
<file path=[Content_Types].xml><?xml version="1.0" encoding="utf-8"?>
<Types xmlns="http://schemas.openxmlformats.org/package/2006/content-types">
  <Default Extension="mp3" ContentType="audio/mpeg"/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rawings/drawing1.xml" ContentType="application/vnd.openxmlformats-officedocument.drawingml.chartshape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13.xml" ContentType="application/vnd.openxmlformats-officedocument.presentationml.notesSlide+xml"/>
  <Override PartName="/ppt/charts/chart5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harts/chart6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16.xml" ContentType="application/vnd.openxmlformats-officedocument.presentationml.notesSlide+xml"/>
  <Override PartName="/ppt/charts/chart7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17.xml" ContentType="application/vnd.openxmlformats-officedocument.presentationml.notesSlide+xml"/>
  <Override PartName="/ppt/charts/chart8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9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10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11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6"/>
  </p:notesMasterIdLst>
  <p:handoutMasterIdLst>
    <p:handoutMasterId r:id="rId27"/>
  </p:handoutMasterIdLst>
  <p:sldIdLst>
    <p:sldId id="259" r:id="rId2"/>
    <p:sldId id="288" r:id="rId3"/>
    <p:sldId id="257" r:id="rId4"/>
    <p:sldId id="284" r:id="rId5"/>
    <p:sldId id="258" r:id="rId6"/>
    <p:sldId id="260" r:id="rId7"/>
    <p:sldId id="265" r:id="rId8"/>
    <p:sldId id="293" r:id="rId9"/>
    <p:sldId id="282" r:id="rId10"/>
    <p:sldId id="266" r:id="rId11"/>
    <p:sldId id="268" r:id="rId12"/>
    <p:sldId id="271" r:id="rId13"/>
    <p:sldId id="272" r:id="rId14"/>
    <p:sldId id="273" r:id="rId15"/>
    <p:sldId id="274" r:id="rId16"/>
    <p:sldId id="281" r:id="rId17"/>
    <p:sldId id="285" r:id="rId18"/>
    <p:sldId id="269" r:id="rId19"/>
    <p:sldId id="289" r:id="rId20"/>
    <p:sldId id="279" r:id="rId21"/>
    <p:sldId id="280" r:id="rId22"/>
    <p:sldId id="283" r:id="rId23"/>
    <p:sldId id="270" r:id="rId24"/>
    <p:sldId id="286" r:id="rId25"/>
  </p:sldIdLst>
  <p:sldSz cx="12192000" cy="6858000"/>
  <p:notesSz cx="6858000" cy="9144000"/>
  <p:custDataLst>
    <p:tags r:id="rId28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455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pos="23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D101"/>
    <a:srgbClr val="E2BD17"/>
    <a:srgbClr val="EEC100"/>
    <a:srgbClr val="F1878F"/>
    <a:srgbClr val="DAA600"/>
    <a:srgbClr val="EAB200"/>
    <a:srgbClr val="99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>
  <a:tblStyle styleId="{C083E6E3-FA7D-4D7B-A595-EF9225AFEA82}" styleName="Light Style 1 - Accent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824" autoAdjust="0"/>
    <p:restoredTop sz="94660"/>
  </p:normalViewPr>
  <p:slideViewPr>
    <p:cSldViewPr snapToGrid="0">
      <p:cViewPr varScale="1">
        <p:scale>
          <a:sx n="103" d="100"/>
          <a:sy n="103" d="100"/>
        </p:scale>
        <p:origin x="480" y="96"/>
      </p:cViewPr>
      <p:guideLst>
        <p:guide orient="horz" pos="2455"/>
        <p:guide pos="3840"/>
        <p:guide pos="234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66" d="100"/>
        <a:sy n="66" d="100"/>
      </p:scale>
      <p:origin x="0" y="-192"/>
    </p:cViewPr>
  </p:sorterViewPr>
  <p:notesViewPr>
    <p:cSldViewPr snapToGrid="0">
      <p:cViewPr varScale="1">
        <p:scale>
          <a:sx n="87" d="100"/>
          <a:sy n="87" d="100"/>
        </p:scale>
        <p:origin x="2898" y="6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microsoft.com/office/2015/10/relationships/revisionInfo" Target="revisionInfo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handoutMaster" Target="handoutMasters/handoutMaster1.xml"/><Relationship Id="rId30" Type="http://schemas.openxmlformats.org/officeDocument/2006/relationships/viewProps" Target="view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.xlsx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chartUserShapes" Target="../drawings/drawing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4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5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6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7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8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9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0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tx1">
                  <a:lumMod val="65000"/>
                  <a:lumOff val="3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8-40F0-950F-14D92A3927D0}"/>
              </c:ext>
            </c:extLst>
          </c:dPt>
          <c:dPt>
            <c:idx val="1"/>
            <c:bubble3D val="0"/>
            <c:spPr>
              <a:solidFill>
                <a:srgbClr val="EEC100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8-40F0-950F-14D92A3927D0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AA8-40F0-950F-14D92A3927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  <c:userShapes r:id="rId4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941440775017948E-2"/>
          <c:y val="6.5791064881786099E-2"/>
          <c:w val="0.95174888629526733"/>
          <c:h val="0.7554484014909722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pattFill prst="pct5">
              <a:fgClr>
                <a:srgbClr val="FFD101"/>
              </a:fgClr>
              <a:bgClr>
                <a:srgbClr val="FFD101"/>
              </a:bgClr>
            </a:patt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2.4</c:v>
                </c:pt>
                <c:pt idx="1">
                  <c:v>1.2</c:v>
                </c:pt>
                <c:pt idx="2">
                  <c:v>3.5</c:v>
                </c:pt>
                <c:pt idx="3">
                  <c:v>2.1</c:v>
                </c:pt>
                <c:pt idx="4">
                  <c:v>3.1</c:v>
                </c:pt>
                <c:pt idx="5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7F7-450E-818A-2B6009E3395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1.6</c:v>
                </c:pt>
                <c:pt idx="1">
                  <c:v>2.8</c:v>
                </c:pt>
                <c:pt idx="2">
                  <c:v>1.8</c:v>
                </c:pt>
                <c:pt idx="3">
                  <c:v>2.8</c:v>
                </c:pt>
                <c:pt idx="4">
                  <c:v>2.8</c:v>
                </c:pt>
                <c:pt idx="5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7F7-450E-818A-2B6009E339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-40"/>
        <c:axId val="335420976"/>
        <c:axId val="335421536"/>
      </c:barChart>
      <c:catAx>
        <c:axId val="3354209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335421536"/>
        <c:crosses val="autoZero"/>
        <c:auto val="1"/>
        <c:lblAlgn val="ctr"/>
        <c:lblOffset val="100"/>
        <c:noMultiLvlLbl val="0"/>
      </c:catAx>
      <c:valAx>
        <c:axId val="335421536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bg2">
                  <a:lumMod val="90000"/>
                </a:schemeClr>
              </a:solidFill>
              <a:prstDash val="sysDash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335420976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78849757951828769"/>
          <c:y val="0.94408751935789204"/>
          <c:w val="0.20560174301172823"/>
          <c:h val="5.591248064210797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4484279345061359E-2"/>
          <c:y val="2.8293378595154035E-2"/>
          <c:w val="0.96103628861643209"/>
          <c:h val="0.9541910422201178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70C0"/>
            </a:solidFill>
            <a:effectLst/>
            <a:scene3d>
              <a:camera prst="orthographicFront"/>
              <a:lightRig rig="threePt" dir="t"/>
            </a:scene3d>
            <a:sp3d prstMaterial="softEdge">
              <a:bevelT w="0" h="0"/>
            </a:sp3d>
          </c:spPr>
          <c:dPt>
            <c:idx val="0"/>
            <c:bubble3D val="0"/>
            <c:spPr>
              <a:solidFill>
                <a:schemeClr val="tx1">
                  <a:lumMod val="65000"/>
                  <a:lumOff val="35000"/>
                </a:schemeClr>
              </a:solidFill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1-A5AB-4626-A47B-C660A2B3EF04}"/>
              </c:ext>
            </c:extLst>
          </c:dPt>
          <c:dPt>
            <c:idx val="1"/>
            <c:bubble3D val="0"/>
            <c:spPr>
              <a:solidFill>
                <a:schemeClr val="bg1">
                  <a:lumMod val="65000"/>
                </a:schemeClr>
              </a:solidFill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3-A5AB-4626-A47B-C660A2B3EF04}"/>
              </c:ext>
            </c:extLst>
          </c:dPt>
          <c:dPt>
            <c:idx val="2"/>
            <c:bubble3D val="0"/>
            <c:spPr>
              <a:solidFill>
                <a:schemeClr val="accent3">
                  <a:lumMod val="75000"/>
                </a:schemeClr>
              </a:solidFill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5-A5AB-4626-A47B-C660A2B3EF04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6-A5AB-4626-A47B-C660A2B3EF04}"/>
              </c:ext>
            </c:extLst>
          </c:dPt>
          <c:cat>
            <c:strRef>
              <c:f>Sheet1!$A$2:$A$3</c:f>
              <c:strCache>
                <c:ptCount val="2"/>
                <c:pt idx="0">
                  <c:v>value01</c:v>
                </c:pt>
                <c:pt idx="1">
                  <c:v>value02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45</c:v>
                </c:pt>
                <c:pt idx="1">
                  <c:v>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A5AB-4626-A47B-C660A2B3EF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</c:plotArea>
    <c:plotVisOnly val="1"/>
    <c:dispBlanksAs val="gap"/>
    <c:showDLblsOverMax val="0"/>
  </c:chart>
  <c:spPr>
    <a:scene3d>
      <a:camera prst="orthographicFront"/>
      <a:lightRig rig="threePt" dir="t"/>
    </a:scene3d>
    <a:sp3d prstMaterial="softEdge"/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4484279345061359E-2"/>
          <c:y val="2.8293378595154035E-2"/>
          <c:w val="0.96103628861643209"/>
          <c:h val="0.9541910422201178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70C0"/>
            </a:solidFill>
            <a:effectLst/>
            <a:scene3d>
              <a:camera prst="orthographicFront"/>
              <a:lightRig rig="threePt" dir="t"/>
            </a:scene3d>
            <a:sp3d prstMaterial="softEdge">
              <a:bevelT w="0" h="0"/>
            </a:sp3d>
          </c:spPr>
          <c:dPt>
            <c:idx val="0"/>
            <c:bubble3D val="0"/>
            <c:spPr>
              <a:solidFill>
                <a:srgbClr val="EEC100"/>
              </a:solidFill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1-6711-48B0-998D-197FC6202701}"/>
              </c:ext>
            </c:extLst>
          </c:dPt>
          <c:dPt>
            <c:idx val="1"/>
            <c:bubble3D val="0"/>
            <c:spPr>
              <a:solidFill>
                <a:schemeClr val="bg1">
                  <a:lumMod val="65000"/>
                </a:schemeClr>
              </a:solidFill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3-6711-48B0-998D-197FC6202701}"/>
              </c:ext>
            </c:extLst>
          </c:dPt>
          <c:dPt>
            <c:idx val="2"/>
            <c:bubble3D val="0"/>
            <c:spPr>
              <a:solidFill>
                <a:schemeClr val="accent3">
                  <a:lumMod val="75000"/>
                </a:schemeClr>
              </a:solidFill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  <c:extLst>
              <c:ext xmlns:c16="http://schemas.microsoft.com/office/drawing/2014/chart" uri="{C3380CC4-5D6E-409C-BE32-E72D297353CC}">
                <c16:uniqueId val="{00000005-6711-48B0-998D-197FC6202701}"/>
              </c:ext>
            </c:extLst>
          </c:dPt>
          <c:dPt>
            <c:idx val="3"/>
            <c:bubble3D val="0"/>
            <c:extLst>
              <c:ext xmlns:c16="http://schemas.microsoft.com/office/drawing/2014/chart" uri="{C3380CC4-5D6E-409C-BE32-E72D297353CC}">
                <c16:uniqueId val="{00000006-6711-48B0-998D-197FC6202701}"/>
              </c:ext>
            </c:extLst>
          </c:dPt>
          <c:cat>
            <c:strRef>
              <c:f>Sheet1!$A$2:$A$3</c:f>
              <c:strCache>
                <c:ptCount val="2"/>
                <c:pt idx="0">
                  <c:v>value01</c:v>
                </c:pt>
                <c:pt idx="1">
                  <c:v>value02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6711-48B0-998D-197FC62027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</c:plotArea>
    <c:plotVisOnly val="1"/>
    <c:dispBlanksAs val="gap"/>
    <c:showDLblsOverMax val="0"/>
  </c:chart>
  <c:spPr>
    <a:scene3d>
      <a:camera prst="orthographicFront"/>
      <a:lightRig rig="threePt" dir="t"/>
    </a:scene3d>
    <a:sp3d prstMaterial="softEdge"/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93650344488189"/>
          <c:y val="2.927478376580173E-2"/>
          <c:w val="0.8525490895669291"/>
          <c:h val="0.73074994368218937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FFD10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0C-4230-9DCD-B59BEFEB307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Sheet1!$A$2:$A$6</c:f>
              <c:numCache>
                <c:formatCode>General</c:formatCode>
                <c:ptCount val="5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5.6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A0C-4230-9DCD-B59BEFEB30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0"/>
        <c:overlap val="100"/>
        <c:axId val="337530208"/>
        <c:axId val="337530768"/>
      </c:barChart>
      <c:catAx>
        <c:axId val="33753020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337530768"/>
        <c:crosses val="autoZero"/>
        <c:auto val="1"/>
        <c:lblAlgn val="ctr"/>
        <c:lblOffset val="100"/>
        <c:noMultiLvlLbl val="0"/>
      </c:catAx>
      <c:valAx>
        <c:axId val="33753076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2">
                  <a:lumMod val="75000"/>
                </a:schemeClr>
              </a:solidFill>
              <a:prstDash val="dash"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33753020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7748201279527559"/>
          <c:y val="0.92034930540381565"/>
          <c:w val="0.19098474409448818"/>
          <c:h val="6.159199957152072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bg2">
                <a:lumMod val="50000"/>
                <a:alpha val="80000"/>
              </a:schemeClr>
            </a:solidFill>
            <a:ln>
              <a:noFill/>
            </a:ln>
            <a:effectLst/>
          </c:spPr>
          <c:cat>
            <c:numRef>
              <c:f>Sheet1!$A$2:$A$7</c:f>
              <c:numCache>
                <c:formatCode>General</c:formatCode>
                <c:ptCount val="6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</c:numCache>
            </c:numRef>
          </c:cat>
          <c:val>
            <c:numRef>
              <c:f>Sheet1!$B$2:$B$7</c:f>
              <c:numCache>
                <c:formatCode>General</c:formatCode>
                <c:ptCount val="6"/>
                <c:pt idx="0">
                  <c:v>32</c:v>
                </c:pt>
                <c:pt idx="1">
                  <c:v>12</c:v>
                </c:pt>
                <c:pt idx="2">
                  <c:v>16</c:v>
                </c:pt>
                <c:pt idx="3">
                  <c:v>42</c:v>
                </c:pt>
                <c:pt idx="4">
                  <c:v>57</c:v>
                </c:pt>
                <c:pt idx="5">
                  <c:v>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97-46CE-A76C-C4A6DDF18F8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FFD101">
                <a:alpha val="70000"/>
              </a:srgbClr>
            </a:solidFill>
            <a:ln>
              <a:noFill/>
            </a:ln>
            <a:effectLst/>
          </c:spPr>
          <c:cat>
            <c:numRef>
              <c:f>Sheet1!$A$2:$A$7</c:f>
              <c:numCache>
                <c:formatCode>General</c:formatCode>
                <c:ptCount val="6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</c:numCache>
            </c:numRef>
          </c:cat>
          <c:val>
            <c:numRef>
              <c:f>Sheet1!$C$2:$C$7</c:f>
              <c:numCache>
                <c:formatCode>General</c:formatCode>
                <c:ptCount val="6"/>
                <c:pt idx="0">
                  <c:v>6</c:v>
                </c:pt>
                <c:pt idx="1">
                  <c:v>39</c:v>
                </c:pt>
                <c:pt idx="2">
                  <c:v>12</c:v>
                </c:pt>
                <c:pt idx="3">
                  <c:v>38</c:v>
                </c:pt>
                <c:pt idx="4">
                  <c:v>16</c:v>
                </c:pt>
                <c:pt idx="5">
                  <c:v>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097-46CE-A76C-C4A6DDF18F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42469776"/>
        <c:axId val="342470336"/>
      </c:areaChart>
      <c:catAx>
        <c:axId val="3424697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342470336"/>
        <c:crosses val="autoZero"/>
        <c:auto val="1"/>
        <c:lblAlgn val="ctr"/>
        <c:lblOffset val="100"/>
        <c:noMultiLvlLbl val="0"/>
      </c:catAx>
      <c:valAx>
        <c:axId val="34247033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34246977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80763262795275603"/>
          <c:y val="0.9180397476714075"/>
          <c:w val="0.19098474409448818"/>
          <c:h val="7.466320085450196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zh-CN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860759613964133E-2"/>
          <c:y val="8.4286687970381621E-2"/>
          <c:w val="0.9465304414003044"/>
          <c:h val="0.6774045636833431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38100" cap="rnd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c:spPr>
          <c:marker>
            <c:symbol val="circle"/>
            <c:size val="12"/>
            <c:spPr>
              <a:solidFill>
                <a:schemeClr val="bg1"/>
              </a:solidFill>
              <a:ln w="31750">
                <a:solidFill>
                  <a:schemeClr val="tx1">
                    <a:lumMod val="75000"/>
                    <a:lumOff val="25000"/>
                  </a:schemeClr>
                </a:solidFill>
              </a:ln>
              <a:effectLst/>
            </c:spPr>
          </c:marker>
          <c:dLbls>
            <c:dLbl>
              <c:idx val="3"/>
              <c:layout>
                <c:manualLayout>
                  <c:x val="-2.9921740233384068E-2"/>
                  <c:y val="4.552449494949491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F06B-4FE7-9627-C5339064F72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CN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F06B-4FE7-9627-C5339064F7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38100" cap="rnd">
              <a:solidFill>
                <a:schemeClr val="bg1">
                  <a:lumMod val="85000"/>
                </a:schemeClr>
              </a:solidFill>
              <a:round/>
            </a:ln>
            <a:effectLst/>
          </c:spPr>
          <c:marker>
            <c:symbol val="circle"/>
            <c:size val="12"/>
            <c:spPr>
              <a:solidFill>
                <a:schemeClr val="bg1"/>
              </a:solidFill>
              <a:ln w="31750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CN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2-F06B-4FE7-9627-C5339064F72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38100" cap="rnd">
              <a:solidFill>
                <a:srgbClr val="FFD101"/>
              </a:solidFill>
              <a:round/>
            </a:ln>
            <a:effectLst/>
          </c:spPr>
          <c:marker>
            <c:symbol val="circle"/>
            <c:size val="12"/>
            <c:spPr>
              <a:solidFill>
                <a:schemeClr val="bg1"/>
              </a:solidFill>
              <a:ln w="31750">
                <a:solidFill>
                  <a:srgbClr val="FFD101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1.9208057993501563E-2"/>
                  <c:y val="6.155983031379188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3-F06B-4FE7-9627-C5339064F72C}"/>
                </c:ext>
              </c:extLst>
            </c:dLbl>
            <c:dLbl>
              <c:idx val="2"/>
              <c:layout>
                <c:manualLayout>
                  <c:x val="-2.4215246067985793E-2"/>
                  <c:y val="4.552449494949494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F06B-4FE7-9627-C5339064F72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DAA600"/>
                    </a:solidFill>
                    <a:latin typeface="+mn-lt"/>
                    <a:ea typeface="+mn-ea"/>
                    <a:cs typeface="+mn-cs"/>
                  </a:defRPr>
                </a:pPr>
                <a:endParaRPr lang="zh-CN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Sheet1!$A$2:$A$5</c:f>
              <c:numCache>
                <c:formatCode>General</c:formatCode>
                <c:ptCount val="4"/>
                <c:pt idx="0">
                  <c:v>2012</c:v>
                </c:pt>
                <c:pt idx="1">
                  <c:v>2013</c:v>
                </c:pt>
                <c:pt idx="2">
                  <c:v>2014</c:v>
                </c:pt>
                <c:pt idx="3">
                  <c:v>2015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1.5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5-F06B-4FE7-9627-C5339064F7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44237600"/>
        <c:axId val="344238160"/>
      </c:lineChart>
      <c:catAx>
        <c:axId val="3442376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2">
                <a:lumMod val="75000"/>
              </a:schemeClr>
            </a:solidFill>
            <a:prstDash val="dash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344238160"/>
        <c:crosses val="autoZero"/>
        <c:auto val="1"/>
        <c:lblAlgn val="ctr"/>
        <c:lblOffset val="100"/>
        <c:noMultiLvlLbl val="0"/>
      </c:catAx>
      <c:valAx>
        <c:axId val="344238160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2">
                  <a:lumMod val="75000"/>
                  <a:alpha val="70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pPr>
            <a:endParaRPr lang="zh-CN"/>
          </a:p>
        </c:txPr>
        <c:crossAx val="344237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69746822702890432"/>
          <c:y val="0.92138899961744869"/>
          <c:w val="0.29628927291278079"/>
          <c:h val="6.005568056992591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  <a:effectLst/>
          </c:spPr>
          <c:dPt>
            <c:idx val="0"/>
            <c:bubble3D val="0"/>
            <c:spPr>
              <a:solidFill>
                <a:schemeClr val="accent4">
                  <a:lumMod val="40000"/>
                  <a:lumOff val="6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64C-4658-B150-66508E81DE79}"/>
              </c:ext>
            </c:extLst>
          </c:dPt>
          <c:dPt>
            <c:idx val="1"/>
            <c:bubble3D val="0"/>
            <c:spPr>
              <a:solidFill>
                <a:srgbClr val="FFD101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64C-4658-B150-66508E81DE79}"/>
              </c:ext>
            </c:extLst>
          </c:dPt>
          <c:dPt>
            <c:idx val="2"/>
            <c:bubble3D val="0"/>
            <c:spPr>
              <a:solidFill>
                <a:schemeClr val="accent4">
                  <a:lumMod val="5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64C-4658-B150-66508E81DE79}"/>
              </c:ext>
            </c:extLst>
          </c:dPt>
          <c:dPt>
            <c:idx val="3"/>
            <c:bubble3D val="0"/>
            <c:spPr>
              <a:solidFill>
                <a:schemeClr val="accent4">
                  <a:lumMod val="7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64C-4658-B150-66508E81DE79}"/>
              </c:ext>
            </c:extLst>
          </c:dPt>
          <c:dPt>
            <c:idx val="4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64C-4658-B150-66508E81DE79}"/>
              </c:ext>
            </c:extLst>
          </c:dPt>
          <c:dPt>
            <c:idx val="5"/>
            <c:bubble3D val="0"/>
            <c:spPr>
              <a:solidFill>
                <a:schemeClr val="accent4">
                  <a:lumMod val="20000"/>
                  <a:lumOff val="8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A64C-4658-B150-66508E81DE79}"/>
              </c:ext>
            </c:extLst>
          </c:dPt>
          <c:cat>
            <c:strRef>
              <c:f>Sheet1!$A$2:$A$7</c:f>
              <c:strCache>
                <c:ptCount val="6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  <c:pt idx="4">
                  <c:v>5th Qtr</c:v>
                </c:pt>
                <c:pt idx="5">
                  <c:v>6th Qtr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2.6</c:v>
                </c:pt>
                <c:pt idx="1">
                  <c:v>2.6</c:v>
                </c:pt>
                <c:pt idx="2">
                  <c:v>2.6</c:v>
                </c:pt>
                <c:pt idx="3">
                  <c:v>2.6</c:v>
                </c:pt>
                <c:pt idx="4">
                  <c:v>2.6</c:v>
                </c:pt>
                <c:pt idx="5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A64C-4658-B150-66508E81DE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tx1">
                  <a:lumMod val="50000"/>
                  <a:lumOff val="5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110-4631-81E1-2F5C94BF09E8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110-4631-81E1-2F5C94BF09E8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2.1</c:v>
                </c:pt>
                <c:pt idx="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110-4631-81E1-2F5C94BF09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9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rgbClr val="FFD101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BB6-46B1-8285-20CA31DC5D9F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BB6-46B1-8285-20CA31DC5D9F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BB6-46B1-8285-20CA31DC5D9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8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B92-4400-B7E7-2968B5241D6C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B92-4400-B7E7-2968B5241D6C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5.6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B92-4400-B7E7-2968B5241D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b="1"/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0.21141</cdr:x>
      <cdr:y>0.32974</cdr:y>
    </cdr:from>
    <cdr:to>
      <cdr:x>0.7953</cdr:x>
      <cdr:y>0.64374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600075" y="996660"/>
          <a:ext cx="1657350" cy="94909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 anchor="ctr"/>
        <a:lstStyle xmlns:a="http://schemas.openxmlformats.org/drawingml/2006/main"/>
        <a:p xmlns:a="http://schemas.openxmlformats.org/drawingml/2006/main">
          <a:pPr algn="ctr"/>
          <a:r>
            <a:rPr lang="en-US" sz="4400" b="0" dirty="0">
              <a:solidFill>
                <a:schemeClr val="tx1">
                  <a:lumMod val="65000"/>
                  <a:lumOff val="35000"/>
                </a:schemeClr>
              </a:solidFill>
              <a:latin typeface="Calibri" panose="020F0502020204030204" pitchFamily="34" charset="0"/>
              <a:cs typeface="Arial" panose="020B0604020202020204" pitchFamily="34" charset="0"/>
            </a:rPr>
            <a:t>72%</a:t>
          </a: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BA0E633-7709-4778-881C-3556F3C04EDA}" type="datetimeFigureOut">
              <a:rPr lang="en-US" smtClean="0"/>
              <a:t>11/13/2017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F98BFD6-8149-4478-BA19-0EED99C3332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050333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526EF36-4E62-4C1B-8D50-96FD7363C066}" type="datetimeFigureOut">
              <a:rPr lang="zh-CN" altLang="en-US" smtClean="0"/>
              <a:t>2017/11/13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B83ED2-CCB6-46CF-A37C-09C278697184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12516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2665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5108040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918183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5917215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885794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6464703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1338757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52560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173436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0765238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9603492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904241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765554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61045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5449619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559924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563673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8793666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5031504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85597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349313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83265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361710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B83ED2-CCB6-46CF-A37C-09C278697184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8635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152444" y="3157539"/>
            <a:ext cx="5215467" cy="598840"/>
          </a:xfrm>
          <a:prstGeom prst="rect">
            <a:avLst/>
          </a:prstGeom>
          <a:effectLst>
            <a:outerShdw blurRad="38100" dist="12700" dir="5400000" algn="t" rotWithShape="0">
              <a:prstClr val="black">
                <a:alpha val="40000"/>
              </a:prstClr>
            </a:outerShdw>
          </a:effectLst>
        </p:spPr>
        <p:txBody>
          <a:bodyPr anchor="b"/>
          <a:lstStyle>
            <a:lvl1pPr marL="0" indent="0" algn="dist">
              <a:buNone/>
              <a:defRPr sz="4000">
                <a:solidFill>
                  <a:srgbClr val="FFD101"/>
                </a:solidFill>
                <a:latin typeface="Calibri" panose="020F0502020204030204" pitchFamily="34" charset="0"/>
                <a:ea typeface="휴먼둥근헤드라인" panose="02030504000101010101" pitchFamily="18" charset="-127"/>
                <a:cs typeface="Arial" panose="020B0604020202020204" pitchFamily="34" charset="0"/>
              </a:defRPr>
            </a:lvl1pPr>
            <a:lvl2pPr marL="4572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144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CONSTRUCTION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1" hasCustomPrompt="1"/>
          </p:nvPr>
        </p:nvSpPr>
        <p:spPr>
          <a:xfrm>
            <a:off x="6242755" y="3714574"/>
            <a:ext cx="5034845" cy="502532"/>
          </a:xfrm>
          <a:prstGeom prst="rect">
            <a:avLst/>
          </a:prstGeom>
          <a:effectLst/>
        </p:spPr>
        <p:txBody>
          <a:bodyPr/>
          <a:lstStyle>
            <a:lvl1pPr marL="0" indent="0" algn="dist">
              <a:buNone/>
              <a:defRPr sz="320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Calibri" panose="020F0502020204030204" pitchFamily="34" charset="0"/>
                <a:ea typeface="휴먼둥근헤드라인" panose="02030504000101010101" pitchFamily="18" charset="-127"/>
                <a:cs typeface="Arial" panose="020B0604020202020204" pitchFamily="34" charset="0"/>
              </a:defRPr>
            </a:lvl1pPr>
            <a:lvl2pPr marL="4572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144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SAFETY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2" hasCustomPrompt="1"/>
          </p:nvPr>
        </p:nvSpPr>
        <p:spPr>
          <a:xfrm>
            <a:off x="6242755" y="4245151"/>
            <a:ext cx="5034845" cy="290866"/>
          </a:xfrm>
          <a:prstGeom prst="rect">
            <a:avLst/>
          </a:prstGeom>
          <a:effectLst/>
        </p:spPr>
        <p:txBody>
          <a:bodyPr anchor="ctr"/>
          <a:lstStyle>
            <a:lvl1pPr marL="0" indent="0" algn="dist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Calibri" panose="020F0502020204030204" pitchFamily="34" charset="0"/>
                <a:ea typeface="휴먼둥근헤드라인" panose="02030504000101010101" pitchFamily="18" charset="-127"/>
                <a:cs typeface="Arial" panose="020B0604020202020204" pitchFamily="34" charset="0"/>
              </a:defRPr>
            </a:lvl1pPr>
            <a:lvl2pPr marL="4572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144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PRESENTATIONSUBTITLE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6242754" y="6353175"/>
            <a:ext cx="5034845" cy="401989"/>
          </a:xfrm>
          <a:prstGeom prst="rect">
            <a:avLst/>
          </a:prstGeom>
          <a:effectLst/>
        </p:spPr>
        <p:txBody>
          <a:bodyPr anchor="b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Calibri" panose="020F0502020204030204" pitchFamily="34" charset="0"/>
                <a:ea typeface="휴먼둥근헤드라인" panose="02030504000101010101" pitchFamily="18" charset="-127"/>
                <a:cs typeface="Arial" panose="020B0604020202020204" pitchFamily="34" charset="0"/>
              </a:defRPr>
            </a:lvl1pPr>
            <a:lvl2pPr marL="4572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144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None/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ko-KR" sz="1000" dirty="0">
                <a:latin typeface="Arial" panose="020B0604020202020204" pitchFamily="34" charset="0"/>
                <a:cs typeface="Arial" panose="020B0604020202020204" pitchFamily="34" charset="0"/>
              </a:rPr>
              <a:t>PowerPoint is a complete presentation graphic package it gives you everything </a:t>
            </a:r>
          </a:p>
          <a:p>
            <a:pPr mar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en-US" altLang="ko-KR" sz="1000" dirty="0">
                <a:latin typeface="Arial" panose="020B0604020202020204" pitchFamily="34" charset="0"/>
                <a:cs typeface="Arial" panose="020B0604020202020204" pitchFamily="34" charset="0"/>
              </a:rPr>
              <a:t>you need to produce a professional-looking presentation.</a:t>
            </a:r>
          </a:p>
        </p:txBody>
      </p:sp>
    </p:spTree>
    <p:extLst>
      <p:ext uri="{BB962C8B-B14F-4D97-AF65-F5344CB8AC3E}">
        <p14:creationId xmlns:p14="http://schemas.microsoft.com/office/powerpoint/2010/main" val="2587537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6649338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195536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85118700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234" userDrawn="1">
          <p15:clr>
            <a:srgbClr val="FBAE40"/>
          </p15:clr>
        </p15:guide>
        <p15:guide id="4" pos="7446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2511822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2957250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861960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367267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30515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9" r:id="rId2"/>
    <p:sldLayoutId id="2147483660" r:id="rId3"/>
    <p:sldLayoutId id="2147483651" r:id="rId4"/>
    <p:sldLayoutId id="2147483656" r:id="rId5"/>
    <p:sldLayoutId id="2147483652" r:id="rId6"/>
    <p:sldLayoutId id="2147483658" r:id="rId7"/>
    <p:sldLayoutId id="2147483657" r:id="rId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.jpeg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.jpeg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.jpe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jpeg"/><Relationship Id="rId5" Type="http://schemas.openxmlformats.org/officeDocument/2006/relationships/image" Target="../media/image14.jpeg"/><Relationship Id="rId4" Type="http://schemas.openxmlformats.org/officeDocument/2006/relationships/image" Target="../media/image13.jpe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9.jpeg"/><Relationship Id="rId5" Type="http://schemas.openxmlformats.org/officeDocument/2006/relationships/image" Target="../media/image18.jpeg"/><Relationship Id="rId4" Type="http://schemas.openxmlformats.org/officeDocument/2006/relationships/image" Target="../media/image17.jpe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>
            <a:extLst>
              <a:ext uri="{FF2B5EF4-FFF2-40B4-BE49-F238E27FC236}">
                <a16:creationId xmlns:a16="http://schemas.microsoft.com/office/drawing/2014/main" id="{EB411B28-9211-44B8-A55C-749FC755AD1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6152444" y="3680178"/>
            <a:ext cx="5215467" cy="3177822"/>
          </a:xfrm>
          <a:prstGeom prst="rect">
            <a:avLst/>
          </a:prstGeom>
          <a:solidFill>
            <a:srgbClr val="FFD101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</a:rPr>
              <a:t>SAFETY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</a:rPr>
              <a:t>PRESENTATIONSUBTITLE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zh-CN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点击输入替换</a:t>
            </a:r>
            <a:r>
              <a:rPr lang="zh-CN" altLang="en-US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内容点击</a:t>
            </a:r>
            <a:r>
              <a:rPr lang="zh-CN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输入替换</a:t>
            </a:r>
            <a:r>
              <a:rPr lang="zh-CN" altLang="en-US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内容点击</a:t>
            </a:r>
            <a:r>
              <a:rPr lang="zh-CN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输入替换</a:t>
            </a:r>
            <a:r>
              <a:rPr lang="zh-CN" altLang="en-US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内容点击</a:t>
            </a:r>
            <a:r>
              <a:rPr lang="zh-CN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输入替换</a:t>
            </a:r>
            <a:r>
              <a:rPr lang="zh-CN" altLang="en-US" sz="11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endParaRPr lang="en-US" altLang="zh-CN" sz="1100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9" name="Straight Connector 8"/>
          <p:cNvCxnSpPr/>
          <p:nvPr/>
        </p:nvCxnSpPr>
        <p:spPr>
          <a:xfrm>
            <a:off x="6316236" y="4217106"/>
            <a:ext cx="4897786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:a16="http://schemas.microsoft.com/office/drawing/2014/main" id="{DB9E01DA-7D4D-4D98-AFEE-00580AE9878B}"/>
              </a:ext>
            </a:extLst>
          </p:cNvPr>
          <p:cNvSpPr txBox="1"/>
          <p:nvPr/>
        </p:nvSpPr>
        <p:spPr>
          <a:xfrm>
            <a:off x="6375274" y="4617069"/>
            <a:ext cx="4801314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家装年度工作总结汇报</a:t>
            </a:r>
            <a:endParaRPr lang="en-US" altLang="zh-CN" sz="36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3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3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模板</a:t>
            </a:r>
          </a:p>
        </p:txBody>
      </p:sp>
      <p:pic>
        <p:nvPicPr>
          <p:cNvPr id="3" name="纯音乐 - 爱的协奏曲 - concerto pour unr j">
            <a:hlinkClick r:id="" action="ppaction://media"/>
            <a:extLst>
              <a:ext uri="{FF2B5EF4-FFF2-40B4-BE49-F238E27FC236}">
                <a16:creationId xmlns:a16="http://schemas.microsoft.com/office/drawing/2014/main" id="{4049C641-84AD-4978-BE15-744E8B060C1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>
                  <p14:fade in="1000"/>
                </p14:media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914400" y="1136374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6097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20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2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6000"/>
                            </p:stCondLst>
                            <p:childTnLst>
                              <p:par>
                                <p:cTn id="2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0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20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8000"/>
                            </p:stCondLst>
                            <p:childTnLst>
                              <p:par>
                                <p:cTn id="3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0"/>
                            </p:stCondLst>
                            <p:childTnLst>
                              <p:par>
                                <p:cTn id="3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43" repeatCount="indefinite" fill="remove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7" grpId="0" animBg="1"/>
      <p:bldP spid="4" grpId="0" build="p"/>
      <p:bldP spid="5" grpId="0" build="p"/>
      <p:bldP spid="6" grpId="0" build="p"/>
      <p:bldP spid="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355806F4-7E61-45C3-99C8-6B037F2F0C9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0" y="2278832"/>
            <a:ext cx="5781397" cy="3893368"/>
          </a:xfrm>
          <a:prstGeom prst="rect">
            <a:avLst/>
          </a:prstGeom>
          <a:solidFill>
            <a:srgbClr val="FFD101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Text Placeholder 2"/>
          <p:cNvSpPr txBox="1">
            <a:spLocks/>
          </p:cNvSpPr>
          <p:nvPr/>
        </p:nvSpPr>
        <p:spPr>
          <a:xfrm>
            <a:off x="670619" y="1577282"/>
            <a:ext cx="4506559" cy="522480"/>
          </a:xfrm>
          <a:prstGeom prst="rect">
            <a:avLst/>
          </a:prstGeom>
        </p:spPr>
        <p:txBody>
          <a:bodyPr anchor="ctr"/>
          <a:lstStyle>
            <a:lvl1pPr marL="0" indent="0" algn="r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b="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点击输入替换</a:t>
            </a:r>
            <a:r>
              <a:rPr lang="zh-CN" alt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内容点击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输入替换</a:t>
            </a:r>
            <a:r>
              <a:rPr lang="zh-CN" alt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内容点击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输入替换</a:t>
            </a:r>
            <a:r>
              <a:rPr lang="zh-CN" alt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内容点击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输入替换</a:t>
            </a:r>
            <a:r>
              <a:rPr lang="zh-CN" altLang="en-US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endParaRPr lang="en-US" altLang="zh-CN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>
            <a:extLst>
              <a:ext uri="{FF2B5EF4-FFF2-40B4-BE49-F238E27FC236}">
                <a16:creationId xmlns:a16="http://schemas.microsoft.com/office/drawing/2014/main" id="{40A955DE-4C0B-4983-A9F6-EF8890C508E4}"/>
              </a:ext>
            </a:extLst>
          </p:cNvPr>
          <p:cNvGrpSpPr/>
          <p:nvPr/>
        </p:nvGrpSpPr>
        <p:grpSpPr>
          <a:xfrm>
            <a:off x="670619" y="2716294"/>
            <a:ext cx="4926906" cy="938130"/>
            <a:chOff x="670619" y="2716294"/>
            <a:chExt cx="4926906" cy="938130"/>
          </a:xfrm>
        </p:grpSpPr>
        <p:sp>
          <p:nvSpPr>
            <p:cNvPr id="18" name="Text Placeholder 3"/>
            <p:cNvSpPr txBox="1">
              <a:spLocks/>
            </p:cNvSpPr>
            <p:nvPr/>
          </p:nvSpPr>
          <p:spPr>
            <a:xfrm>
              <a:off x="670619" y="2716294"/>
              <a:ext cx="3887189" cy="365626"/>
            </a:xfrm>
            <a:prstGeom prst="rect">
              <a:avLst/>
            </a:prstGeom>
          </p:spPr>
          <p:txBody>
            <a:bodyPr anchor="b"/>
            <a:lstStyle>
              <a:lvl1pPr marL="0" indent="0" algn="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b="1" kern="1200" baseline="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ko-KR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01. </a:t>
              </a:r>
              <a:r>
                <a:rPr kumimoji="0" lang="zh-CN" alt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kumimoji="0" lang="ko-KR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19" name="Text Placeholder 4"/>
            <p:cNvSpPr txBox="1">
              <a:spLocks/>
            </p:cNvSpPr>
            <p:nvPr/>
          </p:nvSpPr>
          <p:spPr>
            <a:xfrm>
              <a:off x="670619" y="3081919"/>
              <a:ext cx="4926906" cy="572505"/>
            </a:xfrm>
            <a:prstGeom prst="rect">
              <a:avLst/>
            </a:prstGeom>
          </p:spPr>
          <p:txBody>
            <a:bodyPr anchor="t"/>
            <a:lstStyle>
              <a:lvl1pPr marL="0" indent="0" algn="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200" b="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849EEB26-6B4D-4927-9BCA-31924745786A}"/>
              </a:ext>
            </a:extLst>
          </p:cNvPr>
          <p:cNvGrpSpPr/>
          <p:nvPr/>
        </p:nvGrpSpPr>
        <p:grpSpPr>
          <a:xfrm>
            <a:off x="774770" y="915799"/>
            <a:ext cx="3080908" cy="663388"/>
            <a:chOff x="774770" y="915799"/>
            <a:chExt cx="3080908" cy="663388"/>
          </a:xfrm>
        </p:grpSpPr>
        <p:sp>
          <p:nvSpPr>
            <p:cNvPr id="16" name="Text Placeholder 1"/>
            <p:cNvSpPr txBox="1">
              <a:spLocks/>
            </p:cNvSpPr>
            <p:nvPr/>
          </p:nvSpPr>
          <p:spPr>
            <a:xfrm>
              <a:off x="1334152" y="915799"/>
              <a:ext cx="2521526" cy="663388"/>
            </a:xfrm>
            <a:prstGeom prst="rect">
              <a:avLst/>
            </a:prstGeom>
          </p:spPr>
          <p:txBody>
            <a:bodyPr anchor="ctr"/>
            <a:lstStyle>
              <a:lvl1pPr marL="0" indent="0" algn="dist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4600" b="1" kern="1200">
                  <a:solidFill>
                    <a:srgbClr val="62FFF5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dist" defTabSz="914400" rtl="0" eaLnBrk="1" fontAlgn="auto" latinLnBrk="1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zh-CN" altLang="en-US" sz="46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ea typeface="맑은 고딕" panose="020B0503020000020004" pitchFamily="50" charset="-127"/>
                </a:rPr>
                <a:t>文字标题</a:t>
              </a:r>
              <a:endParaRPr kumimoji="0" lang="ko-KR" altLang="en-US" sz="4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ea typeface="맑은 고딕" panose="020B0503020000020004" pitchFamily="50" charset="-127"/>
              </a:endParaRPr>
            </a:p>
          </p:txBody>
        </p:sp>
        <p:sp>
          <p:nvSpPr>
            <p:cNvPr id="13" name="Rectangle 12"/>
            <p:cNvSpPr/>
            <p:nvPr userDrawn="1"/>
          </p:nvSpPr>
          <p:spPr>
            <a:xfrm>
              <a:off x="954832" y="1027054"/>
              <a:ext cx="277762" cy="72000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954832" y="1178929"/>
              <a:ext cx="277762" cy="72000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954832" y="1336259"/>
              <a:ext cx="277762" cy="72000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3"/>
            <p:cNvSpPr/>
            <p:nvPr userDrawn="1"/>
          </p:nvSpPr>
          <p:spPr>
            <a:xfrm>
              <a:off x="774770" y="1018809"/>
              <a:ext cx="91166" cy="9116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 userDrawn="1"/>
          </p:nvSpPr>
          <p:spPr>
            <a:xfrm>
              <a:off x="774770" y="1171330"/>
              <a:ext cx="91166" cy="9116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Oval 25"/>
            <p:cNvSpPr/>
            <p:nvPr userDrawn="1"/>
          </p:nvSpPr>
          <p:spPr>
            <a:xfrm>
              <a:off x="774770" y="1323850"/>
              <a:ext cx="91166" cy="9116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5EABCF3E-080B-4410-B0D5-5E155BBCB3EC}"/>
              </a:ext>
            </a:extLst>
          </p:cNvPr>
          <p:cNvGrpSpPr/>
          <p:nvPr/>
        </p:nvGrpSpPr>
        <p:grpSpPr>
          <a:xfrm>
            <a:off x="670619" y="3806392"/>
            <a:ext cx="4926906" cy="938131"/>
            <a:chOff x="670619" y="3806392"/>
            <a:chExt cx="4926906" cy="938131"/>
          </a:xfrm>
        </p:grpSpPr>
        <p:sp>
          <p:nvSpPr>
            <p:cNvPr id="27" name="Text Placeholder 3"/>
            <p:cNvSpPr txBox="1">
              <a:spLocks/>
            </p:cNvSpPr>
            <p:nvPr/>
          </p:nvSpPr>
          <p:spPr>
            <a:xfrm>
              <a:off x="670619" y="3806392"/>
              <a:ext cx="3887189" cy="365626"/>
            </a:xfrm>
            <a:prstGeom prst="rect">
              <a:avLst/>
            </a:prstGeom>
          </p:spPr>
          <p:txBody>
            <a:bodyPr anchor="b"/>
            <a:lstStyle>
              <a:lvl1pPr marL="0" indent="0" algn="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b="1" kern="1200" baseline="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l" latinLnBrk="0">
                <a:defRPr/>
              </a:pPr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02. </a:t>
              </a:r>
              <a:r>
                <a:rPr lang="zh-CN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34" name="Text Placeholder 4"/>
            <p:cNvSpPr txBox="1">
              <a:spLocks/>
            </p:cNvSpPr>
            <p:nvPr/>
          </p:nvSpPr>
          <p:spPr>
            <a:xfrm>
              <a:off x="670619" y="4172018"/>
              <a:ext cx="4926906" cy="572505"/>
            </a:xfrm>
            <a:prstGeom prst="rect">
              <a:avLst/>
            </a:prstGeom>
          </p:spPr>
          <p:txBody>
            <a:bodyPr anchor="t"/>
            <a:lstStyle>
              <a:lvl1pPr marL="0" indent="0" algn="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200" b="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FF259641-0558-46DD-A00B-BB7CE08CCF5B}"/>
              </a:ext>
            </a:extLst>
          </p:cNvPr>
          <p:cNvGrpSpPr/>
          <p:nvPr/>
        </p:nvGrpSpPr>
        <p:grpSpPr>
          <a:xfrm>
            <a:off x="670619" y="4896490"/>
            <a:ext cx="4926906" cy="938131"/>
            <a:chOff x="670619" y="4896490"/>
            <a:chExt cx="4926906" cy="938131"/>
          </a:xfrm>
        </p:grpSpPr>
        <p:sp>
          <p:nvSpPr>
            <p:cNvPr id="32" name="Text Placeholder 3"/>
            <p:cNvSpPr txBox="1">
              <a:spLocks/>
            </p:cNvSpPr>
            <p:nvPr/>
          </p:nvSpPr>
          <p:spPr>
            <a:xfrm>
              <a:off x="670619" y="4896490"/>
              <a:ext cx="3887189" cy="365626"/>
            </a:xfrm>
            <a:prstGeom prst="rect">
              <a:avLst/>
            </a:prstGeom>
          </p:spPr>
          <p:txBody>
            <a:bodyPr anchor="b"/>
            <a:lstStyle>
              <a:lvl1pPr marL="0" indent="0" algn="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b="1" kern="1200" baseline="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l" latinLnBrk="0">
                <a:defRPr/>
              </a:pPr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03. </a:t>
              </a:r>
              <a:r>
                <a:rPr lang="zh-CN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35" name="Text Placeholder 4"/>
            <p:cNvSpPr txBox="1">
              <a:spLocks/>
            </p:cNvSpPr>
            <p:nvPr/>
          </p:nvSpPr>
          <p:spPr>
            <a:xfrm>
              <a:off x="670619" y="5262116"/>
              <a:ext cx="4926906" cy="572505"/>
            </a:xfrm>
            <a:prstGeom prst="rect">
              <a:avLst/>
            </a:prstGeom>
          </p:spPr>
          <p:txBody>
            <a:bodyPr anchor="t"/>
            <a:lstStyle>
              <a:lvl1pPr marL="0" indent="0" algn="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200" b="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100000"/>
                </a:lnSpc>
              </a:pP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79452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4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60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8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0"/>
                            </p:stCondLst>
                            <p:childTnLst>
                              <p:par>
                                <p:cTn id="2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7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组合 13">
            <a:extLst>
              <a:ext uri="{FF2B5EF4-FFF2-40B4-BE49-F238E27FC236}">
                <a16:creationId xmlns:a16="http://schemas.microsoft.com/office/drawing/2014/main" id="{EB5727E2-A568-452D-9BCB-0AEE13F5F431}"/>
              </a:ext>
            </a:extLst>
          </p:cNvPr>
          <p:cNvGrpSpPr/>
          <p:nvPr/>
        </p:nvGrpSpPr>
        <p:grpSpPr>
          <a:xfrm>
            <a:off x="1119886" y="2434999"/>
            <a:ext cx="2187251" cy="4117056"/>
            <a:chOff x="1119886" y="2434999"/>
            <a:chExt cx="2187251" cy="4117056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19886" y="2434999"/>
              <a:ext cx="2187251" cy="2187251"/>
            </a:xfrm>
            <a:prstGeom prst="ellipse">
              <a:avLst/>
            </a:prstGeom>
            <a:ln>
              <a:solidFill>
                <a:schemeClr val="accent4"/>
              </a:solidFill>
            </a:ln>
          </p:spPr>
        </p:pic>
        <p:sp>
          <p:nvSpPr>
            <p:cNvPr id="6" name="Text Placeholder 46"/>
            <p:cNvSpPr txBox="1">
              <a:spLocks/>
            </p:cNvSpPr>
            <p:nvPr/>
          </p:nvSpPr>
          <p:spPr>
            <a:xfrm>
              <a:off x="1119886" y="5288057"/>
              <a:ext cx="2187251" cy="1263998"/>
            </a:xfrm>
            <a:prstGeom prst="rect">
              <a:avLst/>
            </a:prstGeom>
          </p:spPr>
          <p:txBody>
            <a:bodyPr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Placeholder 46"/>
            <p:cNvSpPr txBox="1">
              <a:spLocks/>
            </p:cNvSpPr>
            <p:nvPr/>
          </p:nvSpPr>
          <p:spPr>
            <a:xfrm>
              <a:off x="1119886" y="4896061"/>
              <a:ext cx="2187251" cy="274971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0A2061DE-9038-4779-820F-EC138D3B5EE4}"/>
              </a:ext>
            </a:extLst>
          </p:cNvPr>
          <p:cNvGrpSpPr/>
          <p:nvPr/>
        </p:nvGrpSpPr>
        <p:grpSpPr>
          <a:xfrm>
            <a:off x="6289931" y="2435000"/>
            <a:ext cx="2187251" cy="4117055"/>
            <a:chOff x="6289931" y="2435000"/>
            <a:chExt cx="2187251" cy="4117055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89931" y="2435000"/>
              <a:ext cx="2187251" cy="2187250"/>
            </a:xfrm>
            <a:prstGeom prst="ellipse">
              <a:avLst/>
            </a:prstGeom>
            <a:ln>
              <a:solidFill>
                <a:schemeClr val="accent4"/>
              </a:solidFill>
            </a:ln>
          </p:spPr>
        </p:pic>
        <p:sp>
          <p:nvSpPr>
            <p:cNvPr id="7" name="Text Placeholder 46"/>
            <p:cNvSpPr txBox="1">
              <a:spLocks/>
            </p:cNvSpPr>
            <p:nvPr/>
          </p:nvSpPr>
          <p:spPr>
            <a:xfrm>
              <a:off x="6289931" y="5288057"/>
              <a:ext cx="2187251" cy="1263998"/>
            </a:xfrm>
            <a:prstGeom prst="rect">
              <a:avLst/>
            </a:prstGeom>
          </p:spPr>
          <p:txBody>
            <a:bodyPr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Placeholder 46"/>
            <p:cNvSpPr txBox="1">
              <a:spLocks/>
            </p:cNvSpPr>
            <p:nvPr/>
          </p:nvSpPr>
          <p:spPr>
            <a:xfrm>
              <a:off x="6289931" y="4894814"/>
              <a:ext cx="2187251" cy="274971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B98B6DF6-C943-416F-A388-058E96B4E684}"/>
              </a:ext>
            </a:extLst>
          </p:cNvPr>
          <p:cNvGrpSpPr/>
          <p:nvPr/>
        </p:nvGrpSpPr>
        <p:grpSpPr>
          <a:xfrm>
            <a:off x="8882765" y="2434999"/>
            <a:ext cx="2187251" cy="4117056"/>
            <a:chOff x="8882765" y="2434999"/>
            <a:chExt cx="2187251" cy="4117056"/>
          </a:xfrm>
        </p:grpSpPr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2765" y="2434999"/>
              <a:ext cx="2157769" cy="2187251"/>
            </a:xfrm>
            <a:prstGeom prst="ellipse">
              <a:avLst/>
            </a:prstGeom>
            <a:ln>
              <a:solidFill>
                <a:schemeClr val="accent4"/>
              </a:solidFill>
            </a:ln>
          </p:spPr>
        </p:pic>
        <p:sp>
          <p:nvSpPr>
            <p:cNvPr id="12" name="Text Placeholder 46"/>
            <p:cNvSpPr txBox="1">
              <a:spLocks/>
            </p:cNvSpPr>
            <p:nvPr/>
          </p:nvSpPr>
          <p:spPr>
            <a:xfrm>
              <a:off x="8882765" y="5288057"/>
              <a:ext cx="2187251" cy="1263998"/>
            </a:xfrm>
            <a:prstGeom prst="rect">
              <a:avLst/>
            </a:prstGeom>
          </p:spPr>
          <p:txBody>
            <a:bodyPr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Text Placeholder 46"/>
            <p:cNvSpPr txBox="1">
              <a:spLocks/>
            </p:cNvSpPr>
            <p:nvPr/>
          </p:nvSpPr>
          <p:spPr>
            <a:xfrm>
              <a:off x="8882765" y="4894814"/>
              <a:ext cx="2187251" cy="274971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17" name="Straight Connector 16"/>
          <p:cNvCxnSpPr/>
          <p:nvPr/>
        </p:nvCxnSpPr>
        <p:spPr>
          <a:xfrm>
            <a:off x="8669866" y="2717221"/>
            <a:ext cx="0" cy="3240000"/>
          </a:xfrm>
          <a:prstGeom prst="line">
            <a:avLst/>
          </a:prstGeom>
          <a:ln>
            <a:solidFill>
              <a:schemeClr val="bg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>
            <a:extLst>
              <a:ext uri="{FF2B5EF4-FFF2-40B4-BE49-F238E27FC236}">
                <a16:creationId xmlns:a16="http://schemas.microsoft.com/office/drawing/2014/main" id="{499D5C2E-6B2A-4F4E-9264-65ACD52D85BF}"/>
              </a:ext>
            </a:extLst>
          </p:cNvPr>
          <p:cNvGrpSpPr/>
          <p:nvPr/>
        </p:nvGrpSpPr>
        <p:grpSpPr>
          <a:xfrm>
            <a:off x="3712720" y="2434999"/>
            <a:ext cx="2367285" cy="4117056"/>
            <a:chOff x="3712720" y="2434999"/>
            <a:chExt cx="2367285" cy="4117056"/>
          </a:xfrm>
        </p:grpSpPr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12720" y="2434999"/>
              <a:ext cx="2171628" cy="2187251"/>
            </a:xfrm>
            <a:prstGeom prst="ellipse">
              <a:avLst/>
            </a:prstGeom>
            <a:ln>
              <a:solidFill>
                <a:schemeClr val="accent4"/>
              </a:solidFill>
            </a:ln>
          </p:spPr>
        </p:pic>
        <p:sp>
          <p:nvSpPr>
            <p:cNvPr id="8" name="Text Placeholder 46"/>
            <p:cNvSpPr txBox="1">
              <a:spLocks/>
            </p:cNvSpPr>
            <p:nvPr/>
          </p:nvSpPr>
          <p:spPr>
            <a:xfrm>
              <a:off x="3712720" y="5288057"/>
              <a:ext cx="2171628" cy="1263998"/>
            </a:xfrm>
            <a:prstGeom prst="rect">
              <a:avLst/>
            </a:prstGeom>
          </p:spPr>
          <p:txBody>
            <a:bodyPr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Text Placeholder 46"/>
            <p:cNvSpPr txBox="1">
              <a:spLocks/>
            </p:cNvSpPr>
            <p:nvPr/>
          </p:nvSpPr>
          <p:spPr>
            <a:xfrm>
              <a:off x="3712720" y="4894815"/>
              <a:ext cx="2171628" cy="274971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bg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cxnSp>
          <p:nvCxnSpPr>
            <p:cNvPr id="23" name="Straight Connector 22"/>
            <p:cNvCxnSpPr/>
            <p:nvPr/>
          </p:nvCxnSpPr>
          <p:spPr>
            <a:xfrm>
              <a:off x="6080005" y="2717221"/>
              <a:ext cx="0" cy="3240000"/>
            </a:xfrm>
            <a:prstGeom prst="line">
              <a:avLst/>
            </a:prstGeom>
            <a:ln>
              <a:solidFill>
                <a:schemeClr val="bg2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4" name="Straight Connector 23"/>
          <p:cNvCxnSpPr/>
          <p:nvPr/>
        </p:nvCxnSpPr>
        <p:spPr>
          <a:xfrm>
            <a:off x="3499555" y="2717221"/>
            <a:ext cx="0" cy="3240000"/>
          </a:xfrm>
          <a:prstGeom prst="line">
            <a:avLst/>
          </a:prstGeom>
          <a:ln>
            <a:solidFill>
              <a:schemeClr val="bg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组合 15">
            <a:extLst>
              <a:ext uri="{FF2B5EF4-FFF2-40B4-BE49-F238E27FC236}">
                <a16:creationId xmlns:a16="http://schemas.microsoft.com/office/drawing/2014/main" id="{916DCCAD-165F-412E-9C61-43FCC02EC862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0" name="Rounded Rectangle 1">
              <a:extLst>
                <a:ext uri="{FF2B5EF4-FFF2-40B4-BE49-F238E27FC236}">
                  <a16:creationId xmlns:a16="http://schemas.microsoft.com/office/drawing/2014/main" id="{F25D2C41-E0EF-4FEE-8087-05D3AE420091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92867D5A-6C1D-436A-9C2B-E57271515E22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25" name="文本框 24">
              <a:extLst>
                <a:ext uri="{FF2B5EF4-FFF2-40B4-BE49-F238E27FC236}">
                  <a16:creationId xmlns:a16="http://schemas.microsoft.com/office/drawing/2014/main" id="{1E1F4ADA-B67B-4711-A59F-98FDF62218F3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17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2000"/>
                            </p:stCondLst>
                            <p:childTnLst>
                              <p:par>
                                <p:cTn id="1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4000"/>
                            </p:stCondLst>
                            <p:childTnLst>
                              <p:par>
                                <p:cTn id="14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000"/>
                            </p:stCondLst>
                            <p:childTnLst>
                              <p:par>
                                <p:cTn id="20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8000"/>
                            </p:stCondLst>
                            <p:childTnLst>
                              <p:par>
                                <p:cTn id="24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0"/>
                            </p:stCondLst>
                            <p:childTnLst>
                              <p:par>
                                <p:cTn id="3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2000"/>
                            </p:stCondLst>
                            <p:childTnLst>
                              <p:par>
                                <p:cTn id="34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74351A05-307E-4890-B38A-C514A273E5F4}"/>
              </a:ext>
            </a:extLst>
          </p:cNvPr>
          <p:cNvGrpSpPr/>
          <p:nvPr/>
        </p:nvGrpSpPr>
        <p:grpSpPr>
          <a:xfrm>
            <a:off x="2102548" y="2333855"/>
            <a:ext cx="8278099" cy="1796954"/>
            <a:chOff x="2102548" y="2333855"/>
            <a:chExt cx="8278099" cy="1796954"/>
          </a:xfrm>
        </p:grpSpPr>
        <p:sp>
          <p:nvSpPr>
            <p:cNvPr id="32" name="왼쪽 대괄호 44"/>
            <p:cNvSpPr/>
            <p:nvPr/>
          </p:nvSpPr>
          <p:spPr>
            <a:xfrm rot="5400000">
              <a:off x="5231331" y="2040827"/>
              <a:ext cx="573630" cy="2884111"/>
            </a:xfrm>
            <a:prstGeom prst="leftBracket">
              <a:avLst>
                <a:gd name="adj" fmla="val 429983"/>
              </a:avLst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이등변 삼각형 52"/>
            <p:cNvSpPr/>
            <p:nvPr/>
          </p:nvSpPr>
          <p:spPr>
            <a:xfrm flipV="1">
              <a:off x="4847352" y="2400428"/>
              <a:ext cx="1343204" cy="644411"/>
            </a:xfrm>
            <a:custGeom>
              <a:avLst/>
              <a:gdLst/>
              <a:ahLst/>
              <a:cxnLst/>
              <a:rect l="l" t="t" r="r" b="b"/>
              <a:pathLst>
                <a:path w="1343204" h="644411">
                  <a:moveTo>
                    <a:pt x="0" y="644411"/>
                  </a:moveTo>
                  <a:lnTo>
                    <a:pt x="1343204" y="644411"/>
                  </a:lnTo>
                  <a:lnTo>
                    <a:pt x="1343204" y="187211"/>
                  </a:lnTo>
                  <a:lnTo>
                    <a:pt x="750417" y="187211"/>
                  </a:lnTo>
                  <a:lnTo>
                    <a:pt x="671602" y="0"/>
                  </a:lnTo>
                  <a:lnTo>
                    <a:pt x="592788" y="187211"/>
                  </a:lnTo>
                  <a:lnTo>
                    <a:pt x="0" y="18721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8" name="직사각형 16"/>
            <p:cNvSpPr/>
            <p:nvPr/>
          </p:nvSpPr>
          <p:spPr>
            <a:xfrm>
              <a:off x="2632422" y="3589790"/>
              <a:ext cx="7262800" cy="146458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직사각형 17"/>
            <p:cNvSpPr/>
            <p:nvPr/>
          </p:nvSpPr>
          <p:spPr>
            <a:xfrm>
              <a:off x="4076092" y="3589789"/>
              <a:ext cx="2889215" cy="161597"/>
            </a:xfrm>
            <a:prstGeom prst="rect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0" name="타원 18"/>
            <p:cNvSpPr/>
            <p:nvPr/>
          </p:nvSpPr>
          <p:spPr>
            <a:xfrm>
              <a:off x="2497170" y="3527767"/>
              <a:ext cx="270504" cy="27050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" name="타원 19"/>
            <p:cNvSpPr/>
            <p:nvPr/>
          </p:nvSpPr>
          <p:spPr>
            <a:xfrm>
              <a:off x="2557524" y="3588121"/>
              <a:ext cx="149796" cy="149796"/>
            </a:xfrm>
            <a:prstGeom prst="ellipse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타원 21"/>
            <p:cNvSpPr/>
            <p:nvPr/>
          </p:nvSpPr>
          <p:spPr>
            <a:xfrm>
              <a:off x="3940840" y="3527767"/>
              <a:ext cx="270504" cy="270504"/>
            </a:xfrm>
            <a:prstGeom prst="ellipse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3" name="타원 22"/>
            <p:cNvSpPr/>
            <p:nvPr/>
          </p:nvSpPr>
          <p:spPr>
            <a:xfrm>
              <a:off x="4001194" y="3588121"/>
              <a:ext cx="149796" cy="149796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타원 24"/>
            <p:cNvSpPr/>
            <p:nvPr/>
          </p:nvSpPr>
          <p:spPr>
            <a:xfrm>
              <a:off x="5384510" y="3527767"/>
              <a:ext cx="270504" cy="270504"/>
            </a:xfrm>
            <a:prstGeom prst="ellipse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6" name="타원 25"/>
            <p:cNvSpPr/>
            <p:nvPr/>
          </p:nvSpPr>
          <p:spPr>
            <a:xfrm>
              <a:off x="5444864" y="3588121"/>
              <a:ext cx="149796" cy="149796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타원 27"/>
            <p:cNvSpPr/>
            <p:nvPr/>
          </p:nvSpPr>
          <p:spPr>
            <a:xfrm>
              <a:off x="6828180" y="3527767"/>
              <a:ext cx="270504" cy="270504"/>
            </a:xfrm>
            <a:prstGeom prst="ellipse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타원 28"/>
            <p:cNvSpPr/>
            <p:nvPr/>
          </p:nvSpPr>
          <p:spPr>
            <a:xfrm>
              <a:off x="6888534" y="3588121"/>
              <a:ext cx="149796" cy="149796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9" name="타원 30"/>
            <p:cNvSpPr/>
            <p:nvPr/>
          </p:nvSpPr>
          <p:spPr>
            <a:xfrm>
              <a:off x="8271850" y="3527767"/>
              <a:ext cx="270504" cy="27050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31"/>
            <p:cNvSpPr/>
            <p:nvPr/>
          </p:nvSpPr>
          <p:spPr>
            <a:xfrm>
              <a:off x="8332204" y="3588121"/>
              <a:ext cx="149796" cy="149796"/>
            </a:xfrm>
            <a:prstGeom prst="ellipse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1" name="타원 33"/>
            <p:cNvSpPr/>
            <p:nvPr/>
          </p:nvSpPr>
          <p:spPr>
            <a:xfrm>
              <a:off x="9715522" y="3527767"/>
              <a:ext cx="270504" cy="27050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타원 34"/>
            <p:cNvSpPr/>
            <p:nvPr/>
          </p:nvSpPr>
          <p:spPr>
            <a:xfrm>
              <a:off x="9775876" y="3588121"/>
              <a:ext cx="149796" cy="149796"/>
            </a:xfrm>
            <a:prstGeom prst="ellipse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3" name="텍스트 개체 틀 2"/>
            <p:cNvSpPr txBox="1">
              <a:spLocks/>
            </p:cNvSpPr>
            <p:nvPr/>
          </p:nvSpPr>
          <p:spPr>
            <a:xfrm>
              <a:off x="9456345" y="3858294"/>
              <a:ext cx="788858" cy="272515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Tx/>
                <a:buNone/>
                <a:defRPr sz="2000" b="0" kern="1200">
                  <a:solidFill>
                    <a:schemeClr val="bg1"/>
                  </a:solidFill>
                  <a:latin typeface="Tahoma" pitchFamily="34" charset="0"/>
                  <a:ea typeface="+mn-ea"/>
                  <a:cs typeface="Tahoma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2015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텍스트 개체 틀 2"/>
            <p:cNvSpPr txBox="1">
              <a:spLocks/>
            </p:cNvSpPr>
            <p:nvPr/>
          </p:nvSpPr>
          <p:spPr>
            <a:xfrm>
              <a:off x="2237993" y="3858294"/>
              <a:ext cx="788858" cy="272515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Tx/>
                <a:buNone/>
                <a:defRPr sz="2000" b="0" kern="1200">
                  <a:solidFill>
                    <a:schemeClr val="bg1"/>
                  </a:solidFill>
                  <a:latin typeface="Tahoma" pitchFamily="34" charset="0"/>
                  <a:ea typeface="+mn-ea"/>
                  <a:cs typeface="Tahoma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2010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텍스트 개체 틀 2"/>
            <p:cNvSpPr txBox="1">
              <a:spLocks/>
            </p:cNvSpPr>
            <p:nvPr/>
          </p:nvSpPr>
          <p:spPr>
            <a:xfrm>
              <a:off x="3681663" y="3858294"/>
              <a:ext cx="788858" cy="272515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Tx/>
                <a:buNone/>
                <a:defRPr sz="2000" b="0" kern="1200">
                  <a:solidFill>
                    <a:schemeClr val="bg1"/>
                  </a:solidFill>
                  <a:latin typeface="Tahoma" pitchFamily="34" charset="0"/>
                  <a:ea typeface="+mn-ea"/>
                  <a:cs typeface="Tahoma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2011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텍스트 개체 틀 2"/>
            <p:cNvSpPr txBox="1">
              <a:spLocks/>
            </p:cNvSpPr>
            <p:nvPr/>
          </p:nvSpPr>
          <p:spPr>
            <a:xfrm>
              <a:off x="5125333" y="3858294"/>
              <a:ext cx="788858" cy="272515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Tx/>
                <a:buNone/>
                <a:defRPr sz="2000" b="0" kern="1200">
                  <a:solidFill>
                    <a:schemeClr val="bg1"/>
                  </a:solidFill>
                  <a:latin typeface="Tahoma" pitchFamily="34" charset="0"/>
                  <a:ea typeface="+mn-ea"/>
                  <a:cs typeface="Tahoma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2012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텍스트 개체 틀 2"/>
            <p:cNvSpPr txBox="1">
              <a:spLocks/>
            </p:cNvSpPr>
            <p:nvPr/>
          </p:nvSpPr>
          <p:spPr>
            <a:xfrm>
              <a:off x="6569003" y="3858294"/>
              <a:ext cx="788858" cy="272515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Tx/>
                <a:buNone/>
                <a:defRPr sz="2000" b="0" kern="1200">
                  <a:solidFill>
                    <a:schemeClr val="bg1"/>
                  </a:solidFill>
                  <a:latin typeface="Tahoma" pitchFamily="34" charset="0"/>
                  <a:ea typeface="+mn-ea"/>
                  <a:cs typeface="Tahoma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2013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텍스트 개체 틀 2"/>
            <p:cNvSpPr txBox="1">
              <a:spLocks/>
            </p:cNvSpPr>
            <p:nvPr/>
          </p:nvSpPr>
          <p:spPr>
            <a:xfrm>
              <a:off x="8012673" y="3858294"/>
              <a:ext cx="788858" cy="272515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Tx/>
                <a:buNone/>
                <a:defRPr sz="2000" b="0" kern="1200">
                  <a:solidFill>
                    <a:schemeClr val="bg1"/>
                  </a:solidFill>
                  <a:latin typeface="Tahoma" pitchFamily="34" charset="0"/>
                  <a:ea typeface="+mn-ea"/>
                  <a:cs typeface="Tahoma" pitchFamily="34" charset="0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cs typeface="Arial" panose="020B0604020202020204" pitchFamily="34" charset="0"/>
                </a:rPr>
                <a:t>2014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Rectangle 3"/>
            <p:cNvSpPr txBox="1">
              <a:spLocks noChangeArrowheads="1"/>
            </p:cNvSpPr>
            <p:nvPr/>
          </p:nvSpPr>
          <p:spPr bwMode="auto">
            <a:xfrm>
              <a:off x="2102548" y="2333855"/>
              <a:ext cx="1059747" cy="507831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1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1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1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1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1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0" name="직선 연결선 42"/>
            <p:cNvCxnSpPr/>
            <p:nvPr/>
          </p:nvCxnSpPr>
          <p:spPr>
            <a:xfrm>
              <a:off x="2632421" y="3029061"/>
              <a:ext cx="0" cy="498706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Rectangle 3"/>
            <p:cNvSpPr txBox="1">
              <a:spLocks noChangeArrowheads="1"/>
            </p:cNvSpPr>
            <p:nvPr/>
          </p:nvSpPr>
          <p:spPr bwMode="auto">
            <a:xfrm>
              <a:off x="4989080" y="2556699"/>
              <a:ext cx="1059747" cy="153888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0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0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0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"/>
            <p:cNvSpPr txBox="1">
              <a:spLocks noChangeArrowheads="1"/>
            </p:cNvSpPr>
            <p:nvPr/>
          </p:nvSpPr>
          <p:spPr bwMode="auto">
            <a:xfrm>
              <a:off x="7875614" y="2363293"/>
              <a:ext cx="1059747" cy="507831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1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1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1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1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1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6" name="직선 연결선 48"/>
            <p:cNvCxnSpPr/>
            <p:nvPr/>
          </p:nvCxnSpPr>
          <p:spPr>
            <a:xfrm>
              <a:off x="8405487" y="3029061"/>
              <a:ext cx="0" cy="498706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Rectangle 3"/>
            <p:cNvSpPr txBox="1">
              <a:spLocks noChangeArrowheads="1"/>
            </p:cNvSpPr>
            <p:nvPr/>
          </p:nvSpPr>
          <p:spPr bwMode="auto">
            <a:xfrm>
              <a:off x="9320900" y="2363293"/>
              <a:ext cx="1059747" cy="507831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1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1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1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1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1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8" name="직선 연결선 50"/>
            <p:cNvCxnSpPr/>
            <p:nvPr/>
          </p:nvCxnSpPr>
          <p:spPr>
            <a:xfrm>
              <a:off x="9850773" y="3029061"/>
              <a:ext cx="0" cy="498706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矩形 2">
            <a:extLst>
              <a:ext uri="{FF2B5EF4-FFF2-40B4-BE49-F238E27FC236}">
                <a16:creationId xmlns:a16="http://schemas.microsoft.com/office/drawing/2014/main" id="{06275EDE-B5E1-4817-84D1-7DFE534F90A0}"/>
              </a:ext>
            </a:extLst>
          </p:cNvPr>
          <p:cNvSpPr/>
          <p:nvPr/>
        </p:nvSpPr>
        <p:spPr>
          <a:xfrm>
            <a:off x="0" y="5124629"/>
            <a:ext cx="12192000" cy="1733371"/>
          </a:xfrm>
          <a:prstGeom prst="rect">
            <a:avLst/>
          </a:prstGeom>
          <a:solidFill>
            <a:srgbClr val="FFD10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0" name="组合 39">
            <a:extLst>
              <a:ext uri="{FF2B5EF4-FFF2-40B4-BE49-F238E27FC236}">
                <a16:creationId xmlns:a16="http://schemas.microsoft.com/office/drawing/2014/main" id="{4B7F2745-CEA1-45A9-9275-8960E8397292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41" name="Rounded Rectangle 1">
              <a:extLst>
                <a:ext uri="{FF2B5EF4-FFF2-40B4-BE49-F238E27FC236}">
                  <a16:creationId xmlns:a16="http://schemas.microsoft.com/office/drawing/2014/main" id="{A70E8EE4-A806-4052-9727-D08C7C2EE81B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42" name="文本框 41">
              <a:extLst>
                <a:ext uri="{FF2B5EF4-FFF2-40B4-BE49-F238E27FC236}">
                  <a16:creationId xmlns:a16="http://schemas.microsoft.com/office/drawing/2014/main" id="{874EC4D1-B8E4-443B-AD8A-826EEBEBC845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43" name="文本框 42">
              <a:extLst>
                <a:ext uri="{FF2B5EF4-FFF2-40B4-BE49-F238E27FC236}">
                  <a16:creationId xmlns:a16="http://schemas.microsoft.com/office/drawing/2014/main" id="{1B42DD50-D480-4C31-9D41-6881EAE3DD82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77542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D39C29BC-01B6-41F6-8831-A2DEA003112D}"/>
              </a:ext>
            </a:extLst>
          </p:cNvPr>
          <p:cNvGrpSpPr/>
          <p:nvPr/>
        </p:nvGrpSpPr>
        <p:grpSpPr>
          <a:xfrm>
            <a:off x="0" y="2588192"/>
            <a:ext cx="4382120" cy="3374458"/>
            <a:chOff x="0" y="2588192"/>
            <a:chExt cx="4382120" cy="3374458"/>
          </a:xfrm>
        </p:grpSpPr>
        <p:sp>
          <p:nvSpPr>
            <p:cNvPr id="18" name="Freeform 6"/>
            <p:cNvSpPr>
              <a:spLocks/>
            </p:cNvSpPr>
            <p:nvPr/>
          </p:nvSpPr>
          <p:spPr bwMode="auto">
            <a:xfrm>
              <a:off x="4133738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9" name="Freeform 6"/>
            <p:cNvSpPr>
              <a:spLocks/>
            </p:cNvSpPr>
            <p:nvPr/>
          </p:nvSpPr>
          <p:spPr bwMode="auto">
            <a:xfrm>
              <a:off x="3772065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0" name="Freeform 6"/>
            <p:cNvSpPr>
              <a:spLocks/>
            </p:cNvSpPr>
            <p:nvPr/>
          </p:nvSpPr>
          <p:spPr bwMode="auto">
            <a:xfrm>
              <a:off x="3410391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3048717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2" name="Freeform 6"/>
            <p:cNvSpPr>
              <a:spLocks/>
            </p:cNvSpPr>
            <p:nvPr/>
          </p:nvSpPr>
          <p:spPr bwMode="auto">
            <a:xfrm>
              <a:off x="2687043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5" name="Freeform 6"/>
            <p:cNvSpPr>
              <a:spLocks/>
            </p:cNvSpPr>
            <p:nvPr/>
          </p:nvSpPr>
          <p:spPr bwMode="auto">
            <a:xfrm>
              <a:off x="878673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6" name="Freeform 6"/>
            <p:cNvSpPr>
              <a:spLocks/>
            </p:cNvSpPr>
            <p:nvPr/>
          </p:nvSpPr>
          <p:spPr bwMode="auto">
            <a:xfrm>
              <a:off x="2325369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7" name="Freeform 6"/>
            <p:cNvSpPr>
              <a:spLocks/>
            </p:cNvSpPr>
            <p:nvPr/>
          </p:nvSpPr>
          <p:spPr bwMode="auto">
            <a:xfrm>
              <a:off x="1963695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8" name="Freeform 6"/>
            <p:cNvSpPr>
              <a:spLocks/>
            </p:cNvSpPr>
            <p:nvPr/>
          </p:nvSpPr>
          <p:spPr bwMode="auto">
            <a:xfrm>
              <a:off x="1602021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1240347" y="2654867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4133738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1" name="Freeform 6"/>
            <p:cNvSpPr>
              <a:spLocks/>
            </p:cNvSpPr>
            <p:nvPr/>
          </p:nvSpPr>
          <p:spPr bwMode="auto">
            <a:xfrm>
              <a:off x="3772065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2" name="Freeform 6"/>
            <p:cNvSpPr>
              <a:spLocks/>
            </p:cNvSpPr>
            <p:nvPr/>
          </p:nvSpPr>
          <p:spPr bwMode="auto">
            <a:xfrm>
              <a:off x="3410391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4" name="Freeform 6"/>
            <p:cNvSpPr>
              <a:spLocks/>
            </p:cNvSpPr>
            <p:nvPr/>
          </p:nvSpPr>
          <p:spPr bwMode="auto">
            <a:xfrm>
              <a:off x="2687043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5" name="Freeform 6"/>
            <p:cNvSpPr>
              <a:spLocks/>
            </p:cNvSpPr>
            <p:nvPr/>
          </p:nvSpPr>
          <p:spPr bwMode="auto">
            <a:xfrm>
              <a:off x="878673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2325369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7" name="Freeform 6"/>
            <p:cNvSpPr>
              <a:spLocks/>
            </p:cNvSpPr>
            <p:nvPr/>
          </p:nvSpPr>
          <p:spPr bwMode="auto">
            <a:xfrm>
              <a:off x="1963695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8" name="Freeform 6"/>
            <p:cNvSpPr>
              <a:spLocks/>
            </p:cNvSpPr>
            <p:nvPr/>
          </p:nvSpPr>
          <p:spPr bwMode="auto">
            <a:xfrm>
              <a:off x="1602021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1240347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0" name="Freeform 6"/>
            <p:cNvSpPr>
              <a:spLocks/>
            </p:cNvSpPr>
            <p:nvPr/>
          </p:nvSpPr>
          <p:spPr bwMode="auto">
            <a:xfrm>
              <a:off x="3048716" y="3303453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rgbClr val="FFD101"/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1" name="Freeform 6"/>
            <p:cNvSpPr>
              <a:spLocks/>
            </p:cNvSpPr>
            <p:nvPr/>
          </p:nvSpPr>
          <p:spPr bwMode="auto">
            <a:xfrm>
              <a:off x="4133738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2" name="Freeform 6"/>
            <p:cNvSpPr>
              <a:spLocks/>
            </p:cNvSpPr>
            <p:nvPr/>
          </p:nvSpPr>
          <p:spPr bwMode="auto">
            <a:xfrm>
              <a:off x="3772065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3" name="Freeform 6"/>
            <p:cNvSpPr>
              <a:spLocks/>
            </p:cNvSpPr>
            <p:nvPr/>
          </p:nvSpPr>
          <p:spPr bwMode="auto">
            <a:xfrm>
              <a:off x="3410391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4" name="Freeform 6"/>
            <p:cNvSpPr>
              <a:spLocks/>
            </p:cNvSpPr>
            <p:nvPr/>
          </p:nvSpPr>
          <p:spPr bwMode="auto">
            <a:xfrm>
              <a:off x="2687043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5" name="Freeform 6"/>
            <p:cNvSpPr>
              <a:spLocks/>
            </p:cNvSpPr>
            <p:nvPr/>
          </p:nvSpPr>
          <p:spPr bwMode="auto">
            <a:xfrm>
              <a:off x="878673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6" name="Freeform 6"/>
            <p:cNvSpPr>
              <a:spLocks/>
            </p:cNvSpPr>
            <p:nvPr/>
          </p:nvSpPr>
          <p:spPr bwMode="auto">
            <a:xfrm>
              <a:off x="2325369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7" name="Freeform 6"/>
            <p:cNvSpPr>
              <a:spLocks/>
            </p:cNvSpPr>
            <p:nvPr/>
          </p:nvSpPr>
          <p:spPr bwMode="auto">
            <a:xfrm>
              <a:off x="1963695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8" name="Freeform 6"/>
            <p:cNvSpPr>
              <a:spLocks/>
            </p:cNvSpPr>
            <p:nvPr/>
          </p:nvSpPr>
          <p:spPr bwMode="auto">
            <a:xfrm>
              <a:off x="1602021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9" name="Freeform 6"/>
            <p:cNvSpPr>
              <a:spLocks/>
            </p:cNvSpPr>
            <p:nvPr/>
          </p:nvSpPr>
          <p:spPr bwMode="auto">
            <a:xfrm>
              <a:off x="1240347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0" name="Freeform 6"/>
            <p:cNvSpPr>
              <a:spLocks/>
            </p:cNvSpPr>
            <p:nvPr/>
          </p:nvSpPr>
          <p:spPr bwMode="auto">
            <a:xfrm>
              <a:off x="3048716" y="3952039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1" name="Freeform 6"/>
            <p:cNvSpPr>
              <a:spLocks/>
            </p:cNvSpPr>
            <p:nvPr/>
          </p:nvSpPr>
          <p:spPr bwMode="auto">
            <a:xfrm>
              <a:off x="4133738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2" name="Freeform 6"/>
            <p:cNvSpPr>
              <a:spLocks/>
            </p:cNvSpPr>
            <p:nvPr/>
          </p:nvSpPr>
          <p:spPr bwMode="auto">
            <a:xfrm>
              <a:off x="3772065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3410391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2687043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5" name="Freeform 6"/>
            <p:cNvSpPr>
              <a:spLocks/>
            </p:cNvSpPr>
            <p:nvPr/>
          </p:nvSpPr>
          <p:spPr bwMode="auto">
            <a:xfrm>
              <a:off x="878673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2325369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7" name="Freeform 6"/>
            <p:cNvSpPr>
              <a:spLocks/>
            </p:cNvSpPr>
            <p:nvPr/>
          </p:nvSpPr>
          <p:spPr bwMode="auto">
            <a:xfrm>
              <a:off x="1963695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8" name="Freeform 6"/>
            <p:cNvSpPr>
              <a:spLocks/>
            </p:cNvSpPr>
            <p:nvPr/>
          </p:nvSpPr>
          <p:spPr bwMode="auto">
            <a:xfrm>
              <a:off x="1602021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59" name="Freeform 6"/>
            <p:cNvSpPr>
              <a:spLocks/>
            </p:cNvSpPr>
            <p:nvPr/>
          </p:nvSpPr>
          <p:spPr bwMode="auto">
            <a:xfrm>
              <a:off x="1240347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0" name="Freeform 6"/>
            <p:cNvSpPr>
              <a:spLocks/>
            </p:cNvSpPr>
            <p:nvPr/>
          </p:nvSpPr>
          <p:spPr bwMode="auto">
            <a:xfrm>
              <a:off x="3048716" y="4600625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4133738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2" name="Freeform 6"/>
            <p:cNvSpPr>
              <a:spLocks/>
            </p:cNvSpPr>
            <p:nvPr/>
          </p:nvSpPr>
          <p:spPr bwMode="auto">
            <a:xfrm>
              <a:off x="3772065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3" name="Freeform 6"/>
            <p:cNvSpPr>
              <a:spLocks/>
            </p:cNvSpPr>
            <p:nvPr/>
          </p:nvSpPr>
          <p:spPr bwMode="auto">
            <a:xfrm>
              <a:off x="3410391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4" name="Freeform 6"/>
            <p:cNvSpPr>
              <a:spLocks/>
            </p:cNvSpPr>
            <p:nvPr/>
          </p:nvSpPr>
          <p:spPr bwMode="auto">
            <a:xfrm>
              <a:off x="2687043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5" name="Freeform 6"/>
            <p:cNvSpPr>
              <a:spLocks/>
            </p:cNvSpPr>
            <p:nvPr/>
          </p:nvSpPr>
          <p:spPr bwMode="auto">
            <a:xfrm>
              <a:off x="878673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6" name="Freeform 6"/>
            <p:cNvSpPr>
              <a:spLocks/>
            </p:cNvSpPr>
            <p:nvPr/>
          </p:nvSpPr>
          <p:spPr bwMode="auto">
            <a:xfrm>
              <a:off x="2325369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7" name="Freeform 6"/>
            <p:cNvSpPr>
              <a:spLocks/>
            </p:cNvSpPr>
            <p:nvPr/>
          </p:nvSpPr>
          <p:spPr bwMode="auto">
            <a:xfrm>
              <a:off x="1963695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8" name="Freeform 6"/>
            <p:cNvSpPr>
              <a:spLocks/>
            </p:cNvSpPr>
            <p:nvPr/>
          </p:nvSpPr>
          <p:spPr bwMode="auto">
            <a:xfrm>
              <a:off x="1602021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9" name="Freeform 6"/>
            <p:cNvSpPr>
              <a:spLocks/>
            </p:cNvSpPr>
            <p:nvPr/>
          </p:nvSpPr>
          <p:spPr bwMode="auto">
            <a:xfrm>
              <a:off x="1240347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70" name="Freeform 6"/>
            <p:cNvSpPr>
              <a:spLocks/>
            </p:cNvSpPr>
            <p:nvPr/>
          </p:nvSpPr>
          <p:spPr bwMode="auto">
            <a:xfrm>
              <a:off x="3048716" y="5249211"/>
              <a:ext cx="248382" cy="562362"/>
            </a:xfrm>
            <a:custGeom>
              <a:avLst/>
              <a:gdLst/>
              <a:ahLst/>
              <a:cxnLst/>
              <a:rect l="l" t="t" r="r" b="b"/>
              <a:pathLst>
                <a:path w="378533" h="820680">
                  <a:moveTo>
                    <a:pt x="189267" y="0"/>
                  </a:moveTo>
                  <a:lnTo>
                    <a:pt x="197289" y="501"/>
                  </a:lnTo>
                  <a:lnTo>
                    <a:pt x="205311" y="1504"/>
                  </a:lnTo>
                  <a:lnTo>
                    <a:pt x="212580" y="3510"/>
                  </a:lnTo>
                  <a:lnTo>
                    <a:pt x="220101" y="6016"/>
                  </a:lnTo>
                  <a:lnTo>
                    <a:pt x="227120" y="9526"/>
                  </a:lnTo>
                  <a:lnTo>
                    <a:pt x="233638" y="13537"/>
                  </a:lnTo>
                  <a:lnTo>
                    <a:pt x="239404" y="17799"/>
                  </a:lnTo>
                  <a:lnTo>
                    <a:pt x="245420" y="22812"/>
                  </a:lnTo>
                  <a:lnTo>
                    <a:pt x="250434" y="28829"/>
                  </a:lnTo>
                  <a:lnTo>
                    <a:pt x="254946" y="34845"/>
                  </a:lnTo>
                  <a:lnTo>
                    <a:pt x="258957" y="41112"/>
                  </a:lnTo>
                  <a:lnTo>
                    <a:pt x="262216" y="48131"/>
                  </a:lnTo>
                  <a:lnTo>
                    <a:pt x="264723" y="55652"/>
                  </a:lnTo>
                  <a:lnTo>
                    <a:pt x="266728" y="63172"/>
                  </a:lnTo>
                  <a:lnTo>
                    <a:pt x="268232" y="70944"/>
                  </a:lnTo>
                  <a:lnTo>
                    <a:pt x="268232" y="78965"/>
                  </a:lnTo>
                  <a:lnTo>
                    <a:pt x="268232" y="87489"/>
                  </a:lnTo>
                  <a:lnTo>
                    <a:pt x="266728" y="95009"/>
                  </a:lnTo>
                  <a:lnTo>
                    <a:pt x="264723" y="102780"/>
                  </a:lnTo>
                  <a:lnTo>
                    <a:pt x="262216" y="109799"/>
                  </a:lnTo>
                  <a:lnTo>
                    <a:pt x="258957" y="116819"/>
                  </a:lnTo>
                  <a:lnTo>
                    <a:pt x="254946" y="123587"/>
                  </a:lnTo>
                  <a:lnTo>
                    <a:pt x="250434" y="129603"/>
                  </a:lnTo>
                  <a:lnTo>
                    <a:pt x="245420" y="135119"/>
                  </a:lnTo>
                  <a:lnTo>
                    <a:pt x="239404" y="140132"/>
                  </a:lnTo>
                  <a:lnTo>
                    <a:pt x="233638" y="145146"/>
                  </a:lnTo>
                  <a:lnTo>
                    <a:pt x="230936" y="146809"/>
                  </a:lnTo>
                  <a:lnTo>
                    <a:pt x="241318" y="149351"/>
                  </a:lnTo>
                  <a:lnTo>
                    <a:pt x="254864" y="152862"/>
                  </a:lnTo>
                  <a:lnTo>
                    <a:pt x="268661" y="157626"/>
                  </a:lnTo>
                  <a:lnTo>
                    <a:pt x="275685" y="160636"/>
                  </a:lnTo>
                  <a:lnTo>
                    <a:pt x="283210" y="164147"/>
                  </a:lnTo>
                  <a:lnTo>
                    <a:pt x="289983" y="168159"/>
                  </a:lnTo>
                  <a:lnTo>
                    <a:pt x="297007" y="172171"/>
                  </a:lnTo>
                  <a:lnTo>
                    <a:pt x="304031" y="177187"/>
                  </a:lnTo>
                  <a:lnTo>
                    <a:pt x="311054" y="181952"/>
                  </a:lnTo>
                  <a:lnTo>
                    <a:pt x="317827" y="187469"/>
                  </a:lnTo>
                  <a:lnTo>
                    <a:pt x="324349" y="193488"/>
                  </a:lnTo>
                  <a:lnTo>
                    <a:pt x="330872" y="200008"/>
                  </a:lnTo>
                  <a:lnTo>
                    <a:pt x="336892" y="207029"/>
                  </a:lnTo>
                  <a:lnTo>
                    <a:pt x="342662" y="214302"/>
                  </a:lnTo>
                  <a:lnTo>
                    <a:pt x="348180" y="222327"/>
                  </a:lnTo>
                  <a:lnTo>
                    <a:pt x="353197" y="231355"/>
                  </a:lnTo>
                  <a:lnTo>
                    <a:pt x="358214" y="240634"/>
                  </a:lnTo>
                  <a:lnTo>
                    <a:pt x="362228" y="250665"/>
                  </a:lnTo>
                  <a:lnTo>
                    <a:pt x="365991" y="261197"/>
                  </a:lnTo>
                  <a:lnTo>
                    <a:pt x="367997" y="268971"/>
                  </a:lnTo>
                  <a:lnTo>
                    <a:pt x="370506" y="278501"/>
                  </a:lnTo>
                  <a:lnTo>
                    <a:pt x="373014" y="291290"/>
                  </a:lnTo>
                  <a:lnTo>
                    <a:pt x="375523" y="307842"/>
                  </a:lnTo>
                  <a:lnTo>
                    <a:pt x="377530" y="327152"/>
                  </a:lnTo>
                  <a:lnTo>
                    <a:pt x="378533" y="348969"/>
                  </a:lnTo>
                  <a:lnTo>
                    <a:pt x="378533" y="361006"/>
                  </a:lnTo>
                  <a:lnTo>
                    <a:pt x="378533" y="373796"/>
                  </a:lnTo>
                  <a:lnTo>
                    <a:pt x="378533" y="382824"/>
                  </a:lnTo>
                  <a:lnTo>
                    <a:pt x="378031" y="392353"/>
                  </a:lnTo>
                  <a:lnTo>
                    <a:pt x="377028" y="403638"/>
                  </a:lnTo>
                  <a:lnTo>
                    <a:pt x="375021" y="415676"/>
                  </a:lnTo>
                  <a:lnTo>
                    <a:pt x="374018" y="421193"/>
                  </a:lnTo>
                  <a:lnTo>
                    <a:pt x="372513" y="426459"/>
                  </a:lnTo>
                  <a:lnTo>
                    <a:pt x="370506" y="431475"/>
                  </a:lnTo>
                  <a:lnTo>
                    <a:pt x="368499" y="435989"/>
                  </a:lnTo>
                  <a:lnTo>
                    <a:pt x="365991" y="440001"/>
                  </a:lnTo>
                  <a:lnTo>
                    <a:pt x="363733" y="443010"/>
                  </a:lnTo>
                  <a:lnTo>
                    <a:pt x="362228" y="444014"/>
                  </a:lnTo>
                  <a:lnTo>
                    <a:pt x="360221" y="445518"/>
                  </a:lnTo>
                  <a:lnTo>
                    <a:pt x="357713" y="446521"/>
                  </a:lnTo>
                  <a:lnTo>
                    <a:pt x="354201" y="448026"/>
                  </a:lnTo>
                  <a:lnTo>
                    <a:pt x="350187" y="448527"/>
                  </a:lnTo>
                  <a:lnTo>
                    <a:pt x="345170" y="448527"/>
                  </a:lnTo>
                  <a:lnTo>
                    <a:pt x="339401" y="447524"/>
                  </a:lnTo>
                  <a:lnTo>
                    <a:pt x="336390" y="446521"/>
                  </a:lnTo>
                  <a:lnTo>
                    <a:pt x="333882" y="445518"/>
                  </a:lnTo>
                  <a:lnTo>
                    <a:pt x="331373" y="444014"/>
                  </a:lnTo>
                  <a:lnTo>
                    <a:pt x="329366" y="442509"/>
                  </a:lnTo>
                  <a:lnTo>
                    <a:pt x="327360" y="440503"/>
                  </a:lnTo>
                  <a:lnTo>
                    <a:pt x="325855" y="438496"/>
                  </a:lnTo>
                  <a:lnTo>
                    <a:pt x="322844" y="433982"/>
                  </a:lnTo>
                  <a:lnTo>
                    <a:pt x="320838" y="428465"/>
                  </a:lnTo>
                  <a:lnTo>
                    <a:pt x="319332" y="422697"/>
                  </a:lnTo>
                  <a:lnTo>
                    <a:pt x="318329" y="416679"/>
                  </a:lnTo>
                  <a:lnTo>
                    <a:pt x="317827" y="409657"/>
                  </a:lnTo>
                  <a:lnTo>
                    <a:pt x="317827" y="398874"/>
                  </a:lnTo>
                  <a:lnTo>
                    <a:pt x="318329" y="381319"/>
                  </a:lnTo>
                  <a:lnTo>
                    <a:pt x="317827" y="359000"/>
                  </a:lnTo>
                  <a:lnTo>
                    <a:pt x="317326" y="346963"/>
                  </a:lnTo>
                  <a:lnTo>
                    <a:pt x="316322" y="334675"/>
                  </a:lnTo>
                  <a:lnTo>
                    <a:pt x="315319" y="322136"/>
                  </a:lnTo>
                  <a:lnTo>
                    <a:pt x="313814" y="309848"/>
                  </a:lnTo>
                  <a:lnTo>
                    <a:pt x="311556" y="298312"/>
                  </a:lnTo>
                  <a:lnTo>
                    <a:pt x="309048" y="287529"/>
                  </a:lnTo>
                  <a:lnTo>
                    <a:pt x="305536" y="276996"/>
                  </a:lnTo>
                  <a:lnTo>
                    <a:pt x="303529" y="272482"/>
                  </a:lnTo>
                  <a:lnTo>
                    <a:pt x="301020" y="268470"/>
                  </a:lnTo>
                  <a:lnTo>
                    <a:pt x="298512" y="264457"/>
                  </a:lnTo>
                  <a:lnTo>
                    <a:pt x="296003" y="261699"/>
                  </a:lnTo>
                  <a:lnTo>
                    <a:pt x="292993" y="258689"/>
                  </a:lnTo>
                  <a:lnTo>
                    <a:pt x="289983" y="256182"/>
                  </a:lnTo>
                  <a:lnTo>
                    <a:pt x="287725" y="254677"/>
                  </a:lnTo>
                  <a:lnTo>
                    <a:pt x="285217" y="253172"/>
                  </a:lnTo>
                  <a:lnTo>
                    <a:pt x="283712" y="253172"/>
                  </a:lnTo>
                  <a:lnTo>
                    <a:pt x="282207" y="253172"/>
                  </a:lnTo>
                  <a:lnTo>
                    <a:pt x="280702" y="253172"/>
                  </a:lnTo>
                  <a:lnTo>
                    <a:pt x="279196" y="254175"/>
                  </a:lnTo>
                  <a:lnTo>
                    <a:pt x="277691" y="255179"/>
                  </a:lnTo>
                  <a:lnTo>
                    <a:pt x="276186" y="257185"/>
                  </a:lnTo>
                  <a:lnTo>
                    <a:pt x="275183" y="259693"/>
                  </a:lnTo>
                  <a:lnTo>
                    <a:pt x="274681" y="263203"/>
                  </a:lnTo>
                  <a:lnTo>
                    <a:pt x="274179" y="267467"/>
                  </a:lnTo>
                  <a:lnTo>
                    <a:pt x="273678" y="272482"/>
                  </a:lnTo>
                  <a:lnTo>
                    <a:pt x="274179" y="788831"/>
                  </a:lnTo>
                  <a:lnTo>
                    <a:pt x="274179" y="792342"/>
                  </a:lnTo>
                  <a:lnTo>
                    <a:pt x="273678" y="795352"/>
                  </a:lnTo>
                  <a:lnTo>
                    <a:pt x="272674" y="798361"/>
                  </a:lnTo>
                  <a:lnTo>
                    <a:pt x="271671" y="801370"/>
                  </a:lnTo>
                  <a:lnTo>
                    <a:pt x="270166" y="804380"/>
                  </a:lnTo>
                  <a:lnTo>
                    <a:pt x="268661" y="806887"/>
                  </a:lnTo>
                  <a:lnTo>
                    <a:pt x="264647" y="811151"/>
                  </a:lnTo>
                  <a:lnTo>
                    <a:pt x="260383" y="815163"/>
                  </a:lnTo>
                  <a:lnTo>
                    <a:pt x="257874" y="816668"/>
                  </a:lnTo>
                  <a:lnTo>
                    <a:pt x="254864" y="818172"/>
                  </a:lnTo>
                  <a:lnTo>
                    <a:pt x="251854" y="819175"/>
                  </a:lnTo>
                  <a:lnTo>
                    <a:pt x="248844" y="820179"/>
                  </a:lnTo>
                  <a:lnTo>
                    <a:pt x="245833" y="820680"/>
                  </a:lnTo>
                  <a:lnTo>
                    <a:pt x="242321" y="820680"/>
                  </a:lnTo>
                  <a:lnTo>
                    <a:pt x="239311" y="820680"/>
                  </a:lnTo>
                  <a:lnTo>
                    <a:pt x="236050" y="820179"/>
                  </a:lnTo>
                  <a:lnTo>
                    <a:pt x="233040" y="819175"/>
                  </a:lnTo>
                  <a:lnTo>
                    <a:pt x="230030" y="818172"/>
                  </a:lnTo>
                  <a:lnTo>
                    <a:pt x="227521" y="816668"/>
                  </a:lnTo>
                  <a:lnTo>
                    <a:pt x="224511" y="815163"/>
                  </a:lnTo>
                  <a:lnTo>
                    <a:pt x="219996" y="811151"/>
                  </a:lnTo>
                  <a:lnTo>
                    <a:pt x="215982" y="806887"/>
                  </a:lnTo>
                  <a:lnTo>
                    <a:pt x="214477" y="804380"/>
                  </a:lnTo>
                  <a:lnTo>
                    <a:pt x="212972" y="801370"/>
                  </a:lnTo>
                  <a:lnTo>
                    <a:pt x="211969" y="798361"/>
                  </a:lnTo>
                  <a:lnTo>
                    <a:pt x="211467" y="795352"/>
                  </a:lnTo>
                  <a:lnTo>
                    <a:pt x="210965" y="792342"/>
                  </a:lnTo>
                  <a:lnTo>
                    <a:pt x="210463" y="788831"/>
                  </a:lnTo>
                  <a:lnTo>
                    <a:pt x="210463" y="788330"/>
                  </a:lnTo>
                  <a:lnTo>
                    <a:pt x="210213" y="495172"/>
                  </a:lnTo>
                  <a:lnTo>
                    <a:pt x="209711" y="492664"/>
                  </a:lnTo>
                  <a:lnTo>
                    <a:pt x="208708" y="490156"/>
                  </a:lnTo>
                  <a:lnTo>
                    <a:pt x="206701" y="487649"/>
                  </a:lnTo>
                  <a:lnTo>
                    <a:pt x="204192" y="485141"/>
                  </a:lnTo>
                  <a:lnTo>
                    <a:pt x="200680" y="482633"/>
                  </a:lnTo>
                  <a:lnTo>
                    <a:pt x="198172" y="481630"/>
                  </a:lnTo>
                  <a:lnTo>
                    <a:pt x="195663" y="480878"/>
                  </a:lnTo>
                  <a:lnTo>
                    <a:pt x="192653" y="480376"/>
                  </a:lnTo>
                  <a:lnTo>
                    <a:pt x="189141" y="479875"/>
                  </a:lnTo>
                  <a:lnTo>
                    <a:pt x="185629" y="480376"/>
                  </a:lnTo>
                  <a:lnTo>
                    <a:pt x="182870" y="480878"/>
                  </a:lnTo>
                  <a:lnTo>
                    <a:pt x="180361" y="481630"/>
                  </a:lnTo>
                  <a:lnTo>
                    <a:pt x="177853" y="482633"/>
                  </a:lnTo>
                  <a:lnTo>
                    <a:pt x="174341" y="485141"/>
                  </a:lnTo>
                  <a:lnTo>
                    <a:pt x="171331" y="487649"/>
                  </a:lnTo>
                  <a:lnTo>
                    <a:pt x="169826" y="490156"/>
                  </a:lnTo>
                  <a:lnTo>
                    <a:pt x="168822" y="492664"/>
                  </a:lnTo>
                  <a:lnTo>
                    <a:pt x="168321" y="495172"/>
                  </a:lnTo>
                  <a:lnTo>
                    <a:pt x="167317" y="788330"/>
                  </a:lnTo>
                  <a:lnTo>
                    <a:pt x="167819" y="788831"/>
                  </a:lnTo>
                  <a:lnTo>
                    <a:pt x="167317" y="792342"/>
                  </a:lnTo>
                  <a:lnTo>
                    <a:pt x="166816" y="795352"/>
                  </a:lnTo>
                  <a:lnTo>
                    <a:pt x="166314" y="798361"/>
                  </a:lnTo>
                  <a:lnTo>
                    <a:pt x="164809" y="801370"/>
                  </a:lnTo>
                  <a:lnTo>
                    <a:pt x="163805" y="804380"/>
                  </a:lnTo>
                  <a:lnTo>
                    <a:pt x="162300" y="806887"/>
                  </a:lnTo>
                  <a:lnTo>
                    <a:pt x="158537" y="811151"/>
                  </a:lnTo>
                  <a:lnTo>
                    <a:pt x="153520" y="815163"/>
                  </a:lnTo>
                  <a:lnTo>
                    <a:pt x="151012" y="816668"/>
                  </a:lnTo>
                  <a:lnTo>
                    <a:pt x="148503" y="818172"/>
                  </a:lnTo>
                  <a:lnTo>
                    <a:pt x="145493" y="819175"/>
                  </a:lnTo>
                  <a:lnTo>
                    <a:pt x="142483" y="820179"/>
                  </a:lnTo>
                  <a:lnTo>
                    <a:pt x="138971" y="820680"/>
                  </a:lnTo>
                  <a:lnTo>
                    <a:pt x="135961" y="820680"/>
                  </a:lnTo>
                  <a:lnTo>
                    <a:pt x="132700" y="820680"/>
                  </a:lnTo>
                  <a:lnTo>
                    <a:pt x="129690" y="820179"/>
                  </a:lnTo>
                  <a:lnTo>
                    <a:pt x="126679" y="819175"/>
                  </a:lnTo>
                  <a:lnTo>
                    <a:pt x="123669" y="818172"/>
                  </a:lnTo>
                  <a:lnTo>
                    <a:pt x="120659" y="816668"/>
                  </a:lnTo>
                  <a:lnTo>
                    <a:pt x="118151" y="815163"/>
                  </a:lnTo>
                  <a:lnTo>
                    <a:pt x="113635" y="811151"/>
                  </a:lnTo>
                  <a:lnTo>
                    <a:pt x="109621" y="806887"/>
                  </a:lnTo>
                  <a:lnTo>
                    <a:pt x="108116" y="804380"/>
                  </a:lnTo>
                  <a:lnTo>
                    <a:pt x="106862" y="801370"/>
                  </a:lnTo>
                  <a:lnTo>
                    <a:pt x="105859" y="798361"/>
                  </a:lnTo>
                  <a:lnTo>
                    <a:pt x="104855" y="795352"/>
                  </a:lnTo>
                  <a:lnTo>
                    <a:pt x="104354" y="792342"/>
                  </a:lnTo>
                  <a:lnTo>
                    <a:pt x="104354" y="788831"/>
                  </a:lnTo>
                  <a:lnTo>
                    <a:pt x="104855" y="272482"/>
                  </a:lnTo>
                  <a:lnTo>
                    <a:pt x="104354" y="267467"/>
                  </a:lnTo>
                  <a:lnTo>
                    <a:pt x="103852" y="263203"/>
                  </a:lnTo>
                  <a:lnTo>
                    <a:pt x="103350" y="259693"/>
                  </a:lnTo>
                  <a:lnTo>
                    <a:pt x="101845" y="257185"/>
                  </a:lnTo>
                  <a:lnTo>
                    <a:pt x="100842" y="255179"/>
                  </a:lnTo>
                  <a:lnTo>
                    <a:pt x="99337" y="254175"/>
                  </a:lnTo>
                  <a:lnTo>
                    <a:pt x="97831" y="253172"/>
                  </a:lnTo>
                  <a:lnTo>
                    <a:pt x="96326" y="253172"/>
                  </a:lnTo>
                  <a:lnTo>
                    <a:pt x="94821" y="253172"/>
                  </a:lnTo>
                  <a:lnTo>
                    <a:pt x="93316" y="253172"/>
                  </a:lnTo>
                  <a:lnTo>
                    <a:pt x="90808" y="254677"/>
                  </a:lnTo>
                  <a:lnTo>
                    <a:pt x="88299" y="256182"/>
                  </a:lnTo>
                  <a:lnTo>
                    <a:pt x="84787" y="258689"/>
                  </a:lnTo>
                  <a:lnTo>
                    <a:pt x="82279" y="261699"/>
                  </a:lnTo>
                  <a:lnTo>
                    <a:pt x="79519" y="264457"/>
                  </a:lnTo>
                  <a:lnTo>
                    <a:pt x="77011" y="268470"/>
                  </a:lnTo>
                  <a:lnTo>
                    <a:pt x="75004" y="272482"/>
                  </a:lnTo>
                  <a:lnTo>
                    <a:pt x="72997" y="276996"/>
                  </a:lnTo>
                  <a:lnTo>
                    <a:pt x="69485" y="287529"/>
                  </a:lnTo>
                  <a:lnTo>
                    <a:pt x="66475" y="298312"/>
                  </a:lnTo>
                  <a:lnTo>
                    <a:pt x="64468" y="309848"/>
                  </a:lnTo>
                  <a:lnTo>
                    <a:pt x="62963" y="322136"/>
                  </a:lnTo>
                  <a:lnTo>
                    <a:pt x="61458" y="334675"/>
                  </a:lnTo>
                  <a:lnTo>
                    <a:pt x="60956" y="346963"/>
                  </a:lnTo>
                  <a:lnTo>
                    <a:pt x="60455" y="359000"/>
                  </a:lnTo>
                  <a:lnTo>
                    <a:pt x="59953" y="381319"/>
                  </a:lnTo>
                  <a:lnTo>
                    <a:pt x="59953" y="398874"/>
                  </a:lnTo>
                  <a:lnTo>
                    <a:pt x="59953" y="409657"/>
                  </a:lnTo>
                  <a:lnTo>
                    <a:pt x="59451" y="416679"/>
                  </a:lnTo>
                  <a:lnTo>
                    <a:pt x="58448" y="422697"/>
                  </a:lnTo>
                  <a:lnTo>
                    <a:pt x="57445" y="428465"/>
                  </a:lnTo>
                  <a:lnTo>
                    <a:pt x="55438" y="433982"/>
                  </a:lnTo>
                  <a:lnTo>
                    <a:pt x="52678" y="438496"/>
                  </a:lnTo>
                  <a:lnTo>
                    <a:pt x="51173" y="440503"/>
                  </a:lnTo>
                  <a:lnTo>
                    <a:pt x="49167" y="442509"/>
                  </a:lnTo>
                  <a:lnTo>
                    <a:pt x="47160" y="444014"/>
                  </a:lnTo>
                  <a:lnTo>
                    <a:pt x="44651" y="445518"/>
                  </a:lnTo>
                  <a:lnTo>
                    <a:pt x="41641" y="446521"/>
                  </a:lnTo>
                  <a:lnTo>
                    <a:pt x="38631" y="447524"/>
                  </a:lnTo>
                  <a:lnTo>
                    <a:pt x="33112" y="448527"/>
                  </a:lnTo>
                  <a:lnTo>
                    <a:pt x="28346" y="448527"/>
                  </a:lnTo>
                  <a:lnTo>
                    <a:pt x="24332" y="448026"/>
                  </a:lnTo>
                  <a:lnTo>
                    <a:pt x="20820" y="446521"/>
                  </a:lnTo>
                  <a:lnTo>
                    <a:pt x="18312" y="445518"/>
                  </a:lnTo>
                  <a:lnTo>
                    <a:pt x="16305" y="444014"/>
                  </a:lnTo>
                  <a:lnTo>
                    <a:pt x="14800" y="443010"/>
                  </a:lnTo>
                  <a:lnTo>
                    <a:pt x="12292" y="440001"/>
                  </a:lnTo>
                  <a:lnTo>
                    <a:pt x="9783" y="435989"/>
                  </a:lnTo>
                  <a:lnTo>
                    <a:pt x="7275" y="431475"/>
                  </a:lnTo>
                  <a:lnTo>
                    <a:pt x="5769" y="426459"/>
                  </a:lnTo>
                  <a:lnTo>
                    <a:pt x="4264" y="421193"/>
                  </a:lnTo>
                  <a:lnTo>
                    <a:pt x="3010" y="415676"/>
                  </a:lnTo>
                  <a:lnTo>
                    <a:pt x="1505" y="403638"/>
                  </a:lnTo>
                  <a:lnTo>
                    <a:pt x="502" y="392353"/>
                  </a:lnTo>
                  <a:lnTo>
                    <a:pt x="0" y="382824"/>
                  </a:lnTo>
                  <a:lnTo>
                    <a:pt x="0" y="373796"/>
                  </a:lnTo>
                  <a:lnTo>
                    <a:pt x="0" y="361006"/>
                  </a:lnTo>
                  <a:lnTo>
                    <a:pt x="0" y="348969"/>
                  </a:lnTo>
                  <a:lnTo>
                    <a:pt x="1003" y="327152"/>
                  </a:lnTo>
                  <a:lnTo>
                    <a:pt x="3010" y="307842"/>
                  </a:lnTo>
                  <a:lnTo>
                    <a:pt x="5268" y="291290"/>
                  </a:lnTo>
                  <a:lnTo>
                    <a:pt x="7776" y="278501"/>
                  </a:lnTo>
                  <a:lnTo>
                    <a:pt x="9783" y="268971"/>
                  </a:lnTo>
                  <a:lnTo>
                    <a:pt x="12292" y="261197"/>
                  </a:lnTo>
                  <a:lnTo>
                    <a:pt x="16305" y="250665"/>
                  </a:lnTo>
                  <a:lnTo>
                    <a:pt x="20319" y="240634"/>
                  </a:lnTo>
                  <a:lnTo>
                    <a:pt x="25336" y="231355"/>
                  </a:lnTo>
                  <a:lnTo>
                    <a:pt x="30102" y="222327"/>
                  </a:lnTo>
                  <a:lnTo>
                    <a:pt x="35621" y="214302"/>
                  </a:lnTo>
                  <a:lnTo>
                    <a:pt x="41641" y="207029"/>
                  </a:lnTo>
                  <a:lnTo>
                    <a:pt x="47661" y="200008"/>
                  </a:lnTo>
                  <a:lnTo>
                    <a:pt x="54184" y="193488"/>
                  </a:lnTo>
                  <a:lnTo>
                    <a:pt x="60455" y="187469"/>
                  </a:lnTo>
                  <a:lnTo>
                    <a:pt x="66977" y="181952"/>
                  </a:lnTo>
                  <a:lnTo>
                    <a:pt x="74001" y="177187"/>
                  </a:lnTo>
                  <a:lnTo>
                    <a:pt x="81024" y="172171"/>
                  </a:lnTo>
                  <a:lnTo>
                    <a:pt x="88299" y="168159"/>
                  </a:lnTo>
                  <a:lnTo>
                    <a:pt x="95323" y="164147"/>
                  </a:lnTo>
                  <a:lnTo>
                    <a:pt x="102347" y="160636"/>
                  </a:lnTo>
                  <a:lnTo>
                    <a:pt x="109621" y="157626"/>
                  </a:lnTo>
                  <a:lnTo>
                    <a:pt x="123669" y="152862"/>
                  </a:lnTo>
                  <a:lnTo>
                    <a:pt x="136463" y="149351"/>
                  </a:lnTo>
                  <a:lnTo>
                    <a:pt x="147749" y="146747"/>
                  </a:lnTo>
                  <a:lnTo>
                    <a:pt x="145147" y="145146"/>
                  </a:lnTo>
                  <a:lnTo>
                    <a:pt x="138629" y="140132"/>
                  </a:lnTo>
                  <a:lnTo>
                    <a:pt x="133114" y="135119"/>
                  </a:lnTo>
                  <a:lnTo>
                    <a:pt x="128351" y="129603"/>
                  </a:lnTo>
                  <a:lnTo>
                    <a:pt x="123838" y="123587"/>
                  </a:lnTo>
                  <a:lnTo>
                    <a:pt x="119827" y="116819"/>
                  </a:lnTo>
                  <a:lnTo>
                    <a:pt x="116318" y="109799"/>
                  </a:lnTo>
                  <a:lnTo>
                    <a:pt x="113310" y="102780"/>
                  </a:lnTo>
                  <a:lnTo>
                    <a:pt x="111806" y="95009"/>
                  </a:lnTo>
                  <a:lnTo>
                    <a:pt x="110301" y="87489"/>
                  </a:lnTo>
                  <a:lnTo>
                    <a:pt x="109800" y="78965"/>
                  </a:lnTo>
                  <a:lnTo>
                    <a:pt x="110301" y="70944"/>
                  </a:lnTo>
                  <a:lnTo>
                    <a:pt x="111806" y="63172"/>
                  </a:lnTo>
                  <a:lnTo>
                    <a:pt x="113310" y="55652"/>
                  </a:lnTo>
                  <a:lnTo>
                    <a:pt x="116318" y="48131"/>
                  </a:lnTo>
                  <a:lnTo>
                    <a:pt x="119827" y="41112"/>
                  </a:lnTo>
                  <a:lnTo>
                    <a:pt x="123838" y="34845"/>
                  </a:lnTo>
                  <a:lnTo>
                    <a:pt x="128351" y="28829"/>
                  </a:lnTo>
                  <a:lnTo>
                    <a:pt x="133114" y="22812"/>
                  </a:lnTo>
                  <a:lnTo>
                    <a:pt x="138629" y="17799"/>
                  </a:lnTo>
                  <a:lnTo>
                    <a:pt x="145147" y="13537"/>
                  </a:lnTo>
                  <a:lnTo>
                    <a:pt x="151664" y="9526"/>
                  </a:lnTo>
                  <a:lnTo>
                    <a:pt x="158683" y="6016"/>
                  </a:lnTo>
                  <a:lnTo>
                    <a:pt x="165452" y="3510"/>
                  </a:lnTo>
                  <a:lnTo>
                    <a:pt x="173474" y="1504"/>
                  </a:lnTo>
                  <a:lnTo>
                    <a:pt x="181496" y="50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  <a:effectLst/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76" name="Rectangle 75"/>
            <p:cNvSpPr/>
            <p:nvPr/>
          </p:nvSpPr>
          <p:spPr>
            <a:xfrm>
              <a:off x="0" y="2588192"/>
              <a:ext cx="371475" cy="3374458"/>
            </a:xfrm>
            <a:prstGeom prst="rect">
              <a:avLst/>
            </a:prstGeom>
            <a:solidFill>
              <a:schemeClr val="bg2">
                <a:lumMod val="9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4" name="组合 73">
            <a:extLst>
              <a:ext uri="{FF2B5EF4-FFF2-40B4-BE49-F238E27FC236}">
                <a16:creationId xmlns:a16="http://schemas.microsoft.com/office/drawing/2014/main" id="{E3F959B3-AA3F-47E1-B8D8-1ADCE232D78D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80" name="Rounded Rectangle 1">
              <a:extLst>
                <a:ext uri="{FF2B5EF4-FFF2-40B4-BE49-F238E27FC236}">
                  <a16:creationId xmlns:a16="http://schemas.microsoft.com/office/drawing/2014/main" id="{B29306CE-B61A-4C1C-B2E1-CD076EE013A9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87" name="文本框 86">
              <a:extLst>
                <a:ext uri="{FF2B5EF4-FFF2-40B4-BE49-F238E27FC236}">
                  <a16:creationId xmlns:a16="http://schemas.microsoft.com/office/drawing/2014/main" id="{07BCC200-1754-44CA-A88B-E456D68D6205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88" name="文本框 87">
              <a:extLst>
                <a:ext uri="{FF2B5EF4-FFF2-40B4-BE49-F238E27FC236}">
                  <a16:creationId xmlns:a16="http://schemas.microsoft.com/office/drawing/2014/main" id="{DAC63E55-4E94-4BB7-8005-27513852801F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BFA00971-DA2A-4F61-966B-FABAD60A9E2A}"/>
              </a:ext>
            </a:extLst>
          </p:cNvPr>
          <p:cNvGrpSpPr/>
          <p:nvPr/>
        </p:nvGrpSpPr>
        <p:grpSpPr>
          <a:xfrm>
            <a:off x="4914900" y="2588192"/>
            <a:ext cx="7277100" cy="3374458"/>
            <a:chOff x="4914900" y="2588192"/>
            <a:chExt cx="7277100" cy="3374458"/>
          </a:xfrm>
        </p:grpSpPr>
        <p:sp>
          <p:nvSpPr>
            <p:cNvPr id="8" name="Rectangle 7"/>
            <p:cNvSpPr/>
            <p:nvPr/>
          </p:nvSpPr>
          <p:spPr>
            <a:xfrm>
              <a:off x="4914900" y="2588192"/>
              <a:ext cx="7277100" cy="3374458"/>
            </a:xfrm>
            <a:prstGeom prst="rect">
              <a:avLst/>
            </a:prstGeom>
            <a:solidFill>
              <a:schemeClr val="bg2">
                <a:lumMod val="90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aphicFrame>
          <p:nvGraphicFramePr>
            <p:cNvPr id="7" name="Chart 6"/>
            <p:cNvGraphicFramePr/>
            <p:nvPr>
              <p:extLst>
                <p:ext uri="{D42A27DB-BD31-4B8C-83A1-F6EECF244321}">
                  <p14:modId xmlns:p14="http://schemas.microsoft.com/office/powerpoint/2010/main" val="3514008987"/>
                </p:ext>
              </p:extLst>
            </p:nvPr>
          </p:nvGraphicFramePr>
          <p:xfrm>
            <a:off x="5326186" y="3039772"/>
            <a:ext cx="2299103" cy="244826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77" name="speed"/>
            <p:cNvSpPr txBox="1">
              <a:spLocks noChangeArrowheads="1"/>
            </p:cNvSpPr>
            <p:nvPr/>
          </p:nvSpPr>
          <p:spPr bwMode="auto">
            <a:xfrm>
              <a:off x="8620459" y="3114351"/>
              <a:ext cx="2219960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79" name="speed"/>
            <p:cNvSpPr txBox="1">
              <a:spLocks noChangeArrowheads="1"/>
            </p:cNvSpPr>
            <p:nvPr/>
          </p:nvSpPr>
          <p:spPr bwMode="auto">
            <a:xfrm>
              <a:off x="8620459" y="4514342"/>
              <a:ext cx="2219960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grpSp>
          <p:nvGrpSpPr>
            <p:cNvPr id="81" name="Group 80"/>
            <p:cNvGrpSpPr/>
            <p:nvPr/>
          </p:nvGrpSpPr>
          <p:grpSpPr>
            <a:xfrm>
              <a:off x="8086725" y="4422350"/>
              <a:ext cx="428625" cy="425648"/>
              <a:chOff x="5640388" y="5935663"/>
              <a:chExt cx="914400" cy="908050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82" name="Freeform 28"/>
              <p:cNvSpPr>
                <a:spLocks noEditPoints="1"/>
              </p:cNvSpPr>
              <p:nvPr/>
            </p:nvSpPr>
            <p:spPr bwMode="auto">
              <a:xfrm>
                <a:off x="5805488" y="5935663"/>
                <a:ext cx="749300" cy="749300"/>
              </a:xfrm>
              <a:custGeom>
                <a:avLst/>
                <a:gdLst>
                  <a:gd name="T0" fmla="*/ 467 w 472"/>
                  <a:gd name="T1" fmla="*/ 407 h 472"/>
                  <a:gd name="T2" fmla="*/ 444 w 472"/>
                  <a:gd name="T3" fmla="*/ 322 h 472"/>
                  <a:gd name="T4" fmla="*/ 412 w 472"/>
                  <a:gd name="T5" fmla="*/ 259 h 472"/>
                  <a:gd name="T6" fmla="*/ 374 w 472"/>
                  <a:gd name="T7" fmla="*/ 201 h 472"/>
                  <a:gd name="T8" fmla="*/ 378 w 472"/>
                  <a:gd name="T9" fmla="*/ 185 h 472"/>
                  <a:gd name="T10" fmla="*/ 382 w 472"/>
                  <a:gd name="T11" fmla="*/ 149 h 472"/>
                  <a:gd name="T12" fmla="*/ 388 w 472"/>
                  <a:gd name="T13" fmla="*/ 133 h 472"/>
                  <a:gd name="T14" fmla="*/ 368 w 472"/>
                  <a:gd name="T15" fmla="*/ 101 h 472"/>
                  <a:gd name="T16" fmla="*/ 342 w 472"/>
                  <a:gd name="T17" fmla="*/ 83 h 472"/>
                  <a:gd name="T18" fmla="*/ 322 w 472"/>
                  <a:gd name="T19" fmla="*/ 84 h 472"/>
                  <a:gd name="T20" fmla="*/ 292 w 472"/>
                  <a:gd name="T21" fmla="*/ 97 h 472"/>
                  <a:gd name="T22" fmla="*/ 271 w 472"/>
                  <a:gd name="T23" fmla="*/ 97 h 472"/>
                  <a:gd name="T24" fmla="*/ 237 w 472"/>
                  <a:gd name="T25" fmla="*/ 75 h 472"/>
                  <a:gd name="T26" fmla="*/ 168 w 472"/>
                  <a:gd name="T27" fmla="*/ 36 h 472"/>
                  <a:gd name="T28" fmla="*/ 88 w 472"/>
                  <a:gd name="T29" fmla="*/ 10 h 472"/>
                  <a:gd name="T30" fmla="*/ 15 w 472"/>
                  <a:gd name="T31" fmla="*/ 0 h 472"/>
                  <a:gd name="T32" fmla="*/ 0 w 472"/>
                  <a:gd name="T33" fmla="*/ 11 h 472"/>
                  <a:gd name="T34" fmla="*/ 2 w 472"/>
                  <a:gd name="T35" fmla="*/ 22 h 472"/>
                  <a:gd name="T36" fmla="*/ 7 w 472"/>
                  <a:gd name="T37" fmla="*/ 27 h 472"/>
                  <a:gd name="T38" fmla="*/ 141 w 472"/>
                  <a:gd name="T39" fmla="*/ 122 h 472"/>
                  <a:gd name="T40" fmla="*/ 197 w 472"/>
                  <a:gd name="T41" fmla="*/ 173 h 472"/>
                  <a:gd name="T42" fmla="*/ 193 w 472"/>
                  <a:gd name="T43" fmla="*/ 189 h 472"/>
                  <a:gd name="T44" fmla="*/ 279 w 472"/>
                  <a:gd name="T45" fmla="*/ 276 h 472"/>
                  <a:gd name="T46" fmla="*/ 294 w 472"/>
                  <a:gd name="T47" fmla="*/ 279 h 472"/>
                  <a:gd name="T48" fmla="*/ 326 w 472"/>
                  <a:gd name="T49" fmla="*/ 301 h 472"/>
                  <a:gd name="T50" fmla="*/ 431 w 472"/>
                  <a:gd name="T51" fmla="*/ 444 h 472"/>
                  <a:gd name="T52" fmla="*/ 447 w 472"/>
                  <a:gd name="T53" fmla="*/ 468 h 472"/>
                  <a:gd name="T54" fmla="*/ 462 w 472"/>
                  <a:gd name="T55" fmla="*/ 471 h 472"/>
                  <a:gd name="T56" fmla="*/ 470 w 472"/>
                  <a:gd name="T57" fmla="*/ 461 h 472"/>
                  <a:gd name="T58" fmla="*/ 342 w 472"/>
                  <a:gd name="T59" fmla="*/ 148 h 472"/>
                  <a:gd name="T60" fmla="*/ 341 w 472"/>
                  <a:gd name="T61" fmla="*/ 116 h 472"/>
                  <a:gd name="T62" fmla="*/ 357 w 472"/>
                  <a:gd name="T63" fmla="*/ 133 h 472"/>
                  <a:gd name="T64" fmla="*/ 243 w 472"/>
                  <a:gd name="T65" fmla="*/ 167 h 472"/>
                  <a:gd name="T66" fmla="*/ 246 w 472"/>
                  <a:gd name="T67" fmla="*/ 150 h 472"/>
                  <a:gd name="T68" fmla="*/ 238 w 472"/>
                  <a:gd name="T69" fmla="*/ 143 h 472"/>
                  <a:gd name="T70" fmla="*/ 219 w 472"/>
                  <a:gd name="T71" fmla="*/ 149 h 472"/>
                  <a:gd name="T72" fmla="*/ 146 w 472"/>
                  <a:gd name="T73" fmla="*/ 89 h 472"/>
                  <a:gd name="T74" fmla="*/ 91 w 472"/>
                  <a:gd name="T75" fmla="*/ 39 h 472"/>
                  <a:gd name="T76" fmla="*/ 188 w 472"/>
                  <a:gd name="T77" fmla="*/ 78 h 472"/>
                  <a:gd name="T78" fmla="*/ 247 w 472"/>
                  <a:gd name="T79" fmla="*/ 121 h 472"/>
                  <a:gd name="T80" fmla="*/ 248 w 472"/>
                  <a:gd name="T81" fmla="*/ 122 h 472"/>
                  <a:gd name="T82" fmla="*/ 263 w 472"/>
                  <a:gd name="T83" fmla="*/ 134 h 472"/>
                  <a:gd name="T84" fmla="*/ 274 w 472"/>
                  <a:gd name="T85" fmla="*/ 134 h 472"/>
                  <a:gd name="T86" fmla="*/ 289 w 472"/>
                  <a:gd name="T87" fmla="*/ 245 h 472"/>
                  <a:gd name="T88" fmla="*/ 351 w 472"/>
                  <a:gd name="T89" fmla="*/ 224 h 472"/>
                  <a:gd name="T90" fmla="*/ 394 w 472"/>
                  <a:gd name="T91" fmla="*/ 285 h 472"/>
                  <a:gd name="T92" fmla="*/ 432 w 472"/>
                  <a:gd name="T93" fmla="*/ 382 h 472"/>
                  <a:gd name="T94" fmla="*/ 383 w 472"/>
                  <a:gd name="T95" fmla="*/ 326 h 472"/>
                  <a:gd name="T96" fmla="*/ 322 w 472"/>
                  <a:gd name="T97" fmla="*/ 253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72" h="472">
                    <a:moveTo>
                      <a:pt x="472" y="456"/>
                    </a:moveTo>
                    <a:lnTo>
                      <a:pt x="472" y="456"/>
                    </a:lnTo>
                    <a:lnTo>
                      <a:pt x="470" y="432"/>
                    </a:lnTo>
                    <a:lnTo>
                      <a:pt x="467" y="407"/>
                    </a:lnTo>
                    <a:lnTo>
                      <a:pt x="463" y="384"/>
                    </a:lnTo>
                    <a:lnTo>
                      <a:pt x="457" y="361"/>
                    </a:lnTo>
                    <a:lnTo>
                      <a:pt x="451" y="342"/>
                    </a:lnTo>
                    <a:lnTo>
                      <a:pt x="444" y="322"/>
                    </a:lnTo>
                    <a:lnTo>
                      <a:pt x="437" y="305"/>
                    </a:lnTo>
                    <a:lnTo>
                      <a:pt x="428" y="287"/>
                    </a:lnTo>
                    <a:lnTo>
                      <a:pt x="421" y="273"/>
                    </a:lnTo>
                    <a:lnTo>
                      <a:pt x="412" y="259"/>
                    </a:lnTo>
                    <a:lnTo>
                      <a:pt x="398" y="234"/>
                    </a:lnTo>
                    <a:lnTo>
                      <a:pt x="383" y="217"/>
                    </a:lnTo>
                    <a:lnTo>
                      <a:pt x="372" y="204"/>
                    </a:lnTo>
                    <a:lnTo>
                      <a:pt x="374" y="201"/>
                    </a:lnTo>
                    <a:lnTo>
                      <a:pt x="374" y="201"/>
                    </a:lnTo>
                    <a:lnTo>
                      <a:pt x="378" y="196"/>
                    </a:lnTo>
                    <a:lnTo>
                      <a:pt x="379" y="191"/>
                    </a:lnTo>
                    <a:lnTo>
                      <a:pt x="378" y="185"/>
                    </a:lnTo>
                    <a:lnTo>
                      <a:pt x="374" y="180"/>
                    </a:lnTo>
                    <a:lnTo>
                      <a:pt x="363" y="169"/>
                    </a:lnTo>
                    <a:lnTo>
                      <a:pt x="382" y="149"/>
                    </a:lnTo>
                    <a:lnTo>
                      <a:pt x="382" y="149"/>
                    </a:lnTo>
                    <a:lnTo>
                      <a:pt x="384" y="147"/>
                    </a:lnTo>
                    <a:lnTo>
                      <a:pt x="386" y="143"/>
                    </a:lnTo>
                    <a:lnTo>
                      <a:pt x="388" y="139"/>
                    </a:lnTo>
                    <a:lnTo>
                      <a:pt x="388" y="133"/>
                    </a:lnTo>
                    <a:lnTo>
                      <a:pt x="385" y="127"/>
                    </a:lnTo>
                    <a:lnTo>
                      <a:pt x="382" y="120"/>
                    </a:lnTo>
                    <a:lnTo>
                      <a:pt x="377" y="111"/>
                    </a:lnTo>
                    <a:lnTo>
                      <a:pt x="368" y="101"/>
                    </a:lnTo>
                    <a:lnTo>
                      <a:pt x="368" y="101"/>
                    </a:lnTo>
                    <a:lnTo>
                      <a:pt x="358" y="93"/>
                    </a:lnTo>
                    <a:lnTo>
                      <a:pt x="349" y="86"/>
                    </a:lnTo>
                    <a:lnTo>
                      <a:pt x="342" y="83"/>
                    </a:lnTo>
                    <a:lnTo>
                      <a:pt x="336" y="81"/>
                    </a:lnTo>
                    <a:lnTo>
                      <a:pt x="330" y="81"/>
                    </a:lnTo>
                    <a:lnTo>
                      <a:pt x="326" y="83"/>
                    </a:lnTo>
                    <a:lnTo>
                      <a:pt x="322" y="84"/>
                    </a:lnTo>
                    <a:lnTo>
                      <a:pt x="319" y="86"/>
                    </a:lnTo>
                    <a:lnTo>
                      <a:pt x="300" y="106"/>
                    </a:lnTo>
                    <a:lnTo>
                      <a:pt x="292" y="97"/>
                    </a:lnTo>
                    <a:lnTo>
                      <a:pt x="292" y="97"/>
                    </a:lnTo>
                    <a:lnTo>
                      <a:pt x="287" y="95"/>
                    </a:lnTo>
                    <a:lnTo>
                      <a:pt x="282" y="94"/>
                    </a:lnTo>
                    <a:lnTo>
                      <a:pt x="275" y="95"/>
                    </a:lnTo>
                    <a:lnTo>
                      <a:pt x="271" y="97"/>
                    </a:lnTo>
                    <a:lnTo>
                      <a:pt x="268" y="100"/>
                    </a:lnTo>
                    <a:lnTo>
                      <a:pt x="268" y="100"/>
                    </a:lnTo>
                    <a:lnTo>
                      <a:pt x="256" y="89"/>
                    </a:lnTo>
                    <a:lnTo>
                      <a:pt x="237" y="75"/>
                    </a:lnTo>
                    <a:lnTo>
                      <a:pt x="214" y="59"/>
                    </a:lnTo>
                    <a:lnTo>
                      <a:pt x="199" y="51"/>
                    </a:lnTo>
                    <a:lnTo>
                      <a:pt x="184" y="43"/>
                    </a:lnTo>
                    <a:lnTo>
                      <a:pt x="168" y="36"/>
                    </a:lnTo>
                    <a:lnTo>
                      <a:pt x="150" y="28"/>
                    </a:lnTo>
                    <a:lnTo>
                      <a:pt x="130" y="21"/>
                    </a:lnTo>
                    <a:lnTo>
                      <a:pt x="110" y="15"/>
                    </a:lnTo>
                    <a:lnTo>
                      <a:pt x="88" y="10"/>
                    </a:lnTo>
                    <a:lnTo>
                      <a:pt x="66" y="5"/>
                    </a:lnTo>
                    <a:lnTo>
                      <a:pt x="41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7" y="4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28" y="41"/>
                    </a:lnTo>
                    <a:lnTo>
                      <a:pt x="78" y="75"/>
                    </a:lnTo>
                    <a:lnTo>
                      <a:pt x="109" y="97"/>
                    </a:lnTo>
                    <a:lnTo>
                      <a:pt x="141" y="122"/>
                    </a:lnTo>
                    <a:lnTo>
                      <a:pt x="171" y="146"/>
                    </a:lnTo>
                    <a:lnTo>
                      <a:pt x="199" y="170"/>
                    </a:lnTo>
                    <a:lnTo>
                      <a:pt x="197" y="173"/>
                    </a:lnTo>
                    <a:lnTo>
                      <a:pt x="197" y="173"/>
                    </a:lnTo>
                    <a:lnTo>
                      <a:pt x="193" y="178"/>
                    </a:lnTo>
                    <a:lnTo>
                      <a:pt x="192" y="183"/>
                    </a:lnTo>
                    <a:lnTo>
                      <a:pt x="192" y="183"/>
                    </a:lnTo>
                    <a:lnTo>
                      <a:pt x="193" y="189"/>
                    </a:lnTo>
                    <a:lnTo>
                      <a:pt x="197" y="194"/>
                    </a:lnTo>
                    <a:lnTo>
                      <a:pt x="243" y="242"/>
                    </a:lnTo>
                    <a:lnTo>
                      <a:pt x="279" y="276"/>
                    </a:lnTo>
                    <a:lnTo>
                      <a:pt x="279" y="276"/>
                    </a:lnTo>
                    <a:lnTo>
                      <a:pt x="283" y="279"/>
                    </a:lnTo>
                    <a:lnTo>
                      <a:pt x="289" y="280"/>
                    </a:lnTo>
                    <a:lnTo>
                      <a:pt x="289" y="280"/>
                    </a:lnTo>
                    <a:lnTo>
                      <a:pt x="294" y="279"/>
                    </a:lnTo>
                    <a:lnTo>
                      <a:pt x="299" y="276"/>
                    </a:lnTo>
                    <a:lnTo>
                      <a:pt x="301" y="274"/>
                    </a:lnTo>
                    <a:lnTo>
                      <a:pt x="301" y="274"/>
                    </a:lnTo>
                    <a:lnTo>
                      <a:pt x="326" y="301"/>
                    </a:lnTo>
                    <a:lnTo>
                      <a:pt x="351" y="332"/>
                    </a:lnTo>
                    <a:lnTo>
                      <a:pt x="374" y="363"/>
                    </a:lnTo>
                    <a:lnTo>
                      <a:pt x="396" y="393"/>
                    </a:lnTo>
                    <a:lnTo>
                      <a:pt x="431" y="444"/>
                    </a:lnTo>
                    <a:lnTo>
                      <a:pt x="444" y="465"/>
                    </a:lnTo>
                    <a:lnTo>
                      <a:pt x="444" y="465"/>
                    </a:lnTo>
                    <a:lnTo>
                      <a:pt x="447" y="468"/>
                    </a:lnTo>
                    <a:lnTo>
                      <a:pt x="447" y="468"/>
                    </a:lnTo>
                    <a:lnTo>
                      <a:pt x="449" y="470"/>
                    </a:lnTo>
                    <a:lnTo>
                      <a:pt x="453" y="471"/>
                    </a:lnTo>
                    <a:lnTo>
                      <a:pt x="457" y="472"/>
                    </a:lnTo>
                    <a:lnTo>
                      <a:pt x="462" y="471"/>
                    </a:lnTo>
                    <a:lnTo>
                      <a:pt x="462" y="471"/>
                    </a:lnTo>
                    <a:lnTo>
                      <a:pt x="465" y="469"/>
                    </a:lnTo>
                    <a:lnTo>
                      <a:pt x="469" y="466"/>
                    </a:lnTo>
                    <a:lnTo>
                      <a:pt x="470" y="461"/>
                    </a:lnTo>
                    <a:lnTo>
                      <a:pt x="472" y="456"/>
                    </a:lnTo>
                    <a:lnTo>
                      <a:pt x="472" y="456"/>
                    </a:lnTo>
                    <a:close/>
                    <a:moveTo>
                      <a:pt x="357" y="133"/>
                    </a:moveTo>
                    <a:lnTo>
                      <a:pt x="342" y="148"/>
                    </a:lnTo>
                    <a:lnTo>
                      <a:pt x="321" y="127"/>
                    </a:lnTo>
                    <a:lnTo>
                      <a:pt x="335" y="112"/>
                    </a:lnTo>
                    <a:lnTo>
                      <a:pt x="335" y="112"/>
                    </a:lnTo>
                    <a:lnTo>
                      <a:pt x="341" y="116"/>
                    </a:lnTo>
                    <a:lnTo>
                      <a:pt x="347" y="122"/>
                    </a:lnTo>
                    <a:lnTo>
                      <a:pt x="352" y="128"/>
                    </a:lnTo>
                    <a:lnTo>
                      <a:pt x="357" y="133"/>
                    </a:lnTo>
                    <a:lnTo>
                      <a:pt x="357" y="133"/>
                    </a:lnTo>
                    <a:close/>
                    <a:moveTo>
                      <a:pt x="227" y="183"/>
                    </a:moveTo>
                    <a:lnTo>
                      <a:pt x="241" y="169"/>
                    </a:lnTo>
                    <a:lnTo>
                      <a:pt x="241" y="168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6" y="162"/>
                    </a:lnTo>
                    <a:lnTo>
                      <a:pt x="247" y="157"/>
                    </a:lnTo>
                    <a:lnTo>
                      <a:pt x="246" y="150"/>
                    </a:lnTo>
                    <a:lnTo>
                      <a:pt x="243" y="147"/>
                    </a:lnTo>
                    <a:lnTo>
                      <a:pt x="243" y="147"/>
                    </a:lnTo>
                    <a:lnTo>
                      <a:pt x="243" y="147"/>
                    </a:lnTo>
                    <a:lnTo>
                      <a:pt x="238" y="143"/>
                    </a:lnTo>
                    <a:lnTo>
                      <a:pt x="232" y="142"/>
                    </a:lnTo>
                    <a:lnTo>
                      <a:pt x="227" y="143"/>
                    </a:lnTo>
                    <a:lnTo>
                      <a:pt x="222" y="147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03" y="134"/>
                    </a:lnTo>
                    <a:lnTo>
                      <a:pt x="184" y="120"/>
                    </a:lnTo>
                    <a:lnTo>
                      <a:pt x="146" y="89"/>
                    </a:lnTo>
                    <a:lnTo>
                      <a:pt x="108" y="60"/>
                    </a:lnTo>
                    <a:lnTo>
                      <a:pt x="73" y="36"/>
                    </a:lnTo>
                    <a:lnTo>
                      <a:pt x="73" y="36"/>
                    </a:lnTo>
                    <a:lnTo>
                      <a:pt x="91" y="39"/>
                    </a:lnTo>
                    <a:lnTo>
                      <a:pt x="107" y="44"/>
                    </a:lnTo>
                    <a:lnTo>
                      <a:pt x="137" y="54"/>
                    </a:lnTo>
                    <a:lnTo>
                      <a:pt x="165" y="67"/>
                    </a:lnTo>
                    <a:lnTo>
                      <a:pt x="188" y="78"/>
                    </a:lnTo>
                    <a:lnTo>
                      <a:pt x="208" y="90"/>
                    </a:lnTo>
                    <a:lnTo>
                      <a:pt x="225" y="102"/>
                    </a:lnTo>
                    <a:lnTo>
                      <a:pt x="238" y="112"/>
                    </a:lnTo>
                    <a:lnTo>
                      <a:pt x="247" y="121"/>
                    </a:lnTo>
                    <a:lnTo>
                      <a:pt x="247" y="121"/>
                    </a:lnTo>
                    <a:lnTo>
                      <a:pt x="247" y="121"/>
                    </a:lnTo>
                    <a:lnTo>
                      <a:pt x="248" y="122"/>
                    </a:lnTo>
                    <a:lnTo>
                      <a:pt x="248" y="122"/>
                    </a:lnTo>
                    <a:lnTo>
                      <a:pt x="259" y="132"/>
                    </a:lnTo>
                    <a:lnTo>
                      <a:pt x="259" y="132"/>
                    </a:lnTo>
                    <a:lnTo>
                      <a:pt x="263" y="134"/>
                    </a:lnTo>
                    <a:lnTo>
                      <a:pt x="263" y="134"/>
                    </a:lnTo>
                    <a:lnTo>
                      <a:pt x="264" y="136"/>
                    </a:lnTo>
                    <a:lnTo>
                      <a:pt x="267" y="137"/>
                    </a:lnTo>
                    <a:lnTo>
                      <a:pt x="272" y="137"/>
                    </a:lnTo>
                    <a:lnTo>
                      <a:pt x="274" y="134"/>
                    </a:lnTo>
                    <a:lnTo>
                      <a:pt x="278" y="132"/>
                    </a:lnTo>
                    <a:lnTo>
                      <a:pt x="282" y="128"/>
                    </a:lnTo>
                    <a:lnTo>
                      <a:pt x="343" y="191"/>
                    </a:lnTo>
                    <a:lnTo>
                      <a:pt x="289" y="245"/>
                    </a:lnTo>
                    <a:lnTo>
                      <a:pt x="227" y="183"/>
                    </a:lnTo>
                    <a:close/>
                    <a:moveTo>
                      <a:pt x="322" y="253"/>
                    </a:moveTo>
                    <a:lnTo>
                      <a:pt x="351" y="224"/>
                    </a:lnTo>
                    <a:lnTo>
                      <a:pt x="351" y="224"/>
                    </a:lnTo>
                    <a:lnTo>
                      <a:pt x="359" y="234"/>
                    </a:lnTo>
                    <a:lnTo>
                      <a:pt x="369" y="247"/>
                    </a:lnTo>
                    <a:lnTo>
                      <a:pt x="382" y="264"/>
                    </a:lnTo>
                    <a:lnTo>
                      <a:pt x="394" y="285"/>
                    </a:lnTo>
                    <a:lnTo>
                      <a:pt x="406" y="308"/>
                    </a:lnTo>
                    <a:lnTo>
                      <a:pt x="417" y="336"/>
                    </a:lnTo>
                    <a:lnTo>
                      <a:pt x="427" y="365"/>
                    </a:lnTo>
                    <a:lnTo>
                      <a:pt x="432" y="382"/>
                    </a:lnTo>
                    <a:lnTo>
                      <a:pt x="436" y="400"/>
                    </a:lnTo>
                    <a:lnTo>
                      <a:pt x="436" y="400"/>
                    </a:lnTo>
                    <a:lnTo>
                      <a:pt x="411" y="364"/>
                    </a:lnTo>
                    <a:lnTo>
                      <a:pt x="383" y="326"/>
                    </a:lnTo>
                    <a:lnTo>
                      <a:pt x="352" y="287"/>
                    </a:lnTo>
                    <a:lnTo>
                      <a:pt x="337" y="269"/>
                    </a:lnTo>
                    <a:lnTo>
                      <a:pt x="322" y="253"/>
                    </a:lnTo>
                    <a:lnTo>
                      <a:pt x="322" y="25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29"/>
              <p:cNvSpPr>
                <a:spLocks/>
              </p:cNvSpPr>
              <p:nvPr/>
            </p:nvSpPr>
            <p:spPr bwMode="auto">
              <a:xfrm>
                <a:off x="5640388" y="6284913"/>
                <a:ext cx="561975" cy="558800"/>
              </a:xfrm>
              <a:custGeom>
                <a:avLst/>
                <a:gdLst>
                  <a:gd name="T0" fmla="*/ 333 w 354"/>
                  <a:gd name="T1" fmla="*/ 42 h 352"/>
                  <a:gd name="T2" fmla="*/ 53 w 354"/>
                  <a:gd name="T3" fmla="*/ 322 h 352"/>
                  <a:gd name="T4" fmla="*/ 53 w 354"/>
                  <a:gd name="T5" fmla="*/ 322 h 352"/>
                  <a:gd name="T6" fmla="*/ 50 w 354"/>
                  <a:gd name="T7" fmla="*/ 323 h 352"/>
                  <a:gd name="T8" fmla="*/ 48 w 354"/>
                  <a:gd name="T9" fmla="*/ 324 h 352"/>
                  <a:gd name="T10" fmla="*/ 45 w 354"/>
                  <a:gd name="T11" fmla="*/ 323 h 352"/>
                  <a:gd name="T12" fmla="*/ 42 w 354"/>
                  <a:gd name="T13" fmla="*/ 322 h 352"/>
                  <a:gd name="T14" fmla="*/ 32 w 354"/>
                  <a:gd name="T15" fmla="*/ 310 h 352"/>
                  <a:gd name="T16" fmla="*/ 32 w 354"/>
                  <a:gd name="T17" fmla="*/ 310 h 352"/>
                  <a:gd name="T18" fmla="*/ 32 w 354"/>
                  <a:gd name="T19" fmla="*/ 310 h 352"/>
                  <a:gd name="T20" fmla="*/ 29 w 354"/>
                  <a:gd name="T21" fmla="*/ 308 h 352"/>
                  <a:gd name="T22" fmla="*/ 29 w 354"/>
                  <a:gd name="T23" fmla="*/ 305 h 352"/>
                  <a:gd name="T24" fmla="*/ 29 w 354"/>
                  <a:gd name="T25" fmla="*/ 302 h 352"/>
                  <a:gd name="T26" fmla="*/ 32 w 354"/>
                  <a:gd name="T27" fmla="*/ 299 h 352"/>
                  <a:gd name="T28" fmla="*/ 312 w 354"/>
                  <a:gd name="T29" fmla="*/ 21 h 352"/>
                  <a:gd name="T30" fmla="*/ 291 w 354"/>
                  <a:gd name="T31" fmla="*/ 0 h 352"/>
                  <a:gd name="T32" fmla="*/ 11 w 354"/>
                  <a:gd name="T33" fmla="*/ 280 h 352"/>
                  <a:gd name="T34" fmla="*/ 11 w 354"/>
                  <a:gd name="T35" fmla="*/ 280 h 352"/>
                  <a:gd name="T36" fmla="*/ 6 w 354"/>
                  <a:gd name="T37" fmla="*/ 285 h 352"/>
                  <a:gd name="T38" fmla="*/ 2 w 354"/>
                  <a:gd name="T39" fmla="*/ 292 h 352"/>
                  <a:gd name="T40" fmla="*/ 1 w 354"/>
                  <a:gd name="T41" fmla="*/ 298 h 352"/>
                  <a:gd name="T42" fmla="*/ 0 w 354"/>
                  <a:gd name="T43" fmla="*/ 305 h 352"/>
                  <a:gd name="T44" fmla="*/ 1 w 354"/>
                  <a:gd name="T45" fmla="*/ 313 h 352"/>
                  <a:gd name="T46" fmla="*/ 2 w 354"/>
                  <a:gd name="T47" fmla="*/ 319 h 352"/>
                  <a:gd name="T48" fmla="*/ 6 w 354"/>
                  <a:gd name="T49" fmla="*/ 325 h 352"/>
                  <a:gd name="T50" fmla="*/ 11 w 354"/>
                  <a:gd name="T51" fmla="*/ 331 h 352"/>
                  <a:gd name="T52" fmla="*/ 11 w 354"/>
                  <a:gd name="T53" fmla="*/ 331 h 352"/>
                  <a:gd name="T54" fmla="*/ 11 w 354"/>
                  <a:gd name="T55" fmla="*/ 331 h 352"/>
                  <a:gd name="T56" fmla="*/ 22 w 354"/>
                  <a:gd name="T57" fmla="*/ 342 h 352"/>
                  <a:gd name="T58" fmla="*/ 22 w 354"/>
                  <a:gd name="T59" fmla="*/ 342 h 352"/>
                  <a:gd name="T60" fmla="*/ 27 w 354"/>
                  <a:gd name="T61" fmla="*/ 346 h 352"/>
                  <a:gd name="T62" fmla="*/ 34 w 354"/>
                  <a:gd name="T63" fmla="*/ 350 h 352"/>
                  <a:gd name="T64" fmla="*/ 40 w 354"/>
                  <a:gd name="T65" fmla="*/ 352 h 352"/>
                  <a:gd name="T66" fmla="*/ 48 w 354"/>
                  <a:gd name="T67" fmla="*/ 352 h 352"/>
                  <a:gd name="T68" fmla="*/ 55 w 354"/>
                  <a:gd name="T69" fmla="*/ 352 h 352"/>
                  <a:gd name="T70" fmla="*/ 61 w 354"/>
                  <a:gd name="T71" fmla="*/ 350 h 352"/>
                  <a:gd name="T72" fmla="*/ 67 w 354"/>
                  <a:gd name="T73" fmla="*/ 346 h 352"/>
                  <a:gd name="T74" fmla="*/ 74 w 354"/>
                  <a:gd name="T75" fmla="*/ 342 h 352"/>
                  <a:gd name="T76" fmla="*/ 354 w 354"/>
                  <a:gd name="T77" fmla="*/ 62 h 352"/>
                  <a:gd name="T78" fmla="*/ 333 w 354"/>
                  <a:gd name="T79" fmla="*/ 4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4" h="352">
                    <a:moveTo>
                      <a:pt x="333" y="42"/>
                    </a:moveTo>
                    <a:lnTo>
                      <a:pt x="53" y="322"/>
                    </a:lnTo>
                    <a:lnTo>
                      <a:pt x="53" y="322"/>
                    </a:lnTo>
                    <a:lnTo>
                      <a:pt x="50" y="323"/>
                    </a:lnTo>
                    <a:lnTo>
                      <a:pt x="48" y="324"/>
                    </a:lnTo>
                    <a:lnTo>
                      <a:pt x="45" y="323"/>
                    </a:lnTo>
                    <a:lnTo>
                      <a:pt x="42" y="322"/>
                    </a:lnTo>
                    <a:lnTo>
                      <a:pt x="32" y="310"/>
                    </a:lnTo>
                    <a:lnTo>
                      <a:pt x="32" y="310"/>
                    </a:lnTo>
                    <a:lnTo>
                      <a:pt x="32" y="310"/>
                    </a:lnTo>
                    <a:lnTo>
                      <a:pt x="29" y="308"/>
                    </a:lnTo>
                    <a:lnTo>
                      <a:pt x="29" y="305"/>
                    </a:lnTo>
                    <a:lnTo>
                      <a:pt x="29" y="302"/>
                    </a:lnTo>
                    <a:lnTo>
                      <a:pt x="32" y="299"/>
                    </a:lnTo>
                    <a:lnTo>
                      <a:pt x="312" y="21"/>
                    </a:lnTo>
                    <a:lnTo>
                      <a:pt x="291" y="0"/>
                    </a:lnTo>
                    <a:lnTo>
                      <a:pt x="11" y="280"/>
                    </a:lnTo>
                    <a:lnTo>
                      <a:pt x="11" y="280"/>
                    </a:lnTo>
                    <a:lnTo>
                      <a:pt x="6" y="285"/>
                    </a:lnTo>
                    <a:lnTo>
                      <a:pt x="2" y="292"/>
                    </a:lnTo>
                    <a:lnTo>
                      <a:pt x="1" y="298"/>
                    </a:lnTo>
                    <a:lnTo>
                      <a:pt x="0" y="305"/>
                    </a:lnTo>
                    <a:lnTo>
                      <a:pt x="1" y="313"/>
                    </a:lnTo>
                    <a:lnTo>
                      <a:pt x="2" y="319"/>
                    </a:lnTo>
                    <a:lnTo>
                      <a:pt x="6" y="325"/>
                    </a:lnTo>
                    <a:lnTo>
                      <a:pt x="11" y="331"/>
                    </a:lnTo>
                    <a:lnTo>
                      <a:pt x="11" y="331"/>
                    </a:lnTo>
                    <a:lnTo>
                      <a:pt x="11" y="331"/>
                    </a:lnTo>
                    <a:lnTo>
                      <a:pt x="22" y="342"/>
                    </a:lnTo>
                    <a:lnTo>
                      <a:pt x="22" y="342"/>
                    </a:lnTo>
                    <a:lnTo>
                      <a:pt x="27" y="346"/>
                    </a:lnTo>
                    <a:lnTo>
                      <a:pt x="34" y="350"/>
                    </a:lnTo>
                    <a:lnTo>
                      <a:pt x="40" y="352"/>
                    </a:lnTo>
                    <a:lnTo>
                      <a:pt x="48" y="352"/>
                    </a:lnTo>
                    <a:lnTo>
                      <a:pt x="55" y="352"/>
                    </a:lnTo>
                    <a:lnTo>
                      <a:pt x="61" y="350"/>
                    </a:lnTo>
                    <a:lnTo>
                      <a:pt x="67" y="346"/>
                    </a:lnTo>
                    <a:lnTo>
                      <a:pt x="74" y="342"/>
                    </a:lnTo>
                    <a:lnTo>
                      <a:pt x="354" y="62"/>
                    </a:lnTo>
                    <a:lnTo>
                      <a:pt x="333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4" name="Group 83"/>
            <p:cNvGrpSpPr/>
            <p:nvPr/>
          </p:nvGrpSpPr>
          <p:grpSpPr>
            <a:xfrm>
              <a:off x="8090105" y="2965419"/>
              <a:ext cx="444296" cy="445795"/>
              <a:chOff x="7335838" y="0"/>
              <a:chExt cx="941388" cy="944563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85" name="Freeform 31"/>
              <p:cNvSpPr>
                <a:spLocks/>
              </p:cNvSpPr>
              <p:nvPr/>
            </p:nvSpPr>
            <p:spPr bwMode="auto">
              <a:xfrm>
                <a:off x="7881938" y="330200"/>
                <a:ext cx="63500" cy="65088"/>
              </a:xfrm>
              <a:custGeom>
                <a:avLst/>
                <a:gdLst>
                  <a:gd name="T0" fmla="*/ 6 w 40"/>
                  <a:gd name="T1" fmla="*/ 7 h 41"/>
                  <a:gd name="T2" fmla="*/ 6 w 40"/>
                  <a:gd name="T3" fmla="*/ 7 h 41"/>
                  <a:gd name="T4" fmla="*/ 3 w 40"/>
                  <a:gd name="T5" fmla="*/ 10 h 41"/>
                  <a:gd name="T6" fmla="*/ 1 w 40"/>
                  <a:gd name="T7" fmla="*/ 13 h 41"/>
                  <a:gd name="T8" fmla="*/ 1 w 40"/>
                  <a:gd name="T9" fmla="*/ 17 h 41"/>
                  <a:gd name="T10" fmla="*/ 0 w 40"/>
                  <a:gd name="T11" fmla="*/ 21 h 41"/>
                  <a:gd name="T12" fmla="*/ 1 w 40"/>
                  <a:gd name="T13" fmla="*/ 25 h 41"/>
                  <a:gd name="T14" fmla="*/ 1 w 40"/>
                  <a:gd name="T15" fmla="*/ 29 h 41"/>
                  <a:gd name="T16" fmla="*/ 3 w 40"/>
                  <a:gd name="T17" fmla="*/ 31 h 41"/>
                  <a:gd name="T18" fmla="*/ 6 w 40"/>
                  <a:gd name="T19" fmla="*/ 35 h 41"/>
                  <a:gd name="T20" fmla="*/ 6 w 40"/>
                  <a:gd name="T21" fmla="*/ 35 h 41"/>
                  <a:gd name="T22" fmla="*/ 10 w 40"/>
                  <a:gd name="T23" fmla="*/ 37 h 41"/>
                  <a:gd name="T24" fmla="*/ 12 w 40"/>
                  <a:gd name="T25" fmla="*/ 40 h 41"/>
                  <a:gd name="T26" fmla="*/ 16 w 40"/>
                  <a:gd name="T27" fmla="*/ 40 h 41"/>
                  <a:gd name="T28" fmla="*/ 21 w 40"/>
                  <a:gd name="T29" fmla="*/ 41 h 41"/>
                  <a:gd name="T30" fmla="*/ 24 w 40"/>
                  <a:gd name="T31" fmla="*/ 40 h 41"/>
                  <a:gd name="T32" fmla="*/ 28 w 40"/>
                  <a:gd name="T33" fmla="*/ 40 h 41"/>
                  <a:gd name="T34" fmla="*/ 31 w 40"/>
                  <a:gd name="T35" fmla="*/ 37 h 41"/>
                  <a:gd name="T36" fmla="*/ 34 w 40"/>
                  <a:gd name="T37" fmla="*/ 35 h 41"/>
                  <a:gd name="T38" fmla="*/ 34 w 40"/>
                  <a:gd name="T39" fmla="*/ 35 h 41"/>
                  <a:gd name="T40" fmla="*/ 37 w 40"/>
                  <a:gd name="T41" fmla="*/ 31 h 41"/>
                  <a:gd name="T42" fmla="*/ 39 w 40"/>
                  <a:gd name="T43" fmla="*/ 29 h 41"/>
                  <a:gd name="T44" fmla="*/ 39 w 40"/>
                  <a:gd name="T45" fmla="*/ 25 h 41"/>
                  <a:gd name="T46" fmla="*/ 40 w 40"/>
                  <a:gd name="T47" fmla="*/ 21 h 41"/>
                  <a:gd name="T48" fmla="*/ 39 w 40"/>
                  <a:gd name="T49" fmla="*/ 17 h 41"/>
                  <a:gd name="T50" fmla="*/ 39 w 40"/>
                  <a:gd name="T51" fmla="*/ 13 h 41"/>
                  <a:gd name="T52" fmla="*/ 37 w 40"/>
                  <a:gd name="T53" fmla="*/ 10 h 41"/>
                  <a:gd name="T54" fmla="*/ 34 w 40"/>
                  <a:gd name="T55" fmla="*/ 7 h 41"/>
                  <a:gd name="T56" fmla="*/ 34 w 40"/>
                  <a:gd name="T57" fmla="*/ 7 h 41"/>
                  <a:gd name="T58" fmla="*/ 31 w 40"/>
                  <a:gd name="T59" fmla="*/ 4 h 41"/>
                  <a:gd name="T60" fmla="*/ 28 w 40"/>
                  <a:gd name="T61" fmla="*/ 3 h 41"/>
                  <a:gd name="T62" fmla="*/ 24 w 40"/>
                  <a:gd name="T63" fmla="*/ 2 h 41"/>
                  <a:gd name="T64" fmla="*/ 21 w 40"/>
                  <a:gd name="T65" fmla="*/ 0 h 41"/>
                  <a:gd name="T66" fmla="*/ 16 w 40"/>
                  <a:gd name="T67" fmla="*/ 2 h 41"/>
                  <a:gd name="T68" fmla="*/ 12 w 40"/>
                  <a:gd name="T69" fmla="*/ 3 h 41"/>
                  <a:gd name="T70" fmla="*/ 10 w 40"/>
                  <a:gd name="T71" fmla="*/ 4 h 41"/>
                  <a:gd name="T72" fmla="*/ 6 w 40"/>
                  <a:gd name="T73" fmla="*/ 7 h 41"/>
                  <a:gd name="T74" fmla="*/ 6 w 40"/>
                  <a:gd name="T75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0" h="41">
                    <a:moveTo>
                      <a:pt x="6" y="7"/>
                    </a:moveTo>
                    <a:lnTo>
                      <a:pt x="6" y="7"/>
                    </a:lnTo>
                    <a:lnTo>
                      <a:pt x="3" y="10"/>
                    </a:lnTo>
                    <a:lnTo>
                      <a:pt x="1" y="13"/>
                    </a:lnTo>
                    <a:lnTo>
                      <a:pt x="1" y="17"/>
                    </a:lnTo>
                    <a:lnTo>
                      <a:pt x="0" y="21"/>
                    </a:lnTo>
                    <a:lnTo>
                      <a:pt x="1" y="25"/>
                    </a:lnTo>
                    <a:lnTo>
                      <a:pt x="1" y="29"/>
                    </a:lnTo>
                    <a:lnTo>
                      <a:pt x="3" y="31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10" y="37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21" y="41"/>
                    </a:lnTo>
                    <a:lnTo>
                      <a:pt x="24" y="40"/>
                    </a:lnTo>
                    <a:lnTo>
                      <a:pt x="28" y="40"/>
                    </a:lnTo>
                    <a:lnTo>
                      <a:pt x="31" y="37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7" y="31"/>
                    </a:lnTo>
                    <a:lnTo>
                      <a:pt x="39" y="29"/>
                    </a:lnTo>
                    <a:lnTo>
                      <a:pt x="39" y="25"/>
                    </a:lnTo>
                    <a:lnTo>
                      <a:pt x="40" y="21"/>
                    </a:lnTo>
                    <a:lnTo>
                      <a:pt x="39" y="17"/>
                    </a:lnTo>
                    <a:lnTo>
                      <a:pt x="39" y="13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1" y="4"/>
                    </a:lnTo>
                    <a:lnTo>
                      <a:pt x="28" y="3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6" y="2"/>
                    </a:lnTo>
                    <a:lnTo>
                      <a:pt x="12" y="3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32"/>
              <p:cNvSpPr>
                <a:spLocks noEditPoints="1"/>
              </p:cNvSpPr>
              <p:nvPr/>
            </p:nvSpPr>
            <p:spPr bwMode="auto">
              <a:xfrm>
                <a:off x="7335838" y="0"/>
                <a:ext cx="941388" cy="944563"/>
              </a:xfrm>
              <a:custGeom>
                <a:avLst/>
                <a:gdLst>
                  <a:gd name="T0" fmla="*/ 415 w 593"/>
                  <a:gd name="T1" fmla="*/ 384 h 595"/>
                  <a:gd name="T2" fmla="*/ 409 w 593"/>
                  <a:gd name="T3" fmla="*/ 307 h 595"/>
                  <a:gd name="T4" fmla="*/ 531 w 593"/>
                  <a:gd name="T5" fmla="*/ 201 h 595"/>
                  <a:gd name="T6" fmla="*/ 592 w 593"/>
                  <a:gd name="T7" fmla="*/ 65 h 595"/>
                  <a:gd name="T8" fmla="*/ 493 w 593"/>
                  <a:gd name="T9" fmla="*/ 10 h 595"/>
                  <a:gd name="T10" fmla="*/ 292 w 593"/>
                  <a:gd name="T11" fmla="*/ 133 h 595"/>
                  <a:gd name="T12" fmla="*/ 251 w 593"/>
                  <a:gd name="T13" fmla="*/ 233 h 595"/>
                  <a:gd name="T14" fmla="*/ 248 w 593"/>
                  <a:gd name="T15" fmla="*/ 274 h 595"/>
                  <a:gd name="T16" fmla="*/ 213 w 593"/>
                  <a:gd name="T17" fmla="*/ 185 h 595"/>
                  <a:gd name="T18" fmla="*/ 176 w 593"/>
                  <a:gd name="T19" fmla="*/ 167 h 595"/>
                  <a:gd name="T20" fmla="*/ 149 w 593"/>
                  <a:gd name="T21" fmla="*/ 192 h 595"/>
                  <a:gd name="T22" fmla="*/ 150 w 593"/>
                  <a:gd name="T23" fmla="*/ 262 h 595"/>
                  <a:gd name="T24" fmla="*/ 45 w 593"/>
                  <a:gd name="T25" fmla="*/ 333 h 595"/>
                  <a:gd name="T26" fmla="*/ 0 w 593"/>
                  <a:gd name="T27" fmla="*/ 440 h 595"/>
                  <a:gd name="T28" fmla="*/ 22 w 593"/>
                  <a:gd name="T29" fmla="*/ 495 h 595"/>
                  <a:gd name="T30" fmla="*/ 77 w 593"/>
                  <a:gd name="T31" fmla="*/ 493 h 595"/>
                  <a:gd name="T32" fmla="*/ 137 w 593"/>
                  <a:gd name="T33" fmla="*/ 403 h 595"/>
                  <a:gd name="T34" fmla="*/ 265 w 593"/>
                  <a:gd name="T35" fmla="*/ 318 h 595"/>
                  <a:gd name="T36" fmla="*/ 264 w 593"/>
                  <a:gd name="T37" fmla="*/ 299 h 595"/>
                  <a:gd name="T38" fmla="*/ 306 w 593"/>
                  <a:gd name="T39" fmla="*/ 312 h 595"/>
                  <a:gd name="T40" fmla="*/ 325 w 593"/>
                  <a:gd name="T41" fmla="*/ 268 h 595"/>
                  <a:gd name="T42" fmla="*/ 313 w 593"/>
                  <a:gd name="T43" fmla="*/ 213 h 595"/>
                  <a:gd name="T44" fmla="*/ 481 w 593"/>
                  <a:gd name="T45" fmla="*/ 47 h 595"/>
                  <a:gd name="T46" fmla="*/ 470 w 593"/>
                  <a:gd name="T47" fmla="*/ 72 h 595"/>
                  <a:gd name="T48" fmla="*/ 418 w 593"/>
                  <a:gd name="T49" fmla="*/ 123 h 595"/>
                  <a:gd name="T50" fmla="*/ 391 w 593"/>
                  <a:gd name="T51" fmla="*/ 181 h 595"/>
                  <a:gd name="T52" fmla="*/ 418 w 593"/>
                  <a:gd name="T53" fmla="*/ 229 h 595"/>
                  <a:gd name="T54" fmla="*/ 349 w 593"/>
                  <a:gd name="T55" fmla="*/ 360 h 595"/>
                  <a:gd name="T56" fmla="*/ 281 w 593"/>
                  <a:gd name="T57" fmla="*/ 326 h 595"/>
                  <a:gd name="T58" fmla="*/ 225 w 593"/>
                  <a:gd name="T59" fmla="*/ 413 h 595"/>
                  <a:gd name="T60" fmla="*/ 118 w 593"/>
                  <a:gd name="T61" fmla="*/ 505 h 595"/>
                  <a:gd name="T62" fmla="*/ 93 w 593"/>
                  <a:gd name="T63" fmla="*/ 558 h 595"/>
                  <a:gd name="T64" fmla="*/ 137 w 593"/>
                  <a:gd name="T65" fmla="*/ 593 h 595"/>
                  <a:gd name="T66" fmla="*/ 220 w 593"/>
                  <a:gd name="T67" fmla="*/ 577 h 595"/>
                  <a:gd name="T68" fmla="*/ 330 w 593"/>
                  <a:gd name="T69" fmla="*/ 448 h 595"/>
                  <a:gd name="T70" fmla="*/ 351 w 593"/>
                  <a:gd name="T71" fmla="*/ 438 h 595"/>
                  <a:gd name="T72" fmla="*/ 420 w 593"/>
                  <a:gd name="T73" fmla="*/ 432 h 595"/>
                  <a:gd name="T74" fmla="*/ 59 w 593"/>
                  <a:gd name="T75" fmla="*/ 471 h 595"/>
                  <a:gd name="T76" fmla="*/ 28 w 593"/>
                  <a:gd name="T77" fmla="*/ 449 h 595"/>
                  <a:gd name="T78" fmla="*/ 42 w 593"/>
                  <a:gd name="T79" fmla="*/ 386 h 595"/>
                  <a:gd name="T80" fmla="*/ 158 w 593"/>
                  <a:gd name="T81" fmla="*/ 291 h 595"/>
                  <a:gd name="T82" fmla="*/ 183 w 593"/>
                  <a:gd name="T83" fmla="*/ 234 h 595"/>
                  <a:gd name="T84" fmla="*/ 190 w 593"/>
                  <a:gd name="T85" fmla="*/ 210 h 595"/>
                  <a:gd name="T86" fmla="*/ 164 w 593"/>
                  <a:gd name="T87" fmla="*/ 344 h 595"/>
                  <a:gd name="T88" fmla="*/ 60 w 593"/>
                  <a:gd name="T89" fmla="*/ 470 h 595"/>
                  <a:gd name="T90" fmla="*/ 447 w 593"/>
                  <a:gd name="T91" fmla="*/ 123 h 595"/>
                  <a:gd name="T92" fmla="*/ 470 w 593"/>
                  <a:gd name="T93" fmla="*/ 100 h 595"/>
                  <a:gd name="T94" fmla="*/ 492 w 593"/>
                  <a:gd name="T95" fmla="*/ 118 h 595"/>
                  <a:gd name="T96" fmla="*/ 474 w 593"/>
                  <a:gd name="T97" fmla="*/ 146 h 595"/>
                  <a:gd name="T98" fmla="*/ 446 w 593"/>
                  <a:gd name="T99" fmla="*/ 216 h 595"/>
                  <a:gd name="T100" fmla="*/ 477 w 593"/>
                  <a:gd name="T101" fmla="*/ 174 h 595"/>
                  <a:gd name="T102" fmla="*/ 521 w 593"/>
                  <a:gd name="T103" fmla="*/ 130 h 595"/>
                  <a:gd name="T104" fmla="*/ 529 w 593"/>
                  <a:gd name="T105" fmla="*/ 146 h 595"/>
                  <a:gd name="T106" fmla="*/ 444 w 593"/>
                  <a:gd name="T107" fmla="*/ 254 h 595"/>
                  <a:gd name="T108" fmla="*/ 322 w 593"/>
                  <a:gd name="T109" fmla="*/ 414 h 595"/>
                  <a:gd name="T110" fmla="*/ 254 w 593"/>
                  <a:gd name="T111" fmla="*/ 513 h 595"/>
                  <a:gd name="T112" fmla="*/ 155 w 593"/>
                  <a:gd name="T113" fmla="*/ 565 h 595"/>
                  <a:gd name="T114" fmla="*/ 123 w 593"/>
                  <a:gd name="T115" fmla="*/ 554 h 595"/>
                  <a:gd name="T116" fmla="*/ 124 w 593"/>
                  <a:gd name="T117" fmla="*/ 533 h 595"/>
                  <a:gd name="T118" fmla="*/ 249 w 593"/>
                  <a:gd name="T119" fmla="*/ 431 h 595"/>
                  <a:gd name="T120" fmla="*/ 384 w 593"/>
                  <a:gd name="T121" fmla="*/ 405 h 595"/>
                  <a:gd name="T122" fmla="*/ 359 w 593"/>
                  <a:gd name="T123" fmla="*/ 410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93" h="595">
                    <a:moveTo>
                      <a:pt x="426" y="418"/>
                    </a:moveTo>
                    <a:lnTo>
                      <a:pt x="426" y="418"/>
                    </a:lnTo>
                    <a:lnTo>
                      <a:pt x="429" y="411"/>
                    </a:lnTo>
                    <a:lnTo>
                      <a:pt x="429" y="403"/>
                    </a:lnTo>
                    <a:lnTo>
                      <a:pt x="428" y="396"/>
                    </a:lnTo>
                    <a:lnTo>
                      <a:pt x="425" y="391"/>
                    </a:lnTo>
                    <a:lnTo>
                      <a:pt x="421" y="387"/>
                    </a:lnTo>
                    <a:lnTo>
                      <a:pt x="421" y="387"/>
                    </a:lnTo>
                    <a:lnTo>
                      <a:pt x="415" y="384"/>
                    </a:lnTo>
                    <a:lnTo>
                      <a:pt x="408" y="380"/>
                    </a:lnTo>
                    <a:lnTo>
                      <a:pt x="408" y="380"/>
                    </a:lnTo>
                    <a:lnTo>
                      <a:pt x="407" y="380"/>
                    </a:lnTo>
                    <a:lnTo>
                      <a:pt x="407" y="380"/>
                    </a:lnTo>
                    <a:lnTo>
                      <a:pt x="398" y="377"/>
                    </a:lnTo>
                    <a:lnTo>
                      <a:pt x="376" y="371"/>
                    </a:lnTo>
                    <a:lnTo>
                      <a:pt x="376" y="371"/>
                    </a:lnTo>
                    <a:lnTo>
                      <a:pt x="396" y="333"/>
                    </a:lnTo>
                    <a:lnTo>
                      <a:pt x="409" y="307"/>
                    </a:lnTo>
                    <a:lnTo>
                      <a:pt x="450" y="306"/>
                    </a:lnTo>
                    <a:lnTo>
                      <a:pt x="450" y="306"/>
                    </a:lnTo>
                    <a:lnTo>
                      <a:pt x="455" y="305"/>
                    </a:lnTo>
                    <a:lnTo>
                      <a:pt x="460" y="301"/>
                    </a:lnTo>
                    <a:lnTo>
                      <a:pt x="460" y="301"/>
                    </a:lnTo>
                    <a:lnTo>
                      <a:pt x="476" y="281"/>
                    </a:lnTo>
                    <a:lnTo>
                      <a:pt x="492" y="262"/>
                    </a:lnTo>
                    <a:lnTo>
                      <a:pt x="510" y="234"/>
                    </a:lnTo>
                    <a:lnTo>
                      <a:pt x="531" y="201"/>
                    </a:lnTo>
                    <a:lnTo>
                      <a:pt x="553" y="164"/>
                    </a:lnTo>
                    <a:lnTo>
                      <a:pt x="563" y="143"/>
                    </a:lnTo>
                    <a:lnTo>
                      <a:pt x="573" y="122"/>
                    </a:lnTo>
                    <a:lnTo>
                      <a:pt x="583" y="100"/>
                    </a:lnTo>
                    <a:lnTo>
                      <a:pt x="592" y="76"/>
                    </a:lnTo>
                    <a:lnTo>
                      <a:pt x="592" y="76"/>
                    </a:lnTo>
                    <a:lnTo>
                      <a:pt x="593" y="73"/>
                    </a:lnTo>
                    <a:lnTo>
                      <a:pt x="593" y="69"/>
                    </a:lnTo>
                    <a:lnTo>
                      <a:pt x="592" y="65"/>
                    </a:lnTo>
                    <a:lnTo>
                      <a:pt x="589" y="62"/>
                    </a:lnTo>
                    <a:lnTo>
                      <a:pt x="531" y="4"/>
                    </a:lnTo>
                    <a:lnTo>
                      <a:pt x="531" y="4"/>
                    </a:lnTo>
                    <a:lnTo>
                      <a:pt x="528" y="1"/>
                    </a:lnTo>
                    <a:lnTo>
                      <a:pt x="524" y="0"/>
                    </a:lnTo>
                    <a:lnTo>
                      <a:pt x="520" y="0"/>
                    </a:lnTo>
                    <a:lnTo>
                      <a:pt x="516" y="0"/>
                    </a:lnTo>
                    <a:lnTo>
                      <a:pt x="516" y="0"/>
                    </a:lnTo>
                    <a:lnTo>
                      <a:pt x="493" y="10"/>
                    </a:lnTo>
                    <a:lnTo>
                      <a:pt x="471" y="19"/>
                    </a:lnTo>
                    <a:lnTo>
                      <a:pt x="450" y="30"/>
                    </a:lnTo>
                    <a:lnTo>
                      <a:pt x="429" y="39"/>
                    </a:lnTo>
                    <a:lnTo>
                      <a:pt x="392" y="62"/>
                    </a:lnTo>
                    <a:lnTo>
                      <a:pt x="359" y="83"/>
                    </a:lnTo>
                    <a:lnTo>
                      <a:pt x="331" y="101"/>
                    </a:lnTo>
                    <a:lnTo>
                      <a:pt x="310" y="117"/>
                    </a:lnTo>
                    <a:lnTo>
                      <a:pt x="292" y="133"/>
                    </a:lnTo>
                    <a:lnTo>
                      <a:pt x="292" y="133"/>
                    </a:lnTo>
                    <a:lnTo>
                      <a:pt x="288" y="137"/>
                    </a:lnTo>
                    <a:lnTo>
                      <a:pt x="287" y="143"/>
                    </a:lnTo>
                    <a:lnTo>
                      <a:pt x="286" y="184"/>
                    </a:lnTo>
                    <a:lnTo>
                      <a:pt x="286" y="184"/>
                    </a:lnTo>
                    <a:lnTo>
                      <a:pt x="267" y="192"/>
                    </a:lnTo>
                    <a:lnTo>
                      <a:pt x="240" y="206"/>
                    </a:lnTo>
                    <a:lnTo>
                      <a:pt x="240" y="206"/>
                    </a:lnTo>
                    <a:lnTo>
                      <a:pt x="245" y="218"/>
                    </a:lnTo>
                    <a:lnTo>
                      <a:pt x="251" y="233"/>
                    </a:lnTo>
                    <a:lnTo>
                      <a:pt x="251" y="233"/>
                    </a:lnTo>
                    <a:lnTo>
                      <a:pt x="282" y="218"/>
                    </a:lnTo>
                    <a:lnTo>
                      <a:pt x="282" y="218"/>
                    </a:lnTo>
                    <a:lnTo>
                      <a:pt x="281" y="227"/>
                    </a:lnTo>
                    <a:lnTo>
                      <a:pt x="281" y="236"/>
                    </a:lnTo>
                    <a:lnTo>
                      <a:pt x="282" y="245"/>
                    </a:lnTo>
                    <a:lnTo>
                      <a:pt x="285" y="254"/>
                    </a:lnTo>
                    <a:lnTo>
                      <a:pt x="285" y="254"/>
                    </a:lnTo>
                    <a:lnTo>
                      <a:pt x="248" y="274"/>
                    </a:lnTo>
                    <a:lnTo>
                      <a:pt x="248" y="274"/>
                    </a:lnTo>
                    <a:lnTo>
                      <a:pt x="239" y="258"/>
                    </a:lnTo>
                    <a:lnTo>
                      <a:pt x="232" y="242"/>
                    </a:lnTo>
                    <a:lnTo>
                      <a:pt x="225" y="227"/>
                    </a:lnTo>
                    <a:lnTo>
                      <a:pt x="222" y="215"/>
                    </a:lnTo>
                    <a:lnTo>
                      <a:pt x="215" y="195"/>
                    </a:lnTo>
                    <a:lnTo>
                      <a:pt x="214" y="186"/>
                    </a:lnTo>
                    <a:lnTo>
                      <a:pt x="214" y="186"/>
                    </a:lnTo>
                    <a:lnTo>
                      <a:pt x="213" y="185"/>
                    </a:lnTo>
                    <a:lnTo>
                      <a:pt x="213" y="185"/>
                    </a:lnTo>
                    <a:lnTo>
                      <a:pt x="211" y="178"/>
                    </a:lnTo>
                    <a:lnTo>
                      <a:pt x="206" y="171"/>
                    </a:lnTo>
                    <a:lnTo>
                      <a:pt x="206" y="171"/>
                    </a:lnTo>
                    <a:lnTo>
                      <a:pt x="202" y="169"/>
                    </a:lnTo>
                    <a:lnTo>
                      <a:pt x="198" y="167"/>
                    </a:lnTo>
                    <a:lnTo>
                      <a:pt x="190" y="164"/>
                    </a:lnTo>
                    <a:lnTo>
                      <a:pt x="182" y="165"/>
                    </a:lnTo>
                    <a:lnTo>
                      <a:pt x="176" y="167"/>
                    </a:lnTo>
                    <a:lnTo>
                      <a:pt x="176" y="167"/>
                    </a:lnTo>
                    <a:lnTo>
                      <a:pt x="167" y="169"/>
                    </a:lnTo>
                    <a:lnTo>
                      <a:pt x="161" y="173"/>
                    </a:lnTo>
                    <a:lnTo>
                      <a:pt x="156" y="176"/>
                    </a:lnTo>
                    <a:lnTo>
                      <a:pt x="154" y="180"/>
                    </a:lnTo>
                    <a:lnTo>
                      <a:pt x="151" y="184"/>
                    </a:lnTo>
                    <a:lnTo>
                      <a:pt x="149" y="188"/>
                    </a:lnTo>
                    <a:lnTo>
                      <a:pt x="149" y="192"/>
                    </a:lnTo>
                    <a:lnTo>
                      <a:pt x="149" y="192"/>
                    </a:lnTo>
                    <a:lnTo>
                      <a:pt x="149" y="206"/>
                    </a:lnTo>
                    <a:lnTo>
                      <a:pt x="150" y="220"/>
                    </a:lnTo>
                    <a:lnTo>
                      <a:pt x="155" y="243"/>
                    </a:lnTo>
                    <a:lnTo>
                      <a:pt x="155" y="243"/>
                    </a:lnTo>
                    <a:lnTo>
                      <a:pt x="156" y="248"/>
                    </a:lnTo>
                    <a:lnTo>
                      <a:pt x="156" y="252"/>
                    </a:lnTo>
                    <a:lnTo>
                      <a:pt x="155" y="254"/>
                    </a:lnTo>
                    <a:lnTo>
                      <a:pt x="154" y="258"/>
                    </a:lnTo>
                    <a:lnTo>
                      <a:pt x="150" y="262"/>
                    </a:lnTo>
                    <a:lnTo>
                      <a:pt x="146" y="263"/>
                    </a:lnTo>
                    <a:lnTo>
                      <a:pt x="146" y="263"/>
                    </a:lnTo>
                    <a:lnTo>
                      <a:pt x="145" y="264"/>
                    </a:lnTo>
                    <a:lnTo>
                      <a:pt x="145" y="264"/>
                    </a:lnTo>
                    <a:lnTo>
                      <a:pt x="119" y="276"/>
                    </a:lnTo>
                    <a:lnTo>
                      <a:pt x="97" y="290"/>
                    </a:lnTo>
                    <a:lnTo>
                      <a:pt x="77" y="305"/>
                    </a:lnTo>
                    <a:lnTo>
                      <a:pt x="60" y="318"/>
                    </a:lnTo>
                    <a:lnTo>
                      <a:pt x="45" y="333"/>
                    </a:lnTo>
                    <a:lnTo>
                      <a:pt x="34" y="347"/>
                    </a:lnTo>
                    <a:lnTo>
                      <a:pt x="24" y="360"/>
                    </a:lnTo>
                    <a:lnTo>
                      <a:pt x="17" y="373"/>
                    </a:lnTo>
                    <a:lnTo>
                      <a:pt x="11" y="385"/>
                    </a:lnTo>
                    <a:lnTo>
                      <a:pt x="6" y="397"/>
                    </a:lnTo>
                    <a:lnTo>
                      <a:pt x="3" y="407"/>
                    </a:lnTo>
                    <a:lnTo>
                      <a:pt x="1" y="417"/>
                    </a:lnTo>
                    <a:lnTo>
                      <a:pt x="0" y="432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49"/>
                    </a:lnTo>
                    <a:lnTo>
                      <a:pt x="1" y="458"/>
                    </a:lnTo>
                    <a:lnTo>
                      <a:pt x="2" y="465"/>
                    </a:lnTo>
                    <a:lnTo>
                      <a:pt x="5" y="471"/>
                    </a:lnTo>
                    <a:lnTo>
                      <a:pt x="10" y="481"/>
                    </a:lnTo>
                    <a:lnTo>
                      <a:pt x="16" y="488"/>
                    </a:lnTo>
                    <a:lnTo>
                      <a:pt x="16" y="488"/>
                    </a:lnTo>
                    <a:lnTo>
                      <a:pt x="22" y="495"/>
                    </a:lnTo>
                    <a:lnTo>
                      <a:pt x="29" y="498"/>
                    </a:lnTo>
                    <a:lnTo>
                      <a:pt x="37" y="501"/>
                    </a:lnTo>
                    <a:lnTo>
                      <a:pt x="37" y="501"/>
                    </a:lnTo>
                    <a:lnTo>
                      <a:pt x="45" y="502"/>
                    </a:lnTo>
                    <a:lnTo>
                      <a:pt x="54" y="502"/>
                    </a:lnTo>
                    <a:lnTo>
                      <a:pt x="61" y="501"/>
                    </a:lnTo>
                    <a:lnTo>
                      <a:pt x="70" y="498"/>
                    </a:lnTo>
                    <a:lnTo>
                      <a:pt x="70" y="498"/>
                    </a:lnTo>
                    <a:lnTo>
                      <a:pt x="77" y="493"/>
                    </a:lnTo>
                    <a:lnTo>
                      <a:pt x="84" y="488"/>
                    </a:lnTo>
                    <a:lnTo>
                      <a:pt x="87" y="481"/>
                    </a:lnTo>
                    <a:lnTo>
                      <a:pt x="88" y="475"/>
                    </a:lnTo>
                    <a:lnTo>
                      <a:pt x="88" y="475"/>
                    </a:lnTo>
                    <a:lnTo>
                      <a:pt x="93" y="460"/>
                    </a:lnTo>
                    <a:lnTo>
                      <a:pt x="102" y="444"/>
                    </a:lnTo>
                    <a:lnTo>
                      <a:pt x="112" y="431"/>
                    </a:lnTo>
                    <a:lnTo>
                      <a:pt x="123" y="416"/>
                    </a:lnTo>
                    <a:lnTo>
                      <a:pt x="137" y="403"/>
                    </a:lnTo>
                    <a:lnTo>
                      <a:pt x="150" y="390"/>
                    </a:lnTo>
                    <a:lnTo>
                      <a:pt x="166" y="379"/>
                    </a:lnTo>
                    <a:lnTo>
                      <a:pt x="181" y="368"/>
                    </a:lnTo>
                    <a:lnTo>
                      <a:pt x="209" y="349"/>
                    </a:lnTo>
                    <a:lnTo>
                      <a:pt x="235" y="334"/>
                    </a:lnTo>
                    <a:lnTo>
                      <a:pt x="260" y="322"/>
                    </a:lnTo>
                    <a:lnTo>
                      <a:pt x="260" y="322"/>
                    </a:lnTo>
                    <a:lnTo>
                      <a:pt x="262" y="321"/>
                    </a:lnTo>
                    <a:lnTo>
                      <a:pt x="265" y="318"/>
                    </a:lnTo>
                    <a:lnTo>
                      <a:pt x="266" y="316"/>
                    </a:lnTo>
                    <a:lnTo>
                      <a:pt x="267" y="312"/>
                    </a:lnTo>
                    <a:lnTo>
                      <a:pt x="267" y="312"/>
                    </a:lnTo>
                    <a:lnTo>
                      <a:pt x="269" y="310"/>
                    </a:lnTo>
                    <a:lnTo>
                      <a:pt x="267" y="306"/>
                    </a:lnTo>
                    <a:lnTo>
                      <a:pt x="266" y="303"/>
                    </a:lnTo>
                    <a:lnTo>
                      <a:pt x="265" y="300"/>
                    </a:lnTo>
                    <a:lnTo>
                      <a:pt x="265" y="300"/>
                    </a:lnTo>
                    <a:lnTo>
                      <a:pt x="264" y="299"/>
                    </a:lnTo>
                    <a:lnTo>
                      <a:pt x="264" y="299"/>
                    </a:lnTo>
                    <a:lnTo>
                      <a:pt x="298" y="280"/>
                    </a:lnTo>
                    <a:lnTo>
                      <a:pt x="298" y="280"/>
                    </a:lnTo>
                    <a:lnTo>
                      <a:pt x="306" y="287"/>
                    </a:lnTo>
                    <a:lnTo>
                      <a:pt x="306" y="287"/>
                    </a:lnTo>
                    <a:lnTo>
                      <a:pt x="306" y="287"/>
                    </a:lnTo>
                    <a:lnTo>
                      <a:pt x="314" y="295"/>
                    </a:lnTo>
                    <a:lnTo>
                      <a:pt x="314" y="295"/>
                    </a:lnTo>
                    <a:lnTo>
                      <a:pt x="306" y="312"/>
                    </a:lnTo>
                    <a:lnTo>
                      <a:pt x="306" y="312"/>
                    </a:lnTo>
                    <a:lnTo>
                      <a:pt x="318" y="321"/>
                    </a:lnTo>
                    <a:lnTo>
                      <a:pt x="330" y="328"/>
                    </a:lnTo>
                    <a:lnTo>
                      <a:pt x="352" y="282"/>
                    </a:lnTo>
                    <a:lnTo>
                      <a:pt x="352" y="282"/>
                    </a:lnTo>
                    <a:lnTo>
                      <a:pt x="345" y="280"/>
                    </a:lnTo>
                    <a:lnTo>
                      <a:pt x="339" y="276"/>
                    </a:lnTo>
                    <a:lnTo>
                      <a:pt x="331" y="273"/>
                    </a:lnTo>
                    <a:lnTo>
                      <a:pt x="325" y="268"/>
                    </a:lnTo>
                    <a:lnTo>
                      <a:pt x="325" y="268"/>
                    </a:lnTo>
                    <a:lnTo>
                      <a:pt x="325" y="268"/>
                    </a:lnTo>
                    <a:lnTo>
                      <a:pt x="320" y="260"/>
                    </a:lnTo>
                    <a:lnTo>
                      <a:pt x="315" y="253"/>
                    </a:lnTo>
                    <a:lnTo>
                      <a:pt x="313" y="245"/>
                    </a:lnTo>
                    <a:lnTo>
                      <a:pt x="310" y="238"/>
                    </a:lnTo>
                    <a:lnTo>
                      <a:pt x="310" y="229"/>
                    </a:lnTo>
                    <a:lnTo>
                      <a:pt x="310" y="221"/>
                    </a:lnTo>
                    <a:lnTo>
                      <a:pt x="313" y="213"/>
                    </a:lnTo>
                    <a:lnTo>
                      <a:pt x="315" y="205"/>
                    </a:lnTo>
                    <a:lnTo>
                      <a:pt x="315" y="150"/>
                    </a:lnTo>
                    <a:lnTo>
                      <a:pt x="315" y="150"/>
                    </a:lnTo>
                    <a:lnTo>
                      <a:pt x="341" y="131"/>
                    </a:lnTo>
                    <a:lnTo>
                      <a:pt x="362" y="116"/>
                    </a:lnTo>
                    <a:lnTo>
                      <a:pt x="387" y="99"/>
                    </a:lnTo>
                    <a:lnTo>
                      <a:pt x="415" y="81"/>
                    </a:lnTo>
                    <a:lnTo>
                      <a:pt x="446" y="64"/>
                    </a:lnTo>
                    <a:lnTo>
                      <a:pt x="481" y="47"/>
                    </a:lnTo>
                    <a:lnTo>
                      <a:pt x="518" y="31"/>
                    </a:lnTo>
                    <a:lnTo>
                      <a:pt x="529" y="43"/>
                    </a:lnTo>
                    <a:lnTo>
                      <a:pt x="494" y="78"/>
                    </a:lnTo>
                    <a:lnTo>
                      <a:pt x="494" y="78"/>
                    </a:lnTo>
                    <a:lnTo>
                      <a:pt x="488" y="74"/>
                    </a:lnTo>
                    <a:lnTo>
                      <a:pt x="482" y="73"/>
                    </a:lnTo>
                    <a:lnTo>
                      <a:pt x="476" y="72"/>
                    </a:lnTo>
                    <a:lnTo>
                      <a:pt x="470" y="72"/>
                    </a:lnTo>
                    <a:lnTo>
                      <a:pt x="470" y="72"/>
                    </a:lnTo>
                    <a:lnTo>
                      <a:pt x="460" y="72"/>
                    </a:lnTo>
                    <a:lnTo>
                      <a:pt x="450" y="75"/>
                    </a:lnTo>
                    <a:lnTo>
                      <a:pt x="441" y="80"/>
                    </a:lnTo>
                    <a:lnTo>
                      <a:pt x="433" y="86"/>
                    </a:lnTo>
                    <a:lnTo>
                      <a:pt x="433" y="86"/>
                    </a:lnTo>
                    <a:lnTo>
                      <a:pt x="426" y="94"/>
                    </a:lnTo>
                    <a:lnTo>
                      <a:pt x="421" y="104"/>
                    </a:lnTo>
                    <a:lnTo>
                      <a:pt x="419" y="112"/>
                    </a:lnTo>
                    <a:lnTo>
                      <a:pt x="418" y="123"/>
                    </a:lnTo>
                    <a:lnTo>
                      <a:pt x="418" y="123"/>
                    </a:lnTo>
                    <a:lnTo>
                      <a:pt x="418" y="130"/>
                    </a:lnTo>
                    <a:lnTo>
                      <a:pt x="419" y="136"/>
                    </a:lnTo>
                    <a:lnTo>
                      <a:pt x="421" y="142"/>
                    </a:lnTo>
                    <a:lnTo>
                      <a:pt x="424" y="147"/>
                    </a:lnTo>
                    <a:lnTo>
                      <a:pt x="403" y="169"/>
                    </a:lnTo>
                    <a:lnTo>
                      <a:pt x="403" y="169"/>
                    </a:lnTo>
                    <a:lnTo>
                      <a:pt x="402" y="169"/>
                    </a:lnTo>
                    <a:lnTo>
                      <a:pt x="391" y="181"/>
                    </a:lnTo>
                    <a:lnTo>
                      <a:pt x="391" y="181"/>
                    </a:lnTo>
                    <a:lnTo>
                      <a:pt x="397" y="185"/>
                    </a:lnTo>
                    <a:lnTo>
                      <a:pt x="403" y="190"/>
                    </a:lnTo>
                    <a:lnTo>
                      <a:pt x="403" y="190"/>
                    </a:lnTo>
                    <a:lnTo>
                      <a:pt x="409" y="199"/>
                    </a:lnTo>
                    <a:lnTo>
                      <a:pt x="414" y="208"/>
                    </a:lnTo>
                    <a:lnTo>
                      <a:pt x="418" y="218"/>
                    </a:lnTo>
                    <a:lnTo>
                      <a:pt x="418" y="229"/>
                    </a:lnTo>
                    <a:lnTo>
                      <a:pt x="418" y="229"/>
                    </a:lnTo>
                    <a:lnTo>
                      <a:pt x="418" y="239"/>
                    </a:lnTo>
                    <a:lnTo>
                      <a:pt x="414" y="249"/>
                    </a:lnTo>
                    <a:lnTo>
                      <a:pt x="409" y="259"/>
                    </a:lnTo>
                    <a:lnTo>
                      <a:pt x="403" y="268"/>
                    </a:lnTo>
                    <a:lnTo>
                      <a:pt x="403" y="268"/>
                    </a:lnTo>
                    <a:lnTo>
                      <a:pt x="393" y="274"/>
                    </a:lnTo>
                    <a:lnTo>
                      <a:pt x="392" y="279"/>
                    </a:lnTo>
                    <a:lnTo>
                      <a:pt x="349" y="360"/>
                    </a:lnTo>
                    <a:lnTo>
                      <a:pt x="349" y="360"/>
                    </a:lnTo>
                    <a:lnTo>
                      <a:pt x="335" y="354"/>
                    </a:lnTo>
                    <a:lnTo>
                      <a:pt x="320" y="347"/>
                    </a:lnTo>
                    <a:lnTo>
                      <a:pt x="307" y="338"/>
                    </a:lnTo>
                    <a:lnTo>
                      <a:pt x="293" y="328"/>
                    </a:lnTo>
                    <a:lnTo>
                      <a:pt x="293" y="328"/>
                    </a:lnTo>
                    <a:lnTo>
                      <a:pt x="291" y="327"/>
                    </a:lnTo>
                    <a:lnTo>
                      <a:pt x="287" y="326"/>
                    </a:lnTo>
                    <a:lnTo>
                      <a:pt x="285" y="326"/>
                    </a:lnTo>
                    <a:lnTo>
                      <a:pt x="281" y="326"/>
                    </a:lnTo>
                    <a:lnTo>
                      <a:pt x="281" y="326"/>
                    </a:lnTo>
                    <a:lnTo>
                      <a:pt x="277" y="327"/>
                    </a:lnTo>
                    <a:lnTo>
                      <a:pt x="275" y="329"/>
                    </a:lnTo>
                    <a:lnTo>
                      <a:pt x="272" y="332"/>
                    </a:lnTo>
                    <a:lnTo>
                      <a:pt x="271" y="334"/>
                    </a:lnTo>
                    <a:lnTo>
                      <a:pt x="271" y="334"/>
                    </a:lnTo>
                    <a:lnTo>
                      <a:pt x="259" y="359"/>
                    </a:lnTo>
                    <a:lnTo>
                      <a:pt x="245" y="384"/>
                    </a:lnTo>
                    <a:lnTo>
                      <a:pt x="225" y="413"/>
                    </a:lnTo>
                    <a:lnTo>
                      <a:pt x="215" y="428"/>
                    </a:lnTo>
                    <a:lnTo>
                      <a:pt x="203" y="443"/>
                    </a:lnTo>
                    <a:lnTo>
                      <a:pt x="191" y="456"/>
                    </a:lnTo>
                    <a:lnTo>
                      <a:pt x="177" y="470"/>
                    </a:lnTo>
                    <a:lnTo>
                      <a:pt x="164" y="482"/>
                    </a:lnTo>
                    <a:lnTo>
                      <a:pt x="149" y="492"/>
                    </a:lnTo>
                    <a:lnTo>
                      <a:pt x="134" y="500"/>
                    </a:lnTo>
                    <a:lnTo>
                      <a:pt x="118" y="505"/>
                    </a:lnTo>
                    <a:lnTo>
                      <a:pt x="118" y="505"/>
                    </a:lnTo>
                    <a:lnTo>
                      <a:pt x="112" y="506"/>
                    </a:lnTo>
                    <a:lnTo>
                      <a:pt x="106" y="509"/>
                    </a:lnTo>
                    <a:lnTo>
                      <a:pt x="100" y="516"/>
                    </a:lnTo>
                    <a:lnTo>
                      <a:pt x="95" y="524"/>
                    </a:lnTo>
                    <a:lnTo>
                      <a:pt x="95" y="524"/>
                    </a:lnTo>
                    <a:lnTo>
                      <a:pt x="92" y="532"/>
                    </a:lnTo>
                    <a:lnTo>
                      <a:pt x="92" y="540"/>
                    </a:lnTo>
                    <a:lnTo>
                      <a:pt x="92" y="548"/>
                    </a:lnTo>
                    <a:lnTo>
                      <a:pt x="93" y="558"/>
                    </a:lnTo>
                    <a:lnTo>
                      <a:pt x="93" y="558"/>
                    </a:lnTo>
                    <a:lnTo>
                      <a:pt x="96" y="565"/>
                    </a:lnTo>
                    <a:lnTo>
                      <a:pt x="100" y="571"/>
                    </a:lnTo>
                    <a:lnTo>
                      <a:pt x="104" y="579"/>
                    </a:lnTo>
                    <a:lnTo>
                      <a:pt x="104" y="579"/>
                    </a:lnTo>
                    <a:lnTo>
                      <a:pt x="112" y="585"/>
                    </a:lnTo>
                    <a:lnTo>
                      <a:pt x="123" y="590"/>
                    </a:lnTo>
                    <a:lnTo>
                      <a:pt x="129" y="592"/>
                    </a:lnTo>
                    <a:lnTo>
                      <a:pt x="137" y="593"/>
                    </a:lnTo>
                    <a:lnTo>
                      <a:pt x="144" y="595"/>
                    </a:lnTo>
                    <a:lnTo>
                      <a:pt x="154" y="595"/>
                    </a:lnTo>
                    <a:lnTo>
                      <a:pt x="154" y="595"/>
                    </a:lnTo>
                    <a:lnTo>
                      <a:pt x="161" y="595"/>
                    </a:lnTo>
                    <a:lnTo>
                      <a:pt x="176" y="593"/>
                    </a:lnTo>
                    <a:lnTo>
                      <a:pt x="186" y="591"/>
                    </a:lnTo>
                    <a:lnTo>
                      <a:pt x="197" y="587"/>
                    </a:lnTo>
                    <a:lnTo>
                      <a:pt x="208" y="583"/>
                    </a:lnTo>
                    <a:lnTo>
                      <a:pt x="220" y="577"/>
                    </a:lnTo>
                    <a:lnTo>
                      <a:pt x="234" y="570"/>
                    </a:lnTo>
                    <a:lnTo>
                      <a:pt x="248" y="560"/>
                    </a:lnTo>
                    <a:lnTo>
                      <a:pt x="261" y="548"/>
                    </a:lnTo>
                    <a:lnTo>
                      <a:pt x="275" y="534"/>
                    </a:lnTo>
                    <a:lnTo>
                      <a:pt x="289" y="517"/>
                    </a:lnTo>
                    <a:lnTo>
                      <a:pt x="303" y="497"/>
                    </a:lnTo>
                    <a:lnTo>
                      <a:pt x="317" y="474"/>
                    </a:lnTo>
                    <a:lnTo>
                      <a:pt x="330" y="448"/>
                    </a:lnTo>
                    <a:lnTo>
                      <a:pt x="330" y="448"/>
                    </a:lnTo>
                    <a:lnTo>
                      <a:pt x="330" y="447"/>
                    </a:lnTo>
                    <a:lnTo>
                      <a:pt x="330" y="447"/>
                    </a:lnTo>
                    <a:lnTo>
                      <a:pt x="333" y="443"/>
                    </a:lnTo>
                    <a:lnTo>
                      <a:pt x="336" y="439"/>
                    </a:lnTo>
                    <a:lnTo>
                      <a:pt x="339" y="438"/>
                    </a:lnTo>
                    <a:lnTo>
                      <a:pt x="343" y="437"/>
                    </a:lnTo>
                    <a:lnTo>
                      <a:pt x="346" y="437"/>
                    </a:lnTo>
                    <a:lnTo>
                      <a:pt x="351" y="438"/>
                    </a:lnTo>
                    <a:lnTo>
                      <a:pt x="351" y="438"/>
                    </a:lnTo>
                    <a:lnTo>
                      <a:pt x="373" y="443"/>
                    </a:lnTo>
                    <a:lnTo>
                      <a:pt x="388" y="445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7" y="444"/>
                    </a:lnTo>
                    <a:lnTo>
                      <a:pt x="409" y="443"/>
                    </a:lnTo>
                    <a:lnTo>
                      <a:pt x="413" y="440"/>
                    </a:lnTo>
                    <a:lnTo>
                      <a:pt x="417" y="437"/>
                    </a:lnTo>
                    <a:lnTo>
                      <a:pt x="420" y="432"/>
                    </a:lnTo>
                    <a:lnTo>
                      <a:pt x="424" y="426"/>
                    </a:lnTo>
                    <a:lnTo>
                      <a:pt x="426" y="418"/>
                    </a:lnTo>
                    <a:lnTo>
                      <a:pt x="426" y="418"/>
                    </a:lnTo>
                    <a:close/>
                    <a:moveTo>
                      <a:pt x="60" y="470"/>
                    </a:moveTo>
                    <a:lnTo>
                      <a:pt x="60" y="470"/>
                    </a:lnTo>
                    <a:lnTo>
                      <a:pt x="60" y="471"/>
                    </a:lnTo>
                    <a:lnTo>
                      <a:pt x="60" y="471"/>
                    </a:lnTo>
                    <a:lnTo>
                      <a:pt x="59" y="471"/>
                    </a:lnTo>
                    <a:lnTo>
                      <a:pt x="59" y="471"/>
                    </a:lnTo>
                    <a:lnTo>
                      <a:pt x="51" y="472"/>
                    </a:lnTo>
                    <a:lnTo>
                      <a:pt x="43" y="472"/>
                    </a:lnTo>
                    <a:lnTo>
                      <a:pt x="43" y="472"/>
                    </a:lnTo>
                    <a:lnTo>
                      <a:pt x="40" y="471"/>
                    </a:lnTo>
                    <a:lnTo>
                      <a:pt x="35" y="468"/>
                    </a:lnTo>
                    <a:lnTo>
                      <a:pt x="35" y="468"/>
                    </a:lnTo>
                    <a:lnTo>
                      <a:pt x="33" y="463"/>
                    </a:lnTo>
                    <a:lnTo>
                      <a:pt x="29" y="456"/>
                    </a:lnTo>
                    <a:lnTo>
                      <a:pt x="28" y="449"/>
                    </a:lnTo>
                    <a:lnTo>
                      <a:pt x="28" y="440"/>
                    </a:lnTo>
                    <a:lnTo>
                      <a:pt x="28" y="440"/>
                    </a:lnTo>
                    <a:lnTo>
                      <a:pt x="28" y="438"/>
                    </a:lnTo>
                    <a:lnTo>
                      <a:pt x="28" y="438"/>
                    </a:lnTo>
                    <a:lnTo>
                      <a:pt x="28" y="433"/>
                    </a:lnTo>
                    <a:lnTo>
                      <a:pt x="29" y="422"/>
                    </a:lnTo>
                    <a:lnTo>
                      <a:pt x="33" y="406"/>
                    </a:lnTo>
                    <a:lnTo>
                      <a:pt x="37" y="397"/>
                    </a:lnTo>
                    <a:lnTo>
                      <a:pt x="42" y="386"/>
                    </a:lnTo>
                    <a:lnTo>
                      <a:pt x="49" y="375"/>
                    </a:lnTo>
                    <a:lnTo>
                      <a:pt x="58" y="364"/>
                    </a:lnTo>
                    <a:lnTo>
                      <a:pt x="67" y="352"/>
                    </a:lnTo>
                    <a:lnTo>
                      <a:pt x="80" y="339"/>
                    </a:lnTo>
                    <a:lnTo>
                      <a:pt x="96" y="327"/>
                    </a:lnTo>
                    <a:lnTo>
                      <a:pt x="113" y="315"/>
                    </a:lnTo>
                    <a:lnTo>
                      <a:pt x="134" y="302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64" y="287"/>
                    </a:lnTo>
                    <a:lnTo>
                      <a:pt x="169" y="284"/>
                    </a:lnTo>
                    <a:lnTo>
                      <a:pt x="175" y="278"/>
                    </a:lnTo>
                    <a:lnTo>
                      <a:pt x="180" y="271"/>
                    </a:lnTo>
                    <a:lnTo>
                      <a:pt x="183" y="264"/>
                    </a:lnTo>
                    <a:lnTo>
                      <a:pt x="186" y="255"/>
                    </a:lnTo>
                    <a:lnTo>
                      <a:pt x="186" y="245"/>
                    </a:lnTo>
                    <a:lnTo>
                      <a:pt x="183" y="234"/>
                    </a:lnTo>
                    <a:lnTo>
                      <a:pt x="183" y="234"/>
                    </a:lnTo>
                    <a:lnTo>
                      <a:pt x="178" y="213"/>
                    </a:lnTo>
                    <a:lnTo>
                      <a:pt x="177" y="204"/>
                    </a:lnTo>
                    <a:lnTo>
                      <a:pt x="177" y="197"/>
                    </a:lnTo>
                    <a:lnTo>
                      <a:pt x="177" y="197"/>
                    </a:lnTo>
                    <a:lnTo>
                      <a:pt x="185" y="195"/>
                    </a:lnTo>
                    <a:lnTo>
                      <a:pt x="185" y="195"/>
                    </a:lnTo>
                    <a:lnTo>
                      <a:pt x="186" y="194"/>
                    </a:lnTo>
                    <a:lnTo>
                      <a:pt x="186" y="194"/>
                    </a:lnTo>
                    <a:lnTo>
                      <a:pt x="190" y="210"/>
                    </a:lnTo>
                    <a:lnTo>
                      <a:pt x="197" y="236"/>
                    </a:lnTo>
                    <a:lnTo>
                      <a:pt x="203" y="252"/>
                    </a:lnTo>
                    <a:lnTo>
                      <a:pt x="212" y="268"/>
                    </a:lnTo>
                    <a:lnTo>
                      <a:pt x="220" y="286"/>
                    </a:lnTo>
                    <a:lnTo>
                      <a:pt x="232" y="303"/>
                    </a:lnTo>
                    <a:lnTo>
                      <a:pt x="232" y="303"/>
                    </a:lnTo>
                    <a:lnTo>
                      <a:pt x="213" y="313"/>
                    </a:lnTo>
                    <a:lnTo>
                      <a:pt x="190" y="327"/>
                    </a:lnTo>
                    <a:lnTo>
                      <a:pt x="164" y="344"/>
                    </a:lnTo>
                    <a:lnTo>
                      <a:pt x="137" y="364"/>
                    </a:lnTo>
                    <a:lnTo>
                      <a:pt x="123" y="375"/>
                    </a:lnTo>
                    <a:lnTo>
                      <a:pt x="111" y="387"/>
                    </a:lnTo>
                    <a:lnTo>
                      <a:pt x="100" y="400"/>
                    </a:lnTo>
                    <a:lnTo>
                      <a:pt x="88" y="412"/>
                    </a:lnTo>
                    <a:lnTo>
                      <a:pt x="79" y="426"/>
                    </a:lnTo>
                    <a:lnTo>
                      <a:pt x="71" y="440"/>
                    </a:lnTo>
                    <a:lnTo>
                      <a:pt x="65" y="455"/>
                    </a:lnTo>
                    <a:lnTo>
                      <a:pt x="60" y="470"/>
                    </a:lnTo>
                    <a:lnTo>
                      <a:pt x="60" y="470"/>
                    </a:lnTo>
                    <a:close/>
                    <a:moveTo>
                      <a:pt x="454" y="139"/>
                    </a:moveTo>
                    <a:lnTo>
                      <a:pt x="454" y="139"/>
                    </a:lnTo>
                    <a:lnTo>
                      <a:pt x="454" y="139"/>
                    </a:lnTo>
                    <a:lnTo>
                      <a:pt x="451" y="136"/>
                    </a:lnTo>
                    <a:lnTo>
                      <a:pt x="449" y="132"/>
                    </a:lnTo>
                    <a:lnTo>
                      <a:pt x="447" y="127"/>
                    </a:lnTo>
                    <a:lnTo>
                      <a:pt x="447" y="123"/>
                    </a:lnTo>
                    <a:lnTo>
                      <a:pt x="447" y="123"/>
                    </a:lnTo>
                    <a:lnTo>
                      <a:pt x="447" y="118"/>
                    </a:lnTo>
                    <a:lnTo>
                      <a:pt x="449" y="115"/>
                    </a:lnTo>
                    <a:lnTo>
                      <a:pt x="451" y="110"/>
                    </a:lnTo>
                    <a:lnTo>
                      <a:pt x="454" y="107"/>
                    </a:lnTo>
                    <a:lnTo>
                      <a:pt x="454" y="107"/>
                    </a:lnTo>
                    <a:lnTo>
                      <a:pt x="457" y="104"/>
                    </a:lnTo>
                    <a:lnTo>
                      <a:pt x="461" y="102"/>
                    </a:lnTo>
                    <a:lnTo>
                      <a:pt x="465" y="101"/>
                    </a:lnTo>
                    <a:lnTo>
                      <a:pt x="470" y="100"/>
                    </a:lnTo>
                    <a:lnTo>
                      <a:pt x="470" y="100"/>
                    </a:lnTo>
                    <a:lnTo>
                      <a:pt x="474" y="101"/>
                    </a:lnTo>
                    <a:lnTo>
                      <a:pt x="478" y="102"/>
                    </a:lnTo>
                    <a:lnTo>
                      <a:pt x="482" y="104"/>
                    </a:lnTo>
                    <a:lnTo>
                      <a:pt x="486" y="107"/>
                    </a:lnTo>
                    <a:lnTo>
                      <a:pt x="486" y="107"/>
                    </a:lnTo>
                    <a:lnTo>
                      <a:pt x="488" y="111"/>
                    </a:lnTo>
                    <a:lnTo>
                      <a:pt x="491" y="115"/>
                    </a:lnTo>
                    <a:lnTo>
                      <a:pt x="492" y="118"/>
                    </a:lnTo>
                    <a:lnTo>
                      <a:pt x="492" y="123"/>
                    </a:lnTo>
                    <a:lnTo>
                      <a:pt x="492" y="127"/>
                    </a:lnTo>
                    <a:lnTo>
                      <a:pt x="491" y="131"/>
                    </a:lnTo>
                    <a:lnTo>
                      <a:pt x="488" y="136"/>
                    </a:lnTo>
                    <a:lnTo>
                      <a:pt x="486" y="139"/>
                    </a:lnTo>
                    <a:lnTo>
                      <a:pt x="486" y="139"/>
                    </a:lnTo>
                    <a:lnTo>
                      <a:pt x="482" y="142"/>
                    </a:lnTo>
                    <a:lnTo>
                      <a:pt x="478" y="144"/>
                    </a:lnTo>
                    <a:lnTo>
                      <a:pt x="474" y="146"/>
                    </a:lnTo>
                    <a:lnTo>
                      <a:pt x="470" y="146"/>
                    </a:lnTo>
                    <a:lnTo>
                      <a:pt x="466" y="146"/>
                    </a:lnTo>
                    <a:lnTo>
                      <a:pt x="461" y="144"/>
                    </a:lnTo>
                    <a:lnTo>
                      <a:pt x="457" y="142"/>
                    </a:lnTo>
                    <a:lnTo>
                      <a:pt x="454" y="139"/>
                    </a:lnTo>
                    <a:lnTo>
                      <a:pt x="454" y="139"/>
                    </a:lnTo>
                    <a:close/>
                    <a:moveTo>
                      <a:pt x="447" y="229"/>
                    </a:moveTo>
                    <a:lnTo>
                      <a:pt x="447" y="229"/>
                    </a:lnTo>
                    <a:lnTo>
                      <a:pt x="446" y="216"/>
                    </a:lnTo>
                    <a:lnTo>
                      <a:pt x="444" y="204"/>
                    </a:lnTo>
                    <a:lnTo>
                      <a:pt x="439" y="191"/>
                    </a:lnTo>
                    <a:lnTo>
                      <a:pt x="433" y="180"/>
                    </a:lnTo>
                    <a:lnTo>
                      <a:pt x="445" y="168"/>
                    </a:lnTo>
                    <a:lnTo>
                      <a:pt x="445" y="168"/>
                    </a:lnTo>
                    <a:lnTo>
                      <a:pt x="452" y="171"/>
                    </a:lnTo>
                    <a:lnTo>
                      <a:pt x="460" y="174"/>
                    </a:lnTo>
                    <a:lnTo>
                      <a:pt x="468" y="174"/>
                    </a:lnTo>
                    <a:lnTo>
                      <a:pt x="477" y="174"/>
                    </a:lnTo>
                    <a:lnTo>
                      <a:pt x="484" y="173"/>
                    </a:lnTo>
                    <a:lnTo>
                      <a:pt x="492" y="169"/>
                    </a:lnTo>
                    <a:lnTo>
                      <a:pt x="499" y="165"/>
                    </a:lnTo>
                    <a:lnTo>
                      <a:pt x="507" y="159"/>
                    </a:lnTo>
                    <a:lnTo>
                      <a:pt x="507" y="159"/>
                    </a:lnTo>
                    <a:lnTo>
                      <a:pt x="511" y="153"/>
                    </a:lnTo>
                    <a:lnTo>
                      <a:pt x="516" y="146"/>
                    </a:lnTo>
                    <a:lnTo>
                      <a:pt x="519" y="138"/>
                    </a:lnTo>
                    <a:lnTo>
                      <a:pt x="521" y="130"/>
                    </a:lnTo>
                    <a:lnTo>
                      <a:pt x="521" y="122"/>
                    </a:lnTo>
                    <a:lnTo>
                      <a:pt x="520" y="113"/>
                    </a:lnTo>
                    <a:lnTo>
                      <a:pt x="518" y="105"/>
                    </a:lnTo>
                    <a:lnTo>
                      <a:pt x="515" y="97"/>
                    </a:lnTo>
                    <a:lnTo>
                      <a:pt x="550" y="63"/>
                    </a:lnTo>
                    <a:lnTo>
                      <a:pt x="561" y="75"/>
                    </a:lnTo>
                    <a:lnTo>
                      <a:pt x="561" y="75"/>
                    </a:lnTo>
                    <a:lnTo>
                      <a:pt x="546" y="112"/>
                    </a:lnTo>
                    <a:lnTo>
                      <a:pt x="529" y="146"/>
                    </a:lnTo>
                    <a:lnTo>
                      <a:pt x="511" y="178"/>
                    </a:lnTo>
                    <a:lnTo>
                      <a:pt x="494" y="206"/>
                    </a:lnTo>
                    <a:lnTo>
                      <a:pt x="477" y="231"/>
                    </a:lnTo>
                    <a:lnTo>
                      <a:pt x="462" y="252"/>
                    </a:lnTo>
                    <a:lnTo>
                      <a:pt x="442" y="278"/>
                    </a:lnTo>
                    <a:lnTo>
                      <a:pt x="431" y="278"/>
                    </a:lnTo>
                    <a:lnTo>
                      <a:pt x="431" y="278"/>
                    </a:lnTo>
                    <a:lnTo>
                      <a:pt x="439" y="266"/>
                    </a:lnTo>
                    <a:lnTo>
                      <a:pt x="444" y="254"/>
                    </a:lnTo>
                    <a:lnTo>
                      <a:pt x="446" y="242"/>
                    </a:lnTo>
                    <a:lnTo>
                      <a:pt x="447" y="229"/>
                    </a:lnTo>
                    <a:lnTo>
                      <a:pt x="447" y="229"/>
                    </a:lnTo>
                    <a:close/>
                    <a:moveTo>
                      <a:pt x="359" y="410"/>
                    </a:moveTo>
                    <a:lnTo>
                      <a:pt x="359" y="410"/>
                    </a:lnTo>
                    <a:lnTo>
                      <a:pt x="349" y="408"/>
                    </a:lnTo>
                    <a:lnTo>
                      <a:pt x="339" y="408"/>
                    </a:lnTo>
                    <a:lnTo>
                      <a:pt x="329" y="411"/>
                    </a:lnTo>
                    <a:lnTo>
                      <a:pt x="322" y="414"/>
                    </a:lnTo>
                    <a:lnTo>
                      <a:pt x="315" y="418"/>
                    </a:lnTo>
                    <a:lnTo>
                      <a:pt x="310" y="424"/>
                    </a:lnTo>
                    <a:lnTo>
                      <a:pt x="306" y="431"/>
                    </a:lnTo>
                    <a:lnTo>
                      <a:pt x="303" y="437"/>
                    </a:lnTo>
                    <a:lnTo>
                      <a:pt x="303" y="437"/>
                    </a:lnTo>
                    <a:lnTo>
                      <a:pt x="291" y="460"/>
                    </a:lnTo>
                    <a:lnTo>
                      <a:pt x="278" y="480"/>
                    </a:lnTo>
                    <a:lnTo>
                      <a:pt x="266" y="498"/>
                    </a:lnTo>
                    <a:lnTo>
                      <a:pt x="254" y="513"/>
                    </a:lnTo>
                    <a:lnTo>
                      <a:pt x="241" y="526"/>
                    </a:lnTo>
                    <a:lnTo>
                      <a:pt x="230" y="537"/>
                    </a:lnTo>
                    <a:lnTo>
                      <a:pt x="218" y="545"/>
                    </a:lnTo>
                    <a:lnTo>
                      <a:pt x="207" y="551"/>
                    </a:lnTo>
                    <a:lnTo>
                      <a:pt x="197" y="556"/>
                    </a:lnTo>
                    <a:lnTo>
                      <a:pt x="187" y="560"/>
                    </a:lnTo>
                    <a:lnTo>
                      <a:pt x="171" y="564"/>
                    </a:lnTo>
                    <a:lnTo>
                      <a:pt x="160" y="565"/>
                    </a:lnTo>
                    <a:lnTo>
                      <a:pt x="155" y="565"/>
                    </a:lnTo>
                    <a:lnTo>
                      <a:pt x="155" y="565"/>
                    </a:lnTo>
                    <a:lnTo>
                      <a:pt x="154" y="565"/>
                    </a:lnTo>
                    <a:lnTo>
                      <a:pt x="154" y="565"/>
                    </a:lnTo>
                    <a:lnTo>
                      <a:pt x="144" y="565"/>
                    </a:lnTo>
                    <a:lnTo>
                      <a:pt x="137" y="564"/>
                    </a:lnTo>
                    <a:lnTo>
                      <a:pt x="130" y="561"/>
                    </a:lnTo>
                    <a:lnTo>
                      <a:pt x="125" y="558"/>
                    </a:lnTo>
                    <a:lnTo>
                      <a:pt x="125" y="558"/>
                    </a:lnTo>
                    <a:lnTo>
                      <a:pt x="123" y="554"/>
                    </a:lnTo>
                    <a:lnTo>
                      <a:pt x="122" y="551"/>
                    </a:lnTo>
                    <a:lnTo>
                      <a:pt x="122" y="551"/>
                    </a:lnTo>
                    <a:lnTo>
                      <a:pt x="121" y="543"/>
                    </a:lnTo>
                    <a:lnTo>
                      <a:pt x="122" y="534"/>
                    </a:lnTo>
                    <a:lnTo>
                      <a:pt x="122" y="534"/>
                    </a:lnTo>
                    <a:lnTo>
                      <a:pt x="123" y="533"/>
                    </a:lnTo>
                    <a:lnTo>
                      <a:pt x="123" y="533"/>
                    </a:lnTo>
                    <a:lnTo>
                      <a:pt x="124" y="533"/>
                    </a:lnTo>
                    <a:lnTo>
                      <a:pt x="124" y="533"/>
                    </a:lnTo>
                    <a:lnTo>
                      <a:pt x="139" y="529"/>
                    </a:lnTo>
                    <a:lnTo>
                      <a:pt x="154" y="523"/>
                    </a:lnTo>
                    <a:lnTo>
                      <a:pt x="167" y="514"/>
                    </a:lnTo>
                    <a:lnTo>
                      <a:pt x="181" y="505"/>
                    </a:lnTo>
                    <a:lnTo>
                      <a:pt x="195" y="495"/>
                    </a:lnTo>
                    <a:lnTo>
                      <a:pt x="207" y="482"/>
                    </a:lnTo>
                    <a:lnTo>
                      <a:pt x="218" y="470"/>
                    </a:lnTo>
                    <a:lnTo>
                      <a:pt x="229" y="456"/>
                    </a:lnTo>
                    <a:lnTo>
                      <a:pt x="249" y="431"/>
                    </a:lnTo>
                    <a:lnTo>
                      <a:pt x="266" y="405"/>
                    </a:lnTo>
                    <a:lnTo>
                      <a:pt x="280" y="381"/>
                    </a:lnTo>
                    <a:lnTo>
                      <a:pt x="289" y="361"/>
                    </a:lnTo>
                    <a:lnTo>
                      <a:pt x="289" y="361"/>
                    </a:lnTo>
                    <a:lnTo>
                      <a:pt x="308" y="373"/>
                    </a:lnTo>
                    <a:lnTo>
                      <a:pt x="325" y="382"/>
                    </a:lnTo>
                    <a:lnTo>
                      <a:pt x="343" y="390"/>
                    </a:lnTo>
                    <a:lnTo>
                      <a:pt x="359" y="396"/>
                    </a:lnTo>
                    <a:lnTo>
                      <a:pt x="384" y="405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9" y="408"/>
                    </a:lnTo>
                    <a:lnTo>
                      <a:pt x="396" y="416"/>
                    </a:lnTo>
                    <a:lnTo>
                      <a:pt x="396" y="416"/>
                    </a:lnTo>
                    <a:lnTo>
                      <a:pt x="381" y="414"/>
                    </a:lnTo>
                    <a:lnTo>
                      <a:pt x="359" y="410"/>
                    </a:lnTo>
                    <a:lnTo>
                      <a:pt x="359" y="41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9" name="Rectangle 3">
              <a:extLst>
                <a:ext uri="{FF2B5EF4-FFF2-40B4-BE49-F238E27FC236}">
                  <a16:creationId xmlns:a16="http://schemas.microsoft.com/office/drawing/2014/main" id="{65FFDC15-8DB2-4902-ADFD-3435DBDEB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59926" y="3546448"/>
              <a:ext cx="1796473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>
                <a:lnSpc>
                  <a:spcPct val="100000"/>
                </a:lnSpc>
              </a:pP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Rectangle 3">
              <a:extLst>
                <a:ext uri="{FF2B5EF4-FFF2-40B4-BE49-F238E27FC236}">
                  <a16:creationId xmlns:a16="http://schemas.microsoft.com/office/drawing/2014/main" id="{EA52B1C2-76AC-4378-A4F9-016F7669F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20459" y="4943701"/>
              <a:ext cx="1796473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>
                <a:lnSpc>
                  <a:spcPct val="100000"/>
                </a:lnSpc>
              </a:pP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3655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63C229EE-1712-4C35-83C1-06F1C95968E4}"/>
              </a:ext>
            </a:extLst>
          </p:cNvPr>
          <p:cNvGrpSpPr/>
          <p:nvPr/>
        </p:nvGrpSpPr>
        <p:grpSpPr>
          <a:xfrm>
            <a:off x="665624" y="2148205"/>
            <a:ext cx="10807731" cy="4099718"/>
            <a:chOff x="665624" y="2148205"/>
            <a:chExt cx="10807731" cy="4099718"/>
          </a:xfrm>
        </p:grpSpPr>
        <p:grpSp>
          <p:nvGrpSpPr>
            <p:cNvPr id="183" name="Group 182"/>
            <p:cNvGrpSpPr/>
            <p:nvPr/>
          </p:nvGrpSpPr>
          <p:grpSpPr>
            <a:xfrm>
              <a:off x="2327275" y="2148205"/>
              <a:ext cx="7887692" cy="4012884"/>
              <a:chOff x="1012825" y="1258888"/>
              <a:chExt cx="10066338" cy="5121276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6" name="Freeform 5"/>
              <p:cNvSpPr>
                <a:spLocks noEditPoints="1"/>
              </p:cNvSpPr>
              <p:nvPr/>
            </p:nvSpPr>
            <p:spPr bwMode="auto">
              <a:xfrm>
                <a:off x="4067175" y="1258888"/>
                <a:ext cx="1319213" cy="749300"/>
              </a:xfrm>
              <a:custGeom>
                <a:avLst/>
                <a:gdLst>
                  <a:gd name="T0" fmla="*/ 366 w 1664"/>
                  <a:gd name="T1" fmla="*/ 867 h 944"/>
                  <a:gd name="T2" fmla="*/ 307 w 1664"/>
                  <a:gd name="T3" fmla="*/ 824 h 944"/>
                  <a:gd name="T4" fmla="*/ 424 w 1664"/>
                  <a:gd name="T5" fmla="*/ 780 h 944"/>
                  <a:gd name="T6" fmla="*/ 540 w 1664"/>
                  <a:gd name="T7" fmla="*/ 738 h 944"/>
                  <a:gd name="T8" fmla="*/ 249 w 1664"/>
                  <a:gd name="T9" fmla="*/ 738 h 944"/>
                  <a:gd name="T10" fmla="*/ 424 w 1664"/>
                  <a:gd name="T11" fmla="*/ 693 h 944"/>
                  <a:gd name="T12" fmla="*/ 773 w 1664"/>
                  <a:gd name="T13" fmla="*/ 651 h 944"/>
                  <a:gd name="T14" fmla="*/ 482 w 1664"/>
                  <a:gd name="T15" fmla="*/ 651 h 944"/>
                  <a:gd name="T16" fmla="*/ 891 w 1664"/>
                  <a:gd name="T17" fmla="*/ 606 h 944"/>
                  <a:gd name="T18" fmla="*/ 599 w 1664"/>
                  <a:gd name="T19" fmla="*/ 606 h 944"/>
                  <a:gd name="T20" fmla="*/ 307 w 1664"/>
                  <a:gd name="T21" fmla="*/ 606 h 944"/>
                  <a:gd name="T22" fmla="*/ 891 w 1664"/>
                  <a:gd name="T23" fmla="*/ 564 h 944"/>
                  <a:gd name="T24" fmla="*/ 599 w 1664"/>
                  <a:gd name="T25" fmla="*/ 564 h 944"/>
                  <a:gd name="T26" fmla="*/ 1240 w 1664"/>
                  <a:gd name="T27" fmla="*/ 519 h 944"/>
                  <a:gd name="T28" fmla="*/ 949 w 1664"/>
                  <a:gd name="T29" fmla="*/ 519 h 944"/>
                  <a:gd name="T30" fmla="*/ 657 w 1664"/>
                  <a:gd name="T31" fmla="*/ 519 h 944"/>
                  <a:gd name="T32" fmla="*/ 366 w 1664"/>
                  <a:gd name="T33" fmla="*/ 519 h 944"/>
                  <a:gd name="T34" fmla="*/ 1124 w 1664"/>
                  <a:gd name="T35" fmla="*/ 477 h 944"/>
                  <a:gd name="T36" fmla="*/ 831 w 1664"/>
                  <a:gd name="T37" fmla="*/ 477 h 944"/>
                  <a:gd name="T38" fmla="*/ 540 w 1664"/>
                  <a:gd name="T39" fmla="*/ 477 h 944"/>
                  <a:gd name="T40" fmla="*/ 1298 w 1664"/>
                  <a:gd name="T41" fmla="*/ 433 h 944"/>
                  <a:gd name="T42" fmla="*/ 1006 w 1664"/>
                  <a:gd name="T43" fmla="*/ 433 h 944"/>
                  <a:gd name="T44" fmla="*/ 715 w 1664"/>
                  <a:gd name="T45" fmla="*/ 433 h 944"/>
                  <a:gd name="T46" fmla="*/ 424 w 1664"/>
                  <a:gd name="T47" fmla="*/ 433 h 944"/>
                  <a:gd name="T48" fmla="*/ 1240 w 1664"/>
                  <a:gd name="T49" fmla="*/ 390 h 944"/>
                  <a:gd name="T50" fmla="*/ 949 w 1664"/>
                  <a:gd name="T51" fmla="*/ 390 h 944"/>
                  <a:gd name="T52" fmla="*/ 657 w 1664"/>
                  <a:gd name="T53" fmla="*/ 390 h 944"/>
                  <a:gd name="T54" fmla="*/ 366 w 1664"/>
                  <a:gd name="T55" fmla="*/ 390 h 944"/>
                  <a:gd name="T56" fmla="*/ 1124 w 1664"/>
                  <a:gd name="T57" fmla="*/ 346 h 944"/>
                  <a:gd name="T58" fmla="*/ 831 w 1664"/>
                  <a:gd name="T59" fmla="*/ 346 h 944"/>
                  <a:gd name="T60" fmla="*/ 540 w 1664"/>
                  <a:gd name="T61" fmla="*/ 346 h 944"/>
                  <a:gd name="T62" fmla="*/ 1298 w 1664"/>
                  <a:gd name="T63" fmla="*/ 303 h 944"/>
                  <a:gd name="T64" fmla="*/ 1006 w 1664"/>
                  <a:gd name="T65" fmla="*/ 303 h 944"/>
                  <a:gd name="T66" fmla="*/ 715 w 1664"/>
                  <a:gd name="T67" fmla="*/ 303 h 944"/>
                  <a:gd name="T68" fmla="*/ 424 w 1664"/>
                  <a:gd name="T69" fmla="*/ 303 h 944"/>
                  <a:gd name="T70" fmla="*/ 1298 w 1664"/>
                  <a:gd name="T71" fmla="*/ 259 h 944"/>
                  <a:gd name="T72" fmla="*/ 1006 w 1664"/>
                  <a:gd name="T73" fmla="*/ 259 h 944"/>
                  <a:gd name="T74" fmla="*/ 715 w 1664"/>
                  <a:gd name="T75" fmla="*/ 259 h 944"/>
                  <a:gd name="T76" fmla="*/ 424 w 1664"/>
                  <a:gd name="T77" fmla="*/ 259 h 944"/>
                  <a:gd name="T78" fmla="*/ 1473 w 1664"/>
                  <a:gd name="T79" fmla="*/ 216 h 944"/>
                  <a:gd name="T80" fmla="*/ 1182 w 1664"/>
                  <a:gd name="T81" fmla="*/ 216 h 944"/>
                  <a:gd name="T82" fmla="*/ 891 w 1664"/>
                  <a:gd name="T83" fmla="*/ 216 h 944"/>
                  <a:gd name="T84" fmla="*/ 599 w 1664"/>
                  <a:gd name="T85" fmla="*/ 216 h 944"/>
                  <a:gd name="T86" fmla="*/ 307 w 1664"/>
                  <a:gd name="T87" fmla="*/ 216 h 944"/>
                  <a:gd name="T88" fmla="*/ 15 w 1664"/>
                  <a:gd name="T89" fmla="*/ 216 h 944"/>
                  <a:gd name="T90" fmla="*/ 1298 w 1664"/>
                  <a:gd name="T91" fmla="*/ 172 h 944"/>
                  <a:gd name="T92" fmla="*/ 1006 w 1664"/>
                  <a:gd name="T93" fmla="*/ 172 h 944"/>
                  <a:gd name="T94" fmla="*/ 715 w 1664"/>
                  <a:gd name="T95" fmla="*/ 172 h 944"/>
                  <a:gd name="T96" fmla="*/ 424 w 1664"/>
                  <a:gd name="T97" fmla="*/ 172 h 944"/>
                  <a:gd name="T98" fmla="*/ 133 w 1664"/>
                  <a:gd name="T99" fmla="*/ 172 h 944"/>
                  <a:gd name="T100" fmla="*/ 1357 w 1664"/>
                  <a:gd name="T101" fmla="*/ 129 h 944"/>
                  <a:gd name="T102" fmla="*/ 1064 w 1664"/>
                  <a:gd name="T103" fmla="*/ 129 h 944"/>
                  <a:gd name="T104" fmla="*/ 773 w 1664"/>
                  <a:gd name="T105" fmla="*/ 129 h 944"/>
                  <a:gd name="T106" fmla="*/ 482 w 1664"/>
                  <a:gd name="T107" fmla="*/ 129 h 944"/>
                  <a:gd name="T108" fmla="*/ 1648 w 1664"/>
                  <a:gd name="T109" fmla="*/ 87 h 944"/>
                  <a:gd name="T110" fmla="*/ 1357 w 1664"/>
                  <a:gd name="T111" fmla="*/ 87 h 944"/>
                  <a:gd name="T112" fmla="*/ 1064 w 1664"/>
                  <a:gd name="T113" fmla="*/ 87 h 944"/>
                  <a:gd name="T114" fmla="*/ 773 w 1664"/>
                  <a:gd name="T115" fmla="*/ 87 h 944"/>
                  <a:gd name="T116" fmla="*/ 482 w 1664"/>
                  <a:gd name="T117" fmla="*/ 87 h 944"/>
                  <a:gd name="T118" fmla="*/ 1415 w 1664"/>
                  <a:gd name="T119" fmla="*/ 43 h 944"/>
                  <a:gd name="T120" fmla="*/ 1124 w 1664"/>
                  <a:gd name="T121" fmla="*/ 43 h 944"/>
                  <a:gd name="T122" fmla="*/ 773 w 1664"/>
                  <a:gd name="T123" fmla="*/ 43 h 944"/>
                  <a:gd name="T124" fmla="*/ 1298 w 1664"/>
                  <a:gd name="T125" fmla="*/ 0 h 9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64" h="944">
                    <a:moveTo>
                      <a:pt x="1064" y="0"/>
                    </a:moveTo>
                    <a:lnTo>
                      <a:pt x="1064" y="0"/>
                    </a:lnTo>
                    <a:lnTo>
                      <a:pt x="1071" y="0"/>
                    </a:lnTo>
                    <a:lnTo>
                      <a:pt x="1076" y="3"/>
                    </a:lnTo>
                    <a:lnTo>
                      <a:pt x="1080" y="9"/>
                    </a:lnTo>
                    <a:lnTo>
                      <a:pt x="1080" y="15"/>
                    </a:lnTo>
                    <a:lnTo>
                      <a:pt x="1080" y="15"/>
                    </a:lnTo>
                    <a:lnTo>
                      <a:pt x="1080" y="22"/>
                    </a:lnTo>
                    <a:lnTo>
                      <a:pt x="1076" y="27"/>
                    </a:lnTo>
                    <a:lnTo>
                      <a:pt x="1071" y="31"/>
                    </a:lnTo>
                    <a:lnTo>
                      <a:pt x="1064" y="32"/>
                    </a:lnTo>
                    <a:lnTo>
                      <a:pt x="1064" y="32"/>
                    </a:lnTo>
                    <a:lnTo>
                      <a:pt x="1059" y="31"/>
                    </a:lnTo>
                    <a:lnTo>
                      <a:pt x="1054" y="27"/>
                    </a:lnTo>
                    <a:lnTo>
                      <a:pt x="1051" y="22"/>
                    </a:lnTo>
                    <a:lnTo>
                      <a:pt x="1049" y="15"/>
                    </a:lnTo>
                    <a:lnTo>
                      <a:pt x="1049" y="15"/>
                    </a:lnTo>
                    <a:lnTo>
                      <a:pt x="1051" y="9"/>
                    </a:lnTo>
                    <a:lnTo>
                      <a:pt x="1054" y="3"/>
                    </a:lnTo>
                    <a:lnTo>
                      <a:pt x="1059" y="0"/>
                    </a:lnTo>
                    <a:lnTo>
                      <a:pt x="1064" y="0"/>
                    </a:lnTo>
                    <a:lnTo>
                      <a:pt x="1064" y="0"/>
                    </a:lnTo>
                    <a:close/>
                    <a:moveTo>
                      <a:pt x="424" y="911"/>
                    </a:moveTo>
                    <a:lnTo>
                      <a:pt x="424" y="911"/>
                    </a:lnTo>
                    <a:lnTo>
                      <a:pt x="424" y="911"/>
                    </a:lnTo>
                    <a:lnTo>
                      <a:pt x="429" y="911"/>
                    </a:lnTo>
                    <a:lnTo>
                      <a:pt x="434" y="915"/>
                    </a:lnTo>
                    <a:lnTo>
                      <a:pt x="438" y="920"/>
                    </a:lnTo>
                    <a:lnTo>
                      <a:pt x="439" y="927"/>
                    </a:lnTo>
                    <a:lnTo>
                      <a:pt x="439" y="927"/>
                    </a:lnTo>
                    <a:lnTo>
                      <a:pt x="438" y="933"/>
                    </a:lnTo>
                    <a:lnTo>
                      <a:pt x="434" y="939"/>
                    </a:lnTo>
                    <a:lnTo>
                      <a:pt x="429" y="942"/>
                    </a:lnTo>
                    <a:lnTo>
                      <a:pt x="424" y="944"/>
                    </a:lnTo>
                    <a:lnTo>
                      <a:pt x="424" y="944"/>
                    </a:lnTo>
                    <a:lnTo>
                      <a:pt x="417" y="942"/>
                    </a:lnTo>
                    <a:lnTo>
                      <a:pt x="412" y="939"/>
                    </a:lnTo>
                    <a:lnTo>
                      <a:pt x="409" y="933"/>
                    </a:lnTo>
                    <a:lnTo>
                      <a:pt x="409" y="927"/>
                    </a:lnTo>
                    <a:lnTo>
                      <a:pt x="409" y="927"/>
                    </a:lnTo>
                    <a:lnTo>
                      <a:pt x="409" y="920"/>
                    </a:lnTo>
                    <a:lnTo>
                      <a:pt x="412" y="915"/>
                    </a:lnTo>
                    <a:lnTo>
                      <a:pt x="417" y="911"/>
                    </a:lnTo>
                    <a:lnTo>
                      <a:pt x="424" y="911"/>
                    </a:lnTo>
                    <a:lnTo>
                      <a:pt x="424" y="911"/>
                    </a:lnTo>
                    <a:close/>
                    <a:moveTo>
                      <a:pt x="366" y="911"/>
                    </a:moveTo>
                    <a:lnTo>
                      <a:pt x="366" y="911"/>
                    </a:lnTo>
                    <a:lnTo>
                      <a:pt x="366" y="911"/>
                    </a:lnTo>
                    <a:lnTo>
                      <a:pt x="371" y="911"/>
                    </a:lnTo>
                    <a:lnTo>
                      <a:pt x="376" y="915"/>
                    </a:lnTo>
                    <a:lnTo>
                      <a:pt x="380" y="920"/>
                    </a:lnTo>
                    <a:lnTo>
                      <a:pt x="381" y="927"/>
                    </a:lnTo>
                    <a:lnTo>
                      <a:pt x="381" y="927"/>
                    </a:lnTo>
                    <a:lnTo>
                      <a:pt x="380" y="933"/>
                    </a:lnTo>
                    <a:lnTo>
                      <a:pt x="376" y="939"/>
                    </a:lnTo>
                    <a:lnTo>
                      <a:pt x="371" y="942"/>
                    </a:lnTo>
                    <a:lnTo>
                      <a:pt x="366" y="944"/>
                    </a:lnTo>
                    <a:lnTo>
                      <a:pt x="366" y="944"/>
                    </a:lnTo>
                    <a:lnTo>
                      <a:pt x="359" y="942"/>
                    </a:lnTo>
                    <a:lnTo>
                      <a:pt x="354" y="939"/>
                    </a:lnTo>
                    <a:lnTo>
                      <a:pt x="351" y="933"/>
                    </a:lnTo>
                    <a:lnTo>
                      <a:pt x="349" y="927"/>
                    </a:lnTo>
                    <a:lnTo>
                      <a:pt x="349" y="927"/>
                    </a:lnTo>
                    <a:lnTo>
                      <a:pt x="351" y="920"/>
                    </a:lnTo>
                    <a:lnTo>
                      <a:pt x="354" y="915"/>
                    </a:lnTo>
                    <a:lnTo>
                      <a:pt x="359" y="911"/>
                    </a:lnTo>
                    <a:lnTo>
                      <a:pt x="366" y="911"/>
                    </a:lnTo>
                    <a:lnTo>
                      <a:pt x="366" y="911"/>
                    </a:lnTo>
                    <a:close/>
                    <a:moveTo>
                      <a:pt x="482" y="867"/>
                    </a:moveTo>
                    <a:lnTo>
                      <a:pt x="482" y="867"/>
                    </a:lnTo>
                    <a:lnTo>
                      <a:pt x="482" y="867"/>
                    </a:lnTo>
                    <a:lnTo>
                      <a:pt x="489" y="869"/>
                    </a:lnTo>
                    <a:lnTo>
                      <a:pt x="492" y="872"/>
                    </a:lnTo>
                    <a:lnTo>
                      <a:pt x="496" y="877"/>
                    </a:lnTo>
                    <a:lnTo>
                      <a:pt x="497" y="884"/>
                    </a:lnTo>
                    <a:lnTo>
                      <a:pt x="497" y="884"/>
                    </a:lnTo>
                    <a:lnTo>
                      <a:pt x="496" y="889"/>
                    </a:lnTo>
                    <a:lnTo>
                      <a:pt x="492" y="894"/>
                    </a:lnTo>
                    <a:lnTo>
                      <a:pt x="489" y="898"/>
                    </a:lnTo>
                    <a:lnTo>
                      <a:pt x="482" y="899"/>
                    </a:lnTo>
                    <a:lnTo>
                      <a:pt x="482" y="899"/>
                    </a:lnTo>
                    <a:lnTo>
                      <a:pt x="477" y="898"/>
                    </a:lnTo>
                    <a:lnTo>
                      <a:pt x="472" y="894"/>
                    </a:lnTo>
                    <a:lnTo>
                      <a:pt x="468" y="889"/>
                    </a:lnTo>
                    <a:lnTo>
                      <a:pt x="467" y="884"/>
                    </a:lnTo>
                    <a:lnTo>
                      <a:pt x="467" y="884"/>
                    </a:lnTo>
                    <a:lnTo>
                      <a:pt x="468" y="877"/>
                    </a:lnTo>
                    <a:lnTo>
                      <a:pt x="472" y="872"/>
                    </a:lnTo>
                    <a:lnTo>
                      <a:pt x="477" y="869"/>
                    </a:lnTo>
                    <a:lnTo>
                      <a:pt x="482" y="867"/>
                    </a:lnTo>
                    <a:lnTo>
                      <a:pt x="482" y="867"/>
                    </a:lnTo>
                    <a:close/>
                    <a:moveTo>
                      <a:pt x="424" y="867"/>
                    </a:moveTo>
                    <a:lnTo>
                      <a:pt x="424" y="867"/>
                    </a:lnTo>
                    <a:lnTo>
                      <a:pt x="424" y="867"/>
                    </a:lnTo>
                    <a:lnTo>
                      <a:pt x="429" y="869"/>
                    </a:lnTo>
                    <a:lnTo>
                      <a:pt x="434" y="872"/>
                    </a:lnTo>
                    <a:lnTo>
                      <a:pt x="438" y="877"/>
                    </a:lnTo>
                    <a:lnTo>
                      <a:pt x="439" y="884"/>
                    </a:lnTo>
                    <a:lnTo>
                      <a:pt x="439" y="884"/>
                    </a:lnTo>
                    <a:lnTo>
                      <a:pt x="438" y="889"/>
                    </a:lnTo>
                    <a:lnTo>
                      <a:pt x="434" y="894"/>
                    </a:lnTo>
                    <a:lnTo>
                      <a:pt x="429" y="898"/>
                    </a:lnTo>
                    <a:lnTo>
                      <a:pt x="424" y="899"/>
                    </a:lnTo>
                    <a:lnTo>
                      <a:pt x="424" y="899"/>
                    </a:lnTo>
                    <a:lnTo>
                      <a:pt x="417" y="898"/>
                    </a:lnTo>
                    <a:lnTo>
                      <a:pt x="412" y="894"/>
                    </a:lnTo>
                    <a:lnTo>
                      <a:pt x="409" y="889"/>
                    </a:lnTo>
                    <a:lnTo>
                      <a:pt x="409" y="884"/>
                    </a:lnTo>
                    <a:lnTo>
                      <a:pt x="409" y="884"/>
                    </a:lnTo>
                    <a:lnTo>
                      <a:pt x="409" y="877"/>
                    </a:lnTo>
                    <a:lnTo>
                      <a:pt x="412" y="872"/>
                    </a:lnTo>
                    <a:lnTo>
                      <a:pt x="417" y="869"/>
                    </a:lnTo>
                    <a:lnTo>
                      <a:pt x="424" y="867"/>
                    </a:lnTo>
                    <a:lnTo>
                      <a:pt x="424" y="867"/>
                    </a:lnTo>
                    <a:close/>
                    <a:moveTo>
                      <a:pt x="366" y="867"/>
                    </a:moveTo>
                    <a:lnTo>
                      <a:pt x="366" y="867"/>
                    </a:lnTo>
                    <a:lnTo>
                      <a:pt x="366" y="867"/>
                    </a:lnTo>
                    <a:lnTo>
                      <a:pt x="371" y="869"/>
                    </a:lnTo>
                    <a:lnTo>
                      <a:pt x="376" y="872"/>
                    </a:lnTo>
                    <a:lnTo>
                      <a:pt x="380" y="877"/>
                    </a:lnTo>
                    <a:lnTo>
                      <a:pt x="381" y="884"/>
                    </a:lnTo>
                    <a:lnTo>
                      <a:pt x="381" y="884"/>
                    </a:lnTo>
                    <a:lnTo>
                      <a:pt x="380" y="889"/>
                    </a:lnTo>
                    <a:lnTo>
                      <a:pt x="376" y="894"/>
                    </a:lnTo>
                    <a:lnTo>
                      <a:pt x="371" y="898"/>
                    </a:lnTo>
                    <a:lnTo>
                      <a:pt x="366" y="899"/>
                    </a:lnTo>
                    <a:lnTo>
                      <a:pt x="366" y="899"/>
                    </a:lnTo>
                    <a:lnTo>
                      <a:pt x="359" y="898"/>
                    </a:lnTo>
                    <a:lnTo>
                      <a:pt x="354" y="894"/>
                    </a:lnTo>
                    <a:lnTo>
                      <a:pt x="351" y="889"/>
                    </a:lnTo>
                    <a:lnTo>
                      <a:pt x="349" y="884"/>
                    </a:lnTo>
                    <a:lnTo>
                      <a:pt x="349" y="884"/>
                    </a:lnTo>
                    <a:lnTo>
                      <a:pt x="351" y="877"/>
                    </a:lnTo>
                    <a:lnTo>
                      <a:pt x="354" y="872"/>
                    </a:lnTo>
                    <a:lnTo>
                      <a:pt x="359" y="869"/>
                    </a:lnTo>
                    <a:lnTo>
                      <a:pt x="366" y="867"/>
                    </a:lnTo>
                    <a:lnTo>
                      <a:pt x="366" y="867"/>
                    </a:lnTo>
                    <a:close/>
                    <a:moveTo>
                      <a:pt x="307" y="867"/>
                    </a:moveTo>
                    <a:lnTo>
                      <a:pt x="307" y="867"/>
                    </a:lnTo>
                    <a:lnTo>
                      <a:pt x="307" y="867"/>
                    </a:lnTo>
                    <a:lnTo>
                      <a:pt x="313" y="869"/>
                    </a:lnTo>
                    <a:lnTo>
                      <a:pt x="318" y="872"/>
                    </a:lnTo>
                    <a:lnTo>
                      <a:pt x="322" y="877"/>
                    </a:lnTo>
                    <a:lnTo>
                      <a:pt x="322" y="884"/>
                    </a:lnTo>
                    <a:lnTo>
                      <a:pt x="322" y="884"/>
                    </a:lnTo>
                    <a:lnTo>
                      <a:pt x="322" y="889"/>
                    </a:lnTo>
                    <a:lnTo>
                      <a:pt x="318" y="894"/>
                    </a:lnTo>
                    <a:lnTo>
                      <a:pt x="313" y="898"/>
                    </a:lnTo>
                    <a:lnTo>
                      <a:pt x="307" y="899"/>
                    </a:lnTo>
                    <a:lnTo>
                      <a:pt x="307" y="899"/>
                    </a:lnTo>
                    <a:lnTo>
                      <a:pt x="301" y="898"/>
                    </a:lnTo>
                    <a:lnTo>
                      <a:pt x="296" y="894"/>
                    </a:lnTo>
                    <a:lnTo>
                      <a:pt x="293" y="889"/>
                    </a:lnTo>
                    <a:lnTo>
                      <a:pt x="291" y="884"/>
                    </a:lnTo>
                    <a:lnTo>
                      <a:pt x="291" y="884"/>
                    </a:lnTo>
                    <a:lnTo>
                      <a:pt x="293" y="877"/>
                    </a:lnTo>
                    <a:lnTo>
                      <a:pt x="296" y="872"/>
                    </a:lnTo>
                    <a:lnTo>
                      <a:pt x="301" y="869"/>
                    </a:lnTo>
                    <a:lnTo>
                      <a:pt x="307" y="867"/>
                    </a:lnTo>
                    <a:lnTo>
                      <a:pt x="307" y="867"/>
                    </a:lnTo>
                    <a:close/>
                    <a:moveTo>
                      <a:pt x="482" y="824"/>
                    </a:moveTo>
                    <a:lnTo>
                      <a:pt x="482" y="824"/>
                    </a:lnTo>
                    <a:lnTo>
                      <a:pt x="482" y="824"/>
                    </a:lnTo>
                    <a:lnTo>
                      <a:pt x="489" y="824"/>
                    </a:lnTo>
                    <a:lnTo>
                      <a:pt x="492" y="828"/>
                    </a:lnTo>
                    <a:lnTo>
                      <a:pt x="496" y="833"/>
                    </a:lnTo>
                    <a:lnTo>
                      <a:pt x="497" y="840"/>
                    </a:lnTo>
                    <a:lnTo>
                      <a:pt x="497" y="840"/>
                    </a:lnTo>
                    <a:lnTo>
                      <a:pt x="496" y="847"/>
                    </a:lnTo>
                    <a:lnTo>
                      <a:pt x="492" y="852"/>
                    </a:lnTo>
                    <a:lnTo>
                      <a:pt x="489" y="855"/>
                    </a:lnTo>
                    <a:lnTo>
                      <a:pt x="482" y="857"/>
                    </a:lnTo>
                    <a:lnTo>
                      <a:pt x="482" y="857"/>
                    </a:lnTo>
                    <a:lnTo>
                      <a:pt x="477" y="855"/>
                    </a:lnTo>
                    <a:lnTo>
                      <a:pt x="472" y="852"/>
                    </a:lnTo>
                    <a:lnTo>
                      <a:pt x="468" y="847"/>
                    </a:lnTo>
                    <a:lnTo>
                      <a:pt x="467" y="840"/>
                    </a:lnTo>
                    <a:lnTo>
                      <a:pt x="467" y="840"/>
                    </a:lnTo>
                    <a:lnTo>
                      <a:pt x="468" y="833"/>
                    </a:lnTo>
                    <a:lnTo>
                      <a:pt x="472" y="828"/>
                    </a:lnTo>
                    <a:lnTo>
                      <a:pt x="477" y="824"/>
                    </a:lnTo>
                    <a:lnTo>
                      <a:pt x="482" y="824"/>
                    </a:lnTo>
                    <a:lnTo>
                      <a:pt x="482" y="824"/>
                    </a:lnTo>
                    <a:close/>
                    <a:moveTo>
                      <a:pt x="424" y="824"/>
                    </a:moveTo>
                    <a:lnTo>
                      <a:pt x="424" y="824"/>
                    </a:lnTo>
                    <a:lnTo>
                      <a:pt x="424" y="824"/>
                    </a:lnTo>
                    <a:lnTo>
                      <a:pt x="429" y="824"/>
                    </a:lnTo>
                    <a:lnTo>
                      <a:pt x="434" y="828"/>
                    </a:lnTo>
                    <a:lnTo>
                      <a:pt x="438" y="833"/>
                    </a:lnTo>
                    <a:lnTo>
                      <a:pt x="439" y="840"/>
                    </a:lnTo>
                    <a:lnTo>
                      <a:pt x="439" y="840"/>
                    </a:lnTo>
                    <a:lnTo>
                      <a:pt x="438" y="847"/>
                    </a:lnTo>
                    <a:lnTo>
                      <a:pt x="434" y="852"/>
                    </a:lnTo>
                    <a:lnTo>
                      <a:pt x="429" y="855"/>
                    </a:lnTo>
                    <a:lnTo>
                      <a:pt x="424" y="857"/>
                    </a:lnTo>
                    <a:lnTo>
                      <a:pt x="424" y="857"/>
                    </a:lnTo>
                    <a:lnTo>
                      <a:pt x="417" y="855"/>
                    </a:lnTo>
                    <a:lnTo>
                      <a:pt x="412" y="852"/>
                    </a:lnTo>
                    <a:lnTo>
                      <a:pt x="409" y="847"/>
                    </a:lnTo>
                    <a:lnTo>
                      <a:pt x="409" y="840"/>
                    </a:lnTo>
                    <a:lnTo>
                      <a:pt x="409" y="840"/>
                    </a:lnTo>
                    <a:lnTo>
                      <a:pt x="409" y="833"/>
                    </a:lnTo>
                    <a:lnTo>
                      <a:pt x="412" y="828"/>
                    </a:lnTo>
                    <a:lnTo>
                      <a:pt x="417" y="824"/>
                    </a:lnTo>
                    <a:lnTo>
                      <a:pt x="424" y="824"/>
                    </a:lnTo>
                    <a:lnTo>
                      <a:pt x="424" y="824"/>
                    </a:lnTo>
                    <a:close/>
                    <a:moveTo>
                      <a:pt x="366" y="824"/>
                    </a:moveTo>
                    <a:lnTo>
                      <a:pt x="366" y="824"/>
                    </a:lnTo>
                    <a:lnTo>
                      <a:pt x="366" y="824"/>
                    </a:lnTo>
                    <a:lnTo>
                      <a:pt x="371" y="824"/>
                    </a:lnTo>
                    <a:lnTo>
                      <a:pt x="376" y="828"/>
                    </a:lnTo>
                    <a:lnTo>
                      <a:pt x="380" y="833"/>
                    </a:lnTo>
                    <a:lnTo>
                      <a:pt x="381" y="840"/>
                    </a:lnTo>
                    <a:lnTo>
                      <a:pt x="381" y="840"/>
                    </a:lnTo>
                    <a:lnTo>
                      <a:pt x="380" y="847"/>
                    </a:lnTo>
                    <a:lnTo>
                      <a:pt x="376" y="852"/>
                    </a:lnTo>
                    <a:lnTo>
                      <a:pt x="371" y="855"/>
                    </a:lnTo>
                    <a:lnTo>
                      <a:pt x="366" y="857"/>
                    </a:lnTo>
                    <a:lnTo>
                      <a:pt x="366" y="857"/>
                    </a:lnTo>
                    <a:lnTo>
                      <a:pt x="359" y="855"/>
                    </a:lnTo>
                    <a:lnTo>
                      <a:pt x="354" y="852"/>
                    </a:lnTo>
                    <a:lnTo>
                      <a:pt x="351" y="847"/>
                    </a:lnTo>
                    <a:lnTo>
                      <a:pt x="349" y="840"/>
                    </a:lnTo>
                    <a:lnTo>
                      <a:pt x="349" y="840"/>
                    </a:lnTo>
                    <a:lnTo>
                      <a:pt x="351" y="833"/>
                    </a:lnTo>
                    <a:lnTo>
                      <a:pt x="354" y="828"/>
                    </a:lnTo>
                    <a:lnTo>
                      <a:pt x="359" y="824"/>
                    </a:lnTo>
                    <a:lnTo>
                      <a:pt x="366" y="824"/>
                    </a:lnTo>
                    <a:lnTo>
                      <a:pt x="366" y="824"/>
                    </a:lnTo>
                    <a:close/>
                    <a:moveTo>
                      <a:pt x="307" y="824"/>
                    </a:moveTo>
                    <a:lnTo>
                      <a:pt x="307" y="824"/>
                    </a:lnTo>
                    <a:lnTo>
                      <a:pt x="307" y="824"/>
                    </a:lnTo>
                    <a:lnTo>
                      <a:pt x="313" y="824"/>
                    </a:lnTo>
                    <a:lnTo>
                      <a:pt x="318" y="828"/>
                    </a:lnTo>
                    <a:lnTo>
                      <a:pt x="322" y="833"/>
                    </a:lnTo>
                    <a:lnTo>
                      <a:pt x="322" y="840"/>
                    </a:lnTo>
                    <a:lnTo>
                      <a:pt x="322" y="840"/>
                    </a:lnTo>
                    <a:lnTo>
                      <a:pt x="322" y="847"/>
                    </a:lnTo>
                    <a:lnTo>
                      <a:pt x="318" y="852"/>
                    </a:lnTo>
                    <a:lnTo>
                      <a:pt x="313" y="855"/>
                    </a:lnTo>
                    <a:lnTo>
                      <a:pt x="307" y="857"/>
                    </a:lnTo>
                    <a:lnTo>
                      <a:pt x="307" y="857"/>
                    </a:lnTo>
                    <a:lnTo>
                      <a:pt x="301" y="855"/>
                    </a:lnTo>
                    <a:lnTo>
                      <a:pt x="296" y="852"/>
                    </a:lnTo>
                    <a:lnTo>
                      <a:pt x="293" y="847"/>
                    </a:lnTo>
                    <a:lnTo>
                      <a:pt x="291" y="840"/>
                    </a:lnTo>
                    <a:lnTo>
                      <a:pt x="291" y="840"/>
                    </a:lnTo>
                    <a:lnTo>
                      <a:pt x="293" y="833"/>
                    </a:lnTo>
                    <a:lnTo>
                      <a:pt x="296" y="828"/>
                    </a:lnTo>
                    <a:lnTo>
                      <a:pt x="301" y="824"/>
                    </a:lnTo>
                    <a:lnTo>
                      <a:pt x="307" y="824"/>
                    </a:lnTo>
                    <a:lnTo>
                      <a:pt x="307" y="824"/>
                    </a:lnTo>
                    <a:close/>
                    <a:moveTo>
                      <a:pt x="249" y="824"/>
                    </a:moveTo>
                    <a:lnTo>
                      <a:pt x="249" y="824"/>
                    </a:lnTo>
                    <a:lnTo>
                      <a:pt x="249" y="824"/>
                    </a:lnTo>
                    <a:lnTo>
                      <a:pt x="255" y="824"/>
                    </a:lnTo>
                    <a:lnTo>
                      <a:pt x="261" y="828"/>
                    </a:lnTo>
                    <a:lnTo>
                      <a:pt x="262" y="833"/>
                    </a:lnTo>
                    <a:lnTo>
                      <a:pt x="264" y="840"/>
                    </a:lnTo>
                    <a:lnTo>
                      <a:pt x="264" y="840"/>
                    </a:lnTo>
                    <a:lnTo>
                      <a:pt x="262" y="847"/>
                    </a:lnTo>
                    <a:lnTo>
                      <a:pt x="261" y="852"/>
                    </a:lnTo>
                    <a:lnTo>
                      <a:pt x="255" y="855"/>
                    </a:lnTo>
                    <a:lnTo>
                      <a:pt x="249" y="857"/>
                    </a:lnTo>
                    <a:lnTo>
                      <a:pt x="249" y="857"/>
                    </a:lnTo>
                    <a:lnTo>
                      <a:pt x="244" y="855"/>
                    </a:lnTo>
                    <a:lnTo>
                      <a:pt x="238" y="852"/>
                    </a:lnTo>
                    <a:lnTo>
                      <a:pt x="235" y="847"/>
                    </a:lnTo>
                    <a:lnTo>
                      <a:pt x="233" y="840"/>
                    </a:lnTo>
                    <a:lnTo>
                      <a:pt x="233" y="840"/>
                    </a:lnTo>
                    <a:lnTo>
                      <a:pt x="235" y="833"/>
                    </a:lnTo>
                    <a:lnTo>
                      <a:pt x="238" y="828"/>
                    </a:lnTo>
                    <a:lnTo>
                      <a:pt x="244" y="824"/>
                    </a:lnTo>
                    <a:lnTo>
                      <a:pt x="249" y="824"/>
                    </a:lnTo>
                    <a:lnTo>
                      <a:pt x="249" y="824"/>
                    </a:lnTo>
                    <a:close/>
                    <a:moveTo>
                      <a:pt x="599" y="780"/>
                    </a:moveTo>
                    <a:lnTo>
                      <a:pt x="599" y="780"/>
                    </a:lnTo>
                    <a:lnTo>
                      <a:pt x="599" y="780"/>
                    </a:lnTo>
                    <a:lnTo>
                      <a:pt x="605" y="782"/>
                    </a:lnTo>
                    <a:lnTo>
                      <a:pt x="610" y="785"/>
                    </a:lnTo>
                    <a:lnTo>
                      <a:pt x="613" y="790"/>
                    </a:lnTo>
                    <a:lnTo>
                      <a:pt x="615" y="797"/>
                    </a:lnTo>
                    <a:lnTo>
                      <a:pt x="615" y="797"/>
                    </a:lnTo>
                    <a:lnTo>
                      <a:pt x="613" y="802"/>
                    </a:lnTo>
                    <a:lnTo>
                      <a:pt x="610" y="807"/>
                    </a:lnTo>
                    <a:lnTo>
                      <a:pt x="605" y="811"/>
                    </a:lnTo>
                    <a:lnTo>
                      <a:pt x="599" y="812"/>
                    </a:lnTo>
                    <a:lnTo>
                      <a:pt x="599" y="812"/>
                    </a:lnTo>
                    <a:lnTo>
                      <a:pt x="593" y="811"/>
                    </a:lnTo>
                    <a:lnTo>
                      <a:pt x="588" y="807"/>
                    </a:lnTo>
                    <a:lnTo>
                      <a:pt x="584" y="802"/>
                    </a:lnTo>
                    <a:lnTo>
                      <a:pt x="582" y="797"/>
                    </a:lnTo>
                    <a:lnTo>
                      <a:pt x="582" y="797"/>
                    </a:lnTo>
                    <a:lnTo>
                      <a:pt x="584" y="790"/>
                    </a:lnTo>
                    <a:lnTo>
                      <a:pt x="588" y="785"/>
                    </a:lnTo>
                    <a:lnTo>
                      <a:pt x="593" y="782"/>
                    </a:lnTo>
                    <a:lnTo>
                      <a:pt x="599" y="780"/>
                    </a:lnTo>
                    <a:lnTo>
                      <a:pt x="599" y="780"/>
                    </a:lnTo>
                    <a:close/>
                    <a:moveTo>
                      <a:pt x="540" y="780"/>
                    </a:moveTo>
                    <a:lnTo>
                      <a:pt x="540" y="780"/>
                    </a:lnTo>
                    <a:lnTo>
                      <a:pt x="540" y="780"/>
                    </a:lnTo>
                    <a:lnTo>
                      <a:pt x="547" y="782"/>
                    </a:lnTo>
                    <a:lnTo>
                      <a:pt x="552" y="785"/>
                    </a:lnTo>
                    <a:lnTo>
                      <a:pt x="555" y="790"/>
                    </a:lnTo>
                    <a:lnTo>
                      <a:pt x="555" y="797"/>
                    </a:lnTo>
                    <a:lnTo>
                      <a:pt x="555" y="797"/>
                    </a:lnTo>
                    <a:lnTo>
                      <a:pt x="555" y="802"/>
                    </a:lnTo>
                    <a:lnTo>
                      <a:pt x="552" y="807"/>
                    </a:lnTo>
                    <a:lnTo>
                      <a:pt x="547" y="811"/>
                    </a:lnTo>
                    <a:lnTo>
                      <a:pt x="540" y="812"/>
                    </a:lnTo>
                    <a:lnTo>
                      <a:pt x="540" y="812"/>
                    </a:lnTo>
                    <a:lnTo>
                      <a:pt x="535" y="811"/>
                    </a:lnTo>
                    <a:lnTo>
                      <a:pt x="530" y="807"/>
                    </a:lnTo>
                    <a:lnTo>
                      <a:pt x="526" y="802"/>
                    </a:lnTo>
                    <a:lnTo>
                      <a:pt x="525" y="797"/>
                    </a:lnTo>
                    <a:lnTo>
                      <a:pt x="525" y="797"/>
                    </a:lnTo>
                    <a:lnTo>
                      <a:pt x="526" y="790"/>
                    </a:lnTo>
                    <a:lnTo>
                      <a:pt x="530" y="785"/>
                    </a:lnTo>
                    <a:lnTo>
                      <a:pt x="535" y="782"/>
                    </a:lnTo>
                    <a:lnTo>
                      <a:pt x="540" y="780"/>
                    </a:lnTo>
                    <a:lnTo>
                      <a:pt x="540" y="780"/>
                    </a:lnTo>
                    <a:close/>
                    <a:moveTo>
                      <a:pt x="482" y="780"/>
                    </a:moveTo>
                    <a:lnTo>
                      <a:pt x="482" y="780"/>
                    </a:lnTo>
                    <a:lnTo>
                      <a:pt x="482" y="780"/>
                    </a:lnTo>
                    <a:lnTo>
                      <a:pt x="489" y="782"/>
                    </a:lnTo>
                    <a:lnTo>
                      <a:pt x="492" y="785"/>
                    </a:lnTo>
                    <a:lnTo>
                      <a:pt x="496" y="790"/>
                    </a:lnTo>
                    <a:lnTo>
                      <a:pt x="497" y="797"/>
                    </a:lnTo>
                    <a:lnTo>
                      <a:pt x="497" y="797"/>
                    </a:lnTo>
                    <a:lnTo>
                      <a:pt x="496" y="802"/>
                    </a:lnTo>
                    <a:lnTo>
                      <a:pt x="492" y="807"/>
                    </a:lnTo>
                    <a:lnTo>
                      <a:pt x="489" y="811"/>
                    </a:lnTo>
                    <a:lnTo>
                      <a:pt x="482" y="812"/>
                    </a:lnTo>
                    <a:lnTo>
                      <a:pt x="482" y="812"/>
                    </a:lnTo>
                    <a:lnTo>
                      <a:pt x="477" y="811"/>
                    </a:lnTo>
                    <a:lnTo>
                      <a:pt x="472" y="807"/>
                    </a:lnTo>
                    <a:lnTo>
                      <a:pt x="468" y="802"/>
                    </a:lnTo>
                    <a:lnTo>
                      <a:pt x="467" y="797"/>
                    </a:lnTo>
                    <a:lnTo>
                      <a:pt x="467" y="797"/>
                    </a:lnTo>
                    <a:lnTo>
                      <a:pt x="468" y="790"/>
                    </a:lnTo>
                    <a:lnTo>
                      <a:pt x="472" y="785"/>
                    </a:lnTo>
                    <a:lnTo>
                      <a:pt x="477" y="782"/>
                    </a:lnTo>
                    <a:lnTo>
                      <a:pt x="482" y="780"/>
                    </a:lnTo>
                    <a:lnTo>
                      <a:pt x="482" y="780"/>
                    </a:lnTo>
                    <a:close/>
                    <a:moveTo>
                      <a:pt x="424" y="780"/>
                    </a:moveTo>
                    <a:lnTo>
                      <a:pt x="424" y="780"/>
                    </a:lnTo>
                    <a:lnTo>
                      <a:pt x="424" y="780"/>
                    </a:lnTo>
                    <a:lnTo>
                      <a:pt x="429" y="782"/>
                    </a:lnTo>
                    <a:lnTo>
                      <a:pt x="434" y="785"/>
                    </a:lnTo>
                    <a:lnTo>
                      <a:pt x="438" y="790"/>
                    </a:lnTo>
                    <a:lnTo>
                      <a:pt x="439" y="797"/>
                    </a:lnTo>
                    <a:lnTo>
                      <a:pt x="439" y="797"/>
                    </a:lnTo>
                    <a:lnTo>
                      <a:pt x="438" y="802"/>
                    </a:lnTo>
                    <a:lnTo>
                      <a:pt x="434" y="807"/>
                    </a:lnTo>
                    <a:lnTo>
                      <a:pt x="429" y="811"/>
                    </a:lnTo>
                    <a:lnTo>
                      <a:pt x="424" y="812"/>
                    </a:lnTo>
                    <a:lnTo>
                      <a:pt x="424" y="812"/>
                    </a:lnTo>
                    <a:lnTo>
                      <a:pt x="417" y="811"/>
                    </a:lnTo>
                    <a:lnTo>
                      <a:pt x="412" y="807"/>
                    </a:lnTo>
                    <a:lnTo>
                      <a:pt x="409" y="802"/>
                    </a:lnTo>
                    <a:lnTo>
                      <a:pt x="409" y="797"/>
                    </a:lnTo>
                    <a:lnTo>
                      <a:pt x="409" y="797"/>
                    </a:lnTo>
                    <a:lnTo>
                      <a:pt x="409" y="790"/>
                    </a:lnTo>
                    <a:lnTo>
                      <a:pt x="412" y="785"/>
                    </a:lnTo>
                    <a:lnTo>
                      <a:pt x="417" y="782"/>
                    </a:lnTo>
                    <a:lnTo>
                      <a:pt x="424" y="780"/>
                    </a:lnTo>
                    <a:lnTo>
                      <a:pt x="424" y="780"/>
                    </a:lnTo>
                    <a:close/>
                    <a:moveTo>
                      <a:pt x="366" y="780"/>
                    </a:moveTo>
                    <a:lnTo>
                      <a:pt x="366" y="780"/>
                    </a:lnTo>
                    <a:lnTo>
                      <a:pt x="366" y="780"/>
                    </a:lnTo>
                    <a:lnTo>
                      <a:pt x="371" y="782"/>
                    </a:lnTo>
                    <a:lnTo>
                      <a:pt x="376" y="785"/>
                    </a:lnTo>
                    <a:lnTo>
                      <a:pt x="380" y="790"/>
                    </a:lnTo>
                    <a:lnTo>
                      <a:pt x="381" y="797"/>
                    </a:lnTo>
                    <a:lnTo>
                      <a:pt x="381" y="797"/>
                    </a:lnTo>
                    <a:lnTo>
                      <a:pt x="380" y="802"/>
                    </a:lnTo>
                    <a:lnTo>
                      <a:pt x="376" y="807"/>
                    </a:lnTo>
                    <a:lnTo>
                      <a:pt x="371" y="811"/>
                    </a:lnTo>
                    <a:lnTo>
                      <a:pt x="366" y="812"/>
                    </a:lnTo>
                    <a:lnTo>
                      <a:pt x="366" y="812"/>
                    </a:lnTo>
                    <a:lnTo>
                      <a:pt x="359" y="811"/>
                    </a:lnTo>
                    <a:lnTo>
                      <a:pt x="354" y="807"/>
                    </a:lnTo>
                    <a:lnTo>
                      <a:pt x="351" y="802"/>
                    </a:lnTo>
                    <a:lnTo>
                      <a:pt x="349" y="797"/>
                    </a:lnTo>
                    <a:lnTo>
                      <a:pt x="349" y="797"/>
                    </a:lnTo>
                    <a:lnTo>
                      <a:pt x="351" y="790"/>
                    </a:lnTo>
                    <a:lnTo>
                      <a:pt x="354" y="785"/>
                    </a:lnTo>
                    <a:lnTo>
                      <a:pt x="359" y="782"/>
                    </a:lnTo>
                    <a:lnTo>
                      <a:pt x="366" y="780"/>
                    </a:lnTo>
                    <a:lnTo>
                      <a:pt x="366" y="780"/>
                    </a:lnTo>
                    <a:close/>
                    <a:moveTo>
                      <a:pt x="307" y="780"/>
                    </a:moveTo>
                    <a:lnTo>
                      <a:pt x="307" y="780"/>
                    </a:lnTo>
                    <a:lnTo>
                      <a:pt x="307" y="780"/>
                    </a:lnTo>
                    <a:lnTo>
                      <a:pt x="313" y="782"/>
                    </a:lnTo>
                    <a:lnTo>
                      <a:pt x="318" y="785"/>
                    </a:lnTo>
                    <a:lnTo>
                      <a:pt x="322" y="790"/>
                    </a:lnTo>
                    <a:lnTo>
                      <a:pt x="322" y="797"/>
                    </a:lnTo>
                    <a:lnTo>
                      <a:pt x="322" y="797"/>
                    </a:lnTo>
                    <a:lnTo>
                      <a:pt x="322" y="802"/>
                    </a:lnTo>
                    <a:lnTo>
                      <a:pt x="318" y="807"/>
                    </a:lnTo>
                    <a:lnTo>
                      <a:pt x="313" y="811"/>
                    </a:lnTo>
                    <a:lnTo>
                      <a:pt x="307" y="812"/>
                    </a:lnTo>
                    <a:lnTo>
                      <a:pt x="307" y="812"/>
                    </a:lnTo>
                    <a:lnTo>
                      <a:pt x="301" y="811"/>
                    </a:lnTo>
                    <a:lnTo>
                      <a:pt x="296" y="807"/>
                    </a:lnTo>
                    <a:lnTo>
                      <a:pt x="293" y="802"/>
                    </a:lnTo>
                    <a:lnTo>
                      <a:pt x="291" y="797"/>
                    </a:lnTo>
                    <a:lnTo>
                      <a:pt x="291" y="797"/>
                    </a:lnTo>
                    <a:lnTo>
                      <a:pt x="293" y="790"/>
                    </a:lnTo>
                    <a:lnTo>
                      <a:pt x="296" y="785"/>
                    </a:lnTo>
                    <a:lnTo>
                      <a:pt x="301" y="782"/>
                    </a:lnTo>
                    <a:lnTo>
                      <a:pt x="307" y="780"/>
                    </a:lnTo>
                    <a:lnTo>
                      <a:pt x="307" y="780"/>
                    </a:lnTo>
                    <a:close/>
                    <a:moveTo>
                      <a:pt x="249" y="780"/>
                    </a:moveTo>
                    <a:lnTo>
                      <a:pt x="249" y="780"/>
                    </a:lnTo>
                    <a:lnTo>
                      <a:pt x="249" y="780"/>
                    </a:lnTo>
                    <a:lnTo>
                      <a:pt x="255" y="782"/>
                    </a:lnTo>
                    <a:lnTo>
                      <a:pt x="261" y="785"/>
                    </a:lnTo>
                    <a:lnTo>
                      <a:pt x="262" y="790"/>
                    </a:lnTo>
                    <a:lnTo>
                      <a:pt x="264" y="797"/>
                    </a:lnTo>
                    <a:lnTo>
                      <a:pt x="264" y="797"/>
                    </a:lnTo>
                    <a:lnTo>
                      <a:pt x="262" y="802"/>
                    </a:lnTo>
                    <a:lnTo>
                      <a:pt x="261" y="807"/>
                    </a:lnTo>
                    <a:lnTo>
                      <a:pt x="255" y="811"/>
                    </a:lnTo>
                    <a:lnTo>
                      <a:pt x="249" y="812"/>
                    </a:lnTo>
                    <a:lnTo>
                      <a:pt x="249" y="812"/>
                    </a:lnTo>
                    <a:lnTo>
                      <a:pt x="244" y="811"/>
                    </a:lnTo>
                    <a:lnTo>
                      <a:pt x="238" y="807"/>
                    </a:lnTo>
                    <a:lnTo>
                      <a:pt x="235" y="802"/>
                    </a:lnTo>
                    <a:lnTo>
                      <a:pt x="233" y="797"/>
                    </a:lnTo>
                    <a:lnTo>
                      <a:pt x="233" y="797"/>
                    </a:lnTo>
                    <a:lnTo>
                      <a:pt x="235" y="790"/>
                    </a:lnTo>
                    <a:lnTo>
                      <a:pt x="238" y="785"/>
                    </a:lnTo>
                    <a:lnTo>
                      <a:pt x="244" y="782"/>
                    </a:lnTo>
                    <a:lnTo>
                      <a:pt x="249" y="780"/>
                    </a:lnTo>
                    <a:lnTo>
                      <a:pt x="249" y="780"/>
                    </a:lnTo>
                    <a:close/>
                    <a:moveTo>
                      <a:pt x="599" y="738"/>
                    </a:moveTo>
                    <a:lnTo>
                      <a:pt x="599" y="738"/>
                    </a:lnTo>
                    <a:lnTo>
                      <a:pt x="599" y="738"/>
                    </a:lnTo>
                    <a:lnTo>
                      <a:pt x="605" y="738"/>
                    </a:lnTo>
                    <a:lnTo>
                      <a:pt x="610" y="741"/>
                    </a:lnTo>
                    <a:lnTo>
                      <a:pt x="613" y="746"/>
                    </a:lnTo>
                    <a:lnTo>
                      <a:pt x="615" y="753"/>
                    </a:lnTo>
                    <a:lnTo>
                      <a:pt x="615" y="753"/>
                    </a:lnTo>
                    <a:lnTo>
                      <a:pt x="613" y="760"/>
                    </a:lnTo>
                    <a:lnTo>
                      <a:pt x="610" y="765"/>
                    </a:lnTo>
                    <a:lnTo>
                      <a:pt x="605" y="768"/>
                    </a:lnTo>
                    <a:lnTo>
                      <a:pt x="599" y="770"/>
                    </a:lnTo>
                    <a:lnTo>
                      <a:pt x="599" y="770"/>
                    </a:lnTo>
                    <a:lnTo>
                      <a:pt x="593" y="768"/>
                    </a:lnTo>
                    <a:lnTo>
                      <a:pt x="588" y="765"/>
                    </a:lnTo>
                    <a:lnTo>
                      <a:pt x="584" y="760"/>
                    </a:lnTo>
                    <a:lnTo>
                      <a:pt x="582" y="753"/>
                    </a:lnTo>
                    <a:lnTo>
                      <a:pt x="582" y="753"/>
                    </a:lnTo>
                    <a:lnTo>
                      <a:pt x="584" y="746"/>
                    </a:lnTo>
                    <a:lnTo>
                      <a:pt x="588" y="741"/>
                    </a:lnTo>
                    <a:lnTo>
                      <a:pt x="593" y="738"/>
                    </a:lnTo>
                    <a:lnTo>
                      <a:pt x="599" y="738"/>
                    </a:lnTo>
                    <a:lnTo>
                      <a:pt x="599" y="738"/>
                    </a:lnTo>
                    <a:close/>
                    <a:moveTo>
                      <a:pt x="540" y="738"/>
                    </a:moveTo>
                    <a:lnTo>
                      <a:pt x="540" y="738"/>
                    </a:lnTo>
                    <a:lnTo>
                      <a:pt x="540" y="738"/>
                    </a:lnTo>
                    <a:lnTo>
                      <a:pt x="547" y="738"/>
                    </a:lnTo>
                    <a:lnTo>
                      <a:pt x="552" y="741"/>
                    </a:lnTo>
                    <a:lnTo>
                      <a:pt x="555" y="746"/>
                    </a:lnTo>
                    <a:lnTo>
                      <a:pt x="555" y="753"/>
                    </a:lnTo>
                    <a:lnTo>
                      <a:pt x="555" y="753"/>
                    </a:lnTo>
                    <a:lnTo>
                      <a:pt x="555" y="760"/>
                    </a:lnTo>
                    <a:lnTo>
                      <a:pt x="552" y="765"/>
                    </a:lnTo>
                    <a:lnTo>
                      <a:pt x="547" y="768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5" y="768"/>
                    </a:lnTo>
                    <a:lnTo>
                      <a:pt x="530" y="765"/>
                    </a:lnTo>
                    <a:lnTo>
                      <a:pt x="526" y="760"/>
                    </a:lnTo>
                    <a:lnTo>
                      <a:pt x="525" y="753"/>
                    </a:lnTo>
                    <a:lnTo>
                      <a:pt x="525" y="753"/>
                    </a:lnTo>
                    <a:lnTo>
                      <a:pt x="526" y="746"/>
                    </a:lnTo>
                    <a:lnTo>
                      <a:pt x="530" y="741"/>
                    </a:lnTo>
                    <a:lnTo>
                      <a:pt x="535" y="738"/>
                    </a:lnTo>
                    <a:lnTo>
                      <a:pt x="540" y="738"/>
                    </a:lnTo>
                    <a:lnTo>
                      <a:pt x="540" y="738"/>
                    </a:lnTo>
                    <a:close/>
                    <a:moveTo>
                      <a:pt x="482" y="738"/>
                    </a:moveTo>
                    <a:lnTo>
                      <a:pt x="482" y="738"/>
                    </a:lnTo>
                    <a:lnTo>
                      <a:pt x="482" y="738"/>
                    </a:lnTo>
                    <a:lnTo>
                      <a:pt x="489" y="738"/>
                    </a:lnTo>
                    <a:lnTo>
                      <a:pt x="492" y="741"/>
                    </a:lnTo>
                    <a:lnTo>
                      <a:pt x="496" y="746"/>
                    </a:lnTo>
                    <a:lnTo>
                      <a:pt x="497" y="753"/>
                    </a:lnTo>
                    <a:lnTo>
                      <a:pt x="497" y="753"/>
                    </a:lnTo>
                    <a:lnTo>
                      <a:pt x="496" y="760"/>
                    </a:lnTo>
                    <a:lnTo>
                      <a:pt x="492" y="765"/>
                    </a:lnTo>
                    <a:lnTo>
                      <a:pt x="489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7" y="768"/>
                    </a:lnTo>
                    <a:lnTo>
                      <a:pt x="472" y="765"/>
                    </a:lnTo>
                    <a:lnTo>
                      <a:pt x="468" y="760"/>
                    </a:lnTo>
                    <a:lnTo>
                      <a:pt x="467" y="753"/>
                    </a:lnTo>
                    <a:lnTo>
                      <a:pt x="467" y="753"/>
                    </a:lnTo>
                    <a:lnTo>
                      <a:pt x="468" y="746"/>
                    </a:lnTo>
                    <a:lnTo>
                      <a:pt x="472" y="741"/>
                    </a:lnTo>
                    <a:lnTo>
                      <a:pt x="477" y="738"/>
                    </a:lnTo>
                    <a:lnTo>
                      <a:pt x="482" y="738"/>
                    </a:lnTo>
                    <a:lnTo>
                      <a:pt x="482" y="738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29" y="738"/>
                    </a:lnTo>
                    <a:lnTo>
                      <a:pt x="434" y="741"/>
                    </a:lnTo>
                    <a:lnTo>
                      <a:pt x="438" y="746"/>
                    </a:lnTo>
                    <a:lnTo>
                      <a:pt x="439" y="753"/>
                    </a:lnTo>
                    <a:lnTo>
                      <a:pt x="439" y="753"/>
                    </a:lnTo>
                    <a:lnTo>
                      <a:pt x="438" y="760"/>
                    </a:lnTo>
                    <a:lnTo>
                      <a:pt x="434" y="765"/>
                    </a:lnTo>
                    <a:lnTo>
                      <a:pt x="429" y="768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7" y="768"/>
                    </a:lnTo>
                    <a:lnTo>
                      <a:pt x="412" y="765"/>
                    </a:lnTo>
                    <a:lnTo>
                      <a:pt x="409" y="760"/>
                    </a:lnTo>
                    <a:lnTo>
                      <a:pt x="409" y="753"/>
                    </a:lnTo>
                    <a:lnTo>
                      <a:pt x="409" y="753"/>
                    </a:lnTo>
                    <a:lnTo>
                      <a:pt x="409" y="746"/>
                    </a:lnTo>
                    <a:lnTo>
                      <a:pt x="412" y="741"/>
                    </a:lnTo>
                    <a:lnTo>
                      <a:pt x="417" y="738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6" y="738"/>
                    </a:moveTo>
                    <a:lnTo>
                      <a:pt x="366" y="738"/>
                    </a:lnTo>
                    <a:lnTo>
                      <a:pt x="366" y="738"/>
                    </a:lnTo>
                    <a:lnTo>
                      <a:pt x="371" y="738"/>
                    </a:lnTo>
                    <a:lnTo>
                      <a:pt x="376" y="741"/>
                    </a:lnTo>
                    <a:lnTo>
                      <a:pt x="380" y="746"/>
                    </a:lnTo>
                    <a:lnTo>
                      <a:pt x="381" y="753"/>
                    </a:lnTo>
                    <a:lnTo>
                      <a:pt x="381" y="753"/>
                    </a:lnTo>
                    <a:lnTo>
                      <a:pt x="380" y="760"/>
                    </a:lnTo>
                    <a:lnTo>
                      <a:pt x="376" y="765"/>
                    </a:lnTo>
                    <a:lnTo>
                      <a:pt x="371" y="768"/>
                    </a:lnTo>
                    <a:lnTo>
                      <a:pt x="366" y="770"/>
                    </a:lnTo>
                    <a:lnTo>
                      <a:pt x="366" y="770"/>
                    </a:lnTo>
                    <a:lnTo>
                      <a:pt x="359" y="768"/>
                    </a:lnTo>
                    <a:lnTo>
                      <a:pt x="354" y="765"/>
                    </a:lnTo>
                    <a:lnTo>
                      <a:pt x="351" y="760"/>
                    </a:lnTo>
                    <a:lnTo>
                      <a:pt x="349" y="753"/>
                    </a:lnTo>
                    <a:lnTo>
                      <a:pt x="349" y="753"/>
                    </a:lnTo>
                    <a:lnTo>
                      <a:pt x="351" y="746"/>
                    </a:lnTo>
                    <a:lnTo>
                      <a:pt x="354" y="741"/>
                    </a:lnTo>
                    <a:lnTo>
                      <a:pt x="359" y="738"/>
                    </a:lnTo>
                    <a:lnTo>
                      <a:pt x="366" y="738"/>
                    </a:lnTo>
                    <a:lnTo>
                      <a:pt x="366" y="738"/>
                    </a:lnTo>
                    <a:close/>
                    <a:moveTo>
                      <a:pt x="307" y="738"/>
                    </a:moveTo>
                    <a:lnTo>
                      <a:pt x="307" y="738"/>
                    </a:lnTo>
                    <a:lnTo>
                      <a:pt x="307" y="738"/>
                    </a:lnTo>
                    <a:lnTo>
                      <a:pt x="313" y="738"/>
                    </a:lnTo>
                    <a:lnTo>
                      <a:pt x="318" y="741"/>
                    </a:lnTo>
                    <a:lnTo>
                      <a:pt x="322" y="746"/>
                    </a:lnTo>
                    <a:lnTo>
                      <a:pt x="322" y="753"/>
                    </a:lnTo>
                    <a:lnTo>
                      <a:pt x="322" y="753"/>
                    </a:lnTo>
                    <a:lnTo>
                      <a:pt x="322" y="760"/>
                    </a:lnTo>
                    <a:lnTo>
                      <a:pt x="318" y="765"/>
                    </a:lnTo>
                    <a:lnTo>
                      <a:pt x="313" y="768"/>
                    </a:lnTo>
                    <a:lnTo>
                      <a:pt x="307" y="770"/>
                    </a:lnTo>
                    <a:lnTo>
                      <a:pt x="307" y="770"/>
                    </a:lnTo>
                    <a:lnTo>
                      <a:pt x="301" y="768"/>
                    </a:lnTo>
                    <a:lnTo>
                      <a:pt x="296" y="765"/>
                    </a:lnTo>
                    <a:lnTo>
                      <a:pt x="293" y="760"/>
                    </a:lnTo>
                    <a:lnTo>
                      <a:pt x="291" y="753"/>
                    </a:lnTo>
                    <a:lnTo>
                      <a:pt x="291" y="753"/>
                    </a:lnTo>
                    <a:lnTo>
                      <a:pt x="293" y="746"/>
                    </a:lnTo>
                    <a:lnTo>
                      <a:pt x="296" y="741"/>
                    </a:lnTo>
                    <a:lnTo>
                      <a:pt x="301" y="738"/>
                    </a:lnTo>
                    <a:lnTo>
                      <a:pt x="307" y="738"/>
                    </a:lnTo>
                    <a:lnTo>
                      <a:pt x="307" y="738"/>
                    </a:lnTo>
                    <a:close/>
                    <a:moveTo>
                      <a:pt x="249" y="738"/>
                    </a:moveTo>
                    <a:lnTo>
                      <a:pt x="249" y="738"/>
                    </a:lnTo>
                    <a:lnTo>
                      <a:pt x="249" y="738"/>
                    </a:lnTo>
                    <a:lnTo>
                      <a:pt x="255" y="738"/>
                    </a:lnTo>
                    <a:lnTo>
                      <a:pt x="261" y="741"/>
                    </a:lnTo>
                    <a:lnTo>
                      <a:pt x="262" y="746"/>
                    </a:lnTo>
                    <a:lnTo>
                      <a:pt x="264" y="753"/>
                    </a:lnTo>
                    <a:lnTo>
                      <a:pt x="264" y="753"/>
                    </a:lnTo>
                    <a:lnTo>
                      <a:pt x="262" y="760"/>
                    </a:lnTo>
                    <a:lnTo>
                      <a:pt x="261" y="765"/>
                    </a:lnTo>
                    <a:lnTo>
                      <a:pt x="255" y="768"/>
                    </a:lnTo>
                    <a:lnTo>
                      <a:pt x="249" y="770"/>
                    </a:lnTo>
                    <a:lnTo>
                      <a:pt x="249" y="770"/>
                    </a:lnTo>
                    <a:lnTo>
                      <a:pt x="244" y="768"/>
                    </a:lnTo>
                    <a:lnTo>
                      <a:pt x="238" y="765"/>
                    </a:lnTo>
                    <a:lnTo>
                      <a:pt x="235" y="760"/>
                    </a:lnTo>
                    <a:lnTo>
                      <a:pt x="233" y="753"/>
                    </a:lnTo>
                    <a:lnTo>
                      <a:pt x="233" y="753"/>
                    </a:lnTo>
                    <a:lnTo>
                      <a:pt x="235" y="746"/>
                    </a:lnTo>
                    <a:lnTo>
                      <a:pt x="238" y="741"/>
                    </a:lnTo>
                    <a:lnTo>
                      <a:pt x="244" y="738"/>
                    </a:lnTo>
                    <a:lnTo>
                      <a:pt x="249" y="738"/>
                    </a:lnTo>
                    <a:lnTo>
                      <a:pt x="249" y="738"/>
                    </a:lnTo>
                    <a:close/>
                    <a:moveTo>
                      <a:pt x="657" y="693"/>
                    </a:moveTo>
                    <a:lnTo>
                      <a:pt x="657" y="693"/>
                    </a:lnTo>
                    <a:lnTo>
                      <a:pt x="657" y="693"/>
                    </a:lnTo>
                    <a:lnTo>
                      <a:pt x="662" y="695"/>
                    </a:lnTo>
                    <a:lnTo>
                      <a:pt x="668" y="698"/>
                    </a:lnTo>
                    <a:lnTo>
                      <a:pt x="671" y="703"/>
                    </a:lnTo>
                    <a:lnTo>
                      <a:pt x="673" y="710"/>
                    </a:lnTo>
                    <a:lnTo>
                      <a:pt x="673" y="710"/>
                    </a:lnTo>
                    <a:lnTo>
                      <a:pt x="671" y="715"/>
                    </a:lnTo>
                    <a:lnTo>
                      <a:pt x="668" y="720"/>
                    </a:lnTo>
                    <a:lnTo>
                      <a:pt x="662" y="724"/>
                    </a:lnTo>
                    <a:lnTo>
                      <a:pt x="657" y="726"/>
                    </a:lnTo>
                    <a:lnTo>
                      <a:pt x="657" y="726"/>
                    </a:lnTo>
                    <a:lnTo>
                      <a:pt x="651" y="724"/>
                    </a:lnTo>
                    <a:lnTo>
                      <a:pt x="645" y="720"/>
                    </a:lnTo>
                    <a:lnTo>
                      <a:pt x="642" y="715"/>
                    </a:lnTo>
                    <a:lnTo>
                      <a:pt x="642" y="710"/>
                    </a:lnTo>
                    <a:lnTo>
                      <a:pt x="642" y="710"/>
                    </a:lnTo>
                    <a:lnTo>
                      <a:pt x="642" y="703"/>
                    </a:lnTo>
                    <a:lnTo>
                      <a:pt x="645" y="698"/>
                    </a:lnTo>
                    <a:lnTo>
                      <a:pt x="651" y="695"/>
                    </a:lnTo>
                    <a:lnTo>
                      <a:pt x="657" y="693"/>
                    </a:lnTo>
                    <a:lnTo>
                      <a:pt x="657" y="693"/>
                    </a:lnTo>
                    <a:close/>
                    <a:moveTo>
                      <a:pt x="599" y="693"/>
                    </a:moveTo>
                    <a:lnTo>
                      <a:pt x="599" y="693"/>
                    </a:lnTo>
                    <a:lnTo>
                      <a:pt x="599" y="693"/>
                    </a:lnTo>
                    <a:lnTo>
                      <a:pt x="605" y="695"/>
                    </a:lnTo>
                    <a:lnTo>
                      <a:pt x="610" y="698"/>
                    </a:lnTo>
                    <a:lnTo>
                      <a:pt x="613" y="703"/>
                    </a:lnTo>
                    <a:lnTo>
                      <a:pt x="615" y="710"/>
                    </a:lnTo>
                    <a:lnTo>
                      <a:pt x="615" y="710"/>
                    </a:lnTo>
                    <a:lnTo>
                      <a:pt x="613" y="715"/>
                    </a:lnTo>
                    <a:lnTo>
                      <a:pt x="610" y="720"/>
                    </a:lnTo>
                    <a:lnTo>
                      <a:pt x="605" y="724"/>
                    </a:lnTo>
                    <a:lnTo>
                      <a:pt x="599" y="726"/>
                    </a:lnTo>
                    <a:lnTo>
                      <a:pt x="599" y="726"/>
                    </a:lnTo>
                    <a:lnTo>
                      <a:pt x="593" y="724"/>
                    </a:lnTo>
                    <a:lnTo>
                      <a:pt x="588" y="720"/>
                    </a:lnTo>
                    <a:lnTo>
                      <a:pt x="584" y="715"/>
                    </a:lnTo>
                    <a:lnTo>
                      <a:pt x="582" y="710"/>
                    </a:lnTo>
                    <a:lnTo>
                      <a:pt x="582" y="710"/>
                    </a:lnTo>
                    <a:lnTo>
                      <a:pt x="584" y="703"/>
                    </a:lnTo>
                    <a:lnTo>
                      <a:pt x="588" y="698"/>
                    </a:lnTo>
                    <a:lnTo>
                      <a:pt x="593" y="695"/>
                    </a:lnTo>
                    <a:lnTo>
                      <a:pt x="599" y="693"/>
                    </a:lnTo>
                    <a:lnTo>
                      <a:pt x="599" y="693"/>
                    </a:lnTo>
                    <a:close/>
                    <a:moveTo>
                      <a:pt x="540" y="693"/>
                    </a:moveTo>
                    <a:lnTo>
                      <a:pt x="540" y="693"/>
                    </a:lnTo>
                    <a:lnTo>
                      <a:pt x="540" y="693"/>
                    </a:lnTo>
                    <a:lnTo>
                      <a:pt x="547" y="695"/>
                    </a:lnTo>
                    <a:lnTo>
                      <a:pt x="552" y="698"/>
                    </a:lnTo>
                    <a:lnTo>
                      <a:pt x="555" y="703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5" y="715"/>
                    </a:lnTo>
                    <a:lnTo>
                      <a:pt x="552" y="720"/>
                    </a:lnTo>
                    <a:lnTo>
                      <a:pt x="547" y="724"/>
                    </a:lnTo>
                    <a:lnTo>
                      <a:pt x="540" y="726"/>
                    </a:lnTo>
                    <a:lnTo>
                      <a:pt x="540" y="726"/>
                    </a:lnTo>
                    <a:lnTo>
                      <a:pt x="535" y="724"/>
                    </a:lnTo>
                    <a:lnTo>
                      <a:pt x="530" y="720"/>
                    </a:lnTo>
                    <a:lnTo>
                      <a:pt x="526" y="715"/>
                    </a:lnTo>
                    <a:lnTo>
                      <a:pt x="525" y="710"/>
                    </a:lnTo>
                    <a:lnTo>
                      <a:pt x="525" y="710"/>
                    </a:lnTo>
                    <a:lnTo>
                      <a:pt x="526" y="703"/>
                    </a:lnTo>
                    <a:lnTo>
                      <a:pt x="530" y="698"/>
                    </a:lnTo>
                    <a:lnTo>
                      <a:pt x="535" y="695"/>
                    </a:lnTo>
                    <a:lnTo>
                      <a:pt x="540" y="693"/>
                    </a:lnTo>
                    <a:lnTo>
                      <a:pt x="540" y="693"/>
                    </a:lnTo>
                    <a:close/>
                    <a:moveTo>
                      <a:pt x="482" y="693"/>
                    </a:moveTo>
                    <a:lnTo>
                      <a:pt x="482" y="693"/>
                    </a:lnTo>
                    <a:lnTo>
                      <a:pt x="482" y="693"/>
                    </a:lnTo>
                    <a:lnTo>
                      <a:pt x="489" y="695"/>
                    </a:lnTo>
                    <a:lnTo>
                      <a:pt x="492" y="698"/>
                    </a:lnTo>
                    <a:lnTo>
                      <a:pt x="496" y="703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6" y="715"/>
                    </a:lnTo>
                    <a:lnTo>
                      <a:pt x="492" y="720"/>
                    </a:lnTo>
                    <a:lnTo>
                      <a:pt x="489" y="724"/>
                    </a:lnTo>
                    <a:lnTo>
                      <a:pt x="482" y="726"/>
                    </a:lnTo>
                    <a:lnTo>
                      <a:pt x="482" y="726"/>
                    </a:lnTo>
                    <a:lnTo>
                      <a:pt x="477" y="724"/>
                    </a:lnTo>
                    <a:lnTo>
                      <a:pt x="472" y="720"/>
                    </a:lnTo>
                    <a:lnTo>
                      <a:pt x="468" y="715"/>
                    </a:lnTo>
                    <a:lnTo>
                      <a:pt x="467" y="710"/>
                    </a:lnTo>
                    <a:lnTo>
                      <a:pt x="467" y="710"/>
                    </a:lnTo>
                    <a:lnTo>
                      <a:pt x="468" y="703"/>
                    </a:lnTo>
                    <a:lnTo>
                      <a:pt x="472" y="698"/>
                    </a:lnTo>
                    <a:lnTo>
                      <a:pt x="477" y="695"/>
                    </a:lnTo>
                    <a:lnTo>
                      <a:pt x="482" y="693"/>
                    </a:lnTo>
                    <a:lnTo>
                      <a:pt x="482" y="693"/>
                    </a:lnTo>
                    <a:close/>
                    <a:moveTo>
                      <a:pt x="424" y="693"/>
                    </a:moveTo>
                    <a:lnTo>
                      <a:pt x="424" y="693"/>
                    </a:lnTo>
                    <a:lnTo>
                      <a:pt x="424" y="693"/>
                    </a:lnTo>
                    <a:lnTo>
                      <a:pt x="429" y="695"/>
                    </a:lnTo>
                    <a:lnTo>
                      <a:pt x="434" y="698"/>
                    </a:lnTo>
                    <a:lnTo>
                      <a:pt x="438" y="703"/>
                    </a:lnTo>
                    <a:lnTo>
                      <a:pt x="439" y="710"/>
                    </a:lnTo>
                    <a:lnTo>
                      <a:pt x="439" y="710"/>
                    </a:lnTo>
                    <a:lnTo>
                      <a:pt x="438" y="715"/>
                    </a:lnTo>
                    <a:lnTo>
                      <a:pt x="434" y="720"/>
                    </a:lnTo>
                    <a:lnTo>
                      <a:pt x="429" y="724"/>
                    </a:lnTo>
                    <a:lnTo>
                      <a:pt x="424" y="726"/>
                    </a:lnTo>
                    <a:lnTo>
                      <a:pt x="424" y="726"/>
                    </a:lnTo>
                    <a:lnTo>
                      <a:pt x="417" y="724"/>
                    </a:lnTo>
                    <a:lnTo>
                      <a:pt x="412" y="720"/>
                    </a:lnTo>
                    <a:lnTo>
                      <a:pt x="409" y="715"/>
                    </a:lnTo>
                    <a:lnTo>
                      <a:pt x="409" y="710"/>
                    </a:lnTo>
                    <a:lnTo>
                      <a:pt x="409" y="710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17" y="695"/>
                    </a:lnTo>
                    <a:lnTo>
                      <a:pt x="424" y="693"/>
                    </a:lnTo>
                    <a:lnTo>
                      <a:pt x="424" y="693"/>
                    </a:lnTo>
                    <a:close/>
                    <a:moveTo>
                      <a:pt x="366" y="693"/>
                    </a:moveTo>
                    <a:lnTo>
                      <a:pt x="366" y="693"/>
                    </a:lnTo>
                    <a:lnTo>
                      <a:pt x="366" y="693"/>
                    </a:lnTo>
                    <a:lnTo>
                      <a:pt x="371" y="695"/>
                    </a:lnTo>
                    <a:lnTo>
                      <a:pt x="376" y="698"/>
                    </a:lnTo>
                    <a:lnTo>
                      <a:pt x="380" y="703"/>
                    </a:lnTo>
                    <a:lnTo>
                      <a:pt x="381" y="710"/>
                    </a:lnTo>
                    <a:lnTo>
                      <a:pt x="381" y="710"/>
                    </a:lnTo>
                    <a:lnTo>
                      <a:pt x="380" y="715"/>
                    </a:lnTo>
                    <a:lnTo>
                      <a:pt x="376" y="720"/>
                    </a:lnTo>
                    <a:lnTo>
                      <a:pt x="371" y="724"/>
                    </a:lnTo>
                    <a:lnTo>
                      <a:pt x="366" y="726"/>
                    </a:lnTo>
                    <a:lnTo>
                      <a:pt x="366" y="726"/>
                    </a:lnTo>
                    <a:lnTo>
                      <a:pt x="359" y="724"/>
                    </a:lnTo>
                    <a:lnTo>
                      <a:pt x="354" y="720"/>
                    </a:lnTo>
                    <a:lnTo>
                      <a:pt x="351" y="715"/>
                    </a:lnTo>
                    <a:lnTo>
                      <a:pt x="349" y="710"/>
                    </a:lnTo>
                    <a:lnTo>
                      <a:pt x="349" y="710"/>
                    </a:lnTo>
                    <a:lnTo>
                      <a:pt x="351" y="703"/>
                    </a:lnTo>
                    <a:lnTo>
                      <a:pt x="354" y="698"/>
                    </a:lnTo>
                    <a:lnTo>
                      <a:pt x="359" y="695"/>
                    </a:lnTo>
                    <a:lnTo>
                      <a:pt x="366" y="693"/>
                    </a:lnTo>
                    <a:lnTo>
                      <a:pt x="366" y="693"/>
                    </a:lnTo>
                    <a:close/>
                    <a:moveTo>
                      <a:pt x="307" y="693"/>
                    </a:moveTo>
                    <a:lnTo>
                      <a:pt x="307" y="693"/>
                    </a:lnTo>
                    <a:lnTo>
                      <a:pt x="307" y="693"/>
                    </a:lnTo>
                    <a:lnTo>
                      <a:pt x="313" y="695"/>
                    </a:lnTo>
                    <a:lnTo>
                      <a:pt x="318" y="698"/>
                    </a:lnTo>
                    <a:lnTo>
                      <a:pt x="322" y="703"/>
                    </a:lnTo>
                    <a:lnTo>
                      <a:pt x="322" y="710"/>
                    </a:lnTo>
                    <a:lnTo>
                      <a:pt x="322" y="710"/>
                    </a:lnTo>
                    <a:lnTo>
                      <a:pt x="322" y="715"/>
                    </a:lnTo>
                    <a:lnTo>
                      <a:pt x="318" y="720"/>
                    </a:lnTo>
                    <a:lnTo>
                      <a:pt x="313" y="724"/>
                    </a:lnTo>
                    <a:lnTo>
                      <a:pt x="307" y="726"/>
                    </a:lnTo>
                    <a:lnTo>
                      <a:pt x="307" y="726"/>
                    </a:lnTo>
                    <a:lnTo>
                      <a:pt x="301" y="724"/>
                    </a:lnTo>
                    <a:lnTo>
                      <a:pt x="296" y="720"/>
                    </a:lnTo>
                    <a:lnTo>
                      <a:pt x="293" y="715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3" y="703"/>
                    </a:lnTo>
                    <a:lnTo>
                      <a:pt x="296" y="698"/>
                    </a:lnTo>
                    <a:lnTo>
                      <a:pt x="301" y="695"/>
                    </a:lnTo>
                    <a:lnTo>
                      <a:pt x="307" y="693"/>
                    </a:lnTo>
                    <a:lnTo>
                      <a:pt x="307" y="693"/>
                    </a:lnTo>
                    <a:close/>
                    <a:moveTo>
                      <a:pt x="249" y="693"/>
                    </a:moveTo>
                    <a:lnTo>
                      <a:pt x="249" y="693"/>
                    </a:lnTo>
                    <a:lnTo>
                      <a:pt x="249" y="693"/>
                    </a:lnTo>
                    <a:lnTo>
                      <a:pt x="255" y="695"/>
                    </a:lnTo>
                    <a:lnTo>
                      <a:pt x="261" y="698"/>
                    </a:lnTo>
                    <a:lnTo>
                      <a:pt x="262" y="703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2" y="715"/>
                    </a:lnTo>
                    <a:lnTo>
                      <a:pt x="261" y="720"/>
                    </a:lnTo>
                    <a:lnTo>
                      <a:pt x="255" y="724"/>
                    </a:lnTo>
                    <a:lnTo>
                      <a:pt x="249" y="726"/>
                    </a:lnTo>
                    <a:lnTo>
                      <a:pt x="249" y="726"/>
                    </a:lnTo>
                    <a:lnTo>
                      <a:pt x="244" y="724"/>
                    </a:lnTo>
                    <a:lnTo>
                      <a:pt x="238" y="720"/>
                    </a:lnTo>
                    <a:lnTo>
                      <a:pt x="235" y="715"/>
                    </a:lnTo>
                    <a:lnTo>
                      <a:pt x="233" y="710"/>
                    </a:lnTo>
                    <a:lnTo>
                      <a:pt x="233" y="710"/>
                    </a:lnTo>
                    <a:lnTo>
                      <a:pt x="235" y="703"/>
                    </a:lnTo>
                    <a:lnTo>
                      <a:pt x="238" y="698"/>
                    </a:lnTo>
                    <a:lnTo>
                      <a:pt x="244" y="695"/>
                    </a:lnTo>
                    <a:lnTo>
                      <a:pt x="249" y="693"/>
                    </a:lnTo>
                    <a:lnTo>
                      <a:pt x="249" y="693"/>
                    </a:lnTo>
                    <a:close/>
                    <a:moveTo>
                      <a:pt x="831" y="651"/>
                    </a:moveTo>
                    <a:lnTo>
                      <a:pt x="831" y="651"/>
                    </a:lnTo>
                    <a:lnTo>
                      <a:pt x="831" y="651"/>
                    </a:lnTo>
                    <a:lnTo>
                      <a:pt x="838" y="651"/>
                    </a:lnTo>
                    <a:lnTo>
                      <a:pt x="843" y="654"/>
                    </a:lnTo>
                    <a:lnTo>
                      <a:pt x="846" y="659"/>
                    </a:lnTo>
                    <a:lnTo>
                      <a:pt x="848" y="666"/>
                    </a:lnTo>
                    <a:lnTo>
                      <a:pt x="848" y="666"/>
                    </a:lnTo>
                    <a:lnTo>
                      <a:pt x="846" y="673"/>
                    </a:lnTo>
                    <a:lnTo>
                      <a:pt x="843" y="678"/>
                    </a:lnTo>
                    <a:lnTo>
                      <a:pt x="838" y="681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6" y="681"/>
                    </a:lnTo>
                    <a:lnTo>
                      <a:pt x="821" y="678"/>
                    </a:lnTo>
                    <a:lnTo>
                      <a:pt x="817" y="673"/>
                    </a:lnTo>
                    <a:lnTo>
                      <a:pt x="816" y="666"/>
                    </a:lnTo>
                    <a:lnTo>
                      <a:pt x="816" y="666"/>
                    </a:lnTo>
                    <a:lnTo>
                      <a:pt x="817" y="659"/>
                    </a:lnTo>
                    <a:lnTo>
                      <a:pt x="821" y="654"/>
                    </a:lnTo>
                    <a:lnTo>
                      <a:pt x="826" y="651"/>
                    </a:lnTo>
                    <a:lnTo>
                      <a:pt x="831" y="651"/>
                    </a:lnTo>
                    <a:lnTo>
                      <a:pt x="831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80" y="651"/>
                    </a:lnTo>
                    <a:lnTo>
                      <a:pt x="785" y="654"/>
                    </a:lnTo>
                    <a:lnTo>
                      <a:pt x="788" y="659"/>
                    </a:lnTo>
                    <a:lnTo>
                      <a:pt x="788" y="666"/>
                    </a:lnTo>
                    <a:lnTo>
                      <a:pt x="788" y="666"/>
                    </a:lnTo>
                    <a:lnTo>
                      <a:pt x="788" y="673"/>
                    </a:lnTo>
                    <a:lnTo>
                      <a:pt x="785" y="678"/>
                    </a:lnTo>
                    <a:lnTo>
                      <a:pt x="780" y="681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8" y="681"/>
                    </a:lnTo>
                    <a:lnTo>
                      <a:pt x="763" y="678"/>
                    </a:lnTo>
                    <a:lnTo>
                      <a:pt x="760" y="673"/>
                    </a:lnTo>
                    <a:lnTo>
                      <a:pt x="758" y="666"/>
                    </a:lnTo>
                    <a:lnTo>
                      <a:pt x="758" y="666"/>
                    </a:lnTo>
                    <a:lnTo>
                      <a:pt x="760" y="659"/>
                    </a:lnTo>
                    <a:lnTo>
                      <a:pt x="763" y="654"/>
                    </a:lnTo>
                    <a:lnTo>
                      <a:pt x="768" y="651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715" y="651"/>
                    </a:moveTo>
                    <a:lnTo>
                      <a:pt x="715" y="651"/>
                    </a:lnTo>
                    <a:lnTo>
                      <a:pt x="715" y="651"/>
                    </a:lnTo>
                    <a:lnTo>
                      <a:pt x="722" y="651"/>
                    </a:lnTo>
                    <a:lnTo>
                      <a:pt x="725" y="654"/>
                    </a:lnTo>
                    <a:lnTo>
                      <a:pt x="729" y="659"/>
                    </a:lnTo>
                    <a:lnTo>
                      <a:pt x="731" y="666"/>
                    </a:lnTo>
                    <a:lnTo>
                      <a:pt x="731" y="666"/>
                    </a:lnTo>
                    <a:lnTo>
                      <a:pt x="729" y="673"/>
                    </a:lnTo>
                    <a:lnTo>
                      <a:pt x="725" y="678"/>
                    </a:lnTo>
                    <a:lnTo>
                      <a:pt x="722" y="681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08" y="681"/>
                    </a:lnTo>
                    <a:lnTo>
                      <a:pt x="705" y="678"/>
                    </a:lnTo>
                    <a:lnTo>
                      <a:pt x="702" y="673"/>
                    </a:lnTo>
                    <a:lnTo>
                      <a:pt x="700" y="666"/>
                    </a:lnTo>
                    <a:lnTo>
                      <a:pt x="700" y="666"/>
                    </a:lnTo>
                    <a:lnTo>
                      <a:pt x="702" y="659"/>
                    </a:lnTo>
                    <a:lnTo>
                      <a:pt x="705" y="654"/>
                    </a:lnTo>
                    <a:lnTo>
                      <a:pt x="708" y="651"/>
                    </a:lnTo>
                    <a:lnTo>
                      <a:pt x="715" y="651"/>
                    </a:lnTo>
                    <a:lnTo>
                      <a:pt x="715" y="651"/>
                    </a:lnTo>
                    <a:close/>
                    <a:moveTo>
                      <a:pt x="657" y="651"/>
                    </a:moveTo>
                    <a:lnTo>
                      <a:pt x="657" y="651"/>
                    </a:lnTo>
                    <a:lnTo>
                      <a:pt x="657" y="651"/>
                    </a:lnTo>
                    <a:lnTo>
                      <a:pt x="662" y="651"/>
                    </a:lnTo>
                    <a:lnTo>
                      <a:pt x="668" y="654"/>
                    </a:lnTo>
                    <a:lnTo>
                      <a:pt x="671" y="659"/>
                    </a:lnTo>
                    <a:lnTo>
                      <a:pt x="673" y="666"/>
                    </a:lnTo>
                    <a:lnTo>
                      <a:pt x="673" y="666"/>
                    </a:lnTo>
                    <a:lnTo>
                      <a:pt x="671" y="673"/>
                    </a:lnTo>
                    <a:lnTo>
                      <a:pt x="668" y="678"/>
                    </a:lnTo>
                    <a:lnTo>
                      <a:pt x="662" y="681"/>
                    </a:lnTo>
                    <a:lnTo>
                      <a:pt x="657" y="683"/>
                    </a:lnTo>
                    <a:lnTo>
                      <a:pt x="657" y="683"/>
                    </a:lnTo>
                    <a:lnTo>
                      <a:pt x="651" y="681"/>
                    </a:lnTo>
                    <a:lnTo>
                      <a:pt x="645" y="678"/>
                    </a:lnTo>
                    <a:lnTo>
                      <a:pt x="642" y="673"/>
                    </a:lnTo>
                    <a:lnTo>
                      <a:pt x="642" y="666"/>
                    </a:lnTo>
                    <a:lnTo>
                      <a:pt x="642" y="666"/>
                    </a:lnTo>
                    <a:lnTo>
                      <a:pt x="642" y="659"/>
                    </a:lnTo>
                    <a:lnTo>
                      <a:pt x="645" y="654"/>
                    </a:lnTo>
                    <a:lnTo>
                      <a:pt x="651" y="651"/>
                    </a:lnTo>
                    <a:lnTo>
                      <a:pt x="657" y="651"/>
                    </a:lnTo>
                    <a:lnTo>
                      <a:pt x="657" y="651"/>
                    </a:lnTo>
                    <a:close/>
                    <a:moveTo>
                      <a:pt x="599" y="651"/>
                    </a:moveTo>
                    <a:lnTo>
                      <a:pt x="599" y="651"/>
                    </a:lnTo>
                    <a:lnTo>
                      <a:pt x="599" y="651"/>
                    </a:lnTo>
                    <a:lnTo>
                      <a:pt x="605" y="651"/>
                    </a:lnTo>
                    <a:lnTo>
                      <a:pt x="610" y="654"/>
                    </a:lnTo>
                    <a:lnTo>
                      <a:pt x="613" y="659"/>
                    </a:lnTo>
                    <a:lnTo>
                      <a:pt x="615" y="666"/>
                    </a:lnTo>
                    <a:lnTo>
                      <a:pt x="615" y="666"/>
                    </a:lnTo>
                    <a:lnTo>
                      <a:pt x="613" y="673"/>
                    </a:lnTo>
                    <a:lnTo>
                      <a:pt x="610" y="678"/>
                    </a:lnTo>
                    <a:lnTo>
                      <a:pt x="605" y="681"/>
                    </a:lnTo>
                    <a:lnTo>
                      <a:pt x="599" y="683"/>
                    </a:lnTo>
                    <a:lnTo>
                      <a:pt x="599" y="683"/>
                    </a:lnTo>
                    <a:lnTo>
                      <a:pt x="593" y="681"/>
                    </a:lnTo>
                    <a:lnTo>
                      <a:pt x="588" y="678"/>
                    </a:lnTo>
                    <a:lnTo>
                      <a:pt x="584" y="673"/>
                    </a:lnTo>
                    <a:lnTo>
                      <a:pt x="582" y="666"/>
                    </a:lnTo>
                    <a:lnTo>
                      <a:pt x="582" y="666"/>
                    </a:lnTo>
                    <a:lnTo>
                      <a:pt x="584" y="659"/>
                    </a:lnTo>
                    <a:lnTo>
                      <a:pt x="588" y="654"/>
                    </a:lnTo>
                    <a:lnTo>
                      <a:pt x="593" y="651"/>
                    </a:lnTo>
                    <a:lnTo>
                      <a:pt x="599" y="651"/>
                    </a:lnTo>
                    <a:lnTo>
                      <a:pt x="599" y="651"/>
                    </a:lnTo>
                    <a:close/>
                    <a:moveTo>
                      <a:pt x="540" y="651"/>
                    </a:moveTo>
                    <a:lnTo>
                      <a:pt x="540" y="651"/>
                    </a:lnTo>
                    <a:lnTo>
                      <a:pt x="540" y="651"/>
                    </a:lnTo>
                    <a:lnTo>
                      <a:pt x="547" y="651"/>
                    </a:lnTo>
                    <a:lnTo>
                      <a:pt x="552" y="654"/>
                    </a:lnTo>
                    <a:lnTo>
                      <a:pt x="555" y="659"/>
                    </a:lnTo>
                    <a:lnTo>
                      <a:pt x="555" y="666"/>
                    </a:lnTo>
                    <a:lnTo>
                      <a:pt x="555" y="666"/>
                    </a:lnTo>
                    <a:lnTo>
                      <a:pt x="555" y="673"/>
                    </a:lnTo>
                    <a:lnTo>
                      <a:pt x="552" y="678"/>
                    </a:lnTo>
                    <a:lnTo>
                      <a:pt x="547" y="681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5" y="681"/>
                    </a:lnTo>
                    <a:lnTo>
                      <a:pt x="530" y="678"/>
                    </a:lnTo>
                    <a:lnTo>
                      <a:pt x="526" y="673"/>
                    </a:lnTo>
                    <a:lnTo>
                      <a:pt x="525" y="666"/>
                    </a:lnTo>
                    <a:lnTo>
                      <a:pt x="525" y="666"/>
                    </a:lnTo>
                    <a:lnTo>
                      <a:pt x="526" y="659"/>
                    </a:lnTo>
                    <a:lnTo>
                      <a:pt x="530" y="654"/>
                    </a:lnTo>
                    <a:lnTo>
                      <a:pt x="535" y="651"/>
                    </a:lnTo>
                    <a:lnTo>
                      <a:pt x="540" y="651"/>
                    </a:lnTo>
                    <a:lnTo>
                      <a:pt x="540" y="651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9" y="651"/>
                    </a:lnTo>
                    <a:lnTo>
                      <a:pt x="492" y="654"/>
                    </a:lnTo>
                    <a:lnTo>
                      <a:pt x="496" y="659"/>
                    </a:lnTo>
                    <a:lnTo>
                      <a:pt x="497" y="666"/>
                    </a:lnTo>
                    <a:lnTo>
                      <a:pt x="497" y="666"/>
                    </a:lnTo>
                    <a:lnTo>
                      <a:pt x="496" y="673"/>
                    </a:lnTo>
                    <a:lnTo>
                      <a:pt x="492" y="678"/>
                    </a:lnTo>
                    <a:lnTo>
                      <a:pt x="489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7" y="681"/>
                    </a:lnTo>
                    <a:lnTo>
                      <a:pt x="472" y="678"/>
                    </a:lnTo>
                    <a:lnTo>
                      <a:pt x="468" y="673"/>
                    </a:lnTo>
                    <a:lnTo>
                      <a:pt x="467" y="666"/>
                    </a:lnTo>
                    <a:lnTo>
                      <a:pt x="467" y="666"/>
                    </a:lnTo>
                    <a:lnTo>
                      <a:pt x="468" y="659"/>
                    </a:lnTo>
                    <a:lnTo>
                      <a:pt x="472" y="654"/>
                    </a:lnTo>
                    <a:lnTo>
                      <a:pt x="477" y="651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29" y="651"/>
                    </a:lnTo>
                    <a:lnTo>
                      <a:pt x="434" y="654"/>
                    </a:lnTo>
                    <a:lnTo>
                      <a:pt x="438" y="659"/>
                    </a:lnTo>
                    <a:lnTo>
                      <a:pt x="439" y="666"/>
                    </a:lnTo>
                    <a:lnTo>
                      <a:pt x="439" y="666"/>
                    </a:lnTo>
                    <a:lnTo>
                      <a:pt x="438" y="673"/>
                    </a:lnTo>
                    <a:lnTo>
                      <a:pt x="434" y="678"/>
                    </a:lnTo>
                    <a:lnTo>
                      <a:pt x="429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1"/>
                    </a:lnTo>
                    <a:lnTo>
                      <a:pt x="412" y="678"/>
                    </a:lnTo>
                    <a:lnTo>
                      <a:pt x="409" y="673"/>
                    </a:lnTo>
                    <a:lnTo>
                      <a:pt x="409" y="666"/>
                    </a:lnTo>
                    <a:lnTo>
                      <a:pt x="409" y="666"/>
                    </a:lnTo>
                    <a:lnTo>
                      <a:pt x="409" y="659"/>
                    </a:lnTo>
                    <a:lnTo>
                      <a:pt x="412" y="654"/>
                    </a:lnTo>
                    <a:lnTo>
                      <a:pt x="417" y="651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6" y="651"/>
                    </a:moveTo>
                    <a:lnTo>
                      <a:pt x="366" y="651"/>
                    </a:lnTo>
                    <a:lnTo>
                      <a:pt x="366" y="651"/>
                    </a:lnTo>
                    <a:lnTo>
                      <a:pt x="371" y="651"/>
                    </a:lnTo>
                    <a:lnTo>
                      <a:pt x="376" y="654"/>
                    </a:lnTo>
                    <a:lnTo>
                      <a:pt x="380" y="659"/>
                    </a:lnTo>
                    <a:lnTo>
                      <a:pt x="381" y="666"/>
                    </a:lnTo>
                    <a:lnTo>
                      <a:pt x="381" y="666"/>
                    </a:lnTo>
                    <a:lnTo>
                      <a:pt x="380" y="673"/>
                    </a:lnTo>
                    <a:lnTo>
                      <a:pt x="376" y="678"/>
                    </a:lnTo>
                    <a:lnTo>
                      <a:pt x="371" y="681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1"/>
                    </a:lnTo>
                    <a:lnTo>
                      <a:pt x="354" y="678"/>
                    </a:lnTo>
                    <a:lnTo>
                      <a:pt x="351" y="673"/>
                    </a:lnTo>
                    <a:lnTo>
                      <a:pt x="349" y="666"/>
                    </a:lnTo>
                    <a:lnTo>
                      <a:pt x="349" y="666"/>
                    </a:lnTo>
                    <a:lnTo>
                      <a:pt x="351" y="659"/>
                    </a:lnTo>
                    <a:lnTo>
                      <a:pt x="354" y="654"/>
                    </a:lnTo>
                    <a:lnTo>
                      <a:pt x="359" y="651"/>
                    </a:lnTo>
                    <a:lnTo>
                      <a:pt x="366" y="651"/>
                    </a:lnTo>
                    <a:lnTo>
                      <a:pt x="366" y="651"/>
                    </a:lnTo>
                    <a:close/>
                    <a:moveTo>
                      <a:pt x="307" y="651"/>
                    </a:moveTo>
                    <a:lnTo>
                      <a:pt x="307" y="651"/>
                    </a:lnTo>
                    <a:lnTo>
                      <a:pt x="307" y="651"/>
                    </a:lnTo>
                    <a:lnTo>
                      <a:pt x="313" y="651"/>
                    </a:lnTo>
                    <a:lnTo>
                      <a:pt x="318" y="654"/>
                    </a:lnTo>
                    <a:lnTo>
                      <a:pt x="322" y="659"/>
                    </a:lnTo>
                    <a:lnTo>
                      <a:pt x="322" y="666"/>
                    </a:lnTo>
                    <a:lnTo>
                      <a:pt x="322" y="666"/>
                    </a:lnTo>
                    <a:lnTo>
                      <a:pt x="322" y="673"/>
                    </a:lnTo>
                    <a:lnTo>
                      <a:pt x="318" y="678"/>
                    </a:lnTo>
                    <a:lnTo>
                      <a:pt x="313" y="681"/>
                    </a:lnTo>
                    <a:lnTo>
                      <a:pt x="307" y="683"/>
                    </a:lnTo>
                    <a:lnTo>
                      <a:pt x="307" y="683"/>
                    </a:lnTo>
                    <a:lnTo>
                      <a:pt x="301" y="681"/>
                    </a:lnTo>
                    <a:lnTo>
                      <a:pt x="296" y="678"/>
                    </a:lnTo>
                    <a:lnTo>
                      <a:pt x="293" y="673"/>
                    </a:lnTo>
                    <a:lnTo>
                      <a:pt x="291" y="666"/>
                    </a:lnTo>
                    <a:lnTo>
                      <a:pt x="291" y="666"/>
                    </a:lnTo>
                    <a:lnTo>
                      <a:pt x="293" y="659"/>
                    </a:lnTo>
                    <a:lnTo>
                      <a:pt x="296" y="654"/>
                    </a:lnTo>
                    <a:lnTo>
                      <a:pt x="301" y="651"/>
                    </a:lnTo>
                    <a:lnTo>
                      <a:pt x="307" y="651"/>
                    </a:lnTo>
                    <a:lnTo>
                      <a:pt x="307" y="651"/>
                    </a:lnTo>
                    <a:close/>
                    <a:moveTo>
                      <a:pt x="249" y="651"/>
                    </a:moveTo>
                    <a:lnTo>
                      <a:pt x="249" y="651"/>
                    </a:lnTo>
                    <a:lnTo>
                      <a:pt x="249" y="651"/>
                    </a:lnTo>
                    <a:lnTo>
                      <a:pt x="255" y="651"/>
                    </a:lnTo>
                    <a:lnTo>
                      <a:pt x="261" y="654"/>
                    </a:lnTo>
                    <a:lnTo>
                      <a:pt x="262" y="659"/>
                    </a:lnTo>
                    <a:lnTo>
                      <a:pt x="264" y="666"/>
                    </a:lnTo>
                    <a:lnTo>
                      <a:pt x="264" y="666"/>
                    </a:lnTo>
                    <a:lnTo>
                      <a:pt x="262" y="673"/>
                    </a:lnTo>
                    <a:lnTo>
                      <a:pt x="261" y="678"/>
                    </a:lnTo>
                    <a:lnTo>
                      <a:pt x="255" y="681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4" y="681"/>
                    </a:lnTo>
                    <a:lnTo>
                      <a:pt x="238" y="678"/>
                    </a:lnTo>
                    <a:lnTo>
                      <a:pt x="235" y="673"/>
                    </a:lnTo>
                    <a:lnTo>
                      <a:pt x="233" y="666"/>
                    </a:lnTo>
                    <a:lnTo>
                      <a:pt x="233" y="666"/>
                    </a:lnTo>
                    <a:lnTo>
                      <a:pt x="235" y="659"/>
                    </a:lnTo>
                    <a:lnTo>
                      <a:pt x="238" y="654"/>
                    </a:lnTo>
                    <a:lnTo>
                      <a:pt x="244" y="651"/>
                    </a:lnTo>
                    <a:lnTo>
                      <a:pt x="249" y="651"/>
                    </a:lnTo>
                    <a:lnTo>
                      <a:pt x="249" y="651"/>
                    </a:lnTo>
                    <a:close/>
                    <a:moveTo>
                      <a:pt x="891" y="606"/>
                    </a:moveTo>
                    <a:lnTo>
                      <a:pt x="891" y="606"/>
                    </a:lnTo>
                    <a:lnTo>
                      <a:pt x="891" y="606"/>
                    </a:lnTo>
                    <a:lnTo>
                      <a:pt x="896" y="608"/>
                    </a:lnTo>
                    <a:lnTo>
                      <a:pt x="901" y="611"/>
                    </a:lnTo>
                    <a:lnTo>
                      <a:pt x="904" y="617"/>
                    </a:lnTo>
                    <a:lnTo>
                      <a:pt x="906" y="623"/>
                    </a:lnTo>
                    <a:lnTo>
                      <a:pt x="906" y="623"/>
                    </a:lnTo>
                    <a:lnTo>
                      <a:pt x="904" y="629"/>
                    </a:lnTo>
                    <a:lnTo>
                      <a:pt x="901" y="634"/>
                    </a:lnTo>
                    <a:lnTo>
                      <a:pt x="896" y="637"/>
                    </a:lnTo>
                    <a:lnTo>
                      <a:pt x="891" y="639"/>
                    </a:lnTo>
                    <a:lnTo>
                      <a:pt x="891" y="639"/>
                    </a:lnTo>
                    <a:lnTo>
                      <a:pt x="884" y="637"/>
                    </a:lnTo>
                    <a:lnTo>
                      <a:pt x="879" y="634"/>
                    </a:lnTo>
                    <a:lnTo>
                      <a:pt x="875" y="629"/>
                    </a:lnTo>
                    <a:lnTo>
                      <a:pt x="875" y="623"/>
                    </a:lnTo>
                    <a:lnTo>
                      <a:pt x="875" y="623"/>
                    </a:lnTo>
                    <a:lnTo>
                      <a:pt x="875" y="617"/>
                    </a:lnTo>
                    <a:lnTo>
                      <a:pt x="879" y="611"/>
                    </a:lnTo>
                    <a:lnTo>
                      <a:pt x="884" y="608"/>
                    </a:lnTo>
                    <a:lnTo>
                      <a:pt x="891" y="606"/>
                    </a:lnTo>
                    <a:lnTo>
                      <a:pt x="891" y="606"/>
                    </a:lnTo>
                    <a:close/>
                    <a:moveTo>
                      <a:pt x="831" y="606"/>
                    </a:moveTo>
                    <a:lnTo>
                      <a:pt x="831" y="606"/>
                    </a:lnTo>
                    <a:lnTo>
                      <a:pt x="831" y="606"/>
                    </a:lnTo>
                    <a:lnTo>
                      <a:pt x="838" y="608"/>
                    </a:lnTo>
                    <a:lnTo>
                      <a:pt x="843" y="611"/>
                    </a:lnTo>
                    <a:lnTo>
                      <a:pt x="846" y="617"/>
                    </a:lnTo>
                    <a:lnTo>
                      <a:pt x="848" y="623"/>
                    </a:lnTo>
                    <a:lnTo>
                      <a:pt x="848" y="623"/>
                    </a:lnTo>
                    <a:lnTo>
                      <a:pt x="846" y="629"/>
                    </a:lnTo>
                    <a:lnTo>
                      <a:pt x="843" y="634"/>
                    </a:lnTo>
                    <a:lnTo>
                      <a:pt x="838" y="637"/>
                    </a:lnTo>
                    <a:lnTo>
                      <a:pt x="831" y="639"/>
                    </a:lnTo>
                    <a:lnTo>
                      <a:pt x="831" y="639"/>
                    </a:lnTo>
                    <a:lnTo>
                      <a:pt x="826" y="637"/>
                    </a:lnTo>
                    <a:lnTo>
                      <a:pt x="821" y="634"/>
                    </a:lnTo>
                    <a:lnTo>
                      <a:pt x="817" y="629"/>
                    </a:lnTo>
                    <a:lnTo>
                      <a:pt x="816" y="623"/>
                    </a:lnTo>
                    <a:lnTo>
                      <a:pt x="816" y="623"/>
                    </a:lnTo>
                    <a:lnTo>
                      <a:pt x="817" y="617"/>
                    </a:lnTo>
                    <a:lnTo>
                      <a:pt x="821" y="611"/>
                    </a:lnTo>
                    <a:lnTo>
                      <a:pt x="826" y="608"/>
                    </a:lnTo>
                    <a:lnTo>
                      <a:pt x="831" y="606"/>
                    </a:lnTo>
                    <a:lnTo>
                      <a:pt x="831" y="606"/>
                    </a:lnTo>
                    <a:close/>
                    <a:moveTo>
                      <a:pt x="773" y="606"/>
                    </a:moveTo>
                    <a:lnTo>
                      <a:pt x="773" y="606"/>
                    </a:lnTo>
                    <a:lnTo>
                      <a:pt x="773" y="606"/>
                    </a:lnTo>
                    <a:lnTo>
                      <a:pt x="780" y="608"/>
                    </a:lnTo>
                    <a:lnTo>
                      <a:pt x="785" y="611"/>
                    </a:lnTo>
                    <a:lnTo>
                      <a:pt x="788" y="617"/>
                    </a:lnTo>
                    <a:lnTo>
                      <a:pt x="788" y="623"/>
                    </a:lnTo>
                    <a:lnTo>
                      <a:pt x="788" y="623"/>
                    </a:lnTo>
                    <a:lnTo>
                      <a:pt x="788" y="629"/>
                    </a:lnTo>
                    <a:lnTo>
                      <a:pt x="785" y="634"/>
                    </a:lnTo>
                    <a:lnTo>
                      <a:pt x="780" y="637"/>
                    </a:lnTo>
                    <a:lnTo>
                      <a:pt x="773" y="639"/>
                    </a:lnTo>
                    <a:lnTo>
                      <a:pt x="773" y="639"/>
                    </a:lnTo>
                    <a:lnTo>
                      <a:pt x="768" y="637"/>
                    </a:lnTo>
                    <a:lnTo>
                      <a:pt x="763" y="634"/>
                    </a:lnTo>
                    <a:lnTo>
                      <a:pt x="760" y="629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60" y="617"/>
                    </a:lnTo>
                    <a:lnTo>
                      <a:pt x="763" y="611"/>
                    </a:lnTo>
                    <a:lnTo>
                      <a:pt x="768" y="608"/>
                    </a:lnTo>
                    <a:lnTo>
                      <a:pt x="773" y="606"/>
                    </a:lnTo>
                    <a:lnTo>
                      <a:pt x="773" y="606"/>
                    </a:lnTo>
                    <a:close/>
                    <a:moveTo>
                      <a:pt x="715" y="606"/>
                    </a:moveTo>
                    <a:lnTo>
                      <a:pt x="715" y="606"/>
                    </a:lnTo>
                    <a:lnTo>
                      <a:pt x="715" y="606"/>
                    </a:lnTo>
                    <a:lnTo>
                      <a:pt x="722" y="608"/>
                    </a:lnTo>
                    <a:lnTo>
                      <a:pt x="725" y="611"/>
                    </a:lnTo>
                    <a:lnTo>
                      <a:pt x="729" y="617"/>
                    </a:lnTo>
                    <a:lnTo>
                      <a:pt x="731" y="623"/>
                    </a:lnTo>
                    <a:lnTo>
                      <a:pt x="731" y="623"/>
                    </a:lnTo>
                    <a:lnTo>
                      <a:pt x="729" y="629"/>
                    </a:lnTo>
                    <a:lnTo>
                      <a:pt x="725" y="634"/>
                    </a:lnTo>
                    <a:lnTo>
                      <a:pt x="722" y="637"/>
                    </a:lnTo>
                    <a:lnTo>
                      <a:pt x="715" y="639"/>
                    </a:lnTo>
                    <a:lnTo>
                      <a:pt x="715" y="639"/>
                    </a:lnTo>
                    <a:lnTo>
                      <a:pt x="708" y="637"/>
                    </a:lnTo>
                    <a:lnTo>
                      <a:pt x="705" y="634"/>
                    </a:lnTo>
                    <a:lnTo>
                      <a:pt x="702" y="629"/>
                    </a:lnTo>
                    <a:lnTo>
                      <a:pt x="700" y="623"/>
                    </a:lnTo>
                    <a:lnTo>
                      <a:pt x="700" y="623"/>
                    </a:lnTo>
                    <a:lnTo>
                      <a:pt x="702" y="617"/>
                    </a:lnTo>
                    <a:lnTo>
                      <a:pt x="705" y="611"/>
                    </a:lnTo>
                    <a:lnTo>
                      <a:pt x="708" y="608"/>
                    </a:lnTo>
                    <a:lnTo>
                      <a:pt x="715" y="606"/>
                    </a:lnTo>
                    <a:lnTo>
                      <a:pt x="715" y="606"/>
                    </a:lnTo>
                    <a:close/>
                    <a:moveTo>
                      <a:pt x="657" y="606"/>
                    </a:moveTo>
                    <a:lnTo>
                      <a:pt x="657" y="606"/>
                    </a:lnTo>
                    <a:lnTo>
                      <a:pt x="657" y="606"/>
                    </a:lnTo>
                    <a:lnTo>
                      <a:pt x="662" y="608"/>
                    </a:lnTo>
                    <a:lnTo>
                      <a:pt x="668" y="611"/>
                    </a:lnTo>
                    <a:lnTo>
                      <a:pt x="671" y="617"/>
                    </a:lnTo>
                    <a:lnTo>
                      <a:pt x="673" y="623"/>
                    </a:lnTo>
                    <a:lnTo>
                      <a:pt x="673" y="623"/>
                    </a:lnTo>
                    <a:lnTo>
                      <a:pt x="671" y="629"/>
                    </a:lnTo>
                    <a:lnTo>
                      <a:pt x="668" y="634"/>
                    </a:lnTo>
                    <a:lnTo>
                      <a:pt x="662" y="637"/>
                    </a:lnTo>
                    <a:lnTo>
                      <a:pt x="657" y="639"/>
                    </a:lnTo>
                    <a:lnTo>
                      <a:pt x="657" y="639"/>
                    </a:lnTo>
                    <a:lnTo>
                      <a:pt x="651" y="637"/>
                    </a:lnTo>
                    <a:lnTo>
                      <a:pt x="645" y="634"/>
                    </a:lnTo>
                    <a:lnTo>
                      <a:pt x="642" y="629"/>
                    </a:lnTo>
                    <a:lnTo>
                      <a:pt x="642" y="623"/>
                    </a:lnTo>
                    <a:lnTo>
                      <a:pt x="642" y="623"/>
                    </a:lnTo>
                    <a:lnTo>
                      <a:pt x="642" y="617"/>
                    </a:lnTo>
                    <a:lnTo>
                      <a:pt x="645" y="611"/>
                    </a:lnTo>
                    <a:lnTo>
                      <a:pt x="651" y="608"/>
                    </a:lnTo>
                    <a:lnTo>
                      <a:pt x="657" y="606"/>
                    </a:lnTo>
                    <a:lnTo>
                      <a:pt x="657" y="606"/>
                    </a:lnTo>
                    <a:close/>
                    <a:moveTo>
                      <a:pt x="599" y="606"/>
                    </a:moveTo>
                    <a:lnTo>
                      <a:pt x="599" y="606"/>
                    </a:lnTo>
                    <a:lnTo>
                      <a:pt x="599" y="606"/>
                    </a:lnTo>
                    <a:lnTo>
                      <a:pt x="605" y="608"/>
                    </a:lnTo>
                    <a:lnTo>
                      <a:pt x="610" y="611"/>
                    </a:lnTo>
                    <a:lnTo>
                      <a:pt x="613" y="617"/>
                    </a:lnTo>
                    <a:lnTo>
                      <a:pt x="615" y="623"/>
                    </a:lnTo>
                    <a:lnTo>
                      <a:pt x="615" y="623"/>
                    </a:lnTo>
                    <a:lnTo>
                      <a:pt x="613" y="629"/>
                    </a:lnTo>
                    <a:lnTo>
                      <a:pt x="610" y="634"/>
                    </a:lnTo>
                    <a:lnTo>
                      <a:pt x="605" y="637"/>
                    </a:lnTo>
                    <a:lnTo>
                      <a:pt x="599" y="639"/>
                    </a:lnTo>
                    <a:lnTo>
                      <a:pt x="599" y="639"/>
                    </a:lnTo>
                    <a:lnTo>
                      <a:pt x="593" y="637"/>
                    </a:lnTo>
                    <a:lnTo>
                      <a:pt x="588" y="634"/>
                    </a:lnTo>
                    <a:lnTo>
                      <a:pt x="584" y="629"/>
                    </a:lnTo>
                    <a:lnTo>
                      <a:pt x="582" y="623"/>
                    </a:lnTo>
                    <a:lnTo>
                      <a:pt x="582" y="623"/>
                    </a:lnTo>
                    <a:lnTo>
                      <a:pt x="584" y="617"/>
                    </a:lnTo>
                    <a:lnTo>
                      <a:pt x="588" y="611"/>
                    </a:lnTo>
                    <a:lnTo>
                      <a:pt x="593" y="608"/>
                    </a:lnTo>
                    <a:lnTo>
                      <a:pt x="599" y="606"/>
                    </a:lnTo>
                    <a:lnTo>
                      <a:pt x="599" y="606"/>
                    </a:lnTo>
                    <a:close/>
                    <a:moveTo>
                      <a:pt x="540" y="606"/>
                    </a:moveTo>
                    <a:lnTo>
                      <a:pt x="540" y="606"/>
                    </a:lnTo>
                    <a:lnTo>
                      <a:pt x="540" y="606"/>
                    </a:lnTo>
                    <a:lnTo>
                      <a:pt x="547" y="608"/>
                    </a:lnTo>
                    <a:lnTo>
                      <a:pt x="552" y="611"/>
                    </a:lnTo>
                    <a:lnTo>
                      <a:pt x="555" y="617"/>
                    </a:lnTo>
                    <a:lnTo>
                      <a:pt x="555" y="623"/>
                    </a:lnTo>
                    <a:lnTo>
                      <a:pt x="555" y="623"/>
                    </a:lnTo>
                    <a:lnTo>
                      <a:pt x="555" y="629"/>
                    </a:lnTo>
                    <a:lnTo>
                      <a:pt x="552" y="634"/>
                    </a:lnTo>
                    <a:lnTo>
                      <a:pt x="547" y="637"/>
                    </a:lnTo>
                    <a:lnTo>
                      <a:pt x="540" y="639"/>
                    </a:lnTo>
                    <a:lnTo>
                      <a:pt x="540" y="639"/>
                    </a:lnTo>
                    <a:lnTo>
                      <a:pt x="535" y="637"/>
                    </a:lnTo>
                    <a:lnTo>
                      <a:pt x="530" y="634"/>
                    </a:lnTo>
                    <a:lnTo>
                      <a:pt x="526" y="629"/>
                    </a:lnTo>
                    <a:lnTo>
                      <a:pt x="525" y="623"/>
                    </a:lnTo>
                    <a:lnTo>
                      <a:pt x="525" y="623"/>
                    </a:lnTo>
                    <a:lnTo>
                      <a:pt x="526" y="617"/>
                    </a:lnTo>
                    <a:lnTo>
                      <a:pt x="530" y="611"/>
                    </a:lnTo>
                    <a:lnTo>
                      <a:pt x="535" y="608"/>
                    </a:lnTo>
                    <a:lnTo>
                      <a:pt x="540" y="606"/>
                    </a:lnTo>
                    <a:lnTo>
                      <a:pt x="540" y="606"/>
                    </a:lnTo>
                    <a:close/>
                    <a:moveTo>
                      <a:pt x="482" y="606"/>
                    </a:moveTo>
                    <a:lnTo>
                      <a:pt x="482" y="606"/>
                    </a:lnTo>
                    <a:lnTo>
                      <a:pt x="482" y="606"/>
                    </a:lnTo>
                    <a:lnTo>
                      <a:pt x="489" y="608"/>
                    </a:lnTo>
                    <a:lnTo>
                      <a:pt x="492" y="611"/>
                    </a:lnTo>
                    <a:lnTo>
                      <a:pt x="496" y="617"/>
                    </a:lnTo>
                    <a:lnTo>
                      <a:pt x="497" y="623"/>
                    </a:lnTo>
                    <a:lnTo>
                      <a:pt x="497" y="623"/>
                    </a:lnTo>
                    <a:lnTo>
                      <a:pt x="496" y="629"/>
                    </a:lnTo>
                    <a:lnTo>
                      <a:pt x="492" y="634"/>
                    </a:lnTo>
                    <a:lnTo>
                      <a:pt x="489" y="637"/>
                    </a:lnTo>
                    <a:lnTo>
                      <a:pt x="482" y="639"/>
                    </a:lnTo>
                    <a:lnTo>
                      <a:pt x="482" y="639"/>
                    </a:lnTo>
                    <a:lnTo>
                      <a:pt x="477" y="637"/>
                    </a:lnTo>
                    <a:lnTo>
                      <a:pt x="472" y="634"/>
                    </a:lnTo>
                    <a:lnTo>
                      <a:pt x="468" y="629"/>
                    </a:lnTo>
                    <a:lnTo>
                      <a:pt x="467" y="623"/>
                    </a:lnTo>
                    <a:lnTo>
                      <a:pt x="467" y="623"/>
                    </a:lnTo>
                    <a:lnTo>
                      <a:pt x="468" y="617"/>
                    </a:lnTo>
                    <a:lnTo>
                      <a:pt x="472" y="611"/>
                    </a:lnTo>
                    <a:lnTo>
                      <a:pt x="477" y="608"/>
                    </a:lnTo>
                    <a:lnTo>
                      <a:pt x="482" y="606"/>
                    </a:lnTo>
                    <a:lnTo>
                      <a:pt x="482" y="606"/>
                    </a:lnTo>
                    <a:close/>
                    <a:moveTo>
                      <a:pt x="424" y="606"/>
                    </a:moveTo>
                    <a:lnTo>
                      <a:pt x="424" y="606"/>
                    </a:lnTo>
                    <a:lnTo>
                      <a:pt x="424" y="606"/>
                    </a:lnTo>
                    <a:lnTo>
                      <a:pt x="429" y="608"/>
                    </a:lnTo>
                    <a:lnTo>
                      <a:pt x="434" y="611"/>
                    </a:lnTo>
                    <a:lnTo>
                      <a:pt x="438" y="617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8" y="629"/>
                    </a:lnTo>
                    <a:lnTo>
                      <a:pt x="434" y="634"/>
                    </a:lnTo>
                    <a:lnTo>
                      <a:pt x="429" y="637"/>
                    </a:lnTo>
                    <a:lnTo>
                      <a:pt x="424" y="639"/>
                    </a:lnTo>
                    <a:lnTo>
                      <a:pt x="424" y="639"/>
                    </a:lnTo>
                    <a:lnTo>
                      <a:pt x="417" y="637"/>
                    </a:lnTo>
                    <a:lnTo>
                      <a:pt x="412" y="634"/>
                    </a:lnTo>
                    <a:lnTo>
                      <a:pt x="409" y="629"/>
                    </a:lnTo>
                    <a:lnTo>
                      <a:pt x="409" y="623"/>
                    </a:lnTo>
                    <a:lnTo>
                      <a:pt x="409" y="623"/>
                    </a:lnTo>
                    <a:lnTo>
                      <a:pt x="409" y="617"/>
                    </a:lnTo>
                    <a:lnTo>
                      <a:pt x="412" y="611"/>
                    </a:lnTo>
                    <a:lnTo>
                      <a:pt x="417" y="608"/>
                    </a:lnTo>
                    <a:lnTo>
                      <a:pt x="424" y="606"/>
                    </a:lnTo>
                    <a:lnTo>
                      <a:pt x="424" y="606"/>
                    </a:lnTo>
                    <a:close/>
                    <a:moveTo>
                      <a:pt x="366" y="606"/>
                    </a:moveTo>
                    <a:lnTo>
                      <a:pt x="366" y="606"/>
                    </a:lnTo>
                    <a:lnTo>
                      <a:pt x="366" y="606"/>
                    </a:lnTo>
                    <a:lnTo>
                      <a:pt x="371" y="608"/>
                    </a:lnTo>
                    <a:lnTo>
                      <a:pt x="376" y="611"/>
                    </a:lnTo>
                    <a:lnTo>
                      <a:pt x="380" y="617"/>
                    </a:lnTo>
                    <a:lnTo>
                      <a:pt x="381" y="623"/>
                    </a:lnTo>
                    <a:lnTo>
                      <a:pt x="381" y="623"/>
                    </a:lnTo>
                    <a:lnTo>
                      <a:pt x="380" y="629"/>
                    </a:lnTo>
                    <a:lnTo>
                      <a:pt x="376" y="634"/>
                    </a:lnTo>
                    <a:lnTo>
                      <a:pt x="371" y="637"/>
                    </a:lnTo>
                    <a:lnTo>
                      <a:pt x="366" y="639"/>
                    </a:lnTo>
                    <a:lnTo>
                      <a:pt x="366" y="639"/>
                    </a:lnTo>
                    <a:lnTo>
                      <a:pt x="359" y="637"/>
                    </a:lnTo>
                    <a:lnTo>
                      <a:pt x="354" y="634"/>
                    </a:lnTo>
                    <a:lnTo>
                      <a:pt x="351" y="629"/>
                    </a:lnTo>
                    <a:lnTo>
                      <a:pt x="349" y="623"/>
                    </a:lnTo>
                    <a:lnTo>
                      <a:pt x="349" y="623"/>
                    </a:lnTo>
                    <a:lnTo>
                      <a:pt x="351" y="617"/>
                    </a:lnTo>
                    <a:lnTo>
                      <a:pt x="354" y="611"/>
                    </a:lnTo>
                    <a:lnTo>
                      <a:pt x="359" y="608"/>
                    </a:lnTo>
                    <a:lnTo>
                      <a:pt x="366" y="606"/>
                    </a:lnTo>
                    <a:lnTo>
                      <a:pt x="366" y="606"/>
                    </a:lnTo>
                    <a:close/>
                    <a:moveTo>
                      <a:pt x="307" y="606"/>
                    </a:moveTo>
                    <a:lnTo>
                      <a:pt x="307" y="606"/>
                    </a:lnTo>
                    <a:lnTo>
                      <a:pt x="307" y="606"/>
                    </a:lnTo>
                    <a:lnTo>
                      <a:pt x="313" y="608"/>
                    </a:lnTo>
                    <a:lnTo>
                      <a:pt x="318" y="611"/>
                    </a:lnTo>
                    <a:lnTo>
                      <a:pt x="322" y="617"/>
                    </a:lnTo>
                    <a:lnTo>
                      <a:pt x="322" y="623"/>
                    </a:lnTo>
                    <a:lnTo>
                      <a:pt x="322" y="623"/>
                    </a:lnTo>
                    <a:lnTo>
                      <a:pt x="322" y="629"/>
                    </a:lnTo>
                    <a:lnTo>
                      <a:pt x="318" y="634"/>
                    </a:lnTo>
                    <a:lnTo>
                      <a:pt x="313" y="637"/>
                    </a:lnTo>
                    <a:lnTo>
                      <a:pt x="307" y="639"/>
                    </a:lnTo>
                    <a:lnTo>
                      <a:pt x="307" y="639"/>
                    </a:lnTo>
                    <a:lnTo>
                      <a:pt x="301" y="637"/>
                    </a:lnTo>
                    <a:lnTo>
                      <a:pt x="296" y="634"/>
                    </a:lnTo>
                    <a:lnTo>
                      <a:pt x="293" y="629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3" y="617"/>
                    </a:lnTo>
                    <a:lnTo>
                      <a:pt x="296" y="611"/>
                    </a:lnTo>
                    <a:lnTo>
                      <a:pt x="301" y="608"/>
                    </a:lnTo>
                    <a:lnTo>
                      <a:pt x="307" y="606"/>
                    </a:lnTo>
                    <a:lnTo>
                      <a:pt x="307" y="606"/>
                    </a:lnTo>
                    <a:close/>
                    <a:moveTo>
                      <a:pt x="249" y="606"/>
                    </a:moveTo>
                    <a:lnTo>
                      <a:pt x="249" y="606"/>
                    </a:lnTo>
                    <a:lnTo>
                      <a:pt x="249" y="606"/>
                    </a:lnTo>
                    <a:lnTo>
                      <a:pt x="255" y="608"/>
                    </a:lnTo>
                    <a:lnTo>
                      <a:pt x="261" y="611"/>
                    </a:lnTo>
                    <a:lnTo>
                      <a:pt x="262" y="617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2" y="629"/>
                    </a:lnTo>
                    <a:lnTo>
                      <a:pt x="261" y="634"/>
                    </a:lnTo>
                    <a:lnTo>
                      <a:pt x="255" y="637"/>
                    </a:lnTo>
                    <a:lnTo>
                      <a:pt x="249" y="639"/>
                    </a:lnTo>
                    <a:lnTo>
                      <a:pt x="249" y="639"/>
                    </a:lnTo>
                    <a:lnTo>
                      <a:pt x="244" y="637"/>
                    </a:lnTo>
                    <a:lnTo>
                      <a:pt x="238" y="634"/>
                    </a:lnTo>
                    <a:lnTo>
                      <a:pt x="235" y="629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5" y="617"/>
                    </a:lnTo>
                    <a:lnTo>
                      <a:pt x="238" y="611"/>
                    </a:lnTo>
                    <a:lnTo>
                      <a:pt x="244" y="608"/>
                    </a:lnTo>
                    <a:lnTo>
                      <a:pt x="249" y="606"/>
                    </a:lnTo>
                    <a:lnTo>
                      <a:pt x="249" y="606"/>
                    </a:lnTo>
                    <a:close/>
                    <a:moveTo>
                      <a:pt x="1064" y="564"/>
                    </a:moveTo>
                    <a:lnTo>
                      <a:pt x="1064" y="564"/>
                    </a:lnTo>
                    <a:lnTo>
                      <a:pt x="1064" y="564"/>
                    </a:lnTo>
                    <a:lnTo>
                      <a:pt x="1071" y="564"/>
                    </a:lnTo>
                    <a:lnTo>
                      <a:pt x="1076" y="569"/>
                    </a:lnTo>
                    <a:lnTo>
                      <a:pt x="1080" y="574"/>
                    </a:lnTo>
                    <a:lnTo>
                      <a:pt x="1080" y="579"/>
                    </a:lnTo>
                    <a:lnTo>
                      <a:pt x="1080" y="579"/>
                    </a:lnTo>
                    <a:lnTo>
                      <a:pt x="1080" y="586"/>
                    </a:lnTo>
                    <a:lnTo>
                      <a:pt x="1076" y="591"/>
                    </a:lnTo>
                    <a:lnTo>
                      <a:pt x="1071" y="594"/>
                    </a:lnTo>
                    <a:lnTo>
                      <a:pt x="1064" y="596"/>
                    </a:lnTo>
                    <a:lnTo>
                      <a:pt x="1064" y="596"/>
                    </a:lnTo>
                    <a:lnTo>
                      <a:pt x="1059" y="594"/>
                    </a:lnTo>
                    <a:lnTo>
                      <a:pt x="1054" y="591"/>
                    </a:lnTo>
                    <a:lnTo>
                      <a:pt x="1051" y="586"/>
                    </a:lnTo>
                    <a:lnTo>
                      <a:pt x="1049" y="579"/>
                    </a:lnTo>
                    <a:lnTo>
                      <a:pt x="1049" y="579"/>
                    </a:lnTo>
                    <a:lnTo>
                      <a:pt x="1051" y="574"/>
                    </a:lnTo>
                    <a:lnTo>
                      <a:pt x="1054" y="569"/>
                    </a:lnTo>
                    <a:lnTo>
                      <a:pt x="1059" y="564"/>
                    </a:lnTo>
                    <a:lnTo>
                      <a:pt x="1064" y="564"/>
                    </a:lnTo>
                    <a:lnTo>
                      <a:pt x="1064" y="564"/>
                    </a:lnTo>
                    <a:close/>
                    <a:moveTo>
                      <a:pt x="1006" y="564"/>
                    </a:moveTo>
                    <a:lnTo>
                      <a:pt x="1006" y="564"/>
                    </a:lnTo>
                    <a:lnTo>
                      <a:pt x="1006" y="564"/>
                    </a:lnTo>
                    <a:lnTo>
                      <a:pt x="1013" y="564"/>
                    </a:lnTo>
                    <a:lnTo>
                      <a:pt x="1018" y="569"/>
                    </a:lnTo>
                    <a:lnTo>
                      <a:pt x="1022" y="574"/>
                    </a:lnTo>
                    <a:lnTo>
                      <a:pt x="1022" y="579"/>
                    </a:lnTo>
                    <a:lnTo>
                      <a:pt x="1022" y="579"/>
                    </a:lnTo>
                    <a:lnTo>
                      <a:pt x="1022" y="586"/>
                    </a:lnTo>
                    <a:lnTo>
                      <a:pt x="1018" y="591"/>
                    </a:lnTo>
                    <a:lnTo>
                      <a:pt x="1013" y="594"/>
                    </a:lnTo>
                    <a:lnTo>
                      <a:pt x="1006" y="596"/>
                    </a:lnTo>
                    <a:lnTo>
                      <a:pt x="1006" y="596"/>
                    </a:lnTo>
                    <a:lnTo>
                      <a:pt x="1001" y="594"/>
                    </a:lnTo>
                    <a:lnTo>
                      <a:pt x="996" y="591"/>
                    </a:lnTo>
                    <a:lnTo>
                      <a:pt x="993" y="586"/>
                    </a:lnTo>
                    <a:lnTo>
                      <a:pt x="991" y="579"/>
                    </a:lnTo>
                    <a:lnTo>
                      <a:pt x="991" y="579"/>
                    </a:lnTo>
                    <a:lnTo>
                      <a:pt x="993" y="574"/>
                    </a:lnTo>
                    <a:lnTo>
                      <a:pt x="996" y="569"/>
                    </a:lnTo>
                    <a:lnTo>
                      <a:pt x="1001" y="564"/>
                    </a:lnTo>
                    <a:lnTo>
                      <a:pt x="1006" y="564"/>
                    </a:lnTo>
                    <a:lnTo>
                      <a:pt x="1006" y="564"/>
                    </a:lnTo>
                    <a:close/>
                    <a:moveTo>
                      <a:pt x="949" y="564"/>
                    </a:moveTo>
                    <a:lnTo>
                      <a:pt x="949" y="564"/>
                    </a:lnTo>
                    <a:lnTo>
                      <a:pt x="949" y="564"/>
                    </a:lnTo>
                    <a:lnTo>
                      <a:pt x="954" y="564"/>
                    </a:lnTo>
                    <a:lnTo>
                      <a:pt x="959" y="569"/>
                    </a:lnTo>
                    <a:lnTo>
                      <a:pt x="962" y="574"/>
                    </a:lnTo>
                    <a:lnTo>
                      <a:pt x="964" y="579"/>
                    </a:lnTo>
                    <a:lnTo>
                      <a:pt x="964" y="579"/>
                    </a:lnTo>
                    <a:lnTo>
                      <a:pt x="962" y="586"/>
                    </a:lnTo>
                    <a:lnTo>
                      <a:pt x="959" y="591"/>
                    </a:lnTo>
                    <a:lnTo>
                      <a:pt x="954" y="594"/>
                    </a:lnTo>
                    <a:lnTo>
                      <a:pt x="949" y="596"/>
                    </a:lnTo>
                    <a:lnTo>
                      <a:pt x="949" y="596"/>
                    </a:lnTo>
                    <a:lnTo>
                      <a:pt x="942" y="594"/>
                    </a:lnTo>
                    <a:lnTo>
                      <a:pt x="937" y="591"/>
                    </a:lnTo>
                    <a:lnTo>
                      <a:pt x="935" y="586"/>
                    </a:lnTo>
                    <a:lnTo>
                      <a:pt x="933" y="579"/>
                    </a:lnTo>
                    <a:lnTo>
                      <a:pt x="933" y="579"/>
                    </a:lnTo>
                    <a:lnTo>
                      <a:pt x="935" y="574"/>
                    </a:lnTo>
                    <a:lnTo>
                      <a:pt x="937" y="569"/>
                    </a:lnTo>
                    <a:lnTo>
                      <a:pt x="942" y="564"/>
                    </a:lnTo>
                    <a:lnTo>
                      <a:pt x="949" y="564"/>
                    </a:lnTo>
                    <a:lnTo>
                      <a:pt x="949" y="564"/>
                    </a:lnTo>
                    <a:close/>
                    <a:moveTo>
                      <a:pt x="891" y="564"/>
                    </a:moveTo>
                    <a:lnTo>
                      <a:pt x="891" y="564"/>
                    </a:lnTo>
                    <a:lnTo>
                      <a:pt x="891" y="564"/>
                    </a:lnTo>
                    <a:lnTo>
                      <a:pt x="896" y="564"/>
                    </a:lnTo>
                    <a:lnTo>
                      <a:pt x="901" y="569"/>
                    </a:lnTo>
                    <a:lnTo>
                      <a:pt x="904" y="574"/>
                    </a:lnTo>
                    <a:lnTo>
                      <a:pt x="906" y="579"/>
                    </a:lnTo>
                    <a:lnTo>
                      <a:pt x="906" y="579"/>
                    </a:lnTo>
                    <a:lnTo>
                      <a:pt x="904" y="586"/>
                    </a:lnTo>
                    <a:lnTo>
                      <a:pt x="901" y="591"/>
                    </a:lnTo>
                    <a:lnTo>
                      <a:pt x="896" y="594"/>
                    </a:lnTo>
                    <a:lnTo>
                      <a:pt x="891" y="596"/>
                    </a:lnTo>
                    <a:lnTo>
                      <a:pt x="891" y="596"/>
                    </a:lnTo>
                    <a:lnTo>
                      <a:pt x="884" y="594"/>
                    </a:lnTo>
                    <a:lnTo>
                      <a:pt x="879" y="591"/>
                    </a:lnTo>
                    <a:lnTo>
                      <a:pt x="875" y="586"/>
                    </a:lnTo>
                    <a:lnTo>
                      <a:pt x="875" y="579"/>
                    </a:lnTo>
                    <a:lnTo>
                      <a:pt x="875" y="579"/>
                    </a:lnTo>
                    <a:lnTo>
                      <a:pt x="875" y="574"/>
                    </a:lnTo>
                    <a:lnTo>
                      <a:pt x="879" y="569"/>
                    </a:lnTo>
                    <a:lnTo>
                      <a:pt x="884" y="564"/>
                    </a:lnTo>
                    <a:lnTo>
                      <a:pt x="891" y="564"/>
                    </a:lnTo>
                    <a:lnTo>
                      <a:pt x="891" y="564"/>
                    </a:lnTo>
                    <a:close/>
                    <a:moveTo>
                      <a:pt x="831" y="564"/>
                    </a:moveTo>
                    <a:lnTo>
                      <a:pt x="831" y="564"/>
                    </a:lnTo>
                    <a:lnTo>
                      <a:pt x="831" y="564"/>
                    </a:lnTo>
                    <a:lnTo>
                      <a:pt x="838" y="564"/>
                    </a:lnTo>
                    <a:lnTo>
                      <a:pt x="843" y="569"/>
                    </a:lnTo>
                    <a:lnTo>
                      <a:pt x="846" y="574"/>
                    </a:lnTo>
                    <a:lnTo>
                      <a:pt x="848" y="579"/>
                    </a:lnTo>
                    <a:lnTo>
                      <a:pt x="848" y="579"/>
                    </a:lnTo>
                    <a:lnTo>
                      <a:pt x="846" y="586"/>
                    </a:lnTo>
                    <a:lnTo>
                      <a:pt x="843" y="591"/>
                    </a:lnTo>
                    <a:lnTo>
                      <a:pt x="838" y="594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6" y="594"/>
                    </a:lnTo>
                    <a:lnTo>
                      <a:pt x="821" y="591"/>
                    </a:lnTo>
                    <a:lnTo>
                      <a:pt x="817" y="586"/>
                    </a:lnTo>
                    <a:lnTo>
                      <a:pt x="816" y="579"/>
                    </a:lnTo>
                    <a:lnTo>
                      <a:pt x="816" y="579"/>
                    </a:lnTo>
                    <a:lnTo>
                      <a:pt x="817" y="574"/>
                    </a:lnTo>
                    <a:lnTo>
                      <a:pt x="821" y="569"/>
                    </a:lnTo>
                    <a:lnTo>
                      <a:pt x="826" y="564"/>
                    </a:lnTo>
                    <a:lnTo>
                      <a:pt x="831" y="564"/>
                    </a:lnTo>
                    <a:lnTo>
                      <a:pt x="831" y="564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80" y="564"/>
                    </a:lnTo>
                    <a:lnTo>
                      <a:pt x="785" y="569"/>
                    </a:lnTo>
                    <a:lnTo>
                      <a:pt x="788" y="574"/>
                    </a:lnTo>
                    <a:lnTo>
                      <a:pt x="788" y="579"/>
                    </a:lnTo>
                    <a:lnTo>
                      <a:pt x="788" y="579"/>
                    </a:lnTo>
                    <a:lnTo>
                      <a:pt x="788" y="586"/>
                    </a:lnTo>
                    <a:lnTo>
                      <a:pt x="785" y="591"/>
                    </a:lnTo>
                    <a:lnTo>
                      <a:pt x="780" y="594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8" y="594"/>
                    </a:lnTo>
                    <a:lnTo>
                      <a:pt x="763" y="591"/>
                    </a:lnTo>
                    <a:lnTo>
                      <a:pt x="760" y="586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60" y="574"/>
                    </a:lnTo>
                    <a:lnTo>
                      <a:pt x="763" y="569"/>
                    </a:lnTo>
                    <a:lnTo>
                      <a:pt x="768" y="564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5" y="564"/>
                    </a:moveTo>
                    <a:lnTo>
                      <a:pt x="715" y="564"/>
                    </a:lnTo>
                    <a:lnTo>
                      <a:pt x="715" y="564"/>
                    </a:lnTo>
                    <a:lnTo>
                      <a:pt x="722" y="564"/>
                    </a:lnTo>
                    <a:lnTo>
                      <a:pt x="725" y="569"/>
                    </a:lnTo>
                    <a:lnTo>
                      <a:pt x="729" y="574"/>
                    </a:lnTo>
                    <a:lnTo>
                      <a:pt x="731" y="579"/>
                    </a:lnTo>
                    <a:lnTo>
                      <a:pt x="731" y="579"/>
                    </a:lnTo>
                    <a:lnTo>
                      <a:pt x="729" y="586"/>
                    </a:lnTo>
                    <a:lnTo>
                      <a:pt x="725" y="591"/>
                    </a:lnTo>
                    <a:lnTo>
                      <a:pt x="722" y="594"/>
                    </a:lnTo>
                    <a:lnTo>
                      <a:pt x="715" y="596"/>
                    </a:lnTo>
                    <a:lnTo>
                      <a:pt x="715" y="596"/>
                    </a:lnTo>
                    <a:lnTo>
                      <a:pt x="708" y="594"/>
                    </a:lnTo>
                    <a:lnTo>
                      <a:pt x="705" y="591"/>
                    </a:lnTo>
                    <a:lnTo>
                      <a:pt x="702" y="586"/>
                    </a:lnTo>
                    <a:lnTo>
                      <a:pt x="700" y="579"/>
                    </a:lnTo>
                    <a:lnTo>
                      <a:pt x="700" y="579"/>
                    </a:lnTo>
                    <a:lnTo>
                      <a:pt x="702" y="574"/>
                    </a:lnTo>
                    <a:lnTo>
                      <a:pt x="705" y="569"/>
                    </a:lnTo>
                    <a:lnTo>
                      <a:pt x="708" y="564"/>
                    </a:lnTo>
                    <a:lnTo>
                      <a:pt x="715" y="564"/>
                    </a:lnTo>
                    <a:lnTo>
                      <a:pt x="715" y="564"/>
                    </a:lnTo>
                    <a:close/>
                    <a:moveTo>
                      <a:pt x="657" y="564"/>
                    </a:moveTo>
                    <a:lnTo>
                      <a:pt x="657" y="564"/>
                    </a:lnTo>
                    <a:lnTo>
                      <a:pt x="657" y="564"/>
                    </a:lnTo>
                    <a:lnTo>
                      <a:pt x="662" y="564"/>
                    </a:lnTo>
                    <a:lnTo>
                      <a:pt x="668" y="569"/>
                    </a:lnTo>
                    <a:lnTo>
                      <a:pt x="671" y="574"/>
                    </a:lnTo>
                    <a:lnTo>
                      <a:pt x="673" y="579"/>
                    </a:lnTo>
                    <a:lnTo>
                      <a:pt x="673" y="579"/>
                    </a:lnTo>
                    <a:lnTo>
                      <a:pt x="671" y="586"/>
                    </a:lnTo>
                    <a:lnTo>
                      <a:pt x="668" y="591"/>
                    </a:lnTo>
                    <a:lnTo>
                      <a:pt x="662" y="594"/>
                    </a:lnTo>
                    <a:lnTo>
                      <a:pt x="657" y="596"/>
                    </a:lnTo>
                    <a:lnTo>
                      <a:pt x="657" y="596"/>
                    </a:lnTo>
                    <a:lnTo>
                      <a:pt x="651" y="594"/>
                    </a:lnTo>
                    <a:lnTo>
                      <a:pt x="645" y="591"/>
                    </a:lnTo>
                    <a:lnTo>
                      <a:pt x="642" y="586"/>
                    </a:lnTo>
                    <a:lnTo>
                      <a:pt x="642" y="579"/>
                    </a:lnTo>
                    <a:lnTo>
                      <a:pt x="642" y="579"/>
                    </a:lnTo>
                    <a:lnTo>
                      <a:pt x="642" y="574"/>
                    </a:lnTo>
                    <a:lnTo>
                      <a:pt x="645" y="569"/>
                    </a:lnTo>
                    <a:lnTo>
                      <a:pt x="651" y="564"/>
                    </a:lnTo>
                    <a:lnTo>
                      <a:pt x="657" y="564"/>
                    </a:lnTo>
                    <a:lnTo>
                      <a:pt x="657" y="564"/>
                    </a:lnTo>
                    <a:close/>
                    <a:moveTo>
                      <a:pt x="599" y="564"/>
                    </a:moveTo>
                    <a:lnTo>
                      <a:pt x="599" y="564"/>
                    </a:lnTo>
                    <a:lnTo>
                      <a:pt x="599" y="564"/>
                    </a:lnTo>
                    <a:lnTo>
                      <a:pt x="605" y="564"/>
                    </a:lnTo>
                    <a:lnTo>
                      <a:pt x="610" y="569"/>
                    </a:lnTo>
                    <a:lnTo>
                      <a:pt x="613" y="574"/>
                    </a:lnTo>
                    <a:lnTo>
                      <a:pt x="615" y="579"/>
                    </a:lnTo>
                    <a:lnTo>
                      <a:pt x="615" y="579"/>
                    </a:lnTo>
                    <a:lnTo>
                      <a:pt x="613" y="586"/>
                    </a:lnTo>
                    <a:lnTo>
                      <a:pt x="610" y="591"/>
                    </a:lnTo>
                    <a:lnTo>
                      <a:pt x="605" y="594"/>
                    </a:lnTo>
                    <a:lnTo>
                      <a:pt x="599" y="596"/>
                    </a:lnTo>
                    <a:lnTo>
                      <a:pt x="599" y="596"/>
                    </a:lnTo>
                    <a:lnTo>
                      <a:pt x="593" y="594"/>
                    </a:lnTo>
                    <a:lnTo>
                      <a:pt x="588" y="591"/>
                    </a:lnTo>
                    <a:lnTo>
                      <a:pt x="584" y="586"/>
                    </a:lnTo>
                    <a:lnTo>
                      <a:pt x="582" y="579"/>
                    </a:lnTo>
                    <a:lnTo>
                      <a:pt x="582" y="579"/>
                    </a:lnTo>
                    <a:lnTo>
                      <a:pt x="584" y="574"/>
                    </a:lnTo>
                    <a:lnTo>
                      <a:pt x="588" y="569"/>
                    </a:lnTo>
                    <a:lnTo>
                      <a:pt x="593" y="564"/>
                    </a:lnTo>
                    <a:lnTo>
                      <a:pt x="599" y="564"/>
                    </a:lnTo>
                    <a:lnTo>
                      <a:pt x="599" y="564"/>
                    </a:lnTo>
                    <a:close/>
                    <a:moveTo>
                      <a:pt x="540" y="564"/>
                    </a:moveTo>
                    <a:lnTo>
                      <a:pt x="540" y="564"/>
                    </a:lnTo>
                    <a:lnTo>
                      <a:pt x="540" y="564"/>
                    </a:lnTo>
                    <a:lnTo>
                      <a:pt x="547" y="564"/>
                    </a:lnTo>
                    <a:lnTo>
                      <a:pt x="552" y="569"/>
                    </a:lnTo>
                    <a:lnTo>
                      <a:pt x="555" y="574"/>
                    </a:lnTo>
                    <a:lnTo>
                      <a:pt x="555" y="579"/>
                    </a:lnTo>
                    <a:lnTo>
                      <a:pt x="555" y="579"/>
                    </a:lnTo>
                    <a:lnTo>
                      <a:pt x="555" y="586"/>
                    </a:lnTo>
                    <a:lnTo>
                      <a:pt x="552" y="591"/>
                    </a:lnTo>
                    <a:lnTo>
                      <a:pt x="547" y="594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5" y="594"/>
                    </a:lnTo>
                    <a:lnTo>
                      <a:pt x="530" y="591"/>
                    </a:lnTo>
                    <a:lnTo>
                      <a:pt x="526" y="586"/>
                    </a:lnTo>
                    <a:lnTo>
                      <a:pt x="525" y="579"/>
                    </a:lnTo>
                    <a:lnTo>
                      <a:pt x="525" y="579"/>
                    </a:lnTo>
                    <a:lnTo>
                      <a:pt x="526" y="574"/>
                    </a:lnTo>
                    <a:lnTo>
                      <a:pt x="530" y="569"/>
                    </a:lnTo>
                    <a:lnTo>
                      <a:pt x="535" y="564"/>
                    </a:lnTo>
                    <a:lnTo>
                      <a:pt x="540" y="564"/>
                    </a:lnTo>
                    <a:lnTo>
                      <a:pt x="540" y="564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9" y="564"/>
                    </a:lnTo>
                    <a:lnTo>
                      <a:pt x="492" y="569"/>
                    </a:lnTo>
                    <a:lnTo>
                      <a:pt x="496" y="574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86"/>
                    </a:lnTo>
                    <a:lnTo>
                      <a:pt x="492" y="591"/>
                    </a:lnTo>
                    <a:lnTo>
                      <a:pt x="489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7" y="594"/>
                    </a:lnTo>
                    <a:lnTo>
                      <a:pt x="472" y="591"/>
                    </a:lnTo>
                    <a:lnTo>
                      <a:pt x="468" y="586"/>
                    </a:lnTo>
                    <a:lnTo>
                      <a:pt x="467" y="579"/>
                    </a:lnTo>
                    <a:lnTo>
                      <a:pt x="467" y="579"/>
                    </a:lnTo>
                    <a:lnTo>
                      <a:pt x="468" y="574"/>
                    </a:lnTo>
                    <a:lnTo>
                      <a:pt x="472" y="569"/>
                    </a:lnTo>
                    <a:lnTo>
                      <a:pt x="477" y="564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4"/>
                    </a:lnTo>
                    <a:lnTo>
                      <a:pt x="434" y="569"/>
                    </a:lnTo>
                    <a:lnTo>
                      <a:pt x="438" y="574"/>
                    </a:lnTo>
                    <a:lnTo>
                      <a:pt x="439" y="579"/>
                    </a:lnTo>
                    <a:lnTo>
                      <a:pt x="439" y="579"/>
                    </a:lnTo>
                    <a:lnTo>
                      <a:pt x="438" y="586"/>
                    </a:lnTo>
                    <a:lnTo>
                      <a:pt x="434" y="591"/>
                    </a:lnTo>
                    <a:lnTo>
                      <a:pt x="429" y="594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4"/>
                    </a:lnTo>
                    <a:lnTo>
                      <a:pt x="412" y="591"/>
                    </a:lnTo>
                    <a:lnTo>
                      <a:pt x="409" y="586"/>
                    </a:lnTo>
                    <a:lnTo>
                      <a:pt x="409" y="579"/>
                    </a:lnTo>
                    <a:lnTo>
                      <a:pt x="409" y="579"/>
                    </a:lnTo>
                    <a:lnTo>
                      <a:pt x="409" y="574"/>
                    </a:lnTo>
                    <a:lnTo>
                      <a:pt x="412" y="569"/>
                    </a:lnTo>
                    <a:lnTo>
                      <a:pt x="417" y="564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6" y="564"/>
                    </a:moveTo>
                    <a:lnTo>
                      <a:pt x="366" y="564"/>
                    </a:lnTo>
                    <a:lnTo>
                      <a:pt x="366" y="564"/>
                    </a:lnTo>
                    <a:lnTo>
                      <a:pt x="371" y="564"/>
                    </a:lnTo>
                    <a:lnTo>
                      <a:pt x="376" y="569"/>
                    </a:lnTo>
                    <a:lnTo>
                      <a:pt x="380" y="574"/>
                    </a:lnTo>
                    <a:lnTo>
                      <a:pt x="381" y="579"/>
                    </a:lnTo>
                    <a:lnTo>
                      <a:pt x="381" y="579"/>
                    </a:lnTo>
                    <a:lnTo>
                      <a:pt x="380" y="586"/>
                    </a:lnTo>
                    <a:lnTo>
                      <a:pt x="376" y="591"/>
                    </a:lnTo>
                    <a:lnTo>
                      <a:pt x="371" y="594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4"/>
                    </a:lnTo>
                    <a:lnTo>
                      <a:pt x="354" y="591"/>
                    </a:lnTo>
                    <a:lnTo>
                      <a:pt x="351" y="586"/>
                    </a:lnTo>
                    <a:lnTo>
                      <a:pt x="349" y="579"/>
                    </a:lnTo>
                    <a:lnTo>
                      <a:pt x="349" y="579"/>
                    </a:lnTo>
                    <a:lnTo>
                      <a:pt x="351" y="574"/>
                    </a:lnTo>
                    <a:lnTo>
                      <a:pt x="354" y="569"/>
                    </a:lnTo>
                    <a:lnTo>
                      <a:pt x="359" y="564"/>
                    </a:lnTo>
                    <a:lnTo>
                      <a:pt x="366" y="564"/>
                    </a:lnTo>
                    <a:lnTo>
                      <a:pt x="366" y="564"/>
                    </a:lnTo>
                    <a:close/>
                    <a:moveTo>
                      <a:pt x="1240" y="519"/>
                    </a:moveTo>
                    <a:lnTo>
                      <a:pt x="1240" y="519"/>
                    </a:lnTo>
                    <a:lnTo>
                      <a:pt x="1240" y="519"/>
                    </a:lnTo>
                    <a:lnTo>
                      <a:pt x="1247" y="521"/>
                    </a:lnTo>
                    <a:lnTo>
                      <a:pt x="1252" y="525"/>
                    </a:lnTo>
                    <a:lnTo>
                      <a:pt x="1253" y="530"/>
                    </a:lnTo>
                    <a:lnTo>
                      <a:pt x="1255" y="537"/>
                    </a:lnTo>
                    <a:lnTo>
                      <a:pt x="1255" y="537"/>
                    </a:lnTo>
                    <a:lnTo>
                      <a:pt x="1253" y="542"/>
                    </a:lnTo>
                    <a:lnTo>
                      <a:pt x="1252" y="547"/>
                    </a:lnTo>
                    <a:lnTo>
                      <a:pt x="1247" y="552"/>
                    </a:lnTo>
                    <a:lnTo>
                      <a:pt x="1240" y="552"/>
                    </a:lnTo>
                    <a:lnTo>
                      <a:pt x="1240" y="552"/>
                    </a:lnTo>
                    <a:lnTo>
                      <a:pt x="1235" y="552"/>
                    </a:lnTo>
                    <a:lnTo>
                      <a:pt x="1230" y="547"/>
                    </a:lnTo>
                    <a:lnTo>
                      <a:pt x="1226" y="542"/>
                    </a:lnTo>
                    <a:lnTo>
                      <a:pt x="1224" y="537"/>
                    </a:lnTo>
                    <a:lnTo>
                      <a:pt x="1224" y="537"/>
                    </a:lnTo>
                    <a:lnTo>
                      <a:pt x="1226" y="530"/>
                    </a:lnTo>
                    <a:lnTo>
                      <a:pt x="1230" y="525"/>
                    </a:lnTo>
                    <a:lnTo>
                      <a:pt x="1235" y="521"/>
                    </a:lnTo>
                    <a:lnTo>
                      <a:pt x="1240" y="519"/>
                    </a:lnTo>
                    <a:lnTo>
                      <a:pt x="1240" y="519"/>
                    </a:lnTo>
                    <a:close/>
                    <a:moveTo>
                      <a:pt x="1182" y="519"/>
                    </a:moveTo>
                    <a:lnTo>
                      <a:pt x="1182" y="519"/>
                    </a:lnTo>
                    <a:lnTo>
                      <a:pt x="1182" y="519"/>
                    </a:lnTo>
                    <a:lnTo>
                      <a:pt x="1187" y="521"/>
                    </a:lnTo>
                    <a:lnTo>
                      <a:pt x="1192" y="525"/>
                    </a:lnTo>
                    <a:lnTo>
                      <a:pt x="1195" y="530"/>
                    </a:lnTo>
                    <a:lnTo>
                      <a:pt x="1197" y="537"/>
                    </a:lnTo>
                    <a:lnTo>
                      <a:pt x="1197" y="537"/>
                    </a:lnTo>
                    <a:lnTo>
                      <a:pt x="1195" y="542"/>
                    </a:lnTo>
                    <a:lnTo>
                      <a:pt x="1192" y="547"/>
                    </a:lnTo>
                    <a:lnTo>
                      <a:pt x="1187" y="552"/>
                    </a:lnTo>
                    <a:lnTo>
                      <a:pt x="1182" y="552"/>
                    </a:lnTo>
                    <a:lnTo>
                      <a:pt x="1182" y="552"/>
                    </a:lnTo>
                    <a:lnTo>
                      <a:pt x="1175" y="552"/>
                    </a:lnTo>
                    <a:lnTo>
                      <a:pt x="1170" y="547"/>
                    </a:lnTo>
                    <a:lnTo>
                      <a:pt x="1167" y="542"/>
                    </a:lnTo>
                    <a:lnTo>
                      <a:pt x="1167" y="537"/>
                    </a:lnTo>
                    <a:lnTo>
                      <a:pt x="1167" y="537"/>
                    </a:lnTo>
                    <a:lnTo>
                      <a:pt x="1167" y="530"/>
                    </a:lnTo>
                    <a:lnTo>
                      <a:pt x="1170" y="525"/>
                    </a:lnTo>
                    <a:lnTo>
                      <a:pt x="1175" y="521"/>
                    </a:lnTo>
                    <a:lnTo>
                      <a:pt x="1182" y="519"/>
                    </a:lnTo>
                    <a:lnTo>
                      <a:pt x="1182" y="519"/>
                    </a:lnTo>
                    <a:close/>
                    <a:moveTo>
                      <a:pt x="1124" y="519"/>
                    </a:moveTo>
                    <a:lnTo>
                      <a:pt x="1124" y="519"/>
                    </a:lnTo>
                    <a:lnTo>
                      <a:pt x="1124" y="519"/>
                    </a:lnTo>
                    <a:lnTo>
                      <a:pt x="1129" y="521"/>
                    </a:lnTo>
                    <a:lnTo>
                      <a:pt x="1134" y="525"/>
                    </a:lnTo>
                    <a:lnTo>
                      <a:pt x="1138" y="530"/>
                    </a:lnTo>
                    <a:lnTo>
                      <a:pt x="1139" y="537"/>
                    </a:lnTo>
                    <a:lnTo>
                      <a:pt x="1139" y="537"/>
                    </a:lnTo>
                    <a:lnTo>
                      <a:pt x="1138" y="542"/>
                    </a:lnTo>
                    <a:lnTo>
                      <a:pt x="1134" y="547"/>
                    </a:lnTo>
                    <a:lnTo>
                      <a:pt x="1129" y="552"/>
                    </a:lnTo>
                    <a:lnTo>
                      <a:pt x="1124" y="552"/>
                    </a:lnTo>
                    <a:lnTo>
                      <a:pt x="1124" y="552"/>
                    </a:lnTo>
                    <a:lnTo>
                      <a:pt x="1117" y="552"/>
                    </a:lnTo>
                    <a:lnTo>
                      <a:pt x="1112" y="547"/>
                    </a:lnTo>
                    <a:lnTo>
                      <a:pt x="1109" y="542"/>
                    </a:lnTo>
                    <a:lnTo>
                      <a:pt x="1109" y="537"/>
                    </a:lnTo>
                    <a:lnTo>
                      <a:pt x="1109" y="537"/>
                    </a:lnTo>
                    <a:lnTo>
                      <a:pt x="1109" y="530"/>
                    </a:lnTo>
                    <a:lnTo>
                      <a:pt x="1112" y="525"/>
                    </a:lnTo>
                    <a:lnTo>
                      <a:pt x="1117" y="521"/>
                    </a:lnTo>
                    <a:lnTo>
                      <a:pt x="1124" y="519"/>
                    </a:lnTo>
                    <a:lnTo>
                      <a:pt x="1124" y="519"/>
                    </a:lnTo>
                    <a:close/>
                    <a:moveTo>
                      <a:pt x="1064" y="519"/>
                    </a:moveTo>
                    <a:lnTo>
                      <a:pt x="1064" y="519"/>
                    </a:lnTo>
                    <a:lnTo>
                      <a:pt x="1064" y="519"/>
                    </a:lnTo>
                    <a:lnTo>
                      <a:pt x="1071" y="521"/>
                    </a:lnTo>
                    <a:lnTo>
                      <a:pt x="1076" y="525"/>
                    </a:lnTo>
                    <a:lnTo>
                      <a:pt x="1080" y="530"/>
                    </a:lnTo>
                    <a:lnTo>
                      <a:pt x="1080" y="537"/>
                    </a:lnTo>
                    <a:lnTo>
                      <a:pt x="1080" y="537"/>
                    </a:lnTo>
                    <a:lnTo>
                      <a:pt x="1080" y="542"/>
                    </a:lnTo>
                    <a:lnTo>
                      <a:pt x="1076" y="547"/>
                    </a:lnTo>
                    <a:lnTo>
                      <a:pt x="1071" y="552"/>
                    </a:lnTo>
                    <a:lnTo>
                      <a:pt x="1064" y="552"/>
                    </a:lnTo>
                    <a:lnTo>
                      <a:pt x="1064" y="552"/>
                    </a:lnTo>
                    <a:lnTo>
                      <a:pt x="1059" y="552"/>
                    </a:lnTo>
                    <a:lnTo>
                      <a:pt x="1054" y="547"/>
                    </a:lnTo>
                    <a:lnTo>
                      <a:pt x="1051" y="542"/>
                    </a:lnTo>
                    <a:lnTo>
                      <a:pt x="1049" y="537"/>
                    </a:lnTo>
                    <a:lnTo>
                      <a:pt x="1049" y="537"/>
                    </a:lnTo>
                    <a:lnTo>
                      <a:pt x="1051" y="530"/>
                    </a:lnTo>
                    <a:lnTo>
                      <a:pt x="1054" y="525"/>
                    </a:lnTo>
                    <a:lnTo>
                      <a:pt x="1059" y="521"/>
                    </a:lnTo>
                    <a:lnTo>
                      <a:pt x="1064" y="519"/>
                    </a:lnTo>
                    <a:lnTo>
                      <a:pt x="1064" y="519"/>
                    </a:lnTo>
                    <a:close/>
                    <a:moveTo>
                      <a:pt x="1006" y="519"/>
                    </a:moveTo>
                    <a:lnTo>
                      <a:pt x="1006" y="519"/>
                    </a:lnTo>
                    <a:lnTo>
                      <a:pt x="1006" y="519"/>
                    </a:lnTo>
                    <a:lnTo>
                      <a:pt x="1013" y="521"/>
                    </a:lnTo>
                    <a:lnTo>
                      <a:pt x="1018" y="525"/>
                    </a:lnTo>
                    <a:lnTo>
                      <a:pt x="1022" y="530"/>
                    </a:lnTo>
                    <a:lnTo>
                      <a:pt x="1022" y="537"/>
                    </a:lnTo>
                    <a:lnTo>
                      <a:pt x="1022" y="537"/>
                    </a:lnTo>
                    <a:lnTo>
                      <a:pt x="1022" y="542"/>
                    </a:lnTo>
                    <a:lnTo>
                      <a:pt x="1018" y="547"/>
                    </a:lnTo>
                    <a:lnTo>
                      <a:pt x="1013" y="552"/>
                    </a:lnTo>
                    <a:lnTo>
                      <a:pt x="1006" y="552"/>
                    </a:lnTo>
                    <a:lnTo>
                      <a:pt x="1006" y="552"/>
                    </a:lnTo>
                    <a:lnTo>
                      <a:pt x="1001" y="552"/>
                    </a:lnTo>
                    <a:lnTo>
                      <a:pt x="996" y="547"/>
                    </a:lnTo>
                    <a:lnTo>
                      <a:pt x="993" y="542"/>
                    </a:lnTo>
                    <a:lnTo>
                      <a:pt x="991" y="537"/>
                    </a:lnTo>
                    <a:lnTo>
                      <a:pt x="991" y="537"/>
                    </a:lnTo>
                    <a:lnTo>
                      <a:pt x="993" y="530"/>
                    </a:lnTo>
                    <a:lnTo>
                      <a:pt x="996" y="525"/>
                    </a:lnTo>
                    <a:lnTo>
                      <a:pt x="1001" y="521"/>
                    </a:lnTo>
                    <a:lnTo>
                      <a:pt x="1006" y="519"/>
                    </a:lnTo>
                    <a:lnTo>
                      <a:pt x="1006" y="519"/>
                    </a:lnTo>
                    <a:close/>
                    <a:moveTo>
                      <a:pt x="949" y="519"/>
                    </a:moveTo>
                    <a:lnTo>
                      <a:pt x="949" y="519"/>
                    </a:lnTo>
                    <a:lnTo>
                      <a:pt x="949" y="519"/>
                    </a:lnTo>
                    <a:lnTo>
                      <a:pt x="954" y="521"/>
                    </a:lnTo>
                    <a:lnTo>
                      <a:pt x="959" y="525"/>
                    </a:lnTo>
                    <a:lnTo>
                      <a:pt x="962" y="530"/>
                    </a:lnTo>
                    <a:lnTo>
                      <a:pt x="964" y="537"/>
                    </a:lnTo>
                    <a:lnTo>
                      <a:pt x="964" y="537"/>
                    </a:lnTo>
                    <a:lnTo>
                      <a:pt x="962" y="542"/>
                    </a:lnTo>
                    <a:lnTo>
                      <a:pt x="959" y="547"/>
                    </a:lnTo>
                    <a:lnTo>
                      <a:pt x="954" y="552"/>
                    </a:lnTo>
                    <a:lnTo>
                      <a:pt x="949" y="552"/>
                    </a:lnTo>
                    <a:lnTo>
                      <a:pt x="949" y="552"/>
                    </a:lnTo>
                    <a:lnTo>
                      <a:pt x="942" y="552"/>
                    </a:lnTo>
                    <a:lnTo>
                      <a:pt x="937" y="547"/>
                    </a:lnTo>
                    <a:lnTo>
                      <a:pt x="935" y="542"/>
                    </a:lnTo>
                    <a:lnTo>
                      <a:pt x="933" y="537"/>
                    </a:lnTo>
                    <a:lnTo>
                      <a:pt x="933" y="537"/>
                    </a:lnTo>
                    <a:lnTo>
                      <a:pt x="935" y="530"/>
                    </a:lnTo>
                    <a:lnTo>
                      <a:pt x="937" y="525"/>
                    </a:lnTo>
                    <a:lnTo>
                      <a:pt x="942" y="521"/>
                    </a:lnTo>
                    <a:lnTo>
                      <a:pt x="949" y="519"/>
                    </a:lnTo>
                    <a:lnTo>
                      <a:pt x="949" y="519"/>
                    </a:lnTo>
                    <a:close/>
                    <a:moveTo>
                      <a:pt x="891" y="519"/>
                    </a:moveTo>
                    <a:lnTo>
                      <a:pt x="891" y="519"/>
                    </a:lnTo>
                    <a:lnTo>
                      <a:pt x="891" y="519"/>
                    </a:lnTo>
                    <a:lnTo>
                      <a:pt x="896" y="521"/>
                    </a:lnTo>
                    <a:lnTo>
                      <a:pt x="901" y="525"/>
                    </a:lnTo>
                    <a:lnTo>
                      <a:pt x="904" y="530"/>
                    </a:lnTo>
                    <a:lnTo>
                      <a:pt x="906" y="537"/>
                    </a:lnTo>
                    <a:lnTo>
                      <a:pt x="906" y="537"/>
                    </a:lnTo>
                    <a:lnTo>
                      <a:pt x="904" y="542"/>
                    </a:lnTo>
                    <a:lnTo>
                      <a:pt x="901" y="547"/>
                    </a:lnTo>
                    <a:lnTo>
                      <a:pt x="896" y="552"/>
                    </a:lnTo>
                    <a:lnTo>
                      <a:pt x="891" y="552"/>
                    </a:lnTo>
                    <a:lnTo>
                      <a:pt x="891" y="552"/>
                    </a:lnTo>
                    <a:lnTo>
                      <a:pt x="884" y="552"/>
                    </a:lnTo>
                    <a:lnTo>
                      <a:pt x="879" y="547"/>
                    </a:lnTo>
                    <a:lnTo>
                      <a:pt x="875" y="542"/>
                    </a:lnTo>
                    <a:lnTo>
                      <a:pt x="875" y="537"/>
                    </a:lnTo>
                    <a:lnTo>
                      <a:pt x="875" y="537"/>
                    </a:lnTo>
                    <a:lnTo>
                      <a:pt x="875" y="530"/>
                    </a:lnTo>
                    <a:lnTo>
                      <a:pt x="879" y="525"/>
                    </a:lnTo>
                    <a:lnTo>
                      <a:pt x="884" y="521"/>
                    </a:lnTo>
                    <a:lnTo>
                      <a:pt x="891" y="519"/>
                    </a:lnTo>
                    <a:lnTo>
                      <a:pt x="891" y="519"/>
                    </a:lnTo>
                    <a:close/>
                    <a:moveTo>
                      <a:pt x="831" y="519"/>
                    </a:moveTo>
                    <a:lnTo>
                      <a:pt x="831" y="519"/>
                    </a:lnTo>
                    <a:lnTo>
                      <a:pt x="831" y="519"/>
                    </a:lnTo>
                    <a:lnTo>
                      <a:pt x="838" y="521"/>
                    </a:lnTo>
                    <a:lnTo>
                      <a:pt x="843" y="525"/>
                    </a:lnTo>
                    <a:lnTo>
                      <a:pt x="846" y="530"/>
                    </a:lnTo>
                    <a:lnTo>
                      <a:pt x="848" y="537"/>
                    </a:lnTo>
                    <a:lnTo>
                      <a:pt x="848" y="537"/>
                    </a:lnTo>
                    <a:lnTo>
                      <a:pt x="846" y="542"/>
                    </a:lnTo>
                    <a:lnTo>
                      <a:pt x="843" y="547"/>
                    </a:lnTo>
                    <a:lnTo>
                      <a:pt x="838" y="552"/>
                    </a:lnTo>
                    <a:lnTo>
                      <a:pt x="831" y="552"/>
                    </a:lnTo>
                    <a:lnTo>
                      <a:pt x="831" y="552"/>
                    </a:lnTo>
                    <a:lnTo>
                      <a:pt x="826" y="552"/>
                    </a:lnTo>
                    <a:lnTo>
                      <a:pt x="821" y="547"/>
                    </a:lnTo>
                    <a:lnTo>
                      <a:pt x="817" y="542"/>
                    </a:lnTo>
                    <a:lnTo>
                      <a:pt x="816" y="537"/>
                    </a:lnTo>
                    <a:lnTo>
                      <a:pt x="816" y="537"/>
                    </a:lnTo>
                    <a:lnTo>
                      <a:pt x="817" y="530"/>
                    </a:lnTo>
                    <a:lnTo>
                      <a:pt x="821" y="525"/>
                    </a:lnTo>
                    <a:lnTo>
                      <a:pt x="826" y="521"/>
                    </a:lnTo>
                    <a:lnTo>
                      <a:pt x="831" y="519"/>
                    </a:lnTo>
                    <a:lnTo>
                      <a:pt x="831" y="519"/>
                    </a:lnTo>
                    <a:close/>
                    <a:moveTo>
                      <a:pt x="773" y="519"/>
                    </a:moveTo>
                    <a:lnTo>
                      <a:pt x="773" y="519"/>
                    </a:lnTo>
                    <a:lnTo>
                      <a:pt x="773" y="519"/>
                    </a:lnTo>
                    <a:lnTo>
                      <a:pt x="780" y="521"/>
                    </a:lnTo>
                    <a:lnTo>
                      <a:pt x="785" y="525"/>
                    </a:lnTo>
                    <a:lnTo>
                      <a:pt x="788" y="530"/>
                    </a:lnTo>
                    <a:lnTo>
                      <a:pt x="788" y="537"/>
                    </a:lnTo>
                    <a:lnTo>
                      <a:pt x="788" y="537"/>
                    </a:lnTo>
                    <a:lnTo>
                      <a:pt x="788" y="542"/>
                    </a:lnTo>
                    <a:lnTo>
                      <a:pt x="785" y="547"/>
                    </a:lnTo>
                    <a:lnTo>
                      <a:pt x="780" y="552"/>
                    </a:lnTo>
                    <a:lnTo>
                      <a:pt x="773" y="552"/>
                    </a:lnTo>
                    <a:lnTo>
                      <a:pt x="773" y="552"/>
                    </a:lnTo>
                    <a:lnTo>
                      <a:pt x="768" y="552"/>
                    </a:lnTo>
                    <a:lnTo>
                      <a:pt x="763" y="547"/>
                    </a:lnTo>
                    <a:lnTo>
                      <a:pt x="760" y="542"/>
                    </a:lnTo>
                    <a:lnTo>
                      <a:pt x="758" y="537"/>
                    </a:lnTo>
                    <a:lnTo>
                      <a:pt x="758" y="537"/>
                    </a:lnTo>
                    <a:lnTo>
                      <a:pt x="760" y="530"/>
                    </a:lnTo>
                    <a:lnTo>
                      <a:pt x="763" y="525"/>
                    </a:lnTo>
                    <a:lnTo>
                      <a:pt x="768" y="521"/>
                    </a:lnTo>
                    <a:lnTo>
                      <a:pt x="773" y="519"/>
                    </a:lnTo>
                    <a:lnTo>
                      <a:pt x="773" y="519"/>
                    </a:lnTo>
                    <a:close/>
                    <a:moveTo>
                      <a:pt x="715" y="519"/>
                    </a:moveTo>
                    <a:lnTo>
                      <a:pt x="715" y="519"/>
                    </a:lnTo>
                    <a:lnTo>
                      <a:pt x="715" y="519"/>
                    </a:lnTo>
                    <a:lnTo>
                      <a:pt x="722" y="521"/>
                    </a:lnTo>
                    <a:lnTo>
                      <a:pt x="725" y="525"/>
                    </a:lnTo>
                    <a:lnTo>
                      <a:pt x="729" y="530"/>
                    </a:lnTo>
                    <a:lnTo>
                      <a:pt x="731" y="537"/>
                    </a:lnTo>
                    <a:lnTo>
                      <a:pt x="731" y="537"/>
                    </a:lnTo>
                    <a:lnTo>
                      <a:pt x="729" y="542"/>
                    </a:lnTo>
                    <a:lnTo>
                      <a:pt x="725" y="547"/>
                    </a:lnTo>
                    <a:lnTo>
                      <a:pt x="722" y="552"/>
                    </a:lnTo>
                    <a:lnTo>
                      <a:pt x="715" y="552"/>
                    </a:lnTo>
                    <a:lnTo>
                      <a:pt x="715" y="552"/>
                    </a:lnTo>
                    <a:lnTo>
                      <a:pt x="708" y="552"/>
                    </a:lnTo>
                    <a:lnTo>
                      <a:pt x="705" y="547"/>
                    </a:lnTo>
                    <a:lnTo>
                      <a:pt x="702" y="542"/>
                    </a:lnTo>
                    <a:lnTo>
                      <a:pt x="700" y="537"/>
                    </a:lnTo>
                    <a:lnTo>
                      <a:pt x="700" y="537"/>
                    </a:lnTo>
                    <a:lnTo>
                      <a:pt x="702" y="530"/>
                    </a:lnTo>
                    <a:lnTo>
                      <a:pt x="705" y="525"/>
                    </a:lnTo>
                    <a:lnTo>
                      <a:pt x="708" y="521"/>
                    </a:lnTo>
                    <a:lnTo>
                      <a:pt x="715" y="519"/>
                    </a:lnTo>
                    <a:lnTo>
                      <a:pt x="715" y="519"/>
                    </a:lnTo>
                    <a:close/>
                    <a:moveTo>
                      <a:pt x="657" y="519"/>
                    </a:moveTo>
                    <a:lnTo>
                      <a:pt x="657" y="519"/>
                    </a:lnTo>
                    <a:lnTo>
                      <a:pt x="657" y="519"/>
                    </a:lnTo>
                    <a:lnTo>
                      <a:pt x="662" y="521"/>
                    </a:lnTo>
                    <a:lnTo>
                      <a:pt x="668" y="525"/>
                    </a:lnTo>
                    <a:lnTo>
                      <a:pt x="671" y="530"/>
                    </a:lnTo>
                    <a:lnTo>
                      <a:pt x="673" y="537"/>
                    </a:lnTo>
                    <a:lnTo>
                      <a:pt x="673" y="537"/>
                    </a:lnTo>
                    <a:lnTo>
                      <a:pt x="671" y="542"/>
                    </a:lnTo>
                    <a:lnTo>
                      <a:pt x="668" y="547"/>
                    </a:lnTo>
                    <a:lnTo>
                      <a:pt x="662" y="552"/>
                    </a:lnTo>
                    <a:lnTo>
                      <a:pt x="657" y="552"/>
                    </a:lnTo>
                    <a:lnTo>
                      <a:pt x="657" y="552"/>
                    </a:lnTo>
                    <a:lnTo>
                      <a:pt x="651" y="552"/>
                    </a:lnTo>
                    <a:lnTo>
                      <a:pt x="645" y="547"/>
                    </a:lnTo>
                    <a:lnTo>
                      <a:pt x="642" y="542"/>
                    </a:lnTo>
                    <a:lnTo>
                      <a:pt x="642" y="537"/>
                    </a:lnTo>
                    <a:lnTo>
                      <a:pt x="642" y="537"/>
                    </a:lnTo>
                    <a:lnTo>
                      <a:pt x="642" y="530"/>
                    </a:lnTo>
                    <a:lnTo>
                      <a:pt x="645" y="525"/>
                    </a:lnTo>
                    <a:lnTo>
                      <a:pt x="651" y="521"/>
                    </a:lnTo>
                    <a:lnTo>
                      <a:pt x="657" y="519"/>
                    </a:lnTo>
                    <a:lnTo>
                      <a:pt x="657" y="519"/>
                    </a:lnTo>
                    <a:close/>
                    <a:moveTo>
                      <a:pt x="599" y="519"/>
                    </a:moveTo>
                    <a:lnTo>
                      <a:pt x="599" y="519"/>
                    </a:lnTo>
                    <a:lnTo>
                      <a:pt x="599" y="519"/>
                    </a:lnTo>
                    <a:lnTo>
                      <a:pt x="605" y="521"/>
                    </a:lnTo>
                    <a:lnTo>
                      <a:pt x="610" y="525"/>
                    </a:lnTo>
                    <a:lnTo>
                      <a:pt x="613" y="530"/>
                    </a:lnTo>
                    <a:lnTo>
                      <a:pt x="615" y="537"/>
                    </a:lnTo>
                    <a:lnTo>
                      <a:pt x="615" y="537"/>
                    </a:lnTo>
                    <a:lnTo>
                      <a:pt x="613" y="542"/>
                    </a:lnTo>
                    <a:lnTo>
                      <a:pt x="610" y="547"/>
                    </a:lnTo>
                    <a:lnTo>
                      <a:pt x="605" y="552"/>
                    </a:lnTo>
                    <a:lnTo>
                      <a:pt x="599" y="552"/>
                    </a:lnTo>
                    <a:lnTo>
                      <a:pt x="599" y="552"/>
                    </a:lnTo>
                    <a:lnTo>
                      <a:pt x="593" y="552"/>
                    </a:lnTo>
                    <a:lnTo>
                      <a:pt x="588" y="547"/>
                    </a:lnTo>
                    <a:lnTo>
                      <a:pt x="584" y="542"/>
                    </a:lnTo>
                    <a:lnTo>
                      <a:pt x="582" y="537"/>
                    </a:lnTo>
                    <a:lnTo>
                      <a:pt x="582" y="537"/>
                    </a:lnTo>
                    <a:lnTo>
                      <a:pt x="584" y="530"/>
                    </a:lnTo>
                    <a:lnTo>
                      <a:pt x="588" y="525"/>
                    </a:lnTo>
                    <a:lnTo>
                      <a:pt x="593" y="521"/>
                    </a:lnTo>
                    <a:lnTo>
                      <a:pt x="599" y="519"/>
                    </a:lnTo>
                    <a:lnTo>
                      <a:pt x="599" y="519"/>
                    </a:lnTo>
                    <a:close/>
                    <a:moveTo>
                      <a:pt x="540" y="519"/>
                    </a:moveTo>
                    <a:lnTo>
                      <a:pt x="540" y="519"/>
                    </a:lnTo>
                    <a:lnTo>
                      <a:pt x="540" y="519"/>
                    </a:lnTo>
                    <a:lnTo>
                      <a:pt x="547" y="521"/>
                    </a:lnTo>
                    <a:lnTo>
                      <a:pt x="552" y="525"/>
                    </a:lnTo>
                    <a:lnTo>
                      <a:pt x="555" y="530"/>
                    </a:lnTo>
                    <a:lnTo>
                      <a:pt x="555" y="537"/>
                    </a:lnTo>
                    <a:lnTo>
                      <a:pt x="555" y="537"/>
                    </a:lnTo>
                    <a:lnTo>
                      <a:pt x="555" y="542"/>
                    </a:lnTo>
                    <a:lnTo>
                      <a:pt x="552" y="547"/>
                    </a:lnTo>
                    <a:lnTo>
                      <a:pt x="547" y="552"/>
                    </a:lnTo>
                    <a:lnTo>
                      <a:pt x="540" y="552"/>
                    </a:lnTo>
                    <a:lnTo>
                      <a:pt x="540" y="552"/>
                    </a:lnTo>
                    <a:lnTo>
                      <a:pt x="535" y="552"/>
                    </a:lnTo>
                    <a:lnTo>
                      <a:pt x="530" y="547"/>
                    </a:lnTo>
                    <a:lnTo>
                      <a:pt x="526" y="542"/>
                    </a:lnTo>
                    <a:lnTo>
                      <a:pt x="525" y="537"/>
                    </a:lnTo>
                    <a:lnTo>
                      <a:pt x="525" y="537"/>
                    </a:lnTo>
                    <a:lnTo>
                      <a:pt x="526" y="530"/>
                    </a:lnTo>
                    <a:lnTo>
                      <a:pt x="530" y="525"/>
                    </a:lnTo>
                    <a:lnTo>
                      <a:pt x="535" y="521"/>
                    </a:lnTo>
                    <a:lnTo>
                      <a:pt x="540" y="519"/>
                    </a:lnTo>
                    <a:lnTo>
                      <a:pt x="540" y="519"/>
                    </a:lnTo>
                    <a:close/>
                    <a:moveTo>
                      <a:pt x="482" y="519"/>
                    </a:moveTo>
                    <a:lnTo>
                      <a:pt x="482" y="519"/>
                    </a:lnTo>
                    <a:lnTo>
                      <a:pt x="482" y="519"/>
                    </a:lnTo>
                    <a:lnTo>
                      <a:pt x="489" y="521"/>
                    </a:lnTo>
                    <a:lnTo>
                      <a:pt x="492" y="525"/>
                    </a:lnTo>
                    <a:lnTo>
                      <a:pt x="496" y="530"/>
                    </a:lnTo>
                    <a:lnTo>
                      <a:pt x="497" y="537"/>
                    </a:lnTo>
                    <a:lnTo>
                      <a:pt x="497" y="537"/>
                    </a:lnTo>
                    <a:lnTo>
                      <a:pt x="496" y="542"/>
                    </a:lnTo>
                    <a:lnTo>
                      <a:pt x="492" y="547"/>
                    </a:lnTo>
                    <a:lnTo>
                      <a:pt x="489" y="552"/>
                    </a:lnTo>
                    <a:lnTo>
                      <a:pt x="482" y="552"/>
                    </a:lnTo>
                    <a:lnTo>
                      <a:pt x="482" y="552"/>
                    </a:lnTo>
                    <a:lnTo>
                      <a:pt x="477" y="552"/>
                    </a:lnTo>
                    <a:lnTo>
                      <a:pt x="472" y="547"/>
                    </a:lnTo>
                    <a:lnTo>
                      <a:pt x="468" y="542"/>
                    </a:lnTo>
                    <a:lnTo>
                      <a:pt x="467" y="537"/>
                    </a:lnTo>
                    <a:lnTo>
                      <a:pt x="467" y="537"/>
                    </a:lnTo>
                    <a:lnTo>
                      <a:pt x="468" y="530"/>
                    </a:lnTo>
                    <a:lnTo>
                      <a:pt x="472" y="525"/>
                    </a:lnTo>
                    <a:lnTo>
                      <a:pt x="477" y="521"/>
                    </a:lnTo>
                    <a:lnTo>
                      <a:pt x="482" y="519"/>
                    </a:lnTo>
                    <a:lnTo>
                      <a:pt x="482" y="519"/>
                    </a:lnTo>
                    <a:close/>
                    <a:moveTo>
                      <a:pt x="424" y="519"/>
                    </a:moveTo>
                    <a:lnTo>
                      <a:pt x="424" y="519"/>
                    </a:lnTo>
                    <a:lnTo>
                      <a:pt x="424" y="519"/>
                    </a:lnTo>
                    <a:lnTo>
                      <a:pt x="429" y="521"/>
                    </a:lnTo>
                    <a:lnTo>
                      <a:pt x="434" y="525"/>
                    </a:lnTo>
                    <a:lnTo>
                      <a:pt x="438" y="530"/>
                    </a:lnTo>
                    <a:lnTo>
                      <a:pt x="439" y="537"/>
                    </a:lnTo>
                    <a:lnTo>
                      <a:pt x="439" y="537"/>
                    </a:lnTo>
                    <a:lnTo>
                      <a:pt x="438" y="542"/>
                    </a:lnTo>
                    <a:lnTo>
                      <a:pt x="434" y="547"/>
                    </a:lnTo>
                    <a:lnTo>
                      <a:pt x="429" y="552"/>
                    </a:lnTo>
                    <a:lnTo>
                      <a:pt x="424" y="552"/>
                    </a:lnTo>
                    <a:lnTo>
                      <a:pt x="424" y="552"/>
                    </a:lnTo>
                    <a:lnTo>
                      <a:pt x="417" y="552"/>
                    </a:lnTo>
                    <a:lnTo>
                      <a:pt x="412" y="547"/>
                    </a:lnTo>
                    <a:lnTo>
                      <a:pt x="409" y="542"/>
                    </a:lnTo>
                    <a:lnTo>
                      <a:pt x="409" y="537"/>
                    </a:lnTo>
                    <a:lnTo>
                      <a:pt x="409" y="537"/>
                    </a:lnTo>
                    <a:lnTo>
                      <a:pt x="409" y="530"/>
                    </a:lnTo>
                    <a:lnTo>
                      <a:pt x="412" y="525"/>
                    </a:lnTo>
                    <a:lnTo>
                      <a:pt x="417" y="521"/>
                    </a:lnTo>
                    <a:lnTo>
                      <a:pt x="424" y="519"/>
                    </a:lnTo>
                    <a:lnTo>
                      <a:pt x="424" y="519"/>
                    </a:lnTo>
                    <a:close/>
                    <a:moveTo>
                      <a:pt x="366" y="519"/>
                    </a:moveTo>
                    <a:lnTo>
                      <a:pt x="366" y="519"/>
                    </a:lnTo>
                    <a:lnTo>
                      <a:pt x="366" y="519"/>
                    </a:lnTo>
                    <a:lnTo>
                      <a:pt x="371" y="521"/>
                    </a:lnTo>
                    <a:lnTo>
                      <a:pt x="376" y="525"/>
                    </a:lnTo>
                    <a:lnTo>
                      <a:pt x="380" y="530"/>
                    </a:lnTo>
                    <a:lnTo>
                      <a:pt x="381" y="537"/>
                    </a:lnTo>
                    <a:lnTo>
                      <a:pt x="381" y="537"/>
                    </a:lnTo>
                    <a:lnTo>
                      <a:pt x="380" y="542"/>
                    </a:lnTo>
                    <a:lnTo>
                      <a:pt x="376" y="547"/>
                    </a:lnTo>
                    <a:lnTo>
                      <a:pt x="371" y="552"/>
                    </a:lnTo>
                    <a:lnTo>
                      <a:pt x="366" y="552"/>
                    </a:lnTo>
                    <a:lnTo>
                      <a:pt x="366" y="552"/>
                    </a:lnTo>
                    <a:lnTo>
                      <a:pt x="359" y="552"/>
                    </a:lnTo>
                    <a:lnTo>
                      <a:pt x="354" y="547"/>
                    </a:lnTo>
                    <a:lnTo>
                      <a:pt x="351" y="542"/>
                    </a:lnTo>
                    <a:lnTo>
                      <a:pt x="349" y="537"/>
                    </a:lnTo>
                    <a:lnTo>
                      <a:pt x="349" y="537"/>
                    </a:lnTo>
                    <a:lnTo>
                      <a:pt x="351" y="530"/>
                    </a:lnTo>
                    <a:lnTo>
                      <a:pt x="354" y="525"/>
                    </a:lnTo>
                    <a:lnTo>
                      <a:pt x="359" y="521"/>
                    </a:lnTo>
                    <a:lnTo>
                      <a:pt x="366" y="519"/>
                    </a:lnTo>
                    <a:lnTo>
                      <a:pt x="366" y="519"/>
                    </a:lnTo>
                    <a:close/>
                    <a:moveTo>
                      <a:pt x="307" y="519"/>
                    </a:moveTo>
                    <a:lnTo>
                      <a:pt x="307" y="519"/>
                    </a:lnTo>
                    <a:lnTo>
                      <a:pt x="307" y="519"/>
                    </a:lnTo>
                    <a:lnTo>
                      <a:pt x="313" y="521"/>
                    </a:lnTo>
                    <a:lnTo>
                      <a:pt x="318" y="525"/>
                    </a:lnTo>
                    <a:lnTo>
                      <a:pt x="322" y="530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2" y="542"/>
                    </a:lnTo>
                    <a:lnTo>
                      <a:pt x="318" y="547"/>
                    </a:lnTo>
                    <a:lnTo>
                      <a:pt x="313" y="552"/>
                    </a:lnTo>
                    <a:lnTo>
                      <a:pt x="307" y="552"/>
                    </a:lnTo>
                    <a:lnTo>
                      <a:pt x="307" y="552"/>
                    </a:lnTo>
                    <a:lnTo>
                      <a:pt x="301" y="552"/>
                    </a:lnTo>
                    <a:lnTo>
                      <a:pt x="296" y="547"/>
                    </a:lnTo>
                    <a:lnTo>
                      <a:pt x="293" y="542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3" y="530"/>
                    </a:lnTo>
                    <a:lnTo>
                      <a:pt x="296" y="525"/>
                    </a:lnTo>
                    <a:lnTo>
                      <a:pt x="301" y="521"/>
                    </a:lnTo>
                    <a:lnTo>
                      <a:pt x="307" y="519"/>
                    </a:lnTo>
                    <a:lnTo>
                      <a:pt x="307" y="519"/>
                    </a:lnTo>
                    <a:close/>
                    <a:moveTo>
                      <a:pt x="1298" y="477"/>
                    </a:moveTo>
                    <a:lnTo>
                      <a:pt x="1298" y="477"/>
                    </a:lnTo>
                    <a:lnTo>
                      <a:pt x="1298" y="477"/>
                    </a:lnTo>
                    <a:lnTo>
                      <a:pt x="1304" y="479"/>
                    </a:lnTo>
                    <a:lnTo>
                      <a:pt x="1310" y="482"/>
                    </a:lnTo>
                    <a:lnTo>
                      <a:pt x="1313" y="487"/>
                    </a:lnTo>
                    <a:lnTo>
                      <a:pt x="1313" y="492"/>
                    </a:lnTo>
                    <a:lnTo>
                      <a:pt x="1313" y="492"/>
                    </a:lnTo>
                    <a:lnTo>
                      <a:pt x="1313" y="499"/>
                    </a:lnTo>
                    <a:lnTo>
                      <a:pt x="1310" y="504"/>
                    </a:lnTo>
                    <a:lnTo>
                      <a:pt x="1304" y="508"/>
                    </a:lnTo>
                    <a:lnTo>
                      <a:pt x="1298" y="509"/>
                    </a:lnTo>
                    <a:lnTo>
                      <a:pt x="1298" y="509"/>
                    </a:lnTo>
                    <a:lnTo>
                      <a:pt x="1293" y="508"/>
                    </a:lnTo>
                    <a:lnTo>
                      <a:pt x="1287" y="504"/>
                    </a:lnTo>
                    <a:lnTo>
                      <a:pt x="1284" y="499"/>
                    </a:lnTo>
                    <a:lnTo>
                      <a:pt x="1282" y="492"/>
                    </a:lnTo>
                    <a:lnTo>
                      <a:pt x="1282" y="492"/>
                    </a:lnTo>
                    <a:lnTo>
                      <a:pt x="1284" y="487"/>
                    </a:lnTo>
                    <a:lnTo>
                      <a:pt x="1287" y="482"/>
                    </a:lnTo>
                    <a:lnTo>
                      <a:pt x="1293" y="479"/>
                    </a:lnTo>
                    <a:lnTo>
                      <a:pt x="1298" y="477"/>
                    </a:lnTo>
                    <a:lnTo>
                      <a:pt x="1298" y="477"/>
                    </a:lnTo>
                    <a:close/>
                    <a:moveTo>
                      <a:pt x="1240" y="477"/>
                    </a:moveTo>
                    <a:lnTo>
                      <a:pt x="1240" y="477"/>
                    </a:lnTo>
                    <a:lnTo>
                      <a:pt x="1240" y="477"/>
                    </a:lnTo>
                    <a:lnTo>
                      <a:pt x="1247" y="479"/>
                    </a:lnTo>
                    <a:lnTo>
                      <a:pt x="1252" y="482"/>
                    </a:lnTo>
                    <a:lnTo>
                      <a:pt x="1253" y="487"/>
                    </a:lnTo>
                    <a:lnTo>
                      <a:pt x="1255" y="492"/>
                    </a:lnTo>
                    <a:lnTo>
                      <a:pt x="1255" y="492"/>
                    </a:lnTo>
                    <a:lnTo>
                      <a:pt x="1253" y="499"/>
                    </a:lnTo>
                    <a:lnTo>
                      <a:pt x="1252" y="504"/>
                    </a:lnTo>
                    <a:lnTo>
                      <a:pt x="1247" y="508"/>
                    </a:lnTo>
                    <a:lnTo>
                      <a:pt x="1240" y="509"/>
                    </a:lnTo>
                    <a:lnTo>
                      <a:pt x="1240" y="509"/>
                    </a:lnTo>
                    <a:lnTo>
                      <a:pt x="1235" y="508"/>
                    </a:lnTo>
                    <a:lnTo>
                      <a:pt x="1230" y="504"/>
                    </a:lnTo>
                    <a:lnTo>
                      <a:pt x="1226" y="499"/>
                    </a:lnTo>
                    <a:lnTo>
                      <a:pt x="1224" y="492"/>
                    </a:lnTo>
                    <a:lnTo>
                      <a:pt x="1224" y="492"/>
                    </a:lnTo>
                    <a:lnTo>
                      <a:pt x="1226" y="487"/>
                    </a:lnTo>
                    <a:lnTo>
                      <a:pt x="1230" y="482"/>
                    </a:lnTo>
                    <a:lnTo>
                      <a:pt x="1235" y="479"/>
                    </a:lnTo>
                    <a:lnTo>
                      <a:pt x="1240" y="477"/>
                    </a:lnTo>
                    <a:lnTo>
                      <a:pt x="1240" y="477"/>
                    </a:lnTo>
                    <a:close/>
                    <a:moveTo>
                      <a:pt x="1182" y="477"/>
                    </a:moveTo>
                    <a:lnTo>
                      <a:pt x="1182" y="477"/>
                    </a:lnTo>
                    <a:lnTo>
                      <a:pt x="1182" y="477"/>
                    </a:lnTo>
                    <a:lnTo>
                      <a:pt x="1187" y="479"/>
                    </a:lnTo>
                    <a:lnTo>
                      <a:pt x="1192" y="482"/>
                    </a:lnTo>
                    <a:lnTo>
                      <a:pt x="1195" y="487"/>
                    </a:lnTo>
                    <a:lnTo>
                      <a:pt x="1197" y="492"/>
                    </a:lnTo>
                    <a:lnTo>
                      <a:pt x="1197" y="492"/>
                    </a:lnTo>
                    <a:lnTo>
                      <a:pt x="1195" y="499"/>
                    </a:lnTo>
                    <a:lnTo>
                      <a:pt x="1192" y="504"/>
                    </a:lnTo>
                    <a:lnTo>
                      <a:pt x="1187" y="508"/>
                    </a:lnTo>
                    <a:lnTo>
                      <a:pt x="1182" y="509"/>
                    </a:lnTo>
                    <a:lnTo>
                      <a:pt x="1182" y="509"/>
                    </a:lnTo>
                    <a:lnTo>
                      <a:pt x="1175" y="508"/>
                    </a:lnTo>
                    <a:lnTo>
                      <a:pt x="1170" y="504"/>
                    </a:lnTo>
                    <a:lnTo>
                      <a:pt x="1167" y="499"/>
                    </a:lnTo>
                    <a:lnTo>
                      <a:pt x="1167" y="492"/>
                    </a:lnTo>
                    <a:lnTo>
                      <a:pt x="1167" y="492"/>
                    </a:lnTo>
                    <a:lnTo>
                      <a:pt x="1167" y="487"/>
                    </a:lnTo>
                    <a:lnTo>
                      <a:pt x="1170" y="482"/>
                    </a:lnTo>
                    <a:lnTo>
                      <a:pt x="1175" y="479"/>
                    </a:lnTo>
                    <a:lnTo>
                      <a:pt x="1182" y="477"/>
                    </a:lnTo>
                    <a:lnTo>
                      <a:pt x="1182" y="477"/>
                    </a:lnTo>
                    <a:close/>
                    <a:moveTo>
                      <a:pt x="1124" y="477"/>
                    </a:moveTo>
                    <a:lnTo>
                      <a:pt x="1124" y="477"/>
                    </a:lnTo>
                    <a:lnTo>
                      <a:pt x="1124" y="477"/>
                    </a:lnTo>
                    <a:lnTo>
                      <a:pt x="1129" y="479"/>
                    </a:lnTo>
                    <a:lnTo>
                      <a:pt x="1134" y="482"/>
                    </a:lnTo>
                    <a:lnTo>
                      <a:pt x="1138" y="487"/>
                    </a:lnTo>
                    <a:lnTo>
                      <a:pt x="1139" y="492"/>
                    </a:lnTo>
                    <a:lnTo>
                      <a:pt x="1139" y="492"/>
                    </a:lnTo>
                    <a:lnTo>
                      <a:pt x="1138" y="499"/>
                    </a:lnTo>
                    <a:lnTo>
                      <a:pt x="1134" y="504"/>
                    </a:lnTo>
                    <a:lnTo>
                      <a:pt x="1129" y="508"/>
                    </a:lnTo>
                    <a:lnTo>
                      <a:pt x="1124" y="509"/>
                    </a:lnTo>
                    <a:lnTo>
                      <a:pt x="1124" y="509"/>
                    </a:lnTo>
                    <a:lnTo>
                      <a:pt x="1117" y="508"/>
                    </a:lnTo>
                    <a:lnTo>
                      <a:pt x="1112" y="504"/>
                    </a:lnTo>
                    <a:lnTo>
                      <a:pt x="1109" y="499"/>
                    </a:lnTo>
                    <a:lnTo>
                      <a:pt x="1109" y="492"/>
                    </a:lnTo>
                    <a:lnTo>
                      <a:pt x="1109" y="492"/>
                    </a:lnTo>
                    <a:lnTo>
                      <a:pt x="1109" y="487"/>
                    </a:lnTo>
                    <a:lnTo>
                      <a:pt x="1112" y="482"/>
                    </a:lnTo>
                    <a:lnTo>
                      <a:pt x="1117" y="479"/>
                    </a:lnTo>
                    <a:lnTo>
                      <a:pt x="1124" y="477"/>
                    </a:lnTo>
                    <a:lnTo>
                      <a:pt x="1124" y="477"/>
                    </a:lnTo>
                    <a:close/>
                    <a:moveTo>
                      <a:pt x="1064" y="477"/>
                    </a:moveTo>
                    <a:lnTo>
                      <a:pt x="1064" y="477"/>
                    </a:lnTo>
                    <a:lnTo>
                      <a:pt x="1064" y="477"/>
                    </a:lnTo>
                    <a:lnTo>
                      <a:pt x="1071" y="479"/>
                    </a:lnTo>
                    <a:lnTo>
                      <a:pt x="1076" y="482"/>
                    </a:lnTo>
                    <a:lnTo>
                      <a:pt x="1080" y="487"/>
                    </a:lnTo>
                    <a:lnTo>
                      <a:pt x="1080" y="492"/>
                    </a:lnTo>
                    <a:lnTo>
                      <a:pt x="1080" y="492"/>
                    </a:lnTo>
                    <a:lnTo>
                      <a:pt x="1080" y="499"/>
                    </a:lnTo>
                    <a:lnTo>
                      <a:pt x="1076" y="504"/>
                    </a:lnTo>
                    <a:lnTo>
                      <a:pt x="1071" y="508"/>
                    </a:lnTo>
                    <a:lnTo>
                      <a:pt x="1064" y="509"/>
                    </a:lnTo>
                    <a:lnTo>
                      <a:pt x="1064" y="509"/>
                    </a:lnTo>
                    <a:lnTo>
                      <a:pt x="1059" y="508"/>
                    </a:lnTo>
                    <a:lnTo>
                      <a:pt x="1054" y="504"/>
                    </a:lnTo>
                    <a:lnTo>
                      <a:pt x="1051" y="499"/>
                    </a:lnTo>
                    <a:lnTo>
                      <a:pt x="1049" y="492"/>
                    </a:lnTo>
                    <a:lnTo>
                      <a:pt x="1049" y="492"/>
                    </a:lnTo>
                    <a:lnTo>
                      <a:pt x="1051" y="487"/>
                    </a:lnTo>
                    <a:lnTo>
                      <a:pt x="1054" y="482"/>
                    </a:lnTo>
                    <a:lnTo>
                      <a:pt x="1059" y="479"/>
                    </a:lnTo>
                    <a:lnTo>
                      <a:pt x="1064" y="477"/>
                    </a:lnTo>
                    <a:lnTo>
                      <a:pt x="1064" y="477"/>
                    </a:lnTo>
                    <a:close/>
                    <a:moveTo>
                      <a:pt x="1006" y="477"/>
                    </a:moveTo>
                    <a:lnTo>
                      <a:pt x="1006" y="477"/>
                    </a:lnTo>
                    <a:lnTo>
                      <a:pt x="1006" y="477"/>
                    </a:lnTo>
                    <a:lnTo>
                      <a:pt x="1013" y="479"/>
                    </a:lnTo>
                    <a:lnTo>
                      <a:pt x="1018" y="482"/>
                    </a:lnTo>
                    <a:lnTo>
                      <a:pt x="1022" y="487"/>
                    </a:lnTo>
                    <a:lnTo>
                      <a:pt x="1022" y="492"/>
                    </a:lnTo>
                    <a:lnTo>
                      <a:pt x="1022" y="492"/>
                    </a:lnTo>
                    <a:lnTo>
                      <a:pt x="1022" y="499"/>
                    </a:lnTo>
                    <a:lnTo>
                      <a:pt x="1018" y="504"/>
                    </a:lnTo>
                    <a:lnTo>
                      <a:pt x="1013" y="508"/>
                    </a:lnTo>
                    <a:lnTo>
                      <a:pt x="1006" y="509"/>
                    </a:lnTo>
                    <a:lnTo>
                      <a:pt x="1006" y="509"/>
                    </a:lnTo>
                    <a:lnTo>
                      <a:pt x="1001" y="508"/>
                    </a:lnTo>
                    <a:lnTo>
                      <a:pt x="996" y="504"/>
                    </a:lnTo>
                    <a:lnTo>
                      <a:pt x="993" y="499"/>
                    </a:lnTo>
                    <a:lnTo>
                      <a:pt x="991" y="492"/>
                    </a:lnTo>
                    <a:lnTo>
                      <a:pt x="991" y="492"/>
                    </a:lnTo>
                    <a:lnTo>
                      <a:pt x="993" y="487"/>
                    </a:lnTo>
                    <a:lnTo>
                      <a:pt x="996" y="482"/>
                    </a:lnTo>
                    <a:lnTo>
                      <a:pt x="1001" y="479"/>
                    </a:lnTo>
                    <a:lnTo>
                      <a:pt x="1006" y="477"/>
                    </a:lnTo>
                    <a:lnTo>
                      <a:pt x="1006" y="477"/>
                    </a:lnTo>
                    <a:close/>
                    <a:moveTo>
                      <a:pt x="949" y="477"/>
                    </a:moveTo>
                    <a:lnTo>
                      <a:pt x="949" y="477"/>
                    </a:lnTo>
                    <a:lnTo>
                      <a:pt x="949" y="477"/>
                    </a:lnTo>
                    <a:lnTo>
                      <a:pt x="954" y="479"/>
                    </a:lnTo>
                    <a:lnTo>
                      <a:pt x="959" y="482"/>
                    </a:lnTo>
                    <a:lnTo>
                      <a:pt x="962" y="487"/>
                    </a:lnTo>
                    <a:lnTo>
                      <a:pt x="964" y="492"/>
                    </a:lnTo>
                    <a:lnTo>
                      <a:pt x="964" y="492"/>
                    </a:lnTo>
                    <a:lnTo>
                      <a:pt x="962" y="499"/>
                    </a:lnTo>
                    <a:lnTo>
                      <a:pt x="959" y="504"/>
                    </a:lnTo>
                    <a:lnTo>
                      <a:pt x="954" y="508"/>
                    </a:lnTo>
                    <a:lnTo>
                      <a:pt x="949" y="509"/>
                    </a:lnTo>
                    <a:lnTo>
                      <a:pt x="949" y="509"/>
                    </a:lnTo>
                    <a:lnTo>
                      <a:pt x="942" y="508"/>
                    </a:lnTo>
                    <a:lnTo>
                      <a:pt x="937" y="504"/>
                    </a:lnTo>
                    <a:lnTo>
                      <a:pt x="935" y="499"/>
                    </a:lnTo>
                    <a:lnTo>
                      <a:pt x="933" y="492"/>
                    </a:lnTo>
                    <a:lnTo>
                      <a:pt x="933" y="492"/>
                    </a:lnTo>
                    <a:lnTo>
                      <a:pt x="935" y="487"/>
                    </a:lnTo>
                    <a:lnTo>
                      <a:pt x="937" y="482"/>
                    </a:lnTo>
                    <a:lnTo>
                      <a:pt x="942" y="479"/>
                    </a:lnTo>
                    <a:lnTo>
                      <a:pt x="949" y="477"/>
                    </a:lnTo>
                    <a:lnTo>
                      <a:pt x="949" y="477"/>
                    </a:lnTo>
                    <a:close/>
                    <a:moveTo>
                      <a:pt x="891" y="477"/>
                    </a:moveTo>
                    <a:lnTo>
                      <a:pt x="891" y="477"/>
                    </a:lnTo>
                    <a:lnTo>
                      <a:pt x="891" y="477"/>
                    </a:lnTo>
                    <a:lnTo>
                      <a:pt x="896" y="479"/>
                    </a:lnTo>
                    <a:lnTo>
                      <a:pt x="901" y="482"/>
                    </a:lnTo>
                    <a:lnTo>
                      <a:pt x="904" y="487"/>
                    </a:lnTo>
                    <a:lnTo>
                      <a:pt x="906" y="492"/>
                    </a:lnTo>
                    <a:lnTo>
                      <a:pt x="906" y="492"/>
                    </a:lnTo>
                    <a:lnTo>
                      <a:pt x="904" y="499"/>
                    </a:lnTo>
                    <a:lnTo>
                      <a:pt x="901" y="504"/>
                    </a:lnTo>
                    <a:lnTo>
                      <a:pt x="896" y="508"/>
                    </a:lnTo>
                    <a:lnTo>
                      <a:pt x="891" y="509"/>
                    </a:lnTo>
                    <a:lnTo>
                      <a:pt x="891" y="509"/>
                    </a:lnTo>
                    <a:lnTo>
                      <a:pt x="884" y="508"/>
                    </a:lnTo>
                    <a:lnTo>
                      <a:pt x="879" y="504"/>
                    </a:lnTo>
                    <a:lnTo>
                      <a:pt x="875" y="499"/>
                    </a:lnTo>
                    <a:lnTo>
                      <a:pt x="875" y="492"/>
                    </a:lnTo>
                    <a:lnTo>
                      <a:pt x="875" y="492"/>
                    </a:lnTo>
                    <a:lnTo>
                      <a:pt x="875" y="487"/>
                    </a:lnTo>
                    <a:lnTo>
                      <a:pt x="879" y="482"/>
                    </a:lnTo>
                    <a:lnTo>
                      <a:pt x="884" y="479"/>
                    </a:lnTo>
                    <a:lnTo>
                      <a:pt x="891" y="477"/>
                    </a:lnTo>
                    <a:lnTo>
                      <a:pt x="891" y="477"/>
                    </a:lnTo>
                    <a:close/>
                    <a:moveTo>
                      <a:pt x="831" y="477"/>
                    </a:moveTo>
                    <a:lnTo>
                      <a:pt x="831" y="477"/>
                    </a:lnTo>
                    <a:lnTo>
                      <a:pt x="831" y="477"/>
                    </a:lnTo>
                    <a:lnTo>
                      <a:pt x="838" y="479"/>
                    </a:lnTo>
                    <a:lnTo>
                      <a:pt x="843" y="482"/>
                    </a:lnTo>
                    <a:lnTo>
                      <a:pt x="846" y="487"/>
                    </a:lnTo>
                    <a:lnTo>
                      <a:pt x="848" y="492"/>
                    </a:lnTo>
                    <a:lnTo>
                      <a:pt x="848" y="492"/>
                    </a:lnTo>
                    <a:lnTo>
                      <a:pt x="846" y="499"/>
                    </a:lnTo>
                    <a:lnTo>
                      <a:pt x="843" y="504"/>
                    </a:lnTo>
                    <a:lnTo>
                      <a:pt x="838" y="508"/>
                    </a:lnTo>
                    <a:lnTo>
                      <a:pt x="831" y="509"/>
                    </a:lnTo>
                    <a:lnTo>
                      <a:pt x="831" y="509"/>
                    </a:lnTo>
                    <a:lnTo>
                      <a:pt x="826" y="508"/>
                    </a:lnTo>
                    <a:lnTo>
                      <a:pt x="821" y="504"/>
                    </a:lnTo>
                    <a:lnTo>
                      <a:pt x="817" y="499"/>
                    </a:lnTo>
                    <a:lnTo>
                      <a:pt x="816" y="492"/>
                    </a:lnTo>
                    <a:lnTo>
                      <a:pt x="816" y="492"/>
                    </a:lnTo>
                    <a:lnTo>
                      <a:pt x="817" y="487"/>
                    </a:lnTo>
                    <a:lnTo>
                      <a:pt x="821" y="482"/>
                    </a:lnTo>
                    <a:lnTo>
                      <a:pt x="826" y="479"/>
                    </a:lnTo>
                    <a:lnTo>
                      <a:pt x="831" y="477"/>
                    </a:lnTo>
                    <a:lnTo>
                      <a:pt x="831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80" y="479"/>
                    </a:lnTo>
                    <a:lnTo>
                      <a:pt x="785" y="482"/>
                    </a:lnTo>
                    <a:lnTo>
                      <a:pt x="788" y="487"/>
                    </a:lnTo>
                    <a:lnTo>
                      <a:pt x="788" y="492"/>
                    </a:lnTo>
                    <a:lnTo>
                      <a:pt x="788" y="492"/>
                    </a:lnTo>
                    <a:lnTo>
                      <a:pt x="788" y="499"/>
                    </a:lnTo>
                    <a:lnTo>
                      <a:pt x="785" y="504"/>
                    </a:lnTo>
                    <a:lnTo>
                      <a:pt x="780" y="508"/>
                    </a:lnTo>
                    <a:lnTo>
                      <a:pt x="773" y="509"/>
                    </a:lnTo>
                    <a:lnTo>
                      <a:pt x="773" y="509"/>
                    </a:lnTo>
                    <a:lnTo>
                      <a:pt x="768" y="508"/>
                    </a:lnTo>
                    <a:lnTo>
                      <a:pt x="763" y="504"/>
                    </a:lnTo>
                    <a:lnTo>
                      <a:pt x="760" y="499"/>
                    </a:lnTo>
                    <a:lnTo>
                      <a:pt x="758" y="492"/>
                    </a:lnTo>
                    <a:lnTo>
                      <a:pt x="758" y="492"/>
                    </a:lnTo>
                    <a:lnTo>
                      <a:pt x="760" y="487"/>
                    </a:lnTo>
                    <a:lnTo>
                      <a:pt x="763" y="482"/>
                    </a:lnTo>
                    <a:lnTo>
                      <a:pt x="768" y="479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5" y="477"/>
                    </a:moveTo>
                    <a:lnTo>
                      <a:pt x="715" y="477"/>
                    </a:lnTo>
                    <a:lnTo>
                      <a:pt x="715" y="477"/>
                    </a:lnTo>
                    <a:lnTo>
                      <a:pt x="722" y="479"/>
                    </a:lnTo>
                    <a:lnTo>
                      <a:pt x="725" y="482"/>
                    </a:lnTo>
                    <a:lnTo>
                      <a:pt x="729" y="487"/>
                    </a:lnTo>
                    <a:lnTo>
                      <a:pt x="731" y="492"/>
                    </a:lnTo>
                    <a:lnTo>
                      <a:pt x="731" y="492"/>
                    </a:lnTo>
                    <a:lnTo>
                      <a:pt x="729" y="499"/>
                    </a:lnTo>
                    <a:lnTo>
                      <a:pt x="725" y="504"/>
                    </a:lnTo>
                    <a:lnTo>
                      <a:pt x="722" y="508"/>
                    </a:lnTo>
                    <a:lnTo>
                      <a:pt x="715" y="509"/>
                    </a:lnTo>
                    <a:lnTo>
                      <a:pt x="715" y="509"/>
                    </a:lnTo>
                    <a:lnTo>
                      <a:pt x="708" y="508"/>
                    </a:lnTo>
                    <a:lnTo>
                      <a:pt x="705" y="504"/>
                    </a:lnTo>
                    <a:lnTo>
                      <a:pt x="702" y="499"/>
                    </a:lnTo>
                    <a:lnTo>
                      <a:pt x="700" y="492"/>
                    </a:lnTo>
                    <a:lnTo>
                      <a:pt x="700" y="492"/>
                    </a:lnTo>
                    <a:lnTo>
                      <a:pt x="702" y="487"/>
                    </a:lnTo>
                    <a:lnTo>
                      <a:pt x="705" y="482"/>
                    </a:lnTo>
                    <a:lnTo>
                      <a:pt x="708" y="479"/>
                    </a:lnTo>
                    <a:lnTo>
                      <a:pt x="715" y="477"/>
                    </a:lnTo>
                    <a:lnTo>
                      <a:pt x="715" y="477"/>
                    </a:lnTo>
                    <a:close/>
                    <a:moveTo>
                      <a:pt x="657" y="477"/>
                    </a:moveTo>
                    <a:lnTo>
                      <a:pt x="657" y="477"/>
                    </a:lnTo>
                    <a:lnTo>
                      <a:pt x="657" y="477"/>
                    </a:lnTo>
                    <a:lnTo>
                      <a:pt x="662" y="479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3" y="492"/>
                    </a:lnTo>
                    <a:lnTo>
                      <a:pt x="673" y="492"/>
                    </a:lnTo>
                    <a:lnTo>
                      <a:pt x="671" y="499"/>
                    </a:lnTo>
                    <a:lnTo>
                      <a:pt x="668" y="504"/>
                    </a:lnTo>
                    <a:lnTo>
                      <a:pt x="662" y="508"/>
                    </a:lnTo>
                    <a:lnTo>
                      <a:pt x="657" y="509"/>
                    </a:lnTo>
                    <a:lnTo>
                      <a:pt x="657" y="509"/>
                    </a:lnTo>
                    <a:lnTo>
                      <a:pt x="651" y="508"/>
                    </a:lnTo>
                    <a:lnTo>
                      <a:pt x="645" y="504"/>
                    </a:lnTo>
                    <a:lnTo>
                      <a:pt x="642" y="499"/>
                    </a:lnTo>
                    <a:lnTo>
                      <a:pt x="642" y="492"/>
                    </a:lnTo>
                    <a:lnTo>
                      <a:pt x="642" y="492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1" y="479"/>
                    </a:lnTo>
                    <a:lnTo>
                      <a:pt x="657" y="477"/>
                    </a:lnTo>
                    <a:lnTo>
                      <a:pt x="657" y="477"/>
                    </a:lnTo>
                    <a:close/>
                    <a:moveTo>
                      <a:pt x="599" y="477"/>
                    </a:moveTo>
                    <a:lnTo>
                      <a:pt x="599" y="477"/>
                    </a:lnTo>
                    <a:lnTo>
                      <a:pt x="599" y="477"/>
                    </a:lnTo>
                    <a:lnTo>
                      <a:pt x="605" y="479"/>
                    </a:lnTo>
                    <a:lnTo>
                      <a:pt x="610" y="482"/>
                    </a:lnTo>
                    <a:lnTo>
                      <a:pt x="613" y="487"/>
                    </a:lnTo>
                    <a:lnTo>
                      <a:pt x="615" y="492"/>
                    </a:lnTo>
                    <a:lnTo>
                      <a:pt x="615" y="492"/>
                    </a:lnTo>
                    <a:lnTo>
                      <a:pt x="613" y="499"/>
                    </a:lnTo>
                    <a:lnTo>
                      <a:pt x="610" y="504"/>
                    </a:lnTo>
                    <a:lnTo>
                      <a:pt x="605" y="508"/>
                    </a:lnTo>
                    <a:lnTo>
                      <a:pt x="599" y="509"/>
                    </a:lnTo>
                    <a:lnTo>
                      <a:pt x="599" y="509"/>
                    </a:lnTo>
                    <a:lnTo>
                      <a:pt x="593" y="508"/>
                    </a:lnTo>
                    <a:lnTo>
                      <a:pt x="588" y="504"/>
                    </a:lnTo>
                    <a:lnTo>
                      <a:pt x="584" y="499"/>
                    </a:lnTo>
                    <a:lnTo>
                      <a:pt x="582" y="492"/>
                    </a:lnTo>
                    <a:lnTo>
                      <a:pt x="582" y="492"/>
                    </a:lnTo>
                    <a:lnTo>
                      <a:pt x="584" y="487"/>
                    </a:lnTo>
                    <a:lnTo>
                      <a:pt x="588" y="482"/>
                    </a:lnTo>
                    <a:lnTo>
                      <a:pt x="593" y="479"/>
                    </a:lnTo>
                    <a:lnTo>
                      <a:pt x="599" y="477"/>
                    </a:lnTo>
                    <a:lnTo>
                      <a:pt x="599" y="477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7" y="479"/>
                    </a:lnTo>
                    <a:lnTo>
                      <a:pt x="552" y="482"/>
                    </a:lnTo>
                    <a:lnTo>
                      <a:pt x="555" y="487"/>
                    </a:lnTo>
                    <a:lnTo>
                      <a:pt x="555" y="492"/>
                    </a:lnTo>
                    <a:lnTo>
                      <a:pt x="555" y="492"/>
                    </a:lnTo>
                    <a:lnTo>
                      <a:pt x="555" y="499"/>
                    </a:lnTo>
                    <a:lnTo>
                      <a:pt x="552" y="504"/>
                    </a:lnTo>
                    <a:lnTo>
                      <a:pt x="547" y="508"/>
                    </a:lnTo>
                    <a:lnTo>
                      <a:pt x="540" y="509"/>
                    </a:lnTo>
                    <a:lnTo>
                      <a:pt x="540" y="509"/>
                    </a:lnTo>
                    <a:lnTo>
                      <a:pt x="535" y="508"/>
                    </a:lnTo>
                    <a:lnTo>
                      <a:pt x="530" y="504"/>
                    </a:lnTo>
                    <a:lnTo>
                      <a:pt x="526" y="499"/>
                    </a:lnTo>
                    <a:lnTo>
                      <a:pt x="525" y="492"/>
                    </a:lnTo>
                    <a:lnTo>
                      <a:pt x="525" y="492"/>
                    </a:lnTo>
                    <a:lnTo>
                      <a:pt x="526" y="487"/>
                    </a:lnTo>
                    <a:lnTo>
                      <a:pt x="530" y="482"/>
                    </a:lnTo>
                    <a:lnTo>
                      <a:pt x="535" y="479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9" y="479"/>
                    </a:lnTo>
                    <a:lnTo>
                      <a:pt x="492" y="482"/>
                    </a:lnTo>
                    <a:lnTo>
                      <a:pt x="496" y="487"/>
                    </a:lnTo>
                    <a:lnTo>
                      <a:pt x="497" y="492"/>
                    </a:lnTo>
                    <a:lnTo>
                      <a:pt x="497" y="492"/>
                    </a:lnTo>
                    <a:lnTo>
                      <a:pt x="496" y="499"/>
                    </a:lnTo>
                    <a:lnTo>
                      <a:pt x="492" y="504"/>
                    </a:lnTo>
                    <a:lnTo>
                      <a:pt x="489" y="508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7" y="508"/>
                    </a:lnTo>
                    <a:lnTo>
                      <a:pt x="472" y="504"/>
                    </a:lnTo>
                    <a:lnTo>
                      <a:pt x="468" y="499"/>
                    </a:lnTo>
                    <a:lnTo>
                      <a:pt x="467" y="492"/>
                    </a:lnTo>
                    <a:lnTo>
                      <a:pt x="467" y="492"/>
                    </a:lnTo>
                    <a:lnTo>
                      <a:pt x="468" y="487"/>
                    </a:lnTo>
                    <a:lnTo>
                      <a:pt x="472" y="482"/>
                    </a:lnTo>
                    <a:lnTo>
                      <a:pt x="477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8" y="487"/>
                    </a:lnTo>
                    <a:lnTo>
                      <a:pt x="439" y="492"/>
                    </a:lnTo>
                    <a:lnTo>
                      <a:pt x="439" y="492"/>
                    </a:lnTo>
                    <a:lnTo>
                      <a:pt x="438" y="499"/>
                    </a:lnTo>
                    <a:lnTo>
                      <a:pt x="434" y="504"/>
                    </a:lnTo>
                    <a:lnTo>
                      <a:pt x="429" y="508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7" y="508"/>
                    </a:lnTo>
                    <a:lnTo>
                      <a:pt x="412" y="504"/>
                    </a:lnTo>
                    <a:lnTo>
                      <a:pt x="409" y="499"/>
                    </a:lnTo>
                    <a:lnTo>
                      <a:pt x="409" y="492"/>
                    </a:lnTo>
                    <a:lnTo>
                      <a:pt x="409" y="492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80" y="487"/>
                    </a:lnTo>
                    <a:lnTo>
                      <a:pt x="381" y="492"/>
                    </a:lnTo>
                    <a:lnTo>
                      <a:pt x="381" y="492"/>
                    </a:lnTo>
                    <a:lnTo>
                      <a:pt x="380" y="499"/>
                    </a:lnTo>
                    <a:lnTo>
                      <a:pt x="376" y="504"/>
                    </a:lnTo>
                    <a:lnTo>
                      <a:pt x="371" y="508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59" y="508"/>
                    </a:lnTo>
                    <a:lnTo>
                      <a:pt x="354" y="504"/>
                    </a:lnTo>
                    <a:lnTo>
                      <a:pt x="351" y="499"/>
                    </a:lnTo>
                    <a:lnTo>
                      <a:pt x="349" y="492"/>
                    </a:lnTo>
                    <a:lnTo>
                      <a:pt x="349" y="492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2" y="487"/>
                    </a:lnTo>
                    <a:lnTo>
                      <a:pt x="322" y="492"/>
                    </a:lnTo>
                    <a:lnTo>
                      <a:pt x="322" y="492"/>
                    </a:lnTo>
                    <a:lnTo>
                      <a:pt x="322" y="499"/>
                    </a:lnTo>
                    <a:lnTo>
                      <a:pt x="318" y="504"/>
                    </a:lnTo>
                    <a:lnTo>
                      <a:pt x="313" y="508"/>
                    </a:lnTo>
                    <a:lnTo>
                      <a:pt x="307" y="509"/>
                    </a:lnTo>
                    <a:lnTo>
                      <a:pt x="307" y="509"/>
                    </a:lnTo>
                    <a:lnTo>
                      <a:pt x="301" y="508"/>
                    </a:lnTo>
                    <a:lnTo>
                      <a:pt x="296" y="504"/>
                    </a:lnTo>
                    <a:lnTo>
                      <a:pt x="293" y="499"/>
                    </a:lnTo>
                    <a:lnTo>
                      <a:pt x="291" y="492"/>
                    </a:lnTo>
                    <a:lnTo>
                      <a:pt x="291" y="492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1298" y="433"/>
                    </a:moveTo>
                    <a:lnTo>
                      <a:pt x="1298" y="433"/>
                    </a:lnTo>
                    <a:lnTo>
                      <a:pt x="1298" y="433"/>
                    </a:lnTo>
                    <a:lnTo>
                      <a:pt x="1304" y="434"/>
                    </a:lnTo>
                    <a:lnTo>
                      <a:pt x="1310" y="438"/>
                    </a:lnTo>
                    <a:lnTo>
                      <a:pt x="1313" y="443"/>
                    </a:lnTo>
                    <a:lnTo>
                      <a:pt x="1313" y="450"/>
                    </a:lnTo>
                    <a:lnTo>
                      <a:pt x="1313" y="450"/>
                    </a:lnTo>
                    <a:lnTo>
                      <a:pt x="1313" y="456"/>
                    </a:lnTo>
                    <a:lnTo>
                      <a:pt x="1310" y="462"/>
                    </a:lnTo>
                    <a:lnTo>
                      <a:pt x="1304" y="465"/>
                    </a:lnTo>
                    <a:lnTo>
                      <a:pt x="1298" y="465"/>
                    </a:lnTo>
                    <a:lnTo>
                      <a:pt x="1298" y="465"/>
                    </a:lnTo>
                    <a:lnTo>
                      <a:pt x="1293" y="465"/>
                    </a:lnTo>
                    <a:lnTo>
                      <a:pt x="1287" y="462"/>
                    </a:lnTo>
                    <a:lnTo>
                      <a:pt x="1284" y="456"/>
                    </a:lnTo>
                    <a:lnTo>
                      <a:pt x="1282" y="450"/>
                    </a:lnTo>
                    <a:lnTo>
                      <a:pt x="1282" y="450"/>
                    </a:lnTo>
                    <a:lnTo>
                      <a:pt x="1284" y="443"/>
                    </a:lnTo>
                    <a:lnTo>
                      <a:pt x="1287" y="438"/>
                    </a:lnTo>
                    <a:lnTo>
                      <a:pt x="1293" y="434"/>
                    </a:lnTo>
                    <a:lnTo>
                      <a:pt x="1298" y="433"/>
                    </a:lnTo>
                    <a:lnTo>
                      <a:pt x="1298" y="433"/>
                    </a:lnTo>
                    <a:close/>
                    <a:moveTo>
                      <a:pt x="1240" y="433"/>
                    </a:moveTo>
                    <a:lnTo>
                      <a:pt x="1240" y="433"/>
                    </a:lnTo>
                    <a:lnTo>
                      <a:pt x="1240" y="433"/>
                    </a:lnTo>
                    <a:lnTo>
                      <a:pt x="1247" y="434"/>
                    </a:lnTo>
                    <a:lnTo>
                      <a:pt x="1252" y="438"/>
                    </a:lnTo>
                    <a:lnTo>
                      <a:pt x="1253" y="443"/>
                    </a:lnTo>
                    <a:lnTo>
                      <a:pt x="1255" y="450"/>
                    </a:lnTo>
                    <a:lnTo>
                      <a:pt x="1255" y="450"/>
                    </a:lnTo>
                    <a:lnTo>
                      <a:pt x="1253" y="456"/>
                    </a:lnTo>
                    <a:lnTo>
                      <a:pt x="1252" y="462"/>
                    </a:lnTo>
                    <a:lnTo>
                      <a:pt x="1247" y="465"/>
                    </a:lnTo>
                    <a:lnTo>
                      <a:pt x="1240" y="465"/>
                    </a:lnTo>
                    <a:lnTo>
                      <a:pt x="1240" y="465"/>
                    </a:lnTo>
                    <a:lnTo>
                      <a:pt x="1235" y="465"/>
                    </a:lnTo>
                    <a:lnTo>
                      <a:pt x="1230" y="462"/>
                    </a:lnTo>
                    <a:lnTo>
                      <a:pt x="1226" y="456"/>
                    </a:lnTo>
                    <a:lnTo>
                      <a:pt x="1224" y="450"/>
                    </a:lnTo>
                    <a:lnTo>
                      <a:pt x="1224" y="450"/>
                    </a:lnTo>
                    <a:lnTo>
                      <a:pt x="1226" y="443"/>
                    </a:lnTo>
                    <a:lnTo>
                      <a:pt x="1230" y="438"/>
                    </a:lnTo>
                    <a:lnTo>
                      <a:pt x="1235" y="434"/>
                    </a:lnTo>
                    <a:lnTo>
                      <a:pt x="1240" y="433"/>
                    </a:lnTo>
                    <a:lnTo>
                      <a:pt x="1240" y="433"/>
                    </a:lnTo>
                    <a:close/>
                    <a:moveTo>
                      <a:pt x="1182" y="433"/>
                    </a:moveTo>
                    <a:lnTo>
                      <a:pt x="1182" y="433"/>
                    </a:lnTo>
                    <a:lnTo>
                      <a:pt x="1182" y="433"/>
                    </a:lnTo>
                    <a:lnTo>
                      <a:pt x="1187" y="434"/>
                    </a:lnTo>
                    <a:lnTo>
                      <a:pt x="1192" y="438"/>
                    </a:lnTo>
                    <a:lnTo>
                      <a:pt x="1195" y="443"/>
                    </a:lnTo>
                    <a:lnTo>
                      <a:pt x="1197" y="450"/>
                    </a:lnTo>
                    <a:lnTo>
                      <a:pt x="1197" y="450"/>
                    </a:lnTo>
                    <a:lnTo>
                      <a:pt x="1195" y="456"/>
                    </a:lnTo>
                    <a:lnTo>
                      <a:pt x="1192" y="462"/>
                    </a:lnTo>
                    <a:lnTo>
                      <a:pt x="1187" y="465"/>
                    </a:lnTo>
                    <a:lnTo>
                      <a:pt x="1182" y="465"/>
                    </a:lnTo>
                    <a:lnTo>
                      <a:pt x="1182" y="465"/>
                    </a:lnTo>
                    <a:lnTo>
                      <a:pt x="1175" y="465"/>
                    </a:lnTo>
                    <a:lnTo>
                      <a:pt x="1170" y="462"/>
                    </a:lnTo>
                    <a:lnTo>
                      <a:pt x="1167" y="456"/>
                    </a:lnTo>
                    <a:lnTo>
                      <a:pt x="1167" y="450"/>
                    </a:lnTo>
                    <a:lnTo>
                      <a:pt x="1167" y="450"/>
                    </a:lnTo>
                    <a:lnTo>
                      <a:pt x="1167" y="443"/>
                    </a:lnTo>
                    <a:lnTo>
                      <a:pt x="1170" y="438"/>
                    </a:lnTo>
                    <a:lnTo>
                      <a:pt x="1175" y="434"/>
                    </a:lnTo>
                    <a:lnTo>
                      <a:pt x="1182" y="433"/>
                    </a:lnTo>
                    <a:lnTo>
                      <a:pt x="1182" y="433"/>
                    </a:lnTo>
                    <a:close/>
                    <a:moveTo>
                      <a:pt x="1124" y="433"/>
                    </a:moveTo>
                    <a:lnTo>
                      <a:pt x="1124" y="433"/>
                    </a:lnTo>
                    <a:lnTo>
                      <a:pt x="1124" y="433"/>
                    </a:lnTo>
                    <a:lnTo>
                      <a:pt x="1129" y="434"/>
                    </a:lnTo>
                    <a:lnTo>
                      <a:pt x="1134" y="438"/>
                    </a:lnTo>
                    <a:lnTo>
                      <a:pt x="1138" y="443"/>
                    </a:lnTo>
                    <a:lnTo>
                      <a:pt x="1139" y="450"/>
                    </a:lnTo>
                    <a:lnTo>
                      <a:pt x="1139" y="450"/>
                    </a:lnTo>
                    <a:lnTo>
                      <a:pt x="1138" y="456"/>
                    </a:lnTo>
                    <a:lnTo>
                      <a:pt x="1134" y="462"/>
                    </a:lnTo>
                    <a:lnTo>
                      <a:pt x="1129" y="465"/>
                    </a:lnTo>
                    <a:lnTo>
                      <a:pt x="1124" y="465"/>
                    </a:lnTo>
                    <a:lnTo>
                      <a:pt x="1124" y="465"/>
                    </a:lnTo>
                    <a:lnTo>
                      <a:pt x="1117" y="465"/>
                    </a:lnTo>
                    <a:lnTo>
                      <a:pt x="1112" y="462"/>
                    </a:lnTo>
                    <a:lnTo>
                      <a:pt x="1109" y="456"/>
                    </a:lnTo>
                    <a:lnTo>
                      <a:pt x="1109" y="450"/>
                    </a:lnTo>
                    <a:lnTo>
                      <a:pt x="1109" y="450"/>
                    </a:lnTo>
                    <a:lnTo>
                      <a:pt x="1109" y="443"/>
                    </a:lnTo>
                    <a:lnTo>
                      <a:pt x="1112" y="438"/>
                    </a:lnTo>
                    <a:lnTo>
                      <a:pt x="1117" y="434"/>
                    </a:lnTo>
                    <a:lnTo>
                      <a:pt x="1124" y="433"/>
                    </a:lnTo>
                    <a:lnTo>
                      <a:pt x="1124" y="433"/>
                    </a:lnTo>
                    <a:close/>
                    <a:moveTo>
                      <a:pt x="1064" y="433"/>
                    </a:moveTo>
                    <a:lnTo>
                      <a:pt x="1064" y="433"/>
                    </a:lnTo>
                    <a:lnTo>
                      <a:pt x="1064" y="433"/>
                    </a:lnTo>
                    <a:lnTo>
                      <a:pt x="1071" y="434"/>
                    </a:lnTo>
                    <a:lnTo>
                      <a:pt x="1076" y="438"/>
                    </a:lnTo>
                    <a:lnTo>
                      <a:pt x="1080" y="443"/>
                    </a:lnTo>
                    <a:lnTo>
                      <a:pt x="1080" y="450"/>
                    </a:lnTo>
                    <a:lnTo>
                      <a:pt x="1080" y="450"/>
                    </a:lnTo>
                    <a:lnTo>
                      <a:pt x="1080" y="456"/>
                    </a:lnTo>
                    <a:lnTo>
                      <a:pt x="1076" y="462"/>
                    </a:lnTo>
                    <a:lnTo>
                      <a:pt x="1071" y="465"/>
                    </a:lnTo>
                    <a:lnTo>
                      <a:pt x="1064" y="465"/>
                    </a:lnTo>
                    <a:lnTo>
                      <a:pt x="1064" y="465"/>
                    </a:lnTo>
                    <a:lnTo>
                      <a:pt x="1059" y="465"/>
                    </a:lnTo>
                    <a:lnTo>
                      <a:pt x="1054" y="462"/>
                    </a:lnTo>
                    <a:lnTo>
                      <a:pt x="1051" y="456"/>
                    </a:lnTo>
                    <a:lnTo>
                      <a:pt x="1049" y="450"/>
                    </a:lnTo>
                    <a:lnTo>
                      <a:pt x="1049" y="450"/>
                    </a:lnTo>
                    <a:lnTo>
                      <a:pt x="1051" y="443"/>
                    </a:lnTo>
                    <a:lnTo>
                      <a:pt x="1054" y="438"/>
                    </a:lnTo>
                    <a:lnTo>
                      <a:pt x="1059" y="434"/>
                    </a:lnTo>
                    <a:lnTo>
                      <a:pt x="1064" y="433"/>
                    </a:lnTo>
                    <a:lnTo>
                      <a:pt x="1064" y="433"/>
                    </a:lnTo>
                    <a:close/>
                    <a:moveTo>
                      <a:pt x="1006" y="433"/>
                    </a:moveTo>
                    <a:lnTo>
                      <a:pt x="1006" y="433"/>
                    </a:lnTo>
                    <a:lnTo>
                      <a:pt x="1006" y="433"/>
                    </a:lnTo>
                    <a:lnTo>
                      <a:pt x="1013" y="434"/>
                    </a:lnTo>
                    <a:lnTo>
                      <a:pt x="1018" y="438"/>
                    </a:lnTo>
                    <a:lnTo>
                      <a:pt x="1022" y="443"/>
                    </a:lnTo>
                    <a:lnTo>
                      <a:pt x="1022" y="450"/>
                    </a:lnTo>
                    <a:lnTo>
                      <a:pt x="1022" y="450"/>
                    </a:lnTo>
                    <a:lnTo>
                      <a:pt x="1022" y="456"/>
                    </a:lnTo>
                    <a:lnTo>
                      <a:pt x="1018" y="462"/>
                    </a:lnTo>
                    <a:lnTo>
                      <a:pt x="1013" y="465"/>
                    </a:lnTo>
                    <a:lnTo>
                      <a:pt x="1006" y="465"/>
                    </a:lnTo>
                    <a:lnTo>
                      <a:pt x="1006" y="465"/>
                    </a:lnTo>
                    <a:lnTo>
                      <a:pt x="1001" y="465"/>
                    </a:lnTo>
                    <a:lnTo>
                      <a:pt x="996" y="462"/>
                    </a:lnTo>
                    <a:lnTo>
                      <a:pt x="993" y="456"/>
                    </a:lnTo>
                    <a:lnTo>
                      <a:pt x="991" y="450"/>
                    </a:lnTo>
                    <a:lnTo>
                      <a:pt x="991" y="450"/>
                    </a:lnTo>
                    <a:lnTo>
                      <a:pt x="993" y="443"/>
                    </a:lnTo>
                    <a:lnTo>
                      <a:pt x="996" y="438"/>
                    </a:lnTo>
                    <a:lnTo>
                      <a:pt x="1001" y="434"/>
                    </a:lnTo>
                    <a:lnTo>
                      <a:pt x="1006" y="433"/>
                    </a:lnTo>
                    <a:lnTo>
                      <a:pt x="1006" y="433"/>
                    </a:lnTo>
                    <a:close/>
                    <a:moveTo>
                      <a:pt x="949" y="433"/>
                    </a:moveTo>
                    <a:lnTo>
                      <a:pt x="949" y="433"/>
                    </a:lnTo>
                    <a:lnTo>
                      <a:pt x="949" y="433"/>
                    </a:lnTo>
                    <a:lnTo>
                      <a:pt x="954" y="434"/>
                    </a:lnTo>
                    <a:lnTo>
                      <a:pt x="959" y="438"/>
                    </a:lnTo>
                    <a:lnTo>
                      <a:pt x="962" y="443"/>
                    </a:lnTo>
                    <a:lnTo>
                      <a:pt x="964" y="450"/>
                    </a:lnTo>
                    <a:lnTo>
                      <a:pt x="964" y="450"/>
                    </a:lnTo>
                    <a:lnTo>
                      <a:pt x="962" y="456"/>
                    </a:lnTo>
                    <a:lnTo>
                      <a:pt x="959" y="462"/>
                    </a:lnTo>
                    <a:lnTo>
                      <a:pt x="954" y="465"/>
                    </a:lnTo>
                    <a:lnTo>
                      <a:pt x="949" y="465"/>
                    </a:lnTo>
                    <a:lnTo>
                      <a:pt x="949" y="465"/>
                    </a:lnTo>
                    <a:lnTo>
                      <a:pt x="942" y="465"/>
                    </a:lnTo>
                    <a:lnTo>
                      <a:pt x="937" y="462"/>
                    </a:lnTo>
                    <a:lnTo>
                      <a:pt x="935" y="456"/>
                    </a:lnTo>
                    <a:lnTo>
                      <a:pt x="933" y="450"/>
                    </a:lnTo>
                    <a:lnTo>
                      <a:pt x="933" y="450"/>
                    </a:lnTo>
                    <a:lnTo>
                      <a:pt x="935" y="443"/>
                    </a:lnTo>
                    <a:lnTo>
                      <a:pt x="937" y="438"/>
                    </a:lnTo>
                    <a:lnTo>
                      <a:pt x="942" y="434"/>
                    </a:lnTo>
                    <a:lnTo>
                      <a:pt x="949" y="433"/>
                    </a:lnTo>
                    <a:lnTo>
                      <a:pt x="949" y="433"/>
                    </a:lnTo>
                    <a:close/>
                    <a:moveTo>
                      <a:pt x="891" y="433"/>
                    </a:moveTo>
                    <a:lnTo>
                      <a:pt x="891" y="433"/>
                    </a:lnTo>
                    <a:lnTo>
                      <a:pt x="891" y="433"/>
                    </a:lnTo>
                    <a:lnTo>
                      <a:pt x="896" y="434"/>
                    </a:lnTo>
                    <a:lnTo>
                      <a:pt x="901" y="438"/>
                    </a:lnTo>
                    <a:lnTo>
                      <a:pt x="904" y="443"/>
                    </a:lnTo>
                    <a:lnTo>
                      <a:pt x="906" y="450"/>
                    </a:lnTo>
                    <a:lnTo>
                      <a:pt x="906" y="450"/>
                    </a:lnTo>
                    <a:lnTo>
                      <a:pt x="904" y="456"/>
                    </a:lnTo>
                    <a:lnTo>
                      <a:pt x="901" y="462"/>
                    </a:lnTo>
                    <a:lnTo>
                      <a:pt x="896" y="465"/>
                    </a:lnTo>
                    <a:lnTo>
                      <a:pt x="891" y="465"/>
                    </a:lnTo>
                    <a:lnTo>
                      <a:pt x="891" y="465"/>
                    </a:lnTo>
                    <a:lnTo>
                      <a:pt x="884" y="465"/>
                    </a:lnTo>
                    <a:lnTo>
                      <a:pt x="879" y="462"/>
                    </a:lnTo>
                    <a:lnTo>
                      <a:pt x="875" y="456"/>
                    </a:lnTo>
                    <a:lnTo>
                      <a:pt x="875" y="450"/>
                    </a:lnTo>
                    <a:lnTo>
                      <a:pt x="875" y="450"/>
                    </a:lnTo>
                    <a:lnTo>
                      <a:pt x="875" y="443"/>
                    </a:lnTo>
                    <a:lnTo>
                      <a:pt x="879" y="438"/>
                    </a:lnTo>
                    <a:lnTo>
                      <a:pt x="884" y="434"/>
                    </a:lnTo>
                    <a:lnTo>
                      <a:pt x="891" y="433"/>
                    </a:lnTo>
                    <a:lnTo>
                      <a:pt x="891" y="433"/>
                    </a:lnTo>
                    <a:close/>
                    <a:moveTo>
                      <a:pt x="831" y="433"/>
                    </a:moveTo>
                    <a:lnTo>
                      <a:pt x="831" y="433"/>
                    </a:lnTo>
                    <a:lnTo>
                      <a:pt x="831" y="433"/>
                    </a:lnTo>
                    <a:lnTo>
                      <a:pt x="838" y="434"/>
                    </a:lnTo>
                    <a:lnTo>
                      <a:pt x="843" y="438"/>
                    </a:lnTo>
                    <a:lnTo>
                      <a:pt x="846" y="443"/>
                    </a:lnTo>
                    <a:lnTo>
                      <a:pt x="848" y="450"/>
                    </a:lnTo>
                    <a:lnTo>
                      <a:pt x="848" y="450"/>
                    </a:lnTo>
                    <a:lnTo>
                      <a:pt x="846" y="456"/>
                    </a:lnTo>
                    <a:lnTo>
                      <a:pt x="843" y="462"/>
                    </a:lnTo>
                    <a:lnTo>
                      <a:pt x="838" y="465"/>
                    </a:lnTo>
                    <a:lnTo>
                      <a:pt x="831" y="465"/>
                    </a:lnTo>
                    <a:lnTo>
                      <a:pt x="831" y="465"/>
                    </a:lnTo>
                    <a:lnTo>
                      <a:pt x="826" y="465"/>
                    </a:lnTo>
                    <a:lnTo>
                      <a:pt x="821" y="462"/>
                    </a:lnTo>
                    <a:lnTo>
                      <a:pt x="817" y="456"/>
                    </a:lnTo>
                    <a:lnTo>
                      <a:pt x="816" y="450"/>
                    </a:lnTo>
                    <a:lnTo>
                      <a:pt x="816" y="450"/>
                    </a:lnTo>
                    <a:lnTo>
                      <a:pt x="817" y="443"/>
                    </a:lnTo>
                    <a:lnTo>
                      <a:pt x="821" y="438"/>
                    </a:lnTo>
                    <a:lnTo>
                      <a:pt x="826" y="434"/>
                    </a:lnTo>
                    <a:lnTo>
                      <a:pt x="831" y="433"/>
                    </a:lnTo>
                    <a:lnTo>
                      <a:pt x="831" y="433"/>
                    </a:lnTo>
                    <a:close/>
                    <a:moveTo>
                      <a:pt x="773" y="433"/>
                    </a:moveTo>
                    <a:lnTo>
                      <a:pt x="773" y="433"/>
                    </a:lnTo>
                    <a:lnTo>
                      <a:pt x="773" y="433"/>
                    </a:lnTo>
                    <a:lnTo>
                      <a:pt x="780" y="434"/>
                    </a:lnTo>
                    <a:lnTo>
                      <a:pt x="785" y="438"/>
                    </a:lnTo>
                    <a:lnTo>
                      <a:pt x="788" y="443"/>
                    </a:lnTo>
                    <a:lnTo>
                      <a:pt x="788" y="450"/>
                    </a:lnTo>
                    <a:lnTo>
                      <a:pt x="788" y="450"/>
                    </a:lnTo>
                    <a:lnTo>
                      <a:pt x="788" y="456"/>
                    </a:lnTo>
                    <a:lnTo>
                      <a:pt x="785" y="462"/>
                    </a:lnTo>
                    <a:lnTo>
                      <a:pt x="780" y="465"/>
                    </a:lnTo>
                    <a:lnTo>
                      <a:pt x="773" y="465"/>
                    </a:lnTo>
                    <a:lnTo>
                      <a:pt x="773" y="465"/>
                    </a:lnTo>
                    <a:lnTo>
                      <a:pt x="768" y="465"/>
                    </a:lnTo>
                    <a:lnTo>
                      <a:pt x="763" y="462"/>
                    </a:lnTo>
                    <a:lnTo>
                      <a:pt x="760" y="456"/>
                    </a:lnTo>
                    <a:lnTo>
                      <a:pt x="758" y="450"/>
                    </a:lnTo>
                    <a:lnTo>
                      <a:pt x="758" y="450"/>
                    </a:lnTo>
                    <a:lnTo>
                      <a:pt x="760" y="443"/>
                    </a:lnTo>
                    <a:lnTo>
                      <a:pt x="763" y="438"/>
                    </a:lnTo>
                    <a:lnTo>
                      <a:pt x="768" y="434"/>
                    </a:lnTo>
                    <a:lnTo>
                      <a:pt x="773" y="433"/>
                    </a:lnTo>
                    <a:lnTo>
                      <a:pt x="773" y="433"/>
                    </a:lnTo>
                    <a:close/>
                    <a:moveTo>
                      <a:pt x="715" y="433"/>
                    </a:moveTo>
                    <a:lnTo>
                      <a:pt x="715" y="433"/>
                    </a:lnTo>
                    <a:lnTo>
                      <a:pt x="715" y="433"/>
                    </a:lnTo>
                    <a:lnTo>
                      <a:pt x="722" y="434"/>
                    </a:lnTo>
                    <a:lnTo>
                      <a:pt x="725" y="438"/>
                    </a:lnTo>
                    <a:lnTo>
                      <a:pt x="729" y="443"/>
                    </a:lnTo>
                    <a:lnTo>
                      <a:pt x="731" y="450"/>
                    </a:lnTo>
                    <a:lnTo>
                      <a:pt x="731" y="450"/>
                    </a:lnTo>
                    <a:lnTo>
                      <a:pt x="729" y="456"/>
                    </a:lnTo>
                    <a:lnTo>
                      <a:pt x="725" y="462"/>
                    </a:lnTo>
                    <a:lnTo>
                      <a:pt x="722" y="465"/>
                    </a:lnTo>
                    <a:lnTo>
                      <a:pt x="715" y="465"/>
                    </a:lnTo>
                    <a:lnTo>
                      <a:pt x="715" y="465"/>
                    </a:lnTo>
                    <a:lnTo>
                      <a:pt x="708" y="465"/>
                    </a:lnTo>
                    <a:lnTo>
                      <a:pt x="705" y="462"/>
                    </a:lnTo>
                    <a:lnTo>
                      <a:pt x="702" y="456"/>
                    </a:lnTo>
                    <a:lnTo>
                      <a:pt x="700" y="450"/>
                    </a:lnTo>
                    <a:lnTo>
                      <a:pt x="700" y="450"/>
                    </a:lnTo>
                    <a:lnTo>
                      <a:pt x="702" y="443"/>
                    </a:lnTo>
                    <a:lnTo>
                      <a:pt x="705" y="438"/>
                    </a:lnTo>
                    <a:lnTo>
                      <a:pt x="708" y="434"/>
                    </a:lnTo>
                    <a:lnTo>
                      <a:pt x="715" y="433"/>
                    </a:lnTo>
                    <a:lnTo>
                      <a:pt x="715" y="433"/>
                    </a:lnTo>
                    <a:close/>
                    <a:moveTo>
                      <a:pt x="657" y="433"/>
                    </a:moveTo>
                    <a:lnTo>
                      <a:pt x="657" y="433"/>
                    </a:lnTo>
                    <a:lnTo>
                      <a:pt x="657" y="433"/>
                    </a:lnTo>
                    <a:lnTo>
                      <a:pt x="662" y="434"/>
                    </a:lnTo>
                    <a:lnTo>
                      <a:pt x="668" y="438"/>
                    </a:lnTo>
                    <a:lnTo>
                      <a:pt x="671" y="443"/>
                    </a:lnTo>
                    <a:lnTo>
                      <a:pt x="673" y="450"/>
                    </a:lnTo>
                    <a:lnTo>
                      <a:pt x="673" y="450"/>
                    </a:lnTo>
                    <a:lnTo>
                      <a:pt x="671" y="456"/>
                    </a:lnTo>
                    <a:lnTo>
                      <a:pt x="668" y="462"/>
                    </a:lnTo>
                    <a:lnTo>
                      <a:pt x="662" y="465"/>
                    </a:lnTo>
                    <a:lnTo>
                      <a:pt x="657" y="465"/>
                    </a:lnTo>
                    <a:lnTo>
                      <a:pt x="657" y="465"/>
                    </a:lnTo>
                    <a:lnTo>
                      <a:pt x="651" y="465"/>
                    </a:lnTo>
                    <a:lnTo>
                      <a:pt x="645" y="462"/>
                    </a:lnTo>
                    <a:lnTo>
                      <a:pt x="642" y="456"/>
                    </a:lnTo>
                    <a:lnTo>
                      <a:pt x="642" y="450"/>
                    </a:lnTo>
                    <a:lnTo>
                      <a:pt x="642" y="450"/>
                    </a:lnTo>
                    <a:lnTo>
                      <a:pt x="642" y="443"/>
                    </a:lnTo>
                    <a:lnTo>
                      <a:pt x="645" y="438"/>
                    </a:lnTo>
                    <a:lnTo>
                      <a:pt x="651" y="434"/>
                    </a:lnTo>
                    <a:lnTo>
                      <a:pt x="657" y="433"/>
                    </a:lnTo>
                    <a:lnTo>
                      <a:pt x="657" y="433"/>
                    </a:lnTo>
                    <a:close/>
                    <a:moveTo>
                      <a:pt x="599" y="433"/>
                    </a:moveTo>
                    <a:lnTo>
                      <a:pt x="599" y="433"/>
                    </a:lnTo>
                    <a:lnTo>
                      <a:pt x="599" y="433"/>
                    </a:lnTo>
                    <a:lnTo>
                      <a:pt x="605" y="434"/>
                    </a:lnTo>
                    <a:lnTo>
                      <a:pt x="610" y="438"/>
                    </a:lnTo>
                    <a:lnTo>
                      <a:pt x="613" y="443"/>
                    </a:lnTo>
                    <a:lnTo>
                      <a:pt x="615" y="450"/>
                    </a:lnTo>
                    <a:lnTo>
                      <a:pt x="615" y="450"/>
                    </a:lnTo>
                    <a:lnTo>
                      <a:pt x="613" y="456"/>
                    </a:lnTo>
                    <a:lnTo>
                      <a:pt x="610" y="462"/>
                    </a:lnTo>
                    <a:lnTo>
                      <a:pt x="605" y="465"/>
                    </a:lnTo>
                    <a:lnTo>
                      <a:pt x="599" y="465"/>
                    </a:lnTo>
                    <a:lnTo>
                      <a:pt x="599" y="465"/>
                    </a:lnTo>
                    <a:lnTo>
                      <a:pt x="593" y="465"/>
                    </a:lnTo>
                    <a:lnTo>
                      <a:pt x="588" y="462"/>
                    </a:lnTo>
                    <a:lnTo>
                      <a:pt x="584" y="456"/>
                    </a:lnTo>
                    <a:lnTo>
                      <a:pt x="582" y="450"/>
                    </a:lnTo>
                    <a:lnTo>
                      <a:pt x="582" y="450"/>
                    </a:lnTo>
                    <a:lnTo>
                      <a:pt x="584" y="443"/>
                    </a:lnTo>
                    <a:lnTo>
                      <a:pt x="588" y="438"/>
                    </a:lnTo>
                    <a:lnTo>
                      <a:pt x="593" y="434"/>
                    </a:lnTo>
                    <a:lnTo>
                      <a:pt x="599" y="433"/>
                    </a:lnTo>
                    <a:lnTo>
                      <a:pt x="599" y="433"/>
                    </a:lnTo>
                    <a:close/>
                    <a:moveTo>
                      <a:pt x="540" y="433"/>
                    </a:moveTo>
                    <a:lnTo>
                      <a:pt x="540" y="433"/>
                    </a:lnTo>
                    <a:lnTo>
                      <a:pt x="540" y="433"/>
                    </a:lnTo>
                    <a:lnTo>
                      <a:pt x="547" y="434"/>
                    </a:lnTo>
                    <a:lnTo>
                      <a:pt x="552" y="438"/>
                    </a:lnTo>
                    <a:lnTo>
                      <a:pt x="555" y="443"/>
                    </a:lnTo>
                    <a:lnTo>
                      <a:pt x="555" y="450"/>
                    </a:lnTo>
                    <a:lnTo>
                      <a:pt x="555" y="450"/>
                    </a:lnTo>
                    <a:lnTo>
                      <a:pt x="555" y="456"/>
                    </a:lnTo>
                    <a:lnTo>
                      <a:pt x="552" y="462"/>
                    </a:lnTo>
                    <a:lnTo>
                      <a:pt x="547" y="465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5" y="465"/>
                    </a:lnTo>
                    <a:lnTo>
                      <a:pt x="530" y="462"/>
                    </a:lnTo>
                    <a:lnTo>
                      <a:pt x="526" y="456"/>
                    </a:lnTo>
                    <a:lnTo>
                      <a:pt x="525" y="450"/>
                    </a:lnTo>
                    <a:lnTo>
                      <a:pt x="525" y="450"/>
                    </a:lnTo>
                    <a:lnTo>
                      <a:pt x="526" y="443"/>
                    </a:lnTo>
                    <a:lnTo>
                      <a:pt x="530" y="438"/>
                    </a:lnTo>
                    <a:lnTo>
                      <a:pt x="535" y="434"/>
                    </a:lnTo>
                    <a:lnTo>
                      <a:pt x="540" y="433"/>
                    </a:lnTo>
                    <a:lnTo>
                      <a:pt x="540" y="433"/>
                    </a:lnTo>
                    <a:close/>
                    <a:moveTo>
                      <a:pt x="482" y="433"/>
                    </a:moveTo>
                    <a:lnTo>
                      <a:pt x="482" y="433"/>
                    </a:lnTo>
                    <a:lnTo>
                      <a:pt x="482" y="433"/>
                    </a:lnTo>
                    <a:lnTo>
                      <a:pt x="489" y="434"/>
                    </a:lnTo>
                    <a:lnTo>
                      <a:pt x="492" y="438"/>
                    </a:lnTo>
                    <a:lnTo>
                      <a:pt x="496" y="443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6" y="456"/>
                    </a:lnTo>
                    <a:lnTo>
                      <a:pt x="492" y="462"/>
                    </a:lnTo>
                    <a:lnTo>
                      <a:pt x="489" y="465"/>
                    </a:lnTo>
                    <a:lnTo>
                      <a:pt x="482" y="465"/>
                    </a:lnTo>
                    <a:lnTo>
                      <a:pt x="482" y="465"/>
                    </a:lnTo>
                    <a:lnTo>
                      <a:pt x="477" y="465"/>
                    </a:lnTo>
                    <a:lnTo>
                      <a:pt x="472" y="462"/>
                    </a:lnTo>
                    <a:lnTo>
                      <a:pt x="468" y="456"/>
                    </a:lnTo>
                    <a:lnTo>
                      <a:pt x="467" y="450"/>
                    </a:lnTo>
                    <a:lnTo>
                      <a:pt x="467" y="450"/>
                    </a:lnTo>
                    <a:lnTo>
                      <a:pt x="468" y="443"/>
                    </a:lnTo>
                    <a:lnTo>
                      <a:pt x="472" y="438"/>
                    </a:lnTo>
                    <a:lnTo>
                      <a:pt x="477" y="434"/>
                    </a:lnTo>
                    <a:lnTo>
                      <a:pt x="482" y="433"/>
                    </a:lnTo>
                    <a:lnTo>
                      <a:pt x="482" y="433"/>
                    </a:lnTo>
                    <a:close/>
                    <a:moveTo>
                      <a:pt x="424" y="433"/>
                    </a:moveTo>
                    <a:lnTo>
                      <a:pt x="424" y="433"/>
                    </a:lnTo>
                    <a:lnTo>
                      <a:pt x="424" y="433"/>
                    </a:lnTo>
                    <a:lnTo>
                      <a:pt x="429" y="434"/>
                    </a:lnTo>
                    <a:lnTo>
                      <a:pt x="434" y="438"/>
                    </a:lnTo>
                    <a:lnTo>
                      <a:pt x="438" y="443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8" y="456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09" y="456"/>
                    </a:lnTo>
                    <a:lnTo>
                      <a:pt x="409" y="450"/>
                    </a:lnTo>
                    <a:lnTo>
                      <a:pt x="409" y="450"/>
                    </a:lnTo>
                    <a:lnTo>
                      <a:pt x="409" y="443"/>
                    </a:lnTo>
                    <a:lnTo>
                      <a:pt x="412" y="438"/>
                    </a:lnTo>
                    <a:lnTo>
                      <a:pt x="417" y="434"/>
                    </a:lnTo>
                    <a:lnTo>
                      <a:pt x="424" y="433"/>
                    </a:lnTo>
                    <a:lnTo>
                      <a:pt x="424" y="433"/>
                    </a:lnTo>
                    <a:close/>
                    <a:moveTo>
                      <a:pt x="366" y="433"/>
                    </a:moveTo>
                    <a:lnTo>
                      <a:pt x="366" y="433"/>
                    </a:lnTo>
                    <a:lnTo>
                      <a:pt x="366" y="433"/>
                    </a:lnTo>
                    <a:lnTo>
                      <a:pt x="371" y="434"/>
                    </a:lnTo>
                    <a:lnTo>
                      <a:pt x="376" y="438"/>
                    </a:lnTo>
                    <a:lnTo>
                      <a:pt x="380" y="443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80" y="456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5"/>
                    </a:lnTo>
                    <a:lnTo>
                      <a:pt x="366" y="465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1" y="456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1" y="443"/>
                    </a:lnTo>
                    <a:lnTo>
                      <a:pt x="354" y="438"/>
                    </a:lnTo>
                    <a:lnTo>
                      <a:pt x="359" y="434"/>
                    </a:lnTo>
                    <a:lnTo>
                      <a:pt x="366" y="433"/>
                    </a:lnTo>
                    <a:lnTo>
                      <a:pt x="366" y="433"/>
                    </a:lnTo>
                    <a:close/>
                    <a:moveTo>
                      <a:pt x="307" y="433"/>
                    </a:moveTo>
                    <a:lnTo>
                      <a:pt x="307" y="433"/>
                    </a:lnTo>
                    <a:lnTo>
                      <a:pt x="307" y="433"/>
                    </a:lnTo>
                    <a:lnTo>
                      <a:pt x="313" y="434"/>
                    </a:lnTo>
                    <a:lnTo>
                      <a:pt x="318" y="438"/>
                    </a:lnTo>
                    <a:lnTo>
                      <a:pt x="322" y="443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2" y="456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7" y="465"/>
                    </a:lnTo>
                    <a:lnTo>
                      <a:pt x="307" y="465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3" y="456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3" y="443"/>
                    </a:lnTo>
                    <a:lnTo>
                      <a:pt x="296" y="438"/>
                    </a:lnTo>
                    <a:lnTo>
                      <a:pt x="301" y="434"/>
                    </a:lnTo>
                    <a:lnTo>
                      <a:pt x="307" y="433"/>
                    </a:lnTo>
                    <a:lnTo>
                      <a:pt x="307" y="433"/>
                    </a:lnTo>
                    <a:close/>
                    <a:moveTo>
                      <a:pt x="1357" y="390"/>
                    </a:moveTo>
                    <a:lnTo>
                      <a:pt x="1357" y="390"/>
                    </a:lnTo>
                    <a:lnTo>
                      <a:pt x="1357" y="390"/>
                    </a:lnTo>
                    <a:lnTo>
                      <a:pt x="1362" y="392"/>
                    </a:lnTo>
                    <a:lnTo>
                      <a:pt x="1367" y="395"/>
                    </a:lnTo>
                    <a:lnTo>
                      <a:pt x="1371" y="400"/>
                    </a:lnTo>
                    <a:lnTo>
                      <a:pt x="1373" y="405"/>
                    </a:lnTo>
                    <a:lnTo>
                      <a:pt x="1373" y="405"/>
                    </a:lnTo>
                    <a:lnTo>
                      <a:pt x="1371" y="412"/>
                    </a:lnTo>
                    <a:lnTo>
                      <a:pt x="1367" y="417"/>
                    </a:lnTo>
                    <a:lnTo>
                      <a:pt x="1362" y="421"/>
                    </a:lnTo>
                    <a:lnTo>
                      <a:pt x="1357" y="422"/>
                    </a:lnTo>
                    <a:lnTo>
                      <a:pt x="1357" y="422"/>
                    </a:lnTo>
                    <a:lnTo>
                      <a:pt x="1350" y="421"/>
                    </a:lnTo>
                    <a:lnTo>
                      <a:pt x="1345" y="417"/>
                    </a:lnTo>
                    <a:lnTo>
                      <a:pt x="1342" y="412"/>
                    </a:lnTo>
                    <a:lnTo>
                      <a:pt x="1340" y="405"/>
                    </a:lnTo>
                    <a:lnTo>
                      <a:pt x="1340" y="405"/>
                    </a:lnTo>
                    <a:lnTo>
                      <a:pt x="1342" y="400"/>
                    </a:lnTo>
                    <a:lnTo>
                      <a:pt x="1345" y="395"/>
                    </a:lnTo>
                    <a:lnTo>
                      <a:pt x="1350" y="392"/>
                    </a:lnTo>
                    <a:lnTo>
                      <a:pt x="1357" y="390"/>
                    </a:lnTo>
                    <a:lnTo>
                      <a:pt x="1357" y="390"/>
                    </a:lnTo>
                    <a:close/>
                    <a:moveTo>
                      <a:pt x="1298" y="390"/>
                    </a:moveTo>
                    <a:lnTo>
                      <a:pt x="1298" y="390"/>
                    </a:lnTo>
                    <a:lnTo>
                      <a:pt x="1298" y="390"/>
                    </a:lnTo>
                    <a:lnTo>
                      <a:pt x="1304" y="392"/>
                    </a:lnTo>
                    <a:lnTo>
                      <a:pt x="1310" y="395"/>
                    </a:lnTo>
                    <a:lnTo>
                      <a:pt x="1313" y="400"/>
                    </a:lnTo>
                    <a:lnTo>
                      <a:pt x="1313" y="405"/>
                    </a:lnTo>
                    <a:lnTo>
                      <a:pt x="1313" y="405"/>
                    </a:lnTo>
                    <a:lnTo>
                      <a:pt x="1313" y="412"/>
                    </a:lnTo>
                    <a:lnTo>
                      <a:pt x="1310" y="417"/>
                    </a:lnTo>
                    <a:lnTo>
                      <a:pt x="1304" y="421"/>
                    </a:lnTo>
                    <a:lnTo>
                      <a:pt x="1298" y="422"/>
                    </a:lnTo>
                    <a:lnTo>
                      <a:pt x="1298" y="422"/>
                    </a:lnTo>
                    <a:lnTo>
                      <a:pt x="1293" y="421"/>
                    </a:lnTo>
                    <a:lnTo>
                      <a:pt x="1287" y="417"/>
                    </a:lnTo>
                    <a:lnTo>
                      <a:pt x="1284" y="412"/>
                    </a:lnTo>
                    <a:lnTo>
                      <a:pt x="1282" y="405"/>
                    </a:lnTo>
                    <a:lnTo>
                      <a:pt x="1282" y="405"/>
                    </a:lnTo>
                    <a:lnTo>
                      <a:pt x="1284" y="400"/>
                    </a:lnTo>
                    <a:lnTo>
                      <a:pt x="1287" y="395"/>
                    </a:lnTo>
                    <a:lnTo>
                      <a:pt x="1293" y="392"/>
                    </a:lnTo>
                    <a:lnTo>
                      <a:pt x="1298" y="390"/>
                    </a:lnTo>
                    <a:lnTo>
                      <a:pt x="1298" y="390"/>
                    </a:lnTo>
                    <a:close/>
                    <a:moveTo>
                      <a:pt x="1240" y="390"/>
                    </a:moveTo>
                    <a:lnTo>
                      <a:pt x="1240" y="390"/>
                    </a:lnTo>
                    <a:lnTo>
                      <a:pt x="1240" y="390"/>
                    </a:lnTo>
                    <a:lnTo>
                      <a:pt x="1247" y="392"/>
                    </a:lnTo>
                    <a:lnTo>
                      <a:pt x="1252" y="395"/>
                    </a:lnTo>
                    <a:lnTo>
                      <a:pt x="1253" y="400"/>
                    </a:lnTo>
                    <a:lnTo>
                      <a:pt x="1255" y="405"/>
                    </a:lnTo>
                    <a:lnTo>
                      <a:pt x="1255" y="405"/>
                    </a:lnTo>
                    <a:lnTo>
                      <a:pt x="1253" y="412"/>
                    </a:lnTo>
                    <a:lnTo>
                      <a:pt x="1252" y="417"/>
                    </a:lnTo>
                    <a:lnTo>
                      <a:pt x="1247" y="421"/>
                    </a:lnTo>
                    <a:lnTo>
                      <a:pt x="1240" y="422"/>
                    </a:lnTo>
                    <a:lnTo>
                      <a:pt x="1240" y="422"/>
                    </a:lnTo>
                    <a:lnTo>
                      <a:pt x="1235" y="421"/>
                    </a:lnTo>
                    <a:lnTo>
                      <a:pt x="1230" y="417"/>
                    </a:lnTo>
                    <a:lnTo>
                      <a:pt x="1226" y="412"/>
                    </a:lnTo>
                    <a:lnTo>
                      <a:pt x="1224" y="405"/>
                    </a:lnTo>
                    <a:lnTo>
                      <a:pt x="1224" y="405"/>
                    </a:lnTo>
                    <a:lnTo>
                      <a:pt x="1226" y="400"/>
                    </a:lnTo>
                    <a:lnTo>
                      <a:pt x="1230" y="395"/>
                    </a:lnTo>
                    <a:lnTo>
                      <a:pt x="1235" y="392"/>
                    </a:lnTo>
                    <a:lnTo>
                      <a:pt x="1240" y="390"/>
                    </a:lnTo>
                    <a:lnTo>
                      <a:pt x="1240" y="390"/>
                    </a:lnTo>
                    <a:close/>
                    <a:moveTo>
                      <a:pt x="1182" y="390"/>
                    </a:moveTo>
                    <a:lnTo>
                      <a:pt x="1182" y="390"/>
                    </a:lnTo>
                    <a:lnTo>
                      <a:pt x="1182" y="390"/>
                    </a:lnTo>
                    <a:lnTo>
                      <a:pt x="1187" y="392"/>
                    </a:lnTo>
                    <a:lnTo>
                      <a:pt x="1192" y="395"/>
                    </a:lnTo>
                    <a:lnTo>
                      <a:pt x="1195" y="400"/>
                    </a:lnTo>
                    <a:lnTo>
                      <a:pt x="1197" y="405"/>
                    </a:lnTo>
                    <a:lnTo>
                      <a:pt x="1197" y="405"/>
                    </a:lnTo>
                    <a:lnTo>
                      <a:pt x="1195" y="412"/>
                    </a:lnTo>
                    <a:lnTo>
                      <a:pt x="1192" y="417"/>
                    </a:lnTo>
                    <a:lnTo>
                      <a:pt x="1187" y="421"/>
                    </a:lnTo>
                    <a:lnTo>
                      <a:pt x="1182" y="422"/>
                    </a:lnTo>
                    <a:lnTo>
                      <a:pt x="1182" y="422"/>
                    </a:lnTo>
                    <a:lnTo>
                      <a:pt x="1175" y="421"/>
                    </a:lnTo>
                    <a:lnTo>
                      <a:pt x="1170" y="417"/>
                    </a:lnTo>
                    <a:lnTo>
                      <a:pt x="1167" y="412"/>
                    </a:lnTo>
                    <a:lnTo>
                      <a:pt x="1167" y="405"/>
                    </a:lnTo>
                    <a:lnTo>
                      <a:pt x="1167" y="405"/>
                    </a:lnTo>
                    <a:lnTo>
                      <a:pt x="1167" y="400"/>
                    </a:lnTo>
                    <a:lnTo>
                      <a:pt x="1170" y="395"/>
                    </a:lnTo>
                    <a:lnTo>
                      <a:pt x="1175" y="392"/>
                    </a:lnTo>
                    <a:lnTo>
                      <a:pt x="1182" y="390"/>
                    </a:lnTo>
                    <a:lnTo>
                      <a:pt x="1182" y="390"/>
                    </a:lnTo>
                    <a:close/>
                    <a:moveTo>
                      <a:pt x="1124" y="390"/>
                    </a:moveTo>
                    <a:lnTo>
                      <a:pt x="1124" y="390"/>
                    </a:lnTo>
                    <a:lnTo>
                      <a:pt x="1124" y="390"/>
                    </a:lnTo>
                    <a:lnTo>
                      <a:pt x="1129" y="392"/>
                    </a:lnTo>
                    <a:lnTo>
                      <a:pt x="1134" y="395"/>
                    </a:lnTo>
                    <a:lnTo>
                      <a:pt x="1138" y="400"/>
                    </a:lnTo>
                    <a:lnTo>
                      <a:pt x="1139" y="405"/>
                    </a:lnTo>
                    <a:lnTo>
                      <a:pt x="1139" y="405"/>
                    </a:lnTo>
                    <a:lnTo>
                      <a:pt x="1138" y="412"/>
                    </a:lnTo>
                    <a:lnTo>
                      <a:pt x="1134" y="417"/>
                    </a:lnTo>
                    <a:lnTo>
                      <a:pt x="1129" y="421"/>
                    </a:lnTo>
                    <a:lnTo>
                      <a:pt x="1124" y="422"/>
                    </a:lnTo>
                    <a:lnTo>
                      <a:pt x="1124" y="422"/>
                    </a:lnTo>
                    <a:lnTo>
                      <a:pt x="1117" y="421"/>
                    </a:lnTo>
                    <a:lnTo>
                      <a:pt x="1112" y="417"/>
                    </a:lnTo>
                    <a:lnTo>
                      <a:pt x="1109" y="412"/>
                    </a:lnTo>
                    <a:lnTo>
                      <a:pt x="1109" y="405"/>
                    </a:lnTo>
                    <a:lnTo>
                      <a:pt x="1109" y="405"/>
                    </a:lnTo>
                    <a:lnTo>
                      <a:pt x="1109" y="400"/>
                    </a:lnTo>
                    <a:lnTo>
                      <a:pt x="1112" y="395"/>
                    </a:lnTo>
                    <a:lnTo>
                      <a:pt x="1117" y="392"/>
                    </a:lnTo>
                    <a:lnTo>
                      <a:pt x="1124" y="390"/>
                    </a:lnTo>
                    <a:lnTo>
                      <a:pt x="1124" y="390"/>
                    </a:lnTo>
                    <a:close/>
                    <a:moveTo>
                      <a:pt x="1064" y="390"/>
                    </a:moveTo>
                    <a:lnTo>
                      <a:pt x="1064" y="390"/>
                    </a:lnTo>
                    <a:lnTo>
                      <a:pt x="1064" y="390"/>
                    </a:lnTo>
                    <a:lnTo>
                      <a:pt x="1071" y="392"/>
                    </a:lnTo>
                    <a:lnTo>
                      <a:pt x="1076" y="395"/>
                    </a:lnTo>
                    <a:lnTo>
                      <a:pt x="1080" y="400"/>
                    </a:lnTo>
                    <a:lnTo>
                      <a:pt x="1080" y="405"/>
                    </a:lnTo>
                    <a:lnTo>
                      <a:pt x="1080" y="405"/>
                    </a:lnTo>
                    <a:lnTo>
                      <a:pt x="1080" y="412"/>
                    </a:lnTo>
                    <a:lnTo>
                      <a:pt x="1076" y="417"/>
                    </a:lnTo>
                    <a:lnTo>
                      <a:pt x="1071" y="421"/>
                    </a:lnTo>
                    <a:lnTo>
                      <a:pt x="1064" y="422"/>
                    </a:lnTo>
                    <a:lnTo>
                      <a:pt x="1064" y="422"/>
                    </a:lnTo>
                    <a:lnTo>
                      <a:pt x="1059" y="421"/>
                    </a:lnTo>
                    <a:lnTo>
                      <a:pt x="1054" y="417"/>
                    </a:lnTo>
                    <a:lnTo>
                      <a:pt x="1051" y="412"/>
                    </a:lnTo>
                    <a:lnTo>
                      <a:pt x="1049" y="405"/>
                    </a:lnTo>
                    <a:lnTo>
                      <a:pt x="1049" y="405"/>
                    </a:lnTo>
                    <a:lnTo>
                      <a:pt x="1051" y="400"/>
                    </a:lnTo>
                    <a:lnTo>
                      <a:pt x="1054" y="395"/>
                    </a:lnTo>
                    <a:lnTo>
                      <a:pt x="1059" y="392"/>
                    </a:lnTo>
                    <a:lnTo>
                      <a:pt x="1064" y="390"/>
                    </a:lnTo>
                    <a:lnTo>
                      <a:pt x="1064" y="390"/>
                    </a:lnTo>
                    <a:close/>
                    <a:moveTo>
                      <a:pt x="1006" y="390"/>
                    </a:moveTo>
                    <a:lnTo>
                      <a:pt x="1006" y="390"/>
                    </a:lnTo>
                    <a:lnTo>
                      <a:pt x="1006" y="390"/>
                    </a:lnTo>
                    <a:lnTo>
                      <a:pt x="1013" y="392"/>
                    </a:lnTo>
                    <a:lnTo>
                      <a:pt x="1018" y="395"/>
                    </a:lnTo>
                    <a:lnTo>
                      <a:pt x="1022" y="400"/>
                    </a:lnTo>
                    <a:lnTo>
                      <a:pt x="1022" y="405"/>
                    </a:lnTo>
                    <a:lnTo>
                      <a:pt x="1022" y="405"/>
                    </a:lnTo>
                    <a:lnTo>
                      <a:pt x="1022" y="412"/>
                    </a:lnTo>
                    <a:lnTo>
                      <a:pt x="1018" y="417"/>
                    </a:lnTo>
                    <a:lnTo>
                      <a:pt x="1013" y="421"/>
                    </a:lnTo>
                    <a:lnTo>
                      <a:pt x="1006" y="422"/>
                    </a:lnTo>
                    <a:lnTo>
                      <a:pt x="1006" y="422"/>
                    </a:lnTo>
                    <a:lnTo>
                      <a:pt x="1001" y="421"/>
                    </a:lnTo>
                    <a:lnTo>
                      <a:pt x="996" y="417"/>
                    </a:lnTo>
                    <a:lnTo>
                      <a:pt x="993" y="412"/>
                    </a:lnTo>
                    <a:lnTo>
                      <a:pt x="991" y="405"/>
                    </a:lnTo>
                    <a:lnTo>
                      <a:pt x="991" y="405"/>
                    </a:lnTo>
                    <a:lnTo>
                      <a:pt x="993" y="400"/>
                    </a:lnTo>
                    <a:lnTo>
                      <a:pt x="996" y="395"/>
                    </a:lnTo>
                    <a:lnTo>
                      <a:pt x="1001" y="392"/>
                    </a:lnTo>
                    <a:lnTo>
                      <a:pt x="1006" y="390"/>
                    </a:lnTo>
                    <a:lnTo>
                      <a:pt x="1006" y="390"/>
                    </a:lnTo>
                    <a:close/>
                    <a:moveTo>
                      <a:pt x="949" y="390"/>
                    </a:moveTo>
                    <a:lnTo>
                      <a:pt x="949" y="390"/>
                    </a:lnTo>
                    <a:lnTo>
                      <a:pt x="949" y="390"/>
                    </a:lnTo>
                    <a:lnTo>
                      <a:pt x="954" y="392"/>
                    </a:lnTo>
                    <a:lnTo>
                      <a:pt x="959" y="395"/>
                    </a:lnTo>
                    <a:lnTo>
                      <a:pt x="962" y="400"/>
                    </a:lnTo>
                    <a:lnTo>
                      <a:pt x="964" y="405"/>
                    </a:lnTo>
                    <a:lnTo>
                      <a:pt x="964" y="405"/>
                    </a:lnTo>
                    <a:lnTo>
                      <a:pt x="962" y="412"/>
                    </a:lnTo>
                    <a:lnTo>
                      <a:pt x="959" y="417"/>
                    </a:lnTo>
                    <a:lnTo>
                      <a:pt x="954" y="421"/>
                    </a:lnTo>
                    <a:lnTo>
                      <a:pt x="949" y="422"/>
                    </a:lnTo>
                    <a:lnTo>
                      <a:pt x="949" y="422"/>
                    </a:lnTo>
                    <a:lnTo>
                      <a:pt x="942" y="421"/>
                    </a:lnTo>
                    <a:lnTo>
                      <a:pt x="937" y="417"/>
                    </a:lnTo>
                    <a:lnTo>
                      <a:pt x="935" y="412"/>
                    </a:lnTo>
                    <a:lnTo>
                      <a:pt x="933" y="405"/>
                    </a:lnTo>
                    <a:lnTo>
                      <a:pt x="933" y="405"/>
                    </a:lnTo>
                    <a:lnTo>
                      <a:pt x="935" y="400"/>
                    </a:lnTo>
                    <a:lnTo>
                      <a:pt x="937" y="395"/>
                    </a:lnTo>
                    <a:lnTo>
                      <a:pt x="942" y="392"/>
                    </a:lnTo>
                    <a:lnTo>
                      <a:pt x="949" y="390"/>
                    </a:lnTo>
                    <a:lnTo>
                      <a:pt x="949" y="390"/>
                    </a:lnTo>
                    <a:close/>
                    <a:moveTo>
                      <a:pt x="891" y="390"/>
                    </a:moveTo>
                    <a:lnTo>
                      <a:pt x="891" y="390"/>
                    </a:lnTo>
                    <a:lnTo>
                      <a:pt x="891" y="390"/>
                    </a:lnTo>
                    <a:lnTo>
                      <a:pt x="896" y="392"/>
                    </a:lnTo>
                    <a:lnTo>
                      <a:pt x="901" y="395"/>
                    </a:lnTo>
                    <a:lnTo>
                      <a:pt x="904" y="400"/>
                    </a:lnTo>
                    <a:lnTo>
                      <a:pt x="906" y="405"/>
                    </a:lnTo>
                    <a:lnTo>
                      <a:pt x="906" y="405"/>
                    </a:lnTo>
                    <a:lnTo>
                      <a:pt x="904" y="412"/>
                    </a:lnTo>
                    <a:lnTo>
                      <a:pt x="901" y="417"/>
                    </a:lnTo>
                    <a:lnTo>
                      <a:pt x="896" y="421"/>
                    </a:lnTo>
                    <a:lnTo>
                      <a:pt x="891" y="422"/>
                    </a:lnTo>
                    <a:lnTo>
                      <a:pt x="891" y="422"/>
                    </a:lnTo>
                    <a:lnTo>
                      <a:pt x="884" y="421"/>
                    </a:lnTo>
                    <a:lnTo>
                      <a:pt x="879" y="417"/>
                    </a:lnTo>
                    <a:lnTo>
                      <a:pt x="875" y="412"/>
                    </a:lnTo>
                    <a:lnTo>
                      <a:pt x="875" y="405"/>
                    </a:lnTo>
                    <a:lnTo>
                      <a:pt x="875" y="405"/>
                    </a:lnTo>
                    <a:lnTo>
                      <a:pt x="875" y="400"/>
                    </a:lnTo>
                    <a:lnTo>
                      <a:pt x="879" y="395"/>
                    </a:lnTo>
                    <a:lnTo>
                      <a:pt x="884" y="392"/>
                    </a:lnTo>
                    <a:lnTo>
                      <a:pt x="891" y="390"/>
                    </a:lnTo>
                    <a:lnTo>
                      <a:pt x="891" y="390"/>
                    </a:lnTo>
                    <a:close/>
                    <a:moveTo>
                      <a:pt x="831" y="390"/>
                    </a:moveTo>
                    <a:lnTo>
                      <a:pt x="831" y="390"/>
                    </a:lnTo>
                    <a:lnTo>
                      <a:pt x="831" y="390"/>
                    </a:lnTo>
                    <a:lnTo>
                      <a:pt x="838" y="392"/>
                    </a:lnTo>
                    <a:lnTo>
                      <a:pt x="843" y="395"/>
                    </a:lnTo>
                    <a:lnTo>
                      <a:pt x="846" y="400"/>
                    </a:lnTo>
                    <a:lnTo>
                      <a:pt x="848" y="405"/>
                    </a:lnTo>
                    <a:lnTo>
                      <a:pt x="848" y="405"/>
                    </a:lnTo>
                    <a:lnTo>
                      <a:pt x="846" y="412"/>
                    </a:lnTo>
                    <a:lnTo>
                      <a:pt x="843" y="417"/>
                    </a:lnTo>
                    <a:lnTo>
                      <a:pt x="838" y="421"/>
                    </a:lnTo>
                    <a:lnTo>
                      <a:pt x="831" y="422"/>
                    </a:lnTo>
                    <a:lnTo>
                      <a:pt x="831" y="422"/>
                    </a:lnTo>
                    <a:lnTo>
                      <a:pt x="826" y="421"/>
                    </a:lnTo>
                    <a:lnTo>
                      <a:pt x="821" y="417"/>
                    </a:lnTo>
                    <a:lnTo>
                      <a:pt x="817" y="412"/>
                    </a:lnTo>
                    <a:lnTo>
                      <a:pt x="816" y="405"/>
                    </a:lnTo>
                    <a:lnTo>
                      <a:pt x="816" y="405"/>
                    </a:lnTo>
                    <a:lnTo>
                      <a:pt x="817" y="400"/>
                    </a:lnTo>
                    <a:lnTo>
                      <a:pt x="821" y="395"/>
                    </a:lnTo>
                    <a:lnTo>
                      <a:pt x="826" y="392"/>
                    </a:lnTo>
                    <a:lnTo>
                      <a:pt x="831" y="390"/>
                    </a:lnTo>
                    <a:lnTo>
                      <a:pt x="831" y="390"/>
                    </a:lnTo>
                    <a:close/>
                    <a:moveTo>
                      <a:pt x="773" y="390"/>
                    </a:moveTo>
                    <a:lnTo>
                      <a:pt x="773" y="390"/>
                    </a:lnTo>
                    <a:lnTo>
                      <a:pt x="773" y="390"/>
                    </a:lnTo>
                    <a:lnTo>
                      <a:pt x="780" y="392"/>
                    </a:lnTo>
                    <a:lnTo>
                      <a:pt x="785" y="395"/>
                    </a:lnTo>
                    <a:lnTo>
                      <a:pt x="788" y="400"/>
                    </a:lnTo>
                    <a:lnTo>
                      <a:pt x="788" y="405"/>
                    </a:lnTo>
                    <a:lnTo>
                      <a:pt x="788" y="405"/>
                    </a:lnTo>
                    <a:lnTo>
                      <a:pt x="788" y="412"/>
                    </a:lnTo>
                    <a:lnTo>
                      <a:pt x="785" y="417"/>
                    </a:lnTo>
                    <a:lnTo>
                      <a:pt x="780" y="421"/>
                    </a:lnTo>
                    <a:lnTo>
                      <a:pt x="773" y="422"/>
                    </a:lnTo>
                    <a:lnTo>
                      <a:pt x="773" y="422"/>
                    </a:lnTo>
                    <a:lnTo>
                      <a:pt x="768" y="421"/>
                    </a:lnTo>
                    <a:lnTo>
                      <a:pt x="763" y="417"/>
                    </a:lnTo>
                    <a:lnTo>
                      <a:pt x="760" y="412"/>
                    </a:lnTo>
                    <a:lnTo>
                      <a:pt x="758" y="405"/>
                    </a:lnTo>
                    <a:lnTo>
                      <a:pt x="758" y="405"/>
                    </a:lnTo>
                    <a:lnTo>
                      <a:pt x="760" y="400"/>
                    </a:lnTo>
                    <a:lnTo>
                      <a:pt x="763" y="395"/>
                    </a:lnTo>
                    <a:lnTo>
                      <a:pt x="768" y="392"/>
                    </a:lnTo>
                    <a:lnTo>
                      <a:pt x="773" y="390"/>
                    </a:lnTo>
                    <a:lnTo>
                      <a:pt x="773" y="390"/>
                    </a:lnTo>
                    <a:close/>
                    <a:moveTo>
                      <a:pt x="715" y="390"/>
                    </a:moveTo>
                    <a:lnTo>
                      <a:pt x="715" y="390"/>
                    </a:lnTo>
                    <a:lnTo>
                      <a:pt x="715" y="390"/>
                    </a:lnTo>
                    <a:lnTo>
                      <a:pt x="722" y="392"/>
                    </a:lnTo>
                    <a:lnTo>
                      <a:pt x="725" y="395"/>
                    </a:lnTo>
                    <a:lnTo>
                      <a:pt x="729" y="400"/>
                    </a:lnTo>
                    <a:lnTo>
                      <a:pt x="731" y="405"/>
                    </a:lnTo>
                    <a:lnTo>
                      <a:pt x="731" y="405"/>
                    </a:lnTo>
                    <a:lnTo>
                      <a:pt x="729" y="412"/>
                    </a:lnTo>
                    <a:lnTo>
                      <a:pt x="725" y="417"/>
                    </a:lnTo>
                    <a:lnTo>
                      <a:pt x="722" y="421"/>
                    </a:lnTo>
                    <a:lnTo>
                      <a:pt x="715" y="422"/>
                    </a:lnTo>
                    <a:lnTo>
                      <a:pt x="715" y="422"/>
                    </a:lnTo>
                    <a:lnTo>
                      <a:pt x="708" y="421"/>
                    </a:lnTo>
                    <a:lnTo>
                      <a:pt x="705" y="417"/>
                    </a:lnTo>
                    <a:lnTo>
                      <a:pt x="702" y="412"/>
                    </a:lnTo>
                    <a:lnTo>
                      <a:pt x="700" y="405"/>
                    </a:lnTo>
                    <a:lnTo>
                      <a:pt x="700" y="405"/>
                    </a:lnTo>
                    <a:lnTo>
                      <a:pt x="702" y="400"/>
                    </a:lnTo>
                    <a:lnTo>
                      <a:pt x="705" y="395"/>
                    </a:lnTo>
                    <a:lnTo>
                      <a:pt x="708" y="392"/>
                    </a:lnTo>
                    <a:lnTo>
                      <a:pt x="715" y="390"/>
                    </a:lnTo>
                    <a:lnTo>
                      <a:pt x="715" y="390"/>
                    </a:lnTo>
                    <a:close/>
                    <a:moveTo>
                      <a:pt x="657" y="390"/>
                    </a:moveTo>
                    <a:lnTo>
                      <a:pt x="657" y="390"/>
                    </a:lnTo>
                    <a:lnTo>
                      <a:pt x="657" y="390"/>
                    </a:lnTo>
                    <a:lnTo>
                      <a:pt x="662" y="392"/>
                    </a:lnTo>
                    <a:lnTo>
                      <a:pt x="668" y="395"/>
                    </a:lnTo>
                    <a:lnTo>
                      <a:pt x="671" y="400"/>
                    </a:lnTo>
                    <a:lnTo>
                      <a:pt x="673" y="405"/>
                    </a:lnTo>
                    <a:lnTo>
                      <a:pt x="673" y="405"/>
                    </a:lnTo>
                    <a:lnTo>
                      <a:pt x="671" y="412"/>
                    </a:lnTo>
                    <a:lnTo>
                      <a:pt x="668" y="417"/>
                    </a:lnTo>
                    <a:lnTo>
                      <a:pt x="662" y="421"/>
                    </a:lnTo>
                    <a:lnTo>
                      <a:pt x="657" y="422"/>
                    </a:lnTo>
                    <a:lnTo>
                      <a:pt x="657" y="422"/>
                    </a:lnTo>
                    <a:lnTo>
                      <a:pt x="651" y="421"/>
                    </a:lnTo>
                    <a:lnTo>
                      <a:pt x="645" y="417"/>
                    </a:lnTo>
                    <a:lnTo>
                      <a:pt x="642" y="412"/>
                    </a:lnTo>
                    <a:lnTo>
                      <a:pt x="642" y="405"/>
                    </a:lnTo>
                    <a:lnTo>
                      <a:pt x="642" y="405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1" y="392"/>
                    </a:lnTo>
                    <a:lnTo>
                      <a:pt x="657" y="390"/>
                    </a:lnTo>
                    <a:lnTo>
                      <a:pt x="657" y="390"/>
                    </a:lnTo>
                    <a:close/>
                    <a:moveTo>
                      <a:pt x="599" y="390"/>
                    </a:moveTo>
                    <a:lnTo>
                      <a:pt x="599" y="390"/>
                    </a:lnTo>
                    <a:lnTo>
                      <a:pt x="599" y="390"/>
                    </a:lnTo>
                    <a:lnTo>
                      <a:pt x="605" y="392"/>
                    </a:lnTo>
                    <a:lnTo>
                      <a:pt x="610" y="395"/>
                    </a:lnTo>
                    <a:lnTo>
                      <a:pt x="613" y="400"/>
                    </a:lnTo>
                    <a:lnTo>
                      <a:pt x="615" y="405"/>
                    </a:lnTo>
                    <a:lnTo>
                      <a:pt x="615" y="405"/>
                    </a:lnTo>
                    <a:lnTo>
                      <a:pt x="613" y="412"/>
                    </a:lnTo>
                    <a:lnTo>
                      <a:pt x="610" y="417"/>
                    </a:lnTo>
                    <a:lnTo>
                      <a:pt x="605" y="421"/>
                    </a:lnTo>
                    <a:lnTo>
                      <a:pt x="599" y="422"/>
                    </a:lnTo>
                    <a:lnTo>
                      <a:pt x="599" y="422"/>
                    </a:lnTo>
                    <a:lnTo>
                      <a:pt x="593" y="421"/>
                    </a:lnTo>
                    <a:lnTo>
                      <a:pt x="588" y="417"/>
                    </a:lnTo>
                    <a:lnTo>
                      <a:pt x="584" y="412"/>
                    </a:lnTo>
                    <a:lnTo>
                      <a:pt x="582" y="405"/>
                    </a:lnTo>
                    <a:lnTo>
                      <a:pt x="582" y="405"/>
                    </a:lnTo>
                    <a:lnTo>
                      <a:pt x="584" y="400"/>
                    </a:lnTo>
                    <a:lnTo>
                      <a:pt x="588" y="395"/>
                    </a:lnTo>
                    <a:lnTo>
                      <a:pt x="593" y="392"/>
                    </a:lnTo>
                    <a:lnTo>
                      <a:pt x="599" y="390"/>
                    </a:lnTo>
                    <a:lnTo>
                      <a:pt x="599" y="390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7" y="392"/>
                    </a:lnTo>
                    <a:lnTo>
                      <a:pt x="552" y="395"/>
                    </a:lnTo>
                    <a:lnTo>
                      <a:pt x="555" y="400"/>
                    </a:lnTo>
                    <a:lnTo>
                      <a:pt x="555" y="405"/>
                    </a:lnTo>
                    <a:lnTo>
                      <a:pt x="555" y="405"/>
                    </a:lnTo>
                    <a:lnTo>
                      <a:pt x="555" y="412"/>
                    </a:lnTo>
                    <a:lnTo>
                      <a:pt x="552" y="417"/>
                    </a:lnTo>
                    <a:lnTo>
                      <a:pt x="547" y="421"/>
                    </a:lnTo>
                    <a:lnTo>
                      <a:pt x="540" y="422"/>
                    </a:lnTo>
                    <a:lnTo>
                      <a:pt x="540" y="422"/>
                    </a:lnTo>
                    <a:lnTo>
                      <a:pt x="535" y="421"/>
                    </a:lnTo>
                    <a:lnTo>
                      <a:pt x="530" y="417"/>
                    </a:lnTo>
                    <a:lnTo>
                      <a:pt x="526" y="412"/>
                    </a:lnTo>
                    <a:lnTo>
                      <a:pt x="525" y="405"/>
                    </a:lnTo>
                    <a:lnTo>
                      <a:pt x="525" y="405"/>
                    </a:lnTo>
                    <a:lnTo>
                      <a:pt x="526" y="400"/>
                    </a:lnTo>
                    <a:lnTo>
                      <a:pt x="530" y="395"/>
                    </a:lnTo>
                    <a:lnTo>
                      <a:pt x="535" y="392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9" y="392"/>
                    </a:lnTo>
                    <a:lnTo>
                      <a:pt x="492" y="395"/>
                    </a:lnTo>
                    <a:lnTo>
                      <a:pt x="496" y="400"/>
                    </a:lnTo>
                    <a:lnTo>
                      <a:pt x="497" y="405"/>
                    </a:lnTo>
                    <a:lnTo>
                      <a:pt x="497" y="405"/>
                    </a:lnTo>
                    <a:lnTo>
                      <a:pt x="496" y="412"/>
                    </a:lnTo>
                    <a:lnTo>
                      <a:pt x="492" y="417"/>
                    </a:lnTo>
                    <a:lnTo>
                      <a:pt x="489" y="421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7" y="421"/>
                    </a:lnTo>
                    <a:lnTo>
                      <a:pt x="472" y="417"/>
                    </a:lnTo>
                    <a:lnTo>
                      <a:pt x="468" y="412"/>
                    </a:lnTo>
                    <a:lnTo>
                      <a:pt x="467" y="405"/>
                    </a:lnTo>
                    <a:lnTo>
                      <a:pt x="467" y="405"/>
                    </a:lnTo>
                    <a:lnTo>
                      <a:pt x="468" y="400"/>
                    </a:lnTo>
                    <a:lnTo>
                      <a:pt x="472" y="395"/>
                    </a:lnTo>
                    <a:lnTo>
                      <a:pt x="477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8" y="400"/>
                    </a:lnTo>
                    <a:lnTo>
                      <a:pt x="439" y="405"/>
                    </a:lnTo>
                    <a:lnTo>
                      <a:pt x="439" y="405"/>
                    </a:lnTo>
                    <a:lnTo>
                      <a:pt x="438" y="412"/>
                    </a:lnTo>
                    <a:lnTo>
                      <a:pt x="434" y="417"/>
                    </a:lnTo>
                    <a:lnTo>
                      <a:pt x="429" y="421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7" y="421"/>
                    </a:lnTo>
                    <a:lnTo>
                      <a:pt x="412" y="417"/>
                    </a:lnTo>
                    <a:lnTo>
                      <a:pt x="409" y="412"/>
                    </a:lnTo>
                    <a:lnTo>
                      <a:pt x="409" y="405"/>
                    </a:lnTo>
                    <a:lnTo>
                      <a:pt x="409" y="405"/>
                    </a:lnTo>
                    <a:lnTo>
                      <a:pt x="409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80" y="400"/>
                    </a:lnTo>
                    <a:lnTo>
                      <a:pt x="381" y="405"/>
                    </a:lnTo>
                    <a:lnTo>
                      <a:pt x="381" y="405"/>
                    </a:lnTo>
                    <a:lnTo>
                      <a:pt x="380" y="412"/>
                    </a:lnTo>
                    <a:lnTo>
                      <a:pt x="376" y="417"/>
                    </a:lnTo>
                    <a:lnTo>
                      <a:pt x="371" y="421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59" y="421"/>
                    </a:lnTo>
                    <a:lnTo>
                      <a:pt x="354" y="417"/>
                    </a:lnTo>
                    <a:lnTo>
                      <a:pt x="351" y="412"/>
                    </a:lnTo>
                    <a:lnTo>
                      <a:pt x="349" y="405"/>
                    </a:lnTo>
                    <a:lnTo>
                      <a:pt x="349" y="405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1357" y="346"/>
                    </a:moveTo>
                    <a:lnTo>
                      <a:pt x="1357" y="346"/>
                    </a:lnTo>
                    <a:lnTo>
                      <a:pt x="1357" y="346"/>
                    </a:lnTo>
                    <a:lnTo>
                      <a:pt x="1362" y="347"/>
                    </a:lnTo>
                    <a:lnTo>
                      <a:pt x="1367" y="351"/>
                    </a:lnTo>
                    <a:lnTo>
                      <a:pt x="1371" y="356"/>
                    </a:lnTo>
                    <a:lnTo>
                      <a:pt x="1373" y="363"/>
                    </a:lnTo>
                    <a:lnTo>
                      <a:pt x="1373" y="363"/>
                    </a:lnTo>
                    <a:lnTo>
                      <a:pt x="1371" y="370"/>
                    </a:lnTo>
                    <a:lnTo>
                      <a:pt x="1367" y="375"/>
                    </a:lnTo>
                    <a:lnTo>
                      <a:pt x="1362" y="378"/>
                    </a:lnTo>
                    <a:lnTo>
                      <a:pt x="1357" y="378"/>
                    </a:lnTo>
                    <a:lnTo>
                      <a:pt x="1357" y="378"/>
                    </a:lnTo>
                    <a:lnTo>
                      <a:pt x="1350" y="378"/>
                    </a:lnTo>
                    <a:lnTo>
                      <a:pt x="1345" y="375"/>
                    </a:lnTo>
                    <a:lnTo>
                      <a:pt x="1342" y="370"/>
                    </a:lnTo>
                    <a:lnTo>
                      <a:pt x="1340" y="363"/>
                    </a:lnTo>
                    <a:lnTo>
                      <a:pt x="1340" y="363"/>
                    </a:lnTo>
                    <a:lnTo>
                      <a:pt x="1342" y="356"/>
                    </a:lnTo>
                    <a:lnTo>
                      <a:pt x="1345" y="351"/>
                    </a:lnTo>
                    <a:lnTo>
                      <a:pt x="1350" y="347"/>
                    </a:lnTo>
                    <a:lnTo>
                      <a:pt x="1357" y="346"/>
                    </a:lnTo>
                    <a:lnTo>
                      <a:pt x="1357" y="346"/>
                    </a:lnTo>
                    <a:close/>
                    <a:moveTo>
                      <a:pt x="1298" y="346"/>
                    </a:moveTo>
                    <a:lnTo>
                      <a:pt x="1298" y="346"/>
                    </a:lnTo>
                    <a:lnTo>
                      <a:pt x="1298" y="346"/>
                    </a:lnTo>
                    <a:lnTo>
                      <a:pt x="1304" y="347"/>
                    </a:lnTo>
                    <a:lnTo>
                      <a:pt x="1310" y="351"/>
                    </a:lnTo>
                    <a:lnTo>
                      <a:pt x="1313" y="356"/>
                    </a:lnTo>
                    <a:lnTo>
                      <a:pt x="1313" y="363"/>
                    </a:lnTo>
                    <a:lnTo>
                      <a:pt x="1313" y="363"/>
                    </a:lnTo>
                    <a:lnTo>
                      <a:pt x="1313" y="370"/>
                    </a:lnTo>
                    <a:lnTo>
                      <a:pt x="1310" y="375"/>
                    </a:lnTo>
                    <a:lnTo>
                      <a:pt x="1304" y="378"/>
                    </a:lnTo>
                    <a:lnTo>
                      <a:pt x="1298" y="378"/>
                    </a:lnTo>
                    <a:lnTo>
                      <a:pt x="1298" y="378"/>
                    </a:lnTo>
                    <a:lnTo>
                      <a:pt x="1293" y="378"/>
                    </a:lnTo>
                    <a:lnTo>
                      <a:pt x="1287" y="375"/>
                    </a:lnTo>
                    <a:lnTo>
                      <a:pt x="1284" y="370"/>
                    </a:lnTo>
                    <a:lnTo>
                      <a:pt x="1282" y="363"/>
                    </a:lnTo>
                    <a:lnTo>
                      <a:pt x="1282" y="363"/>
                    </a:lnTo>
                    <a:lnTo>
                      <a:pt x="1284" y="356"/>
                    </a:lnTo>
                    <a:lnTo>
                      <a:pt x="1287" y="351"/>
                    </a:lnTo>
                    <a:lnTo>
                      <a:pt x="1293" y="347"/>
                    </a:lnTo>
                    <a:lnTo>
                      <a:pt x="1298" y="346"/>
                    </a:lnTo>
                    <a:lnTo>
                      <a:pt x="1298" y="346"/>
                    </a:lnTo>
                    <a:close/>
                    <a:moveTo>
                      <a:pt x="1240" y="346"/>
                    </a:moveTo>
                    <a:lnTo>
                      <a:pt x="1240" y="346"/>
                    </a:lnTo>
                    <a:lnTo>
                      <a:pt x="1240" y="346"/>
                    </a:lnTo>
                    <a:lnTo>
                      <a:pt x="1247" y="347"/>
                    </a:lnTo>
                    <a:lnTo>
                      <a:pt x="1252" y="351"/>
                    </a:lnTo>
                    <a:lnTo>
                      <a:pt x="1253" y="356"/>
                    </a:lnTo>
                    <a:lnTo>
                      <a:pt x="1255" y="363"/>
                    </a:lnTo>
                    <a:lnTo>
                      <a:pt x="1255" y="363"/>
                    </a:lnTo>
                    <a:lnTo>
                      <a:pt x="1253" y="370"/>
                    </a:lnTo>
                    <a:lnTo>
                      <a:pt x="1252" y="375"/>
                    </a:lnTo>
                    <a:lnTo>
                      <a:pt x="1247" y="378"/>
                    </a:lnTo>
                    <a:lnTo>
                      <a:pt x="1240" y="378"/>
                    </a:lnTo>
                    <a:lnTo>
                      <a:pt x="1240" y="378"/>
                    </a:lnTo>
                    <a:lnTo>
                      <a:pt x="1235" y="378"/>
                    </a:lnTo>
                    <a:lnTo>
                      <a:pt x="1230" y="375"/>
                    </a:lnTo>
                    <a:lnTo>
                      <a:pt x="1226" y="370"/>
                    </a:lnTo>
                    <a:lnTo>
                      <a:pt x="1224" y="363"/>
                    </a:lnTo>
                    <a:lnTo>
                      <a:pt x="1224" y="363"/>
                    </a:lnTo>
                    <a:lnTo>
                      <a:pt x="1226" y="356"/>
                    </a:lnTo>
                    <a:lnTo>
                      <a:pt x="1230" y="351"/>
                    </a:lnTo>
                    <a:lnTo>
                      <a:pt x="1235" y="347"/>
                    </a:lnTo>
                    <a:lnTo>
                      <a:pt x="1240" y="346"/>
                    </a:lnTo>
                    <a:lnTo>
                      <a:pt x="1240" y="346"/>
                    </a:lnTo>
                    <a:close/>
                    <a:moveTo>
                      <a:pt x="1182" y="346"/>
                    </a:moveTo>
                    <a:lnTo>
                      <a:pt x="1182" y="346"/>
                    </a:lnTo>
                    <a:lnTo>
                      <a:pt x="1182" y="346"/>
                    </a:lnTo>
                    <a:lnTo>
                      <a:pt x="1187" y="347"/>
                    </a:lnTo>
                    <a:lnTo>
                      <a:pt x="1192" y="351"/>
                    </a:lnTo>
                    <a:lnTo>
                      <a:pt x="1195" y="356"/>
                    </a:lnTo>
                    <a:lnTo>
                      <a:pt x="1197" y="363"/>
                    </a:lnTo>
                    <a:lnTo>
                      <a:pt x="1197" y="363"/>
                    </a:lnTo>
                    <a:lnTo>
                      <a:pt x="1195" y="370"/>
                    </a:lnTo>
                    <a:lnTo>
                      <a:pt x="1192" y="375"/>
                    </a:lnTo>
                    <a:lnTo>
                      <a:pt x="1187" y="378"/>
                    </a:lnTo>
                    <a:lnTo>
                      <a:pt x="1182" y="378"/>
                    </a:lnTo>
                    <a:lnTo>
                      <a:pt x="1182" y="378"/>
                    </a:lnTo>
                    <a:lnTo>
                      <a:pt x="1175" y="378"/>
                    </a:lnTo>
                    <a:lnTo>
                      <a:pt x="1170" y="375"/>
                    </a:lnTo>
                    <a:lnTo>
                      <a:pt x="1167" y="370"/>
                    </a:lnTo>
                    <a:lnTo>
                      <a:pt x="1167" y="363"/>
                    </a:lnTo>
                    <a:lnTo>
                      <a:pt x="1167" y="363"/>
                    </a:lnTo>
                    <a:lnTo>
                      <a:pt x="1167" y="356"/>
                    </a:lnTo>
                    <a:lnTo>
                      <a:pt x="1170" y="351"/>
                    </a:lnTo>
                    <a:lnTo>
                      <a:pt x="1175" y="347"/>
                    </a:lnTo>
                    <a:lnTo>
                      <a:pt x="1182" y="346"/>
                    </a:lnTo>
                    <a:lnTo>
                      <a:pt x="1182" y="346"/>
                    </a:lnTo>
                    <a:close/>
                    <a:moveTo>
                      <a:pt x="1124" y="346"/>
                    </a:moveTo>
                    <a:lnTo>
                      <a:pt x="1124" y="346"/>
                    </a:lnTo>
                    <a:lnTo>
                      <a:pt x="1124" y="346"/>
                    </a:lnTo>
                    <a:lnTo>
                      <a:pt x="1129" y="347"/>
                    </a:lnTo>
                    <a:lnTo>
                      <a:pt x="1134" y="351"/>
                    </a:lnTo>
                    <a:lnTo>
                      <a:pt x="1138" y="356"/>
                    </a:lnTo>
                    <a:lnTo>
                      <a:pt x="1139" y="363"/>
                    </a:lnTo>
                    <a:lnTo>
                      <a:pt x="1139" y="363"/>
                    </a:lnTo>
                    <a:lnTo>
                      <a:pt x="1138" y="370"/>
                    </a:lnTo>
                    <a:lnTo>
                      <a:pt x="1134" y="375"/>
                    </a:lnTo>
                    <a:lnTo>
                      <a:pt x="1129" y="378"/>
                    </a:lnTo>
                    <a:lnTo>
                      <a:pt x="1124" y="378"/>
                    </a:lnTo>
                    <a:lnTo>
                      <a:pt x="1124" y="378"/>
                    </a:lnTo>
                    <a:lnTo>
                      <a:pt x="1117" y="378"/>
                    </a:lnTo>
                    <a:lnTo>
                      <a:pt x="1112" y="375"/>
                    </a:lnTo>
                    <a:lnTo>
                      <a:pt x="1109" y="370"/>
                    </a:lnTo>
                    <a:lnTo>
                      <a:pt x="1109" y="363"/>
                    </a:lnTo>
                    <a:lnTo>
                      <a:pt x="1109" y="363"/>
                    </a:lnTo>
                    <a:lnTo>
                      <a:pt x="1109" y="356"/>
                    </a:lnTo>
                    <a:lnTo>
                      <a:pt x="1112" y="351"/>
                    </a:lnTo>
                    <a:lnTo>
                      <a:pt x="1117" y="347"/>
                    </a:lnTo>
                    <a:lnTo>
                      <a:pt x="1124" y="346"/>
                    </a:lnTo>
                    <a:lnTo>
                      <a:pt x="1124" y="346"/>
                    </a:lnTo>
                    <a:close/>
                    <a:moveTo>
                      <a:pt x="1064" y="346"/>
                    </a:moveTo>
                    <a:lnTo>
                      <a:pt x="1064" y="346"/>
                    </a:lnTo>
                    <a:lnTo>
                      <a:pt x="1064" y="346"/>
                    </a:lnTo>
                    <a:lnTo>
                      <a:pt x="1071" y="347"/>
                    </a:lnTo>
                    <a:lnTo>
                      <a:pt x="1076" y="351"/>
                    </a:lnTo>
                    <a:lnTo>
                      <a:pt x="1080" y="356"/>
                    </a:lnTo>
                    <a:lnTo>
                      <a:pt x="1080" y="363"/>
                    </a:lnTo>
                    <a:lnTo>
                      <a:pt x="1080" y="363"/>
                    </a:lnTo>
                    <a:lnTo>
                      <a:pt x="1080" y="370"/>
                    </a:lnTo>
                    <a:lnTo>
                      <a:pt x="1076" y="375"/>
                    </a:lnTo>
                    <a:lnTo>
                      <a:pt x="1071" y="378"/>
                    </a:lnTo>
                    <a:lnTo>
                      <a:pt x="1064" y="378"/>
                    </a:lnTo>
                    <a:lnTo>
                      <a:pt x="1064" y="378"/>
                    </a:lnTo>
                    <a:lnTo>
                      <a:pt x="1059" y="378"/>
                    </a:lnTo>
                    <a:lnTo>
                      <a:pt x="1054" y="375"/>
                    </a:lnTo>
                    <a:lnTo>
                      <a:pt x="1051" y="370"/>
                    </a:lnTo>
                    <a:lnTo>
                      <a:pt x="1049" y="363"/>
                    </a:lnTo>
                    <a:lnTo>
                      <a:pt x="1049" y="363"/>
                    </a:lnTo>
                    <a:lnTo>
                      <a:pt x="1051" y="356"/>
                    </a:lnTo>
                    <a:lnTo>
                      <a:pt x="1054" y="351"/>
                    </a:lnTo>
                    <a:lnTo>
                      <a:pt x="1059" y="347"/>
                    </a:lnTo>
                    <a:lnTo>
                      <a:pt x="1064" y="346"/>
                    </a:lnTo>
                    <a:lnTo>
                      <a:pt x="1064" y="346"/>
                    </a:lnTo>
                    <a:close/>
                    <a:moveTo>
                      <a:pt x="1006" y="346"/>
                    </a:moveTo>
                    <a:lnTo>
                      <a:pt x="1006" y="346"/>
                    </a:lnTo>
                    <a:lnTo>
                      <a:pt x="1006" y="346"/>
                    </a:lnTo>
                    <a:lnTo>
                      <a:pt x="1013" y="347"/>
                    </a:lnTo>
                    <a:lnTo>
                      <a:pt x="1018" y="351"/>
                    </a:lnTo>
                    <a:lnTo>
                      <a:pt x="1022" y="356"/>
                    </a:lnTo>
                    <a:lnTo>
                      <a:pt x="1022" y="363"/>
                    </a:lnTo>
                    <a:lnTo>
                      <a:pt x="1022" y="363"/>
                    </a:lnTo>
                    <a:lnTo>
                      <a:pt x="1022" y="370"/>
                    </a:lnTo>
                    <a:lnTo>
                      <a:pt x="1018" y="375"/>
                    </a:lnTo>
                    <a:lnTo>
                      <a:pt x="1013" y="378"/>
                    </a:lnTo>
                    <a:lnTo>
                      <a:pt x="1006" y="378"/>
                    </a:lnTo>
                    <a:lnTo>
                      <a:pt x="1006" y="378"/>
                    </a:lnTo>
                    <a:lnTo>
                      <a:pt x="1001" y="378"/>
                    </a:lnTo>
                    <a:lnTo>
                      <a:pt x="996" y="375"/>
                    </a:lnTo>
                    <a:lnTo>
                      <a:pt x="993" y="370"/>
                    </a:lnTo>
                    <a:lnTo>
                      <a:pt x="991" y="363"/>
                    </a:lnTo>
                    <a:lnTo>
                      <a:pt x="991" y="363"/>
                    </a:lnTo>
                    <a:lnTo>
                      <a:pt x="993" y="356"/>
                    </a:lnTo>
                    <a:lnTo>
                      <a:pt x="996" y="351"/>
                    </a:lnTo>
                    <a:lnTo>
                      <a:pt x="1001" y="347"/>
                    </a:lnTo>
                    <a:lnTo>
                      <a:pt x="1006" y="346"/>
                    </a:lnTo>
                    <a:lnTo>
                      <a:pt x="1006" y="346"/>
                    </a:lnTo>
                    <a:close/>
                    <a:moveTo>
                      <a:pt x="949" y="346"/>
                    </a:moveTo>
                    <a:lnTo>
                      <a:pt x="949" y="346"/>
                    </a:lnTo>
                    <a:lnTo>
                      <a:pt x="949" y="346"/>
                    </a:lnTo>
                    <a:lnTo>
                      <a:pt x="954" y="347"/>
                    </a:lnTo>
                    <a:lnTo>
                      <a:pt x="959" y="351"/>
                    </a:lnTo>
                    <a:lnTo>
                      <a:pt x="962" y="356"/>
                    </a:lnTo>
                    <a:lnTo>
                      <a:pt x="964" y="363"/>
                    </a:lnTo>
                    <a:lnTo>
                      <a:pt x="964" y="363"/>
                    </a:lnTo>
                    <a:lnTo>
                      <a:pt x="962" y="370"/>
                    </a:lnTo>
                    <a:lnTo>
                      <a:pt x="959" y="375"/>
                    </a:lnTo>
                    <a:lnTo>
                      <a:pt x="954" y="378"/>
                    </a:lnTo>
                    <a:lnTo>
                      <a:pt x="949" y="378"/>
                    </a:lnTo>
                    <a:lnTo>
                      <a:pt x="949" y="378"/>
                    </a:lnTo>
                    <a:lnTo>
                      <a:pt x="942" y="378"/>
                    </a:lnTo>
                    <a:lnTo>
                      <a:pt x="937" y="375"/>
                    </a:lnTo>
                    <a:lnTo>
                      <a:pt x="935" y="370"/>
                    </a:lnTo>
                    <a:lnTo>
                      <a:pt x="933" y="363"/>
                    </a:lnTo>
                    <a:lnTo>
                      <a:pt x="933" y="363"/>
                    </a:lnTo>
                    <a:lnTo>
                      <a:pt x="935" y="356"/>
                    </a:lnTo>
                    <a:lnTo>
                      <a:pt x="937" y="351"/>
                    </a:lnTo>
                    <a:lnTo>
                      <a:pt x="942" y="347"/>
                    </a:lnTo>
                    <a:lnTo>
                      <a:pt x="949" y="346"/>
                    </a:lnTo>
                    <a:lnTo>
                      <a:pt x="949" y="346"/>
                    </a:lnTo>
                    <a:close/>
                    <a:moveTo>
                      <a:pt x="891" y="346"/>
                    </a:moveTo>
                    <a:lnTo>
                      <a:pt x="891" y="346"/>
                    </a:lnTo>
                    <a:lnTo>
                      <a:pt x="891" y="346"/>
                    </a:lnTo>
                    <a:lnTo>
                      <a:pt x="896" y="347"/>
                    </a:lnTo>
                    <a:lnTo>
                      <a:pt x="901" y="351"/>
                    </a:lnTo>
                    <a:lnTo>
                      <a:pt x="904" y="356"/>
                    </a:lnTo>
                    <a:lnTo>
                      <a:pt x="906" y="363"/>
                    </a:lnTo>
                    <a:lnTo>
                      <a:pt x="906" y="363"/>
                    </a:lnTo>
                    <a:lnTo>
                      <a:pt x="904" y="370"/>
                    </a:lnTo>
                    <a:lnTo>
                      <a:pt x="901" y="375"/>
                    </a:lnTo>
                    <a:lnTo>
                      <a:pt x="896" y="378"/>
                    </a:lnTo>
                    <a:lnTo>
                      <a:pt x="891" y="378"/>
                    </a:lnTo>
                    <a:lnTo>
                      <a:pt x="891" y="378"/>
                    </a:lnTo>
                    <a:lnTo>
                      <a:pt x="884" y="378"/>
                    </a:lnTo>
                    <a:lnTo>
                      <a:pt x="879" y="375"/>
                    </a:lnTo>
                    <a:lnTo>
                      <a:pt x="875" y="370"/>
                    </a:lnTo>
                    <a:lnTo>
                      <a:pt x="875" y="363"/>
                    </a:lnTo>
                    <a:lnTo>
                      <a:pt x="875" y="363"/>
                    </a:lnTo>
                    <a:lnTo>
                      <a:pt x="875" y="356"/>
                    </a:lnTo>
                    <a:lnTo>
                      <a:pt x="879" y="351"/>
                    </a:lnTo>
                    <a:lnTo>
                      <a:pt x="884" y="347"/>
                    </a:lnTo>
                    <a:lnTo>
                      <a:pt x="891" y="346"/>
                    </a:lnTo>
                    <a:lnTo>
                      <a:pt x="891" y="346"/>
                    </a:lnTo>
                    <a:close/>
                    <a:moveTo>
                      <a:pt x="831" y="346"/>
                    </a:moveTo>
                    <a:lnTo>
                      <a:pt x="831" y="346"/>
                    </a:lnTo>
                    <a:lnTo>
                      <a:pt x="831" y="346"/>
                    </a:lnTo>
                    <a:lnTo>
                      <a:pt x="838" y="347"/>
                    </a:lnTo>
                    <a:lnTo>
                      <a:pt x="843" y="351"/>
                    </a:lnTo>
                    <a:lnTo>
                      <a:pt x="846" y="356"/>
                    </a:lnTo>
                    <a:lnTo>
                      <a:pt x="848" y="363"/>
                    </a:lnTo>
                    <a:lnTo>
                      <a:pt x="848" y="363"/>
                    </a:lnTo>
                    <a:lnTo>
                      <a:pt x="846" y="370"/>
                    </a:lnTo>
                    <a:lnTo>
                      <a:pt x="843" y="375"/>
                    </a:lnTo>
                    <a:lnTo>
                      <a:pt x="838" y="378"/>
                    </a:lnTo>
                    <a:lnTo>
                      <a:pt x="831" y="378"/>
                    </a:lnTo>
                    <a:lnTo>
                      <a:pt x="831" y="378"/>
                    </a:lnTo>
                    <a:lnTo>
                      <a:pt x="826" y="378"/>
                    </a:lnTo>
                    <a:lnTo>
                      <a:pt x="821" y="375"/>
                    </a:lnTo>
                    <a:lnTo>
                      <a:pt x="817" y="370"/>
                    </a:lnTo>
                    <a:lnTo>
                      <a:pt x="816" y="363"/>
                    </a:lnTo>
                    <a:lnTo>
                      <a:pt x="816" y="363"/>
                    </a:lnTo>
                    <a:lnTo>
                      <a:pt x="817" y="356"/>
                    </a:lnTo>
                    <a:lnTo>
                      <a:pt x="821" y="351"/>
                    </a:lnTo>
                    <a:lnTo>
                      <a:pt x="826" y="347"/>
                    </a:lnTo>
                    <a:lnTo>
                      <a:pt x="831" y="346"/>
                    </a:lnTo>
                    <a:lnTo>
                      <a:pt x="831" y="346"/>
                    </a:lnTo>
                    <a:close/>
                    <a:moveTo>
                      <a:pt x="773" y="346"/>
                    </a:moveTo>
                    <a:lnTo>
                      <a:pt x="773" y="346"/>
                    </a:lnTo>
                    <a:lnTo>
                      <a:pt x="773" y="346"/>
                    </a:lnTo>
                    <a:lnTo>
                      <a:pt x="780" y="347"/>
                    </a:lnTo>
                    <a:lnTo>
                      <a:pt x="785" y="351"/>
                    </a:lnTo>
                    <a:lnTo>
                      <a:pt x="788" y="356"/>
                    </a:lnTo>
                    <a:lnTo>
                      <a:pt x="788" y="363"/>
                    </a:lnTo>
                    <a:lnTo>
                      <a:pt x="788" y="363"/>
                    </a:lnTo>
                    <a:lnTo>
                      <a:pt x="788" y="370"/>
                    </a:lnTo>
                    <a:lnTo>
                      <a:pt x="785" y="375"/>
                    </a:lnTo>
                    <a:lnTo>
                      <a:pt x="780" y="378"/>
                    </a:lnTo>
                    <a:lnTo>
                      <a:pt x="773" y="378"/>
                    </a:lnTo>
                    <a:lnTo>
                      <a:pt x="773" y="378"/>
                    </a:lnTo>
                    <a:lnTo>
                      <a:pt x="768" y="378"/>
                    </a:lnTo>
                    <a:lnTo>
                      <a:pt x="763" y="375"/>
                    </a:lnTo>
                    <a:lnTo>
                      <a:pt x="760" y="370"/>
                    </a:lnTo>
                    <a:lnTo>
                      <a:pt x="758" y="363"/>
                    </a:lnTo>
                    <a:lnTo>
                      <a:pt x="758" y="363"/>
                    </a:lnTo>
                    <a:lnTo>
                      <a:pt x="760" y="356"/>
                    </a:lnTo>
                    <a:lnTo>
                      <a:pt x="763" y="351"/>
                    </a:lnTo>
                    <a:lnTo>
                      <a:pt x="768" y="347"/>
                    </a:lnTo>
                    <a:lnTo>
                      <a:pt x="773" y="346"/>
                    </a:lnTo>
                    <a:lnTo>
                      <a:pt x="773" y="346"/>
                    </a:lnTo>
                    <a:close/>
                    <a:moveTo>
                      <a:pt x="715" y="346"/>
                    </a:moveTo>
                    <a:lnTo>
                      <a:pt x="715" y="346"/>
                    </a:lnTo>
                    <a:lnTo>
                      <a:pt x="715" y="346"/>
                    </a:lnTo>
                    <a:lnTo>
                      <a:pt x="722" y="347"/>
                    </a:lnTo>
                    <a:lnTo>
                      <a:pt x="725" y="351"/>
                    </a:lnTo>
                    <a:lnTo>
                      <a:pt x="729" y="356"/>
                    </a:lnTo>
                    <a:lnTo>
                      <a:pt x="731" y="363"/>
                    </a:lnTo>
                    <a:lnTo>
                      <a:pt x="731" y="363"/>
                    </a:lnTo>
                    <a:lnTo>
                      <a:pt x="729" y="370"/>
                    </a:lnTo>
                    <a:lnTo>
                      <a:pt x="725" y="375"/>
                    </a:lnTo>
                    <a:lnTo>
                      <a:pt x="722" y="378"/>
                    </a:lnTo>
                    <a:lnTo>
                      <a:pt x="715" y="378"/>
                    </a:lnTo>
                    <a:lnTo>
                      <a:pt x="715" y="378"/>
                    </a:lnTo>
                    <a:lnTo>
                      <a:pt x="708" y="378"/>
                    </a:lnTo>
                    <a:lnTo>
                      <a:pt x="705" y="375"/>
                    </a:lnTo>
                    <a:lnTo>
                      <a:pt x="702" y="370"/>
                    </a:lnTo>
                    <a:lnTo>
                      <a:pt x="700" y="363"/>
                    </a:lnTo>
                    <a:lnTo>
                      <a:pt x="700" y="363"/>
                    </a:lnTo>
                    <a:lnTo>
                      <a:pt x="702" y="356"/>
                    </a:lnTo>
                    <a:lnTo>
                      <a:pt x="705" y="351"/>
                    </a:lnTo>
                    <a:lnTo>
                      <a:pt x="708" y="347"/>
                    </a:lnTo>
                    <a:lnTo>
                      <a:pt x="715" y="346"/>
                    </a:lnTo>
                    <a:lnTo>
                      <a:pt x="715" y="346"/>
                    </a:lnTo>
                    <a:close/>
                    <a:moveTo>
                      <a:pt x="657" y="346"/>
                    </a:moveTo>
                    <a:lnTo>
                      <a:pt x="657" y="346"/>
                    </a:lnTo>
                    <a:lnTo>
                      <a:pt x="657" y="346"/>
                    </a:lnTo>
                    <a:lnTo>
                      <a:pt x="662" y="347"/>
                    </a:lnTo>
                    <a:lnTo>
                      <a:pt x="668" y="351"/>
                    </a:lnTo>
                    <a:lnTo>
                      <a:pt x="671" y="356"/>
                    </a:lnTo>
                    <a:lnTo>
                      <a:pt x="673" y="363"/>
                    </a:lnTo>
                    <a:lnTo>
                      <a:pt x="673" y="363"/>
                    </a:lnTo>
                    <a:lnTo>
                      <a:pt x="671" y="370"/>
                    </a:lnTo>
                    <a:lnTo>
                      <a:pt x="668" y="375"/>
                    </a:lnTo>
                    <a:lnTo>
                      <a:pt x="662" y="378"/>
                    </a:lnTo>
                    <a:lnTo>
                      <a:pt x="657" y="378"/>
                    </a:lnTo>
                    <a:lnTo>
                      <a:pt x="657" y="378"/>
                    </a:lnTo>
                    <a:lnTo>
                      <a:pt x="651" y="378"/>
                    </a:lnTo>
                    <a:lnTo>
                      <a:pt x="645" y="375"/>
                    </a:lnTo>
                    <a:lnTo>
                      <a:pt x="642" y="370"/>
                    </a:lnTo>
                    <a:lnTo>
                      <a:pt x="642" y="363"/>
                    </a:lnTo>
                    <a:lnTo>
                      <a:pt x="642" y="363"/>
                    </a:lnTo>
                    <a:lnTo>
                      <a:pt x="642" y="356"/>
                    </a:lnTo>
                    <a:lnTo>
                      <a:pt x="645" y="351"/>
                    </a:lnTo>
                    <a:lnTo>
                      <a:pt x="651" y="347"/>
                    </a:lnTo>
                    <a:lnTo>
                      <a:pt x="657" y="346"/>
                    </a:lnTo>
                    <a:lnTo>
                      <a:pt x="657" y="346"/>
                    </a:lnTo>
                    <a:close/>
                    <a:moveTo>
                      <a:pt x="599" y="346"/>
                    </a:moveTo>
                    <a:lnTo>
                      <a:pt x="599" y="346"/>
                    </a:lnTo>
                    <a:lnTo>
                      <a:pt x="599" y="346"/>
                    </a:lnTo>
                    <a:lnTo>
                      <a:pt x="605" y="347"/>
                    </a:lnTo>
                    <a:lnTo>
                      <a:pt x="610" y="351"/>
                    </a:lnTo>
                    <a:lnTo>
                      <a:pt x="613" y="356"/>
                    </a:lnTo>
                    <a:lnTo>
                      <a:pt x="615" y="363"/>
                    </a:lnTo>
                    <a:lnTo>
                      <a:pt x="615" y="363"/>
                    </a:lnTo>
                    <a:lnTo>
                      <a:pt x="613" y="370"/>
                    </a:lnTo>
                    <a:lnTo>
                      <a:pt x="610" y="375"/>
                    </a:lnTo>
                    <a:lnTo>
                      <a:pt x="605" y="378"/>
                    </a:lnTo>
                    <a:lnTo>
                      <a:pt x="599" y="378"/>
                    </a:lnTo>
                    <a:lnTo>
                      <a:pt x="599" y="378"/>
                    </a:lnTo>
                    <a:lnTo>
                      <a:pt x="593" y="378"/>
                    </a:lnTo>
                    <a:lnTo>
                      <a:pt x="588" y="375"/>
                    </a:lnTo>
                    <a:lnTo>
                      <a:pt x="584" y="370"/>
                    </a:lnTo>
                    <a:lnTo>
                      <a:pt x="582" y="363"/>
                    </a:lnTo>
                    <a:lnTo>
                      <a:pt x="582" y="363"/>
                    </a:lnTo>
                    <a:lnTo>
                      <a:pt x="584" y="356"/>
                    </a:lnTo>
                    <a:lnTo>
                      <a:pt x="588" y="351"/>
                    </a:lnTo>
                    <a:lnTo>
                      <a:pt x="593" y="347"/>
                    </a:lnTo>
                    <a:lnTo>
                      <a:pt x="599" y="346"/>
                    </a:lnTo>
                    <a:lnTo>
                      <a:pt x="599" y="346"/>
                    </a:lnTo>
                    <a:close/>
                    <a:moveTo>
                      <a:pt x="540" y="346"/>
                    </a:moveTo>
                    <a:lnTo>
                      <a:pt x="540" y="346"/>
                    </a:lnTo>
                    <a:lnTo>
                      <a:pt x="540" y="346"/>
                    </a:lnTo>
                    <a:lnTo>
                      <a:pt x="547" y="347"/>
                    </a:lnTo>
                    <a:lnTo>
                      <a:pt x="552" y="351"/>
                    </a:lnTo>
                    <a:lnTo>
                      <a:pt x="555" y="356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5" y="370"/>
                    </a:lnTo>
                    <a:lnTo>
                      <a:pt x="552" y="375"/>
                    </a:lnTo>
                    <a:lnTo>
                      <a:pt x="547" y="378"/>
                    </a:lnTo>
                    <a:lnTo>
                      <a:pt x="540" y="378"/>
                    </a:lnTo>
                    <a:lnTo>
                      <a:pt x="540" y="378"/>
                    </a:lnTo>
                    <a:lnTo>
                      <a:pt x="535" y="378"/>
                    </a:lnTo>
                    <a:lnTo>
                      <a:pt x="530" y="375"/>
                    </a:lnTo>
                    <a:lnTo>
                      <a:pt x="526" y="370"/>
                    </a:lnTo>
                    <a:lnTo>
                      <a:pt x="525" y="363"/>
                    </a:lnTo>
                    <a:lnTo>
                      <a:pt x="525" y="363"/>
                    </a:lnTo>
                    <a:lnTo>
                      <a:pt x="526" y="356"/>
                    </a:lnTo>
                    <a:lnTo>
                      <a:pt x="530" y="351"/>
                    </a:lnTo>
                    <a:lnTo>
                      <a:pt x="535" y="347"/>
                    </a:lnTo>
                    <a:lnTo>
                      <a:pt x="540" y="346"/>
                    </a:lnTo>
                    <a:lnTo>
                      <a:pt x="540" y="346"/>
                    </a:lnTo>
                    <a:close/>
                    <a:moveTo>
                      <a:pt x="482" y="346"/>
                    </a:moveTo>
                    <a:lnTo>
                      <a:pt x="482" y="346"/>
                    </a:lnTo>
                    <a:lnTo>
                      <a:pt x="482" y="346"/>
                    </a:lnTo>
                    <a:lnTo>
                      <a:pt x="489" y="347"/>
                    </a:lnTo>
                    <a:lnTo>
                      <a:pt x="492" y="351"/>
                    </a:lnTo>
                    <a:lnTo>
                      <a:pt x="496" y="356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6" y="370"/>
                    </a:lnTo>
                    <a:lnTo>
                      <a:pt x="492" y="375"/>
                    </a:lnTo>
                    <a:lnTo>
                      <a:pt x="489" y="378"/>
                    </a:lnTo>
                    <a:lnTo>
                      <a:pt x="482" y="378"/>
                    </a:lnTo>
                    <a:lnTo>
                      <a:pt x="482" y="378"/>
                    </a:lnTo>
                    <a:lnTo>
                      <a:pt x="477" y="378"/>
                    </a:lnTo>
                    <a:lnTo>
                      <a:pt x="472" y="375"/>
                    </a:lnTo>
                    <a:lnTo>
                      <a:pt x="468" y="370"/>
                    </a:lnTo>
                    <a:lnTo>
                      <a:pt x="467" y="363"/>
                    </a:lnTo>
                    <a:lnTo>
                      <a:pt x="467" y="363"/>
                    </a:lnTo>
                    <a:lnTo>
                      <a:pt x="468" y="356"/>
                    </a:lnTo>
                    <a:lnTo>
                      <a:pt x="472" y="351"/>
                    </a:lnTo>
                    <a:lnTo>
                      <a:pt x="477" y="347"/>
                    </a:lnTo>
                    <a:lnTo>
                      <a:pt x="482" y="346"/>
                    </a:lnTo>
                    <a:lnTo>
                      <a:pt x="482" y="346"/>
                    </a:lnTo>
                    <a:close/>
                    <a:moveTo>
                      <a:pt x="424" y="346"/>
                    </a:moveTo>
                    <a:lnTo>
                      <a:pt x="424" y="346"/>
                    </a:lnTo>
                    <a:lnTo>
                      <a:pt x="424" y="346"/>
                    </a:lnTo>
                    <a:lnTo>
                      <a:pt x="429" y="347"/>
                    </a:lnTo>
                    <a:lnTo>
                      <a:pt x="434" y="351"/>
                    </a:lnTo>
                    <a:lnTo>
                      <a:pt x="438" y="356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8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78"/>
                    </a:lnTo>
                    <a:lnTo>
                      <a:pt x="424" y="378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9" y="370"/>
                    </a:lnTo>
                    <a:lnTo>
                      <a:pt x="409" y="363"/>
                    </a:lnTo>
                    <a:lnTo>
                      <a:pt x="409" y="363"/>
                    </a:lnTo>
                    <a:lnTo>
                      <a:pt x="409" y="356"/>
                    </a:lnTo>
                    <a:lnTo>
                      <a:pt x="412" y="351"/>
                    </a:lnTo>
                    <a:lnTo>
                      <a:pt x="417" y="347"/>
                    </a:lnTo>
                    <a:lnTo>
                      <a:pt x="424" y="346"/>
                    </a:lnTo>
                    <a:lnTo>
                      <a:pt x="424" y="346"/>
                    </a:lnTo>
                    <a:close/>
                    <a:moveTo>
                      <a:pt x="366" y="346"/>
                    </a:moveTo>
                    <a:lnTo>
                      <a:pt x="366" y="346"/>
                    </a:lnTo>
                    <a:lnTo>
                      <a:pt x="366" y="346"/>
                    </a:lnTo>
                    <a:lnTo>
                      <a:pt x="371" y="347"/>
                    </a:lnTo>
                    <a:lnTo>
                      <a:pt x="376" y="351"/>
                    </a:lnTo>
                    <a:lnTo>
                      <a:pt x="380" y="356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78"/>
                    </a:lnTo>
                    <a:lnTo>
                      <a:pt x="366" y="378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6"/>
                    </a:lnTo>
                    <a:lnTo>
                      <a:pt x="354" y="351"/>
                    </a:lnTo>
                    <a:lnTo>
                      <a:pt x="359" y="347"/>
                    </a:lnTo>
                    <a:lnTo>
                      <a:pt x="366" y="346"/>
                    </a:lnTo>
                    <a:lnTo>
                      <a:pt x="366" y="346"/>
                    </a:lnTo>
                    <a:close/>
                    <a:moveTo>
                      <a:pt x="1357" y="303"/>
                    </a:moveTo>
                    <a:lnTo>
                      <a:pt x="1357" y="303"/>
                    </a:lnTo>
                    <a:lnTo>
                      <a:pt x="1357" y="303"/>
                    </a:lnTo>
                    <a:lnTo>
                      <a:pt x="1362" y="305"/>
                    </a:lnTo>
                    <a:lnTo>
                      <a:pt x="1367" y="308"/>
                    </a:lnTo>
                    <a:lnTo>
                      <a:pt x="1371" y="313"/>
                    </a:lnTo>
                    <a:lnTo>
                      <a:pt x="1373" y="319"/>
                    </a:lnTo>
                    <a:lnTo>
                      <a:pt x="1373" y="319"/>
                    </a:lnTo>
                    <a:lnTo>
                      <a:pt x="1371" y="325"/>
                    </a:lnTo>
                    <a:lnTo>
                      <a:pt x="1367" y="330"/>
                    </a:lnTo>
                    <a:lnTo>
                      <a:pt x="1362" y="334"/>
                    </a:lnTo>
                    <a:lnTo>
                      <a:pt x="1357" y="336"/>
                    </a:lnTo>
                    <a:lnTo>
                      <a:pt x="1357" y="336"/>
                    </a:lnTo>
                    <a:lnTo>
                      <a:pt x="1350" y="334"/>
                    </a:lnTo>
                    <a:lnTo>
                      <a:pt x="1345" y="330"/>
                    </a:lnTo>
                    <a:lnTo>
                      <a:pt x="1342" y="325"/>
                    </a:lnTo>
                    <a:lnTo>
                      <a:pt x="1340" y="319"/>
                    </a:lnTo>
                    <a:lnTo>
                      <a:pt x="1340" y="319"/>
                    </a:lnTo>
                    <a:lnTo>
                      <a:pt x="1342" y="313"/>
                    </a:lnTo>
                    <a:lnTo>
                      <a:pt x="1345" y="308"/>
                    </a:lnTo>
                    <a:lnTo>
                      <a:pt x="1350" y="305"/>
                    </a:lnTo>
                    <a:lnTo>
                      <a:pt x="1357" y="303"/>
                    </a:lnTo>
                    <a:lnTo>
                      <a:pt x="1357" y="303"/>
                    </a:lnTo>
                    <a:close/>
                    <a:moveTo>
                      <a:pt x="1298" y="303"/>
                    </a:moveTo>
                    <a:lnTo>
                      <a:pt x="1298" y="303"/>
                    </a:lnTo>
                    <a:lnTo>
                      <a:pt x="1298" y="303"/>
                    </a:lnTo>
                    <a:lnTo>
                      <a:pt x="1304" y="305"/>
                    </a:lnTo>
                    <a:lnTo>
                      <a:pt x="1310" y="308"/>
                    </a:lnTo>
                    <a:lnTo>
                      <a:pt x="1313" y="313"/>
                    </a:lnTo>
                    <a:lnTo>
                      <a:pt x="1313" y="319"/>
                    </a:lnTo>
                    <a:lnTo>
                      <a:pt x="1313" y="319"/>
                    </a:lnTo>
                    <a:lnTo>
                      <a:pt x="1313" y="325"/>
                    </a:lnTo>
                    <a:lnTo>
                      <a:pt x="1310" y="330"/>
                    </a:lnTo>
                    <a:lnTo>
                      <a:pt x="1304" y="334"/>
                    </a:lnTo>
                    <a:lnTo>
                      <a:pt x="1298" y="336"/>
                    </a:lnTo>
                    <a:lnTo>
                      <a:pt x="1298" y="336"/>
                    </a:lnTo>
                    <a:lnTo>
                      <a:pt x="1293" y="334"/>
                    </a:lnTo>
                    <a:lnTo>
                      <a:pt x="1287" y="330"/>
                    </a:lnTo>
                    <a:lnTo>
                      <a:pt x="1284" y="325"/>
                    </a:lnTo>
                    <a:lnTo>
                      <a:pt x="1282" y="319"/>
                    </a:lnTo>
                    <a:lnTo>
                      <a:pt x="1282" y="319"/>
                    </a:lnTo>
                    <a:lnTo>
                      <a:pt x="1284" y="313"/>
                    </a:lnTo>
                    <a:lnTo>
                      <a:pt x="1287" y="308"/>
                    </a:lnTo>
                    <a:lnTo>
                      <a:pt x="1293" y="305"/>
                    </a:lnTo>
                    <a:lnTo>
                      <a:pt x="1298" y="303"/>
                    </a:lnTo>
                    <a:lnTo>
                      <a:pt x="1298" y="303"/>
                    </a:lnTo>
                    <a:close/>
                    <a:moveTo>
                      <a:pt x="1240" y="303"/>
                    </a:moveTo>
                    <a:lnTo>
                      <a:pt x="1240" y="303"/>
                    </a:lnTo>
                    <a:lnTo>
                      <a:pt x="1240" y="303"/>
                    </a:lnTo>
                    <a:lnTo>
                      <a:pt x="1247" y="305"/>
                    </a:lnTo>
                    <a:lnTo>
                      <a:pt x="1252" y="308"/>
                    </a:lnTo>
                    <a:lnTo>
                      <a:pt x="1253" y="313"/>
                    </a:lnTo>
                    <a:lnTo>
                      <a:pt x="1255" y="319"/>
                    </a:lnTo>
                    <a:lnTo>
                      <a:pt x="1255" y="319"/>
                    </a:lnTo>
                    <a:lnTo>
                      <a:pt x="1253" y="325"/>
                    </a:lnTo>
                    <a:lnTo>
                      <a:pt x="1252" y="330"/>
                    </a:lnTo>
                    <a:lnTo>
                      <a:pt x="1247" y="334"/>
                    </a:lnTo>
                    <a:lnTo>
                      <a:pt x="1240" y="336"/>
                    </a:lnTo>
                    <a:lnTo>
                      <a:pt x="1240" y="336"/>
                    </a:lnTo>
                    <a:lnTo>
                      <a:pt x="1235" y="334"/>
                    </a:lnTo>
                    <a:lnTo>
                      <a:pt x="1230" y="330"/>
                    </a:lnTo>
                    <a:lnTo>
                      <a:pt x="1226" y="325"/>
                    </a:lnTo>
                    <a:lnTo>
                      <a:pt x="1224" y="319"/>
                    </a:lnTo>
                    <a:lnTo>
                      <a:pt x="1224" y="319"/>
                    </a:lnTo>
                    <a:lnTo>
                      <a:pt x="1226" y="313"/>
                    </a:lnTo>
                    <a:lnTo>
                      <a:pt x="1230" y="308"/>
                    </a:lnTo>
                    <a:lnTo>
                      <a:pt x="1235" y="305"/>
                    </a:lnTo>
                    <a:lnTo>
                      <a:pt x="1240" y="303"/>
                    </a:lnTo>
                    <a:lnTo>
                      <a:pt x="1240" y="303"/>
                    </a:lnTo>
                    <a:close/>
                    <a:moveTo>
                      <a:pt x="1182" y="303"/>
                    </a:moveTo>
                    <a:lnTo>
                      <a:pt x="1182" y="303"/>
                    </a:lnTo>
                    <a:lnTo>
                      <a:pt x="1182" y="303"/>
                    </a:lnTo>
                    <a:lnTo>
                      <a:pt x="1187" y="305"/>
                    </a:lnTo>
                    <a:lnTo>
                      <a:pt x="1192" y="308"/>
                    </a:lnTo>
                    <a:lnTo>
                      <a:pt x="1195" y="313"/>
                    </a:lnTo>
                    <a:lnTo>
                      <a:pt x="1197" y="319"/>
                    </a:lnTo>
                    <a:lnTo>
                      <a:pt x="1197" y="319"/>
                    </a:lnTo>
                    <a:lnTo>
                      <a:pt x="1195" y="325"/>
                    </a:lnTo>
                    <a:lnTo>
                      <a:pt x="1192" y="330"/>
                    </a:lnTo>
                    <a:lnTo>
                      <a:pt x="1187" y="334"/>
                    </a:lnTo>
                    <a:lnTo>
                      <a:pt x="1182" y="336"/>
                    </a:lnTo>
                    <a:lnTo>
                      <a:pt x="1182" y="336"/>
                    </a:lnTo>
                    <a:lnTo>
                      <a:pt x="1175" y="334"/>
                    </a:lnTo>
                    <a:lnTo>
                      <a:pt x="1170" y="330"/>
                    </a:lnTo>
                    <a:lnTo>
                      <a:pt x="1167" y="325"/>
                    </a:lnTo>
                    <a:lnTo>
                      <a:pt x="1167" y="319"/>
                    </a:lnTo>
                    <a:lnTo>
                      <a:pt x="1167" y="319"/>
                    </a:lnTo>
                    <a:lnTo>
                      <a:pt x="1167" y="313"/>
                    </a:lnTo>
                    <a:lnTo>
                      <a:pt x="1170" y="308"/>
                    </a:lnTo>
                    <a:lnTo>
                      <a:pt x="1175" y="305"/>
                    </a:lnTo>
                    <a:lnTo>
                      <a:pt x="1182" y="303"/>
                    </a:lnTo>
                    <a:lnTo>
                      <a:pt x="1182" y="303"/>
                    </a:lnTo>
                    <a:close/>
                    <a:moveTo>
                      <a:pt x="1124" y="303"/>
                    </a:moveTo>
                    <a:lnTo>
                      <a:pt x="1124" y="303"/>
                    </a:lnTo>
                    <a:lnTo>
                      <a:pt x="1124" y="303"/>
                    </a:lnTo>
                    <a:lnTo>
                      <a:pt x="1129" y="305"/>
                    </a:lnTo>
                    <a:lnTo>
                      <a:pt x="1134" y="308"/>
                    </a:lnTo>
                    <a:lnTo>
                      <a:pt x="1138" y="313"/>
                    </a:lnTo>
                    <a:lnTo>
                      <a:pt x="1139" y="319"/>
                    </a:lnTo>
                    <a:lnTo>
                      <a:pt x="1139" y="319"/>
                    </a:lnTo>
                    <a:lnTo>
                      <a:pt x="1138" y="325"/>
                    </a:lnTo>
                    <a:lnTo>
                      <a:pt x="1134" y="330"/>
                    </a:lnTo>
                    <a:lnTo>
                      <a:pt x="1129" y="334"/>
                    </a:lnTo>
                    <a:lnTo>
                      <a:pt x="1124" y="336"/>
                    </a:lnTo>
                    <a:lnTo>
                      <a:pt x="1124" y="336"/>
                    </a:lnTo>
                    <a:lnTo>
                      <a:pt x="1117" y="334"/>
                    </a:lnTo>
                    <a:lnTo>
                      <a:pt x="1112" y="330"/>
                    </a:lnTo>
                    <a:lnTo>
                      <a:pt x="1109" y="325"/>
                    </a:lnTo>
                    <a:lnTo>
                      <a:pt x="1109" y="319"/>
                    </a:lnTo>
                    <a:lnTo>
                      <a:pt x="1109" y="319"/>
                    </a:lnTo>
                    <a:lnTo>
                      <a:pt x="1109" y="313"/>
                    </a:lnTo>
                    <a:lnTo>
                      <a:pt x="1112" y="308"/>
                    </a:lnTo>
                    <a:lnTo>
                      <a:pt x="1117" y="305"/>
                    </a:lnTo>
                    <a:lnTo>
                      <a:pt x="1124" y="303"/>
                    </a:lnTo>
                    <a:lnTo>
                      <a:pt x="1124" y="303"/>
                    </a:lnTo>
                    <a:close/>
                    <a:moveTo>
                      <a:pt x="1064" y="303"/>
                    </a:moveTo>
                    <a:lnTo>
                      <a:pt x="1064" y="303"/>
                    </a:lnTo>
                    <a:lnTo>
                      <a:pt x="1064" y="303"/>
                    </a:lnTo>
                    <a:lnTo>
                      <a:pt x="1071" y="305"/>
                    </a:lnTo>
                    <a:lnTo>
                      <a:pt x="1076" y="308"/>
                    </a:lnTo>
                    <a:lnTo>
                      <a:pt x="1080" y="313"/>
                    </a:lnTo>
                    <a:lnTo>
                      <a:pt x="1080" y="319"/>
                    </a:lnTo>
                    <a:lnTo>
                      <a:pt x="1080" y="319"/>
                    </a:lnTo>
                    <a:lnTo>
                      <a:pt x="1080" y="325"/>
                    </a:lnTo>
                    <a:lnTo>
                      <a:pt x="1076" y="330"/>
                    </a:lnTo>
                    <a:lnTo>
                      <a:pt x="1071" y="334"/>
                    </a:lnTo>
                    <a:lnTo>
                      <a:pt x="1064" y="336"/>
                    </a:lnTo>
                    <a:lnTo>
                      <a:pt x="1064" y="336"/>
                    </a:lnTo>
                    <a:lnTo>
                      <a:pt x="1059" y="334"/>
                    </a:lnTo>
                    <a:lnTo>
                      <a:pt x="1054" y="330"/>
                    </a:lnTo>
                    <a:lnTo>
                      <a:pt x="1051" y="325"/>
                    </a:lnTo>
                    <a:lnTo>
                      <a:pt x="1049" y="319"/>
                    </a:lnTo>
                    <a:lnTo>
                      <a:pt x="1049" y="319"/>
                    </a:lnTo>
                    <a:lnTo>
                      <a:pt x="1051" y="313"/>
                    </a:lnTo>
                    <a:lnTo>
                      <a:pt x="1054" y="308"/>
                    </a:lnTo>
                    <a:lnTo>
                      <a:pt x="1059" y="305"/>
                    </a:lnTo>
                    <a:lnTo>
                      <a:pt x="1064" y="303"/>
                    </a:lnTo>
                    <a:lnTo>
                      <a:pt x="1064" y="303"/>
                    </a:lnTo>
                    <a:close/>
                    <a:moveTo>
                      <a:pt x="1006" y="303"/>
                    </a:moveTo>
                    <a:lnTo>
                      <a:pt x="1006" y="303"/>
                    </a:lnTo>
                    <a:lnTo>
                      <a:pt x="1006" y="303"/>
                    </a:lnTo>
                    <a:lnTo>
                      <a:pt x="1013" y="305"/>
                    </a:lnTo>
                    <a:lnTo>
                      <a:pt x="1018" y="308"/>
                    </a:lnTo>
                    <a:lnTo>
                      <a:pt x="1022" y="313"/>
                    </a:lnTo>
                    <a:lnTo>
                      <a:pt x="1022" y="319"/>
                    </a:lnTo>
                    <a:lnTo>
                      <a:pt x="1022" y="319"/>
                    </a:lnTo>
                    <a:lnTo>
                      <a:pt x="1022" y="325"/>
                    </a:lnTo>
                    <a:lnTo>
                      <a:pt x="1018" y="330"/>
                    </a:lnTo>
                    <a:lnTo>
                      <a:pt x="1013" y="334"/>
                    </a:lnTo>
                    <a:lnTo>
                      <a:pt x="1006" y="336"/>
                    </a:lnTo>
                    <a:lnTo>
                      <a:pt x="1006" y="336"/>
                    </a:lnTo>
                    <a:lnTo>
                      <a:pt x="1001" y="334"/>
                    </a:lnTo>
                    <a:lnTo>
                      <a:pt x="996" y="330"/>
                    </a:lnTo>
                    <a:lnTo>
                      <a:pt x="993" y="325"/>
                    </a:lnTo>
                    <a:lnTo>
                      <a:pt x="991" y="319"/>
                    </a:lnTo>
                    <a:lnTo>
                      <a:pt x="991" y="319"/>
                    </a:lnTo>
                    <a:lnTo>
                      <a:pt x="993" y="313"/>
                    </a:lnTo>
                    <a:lnTo>
                      <a:pt x="996" y="308"/>
                    </a:lnTo>
                    <a:lnTo>
                      <a:pt x="1001" y="305"/>
                    </a:lnTo>
                    <a:lnTo>
                      <a:pt x="1006" y="303"/>
                    </a:lnTo>
                    <a:lnTo>
                      <a:pt x="1006" y="303"/>
                    </a:lnTo>
                    <a:close/>
                    <a:moveTo>
                      <a:pt x="949" y="303"/>
                    </a:moveTo>
                    <a:lnTo>
                      <a:pt x="949" y="303"/>
                    </a:lnTo>
                    <a:lnTo>
                      <a:pt x="949" y="303"/>
                    </a:lnTo>
                    <a:lnTo>
                      <a:pt x="954" y="305"/>
                    </a:lnTo>
                    <a:lnTo>
                      <a:pt x="959" y="308"/>
                    </a:lnTo>
                    <a:lnTo>
                      <a:pt x="962" y="313"/>
                    </a:lnTo>
                    <a:lnTo>
                      <a:pt x="964" y="319"/>
                    </a:lnTo>
                    <a:lnTo>
                      <a:pt x="964" y="319"/>
                    </a:lnTo>
                    <a:lnTo>
                      <a:pt x="962" y="325"/>
                    </a:lnTo>
                    <a:lnTo>
                      <a:pt x="959" y="330"/>
                    </a:lnTo>
                    <a:lnTo>
                      <a:pt x="954" y="334"/>
                    </a:lnTo>
                    <a:lnTo>
                      <a:pt x="949" y="336"/>
                    </a:lnTo>
                    <a:lnTo>
                      <a:pt x="949" y="336"/>
                    </a:lnTo>
                    <a:lnTo>
                      <a:pt x="942" y="334"/>
                    </a:lnTo>
                    <a:lnTo>
                      <a:pt x="937" y="330"/>
                    </a:lnTo>
                    <a:lnTo>
                      <a:pt x="935" y="325"/>
                    </a:lnTo>
                    <a:lnTo>
                      <a:pt x="933" y="319"/>
                    </a:lnTo>
                    <a:lnTo>
                      <a:pt x="933" y="319"/>
                    </a:lnTo>
                    <a:lnTo>
                      <a:pt x="935" y="313"/>
                    </a:lnTo>
                    <a:lnTo>
                      <a:pt x="937" y="308"/>
                    </a:lnTo>
                    <a:lnTo>
                      <a:pt x="942" y="305"/>
                    </a:lnTo>
                    <a:lnTo>
                      <a:pt x="949" y="303"/>
                    </a:lnTo>
                    <a:lnTo>
                      <a:pt x="949" y="303"/>
                    </a:lnTo>
                    <a:close/>
                    <a:moveTo>
                      <a:pt x="891" y="303"/>
                    </a:moveTo>
                    <a:lnTo>
                      <a:pt x="891" y="303"/>
                    </a:lnTo>
                    <a:lnTo>
                      <a:pt x="891" y="303"/>
                    </a:lnTo>
                    <a:lnTo>
                      <a:pt x="896" y="305"/>
                    </a:lnTo>
                    <a:lnTo>
                      <a:pt x="901" y="308"/>
                    </a:lnTo>
                    <a:lnTo>
                      <a:pt x="904" y="313"/>
                    </a:lnTo>
                    <a:lnTo>
                      <a:pt x="906" y="319"/>
                    </a:lnTo>
                    <a:lnTo>
                      <a:pt x="906" y="319"/>
                    </a:lnTo>
                    <a:lnTo>
                      <a:pt x="904" y="325"/>
                    </a:lnTo>
                    <a:lnTo>
                      <a:pt x="901" y="330"/>
                    </a:lnTo>
                    <a:lnTo>
                      <a:pt x="896" y="334"/>
                    </a:lnTo>
                    <a:lnTo>
                      <a:pt x="891" y="336"/>
                    </a:lnTo>
                    <a:lnTo>
                      <a:pt x="891" y="336"/>
                    </a:lnTo>
                    <a:lnTo>
                      <a:pt x="884" y="334"/>
                    </a:lnTo>
                    <a:lnTo>
                      <a:pt x="879" y="330"/>
                    </a:lnTo>
                    <a:lnTo>
                      <a:pt x="875" y="325"/>
                    </a:lnTo>
                    <a:lnTo>
                      <a:pt x="875" y="319"/>
                    </a:lnTo>
                    <a:lnTo>
                      <a:pt x="875" y="319"/>
                    </a:lnTo>
                    <a:lnTo>
                      <a:pt x="875" y="313"/>
                    </a:lnTo>
                    <a:lnTo>
                      <a:pt x="879" y="308"/>
                    </a:lnTo>
                    <a:lnTo>
                      <a:pt x="884" y="305"/>
                    </a:lnTo>
                    <a:lnTo>
                      <a:pt x="891" y="303"/>
                    </a:lnTo>
                    <a:lnTo>
                      <a:pt x="891" y="303"/>
                    </a:lnTo>
                    <a:close/>
                    <a:moveTo>
                      <a:pt x="831" y="303"/>
                    </a:moveTo>
                    <a:lnTo>
                      <a:pt x="831" y="303"/>
                    </a:lnTo>
                    <a:lnTo>
                      <a:pt x="831" y="303"/>
                    </a:lnTo>
                    <a:lnTo>
                      <a:pt x="838" y="305"/>
                    </a:lnTo>
                    <a:lnTo>
                      <a:pt x="843" y="308"/>
                    </a:lnTo>
                    <a:lnTo>
                      <a:pt x="846" y="313"/>
                    </a:lnTo>
                    <a:lnTo>
                      <a:pt x="848" y="319"/>
                    </a:lnTo>
                    <a:lnTo>
                      <a:pt x="848" y="319"/>
                    </a:lnTo>
                    <a:lnTo>
                      <a:pt x="846" y="325"/>
                    </a:lnTo>
                    <a:lnTo>
                      <a:pt x="843" y="330"/>
                    </a:lnTo>
                    <a:lnTo>
                      <a:pt x="838" y="334"/>
                    </a:lnTo>
                    <a:lnTo>
                      <a:pt x="831" y="336"/>
                    </a:lnTo>
                    <a:lnTo>
                      <a:pt x="831" y="336"/>
                    </a:lnTo>
                    <a:lnTo>
                      <a:pt x="826" y="334"/>
                    </a:lnTo>
                    <a:lnTo>
                      <a:pt x="821" y="330"/>
                    </a:lnTo>
                    <a:lnTo>
                      <a:pt x="817" y="325"/>
                    </a:lnTo>
                    <a:lnTo>
                      <a:pt x="816" y="319"/>
                    </a:lnTo>
                    <a:lnTo>
                      <a:pt x="816" y="319"/>
                    </a:lnTo>
                    <a:lnTo>
                      <a:pt x="817" y="313"/>
                    </a:lnTo>
                    <a:lnTo>
                      <a:pt x="821" y="308"/>
                    </a:lnTo>
                    <a:lnTo>
                      <a:pt x="826" y="305"/>
                    </a:lnTo>
                    <a:lnTo>
                      <a:pt x="831" y="303"/>
                    </a:lnTo>
                    <a:lnTo>
                      <a:pt x="831" y="303"/>
                    </a:lnTo>
                    <a:close/>
                    <a:moveTo>
                      <a:pt x="773" y="303"/>
                    </a:moveTo>
                    <a:lnTo>
                      <a:pt x="773" y="303"/>
                    </a:lnTo>
                    <a:lnTo>
                      <a:pt x="773" y="303"/>
                    </a:lnTo>
                    <a:lnTo>
                      <a:pt x="780" y="305"/>
                    </a:lnTo>
                    <a:lnTo>
                      <a:pt x="785" y="308"/>
                    </a:lnTo>
                    <a:lnTo>
                      <a:pt x="788" y="313"/>
                    </a:lnTo>
                    <a:lnTo>
                      <a:pt x="788" y="319"/>
                    </a:lnTo>
                    <a:lnTo>
                      <a:pt x="788" y="319"/>
                    </a:lnTo>
                    <a:lnTo>
                      <a:pt x="788" y="325"/>
                    </a:lnTo>
                    <a:lnTo>
                      <a:pt x="785" y="330"/>
                    </a:lnTo>
                    <a:lnTo>
                      <a:pt x="780" y="334"/>
                    </a:lnTo>
                    <a:lnTo>
                      <a:pt x="773" y="336"/>
                    </a:lnTo>
                    <a:lnTo>
                      <a:pt x="773" y="336"/>
                    </a:lnTo>
                    <a:lnTo>
                      <a:pt x="768" y="334"/>
                    </a:lnTo>
                    <a:lnTo>
                      <a:pt x="763" y="330"/>
                    </a:lnTo>
                    <a:lnTo>
                      <a:pt x="760" y="325"/>
                    </a:lnTo>
                    <a:lnTo>
                      <a:pt x="758" y="319"/>
                    </a:lnTo>
                    <a:lnTo>
                      <a:pt x="758" y="319"/>
                    </a:lnTo>
                    <a:lnTo>
                      <a:pt x="760" y="313"/>
                    </a:lnTo>
                    <a:lnTo>
                      <a:pt x="763" y="308"/>
                    </a:lnTo>
                    <a:lnTo>
                      <a:pt x="768" y="305"/>
                    </a:lnTo>
                    <a:lnTo>
                      <a:pt x="773" y="303"/>
                    </a:lnTo>
                    <a:lnTo>
                      <a:pt x="773" y="303"/>
                    </a:lnTo>
                    <a:close/>
                    <a:moveTo>
                      <a:pt x="715" y="303"/>
                    </a:moveTo>
                    <a:lnTo>
                      <a:pt x="715" y="303"/>
                    </a:lnTo>
                    <a:lnTo>
                      <a:pt x="715" y="303"/>
                    </a:lnTo>
                    <a:lnTo>
                      <a:pt x="722" y="305"/>
                    </a:lnTo>
                    <a:lnTo>
                      <a:pt x="725" y="308"/>
                    </a:lnTo>
                    <a:lnTo>
                      <a:pt x="729" y="313"/>
                    </a:lnTo>
                    <a:lnTo>
                      <a:pt x="731" y="319"/>
                    </a:lnTo>
                    <a:lnTo>
                      <a:pt x="731" y="319"/>
                    </a:lnTo>
                    <a:lnTo>
                      <a:pt x="729" y="325"/>
                    </a:lnTo>
                    <a:lnTo>
                      <a:pt x="725" y="330"/>
                    </a:lnTo>
                    <a:lnTo>
                      <a:pt x="722" y="334"/>
                    </a:lnTo>
                    <a:lnTo>
                      <a:pt x="715" y="336"/>
                    </a:lnTo>
                    <a:lnTo>
                      <a:pt x="715" y="336"/>
                    </a:lnTo>
                    <a:lnTo>
                      <a:pt x="708" y="334"/>
                    </a:lnTo>
                    <a:lnTo>
                      <a:pt x="705" y="330"/>
                    </a:lnTo>
                    <a:lnTo>
                      <a:pt x="702" y="325"/>
                    </a:lnTo>
                    <a:lnTo>
                      <a:pt x="700" y="319"/>
                    </a:lnTo>
                    <a:lnTo>
                      <a:pt x="700" y="319"/>
                    </a:lnTo>
                    <a:lnTo>
                      <a:pt x="702" y="313"/>
                    </a:lnTo>
                    <a:lnTo>
                      <a:pt x="705" y="308"/>
                    </a:lnTo>
                    <a:lnTo>
                      <a:pt x="708" y="305"/>
                    </a:lnTo>
                    <a:lnTo>
                      <a:pt x="715" y="303"/>
                    </a:lnTo>
                    <a:lnTo>
                      <a:pt x="715" y="303"/>
                    </a:lnTo>
                    <a:close/>
                    <a:moveTo>
                      <a:pt x="657" y="303"/>
                    </a:moveTo>
                    <a:lnTo>
                      <a:pt x="657" y="303"/>
                    </a:lnTo>
                    <a:lnTo>
                      <a:pt x="657" y="303"/>
                    </a:lnTo>
                    <a:lnTo>
                      <a:pt x="662" y="305"/>
                    </a:lnTo>
                    <a:lnTo>
                      <a:pt x="668" y="308"/>
                    </a:lnTo>
                    <a:lnTo>
                      <a:pt x="671" y="313"/>
                    </a:lnTo>
                    <a:lnTo>
                      <a:pt x="673" y="319"/>
                    </a:lnTo>
                    <a:lnTo>
                      <a:pt x="673" y="319"/>
                    </a:lnTo>
                    <a:lnTo>
                      <a:pt x="671" y="325"/>
                    </a:lnTo>
                    <a:lnTo>
                      <a:pt x="668" y="330"/>
                    </a:lnTo>
                    <a:lnTo>
                      <a:pt x="662" y="334"/>
                    </a:lnTo>
                    <a:lnTo>
                      <a:pt x="657" y="336"/>
                    </a:lnTo>
                    <a:lnTo>
                      <a:pt x="657" y="336"/>
                    </a:lnTo>
                    <a:lnTo>
                      <a:pt x="651" y="334"/>
                    </a:lnTo>
                    <a:lnTo>
                      <a:pt x="645" y="330"/>
                    </a:lnTo>
                    <a:lnTo>
                      <a:pt x="642" y="325"/>
                    </a:lnTo>
                    <a:lnTo>
                      <a:pt x="642" y="319"/>
                    </a:lnTo>
                    <a:lnTo>
                      <a:pt x="642" y="319"/>
                    </a:lnTo>
                    <a:lnTo>
                      <a:pt x="642" y="313"/>
                    </a:lnTo>
                    <a:lnTo>
                      <a:pt x="645" y="308"/>
                    </a:lnTo>
                    <a:lnTo>
                      <a:pt x="651" y="305"/>
                    </a:lnTo>
                    <a:lnTo>
                      <a:pt x="657" y="303"/>
                    </a:lnTo>
                    <a:lnTo>
                      <a:pt x="657" y="303"/>
                    </a:lnTo>
                    <a:close/>
                    <a:moveTo>
                      <a:pt x="599" y="303"/>
                    </a:moveTo>
                    <a:lnTo>
                      <a:pt x="599" y="303"/>
                    </a:lnTo>
                    <a:lnTo>
                      <a:pt x="599" y="303"/>
                    </a:lnTo>
                    <a:lnTo>
                      <a:pt x="605" y="305"/>
                    </a:lnTo>
                    <a:lnTo>
                      <a:pt x="610" y="308"/>
                    </a:lnTo>
                    <a:lnTo>
                      <a:pt x="613" y="313"/>
                    </a:lnTo>
                    <a:lnTo>
                      <a:pt x="615" y="319"/>
                    </a:lnTo>
                    <a:lnTo>
                      <a:pt x="615" y="319"/>
                    </a:lnTo>
                    <a:lnTo>
                      <a:pt x="613" y="325"/>
                    </a:lnTo>
                    <a:lnTo>
                      <a:pt x="610" y="330"/>
                    </a:lnTo>
                    <a:lnTo>
                      <a:pt x="605" y="334"/>
                    </a:lnTo>
                    <a:lnTo>
                      <a:pt x="599" y="336"/>
                    </a:lnTo>
                    <a:lnTo>
                      <a:pt x="599" y="336"/>
                    </a:lnTo>
                    <a:lnTo>
                      <a:pt x="593" y="334"/>
                    </a:lnTo>
                    <a:lnTo>
                      <a:pt x="588" y="330"/>
                    </a:lnTo>
                    <a:lnTo>
                      <a:pt x="584" y="325"/>
                    </a:lnTo>
                    <a:lnTo>
                      <a:pt x="582" y="319"/>
                    </a:lnTo>
                    <a:lnTo>
                      <a:pt x="582" y="319"/>
                    </a:lnTo>
                    <a:lnTo>
                      <a:pt x="584" y="313"/>
                    </a:lnTo>
                    <a:lnTo>
                      <a:pt x="588" y="308"/>
                    </a:lnTo>
                    <a:lnTo>
                      <a:pt x="593" y="305"/>
                    </a:lnTo>
                    <a:lnTo>
                      <a:pt x="599" y="303"/>
                    </a:lnTo>
                    <a:lnTo>
                      <a:pt x="599" y="303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7" y="305"/>
                    </a:lnTo>
                    <a:lnTo>
                      <a:pt x="552" y="308"/>
                    </a:lnTo>
                    <a:lnTo>
                      <a:pt x="555" y="313"/>
                    </a:lnTo>
                    <a:lnTo>
                      <a:pt x="555" y="319"/>
                    </a:lnTo>
                    <a:lnTo>
                      <a:pt x="555" y="319"/>
                    </a:lnTo>
                    <a:lnTo>
                      <a:pt x="555" y="325"/>
                    </a:lnTo>
                    <a:lnTo>
                      <a:pt x="552" y="330"/>
                    </a:lnTo>
                    <a:lnTo>
                      <a:pt x="547" y="334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5" y="334"/>
                    </a:lnTo>
                    <a:lnTo>
                      <a:pt x="530" y="330"/>
                    </a:lnTo>
                    <a:lnTo>
                      <a:pt x="526" y="325"/>
                    </a:lnTo>
                    <a:lnTo>
                      <a:pt x="525" y="319"/>
                    </a:lnTo>
                    <a:lnTo>
                      <a:pt x="525" y="319"/>
                    </a:lnTo>
                    <a:lnTo>
                      <a:pt x="526" y="313"/>
                    </a:lnTo>
                    <a:lnTo>
                      <a:pt x="530" y="308"/>
                    </a:lnTo>
                    <a:lnTo>
                      <a:pt x="535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9" y="305"/>
                    </a:lnTo>
                    <a:lnTo>
                      <a:pt x="492" y="308"/>
                    </a:lnTo>
                    <a:lnTo>
                      <a:pt x="496" y="313"/>
                    </a:lnTo>
                    <a:lnTo>
                      <a:pt x="497" y="319"/>
                    </a:lnTo>
                    <a:lnTo>
                      <a:pt x="497" y="319"/>
                    </a:lnTo>
                    <a:lnTo>
                      <a:pt x="496" y="325"/>
                    </a:lnTo>
                    <a:lnTo>
                      <a:pt x="492" y="330"/>
                    </a:lnTo>
                    <a:lnTo>
                      <a:pt x="489" y="334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7" y="334"/>
                    </a:lnTo>
                    <a:lnTo>
                      <a:pt x="472" y="330"/>
                    </a:lnTo>
                    <a:lnTo>
                      <a:pt x="468" y="325"/>
                    </a:lnTo>
                    <a:lnTo>
                      <a:pt x="467" y="319"/>
                    </a:lnTo>
                    <a:lnTo>
                      <a:pt x="467" y="319"/>
                    </a:lnTo>
                    <a:lnTo>
                      <a:pt x="468" y="313"/>
                    </a:lnTo>
                    <a:lnTo>
                      <a:pt x="472" y="308"/>
                    </a:lnTo>
                    <a:lnTo>
                      <a:pt x="477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8" y="313"/>
                    </a:lnTo>
                    <a:lnTo>
                      <a:pt x="439" y="319"/>
                    </a:lnTo>
                    <a:lnTo>
                      <a:pt x="439" y="319"/>
                    </a:lnTo>
                    <a:lnTo>
                      <a:pt x="438" y="325"/>
                    </a:lnTo>
                    <a:lnTo>
                      <a:pt x="434" y="330"/>
                    </a:lnTo>
                    <a:lnTo>
                      <a:pt x="429" y="334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17" y="334"/>
                    </a:lnTo>
                    <a:lnTo>
                      <a:pt x="412" y="330"/>
                    </a:lnTo>
                    <a:lnTo>
                      <a:pt x="409" y="325"/>
                    </a:lnTo>
                    <a:lnTo>
                      <a:pt x="409" y="319"/>
                    </a:lnTo>
                    <a:lnTo>
                      <a:pt x="409" y="319"/>
                    </a:lnTo>
                    <a:lnTo>
                      <a:pt x="409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80" y="313"/>
                    </a:lnTo>
                    <a:lnTo>
                      <a:pt x="381" y="319"/>
                    </a:lnTo>
                    <a:lnTo>
                      <a:pt x="381" y="319"/>
                    </a:lnTo>
                    <a:lnTo>
                      <a:pt x="380" y="325"/>
                    </a:lnTo>
                    <a:lnTo>
                      <a:pt x="376" y="330"/>
                    </a:lnTo>
                    <a:lnTo>
                      <a:pt x="371" y="334"/>
                    </a:lnTo>
                    <a:lnTo>
                      <a:pt x="366" y="336"/>
                    </a:lnTo>
                    <a:lnTo>
                      <a:pt x="366" y="336"/>
                    </a:lnTo>
                    <a:lnTo>
                      <a:pt x="359" y="334"/>
                    </a:lnTo>
                    <a:lnTo>
                      <a:pt x="354" y="330"/>
                    </a:lnTo>
                    <a:lnTo>
                      <a:pt x="351" y="325"/>
                    </a:lnTo>
                    <a:lnTo>
                      <a:pt x="349" y="319"/>
                    </a:lnTo>
                    <a:lnTo>
                      <a:pt x="349" y="319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1473" y="259"/>
                    </a:moveTo>
                    <a:lnTo>
                      <a:pt x="1473" y="259"/>
                    </a:lnTo>
                    <a:lnTo>
                      <a:pt x="1473" y="259"/>
                    </a:lnTo>
                    <a:lnTo>
                      <a:pt x="1480" y="261"/>
                    </a:lnTo>
                    <a:lnTo>
                      <a:pt x="1483" y="264"/>
                    </a:lnTo>
                    <a:lnTo>
                      <a:pt x="1487" y="269"/>
                    </a:lnTo>
                    <a:lnTo>
                      <a:pt x="1488" y="276"/>
                    </a:lnTo>
                    <a:lnTo>
                      <a:pt x="1488" y="276"/>
                    </a:lnTo>
                    <a:lnTo>
                      <a:pt x="1487" y="283"/>
                    </a:lnTo>
                    <a:lnTo>
                      <a:pt x="1483" y="288"/>
                    </a:lnTo>
                    <a:lnTo>
                      <a:pt x="1480" y="291"/>
                    </a:lnTo>
                    <a:lnTo>
                      <a:pt x="1473" y="291"/>
                    </a:lnTo>
                    <a:lnTo>
                      <a:pt x="1473" y="291"/>
                    </a:lnTo>
                    <a:lnTo>
                      <a:pt x="1466" y="291"/>
                    </a:lnTo>
                    <a:lnTo>
                      <a:pt x="1463" y="288"/>
                    </a:lnTo>
                    <a:lnTo>
                      <a:pt x="1459" y="283"/>
                    </a:lnTo>
                    <a:lnTo>
                      <a:pt x="1458" y="276"/>
                    </a:lnTo>
                    <a:lnTo>
                      <a:pt x="1458" y="276"/>
                    </a:lnTo>
                    <a:lnTo>
                      <a:pt x="1459" y="269"/>
                    </a:lnTo>
                    <a:lnTo>
                      <a:pt x="1463" y="264"/>
                    </a:lnTo>
                    <a:lnTo>
                      <a:pt x="1466" y="261"/>
                    </a:lnTo>
                    <a:lnTo>
                      <a:pt x="1473" y="259"/>
                    </a:lnTo>
                    <a:lnTo>
                      <a:pt x="1473" y="259"/>
                    </a:lnTo>
                    <a:close/>
                    <a:moveTo>
                      <a:pt x="1415" y="259"/>
                    </a:moveTo>
                    <a:lnTo>
                      <a:pt x="1415" y="259"/>
                    </a:lnTo>
                    <a:lnTo>
                      <a:pt x="1415" y="259"/>
                    </a:lnTo>
                    <a:lnTo>
                      <a:pt x="1420" y="261"/>
                    </a:lnTo>
                    <a:lnTo>
                      <a:pt x="1425" y="264"/>
                    </a:lnTo>
                    <a:lnTo>
                      <a:pt x="1429" y="269"/>
                    </a:lnTo>
                    <a:lnTo>
                      <a:pt x="1430" y="276"/>
                    </a:lnTo>
                    <a:lnTo>
                      <a:pt x="1430" y="276"/>
                    </a:lnTo>
                    <a:lnTo>
                      <a:pt x="1429" y="283"/>
                    </a:lnTo>
                    <a:lnTo>
                      <a:pt x="1425" y="288"/>
                    </a:lnTo>
                    <a:lnTo>
                      <a:pt x="1420" y="291"/>
                    </a:lnTo>
                    <a:lnTo>
                      <a:pt x="1415" y="291"/>
                    </a:lnTo>
                    <a:lnTo>
                      <a:pt x="1415" y="291"/>
                    </a:lnTo>
                    <a:lnTo>
                      <a:pt x="1408" y="291"/>
                    </a:lnTo>
                    <a:lnTo>
                      <a:pt x="1403" y="288"/>
                    </a:lnTo>
                    <a:lnTo>
                      <a:pt x="1400" y="283"/>
                    </a:lnTo>
                    <a:lnTo>
                      <a:pt x="1400" y="276"/>
                    </a:lnTo>
                    <a:lnTo>
                      <a:pt x="1400" y="276"/>
                    </a:lnTo>
                    <a:lnTo>
                      <a:pt x="1400" y="269"/>
                    </a:lnTo>
                    <a:lnTo>
                      <a:pt x="1403" y="264"/>
                    </a:lnTo>
                    <a:lnTo>
                      <a:pt x="1408" y="261"/>
                    </a:lnTo>
                    <a:lnTo>
                      <a:pt x="1415" y="259"/>
                    </a:lnTo>
                    <a:lnTo>
                      <a:pt x="1415" y="259"/>
                    </a:lnTo>
                    <a:close/>
                    <a:moveTo>
                      <a:pt x="1357" y="259"/>
                    </a:moveTo>
                    <a:lnTo>
                      <a:pt x="1357" y="259"/>
                    </a:lnTo>
                    <a:lnTo>
                      <a:pt x="1357" y="259"/>
                    </a:lnTo>
                    <a:lnTo>
                      <a:pt x="1362" y="261"/>
                    </a:lnTo>
                    <a:lnTo>
                      <a:pt x="1367" y="264"/>
                    </a:lnTo>
                    <a:lnTo>
                      <a:pt x="1371" y="269"/>
                    </a:lnTo>
                    <a:lnTo>
                      <a:pt x="1373" y="276"/>
                    </a:lnTo>
                    <a:lnTo>
                      <a:pt x="1373" y="276"/>
                    </a:lnTo>
                    <a:lnTo>
                      <a:pt x="1371" y="283"/>
                    </a:lnTo>
                    <a:lnTo>
                      <a:pt x="1367" y="288"/>
                    </a:lnTo>
                    <a:lnTo>
                      <a:pt x="1362" y="291"/>
                    </a:lnTo>
                    <a:lnTo>
                      <a:pt x="1357" y="291"/>
                    </a:lnTo>
                    <a:lnTo>
                      <a:pt x="1357" y="291"/>
                    </a:lnTo>
                    <a:lnTo>
                      <a:pt x="1350" y="291"/>
                    </a:lnTo>
                    <a:lnTo>
                      <a:pt x="1345" y="288"/>
                    </a:lnTo>
                    <a:lnTo>
                      <a:pt x="1342" y="283"/>
                    </a:lnTo>
                    <a:lnTo>
                      <a:pt x="1340" y="276"/>
                    </a:lnTo>
                    <a:lnTo>
                      <a:pt x="1340" y="276"/>
                    </a:lnTo>
                    <a:lnTo>
                      <a:pt x="1342" y="269"/>
                    </a:lnTo>
                    <a:lnTo>
                      <a:pt x="1345" y="264"/>
                    </a:lnTo>
                    <a:lnTo>
                      <a:pt x="1350" y="261"/>
                    </a:lnTo>
                    <a:lnTo>
                      <a:pt x="1357" y="259"/>
                    </a:lnTo>
                    <a:lnTo>
                      <a:pt x="1357" y="259"/>
                    </a:lnTo>
                    <a:close/>
                    <a:moveTo>
                      <a:pt x="1298" y="259"/>
                    </a:moveTo>
                    <a:lnTo>
                      <a:pt x="1298" y="259"/>
                    </a:lnTo>
                    <a:lnTo>
                      <a:pt x="1298" y="259"/>
                    </a:lnTo>
                    <a:lnTo>
                      <a:pt x="1304" y="261"/>
                    </a:lnTo>
                    <a:lnTo>
                      <a:pt x="1310" y="264"/>
                    </a:lnTo>
                    <a:lnTo>
                      <a:pt x="1313" y="269"/>
                    </a:lnTo>
                    <a:lnTo>
                      <a:pt x="1313" y="276"/>
                    </a:lnTo>
                    <a:lnTo>
                      <a:pt x="1313" y="276"/>
                    </a:lnTo>
                    <a:lnTo>
                      <a:pt x="1313" y="283"/>
                    </a:lnTo>
                    <a:lnTo>
                      <a:pt x="1310" y="288"/>
                    </a:lnTo>
                    <a:lnTo>
                      <a:pt x="1304" y="291"/>
                    </a:lnTo>
                    <a:lnTo>
                      <a:pt x="1298" y="291"/>
                    </a:lnTo>
                    <a:lnTo>
                      <a:pt x="1298" y="291"/>
                    </a:lnTo>
                    <a:lnTo>
                      <a:pt x="1293" y="291"/>
                    </a:lnTo>
                    <a:lnTo>
                      <a:pt x="1287" y="288"/>
                    </a:lnTo>
                    <a:lnTo>
                      <a:pt x="1284" y="283"/>
                    </a:lnTo>
                    <a:lnTo>
                      <a:pt x="1282" y="276"/>
                    </a:lnTo>
                    <a:lnTo>
                      <a:pt x="1282" y="276"/>
                    </a:lnTo>
                    <a:lnTo>
                      <a:pt x="1284" y="269"/>
                    </a:lnTo>
                    <a:lnTo>
                      <a:pt x="1287" y="264"/>
                    </a:lnTo>
                    <a:lnTo>
                      <a:pt x="1293" y="261"/>
                    </a:lnTo>
                    <a:lnTo>
                      <a:pt x="1298" y="259"/>
                    </a:lnTo>
                    <a:lnTo>
                      <a:pt x="1298" y="259"/>
                    </a:lnTo>
                    <a:close/>
                    <a:moveTo>
                      <a:pt x="1240" y="259"/>
                    </a:moveTo>
                    <a:lnTo>
                      <a:pt x="1240" y="259"/>
                    </a:lnTo>
                    <a:lnTo>
                      <a:pt x="1240" y="259"/>
                    </a:lnTo>
                    <a:lnTo>
                      <a:pt x="1247" y="261"/>
                    </a:lnTo>
                    <a:lnTo>
                      <a:pt x="1252" y="264"/>
                    </a:lnTo>
                    <a:lnTo>
                      <a:pt x="1253" y="269"/>
                    </a:lnTo>
                    <a:lnTo>
                      <a:pt x="1255" y="276"/>
                    </a:lnTo>
                    <a:lnTo>
                      <a:pt x="1255" y="276"/>
                    </a:lnTo>
                    <a:lnTo>
                      <a:pt x="1253" y="283"/>
                    </a:lnTo>
                    <a:lnTo>
                      <a:pt x="1252" y="288"/>
                    </a:lnTo>
                    <a:lnTo>
                      <a:pt x="1247" y="291"/>
                    </a:lnTo>
                    <a:lnTo>
                      <a:pt x="1240" y="291"/>
                    </a:lnTo>
                    <a:lnTo>
                      <a:pt x="1240" y="291"/>
                    </a:lnTo>
                    <a:lnTo>
                      <a:pt x="1235" y="291"/>
                    </a:lnTo>
                    <a:lnTo>
                      <a:pt x="1230" y="288"/>
                    </a:lnTo>
                    <a:lnTo>
                      <a:pt x="1226" y="283"/>
                    </a:lnTo>
                    <a:lnTo>
                      <a:pt x="1224" y="276"/>
                    </a:lnTo>
                    <a:lnTo>
                      <a:pt x="1224" y="276"/>
                    </a:lnTo>
                    <a:lnTo>
                      <a:pt x="1226" y="269"/>
                    </a:lnTo>
                    <a:lnTo>
                      <a:pt x="1230" y="264"/>
                    </a:lnTo>
                    <a:lnTo>
                      <a:pt x="1235" y="261"/>
                    </a:lnTo>
                    <a:lnTo>
                      <a:pt x="1240" y="259"/>
                    </a:lnTo>
                    <a:lnTo>
                      <a:pt x="1240" y="259"/>
                    </a:lnTo>
                    <a:close/>
                    <a:moveTo>
                      <a:pt x="1182" y="259"/>
                    </a:moveTo>
                    <a:lnTo>
                      <a:pt x="1182" y="259"/>
                    </a:lnTo>
                    <a:lnTo>
                      <a:pt x="1182" y="259"/>
                    </a:lnTo>
                    <a:lnTo>
                      <a:pt x="1187" y="261"/>
                    </a:lnTo>
                    <a:lnTo>
                      <a:pt x="1192" y="264"/>
                    </a:lnTo>
                    <a:lnTo>
                      <a:pt x="1195" y="269"/>
                    </a:lnTo>
                    <a:lnTo>
                      <a:pt x="1197" y="276"/>
                    </a:lnTo>
                    <a:lnTo>
                      <a:pt x="1197" y="276"/>
                    </a:lnTo>
                    <a:lnTo>
                      <a:pt x="1195" y="283"/>
                    </a:lnTo>
                    <a:lnTo>
                      <a:pt x="1192" y="288"/>
                    </a:lnTo>
                    <a:lnTo>
                      <a:pt x="1187" y="291"/>
                    </a:lnTo>
                    <a:lnTo>
                      <a:pt x="1182" y="291"/>
                    </a:lnTo>
                    <a:lnTo>
                      <a:pt x="1182" y="291"/>
                    </a:lnTo>
                    <a:lnTo>
                      <a:pt x="1175" y="291"/>
                    </a:lnTo>
                    <a:lnTo>
                      <a:pt x="1170" y="288"/>
                    </a:lnTo>
                    <a:lnTo>
                      <a:pt x="1167" y="283"/>
                    </a:lnTo>
                    <a:lnTo>
                      <a:pt x="1167" y="276"/>
                    </a:lnTo>
                    <a:lnTo>
                      <a:pt x="1167" y="276"/>
                    </a:lnTo>
                    <a:lnTo>
                      <a:pt x="1167" y="269"/>
                    </a:lnTo>
                    <a:lnTo>
                      <a:pt x="1170" y="264"/>
                    </a:lnTo>
                    <a:lnTo>
                      <a:pt x="1175" y="261"/>
                    </a:lnTo>
                    <a:lnTo>
                      <a:pt x="1182" y="259"/>
                    </a:lnTo>
                    <a:lnTo>
                      <a:pt x="1182" y="259"/>
                    </a:lnTo>
                    <a:close/>
                    <a:moveTo>
                      <a:pt x="1124" y="259"/>
                    </a:moveTo>
                    <a:lnTo>
                      <a:pt x="1124" y="259"/>
                    </a:lnTo>
                    <a:lnTo>
                      <a:pt x="1124" y="259"/>
                    </a:lnTo>
                    <a:lnTo>
                      <a:pt x="1129" y="261"/>
                    </a:lnTo>
                    <a:lnTo>
                      <a:pt x="1134" y="264"/>
                    </a:lnTo>
                    <a:lnTo>
                      <a:pt x="1138" y="269"/>
                    </a:lnTo>
                    <a:lnTo>
                      <a:pt x="1139" y="276"/>
                    </a:lnTo>
                    <a:lnTo>
                      <a:pt x="1139" y="276"/>
                    </a:lnTo>
                    <a:lnTo>
                      <a:pt x="1138" y="283"/>
                    </a:lnTo>
                    <a:lnTo>
                      <a:pt x="1134" y="288"/>
                    </a:lnTo>
                    <a:lnTo>
                      <a:pt x="1129" y="291"/>
                    </a:lnTo>
                    <a:lnTo>
                      <a:pt x="1124" y="291"/>
                    </a:lnTo>
                    <a:lnTo>
                      <a:pt x="1124" y="291"/>
                    </a:lnTo>
                    <a:lnTo>
                      <a:pt x="1117" y="291"/>
                    </a:lnTo>
                    <a:lnTo>
                      <a:pt x="1112" y="288"/>
                    </a:lnTo>
                    <a:lnTo>
                      <a:pt x="1109" y="283"/>
                    </a:lnTo>
                    <a:lnTo>
                      <a:pt x="1109" y="276"/>
                    </a:lnTo>
                    <a:lnTo>
                      <a:pt x="1109" y="276"/>
                    </a:lnTo>
                    <a:lnTo>
                      <a:pt x="1109" y="269"/>
                    </a:lnTo>
                    <a:lnTo>
                      <a:pt x="1112" y="264"/>
                    </a:lnTo>
                    <a:lnTo>
                      <a:pt x="1117" y="261"/>
                    </a:lnTo>
                    <a:lnTo>
                      <a:pt x="1124" y="259"/>
                    </a:lnTo>
                    <a:lnTo>
                      <a:pt x="1124" y="259"/>
                    </a:lnTo>
                    <a:close/>
                    <a:moveTo>
                      <a:pt x="1064" y="259"/>
                    </a:moveTo>
                    <a:lnTo>
                      <a:pt x="1064" y="259"/>
                    </a:lnTo>
                    <a:lnTo>
                      <a:pt x="1064" y="259"/>
                    </a:lnTo>
                    <a:lnTo>
                      <a:pt x="1071" y="261"/>
                    </a:lnTo>
                    <a:lnTo>
                      <a:pt x="1076" y="264"/>
                    </a:lnTo>
                    <a:lnTo>
                      <a:pt x="1080" y="269"/>
                    </a:lnTo>
                    <a:lnTo>
                      <a:pt x="1080" y="276"/>
                    </a:lnTo>
                    <a:lnTo>
                      <a:pt x="1080" y="276"/>
                    </a:lnTo>
                    <a:lnTo>
                      <a:pt x="1080" y="283"/>
                    </a:lnTo>
                    <a:lnTo>
                      <a:pt x="1076" y="288"/>
                    </a:lnTo>
                    <a:lnTo>
                      <a:pt x="1071" y="291"/>
                    </a:lnTo>
                    <a:lnTo>
                      <a:pt x="1064" y="291"/>
                    </a:lnTo>
                    <a:lnTo>
                      <a:pt x="1064" y="291"/>
                    </a:lnTo>
                    <a:lnTo>
                      <a:pt x="1059" y="291"/>
                    </a:lnTo>
                    <a:lnTo>
                      <a:pt x="1054" y="288"/>
                    </a:lnTo>
                    <a:lnTo>
                      <a:pt x="1051" y="283"/>
                    </a:lnTo>
                    <a:lnTo>
                      <a:pt x="1049" y="276"/>
                    </a:lnTo>
                    <a:lnTo>
                      <a:pt x="1049" y="276"/>
                    </a:lnTo>
                    <a:lnTo>
                      <a:pt x="1051" y="269"/>
                    </a:lnTo>
                    <a:lnTo>
                      <a:pt x="1054" y="264"/>
                    </a:lnTo>
                    <a:lnTo>
                      <a:pt x="1059" y="261"/>
                    </a:lnTo>
                    <a:lnTo>
                      <a:pt x="1064" y="259"/>
                    </a:lnTo>
                    <a:lnTo>
                      <a:pt x="1064" y="259"/>
                    </a:lnTo>
                    <a:close/>
                    <a:moveTo>
                      <a:pt x="1006" y="259"/>
                    </a:moveTo>
                    <a:lnTo>
                      <a:pt x="1006" y="259"/>
                    </a:lnTo>
                    <a:lnTo>
                      <a:pt x="1006" y="259"/>
                    </a:lnTo>
                    <a:lnTo>
                      <a:pt x="1013" y="261"/>
                    </a:lnTo>
                    <a:lnTo>
                      <a:pt x="1018" y="264"/>
                    </a:lnTo>
                    <a:lnTo>
                      <a:pt x="1022" y="269"/>
                    </a:lnTo>
                    <a:lnTo>
                      <a:pt x="1022" y="276"/>
                    </a:lnTo>
                    <a:lnTo>
                      <a:pt x="1022" y="276"/>
                    </a:lnTo>
                    <a:lnTo>
                      <a:pt x="1022" y="283"/>
                    </a:lnTo>
                    <a:lnTo>
                      <a:pt x="1018" y="288"/>
                    </a:lnTo>
                    <a:lnTo>
                      <a:pt x="1013" y="291"/>
                    </a:lnTo>
                    <a:lnTo>
                      <a:pt x="1006" y="291"/>
                    </a:lnTo>
                    <a:lnTo>
                      <a:pt x="1006" y="291"/>
                    </a:lnTo>
                    <a:lnTo>
                      <a:pt x="1001" y="291"/>
                    </a:lnTo>
                    <a:lnTo>
                      <a:pt x="996" y="288"/>
                    </a:lnTo>
                    <a:lnTo>
                      <a:pt x="993" y="283"/>
                    </a:lnTo>
                    <a:lnTo>
                      <a:pt x="991" y="276"/>
                    </a:lnTo>
                    <a:lnTo>
                      <a:pt x="991" y="276"/>
                    </a:lnTo>
                    <a:lnTo>
                      <a:pt x="993" y="269"/>
                    </a:lnTo>
                    <a:lnTo>
                      <a:pt x="996" y="264"/>
                    </a:lnTo>
                    <a:lnTo>
                      <a:pt x="1001" y="261"/>
                    </a:lnTo>
                    <a:lnTo>
                      <a:pt x="1006" y="259"/>
                    </a:lnTo>
                    <a:lnTo>
                      <a:pt x="1006" y="259"/>
                    </a:lnTo>
                    <a:close/>
                    <a:moveTo>
                      <a:pt x="949" y="259"/>
                    </a:moveTo>
                    <a:lnTo>
                      <a:pt x="949" y="259"/>
                    </a:lnTo>
                    <a:lnTo>
                      <a:pt x="949" y="259"/>
                    </a:lnTo>
                    <a:lnTo>
                      <a:pt x="954" y="261"/>
                    </a:lnTo>
                    <a:lnTo>
                      <a:pt x="959" y="264"/>
                    </a:lnTo>
                    <a:lnTo>
                      <a:pt x="962" y="269"/>
                    </a:lnTo>
                    <a:lnTo>
                      <a:pt x="964" y="276"/>
                    </a:lnTo>
                    <a:lnTo>
                      <a:pt x="964" y="276"/>
                    </a:lnTo>
                    <a:lnTo>
                      <a:pt x="962" y="283"/>
                    </a:lnTo>
                    <a:lnTo>
                      <a:pt x="959" y="288"/>
                    </a:lnTo>
                    <a:lnTo>
                      <a:pt x="954" y="291"/>
                    </a:lnTo>
                    <a:lnTo>
                      <a:pt x="949" y="291"/>
                    </a:lnTo>
                    <a:lnTo>
                      <a:pt x="949" y="291"/>
                    </a:lnTo>
                    <a:lnTo>
                      <a:pt x="942" y="291"/>
                    </a:lnTo>
                    <a:lnTo>
                      <a:pt x="937" y="288"/>
                    </a:lnTo>
                    <a:lnTo>
                      <a:pt x="935" y="283"/>
                    </a:lnTo>
                    <a:lnTo>
                      <a:pt x="933" y="276"/>
                    </a:lnTo>
                    <a:lnTo>
                      <a:pt x="933" y="276"/>
                    </a:lnTo>
                    <a:lnTo>
                      <a:pt x="935" y="269"/>
                    </a:lnTo>
                    <a:lnTo>
                      <a:pt x="937" y="264"/>
                    </a:lnTo>
                    <a:lnTo>
                      <a:pt x="942" y="261"/>
                    </a:lnTo>
                    <a:lnTo>
                      <a:pt x="949" y="259"/>
                    </a:lnTo>
                    <a:lnTo>
                      <a:pt x="949" y="259"/>
                    </a:lnTo>
                    <a:close/>
                    <a:moveTo>
                      <a:pt x="891" y="259"/>
                    </a:moveTo>
                    <a:lnTo>
                      <a:pt x="891" y="259"/>
                    </a:lnTo>
                    <a:lnTo>
                      <a:pt x="891" y="259"/>
                    </a:lnTo>
                    <a:lnTo>
                      <a:pt x="896" y="261"/>
                    </a:lnTo>
                    <a:lnTo>
                      <a:pt x="901" y="264"/>
                    </a:lnTo>
                    <a:lnTo>
                      <a:pt x="904" y="269"/>
                    </a:lnTo>
                    <a:lnTo>
                      <a:pt x="906" y="276"/>
                    </a:lnTo>
                    <a:lnTo>
                      <a:pt x="906" y="276"/>
                    </a:lnTo>
                    <a:lnTo>
                      <a:pt x="904" y="283"/>
                    </a:lnTo>
                    <a:lnTo>
                      <a:pt x="901" y="288"/>
                    </a:lnTo>
                    <a:lnTo>
                      <a:pt x="896" y="291"/>
                    </a:lnTo>
                    <a:lnTo>
                      <a:pt x="891" y="291"/>
                    </a:lnTo>
                    <a:lnTo>
                      <a:pt x="891" y="291"/>
                    </a:lnTo>
                    <a:lnTo>
                      <a:pt x="884" y="291"/>
                    </a:lnTo>
                    <a:lnTo>
                      <a:pt x="879" y="288"/>
                    </a:lnTo>
                    <a:lnTo>
                      <a:pt x="875" y="283"/>
                    </a:lnTo>
                    <a:lnTo>
                      <a:pt x="875" y="276"/>
                    </a:lnTo>
                    <a:lnTo>
                      <a:pt x="875" y="276"/>
                    </a:lnTo>
                    <a:lnTo>
                      <a:pt x="875" y="269"/>
                    </a:lnTo>
                    <a:lnTo>
                      <a:pt x="879" y="264"/>
                    </a:lnTo>
                    <a:lnTo>
                      <a:pt x="884" y="261"/>
                    </a:lnTo>
                    <a:lnTo>
                      <a:pt x="891" y="259"/>
                    </a:lnTo>
                    <a:lnTo>
                      <a:pt x="891" y="259"/>
                    </a:lnTo>
                    <a:close/>
                    <a:moveTo>
                      <a:pt x="831" y="259"/>
                    </a:moveTo>
                    <a:lnTo>
                      <a:pt x="831" y="259"/>
                    </a:lnTo>
                    <a:lnTo>
                      <a:pt x="831" y="259"/>
                    </a:lnTo>
                    <a:lnTo>
                      <a:pt x="838" y="261"/>
                    </a:lnTo>
                    <a:lnTo>
                      <a:pt x="843" y="264"/>
                    </a:lnTo>
                    <a:lnTo>
                      <a:pt x="846" y="269"/>
                    </a:lnTo>
                    <a:lnTo>
                      <a:pt x="848" y="276"/>
                    </a:lnTo>
                    <a:lnTo>
                      <a:pt x="848" y="276"/>
                    </a:lnTo>
                    <a:lnTo>
                      <a:pt x="846" y="283"/>
                    </a:lnTo>
                    <a:lnTo>
                      <a:pt x="843" y="288"/>
                    </a:lnTo>
                    <a:lnTo>
                      <a:pt x="838" y="291"/>
                    </a:lnTo>
                    <a:lnTo>
                      <a:pt x="831" y="291"/>
                    </a:lnTo>
                    <a:lnTo>
                      <a:pt x="831" y="291"/>
                    </a:lnTo>
                    <a:lnTo>
                      <a:pt x="826" y="291"/>
                    </a:lnTo>
                    <a:lnTo>
                      <a:pt x="821" y="288"/>
                    </a:lnTo>
                    <a:lnTo>
                      <a:pt x="817" y="283"/>
                    </a:lnTo>
                    <a:lnTo>
                      <a:pt x="816" y="276"/>
                    </a:lnTo>
                    <a:lnTo>
                      <a:pt x="816" y="276"/>
                    </a:lnTo>
                    <a:lnTo>
                      <a:pt x="817" y="269"/>
                    </a:lnTo>
                    <a:lnTo>
                      <a:pt x="821" y="264"/>
                    </a:lnTo>
                    <a:lnTo>
                      <a:pt x="826" y="261"/>
                    </a:lnTo>
                    <a:lnTo>
                      <a:pt x="831" y="259"/>
                    </a:lnTo>
                    <a:lnTo>
                      <a:pt x="831" y="259"/>
                    </a:lnTo>
                    <a:close/>
                    <a:moveTo>
                      <a:pt x="773" y="259"/>
                    </a:moveTo>
                    <a:lnTo>
                      <a:pt x="773" y="259"/>
                    </a:lnTo>
                    <a:lnTo>
                      <a:pt x="773" y="259"/>
                    </a:lnTo>
                    <a:lnTo>
                      <a:pt x="780" y="261"/>
                    </a:lnTo>
                    <a:lnTo>
                      <a:pt x="785" y="264"/>
                    </a:lnTo>
                    <a:lnTo>
                      <a:pt x="788" y="269"/>
                    </a:lnTo>
                    <a:lnTo>
                      <a:pt x="788" y="276"/>
                    </a:lnTo>
                    <a:lnTo>
                      <a:pt x="788" y="276"/>
                    </a:lnTo>
                    <a:lnTo>
                      <a:pt x="788" y="283"/>
                    </a:lnTo>
                    <a:lnTo>
                      <a:pt x="785" y="288"/>
                    </a:lnTo>
                    <a:lnTo>
                      <a:pt x="780" y="291"/>
                    </a:lnTo>
                    <a:lnTo>
                      <a:pt x="773" y="291"/>
                    </a:lnTo>
                    <a:lnTo>
                      <a:pt x="773" y="291"/>
                    </a:lnTo>
                    <a:lnTo>
                      <a:pt x="768" y="291"/>
                    </a:lnTo>
                    <a:lnTo>
                      <a:pt x="763" y="288"/>
                    </a:lnTo>
                    <a:lnTo>
                      <a:pt x="760" y="283"/>
                    </a:lnTo>
                    <a:lnTo>
                      <a:pt x="758" y="276"/>
                    </a:lnTo>
                    <a:lnTo>
                      <a:pt x="758" y="276"/>
                    </a:lnTo>
                    <a:lnTo>
                      <a:pt x="760" y="269"/>
                    </a:lnTo>
                    <a:lnTo>
                      <a:pt x="763" y="264"/>
                    </a:lnTo>
                    <a:lnTo>
                      <a:pt x="768" y="261"/>
                    </a:lnTo>
                    <a:lnTo>
                      <a:pt x="773" y="259"/>
                    </a:lnTo>
                    <a:lnTo>
                      <a:pt x="773" y="259"/>
                    </a:lnTo>
                    <a:close/>
                    <a:moveTo>
                      <a:pt x="715" y="259"/>
                    </a:moveTo>
                    <a:lnTo>
                      <a:pt x="715" y="259"/>
                    </a:lnTo>
                    <a:lnTo>
                      <a:pt x="715" y="259"/>
                    </a:lnTo>
                    <a:lnTo>
                      <a:pt x="722" y="261"/>
                    </a:lnTo>
                    <a:lnTo>
                      <a:pt x="725" y="264"/>
                    </a:lnTo>
                    <a:lnTo>
                      <a:pt x="729" y="269"/>
                    </a:lnTo>
                    <a:lnTo>
                      <a:pt x="731" y="276"/>
                    </a:lnTo>
                    <a:lnTo>
                      <a:pt x="731" y="276"/>
                    </a:lnTo>
                    <a:lnTo>
                      <a:pt x="729" y="283"/>
                    </a:lnTo>
                    <a:lnTo>
                      <a:pt x="725" y="288"/>
                    </a:lnTo>
                    <a:lnTo>
                      <a:pt x="722" y="291"/>
                    </a:lnTo>
                    <a:lnTo>
                      <a:pt x="715" y="291"/>
                    </a:lnTo>
                    <a:lnTo>
                      <a:pt x="715" y="291"/>
                    </a:lnTo>
                    <a:lnTo>
                      <a:pt x="708" y="291"/>
                    </a:lnTo>
                    <a:lnTo>
                      <a:pt x="705" y="288"/>
                    </a:lnTo>
                    <a:lnTo>
                      <a:pt x="702" y="283"/>
                    </a:lnTo>
                    <a:lnTo>
                      <a:pt x="700" y="276"/>
                    </a:lnTo>
                    <a:lnTo>
                      <a:pt x="700" y="276"/>
                    </a:lnTo>
                    <a:lnTo>
                      <a:pt x="702" y="269"/>
                    </a:lnTo>
                    <a:lnTo>
                      <a:pt x="705" y="264"/>
                    </a:lnTo>
                    <a:lnTo>
                      <a:pt x="708" y="261"/>
                    </a:lnTo>
                    <a:lnTo>
                      <a:pt x="715" y="259"/>
                    </a:lnTo>
                    <a:lnTo>
                      <a:pt x="715" y="259"/>
                    </a:lnTo>
                    <a:close/>
                    <a:moveTo>
                      <a:pt x="657" y="259"/>
                    </a:moveTo>
                    <a:lnTo>
                      <a:pt x="657" y="259"/>
                    </a:lnTo>
                    <a:lnTo>
                      <a:pt x="657" y="259"/>
                    </a:lnTo>
                    <a:lnTo>
                      <a:pt x="662" y="261"/>
                    </a:lnTo>
                    <a:lnTo>
                      <a:pt x="668" y="264"/>
                    </a:lnTo>
                    <a:lnTo>
                      <a:pt x="671" y="269"/>
                    </a:lnTo>
                    <a:lnTo>
                      <a:pt x="673" y="276"/>
                    </a:lnTo>
                    <a:lnTo>
                      <a:pt x="673" y="276"/>
                    </a:lnTo>
                    <a:lnTo>
                      <a:pt x="671" y="283"/>
                    </a:lnTo>
                    <a:lnTo>
                      <a:pt x="668" y="288"/>
                    </a:lnTo>
                    <a:lnTo>
                      <a:pt x="662" y="291"/>
                    </a:lnTo>
                    <a:lnTo>
                      <a:pt x="657" y="291"/>
                    </a:lnTo>
                    <a:lnTo>
                      <a:pt x="657" y="291"/>
                    </a:lnTo>
                    <a:lnTo>
                      <a:pt x="651" y="291"/>
                    </a:lnTo>
                    <a:lnTo>
                      <a:pt x="645" y="288"/>
                    </a:lnTo>
                    <a:lnTo>
                      <a:pt x="642" y="283"/>
                    </a:lnTo>
                    <a:lnTo>
                      <a:pt x="642" y="276"/>
                    </a:lnTo>
                    <a:lnTo>
                      <a:pt x="642" y="276"/>
                    </a:lnTo>
                    <a:lnTo>
                      <a:pt x="642" y="269"/>
                    </a:lnTo>
                    <a:lnTo>
                      <a:pt x="645" y="264"/>
                    </a:lnTo>
                    <a:lnTo>
                      <a:pt x="651" y="261"/>
                    </a:lnTo>
                    <a:lnTo>
                      <a:pt x="657" y="259"/>
                    </a:lnTo>
                    <a:lnTo>
                      <a:pt x="657" y="259"/>
                    </a:lnTo>
                    <a:close/>
                    <a:moveTo>
                      <a:pt x="599" y="259"/>
                    </a:moveTo>
                    <a:lnTo>
                      <a:pt x="599" y="259"/>
                    </a:lnTo>
                    <a:lnTo>
                      <a:pt x="599" y="259"/>
                    </a:lnTo>
                    <a:lnTo>
                      <a:pt x="605" y="261"/>
                    </a:lnTo>
                    <a:lnTo>
                      <a:pt x="610" y="264"/>
                    </a:lnTo>
                    <a:lnTo>
                      <a:pt x="613" y="269"/>
                    </a:lnTo>
                    <a:lnTo>
                      <a:pt x="615" y="276"/>
                    </a:lnTo>
                    <a:lnTo>
                      <a:pt x="615" y="276"/>
                    </a:lnTo>
                    <a:lnTo>
                      <a:pt x="613" y="283"/>
                    </a:lnTo>
                    <a:lnTo>
                      <a:pt x="610" y="288"/>
                    </a:lnTo>
                    <a:lnTo>
                      <a:pt x="605" y="291"/>
                    </a:lnTo>
                    <a:lnTo>
                      <a:pt x="599" y="291"/>
                    </a:lnTo>
                    <a:lnTo>
                      <a:pt x="599" y="291"/>
                    </a:lnTo>
                    <a:lnTo>
                      <a:pt x="593" y="291"/>
                    </a:lnTo>
                    <a:lnTo>
                      <a:pt x="588" y="288"/>
                    </a:lnTo>
                    <a:lnTo>
                      <a:pt x="584" y="283"/>
                    </a:lnTo>
                    <a:lnTo>
                      <a:pt x="582" y="276"/>
                    </a:lnTo>
                    <a:lnTo>
                      <a:pt x="582" y="276"/>
                    </a:lnTo>
                    <a:lnTo>
                      <a:pt x="584" y="269"/>
                    </a:lnTo>
                    <a:lnTo>
                      <a:pt x="588" y="264"/>
                    </a:lnTo>
                    <a:lnTo>
                      <a:pt x="593" y="261"/>
                    </a:lnTo>
                    <a:lnTo>
                      <a:pt x="599" y="259"/>
                    </a:lnTo>
                    <a:lnTo>
                      <a:pt x="599" y="259"/>
                    </a:lnTo>
                    <a:close/>
                    <a:moveTo>
                      <a:pt x="540" y="259"/>
                    </a:moveTo>
                    <a:lnTo>
                      <a:pt x="540" y="259"/>
                    </a:lnTo>
                    <a:lnTo>
                      <a:pt x="540" y="259"/>
                    </a:lnTo>
                    <a:lnTo>
                      <a:pt x="547" y="261"/>
                    </a:lnTo>
                    <a:lnTo>
                      <a:pt x="552" y="264"/>
                    </a:lnTo>
                    <a:lnTo>
                      <a:pt x="555" y="269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5" y="283"/>
                    </a:lnTo>
                    <a:lnTo>
                      <a:pt x="552" y="288"/>
                    </a:lnTo>
                    <a:lnTo>
                      <a:pt x="547" y="291"/>
                    </a:lnTo>
                    <a:lnTo>
                      <a:pt x="540" y="291"/>
                    </a:lnTo>
                    <a:lnTo>
                      <a:pt x="540" y="291"/>
                    </a:lnTo>
                    <a:lnTo>
                      <a:pt x="535" y="291"/>
                    </a:lnTo>
                    <a:lnTo>
                      <a:pt x="530" y="288"/>
                    </a:lnTo>
                    <a:lnTo>
                      <a:pt x="526" y="283"/>
                    </a:lnTo>
                    <a:lnTo>
                      <a:pt x="525" y="276"/>
                    </a:lnTo>
                    <a:lnTo>
                      <a:pt x="525" y="276"/>
                    </a:lnTo>
                    <a:lnTo>
                      <a:pt x="526" y="269"/>
                    </a:lnTo>
                    <a:lnTo>
                      <a:pt x="530" y="264"/>
                    </a:lnTo>
                    <a:lnTo>
                      <a:pt x="535" y="261"/>
                    </a:lnTo>
                    <a:lnTo>
                      <a:pt x="540" y="259"/>
                    </a:lnTo>
                    <a:lnTo>
                      <a:pt x="540" y="259"/>
                    </a:lnTo>
                    <a:close/>
                    <a:moveTo>
                      <a:pt x="482" y="259"/>
                    </a:moveTo>
                    <a:lnTo>
                      <a:pt x="482" y="259"/>
                    </a:lnTo>
                    <a:lnTo>
                      <a:pt x="482" y="259"/>
                    </a:lnTo>
                    <a:lnTo>
                      <a:pt x="489" y="261"/>
                    </a:lnTo>
                    <a:lnTo>
                      <a:pt x="492" y="264"/>
                    </a:lnTo>
                    <a:lnTo>
                      <a:pt x="496" y="269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6" y="283"/>
                    </a:lnTo>
                    <a:lnTo>
                      <a:pt x="492" y="288"/>
                    </a:lnTo>
                    <a:lnTo>
                      <a:pt x="489" y="291"/>
                    </a:lnTo>
                    <a:lnTo>
                      <a:pt x="482" y="291"/>
                    </a:lnTo>
                    <a:lnTo>
                      <a:pt x="482" y="291"/>
                    </a:lnTo>
                    <a:lnTo>
                      <a:pt x="477" y="291"/>
                    </a:lnTo>
                    <a:lnTo>
                      <a:pt x="472" y="288"/>
                    </a:lnTo>
                    <a:lnTo>
                      <a:pt x="468" y="283"/>
                    </a:lnTo>
                    <a:lnTo>
                      <a:pt x="467" y="276"/>
                    </a:lnTo>
                    <a:lnTo>
                      <a:pt x="467" y="276"/>
                    </a:lnTo>
                    <a:lnTo>
                      <a:pt x="468" y="269"/>
                    </a:lnTo>
                    <a:lnTo>
                      <a:pt x="472" y="264"/>
                    </a:lnTo>
                    <a:lnTo>
                      <a:pt x="477" y="261"/>
                    </a:lnTo>
                    <a:lnTo>
                      <a:pt x="482" y="259"/>
                    </a:lnTo>
                    <a:lnTo>
                      <a:pt x="482" y="259"/>
                    </a:lnTo>
                    <a:close/>
                    <a:moveTo>
                      <a:pt x="424" y="259"/>
                    </a:moveTo>
                    <a:lnTo>
                      <a:pt x="424" y="259"/>
                    </a:lnTo>
                    <a:lnTo>
                      <a:pt x="424" y="259"/>
                    </a:lnTo>
                    <a:lnTo>
                      <a:pt x="429" y="261"/>
                    </a:lnTo>
                    <a:lnTo>
                      <a:pt x="434" y="264"/>
                    </a:lnTo>
                    <a:lnTo>
                      <a:pt x="438" y="269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8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1"/>
                    </a:lnTo>
                    <a:lnTo>
                      <a:pt x="424" y="291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09" y="283"/>
                    </a:lnTo>
                    <a:lnTo>
                      <a:pt x="409" y="276"/>
                    </a:lnTo>
                    <a:lnTo>
                      <a:pt x="409" y="276"/>
                    </a:lnTo>
                    <a:lnTo>
                      <a:pt x="409" y="269"/>
                    </a:lnTo>
                    <a:lnTo>
                      <a:pt x="412" y="264"/>
                    </a:lnTo>
                    <a:lnTo>
                      <a:pt x="417" y="261"/>
                    </a:lnTo>
                    <a:lnTo>
                      <a:pt x="424" y="259"/>
                    </a:lnTo>
                    <a:lnTo>
                      <a:pt x="424" y="259"/>
                    </a:lnTo>
                    <a:close/>
                    <a:moveTo>
                      <a:pt x="366" y="259"/>
                    </a:moveTo>
                    <a:lnTo>
                      <a:pt x="366" y="259"/>
                    </a:lnTo>
                    <a:lnTo>
                      <a:pt x="366" y="259"/>
                    </a:lnTo>
                    <a:lnTo>
                      <a:pt x="371" y="261"/>
                    </a:lnTo>
                    <a:lnTo>
                      <a:pt x="376" y="264"/>
                    </a:lnTo>
                    <a:lnTo>
                      <a:pt x="380" y="269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1"/>
                    </a:lnTo>
                    <a:lnTo>
                      <a:pt x="366" y="291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69"/>
                    </a:lnTo>
                    <a:lnTo>
                      <a:pt x="354" y="264"/>
                    </a:lnTo>
                    <a:lnTo>
                      <a:pt x="359" y="261"/>
                    </a:lnTo>
                    <a:lnTo>
                      <a:pt x="366" y="259"/>
                    </a:lnTo>
                    <a:lnTo>
                      <a:pt x="366" y="259"/>
                    </a:lnTo>
                    <a:close/>
                    <a:moveTo>
                      <a:pt x="307" y="259"/>
                    </a:moveTo>
                    <a:lnTo>
                      <a:pt x="307" y="259"/>
                    </a:lnTo>
                    <a:lnTo>
                      <a:pt x="307" y="259"/>
                    </a:lnTo>
                    <a:lnTo>
                      <a:pt x="313" y="261"/>
                    </a:lnTo>
                    <a:lnTo>
                      <a:pt x="318" y="264"/>
                    </a:lnTo>
                    <a:lnTo>
                      <a:pt x="322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2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7" y="291"/>
                    </a:lnTo>
                    <a:lnTo>
                      <a:pt x="307" y="291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301" y="261"/>
                    </a:lnTo>
                    <a:lnTo>
                      <a:pt x="307" y="259"/>
                    </a:lnTo>
                    <a:lnTo>
                      <a:pt x="307" y="259"/>
                    </a:lnTo>
                    <a:close/>
                    <a:moveTo>
                      <a:pt x="133" y="259"/>
                    </a:moveTo>
                    <a:lnTo>
                      <a:pt x="133" y="259"/>
                    </a:lnTo>
                    <a:lnTo>
                      <a:pt x="133" y="259"/>
                    </a:lnTo>
                    <a:lnTo>
                      <a:pt x="138" y="261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3" y="291"/>
                    </a:lnTo>
                    <a:lnTo>
                      <a:pt x="133" y="291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18" y="269"/>
                    </a:lnTo>
                    <a:lnTo>
                      <a:pt x="121" y="264"/>
                    </a:lnTo>
                    <a:lnTo>
                      <a:pt x="126" y="261"/>
                    </a:lnTo>
                    <a:lnTo>
                      <a:pt x="133" y="259"/>
                    </a:lnTo>
                    <a:lnTo>
                      <a:pt x="133" y="259"/>
                    </a:lnTo>
                    <a:close/>
                    <a:moveTo>
                      <a:pt x="73" y="259"/>
                    </a:moveTo>
                    <a:lnTo>
                      <a:pt x="73" y="259"/>
                    </a:lnTo>
                    <a:lnTo>
                      <a:pt x="73" y="259"/>
                    </a:lnTo>
                    <a:lnTo>
                      <a:pt x="80" y="261"/>
                    </a:lnTo>
                    <a:lnTo>
                      <a:pt x="85" y="264"/>
                    </a:lnTo>
                    <a:lnTo>
                      <a:pt x="89" y="269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9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8" y="261"/>
                    </a:lnTo>
                    <a:lnTo>
                      <a:pt x="73" y="259"/>
                    </a:lnTo>
                    <a:lnTo>
                      <a:pt x="73" y="259"/>
                    </a:lnTo>
                    <a:close/>
                    <a:moveTo>
                      <a:pt x="1473" y="216"/>
                    </a:moveTo>
                    <a:lnTo>
                      <a:pt x="1473" y="216"/>
                    </a:lnTo>
                    <a:lnTo>
                      <a:pt x="1473" y="216"/>
                    </a:lnTo>
                    <a:lnTo>
                      <a:pt x="1480" y="218"/>
                    </a:lnTo>
                    <a:lnTo>
                      <a:pt x="1483" y="221"/>
                    </a:lnTo>
                    <a:lnTo>
                      <a:pt x="1487" y="227"/>
                    </a:lnTo>
                    <a:lnTo>
                      <a:pt x="1488" y="232"/>
                    </a:lnTo>
                    <a:lnTo>
                      <a:pt x="1488" y="232"/>
                    </a:lnTo>
                    <a:lnTo>
                      <a:pt x="1487" y="238"/>
                    </a:lnTo>
                    <a:lnTo>
                      <a:pt x="1483" y="244"/>
                    </a:lnTo>
                    <a:lnTo>
                      <a:pt x="1480" y="247"/>
                    </a:lnTo>
                    <a:lnTo>
                      <a:pt x="1473" y="249"/>
                    </a:lnTo>
                    <a:lnTo>
                      <a:pt x="1473" y="249"/>
                    </a:lnTo>
                    <a:lnTo>
                      <a:pt x="1466" y="247"/>
                    </a:lnTo>
                    <a:lnTo>
                      <a:pt x="1463" y="244"/>
                    </a:lnTo>
                    <a:lnTo>
                      <a:pt x="1459" y="238"/>
                    </a:lnTo>
                    <a:lnTo>
                      <a:pt x="1458" y="232"/>
                    </a:lnTo>
                    <a:lnTo>
                      <a:pt x="1458" y="232"/>
                    </a:lnTo>
                    <a:lnTo>
                      <a:pt x="1459" y="227"/>
                    </a:lnTo>
                    <a:lnTo>
                      <a:pt x="1463" y="221"/>
                    </a:lnTo>
                    <a:lnTo>
                      <a:pt x="1466" y="218"/>
                    </a:lnTo>
                    <a:lnTo>
                      <a:pt x="1473" y="216"/>
                    </a:lnTo>
                    <a:lnTo>
                      <a:pt x="1473" y="216"/>
                    </a:lnTo>
                    <a:close/>
                    <a:moveTo>
                      <a:pt x="1415" y="216"/>
                    </a:moveTo>
                    <a:lnTo>
                      <a:pt x="1415" y="216"/>
                    </a:lnTo>
                    <a:lnTo>
                      <a:pt x="1415" y="216"/>
                    </a:lnTo>
                    <a:lnTo>
                      <a:pt x="1420" y="218"/>
                    </a:lnTo>
                    <a:lnTo>
                      <a:pt x="1425" y="221"/>
                    </a:lnTo>
                    <a:lnTo>
                      <a:pt x="1429" y="227"/>
                    </a:lnTo>
                    <a:lnTo>
                      <a:pt x="1430" y="232"/>
                    </a:lnTo>
                    <a:lnTo>
                      <a:pt x="1430" y="232"/>
                    </a:lnTo>
                    <a:lnTo>
                      <a:pt x="1429" y="238"/>
                    </a:lnTo>
                    <a:lnTo>
                      <a:pt x="1425" y="244"/>
                    </a:lnTo>
                    <a:lnTo>
                      <a:pt x="1420" y="247"/>
                    </a:lnTo>
                    <a:lnTo>
                      <a:pt x="1415" y="249"/>
                    </a:lnTo>
                    <a:lnTo>
                      <a:pt x="1415" y="249"/>
                    </a:lnTo>
                    <a:lnTo>
                      <a:pt x="1408" y="247"/>
                    </a:lnTo>
                    <a:lnTo>
                      <a:pt x="1403" y="244"/>
                    </a:lnTo>
                    <a:lnTo>
                      <a:pt x="1400" y="238"/>
                    </a:lnTo>
                    <a:lnTo>
                      <a:pt x="1400" y="232"/>
                    </a:lnTo>
                    <a:lnTo>
                      <a:pt x="1400" y="232"/>
                    </a:lnTo>
                    <a:lnTo>
                      <a:pt x="1400" y="227"/>
                    </a:lnTo>
                    <a:lnTo>
                      <a:pt x="1403" y="221"/>
                    </a:lnTo>
                    <a:lnTo>
                      <a:pt x="1408" y="218"/>
                    </a:lnTo>
                    <a:lnTo>
                      <a:pt x="1415" y="216"/>
                    </a:lnTo>
                    <a:lnTo>
                      <a:pt x="1415" y="216"/>
                    </a:lnTo>
                    <a:close/>
                    <a:moveTo>
                      <a:pt x="1357" y="216"/>
                    </a:moveTo>
                    <a:lnTo>
                      <a:pt x="1357" y="216"/>
                    </a:lnTo>
                    <a:lnTo>
                      <a:pt x="1357" y="216"/>
                    </a:lnTo>
                    <a:lnTo>
                      <a:pt x="1362" y="218"/>
                    </a:lnTo>
                    <a:lnTo>
                      <a:pt x="1367" y="221"/>
                    </a:lnTo>
                    <a:lnTo>
                      <a:pt x="1371" y="227"/>
                    </a:lnTo>
                    <a:lnTo>
                      <a:pt x="1373" y="232"/>
                    </a:lnTo>
                    <a:lnTo>
                      <a:pt x="1373" y="232"/>
                    </a:lnTo>
                    <a:lnTo>
                      <a:pt x="1371" y="238"/>
                    </a:lnTo>
                    <a:lnTo>
                      <a:pt x="1367" y="244"/>
                    </a:lnTo>
                    <a:lnTo>
                      <a:pt x="1362" y="247"/>
                    </a:lnTo>
                    <a:lnTo>
                      <a:pt x="1357" y="249"/>
                    </a:lnTo>
                    <a:lnTo>
                      <a:pt x="1357" y="249"/>
                    </a:lnTo>
                    <a:lnTo>
                      <a:pt x="1350" y="247"/>
                    </a:lnTo>
                    <a:lnTo>
                      <a:pt x="1345" y="244"/>
                    </a:lnTo>
                    <a:lnTo>
                      <a:pt x="1342" y="238"/>
                    </a:lnTo>
                    <a:lnTo>
                      <a:pt x="1340" y="232"/>
                    </a:lnTo>
                    <a:lnTo>
                      <a:pt x="1340" y="232"/>
                    </a:lnTo>
                    <a:lnTo>
                      <a:pt x="1342" y="227"/>
                    </a:lnTo>
                    <a:lnTo>
                      <a:pt x="1345" y="221"/>
                    </a:lnTo>
                    <a:lnTo>
                      <a:pt x="1350" y="218"/>
                    </a:lnTo>
                    <a:lnTo>
                      <a:pt x="1357" y="216"/>
                    </a:lnTo>
                    <a:lnTo>
                      <a:pt x="1357" y="216"/>
                    </a:lnTo>
                    <a:close/>
                    <a:moveTo>
                      <a:pt x="1298" y="216"/>
                    </a:moveTo>
                    <a:lnTo>
                      <a:pt x="1298" y="216"/>
                    </a:lnTo>
                    <a:lnTo>
                      <a:pt x="1298" y="216"/>
                    </a:lnTo>
                    <a:lnTo>
                      <a:pt x="1304" y="218"/>
                    </a:lnTo>
                    <a:lnTo>
                      <a:pt x="1310" y="221"/>
                    </a:lnTo>
                    <a:lnTo>
                      <a:pt x="1313" y="227"/>
                    </a:lnTo>
                    <a:lnTo>
                      <a:pt x="1313" y="232"/>
                    </a:lnTo>
                    <a:lnTo>
                      <a:pt x="1313" y="232"/>
                    </a:lnTo>
                    <a:lnTo>
                      <a:pt x="1313" y="238"/>
                    </a:lnTo>
                    <a:lnTo>
                      <a:pt x="1310" y="244"/>
                    </a:lnTo>
                    <a:lnTo>
                      <a:pt x="1304" y="247"/>
                    </a:lnTo>
                    <a:lnTo>
                      <a:pt x="1298" y="249"/>
                    </a:lnTo>
                    <a:lnTo>
                      <a:pt x="1298" y="249"/>
                    </a:lnTo>
                    <a:lnTo>
                      <a:pt x="1293" y="247"/>
                    </a:lnTo>
                    <a:lnTo>
                      <a:pt x="1287" y="244"/>
                    </a:lnTo>
                    <a:lnTo>
                      <a:pt x="1284" y="238"/>
                    </a:lnTo>
                    <a:lnTo>
                      <a:pt x="1282" y="232"/>
                    </a:lnTo>
                    <a:lnTo>
                      <a:pt x="1282" y="232"/>
                    </a:lnTo>
                    <a:lnTo>
                      <a:pt x="1284" y="227"/>
                    </a:lnTo>
                    <a:lnTo>
                      <a:pt x="1287" y="221"/>
                    </a:lnTo>
                    <a:lnTo>
                      <a:pt x="1293" y="218"/>
                    </a:lnTo>
                    <a:lnTo>
                      <a:pt x="1298" y="216"/>
                    </a:lnTo>
                    <a:lnTo>
                      <a:pt x="1298" y="216"/>
                    </a:lnTo>
                    <a:close/>
                    <a:moveTo>
                      <a:pt x="1240" y="216"/>
                    </a:moveTo>
                    <a:lnTo>
                      <a:pt x="1240" y="216"/>
                    </a:lnTo>
                    <a:lnTo>
                      <a:pt x="1240" y="216"/>
                    </a:lnTo>
                    <a:lnTo>
                      <a:pt x="1247" y="218"/>
                    </a:lnTo>
                    <a:lnTo>
                      <a:pt x="1252" y="221"/>
                    </a:lnTo>
                    <a:lnTo>
                      <a:pt x="1253" y="227"/>
                    </a:lnTo>
                    <a:lnTo>
                      <a:pt x="1255" y="232"/>
                    </a:lnTo>
                    <a:lnTo>
                      <a:pt x="1255" y="232"/>
                    </a:lnTo>
                    <a:lnTo>
                      <a:pt x="1253" y="238"/>
                    </a:lnTo>
                    <a:lnTo>
                      <a:pt x="1252" y="244"/>
                    </a:lnTo>
                    <a:lnTo>
                      <a:pt x="1247" y="247"/>
                    </a:lnTo>
                    <a:lnTo>
                      <a:pt x="1240" y="249"/>
                    </a:lnTo>
                    <a:lnTo>
                      <a:pt x="1240" y="249"/>
                    </a:lnTo>
                    <a:lnTo>
                      <a:pt x="1235" y="247"/>
                    </a:lnTo>
                    <a:lnTo>
                      <a:pt x="1230" y="244"/>
                    </a:lnTo>
                    <a:lnTo>
                      <a:pt x="1226" y="238"/>
                    </a:lnTo>
                    <a:lnTo>
                      <a:pt x="1224" y="232"/>
                    </a:lnTo>
                    <a:lnTo>
                      <a:pt x="1224" y="232"/>
                    </a:lnTo>
                    <a:lnTo>
                      <a:pt x="1226" y="227"/>
                    </a:lnTo>
                    <a:lnTo>
                      <a:pt x="1230" y="221"/>
                    </a:lnTo>
                    <a:lnTo>
                      <a:pt x="1235" y="218"/>
                    </a:lnTo>
                    <a:lnTo>
                      <a:pt x="1240" y="216"/>
                    </a:lnTo>
                    <a:lnTo>
                      <a:pt x="1240" y="216"/>
                    </a:lnTo>
                    <a:close/>
                    <a:moveTo>
                      <a:pt x="1182" y="216"/>
                    </a:moveTo>
                    <a:lnTo>
                      <a:pt x="1182" y="216"/>
                    </a:lnTo>
                    <a:lnTo>
                      <a:pt x="1182" y="216"/>
                    </a:lnTo>
                    <a:lnTo>
                      <a:pt x="1187" y="218"/>
                    </a:lnTo>
                    <a:lnTo>
                      <a:pt x="1192" y="221"/>
                    </a:lnTo>
                    <a:lnTo>
                      <a:pt x="1195" y="227"/>
                    </a:lnTo>
                    <a:lnTo>
                      <a:pt x="1197" y="232"/>
                    </a:lnTo>
                    <a:lnTo>
                      <a:pt x="1197" y="232"/>
                    </a:lnTo>
                    <a:lnTo>
                      <a:pt x="1195" y="238"/>
                    </a:lnTo>
                    <a:lnTo>
                      <a:pt x="1192" y="244"/>
                    </a:lnTo>
                    <a:lnTo>
                      <a:pt x="1187" y="247"/>
                    </a:lnTo>
                    <a:lnTo>
                      <a:pt x="1182" y="249"/>
                    </a:lnTo>
                    <a:lnTo>
                      <a:pt x="1182" y="249"/>
                    </a:lnTo>
                    <a:lnTo>
                      <a:pt x="1175" y="247"/>
                    </a:lnTo>
                    <a:lnTo>
                      <a:pt x="1170" y="244"/>
                    </a:lnTo>
                    <a:lnTo>
                      <a:pt x="1167" y="238"/>
                    </a:lnTo>
                    <a:lnTo>
                      <a:pt x="1167" y="232"/>
                    </a:lnTo>
                    <a:lnTo>
                      <a:pt x="1167" y="232"/>
                    </a:lnTo>
                    <a:lnTo>
                      <a:pt x="1167" y="227"/>
                    </a:lnTo>
                    <a:lnTo>
                      <a:pt x="1170" y="221"/>
                    </a:lnTo>
                    <a:lnTo>
                      <a:pt x="1175" y="218"/>
                    </a:lnTo>
                    <a:lnTo>
                      <a:pt x="1182" y="216"/>
                    </a:lnTo>
                    <a:lnTo>
                      <a:pt x="1182" y="216"/>
                    </a:lnTo>
                    <a:close/>
                    <a:moveTo>
                      <a:pt x="1124" y="216"/>
                    </a:moveTo>
                    <a:lnTo>
                      <a:pt x="1124" y="216"/>
                    </a:lnTo>
                    <a:lnTo>
                      <a:pt x="1124" y="216"/>
                    </a:lnTo>
                    <a:lnTo>
                      <a:pt x="1129" y="218"/>
                    </a:lnTo>
                    <a:lnTo>
                      <a:pt x="1134" y="221"/>
                    </a:lnTo>
                    <a:lnTo>
                      <a:pt x="1138" y="227"/>
                    </a:lnTo>
                    <a:lnTo>
                      <a:pt x="1139" y="232"/>
                    </a:lnTo>
                    <a:lnTo>
                      <a:pt x="1139" y="232"/>
                    </a:lnTo>
                    <a:lnTo>
                      <a:pt x="1138" y="238"/>
                    </a:lnTo>
                    <a:lnTo>
                      <a:pt x="1134" y="244"/>
                    </a:lnTo>
                    <a:lnTo>
                      <a:pt x="1129" y="247"/>
                    </a:lnTo>
                    <a:lnTo>
                      <a:pt x="1124" y="249"/>
                    </a:lnTo>
                    <a:lnTo>
                      <a:pt x="1124" y="249"/>
                    </a:lnTo>
                    <a:lnTo>
                      <a:pt x="1117" y="247"/>
                    </a:lnTo>
                    <a:lnTo>
                      <a:pt x="1112" y="244"/>
                    </a:lnTo>
                    <a:lnTo>
                      <a:pt x="1109" y="238"/>
                    </a:lnTo>
                    <a:lnTo>
                      <a:pt x="1109" y="232"/>
                    </a:lnTo>
                    <a:lnTo>
                      <a:pt x="1109" y="232"/>
                    </a:lnTo>
                    <a:lnTo>
                      <a:pt x="1109" y="227"/>
                    </a:lnTo>
                    <a:lnTo>
                      <a:pt x="1112" y="221"/>
                    </a:lnTo>
                    <a:lnTo>
                      <a:pt x="1117" y="218"/>
                    </a:lnTo>
                    <a:lnTo>
                      <a:pt x="1124" y="216"/>
                    </a:lnTo>
                    <a:lnTo>
                      <a:pt x="1124" y="216"/>
                    </a:lnTo>
                    <a:close/>
                    <a:moveTo>
                      <a:pt x="1064" y="216"/>
                    </a:moveTo>
                    <a:lnTo>
                      <a:pt x="1064" y="216"/>
                    </a:lnTo>
                    <a:lnTo>
                      <a:pt x="1064" y="216"/>
                    </a:lnTo>
                    <a:lnTo>
                      <a:pt x="1071" y="218"/>
                    </a:lnTo>
                    <a:lnTo>
                      <a:pt x="1076" y="221"/>
                    </a:lnTo>
                    <a:lnTo>
                      <a:pt x="1080" y="227"/>
                    </a:lnTo>
                    <a:lnTo>
                      <a:pt x="1080" y="232"/>
                    </a:lnTo>
                    <a:lnTo>
                      <a:pt x="1080" y="232"/>
                    </a:lnTo>
                    <a:lnTo>
                      <a:pt x="1080" y="238"/>
                    </a:lnTo>
                    <a:lnTo>
                      <a:pt x="1076" y="244"/>
                    </a:lnTo>
                    <a:lnTo>
                      <a:pt x="1071" y="247"/>
                    </a:lnTo>
                    <a:lnTo>
                      <a:pt x="1064" y="249"/>
                    </a:lnTo>
                    <a:lnTo>
                      <a:pt x="1064" y="249"/>
                    </a:lnTo>
                    <a:lnTo>
                      <a:pt x="1059" y="247"/>
                    </a:lnTo>
                    <a:lnTo>
                      <a:pt x="1054" y="244"/>
                    </a:lnTo>
                    <a:lnTo>
                      <a:pt x="1051" y="238"/>
                    </a:lnTo>
                    <a:lnTo>
                      <a:pt x="1049" y="232"/>
                    </a:lnTo>
                    <a:lnTo>
                      <a:pt x="1049" y="232"/>
                    </a:lnTo>
                    <a:lnTo>
                      <a:pt x="1051" y="227"/>
                    </a:lnTo>
                    <a:lnTo>
                      <a:pt x="1054" y="221"/>
                    </a:lnTo>
                    <a:lnTo>
                      <a:pt x="1059" y="218"/>
                    </a:lnTo>
                    <a:lnTo>
                      <a:pt x="1064" y="216"/>
                    </a:lnTo>
                    <a:lnTo>
                      <a:pt x="1064" y="216"/>
                    </a:lnTo>
                    <a:close/>
                    <a:moveTo>
                      <a:pt x="1006" y="216"/>
                    </a:moveTo>
                    <a:lnTo>
                      <a:pt x="1006" y="216"/>
                    </a:lnTo>
                    <a:lnTo>
                      <a:pt x="1006" y="216"/>
                    </a:lnTo>
                    <a:lnTo>
                      <a:pt x="1013" y="218"/>
                    </a:lnTo>
                    <a:lnTo>
                      <a:pt x="1018" y="221"/>
                    </a:lnTo>
                    <a:lnTo>
                      <a:pt x="1022" y="227"/>
                    </a:lnTo>
                    <a:lnTo>
                      <a:pt x="1022" y="232"/>
                    </a:lnTo>
                    <a:lnTo>
                      <a:pt x="1022" y="232"/>
                    </a:lnTo>
                    <a:lnTo>
                      <a:pt x="1022" y="238"/>
                    </a:lnTo>
                    <a:lnTo>
                      <a:pt x="1018" y="244"/>
                    </a:lnTo>
                    <a:lnTo>
                      <a:pt x="1013" y="247"/>
                    </a:lnTo>
                    <a:lnTo>
                      <a:pt x="1006" y="249"/>
                    </a:lnTo>
                    <a:lnTo>
                      <a:pt x="1006" y="249"/>
                    </a:lnTo>
                    <a:lnTo>
                      <a:pt x="1001" y="247"/>
                    </a:lnTo>
                    <a:lnTo>
                      <a:pt x="996" y="244"/>
                    </a:lnTo>
                    <a:lnTo>
                      <a:pt x="993" y="238"/>
                    </a:lnTo>
                    <a:lnTo>
                      <a:pt x="991" y="232"/>
                    </a:lnTo>
                    <a:lnTo>
                      <a:pt x="991" y="232"/>
                    </a:lnTo>
                    <a:lnTo>
                      <a:pt x="993" y="227"/>
                    </a:lnTo>
                    <a:lnTo>
                      <a:pt x="996" y="221"/>
                    </a:lnTo>
                    <a:lnTo>
                      <a:pt x="1001" y="218"/>
                    </a:lnTo>
                    <a:lnTo>
                      <a:pt x="1006" y="216"/>
                    </a:lnTo>
                    <a:lnTo>
                      <a:pt x="1006" y="216"/>
                    </a:lnTo>
                    <a:close/>
                    <a:moveTo>
                      <a:pt x="949" y="216"/>
                    </a:moveTo>
                    <a:lnTo>
                      <a:pt x="949" y="216"/>
                    </a:lnTo>
                    <a:lnTo>
                      <a:pt x="949" y="216"/>
                    </a:lnTo>
                    <a:lnTo>
                      <a:pt x="954" y="218"/>
                    </a:lnTo>
                    <a:lnTo>
                      <a:pt x="959" y="221"/>
                    </a:lnTo>
                    <a:lnTo>
                      <a:pt x="962" y="227"/>
                    </a:lnTo>
                    <a:lnTo>
                      <a:pt x="964" y="232"/>
                    </a:lnTo>
                    <a:lnTo>
                      <a:pt x="964" y="232"/>
                    </a:lnTo>
                    <a:lnTo>
                      <a:pt x="962" y="238"/>
                    </a:lnTo>
                    <a:lnTo>
                      <a:pt x="959" y="244"/>
                    </a:lnTo>
                    <a:lnTo>
                      <a:pt x="954" y="247"/>
                    </a:lnTo>
                    <a:lnTo>
                      <a:pt x="949" y="249"/>
                    </a:lnTo>
                    <a:lnTo>
                      <a:pt x="949" y="249"/>
                    </a:lnTo>
                    <a:lnTo>
                      <a:pt x="942" y="247"/>
                    </a:lnTo>
                    <a:lnTo>
                      <a:pt x="937" y="244"/>
                    </a:lnTo>
                    <a:lnTo>
                      <a:pt x="935" y="238"/>
                    </a:lnTo>
                    <a:lnTo>
                      <a:pt x="933" y="232"/>
                    </a:lnTo>
                    <a:lnTo>
                      <a:pt x="933" y="232"/>
                    </a:lnTo>
                    <a:lnTo>
                      <a:pt x="935" y="227"/>
                    </a:lnTo>
                    <a:lnTo>
                      <a:pt x="937" y="221"/>
                    </a:lnTo>
                    <a:lnTo>
                      <a:pt x="942" y="218"/>
                    </a:lnTo>
                    <a:lnTo>
                      <a:pt x="949" y="216"/>
                    </a:lnTo>
                    <a:lnTo>
                      <a:pt x="949" y="216"/>
                    </a:lnTo>
                    <a:close/>
                    <a:moveTo>
                      <a:pt x="891" y="216"/>
                    </a:moveTo>
                    <a:lnTo>
                      <a:pt x="891" y="216"/>
                    </a:lnTo>
                    <a:lnTo>
                      <a:pt x="891" y="216"/>
                    </a:lnTo>
                    <a:lnTo>
                      <a:pt x="896" y="218"/>
                    </a:lnTo>
                    <a:lnTo>
                      <a:pt x="901" y="221"/>
                    </a:lnTo>
                    <a:lnTo>
                      <a:pt x="904" y="227"/>
                    </a:lnTo>
                    <a:lnTo>
                      <a:pt x="906" y="232"/>
                    </a:lnTo>
                    <a:lnTo>
                      <a:pt x="906" y="232"/>
                    </a:lnTo>
                    <a:lnTo>
                      <a:pt x="904" y="238"/>
                    </a:lnTo>
                    <a:lnTo>
                      <a:pt x="901" y="244"/>
                    </a:lnTo>
                    <a:lnTo>
                      <a:pt x="896" y="247"/>
                    </a:lnTo>
                    <a:lnTo>
                      <a:pt x="891" y="249"/>
                    </a:lnTo>
                    <a:lnTo>
                      <a:pt x="891" y="249"/>
                    </a:lnTo>
                    <a:lnTo>
                      <a:pt x="884" y="247"/>
                    </a:lnTo>
                    <a:lnTo>
                      <a:pt x="879" y="244"/>
                    </a:lnTo>
                    <a:lnTo>
                      <a:pt x="875" y="238"/>
                    </a:lnTo>
                    <a:lnTo>
                      <a:pt x="875" y="232"/>
                    </a:lnTo>
                    <a:lnTo>
                      <a:pt x="875" y="232"/>
                    </a:lnTo>
                    <a:lnTo>
                      <a:pt x="875" y="227"/>
                    </a:lnTo>
                    <a:lnTo>
                      <a:pt x="879" y="221"/>
                    </a:lnTo>
                    <a:lnTo>
                      <a:pt x="884" y="218"/>
                    </a:lnTo>
                    <a:lnTo>
                      <a:pt x="891" y="216"/>
                    </a:lnTo>
                    <a:lnTo>
                      <a:pt x="891" y="216"/>
                    </a:lnTo>
                    <a:close/>
                    <a:moveTo>
                      <a:pt x="831" y="216"/>
                    </a:moveTo>
                    <a:lnTo>
                      <a:pt x="831" y="216"/>
                    </a:lnTo>
                    <a:lnTo>
                      <a:pt x="831" y="216"/>
                    </a:lnTo>
                    <a:lnTo>
                      <a:pt x="838" y="218"/>
                    </a:lnTo>
                    <a:lnTo>
                      <a:pt x="843" y="221"/>
                    </a:lnTo>
                    <a:lnTo>
                      <a:pt x="846" y="227"/>
                    </a:lnTo>
                    <a:lnTo>
                      <a:pt x="848" y="232"/>
                    </a:lnTo>
                    <a:lnTo>
                      <a:pt x="848" y="232"/>
                    </a:lnTo>
                    <a:lnTo>
                      <a:pt x="846" y="238"/>
                    </a:lnTo>
                    <a:lnTo>
                      <a:pt x="843" y="244"/>
                    </a:lnTo>
                    <a:lnTo>
                      <a:pt x="838" y="247"/>
                    </a:lnTo>
                    <a:lnTo>
                      <a:pt x="831" y="249"/>
                    </a:lnTo>
                    <a:lnTo>
                      <a:pt x="831" y="249"/>
                    </a:lnTo>
                    <a:lnTo>
                      <a:pt x="826" y="247"/>
                    </a:lnTo>
                    <a:lnTo>
                      <a:pt x="821" y="244"/>
                    </a:lnTo>
                    <a:lnTo>
                      <a:pt x="817" y="238"/>
                    </a:lnTo>
                    <a:lnTo>
                      <a:pt x="816" y="232"/>
                    </a:lnTo>
                    <a:lnTo>
                      <a:pt x="816" y="232"/>
                    </a:lnTo>
                    <a:lnTo>
                      <a:pt x="817" y="227"/>
                    </a:lnTo>
                    <a:lnTo>
                      <a:pt x="821" y="221"/>
                    </a:lnTo>
                    <a:lnTo>
                      <a:pt x="826" y="218"/>
                    </a:lnTo>
                    <a:lnTo>
                      <a:pt x="831" y="216"/>
                    </a:lnTo>
                    <a:lnTo>
                      <a:pt x="831" y="216"/>
                    </a:lnTo>
                    <a:close/>
                    <a:moveTo>
                      <a:pt x="773" y="216"/>
                    </a:moveTo>
                    <a:lnTo>
                      <a:pt x="773" y="216"/>
                    </a:lnTo>
                    <a:lnTo>
                      <a:pt x="773" y="216"/>
                    </a:lnTo>
                    <a:lnTo>
                      <a:pt x="780" y="218"/>
                    </a:lnTo>
                    <a:lnTo>
                      <a:pt x="785" y="221"/>
                    </a:lnTo>
                    <a:lnTo>
                      <a:pt x="788" y="227"/>
                    </a:lnTo>
                    <a:lnTo>
                      <a:pt x="788" y="232"/>
                    </a:lnTo>
                    <a:lnTo>
                      <a:pt x="788" y="232"/>
                    </a:lnTo>
                    <a:lnTo>
                      <a:pt x="788" y="238"/>
                    </a:lnTo>
                    <a:lnTo>
                      <a:pt x="785" y="244"/>
                    </a:lnTo>
                    <a:lnTo>
                      <a:pt x="780" y="247"/>
                    </a:lnTo>
                    <a:lnTo>
                      <a:pt x="773" y="249"/>
                    </a:lnTo>
                    <a:lnTo>
                      <a:pt x="773" y="249"/>
                    </a:lnTo>
                    <a:lnTo>
                      <a:pt x="768" y="247"/>
                    </a:lnTo>
                    <a:lnTo>
                      <a:pt x="763" y="244"/>
                    </a:lnTo>
                    <a:lnTo>
                      <a:pt x="760" y="238"/>
                    </a:lnTo>
                    <a:lnTo>
                      <a:pt x="758" y="232"/>
                    </a:lnTo>
                    <a:lnTo>
                      <a:pt x="758" y="232"/>
                    </a:lnTo>
                    <a:lnTo>
                      <a:pt x="760" y="227"/>
                    </a:lnTo>
                    <a:lnTo>
                      <a:pt x="763" y="221"/>
                    </a:lnTo>
                    <a:lnTo>
                      <a:pt x="768" y="218"/>
                    </a:lnTo>
                    <a:lnTo>
                      <a:pt x="773" y="216"/>
                    </a:lnTo>
                    <a:lnTo>
                      <a:pt x="773" y="216"/>
                    </a:lnTo>
                    <a:close/>
                    <a:moveTo>
                      <a:pt x="715" y="216"/>
                    </a:moveTo>
                    <a:lnTo>
                      <a:pt x="715" y="216"/>
                    </a:lnTo>
                    <a:lnTo>
                      <a:pt x="715" y="216"/>
                    </a:lnTo>
                    <a:lnTo>
                      <a:pt x="722" y="218"/>
                    </a:lnTo>
                    <a:lnTo>
                      <a:pt x="725" y="221"/>
                    </a:lnTo>
                    <a:lnTo>
                      <a:pt x="729" y="227"/>
                    </a:lnTo>
                    <a:lnTo>
                      <a:pt x="731" y="232"/>
                    </a:lnTo>
                    <a:lnTo>
                      <a:pt x="731" y="232"/>
                    </a:lnTo>
                    <a:lnTo>
                      <a:pt x="729" y="238"/>
                    </a:lnTo>
                    <a:lnTo>
                      <a:pt x="725" y="244"/>
                    </a:lnTo>
                    <a:lnTo>
                      <a:pt x="722" y="247"/>
                    </a:lnTo>
                    <a:lnTo>
                      <a:pt x="715" y="249"/>
                    </a:lnTo>
                    <a:lnTo>
                      <a:pt x="715" y="249"/>
                    </a:lnTo>
                    <a:lnTo>
                      <a:pt x="708" y="247"/>
                    </a:lnTo>
                    <a:lnTo>
                      <a:pt x="705" y="244"/>
                    </a:lnTo>
                    <a:lnTo>
                      <a:pt x="702" y="238"/>
                    </a:lnTo>
                    <a:lnTo>
                      <a:pt x="700" y="232"/>
                    </a:lnTo>
                    <a:lnTo>
                      <a:pt x="700" y="232"/>
                    </a:lnTo>
                    <a:lnTo>
                      <a:pt x="702" y="227"/>
                    </a:lnTo>
                    <a:lnTo>
                      <a:pt x="705" y="221"/>
                    </a:lnTo>
                    <a:lnTo>
                      <a:pt x="708" y="218"/>
                    </a:lnTo>
                    <a:lnTo>
                      <a:pt x="715" y="216"/>
                    </a:lnTo>
                    <a:lnTo>
                      <a:pt x="715" y="216"/>
                    </a:lnTo>
                    <a:close/>
                    <a:moveTo>
                      <a:pt x="657" y="216"/>
                    </a:moveTo>
                    <a:lnTo>
                      <a:pt x="657" y="216"/>
                    </a:lnTo>
                    <a:lnTo>
                      <a:pt x="657" y="216"/>
                    </a:lnTo>
                    <a:lnTo>
                      <a:pt x="662" y="218"/>
                    </a:lnTo>
                    <a:lnTo>
                      <a:pt x="668" y="221"/>
                    </a:lnTo>
                    <a:lnTo>
                      <a:pt x="671" y="227"/>
                    </a:lnTo>
                    <a:lnTo>
                      <a:pt x="673" y="232"/>
                    </a:lnTo>
                    <a:lnTo>
                      <a:pt x="673" y="232"/>
                    </a:lnTo>
                    <a:lnTo>
                      <a:pt x="671" y="238"/>
                    </a:lnTo>
                    <a:lnTo>
                      <a:pt x="668" y="244"/>
                    </a:lnTo>
                    <a:lnTo>
                      <a:pt x="662" y="247"/>
                    </a:lnTo>
                    <a:lnTo>
                      <a:pt x="657" y="249"/>
                    </a:lnTo>
                    <a:lnTo>
                      <a:pt x="657" y="249"/>
                    </a:lnTo>
                    <a:lnTo>
                      <a:pt x="651" y="247"/>
                    </a:lnTo>
                    <a:lnTo>
                      <a:pt x="645" y="244"/>
                    </a:lnTo>
                    <a:lnTo>
                      <a:pt x="642" y="238"/>
                    </a:lnTo>
                    <a:lnTo>
                      <a:pt x="642" y="232"/>
                    </a:lnTo>
                    <a:lnTo>
                      <a:pt x="642" y="232"/>
                    </a:lnTo>
                    <a:lnTo>
                      <a:pt x="642" y="227"/>
                    </a:lnTo>
                    <a:lnTo>
                      <a:pt x="645" y="221"/>
                    </a:lnTo>
                    <a:lnTo>
                      <a:pt x="651" y="218"/>
                    </a:lnTo>
                    <a:lnTo>
                      <a:pt x="657" y="216"/>
                    </a:lnTo>
                    <a:lnTo>
                      <a:pt x="657" y="216"/>
                    </a:lnTo>
                    <a:close/>
                    <a:moveTo>
                      <a:pt x="599" y="216"/>
                    </a:moveTo>
                    <a:lnTo>
                      <a:pt x="599" y="216"/>
                    </a:lnTo>
                    <a:lnTo>
                      <a:pt x="599" y="216"/>
                    </a:lnTo>
                    <a:lnTo>
                      <a:pt x="605" y="218"/>
                    </a:lnTo>
                    <a:lnTo>
                      <a:pt x="610" y="221"/>
                    </a:lnTo>
                    <a:lnTo>
                      <a:pt x="613" y="227"/>
                    </a:lnTo>
                    <a:lnTo>
                      <a:pt x="615" y="232"/>
                    </a:lnTo>
                    <a:lnTo>
                      <a:pt x="615" y="232"/>
                    </a:lnTo>
                    <a:lnTo>
                      <a:pt x="613" y="238"/>
                    </a:lnTo>
                    <a:lnTo>
                      <a:pt x="610" y="244"/>
                    </a:lnTo>
                    <a:lnTo>
                      <a:pt x="605" y="247"/>
                    </a:lnTo>
                    <a:lnTo>
                      <a:pt x="599" y="249"/>
                    </a:lnTo>
                    <a:lnTo>
                      <a:pt x="599" y="249"/>
                    </a:lnTo>
                    <a:lnTo>
                      <a:pt x="593" y="247"/>
                    </a:lnTo>
                    <a:lnTo>
                      <a:pt x="588" y="244"/>
                    </a:lnTo>
                    <a:lnTo>
                      <a:pt x="584" y="238"/>
                    </a:lnTo>
                    <a:lnTo>
                      <a:pt x="582" y="232"/>
                    </a:lnTo>
                    <a:lnTo>
                      <a:pt x="582" y="232"/>
                    </a:lnTo>
                    <a:lnTo>
                      <a:pt x="584" y="227"/>
                    </a:lnTo>
                    <a:lnTo>
                      <a:pt x="588" y="221"/>
                    </a:lnTo>
                    <a:lnTo>
                      <a:pt x="593" y="218"/>
                    </a:lnTo>
                    <a:lnTo>
                      <a:pt x="599" y="216"/>
                    </a:lnTo>
                    <a:lnTo>
                      <a:pt x="599" y="216"/>
                    </a:lnTo>
                    <a:close/>
                    <a:moveTo>
                      <a:pt x="540" y="216"/>
                    </a:moveTo>
                    <a:lnTo>
                      <a:pt x="540" y="216"/>
                    </a:lnTo>
                    <a:lnTo>
                      <a:pt x="540" y="216"/>
                    </a:lnTo>
                    <a:lnTo>
                      <a:pt x="547" y="218"/>
                    </a:lnTo>
                    <a:lnTo>
                      <a:pt x="552" y="221"/>
                    </a:lnTo>
                    <a:lnTo>
                      <a:pt x="555" y="227"/>
                    </a:lnTo>
                    <a:lnTo>
                      <a:pt x="555" y="232"/>
                    </a:lnTo>
                    <a:lnTo>
                      <a:pt x="555" y="232"/>
                    </a:lnTo>
                    <a:lnTo>
                      <a:pt x="555" y="238"/>
                    </a:lnTo>
                    <a:lnTo>
                      <a:pt x="552" y="244"/>
                    </a:lnTo>
                    <a:lnTo>
                      <a:pt x="547" y="247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5" y="247"/>
                    </a:lnTo>
                    <a:lnTo>
                      <a:pt x="530" y="244"/>
                    </a:lnTo>
                    <a:lnTo>
                      <a:pt x="526" y="238"/>
                    </a:lnTo>
                    <a:lnTo>
                      <a:pt x="525" y="232"/>
                    </a:lnTo>
                    <a:lnTo>
                      <a:pt x="525" y="232"/>
                    </a:lnTo>
                    <a:lnTo>
                      <a:pt x="526" y="227"/>
                    </a:lnTo>
                    <a:lnTo>
                      <a:pt x="530" y="221"/>
                    </a:lnTo>
                    <a:lnTo>
                      <a:pt x="535" y="218"/>
                    </a:lnTo>
                    <a:lnTo>
                      <a:pt x="540" y="216"/>
                    </a:lnTo>
                    <a:lnTo>
                      <a:pt x="540" y="216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9" y="218"/>
                    </a:lnTo>
                    <a:lnTo>
                      <a:pt x="492" y="221"/>
                    </a:lnTo>
                    <a:lnTo>
                      <a:pt x="496" y="227"/>
                    </a:lnTo>
                    <a:lnTo>
                      <a:pt x="497" y="232"/>
                    </a:lnTo>
                    <a:lnTo>
                      <a:pt x="497" y="232"/>
                    </a:lnTo>
                    <a:lnTo>
                      <a:pt x="496" y="238"/>
                    </a:lnTo>
                    <a:lnTo>
                      <a:pt x="492" y="244"/>
                    </a:lnTo>
                    <a:lnTo>
                      <a:pt x="489" y="247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7" y="247"/>
                    </a:lnTo>
                    <a:lnTo>
                      <a:pt x="472" y="244"/>
                    </a:lnTo>
                    <a:lnTo>
                      <a:pt x="468" y="238"/>
                    </a:lnTo>
                    <a:lnTo>
                      <a:pt x="467" y="232"/>
                    </a:lnTo>
                    <a:lnTo>
                      <a:pt x="467" y="232"/>
                    </a:lnTo>
                    <a:lnTo>
                      <a:pt x="468" y="227"/>
                    </a:lnTo>
                    <a:lnTo>
                      <a:pt x="472" y="221"/>
                    </a:lnTo>
                    <a:lnTo>
                      <a:pt x="477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8" y="227"/>
                    </a:lnTo>
                    <a:lnTo>
                      <a:pt x="439" y="232"/>
                    </a:lnTo>
                    <a:lnTo>
                      <a:pt x="439" y="232"/>
                    </a:lnTo>
                    <a:lnTo>
                      <a:pt x="438" y="238"/>
                    </a:lnTo>
                    <a:lnTo>
                      <a:pt x="434" y="244"/>
                    </a:lnTo>
                    <a:lnTo>
                      <a:pt x="429" y="247"/>
                    </a:lnTo>
                    <a:lnTo>
                      <a:pt x="424" y="249"/>
                    </a:lnTo>
                    <a:lnTo>
                      <a:pt x="424" y="249"/>
                    </a:lnTo>
                    <a:lnTo>
                      <a:pt x="417" y="247"/>
                    </a:lnTo>
                    <a:lnTo>
                      <a:pt x="412" y="244"/>
                    </a:lnTo>
                    <a:lnTo>
                      <a:pt x="409" y="238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27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6" y="216"/>
                    </a:moveTo>
                    <a:lnTo>
                      <a:pt x="366" y="216"/>
                    </a:lnTo>
                    <a:lnTo>
                      <a:pt x="366" y="216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80" y="227"/>
                    </a:lnTo>
                    <a:lnTo>
                      <a:pt x="381" y="232"/>
                    </a:lnTo>
                    <a:lnTo>
                      <a:pt x="381" y="232"/>
                    </a:lnTo>
                    <a:lnTo>
                      <a:pt x="380" y="238"/>
                    </a:lnTo>
                    <a:lnTo>
                      <a:pt x="376" y="244"/>
                    </a:lnTo>
                    <a:lnTo>
                      <a:pt x="371" y="247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59" y="247"/>
                    </a:lnTo>
                    <a:lnTo>
                      <a:pt x="354" y="244"/>
                    </a:lnTo>
                    <a:lnTo>
                      <a:pt x="351" y="238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51" y="227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6" y="216"/>
                    </a:lnTo>
                    <a:lnTo>
                      <a:pt x="366" y="216"/>
                    </a:lnTo>
                    <a:close/>
                    <a:moveTo>
                      <a:pt x="307" y="216"/>
                    </a:moveTo>
                    <a:lnTo>
                      <a:pt x="307" y="216"/>
                    </a:lnTo>
                    <a:lnTo>
                      <a:pt x="307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7"/>
                    </a:lnTo>
                    <a:lnTo>
                      <a:pt x="322" y="232"/>
                    </a:lnTo>
                    <a:lnTo>
                      <a:pt x="322" y="232"/>
                    </a:lnTo>
                    <a:lnTo>
                      <a:pt x="322" y="238"/>
                    </a:lnTo>
                    <a:lnTo>
                      <a:pt x="318" y="244"/>
                    </a:lnTo>
                    <a:lnTo>
                      <a:pt x="313" y="247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1" y="247"/>
                    </a:lnTo>
                    <a:lnTo>
                      <a:pt x="296" y="244"/>
                    </a:lnTo>
                    <a:lnTo>
                      <a:pt x="293" y="238"/>
                    </a:lnTo>
                    <a:lnTo>
                      <a:pt x="291" y="232"/>
                    </a:lnTo>
                    <a:lnTo>
                      <a:pt x="291" y="232"/>
                    </a:lnTo>
                    <a:lnTo>
                      <a:pt x="293" y="227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7" y="216"/>
                    </a:lnTo>
                    <a:lnTo>
                      <a:pt x="307" y="216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5" y="218"/>
                    </a:lnTo>
                    <a:lnTo>
                      <a:pt x="261" y="221"/>
                    </a:lnTo>
                    <a:lnTo>
                      <a:pt x="262" y="227"/>
                    </a:lnTo>
                    <a:lnTo>
                      <a:pt x="264" y="232"/>
                    </a:lnTo>
                    <a:lnTo>
                      <a:pt x="264" y="232"/>
                    </a:lnTo>
                    <a:lnTo>
                      <a:pt x="262" y="238"/>
                    </a:lnTo>
                    <a:lnTo>
                      <a:pt x="261" y="244"/>
                    </a:lnTo>
                    <a:lnTo>
                      <a:pt x="255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4" y="247"/>
                    </a:lnTo>
                    <a:lnTo>
                      <a:pt x="238" y="244"/>
                    </a:lnTo>
                    <a:lnTo>
                      <a:pt x="235" y="238"/>
                    </a:lnTo>
                    <a:lnTo>
                      <a:pt x="233" y="232"/>
                    </a:lnTo>
                    <a:lnTo>
                      <a:pt x="233" y="232"/>
                    </a:lnTo>
                    <a:lnTo>
                      <a:pt x="235" y="227"/>
                    </a:lnTo>
                    <a:lnTo>
                      <a:pt x="238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4" y="227"/>
                    </a:lnTo>
                    <a:lnTo>
                      <a:pt x="206" y="232"/>
                    </a:lnTo>
                    <a:lnTo>
                      <a:pt x="206" y="232"/>
                    </a:lnTo>
                    <a:lnTo>
                      <a:pt x="204" y="238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7" y="238"/>
                    </a:lnTo>
                    <a:lnTo>
                      <a:pt x="175" y="232"/>
                    </a:lnTo>
                    <a:lnTo>
                      <a:pt x="175" y="232"/>
                    </a:lnTo>
                    <a:lnTo>
                      <a:pt x="177" y="227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7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6" y="238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8" y="238"/>
                    </a:lnTo>
                    <a:lnTo>
                      <a:pt x="118" y="232"/>
                    </a:lnTo>
                    <a:lnTo>
                      <a:pt x="118" y="232"/>
                    </a:lnTo>
                    <a:lnTo>
                      <a:pt x="118" y="227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9" y="227"/>
                    </a:lnTo>
                    <a:lnTo>
                      <a:pt x="89" y="232"/>
                    </a:lnTo>
                    <a:lnTo>
                      <a:pt x="89" y="232"/>
                    </a:lnTo>
                    <a:lnTo>
                      <a:pt x="89" y="238"/>
                    </a:lnTo>
                    <a:lnTo>
                      <a:pt x="85" y="244"/>
                    </a:lnTo>
                    <a:lnTo>
                      <a:pt x="80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3" y="244"/>
                    </a:lnTo>
                    <a:lnTo>
                      <a:pt x="60" y="238"/>
                    </a:lnTo>
                    <a:lnTo>
                      <a:pt x="58" y="232"/>
                    </a:lnTo>
                    <a:lnTo>
                      <a:pt x="58" y="232"/>
                    </a:lnTo>
                    <a:lnTo>
                      <a:pt x="60" y="227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7" y="221"/>
                    </a:lnTo>
                    <a:lnTo>
                      <a:pt x="31" y="227"/>
                    </a:lnTo>
                    <a:lnTo>
                      <a:pt x="31" y="232"/>
                    </a:lnTo>
                    <a:lnTo>
                      <a:pt x="31" y="232"/>
                    </a:lnTo>
                    <a:lnTo>
                      <a:pt x="31" y="238"/>
                    </a:lnTo>
                    <a:lnTo>
                      <a:pt x="27" y="244"/>
                    </a:lnTo>
                    <a:lnTo>
                      <a:pt x="22" y="247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10" y="247"/>
                    </a:lnTo>
                    <a:lnTo>
                      <a:pt x="5" y="244"/>
                    </a:lnTo>
                    <a:lnTo>
                      <a:pt x="2" y="238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2" y="227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1531" y="172"/>
                    </a:moveTo>
                    <a:lnTo>
                      <a:pt x="1531" y="172"/>
                    </a:lnTo>
                    <a:lnTo>
                      <a:pt x="1531" y="172"/>
                    </a:lnTo>
                    <a:lnTo>
                      <a:pt x="1538" y="174"/>
                    </a:lnTo>
                    <a:lnTo>
                      <a:pt x="1543" y="177"/>
                    </a:lnTo>
                    <a:lnTo>
                      <a:pt x="1546" y="182"/>
                    </a:lnTo>
                    <a:lnTo>
                      <a:pt x="1546" y="189"/>
                    </a:lnTo>
                    <a:lnTo>
                      <a:pt x="1546" y="189"/>
                    </a:lnTo>
                    <a:lnTo>
                      <a:pt x="1546" y="196"/>
                    </a:lnTo>
                    <a:lnTo>
                      <a:pt x="1543" y="201"/>
                    </a:lnTo>
                    <a:lnTo>
                      <a:pt x="1538" y="204"/>
                    </a:lnTo>
                    <a:lnTo>
                      <a:pt x="1531" y="204"/>
                    </a:lnTo>
                    <a:lnTo>
                      <a:pt x="1531" y="204"/>
                    </a:lnTo>
                    <a:lnTo>
                      <a:pt x="1526" y="204"/>
                    </a:lnTo>
                    <a:lnTo>
                      <a:pt x="1521" y="201"/>
                    </a:lnTo>
                    <a:lnTo>
                      <a:pt x="1517" y="196"/>
                    </a:lnTo>
                    <a:lnTo>
                      <a:pt x="1516" y="189"/>
                    </a:lnTo>
                    <a:lnTo>
                      <a:pt x="1516" y="189"/>
                    </a:lnTo>
                    <a:lnTo>
                      <a:pt x="1517" y="182"/>
                    </a:lnTo>
                    <a:lnTo>
                      <a:pt x="1521" y="177"/>
                    </a:lnTo>
                    <a:lnTo>
                      <a:pt x="1526" y="174"/>
                    </a:lnTo>
                    <a:lnTo>
                      <a:pt x="1531" y="172"/>
                    </a:lnTo>
                    <a:lnTo>
                      <a:pt x="1531" y="172"/>
                    </a:lnTo>
                    <a:close/>
                    <a:moveTo>
                      <a:pt x="1473" y="172"/>
                    </a:moveTo>
                    <a:lnTo>
                      <a:pt x="1473" y="172"/>
                    </a:lnTo>
                    <a:lnTo>
                      <a:pt x="1473" y="172"/>
                    </a:lnTo>
                    <a:lnTo>
                      <a:pt x="1480" y="174"/>
                    </a:lnTo>
                    <a:lnTo>
                      <a:pt x="1483" y="177"/>
                    </a:lnTo>
                    <a:lnTo>
                      <a:pt x="1487" y="182"/>
                    </a:lnTo>
                    <a:lnTo>
                      <a:pt x="1488" y="189"/>
                    </a:lnTo>
                    <a:lnTo>
                      <a:pt x="1488" y="189"/>
                    </a:lnTo>
                    <a:lnTo>
                      <a:pt x="1487" y="196"/>
                    </a:lnTo>
                    <a:lnTo>
                      <a:pt x="1483" y="201"/>
                    </a:lnTo>
                    <a:lnTo>
                      <a:pt x="1480" y="204"/>
                    </a:lnTo>
                    <a:lnTo>
                      <a:pt x="1473" y="204"/>
                    </a:lnTo>
                    <a:lnTo>
                      <a:pt x="1473" y="204"/>
                    </a:lnTo>
                    <a:lnTo>
                      <a:pt x="1466" y="204"/>
                    </a:lnTo>
                    <a:lnTo>
                      <a:pt x="1463" y="201"/>
                    </a:lnTo>
                    <a:lnTo>
                      <a:pt x="1459" y="196"/>
                    </a:lnTo>
                    <a:lnTo>
                      <a:pt x="1458" y="189"/>
                    </a:lnTo>
                    <a:lnTo>
                      <a:pt x="1458" y="189"/>
                    </a:lnTo>
                    <a:lnTo>
                      <a:pt x="1459" y="182"/>
                    </a:lnTo>
                    <a:lnTo>
                      <a:pt x="1463" y="177"/>
                    </a:lnTo>
                    <a:lnTo>
                      <a:pt x="1466" y="174"/>
                    </a:lnTo>
                    <a:lnTo>
                      <a:pt x="1473" y="172"/>
                    </a:lnTo>
                    <a:lnTo>
                      <a:pt x="1473" y="172"/>
                    </a:lnTo>
                    <a:close/>
                    <a:moveTo>
                      <a:pt x="1415" y="172"/>
                    </a:moveTo>
                    <a:lnTo>
                      <a:pt x="1415" y="172"/>
                    </a:lnTo>
                    <a:lnTo>
                      <a:pt x="1415" y="172"/>
                    </a:lnTo>
                    <a:lnTo>
                      <a:pt x="1420" y="174"/>
                    </a:lnTo>
                    <a:lnTo>
                      <a:pt x="1425" y="177"/>
                    </a:lnTo>
                    <a:lnTo>
                      <a:pt x="1429" y="182"/>
                    </a:lnTo>
                    <a:lnTo>
                      <a:pt x="1430" y="189"/>
                    </a:lnTo>
                    <a:lnTo>
                      <a:pt x="1430" y="189"/>
                    </a:lnTo>
                    <a:lnTo>
                      <a:pt x="1429" y="196"/>
                    </a:lnTo>
                    <a:lnTo>
                      <a:pt x="1425" y="201"/>
                    </a:lnTo>
                    <a:lnTo>
                      <a:pt x="1420" y="204"/>
                    </a:lnTo>
                    <a:lnTo>
                      <a:pt x="1415" y="204"/>
                    </a:lnTo>
                    <a:lnTo>
                      <a:pt x="1415" y="204"/>
                    </a:lnTo>
                    <a:lnTo>
                      <a:pt x="1408" y="204"/>
                    </a:lnTo>
                    <a:lnTo>
                      <a:pt x="1403" y="201"/>
                    </a:lnTo>
                    <a:lnTo>
                      <a:pt x="1400" y="196"/>
                    </a:lnTo>
                    <a:lnTo>
                      <a:pt x="1400" y="189"/>
                    </a:lnTo>
                    <a:lnTo>
                      <a:pt x="1400" y="189"/>
                    </a:lnTo>
                    <a:lnTo>
                      <a:pt x="1400" y="182"/>
                    </a:lnTo>
                    <a:lnTo>
                      <a:pt x="1403" y="177"/>
                    </a:lnTo>
                    <a:lnTo>
                      <a:pt x="1408" y="174"/>
                    </a:lnTo>
                    <a:lnTo>
                      <a:pt x="1415" y="172"/>
                    </a:lnTo>
                    <a:lnTo>
                      <a:pt x="1415" y="172"/>
                    </a:lnTo>
                    <a:close/>
                    <a:moveTo>
                      <a:pt x="1357" y="172"/>
                    </a:moveTo>
                    <a:lnTo>
                      <a:pt x="1357" y="172"/>
                    </a:lnTo>
                    <a:lnTo>
                      <a:pt x="1357" y="172"/>
                    </a:lnTo>
                    <a:lnTo>
                      <a:pt x="1362" y="174"/>
                    </a:lnTo>
                    <a:lnTo>
                      <a:pt x="1367" y="177"/>
                    </a:lnTo>
                    <a:lnTo>
                      <a:pt x="1371" y="182"/>
                    </a:lnTo>
                    <a:lnTo>
                      <a:pt x="1373" y="189"/>
                    </a:lnTo>
                    <a:lnTo>
                      <a:pt x="1373" y="189"/>
                    </a:lnTo>
                    <a:lnTo>
                      <a:pt x="1371" y="196"/>
                    </a:lnTo>
                    <a:lnTo>
                      <a:pt x="1367" y="201"/>
                    </a:lnTo>
                    <a:lnTo>
                      <a:pt x="1362" y="204"/>
                    </a:lnTo>
                    <a:lnTo>
                      <a:pt x="1357" y="204"/>
                    </a:lnTo>
                    <a:lnTo>
                      <a:pt x="1357" y="204"/>
                    </a:lnTo>
                    <a:lnTo>
                      <a:pt x="1350" y="204"/>
                    </a:lnTo>
                    <a:lnTo>
                      <a:pt x="1345" y="201"/>
                    </a:lnTo>
                    <a:lnTo>
                      <a:pt x="1342" y="196"/>
                    </a:lnTo>
                    <a:lnTo>
                      <a:pt x="1340" y="189"/>
                    </a:lnTo>
                    <a:lnTo>
                      <a:pt x="1340" y="189"/>
                    </a:lnTo>
                    <a:lnTo>
                      <a:pt x="1342" y="182"/>
                    </a:lnTo>
                    <a:lnTo>
                      <a:pt x="1345" y="177"/>
                    </a:lnTo>
                    <a:lnTo>
                      <a:pt x="1350" y="174"/>
                    </a:lnTo>
                    <a:lnTo>
                      <a:pt x="1357" y="172"/>
                    </a:lnTo>
                    <a:lnTo>
                      <a:pt x="1357" y="172"/>
                    </a:lnTo>
                    <a:close/>
                    <a:moveTo>
                      <a:pt x="1298" y="172"/>
                    </a:moveTo>
                    <a:lnTo>
                      <a:pt x="1298" y="172"/>
                    </a:lnTo>
                    <a:lnTo>
                      <a:pt x="1298" y="172"/>
                    </a:lnTo>
                    <a:lnTo>
                      <a:pt x="1304" y="174"/>
                    </a:lnTo>
                    <a:lnTo>
                      <a:pt x="1310" y="177"/>
                    </a:lnTo>
                    <a:lnTo>
                      <a:pt x="1313" y="182"/>
                    </a:lnTo>
                    <a:lnTo>
                      <a:pt x="1313" y="189"/>
                    </a:lnTo>
                    <a:lnTo>
                      <a:pt x="1313" y="189"/>
                    </a:lnTo>
                    <a:lnTo>
                      <a:pt x="1313" y="196"/>
                    </a:lnTo>
                    <a:lnTo>
                      <a:pt x="1310" y="201"/>
                    </a:lnTo>
                    <a:lnTo>
                      <a:pt x="1304" y="204"/>
                    </a:lnTo>
                    <a:lnTo>
                      <a:pt x="1298" y="204"/>
                    </a:lnTo>
                    <a:lnTo>
                      <a:pt x="1298" y="204"/>
                    </a:lnTo>
                    <a:lnTo>
                      <a:pt x="1293" y="204"/>
                    </a:lnTo>
                    <a:lnTo>
                      <a:pt x="1287" y="201"/>
                    </a:lnTo>
                    <a:lnTo>
                      <a:pt x="1284" y="196"/>
                    </a:lnTo>
                    <a:lnTo>
                      <a:pt x="1282" y="189"/>
                    </a:lnTo>
                    <a:lnTo>
                      <a:pt x="1282" y="189"/>
                    </a:lnTo>
                    <a:lnTo>
                      <a:pt x="1284" y="182"/>
                    </a:lnTo>
                    <a:lnTo>
                      <a:pt x="1287" y="177"/>
                    </a:lnTo>
                    <a:lnTo>
                      <a:pt x="1293" y="174"/>
                    </a:lnTo>
                    <a:lnTo>
                      <a:pt x="1298" y="172"/>
                    </a:lnTo>
                    <a:lnTo>
                      <a:pt x="1298" y="172"/>
                    </a:lnTo>
                    <a:close/>
                    <a:moveTo>
                      <a:pt x="1240" y="172"/>
                    </a:moveTo>
                    <a:lnTo>
                      <a:pt x="1240" y="172"/>
                    </a:lnTo>
                    <a:lnTo>
                      <a:pt x="1240" y="172"/>
                    </a:lnTo>
                    <a:lnTo>
                      <a:pt x="1247" y="174"/>
                    </a:lnTo>
                    <a:lnTo>
                      <a:pt x="1252" y="177"/>
                    </a:lnTo>
                    <a:lnTo>
                      <a:pt x="1253" y="182"/>
                    </a:lnTo>
                    <a:lnTo>
                      <a:pt x="1255" y="189"/>
                    </a:lnTo>
                    <a:lnTo>
                      <a:pt x="1255" y="189"/>
                    </a:lnTo>
                    <a:lnTo>
                      <a:pt x="1253" y="196"/>
                    </a:lnTo>
                    <a:lnTo>
                      <a:pt x="1252" y="201"/>
                    </a:lnTo>
                    <a:lnTo>
                      <a:pt x="1247" y="204"/>
                    </a:lnTo>
                    <a:lnTo>
                      <a:pt x="1240" y="204"/>
                    </a:lnTo>
                    <a:lnTo>
                      <a:pt x="1240" y="204"/>
                    </a:lnTo>
                    <a:lnTo>
                      <a:pt x="1235" y="204"/>
                    </a:lnTo>
                    <a:lnTo>
                      <a:pt x="1230" y="201"/>
                    </a:lnTo>
                    <a:lnTo>
                      <a:pt x="1226" y="196"/>
                    </a:lnTo>
                    <a:lnTo>
                      <a:pt x="1224" y="189"/>
                    </a:lnTo>
                    <a:lnTo>
                      <a:pt x="1224" y="189"/>
                    </a:lnTo>
                    <a:lnTo>
                      <a:pt x="1226" y="182"/>
                    </a:lnTo>
                    <a:lnTo>
                      <a:pt x="1230" y="177"/>
                    </a:lnTo>
                    <a:lnTo>
                      <a:pt x="1235" y="174"/>
                    </a:lnTo>
                    <a:lnTo>
                      <a:pt x="1240" y="172"/>
                    </a:lnTo>
                    <a:lnTo>
                      <a:pt x="1240" y="172"/>
                    </a:lnTo>
                    <a:close/>
                    <a:moveTo>
                      <a:pt x="1182" y="172"/>
                    </a:moveTo>
                    <a:lnTo>
                      <a:pt x="1182" y="172"/>
                    </a:lnTo>
                    <a:lnTo>
                      <a:pt x="1182" y="172"/>
                    </a:lnTo>
                    <a:lnTo>
                      <a:pt x="1187" y="174"/>
                    </a:lnTo>
                    <a:lnTo>
                      <a:pt x="1192" y="177"/>
                    </a:lnTo>
                    <a:lnTo>
                      <a:pt x="1195" y="182"/>
                    </a:lnTo>
                    <a:lnTo>
                      <a:pt x="1197" y="189"/>
                    </a:lnTo>
                    <a:lnTo>
                      <a:pt x="1197" y="189"/>
                    </a:lnTo>
                    <a:lnTo>
                      <a:pt x="1195" y="196"/>
                    </a:lnTo>
                    <a:lnTo>
                      <a:pt x="1192" y="201"/>
                    </a:lnTo>
                    <a:lnTo>
                      <a:pt x="1187" y="204"/>
                    </a:lnTo>
                    <a:lnTo>
                      <a:pt x="1182" y="204"/>
                    </a:lnTo>
                    <a:lnTo>
                      <a:pt x="1182" y="204"/>
                    </a:lnTo>
                    <a:lnTo>
                      <a:pt x="1175" y="204"/>
                    </a:lnTo>
                    <a:lnTo>
                      <a:pt x="1170" y="201"/>
                    </a:lnTo>
                    <a:lnTo>
                      <a:pt x="1167" y="196"/>
                    </a:lnTo>
                    <a:lnTo>
                      <a:pt x="1167" y="189"/>
                    </a:lnTo>
                    <a:lnTo>
                      <a:pt x="1167" y="189"/>
                    </a:lnTo>
                    <a:lnTo>
                      <a:pt x="1167" y="182"/>
                    </a:lnTo>
                    <a:lnTo>
                      <a:pt x="1170" y="177"/>
                    </a:lnTo>
                    <a:lnTo>
                      <a:pt x="1175" y="174"/>
                    </a:lnTo>
                    <a:lnTo>
                      <a:pt x="1182" y="172"/>
                    </a:lnTo>
                    <a:lnTo>
                      <a:pt x="1182" y="172"/>
                    </a:lnTo>
                    <a:close/>
                    <a:moveTo>
                      <a:pt x="1124" y="172"/>
                    </a:moveTo>
                    <a:lnTo>
                      <a:pt x="1124" y="172"/>
                    </a:lnTo>
                    <a:lnTo>
                      <a:pt x="1124" y="172"/>
                    </a:lnTo>
                    <a:lnTo>
                      <a:pt x="1129" y="174"/>
                    </a:lnTo>
                    <a:lnTo>
                      <a:pt x="1134" y="177"/>
                    </a:lnTo>
                    <a:lnTo>
                      <a:pt x="1138" y="182"/>
                    </a:lnTo>
                    <a:lnTo>
                      <a:pt x="1139" y="189"/>
                    </a:lnTo>
                    <a:lnTo>
                      <a:pt x="1139" y="189"/>
                    </a:lnTo>
                    <a:lnTo>
                      <a:pt x="1138" y="196"/>
                    </a:lnTo>
                    <a:lnTo>
                      <a:pt x="1134" y="201"/>
                    </a:lnTo>
                    <a:lnTo>
                      <a:pt x="1129" y="204"/>
                    </a:lnTo>
                    <a:lnTo>
                      <a:pt x="1124" y="204"/>
                    </a:lnTo>
                    <a:lnTo>
                      <a:pt x="1124" y="204"/>
                    </a:lnTo>
                    <a:lnTo>
                      <a:pt x="1117" y="204"/>
                    </a:lnTo>
                    <a:lnTo>
                      <a:pt x="1112" y="201"/>
                    </a:lnTo>
                    <a:lnTo>
                      <a:pt x="1109" y="196"/>
                    </a:lnTo>
                    <a:lnTo>
                      <a:pt x="1109" y="189"/>
                    </a:lnTo>
                    <a:lnTo>
                      <a:pt x="1109" y="189"/>
                    </a:lnTo>
                    <a:lnTo>
                      <a:pt x="1109" y="182"/>
                    </a:lnTo>
                    <a:lnTo>
                      <a:pt x="1112" y="177"/>
                    </a:lnTo>
                    <a:lnTo>
                      <a:pt x="1117" y="174"/>
                    </a:lnTo>
                    <a:lnTo>
                      <a:pt x="1124" y="172"/>
                    </a:lnTo>
                    <a:lnTo>
                      <a:pt x="1124" y="172"/>
                    </a:lnTo>
                    <a:close/>
                    <a:moveTo>
                      <a:pt x="1064" y="172"/>
                    </a:moveTo>
                    <a:lnTo>
                      <a:pt x="1064" y="172"/>
                    </a:lnTo>
                    <a:lnTo>
                      <a:pt x="1064" y="172"/>
                    </a:lnTo>
                    <a:lnTo>
                      <a:pt x="1071" y="174"/>
                    </a:lnTo>
                    <a:lnTo>
                      <a:pt x="1076" y="177"/>
                    </a:lnTo>
                    <a:lnTo>
                      <a:pt x="1080" y="182"/>
                    </a:lnTo>
                    <a:lnTo>
                      <a:pt x="1080" y="189"/>
                    </a:lnTo>
                    <a:lnTo>
                      <a:pt x="1080" y="189"/>
                    </a:lnTo>
                    <a:lnTo>
                      <a:pt x="1080" y="196"/>
                    </a:lnTo>
                    <a:lnTo>
                      <a:pt x="1076" y="201"/>
                    </a:lnTo>
                    <a:lnTo>
                      <a:pt x="1071" y="204"/>
                    </a:lnTo>
                    <a:lnTo>
                      <a:pt x="1064" y="204"/>
                    </a:lnTo>
                    <a:lnTo>
                      <a:pt x="1064" y="204"/>
                    </a:lnTo>
                    <a:lnTo>
                      <a:pt x="1059" y="204"/>
                    </a:lnTo>
                    <a:lnTo>
                      <a:pt x="1054" y="201"/>
                    </a:lnTo>
                    <a:lnTo>
                      <a:pt x="1051" y="196"/>
                    </a:lnTo>
                    <a:lnTo>
                      <a:pt x="1049" y="189"/>
                    </a:lnTo>
                    <a:lnTo>
                      <a:pt x="1049" y="189"/>
                    </a:lnTo>
                    <a:lnTo>
                      <a:pt x="1051" y="182"/>
                    </a:lnTo>
                    <a:lnTo>
                      <a:pt x="1054" y="177"/>
                    </a:lnTo>
                    <a:lnTo>
                      <a:pt x="1059" y="174"/>
                    </a:lnTo>
                    <a:lnTo>
                      <a:pt x="1064" y="172"/>
                    </a:lnTo>
                    <a:lnTo>
                      <a:pt x="1064" y="172"/>
                    </a:lnTo>
                    <a:close/>
                    <a:moveTo>
                      <a:pt x="1006" y="172"/>
                    </a:moveTo>
                    <a:lnTo>
                      <a:pt x="1006" y="172"/>
                    </a:lnTo>
                    <a:lnTo>
                      <a:pt x="1006" y="172"/>
                    </a:lnTo>
                    <a:lnTo>
                      <a:pt x="1013" y="174"/>
                    </a:lnTo>
                    <a:lnTo>
                      <a:pt x="1018" y="177"/>
                    </a:lnTo>
                    <a:lnTo>
                      <a:pt x="1022" y="182"/>
                    </a:lnTo>
                    <a:lnTo>
                      <a:pt x="1022" y="189"/>
                    </a:lnTo>
                    <a:lnTo>
                      <a:pt x="1022" y="189"/>
                    </a:lnTo>
                    <a:lnTo>
                      <a:pt x="1022" y="196"/>
                    </a:lnTo>
                    <a:lnTo>
                      <a:pt x="1018" y="201"/>
                    </a:lnTo>
                    <a:lnTo>
                      <a:pt x="1013" y="204"/>
                    </a:lnTo>
                    <a:lnTo>
                      <a:pt x="1006" y="204"/>
                    </a:lnTo>
                    <a:lnTo>
                      <a:pt x="1006" y="204"/>
                    </a:lnTo>
                    <a:lnTo>
                      <a:pt x="1001" y="204"/>
                    </a:lnTo>
                    <a:lnTo>
                      <a:pt x="996" y="201"/>
                    </a:lnTo>
                    <a:lnTo>
                      <a:pt x="993" y="196"/>
                    </a:lnTo>
                    <a:lnTo>
                      <a:pt x="991" y="189"/>
                    </a:lnTo>
                    <a:lnTo>
                      <a:pt x="991" y="189"/>
                    </a:lnTo>
                    <a:lnTo>
                      <a:pt x="993" y="182"/>
                    </a:lnTo>
                    <a:lnTo>
                      <a:pt x="996" y="177"/>
                    </a:lnTo>
                    <a:lnTo>
                      <a:pt x="1001" y="174"/>
                    </a:lnTo>
                    <a:lnTo>
                      <a:pt x="1006" y="172"/>
                    </a:lnTo>
                    <a:lnTo>
                      <a:pt x="1006" y="172"/>
                    </a:lnTo>
                    <a:close/>
                    <a:moveTo>
                      <a:pt x="949" y="172"/>
                    </a:moveTo>
                    <a:lnTo>
                      <a:pt x="949" y="172"/>
                    </a:lnTo>
                    <a:lnTo>
                      <a:pt x="949" y="172"/>
                    </a:lnTo>
                    <a:lnTo>
                      <a:pt x="954" y="174"/>
                    </a:lnTo>
                    <a:lnTo>
                      <a:pt x="959" y="177"/>
                    </a:lnTo>
                    <a:lnTo>
                      <a:pt x="962" y="182"/>
                    </a:lnTo>
                    <a:lnTo>
                      <a:pt x="964" y="189"/>
                    </a:lnTo>
                    <a:lnTo>
                      <a:pt x="964" y="189"/>
                    </a:lnTo>
                    <a:lnTo>
                      <a:pt x="962" y="196"/>
                    </a:lnTo>
                    <a:lnTo>
                      <a:pt x="959" y="201"/>
                    </a:lnTo>
                    <a:lnTo>
                      <a:pt x="954" y="204"/>
                    </a:lnTo>
                    <a:lnTo>
                      <a:pt x="949" y="204"/>
                    </a:lnTo>
                    <a:lnTo>
                      <a:pt x="949" y="204"/>
                    </a:lnTo>
                    <a:lnTo>
                      <a:pt x="942" y="204"/>
                    </a:lnTo>
                    <a:lnTo>
                      <a:pt x="937" y="201"/>
                    </a:lnTo>
                    <a:lnTo>
                      <a:pt x="935" y="196"/>
                    </a:lnTo>
                    <a:lnTo>
                      <a:pt x="933" y="189"/>
                    </a:lnTo>
                    <a:lnTo>
                      <a:pt x="933" y="189"/>
                    </a:lnTo>
                    <a:lnTo>
                      <a:pt x="935" y="182"/>
                    </a:lnTo>
                    <a:lnTo>
                      <a:pt x="937" y="177"/>
                    </a:lnTo>
                    <a:lnTo>
                      <a:pt x="942" y="174"/>
                    </a:lnTo>
                    <a:lnTo>
                      <a:pt x="949" y="172"/>
                    </a:lnTo>
                    <a:lnTo>
                      <a:pt x="949" y="172"/>
                    </a:lnTo>
                    <a:close/>
                    <a:moveTo>
                      <a:pt x="891" y="172"/>
                    </a:moveTo>
                    <a:lnTo>
                      <a:pt x="891" y="172"/>
                    </a:lnTo>
                    <a:lnTo>
                      <a:pt x="891" y="172"/>
                    </a:lnTo>
                    <a:lnTo>
                      <a:pt x="896" y="174"/>
                    </a:lnTo>
                    <a:lnTo>
                      <a:pt x="901" y="177"/>
                    </a:lnTo>
                    <a:lnTo>
                      <a:pt x="904" y="182"/>
                    </a:lnTo>
                    <a:lnTo>
                      <a:pt x="906" y="189"/>
                    </a:lnTo>
                    <a:lnTo>
                      <a:pt x="906" y="189"/>
                    </a:lnTo>
                    <a:lnTo>
                      <a:pt x="904" y="196"/>
                    </a:lnTo>
                    <a:lnTo>
                      <a:pt x="901" y="201"/>
                    </a:lnTo>
                    <a:lnTo>
                      <a:pt x="896" y="204"/>
                    </a:lnTo>
                    <a:lnTo>
                      <a:pt x="891" y="204"/>
                    </a:lnTo>
                    <a:lnTo>
                      <a:pt x="891" y="204"/>
                    </a:lnTo>
                    <a:lnTo>
                      <a:pt x="884" y="204"/>
                    </a:lnTo>
                    <a:lnTo>
                      <a:pt x="879" y="201"/>
                    </a:lnTo>
                    <a:lnTo>
                      <a:pt x="875" y="196"/>
                    </a:lnTo>
                    <a:lnTo>
                      <a:pt x="875" y="189"/>
                    </a:lnTo>
                    <a:lnTo>
                      <a:pt x="875" y="189"/>
                    </a:lnTo>
                    <a:lnTo>
                      <a:pt x="875" y="182"/>
                    </a:lnTo>
                    <a:lnTo>
                      <a:pt x="879" y="177"/>
                    </a:lnTo>
                    <a:lnTo>
                      <a:pt x="884" y="174"/>
                    </a:lnTo>
                    <a:lnTo>
                      <a:pt x="891" y="172"/>
                    </a:lnTo>
                    <a:lnTo>
                      <a:pt x="891" y="172"/>
                    </a:lnTo>
                    <a:close/>
                    <a:moveTo>
                      <a:pt x="831" y="172"/>
                    </a:moveTo>
                    <a:lnTo>
                      <a:pt x="831" y="172"/>
                    </a:lnTo>
                    <a:lnTo>
                      <a:pt x="831" y="172"/>
                    </a:lnTo>
                    <a:lnTo>
                      <a:pt x="838" y="174"/>
                    </a:lnTo>
                    <a:lnTo>
                      <a:pt x="843" y="177"/>
                    </a:lnTo>
                    <a:lnTo>
                      <a:pt x="846" y="182"/>
                    </a:lnTo>
                    <a:lnTo>
                      <a:pt x="848" y="189"/>
                    </a:lnTo>
                    <a:lnTo>
                      <a:pt x="848" y="189"/>
                    </a:lnTo>
                    <a:lnTo>
                      <a:pt x="846" y="196"/>
                    </a:lnTo>
                    <a:lnTo>
                      <a:pt x="843" y="201"/>
                    </a:lnTo>
                    <a:lnTo>
                      <a:pt x="838" y="204"/>
                    </a:lnTo>
                    <a:lnTo>
                      <a:pt x="831" y="204"/>
                    </a:lnTo>
                    <a:lnTo>
                      <a:pt x="831" y="204"/>
                    </a:lnTo>
                    <a:lnTo>
                      <a:pt x="826" y="204"/>
                    </a:lnTo>
                    <a:lnTo>
                      <a:pt x="821" y="201"/>
                    </a:lnTo>
                    <a:lnTo>
                      <a:pt x="817" y="196"/>
                    </a:lnTo>
                    <a:lnTo>
                      <a:pt x="816" y="189"/>
                    </a:lnTo>
                    <a:lnTo>
                      <a:pt x="816" y="189"/>
                    </a:lnTo>
                    <a:lnTo>
                      <a:pt x="817" y="182"/>
                    </a:lnTo>
                    <a:lnTo>
                      <a:pt x="821" y="177"/>
                    </a:lnTo>
                    <a:lnTo>
                      <a:pt x="826" y="174"/>
                    </a:lnTo>
                    <a:lnTo>
                      <a:pt x="831" y="172"/>
                    </a:lnTo>
                    <a:lnTo>
                      <a:pt x="831" y="172"/>
                    </a:lnTo>
                    <a:close/>
                    <a:moveTo>
                      <a:pt x="773" y="172"/>
                    </a:moveTo>
                    <a:lnTo>
                      <a:pt x="773" y="172"/>
                    </a:lnTo>
                    <a:lnTo>
                      <a:pt x="773" y="172"/>
                    </a:lnTo>
                    <a:lnTo>
                      <a:pt x="780" y="174"/>
                    </a:lnTo>
                    <a:lnTo>
                      <a:pt x="785" y="177"/>
                    </a:lnTo>
                    <a:lnTo>
                      <a:pt x="788" y="182"/>
                    </a:lnTo>
                    <a:lnTo>
                      <a:pt x="788" y="189"/>
                    </a:lnTo>
                    <a:lnTo>
                      <a:pt x="788" y="189"/>
                    </a:lnTo>
                    <a:lnTo>
                      <a:pt x="788" y="196"/>
                    </a:lnTo>
                    <a:lnTo>
                      <a:pt x="785" y="201"/>
                    </a:lnTo>
                    <a:lnTo>
                      <a:pt x="780" y="204"/>
                    </a:lnTo>
                    <a:lnTo>
                      <a:pt x="773" y="204"/>
                    </a:lnTo>
                    <a:lnTo>
                      <a:pt x="773" y="204"/>
                    </a:lnTo>
                    <a:lnTo>
                      <a:pt x="768" y="204"/>
                    </a:lnTo>
                    <a:lnTo>
                      <a:pt x="763" y="201"/>
                    </a:lnTo>
                    <a:lnTo>
                      <a:pt x="760" y="196"/>
                    </a:lnTo>
                    <a:lnTo>
                      <a:pt x="758" y="189"/>
                    </a:lnTo>
                    <a:lnTo>
                      <a:pt x="758" y="189"/>
                    </a:lnTo>
                    <a:lnTo>
                      <a:pt x="760" y="182"/>
                    </a:lnTo>
                    <a:lnTo>
                      <a:pt x="763" y="177"/>
                    </a:lnTo>
                    <a:lnTo>
                      <a:pt x="768" y="174"/>
                    </a:lnTo>
                    <a:lnTo>
                      <a:pt x="773" y="172"/>
                    </a:lnTo>
                    <a:lnTo>
                      <a:pt x="773" y="172"/>
                    </a:lnTo>
                    <a:close/>
                    <a:moveTo>
                      <a:pt x="715" y="172"/>
                    </a:moveTo>
                    <a:lnTo>
                      <a:pt x="715" y="172"/>
                    </a:lnTo>
                    <a:lnTo>
                      <a:pt x="715" y="172"/>
                    </a:lnTo>
                    <a:lnTo>
                      <a:pt x="722" y="174"/>
                    </a:lnTo>
                    <a:lnTo>
                      <a:pt x="725" y="177"/>
                    </a:lnTo>
                    <a:lnTo>
                      <a:pt x="729" y="182"/>
                    </a:lnTo>
                    <a:lnTo>
                      <a:pt x="731" y="189"/>
                    </a:lnTo>
                    <a:lnTo>
                      <a:pt x="731" y="189"/>
                    </a:lnTo>
                    <a:lnTo>
                      <a:pt x="729" y="196"/>
                    </a:lnTo>
                    <a:lnTo>
                      <a:pt x="725" y="201"/>
                    </a:lnTo>
                    <a:lnTo>
                      <a:pt x="722" y="204"/>
                    </a:lnTo>
                    <a:lnTo>
                      <a:pt x="715" y="204"/>
                    </a:lnTo>
                    <a:lnTo>
                      <a:pt x="715" y="204"/>
                    </a:lnTo>
                    <a:lnTo>
                      <a:pt x="708" y="204"/>
                    </a:lnTo>
                    <a:lnTo>
                      <a:pt x="705" y="201"/>
                    </a:lnTo>
                    <a:lnTo>
                      <a:pt x="702" y="196"/>
                    </a:lnTo>
                    <a:lnTo>
                      <a:pt x="700" y="189"/>
                    </a:lnTo>
                    <a:lnTo>
                      <a:pt x="700" y="189"/>
                    </a:lnTo>
                    <a:lnTo>
                      <a:pt x="702" y="182"/>
                    </a:lnTo>
                    <a:lnTo>
                      <a:pt x="705" y="177"/>
                    </a:lnTo>
                    <a:lnTo>
                      <a:pt x="708" y="174"/>
                    </a:lnTo>
                    <a:lnTo>
                      <a:pt x="715" y="172"/>
                    </a:lnTo>
                    <a:lnTo>
                      <a:pt x="715" y="172"/>
                    </a:lnTo>
                    <a:close/>
                    <a:moveTo>
                      <a:pt x="657" y="172"/>
                    </a:moveTo>
                    <a:lnTo>
                      <a:pt x="657" y="172"/>
                    </a:lnTo>
                    <a:lnTo>
                      <a:pt x="657" y="172"/>
                    </a:lnTo>
                    <a:lnTo>
                      <a:pt x="662" y="174"/>
                    </a:lnTo>
                    <a:lnTo>
                      <a:pt x="668" y="177"/>
                    </a:lnTo>
                    <a:lnTo>
                      <a:pt x="671" y="182"/>
                    </a:lnTo>
                    <a:lnTo>
                      <a:pt x="673" y="189"/>
                    </a:lnTo>
                    <a:lnTo>
                      <a:pt x="673" y="189"/>
                    </a:lnTo>
                    <a:lnTo>
                      <a:pt x="671" y="196"/>
                    </a:lnTo>
                    <a:lnTo>
                      <a:pt x="668" y="201"/>
                    </a:lnTo>
                    <a:lnTo>
                      <a:pt x="662" y="204"/>
                    </a:lnTo>
                    <a:lnTo>
                      <a:pt x="657" y="204"/>
                    </a:lnTo>
                    <a:lnTo>
                      <a:pt x="657" y="204"/>
                    </a:lnTo>
                    <a:lnTo>
                      <a:pt x="651" y="204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2" y="189"/>
                    </a:lnTo>
                    <a:lnTo>
                      <a:pt x="642" y="189"/>
                    </a:lnTo>
                    <a:lnTo>
                      <a:pt x="642" y="182"/>
                    </a:lnTo>
                    <a:lnTo>
                      <a:pt x="645" y="177"/>
                    </a:lnTo>
                    <a:lnTo>
                      <a:pt x="651" y="174"/>
                    </a:lnTo>
                    <a:lnTo>
                      <a:pt x="657" y="172"/>
                    </a:lnTo>
                    <a:lnTo>
                      <a:pt x="657" y="172"/>
                    </a:lnTo>
                    <a:close/>
                    <a:moveTo>
                      <a:pt x="599" y="172"/>
                    </a:moveTo>
                    <a:lnTo>
                      <a:pt x="599" y="172"/>
                    </a:lnTo>
                    <a:lnTo>
                      <a:pt x="599" y="172"/>
                    </a:lnTo>
                    <a:lnTo>
                      <a:pt x="605" y="174"/>
                    </a:lnTo>
                    <a:lnTo>
                      <a:pt x="610" y="177"/>
                    </a:lnTo>
                    <a:lnTo>
                      <a:pt x="613" y="182"/>
                    </a:lnTo>
                    <a:lnTo>
                      <a:pt x="615" y="189"/>
                    </a:lnTo>
                    <a:lnTo>
                      <a:pt x="615" y="189"/>
                    </a:lnTo>
                    <a:lnTo>
                      <a:pt x="613" y="196"/>
                    </a:lnTo>
                    <a:lnTo>
                      <a:pt x="610" y="201"/>
                    </a:lnTo>
                    <a:lnTo>
                      <a:pt x="605" y="204"/>
                    </a:lnTo>
                    <a:lnTo>
                      <a:pt x="599" y="204"/>
                    </a:lnTo>
                    <a:lnTo>
                      <a:pt x="599" y="204"/>
                    </a:lnTo>
                    <a:lnTo>
                      <a:pt x="593" y="204"/>
                    </a:lnTo>
                    <a:lnTo>
                      <a:pt x="588" y="201"/>
                    </a:lnTo>
                    <a:lnTo>
                      <a:pt x="584" y="196"/>
                    </a:lnTo>
                    <a:lnTo>
                      <a:pt x="582" y="189"/>
                    </a:lnTo>
                    <a:lnTo>
                      <a:pt x="582" y="189"/>
                    </a:lnTo>
                    <a:lnTo>
                      <a:pt x="584" y="182"/>
                    </a:lnTo>
                    <a:lnTo>
                      <a:pt x="588" y="177"/>
                    </a:lnTo>
                    <a:lnTo>
                      <a:pt x="593" y="174"/>
                    </a:lnTo>
                    <a:lnTo>
                      <a:pt x="599" y="172"/>
                    </a:lnTo>
                    <a:lnTo>
                      <a:pt x="599" y="172"/>
                    </a:lnTo>
                    <a:close/>
                    <a:moveTo>
                      <a:pt x="540" y="172"/>
                    </a:moveTo>
                    <a:lnTo>
                      <a:pt x="540" y="172"/>
                    </a:lnTo>
                    <a:lnTo>
                      <a:pt x="540" y="172"/>
                    </a:lnTo>
                    <a:lnTo>
                      <a:pt x="547" y="174"/>
                    </a:lnTo>
                    <a:lnTo>
                      <a:pt x="552" y="177"/>
                    </a:lnTo>
                    <a:lnTo>
                      <a:pt x="555" y="182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5" y="196"/>
                    </a:lnTo>
                    <a:lnTo>
                      <a:pt x="552" y="201"/>
                    </a:lnTo>
                    <a:lnTo>
                      <a:pt x="547" y="204"/>
                    </a:lnTo>
                    <a:lnTo>
                      <a:pt x="540" y="204"/>
                    </a:lnTo>
                    <a:lnTo>
                      <a:pt x="540" y="204"/>
                    </a:lnTo>
                    <a:lnTo>
                      <a:pt x="535" y="204"/>
                    </a:lnTo>
                    <a:lnTo>
                      <a:pt x="530" y="201"/>
                    </a:lnTo>
                    <a:lnTo>
                      <a:pt x="526" y="196"/>
                    </a:lnTo>
                    <a:lnTo>
                      <a:pt x="525" y="189"/>
                    </a:lnTo>
                    <a:lnTo>
                      <a:pt x="525" y="189"/>
                    </a:lnTo>
                    <a:lnTo>
                      <a:pt x="526" y="182"/>
                    </a:lnTo>
                    <a:lnTo>
                      <a:pt x="530" y="177"/>
                    </a:lnTo>
                    <a:lnTo>
                      <a:pt x="535" y="174"/>
                    </a:lnTo>
                    <a:lnTo>
                      <a:pt x="540" y="172"/>
                    </a:lnTo>
                    <a:lnTo>
                      <a:pt x="540" y="172"/>
                    </a:lnTo>
                    <a:close/>
                    <a:moveTo>
                      <a:pt x="482" y="172"/>
                    </a:moveTo>
                    <a:lnTo>
                      <a:pt x="482" y="172"/>
                    </a:lnTo>
                    <a:lnTo>
                      <a:pt x="482" y="172"/>
                    </a:lnTo>
                    <a:lnTo>
                      <a:pt x="489" y="174"/>
                    </a:lnTo>
                    <a:lnTo>
                      <a:pt x="492" y="177"/>
                    </a:lnTo>
                    <a:lnTo>
                      <a:pt x="496" y="182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6" y="196"/>
                    </a:lnTo>
                    <a:lnTo>
                      <a:pt x="492" y="201"/>
                    </a:lnTo>
                    <a:lnTo>
                      <a:pt x="489" y="204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77" y="204"/>
                    </a:lnTo>
                    <a:lnTo>
                      <a:pt x="472" y="201"/>
                    </a:lnTo>
                    <a:lnTo>
                      <a:pt x="468" y="196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8" y="182"/>
                    </a:lnTo>
                    <a:lnTo>
                      <a:pt x="472" y="177"/>
                    </a:lnTo>
                    <a:lnTo>
                      <a:pt x="477" y="174"/>
                    </a:lnTo>
                    <a:lnTo>
                      <a:pt x="482" y="172"/>
                    </a:lnTo>
                    <a:lnTo>
                      <a:pt x="482" y="172"/>
                    </a:lnTo>
                    <a:close/>
                    <a:moveTo>
                      <a:pt x="424" y="172"/>
                    </a:moveTo>
                    <a:lnTo>
                      <a:pt x="424" y="172"/>
                    </a:lnTo>
                    <a:lnTo>
                      <a:pt x="424" y="172"/>
                    </a:lnTo>
                    <a:lnTo>
                      <a:pt x="429" y="174"/>
                    </a:lnTo>
                    <a:lnTo>
                      <a:pt x="434" y="177"/>
                    </a:lnTo>
                    <a:lnTo>
                      <a:pt x="438" y="182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8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4"/>
                    </a:lnTo>
                    <a:lnTo>
                      <a:pt x="424" y="204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09" y="196"/>
                    </a:lnTo>
                    <a:lnTo>
                      <a:pt x="409" y="189"/>
                    </a:lnTo>
                    <a:lnTo>
                      <a:pt x="409" y="189"/>
                    </a:lnTo>
                    <a:lnTo>
                      <a:pt x="409" y="182"/>
                    </a:lnTo>
                    <a:lnTo>
                      <a:pt x="412" y="177"/>
                    </a:lnTo>
                    <a:lnTo>
                      <a:pt x="417" y="174"/>
                    </a:lnTo>
                    <a:lnTo>
                      <a:pt x="424" y="172"/>
                    </a:lnTo>
                    <a:lnTo>
                      <a:pt x="424" y="172"/>
                    </a:lnTo>
                    <a:close/>
                    <a:moveTo>
                      <a:pt x="366" y="172"/>
                    </a:moveTo>
                    <a:lnTo>
                      <a:pt x="366" y="172"/>
                    </a:lnTo>
                    <a:lnTo>
                      <a:pt x="366" y="172"/>
                    </a:lnTo>
                    <a:lnTo>
                      <a:pt x="371" y="174"/>
                    </a:lnTo>
                    <a:lnTo>
                      <a:pt x="376" y="177"/>
                    </a:lnTo>
                    <a:lnTo>
                      <a:pt x="380" y="182"/>
                    </a:lnTo>
                    <a:lnTo>
                      <a:pt x="381" y="189"/>
                    </a:lnTo>
                    <a:lnTo>
                      <a:pt x="381" y="189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4"/>
                    </a:lnTo>
                    <a:lnTo>
                      <a:pt x="366" y="204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1" y="182"/>
                    </a:lnTo>
                    <a:lnTo>
                      <a:pt x="354" y="177"/>
                    </a:lnTo>
                    <a:lnTo>
                      <a:pt x="359" y="174"/>
                    </a:lnTo>
                    <a:lnTo>
                      <a:pt x="366" y="172"/>
                    </a:lnTo>
                    <a:lnTo>
                      <a:pt x="366" y="172"/>
                    </a:lnTo>
                    <a:close/>
                    <a:moveTo>
                      <a:pt x="307" y="172"/>
                    </a:moveTo>
                    <a:lnTo>
                      <a:pt x="307" y="172"/>
                    </a:lnTo>
                    <a:lnTo>
                      <a:pt x="307" y="172"/>
                    </a:lnTo>
                    <a:lnTo>
                      <a:pt x="313" y="174"/>
                    </a:lnTo>
                    <a:lnTo>
                      <a:pt x="318" y="177"/>
                    </a:lnTo>
                    <a:lnTo>
                      <a:pt x="322" y="182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2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2"/>
                    </a:lnTo>
                    <a:lnTo>
                      <a:pt x="296" y="177"/>
                    </a:lnTo>
                    <a:lnTo>
                      <a:pt x="301" y="174"/>
                    </a:lnTo>
                    <a:lnTo>
                      <a:pt x="307" y="172"/>
                    </a:lnTo>
                    <a:lnTo>
                      <a:pt x="307" y="172"/>
                    </a:lnTo>
                    <a:close/>
                    <a:moveTo>
                      <a:pt x="249" y="172"/>
                    </a:moveTo>
                    <a:lnTo>
                      <a:pt x="249" y="172"/>
                    </a:lnTo>
                    <a:lnTo>
                      <a:pt x="249" y="172"/>
                    </a:lnTo>
                    <a:lnTo>
                      <a:pt x="255" y="174"/>
                    </a:lnTo>
                    <a:lnTo>
                      <a:pt x="261" y="177"/>
                    </a:lnTo>
                    <a:lnTo>
                      <a:pt x="262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61" y="201"/>
                    </a:lnTo>
                    <a:lnTo>
                      <a:pt x="255" y="204"/>
                    </a:lnTo>
                    <a:lnTo>
                      <a:pt x="249" y="204"/>
                    </a:lnTo>
                    <a:lnTo>
                      <a:pt x="249" y="204"/>
                    </a:lnTo>
                    <a:lnTo>
                      <a:pt x="244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4" y="174"/>
                    </a:lnTo>
                    <a:lnTo>
                      <a:pt x="249" y="172"/>
                    </a:lnTo>
                    <a:lnTo>
                      <a:pt x="249" y="172"/>
                    </a:lnTo>
                    <a:close/>
                    <a:moveTo>
                      <a:pt x="191" y="172"/>
                    </a:moveTo>
                    <a:lnTo>
                      <a:pt x="191" y="172"/>
                    </a:lnTo>
                    <a:lnTo>
                      <a:pt x="191" y="172"/>
                    </a:lnTo>
                    <a:lnTo>
                      <a:pt x="196" y="174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4"/>
                    </a:lnTo>
                    <a:lnTo>
                      <a:pt x="191" y="204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2"/>
                    </a:lnTo>
                    <a:lnTo>
                      <a:pt x="179" y="177"/>
                    </a:lnTo>
                    <a:lnTo>
                      <a:pt x="184" y="174"/>
                    </a:lnTo>
                    <a:lnTo>
                      <a:pt x="191" y="172"/>
                    </a:lnTo>
                    <a:lnTo>
                      <a:pt x="191" y="172"/>
                    </a:lnTo>
                    <a:close/>
                    <a:moveTo>
                      <a:pt x="133" y="172"/>
                    </a:moveTo>
                    <a:lnTo>
                      <a:pt x="133" y="172"/>
                    </a:lnTo>
                    <a:lnTo>
                      <a:pt x="133" y="172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3" y="204"/>
                    </a:lnTo>
                    <a:lnTo>
                      <a:pt x="133" y="204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3" y="172"/>
                    </a:lnTo>
                    <a:lnTo>
                      <a:pt x="133" y="172"/>
                    </a:lnTo>
                    <a:close/>
                    <a:moveTo>
                      <a:pt x="73" y="172"/>
                    </a:moveTo>
                    <a:lnTo>
                      <a:pt x="73" y="172"/>
                    </a:lnTo>
                    <a:lnTo>
                      <a:pt x="73" y="172"/>
                    </a:lnTo>
                    <a:lnTo>
                      <a:pt x="80" y="174"/>
                    </a:lnTo>
                    <a:lnTo>
                      <a:pt x="85" y="177"/>
                    </a:lnTo>
                    <a:lnTo>
                      <a:pt x="89" y="182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8" y="174"/>
                    </a:lnTo>
                    <a:lnTo>
                      <a:pt x="73" y="172"/>
                    </a:lnTo>
                    <a:lnTo>
                      <a:pt x="73" y="172"/>
                    </a:lnTo>
                    <a:close/>
                    <a:moveTo>
                      <a:pt x="1531" y="129"/>
                    </a:moveTo>
                    <a:lnTo>
                      <a:pt x="1531" y="129"/>
                    </a:lnTo>
                    <a:lnTo>
                      <a:pt x="1531" y="129"/>
                    </a:lnTo>
                    <a:lnTo>
                      <a:pt x="1538" y="131"/>
                    </a:lnTo>
                    <a:lnTo>
                      <a:pt x="1543" y="135"/>
                    </a:lnTo>
                    <a:lnTo>
                      <a:pt x="1546" y="140"/>
                    </a:lnTo>
                    <a:lnTo>
                      <a:pt x="1546" y="146"/>
                    </a:lnTo>
                    <a:lnTo>
                      <a:pt x="1546" y="146"/>
                    </a:lnTo>
                    <a:lnTo>
                      <a:pt x="1546" y="152"/>
                    </a:lnTo>
                    <a:lnTo>
                      <a:pt x="1543" y="157"/>
                    </a:lnTo>
                    <a:lnTo>
                      <a:pt x="1538" y="160"/>
                    </a:lnTo>
                    <a:lnTo>
                      <a:pt x="1531" y="162"/>
                    </a:lnTo>
                    <a:lnTo>
                      <a:pt x="1531" y="162"/>
                    </a:lnTo>
                    <a:lnTo>
                      <a:pt x="1526" y="160"/>
                    </a:lnTo>
                    <a:lnTo>
                      <a:pt x="1521" y="157"/>
                    </a:lnTo>
                    <a:lnTo>
                      <a:pt x="1517" y="152"/>
                    </a:lnTo>
                    <a:lnTo>
                      <a:pt x="1516" y="146"/>
                    </a:lnTo>
                    <a:lnTo>
                      <a:pt x="1516" y="146"/>
                    </a:lnTo>
                    <a:lnTo>
                      <a:pt x="1517" y="140"/>
                    </a:lnTo>
                    <a:lnTo>
                      <a:pt x="1521" y="135"/>
                    </a:lnTo>
                    <a:lnTo>
                      <a:pt x="1526" y="131"/>
                    </a:lnTo>
                    <a:lnTo>
                      <a:pt x="1531" y="129"/>
                    </a:lnTo>
                    <a:lnTo>
                      <a:pt x="1531" y="129"/>
                    </a:lnTo>
                    <a:close/>
                    <a:moveTo>
                      <a:pt x="1473" y="129"/>
                    </a:moveTo>
                    <a:lnTo>
                      <a:pt x="1473" y="129"/>
                    </a:lnTo>
                    <a:lnTo>
                      <a:pt x="1473" y="129"/>
                    </a:lnTo>
                    <a:lnTo>
                      <a:pt x="1480" y="131"/>
                    </a:lnTo>
                    <a:lnTo>
                      <a:pt x="1483" y="135"/>
                    </a:lnTo>
                    <a:lnTo>
                      <a:pt x="1487" y="140"/>
                    </a:lnTo>
                    <a:lnTo>
                      <a:pt x="1488" y="146"/>
                    </a:lnTo>
                    <a:lnTo>
                      <a:pt x="1488" y="146"/>
                    </a:lnTo>
                    <a:lnTo>
                      <a:pt x="1487" y="152"/>
                    </a:lnTo>
                    <a:lnTo>
                      <a:pt x="1483" y="157"/>
                    </a:lnTo>
                    <a:lnTo>
                      <a:pt x="1480" y="160"/>
                    </a:lnTo>
                    <a:lnTo>
                      <a:pt x="1473" y="162"/>
                    </a:lnTo>
                    <a:lnTo>
                      <a:pt x="1473" y="162"/>
                    </a:lnTo>
                    <a:lnTo>
                      <a:pt x="1466" y="160"/>
                    </a:lnTo>
                    <a:lnTo>
                      <a:pt x="1463" y="157"/>
                    </a:lnTo>
                    <a:lnTo>
                      <a:pt x="1459" y="152"/>
                    </a:lnTo>
                    <a:lnTo>
                      <a:pt x="1458" y="146"/>
                    </a:lnTo>
                    <a:lnTo>
                      <a:pt x="1458" y="146"/>
                    </a:lnTo>
                    <a:lnTo>
                      <a:pt x="1459" y="140"/>
                    </a:lnTo>
                    <a:lnTo>
                      <a:pt x="1463" y="135"/>
                    </a:lnTo>
                    <a:lnTo>
                      <a:pt x="1466" y="131"/>
                    </a:lnTo>
                    <a:lnTo>
                      <a:pt x="1473" y="129"/>
                    </a:lnTo>
                    <a:lnTo>
                      <a:pt x="1473" y="129"/>
                    </a:lnTo>
                    <a:close/>
                    <a:moveTo>
                      <a:pt x="1415" y="129"/>
                    </a:moveTo>
                    <a:lnTo>
                      <a:pt x="1415" y="129"/>
                    </a:lnTo>
                    <a:lnTo>
                      <a:pt x="1415" y="129"/>
                    </a:lnTo>
                    <a:lnTo>
                      <a:pt x="1420" y="131"/>
                    </a:lnTo>
                    <a:lnTo>
                      <a:pt x="1425" y="135"/>
                    </a:lnTo>
                    <a:lnTo>
                      <a:pt x="1429" y="140"/>
                    </a:lnTo>
                    <a:lnTo>
                      <a:pt x="1430" y="146"/>
                    </a:lnTo>
                    <a:lnTo>
                      <a:pt x="1430" y="146"/>
                    </a:lnTo>
                    <a:lnTo>
                      <a:pt x="1429" y="152"/>
                    </a:lnTo>
                    <a:lnTo>
                      <a:pt x="1425" y="157"/>
                    </a:lnTo>
                    <a:lnTo>
                      <a:pt x="1420" y="160"/>
                    </a:lnTo>
                    <a:lnTo>
                      <a:pt x="1415" y="162"/>
                    </a:lnTo>
                    <a:lnTo>
                      <a:pt x="1415" y="162"/>
                    </a:lnTo>
                    <a:lnTo>
                      <a:pt x="1408" y="160"/>
                    </a:lnTo>
                    <a:lnTo>
                      <a:pt x="1403" y="157"/>
                    </a:lnTo>
                    <a:lnTo>
                      <a:pt x="1400" y="152"/>
                    </a:lnTo>
                    <a:lnTo>
                      <a:pt x="1400" y="146"/>
                    </a:lnTo>
                    <a:lnTo>
                      <a:pt x="1400" y="146"/>
                    </a:lnTo>
                    <a:lnTo>
                      <a:pt x="1400" y="140"/>
                    </a:lnTo>
                    <a:lnTo>
                      <a:pt x="1403" y="135"/>
                    </a:lnTo>
                    <a:lnTo>
                      <a:pt x="1408" y="131"/>
                    </a:lnTo>
                    <a:lnTo>
                      <a:pt x="1415" y="129"/>
                    </a:lnTo>
                    <a:lnTo>
                      <a:pt x="1415" y="129"/>
                    </a:lnTo>
                    <a:close/>
                    <a:moveTo>
                      <a:pt x="1357" y="129"/>
                    </a:moveTo>
                    <a:lnTo>
                      <a:pt x="1357" y="129"/>
                    </a:lnTo>
                    <a:lnTo>
                      <a:pt x="1357" y="129"/>
                    </a:lnTo>
                    <a:lnTo>
                      <a:pt x="1362" y="131"/>
                    </a:lnTo>
                    <a:lnTo>
                      <a:pt x="1367" y="135"/>
                    </a:lnTo>
                    <a:lnTo>
                      <a:pt x="1371" y="140"/>
                    </a:lnTo>
                    <a:lnTo>
                      <a:pt x="1373" y="146"/>
                    </a:lnTo>
                    <a:lnTo>
                      <a:pt x="1373" y="146"/>
                    </a:lnTo>
                    <a:lnTo>
                      <a:pt x="1371" y="152"/>
                    </a:lnTo>
                    <a:lnTo>
                      <a:pt x="1367" y="157"/>
                    </a:lnTo>
                    <a:lnTo>
                      <a:pt x="1362" y="160"/>
                    </a:lnTo>
                    <a:lnTo>
                      <a:pt x="1357" y="162"/>
                    </a:lnTo>
                    <a:lnTo>
                      <a:pt x="1357" y="162"/>
                    </a:lnTo>
                    <a:lnTo>
                      <a:pt x="1350" y="160"/>
                    </a:lnTo>
                    <a:lnTo>
                      <a:pt x="1345" y="157"/>
                    </a:lnTo>
                    <a:lnTo>
                      <a:pt x="1342" y="152"/>
                    </a:lnTo>
                    <a:lnTo>
                      <a:pt x="1340" y="146"/>
                    </a:lnTo>
                    <a:lnTo>
                      <a:pt x="1340" y="146"/>
                    </a:lnTo>
                    <a:lnTo>
                      <a:pt x="1342" y="140"/>
                    </a:lnTo>
                    <a:lnTo>
                      <a:pt x="1345" y="135"/>
                    </a:lnTo>
                    <a:lnTo>
                      <a:pt x="1350" y="131"/>
                    </a:lnTo>
                    <a:lnTo>
                      <a:pt x="1357" y="129"/>
                    </a:lnTo>
                    <a:lnTo>
                      <a:pt x="1357" y="129"/>
                    </a:lnTo>
                    <a:close/>
                    <a:moveTo>
                      <a:pt x="1298" y="129"/>
                    </a:moveTo>
                    <a:lnTo>
                      <a:pt x="1298" y="129"/>
                    </a:lnTo>
                    <a:lnTo>
                      <a:pt x="1298" y="129"/>
                    </a:lnTo>
                    <a:lnTo>
                      <a:pt x="1304" y="131"/>
                    </a:lnTo>
                    <a:lnTo>
                      <a:pt x="1310" y="135"/>
                    </a:lnTo>
                    <a:lnTo>
                      <a:pt x="1313" y="140"/>
                    </a:lnTo>
                    <a:lnTo>
                      <a:pt x="1313" y="146"/>
                    </a:lnTo>
                    <a:lnTo>
                      <a:pt x="1313" y="146"/>
                    </a:lnTo>
                    <a:lnTo>
                      <a:pt x="1313" y="152"/>
                    </a:lnTo>
                    <a:lnTo>
                      <a:pt x="1310" y="157"/>
                    </a:lnTo>
                    <a:lnTo>
                      <a:pt x="1304" y="160"/>
                    </a:lnTo>
                    <a:lnTo>
                      <a:pt x="1298" y="162"/>
                    </a:lnTo>
                    <a:lnTo>
                      <a:pt x="1298" y="162"/>
                    </a:lnTo>
                    <a:lnTo>
                      <a:pt x="1293" y="160"/>
                    </a:lnTo>
                    <a:lnTo>
                      <a:pt x="1287" y="157"/>
                    </a:lnTo>
                    <a:lnTo>
                      <a:pt x="1284" y="152"/>
                    </a:lnTo>
                    <a:lnTo>
                      <a:pt x="1282" y="146"/>
                    </a:lnTo>
                    <a:lnTo>
                      <a:pt x="1282" y="146"/>
                    </a:lnTo>
                    <a:lnTo>
                      <a:pt x="1284" y="140"/>
                    </a:lnTo>
                    <a:lnTo>
                      <a:pt x="1287" y="135"/>
                    </a:lnTo>
                    <a:lnTo>
                      <a:pt x="1293" y="131"/>
                    </a:lnTo>
                    <a:lnTo>
                      <a:pt x="1298" y="129"/>
                    </a:lnTo>
                    <a:lnTo>
                      <a:pt x="1298" y="129"/>
                    </a:lnTo>
                    <a:close/>
                    <a:moveTo>
                      <a:pt x="1240" y="129"/>
                    </a:moveTo>
                    <a:lnTo>
                      <a:pt x="1240" y="129"/>
                    </a:lnTo>
                    <a:lnTo>
                      <a:pt x="1240" y="129"/>
                    </a:lnTo>
                    <a:lnTo>
                      <a:pt x="1247" y="131"/>
                    </a:lnTo>
                    <a:lnTo>
                      <a:pt x="1252" y="135"/>
                    </a:lnTo>
                    <a:lnTo>
                      <a:pt x="1253" y="140"/>
                    </a:lnTo>
                    <a:lnTo>
                      <a:pt x="1255" y="146"/>
                    </a:lnTo>
                    <a:lnTo>
                      <a:pt x="1255" y="146"/>
                    </a:lnTo>
                    <a:lnTo>
                      <a:pt x="1253" y="152"/>
                    </a:lnTo>
                    <a:lnTo>
                      <a:pt x="1252" y="157"/>
                    </a:lnTo>
                    <a:lnTo>
                      <a:pt x="1247" y="160"/>
                    </a:lnTo>
                    <a:lnTo>
                      <a:pt x="1240" y="162"/>
                    </a:lnTo>
                    <a:lnTo>
                      <a:pt x="1240" y="162"/>
                    </a:lnTo>
                    <a:lnTo>
                      <a:pt x="1235" y="160"/>
                    </a:lnTo>
                    <a:lnTo>
                      <a:pt x="1230" y="157"/>
                    </a:lnTo>
                    <a:lnTo>
                      <a:pt x="1226" y="152"/>
                    </a:lnTo>
                    <a:lnTo>
                      <a:pt x="1224" y="146"/>
                    </a:lnTo>
                    <a:lnTo>
                      <a:pt x="1224" y="146"/>
                    </a:lnTo>
                    <a:lnTo>
                      <a:pt x="1226" y="140"/>
                    </a:lnTo>
                    <a:lnTo>
                      <a:pt x="1230" y="135"/>
                    </a:lnTo>
                    <a:lnTo>
                      <a:pt x="1235" y="131"/>
                    </a:lnTo>
                    <a:lnTo>
                      <a:pt x="1240" y="129"/>
                    </a:lnTo>
                    <a:lnTo>
                      <a:pt x="1240" y="129"/>
                    </a:lnTo>
                    <a:close/>
                    <a:moveTo>
                      <a:pt x="1182" y="129"/>
                    </a:moveTo>
                    <a:lnTo>
                      <a:pt x="1182" y="129"/>
                    </a:lnTo>
                    <a:lnTo>
                      <a:pt x="1182" y="129"/>
                    </a:lnTo>
                    <a:lnTo>
                      <a:pt x="1187" y="131"/>
                    </a:lnTo>
                    <a:lnTo>
                      <a:pt x="1192" y="135"/>
                    </a:lnTo>
                    <a:lnTo>
                      <a:pt x="1195" y="140"/>
                    </a:lnTo>
                    <a:lnTo>
                      <a:pt x="1197" y="146"/>
                    </a:lnTo>
                    <a:lnTo>
                      <a:pt x="1197" y="146"/>
                    </a:lnTo>
                    <a:lnTo>
                      <a:pt x="1195" y="152"/>
                    </a:lnTo>
                    <a:lnTo>
                      <a:pt x="1192" y="157"/>
                    </a:lnTo>
                    <a:lnTo>
                      <a:pt x="1187" y="160"/>
                    </a:lnTo>
                    <a:lnTo>
                      <a:pt x="1182" y="162"/>
                    </a:lnTo>
                    <a:lnTo>
                      <a:pt x="1182" y="162"/>
                    </a:lnTo>
                    <a:lnTo>
                      <a:pt x="1175" y="160"/>
                    </a:lnTo>
                    <a:lnTo>
                      <a:pt x="1170" y="157"/>
                    </a:lnTo>
                    <a:lnTo>
                      <a:pt x="1167" y="152"/>
                    </a:lnTo>
                    <a:lnTo>
                      <a:pt x="1167" y="146"/>
                    </a:lnTo>
                    <a:lnTo>
                      <a:pt x="1167" y="146"/>
                    </a:lnTo>
                    <a:lnTo>
                      <a:pt x="1167" y="140"/>
                    </a:lnTo>
                    <a:lnTo>
                      <a:pt x="1170" y="135"/>
                    </a:lnTo>
                    <a:lnTo>
                      <a:pt x="1175" y="131"/>
                    </a:lnTo>
                    <a:lnTo>
                      <a:pt x="1182" y="129"/>
                    </a:lnTo>
                    <a:lnTo>
                      <a:pt x="1182" y="129"/>
                    </a:lnTo>
                    <a:close/>
                    <a:moveTo>
                      <a:pt x="1124" y="129"/>
                    </a:moveTo>
                    <a:lnTo>
                      <a:pt x="1124" y="129"/>
                    </a:lnTo>
                    <a:lnTo>
                      <a:pt x="1124" y="129"/>
                    </a:lnTo>
                    <a:lnTo>
                      <a:pt x="1129" y="131"/>
                    </a:lnTo>
                    <a:lnTo>
                      <a:pt x="1134" y="135"/>
                    </a:lnTo>
                    <a:lnTo>
                      <a:pt x="1138" y="140"/>
                    </a:lnTo>
                    <a:lnTo>
                      <a:pt x="1139" y="146"/>
                    </a:lnTo>
                    <a:lnTo>
                      <a:pt x="1139" y="146"/>
                    </a:lnTo>
                    <a:lnTo>
                      <a:pt x="1138" y="152"/>
                    </a:lnTo>
                    <a:lnTo>
                      <a:pt x="1134" y="157"/>
                    </a:lnTo>
                    <a:lnTo>
                      <a:pt x="1129" y="160"/>
                    </a:lnTo>
                    <a:lnTo>
                      <a:pt x="1124" y="162"/>
                    </a:lnTo>
                    <a:lnTo>
                      <a:pt x="1124" y="162"/>
                    </a:lnTo>
                    <a:lnTo>
                      <a:pt x="1117" y="160"/>
                    </a:lnTo>
                    <a:lnTo>
                      <a:pt x="1112" y="157"/>
                    </a:lnTo>
                    <a:lnTo>
                      <a:pt x="1109" y="152"/>
                    </a:lnTo>
                    <a:lnTo>
                      <a:pt x="1109" y="146"/>
                    </a:lnTo>
                    <a:lnTo>
                      <a:pt x="1109" y="146"/>
                    </a:lnTo>
                    <a:lnTo>
                      <a:pt x="1109" y="140"/>
                    </a:lnTo>
                    <a:lnTo>
                      <a:pt x="1112" y="135"/>
                    </a:lnTo>
                    <a:lnTo>
                      <a:pt x="1117" y="131"/>
                    </a:lnTo>
                    <a:lnTo>
                      <a:pt x="1124" y="129"/>
                    </a:lnTo>
                    <a:lnTo>
                      <a:pt x="1124" y="129"/>
                    </a:lnTo>
                    <a:close/>
                    <a:moveTo>
                      <a:pt x="1064" y="129"/>
                    </a:moveTo>
                    <a:lnTo>
                      <a:pt x="1064" y="129"/>
                    </a:lnTo>
                    <a:lnTo>
                      <a:pt x="1064" y="129"/>
                    </a:lnTo>
                    <a:lnTo>
                      <a:pt x="1071" y="131"/>
                    </a:lnTo>
                    <a:lnTo>
                      <a:pt x="1076" y="135"/>
                    </a:lnTo>
                    <a:lnTo>
                      <a:pt x="1080" y="140"/>
                    </a:lnTo>
                    <a:lnTo>
                      <a:pt x="1080" y="146"/>
                    </a:lnTo>
                    <a:lnTo>
                      <a:pt x="1080" y="146"/>
                    </a:lnTo>
                    <a:lnTo>
                      <a:pt x="1080" y="152"/>
                    </a:lnTo>
                    <a:lnTo>
                      <a:pt x="1076" y="157"/>
                    </a:lnTo>
                    <a:lnTo>
                      <a:pt x="1071" y="160"/>
                    </a:lnTo>
                    <a:lnTo>
                      <a:pt x="1064" y="162"/>
                    </a:lnTo>
                    <a:lnTo>
                      <a:pt x="1064" y="162"/>
                    </a:lnTo>
                    <a:lnTo>
                      <a:pt x="1059" y="160"/>
                    </a:lnTo>
                    <a:lnTo>
                      <a:pt x="1054" y="157"/>
                    </a:lnTo>
                    <a:lnTo>
                      <a:pt x="1051" y="152"/>
                    </a:lnTo>
                    <a:lnTo>
                      <a:pt x="1049" y="146"/>
                    </a:lnTo>
                    <a:lnTo>
                      <a:pt x="1049" y="146"/>
                    </a:lnTo>
                    <a:lnTo>
                      <a:pt x="1051" y="140"/>
                    </a:lnTo>
                    <a:lnTo>
                      <a:pt x="1054" y="135"/>
                    </a:lnTo>
                    <a:lnTo>
                      <a:pt x="1059" y="131"/>
                    </a:lnTo>
                    <a:lnTo>
                      <a:pt x="1064" y="129"/>
                    </a:lnTo>
                    <a:lnTo>
                      <a:pt x="1064" y="129"/>
                    </a:lnTo>
                    <a:close/>
                    <a:moveTo>
                      <a:pt x="1006" y="129"/>
                    </a:moveTo>
                    <a:lnTo>
                      <a:pt x="1006" y="129"/>
                    </a:lnTo>
                    <a:lnTo>
                      <a:pt x="1006" y="129"/>
                    </a:lnTo>
                    <a:lnTo>
                      <a:pt x="1013" y="131"/>
                    </a:lnTo>
                    <a:lnTo>
                      <a:pt x="1018" y="135"/>
                    </a:lnTo>
                    <a:lnTo>
                      <a:pt x="1022" y="140"/>
                    </a:lnTo>
                    <a:lnTo>
                      <a:pt x="1022" y="146"/>
                    </a:lnTo>
                    <a:lnTo>
                      <a:pt x="1022" y="146"/>
                    </a:lnTo>
                    <a:lnTo>
                      <a:pt x="1022" y="152"/>
                    </a:lnTo>
                    <a:lnTo>
                      <a:pt x="1018" y="157"/>
                    </a:lnTo>
                    <a:lnTo>
                      <a:pt x="1013" y="160"/>
                    </a:lnTo>
                    <a:lnTo>
                      <a:pt x="1006" y="162"/>
                    </a:lnTo>
                    <a:lnTo>
                      <a:pt x="1006" y="162"/>
                    </a:lnTo>
                    <a:lnTo>
                      <a:pt x="1001" y="160"/>
                    </a:lnTo>
                    <a:lnTo>
                      <a:pt x="996" y="157"/>
                    </a:lnTo>
                    <a:lnTo>
                      <a:pt x="993" y="152"/>
                    </a:lnTo>
                    <a:lnTo>
                      <a:pt x="991" y="146"/>
                    </a:lnTo>
                    <a:lnTo>
                      <a:pt x="991" y="146"/>
                    </a:lnTo>
                    <a:lnTo>
                      <a:pt x="993" y="140"/>
                    </a:lnTo>
                    <a:lnTo>
                      <a:pt x="996" y="135"/>
                    </a:lnTo>
                    <a:lnTo>
                      <a:pt x="1001" y="131"/>
                    </a:lnTo>
                    <a:lnTo>
                      <a:pt x="1006" y="129"/>
                    </a:lnTo>
                    <a:lnTo>
                      <a:pt x="1006" y="129"/>
                    </a:lnTo>
                    <a:close/>
                    <a:moveTo>
                      <a:pt x="949" y="129"/>
                    </a:moveTo>
                    <a:lnTo>
                      <a:pt x="949" y="129"/>
                    </a:lnTo>
                    <a:lnTo>
                      <a:pt x="949" y="129"/>
                    </a:lnTo>
                    <a:lnTo>
                      <a:pt x="954" y="131"/>
                    </a:lnTo>
                    <a:lnTo>
                      <a:pt x="959" y="135"/>
                    </a:lnTo>
                    <a:lnTo>
                      <a:pt x="962" y="140"/>
                    </a:lnTo>
                    <a:lnTo>
                      <a:pt x="964" y="146"/>
                    </a:lnTo>
                    <a:lnTo>
                      <a:pt x="964" y="146"/>
                    </a:lnTo>
                    <a:lnTo>
                      <a:pt x="962" y="152"/>
                    </a:lnTo>
                    <a:lnTo>
                      <a:pt x="959" y="157"/>
                    </a:lnTo>
                    <a:lnTo>
                      <a:pt x="954" y="160"/>
                    </a:lnTo>
                    <a:lnTo>
                      <a:pt x="949" y="162"/>
                    </a:lnTo>
                    <a:lnTo>
                      <a:pt x="949" y="162"/>
                    </a:lnTo>
                    <a:lnTo>
                      <a:pt x="942" y="160"/>
                    </a:lnTo>
                    <a:lnTo>
                      <a:pt x="937" y="157"/>
                    </a:lnTo>
                    <a:lnTo>
                      <a:pt x="935" y="152"/>
                    </a:lnTo>
                    <a:lnTo>
                      <a:pt x="933" y="146"/>
                    </a:lnTo>
                    <a:lnTo>
                      <a:pt x="933" y="146"/>
                    </a:lnTo>
                    <a:lnTo>
                      <a:pt x="935" y="140"/>
                    </a:lnTo>
                    <a:lnTo>
                      <a:pt x="937" y="135"/>
                    </a:lnTo>
                    <a:lnTo>
                      <a:pt x="942" y="131"/>
                    </a:lnTo>
                    <a:lnTo>
                      <a:pt x="949" y="129"/>
                    </a:lnTo>
                    <a:lnTo>
                      <a:pt x="949" y="129"/>
                    </a:lnTo>
                    <a:close/>
                    <a:moveTo>
                      <a:pt x="891" y="129"/>
                    </a:moveTo>
                    <a:lnTo>
                      <a:pt x="891" y="129"/>
                    </a:lnTo>
                    <a:lnTo>
                      <a:pt x="891" y="129"/>
                    </a:lnTo>
                    <a:lnTo>
                      <a:pt x="896" y="131"/>
                    </a:lnTo>
                    <a:lnTo>
                      <a:pt x="901" y="135"/>
                    </a:lnTo>
                    <a:lnTo>
                      <a:pt x="904" y="140"/>
                    </a:lnTo>
                    <a:lnTo>
                      <a:pt x="906" y="146"/>
                    </a:lnTo>
                    <a:lnTo>
                      <a:pt x="906" y="146"/>
                    </a:lnTo>
                    <a:lnTo>
                      <a:pt x="904" y="152"/>
                    </a:lnTo>
                    <a:lnTo>
                      <a:pt x="901" y="157"/>
                    </a:lnTo>
                    <a:lnTo>
                      <a:pt x="896" y="160"/>
                    </a:lnTo>
                    <a:lnTo>
                      <a:pt x="891" y="162"/>
                    </a:lnTo>
                    <a:lnTo>
                      <a:pt x="891" y="162"/>
                    </a:lnTo>
                    <a:lnTo>
                      <a:pt x="884" y="160"/>
                    </a:lnTo>
                    <a:lnTo>
                      <a:pt x="879" y="157"/>
                    </a:lnTo>
                    <a:lnTo>
                      <a:pt x="875" y="152"/>
                    </a:lnTo>
                    <a:lnTo>
                      <a:pt x="875" y="146"/>
                    </a:lnTo>
                    <a:lnTo>
                      <a:pt x="875" y="146"/>
                    </a:lnTo>
                    <a:lnTo>
                      <a:pt x="875" y="140"/>
                    </a:lnTo>
                    <a:lnTo>
                      <a:pt x="879" y="135"/>
                    </a:lnTo>
                    <a:lnTo>
                      <a:pt x="884" y="131"/>
                    </a:lnTo>
                    <a:lnTo>
                      <a:pt x="891" y="129"/>
                    </a:lnTo>
                    <a:lnTo>
                      <a:pt x="891" y="129"/>
                    </a:lnTo>
                    <a:close/>
                    <a:moveTo>
                      <a:pt x="831" y="129"/>
                    </a:moveTo>
                    <a:lnTo>
                      <a:pt x="831" y="129"/>
                    </a:lnTo>
                    <a:lnTo>
                      <a:pt x="831" y="129"/>
                    </a:lnTo>
                    <a:lnTo>
                      <a:pt x="838" y="131"/>
                    </a:lnTo>
                    <a:lnTo>
                      <a:pt x="843" y="135"/>
                    </a:lnTo>
                    <a:lnTo>
                      <a:pt x="846" y="140"/>
                    </a:lnTo>
                    <a:lnTo>
                      <a:pt x="848" y="146"/>
                    </a:lnTo>
                    <a:lnTo>
                      <a:pt x="848" y="146"/>
                    </a:lnTo>
                    <a:lnTo>
                      <a:pt x="846" y="152"/>
                    </a:lnTo>
                    <a:lnTo>
                      <a:pt x="843" y="157"/>
                    </a:lnTo>
                    <a:lnTo>
                      <a:pt x="838" y="160"/>
                    </a:lnTo>
                    <a:lnTo>
                      <a:pt x="831" y="162"/>
                    </a:lnTo>
                    <a:lnTo>
                      <a:pt x="831" y="162"/>
                    </a:lnTo>
                    <a:lnTo>
                      <a:pt x="826" y="160"/>
                    </a:lnTo>
                    <a:lnTo>
                      <a:pt x="821" y="157"/>
                    </a:lnTo>
                    <a:lnTo>
                      <a:pt x="817" y="152"/>
                    </a:lnTo>
                    <a:lnTo>
                      <a:pt x="816" y="146"/>
                    </a:lnTo>
                    <a:lnTo>
                      <a:pt x="816" y="146"/>
                    </a:lnTo>
                    <a:lnTo>
                      <a:pt x="817" y="140"/>
                    </a:lnTo>
                    <a:lnTo>
                      <a:pt x="821" y="135"/>
                    </a:lnTo>
                    <a:lnTo>
                      <a:pt x="826" y="131"/>
                    </a:lnTo>
                    <a:lnTo>
                      <a:pt x="831" y="129"/>
                    </a:lnTo>
                    <a:lnTo>
                      <a:pt x="831" y="129"/>
                    </a:lnTo>
                    <a:close/>
                    <a:moveTo>
                      <a:pt x="773" y="129"/>
                    </a:moveTo>
                    <a:lnTo>
                      <a:pt x="773" y="129"/>
                    </a:lnTo>
                    <a:lnTo>
                      <a:pt x="773" y="129"/>
                    </a:lnTo>
                    <a:lnTo>
                      <a:pt x="780" y="131"/>
                    </a:lnTo>
                    <a:lnTo>
                      <a:pt x="785" y="135"/>
                    </a:lnTo>
                    <a:lnTo>
                      <a:pt x="788" y="140"/>
                    </a:lnTo>
                    <a:lnTo>
                      <a:pt x="788" y="146"/>
                    </a:lnTo>
                    <a:lnTo>
                      <a:pt x="788" y="146"/>
                    </a:lnTo>
                    <a:lnTo>
                      <a:pt x="788" y="152"/>
                    </a:lnTo>
                    <a:lnTo>
                      <a:pt x="785" y="157"/>
                    </a:lnTo>
                    <a:lnTo>
                      <a:pt x="780" y="160"/>
                    </a:lnTo>
                    <a:lnTo>
                      <a:pt x="773" y="162"/>
                    </a:lnTo>
                    <a:lnTo>
                      <a:pt x="773" y="162"/>
                    </a:lnTo>
                    <a:lnTo>
                      <a:pt x="768" y="160"/>
                    </a:lnTo>
                    <a:lnTo>
                      <a:pt x="763" y="157"/>
                    </a:lnTo>
                    <a:lnTo>
                      <a:pt x="760" y="152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60" y="140"/>
                    </a:lnTo>
                    <a:lnTo>
                      <a:pt x="763" y="135"/>
                    </a:lnTo>
                    <a:lnTo>
                      <a:pt x="768" y="131"/>
                    </a:lnTo>
                    <a:lnTo>
                      <a:pt x="773" y="129"/>
                    </a:lnTo>
                    <a:lnTo>
                      <a:pt x="773" y="129"/>
                    </a:lnTo>
                    <a:close/>
                    <a:moveTo>
                      <a:pt x="715" y="129"/>
                    </a:moveTo>
                    <a:lnTo>
                      <a:pt x="715" y="129"/>
                    </a:lnTo>
                    <a:lnTo>
                      <a:pt x="715" y="129"/>
                    </a:lnTo>
                    <a:lnTo>
                      <a:pt x="722" y="131"/>
                    </a:lnTo>
                    <a:lnTo>
                      <a:pt x="725" y="135"/>
                    </a:lnTo>
                    <a:lnTo>
                      <a:pt x="729" y="140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29" y="152"/>
                    </a:lnTo>
                    <a:lnTo>
                      <a:pt x="725" y="157"/>
                    </a:lnTo>
                    <a:lnTo>
                      <a:pt x="722" y="160"/>
                    </a:lnTo>
                    <a:lnTo>
                      <a:pt x="715" y="162"/>
                    </a:lnTo>
                    <a:lnTo>
                      <a:pt x="715" y="162"/>
                    </a:lnTo>
                    <a:lnTo>
                      <a:pt x="708" y="160"/>
                    </a:lnTo>
                    <a:lnTo>
                      <a:pt x="705" y="157"/>
                    </a:lnTo>
                    <a:lnTo>
                      <a:pt x="702" y="152"/>
                    </a:lnTo>
                    <a:lnTo>
                      <a:pt x="700" y="146"/>
                    </a:lnTo>
                    <a:lnTo>
                      <a:pt x="700" y="146"/>
                    </a:lnTo>
                    <a:lnTo>
                      <a:pt x="702" y="140"/>
                    </a:lnTo>
                    <a:lnTo>
                      <a:pt x="705" y="135"/>
                    </a:lnTo>
                    <a:lnTo>
                      <a:pt x="708" y="131"/>
                    </a:lnTo>
                    <a:lnTo>
                      <a:pt x="715" y="129"/>
                    </a:lnTo>
                    <a:lnTo>
                      <a:pt x="715" y="129"/>
                    </a:lnTo>
                    <a:close/>
                    <a:moveTo>
                      <a:pt x="657" y="129"/>
                    </a:moveTo>
                    <a:lnTo>
                      <a:pt x="657" y="129"/>
                    </a:lnTo>
                    <a:lnTo>
                      <a:pt x="657" y="129"/>
                    </a:lnTo>
                    <a:lnTo>
                      <a:pt x="662" y="131"/>
                    </a:lnTo>
                    <a:lnTo>
                      <a:pt x="668" y="135"/>
                    </a:lnTo>
                    <a:lnTo>
                      <a:pt x="671" y="140"/>
                    </a:lnTo>
                    <a:lnTo>
                      <a:pt x="673" y="146"/>
                    </a:lnTo>
                    <a:lnTo>
                      <a:pt x="673" y="146"/>
                    </a:lnTo>
                    <a:lnTo>
                      <a:pt x="671" y="152"/>
                    </a:lnTo>
                    <a:lnTo>
                      <a:pt x="668" y="157"/>
                    </a:lnTo>
                    <a:lnTo>
                      <a:pt x="662" y="160"/>
                    </a:lnTo>
                    <a:lnTo>
                      <a:pt x="657" y="162"/>
                    </a:lnTo>
                    <a:lnTo>
                      <a:pt x="657" y="162"/>
                    </a:lnTo>
                    <a:lnTo>
                      <a:pt x="651" y="160"/>
                    </a:lnTo>
                    <a:lnTo>
                      <a:pt x="645" y="157"/>
                    </a:lnTo>
                    <a:lnTo>
                      <a:pt x="642" y="152"/>
                    </a:lnTo>
                    <a:lnTo>
                      <a:pt x="642" y="146"/>
                    </a:lnTo>
                    <a:lnTo>
                      <a:pt x="642" y="146"/>
                    </a:lnTo>
                    <a:lnTo>
                      <a:pt x="642" y="140"/>
                    </a:lnTo>
                    <a:lnTo>
                      <a:pt x="645" y="135"/>
                    </a:lnTo>
                    <a:lnTo>
                      <a:pt x="651" y="131"/>
                    </a:lnTo>
                    <a:lnTo>
                      <a:pt x="657" y="129"/>
                    </a:lnTo>
                    <a:lnTo>
                      <a:pt x="657" y="129"/>
                    </a:lnTo>
                    <a:close/>
                    <a:moveTo>
                      <a:pt x="599" y="129"/>
                    </a:moveTo>
                    <a:lnTo>
                      <a:pt x="599" y="129"/>
                    </a:lnTo>
                    <a:lnTo>
                      <a:pt x="599" y="129"/>
                    </a:lnTo>
                    <a:lnTo>
                      <a:pt x="605" y="131"/>
                    </a:lnTo>
                    <a:lnTo>
                      <a:pt x="610" y="135"/>
                    </a:lnTo>
                    <a:lnTo>
                      <a:pt x="613" y="140"/>
                    </a:lnTo>
                    <a:lnTo>
                      <a:pt x="615" y="146"/>
                    </a:lnTo>
                    <a:lnTo>
                      <a:pt x="615" y="146"/>
                    </a:lnTo>
                    <a:lnTo>
                      <a:pt x="613" y="152"/>
                    </a:lnTo>
                    <a:lnTo>
                      <a:pt x="610" y="157"/>
                    </a:lnTo>
                    <a:lnTo>
                      <a:pt x="605" y="160"/>
                    </a:lnTo>
                    <a:lnTo>
                      <a:pt x="599" y="162"/>
                    </a:lnTo>
                    <a:lnTo>
                      <a:pt x="599" y="162"/>
                    </a:lnTo>
                    <a:lnTo>
                      <a:pt x="593" y="160"/>
                    </a:lnTo>
                    <a:lnTo>
                      <a:pt x="588" y="157"/>
                    </a:lnTo>
                    <a:lnTo>
                      <a:pt x="584" y="152"/>
                    </a:lnTo>
                    <a:lnTo>
                      <a:pt x="582" y="146"/>
                    </a:lnTo>
                    <a:lnTo>
                      <a:pt x="582" y="146"/>
                    </a:lnTo>
                    <a:lnTo>
                      <a:pt x="584" y="140"/>
                    </a:lnTo>
                    <a:lnTo>
                      <a:pt x="588" y="135"/>
                    </a:lnTo>
                    <a:lnTo>
                      <a:pt x="593" y="131"/>
                    </a:lnTo>
                    <a:lnTo>
                      <a:pt x="599" y="129"/>
                    </a:lnTo>
                    <a:lnTo>
                      <a:pt x="599" y="129"/>
                    </a:lnTo>
                    <a:close/>
                    <a:moveTo>
                      <a:pt x="540" y="129"/>
                    </a:moveTo>
                    <a:lnTo>
                      <a:pt x="540" y="129"/>
                    </a:lnTo>
                    <a:lnTo>
                      <a:pt x="540" y="129"/>
                    </a:lnTo>
                    <a:lnTo>
                      <a:pt x="547" y="131"/>
                    </a:lnTo>
                    <a:lnTo>
                      <a:pt x="552" y="135"/>
                    </a:lnTo>
                    <a:lnTo>
                      <a:pt x="555" y="140"/>
                    </a:lnTo>
                    <a:lnTo>
                      <a:pt x="555" y="146"/>
                    </a:lnTo>
                    <a:lnTo>
                      <a:pt x="555" y="146"/>
                    </a:lnTo>
                    <a:lnTo>
                      <a:pt x="555" y="152"/>
                    </a:lnTo>
                    <a:lnTo>
                      <a:pt x="552" y="157"/>
                    </a:lnTo>
                    <a:lnTo>
                      <a:pt x="547" y="160"/>
                    </a:lnTo>
                    <a:lnTo>
                      <a:pt x="540" y="162"/>
                    </a:lnTo>
                    <a:lnTo>
                      <a:pt x="540" y="162"/>
                    </a:lnTo>
                    <a:lnTo>
                      <a:pt x="535" y="160"/>
                    </a:lnTo>
                    <a:lnTo>
                      <a:pt x="530" y="157"/>
                    </a:lnTo>
                    <a:lnTo>
                      <a:pt x="526" y="152"/>
                    </a:lnTo>
                    <a:lnTo>
                      <a:pt x="525" y="146"/>
                    </a:lnTo>
                    <a:lnTo>
                      <a:pt x="525" y="146"/>
                    </a:lnTo>
                    <a:lnTo>
                      <a:pt x="526" y="140"/>
                    </a:lnTo>
                    <a:lnTo>
                      <a:pt x="530" y="135"/>
                    </a:lnTo>
                    <a:lnTo>
                      <a:pt x="535" y="131"/>
                    </a:lnTo>
                    <a:lnTo>
                      <a:pt x="540" y="129"/>
                    </a:lnTo>
                    <a:lnTo>
                      <a:pt x="540" y="129"/>
                    </a:lnTo>
                    <a:close/>
                    <a:moveTo>
                      <a:pt x="482" y="129"/>
                    </a:moveTo>
                    <a:lnTo>
                      <a:pt x="482" y="129"/>
                    </a:lnTo>
                    <a:lnTo>
                      <a:pt x="482" y="129"/>
                    </a:lnTo>
                    <a:lnTo>
                      <a:pt x="489" y="131"/>
                    </a:lnTo>
                    <a:lnTo>
                      <a:pt x="492" y="135"/>
                    </a:lnTo>
                    <a:lnTo>
                      <a:pt x="496" y="140"/>
                    </a:lnTo>
                    <a:lnTo>
                      <a:pt x="497" y="146"/>
                    </a:lnTo>
                    <a:lnTo>
                      <a:pt x="497" y="146"/>
                    </a:lnTo>
                    <a:lnTo>
                      <a:pt x="496" y="152"/>
                    </a:lnTo>
                    <a:lnTo>
                      <a:pt x="492" y="157"/>
                    </a:lnTo>
                    <a:lnTo>
                      <a:pt x="489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7" y="160"/>
                    </a:lnTo>
                    <a:lnTo>
                      <a:pt x="472" y="157"/>
                    </a:lnTo>
                    <a:lnTo>
                      <a:pt x="468" y="152"/>
                    </a:lnTo>
                    <a:lnTo>
                      <a:pt x="467" y="146"/>
                    </a:lnTo>
                    <a:lnTo>
                      <a:pt x="467" y="146"/>
                    </a:lnTo>
                    <a:lnTo>
                      <a:pt x="468" y="140"/>
                    </a:lnTo>
                    <a:lnTo>
                      <a:pt x="472" y="135"/>
                    </a:lnTo>
                    <a:lnTo>
                      <a:pt x="477" y="131"/>
                    </a:lnTo>
                    <a:lnTo>
                      <a:pt x="482" y="129"/>
                    </a:lnTo>
                    <a:lnTo>
                      <a:pt x="482" y="129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8" y="140"/>
                    </a:lnTo>
                    <a:lnTo>
                      <a:pt x="439" y="146"/>
                    </a:lnTo>
                    <a:lnTo>
                      <a:pt x="439" y="146"/>
                    </a:lnTo>
                    <a:lnTo>
                      <a:pt x="438" y="152"/>
                    </a:lnTo>
                    <a:lnTo>
                      <a:pt x="434" y="157"/>
                    </a:lnTo>
                    <a:lnTo>
                      <a:pt x="429" y="160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0"/>
                    </a:lnTo>
                    <a:lnTo>
                      <a:pt x="412" y="157"/>
                    </a:lnTo>
                    <a:lnTo>
                      <a:pt x="409" y="152"/>
                    </a:lnTo>
                    <a:lnTo>
                      <a:pt x="409" y="146"/>
                    </a:lnTo>
                    <a:lnTo>
                      <a:pt x="409" y="146"/>
                    </a:lnTo>
                    <a:lnTo>
                      <a:pt x="409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  <a:moveTo>
                      <a:pt x="366" y="129"/>
                    </a:moveTo>
                    <a:lnTo>
                      <a:pt x="366" y="129"/>
                    </a:lnTo>
                    <a:lnTo>
                      <a:pt x="366" y="129"/>
                    </a:lnTo>
                    <a:lnTo>
                      <a:pt x="371" y="131"/>
                    </a:lnTo>
                    <a:lnTo>
                      <a:pt x="376" y="135"/>
                    </a:lnTo>
                    <a:lnTo>
                      <a:pt x="380" y="140"/>
                    </a:lnTo>
                    <a:lnTo>
                      <a:pt x="381" y="146"/>
                    </a:lnTo>
                    <a:lnTo>
                      <a:pt x="381" y="146"/>
                    </a:lnTo>
                    <a:lnTo>
                      <a:pt x="380" y="152"/>
                    </a:lnTo>
                    <a:lnTo>
                      <a:pt x="376" y="157"/>
                    </a:lnTo>
                    <a:lnTo>
                      <a:pt x="371" y="160"/>
                    </a:lnTo>
                    <a:lnTo>
                      <a:pt x="366" y="162"/>
                    </a:lnTo>
                    <a:lnTo>
                      <a:pt x="366" y="162"/>
                    </a:lnTo>
                    <a:lnTo>
                      <a:pt x="359" y="160"/>
                    </a:lnTo>
                    <a:lnTo>
                      <a:pt x="354" y="157"/>
                    </a:lnTo>
                    <a:lnTo>
                      <a:pt x="351" y="152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51" y="140"/>
                    </a:lnTo>
                    <a:lnTo>
                      <a:pt x="354" y="135"/>
                    </a:lnTo>
                    <a:lnTo>
                      <a:pt x="359" y="131"/>
                    </a:lnTo>
                    <a:lnTo>
                      <a:pt x="366" y="129"/>
                    </a:lnTo>
                    <a:lnTo>
                      <a:pt x="366" y="129"/>
                    </a:lnTo>
                    <a:close/>
                    <a:moveTo>
                      <a:pt x="307" y="129"/>
                    </a:moveTo>
                    <a:lnTo>
                      <a:pt x="307" y="129"/>
                    </a:lnTo>
                    <a:lnTo>
                      <a:pt x="307" y="129"/>
                    </a:lnTo>
                    <a:lnTo>
                      <a:pt x="313" y="131"/>
                    </a:lnTo>
                    <a:lnTo>
                      <a:pt x="318" y="135"/>
                    </a:lnTo>
                    <a:lnTo>
                      <a:pt x="322" y="140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2" y="152"/>
                    </a:lnTo>
                    <a:lnTo>
                      <a:pt x="318" y="157"/>
                    </a:lnTo>
                    <a:lnTo>
                      <a:pt x="313" y="160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1" y="160"/>
                    </a:lnTo>
                    <a:lnTo>
                      <a:pt x="296" y="157"/>
                    </a:lnTo>
                    <a:lnTo>
                      <a:pt x="293" y="152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1" y="131"/>
                    </a:lnTo>
                    <a:lnTo>
                      <a:pt x="307" y="129"/>
                    </a:lnTo>
                    <a:lnTo>
                      <a:pt x="307" y="129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5" y="131"/>
                    </a:lnTo>
                    <a:lnTo>
                      <a:pt x="261" y="135"/>
                    </a:lnTo>
                    <a:lnTo>
                      <a:pt x="262" y="140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2"/>
                    </a:lnTo>
                    <a:lnTo>
                      <a:pt x="261" y="157"/>
                    </a:lnTo>
                    <a:lnTo>
                      <a:pt x="255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4" y="160"/>
                    </a:lnTo>
                    <a:lnTo>
                      <a:pt x="238" y="157"/>
                    </a:lnTo>
                    <a:lnTo>
                      <a:pt x="235" y="152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40"/>
                    </a:lnTo>
                    <a:lnTo>
                      <a:pt x="238" y="135"/>
                    </a:lnTo>
                    <a:lnTo>
                      <a:pt x="244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1648" y="87"/>
                    </a:moveTo>
                    <a:lnTo>
                      <a:pt x="1648" y="87"/>
                    </a:lnTo>
                    <a:lnTo>
                      <a:pt x="1648" y="87"/>
                    </a:lnTo>
                    <a:lnTo>
                      <a:pt x="1654" y="87"/>
                    </a:lnTo>
                    <a:lnTo>
                      <a:pt x="1659" y="90"/>
                    </a:lnTo>
                    <a:lnTo>
                      <a:pt x="1662" y="95"/>
                    </a:lnTo>
                    <a:lnTo>
                      <a:pt x="1664" y="102"/>
                    </a:lnTo>
                    <a:lnTo>
                      <a:pt x="1664" y="102"/>
                    </a:lnTo>
                    <a:lnTo>
                      <a:pt x="1662" y="109"/>
                    </a:lnTo>
                    <a:lnTo>
                      <a:pt x="1659" y="114"/>
                    </a:lnTo>
                    <a:lnTo>
                      <a:pt x="1654" y="118"/>
                    </a:lnTo>
                    <a:lnTo>
                      <a:pt x="1648" y="119"/>
                    </a:lnTo>
                    <a:lnTo>
                      <a:pt x="1648" y="119"/>
                    </a:lnTo>
                    <a:lnTo>
                      <a:pt x="1642" y="118"/>
                    </a:lnTo>
                    <a:lnTo>
                      <a:pt x="1637" y="114"/>
                    </a:lnTo>
                    <a:lnTo>
                      <a:pt x="1633" y="109"/>
                    </a:lnTo>
                    <a:lnTo>
                      <a:pt x="1633" y="102"/>
                    </a:lnTo>
                    <a:lnTo>
                      <a:pt x="1633" y="102"/>
                    </a:lnTo>
                    <a:lnTo>
                      <a:pt x="1633" y="95"/>
                    </a:lnTo>
                    <a:lnTo>
                      <a:pt x="1637" y="90"/>
                    </a:lnTo>
                    <a:lnTo>
                      <a:pt x="1642" y="87"/>
                    </a:lnTo>
                    <a:lnTo>
                      <a:pt x="1648" y="87"/>
                    </a:lnTo>
                    <a:lnTo>
                      <a:pt x="1648" y="87"/>
                    </a:lnTo>
                    <a:close/>
                    <a:moveTo>
                      <a:pt x="1589" y="87"/>
                    </a:moveTo>
                    <a:lnTo>
                      <a:pt x="1589" y="87"/>
                    </a:lnTo>
                    <a:lnTo>
                      <a:pt x="1589" y="87"/>
                    </a:lnTo>
                    <a:lnTo>
                      <a:pt x="1596" y="87"/>
                    </a:lnTo>
                    <a:lnTo>
                      <a:pt x="1601" y="90"/>
                    </a:lnTo>
                    <a:lnTo>
                      <a:pt x="1604" y="95"/>
                    </a:lnTo>
                    <a:lnTo>
                      <a:pt x="1606" y="102"/>
                    </a:lnTo>
                    <a:lnTo>
                      <a:pt x="1606" y="102"/>
                    </a:lnTo>
                    <a:lnTo>
                      <a:pt x="1604" y="109"/>
                    </a:lnTo>
                    <a:lnTo>
                      <a:pt x="1601" y="114"/>
                    </a:lnTo>
                    <a:lnTo>
                      <a:pt x="1596" y="118"/>
                    </a:lnTo>
                    <a:lnTo>
                      <a:pt x="1589" y="119"/>
                    </a:lnTo>
                    <a:lnTo>
                      <a:pt x="1589" y="119"/>
                    </a:lnTo>
                    <a:lnTo>
                      <a:pt x="1584" y="118"/>
                    </a:lnTo>
                    <a:lnTo>
                      <a:pt x="1579" y="114"/>
                    </a:lnTo>
                    <a:lnTo>
                      <a:pt x="1575" y="109"/>
                    </a:lnTo>
                    <a:lnTo>
                      <a:pt x="1574" y="102"/>
                    </a:lnTo>
                    <a:lnTo>
                      <a:pt x="1574" y="102"/>
                    </a:lnTo>
                    <a:lnTo>
                      <a:pt x="1575" y="95"/>
                    </a:lnTo>
                    <a:lnTo>
                      <a:pt x="1579" y="90"/>
                    </a:lnTo>
                    <a:lnTo>
                      <a:pt x="1584" y="87"/>
                    </a:lnTo>
                    <a:lnTo>
                      <a:pt x="1589" y="87"/>
                    </a:lnTo>
                    <a:lnTo>
                      <a:pt x="1589" y="87"/>
                    </a:lnTo>
                    <a:close/>
                    <a:moveTo>
                      <a:pt x="1531" y="87"/>
                    </a:moveTo>
                    <a:lnTo>
                      <a:pt x="1531" y="87"/>
                    </a:lnTo>
                    <a:lnTo>
                      <a:pt x="1531" y="87"/>
                    </a:lnTo>
                    <a:lnTo>
                      <a:pt x="1538" y="87"/>
                    </a:lnTo>
                    <a:lnTo>
                      <a:pt x="1543" y="90"/>
                    </a:lnTo>
                    <a:lnTo>
                      <a:pt x="1546" y="95"/>
                    </a:lnTo>
                    <a:lnTo>
                      <a:pt x="1546" y="102"/>
                    </a:lnTo>
                    <a:lnTo>
                      <a:pt x="1546" y="102"/>
                    </a:lnTo>
                    <a:lnTo>
                      <a:pt x="1546" y="109"/>
                    </a:lnTo>
                    <a:lnTo>
                      <a:pt x="1543" y="114"/>
                    </a:lnTo>
                    <a:lnTo>
                      <a:pt x="1538" y="118"/>
                    </a:lnTo>
                    <a:lnTo>
                      <a:pt x="1531" y="119"/>
                    </a:lnTo>
                    <a:lnTo>
                      <a:pt x="1531" y="119"/>
                    </a:lnTo>
                    <a:lnTo>
                      <a:pt x="1526" y="118"/>
                    </a:lnTo>
                    <a:lnTo>
                      <a:pt x="1521" y="114"/>
                    </a:lnTo>
                    <a:lnTo>
                      <a:pt x="1517" y="109"/>
                    </a:lnTo>
                    <a:lnTo>
                      <a:pt x="1516" y="102"/>
                    </a:lnTo>
                    <a:lnTo>
                      <a:pt x="1516" y="102"/>
                    </a:lnTo>
                    <a:lnTo>
                      <a:pt x="1517" y="95"/>
                    </a:lnTo>
                    <a:lnTo>
                      <a:pt x="1521" y="90"/>
                    </a:lnTo>
                    <a:lnTo>
                      <a:pt x="1526" y="87"/>
                    </a:lnTo>
                    <a:lnTo>
                      <a:pt x="1531" y="87"/>
                    </a:lnTo>
                    <a:lnTo>
                      <a:pt x="1531" y="87"/>
                    </a:lnTo>
                    <a:close/>
                    <a:moveTo>
                      <a:pt x="1473" y="87"/>
                    </a:moveTo>
                    <a:lnTo>
                      <a:pt x="1473" y="87"/>
                    </a:lnTo>
                    <a:lnTo>
                      <a:pt x="1473" y="87"/>
                    </a:lnTo>
                    <a:lnTo>
                      <a:pt x="1480" y="87"/>
                    </a:lnTo>
                    <a:lnTo>
                      <a:pt x="1483" y="90"/>
                    </a:lnTo>
                    <a:lnTo>
                      <a:pt x="1487" y="95"/>
                    </a:lnTo>
                    <a:lnTo>
                      <a:pt x="1488" y="102"/>
                    </a:lnTo>
                    <a:lnTo>
                      <a:pt x="1488" y="102"/>
                    </a:lnTo>
                    <a:lnTo>
                      <a:pt x="1487" y="109"/>
                    </a:lnTo>
                    <a:lnTo>
                      <a:pt x="1483" y="114"/>
                    </a:lnTo>
                    <a:lnTo>
                      <a:pt x="1480" y="118"/>
                    </a:lnTo>
                    <a:lnTo>
                      <a:pt x="1473" y="119"/>
                    </a:lnTo>
                    <a:lnTo>
                      <a:pt x="1473" y="119"/>
                    </a:lnTo>
                    <a:lnTo>
                      <a:pt x="1466" y="118"/>
                    </a:lnTo>
                    <a:lnTo>
                      <a:pt x="1463" y="114"/>
                    </a:lnTo>
                    <a:lnTo>
                      <a:pt x="1459" y="109"/>
                    </a:lnTo>
                    <a:lnTo>
                      <a:pt x="1458" y="102"/>
                    </a:lnTo>
                    <a:lnTo>
                      <a:pt x="1458" y="102"/>
                    </a:lnTo>
                    <a:lnTo>
                      <a:pt x="1459" y="95"/>
                    </a:lnTo>
                    <a:lnTo>
                      <a:pt x="1463" y="90"/>
                    </a:lnTo>
                    <a:lnTo>
                      <a:pt x="1466" y="87"/>
                    </a:lnTo>
                    <a:lnTo>
                      <a:pt x="1473" y="87"/>
                    </a:lnTo>
                    <a:lnTo>
                      <a:pt x="1473" y="87"/>
                    </a:lnTo>
                    <a:close/>
                    <a:moveTo>
                      <a:pt x="1415" y="87"/>
                    </a:moveTo>
                    <a:lnTo>
                      <a:pt x="1415" y="87"/>
                    </a:lnTo>
                    <a:lnTo>
                      <a:pt x="1415" y="87"/>
                    </a:lnTo>
                    <a:lnTo>
                      <a:pt x="1420" y="87"/>
                    </a:lnTo>
                    <a:lnTo>
                      <a:pt x="1425" y="90"/>
                    </a:lnTo>
                    <a:lnTo>
                      <a:pt x="1429" y="95"/>
                    </a:lnTo>
                    <a:lnTo>
                      <a:pt x="1430" y="102"/>
                    </a:lnTo>
                    <a:lnTo>
                      <a:pt x="1430" y="102"/>
                    </a:lnTo>
                    <a:lnTo>
                      <a:pt x="1429" y="109"/>
                    </a:lnTo>
                    <a:lnTo>
                      <a:pt x="1425" y="114"/>
                    </a:lnTo>
                    <a:lnTo>
                      <a:pt x="1420" y="118"/>
                    </a:lnTo>
                    <a:lnTo>
                      <a:pt x="1415" y="119"/>
                    </a:lnTo>
                    <a:lnTo>
                      <a:pt x="1415" y="119"/>
                    </a:lnTo>
                    <a:lnTo>
                      <a:pt x="1408" y="118"/>
                    </a:lnTo>
                    <a:lnTo>
                      <a:pt x="1403" y="114"/>
                    </a:lnTo>
                    <a:lnTo>
                      <a:pt x="1400" y="109"/>
                    </a:lnTo>
                    <a:lnTo>
                      <a:pt x="1400" y="102"/>
                    </a:lnTo>
                    <a:lnTo>
                      <a:pt x="1400" y="102"/>
                    </a:lnTo>
                    <a:lnTo>
                      <a:pt x="1400" y="95"/>
                    </a:lnTo>
                    <a:lnTo>
                      <a:pt x="1403" y="90"/>
                    </a:lnTo>
                    <a:lnTo>
                      <a:pt x="1408" y="87"/>
                    </a:lnTo>
                    <a:lnTo>
                      <a:pt x="1415" y="87"/>
                    </a:lnTo>
                    <a:lnTo>
                      <a:pt x="1415" y="87"/>
                    </a:lnTo>
                    <a:close/>
                    <a:moveTo>
                      <a:pt x="1357" y="87"/>
                    </a:moveTo>
                    <a:lnTo>
                      <a:pt x="1357" y="87"/>
                    </a:lnTo>
                    <a:lnTo>
                      <a:pt x="1357" y="87"/>
                    </a:lnTo>
                    <a:lnTo>
                      <a:pt x="1362" y="87"/>
                    </a:lnTo>
                    <a:lnTo>
                      <a:pt x="1367" y="90"/>
                    </a:lnTo>
                    <a:lnTo>
                      <a:pt x="1371" y="95"/>
                    </a:lnTo>
                    <a:lnTo>
                      <a:pt x="1373" y="102"/>
                    </a:lnTo>
                    <a:lnTo>
                      <a:pt x="1373" y="102"/>
                    </a:lnTo>
                    <a:lnTo>
                      <a:pt x="1371" y="109"/>
                    </a:lnTo>
                    <a:lnTo>
                      <a:pt x="1367" y="114"/>
                    </a:lnTo>
                    <a:lnTo>
                      <a:pt x="1362" y="118"/>
                    </a:lnTo>
                    <a:lnTo>
                      <a:pt x="1357" y="119"/>
                    </a:lnTo>
                    <a:lnTo>
                      <a:pt x="1357" y="119"/>
                    </a:lnTo>
                    <a:lnTo>
                      <a:pt x="1350" y="118"/>
                    </a:lnTo>
                    <a:lnTo>
                      <a:pt x="1345" y="114"/>
                    </a:lnTo>
                    <a:lnTo>
                      <a:pt x="1342" y="109"/>
                    </a:lnTo>
                    <a:lnTo>
                      <a:pt x="1340" y="102"/>
                    </a:lnTo>
                    <a:lnTo>
                      <a:pt x="1340" y="102"/>
                    </a:lnTo>
                    <a:lnTo>
                      <a:pt x="1342" y="95"/>
                    </a:lnTo>
                    <a:lnTo>
                      <a:pt x="1345" y="90"/>
                    </a:lnTo>
                    <a:lnTo>
                      <a:pt x="1350" y="87"/>
                    </a:lnTo>
                    <a:lnTo>
                      <a:pt x="1357" y="87"/>
                    </a:lnTo>
                    <a:lnTo>
                      <a:pt x="1357" y="87"/>
                    </a:lnTo>
                    <a:close/>
                    <a:moveTo>
                      <a:pt x="1298" y="87"/>
                    </a:moveTo>
                    <a:lnTo>
                      <a:pt x="1298" y="87"/>
                    </a:lnTo>
                    <a:lnTo>
                      <a:pt x="1298" y="87"/>
                    </a:lnTo>
                    <a:lnTo>
                      <a:pt x="1304" y="87"/>
                    </a:lnTo>
                    <a:lnTo>
                      <a:pt x="1310" y="90"/>
                    </a:lnTo>
                    <a:lnTo>
                      <a:pt x="1313" y="95"/>
                    </a:lnTo>
                    <a:lnTo>
                      <a:pt x="1313" y="102"/>
                    </a:lnTo>
                    <a:lnTo>
                      <a:pt x="1313" y="102"/>
                    </a:lnTo>
                    <a:lnTo>
                      <a:pt x="1313" y="109"/>
                    </a:lnTo>
                    <a:lnTo>
                      <a:pt x="1310" y="114"/>
                    </a:lnTo>
                    <a:lnTo>
                      <a:pt x="1304" y="118"/>
                    </a:lnTo>
                    <a:lnTo>
                      <a:pt x="1298" y="119"/>
                    </a:lnTo>
                    <a:lnTo>
                      <a:pt x="1298" y="119"/>
                    </a:lnTo>
                    <a:lnTo>
                      <a:pt x="1293" y="118"/>
                    </a:lnTo>
                    <a:lnTo>
                      <a:pt x="1287" y="114"/>
                    </a:lnTo>
                    <a:lnTo>
                      <a:pt x="1284" y="109"/>
                    </a:lnTo>
                    <a:lnTo>
                      <a:pt x="1282" y="102"/>
                    </a:lnTo>
                    <a:lnTo>
                      <a:pt x="1282" y="102"/>
                    </a:lnTo>
                    <a:lnTo>
                      <a:pt x="1284" y="95"/>
                    </a:lnTo>
                    <a:lnTo>
                      <a:pt x="1287" y="90"/>
                    </a:lnTo>
                    <a:lnTo>
                      <a:pt x="1293" y="87"/>
                    </a:lnTo>
                    <a:lnTo>
                      <a:pt x="1298" y="87"/>
                    </a:lnTo>
                    <a:lnTo>
                      <a:pt x="1298" y="87"/>
                    </a:lnTo>
                    <a:close/>
                    <a:moveTo>
                      <a:pt x="1240" y="87"/>
                    </a:moveTo>
                    <a:lnTo>
                      <a:pt x="1240" y="87"/>
                    </a:lnTo>
                    <a:lnTo>
                      <a:pt x="1240" y="87"/>
                    </a:lnTo>
                    <a:lnTo>
                      <a:pt x="1247" y="87"/>
                    </a:lnTo>
                    <a:lnTo>
                      <a:pt x="1252" y="90"/>
                    </a:lnTo>
                    <a:lnTo>
                      <a:pt x="1253" y="95"/>
                    </a:lnTo>
                    <a:lnTo>
                      <a:pt x="1255" y="102"/>
                    </a:lnTo>
                    <a:lnTo>
                      <a:pt x="1255" y="102"/>
                    </a:lnTo>
                    <a:lnTo>
                      <a:pt x="1253" y="109"/>
                    </a:lnTo>
                    <a:lnTo>
                      <a:pt x="1252" y="114"/>
                    </a:lnTo>
                    <a:lnTo>
                      <a:pt x="1247" y="118"/>
                    </a:lnTo>
                    <a:lnTo>
                      <a:pt x="1240" y="119"/>
                    </a:lnTo>
                    <a:lnTo>
                      <a:pt x="1240" y="119"/>
                    </a:lnTo>
                    <a:lnTo>
                      <a:pt x="1235" y="118"/>
                    </a:lnTo>
                    <a:lnTo>
                      <a:pt x="1230" y="114"/>
                    </a:lnTo>
                    <a:lnTo>
                      <a:pt x="1226" y="109"/>
                    </a:lnTo>
                    <a:lnTo>
                      <a:pt x="1224" y="102"/>
                    </a:lnTo>
                    <a:lnTo>
                      <a:pt x="1224" y="102"/>
                    </a:lnTo>
                    <a:lnTo>
                      <a:pt x="1226" y="95"/>
                    </a:lnTo>
                    <a:lnTo>
                      <a:pt x="1230" y="90"/>
                    </a:lnTo>
                    <a:lnTo>
                      <a:pt x="1235" y="87"/>
                    </a:lnTo>
                    <a:lnTo>
                      <a:pt x="1240" y="87"/>
                    </a:lnTo>
                    <a:lnTo>
                      <a:pt x="1240" y="87"/>
                    </a:lnTo>
                    <a:close/>
                    <a:moveTo>
                      <a:pt x="1182" y="87"/>
                    </a:moveTo>
                    <a:lnTo>
                      <a:pt x="1182" y="87"/>
                    </a:lnTo>
                    <a:lnTo>
                      <a:pt x="1182" y="87"/>
                    </a:lnTo>
                    <a:lnTo>
                      <a:pt x="1187" y="87"/>
                    </a:lnTo>
                    <a:lnTo>
                      <a:pt x="1192" y="90"/>
                    </a:lnTo>
                    <a:lnTo>
                      <a:pt x="1195" y="95"/>
                    </a:lnTo>
                    <a:lnTo>
                      <a:pt x="1197" y="102"/>
                    </a:lnTo>
                    <a:lnTo>
                      <a:pt x="1197" y="102"/>
                    </a:lnTo>
                    <a:lnTo>
                      <a:pt x="1195" y="109"/>
                    </a:lnTo>
                    <a:lnTo>
                      <a:pt x="1192" y="114"/>
                    </a:lnTo>
                    <a:lnTo>
                      <a:pt x="1187" y="118"/>
                    </a:lnTo>
                    <a:lnTo>
                      <a:pt x="1182" y="119"/>
                    </a:lnTo>
                    <a:lnTo>
                      <a:pt x="1182" y="119"/>
                    </a:lnTo>
                    <a:lnTo>
                      <a:pt x="1175" y="118"/>
                    </a:lnTo>
                    <a:lnTo>
                      <a:pt x="1170" y="114"/>
                    </a:lnTo>
                    <a:lnTo>
                      <a:pt x="1167" y="109"/>
                    </a:lnTo>
                    <a:lnTo>
                      <a:pt x="1167" y="102"/>
                    </a:lnTo>
                    <a:lnTo>
                      <a:pt x="1167" y="102"/>
                    </a:lnTo>
                    <a:lnTo>
                      <a:pt x="1167" y="95"/>
                    </a:lnTo>
                    <a:lnTo>
                      <a:pt x="1170" y="90"/>
                    </a:lnTo>
                    <a:lnTo>
                      <a:pt x="1175" y="87"/>
                    </a:lnTo>
                    <a:lnTo>
                      <a:pt x="1182" y="87"/>
                    </a:lnTo>
                    <a:lnTo>
                      <a:pt x="1182" y="87"/>
                    </a:lnTo>
                    <a:close/>
                    <a:moveTo>
                      <a:pt x="1124" y="87"/>
                    </a:moveTo>
                    <a:lnTo>
                      <a:pt x="1124" y="87"/>
                    </a:lnTo>
                    <a:lnTo>
                      <a:pt x="1124" y="87"/>
                    </a:lnTo>
                    <a:lnTo>
                      <a:pt x="1129" y="87"/>
                    </a:lnTo>
                    <a:lnTo>
                      <a:pt x="1134" y="90"/>
                    </a:lnTo>
                    <a:lnTo>
                      <a:pt x="1138" y="95"/>
                    </a:lnTo>
                    <a:lnTo>
                      <a:pt x="1139" y="102"/>
                    </a:lnTo>
                    <a:lnTo>
                      <a:pt x="1139" y="102"/>
                    </a:lnTo>
                    <a:lnTo>
                      <a:pt x="1138" y="109"/>
                    </a:lnTo>
                    <a:lnTo>
                      <a:pt x="1134" y="114"/>
                    </a:lnTo>
                    <a:lnTo>
                      <a:pt x="1129" y="118"/>
                    </a:lnTo>
                    <a:lnTo>
                      <a:pt x="1124" y="119"/>
                    </a:lnTo>
                    <a:lnTo>
                      <a:pt x="1124" y="119"/>
                    </a:lnTo>
                    <a:lnTo>
                      <a:pt x="1117" y="118"/>
                    </a:lnTo>
                    <a:lnTo>
                      <a:pt x="1112" y="114"/>
                    </a:lnTo>
                    <a:lnTo>
                      <a:pt x="1109" y="109"/>
                    </a:lnTo>
                    <a:lnTo>
                      <a:pt x="1109" y="102"/>
                    </a:lnTo>
                    <a:lnTo>
                      <a:pt x="1109" y="102"/>
                    </a:lnTo>
                    <a:lnTo>
                      <a:pt x="1109" y="95"/>
                    </a:lnTo>
                    <a:lnTo>
                      <a:pt x="1112" y="90"/>
                    </a:lnTo>
                    <a:lnTo>
                      <a:pt x="1117" y="87"/>
                    </a:lnTo>
                    <a:lnTo>
                      <a:pt x="1124" y="87"/>
                    </a:lnTo>
                    <a:lnTo>
                      <a:pt x="1124" y="87"/>
                    </a:lnTo>
                    <a:close/>
                    <a:moveTo>
                      <a:pt x="1064" y="87"/>
                    </a:moveTo>
                    <a:lnTo>
                      <a:pt x="1064" y="87"/>
                    </a:lnTo>
                    <a:lnTo>
                      <a:pt x="1064" y="87"/>
                    </a:lnTo>
                    <a:lnTo>
                      <a:pt x="1071" y="87"/>
                    </a:lnTo>
                    <a:lnTo>
                      <a:pt x="1076" y="90"/>
                    </a:lnTo>
                    <a:lnTo>
                      <a:pt x="1080" y="95"/>
                    </a:lnTo>
                    <a:lnTo>
                      <a:pt x="1080" y="102"/>
                    </a:lnTo>
                    <a:lnTo>
                      <a:pt x="1080" y="102"/>
                    </a:lnTo>
                    <a:lnTo>
                      <a:pt x="1080" y="109"/>
                    </a:lnTo>
                    <a:lnTo>
                      <a:pt x="1076" y="114"/>
                    </a:lnTo>
                    <a:lnTo>
                      <a:pt x="1071" y="118"/>
                    </a:lnTo>
                    <a:lnTo>
                      <a:pt x="1064" y="119"/>
                    </a:lnTo>
                    <a:lnTo>
                      <a:pt x="1064" y="119"/>
                    </a:lnTo>
                    <a:lnTo>
                      <a:pt x="1059" y="118"/>
                    </a:lnTo>
                    <a:lnTo>
                      <a:pt x="1054" y="114"/>
                    </a:lnTo>
                    <a:lnTo>
                      <a:pt x="1051" y="109"/>
                    </a:lnTo>
                    <a:lnTo>
                      <a:pt x="1049" y="102"/>
                    </a:lnTo>
                    <a:lnTo>
                      <a:pt x="1049" y="102"/>
                    </a:lnTo>
                    <a:lnTo>
                      <a:pt x="1051" y="95"/>
                    </a:lnTo>
                    <a:lnTo>
                      <a:pt x="1054" y="90"/>
                    </a:lnTo>
                    <a:lnTo>
                      <a:pt x="1059" y="87"/>
                    </a:lnTo>
                    <a:lnTo>
                      <a:pt x="1064" y="87"/>
                    </a:lnTo>
                    <a:lnTo>
                      <a:pt x="1064" y="87"/>
                    </a:lnTo>
                    <a:close/>
                    <a:moveTo>
                      <a:pt x="1006" y="87"/>
                    </a:moveTo>
                    <a:lnTo>
                      <a:pt x="1006" y="87"/>
                    </a:lnTo>
                    <a:lnTo>
                      <a:pt x="1006" y="87"/>
                    </a:lnTo>
                    <a:lnTo>
                      <a:pt x="1013" y="87"/>
                    </a:lnTo>
                    <a:lnTo>
                      <a:pt x="1018" y="90"/>
                    </a:lnTo>
                    <a:lnTo>
                      <a:pt x="1022" y="95"/>
                    </a:lnTo>
                    <a:lnTo>
                      <a:pt x="1022" y="102"/>
                    </a:lnTo>
                    <a:lnTo>
                      <a:pt x="1022" y="102"/>
                    </a:lnTo>
                    <a:lnTo>
                      <a:pt x="1022" y="109"/>
                    </a:lnTo>
                    <a:lnTo>
                      <a:pt x="1018" y="114"/>
                    </a:lnTo>
                    <a:lnTo>
                      <a:pt x="1013" y="118"/>
                    </a:lnTo>
                    <a:lnTo>
                      <a:pt x="1006" y="119"/>
                    </a:lnTo>
                    <a:lnTo>
                      <a:pt x="1006" y="119"/>
                    </a:lnTo>
                    <a:lnTo>
                      <a:pt x="1001" y="118"/>
                    </a:lnTo>
                    <a:lnTo>
                      <a:pt x="996" y="114"/>
                    </a:lnTo>
                    <a:lnTo>
                      <a:pt x="993" y="109"/>
                    </a:lnTo>
                    <a:lnTo>
                      <a:pt x="991" y="102"/>
                    </a:lnTo>
                    <a:lnTo>
                      <a:pt x="991" y="102"/>
                    </a:lnTo>
                    <a:lnTo>
                      <a:pt x="993" y="95"/>
                    </a:lnTo>
                    <a:lnTo>
                      <a:pt x="996" y="90"/>
                    </a:lnTo>
                    <a:lnTo>
                      <a:pt x="1001" y="87"/>
                    </a:lnTo>
                    <a:lnTo>
                      <a:pt x="1006" y="87"/>
                    </a:lnTo>
                    <a:lnTo>
                      <a:pt x="1006" y="87"/>
                    </a:lnTo>
                    <a:close/>
                    <a:moveTo>
                      <a:pt x="949" y="87"/>
                    </a:moveTo>
                    <a:lnTo>
                      <a:pt x="949" y="87"/>
                    </a:lnTo>
                    <a:lnTo>
                      <a:pt x="949" y="87"/>
                    </a:lnTo>
                    <a:lnTo>
                      <a:pt x="954" y="87"/>
                    </a:lnTo>
                    <a:lnTo>
                      <a:pt x="959" y="90"/>
                    </a:lnTo>
                    <a:lnTo>
                      <a:pt x="962" y="95"/>
                    </a:lnTo>
                    <a:lnTo>
                      <a:pt x="964" y="102"/>
                    </a:lnTo>
                    <a:lnTo>
                      <a:pt x="964" y="102"/>
                    </a:lnTo>
                    <a:lnTo>
                      <a:pt x="962" y="109"/>
                    </a:lnTo>
                    <a:lnTo>
                      <a:pt x="959" y="114"/>
                    </a:lnTo>
                    <a:lnTo>
                      <a:pt x="954" y="118"/>
                    </a:lnTo>
                    <a:lnTo>
                      <a:pt x="949" y="119"/>
                    </a:lnTo>
                    <a:lnTo>
                      <a:pt x="949" y="119"/>
                    </a:lnTo>
                    <a:lnTo>
                      <a:pt x="942" y="118"/>
                    </a:lnTo>
                    <a:lnTo>
                      <a:pt x="937" y="114"/>
                    </a:lnTo>
                    <a:lnTo>
                      <a:pt x="935" y="109"/>
                    </a:lnTo>
                    <a:lnTo>
                      <a:pt x="933" y="102"/>
                    </a:lnTo>
                    <a:lnTo>
                      <a:pt x="933" y="102"/>
                    </a:lnTo>
                    <a:lnTo>
                      <a:pt x="935" y="95"/>
                    </a:lnTo>
                    <a:lnTo>
                      <a:pt x="937" y="90"/>
                    </a:lnTo>
                    <a:lnTo>
                      <a:pt x="942" y="87"/>
                    </a:lnTo>
                    <a:lnTo>
                      <a:pt x="949" y="87"/>
                    </a:lnTo>
                    <a:lnTo>
                      <a:pt x="949" y="87"/>
                    </a:lnTo>
                    <a:close/>
                    <a:moveTo>
                      <a:pt x="891" y="87"/>
                    </a:moveTo>
                    <a:lnTo>
                      <a:pt x="891" y="87"/>
                    </a:lnTo>
                    <a:lnTo>
                      <a:pt x="891" y="87"/>
                    </a:lnTo>
                    <a:lnTo>
                      <a:pt x="896" y="87"/>
                    </a:lnTo>
                    <a:lnTo>
                      <a:pt x="901" y="90"/>
                    </a:lnTo>
                    <a:lnTo>
                      <a:pt x="904" y="95"/>
                    </a:lnTo>
                    <a:lnTo>
                      <a:pt x="906" y="102"/>
                    </a:lnTo>
                    <a:lnTo>
                      <a:pt x="906" y="102"/>
                    </a:lnTo>
                    <a:lnTo>
                      <a:pt x="904" y="109"/>
                    </a:lnTo>
                    <a:lnTo>
                      <a:pt x="901" y="114"/>
                    </a:lnTo>
                    <a:lnTo>
                      <a:pt x="896" y="118"/>
                    </a:lnTo>
                    <a:lnTo>
                      <a:pt x="891" y="119"/>
                    </a:lnTo>
                    <a:lnTo>
                      <a:pt x="891" y="119"/>
                    </a:lnTo>
                    <a:lnTo>
                      <a:pt x="884" y="118"/>
                    </a:lnTo>
                    <a:lnTo>
                      <a:pt x="879" y="114"/>
                    </a:lnTo>
                    <a:lnTo>
                      <a:pt x="875" y="109"/>
                    </a:lnTo>
                    <a:lnTo>
                      <a:pt x="875" y="102"/>
                    </a:lnTo>
                    <a:lnTo>
                      <a:pt x="875" y="102"/>
                    </a:lnTo>
                    <a:lnTo>
                      <a:pt x="875" y="95"/>
                    </a:lnTo>
                    <a:lnTo>
                      <a:pt x="879" y="90"/>
                    </a:lnTo>
                    <a:lnTo>
                      <a:pt x="884" y="87"/>
                    </a:lnTo>
                    <a:lnTo>
                      <a:pt x="891" y="87"/>
                    </a:lnTo>
                    <a:lnTo>
                      <a:pt x="891" y="87"/>
                    </a:lnTo>
                    <a:close/>
                    <a:moveTo>
                      <a:pt x="831" y="87"/>
                    </a:moveTo>
                    <a:lnTo>
                      <a:pt x="831" y="87"/>
                    </a:lnTo>
                    <a:lnTo>
                      <a:pt x="831" y="87"/>
                    </a:lnTo>
                    <a:lnTo>
                      <a:pt x="838" y="87"/>
                    </a:lnTo>
                    <a:lnTo>
                      <a:pt x="843" y="90"/>
                    </a:lnTo>
                    <a:lnTo>
                      <a:pt x="846" y="95"/>
                    </a:lnTo>
                    <a:lnTo>
                      <a:pt x="848" y="102"/>
                    </a:lnTo>
                    <a:lnTo>
                      <a:pt x="848" y="102"/>
                    </a:lnTo>
                    <a:lnTo>
                      <a:pt x="846" y="109"/>
                    </a:lnTo>
                    <a:lnTo>
                      <a:pt x="843" y="114"/>
                    </a:lnTo>
                    <a:lnTo>
                      <a:pt x="838" y="118"/>
                    </a:lnTo>
                    <a:lnTo>
                      <a:pt x="831" y="119"/>
                    </a:lnTo>
                    <a:lnTo>
                      <a:pt x="831" y="119"/>
                    </a:lnTo>
                    <a:lnTo>
                      <a:pt x="826" y="118"/>
                    </a:lnTo>
                    <a:lnTo>
                      <a:pt x="821" y="114"/>
                    </a:lnTo>
                    <a:lnTo>
                      <a:pt x="817" y="109"/>
                    </a:lnTo>
                    <a:lnTo>
                      <a:pt x="816" y="102"/>
                    </a:lnTo>
                    <a:lnTo>
                      <a:pt x="816" y="102"/>
                    </a:lnTo>
                    <a:lnTo>
                      <a:pt x="817" y="95"/>
                    </a:lnTo>
                    <a:lnTo>
                      <a:pt x="821" y="90"/>
                    </a:lnTo>
                    <a:lnTo>
                      <a:pt x="826" y="87"/>
                    </a:lnTo>
                    <a:lnTo>
                      <a:pt x="831" y="87"/>
                    </a:lnTo>
                    <a:lnTo>
                      <a:pt x="831" y="87"/>
                    </a:lnTo>
                    <a:close/>
                    <a:moveTo>
                      <a:pt x="773" y="87"/>
                    </a:moveTo>
                    <a:lnTo>
                      <a:pt x="773" y="87"/>
                    </a:lnTo>
                    <a:lnTo>
                      <a:pt x="773" y="87"/>
                    </a:lnTo>
                    <a:lnTo>
                      <a:pt x="780" y="87"/>
                    </a:lnTo>
                    <a:lnTo>
                      <a:pt x="785" y="90"/>
                    </a:lnTo>
                    <a:lnTo>
                      <a:pt x="788" y="95"/>
                    </a:lnTo>
                    <a:lnTo>
                      <a:pt x="788" y="102"/>
                    </a:lnTo>
                    <a:lnTo>
                      <a:pt x="788" y="102"/>
                    </a:lnTo>
                    <a:lnTo>
                      <a:pt x="788" y="109"/>
                    </a:lnTo>
                    <a:lnTo>
                      <a:pt x="785" y="114"/>
                    </a:lnTo>
                    <a:lnTo>
                      <a:pt x="780" y="118"/>
                    </a:lnTo>
                    <a:lnTo>
                      <a:pt x="773" y="119"/>
                    </a:lnTo>
                    <a:lnTo>
                      <a:pt x="773" y="119"/>
                    </a:lnTo>
                    <a:lnTo>
                      <a:pt x="768" y="118"/>
                    </a:lnTo>
                    <a:lnTo>
                      <a:pt x="763" y="114"/>
                    </a:lnTo>
                    <a:lnTo>
                      <a:pt x="760" y="109"/>
                    </a:lnTo>
                    <a:lnTo>
                      <a:pt x="758" y="102"/>
                    </a:lnTo>
                    <a:lnTo>
                      <a:pt x="758" y="102"/>
                    </a:lnTo>
                    <a:lnTo>
                      <a:pt x="760" y="95"/>
                    </a:lnTo>
                    <a:lnTo>
                      <a:pt x="763" y="90"/>
                    </a:lnTo>
                    <a:lnTo>
                      <a:pt x="768" y="87"/>
                    </a:lnTo>
                    <a:lnTo>
                      <a:pt x="773" y="87"/>
                    </a:lnTo>
                    <a:lnTo>
                      <a:pt x="773" y="87"/>
                    </a:lnTo>
                    <a:close/>
                    <a:moveTo>
                      <a:pt x="715" y="87"/>
                    </a:moveTo>
                    <a:lnTo>
                      <a:pt x="715" y="87"/>
                    </a:lnTo>
                    <a:lnTo>
                      <a:pt x="715" y="87"/>
                    </a:lnTo>
                    <a:lnTo>
                      <a:pt x="722" y="87"/>
                    </a:lnTo>
                    <a:lnTo>
                      <a:pt x="725" y="90"/>
                    </a:lnTo>
                    <a:lnTo>
                      <a:pt x="729" y="95"/>
                    </a:lnTo>
                    <a:lnTo>
                      <a:pt x="731" y="102"/>
                    </a:lnTo>
                    <a:lnTo>
                      <a:pt x="731" y="102"/>
                    </a:lnTo>
                    <a:lnTo>
                      <a:pt x="729" y="109"/>
                    </a:lnTo>
                    <a:lnTo>
                      <a:pt x="725" y="114"/>
                    </a:lnTo>
                    <a:lnTo>
                      <a:pt x="722" y="118"/>
                    </a:lnTo>
                    <a:lnTo>
                      <a:pt x="715" y="119"/>
                    </a:lnTo>
                    <a:lnTo>
                      <a:pt x="715" y="119"/>
                    </a:lnTo>
                    <a:lnTo>
                      <a:pt x="708" y="118"/>
                    </a:lnTo>
                    <a:lnTo>
                      <a:pt x="705" y="114"/>
                    </a:lnTo>
                    <a:lnTo>
                      <a:pt x="702" y="109"/>
                    </a:lnTo>
                    <a:lnTo>
                      <a:pt x="700" y="102"/>
                    </a:lnTo>
                    <a:lnTo>
                      <a:pt x="700" y="102"/>
                    </a:lnTo>
                    <a:lnTo>
                      <a:pt x="702" y="95"/>
                    </a:lnTo>
                    <a:lnTo>
                      <a:pt x="705" y="90"/>
                    </a:lnTo>
                    <a:lnTo>
                      <a:pt x="708" y="87"/>
                    </a:lnTo>
                    <a:lnTo>
                      <a:pt x="715" y="87"/>
                    </a:lnTo>
                    <a:lnTo>
                      <a:pt x="715" y="87"/>
                    </a:lnTo>
                    <a:close/>
                    <a:moveTo>
                      <a:pt x="657" y="87"/>
                    </a:moveTo>
                    <a:lnTo>
                      <a:pt x="657" y="87"/>
                    </a:lnTo>
                    <a:lnTo>
                      <a:pt x="657" y="87"/>
                    </a:lnTo>
                    <a:lnTo>
                      <a:pt x="662" y="87"/>
                    </a:lnTo>
                    <a:lnTo>
                      <a:pt x="668" y="90"/>
                    </a:lnTo>
                    <a:lnTo>
                      <a:pt x="671" y="95"/>
                    </a:lnTo>
                    <a:lnTo>
                      <a:pt x="673" y="102"/>
                    </a:lnTo>
                    <a:lnTo>
                      <a:pt x="673" y="102"/>
                    </a:lnTo>
                    <a:lnTo>
                      <a:pt x="671" y="109"/>
                    </a:lnTo>
                    <a:lnTo>
                      <a:pt x="668" y="114"/>
                    </a:lnTo>
                    <a:lnTo>
                      <a:pt x="662" y="118"/>
                    </a:lnTo>
                    <a:lnTo>
                      <a:pt x="657" y="119"/>
                    </a:lnTo>
                    <a:lnTo>
                      <a:pt x="657" y="119"/>
                    </a:lnTo>
                    <a:lnTo>
                      <a:pt x="651" y="118"/>
                    </a:lnTo>
                    <a:lnTo>
                      <a:pt x="645" y="114"/>
                    </a:lnTo>
                    <a:lnTo>
                      <a:pt x="642" y="109"/>
                    </a:lnTo>
                    <a:lnTo>
                      <a:pt x="642" y="102"/>
                    </a:lnTo>
                    <a:lnTo>
                      <a:pt x="642" y="102"/>
                    </a:lnTo>
                    <a:lnTo>
                      <a:pt x="642" y="95"/>
                    </a:lnTo>
                    <a:lnTo>
                      <a:pt x="645" y="90"/>
                    </a:lnTo>
                    <a:lnTo>
                      <a:pt x="651" y="87"/>
                    </a:lnTo>
                    <a:lnTo>
                      <a:pt x="657" y="87"/>
                    </a:lnTo>
                    <a:lnTo>
                      <a:pt x="657" y="87"/>
                    </a:lnTo>
                    <a:close/>
                    <a:moveTo>
                      <a:pt x="599" y="87"/>
                    </a:moveTo>
                    <a:lnTo>
                      <a:pt x="599" y="87"/>
                    </a:lnTo>
                    <a:lnTo>
                      <a:pt x="599" y="87"/>
                    </a:lnTo>
                    <a:lnTo>
                      <a:pt x="605" y="87"/>
                    </a:lnTo>
                    <a:lnTo>
                      <a:pt x="610" y="90"/>
                    </a:lnTo>
                    <a:lnTo>
                      <a:pt x="613" y="95"/>
                    </a:lnTo>
                    <a:lnTo>
                      <a:pt x="615" y="102"/>
                    </a:lnTo>
                    <a:lnTo>
                      <a:pt x="615" y="102"/>
                    </a:lnTo>
                    <a:lnTo>
                      <a:pt x="613" y="109"/>
                    </a:lnTo>
                    <a:lnTo>
                      <a:pt x="610" y="114"/>
                    </a:lnTo>
                    <a:lnTo>
                      <a:pt x="605" y="118"/>
                    </a:lnTo>
                    <a:lnTo>
                      <a:pt x="599" y="119"/>
                    </a:lnTo>
                    <a:lnTo>
                      <a:pt x="599" y="119"/>
                    </a:lnTo>
                    <a:lnTo>
                      <a:pt x="593" y="118"/>
                    </a:lnTo>
                    <a:lnTo>
                      <a:pt x="588" y="114"/>
                    </a:lnTo>
                    <a:lnTo>
                      <a:pt x="584" y="109"/>
                    </a:lnTo>
                    <a:lnTo>
                      <a:pt x="582" y="102"/>
                    </a:lnTo>
                    <a:lnTo>
                      <a:pt x="582" y="102"/>
                    </a:lnTo>
                    <a:lnTo>
                      <a:pt x="584" y="95"/>
                    </a:lnTo>
                    <a:lnTo>
                      <a:pt x="588" y="90"/>
                    </a:lnTo>
                    <a:lnTo>
                      <a:pt x="593" y="87"/>
                    </a:lnTo>
                    <a:lnTo>
                      <a:pt x="599" y="87"/>
                    </a:lnTo>
                    <a:lnTo>
                      <a:pt x="599" y="87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7" y="87"/>
                    </a:lnTo>
                    <a:lnTo>
                      <a:pt x="552" y="90"/>
                    </a:lnTo>
                    <a:lnTo>
                      <a:pt x="555" y="95"/>
                    </a:lnTo>
                    <a:lnTo>
                      <a:pt x="555" y="102"/>
                    </a:lnTo>
                    <a:lnTo>
                      <a:pt x="555" y="102"/>
                    </a:lnTo>
                    <a:lnTo>
                      <a:pt x="555" y="109"/>
                    </a:lnTo>
                    <a:lnTo>
                      <a:pt x="552" y="114"/>
                    </a:lnTo>
                    <a:lnTo>
                      <a:pt x="547" y="118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5" y="118"/>
                    </a:lnTo>
                    <a:lnTo>
                      <a:pt x="530" y="114"/>
                    </a:lnTo>
                    <a:lnTo>
                      <a:pt x="526" y="109"/>
                    </a:lnTo>
                    <a:lnTo>
                      <a:pt x="525" y="102"/>
                    </a:lnTo>
                    <a:lnTo>
                      <a:pt x="525" y="102"/>
                    </a:lnTo>
                    <a:lnTo>
                      <a:pt x="526" y="95"/>
                    </a:lnTo>
                    <a:lnTo>
                      <a:pt x="530" y="90"/>
                    </a:lnTo>
                    <a:lnTo>
                      <a:pt x="535" y="87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9" y="87"/>
                    </a:lnTo>
                    <a:lnTo>
                      <a:pt x="492" y="90"/>
                    </a:lnTo>
                    <a:lnTo>
                      <a:pt x="496" y="95"/>
                    </a:lnTo>
                    <a:lnTo>
                      <a:pt x="497" y="102"/>
                    </a:lnTo>
                    <a:lnTo>
                      <a:pt x="497" y="102"/>
                    </a:lnTo>
                    <a:lnTo>
                      <a:pt x="496" y="109"/>
                    </a:lnTo>
                    <a:lnTo>
                      <a:pt x="492" y="114"/>
                    </a:lnTo>
                    <a:lnTo>
                      <a:pt x="489" y="118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7" y="118"/>
                    </a:lnTo>
                    <a:lnTo>
                      <a:pt x="472" y="114"/>
                    </a:lnTo>
                    <a:lnTo>
                      <a:pt x="468" y="109"/>
                    </a:lnTo>
                    <a:lnTo>
                      <a:pt x="467" y="102"/>
                    </a:lnTo>
                    <a:lnTo>
                      <a:pt x="467" y="102"/>
                    </a:lnTo>
                    <a:lnTo>
                      <a:pt x="468" y="95"/>
                    </a:lnTo>
                    <a:lnTo>
                      <a:pt x="472" y="90"/>
                    </a:lnTo>
                    <a:lnTo>
                      <a:pt x="477" y="87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7"/>
                    </a:lnTo>
                    <a:lnTo>
                      <a:pt x="434" y="90"/>
                    </a:lnTo>
                    <a:lnTo>
                      <a:pt x="438" y="95"/>
                    </a:lnTo>
                    <a:lnTo>
                      <a:pt x="439" y="102"/>
                    </a:lnTo>
                    <a:lnTo>
                      <a:pt x="439" y="102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09" y="109"/>
                    </a:lnTo>
                    <a:lnTo>
                      <a:pt x="409" y="102"/>
                    </a:lnTo>
                    <a:lnTo>
                      <a:pt x="409" y="102"/>
                    </a:lnTo>
                    <a:lnTo>
                      <a:pt x="409" y="95"/>
                    </a:lnTo>
                    <a:lnTo>
                      <a:pt x="412" y="90"/>
                    </a:lnTo>
                    <a:lnTo>
                      <a:pt x="417" y="87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7"/>
                    </a:lnTo>
                    <a:lnTo>
                      <a:pt x="376" y="90"/>
                    </a:lnTo>
                    <a:lnTo>
                      <a:pt x="380" y="95"/>
                    </a:lnTo>
                    <a:lnTo>
                      <a:pt x="381" y="102"/>
                    </a:lnTo>
                    <a:lnTo>
                      <a:pt x="381" y="102"/>
                    </a:lnTo>
                    <a:lnTo>
                      <a:pt x="380" y="109"/>
                    </a:lnTo>
                    <a:lnTo>
                      <a:pt x="376" y="114"/>
                    </a:lnTo>
                    <a:lnTo>
                      <a:pt x="371" y="118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59" y="118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2"/>
                    </a:lnTo>
                    <a:lnTo>
                      <a:pt x="349" y="102"/>
                    </a:lnTo>
                    <a:lnTo>
                      <a:pt x="351" y="95"/>
                    </a:lnTo>
                    <a:lnTo>
                      <a:pt x="354" y="90"/>
                    </a:lnTo>
                    <a:lnTo>
                      <a:pt x="359" y="87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1531" y="43"/>
                    </a:moveTo>
                    <a:lnTo>
                      <a:pt x="1531" y="43"/>
                    </a:lnTo>
                    <a:lnTo>
                      <a:pt x="1531" y="43"/>
                    </a:lnTo>
                    <a:lnTo>
                      <a:pt x="1538" y="44"/>
                    </a:lnTo>
                    <a:lnTo>
                      <a:pt x="1543" y="48"/>
                    </a:lnTo>
                    <a:lnTo>
                      <a:pt x="1546" y="53"/>
                    </a:lnTo>
                    <a:lnTo>
                      <a:pt x="1546" y="60"/>
                    </a:lnTo>
                    <a:lnTo>
                      <a:pt x="1546" y="60"/>
                    </a:lnTo>
                    <a:lnTo>
                      <a:pt x="1546" y="65"/>
                    </a:lnTo>
                    <a:lnTo>
                      <a:pt x="1543" y="70"/>
                    </a:lnTo>
                    <a:lnTo>
                      <a:pt x="1538" y="73"/>
                    </a:lnTo>
                    <a:lnTo>
                      <a:pt x="1531" y="75"/>
                    </a:lnTo>
                    <a:lnTo>
                      <a:pt x="1531" y="75"/>
                    </a:lnTo>
                    <a:lnTo>
                      <a:pt x="1526" y="73"/>
                    </a:lnTo>
                    <a:lnTo>
                      <a:pt x="1521" y="70"/>
                    </a:lnTo>
                    <a:lnTo>
                      <a:pt x="1517" y="65"/>
                    </a:lnTo>
                    <a:lnTo>
                      <a:pt x="1516" y="60"/>
                    </a:lnTo>
                    <a:lnTo>
                      <a:pt x="1516" y="60"/>
                    </a:lnTo>
                    <a:lnTo>
                      <a:pt x="1517" y="53"/>
                    </a:lnTo>
                    <a:lnTo>
                      <a:pt x="1521" y="48"/>
                    </a:lnTo>
                    <a:lnTo>
                      <a:pt x="1526" y="44"/>
                    </a:lnTo>
                    <a:lnTo>
                      <a:pt x="1531" y="43"/>
                    </a:lnTo>
                    <a:lnTo>
                      <a:pt x="1531" y="43"/>
                    </a:lnTo>
                    <a:close/>
                    <a:moveTo>
                      <a:pt x="1473" y="43"/>
                    </a:moveTo>
                    <a:lnTo>
                      <a:pt x="1473" y="43"/>
                    </a:lnTo>
                    <a:lnTo>
                      <a:pt x="1473" y="43"/>
                    </a:lnTo>
                    <a:lnTo>
                      <a:pt x="1480" y="44"/>
                    </a:lnTo>
                    <a:lnTo>
                      <a:pt x="1483" y="48"/>
                    </a:lnTo>
                    <a:lnTo>
                      <a:pt x="1487" y="53"/>
                    </a:lnTo>
                    <a:lnTo>
                      <a:pt x="1488" y="60"/>
                    </a:lnTo>
                    <a:lnTo>
                      <a:pt x="1488" y="60"/>
                    </a:lnTo>
                    <a:lnTo>
                      <a:pt x="1487" y="65"/>
                    </a:lnTo>
                    <a:lnTo>
                      <a:pt x="1483" y="70"/>
                    </a:lnTo>
                    <a:lnTo>
                      <a:pt x="1480" y="73"/>
                    </a:lnTo>
                    <a:lnTo>
                      <a:pt x="1473" y="75"/>
                    </a:lnTo>
                    <a:lnTo>
                      <a:pt x="1473" y="75"/>
                    </a:lnTo>
                    <a:lnTo>
                      <a:pt x="1466" y="73"/>
                    </a:lnTo>
                    <a:lnTo>
                      <a:pt x="1463" y="70"/>
                    </a:lnTo>
                    <a:lnTo>
                      <a:pt x="1459" y="65"/>
                    </a:lnTo>
                    <a:lnTo>
                      <a:pt x="1458" y="60"/>
                    </a:lnTo>
                    <a:lnTo>
                      <a:pt x="1458" y="60"/>
                    </a:lnTo>
                    <a:lnTo>
                      <a:pt x="1459" y="53"/>
                    </a:lnTo>
                    <a:lnTo>
                      <a:pt x="1463" y="48"/>
                    </a:lnTo>
                    <a:lnTo>
                      <a:pt x="1466" y="44"/>
                    </a:lnTo>
                    <a:lnTo>
                      <a:pt x="1473" y="43"/>
                    </a:lnTo>
                    <a:lnTo>
                      <a:pt x="1473" y="43"/>
                    </a:lnTo>
                    <a:close/>
                    <a:moveTo>
                      <a:pt x="1415" y="43"/>
                    </a:moveTo>
                    <a:lnTo>
                      <a:pt x="1415" y="43"/>
                    </a:lnTo>
                    <a:lnTo>
                      <a:pt x="1415" y="43"/>
                    </a:lnTo>
                    <a:lnTo>
                      <a:pt x="1420" y="44"/>
                    </a:lnTo>
                    <a:lnTo>
                      <a:pt x="1425" y="48"/>
                    </a:lnTo>
                    <a:lnTo>
                      <a:pt x="1429" y="53"/>
                    </a:lnTo>
                    <a:lnTo>
                      <a:pt x="1430" y="60"/>
                    </a:lnTo>
                    <a:lnTo>
                      <a:pt x="1430" y="60"/>
                    </a:lnTo>
                    <a:lnTo>
                      <a:pt x="1429" y="65"/>
                    </a:lnTo>
                    <a:lnTo>
                      <a:pt x="1425" y="70"/>
                    </a:lnTo>
                    <a:lnTo>
                      <a:pt x="1420" y="73"/>
                    </a:lnTo>
                    <a:lnTo>
                      <a:pt x="1415" y="75"/>
                    </a:lnTo>
                    <a:lnTo>
                      <a:pt x="1415" y="75"/>
                    </a:lnTo>
                    <a:lnTo>
                      <a:pt x="1408" y="73"/>
                    </a:lnTo>
                    <a:lnTo>
                      <a:pt x="1403" y="70"/>
                    </a:lnTo>
                    <a:lnTo>
                      <a:pt x="1400" y="65"/>
                    </a:lnTo>
                    <a:lnTo>
                      <a:pt x="1400" y="60"/>
                    </a:lnTo>
                    <a:lnTo>
                      <a:pt x="1400" y="60"/>
                    </a:lnTo>
                    <a:lnTo>
                      <a:pt x="1400" y="53"/>
                    </a:lnTo>
                    <a:lnTo>
                      <a:pt x="1403" y="48"/>
                    </a:lnTo>
                    <a:lnTo>
                      <a:pt x="1408" y="44"/>
                    </a:lnTo>
                    <a:lnTo>
                      <a:pt x="1415" y="43"/>
                    </a:lnTo>
                    <a:lnTo>
                      <a:pt x="1415" y="43"/>
                    </a:lnTo>
                    <a:close/>
                    <a:moveTo>
                      <a:pt x="1357" y="43"/>
                    </a:moveTo>
                    <a:lnTo>
                      <a:pt x="1357" y="43"/>
                    </a:lnTo>
                    <a:lnTo>
                      <a:pt x="1357" y="43"/>
                    </a:lnTo>
                    <a:lnTo>
                      <a:pt x="1362" y="44"/>
                    </a:lnTo>
                    <a:lnTo>
                      <a:pt x="1367" y="48"/>
                    </a:lnTo>
                    <a:lnTo>
                      <a:pt x="1371" y="53"/>
                    </a:lnTo>
                    <a:lnTo>
                      <a:pt x="1373" y="60"/>
                    </a:lnTo>
                    <a:lnTo>
                      <a:pt x="1373" y="60"/>
                    </a:lnTo>
                    <a:lnTo>
                      <a:pt x="1371" y="65"/>
                    </a:lnTo>
                    <a:lnTo>
                      <a:pt x="1367" y="70"/>
                    </a:lnTo>
                    <a:lnTo>
                      <a:pt x="1362" y="73"/>
                    </a:lnTo>
                    <a:lnTo>
                      <a:pt x="1357" y="75"/>
                    </a:lnTo>
                    <a:lnTo>
                      <a:pt x="1357" y="75"/>
                    </a:lnTo>
                    <a:lnTo>
                      <a:pt x="1350" y="73"/>
                    </a:lnTo>
                    <a:lnTo>
                      <a:pt x="1345" y="70"/>
                    </a:lnTo>
                    <a:lnTo>
                      <a:pt x="1342" y="65"/>
                    </a:lnTo>
                    <a:lnTo>
                      <a:pt x="1340" y="60"/>
                    </a:lnTo>
                    <a:lnTo>
                      <a:pt x="1340" y="60"/>
                    </a:lnTo>
                    <a:lnTo>
                      <a:pt x="1342" y="53"/>
                    </a:lnTo>
                    <a:lnTo>
                      <a:pt x="1345" y="48"/>
                    </a:lnTo>
                    <a:lnTo>
                      <a:pt x="1350" y="44"/>
                    </a:lnTo>
                    <a:lnTo>
                      <a:pt x="1357" y="43"/>
                    </a:lnTo>
                    <a:lnTo>
                      <a:pt x="1357" y="43"/>
                    </a:lnTo>
                    <a:close/>
                    <a:moveTo>
                      <a:pt x="1298" y="43"/>
                    </a:moveTo>
                    <a:lnTo>
                      <a:pt x="1298" y="43"/>
                    </a:lnTo>
                    <a:lnTo>
                      <a:pt x="1298" y="43"/>
                    </a:lnTo>
                    <a:lnTo>
                      <a:pt x="1304" y="44"/>
                    </a:lnTo>
                    <a:lnTo>
                      <a:pt x="1310" y="48"/>
                    </a:lnTo>
                    <a:lnTo>
                      <a:pt x="1313" y="53"/>
                    </a:lnTo>
                    <a:lnTo>
                      <a:pt x="1313" y="60"/>
                    </a:lnTo>
                    <a:lnTo>
                      <a:pt x="1313" y="60"/>
                    </a:lnTo>
                    <a:lnTo>
                      <a:pt x="1313" y="65"/>
                    </a:lnTo>
                    <a:lnTo>
                      <a:pt x="1310" y="70"/>
                    </a:lnTo>
                    <a:lnTo>
                      <a:pt x="1304" y="73"/>
                    </a:lnTo>
                    <a:lnTo>
                      <a:pt x="1298" y="75"/>
                    </a:lnTo>
                    <a:lnTo>
                      <a:pt x="1298" y="75"/>
                    </a:lnTo>
                    <a:lnTo>
                      <a:pt x="1293" y="73"/>
                    </a:lnTo>
                    <a:lnTo>
                      <a:pt x="1287" y="70"/>
                    </a:lnTo>
                    <a:lnTo>
                      <a:pt x="1284" y="65"/>
                    </a:lnTo>
                    <a:lnTo>
                      <a:pt x="1282" y="60"/>
                    </a:lnTo>
                    <a:lnTo>
                      <a:pt x="1282" y="60"/>
                    </a:lnTo>
                    <a:lnTo>
                      <a:pt x="1284" y="53"/>
                    </a:lnTo>
                    <a:lnTo>
                      <a:pt x="1287" y="48"/>
                    </a:lnTo>
                    <a:lnTo>
                      <a:pt x="1293" y="44"/>
                    </a:lnTo>
                    <a:lnTo>
                      <a:pt x="1298" y="43"/>
                    </a:lnTo>
                    <a:lnTo>
                      <a:pt x="1298" y="43"/>
                    </a:lnTo>
                    <a:close/>
                    <a:moveTo>
                      <a:pt x="1240" y="43"/>
                    </a:moveTo>
                    <a:lnTo>
                      <a:pt x="1240" y="43"/>
                    </a:lnTo>
                    <a:lnTo>
                      <a:pt x="1240" y="43"/>
                    </a:lnTo>
                    <a:lnTo>
                      <a:pt x="1247" y="44"/>
                    </a:lnTo>
                    <a:lnTo>
                      <a:pt x="1252" y="48"/>
                    </a:lnTo>
                    <a:lnTo>
                      <a:pt x="1253" y="53"/>
                    </a:lnTo>
                    <a:lnTo>
                      <a:pt x="1255" y="60"/>
                    </a:lnTo>
                    <a:lnTo>
                      <a:pt x="1255" y="60"/>
                    </a:lnTo>
                    <a:lnTo>
                      <a:pt x="1253" y="65"/>
                    </a:lnTo>
                    <a:lnTo>
                      <a:pt x="1252" y="70"/>
                    </a:lnTo>
                    <a:lnTo>
                      <a:pt x="1247" y="73"/>
                    </a:lnTo>
                    <a:lnTo>
                      <a:pt x="1240" y="75"/>
                    </a:lnTo>
                    <a:lnTo>
                      <a:pt x="1240" y="75"/>
                    </a:lnTo>
                    <a:lnTo>
                      <a:pt x="1235" y="73"/>
                    </a:lnTo>
                    <a:lnTo>
                      <a:pt x="1230" y="70"/>
                    </a:lnTo>
                    <a:lnTo>
                      <a:pt x="1226" y="65"/>
                    </a:lnTo>
                    <a:lnTo>
                      <a:pt x="1224" y="60"/>
                    </a:lnTo>
                    <a:lnTo>
                      <a:pt x="1224" y="60"/>
                    </a:lnTo>
                    <a:lnTo>
                      <a:pt x="1226" y="53"/>
                    </a:lnTo>
                    <a:lnTo>
                      <a:pt x="1230" y="48"/>
                    </a:lnTo>
                    <a:lnTo>
                      <a:pt x="1235" y="44"/>
                    </a:lnTo>
                    <a:lnTo>
                      <a:pt x="1240" y="43"/>
                    </a:lnTo>
                    <a:lnTo>
                      <a:pt x="1240" y="43"/>
                    </a:lnTo>
                    <a:close/>
                    <a:moveTo>
                      <a:pt x="1182" y="43"/>
                    </a:moveTo>
                    <a:lnTo>
                      <a:pt x="1182" y="43"/>
                    </a:lnTo>
                    <a:lnTo>
                      <a:pt x="1182" y="43"/>
                    </a:lnTo>
                    <a:lnTo>
                      <a:pt x="1187" y="44"/>
                    </a:lnTo>
                    <a:lnTo>
                      <a:pt x="1192" y="48"/>
                    </a:lnTo>
                    <a:lnTo>
                      <a:pt x="1195" y="53"/>
                    </a:lnTo>
                    <a:lnTo>
                      <a:pt x="1197" y="60"/>
                    </a:lnTo>
                    <a:lnTo>
                      <a:pt x="1197" y="60"/>
                    </a:lnTo>
                    <a:lnTo>
                      <a:pt x="1195" y="65"/>
                    </a:lnTo>
                    <a:lnTo>
                      <a:pt x="1192" y="70"/>
                    </a:lnTo>
                    <a:lnTo>
                      <a:pt x="1187" y="73"/>
                    </a:lnTo>
                    <a:lnTo>
                      <a:pt x="1182" y="75"/>
                    </a:lnTo>
                    <a:lnTo>
                      <a:pt x="1182" y="75"/>
                    </a:lnTo>
                    <a:lnTo>
                      <a:pt x="1175" y="73"/>
                    </a:lnTo>
                    <a:lnTo>
                      <a:pt x="1170" y="70"/>
                    </a:lnTo>
                    <a:lnTo>
                      <a:pt x="1167" y="65"/>
                    </a:lnTo>
                    <a:lnTo>
                      <a:pt x="1167" y="60"/>
                    </a:lnTo>
                    <a:lnTo>
                      <a:pt x="1167" y="60"/>
                    </a:lnTo>
                    <a:lnTo>
                      <a:pt x="1167" y="53"/>
                    </a:lnTo>
                    <a:lnTo>
                      <a:pt x="1170" y="48"/>
                    </a:lnTo>
                    <a:lnTo>
                      <a:pt x="1175" y="44"/>
                    </a:lnTo>
                    <a:lnTo>
                      <a:pt x="1182" y="43"/>
                    </a:lnTo>
                    <a:lnTo>
                      <a:pt x="1182" y="43"/>
                    </a:lnTo>
                    <a:close/>
                    <a:moveTo>
                      <a:pt x="1124" y="43"/>
                    </a:moveTo>
                    <a:lnTo>
                      <a:pt x="1124" y="43"/>
                    </a:lnTo>
                    <a:lnTo>
                      <a:pt x="1124" y="43"/>
                    </a:lnTo>
                    <a:lnTo>
                      <a:pt x="1129" y="44"/>
                    </a:lnTo>
                    <a:lnTo>
                      <a:pt x="1134" y="48"/>
                    </a:lnTo>
                    <a:lnTo>
                      <a:pt x="1138" y="53"/>
                    </a:lnTo>
                    <a:lnTo>
                      <a:pt x="1139" y="60"/>
                    </a:lnTo>
                    <a:lnTo>
                      <a:pt x="1139" y="60"/>
                    </a:lnTo>
                    <a:lnTo>
                      <a:pt x="1138" y="65"/>
                    </a:lnTo>
                    <a:lnTo>
                      <a:pt x="1134" y="70"/>
                    </a:lnTo>
                    <a:lnTo>
                      <a:pt x="1129" y="73"/>
                    </a:lnTo>
                    <a:lnTo>
                      <a:pt x="1124" y="75"/>
                    </a:lnTo>
                    <a:lnTo>
                      <a:pt x="1124" y="75"/>
                    </a:lnTo>
                    <a:lnTo>
                      <a:pt x="1117" y="73"/>
                    </a:lnTo>
                    <a:lnTo>
                      <a:pt x="1112" y="70"/>
                    </a:lnTo>
                    <a:lnTo>
                      <a:pt x="1109" y="65"/>
                    </a:lnTo>
                    <a:lnTo>
                      <a:pt x="1109" y="60"/>
                    </a:lnTo>
                    <a:lnTo>
                      <a:pt x="1109" y="60"/>
                    </a:lnTo>
                    <a:lnTo>
                      <a:pt x="1109" y="53"/>
                    </a:lnTo>
                    <a:lnTo>
                      <a:pt x="1112" y="48"/>
                    </a:lnTo>
                    <a:lnTo>
                      <a:pt x="1117" y="44"/>
                    </a:lnTo>
                    <a:lnTo>
                      <a:pt x="1124" y="43"/>
                    </a:lnTo>
                    <a:lnTo>
                      <a:pt x="1124" y="43"/>
                    </a:lnTo>
                    <a:close/>
                    <a:moveTo>
                      <a:pt x="1064" y="43"/>
                    </a:moveTo>
                    <a:lnTo>
                      <a:pt x="1064" y="43"/>
                    </a:lnTo>
                    <a:lnTo>
                      <a:pt x="1064" y="43"/>
                    </a:lnTo>
                    <a:lnTo>
                      <a:pt x="1071" y="44"/>
                    </a:lnTo>
                    <a:lnTo>
                      <a:pt x="1076" y="48"/>
                    </a:lnTo>
                    <a:lnTo>
                      <a:pt x="1080" y="53"/>
                    </a:lnTo>
                    <a:lnTo>
                      <a:pt x="1080" y="60"/>
                    </a:lnTo>
                    <a:lnTo>
                      <a:pt x="1080" y="60"/>
                    </a:lnTo>
                    <a:lnTo>
                      <a:pt x="1080" y="65"/>
                    </a:lnTo>
                    <a:lnTo>
                      <a:pt x="1076" y="70"/>
                    </a:lnTo>
                    <a:lnTo>
                      <a:pt x="1071" y="73"/>
                    </a:lnTo>
                    <a:lnTo>
                      <a:pt x="1064" y="75"/>
                    </a:lnTo>
                    <a:lnTo>
                      <a:pt x="1064" y="75"/>
                    </a:lnTo>
                    <a:lnTo>
                      <a:pt x="1059" y="73"/>
                    </a:lnTo>
                    <a:lnTo>
                      <a:pt x="1054" y="70"/>
                    </a:lnTo>
                    <a:lnTo>
                      <a:pt x="1051" y="65"/>
                    </a:lnTo>
                    <a:lnTo>
                      <a:pt x="1049" y="60"/>
                    </a:lnTo>
                    <a:lnTo>
                      <a:pt x="1049" y="60"/>
                    </a:lnTo>
                    <a:lnTo>
                      <a:pt x="1051" y="53"/>
                    </a:lnTo>
                    <a:lnTo>
                      <a:pt x="1054" y="48"/>
                    </a:lnTo>
                    <a:lnTo>
                      <a:pt x="1059" y="44"/>
                    </a:lnTo>
                    <a:lnTo>
                      <a:pt x="1064" y="43"/>
                    </a:lnTo>
                    <a:lnTo>
                      <a:pt x="1064" y="43"/>
                    </a:lnTo>
                    <a:close/>
                    <a:moveTo>
                      <a:pt x="1006" y="43"/>
                    </a:moveTo>
                    <a:lnTo>
                      <a:pt x="1006" y="43"/>
                    </a:lnTo>
                    <a:lnTo>
                      <a:pt x="1006" y="43"/>
                    </a:lnTo>
                    <a:lnTo>
                      <a:pt x="1013" y="44"/>
                    </a:lnTo>
                    <a:lnTo>
                      <a:pt x="1018" y="48"/>
                    </a:lnTo>
                    <a:lnTo>
                      <a:pt x="1022" y="53"/>
                    </a:lnTo>
                    <a:lnTo>
                      <a:pt x="1022" y="60"/>
                    </a:lnTo>
                    <a:lnTo>
                      <a:pt x="1022" y="60"/>
                    </a:lnTo>
                    <a:lnTo>
                      <a:pt x="1022" y="65"/>
                    </a:lnTo>
                    <a:lnTo>
                      <a:pt x="1018" y="70"/>
                    </a:lnTo>
                    <a:lnTo>
                      <a:pt x="1013" y="73"/>
                    </a:lnTo>
                    <a:lnTo>
                      <a:pt x="1006" y="75"/>
                    </a:lnTo>
                    <a:lnTo>
                      <a:pt x="1006" y="75"/>
                    </a:lnTo>
                    <a:lnTo>
                      <a:pt x="1001" y="73"/>
                    </a:lnTo>
                    <a:lnTo>
                      <a:pt x="996" y="70"/>
                    </a:lnTo>
                    <a:lnTo>
                      <a:pt x="993" y="65"/>
                    </a:lnTo>
                    <a:lnTo>
                      <a:pt x="991" y="60"/>
                    </a:lnTo>
                    <a:lnTo>
                      <a:pt x="991" y="60"/>
                    </a:lnTo>
                    <a:lnTo>
                      <a:pt x="993" y="53"/>
                    </a:lnTo>
                    <a:lnTo>
                      <a:pt x="996" y="48"/>
                    </a:lnTo>
                    <a:lnTo>
                      <a:pt x="1001" y="44"/>
                    </a:lnTo>
                    <a:lnTo>
                      <a:pt x="1006" y="43"/>
                    </a:lnTo>
                    <a:lnTo>
                      <a:pt x="1006" y="43"/>
                    </a:lnTo>
                    <a:close/>
                    <a:moveTo>
                      <a:pt x="949" y="43"/>
                    </a:moveTo>
                    <a:lnTo>
                      <a:pt x="949" y="43"/>
                    </a:lnTo>
                    <a:lnTo>
                      <a:pt x="949" y="43"/>
                    </a:lnTo>
                    <a:lnTo>
                      <a:pt x="954" y="44"/>
                    </a:lnTo>
                    <a:lnTo>
                      <a:pt x="959" y="48"/>
                    </a:lnTo>
                    <a:lnTo>
                      <a:pt x="962" y="53"/>
                    </a:lnTo>
                    <a:lnTo>
                      <a:pt x="964" y="60"/>
                    </a:lnTo>
                    <a:lnTo>
                      <a:pt x="964" y="60"/>
                    </a:lnTo>
                    <a:lnTo>
                      <a:pt x="962" y="65"/>
                    </a:lnTo>
                    <a:lnTo>
                      <a:pt x="959" y="70"/>
                    </a:lnTo>
                    <a:lnTo>
                      <a:pt x="954" y="73"/>
                    </a:lnTo>
                    <a:lnTo>
                      <a:pt x="949" y="75"/>
                    </a:lnTo>
                    <a:lnTo>
                      <a:pt x="949" y="75"/>
                    </a:lnTo>
                    <a:lnTo>
                      <a:pt x="942" y="73"/>
                    </a:lnTo>
                    <a:lnTo>
                      <a:pt x="937" y="70"/>
                    </a:lnTo>
                    <a:lnTo>
                      <a:pt x="935" y="65"/>
                    </a:lnTo>
                    <a:lnTo>
                      <a:pt x="933" y="60"/>
                    </a:lnTo>
                    <a:lnTo>
                      <a:pt x="933" y="60"/>
                    </a:lnTo>
                    <a:lnTo>
                      <a:pt x="935" y="53"/>
                    </a:lnTo>
                    <a:lnTo>
                      <a:pt x="937" y="48"/>
                    </a:lnTo>
                    <a:lnTo>
                      <a:pt x="942" y="44"/>
                    </a:lnTo>
                    <a:lnTo>
                      <a:pt x="949" y="43"/>
                    </a:lnTo>
                    <a:lnTo>
                      <a:pt x="949" y="43"/>
                    </a:lnTo>
                    <a:close/>
                    <a:moveTo>
                      <a:pt x="891" y="43"/>
                    </a:moveTo>
                    <a:lnTo>
                      <a:pt x="891" y="43"/>
                    </a:lnTo>
                    <a:lnTo>
                      <a:pt x="891" y="43"/>
                    </a:lnTo>
                    <a:lnTo>
                      <a:pt x="896" y="44"/>
                    </a:lnTo>
                    <a:lnTo>
                      <a:pt x="901" y="48"/>
                    </a:lnTo>
                    <a:lnTo>
                      <a:pt x="904" y="53"/>
                    </a:lnTo>
                    <a:lnTo>
                      <a:pt x="906" y="60"/>
                    </a:lnTo>
                    <a:lnTo>
                      <a:pt x="906" y="60"/>
                    </a:lnTo>
                    <a:lnTo>
                      <a:pt x="904" y="65"/>
                    </a:lnTo>
                    <a:lnTo>
                      <a:pt x="901" y="70"/>
                    </a:lnTo>
                    <a:lnTo>
                      <a:pt x="896" y="73"/>
                    </a:lnTo>
                    <a:lnTo>
                      <a:pt x="891" y="75"/>
                    </a:lnTo>
                    <a:lnTo>
                      <a:pt x="891" y="75"/>
                    </a:lnTo>
                    <a:lnTo>
                      <a:pt x="884" y="73"/>
                    </a:lnTo>
                    <a:lnTo>
                      <a:pt x="879" y="70"/>
                    </a:lnTo>
                    <a:lnTo>
                      <a:pt x="875" y="65"/>
                    </a:lnTo>
                    <a:lnTo>
                      <a:pt x="875" y="60"/>
                    </a:lnTo>
                    <a:lnTo>
                      <a:pt x="875" y="60"/>
                    </a:lnTo>
                    <a:lnTo>
                      <a:pt x="875" y="53"/>
                    </a:lnTo>
                    <a:lnTo>
                      <a:pt x="879" y="48"/>
                    </a:lnTo>
                    <a:lnTo>
                      <a:pt x="884" y="44"/>
                    </a:lnTo>
                    <a:lnTo>
                      <a:pt x="891" y="43"/>
                    </a:lnTo>
                    <a:lnTo>
                      <a:pt x="891" y="43"/>
                    </a:lnTo>
                    <a:close/>
                    <a:moveTo>
                      <a:pt x="773" y="43"/>
                    </a:moveTo>
                    <a:lnTo>
                      <a:pt x="773" y="43"/>
                    </a:lnTo>
                    <a:lnTo>
                      <a:pt x="773" y="43"/>
                    </a:lnTo>
                    <a:lnTo>
                      <a:pt x="780" y="44"/>
                    </a:lnTo>
                    <a:lnTo>
                      <a:pt x="785" y="48"/>
                    </a:lnTo>
                    <a:lnTo>
                      <a:pt x="788" y="53"/>
                    </a:lnTo>
                    <a:lnTo>
                      <a:pt x="788" y="60"/>
                    </a:lnTo>
                    <a:lnTo>
                      <a:pt x="788" y="60"/>
                    </a:lnTo>
                    <a:lnTo>
                      <a:pt x="788" y="65"/>
                    </a:lnTo>
                    <a:lnTo>
                      <a:pt x="785" y="70"/>
                    </a:lnTo>
                    <a:lnTo>
                      <a:pt x="780" y="73"/>
                    </a:lnTo>
                    <a:lnTo>
                      <a:pt x="773" y="75"/>
                    </a:lnTo>
                    <a:lnTo>
                      <a:pt x="773" y="75"/>
                    </a:lnTo>
                    <a:lnTo>
                      <a:pt x="768" y="73"/>
                    </a:lnTo>
                    <a:lnTo>
                      <a:pt x="763" y="70"/>
                    </a:lnTo>
                    <a:lnTo>
                      <a:pt x="760" y="65"/>
                    </a:lnTo>
                    <a:lnTo>
                      <a:pt x="758" y="60"/>
                    </a:lnTo>
                    <a:lnTo>
                      <a:pt x="758" y="60"/>
                    </a:lnTo>
                    <a:lnTo>
                      <a:pt x="760" y="53"/>
                    </a:lnTo>
                    <a:lnTo>
                      <a:pt x="763" y="48"/>
                    </a:lnTo>
                    <a:lnTo>
                      <a:pt x="768" y="44"/>
                    </a:lnTo>
                    <a:lnTo>
                      <a:pt x="773" y="43"/>
                    </a:lnTo>
                    <a:lnTo>
                      <a:pt x="773" y="43"/>
                    </a:lnTo>
                    <a:close/>
                    <a:moveTo>
                      <a:pt x="715" y="43"/>
                    </a:moveTo>
                    <a:lnTo>
                      <a:pt x="715" y="43"/>
                    </a:lnTo>
                    <a:lnTo>
                      <a:pt x="715" y="43"/>
                    </a:lnTo>
                    <a:lnTo>
                      <a:pt x="722" y="44"/>
                    </a:lnTo>
                    <a:lnTo>
                      <a:pt x="725" y="48"/>
                    </a:lnTo>
                    <a:lnTo>
                      <a:pt x="729" y="53"/>
                    </a:lnTo>
                    <a:lnTo>
                      <a:pt x="731" y="60"/>
                    </a:lnTo>
                    <a:lnTo>
                      <a:pt x="731" y="60"/>
                    </a:lnTo>
                    <a:lnTo>
                      <a:pt x="729" y="65"/>
                    </a:lnTo>
                    <a:lnTo>
                      <a:pt x="725" y="70"/>
                    </a:lnTo>
                    <a:lnTo>
                      <a:pt x="722" y="73"/>
                    </a:lnTo>
                    <a:lnTo>
                      <a:pt x="715" y="75"/>
                    </a:lnTo>
                    <a:lnTo>
                      <a:pt x="715" y="75"/>
                    </a:lnTo>
                    <a:lnTo>
                      <a:pt x="708" y="73"/>
                    </a:lnTo>
                    <a:lnTo>
                      <a:pt x="705" y="70"/>
                    </a:lnTo>
                    <a:lnTo>
                      <a:pt x="702" y="65"/>
                    </a:lnTo>
                    <a:lnTo>
                      <a:pt x="700" y="60"/>
                    </a:lnTo>
                    <a:lnTo>
                      <a:pt x="700" y="60"/>
                    </a:lnTo>
                    <a:lnTo>
                      <a:pt x="702" y="53"/>
                    </a:lnTo>
                    <a:lnTo>
                      <a:pt x="705" y="48"/>
                    </a:lnTo>
                    <a:lnTo>
                      <a:pt x="708" y="44"/>
                    </a:lnTo>
                    <a:lnTo>
                      <a:pt x="715" y="43"/>
                    </a:lnTo>
                    <a:lnTo>
                      <a:pt x="715" y="43"/>
                    </a:lnTo>
                    <a:close/>
                    <a:moveTo>
                      <a:pt x="599" y="43"/>
                    </a:moveTo>
                    <a:lnTo>
                      <a:pt x="599" y="43"/>
                    </a:lnTo>
                    <a:lnTo>
                      <a:pt x="599" y="43"/>
                    </a:lnTo>
                    <a:lnTo>
                      <a:pt x="605" y="44"/>
                    </a:lnTo>
                    <a:lnTo>
                      <a:pt x="610" y="48"/>
                    </a:lnTo>
                    <a:lnTo>
                      <a:pt x="613" y="53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3" y="65"/>
                    </a:lnTo>
                    <a:lnTo>
                      <a:pt x="610" y="70"/>
                    </a:lnTo>
                    <a:lnTo>
                      <a:pt x="605" y="73"/>
                    </a:lnTo>
                    <a:lnTo>
                      <a:pt x="599" y="75"/>
                    </a:lnTo>
                    <a:lnTo>
                      <a:pt x="599" y="75"/>
                    </a:lnTo>
                    <a:lnTo>
                      <a:pt x="593" y="73"/>
                    </a:lnTo>
                    <a:lnTo>
                      <a:pt x="588" y="70"/>
                    </a:lnTo>
                    <a:lnTo>
                      <a:pt x="584" y="65"/>
                    </a:lnTo>
                    <a:lnTo>
                      <a:pt x="582" y="60"/>
                    </a:lnTo>
                    <a:lnTo>
                      <a:pt x="582" y="60"/>
                    </a:lnTo>
                    <a:lnTo>
                      <a:pt x="584" y="53"/>
                    </a:lnTo>
                    <a:lnTo>
                      <a:pt x="588" y="48"/>
                    </a:lnTo>
                    <a:lnTo>
                      <a:pt x="593" y="44"/>
                    </a:lnTo>
                    <a:lnTo>
                      <a:pt x="599" y="43"/>
                    </a:lnTo>
                    <a:lnTo>
                      <a:pt x="599" y="43"/>
                    </a:lnTo>
                    <a:close/>
                    <a:moveTo>
                      <a:pt x="540" y="43"/>
                    </a:moveTo>
                    <a:lnTo>
                      <a:pt x="540" y="43"/>
                    </a:lnTo>
                    <a:lnTo>
                      <a:pt x="540" y="43"/>
                    </a:lnTo>
                    <a:lnTo>
                      <a:pt x="547" y="44"/>
                    </a:lnTo>
                    <a:lnTo>
                      <a:pt x="552" y="48"/>
                    </a:lnTo>
                    <a:lnTo>
                      <a:pt x="555" y="53"/>
                    </a:lnTo>
                    <a:lnTo>
                      <a:pt x="555" y="60"/>
                    </a:lnTo>
                    <a:lnTo>
                      <a:pt x="555" y="60"/>
                    </a:lnTo>
                    <a:lnTo>
                      <a:pt x="555" y="65"/>
                    </a:lnTo>
                    <a:lnTo>
                      <a:pt x="552" y="70"/>
                    </a:lnTo>
                    <a:lnTo>
                      <a:pt x="547" y="73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35" y="73"/>
                    </a:lnTo>
                    <a:lnTo>
                      <a:pt x="530" y="70"/>
                    </a:lnTo>
                    <a:lnTo>
                      <a:pt x="526" y="65"/>
                    </a:lnTo>
                    <a:lnTo>
                      <a:pt x="525" y="60"/>
                    </a:lnTo>
                    <a:lnTo>
                      <a:pt x="525" y="60"/>
                    </a:lnTo>
                    <a:lnTo>
                      <a:pt x="526" y="53"/>
                    </a:lnTo>
                    <a:lnTo>
                      <a:pt x="530" y="48"/>
                    </a:lnTo>
                    <a:lnTo>
                      <a:pt x="535" y="44"/>
                    </a:lnTo>
                    <a:lnTo>
                      <a:pt x="540" y="43"/>
                    </a:lnTo>
                    <a:lnTo>
                      <a:pt x="540" y="43"/>
                    </a:lnTo>
                    <a:close/>
                    <a:moveTo>
                      <a:pt x="482" y="43"/>
                    </a:moveTo>
                    <a:lnTo>
                      <a:pt x="482" y="43"/>
                    </a:lnTo>
                    <a:lnTo>
                      <a:pt x="482" y="43"/>
                    </a:lnTo>
                    <a:lnTo>
                      <a:pt x="489" y="44"/>
                    </a:lnTo>
                    <a:lnTo>
                      <a:pt x="492" y="48"/>
                    </a:lnTo>
                    <a:lnTo>
                      <a:pt x="496" y="53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496" y="65"/>
                    </a:lnTo>
                    <a:lnTo>
                      <a:pt x="492" y="70"/>
                    </a:lnTo>
                    <a:lnTo>
                      <a:pt x="489" y="73"/>
                    </a:lnTo>
                    <a:lnTo>
                      <a:pt x="482" y="75"/>
                    </a:lnTo>
                    <a:lnTo>
                      <a:pt x="482" y="75"/>
                    </a:lnTo>
                    <a:lnTo>
                      <a:pt x="477" y="73"/>
                    </a:lnTo>
                    <a:lnTo>
                      <a:pt x="472" y="70"/>
                    </a:lnTo>
                    <a:lnTo>
                      <a:pt x="468" y="65"/>
                    </a:lnTo>
                    <a:lnTo>
                      <a:pt x="467" y="60"/>
                    </a:lnTo>
                    <a:lnTo>
                      <a:pt x="467" y="60"/>
                    </a:lnTo>
                    <a:lnTo>
                      <a:pt x="468" y="53"/>
                    </a:lnTo>
                    <a:lnTo>
                      <a:pt x="472" y="48"/>
                    </a:lnTo>
                    <a:lnTo>
                      <a:pt x="477" y="44"/>
                    </a:lnTo>
                    <a:lnTo>
                      <a:pt x="482" y="43"/>
                    </a:lnTo>
                    <a:lnTo>
                      <a:pt x="482" y="43"/>
                    </a:lnTo>
                    <a:close/>
                    <a:moveTo>
                      <a:pt x="1298" y="0"/>
                    </a:moveTo>
                    <a:lnTo>
                      <a:pt x="1298" y="0"/>
                    </a:lnTo>
                    <a:lnTo>
                      <a:pt x="1298" y="0"/>
                    </a:lnTo>
                    <a:lnTo>
                      <a:pt x="1304" y="0"/>
                    </a:lnTo>
                    <a:lnTo>
                      <a:pt x="1310" y="3"/>
                    </a:lnTo>
                    <a:lnTo>
                      <a:pt x="1313" y="9"/>
                    </a:lnTo>
                    <a:lnTo>
                      <a:pt x="1313" y="15"/>
                    </a:lnTo>
                    <a:lnTo>
                      <a:pt x="1313" y="15"/>
                    </a:lnTo>
                    <a:lnTo>
                      <a:pt x="1313" y="22"/>
                    </a:lnTo>
                    <a:lnTo>
                      <a:pt x="1310" y="27"/>
                    </a:lnTo>
                    <a:lnTo>
                      <a:pt x="1304" y="31"/>
                    </a:lnTo>
                    <a:lnTo>
                      <a:pt x="1298" y="32"/>
                    </a:lnTo>
                    <a:lnTo>
                      <a:pt x="1298" y="32"/>
                    </a:lnTo>
                    <a:lnTo>
                      <a:pt x="1293" y="31"/>
                    </a:lnTo>
                    <a:lnTo>
                      <a:pt x="1287" y="27"/>
                    </a:lnTo>
                    <a:lnTo>
                      <a:pt x="1284" y="22"/>
                    </a:lnTo>
                    <a:lnTo>
                      <a:pt x="1282" y="15"/>
                    </a:lnTo>
                    <a:lnTo>
                      <a:pt x="1282" y="15"/>
                    </a:lnTo>
                    <a:lnTo>
                      <a:pt x="1284" y="9"/>
                    </a:lnTo>
                    <a:lnTo>
                      <a:pt x="1287" y="3"/>
                    </a:lnTo>
                    <a:lnTo>
                      <a:pt x="1293" y="0"/>
                    </a:lnTo>
                    <a:lnTo>
                      <a:pt x="1298" y="0"/>
                    </a:lnTo>
                    <a:lnTo>
                      <a:pt x="1298" y="0"/>
                    </a:lnTo>
                    <a:close/>
                    <a:moveTo>
                      <a:pt x="1240" y="0"/>
                    </a:moveTo>
                    <a:lnTo>
                      <a:pt x="1240" y="0"/>
                    </a:lnTo>
                    <a:lnTo>
                      <a:pt x="1240" y="0"/>
                    </a:lnTo>
                    <a:lnTo>
                      <a:pt x="1247" y="0"/>
                    </a:lnTo>
                    <a:lnTo>
                      <a:pt x="1252" y="3"/>
                    </a:lnTo>
                    <a:lnTo>
                      <a:pt x="1253" y="9"/>
                    </a:lnTo>
                    <a:lnTo>
                      <a:pt x="1255" y="15"/>
                    </a:lnTo>
                    <a:lnTo>
                      <a:pt x="1255" y="15"/>
                    </a:lnTo>
                    <a:lnTo>
                      <a:pt x="1253" y="22"/>
                    </a:lnTo>
                    <a:lnTo>
                      <a:pt x="1252" y="27"/>
                    </a:lnTo>
                    <a:lnTo>
                      <a:pt x="1247" y="31"/>
                    </a:lnTo>
                    <a:lnTo>
                      <a:pt x="1240" y="32"/>
                    </a:lnTo>
                    <a:lnTo>
                      <a:pt x="1240" y="32"/>
                    </a:lnTo>
                    <a:lnTo>
                      <a:pt x="1235" y="31"/>
                    </a:lnTo>
                    <a:lnTo>
                      <a:pt x="1230" y="27"/>
                    </a:lnTo>
                    <a:lnTo>
                      <a:pt x="1226" y="22"/>
                    </a:lnTo>
                    <a:lnTo>
                      <a:pt x="1224" y="15"/>
                    </a:lnTo>
                    <a:lnTo>
                      <a:pt x="1224" y="15"/>
                    </a:lnTo>
                    <a:lnTo>
                      <a:pt x="1226" y="9"/>
                    </a:lnTo>
                    <a:lnTo>
                      <a:pt x="1230" y="3"/>
                    </a:lnTo>
                    <a:lnTo>
                      <a:pt x="1235" y="0"/>
                    </a:lnTo>
                    <a:lnTo>
                      <a:pt x="1240" y="0"/>
                    </a:lnTo>
                    <a:lnTo>
                      <a:pt x="1240" y="0"/>
                    </a:lnTo>
                    <a:close/>
                    <a:moveTo>
                      <a:pt x="1182" y="0"/>
                    </a:moveTo>
                    <a:lnTo>
                      <a:pt x="1182" y="0"/>
                    </a:lnTo>
                    <a:lnTo>
                      <a:pt x="1182" y="0"/>
                    </a:lnTo>
                    <a:lnTo>
                      <a:pt x="1187" y="0"/>
                    </a:lnTo>
                    <a:lnTo>
                      <a:pt x="1192" y="3"/>
                    </a:lnTo>
                    <a:lnTo>
                      <a:pt x="1195" y="9"/>
                    </a:lnTo>
                    <a:lnTo>
                      <a:pt x="1197" y="15"/>
                    </a:lnTo>
                    <a:lnTo>
                      <a:pt x="1197" y="15"/>
                    </a:lnTo>
                    <a:lnTo>
                      <a:pt x="1195" y="22"/>
                    </a:lnTo>
                    <a:lnTo>
                      <a:pt x="1192" y="27"/>
                    </a:lnTo>
                    <a:lnTo>
                      <a:pt x="1187" y="31"/>
                    </a:lnTo>
                    <a:lnTo>
                      <a:pt x="1182" y="32"/>
                    </a:lnTo>
                    <a:lnTo>
                      <a:pt x="1182" y="32"/>
                    </a:lnTo>
                    <a:lnTo>
                      <a:pt x="1175" y="31"/>
                    </a:lnTo>
                    <a:lnTo>
                      <a:pt x="1170" y="27"/>
                    </a:lnTo>
                    <a:lnTo>
                      <a:pt x="1167" y="22"/>
                    </a:lnTo>
                    <a:lnTo>
                      <a:pt x="1167" y="15"/>
                    </a:lnTo>
                    <a:lnTo>
                      <a:pt x="1167" y="15"/>
                    </a:lnTo>
                    <a:lnTo>
                      <a:pt x="1167" y="9"/>
                    </a:lnTo>
                    <a:lnTo>
                      <a:pt x="1170" y="3"/>
                    </a:lnTo>
                    <a:lnTo>
                      <a:pt x="1175" y="0"/>
                    </a:lnTo>
                    <a:lnTo>
                      <a:pt x="1182" y="0"/>
                    </a:lnTo>
                    <a:lnTo>
                      <a:pt x="1182" y="0"/>
                    </a:lnTo>
                    <a:close/>
                    <a:moveTo>
                      <a:pt x="1124" y="0"/>
                    </a:moveTo>
                    <a:lnTo>
                      <a:pt x="1124" y="0"/>
                    </a:lnTo>
                    <a:lnTo>
                      <a:pt x="1124" y="0"/>
                    </a:lnTo>
                    <a:lnTo>
                      <a:pt x="1129" y="0"/>
                    </a:lnTo>
                    <a:lnTo>
                      <a:pt x="1134" y="3"/>
                    </a:lnTo>
                    <a:lnTo>
                      <a:pt x="1138" y="9"/>
                    </a:lnTo>
                    <a:lnTo>
                      <a:pt x="1139" y="15"/>
                    </a:lnTo>
                    <a:lnTo>
                      <a:pt x="1139" y="15"/>
                    </a:lnTo>
                    <a:lnTo>
                      <a:pt x="1138" y="22"/>
                    </a:lnTo>
                    <a:lnTo>
                      <a:pt x="1134" y="27"/>
                    </a:lnTo>
                    <a:lnTo>
                      <a:pt x="1129" y="31"/>
                    </a:lnTo>
                    <a:lnTo>
                      <a:pt x="1124" y="32"/>
                    </a:lnTo>
                    <a:lnTo>
                      <a:pt x="1124" y="32"/>
                    </a:lnTo>
                    <a:lnTo>
                      <a:pt x="1117" y="31"/>
                    </a:lnTo>
                    <a:lnTo>
                      <a:pt x="1112" y="27"/>
                    </a:lnTo>
                    <a:lnTo>
                      <a:pt x="1109" y="22"/>
                    </a:lnTo>
                    <a:lnTo>
                      <a:pt x="1109" y="15"/>
                    </a:lnTo>
                    <a:lnTo>
                      <a:pt x="1109" y="15"/>
                    </a:lnTo>
                    <a:lnTo>
                      <a:pt x="1109" y="9"/>
                    </a:lnTo>
                    <a:lnTo>
                      <a:pt x="1112" y="3"/>
                    </a:lnTo>
                    <a:lnTo>
                      <a:pt x="1117" y="0"/>
                    </a:lnTo>
                    <a:lnTo>
                      <a:pt x="1124" y="0"/>
                    </a:lnTo>
                    <a:lnTo>
                      <a:pt x="112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6"/>
              <p:cNvSpPr>
                <a:spLocks noEditPoints="1"/>
              </p:cNvSpPr>
              <p:nvPr/>
            </p:nvSpPr>
            <p:spPr bwMode="auto">
              <a:xfrm>
                <a:off x="1846263" y="1430338"/>
                <a:ext cx="1227138" cy="1196975"/>
              </a:xfrm>
              <a:custGeom>
                <a:avLst/>
                <a:gdLst>
                  <a:gd name="T0" fmla="*/ 1541 w 1546"/>
                  <a:gd name="T1" fmla="*/ 1329 h 1508"/>
                  <a:gd name="T2" fmla="*/ 1109 w 1546"/>
                  <a:gd name="T3" fmla="*/ 1182 h 1508"/>
                  <a:gd name="T4" fmla="*/ 610 w 1546"/>
                  <a:gd name="T5" fmla="*/ 1176 h 1508"/>
                  <a:gd name="T6" fmla="*/ 126 w 1546"/>
                  <a:gd name="T7" fmla="*/ 1203 h 1508"/>
                  <a:gd name="T8" fmla="*/ 1240 w 1546"/>
                  <a:gd name="T9" fmla="*/ 1128 h 1508"/>
                  <a:gd name="T10" fmla="*/ 729 w 1546"/>
                  <a:gd name="T11" fmla="*/ 1150 h 1508"/>
                  <a:gd name="T12" fmla="*/ 233 w 1546"/>
                  <a:gd name="T13" fmla="*/ 1145 h 1508"/>
                  <a:gd name="T14" fmla="*/ 1305 w 1546"/>
                  <a:gd name="T15" fmla="*/ 1087 h 1508"/>
                  <a:gd name="T16" fmla="*/ 831 w 1546"/>
                  <a:gd name="T17" fmla="*/ 1118 h 1508"/>
                  <a:gd name="T18" fmla="*/ 364 w 1546"/>
                  <a:gd name="T19" fmla="*/ 1085 h 1508"/>
                  <a:gd name="T20" fmla="*/ 1371 w 1546"/>
                  <a:gd name="T21" fmla="*/ 1058 h 1508"/>
                  <a:gd name="T22" fmla="*/ 874 w 1546"/>
                  <a:gd name="T23" fmla="*/ 1058 h 1508"/>
                  <a:gd name="T24" fmla="*/ 364 w 1546"/>
                  <a:gd name="T25" fmla="*/ 1041 h 1508"/>
                  <a:gd name="T26" fmla="*/ 1415 w 1546"/>
                  <a:gd name="T27" fmla="*/ 1031 h 1508"/>
                  <a:gd name="T28" fmla="*/ 942 w 1546"/>
                  <a:gd name="T29" fmla="*/ 1000 h 1508"/>
                  <a:gd name="T30" fmla="*/ 439 w 1546"/>
                  <a:gd name="T31" fmla="*/ 1014 h 1508"/>
                  <a:gd name="T32" fmla="*/ 1458 w 1546"/>
                  <a:gd name="T33" fmla="*/ 978 h 1508"/>
                  <a:gd name="T34" fmla="*/ 949 w 1546"/>
                  <a:gd name="T35" fmla="*/ 954 h 1508"/>
                  <a:gd name="T36" fmla="*/ 487 w 1546"/>
                  <a:gd name="T37" fmla="*/ 987 h 1508"/>
                  <a:gd name="T38" fmla="*/ 1345 w 1546"/>
                  <a:gd name="T39" fmla="*/ 917 h 1508"/>
                  <a:gd name="T40" fmla="*/ 846 w 1546"/>
                  <a:gd name="T41" fmla="*/ 922 h 1508"/>
                  <a:gd name="T42" fmla="*/ 354 w 1546"/>
                  <a:gd name="T43" fmla="*/ 939 h 1508"/>
                  <a:gd name="T44" fmla="*/ 1182 w 1546"/>
                  <a:gd name="T45" fmla="*/ 867 h 1508"/>
                  <a:gd name="T46" fmla="*/ 725 w 1546"/>
                  <a:gd name="T47" fmla="*/ 896 h 1508"/>
                  <a:gd name="T48" fmla="*/ 235 w 1546"/>
                  <a:gd name="T49" fmla="*/ 878 h 1508"/>
                  <a:gd name="T50" fmla="*/ 1076 w 1546"/>
                  <a:gd name="T51" fmla="*/ 830 h 1508"/>
                  <a:gd name="T52" fmla="*/ 593 w 1546"/>
                  <a:gd name="T53" fmla="*/ 855 h 1508"/>
                  <a:gd name="T54" fmla="*/ 1415 w 1546"/>
                  <a:gd name="T55" fmla="*/ 780 h 1508"/>
                  <a:gd name="T56" fmla="*/ 904 w 1546"/>
                  <a:gd name="T57" fmla="*/ 804 h 1508"/>
                  <a:gd name="T58" fmla="*/ 407 w 1546"/>
                  <a:gd name="T59" fmla="*/ 797 h 1508"/>
                  <a:gd name="T60" fmla="*/ 1187 w 1546"/>
                  <a:gd name="T61" fmla="*/ 740 h 1508"/>
                  <a:gd name="T62" fmla="*/ 715 w 1546"/>
                  <a:gd name="T63" fmla="*/ 770 h 1508"/>
                  <a:gd name="T64" fmla="*/ 249 w 1546"/>
                  <a:gd name="T65" fmla="*/ 738 h 1508"/>
                  <a:gd name="T66" fmla="*/ 1080 w 1546"/>
                  <a:gd name="T67" fmla="*/ 711 h 1508"/>
                  <a:gd name="T68" fmla="*/ 582 w 1546"/>
                  <a:gd name="T69" fmla="*/ 711 h 1508"/>
                  <a:gd name="T70" fmla="*/ 1415 w 1546"/>
                  <a:gd name="T71" fmla="*/ 651 h 1508"/>
                  <a:gd name="T72" fmla="*/ 949 w 1546"/>
                  <a:gd name="T73" fmla="*/ 683 h 1508"/>
                  <a:gd name="T74" fmla="*/ 475 w 1546"/>
                  <a:gd name="T75" fmla="*/ 653 h 1508"/>
                  <a:gd name="T76" fmla="*/ 1431 w 1546"/>
                  <a:gd name="T77" fmla="*/ 624 h 1508"/>
                  <a:gd name="T78" fmla="*/ 933 w 1546"/>
                  <a:gd name="T79" fmla="*/ 631 h 1508"/>
                  <a:gd name="T80" fmla="*/ 424 w 1546"/>
                  <a:gd name="T81" fmla="*/ 608 h 1508"/>
                  <a:gd name="T82" fmla="*/ 1420 w 1546"/>
                  <a:gd name="T83" fmla="*/ 595 h 1508"/>
                  <a:gd name="T84" fmla="*/ 937 w 1546"/>
                  <a:gd name="T85" fmla="*/ 569 h 1508"/>
                  <a:gd name="T86" fmla="*/ 438 w 1546"/>
                  <a:gd name="T87" fmla="*/ 574 h 1508"/>
                  <a:gd name="T88" fmla="*/ 1345 w 1546"/>
                  <a:gd name="T89" fmla="*/ 549 h 1508"/>
                  <a:gd name="T90" fmla="*/ 831 w 1546"/>
                  <a:gd name="T91" fmla="*/ 522 h 1508"/>
                  <a:gd name="T92" fmla="*/ 376 w 1546"/>
                  <a:gd name="T93" fmla="*/ 549 h 1508"/>
                  <a:gd name="T94" fmla="*/ 1224 w 1546"/>
                  <a:gd name="T95" fmla="*/ 487 h 1508"/>
                  <a:gd name="T96" fmla="*/ 725 w 1546"/>
                  <a:gd name="T97" fmla="*/ 482 h 1508"/>
                  <a:gd name="T98" fmla="*/ 1524 w 1546"/>
                  <a:gd name="T99" fmla="*/ 465 h 1508"/>
                  <a:gd name="T100" fmla="*/ 1064 w 1546"/>
                  <a:gd name="T101" fmla="*/ 435 h 1508"/>
                  <a:gd name="T102" fmla="*/ 553 w 1546"/>
                  <a:gd name="T103" fmla="*/ 457 h 1508"/>
                  <a:gd name="T104" fmla="*/ 1282 w 1546"/>
                  <a:gd name="T105" fmla="*/ 407 h 1508"/>
                  <a:gd name="T106" fmla="*/ 780 w 1546"/>
                  <a:gd name="T107" fmla="*/ 392 h 1508"/>
                  <a:gd name="T108" fmla="*/ 1064 w 1546"/>
                  <a:gd name="T109" fmla="*/ 380 h 1508"/>
                  <a:gd name="T110" fmla="*/ 598 w 1546"/>
                  <a:gd name="T111" fmla="*/ 348 h 1508"/>
                  <a:gd name="T112" fmla="*/ 1080 w 1546"/>
                  <a:gd name="T113" fmla="*/ 321 h 1508"/>
                  <a:gd name="T114" fmla="*/ 582 w 1546"/>
                  <a:gd name="T115" fmla="*/ 321 h 1508"/>
                  <a:gd name="T116" fmla="*/ 889 w 1546"/>
                  <a:gd name="T117" fmla="*/ 261 h 1508"/>
                  <a:gd name="T118" fmla="*/ 1240 w 1546"/>
                  <a:gd name="T119" fmla="*/ 249 h 1508"/>
                  <a:gd name="T120" fmla="*/ 1293 w 1546"/>
                  <a:gd name="T121" fmla="*/ 176 h 1508"/>
                  <a:gd name="T122" fmla="*/ 1197 w 1546"/>
                  <a:gd name="T123" fmla="*/ 147 h 1508"/>
                  <a:gd name="T124" fmla="*/ 1517 w 1546"/>
                  <a:gd name="T125" fmla="*/ 67 h 1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46" h="1508">
                    <a:moveTo>
                      <a:pt x="1531" y="1475"/>
                    </a:moveTo>
                    <a:lnTo>
                      <a:pt x="1531" y="1475"/>
                    </a:lnTo>
                    <a:lnTo>
                      <a:pt x="1538" y="1477"/>
                    </a:lnTo>
                    <a:lnTo>
                      <a:pt x="1541" y="1480"/>
                    </a:lnTo>
                    <a:lnTo>
                      <a:pt x="1545" y="1486"/>
                    </a:lnTo>
                    <a:lnTo>
                      <a:pt x="1546" y="1492"/>
                    </a:lnTo>
                    <a:lnTo>
                      <a:pt x="1546" y="1492"/>
                    </a:lnTo>
                    <a:lnTo>
                      <a:pt x="1545" y="1497"/>
                    </a:lnTo>
                    <a:lnTo>
                      <a:pt x="1541" y="1503"/>
                    </a:lnTo>
                    <a:lnTo>
                      <a:pt x="1538" y="1506"/>
                    </a:lnTo>
                    <a:lnTo>
                      <a:pt x="1531" y="1508"/>
                    </a:lnTo>
                    <a:lnTo>
                      <a:pt x="1531" y="1508"/>
                    </a:lnTo>
                    <a:lnTo>
                      <a:pt x="1524" y="1506"/>
                    </a:lnTo>
                    <a:lnTo>
                      <a:pt x="1521" y="1503"/>
                    </a:lnTo>
                    <a:lnTo>
                      <a:pt x="1517" y="1497"/>
                    </a:lnTo>
                    <a:lnTo>
                      <a:pt x="1516" y="1492"/>
                    </a:lnTo>
                    <a:lnTo>
                      <a:pt x="1516" y="1492"/>
                    </a:lnTo>
                    <a:lnTo>
                      <a:pt x="1517" y="1486"/>
                    </a:lnTo>
                    <a:lnTo>
                      <a:pt x="1521" y="1480"/>
                    </a:lnTo>
                    <a:lnTo>
                      <a:pt x="1524" y="1477"/>
                    </a:lnTo>
                    <a:lnTo>
                      <a:pt x="1531" y="1475"/>
                    </a:lnTo>
                    <a:lnTo>
                      <a:pt x="1531" y="1475"/>
                    </a:lnTo>
                    <a:close/>
                    <a:moveTo>
                      <a:pt x="1240" y="1215"/>
                    </a:moveTo>
                    <a:lnTo>
                      <a:pt x="1240" y="1215"/>
                    </a:lnTo>
                    <a:lnTo>
                      <a:pt x="1240" y="1215"/>
                    </a:lnTo>
                    <a:lnTo>
                      <a:pt x="1245" y="1216"/>
                    </a:lnTo>
                    <a:lnTo>
                      <a:pt x="1250" y="1220"/>
                    </a:lnTo>
                    <a:lnTo>
                      <a:pt x="1253" y="1225"/>
                    </a:lnTo>
                    <a:lnTo>
                      <a:pt x="1255" y="1232"/>
                    </a:lnTo>
                    <a:lnTo>
                      <a:pt x="1255" y="1232"/>
                    </a:lnTo>
                    <a:lnTo>
                      <a:pt x="1253" y="1237"/>
                    </a:lnTo>
                    <a:lnTo>
                      <a:pt x="1250" y="1242"/>
                    </a:lnTo>
                    <a:lnTo>
                      <a:pt x="1245" y="1245"/>
                    </a:lnTo>
                    <a:lnTo>
                      <a:pt x="1240" y="1247"/>
                    </a:lnTo>
                    <a:lnTo>
                      <a:pt x="1240" y="1247"/>
                    </a:lnTo>
                    <a:lnTo>
                      <a:pt x="1233" y="1245"/>
                    </a:lnTo>
                    <a:lnTo>
                      <a:pt x="1228" y="1242"/>
                    </a:lnTo>
                    <a:lnTo>
                      <a:pt x="1224" y="1237"/>
                    </a:lnTo>
                    <a:lnTo>
                      <a:pt x="1224" y="1232"/>
                    </a:lnTo>
                    <a:lnTo>
                      <a:pt x="1224" y="1232"/>
                    </a:lnTo>
                    <a:lnTo>
                      <a:pt x="1224" y="1225"/>
                    </a:lnTo>
                    <a:lnTo>
                      <a:pt x="1228" y="1220"/>
                    </a:lnTo>
                    <a:lnTo>
                      <a:pt x="1233" y="1216"/>
                    </a:lnTo>
                    <a:lnTo>
                      <a:pt x="1240" y="1215"/>
                    </a:lnTo>
                    <a:lnTo>
                      <a:pt x="1240" y="1215"/>
                    </a:lnTo>
                    <a:close/>
                    <a:moveTo>
                      <a:pt x="1298" y="1215"/>
                    </a:moveTo>
                    <a:lnTo>
                      <a:pt x="1298" y="1215"/>
                    </a:lnTo>
                    <a:lnTo>
                      <a:pt x="1298" y="1215"/>
                    </a:lnTo>
                    <a:lnTo>
                      <a:pt x="1305" y="1216"/>
                    </a:lnTo>
                    <a:lnTo>
                      <a:pt x="1310" y="1220"/>
                    </a:lnTo>
                    <a:lnTo>
                      <a:pt x="1311" y="1225"/>
                    </a:lnTo>
                    <a:lnTo>
                      <a:pt x="1313" y="1232"/>
                    </a:lnTo>
                    <a:lnTo>
                      <a:pt x="1313" y="1232"/>
                    </a:lnTo>
                    <a:lnTo>
                      <a:pt x="1311" y="1237"/>
                    </a:lnTo>
                    <a:lnTo>
                      <a:pt x="1310" y="1242"/>
                    </a:lnTo>
                    <a:lnTo>
                      <a:pt x="1305" y="1245"/>
                    </a:lnTo>
                    <a:lnTo>
                      <a:pt x="1298" y="1247"/>
                    </a:lnTo>
                    <a:lnTo>
                      <a:pt x="1298" y="1247"/>
                    </a:lnTo>
                    <a:lnTo>
                      <a:pt x="1293" y="1245"/>
                    </a:lnTo>
                    <a:lnTo>
                      <a:pt x="1287" y="1242"/>
                    </a:lnTo>
                    <a:lnTo>
                      <a:pt x="1284" y="1237"/>
                    </a:lnTo>
                    <a:lnTo>
                      <a:pt x="1282" y="1232"/>
                    </a:lnTo>
                    <a:lnTo>
                      <a:pt x="1282" y="1232"/>
                    </a:lnTo>
                    <a:lnTo>
                      <a:pt x="1284" y="1225"/>
                    </a:lnTo>
                    <a:lnTo>
                      <a:pt x="1287" y="1220"/>
                    </a:lnTo>
                    <a:lnTo>
                      <a:pt x="1293" y="1216"/>
                    </a:lnTo>
                    <a:lnTo>
                      <a:pt x="1298" y="1215"/>
                    </a:lnTo>
                    <a:lnTo>
                      <a:pt x="1298" y="1215"/>
                    </a:lnTo>
                    <a:close/>
                    <a:moveTo>
                      <a:pt x="1531" y="1259"/>
                    </a:moveTo>
                    <a:lnTo>
                      <a:pt x="1531" y="1259"/>
                    </a:lnTo>
                    <a:lnTo>
                      <a:pt x="1531" y="1259"/>
                    </a:lnTo>
                    <a:lnTo>
                      <a:pt x="1538" y="1259"/>
                    </a:lnTo>
                    <a:lnTo>
                      <a:pt x="1541" y="1262"/>
                    </a:lnTo>
                    <a:lnTo>
                      <a:pt x="1545" y="1268"/>
                    </a:lnTo>
                    <a:lnTo>
                      <a:pt x="1546" y="1274"/>
                    </a:lnTo>
                    <a:lnTo>
                      <a:pt x="1546" y="1274"/>
                    </a:lnTo>
                    <a:lnTo>
                      <a:pt x="1545" y="1281"/>
                    </a:lnTo>
                    <a:lnTo>
                      <a:pt x="1541" y="1286"/>
                    </a:lnTo>
                    <a:lnTo>
                      <a:pt x="1538" y="1290"/>
                    </a:lnTo>
                    <a:lnTo>
                      <a:pt x="1531" y="1291"/>
                    </a:lnTo>
                    <a:lnTo>
                      <a:pt x="1531" y="1291"/>
                    </a:lnTo>
                    <a:lnTo>
                      <a:pt x="1524" y="1290"/>
                    </a:lnTo>
                    <a:lnTo>
                      <a:pt x="1521" y="1286"/>
                    </a:lnTo>
                    <a:lnTo>
                      <a:pt x="1517" y="1281"/>
                    </a:lnTo>
                    <a:lnTo>
                      <a:pt x="1516" y="1274"/>
                    </a:lnTo>
                    <a:lnTo>
                      <a:pt x="1516" y="1274"/>
                    </a:lnTo>
                    <a:lnTo>
                      <a:pt x="1517" y="1268"/>
                    </a:lnTo>
                    <a:lnTo>
                      <a:pt x="1521" y="1262"/>
                    </a:lnTo>
                    <a:lnTo>
                      <a:pt x="1524" y="1259"/>
                    </a:lnTo>
                    <a:lnTo>
                      <a:pt x="1531" y="1259"/>
                    </a:lnTo>
                    <a:lnTo>
                      <a:pt x="1531" y="1259"/>
                    </a:lnTo>
                    <a:close/>
                    <a:moveTo>
                      <a:pt x="1531" y="1215"/>
                    </a:moveTo>
                    <a:lnTo>
                      <a:pt x="1531" y="1215"/>
                    </a:lnTo>
                    <a:lnTo>
                      <a:pt x="1531" y="1215"/>
                    </a:lnTo>
                    <a:lnTo>
                      <a:pt x="1538" y="1216"/>
                    </a:lnTo>
                    <a:lnTo>
                      <a:pt x="1541" y="1220"/>
                    </a:lnTo>
                    <a:lnTo>
                      <a:pt x="1545" y="1225"/>
                    </a:lnTo>
                    <a:lnTo>
                      <a:pt x="1546" y="1232"/>
                    </a:lnTo>
                    <a:lnTo>
                      <a:pt x="1546" y="1232"/>
                    </a:lnTo>
                    <a:lnTo>
                      <a:pt x="1545" y="1237"/>
                    </a:lnTo>
                    <a:lnTo>
                      <a:pt x="1541" y="1242"/>
                    </a:lnTo>
                    <a:lnTo>
                      <a:pt x="1538" y="1245"/>
                    </a:lnTo>
                    <a:lnTo>
                      <a:pt x="1531" y="1247"/>
                    </a:lnTo>
                    <a:lnTo>
                      <a:pt x="1531" y="1247"/>
                    </a:lnTo>
                    <a:lnTo>
                      <a:pt x="1524" y="1245"/>
                    </a:lnTo>
                    <a:lnTo>
                      <a:pt x="1521" y="1242"/>
                    </a:lnTo>
                    <a:lnTo>
                      <a:pt x="1517" y="1237"/>
                    </a:lnTo>
                    <a:lnTo>
                      <a:pt x="1516" y="1232"/>
                    </a:lnTo>
                    <a:lnTo>
                      <a:pt x="1516" y="1232"/>
                    </a:lnTo>
                    <a:lnTo>
                      <a:pt x="1517" y="1225"/>
                    </a:lnTo>
                    <a:lnTo>
                      <a:pt x="1521" y="1220"/>
                    </a:lnTo>
                    <a:lnTo>
                      <a:pt x="1524" y="1216"/>
                    </a:lnTo>
                    <a:lnTo>
                      <a:pt x="1531" y="1215"/>
                    </a:lnTo>
                    <a:lnTo>
                      <a:pt x="1531" y="1215"/>
                    </a:lnTo>
                    <a:close/>
                    <a:moveTo>
                      <a:pt x="1473" y="1215"/>
                    </a:moveTo>
                    <a:lnTo>
                      <a:pt x="1473" y="1215"/>
                    </a:lnTo>
                    <a:lnTo>
                      <a:pt x="1473" y="1215"/>
                    </a:lnTo>
                    <a:lnTo>
                      <a:pt x="1478" y="1216"/>
                    </a:lnTo>
                    <a:lnTo>
                      <a:pt x="1483" y="1220"/>
                    </a:lnTo>
                    <a:lnTo>
                      <a:pt x="1487" y="1225"/>
                    </a:lnTo>
                    <a:lnTo>
                      <a:pt x="1488" y="1232"/>
                    </a:lnTo>
                    <a:lnTo>
                      <a:pt x="1488" y="1232"/>
                    </a:lnTo>
                    <a:lnTo>
                      <a:pt x="1487" y="1237"/>
                    </a:lnTo>
                    <a:lnTo>
                      <a:pt x="1483" y="1242"/>
                    </a:lnTo>
                    <a:lnTo>
                      <a:pt x="1478" y="1245"/>
                    </a:lnTo>
                    <a:lnTo>
                      <a:pt x="1473" y="1247"/>
                    </a:lnTo>
                    <a:lnTo>
                      <a:pt x="1473" y="1247"/>
                    </a:lnTo>
                    <a:lnTo>
                      <a:pt x="1466" y="1245"/>
                    </a:lnTo>
                    <a:lnTo>
                      <a:pt x="1461" y="1242"/>
                    </a:lnTo>
                    <a:lnTo>
                      <a:pt x="1458" y="1237"/>
                    </a:lnTo>
                    <a:lnTo>
                      <a:pt x="1458" y="1232"/>
                    </a:lnTo>
                    <a:lnTo>
                      <a:pt x="1458" y="1232"/>
                    </a:lnTo>
                    <a:lnTo>
                      <a:pt x="1458" y="1225"/>
                    </a:lnTo>
                    <a:lnTo>
                      <a:pt x="1461" y="1220"/>
                    </a:lnTo>
                    <a:lnTo>
                      <a:pt x="1466" y="1216"/>
                    </a:lnTo>
                    <a:lnTo>
                      <a:pt x="1473" y="1215"/>
                    </a:lnTo>
                    <a:lnTo>
                      <a:pt x="1473" y="1215"/>
                    </a:lnTo>
                    <a:close/>
                    <a:moveTo>
                      <a:pt x="1415" y="1215"/>
                    </a:moveTo>
                    <a:lnTo>
                      <a:pt x="1415" y="1215"/>
                    </a:lnTo>
                    <a:lnTo>
                      <a:pt x="1415" y="1215"/>
                    </a:lnTo>
                    <a:lnTo>
                      <a:pt x="1420" y="1216"/>
                    </a:lnTo>
                    <a:lnTo>
                      <a:pt x="1425" y="1220"/>
                    </a:lnTo>
                    <a:lnTo>
                      <a:pt x="1429" y="1225"/>
                    </a:lnTo>
                    <a:lnTo>
                      <a:pt x="1431" y="1232"/>
                    </a:lnTo>
                    <a:lnTo>
                      <a:pt x="1431" y="1232"/>
                    </a:lnTo>
                    <a:lnTo>
                      <a:pt x="1429" y="1237"/>
                    </a:lnTo>
                    <a:lnTo>
                      <a:pt x="1425" y="1242"/>
                    </a:lnTo>
                    <a:lnTo>
                      <a:pt x="1420" y="1245"/>
                    </a:lnTo>
                    <a:lnTo>
                      <a:pt x="1415" y="1247"/>
                    </a:lnTo>
                    <a:lnTo>
                      <a:pt x="1415" y="1247"/>
                    </a:lnTo>
                    <a:lnTo>
                      <a:pt x="1408" y="1245"/>
                    </a:lnTo>
                    <a:lnTo>
                      <a:pt x="1403" y="1242"/>
                    </a:lnTo>
                    <a:lnTo>
                      <a:pt x="1400" y="1237"/>
                    </a:lnTo>
                    <a:lnTo>
                      <a:pt x="1398" y="1232"/>
                    </a:lnTo>
                    <a:lnTo>
                      <a:pt x="1398" y="1232"/>
                    </a:lnTo>
                    <a:lnTo>
                      <a:pt x="1400" y="1225"/>
                    </a:lnTo>
                    <a:lnTo>
                      <a:pt x="1403" y="1220"/>
                    </a:lnTo>
                    <a:lnTo>
                      <a:pt x="1408" y="1216"/>
                    </a:lnTo>
                    <a:lnTo>
                      <a:pt x="1415" y="1215"/>
                    </a:lnTo>
                    <a:lnTo>
                      <a:pt x="1415" y="1215"/>
                    </a:lnTo>
                    <a:close/>
                    <a:moveTo>
                      <a:pt x="1356" y="1215"/>
                    </a:moveTo>
                    <a:lnTo>
                      <a:pt x="1356" y="1215"/>
                    </a:lnTo>
                    <a:lnTo>
                      <a:pt x="1356" y="1215"/>
                    </a:lnTo>
                    <a:lnTo>
                      <a:pt x="1362" y="1216"/>
                    </a:lnTo>
                    <a:lnTo>
                      <a:pt x="1368" y="1220"/>
                    </a:lnTo>
                    <a:lnTo>
                      <a:pt x="1371" y="1225"/>
                    </a:lnTo>
                    <a:lnTo>
                      <a:pt x="1371" y="1232"/>
                    </a:lnTo>
                    <a:lnTo>
                      <a:pt x="1371" y="1232"/>
                    </a:lnTo>
                    <a:lnTo>
                      <a:pt x="1371" y="1237"/>
                    </a:lnTo>
                    <a:lnTo>
                      <a:pt x="1368" y="1242"/>
                    </a:lnTo>
                    <a:lnTo>
                      <a:pt x="1362" y="1245"/>
                    </a:lnTo>
                    <a:lnTo>
                      <a:pt x="1356" y="1247"/>
                    </a:lnTo>
                    <a:lnTo>
                      <a:pt x="1356" y="1247"/>
                    </a:lnTo>
                    <a:lnTo>
                      <a:pt x="1350" y="1245"/>
                    </a:lnTo>
                    <a:lnTo>
                      <a:pt x="1345" y="1242"/>
                    </a:lnTo>
                    <a:lnTo>
                      <a:pt x="1342" y="1237"/>
                    </a:lnTo>
                    <a:lnTo>
                      <a:pt x="1340" y="1232"/>
                    </a:lnTo>
                    <a:lnTo>
                      <a:pt x="1340" y="1232"/>
                    </a:lnTo>
                    <a:lnTo>
                      <a:pt x="1342" y="1225"/>
                    </a:lnTo>
                    <a:lnTo>
                      <a:pt x="1345" y="1220"/>
                    </a:lnTo>
                    <a:lnTo>
                      <a:pt x="1350" y="1216"/>
                    </a:lnTo>
                    <a:lnTo>
                      <a:pt x="1356" y="1215"/>
                    </a:lnTo>
                    <a:lnTo>
                      <a:pt x="1356" y="1215"/>
                    </a:lnTo>
                    <a:close/>
                    <a:moveTo>
                      <a:pt x="1531" y="1302"/>
                    </a:moveTo>
                    <a:lnTo>
                      <a:pt x="1531" y="1302"/>
                    </a:lnTo>
                    <a:lnTo>
                      <a:pt x="1531" y="1302"/>
                    </a:lnTo>
                    <a:lnTo>
                      <a:pt x="1538" y="1303"/>
                    </a:lnTo>
                    <a:lnTo>
                      <a:pt x="1541" y="1307"/>
                    </a:lnTo>
                    <a:lnTo>
                      <a:pt x="1545" y="1312"/>
                    </a:lnTo>
                    <a:lnTo>
                      <a:pt x="1546" y="1319"/>
                    </a:lnTo>
                    <a:lnTo>
                      <a:pt x="1546" y="1319"/>
                    </a:lnTo>
                    <a:lnTo>
                      <a:pt x="1545" y="1324"/>
                    </a:lnTo>
                    <a:lnTo>
                      <a:pt x="1541" y="1329"/>
                    </a:lnTo>
                    <a:lnTo>
                      <a:pt x="1538" y="1332"/>
                    </a:lnTo>
                    <a:lnTo>
                      <a:pt x="1531" y="1334"/>
                    </a:lnTo>
                    <a:lnTo>
                      <a:pt x="1531" y="1334"/>
                    </a:lnTo>
                    <a:lnTo>
                      <a:pt x="1524" y="1332"/>
                    </a:lnTo>
                    <a:lnTo>
                      <a:pt x="1521" y="1329"/>
                    </a:lnTo>
                    <a:lnTo>
                      <a:pt x="1517" y="1324"/>
                    </a:lnTo>
                    <a:lnTo>
                      <a:pt x="1516" y="1319"/>
                    </a:lnTo>
                    <a:lnTo>
                      <a:pt x="1516" y="1319"/>
                    </a:lnTo>
                    <a:lnTo>
                      <a:pt x="1517" y="1312"/>
                    </a:lnTo>
                    <a:lnTo>
                      <a:pt x="1521" y="1307"/>
                    </a:lnTo>
                    <a:lnTo>
                      <a:pt x="1524" y="1303"/>
                    </a:lnTo>
                    <a:lnTo>
                      <a:pt x="1531" y="1302"/>
                    </a:lnTo>
                    <a:lnTo>
                      <a:pt x="1531" y="1302"/>
                    </a:lnTo>
                    <a:close/>
                    <a:moveTo>
                      <a:pt x="1531" y="1172"/>
                    </a:moveTo>
                    <a:lnTo>
                      <a:pt x="1531" y="1172"/>
                    </a:lnTo>
                    <a:lnTo>
                      <a:pt x="1531" y="1172"/>
                    </a:lnTo>
                    <a:lnTo>
                      <a:pt x="1538" y="1172"/>
                    </a:lnTo>
                    <a:lnTo>
                      <a:pt x="1541" y="1176"/>
                    </a:lnTo>
                    <a:lnTo>
                      <a:pt x="1545" y="1182"/>
                    </a:lnTo>
                    <a:lnTo>
                      <a:pt x="1546" y="1187"/>
                    </a:lnTo>
                    <a:lnTo>
                      <a:pt x="1546" y="1187"/>
                    </a:lnTo>
                    <a:lnTo>
                      <a:pt x="1545" y="1194"/>
                    </a:lnTo>
                    <a:lnTo>
                      <a:pt x="1541" y="1199"/>
                    </a:lnTo>
                    <a:lnTo>
                      <a:pt x="1538" y="1203"/>
                    </a:lnTo>
                    <a:lnTo>
                      <a:pt x="1531" y="1205"/>
                    </a:lnTo>
                    <a:lnTo>
                      <a:pt x="1531" y="1205"/>
                    </a:lnTo>
                    <a:lnTo>
                      <a:pt x="1524" y="1203"/>
                    </a:lnTo>
                    <a:lnTo>
                      <a:pt x="1521" y="1199"/>
                    </a:lnTo>
                    <a:lnTo>
                      <a:pt x="1517" y="1194"/>
                    </a:lnTo>
                    <a:lnTo>
                      <a:pt x="1516" y="1187"/>
                    </a:lnTo>
                    <a:lnTo>
                      <a:pt x="1516" y="1187"/>
                    </a:lnTo>
                    <a:lnTo>
                      <a:pt x="1517" y="1182"/>
                    </a:lnTo>
                    <a:lnTo>
                      <a:pt x="1521" y="1176"/>
                    </a:lnTo>
                    <a:lnTo>
                      <a:pt x="1524" y="1172"/>
                    </a:lnTo>
                    <a:lnTo>
                      <a:pt x="1531" y="1172"/>
                    </a:lnTo>
                    <a:lnTo>
                      <a:pt x="1531" y="1172"/>
                    </a:lnTo>
                    <a:close/>
                    <a:moveTo>
                      <a:pt x="1473" y="1172"/>
                    </a:moveTo>
                    <a:lnTo>
                      <a:pt x="1473" y="1172"/>
                    </a:lnTo>
                    <a:lnTo>
                      <a:pt x="1473" y="1172"/>
                    </a:lnTo>
                    <a:lnTo>
                      <a:pt x="1478" y="1172"/>
                    </a:lnTo>
                    <a:lnTo>
                      <a:pt x="1483" y="1176"/>
                    </a:lnTo>
                    <a:lnTo>
                      <a:pt x="1487" y="1182"/>
                    </a:lnTo>
                    <a:lnTo>
                      <a:pt x="1488" y="1187"/>
                    </a:lnTo>
                    <a:lnTo>
                      <a:pt x="1488" y="1187"/>
                    </a:lnTo>
                    <a:lnTo>
                      <a:pt x="1487" y="1194"/>
                    </a:lnTo>
                    <a:lnTo>
                      <a:pt x="1483" y="1199"/>
                    </a:lnTo>
                    <a:lnTo>
                      <a:pt x="1478" y="1203"/>
                    </a:lnTo>
                    <a:lnTo>
                      <a:pt x="1473" y="1205"/>
                    </a:lnTo>
                    <a:lnTo>
                      <a:pt x="1473" y="1205"/>
                    </a:lnTo>
                    <a:lnTo>
                      <a:pt x="1466" y="1203"/>
                    </a:lnTo>
                    <a:lnTo>
                      <a:pt x="1461" y="1199"/>
                    </a:lnTo>
                    <a:lnTo>
                      <a:pt x="1458" y="1194"/>
                    </a:lnTo>
                    <a:lnTo>
                      <a:pt x="1458" y="1187"/>
                    </a:lnTo>
                    <a:lnTo>
                      <a:pt x="1458" y="1187"/>
                    </a:lnTo>
                    <a:lnTo>
                      <a:pt x="1458" y="1182"/>
                    </a:lnTo>
                    <a:lnTo>
                      <a:pt x="1461" y="1176"/>
                    </a:lnTo>
                    <a:lnTo>
                      <a:pt x="1466" y="1172"/>
                    </a:lnTo>
                    <a:lnTo>
                      <a:pt x="1473" y="1172"/>
                    </a:lnTo>
                    <a:lnTo>
                      <a:pt x="1473" y="1172"/>
                    </a:lnTo>
                    <a:close/>
                    <a:moveTo>
                      <a:pt x="1415" y="1172"/>
                    </a:moveTo>
                    <a:lnTo>
                      <a:pt x="1415" y="1172"/>
                    </a:lnTo>
                    <a:lnTo>
                      <a:pt x="1415" y="1172"/>
                    </a:lnTo>
                    <a:lnTo>
                      <a:pt x="1420" y="1172"/>
                    </a:lnTo>
                    <a:lnTo>
                      <a:pt x="1425" y="1176"/>
                    </a:lnTo>
                    <a:lnTo>
                      <a:pt x="1429" y="1182"/>
                    </a:lnTo>
                    <a:lnTo>
                      <a:pt x="1431" y="1187"/>
                    </a:lnTo>
                    <a:lnTo>
                      <a:pt x="1431" y="1187"/>
                    </a:lnTo>
                    <a:lnTo>
                      <a:pt x="1429" y="1194"/>
                    </a:lnTo>
                    <a:lnTo>
                      <a:pt x="1425" y="1199"/>
                    </a:lnTo>
                    <a:lnTo>
                      <a:pt x="1420" y="1203"/>
                    </a:lnTo>
                    <a:lnTo>
                      <a:pt x="1415" y="1205"/>
                    </a:lnTo>
                    <a:lnTo>
                      <a:pt x="1415" y="1205"/>
                    </a:lnTo>
                    <a:lnTo>
                      <a:pt x="1408" y="1203"/>
                    </a:lnTo>
                    <a:lnTo>
                      <a:pt x="1403" y="1199"/>
                    </a:lnTo>
                    <a:lnTo>
                      <a:pt x="1400" y="1194"/>
                    </a:lnTo>
                    <a:lnTo>
                      <a:pt x="1398" y="1187"/>
                    </a:lnTo>
                    <a:lnTo>
                      <a:pt x="1398" y="1187"/>
                    </a:lnTo>
                    <a:lnTo>
                      <a:pt x="1400" y="1182"/>
                    </a:lnTo>
                    <a:lnTo>
                      <a:pt x="1403" y="1176"/>
                    </a:lnTo>
                    <a:lnTo>
                      <a:pt x="1408" y="1172"/>
                    </a:lnTo>
                    <a:lnTo>
                      <a:pt x="1415" y="1172"/>
                    </a:lnTo>
                    <a:lnTo>
                      <a:pt x="1415" y="1172"/>
                    </a:lnTo>
                    <a:close/>
                    <a:moveTo>
                      <a:pt x="1356" y="1172"/>
                    </a:moveTo>
                    <a:lnTo>
                      <a:pt x="1356" y="1172"/>
                    </a:lnTo>
                    <a:lnTo>
                      <a:pt x="1356" y="1172"/>
                    </a:lnTo>
                    <a:lnTo>
                      <a:pt x="1362" y="1172"/>
                    </a:lnTo>
                    <a:lnTo>
                      <a:pt x="1368" y="1176"/>
                    </a:lnTo>
                    <a:lnTo>
                      <a:pt x="1371" y="1182"/>
                    </a:lnTo>
                    <a:lnTo>
                      <a:pt x="1371" y="1187"/>
                    </a:lnTo>
                    <a:lnTo>
                      <a:pt x="1371" y="1187"/>
                    </a:lnTo>
                    <a:lnTo>
                      <a:pt x="1371" y="1194"/>
                    </a:lnTo>
                    <a:lnTo>
                      <a:pt x="1368" y="1199"/>
                    </a:lnTo>
                    <a:lnTo>
                      <a:pt x="1362" y="1203"/>
                    </a:lnTo>
                    <a:lnTo>
                      <a:pt x="1356" y="1205"/>
                    </a:lnTo>
                    <a:lnTo>
                      <a:pt x="1356" y="1205"/>
                    </a:lnTo>
                    <a:lnTo>
                      <a:pt x="1350" y="1203"/>
                    </a:lnTo>
                    <a:lnTo>
                      <a:pt x="1345" y="1199"/>
                    </a:lnTo>
                    <a:lnTo>
                      <a:pt x="1342" y="1194"/>
                    </a:lnTo>
                    <a:lnTo>
                      <a:pt x="1340" y="1187"/>
                    </a:lnTo>
                    <a:lnTo>
                      <a:pt x="1340" y="1187"/>
                    </a:lnTo>
                    <a:lnTo>
                      <a:pt x="1342" y="1182"/>
                    </a:lnTo>
                    <a:lnTo>
                      <a:pt x="1345" y="1176"/>
                    </a:lnTo>
                    <a:lnTo>
                      <a:pt x="1350" y="1172"/>
                    </a:lnTo>
                    <a:lnTo>
                      <a:pt x="1356" y="1172"/>
                    </a:lnTo>
                    <a:lnTo>
                      <a:pt x="1356" y="1172"/>
                    </a:lnTo>
                    <a:close/>
                    <a:moveTo>
                      <a:pt x="1298" y="1172"/>
                    </a:moveTo>
                    <a:lnTo>
                      <a:pt x="1298" y="1172"/>
                    </a:lnTo>
                    <a:lnTo>
                      <a:pt x="1298" y="1172"/>
                    </a:lnTo>
                    <a:lnTo>
                      <a:pt x="1305" y="1172"/>
                    </a:lnTo>
                    <a:lnTo>
                      <a:pt x="1310" y="1176"/>
                    </a:lnTo>
                    <a:lnTo>
                      <a:pt x="1311" y="1182"/>
                    </a:lnTo>
                    <a:lnTo>
                      <a:pt x="1313" y="1187"/>
                    </a:lnTo>
                    <a:lnTo>
                      <a:pt x="1313" y="1187"/>
                    </a:lnTo>
                    <a:lnTo>
                      <a:pt x="1311" y="1194"/>
                    </a:lnTo>
                    <a:lnTo>
                      <a:pt x="1310" y="1199"/>
                    </a:lnTo>
                    <a:lnTo>
                      <a:pt x="1305" y="1203"/>
                    </a:lnTo>
                    <a:lnTo>
                      <a:pt x="1298" y="1205"/>
                    </a:lnTo>
                    <a:lnTo>
                      <a:pt x="1298" y="1205"/>
                    </a:lnTo>
                    <a:lnTo>
                      <a:pt x="1293" y="1203"/>
                    </a:lnTo>
                    <a:lnTo>
                      <a:pt x="1287" y="1199"/>
                    </a:lnTo>
                    <a:lnTo>
                      <a:pt x="1284" y="1194"/>
                    </a:lnTo>
                    <a:lnTo>
                      <a:pt x="1282" y="1187"/>
                    </a:lnTo>
                    <a:lnTo>
                      <a:pt x="1282" y="1187"/>
                    </a:lnTo>
                    <a:lnTo>
                      <a:pt x="1284" y="1182"/>
                    </a:lnTo>
                    <a:lnTo>
                      <a:pt x="1287" y="1176"/>
                    </a:lnTo>
                    <a:lnTo>
                      <a:pt x="1293" y="1172"/>
                    </a:lnTo>
                    <a:lnTo>
                      <a:pt x="1298" y="1172"/>
                    </a:lnTo>
                    <a:lnTo>
                      <a:pt x="1298" y="1172"/>
                    </a:lnTo>
                    <a:close/>
                    <a:moveTo>
                      <a:pt x="1240" y="1172"/>
                    </a:moveTo>
                    <a:lnTo>
                      <a:pt x="1240" y="1172"/>
                    </a:lnTo>
                    <a:lnTo>
                      <a:pt x="1240" y="1172"/>
                    </a:lnTo>
                    <a:lnTo>
                      <a:pt x="1245" y="1172"/>
                    </a:lnTo>
                    <a:lnTo>
                      <a:pt x="1250" y="1176"/>
                    </a:lnTo>
                    <a:lnTo>
                      <a:pt x="1253" y="1182"/>
                    </a:lnTo>
                    <a:lnTo>
                      <a:pt x="1255" y="1187"/>
                    </a:lnTo>
                    <a:lnTo>
                      <a:pt x="1255" y="1187"/>
                    </a:lnTo>
                    <a:lnTo>
                      <a:pt x="1253" y="1194"/>
                    </a:lnTo>
                    <a:lnTo>
                      <a:pt x="1250" y="1199"/>
                    </a:lnTo>
                    <a:lnTo>
                      <a:pt x="1245" y="1203"/>
                    </a:lnTo>
                    <a:lnTo>
                      <a:pt x="1240" y="1205"/>
                    </a:lnTo>
                    <a:lnTo>
                      <a:pt x="1240" y="1205"/>
                    </a:lnTo>
                    <a:lnTo>
                      <a:pt x="1233" y="1203"/>
                    </a:lnTo>
                    <a:lnTo>
                      <a:pt x="1228" y="1199"/>
                    </a:lnTo>
                    <a:lnTo>
                      <a:pt x="1224" y="1194"/>
                    </a:lnTo>
                    <a:lnTo>
                      <a:pt x="1224" y="1187"/>
                    </a:lnTo>
                    <a:lnTo>
                      <a:pt x="1224" y="1187"/>
                    </a:lnTo>
                    <a:lnTo>
                      <a:pt x="1224" y="1182"/>
                    </a:lnTo>
                    <a:lnTo>
                      <a:pt x="1228" y="1176"/>
                    </a:lnTo>
                    <a:lnTo>
                      <a:pt x="1233" y="1172"/>
                    </a:lnTo>
                    <a:lnTo>
                      <a:pt x="1240" y="1172"/>
                    </a:lnTo>
                    <a:lnTo>
                      <a:pt x="1240" y="1172"/>
                    </a:lnTo>
                    <a:close/>
                    <a:moveTo>
                      <a:pt x="1182" y="1172"/>
                    </a:moveTo>
                    <a:lnTo>
                      <a:pt x="1182" y="1172"/>
                    </a:lnTo>
                    <a:lnTo>
                      <a:pt x="1182" y="1172"/>
                    </a:lnTo>
                    <a:lnTo>
                      <a:pt x="1187" y="1172"/>
                    </a:lnTo>
                    <a:lnTo>
                      <a:pt x="1192" y="1176"/>
                    </a:lnTo>
                    <a:lnTo>
                      <a:pt x="1196" y="1182"/>
                    </a:lnTo>
                    <a:lnTo>
                      <a:pt x="1197" y="1187"/>
                    </a:lnTo>
                    <a:lnTo>
                      <a:pt x="1197" y="1187"/>
                    </a:lnTo>
                    <a:lnTo>
                      <a:pt x="1196" y="1194"/>
                    </a:lnTo>
                    <a:lnTo>
                      <a:pt x="1192" y="1199"/>
                    </a:lnTo>
                    <a:lnTo>
                      <a:pt x="1187" y="1203"/>
                    </a:lnTo>
                    <a:lnTo>
                      <a:pt x="1182" y="1205"/>
                    </a:lnTo>
                    <a:lnTo>
                      <a:pt x="1182" y="1205"/>
                    </a:lnTo>
                    <a:lnTo>
                      <a:pt x="1175" y="1203"/>
                    </a:lnTo>
                    <a:lnTo>
                      <a:pt x="1170" y="1199"/>
                    </a:lnTo>
                    <a:lnTo>
                      <a:pt x="1167" y="1194"/>
                    </a:lnTo>
                    <a:lnTo>
                      <a:pt x="1167" y="1187"/>
                    </a:lnTo>
                    <a:lnTo>
                      <a:pt x="1167" y="1187"/>
                    </a:lnTo>
                    <a:lnTo>
                      <a:pt x="1167" y="1182"/>
                    </a:lnTo>
                    <a:lnTo>
                      <a:pt x="1170" y="1176"/>
                    </a:lnTo>
                    <a:lnTo>
                      <a:pt x="1175" y="1172"/>
                    </a:lnTo>
                    <a:lnTo>
                      <a:pt x="1182" y="1172"/>
                    </a:lnTo>
                    <a:lnTo>
                      <a:pt x="1182" y="1172"/>
                    </a:lnTo>
                    <a:close/>
                    <a:moveTo>
                      <a:pt x="1122" y="1172"/>
                    </a:moveTo>
                    <a:lnTo>
                      <a:pt x="1122" y="1172"/>
                    </a:lnTo>
                    <a:lnTo>
                      <a:pt x="1122" y="1172"/>
                    </a:lnTo>
                    <a:lnTo>
                      <a:pt x="1129" y="1172"/>
                    </a:lnTo>
                    <a:lnTo>
                      <a:pt x="1134" y="1176"/>
                    </a:lnTo>
                    <a:lnTo>
                      <a:pt x="1138" y="1182"/>
                    </a:lnTo>
                    <a:lnTo>
                      <a:pt x="1138" y="1187"/>
                    </a:lnTo>
                    <a:lnTo>
                      <a:pt x="1138" y="1187"/>
                    </a:lnTo>
                    <a:lnTo>
                      <a:pt x="1138" y="1194"/>
                    </a:lnTo>
                    <a:lnTo>
                      <a:pt x="1134" y="1199"/>
                    </a:lnTo>
                    <a:lnTo>
                      <a:pt x="1129" y="1203"/>
                    </a:lnTo>
                    <a:lnTo>
                      <a:pt x="1122" y="1205"/>
                    </a:lnTo>
                    <a:lnTo>
                      <a:pt x="1122" y="1205"/>
                    </a:lnTo>
                    <a:lnTo>
                      <a:pt x="1117" y="1203"/>
                    </a:lnTo>
                    <a:lnTo>
                      <a:pt x="1112" y="1199"/>
                    </a:lnTo>
                    <a:lnTo>
                      <a:pt x="1109" y="1194"/>
                    </a:lnTo>
                    <a:lnTo>
                      <a:pt x="1107" y="1187"/>
                    </a:lnTo>
                    <a:lnTo>
                      <a:pt x="1107" y="1187"/>
                    </a:lnTo>
                    <a:lnTo>
                      <a:pt x="1109" y="1182"/>
                    </a:lnTo>
                    <a:lnTo>
                      <a:pt x="1112" y="1176"/>
                    </a:lnTo>
                    <a:lnTo>
                      <a:pt x="1117" y="1172"/>
                    </a:lnTo>
                    <a:lnTo>
                      <a:pt x="1122" y="1172"/>
                    </a:lnTo>
                    <a:lnTo>
                      <a:pt x="1122" y="1172"/>
                    </a:lnTo>
                    <a:close/>
                    <a:moveTo>
                      <a:pt x="1064" y="1172"/>
                    </a:moveTo>
                    <a:lnTo>
                      <a:pt x="1064" y="1172"/>
                    </a:lnTo>
                    <a:lnTo>
                      <a:pt x="1064" y="1172"/>
                    </a:lnTo>
                    <a:lnTo>
                      <a:pt x="1071" y="1172"/>
                    </a:lnTo>
                    <a:lnTo>
                      <a:pt x="1076" y="1176"/>
                    </a:lnTo>
                    <a:lnTo>
                      <a:pt x="1080" y="1182"/>
                    </a:lnTo>
                    <a:lnTo>
                      <a:pt x="1080" y="1187"/>
                    </a:lnTo>
                    <a:lnTo>
                      <a:pt x="1080" y="1187"/>
                    </a:lnTo>
                    <a:lnTo>
                      <a:pt x="1080" y="1194"/>
                    </a:lnTo>
                    <a:lnTo>
                      <a:pt x="1076" y="1199"/>
                    </a:lnTo>
                    <a:lnTo>
                      <a:pt x="1071" y="1203"/>
                    </a:lnTo>
                    <a:lnTo>
                      <a:pt x="1064" y="1205"/>
                    </a:lnTo>
                    <a:lnTo>
                      <a:pt x="1064" y="1205"/>
                    </a:lnTo>
                    <a:lnTo>
                      <a:pt x="1059" y="1203"/>
                    </a:lnTo>
                    <a:lnTo>
                      <a:pt x="1054" y="1199"/>
                    </a:lnTo>
                    <a:lnTo>
                      <a:pt x="1051" y="1194"/>
                    </a:lnTo>
                    <a:lnTo>
                      <a:pt x="1049" y="1187"/>
                    </a:lnTo>
                    <a:lnTo>
                      <a:pt x="1049" y="1187"/>
                    </a:lnTo>
                    <a:lnTo>
                      <a:pt x="1051" y="1182"/>
                    </a:lnTo>
                    <a:lnTo>
                      <a:pt x="1054" y="1176"/>
                    </a:lnTo>
                    <a:lnTo>
                      <a:pt x="1059" y="1172"/>
                    </a:lnTo>
                    <a:lnTo>
                      <a:pt x="1064" y="1172"/>
                    </a:lnTo>
                    <a:lnTo>
                      <a:pt x="1064" y="1172"/>
                    </a:lnTo>
                    <a:close/>
                    <a:moveTo>
                      <a:pt x="1006" y="1172"/>
                    </a:moveTo>
                    <a:lnTo>
                      <a:pt x="1006" y="1172"/>
                    </a:lnTo>
                    <a:lnTo>
                      <a:pt x="1006" y="1172"/>
                    </a:lnTo>
                    <a:lnTo>
                      <a:pt x="1012" y="1172"/>
                    </a:lnTo>
                    <a:lnTo>
                      <a:pt x="1017" y="1176"/>
                    </a:lnTo>
                    <a:lnTo>
                      <a:pt x="1020" y="1182"/>
                    </a:lnTo>
                    <a:lnTo>
                      <a:pt x="1022" y="1187"/>
                    </a:lnTo>
                    <a:lnTo>
                      <a:pt x="1022" y="1187"/>
                    </a:lnTo>
                    <a:lnTo>
                      <a:pt x="1020" y="1194"/>
                    </a:lnTo>
                    <a:lnTo>
                      <a:pt x="1017" y="1199"/>
                    </a:lnTo>
                    <a:lnTo>
                      <a:pt x="1012" y="1203"/>
                    </a:lnTo>
                    <a:lnTo>
                      <a:pt x="1006" y="1205"/>
                    </a:lnTo>
                    <a:lnTo>
                      <a:pt x="1006" y="1205"/>
                    </a:lnTo>
                    <a:lnTo>
                      <a:pt x="1000" y="1203"/>
                    </a:lnTo>
                    <a:lnTo>
                      <a:pt x="996" y="1199"/>
                    </a:lnTo>
                    <a:lnTo>
                      <a:pt x="993" y="1194"/>
                    </a:lnTo>
                    <a:lnTo>
                      <a:pt x="991" y="1187"/>
                    </a:lnTo>
                    <a:lnTo>
                      <a:pt x="991" y="1187"/>
                    </a:lnTo>
                    <a:lnTo>
                      <a:pt x="993" y="1182"/>
                    </a:lnTo>
                    <a:lnTo>
                      <a:pt x="996" y="1176"/>
                    </a:lnTo>
                    <a:lnTo>
                      <a:pt x="1000" y="1172"/>
                    </a:lnTo>
                    <a:lnTo>
                      <a:pt x="1006" y="1172"/>
                    </a:lnTo>
                    <a:lnTo>
                      <a:pt x="1006" y="1172"/>
                    </a:lnTo>
                    <a:close/>
                    <a:moveTo>
                      <a:pt x="949" y="1172"/>
                    </a:moveTo>
                    <a:lnTo>
                      <a:pt x="949" y="1172"/>
                    </a:lnTo>
                    <a:lnTo>
                      <a:pt x="949" y="1172"/>
                    </a:lnTo>
                    <a:lnTo>
                      <a:pt x="954" y="1172"/>
                    </a:lnTo>
                    <a:lnTo>
                      <a:pt x="959" y="1176"/>
                    </a:lnTo>
                    <a:lnTo>
                      <a:pt x="962" y="1182"/>
                    </a:lnTo>
                    <a:lnTo>
                      <a:pt x="964" y="1187"/>
                    </a:lnTo>
                    <a:lnTo>
                      <a:pt x="964" y="1187"/>
                    </a:lnTo>
                    <a:lnTo>
                      <a:pt x="962" y="1194"/>
                    </a:lnTo>
                    <a:lnTo>
                      <a:pt x="959" y="1199"/>
                    </a:lnTo>
                    <a:lnTo>
                      <a:pt x="954" y="1203"/>
                    </a:lnTo>
                    <a:lnTo>
                      <a:pt x="949" y="1205"/>
                    </a:lnTo>
                    <a:lnTo>
                      <a:pt x="949" y="1205"/>
                    </a:lnTo>
                    <a:lnTo>
                      <a:pt x="942" y="1203"/>
                    </a:lnTo>
                    <a:lnTo>
                      <a:pt x="937" y="1199"/>
                    </a:lnTo>
                    <a:lnTo>
                      <a:pt x="933" y="1194"/>
                    </a:lnTo>
                    <a:lnTo>
                      <a:pt x="933" y="1187"/>
                    </a:lnTo>
                    <a:lnTo>
                      <a:pt x="933" y="1187"/>
                    </a:lnTo>
                    <a:lnTo>
                      <a:pt x="933" y="1182"/>
                    </a:lnTo>
                    <a:lnTo>
                      <a:pt x="937" y="1176"/>
                    </a:lnTo>
                    <a:lnTo>
                      <a:pt x="942" y="1172"/>
                    </a:lnTo>
                    <a:lnTo>
                      <a:pt x="949" y="1172"/>
                    </a:lnTo>
                    <a:lnTo>
                      <a:pt x="949" y="1172"/>
                    </a:lnTo>
                    <a:close/>
                    <a:moveTo>
                      <a:pt x="889" y="1172"/>
                    </a:moveTo>
                    <a:lnTo>
                      <a:pt x="889" y="1172"/>
                    </a:lnTo>
                    <a:lnTo>
                      <a:pt x="889" y="1172"/>
                    </a:lnTo>
                    <a:lnTo>
                      <a:pt x="896" y="1172"/>
                    </a:lnTo>
                    <a:lnTo>
                      <a:pt x="901" y="1176"/>
                    </a:lnTo>
                    <a:lnTo>
                      <a:pt x="904" y="1182"/>
                    </a:lnTo>
                    <a:lnTo>
                      <a:pt x="906" y="1187"/>
                    </a:lnTo>
                    <a:lnTo>
                      <a:pt x="906" y="1187"/>
                    </a:lnTo>
                    <a:lnTo>
                      <a:pt x="904" y="1194"/>
                    </a:lnTo>
                    <a:lnTo>
                      <a:pt x="901" y="1199"/>
                    </a:lnTo>
                    <a:lnTo>
                      <a:pt x="896" y="1203"/>
                    </a:lnTo>
                    <a:lnTo>
                      <a:pt x="889" y="1205"/>
                    </a:lnTo>
                    <a:lnTo>
                      <a:pt x="889" y="1205"/>
                    </a:lnTo>
                    <a:lnTo>
                      <a:pt x="884" y="1203"/>
                    </a:lnTo>
                    <a:lnTo>
                      <a:pt x="879" y="1199"/>
                    </a:lnTo>
                    <a:lnTo>
                      <a:pt x="875" y="1194"/>
                    </a:lnTo>
                    <a:lnTo>
                      <a:pt x="874" y="1187"/>
                    </a:lnTo>
                    <a:lnTo>
                      <a:pt x="874" y="1187"/>
                    </a:lnTo>
                    <a:lnTo>
                      <a:pt x="875" y="1182"/>
                    </a:lnTo>
                    <a:lnTo>
                      <a:pt x="879" y="1176"/>
                    </a:lnTo>
                    <a:lnTo>
                      <a:pt x="884" y="1172"/>
                    </a:lnTo>
                    <a:lnTo>
                      <a:pt x="889" y="1172"/>
                    </a:lnTo>
                    <a:lnTo>
                      <a:pt x="889" y="1172"/>
                    </a:lnTo>
                    <a:close/>
                    <a:moveTo>
                      <a:pt x="831" y="1172"/>
                    </a:moveTo>
                    <a:lnTo>
                      <a:pt x="831" y="1172"/>
                    </a:lnTo>
                    <a:lnTo>
                      <a:pt x="831" y="1172"/>
                    </a:lnTo>
                    <a:lnTo>
                      <a:pt x="838" y="1172"/>
                    </a:lnTo>
                    <a:lnTo>
                      <a:pt x="843" y="1176"/>
                    </a:lnTo>
                    <a:lnTo>
                      <a:pt x="846" y="1182"/>
                    </a:lnTo>
                    <a:lnTo>
                      <a:pt x="846" y="1187"/>
                    </a:lnTo>
                    <a:lnTo>
                      <a:pt x="846" y="1187"/>
                    </a:lnTo>
                    <a:lnTo>
                      <a:pt x="846" y="1194"/>
                    </a:lnTo>
                    <a:lnTo>
                      <a:pt x="843" y="1199"/>
                    </a:lnTo>
                    <a:lnTo>
                      <a:pt x="838" y="1203"/>
                    </a:lnTo>
                    <a:lnTo>
                      <a:pt x="831" y="1205"/>
                    </a:lnTo>
                    <a:lnTo>
                      <a:pt x="831" y="1205"/>
                    </a:lnTo>
                    <a:lnTo>
                      <a:pt x="826" y="1203"/>
                    </a:lnTo>
                    <a:lnTo>
                      <a:pt x="821" y="1199"/>
                    </a:lnTo>
                    <a:lnTo>
                      <a:pt x="817" y="1194"/>
                    </a:lnTo>
                    <a:lnTo>
                      <a:pt x="816" y="1187"/>
                    </a:lnTo>
                    <a:lnTo>
                      <a:pt x="816" y="1187"/>
                    </a:lnTo>
                    <a:lnTo>
                      <a:pt x="817" y="1182"/>
                    </a:lnTo>
                    <a:lnTo>
                      <a:pt x="821" y="1176"/>
                    </a:lnTo>
                    <a:lnTo>
                      <a:pt x="826" y="1172"/>
                    </a:lnTo>
                    <a:lnTo>
                      <a:pt x="831" y="1172"/>
                    </a:lnTo>
                    <a:lnTo>
                      <a:pt x="831" y="1172"/>
                    </a:lnTo>
                    <a:close/>
                    <a:moveTo>
                      <a:pt x="773" y="1172"/>
                    </a:moveTo>
                    <a:lnTo>
                      <a:pt x="773" y="1172"/>
                    </a:lnTo>
                    <a:lnTo>
                      <a:pt x="773" y="1172"/>
                    </a:lnTo>
                    <a:lnTo>
                      <a:pt x="780" y="1172"/>
                    </a:lnTo>
                    <a:lnTo>
                      <a:pt x="783" y="1176"/>
                    </a:lnTo>
                    <a:lnTo>
                      <a:pt x="787" y="1182"/>
                    </a:lnTo>
                    <a:lnTo>
                      <a:pt x="789" y="1187"/>
                    </a:lnTo>
                    <a:lnTo>
                      <a:pt x="789" y="1187"/>
                    </a:lnTo>
                    <a:lnTo>
                      <a:pt x="787" y="1194"/>
                    </a:lnTo>
                    <a:lnTo>
                      <a:pt x="783" y="1199"/>
                    </a:lnTo>
                    <a:lnTo>
                      <a:pt x="780" y="1203"/>
                    </a:lnTo>
                    <a:lnTo>
                      <a:pt x="773" y="1205"/>
                    </a:lnTo>
                    <a:lnTo>
                      <a:pt x="773" y="1205"/>
                    </a:lnTo>
                    <a:lnTo>
                      <a:pt x="766" y="1203"/>
                    </a:lnTo>
                    <a:lnTo>
                      <a:pt x="763" y="1199"/>
                    </a:lnTo>
                    <a:lnTo>
                      <a:pt x="760" y="1194"/>
                    </a:lnTo>
                    <a:lnTo>
                      <a:pt x="758" y="1187"/>
                    </a:lnTo>
                    <a:lnTo>
                      <a:pt x="758" y="1187"/>
                    </a:lnTo>
                    <a:lnTo>
                      <a:pt x="760" y="1182"/>
                    </a:lnTo>
                    <a:lnTo>
                      <a:pt x="763" y="1176"/>
                    </a:lnTo>
                    <a:lnTo>
                      <a:pt x="766" y="1172"/>
                    </a:lnTo>
                    <a:lnTo>
                      <a:pt x="773" y="1172"/>
                    </a:lnTo>
                    <a:lnTo>
                      <a:pt x="773" y="1172"/>
                    </a:lnTo>
                    <a:close/>
                    <a:moveTo>
                      <a:pt x="715" y="1172"/>
                    </a:moveTo>
                    <a:lnTo>
                      <a:pt x="715" y="1172"/>
                    </a:lnTo>
                    <a:lnTo>
                      <a:pt x="715" y="1172"/>
                    </a:lnTo>
                    <a:lnTo>
                      <a:pt x="720" y="1172"/>
                    </a:lnTo>
                    <a:lnTo>
                      <a:pt x="725" y="1176"/>
                    </a:lnTo>
                    <a:lnTo>
                      <a:pt x="729" y="1182"/>
                    </a:lnTo>
                    <a:lnTo>
                      <a:pt x="731" y="1187"/>
                    </a:lnTo>
                    <a:lnTo>
                      <a:pt x="731" y="1187"/>
                    </a:lnTo>
                    <a:lnTo>
                      <a:pt x="729" y="1194"/>
                    </a:lnTo>
                    <a:lnTo>
                      <a:pt x="725" y="1199"/>
                    </a:lnTo>
                    <a:lnTo>
                      <a:pt x="720" y="1203"/>
                    </a:lnTo>
                    <a:lnTo>
                      <a:pt x="715" y="1205"/>
                    </a:lnTo>
                    <a:lnTo>
                      <a:pt x="715" y="1205"/>
                    </a:lnTo>
                    <a:lnTo>
                      <a:pt x="708" y="1203"/>
                    </a:lnTo>
                    <a:lnTo>
                      <a:pt x="703" y="1199"/>
                    </a:lnTo>
                    <a:lnTo>
                      <a:pt x="700" y="1194"/>
                    </a:lnTo>
                    <a:lnTo>
                      <a:pt x="700" y="1187"/>
                    </a:lnTo>
                    <a:lnTo>
                      <a:pt x="700" y="1187"/>
                    </a:lnTo>
                    <a:lnTo>
                      <a:pt x="700" y="1182"/>
                    </a:lnTo>
                    <a:lnTo>
                      <a:pt x="703" y="1176"/>
                    </a:lnTo>
                    <a:lnTo>
                      <a:pt x="708" y="1172"/>
                    </a:lnTo>
                    <a:lnTo>
                      <a:pt x="715" y="1172"/>
                    </a:lnTo>
                    <a:lnTo>
                      <a:pt x="715" y="1172"/>
                    </a:lnTo>
                    <a:close/>
                    <a:moveTo>
                      <a:pt x="657" y="1172"/>
                    </a:moveTo>
                    <a:lnTo>
                      <a:pt x="657" y="1172"/>
                    </a:lnTo>
                    <a:lnTo>
                      <a:pt x="657" y="1172"/>
                    </a:lnTo>
                    <a:lnTo>
                      <a:pt x="662" y="1172"/>
                    </a:lnTo>
                    <a:lnTo>
                      <a:pt x="668" y="1176"/>
                    </a:lnTo>
                    <a:lnTo>
                      <a:pt x="671" y="1182"/>
                    </a:lnTo>
                    <a:lnTo>
                      <a:pt x="673" y="1187"/>
                    </a:lnTo>
                    <a:lnTo>
                      <a:pt x="673" y="1187"/>
                    </a:lnTo>
                    <a:lnTo>
                      <a:pt x="671" y="1194"/>
                    </a:lnTo>
                    <a:lnTo>
                      <a:pt x="668" y="1199"/>
                    </a:lnTo>
                    <a:lnTo>
                      <a:pt x="662" y="1203"/>
                    </a:lnTo>
                    <a:lnTo>
                      <a:pt x="657" y="1205"/>
                    </a:lnTo>
                    <a:lnTo>
                      <a:pt x="657" y="1205"/>
                    </a:lnTo>
                    <a:lnTo>
                      <a:pt x="651" y="1203"/>
                    </a:lnTo>
                    <a:lnTo>
                      <a:pt x="645" y="1199"/>
                    </a:lnTo>
                    <a:lnTo>
                      <a:pt x="642" y="1194"/>
                    </a:lnTo>
                    <a:lnTo>
                      <a:pt x="640" y="1187"/>
                    </a:lnTo>
                    <a:lnTo>
                      <a:pt x="640" y="1187"/>
                    </a:lnTo>
                    <a:lnTo>
                      <a:pt x="642" y="1182"/>
                    </a:lnTo>
                    <a:lnTo>
                      <a:pt x="645" y="1176"/>
                    </a:lnTo>
                    <a:lnTo>
                      <a:pt x="651" y="1172"/>
                    </a:lnTo>
                    <a:lnTo>
                      <a:pt x="657" y="1172"/>
                    </a:lnTo>
                    <a:lnTo>
                      <a:pt x="657" y="1172"/>
                    </a:lnTo>
                    <a:close/>
                    <a:moveTo>
                      <a:pt x="598" y="1172"/>
                    </a:moveTo>
                    <a:lnTo>
                      <a:pt x="598" y="1172"/>
                    </a:lnTo>
                    <a:lnTo>
                      <a:pt x="598" y="1172"/>
                    </a:lnTo>
                    <a:lnTo>
                      <a:pt x="605" y="1172"/>
                    </a:lnTo>
                    <a:lnTo>
                      <a:pt x="610" y="1176"/>
                    </a:lnTo>
                    <a:lnTo>
                      <a:pt x="613" y="1182"/>
                    </a:lnTo>
                    <a:lnTo>
                      <a:pt x="613" y="1187"/>
                    </a:lnTo>
                    <a:lnTo>
                      <a:pt x="613" y="1187"/>
                    </a:lnTo>
                    <a:lnTo>
                      <a:pt x="613" y="1194"/>
                    </a:lnTo>
                    <a:lnTo>
                      <a:pt x="610" y="1199"/>
                    </a:lnTo>
                    <a:lnTo>
                      <a:pt x="605" y="1203"/>
                    </a:lnTo>
                    <a:lnTo>
                      <a:pt x="598" y="1205"/>
                    </a:lnTo>
                    <a:lnTo>
                      <a:pt x="598" y="1205"/>
                    </a:lnTo>
                    <a:lnTo>
                      <a:pt x="593" y="1203"/>
                    </a:lnTo>
                    <a:lnTo>
                      <a:pt x="588" y="1199"/>
                    </a:lnTo>
                    <a:lnTo>
                      <a:pt x="584" y="1194"/>
                    </a:lnTo>
                    <a:lnTo>
                      <a:pt x="582" y="1187"/>
                    </a:lnTo>
                    <a:lnTo>
                      <a:pt x="582" y="1187"/>
                    </a:lnTo>
                    <a:lnTo>
                      <a:pt x="584" y="1182"/>
                    </a:lnTo>
                    <a:lnTo>
                      <a:pt x="588" y="1176"/>
                    </a:lnTo>
                    <a:lnTo>
                      <a:pt x="593" y="1172"/>
                    </a:lnTo>
                    <a:lnTo>
                      <a:pt x="598" y="1172"/>
                    </a:lnTo>
                    <a:lnTo>
                      <a:pt x="598" y="1172"/>
                    </a:lnTo>
                    <a:close/>
                    <a:moveTo>
                      <a:pt x="540" y="1172"/>
                    </a:moveTo>
                    <a:lnTo>
                      <a:pt x="540" y="1172"/>
                    </a:lnTo>
                    <a:lnTo>
                      <a:pt x="540" y="1172"/>
                    </a:lnTo>
                    <a:lnTo>
                      <a:pt x="547" y="1172"/>
                    </a:lnTo>
                    <a:lnTo>
                      <a:pt x="550" y="1176"/>
                    </a:lnTo>
                    <a:lnTo>
                      <a:pt x="553" y="1182"/>
                    </a:lnTo>
                    <a:lnTo>
                      <a:pt x="555" y="1187"/>
                    </a:lnTo>
                    <a:lnTo>
                      <a:pt x="555" y="1187"/>
                    </a:lnTo>
                    <a:lnTo>
                      <a:pt x="553" y="1194"/>
                    </a:lnTo>
                    <a:lnTo>
                      <a:pt x="550" y="1199"/>
                    </a:lnTo>
                    <a:lnTo>
                      <a:pt x="547" y="1203"/>
                    </a:lnTo>
                    <a:lnTo>
                      <a:pt x="540" y="1205"/>
                    </a:lnTo>
                    <a:lnTo>
                      <a:pt x="540" y="1205"/>
                    </a:lnTo>
                    <a:lnTo>
                      <a:pt x="535" y="1203"/>
                    </a:lnTo>
                    <a:lnTo>
                      <a:pt x="530" y="1199"/>
                    </a:lnTo>
                    <a:lnTo>
                      <a:pt x="526" y="1194"/>
                    </a:lnTo>
                    <a:lnTo>
                      <a:pt x="525" y="1187"/>
                    </a:lnTo>
                    <a:lnTo>
                      <a:pt x="525" y="1187"/>
                    </a:lnTo>
                    <a:lnTo>
                      <a:pt x="526" y="1182"/>
                    </a:lnTo>
                    <a:lnTo>
                      <a:pt x="530" y="1176"/>
                    </a:lnTo>
                    <a:lnTo>
                      <a:pt x="535" y="1172"/>
                    </a:lnTo>
                    <a:lnTo>
                      <a:pt x="540" y="1172"/>
                    </a:lnTo>
                    <a:lnTo>
                      <a:pt x="540" y="1172"/>
                    </a:lnTo>
                    <a:close/>
                    <a:moveTo>
                      <a:pt x="482" y="1172"/>
                    </a:moveTo>
                    <a:lnTo>
                      <a:pt x="482" y="1172"/>
                    </a:lnTo>
                    <a:lnTo>
                      <a:pt x="482" y="1172"/>
                    </a:lnTo>
                    <a:lnTo>
                      <a:pt x="487" y="1172"/>
                    </a:lnTo>
                    <a:lnTo>
                      <a:pt x="492" y="1176"/>
                    </a:lnTo>
                    <a:lnTo>
                      <a:pt x="496" y="1182"/>
                    </a:lnTo>
                    <a:lnTo>
                      <a:pt x="497" y="1187"/>
                    </a:lnTo>
                    <a:lnTo>
                      <a:pt x="497" y="1187"/>
                    </a:lnTo>
                    <a:lnTo>
                      <a:pt x="496" y="1194"/>
                    </a:lnTo>
                    <a:lnTo>
                      <a:pt x="492" y="1199"/>
                    </a:lnTo>
                    <a:lnTo>
                      <a:pt x="487" y="1203"/>
                    </a:lnTo>
                    <a:lnTo>
                      <a:pt x="482" y="1205"/>
                    </a:lnTo>
                    <a:lnTo>
                      <a:pt x="482" y="1205"/>
                    </a:lnTo>
                    <a:lnTo>
                      <a:pt x="475" y="1203"/>
                    </a:lnTo>
                    <a:lnTo>
                      <a:pt x="470" y="1199"/>
                    </a:lnTo>
                    <a:lnTo>
                      <a:pt x="467" y="1194"/>
                    </a:lnTo>
                    <a:lnTo>
                      <a:pt x="467" y="1187"/>
                    </a:lnTo>
                    <a:lnTo>
                      <a:pt x="467" y="1187"/>
                    </a:lnTo>
                    <a:lnTo>
                      <a:pt x="467" y="1182"/>
                    </a:lnTo>
                    <a:lnTo>
                      <a:pt x="470" y="1176"/>
                    </a:lnTo>
                    <a:lnTo>
                      <a:pt x="475" y="1172"/>
                    </a:lnTo>
                    <a:lnTo>
                      <a:pt x="482" y="1172"/>
                    </a:lnTo>
                    <a:lnTo>
                      <a:pt x="482" y="1172"/>
                    </a:lnTo>
                    <a:close/>
                    <a:moveTo>
                      <a:pt x="424" y="1172"/>
                    </a:moveTo>
                    <a:lnTo>
                      <a:pt x="424" y="1172"/>
                    </a:lnTo>
                    <a:lnTo>
                      <a:pt x="424" y="1172"/>
                    </a:lnTo>
                    <a:lnTo>
                      <a:pt x="429" y="1172"/>
                    </a:lnTo>
                    <a:lnTo>
                      <a:pt x="434" y="1176"/>
                    </a:lnTo>
                    <a:lnTo>
                      <a:pt x="438" y="1182"/>
                    </a:lnTo>
                    <a:lnTo>
                      <a:pt x="439" y="1187"/>
                    </a:lnTo>
                    <a:lnTo>
                      <a:pt x="439" y="1187"/>
                    </a:lnTo>
                    <a:lnTo>
                      <a:pt x="438" y="1194"/>
                    </a:lnTo>
                    <a:lnTo>
                      <a:pt x="434" y="1199"/>
                    </a:lnTo>
                    <a:lnTo>
                      <a:pt x="429" y="1203"/>
                    </a:lnTo>
                    <a:lnTo>
                      <a:pt x="424" y="1205"/>
                    </a:lnTo>
                    <a:lnTo>
                      <a:pt x="424" y="1205"/>
                    </a:lnTo>
                    <a:lnTo>
                      <a:pt x="417" y="1203"/>
                    </a:lnTo>
                    <a:lnTo>
                      <a:pt x="412" y="1199"/>
                    </a:lnTo>
                    <a:lnTo>
                      <a:pt x="409" y="1194"/>
                    </a:lnTo>
                    <a:lnTo>
                      <a:pt x="407" y="1187"/>
                    </a:lnTo>
                    <a:lnTo>
                      <a:pt x="407" y="1187"/>
                    </a:lnTo>
                    <a:lnTo>
                      <a:pt x="409" y="1182"/>
                    </a:lnTo>
                    <a:lnTo>
                      <a:pt x="412" y="1176"/>
                    </a:lnTo>
                    <a:lnTo>
                      <a:pt x="417" y="1172"/>
                    </a:lnTo>
                    <a:lnTo>
                      <a:pt x="424" y="1172"/>
                    </a:lnTo>
                    <a:lnTo>
                      <a:pt x="424" y="1172"/>
                    </a:lnTo>
                    <a:close/>
                    <a:moveTo>
                      <a:pt x="364" y="1172"/>
                    </a:moveTo>
                    <a:lnTo>
                      <a:pt x="364" y="1172"/>
                    </a:lnTo>
                    <a:lnTo>
                      <a:pt x="364" y="1172"/>
                    </a:lnTo>
                    <a:lnTo>
                      <a:pt x="371" y="1172"/>
                    </a:lnTo>
                    <a:lnTo>
                      <a:pt x="376" y="1176"/>
                    </a:lnTo>
                    <a:lnTo>
                      <a:pt x="380" y="1182"/>
                    </a:lnTo>
                    <a:lnTo>
                      <a:pt x="380" y="1187"/>
                    </a:lnTo>
                    <a:lnTo>
                      <a:pt x="380" y="1187"/>
                    </a:lnTo>
                    <a:lnTo>
                      <a:pt x="380" y="1194"/>
                    </a:lnTo>
                    <a:lnTo>
                      <a:pt x="376" y="1199"/>
                    </a:lnTo>
                    <a:lnTo>
                      <a:pt x="371" y="1203"/>
                    </a:lnTo>
                    <a:lnTo>
                      <a:pt x="364" y="1205"/>
                    </a:lnTo>
                    <a:lnTo>
                      <a:pt x="364" y="1205"/>
                    </a:lnTo>
                    <a:lnTo>
                      <a:pt x="359" y="1203"/>
                    </a:lnTo>
                    <a:lnTo>
                      <a:pt x="354" y="1199"/>
                    </a:lnTo>
                    <a:lnTo>
                      <a:pt x="351" y="1194"/>
                    </a:lnTo>
                    <a:lnTo>
                      <a:pt x="349" y="1187"/>
                    </a:lnTo>
                    <a:lnTo>
                      <a:pt x="349" y="1187"/>
                    </a:lnTo>
                    <a:lnTo>
                      <a:pt x="351" y="1182"/>
                    </a:lnTo>
                    <a:lnTo>
                      <a:pt x="354" y="1176"/>
                    </a:lnTo>
                    <a:lnTo>
                      <a:pt x="359" y="1172"/>
                    </a:lnTo>
                    <a:lnTo>
                      <a:pt x="364" y="1172"/>
                    </a:lnTo>
                    <a:lnTo>
                      <a:pt x="364" y="1172"/>
                    </a:lnTo>
                    <a:close/>
                    <a:moveTo>
                      <a:pt x="307" y="1172"/>
                    </a:moveTo>
                    <a:lnTo>
                      <a:pt x="307" y="1172"/>
                    </a:lnTo>
                    <a:lnTo>
                      <a:pt x="307" y="1172"/>
                    </a:lnTo>
                    <a:lnTo>
                      <a:pt x="313" y="1172"/>
                    </a:lnTo>
                    <a:lnTo>
                      <a:pt x="318" y="1176"/>
                    </a:lnTo>
                    <a:lnTo>
                      <a:pt x="320" y="1182"/>
                    </a:lnTo>
                    <a:lnTo>
                      <a:pt x="322" y="1187"/>
                    </a:lnTo>
                    <a:lnTo>
                      <a:pt x="322" y="1187"/>
                    </a:lnTo>
                    <a:lnTo>
                      <a:pt x="320" y="1194"/>
                    </a:lnTo>
                    <a:lnTo>
                      <a:pt x="318" y="1199"/>
                    </a:lnTo>
                    <a:lnTo>
                      <a:pt x="313" y="1203"/>
                    </a:lnTo>
                    <a:lnTo>
                      <a:pt x="307" y="1205"/>
                    </a:lnTo>
                    <a:lnTo>
                      <a:pt x="307" y="1205"/>
                    </a:lnTo>
                    <a:lnTo>
                      <a:pt x="301" y="1203"/>
                    </a:lnTo>
                    <a:lnTo>
                      <a:pt x="296" y="1199"/>
                    </a:lnTo>
                    <a:lnTo>
                      <a:pt x="293" y="1194"/>
                    </a:lnTo>
                    <a:lnTo>
                      <a:pt x="291" y="1187"/>
                    </a:lnTo>
                    <a:lnTo>
                      <a:pt x="291" y="1187"/>
                    </a:lnTo>
                    <a:lnTo>
                      <a:pt x="293" y="1182"/>
                    </a:lnTo>
                    <a:lnTo>
                      <a:pt x="296" y="1176"/>
                    </a:lnTo>
                    <a:lnTo>
                      <a:pt x="301" y="1172"/>
                    </a:lnTo>
                    <a:lnTo>
                      <a:pt x="307" y="1172"/>
                    </a:lnTo>
                    <a:lnTo>
                      <a:pt x="307" y="1172"/>
                    </a:lnTo>
                    <a:close/>
                    <a:moveTo>
                      <a:pt x="249" y="1172"/>
                    </a:moveTo>
                    <a:lnTo>
                      <a:pt x="249" y="1172"/>
                    </a:lnTo>
                    <a:lnTo>
                      <a:pt x="249" y="1172"/>
                    </a:lnTo>
                    <a:lnTo>
                      <a:pt x="254" y="1172"/>
                    </a:lnTo>
                    <a:lnTo>
                      <a:pt x="259" y="1176"/>
                    </a:lnTo>
                    <a:lnTo>
                      <a:pt x="262" y="1182"/>
                    </a:lnTo>
                    <a:lnTo>
                      <a:pt x="264" y="1187"/>
                    </a:lnTo>
                    <a:lnTo>
                      <a:pt x="264" y="1187"/>
                    </a:lnTo>
                    <a:lnTo>
                      <a:pt x="262" y="1194"/>
                    </a:lnTo>
                    <a:lnTo>
                      <a:pt x="259" y="1199"/>
                    </a:lnTo>
                    <a:lnTo>
                      <a:pt x="254" y="1203"/>
                    </a:lnTo>
                    <a:lnTo>
                      <a:pt x="249" y="1205"/>
                    </a:lnTo>
                    <a:lnTo>
                      <a:pt x="249" y="1205"/>
                    </a:lnTo>
                    <a:lnTo>
                      <a:pt x="242" y="1203"/>
                    </a:lnTo>
                    <a:lnTo>
                      <a:pt x="237" y="1199"/>
                    </a:lnTo>
                    <a:lnTo>
                      <a:pt x="235" y="1194"/>
                    </a:lnTo>
                    <a:lnTo>
                      <a:pt x="233" y="1187"/>
                    </a:lnTo>
                    <a:lnTo>
                      <a:pt x="233" y="1187"/>
                    </a:lnTo>
                    <a:lnTo>
                      <a:pt x="235" y="1182"/>
                    </a:lnTo>
                    <a:lnTo>
                      <a:pt x="237" y="1176"/>
                    </a:lnTo>
                    <a:lnTo>
                      <a:pt x="242" y="1172"/>
                    </a:lnTo>
                    <a:lnTo>
                      <a:pt x="249" y="1172"/>
                    </a:lnTo>
                    <a:lnTo>
                      <a:pt x="249" y="1172"/>
                    </a:lnTo>
                    <a:close/>
                    <a:moveTo>
                      <a:pt x="191" y="1172"/>
                    </a:moveTo>
                    <a:lnTo>
                      <a:pt x="191" y="1172"/>
                    </a:lnTo>
                    <a:lnTo>
                      <a:pt x="191" y="1172"/>
                    </a:lnTo>
                    <a:lnTo>
                      <a:pt x="196" y="1172"/>
                    </a:lnTo>
                    <a:lnTo>
                      <a:pt x="201" y="1176"/>
                    </a:lnTo>
                    <a:lnTo>
                      <a:pt x="204" y="1182"/>
                    </a:lnTo>
                    <a:lnTo>
                      <a:pt x="206" y="1187"/>
                    </a:lnTo>
                    <a:lnTo>
                      <a:pt x="206" y="1187"/>
                    </a:lnTo>
                    <a:lnTo>
                      <a:pt x="204" y="1194"/>
                    </a:lnTo>
                    <a:lnTo>
                      <a:pt x="201" y="1199"/>
                    </a:lnTo>
                    <a:lnTo>
                      <a:pt x="196" y="1203"/>
                    </a:lnTo>
                    <a:lnTo>
                      <a:pt x="191" y="1205"/>
                    </a:lnTo>
                    <a:lnTo>
                      <a:pt x="191" y="1205"/>
                    </a:lnTo>
                    <a:lnTo>
                      <a:pt x="184" y="1203"/>
                    </a:lnTo>
                    <a:lnTo>
                      <a:pt x="179" y="1199"/>
                    </a:lnTo>
                    <a:lnTo>
                      <a:pt x="175" y="1194"/>
                    </a:lnTo>
                    <a:lnTo>
                      <a:pt x="175" y="1187"/>
                    </a:lnTo>
                    <a:lnTo>
                      <a:pt x="175" y="1187"/>
                    </a:lnTo>
                    <a:lnTo>
                      <a:pt x="175" y="1182"/>
                    </a:lnTo>
                    <a:lnTo>
                      <a:pt x="179" y="1176"/>
                    </a:lnTo>
                    <a:lnTo>
                      <a:pt x="184" y="1172"/>
                    </a:lnTo>
                    <a:lnTo>
                      <a:pt x="191" y="1172"/>
                    </a:lnTo>
                    <a:lnTo>
                      <a:pt x="191" y="1172"/>
                    </a:lnTo>
                    <a:close/>
                    <a:moveTo>
                      <a:pt x="131" y="1172"/>
                    </a:moveTo>
                    <a:lnTo>
                      <a:pt x="131" y="1172"/>
                    </a:lnTo>
                    <a:lnTo>
                      <a:pt x="131" y="1172"/>
                    </a:lnTo>
                    <a:lnTo>
                      <a:pt x="138" y="1172"/>
                    </a:lnTo>
                    <a:lnTo>
                      <a:pt x="143" y="1176"/>
                    </a:lnTo>
                    <a:lnTo>
                      <a:pt x="146" y="1182"/>
                    </a:lnTo>
                    <a:lnTo>
                      <a:pt x="146" y="1187"/>
                    </a:lnTo>
                    <a:lnTo>
                      <a:pt x="146" y="1187"/>
                    </a:lnTo>
                    <a:lnTo>
                      <a:pt x="146" y="1194"/>
                    </a:lnTo>
                    <a:lnTo>
                      <a:pt x="143" y="1199"/>
                    </a:lnTo>
                    <a:lnTo>
                      <a:pt x="138" y="1203"/>
                    </a:lnTo>
                    <a:lnTo>
                      <a:pt x="131" y="1205"/>
                    </a:lnTo>
                    <a:lnTo>
                      <a:pt x="131" y="1205"/>
                    </a:lnTo>
                    <a:lnTo>
                      <a:pt x="126" y="1203"/>
                    </a:lnTo>
                    <a:lnTo>
                      <a:pt x="121" y="1199"/>
                    </a:lnTo>
                    <a:lnTo>
                      <a:pt x="118" y="1194"/>
                    </a:lnTo>
                    <a:lnTo>
                      <a:pt x="116" y="1187"/>
                    </a:lnTo>
                    <a:lnTo>
                      <a:pt x="116" y="1187"/>
                    </a:lnTo>
                    <a:lnTo>
                      <a:pt x="118" y="1182"/>
                    </a:lnTo>
                    <a:lnTo>
                      <a:pt x="121" y="1176"/>
                    </a:lnTo>
                    <a:lnTo>
                      <a:pt x="126" y="1172"/>
                    </a:lnTo>
                    <a:lnTo>
                      <a:pt x="131" y="1172"/>
                    </a:lnTo>
                    <a:lnTo>
                      <a:pt x="131" y="1172"/>
                    </a:lnTo>
                    <a:close/>
                    <a:moveTo>
                      <a:pt x="73" y="1172"/>
                    </a:moveTo>
                    <a:lnTo>
                      <a:pt x="73" y="1172"/>
                    </a:lnTo>
                    <a:lnTo>
                      <a:pt x="73" y="1172"/>
                    </a:lnTo>
                    <a:lnTo>
                      <a:pt x="80" y="1172"/>
                    </a:lnTo>
                    <a:lnTo>
                      <a:pt x="85" y="1176"/>
                    </a:lnTo>
                    <a:lnTo>
                      <a:pt x="89" y="1182"/>
                    </a:lnTo>
                    <a:lnTo>
                      <a:pt x="89" y="1187"/>
                    </a:lnTo>
                    <a:lnTo>
                      <a:pt x="89" y="1187"/>
                    </a:lnTo>
                    <a:lnTo>
                      <a:pt x="89" y="1194"/>
                    </a:lnTo>
                    <a:lnTo>
                      <a:pt x="85" y="1199"/>
                    </a:lnTo>
                    <a:lnTo>
                      <a:pt x="80" y="1203"/>
                    </a:lnTo>
                    <a:lnTo>
                      <a:pt x="73" y="1205"/>
                    </a:lnTo>
                    <a:lnTo>
                      <a:pt x="73" y="1205"/>
                    </a:lnTo>
                    <a:lnTo>
                      <a:pt x="68" y="1203"/>
                    </a:lnTo>
                    <a:lnTo>
                      <a:pt x="63" y="1199"/>
                    </a:lnTo>
                    <a:lnTo>
                      <a:pt x="60" y="1194"/>
                    </a:lnTo>
                    <a:lnTo>
                      <a:pt x="58" y="1187"/>
                    </a:lnTo>
                    <a:lnTo>
                      <a:pt x="58" y="1187"/>
                    </a:lnTo>
                    <a:lnTo>
                      <a:pt x="60" y="1182"/>
                    </a:lnTo>
                    <a:lnTo>
                      <a:pt x="63" y="1176"/>
                    </a:lnTo>
                    <a:lnTo>
                      <a:pt x="68" y="1172"/>
                    </a:lnTo>
                    <a:lnTo>
                      <a:pt x="73" y="1172"/>
                    </a:lnTo>
                    <a:lnTo>
                      <a:pt x="73" y="1172"/>
                    </a:lnTo>
                    <a:close/>
                    <a:moveTo>
                      <a:pt x="15" y="1172"/>
                    </a:moveTo>
                    <a:lnTo>
                      <a:pt x="15" y="1172"/>
                    </a:lnTo>
                    <a:lnTo>
                      <a:pt x="15" y="1172"/>
                    </a:lnTo>
                    <a:lnTo>
                      <a:pt x="20" y="1172"/>
                    </a:lnTo>
                    <a:lnTo>
                      <a:pt x="26" y="1176"/>
                    </a:lnTo>
                    <a:lnTo>
                      <a:pt x="29" y="1182"/>
                    </a:lnTo>
                    <a:lnTo>
                      <a:pt x="31" y="1187"/>
                    </a:lnTo>
                    <a:lnTo>
                      <a:pt x="31" y="1187"/>
                    </a:lnTo>
                    <a:lnTo>
                      <a:pt x="29" y="1194"/>
                    </a:lnTo>
                    <a:lnTo>
                      <a:pt x="26" y="1199"/>
                    </a:lnTo>
                    <a:lnTo>
                      <a:pt x="20" y="1203"/>
                    </a:lnTo>
                    <a:lnTo>
                      <a:pt x="15" y="1205"/>
                    </a:lnTo>
                    <a:lnTo>
                      <a:pt x="15" y="1205"/>
                    </a:lnTo>
                    <a:lnTo>
                      <a:pt x="9" y="1203"/>
                    </a:lnTo>
                    <a:lnTo>
                      <a:pt x="5" y="1199"/>
                    </a:lnTo>
                    <a:lnTo>
                      <a:pt x="2" y="1194"/>
                    </a:lnTo>
                    <a:lnTo>
                      <a:pt x="0" y="1187"/>
                    </a:lnTo>
                    <a:lnTo>
                      <a:pt x="0" y="1187"/>
                    </a:lnTo>
                    <a:lnTo>
                      <a:pt x="2" y="1182"/>
                    </a:lnTo>
                    <a:lnTo>
                      <a:pt x="5" y="1176"/>
                    </a:lnTo>
                    <a:lnTo>
                      <a:pt x="9" y="1172"/>
                    </a:lnTo>
                    <a:lnTo>
                      <a:pt x="15" y="1172"/>
                    </a:lnTo>
                    <a:lnTo>
                      <a:pt x="15" y="1172"/>
                    </a:lnTo>
                    <a:close/>
                    <a:moveTo>
                      <a:pt x="1531" y="1128"/>
                    </a:moveTo>
                    <a:lnTo>
                      <a:pt x="1531" y="1128"/>
                    </a:lnTo>
                    <a:lnTo>
                      <a:pt x="1531" y="1128"/>
                    </a:lnTo>
                    <a:lnTo>
                      <a:pt x="1538" y="1130"/>
                    </a:lnTo>
                    <a:lnTo>
                      <a:pt x="1541" y="1133"/>
                    </a:lnTo>
                    <a:lnTo>
                      <a:pt x="1545" y="1138"/>
                    </a:lnTo>
                    <a:lnTo>
                      <a:pt x="1546" y="1145"/>
                    </a:lnTo>
                    <a:lnTo>
                      <a:pt x="1546" y="1145"/>
                    </a:lnTo>
                    <a:lnTo>
                      <a:pt x="1545" y="1150"/>
                    </a:lnTo>
                    <a:lnTo>
                      <a:pt x="1541" y="1155"/>
                    </a:lnTo>
                    <a:lnTo>
                      <a:pt x="1538" y="1159"/>
                    </a:lnTo>
                    <a:lnTo>
                      <a:pt x="1531" y="1160"/>
                    </a:lnTo>
                    <a:lnTo>
                      <a:pt x="1531" y="1160"/>
                    </a:lnTo>
                    <a:lnTo>
                      <a:pt x="1524" y="1159"/>
                    </a:lnTo>
                    <a:lnTo>
                      <a:pt x="1521" y="1155"/>
                    </a:lnTo>
                    <a:lnTo>
                      <a:pt x="1517" y="1150"/>
                    </a:lnTo>
                    <a:lnTo>
                      <a:pt x="1516" y="1145"/>
                    </a:lnTo>
                    <a:lnTo>
                      <a:pt x="1516" y="1145"/>
                    </a:lnTo>
                    <a:lnTo>
                      <a:pt x="1517" y="1138"/>
                    </a:lnTo>
                    <a:lnTo>
                      <a:pt x="1521" y="1133"/>
                    </a:lnTo>
                    <a:lnTo>
                      <a:pt x="1524" y="1130"/>
                    </a:lnTo>
                    <a:lnTo>
                      <a:pt x="1531" y="1128"/>
                    </a:lnTo>
                    <a:lnTo>
                      <a:pt x="1531" y="1128"/>
                    </a:lnTo>
                    <a:close/>
                    <a:moveTo>
                      <a:pt x="1473" y="1128"/>
                    </a:moveTo>
                    <a:lnTo>
                      <a:pt x="1473" y="1128"/>
                    </a:lnTo>
                    <a:lnTo>
                      <a:pt x="1473" y="1128"/>
                    </a:lnTo>
                    <a:lnTo>
                      <a:pt x="1478" y="1130"/>
                    </a:lnTo>
                    <a:lnTo>
                      <a:pt x="1483" y="1133"/>
                    </a:lnTo>
                    <a:lnTo>
                      <a:pt x="1487" y="1138"/>
                    </a:lnTo>
                    <a:lnTo>
                      <a:pt x="1488" y="1145"/>
                    </a:lnTo>
                    <a:lnTo>
                      <a:pt x="1488" y="1145"/>
                    </a:lnTo>
                    <a:lnTo>
                      <a:pt x="1487" y="1150"/>
                    </a:lnTo>
                    <a:lnTo>
                      <a:pt x="1483" y="1155"/>
                    </a:lnTo>
                    <a:lnTo>
                      <a:pt x="1478" y="1159"/>
                    </a:lnTo>
                    <a:lnTo>
                      <a:pt x="1473" y="1160"/>
                    </a:lnTo>
                    <a:lnTo>
                      <a:pt x="1473" y="1160"/>
                    </a:lnTo>
                    <a:lnTo>
                      <a:pt x="1466" y="1159"/>
                    </a:lnTo>
                    <a:lnTo>
                      <a:pt x="1461" y="1155"/>
                    </a:lnTo>
                    <a:lnTo>
                      <a:pt x="1458" y="1150"/>
                    </a:lnTo>
                    <a:lnTo>
                      <a:pt x="1458" y="1145"/>
                    </a:lnTo>
                    <a:lnTo>
                      <a:pt x="1458" y="1145"/>
                    </a:lnTo>
                    <a:lnTo>
                      <a:pt x="1458" y="1138"/>
                    </a:lnTo>
                    <a:lnTo>
                      <a:pt x="1461" y="1133"/>
                    </a:lnTo>
                    <a:lnTo>
                      <a:pt x="1466" y="1130"/>
                    </a:lnTo>
                    <a:lnTo>
                      <a:pt x="1473" y="1128"/>
                    </a:lnTo>
                    <a:lnTo>
                      <a:pt x="1473" y="1128"/>
                    </a:lnTo>
                    <a:close/>
                    <a:moveTo>
                      <a:pt x="1415" y="1128"/>
                    </a:moveTo>
                    <a:lnTo>
                      <a:pt x="1415" y="1128"/>
                    </a:lnTo>
                    <a:lnTo>
                      <a:pt x="1415" y="1128"/>
                    </a:lnTo>
                    <a:lnTo>
                      <a:pt x="1420" y="1130"/>
                    </a:lnTo>
                    <a:lnTo>
                      <a:pt x="1425" y="1133"/>
                    </a:lnTo>
                    <a:lnTo>
                      <a:pt x="1429" y="1138"/>
                    </a:lnTo>
                    <a:lnTo>
                      <a:pt x="1431" y="1145"/>
                    </a:lnTo>
                    <a:lnTo>
                      <a:pt x="1431" y="1145"/>
                    </a:lnTo>
                    <a:lnTo>
                      <a:pt x="1429" y="1150"/>
                    </a:lnTo>
                    <a:lnTo>
                      <a:pt x="1425" y="1155"/>
                    </a:lnTo>
                    <a:lnTo>
                      <a:pt x="1420" y="1159"/>
                    </a:lnTo>
                    <a:lnTo>
                      <a:pt x="1415" y="1160"/>
                    </a:lnTo>
                    <a:lnTo>
                      <a:pt x="1415" y="1160"/>
                    </a:lnTo>
                    <a:lnTo>
                      <a:pt x="1408" y="1159"/>
                    </a:lnTo>
                    <a:lnTo>
                      <a:pt x="1403" y="1155"/>
                    </a:lnTo>
                    <a:lnTo>
                      <a:pt x="1400" y="1150"/>
                    </a:lnTo>
                    <a:lnTo>
                      <a:pt x="1398" y="1145"/>
                    </a:lnTo>
                    <a:lnTo>
                      <a:pt x="1398" y="1145"/>
                    </a:lnTo>
                    <a:lnTo>
                      <a:pt x="1400" y="1138"/>
                    </a:lnTo>
                    <a:lnTo>
                      <a:pt x="1403" y="1133"/>
                    </a:lnTo>
                    <a:lnTo>
                      <a:pt x="1408" y="1130"/>
                    </a:lnTo>
                    <a:lnTo>
                      <a:pt x="1415" y="1128"/>
                    </a:lnTo>
                    <a:lnTo>
                      <a:pt x="1415" y="1128"/>
                    </a:lnTo>
                    <a:close/>
                    <a:moveTo>
                      <a:pt x="1356" y="1128"/>
                    </a:moveTo>
                    <a:lnTo>
                      <a:pt x="1356" y="1128"/>
                    </a:lnTo>
                    <a:lnTo>
                      <a:pt x="1356" y="1128"/>
                    </a:lnTo>
                    <a:lnTo>
                      <a:pt x="1362" y="1130"/>
                    </a:lnTo>
                    <a:lnTo>
                      <a:pt x="1368" y="1133"/>
                    </a:lnTo>
                    <a:lnTo>
                      <a:pt x="1371" y="1138"/>
                    </a:lnTo>
                    <a:lnTo>
                      <a:pt x="1371" y="1145"/>
                    </a:lnTo>
                    <a:lnTo>
                      <a:pt x="1371" y="1145"/>
                    </a:lnTo>
                    <a:lnTo>
                      <a:pt x="1371" y="1150"/>
                    </a:lnTo>
                    <a:lnTo>
                      <a:pt x="1368" y="1155"/>
                    </a:lnTo>
                    <a:lnTo>
                      <a:pt x="1362" y="1159"/>
                    </a:lnTo>
                    <a:lnTo>
                      <a:pt x="1356" y="1160"/>
                    </a:lnTo>
                    <a:lnTo>
                      <a:pt x="1356" y="1160"/>
                    </a:lnTo>
                    <a:lnTo>
                      <a:pt x="1350" y="1159"/>
                    </a:lnTo>
                    <a:lnTo>
                      <a:pt x="1345" y="1155"/>
                    </a:lnTo>
                    <a:lnTo>
                      <a:pt x="1342" y="1150"/>
                    </a:lnTo>
                    <a:lnTo>
                      <a:pt x="1340" y="1145"/>
                    </a:lnTo>
                    <a:lnTo>
                      <a:pt x="1340" y="1145"/>
                    </a:lnTo>
                    <a:lnTo>
                      <a:pt x="1342" y="1138"/>
                    </a:lnTo>
                    <a:lnTo>
                      <a:pt x="1345" y="1133"/>
                    </a:lnTo>
                    <a:lnTo>
                      <a:pt x="1350" y="1130"/>
                    </a:lnTo>
                    <a:lnTo>
                      <a:pt x="1356" y="1128"/>
                    </a:lnTo>
                    <a:lnTo>
                      <a:pt x="1356" y="1128"/>
                    </a:lnTo>
                    <a:close/>
                    <a:moveTo>
                      <a:pt x="1298" y="1128"/>
                    </a:moveTo>
                    <a:lnTo>
                      <a:pt x="1298" y="1128"/>
                    </a:lnTo>
                    <a:lnTo>
                      <a:pt x="1298" y="1128"/>
                    </a:lnTo>
                    <a:lnTo>
                      <a:pt x="1305" y="1130"/>
                    </a:lnTo>
                    <a:lnTo>
                      <a:pt x="1310" y="1133"/>
                    </a:lnTo>
                    <a:lnTo>
                      <a:pt x="1311" y="1138"/>
                    </a:lnTo>
                    <a:lnTo>
                      <a:pt x="1313" y="1145"/>
                    </a:lnTo>
                    <a:lnTo>
                      <a:pt x="1313" y="1145"/>
                    </a:lnTo>
                    <a:lnTo>
                      <a:pt x="1311" y="1150"/>
                    </a:lnTo>
                    <a:lnTo>
                      <a:pt x="1310" y="1155"/>
                    </a:lnTo>
                    <a:lnTo>
                      <a:pt x="1305" y="1159"/>
                    </a:lnTo>
                    <a:lnTo>
                      <a:pt x="1298" y="1160"/>
                    </a:lnTo>
                    <a:lnTo>
                      <a:pt x="1298" y="1160"/>
                    </a:lnTo>
                    <a:lnTo>
                      <a:pt x="1293" y="1159"/>
                    </a:lnTo>
                    <a:lnTo>
                      <a:pt x="1287" y="1155"/>
                    </a:lnTo>
                    <a:lnTo>
                      <a:pt x="1284" y="1150"/>
                    </a:lnTo>
                    <a:lnTo>
                      <a:pt x="1282" y="1145"/>
                    </a:lnTo>
                    <a:lnTo>
                      <a:pt x="1282" y="1145"/>
                    </a:lnTo>
                    <a:lnTo>
                      <a:pt x="1284" y="1138"/>
                    </a:lnTo>
                    <a:lnTo>
                      <a:pt x="1287" y="1133"/>
                    </a:lnTo>
                    <a:lnTo>
                      <a:pt x="1293" y="1130"/>
                    </a:lnTo>
                    <a:lnTo>
                      <a:pt x="1298" y="1128"/>
                    </a:lnTo>
                    <a:lnTo>
                      <a:pt x="1298" y="1128"/>
                    </a:lnTo>
                    <a:close/>
                    <a:moveTo>
                      <a:pt x="1240" y="1128"/>
                    </a:moveTo>
                    <a:lnTo>
                      <a:pt x="1240" y="1128"/>
                    </a:lnTo>
                    <a:lnTo>
                      <a:pt x="1240" y="1128"/>
                    </a:lnTo>
                    <a:lnTo>
                      <a:pt x="1245" y="1130"/>
                    </a:lnTo>
                    <a:lnTo>
                      <a:pt x="1250" y="1133"/>
                    </a:lnTo>
                    <a:lnTo>
                      <a:pt x="1253" y="1138"/>
                    </a:lnTo>
                    <a:lnTo>
                      <a:pt x="1255" y="1145"/>
                    </a:lnTo>
                    <a:lnTo>
                      <a:pt x="1255" y="1145"/>
                    </a:lnTo>
                    <a:lnTo>
                      <a:pt x="1253" y="1150"/>
                    </a:lnTo>
                    <a:lnTo>
                      <a:pt x="1250" y="1155"/>
                    </a:lnTo>
                    <a:lnTo>
                      <a:pt x="1245" y="1159"/>
                    </a:lnTo>
                    <a:lnTo>
                      <a:pt x="1240" y="1160"/>
                    </a:lnTo>
                    <a:lnTo>
                      <a:pt x="1240" y="1160"/>
                    </a:lnTo>
                    <a:lnTo>
                      <a:pt x="1233" y="1159"/>
                    </a:lnTo>
                    <a:lnTo>
                      <a:pt x="1228" y="1155"/>
                    </a:lnTo>
                    <a:lnTo>
                      <a:pt x="1224" y="1150"/>
                    </a:lnTo>
                    <a:lnTo>
                      <a:pt x="1224" y="1145"/>
                    </a:lnTo>
                    <a:lnTo>
                      <a:pt x="1224" y="1145"/>
                    </a:lnTo>
                    <a:lnTo>
                      <a:pt x="1224" y="1138"/>
                    </a:lnTo>
                    <a:lnTo>
                      <a:pt x="1228" y="1133"/>
                    </a:lnTo>
                    <a:lnTo>
                      <a:pt x="1233" y="1130"/>
                    </a:lnTo>
                    <a:lnTo>
                      <a:pt x="1240" y="1128"/>
                    </a:lnTo>
                    <a:lnTo>
                      <a:pt x="1240" y="1128"/>
                    </a:lnTo>
                    <a:close/>
                    <a:moveTo>
                      <a:pt x="1182" y="1128"/>
                    </a:moveTo>
                    <a:lnTo>
                      <a:pt x="1182" y="1128"/>
                    </a:lnTo>
                    <a:lnTo>
                      <a:pt x="1182" y="1128"/>
                    </a:lnTo>
                    <a:lnTo>
                      <a:pt x="1187" y="1130"/>
                    </a:lnTo>
                    <a:lnTo>
                      <a:pt x="1192" y="1133"/>
                    </a:lnTo>
                    <a:lnTo>
                      <a:pt x="1196" y="1138"/>
                    </a:lnTo>
                    <a:lnTo>
                      <a:pt x="1197" y="1145"/>
                    </a:lnTo>
                    <a:lnTo>
                      <a:pt x="1197" y="1145"/>
                    </a:lnTo>
                    <a:lnTo>
                      <a:pt x="1196" y="1150"/>
                    </a:lnTo>
                    <a:lnTo>
                      <a:pt x="1192" y="1155"/>
                    </a:lnTo>
                    <a:lnTo>
                      <a:pt x="1187" y="1159"/>
                    </a:lnTo>
                    <a:lnTo>
                      <a:pt x="1182" y="1160"/>
                    </a:lnTo>
                    <a:lnTo>
                      <a:pt x="1182" y="1160"/>
                    </a:lnTo>
                    <a:lnTo>
                      <a:pt x="1175" y="1159"/>
                    </a:lnTo>
                    <a:lnTo>
                      <a:pt x="1170" y="1155"/>
                    </a:lnTo>
                    <a:lnTo>
                      <a:pt x="1167" y="1150"/>
                    </a:lnTo>
                    <a:lnTo>
                      <a:pt x="1167" y="1145"/>
                    </a:lnTo>
                    <a:lnTo>
                      <a:pt x="1167" y="1145"/>
                    </a:lnTo>
                    <a:lnTo>
                      <a:pt x="1167" y="1138"/>
                    </a:lnTo>
                    <a:lnTo>
                      <a:pt x="1170" y="1133"/>
                    </a:lnTo>
                    <a:lnTo>
                      <a:pt x="1175" y="1130"/>
                    </a:lnTo>
                    <a:lnTo>
                      <a:pt x="1182" y="1128"/>
                    </a:lnTo>
                    <a:lnTo>
                      <a:pt x="1182" y="1128"/>
                    </a:lnTo>
                    <a:close/>
                    <a:moveTo>
                      <a:pt x="1122" y="1128"/>
                    </a:moveTo>
                    <a:lnTo>
                      <a:pt x="1122" y="1128"/>
                    </a:lnTo>
                    <a:lnTo>
                      <a:pt x="1122" y="1128"/>
                    </a:lnTo>
                    <a:lnTo>
                      <a:pt x="1129" y="1130"/>
                    </a:lnTo>
                    <a:lnTo>
                      <a:pt x="1134" y="1133"/>
                    </a:lnTo>
                    <a:lnTo>
                      <a:pt x="1138" y="1138"/>
                    </a:lnTo>
                    <a:lnTo>
                      <a:pt x="1138" y="1145"/>
                    </a:lnTo>
                    <a:lnTo>
                      <a:pt x="1138" y="1145"/>
                    </a:lnTo>
                    <a:lnTo>
                      <a:pt x="1138" y="1150"/>
                    </a:lnTo>
                    <a:lnTo>
                      <a:pt x="1134" y="1155"/>
                    </a:lnTo>
                    <a:lnTo>
                      <a:pt x="1129" y="1159"/>
                    </a:lnTo>
                    <a:lnTo>
                      <a:pt x="1122" y="1160"/>
                    </a:lnTo>
                    <a:lnTo>
                      <a:pt x="1122" y="1160"/>
                    </a:lnTo>
                    <a:lnTo>
                      <a:pt x="1117" y="1159"/>
                    </a:lnTo>
                    <a:lnTo>
                      <a:pt x="1112" y="1155"/>
                    </a:lnTo>
                    <a:lnTo>
                      <a:pt x="1109" y="1150"/>
                    </a:lnTo>
                    <a:lnTo>
                      <a:pt x="1107" y="1145"/>
                    </a:lnTo>
                    <a:lnTo>
                      <a:pt x="1107" y="1145"/>
                    </a:lnTo>
                    <a:lnTo>
                      <a:pt x="1109" y="1138"/>
                    </a:lnTo>
                    <a:lnTo>
                      <a:pt x="1112" y="1133"/>
                    </a:lnTo>
                    <a:lnTo>
                      <a:pt x="1117" y="1130"/>
                    </a:lnTo>
                    <a:lnTo>
                      <a:pt x="1122" y="1128"/>
                    </a:lnTo>
                    <a:lnTo>
                      <a:pt x="1122" y="1128"/>
                    </a:lnTo>
                    <a:close/>
                    <a:moveTo>
                      <a:pt x="1064" y="1128"/>
                    </a:moveTo>
                    <a:lnTo>
                      <a:pt x="1064" y="1128"/>
                    </a:lnTo>
                    <a:lnTo>
                      <a:pt x="1064" y="1128"/>
                    </a:lnTo>
                    <a:lnTo>
                      <a:pt x="1071" y="1130"/>
                    </a:lnTo>
                    <a:lnTo>
                      <a:pt x="1076" y="1133"/>
                    </a:lnTo>
                    <a:lnTo>
                      <a:pt x="1080" y="1138"/>
                    </a:lnTo>
                    <a:lnTo>
                      <a:pt x="1080" y="1145"/>
                    </a:lnTo>
                    <a:lnTo>
                      <a:pt x="1080" y="1145"/>
                    </a:lnTo>
                    <a:lnTo>
                      <a:pt x="1080" y="1150"/>
                    </a:lnTo>
                    <a:lnTo>
                      <a:pt x="1076" y="1155"/>
                    </a:lnTo>
                    <a:lnTo>
                      <a:pt x="1071" y="1159"/>
                    </a:lnTo>
                    <a:lnTo>
                      <a:pt x="1064" y="1160"/>
                    </a:lnTo>
                    <a:lnTo>
                      <a:pt x="1064" y="1160"/>
                    </a:lnTo>
                    <a:lnTo>
                      <a:pt x="1059" y="1159"/>
                    </a:lnTo>
                    <a:lnTo>
                      <a:pt x="1054" y="1155"/>
                    </a:lnTo>
                    <a:lnTo>
                      <a:pt x="1051" y="1150"/>
                    </a:lnTo>
                    <a:lnTo>
                      <a:pt x="1049" y="1145"/>
                    </a:lnTo>
                    <a:lnTo>
                      <a:pt x="1049" y="1145"/>
                    </a:lnTo>
                    <a:lnTo>
                      <a:pt x="1051" y="1138"/>
                    </a:lnTo>
                    <a:lnTo>
                      <a:pt x="1054" y="1133"/>
                    </a:lnTo>
                    <a:lnTo>
                      <a:pt x="1059" y="1130"/>
                    </a:lnTo>
                    <a:lnTo>
                      <a:pt x="1064" y="1128"/>
                    </a:lnTo>
                    <a:lnTo>
                      <a:pt x="1064" y="1128"/>
                    </a:lnTo>
                    <a:close/>
                    <a:moveTo>
                      <a:pt x="1006" y="1128"/>
                    </a:moveTo>
                    <a:lnTo>
                      <a:pt x="1006" y="1128"/>
                    </a:lnTo>
                    <a:lnTo>
                      <a:pt x="1006" y="1128"/>
                    </a:lnTo>
                    <a:lnTo>
                      <a:pt x="1012" y="1130"/>
                    </a:lnTo>
                    <a:lnTo>
                      <a:pt x="1017" y="1133"/>
                    </a:lnTo>
                    <a:lnTo>
                      <a:pt x="1020" y="1138"/>
                    </a:lnTo>
                    <a:lnTo>
                      <a:pt x="1022" y="1145"/>
                    </a:lnTo>
                    <a:lnTo>
                      <a:pt x="1022" y="1145"/>
                    </a:lnTo>
                    <a:lnTo>
                      <a:pt x="1020" y="1150"/>
                    </a:lnTo>
                    <a:lnTo>
                      <a:pt x="1017" y="1155"/>
                    </a:lnTo>
                    <a:lnTo>
                      <a:pt x="1012" y="1159"/>
                    </a:lnTo>
                    <a:lnTo>
                      <a:pt x="1006" y="1160"/>
                    </a:lnTo>
                    <a:lnTo>
                      <a:pt x="1006" y="1160"/>
                    </a:lnTo>
                    <a:lnTo>
                      <a:pt x="1000" y="1159"/>
                    </a:lnTo>
                    <a:lnTo>
                      <a:pt x="996" y="1155"/>
                    </a:lnTo>
                    <a:lnTo>
                      <a:pt x="993" y="1150"/>
                    </a:lnTo>
                    <a:lnTo>
                      <a:pt x="991" y="1145"/>
                    </a:lnTo>
                    <a:lnTo>
                      <a:pt x="991" y="1145"/>
                    </a:lnTo>
                    <a:lnTo>
                      <a:pt x="993" y="1138"/>
                    </a:lnTo>
                    <a:lnTo>
                      <a:pt x="996" y="1133"/>
                    </a:lnTo>
                    <a:lnTo>
                      <a:pt x="1000" y="1130"/>
                    </a:lnTo>
                    <a:lnTo>
                      <a:pt x="1006" y="1128"/>
                    </a:lnTo>
                    <a:lnTo>
                      <a:pt x="1006" y="1128"/>
                    </a:lnTo>
                    <a:close/>
                    <a:moveTo>
                      <a:pt x="949" y="1128"/>
                    </a:moveTo>
                    <a:lnTo>
                      <a:pt x="949" y="1128"/>
                    </a:lnTo>
                    <a:lnTo>
                      <a:pt x="949" y="1128"/>
                    </a:lnTo>
                    <a:lnTo>
                      <a:pt x="954" y="1130"/>
                    </a:lnTo>
                    <a:lnTo>
                      <a:pt x="959" y="1133"/>
                    </a:lnTo>
                    <a:lnTo>
                      <a:pt x="962" y="1138"/>
                    </a:lnTo>
                    <a:lnTo>
                      <a:pt x="964" y="1145"/>
                    </a:lnTo>
                    <a:lnTo>
                      <a:pt x="964" y="1145"/>
                    </a:lnTo>
                    <a:lnTo>
                      <a:pt x="962" y="1150"/>
                    </a:lnTo>
                    <a:lnTo>
                      <a:pt x="959" y="1155"/>
                    </a:lnTo>
                    <a:lnTo>
                      <a:pt x="954" y="1159"/>
                    </a:lnTo>
                    <a:lnTo>
                      <a:pt x="949" y="1160"/>
                    </a:lnTo>
                    <a:lnTo>
                      <a:pt x="949" y="1160"/>
                    </a:lnTo>
                    <a:lnTo>
                      <a:pt x="942" y="1159"/>
                    </a:lnTo>
                    <a:lnTo>
                      <a:pt x="937" y="1155"/>
                    </a:lnTo>
                    <a:lnTo>
                      <a:pt x="933" y="1150"/>
                    </a:lnTo>
                    <a:lnTo>
                      <a:pt x="933" y="1145"/>
                    </a:lnTo>
                    <a:lnTo>
                      <a:pt x="933" y="1145"/>
                    </a:lnTo>
                    <a:lnTo>
                      <a:pt x="933" y="1138"/>
                    </a:lnTo>
                    <a:lnTo>
                      <a:pt x="937" y="1133"/>
                    </a:lnTo>
                    <a:lnTo>
                      <a:pt x="942" y="1130"/>
                    </a:lnTo>
                    <a:lnTo>
                      <a:pt x="949" y="1128"/>
                    </a:lnTo>
                    <a:lnTo>
                      <a:pt x="949" y="1128"/>
                    </a:lnTo>
                    <a:close/>
                    <a:moveTo>
                      <a:pt x="889" y="1128"/>
                    </a:moveTo>
                    <a:lnTo>
                      <a:pt x="889" y="1128"/>
                    </a:lnTo>
                    <a:lnTo>
                      <a:pt x="889" y="1128"/>
                    </a:lnTo>
                    <a:lnTo>
                      <a:pt x="896" y="1130"/>
                    </a:lnTo>
                    <a:lnTo>
                      <a:pt x="901" y="1133"/>
                    </a:lnTo>
                    <a:lnTo>
                      <a:pt x="904" y="1138"/>
                    </a:lnTo>
                    <a:lnTo>
                      <a:pt x="906" y="1145"/>
                    </a:lnTo>
                    <a:lnTo>
                      <a:pt x="906" y="1145"/>
                    </a:lnTo>
                    <a:lnTo>
                      <a:pt x="904" y="1150"/>
                    </a:lnTo>
                    <a:lnTo>
                      <a:pt x="901" y="1155"/>
                    </a:lnTo>
                    <a:lnTo>
                      <a:pt x="896" y="1159"/>
                    </a:lnTo>
                    <a:lnTo>
                      <a:pt x="889" y="1160"/>
                    </a:lnTo>
                    <a:lnTo>
                      <a:pt x="889" y="1160"/>
                    </a:lnTo>
                    <a:lnTo>
                      <a:pt x="884" y="1159"/>
                    </a:lnTo>
                    <a:lnTo>
                      <a:pt x="879" y="1155"/>
                    </a:lnTo>
                    <a:lnTo>
                      <a:pt x="875" y="1150"/>
                    </a:lnTo>
                    <a:lnTo>
                      <a:pt x="874" y="1145"/>
                    </a:lnTo>
                    <a:lnTo>
                      <a:pt x="874" y="1145"/>
                    </a:lnTo>
                    <a:lnTo>
                      <a:pt x="875" y="1138"/>
                    </a:lnTo>
                    <a:lnTo>
                      <a:pt x="879" y="1133"/>
                    </a:lnTo>
                    <a:lnTo>
                      <a:pt x="884" y="1130"/>
                    </a:lnTo>
                    <a:lnTo>
                      <a:pt x="889" y="1128"/>
                    </a:lnTo>
                    <a:lnTo>
                      <a:pt x="889" y="1128"/>
                    </a:lnTo>
                    <a:close/>
                    <a:moveTo>
                      <a:pt x="831" y="1128"/>
                    </a:moveTo>
                    <a:lnTo>
                      <a:pt x="831" y="1128"/>
                    </a:lnTo>
                    <a:lnTo>
                      <a:pt x="831" y="1128"/>
                    </a:lnTo>
                    <a:lnTo>
                      <a:pt x="838" y="1130"/>
                    </a:lnTo>
                    <a:lnTo>
                      <a:pt x="843" y="1133"/>
                    </a:lnTo>
                    <a:lnTo>
                      <a:pt x="846" y="1138"/>
                    </a:lnTo>
                    <a:lnTo>
                      <a:pt x="846" y="1145"/>
                    </a:lnTo>
                    <a:lnTo>
                      <a:pt x="846" y="1145"/>
                    </a:lnTo>
                    <a:lnTo>
                      <a:pt x="846" y="1150"/>
                    </a:lnTo>
                    <a:lnTo>
                      <a:pt x="843" y="1155"/>
                    </a:lnTo>
                    <a:lnTo>
                      <a:pt x="838" y="1159"/>
                    </a:lnTo>
                    <a:lnTo>
                      <a:pt x="831" y="1160"/>
                    </a:lnTo>
                    <a:lnTo>
                      <a:pt x="831" y="1160"/>
                    </a:lnTo>
                    <a:lnTo>
                      <a:pt x="826" y="1159"/>
                    </a:lnTo>
                    <a:lnTo>
                      <a:pt x="821" y="1155"/>
                    </a:lnTo>
                    <a:lnTo>
                      <a:pt x="817" y="1150"/>
                    </a:lnTo>
                    <a:lnTo>
                      <a:pt x="816" y="1145"/>
                    </a:lnTo>
                    <a:lnTo>
                      <a:pt x="816" y="1145"/>
                    </a:lnTo>
                    <a:lnTo>
                      <a:pt x="817" y="1138"/>
                    </a:lnTo>
                    <a:lnTo>
                      <a:pt x="821" y="1133"/>
                    </a:lnTo>
                    <a:lnTo>
                      <a:pt x="826" y="1130"/>
                    </a:lnTo>
                    <a:lnTo>
                      <a:pt x="831" y="1128"/>
                    </a:lnTo>
                    <a:lnTo>
                      <a:pt x="831" y="1128"/>
                    </a:lnTo>
                    <a:close/>
                    <a:moveTo>
                      <a:pt x="773" y="1128"/>
                    </a:moveTo>
                    <a:lnTo>
                      <a:pt x="773" y="1128"/>
                    </a:lnTo>
                    <a:lnTo>
                      <a:pt x="773" y="1128"/>
                    </a:lnTo>
                    <a:lnTo>
                      <a:pt x="780" y="1130"/>
                    </a:lnTo>
                    <a:lnTo>
                      <a:pt x="783" y="1133"/>
                    </a:lnTo>
                    <a:lnTo>
                      <a:pt x="787" y="1138"/>
                    </a:lnTo>
                    <a:lnTo>
                      <a:pt x="789" y="1145"/>
                    </a:lnTo>
                    <a:lnTo>
                      <a:pt x="789" y="1145"/>
                    </a:lnTo>
                    <a:lnTo>
                      <a:pt x="787" y="1150"/>
                    </a:lnTo>
                    <a:lnTo>
                      <a:pt x="783" y="1155"/>
                    </a:lnTo>
                    <a:lnTo>
                      <a:pt x="780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66" y="1159"/>
                    </a:lnTo>
                    <a:lnTo>
                      <a:pt x="763" y="1155"/>
                    </a:lnTo>
                    <a:lnTo>
                      <a:pt x="760" y="1150"/>
                    </a:lnTo>
                    <a:lnTo>
                      <a:pt x="758" y="1145"/>
                    </a:lnTo>
                    <a:lnTo>
                      <a:pt x="758" y="1145"/>
                    </a:lnTo>
                    <a:lnTo>
                      <a:pt x="760" y="1138"/>
                    </a:lnTo>
                    <a:lnTo>
                      <a:pt x="763" y="1133"/>
                    </a:lnTo>
                    <a:lnTo>
                      <a:pt x="766" y="1130"/>
                    </a:lnTo>
                    <a:lnTo>
                      <a:pt x="773" y="1128"/>
                    </a:lnTo>
                    <a:lnTo>
                      <a:pt x="773" y="1128"/>
                    </a:lnTo>
                    <a:close/>
                    <a:moveTo>
                      <a:pt x="715" y="1128"/>
                    </a:moveTo>
                    <a:lnTo>
                      <a:pt x="715" y="1128"/>
                    </a:lnTo>
                    <a:lnTo>
                      <a:pt x="715" y="1128"/>
                    </a:lnTo>
                    <a:lnTo>
                      <a:pt x="720" y="1130"/>
                    </a:lnTo>
                    <a:lnTo>
                      <a:pt x="725" y="1133"/>
                    </a:lnTo>
                    <a:lnTo>
                      <a:pt x="729" y="1138"/>
                    </a:lnTo>
                    <a:lnTo>
                      <a:pt x="731" y="1145"/>
                    </a:lnTo>
                    <a:lnTo>
                      <a:pt x="731" y="1145"/>
                    </a:lnTo>
                    <a:lnTo>
                      <a:pt x="729" y="1150"/>
                    </a:lnTo>
                    <a:lnTo>
                      <a:pt x="725" y="1155"/>
                    </a:lnTo>
                    <a:lnTo>
                      <a:pt x="720" y="1159"/>
                    </a:lnTo>
                    <a:lnTo>
                      <a:pt x="715" y="1160"/>
                    </a:lnTo>
                    <a:lnTo>
                      <a:pt x="715" y="1160"/>
                    </a:lnTo>
                    <a:lnTo>
                      <a:pt x="708" y="1159"/>
                    </a:lnTo>
                    <a:lnTo>
                      <a:pt x="703" y="1155"/>
                    </a:lnTo>
                    <a:lnTo>
                      <a:pt x="700" y="1150"/>
                    </a:lnTo>
                    <a:lnTo>
                      <a:pt x="700" y="1145"/>
                    </a:lnTo>
                    <a:lnTo>
                      <a:pt x="700" y="1145"/>
                    </a:lnTo>
                    <a:lnTo>
                      <a:pt x="700" y="1138"/>
                    </a:lnTo>
                    <a:lnTo>
                      <a:pt x="703" y="1133"/>
                    </a:lnTo>
                    <a:lnTo>
                      <a:pt x="708" y="1130"/>
                    </a:lnTo>
                    <a:lnTo>
                      <a:pt x="715" y="1128"/>
                    </a:lnTo>
                    <a:lnTo>
                      <a:pt x="715" y="1128"/>
                    </a:lnTo>
                    <a:close/>
                    <a:moveTo>
                      <a:pt x="657" y="1128"/>
                    </a:moveTo>
                    <a:lnTo>
                      <a:pt x="657" y="1128"/>
                    </a:lnTo>
                    <a:lnTo>
                      <a:pt x="657" y="1128"/>
                    </a:lnTo>
                    <a:lnTo>
                      <a:pt x="662" y="1130"/>
                    </a:lnTo>
                    <a:lnTo>
                      <a:pt x="668" y="1133"/>
                    </a:lnTo>
                    <a:lnTo>
                      <a:pt x="671" y="1138"/>
                    </a:lnTo>
                    <a:lnTo>
                      <a:pt x="673" y="1145"/>
                    </a:lnTo>
                    <a:lnTo>
                      <a:pt x="673" y="1145"/>
                    </a:lnTo>
                    <a:lnTo>
                      <a:pt x="671" y="1150"/>
                    </a:lnTo>
                    <a:lnTo>
                      <a:pt x="668" y="1155"/>
                    </a:lnTo>
                    <a:lnTo>
                      <a:pt x="662" y="1159"/>
                    </a:lnTo>
                    <a:lnTo>
                      <a:pt x="657" y="1160"/>
                    </a:lnTo>
                    <a:lnTo>
                      <a:pt x="657" y="1160"/>
                    </a:lnTo>
                    <a:lnTo>
                      <a:pt x="651" y="1159"/>
                    </a:lnTo>
                    <a:lnTo>
                      <a:pt x="645" y="1155"/>
                    </a:lnTo>
                    <a:lnTo>
                      <a:pt x="642" y="1150"/>
                    </a:lnTo>
                    <a:lnTo>
                      <a:pt x="640" y="1145"/>
                    </a:lnTo>
                    <a:lnTo>
                      <a:pt x="640" y="1145"/>
                    </a:lnTo>
                    <a:lnTo>
                      <a:pt x="642" y="1138"/>
                    </a:lnTo>
                    <a:lnTo>
                      <a:pt x="645" y="1133"/>
                    </a:lnTo>
                    <a:lnTo>
                      <a:pt x="651" y="1130"/>
                    </a:lnTo>
                    <a:lnTo>
                      <a:pt x="657" y="1128"/>
                    </a:lnTo>
                    <a:lnTo>
                      <a:pt x="657" y="1128"/>
                    </a:lnTo>
                    <a:close/>
                    <a:moveTo>
                      <a:pt x="598" y="1128"/>
                    </a:moveTo>
                    <a:lnTo>
                      <a:pt x="598" y="1128"/>
                    </a:lnTo>
                    <a:lnTo>
                      <a:pt x="598" y="1128"/>
                    </a:lnTo>
                    <a:lnTo>
                      <a:pt x="605" y="1130"/>
                    </a:lnTo>
                    <a:lnTo>
                      <a:pt x="610" y="1133"/>
                    </a:lnTo>
                    <a:lnTo>
                      <a:pt x="613" y="1138"/>
                    </a:lnTo>
                    <a:lnTo>
                      <a:pt x="613" y="1145"/>
                    </a:lnTo>
                    <a:lnTo>
                      <a:pt x="613" y="1145"/>
                    </a:lnTo>
                    <a:lnTo>
                      <a:pt x="613" y="1150"/>
                    </a:lnTo>
                    <a:lnTo>
                      <a:pt x="610" y="1155"/>
                    </a:lnTo>
                    <a:lnTo>
                      <a:pt x="605" y="1159"/>
                    </a:lnTo>
                    <a:lnTo>
                      <a:pt x="598" y="1160"/>
                    </a:lnTo>
                    <a:lnTo>
                      <a:pt x="598" y="1160"/>
                    </a:lnTo>
                    <a:lnTo>
                      <a:pt x="593" y="1159"/>
                    </a:lnTo>
                    <a:lnTo>
                      <a:pt x="588" y="1155"/>
                    </a:lnTo>
                    <a:lnTo>
                      <a:pt x="584" y="1150"/>
                    </a:lnTo>
                    <a:lnTo>
                      <a:pt x="582" y="1145"/>
                    </a:lnTo>
                    <a:lnTo>
                      <a:pt x="582" y="1145"/>
                    </a:lnTo>
                    <a:lnTo>
                      <a:pt x="584" y="1138"/>
                    </a:lnTo>
                    <a:lnTo>
                      <a:pt x="588" y="1133"/>
                    </a:lnTo>
                    <a:lnTo>
                      <a:pt x="593" y="1130"/>
                    </a:lnTo>
                    <a:lnTo>
                      <a:pt x="598" y="1128"/>
                    </a:lnTo>
                    <a:lnTo>
                      <a:pt x="598" y="1128"/>
                    </a:lnTo>
                    <a:close/>
                    <a:moveTo>
                      <a:pt x="540" y="1128"/>
                    </a:moveTo>
                    <a:lnTo>
                      <a:pt x="540" y="1128"/>
                    </a:lnTo>
                    <a:lnTo>
                      <a:pt x="540" y="1128"/>
                    </a:lnTo>
                    <a:lnTo>
                      <a:pt x="547" y="1130"/>
                    </a:lnTo>
                    <a:lnTo>
                      <a:pt x="550" y="1133"/>
                    </a:lnTo>
                    <a:lnTo>
                      <a:pt x="553" y="1138"/>
                    </a:lnTo>
                    <a:lnTo>
                      <a:pt x="555" y="1145"/>
                    </a:lnTo>
                    <a:lnTo>
                      <a:pt x="555" y="1145"/>
                    </a:lnTo>
                    <a:lnTo>
                      <a:pt x="553" y="1150"/>
                    </a:lnTo>
                    <a:lnTo>
                      <a:pt x="550" y="1155"/>
                    </a:lnTo>
                    <a:lnTo>
                      <a:pt x="547" y="1159"/>
                    </a:lnTo>
                    <a:lnTo>
                      <a:pt x="540" y="1160"/>
                    </a:lnTo>
                    <a:lnTo>
                      <a:pt x="540" y="1160"/>
                    </a:lnTo>
                    <a:lnTo>
                      <a:pt x="535" y="1159"/>
                    </a:lnTo>
                    <a:lnTo>
                      <a:pt x="530" y="1155"/>
                    </a:lnTo>
                    <a:lnTo>
                      <a:pt x="526" y="1150"/>
                    </a:lnTo>
                    <a:lnTo>
                      <a:pt x="525" y="1145"/>
                    </a:lnTo>
                    <a:lnTo>
                      <a:pt x="525" y="1145"/>
                    </a:lnTo>
                    <a:lnTo>
                      <a:pt x="526" y="1138"/>
                    </a:lnTo>
                    <a:lnTo>
                      <a:pt x="530" y="1133"/>
                    </a:lnTo>
                    <a:lnTo>
                      <a:pt x="535" y="1130"/>
                    </a:lnTo>
                    <a:lnTo>
                      <a:pt x="540" y="1128"/>
                    </a:lnTo>
                    <a:lnTo>
                      <a:pt x="540" y="1128"/>
                    </a:lnTo>
                    <a:close/>
                    <a:moveTo>
                      <a:pt x="482" y="1128"/>
                    </a:moveTo>
                    <a:lnTo>
                      <a:pt x="482" y="1128"/>
                    </a:lnTo>
                    <a:lnTo>
                      <a:pt x="482" y="1128"/>
                    </a:lnTo>
                    <a:lnTo>
                      <a:pt x="487" y="1130"/>
                    </a:lnTo>
                    <a:lnTo>
                      <a:pt x="492" y="1133"/>
                    </a:lnTo>
                    <a:lnTo>
                      <a:pt x="496" y="1138"/>
                    </a:lnTo>
                    <a:lnTo>
                      <a:pt x="497" y="1145"/>
                    </a:lnTo>
                    <a:lnTo>
                      <a:pt x="497" y="1145"/>
                    </a:lnTo>
                    <a:lnTo>
                      <a:pt x="496" y="1150"/>
                    </a:lnTo>
                    <a:lnTo>
                      <a:pt x="492" y="1155"/>
                    </a:lnTo>
                    <a:lnTo>
                      <a:pt x="487" y="1159"/>
                    </a:lnTo>
                    <a:lnTo>
                      <a:pt x="482" y="1160"/>
                    </a:lnTo>
                    <a:lnTo>
                      <a:pt x="482" y="1160"/>
                    </a:lnTo>
                    <a:lnTo>
                      <a:pt x="475" y="1159"/>
                    </a:lnTo>
                    <a:lnTo>
                      <a:pt x="470" y="1155"/>
                    </a:lnTo>
                    <a:lnTo>
                      <a:pt x="467" y="1150"/>
                    </a:lnTo>
                    <a:lnTo>
                      <a:pt x="467" y="1145"/>
                    </a:lnTo>
                    <a:lnTo>
                      <a:pt x="467" y="1145"/>
                    </a:lnTo>
                    <a:lnTo>
                      <a:pt x="467" y="1138"/>
                    </a:lnTo>
                    <a:lnTo>
                      <a:pt x="470" y="1133"/>
                    </a:lnTo>
                    <a:lnTo>
                      <a:pt x="475" y="1130"/>
                    </a:lnTo>
                    <a:lnTo>
                      <a:pt x="482" y="1128"/>
                    </a:lnTo>
                    <a:lnTo>
                      <a:pt x="482" y="1128"/>
                    </a:lnTo>
                    <a:close/>
                    <a:moveTo>
                      <a:pt x="424" y="1128"/>
                    </a:moveTo>
                    <a:lnTo>
                      <a:pt x="424" y="1128"/>
                    </a:lnTo>
                    <a:lnTo>
                      <a:pt x="424" y="1128"/>
                    </a:lnTo>
                    <a:lnTo>
                      <a:pt x="429" y="1130"/>
                    </a:lnTo>
                    <a:lnTo>
                      <a:pt x="434" y="1133"/>
                    </a:lnTo>
                    <a:lnTo>
                      <a:pt x="438" y="1138"/>
                    </a:lnTo>
                    <a:lnTo>
                      <a:pt x="439" y="1145"/>
                    </a:lnTo>
                    <a:lnTo>
                      <a:pt x="439" y="1145"/>
                    </a:lnTo>
                    <a:lnTo>
                      <a:pt x="438" y="1150"/>
                    </a:lnTo>
                    <a:lnTo>
                      <a:pt x="434" y="1155"/>
                    </a:lnTo>
                    <a:lnTo>
                      <a:pt x="429" y="1159"/>
                    </a:lnTo>
                    <a:lnTo>
                      <a:pt x="424" y="1160"/>
                    </a:lnTo>
                    <a:lnTo>
                      <a:pt x="424" y="1160"/>
                    </a:lnTo>
                    <a:lnTo>
                      <a:pt x="417" y="1159"/>
                    </a:lnTo>
                    <a:lnTo>
                      <a:pt x="412" y="1155"/>
                    </a:lnTo>
                    <a:lnTo>
                      <a:pt x="409" y="1150"/>
                    </a:lnTo>
                    <a:lnTo>
                      <a:pt x="407" y="1145"/>
                    </a:lnTo>
                    <a:lnTo>
                      <a:pt x="407" y="1145"/>
                    </a:lnTo>
                    <a:lnTo>
                      <a:pt x="409" y="1138"/>
                    </a:lnTo>
                    <a:lnTo>
                      <a:pt x="412" y="1133"/>
                    </a:lnTo>
                    <a:lnTo>
                      <a:pt x="417" y="1130"/>
                    </a:lnTo>
                    <a:lnTo>
                      <a:pt x="424" y="1128"/>
                    </a:lnTo>
                    <a:lnTo>
                      <a:pt x="424" y="1128"/>
                    </a:lnTo>
                    <a:close/>
                    <a:moveTo>
                      <a:pt x="364" y="1128"/>
                    </a:moveTo>
                    <a:lnTo>
                      <a:pt x="364" y="1128"/>
                    </a:lnTo>
                    <a:lnTo>
                      <a:pt x="364" y="1128"/>
                    </a:lnTo>
                    <a:lnTo>
                      <a:pt x="371" y="1130"/>
                    </a:lnTo>
                    <a:lnTo>
                      <a:pt x="376" y="1133"/>
                    </a:lnTo>
                    <a:lnTo>
                      <a:pt x="380" y="1138"/>
                    </a:lnTo>
                    <a:lnTo>
                      <a:pt x="380" y="1145"/>
                    </a:lnTo>
                    <a:lnTo>
                      <a:pt x="380" y="1145"/>
                    </a:lnTo>
                    <a:lnTo>
                      <a:pt x="380" y="1150"/>
                    </a:lnTo>
                    <a:lnTo>
                      <a:pt x="376" y="1155"/>
                    </a:lnTo>
                    <a:lnTo>
                      <a:pt x="371" y="1159"/>
                    </a:lnTo>
                    <a:lnTo>
                      <a:pt x="364" y="1160"/>
                    </a:lnTo>
                    <a:lnTo>
                      <a:pt x="364" y="1160"/>
                    </a:lnTo>
                    <a:lnTo>
                      <a:pt x="359" y="1159"/>
                    </a:lnTo>
                    <a:lnTo>
                      <a:pt x="354" y="1155"/>
                    </a:lnTo>
                    <a:lnTo>
                      <a:pt x="351" y="1150"/>
                    </a:lnTo>
                    <a:lnTo>
                      <a:pt x="349" y="1145"/>
                    </a:lnTo>
                    <a:lnTo>
                      <a:pt x="349" y="1145"/>
                    </a:lnTo>
                    <a:lnTo>
                      <a:pt x="351" y="1138"/>
                    </a:lnTo>
                    <a:lnTo>
                      <a:pt x="354" y="1133"/>
                    </a:lnTo>
                    <a:lnTo>
                      <a:pt x="359" y="1130"/>
                    </a:lnTo>
                    <a:lnTo>
                      <a:pt x="364" y="1128"/>
                    </a:lnTo>
                    <a:lnTo>
                      <a:pt x="364" y="1128"/>
                    </a:lnTo>
                    <a:close/>
                    <a:moveTo>
                      <a:pt x="307" y="1128"/>
                    </a:moveTo>
                    <a:lnTo>
                      <a:pt x="307" y="1128"/>
                    </a:lnTo>
                    <a:lnTo>
                      <a:pt x="307" y="1128"/>
                    </a:lnTo>
                    <a:lnTo>
                      <a:pt x="313" y="1130"/>
                    </a:lnTo>
                    <a:lnTo>
                      <a:pt x="318" y="1133"/>
                    </a:lnTo>
                    <a:lnTo>
                      <a:pt x="320" y="1138"/>
                    </a:lnTo>
                    <a:lnTo>
                      <a:pt x="322" y="1145"/>
                    </a:lnTo>
                    <a:lnTo>
                      <a:pt x="322" y="1145"/>
                    </a:lnTo>
                    <a:lnTo>
                      <a:pt x="320" y="1150"/>
                    </a:lnTo>
                    <a:lnTo>
                      <a:pt x="318" y="1155"/>
                    </a:lnTo>
                    <a:lnTo>
                      <a:pt x="313" y="1159"/>
                    </a:lnTo>
                    <a:lnTo>
                      <a:pt x="307" y="1160"/>
                    </a:lnTo>
                    <a:lnTo>
                      <a:pt x="307" y="1160"/>
                    </a:lnTo>
                    <a:lnTo>
                      <a:pt x="301" y="1159"/>
                    </a:lnTo>
                    <a:lnTo>
                      <a:pt x="296" y="1155"/>
                    </a:lnTo>
                    <a:lnTo>
                      <a:pt x="293" y="1150"/>
                    </a:lnTo>
                    <a:lnTo>
                      <a:pt x="291" y="1145"/>
                    </a:lnTo>
                    <a:lnTo>
                      <a:pt x="291" y="1145"/>
                    </a:lnTo>
                    <a:lnTo>
                      <a:pt x="293" y="1138"/>
                    </a:lnTo>
                    <a:lnTo>
                      <a:pt x="296" y="1133"/>
                    </a:lnTo>
                    <a:lnTo>
                      <a:pt x="301" y="1130"/>
                    </a:lnTo>
                    <a:lnTo>
                      <a:pt x="307" y="1128"/>
                    </a:lnTo>
                    <a:lnTo>
                      <a:pt x="307" y="1128"/>
                    </a:lnTo>
                    <a:close/>
                    <a:moveTo>
                      <a:pt x="249" y="1128"/>
                    </a:moveTo>
                    <a:lnTo>
                      <a:pt x="249" y="1128"/>
                    </a:lnTo>
                    <a:lnTo>
                      <a:pt x="249" y="1128"/>
                    </a:lnTo>
                    <a:lnTo>
                      <a:pt x="254" y="1130"/>
                    </a:lnTo>
                    <a:lnTo>
                      <a:pt x="259" y="1133"/>
                    </a:lnTo>
                    <a:lnTo>
                      <a:pt x="262" y="1138"/>
                    </a:lnTo>
                    <a:lnTo>
                      <a:pt x="264" y="1145"/>
                    </a:lnTo>
                    <a:lnTo>
                      <a:pt x="264" y="1145"/>
                    </a:lnTo>
                    <a:lnTo>
                      <a:pt x="262" y="1150"/>
                    </a:lnTo>
                    <a:lnTo>
                      <a:pt x="259" y="1155"/>
                    </a:lnTo>
                    <a:lnTo>
                      <a:pt x="254" y="1159"/>
                    </a:lnTo>
                    <a:lnTo>
                      <a:pt x="249" y="1160"/>
                    </a:lnTo>
                    <a:lnTo>
                      <a:pt x="249" y="1160"/>
                    </a:lnTo>
                    <a:lnTo>
                      <a:pt x="242" y="1159"/>
                    </a:lnTo>
                    <a:lnTo>
                      <a:pt x="237" y="1155"/>
                    </a:lnTo>
                    <a:lnTo>
                      <a:pt x="235" y="1150"/>
                    </a:lnTo>
                    <a:lnTo>
                      <a:pt x="233" y="1145"/>
                    </a:lnTo>
                    <a:lnTo>
                      <a:pt x="233" y="1145"/>
                    </a:lnTo>
                    <a:lnTo>
                      <a:pt x="235" y="1138"/>
                    </a:lnTo>
                    <a:lnTo>
                      <a:pt x="237" y="1133"/>
                    </a:lnTo>
                    <a:lnTo>
                      <a:pt x="242" y="1130"/>
                    </a:lnTo>
                    <a:lnTo>
                      <a:pt x="249" y="1128"/>
                    </a:lnTo>
                    <a:lnTo>
                      <a:pt x="249" y="1128"/>
                    </a:lnTo>
                    <a:close/>
                    <a:moveTo>
                      <a:pt x="191" y="1128"/>
                    </a:moveTo>
                    <a:lnTo>
                      <a:pt x="191" y="1128"/>
                    </a:lnTo>
                    <a:lnTo>
                      <a:pt x="191" y="1128"/>
                    </a:lnTo>
                    <a:lnTo>
                      <a:pt x="196" y="1130"/>
                    </a:lnTo>
                    <a:lnTo>
                      <a:pt x="201" y="1133"/>
                    </a:lnTo>
                    <a:lnTo>
                      <a:pt x="204" y="1138"/>
                    </a:lnTo>
                    <a:lnTo>
                      <a:pt x="206" y="1145"/>
                    </a:lnTo>
                    <a:lnTo>
                      <a:pt x="206" y="1145"/>
                    </a:lnTo>
                    <a:lnTo>
                      <a:pt x="204" y="1150"/>
                    </a:lnTo>
                    <a:lnTo>
                      <a:pt x="201" y="1155"/>
                    </a:lnTo>
                    <a:lnTo>
                      <a:pt x="196" y="1159"/>
                    </a:lnTo>
                    <a:lnTo>
                      <a:pt x="191" y="1160"/>
                    </a:lnTo>
                    <a:lnTo>
                      <a:pt x="191" y="1160"/>
                    </a:lnTo>
                    <a:lnTo>
                      <a:pt x="184" y="1159"/>
                    </a:lnTo>
                    <a:lnTo>
                      <a:pt x="179" y="1155"/>
                    </a:lnTo>
                    <a:lnTo>
                      <a:pt x="175" y="1150"/>
                    </a:lnTo>
                    <a:lnTo>
                      <a:pt x="175" y="1145"/>
                    </a:lnTo>
                    <a:lnTo>
                      <a:pt x="175" y="1145"/>
                    </a:lnTo>
                    <a:lnTo>
                      <a:pt x="175" y="1138"/>
                    </a:lnTo>
                    <a:lnTo>
                      <a:pt x="179" y="1133"/>
                    </a:lnTo>
                    <a:lnTo>
                      <a:pt x="184" y="1130"/>
                    </a:lnTo>
                    <a:lnTo>
                      <a:pt x="191" y="1128"/>
                    </a:lnTo>
                    <a:lnTo>
                      <a:pt x="191" y="1128"/>
                    </a:lnTo>
                    <a:close/>
                    <a:moveTo>
                      <a:pt x="131" y="1128"/>
                    </a:moveTo>
                    <a:lnTo>
                      <a:pt x="131" y="1128"/>
                    </a:lnTo>
                    <a:lnTo>
                      <a:pt x="131" y="1128"/>
                    </a:lnTo>
                    <a:lnTo>
                      <a:pt x="138" y="1130"/>
                    </a:lnTo>
                    <a:lnTo>
                      <a:pt x="143" y="1133"/>
                    </a:lnTo>
                    <a:lnTo>
                      <a:pt x="146" y="1138"/>
                    </a:lnTo>
                    <a:lnTo>
                      <a:pt x="146" y="1145"/>
                    </a:lnTo>
                    <a:lnTo>
                      <a:pt x="146" y="1145"/>
                    </a:lnTo>
                    <a:lnTo>
                      <a:pt x="146" y="1150"/>
                    </a:lnTo>
                    <a:lnTo>
                      <a:pt x="143" y="1155"/>
                    </a:lnTo>
                    <a:lnTo>
                      <a:pt x="138" y="1159"/>
                    </a:lnTo>
                    <a:lnTo>
                      <a:pt x="131" y="1160"/>
                    </a:lnTo>
                    <a:lnTo>
                      <a:pt x="131" y="1160"/>
                    </a:lnTo>
                    <a:lnTo>
                      <a:pt x="126" y="1159"/>
                    </a:lnTo>
                    <a:lnTo>
                      <a:pt x="121" y="1155"/>
                    </a:lnTo>
                    <a:lnTo>
                      <a:pt x="118" y="1150"/>
                    </a:lnTo>
                    <a:lnTo>
                      <a:pt x="116" y="1145"/>
                    </a:lnTo>
                    <a:lnTo>
                      <a:pt x="116" y="1145"/>
                    </a:lnTo>
                    <a:lnTo>
                      <a:pt x="118" y="1138"/>
                    </a:lnTo>
                    <a:lnTo>
                      <a:pt x="121" y="1133"/>
                    </a:lnTo>
                    <a:lnTo>
                      <a:pt x="126" y="1130"/>
                    </a:lnTo>
                    <a:lnTo>
                      <a:pt x="131" y="1128"/>
                    </a:lnTo>
                    <a:lnTo>
                      <a:pt x="131" y="1128"/>
                    </a:lnTo>
                    <a:close/>
                    <a:moveTo>
                      <a:pt x="73" y="1128"/>
                    </a:moveTo>
                    <a:lnTo>
                      <a:pt x="73" y="1128"/>
                    </a:lnTo>
                    <a:lnTo>
                      <a:pt x="73" y="1128"/>
                    </a:lnTo>
                    <a:lnTo>
                      <a:pt x="80" y="1130"/>
                    </a:lnTo>
                    <a:lnTo>
                      <a:pt x="85" y="1133"/>
                    </a:lnTo>
                    <a:lnTo>
                      <a:pt x="89" y="1138"/>
                    </a:lnTo>
                    <a:lnTo>
                      <a:pt x="89" y="1145"/>
                    </a:lnTo>
                    <a:lnTo>
                      <a:pt x="89" y="1145"/>
                    </a:lnTo>
                    <a:lnTo>
                      <a:pt x="89" y="1150"/>
                    </a:lnTo>
                    <a:lnTo>
                      <a:pt x="85" y="1155"/>
                    </a:lnTo>
                    <a:lnTo>
                      <a:pt x="80" y="1159"/>
                    </a:lnTo>
                    <a:lnTo>
                      <a:pt x="73" y="1160"/>
                    </a:lnTo>
                    <a:lnTo>
                      <a:pt x="73" y="1160"/>
                    </a:lnTo>
                    <a:lnTo>
                      <a:pt x="68" y="1159"/>
                    </a:lnTo>
                    <a:lnTo>
                      <a:pt x="63" y="1155"/>
                    </a:lnTo>
                    <a:lnTo>
                      <a:pt x="60" y="1150"/>
                    </a:lnTo>
                    <a:lnTo>
                      <a:pt x="58" y="1145"/>
                    </a:lnTo>
                    <a:lnTo>
                      <a:pt x="58" y="1145"/>
                    </a:lnTo>
                    <a:lnTo>
                      <a:pt x="60" y="1138"/>
                    </a:lnTo>
                    <a:lnTo>
                      <a:pt x="63" y="1133"/>
                    </a:lnTo>
                    <a:lnTo>
                      <a:pt x="68" y="1130"/>
                    </a:lnTo>
                    <a:lnTo>
                      <a:pt x="73" y="1128"/>
                    </a:lnTo>
                    <a:lnTo>
                      <a:pt x="73" y="1128"/>
                    </a:lnTo>
                    <a:close/>
                    <a:moveTo>
                      <a:pt x="15" y="1128"/>
                    </a:moveTo>
                    <a:lnTo>
                      <a:pt x="15" y="1128"/>
                    </a:lnTo>
                    <a:lnTo>
                      <a:pt x="15" y="1128"/>
                    </a:lnTo>
                    <a:lnTo>
                      <a:pt x="20" y="1130"/>
                    </a:lnTo>
                    <a:lnTo>
                      <a:pt x="26" y="1133"/>
                    </a:lnTo>
                    <a:lnTo>
                      <a:pt x="29" y="1138"/>
                    </a:lnTo>
                    <a:lnTo>
                      <a:pt x="31" y="1145"/>
                    </a:lnTo>
                    <a:lnTo>
                      <a:pt x="31" y="1145"/>
                    </a:lnTo>
                    <a:lnTo>
                      <a:pt x="29" y="1150"/>
                    </a:lnTo>
                    <a:lnTo>
                      <a:pt x="26" y="1155"/>
                    </a:lnTo>
                    <a:lnTo>
                      <a:pt x="20" y="1159"/>
                    </a:lnTo>
                    <a:lnTo>
                      <a:pt x="15" y="1160"/>
                    </a:lnTo>
                    <a:lnTo>
                      <a:pt x="15" y="1160"/>
                    </a:lnTo>
                    <a:lnTo>
                      <a:pt x="9" y="1159"/>
                    </a:lnTo>
                    <a:lnTo>
                      <a:pt x="5" y="1155"/>
                    </a:lnTo>
                    <a:lnTo>
                      <a:pt x="2" y="1150"/>
                    </a:lnTo>
                    <a:lnTo>
                      <a:pt x="0" y="1145"/>
                    </a:lnTo>
                    <a:lnTo>
                      <a:pt x="0" y="1145"/>
                    </a:lnTo>
                    <a:lnTo>
                      <a:pt x="2" y="1138"/>
                    </a:lnTo>
                    <a:lnTo>
                      <a:pt x="5" y="1133"/>
                    </a:lnTo>
                    <a:lnTo>
                      <a:pt x="9" y="1130"/>
                    </a:lnTo>
                    <a:lnTo>
                      <a:pt x="15" y="1128"/>
                    </a:lnTo>
                    <a:lnTo>
                      <a:pt x="15" y="1128"/>
                    </a:lnTo>
                    <a:close/>
                    <a:moveTo>
                      <a:pt x="1531" y="1085"/>
                    </a:moveTo>
                    <a:lnTo>
                      <a:pt x="1531" y="1085"/>
                    </a:lnTo>
                    <a:lnTo>
                      <a:pt x="1531" y="1085"/>
                    </a:lnTo>
                    <a:lnTo>
                      <a:pt x="1538" y="1087"/>
                    </a:lnTo>
                    <a:lnTo>
                      <a:pt x="1541" y="1090"/>
                    </a:lnTo>
                    <a:lnTo>
                      <a:pt x="1545" y="1096"/>
                    </a:lnTo>
                    <a:lnTo>
                      <a:pt x="1546" y="1101"/>
                    </a:lnTo>
                    <a:lnTo>
                      <a:pt x="1546" y="1101"/>
                    </a:lnTo>
                    <a:lnTo>
                      <a:pt x="1545" y="1107"/>
                    </a:lnTo>
                    <a:lnTo>
                      <a:pt x="1541" y="1113"/>
                    </a:lnTo>
                    <a:lnTo>
                      <a:pt x="1538" y="1116"/>
                    </a:lnTo>
                    <a:lnTo>
                      <a:pt x="1531" y="1118"/>
                    </a:lnTo>
                    <a:lnTo>
                      <a:pt x="1531" y="1118"/>
                    </a:lnTo>
                    <a:lnTo>
                      <a:pt x="1524" y="1116"/>
                    </a:lnTo>
                    <a:lnTo>
                      <a:pt x="1521" y="1113"/>
                    </a:lnTo>
                    <a:lnTo>
                      <a:pt x="1517" y="1107"/>
                    </a:lnTo>
                    <a:lnTo>
                      <a:pt x="1516" y="1101"/>
                    </a:lnTo>
                    <a:lnTo>
                      <a:pt x="1516" y="1101"/>
                    </a:lnTo>
                    <a:lnTo>
                      <a:pt x="1517" y="1096"/>
                    </a:lnTo>
                    <a:lnTo>
                      <a:pt x="1521" y="1090"/>
                    </a:lnTo>
                    <a:lnTo>
                      <a:pt x="1524" y="1087"/>
                    </a:lnTo>
                    <a:lnTo>
                      <a:pt x="1531" y="1085"/>
                    </a:lnTo>
                    <a:lnTo>
                      <a:pt x="1531" y="1085"/>
                    </a:lnTo>
                    <a:close/>
                    <a:moveTo>
                      <a:pt x="1473" y="1085"/>
                    </a:moveTo>
                    <a:lnTo>
                      <a:pt x="1473" y="1085"/>
                    </a:lnTo>
                    <a:lnTo>
                      <a:pt x="1473" y="1085"/>
                    </a:lnTo>
                    <a:lnTo>
                      <a:pt x="1478" y="1087"/>
                    </a:lnTo>
                    <a:lnTo>
                      <a:pt x="1483" y="1090"/>
                    </a:lnTo>
                    <a:lnTo>
                      <a:pt x="1487" y="1096"/>
                    </a:lnTo>
                    <a:lnTo>
                      <a:pt x="1488" y="1101"/>
                    </a:lnTo>
                    <a:lnTo>
                      <a:pt x="1488" y="1101"/>
                    </a:lnTo>
                    <a:lnTo>
                      <a:pt x="1487" y="1107"/>
                    </a:lnTo>
                    <a:lnTo>
                      <a:pt x="1483" y="1113"/>
                    </a:lnTo>
                    <a:lnTo>
                      <a:pt x="1478" y="1116"/>
                    </a:lnTo>
                    <a:lnTo>
                      <a:pt x="1473" y="1118"/>
                    </a:lnTo>
                    <a:lnTo>
                      <a:pt x="1473" y="1118"/>
                    </a:lnTo>
                    <a:lnTo>
                      <a:pt x="1466" y="1116"/>
                    </a:lnTo>
                    <a:lnTo>
                      <a:pt x="1461" y="1113"/>
                    </a:lnTo>
                    <a:lnTo>
                      <a:pt x="1458" y="1107"/>
                    </a:lnTo>
                    <a:lnTo>
                      <a:pt x="1458" y="1101"/>
                    </a:lnTo>
                    <a:lnTo>
                      <a:pt x="1458" y="1101"/>
                    </a:lnTo>
                    <a:lnTo>
                      <a:pt x="1458" y="1096"/>
                    </a:lnTo>
                    <a:lnTo>
                      <a:pt x="1461" y="1090"/>
                    </a:lnTo>
                    <a:lnTo>
                      <a:pt x="1466" y="1087"/>
                    </a:lnTo>
                    <a:lnTo>
                      <a:pt x="1473" y="1085"/>
                    </a:lnTo>
                    <a:lnTo>
                      <a:pt x="1473" y="1085"/>
                    </a:lnTo>
                    <a:close/>
                    <a:moveTo>
                      <a:pt x="1415" y="1085"/>
                    </a:moveTo>
                    <a:lnTo>
                      <a:pt x="1415" y="1085"/>
                    </a:lnTo>
                    <a:lnTo>
                      <a:pt x="1415" y="1085"/>
                    </a:lnTo>
                    <a:lnTo>
                      <a:pt x="1420" y="1087"/>
                    </a:lnTo>
                    <a:lnTo>
                      <a:pt x="1425" y="1090"/>
                    </a:lnTo>
                    <a:lnTo>
                      <a:pt x="1429" y="1096"/>
                    </a:lnTo>
                    <a:lnTo>
                      <a:pt x="1431" y="1101"/>
                    </a:lnTo>
                    <a:lnTo>
                      <a:pt x="1431" y="1101"/>
                    </a:lnTo>
                    <a:lnTo>
                      <a:pt x="1429" y="1107"/>
                    </a:lnTo>
                    <a:lnTo>
                      <a:pt x="1425" y="1113"/>
                    </a:lnTo>
                    <a:lnTo>
                      <a:pt x="1420" y="1116"/>
                    </a:lnTo>
                    <a:lnTo>
                      <a:pt x="1415" y="1118"/>
                    </a:lnTo>
                    <a:lnTo>
                      <a:pt x="1415" y="1118"/>
                    </a:lnTo>
                    <a:lnTo>
                      <a:pt x="1408" y="1116"/>
                    </a:lnTo>
                    <a:lnTo>
                      <a:pt x="1403" y="1113"/>
                    </a:lnTo>
                    <a:lnTo>
                      <a:pt x="1400" y="1107"/>
                    </a:lnTo>
                    <a:lnTo>
                      <a:pt x="1398" y="1101"/>
                    </a:lnTo>
                    <a:lnTo>
                      <a:pt x="1398" y="1101"/>
                    </a:lnTo>
                    <a:lnTo>
                      <a:pt x="1400" y="1096"/>
                    </a:lnTo>
                    <a:lnTo>
                      <a:pt x="1403" y="1090"/>
                    </a:lnTo>
                    <a:lnTo>
                      <a:pt x="1408" y="1087"/>
                    </a:lnTo>
                    <a:lnTo>
                      <a:pt x="1415" y="1085"/>
                    </a:lnTo>
                    <a:lnTo>
                      <a:pt x="1415" y="1085"/>
                    </a:lnTo>
                    <a:close/>
                    <a:moveTo>
                      <a:pt x="1356" y="1085"/>
                    </a:moveTo>
                    <a:lnTo>
                      <a:pt x="1356" y="1085"/>
                    </a:lnTo>
                    <a:lnTo>
                      <a:pt x="1356" y="1085"/>
                    </a:lnTo>
                    <a:lnTo>
                      <a:pt x="1362" y="1087"/>
                    </a:lnTo>
                    <a:lnTo>
                      <a:pt x="1368" y="1090"/>
                    </a:lnTo>
                    <a:lnTo>
                      <a:pt x="1371" y="1096"/>
                    </a:lnTo>
                    <a:lnTo>
                      <a:pt x="1371" y="1101"/>
                    </a:lnTo>
                    <a:lnTo>
                      <a:pt x="1371" y="1101"/>
                    </a:lnTo>
                    <a:lnTo>
                      <a:pt x="1371" y="1107"/>
                    </a:lnTo>
                    <a:lnTo>
                      <a:pt x="1368" y="1113"/>
                    </a:lnTo>
                    <a:lnTo>
                      <a:pt x="1362" y="1116"/>
                    </a:lnTo>
                    <a:lnTo>
                      <a:pt x="1356" y="1118"/>
                    </a:lnTo>
                    <a:lnTo>
                      <a:pt x="1356" y="1118"/>
                    </a:lnTo>
                    <a:lnTo>
                      <a:pt x="1350" y="1116"/>
                    </a:lnTo>
                    <a:lnTo>
                      <a:pt x="1345" y="1113"/>
                    </a:lnTo>
                    <a:lnTo>
                      <a:pt x="1342" y="1107"/>
                    </a:lnTo>
                    <a:lnTo>
                      <a:pt x="1340" y="1101"/>
                    </a:lnTo>
                    <a:lnTo>
                      <a:pt x="1340" y="1101"/>
                    </a:lnTo>
                    <a:lnTo>
                      <a:pt x="1342" y="1096"/>
                    </a:lnTo>
                    <a:lnTo>
                      <a:pt x="1345" y="1090"/>
                    </a:lnTo>
                    <a:lnTo>
                      <a:pt x="1350" y="1087"/>
                    </a:lnTo>
                    <a:lnTo>
                      <a:pt x="1356" y="1085"/>
                    </a:lnTo>
                    <a:lnTo>
                      <a:pt x="1356" y="1085"/>
                    </a:lnTo>
                    <a:close/>
                    <a:moveTo>
                      <a:pt x="1298" y="1085"/>
                    </a:moveTo>
                    <a:lnTo>
                      <a:pt x="1298" y="1085"/>
                    </a:lnTo>
                    <a:lnTo>
                      <a:pt x="1298" y="1085"/>
                    </a:lnTo>
                    <a:lnTo>
                      <a:pt x="1305" y="1087"/>
                    </a:lnTo>
                    <a:lnTo>
                      <a:pt x="1310" y="1090"/>
                    </a:lnTo>
                    <a:lnTo>
                      <a:pt x="1311" y="1096"/>
                    </a:lnTo>
                    <a:lnTo>
                      <a:pt x="1313" y="1101"/>
                    </a:lnTo>
                    <a:lnTo>
                      <a:pt x="1313" y="1101"/>
                    </a:lnTo>
                    <a:lnTo>
                      <a:pt x="1311" y="1107"/>
                    </a:lnTo>
                    <a:lnTo>
                      <a:pt x="1310" y="1113"/>
                    </a:lnTo>
                    <a:lnTo>
                      <a:pt x="1305" y="1116"/>
                    </a:lnTo>
                    <a:lnTo>
                      <a:pt x="1298" y="1118"/>
                    </a:lnTo>
                    <a:lnTo>
                      <a:pt x="1298" y="1118"/>
                    </a:lnTo>
                    <a:lnTo>
                      <a:pt x="1293" y="1116"/>
                    </a:lnTo>
                    <a:lnTo>
                      <a:pt x="1287" y="1113"/>
                    </a:lnTo>
                    <a:lnTo>
                      <a:pt x="1284" y="1107"/>
                    </a:lnTo>
                    <a:lnTo>
                      <a:pt x="1282" y="1101"/>
                    </a:lnTo>
                    <a:lnTo>
                      <a:pt x="1282" y="1101"/>
                    </a:lnTo>
                    <a:lnTo>
                      <a:pt x="1284" y="1096"/>
                    </a:lnTo>
                    <a:lnTo>
                      <a:pt x="1287" y="1090"/>
                    </a:lnTo>
                    <a:lnTo>
                      <a:pt x="1293" y="1087"/>
                    </a:lnTo>
                    <a:lnTo>
                      <a:pt x="1298" y="1085"/>
                    </a:lnTo>
                    <a:lnTo>
                      <a:pt x="1298" y="1085"/>
                    </a:lnTo>
                    <a:close/>
                    <a:moveTo>
                      <a:pt x="1240" y="1085"/>
                    </a:moveTo>
                    <a:lnTo>
                      <a:pt x="1240" y="1085"/>
                    </a:lnTo>
                    <a:lnTo>
                      <a:pt x="1240" y="1085"/>
                    </a:lnTo>
                    <a:lnTo>
                      <a:pt x="1245" y="1087"/>
                    </a:lnTo>
                    <a:lnTo>
                      <a:pt x="1250" y="1090"/>
                    </a:lnTo>
                    <a:lnTo>
                      <a:pt x="1253" y="1096"/>
                    </a:lnTo>
                    <a:lnTo>
                      <a:pt x="1255" y="1101"/>
                    </a:lnTo>
                    <a:lnTo>
                      <a:pt x="1255" y="1101"/>
                    </a:lnTo>
                    <a:lnTo>
                      <a:pt x="1253" y="1107"/>
                    </a:lnTo>
                    <a:lnTo>
                      <a:pt x="1250" y="1113"/>
                    </a:lnTo>
                    <a:lnTo>
                      <a:pt x="1245" y="1116"/>
                    </a:lnTo>
                    <a:lnTo>
                      <a:pt x="1240" y="1118"/>
                    </a:lnTo>
                    <a:lnTo>
                      <a:pt x="1240" y="1118"/>
                    </a:lnTo>
                    <a:lnTo>
                      <a:pt x="1233" y="1116"/>
                    </a:lnTo>
                    <a:lnTo>
                      <a:pt x="1228" y="1113"/>
                    </a:lnTo>
                    <a:lnTo>
                      <a:pt x="1224" y="1107"/>
                    </a:lnTo>
                    <a:lnTo>
                      <a:pt x="1224" y="1101"/>
                    </a:lnTo>
                    <a:lnTo>
                      <a:pt x="1224" y="1101"/>
                    </a:lnTo>
                    <a:lnTo>
                      <a:pt x="1224" y="1096"/>
                    </a:lnTo>
                    <a:lnTo>
                      <a:pt x="1228" y="1090"/>
                    </a:lnTo>
                    <a:lnTo>
                      <a:pt x="1233" y="1087"/>
                    </a:lnTo>
                    <a:lnTo>
                      <a:pt x="1240" y="1085"/>
                    </a:lnTo>
                    <a:lnTo>
                      <a:pt x="1240" y="1085"/>
                    </a:lnTo>
                    <a:close/>
                    <a:moveTo>
                      <a:pt x="1182" y="1085"/>
                    </a:moveTo>
                    <a:lnTo>
                      <a:pt x="1182" y="1085"/>
                    </a:lnTo>
                    <a:lnTo>
                      <a:pt x="1182" y="1085"/>
                    </a:lnTo>
                    <a:lnTo>
                      <a:pt x="1187" y="1087"/>
                    </a:lnTo>
                    <a:lnTo>
                      <a:pt x="1192" y="1090"/>
                    </a:lnTo>
                    <a:lnTo>
                      <a:pt x="1196" y="1096"/>
                    </a:lnTo>
                    <a:lnTo>
                      <a:pt x="1197" y="1101"/>
                    </a:lnTo>
                    <a:lnTo>
                      <a:pt x="1197" y="1101"/>
                    </a:lnTo>
                    <a:lnTo>
                      <a:pt x="1196" y="1107"/>
                    </a:lnTo>
                    <a:lnTo>
                      <a:pt x="1192" y="1113"/>
                    </a:lnTo>
                    <a:lnTo>
                      <a:pt x="1187" y="1116"/>
                    </a:lnTo>
                    <a:lnTo>
                      <a:pt x="1182" y="1118"/>
                    </a:lnTo>
                    <a:lnTo>
                      <a:pt x="1182" y="1118"/>
                    </a:lnTo>
                    <a:lnTo>
                      <a:pt x="1175" y="1116"/>
                    </a:lnTo>
                    <a:lnTo>
                      <a:pt x="1170" y="1113"/>
                    </a:lnTo>
                    <a:lnTo>
                      <a:pt x="1167" y="1107"/>
                    </a:lnTo>
                    <a:lnTo>
                      <a:pt x="1167" y="1101"/>
                    </a:lnTo>
                    <a:lnTo>
                      <a:pt x="1167" y="1101"/>
                    </a:lnTo>
                    <a:lnTo>
                      <a:pt x="1167" y="1096"/>
                    </a:lnTo>
                    <a:lnTo>
                      <a:pt x="1170" y="1090"/>
                    </a:lnTo>
                    <a:lnTo>
                      <a:pt x="1175" y="1087"/>
                    </a:lnTo>
                    <a:lnTo>
                      <a:pt x="1182" y="1085"/>
                    </a:lnTo>
                    <a:lnTo>
                      <a:pt x="1182" y="1085"/>
                    </a:lnTo>
                    <a:close/>
                    <a:moveTo>
                      <a:pt x="1122" y="1085"/>
                    </a:moveTo>
                    <a:lnTo>
                      <a:pt x="1122" y="1085"/>
                    </a:lnTo>
                    <a:lnTo>
                      <a:pt x="1122" y="1085"/>
                    </a:lnTo>
                    <a:lnTo>
                      <a:pt x="1129" y="1087"/>
                    </a:lnTo>
                    <a:lnTo>
                      <a:pt x="1134" y="1090"/>
                    </a:lnTo>
                    <a:lnTo>
                      <a:pt x="1138" y="1096"/>
                    </a:lnTo>
                    <a:lnTo>
                      <a:pt x="1138" y="1101"/>
                    </a:lnTo>
                    <a:lnTo>
                      <a:pt x="1138" y="1101"/>
                    </a:lnTo>
                    <a:lnTo>
                      <a:pt x="1138" y="1107"/>
                    </a:lnTo>
                    <a:lnTo>
                      <a:pt x="1134" y="1113"/>
                    </a:lnTo>
                    <a:lnTo>
                      <a:pt x="1129" y="1116"/>
                    </a:lnTo>
                    <a:lnTo>
                      <a:pt x="1122" y="1118"/>
                    </a:lnTo>
                    <a:lnTo>
                      <a:pt x="1122" y="1118"/>
                    </a:lnTo>
                    <a:lnTo>
                      <a:pt x="1117" y="1116"/>
                    </a:lnTo>
                    <a:lnTo>
                      <a:pt x="1112" y="1113"/>
                    </a:lnTo>
                    <a:lnTo>
                      <a:pt x="1109" y="1107"/>
                    </a:lnTo>
                    <a:lnTo>
                      <a:pt x="1107" y="1101"/>
                    </a:lnTo>
                    <a:lnTo>
                      <a:pt x="1107" y="1101"/>
                    </a:lnTo>
                    <a:lnTo>
                      <a:pt x="1109" y="1096"/>
                    </a:lnTo>
                    <a:lnTo>
                      <a:pt x="1112" y="1090"/>
                    </a:lnTo>
                    <a:lnTo>
                      <a:pt x="1117" y="1087"/>
                    </a:lnTo>
                    <a:lnTo>
                      <a:pt x="1122" y="1085"/>
                    </a:lnTo>
                    <a:lnTo>
                      <a:pt x="1122" y="1085"/>
                    </a:lnTo>
                    <a:close/>
                    <a:moveTo>
                      <a:pt x="1064" y="1085"/>
                    </a:moveTo>
                    <a:lnTo>
                      <a:pt x="1064" y="1085"/>
                    </a:lnTo>
                    <a:lnTo>
                      <a:pt x="1064" y="1085"/>
                    </a:lnTo>
                    <a:lnTo>
                      <a:pt x="1071" y="1087"/>
                    </a:lnTo>
                    <a:lnTo>
                      <a:pt x="1076" y="1090"/>
                    </a:lnTo>
                    <a:lnTo>
                      <a:pt x="1080" y="1096"/>
                    </a:lnTo>
                    <a:lnTo>
                      <a:pt x="1080" y="1101"/>
                    </a:lnTo>
                    <a:lnTo>
                      <a:pt x="1080" y="1101"/>
                    </a:lnTo>
                    <a:lnTo>
                      <a:pt x="1080" y="1107"/>
                    </a:lnTo>
                    <a:lnTo>
                      <a:pt x="1076" y="1113"/>
                    </a:lnTo>
                    <a:lnTo>
                      <a:pt x="1071" y="1116"/>
                    </a:lnTo>
                    <a:lnTo>
                      <a:pt x="1064" y="1118"/>
                    </a:lnTo>
                    <a:lnTo>
                      <a:pt x="1064" y="1118"/>
                    </a:lnTo>
                    <a:lnTo>
                      <a:pt x="1059" y="1116"/>
                    </a:lnTo>
                    <a:lnTo>
                      <a:pt x="1054" y="1113"/>
                    </a:lnTo>
                    <a:lnTo>
                      <a:pt x="1051" y="1107"/>
                    </a:lnTo>
                    <a:lnTo>
                      <a:pt x="1049" y="1101"/>
                    </a:lnTo>
                    <a:lnTo>
                      <a:pt x="1049" y="1101"/>
                    </a:lnTo>
                    <a:lnTo>
                      <a:pt x="1051" y="1096"/>
                    </a:lnTo>
                    <a:lnTo>
                      <a:pt x="1054" y="1090"/>
                    </a:lnTo>
                    <a:lnTo>
                      <a:pt x="1059" y="1087"/>
                    </a:lnTo>
                    <a:lnTo>
                      <a:pt x="1064" y="1085"/>
                    </a:lnTo>
                    <a:lnTo>
                      <a:pt x="1064" y="1085"/>
                    </a:lnTo>
                    <a:close/>
                    <a:moveTo>
                      <a:pt x="1006" y="1085"/>
                    </a:moveTo>
                    <a:lnTo>
                      <a:pt x="1006" y="1085"/>
                    </a:lnTo>
                    <a:lnTo>
                      <a:pt x="1006" y="1085"/>
                    </a:lnTo>
                    <a:lnTo>
                      <a:pt x="1012" y="1087"/>
                    </a:lnTo>
                    <a:lnTo>
                      <a:pt x="1017" y="1090"/>
                    </a:lnTo>
                    <a:lnTo>
                      <a:pt x="1020" y="1096"/>
                    </a:lnTo>
                    <a:lnTo>
                      <a:pt x="1022" y="1101"/>
                    </a:lnTo>
                    <a:lnTo>
                      <a:pt x="1022" y="1101"/>
                    </a:lnTo>
                    <a:lnTo>
                      <a:pt x="1020" y="1107"/>
                    </a:lnTo>
                    <a:lnTo>
                      <a:pt x="1017" y="1113"/>
                    </a:lnTo>
                    <a:lnTo>
                      <a:pt x="1012" y="1116"/>
                    </a:lnTo>
                    <a:lnTo>
                      <a:pt x="1006" y="1118"/>
                    </a:lnTo>
                    <a:lnTo>
                      <a:pt x="1006" y="1118"/>
                    </a:lnTo>
                    <a:lnTo>
                      <a:pt x="1000" y="1116"/>
                    </a:lnTo>
                    <a:lnTo>
                      <a:pt x="996" y="1113"/>
                    </a:lnTo>
                    <a:lnTo>
                      <a:pt x="993" y="1107"/>
                    </a:lnTo>
                    <a:lnTo>
                      <a:pt x="991" y="1101"/>
                    </a:lnTo>
                    <a:lnTo>
                      <a:pt x="991" y="1101"/>
                    </a:lnTo>
                    <a:lnTo>
                      <a:pt x="993" y="1096"/>
                    </a:lnTo>
                    <a:lnTo>
                      <a:pt x="996" y="1090"/>
                    </a:lnTo>
                    <a:lnTo>
                      <a:pt x="1000" y="1087"/>
                    </a:lnTo>
                    <a:lnTo>
                      <a:pt x="1006" y="1085"/>
                    </a:lnTo>
                    <a:lnTo>
                      <a:pt x="1006" y="1085"/>
                    </a:lnTo>
                    <a:close/>
                    <a:moveTo>
                      <a:pt x="949" y="1085"/>
                    </a:moveTo>
                    <a:lnTo>
                      <a:pt x="949" y="1085"/>
                    </a:lnTo>
                    <a:lnTo>
                      <a:pt x="949" y="1085"/>
                    </a:lnTo>
                    <a:lnTo>
                      <a:pt x="954" y="1087"/>
                    </a:lnTo>
                    <a:lnTo>
                      <a:pt x="959" y="1090"/>
                    </a:lnTo>
                    <a:lnTo>
                      <a:pt x="962" y="1096"/>
                    </a:lnTo>
                    <a:lnTo>
                      <a:pt x="964" y="1101"/>
                    </a:lnTo>
                    <a:lnTo>
                      <a:pt x="964" y="1101"/>
                    </a:lnTo>
                    <a:lnTo>
                      <a:pt x="962" y="1107"/>
                    </a:lnTo>
                    <a:lnTo>
                      <a:pt x="959" y="1113"/>
                    </a:lnTo>
                    <a:lnTo>
                      <a:pt x="954" y="1116"/>
                    </a:lnTo>
                    <a:lnTo>
                      <a:pt x="949" y="1118"/>
                    </a:lnTo>
                    <a:lnTo>
                      <a:pt x="949" y="1118"/>
                    </a:lnTo>
                    <a:lnTo>
                      <a:pt x="942" y="1116"/>
                    </a:lnTo>
                    <a:lnTo>
                      <a:pt x="937" y="1113"/>
                    </a:lnTo>
                    <a:lnTo>
                      <a:pt x="933" y="1107"/>
                    </a:lnTo>
                    <a:lnTo>
                      <a:pt x="933" y="1101"/>
                    </a:lnTo>
                    <a:lnTo>
                      <a:pt x="933" y="1101"/>
                    </a:lnTo>
                    <a:lnTo>
                      <a:pt x="933" y="1096"/>
                    </a:lnTo>
                    <a:lnTo>
                      <a:pt x="937" y="1090"/>
                    </a:lnTo>
                    <a:lnTo>
                      <a:pt x="942" y="1087"/>
                    </a:lnTo>
                    <a:lnTo>
                      <a:pt x="949" y="1085"/>
                    </a:lnTo>
                    <a:lnTo>
                      <a:pt x="949" y="1085"/>
                    </a:lnTo>
                    <a:close/>
                    <a:moveTo>
                      <a:pt x="889" y="1085"/>
                    </a:moveTo>
                    <a:lnTo>
                      <a:pt x="889" y="1085"/>
                    </a:lnTo>
                    <a:lnTo>
                      <a:pt x="889" y="1085"/>
                    </a:lnTo>
                    <a:lnTo>
                      <a:pt x="896" y="1087"/>
                    </a:lnTo>
                    <a:lnTo>
                      <a:pt x="901" y="1090"/>
                    </a:lnTo>
                    <a:lnTo>
                      <a:pt x="904" y="1096"/>
                    </a:lnTo>
                    <a:lnTo>
                      <a:pt x="906" y="1101"/>
                    </a:lnTo>
                    <a:lnTo>
                      <a:pt x="906" y="1101"/>
                    </a:lnTo>
                    <a:lnTo>
                      <a:pt x="904" y="1107"/>
                    </a:lnTo>
                    <a:lnTo>
                      <a:pt x="901" y="1113"/>
                    </a:lnTo>
                    <a:lnTo>
                      <a:pt x="896" y="1116"/>
                    </a:lnTo>
                    <a:lnTo>
                      <a:pt x="889" y="1118"/>
                    </a:lnTo>
                    <a:lnTo>
                      <a:pt x="889" y="1118"/>
                    </a:lnTo>
                    <a:lnTo>
                      <a:pt x="884" y="1116"/>
                    </a:lnTo>
                    <a:lnTo>
                      <a:pt x="879" y="1113"/>
                    </a:lnTo>
                    <a:lnTo>
                      <a:pt x="875" y="1107"/>
                    </a:lnTo>
                    <a:lnTo>
                      <a:pt x="874" y="1101"/>
                    </a:lnTo>
                    <a:lnTo>
                      <a:pt x="874" y="1101"/>
                    </a:lnTo>
                    <a:lnTo>
                      <a:pt x="875" y="1096"/>
                    </a:lnTo>
                    <a:lnTo>
                      <a:pt x="879" y="1090"/>
                    </a:lnTo>
                    <a:lnTo>
                      <a:pt x="884" y="1087"/>
                    </a:lnTo>
                    <a:lnTo>
                      <a:pt x="889" y="1085"/>
                    </a:lnTo>
                    <a:lnTo>
                      <a:pt x="889" y="1085"/>
                    </a:lnTo>
                    <a:close/>
                    <a:moveTo>
                      <a:pt x="831" y="1085"/>
                    </a:moveTo>
                    <a:lnTo>
                      <a:pt x="831" y="1085"/>
                    </a:lnTo>
                    <a:lnTo>
                      <a:pt x="831" y="1085"/>
                    </a:lnTo>
                    <a:lnTo>
                      <a:pt x="838" y="1087"/>
                    </a:lnTo>
                    <a:lnTo>
                      <a:pt x="843" y="1090"/>
                    </a:lnTo>
                    <a:lnTo>
                      <a:pt x="846" y="1096"/>
                    </a:lnTo>
                    <a:lnTo>
                      <a:pt x="846" y="1101"/>
                    </a:lnTo>
                    <a:lnTo>
                      <a:pt x="846" y="1101"/>
                    </a:lnTo>
                    <a:lnTo>
                      <a:pt x="846" y="1107"/>
                    </a:lnTo>
                    <a:lnTo>
                      <a:pt x="843" y="1113"/>
                    </a:lnTo>
                    <a:lnTo>
                      <a:pt x="838" y="1116"/>
                    </a:lnTo>
                    <a:lnTo>
                      <a:pt x="831" y="1118"/>
                    </a:lnTo>
                    <a:lnTo>
                      <a:pt x="831" y="1118"/>
                    </a:lnTo>
                    <a:lnTo>
                      <a:pt x="826" y="1116"/>
                    </a:lnTo>
                    <a:lnTo>
                      <a:pt x="821" y="1113"/>
                    </a:lnTo>
                    <a:lnTo>
                      <a:pt x="817" y="1107"/>
                    </a:lnTo>
                    <a:lnTo>
                      <a:pt x="816" y="1101"/>
                    </a:lnTo>
                    <a:lnTo>
                      <a:pt x="816" y="1101"/>
                    </a:lnTo>
                    <a:lnTo>
                      <a:pt x="817" y="1096"/>
                    </a:lnTo>
                    <a:lnTo>
                      <a:pt x="821" y="1090"/>
                    </a:lnTo>
                    <a:lnTo>
                      <a:pt x="826" y="1087"/>
                    </a:lnTo>
                    <a:lnTo>
                      <a:pt x="831" y="1085"/>
                    </a:lnTo>
                    <a:lnTo>
                      <a:pt x="831" y="1085"/>
                    </a:lnTo>
                    <a:close/>
                    <a:moveTo>
                      <a:pt x="773" y="1085"/>
                    </a:moveTo>
                    <a:lnTo>
                      <a:pt x="773" y="1085"/>
                    </a:lnTo>
                    <a:lnTo>
                      <a:pt x="773" y="1085"/>
                    </a:lnTo>
                    <a:lnTo>
                      <a:pt x="780" y="1087"/>
                    </a:lnTo>
                    <a:lnTo>
                      <a:pt x="783" y="1090"/>
                    </a:lnTo>
                    <a:lnTo>
                      <a:pt x="787" y="1096"/>
                    </a:lnTo>
                    <a:lnTo>
                      <a:pt x="789" y="1101"/>
                    </a:lnTo>
                    <a:lnTo>
                      <a:pt x="789" y="1101"/>
                    </a:lnTo>
                    <a:lnTo>
                      <a:pt x="787" y="1107"/>
                    </a:lnTo>
                    <a:lnTo>
                      <a:pt x="783" y="1113"/>
                    </a:lnTo>
                    <a:lnTo>
                      <a:pt x="780" y="1116"/>
                    </a:lnTo>
                    <a:lnTo>
                      <a:pt x="773" y="1118"/>
                    </a:lnTo>
                    <a:lnTo>
                      <a:pt x="773" y="1118"/>
                    </a:lnTo>
                    <a:lnTo>
                      <a:pt x="766" y="1116"/>
                    </a:lnTo>
                    <a:lnTo>
                      <a:pt x="763" y="1113"/>
                    </a:lnTo>
                    <a:lnTo>
                      <a:pt x="760" y="1107"/>
                    </a:lnTo>
                    <a:lnTo>
                      <a:pt x="758" y="1101"/>
                    </a:lnTo>
                    <a:lnTo>
                      <a:pt x="758" y="1101"/>
                    </a:lnTo>
                    <a:lnTo>
                      <a:pt x="760" y="1096"/>
                    </a:lnTo>
                    <a:lnTo>
                      <a:pt x="763" y="1090"/>
                    </a:lnTo>
                    <a:lnTo>
                      <a:pt x="766" y="1087"/>
                    </a:lnTo>
                    <a:lnTo>
                      <a:pt x="773" y="1085"/>
                    </a:lnTo>
                    <a:lnTo>
                      <a:pt x="773" y="1085"/>
                    </a:lnTo>
                    <a:close/>
                    <a:moveTo>
                      <a:pt x="715" y="1085"/>
                    </a:moveTo>
                    <a:lnTo>
                      <a:pt x="715" y="1085"/>
                    </a:lnTo>
                    <a:lnTo>
                      <a:pt x="715" y="1085"/>
                    </a:lnTo>
                    <a:lnTo>
                      <a:pt x="720" y="1087"/>
                    </a:lnTo>
                    <a:lnTo>
                      <a:pt x="725" y="1090"/>
                    </a:lnTo>
                    <a:lnTo>
                      <a:pt x="729" y="1096"/>
                    </a:lnTo>
                    <a:lnTo>
                      <a:pt x="731" y="1101"/>
                    </a:lnTo>
                    <a:lnTo>
                      <a:pt x="731" y="1101"/>
                    </a:lnTo>
                    <a:lnTo>
                      <a:pt x="729" y="1107"/>
                    </a:lnTo>
                    <a:lnTo>
                      <a:pt x="725" y="1113"/>
                    </a:lnTo>
                    <a:lnTo>
                      <a:pt x="720" y="1116"/>
                    </a:lnTo>
                    <a:lnTo>
                      <a:pt x="715" y="1118"/>
                    </a:lnTo>
                    <a:lnTo>
                      <a:pt x="715" y="1118"/>
                    </a:lnTo>
                    <a:lnTo>
                      <a:pt x="708" y="1116"/>
                    </a:lnTo>
                    <a:lnTo>
                      <a:pt x="703" y="1113"/>
                    </a:lnTo>
                    <a:lnTo>
                      <a:pt x="700" y="1107"/>
                    </a:lnTo>
                    <a:lnTo>
                      <a:pt x="700" y="1101"/>
                    </a:lnTo>
                    <a:lnTo>
                      <a:pt x="700" y="1101"/>
                    </a:lnTo>
                    <a:lnTo>
                      <a:pt x="700" y="1096"/>
                    </a:lnTo>
                    <a:lnTo>
                      <a:pt x="703" y="1090"/>
                    </a:lnTo>
                    <a:lnTo>
                      <a:pt x="708" y="1087"/>
                    </a:lnTo>
                    <a:lnTo>
                      <a:pt x="715" y="1085"/>
                    </a:lnTo>
                    <a:lnTo>
                      <a:pt x="715" y="1085"/>
                    </a:lnTo>
                    <a:close/>
                    <a:moveTo>
                      <a:pt x="657" y="1085"/>
                    </a:moveTo>
                    <a:lnTo>
                      <a:pt x="657" y="1085"/>
                    </a:lnTo>
                    <a:lnTo>
                      <a:pt x="657" y="1085"/>
                    </a:lnTo>
                    <a:lnTo>
                      <a:pt x="662" y="1087"/>
                    </a:lnTo>
                    <a:lnTo>
                      <a:pt x="668" y="1090"/>
                    </a:lnTo>
                    <a:lnTo>
                      <a:pt x="671" y="1096"/>
                    </a:lnTo>
                    <a:lnTo>
                      <a:pt x="673" y="1101"/>
                    </a:lnTo>
                    <a:lnTo>
                      <a:pt x="673" y="1101"/>
                    </a:lnTo>
                    <a:lnTo>
                      <a:pt x="671" y="1107"/>
                    </a:lnTo>
                    <a:lnTo>
                      <a:pt x="668" y="1113"/>
                    </a:lnTo>
                    <a:lnTo>
                      <a:pt x="662" y="1116"/>
                    </a:lnTo>
                    <a:lnTo>
                      <a:pt x="657" y="1118"/>
                    </a:lnTo>
                    <a:lnTo>
                      <a:pt x="657" y="1118"/>
                    </a:lnTo>
                    <a:lnTo>
                      <a:pt x="651" y="1116"/>
                    </a:lnTo>
                    <a:lnTo>
                      <a:pt x="645" y="1113"/>
                    </a:lnTo>
                    <a:lnTo>
                      <a:pt x="642" y="1107"/>
                    </a:lnTo>
                    <a:lnTo>
                      <a:pt x="640" y="1101"/>
                    </a:lnTo>
                    <a:lnTo>
                      <a:pt x="640" y="1101"/>
                    </a:lnTo>
                    <a:lnTo>
                      <a:pt x="642" y="1096"/>
                    </a:lnTo>
                    <a:lnTo>
                      <a:pt x="645" y="1090"/>
                    </a:lnTo>
                    <a:lnTo>
                      <a:pt x="651" y="1087"/>
                    </a:lnTo>
                    <a:lnTo>
                      <a:pt x="657" y="1085"/>
                    </a:lnTo>
                    <a:lnTo>
                      <a:pt x="657" y="1085"/>
                    </a:lnTo>
                    <a:close/>
                    <a:moveTo>
                      <a:pt x="598" y="1085"/>
                    </a:moveTo>
                    <a:lnTo>
                      <a:pt x="598" y="1085"/>
                    </a:lnTo>
                    <a:lnTo>
                      <a:pt x="598" y="1085"/>
                    </a:lnTo>
                    <a:lnTo>
                      <a:pt x="605" y="1087"/>
                    </a:lnTo>
                    <a:lnTo>
                      <a:pt x="610" y="1090"/>
                    </a:lnTo>
                    <a:lnTo>
                      <a:pt x="613" y="1096"/>
                    </a:lnTo>
                    <a:lnTo>
                      <a:pt x="613" y="1101"/>
                    </a:lnTo>
                    <a:lnTo>
                      <a:pt x="613" y="1101"/>
                    </a:lnTo>
                    <a:lnTo>
                      <a:pt x="613" y="1107"/>
                    </a:lnTo>
                    <a:lnTo>
                      <a:pt x="610" y="1113"/>
                    </a:lnTo>
                    <a:lnTo>
                      <a:pt x="605" y="1116"/>
                    </a:lnTo>
                    <a:lnTo>
                      <a:pt x="598" y="1118"/>
                    </a:lnTo>
                    <a:lnTo>
                      <a:pt x="598" y="1118"/>
                    </a:lnTo>
                    <a:lnTo>
                      <a:pt x="593" y="1116"/>
                    </a:lnTo>
                    <a:lnTo>
                      <a:pt x="588" y="1113"/>
                    </a:lnTo>
                    <a:lnTo>
                      <a:pt x="584" y="1107"/>
                    </a:lnTo>
                    <a:lnTo>
                      <a:pt x="582" y="1101"/>
                    </a:lnTo>
                    <a:lnTo>
                      <a:pt x="582" y="1101"/>
                    </a:lnTo>
                    <a:lnTo>
                      <a:pt x="584" y="1096"/>
                    </a:lnTo>
                    <a:lnTo>
                      <a:pt x="588" y="1090"/>
                    </a:lnTo>
                    <a:lnTo>
                      <a:pt x="593" y="1087"/>
                    </a:lnTo>
                    <a:lnTo>
                      <a:pt x="598" y="1085"/>
                    </a:lnTo>
                    <a:lnTo>
                      <a:pt x="598" y="1085"/>
                    </a:lnTo>
                    <a:close/>
                    <a:moveTo>
                      <a:pt x="540" y="1085"/>
                    </a:moveTo>
                    <a:lnTo>
                      <a:pt x="540" y="1085"/>
                    </a:lnTo>
                    <a:lnTo>
                      <a:pt x="540" y="1085"/>
                    </a:lnTo>
                    <a:lnTo>
                      <a:pt x="547" y="1087"/>
                    </a:lnTo>
                    <a:lnTo>
                      <a:pt x="550" y="1090"/>
                    </a:lnTo>
                    <a:lnTo>
                      <a:pt x="553" y="1096"/>
                    </a:lnTo>
                    <a:lnTo>
                      <a:pt x="555" y="1101"/>
                    </a:lnTo>
                    <a:lnTo>
                      <a:pt x="555" y="1101"/>
                    </a:lnTo>
                    <a:lnTo>
                      <a:pt x="553" y="1107"/>
                    </a:lnTo>
                    <a:lnTo>
                      <a:pt x="550" y="1113"/>
                    </a:lnTo>
                    <a:lnTo>
                      <a:pt x="547" y="1116"/>
                    </a:lnTo>
                    <a:lnTo>
                      <a:pt x="540" y="1118"/>
                    </a:lnTo>
                    <a:lnTo>
                      <a:pt x="540" y="1118"/>
                    </a:lnTo>
                    <a:lnTo>
                      <a:pt x="535" y="1116"/>
                    </a:lnTo>
                    <a:lnTo>
                      <a:pt x="530" y="1113"/>
                    </a:lnTo>
                    <a:lnTo>
                      <a:pt x="526" y="1107"/>
                    </a:lnTo>
                    <a:lnTo>
                      <a:pt x="525" y="1101"/>
                    </a:lnTo>
                    <a:lnTo>
                      <a:pt x="525" y="1101"/>
                    </a:lnTo>
                    <a:lnTo>
                      <a:pt x="526" y="1096"/>
                    </a:lnTo>
                    <a:lnTo>
                      <a:pt x="530" y="1090"/>
                    </a:lnTo>
                    <a:lnTo>
                      <a:pt x="535" y="1087"/>
                    </a:lnTo>
                    <a:lnTo>
                      <a:pt x="540" y="1085"/>
                    </a:lnTo>
                    <a:lnTo>
                      <a:pt x="540" y="1085"/>
                    </a:lnTo>
                    <a:close/>
                    <a:moveTo>
                      <a:pt x="482" y="1085"/>
                    </a:moveTo>
                    <a:lnTo>
                      <a:pt x="482" y="1085"/>
                    </a:lnTo>
                    <a:lnTo>
                      <a:pt x="482" y="1085"/>
                    </a:lnTo>
                    <a:lnTo>
                      <a:pt x="487" y="1087"/>
                    </a:lnTo>
                    <a:lnTo>
                      <a:pt x="492" y="1090"/>
                    </a:lnTo>
                    <a:lnTo>
                      <a:pt x="496" y="1096"/>
                    </a:lnTo>
                    <a:lnTo>
                      <a:pt x="497" y="1101"/>
                    </a:lnTo>
                    <a:lnTo>
                      <a:pt x="497" y="1101"/>
                    </a:lnTo>
                    <a:lnTo>
                      <a:pt x="496" y="1107"/>
                    </a:lnTo>
                    <a:lnTo>
                      <a:pt x="492" y="1113"/>
                    </a:lnTo>
                    <a:lnTo>
                      <a:pt x="487" y="1116"/>
                    </a:lnTo>
                    <a:lnTo>
                      <a:pt x="482" y="1118"/>
                    </a:lnTo>
                    <a:lnTo>
                      <a:pt x="482" y="1118"/>
                    </a:lnTo>
                    <a:lnTo>
                      <a:pt x="475" y="1116"/>
                    </a:lnTo>
                    <a:lnTo>
                      <a:pt x="470" y="1113"/>
                    </a:lnTo>
                    <a:lnTo>
                      <a:pt x="467" y="1107"/>
                    </a:lnTo>
                    <a:lnTo>
                      <a:pt x="467" y="1101"/>
                    </a:lnTo>
                    <a:lnTo>
                      <a:pt x="467" y="1101"/>
                    </a:lnTo>
                    <a:lnTo>
                      <a:pt x="467" y="1096"/>
                    </a:lnTo>
                    <a:lnTo>
                      <a:pt x="470" y="1090"/>
                    </a:lnTo>
                    <a:lnTo>
                      <a:pt x="475" y="1087"/>
                    </a:lnTo>
                    <a:lnTo>
                      <a:pt x="482" y="1085"/>
                    </a:lnTo>
                    <a:lnTo>
                      <a:pt x="482" y="1085"/>
                    </a:lnTo>
                    <a:close/>
                    <a:moveTo>
                      <a:pt x="424" y="1085"/>
                    </a:moveTo>
                    <a:lnTo>
                      <a:pt x="424" y="1085"/>
                    </a:lnTo>
                    <a:lnTo>
                      <a:pt x="424" y="1085"/>
                    </a:lnTo>
                    <a:lnTo>
                      <a:pt x="429" y="1087"/>
                    </a:lnTo>
                    <a:lnTo>
                      <a:pt x="434" y="1090"/>
                    </a:lnTo>
                    <a:lnTo>
                      <a:pt x="438" y="1096"/>
                    </a:lnTo>
                    <a:lnTo>
                      <a:pt x="439" y="1101"/>
                    </a:lnTo>
                    <a:lnTo>
                      <a:pt x="439" y="1101"/>
                    </a:lnTo>
                    <a:lnTo>
                      <a:pt x="438" y="1107"/>
                    </a:lnTo>
                    <a:lnTo>
                      <a:pt x="434" y="1113"/>
                    </a:lnTo>
                    <a:lnTo>
                      <a:pt x="429" y="1116"/>
                    </a:lnTo>
                    <a:lnTo>
                      <a:pt x="424" y="1118"/>
                    </a:lnTo>
                    <a:lnTo>
                      <a:pt x="424" y="1118"/>
                    </a:lnTo>
                    <a:lnTo>
                      <a:pt x="417" y="1116"/>
                    </a:lnTo>
                    <a:lnTo>
                      <a:pt x="412" y="1113"/>
                    </a:lnTo>
                    <a:lnTo>
                      <a:pt x="409" y="1107"/>
                    </a:lnTo>
                    <a:lnTo>
                      <a:pt x="407" y="1101"/>
                    </a:lnTo>
                    <a:lnTo>
                      <a:pt x="407" y="1101"/>
                    </a:lnTo>
                    <a:lnTo>
                      <a:pt x="409" y="1096"/>
                    </a:lnTo>
                    <a:lnTo>
                      <a:pt x="412" y="1090"/>
                    </a:lnTo>
                    <a:lnTo>
                      <a:pt x="417" y="1087"/>
                    </a:lnTo>
                    <a:lnTo>
                      <a:pt x="424" y="1085"/>
                    </a:lnTo>
                    <a:lnTo>
                      <a:pt x="424" y="1085"/>
                    </a:lnTo>
                    <a:close/>
                    <a:moveTo>
                      <a:pt x="364" y="1085"/>
                    </a:moveTo>
                    <a:lnTo>
                      <a:pt x="364" y="1085"/>
                    </a:lnTo>
                    <a:lnTo>
                      <a:pt x="364" y="1085"/>
                    </a:lnTo>
                    <a:lnTo>
                      <a:pt x="371" y="1087"/>
                    </a:lnTo>
                    <a:lnTo>
                      <a:pt x="376" y="1090"/>
                    </a:lnTo>
                    <a:lnTo>
                      <a:pt x="380" y="1096"/>
                    </a:lnTo>
                    <a:lnTo>
                      <a:pt x="380" y="1101"/>
                    </a:lnTo>
                    <a:lnTo>
                      <a:pt x="380" y="1101"/>
                    </a:lnTo>
                    <a:lnTo>
                      <a:pt x="380" y="1107"/>
                    </a:lnTo>
                    <a:lnTo>
                      <a:pt x="376" y="1113"/>
                    </a:lnTo>
                    <a:lnTo>
                      <a:pt x="371" y="1116"/>
                    </a:lnTo>
                    <a:lnTo>
                      <a:pt x="364" y="1118"/>
                    </a:lnTo>
                    <a:lnTo>
                      <a:pt x="364" y="1118"/>
                    </a:lnTo>
                    <a:lnTo>
                      <a:pt x="359" y="1116"/>
                    </a:lnTo>
                    <a:lnTo>
                      <a:pt x="354" y="1113"/>
                    </a:lnTo>
                    <a:lnTo>
                      <a:pt x="351" y="1107"/>
                    </a:lnTo>
                    <a:lnTo>
                      <a:pt x="349" y="1101"/>
                    </a:lnTo>
                    <a:lnTo>
                      <a:pt x="349" y="1101"/>
                    </a:lnTo>
                    <a:lnTo>
                      <a:pt x="351" y="1096"/>
                    </a:lnTo>
                    <a:lnTo>
                      <a:pt x="354" y="1090"/>
                    </a:lnTo>
                    <a:lnTo>
                      <a:pt x="359" y="1087"/>
                    </a:lnTo>
                    <a:lnTo>
                      <a:pt x="364" y="1085"/>
                    </a:lnTo>
                    <a:lnTo>
                      <a:pt x="364" y="1085"/>
                    </a:lnTo>
                    <a:close/>
                    <a:moveTo>
                      <a:pt x="307" y="1085"/>
                    </a:moveTo>
                    <a:lnTo>
                      <a:pt x="307" y="1085"/>
                    </a:lnTo>
                    <a:lnTo>
                      <a:pt x="307" y="1085"/>
                    </a:lnTo>
                    <a:lnTo>
                      <a:pt x="313" y="1087"/>
                    </a:lnTo>
                    <a:lnTo>
                      <a:pt x="318" y="1090"/>
                    </a:lnTo>
                    <a:lnTo>
                      <a:pt x="320" y="1096"/>
                    </a:lnTo>
                    <a:lnTo>
                      <a:pt x="322" y="1101"/>
                    </a:lnTo>
                    <a:lnTo>
                      <a:pt x="322" y="1101"/>
                    </a:lnTo>
                    <a:lnTo>
                      <a:pt x="320" y="1107"/>
                    </a:lnTo>
                    <a:lnTo>
                      <a:pt x="318" y="1113"/>
                    </a:lnTo>
                    <a:lnTo>
                      <a:pt x="313" y="1116"/>
                    </a:lnTo>
                    <a:lnTo>
                      <a:pt x="307" y="1118"/>
                    </a:lnTo>
                    <a:lnTo>
                      <a:pt x="307" y="1118"/>
                    </a:lnTo>
                    <a:lnTo>
                      <a:pt x="301" y="1116"/>
                    </a:lnTo>
                    <a:lnTo>
                      <a:pt x="296" y="1113"/>
                    </a:lnTo>
                    <a:lnTo>
                      <a:pt x="293" y="1107"/>
                    </a:lnTo>
                    <a:lnTo>
                      <a:pt x="291" y="1101"/>
                    </a:lnTo>
                    <a:lnTo>
                      <a:pt x="291" y="1101"/>
                    </a:lnTo>
                    <a:lnTo>
                      <a:pt x="293" y="1096"/>
                    </a:lnTo>
                    <a:lnTo>
                      <a:pt x="296" y="1090"/>
                    </a:lnTo>
                    <a:lnTo>
                      <a:pt x="301" y="1087"/>
                    </a:lnTo>
                    <a:lnTo>
                      <a:pt x="307" y="1085"/>
                    </a:lnTo>
                    <a:lnTo>
                      <a:pt x="307" y="1085"/>
                    </a:lnTo>
                    <a:close/>
                    <a:moveTo>
                      <a:pt x="249" y="1085"/>
                    </a:moveTo>
                    <a:lnTo>
                      <a:pt x="249" y="1085"/>
                    </a:lnTo>
                    <a:lnTo>
                      <a:pt x="249" y="1085"/>
                    </a:lnTo>
                    <a:lnTo>
                      <a:pt x="254" y="1087"/>
                    </a:lnTo>
                    <a:lnTo>
                      <a:pt x="259" y="1090"/>
                    </a:lnTo>
                    <a:lnTo>
                      <a:pt x="262" y="1096"/>
                    </a:lnTo>
                    <a:lnTo>
                      <a:pt x="264" y="1101"/>
                    </a:lnTo>
                    <a:lnTo>
                      <a:pt x="264" y="1101"/>
                    </a:lnTo>
                    <a:lnTo>
                      <a:pt x="262" y="1107"/>
                    </a:lnTo>
                    <a:lnTo>
                      <a:pt x="259" y="1113"/>
                    </a:lnTo>
                    <a:lnTo>
                      <a:pt x="254" y="1116"/>
                    </a:lnTo>
                    <a:lnTo>
                      <a:pt x="249" y="1118"/>
                    </a:lnTo>
                    <a:lnTo>
                      <a:pt x="249" y="1118"/>
                    </a:lnTo>
                    <a:lnTo>
                      <a:pt x="242" y="1116"/>
                    </a:lnTo>
                    <a:lnTo>
                      <a:pt x="237" y="1113"/>
                    </a:lnTo>
                    <a:lnTo>
                      <a:pt x="235" y="1107"/>
                    </a:lnTo>
                    <a:lnTo>
                      <a:pt x="233" y="1101"/>
                    </a:lnTo>
                    <a:lnTo>
                      <a:pt x="233" y="1101"/>
                    </a:lnTo>
                    <a:lnTo>
                      <a:pt x="235" y="1096"/>
                    </a:lnTo>
                    <a:lnTo>
                      <a:pt x="237" y="1090"/>
                    </a:lnTo>
                    <a:lnTo>
                      <a:pt x="242" y="1087"/>
                    </a:lnTo>
                    <a:lnTo>
                      <a:pt x="249" y="1085"/>
                    </a:lnTo>
                    <a:lnTo>
                      <a:pt x="249" y="1085"/>
                    </a:lnTo>
                    <a:close/>
                    <a:moveTo>
                      <a:pt x="191" y="1085"/>
                    </a:moveTo>
                    <a:lnTo>
                      <a:pt x="191" y="1085"/>
                    </a:lnTo>
                    <a:lnTo>
                      <a:pt x="191" y="1085"/>
                    </a:lnTo>
                    <a:lnTo>
                      <a:pt x="196" y="1087"/>
                    </a:lnTo>
                    <a:lnTo>
                      <a:pt x="201" y="1090"/>
                    </a:lnTo>
                    <a:lnTo>
                      <a:pt x="204" y="1096"/>
                    </a:lnTo>
                    <a:lnTo>
                      <a:pt x="206" y="1101"/>
                    </a:lnTo>
                    <a:lnTo>
                      <a:pt x="206" y="1101"/>
                    </a:lnTo>
                    <a:lnTo>
                      <a:pt x="204" y="1107"/>
                    </a:lnTo>
                    <a:lnTo>
                      <a:pt x="201" y="1113"/>
                    </a:lnTo>
                    <a:lnTo>
                      <a:pt x="196" y="1116"/>
                    </a:lnTo>
                    <a:lnTo>
                      <a:pt x="191" y="1118"/>
                    </a:lnTo>
                    <a:lnTo>
                      <a:pt x="191" y="1118"/>
                    </a:lnTo>
                    <a:lnTo>
                      <a:pt x="184" y="1116"/>
                    </a:lnTo>
                    <a:lnTo>
                      <a:pt x="179" y="1113"/>
                    </a:lnTo>
                    <a:lnTo>
                      <a:pt x="175" y="1107"/>
                    </a:lnTo>
                    <a:lnTo>
                      <a:pt x="175" y="1101"/>
                    </a:lnTo>
                    <a:lnTo>
                      <a:pt x="175" y="1101"/>
                    </a:lnTo>
                    <a:lnTo>
                      <a:pt x="175" y="1096"/>
                    </a:lnTo>
                    <a:lnTo>
                      <a:pt x="179" y="1090"/>
                    </a:lnTo>
                    <a:lnTo>
                      <a:pt x="184" y="1087"/>
                    </a:lnTo>
                    <a:lnTo>
                      <a:pt x="191" y="1085"/>
                    </a:lnTo>
                    <a:lnTo>
                      <a:pt x="191" y="1085"/>
                    </a:lnTo>
                    <a:close/>
                    <a:moveTo>
                      <a:pt x="131" y="1085"/>
                    </a:moveTo>
                    <a:lnTo>
                      <a:pt x="131" y="1085"/>
                    </a:lnTo>
                    <a:lnTo>
                      <a:pt x="131" y="1085"/>
                    </a:lnTo>
                    <a:lnTo>
                      <a:pt x="138" y="1087"/>
                    </a:lnTo>
                    <a:lnTo>
                      <a:pt x="143" y="1090"/>
                    </a:lnTo>
                    <a:lnTo>
                      <a:pt x="146" y="1096"/>
                    </a:lnTo>
                    <a:lnTo>
                      <a:pt x="146" y="1101"/>
                    </a:lnTo>
                    <a:lnTo>
                      <a:pt x="146" y="1101"/>
                    </a:lnTo>
                    <a:lnTo>
                      <a:pt x="146" y="1107"/>
                    </a:lnTo>
                    <a:lnTo>
                      <a:pt x="143" y="1113"/>
                    </a:lnTo>
                    <a:lnTo>
                      <a:pt x="138" y="1116"/>
                    </a:lnTo>
                    <a:lnTo>
                      <a:pt x="131" y="1118"/>
                    </a:lnTo>
                    <a:lnTo>
                      <a:pt x="131" y="1118"/>
                    </a:lnTo>
                    <a:lnTo>
                      <a:pt x="126" y="1116"/>
                    </a:lnTo>
                    <a:lnTo>
                      <a:pt x="121" y="1113"/>
                    </a:lnTo>
                    <a:lnTo>
                      <a:pt x="118" y="1107"/>
                    </a:lnTo>
                    <a:lnTo>
                      <a:pt x="116" y="1101"/>
                    </a:lnTo>
                    <a:lnTo>
                      <a:pt x="116" y="1101"/>
                    </a:lnTo>
                    <a:lnTo>
                      <a:pt x="118" y="1096"/>
                    </a:lnTo>
                    <a:lnTo>
                      <a:pt x="121" y="1090"/>
                    </a:lnTo>
                    <a:lnTo>
                      <a:pt x="126" y="1087"/>
                    </a:lnTo>
                    <a:lnTo>
                      <a:pt x="131" y="1085"/>
                    </a:lnTo>
                    <a:lnTo>
                      <a:pt x="131" y="1085"/>
                    </a:lnTo>
                    <a:close/>
                    <a:moveTo>
                      <a:pt x="73" y="1085"/>
                    </a:moveTo>
                    <a:lnTo>
                      <a:pt x="73" y="1085"/>
                    </a:lnTo>
                    <a:lnTo>
                      <a:pt x="73" y="1085"/>
                    </a:lnTo>
                    <a:lnTo>
                      <a:pt x="80" y="1087"/>
                    </a:lnTo>
                    <a:lnTo>
                      <a:pt x="85" y="1090"/>
                    </a:lnTo>
                    <a:lnTo>
                      <a:pt x="89" y="1096"/>
                    </a:lnTo>
                    <a:lnTo>
                      <a:pt x="89" y="1101"/>
                    </a:lnTo>
                    <a:lnTo>
                      <a:pt x="89" y="1101"/>
                    </a:lnTo>
                    <a:lnTo>
                      <a:pt x="89" y="1107"/>
                    </a:lnTo>
                    <a:lnTo>
                      <a:pt x="85" y="1113"/>
                    </a:lnTo>
                    <a:lnTo>
                      <a:pt x="80" y="1116"/>
                    </a:lnTo>
                    <a:lnTo>
                      <a:pt x="73" y="1118"/>
                    </a:lnTo>
                    <a:lnTo>
                      <a:pt x="73" y="1118"/>
                    </a:lnTo>
                    <a:lnTo>
                      <a:pt x="68" y="1116"/>
                    </a:lnTo>
                    <a:lnTo>
                      <a:pt x="63" y="1113"/>
                    </a:lnTo>
                    <a:lnTo>
                      <a:pt x="60" y="1107"/>
                    </a:lnTo>
                    <a:lnTo>
                      <a:pt x="58" y="1101"/>
                    </a:lnTo>
                    <a:lnTo>
                      <a:pt x="58" y="1101"/>
                    </a:lnTo>
                    <a:lnTo>
                      <a:pt x="60" y="1096"/>
                    </a:lnTo>
                    <a:lnTo>
                      <a:pt x="63" y="1090"/>
                    </a:lnTo>
                    <a:lnTo>
                      <a:pt x="68" y="1087"/>
                    </a:lnTo>
                    <a:lnTo>
                      <a:pt x="73" y="1085"/>
                    </a:lnTo>
                    <a:lnTo>
                      <a:pt x="73" y="1085"/>
                    </a:lnTo>
                    <a:close/>
                    <a:moveTo>
                      <a:pt x="1531" y="1041"/>
                    </a:moveTo>
                    <a:lnTo>
                      <a:pt x="1531" y="1041"/>
                    </a:lnTo>
                    <a:lnTo>
                      <a:pt x="1531" y="1041"/>
                    </a:lnTo>
                    <a:lnTo>
                      <a:pt x="1538" y="1043"/>
                    </a:lnTo>
                    <a:lnTo>
                      <a:pt x="1541" y="1046"/>
                    </a:lnTo>
                    <a:lnTo>
                      <a:pt x="1545" y="1051"/>
                    </a:lnTo>
                    <a:lnTo>
                      <a:pt x="1546" y="1058"/>
                    </a:lnTo>
                    <a:lnTo>
                      <a:pt x="1546" y="1058"/>
                    </a:lnTo>
                    <a:lnTo>
                      <a:pt x="1545" y="1063"/>
                    </a:lnTo>
                    <a:lnTo>
                      <a:pt x="1541" y="1070"/>
                    </a:lnTo>
                    <a:lnTo>
                      <a:pt x="1538" y="1073"/>
                    </a:lnTo>
                    <a:lnTo>
                      <a:pt x="1531" y="1073"/>
                    </a:lnTo>
                    <a:lnTo>
                      <a:pt x="1531" y="1073"/>
                    </a:lnTo>
                    <a:lnTo>
                      <a:pt x="1524" y="1073"/>
                    </a:lnTo>
                    <a:lnTo>
                      <a:pt x="1521" y="1070"/>
                    </a:lnTo>
                    <a:lnTo>
                      <a:pt x="1517" y="1063"/>
                    </a:lnTo>
                    <a:lnTo>
                      <a:pt x="1516" y="1058"/>
                    </a:lnTo>
                    <a:lnTo>
                      <a:pt x="1516" y="1058"/>
                    </a:lnTo>
                    <a:lnTo>
                      <a:pt x="1517" y="1051"/>
                    </a:lnTo>
                    <a:lnTo>
                      <a:pt x="1521" y="1046"/>
                    </a:lnTo>
                    <a:lnTo>
                      <a:pt x="1524" y="1043"/>
                    </a:lnTo>
                    <a:lnTo>
                      <a:pt x="1531" y="1041"/>
                    </a:lnTo>
                    <a:lnTo>
                      <a:pt x="1531" y="1041"/>
                    </a:lnTo>
                    <a:close/>
                    <a:moveTo>
                      <a:pt x="1473" y="1041"/>
                    </a:moveTo>
                    <a:lnTo>
                      <a:pt x="1473" y="1041"/>
                    </a:lnTo>
                    <a:lnTo>
                      <a:pt x="1473" y="1041"/>
                    </a:lnTo>
                    <a:lnTo>
                      <a:pt x="1478" y="1043"/>
                    </a:lnTo>
                    <a:lnTo>
                      <a:pt x="1483" y="1046"/>
                    </a:lnTo>
                    <a:lnTo>
                      <a:pt x="1487" y="1051"/>
                    </a:lnTo>
                    <a:lnTo>
                      <a:pt x="1488" y="1058"/>
                    </a:lnTo>
                    <a:lnTo>
                      <a:pt x="1488" y="1058"/>
                    </a:lnTo>
                    <a:lnTo>
                      <a:pt x="1487" y="1063"/>
                    </a:lnTo>
                    <a:lnTo>
                      <a:pt x="1483" y="1070"/>
                    </a:lnTo>
                    <a:lnTo>
                      <a:pt x="1478" y="1073"/>
                    </a:lnTo>
                    <a:lnTo>
                      <a:pt x="1473" y="1073"/>
                    </a:lnTo>
                    <a:lnTo>
                      <a:pt x="1473" y="1073"/>
                    </a:lnTo>
                    <a:lnTo>
                      <a:pt x="1466" y="1073"/>
                    </a:lnTo>
                    <a:lnTo>
                      <a:pt x="1461" y="1070"/>
                    </a:lnTo>
                    <a:lnTo>
                      <a:pt x="1458" y="1063"/>
                    </a:lnTo>
                    <a:lnTo>
                      <a:pt x="1458" y="1058"/>
                    </a:lnTo>
                    <a:lnTo>
                      <a:pt x="1458" y="1058"/>
                    </a:lnTo>
                    <a:lnTo>
                      <a:pt x="1458" y="1051"/>
                    </a:lnTo>
                    <a:lnTo>
                      <a:pt x="1461" y="1046"/>
                    </a:lnTo>
                    <a:lnTo>
                      <a:pt x="1466" y="1043"/>
                    </a:lnTo>
                    <a:lnTo>
                      <a:pt x="1473" y="1041"/>
                    </a:lnTo>
                    <a:lnTo>
                      <a:pt x="1473" y="1041"/>
                    </a:lnTo>
                    <a:close/>
                    <a:moveTo>
                      <a:pt x="1415" y="1041"/>
                    </a:moveTo>
                    <a:lnTo>
                      <a:pt x="1415" y="1041"/>
                    </a:lnTo>
                    <a:lnTo>
                      <a:pt x="1415" y="1041"/>
                    </a:lnTo>
                    <a:lnTo>
                      <a:pt x="1420" y="1043"/>
                    </a:lnTo>
                    <a:lnTo>
                      <a:pt x="1425" y="1046"/>
                    </a:lnTo>
                    <a:lnTo>
                      <a:pt x="1429" y="1051"/>
                    </a:lnTo>
                    <a:lnTo>
                      <a:pt x="1431" y="1058"/>
                    </a:lnTo>
                    <a:lnTo>
                      <a:pt x="1431" y="1058"/>
                    </a:lnTo>
                    <a:lnTo>
                      <a:pt x="1429" y="1063"/>
                    </a:lnTo>
                    <a:lnTo>
                      <a:pt x="1425" y="1070"/>
                    </a:lnTo>
                    <a:lnTo>
                      <a:pt x="1420" y="1073"/>
                    </a:lnTo>
                    <a:lnTo>
                      <a:pt x="1415" y="1073"/>
                    </a:lnTo>
                    <a:lnTo>
                      <a:pt x="1415" y="1073"/>
                    </a:lnTo>
                    <a:lnTo>
                      <a:pt x="1408" y="1073"/>
                    </a:lnTo>
                    <a:lnTo>
                      <a:pt x="1403" y="1070"/>
                    </a:lnTo>
                    <a:lnTo>
                      <a:pt x="1400" y="1063"/>
                    </a:lnTo>
                    <a:lnTo>
                      <a:pt x="1398" y="1058"/>
                    </a:lnTo>
                    <a:lnTo>
                      <a:pt x="1398" y="1058"/>
                    </a:lnTo>
                    <a:lnTo>
                      <a:pt x="1400" y="1051"/>
                    </a:lnTo>
                    <a:lnTo>
                      <a:pt x="1403" y="1046"/>
                    </a:lnTo>
                    <a:lnTo>
                      <a:pt x="1408" y="1043"/>
                    </a:lnTo>
                    <a:lnTo>
                      <a:pt x="1415" y="1041"/>
                    </a:lnTo>
                    <a:lnTo>
                      <a:pt x="1415" y="1041"/>
                    </a:lnTo>
                    <a:close/>
                    <a:moveTo>
                      <a:pt x="1356" y="1041"/>
                    </a:moveTo>
                    <a:lnTo>
                      <a:pt x="1356" y="1041"/>
                    </a:lnTo>
                    <a:lnTo>
                      <a:pt x="1356" y="1041"/>
                    </a:lnTo>
                    <a:lnTo>
                      <a:pt x="1362" y="1043"/>
                    </a:lnTo>
                    <a:lnTo>
                      <a:pt x="1368" y="1046"/>
                    </a:lnTo>
                    <a:lnTo>
                      <a:pt x="1371" y="1051"/>
                    </a:lnTo>
                    <a:lnTo>
                      <a:pt x="1371" y="1058"/>
                    </a:lnTo>
                    <a:lnTo>
                      <a:pt x="1371" y="1058"/>
                    </a:lnTo>
                    <a:lnTo>
                      <a:pt x="1371" y="1063"/>
                    </a:lnTo>
                    <a:lnTo>
                      <a:pt x="1368" y="1070"/>
                    </a:lnTo>
                    <a:lnTo>
                      <a:pt x="1362" y="1073"/>
                    </a:lnTo>
                    <a:lnTo>
                      <a:pt x="1356" y="1073"/>
                    </a:lnTo>
                    <a:lnTo>
                      <a:pt x="1356" y="1073"/>
                    </a:lnTo>
                    <a:lnTo>
                      <a:pt x="1350" y="1073"/>
                    </a:lnTo>
                    <a:lnTo>
                      <a:pt x="1345" y="1070"/>
                    </a:lnTo>
                    <a:lnTo>
                      <a:pt x="1342" y="1063"/>
                    </a:lnTo>
                    <a:lnTo>
                      <a:pt x="1340" y="1058"/>
                    </a:lnTo>
                    <a:lnTo>
                      <a:pt x="1340" y="1058"/>
                    </a:lnTo>
                    <a:lnTo>
                      <a:pt x="1342" y="1051"/>
                    </a:lnTo>
                    <a:lnTo>
                      <a:pt x="1345" y="1046"/>
                    </a:lnTo>
                    <a:lnTo>
                      <a:pt x="1350" y="1043"/>
                    </a:lnTo>
                    <a:lnTo>
                      <a:pt x="1356" y="1041"/>
                    </a:lnTo>
                    <a:lnTo>
                      <a:pt x="1356" y="1041"/>
                    </a:lnTo>
                    <a:close/>
                    <a:moveTo>
                      <a:pt x="1298" y="1041"/>
                    </a:moveTo>
                    <a:lnTo>
                      <a:pt x="1298" y="1041"/>
                    </a:lnTo>
                    <a:lnTo>
                      <a:pt x="1298" y="1041"/>
                    </a:lnTo>
                    <a:lnTo>
                      <a:pt x="1305" y="1043"/>
                    </a:lnTo>
                    <a:lnTo>
                      <a:pt x="1310" y="1046"/>
                    </a:lnTo>
                    <a:lnTo>
                      <a:pt x="1311" y="1051"/>
                    </a:lnTo>
                    <a:lnTo>
                      <a:pt x="1313" y="1058"/>
                    </a:lnTo>
                    <a:lnTo>
                      <a:pt x="1313" y="1058"/>
                    </a:lnTo>
                    <a:lnTo>
                      <a:pt x="1311" y="1063"/>
                    </a:lnTo>
                    <a:lnTo>
                      <a:pt x="1310" y="1070"/>
                    </a:lnTo>
                    <a:lnTo>
                      <a:pt x="1305" y="1073"/>
                    </a:lnTo>
                    <a:lnTo>
                      <a:pt x="1298" y="1073"/>
                    </a:lnTo>
                    <a:lnTo>
                      <a:pt x="1298" y="1073"/>
                    </a:lnTo>
                    <a:lnTo>
                      <a:pt x="1293" y="1073"/>
                    </a:lnTo>
                    <a:lnTo>
                      <a:pt x="1287" y="1070"/>
                    </a:lnTo>
                    <a:lnTo>
                      <a:pt x="1284" y="1063"/>
                    </a:lnTo>
                    <a:lnTo>
                      <a:pt x="1282" y="1058"/>
                    </a:lnTo>
                    <a:lnTo>
                      <a:pt x="1282" y="1058"/>
                    </a:lnTo>
                    <a:lnTo>
                      <a:pt x="1284" y="1051"/>
                    </a:lnTo>
                    <a:lnTo>
                      <a:pt x="1287" y="1046"/>
                    </a:lnTo>
                    <a:lnTo>
                      <a:pt x="1293" y="1043"/>
                    </a:lnTo>
                    <a:lnTo>
                      <a:pt x="1298" y="1041"/>
                    </a:lnTo>
                    <a:lnTo>
                      <a:pt x="1298" y="1041"/>
                    </a:lnTo>
                    <a:close/>
                    <a:moveTo>
                      <a:pt x="1240" y="1041"/>
                    </a:moveTo>
                    <a:lnTo>
                      <a:pt x="1240" y="1041"/>
                    </a:lnTo>
                    <a:lnTo>
                      <a:pt x="1240" y="1041"/>
                    </a:lnTo>
                    <a:lnTo>
                      <a:pt x="1245" y="1043"/>
                    </a:lnTo>
                    <a:lnTo>
                      <a:pt x="1250" y="1046"/>
                    </a:lnTo>
                    <a:lnTo>
                      <a:pt x="1253" y="1051"/>
                    </a:lnTo>
                    <a:lnTo>
                      <a:pt x="1255" y="1058"/>
                    </a:lnTo>
                    <a:lnTo>
                      <a:pt x="1255" y="1058"/>
                    </a:lnTo>
                    <a:lnTo>
                      <a:pt x="1253" y="1063"/>
                    </a:lnTo>
                    <a:lnTo>
                      <a:pt x="1250" y="1070"/>
                    </a:lnTo>
                    <a:lnTo>
                      <a:pt x="1245" y="1073"/>
                    </a:lnTo>
                    <a:lnTo>
                      <a:pt x="1240" y="1073"/>
                    </a:lnTo>
                    <a:lnTo>
                      <a:pt x="1240" y="1073"/>
                    </a:lnTo>
                    <a:lnTo>
                      <a:pt x="1233" y="1073"/>
                    </a:lnTo>
                    <a:lnTo>
                      <a:pt x="1228" y="1070"/>
                    </a:lnTo>
                    <a:lnTo>
                      <a:pt x="1224" y="1063"/>
                    </a:lnTo>
                    <a:lnTo>
                      <a:pt x="1224" y="1058"/>
                    </a:lnTo>
                    <a:lnTo>
                      <a:pt x="1224" y="1058"/>
                    </a:lnTo>
                    <a:lnTo>
                      <a:pt x="1224" y="1051"/>
                    </a:lnTo>
                    <a:lnTo>
                      <a:pt x="1228" y="1046"/>
                    </a:lnTo>
                    <a:lnTo>
                      <a:pt x="1233" y="1043"/>
                    </a:lnTo>
                    <a:lnTo>
                      <a:pt x="1240" y="1041"/>
                    </a:lnTo>
                    <a:lnTo>
                      <a:pt x="1240" y="1041"/>
                    </a:lnTo>
                    <a:close/>
                    <a:moveTo>
                      <a:pt x="1182" y="1041"/>
                    </a:moveTo>
                    <a:lnTo>
                      <a:pt x="1182" y="1041"/>
                    </a:lnTo>
                    <a:lnTo>
                      <a:pt x="1182" y="1041"/>
                    </a:lnTo>
                    <a:lnTo>
                      <a:pt x="1187" y="1043"/>
                    </a:lnTo>
                    <a:lnTo>
                      <a:pt x="1192" y="1046"/>
                    </a:lnTo>
                    <a:lnTo>
                      <a:pt x="1196" y="1051"/>
                    </a:lnTo>
                    <a:lnTo>
                      <a:pt x="1197" y="1058"/>
                    </a:lnTo>
                    <a:lnTo>
                      <a:pt x="1197" y="1058"/>
                    </a:lnTo>
                    <a:lnTo>
                      <a:pt x="1196" y="1063"/>
                    </a:lnTo>
                    <a:lnTo>
                      <a:pt x="1192" y="1070"/>
                    </a:lnTo>
                    <a:lnTo>
                      <a:pt x="1187" y="1073"/>
                    </a:lnTo>
                    <a:lnTo>
                      <a:pt x="1182" y="1073"/>
                    </a:lnTo>
                    <a:lnTo>
                      <a:pt x="1182" y="1073"/>
                    </a:lnTo>
                    <a:lnTo>
                      <a:pt x="1175" y="1073"/>
                    </a:lnTo>
                    <a:lnTo>
                      <a:pt x="1170" y="1070"/>
                    </a:lnTo>
                    <a:lnTo>
                      <a:pt x="1167" y="1063"/>
                    </a:lnTo>
                    <a:lnTo>
                      <a:pt x="1167" y="1058"/>
                    </a:lnTo>
                    <a:lnTo>
                      <a:pt x="1167" y="1058"/>
                    </a:lnTo>
                    <a:lnTo>
                      <a:pt x="1167" y="1051"/>
                    </a:lnTo>
                    <a:lnTo>
                      <a:pt x="1170" y="1046"/>
                    </a:lnTo>
                    <a:lnTo>
                      <a:pt x="1175" y="1043"/>
                    </a:lnTo>
                    <a:lnTo>
                      <a:pt x="1182" y="1041"/>
                    </a:lnTo>
                    <a:lnTo>
                      <a:pt x="1182" y="1041"/>
                    </a:lnTo>
                    <a:close/>
                    <a:moveTo>
                      <a:pt x="1122" y="1041"/>
                    </a:moveTo>
                    <a:lnTo>
                      <a:pt x="1122" y="1041"/>
                    </a:lnTo>
                    <a:lnTo>
                      <a:pt x="1122" y="1041"/>
                    </a:lnTo>
                    <a:lnTo>
                      <a:pt x="1129" y="1043"/>
                    </a:lnTo>
                    <a:lnTo>
                      <a:pt x="1134" y="1046"/>
                    </a:lnTo>
                    <a:lnTo>
                      <a:pt x="1138" y="1051"/>
                    </a:lnTo>
                    <a:lnTo>
                      <a:pt x="1138" y="1058"/>
                    </a:lnTo>
                    <a:lnTo>
                      <a:pt x="1138" y="1058"/>
                    </a:lnTo>
                    <a:lnTo>
                      <a:pt x="1138" y="1063"/>
                    </a:lnTo>
                    <a:lnTo>
                      <a:pt x="1134" y="1070"/>
                    </a:lnTo>
                    <a:lnTo>
                      <a:pt x="1129" y="1073"/>
                    </a:lnTo>
                    <a:lnTo>
                      <a:pt x="1122" y="1073"/>
                    </a:lnTo>
                    <a:lnTo>
                      <a:pt x="1122" y="1073"/>
                    </a:lnTo>
                    <a:lnTo>
                      <a:pt x="1117" y="1073"/>
                    </a:lnTo>
                    <a:lnTo>
                      <a:pt x="1112" y="1070"/>
                    </a:lnTo>
                    <a:lnTo>
                      <a:pt x="1109" y="1063"/>
                    </a:lnTo>
                    <a:lnTo>
                      <a:pt x="1107" y="1058"/>
                    </a:lnTo>
                    <a:lnTo>
                      <a:pt x="1107" y="1058"/>
                    </a:lnTo>
                    <a:lnTo>
                      <a:pt x="1109" y="1051"/>
                    </a:lnTo>
                    <a:lnTo>
                      <a:pt x="1112" y="1046"/>
                    </a:lnTo>
                    <a:lnTo>
                      <a:pt x="1117" y="1043"/>
                    </a:lnTo>
                    <a:lnTo>
                      <a:pt x="1122" y="1041"/>
                    </a:lnTo>
                    <a:lnTo>
                      <a:pt x="1122" y="1041"/>
                    </a:lnTo>
                    <a:close/>
                    <a:moveTo>
                      <a:pt x="1064" y="1041"/>
                    </a:moveTo>
                    <a:lnTo>
                      <a:pt x="1064" y="1041"/>
                    </a:lnTo>
                    <a:lnTo>
                      <a:pt x="1064" y="1041"/>
                    </a:lnTo>
                    <a:lnTo>
                      <a:pt x="1071" y="1043"/>
                    </a:lnTo>
                    <a:lnTo>
                      <a:pt x="1076" y="1046"/>
                    </a:lnTo>
                    <a:lnTo>
                      <a:pt x="1080" y="1051"/>
                    </a:lnTo>
                    <a:lnTo>
                      <a:pt x="1080" y="1058"/>
                    </a:lnTo>
                    <a:lnTo>
                      <a:pt x="1080" y="1058"/>
                    </a:lnTo>
                    <a:lnTo>
                      <a:pt x="1080" y="1063"/>
                    </a:lnTo>
                    <a:lnTo>
                      <a:pt x="1076" y="1070"/>
                    </a:lnTo>
                    <a:lnTo>
                      <a:pt x="1071" y="1073"/>
                    </a:lnTo>
                    <a:lnTo>
                      <a:pt x="1064" y="1073"/>
                    </a:lnTo>
                    <a:lnTo>
                      <a:pt x="1064" y="1073"/>
                    </a:lnTo>
                    <a:lnTo>
                      <a:pt x="1059" y="1073"/>
                    </a:lnTo>
                    <a:lnTo>
                      <a:pt x="1054" y="1070"/>
                    </a:lnTo>
                    <a:lnTo>
                      <a:pt x="1051" y="1063"/>
                    </a:lnTo>
                    <a:lnTo>
                      <a:pt x="1049" y="1058"/>
                    </a:lnTo>
                    <a:lnTo>
                      <a:pt x="1049" y="1058"/>
                    </a:lnTo>
                    <a:lnTo>
                      <a:pt x="1051" y="1051"/>
                    </a:lnTo>
                    <a:lnTo>
                      <a:pt x="1054" y="1046"/>
                    </a:lnTo>
                    <a:lnTo>
                      <a:pt x="1059" y="1043"/>
                    </a:lnTo>
                    <a:lnTo>
                      <a:pt x="1064" y="1041"/>
                    </a:lnTo>
                    <a:lnTo>
                      <a:pt x="1064" y="1041"/>
                    </a:lnTo>
                    <a:close/>
                    <a:moveTo>
                      <a:pt x="1006" y="1041"/>
                    </a:moveTo>
                    <a:lnTo>
                      <a:pt x="1006" y="1041"/>
                    </a:lnTo>
                    <a:lnTo>
                      <a:pt x="1006" y="1041"/>
                    </a:lnTo>
                    <a:lnTo>
                      <a:pt x="1012" y="1043"/>
                    </a:lnTo>
                    <a:lnTo>
                      <a:pt x="1017" y="1046"/>
                    </a:lnTo>
                    <a:lnTo>
                      <a:pt x="1020" y="1051"/>
                    </a:lnTo>
                    <a:lnTo>
                      <a:pt x="1022" y="1058"/>
                    </a:lnTo>
                    <a:lnTo>
                      <a:pt x="1022" y="1058"/>
                    </a:lnTo>
                    <a:lnTo>
                      <a:pt x="1020" y="1063"/>
                    </a:lnTo>
                    <a:lnTo>
                      <a:pt x="1017" y="1070"/>
                    </a:lnTo>
                    <a:lnTo>
                      <a:pt x="1012" y="1073"/>
                    </a:lnTo>
                    <a:lnTo>
                      <a:pt x="1006" y="1073"/>
                    </a:lnTo>
                    <a:lnTo>
                      <a:pt x="1006" y="1073"/>
                    </a:lnTo>
                    <a:lnTo>
                      <a:pt x="1000" y="1073"/>
                    </a:lnTo>
                    <a:lnTo>
                      <a:pt x="996" y="1070"/>
                    </a:lnTo>
                    <a:lnTo>
                      <a:pt x="993" y="1063"/>
                    </a:lnTo>
                    <a:lnTo>
                      <a:pt x="991" y="1058"/>
                    </a:lnTo>
                    <a:lnTo>
                      <a:pt x="991" y="1058"/>
                    </a:lnTo>
                    <a:lnTo>
                      <a:pt x="993" y="1051"/>
                    </a:lnTo>
                    <a:lnTo>
                      <a:pt x="996" y="1046"/>
                    </a:lnTo>
                    <a:lnTo>
                      <a:pt x="1000" y="1043"/>
                    </a:lnTo>
                    <a:lnTo>
                      <a:pt x="1006" y="1041"/>
                    </a:lnTo>
                    <a:lnTo>
                      <a:pt x="1006" y="1041"/>
                    </a:lnTo>
                    <a:close/>
                    <a:moveTo>
                      <a:pt x="949" y="1041"/>
                    </a:moveTo>
                    <a:lnTo>
                      <a:pt x="949" y="1041"/>
                    </a:lnTo>
                    <a:lnTo>
                      <a:pt x="949" y="1041"/>
                    </a:lnTo>
                    <a:lnTo>
                      <a:pt x="954" y="1043"/>
                    </a:lnTo>
                    <a:lnTo>
                      <a:pt x="959" y="1046"/>
                    </a:lnTo>
                    <a:lnTo>
                      <a:pt x="962" y="1051"/>
                    </a:lnTo>
                    <a:lnTo>
                      <a:pt x="964" y="1058"/>
                    </a:lnTo>
                    <a:lnTo>
                      <a:pt x="964" y="1058"/>
                    </a:lnTo>
                    <a:lnTo>
                      <a:pt x="962" y="1063"/>
                    </a:lnTo>
                    <a:lnTo>
                      <a:pt x="959" y="1070"/>
                    </a:lnTo>
                    <a:lnTo>
                      <a:pt x="954" y="1073"/>
                    </a:lnTo>
                    <a:lnTo>
                      <a:pt x="949" y="1073"/>
                    </a:lnTo>
                    <a:lnTo>
                      <a:pt x="949" y="1073"/>
                    </a:lnTo>
                    <a:lnTo>
                      <a:pt x="942" y="1073"/>
                    </a:lnTo>
                    <a:lnTo>
                      <a:pt x="937" y="1070"/>
                    </a:lnTo>
                    <a:lnTo>
                      <a:pt x="933" y="1063"/>
                    </a:lnTo>
                    <a:lnTo>
                      <a:pt x="933" y="1058"/>
                    </a:lnTo>
                    <a:lnTo>
                      <a:pt x="933" y="1058"/>
                    </a:lnTo>
                    <a:lnTo>
                      <a:pt x="933" y="1051"/>
                    </a:lnTo>
                    <a:lnTo>
                      <a:pt x="937" y="1046"/>
                    </a:lnTo>
                    <a:lnTo>
                      <a:pt x="942" y="1043"/>
                    </a:lnTo>
                    <a:lnTo>
                      <a:pt x="949" y="1041"/>
                    </a:lnTo>
                    <a:lnTo>
                      <a:pt x="949" y="1041"/>
                    </a:lnTo>
                    <a:close/>
                    <a:moveTo>
                      <a:pt x="889" y="1041"/>
                    </a:moveTo>
                    <a:lnTo>
                      <a:pt x="889" y="1041"/>
                    </a:lnTo>
                    <a:lnTo>
                      <a:pt x="889" y="1041"/>
                    </a:lnTo>
                    <a:lnTo>
                      <a:pt x="896" y="1043"/>
                    </a:lnTo>
                    <a:lnTo>
                      <a:pt x="901" y="1046"/>
                    </a:lnTo>
                    <a:lnTo>
                      <a:pt x="904" y="1051"/>
                    </a:lnTo>
                    <a:lnTo>
                      <a:pt x="906" y="1058"/>
                    </a:lnTo>
                    <a:lnTo>
                      <a:pt x="906" y="1058"/>
                    </a:lnTo>
                    <a:lnTo>
                      <a:pt x="904" y="1063"/>
                    </a:lnTo>
                    <a:lnTo>
                      <a:pt x="901" y="1070"/>
                    </a:lnTo>
                    <a:lnTo>
                      <a:pt x="896" y="1073"/>
                    </a:lnTo>
                    <a:lnTo>
                      <a:pt x="889" y="1073"/>
                    </a:lnTo>
                    <a:lnTo>
                      <a:pt x="889" y="1073"/>
                    </a:lnTo>
                    <a:lnTo>
                      <a:pt x="884" y="1073"/>
                    </a:lnTo>
                    <a:lnTo>
                      <a:pt x="879" y="1070"/>
                    </a:lnTo>
                    <a:lnTo>
                      <a:pt x="875" y="1063"/>
                    </a:lnTo>
                    <a:lnTo>
                      <a:pt x="874" y="1058"/>
                    </a:lnTo>
                    <a:lnTo>
                      <a:pt x="874" y="1058"/>
                    </a:lnTo>
                    <a:lnTo>
                      <a:pt x="875" y="1051"/>
                    </a:lnTo>
                    <a:lnTo>
                      <a:pt x="879" y="1046"/>
                    </a:lnTo>
                    <a:lnTo>
                      <a:pt x="884" y="1043"/>
                    </a:lnTo>
                    <a:lnTo>
                      <a:pt x="889" y="1041"/>
                    </a:lnTo>
                    <a:lnTo>
                      <a:pt x="889" y="1041"/>
                    </a:lnTo>
                    <a:close/>
                    <a:moveTo>
                      <a:pt x="831" y="1041"/>
                    </a:moveTo>
                    <a:lnTo>
                      <a:pt x="831" y="1041"/>
                    </a:lnTo>
                    <a:lnTo>
                      <a:pt x="831" y="1041"/>
                    </a:lnTo>
                    <a:lnTo>
                      <a:pt x="838" y="1043"/>
                    </a:lnTo>
                    <a:lnTo>
                      <a:pt x="843" y="1046"/>
                    </a:lnTo>
                    <a:lnTo>
                      <a:pt x="846" y="1051"/>
                    </a:lnTo>
                    <a:lnTo>
                      <a:pt x="846" y="1058"/>
                    </a:lnTo>
                    <a:lnTo>
                      <a:pt x="846" y="1058"/>
                    </a:lnTo>
                    <a:lnTo>
                      <a:pt x="846" y="1063"/>
                    </a:lnTo>
                    <a:lnTo>
                      <a:pt x="843" y="1070"/>
                    </a:lnTo>
                    <a:lnTo>
                      <a:pt x="838" y="1073"/>
                    </a:lnTo>
                    <a:lnTo>
                      <a:pt x="831" y="1073"/>
                    </a:lnTo>
                    <a:lnTo>
                      <a:pt x="831" y="1073"/>
                    </a:lnTo>
                    <a:lnTo>
                      <a:pt x="826" y="1073"/>
                    </a:lnTo>
                    <a:lnTo>
                      <a:pt x="821" y="1070"/>
                    </a:lnTo>
                    <a:lnTo>
                      <a:pt x="817" y="1063"/>
                    </a:lnTo>
                    <a:lnTo>
                      <a:pt x="816" y="1058"/>
                    </a:lnTo>
                    <a:lnTo>
                      <a:pt x="816" y="1058"/>
                    </a:lnTo>
                    <a:lnTo>
                      <a:pt x="817" y="1051"/>
                    </a:lnTo>
                    <a:lnTo>
                      <a:pt x="821" y="1046"/>
                    </a:lnTo>
                    <a:lnTo>
                      <a:pt x="826" y="1043"/>
                    </a:lnTo>
                    <a:lnTo>
                      <a:pt x="831" y="1041"/>
                    </a:lnTo>
                    <a:lnTo>
                      <a:pt x="831" y="1041"/>
                    </a:lnTo>
                    <a:close/>
                    <a:moveTo>
                      <a:pt x="773" y="1041"/>
                    </a:moveTo>
                    <a:lnTo>
                      <a:pt x="773" y="1041"/>
                    </a:lnTo>
                    <a:lnTo>
                      <a:pt x="773" y="1041"/>
                    </a:lnTo>
                    <a:lnTo>
                      <a:pt x="780" y="1043"/>
                    </a:lnTo>
                    <a:lnTo>
                      <a:pt x="783" y="1046"/>
                    </a:lnTo>
                    <a:lnTo>
                      <a:pt x="787" y="1051"/>
                    </a:lnTo>
                    <a:lnTo>
                      <a:pt x="789" y="1058"/>
                    </a:lnTo>
                    <a:lnTo>
                      <a:pt x="789" y="1058"/>
                    </a:lnTo>
                    <a:lnTo>
                      <a:pt x="787" y="1063"/>
                    </a:lnTo>
                    <a:lnTo>
                      <a:pt x="783" y="1070"/>
                    </a:lnTo>
                    <a:lnTo>
                      <a:pt x="780" y="1073"/>
                    </a:lnTo>
                    <a:lnTo>
                      <a:pt x="773" y="1073"/>
                    </a:lnTo>
                    <a:lnTo>
                      <a:pt x="773" y="1073"/>
                    </a:lnTo>
                    <a:lnTo>
                      <a:pt x="766" y="1073"/>
                    </a:lnTo>
                    <a:lnTo>
                      <a:pt x="763" y="1070"/>
                    </a:lnTo>
                    <a:lnTo>
                      <a:pt x="760" y="1063"/>
                    </a:lnTo>
                    <a:lnTo>
                      <a:pt x="758" y="1058"/>
                    </a:lnTo>
                    <a:lnTo>
                      <a:pt x="758" y="1058"/>
                    </a:lnTo>
                    <a:lnTo>
                      <a:pt x="760" y="1051"/>
                    </a:lnTo>
                    <a:lnTo>
                      <a:pt x="763" y="1046"/>
                    </a:lnTo>
                    <a:lnTo>
                      <a:pt x="766" y="1043"/>
                    </a:lnTo>
                    <a:lnTo>
                      <a:pt x="773" y="1041"/>
                    </a:lnTo>
                    <a:lnTo>
                      <a:pt x="773" y="1041"/>
                    </a:lnTo>
                    <a:close/>
                    <a:moveTo>
                      <a:pt x="715" y="1041"/>
                    </a:moveTo>
                    <a:lnTo>
                      <a:pt x="715" y="1041"/>
                    </a:lnTo>
                    <a:lnTo>
                      <a:pt x="715" y="1041"/>
                    </a:lnTo>
                    <a:lnTo>
                      <a:pt x="720" y="1043"/>
                    </a:lnTo>
                    <a:lnTo>
                      <a:pt x="725" y="1046"/>
                    </a:lnTo>
                    <a:lnTo>
                      <a:pt x="729" y="1051"/>
                    </a:lnTo>
                    <a:lnTo>
                      <a:pt x="731" y="1058"/>
                    </a:lnTo>
                    <a:lnTo>
                      <a:pt x="731" y="1058"/>
                    </a:lnTo>
                    <a:lnTo>
                      <a:pt x="729" y="1063"/>
                    </a:lnTo>
                    <a:lnTo>
                      <a:pt x="725" y="1070"/>
                    </a:lnTo>
                    <a:lnTo>
                      <a:pt x="720" y="1073"/>
                    </a:lnTo>
                    <a:lnTo>
                      <a:pt x="715" y="1073"/>
                    </a:lnTo>
                    <a:lnTo>
                      <a:pt x="715" y="1073"/>
                    </a:lnTo>
                    <a:lnTo>
                      <a:pt x="708" y="1073"/>
                    </a:lnTo>
                    <a:lnTo>
                      <a:pt x="703" y="1070"/>
                    </a:lnTo>
                    <a:lnTo>
                      <a:pt x="700" y="1063"/>
                    </a:lnTo>
                    <a:lnTo>
                      <a:pt x="700" y="1058"/>
                    </a:lnTo>
                    <a:lnTo>
                      <a:pt x="700" y="1058"/>
                    </a:lnTo>
                    <a:lnTo>
                      <a:pt x="700" y="1051"/>
                    </a:lnTo>
                    <a:lnTo>
                      <a:pt x="703" y="1046"/>
                    </a:lnTo>
                    <a:lnTo>
                      <a:pt x="708" y="1043"/>
                    </a:lnTo>
                    <a:lnTo>
                      <a:pt x="715" y="1041"/>
                    </a:lnTo>
                    <a:lnTo>
                      <a:pt x="715" y="1041"/>
                    </a:lnTo>
                    <a:close/>
                    <a:moveTo>
                      <a:pt x="657" y="1041"/>
                    </a:moveTo>
                    <a:lnTo>
                      <a:pt x="657" y="1041"/>
                    </a:lnTo>
                    <a:lnTo>
                      <a:pt x="657" y="1041"/>
                    </a:lnTo>
                    <a:lnTo>
                      <a:pt x="662" y="1043"/>
                    </a:lnTo>
                    <a:lnTo>
                      <a:pt x="668" y="1046"/>
                    </a:lnTo>
                    <a:lnTo>
                      <a:pt x="671" y="1051"/>
                    </a:lnTo>
                    <a:lnTo>
                      <a:pt x="673" y="1058"/>
                    </a:lnTo>
                    <a:lnTo>
                      <a:pt x="673" y="1058"/>
                    </a:lnTo>
                    <a:lnTo>
                      <a:pt x="671" y="1063"/>
                    </a:lnTo>
                    <a:lnTo>
                      <a:pt x="668" y="1070"/>
                    </a:lnTo>
                    <a:lnTo>
                      <a:pt x="662" y="1073"/>
                    </a:lnTo>
                    <a:lnTo>
                      <a:pt x="657" y="1073"/>
                    </a:lnTo>
                    <a:lnTo>
                      <a:pt x="657" y="1073"/>
                    </a:lnTo>
                    <a:lnTo>
                      <a:pt x="651" y="1073"/>
                    </a:lnTo>
                    <a:lnTo>
                      <a:pt x="645" y="1070"/>
                    </a:lnTo>
                    <a:lnTo>
                      <a:pt x="642" y="1063"/>
                    </a:lnTo>
                    <a:lnTo>
                      <a:pt x="640" y="1058"/>
                    </a:lnTo>
                    <a:lnTo>
                      <a:pt x="640" y="1058"/>
                    </a:lnTo>
                    <a:lnTo>
                      <a:pt x="642" y="1051"/>
                    </a:lnTo>
                    <a:lnTo>
                      <a:pt x="645" y="1046"/>
                    </a:lnTo>
                    <a:lnTo>
                      <a:pt x="651" y="1043"/>
                    </a:lnTo>
                    <a:lnTo>
                      <a:pt x="657" y="1041"/>
                    </a:lnTo>
                    <a:lnTo>
                      <a:pt x="657" y="1041"/>
                    </a:lnTo>
                    <a:close/>
                    <a:moveTo>
                      <a:pt x="598" y="1041"/>
                    </a:moveTo>
                    <a:lnTo>
                      <a:pt x="598" y="1041"/>
                    </a:lnTo>
                    <a:lnTo>
                      <a:pt x="598" y="1041"/>
                    </a:lnTo>
                    <a:lnTo>
                      <a:pt x="605" y="1043"/>
                    </a:lnTo>
                    <a:lnTo>
                      <a:pt x="610" y="1046"/>
                    </a:lnTo>
                    <a:lnTo>
                      <a:pt x="613" y="1051"/>
                    </a:lnTo>
                    <a:lnTo>
                      <a:pt x="613" y="1058"/>
                    </a:lnTo>
                    <a:lnTo>
                      <a:pt x="613" y="1058"/>
                    </a:lnTo>
                    <a:lnTo>
                      <a:pt x="613" y="1063"/>
                    </a:lnTo>
                    <a:lnTo>
                      <a:pt x="610" y="1070"/>
                    </a:lnTo>
                    <a:lnTo>
                      <a:pt x="605" y="1073"/>
                    </a:lnTo>
                    <a:lnTo>
                      <a:pt x="598" y="1073"/>
                    </a:lnTo>
                    <a:lnTo>
                      <a:pt x="598" y="1073"/>
                    </a:lnTo>
                    <a:lnTo>
                      <a:pt x="593" y="1073"/>
                    </a:lnTo>
                    <a:lnTo>
                      <a:pt x="588" y="1070"/>
                    </a:lnTo>
                    <a:lnTo>
                      <a:pt x="584" y="1063"/>
                    </a:lnTo>
                    <a:lnTo>
                      <a:pt x="582" y="1058"/>
                    </a:lnTo>
                    <a:lnTo>
                      <a:pt x="582" y="1058"/>
                    </a:lnTo>
                    <a:lnTo>
                      <a:pt x="584" y="1051"/>
                    </a:lnTo>
                    <a:lnTo>
                      <a:pt x="588" y="1046"/>
                    </a:lnTo>
                    <a:lnTo>
                      <a:pt x="593" y="1043"/>
                    </a:lnTo>
                    <a:lnTo>
                      <a:pt x="598" y="1041"/>
                    </a:lnTo>
                    <a:lnTo>
                      <a:pt x="598" y="1041"/>
                    </a:lnTo>
                    <a:close/>
                    <a:moveTo>
                      <a:pt x="540" y="1041"/>
                    </a:moveTo>
                    <a:lnTo>
                      <a:pt x="540" y="1041"/>
                    </a:lnTo>
                    <a:lnTo>
                      <a:pt x="540" y="1041"/>
                    </a:lnTo>
                    <a:lnTo>
                      <a:pt x="547" y="1043"/>
                    </a:lnTo>
                    <a:lnTo>
                      <a:pt x="550" y="1046"/>
                    </a:lnTo>
                    <a:lnTo>
                      <a:pt x="553" y="1051"/>
                    </a:lnTo>
                    <a:lnTo>
                      <a:pt x="555" y="1058"/>
                    </a:lnTo>
                    <a:lnTo>
                      <a:pt x="555" y="1058"/>
                    </a:lnTo>
                    <a:lnTo>
                      <a:pt x="553" y="1063"/>
                    </a:lnTo>
                    <a:lnTo>
                      <a:pt x="550" y="1070"/>
                    </a:lnTo>
                    <a:lnTo>
                      <a:pt x="547" y="1073"/>
                    </a:lnTo>
                    <a:lnTo>
                      <a:pt x="540" y="1073"/>
                    </a:lnTo>
                    <a:lnTo>
                      <a:pt x="540" y="1073"/>
                    </a:lnTo>
                    <a:lnTo>
                      <a:pt x="535" y="1073"/>
                    </a:lnTo>
                    <a:lnTo>
                      <a:pt x="530" y="1070"/>
                    </a:lnTo>
                    <a:lnTo>
                      <a:pt x="526" y="1063"/>
                    </a:lnTo>
                    <a:lnTo>
                      <a:pt x="525" y="1058"/>
                    </a:lnTo>
                    <a:lnTo>
                      <a:pt x="525" y="1058"/>
                    </a:lnTo>
                    <a:lnTo>
                      <a:pt x="526" y="1051"/>
                    </a:lnTo>
                    <a:lnTo>
                      <a:pt x="530" y="1046"/>
                    </a:lnTo>
                    <a:lnTo>
                      <a:pt x="535" y="1043"/>
                    </a:lnTo>
                    <a:lnTo>
                      <a:pt x="540" y="1041"/>
                    </a:lnTo>
                    <a:lnTo>
                      <a:pt x="540" y="1041"/>
                    </a:lnTo>
                    <a:close/>
                    <a:moveTo>
                      <a:pt x="482" y="1041"/>
                    </a:moveTo>
                    <a:lnTo>
                      <a:pt x="482" y="1041"/>
                    </a:lnTo>
                    <a:lnTo>
                      <a:pt x="482" y="1041"/>
                    </a:lnTo>
                    <a:lnTo>
                      <a:pt x="487" y="1043"/>
                    </a:lnTo>
                    <a:lnTo>
                      <a:pt x="492" y="1046"/>
                    </a:lnTo>
                    <a:lnTo>
                      <a:pt x="496" y="1051"/>
                    </a:lnTo>
                    <a:lnTo>
                      <a:pt x="497" y="1058"/>
                    </a:lnTo>
                    <a:lnTo>
                      <a:pt x="497" y="1058"/>
                    </a:lnTo>
                    <a:lnTo>
                      <a:pt x="496" y="1063"/>
                    </a:lnTo>
                    <a:lnTo>
                      <a:pt x="492" y="1070"/>
                    </a:lnTo>
                    <a:lnTo>
                      <a:pt x="487" y="1073"/>
                    </a:lnTo>
                    <a:lnTo>
                      <a:pt x="482" y="1073"/>
                    </a:lnTo>
                    <a:lnTo>
                      <a:pt x="482" y="1073"/>
                    </a:lnTo>
                    <a:lnTo>
                      <a:pt x="475" y="1073"/>
                    </a:lnTo>
                    <a:lnTo>
                      <a:pt x="470" y="1070"/>
                    </a:lnTo>
                    <a:lnTo>
                      <a:pt x="467" y="1063"/>
                    </a:lnTo>
                    <a:lnTo>
                      <a:pt x="467" y="1058"/>
                    </a:lnTo>
                    <a:lnTo>
                      <a:pt x="467" y="1058"/>
                    </a:lnTo>
                    <a:lnTo>
                      <a:pt x="467" y="1051"/>
                    </a:lnTo>
                    <a:lnTo>
                      <a:pt x="470" y="1046"/>
                    </a:lnTo>
                    <a:lnTo>
                      <a:pt x="475" y="1043"/>
                    </a:lnTo>
                    <a:lnTo>
                      <a:pt x="482" y="1041"/>
                    </a:lnTo>
                    <a:lnTo>
                      <a:pt x="482" y="1041"/>
                    </a:lnTo>
                    <a:close/>
                    <a:moveTo>
                      <a:pt x="424" y="1041"/>
                    </a:moveTo>
                    <a:lnTo>
                      <a:pt x="424" y="1041"/>
                    </a:lnTo>
                    <a:lnTo>
                      <a:pt x="424" y="1041"/>
                    </a:lnTo>
                    <a:lnTo>
                      <a:pt x="429" y="1043"/>
                    </a:lnTo>
                    <a:lnTo>
                      <a:pt x="434" y="1046"/>
                    </a:lnTo>
                    <a:lnTo>
                      <a:pt x="438" y="1051"/>
                    </a:lnTo>
                    <a:lnTo>
                      <a:pt x="439" y="1058"/>
                    </a:lnTo>
                    <a:lnTo>
                      <a:pt x="439" y="1058"/>
                    </a:lnTo>
                    <a:lnTo>
                      <a:pt x="438" y="1063"/>
                    </a:lnTo>
                    <a:lnTo>
                      <a:pt x="434" y="1070"/>
                    </a:lnTo>
                    <a:lnTo>
                      <a:pt x="429" y="1073"/>
                    </a:lnTo>
                    <a:lnTo>
                      <a:pt x="424" y="1073"/>
                    </a:lnTo>
                    <a:lnTo>
                      <a:pt x="424" y="1073"/>
                    </a:lnTo>
                    <a:lnTo>
                      <a:pt x="417" y="1073"/>
                    </a:lnTo>
                    <a:lnTo>
                      <a:pt x="412" y="1070"/>
                    </a:lnTo>
                    <a:lnTo>
                      <a:pt x="409" y="1063"/>
                    </a:lnTo>
                    <a:lnTo>
                      <a:pt x="407" y="1058"/>
                    </a:lnTo>
                    <a:lnTo>
                      <a:pt x="407" y="1058"/>
                    </a:lnTo>
                    <a:lnTo>
                      <a:pt x="409" y="1051"/>
                    </a:lnTo>
                    <a:lnTo>
                      <a:pt x="412" y="1046"/>
                    </a:lnTo>
                    <a:lnTo>
                      <a:pt x="417" y="1043"/>
                    </a:lnTo>
                    <a:lnTo>
                      <a:pt x="424" y="1041"/>
                    </a:lnTo>
                    <a:lnTo>
                      <a:pt x="424" y="1041"/>
                    </a:lnTo>
                    <a:close/>
                    <a:moveTo>
                      <a:pt x="364" y="1041"/>
                    </a:moveTo>
                    <a:lnTo>
                      <a:pt x="364" y="1041"/>
                    </a:lnTo>
                    <a:lnTo>
                      <a:pt x="364" y="1041"/>
                    </a:lnTo>
                    <a:lnTo>
                      <a:pt x="371" y="1043"/>
                    </a:lnTo>
                    <a:lnTo>
                      <a:pt x="376" y="1046"/>
                    </a:lnTo>
                    <a:lnTo>
                      <a:pt x="380" y="1051"/>
                    </a:lnTo>
                    <a:lnTo>
                      <a:pt x="380" y="1058"/>
                    </a:lnTo>
                    <a:lnTo>
                      <a:pt x="380" y="1058"/>
                    </a:lnTo>
                    <a:lnTo>
                      <a:pt x="380" y="1063"/>
                    </a:lnTo>
                    <a:lnTo>
                      <a:pt x="376" y="1070"/>
                    </a:lnTo>
                    <a:lnTo>
                      <a:pt x="371" y="1073"/>
                    </a:lnTo>
                    <a:lnTo>
                      <a:pt x="364" y="1073"/>
                    </a:lnTo>
                    <a:lnTo>
                      <a:pt x="364" y="1073"/>
                    </a:lnTo>
                    <a:lnTo>
                      <a:pt x="359" y="1073"/>
                    </a:lnTo>
                    <a:lnTo>
                      <a:pt x="354" y="1070"/>
                    </a:lnTo>
                    <a:lnTo>
                      <a:pt x="351" y="1063"/>
                    </a:lnTo>
                    <a:lnTo>
                      <a:pt x="349" y="1058"/>
                    </a:lnTo>
                    <a:lnTo>
                      <a:pt x="349" y="1058"/>
                    </a:lnTo>
                    <a:lnTo>
                      <a:pt x="351" y="1051"/>
                    </a:lnTo>
                    <a:lnTo>
                      <a:pt x="354" y="1046"/>
                    </a:lnTo>
                    <a:lnTo>
                      <a:pt x="359" y="1043"/>
                    </a:lnTo>
                    <a:lnTo>
                      <a:pt x="364" y="1041"/>
                    </a:lnTo>
                    <a:lnTo>
                      <a:pt x="364" y="1041"/>
                    </a:lnTo>
                    <a:close/>
                    <a:moveTo>
                      <a:pt x="307" y="1041"/>
                    </a:moveTo>
                    <a:lnTo>
                      <a:pt x="307" y="1041"/>
                    </a:lnTo>
                    <a:lnTo>
                      <a:pt x="307" y="1041"/>
                    </a:lnTo>
                    <a:lnTo>
                      <a:pt x="313" y="1043"/>
                    </a:lnTo>
                    <a:lnTo>
                      <a:pt x="318" y="1046"/>
                    </a:lnTo>
                    <a:lnTo>
                      <a:pt x="320" y="1051"/>
                    </a:lnTo>
                    <a:lnTo>
                      <a:pt x="322" y="1058"/>
                    </a:lnTo>
                    <a:lnTo>
                      <a:pt x="322" y="1058"/>
                    </a:lnTo>
                    <a:lnTo>
                      <a:pt x="320" y="1063"/>
                    </a:lnTo>
                    <a:lnTo>
                      <a:pt x="318" y="1070"/>
                    </a:lnTo>
                    <a:lnTo>
                      <a:pt x="313" y="1073"/>
                    </a:lnTo>
                    <a:lnTo>
                      <a:pt x="307" y="1073"/>
                    </a:lnTo>
                    <a:lnTo>
                      <a:pt x="307" y="1073"/>
                    </a:lnTo>
                    <a:lnTo>
                      <a:pt x="301" y="1073"/>
                    </a:lnTo>
                    <a:lnTo>
                      <a:pt x="296" y="1070"/>
                    </a:lnTo>
                    <a:lnTo>
                      <a:pt x="293" y="1063"/>
                    </a:lnTo>
                    <a:lnTo>
                      <a:pt x="291" y="1058"/>
                    </a:lnTo>
                    <a:lnTo>
                      <a:pt x="291" y="1058"/>
                    </a:lnTo>
                    <a:lnTo>
                      <a:pt x="293" y="1051"/>
                    </a:lnTo>
                    <a:lnTo>
                      <a:pt x="296" y="1046"/>
                    </a:lnTo>
                    <a:lnTo>
                      <a:pt x="301" y="1043"/>
                    </a:lnTo>
                    <a:lnTo>
                      <a:pt x="307" y="1041"/>
                    </a:lnTo>
                    <a:lnTo>
                      <a:pt x="307" y="1041"/>
                    </a:lnTo>
                    <a:close/>
                    <a:moveTo>
                      <a:pt x="249" y="1041"/>
                    </a:moveTo>
                    <a:lnTo>
                      <a:pt x="249" y="1041"/>
                    </a:lnTo>
                    <a:lnTo>
                      <a:pt x="249" y="1041"/>
                    </a:lnTo>
                    <a:lnTo>
                      <a:pt x="254" y="1043"/>
                    </a:lnTo>
                    <a:lnTo>
                      <a:pt x="259" y="1046"/>
                    </a:lnTo>
                    <a:lnTo>
                      <a:pt x="262" y="1051"/>
                    </a:lnTo>
                    <a:lnTo>
                      <a:pt x="264" y="1058"/>
                    </a:lnTo>
                    <a:lnTo>
                      <a:pt x="264" y="1058"/>
                    </a:lnTo>
                    <a:lnTo>
                      <a:pt x="262" y="1063"/>
                    </a:lnTo>
                    <a:lnTo>
                      <a:pt x="259" y="1070"/>
                    </a:lnTo>
                    <a:lnTo>
                      <a:pt x="254" y="1073"/>
                    </a:lnTo>
                    <a:lnTo>
                      <a:pt x="249" y="1073"/>
                    </a:lnTo>
                    <a:lnTo>
                      <a:pt x="249" y="1073"/>
                    </a:lnTo>
                    <a:lnTo>
                      <a:pt x="242" y="1073"/>
                    </a:lnTo>
                    <a:lnTo>
                      <a:pt x="237" y="1070"/>
                    </a:lnTo>
                    <a:lnTo>
                      <a:pt x="235" y="1063"/>
                    </a:lnTo>
                    <a:lnTo>
                      <a:pt x="233" y="1058"/>
                    </a:lnTo>
                    <a:lnTo>
                      <a:pt x="233" y="1058"/>
                    </a:lnTo>
                    <a:lnTo>
                      <a:pt x="235" y="1051"/>
                    </a:lnTo>
                    <a:lnTo>
                      <a:pt x="237" y="1046"/>
                    </a:lnTo>
                    <a:lnTo>
                      <a:pt x="242" y="1043"/>
                    </a:lnTo>
                    <a:lnTo>
                      <a:pt x="249" y="1041"/>
                    </a:lnTo>
                    <a:lnTo>
                      <a:pt x="249" y="1041"/>
                    </a:lnTo>
                    <a:close/>
                    <a:moveTo>
                      <a:pt x="191" y="1041"/>
                    </a:moveTo>
                    <a:lnTo>
                      <a:pt x="191" y="1041"/>
                    </a:lnTo>
                    <a:lnTo>
                      <a:pt x="191" y="1041"/>
                    </a:lnTo>
                    <a:lnTo>
                      <a:pt x="196" y="1043"/>
                    </a:lnTo>
                    <a:lnTo>
                      <a:pt x="201" y="1046"/>
                    </a:lnTo>
                    <a:lnTo>
                      <a:pt x="204" y="1051"/>
                    </a:lnTo>
                    <a:lnTo>
                      <a:pt x="206" y="1058"/>
                    </a:lnTo>
                    <a:lnTo>
                      <a:pt x="206" y="1058"/>
                    </a:lnTo>
                    <a:lnTo>
                      <a:pt x="204" y="1063"/>
                    </a:lnTo>
                    <a:lnTo>
                      <a:pt x="201" y="1070"/>
                    </a:lnTo>
                    <a:lnTo>
                      <a:pt x="196" y="1073"/>
                    </a:lnTo>
                    <a:lnTo>
                      <a:pt x="191" y="1073"/>
                    </a:lnTo>
                    <a:lnTo>
                      <a:pt x="191" y="1073"/>
                    </a:lnTo>
                    <a:lnTo>
                      <a:pt x="184" y="1073"/>
                    </a:lnTo>
                    <a:lnTo>
                      <a:pt x="179" y="1070"/>
                    </a:lnTo>
                    <a:lnTo>
                      <a:pt x="175" y="1063"/>
                    </a:lnTo>
                    <a:lnTo>
                      <a:pt x="175" y="1058"/>
                    </a:lnTo>
                    <a:lnTo>
                      <a:pt x="175" y="1058"/>
                    </a:lnTo>
                    <a:lnTo>
                      <a:pt x="175" y="1051"/>
                    </a:lnTo>
                    <a:lnTo>
                      <a:pt x="179" y="1046"/>
                    </a:lnTo>
                    <a:lnTo>
                      <a:pt x="184" y="1043"/>
                    </a:lnTo>
                    <a:lnTo>
                      <a:pt x="191" y="1041"/>
                    </a:lnTo>
                    <a:lnTo>
                      <a:pt x="191" y="1041"/>
                    </a:lnTo>
                    <a:close/>
                    <a:moveTo>
                      <a:pt x="131" y="1041"/>
                    </a:moveTo>
                    <a:lnTo>
                      <a:pt x="131" y="1041"/>
                    </a:lnTo>
                    <a:lnTo>
                      <a:pt x="131" y="1041"/>
                    </a:lnTo>
                    <a:lnTo>
                      <a:pt x="138" y="1043"/>
                    </a:lnTo>
                    <a:lnTo>
                      <a:pt x="143" y="1046"/>
                    </a:lnTo>
                    <a:lnTo>
                      <a:pt x="146" y="1051"/>
                    </a:lnTo>
                    <a:lnTo>
                      <a:pt x="146" y="1058"/>
                    </a:lnTo>
                    <a:lnTo>
                      <a:pt x="146" y="1058"/>
                    </a:lnTo>
                    <a:lnTo>
                      <a:pt x="146" y="1063"/>
                    </a:lnTo>
                    <a:lnTo>
                      <a:pt x="143" y="1070"/>
                    </a:lnTo>
                    <a:lnTo>
                      <a:pt x="138" y="1073"/>
                    </a:lnTo>
                    <a:lnTo>
                      <a:pt x="131" y="1073"/>
                    </a:lnTo>
                    <a:lnTo>
                      <a:pt x="131" y="1073"/>
                    </a:lnTo>
                    <a:lnTo>
                      <a:pt x="126" y="1073"/>
                    </a:lnTo>
                    <a:lnTo>
                      <a:pt x="121" y="1070"/>
                    </a:lnTo>
                    <a:lnTo>
                      <a:pt x="118" y="1063"/>
                    </a:lnTo>
                    <a:lnTo>
                      <a:pt x="116" y="1058"/>
                    </a:lnTo>
                    <a:lnTo>
                      <a:pt x="116" y="1058"/>
                    </a:lnTo>
                    <a:lnTo>
                      <a:pt x="118" y="1051"/>
                    </a:lnTo>
                    <a:lnTo>
                      <a:pt x="121" y="1046"/>
                    </a:lnTo>
                    <a:lnTo>
                      <a:pt x="126" y="1043"/>
                    </a:lnTo>
                    <a:lnTo>
                      <a:pt x="131" y="1041"/>
                    </a:lnTo>
                    <a:lnTo>
                      <a:pt x="131" y="1041"/>
                    </a:lnTo>
                    <a:close/>
                    <a:moveTo>
                      <a:pt x="73" y="1041"/>
                    </a:moveTo>
                    <a:lnTo>
                      <a:pt x="73" y="1041"/>
                    </a:lnTo>
                    <a:lnTo>
                      <a:pt x="73" y="1041"/>
                    </a:lnTo>
                    <a:lnTo>
                      <a:pt x="80" y="1043"/>
                    </a:lnTo>
                    <a:lnTo>
                      <a:pt x="85" y="1046"/>
                    </a:lnTo>
                    <a:lnTo>
                      <a:pt x="89" y="1051"/>
                    </a:lnTo>
                    <a:lnTo>
                      <a:pt x="89" y="1058"/>
                    </a:lnTo>
                    <a:lnTo>
                      <a:pt x="89" y="1058"/>
                    </a:lnTo>
                    <a:lnTo>
                      <a:pt x="89" y="1063"/>
                    </a:lnTo>
                    <a:lnTo>
                      <a:pt x="85" y="1070"/>
                    </a:lnTo>
                    <a:lnTo>
                      <a:pt x="80" y="1073"/>
                    </a:lnTo>
                    <a:lnTo>
                      <a:pt x="73" y="1073"/>
                    </a:lnTo>
                    <a:lnTo>
                      <a:pt x="73" y="1073"/>
                    </a:lnTo>
                    <a:lnTo>
                      <a:pt x="68" y="1073"/>
                    </a:lnTo>
                    <a:lnTo>
                      <a:pt x="63" y="1070"/>
                    </a:lnTo>
                    <a:lnTo>
                      <a:pt x="60" y="1063"/>
                    </a:lnTo>
                    <a:lnTo>
                      <a:pt x="58" y="1058"/>
                    </a:lnTo>
                    <a:lnTo>
                      <a:pt x="58" y="1058"/>
                    </a:lnTo>
                    <a:lnTo>
                      <a:pt x="60" y="1051"/>
                    </a:lnTo>
                    <a:lnTo>
                      <a:pt x="63" y="1046"/>
                    </a:lnTo>
                    <a:lnTo>
                      <a:pt x="68" y="1043"/>
                    </a:lnTo>
                    <a:lnTo>
                      <a:pt x="73" y="1041"/>
                    </a:lnTo>
                    <a:lnTo>
                      <a:pt x="73" y="1041"/>
                    </a:lnTo>
                    <a:close/>
                    <a:moveTo>
                      <a:pt x="1531" y="998"/>
                    </a:moveTo>
                    <a:lnTo>
                      <a:pt x="1531" y="998"/>
                    </a:lnTo>
                    <a:lnTo>
                      <a:pt x="1531" y="998"/>
                    </a:lnTo>
                    <a:lnTo>
                      <a:pt x="1538" y="1000"/>
                    </a:lnTo>
                    <a:lnTo>
                      <a:pt x="1541" y="1004"/>
                    </a:lnTo>
                    <a:lnTo>
                      <a:pt x="1545" y="1009"/>
                    </a:lnTo>
                    <a:lnTo>
                      <a:pt x="1546" y="1014"/>
                    </a:lnTo>
                    <a:lnTo>
                      <a:pt x="1546" y="1014"/>
                    </a:lnTo>
                    <a:lnTo>
                      <a:pt x="1545" y="1021"/>
                    </a:lnTo>
                    <a:lnTo>
                      <a:pt x="1541" y="1026"/>
                    </a:lnTo>
                    <a:lnTo>
                      <a:pt x="1538" y="1029"/>
                    </a:lnTo>
                    <a:lnTo>
                      <a:pt x="1531" y="1031"/>
                    </a:lnTo>
                    <a:lnTo>
                      <a:pt x="1531" y="1031"/>
                    </a:lnTo>
                    <a:lnTo>
                      <a:pt x="1524" y="1029"/>
                    </a:lnTo>
                    <a:lnTo>
                      <a:pt x="1521" y="1026"/>
                    </a:lnTo>
                    <a:lnTo>
                      <a:pt x="1517" y="1021"/>
                    </a:lnTo>
                    <a:lnTo>
                      <a:pt x="1516" y="1014"/>
                    </a:lnTo>
                    <a:lnTo>
                      <a:pt x="1516" y="1014"/>
                    </a:lnTo>
                    <a:lnTo>
                      <a:pt x="1517" y="1009"/>
                    </a:lnTo>
                    <a:lnTo>
                      <a:pt x="1521" y="1004"/>
                    </a:lnTo>
                    <a:lnTo>
                      <a:pt x="1524" y="1000"/>
                    </a:lnTo>
                    <a:lnTo>
                      <a:pt x="1531" y="998"/>
                    </a:lnTo>
                    <a:lnTo>
                      <a:pt x="1531" y="998"/>
                    </a:lnTo>
                    <a:close/>
                    <a:moveTo>
                      <a:pt x="1473" y="998"/>
                    </a:moveTo>
                    <a:lnTo>
                      <a:pt x="1473" y="998"/>
                    </a:lnTo>
                    <a:lnTo>
                      <a:pt x="1473" y="998"/>
                    </a:lnTo>
                    <a:lnTo>
                      <a:pt x="1478" y="1000"/>
                    </a:lnTo>
                    <a:lnTo>
                      <a:pt x="1483" y="1004"/>
                    </a:lnTo>
                    <a:lnTo>
                      <a:pt x="1487" y="1009"/>
                    </a:lnTo>
                    <a:lnTo>
                      <a:pt x="1488" y="1014"/>
                    </a:lnTo>
                    <a:lnTo>
                      <a:pt x="1488" y="1014"/>
                    </a:lnTo>
                    <a:lnTo>
                      <a:pt x="1487" y="1021"/>
                    </a:lnTo>
                    <a:lnTo>
                      <a:pt x="1483" y="1026"/>
                    </a:lnTo>
                    <a:lnTo>
                      <a:pt x="1478" y="1029"/>
                    </a:lnTo>
                    <a:lnTo>
                      <a:pt x="1473" y="1031"/>
                    </a:lnTo>
                    <a:lnTo>
                      <a:pt x="1473" y="1031"/>
                    </a:lnTo>
                    <a:lnTo>
                      <a:pt x="1466" y="1029"/>
                    </a:lnTo>
                    <a:lnTo>
                      <a:pt x="1461" y="1026"/>
                    </a:lnTo>
                    <a:lnTo>
                      <a:pt x="1458" y="1021"/>
                    </a:lnTo>
                    <a:lnTo>
                      <a:pt x="1458" y="1014"/>
                    </a:lnTo>
                    <a:lnTo>
                      <a:pt x="1458" y="1014"/>
                    </a:lnTo>
                    <a:lnTo>
                      <a:pt x="1458" y="1009"/>
                    </a:lnTo>
                    <a:lnTo>
                      <a:pt x="1461" y="1004"/>
                    </a:lnTo>
                    <a:lnTo>
                      <a:pt x="1466" y="1000"/>
                    </a:lnTo>
                    <a:lnTo>
                      <a:pt x="1473" y="998"/>
                    </a:lnTo>
                    <a:lnTo>
                      <a:pt x="1473" y="998"/>
                    </a:lnTo>
                    <a:close/>
                    <a:moveTo>
                      <a:pt x="1415" y="998"/>
                    </a:moveTo>
                    <a:lnTo>
                      <a:pt x="1415" y="998"/>
                    </a:lnTo>
                    <a:lnTo>
                      <a:pt x="1415" y="998"/>
                    </a:lnTo>
                    <a:lnTo>
                      <a:pt x="1420" y="1000"/>
                    </a:lnTo>
                    <a:lnTo>
                      <a:pt x="1425" y="1004"/>
                    </a:lnTo>
                    <a:lnTo>
                      <a:pt x="1429" y="1009"/>
                    </a:lnTo>
                    <a:lnTo>
                      <a:pt x="1431" y="1014"/>
                    </a:lnTo>
                    <a:lnTo>
                      <a:pt x="1431" y="1014"/>
                    </a:lnTo>
                    <a:lnTo>
                      <a:pt x="1429" y="1021"/>
                    </a:lnTo>
                    <a:lnTo>
                      <a:pt x="1425" y="1026"/>
                    </a:lnTo>
                    <a:lnTo>
                      <a:pt x="1420" y="1029"/>
                    </a:lnTo>
                    <a:lnTo>
                      <a:pt x="1415" y="1031"/>
                    </a:lnTo>
                    <a:lnTo>
                      <a:pt x="1415" y="1031"/>
                    </a:lnTo>
                    <a:lnTo>
                      <a:pt x="1408" y="1029"/>
                    </a:lnTo>
                    <a:lnTo>
                      <a:pt x="1403" y="1026"/>
                    </a:lnTo>
                    <a:lnTo>
                      <a:pt x="1400" y="1021"/>
                    </a:lnTo>
                    <a:lnTo>
                      <a:pt x="1398" y="1014"/>
                    </a:lnTo>
                    <a:lnTo>
                      <a:pt x="1398" y="1014"/>
                    </a:lnTo>
                    <a:lnTo>
                      <a:pt x="1400" y="1009"/>
                    </a:lnTo>
                    <a:lnTo>
                      <a:pt x="1403" y="1004"/>
                    </a:lnTo>
                    <a:lnTo>
                      <a:pt x="1408" y="1000"/>
                    </a:lnTo>
                    <a:lnTo>
                      <a:pt x="1415" y="998"/>
                    </a:lnTo>
                    <a:lnTo>
                      <a:pt x="1415" y="998"/>
                    </a:lnTo>
                    <a:close/>
                    <a:moveTo>
                      <a:pt x="1356" y="998"/>
                    </a:moveTo>
                    <a:lnTo>
                      <a:pt x="1356" y="998"/>
                    </a:lnTo>
                    <a:lnTo>
                      <a:pt x="1356" y="998"/>
                    </a:lnTo>
                    <a:lnTo>
                      <a:pt x="1362" y="1000"/>
                    </a:lnTo>
                    <a:lnTo>
                      <a:pt x="1368" y="1004"/>
                    </a:lnTo>
                    <a:lnTo>
                      <a:pt x="1371" y="1009"/>
                    </a:lnTo>
                    <a:lnTo>
                      <a:pt x="1371" y="1014"/>
                    </a:lnTo>
                    <a:lnTo>
                      <a:pt x="1371" y="1014"/>
                    </a:lnTo>
                    <a:lnTo>
                      <a:pt x="1371" y="1021"/>
                    </a:lnTo>
                    <a:lnTo>
                      <a:pt x="1368" y="1026"/>
                    </a:lnTo>
                    <a:lnTo>
                      <a:pt x="1362" y="1029"/>
                    </a:lnTo>
                    <a:lnTo>
                      <a:pt x="1356" y="1031"/>
                    </a:lnTo>
                    <a:lnTo>
                      <a:pt x="1356" y="1031"/>
                    </a:lnTo>
                    <a:lnTo>
                      <a:pt x="1350" y="1029"/>
                    </a:lnTo>
                    <a:lnTo>
                      <a:pt x="1345" y="1026"/>
                    </a:lnTo>
                    <a:lnTo>
                      <a:pt x="1342" y="1021"/>
                    </a:lnTo>
                    <a:lnTo>
                      <a:pt x="1340" y="1014"/>
                    </a:lnTo>
                    <a:lnTo>
                      <a:pt x="1340" y="1014"/>
                    </a:lnTo>
                    <a:lnTo>
                      <a:pt x="1342" y="1009"/>
                    </a:lnTo>
                    <a:lnTo>
                      <a:pt x="1345" y="1004"/>
                    </a:lnTo>
                    <a:lnTo>
                      <a:pt x="1350" y="1000"/>
                    </a:lnTo>
                    <a:lnTo>
                      <a:pt x="1356" y="998"/>
                    </a:lnTo>
                    <a:lnTo>
                      <a:pt x="1356" y="998"/>
                    </a:lnTo>
                    <a:close/>
                    <a:moveTo>
                      <a:pt x="1298" y="998"/>
                    </a:moveTo>
                    <a:lnTo>
                      <a:pt x="1298" y="998"/>
                    </a:lnTo>
                    <a:lnTo>
                      <a:pt x="1298" y="998"/>
                    </a:lnTo>
                    <a:lnTo>
                      <a:pt x="1305" y="1000"/>
                    </a:lnTo>
                    <a:lnTo>
                      <a:pt x="1310" y="1004"/>
                    </a:lnTo>
                    <a:lnTo>
                      <a:pt x="1311" y="1009"/>
                    </a:lnTo>
                    <a:lnTo>
                      <a:pt x="1313" y="1014"/>
                    </a:lnTo>
                    <a:lnTo>
                      <a:pt x="1313" y="1014"/>
                    </a:lnTo>
                    <a:lnTo>
                      <a:pt x="1311" y="1021"/>
                    </a:lnTo>
                    <a:lnTo>
                      <a:pt x="1310" y="1026"/>
                    </a:lnTo>
                    <a:lnTo>
                      <a:pt x="1305" y="1029"/>
                    </a:lnTo>
                    <a:lnTo>
                      <a:pt x="1298" y="1031"/>
                    </a:lnTo>
                    <a:lnTo>
                      <a:pt x="1298" y="1031"/>
                    </a:lnTo>
                    <a:lnTo>
                      <a:pt x="1293" y="1029"/>
                    </a:lnTo>
                    <a:lnTo>
                      <a:pt x="1287" y="1026"/>
                    </a:lnTo>
                    <a:lnTo>
                      <a:pt x="1284" y="1021"/>
                    </a:lnTo>
                    <a:lnTo>
                      <a:pt x="1282" y="1014"/>
                    </a:lnTo>
                    <a:lnTo>
                      <a:pt x="1282" y="1014"/>
                    </a:lnTo>
                    <a:lnTo>
                      <a:pt x="1284" y="1009"/>
                    </a:lnTo>
                    <a:lnTo>
                      <a:pt x="1287" y="1004"/>
                    </a:lnTo>
                    <a:lnTo>
                      <a:pt x="1293" y="1000"/>
                    </a:lnTo>
                    <a:lnTo>
                      <a:pt x="1298" y="998"/>
                    </a:lnTo>
                    <a:lnTo>
                      <a:pt x="1298" y="998"/>
                    </a:lnTo>
                    <a:close/>
                    <a:moveTo>
                      <a:pt x="1240" y="998"/>
                    </a:moveTo>
                    <a:lnTo>
                      <a:pt x="1240" y="998"/>
                    </a:lnTo>
                    <a:lnTo>
                      <a:pt x="1240" y="998"/>
                    </a:lnTo>
                    <a:lnTo>
                      <a:pt x="1245" y="1000"/>
                    </a:lnTo>
                    <a:lnTo>
                      <a:pt x="1250" y="1004"/>
                    </a:lnTo>
                    <a:lnTo>
                      <a:pt x="1253" y="1009"/>
                    </a:lnTo>
                    <a:lnTo>
                      <a:pt x="1255" y="1014"/>
                    </a:lnTo>
                    <a:lnTo>
                      <a:pt x="1255" y="1014"/>
                    </a:lnTo>
                    <a:lnTo>
                      <a:pt x="1253" y="1021"/>
                    </a:lnTo>
                    <a:lnTo>
                      <a:pt x="1250" y="1026"/>
                    </a:lnTo>
                    <a:lnTo>
                      <a:pt x="1245" y="1029"/>
                    </a:lnTo>
                    <a:lnTo>
                      <a:pt x="1240" y="1031"/>
                    </a:lnTo>
                    <a:lnTo>
                      <a:pt x="1240" y="1031"/>
                    </a:lnTo>
                    <a:lnTo>
                      <a:pt x="1233" y="1029"/>
                    </a:lnTo>
                    <a:lnTo>
                      <a:pt x="1228" y="1026"/>
                    </a:lnTo>
                    <a:lnTo>
                      <a:pt x="1224" y="1021"/>
                    </a:lnTo>
                    <a:lnTo>
                      <a:pt x="1224" y="1014"/>
                    </a:lnTo>
                    <a:lnTo>
                      <a:pt x="1224" y="1014"/>
                    </a:lnTo>
                    <a:lnTo>
                      <a:pt x="1224" y="1009"/>
                    </a:lnTo>
                    <a:lnTo>
                      <a:pt x="1228" y="1004"/>
                    </a:lnTo>
                    <a:lnTo>
                      <a:pt x="1233" y="1000"/>
                    </a:lnTo>
                    <a:lnTo>
                      <a:pt x="1240" y="998"/>
                    </a:lnTo>
                    <a:lnTo>
                      <a:pt x="1240" y="998"/>
                    </a:lnTo>
                    <a:close/>
                    <a:moveTo>
                      <a:pt x="1182" y="998"/>
                    </a:moveTo>
                    <a:lnTo>
                      <a:pt x="1182" y="998"/>
                    </a:lnTo>
                    <a:lnTo>
                      <a:pt x="1182" y="998"/>
                    </a:lnTo>
                    <a:lnTo>
                      <a:pt x="1187" y="1000"/>
                    </a:lnTo>
                    <a:lnTo>
                      <a:pt x="1192" y="1004"/>
                    </a:lnTo>
                    <a:lnTo>
                      <a:pt x="1196" y="1009"/>
                    </a:lnTo>
                    <a:lnTo>
                      <a:pt x="1197" y="1014"/>
                    </a:lnTo>
                    <a:lnTo>
                      <a:pt x="1197" y="1014"/>
                    </a:lnTo>
                    <a:lnTo>
                      <a:pt x="1196" y="1021"/>
                    </a:lnTo>
                    <a:lnTo>
                      <a:pt x="1192" y="1026"/>
                    </a:lnTo>
                    <a:lnTo>
                      <a:pt x="1187" y="1029"/>
                    </a:lnTo>
                    <a:lnTo>
                      <a:pt x="1182" y="1031"/>
                    </a:lnTo>
                    <a:lnTo>
                      <a:pt x="1182" y="1031"/>
                    </a:lnTo>
                    <a:lnTo>
                      <a:pt x="1175" y="1029"/>
                    </a:lnTo>
                    <a:lnTo>
                      <a:pt x="1170" y="1026"/>
                    </a:lnTo>
                    <a:lnTo>
                      <a:pt x="1167" y="1021"/>
                    </a:lnTo>
                    <a:lnTo>
                      <a:pt x="1167" y="1014"/>
                    </a:lnTo>
                    <a:lnTo>
                      <a:pt x="1167" y="1014"/>
                    </a:lnTo>
                    <a:lnTo>
                      <a:pt x="1167" y="1009"/>
                    </a:lnTo>
                    <a:lnTo>
                      <a:pt x="1170" y="1004"/>
                    </a:lnTo>
                    <a:lnTo>
                      <a:pt x="1175" y="1000"/>
                    </a:lnTo>
                    <a:lnTo>
                      <a:pt x="1182" y="998"/>
                    </a:lnTo>
                    <a:lnTo>
                      <a:pt x="1182" y="998"/>
                    </a:lnTo>
                    <a:close/>
                    <a:moveTo>
                      <a:pt x="1122" y="998"/>
                    </a:moveTo>
                    <a:lnTo>
                      <a:pt x="1122" y="998"/>
                    </a:lnTo>
                    <a:lnTo>
                      <a:pt x="1122" y="998"/>
                    </a:lnTo>
                    <a:lnTo>
                      <a:pt x="1129" y="1000"/>
                    </a:lnTo>
                    <a:lnTo>
                      <a:pt x="1134" y="1004"/>
                    </a:lnTo>
                    <a:lnTo>
                      <a:pt x="1138" y="1009"/>
                    </a:lnTo>
                    <a:lnTo>
                      <a:pt x="1138" y="1014"/>
                    </a:lnTo>
                    <a:lnTo>
                      <a:pt x="1138" y="1014"/>
                    </a:lnTo>
                    <a:lnTo>
                      <a:pt x="1138" y="1021"/>
                    </a:lnTo>
                    <a:lnTo>
                      <a:pt x="1134" y="1026"/>
                    </a:lnTo>
                    <a:lnTo>
                      <a:pt x="1129" y="1029"/>
                    </a:lnTo>
                    <a:lnTo>
                      <a:pt x="1122" y="1031"/>
                    </a:lnTo>
                    <a:lnTo>
                      <a:pt x="1122" y="1031"/>
                    </a:lnTo>
                    <a:lnTo>
                      <a:pt x="1117" y="1029"/>
                    </a:lnTo>
                    <a:lnTo>
                      <a:pt x="1112" y="1026"/>
                    </a:lnTo>
                    <a:lnTo>
                      <a:pt x="1109" y="1021"/>
                    </a:lnTo>
                    <a:lnTo>
                      <a:pt x="1107" y="1014"/>
                    </a:lnTo>
                    <a:lnTo>
                      <a:pt x="1107" y="1014"/>
                    </a:lnTo>
                    <a:lnTo>
                      <a:pt x="1109" y="1009"/>
                    </a:lnTo>
                    <a:lnTo>
                      <a:pt x="1112" y="1004"/>
                    </a:lnTo>
                    <a:lnTo>
                      <a:pt x="1117" y="1000"/>
                    </a:lnTo>
                    <a:lnTo>
                      <a:pt x="1122" y="998"/>
                    </a:lnTo>
                    <a:lnTo>
                      <a:pt x="1122" y="998"/>
                    </a:lnTo>
                    <a:close/>
                    <a:moveTo>
                      <a:pt x="1064" y="998"/>
                    </a:moveTo>
                    <a:lnTo>
                      <a:pt x="1064" y="998"/>
                    </a:lnTo>
                    <a:lnTo>
                      <a:pt x="1064" y="998"/>
                    </a:lnTo>
                    <a:lnTo>
                      <a:pt x="1071" y="1000"/>
                    </a:lnTo>
                    <a:lnTo>
                      <a:pt x="1076" y="1004"/>
                    </a:lnTo>
                    <a:lnTo>
                      <a:pt x="1080" y="1009"/>
                    </a:lnTo>
                    <a:lnTo>
                      <a:pt x="1080" y="1014"/>
                    </a:lnTo>
                    <a:lnTo>
                      <a:pt x="1080" y="1014"/>
                    </a:lnTo>
                    <a:lnTo>
                      <a:pt x="1080" y="1021"/>
                    </a:lnTo>
                    <a:lnTo>
                      <a:pt x="1076" y="1026"/>
                    </a:lnTo>
                    <a:lnTo>
                      <a:pt x="1071" y="1029"/>
                    </a:lnTo>
                    <a:lnTo>
                      <a:pt x="1064" y="1031"/>
                    </a:lnTo>
                    <a:lnTo>
                      <a:pt x="1064" y="1031"/>
                    </a:lnTo>
                    <a:lnTo>
                      <a:pt x="1059" y="1029"/>
                    </a:lnTo>
                    <a:lnTo>
                      <a:pt x="1054" y="1026"/>
                    </a:lnTo>
                    <a:lnTo>
                      <a:pt x="1051" y="1021"/>
                    </a:lnTo>
                    <a:lnTo>
                      <a:pt x="1049" y="1014"/>
                    </a:lnTo>
                    <a:lnTo>
                      <a:pt x="1049" y="1014"/>
                    </a:lnTo>
                    <a:lnTo>
                      <a:pt x="1051" y="1009"/>
                    </a:lnTo>
                    <a:lnTo>
                      <a:pt x="1054" y="1004"/>
                    </a:lnTo>
                    <a:lnTo>
                      <a:pt x="1059" y="1000"/>
                    </a:lnTo>
                    <a:lnTo>
                      <a:pt x="1064" y="998"/>
                    </a:lnTo>
                    <a:lnTo>
                      <a:pt x="1064" y="998"/>
                    </a:lnTo>
                    <a:close/>
                    <a:moveTo>
                      <a:pt x="1006" y="998"/>
                    </a:moveTo>
                    <a:lnTo>
                      <a:pt x="1006" y="998"/>
                    </a:lnTo>
                    <a:lnTo>
                      <a:pt x="1006" y="998"/>
                    </a:lnTo>
                    <a:lnTo>
                      <a:pt x="1012" y="1000"/>
                    </a:lnTo>
                    <a:lnTo>
                      <a:pt x="1017" y="1004"/>
                    </a:lnTo>
                    <a:lnTo>
                      <a:pt x="1020" y="1009"/>
                    </a:lnTo>
                    <a:lnTo>
                      <a:pt x="1022" y="1014"/>
                    </a:lnTo>
                    <a:lnTo>
                      <a:pt x="1022" y="1014"/>
                    </a:lnTo>
                    <a:lnTo>
                      <a:pt x="1020" y="1021"/>
                    </a:lnTo>
                    <a:lnTo>
                      <a:pt x="1017" y="1026"/>
                    </a:lnTo>
                    <a:lnTo>
                      <a:pt x="1012" y="1029"/>
                    </a:lnTo>
                    <a:lnTo>
                      <a:pt x="1006" y="1031"/>
                    </a:lnTo>
                    <a:lnTo>
                      <a:pt x="1006" y="1031"/>
                    </a:lnTo>
                    <a:lnTo>
                      <a:pt x="1000" y="1029"/>
                    </a:lnTo>
                    <a:lnTo>
                      <a:pt x="996" y="1026"/>
                    </a:lnTo>
                    <a:lnTo>
                      <a:pt x="993" y="1021"/>
                    </a:lnTo>
                    <a:lnTo>
                      <a:pt x="991" y="1014"/>
                    </a:lnTo>
                    <a:lnTo>
                      <a:pt x="991" y="1014"/>
                    </a:lnTo>
                    <a:lnTo>
                      <a:pt x="993" y="1009"/>
                    </a:lnTo>
                    <a:lnTo>
                      <a:pt x="996" y="1004"/>
                    </a:lnTo>
                    <a:lnTo>
                      <a:pt x="1000" y="1000"/>
                    </a:lnTo>
                    <a:lnTo>
                      <a:pt x="1006" y="998"/>
                    </a:lnTo>
                    <a:lnTo>
                      <a:pt x="1006" y="998"/>
                    </a:lnTo>
                    <a:close/>
                    <a:moveTo>
                      <a:pt x="949" y="998"/>
                    </a:moveTo>
                    <a:lnTo>
                      <a:pt x="949" y="998"/>
                    </a:lnTo>
                    <a:lnTo>
                      <a:pt x="949" y="998"/>
                    </a:lnTo>
                    <a:lnTo>
                      <a:pt x="954" y="1000"/>
                    </a:lnTo>
                    <a:lnTo>
                      <a:pt x="959" y="1004"/>
                    </a:lnTo>
                    <a:lnTo>
                      <a:pt x="962" y="1009"/>
                    </a:lnTo>
                    <a:lnTo>
                      <a:pt x="964" y="1014"/>
                    </a:lnTo>
                    <a:lnTo>
                      <a:pt x="964" y="1014"/>
                    </a:lnTo>
                    <a:lnTo>
                      <a:pt x="962" y="1021"/>
                    </a:lnTo>
                    <a:lnTo>
                      <a:pt x="959" y="1026"/>
                    </a:lnTo>
                    <a:lnTo>
                      <a:pt x="954" y="1029"/>
                    </a:lnTo>
                    <a:lnTo>
                      <a:pt x="949" y="1031"/>
                    </a:lnTo>
                    <a:lnTo>
                      <a:pt x="949" y="1031"/>
                    </a:lnTo>
                    <a:lnTo>
                      <a:pt x="942" y="1029"/>
                    </a:lnTo>
                    <a:lnTo>
                      <a:pt x="937" y="1026"/>
                    </a:lnTo>
                    <a:lnTo>
                      <a:pt x="933" y="1021"/>
                    </a:lnTo>
                    <a:lnTo>
                      <a:pt x="933" y="1014"/>
                    </a:lnTo>
                    <a:lnTo>
                      <a:pt x="933" y="1014"/>
                    </a:lnTo>
                    <a:lnTo>
                      <a:pt x="933" y="1009"/>
                    </a:lnTo>
                    <a:lnTo>
                      <a:pt x="937" y="1004"/>
                    </a:lnTo>
                    <a:lnTo>
                      <a:pt x="942" y="1000"/>
                    </a:lnTo>
                    <a:lnTo>
                      <a:pt x="949" y="998"/>
                    </a:lnTo>
                    <a:lnTo>
                      <a:pt x="949" y="998"/>
                    </a:lnTo>
                    <a:close/>
                    <a:moveTo>
                      <a:pt x="889" y="998"/>
                    </a:moveTo>
                    <a:lnTo>
                      <a:pt x="889" y="998"/>
                    </a:lnTo>
                    <a:lnTo>
                      <a:pt x="889" y="998"/>
                    </a:lnTo>
                    <a:lnTo>
                      <a:pt x="896" y="1000"/>
                    </a:lnTo>
                    <a:lnTo>
                      <a:pt x="901" y="1004"/>
                    </a:lnTo>
                    <a:lnTo>
                      <a:pt x="904" y="1009"/>
                    </a:lnTo>
                    <a:lnTo>
                      <a:pt x="906" y="1014"/>
                    </a:lnTo>
                    <a:lnTo>
                      <a:pt x="906" y="1014"/>
                    </a:lnTo>
                    <a:lnTo>
                      <a:pt x="904" y="1021"/>
                    </a:lnTo>
                    <a:lnTo>
                      <a:pt x="901" y="1026"/>
                    </a:lnTo>
                    <a:lnTo>
                      <a:pt x="896" y="1029"/>
                    </a:lnTo>
                    <a:lnTo>
                      <a:pt x="889" y="1031"/>
                    </a:lnTo>
                    <a:lnTo>
                      <a:pt x="889" y="1031"/>
                    </a:lnTo>
                    <a:lnTo>
                      <a:pt x="884" y="1029"/>
                    </a:lnTo>
                    <a:lnTo>
                      <a:pt x="879" y="1026"/>
                    </a:lnTo>
                    <a:lnTo>
                      <a:pt x="875" y="1021"/>
                    </a:lnTo>
                    <a:lnTo>
                      <a:pt x="874" y="1014"/>
                    </a:lnTo>
                    <a:lnTo>
                      <a:pt x="874" y="1014"/>
                    </a:lnTo>
                    <a:lnTo>
                      <a:pt x="875" y="1009"/>
                    </a:lnTo>
                    <a:lnTo>
                      <a:pt x="879" y="1004"/>
                    </a:lnTo>
                    <a:lnTo>
                      <a:pt x="884" y="1000"/>
                    </a:lnTo>
                    <a:lnTo>
                      <a:pt x="889" y="998"/>
                    </a:lnTo>
                    <a:lnTo>
                      <a:pt x="889" y="998"/>
                    </a:lnTo>
                    <a:close/>
                    <a:moveTo>
                      <a:pt x="831" y="998"/>
                    </a:moveTo>
                    <a:lnTo>
                      <a:pt x="831" y="998"/>
                    </a:lnTo>
                    <a:lnTo>
                      <a:pt x="831" y="998"/>
                    </a:lnTo>
                    <a:lnTo>
                      <a:pt x="838" y="1000"/>
                    </a:lnTo>
                    <a:lnTo>
                      <a:pt x="843" y="1004"/>
                    </a:lnTo>
                    <a:lnTo>
                      <a:pt x="846" y="1009"/>
                    </a:lnTo>
                    <a:lnTo>
                      <a:pt x="846" y="1014"/>
                    </a:lnTo>
                    <a:lnTo>
                      <a:pt x="846" y="1014"/>
                    </a:lnTo>
                    <a:lnTo>
                      <a:pt x="846" y="1021"/>
                    </a:lnTo>
                    <a:lnTo>
                      <a:pt x="843" y="1026"/>
                    </a:lnTo>
                    <a:lnTo>
                      <a:pt x="838" y="1029"/>
                    </a:lnTo>
                    <a:lnTo>
                      <a:pt x="831" y="1031"/>
                    </a:lnTo>
                    <a:lnTo>
                      <a:pt x="831" y="1031"/>
                    </a:lnTo>
                    <a:lnTo>
                      <a:pt x="826" y="1029"/>
                    </a:lnTo>
                    <a:lnTo>
                      <a:pt x="821" y="1026"/>
                    </a:lnTo>
                    <a:lnTo>
                      <a:pt x="817" y="1021"/>
                    </a:lnTo>
                    <a:lnTo>
                      <a:pt x="816" y="1014"/>
                    </a:lnTo>
                    <a:lnTo>
                      <a:pt x="816" y="1014"/>
                    </a:lnTo>
                    <a:lnTo>
                      <a:pt x="817" y="1009"/>
                    </a:lnTo>
                    <a:lnTo>
                      <a:pt x="821" y="1004"/>
                    </a:lnTo>
                    <a:lnTo>
                      <a:pt x="826" y="1000"/>
                    </a:lnTo>
                    <a:lnTo>
                      <a:pt x="831" y="998"/>
                    </a:lnTo>
                    <a:lnTo>
                      <a:pt x="831" y="998"/>
                    </a:lnTo>
                    <a:close/>
                    <a:moveTo>
                      <a:pt x="773" y="998"/>
                    </a:moveTo>
                    <a:lnTo>
                      <a:pt x="773" y="998"/>
                    </a:lnTo>
                    <a:lnTo>
                      <a:pt x="773" y="998"/>
                    </a:lnTo>
                    <a:lnTo>
                      <a:pt x="780" y="1000"/>
                    </a:lnTo>
                    <a:lnTo>
                      <a:pt x="783" y="1004"/>
                    </a:lnTo>
                    <a:lnTo>
                      <a:pt x="787" y="1009"/>
                    </a:lnTo>
                    <a:lnTo>
                      <a:pt x="789" y="1014"/>
                    </a:lnTo>
                    <a:lnTo>
                      <a:pt x="789" y="1014"/>
                    </a:lnTo>
                    <a:lnTo>
                      <a:pt x="787" y="1021"/>
                    </a:lnTo>
                    <a:lnTo>
                      <a:pt x="783" y="1026"/>
                    </a:lnTo>
                    <a:lnTo>
                      <a:pt x="780" y="1029"/>
                    </a:lnTo>
                    <a:lnTo>
                      <a:pt x="773" y="1031"/>
                    </a:lnTo>
                    <a:lnTo>
                      <a:pt x="773" y="1031"/>
                    </a:lnTo>
                    <a:lnTo>
                      <a:pt x="766" y="1029"/>
                    </a:lnTo>
                    <a:lnTo>
                      <a:pt x="763" y="1026"/>
                    </a:lnTo>
                    <a:lnTo>
                      <a:pt x="760" y="1021"/>
                    </a:lnTo>
                    <a:lnTo>
                      <a:pt x="758" y="1014"/>
                    </a:lnTo>
                    <a:lnTo>
                      <a:pt x="758" y="1014"/>
                    </a:lnTo>
                    <a:lnTo>
                      <a:pt x="760" y="1009"/>
                    </a:lnTo>
                    <a:lnTo>
                      <a:pt x="763" y="1004"/>
                    </a:lnTo>
                    <a:lnTo>
                      <a:pt x="766" y="1000"/>
                    </a:lnTo>
                    <a:lnTo>
                      <a:pt x="773" y="998"/>
                    </a:lnTo>
                    <a:lnTo>
                      <a:pt x="773" y="998"/>
                    </a:lnTo>
                    <a:close/>
                    <a:moveTo>
                      <a:pt x="715" y="998"/>
                    </a:moveTo>
                    <a:lnTo>
                      <a:pt x="715" y="998"/>
                    </a:lnTo>
                    <a:lnTo>
                      <a:pt x="715" y="998"/>
                    </a:lnTo>
                    <a:lnTo>
                      <a:pt x="720" y="1000"/>
                    </a:lnTo>
                    <a:lnTo>
                      <a:pt x="725" y="1004"/>
                    </a:lnTo>
                    <a:lnTo>
                      <a:pt x="729" y="1009"/>
                    </a:lnTo>
                    <a:lnTo>
                      <a:pt x="731" y="1014"/>
                    </a:lnTo>
                    <a:lnTo>
                      <a:pt x="731" y="1014"/>
                    </a:lnTo>
                    <a:lnTo>
                      <a:pt x="729" y="1021"/>
                    </a:lnTo>
                    <a:lnTo>
                      <a:pt x="725" y="1026"/>
                    </a:lnTo>
                    <a:lnTo>
                      <a:pt x="720" y="1029"/>
                    </a:lnTo>
                    <a:lnTo>
                      <a:pt x="715" y="1031"/>
                    </a:lnTo>
                    <a:lnTo>
                      <a:pt x="715" y="1031"/>
                    </a:lnTo>
                    <a:lnTo>
                      <a:pt x="708" y="1029"/>
                    </a:lnTo>
                    <a:lnTo>
                      <a:pt x="703" y="1026"/>
                    </a:lnTo>
                    <a:lnTo>
                      <a:pt x="700" y="1021"/>
                    </a:lnTo>
                    <a:lnTo>
                      <a:pt x="700" y="1014"/>
                    </a:lnTo>
                    <a:lnTo>
                      <a:pt x="700" y="1014"/>
                    </a:lnTo>
                    <a:lnTo>
                      <a:pt x="700" y="1009"/>
                    </a:lnTo>
                    <a:lnTo>
                      <a:pt x="703" y="1004"/>
                    </a:lnTo>
                    <a:lnTo>
                      <a:pt x="708" y="1000"/>
                    </a:lnTo>
                    <a:lnTo>
                      <a:pt x="715" y="998"/>
                    </a:lnTo>
                    <a:lnTo>
                      <a:pt x="715" y="998"/>
                    </a:lnTo>
                    <a:close/>
                    <a:moveTo>
                      <a:pt x="657" y="998"/>
                    </a:moveTo>
                    <a:lnTo>
                      <a:pt x="657" y="998"/>
                    </a:lnTo>
                    <a:lnTo>
                      <a:pt x="657" y="998"/>
                    </a:lnTo>
                    <a:lnTo>
                      <a:pt x="662" y="1000"/>
                    </a:lnTo>
                    <a:lnTo>
                      <a:pt x="668" y="1004"/>
                    </a:lnTo>
                    <a:lnTo>
                      <a:pt x="671" y="1009"/>
                    </a:lnTo>
                    <a:lnTo>
                      <a:pt x="673" y="1014"/>
                    </a:lnTo>
                    <a:lnTo>
                      <a:pt x="673" y="1014"/>
                    </a:lnTo>
                    <a:lnTo>
                      <a:pt x="671" y="1021"/>
                    </a:lnTo>
                    <a:lnTo>
                      <a:pt x="668" y="1026"/>
                    </a:lnTo>
                    <a:lnTo>
                      <a:pt x="662" y="1029"/>
                    </a:lnTo>
                    <a:lnTo>
                      <a:pt x="657" y="1031"/>
                    </a:lnTo>
                    <a:lnTo>
                      <a:pt x="657" y="1031"/>
                    </a:lnTo>
                    <a:lnTo>
                      <a:pt x="651" y="1029"/>
                    </a:lnTo>
                    <a:lnTo>
                      <a:pt x="645" y="1026"/>
                    </a:lnTo>
                    <a:lnTo>
                      <a:pt x="642" y="1021"/>
                    </a:lnTo>
                    <a:lnTo>
                      <a:pt x="640" y="1014"/>
                    </a:lnTo>
                    <a:lnTo>
                      <a:pt x="640" y="1014"/>
                    </a:lnTo>
                    <a:lnTo>
                      <a:pt x="642" y="1009"/>
                    </a:lnTo>
                    <a:lnTo>
                      <a:pt x="645" y="1004"/>
                    </a:lnTo>
                    <a:lnTo>
                      <a:pt x="651" y="1000"/>
                    </a:lnTo>
                    <a:lnTo>
                      <a:pt x="657" y="998"/>
                    </a:lnTo>
                    <a:lnTo>
                      <a:pt x="657" y="998"/>
                    </a:lnTo>
                    <a:close/>
                    <a:moveTo>
                      <a:pt x="598" y="998"/>
                    </a:moveTo>
                    <a:lnTo>
                      <a:pt x="598" y="998"/>
                    </a:lnTo>
                    <a:lnTo>
                      <a:pt x="598" y="998"/>
                    </a:lnTo>
                    <a:lnTo>
                      <a:pt x="605" y="1000"/>
                    </a:lnTo>
                    <a:lnTo>
                      <a:pt x="610" y="1004"/>
                    </a:lnTo>
                    <a:lnTo>
                      <a:pt x="613" y="1009"/>
                    </a:lnTo>
                    <a:lnTo>
                      <a:pt x="613" y="1014"/>
                    </a:lnTo>
                    <a:lnTo>
                      <a:pt x="613" y="1014"/>
                    </a:lnTo>
                    <a:lnTo>
                      <a:pt x="613" y="1021"/>
                    </a:lnTo>
                    <a:lnTo>
                      <a:pt x="610" y="1026"/>
                    </a:lnTo>
                    <a:lnTo>
                      <a:pt x="605" y="1029"/>
                    </a:lnTo>
                    <a:lnTo>
                      <a:pt x="598" y="1031"/>
                    </a:lnTo>
                    <a:lnTo>
                      <a:pt x="598" y="1031"/>
                    </a:lnTo>
                    <a:lnTo>
                      <a:pt x="593" y="1029"/>
                    </a:lnTo>
                    <a:lnTo>
                      <a:pt x="588" y="1026"/>
                    </a:lnTo>
                    <a:lnTo>
                      <a:pt x="584" y="1021"/>
                    </a:lnTo>
                    <a:lnTo>
                      <a:pt x="582" y="1014"/>
                    </a:lnTo>
                    <a:lnTo>
                      <a:pt x="582" y="1014"/>
                    </a:lnTo>
                    <a:lnTo>
                      <a:pt x="584" y="1009"/>
                    </a:lnTo>
                    <a:lnTo>
                      <a:pt x="588" y="1004"/>
                    </a:lnTo>
                    <a:lnTo>
                      <a:pt x="593" y="1000"/>
                    </a:lnTo>
                    <a:lnTo>
                      <a:pt x="598" y="998"/>
                    </a:lnTo>
                    <a:lnTo>
                      <a:pt x="598" y="998"/>
                    </a:lnTo>
                    <a:close/>
                    <a:moveTo>
                      <a:pt x="540" y="998"/>
                    </a:moveTo>
                    <a:lnTo>
                      <a:pt x="540" y="998"/>
                    </a:lnTo>
                    <a:lnTo>
                      <a:pt x="540" y="998"/>
                    </a:lnTo>
                    <a:lnTo>
                      <a:pt x="547" y="1000"/>
                    </a:lnTo>
                    <a:lnTo>
                      <a:pt x="550" y="1004"/>
                    </a:lnTo>
                    <a:lnTo>
                      <a:pt x="553" y="1009"/>
                    </a:lnTo>
                    <a:lnTo>
                      <a:pt x="555" y="1014"/>
                    </a:lnTo>
                    <a:lnTo>
                      <a:pt x="555" y="1014"/>
                    </a:lnTo>
                    <a:lnTo>
                      <a:pt x="553" y="1021"/>
                    </a:lnTo>
                    <a:lnTo>
                      <a:pt x="550" y="1026"/>
                    </a:lnTo>
                    <a:lnTo>
                      <a:pt x="547" y="1029"/>
                    </a:lnTo>
                    <a:lnTo>
                      <a:pt x="540" y="1031"/>
                    </a:lnTo>
                    <a:lnTo>
                      <a:pt x="540" y="1031"/>
                    </a:lnTo>
                    <a:lnTo>
                      <a:pt x="535" y="1029"/>
                    </a:lnTo>
                    <a:lnTo>
                      <a:pt x="530" y="1026"/>
                    </a:lnTo>
                    <a:lnTo>
                      <a:pt x="526" y="1021"/>
                    </a:lnTo>
                    <a:lnTo>
                      <a:pt x="525" y="1014"/>
                    </a:lnTo>
                    <a:lnTo>
                      <a:pt x="525" y="1014"/>
                    </a:lnTo>
                    <a:lnTo>
                      <a:pt x="526" y="1009"/>
                    </a:lnTo>
                    <a:lnTo>
                      <a:pt x="530" y="1004"/>
                    </a:lnTo>
                    <a:lnTo>
                      <a:pt x="535" y="1000"/>
                    </a:lnTo>
                    <a:lnTo>
                      <a:pt x="540" y="998"/>
                    </a:lnTo>
                    <a:lnTo>
                      <a:pt x="540" y="998"/>
                    </a:lnTo>
                    <a:close/>
                    <a:moveTo>
                      <a:pt x="482" y="998"/>
                    </a:moveTo>
                    <a:lnTo>
                      <a:pt x="482" y="998"/>
                    </a:lnTo>
                    <a:lnTo>
                      <a:pt x="482" y="998"/>
                    </a:lnTo>
                    <a:lnTo>
                      <a:pt x="487" y="1000"/>
                    </a:lnTo>
                    <a:lnTo>
                      <a:pt x="492" y="1004"/>
                    </a:lnTo>
                    <a:lnTo>
                      <a:pt x="496" y="1009"/>
                    </a:lnTo>
                    <a:lnTo>
                      <a:pt x="497" y="1014"/>
                    </a:lnTo>
                    <a:lnTo>
                      <a:pt x="497" y="1014"/>
                    </a:lnTo>
                    <a:lnTo>
                      <a:pt x="496" y="1021"/>
                    </a:lnTo>
                    <a:lnTo>
                      <a:pt x="492" y="1026"/>
                    </a:lnTo>
                    <a:lnTo>
                      <a:pt x="487" y="1029"/>
                    </a:lnTo>
                    <a:lnTo>
                      <a:pt x="482" y="1031"/>
                    </a:lnTo>
                    <a:lnTo>
                      <a:pt x="482" y="1031"/>
                    </a:lnTo>
                    <a:lnTo>
                      <a:pt x="475" y="1029"/>
                    </a:lnTo>
                    <a:lnTo>
                      <a:pt x="470" y="1026"/>
                    </a:lnTo>
                    <a:lnTo>
                      <a:pt x="467" y="1021"/>
                    </a:lnTo>
                    <a:lnTo>
                      <a:pt x="467" y="1014"/>
                    </a:lnTo>
                    <a:lnTo>
                      <a:pt x="467" y="1014"/>
                    </a:lnTo>
                    <a:lnTo>
                      <a:pt x="467" y="1009"/>
                    </a:lnTo>
                    <a:lnTo>
                      <a:pt x="470" y="1004"/>
                    </a:lnTo>
                    <a:lnTo>
                      <a:pt x="475" y="1000"/>
                    </a:lnTo>
                    <a:lnTo>
                      <a:pt x="482" y="998"/>
                    </a:lnTo>
                    <a:lnTo>
                      <a:pt x="482" y="998"/>
                    </a:lnTo>
                    <a:close/>
                    <a:moveTo>
                      <a:pt x="424" y="998"/>
                    </a:moveTo>
                    <a:lnTo>
                      <a:pt x="424" y="998"/>
                    </a:lnTo>
                    <a:lnTo>
                      <a:pt x="424" y="998"/>
                    </a:lnTo>
                    <a:lnTo>
                      <a:pt x="429" y="1000"/>
                    </a:lnTo>
                    <a:lnTo>
                      <a:pt x="434" y="1004"/>
                    </a:lnTo>
                    <a:lnTo>
                      <a:pt x="438" y="1009"/>
                    </a:lnTo>
                    <a:lnTo>
                      <a:pt x="439" y="1014"/>
                    </a:lnTo>
                    <a:lnTo>
                      <a:pt x="439" y="1014"/>
                    </a:lnTo>
                    <a:lnTo>
                      <a:pt x="438" y="1021"/>
                    </a:lnTo>
                    <a:lnTo>
                      <a:pt x="434" y="1026"/>
                    </a:lnTo>
                    <a:lnTo>
                      <a:pt x="429" y="1029"/>
                    </a:lnTo>
                    <a:lnTo>
                      <a:pt x="424" y="1031"/>
                    </a:lnTo>
                    <a:lnTo>
                      <a:pt x="424" y="1031"/>
                    </a:lnTo>
                    <a:lnTo>
                      <a:pt x="417" y="1029"/>
                    </a:lnTo>
                    <a:lnTo>
                      <a:pt x="412" y="1026"/>
                    </a:lnTo>
                    <a:lnTo>
                      <a:pt x="409" y="1021"/>
                    </a:lnTo>
                    <a:lnTo>
                      <a:pt x="407" y="1014"/>
                    </a:lnTo>
                    <a:lnTo>
                      <a:pt x="407" y="1014"/>
                    </a:lnTo>
                    <a:lnTo>
                      <a:pt x="409" y="1009"/>
                    </a:lnTo>
                    <a:lnTo>
                      <a:pt x="412" y="1004"/>
                    </a:lnTo>
                    <a:lnTo>
                      <a:pt x="417" y="1000"/>
                    </a:lnTo>
                    <a:lnTo>
                      <a:pt x="424" y="998"/>
                    </a:lnTo>
                    <a:lnTo>
                      <a:pt x="424" y="998"/>
                    </a:lnTo>
                    <a:close/>
                    <a:moveTo>
                      <a:pt x="364" y="998"/>
                    </a:moveTo>
                    <a:lnTo>
                      <a:pt x="364" y="998"/>
                    </a:lnTo>
                    <a:lnTo>
                      <a:pt x="364" y="998"/>
                    </a:lnTo>
                    <a:lnTo>
                      <a:pt x="371" y="1000"/>
                    </a:lnTo>
                    <a:lnTo>
                      <a:pt x="376" y="1004"/>
                    </a:lnTo>
                    <a:lnTo>
                      <a:pt x="380" y="1009"/>
                    </a:lnTo>
                    <a:lnTo>
                      <a:pt x="380" y="1014"/>
                    </a:lnTo>
                    <a:lnTo>
                      <a:pt x="380" y="1014"/>
                    </a:lnTo>
                    <a:lnTo>
                      <a:pt x="380" y="1021"/>
                    </a:lnTo>
                    <a:lnTo>
                      <a:pt x="376" y="1026"/>
                    </a:lnTo>
                    <a:lnTo>
                      <a:pt x="371" y="1029"/>
                    </a:lnTo>
                    <a:lnTo>
                      <a:pt x="364" y="1031"/>
                    </a:lnTo>
                    <a:lnTo>
                      <a:pt x="364" y="1031"/>
                    </a:lnTo>
                    <a:lnTo>
                      <a:pt x="359" y="1029"/>
                    </a:lnTo>
                    <a:lnTo>
                      <a:pt x="354" y="1026"/>
                    </a:lnTo>
                    <a:lnTo>
                      <a:pt x="351" y="1021"/>
                    </a:lnTo>
                    <a:lnTo>
                      <a:pt x="349" y="1014"/>
                    </a:lnTo>
                    <a:lnTo>
                      <a:pt x="349" y="1014"/>
                    </a:lnTo>
                    <a:lnTo>
                      <a:pt x="351" y="1009"/>
                    </a:lnTo>
                    <a:lnTo>
                      <a:pt x="354" y="1004"/>
                    </a:lnTo>
                    <a:lnTo>
                      <a:pt x="359" y="1000"/>
                    </a:lnTo>
                    <a:lnTo>
                      <a:pt x="364" y="998"/>
                    </a:lnTo>
                    <a:lnTo>
                      <a:pt x="364" y="998"/>
                    </a:lnTo>
                    <a:close/>
                    <a:moveTo>
                      <a:pt x="307" y="998"/>
                    </a:moveTo>
                    <a:lnTo>
                      <a:pt x="307" y="998"/>
                    </a:lnTo>
                    <a:lnTo>
                      <a:pt x="307" y="998"/>
                    </a:lnTo>
                    <a:lnTo>
                      <a:pt x="313" y="1000"/>
                    </a:lnTo>
                    <a:lnTo>
                      <a:pt x="318" y="1004"/>
                    </a:lnTo>
                    <a:lnTo>
                      <a:pt x="320" y="1009"/>
                    </a:lnTo>
                    <a:lnTo>
                      <a:pt x="322" y="1014"/>
                    </a:lnTo>
                    <a:lnTo>
                      <a:pt x="322" y="1014"/>
                    </a:lnTo>
                    <a:lnTo>
                      <a:pt x="320" y="1021"/>
                    </a:lnTo>
                    <a:lnTo>
                      <a:pt x="318" y="1026"/>
                    </a:lnTo>
                    <a:lnTo>
                      <a:pt x="313" y="1029"/>
                    </a:lnTo>
                    <a:lnTo>
                      <a:pt x="307" y="1031"/>
                    </a:lnTo>
                    <a:lnTo>
                      <a:pt x="307" y="1031"/>
                    </a:lnTo>
                    <a:lnTo>
                      <a:pt x="301" y="1029"/>
                    </a:lnTo>
                    <a:lnTo>
                      <a:pt x="296" y="1026"/>
                    </a:lnTo>
                    <a:lnTo>
                      <a:pt x="293" y="1021"/>
                    </a:lnTo>
                    <a:lnTo>
                      <a:pt x="291" y="1014"/>
                    </a:lnTo>
                    <a:lnTo>
                      <a:pt x="291" y="1014"/>
                    </a:lnTo>
                    <a:lnTo>
                      <a:pt x="293" y="1009"/>
                    </a:lnTo>
                    <a:lnTo>
                      <a:pt x="296" y="1004"/>
                    </a:lnTo>
                    <a:lnTo>
                      <a:pt x="301" y="1000"/>
                    </a:lnTo>
                    <a:lnTo>
                      <a:pt x="307" y="998"/>
                    </a:lnTo>
                    <a:lnTo>
                      <a:pt x="307" y="998"/>
                    </a:lnTo>
                    <a:close/>
                    <a:moveTo>
                      <a:pt x="249" y="998"/>
                    </a:moveTo>
                    <a:lnTo>
                      <a:pt x="249" y="998"/>
                    </a:lnTo>
                    <a:lnTo>
                      <a:pt x="249" y="998"/>
                    </a:lnTo>
                    <a:lnTo>
                      <a:pt x="254" y="1000"/>
                    </a:lnTo>
                    <a:lnTo>
                      <a:pt x="259" y="1004"/>
                    </a:lnTo>
                    <a:lnTo>
                      <a:pt x="262" y="1009"/>
                    </a:lnTo>
                    <a:lnTo>
                      <a:pt x="264" y="1014"/>
                    </a:lnTo>
                    <a:lnTo>
                      <a:pt x="264" y="1014"/>
                    </a:lnTo>
                    <a:lnTo>
                      <a:pt x="262" y="1021"/>
                    </a:lnTo>
                    <a:lnTo>
                      <a:pt x="259" y="1026"/>
                    </a:lnTo>
                    <a:lnTo>
                      <a:pt x="254" y="1029"/>
                    </a:lnTo>
                    <a:lnTo>
                      <a:pt x="249" y="1031"/>
                    </a:lnTo>
                    <a:lnTo>
                      <a:pt x="249" y="1031"/>
                    </a:lnTo>
                    <a:lnTo>
                      <a:pt x="242" y="1029"/>
                    </a:lnTo>
                    <a:lnTo>
                      <a:pt x="237" y="1026"/>
                    </a:lnTo>
                    <a:lnTo>
                      <a:pt x="235" y="1021"/>
                    </a:lnTo>
                    <a:lnTo>
                      <a:pt x="233" y="1014"/>
                    </a:lnTo>
                    <a:lnTo>
                      <a:pt x="233" y="1014"/>
                    </a:lnTo>
                    <a:lnTo>
                      <a:pt x="235" y="1009"/>
                    </a:lnTo>
                    <a:lnTo>
                      <a:pt x="237" y="1004"/>
                    </a:lnTo>
                    <a:lnTo>
                      <a:pt x="242" y="1000"/>
                    </a:lnTo>
                    <a:lnTo>
                      <a:pt x="249" y="998"/>
                    </a:lnTo>
                    <a:lnTo>
                      <a:pt x="249" y="998"/>
                    </a:lnTo>
                    <a:close/>
                    <a:moveTo>
                      <a:pt x="191" y="998"/>
                    </a:moveTo>
                    <a:lnTo>
                      <a:pt x="191" y="998"/>
                    </a:lnTo>
                    <a:lnTo>
                      <a:pt x="191" y="998"/>
                    </a:lnTo>
                    <a:lnTo>
                      <a:pt x="196" y="1000"/>
                    </a:lnTo>
                    <a:lnTo>
                      <a:pt x="201" y="1004"/>
                    </a:lnTo>
                    <a:lnTo>
                      <a:pt x="204" y="1009"/>
                    </a:lnTo>
                    <a:lnTo>
                      <a:pt x="206" y="1014"/>
                    </a:lnTo>
                    <a:lnTo>
                      <a:pt x="206" y="1014"/>
                    </a:lnTo>
                    <a:lnTo>
                      <a:pt x="204" y="1021"/>
                    </a:lnTo>
                    <a:lnTo>
                      <a:pt x="201" y="1026"/>
                    </a:lnTo>
                    <a:lnTo>
                      <a:pt x="196" y="1029"/>
                    </a:lnTo>
                    <a:lnTo>
                      <a:pt x="191" y="1031"/>
                    </a:lnTo>
                    <a:lnTo>
                      <a:pt x="191" y="1031"/>
                    </a:lnTo>
                    <a:lnTo>
                      <a:pt x="184" y="1029"/>
                    </a:lnTo>
                    <a:lnTo>
                      <a:pt x="179" y="1026"/>
                    </a:lnTo>
                    <a:lnTo>
                      <a:pt x="175" y="1021"/>
                    </a:lnTo>
                    <a:lnTo>
                      <a:pt x="175" y="1014"/>
                    </a:lnTo>
                    <a:lnTo>
                      <a:pt x="175" y="1014"/>
                    </a:lnTo>
                    <a:lnTo>
                      <a:pt x="175" y="1009"/>
                    </a:lnTo>
                    <a:lnTo>
                      <a:pt x="179" y="1004"/>
                    </a:lnTo>
                    <a:lnTo>
                      <a:pt x="184" y="1000"/>
                    </a:lnTo>
                    <a:lnTo>
                      <a:pt x="191" y="998"/>
                    </a:lnTo>
                    <a:lnTo>
                      <a:pt x="191" y="998"/>
                    </a:lnTo>
                    <a:close/>
                    <a:moveTo>
                      <a:pt x="131" y="998"/>
                    </a:moveTo>
                    <a:lnTo>
                      <a:pt x="131" y="998"/>
                    </a:lnTo>
                    <a:lnTo>
                      <a:pt x="131" y="998"/>
                    </a:lnTo>
                    <a:lnTo>
                      <a:pt x="138" y="1000"/>
                    </a:lnTo>
                    <a:lnTo>
                      <a:pt x="143" y="1004"/>
                    </a:lnTo>
                    <a:lnTo>
                      <a:pt x="146" y="1009"/>
                    </a:lnTo>
                    <a:lnTo>
                      <a:pt x="146" y="1014"/>
                    </a:lnTo>
                    <a:lnTo>
                      <a:pt x="146" y="1014"/>
                    </a:lnTo>
                    <a:lnTo>
                      <a:pt x="146" y="1021"/>
                    </a:lnTo>
                    <a:lnTo>
                      <a:pt x="143" y="1026"/>
                    </a:lnTo>
                    <a:lnTo>
                      <a:pt x="138" y="1029"/>
                    </a:lnTo>
                    <a:lnTo>
                      <a:pt x="131" y="1031"/>
                    </a:lnTo>
                    <a:lnTo>
                      <a:pt x="131" y="1031"/>
                    </a:lnTo>
                    <a:lnTo>
                      <a:pt x="126" y="1029"/>
                    </a:lnTo>
                    <a:lnTo>
                      <a:pt x="121" y="1026"/>
                    </a:lnTo>
                    <a:lnTo>
                      <a:pt x="118" y="1021"/>
                    </a:lnTo>
                    <a:lnTo>
                      <a:pt x="116" y="1014"/>
                    </a:lnTo>
                    <a:lnTo>
                      <a:pt x="116" y="1014"/>
                    </a:lnTo>
                    <a:lnTo>
                      <a:pt x="118" y="1009"/>
                    </a:lnTo>
                    <a:lnTo>
                      <a:pt x="121" y="1004"/>
                    </a:lnTo>
                    <a:lnTo>
                      <a:pt x="126" y="1000"/>
                    </a:lnTo>
                    <a:lnTo>
                      <a:pt x="131" y="998"/>
                    </a:lnTo>
                    <a:lnTo>
                      <a:pt x="131" y="998"/>
                    </a:lnTo>
                    <a:close/>
                    <a:moveTo>
                      <a:pt x="73" y="998"/>
                    </a:moveTo>
                    <a:lnTo>
                      <a:pt x="73" y="998"/>
                    </a:lnTo>
                    <a:lnTo>
                      <a:pt x="73" y="998"/>
                    </a:lnTo>
                    <a:lnTo>
                      <a:pt x="80" y="1000"/>
                    </a:lnTo>
                    <a:lnTo>
                      <a:pt x="85" y="1004"/>
                    </a:lnTo>
                    <a:lnTo>
                      <a:pt x="89" y="1009"/>
                    </a:lnTo>
                    <a:lnTo>
                      <a:pt x="89" y="1014"/>
                    </a:lnTo>
                    <a:lnTo>
                      <a:pt x="89" y="1014"/>
                    </a:lnTo>
                    <a:lnTo>
                      <a:pt x="89" y="1021"/>
                    </a:lnTo>
                    <a:lnTo>
                      <a:pt x="85" y="1026"/>
                    </a:lnTo>
                    <a:lnTo>
                      <a:pt x="80" y="1029"/>
                    </a:lnTo>
                    <a:lnTo>
                      <a:pt x="73" y="1031"/>
                    </a:lnTo>
                    <a:lnTo>
                      <a:pt x="73" y="1031"/>
                    </a:lnTo>
                    <a:lnTo>
                      <a:pt x="68" y="1029"/>
                    </a:lnTo>
                    <a:lnTo>
                      <a:pt x="63" y="1026"/>
                    </a:lnTo>
                    <a:lnTo>
                      <a:pt x="60" y="1021"/>
                    </a:lnTo>
                    <a:lnTo>
                      <a:pt x="58" y="1014"/>
                    </a:lnTo>
                    <a:lnTo>
                      <a:pt x="58" y="1014"/>
                    </a:lnTo>
                    <a:lnTo>
                      <a:pt x="60" y="1009"/>
                    </a:lnTo>
                    <a:lnTo>
                      <a:pt x="63" y="1004"/>
                    </a:lnTo>
                    <a:lnTo>
                      <a:pt x="68" y="1000"/>
                    </a:lnTo>
                    <a:lnTo>
                      <a:pt x="73" y="998"/>
                    </a:lnTo>
                    <a:lnTo>
                      <a:pt x="73" y="998"/>
                    </a:lnTo>
                    <a:close/>
                    <a:moveTo>
                      <a:pt x="1531" y="954"/>
                    </a:moveTo>
                    <a:lnTo>
                      <a:pt x="1531" y="954"/>
                    </a:lnTo>
                    <a:lnTo>
                      <a:pt x="1531" y="954"/>
                    </a:lnTo>
                    <a:lnTo>
                      <a:pt x="1538" y="956"/>
                    </a:lnTo>
                    <a:lnTo>
                      <a:pt x="1541" y="959"/>
                    </a:lnTo>
                    <a:lnTo>
                      <a:pt x="1545" y="964"/>
                    </a:lnTo>
                    <a:lnTo>
                      <a:pt x="1546" y="971"/>
                    </a:lnTo>
                    <a:lnTo>
                      <a:pt x="1546" y="971"/>
                    </a:lnTo>
                    <a:lnTo>
                      <a:pt x="1545" y="978"/>
                    </a:lnTo>
                    <a:lnTo>
                      <a:pt x="1541" y="983"/>
                    </a:lnTo>
                    <a:lnTo>
                      <a:pt x="1538" y="987"/>
                    </a:lnTo>
                    <a:lnTo>
                      <a:pt x="1531" y="987"/>
                    </a:lnTo>
                    <a:lnTo>
                      <a:pt x="1531" y="987"/>
                    </a:lnTo>
                    <a:lnTo>
                      <a:pt x="1524" y="987"/>
                    </a:lnTo>
                    <a:lnTo>
                      <a:pt x="1521" y="983"/>
                    </a:lnTo>
                    <a:lnTo>
                      <a:pt x="1517" y="978"/>
                    </a:lnTo>
                    <a:lnTo>
                      <a:pt x="1516" y="971"/>
                    </a:lnTo>
                    <a:lnTo>
                      <a:pt x="1516" y="971"/>
                    </a:lnTo>
                    <a:lnTo>
                      <a:pt x="1517" y="964"/>
                    </a:lnTo>
                    <a:lnTo>
                      <a:pt x="1521" y="959"/>
                    </a:lnTo>
                    <a:lnTo>
                      <a:pt x="1524" y="956"/>
                    </a:lnTo>
                    <a:lnTo>
                      <a:pt x="1531" y="954"/>
                    </a:lnTo>
                    <a:lnTo>
                      <a:pt x="1531" y="954"/>
                    </a:lnTo>
                    <a:close/>
                    <a:moveTo>
                      <a:pt x="1473" y="954"/>
                    </a:moveTo>
                    <a:lnTo>
                      <a:pt x="1473" y="954"/>
                    </a:lnTo>
                    <a:lnTo>
                      <a:pt x="1473" y="954"/>
                    </a:lnTo>
                    <a:lnTo>
                      <a:pt x="1478" y="956"/>
                    </a:lnTo>
                    <a:lnTo>
                      <a:pt x="1483" y="959"/>
                    </a:lnTo>
                    <a:lnTo>
                      <a:pt x="1487" y="964"/>
                    </a:lnTo>
                    <a:lnTo>
                      <a:pt x="1488" y="971"/>
                    </a:lnTo>
                    <a:lnTo>
                      <a:pt x="1488" y="971"/>
                    </a:lnTo>
                    <a:lnTo>
                      <a:pt x="1487" y="978"/>
                    </a:lnTo>
                    <a:lnTo>
                      <a:pt x="1483" y="983"/>
                    </a:lnTo>
                    <a:lnTo>
                      <a:pt x="1478" y="987"/>
                    </a:lnTo>
                    <a:lnTo>
                      <a:pt x="1473" y="987"/>
                    </a:lnTo>
                    <a:lnTo>
                      <a:pt x="1473" y="987"/>
                    </a:lnTo>
                    <a:lnTo>
                      <a:pt x="1466" y="987"/>
                    </a:lnTo>
                    <a:lnTo>
                      <a:pt x="1461" y="983"/>
                    </a:lnTo>
                    <a:lnTo>
                      <a:pt x="1458" y="978"/>
                    </a:lnTo>
                    <a:lnTo>
                      <a:pt x="1458" y="971"/>
                    </a:lnTo>
                    <a:lnTo>
                      <a:pt x="1458" y="971"/>
                    </a:lnTo>
                    <a:lnTo>
                      <a:pt x="1458" y="964"/>
                    </a:lnTo>
                    <a:lnTo>
                      <a:pt x="1461" y="959"/>
                    </a:lnTo>
                    <a:lnTo>
                      <a:pt x="1466" y="956"/>
                    </a:lnTo>
                    <a:lnTo>
                      <a:pt x="1473" y="954"/>
                    </a:lnTo>
                    <a:lnTo>
                      <a:pt x="1473" y="954"/>
                    </a:lnTo>
                    <a:close/>
                    <a:moveTo>
                      <a:pt x="1415" y="954"/>
                    </a:moveTo>
                    <a:lnTo>
                      <a:pt x="1415" y="954"/>
                    </a:lnTo>
                    <a:lnTo>
                      <a:pt x="1415" y="954"/>
                    </a:lnTo>
                    <a:lnTo>
                      <a:pt x="1420" y="956"/>
                    </a:lnTo>
                    <a:lnTo>
                      <a:pt x="1425" y="959"/>
                    </a:lnTo>
                    <a:lnTo>
                      <a:pt x="1429" y="964"/>
                    </a:lnTo>
                    <a:lnTo>
                      <a:pt x="1431" y="971"/>
                    </a:lnTo>
                    <a:lnTo>
                      <a:pt x="1431" y="971"/>
                    </a:lnTo>
                    <a:lnTo>
                      <a:pt x="1429" y="978"/>
                    </a:lnTo>
                    <a:lnTo>
                      <a:pt x="1425" y="983"/>
                    </a:lnTo>
                    <a:lnTo>
                      <a:pt x="1420" y="987"/>
                    </a:lnTo>
                    <a:lnTo>
                      <a:pt x="1415" y="987"/>
                    </a:lnTo>
                    <a:lnTo>
                      <a:pt x="1415" y="987"/>
                    </a:lnTo>
                    <a:lnTo>
                      <a:pt x="1408" y="987"/>
                    </a:lnTo>
                    <a:lnTo>
                      <a:pt x="1403" y="983"/>
                    </a:lnTo>
                    <a:lnTo>
                      <a:pt x="1400" y="978"/>
                    </a:lnTo>
                    <a:lnTo>
                      <a:pt x="1398" y="971"/>
                    </a:lnTo>
                    <a:lnTo>
                      <a:pt x="1398" y="971"/>
                    </a:lnTo>
                    <a:lnTo>
                      <a:pt x="1400" y="964"/>
                    </a:lnTo>
                    <a:lnTo>
                      <a:pt x="1403" y="959"/>
                    </a:lnTo>
                    <a:lnTo>
                      <a:pt x="1408" y="956"/>
                    </a:lnTo>
                    <a:lnTo>
                      <a:pt x="1415" y="954"/>
                    </a:lnTo>
                    <a:lnTo>
                      <a:pt x="1415" y="954"/>
                    </a:lnTo>
                    <a:close/>
                    <a:moveTo>
                      <a:pt x="1356" y="954"/>
                    </a:moveTo>
                    <a:lnTo>
                      <a:pt x="1356" y="954"/>
                    </a:lnTo>
                    <a:lnTo>
                      <a:pt x="1356" y="954"/>
                    </a:lnTo>
                    <a:lnTo>
                      <a:pt x="1362" y="956"/>
                    </a:lnTo>
                    <a:lnTo>
                      <a:pt x="1368" y="959"/>
                    </a:lnTo>
                    <a:lnTo>
                      <a:pt x="1371" y="964"/>
                    </a:lnTo>
                    <a:lnTo>
                      <a:pt x="1371" y="971"/>
                    </a:lnTo>
                    <a:lnTo>
                      <a:pt x="1371" y="971"/>
                    </a:lnTo>
                    <a:lnTo>
                      <a:pt x="1371" y="978"/>
                    </a:lnTo>
                    <a:lnTo>
                      <a:pt x="1368" y="983"/>
                    </a:lnTo>
                    <a:lnTo>
                      <a:pt x="1362" y="987"/>
                    </a:lnTo>
                    <a:lnTo>
                      <a:pt x="1356" y="987"/>
                    </a:lnTo>
                    <a:lnTo>
                      <a:pt x="1356" y="987"/>
                    </a:lnTo>
                    <a:lnTo>
                      <a:pt x="1350" y="987"/>
                    </a:lnTo>
                    <a:lnTo>
                      <a:pt x="1345" y="983"/>
                    </a:lnTo>
                    <a:lnTo>
                      <a:pt x="1342" y="978"/>
                    </a:lnTo>
                    <a:lnTo>
                      <a:pt x="1340" y="971"/>
                    </a:lnTo>
                    <a:lnTo>
                      <a:pt x="1340" y="971"/>
                    </a:lnTo>
                    <a:lnTo>
                      <a:pt x="1342" y="964"/>
                    </a:lnTo>
                    <a:lnTo>
                      <a:pt x="1345" y="959"/>
                    </a:lnTo>
                    <a:lnTo>
                      <a:pt x="1350" y="956"/>
                    </a:lnTo>
                    <a:lnTo>
                      <a:pt x="1356" y="954"/>
                    </a:lnTo>
                    <a:lnTo>
                      <a:pt x="1356" y="954"/>
                    </a:lnTo>
                    <a:close/>
                    <a:moveTo>
                      <a:pt x="1298" y="954"/>
                    </a:moveTo>
                    <a:lnTo>
                      <a:pt x="1298" y="954"/>
                    </a:lnTo>
                    <a:lnTo>
                      <a:pt x="1298" y="954"/>
                    </a:lnTo>
                    <a:lnTo>
                      <a:pt x="1305" y="956"/>
                    </a:lnTo>
                    <a:lnTo>
                      <a:pt x="1310" y="959"/>
                    </a:lnTo>
                    <a:lnTo>
                      <a:pt x="1311" y="964"/>
                    </a:lnTo>
                    <a:lnTo>
                      <a:pt x="1313" y="971"/>
                    </a:lnTo>
                    <a:lnTo>
                      <a:pt x="1313" y="971"/>
                    </a:lnTo>
                    <a:lnTo>
                      <a:pt x="1311" y="978"/>
                    </a:lnTo>
                    <a:lnTo>
                      <a:pt x="1310" y="983"/>
                    </a:lnTo>
                    <a:lnTo>
                      <a:pt x="1305" y="987"/>
                    </a:lnTo>
                    <a:lnTo>
                      <a:pt x="1298" y="987"/>
                    </a:lnTo>
                    <a:lnTo>
                      <a:pt x="1298" y="987"/>
                    </a:lnTo>
                    <a:lnTo>
                      <a:pt x="1293" y="987"/>
                    </a:lnTo>
                    <a:lnTo>
                      <a:pt x="1287" y="983"/>
                    </a:lnTo>
                    <a:lnTo>
                      <a:pt x="1284" y="978"/>
                    </a:lnTo>
                    <a:lnTo>
                      <a:pt x="1282" y="971"/>
                    </a:lnTo>
                    <a:lnTo>
                      <a:pt x="1282" y="971"/>
                    </a:lnTo>
                    <a:lnTo>
                      <a:pt x="1284" y="964"/>
                    </a:lnTo>
                    <a:lnTo>
                      <a:pt x="1287" y="959"/>
                    </a:lnTo>
                    <a:lnTo>
                      <a:pt x="1293" y="956"/>
                    </a:lnTo>
                    <a:lnTo>
                      <a:pt x="1298" y="954"/>
                    </a:lnTo>
                    <a:lnTo>
                      <a:pt x="1298" y="954"/>
                    </a:lnTo>
                    <a:close/>
                    <a:moveTo>
                      <a:pt x="1240" y="954"/>
                    </a:moveTo>
                    <a:lnTo>
                      <a:pt x="1240" y="954"/>
                    </a:lnTo>
                    <a:lnTo>
                      <a:pt x="1240" y="954"/>
                    </a:lnTo>
                    <a:lnTo>
                      <a:pt x="1245" y="956"/>
                    </a:lnTo>
                    <a:lnTo>
                      <a:pt x="1250" y="959"/>
                    </a:lnTo>
                    <a:lnTo>
                      <a:pt x="1253" y="964"/>
                    </a:lnTo>
                    <a:lnTo>
                      <a:pt x="1255" y="971"/>
                    </a:lnTo>
                    <a:lnTo>
                      <a:pt x="1255" y="971"/>
                    </a:lnTo>
                    <a:lnTo>
                      <a:pt x="1253" y="978"/>
                    </a:lnTo>
                    <a:lnTo>
                      <a:pt x="1250" y="983"/>
                    </a:lnTo>
                    <a:lnTo>
                      <a:pt x="1245" y="987"/>
                    </a:lnTo>
                    <a:lnTo>
                      <a:pt x="1240" y="987"/>
                    </a:lnTo>
                    <a:lnTo>
                      <a:pt x="1240" y="987"/>
                    </a:lnTo>
                    <a:lnTo>
                      <a:pt x="1233" y="987"/>
                    </a:lnTo>
                    <a:lnTo>
                      <a:pt x="1228" y="983"/>
                    </a:lnTo>
                    <a:lnTo>
                      <a:pt x="1224" y="978"/>
                    </a:lnTo>
                    <a:lnTo>
                      <a:pt x="1224" y="971"/>
                    </a:lnTo>
                    <a:lnTo>
                      <a:pt x="1224" y="971"/>
                    </a:lnTo>
                    <a:lnTo>
                      <a:pt x="1224" y="964"/>
                    </a:lnTo>
                    <a:lnTo>
                      <a:pt x="1228" y="959"/>
                    </a:lnTo>
                    <a:lnTo>
                      <a:pt x="1233" y="956"/>
                    </a:lnTo>
                    <a:lnTo>
                      <a:pt x="1240" y="954"/>
                    </a:lnTo>
                    <a:lnTo>
                      <a:pt x="1240" y="954"/>
                    </a:lnTo>
                    <a:close/>
                    <a:moveTo>
                      <a:pt x="1182" y="954"/>
                    </a:moveTo>
                    <a:lnTo>
                      <a:pt x="1182" y="954"/>
                    </a:lnTo>
                    <a:lnTo>
                      <a:pt x="1182" y="954"/>
                    </a:lnTo>
                    <a:lnTo>
                      <a:pt x="1187" y="956"/>
                    </a:lnTo>
                    <a:lnTo>
                      <a:pt x="1192" y="959"/>
                    </a:lnTo>
                    <a:lnTo>
                      <a:pt x="1196" y="964"/>
                    </a:lnTo>
                    <a:lnTo>
                      <a:pt x="1197" y="971"/>
                    </a:lnTo>
                    <a:lnTo>
                      <a:pt x="1197" y="971"/>
                    </a:lnTo>
                    <a:lnTo>
                      <a:pt x="1196" y="978"/>
                    </a:lnTo>
                    <a:lnTo>
                      <a:pt x="1192" y="983"/>
                    </a:lnTo>
                    <a:lnTo>
                      <a:pt x="1187" y="987"/>
                    </a:lnTo>
                    <a:lnTo>
                      <a:pt x="1182" y="987"/>
                    </a:lnTo>
                    <a:lnTo>
                      <a:pt x="1182" y="987"/>
                    </a:lnTo>
                    <a:lnTo>
                      <a:pt x="1175" y="987"/>
                    </a:lnTo>
                    <a:lnTo>
                      <a:pt x="1170" y="983"/>
                    </a:lnTo>
                    <a:lnTo>
                      <a:pt x="1167" y="978"/>
                    </a:lnTo>
                    <a:lnTo>
                      <a:pt x="1167" y="971"/>
                    </a:lnTo>
                    <a:lnTo>
                      <a:pt x="1167" y="971"/>
                    </a:lnTo>
                    <a:lnTo>
                      <a:pt x="1167" y="964"/>
                    </a:lnTo>
                    <a:lnTo>
                      <a:pt x="1170" y="959"/>
                    </a:lnTo>
                    <a:lnTo>
                      <a:pt x="1175" y="956"/>
                    </a:lnTo>
                    <a:lnTo>
                      <a:pt x="1182" y="954"/>
                    </a:lnTo>
                    <a:lnTo>
                      <a:pt x="1182" y="954"/>
                    </a:lnTo>
                    <a:close/>
                    <a:moveTo>
                      <a:pt x="1122" y="954"/>
                    </a:moveTo>
                    <a:lnTo>
                      <a:pt x="1122" y="954"/>
                    </a:lnTo>
                    <a:lnTo>
                      <a:pt x="1122" y="954"/>
                    </a:lnTo>
                    <a:lnTo>
                      <a:pt x="1129" y="956"/>
                    </a:lnTo>
                    <a:lnTo>
                      <a:pt x="1134" y="959"/>
                    </a:lnTo>
                    <a:lnTo>
                      <a:pt x="1138" y="964"/>
                    </a:lnTo>
                    <a:lnTo>
                      <a:pt x="1138" y="971"/>
                    </a:lnTo>
                    <a:lnTo>
                      <a:pt x="1138" y="971"/>
                    </a:lnTo>
                    <a:lnTo>
                      <a:pt x="1138" y="978"/>
                    </a:lnTo>
                    <a:lnTo>
                      <a:pt x="1134" y="983"/>
                    </a:lnTo>
                    <a:lnTo>
                      <a:pt x="1129" y="987"/>
                    </a:lnTo>
                    <a:lnTo>
                      <a:pt x="1122" y="987"/>
                    </a:lnTo>
                    <a:lnTo>
                      <a:pt x="1122" y="987"/>
                    </a:lnTo>
                    <a:lnTo>
                      <a:pt x="1117" y="987"/>
                    </a:lnTo>
                    <a:lnTo>
                      <a:pt x="1112" y="983"/>
                    </a:lnTo>
                    <a:lnTo>
                      <a:pt x="1109" y="978"/>
                    </a:lnTo>
                    <a:lnTo>
                      <a:pt x="1107" y="971"/>
                    </a:lnTo>
                    <a:lnTo>
                      <a:pt x="1107" y="971"/>
                    </a:lnTo>
                    <a:lnTo>
                      <a:pt x="1109" y="964"/>
                    </a:lnTo>
                    <a:lnTo>
                      <a:pt x="1112" y="959"/>
                    </a:lnTo>
                    <a:lnTo>
                      <a:pt x="1117" y="956"/>
                    </a:lnTo>
                    <a:lnTo>
                      <a:pt x="1122" y="954"/>
                    </a:lnTo>
                    <a:lnTo>
                      <a:pt x="1122" y="954"/>
                    </a:lnTo>
                    <a:close/>
                    <a:moveTo>
                      <a:pt x="1064" y="954"/>
                    </a:moveTo>
                    <a:lnTo>
                      <a:pt x="1064" y="954"/>
                    </a:lnTo>
                    <a:lnTo>
                      <a:pt x="1064" y="954"/>
                    </a:lnTo>
                    <a:lnTo>
                      <a:pt x="1071" y="956"/>
                    </a:lnTo>
                    <a:lnTo>
                      <a:pt x="1076" y="959"/>
                    </a:lnTo>
                    <a:lnTo>
                      <a:pt x="1080" y="964"/>
                    </a:lnTo>
                    <a:lnTo>
                      <a:pt x="1080" y="971"/>
                    </a:lnTo>
                    <a:lnTo>
                      <a:pt x="1080" y="971"/>
                    </a:lnTo>
                    <a:lnTo>
                      <a:pt x="1080" y="978"/>
                    </a:lnTo>
                    <a:lnTo>
                      <a:pt x="1076" y="983"/>
                    </a:lnTo>
                    <a:lnTo>
                      <a:pt x="1071" y="987"/>
                    </a:lnTo>
                    <a:lnTo>
                      <a:pt x="1064" y="987"/>
                    </a:lnTo>
                    <a:lnTo>
                      <a:pt x="1064" y="987"/>
                    </a:lnTo>
                    <a:lnTo>
                      <a:pt x="1059" y="987"/>
                    </a:lnTo>
                    <a:lnTo>
                      <a:pt x="1054" y="983"/>
                    </a:lnTo>
                    <a:lnTo>
                      <a:pt x="1051" y="978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51" y="964"/>
                    </a:lnTo>
                    <a:lnTo>
                      <a:pt x="1054" y="959"/>
                    </a:lnTo>
                    <a:lnTo>
                      <a:pt x="1059" y="956"/>
                    </a:lnTo>
                    <a:lnTo>
                      <a:pt x="1064" y="954"/>
                    </a:lnTo>
                    <a:lnTo>
                      <a:pt x="1064" y="954"/>
                    </a:lnTo>
                    <a:close/>
                    <a:moveTo>
                      <a:pt x="1006" y="954"/>
                    </a:moveTo>
                    <a:lnTo>
                      <a:pt x="1006" y="954"/>
                    </a:lnTo>
                    <a:lnTo>
                      <a:pt x="1006" y="954"/>
                    </a:lnTo>
                    <a:lnTo>
                      <a:pt x="1012" y="956"/>
                    </a:lnTo>
                    <a:lnTo>
                      <a:pt x="1017" y="959"/>
                    </a:lnTo>
                    <a:lnTo>
                      <a:pt x="1020" y="964"/>
                    </a:lnTo>
                    <a:lnTo>
                      <a:pt x="1022" y="971"/>
                    </a:lnTo>
                    <a:lnTo>
                      <a:pt x="1022" y="971"/>
                    </a:lnTo>
                    <a:lnTo>
                      <a:pt x="1020" y="978"/>
                    </a:lnTo>
                    <a:lnTo>
                      <a:pt x="1017" y="983"/>
                    </a:lnTo>
                    <a:lnTo>
                      <a:pt x="1012" y="987"/>
                    </a:lnTo>
                    <a:lnTo>
                      <a:pt x="1006" y="987"/>
                    </a:lnTo>
                    <a:lnTo>
                      <a:pt x="1006" y="987"/>
                    </a:lnTo>
                    <a:lnTo>
                      <a:pt x="1000" y="987"/>
                    </a:lnTo>
                    <a:lnTo>
                      <a:pt x="996" y="983"/>
                    </a:lnTo>
                    <a:lnTo>
                      <a:pt x="993" y="978"/>
                    </a:lnTo>
                    <a:lnTo>
                      <a:pt x="991" y="971"/>
                    </a:lnTo>
                    <a:lnTo>
                      <a:pt x="991" y="971"/>
                    </a:lnTo>
                    <a:lnTo>
                      <a:pt x="993" y="964"/>
                    </a:lnTo>
                    <a:lnTo>
                      <a:pt x="996" y="959"/>
                    </a:lnTo>
                    <a:lnTo>
                      <a:pt x="1000" y="956"/>
                    </a:lnTo>
                    <a:lnTo>
                      <a:pt x="1006" y="954"/>
                    </a:lnTo>
                    <a:lnTo>
                      <a:pt x="1006" y="954"/>
                    </a:lnTo>
                    <a:close/>
                    <a:moveTo>
                      <a:pt x="949" y="954"/>
                    </a:moveTo>
                    <a:lnTo>
                      <a:pt x="949" y="954"/>
                    </a:lnTo>
                    <a:lnTo>
                      <a:pt x="949" y="954"/>
                    </a:lnTo>
                    <a:lnTo>
                      <a:pt x="954" y="956"/>
                    </a:lnTo>
                    <a:lnTo>
                      <a:pt x="959" y="959"/>
                    </a:lnTo>
                    <a:lnTo>
                      <a:pt x="962" y="964"/>
                    </a:lnTo>
                    <a:lnTo>
                      <a:pt x="964" y="971"/>
                    </a:lnTo>
                    <a:lnTo>
                      <a:pt x="964" y="971"/>
                    </a:lnTo>
                    <a:lnTo>
                      <a:pt x="962" y="978"/>
                    </a:lnTo>
                    <a:lnTo>
                      <a:pt x="959" y="983"/>
                    </a:lnTo>
                    <a:lnTo>
                      <a:pt x="954" y="987"/>
                    </a:lnTo>
                    <a:lnTo>
                      <a:pt x="949" y="987"/>
                    </a:lnTo>
                    <a:lnTo>
                      <a:pt x="949" y="987"/>
                    </a:lnTo>
                    <a:lnTo>
                      <a:pt x="942" y="987"/>
                    </a:lnTo>
                    <a:lnTo>
                      <a:pt x="937" y="983"/>
                    </a:lnTo>
                    <a:lnTo>
                      <a:pt x="933" y="978"/>
                    </a:lnTo>
                    <a:lnTo>
                      <a:pt x="933" y="971"/>
                    </a:lnTo>
                    <a:lnTo>
                      <a:pt x="933" y="971"/>
                    </a:lnTo>
                    <a:lnTo>
                      <a:pt x="933" y="964"/>
                    </a:lnTo>
                    <a:lnTo>
                      <a:pt x="937" y="959"/>
                    </a:lnTo>
                    <a:lnTo>
                      <a:pt x="942" y="956"/>
                    </a:lnTo>
                    <a:lnTo>
                      <a:pt x="949" y="954"/>
                    </a:lnTo>
                    <a:lnTo>
                      <a:pt x="949" y="954"/>
                    </a:lnTo>
                    <a:close/>
                    <a:moveTo>
                      <a:pt x="889" y="954"/>
                    </a:moveTo>
                    <a:lnTo>
                      <a:pt x="889" y="954"/>
                    </a:lnTo>
                    <a:lnTo>
                      <a:pt x="889" y="954"/>
                    </a:lnTo>
                    <a:lnTo>
                      <a:pt x="896" y="956"/>
                    </a:lnTo>
                    <a:lnTo>
                      <a:pt x="901" y="959"/>
                    </a:lnTo>
                    <a:lnTo>
                      <a:pt x="904" y="964"/>
                    </a:lnTo>
                    <a:lnTo>
                      <a:pt x="906" y="971"/>
                    </a:lnTo>
                    <a:lnTo>
                      <a:pt x="906" y="971"/>
                    </a:lnTo>
                    <a:lnTo>
                      <a:pt x="904" y="978"/>
                    </a:lnTo>
                    <a:lnTo>
                      <a:pt x="901" y="983"/>
                    </a:lnTo>
                    <a:lnTo>
                      <a:pt x="896" y="987"/>
                    </a:lnTo>
                    <a:lnTo>
                      <a:pt x="889" y="987"/>
                    </a:lnTo>
                    <a:lnTo>
                      <a:pt x="889" y="987"/>
                    </a:lnTo>
                    <a:lnTo>
                      <a:pt x="884" y="987"/>
                    </a:lnTo>
                    <a:lnTo>
                      <a:pt x="879" y="983"/>
                    </a:lnTo>
                    <a:lnTo>
                      <a:pt x="875" y="978"/>
                    </a:lnTo>
                    <a:lnTo>
                      <a:pt x="874" y="971"/>
                    </a:lnTo>
                    <a:lnTo>
                      <a:pt x="874" y="971"/>
                    </a:lnTo>
                    <a:lnTo>
                      <a:pt x="875" y="964"/>
                    </a:lnTo>
                    <a:lnTo>
                      <a:pt x="879" y="959"/>
                    </a:lnTo>
                    <a:lnTo>
                      <a:pt x="884" y="956"/>
                    </a:lnTo>
                    <a:lnTo>
                      <a:pt x="889" y="954"/>
                    </a:lnTo>
                    <a:lnTo>
                      <a:pt x="889" y="954"/>
                    </a:lnTo>
                    <a:close/>
                    <a:moveTo>
                      <a:pt x="831" y="954"/>
                    </a:moveTo>
                    <a:lnTo>
                      <a:pt x="831" y="954"/>
                    </a:lnTo>
                    <a:lnTo>
                      <a:pt x="831" y="954"/>
                    </a:lnTo>
                    <a:lnTo>
                      <a:pt x="838" y="956"/>
                    </a:lnTo>
                    <a:lnTo>
                      <a:pt x="843" y="959"/>
                    </a:lnTo>
                    <a:lnTo>
                      <a:pt x="846" y="964"/>
                    </a:lnTo>
                    <a:lnTo>
                      <a:pt x="846" y="971"/>
                    </a:lnTo>
                    <a:lnTo>
                      <a:pt x="846" y="971"/>
                    </a:lnTo>
                    <a:lnTo>
                      <a:pt x="846" y="978"/>
                    </a:lnTo>
                    <a:lnTo>
                      <a:pt x="843" y="983"/>
                    </a:lnTo>
                    <a:lnTo>
                      <a:pt x="838" y="987"/>
                    </a:lnTo>
                    <a:lnTo>
                      <a:pt x="831" y="987"/>
                    </a:lnTo>
                    <a:lnTo>
                      <a:pt x="831" y="987"/>
                    </a:lnTo>
                    <a:lnTo>
                      <a:pt x="826" y="987"/>
                    </a:lnTo>
                    <a:lnTo>
                      <a:pt x="821" y="983"/>
                    </a:lnTo>
                    <a:lnTo>
                      <a:pt x="817" y="978"/>
                    </a:lnTo>
                    <a:lnTo>
                      <a:pt x="816" y="971"/>
                    </a:lnTo>
                    <a:lnTo>
                      <a:pt x="816" y="971"/>
                    </a:lnTo>
                    <a:lnTo>
                      <a:pt x="817" y="964"/>
                    </a:lnTo>
                    <a:lnTo>
                      <a:pt x="821" y="959"/>
                    </a:lnTo>
                    <a:lnTo>
                      <a:pt x="826" y="956"/>
                    </a:lnTo>
                    <a:lnTo>
                      <a:pt x="831" y="954"/>
                    </a:lnTo>
                    <a:lnTo>
                      <a:pt x="831" y="954"/>
                    </a:lnTo>
                    <a:close/>
                    <a:moveTo>
                      <a:pt x="773" y="954"/>
                    </a:moveTo>
                    <a:lnTo>
                      <a:pt x="773" y="954"/>
                    </a:lnTo>
                    <a:lnTo>
                      <a:pt x="773" y="954"/>
                    </a:lnTo>
                    <a:lnTo>
                      <a:pt x="780" y="956"/>
                    </a:lnTo>
                    <a:lnTo>
                      <a:pt x="783" y="959"/>
                    </a:lnTo>
                    <a:lnTo>
                      <a:pt x="787" y="964"/>
                    </a:lnTo>
                    <a:lnTo>
                      <a:pt x="789" y="971"/>
                    </a:lnTo>
                    <a:lnTo>
                      <a:pt x="789" y="971"/>
                    </a:lnTo>
                    <a:lnTo>
                      <a:pt x="787" y="978"/>
                    </a:lnTo>
                    <a:lnTo>
                      <a:pt x="783" y="983"/>
                    </a:lnTo>
                    <a:lnTo>
                      <a:pt x="780" y="987"/>
                    </a:lnTo>
                    <a:lnTo>
                      <a:pt x="773" y="987"/>
                    </a:lnTo>
                    <a:lnTo>
                      <a:pt x="773" y="987"/>
                    </a:lnTo>
                    <a:lnTo>
                      <a:pt x="766" y="987"/>
                    </a:lnTo>
                    <a:lnTo>
                      <a:pt x="763" y="983"/>
                    </a:lnTo>
                    <a:lnTo>
                      <a:pt x="760" y="978"/>
                    </a:lnTo>
                    <a:lnTo>
                      <a:pt x="758" y="971"/>
                    </a:lnTo>
                    <a:lnTo>
                      <a:pt x="758" y="971"/>
                    </a:lnTo>
                    <a:lnTo>
                      <a:pt x="760" y="964"/>
                    </a:lnTo>
                    <a:lnTo>
                      <a:pt x="763" y="959"/>
                    </a:lnTo>
                    <a:lnTo>
                      <a:pt x="766" y="956"/>
                    </a:lnTo>
                    <a:lnTo>
                      <a:pt x="773" y="954"/>
                    </a:lnTo>
                    <a:lnTo>
                      <a:pt x="773" y="954"/>
                    </a:lnTo>
                    <a:close/>
                    <a:moveTo>
                      <a:pt x="715" y="954"/>
                    </a:moveTo>
                    <a:lnTo>
                      <a:pt x="715" y="954"/>
                    </a:lnTo>
                    <a:lnTo>
                      <a:pt x="715" y="954"/>
                    </a:lnTo>
                    <a:lnTo>
                      <a:pt x="720" y="956"/>
                    </a:lnTo>
                    <a:lnTo>
                      <a:pt x="725" y="959"/>
                    </a:lnTo>
                    <a:lnTo>
                      <a:pt x="729" y="964"/>
                    </a:lnTo>
                    <a:lnTo>
                      <a:pt x="731" y="971"/>
                    </a:lnTo>
                    <a:lnTo>
                      <a:pt x="731" y="971"/>
                    </a:lnTo>
                    <a:lnTo>
                      <a:pt x="729" y="978"/>
                    </a:lnTo>
                    <a:lnTo>
                      <a:pt x="725" y="983"/>
                    </a:lnTo>
                    <a:lnTo>
                      <a:pt x="720" y="987"/>
                    </a:lnTo>
                    <a:lnTo>
                      <a:pt x="715" y="987"/>
                    </a:lnTo>
                    <a:lnTo>
                      <a:pt x="715" y="987"/>
                    </a:lnTo>
                    <a:lnTo>
                      <a:pt x="708" y="987"/>
                    </a:lnTo>
                    <a:lnTo>
                      <a:pt x="703" y="983"/>
                    </a:lnTo>
                    <a:lnTo>
                      <a:pt x="700" y="978"/>
                    </a:lnTo>
                    <a:lnTo>
                      <a:pt x="700" y="971"/>
                    </a:lnTo>
                    <a:lnTo>
                      <a:pt x="700" y="971"/>
                    </a:lnTo>
                    <a:lnTo>
                      <a:pt x="700" y="964"/>
                    </a:lnTo>
                    <a:lnTo>
                      <a:pt x="703" y="959"/>
                    </a:lnTo>
                    <a:lnTo>
                      <a:pt x="708" y="956"/>
                    </a:lnTo>
                    <a:lnTo>
                      <a:pt x="715" y="954"/>
                    </a:lnTo>
                    <a:lnTo>
                      <a:pt x="715" y="954"/>
                    </a:lnTo>
                    <a:close/>
                    <a:moveTo>
                      <a:pt x="657" y="954"/>
                    </a:moveTo>
                    <a:lnTo>
                      <a:pt x="657" y="954"/>
                    </a:lnTo>
                    <a:lnTo>
                      <a:pt x="657" y="954"/>
                    </a:lnTo>
                    <a:lnTo>
                      <a:pt x="662" y="956"/>
                    </a:lnTo>
                    <a:lnTo>
                      <a:pt x="668" y="959"/>
                    </a:lnTo>
                    <a:lnTo>
                      <a:pt x="671" y="964"/>
                    </a:lnTo>
                    <a:lnTo>
                      <a:pt x="673" y="971"/>
                    </a:lnTo>
                    <a:lnTo>
                      <a:pt x="673" y="971"/>
                    </a:lnTo>
                    <a:lnTo>
                      <a:pt x="671" y="978"/>
                    </a:lnTo>
                    <a:lnTo>
                      <a:pt x="668" y="983"/>
                    </a:lnTo>
                    <a:lnTo>
                      <a:pt x="662" y="987"/>
                    </a:lnTo>
                    <a:lnTo>
                      <a:pt x="657" y="987"/>
                    </a:lnTo>
                    <a:lnTo>
                      <a:pt x="657" y="987"/>
                    </a:lnTo>
                    <a:lnTo>
                      <a:pt x="651" y="987"/>
                    </a:lnTo>
                    <a:lnTo>
                      <a:pt x="645" y="983"/>
                    </a:lnTo>
                    <a:lnTo>
                      <a:pt x="642" y="978"/>
                    </a:lnTo>
                    <a:lnTo>
                      <a:pt x="640" y="971"/>
                    </a:lnTo>
                    <a:lnTo>
                      <a:pt x="640" y="971"/>
                    </a:lnTo>
                    <a:lnTo>
                      <a:pt x="642" y="964"/>
                    </a:lnTo>
                    <a:lnTo>
                      <a:pt x="645" y="959"/>
                    </a:lnTo>
                    <a:lnTo>
                      <a:pt x="651" y="956"/>
                    </a:lnTo>
                    <a:lnTo>
                      <a:pt x="657" y="954"/>
                    </a:lnTo>
                    <a:lnTo>
                      <a:pt x="657" y="954"/>
                    </a:lnTo>
                    <a:close/>
                    <a:moveTo>
                      <a:pt x="598" y="954"/>
                    </a:moveTo>
                    <a:lnTo>
                      <a:pt x="598" y="954"/>
                    </a:lnTo>
                    <a:lnTo>
                      <a:pt x="598" y="954"/>
                    </a:lnTo>
                    <a:lnTo>
                      <a:pt x="605" y="956"/>
                    </a:lnTo>
                    <a:lnTo>
                      <a:pt x="610" y="959"/>
                    </a:lnTo>
                    <a:lnTo>
                      <a:pt x="613" y="964"/>
                    </a:lnTo>
                    <a:lnTo>
                      <a:pt x="613" y="971"/>
                    </a:lnTo>
                    <a:lnTo>
                      <a:pt x="613" y="971"/>
                    </a:lnTo>
                    <a:lnTo>
                      <a:pt x="613" y="978"/>
                    </a:lnTo>
                    <a:lnTo>
                      <a:pt x="610" y="983"/>
                    </a:lnTo>
                    <a:lnTo>
                      <a:pt x="605" y="987"/>
                    </a:lnTo>
                    <a:lnTo>
                      <a:pt x="598" y="987"/>
                    </a:lnTo>
                    <a:lnTo>
                      <a:pt x="598" y="987"/>
                    </a:lnTo>
                    <a:lnTo>
                      <a:pt x="593" y="987"/>
                    </a:lnTo>
                    <a:lnTo>
                      <a:pt x="588" y="983"/>
                    </a:lnTo>
                    <a:lnTo>
                      <a:pt x="584" y="978"/>
                    </a:lnTo>
                    <a:lnTo>
                      <a:pt x="582" y="971"/>
                    </a:lnTo>
                    <a:lnTo>
                      <a:pt x="582" y="971"/>
                    </a:lnTo>
                    <a:lnTo>
                      <a:pt x="584" y="964"/>
                    </a:lnTo>
                    <a:lnTo>
                      <a:pt x="588" y="959"/>
                    </a:lnTo>
                    <a:lnTo>
                      <a:pt x="593" y="956"/>
                    </a:lnTo>
                    <a:lnTo>
                      <a:pt x="598" y="954"/>
                    </a:lnTo>
                    <a:lnTo>
                      <a:pt x="598" y="954"/>
                    </a:lnTo>
                    <a:close/>
                    <a:moveTo>
                      <a:pt x="540" y="954"/>
                    </a:moveTo>
                    <a:lnTo>
                      <a:pt x="540" y="954"/>
                    </a:lnTo>
                    <a:lnTo>
                      <a:pt x="540" y="954"/>
                    </a:lnTo>
                    <a:lnTo>
                      <a:pt x="547" y="956"/>
                    </a:lnTo>
                    <a:lnTo>
                      <a:pt x="550" y="959"/>
                    </a:lnTo>
                    <a:lnTo>
                      <a:pt x="553" y="964"/>
                    </a:lnTo>
                    <a:lnTo>
                      <a:pt x="555" y="971"/>
                    </a:lnTo>
                    <a:lnTo>
                      <a:pt x="555" y="971"/>
                    </a:lnTo>
                    <a:lnTo>
                      <a:pt x="553" y="978"/>
                    </a:lnTo>
                    <a:lnTo>
                      <a:pt x="550" y="983"/>
                    </a:lnTo>
                    <a:lnTo>
                      <a:pt x="547" y="987"/>
                    </a:lnTo>
                    <a:lnTo>
                      <a:pt x="540" y="987"/>
                    </a:lnTo>
                    <a:lnTo>
                      <a:pt x="540" y="987"/>
                    </a:lnTo>
                    <a:lnTo>
                      <a:pt x="535" y="987"/>
                    </a:lnTo>
                    <a:lnTo>
                      <a:pt x="530" y="983"/>
                    </a:lnTo>
                    <a:lnTo>
                      <a:pt x="526" y="978"/>
                    </a:lnTo>
                    <a:lnTo>
                      <a:pt x="525" y="971"/>
                    </a:lnTo>
                    <a:lnTo>
                      <a:pt x="525" y="971"/>
                    </a:lnTo>
                    <a:lnTo>
                      <a:pt x="526" y="964"/>
                    </a:lnTo>
                    <a:lnTo>
                      <a:pt x="530" y="959"/>
                    </a:lnTo>
                    <a:lnTo>
                      <a:pt x="535" y="956"/>
                    </a:lnTo>
                    <a:lnTo>
                      <a:pt x="540" y="954"/>
                    </a:lnTo>
                    <a:lnTo>
                      <a:pt x="540" y="954"/>
                    </a:lnTo>
                    <a:close/>
                    <a:moveTo>
                      <a:pt x="482" y="954"/>
                    </a:moveTo>
                    <a:lnTo>
                      <a:pt x="482" y="954"/>
                    </a:lnTo>
                    <a:lnTo>
                      <a:pt x="482" y="954"/>
                    </a:lnTo>
                    <a:lnTo>
                      <a:pt x="487" y="956"/>
                    </a:lnTo>
                    <a:lnTo>
                      <a:pt x="492" y="959"/>
                    </a:lnTo>
                    <a:lnTo>
                      <a:pt x="496" y="964"/>
                    </a:lnTo>
                    <a:lnTo>
                      <a:pt x="497" y="971"/>
                    </a:lnTo>
                    <a:lnTo>
                      <a:pt x="497" y="971"/>
                    </a:lnTo>
                    <a:lnTo>
                      <a:pt x="496" y="978"/>
                    </a:lnTo>
                    <a:lnTo>
                      <a:pt x="492" y="983"/>
                    </a:lnTo>
                    <a:lnTo>
                      <a:pt x="487" y="987"/>
                    </a:lnTo>
                    <a:lnTo>
                      <a:pt x="482" y="987"/>
                    </a:lnTo>
                    <a:lnTo>
                      <a:pt x="482" y="987"/>
                    </a:lnTo>
                    <a:lnTo>
                      <a:pt x="475" y="987"/>
                    </a:lnTo>
                    <a:lnTo>
                      <a:pt x="470" y="983"/>
                    </a:lnTo>
                    <a:lnTo>
                      <a:pt x="467" y="978"/>
                    </a:lnTo>
                    <a:lnTo>
                      <a:pt x="467" y="971"/>
                    </a:lnTo>
                    <a:lnTo>
                      <a:pt x="467" y="971"/>
                    </a:lnTo>
                    <a:lnTo>
                      <a:pt x="467" y="964"/>
                    </a:lnTo>
                    <a:lnTo>
                      <a:pt x="470" y="959"/>
                    </a:lnTo>
                    <a:lnTo>
                      <a:pt x="475" y="956"/>
                    </a:lnTo>
                    <a:lnTo>
                      <a:pt x="482" y="954"/>
                    </a:lnTo>
                    <a:lnTo>
                      <a:pt x="482" y="954"/>
                    </a:lnTo>
                    <a:close/>
                    <a:moveTo>
                      <a:pt x="424" y="954"/>
                    </a:moveTo>
                    <a:lnTo>
                      <a:pt x="424" y="954"/>
                    </a:lnTo>
                    <a:lnTo>
                      <a:pt x="424" y="954"/>
                    </a:lnTo>
                    <a:lnTo>
                      <a:pt x="429" y="956"/>
                    </a:lnTo>
                    <a:lnTo>
                      <a:pt x="434" y="959"/>
                    </a:lnTo>
                    <a:lnTo>
                      <a:pt x="438" y="964"/>
                    </a:lnTo>
                    <a:lnTo>
                      <a:pt x="439" y="971"/>
                    </a:lnTo>
                    <a:lnTo>
                      <a:pt x="439" y="971"/>
                    </a:lnTo>
                    <a:lnTo>
                      <a:pt x="438" y="978"/>
                    </a:lnTo>
                    <a:lnTo>
                      <a:pt x="434" y="983"/>
                    </a:lnTo>
                    <a:lnTo>
                      <a:pt x="429" y="987"/>
                    </a:lnTo>
                    <a:lnTo>
                      <a:pt x="424" y="987"/>
                    </a:lnTo>
                    <a:lnTo>
                      <a:pt x="424" y="987"/>
                    </a:lnTo>
                    <a:lnTo>
                      <a:pt x="417" y="987"/>
                    </a:lnTo>
                    <a:lnTo>
                      <a:pt x="412" y="983"/>
                    </a:lnTo>
                    <a:lnTo>
                      <a:pt x="409" y="978"/>
                    </a:lnTo>
                    <a:lnTo>
                      <a:pt x="407" y="971"/>
                    </a:lnTo>
                    <a:lnTo>
                      <a:pt x="407" y="971"/>
                    </a:lnTo>
                    <a:lnTo>
                      <a:pt x="409" y="964"/>
                    </a:lnTo>
                    <a:lnTo>
                      <a:pt x="412" y="959"/>
                    </a:lnTo>
                    <a:lnTo>
                      <a:pt x="417" y="956"/>
                    </a:lnTo>
                    <a:lnTo>
                      <a:pt x="424" y="954"/>
                    </a:lnTo>
                    <a:lnTo>
                      <a:pt x="424" y="954"/>
                    </a:lnTo>
                    <a:close/>
                    <a:moveTo>
                      <a:pt x="364" y="954"/>
                    </a:moveTo>
                    <a:lnTo>
                      <a:pt x="364" y="954"/>
                    </a:lnTo>
                    <a:lnTo>
                      <a:pt x="364" y="954"/>
                    </a:lnTo>
                    <a:lnTo>
                      <a:pt x="371" y="956"/>
                    </a:lnTo>
                    <a:lnTo>
                      <a:pt x="376" y="959"/>
                    </a:lnTo>
                    <a:lnTo>
                      <a:pt x="380" y="964"/>
                    </a:lnTo>
                    <a:lnTo>
                      <a:pt x="380" y="971"/>
                    </a:lnTo>
                    <a:lnTo>
                      <a:pt x="380" y="971"/>
                    </a:lnTo>
                    <a:lnTo>
                      <a:pt x="380" y="978"/>
                    </a:lnTo>
                    <a:lnTo>
                      <a:pt x="376" y="983"/>
                    </a:lnTo>
                    <a:lnTo>
                      <a:pt x="371" y="987"/>
                    </a:lnTo>
                    <a:lnTo>
                      <a:pt x="364" y="987"/>
                    </a:lnTo>
                    <a:lnTo>
                      <a:pt x="364" y="987"/>
                    </a:lnTo>
                    <a:lnTo>
                      <a:pt x="359" y="987"/>
                    </a:lnTo>
                    <a:lnTo>
                      <a:pt x="354" y="983"/>
                    </a:lnTo>
                    <a:lnTo>
                      <a:pt x="351" y="978"/>
                    </a:lnTo>
                    <a:lnTo>
                      <a:pt x="349" y="971"/>
                    </a:lnTo>
                    <a:lnTo>
                      <a:pt x="349" y="971"/>
                    </a:lnTo>
                    <a:lnTo>
                      <a:pt x="351" y="964"/>
                    </a:lnTo>
                    <a:lnTo>
                      <a:pt x="354" y="959"/>
                    </a:lnTo>
                    <a:lnTo>
                      <a:pt x="359" y="956"/>
                    </a:lnTo>
                    <a:lnTo>
                      <a:pt x="364" y="954"/>
                    </a:lnTo>
                    <a:lnTo>
                      <a:pt x="364" y="954"/>
                    </a:lnTo>
                    <a:close/>
                    <a:moveTo>
                      <a:pt x="307" y="954"/>
                    </a:moveTo>
                    <a:lnTo>
                      <a:pt x="307" y="954"/>
                    </a:lnTo>
                    <a:lnTo>
                      <a:pt x="307" y="954"/>
                    </a:lnTo>
                    <a:lnTo>
                      <a:pt x="313" y="956"/>
                    </a:lnTo>
                    <a:lnTo>
                      <a:pt x="318" y="959"/>
                    </a:lnTo>
                    <a:lnTo>
                      <a:pt x="320" y="964"/>
                    </a:lnTo>
                    <a:lnTo>
                      <a:pt x="322" y="971"/>
                    </a:lnTo>
                    <a:lnTo>
                      <a:pt x="322" y="971"/>
                    </a:lnTo>
                    <a:lnTo>
                      <a:pt x="320" y="978"/>
                    </a:lnTo>
                    <a:lnTo>
                      <a:pt x="318" y="983"/>
                    </a:lnTo>
                    <a:lnTo>
                      <a:pt x="313" y="987"/>
                    </a:lnTo>
                    <a:lnTo>
                      <a:pt x="307" y="987"/>
                    </a:lnTo>
                    <a:lnTo>
                      <a:pt x="307" y="987"/>
                    </a:lnTo>
                    <a:lnTo>
                      <a:pt x="301" y="987"/>
                    </a:lnTo>
                    <a:lnTo>
                      <a:pt x="296" y="983"/>
                    </a:lnTo>
                    <a:lnTo>
                      <a:pt x="293" y="978"/>
                    </a:lnTo>
                    <a:lnTo>
                      <a:pt x="291" y="971"/>
                    </a:lnTo>
                    <a:lnTo>
                      <a:pt x="291" y="971"/>
                    </a:lnTo>
                    <a:lnTo>
                      <a:pt x="293" y="964"/>
                    </a:lnTo>
                    <a:lnTo>
                      <a:pt x="296" y="959"/>
                    </a:lnTo>
                    <a:lnTo>
                      <a:pt x="301" y="956"/>
                    </a:lnTo>
                    <a:lnTo>
                      <a:pt x="307" y="954"/>
                    </a:lnTo>
                    <a:lnTo>
                      <a:pt x="307" y="954"/>
                    </a:lnTo>
                    <a:close/>
                    <a:moveTo>
                      <a:pt x="249" y="954"/>
                    </a:moveTo>
                    <a:lnTo>
                      <a:pt x="249" y="954"/>
                    </a:lnTo>
                    <a:lnTo>
                      <a:pt x="249" y="954"/>
                    </a:lnTo>
                    <a:lnTo>
                      <a:pt x="254" y="956"/>
                    </a:lnTo>
                    <a:lnTo>
                      <a:pt x="259" y="959"/>
                    </a:lnTo>
                    <a:lnTo>
                      <a:pt x="262" y="964"/>
                    </a:lnTo>
                    <a:lnTo>
                      <a:pt x="264" y="971"/>
                    </a:lnTo>
                    <a:lnTo>
                      <a:pt x="264" y="971"/>
                    </a:lnTo>
                    <a:lnTo>
                      <a:pt x="262" y="978"/>
                    </a:lnTo>
                    <a:lnTo>
                      <a:pt x="259" y="983"/>
                    </a:lnTo>
                    <a:lnTo>
                      <a:pt x="254" y="987"/>
                    </a:lnTo>
                    <a:lnTo>
                      <a:pt x="249" y="987"/>
                    </a:lnTo>
                    <a:lnTo>
                      <a:pt x="249" y="987"/>
                    </a:lnTo>
                    <a:lnTo>
                      <a:pt x="242" y="987"/>
                    </a:lnTo>
                    <a:lnTo>
                      <a:pt x="237" y="983"/>
                    </a:lnTo>
                    <a:lnTo>
                      <a:pt x="235" y="978"/>
                    </a:lnTo>
                    <a:lnTo>
                      <a:pt x="233" y="971"/>
                    </a:lnTo>
                    <a:lnTo>
                      <a:pt x="233" y="971"/>
                    </a:lnTo>
                    <a:lnTo>
                      <a:pt x="235" y="964"/>
                    </a:lnTo>
                    <a:lnTo>
                      <a:pt x="237" y="959"/>
                    </a:lnTo>
                    <a:lnTo>
                      <a:pt x="242" y="956"/>
                    </a:lnTo>
                    <a:lnTo>
                      <a:pt x="249" y="954"/>
                    </a:lnTo>
                    <a:lnTo>
                      <a:pt x="249" y="954"/>
                    </a:lnTo>
                    <a:close/>
                    <a:moveTo>
                      <a:pt x="1531" y="912"/>
                    </a:moveTo>
                    <a:lnTo>
                      <a:pt x="1531" y="912"/>
                    </a:lnTo>
                    <a:lnTo>
                      <a:pt x="1531" y="912"/>
                    </a:lnTo>
                    <a:lnTo>
                      <a:pt x="1538" y="913"/>
                    </a:lnTo>
                    <a:lnTo>
                      <a:pt x="1541" y="917"/>
                    </a:lnTo>
                    <a:lnTo>
                      <a:pt x="1545" y="922"/>
                    </a:lnTo>
                    <a:lnTo>
                      <a:pt x="1546" y="927"/>
                    </a:lnTo>
                    <a:lnTo>
                      <a:pt x="1546" y="927"/>
                    </a:lnTo>
                    <a:lnTo>
                      <a:pt x="1545" y="934"/>
                    </a:lnTo>
                    <a:lnTo>
                      <a:pt x="1541" y="939"/>
                    </a:lnTo>
                    <a:lnTo>
                      <a:pt x="1538" y="942"/>
                    </a:lnTo>
                    <a:lnTo>
                      <a:pt x="1531" y="944"/>
                    </a:lnTo>
                    <a:lnTo>
                      <a:pt x="1531" y="944"/>
                    </a:lnTo>
                    <a:lnTo>
                      <a:pt x="1524" y="942"/>
                    </a:lnTo>
                    <a:lnTo>
                      <a:pt x="1521" y="939"/>
                    </a:lnTo>
                    <a:lnTo>
                      <a:pt x="1517" y="934"/>
                    </a:lnTo>
                    <a:lnTo>
                      <a:pt x="1516" y="927"/>
                    </a:lnTo>
                    <a:lnTo>
                      <a:pt x="1516" y="927"/>
                    </a:lnTo>
                    <a:lnTo>
                      <a:pt x="1517" y="922"/>
                    </a:lnTo>
                    <a:lnTo>
                      <a:pt x="1521" y="917"/>
                    </a:lnTo>
                    <a:lnTo>
                      <a:pt x="1524" y="913"/>
                    </a:lnTo>
                    <a:lnTo>
                      <a:pt x="1531" y="912"/>
                    </a:lnTo>
                    <a:lnTo>
                      <a:pt x="1531" y="912"/>
                    </a:lnTo>
                    <a:close/>
                    <a:moveTo>
                      <a:pt x="1473" y="912"/>
                    </a:moveTo>
                    <a:lnTo>
                      <a:pt x="1473" y="912"/>
                    </a:lnTo>
                    <a:lnTo>
                      <a:pt x="1473" y="912"/>
                    </a:lnTo>
                    <a:lnTo>
                      <a:pt x="1478" y="913"/>
                    </a:lnTo>
                    <a:lnTo>
                      <a:pt x="1483" y="917"/>
                    </a:lnTo>
                    <a:lnTo>
                      <a:pt x="1487" y="922"/>
                    </a:lnTo>
                    <a:lnTo>
                      <a:pt x="1488" y="927"/>
                    </a:lnTo>
                    <a:lnTo>
                      <a:pt x="1488" y="927"/>
                    </a:lnTo>
                    <a:lnTo>
                      <a:pt x="1487" y="934"/>
                    </a:lnTo>
                    <a:lnTo>
                      <a:pt x="1483" y="939"/>
                    </a:lnTo>
                    <a:lnTo>
                      <a:pt x="1478" y="942"/>
                    </a:lnTo>
                    <a:lnTo>
                      <a:pt x="1473" y="944"/>
                    </a:lnTo>
                    <a:lnTo>
                      <a:pt x="1473" y="944"/>
                    </a:lnTo>
                    <a:lnTo>
                      <a:pt x="1466" y="942"/>
                    </a:lnTo>
                    <a:lnTo>
                      <a:pt x="1461" y="939"/>
                    </a:lnTo>
                    <a:lnTo>
                      <a:pt x="1458" y="934"/>
                    </a:lnTo>
                    <a:lnTo>
                      <a:pt x="1458" y="927"/>
                    </a:lnTo>
                    <a:lnTo>
                      <a:pt x="1458" y="927"/>
                    </a:lnTo>
                    <a:lnTo>
                      <a:pt x="1458" y="922"/>
                    </a:lnTo>
                    <a:lnTo>
                      <a:pt x="1461" y="917"/>
                    </a:lnTo>
                    <a:lnTo>
                      <a:pt x="1466" y="913"/>
                    </a:lnTo>
                    <a:lnTo>
                      <a:pt x="1473" y="912"/>
                    </a:lnTo>
                    <a:lnTo>
                      <a:pt x="1473" y="912"/>
                    </a:lnTo>
                    <a:close/>
                    <a:moveTo>
                      <a:pt x="1415" y="912"/>
                    </a:moveTo>
                    <a:lnTo>
                      <a:pt x="1415" y="912"/>
                    </a:lnTo>
                    <a:lnTo>
                      <a:pt x="1415" y="912"/>
                    </a:lnTo>
                    <a:lnTo>
                      <a:pt x="1420" y="913"/>
                    </a:lnTo>
                    <a:lnTo>
                      <a:pt x="1425" y="917"/>
                    </a:lnTo>
                    <a:lnTo>
                      <a:pt x="1429" y="922"/>
                    </a:lnTo>
                    <a:lnTo>
                      <a:pt x="1431" y="927"/>
                    </a:lnTo>
                    <a:lnTo>
                      <a:pt x="1431" y="927"/>
                    </a:lnTo>
                    <a:lnTo>
                      <a:pt x="1429" y="934"/>
                    </a:lnTo>
                    <a:lnTo>
                      <a:pt x="1425" y="939"/>
                    </a:lnTo>
                    <a:lnTo>
                      <a:pt x="1420" y="942"/>
                    </a:lnTo>
                    <a:lnTo>
                      <a:pt x="1415" y="944"/>
                    </a:lnTo>
                    <a:lnTo>
                      <a:pt x="1415" y="944"/>
                    </a:lnTo>
                    <a:lnTo>
                      <a:pt x="1408" y="942"/>
                    </a:lnTo>
                    <a:lnTo>
                      <a:pt x="1403" y="939"/>
                    </a:lnTo>
                    <a:lnTo>
                      <a:pt x="1400" y="934"/>
                    </a:lnTo>
                    <a:lnTo>
                      <a:pt x="1398" y="927"/>
                    </a:lnTo>
                    <a:lnTo>
                      <a:pt x="1398" y="927"/>
                    </a:lnTo>
                    <a:lnTo>
                      <a:pt x="1400" y="922"/>
                    </a:lnTo>
                    <a:lnTo>
                      <a:pt x="1403" y="917"/>
                    </a:lnTo>
                    <a:lnTo>
                      <a:pt x="1408" y="913"/>
                    </a:lnTo>
                    <a:lnTo>
                      <a:pt x="1415" y="912"/>
                    </a:lnTo>
                    <a:lnTo>
                      <a:pt x="1415" y="912"/>
                    </a:lnTo>
                    <a:close/>
                    <a:moveTo>
                      <a:pt x="1356" y="912"/>
                    </a:moveTo>
                    <a:lnTo>
                      <a:pt x="1356" y="912"/>
                    </a:lnTo>
                    <a:lnTo>
                      <a:pt x="1356" y="912"/>
                    </a:lnTo>
                    <a:lnTo>
                      <a:pt x="1362" y="913"/>
                    </a:lnTo>
                    <a:lnTo>
                      <a:pt x="1368" y="917"/>
                    </a:lnTo>
                    <a:lnTo>
                      <a:pt x="1371" y="922"/>
                    </a:lnTo>
                    <a:lnTo>
                      <a:pt x="1371" y="927"/>
                    </a:lnTo>
                    <a:lnTo>
                      <a:pt x="1371" y="927"/>
                    </a:lnTo>
                    <a:lnTo>
                      <a:pt x="1371" y="934"/>
                    </a:lnTo>
                    <a:lnTo>
                      <a:pt x="1368" y="939"/>
                    </a:lnTo>
                    <a:lnTo>
                      <a:pt x="1362" y="942"/>
                    </a:lnTo>
                    <a:lnTo>
                      <a:pt x="1356" y="944"/>
                    </a:lnTo>
                    <a:lnTo>
                      <a:pt x="1356" y="944"/>
                    </a:lnTo>
                    <a:lnTo>
                      <a:pt x="1350" y="942"/>
                    </a:lnTo>
                    <a:lnTo>
                      <a:pt x="1345" y="939"/>
                    </a:lnTo>
                    <a:lnTo>
                      <a:pt x="1342" y="934"/>
                    </a:lnTo>
                    <a:lnTo>
                      <a:pt x="1340" y="927"/>
                    </a:lnTo>
                    <a:lnTo>
                      <a:pt x="1340" y="927"/>
                    </a:lnTo>
                    <a:lnTo>
                      <a:pt x="1342" y="922"/>
                    </a:lnTo>
                    <a:lnTo>
                      <a:pt x="1345" y="917"/>
                    </a:lnTo>
                    <a:lnTo>
                      <a:pt x="1350" y="913"/>
                    </a:lnTo>
                    <a:lnTo>
                      <a:pt x="1356" y="912"/>
                    </a:lnTo>
                    <a:lnTo>
                      <a:pt x="1356" y="912"/>
                    </a:lnTo>
                    <a:close/>
                    <a:moveTo>
                      <a:pt x="1298" y="912"/>
                    </a:moveTo>
                    <a:lnTo>
                      <a:pt x="1298" y="912"/>
                    </a:lnTo>
                    <a:lnTo>
                      <a:pt x="1298" y="912"/>
                    </a:lnTo>
                    <a:lnTo>
                      <a:pt x="1305" y="913"/>
                    </a:lnTo>
                    <a:lnTo>
                      <a:pt x="1310" y="917"/>
                    </a:lnTo>
                    <a:lnTo>
                      <a:pt x="1311" y="922"/>
                    </a:lnTo>
                    <a:lnTo>
                      <a:pt x="1313" y="927"/>
                    </a:lnTo>
                    <a:lnTo>
                      <a:pt x="1313" y="927"/>
                    </a:lnTo>
                    <a:lnTo>
                      <a:pt x="1311" y="934"/>
                    </a:lnTo>
                    <a:lnTo>
                      <a:pt x="1310" y="939"/>
                    </a:lnTo>
                    <a:lnTo>
                      <a:pt x="1305" y="942"/>
                    </a:lnTo>
                    <a:lnTo>
                      <a:pt x="1298" y="944"/>
                    </a:lnTo>
                    <a:lnTo>
                      <a:pt x="1298" y="944"/>
                    </a:lnTo>
                    <a:lnTo>
                      <a:pt x="1293" y="942"/>
                    </a:lnTo>
                    <a:lnTo>
                      <a:pt x="1287" y="939"/>
                    </a:lnTo>
                    <a:lnTo>
                      <a:pt x="1284" y="934"/>
                    </a:lnTo>
                    <a:lnTo>
                      <a:pt x="1282" y="927"/>
                    </a:lnTo>
                    <a:lnTo>
                      <a:pt x="1282" y="927"/>
                    </a:lnTo>
                    <a:lnTo>
                      <a:pt x="1284" y="922"/>
                    </a:lnTo>
                    <a:lnTo>
                      <a:pt x="1287" y="917"/>
                    </a:lnTo>
                    <a:lnTo>
                      <a:pt x="1293" y="913"/>
                    </a:lnTo>
                    <a:lnTo>
                      <a:pt x="1298" y="912"/>
                    </a:lnTo>
                    <a:lnTo>
                      <a:pt x="1298" y="912"/>
                    </a:lnTo>
                    <a:close/>
                    <a:moveTo>
                      <a:pt x="1240" y="912"/>
                    </a:moveTo>
                    <a:lnTo>
                      <a:pt x="1240" y="912"/>
                    </a:lnTo>
                    <a:lnTo>
                      <a:pt x="1240" y="912"/>
                    </a:lnTo>
                    <a:lnTo>
                      <a:pt x="1245" y="913"/>
                    </a:lnTo>
                    <a:lnTo>
                      <a:pt x="1250" y="917"/>
                    </a:lnTo>
                    <a:lnTo>
                      <a:pt x="1253" y="922"/>
                    </a:lnTo>
                    <a:lnTo>
                      <a:pt x="1255" y="927"/>
                    </a:lnTo>
                    <a:lnTo>
                      <a:pt x="1255" y="927"/>
                    </a:lnTo>
                    <a:lnTo>
                      <a:pt x="1253" y="934"/>
                    </a:lnTo>
                    <a:lnTo>
                      <a:pt x="1250" y="939"/>
                    </a:lnTo>
                    <a:lnTo>
                      <a:pt x="1245" y="942"/>
                    </a:lnTo>
                    <a:lnTo>
                      <a:pt x="1240" y="944"/>
                    </a:lnTo>
                    <a:lnTo>
                      <a:pt x="1240" y="944"/>
                    </a:lnTo>
                    <a:lnTo>
                      <a:pt x="1233" y="942"/>
                    </a:lnTo>
                    <a:lnTo>
                      <a:pt x="1228" y="939"/>
                    </a:lnTo>
                    <a:lnTo>
                      <a:pt x="1224" y="934"/>
                    </a:lnTo>
                    <a:lnTo>
                      <a:pt x="1224" y="927"/>
                    </a:lnTo>
                    <a:lnTo>
                      <a:pt x="1224" y="927"/>
                    </a:lnTo>
                    <a:lnTo>
                      <a:pt x="1224" y="922"/>
                    </a:lnTo>
                    <a:lnTo>
                      <a:pt x="1228" y="917"/>
                    </a:lnTo>
                    <a:lnTo>
                      <a:pt x="1233" y="913"/>
                    </a:lnTo>
                    <a:lnTo>
                      <a:pt x="1240" y="912"/>
                    </a:lnTo>
                    <a:lnTo>
                      <a:pt x="1240" y="912"/>
                    </a:lnTo>
                    <a:close/>
                    <a:moveTo>
                      <a:pt x="1182" y="912"/>
                    </a:moveTo>
                    <a:lnTo>
                      <a:pt x="1182" y="912"/>
                    </a:lnTo>
                    <a:lnTo>
                      <a:pt x="1182" y="912"/>
                    </a:lnTo>
                    <a:lnTo>
                      <a:pt x="1187" y="913"/>
                    </a:lnTo>
                    <a:lnTo>
                      <a:pt x="1192" y="917"/>
                    </a:lnTo>
                    <a:lnTo>
                      <a:pt x="1196" y="922"/>
                    </a:lnTo>
                    <a:lnTo>
                      <a:pt x="1197" y="927"/>
                    </a:lnTo>
                    <a:lnTo>
                      <a:pt x="1197" y="927"/>
                    </a:lnTo>
                    <a:lnTo>
                      <a:pt x="1196" y="934"/>
                    </a:lnTo>
                    <a:lnTo>
                      <a:pt x="1192" y="939"/>
                    </a:lnTo>
                    <a:lnTo>
                      <a:pt x="1187" y="942"/>
                    </a:lnTo>
                    <a:lnTo>
                      <a:pt x="1182" y="944"/>
                    </a:lnTo>
                    <a:lnTo>
                      <a:pt x="1182" y="944"/>
                    </a:lnTo>
                    <a:lnTo>
                      <a:pt x="1175" y="942"/>
                    </a:lnTo>
                    <a:lnTo>
                      <a:pt x="1170" y="939"/>
                    </a:lnTo>
                    <a:lnTo>
                      <a:pt x="1167" y="934"/>
                    </a:lnTo>
                    <a:lnTo>
                      <a:pt x="1167" y="927"/>
                    </a:lnTo>
                    <a:lnTo>
                      <a:pt x="1167" y="927"/>
                    </a:lnTo>
                    <a:lnTo>
                      <a:pt x="1167" y="922"/>
                    </a:lnTo>
                    <a:lnTo>
                      <a:pt x="1170" y="917"/>
                    </a:lnTo>
                    <a:lnTo>
                      <a:pt x="1175" y="913"/>
                    </a:lnTo>
                    <a:lnTo>
                      <a:pt x="1182" y="912"/>
                    </a:lnTo>
                    <a:lnTo>
                      <a:pt x="1182" y="912"/>
                    </a:lnTo>
                    <a:close/>
                    <a:moveTo>
                      <a:pt x="1122" y="912"/>
                    </a:moveTo>
                    <a:lnTo>
                      <a:pt x="1122" y="912"/>
                    </a:lnTo>
                    <a:lnTo>
                      <a:pt x="1122" y="912"/>
                    </a:lnTo>
                    <a:lnTo>
                      <a:pt x="1129" y="913"/>
                    </a:lnTo>
                    <a:lnTo>
                      <a:pt x="1134" y="917"/>
                    </a:lnTo>
                    <a:lnTo>
                      <a:pt x="1138" y="922"/>
                    </a:lnTo>
                    <a:lnTo>
                      <a:pt x="1138" y="927"/>
                    </a:lnTo>
                    <a:lnTo>
                      <a:pt x="1138" y="927"/>
                    </a:lnTo>
                    <a:lnTo>
                      <a:pt x="1138" y="934"/>
                    </a:lnTo>
                    <a:lnTo>
                      <a:pt x="1134" y="939"/>
                    </a:lnTo>
                    <a:lnTo>
                      <a:pt x="1129" y="942"/>
                    </a:lnTo>
                    <a:lnTo>
                      <a:pt x="1122" y="944"/>
                    </a:lnTo>
                    <a:lnTo>
                      <a:pt x="1122" y="944"/>
                    </a:lnTo>
                    <a:lnTo>
                      <a:pt x="1117" y="942"/>
                    </a:lnTo>
                    <a:lnTo>
                      <a:pt x="1112" y="939"/>
                    </a:lnTo>
                    <a:lnTo>
                      <a:pt x="1109" y="934"/>
                    </a:lnTo>
                    <a:lnTo>
                      <a:pt x="1107" y="927"/>
                    </a:lnTo>
                    <a:lnTo>
                      <a:pt x="1107" y="927"/>
                    </a:lnTo>
                    <a:lnTo>
                      <a:pt x="1109" y="922"/>
                    </a:lnTo>
                    <a:lnTo>
                      <a:pt x="1112" y="917"/>
                    </a:lnTo>
                    <a:lnTo>
                      <a:pt x="1117" y="913"/>
                    </a:lnTo>
                    <a:lnTo>
                      <a:pt x="1122" y="912"/>
                    </a:lnTo>
                    <a:lnTo>
                      <a:pt x="1122" y="912"/>
                    </a:lnTo>
                    <a:close/>
                    <a:moveTo>
                      <a:pt x="1064" y="912"/>
                    </a:moveTo>
                    <a:lnTo>
                      <a:pt x="1064" y="912"/>
                    </a:lnTo>
                    <a:lnTo>
                      <a:pt x="1064" y="912"/>
                    </a:lnTo>
                    <a:lnTo>
                      <a:pt x="1071" y="913"/>
                    </a:lnTo>
                    <a:lnTo>
                      <a:pt x="1076" y="917"/>
                    </a:lnTo>
                    <a:lnTo>
                      <a:pt x="1080" y="922"/>
                    </a:lnTo>
                    <a:lnTo>
                      <a:pt x="1080" y="927"/>
                    </a:lnTo>
                    <a:lnTo>
                      <a:pt x="1080" y="927"/>
                    </a:lnTo>
                    <a:lnTo>
                      <a:pt x="1080" y="934"/>
                    </a:lnTo>
                    <a:lnTo>
                      <a:pt x="1076" y="939"/>
                    </a:lnTo>
                    <a:lnTo>
                      <a:pt x="1071" y="942"/>
                    </a:lnTo>
                    <a:lnTo>
                      <a:pt x="1064" y="944"/>
                    </a:lnTo>
                    <a:lnTo>
                      <a:pt x="1064" y="944"/>
                    </a:lnTo>
                    <a:lnTo>
                      <a:pt x="1059" y="942"/>
                    </a:lnTo>
                    <a:lnTo>
                      <a:pt x="1054" y="939"/>
                    </a:lnTo>
                    <a:lnTo>
                      <a:pt x="1051" y="934"/>
                    </a:lnTo>
                    <a:lnTo>
                      <a:pt x="1049" y="927"/>
                    </a:lnTo>
                    <a:lnTo>
                      <a:pt x="1049" y="927"/>
                    </a:lnTo>
                    <a:lnTo>
                      <a:pt x="1051" y="922"/>
                    </a:lnTo>
                    <a:lnTo>
                      <a:pt x="1054" y="917"/>
                    </a:lnTo>
                    <a:lnTo>
                      <a:pt x="1059" y="913"/>
                    </a:lnTo>
                    <a:lnTo>
                      <a:pt x="1064" y="912"/>
                    </a:lnTo>
                    <a:lnTo>
                      <a:pt x="1064" y="912"/>
                    </a:lnTo>
                    <a:close/>
                    <a:moveTo>
                      <a:pt x="1006" y="912"/>
                    </a:moveTo>
                    <a:lnTo>
                      <a:pt x="1006" y="912"/>
                    </a:lnTo>
                    <a:lnTo>
                      <a:pt x="1006" y="912"/>
                    </a:lnTo>
                    <a:lnTo>
                      <a:pt x="1012" y="913"/>
                    </a:lnTo>
                    <a:lnTo>
                      <a:pt x="1017" y="917"/>
                    </a:lnTo>
                    <a:lnTo>
                      <a:pt x="1020" y="922"/>
                    </a:lnTo>
                    <a:lnTo>
                      <a:pt x="1022" y="927"/>
                    </a:lnTo>
                    <a:lnTo>
                      <a:pt x="1022" y="927"/>
                    </a:lnTo>
                    <a:lnTo>
                      <a:pt x="1020" y="934"/>
                    </a:lnTo>
                    <a:lnTo>
                      <a:pt x="1017" y="939"/>
                    </a:lnTo>
                    <a:lnTo>
                      <a:pt x="1012" y="942"/>
                    </a:lnTo>
                    <a:lnTo>
                      <a:pt x="1006" y="944"/>
                    </a:lnTo>
                    <a:lnTo>
                      <a:pt x="1006" y="944"/>
                    </a:lnTo>
                    <a:lnTo>
                      <a:pt x="1000" y="942"/>
                    </a:lnTo>
                    <a:lnTo>
                      <a:pt x="996" y="939"/>
                    </a:lnTo>
                    <a:lnTo>
                      <a:pt x="993" y="934"/>
                    </a:lnTo>
                    <a:lnTo>
                      <a:pt x="991" y="927"/>
                    </a:lnTo>
                    <a:lnTo>
                      <a:pt x="991" y="927"/>
                    </a:lnTo>
                    <a:lnTo>
                      <a:pt x="993" y="922"/>
                    </a:lnTo>
                    <a:lnTo>
                      <a:pt x="996" y="917"/>
                    </a:lnTo>
                    <a:lnTo>
                      <a:pt x="1000" y="913"/>
                    </a:lnTo>
                    <a:lnTo>
                      <a:pt x="1006" y="912"/>
                    </a:lnTo>
                    <a:lnTo>
                      <a:pt x="1006" y="912"/>
                    </a:lnTo>
                    <a:close/>
                    <a:moveTo>
                      <a:pt x="949" y="912"/>
                    </a:moveTo>
                    <a:lnTo>
                      <a:pt x="949" y="912"/>
                    </a:lnTo>
                    <a:lnTo>
                      <a:pt x="949" y="912"/>
                    </a:lnTo>
                    <a:lnTo>
                      <a:pt x="954" y="913"/>
                    </a:lnTo>
                    <a:lnTo>
                      <a:pt x="959" y="917"/>
                    </a:lnTo>
                    <a:lnTo>
                      <a:pt x="962" y="922"/>
                    </a:lnTo>
                    <a:lnTo>
                      <a:pt x="964" y="927"/>
                    </a:lnTo>
                    <a:lnTo>
                      <a:pt x="964" y="927"/>
                    </a:lnTo>
                    <a:lnTo>
                      <a:pt x="962" y="934"/>
                    </a:lnTo>
                    <a:lnTo>
                      <a:pt x="959" y="939"/>
                    </a:lnTo>
                    <a:lnTo>
                      <a:pt x="954" y="942"/>
                    </a:lnTo>
                    <a:lnTo>
                      <a:pt x="949" y="944"/>
                    </a:lnTo>
                    <a:lnTo>
                      <a:pt x="949" y="944"/>
                    </a:lnTo>
                    <a:lnTo>
                      <a:pt x="942" y="942"/>
                    </a:lnTo>
                    <a:lnTo>
                      <a:pt x="937" y="939"/>
                    </a:lnTo>
                    <a:lnTo>
                      <a:pt x="933" y="934"/>
                    </a:lnTo>
                    <a:lnTo>
                      <a:pt x="933" y="927"/>
                    </a:lnTo>
                    <a:lnTo>
                      <a:pt x="933" y="927"/>
                    </a:lnTo>
                    <a:lnTo>
                      <a:pt x="933" y="922"/>
                    </a:lnTo>
                    <a:lnTo>
                      <a:pt x="937" y="917"/>
                    </a:lnTo>
                    <a:lnTo>
                      <a:pt x="942" y="913"/>
                    </a:lnTo>
                    <a:lnTo>
                      <a:pt x="949" y="912"/>
                    </a:lnTo>
                    <a:lnTo>
                      <a:pt x="949" y="912"/>
                    </a:lnTo>
                    <a:close/>
                    <a:moveTo>
                      <a:pt x="889" y="912"/>
                    </a:moveTo>
                    <a:lnTo>
                      <a:pt x="889" y="912"/>
                    </a:lnTo>
                    <a:lnTo>
                      <a:pt x="889" y="912"/>
                    </a:lnTo>
                    <a:lnTo>
                      <a:pt x="896" y="913"/>
                    </a:lnTo>
                    <a:lnTo>
                      <a:pt x="901" y="917"/>
                    </a:lnTo>
                    <a:lnTo>
                      <a:pt x="904" y="922"/>
                    </a:lnTo>
                    <a:lnTo>
                      <a:pt x="906" y="927"/>
                    </a:lnTo>
                    <a:lnTo>
                      <a:pt x="906" y="927"/>
                    </a:lnTo>
                    <a:lnTo>
                      <a:pt x="904" y="934"/>
                    </a:lnTo>
                    <a:lnTo>
                      <a:pt x="901" y="939"/>
                    </a:lnTo>
                    <a:lnTo>
                      <a:pt x="896" y="942"/>
                    </a:lnTo>
                    <a:lnTo>
                      <a:pt x="889" y="944"/>
                    </a:lnTo>
                    <a:lnTo>
                      <a:pt x="889" y="944"/>
                    </a:lnTo>
                    <a:lnTo>
                      <a:pt x="884" y="942"/>
                    </a:lnTo>
                    <a:lnTo>
                      <a:pt x="879" y="939"/>
                    </a:lnTo>
                    <a:lnTo>
                      <a:pt x="875" y="934"/>
                    </a:lnTo>
                    <a:lnTo>
                      <a:pt x="874" y="927"/>
                    </a:lnTo>
                    <a:lnTo>
                      <a:pt x="874" y="927"/>
                    </a:lnTo>
                    <a:lnTo>
                      <a:pt x="875" y="922"/>
                    </a:lnTo>
                    <a:lnTo>
                      <a:pt x="879" y="917"/>
                    </a:lnTo>
                    <a:lnTo>
                      <a:pt x="884" y="913"/>
                    </a:lnTo>
                    <a:lnTo>
                      <a:pt x="889" y="912"/>
                    </a:lnTo>
                    <a:lnTo>
                      <a:pt x="889" y="912"/>
                    </a:lnTo>
                    <a:close/>
                    <a:moveTo>
                      <a:pt x="831" y="912"/>
                    </a:moveTo>
                    <a:lnTo>
                      <a:pt x="831" y="912"/>
                    </a:lnTo>
                    <a:lnTo>
                      <a:pt x="831" y="912"/>
                    </a:lnTo>
                    <a:lnTo>
                      <a:pt x="838" y="913"/>
                    </a:lnTo>
                    <a:lnTo>
                      <a:pt x="843" y="917"/>
                    </a:lnTo>
                    <a:lnTo>
                      <a:pt x="846" y="922"/>
                    </a:lnTo>
                    <a:lnTo>
                      <a:pt x="846" y="927"/>
                    </a:lnTo>
                    <a:lnTo>
                      <a:pt x="846" y="927"/>
                    </a:lnTo>
                    <a:lnTo>
                      <a:pt x="846" y="934"/>
                    </a:lnTo>
                    <a:lnTo>
                      <a:pt x="843" y="939"/>
                    </a:lnTo>
                    <a:lnTo>
                      <a:pt x="838" y="942"/>
                    </a:lnTo>
                    <a:lnTo>
                      <a:pt x="831" y="944"/>
                    </a:lnTo>
                    <a:lnTo>
                      <a:pt x="831" y="944"/>
                    </a:lnTo>
                    <a:lnTo>
                      <a:pt x="826" y="942"/>
                    </a:lnTo>
                    <a:lnTo>
                      <a:pt x="821" y="939"/>
                    </a:lnTo>
                    <a:lnTo>
                      <a:pt x="817" y="934"/>
                    </a:lnTo>
                    <a:lnTo>
                      <a:pt x="816" y="927"/>
                    </a:lnTo>
                    <a:lnTo>
                      <a:pt x="816" y="927"/>
                    </a:lnTo>
                    <a:lnTo>
                      <a:pt x="817" y="922"/>
                    </a:lnTo>
                    <a:lnTo>
                      <a:pt x="821" y="917"/>
                    </a:lnTo>
                    <a:lnTo>
                      <a:pt x="826" y="913"/>
                    </a:lnTo>
                    <a:lnTo>
                      <a:pt x="831" y="912"/>
                    </a:lnTo>
                    <a:lnTo>
                      <a:pt x="831" y="912"/>
                    </a:lnTo>
                    <a:close/>
                    <a:moveTo>
                      <a:pt x="773" y="912"/>
                    </a:moveTo>
                    <a:lnTo>
                      <a:pt x="773" y="912"/>
                    </a:lnTo>
                    <a:lnTo>
                      <a:pt x="773" y="912"/>
                    </a:lnTo>
                    <a:lnTo>
                      <a:pt x="780" y="913"/>
                    </a:lnTo>
                    <a:lnTo>
                      <a:pt x="783" y="917"/>
                    </a:lnTo>
                    <a:lnTo>
                      <a:pt x="787" y="922"/>
                    </a:lnTo>
                    <a:lnTo>
                      <a:pt x="789" y="927"/>
                    </a:lnTo>
                    <a:lnTo>
                      <a:pt x="789" y="927"/>
                    </a:lnTo>
                    <a:lnTo>
                      <a:pt x="787" y="934"/>
                    </a:lnTo>
                    <a:lnTo>
                      <a:pt x="783" y="939"/>
                    </a:lnTo>
                    <a:lnTo>
                      <a:pt x="780" y="942"/>
                    </a:lnTo>
                    <a:lnTo>
                      <a:pt x="773" y="944"/>
                    </a:lnTo>
                    <a:lnTo>
                      <a:pt x="773" y="944"/>
                    </a:lnTo>
                    <a:lnTo>
                      <a:pt x="766" y="942"/>
                    </a:lnTo>
                    <a:lnTo>
                      <a:pt x="763" y="939"/>
                    </a:lnTo>
                    <a:lnTo>
                      <a:pt x="760" y="934"/>
                    </a:lnTo>
                    <a:lnTo>
                      <a:pt x="758" y="927"/>
                    </a:lnTo>
                    <a:lnTo>
                      <a:pt x="758" y="927"/>
                    </a:lnTo>
                    <a:lnTo>
                      <a:pt x="760" y="922"/>
                    </a:lnTo>
                    <a:lnTo>
                      <a:pt x="763" y="917"/>
                    </a:lnTo>
                    <a:lnTo>
                      <a:pt x="766" y="913"/>
                    </a:lnTo>
                    <a:lnTo>
                      <a:pt x="773" y="912"/>
                    </a:lnTo>
                    <a:lnTo>
                      <a:pt x="773" y="912"/>
                    </a:lnTo>
                    <a:close/>
                    <a:moveTo>
                      <a:pt x="715" y="912"/>
                    </a:moveTo>
                    <a:lnTo>
                      <a:pt x="715" y="912"/>
                    </a:lnTo>
                    <a:lnTo>
                      <a:pt x="715" y="912"/>
                    </a:lnTo>
                    <a:lnTo>
                      <a:pt x="720" y="913"/>
                    </a:lnTo>
                    <a:lnTo>
                      <a:pt x="725" y="917"/>
                    </a:lnTo>
                    <a:lnTo>
                      <a:pt x="729" y="922"/>
                    </a:lnTo>
                    <a:lnTo>
                      <a:pt x="731" y="927"/>
                    </a:lnTo>
                    <a:lnTo>
                      <a:pt x="731" y="927"/>
                    </a:lnTo>
                    <a:lnTo>
                      <a:pt x="729" y="934"/>
                    </a:lnTo>
                    <a:lnTo>
                      <a:pt x="725" y="939"/>
                    </a:lnTo>
                    <a:lnTo>
                      <a:pt x="720" y="942"/>
                    </a:lnTo>
                    <a:lnTo>
                      <a:pt x="715" y="944"/>
                    </a:lnTo>
                    <a:lnTo>
                      <a:pt x="715" y="944"/>
                    </a:lnTo>
                    <a:lnTo>
                      <a:pt x="708" y="942"/>
                    </a:lnTo>
                    <a:lnTo>
                      <a:pt x="703" y="939"/>
                    </a:lnTo>
                    <a:lnTo>
                      <a:pt x="700" y="934"/>
                    </a:lnTo>
                    <a:lnTo>
                      <a:pt x="700" y="927"/>
                    </a:lnTo>
                    <a:lnTo>
                      <a:pt x="700" y="927"/>
                    </a:lnTo>
                    <a:lnTo>
                      <a:pt x="700" y="922"/>
                    </a:lnTo>
                    <a:lnTo>
                      <a:pt x="703" y="917"/>
                    </a:lnTo>
                    <a:lnTo>
                      <a:pt x="708" y="913"/>
                    </a:lnTo>
                    <a:lnTo>
                      <a:pt x="715" y="912"/>
                    </a:lnTo>
                    <a:lnTo>
                      <a:pt x="715" y="912"/>
                    </a:lnTo>
                    <a:close/>
                    <a:moveTo>
                      <a:pt x="657" y="912"/>
                    </a:moveTo>
                    <a:lnTo>
                      <a:pt x="657" y="912"/>
                    </a:lnTo>
                    <a:lnTo>
                      <a:pt x="657" y="912"/>
                    </a:lnTo>
                    <a:lnTo>
                      <a:pt x="662" y="913"/>
                    </a:lnTo>
                    <a:lnTo>
                      <a:pt x="668" y="917"/>
                    </a:lnTo>
                    <a:lnTo>
                      <a:pt x="671" y="922"/>
                    </a:lnTo>
                    <a:lnTo>
                      <a:pt x="673" y="927"/>
                    </a:lnTo>
                    <a:lnTo>
                      <a:pt x="673" y="927"/>
                    </a:lnTo>
                    <a:lnTo>
                      <a:pt x="671" y="934"/>
                    </a:lnTo>
                    <a:lnTo>
                      <a:pt x="668" y="939"/>
                    </a:lnTo>
                    <a:lnTo>
                      <a:pt x="662" y="942"/>
                    </a:lnTo>
                    <a:lnTo>
                      <a:pt x="657" y="944"/>
                    </a:lnTo>
                    <a:lnTo>
                      <a:pt x="657" y="944"/>
                    </a:lnTo>
                    <a:lnTo>
                      <a:pt x="651" y="942"/>
                    </a:lnTo>
                    <a:lnTo>
                      <a:pt x="645" y="939"/>
                    </a:lnTo>
                    <a:lnTo>
                      <a:pt x="642" y="934"/>
                    </a:lnTo>
                    <a:lnTo>
                      <a:pt x="640" y="927"/>
                    </a:lnTo>
                    <a:lnTo>
                      <a:pt x="640" y="927"/>
                    </a:lnTo>
                    <a:lnTo>
                      <a:pt x="642" y="922"/>
                    </a:lnTo>
                    <a:lnTo>
                      <a:pt x="645" y="917"/>
                    </a:lnTo>
                    <a:lnTo>
                      <a:pt x="651" y="913"/>
                    </a:lnTo>
                    <a:lnTo>
                      <a:pt x="657" y="912"/>
                    </a:lnTo>
                    <a:lnTo>
                      <a:pt x="657" y="912"/>
                    </a:lnTo>
                    <a:close/>
                    <a:moveTo>
                      <a:pt x="598" y="912"/>
                    </a:moveTo>
                    <a:lnTo>
                      <a:pt x="598" y="912"/>
                    </a:lnTo>
                    <a:lnTo>
                      <a:pt x="598" y="912"/>
                    </a:lnTo>
                    <a:lnTo>
                      <a:pt x="605" y="913"/>
                    </a:lnTo>
                    <a:lnTo>
                      <a:pt x="610" y="917"/>
                    </a:lnTo>
                    <a:lnTo>
                      <a:pt x="613" y="922"/>
                    </a:lnTo>
                    <a:lnTo>
                      <a:pt x="613" y="927"/>
                    </a:lnTo>
                    <a:lnTo>
                      <a:pt x="613" y="927"/>
                    </a:lnTo>
                    <a:lnTo>
                      <a:pt x="613" y="934"/>
                    </a:lnTo>
                    <a:lnTo>
                      <a:pt x="610" y="939"/>
                    </a:lnTo>
                    <a:lnTo>
                      <a:pt x="605" y="942"/>
                    </a:lnTo>
                    <a:lnTo>
                      <a:pt x="598" y="944"/>
                    </a:lnTo>
                    <a:lnTo>
                      <a:pt x="598" y="944"/>
                    </a:lnTo>
                    <a:lnTo>
                      <a:pt x="593" y="942"/>
                    </a:lnTo>
                    <a:lnTo>
                      <a:pt x="588" y="939"/>
                    </a:lnTo>
                    <a:lnTo>
                      <a:pt x="584" y="934"/>
                    </a:lnTo>
                    <a:lnTo>
                      <a:pt x="582" y="927"/>
                    </a:lnTo>
                    <a:lnTo>
                      <a:pt x="582" y="927"/>
                    </a:lnTo>
                    <a:lnTo>
                      <a:pt x="584" y="922"/>
                    </a:lnTo>
                    <a:lnTo>
                      <a:pt x="588" y="917"/>
                    </a:lnTo>
                    <a:lnTo>
                      <a:pt x="593" y="913"/>
                    </a:lnTo>
                    <a:lnTo>
                      <a:pt x="598" y="912"/>
                    </a:lnTo>
                    <a:lnTo>
                      <a:pt x="598" y="912"/>
                    </a:lnTo>
                    <a:close/>
                    <a:moveTo>
                      <a:pt x="540" y="912"/>
                    </a:moveTo>
                    <a:lnTo>
                      <a:pt x="540" y="912"/>
                    </a:lnTo>
                    <a:lnTo>
                      <a:pt x="540" y="912"/>
                    </a:lnTo>
                    <a:lnTo>
                      <a:pt x="547" y="913"/>
                    </a:lnTo>
                    <a:lnTo>
                      <a:pt x="550" y="917"/>
                    </a:lnTo>
                    <a:lnTo>
                      <a:pt x="553" y="922"/>
                    </a:lnTo>
                    <a:lnTo>
                      <a:pt x="555" y="927"/>
                    </a:lnTo>
                    <a:lnTo>
                      <a:pt x="555" y="927"/>
                    </a:lnTo>
                    <a:lnTo>
                      <a:pt x="553" y="934"/>
                    </a:lnTo>
                    <a:lnTo>
                      <a:pt x="550" y="939"/>
                    </a:lnTo>
                    <a:lnTo>
                      <a:pt x="547" y="942"/>
                    </a:lnTo>
                    <a:lnTo>
                      <a:pt x="540" y="944"/>
                    </a:lnTo>
                    <a:lnTo>
                      <a:pt x="540" y="944"/>
                    </a:lnTo>
                    <a:lnTo>
                      <a:pt x="535" y="942"/>
                    </a:lnTo>
                    <a:lnTo>
                      <a:pt x="530" y="939"/>
                    </a:lnTo>
                    <a:lnTo>
                      <a:pt x="526" y="934"/>
                    </a:lnTo>
                    <a:lnTo>
                      <a:pt x="525" y="927"/>
                    </a:lnTo>
                    <a:lnTo>
                      <a:pt x="525" y="927"/>
                    </a:lnTo>
                    <a:lnTo>
                      <a:pt x="526" y="922"/>
                    </a:lnTo>
                    <a:lnTo>
                      <a:pt x="530" y="917"/>
                    </a:lnTo>
                    <a:lnTo>
                      <a:pt x="535" y="913"/>
                    </a:lnTo>
                    <a:lnTo>
                      <a:pt x="540" y="912"/>
                    </a:lnTo>
                    <a:lnTo>
                      <a:pt x="540" y="912"/>
                    </a:lnTo>
                    <a:close/>
                    <a:moveTo>
                      <a:pt x="482" y="912"/>
                    </a:moveTo>
                    <a:lnTo>
                      <a:pt x="482" y="912"/>
                    </a:lnTo>
                    <a:lnTo>
                      <a:pt x="482" y="912"/>
                    </a:lnTo>
                    <a:lnTo>
                      <a:pt x="487" y="913"/>
                    </a:lnTo>
                    <a:lnTo>
                      <a:pt x="492" y="917"/>
                    </a:lnTo>
                    <a:lnTo>
                      <a:pt x="496" y="922"/>
                    </a:lnTo>
                    <a:lnTo>
                      <a:pt x="497" y="927"/>
                    </a:lnTo>
                    <a:lnTo>
                      <a:pt x="497" y="927"/>
                    </a:lnTo>
                    <a:lnTo>
                      <a:pt x="496" y="934"/>
                    </a:lnTo>
                    <a:lnTo>
                      <a:pt x="492" y="939"/>
                    </a:lnTo>
                    <a:lnTo>
                      <a:pt x="487" y="942"/>
                    </a:lnTo>
                    <a:lnTo>
                      <a:pt x="482" y="944"/>
                    </a:lnTo>
                    <a:lnTo>
                      <a:pt x="482" y="944"/>
                    </a:lnTo>
                    <a:lnTo>
                      <a:pt x="475" y="942"/>
                    </a:lnTo>
                    <a:lnTo>
                      <a:pt x="470" y="939"/>
                    </a:lnTo>
                    <a:lnTo>
                      <a:pt x="467" y="934"/>
                    </a:lnTo>
                    <a:lnTo>
                      <a:pt x="467" y="927"/>
                    </a:lnTo>
                    <a:lnTo>
                      <a:pt x="467" y="927"/>
                    </a:lnTo>
                    <a:lnTo>
                      <a:pt x="467" y="922"/>
                    </a:lnTo>
                    <a:lnTo>
                      <a:pt x="470" y="917"/>
                    </a:lnTo>
                    <a:lnTo>
                      <a:pt x="475" y="913"/>
                    </a:lnTo>
                    <a:lnTo>
                      <a:pt x="482" y="912"/>
                    </a:lnTo>
                    <a:lnTo>
                      <a:pt x="482" y="912"/>
                    </a:lnTo>
                    <a:close/>
                    <a:moveTo>
                      <a:pt x="424" y="912"/>
                    </a:moveTo>
                    <a:lnTo>
                      <a:pt x="424" y="912"/>
                    </a:lnTo>
                    <a:lnTo>
                      <a:pt x="424" y="912"/>
                    </a:lnTo>
                    <a:lnTo>
                      <a:pt x="429" y="913"/>
                    </a:lnTo>
                    <a:lnTo>
                      <a:pt x="434" y="917"/>
                    </a:lnTo>
                    <a:lnTo>
                      <a:pt x="438" y="922"/>
                    </a:lnTo>
                    <a:lnTo>
                      <a:pt x="439" y="927"/>
                    </a:lnTo>
                    <a:lnTo>
                      <a:pt x="439" y="927"/>
                    </a:lnTo>
                    <a:lnTo>
                      <a:pt x="438" y="934"/>
                    </a:lnTo>
                    <a:lnTo>
                      <a:pt x="434" y="939"/>
                    </a:lnTo>
                    <a:lnTo>
                      <a:pt x="429" y="942"/>
                    </a:lnTo>
                    <a:lnTo>
                      <a:pt x="424" y="944"/>
                    </a:lnTo>
                    <a:lnTo>
                      <a:pt x="424" y="944"/>
                    </a:lnTo>
                    <a:lnTo>
                      <a:pt x="417" y="942"/>
                    </a:lnTo>
                    <a:lnTo>
                      <a:pt x="412" y="939"/>
                    </a:lnTo>
                    <a:lnTo>
                      <a:pt x="409" y="934"/>
                    </a:lnTo>
                    <a:lnTo>
                      <a:pt x="407" y="927"/>
                    </a:lnTo>
                    <a:lnTo>
                      <a:pt x="407" y="927"/>
                    </a:lnTo>
                    <a:lnTo>
                      <a:pt x="409" y="922"/>
                    </a:lnTo>
                    <a:lnTo>
                      <a:pt x="412" y="917"/>
                    </a:lnTo>
                    <a:lnTo>
                      <a:pt x="417" y="913"/>
                    </a:lnTo>
                    <a:lnTo>
                      <a:pt x="424" y="912"/>
                    </a:lnTo>
                    <a:lnTo>
                      <a:pt x="424" y="912"/>
                    </a:lnTo>
                    <a:close/>
                    <a:moveTo>
                      <a:pt x="364" y="912"/>
                    </a:moveTo>
                    <a:lnTo>
                      <a:pt x="364" y="912"/>
                    </a:lnTo>
                    <a:lnTo>
                      <a:pt x="364" y="912"/>
                    </a:lnTo>
                    <a:lnTo>
                      <a:pt x="371" y="913"/>
                    </a:lnTo>
                    <a:lnTo>
                      <a:pt x="376" y="917"/>
                    </a:lnTo>
                    <a:lnTo>
                      <a:pt x="380" y="922"/>
                    </a:lnTo>
                    <a:lnTo>
                      <a:pt x="380" y="927"/>
                    </a:lnTo>
                    <a:lnTo>
                      <a:pt x="380" y="927"/>
                    </a:lnTo>
                    <a:lnTo>
                      <a:pt x="380" y="934"/>
                    </a:lnTo>
                    <a:lnTo>
                      <a:pt x="376" y="939"/>
                    </a:lnTo>
                    <a:lnTo>
                      <a:pt x="371" y="942"/>
                    </a:lnTo>
                    <a:lnTo>
                      <a:pt x="364" y="944"/>
                    </a:lnTo>
                    <a:lnTo>
                      <a:pt x="364" y="944"/>
                    </a:lnTo>
                    <a:lnTo>
                      <a:pt x="359" y="942"/>
                    </a:lnTo>
                    <a:lnTo>
                      <a:pt x="354" y="939"/>
                    </a:lnTo>
                    <a:lnTo>
                      <a:pt x="351" y="934"/>
                    </a:lnTo>
                    <a:lnTo>
                      <a:pt x="349" y="927"/>
                    </a:lnTo>
                    <a:lnTo>
                      <a:pt x="349" y="927"/>
                    </a:lnTo>
                    <a:lnTo>
                      <a:pt x="351" y="922"/>
                    </a:lnTo>
                    <a:lnTo>
                      <a:pt x="354" y="917"/>
                    </a:lnTo>
                    <a:lnTo>
                      <a:pt x="359" y="913"/>
                    </a:lnTo>
                    <a:lnTo>
                      <a:pt x="364" y="912"/>
                    </a:lnTo>
                    <a:lnTo>
                      <a:pt x="364" y="912"/>
                    </a:lnTo>
                    <a:close/>
                    <a:moveTo>
                      <a:pt x="307" y="912"/>
                    </a:moveTo>
                    <a:lnTo>
                      <a:pt x="307" y="912"/>
                    </a:lnTo>
                    <a:lnTo>
                      <a:pt x="307" y="912"/>
                    </a:lnTo>
                    <a:lnTo>
                      <a:pt x="313" y="913"/>
                    </a:lnTo>
                    <a:lnTo>
                      <a:pt x="318" y="917"/>
                    </a:lnTo>
                    <a:lnTo>
                      <a:pt x="320" y="922"/>
                    </a:lnTo>
                    <a:lnTo>
                      <a:pt x="322" y="927"/>
                    </a:lnTo>
                    <a:lnTo>
                      <a:pt x="322" y="927"/>
                    </a:lnTo>
                    <a:lnTo>
                      <a:pt x="320" y="934"/>
                    </a:lnTo>
                    <a:lnTo>
                      <a:pt x="318" y="939"/>
                    </a:lnTo>
                    <a:lnTo>
                      <a:pt x="313" y="942"/>
                    </a:lnTo>
                    <a:lnTo>
                      <a:pt x="307" y="944"/>
                    </a:lnTo>
                    <a:lnTo>
                      <a:pt x="307" y="944"/>
                    </a:lnTo>
                    <a:lnTo>
                      <a:pt x="301" y="942"/>
                    </a:lnTo>
                    <a:lnTo>
                      <a:pt x="296" y="939"/>
                    </a:lnTo>
                    <a:lnTo>
                      <a:pt x="293" y="934"/>
                    </a:lnTo>
                    <a:lnTo>
                      <a:pt x="291" y="927"/>
                    </a:lnTo>
                    <a:lnTo>
                      <a:pt x="291" y="927"/>
                    </a:lnTo>
                    <a:lnTo>
                      <a:pt x="293" y="922"/>
                    </a:lnTo>
                    <a:lnTo>
                      <a:pt x="296" y="917"/>
                    </a:lnTo>
                    <a:lnTo>
                      <a:pt x="301" y="913"/>
                    </a:lnTo>
                    <a:lnTo>
                      <a:pt x="307" y="912"/>
                    </a:lnTo>
                    <a:lnTo>
                      <a:pt x="307" y="912"/>
                    </a:lnTo>
                    <a:close/>
                    <a:moveTo>
                      <a:pt x="249" y="912"/>
                    </a:moveTo>
                    <a:lnTo>
                      <a:pt x="249" y="912"/>
                    </a:lnTo>
                    <a:lnTo>
                      <a:pt x="249" y="912"/>
                    </a:lnTo>
                    <a:lnTo>
                      <a:pt x="254" y="913"/>
                    </a:lnTo>
                    <a:lnTo>
                      <a:pt x="259" y="917"/>
                    </a:lnTo>
                    <a:lnTo>
                      <a:pt x="262" y="922"/>
                    </a:lnTo>
                    <a:lnTo>
                      <a:pt x="264" y="927"/>
                    </a:lnTo>
                    <a:lnTo>
                      <a:pt x="264" y="927"/>
                    </a:lnTo>
                    <a:lnTo>
                      <a:pt x="262" y="934"/>
                    </a:lnTo>
                    <a:lnTo>
                      <a:pt x="259" y="939"/>
                    </a:lnTo>
                    <a:lnTo>
                      <a:pt x="254" y="942"/>
                    </a:lnTo>
                    <a:lnTo>
                      <a:pt x="249" y="944"/>
                    </a:lnTo>
                    <a:lnTo>
                      <a:pt x="249" y="944"/>
                    </a:lnTo>
                    <a:lnTo>
                      <a:pt x="242" y="942"/>
                    </a:lnTo>
                    <a:lnTo>
                      <a:pt x="237" y="939"/>
                    </a:lnTo>
                    <a:lnTo>
                      <a:pt x="235" y="934"/>
                    </a:lnTo>
                    <a:lnTo>
                      <a:pt x="233" y="927"/>
                    </a:lnTo>
                    <a:lnTo>
                      <a:pt x="233" y="927"/>
                    </a:lnTo>
                    <a:lnTo>
                      <a:pt x="235" y="922"/>
                    </a:lnTo>
                    <a:lnTo>
                      <a:pt x="237" y="917"/>
                    </a:lnTo>
                    <a:lnTo>
                      <a:pt x="242" y="913"/>
                    </a:lnTo>
                    <a:lnTo>
                      <a:pt x="249" y="912"/>
                    </a:lnTo>
                    <a:lnTo>
                      <a:pt x="249" y="912"/>
                    </a:lnTo>
                    <a:close/>
                    <a:moveTo>
                      <a:pt x="1531" y="867"/>
                    </a:moveTo>
                    <a:lnTo>
                      <a:pt x="1531" y="867"/>
                    </a:lnTo>
                    <a:lnTo>
                      <a:pt x="1531" y="867"/>
                    </a:lnTo>
                    <a:lnTo>
                      <a:pt x="1538" y="869"/>
                    </a:lnTo>
                    <a:lnTo>
                      <a:pt x="1541" y="872"/>
                    </a:lnTo>
                    <a:lnTo>
                      <a:pt x="1545" y="878"/>
                    </a:lnTo>
                    <a:lnTo>
                      <a:pt x="1546" y="884"/>
                    </a:lnTo>
                    <a:lnTo>
                      <a:pt x="1546" y="884"/>
                    </a:lnTo>
                    <a:lnTo>
                      <a:pt x="1545" y="891"/>
                    </a:lnTo>
                    <a:lnTo>
                      <a:pt x="1541" y="896"/>
                    </a:lnTo>
                    <a:lnTo>
                      <a:pt x="1538" y="900"/>
                    </a:lnTo>
                    <a:lnTo>
                      <a:pt x="1531" y="900"/>
                    </a:lnTo>
                    <a:lnTo>
                      <a:pt x="1531" y="900"/>
                    </a:lnTo>
                    <a:lnTo>
                      <a:pt x="1524" y="900"/>
                    </a:lnTo>
                    <a:lnTo>
                      <a:pt x="1521" y="896"/>
                    </a:lnTo>
                    <a:lnTo>
                      <a:pt x="1517" y="891"/>
                    </a:lnTo>
                    <a:lnTo>
                      <a:pt x="1516" y="884"/>
                    </a:lnTo>
                    <a:lnTo>
                      <a:pt x="1516" y="884"/>
                    </a:lnTo>
                    <a:lnTo>
                      <a:pt x="1517" y="878"/>
                    </a:lnTo>
                    <a:lnTo>
                      <a:pt x="1521" y="872"/>
                    </a:lnTo>
                    <a:lnTo>
                      <a:pt x="1524" y="869"/>
                    </a:lnTo>
                    <a:lnTo>
                      <a:pt x="1531" y="867"/>
                    </a:lnTo>
                    <a:lnTo>
                      <a:pt x="1531" y="867"/>
                    </a:lnTo>
                    <a:close/>
                    <a:moveTo>
                      <a:pt x="1473" y="867"/>
                    </a:moveTo>
                    <a:lnTo>
                      <a:pt x="1473" y="867"/>
                    </a:lnTo>
                    <a:lnTo>
                      <a:pt x="1473" y="867"/>
                    </a:lnTo>
                    <a:lnTo>
                      <a:pt x="1478" y="869"/>
                    </a:lnTo>
                    <a:lnTo>
                      <a:pt x="1483" y="872"/>
                    </a:lnTo>
                    <a:lnTo>
                      <a:pt x="1487" y="878"/>
                    </a:lnTo>
                    <a:lnTo>
                      <a:pt x="1488" y="884"/>
                    </a:lnTo>
                    <a:lnTo>
                      <a:pt x="1488" y="884"/>
                    </a:lnTo>
                    <a:lnTo>
                      <a:pt x="1487" y="891"/>
                    </a:lnTo>
                    <a:lnTo>
                      <a:pt x="1483" y="896"/>
                    </a:lnTo>
                    <a:lnTo>
                      <a:pt x="1478" y="900"/>
                    </a:lnTo>
                    <a:lnTo>
                      <a:pt x="1473" y="900"/>
                    </a:lnTo>
                    <a:lnTo>
                      <a:pt x="1473" y="900"/>
                    </a:lnTo>
                    <a:lnTo>
                      <a:pt x="1466" y="900"/>
                    </a:lnTo>
                    <a:lnTo>
                      <a:pt x="1461" y="896"/>
                    </a:lnTo>
                    <a:lnTo>
                      <a:pt x="1458" y="891"/>
                    </a:lnTo>
                    <a:lnTo>
                      <a:pt x="1458" y="884"/>
                    </a:lnTo>
                    <a:lnTo>
                      <a:pt x="1458" y="884"/>
                    </a:lnTo>
                    <a:lnTo>
                      <a:pt x="1458" y="878"/>
                    </a:lnTo>
                    <a:lnTo>
                      <a:pt x="1461" y="872"/>
                    </a:lnTo>
                    <a:lnTo>
                      <a:pt x="1466" y="869"/>
                    </a:lnTo>
                    <a:lnTo>
                      <a:pt x="1473" y="867"/>
                    </a:lnTo>
                    <a:lnTo>
                      <a:pt x="1473" y="867"/>
                    </a:lnTo>
                    <a:close/>
                    <a:moveTo>
                      <a:pt x="1415" y="867"/>
                    </a:moveTo>
                    <a:lnTo>
                      <a:pt x="1415" y="867"/>
                    </a:lnTo>
                    <a:lnTo>
                      <a:pt x="1415" y="867"/>
                    </a:lnTo>
                    <a:lnTo>
                      <a:pt x="1420" y="869"/>
                    </a:lnTo>
                    <a:lnTo>
                      <a:pt x="1425" y="872"/>
                    </a:lnTo>
                    <a:lnTo>
                      <a:pt x="1429" y="878"/>
                    </a:lnTo>
                    <a:lnTo>
                      <a:pt x="1431" y="884"/>
                    </a:lnTo>
                    <a:lnTo>
                      <a:pt x="1431" y="884"/>
                    </a:lnTo>
                    <a:lnTo>
                      <a:pt x="1429" y="891"/>
                    </a:lnTo>
                    <a:lnTo>
                      <a:pt x="1425" y="896"/>
                    </a:lnTo>
                    <a:lnTo>
                      <a:pt x="1420" y="900"/>
                    </a:lnTo>
                    <a:lnTo>
                      <a:pt x="1415" y="900"/>
                    </a:lnTo>
                    <a:lnTo>
                      <a:pt x="1415" y="900"/>
                    </a:lnTo>
                    <a:lnTo>
                      <a:pt x="1408" y="900"/>
                    </a:lnTo>
                    <a:lnTo>
                      <a:pt x="1403" y="896"/>
                    </a:lnTo>
                    <a:lnTo>
                      <a:pt x="1400" y="891"/>
                    </a:lnTo>
                    <a:lnTo>
                      <a:pt x="1398" y="884"/>
                    </a:lnTo>
                    <a:lnTo>
                      <a:pt x="1398" y="884"/>
                    </a:lnTo>
                    <a:lnTo>
                      <a:pt x="1400" y="878"/>
                    </a:lnTo>
                    <a:lnTo>
                      <a:pt x="1403" y="872"/>
                    </a:lnTo>
                    <a:lnTo>
                      <a:pt x="1408" y="869"/>
                    </a:lnTo>
                    <a:lnTo>
                      <a:pt x="1415" y="867"/>
                    </a:lnTo>
                    <a:lnTo>
                      <a:pt x="1415" y="867"/>
                    </a:lnTo>
                    <a:close/>
                    <a:moveTo>
                      <a:pt x="1356" y="867"/>
                    </a:moveTo>
                    <a:lnTo>
                      <a:pt x="1356" y="867"/>
                    </a:lnTo>
                    <a:lnTo>
                      <a:pt x="1356" y="867"/>
                    </a:lnTo>
                    <a:lnTo>
                      <a:pt x="1362" y="869"/>
                    </a:lnTo>
                    <a:lnTo>
                      <a:pt x="1368" y="872"/>
                    </a:lnTo>
                    <a:lnTo>
                      <a:pt x="1371" y="878"/>
                    </a:lnTo>
                    <a:lnTo>
                      <a:pt x="1371" y="884"/>
                    </a:lnTo>
                    <a:lnTo>
                      <a:pt x="1371" y="884"/>
                    </a:lnTo>
                    <a:lnTo>
                      <a:pt x="1371" y="891"/>
                    </a:lnTo>
                    <a:lnTo>
                      <a:pt x="1368" y="896"/>
                    </a:lnTo>
                    <a:lnTo>
                      <a:pt x="1362" y="900"/>
                    </a:lnTo>
                    <a:lnTo>
                      <a:pt x="1356" y="900"/>
                    </a:lnTo>
                    <a:lnTo>
                      <a:pt x="1356" y="900"/>
                    </a:lnTo>
                    <a:lnTo>
                      <a:pt x="1350" y="900"/>
                    </a:lnTo>
                    <a:lnTo>
                      <a:pt x="1345" y="896"/>
                    </a:lnTo>
                    <a:lnTo>
                      <a:pt x="1342" y="891"/>
                    </a:lnTo>
                    <a:lnTo>
                      <a:pt x="1340" y="884"/>
                    </a:lnTo>
                    <a:lnTo>
                      <a:pt x="1340" y="884"/>
                    </a:lnTo>
                    <a:lnTo>
                      <a:pt x="1342" y="878"/>
                    </a:lnTo>
                    <a:lnTo>
                      <a:pt x="1345" y="872"/>
                    </a:lnTo>
                    <a:lnTo>
                      <a:pt x="1350" y="869"/>
                    </a:lnTo>
                    <a:lnTo>
                      <a:pt x="1356" y="867"/>
                    </a:lnTo>
                    <a:lnTo>
                      <a:pt x="1356" y="867"/>
                    </a:lnTo>
                    <a:close/>
                    <a:moveTo>
                      <a:pt x="1298" y="867"/>
                    </a:moveTo>
                    <a:lnTo>
                      <a:pt x="1298" y="867"/>
                    </a:lnTo>
                    <a:lnTo>
                      <a:pt x="1298" y="867"/>
                    </a:lnTo>
                    <a:lnTo>
                      <a:pt x="1305" y="869"/>
                    </a:lnTo>
                    <a:lnTo>
                      <a:pt x="1310" y="872"/>
                    </a:lnTo>
                    <a:lnTo>
                      <a:pt x="1311" y="878"/>
                    </a:lnTo>
                    <a:lnTo>
                      <a:pt x="1313" y="884"/>
                    </a:lnTo>
                    <a:lnTo>
                      <a:pt x="1313" y="884"/>
                    </a:lnTo>
                    <a:lnTo>
                      <a:pt x="1311" y="891"/>
                    </a:lnTo>
                    <a:lnTo>
                      <a:pt x="1310" y="896"/>
                    </a:lnTo>
                    <a:lnTo>
                      <a:pt x="1305" y="900"/>
                    </a:lnTo>
                    <a:lnTo>
                      <a:pt x="1298" y="900"/>
                    </a:lnTo>
                    <a:lnTo>
                      <a:pt x="1298" y="900"/>
                    </a:lnTo>
                    <a:lnTo>
                      <a:pt x="1293" y="900"/>
                    </a:lnTo>
                    <a:lnTo>
                      <a:pt x="1287" y="896"/>
                    </a:lnTo>
                    <a:lnTo>
                      <a:pt x="1284" y="891"/>
                    </a:lnTo>
                    <a:lnTo>
                      <a:pt x="1282" y="884"/>
                    </a:lnTo>
                    <a:lnTo>
                      <a:pt x="1282" y="884"/>
                    </a:lnTo>
                    <a:lnTo>
                      <a:pt x="1284" y="878"/>
                    </a:lnTo>
                    <a:lnTo>
                      <a:pt x="1287" y="872"/>
                    </a:lnTo>
                    <a:lnTo>
                      <a:pt x="1293" y="869"/>
                    </a:lnTo>
                    <a:lnTo>
                      <a:pt x="1298" y="867"/>
                    </a:lnTo>
                    <a:lnTo>
                      <a:pt x="1298" y="867"/>
                    </a:lnTo>
                    <a:close/>
                    <a:moveTo>
                      <a:pt x="1240" y="867"/>
                    </a:moveTo>
                    <a:lnTo>
                      <a:pt x="1240" y="867"/>
                    </a:lnTo>
                    <a:lnTo>
                      <a:pt x="1240" y="867"/>
                    </a:lnTo>
                    <a:lnTo>
                      <a:pt x="1245" y="869"/>
                    </a:lnTo>
                    <a:lnTo>
                      <a:pt x="1250" y="872"/>
                    </a:lnTo>
                    <a:lnTo>
                      <a:pt x="1253" y="878"/>
                    </a:lnTo>
                    <a:lnTo>
                      <a:pt x="1255" y="884"/>
                    </a:lnTo>
                    <a:lnTo>
                      <a:pt x="1255" y="884"/>
                    </a:lnTo>
                    <a:lnTo>
                      <a:pt x="1253" y="891"/>
                    </a:lnTo>
                    <a:lnTo>
                      <a:pt x="1250" y="896"/>
                    </a:lnTo>
                    <a:lnTo>
                      <a:pt x="1245" y="900"/>
                    </a:lnTo>
                    <a:lnTo>
                      <a:pt x="1240" y="900"/>
                    </a:lnTo>
                    <a:lnTo>
                      <a:pt x="1240" y="900"/>
                    </a:lnTo>
                    <a:lnTo>
                      <a:pt x="1233" y="900"/>
                    </a:lnTo>
                    <a:lnTo>
                      <a:pt x="1228" y="896"/>
                    </a:lnTo>
                    <a:lnTo>
                      <a:pt x="1224" y="891"/>
                    </a:lnTo>
                    <a:lnTo>
                      <a:pt x="1224" y="884"/>
                    </a:lnTo>
                    <a:lnTo>
                      <a:pt x="1224" y="884"/>
                    </a:lnTo>
                    <a:lnTo>
                      <a:pt x="1224" y="878"/>
                    </a:lnTo>
                    <a:lnTo>
                      <a:pt x="1228" y="872"/>
                    </a:lnTo>
                    <a:lnTo>
                      <a:pt x="1233" y="869"/>
                    </a:lnTo>
                    <a:lnTo>
                      <a:pt x="1240" y="867"/>
                    </a:lnTo>
                    <a:lnTo>
                      <a:pt x="1240" y="867"/>
                    </a:lnTo>
                    <a:close/>
                    <a:moveTo>
                      <a:pt x="1182" y="867"/>
                    </a:moveTo>
                    <a:lnTo>
                      <a:pt x="1182" y="867"/>
                    </a:lnTo>
                    <a:lnTo>
                      <a:pt x="1182" y="867"/>
                    </a:lnTo>
                    <a:lnTo>
                      <a:pt x="1187" y="869"/>
                    </a:lnTo>
                    <a:lnTo>
                      <a:pt x="1192" y="872"/>
                    </a:lnTo>
                    <a:lnTo>
                      <a:pt x="1196" y="878"/>
                    </a:lnTo>
                    <a:lnTo>
                      <a:pt x="1197" y="884"/>
                    </a:lnTo>
                    <a:lnTo>
                      <a:pt x="1197" y="884"/>
                    </a:lnTo>
                    <a:lnTo>
                      <a:pt x="1196" y="891"/>
                    </a:lnTo>
                    <a:lnTo>
                      <a:pt x="1192" y="896"/>
                    </a:lnTo>
                    <a:lnTo>
                      <a:pt x="1187" y="900"/>
                    </a:lnTo>
                    <a:lnTo>
                      <a:pt x="1182" y="900"/>
                    </a:lnTo>
                    <a:lnTo>
                      <a:pt x="1182" y="900"/>
                    </a:lnTo>
                    <a:lnTo>
                      <a:pt x="1175" y="900"/>
                    </a:lnTo>
                    <a:lnTo>
                      <a:pt x="1170" y="896"/>
                    </a:lnTo>
                    <a:lnTo>
                      <a:pt x="1167" y="891"/>
                    </a:lnTo>
                    <a:lnTo>
                      <a:pt x="1167" y="884"/>
                    </a:lnTo>
                    <a:lnTo>
                      <a:pt x="1167" y="884"/>
                    </a:lnTo>
                    <a:lnTo>
                      <a:pt x="1167" y="878"/>
                    </a:lnTo>
                    <a:lnTo>
                      <a:pt x="1170" y="872"/>
                    </a:lnTo>
                    <a:lnTo>
                      <a:pt x="1175" y="869"/>
                    </a:lnTo>
                    <a:lnTo>
                      <a:pt x="1182" y="867"/>
                    </a:lnTo>
                    <a:lnTo>
                      <a:pt x="1182" y="867"/>
                    </a:lnTo>
                    <a:close/>
                    <a:moveTo>
                      <a:pt x="1122" y="867"/>
                    </a:moveTo>
                    <a:lnTo>
                      <a:pt x="1122" y="867"/>
                    </a:lnTo>
                    <a:lnTo>
                      <a:pt x="1122" y="867"/>
                    </a:lnTo>
                    <a:lnTo>
                      <a:pt x="1129" y="869"/>
                    </a:lnTo>
                    <a:lnTo>
                      <a:pt x="1134" y="872"/>
                    </a:lnTo>
                    <a:lnTo>
                      <a:pt x="1138" y="878"/>
                    </a:lnTo>
                    <a:lnTo>
                      <a:pt x="1138" y="884"/>
                    </a:lnTo>
                    <a:lnTo>
                      <a:pt x="1138" y="884"/>
                    </a:lnTo>
                    <a:lnTo>
                      <a:pt x="1138" y="891"/>
                    </a:lnTo>
                    <a:lnTo>
                      <a:pt x="1134" y="896"/>
                    </a:lnTo>
                    <a:lnTo>
                      <a:pt x="1129" y="900"/>
                    </a:lnTo>
                    <a:lnTo>
                      <a:pt x="1122" y="900"/>
                    </a:lnTo>
                    <a:lnTo>
                      <a:pt x="1122" y="900"/>
                    </a:lnTo>
                    <a:lnTo>
                      <a:pt x="1117" y="900"/>
                    </a:lnTo>
                    <a:lnTo>
                      <a:pt x="1112" y="896"/>
                    </a:lnTo>
                    <a:lnTo>
                      <a:pt x="1109" y="891"/>
                    </a:lnTo>
                    <a:lnTo>
                      <a:pt x="1107" y="884"/>
                    </a:lnTo>
                    <a:lnTo>
                      <a:pt x="1107" y="884"/>
                    </a:lnTo>
                    <a:lnTo>
                      <a:pt x="1109" y="878"/>
                    </a:lnTo>
                    <a:lnTo>
                      <a:pt x="1112" y="872"/>
                    </a:lnTo>
                    <a:lnTo>
                      <a:pt x="1117" y="869"/>
                    </a:lnTo>
                    <a:lnTo>
                      <a:pt x="1122" y="867"/>
                    </a:lnTo>
                    <a:lnTo>
                      <a:pt x="1122" y="867"/>
                    </a:lnTo>
                    <a:close/>
                    <a:moveTo>
                      <a:pt x="1064" y="867"/>
                    </a:moveTo>
                    <a:lnTo>
                      <a:pt x="1064" y="867"/>
                    </a:lnTo>
                    <a:lnTo>
                      <a:pt x="1064" y="867"/>
                    </a:lnTo>
                    <a:lnTo>
                      <a:pt x="1071" y="869"/>
                    </a:lnTo>
                    <a:lnTo>
                      <a:pt x="1076" y="872"/>
                    </a:lnTo>
                    <a:lnTo>
                      <a:pt x="1080" y="878"/>
                    </a:lnTo>
                    <a:lnTo>
                      <a:pt x="1080" y="884"/>
                    </a:lnTo>
                    <a:lnTo>
                      <a:pt x="1080" y="884"/>
                    </a:lnTo>
                    <a:lnTo>
                      <a:pt x="1080" y="891"/>
                    </a:lnTo>
                    <a:lnTo>
                      <a:pt x="1076" y="896"/>
                    </a:lnTo>
                    <a:lnTo>
                      <a:pt x="1071" y="900"/>
                    </a:lnTo>
                    <a:lnTo>
                      <a:pt x="1064" y="900"/>
                    </a:lnTo>
                    <a:lnTo>
                      <a:pt x="1064" y="900"/>
                    </a:lnTo>
                    <a:lnTo>
                      <a:pt x="1059" y="900"/>
                    </a:lnTo>
                    <a:lnTo>
                      <a:pt x="1054" y="896"/>
                    </a:lnTo>
                    <a:lnTo>
                      <a:pt x="1051" y="891"/>
                    </a:lnTo>
                    <a:lnTo>
                      <a:pt x="1049" y="884"/>
                    </a:lnTo>
                    <a:lnTo>
                      <a:pt x="1049" y="884"/>
                    </a:lnTo>
                    <a:lnTo>
                      <a:pt x="1051" y="878"/>
                    </a:lnTo>
                    <a:lnTo>
                      <a:pt x="1054" y="872"/>
                    </a:lnTo>
                    <a:lnTo>
                      <a:pt x="1059" y="869"/>
                    </a:lnTo>
                    <a:lnTo>
                      <a:pt x="1064" y="867"/>
                    </a:lnTo>
                    <a:lnTo>
                      <a:pt x="1064" y="867"/>
                    </a:lnTo>
                    <a:close/>
                    <a:moveTo>
                      <a:pt x="1006" y="867"/>
                    </a:moveTo>
                    <a:lnTo>
                      <a:pt x="1006" y="867"/>
                    </a:lnTo>
                    <a:lnTo>
                      <a:pt x="1006" y="867"/>
                    </a:lnTo>
                    <a:lnTo>
                      <a:pt x="1012" y="869"/>
                    </a:lnTo>
                    <a:lnTo>
                      <a:pt x="1017" y="872"/>
                    </a:lnTo>
                    <a:lnTo>
                      <a:pt x="1020" y="878"/>
                    </a:lnTo>
                    <a:lnTo>
                      <a:pt x="1022" y="884"/>
                    </a:lnTo>
                    <a:lnTo>
                      <a:pt x="1022" y="884"/>
                    </a:lnTo>
                    <a:lnTo>
                      <a:pt x="1020" y="891"/>
                    </a:lnTo>
                    <a:lnTo>
                      <a:pt x="1017" y="896"/>
                    </a:lnTo>
                    <a:lnTo>
                      <a:pt x="1012" y="900"/>
                    </a:lnTo>
                    <a:lnTo>
                      <a:pt x="1006" y="900"/>
                    </a:lnTo>
                    <a:lnTo>
                      <a:pt x="1006" y="900"/>
                    </a:lnTo>
                    <a:lnTo>
                      <a:pt x="1000" y="900"/>
                    </a:lnTo>
                    <a:lnTo>
                      <a:pt x="996" y="896"/>
                    </a:lnTo>
                    <a:lnTo>
                      <a:pt x="993" y="891"/>
                    </a:lnTo>
                    <a:lnTo>
                      <a:pt x="991" y="884"/>
                    </a:lnTo>
                    <a:lnTo>
                      <a:pt x="991" y="884"/>
                    </a:lnTo>
                    <a:lnTo>
                      <a:pt x="993" y="878"/>
                    </a:lnTo>
                    <a:lnTo>
                      <a:pt x="996" y="872"/>
                    </a:lnTo>
                    <a:lnTo>
                      <a:pt x="1000" y="869"/>
                    </a:lnTo>
                    <a:lnTo>
                      <a:pt x="1006" y="867"/>
                    </a:lnTo>
                    <a:lnTo>
                      <a:pt x="1006" y="867"/>
                    </a:lnTo>
                    <a:close/>
                    <a:moveTo>
                      <a:pt x="949" y="867"/>
                    </a:moveTo>
                    <a:lnTo>
                      <a:pt x="949" y="867"/>
                    </a:lnTo>
                    <a:lnTo>
                      <a:pt x="949" y="867"/>
                    </a:lnTo>
                    <a:lnTo>
                      <a:pt x="954" y="869"/>
                    </a:lnTo>
                    <a:lnTo>
                      <a:pt x="959" y="872"/>
                    </a:lnTo>
                    <a:lnTo>
                      <a:pt x="962" y="878"/>
                    </a:lnTo>
                    <a:lnTo>
                      <a:pt x="964" y="884"/>
                    </a:lnTo>
                    <a:lnTo>
                      <a:pt x="964" y="884"/>
                    </a:lnTo>
                    <a:lnTo>
                      <a:pt x="962" y="891"/>
                    </a:lnTo>
                    <a:lnTo>
                      <a:pt x="959" y="896"/>
                    </a:lnTo>
                    <a:lnTo>
                      <a:pt x="954" y="900"/>
                    </a:lnTo>
                    <a:lnTo>
                      <a:pt x="949" y="900"/>
                    </a:lnTo>
                    <a:lnTo>
                      <a:pt x="949" y="900"/>
                    </a:lnTo>
                    <a:lnTo>
                      <a:pt x="942" y="900"/>
                    </a:lnTo>
                    <a:lnTo>
                      <a:pt x="937" y="896"/>
                    </a:lnTo>
                    <a:lnTo>
                      <a:pt x="933" y="891"/>
                    </a:lnTo>
                    <a:lnTo>
                      <a:pt x="933" y="884"/>
                    </a:lnTo>
                    <a:lnTo>
                      <a:pt x="933" y="884"/>
                    </a:lnTo>
                    <a:lnTo>
                      <a:pt x="933" y="878"/>
                    </a:lnTo>
                    <a:lnTo>
                      <a:pt x="937" y="872"/>
                    </a:lnTo>
                    <a:lnTo>
                      <a:pt x="942" y="869"/>
                    </a:lnTo>
                    <a:lnTo>
                      <a:pt x="949" y="867"/>
                    </a:lnTo>
                    <a:lnTo>
                      <a:pt x="949" y="867"/>
                    </a:lnTo>
                    <a:close/>
                    <a:moveTo>
                      <a:pt x="889" y="867"/>
                    </a:moveTo>
                    <a:lnTo>
                      <a:pt x="889" y="867"/>
                    </a:lnTo>
                    <a:lnTo>
                      <a:pt x="889" y="867"/>
                    </a:lnTo>
                    <a:lnTo>
                      <a:pt x="896" y="869"/>
                    </a:lnTo>
                    <a:lnTo>
                      <a:pt x="901" y="872"/>
                    </a:lnTo>
                    <a:lnTo>
                      <a:pt x="904" y="878"/>
                    </a:lnTo>
                    <a:lnTo>
                      <a:pt x="906" y="884"/>
                    </a:lnTo>
                    <a:lnTo>
                      <a:pt x="906" y="884"/>
                    </a:lnTo>
                    <a:lnTo>
                      <a:pt x="904" y="891"/>
                    </a:lnTo>
                    <a:lnTo>
                      <a:pt x="901" y="896"/>
                    </a:lnTo>
                    <a:lnTo>
                      <a:pt x="896" y="900"/>
                    </a:lnTo>
                    <a:lnTo>
                      <a:pt x="889" y="900"/>
                    </a:lnTo>
                    <a:lnTo>
                      <a:pt x="889" y="900"/>
                    </a:lnTo>
                    <a:lnTo>
                      <a:pt x="884" y="900"/>
                    </a:lnTo>
                    <a:lnTo>
                      <a:pt x="879" y="896"/>
                    </a:lnTo>
                    <a:lnTo>
                      <a:pt x="875" y="891"/>
                    </a:lnTo>
                    <a:lnTo>
                      <a:pt x="874" y="884"/>
                    </a:lnTo>
                    <a:lnTo>
                      <a:pt x="874" y="884"/>
                    </a:lnTo>
                    <a:lnTo>
                      <a:pt x="875" y="878"/>
                    </a:lnTo>
                    <a:lnTo>
                      <a:pt x="879" y="872"/>
                    </a:lnTo>
                    <a:lnTo>
                      <a:pt x="884" y="869"/>
                    </a:lnTo>
                    <a:lnTo>
                      <a:pt x="889" y="867"/>
                    </a:lnTo>
                    <a:lnTo>
                      <a:pt x="889" y="867"/>
                    </a:lnTo>
                    <a:close/>
                    <a:moveTo>
                      <a:pt x="831" y="867"/>
                    </a:moveTo>
                    <a:lnTo>
                      <a:pt x="831" y="867"/>
                    </a:lnTo>
                    <a:lnTo>
                      <a:pt x="831" y="867"/>
                    </a:lnTo>
                    <a:lnTo>
                      <a:pt x="838" y="869"/>
                    </a:lnTo>
                    <a:lnTo>
                      <a:pt x="843" y="872"/>
                    </a:lnTo>
                    <a:lnTo>
                      <a:pt x="846" y="878"/>
                    </a:lnTo>
                    <a:lnTo>
                      <a:pt x="846" y="884"/>
                    </a:lnTo>
                    <a:lnTo>
                      <a:pt x="846" y="884"/>
                    </a:lnTo>
                    <a:lnTo>
                      <a:pt x="846" y="891"/>
                    </a:lnTo>
                    <a:lnTo>
                      <a:pt x="843" y="896"/>
                    </a:lnTo>
                    <a:lnTo>
                      <a:pt x="838" y="900"/>
                    </a:lnTo>
                    <a:lnTo>
                      <a:pt x="831" y="900"/>
                    </a:lnTo>
                    <a:lnTo>
                      <a:pt x="831" y="900"/>
                    </a:lnTo>
                    <a:lnTo>
                      <a:pt x="826" y="900"/>
                    </a:lnTo>
                    <a:lnTo>
                      <a:pt x="821" y="896"/>
                    </a:lnTo>
                    <a:lnTo>
                      <a:pt x="817" y="891"/>
                    </a:lnTo>
                    <a:lnTo>
                      <a:pt x="816" y="884"/>
                    </a:lnTo>
                    <a:lnTo>
                      <a:pt x="816" y="884"/>
                    </a:lnTo>
                    <a:lnTo>
                      <a:pt x="817" y="878"/>
                    </a:lnTo>
                    <a:lnTo>
                      <a:pt x="821" y="872"/>
                    </a:lnTo>
                    <a:lnTo>
                      <a:pt x="826" y="869"/>
                    </a:lnTo>
                    <a:lnTo>
                      <a:pt x="831" y="867"/>
                    </a:lnTo>
                    <a:lnTo>
                      <a:pt x="831" y="867"/>
                    </a:lnTo>
                    <a:close/>
                    <a:moveTo>
                      <a:pt x="773" y="867"/>
                    </a:moveTo>
                    <a:lnTo>
                      <a:pt x="773" y="867"/>
                    </a:lnTo>
                    <a:lnTo>
                      <a:pt x="773" y="867"/>
                    </a:lnTo>
                    <a:lnTo>
                      <a:pt x="780" y="869"/>
                    </a:lnTo>
                    <a:lnTo>
                      <a:pt x="783" y="872"/>
                    </a:lnTo>
                    <a:lnTo>
                      <a:pt x="787" y="878"/>
                    </a:lnTo>
                    <a:lnTo>
                      <a:pt x="789" y="884"/>
                    </a:lnTo>
                    <a:lnTo>
                      <a:pt x="789" y="884"/>
                    </a:lnTo>
                    <a:lnTo>
                      <a:pt x="787" y="891"/>
                    </a:lnTo>
                    <a:lnTo>
                      <a:pt x="783" y="896"/>
                    </a:lnTo>
                    <a:lnTo>
                      <a:pt x="780" y="900"/>
                    </a:lnTo>
                    <a:lnTo>
                      <a:pt x="773" y="900"/>
                    </a:lnTo>
                    <a:lnTo>
                      <a:pt x="773" y="900"/>
                    </a:lnTo>
                    <a:lnTo>
                      <a:pt x="766" y="900"/>
                    </a:lnTo>
                    <a:lnTo>
                      <a:pt x="763" y="896"/>
                    </a:lnTo>
                    <a:lnTo>
                      <a:pt x="760" y="891"/>
                    </a:lnTo>
                    <a:lnTo>
                      <a:pt x="758" y="884"/>
                    </a:lnTo>
                    <a:lnTo>
                      <a:pt x="758" y="884"/>
                    </a:lnTo>
                    <a:lnTo>
                      <a:pt x="760" y="878"/>
                    </a:lnTo>
                    <a:lnTo>
                      <a:pt x="763" y="872"/>
                    </a:lnTo>
                    <a:lnTo>
                      <a:pt x="766" y="869"/>
                    </a:lnTo>
                    <a:lnTo>
                      <a:pt x="773" y="867"/>
                    </a:lnTo>
                    <a:lnTo>
                      <a:pt x="773" y="867"/>
                    </a:lnTo>
                    <a:close/>
                    <a:moveTo>
                      <a:pt x="715" y="867"/>
                    </a:moveTo>
                    <a:lnTo>
                      <a:pt x="715" y="867"/>
                    </a:lnTo>
                    <a:lnTo>
                      <a:pt x="715" y="867"/>
                    </a:lnTo>
                    <a:lnTo>
                      <a:pt x="720" y="869"/>
                    </a:lnTo>
                    <a:lnTo>
                      <a:pt x="725" y="872"/>
                    </a:lnTo>
                    <a:lnTo>
                      <a:pt x="729" y="878"/>
                    </a:lnTo>
                    <a:lnTo>
                      <a:pt x="731" y="884"/>
                    </a:lnTo>
                    <a:lnTo>
                      <a:pt x="731" y="884"/>
                    </a:lnTo>
                    <a:lnTo>
                      <a:pt x="729" y="891"/>
                    </a:lnTo>
                    <a:lnTo>
                      <a:pt x="725" y="896"/>
                    </a:lnTo>
                    <a:lnTo>
                      <a:pt x="720" y="900"/>
                    </a:lnTo>
                    <a:lnTo>
                      <a:pt x="715" y="900"/>
                    </a:lnTo>
                    <a:lnTo>
                      <a:pt x="715" y="900"/>
                    </a:lnTo>
                    <a:lnTo>
                      <a:pt x="708" y="900"/>
                    </a:lnTo>
                    <a:lnTo>
                      <a:pt x="703" y="896"/>
                    </a:lnTo>
                    <a:lnTo>
                      <a:pt x="700" y="891"/>
                    </a:lnTo>
                    <a:lnTo>
                      <a:pt x="700" y="884"/>
                    </a:lnTo>
                    <a:lnTo>
                      <a:pt x="700" y="884"/>
                    </a:lnTo>
                    <a:lnTo>
                      <a:pt x="700" y="878"/>
                    </a:lnTo>
                    <a:lnTo>
                      <a:pt x="703" y="872"/>
                    </a:lnTo>
                    <a:lnTo>
                      <a:pt x="708" y="869"/>
                    </a:lnTo>
                    <a:lnTo>
                      <a:pt x="715" y="867"/>
                    </a:lnTo>
                    <a:lnTo>
                      <a:pt x="715" y="867"/>
                    </a:lnTo>
                    <a:close/>
                    <a:moveTo>
                      <a:pt x="657" y="867"/>
                    </a:moveTo>
                    <a:lnTo>
                      <a:pt x="657" y="867"/>
                    </a:lnTo>
                    <a:lnTo>
                      <a:pt x="657" y="867"/>
                    </a:lnTo>
                    <a:lnTo>
                      <a:pt x="662" y="869"/>
                    </a:lnTo>
                    <a:lnTo>
                      <a:pt x="668" y="872"/>
                    </a:lnTo>
                    <a:lnTo>
                      <a:pt x="671" y="878"/>
                    </a:lnTo>
                    <a:lnTo>
                      <a:pt x="673" y="884"/>
                    </a:lnTo>
                    <a:lnTo>
                      <a:pt x="673" y="884"/>
                    </a:lnTo>
                    <a:lnTo>
                      <a:pt x="671" y="891"/>
                    </a:lnTo>
                    <a:lnTo>
                      <a:pt x="668" y="896"/>
                    </a:lnTo>
                    <a:lnTo>
                      <a:pt x="662" y="900"/>
                    </a:lnTo>
                    <a:lnTo>
                      <a:pt x="657" y="900"/>
                    </a:lnTo>
                    <a:lnTo>
                      <a:pt x="657" y="900"/>
                    </a:lnTo>
                    <a:lnTo>
                      <a:pt x="651" y="900"/>
                    </a:lnTo>
                    <a:lnTo>
                      <a:pt x="645" y="896"/>
                    </a:lnTo>
                    <a:lnTo>
                      <a:pt x="642" y="891"/>
                    </a:lnTo>
                    <a:lnTo>
                      <a:pt x="640" y="884"/>
                    </a:lnTo>
                    <a:lnTo>
                      <a:pt x="640" y="884"/>
                    </a:lnTo>
                    <a:lnTo>
                      <a:pt x="642" y="878"/>
                    </a:lnTo>
                    <a:lnTo>
                      <a:pt x="645" y="872"/>
                    </a:lnTo>
                    <a:lnTo>
                      <a:pt x="651" y="869"/>
                    </a:lnTo>
                    <a:lnTo>
                      <a:pt x="657" y="867"/>
                    </a:lnTo>
                    <a:lnTo>
                      <a:pt x="657" y="867"/>
                    </a:lnTo>
                    <a:close/>
                    <a:moveTo>
                      <a:pt x="598" y="867"/>
                    </a:moveTo>
                    <a:lnTo>
                      <a:pt x="598" y="867"/>
                    </a:lnTo>
                    <a:lnTo>
                      <a:pt x="598" y="867"/>
                    </a:lnTo>
                    <a:lnTo>
                      <a:pt x="605" y="869"/>
                    </a:lnTo>
                    <a:lnTo>
                      <a:pt x="610" y="872"/>
                    </a:lnTo>
                    <a:lnTo>
                      <a:pt x="613" y="878"/>
                    </a:lnTo>
                    <a:lnTo>
                      <a:pt x="613" y="884"/>
                    </a:lnTo>
                    <a:lnTo>
                      <a:pt x="613" y="884"/>
                    </a:lnTo>
                    <a:lnTo>
                      <a:pt x="613" y="891"/>
                    </a:lnTo>
                    <a:lnTo>
                      <a:pt x="610" y="896"/>
                    </a:lnTo>
                    <a:lnTo>
                      <a:pt x="605" y="900"/>
                    </a:lnTo>
                    <a:lnTo>
                      <a:pt x="598" y="900"/>
                    </a:lnTo>
                    <a:lnTo>
                      <a:pt x="598" y="900"/>
                    </a:lnTo>
                    <a:lnTo>
                      <a:pt x="593" y="900"/>
                    </a:lnTo>
                    <a:lnTo>
                      <a:pt x="588" y="896"/>
                    </a:lnTo>
                    <a:lnTo>
                      <a:pt x="584" y="891"/>
                    </a:lnTo>
                    <a:lnTo>
                      <a:pt x="582" y="884"/>
                    </a:lnTo>
                    <a:lnTo>
                      <a:pt x="582" y="884"/>
                    </a:lnTo>
                    <a:lnTo>
                      <a:pt x="584" y="878"/>
                    </a:lnTo>
                    <a:lnTo>
                      <a:pt x="588" y="872"/>
                    </a:lnTo>
                    <a:lnTo>
                      <a:pt x="593" y="869"/>
                    </a:lnTo>
                    <a:lnTo>
                      <a:pt x="598" y="867"/>
                    </a:lnTo>
                    <a:lnTo>
                      <a:pt x="598" y="867"/>
                    </a:lnTo>
                    <a:close/>
                    <a:moveTo>
                      <a:pt x="540" y="867"/>
                    </a:moveTo>
                    <a:lnTo>
                      <a:pt x="540" y="867"/>
                    </a:lnTo>
                    <a:lnTo>
                      <a:pt x="540" y="867"/>
                    </a:lnTo>
                    <a:lnTo>
                      <a:pt x="547" y="869"/>
                    </a:lnTo>
                    <a:lnTo>
                      <a:pt x="550" y="872"/>
                    </a:lnTo>
                    <a:lnTo>
                      <a:pt x="553" y="878"/>
                    </a:lnTo>
                    <a:lnTo>
                      <a:pt x="555" y="884"/>
                    </a:lnTo>
                    <a:lnTo>
                      <a:pt x="555" y="884"/>
                    </a:lnTo>
                    <a:lnTo>
                      <a:pt x="553" y="891"/>
                    </a:lnTo>
                    <a:lnTo>
                      <a:pt x="550" y="896"/>
                    </a:lnTo>
                    <a:lnTo>
                      <a:pt x="547" y="900"/>
                    </a:lnTo>
                    <a:lnTo>
                      <a:pt x="540" y="900"/>
                    </a:lnTo>
                    <a:lnTo>
                      <a:pt x="540" y="900"/>
                    </a:lnTo>
                    <a:lnTo>
                      <a:pt x="535" y="900"/>
                    </a:lnTo>
                    <a:lnTo>
                      <a:pt x="530" y="896"/>
                    </a:lnTo>
                    <a:lnTo>
                      <a:pt x="526" y="891"/>
                    </a:lnTo>
                    <a:lnTo>
                      <a:pt x="525" y="884"/>
                    </a:lnTo>
                    <a:lnTo>
                      <a:pt x="525" y="884"/>
                    </a:lnTo>
                    <a:lnTo>
                      <a:pt x="526" y="878"/>
                    </a:lnTo>
                    <a:lnTo>
                      <a:pt x="530" y="872"/>
                    </a:lnTo>
                    <a:lnTo>
                      <a:pt x="535" y="869"/>
                    </a:lnTo>
                    <a:lnTo>
                      <a:pt x="540" y="867"/>
                    </a:lnTo>
                    <a:lnTo>
                      <a:pt x="540" y="867"/>
                    </a:lnTo>
                    <a:close/>
                    <a:moveTo>
                      <a:pt x="482" y="867"/>
                    </a:moveTo>
                    <a:lnTo>
                      <a:pt x="482" y="867"/>
                    </a:lnTo>
                    <a:lnTo>
                      <a:pt x="482" y="867"/>
                    </a:lnTo>
                    <a:lnTo>
                      <a:pt x="487" y="869"/>
                    </a:lnTo>
                    <a:lnTo>
                      <a:pt x="492" y="872"/>
                    </a:lnTo>
                    <a:lnTo>
                      <a:pt x="496" y="878"/>
                    </a:lnTo>
                    <a:lnTo>
                      <a:pt x="497" y="884"/>
                    </a:lnTo>
                    <a:lnTo>
                      <a:pt x="497" y="884"/>
                    </a:lnTo>
                    <a:lnTo>
                      <a:pt x="496" y="891"/>
                    </a:lnTo>
                    <a:lnTo>
                      <a:pt x="492" y="896"/>
                    </a:lnTo>
                    <a:lnTo>
                      <a:pt x="487" y="900"/>
                    </a:lnTo>
                    <a:lnTo>
                      <a:pt x="482" y="900"/>
                    </a:lnTo>
                    <a:lnTo>
                      <a:pt x="482" y="900"/>
                    </a:lnTo>
                    <a:lnTo>
                      <a:pt x="475" y="900"/>
                    </a:lnTo>
                    <a:lnTo>
                      <a:pt x="470" y="896"/>
                    </a:lnTo>
                    <a:lnTo>
                      <a:pt x="467" y="891"/>
                    </a:lnTo>
                    <a:lnTo>
                      <a:pt x="467" y="884"/>
                    </a:lnTo>
                    <a:lnTo>
                      <a:pt x="467" y="884"/>
                    </a:lnTo>
                    <a:lnTo>
                      <a:pt x="467" y="878"/>
                    </a:lnTo>
                    <a:lnTo>
                      <a:pt x="470" y="872"/>
                    </a:lnTo>
                    <a:lnTo>
                      <a:pt x="475" y="869"/>
                    </a:lnTo>
                    <a:lnTo>
                      <a:pt x="482" y="867"/>
                    </a:lnTo>
                    <a:lnTo>
                      <a:pt x="482" y="867"/>
                    </a:lnTo>
                    <a:close/>
                    <a:moveTo>
                      <a:pt x="424" y="867"/>
                    </a:moveTo>
                    <a:lnTo>
                      <a:pt x="424" y="867"/>
                    </a:lnTo>
                    <a:lnTo>
                      <a:pt x="424" y="867"/>
                    </a:lnTo>
                    <a:lnTo>
                      <a:pt x="429" y="869"/>
                    </a:lnTo>
                    <a:lnTo>
                      <a:pt x="434" y="872"/>
                    </a:lnTo>
                    <a:lnTo>
                      <a:pt x="438" y="878"/>
                    </a:lnTo>
                    <a:lnTo>
                      <a:pt x="439" y="884"/>
                    </a:lnTo>
                    <a:lnTo>
                      <a:pt x="439" y="884"/>
                    </a:lnTo>
                    <a:lnTo>
                      <a:pt x="438" y="891"/>
                    </a:lnTo>
                    <a:lnTo>
                      <a:pt x="434" y="896"/>
                    </a:lnTo>
                    <a:lnTo>
                      <a:pt x="429" y="900"/>
                    </a:lnTo>
                    <a:lnTo>
                      <a:pt x="424" y="900"/>
                    </a:lnTo>
                    <a:lnTo>
                      <a:pt x="424" y="900"/>
                    </a:lnTo>
                    <a:lnTo>
                      <a:pt x="417" y="900"/>
                    </a:lnTo>
                    <a:lnTo>
                      <a:pt x="412" y="896"/>
                    </a:lnTo>
                    <a:lnTo>
                      <a:pt x="409" y="891"/>
                    </a:lnTo>
                    <a:lnTo>
                      <a:pt x="407" y="884"/>
                    </a:lnTo>
                    <a:lnTo>
                      <a:pt x="407" y="884"/>
                    </a:lnTo>
                    <a:lnTo>
                      <a:pt x="409" y="878"/>
                    </a:lnTo>
                    <a:lnTo>
                      <a:pt x="412" y="872"/>
                    </a:lnTo>
                    <a:lnTo>
                      <a:pt x="417" y="869"/>
                    </a:lnTo>
                    <a:lnTo>
                      <a:pt x="424" y="867"/>
                    </a:lnTo>
                    <a:lnTo>
                      <a:pt x="424" y="867"/>
                    </a:lnTo>
                    <a:close/>
                    <a:moveTo>
                      <a:pt x="364" y="867"/>
                    </a:moveTo>
                    <a:lnTo>
                      <a:pt x="364" y="867"/>
                    </a:lnTo>
                    <a:lnTo>
                      <a:pt x="364" y="867"/>
                    </a:lnTo>
                    <a:lnTo>
                      <a:pt x="371" y="869"/>
                    </a:lnTo>
                    <a:lnTo>
                      <a:pt x="376" y="872"/>
                    </a:lnTo>
                    <a:lnTo>
                      <a:pt x="380" y="878"/>
                    </a:lnTo>
                    <a:lnTo>
                      <a:pt x="380" y="884"/>
                    </a:lnTo>
                    <a:lnTo>
                      <a:pt x="380" y="884"/>
                    </a:lnTo>
                    <a:lnTo>
                      <a:pt x="380" y="891"/>
                    </a:lnTo>
                    <a:lnTo>
                      <a:pt x="376" y="896"/>
                    </a:lnTo>
                    <a:lnTo>
                      <a:pt x="371" y="900"/>
                    </a:lnTo>
                    <a:lnTo>
                      <a:pt x="364" y="900"/>
                    </a:lnTo>
                    <a:lnTo>
                      <a:pt x="364" y="900"/>
                    </a:lnTo>
                    <a:lnTo>
                      <a:pt x="359" y="900"/>
                    </a:lnTo>
                    <a:lnTo>
                      <a:pt x="354" y="896"/>
                    </a:lnTo>
                    <a:lnTo>
                      <a:pt x="351" y="891"/>
                    </a:lnTo>
                    <a:lnTo>
                      <a:pt x="349" y="884"/>
                    </a:lnTo>
                    <a:lnTo>
                      <a:pt x="349" y="884"/>
                    </a:lnTo>
                    <a:lnTo>
                      <a:pt x="351" y="878"/>
                    </a:lnTo>
                    <a:lnTo>
                      <a:pt x="354" y="872"/>
                    </a:lnTo>
                    <a:lnTo>
                      <a:pt x="359" y="869"/>
                    </a:lnTo>
                    <a:lnTo>
                      <a:pt x="364" y="867"/>
                    </a:lnTo>
                    <a:lnTo>
                      <a:pt x="364" y="867"/>
                    </a:lnTo>
                    <a:close/>
                    <a:moveTo>
                      <a:pt x="307" y="867"/>
                    </a:moveTo>
                    <a:lnTo>
                      <a:pt x="307" y="867"/>
                    </a:lnTo>
                    <a:lnTo>
                      <a:pt x="307" y="867"/>
                    </a:lnTo>
                    <a:lnTo>
                      <a:pt x="313" y="869"/>
                    </a:lnTo>
                    <a:lnTo>
                      <a:pt x="318" y="872"/>
                    </a:lnTo>
                    <a:lnTo>
                      <a:pt x="320" y="878"/>
                    </a:lnTo>
                    <a:lnTo>
                      <a:pt x="322" y="884"/>
                    </a:lnTo>
                    <a:lnTo>
                      <a:pt x="322" y="884"/>
                    </a:lnTo>
                    <a:lnTo>
                      <a:pt x="320" y="891"/>
                    </a:lnTo>
                    <a:lnTo>
                      <a:pt x="318" y="896"/>
                    </a:lnTo>
                    <a:lnTo>
                      <a:pt x="313" y="900"/>
                    </a:lnTo>
                    <a:lnTo>
                      <a:pt x="307" y="900"/>
                    </a:lnTo>
                    <a:lnTo>
                      <a:pt x="307" y="900"/>
                    </a:lnTo>
                    <a:lnTo>
                      <a:pt x="301" y="900"/>
                    </a:lnTo>
                    <a:lnTo>
                      <a:pt x="296" y="896"/>
                    </a:lnTo>
                    <a:lnTo>
                      <a:pt x="293" y="891"/>
                    </a:lnTo>
                    <a:lnTo>
                      <a:pt x="291" y="884"/>
                    </a:lnTo>
                    <a:lnTo>
                      <a:pt x="291" y="884"/>
                    </a:lnTo>
                    <a:lnTo>
                      <a:pt x="293" y="878"/>
                    </a:lnTo>
                    <a:lnTo>
                      <a:pt x="296" y="872"/>
                    </a:lnTo>
                    <a:lnTo>
                      <a:pt x="301" y="869"/>
                    </a:lnTo>
                    <a:lnTo>
                      <a:pt x="307" y="867"/>
                    </a:lnTo>
                    <a:lnTo>
                      <a:pt x="307" y="867"/>
                    </a:lnTo>
                    <a:close/>
                    <a:moveTo>
                      <a:pt x="249" y="867"/>
                    </a:moveTo>
                    <a:lnTo>
                      <a:pt x="249" y="867"/>
                    </a:lnTo>
                    <a:lnTo>
                      <a:pt x="249" y="867"/>
                    </a:lnTo>
                    <a:lnTo>
                      <a:pt x="254" y="869"/>
                    </a:lnTo>
                    <a:lnTo>
                      <a:pt x="259" y="872"/>
                    </a:lnTo>
                    <a:lnTo>
                      <a:pt x="262" y="878"/>
                    </a:lnTo>
                    <a:lnTo>
                      <a:pt x="264" y="884"/>
                    </a:lnTo>
                    <a:lnTo>
                      <a:pt x="264" y="884"/>
                    </a:lnTo>
                    <a:lnTo>
                      <a:pt x="262" y="891"/>
                    </a:lnTo>
                    <a:lnTo>
                      <a:pt x="259" y="896"/>
                    </a:lnTo>
                    <a:lnTo>
                      <a:pt x="254" y="900"/>
                    </a:lnTo>
                    <a:lnTo>
                      <a:pt x="249" y="900"/>
                    </a:lnTo>
                    <a:lnTo>
                      <a:pt x="249" y="900"/>
                    </a:lnTo>
                    <a:lnTo>
                      <a:pt x="242" y="900"/>
                    </a:lnTo>
                    <a:lnTo>
                      <a:pt x="237" y="896"/>
                    </a:lnTo>
                    <a:lnTo>
                      <a:pt x="235" y="891"/>
                    </a:lnTo>
                    <a:lnTo>
                      <a:pt x="233" y="884"/>
                    </a:lnTo>
                    <a:lnTo>
                      <a:pt x="233" y="884"/>
                    </a:lnTo>
                    <a:lnTo>
                      <a:pt x="235" y="878"/>
                    </a:lnTo>
                    <a:lnTo>
                      <a:pt x="237" y="872"/>
                    </a:lnTo>
                    <a:lnTo>
                      <a:pt x="242" y="869"/>
                    </a:lnTo>
                    <a:lnTo>
                      <a:pt x="249" y="867"/>
                    </a:lnTo>
                    <a:lnTo>
                      <a:pt x="249" y="867"/>
                    </a:lnTo>
                    <a:close/>
                    <a:moveTo>
                      <a:pt x="1531" y="825"/>
                    </a:moveTo>
                    <a:lnTo>
                      <a:pt x="1531" y="825"/>
                    </a:lnTo>
                    <a:lnTo>
                      <a:pt x="1531" y="825"/>
                    </a:lnTo>
                    <a:lnTo>
                      <a:pt x="1538" y="826"/>
                    </a:lnTo>
                    <a:lnTo>
                      <a:pt x="1541" y="830"/>
                    </a:lnTo>
                    <a:lnTo>
                      <a:pt x="1545" y="835"/>
                    </a:lnTo>
                    <a:lnTo>
                      <a:pt x="1546" y="840"/>
                    </a:lnTo>
                    <a:lnTo>
                      <a:pt x="1546" y="840"/>
                    </a:lnTo>
                    <a:lnTo>
                      <a:pt x="1545" y="847"/>
                    </a:lnTo>
                    <a:lnTo>
                      <a:pt x="1541" y="852"/>
                    </a:lnTo>
                    <a:lnTo>
                      <a:pt x="1538" y="855"/>
                    </a:lnTo>
                    <a:lnTo>
                      <a:pt x="1531" y="857"/>
                    </a:lnTo>
                    <a:lnTo>
                      <a:pt x="1531" y="857"/>
                    </a:lnTo>
                    <a:lnTo>
                      <a:pt x="1524" y="855"/>
                    </a:lnTo>
                    <a:lnTo>
                      <a:pt x="1521" y="852"/>
                    </a:lnTo>
                    <a:lnTo>
                      <a:pt x="1517" y="847"/>
                    </a:lnTo>
                    <a:lnTo>
                      <a:pt x="1516" y="840"/>
                    </a:lnTo>
                    <a:lnTo>
                      <a:pt x="1516" y="840"/>
                    </a:lnTo>
                    <a:lnTo>
                      <a:pt x="1517" y="835"/>
                    </a:lnTo>
                    <a:lnTo>
                      <a:pt x="1521" y="830"/>
                    </a:lnTo>
                    <a:lnTo>
                      <a:pt x="1524" y="826"/>
                    </a:lnTo>
                    <a:lnTo>
                      <a:pt x="1531" y="825"/>
                    </a:lnTo>
                    <a:lnTo>
                      <a:pt x="1531" y="825"/>
                    </a:lnTo>
                    <a:close/>
                    <a:moveTo>
                      <a:pt x="1473" y="825"/>
                    </a:moveTo>
                    <a:lnTo>
                      <a:pt x="1473" y="825"/>
                    </a:lnTo>
                    <a:lnTo>
                      <a:pt x="1473" y="825"/>
                    </a:lnTo>
                    <a:lnTo>
                      <a:pt x="1478" y="826"/>
                    </a:lnTo>
                    <a:lnTo>
                      <a:pt x="1483" y="830"/>
                    </a:lnTo>
                    <a:lnTo>
                      <a:pt x="1487" y="835"/>
                    </a:lnTo>
                    <a:lnTo>
                      <a:pt x="1488" y="840"/>
                    </a:lnTo>
                    <a:lnTo>
                      <a:pt x="1488" y="840"/>
                    </a:lnTo>
                    <a:lnTo>
                      <a:pt x="1487" y="847"/>
                    </a:lnTo>
                    <a:lnTo>
                      <a:pt x="1483" y="852"/>
                    </a:lnTo>
                    <a:lnTo>
                      <a:pt x="1478" y="855"/>
                    </a:lnTo>
                    <a:lnTo>
                      <a:pt x="1473" y="857"/>
                    </a:lnTo>
                    <a:lnTo>
                      <a:pt x="1473" y="857"/>
                    </a:lnTo>
                    <a:lnTo>
                      <a:pt x="1466" y="855"/>
                    </a:lnTo>
                    <a:lnTo>
                      <a:pt x="1461" y="852"/>
                    </a:lnTo>
                    <a:lnTo>
                      <a:pt x="1458" y="847"/>
                    </a:lnTo>
                    <a:lnTo>
                      <a:pt x="1458" y="840"/>
                    </a:lnTo>
                    <a:lnTo>
                      <a:pt x="1458" y="840"/>
                    </a:lnTo>
                    <a:lnTo>
                      <a:pt x="1458" y="835"/>
                    </a:lnTo>
                    <a:lnTo>
                      <a:pt x="1461" y="830"/>
                    </a:lnTo>
                    <a:lnTo>
                      <a:pt x="1466" y="826"/>
                    </a:lnTo>
                    <a:lnTo>
                      <a:pt x="1473" y="825"/>
                    </a:lnTo>
                    <a:lnTo>
                      <a:pt x="1473" y="825"/>
                    </a:lnTo>
                    <a:close/>
                    <a:moveTo>
                      <a:pt x="1415" y="825"/>
                    </a:moveTo>
                    <a:lnTo>
                      <a:pt x="1415" y="825"/>
                    </a:lnTo>
                    <a:lnTo>
                      <a:pt x="1415" y="825"/>
                    </a:lnTo>
                    <a:lnTo>
                      <a:pt x="1420" y="826"/>
                    </a:lnTo>
                    <a:lnTo>
                      <a:pt x="1425" y="830"/>
                    </a:lnTo>
                    <a:lnTo>
                      <a:pt x="1429" y="835"/>
                    </a:lnTo>
                    <a:lnTo>
                      <a:pt x="1431" y="840"/>
                    </a:lnTo>
                    <a:lnTo>
                      <a:pt x="1431" y="840"/>
                    </a:lnTo>
                    <a:lnTo>
                      <a:pt x="1429" y="847"/>
                    </a:lnTo>
                    <a:lnTo>
                      <a:pt x="1425" y="852"/>
                    </a:lnTo>
                    <a:lnTo>
                      <a:pt x="1420" y="855"/>
                    </a:lnTo>
                    <a:lnTo>
                      <a:pt x="1415" y="857"/>
                    </a:lnTo>
                    <a:lnTo>
                      <a:pt x="1415" y="857"/>
                    </a:lnTo>
                    <a:lnTo>
                      <a:pt x="1408" y="855"/>
                    </a:lnTo>
                    <a:lnTo>
                      <a:pt x="1403" y="852"/>
                    </a:lnTo>
                    <a:lnTo>
                      <a:pt x="1400" y="847"/>
                    </a:lnTo>
                    <a:lnTo>
                      <a:pt x="1398" y="840"/>
                    </a:lnTo>
                    <a:lnTo>
                      <a:pt x="1398" y="840"/>
                    </a:lnTo>
                    <a:lnTo>
                      <a:pt x="1400" y="835"/>
                    </a:lnTo>
                    <a:lnTo>
                      <a:pt x="1403" y="830"/>
                    </a:lnTo>
                    <a:lnTo>
                      <a:pt x="1408" y="826"/>
                    </a:lnTo>
                    <a:lnTo>
                      <a:pt x="1415" y="825"/>
                    </a:lnTo>
                    <a:lnTo>
                      <a:pt x="1415" y="825"/>
                    </a:lnTo>
                    <a:close/>
                    <a:moveTo>
                      <a:pt x="1356" y="825"/>
                    </a:moveTo>
                    <a:lnTo>
                      <a:pt x="1356" y="825"/>
                    </a:lnTo>
                    <a:lnTo>
                      <a:pt x="1356" y="825"/>
                    </a:lnTo>
                    <a:lnTo>
                      <a:pt x="1362" y="826"/>
                    </a:lnTo>
                    <a:lnTo>
                      <a:pt x="1368" y="830"/>
                    </a:lnTo>
                    <a:lnTo>
                      <a:pt x="1371" y="835"/>
                    </a:lnTo>
                    <a:lnTo>
                      <a:pt x="1371" y="840"/>
                    </a:lnTo>
                    <a:lnTo>
                      <a:pt x="1371" y="840"/>
                    </a:lnTo>
                    <a:lnTo>
                      <a:pt x="1371" y="847"/>
                    </a:lnTo>
                    <a:lnTo>
                      <a:pt x="1368" y="852"/>
                    </a:lnTo>
                    <a:lnTo>
                      <a:pt x="1362" y="855"/>
                    </a:lnTo>
                    <a:lnTo>
                      <a:pt x="1356" y="857"/>
                    </a:lnTo>
                    <a:lnTo>
                      <a:pt x="1356" y="857"/>
                    </a:lnTo>
                    <a:lnTo>
                      <a:pt x="1350" y="855"/>
                    </a:lnTo>
                    <a:lnTo>
                      <a:pt x="1345" y="852"/>
                    </a:lnTo>
                    <a:lnTo>
                      <a:pt x="1342" y="847"/>
                    </a:lnTo>
                    <a:lnTo>
                      <a:pt x="1340" y="840"/>
                    </a:lnTo>
                    <a:lnTo>
                      <a:pt x="1340" y="840"/>
                    </a:lnTo>
                    <a:lnTo>
                      <a:pt x="1342" y="835"/>
                    </a:lnTo>
                    <a:lnTo>
                      <a:pt x="1345" y="830"/>
                    </a:lnTo>
                    <a:lnTo>
                      <a:pt x="1350" y="826"/>
                    </a:lnTo>
                    <a:lnTo>
                      <a:pt x="1356" y="825"/>
                    </a:lnTo>
                    <a:lnTo>
                      <a:pt x="1356" y="825"/>
                    </a:lnTo>
                    <a:close/>
                    <a:moveTo>
                      <a:pt x="1298" y="825"/>
                    </a:moveTo>
                    <a:lnTo>
                      <a:pt x="1298" y="825"/>
                    </a:lnTo>
                    <a:lnTo>
                      <a:pt x="1298" y="825"/>
                    </a:lnTo>
                    <a:lnTo>
                      <a:pt x="1305" y="826"/>
                    </a:lnTo>
                    <a:lnTo>
                      <a:pt x="1310" y="830"/>
                    </a:lnTo>
                    <a:lnTo>
                      <a:pt x="1311" y="835"/>
                    </a:lnTo>
                    <a:lnTo>
                      <a:pt x="1313" y="840"/>
                    </a:lnTo>
                    <a:lnTo>
                      <a:pt x="1313" y="840"/>
                    </a:lnTo>
                    <a:lnTo>
                      <a:pt x="1311" y="847"/>
                    </a:lnTo>
                    <a:lnTo>
                      <a:pt x="1310" y="852"/>
                    </a:lnTo>
                    <a:lnTo>
                      <a:pt x="1305" y="855"/>
                    </a:lnTo>
                    <a:lnTo>
                      <a:pt x="1298" y="857"/>
                    </a:lnTo>
                    <a:lnTo>
                      <a:pt x="1298" y="857"/>
                    </a:lnTo>
                    <a:lnTo>
                      <a:pt x="1293" y="855"/>
                    </a:lnTo>
                    <a:lnTo>
                      <a:pt x="1287" y="852"/>
                    </a:lnTo>
                    <a:lnTo>
                      <a:pt x="1284" y="847"/>
                    </a:lnTo>
                    <a:lnTo>
                      <a:pt x="1282" y="840"/>
                    </a:lnTo>
                    <a:lnTo>
                      <a:pt x="1282" y="840"/>
                    </a:lnTo>
                    <a:lnTo>
                      <a:pt x="1284" y="835"/>
                    </a:lnTo>
                    <a:lnTo>
                      <a:pt x="1287" y="830"/>
                    </a:lnTo>
                    <a:lnTo>
                      <a:pt x="1293" y="826"/>
                    </a:lnTo>
                    <a:lnTo>
                      <a:pt x="1298" y="825"/>
                    </a:lnTo>
                    <a:lnTo>
                      <a:pt x="1298" y="825"/>
                    </a:lnTo>
                    <a:close/>
                    <a:moveTo>
                      <a:pt x="1240" y="825"/>
                    </a:moveTo>
                    <a:lnTo>
                      <a:pt x="1240" y="825"/>
                    </a:lnTo>
                    <a:lnTo>
                      <a:pt x="1240" y="825"/>
                    </a:lnTo>
                    <a:lnTo>
                      <a:pt x="1245" y="826"/>
                    </a:lnTo>
                    <a:lnTo>
                      <a:pt x="1250" y="830"/>
                    </a:lnTo>
                    <a:lnTo>
                      <a:pt x="1253" y="835"/>
                    </a:lnTo>
                    <a:lnTo>
                      <a:pt x="1255" y="840"/>
                    </a:lnTo>
                    <a:lnTo>
                      <a:pt x="1255" y="840"/>
                    </a:lnTo>
                    <a:lnTo>
                      <a:pt x="1253" y="847"/>
                    </a:lnTo>
                    <a:lnTo>
                      <a:pt x="1250" y="852"/>
                    </a:lnTo>
                    <a:lnTo>
                      <a:pt x="1245" y="855"/>
                    </a:lnTo>
                    <a:lnTo>
                      <a:pt x="1240" y="857"/>
                    </a:lnTo>
                    <a:lnTo>
                      <a:pt x="1240" y="857"/>
                    </a:lnTo>
                    <a:lnTo>
                      <a:pt x="1233" y="855"/>
                    </a:lnTo>
                    <a:lnTo>
                      <a:pt x="1228" y="852"/>
                    </a:lnTo>
                    <a:lnTo>
                      <a:pt x="1224" y="847"/>
                    </a:lnTo>
                    <a:lnTo>
                      <a:pt x="1224" y="840"/>
                    </a:lnTo>
                    <a:lnTo>
                      <a:pt x="1224" y="840"/>
                    </a:lnTo>
                    <a:lnTo>
                      <a:pt x="1224" y="835"/>
                    </a:lnTo>
                    <a:lnTo>
                      <a:pt x="1228" y="830"/>
                    </a:lnTo>
                    <a:lnTo>
                      <a:pt x="1233" y="826"/>
                    </a:lnTo>
                    <a:lnTo>
                      <a:pt x="1240" y="825"/>
                    </a:lnTo>
                    <a:lnTo>
                      <a:pt x="1240" y="825"/>
                    </a:lnTo>
                    <a:close/>
                    <a:moveTo>
                      <a:pt x="1182" y="825"/>
                    </a:moveTo>
                    <a:lnTo>
                      <a:pt x="1182" y="825"/>
                    </a:lnTo>
                    <a:lnTo>
                      <a:pt x="1182" y="825"/>
                    </a:lnTo>
                    <a:lnTo>
                      <a:pt x="1187" y="826"/>
                    </a:lnTo>
                    <a:lnTo>
                      <a:pt x="1192" y="830"/>
                    </a:lnTo>
                    <a:lnTo>
                      <a:pt x="1196" y="835"/>
                    </a:lnTo>
                    <a:lnTo>
                      <a:pt x="1197" y="840"/>
                    </a:lnTo>
                    <a:lnTo>
                      <a:pt x="1197" y="840"/>
                    </a:lnTo>
                    <a:lnTo>
                      <a:pt x="1196" y="847"/>
                    </a:lnTo>
                    <a:lnTo>
                      <a:pt x="1192" y="852"/>
                    </a:lnTo>
                    <a:lnTo>
                      <a:pt x="1187" y="855"/>
                    </a:lnTo>
                    <a:lnTo>
                      <a:pt x="1182" y="857"/>
                    </a:lnTo>
                    <a:lnTo>
                      <a:pt x="1182" y="857"/>
                    </a:lnTo>
                    <a:lnTo>
                      <a:pt x="1175" y="855"/>
                    </a:lnTo>
                    <a:lnTo>
                      <a:pt x="1170" y="852"/>
                    </a:lnTo>
                    <a:lnTo>
                      <a:pt x="1167" y="847"/>
                    </a:lnTo>
                    <a:lnTo>
                      <a:pt x="1167" y="840"/>
                    </a:lnTo>
                    <a:lnTo>
                      <a:pt x="1167" y="840"/>
                    </a:lnTo>
                    <a:lnTo>
                      <a:pt x="1167" y="835"/>
                    </a:lnTo>
                    <a:lnTo>
                      <a:pt x="1170" y="830"/>
                    </a:lnTo>
                    <a:lnTo>
                      <a:pt x="1175" y="826"/>
                    </a:lnTo>
                    <a:lnTo>
                      <a:pt x="1182" y="825"/>
                    </a:lnTo>
                    <a:lnTo>
                      <a:pt x="1182" y="825"/>
                    </a:lnTo>
                    <a:close/>
                    <a:moveTo>
                      <a:pt x="1122" y="825"/>
                    </a:moveTo>
                    <a:lnTo>
                      <a:pt x="1122" y="825"/>
                    </a:lnTo>
                    <a:lnTo>
                      <a:pt x="1122" y="825"/>
                    </a:lnTo>
                    <a:lnTo>
                      <a:pt x="1129" y="826"/>
                    </a:lnTo>
                    <a:lnTo>
                      <a:pt x="1134" y="830"/>
                    </a:lnTo>
                    <a:lnTo>
                      <a:pt x="1138" y="835"/>
                    </a:lnTo>
                    <a:lnTo>
                      <a:pt x="1138" y="840"/>
                    </a:lnTo>
                    <a:lnTo>
                      <a:pt x="1138" y="840"/>
                    </a:lnTo>
                    <a:lnTo>
                      <a:pt x="1138" y="847"/>
                    </a:lnTo>
                    <a:lnTo>
                      <a:pt x="1134" y="852"/>
                    </a:lnTo>
                    <a:lnTo>
                      <a:pt x="1129" y="855"/>
                    </a:lnTo>
                    <a:lnTo>
                      <a:pt x="1122" y="857"/>
                    </a:lnTo>
                    <a:lnTo>
                      <a:pt x="1122" y="857"/>
                    </a:lnTo>
                    <a:lnTo>
                      <a:pt x="1117" y="855"/>
                    </a:lnTo>
                    <a:lnTo>
                      <a:pt x="1112" y="852"/>
                    </a:lnTo>
                    <a:lnTo>
                      <a:pt x="1109" y="847"/>
                    </a:lnTo>
                    <a:lnTo>
                      <a:pt x="1107" y="840"/>
                    </a:lnTo>
                    <a:lnTo>
                      <a:pt x="1107" y="840"/>
                    </a:lnTo>
                    <a:lnTo>
                      <a:pt x="1109" y="835"/>
                    </a:lnTo>
                    <a:lnTo>
                      <a:pt x="1112" y="830"/>
                    </a:lnTo>
                    <a:lnTo>
                      <a:pt x="1117" y="826"/>
                    </a:lnTo>
                    <a:lnTo>
                      <a:pt x="1122" y="825"/>
                    </a:lnTo>
                    <a:lnTo>
                      <a:pt x="1122" y="825"/>
                    </a:lnTo>
                    <a:close/>
                    <a:moveTo>
                      <a:pt x="1064" y="825"/>
                    </a:moveTo>
                    <a:lnTo>
                      <a:pt x="1064" y="825"/>
                    </a:lnTo>
                    <a:lnTo>
                      <a:pt x="1064" y="825"/>
                    </a:lnTo>
                    <a:lnTo>
                      <a:pt x="1071" y="826"/>
                    </a:lnTo>
                    <a:lnTo>
                      <a:pt x="1076" y="830"/>
                    </a:lnTo>
                    <a:lnTo>
                      <a:pt x="1080" y="835"/>
                    </a:lnTo>
                    <a:lnTo>
                      <a:pt x="1080" y="840"/>
                    </a:lnTo>
                    <a:lnTo>
                      <a:pt x="1080" y="840"/>
                    </a:lnTo>
                    <a:lnTo>
                      <a:pt x="1080" y="847"/>
                    </a:lnTo>
                    <a:lnTo>
                      <a:pt x="1076" y="852"/>
                    </a:lnTo>
                    <a:lnTo>
                      <a:pt x="1071" y="855"/>
                    </a:lnTo>
                    <a:lnTo>
                      <a:pt x="1064" y="857"/>
                    </a:lnTo>
                    <a:lnTo>
                      <a:pt x="1064" y="857"/>
                    </a:lnTo>
                    <a:lnTo>
                      <a:pt x="1059" y="855"/>
                    </a:lnTo>
                    <a:lnTo>
                      <a:pt x="1054" y="852"/>
                    </a:lnTo>
                    <a:lnTo>
                      <a:pt x="1051" y="847"/>
                    </a:lnTo>
                    <a:lnTo>
                      <a:pt x="1049" y="840"/>
                    </a:lnTo>
                    <a:lnTo>
                      <a:pt x="1049" y="840"/>
                    </a:lnTo>
                    <a:lnTo>
                      <a:pt x="1051" y="835"/>
                    </a:lnTo>
                    <a:lnTo>
                      <a:pt x="1054" y="830"/>
                    </a:lnTo>
                    <a:lnTo>
                      <a:pt x="1059" y="826"/>
                    </a:lnTo>
                    <a:lnTo>
                      <a:pt x="1064" y="825"/>
                    </a:lnTo>
                    <a:lnTo>
                      <a:pt x="1064" y="825"/>
                    </a:lnTo>
                    <a:close/>
                    <a:moveTo>
                      <a:pt x="1006" y="825"/>
                    </a:moveTo>
                    <a:lnTo>
                      <a:pt x="1006" y="825"/>
                    </a:lnTo>
                    <a:lnTo>
                      <a:pt x="1006" y="825"/>
                    </a:lnTo>
                    <a:lnTo>
                      <a:pt x="1012" y="826"/>
                    </a:lnTo>
                    <a:lnTo>
                      <a:pt x="1017" y="830"/>
                    </a:lnTo>
                    <a:lnTo>
                      <a:pt x="1020" y="835"/>
                    </a:lnTo>
                    <a:lnTo>
                      <a:pt x="1022" y="840"/>
                    </a:lnTo>
                    <a:lnTo>
                      <a:pt x="1022" y="840"/>
                    </a:lnTo>
                    <a:lnTo>
                      <a:pt x="1020" y="847"/>
                    </a:lnTo>
                    <a:lnTo>
                      <a:pt x="1017" y="852"/>
                    </a:lnTo>
                    <a:lnTo>
                      <a:pt x="1012" y="855"/>
                    </a:lnTo>
                    <a:lnTo>
                      <a:pt x="1006" y="857"/>
                    </a:lnTo>
                    <a:lnTo>
                      <a:pt x="1006" y="857"/>
                    </a:lnTo>
                    <a:lnTo>
                      <a:pt x="1000" y="855"/>
                    </a:lnTo>
                    <a:lnTo>
                      <a:pt x="996" y="852"/>
                    </a:lnTo>
                    <a:lnTo>
                      <a:pt x="993" y="847"/>
                    </a:lnTo>
                    <a:lnTo>
                      <a:pt x="991" y="840"/>
                    </a:lnTo>
                    <a:lnTo>
                      <a:pt x="991" y="840"/>
                    </a:lnTo>
                    <a:lnTo>
                      <a:pt x="993" y="835"/>
                    </a:lnTo>
                    <a:lnTo>
                      <a:pt x="996" y="830"/>
                    </a:lnTo>
                    <a:lnTo>
                      <a:pt x="1000" y="826"/>
                    </a:lnTo>
                    <a:lnTo>
                      <a:pt x="1006" y="825"/>
                    </a:lnTo>
                    <a:lnTo>
                      <a:pt x="1006" y="825"/>
                    </a:lnTo>
                    <a:close/>
                    <a:moveTo>
                      <a:pt x="949" y="825"/>
                    </a:moveTo>
                    <a:lnTo>
                      <a:pt x="949" y="825"/>
                    </a:lnTo>
                    <a:lnTo>
                      <a:pt x="949" y="825"/>
                    </a:lnTo>
                    <a:lnTo>
                      <a:pt x="954" y="826"/>
                    </a:lnTo>
                    <a:lnTo>
                      <a:pt x="959" y="830"/>
                    </a:lnTo>
                    <a:lnTo>
                      <a:pt x="962" y="835"/>
                    </a:lnTo>
                    <a:lnTo>
                      <a:pt x="964" y="840"/>
                    </a:lnTo>
                    <a:lnTo>
                      <a:pt x="964" y="840"/>
                    </a:lnTo>
                    <a:lnTo>
                      <a:pt x="962" y="847"/>
                    </a:lnTo>
                    <a:lnTo>
                      <a:pt x="959" y="852"/>
                    </a:lnTo>
                    <a:lnTo>
                      <a:pt x="954" y="855"/>
                    </a:lnTo>
                    <a:lnTo>
                      <a:pt x="949" y="857"/>
                    </a:lnTo>
                    <a:lnTo>
                      <a:pt x="949" y="857"/>
                    </a:lnTo>
                    <a:lnTo>
                      <a:pt x="942" y="855"/>
                    </a:lnTo>
                    <a:lnTo>
                      <a:pt x="937" y="852"/>
                    </a:lnTo>
                    <a:lnTo>
                      <a:pt x="933" y="847"/>
                    </a:lnTo>
                    <a:lnTo>
                      <a:pt x="933" y="840"/>
                    </a:lnTo>
                    <a:lnTo>
                      <a:pt x="933" y="840"/>
                    </a:lnTo>
                    <a:lnTo>
                      <a:pt x="933" y="835"/>
                    </a:lnTo>
                    <a:lnTo>
                      <a:pt x="937" y="830"/>
                    </a:lnTo>
                    <a:lnTo>
                      <a:pt x="942" y="826"/>
                    </a:lnTo>
                    <a:lnTo>
                      <a:pt x="949" y="825"/>
                    </a:lnTo>
                    <a:lnTo>
                      <a:pt x="949" y="825"/>
                    </a:lnTo>
                    <a:close/>
                    <a:moveTo>
                      <a:pt x="889" y="825"/>
                    </a:moveTo>
                    <a:lnTo>
                      <a:pt x="889" y="825"/>
                    </a:lnTo>
                    <a:lnTo>
                      <a:pt x="889" y="825"/>
                    </a:lnTo>
                    <a:lnTo>
                      <a:pt x="896" y="826"/>
                    </a:lnTo>
                    <a:lnTo>
                      <a:pt x="901" y="830"/>
                    </a:lnTo>
                    <a:lnTo>
                      <a:pt x="904" y="835"/>
                    </a:lnTo>
                    <a:lnTo>
                      <a:pt x="906" y="840"/>
                    </a:lnTo>
                    <a:lnTo>
                      <a:pt x="906" y="840"/>
                    </a:lnTo>
                    <a:lnTo>
                      <a:pt x="904" y="847"/>
                    </a:lnTo>
                    <a:lnTo>
                      <a:pt x="901" y="852"/>
                    </a:lnTo>
                    <a:lnTo>
                      <a:pt x="896" y="855"/>
                    </a:lnTo>
                    <a:lnTo>
                      <a:pt x="889" y="857"/>
                    </a:lnTo>
                    <a:lnTo>
                      <a:pt x="889" y="857"/>
                    </a:lnTo>
                    <a:lnTo>
                      <a:pt x="884" y="855"/>
                    </a:lnTo>
                    <a:lnTo>
                      <a:pt x="879" y="852"/>
                    </a:lnTo>
                    <a:lnTo>
                      <a:pt x="875" y="847"/>
                    </a:lnTo>
                    <a:lnTo>
                      <a:pt x="874" y="840"/>
                    </a:lnTo>
                    <a:lnTo>
                      <a:pt x="874" y="840"/>
                    </a:lnTo>
                    <a:lnTo>
                      <a:pt x="875" y="835"/>
                    </a:lnTo>
                    <a:lnTo>
                      <a:pt x="879" y="830"/>
                    </a:lnTo>
                    <a:lnTo>
                      <a:pt x="884" y="826"/>
                    </a:lnTo>
                    <a:lnTo>
                      <a:pt x="889" y="825"/>
                    </a:lnTo>
                    <a:lnTo>
                      <a:pt x="889" y="825"/>
                    </a:lnTo>
                    <a:close/>
                    <a:moveTo>
                      <a:pt x="831" y="825"/>
                    </a:moveTo>
                    <a:lnTo>
                      <a:pt x="831" y="825"/>
                    </a:lnTo>
                    <a:lnTo>
                      <a:pt x="831" y="825"/>
                    </a:lnTo>
                    <a:lnTo>
                      <a:pt x="838" y="826"/>
                    </a:lnTo>
                    <a:lnTo>
                      <a:pt x="843" y="830"/>
                    </a:lnTo>
                    <a:lnTo>
                      <a:pt x="846" y="835"/>
                    </a:lnTo>
                    <a:lnTo>
                      <a:pt x="846" y="840"/>
                    </a:lnTo>
                    <a:lnTo>
                      <a:pt x="846" y="840"/>
                    </a:lnTo>
                    <a:lnTo>
                      <a:pt x="846" y="847"/>
                    </a:lnTo>
                    <a:lnTo>
                      <a:pt x="843" y="852"/>
                    </a:lnTo>
                    <a:lnTo>
                      <a:pt x="838" y="855"/>
                    </a:lnTo>
                    <a:lnTo>
                      <a:pt x="831" y="857"/>
                    </a:lnTo>
                    <a:lnTo>
                      <a:pt x="831" y="857"/>
                    </a:lnTo>
                    <a:lnTo>
                      <a:pt x="826" y="855"/>
                    </a:lnTo>
                    <a:lnTo>
                      <a:pt x="821" y="852"/>
                    </a:lnTo>
                    <a:lnTo>
                      <a:pt x="817" y="847"/>
                    </a:lnTo>
                    <a:lnTo>
                      <a:pt x="816" y="840"/>
                    </a:lnTo>
                    <a:lnTo>
                      <a:pt x="816" y="840"/>
                    </a:lnTo>
                    <a:lnTo>
                      <a:pt x="817" y="835"/>
                    </a:lnTo>
                    <a:lnTo>
                      <a:pt x="821" y="830"/>
                    </a:lnTo>
                    <a:lnTo>
                      <a:pt x="826" y="826"/>
                    </a:lnTo>
                    <a:lnTo>
                      <a:pt x="831" y="825"/>
                    </a:lnTo>
                    <a:lnTo>
                      <a:pt x="831" y="825"/>
                    </a:lnTo>
                    <a:close/>
                    <a:moveTo>
                      <a:pt x="773" y="825"/>
                    </a:moveTo>
                    <a:lnTo>
                      <a:pt x="773" y="825"/>
                    </a:lnTo>
                    <a:lnTo>
                      <a:pt x="773" y="825"/>
                    </a:lnTo>
                    <a:lnTo>
                      <a:pt x="780" y="826"/>
                    </a:lnTo>
                    <a:lnTo>
                      <a:pt x="783" y="830"/>
                    </a:lnTo>
                    <a:lnTo>
                      <a:pt x="787" y="835"/>
                    </a:lnTo>
                    <a:lnTo>
                      <a:pt x="789" y="840"/>
                    </a:lnTo>
                    <a:lnTo>
                      <a:pt x="789" y="840"/>
                    </a:lnTo>
                    <a:lnTo>
                      <a:pt x="787" y="847"/>
                    </a:lnTo>
                    <a:lnTo>
                      <a:pt x="783" y="852"/>
                    </a:lnTo>
                    <a:lnTo>
                      <a:pt x="780" y="855"/>
                    </a:lnTo>
                    <a:lnTo>
                      <a:pt x="773" y="857"/>
                    </a:lnTo>
                    <a:lnTo>
                      <a:pt x="773" y="857"/>
                    </a:lnTo>
                    <a:lnTo>
                      <a:pt x="766" y="855"/>
                    </a:lnTo>
                    <a:lnTo>
                      <a:pt x="763" y="852"/>
                    </a:lnTo>
                    <a:lnTo>
                      <a:pt x="760" y="847"/>
                    </a:lnTo>
                    <a:lnTo>
                      <a:pt x="758" y="840"/>
                    </a:lnTo>
                    <a:lnTo>
                      <a:pt x="758" y="840"/>
                    </a:lnTo>
                    <a:lnTo>
                      <a:pt x="760" y="835"/>
                    </a:lnTo>
                    <a:lnTo>
                      <a:pt x="763" y="830"/>
                    </a:lnTo>
                    <a:lnTo>
                      <a:pt x="766" y="826"/>
                    </a:lnTo>
                    <a:lnTo>
                      <a:pt x="773" y="825"/>
                    </a:lnTo>
                    <a:lnTo>
                      <a:pt x="773" y="825"/>
                    </a:lnTo>
                    <a:close/>
                    <a:moveTo>
                      <a:pt x="715" y="825"/>
                    </a:moveTo>
                    <a:lnTo>
                      <a:pt x="715" y="825"/>
                    </a:lnTo>
                    <a:lnTo>
                      <a:pt x="715" y="825"/>
                    </a:lnTo>
                    <a:lnTo>
                      <a:pt x="720" y="826"/>
                    </a:lnTo>
                    <a:lnTo>
                      <a:pt x="725" y="830"/>
                    </a:lnTo>
                    <a:lnTo>
                      <a:pt x="729" y="835"/>
                    </a:lnTo>
                    <a:lnTo>
                      <a:pt x="731" y="840"/>
                    </a:lnTo>
                    <a:lnTo>
                      <a:pt x="731" y="840"/>
                    </a:lnTo>
                    <a:lnTo>
                      <a:pt x="729" y="847"/>
                    </a:lnTo>
                    <a:lnTo>
                      <a:pt x="725" y="852"/>
                    </a:lnTo>
                    <a:lnTo>
                      <a:pt x="720" y="855"/>
                    </a:lnTo>
                    <a:lnTo>
                      <a:pt x="715" y="857"/>
                    </a:lnTo>
                    <a:lnTo>
                      <a:pt x="715" y="857"/>
                    </a:lnTo>
                    <a:lnTo>
                      <a:pt x="708" y="855"/>
                    </a:lnTo>
                    <a:lnTo>
                      <a:pt x="703" y="852"/>
                    </a:lnTo>
                    <a:lnTo>
                      <a:pt x="700" y="847"/>
                    </a:lnTo>
                    <a:lnTo>
                      <a:pt x="700" y="840"/>
                    </a:lnTo>
                    <a:lnTo>
                      <a:pt x="700" y="840"/>
                    </a:lnTo>
                    <a:lnTo>
                      <a:pt x="700" y="835"/>
                    </a:lnTo>
                    <a:lnTo>
                      <a:pt x="703" y="830"/>
                    </a:lnTo>
                    <a:lnTo>
                      <a:pt x="708" y="826"/>
                    </a:lnTo>
                    <a:lnTo>
                      <a:pt x="715" y="825"/>
                    </a:lnTo>
                    <a:lnTo>
                      <a:pt x="715" y="825"/>
                    </a:lnTo>
                    <a:close/>
                    <a:moveTo>
                      <a:pt x="657" y="825"/>
                    </a:moveTo>
                    <a:lnTo>
                      <a:pt x="657" y="825"/>
                    </a:lnTo>
                    <a:lnTo>
                      <a:pt x="657" y="825"/>
                    </a:lnTo>
                    <a:lnTo>
                      <a:pt x="662" y="826"/>
                    </a:lnTo>
                    <a:lnTo>
                      <a:pt x="668" y="830"/>
                    </a:lnTo>
                    <a:lnTo>
                      <a:pt x="671" y="835"/>
                    </a:lnTo>
                    <a:lnTo>
                      <a:pt x="673" y="840"/>
                    </a:lnTo>
                    <a:lnTo>
                      <a:pt x="673" y="840"/>
                    </a:lnTo>
                    <a:lnTo>
                      <a:pt x="671" y="847"/>
                    </a:lnTo>
                    <a:lnTo>
                      <a:pt x="668" y="852"/>
                    </a:lnTo>
                    <a:lnTo>
                      <a:pt x="662" y="855"/>
                    </a:lnTo>
                    <a:lnTo>
                      <a:pt x="657" y="857"/>
                    </a:lnTo>
                    <a:lnTo>
                      <a:pt x="657" y="857"/>
                    </a:lnTo>
                    <a:lnTo>
                      <a:pt x="651" y="855"/>
                    </a:lnTo>
                    <a:lnTo>
                      <a:pt x="645" y="852"/>
                    </a:lnTo>
                    <a:lnTo>
                      <a:pt x="642" y="847"/>
                    </a:lnTo>
                    <a:lnTo>
                      <a:pt x="640" y="840"/>
                    </a:lnTo>
                    <a:lnTo>
                      <a:pt x="640" y="840"/>
                    </a:lnTo>
                    <a:lnTo>
                      <a:pt x="642" y="835"/>
                    </a:lnTo>
                    <a:lnTo>
                      <a:pt x="645" y="830"/>
                    </a:lnTo>
                    <a:lnTo>
                      <a:pt x="651" y="826"/>
                    </a:lnTo>
                    <a:lnTo>
                      <a:pt x="657" y="825"/>
                    </a:lnTo>
                    <a:lnTo>
                      <a:pt x="657" y="825"/>
                    </a:lnTo>
                    <a:close/>
                    <a:moveTo>
                      <a:pt x="598" y="825"/>
                    </a:moveTo>
                    <a:lnTo>
                      <a:pt x="598" y="825"/>
                    </a:lnTo>
                    <a:lnTo>
                      <a:pt x="598" y="825"/>
                    </a:lnTo>
                    <a:lnTo>
                      <a:pt x="605" y="826"/>
                    </a:lnTo>
                    <a:lnTo>
                      <a:pt x="610" y="830"/>
                    </a:lnTo>
                    <a:lnTo>
                      <a:pt x="613" y="835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7"/>
                    </a:lnTo>
                    <a:lnTo>
                      <a:pt x="610" y="852"/>
                    </a:lnTo>
                    <a:lnTo>
                      <a:pt x="605" y="855"/>
                    </a:lnTo>
                    <a:lnTo>
                      <a:pt x="598" y="857"/>
                    </a:lnTo>
                    <a:lnTo>
                      <a:pt x="598" y="857"/>
                    </a:lnTo>
                    <a:lnTo>
                      <a:pt x="593" y="855"/>
                    </a:lnTo>
                    <a:lnTo>
                      <a:pt x="588" y="852"/>
                    </a:lnTo>
                    <a:lnTo>
                      <a:pt x="584" y="847"/>
                    </a:lnTo>
                    <a:lnTo>
                      <a:pt x="582" y="840"/>
                    </a:lnTo>
                    <a:lnTo>
                      <a:pt x="582" y="840"/>
                    </a:lnTo>
                    <a:lnTo>
                      <a:pt x="584" y="835"/>
                    </a:lnTo>
                    <a:lnTo>
                      <a:pt x="588" y="830"/>
                    </a:lnTo>
                    <a:lnTo>
                      <a:pt x="593" y="826"/>
                    </a:lnTo>
                    <a:lnTo>
                      <a:pt x="598" y="825"/>
                    </a:lnTo>
                    <a:lnTo>
                      <a:pt x="598" y="825"/>
                    </a:lnTo>
                    <a:close/>
                    <a:moveTo>
                      <a:pt x="540" y="825"/>
                    </a:moveTo>
                    <a:lnTo>
                      <a:pt x="540" y="825"/>
                    </a:lnTo>
                    <a:lnTo>
                      <a:pt x="540" y="825"/>
                    </a:lnTo>
                    <a:lnTo>
                      <a:pt x="547" y="826"/>
                    </a:lnTo>
                    <a:lnTo>
                      <a:pt x="550" y="830"/>
                    </a:lnTo>
                    <a:lnTo>
                      <a:pt x="553" y="835"/>
                    </a:lnTo>
                    <a:lnTo>
                      <a:pt x="555" y="840"/>
                    </a:lnTo>
                    <a:lnTo>
                      <a:pt x="555" y="840"/>
                    </a:lnTo>
                    <a:lnTo>
                      <a:pt x="553" y="847"/>
                    </a:lnTo>
                    <a:lnTo>
                      <a:pt x="550" y="852"/>
                    </a:lnTo>
                    <a:lnTo>
                      <a:pt x="547" y="855"/>
                    </a:lnTo>
                    <a:lnTo>
                      <a:pt x="540" y="857"/>
                    </a:lnTo>
                    <a:lnTo>
                      <a:pt x="540" y="857"/>
                    </a:lnTo>
                    <a:lnTo>
                      <a:pt x="535" y="855"/>
                    </a:lnTo>
                    <a:lnTo>
                      <a:pt x="530" y="852"/>
                    </a:lnTo>
                    <a:lnTo>
                      <a:pt x="526" y="847"/>
                    </a:lnTo>
                    <a:lnTo>
                      <a:pt x="525" y="840"/>
                    </a:lnTo>
                    <a:lnTo>
                      <a:pt x="525" y="840"/>
                    </a:lnTo>
                    <a:lnTo>
                      <a:pt x="526" y="835"/>
                    </a:lnTo>
                    <a:lnTo>
                      <a:pt x="530" y="830"/>
                    </a:lnTo>
                    <a:lnTo>
                      <a:pt x="535" y="826"/>
                    </a:lnTo>
                    <a:lnTo>
                      <a:pt x="540" y="825"/>
                    </a:lnTo>
                    <a:lnTo>
                      <a:pt x="540" y="825"/>
                    </a:lnTo>
                    <a:close/>
                    <a:moveTo>
                      <a:pt x="482" y="825"/>
                    </a:moveTo>
                    <a:lnTo>
                      <a:pt x="482" y="825"/>
                    </a:lnTo>
                    <a:lnTo>
                      <a:pt x="482" y="825"/>
                    </a:lnTo>
                    <a:lnTo>
                      <a:pt x="487" y="826"/>
                    </a:lnTo>
                    <a:lnTo>
                      <a:pt x="492" y="830"/>
                    </a:lnTo>
                    <a:lnTo>
                      <a:pt x="496" y="835"/>
                    </a:lnTo>
                    <a:lnTo>
                      <a:pt x="497" y="840"/>
                    </a:lnTo>
                    <a:lnTo>
                      <a:pt x="497" y="840"/>
                    </a:lnTo>
                    <a:lnTo>
                      <a:pt x="496" y="847"/>
                    </a:lnTo>
                    <a:lnTo>
                      <a:pt x="492" y="852"/>
                    </a:lnTo>
                    <a:lnTo>
                      <a:pt x="487" y="855"/>
                    </a:lnTo>
                    <a:lnTo>
                      <a:pt x="482" y="857"/>
                    </a:lnTo>
                    <a:lnTo>
                      <a:pt x="482" y="857"/>
                    </a:lnTo>
                    <a:lnTo>
                      <a:pt x="475" y="855"/>
                    </a:lnTo>
                    <a:lnTo>
                      <a:pt x="470" y="852"/>
                    </a:lnTo>
                    <a:lnTo>
                      <a:pt x="467" y="847"/>
                    </a:lnTo>
                    <a:lnTo>
                      <a:pt x="467" y="840"/>
                    </a:lnTo>
                    <a:lnTo>
                      <a:pt x="467" y="840"/>
                    </a:lnTo>
                    <a:lnTo>
                      <a:pt x="467" y="835"/>
                    </a:lnTo>
                    <a:lnTo>
                      <a:pt x="470" y="830"/>
                    </a:lnTo>
                    <a:lnTo>
                      <a:pt x="475" y="826"/>
                    </a:lnTo>
                    <a:lnTo>
                      <a:pt x="482" y="825"/>
                    </a:lnTo>
                    <a:lnTo>
                      <a:pt x="482" y="825"/>
                    </a:lnTo>
                    <a:close/>
                    <a:moveTo>
                      <a:pt x="424" y="825"/>
                    </a:moveTo>
                    <a:lnTo>
                      <a:pt x="424" y="825"/>
                    </a:lnTo>
                    <a:lnTo>
                      <a:pt x="424" y="825"/>
                    </a:lnTo>
                    <a:lnTo>
                      <a:pt x="429" y="826"/>
                    </a:lnTo>
                    <a:lnTo>
                      <a:pt x="434" y="830"/>
                    </a:lnTo>
                    <a:lnTo>
                      <a:pt x="438" y="835"/>
                    </a:lnTo>
                    <a:lnTo>
                      <a:pt x="439" y="840"/>
                    </a:lnTo>
                    <a:lnTo>
                      <a:pt x="439" y="840"/>
                    </a:lnTo>
                    <a:lnTo>
                      <a:pt x="438" y="847"/>
                    </a:lnTo>
                    <a:lnTo>
                      <a:pt x="434" y="852"/>
                    </a:lnTo>
                    <a:lnTo>
                      <a:pt x="429" y="855"/>
                    </a:lnTo>
                    <a:lnTo>
                      <a:pt x="424" y="857"/>
                    </a:lnTo>
                    <a:lnTo>
                      <a:pt x="424" y="857"/>
                    </a:lnTo>
                    <a:lnTo>
                      <a:pt x="417" y="855"/>
                    </a:lnTo>
                    <a:lnTo>
                      <a:pt x="412" y="852"/>
                    </a:lnTo>
                    <a:lnTo>
                      <a:pt x="409" y="847"/>
                    </a:lnTo>
                    <a:lnTo>
                      <a:pt x="407" y="840"/>
                    </a:lnTo>
                    <a:lnTo>
                      <a:pt x="407" y="840"/>
                    </a:lnTo>
                    <a:lnTo>
                      <a:pt x="409" y="835"/>
                    </a:lnTo>
                    <a:lnTo>
                      <a:pt x="412" y="830"/>
                    </a:lnTo>
                    <a:lnTo>
                      <a:pt x="417" y="826"/>
                    </a:lnTo>
                    <a:lnTo>
                      <a:pt x="424" y="825"/>
                    </a:lnTo>
                    <a:lnTo>
                      <a:pt x="424" y="825"/>
                    </a:lnTo>
                    <a:close/>
                    <a:moveTo>
                      <a:pt x="364" y="825"/>
                    </a:moveTo>
                    <a:lnTo>
                      <a:pt x="364" y="825"/>
                    </a:lnTo>
                    <a:lnTo>
                      <a:pt x="364" y="825"/>
                    </a:lnTo>
                    <a:lnTo>
                      <a:pt x="371" y="826"/>
                    </a:lnTo>
                    <a:lnTo>
                      <a:pt x="376" y="830"/>
                    </a:lnTo>
                    <a:lnTo>
                      <a:pt x="380" y="835"/>
                    </a:lnTo>
                    <a:lnTo>
                      <a:pt x="380" y="840"/>
                    </a:lnTo>
                    <a:lnTo>
                      <a:pt x="380" y="840"/>
                    </a:lnTo>
                    <a:lnTo>
                      <a:pt x="380" y="847"/>
                    </a:lnTo>
                    <a:lnTo>
                      <a:pt x="376" y="852"/>
                    </a:lnTo>
                    <a:lnTo>
                      <a:pt x="371" y="855"/>
                    </a:lnTo>
                    <a:lnTo>
                      <a:pt x="364" y="857"/>
                    </a:lnTo>
                    <a:lnTo>
                      <a:pt x="364" y="857"/>
                    </a:lnTo>
                    <a:lnTo>
                      <a:pt x="359" y="855"/>
                    </a:lnTo>
                    <a:lnTo>
                      <a:pt x="354" y="852"/>
                    </a:lnTo>
                    <a:lnTo>
                      <a:pt x="351" y="847"/>
                    </a:lnTo>
                    <a:lnTo>
                      <a:pt x="349" y="840"/>
                    </a:lnTo>
                    <a:lnTo>
                      <a:pt x="349" y="840"/>
                    </a:lnTo>
                    <a:lnTo>
                      <a:pt x="351" y="835"/>
                    </a:lnTo>
                    <a:lnTo>
                      <a:pt x="354" y="830"/>
                    </a:lnTo>
                    <a:lnTo>
                      <a:pt x="359" y="826"/>
                    </a:lnTo>
                    <a:lnTo>
                      <a:pt x="364" y="825"/>
                    </a:lnTo>
                    <a:lnTo>
                      <a:pt x="364" y="825"/>
                    </a:lnTo>
                    <a:close/>
                    <a:moveTo>
                      <a:pt x="307" y="825"/>
                    </a:moveTo>
                    <a:lnTo>
                      <a:pt x="307" y="825"/>
                    </a:lnTo>
                    <a:lnTo>
                      <a:pt x="307" y="825"/>
                    </a:lnTo>
                    <a:lnTo>
                      <a:pt x="313" y="826"/>
                    </a:lnTo>
                    <a:lnTo>
                      <a:pt x="318" y="830"/>
                    </a:lnTo>
                    <a:lnTo>
                      <a:pt x="320" y="835"/>
                    </a:lnTo>
                    <a:lnTo>
                      <a:pt x="322" y="840"/>
                    </a:lnTo>
                    <a:lnTo>
                      <a:pt x="322" y="840"/>
                    </a:lnTo>
                    <a:lnTo>
                      <a:pt x="320" y="847"/>
                    </a:lnTo>
                    <a:lnTo>
                      <a:pt x="318" y="852"/>
                    </a:lnTo>
                    <a:lnTo>
                      <a:pt x="313" y="855"/>
                    </a:lnTo>
                    <a:lnTo>
                      <a:pt x="307" y="857"/>
                    </a:lnTo>
                    <a:lnTo>
                      <a:pt x="307" y="857"/>
                    </a:lnTo>
                    <a:lnTo>
                      <a:pt x="301" y="855"/>
                    </a:lnTo>
                    <a:lnTo>
                      <a:pt x="296" y="852"/>
                    </a:lnTo>
                    <a:lnTo>
                      <a:pt x="293" y="847"/>
                    </a:lnTo>
                    <a:lnTo>
                      <a:pt x="291" y="840"/>
                    </a:lnTo>
                    <a:lnTo>
                      <a:pt x="291" y="840"/>
                    </a:lnTo>
                    <a:lnTo>
                      <a:pt x="293" y="835"/>
                    </a:lnTo>
                    <a:lnTo>
                      <a:pt x="296" y="830"/>
                    </a:lnTo>
                    <a:lnTo>
                      <a:pt x="301" y="826"/>
                    </a:lnTo>
                    <a:lnTo>
                      <a:pt x="307" y="825"/>
                    </a:lnTo>
                    <a:lnTo>
                      <a:pt x="307" y="825"/>
                    </a:lnTo>
                    <a:close/>
                    <a:moveTo>
                      <a:pt x="249" y="825"/>
                    </a:moveTo>
                    <a:lnTo>
                      <a:pt x="249" y="825"/>
                    </a:lnTo>
                    <a:lnTo>
                      <a:pt x="249" y="825"/>
                    </a:lnTo>
                    <a:lnTo>
                      <a:pt x="254" y="826"/>
                    </a:lnTo>
                    <a:lnTo>
                      <a:pt x="259" y="830"/>
                    </a:lnTo>
                    <a:lnTo>
                      <a:pt x="262" y="835"/>
                    </a:lnTo>
                    <a:lnTo>
                      <a:pt x="264" y="840"/>
                    </a:lnTo>
                    <a:lnTo>
                      <a:pt x="264" y="840"/>
                    </a:lnTo>
                    <a:lnTo>
                      <a:pt x="262" y="847"/>
                    </a:lnTo>
                    <a:lnTo>
                      <a:pt x="259" y="852"/>
                    </a:lnTo>
                    <a:lnTo>
                      <a:pt x="254" y="855"/>
                    </a:lnTo>
                    <a:lnTo>
                      <a:pt x="249" y="857"/>
                    </a:lnTo>
                    <a:lnTo>
                      <a:pt x="249" y="857"/>
                    </a:lnTo>
                    <a:lnTo>
                      <a:pt x="242" y="855"/>
                    </a:lnTo>
                    <a:lnTo>
                      <a:pt x="237" y="852"/>
                    </a:lnTo>
                    <a:lnTo>
                      <a:pt x="235" y="847"/>
                    </a:lnTo>
                    <a:lnTo>
                      <a:pt x="233" y="840"/>
                    </a:lnTo>
                    <a:lnTo>
                      <a:pt x="233" y="840"/>
                    </a:lnTo>
                    <a:lnTo>
                      <a:pt x="235" y="835"/>
                    </a:lnTo>
                    <a:lnTo>
                      <a:pt x="237" y="830"/>
                    </a:lnTo>
                    <a:lnTo>
                      <a:pt x="242" y="826"/>
                    </a:lnTo>
                    <a:lnTo>
                      <a:pt x="249" y="825"/>
                    </a:lnTo>
                    <a:lnTo>
                      <a:pt x="249" y="825"/>
                    </a:lnTo>
                    <a:close/>
                    <a:moveTo>
                      <a:pt x="1473" y="780"/>
                    </a:moveTo>
                    <a:lnTo>
                      <a:pt x="1473" y="780"/>
                    </a:lnTo>
                    <a:lnTo>
                      <a:pt x="1473" y="780"/>
                    </a:lnTo>
                    <a:lnTo>
                      <a:pt x="1478" y="782"/>
                    </a:lnTo>
                    <a:lnTo>
                      <a:pt x="1483" y="786"/>
                    </a:lnTo>
                    <a:lnTo>
                      <a:pt x="1487" y="791"/>
                    </a:lnTo>
                    <a:lnTo>
                      <a:pt x="1488" y="797"/>
                    </a:lnTo>
                    <a:lnTo>
                      <a:pt x="1488" y="797"/>
                    </a:lnTo>
                    <a:lnTo>
                      <a:pt x="1487" y="804"/>
                    </a:lnTo>
                    <a:lnTo>
                      <a:pt x="1483" y="809"/>
                    </a:lnTo>
                    <a:lnTo>
                      <a:pt x="1478" y="813"/>
                    </a:lnTo>
                    <a:lnTo>
                      <a:pt x="1473" y="813"/>
                    </a:lnTo>
                    <a:lnTo>
                      <a:pt x="1473" y="813"/>
                    </a:lnTo>
                    <a:lnTo>
                      <a:pt x="1466" y="813"/>
                    </a:lnTo>
                    <a:lnTo>
                      <a:pt x="1461" y="809"/>
                    </a:lnTo>
                    <a:lnTo>
                      <a:pt x="1458" y="804"/>
                    </a:lnTo>
                    <a:lnTo>
                      <a:pt x="1458" y="797"/>
                    </a:lnTo>
                    <a:lnTo>
                      <a:pt x="1458" y="797"/>
                    </a:lnTo>
                    <a:lnTo>
                      <a:pt x="1458" y="791"/>
                    </a:lnTo>
                    <a:lnTo>
                      <a:pt x="1461" y="786"/>
                    </a:lnTo>
                    <a:lnTo>
                      <a:pt x="1466" y="782"/>
                    </a:lnTo>
                    <a:lnTo>
                      <a:pt x="1473" y="780"/>
                    </a:lnTo>
                    <a:lnTo>
                      <a:pt x="1473" y="780"/>
                    </a:lnTo>
                    <a:close/>
                    <a:moveTo>
                      <a:pt x="1415" y="780"/>
                    </a:moveTo>
                    <a:lnTo>
                      <a:pt x="1415" y="780"/>
                    </a:lnTo>
                    <a:lnTo>
                      <a:pt x="1415" y="780"/>
                    </a:lnTo>
                    <a:lnTo>
                      <a:pt x="1420" y="782"/>
                    </a:lnTo>
                    <a:lnTo>
                      <a:pt x="1425" y="786"/>
                    </a:lnTo>
                    <a:lnTo>
                      <a:pt x="1429" y="791"/>
                    </a:lnTo>
                    <a:lnTo>
                      <a:pt x="1431" y="797"/>
                    </a:lnTo>
                    <a:lnTo>
                      <a:pt x="1431" y="797"/>
                    </a:lnTo>
                    <a:lnTo>
                      <a:pt x="1429" y="804"/>
                    </a:lnTo>
                    <a:lnTo>
                      <a:pt x="1425" y="809"/>
                    </a:lnTo>
                    <a:lnTo>
                      <a:pt x="1420" y="813"/>
                    </a:lnTo>
                    <a:lnTo>
                      <a:pt x="1415" y="813"/>
                    </a:lnTo>
                    <a:lnTo>
                      <a:pt x="1415" y="813"/>
                    </a:lnTo>
                    <a:lnTo>
                      <a:pt x="1408" y="813"/>
                    </a:lnTo>
                    <a:lnTo>
                      <a:pt x="1403" y="809"/>
                    </a:lnTo>
                    <a:lnTo>
                      <a:pt x="1400" y="804"/>
                    </a:lnTo>
                    <a:lnTo>
                      <a:pt x="1398" y="797"/>
                    </a:lnTo>
                    <a:lnTo>
                      <a:pt x="1398" y="797"/>
                    </a:lnTo>
                    <a:lnTo>
                      <a:pt x="1400" y="791"/>
                    </a:lnTo>
                    <a:lnTo>
                      <a:pt x="1403" y="786"/>
                    </a:lnTo>
                    <a:lnTo>
                      <a:pt x="1408" y="782"/>
                    </a:lnTo>
                    <a:lnTo>
                      <a:pt x="1415" y="780"/>
                    </a:lnTo>
                    <a:lnTo>
                      <a:pt x="1415" y="780"/>
                    </a:lnTo>
                    <a:close/>
                    <a:moveTo>
                      <a:pt x="1356" y="780"/>
                    </a:moveTo>
                    <a:lnTo>
                      <a:pt x="1356" y="780"/>
                    </a:lnTo>
                    <a:lnTo>
                      <a:pt x="1356" y="780"/>
                    </a:lnTo>
                    <a:lnTo>
                      <a:pt x="1362" y="782"/>
                    </a:lnTo>
                    <a:lnTo>
                      <a:pt x="1368" y="786"/>
                    </a:lnTo>
                    <a:lnTo>
                      <a:pt x="1371" y="791"/>
                    </a:lnTo>
                    <a:lnTo>
                      <a:pt x="1371" y="797"/>
                    </a:lnTo>
                    <a:lnTo>
                      <a:pt x="1371" y="797"/>
                    </a:lnTo>
                    <a:lnTo>
                      <a:pt x="1371" y="804"/>
                    </a:lnTo>
                    <a:lnTo>
                      <a:pt x="1368" y="809"/>
                    </a:lnTo>
                    <a:lnTo>
                      <a:pt x="1362" y="813"/>
                    </a:lnTo>
                    <a:lnTo>
                      <a:pt x="1356" y="813"/>
                    </a:lnTo>
                    <a:lnTo>
                      <a:pt x="1356" y="813"/>
                    </a:lnTo>
                    <a:lnTo>
                      <a:pt x="1350" y="813"/>
                    </a:lnTo>
                    <a:lnTo>
                      <a:pt x="1345" y="809"/>
                    </a:lnTo>
                    <a:lnTo>
                      <a:pt x="1342" y="804"/>
                    </a:lnTo>
                    <a:lnTo>
                      <a:pt x="1340" y="797"/>
                    </a:lnTo>
                    <a:lnTo>
                      <a:pt x="1340" y="797"/>
                    </a:lnTo>
                    <a:lnTo>
                      <a:pt x="1342" y="791"/>
                    </a:lnTo>
                    <a:lnTo>
                      <a:pt x="1345" y="786"/>
                    </a:lnTo>
                    <a:lnTo>
                      <a:pt x="1350" y="782"/>
                    </a:lnTo>
                    <a:lnTo>
                      <a:pt x="1356" y="780"/>
                    </a:lnTo>
                    <a:lnTo>
                      <a:pt x="1356" y="780"/>
                    </a:lnTo>
                    <a:close/>
                    <a:moveTo>
                      <a:pt x="1298" y="780"/>
                    </a:moveTo>
                    <a:lnTo>
                      <a:pt x="1298" y="780"/>
                    </a:lnTo>
                    <a:lnTo>
                      <a:pt x="1298" y="780"/>
                    </a:lnTo>
                    <a:lnTo>
                      <a:pt x="1305" y="782"/>
                    </a:lnTo>
                    <a:lnTo>
                      <a:pt x="1310" y="786"/>
                    </a:lnTo>
                    <a:lnTo>
                      <a:pt x="1311" y="791"/>
                    </a:lnTo>
                    <a:lnTo>
                      <a:pt x="1313" y="797"/>
                    </a:lnTo>
                    <a:lnTo>
                      <a:pt x="1313" y="797"/>
                    </a:lnTo>
                    <a:lnTo>
                      <a:pt x="1311" y="804"/>
                    </a:lnTo>
                    <a:lnTo>
                      <a:pt x="1310" y="809"/>
                    </a:lnTo>
                    <a:lnTo>
                      <a:pt x="1305" y="813"/>
                    </a:lnTo>
                    <a:lnTo>
                      <a:pt x="1298" y="813"/>
                    </a:lnTo>
                    <a:lnTo>
                      <a:pt x="1298" y="813"/>
                    </a:lnTo>
                    <a:lnTo>
                      <a:pt x="1293" y="813"/>
                    </a:lnTo>
                    <a:lnTo>
                      <a:pt x="1287" y="809"/>
                    </a:lnTo>
                    <a:lnTo>
                      <a:pt x="1284" y="804"/>
                    </a:lnTo>
                    <a:lnTo>
                      <a:pt x="1282" y="797"/>
                    </a:lnTo>
                    <a:lnTo>
                      <a:pt x="1282" y="797"/>
                    </a:lnTo>
                    <a:lnTo>
                      <a:pt x="1284" y="791"/>
                    </a:lnTo>
                    <a:lnTo>
                      <a:pt x="1287" y="786"/>
                    </a:lnTo>
                    <a:lnTo>
                      <a:pt x="1293" y="782"/>
                    </a:lnTo>
                    <a:lnTo>
                      <a:pt x="1298" y="780"/>
                    </a:lnTo>
                    <a:lnTo>
                      <a:pt x="1298" y="780"/>
                    </a:lnTo>
                    <a:close/>
                    <a:moveTo>
                      <a:pt x="1240" y="780"/>
                    </a:moveTo>
                    <a:lnTo>
                      <a:pt x="1240" y="780"/>
                    </a:lnTo>
                    <a:lnTo>
                      <a:pt x="1240" y="780"/>
                    </a:lnTo>
                    <a:lnTo>
                      <a:pt x="1245" y="782"/>
                    </a:lnTo>
                    <a:lnTo>
                      <a:pt x="1250" y="786"/>
                    </a:lnTo>
                    <a:lnTo>
                      <a:pt x="1253" y="791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3" y="804"/>
                    </a:lnTo>
                    <a:lnTo>
                      <a:pt x="1250" y="809"/>
                    </a:lnTo>
                    <a:lnTo>
                      <a:pt x="1245" y="813"/>
                    </a:lnTo>
                    <a:lnTo>
                      <a:pt x="1240" y="813"/>
                    </a:lnTo>
                    <a:lnTo>
                      <a:pt x="1240" y="813"/>
                    </a:lnTo>
                    <a:lnTo>
                      <a:pt x="1233" y="813"/>
                    </a:lnTo>
                    <a:lnTo>
                      <a:pt x="1228" y="809"/>
                    </a:lnTo>
                    <a:lnTo>
                      <a:pt x="1224" y="804"/>
                    </a:lnTo>
                    <a:lnTo>
                      <a:pt x="1224" y="797"/>
                    </a:lnTo>
                    <a:lnTo>
                      <a:pt x="1224" y="797"/>
                    </a:lnTo>
                    <a:lnTo>
                      <a:pt x="1224" y="791"/>
                    </a:lnTo>
                    <a:lnTo>
                      <a:pt x="1228" y="786"/>
                    </a:lnTo>
                    <a:lnTo>
                      <a:pt x="1233" y="782"/>
                    </a:lnTo>
                    <a:lnTo>
                      <a:pt x="1240" y="780"/>
                    </a:lnTo>
                    <a:lnTo>
                      <a:pt x="1240" y="780"/>
                    </a:lnTo>
                    <a:close/>
                    <a:moveTo>
                      <a:pt x="1182" y="780"/>
                    </a:moveTo>
                    <a:lnTo>
                      <a:pt x="1182" y="780"/>
                    </a:lnTo>
                    <a:lnTo>
                      <a:pt x="1182" y="780"/>
                    </a:lnTo>
                    <a:lnTo>
                      <a:pt x="1187" y="782"/>
                    </a:lnTo>
                    <a:lnTo>
                      <a:pt x="1192" y="786"/>
                    </a:lnTo>
                    <a:lnTo>
                      <a:pt x="1196" y="791"/>
                    </a:lnTo>
                    <a:lnTo>
                      <a:pt x="1197" y="797"/>
                    </a:lnTo>
                    <a:lnTo>
                      <a:pt x="1197" y="797"/>
                    </a:lnTo>
                    <a:lnTo>
                      <a:pt x="1196" y="804"/>
                    </a:lnTo>
                    <a:lnTo>
                      <a:pt x="1192" y="809"/>
                    </a:lnTo>
                    <a:lnTo>
                      <a:pt x="1187" y="813"/>
                    </a:lnTo>
                    <a:lnTo>
                      <a:pt x="1182" y="813"/>
                    </a:lnTo>
                    <a:lnTo>
                      <a:pt x="1182" y="813"/>
                    </a:lnTo>
                    <a:lnTo>
                      <a:pt x="1175" y="813"/>
                    </a:lnTo>
                    <a:lnTo>
                      <a:pt x="1170" y="809"/>
                    </a:lnTo>
                    <a:lnTo>
                      <a:pt x="1167" y="804"/>
                    </a:lnTo>
                    <a:lnTo>
                      <a:pt x="1167" y="797"/>
                    </a:lnTo>
                    <a:lnTo>
                      <a:pt x="1167" y="797"/>
                    </a:lnTo>
                    <a:lnTo>
                      <a:pt x="1167" y="791"/>
                    </a:lnTo>
                    <a:lnTo>
                      <a:pt x="1170" y="786"/>
                    </a:lnTo>
                    <a:lnTo>
                      <a:pt x="1175" y="782"/>
                    </a:lnTo>
                    <a:lnTo>
                      <a:pt x="1182" y="780"/>
                    </a:lnTo>
                    <a:lnTo>
                      <a:pt x="1182" y="780"/>
                    </a:lnTo>
                    <a:close/>
                    <a:moveTo>
                      <a:pt x="1122" y="780"/>
                    </a:moveTo>
                    <a:lnTo>
                      <a:pt x="1122" y="780"/>
                    </a:lnTo>
                    <a:lnTo>
                      <a:pt x="1122" y="780"/>
                    </a:lnTo>
                    <a:lnTo>
                      <a:pt x="1129" y="782"/>
                    </a:lnTo>
                    <a:lnTo>
                      <a:pt x="1134" y="786"/>
                    </a:lnTo>
                    <a:lnTo>
                      <a:pt x="1138" y="791"/>
                    </a:lnTo>
                    <a:lnTo>
                      <a:pt x="1138" y="797"/>
                    </a:lnTo>
                    <a:lnTo>
                      <a:pt x="1138" y="797"/>
                    </a:lnTo>
                    <a:lnTo>
                      <a:pt x="1138" y="804"/>
                    </a:lnTo>
                    <a:lnTo>
                      <a:pt x="1134" y="809"/>
                    </a:lnTo>
                    <a:lnTo>
                      <a:pt x="1129" y="813"/>
                    </a:lnTo>
                    <a:lnTo>
                      <a:pt x="1122" y="813"/>
                    </a:lnTo>
                    <a:lnTo>
                      <a:pt x="1122" y="813"/>
                    </a:lnTo>
                    <a:lnTo>
                      <a:pt x="1117" y="813"/>
                    </a:lnTo>
                    <a:lnTo>
                      <a:pt x="1112" y="809"/>
                    </a:lnTo>
                    <a:lnTo>
                      <a:pt x="1109" y="804"/>
                    </a:lnTo>
                    <a:lnTo>
                      <a:pt x="1107" y="797"/>
                    </a:lnTo>
                    <a:lnTo>
                      <a:pt x="1107" y="797"/>
                    </a:lnTo>
                    <a:lnTo>
                      <a:pt x="1109" y="791"/>
                    </a:lnTo>
                    <a:lnTo>
                      <a:pt x="1112" y="786"/>
                    </a:lnTo>
                    <a:lnTo>
                      <a:pt x="1117" y="782"/>
                    </a:lnTo>
                    <a:lnTo>
                      <a:pt x="1122" y="780"/>
                    </a:lnTo>
                    <a:lnTo>
                      <a:pt x="1122" y="780"/>
                    </a:lnTo>
                    <a:close/>
                    <a:moveTo>
                      <a:pt x="1064" y="780"/>
                    </a:moveTo>
                    <a:lnTo>
                      <a:pt x="1064" y="780"/>
                    </a:lnTo>
                    <a:lnTo>
                      <a:pt x="1064" y="780"/>
                    </a:lnTo>
                    <a:lnTo>
                      <a:pt x="1071" y="782"/>
                    </a:lnTo>
                    <a:lnTo>
                      <a:pt x="1076" y="786"/>
                    </a:lnTo>
                    <a:lnTo>
                      <a:pt x="1080" y="791"/>
                    </a:lnTo>
                    <a:lnTo>
                      <a:pt x="1080" y="797"/>
                    </a:lnTo>
                    <a:lnTo>
                      <a:pt x="1080" y="797"/>
                    </a:lnTo>
                    <a:lnTo>
                      <a:pt x="1080" y="804"/>
                    </a:lnTo>
                    <a:lnTo>
                      <a:pt x="1076" y="809"/>
                    </a:lnTo>
                    <a:lnTo>
                      <a:pt x="1071" y="813"/>
                    </a:lnTo>
                    <a:lnTo>
                      <a:pt x="1064" y="813"/>
                    </a:lnTo>
                    <a:lnTo>
                      <a:pt x="1064" y="813"/>
                    </a:lnTo>
                    <a:lnTo>
                      <a:pt x="1059" y="813"/>
                    </a:lnTo>
                    <a:lnTo>
                      <a:pt x="1054" y="809"/>
                    </a:lnTo>
                    <a:lnTo>
                      <a:pt x="1051" y="804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1" y="791"/>
                    </a:lnTo>
                    <a:lnTo>
                      <a:pt x="1054" y="786"/>
                    </a:lnTo>
                    <a:lnTo>
                      <a:pt x="1059" y="782"/>
                    </a:lnTo>
                    <a:lnTo>
                      <a:pt x="1064" y="780"/>
                    </a:lnTo>
                    <a:lnTo>
                      <a:pt x="1064" y="780"/>
                    </a:lnTo>
                    <a:close/>
                    <a:moveTo>
                      <a:pt x="1006" y="780"/>
                    </a:moveTo>
                    <a:lnTo>
                      <a:pt x="1006" y="780"/>
                    </a:lnTo>
                    <a:lnTo>
                      <a:pt x="1006" y="780"/>
                    </a:lnTo>
                    <a:lnTo>
                      <a:pt x="1012" y="782"/>
                    </a:lnTo>
                    <a:lnTo>
                      <a:pt x="1017" y="786"/>
                    </a:lnTo>
                    <a:lnTo>
                      <a:pt x="1020" y="791"/>
                    </a:lnTo>
                    <a:lnTo>
                      <a:pt x="1022" y="797"/>
                    </a:lnTo>
                    <a:lnTo>
                      <a:pt x="1022" y="797"/>
                    </a:lnTo>
                    <a:lnTo>
                      <a:pt x="1020" y="804"/>
                    </a:lnTo>
                    <a:lnTo>
                      <a:pt x="1017" y="809"/>
                    </a:lnTo>
                    <a:lnTo>
                      <a:pt x="1012" y="813"/>
                    </a:lnTo>
                    <a:lnTo>
                      <a:pt x="1006" y="813"/>
                    </a:lnTo>
                    <a:lnTo>
                      <a:pt x="1006" y="813"/>
                    </a:lnTo>
                    <a:lnTo>
                      <a:pt x="1000" y="813"/>
                    </a:lnTo>
                    <a:lnTo>
                      <a:pt x="996" y="809"/>
                    </a:lnTo>
                    <a:lnTo>
                      <a:pt x="993" y="804"/>
                    </a:lnTo>
                    <a:lnTo>
                      <a:pt x="991" y="797"/>
                    </a:lnTo>
                    <a:lnTo>
                      <a:pt x="991" y="797"/>
                    </a:lnTo>
                    <a:lnTo>
                      <a:pt x="993" y="791"/>
                    </a:lnTo>
                    <a:lnTo>
                      <a:pt x="996" y="786"/>
                    </a:lnTo>
                    <a:lnTo>
                      <a:pt x="1000" y="782"/>
                    </a:lnTo>
                    <a:lnTo>
                      <a:pt x="1006" y="780"/>
                    </a:lnTo>
                    <a:lnTo>
                      <a:pt x="1006" y="780"/>
                    </a:lnTo>
                    <a:close/>
                    <a:moveTo>
                      <a:pt x="949" y="780"/>
                    </a:moveTo>
                    <a:lnTo>
                      <a:pt x="949" y="780"/>
                    </a:lnTo>
                    <a:lnTo>
                      <a:pt x="949" y="780"/>
                    </a:lnTo>
                    <a:lnTo>
                      <a:pt x="954" y="782"/>
                    </a:lnTo>
                    <a:lnTo>
                      <a:pt x="959" y="786"/>
                    </a:lnTo>
                    <a:lnTo>
                      <a:pt x="962" y="791"/>
                    </a:lnTo>
                    <a:lnTo>
                      <a:pt x="964" y="797"/>
                    </a:lnTo>
                    <a:lnTo>
                      <a:pt x="964" y="797"/>
                    </a:lnTo>
                    <a:lnTo>
                      <a:pt x="962" y="804"/>
                    </a:lnTo>
                    <a:lnTo>
                      <a:pt x="959" y="809"/>
                    </a:lnTo>
                    <a:lnTo>
                      <a:pt x="954" y="813"/>
                    </a:lnTo>
                    <a:lnTo>
                      <a:pt x="949" y="813"/>
                    </a:lnTo>
                    <a:lnTo>
                      <a:pt x="949" y="813"/>
                    </a:lnTo>
                    <a:lnTo>
                      <a:pt x="942" y="813"/>
                    </a:lnTo>
                    <a:lnTo>
                      <a:pt x="937" y="809"/>
                    </a:lnTo>
                    <a:lnTo>
                      <a:pt x="933" y="804"/>
                    </a:lnTo>
                    <a:lnTo>
                      <a:pt x="933" y="797"/>
                    </a:lnTo>
                    <a:lnTo>
                      <a:pt x="933" y="797"/>
                    </a:lnTo>
                    <a:lnTo>
                      <a:pt x="933" y="791"/>
                    </a:lnTo>
                    <a:lnTo>
                      <a:pt x="937" y="786"/>
                    </a:lnTo>
                    <a:lnTo>
                      <a:pt x="942" y="782"/>
                    </a:lnTo>
                    <a:lnTo>
                      <a:pt x="949" y="780"/>
                    </a:lnTo>
                    <a:lnTo>
                      <a:pt x="949" y="780"/>
                    </a:lnTo>
                    <a:close/>
                    <a:moveTo>
                      <a:pt x="889" y="780"/>
                    </a:moveTo>
                    <a:lnTo>
                      <a:pt x="889" y="780"/>
                    </a:lnTo>
                    <a:lnTo>
                      <a:pt x="889" y="780"/>
                    </a:lnTo>
                    <a:lnTo>
                      <a:pt x="896" y="782"/>
                    </a:lnTo>
                    <a:lnTo>
                      <a:pt x="901" y="786"/>
                    </a:lnTo>
                    <a:lnTo>
                      <a:pt x="904" y="791"/>
                    </a:lnTo>
                    <a:lnTo>
                      <a:pt x="906" y="797"/>
                    </a:lnTo>
                    <a:lnTo>
                      <a:pt x="906" y="797"/>
                    </a:lnTo>
                    <a:lnTo>
                      <a:pt x="904" y="804"/>
                    </a:lnTo>
                    <a:lnTo>
                      <a:pt x="901" y="809"/>
                    </a:lnTo>
                    <a:lnTo>
                      <a:pt x="896" y="813"/>
                    </a:lnTo>
                    <a:lnTo>
                      <a:pt x="889" y="813"/>
                    </a:lnTo>
                    <a:lnTo>
                      <a:pt x="889" y="813"/>
                    </a:lnTo>
                    <a:lnTo>
                      <a:pt x="884" y="813"/>
                    </a:lnTo>
                    <a:lnTo>
                      <a:pt x="879" y="809"/>
                    </a:lnTo>
                    <a:lnTo>
                      <a:pt x="875" y="804"/>
                    </a:lnTo>
                    <a:lnTo>
                      <a:pt x="874" y="797"/>
                    </a:lnTo>
                    <a:lnTo>
                      <a:pt x="874" y="797"/>
                    </a:lnTo>
                    <a:lnTo>
                      <a:pt x="875" y="791"/>
                    </a:lnTo>
                    <a:lnTo>
                      <a:pt x="879" y="786"/>
                    </a:lnTo>
                    <a:lnTo>
                      <a:pt x="884" y="782"/>
                    </a:lnTo>
                    <a:lnTo>
                      <a:pt x="889" y="780"/>
                    </a:lnTo>
                    <a:lnTo>
                      <a:pt x="889" y="780"/>
                    </a:lnTo>
                    <a:close/>
                    <a:moveTo>
                      <a:pt x="831" y="780"/>
                    </a:moveTo>
                    <a:lnTo>
                      <a:pt x="831" y="780"/>
                    </a:lnTo>
                    <a:lnTo>
                      <a:pt x="831" y="780"/>
                    </a:lnTo>
                    <a:lnTo>
                      <a:pt x="838" y="782"/>
                    </a:lnTo>
                    <a:lnTo>
                      <a:pt x="843" y="786"/>
                    </a:lnTo>
                    <a:lnTo>
                      <a:pt x="846" y="791"/>
                    </a:lnTo>
                    <a:lnTo>
                      <a:pt x="846" y="797"/>
                    </a:lnTo>
                    <a:lnTo>
                      <a:pt x="846" y="797"/>
                    </a:lnTo>
                    <a:lnTo>
                      <a:pt x="846" y="804"/>
                    </a:lnTo>
                    <a:lnTo>
                      <a:pt x="843" y="809"/>
                    </a:lnTo>
                    <a:lnTo>
                      <a:pt x="838" y="813"/>
                    </a:lnTo>
                    <a:lnTo>
                      <a:pt x="831" y="813"/>
                    </a:lnTo>
                    <a:lnTo>
                      <a:pt x="831" y="813"/>
                    </a:lnTo>
                    <a:lnTo>
                      <a:pt x="826" y="813"/>
                    </a:lnTo>
                    <a:lnTo>
                      <a:pt x="821" y="809"/>
                    </a:lnTo>
                    <a:lnTo>
                      <a:pt x="817" y="804"/>
                    </a:lnTo>
                    <a:lnTo>
                      <a:pt x="816" y="797"/>
                    </a:lnTo>
                    <a:lnTo>
                      <a:pt x="816" y="797"/>
                    </a:lnTo>
                    <a:lnTo>
                      <a:pt x="817" y="791"/>
                    </a:lnTo>
                    <a:lnTo>
                      <a:pt x="821" y="786"/>
                    </a:lnTo>
                    <a:lnTo>
                      <a:pt x="826" y="782"/>
                    </a:lnTo>
                    <a:lnTo>
                      <a:pt x="831" y="780"/>
                    </a:lnTo>
                    <a:lnTo>
                      <a:pt x="831" y="780"/>
                    </a:lnTo>
                    <a:close/>
                    <a:moveTo>
                      <a:pt x="773" y="780"/>
                    </a:moveTo>
                    <a:lnTo>
                      <a:pt x="773" y="780"/>
                    </a:lnTo>
                    <a:lnTo>
                      <a:pt x="773" y="780"/>
                    </a:lnTo>
                    <a:lnTo>
                      <a:pt x="780" y="782"/>
                    </a:lnTo>
                    <a:lnTo>
                      <a:pt x="783" y="786"/>
                    </a:lnTo>
                    <a:lnTo>
                      <a:pt x="787" y="791"/>
                    </a:lnTo>
                    <a:lnTo>
                      <a:pt x="789" y="797"/>
                    </a:lnTo>
                    <a:lnTo>
                      <a:pt x="789" y="797"/>
                    </a:lnTo>
                    <a:lnTo>
                      <a:pt x="787" y="804"/>
                    </a:lnTo>
                    <a:lnTo>
                      <a:pt x="783" y="809"/>
                    </a:lnTo>
                    <a:lnTo>
                      <a:pt x="780" y="813"/>
                    </a:lnTo>
                    <a:lnTo>
                      <a:pt x="773" y="813"/>
                    </a:lnTo>
                    <a:lnTo>
                      <a:pt x="773" y="813"/>
                    </a:lnTo>
                    <a:lnTo>
                      <a:pt x="766" y="813"/>
                    </a:lnTo>
                    <a:lnTo>
                      <a:pt x="763" y="809"/>
                    </a:lnTo>
                    <a:lnTo>
                      <a:pt x="760" y="804"/>
                    </a:lnTo>
                    <a:lnTo>
                      <a:pt x="758" y="797"/>
                    </a:lnTo>
                    <a:lnTo>
                      <a:pt x="758" y="797"/>
                    </a:lnTo>
                    <a:lnTo>
                      <a:pt x="760" y="791"/>
                    </a:lnTo>
                    <a:lnTo>
                      <a:pt x="763" y="786"/>
                    </a:lnTo>
                    <a:lnTo>
                      <a:pt x="766" y="782"/>
                    </a:lnTo>
                    <a:lnTo>
                      <a:pt x="773" y="780"/>
                    </a:lnTo>
                    <a:lnTo>
                      <a:pt x="773" y="780"/>
                    </a:lnTo>
                    <a:close/>
                    <a:moveTo>
                      <a:pt x="715" y="780"/>
                    </a:moveTo>
                    <a:lnTo>
                      <a:pt x="715" y="780"/>
                    </a:lnTo>
                    <a:lnTo>
                      <a:pt x="715" y="780"/>
                    </a:lnTo>
                    <a:lnTo>
                      <a:pt x="720" y="782"/>
                    </a:lnTo>
                    <a:lnTo>
                      <a:pt x="725" y="786"/>
                    </a:lnTo>
                    <a:lnTo>
                      <a:pt x="729" y="791"/>
                    </a:lnTo>
                    <a:lnTo>
                      <a:pt x="731" y="797"/>
                    </a:lnTo>
                    <a:lnTo>
                      <a:pt x="731" y="797"/>
                    </a:lnTo>
                    <a:lnTo>
                      <a:pt x="729" y="804"/>
                    </a:lnTo>
                    <a:lnTo>
                      <a:pt x="725" y="809"/>
                    </a:lnTo>
                    <a:lnTo>
                      <a:pt x="720" y="813"/>
                    </a:lnTo>
                    <a:lnTo>
                      <a:pt x="715" y="813"/>
                    </a:lnTo>
                    <a:lnTo>
                      <a:pt x="715" y="813"/>
                    </a:lnTo>
                    <a:lnTo>
                      <a:pt x="708" y="813"/>
                    </a:lnTo>
                    <a:lnTo>
                      <a:pt x="703" y="809"/>
                    </a:lnTo>
                    <a:lnTo>
                      <a:pt x="700" y="804"/>
                    </a:lnTo>
                    <a:lnTo>
                      <a:pt x="700" y="797"/>
                    </a:lnTo>
                    <a:lnTo>
                      <a:pt x="700" y="797"/>
                    </a:lnTo>
                    <a:lnTo>
                      <a:pt x="700" y="791"/>
                    </a:lnTo>
                    <a:lnTo>
                      <a:pt x="703" y="786"/>
                    </a:lnTo>
                    <a:lnTo>
                      <a:pt x="708" y="782"/>
                    </a:lnTo>
                    <a:lnTo>
                      <a:pt x="715" y="780"/>
                    </a:lnTo>
                    <a:lnTo>
                      <a:pt x="715" y="780"/>
                    </a:lnTo>
                    <a:close/>
                    <a:moveTo>
                      <a:pt x="657" y="780"/>
                    </a:moveTo>
                    <a:lnTo>
                      <a:pt x="657" y="780"/>
                    </a:lnTo>
                    <a:lnTo>
                      <a:pt x="657" y="780"/>
                    </a:lnTo>
                    <a:lnTo>
                      <a:pt x="662" y="782"/>
                    </a:lnTo>
                    <a:lnTo>
                      <a:pt x="668" y="786"/>
                    </a:lnTo>
                    <a:lnTo>
                      <a:pt x="671" y="791"/>
                    </a:lnTo>
                    <a:lnTo>
                      <a:pt x="673" y="797"/>
                    </a:lnTo>
                    <a:lnTo>
                      <a:pt x="673" y="797"/>
                    </a:lnTo>
                    <a:lnTo>
                      <a:pt x="671" y="804"/>
                    </a:lnTo>
                    <a:lnTo>
                      <a:pt x="668" y="809"/>
                    </a:lnTo>
                    <a:lnTo>
                      <a:pt x="662" y="813"/>
                    </a:lnTo>
                    <a:lnTo>
                      <a:pt x="657" y="813"/>
                    </a:lnTo>
                    <a:lnTo>
                      <a:pt x="657" y="813"/>
                    </a:lnTo>
                    <a:lnTo>
                      <a:pt x="651" y="813"/>
                    </a:lnTo>
                    <a:lnTo>
                      <a:pt x="645" y="809"/>
                    </a:lnTo>
                    <a:lnTo>
                      <a:pt x="642" y="804"/>
                    </a:lnTo>
                    <a:lnTo>
                      <a:pt x="640" y="797"/>
                    </a:lnTo>
                    <a:lnTo>
                      <a:pt x="640" y="797"/>
                    </a:lnTo>
                    <a:lnTo>
                      <a:pt x="642" y="791"/>
                    </a:lnTo>
                    <a:lnTo>
                      <a:pt x="645" y="786"/>
                    </a:lnTo>
                    <a:lnTo>
                      <a:pt x="651" y="782"/>
                    </a:lnTo>
                    <a:lnTo>
                      <a:pt x="657" y="780"/>
                    </a:lnTo>
                    <a:lnTo>
                      <a:pt x="657" y="780"/>
                    </a:lnTo>
                    <a:close/>
                    <a:moveTo>
                      <a:pt x="598" y="780"/>
                    </a:moveTo>
                    <a:lnTo>
                      <a:pt x="598" y="780"/>
                    </a:lnTo>
                    <a:lnTo>
                      <a:pt x="598" y="780"/>
                    </a:lnTo>
                    <a:lnTo>
                      <a:pt x="605" y="782"/>
                    </a:lnTo>
                    <a:lnTo>
                      <a:pt x="610" y="786"/>
                    </a:lnTo>
                    <a:lnTo>
                      <a:pt x="613" y="791"/>
                    </a:lnTo>
                    <a:lnTo>
                      <a:pt x="613" y="797"/>
                    </a:lnTo>
                    <a:lnTo>
                      <a:pt x="613" y="797"/>
                    </a:lnTo>
                    <a:lnTo>
                      <a:pt x="613" y="804"/>
                    </a:lnTo>
                    <a:lnTo>
                      <a:pt x="610" y="809"/>
                    </a:lnTo>
                    <a:lnTo>
                      <a:pt x="605" y="813"/>
                    </a:lnTo>
                    <a:lnTo>
                      <a:pt x="598" y="813"/>
                    </a:lnTo>
                    <a:lnTo>
                      <a:pt x="598" y="813"/>
                    </a:lnTo>
                    <a:lnTo>
                      <a:pt x="593" y="813"/>
                    </a:lnTo>
                    <a:lnTo>
                      <a:pt x="588" y="809"/>
                    </a:lnTo>
                    <a:lnTo>
                      <a:pt x="584" y="804"/>
                    </a:lnTo>
                    <a:lnTo>
                      <a:pt x="582" y="797"/>
                    </a:lnTo>
                    <a:lnTo>
                      <a:pt x="582" y="797"/>
                    </a:lnTo>
                    <a:lnTo>
                      <a:pt x="584" y="791"/>
                    </a:lnTo>
                    <a:lnTo>
                      <a:pt x="588" y="786"/>
                    </a:lnTo>
                    <a:lnTo>
                      <a:pt x="593" y="782"/>
                    </a:lnTo>
                    <a:lnTo>
                      <a:pt x="598" y="780"/>
                    </a:lnTo>
                    <a:lnTo>
                      <a:pt x="598" y="780"/>
                    </a:lnTo>
                    <a:close/>
                    <a:moveTo>
                      <a:pt x="540" y="780"/>
                    </a:moveTo>
                    <a:lnTo>
                      <a:pt x="540" y="780"/>
                    </a:lnTo>
                    <a:lnTo>
                      <a:pt x="540" y="780"/>
                    </a:lnTo>
                    <a:lnTo>
                      <a:pt x="547" y="782"/>
                    </a:lnTo>
                    <a:lnTo>
                      <a:pt x="550" y="786"/>
                    </a:lnTo>
                    <a:lnTo>
                      <a:pt x="553" y="791"/>
                    </a:lnTo>
                    <a:lnTo>
                      <a:pt x="555" y="797"/>
                    </a:lnTo>
                    <a:lnTo>
                      <a:pt x="555" y="797"/>
                    </a:lnTo>
                    <a:lnTo>
                      <a:pt x="553" y="804"/>
                    </a:lnTo>
                    <a:lnTo>
                      <a:pt x="550" y="809"/>
                    </a:lnTo>
                    <a:lnTo>
                      <a:pt x="547" y="813"/>
                    </a:lnTo>
                    <a:lnTo>
                      <a:pt x="540" y="813"/>
                    </a:lnTo>
                    <a:lnTo>
                      <a:pt x="540" y="813"/>
                    </a:lnTo>
                    <a:lnTo>
                      <a:pt x="535" y="813"/>
                    </a:lnTo>
                    <a:lnTo>
                      <a:pt x="530" y="809"/>
                    </a:lnTo>
                    <a:lnTo>
                      <a:pt x="526" y="804"/>
                    </a:lnTo>
                    <a:lnTo>
                      <a:pt x="525" y="797"/>
                    </a:lnTo>
                    <a:lnTo>
                      <a:pt x="525" y="797"/>
                    </a:lnTo>
                    <a:lnTo>
                      <a:pt x="526" y="791"/>
                    </a:lnTo>
                    <a:lnTo>
                      <a:pt x="530" y="786"/>
                    </a:lnTo>
                    <a:lnTo>
                      <a:pt x="535" y="782"/>
                    </a:lnTo>
                    <a:lnTo>
                      <a:pt x="540" y="780"/>
                    </a:lnTo>
                    <a:lnTo>
                      <a:pt x="540" y="780"/>
                    </a:lnTo>
                    <a:close/>
                    <a:moveTo>
                      <a:pt x="482" y="780"/>
                    </a:moveTo>
                    <a:lnTo>
                      <a:pt x="482" y="780"/>
                    </a:lnTo>
                    <a:lnTo>
                      <a:pt x="482" y="780"/>
                    </a:lnTo>
                    <a:lnTo>
                      <a:pt x="487" y="782"/>
                    </a:lnTo>
                    <a:lnTo>
                      <a:pt x="492" y="786"/>
                    </a:lnTo>
                    <a:lnTo>
                      <a:pt x="496" y="791"/>
                    </a:lnTo>
                    <a:lnTo>
                      <a:pt x="497" y="797"/>
                    </a:lnTo>
                    <a:lnTo>
                      <a:pt x="497" y="797"/>
                    </a:lnTo>
                    <a:lnTo>
                      <a:pt x="496" y="804"/>
                    </a:lnTo>
                    <a:lnTo>
                      <a:pt x="492" y="809"/>
                    </a:lnTo>
                    <a:lnTo>
                      <a:pt x="487" y="813"/>
                    </a:lnTo>
                    <a:lnTo>
                      <a:pt x="482" y="813"/>
                    </a:lnTo>
                    <a:lnTo>
                      <a:pt x="482" y="813"/>
                    </a:lnTo>
                    <a:lnTo>
                      <a:pt x="475" y="813"/>
                    </a:lnTo>
                    <a:lnTo>
                      <a:pt x="470" y="809"/>
                    </a:lnTo>
                    <a:lnTo>
                      <a:pt x="467" y="804"/>
                    </a:lnTo>
                    <a:lnTo>
                      <a:pt x="467" y="797"/>
                    </a:lnTo>
                    <a:lnTo>
                      <a:pt x="467" y="797"/>
                    </a:lnTo>
                    <a:lnTo>
                      <a:pt x="467" y="791"/>
                    </a:lnTo>
                    <a:lnTo>
                      <a:pt x="470" y="786"/>
                    </a:lnTo>
                    <a:lnTo>
                      <a:pt x="475" y="782"/>
                    </a:lnTo>
                    <a:lnTo>
                      <a:pt x="482" y="780"/>
                    </a:lnTo>
                    <a:lnTo>
                      <a:pt x="482" y="780"/>
                    </a:lnTo>
                    <a:close/>
                    <a:moveTo>
                      <a:pt x="424" y="780"/>
                    </a:moveTo>
                    <a:lnTo>
                      <a:pt x="424" y="780"/>
                    </a:lnTo>
                    <a:lnTo>
                      <a:pt x="424" y="780"/>
                    </a:lnTo>
                    <a:lnTo>
                      <a:pt x="429" y="782"/>
                    </a:lnTo>
                    <a:lnTo>
                      <a:pt x="434" y="786"/>
                    </a:lnTo>
                    <a:lnTo>
                      <a:pt x="438" y="791"/>
                    </a:lnTo>
                    <a:lnTo>
                      <a:pt x="439" y="797"/>
                    </a:lnTo>
                    <a:lnTo>
                      <a:pt x="439" y="797"/>
                    </a:lnTo>
                    <a:lnTo>
                      <a:pt x="438" y="804"/>
                    </a:lnTo>
                    <a:lnTo>
                      <a:pt x="434" y="809"/>
                    </a:lnTo>
                    <a:lnTo>
                      <a:pt x="429" y="813"/>
                    </a:lnTo>
                    <a:lnTo>
                      <a:pt x="424" y="813"/>
                    </a:lnTo>
                    <a:lnTo>
                      <a:pt x="424" y="813"/>
                    </a:lnTo>
                    <a:lnTo>
                      <a:pt x="417" y="813"/>
                    </a:lnTo>
                    <a:lnTo>
                      <a:pt x="412" y="809"/>
                    </a:lnTo>
                    <a:lnTo>
                      <a:pt x="409" y="804"/>
                    </a:lnTo>
                    <a:lnTo>
                      <a:pt x="407" y="797"/>
                    </a:lnTo>
                    <a:lnTo>
                      <a:pt x="407" y="797"/>
                    </a:lnTo>
                    <a:lnTo>
                      <a:pt x="409" y="791"/>
                    </a:lnTo>
                    <a:lnTo>
                      <a:pt x="412" y="786"/>
                    </a:lnTo>
                    <a:lnTo>
                      <a:pt x="417" y="782"/>
                    </a:lnTo>
                    <a:lnTo>
                      <a:pt x="424" y="780"/>
                    </a:lnTo>
                    <a:lnTo>
                      <a:pt x="424" y="780"/>
                    </a:lnTo>
                    <a:close/>
                    <a:moveTo>
                      <a:pt x="364" y="780"/>
                    </a:moveTo>
                    <a:lnTo>
                      <a:pt x="364" y="780"/>
                    </a:lnTo>
                    <a:lnTo>
                      <a:pt x="364" y="780"/>
                    </a:lnTo>
                    <a:lnTo>
                      <a:pt x="371" y="782"/>
                    </a:lnTo>
                    <a:lnTo>
                      <a:pt x="376" y="786"/>
                    </a:lnTo>
                    <a:lnTo>
                      <a:pt x="380" y="791"/>
                    </a:lnTo>
                    <a:lnTo>
                      <a:pt x="380" y="797"/>
                    </a:lnTo>
                    <a:lnTo>
                      <a:pt x="380" y="797"/>
                    </a:lnTo>
                    <a:lnTo>
                      <a:pt x="380" y="804"/>
                    </a:lnTo>
                    <a:lnTo>
                      <a:pt x="376" y="809"/>
                    </a:lnTo>
                    <a:lnTo>
                      <a:pt x="371" y="813"/>
                    </a:lnTo>
                    <a:lnTo>
                      <a:pt x="364" y="813"/>
                    </a:lnTo>
                    <a:lnTo>
                      <a:pt x="364" y="813"/>
                    </a:lnTo>
                    <a:lnTo>
                      <a:pt x="359" y="813"/>
                    </a:lnTo>
                    <a:lnTo>
                      <a:pt x="354" y="809"/>
                    </a:lnTo>
                    <a:lnTo>
                      <a:pt x="351" y="804"/>
                    </a:lnTo>
                    <a:lnTo>
                      <a:pt x="349" y="797"/>
                    </a:lnTo>
                    <a:lnTo>
                      <a:pt x="349" y="797"/>
                    </a:lnTo>
                    <a:lnTo>
                      <a:pt x="351" y="791"/>
                    </a:lnTo>
                    <a:lnTo>
                      <a:pt x="354" y="786"/>
                    </a:lnTo>
                    <a:lnTo>
                      <a:pt x="359" y="782"/>
                    </a:lnTo>
                    <a:lnTo>
                      <a:pt x="364" y="780"/>
                    </a:lnTo>
                    <a:lnTo>
                      <a:pt x="364" y="780"/>
                    </a:lnTo>
                    <a:close/>
                    <a:moveTo>
                      <a:pt x="307" y="780"/>
                    </a:moveTo>
                    <a:lnTo>
                      <a:pt x="307" y="780"/>
                    </a:lnTo>
                    <a:lnTo>
                      <a:pt x="307" y="780"/>
                    </a:lnTo>
                    <a:lnTo>
                      <a:pt x="313" y="782"/>
                    </a:lnTo>
                    <a:lnTo>
                      <a:pt x="318" y="786"/>
                    </a:lnTo>
                    <a:lnTo>
                      <a:pt x="320" y="791"/>
                    </a:lnTo>
                    <a:lnTo>
                      <a:pt x="322" y="797"/>
                    </a:lnTo>
                    <a:lnTo>
                      <a:pt x="322" y="797"/>
                    </a:lnTo>
                    <a:lnTo>
                      <a:pt x="320" y="804"/>
                    </a:lnTo>
                    <a:lnTo>
                      <a:pt x="318" y="809"/>
                    </a:lnTo>
                    <a:lnTo>
                      <a:pt x="313" y="813"/>
                    </a:lnTo>
                    <a:lnTo>
                      <a:pt x="307" y="813"/>
                    </a:lnTo>
                    <a:lnTo>
                      <a:pt x="307" y="813"/>
                    </a:lnTo>
                    <a:lnTo>
                      <a:pt x="301" y="813"/>
                    </a:lnTo>
                    <a:lnTo>
                      <a:pt x="296" y="809"/>
                    </a:lnTo>
                    <a:lnTo>
                      <a:pt x="293" y="804"/>
                    </a:lnTo>
                    <a:lnTo>
                      <a:pt x="291" y="797"/>
                    </a:lnTo>
                    <a:lnTo>
                      <a:pt x="291" y="797"/>
                    </a:lnTo>
                    <a:lnTo>
                      <a:pt x="293" y="791"/>
                    </a:lnTo>
                    <a:lnTo>
                      <a:pt x="296" y="786"/>
                    </a:lnTo>
                    <a:lnTo>
                      <a:pt x="301" y="782"/>
                    </a:lnTo>
                    <a:lnTo>
                      <a:pt x="307" y="780"/>
                    </a:lnTo>
                    <a:lnTo>
                      <a:pt x="307" y="780"/>
                    </a:lnTo>
                    <a:close/>
                    <a:moveTo>
                      <a:pt x="249" y="780"/>
                    </a:moveTo>
                    <a:lnTo>
                      <a:pt x="249" y="780"/>
                    </a:lnTo>
                    <a:lnTo>
                      <a:pt x="249" y="780"/>
                    </a:lnTo>
                    <a:lnTo>
                      <a:pt x="254" y="782"/>
                    </a:lnTo>
                    <a:lnTo>
                      <a:pt x="259" y="786"/>
                    </a:lnTo>
                    <a:lnTo>
                      <a:pt x="262" y="791"/>
                    </a:lnTo>
                    <a:lnTo>
                      <a:pt x="264" y="797"/>
                    </a:lnTo>
                    <a:lnTo>
                      <a:pt x="264" y="797"/>
                    </a:lnTo>
                    <a:lnTo>
                      <a:pt x="262" y="804"/>
                    </a:lnTo>
                    <a:lnTo>
                      <a:pt x="259" y="809"/>
                    </a:lnTo>
                    <a:lnTo>
                      <a:pt x="254" y="813"/>
                    </a:lnTo>
                    <a:lnTo>
                      <a:pt x="249" y="813"/>
                    </a:lnTo>
                    <a:lnTo>
                      <a:pt x="249" y="813"/>
                    </a:lnTo>
                    <a:lnTo>
                      <a:pt x="242" y="813"/>
                    </a:lnTo>
                    <a:lnTo>
                      <a:pt x="237" y="809"/>
                    </a:lnTo>
                    <a:lnTo>
                      <a:pt x="235" y="804"/>
                    </a:lnTo>
                    <a:lnTo>
                      <a:pt x="233" y="797"/>
                    </a:lnTo>
                    <a:lnTo>
                      <a:pt x="233" y="797"/>
                    </a:lnTo>
                    <a:lnTo>
                      <a:pt x="235" y="791"/>
                    </a:lnTo>
                    <a:lnTo>
                      <a:pt x="237" y="786"/>
                    </a:lnTo>
                    <a:lnTo>
                      <a:pt x="242" y="782"/>
                    </a:lnTo>
                    <a:lnTo>
                      <a:pt x="249" y="780"/>
                    </a:lnTo>
                    <a:lnTo>
                      <a:pt x="249" y="780"/>
                    </a:lnTo>
                    <a:close/>
                    <a:moveTo>
                      <a:pt x="1473" y="738"/>
                    </a:moveTo>
                    <a:lnTo>
                      <a:pt x="1473" y="738"/>
                    </a:lnTo>
                    <a:lnTo>
                      <a:pt x="1473" y="738"/>
                    </a:lnTo>
                    <a:lnTo>
                      <a:pt x="1478" y="740"/>
                    </a:lnTo>
                    <a:lnTo>
                      <a:pt x="1483" y="743"/>
                    </a:lnTo>
                    <a:lnTo>
                      <a:pt x="1487" y="748"/>
                    </a:lnTo>
                    <a:lnTo>
                      <a:pt x="1488" y="753"/>
                    </a:lnTo>
                    <a:lnTo>
                      <a:pt x="1488" y="753"/>
                    </a:lnTo>
                    <a:lnTo>
                      <a:pt x="1487" y="760"/>
                    </a:lnTo>
                    <a:lnTo>
                      <a:pt x="1483" y="765"/>
                    </a:lnTo>
                    <a:lnTo>
                      <a:pt x="1478" y="768"/>
                    </a:lnTo>
                    <a:lnTo>
                      <a:pt x="1473" y="770"/>
                    </a:lnTo>
                    <a:lnTo>
                      <a:pt x="1473" y="770"/>
                    </a:lnTo>
                    <a:lnTo>
                      <a:pt x="1466" y="768"/>
                    </a:lnTo>
                    <a:lnTo>
                      <a:pt x="1461" y="765"/>
                    </a:lnTo>
                    <a:lnTo>
                      <a:pt x="1458" y="760"/>
                    </a:lnTo>
                    <a:lnTo>
                      <a:pt x="1458" y="753"/>
                    </a:lnTo>
                    <a:lnTo>
                      <a:pt x="1458" y="753"/>
                    </a:lnTo>
                    <a:lnTo>
                      <a:pt x="1458" y="748"/>
                    </a:lnTo>
                    <a:lnTo>
                      <a:pt x="1461" y="743"/>
                    </a:lnTo>
                    <a:lnTo>
                      <a:pt x="1466" y="740"/>
                    </a:lnTo>
                    <a:lnTo>
                      <a:pt x="1473" y="738"/>
                    </a:lnTo>
                    <a:lnTo>
                      <a:pt x="1473" y="738"/>
                    </a:lnTo>
                    <a:close/>
                    <a:moveTo>
                      <a:pt x="1415" y="738"/>
                    </a:moveTo>
                    <a:lnTo>
                      <a:pt x="1415" y="738"/>
                    </a:lnTo>
                    <a:lnTo>
                      <a:pt x="1415" y="738"/>
                    </a:lnTo>
                    <a:lnTo>
                      <a:pt x="1420" y="740"/>
                    </a:lnTo>
                    <a:lnTo>
                      <a:pt x="1425" y="743"/>
                    </a:lnTo>
                    <a:lnTo>
                      <a:pt x="1429" y="748"/>
                    </a:lnTo>
                    <a:lnTo>
                      <a:pt x="1431" y="753"/>
                    </a:lnTo>
                    <a:lnTo>
                      <a:pt x="1431" y="753"/>
                    </a:lnTo>
                    <a:lnTo>
                      <a:pt x="1429" y="760"/>
                    </a:lnTo>
                    <a:lnTo>
                      <a:pt x="1425" y="765"/>
                    </a:lnTo>
                    <a:lnTo>
                      <a:pt x="1420" y="768"/>
                    </a:lnTo>
                    <a:lnTo>
                      <a:pt x="1415" y="770"/>
                    </a:lnTo>
                    <a:lnTo>
                      <a:pt x="1415" y="770"/>
                    </a:lnTo>
                    <a:lnTo>
                      <a:pt x="1408" y="768"/>
                    </a:lnTo>
                    <a:lnTo>
                      <a:pt x="1403" y="765"/>
                    </a:lnTo>
                    <a:lnTo>
                      <a:pt x="1400" y="760"/>
                    </a:lnTo>
                    <a:lnTo>
                      <a:pt x="1398" y="753"/>
                    </a:lnTo>
                    <a:lnTo>
                      <a:pt x="1398" y="753"/>
                    </a:lnTo>
                    <a:lnTo>
                      <a:pt x="1400" y="748"/>
                    </a:lnTo>
                    <a:lnTo>
                      <a:pt x="1403" y="743"/>
                    </a:lnTo>
                    <a:lnTo>
                      <a:pt x="1408" y="740"/>
                    </a:lnTo>
                    <a:lnTo>
                      <a:pt x="1415" y="738"/>
                    </a:lnTo>
                    <a:lnTo>
                      <a:pt x="1415" y="738"/>
                    </a:lnTo>
                    <a:close/>
                    <a:moveTo>
                      <a:pt x="1356" y="738"/>
                    </a:moveTo>
                    <a:lnTo>
                      <a:pt x="1356" y="738"/>
                    </a:lnTo>
                    <a:lnTo>
                      <a:pt x="1356" y="738"/>
                    </a:lnTo>
                    <a:lnTo>
                      <a:pt x="1362" y="740"/>
                    </a:lnTo>
                    <a:lnTo>
                      <a:pt x="1368" y="743"/>
                    </a:lnTo>
                    <a:lnTo>
                      <a:pt x="1371" y="748"/>
                    </a:lnTo>
                    <a:lnTo>
                      <a:pt x="1371" y="753"/>
                    </a:lnTo>
                    <a:lnTo>
                      <a:pt x="1371" y="753"/>
                    </a:lnTo>
                    <a:lnTo>
                      <a:pt x="1371" y="760"/>
                    </a:lnTo>
                    <a:lnTo>
                      <a:pt x="1368" y="765"/>
                    </a:lnTo>
                    <a:lnTo>
                      <a:pt x="1362" y="768"/>
                    </a:lnTo>
                    <a:lnTo>
                      <a:pt x="1356" y="770"/>
                    </a:lnTo>
                    <a:lnTo>
                      <a:pt x="1356" y="770"/>
                    </a:lnTo>
                    <a:lnTo>
                      <a:pt x="1350" y="768"/>
                    </a:lnTo>
                    <a:lnTo>
                      <a:pt x="1345" y="765"/>
                    </a:lnTo>
                    <a:lnTo>
                      <a:pt x="1342" y="760"/>
                    </a:lnTo>
                    <a:lnTo>
                      <a:pt x="1340" y="753"/>
                    </a:lnTo>
                    <a:lnTo>
                      <a:pt x="1340" y="753"/>
                    </a:lnTo>
                    <a:lnTo>
                      <a:pt x="1342" y="748"/>
                    </a:lnTo>
                    <a:lnTo>
                      <a:pt x="1345" y="743"/>
                    </a:lnTo>
                    <a:lnTo>
                      <a:pt x="1350" y="740"/>
                    </a:lnTo>
                    <a:lnTo>
                      <a:pt x="1356" y="738"/>
                    </a:lnTo>
                    <a:lnTo>
                      <a:pt x="1356" y="738"/>
                    </a:lnTo>
                    <a:close/>
                    <a:moveTo>
                      <a:pt x="1298" y="738"/>
                    </a:moveTo>
                    <a:lnTo>
                      <a:pt x="1298" y="738"/>
                    </a:lnTo>
                    <a:lnTo>
                      <a:pt x="1298" y="738"/>
                    </a:lnTo>
                    <a:lnTo>
                      <a:pt x="1305" y="740"/>
                    </a:lnTo>
                    <a:lnTo>
                      <a:pt x="1310" y="743"/>
                    </a:lnTo>
                    <a:lnTo>
                      <a:pt x="1311" y="748"/>
                    </a:lnTo>
                    <a:lnTo>
                      <a:pt x="1313" y="753"/>
                    </a:lnTo>
                    <a:lnTo>
                      <a:pt x="1313" y="753"/>
                    </a:lnTo>
                    <a:lnTo>
                      <a:pt x="1311" y="760"/>
                    </a:lnTo>
                    <a:lnTo>
                      <a:pt x="1310" y="765"/>
                    </a:lnTo>
                    <a:lnTo>
                      <a:pt x="1305" y="768"/>
                    </a:lnTo>
                    <a:lnTo>
                      <a:pt x="1298" y="770"/>
                    </a:lnTo>
                    <a:lnTo>
                      <a:pt x="1298" y="770"/>
                    </a:lnTo>
                    <a:lnTo>
                      <a:pt x="1293" y="768"/>
                    </a:lnTo>
                    <a:lnTo>
                      <a:pt x="1287" y="765"/>
                    </a:lnTo>
                    <a:lnTo>
                      <a:pt x="1284" y="760"/>
                    </a:lnTo>
                    <a:lnTo>
                      <a:pt x="1282" y="753"/>
                    </a:lnTo>
                    <a:lnTo>
                      <a:pt x="1282" y="753"/>
                    </a:lnTo>
                    <a:lnTo>
                      <a:pt x="1284" y="748"/>
                    </a:lnTo>
                    <a:lnTo>
                      <a:pt x="1287" y="743"/>
                    </a:lnTo>
                    <a:lnTo>
                      <a:pt x="1293" y="740"/>
                    </a:lnTo>
                    <a:lnTo>
                      <a:pt x="1298" y="738"/>
                    </a:lnTo>
                    <a:lnTo>
                      <a:pt x="1298" y="738"/>
                    </a:lnTo>
                    <a:close/>
                    <a:moveTo>
                      <a:pt x="1240" y="738"/>
                    </a:moveTo>
                    <a:lnTo>
                      <a:pt x="1240" y="738"/>
                    </a:lnTo>
                    <a:lnTo>
                      <a:pt x="1240" y="738"/>
                    </a:lnTo>
                    <a:lnTo>
                      <a:pt x="1245" y="740"/>
                    </a:lnTo>
                    <a:lnTo>
                      <a:pt x="1250" y="743"/>
                    </a:lnTo>
                    <a:lnTo>
                      <a:pt x="1253" y="748"/>
                    </a:lnTo>
                    <a:lnTo>
                      <a:pt x="1255" y="753"/>
                    </a:lnTo>
                    <a:lnTo>
                      <a:pt x="1255" y="753"/>
                    </a:lnTo>
                    <a:lnTo>
                      <a:pt x="1253" y="760"/>
                    </a:lnTo>
                    <a:lnTo>
                      <a:pt x="1250" y="765"/>
                    </a:lnTo>
                    <a:lnTo>
                      <a:pt x="1245" y="768"/>
                    </a:lnTo>
                    <a:lnTo>
                      <a:pt x="1240" y="770"/>
                    </a:lnTo>
                    <a:lnTo>
                      <a:pt x="1240" y="770"/>
                    </a:lnTo>
                    <a:lnTo>
                      <a:pt x="1233" y="768"/>
                    </a:lnTo>
                    <a:lnTo>
                      <a:pt x="1228" y="765"/>
                    </a:lnTo>
                    <a:lnTo>
                      <a:pt x="1224" y="760"/>
                    </a:lnTo>
                    <a:lnTo>
                      <a:pt x="1224" y="753"/>
                    </a:lnTo>
                    <a:lnTo>
                      <a:pt x="1224" y="753"/>
                    </a:lnTo>
                    <a:lnTo>
                      <a:pt x="1224" y="748"/>
                    </a:lnTo>
                    <a:lnTo>
                      <a:pt x="1228" y="743"/>
                    </a:lnTo>
                    <a:lnTo>
                      <a:pt x="1233" y="740"/>
                    </a:lnTo>
                    <a:lnTo>
                      <a:pt x="1240" y="738"/>
                    </a:lnTo>
                    <a:lnTo>
                      <a:pt x="1240" y="738"/>
                    </a:lnTo>
                    <a:close/>
                    <a:moveTo>
                      <a:pt x="1182" y="738"/>
                    </a:moveTo>
                    <a:lnTo>
                      <a:pt x="1182" y="738"/>
                    </a:lnTo>
                    <a:lnTo>
                      <a:pt x="1182" y="738"/>
                    </a:lnTo>
                    <a:lnTo>
                      <a:pt x="1187" y="740"/>
                    </a:lnTo>
                    <a:lnTo>
                      <a:pt x="1192" y="743"/>
                    </a:lnTo>
                    <a:lnTo>
                      <a:pt x="1196" y="748"/>
                    </a:lnTo>
                    <a:lnTo>
                      <a:pt x="1197" y="753"/>
                    </a:lnTo>
                    <a:lnTo>
                      <a:pt x="1197" y="753"/>
                    </a:lnTo>
                    <a:lnTo>
                      <a:pt x="1196" y="760"/>
                    </a:lnTo>
                    <a:lnTo>
                      <a:pt x="1192" y="765"/>
                    </a:lnTo>
                    <a:lnTo>
                      <a:pt x="1187" y="768"/>
                    </a:lnTo>
                    <a:lnTo>
                      <a:pt x="1182" y="770"/>
                    </a:lnTo>
                    <a:lnTo>
                      <a:pt x="1182" y="770"/>
                    </a:lnTo>
                    <a:lnTo>
                      <a:pt x="1175" y="768"/>
                    </a:lnTo>
                    <a:lnTo>
                      <a:pt x="1170" y="765"/>
                    </a:lnTo>
                    <a:lnTo>
                      <a:pt x="1167" y="760"/>
                    </a:lnTo>
                    <a:lnTo>
                      <a:pt x="1167" y="753"/>
                    </a:lnTo>
                    <a:lnTo>
                      <a:pt x="1167" y="753"/>
                    </a:lnTo>
                    <a:lnTo>
                      <a:pt x="1167" y="748"/>
                    </a:lnTo>
                    <a:lnTo>
                      <a:pt x="1170" y="743"/>
                    </a:lnTo>
                    <a:lnTo>
                      <a:pt x="1175" y="740"/>
                    </a:lnTo>
                    <a:lnTo>
                      <a:pt x="1182" y="738"/>
                    </a:lnTo>
                    <a:lnTo>
                      <a:pt x="1182" y="738"/>
                    </a:lnTo>
                    <a:close/>
                    <a:moveTo>
                      <a:pt x="1122" y="738"/>
                    </a:moveTo>
                    <a:lnTo>
                      <a:pt x="1122" y="738"/>
                    </a:lnTo>
                    <a:lnTo>
                      <a:pt x="1122" y="738"/>
                    </a:lnTo>
                    <a:lnTo>
                      <a:pt x="1129" y="740"/>
                    </a:lnTo>
                    <a:lnTo>
                      <a:pt x="1134" y="743"/>
                    </a:lnTo>
                    <a:lnTo>
                      <a:pt x="1138" y="748"/>
                    </a:lnTo>
                    <a:lnTo>
                      <a:pt x="1138" y="753"/>
                    </a:lnTo>
                    <a:lnTo>
                      <a:pt x="1138" y="753"/>
                    </a:lnTo>
                    <a:lnTo>
                      <a:pt x="1138" y="760"/>
                    </a:lnTo>
                    <a:lnTo>
                      <a:pt x="1134" y="765"/>
                    </a:lnTo>
                    <a:lnTo>
                      <a:pt x="1129" y="768"/>
                    </a:lnTo>
                    <a:lnTo>
                      <a:pt x="1122" y="770"/>
                    </a:lnTo>
                    <a:lnTo>
                      <a:pt x="1122" y="770"/>
                    </a:lnTo>
                    <a:lnTo>
                      <a:pt x="1117" y="768"/>
                    </a:lnTo>
                    <a:lnTo>
                      <a:pt x="1112" y="765"/>
                    </a:lnTo>
                    <a:lnTo>
                      <a:pt x="1109" y="760"/>
                    </a:lnTo>
                    <a:lnTo>
                      <a:pt x="1107" y="753"/>
                    </a:lnTo>
                    <a:lnTo>
                      <a:pt x="1107" y="753"/>
                    </a:lnTo>
                    <a:lnTo>
                      <a:pt x="1109" y="748"/>
                    </a:lnTo>
                    <a:lnTo>
                      <a:pt x="1112" y="743"/>
                    </a:lnTo>
                    <a:lnTo>
                      <a:pt x="1117" y="740"/>
                    </a:lnTo>
                    <a:lnTo>
                      <a:pt x="1122" y="738"/>
                    </a:lnTo>
                    <a:lnTo>
                      <a:pt x="1122" y="738"/>
                    </a:lnTo>
                    <a:close/>
                    <a:moveTo>
                      <a:pt x="1064" y="738"/>
                    </a:moveTo>
                    <a:lnTo>
                      <a:pt x="1064" y="738"/>
                    </a:lnTo>
                    <a:lnTo>
                      <a:pt x="1064" y="738"/>
                    </a:lnTo>
                    <a:lnTo>
                      <a:pt x="1071" y="740"/>
                    </a:lnTo>
                    <a:lnTo>
                      <a:pt x="1076" y="743"/>
                    </a:lnTo>
                    <a:lnTo>
                      <a:pt x="1080" y="748"/>
                    </a:lnTo>
                    <a:lnTo>
                      <a:pt x="1080" y="753"/>
                    </a:lnTo>
                    <a:lnTo>
                      <a:pt x="1080" y="753"/>
                    </a:lnTo>
                    <a:lnTo>
                      <a:pt x="1080" y="760"/>
                    </a:lnTo>
                    <a:lnTo>
                      <a:pt x="1076" y="765"/>
                    </a:lnTo>
                    <a:lnTo>
                      <a:pt x="1071" y="768"/>
                    </a:lnTo>
                    <a:lnTo>
                      <a:pt x="1064" y="770"/>
                    </a:lnTo>
                    <a:lnTo>
                      <a:pt x="1064" y="770"/>
                    </a:lnTo>
                    <a:lnTo>
                      <a:pt x="1059" y="768"/>
                    </a:lnTo>
                    <a:lnTo>
                      <a:pt x="1054" y="765"/>
                    </a:lnTo>
                    <a:lnTo>
                      <a:pt x="1051" y="760"/>
                    </a:lnTo>
                    <a:lnTo>
                      <a:pt x="1049" y="753"/>
                    </a:lnTo>
                    <a:lnTo>
                      <a:pt x="1049" y="753"/>
                    </a:lnTo>
                    <a:lnTo>
                      <a:pt x="1051" y="748"/>
                    </a:lnTo>
                    <a:lnTo>
                      <a:pt x="1054" y="743"/>
                    </a:lnTo>
                    <a:lnTo>
                      <a:pt x="1059" y="740"/>
                    </a:lnTo>
                    <a:lnTo>
                      <a:pt x="1064" y="738"/>
                    </a:lnTo>
                    <a:lnTo>
                      <a:pt x="1064" y="738"/>
                    </a:lnTo>
                    <a:close/>
                    <a:moveTo>
                      <a:pt x="1006" y="738"/>
                    </a:moveTo>
                    <a:lnTo>
                      <a:pt x="1006" y="738"/>
                    </a:lnTo>
                    <a:lnTo>
                      <a:pt x="1006" y="738"/>
                    </a:lnTo>
                    <a:lnTo>
                      <a:pt x="1012" y="740"/>
                    </a:lnTo>
                    <a:lnTo>
                      <a:pt x="1017" y="743"/>
                    </a:lnTo>
                    <a:lnTo>
                      <a:pt x="1020" y="748"/>
                    </a:lnTo>
                    <a:lnTo>
                      <a:pt x="1022" y="753"/>
                    </a:lnTo>
                    <a:lnTo>
                      <a:pt x="1022" y="753"/>
                    </a:lnTo>
                    <a:lnTo>
                      <a:pt x="1020" y="760"/>
                    </a:lnTo>
                    <a:lnTo>
                      <a:pt x="1017" y="765"/>
                    </a:lnTo>
                    <a:lnTo>
                      <a:pt x="1012" y="768"/>
                    </a:lnTo>
                    <a:lnTo>
                      <a:pt x="1006" y="770"/>
                    </a:lnTo>
                    <a:lnTo>
                      <a:pt x="1006" y="770"/>
                    </a:lnTo>
                    <a:lnTo>
                      <a:pt x="1000" y="768"/>
                    </a:lnTo>
                    <a:lnTo>
                      <a:pt x="996" y="765"/>
                    </a:lnTo>
                    <a:lnTo>
                      <a:pt x="993" y="760"/>
                    </a:lnTo>
                    <a:lnTo>
                      <a:pt x="991" y="753"/>
                    </a:lnTo>
                    <a:lnTo>
                      <a:pt x="991" y="753"/>
                    </a:lnTo>
                    <a:lnTo>
                      <a:pt x="993" y="748"/>
                    </a:lnTo>
                    <a:lnTo>
                      <a:pt x="996" y="743"/>
                    </a:lnTo>
                    <a:lnTo>
                      <a:pt x="1000" y="740"/>
                    </a:lnTo>
                    <a:lnTo>
                      <a:pt x="1006" y="738"/>
                    </a:lnTo>
                    <a:lnTo>
                      <a:pt x="1006" y="738"/>
                    </a:lnTo>
                    <a:close/>
                    <a:moveTo>
                      <a:pt x="949" y="738"/>
                    </a:moveTo>
                    <a:lnTo>
                      <a:pt x="949" y="738"/>
                    </a:lnTo>
                    <a:lnTo>
                      <a:pt x="949" y="738"/>
                    </a:lnTo>
                    <a:lnTo>
                      <a:pt x="954" y="740"/>
                    </a:lnTo>
                    <a:lnTo>
                      <a:pt x="959" y="743"/>
                    </a:lnTo>
                    <a:lnTo>
                      <a:pt x="962" y="748"/>
                    </a:lnTo>
                    <a:lnTo>
                      <a:pt x="964" y="753"/>
                    </a:lnTo>
                    <a:lnTo>
                      <a:pt x="964" y="753"/>
                    </a:lnTo>
                    <a:lnTo>
                      <a:pt x="962" y="760"/>
                    </a:lnTo>
                    <a:lnTo>
                      <a:pt x="959" y="765"/>
                    </a:lnTo>
                    <a:lnTo>
                      <a:pt x="954" y="768"/>
                    </a:lnTo>
                    <a:lnTo>
                      <a:pt x="949" y="770"/>
                    </a:lnTo>
                    <a:lnTo>
                      <a:pt x="949" y="770"/>
                    </a:lnTo>
                    <a:lnTo>
                      <a:pt x="942" y="768"/>
                    </a:lnTo>
                    <a:lnTo>
                      <a:pt x="937" y="765"/>
                    </a:lnTo>
                    <a:lnTo>
                      <a:pt x="933" y="760"/>
                    </a:lnTo>
                    <a:lnTo>
                      <a:pt x="933" y="753"/>
                    </a:lnTo>
                    <a:lnTo>
                      <a:pt x="933" y="753"/>
                    </a:lnTo>
                    <a:lnTo>
                      <a:pt x="933" y="748"/>
                    </a:lnTo>
                    <a:lnTo>
                      <a:pt x="937" y="743"/>
                    </a:lnTo>
                    <a:lnTo>
                      <a:pt x="942" y="740"/>
                    </a:lnTo>
                    <a:lnTo>
                      <a:pt x="949" y="738"/>
                    </a:lnTo>
                    <a:lnTo>
                      <a:pt x="949" y="738"/>
                    </a:lnTo>
                    <a:close/>
                    <a:moveTo>
                      <a:pt x="889" y="738"/>
                    </a:moveTo>
                    <a:lnTo>
                      <a:pt x="889" y="738"/>
                    </a:lnTo>
                    <a:lnTo>
                      <a:pt x="889" y="738"/>
                    </a:lnTo>
                    <a:lnTo>
                      <a:pt x="896" y="740"/>
                    </a:lnTo>
                    <a:lnTo>
                      <a:pt x="901" y="743"/>
                    </a:lnTo>
                    <a:lnTo>
                      <a:pt x="904" y="748"/>
                    </a:lnTo>
                    <a:lnTo>
                      <a:pt x="906" y="753"/>
                    </a:lnTo>
                    <a:lnTo>
                      <a:pt x="906" y="753"/>
                    </a:lnTo>
                    <a:lnTo>
                      <a:pt x="904" y="760"/>
                    </a:lnTo>
                    <a:lnTo>
                      <a:pt x="901" y="765"/>
                    </a:lnTo>
                    <a:lnTo>
                      <a:pt x="896" y="768"/>
                    </a:lnTo>
                    <a:lnTo>
                      <a:pt x="889" y="770"/>
                    </a:lnTo>
                    <a:lnTo>
                      <a:pt x="889" y="770"/>
                    </a:lnTo>
                    <a:lnTo>
                      <a:pt x="884" y="768"/>
                    </a:lnTo>
                    <a:lnTo>
                      <a:pt x="879" y="765"/>
                    </a:lnTo>
                    <a:lnTo>
                      <a:pt x="875" y="760"/>
                    </a:lnTo>
                    <a:lnTo>
                      <a:pt x="874" y="753"/>
                    </a:lnTo>
                    <a:lnTo>
                      <a:pt x="874" y="753"/>
                    </a:lnTo>
                    <a:lnTo>
                      <a:pt x="875" y="748"/>
                    </a:lnTo>
                    <a:lnTo>
                      <a:pt x="879" y="743"/>
                    </a:lnTo>
                    <a:lnTo>
                      <a:pt x="884" y="740"/>
                    </a:lnTo>
                    <a:lnTo>
                      <a:pt x="889" y="738"/>
                    </a:lnTo>
                    <a:lnTo>
                      <a:pt x="889" y="738"/>
                    </a:lnTo>
                    <a:close/>
                    <a:moveTo>
                      <a:pt x="831" y="738"/>
                    </a:moveTo>
                    <a:lnTo>
                      <a:pt x="831" y="738"/>
                    </a:lnTo>
                    <a:lnTo>
                      <a:pt x="831" y="738"/>
                    </a:lnTo>
                    <a:lnTo>
                      <a:pt x="838" y="740"/>
                    </a:lnTo>
                    <a:lnTo>
                      <a:pt x="843" y="743"/>
                    </a:lnTo>
                    <a:lnTo>
                      <a:pt x="846" y="748"/>
                    </a:lnTo>
                    <a:lnTo>
                      <a:pt x="846" y="753"/>
                    </a:lnTo>
                    <a:lnTo>
                      <a:pt x="846" y="753"/>
                    </a:lnTo>
                    <a:lnTo>
                      <a:pt x="846" y="760"/>
                    </a:lnTo>
                    <a:lnTo>
                      <a:pt x="843" y="765"/>
                    </a:lnTo>
                    <a:lnTo>
                      <a:pt x="838" y="768"/>
                    </a:lnTo>
                    <a:lnTo>
                      <a:pt x="831" y="770"/>
                    </a:lnTo>
                    <a:lnTo>
                      <a:pt x="831" y="770"/>
                    </a:lnTo>
                    <a:lnTo>
                      <a:pt x="826" y="768"/>
                    </a:lnTo>
                    <a:lnTo>
                      <a:pt x="821" y="765"/>
                    </a:lnTo>
                    <a:lnTo>
                      <a:pt x="817" y="760"/>
                    </a:lnTo>
                    <a:lnTo>
                      <a:pt x="816" y="753"/>
                    </a:lnTo>
                    <a:lnTo>
                      <a:pt x="816" y="753"/>
                    </a:lnTo>
                    <a:lnTo>
                      <a:pt x="817" y="748"/>
                    </a:lnTo>
                    <a:lnTo>
                      <a:pt x="821" y="743"/>
                    </a:lnTo>
                    <a:lnTo>
                      <a:pt x="826" y="740"/>
                    </a:lnTo>
                    <a:lnTo>
                      <a:pt x="831" y="738"/>
                    </a:lnTo>
                    <a:lnTo>
                      <a:pt x="831" y="738"/>
                    </a:lnTo>
                    <a:close/>
                    <a:moveTo>
                      <a:pt x="773" y="738"/>
                    </a:moveTo>
                    <a:lnTo>
                      <a:pt x="773" y="738"/>
                    </a:lnTo>
                    <a:lnTo>
                      <a:pt x="773" y="738"/>
                    </a:lnTo>
                    <a:lnTo>
                      <a:pt x="780" y="740"/>
                    </a:lnTo>
                    <a:lnTo>
                      <a:pt x="783" y="743"/>
                    </a:lnTo>
                    <a:lnTo>
                      <a:pt x="787" y="748"/>
                    </a:lnTo>
                    <a:lnTo>
                      <a:pt x="789" y="753"/>
                    </a:lnTo>
                    <a:lnTo>
                      <a:pt x="789" y="753"/>
                    </a:lnTo>
                    <a:lnTo>
                      <a:pt x="787" y="760"/>
                    </a:lnTo>
                    <a:lnTo>
                      <a:pt x="783" y="765"/>
                    </a:lnTo>
                    <a:lnTo>
                      <a:pt x="780" y="768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6" y="768"/>
                    </a:lnTo>
                    <a:lnTo>
                      <a:pt x="763" y="765"/>
                    </a:lnTo>
                    <a:lnTo>
                      <a:pt x="760" y="760"/>
                    </a:lnTo>
                    <a:lnTo>
                      <a:pt x="758" y="753"/>
                    </a:lnTo>
                    <a:lnTo>
                      <a:pt x="758" y="753"/>
                    </a:lnTo>
                    <a:lnTo>
                      <a:pt x="760" y="748"/>
                    </a:lnTo>
                    <a:lnTo>
                      <a:pt x="763" y="743"/>
                    </a:lnTo>
                    <a:lnTo>
                      <a:pt x="766" y="740"/>
                    </a:lnTo>
                    <a:lnTo>
                      <a:pt x="773" y="738"/>
                    </a:lnTo>
                    <a:lnTo>
                      <a:pt x="773" y="738"/>
                    </a:lnTo>
                    <a:close/>
                    <a:moveTo>
                      <a:pt x="715" y="738"/>
                    </a:moveTo>
                    <a:lnTo>
                      <a:pt x="715" y="738"/>
                    </a:lnTo>
                    <a:lnTo>
                      <a:pt x="715" y="738"/>
                    </a:lnTo>
                    <a:lnTo>
                      <a:pt x="720" y="740"/>
                    </a:lnTo>
                    <a:lnTo>
                      <a:pt x="725" y="743"/>
                    </a:lnTo>
                    <a:lnTo>
                      <a:pt x="729" y="748"/>
                    </a:lnTo>
                    <a:lnTo>
                      <a:pt x="731" y="753"/>
                    </a:lnTo>
                    <a:lnTo>
                      <a:pt x="731" y="753"/>
                    </a:lnTo>
                    <a:lnTo>
                      <a:pt x="729" y="760"/>
                    </a:lnTo>
                    <a:lnTo>
                      <a:pt x="725" y="765"/>
                    </a:lnTo>
                    <a:lnTo>
                      <a:pt x="720" y="768"/>
                    </a:lnTo>
                    <a:lnTo>
                      <a:pt x="715" y="770"/>
                    </a:lnTo>
                    <a:lnTo>
                      <a:pt x="715" y="770"/>
                    </a:lnTo>
                    <a:lnTo>
                      <a:pt x="708" y="768"/>
                    </a:lnTo>
                    <a:lnTo>
                      <a:pt x="703" y="765"/>
                    </a:lnTo>
                    <a:lnTo>
                      <a:pt x="700" y="760"/>
                    </a:lnTo>
                    <a:lnTo>
                      <a:pt x="700" y="753"/>
                    </a:lnTo>
                    <a:lnTo>
                      <a:pt x="700" y="753"/>
                    </a:lnTo>
                    <a:lnTo>
                      <a:pt x="700" y="748"/>
                    </a:lnTo>
                    <a:lnTo>
                      <a:pt x="703" y="743"/>
                    </a:lnTo>
                    <a:lnTo>
                      <a:pt x="708" y="740"/>
                    </a:lnTo>
                    <a:lnTo>
                      <a:pt x="715" y="738"/>
                    </a:lnTo>
                    <a:lnTo>
                      <a:pt x="715" y="738"/>
                    </a:lnTo>
                    <a:close/>
                    <a:moveTo>
                      <a:pt x="657" y="738"/>
                    </a:moveTo>
                    <a:lnTo>
                      <a:pt x="657" y="738"/>
                    </a:lnTo>
                    <a:lnTo>
                      <a:pt x="657" y="738"/>
                    </a:lnTo>
                    <a:lnTo>
                      <a:pt x="662" y="740"/>
                    </a:lnTo>
                    <a:lnTo>
                      <a:pt x="668" y="743"/>
                    </a:lnTo>
                    <a:lnTo>
                      <a:pt x="671" y="748"/>
                    </a:lnTo>
                    <a:lnTo>
                      <a:pt x="673" y="753"/>
                    </a:lnTo>
                    <a:lnTo>
                      <a:pt x="673" y="753"/>
                    </a:lnTo>
                    <a:lnTo>
                      <a:pt x="671" y="760"/>
                    </a:lnTo>
                    <a:lnTo>
                      <a:pt x="668" y="765"/>
                    </a:lnTo>
                    <a:lnTo>
                      <a:pt x="662" y="768"/>
                    </a:lnTo>
                    <a:lnTo>
                      <a:pt x="657" y="770"/>
                    </a:lnTo>
                    <a:lnTo>
                      <a:pt x="657" y="770"/>
                    </a:lnTo>
                    <a:lnTo>
                      <a:pt x="651" y="768"/>
                    </a:lnTo>
                    <a:lnTo>
                      <a:pt x="645" y="765"/>
                    </a:lnTo>
                    <a:lnTo>
                      <a:pt x="642" y="760"/>
                    </a:lnTo>
                    <a:lnTo>
                      <a:pt x="640" y="753"/>
                    </a:lnTo>
                    <a:lnTo>
                      <a:pt x="640" y="753"/>
                    </a:lnTo>
                    <a:lnTo>
                      <a:pt x="642" y="748"/>
                    </a:lnTo>
                    <a:lnTo>
                      <a:pt x="645" y="743"/>
                    </a:lnTo>
                    <a:lnTo>
                      <a:pt x="651" y="740"/>
                    </a:lnTo>
                    <a:lnTo>
                      <a:pt x="657" y="738"/>
                    </a:lnTo>
                    <a:lnTo>
                      <a:pt x="657" y="738"/>
                    </a:lnTo>
                    <a:close/>
                    <a:moveTo>
                      <a:pt x="598" y="738"/>
                    </a:moveTo>
                    <a:lnTo>
                      <a:pt x="598" y="738"/>
                    </a:lnTo>
                    <a:lnTo>
                      <a:pt x="598" y="738"/>
                    </a:lnTo>
                    <a:lnTo>
                      <a:pt x="605" y="740"/>
                    </a:lnTo>
                    <a:lnTo>
                      <a:pt x="610" y="743"/>
                    </a:lnTo>
                    <a:lnTo>
                      <a:pt x="613" y="748"/>
                    </a:lnTo>
                    <a:lnTo>
                      <a:pt x="613" y="753"/>
                    </a:lnTo>
                    <a:lnTo>
                      <a:pt x="613" y="753"/>
                    </a:lnTo>
                    <a:lnTo>
                      <a:pt x="613" y="760"/>
                    </a:lnTo>
                    <a:lnTo>
                      <a:pt x="610" y="765"/>
                    </a:lnTo>
                    <a:lnTo>
                      <a:pt x="605" y="768"/>
                    </a:lnTo>
                    <a:lnTo>
                      <a:pt x="598" y="770"/>
                    </a:lnTo>
                    <a:lnTo>
                      <a:pt x="598" y="770"/>
                    </a:lnTo>
                    <a:lnTo>
                      <a:pt x="593" y="768"/>
                    </a:lnTo>
                    <a:lnTo>
                      <a:pt x="588" y="765"/>
                    </a:lnTo>
                    <a:lnTo>
                      <a:pt x="584" y="760"/>
                    </a:lnTo>
                    <a:lnTo>
                      <a:pt x="582" y="753"/>
                    </a:lnTo>
                    <a:lnTo>
                      <a:pt x="582" y="753"/>
                    </a:lnTo>
                    <a:lnTo>
                      <a:pt x="584" y="748"/>
                    </a:lnTo>
                    <a:lnTo>
                      <a:pt x="588" y="743"/>
                    </a:lnTo>
                    <a:lnTo>
                      <a:pt x="593" y="740"/>
                    </a:lnTo>
                    <a:lnTo>
                      <a:pt x="598" y="738"/>
                    </a:lnTo>
                    <a:lnTo>
                      <a:pt x="598" y="738"/>
                    </a:lnTo>
                    <a:close/>
                    <a:moveTo>
                      <a:pt x="540" y="738"/>
                    </a:moveTo>
                    <a:lnTo>
                      <a:pt x="540" y="738"/>
                    </a:lnTo>
                    <a:lnTo>
                      <a:pt x="540" y="738"/>
                    </a:lnTo>
                    <a:lnTo>
                      <a:pt x="547" y="740"/>
                    </a:lnTo>
                    <a:lnTo>
                      <a:pt x="550" y="743"/>
                    </a:lnTo>
                    <a:lnTo>
                      <a:pt x="553" y="748"/>
                    </a:lnTo>
                    <a:lnTo>
                      <a:pt x="555" y="753"/>
                    </a:lnTo>
                    <a:lnTo>
                      <a:pt x="555" y="753"/>
                    </a:lnTo>
                    <a:lnTo>
                      <a:pt x="553" y="760"/>
                    </a:lnTo>
                    <a:lnTo>
                      <a:pt x="550" y="765"/>
                    </a:lnTo>
                    <a:lnTo>
                      <a:pt x="547" y="768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5" y="768"/>
                    </a:lnTo>
                    <a:lnTo>
                      <a:pt x="530" y="765"/>
                    </a:lnTo>
                    <a:lnTo>
                      <a:pt x="526" y="760"/>
                    </a:lnTo>
                    <a:lnTo>
                      <a:pt x="525" y="753"/>
                    </a:lnTo>
                    <a:lnTo>
                      <a:pt x="525" y="753"/>
                    </a:lnTo>
                    <a:lnTo>
                      <a:pt x="526" y="748"/>
                    </a:lnTo>
                    <a:lnTo>
                      <a:pt x="530" y="743"/>
                    </a:lnTo>
                    <a:lnTo>
                      <a:pt x="535" y="740"/>
                    </a:lnTo>
                    <a:lnTo>
                      <a:pt x="540" y="738"/>
                    </a:lnTo>
                    <a:lnTo>
                      <a:pt x="540" y="738"/>
                    </a:lnTo>
                    <a:close/>
                    <a:moveTo>
                      <a:pt x="482" y="738"/>
                    </a:moveTo>
                    <a:lnTo>
                      <a:pt x="482" y="738"/>
                    </a:lnTo>
                    <a:lnTo>
                      <a:pt x="482" y="738"/>
                    </a:lnTo>
                    <a:lnTo>
                      <a:pt x="487" y="740"/>
                    </a:lnTo>
                    <a:lnTo>
                      <a:pt x="492" y="743"/>
                    </a:lnTo>
                    <a:lnTo>
                      <a:pt x="496" y="748"/>
                    </a:lnTo>
                    <a:lnTo>
                      <a:pt x="497" y="753"/>
                    </a:lnTo>
                    <a:lnTo>
                      <a:pt x="497" y="753"/>
                    </a:lnTo>
                    <a:lnTo>
                      <a:pt x="496" y="760"/>
                    </a:lnTo>
                    <a:lnTo>
                      <a:pt x="492" y="765"/>
                    </a:lnTo>
                    <a:lnTo>
                      <a:pt x="487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5" y="768"/>
                    </a:lnTo>
                    <a:lnTo>
                      <a:pt x="470" y="765"/>
                    </a:lnTo>
                    <a:lnTo>
                      <a:pt x="467" y="760"/>
                    </a:lnTo>
                    <a:lnTo>
                      <a:pt x="467" y="753"/>
                    </a:lnTo>
                    <a:lnTo>
                      <a:pt x="467" y="753"/>
                    </a:lnTo>
                    <a:lnTo>
                      <a:pt x="467" y="748"/>
                    </a:lnTo>
                    <a:lnTo>
                      <a:pt x="470" y="743"/>
                    </a:lnTo>
                    <a:lnTo>
                      <a:pt x="475" y="740"/>
                    </a:lnTo>
                    <a:lnTo>
                      <a:pt x="482" y="738"/>
                    </a:lnTo>
                    <a:lnTo>
                      <a:pt x="482" y="738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29" y="740"/>
                    </a:lnTo>
                    <a:lnTo>
                      <a:pt x="434" y="743"/>
                    </a:lnTo>
                    <a:lnTo>
                      <a:pt x="438" y="748"/>
                    </a:lnTo>
                    <a:lnTo>
                      <a:pt x="439" y="753"/>
                    </a:lnTo>
                    <a:lnTo>
                      <a:pt x="439" y="753"/>
                    </a:lnTo>
                    <a:lnTo>
                      <a:pt x="438" y="760"/>
                    </a:lnTo>
                    <a:lnTo>
                      <a:pt x="434" y="765"/>
                    </a:lnTo>
                    <a:lnTo>
                      <a:pt x="429" y="768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7" y="768"/>
                    </a:lnTo>
                    <a:lnTo>
                      <a:pt x="412" y="765"/>
                    </a:lnTo>
                    <a:lnTo>
                      <a:pt x="409" y="760"/>
                    </a:lnTo>
                    <a:lnTo>
                      <a:pt x="407" y="753"/>
                    </a:lnTo>
                    <a:lnTo>
                      <a:pt x="407" y="753"/>
                    </a:lnTo>
                    <a:lnTo>
                      <a:pt x="409" y="748"/>
                    </a:lnTo>
                    <a:lnTo>
                      <a:pt x="412" y="743"/>
                    </a:lnTo>
                    <a:lnTo>
                      <a:pt x="417" y="740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4" y="738"/>
                    </a:moveTo>
                    <a:lnTo>
                      <a:pt x="364" y="738"/>
                    </a:lnTo>
                    <a:lnTo>
                      <a:pt x="364" y="738"/>
                    </a:lnTo>
                    <a:lnTo>
                      <a:pt x="371" y="740"/>
                    </a:lnTo>
                    <a:lnTo>
                      <a:pt x="376" y="743"/>
                    </a:lnTo>
                    <a:lnTo>
                      <a:pt x="380" y="748"/>
                    </a:lnTo>
                    <a:lnTo>
                      <a:pt x="380" y="753"/>
                    </a:lnTo>
                    <a:lnTo>
                      <a:pt x="380" y="753"/>
                    </a:lnTo>
                    <a:lnTo>
                      <a:pt x="380" y="760"/>
                    </a:lnTo>
                    <a:lnTo>
                      <a:pt x="376" y="765"/>
                    </a:lnTo>
                    <a:lnTo>
                      <a:pt x="371" y="768"/>
                    </a:lnTo>
                    <a:lnTo>
                      <a:pt x="364" y="770"/>
                    </a:lnTo>
                    <a:lnTo>
                      <a:pt x="364" y="770"/>
                    </a:lnTo>
                    <a:lnTo>
                      <a:pt x="359" y="768"/>
                    </a:lnTo>
                    <a:lnTo>
                      <a:pt x="354" y="765"/>
                    </a:lnTo>
                    <a:lnTo>
                      <a:pt x="351" y="760"/>
                    </a:lnTo>
                    <a:lnTo>
                      <a:pt x="349" y="753"/>
                    </a:lnTo>
                    <a:lnTo>
                      <a:pt x="349" y="753"/>
                    </a:lnTo>
                    <a:lnTo>
                      <a:pt x="351" y="748"/>
                    </a:lnTo>
                    <a:lnTo>
                      <a:pt x="354" y="743"/>
                    </a:lnTo>
                    <a:lnTo>
                      <a:pt x="359" y="740"/>
                    </a:lnTo>
                    <a:lnTo>
                      <a:pt x="364" y="738"/>
                    </a:lnTo>
                    <a:lnTo>
                      <a:pt x="364" y="738"/>
                    </a:lnTo>
                    <a:close/>
                    <a:moveTo>
                      <a:pt x="307" y="738"/>
                    </a:moveTo>
                    <a:lnTo>
                      <a:pt x="307" y="738"/>
                    </a:lnTo>
                    <a:lnTo>
                      <a:pt x="307" y="738"/>
                    </a:lnTo>
                    <a:lnTo>
                      <a:pt x="313" y="740"/>
                    </a:lnTo>
                    <a:lnTo>
                      <a:pt x="318" y="743"/>
                    </a:lnTo>
                    <a:lnTo>
                      <a:pt x="320" y="748"/>
                    </a:lnTo>
                    <a:lnTo>
                      <a:pt x="322" y="753"/>
                    </a:lnTo>
                    <a:lnTo>
                      <a:pt x="322" y="753"/>
                    </a:lnTo>
                    <a:lnTo>
                      <a:pt x="320" y="760"/>
                    </a:lnTo>
                    <a:lnTo>
                      <a:pt x="318" y="765"/>
                    </a:lnTo>
                    <a:lnTo>
                      <a:pt x="313" y="768"/>
                    </a:lnTo>
                    <a:lnTo>
                      <a:pt x="307" y="770"/>
                    </a:lnTo>
                    <a:lnTo>
                      <a:pt x="307" y="770"/>
                    </a:lnTo>
                    <a:lnTo>
                      <a:pt x="301" y="768"/>
                    </a:lnTo>
                    <a:lnTo>
                      <a:pt x="296" y="765"/>
                    </a:lnTo>
                    <a:lnTo>
                      <a:pt x="293" y="760"/>
                    </a:lnTo>
                    <a:lnTo>
                      <a:pt x="291" y="753"/>
                    </a:lnTo>
                    <a:lnTo>
                      <a:pt x="291" y="753"/>
                    </a:lnTo>
                    <a:lnTo>
                      <a:pt x="293" y="748"/>
                    </a:lnTo>
                    <a:lnTo>
                      <a:pt x="296" y="743"/>
                    </a:lnTo>
                    <a:lnTo>
                      <a:pt x="301" y="740"/>
                    </a:lnTo>
                    <a:lnTo>
                      <a:pt x="307" y="738"/>
                    </a:lnTo>
                    <a:lnTo>
                      <a:pt x="307" y="738"/>
                    </a:lnTo>
                    <a:close/>
                    <a:moveTo>
                      <a:pt x="249" y="738"/>
                    </a:moveTo>
                    <a:lnTo>
                      <a:pt x="249" y="738"/>
                    </a:lnTo>
                    <a:lnTo>
                      <a:pt x="249" y="738"/>
                    </a:lnTo>
                    <a:lnTo>
                      <a:pt x="254" y="740"/>
                    </a:lnTo>
                    <a:lnTo>
                      <a:pt x="259" y="743"/>
                    </a:lnTo>
                    <a:lnTo>
                      <a:pt x="262" y="748"/>
                    </a:lnTo>
                    <a:lnTo>
                      <a:pt x="264" y="753"/>
                    </a:lnTo>
                    <a:lnTo>
                      <a:pt x="264" y="753"/>
                    </a:lnTo>
                    <a:lnTo>
                      <a:pt x="262" y="760"/>
                    </a:lnTo>
                    <a:lnTo>
                      <a:pt x="259" y="765"/>
                    </a:lnTo>
                    <a:lnTo>
                      <a:pt x="254" y="768"/>
                    </a:lnTo>
                    <a:lnTo>
                      <a:pt x="249" y="770"/>
                    </a:lnTo>
                    <a:lnTo>
                      <a:pt x="249" y="770"/>
                    </a:lnTo>
                    <a:lnTo>
                      <a:pt x="242" y="768"/>
                    </a:lnTo>
                    <a:lnTo>
                      <a:pt x="237" y="765"/>
                    </a:lnTo>
                    <a:lnTo>
                      <a:pt x="235" y="760"/>
                    </a:lnTo>
                    <a:lnTo>
                      <a:pt x="233" y="753"/>
                    </a:lnTo>
                    <a:lnTo>
                      <a:pt x="233" y="753"/>
                    </a:lnTo>
                    <a:lnTo>
                      <a:pt x="235" y="748"/>
                    </a:lnTo>
                    <a:lnTo>
                      <a:pt x="237" y="743"/>
                    </a:lnTo>
                    <a:lnTo>
                      <a:pt x="242" y="740"/>
                    </a:lnTo>
                    <a:lnTo>
                      <a:pt x="249" y="738"/>
                    </a:lnTo>
                    <a:lnTo>
                      <a:pt x="249" y="738"/>
                    </a:lnTo>
                    <a:close/>
                    <a:moveTo>
                      <a:pt x="1531" y="695"/>
                    </a:moveTo>
                    <a:lnTo>
                      <a:pt x="1531" y="695"/>
                    </a:lnTo>
                    <a:lnTo>
                      <a:pt x="1531" y="695"/>
                    </a:lnTo>
                    <a:lnTo>
                      <a:pt x="1538" y="695"/>
                    </a:lnTo>
                    <a:lnTo>
                      <a:pt x="1541" y="699"/>
                    </a:lnTo>
                    <a:lnTo>
                      <a:pt x="1545" y="704"/>
                    </a:lnTo>
                    <a:lnTo>
                      <a:pt x="1546" y="711"/>
                    </a:lnTo>
                    <a:lnTo>
                      <a:pt x="1546" y="711"/>
                    </a:lnTo>
                    <a:lnTo>
                      <a:pt x="1545" y="717"/>
                    </a:lnTo>
                    <a:lnTo>
                      <a:pt x="1541" y="723"/>
                    </a:lnTo>
                    <a:lnTo>
                      <a:pt x="1538" y="726"/>
                    </a:lnTo>
                    <a:lnTo>
                      <a:pt x="1531" y="728"/>
                    </a:lnTo>
                    <a:lnTo>
                      <a:pt x="1531" y="728"/>
                    </a:lnTo>
                    <a:lnTo>
                      <a:pt x="1524" y="726"/>
                    </a:lnTo>
                    <a:lnTo>
                      <a:pt x="1521" y="723"/>
                    </a:lnTo>
                    <a:lnTo>
                      <a:pt x="1517" y="717"/>
                    </a:lnTo>
                    <a:lnTo>
                      <a:pt x="1516" y="711"/>
                    </a:lnTo>
                    <a:lnTo>
                      <a:pt x="1516" y="711"/>
                    </a:lnTo>
                    <a:lnTo>
                      <a:pt x="1517" y="704"/>
                    </a:lnTo>
                    <a:lnTo>
                      <a:pt x="1521" y="699"/>
                    </a:lnTo>
                    <a:lnTo>
                      <a:pt x="1524" y="695"/>
                    </a:lnTo>
                    <a:lnTo>
                      <a:pt x="1531" y="695"/>
                    </a:lnTo>
                    <a:lnTo>
                      <a:pt x="1531" y="695"/>
                    </a:lnTo>
                    <a:close/>
                    <a:moveTo>
                      <a:pt x="1473" y="695"/>
                    </a:moveTo>
                    <a:lnTo>
                      <a:pt x="1473" y="695"/>
                    </a:lnTo>
                    <a:lnTo>
                      <a:pt x="1473" y="695"/>
                    </a:lnTo>
                    <a:lnTo>
                      <a:pt x="1478" y="695"/>
                    </a:lnTo>
                    <a:lnTo>
                      <a:pt x="1483" y="699"/>
                    </a:lnTo>
                    <a:lnTo>
                      <a:pt x="1487" y="704"/>
                    </a:lnTo>
                    <a:lnTo>
                      <a:pt x="1488" y="711"/>
                    </a:lnTo>
                    <a:lnTo>
                      <a:pt x="1488" y="711"/>
                    </a:lnTo>
                    <a:lnTo>
                      <a:pt x="1487" y="717"/>
                    </a:lnTo>
                    <a:lnTo>
                      <a:pt x="1483" y="723"/>
                    </a:lnTo>
                    <a:lnTo>
                      <a:pt x="1478" y="726"/>
                    </a:lnTo>
                    <a:lnTo>
                      <a:pt x="1473" y="728"/>
                    </a:lnTo>
                    <a:lnTo>
                      <a:pt x="1473" y="728"/>
                    </a:lnTo>
                    <a:lnTo>
                      <a:pt x="1466" y="726"/>
                    </a:lnTo>
                    <a:lnTo>
                      <a:pt x="1461" y="723"/>
                    </a:lnTo>
                    <a:lnTo>
                      <a:pt x="1458" y="717"/>
                    </a:lnTo>
                    <a:lnTo>
                      <a:pt x="1458" y="711"/>
                    </a:lnTo>
                    <a:lnTo>
                      <a:pt x="1458" y="711"/>
                    </a:lnTo>
                    <a:lnTo>
                      <a:pt x="1458" y="704"/>
                    </a:lnTo>
                    <a:lnTo>
                      <a:pt x="1461" y="699"/>
                    </a:lnTo>
                    <a:lnTo>
                      <a:pt x="1466" y="695"/>
                    </a:lnTo>
                    <a:lnTo>
                      <a:pt x="1473" y="695"/>
                    </a:lnTo>
                    <a:lnTo>
                      <a:pt x="1473" y="695"/>
                    </a:lnTo>
                    <a:close/>
                    <a:moveTo>
                      <a:pt x="1415" y="695"/>
                    </a:moveTo>
                    <a:lnTo>
                      <a:pt x="1415" y="695"/>
                    </a:lnTo>
                    <a:lnTo>
                      <a:pt x="1415" y="695"/>
                    </a:lnTo>
                    <a:lnTo>
                      <a:pt x="1420" y="695"/>
                    </a:lnTo>
                    <a:lnTo>
                      <a:pt x="1425" y="699"/>
                    </a:lnTo>
                    <a:lnTo>
                      <a:pt x="1429" y="704"/>
                    </a:lnTo>
                    <a:lnTo>
                      <a:pt x="1431" y="711"/>
                    </a:lnTo>
                    <a:lnTo>
                      <a:pt x="1431" y="711"/>
                    </a:lnTo>
                    <a:lnTo>
                      <a:pt x="1429" y="717"/>
                    </a:lnTo>
                    <a:lnTo>
                      <a:pt x="1425" y="723"/>
                    </a:lnTo>
                    <a:lnTo>
                      <a:pt x="1420" y="726"/>
                    </a:lnTo>
                    <a:lnTo>
                      <a:pt x="1415" y="728"/>
                    </a:lnTo>
                    <a:lnTo>
                      <a:pt x="1415" y="728"/>
                    </a:lnTo>
                    <a:lnTo>
                      <a:pt x="1408" y="726"/>
                    </a:lnTo>
                    <a:lnTo>
                      <a:pt x="1403" y="723"/>
                    </a:lnTo>
                    <a:lnTo>
                      <a:pt x="1400" y="717"/>
                    </a:lnTo>
                    <a:lnTo>
                      <a:pt x="1398" y="711"/>
                    </a:lnTo>
                    <a:lnTo>
                      <a:pt x="1398" y="711"/>
                    </a:lnTo>
                    <a:lnTo>
                      <a:pt x="1400" y="704"/>
                    </a:lnTo>
                    <a:lnTo>
                      <a:pt x="1403" y="699"/>
                    </a:lnTo>
                    <a:lnTo>
                      <a:pt x="1408" y="695"/>
                    </a:lnTo>
                    <a:lnTo>
                      <a:pt x="1415" y="695"/>
                    </a:lnTo>
                    <a:lnTo>
                      <a:pt x="1415" y="695"/>
                    </a:lnTo>
                    <a:close/>
                    <a:moveTo>
                      <a:pt x="1356" y="695"/>
                    </a:moveTo>
                    <a:lnTo>
                      <a:pt x="1356" y="695"/>
                    </a:lnTo>
                    <a:lnTo>
                      <a:pt x="1356" y="695"/>
                    </a:lnTo>
                    <a:lnTo>
                      <a:pt x="1362" y="695"/>
                    </a:lnTo>
                    <a:lnTo>
                      <a:pt x="1368" y="699"/>
                    </a:lnTo>
                    <a:lnTo>
                      <a:pt x="1371" y="704"/>
                    </a:lnTo>
                    <a:lnTo>
                      <a:pt x="1371" y="711"/>
                    </a:lnTo>
                    <a:lnTo>
                      <a:pt x="1371" y="711"/>
                    </a:lnTo>
                    <a:lnTo>
                      <a:pt x="1371" y="717"/>
                    </a:lnTo>
                    <a:lnTo>
                      <a:pt x="1368" y="723"/>
                    </a:lnTo>
                    <a:lnTo>
                      <a:pt x="1362" y="726"/>
                    </a:lnTo>
                    <a:lnTo>
                      <a:pt x="1356" y="728"/>
                    </a:lnTo>
                    <a:lnTo>
                      <a:pt x="1356" y="728"/>
                    </a:lnTo>
                    <a:lnTo>
                      <a:pt x="1350" y="726"/>
                    </a:lnTo>
                    <a:lnTo>
                      <a:pt x="1345" y="723"/>
                    </a:lnTo>
                    <a:lnTo>
                      <a:pt x="1342" y="717"/>
                    </a:lnTo>
                    <a:lnTo>
                      <a:pt x="1340" y="711"/>
                    </a:lnTo>
                    <a:lnTo>
                      <a:pt x="1340" y="711"/>
                    </a:lnTo>
                    <a:lnTo>
                      <a:pt x="1342" y="704"/>
                    </a:lnTo>
                    <a:lnTo>
                      <a:pt x="1345" y="699"/>
                    </a:lnTo>
                    <a:lnTo>
                      <a:pt x="1350" y="695"/>
                    </a:lnTo>
                    <a:lnTo>
                      <a:pt x="1356" y="695"/>
                    </a:lnTo>
                    <a:lnTo>
                      <a:pt x="1356" y="695"/>
                    </a:lnTo>
                    <a:close/>
                    <a:moveTo>
                      <a:pt x="1298" y="695"/>
                    </a:moveTo>
                    <a:lnTo>
                      <a:pt x="1298" y="695"/>
                    </a:lnTo>
                    <a:lnTo>
                      <a:pt x="1298" y="695"/>
                    </a:lnTo>
                    <a:lnTo>
                      <a:pt x="1305" y="695"/>
                    </a:lnTo>
                    <a:lnTo>
                      <a:pt x="1310" y="699"/>
                    </a:lnTo>
                    <a:lnTo>
                      <a:pt x="1311" y="704"/>
                    </a:lnTo>
                    <a:lnTo>
                      <a:pt x="1313" y="711"/>
                    </a:lnTo>
                    <a:lnTo>
                      <a:pt x="1313" y="711"/>
                    </a:lnTo>
                    <a:lnTo>
                      <a:pt x="1311" y="717"/>
                    </a:lnTo>
                    <a:lnTo>
                      <a:pt x="1310" y="723"/>
                    </a:lnTo>
                    <a:lnTo>
                      <a:pt x="1305" y="726"/>
                    </a:lnTo>
                    <a:lnTo>
                      <a:pt x="1298" y="728"/>
                    </a:lnTo>
                    <a:lnTo>
                      <a:pt x="1298" y="728"/>
                    </a:lnTo>
                    <a:lnTo>
                      <a:pt x="1293" y="726"/>
                    </a:lnTo>
                    <a:lnTo>
                      <a:pt x="1287" y="723"/>
                    </a:lnTo>
                    <a:lnTo>
                      <a:pt x="1284" y="717"/>
                    </a:lnTo>
                    <a:lnTo>
                      <a:pt x="1282" y="711"/>
                    </a:lnTo>
                    <a:lnTo>
                      <a:pt x="1282" y="711"/>
                    </a:lnTo>
                    <a:lnTo>
                      <a:pt x="1284" y="704"/>
                    </a:lnTo>
                    <a:lnTo>
                      <a:pt x="1287" y="699"/>
                    </a:lnTo>
                    <a:lnTo>
                      <a:pt x="1293" y="695"/>
                    </a:lnTo>
                    <a:lnTo>
                      <a:pt x="1298" y="695"/>
                    </a:lnTo>
                    <a:lnTo>
                      <a:pt x="1298" y="695"/>
                    </a:lnTo>
                    <a:close/>
                    <a:moveTo>
                      <a:pt x="1240" y="695"/>
                    </a:moveTo>
                    <a:lnTo>
                      <a:pt x="1240" y="695"/>
                    </a:lnTo>
                    <a:lnTo>
                      <a:pt x="1240" y="695"/>
                    </a:lnTo>
                    <a:lnTo>
                      <a:pt x="1245" y="695"/>
                    </a:lnTo>
                    <a:lnTo>
                      <a:pt x="1250" y="699"/>
                    </a:lnTo>
                    <a:lnTo>
                      <a:pt x="1253" y="704"/>
                    </a:lnTo>
                    <a:lnTo>
                      <a:pt x="1255" y="711"/>
                    </a:lnTo>
                    <a:lnTo>
                      <a:pt x="1255" y="711"/>
                    </a:lnTo>
                    <a:lnTo>
                      <a:pt x="1253" y="717"/>
                    </a:lnTo>
                    <a:lnTo>
                      <a:pt x="1250" y="723"/>
                    </a:lnTo>
                    <a:lnTo>
                      <a:pt x="1245" y="726"/>
                    </a:lnTo>
                    <a:lnTo>
                      <a:pt x="1240" y="728"/>
                    </a:lnTo>
                    <a:lnTo>
                      <a:pt x="1240" y="728"/>
                    </a:lnTo>
                    <a:lnTo>
                      <a:pt x="1233" y="726"/>
                    </a:lnTo>
                    <a:lnTo>
                      <a:pt x="1228" y="723"/>
                    </a:lnTo>
                    <a:lnTo>
                      <a:pt x="1224" y="717"/>
                    </a:lnTo>
                    <a:lnTo>
                      <a:pt x="1224" y="711"/>
                    </a:lnTo>
                    <a:lnTo>
                      <a:pt x="1224" y="711"/>
                    </a:lnTo>
                    <a:lnTo>
                      <a:pt x="1224" y="704"/>
                    </a:lnTo>
                    <a:lnTo>
                      <a:pt x="1228" y="699"/>
                    </a:lnTo>
                    <a:lnTo>
                      <a:pt x="1233" y="695"/>
                    </a:lnTo>
                    <a:lnTo>
                      <a:pt x="1240" y="695"/>
                    </a:lnTo>
                    <a:lnTo>
                      <a:pt x="1240" y="695"/>
                    </a:lnTo>
                    <a:close/>
                    <a:moveTo>
                      <a:pt x="1182" y="695"/>
                    </a:moveTo>
                    <a:lnTo>
                      <a:pt x="1182" y="695"/>
                    </a:lnTo>
                    <a:lnTo>
                      <a:pt x="1182" y="695"/>
                    </a:lnTo>
                    <a:lnTo>
                      <a:pt x="1187" y="695"/>
                    </a:lnTo>
                    <a:lnTo>
                      <a:pt x="1192" y="699"/>
                    </a:lnTo>
                    <a:lnTo>
                      <a:pt x="1196" y="704"/>
                    </a:lnTo>
                    <a:lnTo>
                      <a:pt x="1197" y="711"/>
                    </a:lnTo>
                    <a:lnTo>
                      <a:pt x="1197" y="711"/>
                    </a:lnTo>
                    <a:lnTo>
                      <a:pt x="1196" y="717"/>
                    </a:lnTo>
                    <a:lnTo>
                      <a:pt x="1192" y="723"/>
                    </a:lnTo>
                    <a:lnTo>
                      <a:pt x="1187" y="726"/>
                    </a:lnTo>
                    <a:lnTo>
                      <a:pt x="1182" y="728"/>
                    </a:lnTo>
                    <a:lnTo>
                      <a:pt x="1182" y="728"/>
                    </a:lnTo>
                    <a:lnTo>
                      <a:pt x="1175" y="726"/>
                    </a:lnTo>
                    <a:lnTo>
                      <a:pt x="1170" y="723"/>
                    </a:lnTo>
                    <a:lnTo>
                      <a:pt x="1167" y="717"/>
                    </a:lnTo>
                    <a:lnTo>
                      <a:pt x="1167" y="711"/>
                    </a:lnTo>
                    <a:lnTo>
                      <a:pt x="1167" y="711"/>
                    </a:lnTo>
                    <a:lnTo>
                      <a:pt x="1167" y="704"/>
                    </a:lnTo>
                    <a:lnTo>
                      <a:pt x="1170" y="699"/>
                    </a:lnTo>
                    <a:lnTo>
                      <a:pt x="1175" y="695"/>
                    </a:lnTo>
                    <a:lnTo>
                      <a:pt x="1182" y="695"/>
                    </a:lnTo>
                    <a:lnTo>
                      <a:pt x="1182" y="695"/>
                    </a:lnTo>
                    <a:close/>
                    <a:moveTo>
                      <a:pt x="1122" y="695"/>
                    </a:moveTo>
                    <a:lnTo>
                      <a:pt x="1122" y="695"/>
                    </a:lnTo>
                    <a:lnTo>
                      <a:pt x="1122" y="695"/>
                    </a:lnTo>
                    <a:lnTo>
                      <a:pt x="1129" y="695"/>
                    </a:lnTo>
                    <a:lnTo>
                      <a:pt x="1134" y="699"/>
                    </a:lnTo>
                    <a:lnTo>
                      <a:pt x="1138" y="704"/>
                    </a:lnTo>
                    <a:lnTo>
                      <a:pt x="1138" y="711"/>
                    </a:lnTo>
                    <a:lnTo>
                      <a:pt x="1138" y="711"/>
                    </a:lnTo>
                    <a:lnTo>
                      <a:pt x="1138" y="717"/>
                    </a:lnTo>
                    <a:lnTo>
                      <a:pt x="1134" y="723"/>
                    </a:lnTo>
                    <a:lnTo>
                      <a:pt x="1129" y="726"/>
                    </a:lnTo>
                    <a:lnTo>
                      <a:pt x="1122" y="728"/>
                    </a:lnTo>
                    <a:lnTo>
                      <a:pt x="1122" y="728"/>
                    </a:lnTo>
                    <a:lnTo>
                      <a:pt x="1117" y="726"/>
                    </a:lnTo>
                    <a:lnTo>
                      <a:pt x="1112" y="723"/>
                    </a:lnTo>
                    <a:lnTo>
                      <a:pt x="1109" y="717"/>
                    </a:lnTo>
                    <a:lnTo>
                      <a:pt x="1107" y="711"/>
                    </a:lnTo>
                    <a:lnTo>
                      <a:pt x="1107" y="711"/>
                    </a:lnTo>
                    <a:lnTo>
                      <a:pt x="1109" y="704"/>
                    </a:lnTo>
                    <a:lnTo>
                      <a:pt x="1112" y="699"/>
                    </a:lnTo>
                    <a:lnTo>
                      <a:pt x="1117" y="695"/>
                    </a:lnTo>
                    <a:lnTo>
                      <a:pt x="1122" y="695"/>
                    </a:lnTo>
                    <a:lnTo>
                      <a:pt x="1122" y="695"/>
                    </a:lnTo>
                    <a:close/>
                    <a:moveTo>
                      <a:pt x="1064" y="695"/>
                    </a:moveTo>
                    <a:lnTo>
                      <a:pt x="1064" y="695"/>
                    </a:lnTo>
                    <a:lnTo>
                      <a:pt x="1064" y="695"/>
                    </a:lnTo>
                    <a:lnTo>
                      <a:pt x="1071" y="695"/>
                    </a:lnTo>
                    <a:lnTo>
                      <a:pt x="1076" y="699"/>
                    </a:lnTo>
                    <a:lnTo>
                      <a:pt x="1080" y="704"/>
                    </a:lnTo>
                    <a:lnTo>
                      <a:pt x="1080" y="711"/>
                    </a:lnTo>
                    <a:lnTo>
                      <a:pt x="1080" y="711"/>
                    </a:lnTo>
                    <a:lnTo>
                      <a:pt x="1080" y="717"/>
                    </a:lnTo>
                    <a:lnTo>
                      <a:pt x="1076" y="723"/>
                    </a:lnTo>
                    <a:lnTo>
                      <a:pt x="1071" y="726"/>
                    </a:lnTo>
                    <a:lnTo>
                      <a:pt x="1064" y="728"/>
                    </a:lnTo>
                    <a:lnTo>
                      <a:pt x="1064" y="728"/>
                    </a:lnTo>
                    <a:lnTo>
                      <a:pt x="1059" y="726"/>
                    </a:lnTo>
                    <a:lnTo>
                      <a:pt x="1054" y="723"/>
                    </a:lnTo>
                    <a:lnTo>
                      <a:pt x="1051" y="717"/>
                    </a:lnTo>
                    <a:lnTo>
                      <a:pt x="1049" y="711"/>
                    </a:lnTo>
                    <a:lnTo>
                      <a:pt x="1049" y="711"/>
                    </a:lnTo>
                    <a:lnTo>
                      <a:pt x="1051" y="704"/>
                    </a:lnTo>
                    <a:lnTo>
                      <a:pt x="1054" y="699"/>
                    </a:lnTo>
                    <a:lnTo>
                      <a:pt x="1059" y="695"/>
                    </a:lnTo>
                    <a:lnTo>
                      <a:pt x="1064" y="695"/>
                    </a:lnTo>
                    <a:lnTo>
                      <a:pt x="1064" y="695"/>
                    </a:lnTo>
                    <a:close/>
                    <a:moveTo>
                      <a:pt x="1006" y="695"/>
                    </a:moveTo>
                    <a:lnTo>
                      <a:pt x="1006" y="695"/>
                    </a:lnTo>
                    <a:lnTo>
                      <a:pt x="1006" y="695"/>
                    </a:lnTo>
                    <a:lnTo>
                      <a:pt x="1012" y="695"/>
                    </a:lnTo>
                    <a:lnTo>
                      <a:pt x="1017" y="699"/>
                    </a:lnTo>
                    <a:lnTo>
                      <a:pt x="1020" y="704"/>
                    </a:lnTo>
                    <a:lnTo>
                      <a:pt x="1022" y="711"/>
                    </a:lnTo>
                    <a:lnTo>
                      <a:pt x="1022" y="711"/>
                    </a:lnTo>
                    <a:lnTo>
                      <a:pt x="1020" y="717"/>
                    </a:lnTo>
                    <a:lnTo>
                      <a:pt x="1017" y="723"/>
                    </a:lnTo>
                    <a:lnTo>
                      <a:pt x="1012" y="726"/>
                    </a:lnTo>
                    <a:lnTo>
                      <a:pt x="1006" y="728"/>
                    </a:lnTo>
                    <a:lnTo>
                      <a:pt x="1006" y="728"/>
                    </a:lnTo>
                    <a:lnTo>
                      <a:pt x="1000" y="726"/>
                    </a:lnTo>
                    <a:lnTo>
                      <a:pt x="996" y="723"/>
                    </a:lnTo>
                    <a:lnTo>
                      <a:pt x="993" y="717"/>
                    </a:lnTo>
                    <a:lnTo>
                      <a:pt x="991" y="711"/>
                    </a:lnTo>
                    <a:lnTo>
                      <a:pt x="991" y="711"/>
                    </a:lnTo>
                    <a:lnTo>
                      <a:pt x="993" y="704"/>
                    </a:lnTo>
                    <a:lnTo>
                      <a:pt x="996" y="699"/>
                    </a:lnTo>
                    <a:lnTo>
                      <a:pt x="1000" y="695"/>
                    </a:lnTo>
                    <a:lnTo>
                      <a:pt x="1006" y="695"/>
                    </a:lnTo>
                    <a:lnTo>
                      <a:pt x="1006" y="695"/>
                    </a:lnTo>
                    <a:close/>
                    <a:moveTo>
                      <a:pt x="949" y="695"/>
                    </a:moveTo>
                    <a:lnTo>
                      <a:pt x="949" y="695"/>
                    </a:lnTo>
                    <a:lnTo>
                      <a:pt x="949" y="695"/>
                    </a:lnTo>
                    <a:lnTo>
                      <a:pt x="954" y="695"/>
                    </a:lnTo>
                    <a:lnTo>
                      <a:pt x="959" y="699"/>
                    </a:lnTo>
                    <a:lnTo>
                      <a:pt x="962" y="704"/>
                    </a:lnTo>
                    <a:lnTo>
                      <a:pt x="964" y="711"/>
                    </a:lnTo>
                    <a:lnTo>
                      <a:pt x="964" y="711"/>
                    </a:lnTo>
                    <a:lnTo>
                      <a:pt x="962" y="717"/>
                    </a:lnTo>
                    <a:lnTo>
                      <a:pt x="959" y="723"/>
                    </a:lnTo>
                    <a:lnTo>
                      <a:pt x="954" y="726"/>
                    </a:lnTo>
                    <a:lnTo>
                      <a:pt x="949" y="728"/>
                    </a:lnTo>
                    <a:lnTo>
                      <a:pt x="949" y="728"/>
                    </a:lnTo>
                    <a:lnTo>
                      <a:pt x="942" y="726"/>
                    </a:lnTo>
                    <a:lnTo>
                      <a:pt x="937" y="723"/>
                    </a:lnTo>
                    <a:lnTo>
                      <a:pt x="933" y="717"/>
                    </a:lnTo>
                    <a:lnTo>
                      <a:pt x="933" y="711"/>
                    </a:lnTo>
                    <a:lnTo>
                      <a:pt x="933" y="711"/>
                    </a:lnTo>
                    <a:lnTo>
                      <a:pt x="933" y="704"/>
                    </a:lnTo>
                    <a:lnTo>
                      <a:pt x="937" y="699"/>
                    </a:lnTo>
                    <a:lnTo>
                      <a:pt x="942" y="695"/>
                    </a:lnTo>
                    <a:lnTo>
                      <a:pt x="949" y="695"/>
                    </a:lnTo>
                    <a:lnTo>
                      <a:pt x="949" y="695"/>
                    </a:lnTo>
                    <a:close/>
                    <a:moveTo>
                      <a:pt x="889" y="695"/>
                    </a:moveTo>
                    <a:lnTo>
                      <a:pt x="889" y="695"/>
                    </a:lnTo>
                    <a:lnTo>
                      <a:pt x="889" y="695"/>
                    </a:lnTo>
                    <a:lnTo>
                      <a:pt x="896" y="695"/>
                    </a:lnTo>
                    <a:lnTo>
                      <a:pt x="901" y="699"/>
                    </a:lnTo>
                    <a:lnTo>
                      <a:pt x="904" y="704"/>
                    </a:lnTo>
                    <a:lnTo>
                      <a:pt x="906" y="711"/>
                    </a:lnTo>
                    <a:lnTo>
                      <a:pt x="906" y="711"/>
                    </a:lnTo>
                    <a:lnTo>
                      <a:pt x="904" y="717"/>
                    </a:lnTo>
                    <a:lnTo>
                      <a:pt x="901" y="723"/>
                    </a:lnTo>
                    <a:lnTo>
                      <a:pt x="896" y="726"/>
                    </a:lnTo>
                    <a:lnTo>
                      <a:pt x="889" y="728"/>
                    </a:lnTo>
                    <a:lnTo>
                      <a:pt x="889" y="728"/>
                    </a:lnTo>
                    <a:lnTo>
                      <a:pt x="884" y="726"/>
                    </a:lnTo>
                    <a:lnTo>
                      <a:pt x="879" y="723"/>
                    </a:lnTo>
                    <a:lnTo>
                      <a:pt x="875" y="717"/>
                    </a:lnTo>
                    <a:lnTo>
                      <a:pt x="874" y="711"/>
                    </a:lnTo>
                    <a:lnTo>
                      <a:pt x="874" y="711"/>
                    </a:lnTo>
                    <a:lnTo>
                      <a:pt x="875" y="704"/>
                    </a:lnTo>
                    <a:lnTo>
                      <a:pt x="879" y="699"/>
                    </a:lnTo>
                    <a:lnTo>
                      <a:pt x="884" y="695"/>
                    </a:lnTo>
                    <a:lnTo>
                      <a:pt x="889" y="695"/>
                    </a:lnTo>
                    <a:lnTo>
                      <a:pt x="889" y="695"/>
                    </a:lnTo>
                    <a:close/>
                    <a:moveTo>
                      <a:pt x="831" y="695"/>
                    </a:moveTo>
                    <a:lnTo>
                      <a:pt x="831" y="695"/>
                    </a:lnTo>
                    <a:lnTo>
                      <a:pt x="831" y="695"/>
                    </a:lnTo>
                    <a:lnTo>
                      <a:pt x="838" y="695"/>
                    </a:lnTo>
                    <a:lnTo>
                      <a:pt x="843" y="699"/>
                    </a:lnTo>
                    <a:lnTo>
                      <a:pt x="846" y="704"/>
                    </a:lnTo>
                    <a:lnTo>
                      <a:pt x="846" y="711"/>
                    </a:lnTo>
                    <a:lnTo>
                      <a:pt x="846" y="711"/>
                    </a:lnTo>
                    <a:lnTo>
                      <a:pt x="846" y="717"/>
                    </a:lnTo>
                    <a:lnTo>
                      <a:pt x="843" y="723"/>
                    </a:lnTo>
                    <a:lnTo>
                      <a:pt x="838" y="726"/>
                    </a:lnTo>
                    <a:lnTo>
                      <a:pt x="831" y="728"/>
                    </a:lnTo>
                    <a:lnTo>
                      <a:pt x="831" y="728"/>
                    </a:lnTo>
                    <a:lnTo>
                      <a:pt x="826" y="726"/>
                    </a:lnTo>
                    <a:lnTo>
                      <a:pt x="821" y="723"/>
                    </a:lnTo>
                    <a:lnTo>
                      <a:pt x="817" y="717"/>
                    </a:lnTo>
                    <a:lnTo>
                      <a:pt x="816" y="711"/>
                    </a:lnTo>
                    <a:lnTo>
                      <a:pt x="816" y="711"/>
                    </a:lnTo>
                    <a:lnTo>
                      <a:pt x="817" y="704"/>
                    </a:lnTo>
                    <a:lnTo>
                      <a:pt x="821" y="699"/>
                    </a:lnTo>
                    <a:lnTo>
                      <a:pt x="826" y="695"/>
                    </a:lnTo>
                    <a:lnTo>
                      <a:pt x="831" y="695"/>
                    </a:lnTo>
                    <a:lnTo>
                      <a:pt x="831" y="695"/>
                    </a:lnTo>
                    <a:close/>
                    <a:moveTo>
                      <a:pt x="773" y="695"/>
                    </a:moveTo>
                    <a:lnTo>
                      <a:pt x="773" y="695"/>
                    </a:lnTo>
                    <a:lnTo>
                      <a:pt x="773" y="695"/>
                    </a:lnTo>
                    <a:lnTo>
                      <a:pt x="780" y="695"/>
                    </a:lnTo>
                    <a:lnTo>
                      <a:pt x="783" y="699"/>
                    </a:lnTo>
                    <a:lnTo>
                      <a:pt x="787" y="704"/>
                    </a:lnTo>
                    <a:lnTo>
                      <a:pt x="789" y="711"/>
                    </a:lnTo>
                    <a:lnTo>
                      <a:pt x="789" y="711"/>
                    </a:lnTo>
                    <a:lnTo>
                      <a:pt x="787" y="717"/>
                    </a:lnTo>
                    <a:lnTo>
                      <a:pt x="783" y="723"/>
                    </a:lnTo>
                    <a:lnTo>
                      <a:pt x="780" y="726"/>
                    </a:lnTo>
                    <a:lnTo>
                      <a:pt x="773" y="728"/>
                    </a:lnTo>
                    <a:lnTo>
                      <a:pt x="773" y="728"/>
                    </a:lnTo>
                    <a:lnTo>
                      <a:pt x="766" y="726"/>
                    </a:lnTo>
                    <a:lnTo>
                      <a:pt x="763" y="723"/>
                    </a:lnTo>
                    <a:lnTo>
                      <a:pt x="760" y="717"/>
                    </a:lnTo>
                    <a:lnTo>
                      <a:pt x="758" y="711"/>
                    </a:lnTo>
                    <a:lnTo>
                      <a:pt x="758" y="711"/>
                    </a:lnTo>
                    <a:lnTo>
                      <a:pt x="760" y="704"/>
                    </a:lnTo>
                    <a:lnTo>
                      <a:pt x="763" y="699"/>
                    </a:lnTo>
                    <a:lnTo>
                      <a:pt x="766" y="695"/>
                    </a:lnTo>
                    <a:lnTo>
                      <a:pt x="773" y="695"/>
                    </a:lnTo>
                    <a:lnTo>
                      <a:pt x="773" y="695"/>
                    </a:lnTo>
                    <a:close/>
                    <a:moveTo>
                      <a:pt x="715" y="695"/>
                    </a:moveTo>
                    <a:lnTo>
                      <a:pt x="715" y="695"/>
                    </a:lnTo>
                    <a:lnTo>
                      <a:pt x="715" y="695"/>
                    </a:lnTo>
                    <a:lnTo>
                      <a:pt x="720" y="695"/>
                    </a:lnTo>
                    <a:lnTo>
                      <a:pt x="725" y="699"/>
                    </a:lnTo>
                    <a:lnTo>
                      <a:pt x="729" y="704"/>
                    </a:lnTo>
                    <a:lnTo>
                      <a:pt x="731" y="711"/>
                    </a:lnTo>
                    <a:lnTo>
                      <a:pt x="731" y="711"/>
                    </a:lnTo>
                    <a:lnTo>
                      <a:pt x="729" y="717"/>
                    </a:lnTo>
                    <a:lnTo>
                      <a:pt x="725" y="723"/>
                    </a:lnTo>
                    <a:lnTo>
                      <a:pt x="720" y="726"/>
                    </a:lnTo>
                    <a:lnTo>
                      <a:pt x="715" y="728"/>
                    </a:lnTo>
                    <a:lnTo>
                      <a:pt x="715" y="728"/>
                    </a:lnTo>
                    <a:lnTo>
                      <a:pt x="708" y="726"/>
                    </a:lnTo>
                    <a:lnTo>
                      <a:pt x="703" y="723"/>
                    </a:lnTo>
                    <a:lnTo>
                      <a:pt x="700" y="717"/>
                    </a:lnTo>
                    <a:lnTo>
                      <a:pt x="700" y="711"/>
                    </a:lnTo>
                    <a:lnTo>
                      <a:pt x="700" y="711"/>
                    </a:lnTo>
                    <a:lnTo>
                      <a:pt x="700" y="704"/>
                    </a:lnTo>
                    <a:lnTo>
                      <a:pt x="703" y="699"/>
                    </a:lnTo>
                    <a:lnTo>
                      <a:pt x="708" y="695"/>
                    </a:lnTo>
                    <a:lnTo>
                      <a:pt x="715" y="695"/>
                    </a:lnTo>
                    <a:lnTo>
                      <a:pt x="715" y="695"/>
                    </a:lnTo>
                    <a:close/>
                    <a:moveTo>
                      <a:pt x="657" y="695"/>
                    </a:moveTo>
                    <a:lnTo>
                      <a:pt x="657" y="695"/>
                    </a:lnTo>
                    <a:lnTo>
                      <a:pt x="657" y="695"/>
                    </a:lnTo>
                    <a:lnTo>
                      <a:pt x="662" y="695"/>
                    </a:lnTo>
                    <a:lnTo>
                      <a:pt x="668" y="699"/>
                    </a:lnTo>
                    <a:lnTo>
                      <a:pt x="671" y="704"/>
                    </a:lnTo>
                    <a:lnTo>
                      <a:pt x="673" y="711"/>
                    </a:lnTo>
                    <a:lnTo>
                      <a:pt x="673" y="711"/>
                    </a:lnTo>
                    <a:lnTo>
                      <a:pt x="671" y="717"/>
                    </a:lnTo>
                    <a:lnTo>
                      <a:pt x="668" y="723"/>
                    </a:lnTo>
                    <a:lnTo>
                      <a:pt x="662" y="726"/>
                    </a:lnTo>
                    <a:lnTo>
                      <a:pt x="657" y="728"/>
                    </a:lnTo>
                    <a:lnTo>
                      <a:pt x="657" y="728"/>
                    </a:lnTo>
                    <a:lnTo>
                      <a:pt x="651" y="726"/>
                    </a:lnTo>
                    <a:lnTo>
                      <a:pt x="645" y="723"/>
                    </a:lnTo>
                    <a:lnTo>
                      <a:pt x="642" y="717"/>
                    </a:lnTo>
                    <a:lnTo>
                      <a:pt x="640" y="711"/>
                    </a:lnTo>
                    <a:lnTo>
                      <a:pt x="640" y="711"/>
                    </a:lnTo>
                    <a:lnTo>
                      <a:pt x="642" y="704"/>
                    </a:lnTo>
                    <a:lnTo>
                      <a:pt x="645" y="699"/>
                    </a:lnTo>
                    <a:lnTo>
                      <a:pt x="651" y="695"/>
                    </a:lnTo>
                    <a:lnTo>
                      <a:pt x="657" y="695"/>
                    </a:lnTo>
                    <a:lnTo>
                      <a:pt x="657" y="695"/>
                    </a:lnTo>
                    <a:close/>
                    <a:moveTo>
                      <a:pt x="598" y="695"/>
                    </a:moveTo>
                    <a:lnTo>
                      <a:pt x="598" y="695"/>
                    </a:lnTo>
                    <a:lnTo>
                      <a:pt x="598" y="695"/>
                    </a:lnTo>
                    <a:lnTo>
                      <a:pt x="605" y="695"/>
                    </a:lnTo>
                    <a:lnTo>
                      <a:pt x="610" y="699"/>
                    </a:lnTo>
                    <a:lnTo>
                      <a:pt x="613" y="704"/>
                    </a:lnTo>
                    <a:lnTo>
                      <a:pt x="613" y="711"/>
                    </a:lnTo>
                    <a:lnTo>
                      <a:pt x="613" y="711"/>
                    </a:lnTo>
                    <a:lnTo>
                      <a:pt x="613" y="717"/>
                    </a:lnTo>
                    <a:lnTo>
                      <a:pt x="610" y="723"/>
                    </a:lnTo>
                    <a:lnTo>
                      <a:pt x="605" y="726"/>
                    </a:lnTo>
                    <a:lnTo>
                      <a:pt x="598" y="728"/>
                    </a:lnTo>
                    <a:lnTo>
                      <a:pt x="598" y="728"/>
                    </a:lnTo>
                    <a:lnTo>
                      <a:pt x="593" y="726"/>
                    </a:lnTo>
                    <a:lnTo>
                      <a:pt x="588" y="723"/>
                    </a:lnTo>
                    <a:lnTo>
                      <a:pt x="584" y="717"/>
                    </a:lnTo>
                    <a:lnTo>
                      <a:pt x="582" y="711"/>
                    </a:lnTo>
                    <a:lnTo>
                      <a:pt x="582" y="711"/>
                    </a:lnTo>
                    <a:lnTo>
                      <a:pt x="584" y="704"/>
                    </a:lnTo>
                    <a:lnTo>
                      <a:pt x="588" y="699"/>
                    </a:lnTo>
                    <a:lnTo>
                      <a:pt x="593" y="695"/>
                    </a:lnTo>
                    <a:lnTo>
                      <a:pt x="598" y="695"/>
                    </a:lnTo>
                    <a:lnTo>
                      <a:pt x="598" y="695"/>
                    </a:lnTo>
                    <a:close/>
                    <a:moveTo>
                      <a:pt x="540" y="695"/>
                    </a:moveTo>
                    <a:lnTo>
                      <a:pt x="540" y="695"/>
                    </a:lnTo>
                    <a:lnTo>
                      <a:pt x="540" y="695"/>
                    </a:lnTo>
                    <a:lnTo>
                      <a:pt x="547" y="695"/>
                    </a:lnTo>
                    <a:lnTo>
                      <a:pt x="550" y="699"/>
                    </a:lnTo>
                    <a:lnTo>
                      <a:pt x="553" y="704"/>
                    </a:lnTo>
                    <a:lnTo>
                      <a:pt x="555" y="711"/>
                    </a:lnTo>
                    <a:lnTo>
                      <a:pt x="555" y="711"/>
                    </a:lnTo>
                    <a:lnTo>
                      <a:pt x="553" y="717"/>
                    </a:lnTo>
                    <a:lnTo>
                      <a:pt x="550" y="723"/>
                    </a:lnTo>
                    <a:lnTo>
                      <a:pt x="547" y="726"/>
                    </a:lnTo>
                    <a:lnTo>
                      <a:pt x="540" y="728"/>
                    </a:lnTo>
                    <a:lnTo>
                      <a:pt x="540" y="728"/>
                    </a:lnTo>
                    <a:lnTo>
                      <a:pt x="535" y="726"/>
                    </a:lnTo>
                    <a:lnTo>
                      <a:pt x="530" y="723"/>
                    </a:lnTo>
                    <a:lnTo>
                      <a:pt x="526" y="717"/>
                    </a:lnTo>
                    <a:lnTo>
                      <a:pt x="525" y="711"/>
                    </a:lnTo>
                    <a:lnTo>
                      <a:pt x="525" y="711"/>
                    </a:lnTo>
                    <a:lnTo>
                      <a:pt x="526" y="704"/>
                    </a:lnTo>
                    <a:lnTo>
                      <a:pt x="530" y="699"/>
                    </a:lnTo>
                    <a:lnTo>
                      <a:pt x="535" y="695"/>
                    </a:lnTo>
                    <a:lnTo>
                      <a:pt x="540" y="695"/>
                    </a:lnTo>
                    <a:lnTo>
                      <a:pt x="540" y="695"/>
                    </a:lnTo>
                    <a:close/>
                    <a:moveTo>
                      <a:pt x="482" y="695"/>
                    </a:moveTo>
                    <a:lnTo>
                      <a:pt x="482" y="695"/>
                    </a:lnTo>
                    <a:lnTo>
                      <a:pt x="482" y="695"/>
                    </a:lnTo>
                    <a:lnTo>
                      <a:pt x="487" y="695"/>
                    </a:lnTo>
                    <a:lnTo>
                      <a:pt x="492" y="699"/>
                    </a:lnTo>
                    <a:lnTo>
                      <a:pt x="496" y="704"/>
                    </a:lnTo>
                    <a:lnTo>
                      <a:pt x="497" y="711"/>
                    </a:lnTo>
                    <a:lnTo>
                      <a:pt x="497" y="711"/>
                    </a:lnTo>
                    <a:lnTo>
                      <a:pt x="496" y="717"/>
                    </a:lnTo>
                    <a:lnTo>
                      <a:pt x="492" y="723"/>
                    </a:lnTo>
                    <a:lnTo>
                      <a:pt x="487" y="726"/>
                    </a:lnTo>
                    <a:lnTo>
                      <a:pt x="482" y="728"/>
                    </a:lnTo>
                    <a:lnTo>
                      <a:pt x="482" y="728"/>
                    </a:lnTo>
                    <a:lnTo>
                      <a:pt x="475" y="726"/>
                    </a:lnTo>
                    <a:lnTo>
                      <a:pt x="470" y="723"/>
                    </a:lnTo>
                    <a:lnTo>
                      <a:pt x="467" y="717"/>
                    </a:lnTo>
                    <a:lnTo>
                      <a:pt x="467" y="711"/>
                    </a:lnTo>
                    <a:lnTo>
                      <a:pt x="467" y="711"/>
                    </a:lnTo>
                    <a:lnTo>
                      <a:pt x="467" y="704"/>
                    </a:lnTo>
                    <a:lnTo>
                      <a:pt x="470" y="699"/>
                    </a:lnTo>
                    <a:lnTo>
                      <a:pt x="475" y="695"/>
                    </a:lnTo>
                    <a:lnTo>
                      <a:pt x="482" y="695"/>
                    </a:lnTo>
                    <a:lnTo>
                      <a:pt x="482" y="695"/>
                    </a:lnTo>
                    <a:close/>
                    <a:moveTo>
                      <a:pt x="424" y="695"/>
                    </a:moveTo>
                    <a:lnTo>
                      <a:pt x="424" y="695"/>
                    </a:lnTo>
                    <a:lnTo>
                      <a:pt x="424" y="695"/>
                    </a:lnTo>
                    <a:lnTo>
                      <a:pt x="429" y="695"/>
                    </a:lnTo>
                    <a:lnTo>
                      <a:pt x="434" y="699"/>
                    </a:lnTo>
                    <a:lnTo>
                      <a:pt x="438" y="704"/>
                    </a:lnTo>
                    <a:lnTo>
                      <a:pt x="439" y="711"/>
                    </a:lnTo>
                    <a:lnTo>
                      <a:pt x="439" y="711"/>
                    </a:lnTo>
                    <a:lnTo>
                      <a:pt x="438" y="717"/>
                    </a:lnTo>
                    <a:lnTo>
                      <a:pt x="434" y="723"/>
                    </a:lnTo>
                    <a:lnTo>
                      <a:pt x="429" y="726"/>
                    </a:lnTo>
                    <a:lnTo>
                      <a:pt x="424" y="728"/>
                    </a:lnTo>
                    <a:lnTo>
                      <a:pt x="424" y="728"/>
                    </a:lnTo>
                    <a:lnTo>
                      <a:pt x="417" y="726"/>
                    </a:lnTo>
                    <a:lnTo>
                      <a:pt x="412" y="723"/>
                    </a:lnTo>
                    <a:lnTo>
                      <a:pt x="409" y="717"/>
                    </a:lnTo>
                    <a:lnTo>
                      <a:pt x="407" y="711"/>
                    </a:lnTo>
                    <a:lnTo>
                      <a:pt x="407" y="711"/>
                    </a:lnTo>
                    <a:lnTo>
                      <a:pt x="409" y="704"/>
                    </a:lnTo>
                    <a:lnTo>
                      <a:pt x="412" y="699"/>
                    </a:lnTo>
                    <a:lnTo>
                      <a:pt x="417" y="695"/>
                    </a:lnTo>
                    <a:lnTo>
                      <a:pt x="424" y="695"/>
                    </a:lnTo>
                    <a:lnTo>
                      <a:pt x="424" y="695"/>
                    </a:lnTo>
                    <a:close/>
                    <a:moveTo>
                      <a:pt x="364" y="695"/>
                    </a:moveTo>
                    <a:lnTo>
                      <a:pt x="364" y="695"/>
                    </a:lnTo>
                    <a:lnTo>
                      <a:pt x="364" y="695"/>
                    </a:lnTo>
                    <a:lnTo>
                      <a:pt x="371" y="695"/>
                    </a:lnTo>
                    <a:lnTo>
                      <a:pt x="376" y="699"/>
                    </a:lnTo>
                    <a:lnTo>
                      <a:pt x="380" y="704"/>
                    </a:lnTo>
                    <a:lnTo>
                      <a:pt x="380" y="711"/>
                    </a:lnTo>
                    <a:lnTo>
                      <a:pt x="380" y="711"/>
                    </a:lnTo>
                    <a:lnTo>
                      <a:pt x="380" y="717"/>
                    </a:lnTo>
                    <a:lnTo>
                      <a:pt x="376" y="723"/>
                    </a:lnTo>
                    <a:lnTo>
                      <a:pt x="371" y="726"/>
                    </a:lnTo>
                    <a:lnTo>
                      <a:pt x="364" y="728"/>
                    </a:lnTo>
                    <a:lnTo>
                      <a:pt x="364" y="728"/>
                    </a:lnTo>
                    <a:lnTo>
                      <a:pt x="359" y="726"/>
                    </a:lnTo>
                    <a:lnTo>
                      <a:pt x="354" y="723"/>
                    </a:lnTo>
                    <a:lnTo>
                      <a:pt x="351" y="717"/>
                    </a:lnTo>
                    <a:lnTo>
                      <a:pt x="349" y="711"/>
                    </a:lnTo>
                    <a:lnTo>
                      <a:pt x="349" y="711"/>
                    </a:lnTo>
                    <a:lnTo>
                      <a:pt x="351" y="704"/>
                    </a:lnTo>
                    <a:lnTo>
                      <a:pt x="354" y="699"/>
                    </a:lnTo>
                    <a:lnTo>
                      <a:pt x="359" y="695"/>
                    </a:lnTo>
                    <a:lnTo>
                      <a:pt x="364" y="695"/>
                    </a:lnTo>
                    <a:lnTo>
                      <a:pt x="364" y="695"/>
                    </a:lnTo>
                    <a:close/>
                    <a:moveTo>
                      <a:pt x="307" y="695"/>
                    </a:moveTo>
                    <a:lnTo>
                      <a:pt x="307" y="695"/>
                    </a:lnTo>
                    <a:lnTo>
                      <a:pt x="307" y="695"/>
                    </a:lnTo>
                    <a:lnTo>
                      <a:pt x="313" y="695"/>
                    </a:lnTo>
                    <a:lnTo>
                      <a:pt x="318" y="699"/>
                    </a:lnTo>
                    <a:lnTo>
                      <a:pt x="320" y="704"/>
                    </a:lnTo>
                    <a:lnTo>
                      <a:pt x="322" y="711"/>
                    </a:lnTo>
                    <a:lnTo>
                      <a:pt x="322" y="711"/>
                    </a:lnTo>
                    <a:lnTo>
                      <a:pt x="320" y="717"/>
                    </a:lnTo>
                    <a:lnTo>
                      <a:pt x="318" y="723"/>
                    </a:lnTo>
                    <a:lnTo>
                      <a:pt x="313" y="726"/>
                    </a:lnTo>
                    <a:lnTo>
                      <a:pt x="307" y="728"/>
                    </a:lnTo>
                    <a:lnTo>
                      <a:pt x="307" y="728"/>
                    </a:lnTo>
                    <a:lnTo>
                      <a:pt x="301" y="726"/>
                    </a:lnTo>
                    <a:lnTo>
                      <a:pt x="296" y="723"/>
                    </a:lnTo>
                    <a:lnTo>
                      <a:pt x="293" y="717"/>
                    </a:lnTo>
                    <a:lnTo>
                      <a:pt x="291" y="711"/>
                    </a:lnTo>
                    <a:lnTo>
                      <a:pt x="291" y="711"/>
                    </a:lnTo>
                    <a:lnTo>
                      <a:pt x="293" y="704"/>
                    </a:lnTo>
                    <a:lnTo>
                      <a:pt x="296" y="699"/>
                    </a:lnTo>
                    <a:lnTo>
                      <a:pt x="301" y="695"/>
                    </a:lnTo>
                    <a:lnTo>
                      <a:pt x="307" y="695"/>
                    </a:lnTo>
                    <a:lnTo>
                      <a:pt x="307" y="695"/>
                    </a:lnTo>
                    <a:close/>
                    <a:moveTo>
                      <a:pt x="249" y="695"/>
                    </a:moveTo>
                    <a:lnTo>
                      <a:pt x="249" y="695"/>
                    </a:lnTo>
                    <a:lnTo>
                      <a:pt x="249" y="695"/>
                    </a:lnTo>
                    <a:lnTo>
                      <a:pt x="254" y="695"/>
                    </a:lnTo>
                    <a:lnTo>
                      <a:pt x="259" y="699"/>
                    </a:lnTo>
                    <a:lnTo>
                      <a:pt x="262" y="704"/>
                    </a:lnTo>
                    <a:lnTo>
                      <a:pt x="264" y="711"/>
                    </a:lnTo>
                    <a:lnTo>
                      <a:pt x="264" y="711"/>
                    </a:lnTo>
                    <a:lnTo>
                      <a:pt x="262" y="717"/>
                    </a:lnTo>
                    <a:lnTo>
                      <a:pt x="259" y="723"/>
                    </a:lnTo>
                    <a:lnTo>
                      <a:pt x="254" y="726"/>
                    </a:lnTo>
                    <a:lnTo>
                      <a:pt x="249" y="728"/>
                    </a:lnTo>
                    <a:lnTo>
                      <a:pt x="249" y="728"/>
                    </a:lnTo>
                    <a:lnTo>
                      <a:pt x="242" y="726"/>
                    </a:lnTo>
                    <a:lnTo>
                      <a:pt x="237" y="723"/>
                    </a:lnTo>
                    <a:lnTo>
                      <a:pt x="235" y="717"/>
                    </a:lnTo>
                    <a:lnTo>
                      <a:pt x="233" y="711"/>
                    </a:lnTo>
                    <a:lnTo>
                      <a:pt x="233" y="711"/>
                    </a:lnTo>
                    <a:lnTo>
                      <a:pt x="235" y="704"/>
                    </a:lnTo>
                    <a:lnTo>
                      <a:pt x="237" y="699"/>
                    </a:lnTo>
                    <a:lnTo>
                      <a:pt x="242" y="695"/>
                    </a:lnTo>
                    <a:lnTo>
                      <a:pt x="249" y="695"/>
                    </a:lnTo>
                    <a:lnTo>
                      <a:pt x="249" y="695"/>
                    </a:lnTo>
                    <a:close/>
                    <a:moveTo>
                      <a:pt x="1531" y="651"/>
                    </a:moveTo>
                    <a:lnTo>
                      <a:pt x="1531" y="651"/>
                    </a:lnTo>
                    <a:lnTo>
                      <a:pt x="1531" y="651"/>
                    </a:lnTo>
                    <a:lnTo>
                      <a:pt x="1538" y="653"/>
                    </a:lnTo>
                    <a:lnTo>
                      <a:pt x="1541" y="656"/>
                    </a:lnTo>
                    <a:lnTo>
                      <a:pt x="1545" y="661"/>
                    </a:lnTo>
                    <a:lnTo>
                      <a:pt x="1546" y="668"/>
                    </a:lnTo>
                    <a:lnTo>
                      <a:pt x="1546" y="668"/>
                    </a:lnTo>
                    <a:lnTo>
                      <a:pt x="1545" y="673"/>
                    </a:lnTo>
                    <a:lnTo>
                      <a:pt x="1541" y="678"/>
                    </a:lnTo>
                    <a:lnTo>
                      <a:pt x="1538" y="682"/>
                    </a:lnTo>
                    <a:lnTo>
                      <a:pt x="1531" y="683"/>
                    </a:lnTo>
                    <a:lnTo>
                      <a:pt x="1531" y="683"/>
                    </a:lnTo>
                    <a:lnTo>
                      <a:pt x="1524" y="682"/>
                    </a:lnTo>
                    <a:lnTo>
                      <a:pt x="1521" y="678"/>
                    </a:lnTo>
                    <a:lnTo>
                      <a:pt x="1517" y="673"/>
                    </a:lnTo>
                    <a:lnTo>
                      <a:pt x="1516" y="668"/>
                    </a:lnTo>
                    <a:lnTo>
                      <a:pt x="1516" y="668"/>
                    </a:lnTo>
                    <a:lnTo>
                      <a:pt x="1517" y="661"/>
                    </a:lnTo>
                    <a:lnTo>
                      <a:pt x="1521" y="656"/>
                    </a:lnTo>
                    <a:lnTo>
                      <a:pt x="1524" y="653"/>
                    </a:lnTo>
                    <a:lnTo>
                      <a:pt x="1531" y="651"/>
                    </a:lnTo>
                    <a:lnTo>
                      <a:pt x="1531" y="651"/>
                    </a:lnTo>
                    <a:close/>
                    <a:moveTo>
                      <a:pt x="1473" y="651"/>
                    </a:moveTo>
                    <a:lnTo>
                      <a:pt x="1473" y="651"/>
                    </a:lnTo>
                    <a:lnTo>
                      <a:pt x="1473" y="651"/>
                    </a:lnTo>
                    <a:lnTo>
                      <a:pt x="1478" y="653"/>
                    </a:lnTo>
                    <a:lnTo>
                      <a:pt x="1483" y="656"/>
                    </a:lnTo>
                    <a:lnTo>
                      <a:pt x="1487" y="661"/>
                    </a:lnTo>
                    <a:lnTo>
                      <a:pt x="1488" y="668"/>
                    </a:lnTo>
                    <a:lnTo>
                      <a:pt x="1488" y="668"/>
                    </a:lnTo>
                    <a:lnTo>
                      <a:pt x="1487" y="673"/>
                    </a:lnTo>
                    <a:lnTo>
                      <a:pt x="1483" y="678"/>
                    </a:lnTo>
                    <a:lnTo>
                      <a:pt x="1478" y="682"/>
                    </a:lnTo>
                    <a:lnTo>
                      <a:pt x="1473" y="683"/>
                    </a:lnTo>
                    <a:lnTo>
                      <a:pt x="1473" y="683"/>
                    </a:lnTo>
                    <a:lnTo>
                      <a:pt x="1466" y="682"/>
                    </a:lnTo>
                    <a:lnTo>
                      <a:pt x="1461" y="678"/>
                    </a:lnTo>
                    <a:lnTo>
                      <a:pt x="1458" y="673"/>
                    </a:lnTo>
                    <a:lnTo>
                      <a:pt x="1458" y="668"/>
                    </a:lnTo>
                    <a:lnTo>
                      <a:pt x="1458" y="668"/>
                    </a:lnTo>
                    <a:lnTo>
                      <a:pt x="1458" y="661"/>
                    </a:lnTo>
                    <a:lnTo>
                      <a:pt x="1461" y="656"/>
                    </a:lnTo>
                    <a:lnTo>
                      <a:pt x="1466" y="653"/>
                    </a:lnTo>
                    <a:lnTo>
                      <a:pt x="1473" y="651"/>
                    </a:lnTo>
                    <a:lnTo>
                      <a:pt x="1473" y="651"/>
                    </a:lnTo>
                    <a:close/>
                    <a:moveTo>
                      <a:pt x="1415" y="651"/>
                    </a:moveTo>
                    <a:lnTo>
                      <a:pt x="1415" y="651"/>
                    </a:lnTo>
                    <a:lnTo>
                      <a:pt x="1415" y="651"/>
                    </a:lnTo>
                    <a:lnTo>
                      <a:pt x="1420" y="653"/>
                    </a:lnTo>
                    <a:lnTo>
                      <a:pt x="1425" y="656"/>
                    </a:lnTo>
                    <a:lnTo>
                      <a:pt x="1429" y="661"/>
                    </a:lnTo>
                    <a:lnTo>
                      <a:pt x="1431" y="668"/>
                    </a:lnTo>
                    <a:lnTo>
                      <a:pt x="1431" y="668"/>
                    </a:lnTo>
                    <a:lnTo>
                      <a:pt x="1429" y="673"/>
                    </a:lnTo>
                    <a:lnTo>
                      <a:pt x="1425" y="678"/>
                    </a:lnTo>
                    <a:lnTo>
                      <a:pt x="1420" y="682"/>
                    </a:lnTo>
                    <a:lnTo>
                      <a:pt x="1415" y="683"/>
                    </a:lnTo>
                    <a:lnTo>
                      <a:pt x="1415" y="683"/>
                    </a:lnTo>
                    <a:lnTo>
                      <a:pt x="1408" y="682"/>
                    </a:lnTo>
                    <a:lnTo>
                      <a:pt x="1403" y="678"/>
                    </a:lnTo>
                    <a:lnTo>
                      <a:pt x="1400" y="673"/>
                    </a:lnTo>
                    <a:lnTo>
                      <a:pt x="1398" y="668"/>
                    </a:lnTo>
                    <a:lnTo>
                      <a:pt x="1398" y="668"/>
                    </a:lnTo>
                    <a:lnTo>
                      <a:pt x="1400" y="661"/>
                    </a:lnTo>
                    <a:lnTo>
                      <a:pt x="1403" y="656"/>
                    </a:lnTo>
                    <a:lnTo>
                      <a:pt x="1408" y="653"/>
                    </a:lnTo>
                    <a:lnTo>
                      <a:pt x="1415" y="651"/>
                    </a:lnTo>
                    <a:lnTo>
                      <a:pt x="1415" y="651"/>
                    </a:lnTo>
                    <a:close/>
                    <a:moveTo>
                      <a:pt x="1356" y="651"/>
                    </a:moveTo>
                    <a:lnTo>
                      <a:pt x="1356" y="651"/>
                    </a:lnTo>
                    <a:lnTo>
                      <a:pt x="1356" y="651"/>
                    </a:lnTo>
                    <a:lnTo>
                      <a:pt x="1362" y="653"/>
                    </a:lnTo>
                    <a:lnTo>
                      <a:pt x="1368" y="656"/>
                    </a:lnTo>
                    <a:lnTo>
                      <a:pt x="1371" y="661"/>
                    </a:lnTo>
                    <a:lnTo>
                      <a:pt x="1371" y="668"/>
                    </a:lnTo>
                    <a:lnTo>
                      <a:pt x="1371" y="668"/>
                    </a:lnTo>
                    <a:lnTo>
                      <a:pt x="1371" y="673"/>
                    </a:lnTo>
                    <a:lnTo>
                      <a:pt x="1368" y="678"/>
                    </a:lnTo>
                    <a:lnTo>
                      <a:pt x="1362" y="682"/>
                    </a:lnTo>
                    <a:lnTo>
                      <a:pt x="1356" y="683"/>
                    </a:lnTo>
                    <a:lnTo>
                      <a:pt x="1356" y="683"/>
                    </a:lnTo>
                    <a:lnTo>
                      <a:pt x="1350" y="682"/>
                    </a:lnTo>
                    <a:lnTo>
                      <a:pt x="1345" y="678"/>
                    </a:lnTo>
                    <a:lnTo>
                      <a:pt x="1342" y="673"/>
                    </a:lnTo>
                    <a:lnTo>
                      <a:pt x="1340" y="668"/>
                    </a:lnTo>
                    <a:lnTo>
                      <a:pt x="1340" y="668"/>
                    </a:lnTo>
                    <a:lnTo>
                      <a:pt x="1342" y="661"/>
                    </a:lnTo>
                    <a:lnTo>
                      <a:pt x="1345" y="656"/>
                    </a:lnTo>
                    <a:lnTo>
                      <a:pt x="1350" y="653"/>
                    </a:lnTo>
                    <a:lnTo>
                      <a:pt x="1356" y="651"/>
                    </a:lnTo>
                    <a:lnTo>
                      <a:pt x="1356" y="651"/>
                    </a:lnTo>
                    <a:close/>
                    <a:moveTo>
                      <a:pt x="1298" y="651"/>
                    </a:moveTo>
                    <a:lnTo>
                      <a:pt x="1298" y="651"/>
                    </a:lnTo>
                    <a:lnTo>
                      <a:pt x="1298" y="651"/>
                    </a:lnTo>
                    <a:lnTo>
                      <a:pt x="1305" y="653"/>
                    </a:lnTo>
                    <a:lnTo>
                      <a:pt x="1310" y="656"/>
                    </a:lnTo>
                    <a:lnTo>
                      <a:pt x="1311" y="661"/>
                    </a:lnTo>
                    <a:lnTo>
                      <a:pt x="1313" y="668"/>
                    </a:lnTo>
                    <a:lnTo>
                      <a:pt x="1313" y="668"/>
                    </a:lnTo>
                    <a:lnTo>
                      <a:pt x="1311" y="673"/>
                    </a:lnTo>
                    <a:lnTo>
                      <a:pt x="1310" y="678"/>
                    </a:lnTo>
                    <a:lnTo>
                      <a:pt x="1305" y="682"/>
                    </a:lnTo>
                    <a:lnTo>
                      <a:pt x="1298" y="683"/>
                    </a:lnTo>
                    <a:lnTo>
                      <a:pt x="1298" y="683"/>
                    </a:lnTo>
                    <a:lnTo>
                      <a:pt x="1293" y="682"/>
                    </a:lnTo>
                    <a:lnTo>
                      <a:pt x="1287" y="678"/>
                    </a:lnTo>
                    <a:lnTo>
                      <a:pt x="1284" y="673"/>
                    </a:lnTo>
                    <a:lnTo>
                      <a:pt x="1282" y="668"/>
                    </a:lnTo>
                    <a:lnTo>
                      <a:pt x="1282" y="668"/>
                    </a:lnTo>
                    <a:lnTo>
                      <a:pt x="1284" y="661"/>
                    </a:lnTo>
                    <a:lnTo>
                      <a:pt x="1287" y="656"/>
                    </a:lnTo>
                    <a:lnTo>
                      <a:pt x="1293" y="653"/>
                    </a:lnTo>
                    <a:lnTo>
                      <a:pt x="1298" y="651"/>
                    </a:lnTo>
                    <a:lnTo>
                      <a:pt x="1298" y="651"/>
                    </a:lnTo>
                    <a:close/>
                    <a:moveTo>
                      <a:pt x="1240" y="651"/>
                    </a:moveTo>
                    <a:lnTo>
                      <a:pt x="1240" y="651"/>
                    </a:lnTo>
                    <a:lnTo>
                      <a:pt x="1240" y="651"/>
                    </a:lnTo>
                    <a:lnTo>
                      <a:pt x="1245" y="653"/>
                    </a:lnTo>
                    <a:lnTo>
                      <a:pt x="1250" y="656"/>
                    </a:lnTo>
                    <a:lnTo>
                      <a:pt x="1253" y="661"/>
                    </a:lnTo>
                    <a:lnTo>
                      <a:pt x="1255" y="668"/>
                    </a:lnTo>
                    <a:lnTo>
                      <a:pt x="1255" y="668"/>
                    </a:lnTo>
                    <a:lnTo>
                      <a:pt x="1253" y="673"/>
                    </a:lnTo>
                    <a:lnTo>
                      <a:pt x="1250" y="678"/>
                    </a:lnTo>
                    <a:lnTo>
                      <a:pt x="1245" y="682"/>
                    </a:lnTo>
                    <a:lnTo>
                      <a:pt x="1240" y="683"/>
                    </a:lnTo>
                    <a:lnTo>
                      <a:pt x="1240" y="683"/>
                    </a:lnTo>
                    <a:lnTo>
                      <a:pt x="1233" y="682"/>
                    </a:lnTo>
                    <a:lnTo>
                      <a:pt x="1228" y="678"/>
                    </a:lnTo>
                    <a:lnTo>
                      <a:pt x="1224" y="673"/>
                    </a:lnTo>
                    <a:lnTo>
                      <a:pt x="1224" y="668"/>
                    </a:lnTo>
                    <a:lnTo>
                      <a:pt x="1224" y="668"/>
                    </a:lnTo>
                    <a:lnTo>
                      <a:pt x="1224" y="661"/>
                    </a:lnTo>
                    <a:lnTo>
                      <a:pt x="1228" y="656"/>
                    </a:lnTo>
                    <a:lnTo>
                      <a:pt x="1233" y="653"/>
                    </a:lnTo>
                    <a:lnTo>
                      <a:pt x="1240" y="651"/>
                    </a:lnTo>
                    <a:lnTo>
                      <a:pt x="1240" y="651"/>
                    </a:lnTo>
                    <a:close/>
                    <a:moveTo>
                      <a:pt x="1182" y="651"/>
                    </a:moveTo>
                    <a:lnTo>
                      <a:pt x="1182" y="651"/>
                    </a:lnTo>
                    <a:lnTo>
                      <a:pt x="1182" y="651"/>
                    </a:lnTo>
                    <a:lnTo>
                      <a:pt x="1187" y="653"/>
                    </a:lnTo>
                    <a:lnTo>
                      <a:pt x="1192" y="656"/>
                    </a:lnTo>
                    <a:lnTo>
                      <a:pt x="1196" y="661"/>
                    </a:lnTo>
                    <a:lnTo>
                      <a:pt x="1197" y="668"/>
                    </a:lnTo>
                    <a:lnTo>
                      <a:pt x="1197" y="668"/>
                    </a:lnTo>
                    <a:lnTo>
                      <a:pt x="1196" y="673"/>
                    </a:lnTo>
                    <a:lnTo>
                      <a:pt x="1192" y="678"/>
                    </a:lnTo>
                    <a:lnTo>
                      <a:pt x="1187" y="682"/>
                    </a:lnTo>
                    <a:lnTo>
                      <a:pt x="1182" y="683"/>
                    </a:lnTo>
                    <a:lnTo>
                      <a:pt x="1182" y="683"/>
                    </a:lnTo>
                    <a:lnTo>
                      <a:pt x="1175" y="682"/>
                    </a:lnTo>
                    <a:lnTo>
                      <a:pt x="1170" y="678"/>
                    </a:lnTo>
                    <a:lnTo>
                      <a:pt x="1167" y="673"/>
                    </a:lnTo>
                    <a:lnTo>
                      <a:pt x="1167" y="668"/>
                    </a:lnTo>
                    <a:lnTo>
                      <a:pt x="1167" y="668"/>
                    </a:lnTo>
                    <a:lnTo>
                      <a:pt x="1167" y="661"/>
                    </a:lnTo>
                    <a:lnTo>
                      <a:pt x="1170" y="656"/>
                    </a:lnTo>
                    <a:lnTo>
                      <a:pt x="1175" y="653"/>
                    </a:lnTo>
                    <a:lnTo>
                      <a:pt x="1182" y="651"/>
                    </a:lnTo>
                    <a:lnTo>
                      <a:pt x="1182" y="651"/>
                    </a:lnTo>
                    <a:close/>
                    <a:moveTo>
                      <a:pt x="1122" y="651"/>
                    </a:moveTo>
                    <a:lnTo>
                      <a:pt x="1122" y="651"/>
                    </a:lnTo>
                    <a:lnTo>
                      <a:pt x="1122" y="651"/>
                    </a:lnTo>
                    <a:lnTo>
                      <a:pt x="1129" y="653"/>
                    </a:lnTo>
                    <a:lnTo>
                      <a:pt x="1134" y="656"/>
                    </a:lnTo>
                    <a:lnTo>
                      <a:pt x="1138" y="661"/>
                    </a:lnTo>
                    <a:lnTo>
                      <a:pt x="1138" y="668"/>
                    </a:lnTo>
                    <a:lnTo>
                      <a:pt x="1138" y="668"/>
                    </a:lnTo>
                    <a:lnTo>
                      <a:pt x="1138" y="673"/>
                    </a:lnTo>
                    <a:lnTo>
                      <a:pt x="1134" y="678"/>
                    </a:lnTo>
                    <a:lnTo>
                      <a:pt x="1129" y="682"/>
                    </a:lnTo>
                    <a:lnTo>
                      <a:pt x="1122" y="683"/>
                    </a:lnTo>
                    <a:lnTo>
                      <a:pt x="1122" y="683"/>
                    </a:lnTo>
                    <a:lnTo>
                      <a:pt x="1117" y="682"/>
                    </a:lnTo>
                    <a:lnTo>
                      <a:pt x="1112" y="678"/>
                    </a:lnTo>
                    <a:lnTo>
                      <a:pt x="1109" y="673"/>
                    </a:lnTo>
                    <a:lnTo>
                      <a:pt x="1107" y="668"/>
                    </a:lnTo>
                    <a:lnTo>
                      <a:pt x="1107" y="668"/>
                    </a:lnTo>
                    <a:lnTo>
                      <a:pt x="1109" y="661"/>
                    </a:lnTo>
                    <a:lnTo>
                      <a:pt x="1112" y="656"/>
                    </a:lnTo>
                    <a:lnTo>
                      <a:pt x="1117" y="653"/>
                    </a:lnTo>
                    <a:lnTo>
                      <a:pt x="1122" y="651"/>
                    </a:lnTo>
                    <a:lnTo>
                      <a:pt x="1122" y="651"/>
                    </a:lnTo>
                    <a:close/>
                    <a:moveTo>
                      <a:pt x="1064" y="651"/>
                    </a:moveTo>
                    <a:lnTo>
                      <a:pt x="1064" y="651"/>
                    </a:lnTo>
                    <a:lnTo>
                      <a:pt x="1064" y="651"/>
                    </a:lnTo>
                    <a:lnTo>
                      <a:pt x="1071" y="653"/>
                    </a:lnTo>
                    <a:lnTo>
                      <a:pt x="1076" y="656"/>
                    </a:lnTo>
                    <a:lnTo>
                      <a:pt x="1080" y="661"/>
                    </a:lnTo>
                    <a:lnTo>
                      <a:pt x="1080" y="668"/>
                    </a:lnTo>
                    <a:lnTo>
                      <a:pt x="1080" y="668"/>
                    </a:lnTo>
                    <a:lnTo>
                      <a:pt x="1080" y="673"/>
                    </a:lnTo>
                    <a:lnTo>
                      <a:pt x="1076" y="678"/>
                    </a:lnTo>
                    <a:lnTo>
                      <a:pt x="1071" y="682"/>
                    </a:lnTo>
                    <a:lnTo>
                      <a:pt x="1064" y="683"/>
                    </a:lnTo>
                    <a:lnTo>
                      <a:pt x="1064" y="683"/>
                    </a:lnTo>
                    <a:lnTo>
                      <a:pt x="1059" y="682"/>
                    </a:lnTo>
                    <a:lnTo>
                      <a:pt x="1054" y="678"/>
                    </a:lnTo>
                    <a:lnTo>
                      <a:pt x="1051" y="673"/>
                    </a:lnTo>
                    <a:lnTo>
                      <a:pt x="1049" y="668"/>
                    </a:lnTo>
                    <a:lnTo>
                      <a:pt x="1049" y="668"/>
                    </a:lnTo>
                    <a:lnTo>
                      <a:pt x="1051" y="661"/>
                    </a:lnTo>
                    <a:lnTo>
                      <a:pt x="1054" y="656"/>
                    </a:lnTo>
                    <a:lnTo>
                      <a:pt x="1059" y="653"/>
                    </a:lnTo>
                    <a:lnTo>
                      <a:pt x="1064" y="651"/>
                    </a:lnTo>
                    <a:lnTo>
                      <a:pt x="1064" y="651"/>
                    </a:lnTo>
                    <a:close/>
                    <a:moveTo>
                      <a:pt x="1006" y="651"/>
                    </a:moveTo>
                    <a:lnTo>
                      <a:pt x="1006" y="651"/>
                    </a:lnTo>
                    <a:lnTo>
                      <a:pt x="1006" y="651"/>
                    </a:lnTo>
                    <a:lnTo>
                      <a:pt x="1012" y="653"/>
                    </a:lnTo>
                    <a:lnTo>
                      <a:pt x="1017" y="656"/>
                    </a:lnTo>
                    <a:lnTo>
                      <a:pt x="1020" y="661"/>
                    </a:lnTo>
                    <a:lnTo>
                      <a:pt x="1022" y="668"/>
                    </a:lnTo>
                    <a:lnTo>
                      <a:pt x="1022" y="668"/>
                    </a:lnTo>
                    <a:lnTo>
                      <a:pt x="1020" y="673"/>
                    </a:lnTo>
                    <a:lnTo>
                      <a:pt x="1017" y="678"/>
                    </a:lnTo>
                    <a:lnTo>
                      <a:pt x="1012" y="682"/>
                    </a:lnTo>
                    <a:lnTo>
                      <a:pt x="1006" y="683"/>
                    </a:lnTo>
                    <a:lnTo>
                      <a:pt x="1006" y="683"/>
                    </a:lnTo>
                    <a:lnTo>
                      <a:pt x="1000" y="682"/>
                    </a:lnTo>
                    <a:lnTo>
                      <a:pt x="996" y="678"/>
                    </a:lnTo>
                    <a:lnTo>
                      <a:pt x="993" y="673"/>
                    </a:lnTo>
                    <a:lnTo>
                      <a:pt x="991" y="668"/>
                    </a:lnTo>
                    <a:lnTo>
                      <a:pt x="991" y="668"/>
                    </a:lnTo>
                    <a:lnTo>
                      <a:pt x="993" y="661"/>
                    </a:lnTo>
                    <a:lnTo>
                      <a:pt x="996" y="656"/>
                    </a:lnTo>
                    <a:lnTo>
                      <a:pt x="1000" y="653"/>
                    </a:lnTo>
                    <a:lnTo>
                      <a:pt x="1006" y="651"/>
                    </a:lnTo>
                    <a:lnTo>
                      <a:pt x="1006" y="651"/>
                    </a:lnTo>
                    <a:close/>
                    <a:moveTo>
                      <a:pt x="949" y="651"/>
                    </a:moveTo>
                    <a:lnTo>
                      <a:pt x="949" y="651"/>
                    </a:lnTo>
                    <a:lnTo>
                      <a:pt x="949" y="651"/>
                    </a:lnTo>
                    <a:lnTo>
                      <a:pt x="954" y="653"/>
                    </a:lnTo>
                    <a:lnTo>
                      <a:pt x="959" y="656"/>
                    </a:lnTo>
                    <a:lnTo>
                      <a:pt x="962" y="661"/>
                    </a:lnTo>
                    <a:lnTo>
                      <a:pt x="964" y="668"/>
                    </a:lnTo>
                    <a:lnTo>
                      <a:pt x="964" y="668"/>
                    </a:lnTo>
                    <a:lnTo>
                      <a:pt x="962" y="673"/>
                    </a:lnTo>
                    <a:lnTo>
                      <a:pt x="959" y="678"/>
                    </a:lnTo>
                    <a:lnTo>
                      <a:pt x="954" y="682"/>
                    </a:lnTo>
                    <a:lnTo>
                      <a:pt x="949" y="683"/>
                    </a:lnTo>
                    <a:lnTo>
                      <a:pt x="949" y="683"/>
                    </a:lnTo>
                    <a:lnTo>
                      <a:pt x="942" y="682"/>
                    </a:lnTo>
                    <a:lnTo>
                      <a:pt x="937" y="678"/>
                    </a:lnTo>
                    <a:lnTo>
                      <a:pt x="933" y="673"/>
                    </a:lnTo>
                    <a:lnTo>
                      <a:pt x="933" y="668"/>
                    </a:lnTo>
                    <a:lnTo>
                      <a:pt x="933" y="668"/>
                    </a:lnTo>
                    <a:lnTo>
                      <a:pt x="933" y="661"/>
                    </a:lnTo>
                    <a:lnTo>
                      <a:pt x="937" y="656"/>
                    </a:lnTo>
                    <a:lnTo>
                      <a:pt x="942" y="653"/>
                    </a:lnTo>
                    <a:lnTo>
                      <a:pt x="949" y="651"/>
                    </a:lnTo>
                    <a:lnTo>
                      <a:pt x="949" y="651"/>
                    </a:lnTo>
                    <a:close/>
                    <a:moveTo>
                      <a:pt x="889" y="651"/>
                    </a:moveTo>
                    <a:lnTo>
                      <a:pt x="889" y="651"/>
                    </a:lnTo>
                    <a:lnTo>
                      <a:pt x="889" y="651"/>
                    </a:lnTo>
                    <a:lnTo>
                      <a:pt x="896" y="653"/>
                    </a:lnTo>
                    <a:lnTo>
                      <a:pt x="901" y="656"/>
                    </a:lnTo>
                    <a:lnTo>
                      <a:pt x="904" y="661"/>
                    </a:lnTo>
                    <a:lnTo>
                      <a:pt x="906" y="668"/>
                    </a:lnTo>
                    <a:lnTo>
                      <a:pt x="906" y="668"/>
                    </a:lnTo>
                    <a:lnTo>
                      <a:pt x="904" y="673"/>
                    </a:lnTo>
                    <a:lnTo>
                      <a:pt x="901" y="678"/>
                    </a:lnTo>
                    <a:lnTo>
                      <a:pt x="896" y="682"/>
                    </a:lnTo>
                    <a:lnTo>
                      <a:pt x="889" y="683"/>
                    </a:lnTo>
                    <a:lnTo>
                      <a:pt x="889" y="683"/>
                    </a:lnTo>
                    <a:lnTo>
                      <a:pt x="884" y="682"/>
                    </a:lnTo>
                    <a:lnTo>
                      <a:pt x="879" y="678"/>
                    </a:lnTo>
                    <a:lnTo>
                      <a:pt x="875" y="673"/>
                    </a:lnTo>
                    <a:lnTo>
                      <a:pt x="874" y="668"/>
                    </a:lnTo>
                    <a:lnTo>
                      <a:pt x="874" y="668"/>
                    </a:lnTo>
                    <a:lnTo>
                      <a:pt x="875" y="661"/>
                    </a:lnTo>
                    <a:lnTo>
                      <a:pt x="879" y="656"/>
                    </a:lnTo>
                    <a:lnTo>
                      <a:pt x="884" y="653"/>
                    </a:lnTo>
                    <a:lnTo>
                      <a:pt x="889" y="651"/>
                    </a:lnTo>
                    <a:lnTo>
                      <a:pt x="889" y="651"/>
                    </a:lnTo>
                    <a:close/>
                    <a:moveTo>
                      <a:pt x="831" y="651"/>
                    </a:moveTo>
                    <a:lnTo>
                      <a:pt x="831" y="651"/>
                    </a:lnTo>
                    <a:lnTo>
                      <a:pt x="831" y="651"/>
                    </a:lnTo>
                    <a:lnTo>
                      <a:pt x="838" y="653"/>
                    </a:lnTo>
                    <a:lnTo>
                      <a:pt x="843" y="656"/>
                    </a:lnTo>
                    <a:lnTo>
                      <a:pt x="846" y="661"/>
                    </a:lnTo>
                    <a:lnTo>
                      <a:pt x="846" y="668"/>
                    </a:lnTo>
                    <a:lnTo>
                      <a:pt x="846" y="668"/>
                    </a:lnTo>
                    <a:lnTo>
                      <a:pt x="846" y="673"/>
                    </a:lnTo>
                    <a:lnTo>
                      <a:pt x="843" y="678"/>
                    </a:lnTo>
                    <a:lnTo>
                      <a:pt x="838" y="682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6" y="682"/>
                    </a:lnTo>
                    <a:lnTo>
                      <a:pt x="821" y="678"/>
                    </a:lnTo>
                    <a:lnTo>
                      <a:pt x="817" y="673"/>
                    </a:lnTo>
                    <a:lnTo>
                      <a:pt x="816" y="668"/>
                    </a:lnTo>
                    <a:lnTo>
                      <a:pt x="816" y="668"/>
                    </a:lnTo>
                    <a:lnTo>
                      <a:pt x="817" y="661"/>
                    </a:lnTo>
                    <a:lnTo>
                      <a:pt x="821" y="656"/>
                    </a:lnTo>
                    <a:lnTo>
                      <a:pt x="826" y="653"/>
                    </a:lnTo>
                    <a:lnTo>
                      <a:pt x="831" y="651"/>
                    </a:lnTo>
                    <a:lnTo>
                      <a:pt x="831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80" y="653"/>
                    </a:lnTo>
                    <a:lnTo>
                      <a:pt x="783" y="656"/>
                    </a:lnTo>
                    <a:lnTo>
                      <a:pt x="787" y="661"/>
                    </a:lnTo>
                    <a:lnTo>
                      <a:pt x="789" y="668"/>
                    </a:lnTo>
                    <a:lnTo>
                      <a:pt x="789" y="668"/>
                    </a:lnTo>
                    <a:lnTo>
                      <a:pt x="787" y="673"/>
                    </a:lnTo>
                    <a:lnTo>
                      <a:pt x="783" y="678"/>
                    </a:lnTo>
                    <a:lnTo>
                      <a:pt x="780" y="682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6" y="682"/>
                    </a:lnTo>
                    <a:lnTo>
                      <a:pt x="763" y="678"/>
                    </a:lnTo>
                    <a:lnTo>
                      <a:pt x="760" y="673"/>
                    </a:lnTo>
                    <a:lnTo>
                      <a:pt x="758" y="668"/>
                    </a:lnTo>
                    <a:lnTo>
                      <a:pt x="758" y="668"/>
                    </a:lnTo>
                    <a:lnTo>
                      <a:pt x="760" y="661"/>
                    </a:lnTo>
                    <a:lnTo>
                      <a:pt x="763" y="656"/>
                    </a:lnTo>
                    <a:lnTo>
                      <a:pt x="766" y="653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715" y="651"/>
                    </a:moveTo>
                    <a:lnTo>
                      <a:pt x="715" y="651"/>
                    </a:lnTo>
                    <a:lnTo>
                      <a:pt x="715" y="651"/>
                    </a:lnTo>
                    <a:lnTo>
                      <a:pt x="720" y="653"/>
                    </a:lnTo>
                    <a:lnTo>
                      <a:pt x="725" y="656"/>
                    </a:lnTo>
                    <a:lnTo>
                      <a:pt x="729" y="661"/>
                    </a:lnTo>
                    <a:lnTo>
                      <a:pt x="731" y="668"/>
                    </a:lnTo>
                    <a:lnTo>
                      <a:pt x="731" y="668"/>
                    </a:lnTo>
                    <a:lnTo>
                      <a:pt x="729" y="673"/>
                    </a:lnTo>
                    <a:lnTo>
                      <a:pt x="725" y="678"/>
                    </a:lnTo>
                    <a:lnTo>
                      <a:pt x="720" y="682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08" y="682"/>
                    </a:lnTo>
                    <a:lnTo>
                      <a:pt x="703" y="678"/>
                    </a:lnTo>
                    <a:lnTo>
                      <a:pt x="700" y="673"/>
                    </a:lnTo>
                    <a:lnTo>
                      <a:pt x="700" y="668"/>
                    </a:lnTo>
                    <a:lnTo>
                      <a:pt x="700" y="668"/>
                    </a:lnTo>
                    <a:lnTo>
                      <a:pt x="700" y="661"/>
                    </a:lnTo>
                    <a:lnTo>
                      <a:pt x="703" y="656"/>
                    </a:lnTo>
                    <a:lnTo>
                      <a:pt x="708" y="653"/>
                    </a:lnTo>
                    <a:lnTo>
                      <a:pt x="715" y="651"/>
                    </a:lnTo>
                    <a:lnTo>
                      <a:pt x="715" y="651"/>
                    </a:lnTo>
                    <a:close/>
                    <a:moveTo>
                      <a:pt x="657" y="651"/>
                    </a:moveTo>
                    <a:lnTo>
                      <a:pt x="657" y="651"/>
                    </a:lnTo>
                    <a:lnTo>
                      <a:pt x="657" y="651"/>
                    </a:lnTo>
                    <a:lnTo>
                      <a:pt x="662" y="653"/>
                    </a:lnTo>
                    <a:lnTo>
                      <a:pt x="668" y="656"/>
                    </a:lnTo>
                    <a:lnTo>
                      <a:pt x="671" y="661"/>
                    </a:lnTo>
                    <a:lnTo>
                      <a:pt x="673" y="668"/>
                    </a:lnTo>
                    <a:lnTo>
                      <a:pt x="673" y="668"/>
                    </a:lnTo>
                    <a:lnTo>
                      <a:pt x="671" y="673"/>
                    </a:lnTo>
                    <a:lnTo>
                      <a:pt x="668" y="678"/>
                    </a:lnTo>
                    <a:lnTo>
                      <a:pt x="662" y="682"/>
                    </a:lnTo>
                    <a:lnTo>
                      <a:pt x="657" y="683"/>
                    </a:lnTo>
                    <a:lnTo>
                      <a:pt x="657" y="683"/>
                    </a:lnTo>
                    <a:lnTo>
                      <a:pt x="651" y="682"/>
                    </a:lnTo>
                    <a:lnTo>
                      <a:pt x="645" y="678"/>
                    </a:lnTo>
                    <a:lnTo>
                      <a:pt x="642" y="673"/>
                    </a:lnTo>
                    <a:lnTo>
                      <a:pt x="640" y="668"/>
                    </a:lnTo>
                    <a:lnTo>
                      <a:pt x="640" y="668"/>
                    </a:lnTo>
                    <a:lnTo>
                      <a:pt x="642" y="661"/>
                    </a:lnTo>
                    <a:lnTo>
                      <a:pt x="645" y="656"/>
                    </a:lnTo>
                    <a:lnTo>
                      <a:pt x="651" y="653"/>
                    </a:lnTo>
                    <a:lnTo>
                      <a:pt x="657" y="651"/>
                    </a:lnTo>
                    <a:lnTo>
                      <a:pt x="657" y="651"/>
                    </a:lnTo>
                    <a:close/>
                    <a:moveTo>
                      <a:pt x="598" y="651"/>
                    </a:moveTo>
                    <a:lnTo>
                      <a:pt x="598" y="651"/>
                    </a:lnTo>
                    <a:lnTo>
                      <a:pt x="598" y="651"/>
                    </a:lnTo>
                    <a:lnTo>
                      <a:pt x="605" y="653"/>
                    </a:lnTo>
                    <a:lnTo>
                      <a:pt x="610" y="656"/>
                    </a:lnTo>
                    <a:lnTo>
                      <a:pt x="613" y="661"/>
                    </a:lnTo>
                    <a:lnTo>
                      <a:pt x="613" y="668"/>
                    </a:lnTo>
                    <a:lnTo>
                      <a:pt x="613" y="668"/>
                    </a:lnTo>
                    <a:lnTo>
                      <a:pt x="613" y="673"/>
                    </a:lnTo>
                    <a:lnTo>
                      <a:pt x="610" y="678"/>
                    </a:lnTo>
                    <a:lnTo>
                      <a:pt x="605" y="682"/>
                    </a:lnTo>
                    <a:lnTo>
                      <a:pt x="598" y="683"/>
                    </a:lnTo>
                    <a:lnTo>
                      <a:pt x="598" y="683"/>
                    </a:lnTo>
                    <a:lnTo>
                      <a:pt x="593" y="682"/>
                    </a:lnTo>
                    <a:lnTo>
                      <a:pt x="588" y="678"/>
                    </a:lnTo>
                    <a:lnTo>
                      <a:pt x="584" y="673"/>
                    </a:lnTo>
                    <a:lnTo>
                      <a:pt x="582" y="668"/>
                    </a:lnTo>
                    <a:lnTo>
                      <a:pt x="582" y="668"/>
                    </a:lnTo>
                    <a:lnTo>
                      <a:pt x="584" y="661"/>
                    </a:lnTo>
                    <a:lnTo>
                      <a:pt x="588" y="656"/>
                    </a:lnTo>
                    <a:lnTo>
                      <a:pt x="593" y="653"/>
                    </a:lnTo>
                    <a:lnTo>
                      <a:pt x="598" y="651"/>
                    </a:lnTo>
                    <a:lnTo>
                      <a:pt x="598" y="651"/>
                    </a:lnTo>
                    <a:close/>
                    <a:moveTo>
                      <a:pt x="540" y="651"/>
                    </a:moveTo>
                    <a:lnTo>
                      <a:pt x="540" y="651"/>
                    </a:lnTo>
                    <a:lnTo>
                      <a:pt x="540" y="651"/>
                    </a:lnTo>
                    <a:lnTo>
                      <a:pt x="547" y="653"/>
                    </a:lnTo>
                    <a:lnTo>
                      <a:pt x="550" y="656"/>
                    </a:lnTo>
                    <a:lnTo>
                      <a:pt x="553" y="661"/>
                    </a:lnTo>
                    <a:lnTo>
                      <a:pt x="555" y="668"/>
                    </a:lnTo>
                    <a:lnTo>
                      <a:pt x="555" y="668"/>
                    </a:lnTo>
                    <a:lnTo>
                      <a:pt x="553" y="673"/>
                    </a:lnTo>
                    <a:lnTo>
                      <a:pt x="550" y="678"/>
                    </a:lnTo>
                    <a:lnTo>
                      <a:pt x="547" y="682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5" y="682"/>
                    </a:lnTo>
                    <a:lnTo>
                      <a:pt x="530" y="678"/>
                    </a:lnTo>
                    <a:lnTo>
                      <a:pt x="526" y="673"/>
                    </a:lnTo>
                    <a:lnTo>
                      <a:pt x="525" y="668"/>
                    </a:lnTo>
                    <a:lnTo>
                      <a:pt x="525" y="668"/>
                    </a:lnTo>
                    <a:lnTo>
                      <a:pt x="526" y="661"/>
                    </a:lnTo>
                    <a:lnTo>
                      <a:pt x="530" y="656"/>
                    </a:lnTo>
                    <a:lnTo>
                      <a:pt x="535" y="653"/>
                    </a:lnTo>
                    <a:lnTo>
                      <a:pt x="540" y="651"/>
                    </a:lnTo>
                    <a:lnTo>
                      <a:pt x="540" y="651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7" y="653"/>
                    </a:lnTo>
                    <a:lnTo>
                      <a:pt x="492" y="656"/>
                    </a:lnTo>
                    <a:lnTo>
                      <a:pt x="496" y="661"/>
                    </a:lnTo>
                    <a:lnTo>
                      <a:pt x="497" y="668"/>
                    </a:lnTo>
                    <a:lnTo>
                      <a:pt x="497" y="668"/>
                    </a:lnTo>
                    <a:lnTo>
                      <a:pt x="496" y="673"/>
                    </a:lnTo>
                    <a:lnTo>
                      <a:pt x="492" y="678"/>
                    </a:lnTo>
                    <a:lnTo>
                      <a:pt x="487" y="682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5" y="682"/>
                    </a:lnTo>
                    <a:lnTo>
                      <a:pt x="470" y="678"/>
                    </a:lnTo>
                    <a:lnTo>
                      <a:pt x="467" y="673"/>
                    </a:lnTo>
                    <a:lnTo>
                      <a:pt x="467" y="668"/>
                    </a:lnTo>
                    <a:lnTo>
                      <a:pt x="467" y="668"/>
                    </a:lnTo>
                    <a:lnTo>
                      <a:pt x="467" y="661"/>
                    </a:lnTo>
                    <a:lnTo>
                      <a:pt x="470" y="656"/>
                    </a:lnTo>
                    <a:lnTo>
                      <a:pt x="475" y="653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29" y="653"/>
                    </a:lnTo>
                    <a:lnTo>
                      <a:pt x="434" y="656"/>
                    </a:lnTo>
                    <a:lnTo>
                      <a:pt x="438" y="661"/>
                    </a:lnTo>
                    <a:lnTo>
                      <a:pt x="439" y="668"/>
                    </a:lnTo>
                    <a:lnTo>
                      <a:pt x="439" y="668"/>
                    </a:lnTo>
                    <a:lnTo>
                      <a:pt x="438" y="673"/>
                    </a:lnTo>
                    <a:lnTo>
                      <a:pt x="434" y="678"/>
                    </a:lnTo>
                    <a:lnTo>
                      <a:pt x="429" y="682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2"/>
                    </a:lnTo>
                    <a:lnTo>
                      <a:pt x="412" y="678"/>
                    </a:lnTo>
                    <a:lnTo>
                      <a:pt x="409" y="673"/>
                    </a:lnTo>
                    <a:lnTo>
                      <a:pt x="407" y="668"/>
                    </a:lnTo>
                    <a:lnTo>
                      <a:pt x="407" y="668"/>
                    </a:lnTo>
                    <a:lnTo>
                      <a:pt x="409" y="661"/>
                    </a:lnTo>
                    <a:lnTo>
                      <a:pt x="412" y="656"/>
                    </a:lnTo>
                    <a:lnTo>
                      <a:pt x="417" y="653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4" y="651"/>
                    </a:moveTo>
                    <a:lnTo>
                      <a:pt x="364" y="651"/>
                    </a:lnTo>
                    <a:lnTo>
                      <a:pt x="364" y="651"/>
                    </a:lnTo>
                    <a:lnTo>
                      <a:pt x="371" y="653"/>
                    </a:lnTo>
                    <a:lnTo>
                      <a:pt x="376" y="656"/>
                    </a:lnTo>
                    <a:lnTo>
                      <a:pt x="380" y="661"/>
                    </a:lnTo>
                    <a:lnTo>
                      <a:pt x="380" y="668"/>
                    </a:lnTo>
                    <a:lnTo>
                      <a:pt x="380" y="668"/>
                    </a:lnTo>
                    <a:lnTo>
                      <a:pt x="380" y="673"/>
                    </a:lnTo>
                    <a:lnTo>
                      <a:pt x="376" y="678"/>
                    </a:lnTo>
                    <a:lnTo>
                      <a:pt x="371" y="682"/>
                    </a:lnTo>
                    <a:lnTo>
                      <a:pt x="364" y="683"/>
                    </a:lnTo>
                    <a:lnTo>
                      <a:pt x="364" y="683"/>
                    </a:lnTo>
                    <a:lnTo>
                      <a:pt x="359" y="682"/>
                    </a:lnTo>
                    <a:lnTo>
                      <a:pt x="354" y="678"/>
                    </a:lnTo>
                    <a:lnTo>
                      <a:pt x="351" y="673"/>
                    </a:lnTo>
                    <a:lnTo>
                      <a:pt x="349" y="668"/>
                    </a:lnTo>
                    <a:lnTo>
                      <a:pt x="349" y="668"/>
                    </a:lnTo>
                    <a:lnTo>
                      <a:pt x="351" y="661"/>
                    </a:lnTo>
                    <a:lnTo>
                      <a:pt x="354" y="656"/>
                    </a:lnTo>
                    <a:lnTo>
                      <a:pt x="359" y="653"/>
                    </a:lnTo>
                    <a:lnTo>
                      <a:pt x="364" y="651"/>
                    </a:lnTo>
                    <a:lnTo>
                      <a:pt x="364" y="651"/>
                    </a:lnTo>
                    <a:close/>
                    <a:moveTo>
                      <a:pt x="307" y="651"/>
                    </a:moveTo>
                    <a:lnTo>
                      <a:pt x="307" y="651"/>
                    </a:lnTo>
                    <a:lnTo>
                      <a:pt x="307" y="651"/>
                    </a:lnTo>
                    <a:lnTo>
                      <a:pt x="313" y="653"/>
                    </a:lnTo>
                    <a:lnTo>
                      <a:pt x="318" y="656"/>
                    </a:lnTo>
                    <a:lnTo>
                      <a:pt x="320" y="661"/>
                    </a:lnTo>
                    <a:lnTo>
                      <a:pt x="322" y="668"/>
                    </a:lnTo>
                    <a:lnTo>
                      <a:pt x="322" y="668"/>
                    </a:lnTo>
                    <a:lnTo>
                      <a:pt x="320" y="673"/>
                    </a:lnTo>
                    <a:lnTo>
                      <a:pt x="318" y="678"/>
                    </a:lnTo>
                    <a:lnTo>
                      <a:pt x="313" y="682"/>
                    </a:lnTo>
                    <a:lnTo>
                      <a:pt x="307" y="683"/>
                    </a:lnTo>
                    <a:lnTo>
                      <a:pt x="307" y="683"/>
                    </a:lnTo>
                    <a:lnTo>
                      <a:pt x="301" y="682"/>
                    </a:lnTo>
                    <a:lnTo>
                      <a:pt x="296" y="678"/>
                    </a:lnTo>
                    <a:lnTo>
                      <a:pt x="293" y="673"/>
                    </a:lnTo>
                    <a:lnTo>
                      <a:pt x="291" y="668"/>
                    </a:lnTo>
                    <a:lnTo>
                      <a:pt x="291" y="668"/>
                    </a:lnTo>
                    <a:lnTo>
                      <a:pt x="293" y="661"/>
                    </a:lnTo>
                    <a:lnTo>
                      <a:pt x="296" y="656"/>
                    </a:lnTo>
                    <a:lnTo>
                      <a:pt x="301" y="653"/>
                    </a:lnTo>
                    <a:lnTo>
                      <a:pt x="307" y="651"/>
                    </a:lnTo>
                    <a:lnTo>
                      <a:pt x="307" y="651"/>
                    </a:lnTo>
                    <a:close/>
                    <a:moveTo>
                      <a:pt x="249" y="651"/>
                    </a:moveTo>
                    <a:lnTo>
                      <a:pt x="249" y="651"/>
                    </a:lnTo>
                    <a:lnTo>
                      <a:pt x="249" y="651"/>
                    </a:lnTo>
                    <a:lnTo>
                      <a:pt x="254" y="653"/>
                    </a:lnTo>
                    <a:lnTo>
                      <a:pt x="259" y="656"/>
                    </a:lnTo>
                    <a:lnTo>
                      <a:pt x="262" y="661"/>
                    </a:lnTo>
                    <a:lnTo>
                      <a:pt x="264" y="668"/>
                    </a:lnTo>
                    <a:lnTo>
                      <a:pt x="264" y="668"/>
                    </a:lnTo>
                    <a:lnTo>
                      <a:pt x="262" y="673"/>
                    </a:lnTo>
                    <a:lnTo>
                      <a:pt x="259" y="678"/>
                    </a:lnTo>
                    <a:lnTo>
                      <a:pt x="254" y="682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2" y="682"/>
                    </a:lnTo>
                    <a:lnTo>
                      <a:pt x="237" y="678"/>
                    </a:lnTo>
                    <a:lnTo>
                      <a:pt x="235" y="673"/>
                    </a:lnTo>
                    <a:lnTo>
                      <a:pt x="233" y="668"/>
                    </a:lnTo>
                    <a:lnTo>
                      <a:pt x="233" y="668"/>
                    </a:lnTo>
                    <a:lnTo>
                      <a:pt x="235" y="661"/>
                    </a:lnTo>
                    <a:lnTo>
                      <a:pt x="237" y="656"/>
                    </a:lnTo>
                    <a:lnTo>
                      <a:pt x="242" y="653"/>
                    </a:lnTo>
                    <a:lnTo>
                      <a:pt x="249" y="651"/>
                    </a:lnTo>
                    <a:lnTo>
                      <a:pt x="249" y="651"/>
                    </a:lnTo>
                    <a:close/>
                    <a:moveTo>
                      <a:pt x="191" y="651"/>
                    </a:moveTo>
                    <a:lnTo>
                      <a:pt x="191" y="651"/>
                    </a:lnTo>
                    <a:lnTo>
                      <a:pt x="191" y="651"/>
                    </a:lnTo>
                    <a:lnTo>
                      <a:pt x="196" y="653"/>
                    </a:lnTo>
                    <a:lnTo>
                      <a:pt x="201" y="656"/>
                    </a:lnTo>
                    <a:lnTo>
                      <a:pt x="204" y="661"/>
                    </a:lnTo>
                    <a:lnTo>
                      <a:pt x="206" y="668"/>
                    </a:lnTo>
                    <a:lnTo>
                      <a:pt x="206" y="668"/>
                    </a:lnTo>
                    <a:lnTo>
                      <a:pt x="204" y="673"/>
                    </a:lnTo>
                    <a:lnTo>
                      <a:pt x="201" y="678"/>
                    </a:lnTo>
                    <a:lnTo>
                      <a:pt x="196" y="682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4" y="682"/>
                    </a:lnTo>
                    <a:lnTo>
                      <a:pt x="179" y="678"/>
                    </a:lnTo>
                    <a:lnTo>
                      <a:pt x="175" y="673"/>
                    </a:lnTo>
                    <a:lnTo>
                      <a:pt x="175" y="668"/>
                    </a:lnTo>
                    <a:lnTo>
                      <a:pt x="175" y="668"/>
                    </a:lnTo>
                    <a:lnTo>
                      <a:pt x="175" y="661"/>
                    </a:lnTo>
                    <a:lnTo>
                      <a:pt x="179" y="656"/>
                    </a:lnTo>
                    <a:lnTo>
                      <a:pt x="184" y="653"/>
                    </a:lnTo>
                    <a:lnTo>
                      <a:pt x="191" y="651"/>
                    </a:lnTo>
                    <a:lnTo>
                      <a:pt x="191" y="651"/>
                    </a:lnTo>
                    <a:close/>
                    <a:moveTo>
                      <a:pt x="131" y="651"/>
                    </a:moveTo>
                    <a:lnTo>
                      <a:pt x="131" y="651"/>
                    </a:lnTo>
                    <a:lnTo>
                      <a:pt x="131" y="651"/>
                    </a:lnTo>
                    <a:lnTo>
                      <a:pt x="138" y="653"/>
                    </a:lnTo>
                    <a:lnTo>
                      <a:pt x="143" y="656"/>
                    </a:lnTo>
                    <a:lnTo>
                      <a:pt x="146" y="661"/>
                    </a:lnTo>
                    <a:lnTo>
                      <a:pt x="146" y="668"/>
                    </a:lnTo>
                    <a:lnTo>
                      <a:pt x="146" y="668"/>
                    </a:lnTo>
                    <a:lnTo>
                      <a:pt x="146" y="673"/>
                    </a:lnTo>
                    <a:lnTo>
                      <a:pt x="143" y="678"/>
                    </a:lnTo>
                    <a:lnTo>
                      <a:pt x="138" y="682"/>
                    </a:lnTo>
                    <a:lnTo>
                      <a:pt x="131" y="683"/>
                    </a:lnTo>
                    <a:lnTo>
                      <a:pt x="131" y="683"/>
                    </a:lnTo>
                    <a:lnTo>
                      <a:pt x="126" y="682"/>
                    </a:lnTo>
                    <a:lnTo>
                      <a:pt x="121" y="678"/>
                    </a:lnTo>
                    <a:lnTo>
                      <a:pt x="118" y="673"/>
                    </a:lnTo>
                    <a:lnTo>
                      <a:pt x="116" y="668"/>
                    </a:lnTo>
                    <a:lnTo>
                      <a:pt x="116" y="668"/>
                    </a:lnTo>
                    <a:lnTo>
                      <a:pt x="118" y="661"/>
                    </a:lnTo>
                    <a:lnTo>
                      <a:pt x="121" y="656"/>
                    </a:lnTo>
                    <a:lnTo>
                      <a:pt x="126" y="653"/>
                    </a:lnTo>
                    <a:lnTo>
                      <a:pt x="131" y="651"/>
                    </a:lnTo>
                    <a:lnTo>
                      <a:pt x="131" y="651"/>
                    </a:lnTo>
                    <a:close/>
                    <a:moveTo>
                      <a:pt x="1531" y="608"/>
                    </a:moveTo>
                    <a:lnTo>
                      <a:pt x="1531" y="608"/>
                    </a:lnTo>
                    <a:lnTo>
                      <a:pt x="1531" y="608"/>
                    </a:lnTo>
                    <a:lnTo>
                      <a:pt x="1538" y="608"/>
                    </a:lnTo>
                    <a:lnTo>
                      <a:pt x="1541" y="612"/>
                    </a:lnTo>
                    <a:lnTo>
                      <a:pt x="1545" y="617"/>
                    </a:lnTo>
                    <a:lnTo>
                      <a:pt x="1546" y="624"/>
                    </a:lnTo>
                    <a:lnTo>
                      <a:pt x="1546" y="624"/>
                    </a:lnTo>
                    <a:lnTo>
                      <a:pt x="1545" y="631"/>
                    </a:lnTo>
                    <a:lnTo>
                      <a:pt x="1541" y="636"/>
                    </a:lnTo>
                    <a:lnTo>
                      <a:pt x="1538" y="639"/>
                    </a:lnTo>
                    <a:lnTo>
                      <a:pt x="1531" y="641"/>
                    </a:lnTo>
                    <a:lnTo>
                      <a:pt x="1531" y="641"/>
                    </a:lnTo>
                    <a:lnTo>
                      <a:pt x="1524" y="639"/>
                    </a:lnTo>
                    <a:lnTo>
                      <a:pt x="1521" y="636"/>
                    </a:lnTo>
                    <a:lnTo>
                      <a:pt x="1517" y="631"/>
                    </a:lnTo>
                    <a:lnTo>
                      <a:pt x="1516" y="624"/>
                    </a:lnTo>
                    <a:lnTo>
                      <a:pt x="1516" y="624"/>
                    </a:lnTo>
                    <a:lnTo>
                      <a:pt x="1517" y="617"/>
                    </a:lnTo>
                    <a:lnTo>
                      <a:pt x="1521" y="612"/>
                    </a:lnTo>
                    <a:lnTo>
                      <a:pt x="1524" y="608"/>
                    </a:lnTo>
                    <a:lnTo>
                      <a:pt x="1531" y="608"/>
                    </a:lnTo>
                    <a:lnTo>
                      <a:pt x="1531" y="608"/>
                    </a:lnTo>
                    <a:close/>
                    <a:moveTo>
                      <a:pt x="1473" y="608"/>
                    </a:moveTo>
                    <a:lnTo>
                      <a:pt x="1473" y="608"/>
                    </a:lnTo>
                    <a:lnTo>
                      <a:pt x="1473" y="608"/>
                    </a:lnTo>
                    <a:lnTo>
                      <a:pt x="1478" y="608"/>
                    </a:lnTo>
                    <a:lnTo>
                      <a:pt x="1483" y="612"/>
                    </a:lnTo>
                    <a:lnTo>
                      <a:pt x="1487" y="617"/>
                    </a:lnTo>
                    <a:lnTo>
                      <a:pt x="1488" y="624"/>
                    </a:lnTo>
                    <a:lnTo>
                      <a:pt x="1488" y="624"/>
                    </a:lnTo>
                    <a:lnTo>
                      <a:pt x="1487" y="631"/>
                    </a:lnTo>
                    <a:lnTo>
                      <a:pt x="1483" y="636"/>
                    </a:lnTo>
                    <a:lnTo>
                      <a:pt x="1478" y="639"/>
                    </a:lnTo>
                    <a:lnTo>
                      <a:pt x="1473" y="641"/>
                    </a:lnTo>
                    <a:lnTo>
                      <a:pt x="1473" y="641"/>
                    </a:lnTo>
                    <a:lnTo>
                      <a:pt x="1466" y="639"/>
                    </a:lnTo>
                    <a:lnTo>
                      <a:pt x="1461" y="636"/>
                    </a:lnTo>
                    <a:lnTo>
                      <a:pt x="1458" y="631"/>
                    </a:lnTo>
                    <a:lnTo>
                      <a:pt x="1458" y="624"/>
                    </a:lnTo>
                    <a:lnTo>
                      <a:pt x="1458" y="624"/>
                    </a:lnTo>
                    <a:lnTo>
                      <a:pt x="1458" y="617"/>
                    </a:lnTo>
                    <a:lnTo>
                      <a:pt x="1461" y="612"/>
                    </a:lnTo>
                    <a:lnTo>
                      <a:pt x="1466" y="608"/>
                    </a:lnTo>
                    <a:lnTo>
                      <a:pt x="1473" y="608"/>
                    </a:lnTo>
                    <a:lnTo>
                      <a:pt x="1473" y="608"/>
                    </a:lnTo>
                    <a:close/>
                    <a:moveTo>
                      <a:pt x="1415" y="608"/>
                    </a:moveTo>
                    <a:lnTo>
                      <a:pt x="1415" y="608"/>
                    </a:lnTo>
                    <a:lnTo>
                      <a:pt x="1415" y="608"/>
                    </a:lnTo>
                    <a:lnTo>
                      <a:pt x="1420" y="608"/>
                    </a:lnTo>
                    <a:lnTo>
                      <a:pt x="1425" y="612"/>
                    </a:lnTo>
                    <a:lnTo>
                      <a:pt x="1429" y="617"/>
                    </a:lnTo>
                    <a:lnTo>
                      <a:pt x="1431" y="624"/>
                    </a:lnTo>
                    <a:lnTo>
                      <a:pt x="1431" y="624"/>
                    </a:lnTo>
                    <a:lnTo>
                      <a:pt x="1429" y="631"/>
                    </a:lnTo>
                    <a:lnTo>
                      <a:pt x="1425" y="636"/>
                    </a:lnTo>
                    <a:lnTo>
                      <a:pt x="1420" y="639"/>
                    </a:lnTo>
                    <a:lnTo>
                      <a:pt x="1415" y="641"/>
                    </a:lnTo>
                    <a:lnTo>
                      <a:pt x="1415" y="641"/>
                    </a:lnTo>
                    <a:lnTo>
                      <a:pt x="1408" y="639"/>
                    </a:lnTo>
                    <a:lnTo>
                      <a:pt x="1403" y="636"/>
                    </a:lnTo>
                    <a:lnTo>
                      <a:pt x="1400" y="631"/>
                    </a:lnTo>
                    <a:lnTo>
                      <a:pt x="1398" y="624"/>
                    </a:lnTo>
                    <a:lnTo>
                      <a:pt x="1398" y="624"/>
                    </a:lnTo>
                    <a:lnTo>
                      <a:pt x="1400" y="617"/>
                    </a:lnTo>
                    <a:lnTo>
                      <a:pt x="1403" y="612"/>
                    </a:lnTo>
                    <a:lnTo>
                      <a:pt x="1408" y="608"/>
                    </a:lnTo>
                    <a:lnTo>
                      <a:pt x="1415" y="608"/>
                    </a:lnTo>
                    <a:lnTo>
                      <a:pt x="1415" y="608"/>
                    </a:lnTo>
                    <a:close/>
                    <a:moveTo>
                      <a:pt x="1356" y="608"/>
                    </a:moveTo>
                    <a:lnTo>
                      <a:pt x="1356" y="608"/>
                    </a:lnTo>
                    <a:lnTo>
                      <a:pt x="1356" y="608"/>
                    </a:lnTo>
                    <a:lnTo>
                      <a:pt x="1362" y="608"/>
                    </a:lnTo>
                    <a:lnTo>
                      <a:pt x="1368" y="612"/>
                    </a:lnTo>
                    <a:lnTo>
                      <a:pt x="1371" y="617"/>
                    </a:lnTo>
                    <a:lnTo>
                      <a:pt x="1371" y="624"/>
                    </a:lnTo>
                    <a:lnTo>
                      <a:pt x="1371" y="624"/>
                    </a:lnTo>
                    <a:lnTo>
                      <a:pt x="1371" y="631"/>
                    </a:lnTo>
                    <a:lnTo>
                      <a:pt x="1368" y="636"/>
                    </a:lnTo>
                    <a:lnTo>
                      <a:pt x="1362" y="639"/>
                    </a:lnTo>
                    <a:lnTo>
                      <a:pt x="1356" y="641"/>
                    </a:lnTo>
                    <a:lnTo>
                      <a:pt x="1356" y="641"/>
                    </a:lnTo>
                    <a:lnTo>
                      <a:pt x="1350" y="639"/>
                    </a:lnTo>
                    <a:lnTo>
                      <a:pt x="1345" y="636"/>
                    </a:lnTo>
                    <a:lnTo>
                      <a:pt x="1342" y="631"/>
                    </a:lnTo>
                    <a:lnTo>
                      <a:pt x="1340" y="624"/>
                    </a:lnTo>
                    <a:lnTo>
                      <a:pt x="1340" y="624"/>
                    </a:lnTo>
                    <a:lnTo>
                      <a:pt x="1342" y="617"/>
                    </a:lnTo>
                    <a:lnTo>
                      <a:pt x="1345" y="612"/>
                    </a:lnTo>
                    <a:lnTo>
                      <a:pt x="1350" y="608"/>
                    </a:lnTo>
                    <a:lnTo>
                      <a:pt x="1356" y="608"/>
                    </a:lnTo>
                    <a:lnTo>
                      <a:pt x="1356" y="608"/>
                    </a:lnTo>
                    <a:close/>
                    <a:moveTo>
                      <a:pt x="1298" y="608"/>
                    </a:moveTo>
                    <a:lnTo>
                      <a:pt x="1298" y="608"/>
                    </a:lnTo>
                    <a:lnTo>
                      <a:pt x="1298" y="608"/>
                    </a:lnTo>
                    <a:lnTo>
                      <a:pt x="1305" y="608"/>
                    </a:lnTo>
                    <a:lnTo>
                      <a:pt x="1310" y="612"/>
                    </a:lnTo>
                    <a:lnTo>
                      <a:pt x="1311" y="617"/>
                    </a:lnTo>
                    <a:lnTo>
                      <a:pt x="1313" y="624"/>
                    </a:lnTo>
                    <a:lnTo>
                      <a:pt x="1313" y="624"/>
                    </a:lnTo>
                    <a:lnTo>
                      <a:pt x="1311" y="631"/>
                    </a:lnTo>
                    <a:lnTo>
                      <a:pt x="1310" y="636"/>
                    </a:lnTo>
                    <a:lnTo>
                      <a:pt x="1305" y="639"/>
                    </a:lnTo>
                    <a:lnTo>
                      <a:pt x="1298" y="641"/>
                    </a:lnTo>
                    <a:lnTo>
                      <a:pt x="1298" y="641"/>
                    </a:lnTo>
                    <a:lnTo>
                      <a:pt x="1293" y="639"/>
                    </a:lnTo>
                    <a:lnTo>
                      <a:pt x="1287" y="636"/>
                    </a:lnTo>
                    <a:lnTo>
                      <a:pt x="1284" y="631"/>
                    </a:lnTo>
                    <a:lnTo>
                      <a:pt x="1282" y="624"/>
                    </a:lnTo>
                    <a:lnTo>
                      <a:pt x="1282" y="624"/>
                    </a:lnTo>
                    <a:lnTo>
                      <a:pt x="1284" y="617"/>
                    </a:lnTo>
                    <a:lnTo>
                      <a:pt x="1287" y="612"/>
                    </a:lnTo>
                    <a:lnTo>
                      <a:pt x="1293" y="608"/>
                    </a:lnTo>
                    <a:lnTo>
                      <a:pt x="1298" y="608"/>
                    </a:lnTo>
                    <a:lnTo>
                      <a:pt x="1298" y="608"/>
                    </a:lnTo>
                    <a:close/>
                    <a:moveTo>
                      <a:pt x="1240" y="608"/>
                    </a:moveTo>
                    <a:lnTo>
                      <a:pt x="1240" y="608"/>
                    </a:lnTo>
                    <a:lnTo>
                      <a:pt x="1240" y="608"/>
                    </a:lnTo>
                    <a:lnTo>
                      <a:pt x="1245" y="608"/>
                    </a:lnTo>
                    <a:lnTo>
                      <a:pt x="1250" y="612"/>
                    </a:lnTo>
                    <a:lnTo>
                      <a:pt x="1253" y="617"/>
                    </a:lnTo>
                    <a:lnTo>
                      <a:pt x="1255" y="624"/>
                    </a:lnTo>
                    <a:lnTo>
                      <a:pt x="1255" y="624"/>
                    </a:lnTo>
                    <a:lnTo>
                      <a:pt x="1253" y="631"/>
                    </a:lnTo>
                    <a:lnTo>
                      <a:pt x="1250" y="636"/>
                    </a:lnTo>
                    <a:lnTo>
                      <a:pt x="1245" y="639"/>
                    </a:lnTo>
                    <a:lnTo>
                      <a:pt x="1240" y="641"/>
                    </a:lnTo>
                    <a:lnTo>
                      <a:pt x="1240" y="641"/>
                    </a:lnTo>
                    <a:lnTo>
                      <a:pt x="1233" y="639"/>
                    </a:lnTo>
                    <a:lnTo>
                      <a:pt x="1228" y="636"/>
                    </a:lnTo>
                    <a:lnTo>
                      <a:pt x="1224" y="631"/>
                    </a:lnTo>
                    <a:lnTo>
                      <a:pt x="1224" y="624"/>
                    </a:lnTo>
                    <a:lnTo>
                      <a:pt x="1224" y="624"/>
                    </a:lnTo>
                    <a:lnTo>
                      <a:pt x="1224" y="617"/>
                    </a:lnTo>
                    <a:lnTo>
                      <a:pt x="1228" y="612"/>
                    </a:lnTo>
                    <a:lnTo>
                      <a:pt x="1233" y="608"/>
                    </a:lnTo>
                    <a:lnTo>
                      <a:pt x="1240" y="608"/>
                    </a:lnTo>
                    <a:lnTo>
                      <a:pt x="1240" y="608"/>
                    </a:lnTo>
                    <a:close/>
                    <a:moveTo>
                      <a:pt x="1182" y="608"/>
                    </a:moveTo>
                    <a:lnTo>
                      <a:pt x="1182" y="608"/>
                    </a:lnTo>
                    <a:lnTo>
                      <a:pt x="1182" y="608"/>
                    </a:lnTo>
                    <a:lnTo>
                      <a:pt x="1187" y="608"/>
                    </a:lnTo>
                    <a:lnTo>
                      <a:pt x="1192" y="612"/>
                    </a:lnTo>
                    <a:lnTo>
                      <a:pt x="1196" y="617"/>
                    </a:lnTo>
                    <a:lnTo>
                      <a:pt x="1197" y="624"/>
                    </a:lnTo>
                    <a:lnTo>
                      <a:pt x="1197" y="624"/>
                    </a:lnTo>
                    <a:lnTo>
                      <a:pt x="1196" y="631"/>
                    </a:lnTo>
                    <a:lnTo>
                      <a:pt x="1192" y="636"/>
                    </a:lnTo>
                    <a:lnTo>
                      <a:pt x="1187" y="639"/>
                    </a:lnTo>
                    <a:lnTo>
                      <a:pt x="1182" y="641"/>
                    </a:lnTo>
                    <a:lnTo>
                      <a:pt x="1182" y="641"/>
                    </a:lnTo>
                    <a:lnTo>
                      <a:pt x="1175" y="639"/>
                    </a:lnTo>
                    <a:lnTo>
                      <a:pt x="1170" y="636"/>
                    </a:lnTo>
                    <a:lnTo>
                      <a:pt x="1167" y="631"/>
                    </a:lnTo>
                    <a:lnTo>
                      <a:pt x="1167" y="624"/>
                    </a:lnTo>
                    <a:lnTo>
                      <a:pt x="1167" y="624"/>
                    </a:lnTo>
                    <a:lnTo>
                      <a:pt x="1167" y="617"/>
                    </a:lnTo>
                    <a:lnTo>
                      <a:pt x="1170" y="612"/>
                    </a:lnTo>
                    <a:lnTo>
                      <a:pt x="1175" y="608"/>
                    </a:lnTo>
                    <a:lnTo>
                      <a:pt x="1182" y="608"/>
                    </a:lnTo>
                    <a:lnTo>
                      <a:pt x="1182" y="608"/>
                    </a:lnTo>
                    <a:close/>
                    <a:moveTo>
                      <a:pt x="1122" y="608"/>
                    </a:moveTo>
                    <a:lnTo>
                      <a:pt x="1122" y="608"/>
                    </a:lnTo>
                    <a:lnTo>
                      <a:pt x="1122" y="608"/>
                    </a:lnTo>
                    <a:lnTo>
                      <a:pt x="1129" y="608"/>
                    </a:lnTo>
                    <a:lnTo>
                      <a:pt x="1134" y="612"/>
                    </a:lnTo>
                    <a:lnTo>
                      <a:pt x="1138" y="617"/>
                    </a:lnTo>
                    <a:lnTo>
                      <a:pt x="1138" y="624"/>
                    </a:lnTo>
                    <a:lnTo>
                      <a:pt x="1138" y="624"/>
                    </a:lnTo>
                    <a:lnTo>
                      <a:pt x="1138" y="631"/>
                    </a:lnTo>
                    <a:lnTo>
                      <a:pt x="1134" y="636"/>
                    </a:lnTo>
                    <a:lnTo>
                      <a:pt x="1129" y="639"/>
                    </a:lnTo>
                    <a:lnTo>
                      <a:pt x="1122" y="641"/>
                    </a:lnTo>
                    <a:lnTo>
                      <a:pt x="1122" y="641"/>
                    </a:lnTo>
                    <a:lnTo>
                      <a:pt x="1117" y="639"/>
                    </a:lnTo>
                    <a:lnTo>
                      <a:pt x="1112" y="636"/>
                    </a:lnTo>
                    <a:lnTo>
                      <a:pt x="1109" y="631"/>
                    </a:lnTo>
                    <a:lnTo>
                      <a:pt x="1107" y="624"/>
                    </a:lnTo>
                    <a:lnTo>
                      <a:pt x="1107" y="624"/>
                    </a:lnTo>
                    <a:lnTo>
                      <a:pt x="1109" y="617"/>
                    </a:lnTo>
                    <a:lnTo>
                      <a:pt x="1112" y="612"/>
                    </a:lnTo>
                    <a:lnTo>
                      <a:pt x="1117" y="608"/>
                    </a:lnTo>
                    <a:lnTo>
                      <a:pt x="1122" y="608"/>
                    </a:lnTo>
                    <a:lnTo>
                      <a:pt x="1122" y="608"/>
                    </a:lnTo>
                    <a:close/>
                    <a:moveTo>
                      <a:pt x="1064" y="608"/>
                    </a:moveTo>
                    <a:lnTo>
                      <a:pt x="1064" y="608"/>
                    </a:lnTo>
                    <a:lnTo>
                      <a:pt x="1064" y="608"/>
                    </a:lnTo>
                    <a:lnTo>
                      <a:pt x="1071" y="608"/>
                    </a:lnTo>
                    <a:lnTo>
                      <a:pt x="1076" y="612"/>
                    </a:lnTo>
                    <a:lnTo>
                      <a:pt x="1080" y="617"/>
                    </a:lnTo>
                    <a:lnTo>
                      <a:pt x="1080" y="624"/>
                    </a:lnTo>
                    <a:lnTo>
                      <a:pt x="1080" y="624"/>
                    </a:lnTo>
                    <a:lnTo>
                      <a:pt x="1080" y="631"/>
                    </a:lnTo>
                    <a:lnTo>
                      <a:pt x="1076" y="636"/>
                    </a:lnTo>
                    <a:lnTo>
                      <a:pt x="1071" y="639"/>
                    </a:lnTo>
                    <a:lnTo>
                      <a:pt x="1064" y="641"/>
                    </a:lnTo>
                    <a:lnTo>
                      <a:pt x="1064" y="641"/>
                    </a:lnTo>
                    <a:lnTo>
                      <a:pt x="1059" y="639"/>
                    </a:lnTo>
                    <a:lnTo>
                      <a:pt x="1054" y="636"/>
                    </a:lnTo>
                    <a:lnTo>
                      <a:pt x="1051" y="631"/>
                    </a:lnTo>
                    <a:lnTo>
                      <a:pt x="1049" y="624"/>
                    </a:lnTo>
                    <a:lnTo>
                      <a:pt x="1049" y="624"/>
                    </a:lnTo>
                    <a:lnTo>
                      <a:pt x="1051" y="617"/>
                    </a:lnTo>
                    <a:lnTo>
                      <a:pt x="1054" y="612"/>
                    </a:lnTo>
                    <a:lnTo>
                      <a:pt x="1059" y="608"/>
                    </a:lnTo>
                    <a:lnTo>
                      <a:pt x="1064" y="608"/>
                    </a:lnTo>
                    <a:lnTo>
                      <a:pt x="1064" y="608"/>
                    </a:lnTo>
                    <a:close/>
                    <a:moveTo>
                      <a:pt x="1006" y="608"/>
                    </a:moveTo>
                    <a:lnTo>
                      <a:pt x="1006" y="608"/>
                    </a:lnTo>
                    <a:lnTo>
                      <a:pt x="1006" y="608"/>
                    </a:lnTo>
                    <a:lnTo>
                      <a:pt x="1012" y="608"/>
                    </a:lnTo>
                    <a:lnTo>
                      <a:pt x="1017" y="612"/>
                    </a:lnTo>
                    <a:lnTo>
                      <a:pt x="1020" y="617"/>
                    </a:lnTo>
                    <a:lnTo>
                      <a:pt x="1022" y="624"/>
                    </a:lnTo>
                    <a:lnTo>
                      <a:pt x="1022" y="624"/>
                    </a:lnTo>
                    <a:lnTo>
                      <a:pt x="1020" y="631"/>
                    </a:lnTo>
                    <a:lnTo>
                      <a:pt x="1017" y="636"/>
                    </a:lnTo>
                    <a:lnTo>
                      <a:pt x="1012" y="639"/>
                    </a:lnTo>
                    <a:lnTo>
                      <a:pt x="1006" y="641"/>
                    </a:lnTo>
                    <a:lnTo>
                      <a:pt x="1006" y="641"/>
                    </a:lnTo>
                    <a:lnTo>
                      <a:pt x="1000" y="639"/>
                    </a:lnTo>
                    <a:lnTo>
                      <a:pt x="996" y="636"/>
                    </a:lnTo>
                    <a:lnTo>
                      <a:pt x="993" y="631"/>
                    </a:lnTo>
                    <a:lnTo>
                      <a:pt x="991" y="624"/>
                    </a:lnTo>
                    <a:lnTo>
                      <a:pt x="991" y="624"/>
                    </a:lnTo>
                    <a:lnTo>
                      <a:pt x="993" y="617"/>
                    </a:lnTo>
                    <a:lnTo>
                      <a:pt x="996" y="612"/>
                    </a:lnTo>
                    <a:lnTo>
                      <a:pt x="1000" y="608"/>
                    </a:lnTo>
                    <a:lnTo>
                      <a:pt x="1006" y="608"/>
                    </a:lnTo>
                    <a:lnTo>
                      <a:pt x="1006" y="608"/>
                    </a:lnTo>
                    <a:close/>
                    <a:moveTo>
                      <a:pt x="949" y="608"/>
                    </a:moveTo>
                    <a:lnTo>
                      <a:pt x="949" y="608"/>
                    </a:lnTo>
                    <a:lnTo>
                      <a:pt x="949" y="608"/>
                    </a:lnTo>
                    <a:lnTo>
                      <a:pt x="954" y="608"/>
                    </a:lnTo>
                    <a:lnTo>
                      <a:pt x="959" y="612"/>
                    </a:lnTo>
                    <a:lnTo>
                      <a:pt x="962" y="617"/>
                    </a:lnTo>
                    <a:lnTo>
                      <a:pt x="964" y="624"/>
                    </a:lnTo>
                    <a:lnTo>
                      <a:pt x="964" y="624"/>
                    </a:lnTo>
                    <a:lnTo>
                      <a:pt x="962" y="631"/>
                    </a:lnTo>
                    <a:lnTo>
                      <a:pt x="959" y="636"/>
                    </a:lnTo>
                    <a:lnTo>
                      <a:pt x="954" y="639"/>
                    </a:lnTo>
                    <a:lnTo>
                      <a:pt x="949" y="641"/>
                    </a:lnTo>
                    <a:lnTo>
                      <a:pt x="949" y="641"/>
                    </a:lnTo>
                    <a:lnTo>
                      <a:pt x="942" y="639"/>
                    </a:lnTo>
                    <a:lnTo>
                      <a:pt x="937" y="636"/>
                    </a:lnTo>
                    <a:lnTo>
                      <a:pt x="933" y="631"/>
                    </a:lnTo>
                    <a:lnTo>
                      <a:pt x="933" y="624"/>
                    </a:lnTo>
                    <a:lnTo>
                      <a:pt x="933" y="624"/>
                    </a:lnTo>
                    <a:lnTo>
                      <a:pt x="933" y="617"/>
                    </a:lnTo>
                    <a:lnTo>
                      <a:pt x="937" y="612"/>
                    </a:lnTo>
                    <a:lnTo>
                      <a:pt x="942" y="608"/>
                    </a:lnTo>
                    <a:lnTo>
                      <a:pt x="949" y="608"/>
                    </a:lnTo>
                    <a:lnTo>
                      <a:pt x="949" y="608"/>
                    </a:lnTo>
                    <a:close/>
                    <a:moveTo>
                      <a:pt x="889" y="608"/>
                    </a:moveTo>
                    <a:lnTo>
                      <a:pt x="889" y="608"/>
                    </a:lnTo>
                    <a:lnTo>
                      <a:pt x="889" y="608"/>
                    </a:lnTo>
                    <a:lnTo>
                      <a:pt x="896" y="608"/>
                    </a:lnTo>
                    <a:lnTo>
                      <a:pt x="901" y="612"/>
                    </a:lnTo>
                    <a:lnTo>
                      <a:pt x="904" y="617"/>
                    </a:lnTo>
                    <a:lnTo>
                      <a:pt x="906" y="624"/>
                    </a:lnTo>
                    <a:lnTo>
                      <a:pt x="906" y="624"/>
                    </a:lnTo>
                    <a:lnTo>
                      <a:pt x="904" y="631"/>
                    </a:lnTo>
                    <a:lnTo>
                      <a:pt x="901" y="636"/>
                    </a:lnTo>
                    <a:lnTo>
                      <a:pt x="896" y="639"/>
                    </a:lnTo>
                    <a:lnTo>
                      <a:pt x="889" y="641"/>
                    </a:lnTo>
                    <a:lnTo>
                      <a:pt x="889" y="641"/>
                    </a:lnTo>
                    <a:lnTo>
                      <a:pt x="884" y="639"/>
                    </a:lnTo>
                    <a:lnTo>
                      <a:pt x="879" y="636"/>
                    </a:lnTo>
                    <a:lnTo>
                      <a:pt x="875" y="631"/>
                    </a:lnTo>
                    <a:lnTo>
                      <a:pt x="874" y="624"/>
                    </a:lnTo>
                    <a:lnTo>
                      <a:pt x="874" y="624"/>
                    </a:lnTo>
                    <a:lnTo>
                      <a:pt x="875" y="617"/>
                    </a:lnTo>
                    <a:lnTo>
                      <a:pt x="879" y="612"/>
                    </a:lnTo>
                    <a:lnTo>
                      <a:pt x="884" y="608"/>
                    </a:lnTo>
                    <a:lnTo>
                      <a:pt x="889" y="608"/>
                    </a:lnTo>
                    <a:lnTo>
                      <a:pt x="889" y="608"/>
                    </a:lnTo>
                    <a:close/>
                    <a:moveTo>
                      <a:pt x="831" y="608"/>
                    </a:moveTo>
                    <a:lnTo>
                      <a:pt x="831" y="608"/>
                    </a:lnTo>
                    <a:lnTo>
                      <a:pt x="831" y="608"/>
                    </a:lnTo>
                    <a:lnTo>
                      <a:pt x="838" y="608"/>
                    </a:lnTo>
                    <a:lnTo>
                      <a:pt x="843" y="612"/>
                    </a:lnTo>
                    <a:lnTo>
                      <a:pt x="846" y="617"/>
                    </a:lnTo>
                    <a:lnTo>
                      <a:pt x="846" y="624"/>
                    </a:lnTo>
                    <a:lnTo>
                      <a:pt x="846" y="624"/>
                    </a:lnTo>
                    <a:lnTo>
                      <a:pt x="846" y="631"/>
                    </a:lnTo>
                    <a:lnTo>
                      <a:pt x="843" y="636"/>
                    </a:lnTo>
                    <a:lnTo>
                      <a:pt x="838" y="639"/>
                    </a:lnTo>
                    <a:lnTo>
                      <a:pt x="831" y="641"/>
                    </a:lnTo>
                    <a:lnTo>
                      <a:pt x="831" y="641"/>
                    </a:lnTo>
                    <a:lnTo>
                      <a:pt x="826" y="639"/>
                    </a:lnTo>
                    <a:lnTo>
                      <a:pt x="821" y="636"/>
                    </a:lnTo>
                    <a:lnTo>
                      <a:pt x="817" y="631"/>
                    </a:lnTo>
                    <a:lnTo>
                      <a:pt x="816" y="624"/>
                    </a:lnTo>
                    <a:lnTo>
                      <a:pt x="816" y="624"/>
                    </a:lnTo>
                    <a:lnTo>
                      <a:pt x="817" y="617"/>
                    </a:lnTo>
                    <a:lnTo>
                      <a:pt x="821" y="612"/>
                    </a:lnTo>
                    <a:lnTo>
                      <a:pt x="826" y="608"/>
                    </a:lnTo>
                    <a:lnTo>
                      <a:pt x="831" y="608"/>
                    </a:lnTo>
                    <a:lnTo>
                      <a:pt x="831" y="608"/>
                    </a:lnTo>
                    <a:close/>
                    <a:moveTo>
                      <a:pt x="773" y="608"/>
                    </a:moveTo>
                    <a:lnTo>
                      <a:pt x="773" y="608"/>
                    </a:lnTo>
                    <a:lnTo>
                      <a:pt x="773" y="608"/>
                    </a:lnTo>
                    <a:lnTo>
                      <a:pt x="780" y="608"/>
                    </a:lnTo>
                    <a:lnTo>
                      <a:pt x="783" y="612"/>
                    </a:lnTo>
                    <a:lnTo>
                      <a:pt x="787" y="617"/>
                    </a:lnTo>
                    <a:lnTo>
                      <a:pt x="789" y="624"/>
                    </a:lnTo>
                    <a:lnTo>
                      <a:pt x="789" y="624"/>
                    </a:lnTo>
                    <a:lnTo>
                      <a:pt x="787" y="631"/>
                    </a:lnTo>
                    <a:lnTo>
                      <a:pt x="783" y="636"/>
                    </a:lnTo>
                    <a:lnTo>
                      <a:pt x="780" y="639"/>
                    </a:lnTo>
                    <a:lnTo>
                      <a:pt x="773" y="641"/>
                    </a:lnTo>
                    <a:lnTo>
                      <a:pt x="773" y="641"/>
                    </a:lnTo>
                    <a:lnTo>
                      <a:pt x="766" y="639"/>
                    </a:lnTo>
                    <a:lnTo>
                      <a:pt x="763" y="636"/>
                    </a:lnTo>
                    <a:lnTo>
                      <a:pt x="760" y="631"/>
                    </a:lnTo>
                    <a:lnTo>
                      <a:pt x="758" y="624"/>
                    </a:lnTo>
                    <a:lnTo>
                      <a:pt x="758" y="624"/>
                    </a:lnTo>
                    <a:lnTo>
                      <a:pt x="760" y="617"/>
                    </a:lnTo>
                    <a:lnTo>
                      <a:pt x="763" y="612"/>
                    </a:lnTo>
                    <a:lnTo>
                      <a:pt x="766" y="608"/>
                    </a:lnTo>
                    <a:lnTo>
                      <a:pt x="773" y="608"/>
                    </a:lnTo>
                    <a:lnTo>
                      <a:pt x="773" y="608"/>
                    </a:lnTo>
                    <a:close/>
                    <a:moveTo>
                      <a:pt x="715" y="608"/>
                    </a:moveTo>
                    <a:lnTo>
                      <a:pt x="715" y="608"/>
                    </a:lnTo>
                    <a:lnTo>
                      <a:pt x="715" y="608"/>
                    </a:lnTo>
                    <a:lnTo>
                      <a:pt x="720" y="608"/>
                    </a:lnTo>
                    <a:lnTo>
                      <a:pt x="725" y="612"/>
                    </a:lnTo>
                    <a:lnTo>
                      <a:pt x="729" y="617"/>
                    </a:lnTo>
                    <a:lnTo>
                      <a:pt x="731" y="624"/>
                    </a:lnTo>
                    <a:lnTo>
                      <a:pt x="731" y="624"/>
                    </a:lnTo>
                    <a:lnTo>
                      <a:pt x="729" y="631"/>
                    </a:lnTo>
                    <a:lnTo>
                      <a:pt x="725" y="636"/>
                    </a:lnTo>
                    <a:lnTo>
                      <a:pt x="720" y="639"/>
                    </a:lnTo>
                    <a:lnTo>
                      <a:pt x="715" y="641"/>
                    </a:lnTo>
                    <a:lnTo>
                      <a:pt x="715" y="641"/>
                    </a:lnTo>
                    <a:lnTo>
                      <a:pt x="708" y="639"/>
                    </a:lnTo>
                    <a:lnTo>
                      <a:pt x="703" y="636"/>
                    </a:lnTo>
                    <a:lnTo>
                      <a:pt x="700" y="631"/>
                    </a:lnTo>
                    <a:lnTo>
                      <a:pt x="700" y="624"/>
                    </a:lnTo>
                    <a:lnTo>
                      <a:pt x="700" y="624"/>
                    </a:lnTo>
                    <a:lnTo>
                      <a:pt x="700" y="617"/>
                    </a:lnTo>
                    <a:lnTo>
                      <a:pt x="703" y="612"/>
                    </a:lnTo>
                    <a:lnTo>
                      <a:pt x="708" y="608"/>
                    </a:lnTo>
                    <a:lnTo>
                      <a:pt x="715" y="608"/>
                    </a:lnTo>
                    <a:lnTo>
                      <a:pt x="715" y="608"/>
                    </a:lnTo>
                    <a:close/>
                    <a:moveTo>
                      <a:pt x="657" y="608"/>
                    </a:moveTo>
                    <a:lnTo>
                      <a:pt x="657" y="608"/>
                    </a:lnTo>
                    <a:lnTo>
                      <a:pt x="657" y="608"/>
                    </a:lnTo>
                    <a:lnTo>
                      <a:pt x="662" y="608"/>
                    </a:lnTo>
                    <a:lnTo>
                      <a:pt x="668" y="612"/>
                    </a:lnTo>
                    <a:lnTo>
                      <a:pt x="671" y="617"/>
                    </a:lnTo>
                    <a:lnTo>
                      <a:pt x="673" y="624"/>
                    </a:lnTo>
                    <a:lnTo>
                      <a:pt x="673" y="624"/>
                    </a:lnTo>
                    <a:lnTo>
                      <a:pt x="671" y="631"/>
                    </a:lnTo>
                    <a:lnTo>
                      <a:pt x="668" y="636"/>
                    </a:lnTo>
                    <a:lnTo>
                      <a:pt x="662" y="639"/>
                    </a:lnTo>
                    <a:lnTo>
                      <a:pt x="657" y="641"/>
                    </a:lnTo>
                    <a:lnTo>
                      <a:pt x="657" y="641"/>
                    </a:lnTo>
                    <a:lnTo>
                      <a:pt x="651" y="639"/>
                    </a:lnTo>
                    <a:lnTo>
                      <a:pt x="645" y="636"/>
                    </a:lnTo>
                    <a:lnTo>
                      <a:pt x="642" y="631"/>
                    </a:lnTo>
                    <a:lnTo>
                      <a:pt x="640" y="624"/>
                    </a:lnTo>
                    <a:lnTo>
                      <a:pt x="640" y="624"/>
                    </a:lnTo>
                    <a:lnTo>
                      <a:pt x="642" y="617"/>
                    </a:lnTo>
                    <a:lnTo>
                      <a:pt x="645" y="612"/>
                    </a:lnTo>
                    <a:lnTo>
                      <a:pt x="651" y="608"/>
                    </a:lnTo>
                    <a:lnTo>
                      <a:pt x="657" y="608"/>
                    </a:lnTo>
                    <a:lnTo>
                      <a:pt x="657" y="608"/>
                    </a:lnTo>
                    <a:close/>
                    <a:moveTo>
                      <a:pt x="598" y="608"/>
                    </a:moveTo>
                    <a:lnTo>
                      <a:pt x="598" y="608"/>
                    </a:lnTo>
                    <a:lnTo>
                      <a:pt x="598" y="608"/>
                    </a:lnTo>
                    <a:lnTo>
                      <a:pt x="605" y="608"/>
                    </a:lnTo>
                    <a:lnTo>
                      <a:pt x="610" y="612"/>
                    </a:lnTo>
                    <a:lnTo>
                      <a:pt x="613" y="617"/>
                    </a:lnTo>
                    <a:lnTo>
                      <a:pt x="613" y="624"/>
                    </a:lnTo>
                    <a:lnTo>
                      <a:pt x="613" y="624"/>
                    </a:lnTo>
                    <a:lnTo>
                      <a:pt x="613" y="631"/>
                    </a:lnTo>
                    <a:lnTo>
                      <a:pt x="610" y="636"/>
                    </a:lnTo>
                    <a:lnTo>
                      <a:pt x="605" y="639"/>
                    </a:lnTo>
                    <a:lnTo>
                      <a:pt x="598" y="641"/>
                    </a:lnTo>
                    <a:lnTo>
                      <a:pt x="598" y="641"/>
                    </a:lnTo>
                    <a:lnTo>
                      <a:pt x="593" y="639"/>
                    </a:lnTo>
                    <a:lnTo>
                      <a:pt x="588" y="636"/>
                    </a:lnTo>
                    <a:lnTo>
                      <a:pt x="584" y="631"/>
                    </a:lnTo>
                    <a:lnTo>
                      <a:pt x="582" y="624"/>
                    </a:lnTo>
                    <a:lnTo>
                      <a:pt x="582" y="624"/>
                    </a:lnTo>
                    <a:lnTo>
                      <a:pt x="584" y="617"/>
                    </a:lnTo>
                    <a:lnTo>
                      <a:pt x="588" y="612"/>
                    </a:lnTo>
                    <a:lnTo>
                      <a:pt x="593" y="608"/>
                    </a:lnTo>
                    <a:lnTo>
                      <a:pt x="598" y="608"/>
                    </a:lnTo>
                    <a:lnTo>
                      <a:pt x="598" y="608"/>
                    </a:lnTo>
                    <a:close/>
                    <a:moveTo>
                      <a:pt x="540" y="608"/>
                    </a:moveTo>
                    <a:lnTo>
                      <a:pt x="540" y="608"/>
                    </a:lnTo>
                    <a:lnTo>
                      <a:pt x="540" y="608"/>
                    </a:lnTo>
                    <a:lnTo>
                      <a:pt x="547" y="608"/>
                    </a:lnTo>
                    <a:lnTo>
                      <a:pt x="550" y="612"/>
                    </a:lnTo>
                    <a:lnTo>
                      <a:pt x="553" y="617"/>
                    </a:lnTo>
                    <a:lnTo>
                      <a:pt x="555" y="624"/>
                    </a:lnTo>
                    <a:lnTo>
                      <a:pt x="555" y="624"/>
                    </a:lnTo>
                    <a:lnTo>
                      <a:pt x="553" y="631"/>
                    </a:lnTo>
                    <a:lnTo>
                      <a:pt x="550" y="636"/>
                    </a:lnTo>
                    <a:lnTo>
                      <a:pt x="547" y="639"/>
                    </a:lnTo>
                    <a:lnTo>
                      <a:pt x="540" y="641"/>
                    </a:lnTo>
                    <a:lnTo>
                      <a:pt x="540" y="641"/>
                    </a:lnTo>
                    <a:lnTo>
                      <a:pt x="535" y="639"/>
                    </a:lnTo>
                    <a:lnTo>
                      <a:pt x="530" y="636"/>
                    </a:lnTo>
                    <a:lnTo>
                      <a:pt x="526" y="631"/>
                    </a:lnTo>
                    <a:lnTo>
                      <a:pt x="525" y="624"/>
                    </a:lnTo>
                    <a:lnTo>
                      <a:pt x="525" y="624"/>
                    </a:lnTo>
                    <a:lnTo>
                      <a:pt x="526" y="617"/>
                    </a:lnTo>
                    <a:lnTo>
                      <a:pt x="530" y="612"/>
                    </a:lnTo>
                    <a:lnTo>
                      <a:pt x="535" y="608"/>
                    </a:lnTo>
                    <a:lnTo>
                      <a:pt x="540" y="608"/>
                    </a:lnTo>
                    <a:lnTo>
                      <a:pt x="540" y="608"/>
                    </a:lnTo>
                    <a:close/>
                    <a:moveTo>
                      <a:pt x="482" y="608"/>
                    </a:moveTo>
                    <a:lnTo>
                      <a:pt x="482" y="608"/>
                    </a:lnTo>
                    <a:lnTo>
                      <a:pt x="482" y="608"/>
                    </a:lnTo>
                    <a:lnTo>
                      <a:pt x="487" y="608"/>
                    </a:lnTo>
                    <a:lnTo>
                      <a:pt x="492" y="612"/>
                    </a:lnTo>
                    <a:lnTo>
                      <a:pt x="496" y="617"/>
                    </a:lnTo>
                    <a:lnTo>
                      <a:pt x="497" y="624"/>
                    </a:lnTo>
                    <a:lnTo>
                      <a:pt x="497" y="624"/>
                    </a:lnTo>
                    <a:lnTo>
                      <a:pt x="496" y="631"/>
                    </a:lnTo>
                    <a:lnTo>
                      <a:pt x="492" y="636"/>
                    </a:lnTo>
                    <a:lnTo>
                      <a:pt x="487" y="639"/>
                    </a:lnTo>
                    <a:lnTo>
                      <a:pt x="482" y="641"/>
                    </a:lnTo>
                    <a:lnTo>
                      <a:pt x="482" y="641"/>
                    </a:lnTo>
                    <a:lnTo>
                      <a:pt x="475" y="639"/>
                    </a:lnTo>
                    <a:lnTo>
                      <a:pt x="470" y="636"/>
                    </a:lnTo>
                    <a:lnTo>
                      <a:pt x="467" y="631"/>
                    </a:lnTo>
                    <a:lnTo>
                      <a:pt x="467" y="624"/>
                    </a:lnTo>
                    <a:lnTo>
                      <a:pt x="467" y="624"/>
                    </a:lnTo>
                    <a:lnTo>
                      <a:pt x="467" y="617"/>
                    </a:lnTo>
                    <a:lnTo>
                      <a:pt x="470" y="612"/>
                    </a:lnTo>
                    <a:lnTo>
                      <a:pt x="475" y="608"/>
                    </a:lnTo>
                    <a:lnTo>
                      <a:pt x="482" y="608"/>
                    </a:lnTo>
                    <a:lnTo>
                      <a:pt x="482" y="608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29" y="608"/>
                    </a:lnTo>
                    <a:lnTo>
                      <a:pt x="434" y="612"/>
                    </a:lnTo>
                    <a:lnTo>
                      <a:pt x="438" y="617"/>
                    </a:lnTo>
                    <a:lnTo>
                      <a:pt x="439" y="624"/>
                    </a:lnTo>
                    <a:lnTo>
                      <a:pt x="439" y="624"/>
                    </a:lnTo>
                    <a:lnTo>
                      <a:pt x="438" y="631"/>
                    </a:lnTo>
                    <a:lnTo>
                      <a:pt x="434" y="636"/>
                    </a:lnTo>
                    <a:lnTo>
                      <a:pt x="429" y="639"/>
                    </a:lnTo>
                    <a:lnTo>
                      <a:pt x="424" y="641"/>
                    </a:lnTo>
                    <a:lnTo>
                      <a:pt x="424" y="641"/>
                    </a:lnTo>
                    <a:lnTo>
                      <a:pt x="417" y="639"/>
                    </a:lnTo>
                    <a:lnTo>
                      <a:pt x="412" y="636"/>
                    </a:lnTo>
                    <a:lnTo>
                      <a:pt x="409" y="631"/>
                    </a:lnTo>
                    <a:lnTo>
                      <a:pt x="407" y="624"/>
                    </a:lnTo>
                    <a:lnTo>
                      <a:pt x="407" y="624"/>
                    </a:lnTo>
                    <a:lnTo>
                      <a:pt x="409" y="617"/>
                    </a:lnTo>
                    <a:lnTo>
                      <a:pt x="412" y="612"/>
                    </a:lnTo>
                    <a:lnTo>
                      <a:pt x="417" y="608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4" y="608"/>
                    </a:moveTo>
                    <a:lnTo>
                      <a:pt x="364" y="608"/>
                    </a:lnTo>
                    <a:lnTo>
                      <a:pt x="364" y="608"/>
                    </a:lnTo>
                    <a:lnTo>
                      <a:pt x="371" y="608"/>
                    </a:lnTo>
                    <a:lnTo>
                      <a:pt x="376" y="612"/>
                    </a:lnTo>
                    <a:lnTo>
                      <a:pt x="380" y="617"/>
                    </a:lnTo>
                    <a:lnTo>
                      <a:pt x="380" y="624"/>
                    </a:lnTo>
                    <a:lnTo>
                      <a:pt x="380" y="624"/>
                    </a:lnTo>
                    <a:lnTo>
                      <a:pt x="380" y="631"/>
                    </a:lnTo>
                    <a:lnTo>
                      <a:pt x="376" y="636"/>
                    </a:lnTo>
                    <a:lnTo>
                      <a:pt x="371" y="639"/>
                    </a:lnTo>
                    <a:lnTo>
                      <a:pt x="364" y="641"/>
                    </a:lnTo>
                    <a:lnTo>
                      <a:pt x="364" y="641"/>
                    </a:lnTo>
                    <a:lnTo>
                      <a:pt x="359" y="639"/>
                    </a:lnTo>
                    <a:lnTo>
                      <a:pt x="354" y="636"/>
                    </a:lnTo>
                    <a:lnTo>
                      <a:pt x="351" y="631"/>
                    </a:lnTo>
                    <a:lnTo>
                      <a:pt x="349" y="624"/>
                    </a:lnTo>
                    <a:lnTo>
                      <a:pt x="349" y="624"/>
                    </a:lnTo>
                    <a:lnTo>
                      <a:pt x="351" y="617"/>
                    </a:lnTo>
                    <a:lnTo>
                      <a:pt x="354" y="612"/>
                    </a:lnTo>
                    <a:lnTo>
                      <a:pt x="359" y="608"/>
                    </a:lnTo>
                    <a:lnTo>
                      <a:pt x="364" y="608"/>
                    </a:lnTo>
                    <a:lnTo>
                      <a:pt x="364" y="608"/>
                    </a:lnTo>
                    <a:close/>
                    <a:moveTo>
                      <a:pt x="307" y="608"/>
                    </a:moveTo>
                    <a:lnTo>
                      <a:pt x="307" y="608"/>
                    </a:lnTo>
                    <a:lnTo>
                      <a:pt x="307" y="608"/>
                    </a:lnTo>
                    <a:lnTo>
                      <a:pt x="313" y="608"/>
                    </a:lnTo>
                    <a:lnTo>
                      <a:pt x="318" y="612"/>
                    </a:lnTo>
                    <a:lnTo>
                      <a:pt x="320" y="617"/>
                    </a:lnTo>
                    <a:lnTo>
                      <a:pt x="322" y="624"/>
                    </a:lnTo>
                    <a:lnTo>
                      <a:pt x="322" y="624"/>
                    </a:lnTo>
                    <a:lnTo>
                      <a:pt x="320" y="631"/>
                    </a:lnTo>
                    <a:lnTo>
                      <a:pt x="318" y="636"/>
                    </a:lnTo>
                    <a:lnTo>
                      <a:pt x="313" y="639"/>
                    </a:lnTo>
                    <a:lnTo>
                      <a:pt x="307" y="641"/>
                    </a:lnTo>
                    <a:lnTo>
                      <a:pt x="307" y="641"/>
                    </a:lnTo>
                    <a:lnTo>
                      <a:pt x="301" y="639"/>
                    </a:lnTo>
                    <a:lnTo>
                      <a:pt x="296" y="636"/>
                    </a:lnTo>
                    <a:lnTo>
                      <a:pt x="293" y="631"/>
                    </a:lnTo>
                    <a:lnTo>
                      <a:pt x="291" y="624"/>
                    </a:lnTo>
                    <a:lnTo>
                      <a:pt x="291" y="624"/>
                    </a:lnTo>
                    <a:lnTo>
                      <a:pt x="293" y="617"/>
                    </a:lnTo>
                    <a:lnTo>
                      <a:pt x="296" y="612"/>
                    </a:lnTo>
                    <a:lnTo>
                      <a:pt x="301" y="608"/>
                    </a:lnTo>
                    <a:lnTo>
                      <a:pt x="307" y="608"/>
                    </a:lnTo>
                    <a:lnTo>
                      <a:pt x="307" y="608"/>
                    </a:lnTo>
                    <a:close/>
                    <a:moveTo>
                      <a:pt x="249" y="608"/>
                    </a:moveTo>
                    <a:lnTo>
                      <a:pt x="249" y="608"/>
                    </a:lnTo>
                    <a:lnTo>
                      <a:pt x="249" y="608"/>
                    </a:lnTo>
                    <a:lnTo>
                      <a:pt x="254" y="608"/>
                    </a:lnTo>
                    <a:lnTo>
                      <a:pt x="259" y="612"/>
                    </a:lnTo>
                    <a:lnTo>
                      <a:pt x="262" y="617"/>
                    </a:lnTo>
                    <a:lnTo>
                      <a:pt x="264" y="624"/>
                    </a:lnTo>
                    <a:lnTo>
                      <a:pt x="264" y="624"/>
                    </a:lnTo>
                    <a:lnTo>
                      <a:pt x="262" y="631"/>
                    </a:lnTo>
                    <a:lnTo>
                      <a:pt x="259" y="636"/>
                    </a:lnTo>
                    <a:lnTo>
                      <a:pt x="254" y="639"/>
                    </a:lnTo>
                    <a:lnTo>
                      <a:pt x="249" y="641"/>
                    </a:lnTo>
                    <a:lnTo>
                      <a:pt x="249" y="641"/>
                    </a:lnTo>
                    <a:lnTo>
                      <a:pt x="242" y="639"/>
                    </a:lnTo>
                    <a:lnTo>
                      <a:pt x="237" y="636"/>
                    </a:lnTo>
                    <a:lnTo>
                      <a:pt x="235" y="631"/>
                    </a:lnTo>
                    <a:lnTo>
                      <a:pt x="233" y="624"/>
                    </a:lnTo>
                    <a:lnTo>
                      <a:pt x="233" y="624"/>
                    </a:lnTo>
                    <a:lnTo>
                      <a:pt x="235" y="617"/>
                    </a:lnTo>
                    <a:lnTo>
                      <a:pt x="237" y="612"/>
                    </a:lnTo>
                    <a:lnTo>
                      <a:pt x="242" y="608"/>
                    </a:lnTo>
                    <a:lnTo>
                      <a:pt x="249" y="608"/>
                    </a:lnTo>
                    <a:lnTo>
                      <a:pt x="249" y="608"/>
                    </a:lnTo>
                    <a:close/>
                    <a:moveTo>
                      <a:pt x="191" y="608"/>
                    </a:moveTo>
                    <a:lnTo>
                      <a:pt x="191" y="608"/>
                    </a:lnTo>
                    <a:lnTo>
                      <a:pt x="191" y="608"/>
                    </a:lnTo>
                    <a:lnTo>
                      <a:pt x="196" y="608"/>
                    </a:lnTo>
                    <a:lnTo>
                      <a:pt x="201" y="612"/>
                    </a:lnTo>
                    <a:lnTo>
                      <a:pt x="204" y="617"/>
                    </a:lnTo>
                    <a:lnTo>
                      <a:pt x="206" y="624"/>
                    </a:lnTo>
                    <a:lnTo>
                      <a:pt x="206" y="624"/>
                    </a:lnTo>
                    <a:lnTo>
                      <a:pt x="204" y="631"/>
                    </a:lnTo>
                    <a:lnTo>
                      <a:pt x="201" y="636"/>
                    </a:lnTo>
                    <a:lnTo>
                      <a:pt x="196" y="639"/>
                    </a:lnTo>
                    <a:lnTo>
                      <a:pt x="191" y="641"/>
                    </a:lnTo>
                    <a:lnTo>
                      <a:pt x="191" y="641"/>
                    </a:lnTo>
                    <a:lnTo>
                      <a:pt x="184" y="639"/>
                    </a:lnTo>
                    <a:lnTo>
                      <a:pt x="179" y="636"/>
                    </a:lnTo>
                    <a:lnTo>
                      <a:pt x="175" y="631"/>
                    </a:lnTo>
                    <a:lnTo>
                      <a:pt x="175" y="624"/>
                    </a:lnTo>
                    <a:lnTo>
                      <a:pt x="175" y="624"/>
                    </a:lnTo>
                    <a:lnTo>
                      <a:pt x="175" y="617"/>
                    </a:lnTo>
                    <a:lnTo>
                      <a:pt x="179" y="612"/>
                    </a:lnTo>
                    <a:lnTo>
                      <a:pt x="184" y="608"/>
                    </a:lnTo>
                    <a:lnTo>
                      <a:pt x="191" y="608"/>
                    </a:lnTo>
                    <a:lnTo>
                      <a:pt x="191" y="608"/>
                    </a:lnTo>
                    <a:close/>
                    <a:moveTo>
                      <a:pt x="131" y="608"/>
                    </a:moveTo>
                    <a:lnTo>
                      <a:pt x="131" y="608"/>
                    </a:lnTo>
                    <a:lnTo>
                      <a:pt x="131" y="608"/>
                    </a:lnTo>
                    <a:lnTo>
                      <a:pt x="138" y="608"/>
                    </a:lnTo>
                    <a:lnTo>
                      <a:pt x="143" y="612"/>
                    </a:lnTo>
                    <a:lnTo>
                      <a:pt x="146" y="617"/>
                    </a:lnTo>
                    <a:lnTo>
                      <a:pt x="146" y="624"/>
                    </a:lnTo>
                    <a:lnTo>
                      <a:pt x="146" y="624"/>
                    </a:lnTo>
                    <a:lnTo>
                      <a:pt x="146" y="631"/>
                    </a:lnTo>
                    <a:lnTo>
                      <a:pt x="143" y="636"/>
                    </a:lnTo>
                    <a:lnTo>
                      <a:pt x="138" y="639"/>
                    </a:lnTo>
                    <a:lnTo>
                      <a:pt x="131" y="641"/>
                    </a:lnTo>
                    <a:lnTo>
                      <a:pt x="131" y="641"/>
                    </a:lnTo>
                    <a:lnTo>
                      <a:pt x="126" y="639"/>
                    </a:lnTo>
                    <a:lnTo>
                      <a:pt x="121" y="636"/>
                    </a:lnTo>
                    <a:lnTo>
                      <a:pt x="118" y="631"/>
                    </a:lnTo>
                    <a:lnTo>
                      <a:pt x="116" y="624"/>
                    </a:lnTo>
                    <a:lnTo>
                      <a:pt x="116" y="624"/>
                    </a:lnTo>
                    <a:lnTo>
                      <a:pt x="118" y="617"/>
                    </a:lnTo>
                    <a:lnTo>
                      <a:pt x="121" y="612"/>
                    </a:lnTo>
                    <a:lnTo>
                      <a:pt x="126" y="608"/>
                    </a:lnTo>
                    <a:lnTo>
                      <a:pt x="131" y="608"/>
                    </a:lnTo>
                    <a:lnTo>
                      <a:pt x="131" y="608"/>
                    </a:lnTo>
                    <a:close/>
                    <a:moveTo>
                      <a:pt x="1531" y="564"/>
                    </a:moveTo>
                    <a:lnTo>
                      <a:pt x="1531" y="564"/>
                    </a:lnTo>
                    <a:lnTo>
                      <a:pt x="1531" y="564"/>
                    </a:lnTo>
                    <a:lnTo>
                      <a:pt x="1538" y="566"/>
                    </a:lnTo>
                    <a:lnTo>
                      <a:pt x="1541" y="569"/>
                    </a:lnTo>
                    <a:lnTo>
                      <a:pt x="1545" y="574"/>
                    </a:lnTo>
                    <a:lnTo>
                      <a:pt x="1546" y="581"/>
                    </a:lnTo>
                    <a:lnTo>
                      <a:pt x="1546" y="581"/>
                    </a:lnTo>
                    <a:lnTo>
                      <a:pt x="1545" y="586"/>
                    </a:lnTo>
                    <a:lnTo>
                      <a:pt x="1541" y="591"/>
                    </a:lnTo>
                    <a:lnTo>
                      <a:pt x="1538" y="595"/>
                    </a:lnTo>
                    <a:lnTo>
                      <a:pt x="1531" y="596"/>
                    </a:lnTo>
                    <a:lnTo>
                      <a:pt x="1531" y="596"/>
                    </a:lnTo>
                    <a:lnTo>
                      <a:pt x="1524" y="595"/>
                    </a:lnTo>
                    <a:lnTo>
                      <a:pt x="1521" y="591"/>
                    </a:lnTo>
                    <a:lnTo>
                      <a:pt x="1517" y="586"/>
                    </a:lnTo>
                    <a:lnTo>
                      <a:pt x="1516" y="581"/>
                    </a:lnTo>
                    <a:lnTo>
                      <a:pt x="1516" y="581"/>
                    </a:lnTo>
                    <a:lnTo>
                      <a:pt x="1517" y="574"/>
                    </a:lnTo>
                    <a:lnTo>
                      <a:pt x="1521" y="569"/>
                    </a:lnTo>
                    <a:lnTo>
                      <a:pt x="1524" y="566"/>
                    </a:lnTo>
                    <a:lnTo>
                      <a:pt x="1531" y="564"/>
                    </a:lnTo>
                    <a:lnTo>
                      <a:pt x="1531" y="564"/>
                    </a:lnTo>
                    <a:close/>
                    <a:moveTo>
                      <a:pt x="1473" y="564"/>
                    </a:moveTo>
                    <a:lnTo>
                      <a:pt x="1473" y="564"/>
                    </a:lnTo>
                    <a:lnTo>
                      <a:pt x="1473" y="564"/>
                    </a:lnTo>
                    <a:lnTo>
                      <a:pt x="1478" y="566"/>
                    </a:lnTo>
                    <a:lnTo>
                      <a:pt x="1483" y="569"/>
                    </a:lnTo>
                    <a:lnTo>
                      <a:pt x="1487" y="574"/>
                    </a:lnTo>
                    <a:lnTo>
                      <a:pt x="1488" y="581"/>
                    </a:lnTo>
                    <a:lnTo>
                      <a:pt x="1488" y="581"/>
                    </a:lnTo>
                    <a:lnTo>
                      <a:pt x="1487" y="586"/>
                    </a:lnTo>
                    <a:lnTo>
                      <a:pt x="1483" y="591"/>
                    </a:lnTo>
                    <a:lnTo>
                      <a:pt x="1478" y="595"/>
                    </a:lnTo>
                    <a:lnTo>
                      <a:pt x="1473" y="596"/>
                    </a:lnTo>
                    <a:lnTo>
                      <a:pt x="1473" y="596"/>
                    </a:lnTo>
                    <a:lnTo>
                      <a:pt x="1466" y="595"/>
                    </a:lnTo>
                    <a:lnTo>
                      <a:pt x="1461" y="591"/>
                    </a:lnTo>
                    <a:lnTo>
                      <a:pt x="1458" y="586"/>
                    </a:lnTo>
                    <a:lnTo>
                      <a:pt x="1458" y="581"/>
                    </a:lnTo>
                    <a:lnTo>
                      <a:pt x="1458" y="581"/>
                    </a:lnTo>
                    <a:lnTo>
                      <a:pt x="1458" y="574"/>
                    </a:lnTo>
                    <a:lnTo>
                      <a:pt x="1461" y="569"/>
                    </a:lnTo>
                    <a:lnTo>
                      <a:pt x="1466" y="566"/>
                    </a:lnTo>
                    <a:lnTo>
                      <a:pt x="1473" y="564"/>
                    </a:lnTo>
                    <a:lnTo>
                      <a:pt x="1473" y="564"/>
                    </a:lnTo>
                    <a:close/>
                    <a:moveTo>
                      <a:pt x="1415" y="564"/>
                    </a:moveTo>
                    <a:lnTo>
                      <a:pt x="1415" y="564"/>
                    </a:lnTo>
                    <a:lnTo>
                      <a:pt x="1415" y="564"/>
                    </a:lnTo>
                    <a:lnTo>
                      <a:pt x="1420" y="566"/>
                    </a:lnTo>
                    <a:lnTo>
                      <a:pt x="1425" y="569"/>
                    </a:lnTo>
                    <a:lnTo>
                      <a:pt x="1429" y="574"/>
                    </a:lnTo>
                    <a:lnTo>
                      <a:pt x="1431" y="581"/>
                    </a:lnTo>
                    <a:lnTo>
                      <a:pt x="1431" y="581"/>
                    </a:lnTo>
                    <a:lnTo>
                      <a:pt x="1429" y="586"/>
                    </a:lnTo>
                    <a:lnTo>
                      <a:pt x="1425" y="591"/>
                    </a:lnTo>
                    <a:lnTo>
                      <a:pt x="1420" y="595"/>
                    </a:lnTo>
                    <a:lnTo>
                      <a:pt x="1415" y="596"/>
                    </a:lnTo>
                    <a:lnTo>
                      <a:pt x="1415" y="596"/>
                    </a:lnTo>
                    <a:lnTo>
                      <a:pt x="1408" y="595"/>
                    </a:lnTo>
                    <a:lnTo>
                      <a:pt x="1403" y="591"/>
                    </a:lnTo>
                    <a:lnTo>
                      <a:pt x="1400" y="586"/>
                    </a:lnTo>
                    <a:lnTo>
                      <a:pt x="1398" y="581"/>
                    </a:lnTo>
                    <a:lnTo>
                      <a:pt x="1398" y="581"/>
                    </a:lnTo>
                    <a:lnTo>
                      <a:pt x="1400" y="574"/>
                    </a:lnTo>
                    <a:lnTo>
                      <a:pt x="1403" y="569"/>
                    </a:lnTo>
                    <a:lnTo>
                      <a:pt x="1408" y="566"/>
                    </a:lnTo>
                    <a:lnTo>
                      <a:pt x="1415" y="564"/>
                    </a:lnTo>
                    <a:lnTo>
                      <a:pt x="1415" y="564"/>
                    </a:lnTo>
                    <a:close/>
                    <a:moveTo>
                      <a:pt x="1356" y="564"/>
                    </a:moveTo>
                    <a:lnTo>
                      <a:pt x="1356" y="564"/>
                    </a:lnTo>
                    <a:lnTo>
                      <a:pt x="1356" y="564"/>
                    </a:lnTo>
                    <a:lnTo>
                      <a:pt x="1362" y="566"/>
                    </a:lnTo>
                    <a:lnTo>
                      <a:pt x="1368" y="569"/>
                    </a:lnTo>
                    <a:lnTo>
                      <a:pt x="1371" y="574"/>
                    </a:lnTo>
                    <a:lnTo>
                      <a:pt x="1371" y="581"/>
                    </a:lnTo>
                    <a:lnTo>
                      <a:pt x="1371" y="581"/>
                    </a:lnTo>
                    <a:lnTo>
                      <a:pt x="1371" y="586"/>
                    </a:lnTo>
                    <a:lnTo>
                      <a:pt x="1368" y="591"/>
                    </a:lnTo>
                    <a:lnTo>
                      <a:pt x="1362" y="595"/>
                    </a:lnTo>
                    <a:lnTo>
                      <a:pt x="1356" y="596"/>
                    </a:lnTo>
                    <a:lnTo>
                      <a:pt x="1356" y="596"/>
                    </a:lnTo>
                    <a:lnTo>
                      <a:pt x="1350" y="595"/>
                    </a:lnTo>
                    <a:lnTo>
                      <a:pt x="1345" y="591"/>
                    </a:lnTo>
                    <a:lnTo>
                      <a:pt x="1342" y="586"/>
                    </a:lnTo>
                    <a:lnTo>
                      <a:pt x="1340" y="581"/>
                    </a:lnTo>
                    <a:lnTo>
                      <a:pt x="1340" y="581"/>
                    </a:lnTo>
                    <a:lnTo>
                      <a:pt x="1342" y="574"/>
                    </a:lnTo>
                    <a:lnTo>
                      <a:pt x="1345" y="569"/>
                    </a:lnTo>
                    <a:lnTo>
                      <a:pt x="1350" y="566"/>
                    </a:lnTo>
                    <a:lnTo>
                      <a:pt x="1356" y="564"/>
                    </a:lnTo>
                    <a:lnTo>
                      <a:pt x="1356" y="564"/>
                    </a:lnTo>
                    <a:close/>
                    <a:moveTo>
                      <a:pt x="1298" y="564"/>
                    </a:moveTo>
                    <a:lnTo>
                      <a:pt x="1298" y="564"/>
                    </a:lnTo>
                    <a:lnTo>
                      <a:pt x="1298" y="564"/>
                    </a:lnTo>
                    <a:lnTo>
                      <a:pt x="1305" y="566"/>
                    </a:lnTo>
                    <a:lnTo>
                      <a:pt x="1310" y="569"/>
                    </a:lnTo>
                    <a:lnTo>
                      <a:pt x="1311" y="574"/>
                    </a:lnTo>
                    <a:lnTo>
                      <a:pt x="1313" y="581"/>
                    </a:lnTo>
                    <a:lnTo>
                      <a:pt x="1313" y="581"/>
                    </a:lnTo>
                    <a:lnTo>
                      <a:pt x="1311" y="586"/>
                    </a:lnTo>
                    <a:lnTo>
                      <a:pt x="1310" y="591"/>
                    </a:lnTo>
                    <a:lnTo>
                      <a:pt x="1305" y="595"/>
                    </a:lnTo>
                    <a:lnTo>
                      <a:pt x="1298" y="596"/>
                    </a:lnTo>
                    <a:lnTo>
                      <a:pt x="1298" y="596"/>
                    </a:lnTo>
                    <a:lnTo>
                      <a:pt x="1293" y="595"/>
                    </a:lnTo>
                    <a:lnTo>
                      <a:pt x="1287" y="591"/>
                    </a:lnTo>
                    <a:lnTo>
                      <a:pt x="1284" y="586"/>
                    </a:lnTo>
                    <a:lnTo>
                      <a:pt x="1282" y="581"/>
                    </a:lnTo>
                    <a:lnTo>
                      <a:pt x="1282" y="581"/>
                    </a:lnTo>
                    <a:lnTo>
                      <a:pt x="1284" y="574"/>
                    </a:lnTo>
                    <a:lnTo>
                      <a:pt x="1287" y="569"/>
                    </a:lnTo>
                    <a:lnTo>
                      <a:pt x="1293" y="566"/>
                    </a:lnTo>
                    <a:lnTo>
                      <a:pt x="1298" y="564"/>
                    </a:lnTo>
                    <a:lnTo>
                      <a:pt x="1298" y="564"/>
                    </a:lnTo>
                    <a:close/>
                    <a:moveTo>
                      <a:pt x="1240" y="564"/>
                    </a:moveTo>
                    <a:lnTo>
                      <a:pt x="1240" y="564"/>
                    </a:lnTo>
                    <a:lnTo>
                      <a:pt x="1240" y="564"/>
                    </a:lnTo>
                    <a:lnTo>
                      <a:pt x="1245" y="566"/>
                    </a:lnTo>
                    <a:lnTo>
                      <a:pt x="1250" y="569"/>
                    </a:lnTo>
                    <a:lnTo>
                      <a:pt x="1253" y="574"/>
                    </a:lnTo>
                    <a:lnTo>
                      <a:pt x="1255" y="581"/>
                    </a:lnTo>
                    <a:lnTo>
                      <a:pt x="1255" y="581"/>
                    </a:lnTo>
                    <a:lnTo>
                      <a:pt x="1253" y="586"/>
                    </a:lnTo>
                    <a:lnTo>
                      <a:pt x="1250" y="591"/>
                    </a:lnTo>
                    <a:lnTo>
                      <a:pt x="1245" y="595"/>
                    </a:lnTo>
                    <a:lnTo>
                      <a:pt x="1240" y="596"/>
                    </a:lnTo>
                    <a:lnTo>
                      <a:pt x="1240" y="596"/>
                    </a:lnTo>
                    <a:lnTo>
                      <a:pt x="1233" y="595"/>
                    </a:lnTo>
                    <a:lnTo>
                      <a:pt x="1228" y="591"/>
                    </a:lnTo>
                    <a:lnTo>
                      <a:pt x="1224" y="586"/>
                    </a:lnTo>
                    <a:lnTo>
                      <a:pt x="1224" y="581"/>
                    </a:lnTo>
                    <a:lnTo>
                      <a:pt x="1224" y="581"/>
                    </a:lnTo>
                    <a:lnTo>
                      <a:pt x="1224" y="574"/>
                    </a:lnTo>
                    <a:lnTo>
                      <a:pt x="1228" y="569"/>
                    </a:lnTo>
                    <a:lnTo>
                      <a:pt x="1233" y="566"/>
                    </a:lnTo>
                    <a:lnTo>
                      <a:pt x="1240" y="564"/>
                    </a:lnTo>
                    <a:lnTo>
                      <a:pt x="1240" y="564"/>
                    </a:lnTo>
                    <a:close/>
                    <a:moveTo>
                      <a:pt x="1182" y="564"/>
                    </a:moveTo>
                    <a:lnTo>
                      <a:pt x="1182" y="564"/>
                    </a:lnTo>
                    <a:lnTo>
                      <a:pt x="1182" y="564"/>
                    </a:lnTo>
                    <a:lnTo>
                      <a:pt x="1187" y="566"/>
                    </a:lnTo>
                    <a:lnTo>
                      <a:pt x="1192" y="569"/>
                    </a:lnTo>
                    <a:lnTo>
                      <a:pt x="1196" y="574"/>
                    </a:lnTo>
                    <a:lnTo>
                      <a:pt x="1197" y="581"/>
                    </a:lnTo>
                    <a:lnTo>
                      <a:pt x="1197" y="581"/>
                    </a:lnTo>
                    <a:lnTo>
                      <a:pt x="1196" y="586"/>
                    </a:lnTo>
                    <a:lnTo>
                      <a:pt x="1192" y="591"/>
                    </a:lnTo>
                    <a:lnTo>
                      <a:pt x="1187" y="595"/>
                    </a:lnTo>
                    <a:lnTo>
                      <a:pt x="1182" y="596"/>
                    </a:lnTo>
                    <a:lnTo>
                      <a:pt x="1182" y="596"/>
                    </a:lnTo>
                    <a:lnTo>
                      <a:pt x="1175" y="595"/>
                    </a:lnTo>
                    <a:lnTo>
                      <a:pt x="1170" y="591"/>
                    </a:lnTo>
                    <a:lnTo>
                      <a:pt x="1167" y="586"/>
                    </a:lnTo>
                    <a:lnTo>
                      <a:pt x="1167" y="581"/>
                    </a:lnTo>
                    <a:lnTo>
                      <a:pt x="1167" y="581"/>
                    </a:lnTo>
                    <a:lnTo>
                      <a:pt x="1167" y="574"/>
                    </a:lnTo>
                    <a:lnTo>
                      <a:pt x="1170" y="569"/>
                    </a:lnTo>
                    <a:lnTo>
                      <a:pt x="1175" y="566"/>
                    </a:lnTo>
                    <a:lnTo>
                      <a:pt x="1182" y="564"/>
                    </a:lnTo>
                    <a:lnTo>
                      <a:pt x="1182" y="564"/>
                    </a:lnTo>
                    <a:close/>
                    <a:moveTo>
                      <a:pt x="1122" y="564"/>
                    </a:moveTo>
                    <a:lnTo>
                      <a:pt x="1122" y="564"/>
                    </a:lnTo>
                    <a:lnTo>
                      <a:pt x="1122" y="564"/>
                    </a:lnTo>
                    <a:lnTo>
                      <a:pt x="1129" y="566"/>
                    </a:lnTo>
                    <a:lnTo>
                      <a:pt x="1134" y="569"/>
                    </a:lnTo>
                    <a:lnTo>
                      <a:pt x="1138" y="574"/>
                    </a:lnTo>
                    <a:lnTo>
                      <a:pt x="1138" y="581"/>
                    </a:lnTo>
                    <a:lnTo>
                      <a:pt x="1138" y="581"/>
                    </a:lnTo>
                    <a:lnTo>
                      <a:pt x="1138" y="586"/>
                    </a:lnTo>
                    <a:lnTo>
                      <a:pt x="1134" y="591"/>
                    </a:lnTo>
                    <a:lnTo>
                      <a:pt x="1129" y="595"/>
                    </a:lnTo>
                    <a:lnTo>
                      <a:pt x="1122" y="596"/>
                    </a:lnTo>
                    <a:lnTo>
                      <a:pt x="1122" y="596"/>
                    </a:lnTo>
                    <a:lnTo>
                      <a:pt x="1117" y="595"/>
                    </a:lnTo>
                    <a:lnTo>
                      <a:pt x="1112" y="591"/>
                    </a:lnTo>
                    <a:lnTo>
                      <a:pt x="1109" y="586"/>
                    </a:lnTo>
                    <a:lnTo>
                      <a:pt x="1107" y="581"/>
                    </a:lnTo>
                    <a:lnTo>
                      <a:pt x="1107" y="581"/>
                    </a:lnTo>
                    <a:lnTo>
                      <a:pt x="1109" y="574"/>
                    </a:lnTo>
                    <a:lnTo>
                      <a:pt x="1112" y="569"/>
                    </a:lnTo>
                    <a:lnTo>
                      <a:pt x="1117" y="566"/>
                    </a:lnTo>
                    <a:lnTo>
                      <a:pt x="1122" y="564"/>
                    </a:lnTo>
                    <a:lnTo>
                      <a:pt x="1122" y="564"/>
                    </a:lnTo>
                    <a:close/>
                    <a:moveTo>
                      <a:pt x="1064" y="564"/>
                    </a:moveTo>
                    <a:lnTo>
                      <a:pt x="1064" y="564"/>
                    </a:lnTo>
                    <a:lnTo>
                      <a:pt x="1064" y="564"/>
                    </a:lnTo>
                    <a:lnTo>
                      <a:pt x="1071" y="566"/>
                    </a:lnTo>
                    <a:lnTo>
                      <a:pt x="1076" y="569"/>
                    </a:lnTo>
                    <a:lnTo>
                      <a:pt x="1080" y="574"/>
                    </a:lnTo>
                    <a:lnTo>
                      <a:pt x="1080" y="581"/>
                    </a:lnTo>
                    <a:lnTo>
                      <a:pt x="1080" y="581"/>
                    </a:lnTo>
                    <a:lnTo>
                      <a:pt x="1080" y="586"/>
                    </a:lnTo>
                    <a:lnTo>
                      <a:pt x="1076" y="591"/>
                    </a:lnTo>
                    <a:lnTo>
                      <a:pt x="1071" y="595"/>
                    </a:lnTo>
                    <a:lnTo>
                      <a:pt x="1064" y="596"/>
                    </a:lnTo>
                    <a:lnTo>
                      <a:pt x="1064" y="596"/>
                    </a:lnTo>
                    <a:lnTo>
                      <a:pt x="1059" y="595"/>
                    </a:lnTo>
                    <a:lnTo>
                      <a:pt x="1054" y="591"/>
                    </a:lnTo>
                    <a:lnTo>
                      <a:pt x="1051" y="586"/>
                    </a:lnTo>
                    <a:lnTo>
                      <a:pt x="1049" y="581"/>
                    </a:lnTo>
                    <a:lnTo>
                      <a:pt x="1049" y="581"/>
                    </a:lnTo>
                    <a:lnTo>
                      <a:pt x="1051" y="574"/>
                    </a:lnTo>
                    <a:lnTo>
                      <a:pt x="1054" y="569"/>
                    </a:lnTo>
                    <a:lnTo>
                      <a:pt x="1059" y="566"/>
                    </a:lnTo>
                    <a:lnTo>
                      <a:pt x="1064" y="564"/>
                    </a:lnTo>
                    <a:lnTo>
                      <a:pt x="1064" y="564"/>
                    </a:lnTo>
                    <a:close/>
                    <a:moveTo>
                      <a:pt x="1006" y="564"/>
                    </a:moveTo>
                    <a:lnTo>
                      <a:pt x="1006" y="564"/>
                    </a:lnTo>
                    <a:lnTo>
                      <a:pt x="1006" y="564"/>
                    </a:lnTo>
                    <a:lnTo>
                      <a:pt x="1012" y="566"/>
                    </a:lnTo>
                    <a:lnTo>
                      <a:pt x="1017" y="569"/>
                    </a:lnTo>
                    <a:lnTo>
                      <a:pt x="1020" y="574"/>
                    </a:lnTo>
                    <a:lnTo>
                      <a:pt x="1022" y="581"/>
                    </a:lnTo>
                    <a:lnTo>
                      <a:pt x="1022" y="581"/>
                    </a:lnTo>
                    <a:lnTo>
                      <a:pt x="1020" y="586"/>
                    </a:lnTo>
                    <a:lnTo>
                      <a:pt x="1017" y="591"/>
                    </a:lnTo>
                    <a:lnTo>
                      <a:pt x="1012" y="595"/>
                    </a:lnTo>
                    <a:lnTo>
                      <a:pt x="1006" y="596"/>
                    </a:lnTo>
                    <a:lnTo>
                      <a:pt x="1006" y="596"/>
                    </a:lnTo>
                    <a:lnTo>
                      <a:pt x="1000" y="595"/>
                    </a:lnTo>
                    <a:lnTo>
                      <a:pt x="996" y="591"/>
                    </a:lnTo>
                    <a:lnTo>
                      <a:pt x="993" y="586"/>
                    </a:lnTo>
                    <a:lnTo>
                      <a:pt x="991" y="581"/>
                    </a:lnTo>
                    <a:lnTo>
                      <a:pt x="991" y="581"/>
                    </a:lnTo>
                    <a:lnTo>
                      <a:pt x="993" y="574"/>
                    </a:lnTo>
                    <a:lnTo>
                      <a:pt x="996" y="569"/>
                    </a:lnTo>
                    <a:lnTo>
                      <a:pt x="1000" y="566"/>
                    </a:lnTo>
                    <a:lnTo>
                      <a:pt x="1006" y="564"/>
                    </a:lnTo>
                    <a:lnTo>
                      <a:pt x="1006" y="564"/>
                    </a:lnTo>
                    <a:close/>
                    <a:moveTo>
                      <a:pt x="949" y="564"/>
                    </a:moveTo>
                    <a:lnTo>
                      <a:pt x="949" y="564"/>
                    </a:lnTo>
                    <a:lnTo>
                      <a:pt x="949" y="564"/>
                    </a:lnTo>
                    <a:lnTo>
                      <a:pt x="954" y="566"/>
                    </a:lnTo>
                    <a:lnTo>
                      <a:pt x="959" y="569"/>
                    </a:lnTo>
                    <a:lnTo>
                      <a:pt x="962" y="574"/>
                    </a:lnTo>
                    <a:lnTo>
                      <a:pt x="964" y="581"/>
                    </a:lnTo>
                    <a:lnTo>
                      <a:pt x="964" y="581"/>
                    </a:lnTo>
                    <a:lnTo>
                      <a:pt x="962" y="586"/>
                    </a:lnTo>
                    <a:lnTo>
                      <a:pt x="959" y="591"/>
                    </a:lnTo>
                    <a:lnTo>
                      <a:pt x="954" y="595"/>
                    </a:lnTo>
                    <a:lnTo>
                      <a:pt x="949" y="596"/>
                    </a:lnTo>
                    <a:lnTo>
                      <a:pt x="949" y="596"/>
                    </a:lnTo>
                    <a:lnTo>
                      <a:pt x="942" y="595"/>
                    </a:lnTo>
                    <a:lnTo>
                      <a:pt x="937" y="591"/>
                    </a:lnTo>
                    <a:lnTo>
                      <a:pt x="933" y="586"/>
                    </a:lnTo>
                    <a:lnTo>
                      <a:pt x="933" y="581"/>
                    </a:lnTo>
                    <a:lnTo>
                      <a:pt x="933" y="581"/>
                    </a:lnTo>
                    <a:lnTo>
                      <a:pt x="933" y="574"/>
                    </a:lnTo>
                    <a:lnTo>
                      <a:pt x="937" y="569"/>
                    </a:lnTo>
                    <a:lnTo>
                      <a:pt x="942" y="566"/>
                    </a:lnTo>
                    <a:lnTo>
                      <a:pt x="949" y="564"/>
                    </a:lnTo>
                    <a:lnTo>
                      <a:pt x="949" y="564"/>
                    </a:lnTo>
                    <a:close/>
                    <a:moveTo>
                      <a:pt x="889" y="564"/>
                    </a:moveTo>
                    <a:lnTo>
                      <a:pt x="889" y="564"/>
                    </a:lnTo>
                    <a:lnTo>
                      <a:pt x="889" y="564"/>
                    </a:lnTo>
                    <a:lnTo>
                      <a:pt x="896" y="566"/>
                    </a:lnTo>
                    <a:lnTo>
                      <a:pt x="901" y="569"/>
                    </a:lnTo>
                    <a:lnTo>
                      <a:pt x="904" y="574"/>
                    </a:lnTo>
                    <a:lnTo>
                      <a:pt x="906" y="581"/>
                    </a:lnTo>
                    <a:lnTo>
                      <a:pt x="906" y="581"/>
                    </a:lnTo>
                    <a:lnTo>
                      <a:pt x="904" y="586"/>
                    </a:lnTo>
                    <a:lnTo>
                      <a:pt x="901" y="591"/>
                    </a:lnTo>
                    <a:lnTo>
                      <a:pt x="896" y="595"/>
                    </a:lnTo>
                    <a:lnTo>
                      <a:pt x="889" y="596"/>
                    </a:lnTo>
                    <a:lnTo>
                      <a:pt x="889" y="596"/>
                    </a:lnTo>
                    <a:lnTo>
                      <a:pt x="884" y="595"/>
                    </a:lnTo>
                    <a:lnTo>
                      <a:pt x="879" y="591"/>
                    </a:lnTo>
                    <a:lnTo>
                      <a:pt x="875" y="586"/>
                    </a:lnTo>
                    <a:lnTo>
                      <a:pt x="874" y="581"/>
                    </a:lnTo>
                    <a:lnTo>
                      <a:pt x="874" y="581"/>
                    </a:lnTo>
                    <a:lnTo>
                      <a:pt x="875" y="574"/>
                    </a:lnTo>
                    <a:lnTo>
                      <a:pt x="879" y="569"/>
                    </a:lnTo>
                    <a:lnTo>
                      <a:pt x="884" y="566"/>
                    </a:lnTo>
                    <a:lnTo>
                      <a:pt x="889" y="564"/>
                    </a:lnTo>
                    <a:lnTo>
                      <a:pt x="889" y="564"/>
                    </a:lnTo>
                    <a:close/>
                    <a:moveTo>
                      <a:pt x="831" y="564"/>
                    </a:moveTo>
                    <a:lnTo>
                      <a:pt x="831" y="564"/>
                    </a:lnTo>
                    <a:lnTo>
                      <a:pt x="831" y="564"/>
                    </a:lnTo>
                    <a:lnTo>
                      <a:pt x="838" y="566"/>
                    </a:lnTo>
                    <a:lnTo>
                      <a:pt x="843" y="569"/>
                    </a:lnTo>
                    <a:lnTo>
                      <a:pt x="846" y="574"/>
                    </a:lnTo>
                    <a:lnTo>
                      <a:pt x="846" y="581"/>
                    </a:lnTo>
                    <a:lnTo>
                      <a:pt x="846" y="581"/>
                    </a:lnTo>
                    <a:lnTo>
                      <a:pt x="846" y="586"/>
                    </a:lnTo>
                    <a:lnTo>
                      <a:pt x="843" y="591"/>
                    </a:lnTo>
                    <a:lnTo>
                      <a:pt x="838" y="595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6" y="595"/>
                    </a:lnTo>
                    <a:lnTo>
                      <a:pt x="821" y="591"/>
                    </a:lnTo>
                    <a:lnTo>
                      <a:pt x="817" y="586"/>
                    </a:lnTo>
                    <a:lnTo>
                      <a:pt x="816" y="581"/>
                    </a:lnTo>
                    <a:lnTo>
                      <a:pt x="816" y="581"/>
                    </a:lnTo>
                    <a:lnTo>
                      <a:pt x="817" y="574"/>
                    </a:lnTo>
                    <a:lnTo>
                      <a:pt x="821" y="569"/>
                    </a:lnTo>
                    <a:lnTo>
                      <a:pt x="826" y="566"/>
                    </a:lnTo>
                    <a:lnTo>
                      <a:pt x="831" y="564"/>
                    </a:lnTo>
                    <a:lnTo>
                      <a:pt x="831" y="564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80" y="566"/>
                    </a:lnTo>
                    <a:lnTo>
                      <a:pt x="783" y="569"/>
                    </a:lnTo>
                    <a:lnTo>
                      <a:pt x="787" y="574"/>
                    </a:lnTo>
                    <a:lnTo>
                      <a:pt x="789" y="581"/>
                    </a:lnTo>
                    <a:lnTo>
                      <a:pt x="789" y="581"/>
                    </a:lnTo>
                    <a:lnTo>
                      <a:pt x="787" y="586"/>
                    </a:lnTo>
                    <a:lnTo>
                      <a:pt x="783" y="591"/>
                    </a:lnTo>
                    <a:lnTo>
                      <a:pt x="780" y="595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6" y="595"/>
                    </a:lnTo>
                    <a:lnTo>
                      <a:pt x="763" y="591"/>
                    </a:lnTo>
                    <a:lnTo>
                      <a:pt x="760" y="586"/>
                    </a:lnTo>
                    <a:lnTo>
                      <a:pt x="758" y="581"/>
                    </a:lnTo>
                    <a:lnTo>
                      <a:pt x="758" y="581"/>
                    </a:lnTo>
                    <a:lnTo>
                      <a:pt x="760" y="574"/>
                    </a:lnTo>
                    <a:lnTo>
                      <a:pt x="763" y="569"/>
                    </a:lnTo>
                    <a:lnTo>
                      <a:pt x="766" y="566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5" y="564"/>
                    </a:moveTo>
                    <a:lnTo>
                      <a:pt x="715" y="564"/>
                    </a:lnTo>
                    <a:lnTo>
                      <a:pt x="715" y="564"/>
                    </a:lnTo>
                    <a:lnTo>
                      <a:pt x="720" y="566"/>
                    </a:lnTo>
                    <a:lnTo>
                      <a:pt x="725" y="569"/>
                    </a:lnTo>
                    <a:lnTo>
                      <a:pt x="729" y="574"/>
                    </a:lnTo>
                    <a:lnTo>
                      <a:pt x="731" y="581"/>
                    </a:lnTo>
                    <a:lnTo>
                      <a:pt x="731" y="581"/>
                    </a:lnTo>
                    <a:lnTo>
                      <a:pt x="729" y="586"/>
                    </a:lnTo>
                    <a:lnTo>
                      <a:pt x="725" y="591"/>
                    </a:lnTo>
                    <a:lnTo>
                      <a:pt x="720" y="595"/>
                    </a:lnTo>
                    <a:lnTo>
                      <a:pt x="715" y="596"/>
                    </a:lnTo>
                    <a:lnTo>
                      <a:pt x="715" y="596"/>
                    </a:lnTo>
                    <a:lnTo>
                      <a:pt x="708" y="595"/>
                    </a:lnTo>
                    <a:lnTo>
                      <a:pt x="703" y="591"/>
                    </a:lnTo>
                    <a:lnTo>
                      <a:pt x="700" y="586"/>
                    </a:lnTo>
                    <a:lnTo>
                      <a:pt x="700" y="581"/>
                    </a:lnTo>
                    <a:lnTo>
                      <a:pt x="700" y="581"/>
                    </a:lnTo>
                    <a:lnTo>
                      <a:pt x="700" y="574"/>
                    </a:lnTo>
                    <a:lnTo>
                      <a:pt x="703" y="569"/>
                    </a:lnTo>
                    <a:lnTo>
                      <a:pt x="708" y="566"/>
                    </a:lnTo>
                    <a:lnTo>
                      <a:pt x="715" y="564"/>
                    </a:lnTo>
                    <a:lnTo>
                      <a:pt x="715" y="564"/>
                    </a:lnTo>
                    <a:close/>
                    <a:moveTo>
                      <a:pt x="657" y="564"/>
                    </a:moveTo>
                    <a:lnTo>
                      <a:pt x="657" y="564"/>
                    </a:lnTo>
                    <a:lnTo>
                      <a:pt x="657" y="564"/>
                    </a:lnTo>
                    <a:lnTo>
                      <a:pt x="662" y="566"/>
                    </a:lnTo>
                    <a:lnTo>
                      <a:pt x="668" y="569"/>
                    </a:lnTo>
                    <a:lnTo>
                      <a:pt x="671" y="574"/>
                    </a:lnTo>
                    <a:lnTo>
                      <a:pt x="673" y="581"/>
                    </a:lnTo>
                    <a:lnTo>
                      <a:pt x="673" y="581"/>
                    </a:lnTo>
                    <a:lnTo>
                      <a:pt x="671" y="586"/>
                    </a:lnTo>
                    <a:lnTo>
                      <a:pt x="668" y="591"/>
                    </a:lnTo>
                    <a:lnTo>
                      <a:pt x="662" y="595"/>
                    </a:lnTo>
                    <a:lnTo>
                      <a:pt x="657" y="596"/>
                    </a:lnTo>
                    <a:lnTo>
                      <a:pt x="657" y="596"/>
                    </a:lnTo>
                    <a:lnTo>
                      <a:pt x="651" y="595"/>
                    </a:lnTo>
                    <a:lnTo>
                      <a:pt x="645" y="591"/>
                    </a:lnTo>
                    <a:lnTo>
                      <a:pt x="642" y="586"/>
                    </a:lnTo>
                    <a:lnTo>
                      <a:pt x="640" y="581"/>
                    </a:lnTo>
                    <a:lnTo>
                      <a:pt x="640" y="581"/>
                    </a:lnTo>
                    <a:lnTo>
                      <a:pt x="642" y="574"/>
                    </a:lnTo>
                    <a:lnTo>
                      <a:pt x="645" y="569"/>
                    </a:lnTo>
                    <a:lnTo>
                      <a:pt x="651" y="566"/>
                    </a:lnTo>
                    <a:lnTo>
                      <a:pt x="657" y="564"/>
                    </a:lnTo>
                    <a:lnTo>
                      <a:pt x="657" y="564"/>
                    </a:lnTo>
                    <a:close/>
                    <a:moveTo>
                      <a:pt x="598" y="564"/>
                    </a:moveTo>
                    <a:lnTo>
                      <a:pt x="598" y="564"/>
                    </a:lnTo>
                    <a:lnTo>
                      <a:pt x="598" y="564"/>
                    </a:lnTo>
                    <a:lnTo>
                      <a:pt x="605" y="566"/>
                    </a:lnTo>
                    <a:lnTo>
                      <a:pt x="610" y="569"/>
                    </a:lnTo>
                    <a:lnTo>
                      <a:pt x="613" y="574"/>
                    </a:lnTo>
                    <a:lnTo>
                      <a:pt x="613" y="581"/>
                    </a:lnTo>
                    <a:lnTo>
                      <a:pt x="613" y="581"/>
                    </a:lnTo>
                    <a:lnTo>
                      <a:pt x="613" y="586"/>
                    </a:lnTo>
                    <a:lnTo>
                      <a:pt x="610" y="591"/>
                    </a:lnTo>
                    <a:lnTo>
                      <a:pt x="605" y="595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3" y="595"/>
                    </a:lnTo>
                    <a:lnTo>
                      <a:pt x="588" y="591"/>
                    </a:lnTo>
                    <a:lnTo>
                      <a:pt x="584" y="586"/>
                    </a:lnTo>
                    <a:lnTo>
                      <a:pt x="582" y="581"/>
                    </a:lnTo>
                    <a:lnTo>
                      <a:pt x="582" y="581"/>
                    </a:lnTo>
                    <a:lnTo>
                      <a:pt x="584" y="574"/>
                    </a:lnTo>
                    <a:lnTo>
                      <a:pt x="588" y="569"/>
                    </a:lnTo>
                    <a:lnTo>
                      <a:pt x="593" y="566"/>
                    </a:lnTo>
                    <a:lnTo>
                      <a:pt x="598" y="564"/>
                    </a:lnTo>
                    <a:lnTo>
                      <a:pt x="598" y="564"/>
                    </a:lnTo>
                    <a:close/>
                    <a:moveTo>
                      <a:pt x="540" y="564"/>
                    </a:moveTo>
                    <a:lnTo>
                      <a:pt x="540" y="564"/>
                    </a:lnTo>
                    <a:lnTo>
                      <a:pt x="540" y="564"/>
                    </a:lnTo>
                    <a:lnTo>
                      <a:pt x="547" y="566"/>
                    </a:lnTo>
                    <a:lnTo>
                      <a:pt x="550" y="569"/>
                    </a:lnTo>
                    <a:lnTo>
                      <a:pt x="553" y="574"/>
                    </a:lnTo>
                    <a:lnTo>
                      <a:pt x="555" y="581"/>
                    </a:lnTo>
                    <a:lnTo>
                      <a:pt x="555" y="581"/>
                    </a:lnTo>
                    <a:lnTo>
                      <a:pt x="553" y="586"/>
                    </a:lnTo>
                    <a:lnTo>
                      <a:pt x="550" y="591"/>
                    </a:lnTo>
                    <a:lnTo>
                      <a:pt x="547" y="595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5" y="595"/>
                    </a:lnTo>
                    <a:lnTo>
                      <a:pt x="530" y="591"/>
                    </a:lnTo>
                    <a:lnTo>
                      <a:pt x="526" y="586"/>
                    </a:lnTo>
                    <a:lnTo>
                      <a:pt x="525" y="581"/>
                    </a:lnTo>
                    <a:lnTo>
                      <a:pt x="525" y="581"/>
                    </a:lnTo>
                    <a:lnTo>
                      <a:pt x="526" y="574"/>
                    </a:lnTo>
                    <a:lnTo>
                      <a:pt x="530" y="569"/>
                    </a:lnTo>
                    <a:lnTo>
                      <a:pt x="535" y="566"/>
                    </a:lnTo>
                    <a:lnTo>
                      <a:pt x="540" y="564"/>
                    </a:lnTo>
                    <a:lnTo>
                      <a:pt x="540" y="564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7" y="566"/>
                    </a:lnTo>
                    <a:lnTo>
                      <a:pt x="492" y="569"/>
                    </a:lnTo>
                    <a:lnTo>
                      <a:pt x="496" y="574"/>
                    </a:lnTo>
                    <a:lnTo>
                      <a:pt x="497" y="581"/>
                    </a:lnTo>
                    <a:lnTo>
                      <a:pt x="497" y="581"/>
                    </a:lnTo>
                    <a:lnTo>
                      <a:pt x="496" y="586"/>
                    </a:lnTo>
                    <a:lnTo>
                      <a:pt x="492" y="591"/>
                    </a:lnTo>
                    <a:lnTo>
                      <a:pt x="487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5" y="595"/>
                    </a:lnTo>
                    <a:lnTo>
                      <a:pt x="470" y="591"/>
                    </a:lnTo>
                    <a:lnTo>
                      <a:pt x="467" y="586"/>
                    </a:lnTo>
                    <a:lnTo>
                      <a:pt x="467" y="581"/>
                    </a:lnTo>
                    <a:lnTo>
                      <a:pt x="467" y="581"/>
                    </a:lnTo>
                    <a:lnTo>
                      <a:pt x="467" y="574"/>
                    </a:lnTo>
                    <a:lnTo>
                      <a:pt x="470" y="569"/>
                    </a:lnTo>
                    <a:lnTo>
                      <a:pt x="475" y="566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6"/>
                    </a:lnTo>
                    <a:lnTo>
                      <a:pt x="434" y="569"/>
                    </a:lnTo>
                    <a:lnTo>
                      <a:pt x="438" y="574"/>
                    </a:lnTo>
                    <a:lnTo>
                      <a:pt x="439" y="581"/>
                    </a:lnTo>
                    <a:lnTo>
                      <a:pt x="439" y="581"/>
                    </a:lnTo>
                    <a:lnTo>
                      <a:pt x="438" y="586"/>
                    </a:lnTo>
                    <a:lnTo>
                      <a:pt x="434" y="591"/>
                    </a:lnTo>
                    <a:lnTo>
                      <a:pt x="429" y="595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5"/>
                    </a:lnTo>
                    <a:lnTo>
                      <a:pt x="412" y="591"/>
                    </a:lnTo>
                    <a:lnTo>
                      <a:pt x="409" y="586"/>
                    </a:lnTo>
                    <a:lnTo>
                      <a:pt x="407" y="581"/>
                    </a:lnTo>
                    <a:lnTo>
                      <a:pt x="407" y="581"/>
                    </a:lnTo>
                    <a:lnTo>
                      <a:pt x="409" y="574"/>
                    </a:lnTo>
                    <a:lnTo>
                      <a:pt x="412" y="569"/>
                    </a:lnTo>
                    <a:lnTo>
                      <a:pt x="417" y="566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4" y="564"/>
                    </a:moveTo>
                    <a:lnTo>
                      <a:pt x="364" y="564"/>
                    </a:lnTo>
                    <a:lnTo>
                      <a:pt x="364" y="564"/>
                    </a:lnTo>
                    <a:lnTo>
                      <a:pt x="371" y="566"/>
                    </a:lnTo>
                    <a:lnTo>
                      <a:pt x="376" y="569"/>
                    </a:lnTo>
                    <a:lnTo>
                      <a:pt x="380" y="574"/>
                    </a:lnTo>
                    <a:lnTo>
                      <a:pt x="380" y="581"/>
                    </a:lnTo>
                    <a:lnTo>
                      <a:pt x="380" y="581"/>
                    </a:lnTo>
                    <a:lnTo>
                      <a:pt x="380" y="586"/>
                    </a:lnTo>
                    <a:lnTo>
                      <a:pt x="376" y="591"/>
                    </a:lnTo>
                    <a:lnTo>
                      <a:pt x="371" y="595"/>
                    </a:lnTo>
                    <a:lnTo>
                      <a:pt x="364" y="596"/>
                    </a:lnTo>
                    <a:lnTo>
                      <a:pt x="364" y="596"/>
                    </a:lnTo>
                    <a:lnTo>
                      <a:pt x="359" y="595"/>
                    </a:lnTo>
                    <a:lnTo>
                      <a:pt x="354" y="591"/>
                    </a:lnTo>
                    <a:lnTo>
                      <a:pt x="351" y="586"/>
                    </a:lnTo>
                    <a:lnTo>
                      <a:pt x="349" y="581"/>
                    </a:lnTo>
                    <a:lnTo>
                      <a:pt x="349" y="581"/>
                    </a:lnTo>
                    <a:lnTo>
                      <a:pt x="351" y="574"/>
                    </a:lnTo>
                    <a:lnTo>
                      <a:pt x="354" y="569"/>
                    </a:lnTo>
                    <a:lnTo>
                      <a:pt x="359" y="566"/>
                    </a:lnTo>
                    <a:lnTo>
                      <a:pt x="364" y="564"/>
                    </a:lnTo>
                    <a:lnTo>
                      <a:pt x="364" y="564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3" y="566"/>
                    </a:lnTo>
                    <a:lnTo>
                      <a:pt x="318" y="569"/>
                    </a:lnTo>
                    <a:lnTo>
                      <a:pt x="320" y="574"/>
                    </a:lnTo>
                    <a:lnTo>
                      <a:pt x="322" y="581"/>
                    </a:lnTo>
                    <a:lnTo>
                      <a:pt x="322" y="581"/>
                    </a:lnTo>
                    <a:lnTo>
                      <a:pt x="320" y="586"/>
                    </a:lnTo>
                    <a:lnTo>
                      <a:pt x="318" y="591"/>
                    </a:lnTo>
                    <a:lnTo>
                      <a:pt x="313" y="595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1" y="595"/>
                    </a:lnTo>
                    <a:lnTo>
                      <a:pt x="296" y="591"/>
                    </a:lnTo>
                    <a:lnTo>
                      <a:pt x="293" y="586"/>
                    </a:lnTo>
                    <a:lnTo>
                      <a:pt x="291" y="581"/>
                    </a:lnTo>
                    <a:lnTo>
                      <a:pt x="291" y="581"/>
                    </a:lnTo>
                    <a:lnTo>
                      <a:pt x="293" y="574"/>
                    </a:lnTo>
                    <a:lnTo>
                      <a:pt x="296" y="569"/>
                    </a:lnTo>
                    <a:lnTo>
                      <a:pt x="301" y="566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4" y="566"/>
                    </a:lnTo>
                    <a:lnTo>
                      <a:pt x="259" y="569"/>
                    </a:lnTo>
                    <a:lnTo>
                      <a:pt x="262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2" y="586"/>
                    </a:lnTo>
                    <a:lnTo>
                      <a:pt x="259" y="591"/>
                    </a:lnTo>
                    <a:lnTo>
                      <a:pt x="254" y="595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2" y="595"/>
                    </a:lnTo>
                    <a:lnTo>
                      <a:pt x="237" y="591"/>
                    </a:lnTo>
                    <a:lnTo>
                      <a:pt x="235" y="586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5" y="574"/>
                    </a:lnTo>
                    <a:lnTo>
                      <a:pt x="237" y="569"/>
                    </a:lnTo>
                    <a:lnTo>
                      <a:pt x="242" y="566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6" y="566"/>
                    </a:lnTo>
                    <a:lnTo>
                      <a:pt x="201" y="569"/>
                    </a:lnTo>
                    <a:lnTo>
                      <a:pt x="204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4" y="586"/>
                    </a:lnTo>
                    <a:lnTo>
                      <a:pt x="201" y="591"/>
                    </a:lnTo>
                    <a:lnTo>
                      <a:pt x="196" y="595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4" y="595"/>
                    </a:lnTo>
                    <a:lnTo>
                      <a:pt x="179" y="591"/>
                    </a:lnTo>
                    <a:lnTo>
                      <a:pt x="175" y="586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5" y="574"/>
                    </a:lnTo>
                    <a:lnTo>
                      <a:pt x="179" y="569"/>
                    </a:lnTo>
                    <a:lnTo>
                      <a:pt x="184" y="566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1531" y="522"/>
                    </a:moveTo>
                    <a:lnTo>
                      <a:pt x="1531" y="522"/>
                    </a:lnTo>
                    <a:lnTo>
                      <a:pt x="1531" y="522"/>
                    </a:lnTo>
                    <a:lnTo>
                      <a:pt x="1538" y="522"/>
                    </a:lnTo>
                    <a:lnTo>
                      <a:pt x="1541" y="525"/>
                    </a:lnTo>
                    <a:lnTo>
                      <a:pt x="1545" y="530"/>
                    </a:lnTo>
                    <a:lnTo>
                      <a:pt x="1546" y="537"/>
                    </a:lnTo>
                    <a:lnTo>
                      <a:pt x="1546" y="537"/>
                    </a:lnTo>
                    <a:lnTo>
                      <a:pt x="1545" y="544"/>
                    </a:lnTo>
                    <a:lnTo>
                      <a:pt x="1541" y="549"/>
                    </a:lnTo>
                    <a:lnTo>
                      <a:pt x="1538" y="552"/>
                    </a:lnTo>
                    <a:lnTo>
                      <a:pt x="1531" y="554"/>
                    </a:lnTo>
                    <a:lnTo>
                      <a:pt x="1531" y="554"/>
                    </a:lnTo>
                    <a:lnTo>
                      <a:pt x="1524" y="552"/>
                    </a:lnTo>
                    <a:lnTo>
                      <a:pt x="1521" y="549"/>
                    </a:lnTo>
                    <a:lnTo>
                      <a:pt x="1517" y="544"/>
                    </a:lnTo>
                    <a:lnTo>
                      <a:pt x="1516" y="537"/>
                    </a:lnTo>
                    <a:lnTo>
                      <a:pt x="1516" y="537"/>
                    </a:lnTo>
                    <a:lnTo>
                      <a:pt x="1517" y="530"/>
                    </a:lnTo>
                    <a:lnTo>
                      <a:pt x="1521" y="525"/>
                    </a:lnTo>
                    <a:lnTo>
                      <a:pt x="1524" y="522"/>
                    </a:lnTo>
                    <a:lnTo>
                      <a:pt x="1531" y="522"/>
                    </a:lnTo>
                    <a:lnTo>
                      <a:pt x="1531" y="522"/>
                    </a:lnTo>
                    <a:close/>
                    <a:moveTo>
                      <a:pt x="1473" y="522"/>
                    </a:moveTo>
                    <a:lnTo>
                      <a:pt x="1473" y="522"/>
                    </a:lnTo>
                    <a:lnTo>
                      <a:pt x="1473" y="522"/>
                    </a:lnTo>
                    <a:lnTo>
                      <a:pt x="1478" y="522"/>
                    </a:lnTo>
                    <a:lnTo>
                      <a:pt x="1483" y="525"/>
                    </a:lnTo>
                    <a:lnTo>
                      <a:pt x="1487" y="530"/>
                    </a:lnTo>
                    <a:lnTo>
                      <a:pt x="1488" y="537"/>
                    </a:lnTo>
                    <a:lnTo>
                      <a:pt x="1488" y="537"/>
                    </a:lnTo>
                    <a:lnTo>
                      <a:pt x="1487" y="544"/>
                    </a:lnTo>
                    <a:lnTo>
                      <a:pt x="1483" y="549"/>
                    </a:lnTo>
                    <a:lnTo>
                      <a:pt x="1478" y="552"/>
                    </a:lnTo>
                    <a:lnTo>
                      <a:pt x="1473" y="554"/>
                    </a:lnTo>
                    <a:lnTo>
                      <a:pt x="1473" y="554"/>
                    </a:lnTo>
                    <a:lnTo>
                      <a:pt x="1466" y="552"/>
                    </a:lnTo>
                    <a:lnTo>
                      <a:pt x="1461" y="549"/>
                    </a:lnTo>
                    <a:lnTo>
                      <a:pt x="1458" y="544"/>
                    </a:lnTo>
                    <a:lnTo>
                      <a:pt x="1458" y="537"/>
                    </a:lnTo>
                    <a:lnTo>
                      <a:pt x="1458" y="537"/>
                    </a:lnTo>
                    <a:lnTo>
                      <a:pt x="1458" y="530"/>
                    </a:lnTo>
                    <a:lnTo>
                      <a:pt x="1461" y="525"/>
                    </a:lnTo>
                    <a:lnTo>
                      <a:pt x="1466" y="522"/>
                    </a:lnTo>
                    <a:lnTo>
                      <a:pt x="1473" y="522"/>
                    </a:lnTo>
                    <a:lnTo>
                      <a:pt x="1473" y="522"/>
                    </a:lnTo>
                    <a:close/>
                    <a:moveTo>
                      <a:pt x="1415" y="522"/>
                    </a:moveTo>
                    <a:lnTo>
                      <a:pt x="1415" y="522"/>
                    </a:lnTo>
                    <a:lnTo>
                      <a:pt x="1415" y="522"/>
                    </a:lnTo>
                    <a:lnTo>
                      <a:pt x="1420" y="522"/>
                    </a:lnTo>
                    <a:lnTo>
                      <a:pt x="1425" y="525"/>
                    </a:lnTo>
                    <a:lnTo>
                      <a:pt x="1429" y="530"/>
                    </a:lnTo>
                    <a:lnTo>
                      <a:pt x="1431" y="537"/>
                    </a:lnTo>
                    <a:lnTo>
                      <a:pt x="1431" y="537"/>
                    </a:lnTo>
                    <a:lnTo>
                      <a:pt x="1429" y="544"/>
                    </a:lnTo>
                    <a:lnTo>
                      <a:pt x="1425" y="549"/>
                    </a:lnTo>
                    <a:lnTo>
                      <a:pt x="1420" y="552"/>
                    </a:lnTo>
                    <a:lnTo>
                      <a:pt x="1415" y="554"/>
                    </a:lnTo>
                    <a:lnTo>
                      <a:pt x="1415" y="554"/>
                    </a:lnTo>
                    <a:lnTo>
                      <a:pt x="1408" y="552"/>
                    </a:lnTo>
                    <a:lnTo>
                      <a:pt x="1403" y="549"/>
                    </a:lnTo>
                    <a:lnTo>
                      <a:pt x="1400" y="544"/>
                    </a:lnTo>
                    <a:lnTo>
                      <a:pt x="1398" y="537"/>
                    </a:lnTo>
                    <a:lnTo>
                      <a:pt x="1398" y="537"/>
                    </a:lnTo>
                    <a:lnTo>
                      <a:pt x="1400" y="530"/>
                    </a:lnTo>
                    <a:lnTo>
                      <a:pt x="1403" y="525"/>
                    </a:lnTo>
                    <a:lnTo>
                      <a:pt x="1408" y="522"/>
                    </a:lnTo>
                    <a:lnTo>
                      <a:pt x="1415" y="522"/>
                    </a:lnTo>
                    <a:lnTo>
                      <a:pt x="1415" y="522"/>
                    </a:lnTo>
                    <a:close/>
                    <a:moveTo>
                      <a:pt x="1356" y="522"/>
                    </a:moveTo>
                    <a:lnTo>
                      <a:pt x="1356" y="522"/>
                    </a:lnTo>
                    <a:lnTo>
                      <a:pt x="1356" y="522"/>
                    </a:lnTo>
                    <a:lnTo>
                      <a:pt x="1362" y="522"/>
                    </a:lnTo>
                    <a:lnTo>
                      <a:pt x="1368" y="525"/>
                    </a:lnTo>
                    <a:lnTo>
                      <a:pt x="1371" y="530"/>
                    </a:lnTo>
                    <a:lnTo>
                      <a:pt x="1371" y="537"/>
                    </a:lnTo>
                    <a:lnTo>
                      <a:pt x="1371" y="537"/>
                    </a:lnTo>
                    <a:lnTo>
                      <a:pt x="1371" y="544"/>
                    </a:lnTo>
                    <a:lnTo>
                      <a:pt x="1368" y="549"/>
                    </a:lnTo>
                    <a:lnTo>
                      <a:pt x="1362" y="552"/>
                    </a:lnTo>
                    <a:lnTo>
                      <a:pt x="1356" y="554"/>
                    </a:lnTo>
                    <a:lnTo>
                      <a:pt x="1356" y="554"/>
                    </a:lnTo>
                    <a:lnTo>
                      <a:pt x="1350" y="552"/>
                    </a:lnTo>
                    <a:lnTo>
                      <a:pt x="1345" y="549"/>
                    </a:lnTo>
                    <a:lnTo>
                      <a:pt x="1342" y="544"/>
                    </a:lnTo>
                    <a:lnTo>
                      <a:pt x="1340" y="537"/>
                    </a:lnTo>
                    <a:lnTo>
                      <a:pt x="1340" y="537"/>
                    </a:lnTo>
                    <a:lnTo>
                      <a:pt x="1342" y="530"/>
                    </a:lnTo>
                    <a:lnTo>
                      <a:pt x="1345" y="525"/>
                    </a:lnTo>
                    <a:lnTo>
                      <a:pt x="1350" y="522"/>
                    </a:lnTo>
                    <a:lnTo>
                      <a:pt x="1356" y="522"/>
                    </a:lnTo>
                    <a:lnTo>
                      <a:pt x="1356" y="522"/>
                    </a:lnTo>
                    <a:close/>
                    <a:moveTo>
                      <a:pt x="1298" y="522"/>
                    </a:moveTo>
                    <a:lnTo>
                      <a:pt x="1298" y="522"/>
                    </a:lnTo>
                    <a:lnTo>
                      <a:pt x="1298" y="522"/>
                    </a:lnTo>
                    <a:lnTo>
                      <a:pt x="1305" y="522"/>
                    </a:lnTo>
                    <a:lnTo>
                      <a:pt x="1310" y="525"/>
                    </a:lnTo>
                    <a:lnTo>
                      <a:pt x="1311" y="530"/>
                    </a:lnTo>
                    <a:lnTo>
                      <a:pt x="1313" y="537"/>
                    </a:lnTo>
                    <a:lnTo>
                      <a:pt x="1313" y="537"/>
                    </a:lnTo>
                    <a:lnTo>
                      <a:pt x="1311" y="544"/>
                    </a:lnTo>
                    <a:lnTo>
                      <a:pt x="1310" y="549"/>
                    </a:lnTo>
                    <a:lnTo>
                      <a:pt x="1305" y="552"/>
                    </a:lnTo>
                    <a:lnTo>
                      <a:pt x="1298" y="554"/>
                    </a:lnTo>
                    <a:lnTo>
                      <a:pt x="1298" y="554"/>
                    </a:lnTo>
                    <a:lnTo>
                      <a:pt x="1293" y="552"/>
                    </a:lnTo>
                    <a:lnTo>
                      <a:pt x="1287" y="549"/>
                    </a:lnTo>
                    <a:lnTo>
                      <a:pt x="1284" y="544"/>
                    </a:lnTo>
                    <a:lnTo>
                      <a:pt x="1282" y="537"/>
                    </a:lnTo>
                    <a:lnTo>
                      <a:pt x="1282" y="537"/>
                    </a:lnTo>
                    <a:lnTo>
                      <a:pt x="1284" y="530"/>
                    </a:lnTo>
                    <a:lnTo>
                      <a:pt x="1287" y="525"/>
                    </a:lnTo>
                    <a:lnTo>
                      <a:pt x="1293" y="522"/>
                    </a:lnTo>
                    <a:lnTo>
                      <a:pt x="1298" y="522"/>
                    </a:lnTo>
                    <a:lnTo>
                      <a:pt x="1298" y="522"/>
                    </a:lnTo>
                    <a:close/>
                    <a:moveTo>
                      <a:pt x="1240" y="522"/>
                    </a:moveTo>
                    <a:lnTo>
                      <a:pt x="1240" y="522"/>
                    </a:lnTo>
                    <a:lnTo>
                      <a:pt x="1240" y="522"/>
                    </a:lnTo>
                    <a:lnTo>
                      <a:pt x="1245" y="522"/>
                    </a:lnTo>
                    <a:lnTo>
                      <a:pt x="1250" y="525"/>
                    </a:lnTo>
                    <a:lnTo>
                      <a:pt x="1253" y="530"/>
                    </a:lnTo>
                    <a:lnTo>
                      <a:pt x="1255" y="537"/>
                    </a:lnTo>
                    <a:lnTo>
                      <a:pt x="1255" y="537"/>
                    </a:lnTo>
                    <a:lnTo>
                      <a:pt x="1253" y="544"/>
                    </a:lnTo>
                    <a:lnTo>
                      <a:pt x="1250" y="549"/>
                    </a:lnTo>
                    <a:lnTo>
                      <a:pt x="1245" y="552"/>
                    </a:lnTo>
                    <a:lnTo>
                      <a:pt x="1240" y="554"/>
                    </a:lnTo>
                    <a:lnTo>
                      <a:pt x="1240" y="554"/>
                    </a:lnTo>
                    <a:lnTo>
                      <a:pt x="1233" y="552"/>
                    </a:lnTo>
                    <a:lnTo>
                      <a:pt x="1228" y="549"/>
                    </a:lnTo>
                    <a:lnTo>
                      <a:pt x="1224" y="544"/>
                    </a:lnTo>
                    <a:lnTo>
                      <a:pt x="1224" y="537"/>
                    </a:lnTo>
                    <a:lnTo>
                      <a:pt x="1224" y="537"/>
                    </a:lnTo>
                    <a:lnTo>
                      <a:pt x="1224" y="530"/>
                    </a:lnTo>
                    <a:lnTo>
                      <a:pt x="1228" y="525"/>
                    </a:lnTo>
                    <a:lnTo>
                      <a:pt x="1233" y="522"/>
                    </a:lnTo>
                    <a:lnTo>
                      <a:pt x="1240" y="522"/>
                    </a:lnTo>
                    <a:lnTo>
                      <a:pt x="1240" y="522"/>
                    </a:lnTo>
                    <a:close/>
                    <a:moveTo>
                      <a:pt x="1182" y="522"/>
                    </a:moveTo>
                    <a:lnTo>
                      <a:pt x="1182" y="522"/>
                    </a:lnTo>
                    <a:lnTo>
                      <a:pt x="1182" y="522"/>
                    </a:lnTo>
                    <a:lnTo>
                      <a:pt x="1187" y="522"/>
                    </a:lnTo>
                    <a:lnTo>
                      <a:pt x="1192" y="525"/>
                    </a:lnTo>
                    <a:lnTo>
                      <a:pt x="1196" y="530"/>
                    </a:lnTo>
                    <a:lnTo>
                      <a:pt x="1197" y="537"/>
                    </a:lnTo>
                    <a:lnTo>
                      <a:pt x="1197" y="537"/>
                    </a:lnTo>
                    <a:lnTo>
                      <a:pt x="1196" y="544"/>
                    </a:lnTo>
                    <a:lnTo>
                      <a:pt x="1192" y="549"/>
                    </a:lnTo>
                    <a:lnTo>
                      <a:pt x="1187" y="552"/>
                    </a:lnTo>
                    <a:lnTo>
                      <a:pt x="1182" y="554"/>
                    </a:lnTo>
                    <a:lnTo>
                      <a:pt x="1182" y="554"/>
                    </a:lnTo>
                    <a:lnTo>
                      <a:pt x="1175" y="552"/>
                    </a:lnTo>
                    <a:lnTo>
                      <a:pt x="1170" y="549"/>
                    </a:lnTo>
                    <a:lnTo>
                      <a:pt x="1167" y="544"/>
                    </a:lnTo>
                    <a:lnTo>
                      <a:pt x="1167" y="537"/>
                    </a:lnTo>
                    <a:lnTo>
                      <a:pt x="1167" y="537"/>
                    </a:lnTo>
                    <a:lnTo>
                      <a:pt x="1167" y="530"/>
                    </a:lnTo>
                    <a:lnTo>
                      <a:pt x="1170" y="525"/>
                    </a:lnTo>
                    <a:lnTo>
                      <a:pt x="1175" y="522"/>
                    </a:lnTo>
                    <a:lnTo>
                      <a:pt x="1182" y="522"/>
                    </a:lnTo>
                    <a:lnTo>
                      <a:pt x="1182" y="522"/>
                    </a:lnTo>
                    <a:close/>
                    <a:moveTo>
                      <a:pt x="1122" y="522"/>
                    </a:moveTo>
                    <a:lnTo>
                      <a:pt x="1122" y="522"/>
                    </a:lnTo>
                    <a:lnTo>
                      <a:pt x="1122" y="522"/>
                    </a:lnTo>
                    <a:lnTo>
                      <a:pt x="1129" y="522"/>
                    </a:lnTo>
                    <a:lnTo>
                      <a:pt x="1134" y="525"/>
                    </a:lnTo>
                    <a:lnTo>
                      <a:pt x="1138" y="530"/>
                    </a:lnTo>
                    <a:lnTo>
                      <a:pt x="1138" y="537"/>
                    </a:lnTo>
                    <a:lnTo>
                      <a:pt x="1138" y="537"/>
                    </a:lnTo>
                    <a:lnTo>
                      <a:pt x="1138" y="544"/>
                    </a:lnTo>
                    <a:lnTo>
                      <a:pt x="1134" y="549"/>
                    </a:lnTo>
                    <a:lnTo>
                      <a:pt x="1129" y="552"/>
                    </a:lnTo>
                    <a:lnTo>
                      <a:pt x="1122" y="554"/>
                    </a:lnTo>
                    <a:lnTo>
                      <a:pt x="1122" y="554"/>
                    </a:lnTo>
                    <a:lnTo>
                      <a:pt x="1117" y="552"/>
                    </a:lnTo>
                    <a:lnTo>
                      <a:pt x="1112" y="549"/>
                    </a:lnTo>
                    <a:lnTo>
                      <a:pt x="1109" y="544"/>
                    </a:lnTo>
                    <a:lnTo>
                      <a:pt x="1107" y="537"/>
                    </a:lnTo>
                    <a:lnTo>
                      <a:pt x="1107" y="537"/>
                    </a:lnTo>
                    <a:lnTo>
                      <a:pt x="1109" y="530"/>
                    </a:lnTo>
                    <a:lnTo>
                      <a:pt x="1112" y="525"/>
                    </a:lnTo>
                    <a:lnTo>
                      <a:pt x="1117" y="522"/>
                    </a:lnTo>
                    <a:lnTo>
                      <a:pt x="1122" y="522"/>
                    </a:lnTo>
                    <a:lnTo>
                      <a:pt x="1122" y="522"/>
                    </a:lnTo>
                    <a:close/>
                    <a:moveTo>
                      <a:pt x="1064" y="522"/>
                    </a:moveTo>
                    <a:lnTo>
                      <a:pt x="1064" y="522"/>
                    </a:lnTo>
                    <a:lnTo>
                      <a:pt x="1064" y="522"/>
                    </a:lnTo>
                    <a:lnTo>
                      <a:pt x="1071" y="522"/>
                    </a:lnTo>
                    <a:lnTo>
                      <a:pt x="1076" y="525"/>
                    </a:lnTo>
                    <a:lnTo>
                      <a:pt x="1080" y="530"/>
                    </a:lnTo>
                    <a:lnTo>
                      <a:pt x="1080" y="537"/>
                    </a:lnTo>
                    <a:lnTo>
                      <a:pt x="1080" y="537"/>
                    </a:lnTo>
                    <a:lnTo>
                      <a:pt x="1080" y="544"/>
                    </a:lnTo>
                    <a:lnTo>
                      <a:pt x="1076" y="549"/>
                    </a:lnTo>
                    <a:lnTo>
                      <a:pt x="1071" y="552"/>
                    </a:lnTo>
                    <a:lnTo>
                      <a:pt x="1064" y="554"/>
                    </a:lnTo>
                    <a:lnTo>
                      <a:pt x="1064" y="554"/>
                    </a:lnTo>
                    <a:lnTo>
                      <a:pt x="1059" y="552"/>
                    </a:lnTo>
                    <a:lnTo>
                      <a:pt x="1054" y="549"/>
                    </a:lnTo>
                    <a:lnTo>
                      <a:pt x="1051" y="544"/>
                    </a:lnTo>
                    <a:lnTo>
                      <a:pt x="1049" y="537"/>
                    </a:lnTo>
                    <a:lnTo>
                      <a:pt x="1049" y="537"/>
                    </a:lnTo>
                    <a:lnTo>
                      <a:pt x="1051" y="530"/>
                    </a:lnTo>
                    <a:lnTo>
                      <a:pt x="1054" y="525"/>
                    </a:lnTo>
                    <a:lnTo>
                      <a:pt x="1059" y="522"/>
                    </a:lnTo>
                    <a:lnTo>
                      <a:pt x="1064" y="522"/>
                    </a:lnTo>
                    <a:lnTo>
                      <a:pt x="1064" y="522"/>
                    </a:lnTo>
                    <a:close/>
                    <a:moveTo>
                      <a:pt x="1006" y="522"/>
                    </a:moveTo>
                    <a:lnTo>
                      <a:pt x="1006" y="522"/>
                    </a:lnTo>
                    <a:lnTo>
                      <a:pt x="1006" y="522"/>
                    </a:lnTo>
                    <a:lnTo>
                      <a:pt x="1012" y="522"/>
                    </a:lnTo>
                    <a:lnTo>
                      <a:pt x="1017" y="525"/>
                    </a:lnTo>
                    <a:lnTo>
                      <a:pt x="1020" y="530"/>
                    </a:lnTo>
                    <a:lnTo>
                      <a:pt x="1022" y="537"/>
                    </a:lnTo>
                    <a:lnTo>
                      <a:pt x="1022" y="537"/>
                    </a:lnTo>
                    <a:lnTo>
                      <a:pt x="1020" y="544"/>
                    </a:lnTo>
                    <a:lnTo>
                      <a:pt x="1017" y="549"/>
                    </a:lnTo>
                    <a:lnTo>
                      <a:pt x="1012" y="552"/>
                    </a:lnTo>
                    <a:lnTo>
                      <a:pt x="1006" y="554"/>
                    </a:lnTo>
                    <a:lnTo>
                      <a:pt x="1006" y="554"/>
                    </a:lnTo>
                    <a:lnTo>
                      <a:pt x="1000" y="552"/>
                    </a:lnTo>
                    <a:lnTo>
                      <a:pt x="996" y="549"/>
                    </a:lnTo>
                    <a:lnTo>
                      <a:pt x="993" y="544"/>
                    </a:lnTo>
                    <a:lnTo>
                      <a:pt x="991" y="537"/>
                    </a:lnTo>
                    <a:lnTo>
                      <a:pt x="991" y="537"/>
                    </a:lnTo>
                    <a:lnTo>
                      <a:pt x="993" y="530"/>
                    </a:lnTo>
                    <a:lnTo>
                      <a:pt x="996" y="525"/>
                    </a:lnTo>
                    <a:lnTo>
                      <a:pt x="1000" y="522"/>
                    </a:lnTo>
                    <a:lnTo>
                      <a:pt x="1006" y="522"/>
                    </a:lnTo>
                    <a:lnTo>
                      <a:pt x="1006" y="522"/>
                    </a:lnTo>
                    <a:close/>
                    <a:moveTo>
                      <a:pt x="949" y="522"/>
                    </a:moveTo>
                    <a:lnTo>
                      <a:pt x="949" y="522"/>
                    </a:lnTo>
                    <a:lnTo>
                      <a:pt x="949" y="522"/>
                    </a:lnTo>
                    <a:lnTo>
                      <a:pt x="954" y="522"/>
                    </a:lnTo>
                    <a:lnTo>
                      <a:pt x="959" y="525"/>
                    </a:lnTo>
                    <a:lnTo>
                      <a:pt x="962" y="530"/>
                    </a:lnTo>
                    <a:lnTo>
                      <a:pt x="964" y="537"/>
                    </a:lnTo>
                    <a:lnTo>
                      <a:pt x="964" y="537"/>
                    </a:lnTo>
                    <a:lnTo>
                      <a:pt x="962" y="544"/>
                    </a:lnTo>
                    <a:lnTo>
                      <a:pt x="959" y="549"/>
                    </a:lnTo>
                    <a:lnTo>
                      <a:pt x="954" y="552"/>
                    </a:lnTo>
                    <a:lnTo>
                      <a:pt x="949" y="554"/>
                    </a:lnTo>
                    <a:lnTo>
                      <a:pt x="949" y="554"/>
                    </a:lnTo>
                    <a:lnTo>
                      <a:pt x="942" y="552"/>
                    </a:lnTo>
                    <a:lnTo>
                      <a:pt x="937" y="549"/>
                    </a:lnTo>
                    <a:lnTo>
                      <a:pt x="933" y="544"/>
                    </a:lnTo>
                    <a:lnTo>
                      <a:pt x="933" y="537"/>
                    </a:lnTo>
                    <a:lnTo>
                      <a:pt x="933" y="537"/>
                    </a:lnTo>
                    <a:lnTo>
                      <a:pt x="933" y="530"/>
                    </a:lnTo>
                    <a:lnTo>
                      <a:pt x="937" y="525"/>
                    </a:lnTo>
                    <a:lnTo>
                      <a:pt x="942" y="522"/>
                    </a:lnTo>
                    <a:lnTo>
                      <a:pt x="949" y="522"/>
                    </a:lnTo>
                    <a:lnTo>
                      <a:pt x="949" y="522"/>
                    </a:lnTo>
                    <a:close/>
                    <a:moveTo>
                      <a:pt x="889" y="522"/>
                    </a:moveTo>
                    <a:lnTo>
                      <a:pt x="889" y="522"/>
                    </a:lnTo>
                    <a:lnTo>
                      <a:pt x="889" y="522"/>
                    </a:lnTo>
                    <a:lnTo>
                      <a:pt x="896" y="522"/>
                    </a:lnTo>
                    <a:lnTo>
                      <a:pt x="901" y="525"/>
                    </a:lnTo>
                    <a:lnTo>
                      <a:pt x="904" y="530"/>
                    </a:lnTo>
                    <a:lnTo>
                      <a:pt x="906" y="537"/>
                    </a:lnTo>
                    <a:lnTo>
                      <a:pt x="906" y="537"/>
                    </a:lnTo>
                    <a:lnTo>
                      <a:pt x="904" y="544"/>
                    </a:lnTo>
                    <a:lnTo>
                      <a:pt x="901" y="549"/>
                    </a:lnTo>
                    <a:lnTo>
                      <a:pt x="896" y="552"/>
                    </a:lnTo>
                    <a:lnTo>
                      <a:pt x="889" y="554"/>
                    </a:lnTo>
                    <a:lnTo>
                      <a:pt x="889" y="554"/>
                    </a:lnTo>
                    <a:lnTo>
                      <a:pt x="884" y="552"/>
                    </a:lnTo>
                    <a:lnTo>
                      <a:pt x="879" y="549"/>
                    </a:lnTo>
                    <a:lnTo>
                      <a:pt x="875" y="544"/>
                    </a:lnTo>
                    <a:lnTo>
                      <a:pt x="874" y="537"/>
                    </a:lnTo>
                    <a:lnTo>
                      <a:pt x="874" y="537"/>
                    </a:lnTo>
                    <a:lnTo>
                      <a:pt x="875" y="530"/>
                    </a:lnTo>
                    <a:lnTo>
                      <a:pt x="879" y="525"/>
                    </a:lnTo>
                    <a:lnTo>
                      <a:pt x="884" y="522"/>
                    </a:lnTo>
                    <a:lnTo>
                      <a:pt x="889" y="522"/>
                    </a:lnTo>
                    <a:lnTo>
                      <a:pt x="889" y="522"/>
                    </a:lnTo>
                    <a:close/>
                    <a:moveTo>
                      <a:pt x="831" y="522"/>
                    </a:moveTo>
                    <a:lnTo>
                      <a:pt x="831" y="522"/>
                    </a:lnTo>
                    <a:lnTo>
                      <a:pt x="831" y="522"/>
                    </a:lnTo>
                    <a:lnTo>
                      <a:pt x="838" y="522"/>
                    </a:lnTo>
                    <a:lnTo>
                      <a:pt x="843" y="525"/>
                    </a:lnTo>
                    <a:lnTo>
                      <a:pt x="846" y="530"/>
                    </a:lnTo>
                    <a:lnTo>
                      <a:pt x="846" y="537"/>
                    </a:lnTo>
                    <a:lnTo>
                      <a:pt x="846" y="537"/>
                    </a:lnTo>
                    <a:lnTo>
                      <a:pt x="846" y="544"/>
                    </a:lnTo>
                    <a:lnTo>
                      <a:pt x="843" y="549"/>
                    </a:lnTo>
                    <a:lnTo>
                      <a:pt x="838" y="552"/>
                    </a:lnTo>
                    <a:lnTo>
                      <a:pt x="831" y="554"/>
                    </a:lnTo>
                    <a:lnTo>
                      <a:pt x="831" y="554"/>
                    </a:lnTo>
                    <a:lnTo>
                      <a:pt x="826" y="552"/>
                    </a:lnTo>
                    <a:lnTo>
                      <a:pt x="821" y="549"/>
                    </a:lnTo>
                    <a:lnTo>
                      <a:pt x="817" y="544"/>
                    </a:lnTo>
                    <a:lnTo>
                      <a:pt x="816" y="537"/>
                    </a:lnTo>
                    <a:lnTo>
                      <a:pt x="816" y="537"/>
                    </a:lnTo>
                    <a:lnTo>
                      <a:pt x="817" y="530"/>
                    </a:lnTo>
                    <a:lnTo>
                      <a:pt x="821" y="525"/>
                    </a:lnTo>
                    <a:lnTo>
                      <a:pt x="826" y="522"/>
                    </a:lnTo>
                    <a:lnTo>
                      <a:pt x="831" y="522"/>
                    </a:lnTo>
                    <a:lnTo>
                      <a:pt x="831" y="522"/>
                    </a:lnTo>
                    <a:close/>
                    <a:moveTo>
                      <a:pt x="773" y="522"/>
                    </a:moveTo>
                    <a:lnTo>
                      <a:pt x="773" y="522"/>
                    </a:lnTo>
                    <a:lnTo>
                      <a:pt x="773" y="522"/>
                    </a:lnTo>
                    <a:lnTo>
                      <a:pt x="780" y="522"/>
                    </a:lnTo>
                    <a:lnTo>
                      <a:pt x="783" y="525"/>
                    </a:lnTo>
                    <a:lnTo>
                      <a:pt x="787" y="530"/>
                    </a:lnTo>
                    <a:lnTo>
                      <a:pt x="789" y="537"/>
                    </a:lnTo>
                    <a:lnTo>
                      <a:pt x="789" y="537"/>
                    </a:lnTo>
                    <a:lnTo>
                      <a:pt x="787" y="544"/>
                    </a:lnTo>
                    <a:lnTo>
                      <a:pt x="783" y="549"/>
                    </a:lnTo>
                    <a:lnTo>
                      <a:pt x="780" y="552"/>
                    </a:lnTo>
                    <a:lnTo>
                      <a:pt x="773" y="554"/>
                    </a:lnTo>
                    <a:lnTo>
                      <a:pt x="773" y="554"/>
                    </a:lnTo>
                    <a:lnTo>
                      <a:pt x="766" y="552"/>
                    </a:lnTo>
                    <a:lnTo>
                      <a:pt x="763" y="549"/>
                    </a:lnTo>
                    <a:lnTo>
                      <a:pt x="760" y="544"/>
                    </a:lnTo>
                    <a:lnTo>
                      <a:pt x="758" y="537"/>
                    </a:lnTo>
                    <a:lnTo>
                      <a:pt x="758" y="537"/>
                    </a:lnTo>
                    <a:lnTo>
                      <a:pt x="760" y="530"/>
                    </a:lnTo>
                    <a:lnTo>
                      <a:pt x="763" y="525"/>
                    </a:lnTo>
                    <a:lnTo>
                      <a:pt x="766" y="522"/>
                    </a:lnTo>
                    <a:lnTo>
                      <a:pt x="773" y="522"/>
                    </a:lnTo>
                    <a:lnTo>
                      <a:pt x="773" y="522"/>
                    </a:lnTo>
                    <a:close/>
                    <a:moveTo>
                      <a:pt x="715" y="522"/>
                    </a:moveTo>
                    <a:lnTo>
                      <a:pt x="715" y="522"/>
                    </a:lnTo>
                    <a:lnTo>
                      <a:pt x="715" y="522"/>
                    </a:lnTo>
                    <a:lnTo>
                      <a:pt x="720" y="522"/>
                    </a:lnTo>
                    <a:lnTo>
                      <a:pt x="725" y="525"/>
                    </a:lnTo>
                    <a:lnTo>
                      <a:pt x="729" y="530"/>
                    </a:lnTo>
                    <a:lnTo>
                      <a:pt x="731" y="537"/>
                    </a:lnTo>
                    <a:lnTo>
                      <a:pt x="731" y="537"/>
                    </a:lnTo>
                    <a:lnTo>
                      <a:pt x="729" y="544"/>
                    </a:lnTo>
                    <a:lnTo>
                      <a:pt x="725" y="549"/>
                    </a:lnTo>
                    <a:lnTo>
                      <a:pt x="720" y="552"/>
                    </a:lnTo>
                    <a:lnTo>
                      <a:pt x="715" y="554"/>
                    </a:lnTo>
                    <a:lnTo>
                      <a:pt x="715" y="554"/>
                    </a:lnTo>
                    <a:lnTo>
                      <a:pt x="708" y="552"/>
                    </a:lnTo>
                    <a:lnTo>
                      <a:pt x="703" y="549"/>
                    </a:lnTo>
                    <a:lnTo>
                      <a:pt x="700" y="544"/>
                    </a:lnTo>
                    <a:lnTo>
                      <a:pt x="700" y="537"/>
                    </a:lnTo>
                    <a:lnTo>
                      <a:pt x="700" y="537"/>
                    </a:lnTo>
                    <a:lnTo>
                      <a:pt x="700" y="530"/>
                    </a:lnTo>
                    <a:lnTo>
                      <a:pt x="703" y="525"/>
                    </a:lnTo>
                    <a:lnTo>
                      <a:pt x="708" y="522"/>
                    </a:lnTo>
                    <a:lnTo>
                      <a:pt x="715" y="522"/>
                    </a:lnTo>
                    <a:lnTo>
                      <a:pt x="715" y="522"/>
                    </a:lnTo>
                    <a:close/>
                    <a:moveTo>
                      <a:pt x="657" y="522"/>
                    </a:moveTo>
                    <a:lnTo>
                      <a:pt x="657" y="522"/>
                    </a:lnTo>
                    <a:lnTo>
                      <a:pt x="657" y="522"/>
                    </a:lnTo>
                    <a:lnTo>
                      <a:pt x="662" y="522"/>
                    </a:lnTo>
                    <a:lnTo>
                      <a:pt x="668" y="525"/>
                    </a:lnTo>
                    <a:lnTo>
                      <a:pt x="671" y="530"/>
                    </a:lnTo>
                    <a:lnTo>
                      <a:pt x="673" y="537"/>
                    </a:lnTo>
                    <a:lnTo>
                      <a:pt x="673" y="537"/>
                    </a:lnTo>
                    <a:lnTo>
                      <a:pt x="671" y="544"/>
                    </a:lnTo>
                    <a:lnTo>
                      <a:pt x="668" y="549"/>
                    </a:lnTo>
                    <a:lnTo>
                      <a:pt x="662" y="552"/>
                    </a:lnTo>
                    <a:lnTo>
                      <a:pt x="657" y="554"/>
                    </a:lnTo>
                    <a:lnTo>
                      <a:pt x="657" y="554"/>
                    </a:lnTo>
                    <a:lnTo>
                      <a:pt x="651" y="552"/>
                    </a:lnTo>
                    <a:lnTo>
                      <a:pt x="645" y="549"/>
                    </a:lnTo>
                    <a:lnTo>
                      <a:pt x="642" y="544"/>
                    </a:lnTo>
                    <a:lnTo>
                      <a:pt x="640" y="537"/>
                    </a:lnTo>
                    <a:lnTo>
                      <a:pt x="640" y="537"/>
                    </a:lnTo>
                    <a:lnTo>
                      <a:pt x="642" y="530"/>
                    </a:lnTo>
                    <a:lnTo>
                      <a:pt x="645" y="525"/>
                    </a:lnTo>
                    <a:lnTo>
                      <a:pt x="651" y="522"/>
                    </a:lnTo>
                    <a:lnTo>
                      <a:pt x="657" y="522"/>
                    </a:lnTo>
                    <a:lnTo>
                      <a:pt x="657" y="522"/>
                    </a:lnTo>
                    <a:close/>
                    <a:moveTo>
                      <a:pt x="598" y="522"/>
                    </a:moveTo>
                    <a:lnTo>
                      <a:pt x="598" y="522"/>
                    </a:lnTo>
                    <a:lnTo>
                      <a:pt x="598" y="522"/>
                    </a:lnTo>
                    <a:lnTo>
                      <a:pt x="605" y="522"/>
                    </a:lnTo>
                    <a:lnTo>
                      <a:pt x="610" y="525"/>
                    </a:lnTo>
                    <a:lnTo>
                      <a:pt x="613" y="530"/>
                    </a:lnTo>
                    <a:lnTo>
                      <a:pt x="613" y="537"/>
                    </a:lnTo>
                    <a:lnTo>
                      <a:pt x="613" y="537"/>
                    </a:lnTo>
                    <a:lnTo>
                      <a:pt x="613" y="544"/>
                    </a:lnTo>
                    <a:lnTo>
                      <a:pt x="610" y="549"/>
                    </a:lnTo>
                    <a:lnTo>
                      <a:pt x="605" y="552"/>
                    </a:lnTo>
                    <a:lnTo>
                      <a:pt x="598" y="554"/>
                    </a:lnTo>
                    <a:lnTo>
                      <a:pt x="598" y="554"/>
                    </a:lnTo>
                    <a:lnTo>
                      <a:pt x="593" y="552"/>
                    </a:lnTo>
                    <a:lnTo>
                      <a:pt x="588" y="549"/>
                    </a:lnTo>
                    <a:lnTo>
                      <a:pt x="584" y="544"/>
                    </a:lnTo>
                    <a:lnTo>
                      <a:pt x="582" y="537"/>
                    </a:lnTo>
                    <a:lnTo>
                      <a:pt x="582" y="537"/>
                    </a:lnTo>
                    <a:lnTo>
                      <a:pt x="584" y="530"/>
                    </a:lnTo>
                    <a:lnTo>
                      <a:pt x="588" y="525"/>
                    </a:lnTo>
                    <a:lnTo>
                      <a:pt x="593" y="522"/>
                    </a:lnTo>
                    <a:lnTo>
                      <a:pt x="598" y="522"/>
                    </a:lnTo>
                    <a:lnTo>
                      <a:pt x="598" y="522"/>
                    </a:lnTo>
                    <a:close/>
                    <a:moveTo>
                      <a:pt x="540" y="522"/>
                    </a:moveTo>
                    <a:lnTo>
                      <a:pt x="540" y="522"/>
                    </a:lnTo>
                    <a:lnTo>
                      <a:pt x="540" y="522"/>
                    </a:lnTo>
                    <a:lnTo>
                      <a:pt x="547" y="522"/>
                    </a:lnTo>
                    <a:lnTo>
                      <a:pt x="550" y="525"/>
                    </a:lnTo>
                    <a:lnTo>
                      <a:pt x="553" y="530"/>
                    </a:lnTo>
                    <a:lnTo>
                      <a:pt x="555" y="537"/>
                    </a:lnTo>
                    <a:lnTo>
                      <a:pt x="555" y="537"/>
                    </a:lnTo>
                    <a:lnTo>
                      <a:pt x="553" y="544"/>
                    </a:lnTo>
                    <a:lnTo>
                      <a:pt x="550" y="549"/>
                    </a:lnTo>
                    <a:lnTo>
                      <a:pt x="547" y="552"/>
                    </a:lnTo>
                    <a:lnTo>
                      <a:pt x="540" y="554"/>
                    </a:lnTo>
                    <a:lnTo>
                      <a:pt x="540" y="554"/>
                    </a:lnTo>
                    <a:lnTo>
                      <a:pt x="535" y="552"/>
                    </a:lnTo>
                    <a:lnTo>
                      <a:pt x="530" y="549"/>
                    </a:lnTo>
                    <a:lnTo>
                      <a:pt x="526" y="544"/>
                    </a:lnTo>
                    <a:lnTo>
                      <a:pt x="525" y="537"/>
                    </a:lnTo>
                    <a:lnTo>
                      <a:pt x="525" y="537"/>
                    </a:lnTo>
                    <a:lnTo>
                      <a:pt x="526" y="530"/>
                    </a:lnTo>
                    <a:lnTo>
                      <a:pt x="530" y="525"/>
                    </a:lnTo>
                    <a:lnTo>
                      <a:pt x="535" y="522"/>
                    </a:lnTo>
                    <a:lnTo>
                      <a:pt x="540" y="522"/>
                    </a:lnTo>
                    <a:lnTo>
                      <a:pt x="540" y="522"/>
                    </a:lnTo>
                    <a:close/>
                    <a:moveTo>
                      <a:pt x="482" y="522"/>
                    </a:moveTo>
                    <a:lnTo>
                      <a:pt x="482" y="522"/>
                    </a:lnTo>
                    <a:lnTo>
                      <a:pt x="482" y="522"/>
                    </a:lnTo>
                    <a:lnTo>
                      <a:pt x="487" y="522"/>
                    </a:lnTo>
                    <a:lnTo>
                      <a:pt x="492" y="525"/>
                    </a:lnTo>
                    <a:lnTo>
                      <a:pt x="496" y="530"/>
                    </a:lnTo>
                    <a:lnTo>
                      <a:pt x="497" y="537"/>
                    </a:lnTo>
                    <a:lnTo>
                      <a:pt x="497" y="537"/>
                    </a:lnTo>
                    <a:lnTo>
                      <a:pt x="496" y="544"/>
                    </a:lnTo>
                    <a:lnTo>
                      <a:pt x="492" y="549"/>
                    </a:lnTo>
                    <a:lnTo>
                      <a:pt x="487" y="552"/>
                    </a:lnTo>
                    <a:lnTo>
                      <a:pt x="482" y="554"/>
                    </a:lnTo>
                    <a:lnTo>
                      <a:pt x="482" y="554"/>
                    </a:lnTo>
                    <a:lnTo>
                      <a:pt x="475" y="552"/>
                    </a:lnTo>
                    <a:lnTo>
                      <a:pt x="470" y="549"/>
                    </a:lnTo>
                    <a:lnTo>
                      <a:pt x="467" y="544"/>
                    </a:lnTo>
                    <a:lnTo>
                      <a:pt x="467" y="537"/>
                    </a:lnTo>
                    <a:lnTo>
                      <a:pt x="467" y="537"/>
                    </a:lnTo>
                    <a:lnTo>
                      <a:pt x="467" y="530"/>
                    </a:lnTo>
                    <a:lnTo>
                      <a:pt x="470" y="525"/>
                    </a:lnTo>
                    <a:lnTo>
                      <a:pt x="475" y="522"/>
                    </a:lnTo>
                    <a:lnTo>
                      <a:pt x="482" y="522"/>
                    </a:lnTo>
                    <a:lnTo>
                      <a:pt x="482" y="522"/>
                    </a:lnTo>
                    <a:close/>
                    <a:moveTo>
                      <a:pt x="424" y="522"/>
                    </a:moveTo>
                    <a:lnTo>
                      <a:pt x="424" y="522"/>
                    </a:lnTo>
                    <a:lnTo>
                      <a:pt x="424" y="522"/>
                    </a:lnTo>
                    <a:lnTo>
                      <a:pt x="429" y="522"/>
                    </a:lnTo>
                    <a:lnTo>
                      <a:pt x="434" y="525"/>
                    </a:lnTo>
                    <a:lnTo>
                      <a:pt x="438" y="530"/>
                    </a:lnTo>
                    <a:lnTo>
                      <a:pt x="439" y="537"/>
                    </a:lnTo>
                    <a:lnTo>
                      <a:pt x="439" y="537"/>
                    </a:lnTo>
                    <a:lnTo>
                      <a:pt x="438" y="544"/>
                    </a:lnTo>
                    <a:lnTo>
                      <a:pt x="434" y="549"/>
                    </a:lnTo>
                    <a:lnTo>
                      <a:pt x="429" y="552"/>
                    </a:lnTo>
                    <a:lnTo>
                      <a:pt x="424" y="554"/>
                    </a:lnTo>
                    <a:lnTo>
                      <a:pt x="424" y="554"/>
                    </a:lnTo>
                    <a:lnTo>
                      <a:pt x="417" y="552"/>
                    </a:lnTo>
                    <a:lnTo>
                      <a:pt x="412" y="549"/>
                    </a:lnTo>
                    <a:lnTo>
                      <a:pt x="409" y="544"/>
                    </a:lnTo>
                    <a:lnTo>
                      <a:pt x="407" y="537"/>
                    </a:lnTo>
                    <a:lnTo>
                      <a:pt x="407" y="537"/>
                    </a:lnTo>
                    <a:lnTo>
                      <a:pt x="409" y="530"/>
                    </a:lnTo>
                    <a:lnTo>
                      <a:pt x="412" y="525"/>
                    </a:lnTo>
                    <a:lnTo>
                      <a:pt x="417" y="522"/>
                    </a:lnTo>
                    <a:lnTo>
                      <a:pt x="424" y="522"/>
                    </a:lnTo>
                    <a:lnTo>
                      <a:pt x="424" y="522"/>
                    </a:lnTo>
                    <a:close/>
                    <a:moveTo>
                      <a:pt x="364" y="522"/>
                    </a:moveTo>
                    <a:lnTo>
                      <a:pt x="364" y="522"/>
                    </a:lnTo>
                    <a:lnTo>
                      <a:pt x="364" y="522"/>
                    </a:lnTo>
                    <a:lnTo>
                      <a:pt x="371" y="522"/>
                    </a:lnTo>
                    <a:lnTo>
                      <a:pt x="376" y="525"/>
                    </a:lnTo>
                    <a:lnTo>
                      <a:pt x="380" y="530"/>
                    </a:lnTo>
                    <a:lnTo>
                      <a:pt x="380" y="537"/>
                    </a:lnTo>
                    <a:lnTo>
                      <a:pt x="380" y="537"/>
                    </a:lnTo>
                    <a:lnTo>
                      <a:pt x="380" y="544"/>
                    </a:lnTo>
                    <a:lnTo>
                      <a:pt x="376" y="549"/>
                    </a:lnTo>
                    <a:lnTo>
                      <a:pt x="371" y="552"/>
                    </a:lnTo>
                    <a:lnTo>
                      <a:pt x="364" y="554"/>
                    </a:lnTo>
                    <a:lnTo>
                      <a:pt x="364" y="554"/>
                    </a:lnTo>
                    <a:lnTo>
                      <a:pt x="359" y="552"/>
                    </a:lnTo>
                    <a:lnTo>
                      <a:pt x="354" y="549"/>
                    </a:lnTo>
                    <a:lnTo>
                      <a:pt x="351" y="544"/>
                    </a:lnTo>
                    <a:lnTo>
                      <a:pt x="349" y="537"/>
                    </a:lnTo>
                    <a:lnTo>
                      <a:pt x="349" y="537"/>
                    </a:lnTo>
                    <a:lnTo>
                      <a:pt x="351" y="530"/>
                    </a:lnTo>
                    <a:lnTo>
                      <a:pt x="354" y="525"/>
                    </a:lnTo>
                    <a:lnTo>
                      <a:pt x="359" y="522"/>
                    </a:lnTo>
                    <a:lnTo>
                      <a:pt x="364" y="522"/>
                    </a:lnTo>
                    <a:lnTo>
                      <a:pt x="364" y="522"/>
                    </a:lnTo>
                    <a:close/>
                    <a:moveTo>
                      <a:pt x="307" y="522"/>
                    </a:moveTo>
                    <a:lnTo>
                      <a:pt x="307" y="522"/>
                    </a:lnTo>
                    <a:lnTo>
                      <a:pt x="307" y="522"/>
                    </a:lnTo>
                    <a:lnTo>
                      <a:pt x="313" y="522"/>
                    </a:lnTo>
                    <a:lnTo>
                      <a:pt x="318" y="525"/>
                    </a:lnTo>
                    <a:lnTo>
                      <a:pt x="320" y="530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0" y="544"/>
                    </a:lnTo>
                    <a:lnTo>
                      <a:pt x="318" y="549"/>
                    </a:lnTo>
                    <a:lnTo>
                      <a:pt x="313" y="552"/>
                    </a:lnTo>
                    <a:lnTo>
                      <a:pt x="307" y="554"/>
                    </a:lnTo>
                    <a:lnTo>
                      <a:pt x="307" y="554"/>
                    </a:lnTo>
                    <a:lnTo>
                      <a:pt x="301" y="552"/>
                    </a:lnTo>
                    <a:lnTo>
                      <a:pt x="296" y="549"/>
                    </a:lnTo>
                    <a:lnTo>
                      <a:pt x="293" y="544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3" y="530"/>
                    </a:lnTo>
                    <a:lnTo>
                      <a:pt x="296" y="525"/>
                    </a:lnTo>
                    <a:lnTo>
                      <a:pt x="301" y="522"/>
                    </a:lnTo>
                    <a:lnTo>
                      <a:pt x="307" y="522"/>
                    </a:lnTo>
                    <a:lnTo>
                      <a:pt x="307" y="522"/>
                    </a:lnTo>
                    <a:close/>
                    <a:moveTo>
                      <a:pt x="249" y="522"/>
                    </a:moveTo>
                    <a:lnTo>
                      <a:pt x="249" y="522"/>
                    </a:lnTo>
                    <a:lnTo>
                      <a:pt x="249" y="522"/>
                    </a:lnTo>
                    <a:lnTo>
                      <a:pt x="254" y="522"/>
                    </a:lnTo>
                    <a:lnTo>
                      <a:pt x="259" y="525"/>
                    </a:lnTo>
                    <a:lnTo>
                      <a:pt x="262" y="530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2" y="544"/>
                    </a:lnTo>
                    <a:lnTo>
                      <a:pt x="259" y="549"/>
                    </a:lnTo>
                    <a:lnTo>
                      <a:pt x="254" y="552"/>
                    </a:lnTo>
                    <a:lnTo>
                      <a:pt x="249" y="554"/>
                    </a:lnTo>
                    <a:lnTo>
                      <a:pt x="249" y="554"/>
                    </a:lnTo>
                    <a:lnTo>
                      <a:pt x="242" y="552"/>
                    </a:lnTo>
                    <a:lnTo>
                      <a:pt x="237" y="549"/>
                    </a:lnTo>
                    <a:lnTo>
                      <a:pt x="235" y="544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5" y="530"/>
                    </a:lnTo>
                    <a:lnTo>
                      <a:pt x="237" y="525"/>
                    </a:lnTo>
                    <a:lnTo>
                      <a:pt x="242" y="522"/>
                    </a:lnTo>
                    <a:lnTo>
                      <a:pt x="249" y="522"/>
                    </a:lnTo>
                    <a:lnTo>
                      <a:pt x="249" y="522"/>
                    </a:lnTo>
                    <a:close/>
                    <a:moveTo>
                      <a:pt x="1531" y="477"/>
                    </a:moveTo>
                    <a:lnTo>
                      <a:pt x="1531" y="477"/>
                    </a:lnTo>
                    <a:lnTo>
                      <a:pt x="1531" y="477"/>
                    </a:lnTo>
                    <a:lnTo>
                      <a:pt x="1538" y="479"/>
                    </a:lnTo>
                    <a:lnTo>
                      <a:pt x="1541" y="482"/>
                    </a:lnTo>
                    <a:lnTo>
                      <a:pt x="1545" y="487"/>
                    </a:lnTo>
                    <a:lnTo>
                      <a:pt x="1546" y="494"/>
                    </a:lnTo>
                    <a:lnTo>
                      <a:pt x="1546" y="494"/>
                    </a:lnTo>
                    <a:lnTo>
                      <a:pt x="1545" y="499"/>
                    </a:lnTo>
                    <a:lnTo>
                      <a:pt x="1541" y="504"/>
                    </a:lnTo>
                    <a:lnTo>
                      <a:pt x="1538" y="508"/>
                    </a:lnTo>
                    <a:lnTo>
                      <a:pt x="1531" y="510"/>
                    </a:lnTo>
                    <a:lnTo>
                      <a:pt x="1531" y="510"/>
                    </a:lnTo>
                    <a:lnTo>
                      <a:pt x="1524" y="508"/>
                    </a:lnTo>
                    <a:lnTo>
                      <a:pt x="1521" y="504"/>
                    </a:lnTo>
                    <a:lnTo>
                      <a:pt x="1517" y="499"/>
                    </a:lnTo>
                    <a:lnTo>
                      <a:pt x="1516" y="494"/>
                    </a:lnTo>
                    <a:lnTo>
                      <a:pt x="1516" y="494"/>
                    </a:lnTo>
                    <a:lnTo>
                      <a:pt x="1517" y="487"/>
                    </a:lnTo>
                    <a:lnTo>
                      <a:pt x="1521" y="482"/>
                    </a:lnTo>
                    <a:lnTo>
                      <a:pt x="1524" y="479"/>
                    </a:lnTo>
                    <a:lnTo>
                      <a:pt x="1531" y="477"/>
                    </a:lnTo>
                    <a:lnTo>
                      <a:pt x="1531" y="477"/>
                    </a:lnTo>
                    <a:close/>
                    <a:moveTo>
                      <a:pt x="1473" y="477"/>
                    </a:moveTo>
                    <a:lnTo>
                      <a:pt x="1473" y="477"/>
                    </a:lnTo>
                    <a:lnTo>
                      <a:pt x="1473" y="477"/>
                    </a:lnTo>
                    <a:lnTo>
                      <a:pt x="1478" y="479"/>
                    </a:lnTo>
                    <a:lnTo>
                      <a:pt x="1483" y="482"/>
                    </a:lnTo>
                    <a:lnTo>
                      <a:pt x="1487" y="487"/>
                    </a:lnTo>
                    <a:lnTo>
                      <a:pt x="1488" y="494"/>
                    </a:lnTo>
                    <a:lnTo>
                      <a:pt x="1488" y="494"/>
                    </a:lnTo>
                    <a:lnTo>
                      <a:pt x="1487" y="499"/>
                    </a:lnTo>
                    <a:lnTo>
                      <a:pt x="1483" y="504"/>
                    </a:lnTo>
                    <a:lnTo>
                      <a:pt x="1478" y="508"/>
                    </a:lnTo>
                    <a:lnTo>
                      <a:pt x="1473" y="510"/>
                    </a:lnTo>
                    <a:lnTo>
                      <a:pt x="1473" y="510"/>
                    </a:lnTo>
                    <a:lnTo>
                      <a:pt x="1466" y="508"/>
                    </a:lnTo>
                    <a:lnTo>
                      <a:pt x="1461" y="504"/>
                    </a:lnTo>
                    <a:lnTo>
                      <a:pt x="1458" y="499"/>
                    </a:lnTo>
                    <a:lnTo>
                      <a:pt x="1458" y="494"/>
                    </a:lnTo>
                    <a:lnTo>
                      <a:pt x="1458" y="494"/>
                    </a:lnTo>
                    <a:lnTo>
                      <a:pt x="1458" y="487"/>
                    </a:lnTo>
                    <a:lnTo>
                      <a:pt x="1461" y="482"/>
                    </a:lnTo>
                    <a:lnTo>
                      <a:pt x="1466" y="479"/>
                    </a:lnTo>
                    <a:lnTo>
                      <a:pt x="1473" y="477"/>
                    </a:lnTo>
                    <a:lnTo>
                      <a:pt x="1473" y="477"/>
                    </a:lnTo>
                    <a:close/>
                    <a:moveTo>
                      <a:pt x="1415" y="477"/>
                    </a:moveTo>
                    <a:lnTo>
                      <a:pt x="1415" y="477"/>
                    </a:lnTo>
                    <a:lnTo>
                      <a:pt x="1415" y="477"/>
                    </a:lnTo>
                    <a:lnTo>
                      <a:pt x="1420" y="479"/>
                    </a:lnTo>
                    <a:lnTo>
                      <a:pt x="1425" y="482"/>
                    </a:lnTo>
                    <a:lnTo>
                      <a:pt x="1429" y="487"/>
                    </a:lnTo>
                    <a:lnTo>
                      <a:pt x="1431" y="494"/>
                    </a:lnTo>
                    <a:lnTo>
                      <a:pt x="1431" y="494"/>
                    </a:lnTo>
                    <a:lnTo>
                      <a:pt x="1429" y="499"/>
                    </a:lnTo>
                    <a:lnTo>
                      <a:pt x="1425" y="504"/>
                    </a:lnTo>
                    <a:lnTo>
                      <a:pt x="1420" y="508"/>
                    </a:lnTo>
                    <a:lnTo>
                      <a:pt x="1415" y="510"/>
                    </a:lnTo>
                    <a:lnTo>
                      <a:pt x="1415" y="510"/>
                    </a:lnTo>
                    <a:lnTo>
                      <a:pt x="1408" y="508"/>
                    </a:lnTo>
                    <a:lnTo>
                      <a:pt x="1403" y="504"/>
                    </a:lnTo>
                    <a:lnTo>
                      <a:pt x="1400" y="499"/>
                    </a:lnTo>
                    <a:lnTo>
                      <a:pt x="1398" y="494"/>
                    </a:lnTo>
                    <a:lnTo>
                      <a:pt x="1398" y="494"/>
                    </a:lnTo>
                    <a:lnTo>
                      <a:pt x="1400" y="487"/>
                    </a:lnTo>
                    <a:lnTo>
                      <a:pt x="1403" y="482"/>
                    </a:lnTo>
                    <a:lnTo>
                      <a:pt x="1408" y="479"/>
                    </a:lnTo>
                    <a:lnTo>
                      <a:pt x="1415" y="477"/>
                    </a:lnTo>
                    <a:lnTo>
                      <a:pt x="1415" y="477"/>
                    </a:lnTo>
                    <a:close/>
                    <a:moveTo>
                      <a:pt x="1356" y="477"/>
                    </a:moveTo>
                    <a:lnTo>
                      <a:pt x="1356" y="477"/>
                    </a:lnTo>
                    <a:lnTo>
                      <a:pt x="1356" y="477"/>
                    </a:lnTo>
                    <a:lnTo>
                      <a:pt x="1362" y="479"/>
                    </a:lnTo>
                    <a:lnTo>
                      <a:pt x="1368" y="482"/>
                    </a:lnTo>
                    <a:lnTo>
                      <a:pt x="1371" y="487"/>
                    </a:lnTo>
                    <a:lnTo>
                      <a:pt x="1371" y="494"/>
                    </a:lnTo>
                    <a:lnTo>
                      <a:pt x="1371" y="494"/>
                    </a:lnTo>
                    <a:lnTo>
                      <a:pt x="1371" y="499"/>
                    </a:lnTo>
                    <a:lnTo>
                      <a:pt x="1368" y="504"/>
                    </a:lnTo>
                    <a:lnTo>
                      <a:pt x="1362" y="508"/>
                    </a:lnTo>
                    <a:lnTo>
                      <a:pt x="1356" y="510"/>
                    </a:lnTo>
                    <a:lnTo>
                      <a:pt x="1356" y="510"/>
                    </a:lnTo>
                    <a:lnTo>
                      <a:pt x="1350" y="508"/>
                    </a:lnTo>
                    <a:lnTo>
                      <a:pt x="1345" y="504"/>
                    </a:lnTo>
                    <a:lnTo>
                      <a:pt x="1342" y="499"/>
                    </a:lnTo>
                    <a:lnTo>
                      <a:pt x="1340" y="494"/>
                    </a:lnTo>
                    <a:lnTo>
                      <a:pt x="1340" y="494"/>
                    </a:lnTo>
                    <a:lnTo>
                      <a:pt x="1342" y="487"/>
                    </a:lnTo>
                    <a:lnTo>
                      <a:pt x="1345" y="482"/>
                    </a:lnTo>
                    <a:lnTo>
                      <a:pt x="1350" y="479"/>
                    </a:lnTo>
                    <a:lnTo>
                      <a:pt x="1356" y="477"/>
                    </a:lnTo>
                    <a:lnTo>
                      <a:pt x="1356" y="477"/>
                    </a:lnTo>
                    <a:close/>
                    <a:moveTo>
                      <a:pt x="1298" y="477"/>
                    </a:moveTo>
                    <a:lnTo>
                      <a:pt x="1298" y="477"/>
                    </a:lnTo>
                    <a:lnTo>
                      <a:pt x="1298" y="477"/>
                    </a:lnTo>
                    <a:lnTo>
                      <a:pt x="1305" y="479"/>
                    </a:lnTo>
                    <a:lnTo>
                      <a:pt x="1310" y="482"/>
                    </a:lnTo>
                    <a:lnTo>
                      <a:pt x="1311" y="487"/>
                    </a:lnTo>
                    <a:lnTo>
                      <a:pt x="1313" y="494"/>
                    </a:lnTo>
                    <a:lnTo>
                      <a:pt x="1313" y="494"/>
                    </a:lnTo>
                    <a:lnTo>
                      <a:pt x="1311" y="499"/>
                    </a:lnTo>
                    <a:lnTo>
                      <a:pt x="1310" y="504"/>
                    </a:lnTo>
                    <a:lnTo>
                      <a:pt x="1305" y="508"/>
                    </a:lnTo>
                    <a:lnTo>
                      <a:pt x="1298" y="510"/>
                    </a:lnTo>
                    <a:lnTo>
                      <a:pt x="1298" y="510"/>
                    </a:lnTo>
                    <a:lnTo>
                      <a:pt x="1293" y="508"/>
                    </a:lnTo>
                    <a:lnTo>
                      <a:pt x="1287" y="504"/>
                    </a:lnTo>
                    <a:lnTo>
                      <a:pt x="1284" y="499"/>
                    </a:lnTo>
                    <a:lnTo>
                      <a:pt x="1282" y="494"/>
                    </a:lnTo>
                    <a:lnTo>
                      <a:pt x="1282" y="494"/>
                    </a:lnTo>
                    <a:lnTo>
                      <a:pt x="1284" y="487"/>
                    </a:lnTo>
                    <a:lnTo>
                      <a:pt x="1287" y="482"/>
                    </a:lnTo>
                    <a:lnTo>
                      <a:pt x="1293" y="479"/>
                    </a:lnTo>
                    <a:lnTo>
                      <a:pt x="1298" y="477"/>
                    </a:lnTo>
                    <a:lnTo>
                      <a:pt x="1298" y="477"/>
                    </a:lnTo>
                    <a:close/>
                    <a:moveTo>
                      <a:pt x="1240" y="477"/>
                    </a:moveTo>
                    <a:lnTo>
                      <a:pt x="1240" y="477"/>
                    </a:lnTo>
                    <a:lnTo>
                      <a:pt x="1240" y="477"/>
                    </a:lnTo>
                    <a:lnTo>
                      <a:pt x="1245" y="479"/>
                    </a:lnTo>
                    <a:lnTo>
                      <a:pt x="1250" y="482"/>
                    </a:lnTo>
                    <a:lnTo>
                      <a:pt x="1253" y="487"/>
                    </a:lnTo>
                    <a:lnTo>
                      <a:pt x="1255" y="494"/>
                    </a:lnTo>
                    <a:lnTo>
                      <a:pt x="1255" y="494"/>
                    </a:lnTo>
                    <a:lnTo>
                      <a:pt x="1253" y="499"/>
                    </a:lnTo>
                    <a:lnTo>
                      <a:pt x="1250" y="504"/>
                    </a:lnTo>
                    <a:lnTo>
                      <a:pt x="1245" y="508"/>
                    </a:lnTo>
                    <a:lnTo>
                      <a:pt x="1240" y="510"/>
                    </a:lnTo>
                    <a:lnTo>
                      <a:pt x="1240" y="510"/>
                    </a:lnTo>
                    <a:lnTo>
                      <a:pt x="1233" y="508"/>
                    </a:lnTo>
                    <a:lnTo>
                      <a:pt x="1228" y="504"/>
                    </a:lnTo>
                    <a:lnTo>
                      <a:pt x="1224" y="499"/>
                    </a:lnTo>
                    <a:lnTo>
                      <a:pt x="1224" y="494"/>
                    </a:lnTo>
                    <a:lnTo>
                      <a:pt x="1224" y="494"/>
                    </a:lnTo>
                    <a:lnTo>
                      <a:pt x="1224" y="487"/>
                    </a:lnTo>
                    <a:lnTo>
                      <a:pt x="1228" y="482"/>
                    </a:lnTo>
                    <a:lnTo>
                      <a:pt x="1233" y="479"/>
                    </a:lnTo>
                    <a:lnTo>
                      <a:pt x="1240" y="477"/>
                    </a:lnTo>
                    <a:lnTo>
                      <a:pt x="1240" y="477"/>
                    </a:lnTo>
                    <a:close/>
                    <a:moveTo>
                      <a:pt x="1182" y="477"/>
                    </a:moveTo>
                    <a:lnTo>
                      <a:pt x="1182" y="477"/>
                    </a:lnTo>
                    <a:lnTo>
                      <a:pt x="1182" y="477"/>
                    </a:lnTo>
                    <a:lnTo>
                      <a:pt x="1187" y="479"/>
                    </a:lnTo>
                    <a:lnTo>
                      <a:pt x="1192" y="482"/>
                    </a:lnTo>
                    <a:lnTo>
                      <a:pt x="1196" y="487"/>
                    </a:lnTo>
                    <a:lnTo>
                      <a:pt x="1197" y="494"/>
                    </a:lnTo>
                    <a:lnTo>
                      <a:pt x="1197" y="494"/>
                    </a:lnTo>
                    <a:lnTo>
                      <a:pt x="1196" y="499"/>
                    </a:lnTo>
                    <a:lnTo>
                      <a:pt x="1192" y="504"/>
                    </a:lnTo>
                    <a:lnTo>
                      <a:pt x="1187" y="508"/>
                    </a:lnTo>
                    <a:lnTo>
                      <a:pt x="1182" y="510"/>
                    </a:lnTo>
                    <a:lnTo>
                      <a:pt x="1182" y="510"/>
                    </a:lnTo>
                    <a:lnTo>
                      <a:pt x="1175" y="508"/>
                    </a:lnTo>
                    <a:lnTo>
                      <a:pt x="1170" y="504"/>
                    </a:lnTo>
                    <a:lnTo>
                      <a:pt x="1167" y="499"/>
                    </a:lnTo>
                    <a:lnTo>
                      <a:pt x="1167" y="494"/>
                    </a:lnTo>
                    <a:lnTo>
                      <a:pt x="1167" y="494"/>
                    </a:lnTo>
                    <a:lnTo>
                      <a:pt x="1167" y="487"/>
                    </a:lnTo>
                    <a:lnTo>
                      <a:pt x="1170" y="482"/>
                    </a:lnTo>
                    <a:lnTo>
                      <a:pt x="1175" y="479"/>
                    </a:lnTo>
                    <a:lnTo>
                      <a:pt x="1182" y="477"/>
                    </a:lnTo>
                    <a:lnTo>
                      <a:pt x="1182" y="477"/>
                    </a:lnTo>
                    <a:close/>
                    <a:moveTo>
                      <a:pt x="1122" y="477"/>
                    </a:moveTo>
                    <a:lnTo>
                      <a:pt x="1122" y="477"/>
                    </a:lnTo>
                    <a:lnTo>
                      <a:pt x="1122" y="477"/>
                    </a:lnTo>
                    <a:lnTo>
                      <a:pt x="1129" y="479"/>
                    </a:lnTo>
                    <a:lnTo>
                      <a:pt x="1134" y="482"/>
                    </a:lnTo>
                    <a:lnTo>
                      <a:pt x="1138" y="487"/>
                    </a:lnTo>
                    <a:lnTo>
                      <a:pt x="1138" y="494"/>
                    </a:lnTo>
                    <a:lnTo>
                      <a:pt x="1138" y="494"/>
                    </a:lnTo>
                    <a:lnTo>
                      <a:pt x="1138" y="499"/>
                    </a:lnTo>
                    <a:lnTo>
                      <a:pt x="1134" y="504"/>
                    </a:lnTo>
                    <a:lnTo>
                      <a:pt x="1129" y="508"/>
                    </a:lnTo>
                    <a:lnTo>
                      <a:pt x="1122" y="510"/>
                    </a:lnTo>
                    <a:lnTo>
                      <a:pt x="1122" y="510"/>
                    </a:lnTo>
                    <a:lnTo>
                      <a:pt x="1117" y="508"/>
                    </a:lnTo>
                    <a:lnTo>
                      <a:pt x="1112" y="504"/>
                    </a:lnTo>
                    <a:lnTo>
                      <a:pt x="1109" y="499"/>
                    </a:lnTo>
                    <a:lnTo>
                      <a:pt x="1107" y="494"/>
                    </a:lnTo>
                    <a:lnTo>
                      <a:pt x="1107" y="494"/>
                    </a:lnTo>
                    <a:lnTo>
                      <a:pt x="1109" y="487"/>
                    </a:lnTo>
                    <a:lnTo>
                      <a:pt x="1112" y="482"/>
                    </a:lnTo>
                    <a:lnTo>
                      <a:pt x="1117" y="479"/>
                    </a:lnTo>
                    <a:lnTo>
                      <a:pt x="1122" y="477"/>
                    </a:lnTo>
                    <a:lnTo>
                      <a:pt x="1122" y="477"/>
                    </a:lnTo>
                    <a:close/>
                    <a:moveTo>
                      <a:pt x="1064" y="477"/>
                    </a:moveTo>
                    <a:lnTo>
                      <a:pt x="1064" y="477"/>
                    </a:lnTo>
                    <a:lnTo>
                      <a:pt x="1064" y="477"/>
                    </a:lnTo>
                    <a:lnTo>
                      <a:pt x="1071" y="479"/>
                    </a:lnTo>
                    <a:lnTo>
                      <a:pt x="1076" y="482"/>
                    </a:lnTo>
                    <a:lnTo>
                      <a:pt x="1080" y="487"/>
                    </a:lnTo>
                    <a:lnTo>
                      <a:pt x="1080" y="494"/>
                    </a:lnTo>
                    <a:lnTo>
                      <a:pt x="1080" y="494"/>
                    </a:lnTo>
                    <a:lnTo>
                      <a:pt x="1080" y="499"/>
                    </a:lnTo>
                    <a:lnTo>
                      <a:pt x="1076" y="504"/>
                    </a:lnTo>
                    <a:lnTo>
                      <a:pt x="1071" y="508"/>
                    </a:lnTo>
                    <a:lnTo>
                      <a:pt x="1064" y="510"/>
                    </a:lnTo>
                    <a:lnTo>
                      <a:pt x="1064" y="510"/>
                    </a:lnTo>
                    <a:lnTo>
                      <a:pt x="1059" y="508"/>
                    </a:lnTo>
                    <a:lnTo>
                      <a:pt x="1054" y="504"/>
                    </a:lnTo>
                    <a:lnTo>
                      <a:pt x="1051" y="499"/>
                    </a:lnTo>
                    <a:lnTo>
                      <a:pt x="1049" y="494"/>
                    </a:lnTo>
                    <a:lnTo>
                      <a:pt x="1049" y="494"/>
                    </a:lnTo>
                    <a:lnTo>
                      <a:pt x="1051" y="487"/>
                    </a:lnTo>
                    <a:lnTo>
                      <a:pt x="1054" y="482"/>
                    </a:lnTo>
                    <a:lnTo>
                      <a:pt x="1059" y="479"/>
                    </a:lnTo>
                    <a:lnTo>
                      <a:pt x="1064" y="477"/>
                    </a:lnTo>
                    <a:lnTo>
                      <a:pt x="1064" y="477"/>
                    </a:lnTo>
                    <a:close/>
                    <a:moveTo>
                      <a:pt x="1006" y="477"/>
                    </a:moveTo>
                    <a:lnTo>
                      <a:pt x="1006" y="477"/>
                    </a:lnTo>
                    <a:lnTo>
                      <a:pt x="1006" y="477"/>
                    </a:lnTo>
                    <a:lnTo>
                      <a:pt x="1012" y="479"/>
                    </a:lnTo>
                    <a:lnTo>
                      <a:pt x="1017" y="482"/>
                    </a:lnTo>
                    <a:lnTo>
                      <a:pt x="1020" y="487"/>
                    </a:lnTo>
                    <a:lnTo>
                      <a:pt x="1022" y="494"/>
                    </a:lnTo>
                    <a:lnTo>
                      <a:pt x="1022" y="494"/>
                    </a:lnTo>
                    <a:lnTo>
                      <a:pt x="1020" y="499"/>
                    </a:lnTo>
                    <a:lnTo>
                      <a:pt x="1017" y="504"/>
                    </a:lnTo>
                    <a:lnTo>
                      <a:pt x="1012" y="508"/>
                    </a:lnTo>
                    <a:lnTo>
                      <a:pt x="1006" y="510"/>
                    </a:lnTo>
                    <a:lnTo>
                      <a:pt x="1006" y="510"/>
                    </a:lnTo>
                    <a:lnTo>
                      <a:pt x="1000" y="508"/>
                    </a:lnTo>
                    <a:lnTo>
                      <a:pt x="996" y="504"/>
                    </a:lnTo>
                    <a:lnTo>
                      <a:pt x="993" y="499"/>
                    </a:lnTo>
                    <a:lnTo>
                      <a:pt x="991" y="494"/>
                    </a:lnTo>
                    <a:lnTo>
                      <a:pt x="991" y="494"/>
                    </a:lnTo>
                    <a:lnTo>
                      <a:pt x="993" y="487"/>
                    </a:lnTo>
                    <a:lnTo>
                      <a:pt x="996" y="482"/>
                    </a:lnTo>
                    <a:lnTo>
                      <a:pt x="1000" y="479"/>
                    </a:lnTo>
                    <a:lnTo>
                      <a:pt x="1006" y="477"/>
                    </a:lnTo>
                    <a:lnTo>
                      <a:pt x="1006" y="477"/>
                    </a:lnTo>
                    <a:close/>
                    <a:moveTo>
                      <a:pt x="949" y="477"/>
                    </a:moveTo>
                    <a:lnTo>
                      <a:pt x="949" y="477"/>
                    </a:lnTo>
                    <a:lnTo>
                      <a:pt x="949" y="477"/>
                    </a:lnTo>
                    <a:lnTo>
                      <a:pt x="954" y="479"/>
                    </a:lnTo>
                    <a:lnTo>
                      <a:pt x="959" y="482"/>
                    </a:lnTo>
                    <a:lnTo>
                      <a:pt x="962" y="487"/>
                    </a:lnTo>
                    <a:lnTo>
                      <a:pt x="964" y="494"/>
                    </a:lnTo>
                    <a:lnTo>
                      <a:pt x="964" y="494"/>
                    </a:lnTo>
                    <a:lnTo>
                      <a:pt x="962" y="499"/>
                    </a:lnTo>
                    <a:lnTo>
                      <a:pt x="959" y="504"/>
                    </a:lnTo>
                    <a:lnTo>
                      <a:pt x="954" y="508"/>
                    </a:lnTo>
                    <a:lnTo>
                      <a:pt x="949" y="510"/>
                    </a:lnTo>
                    <a:lnTo>
                      <a:pt x="949" y="510"/>
                    </a:lnTo>
                    <a:lnTo>
                      <a:pt x="942" y="508"/>
                    </a:lnTo>
                    <a:lnTo>
                      <a:pt x="937" y="504"/>
                    </a:lnTo>
                    <a:lnTo>
                      <a:pt x="933" y="499"/>
                    </a:lnTo>
                    <a:lnTo>
                      <a:pt x="933" y="494"/>
                    </a:lnTo>
                    <a:lnTo>
                      <a:pt x="933" y="494"/>
                    </a:lnTo>
                    <a:lnTo>
                      <a:pt x="933" y="487"/>
                    </a:lnTo>
                    <a:lnTo>
                      <a:pt x="937" y="482"/>
                    </a:lnTo>
                    <a:lnTo>
                      <a:pt x="942" y="479"/>
                    </a:lnTo>
                    <a:lnTo>
                      <a:pt x="949" y="477"/>
                    </a:lnTo>
                    <a:lnTo>
                      <a:pt x="949" y="477"/>
                    </a:lnTo>
                    <a:close/>
                    <a:moveTo>
                      <a:pt x="889" y="477"/>
                    </a:moveTo>
                    <a:lnTo>
                      <a:pt x="889" y="477"/>
                    </a:lnTo>
                    <a:lnTo>
                      <a:pt x="889" y="477"/>
                    </a:lnTo>
                    <a:lnTo>
                      <a:pt x="896" y="479"/>
                    </a:lnTo>
                    <a:lnTo>
                      <a:pt x="901" y="482"/>
                    </a:lnTo>
                    <a:lnTo>
                      <a:pt x="904" y="487"/>
                    </a:lnTo>
                    <a:lnTo>
                      <a:pt x="906" y="494"/>
                    </a:lnTo>
                    <a:lnTo>
                      <a:pt x="906" y="494"/>
                    </a:lnTo>
                    <a:lnTo>
                      <a:pt x="904" y="499"/>
                    </a:lnTo>
                    <a:lnTo>
                      <a:pt x="901" y="504"/>
                    </a:lnTo>
                    <a:lnTo>
                      <a:pt x="896" y="508"/>
                    </a:lnTo>
                    <a:lnTo>
                      <a:pt x="889" y="510"/>
                    </a:lnTo>
                    <a:lnTo>
                      <a:pt x="889" y="510"/>
                    </a:lnTo>
                    <a:lnTo>
                      <a:pt x="884" y="508"/>
                    </a:lnTo>
                    <a:lnTo>
                      <a:pt x="879" y="504"/>
                    </a:lnTo>
                    <a:lnTo>
                      <a:pt x="875" y="499"/>
                    </a:lnTo>
                    <a:lnTo>
                      <a:pt x="874" y="494"/>
                    </a:lnTo>
                    <a:lnTo>
                      <a:pt x="874" y="494"/>
                    </a:lnTo>
                    <a:lnTo>
                      <a:pt x="875" y="487"/>
                    </a:lnTo>
                    <a:lnTo>
                      <a:pt x="879" y="482"/>
                    </a:lnTo>
                    <a:lnTo>
                      <a:pt x="884" y="479"/>
                    </a:lnTo>
                    <a:lnTo>
                      <a:pt x="889" y="477"/>
                    </a:lnTo>
                    <a:lnTo>
                      <a:pt x="889" y="477"/>
                    </a:lnTo>
                    <a:close/>
                    <a:moveTo>
                      <a:pt x="831" y="477"/>
                    </a:moveTo>
                    <a:lnTo>
                      <a:pt x="831" y="477"/>
                    </a:lnTo>
                    <a:lnTo>
                      <a:pt x="831" y="477"/>
                    </a:lnTo>
                    <a:lnTo>
                      <a:pt x="838" y="479"/>
                    </a:lnTo>
                    <a:lnTo>
                      <a:pt x="843" y="482"/>
                    </a:lnTo>
                    <a:lnTo>
                      <a:pt x="846" y="487"/>
                    </a:lnTo>
                    <a:lnTo>
                      <a:pt x="846" y="494"/>
                    </a:lnTo>
                    <a:lnTo>
                      <a:pt x="846" y="494"/>
                    </a:lnTo>
                    <a:lnTo>
                      <a:pt x="846" y="499"/>
                    </a:lnTo>
                    <a:lnTo>
                      <a:pt x="843" y="504"/>
                    </a:lnTo>
                    <a:lnTo>
                      <a:pt x="838" y="508"/>
                    </a:lnTo>
                    <a:lnTo>
                      <a:pt x="831" y="510"/>
                    </a:lnTo>
                    <a:lnTo>
                      <a:pt x="831" y="510"/>
                    </a:lnTo>
                    <a:lnTo>
                      <a:pt x="826" y="508"/>
                    </a:lnTo>
                    <a:lnTo>
                      <a:pt x="821" y="504"/>
                    </a:lnTo>
                    <a:lnTo>
                      <a:pt x="817" y="499"/>
                    </a:lnTo>
                    <a:lnTo>
                      <a:pt x="816" y="494"/>
                    </a:lnTo>
                    <a:lnTo>
                      <a:pt x="816" y="494"/>
                    </a:lnTo>
                    <a:lnTo>
                      <a:pt x="817" y="487"/>
                    </a:lnTo>
                    <a:lnTo>
                      <a:pt x="821" y="482"/>
                    </a:lnTo>
                    <a:lnTo>
                      <a:pt x="826" y="479"/>
                    </a:lnTo>
                    <a:lnTo>
                      <a:pt x="831" y="477"/>
                    </a:lnTo>
                    <a:lnTo>
                      <a:pt x="831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80" y="479"/>
                    </a:lnTo>
                    <a:lnTo>
                      <a:pt x="783" y="482"/>
                    </a:lnTo>
                    <a:lnTo>
                      <a:pt x="787" y="487"/>
                    </a:lnTo>
                    <a:lnTo>
                      <a:pt x="789" y="494"/>
                    </a:lnTo>
                    <a:lnTo>
                      <a:pt x="789" y="494"/>
                    </a:lnTo>
                    <a:lnTo>
                      <a:pt x="787" y="499"/>
                    </a:lnTo>
                    <a:lnTo>
                      <a:pt x="783" y="504"/>
                    </a:lnTo>
                    <a:lnTo>
                      <a:pt x="780" y="508"/>
                    </a:lnTo>
                    <a:lnTo>
                      <a:pt x="773" y="510"/>
                    </a:lnTo>
                    <a:lnTo>
                      <a:pt x="773" y="510"/>
                    </a:lnTo>
                    <a:lnTo>
                      <a:pt x="766" y="508"/>
                    </a:lnTo>
                    <a:lnTo>
                      <a:pt x="763" y="504"/>
                    </a:lnTo>
                    <a:lnTo>
                      <a:pt x="760" y="499"/>
                    </a:lnTo>
                    <a:lnTo>
                      <a:pt x="758" y="494"/>
                    </a:lnTo>
                    <a:lnTo>
                      <a:pt x="758" y="494"/>
                    </a:lnTo>
                    <a:lnTo>
                      <a:pt x="760" y="487"/>
                    </a:lnTo>
                    <a:lnTo>
                      <a:pt x="763" y="482"/>
                    </a:lnTo>
                    <a:lnTo>
                      <a:pt x="766" y="479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5" y="477"/>
                    </a:moveTo>
                    <a:lnTo>
                      <a:pt x="715" y="477"/>
                    </a:lnTo>
                    <a:lnTo>
                      <a:pt x="715" y="477"/>
                    </a:lnTo>
                    <a:lnTo>
                      <a:pt x="720" y="479"/>
                    </a:lnTo>
                    <a:lnTo>
                      <a:pt x="725" y="482"/>
                    </a:lnTo>
                    <a:lnTo>
                      <a:pt x="729" y="487"/>
                    </a:lnTo>
                    <a:lnTo>
                      <a:pt x="731" y="494"/>
                    </a:lnTo>
                    <a:lnTo>
                      <a:pt x="731" y="494"/>
                    </a:lnTo>
                    <a:lnTo>
                      <a:pt x="729" y="499"/>
                    </a:lnTo>
                    <a:lnTo>
                      <a:pt x="725" y="504"/>
                    </a:lnTo>
                    <a:lnTo>
                      <a:pt x="720" y="508"/>
                    </a:lnTo>
                    <a:lnTo>
                      <a:pt x="715" y="510"/>
                    </a:lnTo>
                    <a:lnTo>
                      <a:pt x="715" y="510"/>
                    </a:lnTo>
                    <a:lnTo>
                      <a:pt x="708" y="508"/>
                    </a:lnTo>
                    <a:lnTo>
                      <a:pt x="703" y="504"/>
                    </a:lnTo>
                    <a:lnTo>
                      <a:pt x="700" y="499"/>
                    </a:lnTo>
                    <a:lnTo>
                      <a:pt x="700" y="494"/>
                    </a:lnTo>
                    <a:lnTo>
                      <a:pt x="700" y="494"/>
                    </a:lnTo>
                    <a:lnTo>
                      <a:pt x="700" y="487"/>
                    </a:lnTo>
                    <a:lnTo>
                      <a:pt x="703" y="482"/>
                    </a:lnTo>
                    <a:lnTo>
                      <a:pt x="708" y="479"/>
                    </a:lnTo>
                    <a:lnTo>
                      <a:pt x="715" y="477"/>
                    </a:lnTo>
                    <a:lnTo>
                      <a:pt x="715" y="477"/>
                    </a:lnTo>
                    <a:close/>
                    <a:moveTo>
                      <a:pt x="657" y="477"/>
                    </a:moveTo>
                    <a:lnTo>
                      <a:pt x="657" y="477"/>
                    </a:lnTo>
                    <a:lnTo>
                      <a:pt x="657" y="477"/>
                    </a:lnTo>
                    <a:lnTo>
                      <a:pt x="662" y="479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3" y="494"/>
                    </a:lnTo>
                    <a:lnTo>
                      <a:pt x="673" y="494"/>
                    </a:lnTo>
                    <a:lnTo>
                      <a:pt x="671" y="499"/>
                    </a:lnTo>
                    <a:lnTo>
                      <a:pt x="668" y="504"/>
                    </a:lnTo>
                    <a:lnTo>
                      <a:pt x="662" y="508"/>
                    </a:lnTo>
                    <a:lnTo>
                      <a:pt x="657" y="510"/>
                    </a:lnTo>
                    <a:lnTo>
                      <a:pt x="657" y="510"/>
                    </a:lnTo>
                    <a:lnTo>
                      <a:pt x="651" y="508"/>
                    </a:lnTo>
                    <a:lnTo>
                      <a:pt x="645" y="504"/>
                    </a:lnTo>
                    <a:lnTo>
                      <a:pt x="642" y="499"/>
                    </a:lnTo>
                    <a:lnTo>
                      <a:pt x="640" y="494"/>
                    </a:lnTo>
                    <a:lnTo>
                      <a:pt x="640" y="494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1" y="479"/>
                    </a:lnTo>
                    <a:lnTo>
                      <a:pt x="657" y="477"/>
                    </a:lnTo>
                    <a:lnTo>
                      <a:pt x="657" y="477"/>
                    </a:lnTo>
                    <a:close/>
                    <a:moveTo>
                      <a:pt x="598" y="477"/>
                    </a:moveTo>
                    <a:lnTo>
                      <a:pt x="598" y="477"/>
                    </a:lnTo>
                    <a:lnTo>
                      <a:pt x="598" y="477"/>
                    </a:lnTo>
                    <a:lnTo>
                      <a:pt x="605" y="479"/>
                    </a:lnTo>
                    <a:lnTo>
                      <a:pt x="610" y="482"/>
                    </a:lnTo>
                    <a:lnTo>
                      <a:pt x="613" y="487"/>
                    </a:lnTo>
                    <a:lnTo>
                      <a:pt x="613" y="494"/>
                    </a:lnTo>
                    <a:lnTo>
                      <a:pt x="613" y="494"/>
                    </a:lnTo>
                    <a:lnTo>
                      <a:pt x="613" y="499"/>
                    </a:lnTo>
                    <a:lnTo>
                      <a:pt x="610" y="504"/>
                    </a:lnTo>
                    <a:lnTo>
                      <a:pt x="605" y="508"/>
                    </a:lnTo>
                    <a:lnTo>
                      <a:pt x="598" y="510"/>
                    </a:lnTo>
                    <a:lnTo>
                      <a:pt x="598" y="510"/>
                    </a:lnTo>
                    <a:lnTo>
                      <a:pt x="593" y="508"/>
                    </a:lnTo>
                    <a:lnTo>
                      <a:pt x="588" y="504"/>
                    </a:lnTo>
                    <a:lnTo>
                      <a:pt x="584" y="499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4" y="487"/>
                    </a:lnTo>
                    <a:lnTo>
                      <a:pt x="588" y="482"/>
                    </a:lnTo>
                    <a:lnTo>
                      <a:pt x="593" y="479"/>
                    </a:lnTo>
                    <a:lnTo>
                      <a:pt x="598" y="477"/>
                    </a:lnTo>
                    <a:lnTo>
                      <a:pt x="598" y="477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7" y="479"/>
                    </a:lnTo>
                    <a:lnTo>
                      <a:pt x="550" y="482"/>
                    </a:lnTo>
                    <a:lnTo>
                      <a:pt x="553" y="487"/>
                    </a:lnTo>
                    <a:lnTo>
                      <a:pt x="555" y="494"/>
                    </a:lnTo>
                    <a:lnTo>
                      <a:pt x="555" y="494"/>
                    </a:lnTo>
                    <a:lnTo>
                      <a:pt x="553" y="499"/>
                    </a:lnTo>
                    <a:lnTo>
                      <a:pt x="550" y="504"/>
                    </a:lnTo>
                    <a:lnTo>
                      <a:pt x="547" y="508"/>
                    </a:lnTo>
                    <a:lnTo>
                      <a:pt x="540" y="510"/>
                    </a:lnTo>
                    <a:lnTo>
                      <a:pt x="540" y="510"/>
                    </a:lnTo>
                    <a:lnTo>
                      <a:pt x="535" y="508"/>
                    </a:lnTo>
                    <a:lnTo>
                      <a:pt x="530" y="504"/>
                    </a:lnTo>
                    <a:lnTo>
                      <a:pt x="526" y="499"/>
                    </a:lnTo>
                    <a:lnTo>
                      <a:pt x="525" y="494"/>
                    </a:lnTo>
                    <a:lnTo>
                      <a:pt x="525" y="494"/>
                    </a:lnTo>
                    <a:lnTo>
                      <a:pt x="526" y="487"/>
                    </a:lnTo>
                    <a:lnTo>
                      <a:pt x="530" y="482"/>
                    </a:lnTo>
                    <a:lnTo>
                      <a:pt x="535" y="479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7" y="479"/>
                    </a:lnTo>
                    <a:lnTo>
                      <a:pt x="492" y="482"/>
                    </a:lnTo>
                    <a:lnTo>
                      <a:pt x="496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6" y="499"/>
                    </a:lnTo>
                    <a:lnTo>
                      <a:pt x="492" y="504"/>
                    </a:lnTo>
                    <a:lnTo>
                      <a:pt x="487" y="508"/>
                    </a:lnTo>
                    <a:lnTo>
                      <a:pt x="482" y="510"/>
                    </a:lnTo>
                    <a:lnTo>
                      <a:pt x="482" y="510"/>
                    </a:lnTo>
                    <a:lnTo>
                      <a:pt x="475" y="508"/>
                    </a:lnTo>
                    <a:lnTo>
                      <a:pt x="470" y="504"/>
                    </a:lnTo>
                    <a:lnTo>
                      <a:pt x="467" y="499"/>
                    </a:lnTo>
                    <a:lnTo>
                      <a:pt x="467" y="494"/>
                    </a:lnTo>
                    <a:lnTo>
                      <a:pt x="467" y="494"/>
                    </a:lnTo>
                    <a:lnTo>
                      <a:pt x="467" y="487"/>
                    </a:lnTo>
                    <a:lnTo>
                      <a:pt x="470" y="482"/>
                    </a:lnTo>
                    <a:lnTo>
                      <a:pt x="475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8" y="487"/>
                    </a:lnTo>
                    <a:lnTo>
                      <a:pt x="439" y="494"/>
                    </a:lnTo>
                    <a:lnTo>
                      <a:pt x="439" y="494"/>
                    </a:lnTo>
                    <a:lnTo>
                      <a:pt x="438" y="499"/>
                    </a:lnTo>
                    <a:lnTo>
                      <a:pt x="434" y="504"/>
                    </a:lnTo>
                    <a:lnTo>
                      <a:pt x="429" y="508"/>
                    </a:lnTo>
                    <a:lnTo>
                      <a:pt x="424" y="510"/>
                    </a:lnTo>
                    <a:lnTo>
                      <a:pt x="424" y="510"/>
                    </a:lnTo>
                    <a:lnTo>
                      <a:pt x="417" y="508"/>
                    </a:lnTo>
                    <a:lnTo>
                      <a:pt x="412" y="504"/>
                    </a:lnTo>
                    <a:lnTo>
                      <a:pt x="409" y="499"/>
                    </a:lnTo>
                    <a:lnTo>
                      <a:pt x="407" y="494"/>
                    </a:lnTo>
                    <a:lnTo>
                      <a:pt x="407" y="494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4" y="477"/>
                    </a:moveTo>
                    <a:lnTo>
                      <a:pt x="364" y="477"/>
                    </a:lnTo>
                    <a:lnTo>
                      <a:pt x="364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80" y="487"/>
                    </a:lnTo>
                    <a:lnTo>
                      <a:pt x="380" y="494"/>
                    </a:lnTo>
                    <a:lnTo>
                      <a:pt x="380" y="494"/>
                    </a:lnTo>
                    <a:lnTo>
                      <a:pt x="380" y="499"/>
                    </a:lnTo>
                    <a:lnTo>
                      <a:pt x="376" y="504"/>
                    </a:lnTo>
                    <a:lnTo>
                      <a:pt x="371" y="508"/>
                    </a:lnTo>
                    <a:lnTo>
                      <a:pt x="364" y="510"/>
                    </a:lnTo>
                    <a:lnTo>
                      <a:pt x="364" y="510"/>
                    </a:lnTo>
                    <a:lnTo>
                      <a:pt x="359" y="508"/>
                    </a:lnTo>
                    <a:lnTo>
                      <a:pt x="354" y="504"/>
                    </a:lnTo>
                    <a:lnTo>
                      <a:pt x="351" y="499"/>
                    </a:lnTo>
                    <a:lnTo>
                      <a:pt x="349" y="494"/>
                    </a:lnTo>
                    <a:lnTo>
                      <a:pt x="349" y="494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4" y="477"/>
                    </a:lnTo>
                    <a:lnTo>
                      <a:pt x="364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0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0" y="499"/>
                    </a:lnTo>
                    <a:lnTo>
                      <a:pt x="318" y="504"/>
                    </a:lnTo>
                    <a:lnTo>
                      <a:pt x="313" y="508"/>
                    </a:lnTo>
                    <a:lnTo>
                      <a:pt x="307" y="510"/>
                    </a:lnTo>
                    <a:lnTo>
                      <a:pt x="307" y="510"/>
                    </a:lnTo>
                    <a:lnTo>
                      <a:pt x="301" y="508"/>
                    </a:lnTo>
                    <a:lnTo>
                      <a:pt x="296" y="504"/>
                    </a:lnTo>
                    <a:lnTo>
                      <a:pt x="293" y="499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1531" y="435"/>
                    </a:moveTo>
                    <a:lnTo>
                      <a:pt x="1531" y="435"/>
                    </a:lnTo>
                    <a:lnTo>
                      <a:pt x="1531" y="435"/>
                    </a:lnTo>
                    <a:lnTo>
                      <a:pt x="1538" y="435"/>
                    </a:lnTo>
                    <a:lnTo>
                      <a:pt x="1541" y="438"/>
                    </a:lnTo>
                    <a:lnTo>
                      <a:pt x="1545" y="443"/>
                    </a:lnTo>
                    <a:lnTo>
                      <a:pt x="1546" y="450"/>
                    </a:lnTo>
                    <a:lnTo>
                      <a:pt x="1546" y="450"/>
                    </a:lnTo>
                    <a:lnTo>
                      <a:pt x="1545" y="457"/>
                    </a:lnTo>
                    <a:lnTo>
                      <a:pt x="1541" y="462"/>
                    </a:lnTo>
                    <a:lnTo>
                      <a:pt x="1538" y="465"/>
                    </a:lnTo>
                    <a:lnTo>
                      <a:pt x="1531" y="467"/>
                    </a:lnTo>
                    <a:lnTo>
                      <a:pt x="1531" y="467"/>
                    </a:lnTo>
                    <a:lnTo>
                      <a:pt x="1524" y="465"/>
                    </a:lnTo>
                    <a:lnTo>
                      <a:pt x="1521" y="462"/>
                    </a:lnTo>
                    <a:lnTo>
                      <a:pt x="1517" y="457"/>
                    </a:lnTo>
                    <a:lnTo>
                      <a:pt x="1516" y="450"/>
                    </a:lnTo>
                    <a:lnTo>
                      <a:pt x="1516" y="450"/>
                    </a:lnTo>
                    <a:lnTo>
                      <a:pt x="1517" y="443"/>
                    </a:lnTo>
                    <a:lnTo>
                      <a:pt x="1521" y="438"/>
                    </a:lnTo>
                    <a:lnTo>
                      <a:pt x="1524" y="435"/>
                    </a:lnTo>
                    <a:lnTo>
                      <a:pt x="1531" y="435"/>
                    </a:lnTo>
                    <a:lnTo>
                      <a:pt x="1531" y="435"/>
                    </a:lnTo>
                    <a:close/>
                    <a:moveTo>
                      <a:pt x="1473" y="435"/>
                    </a:moveTo>
                    <a:lnTo>
                      <a:pt x="1473" y="435"/>
                    </a:lnTo>
                    <a:lnTo>
                      <a:pt x="1473" y="435"/>
                    </a:lnTo>
                    <a:lnTo>
                      <a:pt x="1478" y="435"/>
                    </a:lnTo>
                    <a:lnTo>
                      <a:pt x="1483" y="438"/>
                    </a:lnTo>
                    <a:lnTo>
                      <a:pt x="1487" y="443"/>
                    </a:lnTo>
                    <a:lnTo>
                      <a:pt x="1488" y="450"/>
                    </a:lnTo>
                    <a:lnTo>
                      <a:pt x="1488" y="450"/>
                    </a:lnTo>
                    <a:lnTo>
                      <a:pt x="1487" y="457"/>
                    </a:lnTo>
                    <a:lnTo>
                      <a:pt x="1483" y="462"/>
                    </a:lnTo>
                    <a:lnTo>
                      <a:pt x="1478" y="465"/>
                    </a:lnTo>
                    <a:lnTo>
                      <a:pt x="1473" y="467"/>
                    </a:lnTo>
                    <a:lnTo>
                      <a:pt x="1473" y="467"/>
                    </a:lnTo>
                    <a:lnTo>
                      <a:pt x="1466" y="465"/>
                    </a:lnTo>
                    <a:lnTo>
                      <a:pt x="1461" y="462"/>
                    </a:lnTo>
                    <a:lnTo>
                      <a:pt x="1458" y="457"/>
                    </a:lnTo>
                    <a:lnTo>
                      <a:pt x="1458" y="450"/>
                    </a:lnTo>
                    <a:lnTo>
                      <a:pt x="1458" y="450"/>
                    </a:lnTo>
                    <a:lnTo>
                      <a:pt x="1458" y="443"/>
                    </a:lnTo>
                    <a:lnTo>
                      <a:pt x="1461" y="438"/>
                    </a:lnTo>
                    <a:lnTo>
                      <a:pt x="1466" y="435"/>
                    </a:lnTo>
                    <a:lnTo>
                      <a:pt x="1473" y="435"/>
                    </a:lnTo>
                    <a:lnTo>
                      <a:pt x="1473" y="435"/>
                    </a:lnTo>
                    <a:close/>
                    <a:moveTo>
                      <a:pt x="1415" y="435"/>
                    </a:moveTo>
                    <a:lnTo>
                      <a:pt x="1415" y="435"/>
                    </a:lnTo>
                    <a:lnTo>
                      <a:pt x="1415" y="435"/>
                    </a:lnTo>
                    <a:lnTo>
                      <a:pt x="1420" y="435"/>
                    </a:lnTo>
                    <a:lnTo>
                      <a:pt x="1425" y="438"/>
                    </a:lnTo>
                    <a:lnTo>
                      <a:pt x="1429" y="443"/>
                    </a:lnTo>
                    <a:lnTo>
                      <a:pt x="1431" y="450"/>
                    </a:lnTo>
                    <a:lnTo>
                      <a:pt x="1431" y="450"/>
                    </a:lnTo>
                    <a:lnTo>
                      <a:pt x="1429" y="457"/>
                    </a:lnTo>
                    <a:lnTo>
                      <a:pt x="1425" y="462"/>
                    </a:lnTo>
                    <a:lnTo>
                      <a:pt x="1420" y="465"/>
                    </a:lnTo>
                    <a:lnTo>
                      <a:pt x="1415" y="467"/>
                    </a:lnTo>
                    <a:lnTo>
                      <a:pt x="1415" y="467"/>
                    </a:lnTo>
                    <a:lnTo>
                      <a:pt x="1408" y="465"/>
                    </a:lnTo>
                    <a:lnTo>
                      <a:pt x="1403" y="462"/>
                    </a:lnTo>
                    <a:lnTo>
                      <a:pt x="1400" y="457"/>
                    </a:lnTo>
                    <a:lnTo>
                      <a:pt x="1398" y="450"/>
                    </a:lnTo>
                    <a:lnTo>
                      <a:pt x="1398" y="450"/>
                    </a:lnTo>
                    <a:lnTo>
                      <a:pt x="1400" y="443"/>
                    </a:lnTo>
                    <a:lnTo>
                      <a:pt x="1403" y="438"/>
                    </a:lnTo>
                    <a:lnTo>
                      <a:pt x="1408" y="435"/>
                    </a:lnTo>
                    <a:lnTo>
                      <a:pt x="1415" y="435"/>
                    </a:lnTo>
                    <a:lnTo>
                      <a:pt x="1415" y="435"/>
                    </a:lnTo>
                    <a:close/>
                    <a:moveTo>
                      <a:pt x="1356" y="435"/>
                    </a:moveTo>
                    <a:lnTo>
                      <a:pt x="1356" y="435"/>
                    </a:lnTo>
                    <a:lnTo>
                      <a:pt x="1356" y="435"/>
                    </a:lnTo>
                    <a:lnTo>
                      <a:pt x="1362" y="435"/>
                    </a:lnTo>
                    <a:lnTo>
                      <a:pt x="1368" y="438"/>
                    </a:lnTo>
                    <a:lnTo>
                      <a:pt x="1371" y="443"/>
                    </a:lnTo>
                    <a:lnTo>
                      <a:pt x="1371" y="450"/>
                    </a:lnTo>
                    <a:lnTo>
                      <a:pt x="1371" y="450"/>
                    </a:lnTo>
                    <a:lnTo>
                      <a:pt x="1371" y="457"/>
                    </a:lnTo>
                    <a:lnTo>
                      <a:pt x="1368" y="462"/>
                    </a:lnTo>
                    <a:lnTo>
                      <a:pt x="1362" y="465"/>
                    </a:lnTo>
                    <a:lnTo>
                      <a:pt x="1356" y="467"/>
                    </a:lnTo>
                    <a:lnTo>
                      <a:pt x="1356" y="467"/>
                    </a:lnTo>
                    <a:lnTo>
                      <a:pt x="1350" y="465"/>
                    </a:lnTo>
                    <a:lnTo>
                      <a:pt x="1345" y="462"/>
                    </a:lnTo>
                    <a:lnTo>
                      <a:pt x="1342" y="457"/>
                    </a:lnTo>
                    <a:lnTo>
                      <a:pt x="1340" y="450"/>
                    </a:lnTo>
                    <a:lnTo>
                      <a:pt x="1340" y="450"/>
                    </a:lnTo>
                    <a:lnTo>
                      <a:pt x="1342" y="443"/>
                    </a:lnTo>
                    <a:lnTo>
                      <a:pt x="1345" y="438"/>
                    </a:lnTo>
                    <a:lnTo>
                      <a:pt x="1350" y="435"/>
                    </a:lnTo>
                    <a:lnTo>
                      <a:pt x="1356" y="435"/>
                    </a:lnTo>
                    <a:lnTo>
                      <a:pt x="1356" y="435"/>
                    </a:lnTo>
                    <a:close/>
                    <a:moveTo>
                      <a:pt x="1298" y="435"/>
                    </a:moveTo>
                    <a:lnTo>
                      <a:pt x="1298" y="435"/>
                    </a:lnTo>
                    <a:lnTo>
                      <a:pt x="1298" y="435"/>
                    </a:lnTo>
                    <a:lnTo>
                      <a:pt x="1305" y="435"/>
                    </a:lnTo>
                    <a:lnTo>
                      <a:pt x="1310" y="438"/>
                    </a:lnTo>
                    <a:lnTo>
                      <a:pt x="1311" y="443"/>
                    </a:lnTo>
                    <a:lnTo>
                      <a:pt x="1313" y="450"/>
                    </a:lnTo>
                    <a:lnTo>
                      <a:pt x="1313" y="450"/>
                    </a:lnTo>
                    <a:lnTo>
                      <a:pt x="1311" y="457"/>
                    </a:lnTo>
                    <a:lnTo>
                      <a:pt x="1310" y="462"/>
                    </a:lnTo>
                    <a:lnTo>
                      <a:pt x="1305" y="465"/>
                    </a:lnTo>
                    <a:lnTo>
                      <a:pt x="1298" y="467"/>
                    </a:lnTo>
                    <a:lnTo>
                      <a:pt x="1298" y="467"/>
                    </a:lnTo>
                    <a:lnTo>
                      <a:pt x="1293" y="465"/>
                    </a:lnTo>
                    <a:lnTo>
                      <a:pt x="1287" y="462"/>
                    </a:lnTo>
                    <a:lnTo>
                      <a:pt x="1284" y="457"/>
                    </a:lnTo>
                    <a:lnTo>
                      <a:pt x="1282" y="450"/>
                    </a:lnTo>
                    <a:lnTo>
                      <a:pt x="1282" y="450"/>
                    </a:lnTo>
                    <a:lnTo>
                      <a:pt x="1284" y="443"/>
                    </a:lnTo>
                    <a:lnTo>
                      <a:pt x="1287" y="438"/>
                    </a:lnTo>
                    <a:lnTo>
                      <a:pt x="1293" y="435"/>
                    </a:lnTo>
                    <a:lnTo>
                      <a:pt x="1298" y="435"/>
                    </a:lnTo>
                    <a:lnTo>
                      <a:pt x="1298" y="435"/>
                    </a:lnTo>
                    <a:close/>
                    <a:moveTo>
                      <a:pt x="1240" y="435"/>
                    </a:moveTo>
                    <a:lnTo>
                      <a:pt x="1240" y="435"/>
                    </a:lnTo>
                    <a:lnTo>
                      <a:pt x="1240" y="435"/>
                    </a:lnTo>
                    <a:lnTo>
                      <a:pt x="1245" y="435"/>
                    </a:lnTo>
                    <a:lnTo>
                      <a:pt x="1250" y="438"/>
                    </a:lnTo>
                    <a:lnTo>
                      <a:pt x="1253" y="443"/>
                    </a:lnTo>
                    <a:lnTo>
                      <a:pt x="1255" y="450"/>
                    </a:lnTo>
                    <a:lnTo>
                      <a:pt x="1255" y="450"/>
                    </a:lnTo>
                    <a:lnTo>
                      <a:pt x="1253" y="457"/>
                    </a:lnTo>
                    <a:lnTo>
                      <a:pt x="1250" y="462"/>
                    </a:lnTo>
                    <a:lnTo>
                      <a:pt x="1245" y="465"/>
                    </a:lnTo>
                    <a:lnTo>
                      <a:pt x="1240" y="467"/>
                    </a:lnTo>
                    <a:lnTo>
                      <a:pt x="1240" y="467"/>
                    </a:lnTo>
                    <a:lnTo>
                      <a:pt x="1233" y="465"/>
                    </a:lnTo>
                    <a:lnTo>
                      <a:pt x="1228" y="462"/>
                    </a:lnTo>
                    <a:lnTo>
                      <a:pt x="1224" y="457"/>
                    </a:lnTo>
                    <a:lnTo>
                      <a:pt x="1224" y="450"/>
                    </a:lnTo>
                    <a:lnTo>
                      <a:pt x="1224" y="450"/>
                    </a:lnTo>
                    <a:lnTo>
                      <a:pt x="1224" y="443"/>
                    </a:lnTo>
                    <a:lnTo>
                      <a:pt x="1228" y="438"/>
                    </a:lnTo>
                    <a:lnTo>
                      <a:pt x="1233" y="435"/>
                    </a:lnTo>
                    <a:lnTo>
                      <a:pt x="1240" y="435"/>
                    </a:lnTo>
                    <a:lnTo>
                      <a:pt x="1240" y="435"/>
                    </a:lnTo>
                    <a:close/>
                    <a:moveTo>
                      <a:pt x="1182" y="435"/>
                    </a:moveTo>
                    <a:lnTo>
                      <a:pt x="1182" y="435"/>
                    </a:lnTo>
                    <a:lnTo>
                      <a:pt x="1182" y="435"/>
                    </a:lnTo>
                    <a:lnTo>
                      <a:pt x="1187" y="435"/>
                    </a:lnTo>
                    <a:lnTo>
                      <a:pt x="1192" y="438"/>
                    </a:lnTo>
                    <a:lnTo>
                      <a:pt x="1196" y="443"/>
                    </a:lnTo>
                    <a:lnTo>
                      <a:pt x="1197" y="450"/>
                    </a:lnTo>
                    <a:lnTo>
                      <a:pt x="1197" y="450"/>
                    </a:lnTo>
                    <a:lnTo>
                      <a:pt x="1196" y="457"/>
                    </a:lnTo>
                    <a:lnTo>
                      <a:pt x="1192" y="462"/>
                    </a:lnTo>
                    <a:lnTo>
                      <a:pt x="1187" y="465"/>
                    </a:lnTo>
                    <a:lnTo>
                      <a:pt x="1182" y="467"/>
                    </a:lnTo>
                    <a:lnTo>
                      <a:pt x="1182" y="467"/>
                    </a:lnTo>
                    <a:lnTo>
                      <a:pt x="1175" y="465"/>
                    </a:lnTo>
                    <a:lnTo>
                      <a:pt x="1170" y="462"/>
                    </a:lnTo>
                    <a:lnTo>
                      <a:pt x="1167" y="457"/>
                    </a:lnTo>
                    <a:lnTo>
                      <a:pt x="1167" y="450"/>
                    </a:lnTo>
                    <a:lnTo>
                      <a:pt x="1167" y="450"/>
                    </a:lnTo>
                    <a:lnTo>
                      <a:pt x="1167" y="443"/>
                    </a:lnTo>
                    <a:lnTo>
                      <a:pt x="1170" y="438"/>
                    </a:lnTo>
                    <a:lnTo>
                      <a:pt x="1175" y="435"/>
                    </a:lnTo>
                    <a:lnTo>
                      <a:pt x="1182" y="435"/>
                    </a:lnTo>
                    <a:lnTo>
                      <a:pt x="1182" y="435"/>
                    </a:lnTo>
                    <a:close/>
                    <a:moveTo>
                      <a:pt x="1122" y="435"/>
                    </a:moveTo>
                    <a:lnTo>
                      <a:pt x="1122" y="435"/>
                    </a:lnTo>
                    <a:lnTo>
                      <a:pt x="1122" y="435"/>
                    </a:lnTo>
                    <a:lnTo>
                      <a:pt x="1129" y="435"/>
                    </a:lnTo>
                    <a:lnTo>
                      <a:pt x="1134" y="438"/>
                    </a:lnTo>
                    <a:lnTo>
                      <a:pt x="1138" y="443"/>
                    </a:lnTo>
                    <a:lnTo>
                      <a:pt x="1138" y="450"/>
                    </a:lnTo>
                    <a:lnTo>
                      <a:pt x="1138" y="450"/>
                    </a:lnTo>
                    <a:lnTo>
                      <a:pt x="1138" y="457"/>
                    </a:lnTo>
                    <a:lnTo>
                      <a:pt x="1134" y="462"/>
                    </a:lnTo>
                    <a:lnTo>
                      <a:pt x="1129" y="465"/>
                    </a:lnTo>
                    <a:lnTo>
                      <a:pt x="1122" y="467"/>
                    </a:lnTo>
                    <a:lnTo>
                      <a:pt x="1122" y="467"/>
                    </a:lnTo>
                    <a:lnTo>
                      <a:pt x="1117" y="465"/>
                    </a:lnTo>
                    <a:lnTo>
                      <a:pt x="1112" y="462"/>
                    </a:lnTo>
                    <a:lnTo>
                      <a:pt x="1109" y="457"/>
                    </a:lnTo>
                    <a:lnTo>
                      <a:pt x="1107" y="450"/>
                    </a:lnTo>
                    <a:lnTo>
                      <a:pt x="1107" y="450"/>
                    </a:lnTo>
                    <a:lnTo>
                      <a:pt x="1109" y="443"/>
                    </a:lnTo>
                    <a:lnTo>
                      <a:pt x="1112" y="438"/>
                    </a:lnTo>
                    <a:lnTo>
                      <a:pt x="1117" y="435"/>
                    </a:lnTo>
                    <a:lnTo>
                      <a:pt x="1122" y="435"/>
                    </a:lnTo>
                    <a:lnTo>
                      <a:pt x="1122" y="435"/>
                    </a:lnTo>
                    <a:close/>
                    <a:moveTo>
                      <a:pt x="1064" y="435"/>
                    </a:moveTo>
                    <a:lnTo>
                      <a:pt x="1064" y="435"/>
                    </a:lnTo>
                    <a:lnTo>
                      <a:pt x="1064" y="435"/>
                    </a:lnTo>
                    <a:lnTo>
                      <a:pt x="1071" y="435"/>
                    </a:lnTo>
                    <a:lnTo>
                      <a:pt x="1076" y="438"/>
                    </a:lnTo>
                    <a:lnTo>
                      <a:pt x="1080" y="443"/>
                    </a:lnTo>
                    <a:lnTo>
                      <a:pt x="1080" y="450"/>
                    </a:lnTo>
                    <a:lnTo>
                      <a:pt x="1080" y="450"/>
                    </a:lnTo>
                    <a:lnTo>
                      <a:pt x="1080" y="457"/>
                    </a:lnTo>
                    <a:lnTo>
                      <a:pt x="1076" y="462"/>
                    </a:lnTo>
                    <a:lnTo>
                      <a:pt x="1071" y="465"/>
                    </a:lnTo>
                    <a:lnTo>
                      <a:pt x="1064" y="467"/>
                    </a:lnTo>
                    <a:lnTo>
                      <a:pt x="1064" y="467"/>
                    </a:lnTo>
                    <a:lnTo>
                      <a:pt x="1059" y="465"/>
                    </a:lnTo>
                    <a:lnTo>
                      <a:pt x="1054" y="462"/>
                    </a:lnTo>
                    <a:lnTo>
                      <a:pt x="1051" y="457"/>
                    </a:lnTo>
                    <a:lnTo>
                      <a:pt x="1049" y="450"/>
                    </a:lnTo>
                    <a:lnTo>
                      <a:pt x="1049" y="450"/>
                    </a:lnTo>
                    <a:lnTo>
                      <a:pt x="1051" y="443"/>
                    </a:lnTo>
                    <a:lnTo>
                      <a:pt x="1054" y="438"/>
                    </a:lnTo>
                    <a:lnTo>
                      <a:pt x="1059" y="435"/>
                    </a:lnTo>
                    <a:lnTo>
                      <a:pt x="1064" y="435"/>
                    </a:lnTo>
                    <a:lnTo>
                      <a:pt x="1064" y="435"/>
                    </a:lnTo>
                    <a:close/>
                    <a:moveTo>
                      <a:pt x="1006" y="435"/>
                    </a:moveTo>
                    <a:lnTo>
                      <a:pt x="1006" y="435"/>
                    </a:lnTo>
                    <a:lnTo>
                      <a:pt x="1006" y="435"/>
                    </a:lnTo>
                    <a:lnTo>
                      <a:pt x="1012" y="435"/>
                    </a:lnTo>
                    <a:lnTo>
                      <a:pt x="1017" y="438"/>
                    </a:lnTo>
                    <a:lnTo>
                      <a:pt x="1020" y="443"/>
                    </a:lnTo>
                    <a:lnTo>
                      <a:pt x="1022" y="450"/>
                    </a:lnTo>
                    <a:lnTo>
                      <a:pt x="1022" y="450"/>
                    </a:lnTo>
                    <a:lnTo>
                      <a:pt x="1020" y="457"/>
                    </a:lnTo>
                    <a:lnTo>
                      <a:pt x="1017" y="462"/>
                    </a:lnTo>
                    <a:lnTo>
                      <a:pt x="1012" y="465"/>
                    </a:lnTo>
                    <a:lnTo>
                      <a:pt x="1006" y="467"/>
                    </a:lnTo>
                    <a:lnTo>
                      <a:pt x="1006" y="467"/>
                    </a:lnTo>
                    <a:lnTo>
                      <a:pt x="1000" y="465"/>
                    </a:lnTo>
                    <a:lnTo>
                      <a:pt x="996" y="462"/>
                    </a:lnTo>
                    <a:lnTo>
                      <a:pt x="993" y="457"/>
                    </a:lnTo>
                    <a:lnTo>
                      <a:pt x="991" y="450"/>
                    </a:lnTo>
                    <a:lnTo>
                      <a:pt x="991" y="450"/>
                    </a:lnTo>
                    <a:lnTo>
                      <a:pt x="993" y="443"/>
                    </a:lnTo>
                    <a:lnTo>
                      <a:pt x="996" y="438"/>
                    </a:lnTo>
                    <a:lnTo>
                      <a:pt x="1000" y="435"/>
                    </a:lnTo>
                    <a:lnTo>
                      <a:pt x="1006" y="435"/>
                    </a:lnTo>
                    <a:lnTo>
                      <a:pt x="1006" y="435"/>
                    </a:lnTo>
                    <a:close/>
                    <a:moveTo>
                      <a:pt x="949" y="435"/>
                    </a:moveTo>
                    <a:lnTo>
                      <a:pt x="949" y="435"/>
                    </a:lnTo>
                    <a:lnTo>
                      <a:pt x="949" y="435"/>
                    </a:lnTo>
                    <a:lnTo>
                      <a:pt x="954" y="435"/>
                    </a:lnTo>
                    <a:lnTo>
                      <a:pt x="959" y="438"/>
                    </a:lnTo>
                    <a:lnTo>
                      <a:pt x="962" y="443"/>
                    </a:lnTo>
                    <a:lnTo>
                      <a:pt x="964" y="450"/>
                    </a:lnTo>
                    <a:lnTo>
                      <a:pt x="964" y="450"/>
                    </a:lnTo>
                    <a:lnTo>
                      <a:pt x="962" y="457"/>
                    </a:lnTo>
                    <a:lnTo>
                      <a:pt x="959" y="462"/>
                    </a:lnTo>
                    <a:lnTo>
                      <a:pt x="954" y="465"/>
                    </a:lnTo>
                    <a:lnTo>
                      <a:pt x="949" y="467"/>
                    </a:lnTo>
                    <a:lnTo>
                      <a:pt x="949" y="467"/>
                    </a:lnTo>
                    <a:lnTo>
                      <a:pt x="942" y="465"/>
                    </a:lnTo>
                    <a:lnTo>
                      <a:pt x="937" y="462"/>
                    </a:lnTo>
                    <a:lnTo>
                      <a:pt x="933" y="457"/>
                    </a:lnTo>
                    <a:lnTo>
                      <a:pt x="933" y="450"/>
                    </a:lnTo>
                    <a:lnTo>
                      <a:pt x="933" y="450"/>
                    </a:lnTo>
                    <a:lnTo>
                      <a:pt x="933" y="443"/>
                    </a:lnTo>
                    <a:lnTo>
                      <a:pt x="937" y="438"/>
                    </a:lnTo>
                    <a:lnTo>
                      <a:pt x="942" y="435"/>
                    </a:lnTo>
                    <a:lnTo>
                      <a:pt x="949" y="435"/>
                    </a:lnTo>
                    <a:lnTo>
                      <a:pt x="949" y="435"/>
                    </a:lnTo>
                    <a:close/>
                    <a:moveTo>
                      <a:pt x="889" y="435"/>
                    </a:moveTo>
                    <a:lnTo>
                      <a:pt x="889" y="435"/>
                    </a:lnTo>
                    <a:lnTo>
                      <a:pt x="889" y="435"/>
                    </a:lnTo>
                    <a:lnTo>
                      <a:pt x="896" y="435"/>
                    </a:lnTo>
                    <a:lnTo>
                      <a:pt x="901" y="438"/>
                    </a:lnTo>
                    <a:lnTo>
                      <a:pt x="904" y="443"/>
                    </a:lnTo>
                    <a:lnTo>
                      <a:pt x="906" y="450"/>
                    </a:lnTo>
                    <a:lnTo>
                      <a:pt x="906" y="450"/>
                    </a:lnTo>
                    <a:lnTo>
                      <a:pt x="904" y="457"/>
                    </a:lnTo>
                    <a:lnTo>
                      <a:pt x="901" y="462"/>
                    </a:lnTo>
                    <a:lnTo>
                      <a:pt x="896" y="465"/>
                    </a:lnTo>
                    <a:lnTo>
                      <a:pt x="889" y="467"/>
                    </a:lnTo>
                    <a:lnTo>
                      <a:pt x="889" y="467"/>
                    </a:lnTo>
                    <a:lnTo>
                      <a:pt x="884" y="465"/>
                    </a:lnTo>
                    <a:lnTo>
                      <a:pt x="879" y="462"/>
                    </a:lnTo>
                    <a:lnTo>
                      <a:pt x="875" y="457"/>
                    </a:lnTo>
                    <a:lnTo>
                      <a:pt x="874" y="450"/>
                    </a:lnTo>
                    <a:lnTo>
                      <a:pt x="874" y="450"/>
                    </a:lnTo>
                    <a:lnTo>
                      <a:pt x="875" y="443"/>
                    </a:lnTo>
                    <a:lnTo>
                      <a:pt x="879" y="438"/>
                    </a:lnTo>
                    <a:lnTo>
                      <a:pt x="884" y="435"/>
                    </a:lnTo>
                    <a:lnTo>
                      <a:pt x="889" y="435"/>
                    </a:lnTo>
                    <a:lnTo>
                      <a:pt x="889" y="435"/>
                    </a:lnTo>
                    <a:close/>
                    <a:moveTo>
                      <a:pt x="831" y="435"/>
                    </a:moveTo>
                    <a:lnTo>
                      <a:pt x="831" y="435"/>
                    </a:lnTo>
                    <a:lnTo>
                      <a:pt x="831" y="435"/>
                    </a:lnTo>
                    <a:lnTo>
                      <a:pt x="838" y="435"/>
                    </a:lnTo>
                    <a:lnTo>
                      <a:pt x="843" y="438"/>
                    </a:lnTo>
                    <a:lnTo>
                      <a:pt x="846" y="443"/>
                    </a:lnTo>
                    <a:lnTo>
                      <a:pt x="846" y="450"/>
                    </a:lnTo>
                    <a:lnTo>
                      <a:pt x="846" y="450"/>
                    </a:lnTo>
                    <a:lnTo>
                      <a:pt x="846" y="457"/>
                    </a:lnTo>
                    <a:lnTo>
                      <a:pt x="843" y="462"/>
                    </a:lnTo>
                    <a:lnTo>
                      <a:pt x="838" y="465"/>
                    </a:lnTo>
                    <a:lnTo>
                      <a:pt x="831" y="467"/>
                    </a:lnTo>
                    <a:lnTo>
                      <a:pt x="831" y="467"/>
                    </a:lnTo>
                    <a:lnTo>
                      <a:pt x="826" y="465"/>
                    </a:lnTo>
                    <a:lnTo>
                      <a:pt x="821" y="462"/>
                    </a:lnTo>
                    <a:lnTo>
                      <a:pt x="817" y="457"/>
                    </a:lnTo>
                    <a:lnTo>
                      <a:pt x="816" y="450"/>
                    </a:lnTo>
                    <a:lnTo>
                      <a:pt x="816" y="450"/>
                    </a:lnTo>
                    <a:lnTo>
                      <a:pt x="817" y="443"/>
                    </a:lnTo>
                    <a:lnTo>
                      <a:pt x="821" y="438"/>
                    </a:lnTo>
                    <a:lnTo>
                      <a:pt x="826" y="435"/>
                    </a:lnTo>
                    <a:lnTo>
                      <a:pt x="831" y="435"/>
                    </a:lnTo>
                    <a:lnTo>
                      <a:pt x="831" y="435"/>
                    </a:lnTo>
                    <a:close/>
                    <a:moveTo>
                      <a:pt x="773" y="435"/>
                    </a:moveTo>
                    <a:lnTo>
                      <a:pt x="773" y="435"/>
                    </a:lnTo>
                    <a:lnTo>
                      <a:pt x="773" y="435"/>
                    </a:lnTo>
                    <a:lnTo>
                      <a:pt x="780" y="435"/>
                    </a:lnTo>
                    <a:lnTo>
                      <a:pt x="783" y="438"/>
                    </a:lnTo>
                    <a:lnTo>
                      <a:pt x="787" y="443"/>
                    </a:lnTo>
                    <a:lnTo>
                      <a:pt x="789" y="450"/>
                    </a:lnTo>
                    <a:lnTo>
                      <a:pt x="789" y="450"/>
                    </a:lnTo>
                    <a:lnTo>
                      <a:pt x="787" y="457"/>
                    </a:lnTo>
                    <a:lnTo>
                      <a:pt x="783" y="462"/>
                    </a:lnTo>
                    <a:lnTo>
                      <a:pt x="780" y="465"/>
                    </a:lnTo>
                    <a:lnTo>
                      <a:pt x="773" y="467"/>
                    </a:lnTo>
                    <a:lnTo>
                      <a:pt x="773" y="467"/>
                    </a:lnTo>
                    <a:lnTo>
                      <a:pt x="766" y="465"/>
                    </a:lnTo>
                    <a:lnTo>
                      <a:pt x="763" y="462"/>
                    </a:lnTo>
                    <a:lnTo>
                      <a:pt x="760" y="457"/>
                    </a:lnTo>
                    <a:lnTo>
                      <a:pt x="758" y="450"/>
                    </a:lnTo>
                    <a:lnTo>
                      <a:pt x="758" y="450"/>
                    </a:lnTo>
                    <a:lnTo>
                      <a:pt x="760" y="443"/>
                    </a:lnTo>
                    <a:lnTo>
                      <a:pt x="763" y="438"/>
                    </a:lnTo>
                    <a:lnTo>
                      <a:pt x="766" y="435"/>
                    </a:lnTo>
                    <a:lnTo>
                      <a:pt x="773" y="435"/>
                    </a:lnTo>
                    <a:lnTo>
                      <a:pt x="773" y="435"/>
                    </a:lnTo>
                    <a:close/>
                    <a:moveTo>
                      <a:pt x="715" y="435"/>
                    </a:moveTo>
                    <a:lnTo>
                      <a:pt x="715" y="435"/>
                    </a:lnTo>
                    <a:lnTo>
                      <a:pt x="715" y="435"/>
                    </a:lnTo>
                    <a:lnTo>
                      <a:pt x="720" y="435"/>
                    </a:lnTo>
                    <a:lnTo>
                      <a:pt x="725" y="438"/>
                    </a:lnTo>
                    <a:lnTo>
                      <a:pt x="729" y="443"/>
                    </a:lnTo>
                    <a:lnTo>
                      <a:pt x="731" y="450"/>
                    </a:lnTo>
                    <a:lnTo>
                      <a:pt x="731" y="450"/>
                    </a:lnTo>
                    <a:lnTo>
                      <a:pt x="729" y="457"/>
                    </a:lnTo>
                    <a:lnTo>
                      <a:pt x="725" y="462"/>
                    </a:lnTo>
                    <a:lnTo>
                      <a:pt x="720" y="465"/>
                    </a:lnTo>
                    <a:lnTo>
                      <a:pt x="715" y="467"/>
                    </a:lnTo>
                    <a:lnTo>
                      <a:pt x="715" y="467"/>
                    </a:lnTo>
                    <a:lnTo>
                      <a:pt x="708" y="465"/>
                    </a:lnTo>
                    <a:lnTo>
                      <a:pt x="703" y="462"/>
                    </a:lnTo>
                    <a:lnTo>
                      <a:pt x="700" y="457"/>
                    </a:lnTo>
                    <a:lnTo>
                      <a:pt x="700" y="450"/>
                    </a:lnTo>
                    <a:lnTo>
                      <a:pt x="700" y="450"/>
                    </a:lnTo>
                    <a:lnTo>
                      <a:pt x="700" y="443"/>
                    </a:lnTo>
                    <a:lnTo>
                      <a:pt x="703" y="438"/>
                    </a:lnTo>
                    <a:lnTo>
                      <a:pt x="708" y="435"/>
                    </a:lnTo>
                    <a:lnTo>
                      <a:pt x="715" y="435"/>
                    </a:lnTo>
                    <a:lnTo>
                      <a:pt x="715" y="435"/>
                    </a:lnTo>
                    <a:close/>
                    <a:moveTo>
                      <a:pt x="657" y="435"/>
                    </a:moveTo>
                    <a:lnTo>
                      <a:pt x="657" y="435"/>
                    </a:lnTo>
                    <a:lnTo>
                      <a:pt x="657" y="435"/>
                    </a:lnTo>
                    <a:lnTo>
                      <a:pt x="662" y="435"/>
                    </a:lnTo>
                    <a:lnTo>
                      <a:pt x="668" y="438"/>
                    </a:lnTo>
                    <a:lnTo>
                      <a:pt x="671" y="443"/>
                    </a:lnTo>
                    <a:lnTo>
                      <a:pt x="673" y="450"/>
                    </a:lnTo>
                    <a:lnTo>
                      <a:pt x="673" y="450"/>
                    </a:lnTo>
                    <a:lnTo>
                      <a:pt x="671" y="457"/>
                    </a:lnTo>
                    <a:lnTo>
                      <a:pt x="668" y="462"/>
                    </a:lnTo>
                    <a:lnTo>
                      <a:pt x="662" y="465"/>
                    </a:lnTo>
                    <a:lnTo>
                      <a:pt x="657" y="467"/>
                    </a:lnTo>
                    <a:lnTo>
                      <a:pt x="657" y="467"/>
                    </a:lnTo>
                    <a:lnTo>
                      <a:pt x="651" y="465"/>
                    </a:lnTo>
                    <a:lnTo>
                      <a:pt x="645" y="462"/>
                    </a:lnTo>
                    <a:lnTo>
                      <a:pt x="642" y="457"/>
                    </a:lnTo>
                    <a:lnTo>
                      <a:pt x="640" y="450"/>
                    </a:lnTo>
                    <a:lnTo>
                      <a:pt x="640" y="450"/>
                    </a:lnTo>
                    <a:lnTo>
                      <a:pt x="642" y="443"/>
                    </a:lnTo>
                    <a:lnTo>
                      <a:pt x="645" y="438"/>
                    </a:lnTo>
                    <a:lnTo>
                      <a:pt x="651" y="435"/>
                    </a:lnTo>
                    <a:lnTo>
                      <a:pt x="657" y="435"/>
                    </a:lnTo>
                    <a:lnTo>
                      <a:pt x="657" y="435"/>
                    </a:lnTo>
                    <a:close/>
                    <a:moveTo>
                      <a:pt x="598" y="435"/>
                    </a:moveTo>
                    <a:lnTo>
                      <a:pt x="598" y="435"/>
                    </a:lnTo>
                    <a:lnTo>
                      <a:pt x="598" y="435"/>
                    </a:lnTo>
                    <a:lnTo>
                      <a:pt x="605" y="435"/>
                    </a:lnTo>
                    <a:lnTo>
                      <a:pt x="610" y="438"/>
                    </a:lnTo>
                    <a:lnTo>
                      <a:pt x="613" y="443"/>
                    </a:lnTo>
                    <a:lnTo>
                      <a:pt x="613" y="450"/>
                    </a:lnTo>
                    <a:lnTo>
                      <a:pt x="613" y="450"/>
                    </a:lnTo>
                    <a:lnTo>
                      <a:pt x="613" y="457"/>
                    </a:lnTo>
                    <a:lnTo>
                      <a:pt x="610" y="462"/>
                    </a:lnTo>
                    <a:lnTo>
                      <a:pt x="605" y="465"/>
                    </a:lnTo>
                    <a:lnTo>
                      <a:pt x="598" y="467"/>
                    </a:lnTo>
                    <a:lnTo>
                      <a:pt x="598" y="467"/>
                    </a:lnTo>
                    <a:lnTo>
                      <a:pt x="593" y="465"/>
                    </a:lnTo>
                    <a:lnTo>
                      <a:pt x="588" y="462"/>
                    </a:lnTo>
                    <a:lnTo>
                      <a:pt x="584" y="457"/>
                    </a:lnTo>
                    <a:lnTo>
                      <a:pt x="582" y="450"/>
                    </a:lnTo>
                    <a:lnTo>
                      <a:pt x="582" y="450"/>
                    </a:lnTo>
                    <a:lnTo>
                      <a:pt x="584" y="443"/>
                    </a:lnTo>
                    <a:lnTo>
                      <a:pt x="588" y="438"/>
                    </a:lnTo>
                    <a:lnTo>
                      <a:pt x="593" y="435"/>
                    </a:lnTo>
                    <a:lnTo>
                      <a:pt x="598" y="435"/>
                    </a:lnTo>
                    <a:lnTo>
                      <a:pt x="598" y="435"/>
                    </a:lnTo>
                    <a:close/>
                    <a:moveTo>
                      <a:pt x="540" y="435"/>
                    </a:moveTo>
                    <a:lnTo>
                      <a:pt x="540" y="435"/>
                    </a:lnTo>
                    <a:lnTo>
                      <a:pt x="540" y="435"/>
                    </a:lnTo>
                    <a:lnTo>
                      <a:pt x="547" y="435"/>
                    </a:lnTo>
                    <a:lnTo>
                      <a:pt x="550" y="438"/>
                    </a:lnTo>
                    <a:lnTo>
                      <a:pt x="553" y="443"/>
                    </a:lnTo>
                    <a:lnTo>
                      <a:pt x="555" y="450"/>
                    </a:lnTo>
                    <a:lnTo>
                      <a:pt x="555" y="450"/>
                    </a:lnTo>
                    <a:lnTo>
                      <a:pt x="553" y="457"/>
                    </a:lnTo>
                    <a:lnTo>
                      <a:pt x="550" y="462"/>
                    </a:lnTo>
                    <a:lnTo>
                      <a:pt x="547" y="465"/>
                    </a:lnTo>
                    <a:lnTo>
                      <a:pt x="540" y="467"/>
                    </a:lnTo>
                    <a:lnTo>
                      <a:pt x="540" y="467"/>
                    </a:lnTo>
                    <a:lnTo>
                      <a:pt x="535" y="465"/>
                    </a:lnTo>
                    <a:lnTo>
                      <a:pt x="530" y="462"/>
                    </a:lnTo>
                    <a:lnTo>
                      <a:pt x="526" y="457"/>
                    </a:lnTo>
                    <a:lnTo>
                      <a:pt x="525" y="450"/>
                    </a:lnTo>
                    <a:lnTo>
                      <a:pt x="525" y="450"/>
                    </a:lnTo>
                    <a:lnTo>
                      <a:pt x="526" y="443"/>
                    </a:lnTo>
                    <a:lnTo>
                      <a:pt x="530" y="438"/>
                    </a:lnTo>
                    <a:lnTo>
                      <a:pt x="535" y="435"/>
                    </a:lnTo>
                    <a:lnTo>
                      <a:pt x="540" y="435"/>
                    </a:lnTo>
                    <a:lnTo>
                      <a:pt x="540" y="435"/>
                    </a:lnTo>
                    <a:close/>
                    <a:moveTo>
                      <a:pt x="482" y="435"/>
                    </a:moveTo>
                    <a:lnTo>
                      <a:pt x="482" y="435"/>
                    </a:lnTo>
                    <a:lnTo>
                      <a:pt x="482" y="435"/>
                    </a:lnTo>
                    <a:lnTo>
                      <a:pt x="487" y="435"/>
                    </a:lnTo>
                    <a:lnTo>
                      <a:pt x="492" y="438"/>
                    </a:lnTo>
                    <a:lnTo>
                      <a:pt x="496" y="443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6" y="457"/>
                    </a:lnTo>
                    <a:lnTo>
                      <a:pt x="492" y="462"/>
                    </a:lnTo>
                    <a:lnTo>
                      <a:pt x="487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5" y="465"/>
                    </a:lnTo>
                    <a:lnTo>
                      <a:pt x="470" y="462"/>
                    </a:lnTo>
                    <a:lnTo>
                      <a:pt x="467" y="457"/>
                    </a:lnTo>
                    <a:lnTo>
                      <a:pt x="467" y="450"/>
                    </a:lnTo>
                    <a:lnTo>
                      <a:pt x="467" y="450"/>
                    </a:lnTo>
                    <a:lnTo>
                      <a:pt x="467" y="443"/>
                    </a:lnTo>
                    <a:lnTo>
                      <a:pt x="470" y="438"/>
                    </a:lnTo>
                    <a:lnTo>
                      <a:pt x="475" y="435"/>
                    </a:lnTo>
                    <a:lnTo>
                      <a:pt x="482" y="435"/>
                    </a:lnTo>
                    <a:lnTo>
                      <a:pt x="482" y="435"/>
                    </a:lnTo>
                    <a:close/>
                    <a:moveTo>
                      <a:pt x="424" y="435"/>
                    </a:moveTo>
                    <a:lnTo>
                      <a:pt x="424" y="435"/>
                    </a:lnTo>
                    <a:lnTo>
                      <a:pt x="424" y="435"/>
                    </a:lnTo>
                    <a:lnTo>
                      <a:pt x="429" y="435"/>
                    </a:lnTo>
                    <a:lnTo>
                      <a:pt x="434" y="438"/>
                    </a:lnTo>
                    <a:lnTo>
                      <a:pt x="438" y="443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8" y="457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09" y="457"/>
                    </a:lnTo>
                    <a:lnTo>
                      <a:pt x="407" y="450"/>
                    </a:lnTo>
                    <a:lnTo>
                      <a:pt x="407" y="450"/>
                    </a:lnTo>
                    <a:lnTo>
                      <a:pt x="409" y="443"/>
                    </a:lnTo>
                    <a:lnTo>
                      <a:pt x="412" y="438"/>
                    </a:lnTo>
                    <a:lnTo>
                      <a:pt x="417" y="435"/>
                    </a:lnTo>
                    <a:lnTo>
                      <a:pt x="424" y="435"/>
                    </a:lnTo>
                    <a:lnTo>
                      <a:pt x="424" y="435"/>
                    </a:lnTo>
                    <a:close/>
                    <a:moveTo>
                      <a:pt x="364" y="435"/>
                    </a:moveTo>
                    <a:lnTo>
                      <a:pt x="364" y="435"/>
                    </a:lnTo>
                    <a:lnTo>
                      <a:pt x="364" y="435"/>
                    </a:lnTo>
                    <a:lnTo>
                      <a:pt x="371" y="435"/>
                    </a:lnTo>
                    <a:lnTo>
                      <a:pt x="376" y="438"/>
                    </a:lnTo>
                    <a:lnTo>
                      <a:pt x="380" y="443"/>
                    </a:lnTo>
                    <a:lnTo>
                      <a:pt x="380" y="450"/>
                    </a:lnTo>
                    <a:lnTo>
                      <a:pt x="380" y="450"/>
                    </a:lnTo>
                    <a:lnTo>
                      <a:pt x="380" y="457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4" y="467"/>
                    </a:lnTo>
                    <a:lnTo>
                      <a:pt x="364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1" y="457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1" y="443"/>
                    </a:lnTo>
                    <a:lnTo>
                      <a:pt x="354" y="438"/>
                    </a:lnTo>
                    <a:lnTo>
                      <a:pt x="359" y="435"/>
                    </a:lnTo>
                    <a:lnTo>
                      <a:pt x="364" y="435"/>
                    </a:lnTo>
                    <a:lnTo>
                      <a:pt x="364" y="435"/>
                    </a:lnTo>
                    <a:close/>
                    <a:moveTo>
                      <a:pt x="1531" y="390"/>
                    </a:moveTo>
                    <a:lnTo>
                      <a:pt x="1531" y="390"/>
                    </a:lnTo>
                    <a:lnTo>
                      <a:pt x="1531" y="390"/>
                    </a:lnTo>
                    <a:lnTo>
                      <a:pt x="1538" y="392"/>
                    </a:lnTo>
                    <a:lnTo>
                      <a:pt x="1541" y="395"/>
                    </a:lnTo>
                    <a:lnTo>
                      <a:pt x="1545" y="401"/>
                    </a:lnTo>
                    <a:lnTo>
                      <a:pt x="1546" y="407"/>
                    </a:lnTo>
                    <a:lnTo>
                      <a:pt x="1546" y="407"/>
                    </a:lnTo>
                    <a:lnTo>
                      <a:pt x="1545" y="413"/>
                    </a:lnTo>
                    <a:lnTo>
                      <a:pt x="1541" y="418"/>
                    </a:lnTo>
                    <a:lnTo>
                      <a:pt x="1538" y="421"/>
                    </a:lnTo>
                    <a:lnTo>
                      <a:pt x="1531" y="423"/>
                    </a:lnTo>
                    <a:lnTo>
                      <a:pt x="1531" y="423"/>
                    </a:lnTo>
                    <a:lnTo>
                      <a:pt x="1524" y="421"/>
                    </a:lnTo>
                    <a:lnTo>
                      <a:pt x="1521" y="418"/>
                    </a:lnTo>
                    <a:lnTo>
                      <a:pt x="1517" y="413"/>
                    </a:lnTo>
                    <a:lnTo>
                      <a:pt x="1516" y="407"/>
                    </a:lnTo>
                    <a:lnTo>
                      <a:pt x="1516" y="407"/>
                    </a:lnTo>
                    <a:lnTo>
                      <a:pt x="1517" y="401"/>
                    </a:lnTo>
                    <a:lnTo>
                      <a:pt x="1521" y="395"/>
                    </a:lnTo>
                    <a:lnTo>
                      <a:pt x="1524" y="392"/>
                    </a:lnTo>
                    <a:lnTo>
                      <a:pt x="1531" y="390"/>
                    </a:lnTo>
                    <a:lnTo>
                      <a:pt x="1531" y="390"/>
                    </a:lnTo>
                    <a:close/>
                    <a:moveTo>
                      <a:pt x="1473" y="390"/>
                    </a:moveTo>
                    <a:lnTo>
                      <a:pt x="1473" y="390"/>
                    </a:lnTo>
                    <a:lnTo>
                      <a:pt x="1473" y="390"/>
                    </a:lnTo>
                    <a:lnTo>
                      <a:pt x="1478" y="392"/>
                    </a:lnTo>
                    <a:lnTo>
                      <a:pt x="1483" y="395"/>
                    </a:lnTo>
                    <a:lnTo>
                      <a:pt x="1487" y="401"/>
                    </a:lnTo>
                    <a:lnTo>
                      <a:pt x="1488" y="407"/>
                    </a:lnTo>
                    <a:lnTo>
                      <a:pt x="1488" y="407"/>
                    </a:lnTo>
                    <a:lnTo>
                      <a:pt x="1487" y="413"/>
                    </a:lnTo>
                    <a:lnTo>
                      <a:pt x="1483" y="418"/>
                    </a:lnTo>
                    <a:lnTo>
                      <a:pt x="1478" y="421"/>
                    </a:lnTo>
                    <a:lnTo>
                      <a:pt x="1473" y="423"/>
                    </a:lnTo>
                    <a:lnTo>
                      <a:pt x="1473" y="423"/>
                    </a:lnTo>
                    <a:lnTo>
                      <a:pt x="1466" y="421"/>
                    </a:lnTo>
                    <a:lnTo>
                      <a:pt x="1461" y="418"/>
                    </a:lnTo>
                    <a:lnTo>
                      <a:pt x="1458" y="413"/>
                    </a:lnTo>
                    <a:lnTo>
                      <a:pt x="1458" y="407"/>
                    </a:lnTo>
                    <a:lnTo>
                      <a:pt x="1458" y="407"/>
                    </a:lnTo>
                    <a:lnTo>
                      <a:pt x="1458" y="401"/>
                    </a:lnTo>
                    <a:lnTo>
                      <a:pt x="1461" y="395"/>
                    </a:lnTo>
                    <a:lnTo>
                      <a:pt x="1466" y="392"/>
                    </a:lnTo>
                    <a:lnTo>
                      <a:pt x="1473" y="390"/>
                    </a:lnTo>
                    <a:lnTo>
                      <a:pt x="1473" y="390"/>
                    </a:lnTo>
                    <a:close/>
                    <a:moveTo>
                      <a:pt x="1415" y="390"/>
                    </a:moveTo>
                    <a:lnTo>
                      <a:pt x="1415" y="390"/>
                    </a:lnTo>
                    <a:lnTo>
                      <a:pt x="1415" y="390"/>
                    </a:lnTo>
                    <a:lnTo>
                      <a:pt x="1420" y="392"/>
                    </a:lnTo>
                    <a:lnTo>
                      <a:pt x="1425" y="395"/>
                    </a:lnTo>
                    <a:lnTo>
                      <a:pt x="1429" y="401"/>
                    </a:lnTo>
                    <a:lnTo>
                      <a:pt x="1431" y="407"/>
                    </a:lnTo>
                    <a:lnTo>
                      <a:pt x="1431" y="407"/>
                    </a:lnTo>
                    <a:lnTo>
                      <a:pt x="1429" y="413"/>
                    </a:lnTo>
                    <a:lnTo>
                      <a:pt x="1425" y="418"/>
                    </a:lnTo>
                    <a:lnTo>
                      <a:pt x="1420" y="421"/>
                    </a:lnTo>
                    <a:lnTo>
                      <a:pt x="1415" y="423"/>
                    </a:lnTo>
                    <a:lnTo>
                      <a:pt x="1415" y="423"/>
                    </a:lnTo>
                    <a:lnTo>
                      <a:pt x="1408" y="421"/>
                    </a:lnTo>
                    <a:lnTo>
                      <a:pt x="1403" y="418"/>
                    </a:lnTo>
                    <a:lnTo>
                      <a:pt x="1400" y="413"/>
                    </a:lnTo>
                    <a:lnTo>
                      <a:pt x="1398" y="407"/>
                    </a:lnTo>
                    <a:lnTo>
                      <a:pt x="1398" y="407"/>
                    </a:lnTo>
                    <a:lnTo>
                      <a:pt x="1400" y="401"/>
                    </a:lnTo>
                    <a:lnTo>
                      <a:pt x="1403" y="395"/>
                    </a:lnTo>
                    <a:lnTo>
                      <a:pt x="1408" y="392"/>
                    </a:lnTo>
                    <a:lnTo>
                      <a:pt x="1415" y="390"/>
                    </a:lnTo>
                    <a:lnTo>
                      <a:pt x="1415" y="390"/>
                    </a:lnTo>
                    <a:close/>
                    <a:moveTo>
                      <a:pt x="1356" y="390"/>
                    </a:moveTo>
                    <a:lnTo>
                      <a:pt x="1356" y="390"/>
                    </a:lnTo>
                    <a:lnTo>
                      <a:pt x="1356" y="390"/>
                    </a:lnTo>
                    <a:lnTo>
                      <a:pt x="1362" y="392"/>
                    </a:lnTo>
                    <a:lnTo>
                      <a:pt x="1368" y="395"/>
                    </a:lnTo>
                    <a:lnTo>
                      <a:pt x="1371" y="401"/>
                    </a:lnTo>
                    <a:lnTo>
                      <a:pt x="1371" y="407"/>
                    </a:lnTo>
                    <a:lnTo>
                      <a:pt x="1371" y="407"/>
                    </a:lnTo>
                    <a:lnTo>
                      <a:pt x="1371" y="413"/>
                    </a:lnTo>
                    <a:lnTo>
                      <a:pt x="1368" y="418"/>
                    </a:lnTo>
                    <a:lnTo>
                      <a:pt x="1362" y="421"/>
                    </a:lnTo>
                    <a:lnTo>
                      <a:pt x="1356" y="423"/>
                    </a:lnTo>
                    <a:lnTo>
                      <a:pt x="1356" y="423"/>
                    </a:lnTo>
                    <a:lnTo>
                      <a:pt x="1350" y="421"/>
                    </a:lnTo>
                    <a:lnTo>
                      <a:pt x="1345" y="418"/>
                    </a:lnTo>
                    <a:lnTo>
                      <a:pt x="1342" y="413"/>
                    </a:lnTo>
                    <a:lnTo>
                      <a:pt x="1340" y="407"/>
                    </a:lnTo>
                    <a:lnTo>
                      <a:pt x="1340" y="407"/>
                    </a:lnTo>
                    <a:lnTo>
                      <a:pt x="1342" y="401"/>
                    </a:lnTo>
                    <a:lnTo>
                      <a:pt x="1345" y="395"/>
                    </a:lnTo>
                    <a:lnTo>
                      <a:pt x="1350" y="392"/>
                    </a:lnTo>
                    <a:lnTo>
                      <a:pt x="1356" y="390"/>
                    </a:lnTo>
                    <a:lnTo>
                      <a:pt x="1356" y="390"/>
                    </a:lnTo>
                    <a:close/>
                    <a:moveTo>
                      <a:pt x="1298" y="390"/>
                    </a:moveTo>
                    <a:lnTo>
                      <a:pt x="1298" y="390"/>
                    </a:lnTo>
                    <a:lnTo>
                      <a:pt x="1298" y="390"/>
                    </a:lnTo>
                    <a:lnTo>
                      <a:pt x="1305" y="392"/>
                    </a:lnTo>
                    <a:lnTo>
                      <a:pt x="1310" y="395"/>
                    </a:lnTo>
                    <a:lnTo>
                      <a:pt x="1311" y="401"/>
                    </a:lnTo>
                    <a:lnTo>
                      <a:pt x="1313" y="407"/>
                    </a:lnTo>
                    <a:lnTo>
                      <a:pt x="1313" y="407"/>
                    </a:lnTo>
                    <a:lnTo>
                      <a:pt x="1311" y="413"/>
                    </a:lnTo>
                    <a:lnTo>
                      <a:pt x="1310" y="418"/>
                    </a:lnTo>
                    <a:lnTo>
                      <a:pt x="1305" y="421"/>
                    </a:lnTo>
                    <a:lnTo>
                      <a:pt x="1298" y="423"/>
                    </a:lnTo>
                    <a:lnTo>
                      <a:pt x="1298" y="423"/>
                    </a:lnTo>
                    <a:lnTo>
                      <a:pt x="1293" y="421"/>
                    </a:lnTo>
                    <a:lnTo>
                      <a:pt x="1287" y="418"/>
                    </a:lnTo>
                    <a:lnTo>
                      <a:pt x="1284" y="413"/>
                    </a:lnTo>
                    <a:lnTo>
                      <a:pt x="1282" y="407"/>
                    </a:lnTo>
                    <a:lnTo>
                      <a:pt x="1282" y="407"/>
                    </a:lnTo>
                    <a:lnTo>
                      <a:pt x="1284" y="401"/>
                    </a:lnTo>
                    <a:lnTo>
                      <a:pt x="1287" y="395"/>
                    </a:lnTo>
                    <a:lnTo>
                      <a:pt x="1293" y="392"/>
                    </a:lnTo>
                    <a:lnTo>
                      <a:pt x="1298" y="390"/>
                    </a:lnTo>
                    <a:lnTo>
                      <a:pt x="1298" y="390"/>
                    </a:lnTo>
                    <a:close/>
                    <a:moveTo>
                      <a:pt x="1240" y="390"/>
                    </a:moveTo>
                    <a:lnTo>
                      <a:pt x="1240" y="390"/>
                    </a:lnTo>
                    <a:lnTo>
                      <a:pt x="1240" y="390"/>
                    </a:lnTo>
                    <a:lnTo>
                      <a:pt x="1245" y="392"/>
                    </a:lnTo>
                    <a:lnTo>
                      <a:pt x="1250" y="395"/>
                    </a:lnTo>
                    <a:lnTo>
                      <a:pt x="1253" y="401"/>
                    </a:lnTo>
                    <a:lnTo>
                      <a:pt x="1255" y="407"/>
                    </a:lnTo>
                    <a:lnTo>
                      <a:pt x="1255" y="407"/>
                    </a:lnTo>
                    <a:lnTo>
                      <a:pt x="1253" y="413"/>
                    </a:lnTo>
                    <a:lnTo>
                      <a:pt x="1250" y="418"/>
                    </a:lnTo>
                    <a:lnTo>
                      <a:pt x="1245" y="421"/>
                    </a:lnTo>
                    <a:lnTo>
                      <a:pt x="1240" y="423"/>
                    </a:lnTo>
                    <a:lnTo>
                      <a:pt x="1240" y="423"/>
                    </a:lnTo>
                    <a:lnTo>
                      <a:pt x="1233" y="421"/>
                    </a:lnTo>
                    <a:lnTo>
                      <a:pt x="1228" y="418"/>
                    </a:lnTo>
                    <a:lnTo>
                      <a:pt x="1224" y="413"/>
                    </a:lnTo>
                    <a:lnTo>
                      <a:pt x="1224" y="407"/>
                    </a:lnTo>
                    <a:lnTo>
                      <a:pt x="1224" y="407"/>
                    </a:lnTo>
                    <a:lnTo>
                      <a:pt x="1224" y="401"/>
                    </a:lnTo>
                    <a:lnTo>
                      <a:pt x="1228" y="395"/>
                    </a:lnTo>
                    <a:lnTo>
                      <a:pt x="1233" y="392"/>
                    </a:lnTo>
                    <a:lnTo>
                      <a:pt x="1240" y="390"/>
                    </a:lnTo>
                    <a:lnTo>
                      <a:pt x="1240" y="390"/>
                    </a:lnTo>
                    <a:close/>
                    <a:moveTo>
                      <a:pt x="1182" y="390"/>
                    </a:moveTo>
                    <a:lnTo>
                      <a:pt x="1182" y="390"/>
                    </a:lnTo>
                    <a:lnTo>
                      <a:pt x="1182" y="390"/>
                    </a:lnTo>
                    <a:lnTo>
                      <a:pt x="1187" y="392"/>
                    </a:lnTo>
                    <a:lnTo>
                      <a:pt x="1192" y="395"/>
                    </a:lnTo>
                    <a:lnTo>
                      <a:pt x="1196" y="401"/>
                    </a:lnTo>
                    <a:lnTo>
                      <a:pt x="1197" y="407"/>
                    </a:lnTo>
                    <a:lnTo>
                      <a:pt x="1197" y="407"/>
                    </a:lnTo>
                    <a:lnTo>
                      <a:pt x="1196" y="413"/>
                    </a:lnTo>
                    <a:lnTo>
                      <a:pt x="1192" y="418"/>
                    </a:lnTo>
                    <a:lnTo>
                      <a:pt x="1187" y="421"/>
                    </a:lnTo>
                    <a:lnTo>
                      <a:pt x="1182" y="423"/>
                    </a:lnTo>
                    <a:lnTo>
                      <a:pt x="1182" y="423"/>
                    </a:lnTo>
                    <a:lnTo>
                      <a:pt x="1175" y="421"/>
                    </a:lnTo>
                    <a:lnTo>
                      <a:pt x="1170" y="418"/>
                    </a:lnTo>
                    <a:lnTo>
                      <a:pt x="1167" y="413"/>
                    </a:lnTo>
                    <a:lnTo>
                      <a:pt x="1167" y="407"/>
                    </a:lnTo>
                    <a:lnTo>
                      <a:pt x="1167" y="407"/>
                    </a:lnTo>
                    <a:lnTo>
                      <a:pt x="1167" y="401"/>
                    </a:lnTo>
                    <a:lnTo>
                      <a:pt x="1170" y="395"/>
                    </a:lnTo>
                    <a:lnTo>
                      <a:pt x="1175" y="392"/>
                    </a:lnTo>
                    <a:lnTo>
                      <a:pt x="1182" y="390"/>
                    </a:lnTo>
                    <a:lnTo>
                      <a:pt x="1182" y="390"/>
                    </a:lnTo>
                    <a:close/>
                    <a:moveTo>
                      <a:pt x="1122" y="390"/>
                    </a:moveTo>
                    <a:lnTo>
                      <a:pt x="1122" y="390"/>
                    </a:lnTo>
                    <a:lnTo>
                      <a:pt x="1122" y="390"/>
                    </a:lnTo>
                    <a:lnTo>
                      <a:pt x="1129" y="392"/>
                    </a:lnTo>
                    <a:lnTo>
                      <a:pt x="1134" y="395"/>
                    </a:lnTo>
                    <a:lnTo>
                      <a:pt x="1138" y="401"/>
                    </a:lnTo>
                    <a:lnTo>
                      <a:pt x="1138" y="407"/>
                    </a:lnTo>
                    <a:lnTo>
                      <a:pt x="1138" y="407"/>
                    </a:lnTo>
                    <a:lnTo>
                      <a:pt x="1138" y="413"/>
                    </a:lnTo>
                    <a:lnTo>
                      <a:pt x="1134" y="418"/>
                    </a:lnTo>
                    <a:lnTo>
                      <a:pt x="1129" y="421"/>
                    </a:lnTo>
                    <a:lnTo>
                      <a:pt x="1122" y="423"/>
                    </a:lnTo>
                    <a:lnTo>
                      <a:pt x="1122" y="423"/>
                    </a:lnTo>
                    <a:lnTo>
                      <a:pt x="1117" y="421"/>
                    </a:lnTo>
                    <a:lnTo>
                      <a:pt x="1112" y="418"/>
                    </a:lnTo>
                    <a:lnTo>
                      <a:pt x="1109" y="413"/>
                    </a:lnTo>
                    <a:lnTo>
                      <a:pt x="1107" y="407"/>
                    </a:lnTo>
                    <a:lnTo>
                      <a:pt x="1107" y="407"/>
                    </a:lnTo>
                    <a:lnTo>
                      <a:pt x="1109" y="401"/>
                    </a:lnTo>
                    <a:lnTo>
                      <a:pt x="1112" y="395"/>
                    </a:lnTo>
                    <a:lnTo>
                      <a:pt x="1117" y="392"/>
                    </a:lnTo>
                    <a:lnTo>
                      <a:pt x="1122" y="390"/>
                    </a:lnTo>
                    <a:lnTo>
                      <a:pt x="1122" y="390"/>
                    </a:lnTo>
                    <a:close/>
                    <a:moveTo>
                      <a:pt x="1064" y="390"/>
                    </a:moveTo>
                    <a:lnTo>
                      <a:pt x="1064" y="390"/>
                    </a:lnTo>
                    <a:lnTo>
                      <a:pt x="1064" y="390"/>
                    </a:lnTo>
                    <a:lnTo>
                      <a:pt x="1071" y="392"/>
                    </a:lnTo>
                    <a:lnTo>
                      <a:pt x="1076" y="395"/>
                    </a:lnTo>
                    <a:lnTo>
                      <a:pt x="1080" y="401"/>
                    </a:lnTo>
                    <a:lnTo>
                      <a:pt x="1080" y="407"/>
                    </a:lnTo>
                    <a:lnTo>
                      <a:pt x="1080" y="407"/>
                    </a:lnTo>
                    <a:lnTo>
                      <a:pt x="1080" y="413"/>
                    </a:lnTo>
                    <a:lnTo>
                      <a:pt x="1076" y="418"/>
                    </a:lnTo>
                    <a:lnTo>
                      <a:pt x="1071" y="421"/>
                    </a:lnTo>
                    <a:lnTo>
                      <a:pt x="1064" y="423"/>
                    </a:lnTo>
                    <a:lnTo>
                      <a:pt x="1064" y="423"/>
                    </a:lnTo>
                    <a:lnTo>
                      <a:pt x="1059" y="421"/>
                    </a:lnTo>
                    <a:lnTo>
                      <a:pt x="1054" y="418"/>
                    </a:lnTo>
                    <a:lnTo>
                      <a:pt x="1051" y="413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51" y="401"/>
                    </a:lnTo>
                    <a:lnTo>
                      <a:pt x="1054" y="395"/>
                    </a:lnTo>
                    <a:lnTo>
                      <a:pt x="1059" y="392"/>
                    </a:lnTo>
                    <a:lnTo>
                      <a:pt x="1064" y="390"/>
                    </a:lnTo>
                    <a:lnTo>
                      <a:pt x="1064" y="390"/>
                    </a:lnTo>
                    <a:close/>
                    <a:moveTo>
                      <a:pt x="1006" y="390"/>
                    </a:moveTo>
                    <a:lnTo>
                      <a:pt x="1006" y="390"/>
                    </a:lnTo>
                    <a:lnTo>
                      <a:pt x="1006" y="390"/>
                    </a:lnTo>
                    <a:lnTo>
                      <a:pt x="1012" y="392"/>
                    </a:lnTo>
                    <a:lnTo>
                      <a:pt x="1017" y="395"/>
                    </a:lnTo>
                    <a:lnTo>
                      <a:pt x="1020" y="401"/>
                    </a:lnTo>
                    <a:lnTo>
                      <a:pt x="1022" y="407"/>
                    </a:lnTo>
                    <a:lnTo>
                      <a:pt x="1022" y="407"/>
                    </a:lnTo>
                    <a:lnTo>
                      <a:pt x="1020" y="413"/>
                    </a:lnTo>
                    <a:lnTo>
                      <a:pt x="1017" y="418"/>
                    </a:lnTo>
                    <a:lnTo>
                      <a:pt x="1012" y="421"/>
                    </a:lnTo>
                    <a:lnTo>
                      <a:pt x="1006" y="423"/>
                    </a:lnTo>
                    <a:lnTo>
                      <a:pt x="1006" y="423"/>
                    </a:lnTo>
                    <a:lnTo>
                      <a:pt x="1000" y="421"/>
                    </a:lnTo>
                    <a:lnTo>
                      <a:pt x="996" y="418"/>
                    </a:lnTo>
                    <a:lnTo>
                      <a:pt x="993" y="413"/>
                    </a:lnTo>
                    <a:lnTo>
                      <a:pt x="991" y="407"/>
                    </a:lnTo>
                    <a:lnTo>
                      <a:pt x="991" y="407"/>
                    </a:lnTo>
                    <a:lnTo>
                      <a:pt x="993" y="401"/>
                    </a:lnTo>
                    <a:lnTo>
                      <a:pt x="996" y="395"/>
                    </a:lnTo>
                    <a:lnTo>
                      <a:pt x="1000" y="392"/>
                    </a:lnTo>
                    <a:lnTo>
                      <a:pt x="1006" y="390"/>
                    </a:lnTo>
                    <a:lnTo>
                      <a:pt x="1006" y="390"/>
                    </a:lnTo>
                    <a:close/>
                    <a:moveTo>
                      <a:pt x="949" y="390"/>
                    </a:moveTo>
                    <a:lnTo>
                      <a:pt x="949" y="390"/>
                    </a:lnTo>
                    <a:lnTo>
                      <a:pt x="949" y="390"/>
                    </a:lnTo>
                    <a:lnTo>
                      <a:pt x="954" y="392"/>
                    </a:lnTo>
                    <a:lnTo>
                      <a:pt x="959" y="395"/>
                    </a:lnTo>
                    <a:lnTo>
                      <a:pt x="962" y="401"/>
                    </a:lnTo>
                    <a:lnTo>
                      <a:pt x="964" y="407"/>
                    </a:lnTo>
                    <a:lnTo>
                      <a:pt x="964" y="407"/>
                    </a:lnTo>
                    <a:lnTo>
                      <a:pt x="962" y="413"/>
                    </a:lnTo>
                    <a:lnTo>
                      <a:pt x="959" y="418"/>
                    </a:lnTo>
                    <a:lnTo>
                      <a:pt x="954" y="421"/>
                    </a:lnTo>
                    <a:lnTo>
                      <a:pt x="949" y="423"/>
                    </a:lnTo>
                    <a:lnTo>
                      <a:pt x="949" y="423"/>
                    </a:lnTo>
                    <a:lnTo>
                      <a:pt x="942" y="421"/>
                    </a:lnTo>
                    <a:lnTo>
                      <a:pt x="937" y="418"/>
                    </a:lnTo>
                    <a:lnTo>
                      <a:pt x="933" y="413"/>
                    </a:lnTo>
                    <a:lnTo>
                      <a:pt x="933" y="407"/>
                    </a:lnTo>
                    <a:lnTo>
                      <a:pt x="933" y="407"/>
                    </a:lnTo>
                    <a:lnTo>
                      <a:pt x="933" y="401"/>
                    </a:lnTo>
                    <a:lnTo>
                      <a:pt x="937" y="395"/>
                    </a:lnTo>
                    <a:lnTo>
                      <a:pt x="942" y="392"/>
                    </a:lnTo>
                    <a:lnTo>
                      <a:pt x="949" y="390"/>
                    </a:lnTo>
                    <a:lnTo>
                      <a:pt x="949" y="390"/>
                    </a:lnTo>
                    <a:close/>
                    <a:moveTo>
                      <a:pt x="889" y="390"/>
                    </a:moveTo>
                    <a:lnTo>
                      <a:pt x="889" y="390"/>
                    </a:lnTo>
                    <a:lnTo>
                      <a:pt x="889" y="390"/>
                    </a:lnTo>
                    <a:lnTo>
                      <a:pt x="896" y="392"/>
                    </a:lnTo>
                    <a:lnTo>
                      <a:pt x="901" y="395"/>
                    </a:lnTo>
                    <a:lnTo>
                      <a:pt x="904" y="401"/>
                    </a:lnTo>
                    <a:lnTo>
                      <a:pt x="906" y="407"/>
                    </a:lnTo>
                    <a:lnTo>
                      <a:pt x="906" y="407"/>
                    </a:lnTo>
                    <a:lnTo>
                      <a:pt x="904" y="413"/>
                    </a:lnTo>
                    <a:lnTo>
                      <a:pt x="901" y="418"/>
                    </a:lnTo>
                    <a:lnTo>
                      <a:pt x="896" y="421"/>
                    </a:lnTo>
                    <a:lnTo>
                      <a:pt x="889" y="423"/>
                    </a:lnTo>
                    <a:lnTo>
                      <a:pt x="889" y="423"/>
                    </a:lnTo>
                    <a:lnTo>
                      <a:pt x="884" y="421"/>
                    </a:lnTo>
                    <a:lnTo>
                      <a:pt x="879" y="418"/>
                    </a:lnTo>
                    <a:lnTo>
                      <a:pt x="875" y="413"/>
                    </a:lnTo>
                    <a:lnTo>
                      <a:pt x="874" y="407"/>
                    </a:lnTo>
                    <a:lnTo>
                      <a:pt x="874" y="407"/>
                    </a:lnTo>
                    <a:lnTo>
                      <a:pt x="875" y="401"/>
                    </a:lnTo>
                    <a:lnTo>
                      <a:pt x="879" y="395"/>
                    </a:lnTo>
                    <a:lnTo>
                      <a:pt x="884" y="392"/>
                    </a:lnTo>
                    <a:lnTo>
                      <a:pt x="889" y="390"/>
                    </a:lnTo>
                    <a:lnTo>
                      <a:pt x="889" y="390"/>
                    </a:lnTo>
                    <a:close/>
                    <a:moveTo>
                      <a:pt x="831" y="390"/>
                    </a:moveTo>
                    <a:lnTo>
                      <a:pt x="831" y="390"/>
                    </a:lnTo>
                    <a:lnTo>
                      <a:pt x="831" y="390"/>
                    </a:lnTo>
                    <a:lnTo>
                      <a:pt x="838" y="392"/>
                    </a:lnTo>
                    <a:lnTo>
                      <a:pt x="843" y="395"/>
                    </a:lnTo>
                    <a:lnTo>
                      <a:pt x="846" y="401"/>
                    </a:lnTo>
                    <a:lnTo>
                      <a:pt x="846" y="407"/>
                    </a:lnTo>
                    <a:lnTo>
                      <a:pt x="846" y="407"/>
                    </a:lnTo>
                    <a:lnTo>
                      <a:pt x="846" y="413"/>
                    </a:lnTo>
                    <a:lnTo>
                      <a:pt x="843" y="418"/>
                    </a:lnTo>
                    <a:lnTo>
                      <a:pt x="838" y="421"/>
                    </a:lnTo>
                    <a:lnTo>
                      <a:pt x="831" y="423"/>
                    </a:lnTo>
                    <a:lnTo>
                      <a:pt x="831" y="423"/>
                    </a:lnTo>
                    <a:lnTo>
                      <a:pt x="826" y="421"/>
                    </a:lnTo>
                    <a:lnTo>
                      <a:pt x="821" y="418"/>
                    </a:lnTo>
                    <a:lnTo>
                      <a:pt x="817" y="413"/>
                    </a:lnTo>
                    <a:lnTo>
                      <a:pt x="816" y="407"/>
                    </a:lnTo>
                    <a:lnTo>
                      <a:pt x="816" y="407"/>
                    </a:lnTo>
                    <a:lnTo>
                      <a:pt x="817" y="401"/>
                    </a:lnTo>
                    <a:lnTo>
                      <a:pt x="821" y="395"/>
                    </a:lnTo>
                    <a:lnTo>
                      <a:pt x="826" y="392"/>
                    </a:lnTo>
                    <a:lnTo>
                      <a:pt x="831" y="390"/>
                    </a:lnTo>
                    <a:lnTo>
                      <a:pt x="831" y="390"/>
                    </a:lnTo>
                    <a:close/>
                    <a:moveTo>
                      <a:pt x="773" y="390"/>
                    </a:moveTo>
                    <a:lnTo>
                      <a:pt x="773" y="390"/>
                    </a:lnTo>
                    <a:lnTo>
                      <a:pt x="773" y="390"/>
                    </a:lnTo>
                    <a:lnTo>
                      <a:pt x="780" y="392"/>
                    </a:lnTo>
                    <a:lnTo>
                      <a:pt x="783" y="395"/>
                    </a:lnTo>
                    <a:lnTo>
                      <a:pt x="787" y="401"/>
                    </a:lnTo>
                    <a:lnTo>
                      <a:pt x="789" y="407"/>
                    </a:lnTo>
                    <a:lnTo>
                      <a:pt x="789" y="407"/>
                    </a:lnTo>
                    <a:lnTo>
                      <a:pt x="787" y="413"/>
                    </a:lnTo>
                    <a:lnTo>
                      <a:pt x="783" y="418"/>
                    </a:lnTo>
                    <a:lnTo>
                      <a:pt x="780" y="421"/>
                    </a:lnTo>
                    <a:lnTo>
                      <a:pt x="773" y="423"/>
                    </a:lnTo>
                    <a:lnTo>
                      <a:pt x="773" y="423"/>
                    </a:lnTo>
                    <a:lnTo>
                      <a:pt x="766" y="421"/>
                    </a:lnTo>
                    <a:lnTo>
                      <a:pt x="763" y="418"/>
                    </a:lnTo>
                    <a:lnTo>
                      <a:pt x="760" y="413"/>
                    </a:lnTo>
                    <a:lnTo>
                      <a:pt x="758" y="407"/>
                    </a:lnTo>
                    <a:lnTo>
                      <a:pt x="758" y="407"/>
                    </a:lnTo>
                    <a:lnTo>
                      <a:pt x="760" y="401"/>
                    </a:lnTo>
                    <a:lnTo>
                      <a:pt x="763" y="395"/>
                    </a:lnTo>
                    <a:lnTo>
                      <a:pt x="766" y="392"/>
                    </a:lnTo>
                    <a:lnTo>
                      <a:pt x="773" y="390"/>
                    </a:lnTo>
                    <a:lnTo>
                      <a:pt x="773" y="390"/>
                    </a:lnTo>
                    <a:close/>
                    <a:moveTo>
                      <a:pt x="715" y="390"/>
                    </a:moveTo>
                    <a:lnTo>
                      <a:pt x="715" y="390"/>
                    </a:lnTo>
                    <a:lnTo>
                      <a:pt x="715" y="390"/>
                    </a:lnTo>
                    <a:lnTo>
                      <a:pt x="720" y="392"/>
                    </a:lnTo>
                    <a:lnTo>
                      <a:pt x="725" y="395"/>
                    </a:lnTo>
                    <a:lnTo>
                      <a:pt x="729" y="401"/>
                    </a:lnTo>
                    <a:lnTo>
                      <a:pt x="731" y="407"/>
                    </a:lnTo>
                    <a:lnTo>
                      <a:pt x="731" y="407"/>
                    </a:lnTo>
                    <a:lnTo>
                      <a:pt x="729" y="413"/>
                    </a:lnTo>
                    <a:lnTo>
                      <a:pt x="725" y="418"/>
                    </a:lnTo>
                    <a:lnTo>
                      <a:pt x="720" y="421"/>
                    </a:lnTo>
                    <a:lnTo>
                      <a:pt x="715" y="423"/>
                    </a:lnTo>
                    <a:lnTo>
                      <a:pt x="715" y="423"/>
                    </a:lnTo>
                    <a:lnTo>
                      <a:pt x="708" y="421"/>
                    </a:lnTo>
                    <a:lnTo>
                      <a:pt x="703" y="418"/>
                    </a:lnTo>
                    <a:lnTo>
                      <a:pt x="700" y="413"/>
                    </a:lnTo>
                    <a:lnTo>
                      <a:pt x="700" y="407"/>
                    </a:lnTo>
                    <a:lnTo>
                      <a:pt x="700" y="407"/>
                    </a:lnTo>
                    <a:lnTo>
                      <a:pt x="700" y="401"/>
                    </a:lnTo>
                    <a:lnTo>
                      <a:pt x="703" y="395"/>
                    </a:lnTo>
                    <a:lnTo>
                      <a:pt x="708" y="392"/>
                    </a:lnTo>
                    <a:lnTo>
                      <a:pt x="715" y="390"/>
                    </a:lnTo>
                    <a:lnTo>
                      <a:pt x="715" y="390"/>
                    </a:lnTo>
                    <a:close/>
                    <a:moveTo>
                      <a:pt x="657" y="390"/>
                    </a:moveTo>
                    <a:lnTo>
                      <a:pt x="657" y="390"/>
                    </a:lnTo>
                    <a:lnTo>
                      <a:pt x="657" y="390"/>
                    </a:lnTo>
                    <a:lnTo>
                      <a:pt x="662" y="392"/>
                    </a:lnTo>
                    <a:lnTo>
                      <a:pt x="668" y="395"/>
                    </a:lnTo>
                    <a:lnTo>
                      <a:pt x="671" y="401"/>
                    </a:lnTo>
                    <a:lnTo>
                      <a:pt x="673" y="407"/>
                    </a:lnTo>
                    <a:lnTo>
                      <a:pt x="673" y="407"/>
                    </a:lnTo>
                    <a:lnTo>
                      <a:pt x="671" y="413"/>
                    </a:lnTo>
                    <a:lnTo>
                      <a:pt x="668" y="418"/>
                    </a:lnTo>
                    <a:lnTo>
                      <a:pt x="662" y="421"/>
                    </a:lnTo>
                    <a:lnTo>
                      <a:pt x="657" y="423"/>
                    </a:lnTo>
                    <a:lnTo>
                      <a:pt x="657" y="423"/>
                    </a:lnTo>
                    <a:lnTo>
                      <a:pt x="651" y="421"/>
                    </a:lnTo>
                    <a:lnTo>
                      <a:pt x="645" y="418"/>
                    </a:lnTo>
                    <a:lnTo>
                      <a:pt x="642" y="413"/>
                    </a:lnTo>
                    <a:lnTo>
                      <a:pt x="640" y="407"/>
                    </a:lnTo>
                    <a:lnTo>
                      <a:pt x="640" y="407"/>
                    </a:lnTo>
                    <a:lnTo>
                      <a:pt x="642" y="401"/>
                    </a:lnTo>
                    <a:lnTo>
                      <a:pt x="645" y="395"/>
                    </a:lnTo>
                    <a:lnTo>
                      <a:pt x="651" y="392"/>
                    </a:lnTo>
                    <a:lnTo>
                      <a:pt x="657" y="390"/>
                    </a:lnTo>
                    <a:lnTo>
                      <a:pt x="657" y="390"/>
                    </a:lnTo>
                    <a:close/>
                    <a:moveTo>
                      <a:pt x="598" y="390"/>
                    </a:moveTo>
                    <a:lnTo>
                      <a:pt x="598" y="390"/>
                    </a:lnTo>
                    <a:lnTo>
                      <a:pt x="598" y="390"/>
                    </a:lnTo>
                    <a:lnTo>
                      <a:pt x="605" y="392"/>
                    </a:lnTo>
                    <a:lnTo>
                      <a:pt x="610" y="395"/>
                    </a:lnTo>
                    <a:lnTo>
                      <a:pt x="613" y="401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3" y="413"/>
                    </a:lnTo>
                    <a:lnTo>
                      <a:pt x="610" y="418"/>
                    </a:lnTo>
                    <a:lnTo>
                      <a:pt x="605" y="421"/>
                    </a:lnTo>
                    <a:lnTo>
                      <a:pt x="598" y="423"/>
                    </a:lnTo>
                    <a:lnTo>
                      <a:pt x="598" y="423"/>
                    </a:lnTo>
                    <a:lnTo>
                      <a:pt x="593" y="421"/>
                    </a:lnTo>
                    <a:lnTo>
                      <a:pt x="588" y="418"/>
                    </a:lnTo>
                    <a:lnTo>
                      <a:pt x="584" y="413"/>
                    </a:lnTo>
                    <a:lnTo>
                      <a:pt x="582" y="407"/>
                    </a:lnTo>
                    <a:lnTo>
                      <a:pt x="582" y="407"/>
                    </a:lnTo>
                    <a:lnTo>
                      <a:pt x="584" y="401"/>
                    </a:lnTo>
                    <a:lnTo>
                      <a:pt x="588" y="395"/>
                    </a:lnTo>
                    <a:lnTo>
                      <a:pt x="593" y="392"/>
                    </a:lnTo>
                    <a:lnTo>
                      <a:pt x="598" y="390"/>
                    </a:lnTo>
                    <a:lnTo>
                      <a:pt x="598" y="390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7" y="392"/>
                    </a:lnTo>
                    <a:lnTo>
                      <a:pt x="550" y="395"/>
                    </a:lnTo>
                    <a:lnTo>
                      <a:pt x="553" y="401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3" y="413"/>
                    </a:lnTo>
                    <a:lnTo>
                      <a:pt x="550" y="418"/>
                    </a:lnTo>
                    <a:lnTo>
                      <a:pt x="547" y="421"/>
                    </a:lnTo>
                    <a:lnTo>
                      <a:pt x="540" y="423"/>
                    </a:lnTo>
                    <a:lnTo>
                      <a:pt x="540" y="423"/>
                    </a:lnTo>
                    <a:lnTo>
                      <a:pt x="535" y="421"/>
                    </a:lnTo>
                    <a:lnTo>
                      <a:pt x="530" y="418"/>
                    </a:lnTo>
                    <a:lnTo>
                      <a:pt x="526" y="413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6" y="401"/>
                    </a:lnTo>
                    <a:lnTo>
                      <a:pt x="530" y="395"/>
                    </a:lnTo>
                    <a:lnTo>
                      <a:pt x="535" y="392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7" y="392"/>
                    </a:lnTo>
                    <a:lnTo>
                      <a:pt x="492" y="395"/>
                    </a:lnTo>
                    <a:lnTo>
                      <a:pt x="496" y="401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6" y="413"/>
                    </a:lnTo>
                    <a:lnTo>
                      <a:pt x="492" y="418"/>
                    </a:lnTo>
                    <a:lnTo>
                      <a:pt x="487" y="421"/>
                    </a:lnTo>
                    <a:lnTo>
                      <a:pt x="482" y="423"/>
                    </a:lnTo>
                    <a:lnTo>
                      <a:pt x="482" y="423"/>
                    </a:lnTo>
                    <a:lnTo>
                      <a:pt x="475" y="421"/>
                    </a:lnTo>
                    <a:lnTo>
                      <a:pt x="470" y="418"/>
                    </a:lnTo>
                    <a:lnTo>
                      <a:pt x="467" y="413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7" y="401"/>
                    </a:lnTo>
                    <a:lnTo>
                      <a:pt x="470" y="395"/>
                    </a:lnTo>
                    <a:lnTo>
                      <a:pt x="475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8" y="401"/>
                    </a:lnTo>
                    <a:lnTo>
                      <a:pt x="439" y="407"/>
                    </a:lnTo>
                    <a:lnTo>
                      <a:pt x="439" y="407"/>
                    </a:lnTo>
                    <a:lnTo>
                      <a:pt x="438" y="413"/>
                    </a:lnTo>
                    <a:lnTo>
                      <a:pt x="434" y="418"/>
                    </a:lnTo>
                    <a:lnTo>
                      <a:pt x="429" y="421"/>
                    </a:lnTo>
                    <a:lnTo>
                      <a:pt x="424" y="423"/>
                    </a:lnTo>
                    <a:lnTo>
                      <a:pt x="424" y="423"/>
                    </a:lnTo>
                    <a:lnTo>
                      <a:pt x="417" y="421"/>
                    </a:lnTo>
                    <a:lnTo>
                      <a:pt x="412" y="418"/>
                    </a:lnTo>
                    <a:lnTo>
                      <a:pt x="409" y="413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9" y="401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1122" y="348"/>
                    </a:moveTo>
                    <a:lnTo>
                      <a:pt x="1122" y="348"/>
                    </a:lnTo>
                    <a:lnTo>
                      <a:pt x="1122" y="348"/>
                    </a:lnTo>
                    <a:lnTo>
                      <a:pt x="1129" y="348"/>
                    </a:lnTo>
                    <a:lnTo>
                      <a:pt x="1134" y="353"/>
                    </a:lnTo>
                    <a:lnTo>
                      <a:pt x="1138" y="358"/>
                    </a:lnTo>
                    <a:lnTo>
                      <a:pt x="1138" y="363"/>
                    </a:lnTo>
                    <a:lnTo>
                      <a:pt x="1138" y="363"/>
                    </a:lnTo>
                    <a:lnTo>
                      <a:pt x="1138" y="370"/>
                    </a:lnTo>
                    <a:lnTo>
                      <a:pt x="1134" y="375"/>
                    </a:lnTo>
                    <a:lnTo>
                      <a:pt x="1129" y="378"/>
                    </a:lnTo>
                    <a:lnTo>
                      <a:pt x="1122" y="380"/>
                    </a:lnTo>
                    <a:lnTo>
                      <a:pt x="1122" y="380"/>
                    </a:lnTo>
                    <a:lnTo>
                      <a:pt x="1117" y="378"/>
                    </a:lnTo>
                    <a:lnTo>
                      <a:pt x="1112" y="375"/>
                    </a:lnTo>
                    <a:lnTo>
                      <a:pt x="1109" y="370"/>
                    </a:lnTo>
                    <a:lnTo>
                      <a:pt x="1107" y="363"/>
                    </a:lnTo>
                    <a:lnTo>
                      <a:pt x="1107" y="363"/>
                    </a:lnTo>
                    <a:lnTo>
                      <a:pt x="1109" y="358"/>
                    </a:lnTo>
                    <a:lnTo>
                      <a:pt x="1112" y="353"/>
                    </a:lnTo>
                    <a:lnTo>
                      <a:pt x="1117" y="348"/>
                    </a:lnTo>
                    <a:lnTo>
                      <a:pt x="1122" y="348"/>
                    </a:lnTo>
                    <a:lnTo>
                      <a:pt x="1122" y="348"/>
                    </a:lnTo>
                    <a:close/>
                    <a:moveTo>
                      <a:pt x="1064" y="348"/>
                    </a:moveTo>
                    <a:lnTo>
                      <a:pt x="1064" y="348"/>
                    </a:lnTo>
                    <a:lnTo>
                      <a:pt x="1064" y="348"/>
                    </a:lnTo>
                    <a:lnTo>
                      <a:pt x="1071" y="348"/>
                    </a:lnTo>
                    <a:lnTo>
                      <a:pt x="1076" y="353"/>
                    </a:lnTo>
                    <a:lnTo>
                      <a:pt x="1080" y="358"/>
                    </a:lnTo>
                    <a:lnTo>
                      <a:pt x="1080" y="363"/>
                    </a:lnTo>
                    <a:lnTo>
                      <a:pt x="1080" y="363"/>
                    </a:lnTo>
                    <a:lnTo>
                      <a:pt x="1080" y="370"/>
                    </a:lnTo>
                    <a:lnTo>
                      <a:pt x="1076" y="375"/>
                    </a:lnTo>
                    <a:lnTo>
                      <a:pt x="1071" y="378"/>
                    </a:lnTo>
                    <a:lnTo>
                      <a:pt x="1064" y="380"/>
                    </a:lnTo>
                    <a:lnTo>
                      <a:pt x="1064" y="380"/>
                    </a:lnTo>
                    <a:lnTo>
                      <a:pt x="1059" y="378"/>
                    </a:lnTo>
                    <a:lnTo>
                      <a:pt x="1054" y="375"/>
                    </a:lnTo>
                    <a:lnTo>
                      <a:pt x="1051" y="370"/>
                    </a:lnTo>
                    <a:lnTo>
                      <a:pt x="1049" y="363"/>
                    </a:lnTo>
                    <a:lnTo>
                      <a:pt x="1049" y="363"/>
                    </a:lnTo>
                    <a:lnTo>
                      <a:pt x="1051" y="358"/>
                    </a:lnTo>
                    <a:lnTo>
                      <a:pt x="1054" y="353"/>
                    </a:lnTo>
                    <a:lnTo>
                      <a:pt x="1059" y="348"/>
                    </a:lnTo>
                    <a:lnTo>
                      <a:pt x="1064" y="348"/>
                    </a:lnTo>
                    <a:lnTo>
                      <a:pt x="1064" y="348"/>
                    </a:lnTo>
                    <a:close/>
                    <a:moveTo>
                      <a:pt x="1006" y="348"/>
                    </a:moveTo>
                    <a:lnTo>
                      <a:pt x="1006" y="348"/>
                    </a:lnTo>
                    <a:lnTo>
                      <a:pt x="1006" y="348"/>
                    </a:lnTo>
                    <a:lnTo>
                      <a:pt x="1012" y="348"/>
                    </a:lnTo>
                    <a:lnTo>
                      <a:pt x="1017" y="353"/>
                    </a:lnTo>
                    <a:lnTo>
                      <a:pt x="1020" y="358"/>
                    </a:lnTo>
                    <a:lnTo>
                      <a:pt x="1022" y="363"/>
                    </a:lnTo>
                    <a:lnTo>
                      <a:pt x="1022" y="363"/>
                    </a:lnTo>
                    <a:lnTo>
                      <a:pt x="1020" y="370"/>
                    </a:lnTo>
                    <a:lnTo>
                      <a:pt x="1017" y="375"/>
                    </a:lnTo>
                    <a:lnTo>
                      <a:pt x="1012" y="378"/>
                    </a:lnTo>
                    <a:lnTo>
                      <a:pt x="1006" y="380"/>
                    </a:lnTo>
                    <a:lnTo>
                      <a:pt x="1006" y="380"/>
                    </a:lnTo>
                    <a:lnTo>
                      <a:pt x="1000" y="378"/>
                    </a:lnTo>
                    <a:lnTo>
                      <a:pt x="996" y="375"/>
                    </a:lnTo>
                    <a:lnTo>
                      <a:pt x="993" y="370"/>
                    </a:lnTo>
                    <a:lnTo>
                      <a:pt x="991" y="363"/>
                    </a:lnTo>
                    <a:lnTo>
                      <a:pt x="991" y="363"/>
                    </a:lnTo>
                    <a:lnTo>
                      <a:pt x="993" y="358"/>
                    </a:lnTo>
                    <a:lnTo>
                      <a:pt x="996" y="353"/>
                    </a:lnTo>
                    <a:lnTo>
                      <a:pt x="1000" y="348"/>
                    </a:lnTo>
                    <a:lnTo>
                      <a:pt x="1006" y="348"/>
                    </a:lnTo>
                    <a:lnTo>
                      <a:pt x="1006" y="348"/>
                    </a:lnTo>
                    <a:close/>
                    <a:moveTo>
                      <a:pt x="949" y="348"/>
                    </a:moveTo>
                    <a:lnTo>
                      <a:pt x="949" y="348"/>
                    </a:lnTo>
                    <a:lnTo>
                      <a:pt x="949" y="348"/>
                    </a:lnTo>
                    <a:lnTo>
                      <a:pt x="954" y="348"/>
                    </a:lnTo>
                    <a:lnTo>
                      <a:pt x="959" y="353"/>
                    </a:lnTo>
                    <a:lnTo>
                      <a:pt x="962" y="358"/>
                    </a:lnTo>
                    <a:lnTo>
                      <a:pt x="964" y="363"/>
                    </a:lnTo>
                    <a:lnTo>
                      <a:pt x="964" y="363"/>
                    </a:lnTo>
                    <a:lnTo>
                      <a:pt x="962" y="370"/>
                    </a:lnTo>
                    <a:lnTo>
                      <a:pt x="959" y="375"/>
                    </a:lnTo>
                    <a:lnTo>
                      <a:pt x="954" y="378"/>
                    </a:lnTo>
                    <a:lnTo>
                      <a:pt x="949" y="380"/>
                    </a:lnTo>
                    <a:lnTo>
                      <a:pt x="949" y="380"/>
                    </a:lnTo>
                    <a:lnTo>
                      <a:pt x="942" y="378"/>
                    </a:lnTo>
                    <a:lnTo>
                      <a:pt x="937" y="375"/>
                    </a:lnTo>
                    <a:lnTo>
                      <a:pt x="933" y="370"/>
                    </a:lnTo>
                    <a:lnTo>
                      <a:pt x="933" y="363"/>
                    </a:lnTo>
                    <a:lnTo>
                      <a:pt x="933" y="363"/>
                    </a:lnTo>
                    <a:lnTo>
                      <a:pt x="933" y="358"/>
                    </a:lnTo>
                    <a:lnTo>
                      <a:pt x="937" y="353"/>
                    </a:lnTo>
                    <a:lnTo>
                      <a:pt x="942" y="348"/>
                    </a:lnTo>
                    <a:lnTo>
                      <a:pt x="949" y="348"/>
                    </a:lnTo>
                    <a:lnTo>
                      <a:pt x="949" y="348"/>
                    </a:lnTo>
                    <a:close/>
                    <a:moveTo>
                      <a:pt x="889" y="348"/>
                    </a:moveTo>
                    <a:lnTo>
                      <a:pt x="889" y="348"/>
                    </a:lnTo>
                    <a:lnTo>
                      <a:pt x="889" y="348"/>
                    </a:lnTo>
                    <a:lnTo>
                      <a:pt x="896" y="348"/>
                    </a:lnTo>
                    <a:lnTo>
                      <a:pt x="901" y="353"/>
                    </a:lnTo>
                    <a:lnTo>
                      <a:pt x="904" y="358"/>
                    </a:lnTo>
                    <a:lnTo>
                      <a:pt x="906" y="363"/>
                    </a:lnTo>
                    <a:lnTo>
                      <a:pt x="906" y="363"/>
                    </a:lnTo>
                    <a:lnTo>
                      <a:pt x="904" y="370"/>
                    </a:lnTo>
                    <a:lnTo>
                      <a:pt x="901" y="375"/>
                    </a:lnTo>
                    <a:lnTo>
                      <a:pt x="896" y="378"/>
                    </a:lnTo>
                    <a:lnTo>
                      <a:pt x="889" y="380"/>
                    </a:lnTo>
                    <a:lnTo>
                      <a:pt x="889" y="380"/>
                    </a:lnTo>
                    <a:lnTo>
                      <a:pt x="884" y="378"/>
                    </a:lnTo>
                    <a:lnTo>
                      <a:pt x="879" y="375"/>
                    </a:lnTo>
                    <a:lnTo>
                      <a:pt x="875" y="370"/>
                    </a:lnTo>
                    <a:lnTo>
                      <a:pt x="874" y="363"/>
                    </a:lnTo>
                    <a:lnTo>
                      <a:pt x="874" y="363"/>
                    </a:lnTo>
                    <a:lnTo>
                      <a:pt x="875" y="358"/>
                    </a:lnTo>
                    <a:lnTo>
                      <a:pt x="879" y="353"/>
                    </a:lnTo>
                    <a:lnTo>
                      <a:pt x="884" y="348"/>
                    </a:lnTo>
                    <a:lnTo>
                      <a:pt x="889" y="348"/>
                    </a:lnTo>
                    <a:lnTo>
                      <a:pt x="889" y="348"/>
                    </a:lnTo>
                    <a:close/>
                    <a:moveTo>
                      <a:pt x="831" y="348"/>
                    </a:moveTo>
                    <a:lnTo>
                      <a:pt x="831" y="348"/>
                    </a:lnTo>
                    <a:lnTo>
                      <a:pt x="831" y="348"/>
                    </a:lnTo>
                    <a:lnTo>
                      <a:pt x="838" y="348"/>
                    </a:lnTo>
                    <a:lnTo>
                      <a:pt x="843" y="353"/>
                    </a:lnTo>
                    <a:lnTo>
                      <a:pt x="846" y="358"/>
                    </a:lnTo>
                    <a:lnTo>
                      <a:pt x="846" y="363"/>
                    </a:lnTo>
                    <a:lnTo>
                      <a:pt x="846" y="363"/>
                    </a:lnTo>
                    <a:lnTo>
                      <a:pt x="846" y="370"/>
                    </a:lnTo>
                    <a:lnTo>
                      <a:pt x="843" y="375"/>
                    </a:lnTo>
                    <a:lnTo>
                      <a:pt x="838" y="378"/>
                    </a:lnTo>
                    <a:lnTo>
                      <a:pt x="831" y="380"/>
                    </a:lnTo>
                    <a:lnTo>
                      <a:pt x="831" y="380"/>
                    </a:lnTo>
                    <a:lnTo>
                      <a:pt x="826" y="378"/>
                    </a:lnTo>
                    <a:lnTo>
                      <a:pt x="821" y="375"/>
                    </a:lnTo>
                    <a:lnTo>
                      <a:pt x="817" y="370"/>
                    </a:lnTo>
                    <a:lnTo>
                      <a:pt x="816" y="363"/>
                    </a:lnTo>
                    <a:lnTo>
                      <a:pt x="816" y="363"/>
                    </a:lnTo>
                    <a:lnTo>
                      <a:pt x="817" y="358"/>
                    </a:lnTo>
                    <a:lnTo>
                      <a:pt x="821" y="353"/>
                    </a:lnTo>
                    <a:lnTo>
                      <a:pt x="826" y="348"/>
                    </a:lnTo>
                    <a:lnTo>
                      <a:pt x="831" y="348"/>
                    </a:lnTo>
                    <a:lnTo>
                      <a:pt x="831" y="348"/>
                    </a:lnTo>
                    <a:close/>
                    <a:moveTo>
                      <a:pt x="773" y="348"/>
                    </a:moveTo>
                    <a:lnTo>
                      <a:pt x="773" y="348"/>
                    </a:lnTo>
                    <a:lnTo>
                      <a:pt x="773" y="348"/>
                    </a:lnTo>
                    <a:lnTo>
                      <a:pt x="780" y="348"/>
                    </a:lnTo>
                    <a:lnTo>
                      <a:pt x="783" y="353"/>
                    </a:lnTo>
                    <a:lnTo>
                      <a:pt x="787" y="358"/>
                    </a:lnTo>
                    <a:lnTo>
                      <a:pt x="789" y="363"/>
                    </a:lnTo>
                    <a:lnTo>
                      <a:pt x="789" y="363"/>
                    </a:lnTo>
                    <a:lnTo>
                      <a:pt x="787" y="370"/>
                    </a:lnTo>
                    <a:lnTo>
                      <a:pt x="783" y="375"/>
                    </a:lnTo>
                    <a:lnTo>
                      <a:pt x="780" y="378"/>
                    </a:lnTo>
                    <a:lnTo>
                      <a:pt x="773" y="380"/>
                    </a:lnTo>
                    <a:lnTo>
                      <a:pt x="773" y="380"/>
                    </a:lnTo>
                    <a:lnTo>
                      <a:pt x="766" y="378"/>
                    </a:lnTo>
                    <a:lnTo>
                      <a:pt x="763" y="375"/>
                    </a:lnTo>
                    <a:lnTo>
                      <a:pt x="760" y="370"/>
                    </a:lnTo>
                    <a:lnTo>
                      <a:pt x="758" y="363"/>
                    </a:lnTo>
                    <a:lnTo>
                      <a:pt x="758" y="363"/>
                    </a:lnTo>
                    <a:lnTo>
                      <a:pt x="760" y="358"/>
                    </a:lnTo>
                    <a:lnTo>
                      <a:pt x="763" y="353"/>
                    </a:lnTo>
                    <a:lnTo>
                      <a:pt x="766" y="348"/>
                    </a:lnTo>
                    <a:lnTo>
                      <a:pt x="773" y="348"/>
                    </a:lnTo>
                    <a:lnTo>
                      <a:pt x="773" y="348"/>
                    </a:lnTo>
                    <a:close/>
                    <a:moveTo>
                      <a:pt x="715" y="348"/>
                    </a:moveTo>
                    <a:lnTo>
                      <a:pt x="715" y="348"/>
                    </a:lnTo>
                    <a:lnTo>
                      <a:pt x="715" y="348"/>
                    </a:lnTo>
                    <a:lnTo>
                      <a:pt x="720" y="348"/>
                    </a:lnTo>
                    <a:lnTo>
                      <a:pt x="725" y="353"/>
                    </a:lnTo>
                    <a:lnTo>
                      <a:pt x="729" y="358"/>
                    </a:lnTo>
                    <a:lnTo>
                      <a:pt x="731" y="363"/>
                    </a:lnTo>
                    <a:lnTo>
                      <a:pt x="731" y="363"/>
                    </a:lnTo>
                    <a:lnTo>
                      <a:pt x="729" y="370"/>
                    </a:lnTo>
                    <a:lnTo>
                      <a:pt x="725" y="375"/>
                    </a:lnTo>
                    <a:lnTo>
                      <a:pt x="720" y="378"/>
                    </a:lnTo>
                    <a:lnTo>
                      <a:pt x="715" y="380"/>
                    </a:lnTo>
                    <a:lnTo>
                      <a:pt x="715" y="380"/>
                    </a:lnTo>
                    <a:lnTo>
                      <a:pt x="708" y="378"/>
                    </a:lnTo>
                    <a:lnTo>
                      <a:pt x="703" y="375"/>
                    </a:lnTo>
                    <a:lnTo>
                      <a:pt x="700" y="370"/>
                    </a:lnTo>
                    <a:lnTo>
                      <a:pt x="700" y="363"/>
                    </a:lnTo>
                    <a:lnTo>
                      <a:pt x="700" y="363"/>
                    </a:lnTo>
                    <a:lnTo>
                      <a:pt x="700" y="358"/>
                    </a:lnTo>
                    <a:lnTo>
                      <a:pt x="703" y="353"/>
                    </a:lnTo>
                    <a:lnTo>
                      <a:pt x="708" y="348"/>
                    </a:lnTo>
                    <a:lnTo>
                      <a:pt x="715" y="348"/>
                    </a:lnTo>
                    <a:lnTo>
                      <a:pt x="715" y="348"/>
                    </a:lnTo>
                    <a:close/>
                    <a:moveTo>
                      <a:pt x="657" y="348"/>
                    </a:moveTo>
                    <a:lnTo>
                      <a:pt x="657" y="348"/>
                    </a:lnTo>
                    <a:lnTo>
                      <a:pt x="657" y="348"/>
                    </a:lnTo>
                    <a:lnTo>
                      <a:pt x="662" y="348"/>
                    </a:lnTo>
                    <a:lnTo>
                      <a:pt x="668" y="353"/>
                    </a:lnTo>
                    <a:lnTo>
                      <a:pt x="671" y="358"/>
                    </a:lnTo>
                    <a:lnTo>
                      <a:pt x="673" y="363"/>
                    </a:lnTo>
                    <a:lnTo>
                      <a:pt x="673" y="363"/>
                    </a:lnTo>
                    <a:lnTo>
                      <a:pt x="671" y="370"/>
                    </a:lnTo>
                    <a:lnTo>
                      <a:pt x="668" y="375"/>
                    </a:lnTo>
                    <a:lnTo>
                      <a:pt x="662" y="378"/>
                    </a:lnTo>
                    <a:lnTo>
                      <a:pt x="657" y="380"/>
                    </a:lnTo>
                    <a:lnTo>
                      <a:pt x="657" y="380"/>
                    </a:lnTo>
                    <a:lnTo>
                      <a:pt x="651" y="378"/>
                    </a:lnTo>
                    <a:lnTo>
                      <a:pt x="645" y="375"/>
                    </a:lnTo>
                    <a:lnTo>
                      <a:pt x="642" y="370"/>
                    </a:lnTo>
                    <a:lnTo>
                      <a:pt x="640" y="363"/>
                    </a:lnTo>
                    <a:lnTo>
                      <a:pt x="640" y="363"/>
                    </a:lnTo>
                    <a:lnTo>
                      <a:pt x="642" y="358"/>
                    </a:lnTo>
                    <a:lnTo>
                      <a:pt x="645" y="353"/>
                    </a:lnTo>
                    <a:lnTo>
                      <a:pt x="651" y="348"/>
                    </a:lnTo>
                    <a:lnTo>
                      <a:pt x="657" y="348"/>
                    </a:lnTo>
                    <a:lnTo>
                      <a:pt x="657" y="348"/>
                    </a:lnTo>
                    <a:close/>
                    <a:moveTo>
                      <a:pt x="598" y="348"/>
                    </a:moveTo>
                    <a:lnTo>
                      <a:pt x="598" y="348"/>
                    </a:lnTo>
                    <a:lnTo>
                      <a:pt x="598" y="348"/>
                    </a:lnTo>
                    <a:lnTo>
                      <a:pt x="605" y="348"/>
                    </a:lnTo>
                    <a:lnTo>
                      <a:pt x="610" y="353"/>
                    </a:lnTo>
                    <a:lnTo>
                      <a:pt x="613" y="358"/>
                    </a:lnTo>
                    <a:lnTo>
                      <a:pt x="613" y="363"/>
                    </a:lnTo>
                    <a:lnTo>
                      <a:pt x="613" y="363"/>
                    </a:lnTo>
                    <a:lnTo>
                      <a:pt x="613" y="370"/>
                    </a:lnTo>
                    <a:lnTo>
                      <a:pt x="610" y="375"/>
                    </a:lnTo>
                    <a:lnTo>
                      <a:pt x="605" y="378"/>
                    </a:lnTo>
                    <a:lnTo>
                      <a:pt x="598" y="380"/>
                    </a:lnTo>
                    <a:lnTo>
                      <a:pt x="598" y="380"/>
                    </a:lnTo>
                    <a:lnTo>
                      <a:pt x="593" y="378"/>
                    </a:lnTo>
                    <a:lnTo>
                      <a:pt x="588" y="375"/>
                    </a:lnTo>
                    <a:lnTo>
                      <a:pt x="584" y="370"/>
                    </a:lnTo>
                    <a:lnTo>
                      <a:pt x="582" y="363"/>
                    </a:lnTo>
                    <a:lnTo>
                      <a:pt x="582" y="363"/>
                    </a:lnTo>
                    <a:lnTo>
                      <a:pt x="584" y="358"/>
                    </a:lnTo>
                    <a:lnTo>
                      <a:pt x="588" y="353"/>
                    </a:lnTo>
                    <a:lnTo>
                      <a:pt x="593" y="348"/>
                    </a:lnTo>
                    <a:lnTo>
                      <a:pt x="598" y="348"/>
                    </a:lnTo>
                    <a:lnTo>
                      <a:pt x="598" y="348"/>
                    </a:lnTo>
                    <a:close/>
                    <a:moveTo>
                      <a:pt x="540" y="348"/>
                    </a:moveTo>
                    <a:lnTo>
                      <a:pt x="540" y="348"/>
                    </a:lnTo>
                    <a:lnTo>
                      <a:pt x="540" y="348"/>
                    </a:lnTo>
                    <a:lnTo>
                      <a:pt x="547" y="348"/>
                    </a:lnTo>
                    <a:lnTo>
                      <a:pt x="550" y="353"/>
                    </a:lnTo>
                    <a:lnTo>
                      <a:pt x="553" y="358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3" y="370"/>
                    </a:lnTo>
                    <a:lnTo>
                      <a:pt x="550" y="375"/>
                    </a:lnTo>
                    <a:lnTo>
                      <a:pt x="547" y="378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35" y="378"/>
                    </a:lnTo>
                    <a:lnTo>
                      <a:pt x="530" y="375"/>
                    </a:lnTo>
                    <a:lnTo>
                      <a:pt x="526" y="370"/>
                    </a:lnTo>
                    <a:lnTo>
                      <a:pt x="525" y="363"/>
                    </a:lnTo>
                    <a:lnTo>
                      <a:pt x="525" y="363"/>
                    </a:lnTo>
                    <a:lnTo>
                      <a:pt x="526" y="358"/>
                    </a:lnTo>
                    <a:lnTo>
                      <a:pt x="530" y="353"/>
                    </a:lnTo>
                    <a:lnTo>
                      <a:pt x="535" y="348"/>
                    </a:lnTo>
                    <a:lnTo>
                      <a:pt x="540" y="348"/>
                    </a:lnTo>
                    <a:lnTo>
                      <a:pt x="540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7" y="348"/>
                    </a:lnTo>
                    <a:lnTo>
                      <a:pt x="492" y="353"/>
                    </a:lnTo>
                    <a:lnTo>
                      <a:pt x="496" y="358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6" y="370"/>
                    </a:lnTo>
                    <a:lnTo>
                      <a:pt x="492" y="375"/>
                    </a:lnTo>
                    <a:lnTo>
                      <a:pt x="487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5" y="378"/>
                    </a:lnTo>
                    <a:lnTo>
                      <a:pt x="470" y="375"/>
                    </a:lnTo>
                    <a:lnTo>
                      <a:pt x="467" y="370"/>
                    </a:lnTo>
                    <a:lnTo>
                      <a:pt x="467" y="363"/>
                    </a:lnTo>
                    <a:lnTo>
                      <a:pt x="467" y="363"/>
                    </a:lnTo>
                    <a:lnTo>
                      <a:pt x="467" y="358"/>
                    </a:lnTo>
                    <a:lnTo>
                      <a:pt x="470" y="353"/>
                    </a:lnTo>
                    <a:lnTo>
                      <a:pt x="475" y="348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1531" y="303"/>
                    </a:moveTo>
                    <a:lnTo>
                      <a:pt x="1531" y="303"/>
                    </a:lnTo>
                    <a:lnTo>
                      <a:pt x="1531" y="303"/>
                    </a:lnTo>
                    <a:lnTo>
                      <a:pt x="1538" y="305"/>
                    </a:lnTo>
                    <a:lnTo>
                      <a:pt x="1541" y="309"/>
                    </a:lnTo>
                    <a:lnTo>
                      <a:pt x="1545" y="314"/>
                    </a:lnTo>
                    <a:lnTo>
                      <a:pt x="1546" y="321"/>
                    </a:lnTo>
                    <a:lnTo>
                      <a:pt x="1546" y="321"/>
                    </a:lnTo>
                    <a:lnTo>
                      <a:pt x="1545" y="326"/>
                    </a:lnTo>
                    <a:lnTo>
                      <a:pt x="1541" y="331"/>
                    </a:lnTo>
                    <a:lnTo>
                      <a:pt x="1538" y="336"/>
                    </a:lnTo>
                    <a:lnTo>
                      <a:pt x="1531" y="336"/>
                    </a:lnTo>
                    <a:lnTo>
                      <a:pt x="1531" y="336"/>
                    </a:lnTo>
                    <a:lnTo>
                      <a:pt x="1524" y="336"/>
                    </a:lnTo>
                    <a:lnTo>
                      <a:pt x="1521" y="331"/>
                    </a:lnTo>
                    <a:lnTo>
                      <a:pt x="1517" y="326"/>
                    </a:lnTo>
                    <a:lnTo>
                      <a:pt x="1516" y="321"/>
                    </a:lnTo>
                    <a:lnTo>
                      <a:pt x="1516" y="321"/>
                    </a:lnTo>
                    <a:lnTo>
                      <a:pt x="1517" y="314"/>
                    </a:lnTo>
                    <a:lnTo>
                      <a:pt x="1521" y="309"/>
                    </a:lnTo>
                    <a:lnTo>
                      <a:pt x="1524" y="305"/>
                    </a:lnTo>
                    <a:lnTo>
                      <a:pt x="1531" y="303"/>
                    </a:lnTo>
                    <a:lnTo>
                      <a:pt x="1531" y="303"/>
                    </a:lnTo>
                    <a:close/>
                    <a:moveTo>
                      <a:pt x="1473" y="303"/>
                    </a:moveTo>
                    <a:lnTo>
                      <a:pt x="1473" y="303"/>
                    </a:lnTo>
                    <a:lnTo>
                      <a:pt x="1473" y="303"/>
                    </a:lnTo>
                    <a:lnTo>
                      <a:pt x="1478" y="305"/>
                    </a:lnTo>
                    <a:lnTo>
                      <a:pt x="1483" y="309"/>
                    </a:lnTo>
                    <a:lnTo>
                      <a:pt x="1487" y="314"/>
                    </a:lnTo>
                    <a:lnTo>
                      <a:pt x="1488" y="321"/>
                    </a:lnTo>
                    <a:lnTo>
                      <a:pt x="1488" y="321"/>
                    </a:lnTo>
                    <a:lnTo>
                      <a:pt x="1487" y="326"/>
                    </a:lnTo>
                    <a:lnTo>
                      <a:pt x="1483" y="331"/>
                    </a:lnTo>
                    <a:lnTo>
                      <a:pt x="1478" y="336"/>
                    </a:lnTo>
                    <a:lnTo>
                      <a:pt x="1473" y="336"/>
                    </a:lnTo>
                    <a:lnTo>
                      <a:pt x="1473" y="336"/>
                    </a:lnTo>
                    <a:lnTo>
                      <a:pt x="1466" y="336"/>
                    </a:lnTo>
                    <a:lnTo>
                      <a:pt x="1461" y="331"/>
                    </a:lnTo>
                    <a:lnTo>
                      <a:pt x="1458" y="326"/>
                    </a:lnTo>
                    <a:lnTo>
                      <a:pt x="1458" y="321"/>
                    </a:lnTo>
                    <a:lnTo>
                      <a:pt x="1458" y="321"/>
                    </a:lnTo>
                    <a:lnTo>
                      <a:pt x="1458" y="314"/>
                    </a:lnTo>
                    <a:lnTo>
                      <a:pt x="1461" y="309"/>
                    </a:lnTo>
                    <a:lnTo>
                      <a:pt x="1466" y="305"/>
                    </a:lnTo>
                    <a:lnTo>
                      <a:pt x="1473" y="303"/>
                    </a:lnTo>
                    <a:lnTo>
                      <a:pt x="1473" y="303"/>
                    </a:lnTo>
                    <a:close/>
                    <a:moveTo>
                      <a:pt x="1415" y="303"/>
                    </a:moveTo>
                    <a:lnTo>
                      <a:pt x="1415" y="303"/>
                    </a:lnTo>
                    <a:lnTo>
                      <a:pt x="1415" y="303"/>
                    </a:lnTo>
                    <a:lnTo>
                      <a:pt x="1420" y="305"/>
                    </a:lnTo>
                    <a:lnTo>
                      <a:pt x="1425" y="309"/>
                    </a:lnTo>
                    <a:lnTo>
                      <a:pt x="1429" y="314"/>
                    </a:lnTo>
                    <a:lnTo>
                      <a:pt x="1431" y="321"/>
                    </a:lnTo>
                    <a:lnTo>
                      <a:pt x="1431" y="321"/>
                    </a:lnTo>
                    <a:lnTo>
                      <a:pt x="1429" y="326"/>
                    </a:lnTo>
                    <a:lnTo>
                      <a:pt x="1425" y="331"/>
                    </a:lnTo>
                    <a:lnTo>
                      <a:pt x="1420" y="336"/>
                    </a:lnTo>
                    <a:lnTo>
                      <a:pt x="1415" y="336"/>
                    </a:lnTo>
                    <a:lnTo>
                      <a:pt x="1415" y="336"/>
                    </a:lnTo>
                    <a:lnTo>
                      <a:pt x="1408" y="336"/>
                    </a:lnTo>
                    <a:lnTo>
                      <a:pt x="1403" y="331"/>
                    </a:lnTo>
                    <a:lnTo>
                      <a:pt x="1400" y="326"/>
                    </a:lnTo>
                    <a:lnTo>
                      <a:pt x="1398" y="321"/>
                    </a:lnTo>
                    <a:lnTo>
                      <a:pt x="1398" y="321"/>
                    </a:lnTo>
                    <a:lnTo>
                      <a:pt x="1400" y="314"/>
                    </a:lnTo>
                    <a:lnTo>
                      <a:pt x="1403" y="309"/>
                    </a:lnTo>
                    <a:lnTo>
                      <a:pt x="1408" y="305"/>
                    </a:lnTo>
                    <a:lnTo>
                      <a:pt x="1415" y="303"/>
                    </a:lnTo>
                    <a:lnTo>
                      <a:pt x="1415" y="303"/>
                    </a:lnTo>
                    <a:close/>
                    <a:moveTo>
                      <a:pt x="1356" y="303"/>
                    </a:moveTo>
                    <a:lnTo>
                      <a:pt x="1356" y="303"/>
                    </a:lnTo>
                    <a:lnTo>
                      <a:pt x="1356" y="303"/>
                    </a:lnTo>
                    <a:lnTo>
                      <a:pt x="1362" y="305"/>
                    </a:lnTo>
                    <a:lnTo>
                      <a:pt x="1368" y="309"/>
                    </a:lnTo>
                    <a:lnTo>
                      <a:pt x="1371" y="314"/>
                    </a:lnTo>
                    <a:lnTo>
                      <a:pt x="1371" y="321"/>
                    </a:lnTo>
                    <a:lnTo>
                      <a:pt x="1371" y="321"/>
                    </a:lnTo>
                    <a:lnTo>
                      <a:pt x="1371" y="326"/>
                    </a:lnTo>
                    <a:lnTo>
                      <a:pt x="1368" y="331"/>
                    </a:lnTo>
                    <a:lnTo>
                      <a:pt x="1362" y="336"/>
                    </a:lnTo>
                    <a:lnTo>
                      <a:pt x="1356" y="336"/>
                    </a:lnTo>
                    <a:lnTo>
                      <a:pt x="1356" y="336"/>
                    </a:lnTo>
                    <a:lnTo>
                      <a:pt x="1350" y="336"/>
                    </a:lnTo>
                    <a:lnTo>
                      <a:pt x="1345" y="331"/>
                    </a:lnTo>
                    <a:lnTo>
                      <a:pt x="1342" y="326"/>
                    </a:lnTo>
                    <a:lnTo>
                      <a:pt x="1340" y="321"/>
                    </a:lnTo>
                    <a:lnTo>
                      <a:pt x="1340" y="321"/>
                    </a:lnTo>
                    <a:lnTo>
                      <a:pt x="1342" y="314"/>
                    </a:lnTo>
                    <a:lnTo>
                      <a:pt x="1345" y="309"/>
                    </a:lnTo>
                    <a:lnTo>
                      <a:pt x="1350" y="305"/>
                    </a:lnTo>
                    <a:lnTo>
                      <a:pt x="1356" y="303"/>
                    </a:lnTo>
                    <a:lnTo>
                      <a:pt x="1356" y="303"/>
                    </a:lnTo>
                    <a:close/>
                    <a:moveTo>
                      <a:pt x="1298" y="303"/>
                    </a:moveTo>
                    <a:lnTo>
                      <a:pt x="1298" y="303"/>
                    </a:lnTo>
                    <a:lnTo>
                      <a:pt x="1298" y="303"/>
                    </a:lnTo>
                    <a:lnTo>
                      <a:pt x="1305" y="305"/>
                    </a:lnTo>
                    <a:lnTo>
                      <a:pt x="1310" y="309"/>
                    </a:lnTo>
                    <a:lnTo>
                      <a:pt x="1311" y="314"/>
                    </a:lnTo>
                    <a:lnTo>
                      <a:pt x="1313" y="321"/>
                    </a:lnTo>
                    <a:lnTo>
                      <a:pt x="1313" y="321"/>
                    </a:lnTo>
                    <a:lnTo>
                      <a:pt x="1311" y="326"/>
                    </a:lnTo>
                    <a:lnTo>
                      <a:pt x="1310" y="331"/>
                    </a:lnTo>
                    <a:lnTo>
                      <a:pt x="1305" y="336"/>
                    </a:lnTo>
                    <a:lnTo>
                      <a:pt x="1298" y="336"/>
                    </a:lnTo>
                    <a:lnTo>
                      <a:pt x="1298" y="336"/>
                    </a:lnTo>
                    <a:lnTo>
                      <a:pt x="1293" y="336"/>
                    </a:lnTo>
                    <a:lnTo>
                      <a:pt x="1287" y="331"/>
                    </a:lnTo>
                    <a:lnTo>
                      <a:pt x="1284" y="326"/>
                    </a:lnTo>
                    <a:lnTo>
                      <a:pt x="1282" y="321"/>
                    </a:lnTo>
                    <a:lnTo>
                      <a:pt x="1282" y="321"/>
                    </a:lnTo>
                    <a:lnTo>
                      <a:pt x="1284" y="314"/>
                    </a:lnTo>
                    <a:lnTo>
                      <a:pt x="1287" y="309"/>
                    </a:lnTo>
                    <a:lnTo>
                      <a:pt x="1293" y="305"/>
                    </a:lnTo>
                    <a:lnTo>
                      <a:pt x="1298" y="303"/>
                    </a:lnTo>
                    <a:lnTo>
                      <a:pt x="1298" y="303"/>
                    </a:lnTo>
                    <a:close/>
                    <a:moveTo>
                      <a:pt x="1240" y="303"/>
                    </a:moveTo>
                    <a:lnTo>
                      <a:pt x="1240" y="303"/>
                    </a:lnTo>
                    <a:lnTo>
                      <a:pt x="1240" y="303"/>
                    </a:lnTo>
                    <a:lnTo>
                      <a:pt x="1245" y="305"/>
                    </a:lnTo>
                    <a:lnTo>
                      <a:pt x="1250" y="309"/>
                    </a:lnTo>
                    <a:lnTo>
                      <a:pt x="1253" y="314"/>
                    </a:lnTo>
                    <a:lnTo>
                      <a:pt x="1255" y="321"/>
                    </a:lnTo>
                    <a:lnTo>
                      <a:pt x="1255" y="321"/>
                    </a:lnTo>
                    <a:lnTo>
                      <a:pt x="1253" y="326"/>
                    </a:lnTo>
                    <a:lnTo>
                      <a:pt x="1250" y="331"/>
                    </a:lnTo>
                    <a:lnTo>
                      <a:pt x="1245" y="336"/>
                    </a:lnTo>
                    <a:lnTo>
                      <a:pt x="1240" y="336"/>
                    </a:lnTo>
                    <a:lnTo>
                      <a:pt x="1240" y="336"/>
                    </a:lnTo>
                    <a:lnTo>
                      <a:pt x="1233" y="336"/>
                    </a:lnTo>
                    <a:lnTo>
                      <a:pt x="1228" y="331"/>
                    </a:lnTo>
                    <a:lnTo>
                      <a:pt x="1224" y="326"/>
                    </a:lnTo>
                    <a:lnTo>
                      <a:pt x="1224" y="321"/>
                    </a:lnTo>
                    <a:lnTo>
                      <a:pt x="1224" y="321"/>
                    </a:lnTo>
                    <a:lnTo>
                      <a:pt x="1224" y="314"/>
                    </a:lnTo>
                    <a:lnTo>
                      <a:pt x="1228" y="309"/>
                    </a:lnTo>
                    <a:lnTo>
                      <a:pt x="1233" y="305"/>
                    </a:lnTo>
                    <a:lnTo>
                      <a:pt x="1240" y="303"/>
                    </a:lnTo>
                    <a:lnTo>
                      <a:pt x="1240" y="303"/>
                    </a:lnTo>
                    <a:close/>
                    <a:moveTo>
                      <a:pt x="1064" y="303"/>
                    </a:moveTo>
                    <a:lnTo>
                      <a:pt x="1064" y="303"/>
                    </a:lnTo>
                    <a:lnTo>
                      <a:pt x="1064" y="303"/>
                    </a:lnTo>
                    <a:lnTo>
                      <a:pt x="1071" y="305"/>
                    </a:lnTo>
                    <a:lnTo>
                      <a:pt x="1076" y="309"/>
                    </a:lnTo>
                    <a:lnTo>
                      <a:pt x="1080" y="314"/>
                    </a:lnTo>
                    <a:lnTo>
                      <a:pt x="1080" y="321"/>
                    </a:lnTo>
                    <a:lnTo>
                      <a:pt x="1080" y="321"/>
                    </a:lnTo>
                    <a:lnTo>
                      <a:pt x="1080" y="326"/>
                    </a:lnTo>
                    <a:lnTo>
                      <a:pt x="1076" y="331"/>
                    </a:lnTo>
                    <a:lnTo>
                      <a:pt x="1071" y="336"/>
                    </a:lnTo>
                    <a:lnTo>
                      <a:pt x="1064" y="336"/>
                    </a:lnTo>
                    <a:lnTo>
                      <a:pt x="1064" y="336"/>
                    </a:lnTo>
                    <a:lnTo>
                      <a:pt x="1059" y="336"/>
                    </a:lnTo>
                    <a:lnTo>
                      <a:pt x="1054" y="331"/>
                    </a:lnTo>
                    <a:lnTo>
                      <a:pt x="1051" y="326"/>
                    </a:lnTo>
                    <a:lnTo>
                      <a:pt x="1049" y="321"/>
                    </a:lnTo>
                    <a:lnTo>
                      <a:pt x="1049" y="321"/>
                    </a:lnTo>
                    <a:lnTo>
                      <a:pt x="1051" y="314"/>
                    </a:lnTo>
                    <a:lnTo>
                      <a:pt x="1054" y="309"/>
                    </a:lnTo>
                    <a:lnTo>
                      <a:pt x="1059" y="305"/>
                    </a:lnTo>
                    <a:lnTo>
                      <a:pt x="1064" y="303"/>
                    </a:lnTo>
                    <a:lnTo>
                      <a:pt x="1064" y="303"/>
                    </a:lnTo>
                    <a:close/>
                    <a:moveTo>
                      <a:pt x="1006" y="303"/>
                    </a:moveTo>
                    <a:lnTo>
                      <a:pt x="1006" y="303"/>
                    </a:lnTo>
                    <a:lnTo>
                      <a:pt x="1006" y="303"/>
                    </a:lnTo>
                    <a:lnTo>
                      <a:pt x="1012" y="305"/>
                    </a:lnTo>
                    <a:lnTo>
                      <a:pt x="1017" y="309"/>
                    </a:lnTo>
                    <a:lnTo>
                      <a:pt x="1020" y="314"/>
                    </a:lnTo>
                    <a:lnTo>
                      <a:pt x="1022" y="321"/>
                    </a:lnTo>
                    <a:lnTo>
                      <a:pt x="1022" y="321"/>
                    </a:lnTo>
                    <a:lnTo>
                      <a:pt x="1020" y="326"/>
                    </a:lnTo>
                    <a:lnTo>
                      <a:pt x="1017" y="331"/>
                    </a:lnTo>
                    <a:lnTo>
                      <a:pt x="1012" y="336"/>
                    </a:lnTo>
                    <a:lnTo>
                      <a:pt x="1006" y="336"/>
                    </a:lnTo>
                    <a:lnTo>
                      <a:pt x="1006" y="336"/>
                    </a:lnTo>
                    <a:lnTo>
                      <a:pt x="1000" y="336"/>
                    </a:lnTo>
                    <a:lnTo>
                      <a:pt x="996" y="331"/>
                    </a:lnTo>
                    <a:lnTo>
                      <a:pt x="993" y="326"/>
                    </a:lnTo>
                    <a:lnTo>
                      <a:pt x="991" y="321"/>
                    </a:lnTo>
                    <a:lnTo>
                      <a:pt x="991" y="321"/>
                    </a:lnTo>
                    <a:lnTo>
                      <a:pt x="993" y="314"/>
                    </a:lnTo>
                    <a:lnTo>
                      <a:pt x="996" y="309"/>
                    </a:lnTo>
                    <a:lnTo>
                      <a:pt x="1000" y="305"/>
                    </a:lnTo>
                    <a:lnTo>
                      <a:pt x="1006" y="303"/>
                    </a:lnTo>
                    <a:lnTo>
                      <a:pt x="1006" y="303"/>
                    </a:lnTo>
                    <a:close/>
                    <a:moveTo>
                      <a:pt x="949" y="303"/>
                    </a:moveTo>
                    <a:lnTo>
                      <a:pt x="949" y="303"/>
                    </a:lnTo>
                    <a:lnTo>
                      <a:pt x="949" y="303"/>
                    </a:lnTo>
                    <a:lnTo>
                      <a:pt x="954" y="305"/>
                    </a:lnTo>
                    <a:lnTo>
                      <a:pt x="959" y="309"/>
                    </a:lnTo>
                    <a:lnTo>
                      <a:pt x="962" y="314"/>
                    </a:lnTo>
                    <a:lnTo>
                      <a:pt x="964" y="321"/>
                    </a:lnTo>
                    <a:lnTo>
                      <a:pt x="964" y="321"/>
                    </a:lnTo>
                    <a:lnTo>
                      <a:pt x="962" y="326"/>
                    </a:lnTo>
                    <a:lnTo>
                      <a:pt x="959" y="331"/>
                    </a:lnTo>
                    <a:lnTo>
                      <a:pt x="954" y="336"/>
                    </a:lnTo>
                    <a:lnTo>
                      <a:pt x="949" y="336"/>
                    </a:lnTo>
                    <a:lnTo>
                      <a:pt x="949" y="336"/>
                    </a:lnTo>
                    <a:lnTo>
                      <a:pt x="942" y="336"/>
                    </a:lnTo>
                    <a:lnTo>
                      <a:pt x="937" y="331"/>
                    </a:lnTo>
                    <a:lnTo>
                      <a:pt x="933" y="326"/>
                    </a:lnTo>
                    <a:lnTo>
                      <a:pt x="933" y="321"/>
                    </a:lnTo>
                    <a:lnTo>
                      <a:pt x="933" y="321"/>
                    </a:lnTo>
                    <a:lnTo>
                      <a:pt x="933" y="314"/>
                    </a:lnTo>
                    <a:lnTo>
                      <a:pt x="937" y="309"/>
                    </a:lnTo>
                    <a:lnTo>
                      <a:pt x="942" y="305"/>
                    </a:lnTo>
                    <a:lnTo>
                      <a:pt x="949" y="303"/>
                    </a:lnTo>
                    <a:lnTo>
                      <a:pt x="949" y="303"/>
                    </a:lnTo>
                    <a:close/>
                    <a:moveTo>
                      <a:pt x="889" y="303"/>
                    </a:moveTo>
                    <a:lnTo>
                      <a:pt x="889" y="303"/>
                    </a:lnTo>
                    <a:lnTo>
                      <a:pt x="889" y="303"/>
                    </a:lnTo>
                    <a:lnTo>
                      <a:pt x="896" y="305"/>
                    </a:lnTo>
                    <a:lnTo>
                      <a:pt x="901" y="309"/>
                    </a:lnTo>
                    <a:lnTo>
                      <a:pt x="904" y="314"/>
                    </a:lnTo>
                    <a:lnTo>
                      <a:pt x="906" y="321"/>
                    </a:lnTo>
                    <a:lnTo>
                      <a:pt x="906" y="321"/>
                    </a:lnTo>
                    <a:lnTo>
                      <a:pt x="904" y="326"/>
                    </a:lnTo>
                    <a:lnTo>
                      <a:pt x="901" y="331"/>
                    </a:lnTo>
                    <a:lnTo>
                      <a:pt x="896" y="336"/>
                    </a:lnTo>
                    <a:lnTo>
                      <a:pt x="889" y="336"/>
                    </a:lnTo>
                    <a:lnTo>
                      <a:pt x="889" y="336"/>
                    </a:lnTo>
                    <a:lnTo>
                      <a:pt x="884" y="336"/>
                    </a:lnTo>
                    <a:lnTo>
                      <a:pt x="879" y="331"/>
                    </a:lnTo>
                    <a:lnTo>
                      <a:pt x="875" y="326"/>
                    </a:lnTo>
                    <a:lnTo>
                      <a:pt x="874" y="321"/>
                    </a:lnTo>
                    <a:lnTo>
                      <a:pt x="874" y="321"/>
                    </a:lnTo>
                    <a:lnTo>
                      <a:pt x="875" y="314"/>
                    </a:lnTo>
                    <a:lnTo>
                      <a:pt x="879" y="309"/>
                    </a:lnTo>
                    <a:lnTo>
                      <a:pt x="884" y="305"/>
                    </a:lnTo>
                    <a:lnTo>
                      <a:pt x="889" y="303"/>
                    </a:lnTo>
                    <a:lnTo>
                      <a:pt x="889" y="303"/>
                    </a:lnTo>
                    <a:close/>
                    <a:moveTo>
                      <a:pt x="831" y="303"/>
                    </a:moveTo>
                    <a:lnTo>
                      <a:pt x="831" y="303"/>
                    </a:lnTo>
                    <a:lnTo>
                      <a:pt x="831" y="303"/>
                    </a:lnTo>
                    <a:lnTo>
                      <a:pt x="838" y="305"/>
                    </a:lnTo>
                    <a:lnTo>
                      <a:pt x="843" y="309"/>
                    </a:lnTo>
                    <a:lnTo>
                      <a:pt x="846" y="314"/>
                    </a:lnTo>
                    <a:lnTo>
                      <a:pt x="846" y="321"/>
                    </a:lnTo>
                    <a:lnTo>
                      <a:pt x="846" y="321"/>
                    </a:lnTo>
                    <a:lnTo>
                      <a:pt x="846" y="326"/>
                    </a:lnTo>
                    <a:lnTo>
                      <a:pt x="843" y="331"/>
                    </a:lnTo>
                    <a:lnTo>
                      <a:pt x="838" y="336"/>
                    </a:lnTo>
                    <a:lnTo>
                      <a:pt x="831" y="336"/>
                    </a:lnTo>
                    <a:lnTo>
                      <a:pt x="831" y="336"/>
                    </a:lnTo>
                    <a:lnTo>
                      <a:pt x="826" y="336"/>
                    </a:lnTo>
                    <a:lnTo>
                      <a:pt x="821" y="331"/>
                    </a:lnTo>
                    <a:lnTo>
                      <a:pt x="817" y="326"/>
                    </a:lnTo>
                    <a:lnTo>
                      <a:pt x="816" y="321"/>
                    </a:lnTo>
                    <a:lnTo>
                      <a:pt x="816" y="321"/>
                    </a:lnTo>
                    <a:lnTo>
                      <a:pt x="817" y="314"/>
                    </a:lnTo>
                    <a:lnTo>
                      <a:pt x="821" y="309"/>
                    </a:lnTo>
                    <a:lnTo>
                      <a:pt x="826" y="305"/>
                    </a:lnTo>
                    <a:lnTo>
                      <a:pt x="831" y="303"/>
                    </a:lnTo>
                    <a:lnTo>
                      <a:pt x="831" y="303"/>
                    </a:lnTo>
                    <a:close/>
                    <a:moveTo>
                      <a:pt x="773" y="303"/>
                    </a:moveTo>
                    <a:lnTo>
                      <a:pt x="773" y="303"/>
                    </a:lnTo>
                    <a:lnTo>
                      <a:pt x="773" y="303"/>
                    </a:lnTo>
                    <a:lnTo>
                      <a:pt x="780" y="305"/>
                    </a:lnTo>
                    <a:lnTo>
                      <a:pt x="783" y="309"/>
                    </a:lnTo>
                    <a:lnTo>
                      <a:pt x="787" y="314"/>
                    </a:lnTo>
                    <a:lnTo>
                      <a:pt x="789" y="321"/>
                    </a:lnTo>
                    <a:lnTo>
                      <a:pt x="789" y="321"/>
                    </a:lnTo>
                    <a:lnTo>
                      <a:pt x="787" y="326"/>
                    </a:lnTo>
                    <a:lnTo>
                      <a:pt x="783" y="331"/>
                    </a:lnTo>
                    <a:lnTo>
                      <a:pt x="780" y="336"/>
                    </a:lnTo>
                    <a:lnTo>
                      <a:pt x="773" y="336"/>
                    </a:lnTo>
                    <a:lnTo>
                      <a:pt x="773" y="336"/>
                    </a:lnTo>
                    <a:lnTo>
                      <a:pt x="766" y="336"/>
                    </a:lnTo>
                    <a:lnTo>
                      <a:pt x="763" y="331"/>
                    </a:lnTo>
                    <a:lnTo>
                      <a:pt x="760" y="326"/>
                    </a:lnTo>
                    <a:lnTo>
                      <a:pt x="758" y="321"/>
                    </a:lnTo>
                    <a:lnTo>
                      <a:pt x="758" y="321"/>
                    </a:lnTo>
                    <a:lnTo>
                      <a:pt x="760" y="314"/>
                    </a:lnTo>
                    <a:lnTo>
                      <a:pt x="763" y="309"/>
                    </a:lnTo>
                    <a:lnTo>
                      <a:pt x="766" y="305"/>
                    </a:lnTo>
                    <a:lnTo>
                      <a:pt x="773" y="303"/>
                    </a:lnTo>
                    <a:lnTo>
                      <a:pt x="773" y="303"/>
                    </a:lnTo>
                    <a:close/>
                    <a:moveTo>
                      <a:pt x="715" y="303"/>
                    </a:moveTo>
                    <a:lnTo>
                      <a:pt x="715" y="303"/>
                    </a:lnTo>
                    <a:lnTo>
                      <a:pt x="715" y="303"/>
                    </a:lnTo>
                    <a:lnTo>
                      <a:pt x="720" y="305"/>
                    </a:lnTo>
                    <a:lnTo>
                      <a:pt x="725" y="309"/>
                    </a:lnTo>
                    <a:lnTo>
                      <a:pt x="729" y="314"/>
                    </a:lnTo>
                    <a:lnTo>
                      <a:pt x="731" y="321"/>
                    </a:lnTo>
                    <a:lnTo>
                      <a:pt x="731" y="321"/>
                    </a:lnTo>
                    <a:lnTo>
                      <a:pt x="729" y="326"/>
                    </a:lnTo>
                    <a:lnTo>
                      <a:pt x="725" y="331"/>
                    </a:lnTo>
                    <a:lnTo>
                      <a:pt x="720" y="336"/>
                    </a:lnTo>
                    <a:lnTo>
                      <a:pt x="715" y="336"/>
                    </a:lnTo>
                    <a:lnTo>
                      <a:pt x="715" y="336"/>
                    </a:lnTo>
                    <a:lnTo>
                      <a:pt x="708" y="336"/>
                    </a:lnTo>
                    <a:lnTo>
                      <a:pt x="703" y="331"/>
                    </a:lnTo>
                    <a:lnTo>
                      <a:pt x="700" y="326"/>
                    </a:lnTo>
                    <a:lnTo>
                      <a:pt x="700" y="321"/>
                    </a:lnTo>
                    <a:lnTo>
                      <a:pt x="700" y="321"/>
                    </a:lnTo>
                    <a:lnTo>
                      <a:pt x="700" y="314"/>
                    </a:lnTo>
                    <a:lnTo>
                      <a:pt x="703" y="309"/>
                    </a:lnTo>
                    <a:lnTo>
                      <a:pt x="708" y="305"/>
                    </a:lnTo>
                    <a:lnTo>
                      <a:pt x="715" y="303"/>
                    </a:lnTo>
                    <a:lnTo>
                      <a:pt x="715" y="303"/>
                    </a:lnTo>
                    <a:close/>
                    <a:moveTo>
                      <a:pt x="657" y="303"/>
                    </a:moveTo>
                    <a:lnTo>
                      <a:pt x="657" y="303"/>
                    </a:lnTo>
                    <a:lnTo>
                      <a:pt x="657" y="303"/>
                    </a:lnTo>
                    <a:lnTo>
                      <a:pt x="662" y="305"/>
                    </a:lnTo>
                    <a:lnTo>
                      <a:pt x="668" y="309"/>
                    </a:lnTo>
                    <a:lnTo>
                      <a:pt x="671" y="314"/>
                    </a:lnTo>
                    <a:lnTo>
                      <a:pt x="673" y="321"/>
                    </a:lnTo>
                    <a:lnTo>
                      <a:pt x="673" y="321"/>
                    </a:lnTo>
                    <a:lnTo>
                      <a:pt x="671" y="326"/>
                    </a:lnTo>
                    <a:lnTo>
                      <a:pt x="668" y="331"/>
                    </a:lnTo>
                    <a:lnTo>
                      <a:pt x="662" y="336"/>
                    </a:lnTo>
                    <a:lnTo>
                      <a:pt x="657" y="336"/>
                    </a:lnTo>
                    <a:lnTo>
                      <a:pt x="657" y="336"/>
                    </a:lnTo>
                    <a:lnTo>
                      <a:pt x="651" y="336"/>
                    </a:lnTo>
                    <a:lnTo>
                      <a:pt x="645" y="331"/>
                    </a:lnTo>
                    <a:lnTo>
                      <a:pt x="642" y="326"/>
                    </a:lnTo>
                    <a:lnTo>
                      <a:pt x="640" y="321"/>
                    </a:lnTo>
                    <a:lnTo>
                      <a:pt x="640" y="321"/>
                    </a:lnTo>
                    <a:lnTo>
                      <a:pt x="642" y="314"/>
                    </a:lnTo>
                    <a:lnTo>
                      <a:pt x="645" y="309"/>
                    </a:lnTo>
                    <a:lnTo>
                      <a:pt x="651" y="305"/>
                    </a:lnTo>
                    <a:lnTo>
                      <a:pt x="657" y="303"/>
                    </a:lnTo>
                    <a:lnTo>
                      <a:pt x="657" y="303"/>
                    </a:lnTo>
                    <a:close/>
                    <a:moveTo>
                      <a:pt x="598" y="303"/>
                    </a:moveTo>
                    <a:lnTo>
                      <a:pt x="598" y="303"/>
                    </a:lnTo>
                    <a:lnTo>
                      <a:pt x="598" y="303"/>
                    </a:lnTo>
                    <a:lnTo>
                      <a:pt x="605" y="305"/>
                    </a:lnTo>
                    <a:lnTo>
                      <a:pt x="610" y="309"/>
                    </a:lnTo>
                    <a:lnTo>
                      <a:pt x="613" y="314"/>
                    </a:lnTo>
                    <a:lnTo>
                      <a:pt x="613" y="321"/>
                    </a:lnTo>
                    <a:lnTo>
                      <a:pt x="613" y="321"/>
                    </a:lnTo>
                    <a:lnTo>
                      <a:pt x="613" y="326"/>
                    </a:lnTo>
                    <a:lnTo>
                      <a:pt x="610" y="331"/>
                    </a:lnTo>
                    <a:lnTo>
                      <a:pt x="605" y="336"/>
                    </a:lnTo>
                    <a:lnTo>
                      <a:pt x="598" y="336"/>
                    </a:lnTo>
                    <a:lnTo>
                      <a:pt x="598" y="336"/>
                    </a:lnTo>
                    <a:lnTo>
                      <a:pt x="593" y="336"/>
                    </a:lnTo>
                    <a:lnTo>
                      <a:pt x="588" y="331"/>
                    </a:lnTo>
                    <a:lnTo>
                      <a:pt x="584" y="326"/>
                    </a:lnTo>
                    <a:lnTo>
                      <a:pt x="582" y="321"/>
                    </a:lnTo>
                    <a:lnTo>
                      <a:pt x="582" y="321"/>
                    </a:lnTo>
                    <a:lnTo>
                      <a:pt x="584" y="314"/>
                    </a:lnTo>
                    <a:lnTo>
                      <a:pt x="588" y="309"/>
                    </a:lnTo>
                    <a:lnTo>
                      <a:pt x="593" y="305"/>
                    </a:lnTo>
                    <a:lnTo>
                      <a:pt x="598" y="303"/>
                    </a:lnTo>
                    <a:lnTo>
                      <a:pt x="598" y="303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7" y="305"/>
                    </a:lnTo>
                    <a:lnTo>
                      <a:pt x="550" y="309"/>
                    </a:lnTo>
                    <a:lnTo>
                      <a:pt x="553" y="314"/>
                    </a:lnTo>
                    <a:lnTo>
                      <a:pt x="555" y="321"/>
                    </a:lnTo>
                    <a:lnTo>
                      <a:pt x="555" y="321"/>
                    </a:lnTo>
                    <a:lnTo>
                      <a:pt x="553" y="326"/>
                    </a:lnTo>
                    <a:lnTo>
                      <a:pt x="550" y="331"/>
                    </a:lnTo>
                    <a:lnTo>
                      <a:pt x="547" y="336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5" y="336"/>
                    </a:lnTo>
                    <a:lnTo>
                      <a:pt x="530" y="331"/>
                    </a:lnTo>
                    <a:lnTo>
                      <a:pt x="526" y="326"/>
                    </a:lnTo>
                    <a:lnTo>
                      <a:pt x="525" y="321"/>
                    </a:lnTo>
                    <a:lnTo>
                      <a:pt x="525" y="321"/>
                    </a:lnTo>
                    <a:lnTo>
                      <a:pt x="526" y="314"/>
                    </a:lnTo>
                    <a:lnTo>
                      <a:pt x="530" y="309"/>
                    </a:lnTo>
                    <a:lnTo>
                      <a:pt x="535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1531" y="261"/>
                    </a:moveTo>
                    <a:lnTo>
                      <a:pt x="1531" y="261"/>
                    </a:lnTo>
                    <a:lnTo>
                      <a:pt x="1531" y="261"/>
                    </a:lnTo>
                    <a:lnTo>
                      <a:pt x="1538" y="263"/>
                    </a:lnTo>
                    <a:lnTo>
                      <a:pt x="1541" y="266"/>
                    </a:lnTo>
                    <a:lnTo>
                      <a:pt x="1545" y="271"/>
                    </a:lnTo>
                    <a:lnTo>
                      <a:pt x="1546" y="276"/>
                    </a:lnTo>
                    <a:lnTo>
                      <a:pt x="1546" y="276"/>
                    </a:lnTo>
                    <a:lnTo>
                      <a:pt x="1545" y="283"/>
                    </a:lnTo>
                    <a:lnTo>
                      <a:pt x="1541" y="288"/>
                    </a:lnTo>
                    <a:lnTo>
                      <a:pt x="1538" y="292"/>
                    </a:lnTo>
                    <a:lnTo>
                      <a:pt x="1531" y="293"/>
                    </a:lnTo>
                    <a:lnTo>
                      <a:pt x="1531" y="293"/>
                    </a:lnTo>
                    <a:lnTo>
                      <a:pt x="1524" y="292"/>
                    </a:lnTo>
                    <a:lnTo>
                      <a:pt x="1521" y="288"/>
                    </a:lnTo>
                    <a:lnTo>
                      <a:pt x="1517" y="283"/>
                    </a:lnTo>
                    <a:lnTo>
                      <a:pt x="1516" y="276"/>
                    </a:lnTo>
                    <a:lnTo>
                      <a:pt x="1516" y="276"/>
                    </a:lnTo>
                    <a:lnTo>
                      <a:pt x="1517" y="271"/>
                    </a:lnTo>
                    <a:lnTo>
                      <a:pt x="1521" y="266"/>
                    </a:lnTo>
                    <a:lnTo>
                      <a:pt x="1524" y="263"/>
                    </a:lnTo>
                    <a:lnTo>
                      <a:pt x="1531" y="261"/>
                    </a:lnTo>
                    <a:lnTo>
                      <a:pt x="1531" y="261"/>
                    </a:lnTo>
                    <a:close/>
                    <a:moveTo>
                      <a:pt x="1473" y="261"/>
                    </a:moveTo>
                    <a:lnTo>
                      <a:pt x="1473" y="261"/>
                    </a:lnTo>
                    <a:lnTo>
                      <a:pt x="1473" y="261"/>
                    </a:lnTo>
                    <a:lnTo>
                      <a:pt x="1478" y="263"/>
                    </a:lnTo>
                    <a:lnTo>
                      <a:pt x="1483" y="266"/>
                    </a:lnTo>
                    <a:lnTo>
                      <a:pt x="1487" y="271"/>
                    </a:lnTo>
                    <a:lnTo>
                      <a:pt x="1488" y="276"/>
                    </a:lnTo>
                    <a:lnTo>
                      <a:pt x="1488" y="276"/>
                    </a:lnTo>
                    <a:lnTo>
                      <a:pt x="1487" y="283"/>
                    </a:lnTo>
                    <a:lnTo>
                      <a:pt x="1483" y="288"/>
                    </a:lnTo>
                    <a:lnTo>
                      <a:pt x="1478" y="292"/>
                    </a:lnTo>
                    <a:lnTo>
                      <a:pt x="1473" y="293"/>
                    </a:lnTo>
                    <a:lnTo>
                      <a:pt x="1473" y="293"/>
                    </a:lnTo>
                    <a:lnTo>
                      <a:pt x="1466" y="292"/>
                    </a:lnTo>
                    <a:lnTo>
                      <a:pt x="1461" y="288"/>
                    </a:lnTo>
                    <a:lnTo>
                      <a:pt x="1458" y="283"/>
                    </a:lnTo>
                    <a:lnTo>
                      <a:pt x="1458" y="276"/>
                    </a:lnTo>
                    <a:lnTo>
                      <a:pt x="1458" y="276"/>
                    </a:lnTo>
                    <a:lnTo>
                      <a:pt x="1458" y="271"/>
                    </a:lnTo>
                    <a:lnTo>
                      <a:pt x="1461" y="266"/>
                    </a:lnTo>
                    <a:lnTo>
                      <a:pt x="1466" y="263"/>
                    </a:lnTo>
                    <a:lnTo>
                      <a:pt x="1473" y="261"/>
                    </a:lnTo>
                    <a:lnTo>
                      <a:pt x="1473" y="261"/>
                    </a:lnTo>
                    <a:close/>
                    <a:moveTo>
                      <a:pt x="1415" y="261"/>
                    </a:moveTo>
                    <a:lnTo>
                      <a:pt x="1415" y="261"/>
                    </a:lnTo>
                    <a:lnTo>
                      <a:pt x="1415" y="261"/>
                    </a:lnTo>
                    <a:lnTo>
                      <a:pt x="1420" y="263"/>
                    </a:lnTo>
                    <a:lnTo>
                      <a:pt x="1425" y="266"/>
                    </a:lnTo>
                    <a:lnTo>
                      <a:pt x="1429" y="271"/>
                    </a:lnTo>
                    <a:lnTo>
                      <a:pt x="1431" y="276"/>
                    </a:lnTo>
                    <a:lnTo>
                      <a:pt x="1431" y="276"/>
                    </a:lnTo>
                    <a:lnTo>
                      <a:pt x="1429" y="283"/>
                    </a:lnTo>
                    <a:lnTo>
                      <a:pt x="1425" y="288"/>
                    </a:lnTo>
                    <a:lnTo>
                      <a:pt x="1420" y="292"/>
                    </a:lnTo>
                    <a:lnTo>
                      <a:pt x="1415" y="293"/>
                    </a:lnTo>
                    <a:lnTo>
                      <a:pt x="1415" y="293"/>
                    </a:lnTo>
                    <a:lnTo>
                      <a:pt x="1408" y="292"/>
                    </a:lnTo>
                    <a:lnTo>
                      <a:pt x="1403" y="288"/>
                    </a:lnTo>
                    <a:lnTo>
                      <a:pt x="1400" y="283"/>
                    </a:lnTo>
                    <a:lnTo>
                      <a:pt x="1398" y="276"/>
                    </a:lnTo>
                    <a:lnTo>
                      <a:pt x="1398" y="276"/>
                    </a:lnTo>
                    <a:lnTo>
                      <a:pt x="1400" y="271"/>
                    </a:lnTo>
                    <a:lnTo>
                      <a:pt x="1403" y="266"/>
                    </a:lnTo>
                    <a:lnTo>
                      <a:pt x="1408" y="263"/>
                    </a:lnTo>
                    <a:lnTo>
                      <a:pt x="1415" y="261"/>
                    </a:lnTo>
                    <a:lnTo>
                      <a:pt x="1415" y="261"/>
                    </a:lnTo>
                    <a:close/>
                    <a:moveTo>
                      <a:pt x="1356" y="261"/>
                    </a:moveTo>
                    <a:lnTo>
                      <a:pt x="1356" y="261"/>
                    </a:lnTo>
                    <a:lnTo>
                      <a:pt x="1356" y="261"/>
                    </a:lnTo>
                    <a:lnTo>
                      <a:pt x="1362" y="263"/>
                    </a:lnTo>
                    <a:lnTo>
                      <a:pt x="1368" y="266"/>
                    </a:lnTo>
                    <a:lnTo>
                      <a:pt x="1371" y="271"/>
                    </a:lnTo>
                    <a:lnTo>
                      <a:pt x="1371" y="276"/>
                    </a:lnTo>
                    <a:lnTo>
                      <a:pt x="1371" y="276"/>
                    </a:lnTo>
                    <a:lnTo>
                      <a:pt x="1371" y="283"/>
                    </a:lnTo>
                    <a:lnTo>
                      <a:pt x="1368" y="288"/>
                    </a:lnTo>
                    <a:lnTo>
                      <a:pt x="1362" y="292"/>
                    </a:lnTo>
                    <a:lnTo>
                      <a:pt x="1356" y="293"/>
                    </a:lnTo>
                    <a:lnTo>
                      <a:pt x="1356" y="293"/>
                    </a:lnTo>
                    <a:lnTo>
                      <a:pt x="1350" y="292"/>
                    </a:lnTo>
                    <a:lnTo>
                      <a:pt x="1345" y="288"/>
                    </a:lnTo>
                    <a:lnTo>
                      <a:pt x="1342" y="283"/>
                    </a:lnTo>
                    <a:lnTo>
                      <a:pt x="1340" y="276"/>
                    </a:lnTo>
                    <a:lnTo>
                      <a:pt x="1340" y="276"/>
                    </a:lnTo>
                    <a:lnTo>
                      <a:pt x="1342" y="271"/>
                    </a:lnTo>
                    <a:lnTo>
                      <a:pt x="1345" y="266"/>
                    </a:lnTo>
                    <a:lnTo>
                      <a:pt x="1350" y="263"/>
                    </a:lnTo>
                    <a:lnTo>
                      <a:pt x="1356" y="261"/>
                    </a:lnTo>
                    <a:lnTo>
                      <a:pt x="1356" y="261"/>
                    </a:lnTo>
                    <a:close/>
                    <a:moveTo>
                      <a:pt x="1298" y="261"/>
                    </a:moveTo>
                    <a:lnTo>
                      <a:pt x="1298" y="261"/>
                    </a:lnTo>
                    <a:lnTo>
                      <a:pt x="1298" y="261"/>
                    </a:lnTo>
                    <a:lnTo>
                      <a:pt x="1305" y="263"/>
                    </a:lnTo>
                    <a:lnTo>
                      <a:pt x="1310" y="266"/>
                    </a:lnTo>
                    <a:lnTo>
                      <a:pt x="1311" y="271"/>
                    </a:lnTo>
                    <a:lnTo>
                      <a:pt x="1313" y="276"/>
                    </a:lnTo>
                    <a:lnTo>
                      <a:pt x="1313" y="276"/>
                    </a:lnTo>
                    <a:lnTo>
                      <a:pt x="1311" y="283"/>
                    </a:lnTo>
                    <a:lnTo>
                      <a:pt x="1310" y="288"/>
                    </a:lnTo>
                    <a:lnTo>
                      <a:pt x="1305" y="292"/>
                    </a:lnTo>
                    <a:lnTo>
                      <a:pt x="1298" y="293"/>
                    </a:lnTo>
                    <a:lnTo>
                      <a:pt x="1298" y="293"/>
                    </a:lnTo>
                    <a:lnTo>
                      <a:pt x="1293" y="292"/>
                    </a:lnTo>
                    <a:lnTo>
                      <a:pt x="1287" y="288"/>
                    </a:lnTo>
                    <a:lnTo>
                      <a:pt x="1284" y="283"/>
                    </a:lnTo>
                    <a:lnTo>
                      <a:pt x="1282" y="276"/>
                    </a:lnTo>
                    <a:lnTo>
                      <a:pt x="1282" y="276"/>
                    </a:lnTo>
                    <a:lnTo>
                      <a:pt x="1284" y="271"/>
                    </a:lnTo>
                    <a:lnTo>
                      <a:pt x="1287" y="266"/>
                    </a:lnTo>
                    <a:lnTo>
                      <a:pt x="1293" y="263"/>
                    </a:lnTo>
                    <a:lnTo>
                      <a:pt x="1298" y="261"/>
                    </a:lnTo>
                    <a:lnTo>
                      <a:pt x="1298" y="261"/>
                    </a:lnTo>
                    <a:close/>
                    <a:moveTo>
                      <a:pt x="1240" y="261"/>
                    </a:moveTo>
                    <a:lnTo>
                      <a:pt x="1240" y="261"/>
                    </a:lnTo>
                    <a:lnTo>
                      <a:pt x="1240" y="261"/>
                    </a:lnTo>
                    <a:lnTo>
                      <a:pt x="1245" y="263"/>
                    </a:lnTo>
                    <a:lnTo>
                      <a:pt x="1250" y="266"/>
                    </a:lnTo>
                    <a:lnTo>
                      <a:pt x="1253" y="271"/>
                    </a:lnTo>
                    <a:lnTo>
                      <a:pt x="1255" y="276"/>
                    </a:lnTo>
                    <a:lnTo>
                      <a:pt x="1255" y="276"/>
                    </a:lnTo>
                    <a:lnTo>
                      <a:pt x="1253" y="283"/>
                    </a:lnTo>
                    <a:lnTo>
                      <a:pt x="1250" y="288"/>
                    </a:lnTo>
                    <a:lnTo>
                      <a:pt x="1245" y="292"/>
                    </a:lnTo>
                    <a:lnTo>
                      <a:pt x="1240" y="293"/>
                    </a:lnTo>
                    <a:lnTo>
                      <a:pt x="1240" y="293"/>
                    </a:lnTo>
                    <a:lnTo>
                      <a:pt x="1233" y="292"/>
                    </a:lnTo>
                    <a:lnTo>
                      <a:pt x="1228" y="288"/>
                    </a:lnTo>
                    <a:lnTo>
                      <a:pt x="1224" y="283"/>
                    </a:lnTo>
                    <a:lnTo>
                      <a:pt x="1224" y="276"/>
                    </a:lnTo>
                    <a:lnTo>
                      <a:pt x="1224" y="276"/>
                    </a:lnTo>
                    <a:lnTo>
                      <a:pt x="1224" y="271"/>
                    </a:lnTo>
                    <a:lnTo>
                      <a:pt x="1228" y="266"/>
                    </a:lnTo>
                    <a:lnTo>
                      <a:pt x="1233" y="263"/>
                    </a:lnTo>
                    <a:lnTo>
                      <a:pt x="1240" y="261"/>
                    </a:lnTo>
                    <a:lnTo>
                      <a:pt x="1240" y="261"/>
                    </a:lnTo>
                    <a:close/>
                    <a:moveTo>
                      <a:pt x="1182" y="261"/>
                    </a:moveTo>
                    <a:lnTo>
                      <a:pt x="1182" y="261"/>
                    </a:lnTo>
                    <a:lnTo>
                      <a:pt x="1182" y="261"/>
                    </a:lnTo>
                    <a:lnTo>
                      <a:pt x="1187" y="263"/>
                    </a:lnTo>
                    <a:lnTo>
                      <a:pt x="1192" y="266"/>
                    </a:lnTo>
                    <a:lnTo>
                      <a:pt x="1196" y="271"/>
                    </a:lnTo>
                    <a:lnTo>
                      <a:pt x="1197" y="276"/>
                    </a:lnTo>
                    <a:lnTo>
                      <a:pt x="1197" y="276"/>
                    </a:lnTo>
                    <a:lnTo>
                      <a:pt x="1196" y="283"/>
                    </a:lnTo>
                    <a:lnTo>
                      <a:pt x="1192" y="288"/>
                    </a:lnTo>
                    <a:lnTo>
                      <a:pt x="1187" y="292"/>
                    </a:lnTo>
                    <a:lnTo>
                      <a:pt x="1182" y="293"/>
                    </a:lnTo>
                    <a:lnTo>
                      <a:pt x="1182" y="293"/>
                    </a:lnTo>
                    <a:lnTo>
                      <a:pt x="1175" y="292"/>
                    </a:lnTo>
                    <a:lnTo>
                      <a:pt x="1170" y="288"/>
                    </a:lnTo>
                    <a:lnTo>
                      <a:pt x="1167" y="283"/>
                    </a:lnTo>
                    <a:lnTo>
                      <a:pt x="1167" y="276"/>
                    </a:lnTo>
                    <a:lnTo>
                      <a:pt x="1167" y="276"/>
                    </a:lnTo>
                    <a:lnTo>
                      <a:pt x="1167" y="271"/>
                    </a:lnTo>
                    <a:lnTo>
                      <a:pt x="1170" y="266"/>
                    </a:lnTo>
                    <a:lnTo>
                      <a:pt x="1175" y="263"/>
                    </a:lnTo>
                    <a:lnTo>
                      <a:pt x="1182" y="261"/>
                    </a:lnTo>
                    <a:lnTo>
                      <a:pt x="1182" y="261"/>
                    </a:lnTo>
                    <a:close/>
                    <a:moveTo>
                      <a:pt x="889" y="261"/>
                    </a:moveTo>
                    <a:lnTo>
                      <a:pt x="889" y="261"/>
                    </a:lnTo>
                    <a:lnTo>
                      <a:pt x="889" y="261"/>
                    </a:lnTo>
                    <a:lnTo>
                      <a:pt x="896" y="263"/>
                    </a:lnTo>
                    <a:lnTo>
                      <a:pt x="901" y="266"/>
                    </a:lnTo>
                    <a:lnTo>
                      <a:pt x="904" y="271"/>
                    </a:lnTo>
                    <a:lnTo>
                      <a:pt x="906" y="276"/>
                    </a:lnTo>
                    <a:lnTo>
                      <a:pt x="906" y="276"/>
                    </a:lnTo>
                    <a:lnTo>
                      <a:pt x="904" y="283"/>
                    </a:lnTo>
                    <a:lnTo>
                      <a:pt x="901" y="288"/>
                    </a:lnTo>
                    <a:lnTo>
                      <a:pt x="896" y="292"/>
                    </a:lnTo>
                    <a:lnTo>
                      <a:pt x="889" y="293"/>
                    </a:lnTo>
                    <a:lnTo>
                      <a:pt x="889" y="293"/>
                    </a:lnTo>
                    <a:lnTo>
                      <a:pt x="884" y="292"/>
                    </a:lnTo>
                    <a:lnTo>
                      <a:pt x="879" y="288"/>
                    </a:lnTo>
                    <a:lnTo>
                      <a:pt x="875" y="283"/>
                    </a:lnTo>
                    <a:lnTo>
                      <a:pt x="874" y="276"/>
                    </a:lnTo>
                    <a:lnTo>
                      <a:pt x="874" y="276"/>
                    </a:lnTo>
                    <a:lnTo>
                      <a:pt x="875" y="271"/>
                    </a:lnTo>
                    <a:lnTo>
                      <a:pt x="879" y="266"/>
                    </a:lnTo>
                    <a:lnTo>
                      <a:pt x="884" y="263"/>
                    </a:lnTo>
                    <a:lnTo>
                      <a:pt x="889" y="261"/>
                    </a:lnTo>
                    <a:lnTo>
                      <a:pt x="889" y="261"/>
                    </a:lnTo>
                    <a:close/>
                    <a:moveTo>
                      <a:pt x="831" y="261"/>
                    </a:moveTo>
                    <a:lnTo>
                      <a:pt x="831" y="261"/>
                    </a:lnTo>
                    <a:lnTo>
                      <a:pt x="831" y="261"/>
                    </a:lnTo>
                    <a:lnTo>
                      <a:pt x="838" y="263"/>
                    </a:lnTo>
                    <a:lnTo>
                      <a:pt x="843" y="266"/>
                    </a:lnTo>
                    <a:lnTo>
                      <a:pt x="846" y="271"/>
                    </a:lnTo>
                    <a:lnTo>
                      <a:pt x="846" y="276"/>
                    </a:lnTo>
                    <a:lnTo>
                      <a:pt x="846" y="276"/>
                    </a:lnTo>
                    <a:lnTo>
                      <a:pt x="846" y="283"/>
                    </a:lnTo>
                    <a:lnTo>
                      <a:pt x="843" y="288"/>
                    </a:lnTo>
                    <a:lnTo>
                      <a:pt x="838" y="292"/>
                    </a:lnTo>
                    <a:lnTo>
                      <a:pt x="831" y="293"/>
                    </a:lnTo>
                    <a:lnTo>
                      <a:pt x="831" y="293"/>
                    </a:lnTo>
                    <a:lnTo>
                      <a:pt x="826" y="292"/>
                    </a:lnTo>
                    <a:lnTo>
                      <a:pt x="821" y="288"/>
                    </a:lnTo>
                    <a:lnTo>
                      <a:pt x="817" y="283"/>
                    </a:lnTo>
                    <a:lnTo>
                      <a:pt x="816" y="276"/>
                    </a:lnTo>
                    <a:lnTo>
                      <a:pt x="816" y="276"/>
                    </a:lnTo>
                    <a:lnTo>
                      <a:pt x="817" y="271"/>
                    </a:lnTo>
                    <a:lnTo>
                      <a:pt x="821" y="266"/>
                    </a:lnTo>
                    <a:lnTo>
                      <a:pt x="826" y="263"/>
                    </a:lnTo>
                    <a:lnTo>
                      <a:pt x="831" y="261"/>
                    </a:lnTo>
                    <a:lnTo>
                      <a:pt x="831" y="261"/>
                    </a:lnTo>
                    <a:close/>
                    <a:moveTo>
                      <a:pt x="773" y="261"/>
                    </a:moveTo>
                    <a:lnTo>
                      <a:pt x="773" y="261"/>
                    </a:lnTo>
                    <a:lnTo>
                      <a:pt x="773" y="261"/>
                    </a:lnTo>
                    <a:lnTo>
                      <a:pt x="780" y="263"/>
                    </a:lnTo>
                    <a:lnTo>
                      <a:pt x="783" y="266"/>
                    </a:lnTo>
                    <a:lnTo>
                      <a:pt x="787" y="271"/>
                    </a:lnTo>
                    <a:lnTo>
                      <a:pt x="789" y="276"/>
                    </a:lnTo>
                    <a:lnTo>
                      <a:pt x="789" y="276"/>
                    </a:lnTo>
                    <a:lnTo>
                      <a:pt x="787" y="283"/>
                    </a:lnTo>
                    <a:lnTo>
                      <a:pt x="783" y="288"/>
                    </a:lnTo>
                    <a:lnTo>
                      <a:pt x="780" y="292"/>
                    </a:lnTo>
                    <a:lnTo>
                      <a:pt x="773" y="293"/>
                    </a:lnTo>
                    <a:lnTo>
                      <a:pt x="773" y="293"/>
                    </a:lnTo>
                    <a:lnTo>
                      <a:pt x="766" y="292"/>
                    </a:lnTo>
                    <a:lnTo>
                      <a:pt x="763" y="288"/>
                    </a:lnTo>
                    <a:lnTo>
                      <a:pt x="760" y="283"/>
                    </a:lnTo>
                    <a:lnTo>
                      <a:pt x="758" y="276"/>
                    </a:lnTo>
                    <a:lnTo>
                      <a:pt x="758" y="276"/>
                    </a:lnTo>
                    <a:lnTo>
                      <a:pt x="760" y="271"/>
                    </a:lnTo>
                    <a:lnTo>
                      <a:pt x="763" y="266"/>
                    </a:lnTo>
                    <a:lnTo>
                      <a:pt x="766" y="263"/>
                    </a:lnTo>
                    <a:lnTo>
                      <a:pt x="773" y="261"/>
                    </a:lnTo>
                    <a:lnTo>
                      <a:pt x="773" y="261"/>
                    </a:lnTo>
                    <a:close/>
                    <a:moveTo>
                      <a:pt x="1531" y="217"/>
                    </a:moveTo>
                    <a:lnTo>
                      <a:pt x="1531" y="217"/>
                    </a:lnTo>
                    <a:lnTo>
                      <a:pt x="1531" y="217"/>
                    </a:lnTo>
                    <a:lnTo>
                      <a:pt x="1538" y="218"/>
                    </a:lnTo>
                    <a:lnTo>
                      <a:pt x="1541" y="222"/>
                    </a:lnTo>
                    <a:lnTo>
                      <a:pt x="1545" y="227"/>
                    </a:lnTo>
                    <a:lnTo>
                      <a:pt x="1546" y="234"/>
                    </a:lnTo>
                    <a:lnTo>
                      <a:pt x="1546" y="234"/>
                    </a:lnTo>
                    <a:lnTo>
                      <a:pt x="1545" y="240"/>
                    </a:lnTo>
                    <a:lnTo>
                      <a:pt x="1541" y="246"/>
                    </a:lnTo>
                    <a:lnTo>
                      <a:pt x="1538" y="249"/>
                    </a:lnTo>
                    <a:lnTo>
                      <a:pt x="1531" y="249"/>
                    </a:lnTo>
                    <a:lnTo>
                      <a:pt x="1531" y="249"/>
                    </a:lnTo>
                    <a:lnTo>
                      <a:pt x="1524" y="249"/>
                    </a:lnTo>
                    <a:lnTo>
                      <a:pt x="1521" y="246"/>
                    </a:lnTo>
                    <a:lnTo>
                      <a:pt x="1517" y="240"/>
                    </a:lnTo>
                    <a:lnTo>
                      <a:pt x="1516" y="234"/>
                    </a:lnTo>
                    <a:lnTo>
                      <a:pt x="1516" y="234"/>
                    </a:lnTo>
                    <a:lnTo>
                      <a:pt x="1517" y="227"/>
                    </a:lnTo>
                    <a:lnTo>
                      <a:pt x="1521" y="222"/>
                    </a:lnTo>
                    <a:lnTo>
                      <a:pt x="1524" y="218"/>
                    </a:lnTo>
                    <a:lnTo>
                      <a:pt x="1531" y="217"/>
                    </a:lnTo>
                    <a:lnTo>
                      <a:pt x="1531" y="217"/>
                    </a:lnTo>
                    <a:close/>
                    <a:moveTo>
                      <a:pt x="1473" y="217"/>
                    </a:moveTo>
                    <a:lnTo>
                      <a:pt x="1473" y="217"/>
                    </a:lnTo>
                    <a:lnTo>
                      <a:pt x="1473" y="217"/>
                    </a:lnTo>
                    <a:lnTo>
                      <a:pt x="1478" y="218"/>
                    </a:lnTo>
                    <a:lnTo>
                      <a:pt x="1483" y="222"/>
                    </a:lnTo>
                    <a:lnTo>
                      <a:pt x="1487" y="227"/>
                    </a:lnTo>
                    <a:lnTo>
                      <a:pt x="1488" y="234"/>
                    </a:lnTo>
                    <a:lnTo>
                      <a:pt x="1488" y="234"/>
                    </a:lnTo>
                    <a:lnTo>
                      <a:pt x="1487" y="240"/>
                    </a:lnTo>
                    <a:lnTo>
                      <a:pt x="1483" y="246"/>
                    </a:lnTo>
                    <a:lnTo>
                      <a:pt x="1478" y="249"/>
                    </a:lnTo>
                    <a:lnTo>
                      <a:pt x="1473" y="249"/>
                    </a:lnTo>
                    <a:lnTo>
                      <a:pt x="1473" y="249"/>
                    </a:lnTo>
                    <a:lnTo>
                      <a:pt x="1466" y="249"/>
                    </a:lnTo>
                    <a:lnTo>
                      <a:pt x="1461" y="246"/>
                    </a:lnTo>
                    <a:lnTo>
                      <a:pt x="1458" y="240"/>
                    </a:lnTo>
                    <a:lnTo>
                      <a:pt x="1458" y="234"/>
                    </a:lnTo>
                    <a:lnTo>
                      <a:pt x="1458" y="234"/>
                    </a:lnTo>
                    <a:lnTo>
                      <a:pt x="1458" y="227"/>
                    </a:lnTo>
                    <a:lnTo>
                      <a:pt x="1461" y="222"/>
                    </a:lnTo>
                    <a:lnTo>
                      <a:pt x="1466" y="218"/>
                    </a:lnTo>
                    <a:lnTo>
                      <a:pt x="1473" y="217"/>
                    </a:lnTo>
                    <a:lnTo>
                      <a:pt x="1473" y="217"/>
                    </a:lnTo>
                    <a:close/>
                    <a:moveTo>
                      <a:pt x="1415" y="217"/>
                    </a:moveTo>
                    <a:lnTo>
                      <a:pt x="1415" y="217"/>
                    </a:lnTo>
                    <a:lnTo>
                      <a:pt x="1415" y="217"/>
                    </a:lnTo>
                    <a:lnTo>
                      <a:pt x="1420" y="218"/>
                    </a:lnTo>
                    <a:lnTo>
                      <a:pt x="1425" y="222"/>
                    </a:lnTo>
                    <a:lnTo>
                      <a:pt x="1429" y="227"/>
                    </a:lnTo>
                    <a:lnTo>
                      <a:pt x="1431" y="234"/>
                    </a:lnTo>
                    <a:lnTo>
                      <a:pt x="1431" y="234"/>
                    </a:lnTo>
                    <a:lnTo>
                      <a:pt x="1429" y="240"/>
                    </a:lnTo>
                    <a:lnTo>
                      <a:pt x="1425" y="246"/>
                    </a:lnTo>
                    <a:lnTo>
                      <a:pt x="1420" y="249"/>
                    </a:lnTo>
                    <a:lnTo>
                      <a:pt x="1415" y="249"/>
                    </a:lnTo>
                    <a:lnTo>
                      <a:pt x="1415" y="249"/>
                    </a:lnTo>
                    <a:lnTo>
                      <a:pt x="1408" y="249"/>
                    </a:lnTo>
                    <a:lnTo>
                      <a:pt x="1403" y="246"/>
                    </a:lnTo>
                    <a:lnTo>
                      <a:pt x="1400" y="240"/>
                    </a:lnTo>
                    <a:lnTo>
                      <a:pt x="1398" y="234"/>
                    </a:lnTo>
                    <a:lnTo>
                      <a:pt x="1398" y="234"/>
                    </a:lnTo>
                    <a:lnTo>
                      <a:pt x="1400" y="227"/>
                    </a:lnTo>
                    <a:lnTo>
                      <a:pt x="1403" y="222"/>
                    </a:lnTo>
                    <a:lnTo>
                      <a:pt x="1408" y="218"/>
                    </a:lnTo>
                    <a:lnTo>
                      <a:pt x="1415" y="217"/>
                    </a:lnTo>
                    <a:lnTo>
                      <a:pt x="1415" y="217"/>
                    </a:lnTo>
                    <a:close/>
                    <a:moveTo>
                      <a:pt x="1356" y="217"/>
                    </a:moveTo>
                    <a:lnTo>
                      <a:pt x="1356" y="217"/>
                    </a:lnTo>
                    <a:lnTo>
                      <a:pt x="1356" y="217"/>
                    </a:lnTo>
                    <a:lnTo>
                      <a:pt x="1362" y="218"/>
                    </a:lnTo>
                    <a:lnTo>
                      <a:pt x="1368" y="222"/>
                    </a:lnTo>
                    <a:lnTo>
                      <a:pt x="1371" y="227"/>
                    </a:lnTo>
                    <a:lnTo>
                      <a:pt x="1371" y="234"/>
                    </a:lnTo>
                    <a:lnTo>
                      <a:pt x="1371" y="234"/>
                    </a:lnTo>
                    <a:lnTo>
                      <a:pt x="1371" y="240"/>
                    </a:lnTo>
                    <a:lnTo>
                      <a:pt x="1368" y="246"/>
                    </a:lnTo>
                    <a:lnTo>
                      <a:pt x="1362" y="249"/>
                    </a:lnTo>
                    <a:lnTo>
                      <a:pt x="1356" y="249"/>
                    </a:lnTo>
                    <a:lnTo>
                      <a:pt x="1356" y="249"/>
                    </a:lnTo>
                    <a:lnTo>
                      <a:pt x="1350" y="249"/>
                    </a:lnTo>
                    <a:lnTo>
                      <a:pt x="1345" y="246"/>
                    </a:lnTo>
                    <a:lnTo>
                      <a:pt x="1342" y="240"/>
                    </a:lnTo>
                    <a:lnTo>
                      <a:pt x="1340" y="234"/>
                    </a:lnTo>
                    <a:lnTo>
                      <a:pt x="1340" y="234"/>
                    </a:lnTo>
                    <a:lnTo>
                      <a:pt x="1342" y="227"/>
                    </a:lnTo>
                    <a:lnTo>
                      <a:pt x="1345" y="222"/>
                    </a:lnTo>
                    <a:lnTo>
                      <a:pt x="1350" y="218"/>
                    </a:lnTo>
                    <a:lnTo>
                      <a:pt x="1356" y="217"/>
                    </a:lnTo>
                    <a:lnTo>
                      <a:pt x="1356" y="217"/>
                    </a:lnTo>
                    <a:close/>
                    <a:moveTo>
                      <a:pt x="1298" y="217"/>
                    </a:moveTo>
                    <a:lnTo>
                      <a:pt x="1298" y="217"/>
                    </a:lnTo>
                    <a:lnTo>
                      <a:pt x="1298" y="217"/>
                    </a:lnTo>
                    <a:lnTo>
                      <a:pt x="1305" y="218"/>
                    </a:lnTo>
                    <a:lnTo>
                      <a:pt x="1310" y="222"/>
                    </a:lnTo>
                    <a:lnTo>
                      <a:pt x="1311" y="227"/>
                    </a:lnTo>
                    <a:lnTo>
                      <a:pt x="1313" y="234"/>
                    </a:lnTo>
                    <a:lnTo>
                      <a:pt x="1313" y="234"/>
                    </a:lnTo>
                    <a:lnTo>
                      <a:pt x="1311" y="240"/>
                    </a:lnTo>
                    <a:lnTo>
                      <a:pt x="1310" y="246"/>
                    </a:lnTo>
                    <a:lnTo>
                      <a:pt x="1305" y="249"/>
                    </a:lnTo>
                    <a:lnTo>
                      <a:pt x="1298" y="249"/>
                    </a:lnTo>
                    <a:lnTo>
                      <a:pt x="1298" y="249"/>
                    </a:lnTo>
                    <a:lnTo>
                      <a:pt x="1293" y="249"/>
                    </a:lnTo>
                    <a:lnTo>
                      <a:pt x="1287" y="246"/>
                    </a:lnTo>
                    <a:lnTo>
                      <a:pt x="1284" y="240"/>
                    </a:lnTo>
                    <a:lnTo>
                      <a:pt x="1282" y="234"/>
                    </a:lnTo>
                    <a:lnTo>
                      <a:pt x="1282" y="234"/>
                    </a:lnTo>
                    <a:lnTo>
                      <a:pt x="1284" y="227"/>
                    </a:lnTo>
                    <a:lnTo>
                      <a:pt x="1287" y="222"/>
                    </a:lnTo>
                    <a:lnTo>
                      <a:pt x="1293" y="218"/>
                    </a:lnTo>
                    <a:lnTo>
                      <a:pt x="1298" y="217"/>
                    </a:lnTo>
                    <a:lnTo>
                      <a:pt x="1298" y="217"/>
                    </a:lnTo>
                    <a:close/>
                    <a:moveTo>
                      <a:pt x="1240" y="217"/>
                    </a:moveTo>
                    <a:lnTo>
                      <a:pt x="1240" y="217"/>
                    </a:lnTo>
                    <a:lnTo>
                      <a:pt x="1240" y="217"/>
                    </a:lnTo>
                    <a:lnTo>
                      <a:pt x="1245" y="218"/>
                    </a:lnTo>
                    <a:lnTo>
                      <a:pt x="1250" y="222"/>
                    </a:lnTo>
                    <a:lnTo>
                      <a:pt x="1253" y="227"/>
                    </a:lnTo>
                    <a:lnTo>
                      <a:pt x="1255" y="234"/>
                    </a:lnTo>
                    <a:lnTo>
                      <a:pt x="1255" y="234"/>
                    </a:lnTo>
                    <a:lnTo>
                      <a:pt x="1253" y="240"/>
                    </a:lnTo>
                    <a:lnTo>
                      <a:pt x="1250" y="246"/>
                    </a:lnTo>
                    <a:lnTo>
                      <a:pt x="1245" y="249"/>
                    </a:lnTo>
                    <a:lnTo>
                      <a:pt x="1240" y="249"/>
                    </a:lnTo>
                    <a:lnTo>
                      <a:pt x="1240" y="249"/>
                    </a:lnTo>
                    <a:lnTo>
                      <a:pt x="1233" y="249"/>
                    </a:lnTo>
                    <a:lnTo>
                      <a:pt x="1228" y="246"/>
                    </a:lnTo>
                    <a:lnTo>
                      <a:pt x="1224" y="240"/>
                    </a:lnTo>
                    <a:lnTo>
                      <a:pt x="1224" y="234"/>
                    </a:lnTo>
                    <a:lnTo>
                      <a:pt x="1224" y="234"/>
                    </a:lnTo>
                    <a:lnTo>
                      <a:pt x="1224" y="227"/>
                    </a:lnTo>
                    <a:lnTo>
                      <a:pt x="1228" y="222"/>
                    </a:lnTo>
                    <a:lnTo>
                      <a:pt x="1233" y="218"/>
                    </a:lnTo>
                    <a:lnTo>
                      <a:pt x="1240" y="217"/>
                    </a:lnTo>
                    <a:lnTo>
                      <a:pt x="1240" y="217"/>
                    </a:lnTo>
                    <a:close/>
                    <a:moveTo>
                      <a:pt x="1182" y="217"/>
                    </a:moveTo>
                    <a:lnTo>
                      <a:pt x="1182" y="217"/>
                    </a:lnTo>
                    <a:lnTo>
                      <a:pt x="1182" y="217"/>
                    </a:lnTo>
                    <a:lnTo>
                      <a:pt x="1187" y="218"/>
                    </a:lnTo>
                    <a:lnTo>
                      <a:pt x="1192" y="222"/>
                    </a:lnTo>
                    <a:lnTo>
                      <a:pt x="1196" y="227"/>
                    </a:lnTo>
                    <a:lnTo>
                      <a:pt x="1197" y="234"/>
                    </a:lnTo>
                    <a:lnTo>
                      <a:pt x="1197" y="234"/>
                    </a:lnTo>
                    <a:lnTo>
                      <a:pt x="1196" y="240"/>
                    </a:lnTo>
                    <a:lnTo>
                      <a:pt x="1192" y="246"/>
                    </a:lnTo>
                    <a:lnTo>
                      <a:pt x="1187" y="249"/>
                    </a:lnTo>
                    <a:lnTo>
                      <a:pt x="1182" y="249"/>
                    </a:lnTo>
                    <a:lnTo>
                      <a:pt x="1182" y="249"/>
                    </a:lnTo>
                    <a:lnTo>
                      <a:pt x="1175" y="249"/>
                    </a:lnTo>
                    <a:lnTo>
                      <a:pt x="1170" y="246"/>
                    </a:lnTo>
                    <a:lnTo>
                      <a:pt x="1167" y="240"/>
                    </a:lnTo>
                    <a:lnTo>
                      <a:pt x="1167" y="234"/>
                    </a:lnTo>
                    <a:lnTo>
                      <a:pt x="1167" y="234"/>
                    </a:lnTo>
                    <a:lnTo>
                      <a:pt x="1167" y="227"/>
                    </a:lnTo>
                    <a:lnTo>
                      <a:pt x="1170" y="222"/>
                    </a:lnTo>
                    <a:lnTo>
                      <a:pt x="1175" y="218"/>
                    </a:lnTo>
                    <a:lnTo>
                      <a:pt x="1182" y="217"/>
                    </a:lnTo>
                    <a:lnTo>
                      <a:pt x="1182" y="217"/>
                    </a:lnTo>
                    <a:close/>
                    <a:moveTo>
                      <a:pt x="1122" y="217"/>
                    </a:moveTo>
                    <a:lnTo>
                      <a:pt x="1122" y="217"/>
                    </a:lnTo>
                    <a:lnTo>
                      <a:pt x="1122" y="217"/>
                    </a:lnTo>
                    <a:lnTo>
                      <a:pt x="1129" y="218"/>
                    </a:lnTo>
                    <a:lnTo>
                      <a:pt x="1134" y="222"/>
                    </a:lnTo>
                    <a:lnTo>
                      <a:pt x="1138" y="227"/>
                    </a:lnTo>
                    <a:lnTo>
                      <a:pt x="1138" y="234"/>
                    </a:lnTo>
                    <a:lnTo>
                      <a:pt x="1138" y="234"/>
                    </a:lnTo>
                    <a:lnTo>
                      <a:pt x="1138" y="240"/>
                    </a:lnTo>
                    <a:lnTo>
                      <a:pt x="1134" y="246"/>
                    </a:lnTo>
                    <a:lnTo>
                      <a:pt x="1129" y="249"/>
                    </a:lnTo>
                    <a:lnTo>
                      <a:pt x="1122" y="249"/>
                    </a:lnTo>
                    <a:lnTo>
                      <a:pt x="1122" y="249"/>
                    </a:lnTo>
                    <a:lnTo>
                      <a:pt x="1117" y="249"/>
                    </a:lnTo>
                    <a:lnTo>
                      <a:pt x="1112" y="246"/>
                    </a:lnTo>
                    <a:lnTo>
                      <a:pt x="1109" y="240"/>
                    </a:lnTo>
                    <a:lnTo>
                      <a:pt x="1107" y="234"/>
                    </a:lnTo>
                    <a:lnTo>
                      <a:pt x="1107" y="234"/>
                    </a:lnTo>
                    <a:lnTo>
                      <a:pt x="1109" y="227"/>
                    </a:lnTo>
                    <a:lnTo>
                      <a:pt x="1112" y="222"/>
                    </a:lnTo>
                    <a:lnTo>
                      <a:pt x="1117" y="218"/>
                    </a:lnTo>
                    <a:lnTo>
                      <a:pt x="1122" y="217"/>
                    </a:lnTo>
                    <a:lnTo>
                      <a:pt x="1122" y="217"/>
                    </a:lnTo>
                    <a:close/>
                    <a:moveTo>
                      <a:pt x="1064" y="217"/>
                    </a:moveTo>
                    <a:lnTo>
                      <a:pt x="1064" y="217"/>
                    </a:lnTo>
                    <a:lnTo>
                      <a:pt x="1064" y="217"/>
                    </a:lnTo>
                    <a:lnTo>
                      <a:pt x="1071" y="218"/>
                    </a:lnTo>
                    <a:lnTo>
                      <a:pt x="1076" y="222"/>
                    </a:lnTo>
                    <a:lnTo>
                      <a:pt x="1080" y="227"/>
                    </a:lnTo>
                    <a:lnTo>
                      <a:pt x="1080" y="234"/>
                    </a:lnTo>
                    <a:lnTo>
                      <a:pt x="1080" y="234"/>
                    </a:lnTo>
                    <a:lnTo>
                      <a:pt x="1080" y="240"/>
                    </a:lnTo>
                    <a:lnTo>
                      <a:pt x="1076" y="246"/>
                    </a:lnTo>
                    <a:lnTo>
                      <a:pt x="1071" y="249"/>
                    </a:lnTo>
                    <a:lnTo>
                      <a:pt x="1064" y="249"/>
                    </a:lnTo>
                    <a:lnTo>
                      <a:pt x="1064" y="249"/>
                    </a:lnTo>
                    <a:lnTo>
                      <a:pt x="1059" y="249"/>
                    </a:lnTo>
                    <a:lnTo>
                      <a:pt x="1054" y="246"/>
                    </a:lnTo>
                    <a:lnTo>
                      <a:pt x="1051" y="240"/>
                    </a:lnTo>
                    <a:lnTo>
                      <a:pt x="1049" y="234"/>
                    </a:lnTo>
                    <a:lnTo>
                      <a:pt x="1049" y="234"/>
                    </a:lnTo>
                    <a:lnTo>
                      <a:pt x="1051" y="227"/>
                    </a:lnTo>
                    <a:lnTo>
                      <a:pt x="1054" y="222"/>
                    </a:lnTo>
                    <a:lnTo>
                      <a:pt x="1059" y="218"/>
                    </a:lnTo>
                    <a:lnTo>
                      <a:pt x="1064" y="217"/>
                    </a:lnTo>
                    <a:lnTo>
                      <a:pt x="1064" y="217"/>
                    </a:lnTo>
                    <a:close/>
                    <a:moveTo>
                      <a:pt x="1531" y="174"/>
                    </a:moveTo>
                    <a:lnTo>
                      <a:pt x="1531" y="174"/>
                    </a:lnTo>
                    <a:lnTo>
                      <a:pt x="1531" y="174"/>
                    </a:lnTo>
                    <a:lnTo>
                      <a:pt x="1538" y="176"/>
                    </a:lnTo>
                    <a:lnTo>
                      <a:pt x="1541" y="179"/>
                    </a:lnTo>
                    <a:lnTo>
                      <a:pt x="1545" y="184"/>
                    </a:lnTo>
                    <a:lnTo>
                      <a:pt x="1546" y="189"/>
                    </a:lnTo>
                    <a:lnTo>
                      <a:pt x="1546" y="189"/>
                    </a:lnTo>
                    <a:lnTo>
                      <a:pt x="1545" y="196"/>
                    </a:lnTo>
                    <a:lnTo>
                      <a:pt x="1541" y="201"/>
                    </a:lnTo>
                    <a:lnTo>
                      <a:pt x="1538" y="205"/>
                    </a:lnTo>
                    <a:lnTo>
                      <a:pt x="1531" y="206"/>
                    </a:lnTo>
                    <a:lnTo>
                      <a:pt x="1531" y="206"/>
                    </a:lnTo>
                    <a:lnTo>
                      <a:pt x="1524" y="205"/>
                    </a:lnTo>
                    <a:lnTo>
                      <a:pt x="1521" y="201"/>
                    </a:lnTo>
                    <a:lnTo>
                      <a:pt x="1517" y="196"/>
                    </a:lnTo>
                    <a:lnTo>
                      <a:pt x="1516" y="189"/>
                    </a:lnTo>
                    <a:lnTo>
                      <a:pt x="1516" y="189"/>
                    </a:lnTo>
                    <a:lnTo>
                      <a:pt x="1517" y="184"/>
                    </a:lnTo>
                    <a:lnTo>
                      <a:pt x="1521" y="179"/>
                    </a:lnTo>
                    <a:lnTo>
                      <a:pt x="1524" y="176"/>
                    </a:lnTo>
                    <a:lnTo>
                      <a:pt x="1531" y="174"/>
                    </a:lnTo>
                    <a:lnTo>
                      <a:pt x="1531" y="174"/>
                    </a:lnTo>
                    <a:close/>
                    <a:moveTo>
                      <a:pt x="1473" y="174"/>
                    </a:moveTo>
                    <a:lnTo>
                      <a:pt x="1473" y="174"/>
                    </a:lnTo>
                    <a:lnTo>
                      <a:pt x="1473" y="174"/>
                    </a:lnTo>
                    <a:lnTo>
                      <a:pt x="1478" y="176"/>
                    </a:lnTo>
                    <a:lnTo>
                      <a:pt x="1483" y="179"/>
                    </a:lnTo>
                    <a:lnTo>
                      <a:pt x="1487" y="184"/>
                    </a:lnTo>
                    <a:lnTo>
                      <a:pt x="1488" y="189"/>
                    </a:lnTo>
                    <a:lnTo>
                      <a:pt x="1488" y="189"/>
                    </a:lnTo>
                    <a:lnTo>
                      <a:pt x="1487" y="196"/>
                    </a:lnTo>
                    <a:lnTo>
                      <a:pt x="1483" y="201"/>
                    </a:lnTo>
                    <a:lnTo>
                      <a:pt x="1478" y="205"/>
                    </a:lnTo>
                    <a:lnTo>
                      <a:pt x="1473" y="206"/>
                    </a:lnTo>
                    <a:lnTo>
                      <a:pt x="1473" y="206"/>
                    </a:lnTo>
                    <a:lnTo>
                      <a:pt x="1466" y="205"/>
                    </a:lnTo>
                    <a:lnTo>
                      <a:pt x="1461" y="201"/>
                    </a:lnTo>
                    <a:lnTo>
                      <a:pt x="1458" y="196"/>
                    </a:lnTo>
                    <a:lnTo>
                      <a:pt x="1458" y="189"/>
                    </a:lnTo>
                    <a:lnTo>
                      <a:pt x="1458" y="189"/>
                    </a:lnTo>
                    <a:lnTo>
                      <a:pt x="1458" y="184"/>
                    </a:lnTo>
                    <a:lnTo>
                      <a:pt x="1461" y="179"/>
                    </a:lnTo>
                    <a:lnTo>
                      <a:pt x="1466" y="176"/>
                    </a:lnTo>
                    <a:lnTo>
                      <a:pt x="1473" y="174"/>
                    </a:lnTo>
                    <a:lnTo>
                      <a:pt x="1473" y="174"/>
                    </a:lnTo>
                    <a:close/>
                    <a:moveTo>
                      <a:pt x="1415" y="174"/>
                    </a:moveTo>
                    <a:lnTo>
                      <a:pt x="1415" y="174"/>
                    </a:lnTo>
                    <a:lnTo>
                      <a:pt x="1415" y="174"/>
                    </a:lnTo>
                    <a:lnTo>
                      <a:pt x="1420" y="176"/>
                    </a:lnTo>
                    <a:lnTo>
                      <a:pt x="1425" y="179"/>
                    </a:lnTo>
                    <a:lnTo>
                      <a:pt x="1429" y="184"/>
                    </a:lnTo>
                    <a:lnTo>
                      <a:pt x="1431" y="189"/>
                    </a:lnTo>
                    <a:lnTo>
                      <a:pt x="1431" y="189"/>
                    </a:lnTo>
                    <a:lnTo>
                      <a:pt x="1429" y="196"/>
                    </a:lnTo>
                    <a:lnTo>
                      <a:pt x="1425" y="201"/>
                    </a:lnTo>
                    <a:lnTo>
                      <a:pt x="1420" y="205"/>
                    </a:lnTo>
                    <a:lnTo>
                      <a:pt x="1415" y="206"/>
                    </a:lnTo>
                    <a:lnTo>
                      <a:pt x="1415" y="206"/>
                    </a:lnTo>
                    <a:lnTo>
                      <a:pt x="1408" y="205"/>
                    </a:lnTo>
                    <a:lnTo>
                      <a:pt x="1403" y="201"/>
                    </a:lnTo>
                    <a:lnTo>
                      <a:pt x="1400" y="196"/>
                    </a:lnTo>
                    <a:lnTo>
                      <a:pt x="1398" y="189"/>
                    </a:lnTo>
                    <a:lnTo>
                      <a:pt x="1398" y="189"/>
                    </a:lnTo>
                    <a:lnTo>
                      <a:pt x="1400" y="184"/>
                    </a:lnTo>
                    <a:lnTo>
                      <a:pt x="1403" y="179"/>
                    </a:lnTo>
                    <a:lnTo>
                      <a:pt x="1408" y="176"/>
                    </a:lnTo>
                    <a:lnTo>
                      <a:pt x="1415" y="174"/>
                    </a:lnTo>
                    <a:lnTo>
                      <a:pt x="1415" y="174"/>
                    </a:lnTo>
                    <a:close/>
                    <a:moveTo>
                      <a:pt x="1356" y="174"/>
                    </a:moveTo>
                    <a:lnTo>
                      <a:pt x="1356" y="174"/>
                    </a:lnTo>
                    <a:lnTo>
                      <a:pt x="1356" y="174"/>
                    </a:lnTo>
                    <a:lnTo>
                      <a:pt x="1362" y="176"/>
                    </a:lnTo>
                    <a:lnTo>
                      <a:pt x="1368" y="179"/>
                    </a:lnTo>
                    <a:lnTo>
                      <a:pt x="1371" y="184"/>
                    </a:lnTo>
                    <a:lnTo>
                      <a:pt x="1371" y="189"/>
                    </a:lnTo>
                    <a:lnTo>
                      <a:pt x="1371" y="189"/>
                    </a:lnTo>
                    <a:lnTo>
                      <a:pt x="1371" y="196"/>
                    </a:lnTo>
                    <a:lnTo>
                      <a:pt x="1368" y="201"/>
                    </a:lnTo>
                    <a:lnTo>
                      <a:pt x="1362" y="205"/>
                    </a:lnTo>
                    <a:lnTo>
                      <a:pt x="1356" y="206"/>
                    </a:lnTo>
                    <a:lnTo>
                      <a:pt x="1356" y="206"/>
                    </a:lnTo>
                    <a:lnTo>
                      <a:pt x="1350" y="205"/>
                    </a:lnTo>
                    <a:lnTo>
                      <a:pt x="1345" y="201"/>
                    </a:lnTo>
                    <a:lnTo>
                      <a:pt x="1342" y="196"/>
                    </a:lnTo>
                    <a:lnTo>
                      <a:pt x="1340" y="189"/>
                    </a:lnTo>
                    <a:lnTo>
                      <a:pt x="1340" y="189"/>
                    </a:lnTo>
                    <a:lnTo>
                      <a:pt x="1342" y="184"/>
                    </a:lnTo>
                    <a:lnTo>
                      <a:pt x="1345" y="179"/>
                    </a:lnTo>
                    <a:lnTo>
                      <a:pt x="1350" y="176"/>
                    </a:lnTo>
                    <a:lnTo>
                      <a:pt x="1356" y="174"/>
                    </a:lnTo>
                    <a:lnTo>
                      <a:pt x="1356" y="174"/>
                    </a:lnTo>
                    <a:close/>
                    <a:moveTo>
                      <a:pt x="1298" y="174"/>
                    </a:moveTo>
                    <a:lnTo>
                      <a:pt x="1298" y="174"/>
                    </a:lnTo>
                    <a:lnTo>
                      <a:pt x="1298" y="174"/>
                    </a:lnTo>
                    <a:lnTo>
                      <a:pt x="1305" y="176"/>
                    </a:lnTo>
                    <a:lnTo>
                      <a:pt x="1310" y="179"/>
                    </a:lnTo>
                    <a:lnTo>
                      <a:pt x="1311" y="184"/>
                    </a:lnTo>
                    <a:lnTo>
                      <a:pt x="1313" y="189"/>
                    </a:lnTo>
                    <a:lnTo>
                      <a:pt x="1313" y="189"/>
                    </a:lnTo>
                    <a:lnTo>
                      <a:pt x="1311" y="196"/>
                    </a:lnTo>
                    <a:lnTo>
                      <a:pt x="1310" y="201"/>
                    </a:lnTo>
                    <a:lnTo>
                      <a:pt x="1305" y="205"/>
                    </a:lnTo>
                    <a:lnTo>
                      <a:pt x="1298" y="206"/>
                    </a:lnTo>
                    <a:lnTo>
                      <a:pt x="1298" y="206"/>
                    </a:lnTo>
                    <a:lnTo>
                      <a:pt x="1293" y="205"/>
                    </a:lnTo>
                    <a:lnTo>
                      <a:pt x="1287" y="201"/>
                    </a:lnTo>
                    <a:lnTo>
                      <a:pt x="1284" y="196"/>
                    </a:lnTo>
                    <a:lnTo>
                      <a:pt x="1282" y="189"/>
                    </a:lnTo>
                    <a:lnTo>
                      <a:pt x="1282" y="189"/>
                    </a:lnTo>
                    <a:lnTo>
                      <a:pt x="1284" y="184"/>
                    </a:lnTo>
                    <a:lnTo>
                      <a:pt x="1287" y="179"/>
                    </a:lnTo>
                    <a:lnTo>
                      <a:pt x="1293" y="176"/>
                    </a:lnTo>
                    <a:lnTo>
                      <a:pt x="1298" y="174"/>
                    </a:lnTo>
                    <a:lnTo>
                      <a:pt x="1298" y="174"/>
                    </a:lnTo>
                    <a:close/>
                    <a:moveTo>
                      <a:pt x="1240" y="174"/>
                    </a:moveTo>
                    <a:lnTo>
                      <a:pt x="1240" y="174"/>
                    </a:lnTo>
                    <a:lnTo>
                      <a:pt x="1240" y="174"/>
                    </a:lnTo>
                    <a:lnTo>
                      <a:pt x="1245" y="176"/>
                    </a:lnTo>
                    <a:lnTo>
                      <a:pt x="1250" y="179"/>
                    </a:lnTo>
                    <a:lnTo>
                      <a:pt x="1253" y="184"/>
                    </a:lnTo>
                    <a:lnTo>
                      <a:pt x="1255" y="189"/>
                    </a:lnTo>
                    <a:lnTo>
                      <a:pt x="1255" y="189"/>
                    </a:lnTo>
                    <a:lnTo>
                      <a:pt x="1253" y="196"/>
                    </a:lnTo>
                    <a:lnTo>
                      <a:pt x="1250" y="201"/>
                    </a:lnTo>
                    <a:lnTo>
                      <a:pt x="1245" y="205"/>
                    </a:lnTo>
                    <a:lnTo>
                      <a:pt x="1240" y="206"/>
                    </a:lnTo>
                    <a:lnTo>
                      <a:pt x="1240" y="206"/>
                    </a:lnTo>
                    <a:lnTo>
                      <a:pt x="1233" y="205"/>
                    </a:lnTo>
                    <a:lnTo>
                      <a:pt x="1228" y="201"/>
                    </a:lnTo>
                    <a:lnTo>
                      <a:pt x="1224" y="196"/>
                    </a:lnTo>
                    <a:lnTo>
                      <a:pt x="1224" y="189"/>
                    </a:lnTo>
                    <a:lnTo>
                      <a:pt x="1224" y="189"/>
                    </a:lnTo>
                    <a:lnTo>
                      <a:pt x="1224" y="184"/>
                    </a:lnTo>
                    <a:lnTo>
                      <a:pt x="1228" y="179"/>
                    </a:lnTo>
                    <a:lnTo>
                      <a:pt x="1233" y="176"/>
                    </a:lnTo>
                    <a:lnTo>
                      <a:pt x="1240" y="174"/>
                    </a:lnTo>
                    <a:lnTo>
                      <a:pt x="1240" y="174"/>
                    </a:lnTo>
                    <a:close/>
                    <a:moveTo>
                      <a:pt x="1182" y="174"/>
                    </a:moveTo>
                    <a:lnTo>
                      <a:pt x="1182" y="174"/>
                    </a:lnTo>
                    <a:lnTo>
                      <a:pt x="1182" y="174"/>
                    </a:lnTo>
                    <a:lnTo>
                      <a:pt x="1187" y="176"/>
                    </a:lnTo>
                    <a:lnTo>
                      <a:pt x="1192" y="179"/>
                    </a:lnTo>
                    <a:lnTo>
                      <a:pt x="1196" y="184"/>
                    </a:lnTo>
                    <a:lnTo>
                      <a:pt x="1197" y="189"/>
                    </a:lnTo>
                    <a:lnTo>
                      <a:pt x="1197" y="189"/>
                    </a:lnTo>
                    <a:lnTo>
                      <a:pt x="1196" y="196"/>
                    </a:lnTo>
                    <a:lnTo>
                      <a:pt x="1192" y="201"/>
                    </a:lnTo>
                    <a:lnTo>
                      <a:pt x="1187" y="205"/>
                    </a:lnTo>
                    <a:lnTo>
                      <a:pt x="1182" y="206"/>
                    </a:lnTo>
                    <a:lnTo>
                      <a:pt x="1182" y="206"/>
                    </a:lnTo>
                    <a:lnTo>
                      <a:pt x="1175" y="205"/>
                    </a:lnTo>
                    <a:lnTo>
                      <a:pt x="1170" y="201"/>
                    </a:lnTo>
                    <a:lnTo>
                      <a:pt x="1167" y="196"/>
                    </a:lnTo>
                    <a:lnTo>
                      <a:pt x="1167" y="189"/>
                    </a:lnTo>
                    <a:lnTo>
                      <a:pt x="1167" y="189"/>
                    </a:lnTo>
                    <a:lnTo>
                      <a:pt x="1167" y="184"/>
                    </a:lnTo>
                    <a:lnTo>
                      <a:pt x="1170" y="179"/>
                    </a:lnTo>
                    <a:lnTo>
                      <a:pt x="1175" y="176"/>
                    </a:lnTo>
                    <a:lnTo>
                      <a:pt x="1182" y="174"/>
                    </a:lnTo>
                    <a:lnTo>
                      <a:pt x="1182" y="174"/>
                    </a:lnTo>
                    <a:close/>
                    <a:moveTo>
                      <a:pt x="1122" y="174"/>
                    </a:moveTo>
                    <a:lnTo>
                      <a:pt x="1122" y="174"/>
                    </a:lnTo>
                    <a:lnTo>
                      <a:pt x="1122" y="174"/>
                    </a:lnTo>
                    <a:lnTo>
                      <a:pt x="1129" y="176"/>
                    </a:lnTo>
                    <a:lnTo>
                      <a:pt x="1134" y="179"/>
                    </a:lnTo>
                    <a:lnTo>
                      <a:pt x="1138" y="184"/>
                    </a:lnTo>
                    <a:lnTo>
                      <a:pt x="1138" y="189"/>
                    </a:lnTo>
                    <a:lnTo>
                      <a:pt x="1138" y="189"/>
                    </a:lnTo>
                    <a:lnTo>
                      <a:pt x="1138" y="196"/>
                    </a:lnTo>
                    <a:lnTo>
                      <a:pt x="1134" y="201"/>
                    </a:lnTo>
                    <a:lnTo>
                      <a:pt x="1129" y="205"/>
                    </a:lnTo>
                    <a:lnTo>
                      <a:pt x="1122" y="206"/>
                    </a:lnTo>
                    <a:lnTo>
                      <a:pt x="1122" y="206"/>
                    </a:lnTo>
                    <a:lnTo>
                      <a:pt x="1117" y="205"/>
                    </a:lnTo>
                    <a:lnTo>
                      <a:pt x="1112" y="201"/>
                    </a:lnTo>
                    <a:lnTo>
                      <a:pt x="1109" y="196"/>
                    </a:lnTo>
                    <a:lnTo>
                      <a:pt x="1107" y="189"/>
                    </a:lnTo>
                    <a:lnTo>
                      <a:pt x="1107" y="189"/>
                    </a:lnTo>
                    <a:lnTo>
                      <a:pt x="1109" y="184"/>
                    </a:lnTo>
                    <a:lnTo>
                      <a:pt x="1112" y="179"/>
                    </a:lnTo>
                    <a:lnTo>
                      <a:pt x="1117" y="176"/>
                    </a:lnTo>
                    <a:lnTo>
                      <a:pt x="1122" y="174"/>
                    </a:lnTo>
                    <a:lnTo>
                      <a:pt x="1122" y="174"/>
                    </a:lnTo>
                    <a:close/>
                    <a:moveTo>
                      <a:pt x="1064" y="174"/>
                    </a:moveTo>
                    <a:lnTo>
                      <a:pt x="1064" y="174"/>
                    </a:lnTo>
                    <a:lnTo>
                      <a:pt x="1064" y="174"/>
                    </a:lnTo>
                    <a:lnTo>
                      <a:pt x="1071" y="176"/>
                    </a:lnTo>
                    <a:lnTo>
                      <a:pt x="1076" y="179"/>
                    </a:lnTo>
                    <a:lnTo>
                      <a:pt x="1080" y="184"/>
                    </a:lnTo>
                    <a:lnTo>
                      <a:pt x="1080" y="189"/>
                    </a:lnTo>
                    <a:lnTo>
                      <a:pt x="1080" y="189"/>
                    </a:lnTo>
                    <a:lnTo>
                      <a:pt x="1080" y="196"/>
                    </a:lnTo>
                    <a:lnTo>
                      <a:pt x="1076" y="201"/>
                    </a:lnTo>
                    <a:lnTo>
                      <a:pt x="1071" y="205"/>
                    </a:lnTo>
                    <a:lnTo>
                      <a:pt x="1064" y="206"/>
                    </a:lnTo>
                    <a:lnTo>
                      <a:pt x="1064" y="206"/>
                    </a:lnTo>
                    <a:lnTo>
                      <a:pt x="1059" y="205"/>
                    </a:lnTo>
                    <a:lnTo>
                      <a:pt x="1054" y="201"/>
                    </a:lnTo>
                    <a:lnTo>
                      <a:pt x="1051" y="196"/>
                    </a:lnTo>
                    <a:lnTo>
                      <a:pt x="1049" y="189"/>
                    </a:lnTo>
                    <a:lnTo>
                      <a:pt x="1049" y="189"/>
                    </a:lnTo>
                    <a:lnTo>
                      <a:pt x="1051" y="184"/>
                    </a:lnTo>
                    <a:lnTo>
                      <a:pt x="1054" y="179"/>
                    </a:lnTo>
                    <a:lnTo>
                      <a:pt x="1059" y="176"/>
                    </a:lnTo>
                    <a:lnTo>
                      <a:pt x="1064" y="174"/>
                    </a:lnTo>
                    <a:lnTo>
                      <a:pt x="1064" y="174"/>
                    </a:lnTo>
                    <a:close/>
                    <a:moveTo>
                      <a:pt x="1415" y="130"/>
                    </a:moveTo>
                    <a:lnTo>
                      <a:pt x="1415" y="130"/>
                    </a:lnTo>
                    <a:lnTo>
                      <a:pt x="1415" y="130"/>
                    </a:lnTo>
                    <a:lnTo>
                      <a:pt x="1420" y="131"/>
                    </a:lnTo>
                    <a:lnTo>
                      <a:pt x="1425" y="135"/>
                    </a:lnTo>
                    <a:lnTo>
                      <a:pt x="1429" y="140"/>
                    </a:lnTo>
                    <a:lnTo>
                      <a:pt x="1431" y="147"/>
                    </a:lnTo>
                    <a:lnTo>
                      <a:pt x="1431" y="147"/>
                    </a:lnTo>
                    <a:lnTo>
                      <a:pt x="1429" y="154"/>
                    </a:lnTo>
                    <a:lnTo>
                      <a:pt x="1425" y="159"/>
                    </a:lnTo>
                    <a:lnTo>
                      <a:pt x="1420" y="162"/>
                    </a:lnTo>
                    <a:lnTo>
                      <a:pt x="1415" y="162"/>
                    </a:lnTo>
                    <a:lnTo>
                      <a:pt x="1415" y="162"/>
                    </a:lnTo>
                    <a:lnTo>
                      <a:pt x="1408" y="162"/>
                    </a:lnTo>
                    <a:lnTo>
                      <a:pt x="1403" y="159"/>
                    </a:lnTo>
                    <a:lnTo>
                      <a:pt x="1400" y="154"/>
                    </a:lnTo>
                    <a:lnTo>
                      <a:pt x="1398" y="147"/>
                    </a:lnTo>
                    <a:lnTo>
                      <a:pt x="1398" y="147"/>
                    </a:lnTo>
                    <a:lnTo>
                      <a:pt x="1400" y="140"/>
                    </a:lnTo>
                    <a:lnTo>
                      <a:pt x="1403" y="135"/>
                    </a:lnTo>
                    <a:lnTo>
                      <a:pt x="1408" y="131"/>
                    </a:lnTo>
                    <a:lnTo>
                      <a:pt x="1415" y="130"/>
                    </a:lnTo>
                    <a:lnTo>
                      <a:pt x="1415" y="130"/>
                    </a:lnTo>
                    <a:close/>
                    <a:moveTo>
                      <a:pt x="1356" y="130"/>
                    </a:moveTo>
                    <a:lnTo>
                      <a:pt x="1356" y="130"/>
                    </a:lnTo>
                    <a:lnTo>
                      <a:pt x="1356" y="130"/>
                    </a:lnTo>
                    <a:lnTo>
                      <a:pt x="1362" y="131"/>
                    </a:lnTo>
                    <a:lnTo>
                      <a:pt x="1368" y="135"/>
                    </a:lnTo>
                    <a:lnTo>
                      <a:pt x="1371" y="140"/>
                    </a:lnTo>
                    <a:lnTo>
                      <a:pt x="1371" y="147"/>
                    </a:lnTo>
                    <a:lnTo>
                      <a:pt x="1371" y="147"/>
                    </a:lnTo>
                    <a:lnTo>
                      <a:pt x="1371" y="154"/>
                    </a:lnTo>
                    <a:lnTo>
                      <a:pt x="1368" y="159"/>
                    </a:lnTo>
                    <a:lnTo>
                      <a:pt x="1362" y="162"/>
                    </a:lnTo>
                    <a:lnTo>
                      <a:pt x="1356" y="162"/>
                    </a:lnTo>
                    <a:lnTo>
                      <a:pt x="1356" y="162"/>
                    </a:lnTo>
                    <a:lnTo>
                      <a:pt x="1350" y="162"/>
                    </a:lnTo>
                    <a:lnTo>
                      <a:pt x="1345" y="159"/>
                    </a:lnTo>
                    <a:lnTo>
                      <a:pt x="1342" y="154"/>
                    </a:lnTo>
                    <a:lnTo>
                      <a:pt x="1340" y="147"/>
                    </a:lnTo>
                    <a:lnTo>
                      <a:pt x="1340" y="147"/>
                    </a:lnTo>
                    <a:lnTo>
                      <a:pt x="1342" y="140"/>
                    </a:lnTo>
                    <a:lnTo>
                      <a:pt x="1345" y="135"/>
                    </a:lnTo>
                    <a:lnTo>
                      <a:pt x="1350" y="131"/>
                    </a:lnTo>
                    <a:lnTo>
                      <a:pt x="1356" y="130"/>
                    </a:lnTo>
                    <a:lnTo>
                      <a:pt x="1356" y="130"/>
                    </a:lnTo>
                    <a:close/>
                    <a:moveTo>
                      <a:pt x="1298" y="130"/>
                    </a:moveTo>
                    <a:lnTo>
                      <a:pt x="1298" y="130"/>
                    </a:lnTo>
                    <a:lnTo>
                      <a:pt x="1298" y="130"/>
                    </a:lnTo>
                    <a:lnTo>
                      <a:pt x="1305" y="131"/>
                    </a:lnTo>
                    <a:lnTo>
                      <a:pt x="1310" y="135"/>
                    </a:lnTo>
                    <a:lnTo>
                      <a:pt x="1311" y="140"/>
                    </a:lnTo>
                    <a:lnTo>
                      <a:pt x="1313" y="147"/>
                    </a:lnTo>
                    <a:lnTo>
                      <a:pt x="1313" y="147"/>
                    </a:lnTo>
                    <a:lnTo>
                      <a:pt x="1311" y="154"/>
                    </a:lnTo>
                    <a:lnTo>
                      <a:pt x="1310" y="159"/>
                    </a:lnTo>
                    <a:lnTo>
                      <a:pt x="1305" y="162"/>
                    </a:lnTo>
                    <a:lnTo>
                      <a:pt x="1298" y="162"/>
                    </a:lnTo>
                    <a:lnTo>
                      <a:pt x="1298" y="162"/>
                    </a:lnTo>
                    <a:lnTo>
                      <a:pt x="1293" y="162"/>
                    </a:lnTo>
                    <a:lnTo>
                      <a:pt x="1287" y="159"/>
                    </a:lnTo>
                    <a:lnTo>
                      <a:pt x="1284" y="154"/>
                    </a:lnTo>
                    <a:lnTo>
                      <a:pt x="1282" y="147"/>
                    </a:lnTo>
                    <a:lnTo>
                      <a:pt x="1282" y="147"/>
                    </a:lnTo>
                    <a:lnTo>
                      <a:pt x="1284" y="140"/>
                    </a:lnTo>
                    <a:lnTo>
                      <a:pt x="1287" y="135"/>
                    </a:lnTo>
                    <a:lnTo>
                      <a:pt x="1293" y="131"/>
                    </a:lnTo>
                    <a:lnTo>
                      <a:pt x="1298" y="130"/>
                    </a:lnTo>
                    <a:lnTo>
                      <a:pt x="1298" y="130"/>
                    </a:lnTo>
                    <a:close/>
                    <a:moveTo>
                      <a:pt x="1240" y="130"/>
                    </a:moveTo>
                    <a:lnTo>
                      <a:pt x="1240" y="130"/>
                    </a:lnTo>
                    <a:lnTo>
                      <a:pt x="1240" y="130"/>
                    </a:lnTo>
                    <a:lnTo>
                      <a:pt x="1245" y="131"/>
                    </a:lnTo>
                    <a:lnTo>
                      <a:pt x="1250" y="135"/>
                    </a:lnTo>
                    <a:lnTo>
                      <a:pt x="1253" y="140"/>
                    </a:lnTo>
                    <a:lnTo>
                      <a:pt x="1255" y="147"/>
                    </a:lnTo>
                    <a:lnTo>
                      <a:pt x="1255" y="147"/>
                    </a:lnTo>
                    <a:lnTo>
                      <a:pt x="1253" y="154"/>
                    </a:lnTo>
                    <a:lnTo>
                      <a:pt x="1250" y="159"/>
                    </a:lnTo>
                    <a:lnTo>
                      <a:pt x="1245" y="162"/>
                    </a:lnTo>
                    <a:lnTo>
                      <a:pt x="1240" y="162"/>
                    </a:lnTo>
                    <a:lnTo>
                      <a:pt x="1240" y="162"/>
                    </a:lnTo>
                    <a:lnTo>
                      <a:pt x="1233" y="162"/>
                    </a:lnTo>
                    <a:lnTo>
                      <a:pt x="1228" y="159"/>
                    </a:lnTo>
                    <a:lnTo>
                      <a:pt x="1224" y="154"/>
                    </a:lnTo>
                    <a:lnTo>
                      <a:pt x="1224" y="147"/>
                    </a:lnTo>
                    <a:lnTo>
                      <a:pt x="1224" y="147"/>
                    </a:lnTo>
                    <a:lnTo>
                      <a:pt x="1224" y="140"/>
                    </a:lnTo>
                    <a:lnTo>
                      <a:pt x="1228" y="135"/>
                    </a:lnTo>
                    <a:lnTo>
                      <a:pt x="1233" y="131"/>
                    </a:lnTo>
                    <a:lnTo>
                      <a:pt x="1240" y="130"/>
                    </a:lnTo>
                    <a:lnTo>
                      <a:pt x="1240" y="130"/>
                    </a:lnTo>
                    <a:close/>
                    <a:moveTo>
                      <a:pt x="1182" y="130"/>
                    </a:moveTo>
                    <a:lnTo>
                      <a:pt x="1182" y="130"/>
                    </a:lnTo>
                    <a:lnTo>
                      <a:pt x="1182" y="130"/>
                    </a:lnTo>
                    <a:lnTo>
                      <a:pt x="1187" y="131"/>
                    </a:lnTo>
                    <a:lnTo>
                      <a:pt x="1192" y="135"/>
                    </a:lnTo>
                    <a:lnTo>
                      <a:pt x="1196" y="140"/>
                    </a:lnTo>
                    <a:lnTo>
                      <a:pt x="1197" y="147"/>
                    </a:lnTo>
                    <a:lnTo>
                      <a:pt x="1197" y="147"/>
                    </a:lnTo>
                    <a:lnTo>
                      <a:pt x="1196" y="154"/>
                    </a:lnTo>
                    <a:lnTo>
                      <a:pt x="1192" y="159"/>
                    </a:lnTo>
                    <a:lnTo>
                      <a:pt x="1187" y="162"/>
                    </a:lnTo>
                    <a:lnTo>
                      <a:pt x="1182" y="162"/>
                    </a:lnTo>
                    <a:lnTo>
                      <a:pt x="1182" y="162"/>
                    </a:lnTo>
                    <a:lnTo>
                      <a:pt x="1175" y="162"/>
                    </a:lnTo>
                    <a:lnTo>
                      <a:pt x="1170" y="159"/>
                    </a:lnTo>
                    <a:lnTo>
                      <a:pt x="1167" y="154"/>
                    </a:lnTo>
                    <a:lnTo>
                      <a:pt x="1167" y="147"/>
                    </a:lnTo>
                    <a:lnTo>
                      <a:pt x="1167" y="147"/>
                    </a:lnTo>
                    <a:lnTo>
                      <a:pt x="1167" y="140"/>
                    </a:lnTo>
                    <a:lnTo>
                      <a:pt x="1170" y="135"/>
                    </a:lnTo>
                    <a:lnTo>
                      <a:pt x="1175" y="131"/>
                    </a:lnTo>
                    <a:lnTo>
                      <a:pt x="1182" y="130"/>
                    </a:lnTo>
                    <a:lnTo>
                      <a:pt x="1182" y="130"/>
                    </a:lnTo>
                    <a:close/>
                    <a:moveTo>
                      <a:pt x="1122" y="130"/>
                    </a:moveTo>
                    <a:lnTo>
                      <a:pt x="1122" y="130"/>
                    </a:lnTo>
                    <a:lnTo>
                      <a:pt x="1122" y="130"/>
                    </a:lnTo>
                    <a:lnTo>
                      <a:pt x="1129" y="131"/>
                    </a:lnTo>
                    <a:lnTo>
                      <a:pt x="1134" y="135"/>
                    </a:lnTo>
                    <a:lnTo>
                      <a:pt x="1138" y="140"/>
                    </a:lnTo>
                    <a:lnTo>
                      <a:pt x="1138" y="147"/>
                    </a:lnTo>
                    <a:lnTo>
                      <a:pt x="1138" y="147"/>
                    </a:lnTo>
                    <a:lnTo>
                      <a:pt x="1138" y="154"/>
                    </a:lnTo>
                    <a:lnTo>
                      <a:pt x="1134" y="159"/>
                    </a:lnTo>
                    <a:lnTo>
                      <a:pt x="1129" y="162"/>
                    </a:lnTo>
                    <a:lnTo>
                      <a:pt x="1122" y="162"/>
                    </a:lnTo>
                    <a:lnTo>
                      <a:pt x="1122" y="162"/>
                    </a:lnTo>
                    <a:lnTo>
                      <a:pt x="1117" y="162"/>
                    </a:lnTo>
                    <a:lnTo>
                      <a:pt x="1112" y="159"/>
                    </a:lnTo>
                    <a:lnTo>
                      <a:pt x="1109" y="154"/>
                    </a:lnTo>
                    <a:lnTo>
                      <a:pt x="1107" y="147"/>
                    </a:lnTo>
                    <a:lnTo>
                      <a:pt x="1107" y="147"/>
                    </a:lnTo>
                    <a:lnTo>
                      <a:pt x="1109" y="140"/>
                    </a:lnTo>
                    <a:lnTo>
                      <a:pt x="1112" y="135"/>
                    </a:lnTo>
                    <a:lnTo>
                      <a:pt x="1117" y="131"/>
                    </a:lnTo>
                    <a:lnTo>
                      <a:pt x="1122" y="130"/>
                    </a:lnTo>
                    <a:lnTo>
                      <a:pt x="1122" y="130"/>
                    </a:lnTo>
                    <a:close/>
                    <a:moveTo>
                      <a:pt x="1531" y="87"/>
                    </a:moveTo>
                    <a:lnTo>
                      <a:pt x="1531" y="87"/>
                    </a:lnTo>
                    <a:lnTo>
                      <a:pt x="1531" y="87"/>
                    </a:lnTo>
                    <a:lnTo>
                      <a:pt x="1538" y="89"/>
                    </a:lnTo>
                    <a:lnTo>
                      <a:pt x="1541" y="92"/>
                    </a:lnTo>
                    <a:lnTo>
                      <a:pt x="1545" y="97"/>
                    </a:lnTo>
                    <a:lnTo>
                      <a:pt x="1546" y="103"/>
                    </a:lnTo>
                    <a:lnTo>
                      <a:pt x="1546" y="103"/>
                    </a:lnTo>
                    <a:lnTo>
                      <a:pt x="1545" y="109"/>
                    </a:lnTo>
                    <a:lnTo>
                      <a:pt x="1541" y="114"/>
                    </a:lnTo>
                    <a:lnTo>
                      <a:pt x="1538" y="118"/>
                    </a:lnTo>
                    <a:lnTo>
                      <a:pt x="1531" y="120"/>
                    </a:lnTo>
                    <a:lnTo>
                      <a:pt x="1531" y="120"/>
                    </a:lnTo>
                    <a:lnTo>
                      <a:pt x="1524" y="118"/>
                    </a:lnTo>
                    <a:lnTo>
                      <a:pt x="1521" y="114"/>
                    </a:lnTo>
                    <a:lnTo>
                      <a:pt x="1517" y="109"/>
                    </a:lnTo>
                    <a:lnTo>
                      <a:pt x="1516" y="103"/>
                    </a:lnTo>
                    <a:lnTo>
                      <a:pt x="1516" y="103"/>
                    </a:lnTo>
                    <a:lnTo>
                      <a:pt x="1517" y="97"/>
                    </a:lnTo>
                    <a:lnTo>
                      <a:pt x="1521" y="92"/>
                    </a:lnTo>
                    <a:lnTo>
                      <a:pt x="1524" y="89"/>
                    </a:lnTo>
                    <a:lnTo>
                      <a:pt x="1531" y="87"/>
                    </a:lnTo>
                    <a:lnTo>
                      <a:pt x="1531" y="87"/>
                    </a:lnTo>
                    <a:close/>
                    <a:moveTo>
                      <a:pt x="1473" y="87"/>
                    </a:moveTo>
                    <a:lnTo>
                      <a:pt x="1473" y="87"/>
                    </a:lnTo>
                    <a:lnTo>
                      <a:pt x="1473" y="87"/>
                    </a:lnTo>
                    <a:lnTo>
                      <a:pt x="1478" y="89"/>
                    </a:lnTo>
                    <a:lnTo>
                      <a:pt x="1483" y="92"/>
                    </a:lnTo>
                    <a:lnTo>
                      <a:pt x="1487" y="97"/>
                    </a:lnTo>
                    <a:lnTo>
                      <a:pt x="1488" y="103"/>
                    </a:lnTo>
                    <a:lnTo>
                      <a:pt x="1488" y="103"/>
                    </a:lnTo>
                    <a:lnTo>
                      <a:pt x="1487" y="109"/>
                    </a:lnTo>
                    <a:lnTo>
                      <a:pt x="1483" y="114"/>
                    </a:lnTo>
                    <a:lnTo>
                      <a:pt x="1478" y="118"/>
                    </a:lnTo>
                    <a:lnTo>
                      <a:pt x="1473" y="120"/>
                    </a:lnTo>
                    <a:lnTo>
                      <a:pt x="1473" y="120"/>
                    </a:lnTo>
                    <a:lnTo>
                      <a:pt x="1466" y="118"/>
                    </a:lnTo>
                    <a:lnTo>
                      <a:pt x="1461" y="114"/>
                    </a:lnTo>
                    <a:lnTo>
                      <a:pt x="1458" y="109"/>
                    </a:lnTo>
                    <a:lnTo>
                      <a:pt x="1458" y="103"/>
                    </a:lnTo>
                    <a:lnTo>
                      <a:pt x="1458" y="103"/>
                    </a:lnTo>
                    <a:lnTo>
                      <a:pt x="1458" y="97"/>
                    </a:lnTo>
                    <a:lnTo>
                      <a:pt x="1461" y="92"/>
                    </a:lnTo>
                    <a:lnTo>
                      <a:pt x="1466" y="89"/>
                    </a:lnTo>
                    <a:lnTo>
                      <a:pt x="1473" y="87"/>
                    </a:lnTo>
                    <a:lnTo>
                      <a:pt x="1473" y="87"/>
                    </a:lnTo>
                    <a:close/>
                    <a:moveTo>
                      <a:pt x="1298" y="87"/>
                    </a:moveTo>
                    <a:lnTo>
                      <a:pt x="1298" y="87"/>
                    </a:lnTo>
                    <a:lnTo>
                      <a:pt x="1298" y="87"/>
                    </a:lnTo>
                    <a:lnTo>
                      <a:pt x="1305" y="89"/>
                    </a:lnTo>
                    <a:lnTo>
                      <a:pt x="1310" y="92"/>
                    </a:lnTo>
                    <a:lnTo>
                      <a:pt x="1311" y="97"/>
                    </a:lnTo>
                    <a:lnTo>
                      <a:pt x="1313" y="103"/>
                    </a:lnTo>
                    <a:lnTo>
                      <a:pt x="1313" y="103"/>
                    </a:lnTo>
                    <a:lnTo>
                      <a:pt x="1311" y="109"/>
                    </a:lnTo>
                    <a:lnTo>
                      <a:pt x="1310" y="114"/>
                    </a:lnTo>
                    <a:lnTo>
                      <a:pt x="1305" y="118"/>
                    </a:lnTo>
                    <a:lnTo>
                      <a:pt x="1298" y="120"/>
                    </a:lnTo>
                    <a:lnTo>
                      <a:pt x="1298" y="120"/>
                    </a:lnTo>
                    <a:lnTo>
                      <a:pt x="1293" y="118"/>
                    </a:lnTo>
                    <a:lnTo>
                      <a:pt x="1287" y="114"/>
                    </a:lnTo>
                    <a:lnTo>
                      <a:pt x="1284" y="109"/>
                    </a:lnTo>
                    <a:lnTo>
                      <a:pt x="1282" y="103"/>
                    </a:lnTo>
                    <a:lnTo>
                      <a:pt x="1282" y="103"/>
                    </a:lnTo>
                    <a:lnTo>
                      <a:pt x="1284" y="97"/>
                    </a:lnTo>
                    <a:lnTo>
                      <a:pt x="1287" y="92"/>
                    </a:lnTo>
                    <a:lnTo>
                      <a:pt x="1293" y="89"/>
                    </a:lnTo>
                    <a:lnTo>
                      <a:pt x="1298" y="87"/>
                    </a:lnTo>
                    <a:lnTo>
                      <a:pt x="1298" y="87"/>
                    </a:lnTo>
                    <a:close/>
                    <a:moveTo>
                      <a:pt x="1240" y="87"/>
                    </a:moveTo>
                    <a:lnTo>
                      <a:pt x="1240" y="87"/>
                    </a:lnTo>
                    <a:lnTo>
                      <a:pt x="1240" y="87"/>
                    </a:lnTo>
                    <a:lnTo>
                      <a:pt x="1245" y="89"/>
                    </a:lnTo>
                    <a:lnTo>
                      <a:pt x="1250" y="92"/>
                    </a:lnTo>
                    <a:lnTo>
                      <a:pt x="1253" y="97"/>
                    </a:lnTo>
                    <a:lnTo>
                      <a:pt x="1255" y="103"/>
                    </a:lnTo>
                    <a:lnTo>
                      <a:pt x="1255" y="103"/>
                    </a:lnTo>
                    <a:lnTo>
                      <a:pt x="1253" y="109"/>
                    </a:lnTo>
                    <a:lnTo>
                      <a:pt x="1250" y="114"/>
                    </a:lnTo>
                    <a:lnTo>
                      <a:pt x="1245" y="118"/>
                    </a:lnTo>
                    <a:lnTo>
                      <a:pt x="1240" y="120"/>
                    </a:lnTo>
                    <a:lnTo>
                      <a:pt x="1240" y="120"/>
                    </a:lnTo>
                    <a:lnTo>
                      <a:pt x="1233" y="118"/>
                    </a:lnTo>
                    <a:lnTo>
                      <a:pt x="1228" y="114"/>
                    </a:lnTo>
                    <a:lnTo>
                      <a:pt x="1224" y="109"/>
                    </a:lnTo>
                    <a:lnTo>
                      <a:pt x="1224" y="103"/>
                    </a:lnTo>
                    <a:lnTo>
                      <a:pt x="1224" y="103"/>
                    </a:lnTo>
                    <a:lnTo>
                      <a:pt x="1224" y="97"/>
                    </a:lnTo>
                    <a:lnTo>
                      <a:pt x="1228" y="92"/>
                    </a:lnTo>
                    <a:lnTo>
                      <a:pt x="1233" y="89"/>
                    </a:lnTo>
                    <a:lnTo>
                      <a:pt x="1240" y="87"/>
                    </a:lnTo>
                    <a:lnTo>
                      <a:pt x="1240" y="87"/>
                    </a:lnTo>
                    <a:close/>
                    <a:moveTo>
                      <a:pt x="1182" y="87"/>
                    </a:moveTo>
                    <a:lnTo>
                      <a:pt x="1182" y="87"/>
                    </a:lnTo>
                    <a:lnTo>
                      <a:pt x="1182" y="87"/>
                    </a:lnTo>
                    <a:lnTo>
                      <a:pt x="1187" y="89"/>
                    </a:lnTo>
                    <a:lnTo>
                      <a:pt x="1192" y="92"/>
                    </a:lnTo>
                    <a:lnTo>
                      <a:pt x="1196" y="97"/>
                    </a:lnTo>
                    <a:lnTo>
                      <a:pt x="1197" y="103"/>
                    </a:lnTo>
                    <a:lnTo>
                      <a:pt x="1197" y="103"/>
                    </a:lnTo>
                    <a:lnTo>
                      <a:pt x="1196" y="109"/>
                    </a:lnTo>
                    <a:lnTo>
                      <a:pt x="1192" y="114"/>
                    </a:lnTo>
                    <a:lnTo>
                      <a:pt x="1187" y="118"/>
                    </a:lnTo>
                    <a:lnTo>
                      <a:pt x="1182" y="120"/>
                    </a:lnTo>
                    <a:lnTo>
                      <a:pt x="1182" y="120"/>
                    </a:lnTo>
                    <a:lnTo>
                      <a:pt x="1175" y="118"/>
                    </a:lnTo>
                    <a:lnTo>
                      <a:pt x="1170" y="114"/>
                    </a:lnTo>
                    <a:lnTo>
                      <a:pt x="1167" y="109"/>
                    </a:lnTo>
                    <a:lnTo>
                      <a:pt x="1167" y="103"/>
                    </a:lnTo>
                    <a:lnTo>
                      <a:pt x="1167" y="103"/>
                    </a:lnTo>
                    <a:lnTo>
                      <a:pt x="1167" y="97"/>
                    </a:lnTo>
                    <a:lnTo>
                      <a:pt x="1170" y="92"/>
                    </a:lnTo>
                    <a:lnTo>
                      <a:pt x="1175" y="89"/>
                    </a:lnTo>
                    <a:lnTo>
                      <a:pt x="1182" y="87"/>
                    </a:lnTo>
                    <a:lnTo>
                      <a:pt x="1182" y="87"/>
                    </a:lnTo>
                    <a:close/>
                    <a:moveTo>
                      <a:pt x="1122" y="87"/>
                    </a:moveTo>
                    <a:lnTo>
                      <a:pt x="1122" y="87"/>
                    </a:lnTo>
                    <a:lnTo>
                      <a:pt x="1122" y="87"/>
                    </a:lnTo>
                    <a:lnTo>
                      <a:pt x="1129" y="89"/>
                    </a:lnTo>
                    <a:lnTo>
                      <a:pt x="1134" y="92"/>
                    </a:lnTo>
                    <a:lnTo>
                      <a:pt x="1138" y="97"/>
                    </a:lnTo>
                    <a:lnTo>
                      <a:pt x="1138" y="103"/>
                    </a:lnTo>
                    <a:lnTo>
                      <a:pt x="1138" y="103"/>
                    </a:lnTo>
                    <a:lnTo>
                      <a:pt x="1138" y="109"/>
                    </a:lnTo>
                    <a:lnTo>
                      <a:pt x="1134" y="114"/>
                    </a:lnTo>
                    <a:lnTo>
                      <a:pt x="1129" y="118"/>
                    </a:lnTo>
                    <a:lnTo>
                      <a:pt x="1122" y="120"/>
                    </a:lnTo>
                    <a:lnTo>
                      <a:pt x="1122" y="120"/>
                    </a:lnTo>
                    <a:lnTo>
                      <a:pt x="1117" y="118"/>
                    </a:lnTo>
                    <a:lnTo>
                      <a:pt x="1112" y="114"/>
                    </a:lnTo>
                    <a:lnTo>
                      <a:pt x="1109" y="109"/>
                    </a:lnTo>
                    <a:lnTo>
                      <a:pt x="1107" y="103"/>
                    </a:lnTo>
                    <a:lnTo>
                      <a:pt x="1107" y="103"/>
                    </a:lnTo>
                    <a:lnTo>
                      <a:pt x="1109" y="97"/>
                    </a:lnTo>
                    <a:lnTo>
                      <a:pt x="1112" y="92"/>
                    </a:lnTo>
                    <a:lnTo>
                      <a:pt x="1117" y="89"/>
                    </a:lnTo>
                    <a:lnTo>
                      <a:pt x="1122" y="87"/>
                    </a:lnTo>
                    <a:lnTo>
                      <a:pt x="1122" y="87"/>
                    </a:lnTo>
                    <a:close/>
                    <a:moveTo>
                      <a:pt x="1531" y="43"/>
                    </a:moveTo>
                    <a:lnTo>
                      <a:pt x="1531" y="43"/>
                    </a:lnTo>
                    <a:lnTo>
                      <a:pt x="1531" y="43"/>
                    </a:lnTo>
                    <a:lnTo>
                      <a:pt x="1538" y="45"/>
                    </a:lnTo>
                    <a:lnTo>
                      <a:pt x="1541" y="48"/>
                    </a:lnTo>
                    <a:lnTo>
                      <a:pt x="1545" y="53"/>
                    </a:lnTo>
                    <a:lnTo>
                      <a:pt x="1546" y="60"/>
                    </a:lnTo>
                    <a:lnTo>
                      <a:pt x="1546" y="60"/>
                    </a:lnTo>
                    <a:lnTo>
                      <a:pt x="1545" y="67"/>
                    </a:lnTo>
                    <a:lnTo>
                      <a:pt x="1541" y="72"/>
                    </a:lnTo>
                    <a:lnTo>
                      <a:pt x="1538" y="75"/>
                    </a:lnTo>
                    <a:lnTo>
                      <a:pt x="1531" y="75"/>
                    </a:lnTo>
                    <a:lnTo>
                      <a:pt x="1531" y="75"/>
                    </a:lnTo>
                    <a:lnTo>
                      <a:pt x="1524" y="75"/>
                    </a:lnTo>
                    <a:lnTo>
                      <a:pt x="1521" y="72"/>
                    </a:lnTo>
                    <a:lnTo>
                      <a:pt x="1517" y="67"/>
                    </a:lnTo>
                    <a:lnTo>
                      <a:pt x="1516" y="60"/>
                    </a:lnTo>
                    <a:lnTo>
                      <a:pt x="1516" y="60"/>
                    </a:lnTo>
                    <a:lnTo>
                      <a:pt x="1517" y="53"/>
                    </a:lnTo>
                    <a:lnTo>
                      <a:pt x="1521" y="48"/>
                    </a:lnTo>
                    <a:lnTo>
                      <a:pt x="1524" y="45"/>
                    </a:lnTo>
                    <a:lnTo>
                      <a:pt x="1531" y="43"/>
                    </a:lnTo>
                    <a:lnTo>
                      <a:pt x="1531" y="43"/>
                    </a:lnTo>
                    <a:close/>
                    <a:moveTo>
                      <a:pt x="1473" y="43"/>
                    </a:moveTo>
                    <a:lnTo>
                      <a:pt x="1473" y="43"/>
                    </a:lnTo>
                    <a:lnTo>
                      <a:pt x="1473" y="43"/>
                    </a:lnTo>
                    <a:lnTo>
                      <a:pt x="1478" y="45"/>
                    </a:lnTo>
                    <a:lnTo>
                      <a:pt x="1483" y="48"/>
                    </a:lnTo>
                    <a:lnTo>
                      <a:pt x="1487" y="53"/>
                    </a:lnTo>
                    <a:lnTo>
                      <a:pt x="1488" y="60"/>
                    </a:lnTo>
                    <a:lnTo>
                      <a:pt x="1488" y="60"/>
                    </a:lnTo>
                    <a:lnTo>
                      <a:pt x="1487" y="67"/>
                    </a:lnTo>
                    <a:lnTo>
                      <a:pt x="1483" y="72"/>
                    </a:lnTo>
                    <a:lnTo>
                      <a:pt x="1478" y="75"/>
                    </a:lnTo>
                    <a:lnTo>
                      <a:pt x="1473" y="75"/>
                    </a:lnTo>
                    <a:lnTo>
                      <a:pt x="1473" y="75"/>
                    </a:lnTo>
                    <a:lnTo>
                      <a:pt x="1466" y="75"/>
                    </a:lnTo>
                    <a:lnTo>
                      <a:pt x="1461" y="72"/>
                    </a:lnTo>
                    <a:lnTo>
                      <a:pt x="1458" y="67"/>
                    </a:lnTo>
                    <a:lnTo>
                      <a:pt x="1458" y="60"/>
                    </a:lnTo>
                    <a:lnTo>
                      <a:pt x="1458" y="60"/>
                    </a:lnTo>
                    <a:lnTo>
                      <a:pt x="1458" y="53"/>
                    </a:lnTo>
                    <a:lnTo>
                      <a:pt x="1461" y="48"/>
                    </a:lnTo>
                    <a:lnTo>
                      <a:pt x="1466" y="45"/>
                    </a:lnTo>
                    <a:lnTo>
                      <a:pt x="1473" y="43"/>
                    </a:lnTo>
                    <a:lnTo>
                      <a:pt x="1473" y="43"/>
                    </a:lnTo>
                    <a:close/>
                    <a:moveTo>
                      <a:pt x="1415" y="43"/>
                    </a:moveTo>
                    <a:lnTo>
                      <a:pt x="1415" y="43"/>
                    </a:lnTo>
                    <a:lnTo>
                      <a:pt x="1415" y="43"/>
                    </a:lnTo>
                    <a:lnTo>
                      <a:pt x="1420" y="45"/>
                    </a:lnTo>
                    <a:lnTo>
                      <a:pt x="1425" y="48"/>
                    </a:lnTo>
                    <a:lnTo>
                      <a:pt x="1429" y="53"/>
                    </a:lnTo>
                    <a:lnTo>
                      <a:pt x="1431" y="60"/>
                    </a:lnTo>
                    <a:lnTo>
                      <a:pt x="1431" y="60"/>
                    </a:lnTo>
                    <a:lnTo>
                      <a:pt x="1429" y="67"/>
                    </a:lnTo>
                    <a:lnTo>
                      <a:pt x="1425" y="72"/>
                    </a:lnTo>
                    <a:lnTo>
                      <a:pt x="1420" y="75"/>
                    </a:lnTo>
                    <a:lnTo>
                      <a:pt x="1415" y="75"/>
                    </a:lnTo>
                    <a:lnTo>
                      <a:pt x="1415" y="75"/>
                    </a:lnTo>
                    <a:lnTo>
                      <a:pt x="1408" y="75"/>
                    </a:lnTo>
                    <a:lnTo>
                      <a:pt x="1403" y="72"/>
                    </a:lnTo>
                    <a:lnTo>
                      <a:pt x="1400" y="67"/>
                    </a:lnTo>
                    <a:lnTo>
                      <a:pt x="1398" y="60"/>
                    </a:lnTo>
                    <a:lnTo>
                      <a:pt x="1398" y="60"/>
                    </a:lnTo>
                    <a:lnTo>
                      <a:pt x="1400" y="53"/>
                    </a:lnTo>
                    <a:lnTo>
                      <a:pt x="1403" y="48"/>
                    </a:lnTo>
                    <a:lnTo>
                      <a:pt x="1408" y="45"/>
                    </a:lnTo>
                    <a:lnTo>
                      <a:pt x="1415" y="43"/>
                    </a:lnTo>
                    <a:lnTo>
                      <a:pt x="1415" y="43"/>
                    </a:lnTo>
                    <a:close/>
                    <a:moveTo>
                      <a:pt x="1531" y="0"/>
                    </a:moveTo>
                    <a:lnTo>
                      <a:pt x="1531" y="0"/>
                    </a:lnTo>
                    <a:lnTo>
                      <a:pt x="1531" y="0"/>
                    </a:lnTo>
                    <a:lnTo>
                      <a:pt x="1538" y="2"/>
                    </a:lnTo>
                    <a:lnTo>
                      <a:pt x="1541" y="5"/>
                    </a:lnTo>
                    <a:lnTo>
                      <a:pt x="1545" y="11"/>
                    </a:lnTo>
                    <a:lnTo>
                      <a:pt x="1546" y="16"/>
                    </a:lnTo>
                    <a:lnTo>
                      <a:pt x="1546" y="16"/>
                    </a:lnTo>
                    <a:lnTo>
                      <a:pt x="1545" y="22"/>
                    </a:lnTo>
                    <a:lnTo>
                      <a:pt x="1541" y="28"/>
                    </a:lnTo>
                    <a:lnTo>
                      <a:pt x="1538" y="31"/>
                    </a:lnTo>
                    <a:lnTo>
                      <a:pt x="1531" y="33"/>
                    </a:lnTo>
                    <a:lnTo>
                      <a:pt x="1531" y="33"/>
                    </a:lnTo>
                    <a:lnTo>
                      <a:pt x="1524" y="31"/>
                    </a:lnTo>
                    <a:lnTo>
                      <a:pt x="1521" y="28"/>
                    </a:lnTo>
                    <a:lnTo>
                      <a:pt x="1517" y="22"/>
                    </a:lnTo>
                    <a:lnTo>
                      <a:pt x="1516" y="16"/>
                    </a:lnTo>
                    <a:lnTo>
                      <a:pt x="1516" y="16"/>
                    </a:lnTo>
                    <a:lnTo>
                      <a:pt x="1517" y="11"/>
                    </a:lnTo>
                    <a:lnTo>
                      <a:pt x="1521" y="5"/>
                    </a:lnTo>
                    <a:lnTo>
                      <a:pt x="1524" y="2"/>
                    </a:lnTo>
                    <a:lnTo>
                      <a:pt x="1531" y="0"/>
                    </a:lnTo>
                    <a:lnTo>
                      <a:pt x="1531" y="0"/>
                    </a:lnTo>
                    <a:close/>
                    <a:moveTo>
                      <a:pt x="1473" y="0"/>
                    </a:moveTo>
                    <a:lnTo>
                      <a:pt x="1473" y="0"/>
                    </a:lnTo>
                    <a:lnTo>
                      <a:pt x="1473" y="0"/>
                    </a:lnTo>
                    <a:lnTo>
                      <a:pt x="1478" y="2"/>
                    </a:lnTo>
                    <a:lnTo>
                      <a:pt x="1483" y="5"/>
                    </a:lnTo>
                    <a:lnTo>
                      <a:pt x="1487" y="11"/>
                    </a:lnTo>
                    <a:lnTo>
                      <a:pt x="1488" y="16"/>
                    </a:lnTo>
                    <a:lnTo>
                      <a:pt x="1488" y="16"/>
                    </a:lnTo>
                    <a:lnTo>
                      <a:pt x="1487" y="22"/>
                    </a:lnTo>
                    <a:lnTo>
                      <a:pt x="1483" y="28"/>
                    </a:lnTo>
                    <a:lnTo>
                      <a:pt x="1478" y="31"/>
                    </a:lnTo>
                    <a:lnTo>
                      <a:pt x="1473" y="33"/>
                    </a:lnTo>
                    <a:lnTo>
                      <a:pt x="1473" y="33"/>
                    </a:lnTo>
                    <a:lnTo>
                      <a:pt x="1466" y="31"/>
                    </a:lnTo>
                    <a:lnTo>
                      <a:pt x="1461" y="28"/>
                    </a:lnTo>
                    <a:lnTo>
                      <a:pt x="1458" y="22"/>
                    </a:lnTo>
                    <a:lnTo>
                      <a:pt x="1458" y="16"/>
                    </a:lnTo>
                    <a:lnTo>
                      <a:pt x="1458" y="16"/>
                    </a:lnTo>
                    <a:lnTo>
                      <a:pt x="1458" y="11"/>
                    </a:lnTo>
                    <a:lnTo>
                      <a:pt x="1461" y="5"/>
                    </a:lnTo>
                    <a:lnTo>
                      <a:pt x="1466" y="2"/>
                    </a:lnTo>
                    <a:lnTo>
                      <a:pt x="1473" y="0"/>
                    </a:lnTo>
                    <a:lnTo>
                      <a:pt x="1473" y="0"/>
                    </a:lnTo>
                    <a:close/>
                    <a:moveTo>
                      <a:pt x="1415" y="0"/>
                    </a:moveTo>
                    <a:lnTo>
                      <a:pt x="1415" y="0"/>
                    </a:lnTo>
                    <a:lnTo>
                      <a:pt x="1415" y="0"/>
                    </a:lnTo>
                    <a:lnTo>
                      <a:pt x="1420" y="2"/>
                    </a:lnTo>
                    <a:lnTo>
                      <a:pt x="1425" y="5"/>
                    </a:lnTo>
                    <a:lnTo>
                      <a:pt x="1429" y="11"/>
                    </a:lnTo>
                    <a:lnTo>
                      <a:pt x="1431" y="16"/>
                    </a:lnTo>
                    <a:lnTo>
                      <a:pt x="1431" y="16"/>
                    </a:lnTo>
                    <a:lnTo>
                      <a:pt x="1429" y="22"/>
                    </a:lnTo>
                    <a:lnTo>
                      <a:pt x="1425" y="28"/>
                    </a:lnTo>
                    <a:lnTo>
                      <a:pt x="1420" y="31"/>
                    </a:lnTo>
                    <a:lnTo>
                      <a:pt x="1415" y="33"/>
                    </a:lnTo>
                    <a:lnTo>
                      <a:pt x="1415" y="33"/>
                    </a:lnTo>
                    <a:lnTo>
                      <a:pt x="1408" y="31"/>
                    </a:lnTo>
                    <a:lnTo>
                      <a:pt x="1403" y="28"/>
                    </a:lnTo>
                    <a:lnTo>
                      <a:pt x="1400" y="22"/>
                    </a:lnTo>
                    <a:lnTo>
                      <a:pt x="1398" y="16"/>
                    </a:lnTo>
                    <a:lnTo>
                      <a:pt x="1398" y="16"/>
                    </a:lnTo>
                    <a:lnTo>
                      <a:pt x="1400" y="11"/>
                    </a:lnTo>
                    <a:lnTo>
                      <a:pt x="1403" y="5"/>
                    </a:lnTo>
                    <a:lnTo>
                      <a:pt x="1408" y="2"/>
                    </a:lnTo>
                    <a:lnTo>
                      <a:pt x="1415" y="0"/>
                    </a:lnTo>
                    <a:lnTo>
                      <a:pt x="1415" y="0"/>
                    </a:lnTo>
                    <a:close/>
                    <a:moveTo>
                      <a:pt x="1356" y="0"/>
                    </a:moveTo>
                    <a:lnTo>
                      <a:pt x="1356" y="0"/>
                    </a:lnTo>
                    <a:lnTo>
                      <a:pt x="1356" y="0"/>
                    </a:lnTo>
                    <a:lnTo>
                      <a:pt x="1362" y="2"/>
                    </a:lnTo>
                    <a:lnTo>
                      <a:pt x="1368" y="5"/>
                    </a:lnTo>
                    <a:lnTo>
                      <a:pt x="1371" y="11"/>
                    </a:lnTo>
                    <a:lnTo>
                      <a:pt x="1371" y="16"/>
                    </a:lnTo>
                    <a:lnTo>
                      <a:pt x="1371" y="16"/>
                    </a:lnTo>
                    <a:lnTo>
                      <a:pt x="1371" y="22"/>
                    </a:lnTo>
                    <a:lnTo>
                      <a:pt x="1368" y="28"/>
                    </a:lnTo>
                    <a:lnTo>
                      <a:pt x="1362" y="31"/>
                    </a:lnTo>
                    <a:lnTo>
                      <a:pt x="1356" y="33"/>
                    </a:lnTo>
                    <a:lnTo>
                      <a:pt x="1356" y="33"/>
                    </a:lnTo>
                    <a:lnTo>
                      <a:pt x="1350" y="31"/>
                    </a:lnTo>
                    <a:lnTo>
                      <a:pt x="1345" y="28"/>
                    </a:lnTo>
                    <a:lnTo>
                      <a:pt x="1342" y="22"/>
                    </a:lnTo>
                    <a:lnTo>
                      <a:pt x="1340" y="16"/>
                    </a:lnTo>
                    <a:lnTo>
                      <a:pt x="1340" y="16"/>
                    </a:lnTo>
                    <a:lnTo>
                      <a:pt x="1342" y="11"/>
                    </a:lnTo>
                    <a:lnTo>
                      <a:pt x="1345" y="5"/>
                    </a:lnTo>
                    <a:lnTo>
                      <a:pt x="1350" y="2"/>
                    </a:lnTo>
                    <a:lnTo>
                      <a:pt x="1356" y="0"/>
                    </a:lnTo>
                    <a:lnTo>
                      <a:pt x="135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7"/>
              <p:cNvSpPr>
                <a:spLocks noEditPoints="1"/>
              </p:cNvSpPr>
              <p:nvPr/>
            </p:nvSpPr>
            <p:spPr bwMode="auto">
              <a:xfrm>
                <a:off x="3094038" y="1292226"/>
                <a:ext cx="1227138" cy="1335088"/>
              </a:xfrm>
              <a:custGeom>
                <a:avLst/>
                <a:gdLst>
                  <a:gd name="T0" fmla="*/ 1050 w 1546"/>
                  <a:gd name="T1" fmla="*/ 1454 h 1681"/>
                  <a:gd name="T2" fmla="*/ 497 w 1546"/>
                  <a:gd name="T3" fmla="*/ 1447 h 1681"/>
                  <a:gd name="T4" fmla="*/ 73 w 1546"/>
                  <a:gd name="T5" fmla="*/ 1432 h 1681"/>
                  <a:gd name="T6" fmla="*/ 180 w 1546"/>
                  <a:gd name="T7" fmla="*/ 1415 h 1681"/>
                  <a:gd name="T8" fmla="*/ 148 w 1546"/>
                  <a:gd name="T9" fmla="*/ 1621 h 1681"/>
                  <a:gd name="T10" fmla="*/ 248 w 1546"/>
                  <a:gd name="T11" fmla="*/ 1519 h 1681"/>
                  <a:gd name="T12" fmla="*/ 650 w 1546"/>
                  <a:gd name="T13" fmla="*/ 1636 h 1681"/>
                  <a:gd name="T14" fmla="*/ 728 w 1546"/>
                  <a:gd name="T15" fmla="*/ 1527 h 1681"/>
                  <a:gd name="T16" fmla="*/ 592 w 1546"/>
                  <a:gd name="T17" fmla="*/ 1432 h 1681"/>
                  <a:gd name="T18" fmla="*/ 1239 w 1546"/>
                  <a:gd name="T19" fmla="*/ 32 h 1681"/>
                  <a:gd name="T20" fmla="*/ 1018 w 1546"/>
                  <a:gd name="T21" fmla="*/ 1349 h 1681"/>
                  <a:gd name="T22" fmla="*/ 412 w 1546"/>
                  <a:gd name="T23" fmla="*/ 1349 h 1681"/>
                  <a:gd name="T24" fmla="*/ 1006 w 1546"/>
                  <a:gd name="T25" fmla="*/ 1333 h 1681"/>
                  <a:gd name="T26" fmla="*/ 488 w 1546"/>
                  <a:gd name="T27" fmla="*/ 1303 h 1681"/>
                  <a:gd name="T28" fmla="*/ 59 w 1546"/>
                  <a:gd name="T29" fmla="*/ 1311 h 1681"/>
                  <a:gd name="T30" fmla="*/ 722 w 1546"/>
                  <a:gd name="T31" fmla="*/ 1289 h 1681"/>
                  <a:gd name="T32" fmla="*/ 248 w 1546"/>
                  <a:gd name="T33" fmla="*/ 1258 h 1681"/>
                  <a:gd name="T34" fmla="*/ 875 w 1546"/>
                  <a:gd name="T35" fmla="*/ 1231 h 1681"/>
                  <a:gd name="T36" fmla="*/ 434 w 1546"/>
                  <a:gd name="T37" fmla="*/ 1243 h 1681"/>
                  <a:gd name="T38" fmla="*/ 948 w 1546"/>
                  <a:gd name="T39" fmla="*/ 1171 h 1681"/>
                  <a:gd name="T40" fmla="*/ 524 w 1546"/>
                  <a:gd name="T41" fmla="*/ 1187 h 1681"/>
                  <a:gd name="T42" fmla="*/ 1079 w 1546"/>
                  <a:gd name="T43" fmla="*/ 1151 h 1681"/>
                  <a:gd name="T44" fmla="*/ 599 w 1546"/>
                  <a:gd name="T45" fmla="*/ 1127 h 1681"/>
                  <a:gd name="T46" fmla="*/ 59 w 1546"/>
                  <a:gd name="T47" fmla="*/ 1151 h 1681"/>
                  <a:gd name="T48" fmla="*/ 672 w 1546"/>
                  <a:gd name="T49" fmla="*/ 1100 h 1681"/>
                  <a:gd name="T50" fmla="*/ 190 w 1546"/>
                  <a:gd name="T51" fmla="*/ 1085 h 1681"/>
                  <a:gd name="T52" fmla="*/ 705 w 1546"/>
                  <a:gd name="T53" fmla="*/ 1069 h 1681"/>
                  <a:gd name="T54" fmla="*/ 30 w 1546"/>
                  <a:gd name="T55" fmla="*/ 1057 h 1681"/>
                  <a:gd name="T56" fmla="*/ 599 w 1546"/>
                  <a:gd name="T57" fmla="*/ 998 h 1681"/>
                  <a:gd name="T58" fmla="*/ 710 w 1546"/>
                  <a:gd name="T59" fmla="*/ 986 h 1681"/>
                  <a:gd name="T60" fmla="*/ 728 w 1546"/>
                  <a:gd name="T61" fmla="*/ 921 h 1681"/>
                  <a:gd name="T62" fmla="*/ 710 w 1546"/>
                  <a:gd name="T63" fmla="*/ 868 h 1681"/>
                  <a:gd name="T64" fmla="*/ 15 w 1546"/>
                  <a:gd name="T65" fmla="*/ 856 h 1681"/>
                  <a:gd name="T66" fmla="*/ 27 w 1546"/>
                  <a:gd name="T67" fmla="*/ 785 h 1681"/>
                  <a:gd name="T68" fmla="*/ 120 w 1546"/>
                  <a:gd name="T69" fmla="*/ 742 h 1681"/>
                  <a:gd name="T70" fmla="*/ 482 w 1546"/>
                  <a:gd name="T71" fmla="*/ 727 h 1681"/>
                  <a:gd name="T72" fmla="*/ 22 w 1546"/>
                  <a:gd name="T73" fmla="*/ 695 h 1681"/>
                  <a:gd name="T74" fmla="*/ 817 w 1546"/>
                  <a:gd name="T75" fmla="*/ 660 h 1681"/>
                  <a:gd name="T76" fmla="*/ 255 w 1546"/>
                  <a:gd name="T77" fmla="*/ 681 h 1681"/>
                  <a:gd name="T78" fmla="*/ 1006 w 1546"/>
                  <a:gd name="T79" fmla="*/ 608 h 1681"/>
                  <a:gd name="T80" fmla="*/ 291 w 1546"/>
                  <a:gd name="T81" fmla="*/ 623 h 1681"/>
                  <a:gd name="T82" fmla="*/ 1076 w 1546"/>
                  <a:gd name="T83" fmla="*/ 591 h 1681"/>
                  <a:gd name="T84" fmla="*/ 482 w 1546"/>
                  <a:gd name="T85" fmla="*/ 563 h 1681"/>
                  <a:gd name="T86" fmla="*/ 57 w 1546"/>
                  <a:gd name="T87" fmla="*/ 580 h 1681"/>
                  <a:gd name="T88" fmla="*/ 613 w 1546"/>
                  <a:gd name="T89" fmla="*/ 543 h 1681"/>
                  <a:gd name="T90" fmla="*/ 948 w 1546"/>
                  <a:gd name="T91" fmla="*/ 476 h 1681"/>
                  <a:gd name="T92" fmla="*/ 177 w 1546"/>
                  <a:gd name="T93" fmla="*/ 499 h 1681"/>
                  <a:gd name="T94" fmla="*/ 730 w 1546"/>
                  <a:gd name="T95" fmla="*/ 449 h 1681"/>
                  <a:gd name="T96" fmla="*/ 15 w 1546"/>
                  <a:gd name="T97" fmla="*/ 434 h 1681"/>
                  <a:gd name="T98" fmla="*/ 645 w 1546"/>
                  <a:gd name="T99" fmla="*/ 419 h 1681"/>
                  <a:gd name="T100" fmla="*/ 30 w 1546"/>
                  <a:gd name="T101" fmla="*/ 407 h 1681"/>
                  <a:gd name="T102" fmla="*/ 599 w 1546"/>
                  <a:gd name="T103" fmla="*/ 347 h 1681"/>
                  <a:gd name="T104" fmla="*/ 883 w 1546"/>
                  <a:gd name="T105" fmla="*/ 335 h 1681"/>
                  <a:gd name="T106" fmla="*/ 728 w 1546"/>
                  <a:gd name="T107" fmla="*/ 270 h 1681"/>
                  <a:gd name="T108" fmla="*/ 126 w 1546"/>
                  <a:gd name="T109" fmla="*/ 262 h 1681"/>
                  <a:gd name="T110" fmla="*/ 599 w 1546"/>
                  <a:gd name="T111" fmla="*/ 248 h 1681"/>
                  <a:gd name="T112" fmla="*/ 85 w 1546"/>
                  <a:gd name="T113" fmla="*/ 221 h 1681"/>
                  <a:gd name="T114" fmla="*/ 120 w 1546"/>
                  <a:gd name="T115" fmla="*/ 178 h 1681"/>
                  <a:gd name="T116" fmla="*/ 832 w 1546"/>
                  <a:gd name="T117" fmla="*/ 161 h 1681"/>
                  <a:gd name="T118" fmla="*/ 195 w 1546"/>
                  <a:gd name="T119" fmla="*/ 131 h 1681"/>
                  <a:gd name="T120" fmla="*/ 817 w 1546"/>
                  <a:gd name="T121" fmla="*/ 97 h 1681"/>
                  <a:gd name="T122" fmla="*/ 1129 w 1546"/>
                  <a:gd name="T123" fmla="*/ 75 h 1681"/>
                  <a:gd name="T124" fmla="*/ 1181 w 1546"/>
                  <a:gd name="T125" fmla="*/ 0 h 1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46" h="1681">
                    <a:moveTo>
                      <a:pt x="890" y="0"/>
                    </a:moveTo>
                    <a:lnTo>
                      <a:pt x="890" y="0"/>
                    </a:lnTo>
                    <a:lnTo>
                      <a:pt x="895" y="1"/>
                    </a:lnTo>
                    <a:lnTo>
                      <a:pt x="900" y="5"/>
                    </a:lnTo>
                    <a:lnTo>
                      <a:pt x="904" y="10"/>
                    </a:lnTo>
                    <a:lnTo>
                      <a:pt x="906" y="17"/>
                    </a:lnTo>
                    <a:lnTo>
                      <a:pt x="906" y="17"/>
                    </a:lnTo>
                    <a:lnTo>
                      <a:pt x="904" y="22"/>
                    </a:lnTo>
                    <a:lnTo>
                      <a:pt x="900" y="27"/>
                    </a:lnTo>
                    <a:lnTo>
                      <a:pt x="895" y="30"/>
                    </a:lnTo>
                    <a:lnTo>
                      <a:pt x="890" y="32"/>
                    </a:lnTo>
                    <a:lnTo>
                      <a:pt x="890" y="32"/>
                    </a:lnTo>
                    <a:lnTo>
                      <a:pt x="883" y="30"/>
                    </a:lnTo>
                    <a:lnTo>
                      <a:pt x="878" y="27"/>
                    </a:lnTo>
                    <a:lnTo>
                      <a:pt x="875" y="22"/>
                    </a:lnTo>
                    <a:lnTo>
                      <a:pt x="875" y="17"/>
                    </a:lnTo>
                    <a:lnTo>
                      <a:pt x="875" y="17"/>
                    </a:lnTo>
                    <a:lnTo>
                      <a:pt x="875" y="10"/>
                    </a:lnTo>
                    <a:lnTo>
                      <a:pt x="878" y="5"/>
                    </a:lnTo>
                    <a:lnTo>
                      <a:pt x="883" y="1"/>
                    </a:lnTo>
                    <a:lnTo>
                      <a:pt x="890" y="0"/>
                    </a:lnTo>
                    <a:lnTo>
                      <a:pt x="890" y="0"/>
                    </a:lnTo>
                    <a:close/>
                    <a:moveTo>
                      <a:pt x="73" y="1519"/>
                    </a:moveTo>
                    <a:lnTo>
                      <a:pt x="73" y="1519"/>
                    </a:lnTo>
                    <a:lnTo>
                      <a:pt x="73" y="1519"/>
                    </a:lnTo>
                    <a:lnTo>
                      <a:pt x="80" y="1519"/>
                    </a:lnTo>
                    <a:lnTo>
                      <a:pt x="85" y="1522"/>
                    </a:lnTo>
                    <a:lnTo>
                      <a:pt x="88" y="1527"/>
                    </a:lnTo>
                    <a:lnTo>
                      <a:pt x="90" y="1534"/>
                    </a:lnTo>
                    <a:lnTo>
                      <a:pt x="90" y="1534"/>
                    </a:lnTo>
                    <a:lnTo>
                      <a:pt x="88" y="1541"/>
                    </a:lnTo>
                    <a:lnTo>
                      <a:pt x="85" y="1546"/>
                    </a:lnTo>
                    <a:lnTo>
                      <a:pt x="80" y="1550"/>
                    </a:lnTo>
                    <a:lnTo>
                      <a:pt x="73" y="1551"/>
                    </a:lnTo>
                    <a:lnTo>
                      <a:pt x="73" y="1551"/>
                    </a:lnTo>
                    <a:lnTo>
                      <a:pt x="68" y="1550"/>
                    </a:lnTo>
                    <a:lnTo>
                      <a:pt x="63" y="1546"/>
                    </a:lnTo>
                    <a:lnTo>
                      <a:pt x="59" y="1541"/>
                    </a:lnTo>
                    <a:lnTo>
                      <a:pt x="57" y="1534"/>
                    </a:lnTo>
                    <a:lnTo>
                      <a:pt x="57" y="1534"/>
                    </a:lnTo>
                    <a:lnTo>
                      <a:pt x="59" y="1527"/>
                    </a:lnTo>
                    <a:lnTo>
                      <a:pt x="63" y="1522"/>
                    </a:lnTo>
                    <a:lnTo>
                      <a:pt x="68" y="1519"/>
                    </a:lnTo>
                    <a:lnTo>
                      <a:pt x="73" y="1519"/>
                    </a:lnTo>
                    <a:lnTo>
                      <a:pt x="73" y="1519"/>
                    </a:lnTo>
                    <a:close/>
                    <a:moveTo>
                      <a:pt x="599" y="1388"/>
                    </a:moveTo>
                    <a:lnTo>
                      <a:pt x="599" y="1388"/>
                    </a:lnTo>
                    <a:lnTo>
                      <a:pt x="599" y="1388"/>
                    </a:lnTo>
                    <a:lnTo>
                      <a:pt x="604" y="1389"/>
                    </a:lnTo>
                    <a:lnTo>
                      <a:pt x="609" y="1393"/>
                    </a:lnTo>
                    <a:lnTo>
                      <a:pt x="613" y="1398"/>
                    </a:lnTo>
                    <a:lnTo>
                      <a:pt x="614" y="1405"/>
                    </a:lnTo>
                    <a:lnTo>
                      <a:pt x="614" y="1405"/>
                    </a:lnTo>
                    <a:lnTo>
                      <a:pt x="613" y="1410"/>
                    </a:lnTo>
                    <a:lnTo>
                      <a:pt x="609" y="1415"/>
                    </a:lnTo>
                    <a:lnTo>
                      <a:pt x="604" y="1418"/>
                    </a:lnTo>
                    <a:lnTo>
                      <a:pt x="599" y="1420"/>
                    </a:lnTo>
                    <a:lnTo>
                      <a:pt x="599" y="1420"/>
                    </a:lnTo>
                    <a:lnTo>
                      <a:pt x="592" y="1418"/>
                    </a:lnTo>
                    <a:lnTo>
                      <a:pt x="587" y="1415"/>
                    </a:lnTo>
                    <a:lnTo>
                      <a:pt x="584" y="1410"/>
                    </a:lnTo>
                    <a:lnTo>
                      <a:pt x="584" y="1405"/>
                    </a:lnTo>
                    <a:lnTo>
                      <a:pt x="584" y="1405"/>
                    </a:lnTo>
                    <a:lnTo>
                      <a:pt x="584" y="1398"/>
                    </a:lnTo>
                    <a:lnTo>
                      <a:pt x="587" y="1393"/>
                    </a:lnTo>
                    <a:lnTo>
                      <a:pt x="592" y="1389"/>
                    </a:lnTo>
                    <a:lnTo>
                      <a:pt x="599" y="1388"/>
                    </a:lnTo>
                    <a:lnTo>
                      <a:pt x="599" y="1388"/>
                    </a:lnTo>
                    <a:close/>
                    <a:moveTo>
                      <a:pt x="1124" y="1519"/>
                    </a:moveTo>
                    <a:lnTo>
                      <a:pt x="1124" y="1519"/>
                    </a:lnTo>
                    <a:lnTo>
                      <a:pt x="1124" y="1519"/>
                    </a:lnTo>
                    <a:lnTo>
                      <a:pt x="1129" y="1519"/>
                    </a:lnTo>
                    <a:lnTo>
                      <a:pt x="1134" y="1522"/>
                    </a:lnTo>
                    <a:lnTo>
                      <a:pt x="1137" y="1527"/>
                    </a:lnTo>
                    <a:lnTo>
                      <a:pt x="1139" y="1534"/>
                    </a:lnTo>
                    <a:lnTo>
                      <a:pt x="1139" y="1534"/>
                    </a:lnTo>
                    <a:lnTo>
                      <a:pt x="1137" y="1541"/>
                    </a:lnTo>
                    <a:lnTo>
                      <a:pt x="1134" y="1546"/>
                    </a:lnTo>
                    <a:lnTo>
                      <a:pt x="1129" y="1550"/>
                    </a:lnTo>
                    <a:lnTo>
                      <a:pt x="1124" y="1551"/>
                    </a:lnTo>
                    <a:lnTo>
                      <a:pt x="1124" y="1551"/>
                    </a:lnTo>
                    <a:lnTo>
                      <a:pt x="1117" y="1550"/>
                    </a:lnTo>
                    <a:lnTo>
                      <a:pt x="1112" y="1546"/>
                    </a:lnTo>
                    <a:lnTo>
                      <a:pt x="1108" y="1541"/>
                    </a:lnTo>
                    <a:lnTo>
                      <a:pt x="1108" y="1534"/>
                    </a:lnTo>
                    <a:lnTo>
                      <a:pt x="1108" y="1534"/>
                    </a:lnTo>
                    <a:lnTo>
                      <a:pt x="1108" y="1527"/>
                    </a:lnTo>
                    <a:lnTo>
                      <a:pt x="1112" y="1522"/>
                    </a:lnTo>
                    <a:lnTo>
                      <a:pt x="1117" y="1519"/>
                    </a:lnTo>
                    <a:lnTo>
                      <a:pt x="1124" y="1519"/>
                    </a:lnTo>
                    <a:lnTo>
                      <a:pt x="1124" y="1519"/>
                    </a:lnTo>
                    <a:close/>
                    <a:moveTo>
                      <a:pt x="1124" y="1475"/>
                    </a:moveTo>
                    <a:lnTo>
                      <a:pt x="1124" y="1475"/>
                    </a:lnTo>
                    <a:lnTo>
                      <a:pt x="1124" y="1475"/>
                    </a:lnTo>
                    <a:lnTo>
                      <a:pt x="1129" y="1476"/>
                    </a:lnTo>
                    <a:lnTo>
                      <a:pt x="1134" y="1480"/>
                    </a:lnTo>
                    <a:lnTo>
                      <a:pt x="1137" y="1485"/>
                    </a:lnTo>
                    <a:lnTo>
                      <a:pt x="1139" y="1492"/>
                    </a:lnTo>
                    <a:lnTo>
                      <a:pt x="1139" y="1492"/>
                    </a:lnTo>
                    <a:lnTo>
                      <a:pt x="1137" y="1497"/>
                    </a:lnTo>
                    <a:lnTo>
                      <a:pt x="1134" y="1502"/>
                    </a:lnTo>
                    <a:lnTo>
                      <a:pt x="1129" y="1505"/>
                    </a:lnTo>
                    <a:lnTo>
                      <a:pt x="1124" y="1507"/>
                    </a:lnTo>
                    <a:lnTo>
                      <a:pt x="1124" y="1507"/>
                    </a:lnTo>
                    <a:lnTo>
                      <a:pt x="1117" y="1505"/>
                    </a:lnTo>
                    <a:lnTo>
                      <a:pt x="1112" y="1502"/>
                    </a:lnTo>
                    <a:lnTo>
                      <a:pt x="1108" y="1497"/>
                    </a:lnTo>
                    <a:lnTo>
                      <a:pt x="1108" y="1492"/>
                    </a:lnTo>
                    <a:lnTo>
                      <a:pt x="1108" y="1492"/>
                    </a:lnTo>
                    <a:lnTo>
                      <a:pt x="1108" y="1485"/>
                    </a:lnTo>
                    <a:lnTo>
                      <a:pt x="1112" y="1480"/>
                    </a:lnTo>
                    <a:lnTo>
                      <a:pt x="1117" y="1476"/>
                    </a:lnTo>
                    <a:lnTo>
                      <a:pt x="1124" y="1475"/>
                    </a:lnTo>
                    <a:lnTo>
                      <a:pt x="1124" y="1475"/>
                    </a:lnTo>
                    <a:close/>
                    <a:moveTo>
                      <a:pt x="1064" y="1475"/>
                    </a:moveTo>
                    <a:lnTo>
                      <a:pt x="1064" y="1475"/>
                    </a:lnTo>
                    <a:lnTo>
                      <a:pt x="1064" y="1475"/>
                    </a:lnTo>
                    <a:lnTo>
                      <a:pt x="1071" y="1476"/>
                    </a:lnTo>
                    <a:lnTo>
                      <a:pt x="1076" y="1480"/>
                    </a:lnTo>
                    <a:lnTo>
                      <a:pt x="1079" y="1485"/>
                    </a:lnTo>
                    <a:lnTo>
                      <a:pt x="1081" y="1492"/>
                    </a:lnTo>
                    <a:lnTo>
                      <a:pt x="1081" y="1492"/>
                    </a:lnTo>
                    <a:lnTo>
                      <a:pt x="1079" y="1497"/>
                    </a:lnTo>
                    <a:lnTo>
                      <a:pt x="1076" y="1502"/>
                    </a:lnTo>
                    <a:lnTo>
                      <a:pt x="1071" y="1505"/>
                    </a:lnTo>
                    <a:lnTo>
                      <a:pt x="1064" y="1507"/>
                    </a:lnTo>
                    <a:lnTo>
                      <a:pt x="1064" y="1507"/>
                    </a:lnTo>
                    <a:lnTo>
                      <a:pt x="1059" y="1505"/>
                    </a:lnTo>
                    <a:lnTo>
                      <a:pt x="1054" y="1502"/>
                    </a:lnTo>
                    <a:lnTo>
                      <a:pt x="1050" y="1497"/>
                    </a:lnTo>
                    <a:lnTo>
                      <a:pt x="1049" y="1492"/>
                    </a:lnTo>
                    <a:lnTo>
                      <a:pt x="1049" y="1492"/>
                    </a:lnTo>
                    <a:lnTo>
                      <a:pt x="1050" y="1485"/>
                    </a:lnTo>
                    <a:lnTo>
                      <a:pt x="1054" y="1480"/>
                    </a:lnTo>
                    <a:lnTo>
                      <a:pt x="1059" y="1476"/>
                    </a:lnTo>
                    <a:lnTo>
                      <a:pt x="1064" y="1475"/>
                    </a:lnTo>
                    <a:lnTo>
                      <a:pt x="1064" y="1475"/>
                    </a:lnTo>
                    <a:close/>
                    <a:moveTo>
                      <a:pt x="1006" y="1475"/>
                    </a:moveTo>
                    <a:lnTo>
                      <a:pt x="1006" y="1475"/>
                    </a:lnTo>
                    <a:lnTo>
                      <a:pt x="1006" y="1475"/>
                    </a:lnTo>
                    <a:lnTo>
                      <a:pt x="1013" y="1476"/>
                    </a:lnTo>
                    <a:lnTo>
                      <a:pt x="1018" y="1480"/>
                    </a:lnTo>
                    <a:lnTo>
                      <a:pt x="1021" y="1485"/>
                    </a:lnTo>
                    <a:lnTo>
                      <a:pt x="1021" y="1492"/>
                    </a:lnTo>
                    <a:lnTo>
                      <a:pt x="1021" y="1492"/>
                    </a:lnTo>
                    <a:lnTo>
                      <a:pt x="1021" y="1497"/>
                    </a:lnTo>
                    <a:lnTo>
                      <a:pt x="1018" y="1502"/>
                    </a:lnTo>
                    <a:lnTo>
                      <a:pt x="1013" y="1505"/>
                    </a:lnTo>
                    <a:lnTo>
                      <a:pt x="1006" y="1507"/>
                    </a:lnTo>
                    <a:lnTo>
                      <a:pt x="1006" y="1507"/>
                    </a:lnTo>
                    <a:lnTo>
                      <a:pt x="1001" y="1505"/>
                    </a:lnTo>
                    <a:lnTo>
                      <a:pt x="996" y="1502"/>
                    </a:lnTo>
                    <a:lnTo>
                      <a:pt x="992" y="1497"/>
                    </a:lnTo>
                    <a:lnTo>
                      <a:pt x="991" y="1492"/>
                    </a:lnTo>
                    <a:lnTo>
                      <a:pt x="991" y="1492"/>
                    </a:lnTo>
                    <a:lnTo>
                      <a:pt x="992" y="1485"/>
                    </a:lnTo>
                    <a:lnTo>
                      <a:pt x="996" y="1480"/>
                    </a:lnTo>
                    <a:lnTo>
                      <a:pt x="1001" y="1476"/>
                    </a:lnTo>
                    <a:lnTo>
                      <a:pt x="1006" y="1475"/>
                    </a:lnTo>
                    <a:lnTo>
                      <a:pt x="1006" y="1475"/>
                    </a:lnTo>
                    <a:close/>
                    <a:moveTo>
                      <a:pt x="1064" y="1432"/>
                    </a:moveTo>
                    <a:lnTo>
                      <a:pt x="1064" y="1432"/>
                    </a:lnTo>
                    <a:lnTo>
                      <a:pt x="1064" y="1432"/>
                    </a:lnTo>
                    <a:lnTo>
                      <a:pt x="1071" y="1432"/>
                    </a:lnTo>
                    <a:lnTo>
                      <a:pt x="1076" y="1435"/>
                    </a:lnTo>
                    <a:lnTo>
                      <a:pt x="1079" y="1441"/>
                    </a:lnTo>
                    <a:lnTo>
                      <a:pt x="1081" y="1447"/>
                    </a:lnTo>
                    <a:lnTo>
                      <a:pt x="1081" y="1447"/>
                    </a:lnTo>
                    <a:lnTo>
                      <a:pt x="1079" y="1454"/>
                    </a:lnTo>
                    <a:lnTo>
                      <a:pt x="1076" y="1459"/>
                    </a:lnTo>
                    <a:lnTo>
                      <a:pt x="1071" y="1463"/>
                    </a:lnTo>
                    <a:lnTo>
                      <a:pt x="1064" y="1464"/>
                    </a:lnTo>
                    <a:lnTo>
                      <a:pt x="1064" y="1464"/>
                    </a:lnTo>
                    <a:lnTo>
                      <a:pt x="1059" y="1463"/>
                    </a:lnTo>
                    <a:lnTo>
                      <a:pt x="1054" y="1459"/>
                    </a:lnTo>
                    <a:lnTo>
                      <a:pt x="1050" y="1454"/>
                    </a:lnTo>
                    <a:lnTo>
                      <a:pt x="1049" y="1447"/>
                    </a:lnTo>
                    <a:lnTo>
                      <a:pt x="1049" y="1447"/>
                    </a:lnTo>
                    <a:lnTo>
                      <a:pt x="1050" y="1441"/>
                    </a:lnTo>
                    <a:lnTo>
                      <a:pt x="1054" y="1435"/>
                    </a:lnTo>
                    <a:lnTo>
                      <a:pt x="1059" y="1432"/>
                    </a:lnTo>
                    <a:lnTo>
                      <a:pt x="1064" y="1432"/>
                    </a:lnTo>
                    <a:lnTo>
                      <a:pt x="1064" y="1432"/>
                    </a:lnTo>
                    <a:close/>
                    <a:moveTo>
                      <a:pt x="1006" y="1432"/>
                    </a:moveTo>
                    <a:lnTo>
                      <a:pt x="1006" y="1432"/>
                    </a:lnTo>
                    <a:lnTo>
                      <a:pt x="1006" y="1432"/>
                    </a:lnTo>
                    <a:lnTo>
                      <a:pt x="1013" y="1432"/>
                    </a:lnTo>
                    <a:lnTo>
                      <a:pt x="1018" y="1435"/>
                    </a:lnTo>
                    <a:lnTo>
                      <a:pt x="1021" y="1441"/>
                    </a:lnTo>
                    <a:lnTo>
                      <a:pt x="1021" y="1447"/>
                    </a:lnTo>
                    <a:lnTo>
                      <a:pt x="1021" y="1447"/>
                    </a:lnTo>
                    <a:lnTo>
                      <a:pt x="1021" y="1454"/>
                    </a:lnTo>
                    <a:lnTo>
                      <a:pt x="1018" y="1459"/>
                    </a:lnTo>
                    <a:lnTo>
                      <a:pt x="1013" y="1463"/>
                    </a:lnTo>
                    <a:lnTo>
                      <a:pt x="1006" y="1464"/>
                    </a:lnTo>
                    <a:lnTo>
                      <a:pt x="1006" y="1464"/>
                    </a:lnTo>
                    <a:lnTo>
                      <a:pt x="1001" y="1463"/>
                    </a:lnTo>
                    <a:lnTo>
                      <a:pt x="996" y="1459"/>
                    </a:lnTo>
                    <a:lnTo>
                      <a:pt x="992" y="1454"/>
                    </a:lnTo>
                    <a:lnTo>
                      <a:pt x="991" y="1447"/>
                    </a:lnTo>
                    <a:lnTo>
                      <a:pt x="991" y="1447"/>
                    </a:lnTo>
                    <a:lnTo>
                      <a:pt x="992" y="1441"/>
                    </a:lnTo>
                    <a:lnTo>
                      <a:pt x="996" y="1435"/>
                    </a:lnTo>
                    <a:lnTo>
                      <a:pt x="1001" y="1432"/>
                    </a:lnTo>
                    <a:lnTo>
                      <a:pt x="1006" y="1432"/>
                    </a:lnTo>
                    <a:lnTo>
                      <a:pt x="1006" y="1432"/>
                    </a:lnTo>
                    <a:close/>
                    <a:moveTo>
                      <a:pt x="948" y="1432"/>
                    </a:moveTo>
                    <a:lnTo>
                      <a:pt x="948" y="1432"/>
                    </a:lnTo>
                    <a:lnTo>
                      <a:pt x="948" y="1432"/>
                    </a:lnTo>
                    <a:lnTo>
                      <a:pt x="955" y="1432"/>
                    </a:lnTo>
                    <a:lnTo>
                      <a:pt x="958" y="1435"/>
                    </a:lnTo>
                    <a:lnTo>
                      <a:pt x="962" y="1441"/>
                    </a:lnTo>
                    <a:lnTo>
                      <a:pt x="963" y="1447"/>
                    </a:lnTo>
                    <a:lnTo>
                      <a:pt x="963" y="1447"/>
                    </a:lnTo>
                    <a:lnTo>
                      <a:pt x="962" y="1454"/>
                    </a:lnTo>
                    <a:lnTo>
                      <a:pt x="958" y="1459"/>
                    </a:lnTo>
                    <a:lnTo>
                      <a:pt x="955" y="1463"/>
                    </a:lnTo>
                    <a:lnTo>
                      <a:pt x="948" y="1464"/>
                    </a:lnTo>
                    <a:lnTo>
                      <a:pt x="948" y="1464"/>
                    </a:lnTo>
                    <a:lnTo>
                      <a:pt x="941" y="1463"/>
                    </a:lnTo>
                    <a:lnTo>
                      <a:pt x="938" y="1459"/>
                    </a:lnTo>
                    <a:lnTo>
                      <a:pt x="934" y="1454"/>
                    </a:lnTo>
                    <a:lnTo>
                      <a:pt x="933" y="1447"/>
                    </a:lnTo>
                    <a:lnTo>
                      <a:pt x="933" y="1447"/>
                    </a:lnTo>
                    <a:lnTo>
                      <a:pt x="934" y="1441"/>
                    </a:lnTo>
                    <a:lnTo>
                      <a:pt x="938" y="1435"/>
                    </a:lnTo>
                    <a:lnTo>
                      <a:pt x="941" y="1432"/>
                    </a:lnTo>
                    <a:lnTo>
                      <a:pt x="948" y="1432"/>
                    </a:lnTo>
                    <a:lnTo>
                      <a:pt x="948" y="1432"/>
                    </a:lnTo>
                    <a:close/>
                    <a:moveTo>
                      <a:pt x="1124" y="1388"/>
                    </a:moveTo>
                    <a:lnTo>
                      <a:pt x="1124" y="1388"/>
                    </a:lnTo>
                    <a:lnTo>
                      <a:pt x="1124" y="1388"/>
                    </a:lnTo>
                    <a:lnTo>
                      <a:pt x="1129" y="1389"/>
                    </a:lnTo>
                    <a:lnTo>
                      <a:pt x="1134" y="1393"/>
                    </a:lnTo>
                    <a:lnTo>
                      <a:pt x="1137" y="1398"/>
                    </a:lnTo>
                    <a:lnTo>
                      <a:pt x="1139" y="1405"/>
                    </a:lnTo>
                    <a:lnTo>
                      <a:pt x="1139" y="1405"/>
                    </a:lnTo>
                    <a:lnTo>
                      <a:pt x="1137" y="1410"/>
                    </a:lnTo>
                    <a:lnTo>
                      <a:pt x="1134" y="1415"/>
                    </a:lnTo>
                    <a:lnTo>
                      <a:pt x="1129" y="1418"/>
                    </a:lnTo>
                    <a:lnTo>
                      <a:pt x="1124" y="1420"/>
                    </a:lnTo>
                    <a:lnTo>
                      <a:pt x="1124" y="1420"/>
                    </a:lnTo>
                    <a:lnTo>
                      <a:pt x="1117" y="1418"/>
                    </a:lnTo>
                    <a:lnTo>
                      <a:pt x="1112" y="1415"/>
                    </a:lnTo>
                    <a:lnTo>
                      <a:pt x="1108" y="1410"/>
                    </a:lnTo>
                    <a:lnTo>
                      <a:pt x="1108" y="1405"/>
                    </a:lnTo>
                    <a:lnTo>
                      <a:pt x="1108" y="1405"/>
                    </a:lnTo>
                    <a:lnTo>
                      <a:pt x="1108" y="1398"/>
                    </a:lnTo>
                    <a:lnTo>
                      <a:pt x="1112" y="1393"/>
                    </a:lnTo>
                    <a:lnTo>
                      <a:pt x="1117" y="1389"/>
                    </a:lnTo>
                    <a:lnTo>
                      <a:pt x="1124" y="1388"/>
                    </a:lnTo>
                    <a:lnTo>
                      <a:pt x="1124" y="1388"/>
                    </a:lnTo>
                    <a:close/>
                    <a:moveTo>
                      <a:pt x="1064" y="1388"/>
                    </a:moveTo>
                    <a:lnTo>
                      <a:pt x="1064" y="1388"/>
                    </a:lnTo>
                    <a:lnTo>
                      <a:pt x="1064" y="1388"/>
                    </a:lnTo>
                    <a:lnTo>
                      <a:pt x="1071" y="1389"/>
                    </a:lnTo>
                    <a:lnTo>
                      <a:pt x="1076" y="1393"/>
                    </a:lnTo>
                    <a:lnTo>
                      <a:pt x="1079" y="1398"/>
                    </a:lnTo>
                    <a:lnTo>
                      <a:pt x="1081" y="1405"/>
                    </a:lnTo>
                    <a:lnTo>
                      <a:pt x="1081" y="1405"/>
                    </a:lnTo>
                    <a:lnTo>
                      <a:pt x="1079" y="1410"/>
                    </a:lnTo>
                    <a:lnTo>
                      <a:pt x="1076" y="1415"/>
                    </a:lnTo>
                    <a:lnTo>
                      <a:pt x="1071" y="1418"/>
                    </a:lnTo>
                    <a:lnTo>
                      <a:pt x="1064" y="1420"/>
                    </a:lnTo>
                    <a:lnTo>
                      <a:pt x="1064" y="1420"/>
                    </a:lnTo>
                    <a:lnTo>
                      <a:pt x="1059" y="1418"/>
                    </a:lnTo>
                    <a:lnTo>
                      <a:pt x="1054" y="1415"/>
                    </a:lnTo>
                    <a:lnTo>
                      <a:pt x="1050" y="1410"/>
                    </a:lnTo>
                    <a:lnTo>
                      <a:pt x="1049" y="1405"/>
                    </a:lnTo>
                    <a:lnTo>
                      <a:pt x="1049" y="1405"/>
                    </a:lnTo>
                    <a:lnTo>
                      <a:pt x="1050" y="1398"/>
                    </a:lnTo>
                    <a:lnTo>
                      <a:pt x="1054" y="1393"/>
                    </a:lnTo>
                    <a:lnTo>
                      <a:pt x="1059" y="1389"/>
                    </a:lnTo>
                    <a:lnTo>
                      <a:pt x="1064" y="1388"/>
                    </a:lnTo>
                    <a:lnTo>
                      <a:pt x="1064" y="1388"/>
                    </a:lnTo>
                    <a:close/>
                    <a:moveTo>
                      <a:pt x="1006" y="1388"/>
                    </a:moveTo>
                    <a:lnTo>
                      <a:pt x="1006" y="1388"/>
                    </a:lnTo>
                    <a:lnTo>
                      <a:pt x="1006" y="1388"/>
                    </a:lnTo>
                    <a:lnTo>
                      <a:pt x="1013" y="1389"/>
                    </a:lnTo>
                    <a:lnTo>
                      <a:pt x="1018" y="1393"/>
                    </a:lnTo>
                    <a:lnTo>
                      <a:pt x="1021" y="1398"/>
                    </a:lnTo>
                    <a:lnTo>
                      <a:pt x="1021" y="1405"/>
                    </a:lnTo>
                    <a:lnTo>
                      <a:pt x="1021" y="1405"/>
                    </a:lnTo>
                    <a:lnTo>
                      <a:pt x="1021" y="1410"/>
                    </a:lnTo>
                    <a:lnTo>
                      <a:pt x="1018" y="1415"/>
                    </a:lnTo>
                    <a:lnTo>
                      <a:pt x="1013" y="1418"/>
                    </a:lnTo>
                    <a:lnTo>
                      <a:pt x="1006" y="1420"/>
                    </a:lnTo>
                    <a:lnTo>
                      <a:pt x="1006" y="1420"/>
                    </a:lnTo>
                    <a:lnTo>
                      <a:pt x="1001" y="1418"/>
                    </a:lnTo>
                    <a:lnTo>
                      <a:pt x="996" y="1415"/>
                    </a:lnTo>
                    <a:lnTo>
                      <a:pt x="992" y="1410"/>
                    </a:lnTo>
                    <a:lnTo>
                      <a:pt x="991" y="1405"/>
                    </a:lnTo>
                    <a:lnTo>
                      <a:pt x="991" y="1405"/>
                    </a:lnTo>
                    <a:lnTo>
                      <a:pt x="992" y="1398"/>
                    </a:lnTo>
                    <a:lnTo>
                      <a:pt x="996" y="1393"/>
                    </a:lnTo>
                    <a:lnTo>
                      <a:pt x="1001" y="1389"/>
                    </a:lnTo>
                    <a:lnTo>
                      <a:pt x="1006" y="1388"/>
                    </a:lnTo>
                    <a:lnTo>
                      <a:pt x="1006" y="1388"/>
                    </a:lnTo>
                    <a:close/>
                    <a:moveTo>
                      <a:pt x="948" y="1388"/>
                    </a:moveTo>
                    <a:lnTo>
                      <a:pt x="948" y="1388"/>
                    </a:lnTo>
                    <a:lnTo>
                      <a:pt x="948" y="1388"/>
                    </a:lnTo>
                    <a:lnTo>
                      <a:pt x="955" y="1389"/>
                    </a:lnTo>
                    <a:lnTo>
                      <a:pt x="958" y="1393"/>
                    </a:lnTo>
                    <a:lnTo>
                      <a:pt x="962" y="1398"/>
                    </a:lnTo>
                    <a:lnTo>
                      <a:pt x="963" y="1405"/>
                    </a:lnTo>
                    <a:lnTo>
                      <a:pt x="963" y="1405"/>
                    </a:lnTo>
                    <a:lnTo>
                      <a:pt x="962" y="1410"/>
                    </a:lnTo>
                    <a:lnTo>
                      <a:pt x="958" y="1415"/>
                    </a:lnTo>
                    <a:lnTo>
                      <a:pt x="955" y="1418"/>
                    </a:lnTo>
                    <a:lnTo>
                      <a:pt x="948" y="1420"/>
                    </a:lnTo>
                    <a:lnTo>
                      <a:pt x="948" y="1420"/>
                    </a:lnTo>
                    <a:lnTo>
                      <a:pt x="941" y="1418"/>
                    </a:lnTo>
                    <a:lnTo>
                      <a:pt x="938" y="1415"/>
                    </a:lnTo>
                    <a:lnTo>
                      <a:pt x="934" y="1410"/>
                    </a:lnTo>
                    <a:lnTo>
                      <a:pt x="933" y="1405"/>
                    </a:lnTo>
                    <a:lnTo>
                      <a:pt x="933" y="1405"/>
                    </a:lnTo>
                    <a:lnTo>
                      <a:pt x="934" y="1398"/>
                    </a:lnTo>
                    <a:lnTo>
                      <a:pt x="938" y="1393"/>
                    </a:lnTo>
                    <a:lnTo>
                      <a:pt x="941" y="1389"/>
                    </a:lnTo>
                    <a:lnTo>
                      <a:pt x="948" y="1388"/>
                    </a:lnTo>
                    <a:lnTo>
                      <a:pt x="948" y="1388"/>
                    </a:lnTo>
                    <a:close/>
                    <a:moveTo>
                      <a:pt x="539" y="1432"/>
                    </a:moveTo>
                    <a:lnTo>
                      <a:pt x="539" y="1432"/>
                    </a:lnTo>
                    <a:lnTo>
                      <a:pt x="539" y="1432"/>
                    </a:lnTo>
                    <a:lnTo>
                      <a:pt x="546" y="1432"/>
                    </a:lnTo>
                    <a:lnTo>
                      <a:pt x="551" y="1435"/>
                    </a:lnTo>
                    <a:lnTo>
                      <a:pt x="555" y="1441"/>
                    </a:lnTo>
                    <a:lnTo>
                      <a:pt x="555" y="1447"/>
                    </a:lnTo>
                    <a:lnTo>
                      <a:pt x="555" y="1447"/>
                    </a:lnTo>
                    <a:lnTo>
                      <a:pt x="555" y="1454"/>
                    </a:lnTo>
                    <a:lnTo>
                      <a:pt x="551" y="1459"/>
                    </a:lnTo>
                    <a:lnTo>
                      <a:pt x="546" y="1463"/>
                    </a:lnTo>
                    <a:lnTo>
                      <a:pt x="539" y="1464"/>
                    </a:lnTo>
                    <a:lnTo>
                      <a:pt x="539" y="1464"/>
                    </a:lnTo>
                    <a:lnTo>
                      <a:pt x="534" y="1463"/>
                    </a:lnTo>
                    <a:lnTo>
                      <a:pt x="529" y="1459"/>
                    </a:lnTo>
                    <a:lnTo>
                      <a:pt x="526" y="1454"/>
                    </a:lnTo>
                    <a:lnTo>
                      <a:pt x="524" y="1447"/>
                    </a:lnTo>
                    <a:lnTo>
                      <a:pt x="524" y="1447"/>
                    </a:lnTo>
                    <a:lnTo>
                      <a:pt x="526" y="1441"/>
                    </a:lnTo>
                    <a:lnTo>
                      <a:pt x="529" y="1435"/>
                    </a:lnTo>
                    <a:lnTo>
                      <a:pt x="534" y="1432"/>
                    </a:lnTo>
                    <a:lnTo>
                      <a:pt x="539" y="1432"/>
                    </a:lnTo>
                    <a:lnTo>
                      <a:pt x="539" y="1432"/>
                    </a:lnTo>
                    <a:close/>
                    <a:moveTo>
                      <a:pt x="482" y="1432"/>
                    </a:moveTo>
                    <a:lnTo>
                      <a:pt x="482" y="1432"/>
                    </a:lnTo>
                    <a:lnTo>
                      <a:pt x="482" y="1432"/>
                    </a:lnTo>
                    <a:lnTo>
                      <a:pt x="488" y="1432"/>
                    </a:lnTo>
                    <a:lnTo>
                      <a:pt x="493" y="1435"/>
                    </a:lnTo>
                    <a:lnTo>
                      <a:pt x="495" y="1441"/>
                    </a:lnTo>
                    <a:lnTo>
                      <a:pt x="497" y="1447"/>
                    </a:lnTo>
                    <a:lnTo>
                      <a:pt x="497" y="1447"/>
                    </a:lnTo>
                    <a:lnTo>
                      <a:pt x="495" y="1454"/>
                    </a:lnTo>
                    <a:lnTo>
                      <a:pt x="493" y="1459"/>
                    </a:lnTo>
                    <a:lnTo>
                      <a:pt x="488" y="1463"/>
                    </a:lnTo>
                    <a:lnTo>
                      <a:pt x="482" y="1464"/>
                    </a:lnTo>
                    <a:lnTo>
                      <a:pt x="482" y="1464"/>
                    </a:lnTo>
                    <a:lnTo>
                      <a:pt x="476" y="1463"/>
                    </a:lnTo>
                    <a:lnTo>
                      <a:pt x="471" y="1459"/>
                    </a:lnTo>
                    <a:lnTo>
                      <a:pt x="468" y="1454"/>
                    </a:lnTo>
                    <a:lnTo>
                      <a:pt x="466" y="1447"/>
                    </a:lnTo>
                    <a:lnTo>
                      <a:pt x="466" y="1447"/>
                    </a:lnTo>
                    <a:lnTo>
                      <a:pt x="468" y="1441"/>
                    </a:lnTo>
                    <a:lnTo>
                      <a:pt x="471" y="1435"/>
                    </a:lnTo>
                    <a:lnTo>
                      <a:pt x="476" y="1432"/>
                    </a:lnTo>
                    <a:lnTo>
                      <a:pt x="482" y="1432"/>
                    </a:lnTo>
                    <a:lnTo>
                      <a:pt x="482" y="1432"/>
                    </a:lnTo>
                    <a:close/>
                    <a:moveTo>
                      <a:pt x="424" y="1432"/>
                    </a:moveTo>
                    <a:lnTo>
                      <a:pt x="424" y="1432"/>
                    </a:lnTo>
                    <a:lnTo>
                      <a:pt x="424" y="1432"/>
                    </a:lnTo>
                    <a:lnTo>
                      <a:pt x="429" y="1432"/>
                    </a:lnTo>
                    <a:lnTo>
                      <a:pt x="434" y="1435"/>
                    </a:lnTo>
                    <a:lnTo>
                      <a:pt x="437" y="1441"/>
                    </a:lnTo>
                    <a:lnTo>
                      <a:pt x="439" y="1447"/>
                    </a:lnTo>
                    <a:lnTo>
                      <a:pt x="439" y="1447"/>
                    </a:lnTo>
                    <a:lnTo>
                      <a:pt x="437" y="1454"/>
                    </a:lnTo>
                    <a:lnTo>
                      <a:pt x="434" y="1459"/>
                    </a:lnTo>
                    <a:lnTo>
                      <a:pt x="429" y="1463"/>
                    </a:lnTo>
                    <a:lnTo>
                      <a:pt x="424" y="1464"/>
                    </a:lnTo>
                    <a:lnTo>
                      <a:pt x="424" y="1464"/>
                    </a:lnTo>
                    <a:lnTo>
                      <a:pt x="417" y="1463"/>
                    </a:lnTo>
                    <a:lnTo>
                      <a:pt x="412" y="1459"/>
                    </a:lnTo>
                    <a:lnTo>
                      <a:pt x="410" y="1454"/>
                    </a:lnTo>
                    <a:lnTo>
                      <a:pt x="408" y="1447"/>
                    </a:lnTo>
                    <a:lnTo>
                      <a:pt x="408" y="1447"/>
                    </a:lnTo>
                    <a:lnTo>
                      <a:pt x="410" y="1441"/>
                    </a:lnTo>
                    <a:lnTo>
                      <a:pt x="412" y="1435"/>
                    </a:lnTo>
                    <a:lnTo>
                      <a:pt x="417" y="1432"/>
                    </a:lnTo>
                    <a:lnTo>
                      <a:pt x="424" y="1432"/>
                    </a:lnTo>
                    <a:lnTo>
                      <a:pt x="424" y="1432"/>
                    </a:lnTo>
                    <a:close/>
                    <a:moveTo>
                      <a:pt x="366" y="1432"/>
                    </a:moveTo>
                    <a:lnTo>
                      <a:pt x="366" y="1432"/>
                    </a:lnTo>
                    <a:lnTo>
                      <a:pt x="366" y="1432"/>
                    </a:lnTo>
                    <a:lnTo>
                      <a:pt x="371" y="1432"/>
                    </a:lnTo>
                    <a:lnTo>
                      <a:pt x="376" y="1435"/>
                    </a:lnTo>
                    <a:lnTo>
                      <a:pt x="379" y="1441"/>
                    </a:lnTo>
                    <a:lnTo>
                      <a:pt x="381" y="1447"/>
                    </a:lnTo>
                    <a:lnTo>
                      <a:pt x="381" y="1447"/>
                    </a:lnTo>
                    <a:lnTo>
                      <a:pt x="379" y="1454"/>
                    </a:lnTo>
                    <a:lnTo>
                      <a:pt x="376" y="1459"/>
                    </a:lnTo>
                    <a:lnTo>
                      <a:pt x="371" y="1463"/>
                    </a:lnTo>
                    <a:lnTo>
                      <a:pt x="366" y="1464"/>
                    </a:lnTo>
                    <a:lnTo>
                      <a:pt x="366" y="1464"/>
                    </a:lnTo>
                    <a:lnTo>
                      <a:pt x="359" y="1463"/>
                    </a:lnTo>
                    <a:lnTo>
                      <a:pt x="354" y="1459"/>
                    </a:lnTo>
                    <a:lnTo>
                      <a:pt x="350" y="1454"/>
                    </a:lnTo>
                    <a:lnTo>
                      <a:pt x="350" y="1447"/>
                    </a:lnTo>
                    <a:lnTo>
                      <a:pt x="350" y="1447"/>
                    </a:lnTo>
                    <a:lnTo>
                      <a:pt x="350" y="1441"/>
                    </a:lnTo>
                    <a:lnTo>
                      <a:pt x="354" y="1435"/>
                    </a:lnTo>
                    <a:lnTo>
                      <a:pt x="359" y="1432"/>
                    </a:lnTo>
                    <a:lnTo>
                      <a:pt x="366" y="1432"/>
                    </a:lnTo>
                    <a:lnTo>
                      <a:pt x="366" y="1432"/>
                    </a:lnTo>
                    <a:close/>
                    <a:moveTo>
                      <a:pt x="306" y="1432"/>
                    </a:moveTo>
                    <a:lnTo>
                      <a:pt x="306" y="1432"/>
                    </a:lnTo>
                    <a:lnTo>
                      <a:pt x="306" y="1432"/>
                    </a:lnTo>
                    <a:lnTo>
                      <a:pt x="313" y="1432"/>
                    </a:lnTo>
                    <a:lnTo>
                      <a:pt x="318" y="1435"/>
                    </a:lnTo>
                    <a:lnTo>
                      <a:pt x="321" y="1441"/>
                    </a:lnTo>
                    <a:lnTo>
                      <a:pt x="323" y="1447"/>
                    </a:lnTo>
                    <a:lnTo>
                      <a:pt x="323" y="1447"/>
                    </a:lnTo>
                    <a:lnTo>
                      <a:pt x="321" y="1454"/>
                    </a:lnTo>
                    <a:lnTo>
                      <a:pt x="318" y="1459"/>
                    </a:lnTo>
                    <a:lnTo>
                      <a:pt x="313" y="1463"/>
                    </a:lnTo>
                    <a:lnTo>
                      <a:pt x="306" y="1464"/>
                    </a:lnTo>
                    <a:lnTo>
                      <a:pt x="306" y="1464"/>
                    </a:lnTo>
                    <a:lnTo>
                      <a:pt x="301" y="1463"/>
                    </a:lnTo>
                    <a:lnTo>
                      <a:pt x="296" y="1459"/>
                    </a:lnTo>
                    <a:lnTo>
                      <a:pt x="292" y="1454"/>
                    </a:lnTo>
                    <a:lnTo>
                      <a:pt x="291" y="1447"/>
                    </a:lnTo>
                    <a:lnTo>
                      <a:pt x="291" y="1447"/>
                    </a:lnTo>
                    <a:lnTo>
                      <a:pt x="292" y="1441"/>
                    </a:lnTo>
                    <a:lnTo>
                      <a:pt x="296" y="1435"/>
                    </a:lnTo>
                    <a:lnTo>
                      <a:pt x="301" y="1432"/>
                    </a:lnTo>
                    <a:lnTo>
                      <a:pt x="306" y="1432"/>
                    </a:lnTo>
                    <a:lnTo>
                      <a:pt x="306" y="1432"/>
                    </a:lnTo>
                    <a:close/>
                    <a:moveTo>
                      <a:pt x="248" y="1432"/>
                    </a:moveTo>
                    <a:lnTo>
                      <a:pt x="248" y="1432"/>
                    </a:lnTo>
                    <a:lnTo>
                      <a:pt x="248" y="1432"/>
                    </a:lnTo>
                    <a:lnTo>
                      <a:pt x="255" y="1432"/>
                    </a:lnTo>
                    <a:lnTo>
                      <a:pt x="260" y="1435"/>
                    </a:lnTo>
                    <a:lnTo>
                      <a:pt x="264" y="1441"/>
                    </a:lnTo>
                    <a:lnTo>
                      <a:pt x="264" y="1447"/>
                    </a:lnTo>
                    <a:lnTo>
                      <a:pt x="264" y="1447"/>
                    </a:lnTo>
                    <a:lnTo>
                      <a:pt x="264" y="1454"/>
                    </a:lnTo>
                    <a:lnTo>
                      <a:pt x="260" y="1459"/>
                    </a:lnTo>
                    <a:lnTo>
                      <a:pt x="255" y="1463"/>
                    </a:lnTo>
                    <a:lnTo>
                      <a:pt x="248" y="1464"/>
                    </a:lnTo>
                    <a:lnTo>
                      <a:pt x="248" y="1464"/>
                    </a:lnTo>
                    <a:lnTo>
                      <a:pt x="243" y="1463"/>
                    </a:lnTo>
                    <a:lnTo>
                      <a:pt x="238" y="1459"/>
                    </a:lnTo>
                    <a:lnTo>
                      <a:pt x="235" y="1454"/>
                    </a:lnTo>
                    <a:lnTo>
                      <a:pt x="233" y="1447"/>
                    </a:lnTo>
                    <a:lnTo>
                      <a:pt x="233" y="1447"/>
                    </a:lnTo>
                    <a:lnTo>
                      <a:pt x="235" y="1441"/>
                    </a:lnTo>
                    <a:lnTo>
                      <a:pt x="238" y="1435"/>
                    </a:lnTo>
                    <a:lnTo>
                      <a:pt x="243" y="1432"/>
                    </a:lnTo>
                    <a:lnTo>
                      <a:pt x="248" y="1432"/>
                    </a:lnTo>
                    <a:lnTo>
                      <a:pt x="248" y="1432"/>
                    </a:lnTo>
                    <a:close/>
                    <a:moveTo>
                      <a:pt x="190" y="1432"/>
                    </a:moveTo>
                    <a:lnTo>
                      <a:pt x="190" y="1432"/>
                    </a:lnTo>
                    <a:lnTo>
                      <a:pt x="190" y="1432"/>
                    </a:lnTo>
                    <a:lnTo>
                      <a:pt x="195" y="1432"/>
                    </a:lnTo>
                    <a:lnTo>
                      <a:pt x="201" y="1435"/>
                    </a:lnTo>
                    <a:lnTo>
                      <a:pt x="204" y="1441"/>
                    </a:lnTo>
                    <a:lnTo>
                      <a:pt x="206" y="1447"/>
                    </a:lnTo>
                    <a:lnTo>
                      <a:pt x="206" y="1447"/>
                    </a:lnTo>
                    <a:lnTo>
                      <a:pt x="204" y="1454"/>
                    </a:lnTo>
                    <a:lnTo>
                      <a:pt x="201" y="1459"/>
                    </a:lnTo>
                    <a:lnTo>
                      <a:pt x="195" y="1463"/>
                    </a:lnTo>
                    <a:lnTo>
                      <a:pt x="190" y="1464"/>
                    </a:lnTo>
                    <a:lnTo>
                      <a:pt x="190" y="1464"/>
                    </a:lnTo>
                    <a:lnTo>
                      <a:pt x="183" y="1463"/>
                    </a:lnTo>
                    <a:lnTo>
                      <a:pt x="180" y="1459"/>
                    </a:lnTo>
                    <a:lnTo>
                      <a:pt x="177" y="1454"/>
                    </a:lnTo>
                    <a:lnTo>
                      <a:pt x="175" y="1447"/>
                    </a:lnTo>
                    <a:lnTo>
                      <a:pt x="175" y="1447"/>
                    </a:lnTo>
                    <a:lnTo>
                      <a:pt x="177" y="1441"/>
                    </a:lnTo>
                    <a:lnTo>
                      <a:pt x="180" y="1435"/>
                    </a:lnTo>
                    <a:lnTo>
                      <a:pt x="183" y="1432"/>
                    </a:lnTo>
                    <a:lnTo>
                      <a:pt x="190" y="1432"/>
                    </a:lnTo>
                    <a:lnTo>
                      <a:pt x="190" y="1432"/>
                    </a:lnTo>
                    <a:close/>
                    <a:moveTo>
                      <a:pt x="132" y="1432"/>
                    </a:moveTo>
                    <a:lnTo>
                      <a:pt x="132" y="1432"/>
                    </a:lnTo>
                    <a:lnTo>
                      <a:pt x="132" y="1432"/>
                    </a:lnTo>
                    <a:lnTo>
                      <a:pt x="138" y="1432"/>
                    </a:lnTo>
                    <a:lnTo>
                      <a:pt x="143" y="1435"/>
                    </a:lnTo>
                    <a:lnTo>
                      <a:pt x="146" y="1441"/>
                    </a:lnTo>
                    <a:lnTo>
                      <a:pt x="148" y="1447"/>
                    </a:lnTo>
                    <a:lnTo>
                      <a:pt x="148" y="1447"/>
                    </a:lnTo>
                    <a:lnTo>
                      <a:pt x="146" y="1454"/>
                    </a:lnTo>
                    <a:lnTo>
                      <a:pt x="143" y="1459"/>
                    </a:lnTo>
                    <a:lnTo>
                      <a:pt x="138" y="1463"/>
                    </a:lnTo>
                    <a:lnTo>
                      <a:pt x="132" y="1464"/>
                    </a:lnTo>
                    <a:lnTo>
                      <a:pt x="132" y="1464"/>
                    </a:lnTo>
                    <a:lnTo>
                      <a:pt x="126" y="1463"/>
                    </a:lnTo>
                    <a:lnTo>
                      <a:pt x="120" y="1459"/>
                    </a:lnTo>
                    <a:lnTo>
                      <a:pt x="117" y="1454"/>
                    </a:lnTo>
                    <a:lnTo>
                      <a:pt x="117" y="1447"/>
                    </a:lnTo>
                    <a:lnTo>
                      <a:pt x="117" y="1447"/>
                    </a:lnTo>
                    <a:lnTo>
                      <a:pt x="117" y="1441"/>
                    </a:lnTo>
                    <a:lnTo>
                      <a:pt x="120" y="1435"/>
                    </a:lnTo>
                    <a:lnTo>
                      <a:pt x="126" y="1432"/>
                    </a:lnTo>
                    <a:lnTo>
                      <a:pt x="132" y="1432"/>
                    </a:lnTo>
                    <a:lnTo>
                      <a:pt x="132" y="1432"/>
                    </a:lnTo>
                    <a:close/>
                    <a:moveTo>
                      <a:pt x="73" y="1432"/>
                    </a:moveTo>
                    <a:lnTo>
                      <a:pt x="73" y="1432"/>
                    </a:lnTo>
                    <a:lnTo>
                      <a:pt x="73" y="1432"/>
                    </a:lnTo>
                    <a:lnTo>
                      <a:pt x="80" y="1432"/>
                    </a:lnTo>
                    <a:lnTo>
                      <a:pt x="85" y="1435"/>
                    </a:lnTo>
                    <a:lnTo>
                      <a:pt x="88" y="1441"/>
                    </a:lnTo>
                    <a:lnTo>
                      <a:pt x="90" y="1447"/>
                    </a:lnTo>
                    <a:lnTo>
                      <a:pt x="90" y="1447"/>
                    </a:lnTo>
                    <a:lnTo>
                      <a:pt x="88" y="1454"/>
                    </a:lnTo>
                    <a:lnTo>
                      <a:pt x="85" y="1459"/>
                    </a:lnTo>
                    <a:lnTo>
                      <a:pt x="80" y="1463"/>
                    </a:lnTo>
                    <a:lnTo>
                      <a:pt x="73" y="1464"/>
                    </a:lnTo>
                    <a:lnTo>
                      <a:pt x="73" y="1464"/>
                    </a:lnTo>
                    <a:lnTo>
                      <a:pt x="68" y="1463"/>
                    </a:lnTo>
                    <a:lnTo>
                      <a:pt x="63" y="1459"/>
                    </a:lnTo>
                    <a:lnTo>
                      <a:pt x="59" y="1454"/>
                    </a:lnTo>
                    <a:lnTo>
                      <a:pt x="57" y="1447"/>
                    </a:lnTo>
                    <a:lnTo>
                      <a:pt x="57" y="1447"/>
                    </a:lnTo>
                    <a:lnTo>
                      <a:pt x="59" y="1441"/>
                    </a:lnTo>
                    <a:lnTo>
                      <a:pt x="63" y="1435"/>
                    </a:lnTo>
                    <a:lnTo>
                      <a:pt x="68" y="1432"/>
                    </a:lnTo>
                    <a:lnTo>
                      <a:pt x="73" y="1432"/>
                    </a:lnTo>
                    <a:lnTo>
                      <a:pt x="73" y="1432"/>
                    </a:lnTo>
                    <a:close/>
                    <a:moveTo>
                      <a:pt x="15" y="1432"/>
                    </a:moveTo>
                    <a:lnTo>
                      <a:pt x="15" y="1432"/>
                    </a:lnTo>
                    <a:lnTo>
                      <a:pt x="15" y="1432"/>
                    </a:lnTo>
                    <a:lnTo>
                      <a:pt x="22" y="1432"/>
                    </a:lnTo>
                    <a:lnTo>
                      <a:pt x="27" y="1435"/>
                    </a:lnTo>
                    <a:lnTo>
                      <a:pt x="30" y="1441"/>
                    </a:lnTo>
                    <a:lnTo>
                      <a:pt x="30" y="1447"/>
                    </a:lnTo>
                    <a:lnTo>
                      <a:pt x="30" y="1447"/>
                    </a:lnTo>
                    <a:lnTo>
                      <a:pt x="30" y="1454"/>
                    </a:lnTo>
                    <a:lnTo>
                      <a:pt x="27" y="1459"/>
                    </a:lnTo>
                    <a:lnTo>
                      <a:pt x="22" y="1463"/>
                    </a:lnTo>
                    <a:lnTo>
                      <a:pt x="15" y="1464"/>
                    </a:lnTo>
                    <a:lnTo>
                      <a:pt x="15" y="1464"/>
                    </a:lnTo>
                    <a:lnTo>
                      <a:pt x="10" y="1463"/>
                    </a:lnTo>
                    <a:lnTo>
                      <a:pt x="5" y="1459"/>
                    </a:lnTo>
                    <a:lnTo>
                      <a:pt x="1" y="1454"/>
                    </a:lnTo>
                    <a:lnTo>
                      <a:pt x="0" y="1447"/>
                    </a:lnTo>
                    <a:lnTo>
                      <a:pt x="0" y="1447"/>
                    </a:lnTo>
                    <a:lnTo>
                      <a:pt x="1" y="1441"/>
                    </a:lnTo>
                    <a:lnTo>
                      <a:pt x="5" y="1435"/>
                    </a:lnTo>
                    <a:lnTo>
                      <a:pt x="10" y="1432"/>
                    </a:lnTo>
                    <a:lnTo>
                      <a:pt x="15" y="1432"/>
                    </a:lnTo>
                    <a:lnTo>
                      <a:pt x="15" y="1432"/>
                    </a:lnTo>
                    <a:close/>
                    <a:moveTo>
                      <a:pt x="539" y="1388"/>
                    </a:moveTo>
                    <a:lnTo>
                      <a:pt x="539" y="1388"/>
                    </a:lnTo>
                    <a:lnTo>
                      <a:pt x="539" y="1388"/>
                    </a:lnTo>
                    <a:lnTo>
                      <a:pt x="546" y="1389"/>
                    </a:lnTo>
                    <a:lnTo>
                      <a:pt x="551" y="1393"/>
                    </a:lnTo>
                    <a:lnTo>
                      <a:pt x="555" y="1398"/>
                    </a:lnTo>
                    <a:lnTo>
                      <a:pt x="555" y="1405"/>
                    </a:lnTo>
                    <a:lnTo>
                      <a:pt x="555" y="1405"/>
                    </a:lnTo>
                    <a:lnTo>
                      <a:pt x="555" y="1410"/>
                    </a:lnTo>
                    <a:lnTo>
                      <a:pt x="551" y="1415"/>
                    </a:lnTo>
                    <a:lnTo>
                      <a:pt x="546" y="1418"/>
                    </a:lnTo>
                    <a:lnTo>
                      <a:pt x="539" y="1420"/>
                    </a:lnTo>
                    <a:lnTo>
                      <a:pt x="539" y="1420"/>
                    </a:lnTo>
                    <a:lnTo>
                      <a:pt x="534" y="1418"/>
                    </a:lnTo>
                    <a:lnTo>
                      <a:pt x="529" y="1415"/>
                    </a:lnTo>
                    <a:lnTo>
                      <a:pt x="526" y="1410"/>
                    </a:lnTo>
                    <a:lnTo>
                      <a:pt x="524" y="1405"/>
                    </a:lnTo>
                    <a:lnTo>
                      <a:pt x="524" y="1405"/>
                    </a:lnTo>
                    <a:lnTo>
                      <a:pt x="526" y="1398"/>
                    </a:lnTo>
                    <a:lnTo>
                      <a:pt x="529" y="1393"/>
                    </a:lnTo>
                    <a:lnTo>
                      <a:pt x="534" y="1389"/>
                    </a:lnTo>
                    <a:lnTo>
                      <a:pt x="539" y="1388"/>
                    </a:lnTo>
                    <a:lnTo>
                      <a:pt x="539" y="1388"/>
                    </a:lnTo>
                    <a:close/>
                    <a:moveTo>
                      <a:pt x="482" y="1388"/>
                    </a:moveTo>
                    <a:lnTo>
                      <a:pt x="482" y="1388"/>
                    </a:lnTo>
                    <a:lnTo>
                      <a:pt x="482" y="1388"/>
                    </a:lnTo>
                    <a:lnTo>
                      <a:pt x="488" y="1389"/>
                    </a:lnTo>
                    <a:lnTo>
                      <a:pt x="493" y="1393"/>
                    </a:lnTo>
                    <a:lnTo>
                      <a:pt x="495" y="1398"/>
                    </a:lnTo>
                    <a:lnTo>
                      <a:pt x="497" y="1405"/>
                    </a:lnTo>
                    <a:lnTo>
                      <a:pt x="497" y="1405"/>
                    </a:lnTo>
                    <a:lnTo>
                      <a:pt x="495" y="1410"/>
                    </a:lnTo>
                    <a:lnTo>
                      <a:pt x="493" y="1415"/>
                    </a:lnTo>
                    <a:lnTo>
                      <a:pt x="488" y="1418"/>
                    </a:lnTo>
                    <a:lnTo>
                      <a:pt x="482" y="1420"/>
                    </a:lnTo>
                    <a:lnTo>
                      <a:pt x="482" y="1420"/>
                    </a:lnTo>
                    <a:lnTo>
                      <a:pt x="476" y="1418"/>
                    </a:lnTo>
                    <a:lnTo>
                      <a:pt x="471" y="1415"/>
                    </a:lnTo>
                    <a:lnTo>
                      <a:pt x="468" y="1410"/>
                    </a:lnTo>
                    <a:lnTo>
                      <a:pt x="466" y="1405"/>
                    </a:lnTo>
                    <a:lnTo>
                      <a:pt x="466" y="1405"/>
                    </a:lnTo>
                    <a:lnTo>
                      <a:pt x="468" y="1398"/>
                    </a:lnTo>
                    <a:lnTo>
                      <a:pt x="471" y="1393"/>
                    </a:lnTo>
                    <a:lnTo>
                      <a:pt x="476" y="1389"/>
                    </a:lnTo>
                    <a:lnTo>
                      <a:pt x="482" y="1388"/>
                    </a:lnTo>
                    <a:lnTo>
                      <a:pt x="482" y="1388"/>
                    </a:lnTo>
                    <a:close/>
                    <a:moveTo>
                      <a:pt x="424" y="1388"/>
                    </a:moveTo>
                    <a:lnTo>
                      <a:pt x="424" y="1388"/>
                    </a:lnTo>
                    <a:lnTo>
                      <a:pt x="424" y="1388"/>
                    </a:lnTo>
                    <a:lnTo>
                      <a:pt x="429" y="1389"/>
                    </a:lnTo>
                    <a:lnTo>
                      <a:pt x="434" y="1393"/>
                    </a:lnTo>
                    <a:lnTo>
                      <a:pt x="437" y="1398"/>
                    </a:lnTo>
                    <a:lnTo>
                      <a:pt x="439" y="1405"/>
                    </a:lnTo>
                    <a:lnTo>
                      <a:pt x="439" y="1405"/>
                    </a:lnTo>
                    <a:lnTo>
                      <a:pt x="437" y="1410"/>
                    </a:lnTo>
                    <a:lnTo>
                      <a:pt x="434" y="1415"/>
                    </a:lnTo>
                    <a:lnTo>
                      <a:pt x="429" y="1418"/>
                    </a:lnTo>
                    <a:lnTo>
                      <a:pt x="424" y="1420"/>
                    </a:lnTo>
                    <a:lnTo>
                      <a:pt x="424" y="1420"/>
                    </a:lnTo>
                    <a:lnTo>
                      <a:pt x="417" y="1418"/>
                    </a:lnTo>
                    <a:lnTo>
                      <a:pt x="412" y="1415"/>
                    </a:lnTo>
                    <a:lnTo>
                      <a:pt x="410" y="1410"/>
                    </a:lnTo>
                    <a:lnTo>
                      <a:pt x="408" y="1405"/>
                    </a:lnTo>
                    <a:lnTo>
                      <a:pt x="408" y="1405"/>
                    </a:lnTo>
                    <a:lnTo>
                      <a:pt x="410" y="1398"/>
                    </a:lnTo>
                    <a:lnTo>
                      <a:pt x="412" y="1393"/>
                    </a:lnTo>
                    <a:lnTo>
                      <a:pt x="417" y="1389"/>
                    </a:lnTo>
                    <a:lnTo>
                      <a:pt x="424" y="1388"/>
                    </a:lnTo>
                    <a:lnTo>
                      <a:pt x="424" y="1388"/>
                    </a:lnTo>
                    <a:close/>
                    <a:moveTo>
                      <a:pt x="366" y="1388"/>
                    </a:moveTo>
                    <a:lnTo>
                      <a:pt x="366" y="1388"/>
                    </a:lnTo>
                    <a:lnTo>
                      <a:pt x="366" y="1388"/>
                    </a:lnTo>
                    <a:lnTo>
                      <a:pt x="371" y="1389"/>
                    </a:lnTo>
                    <a:lnTo>
                      <a:pt x="376" y="1393"/>
                    </a:lnTo>
                    <a:lnTo>
                      <a:pt x="379" y="1398"/>
                    </a:lnTo>
                    <a:lnTo>
                      <a:pt x="381" y="1405"/>
                    </a:lnTo>
                    <a:lnTo>
                      <a:pt x="381" y="1405"/>
                    </a:lnTo>
                    <a:lnTo>
                      <a:pt x="379" y="1410"/>
                    </a:lnTo>
                    <a:lnTo>
                      <a:pt x="376" y="1415"/>
                    </a:lnTo>
                    <a:lnTo>
                      <a:pt x="371" y="1418"/>
                    </a:lnTo>
                    <a:lnTo>
                      <a:pt x="366" y="1420"/>
                    </a:lnTo>
                    <a:lnTo>
                      <a:pt x="366" y="1420"/>
                    </a:lnTo>
                    <a:lnTo>
                      <a:pt x="359" y="1418"/>
                    </a:lnTo>
                    <a:lnTo>
                      <a:pt x="354" y="1415"/>
                    </a:lnTo>
                    <a:lnTo>
                      <a:pt x="350" y="1410"/>
                    </a:lnTo>
                    <a:lnTo>
                      <a:pt x="350" y="1405"/>
                    </a:lnTo>
                    <a:lnTo>
                      <a:pt x="350" y="1405"/>
                    </a:lnTo>
                    <a:lnTo>
                      <a:pt x="350" y="1398"/>
                    </a:lnTo>
                    <a:lnTo>
                      <a:pt x="354" y="1393"/>
                    </a:lnTo>
                    <a:lnTo>
                      <a:pt x="359" y="1389"/>
                    </a:lnTo>
                    <a:lnTo>
                      <a:pt x="366" y="1388"/>
                    </a:lnTo>
                    <a:lnTo>
                      <a:pt x="366" y="1388"/>
                    </a:lnTo>
                    <a:close/>
                    <a:moveTo>
                      <a:pt x="306" y="1388"/>
                    </a:moveTo>
                    <a:lnTo>
                      <a:pt x="306" y="1388"/>
                    </a:lnTo>
                    <a:lnTo>
                      <a:pt x="306" y="1388"/>
                    </a:lnTo>
                    <a:lnTo>
                      <a:pt x="313" y="1389"/>
                    </a:lnTo>
                    <a:lnTo>
                      <a:pt x="318" y="1393"/>
                    </a:lnTo>
                    <a:lnTo>
                      <a:pt x="321" y="1398"/>
                    </a:lnTo>
                    <a:lnTo>
                      <a:pt x="323" y="1405"/>
                    </a:lnTo>
                    <a:lnTo>
                      <a:pt x="323" y="1405"/>
                    </a:lnTo>
                    <a:lnTo>
                      <a:pt x="321" y="1410"/>
                    </a:lnTo>
                    <a:lnTo>
                      <a:pt x="318" y="1415"/>
                    </a:lnTo>
                    <a:lnTo>
                      <a:pt x="313" y="1418"/>
                    </a:lnTo>
                    <a:lnTo>
                      <a:pt x="306" y="1420"/>
                    </a:lnTo>
                    <a:lnTo>
                      <a:pt x="306" y="1420"/>
                    </a:lnTo>
                    <a:lnTo>
                      <a:pt x="301" y="1418"/>
                    </a:lnTo>
                    <a:lnTo>
                      <a:pt x="296" y="1415"/>
                    </a:lnTo>
                    <a:lnTo>
                      <a:pt x="292" y="1410"/>
                    </a:lnTo>
                    <a:lnTo>
                      <a:pt x="291" y="1405"/>
                    </a:lnTo>
                    <a:lnTo>
                      <a:pt x="291" y="1405"/>
                    </a:lnTo>
                    <a:lnTo>
                      <a:pt x="292" y="1398"/>
                    </a:lnTo>
                    <a:lnTo>
                      <a:pt x="296" y="1393"/>
                    </a:lnTo>
                    <a:lnTo>
                      <a:pt x="301" y="1389"/>
                    </a:lnTo>
                    <a:lnTo>
                      <a:pt x="306" y="1388"/>
                    </a:lnTo>
                    <a:lnTo>
                      <a:pt x="306" y="1388"/>
                    </a:lnTo>
                    <a:close/>
                    <a:moveTo>
                      <a:pt x="248" y="1388"/>
                    </a:moveTo>
                    <a:lnTo>
                      <a:pt x="248" y="1388"/>
                    </a:lnTo>
                    <a:lnTo>
                      <a:pt x="248" y="1388"/>
                    </a:lnTo>
                    <a:lnTo>
                      <a:pt x="255" y="1389"/>
                    </a:lnTo>
                    <a:lnTo>
                      <a:pt x="260" y="1393"/>
                    </a:lnTo>
                    <a:lnTo>
                      <a:pt x="264" y="1398"/>
                    </a:lnTo>
                    <a:lnTo>
                      <a:pt x="264" y="1405"/>
                    </a:lnTo>
                    <a:lnTo>
                      <a:pt x="264" y="1405"/>
                    </a:lnTo>
                    <a:lnTo>
                      <a:pt x="264" y="1410"/>
                    </a:lnTo>
                    <a:lnTo>
                      <a:pt x="260" y="1415"/>
                    </a:lnTo>
                    <a:lnTo>
                      <a:pt x="255" y="1418"/>
                    </a:lnTo>
                    <a:lnTo>
                      <a:pt x="248" y="1420"/>
                    </a:lnTo>
                    <a:lnTo>
                      <a:pt x="248" y="1420"/>
                    </a:lnTo>
                    <a:lnTo>
                      <a:pt x="243" y="1418"/>
                    </a:lnTo>
                    <a:lnTo>
                      <a:pt x="238" y="1415"/>
                    </a:lnTo>
                    <a:lnTo>
                      <a:pt x="235" y="1410"/>
                    </a:lnTo>
                    <a:lnTo>
                      <a:pt x="233" y="1405"/>
                    </a:lnTo>
                    <a:lnTo>
                      <a:pt x="233" y="1405"/>
                    </a:lnTo>
                    <a:lnTo>
                      <a:pt x="235" y="1398"/>
                    </a:lnTo>
                    <a:lnTo>
                      <a:pt x="238" y="1393"/>
                    </a:lnTo>
                    <a:lnTo>
                      <a:pt x="243" y="1389"/>
                    </a:lnTo>
                    <a:lnTo>
                      <a:pt x="248" y="1388"/>
                    </a:lnTo>
                    <a:lnTo>
                      <a:pt x="248" y="1388"/>
                    </a:lnTo>
                    <a:close/>
                    <a:moveTo>
                      <a:pt x="190" y="1388"/>
                    </a:moveTo>
                    <a:lnTo>
                      <a:pt x="190" y="1388"/>
                    </a:lnTo>
                    <a:lnTo>
                      <a:pt x="190" y="1388"/>
                    </a:lnTo>
                    <a:lnTo>
                      <a:pt x="195" y="1389"/>
                    </a:lnTo>
                    <a:lnTo>
                      <a:pt x="201" y="1393"/>
                    </a:lnTo>
                    <a:lnTo>
                      <a:pt x="204" y="1398"/>
                    </a:lnTo>
                    <a:lnTo>
                      <a:pt x="206" y="1405"/>
                    </a:lnTo>
                    <a:lnTo>
                      <a:pt x="206" y="1405"/>
                    </a:lnTo>
                    <a:lnTo>
                      <a:pt x="204" y="1410"/>
                    </a:lnTo>
                    <a:lnTo>
                      <a:pt x="201" y="1415"/>
                    </a:lnTo>
                    <a:lnTo>
                      <a:pt x="195" y="1418"/>
                    </a:lnTo>
                    <a:lnTo>
                      <a:pt x="190" y="1420"/>
                    </a:lnTo>
                    <a:lnTo>
                      <a:pt x="190" y="1420"/>
                    </a:lnTo>
                    <a:lnTo>
                      <a:pt x="183" y="1418"/>
                    </a:lnTo>
                    <a:lnTo>
                      <a:pt x="180" y="1415"/>
                    </a:lnTo>
                    <a:lnTo>
                      <a:pt x="177" y="1410"/>
                    </a:lnTo>
                    <a:lnTo>
                      <a:pt x="175" y="1405"/>
                    </a:lnTo>
                    <a:lnTo>
                      <a:pt x="175" y="1405"/>
                    </a:lnTo>
                    <a:lnTo>
                      <a:pt x="177" y="1398"/>
                    </a:lnTo>
                    <a:lnTo>
                      <a:pt x="180" y="1393"/>
                    </a:lnTo>
                    <a:lnTo>
                      <a:pt x="183" y="1389"/>
                    </a:lnTo>
                    <a:lnTo>
                      <a:pt x="190" y="1388"/>
                    </a:lnTo>
                    <a:lnTo>
                      <a:pt x="190" y="1388"/>
                    </a:lnTo>
                    <a:close/>
                    <a:moveTo>
                      <a:pt x="132" y="1388"/>
                    </a:moveTo>
                    <a:lnTo>
                      <a:pt x="132" y="1388"/>
                    </a:lnTo>
                    <a:lnTo>
                      <a:pt x="132" y="1388"/>
                    </a:lnTo>
                    <a:lnTo>
                      <a:pt x="138" y="1389"/>
                    </a:lnTo>
                    <a:lnTo>
                      <a:pt x="143" y="1393"/>
                    </a:lnTo>
                    <a:lnTo>
                      <a:pt x="146" y="1398"/>
                    </a:lnTo>
                    <a:lnTo>
                      <a:pt x="148" y="1405"/>
                    </a:lnTo>
                    <a:lnTo>
                      <a:pt x="148" y="1405"/>
                    </a:lnTo>
                    <a:lnTo>
                      <a:pt x="146" y="1410"/>
                    </a:lnTo>
                    <a:lnTo>
                      <a:pt x="143" y="1415"/>
                    </a:lnTo>
                    <a:lnTo>
                      <a:pt x="138" y="1418"/>
                    </a:lnTo>
                    <a:lnTo>
                      <a:pt x="132" y="1420"/>
                    </a:lnTo>
                    <a:lnTo>
                      <a:pt x="132" y="1420"/>
                    </a:lnTo>
                    <a:lnTo>
                      <a:pt x="126" y="1418"/>
                    </a:lnTo>
                    <a:lnTo>
                      <a:pt x="120" y="1415"/>
                    </a:lnTo>
                    <a:lnTo>
                      <a:pt x="117" y="1410"/>
                    </a:lnTo>
                    <a:lnTo>
                      <a:pt x="117" y="1405"/>
                    </a:lnTo>
                    <a:lnTo>
                      <a:pt x="117" y="1405"/>
                    </a:lnTo>
                    <a:lnTo>
                      <a:pt x="117" y="1398"/>
                    </a:lnTo>
                    <a:lnTo>
                      <a:pt x="120" y="1393"/>
                    </a:lnTo>
                    <a:lnTo>
                      <a:pt x="126" y="1389"/>
                    </a:lnTo>
                    <a:lnTo>
                      <a:pt x="132" y="1388"/>
                    </a:lnTo>
                    <a:lnTo>
                      <a:pt x="132" y="1388"/>
                    </a:lnTo>
                    <a:close/>
                    <a:moveTo>
                      <a:pt x="73" y="1388"/>
                    </a:moveTo>
                    <a:lnTo>
                      <a:pt x="73" y="1388"/>
                    </a:lnTo>
                    <a:lnTo>
                      <a:pt x="73" y="1388"/>
                    </a:lnTo>
                    <a:lnTo>
                      <a:pt x="80" y="1389"/>
                    </a:lnTo>
                    <a:lnTo>
                      <a:pt x="85" y="1393"/>
                    </a:lnTo>
                    <a:lnTo>
                      <a:pt x="88" y="1398"/>
                    </a:lnTo>
                    <a:lnTo>
                      <a:pt x="90" y="1405"/>
                    </a:lnTo>
                    <a:lnTo>
                      <a:pt x="90" y="1405"/>
                    </a:lnTo>
                    <a:lnTo>
                      <a:pt x="88" y="1410"/>
                    </a:lnTo>
                    <a:lnTo>
                      <a:pt x="85" y="1415"/>
                    </a:lnTo>
                    <a:lnTo>
                      <a:pt x="80" y="1418"/>
                    </a:lnTo>
                    <a:lnTo>
                      <a:pt x="73" y="1420"/>
                    </a:lnTo>
                    <a:lnTo>
                      <a:pt x="73" y="1420"/>
                    </a:lnTo>
                    <a:lnTo>
                      <a:pt x="68" y="1418"/>
                    </a:lnTo>
                    <a:lnTo>
                      <a:pt x="63" y="1415"/>
                    </a:lnTo>
                    <a:lnTo>
                      <a:pt x="59" y="1410"/>
                    </a:lnTo>
                    <a:lnTo>
                      <a:pt x="57" y="1405"/>
                    </a:lnTo>
                    <a:lnTo>
                      <a:pt x="57" y="1405"/>
                    </a:lnTo>
                    <a:lnTo>
                      <a:pt x="59" y="1398"/>
                    </a:lnTo>
                    <a:lnTo>
                      <a:pt x="63" y="1393"/>
                    </a:lnTo>
                    <a:lnTo>
                      <a:pt x="68" y="1389"/>
                    </a:lnTo>
                    <a:lnTo>
                      <a:pt x="73" y="1388"/>
                    </a:lnTo>
                    <a:lnTo>
                      <a:pt x="73" y="1388"/>
                    </a:lnTo>
                    <a:close/>
                    <a:moveTo>
                      <a:pt x="15" y="1388"/>
                    </a:moveTo>
                    <a:lnTo>
                      <a:pt x="15" y="1388"/>
                    </a:lnTo>
                    <a:lnTo>
                      <a:pt x="15" y="1388"/>
                    </a:lnTo>
                    <a:lnTo>
                      <a:pt x="22" y="1389"/>
                    </a:lnTo>
                    <a:lnTo>
                      <a:pt x="27" y="1393"/>
                    </a:lnTo>
                    <a:lnTo>
                      <a:pt x="30" y="1398"/>
                    </a:lnTo>
                    <a:lnTo>
                      <a:pt x="30" y="1405"/>
                    </a:lnTo>
                    <a:lnTo>
                      <a:pt x="30" y="1405"/>
                    </a:lnTo>
                    <a:lnTo>
                      <a:pt x="30" y="1410"/>
                    </a:lnTo>
                    <a:lnTo>
                      <a:pt x="27" y="1415"/>
                    </a:lnTo>
                    <a:lnTo>
                      <a:pt x="22" y="1418"/>
                    </a:lnTo>
                    <a:lnTo>
                      <a:pt x="15" y="1420"/>
                    </a:lnTo>
                    <a:lnTo>
                      <a:pt x="15" y="1420"/>
                    </a:lnTo>
                    <a:lnTo>
                      <a:pt x="10" y="1418"/>
                    </a:lnTo>
                    <a:lnTo>
                      <a:pt x="5" y="1415"/>
                    </a:lnTo>
                    <a:lnTo>
                      <a:pt x="1" y="1410"/>
                    </a:lnTo>
                    <a:lnTo>
                      <a:pt x="0" y="1405"/>
                    </a:lnTo>
                    <a:lnTo>
                      <a:pt x="0" y="1405"/>
                    </a:lnTo>
                    <a:lnTo>
                      <a:pt x="1" y="1398"/>
                    </a:lnTo>
                    <a:lnTo>
                      <a:pt x="5" y="1393"/>
                    </a:lnTo>
                    <a:lnTo>
                      <a:pt x="10" y="1389"/>
                    </a:lnTo>
                    <a:lnTo>
                      <a:pt x="15" y="1388"/>
                    </a:lnTo>
                    <a:lnTo>
                      <a:pt x="15" y="1388"/>
                    </a:lnTo>
                    <a:close/>
                    <a:moveTo>
                      <a:pt x="15" y="1475"/>
                    </a:moveTo>
                    <a:lnTo>
                      <a:pt x="15" y="1475"/>
                    </a:lnTo>
                    <a:lnTo>
                      <a:pt x="15" y="1475"/>
                    </a:lnTo>
                    <a:lnTo>
                      <a:pt x="22" y="1476"/>
                    </a:lnTo>
                    <a:lnTo>
                      <a:pt x="27" y="1480"/>
                    </a:lnTo>
                    <a:lnTo>
                      <a:pt x="30" y="1485"/>
                    </a:lnTo>
                    <a:lnTo>
                      <a:pt x="30" y="1492"/>
                    </a:lnTo>
                    <a:lnTo>
                      <a:pt x="30" y="1492"/>
                    </a:lnTo>
                    <a:lnTo>
                      <a:pt x="30" y="1497"/>
                    </a:lnTo>
                    <a:lnTo>
                      <a:pt x="27" y="1502"/>
                    </a:lnTo>
                    <a:lnTo>
                      <a:pt x="22" y="1505"/>
                    </a:lnTo>
                    <a:lnTo>
                      <a:pt x="15" y="1507"/>
                    </a:lnTo>
                    <a:lnTo>
                      <a:pt x="15" y="1507"/>
                    </a:lnTo>
                    <a:lnTo>
                      <a:pt x="10" y="1505"/>
                    </a:lnTo>
                    <a:lnTo>
                      <a:pt x="5" y="1502"/>
                    </a:lnTo>
                    <a:lnTo>
                      <a:pt x="1" y="1497"/>
                    </a:lnTo>
                    <a:lnTo>
                      <a:pt x="0" y="1492"/>
                    </a:lnTo>
                    <a:lnTo>
                      <a:pt x="0" y="1492"/>
                    </a:lnTo>
                    <a:lnTo>
                      <a:pt x="1" y="1485"/>
                    </a:lnTo>
                    <a:lnTo>
                      <a:pt x="5" y="1480"/>
                    </a:lnTo>
                    <a:lnTo>
                      <a:pt x="10" y="1476"/>
                    </a:lnTo>
                    <a:lnTo>
                      <a:pt x="15" y="1475"/>
                    </a:lnTo>
                    <a:lnTo>
                      <a:pt x="15" y="1475"/>
                    </a:lnTo>
                    <a:close/>
                    <a:moveTo>
                      <a:pt x="73" y="1475"/>
                    </a:moveTo>
                    <a:lnTo>
                      <a:pt x="73" y="1475"/>
                    </a:lnTo>
                    <a:lnTo>
                      <a:pt x="73" y="1475"/>
                    </a:lnTo>
                    <a:lnTo>
                      <a:pt x="80" y="1476"/>
                    </a:lnTo>
                    <a:lnTo>
                      <a:pt x="85" y="1480"/>
                    </a:lnTo>
                    <a:lnTo>
                      <a:pt x="88" y="1485"/>
                    </a:lnTo>
                    <a:lnTo>
                      <a:pt x="90" y="1492"/>
                    </a:lnTo>
                    <a:lnTo>
                      <a:pt x="90" y="1492"/>
                    </a:lnTo>
                    <a:lnTo>
                      <a:pt x="88" y="1497"/>
                    </a:lnTo>
                    <a:lnTo>
                      <a:pt x="85" y="1502"/>
                    </a:lnTo>
                    <a:lnTo>
                      <a:pt x="80" y="1505"/>
                    </a:lnTo>
                    <a:lnTo>
                      <a:pt x="73" y="1507"/>
                    </a:lnTo>
                    <a:lnTo>
                      <a:pt x="73" y="1507"/>
                    </a:lnTo>
                    <a:lnTo>
                      <a:pt x="68" y="1505"/>
                    </a:lnTo>
                    <a:lnTo>
                      <a:pt x="63" y="1502"/>
                    </a:lnTo>
                    <a:lnTo>
                      <a:pt x="59" y="1497"/>
                    </a:lnTo>
                    <a:lnTo>
                      <a:pt x="57" y="1492"/>
                    </a:lnTo>
                    <a:lnTo>
                      <a:pt x="57" y="1492"/>
                    </a:lnTo>
                    <a:lnTo>
                      <a:pt x="59" y="1485"/>
                    </a:lnTo>
                    <a:lnTo>
                      <a:pt x="63" y="1480"/>
                    </a:lnTo>
                    <a:lnTo>
                      <a:pt x="68" y="1476"/>
                    </a:lnTo>
                    <a:lnTo>
                      <a:pt x="73" y="1475"/>
                    </a:lnTo>
                    <a:lnTo>
                      <a:pt x="73" y="1475"/>
                    </a:lnTo>
                    <a:close/>
                    <a:moveTo>
                      <a:pt x="15" y="1606"/>
                    </a:moveTo>
                    <a:lnTo>
                      <a:pt x="15" y="1606"/>
                    </a:lnTo>
                    <a:lnTo>
                      <a:pt x="15" y="1606"/>
                    </a:lnTo>
                    <a:lnTo>
                      <a:pt x="22" y="1606"/>
                    </a:lnTo>
                    <a:lnTo>
                      <a:pt x="27" y="1609"/>
                    </a:lnTo>
                    <a:lnTo>
                      <a:pt x="30" y="1614"/>
                    </a:lnTo>
                    <a:lnTo>
                      <a:pt x="30" y="1621"/>
                    </a:lnTo>
                    <a:lnTo>
                      <a:pt x="30" y="1621"/>
                    </a:lnTo>
                    <a:lnTo>
                      <a:pt x="30" y="1628"/>
                    </a:lnTo>
                    <a:lnTo>
                      <a:pt x="27" y="1633"/>
                    </a:lnTo>
                    <a:lnTo>
                      <a:pt x="22" y="1636"/>
                    </a:lnTo>
                    <a:lnTo>
                      <a:pt x="15" y="1638"/>
                    </a:lnTo>
                    <a:lnTo>
                      <a:pt x="15" y="1638"/>
                    </a:lnTo>
                    <a:lnTo>
                      <a:pt x="10" y="1636"/>
                    </a:lnTo>
                    <a:lnTo>
                      <a:pt x="5" y="1633"/>
                    </a:lnTo>
                    <a:lnTo>
                      <a:pt x="1" y="1628"/>
                    </a:lnTo>
                    <a:lnTo>
                      <a:pt x="0" y="1621"/>
                    </a:lnTo>
                    <a:lnTo>
                      <a:pt x="0" y="1621"/>
                    </a:lnTo>
                    <a:lnTo>
                      <a:pt x="1" y="1614"/>
                    </a:lnTo>
                    <a:lnTo>
                      <a:pt x="5" y="1609"/>
                    </a:lnTo>
                    <a:lnTo>
                      <a:pt x="10" y="1606"/>
                    </a:lnTo>
                    <a:lnTo>
                      <a:pt x="15" y="1606"/>
                    </a:lnTo>
                    <a:lnTo>
                      <a:pt x="15" y="1606"/>
                    </a:lnTo>
                    <a:close/>
                    <a:moveTo>
                      <a:pt x="15" y="1648"/>
                    </a:moveTo>
                    <a:lnTo>
                      <a:pt x="15" y="1648"/>
                    </a:lnTo>
                    <a:lnTo>
                      <a:pt x="15" y="1648"/>
                    </a:lnTo>
                    <a:lnTo>
                      <a:pt x="22" y="1650"/>
                    </a:lnTo>
                    <a:lnTo>
                      <a:pt x="27" y="1653"/>
                    </a:lnTo>
                    <a:lnTo>
                      <a:pt x="30" y="1659"/>
                    </a:lnTo>
                    <a:lnTo>
                      <a:pt x="30" y="1665"/>
                    </a:lnTo>
                    <a:lnTo>
                      <a:pt x="30" y="1665"/>
                    </a:lnTo>
                    <a:lnTo>
                      <a:pt x="30" y="1670"/>
                    </a:lnTo>
                    <a:lnTo>
                      <a:pt x="27" y="1676"/>
                    </a:lnTo>
                    <a:lnTo>
                      <a:pt x="22" y="1679"/>
                    </a:lnTo>
                    <a:lnTo>
                      <a:pt x="15" y="1681"/>
                    </a:lnTo>
                    <a:lnTo>
                      <a:pt x="15" y="1681"/>
                    </a:lnTo>
                    <a:lnTo>
                      <a:pt x="10" y="1679"/>
                    </a:lnTo>
                    <a:lnTo>
                      <a:pt x="5" y="1676"/>
                    </a:lnTo>
                    <a:lnTo>
                      <a:pt x="1" y="1670"/>
                    </a:lnTo>
                    <a:lnTo>
                      <a:pt x="0" y="1665"/>
                    </a:lnTo>
                    <a:lnTo>
                      <a:pt x="0" y="1665"/>
                    </a:lnTo>
                    <a:lnTo>
                      <a:pt x="1" y="1659"/>
                    </a:lnTo>
                    <a:lnTo>
                      <a:pt x="5" y="1653"/>
                    </a:lnTo>
                    <a:lnTo>
                      <a:pt x="10" y="1650"/>
                    </a:lnTo>
                    <a:lnTo>
                      <a:pt x="15" y="1648"/>
                    </a:lnTo>
                    <a:lnTo>
                      <a:pt x="15" y="1648"/>
                    </a:lnTo>
                    <a:close/>
                    <a:moveTo>
                      <a:pt x="132" y="1606"/>
                    </a:moveTo>
                    <a:lnTo>
                      <a:pt x="132" y="1606"/>
                    </a:lnTo>
                    <a:lnTo>
                      <a:pt x="132" y="1606"/>
                    </a:lnTo>
                    <a:lnTo>
                      <a:pt x="138" y="1606"/>
                    </a:lnTo>
                    <a:lnTo>
                      <a:pt x="143" y="1609"/>
                    </a:lnTo>
                    <a:lnTo>
                      <a:pt x="146" y="1614"/>
                    </a:lnTo>
                    <a:lnTo>
                      <a:pt x="148" y="1621"/>
                    </a:lnTo>
                    <a:lnTo>
                      <a:pt x="148" y="1621"/>
                    </a:lnTo>
                    <a:lnTo>
                      <a:pt x="146" y="1628"/>
                    </a:lnTo>
                    <a:lnTo>
                      <a:pt x="143" y="1633"/>
                    </a:lnTo>
                    <a:lnTo>
                      <a:pt x="138" y="1636"/>
                    </a:lnTo>
                    <a:lnTo>
                      <a:pt x="132" y="1638"/>
                    </a:lnTo>
                    <a:lnTo>
                      <a:pt x="132" y="1638"/>
                    </a:lnTo>
                    <a:lnTo>
                      <a:pt x="126" y="1636"/>
                    </a:lnTo>
                    <a:lnTo>
                      <a:pt x="120" y="1633"/>
                    </a:lnTo>
                    <a:lnTo>
                      <a:pt x="117" y="1628"/>
                    </a:lnTo>
                    <a:lnTo>
                      <a:pt x="117" y="1621"/>
                    </a:lnTo>
                    <a:lnTo>
                      <a:pt x="117" y="1621"/>
                    </a:lnTo>
                    <a:lnTo>
                      <a:pt x="117" y="1614"/>
                    </a:lnTo>
                    <a:lnTo>
                      <a:pt x="120" y="1609"/>
                    </a:lnTo>
                    <a:lnTo>
                      <a:pt x="126" y="1606"/>
                    </a:lnTo>
                    <a:lnTo>
                      <a:pt x="132" y="1606"/>
                    </a:lnTo>
                    <a:lnTo>
                      <a:pt x="132" y="1606"/>
                    </a:lnTo>
                    <a:close/>
                    <a:moveTo>
                      <a:pt x="132" y="1561"/>
                    </a:moveTo>
                    <a:lnTo>
                      <a:pt x="132" y="1561"/>
                    </a:lnTo>
                    <a:lnTo>
                      <a:pt x="132" y="1561"/>
                    </a:lnTo>
                    <a:lnTo>
                      <a:pt x="138" y="1563"/>
                    </a:lnTo>
                    <a:lnTo>
                      <a:pt x="143" y="1567"/>
                    </a:lnTo>
                    <a:lnTo>
                      <a:pt x="146" y="1572"/>
                    </a:lnTo>
                    <a:lnTo>
                      <a:pt x="148" y="1579"/>
                    </a:lnTo>
                    <a:lnTo>
                      <a:pt x="148" y="1579"/>
                    </a:lnTo>
                    <a:lnTo>
                      <a:pt x="146" y="1584"/>
                    </a:lnTo>
                    <a:lnTo>
                      <a:pt x="143" y="1589"/>
                    </a:lnTo>
                    <a:lnTo>
                      <a:pt x="138" y="1592"/>
                    </a:lnTo>
                    <a:lnTo>
                      <a:pt x="132" y="1594"/>
                    </a:lnTo>
                    <a:lnTo>
                      <a:pt x="132" y="1594"/>
                    </a:lnTo>
                    <a:lnTo>
                      <a:pt x="126" y="1592"/>
                    </a:lnTo>
                    <a:lnTo>
                      <a:pt x="120" y="1589"/>
                    </a:lnTo>
                    <a:lnTo>
                      <a:pt x="117" y="1584"/>
                    </a:lnTo>
                    <a:lnTo>
                      <a:pt x="117" y="1579"/>
                    </a:lnTo>
                    <a:lnTo>
                      <a:pt x="117" y="1579"/>
                    </a:lnTo>
                    <a:lnTo>
                      <a:pt x="117" y="1572"/>
                    </a:lnTo>
                    <a:lnTo>
                      <a:pt x="120" y="1567"/>
                    </a:lnTo>
                    <a:lnTo>
                      <a:pt x="126" y="1563"/>
                    </a:lnTo>
                    <a:lnTo>
                      <a:pt x="132" y="1561"/>
                    </a:lnTo>
                    <a:lnTo>
                      <a:pt x="132" y="1561"/>
                    </a:lnTo>
                    <a:close/>
                    <a:moveTo>
                      <a:pt x="132" y="1519"/>
                    </a:moveTo>
                    <a:lnTo>
                      <a:pt x="132" y="1519"/>
                    </a:lnTo>
                    <a:lnTo>
                      <a:pt x="132" y="1519"/>
                    </a:lnTo>
                    <a:lnTo>
                      <a:pt x="138" y="1519"/>
                    </a:lnTo>
                    <a:lnTo>
                      <a:pt x="143" y="1522"/>
                    </a:lnTo>
                    <a:lnTo>
                      <a:pt x="146" y="1527"/>
                    </a:lnTo>
                    <a:lnTo>
                      <a:pt x="148" y="1534"/>
                    </a:lnTo>
                    <a:lnTo>
                      <a:pt x="148" y="1534"/>
                    </a:lnTo>
                    <a:lnTo>
                      <a:pt x="146" y="1541"/>
                    </a:lnTo>
                    <a:lnTo>
                      <a:pt x="143" y="1546"/>
                    </a:lnTo>
                    <a:lnTo>
                      <a:pt x="138" y="1550"/>
                    </a:lnTo>
                    <a:lnTo>
                      <a:pt x="132" y="1551"/>
                    </a:lnTo>
                    <a:lnTo>
                      <a:pt x="132" y="1551"/>
                    </a:lnTo>
                    <a:lnTo>
                      <a:pt x="126" y="1550"/>
                    </a:lnTo>
                    <a:lnTo>
                      <a:pt x="120" y="1546"/>
                    </a:lnTo>
                    <a:lnTo>
                      <a:pt x="117" y="1541"/>
                    </a:lnTo>
                    <a:lnTo>
                      <a:pt x="117" y="1534"/>
                    </a:lnTo>
                    <a:lnTo>
                      <a:pt x="117" y="1534"/>
                    </a:lnTo>
                    <a:lnTo>
                      <a:pt x="117" y="1527"/>
                    </a:lnTo>
                    <a:lnTo>
                      <a:pt x="120" y="1522"/>
                    </a:lnTo>
                    <a:lnTo>
                      <a:pt x="126" y="1519"/>
                    </a:lnTo>
                    <a:lnTo>
                      <a:pt x="132" y="1519"/>
                    </a:lnTo>
                    <a:lnTo>
                      <a:pt x="132" y="1519"/>
                    </a:lnTo>
                    <a:close/>
                    <a:moveTo>
                      <a:pt x="132" y="1475"/>
                    </a:moveTo>
                    <a:lnTo>
                      <a:pt x="132" y="1475"/>
                    </a:lnTo>
                    <a:lnTo>
                      <a:pt x="132" y="1475"/>
                    </a:lnTo>
                    <a:lnTo>
                      <a:pt x="138" y="1476"/>
                    </a:lnTo>
                    <a:lnTo>
                      <a:pt x="143" y="1480"/>
                    </a:lnTo>
                    <a:lnTo>
                      <a:pt x="146" y="1485"/>
                    </a:lnTo>
                    <a:lnTo>
                      <a:pt x="148" y="1492"/>
                    </a:lnTo>
                    <a:lnTo>
                      <a:pt x="148" y="1492"/>
                    </a:lnTo>
                    <a:lnTo>
                      <a:pt x="146" y="1497"/>
                    </a:lnTo>
                    <a:lnTo>
                      <a:pt x="143" y="1502"/>
                    </a:lnTo>
                    <a:lnTo>
                      <a:pt x="138" y="1505"/>
                    </a:lnTo>
                    <a:lnTo>
                      <a:pt x="132" y="1507"/>
                    </a:lnTo>
                    <a:lnTo>
                      <a:pt x="132" y="1507"/>
                    </a:lnTo>
                    <a:lnTo>
                      <a:pt x="126" y="1505"/>
                    </a:lnTo>
                    <a:lnTo>
                      <a:pt x="120" y="1502"/>
                    </a:lnTo>
                    <a:lnTo>
                      <a:pt x="117" y="1497"/>
                    </a:lnTo>
                    <a:lnTo>
                      <a:pt x="117" y="1492"/>
                    </a:lnTo>
                    <a:lnTo>
                      <a:pt x="117" y="1492"/>
                    </a:lnTo>
                    <a:lnTo>
                      <a:pt x="117" y="1485"/>
                    </a:lnTo>
                    <a:lnTo>
                      <a:pt x="120" y="1480"/>
                    </a:lnTo>
                    <a:lnTo>
                      <a:pt x="126" y="1476"/>
                    </a:lnTo>
                    <a:lnTo>
                      <a:pt x="132" y="1475"/>
                    </a:lnTo>
                    <a:lnTo>
                      <a:pt x="132" y="1475"/>
                    </a:lnTo>
                    <a:close/>
                    <a:moveTo>
                      <a:pt x="190" y="1475"/>
                    </a:moveTo>
                    <a:lnTo>
                      <a:pt x="190" y="1475"/>
                    </a:lnTo>
                    <a:lnTo>
                      <a:pt x="190" y="1475"/>
                    </a:lnTo>
                    <a:lnTo>
                      <a:pt x="195" y="1476"/>
                    </a:lnTo>
                    <a:lnTo>
                      <a:pt x="201" y="1480"/>
                    </a:lnTo>
                    <a:lnTo>
                      <a:pt x="204" y="1485"/>
                    </a:lnTo>
                    <a:lnTo>
                      <a:pt x="206" y="1492"/>
                    </a:lnTo>
                    <a:lnTo>
                      <a:pt x="206" y="1492"/>
                    </a:lnTo>
                    <a:lnTo>
                      <a:pt x="204" y="1497"/>
                    </a:lnTo>
                    <a:lnTo>
                      <a:pt x="201" y="1502"/>
                    </a:lnTo>
                    <a:lnTo>
                      <a:pt x="195" y="1505"/>
                    </a:lnTo>
                    <a:lnTo>
                      <a:pt x="190" y="1507"/>
                    </a:lnTo>
                    <a:lnTo>
                      <a:pt x="190" y="1507"/>
                    </a:lnTo>
                    <a:lnTo>
                      <a:pt x="183" y="1505"/>
                    </a:lnTo>
                    <a:lnTo>
                      <a:pt x="180" y="1502"/>
                    </a:lnTo>
                    <a:lnTo>
                      <a:pt x="177" y="1497"/>
                    </a:lnTo>
                    <a:lnTo>
                      <a:pt x="175" y="1492"/>
                    </a:lnTo>
                    <a:lnTo>
                      <a:pt x="175" y="1492"/>
                    </a:lnTo>
                    <a:lnTo>
                      <a:pt x="177" y="1485"/>
                    </a:lnTo>
                    <a:lnTo>
                      <a:pt x="180" y="1480"/>
                    </a:lnTo>
                    <a:lnTo>
                      <a:pt x="183" y="1476"/>
                    </a:lnTo>
                    <a:lnTo>
                      <a:pt x="190" y="1475"/>
                    </a:lnTo>
                    <a:lnTo>
                      <a:pt x="190" y="1475"/>
                    </a:lnTo>
                    <a:close/>
                    <a:moveTo>
                      <a:pt x="190" y="1519"/>
                    </a:moveTo>
                    <a:lnTo>
                      <a:pt x="190" y="1519"/>
                    </a:lnTo>
                    <a:lnTo>
                      <a:pt x="190" y="1519"/>
                    </a:lnTo>
                    <a:lnTo>
                      <a:pt x="195" y="1519"/>
                    </a:lnTo>
                    <a:lnTo>
                      <a:pt x="201" y="1522"/>
                    </a:lnTo>
                    <a:lnTo>
                      <a:pt x="204" y="1527"/>
                    </a:lnTo>
                    <a:lnTo>
                      <a:pt x="206" y="1534"/>
                    </a:lnTo>
                    <a:lnTo>
                      <a:pt x="206" y="1534"/>
                    </a:lnTo>
                    <a:lnTo>
                      <a:pt x="204" y="1541"/>
                    </a:lnTo>
                    <a:lnTo>
                      <a:pt x="201" y="1546"/>
                    </a:lnTo>
                    <a:lnTo>
                      <a:pt x="195" y="1550"/>
                    </a:lnTo>
                    <a:lnTo>
                      <a:pt x="190" y="1551"/>
                    </a:lnTo>
                    <a:lnTo>
                      <a:pt x="190" y="1551"/>
                    </a:lnTo>
                    <a:lnTo>
                      <a:pt x="183" y="1550"/>
                    </a:lnTo>
                    <a:lnTo>
                      <a:pt x="180" y="1546"/>
                    </a:lnTo>
                    <a:lnTo>
                      <a:pt x="177" y="1541"/>
                    </a:lnTo>
                    <a:lnTo>
                      <a:pt x="175" y="1534"/>
                    </a:lnTo>
                    <a:lnTo>
                      <a:pt x="175" y="1534"/>
                    </a:lnTo>
                    <a:lnTo>
                      <a:pt x="177" y="1527"/>
                    </a:lnTo>
                    <a:lnTo>
                      <a:pt x="180" y="1522"/>
                    </a:lnTo>
                    <a:lnTo>
                      <a:pt x="183" y="1519"/>
                    </a:lnTo>
                    <a:lnTo>
                      <a:pt x="190" y="1519"/>
                    </a:lnTo>
                    <a:lnTo>
                      <a:pt x="190" y="1519"/>
                    </a:lnTo>
                    <a:close/>
                    <a:moveTo>
                      <a:pt x="190" y="1561"/>
                    </a:moveTo>
                    <a:lnTo>
                      <a:pt x="190" y="1561"/>
                    </a:lnTo>
                    <a:lnTo>
                      <a:pt x="190" y="1561"/>
                    </a:lnTo>
                    <a:lnTo>
                      <a:pt x="195" y="1563"/>
                    </a:lnTo>
                    <a:lnTo>
                      <a:pt x="201" y="1567"/>
                    </a:lnTo>
                    <a:lnTo>
                      <a:pt x="204" y="1572"/>
                    </a:lnTo>
                    <a:lnTo>
                      <a:pt x="206" y="1579"/>
                    </a:lnTo>
                    <a:lnTo>
                      <a:pt x="206" y="1579"/>
                    </a:lnTo>
                    <a:lnTo>
                      <a:pt x="204" y="1584"/>
                    </a:lnTo>
                    <a:lnTo>
                      <a:pt x="201" y="1589"/>
                    </a:lnTo>
                    <a:lnTo>
                      <a:pt x="195" y="1592"/>
                    </a:lnTo>
                    <a:lnTo>
                      <a:pt x="190" y="1594"/>
                    </a:lnTo>
                    <a:lnTo>
                      <a:pt x="190" y="1594"/>
                    </a:lnTo>
                    <a:lnTo>
                      <a:pt x="183" y="1592"/>
                    </a:lnTo>
                    <a:lnTo>
                      <a:pt x="180" y="1589"/>
                    </a:lnTo>
                    <a:lnTo>
                      <a:pt x="177" y="1584"/>
                    </a:lnTo>
                    <a:lnTo>
                      <a:pt x="175" y="1579"/>
                    </a:lnTo>
                    <a:lnTo>
                      <a:pt x="175" y="1579"/>
                    </a:lnTo>
                    <a:lnTo>
                      <a:pt x="177" y="1572"/>
                    </a:lnTo>
                    <a:lnTo>
                      <a:pt x="180" y="1567"/>
                    </a:lnTo>
                    <a:lnTo>
                      <a:pt x="183" y="1563"/>
                    </a:lnTo>
                    <a:lnTo>
                      <a:pt x="190" y="1561"/>
                    </a:lnTo>
                    <a:lnTo>
                      <a:pt x="190" y="1561"/>
                    </a:lnTo>
                    <a:close/>
                    <a:moveTo>
                      <a:pt x="248" y="1519"/>
                    </a:moveTo>
                    <a:lnTo>
                      <a:pt x="248" y="1519"/>
                    </a:lnTo>
                    <a:lnTo>
                      <a:pt x="248" y="1519"/>
                    </a:lnTo>
                    <a:lnTo>
                      <a:pt x="255" y="1519"/>
                    </a:lnTo>
                    <a:lnTo>
                      <a:pt x="260" y="1522"/>
                    </a:lnTo>
                    <a:lnTo>
                      <a:pt x="264" y="1527"/>
                    </a:lnTo>
                    <a:lnTo>
                      <a:pt x="264" y="1534"/>
                    </a:lnTo>
                    <a:lnTo>
                      <a:pt x="264" y="1534"/>
                    </a:lnTo>
                    <a:lnTo>
                      <a:pt x="264" y="1541"/>
                    </a:lnTo>
                    <a:lnTo>
                      <a:pt x="260" y="1546"/>
                    </a:lnTo>
                    <a:lnTo>
                      <a:pt x="255" y="1550"/>
                    </a:lnTo>
                    <a:lnTo>
                      <a:pt x="248" y="1551"/>
                    </a:lnTo>
                    <a:lnTo>
                      <a:pt x="248" y="1551"/>
                    </a:lnTo>
                    <a:lnTo>
                      <a:pt x="243" y="1550"/>
                    </a:lnTo>
                    <a:lnTo>
                      <a:pt x="238" y="1546"/>
                    </a:lnTo>
                    <a:lnTo>
                      <a:pt x="235" y="1541"/>
                    </a:lnTo>
                    <a:lnTo>
                      <a:pt x="233" y="1534"/>
                    </a:lnTo>
                    <a:lnTo>
                      <a:pt x="233" y="1534"/>
                    </a:lnTo>
                    <a:lnTo>
                      <a:pt x="235" y="1527"/>
                    </a:lnTo>
                    <a:lnTo>
                      <a:pt x="238" y="1522"/>
                    </a:lnTo>
                    <a:lnTo>
                      <a:pt x="243" y="1519"/>
                    </a:lnTo>
                    <a:lnTo>
                      <a:pt x="248" y="1519"/>
                    </a:lnTo>
                    <a:lnTo>
                      <a:pt x="248" y="1519"/>
                    </a:lnTo>
                    <a:close/>
                    <a:moveTo>
                      <a:pt x="306" y="1475"/>
                    </a:moveTo>
                    <a:lnTo>
                      <a:pt x="306" y="1475"/>
                    </a:lnTo>
                    <a:lnTo>
                      <a:pt x="306" y="1475"/>
                    </a:lnTo>
                    <a:lnTo>
                      <a:pt x="313" y="1476"/>
                    </a:lnTo>
                    <a:lnTo>
                      <a:pt x="318" y="1480"/>
                    </a:lnTo>
                    <a:lnTo>
                      <a:pt x="321" y="1485"/>
                    </a:lnTo>
                    <a:lnTo>
                      <a:pt x="323" y="1492"/>
                    </a:lnTo>
                    <a:lnTo>
                      <a:pt x="323" y="1492"/>
                    </a:lnTo>
                    <a:lnTo>
                      <a:pt x="321" y="1497"/>
                    </a:lnTo>
                    <a:lnTo>
                      <a:pt x="318" y="1502"/>
                    </a:lnTo>
                    <a:lnTo>
                      <a:pt x="313" y="1505"/>
                    </a:lnTo>
                    <a:lnTo>
                      <a:pt x="306" y="1507"/>
                    </a:lnTo>
                    <a:lnTo>
                      <a:pt x="306" y="1507"/>
                    </a:lnTo>
                    <a:lnTo>
                      <a:pt x="301" y="1505"/>
                    </a:lnTo>
                    <a:lnTo>
                      <a:pt x="296" y="1502"/>
                    </a:lnTo>
                    <a:lnTo>
                      <a:pt x="292" y="1497"/>
                    </a:lnTo>
                    <a:lnTo>
                      <a:pt x="291" y="1492"/>
                    </a:lnTo>
                    <a:lnTo>
                      <a:pt x="291" y="1492"/>
                    </a:lnTo>
                    <a:lnTo>
                      <a:pt x="292" y="1485"/>
                    </a:lnTo>
                    <a:lnTo>
                      <a:pt x="296" y="1480"/>
                    </a:lnTo>
                    <a:lnTo>
                      <a:pt x="301" y="1476"/>
                    </a:lnTo>
                    <a:lnTo>
                      <a:pt x="306" y="1475"/>
                    </a:lnTo>
                    <a:lnTo>
                      <a:pt x="306" y="1475"/>
                    </a:lnTo>
                    <a:close/>
                    <a:moveTo>
                      <a:pt x="306" y="1519"/>
                    </a:moveTo>
                    <a:lnTo>
                      <a:pt x="306" y="1519"/>
                    </a:lnTo>
                    <a:lnTo>
                      <a:pt x="306" y="1519"/>
                    </a:lnTo>
                    <a:lnTo>
                      <a:pt x="313" y="1519"/>
                    </a:lnTo>
                    <a:lnTo>
                      <a:pt x="318" y="1522"/>
                    </a:lnTo>
                    <a:lnTo>
                      <a:pt x="321" y="1527"/>
                    </a:lnTo>
                    <a:lnTo>
                      <a:pt x="323" y="1534"/>
                    </a:lnTo>
                    <a:lnTo>
                      <a:pt x="323" y="1534"/>
                    </a:lnTo>
                    <a:lnTo>
                      <a:pt x="321" y="1541"/>
                    </a:lnTo>
                    <a:lnTo>
                      <a:pt x="318" y="1546"/>
                    </a:lnTo>
                    <a:lnTo>
                      <a:pt x="313" y="1550"/>
                    </a:lnTo>
                    <a:lnTo>
                      <a:pt x="306" y="1551"/>
                    </a:lnTo>
                    <a:lnTo>
                      <a:pt x="306" y="1551"/>
                    </a:lnTo>
                    <a:lnTo>
                      <a:pt x="301" y="1550"/>
                    </a:lnTo>
                    <a:lnTo>
                      <a:pt x="296" y="1546"/>
                    </a:lnTo>
                    <a:lnTo>
                      <a:pt x="292" y="1541"/>
                    </a:lnTo>
                    <a:lnTo>
                      <a:pt x="291" y="1534"/>
                    </a:lnTo>
                    <a:lnTo>
                      <a:pt x="291" y="1534"/>
                    </a:lnTo>
                    <a:lnTo>
                      <a:pt x="292" y="1527"/>
                    </a:lnTo>
                    <a:lnTo>
                      <a:pt x="296" y="1522"/>
                    </a:lnTo>
                    <a:lnTo>
                      <a:pt x="301" y="1519"/>
                    </a:lnTo>
                    <a:lnTo>
                      <a:pt x="306" y="1519"/>
                    </a:lnTo>
                    <a:lnTo>
                      <a:pt x="306" y="1519"/>
                    </a:lnTo>
                    <a:close/>
                    <a:moveTo>
                      <a:pt x="248" y="1475"/>
                    </a:moveTo>
                    <a:lnTo>
                      <a:pt x="248" y="1475"/>
                    </a:lnTo>
                    <a:lnTo>
                      <a:pt x="248" y="1475"/>
                    </a:lnTo>
                    <a:lnTo>
                      <a:pt x="255" y="1476"/>
                    </a:lnTo>
                    <a:lnTo>
                      <a:pt x="260" y="1480"/>
                    </a:lnTo>
                    <a:lnTo>
                      <a:pt x="264" y="1485"/>
                    </a:lnTo>
                    <a:lnTo>
                      <a:pt x="264" y="1492"/>
                    </a:lnTo>
                    <a:lnTo>
                      <a:pt x="264" y="1492"/>
                    </a:lnTo>
                    <a:lnTo>
                      <a:pt x="264" y="1497"/>
                    </a:lnTo>
                    <a:lnTo>
                      <a:pt x="260" y="1502"/>
                    </a:lnTo>
                    <a:lnTo>
                      <a:pt x="255" y="1505"/>
                    </a:lnTo>
                    <a:lnTo>
                      <a:pt x="248" y="1507"/>
                    </a:lnTo>
                    <a:lnTo>
                      <a:pt x="248" y="1507"/>
                    </a:lnTo>
                    <a:lnTo>
                      <a:pt x="243" y="1505"/>
                    </a:lnTo>
                    <a:lnTo>
                      <a:pt x="238" y="1502"/>
                    </a:lnTo>
                    <a:lnTo>
                      <a:pt x="235" y="1497"/>
                    </a:lnTo>
                    <a:lnTo>
                      <a:pt x="233" y="1492"/>
                    </a:lnTo>
                    <a:lnTo>
                      <a:pt x="233" y="1492"/>
                    </a:lnTo>
                    <a:lnTo>
                      <a:pt x="235" y="1485"/>
                    </a:lnTo>
                    <a:lnTo>
                      <a:pt x="238" y="1480"/>
                    </a:lnTo>
                    <a:lnTo>
                      <a:pt x="243" y="1476"/>
                    </a:lnTo>
                    <a:lnTo>
                      <a:pt x="248" y="1475"/>
                    </a:lnTo>
                    <a:lnTo>
                      <a:pt x="248" y="1475"/>
                    </a:lnTo>
                    <a:close/>
                    <a:moveTo>
                      <a:pt x="366" y="1475"/>
                    </a:moveTo>
                    <a:lnTo>
                      <a:pt x="366" y="1475"/>
                    </a:lnTo>
                    <a:lnTo>
                      <a:pt x="366" y="1475"/>
                    </a:lnTo>
                    <a:lnTo>
                      <a:pt x="371" y="1476"/>
                    </a:lnTo>
                    <a:lnTo>
                      <a:pt x="376" y="1480"/>
                    </a:lnTo>
                    <a:lnTo>
                      <a:pt x="379" y="1485"/>
                    </a:lnTo>
                    <a:lnTo>
                      <a:pt x="381" y="1492"/>
                    </a:lnTo>
                    <a:lnTo>
                      <a:pt x="381" y="1492"/>
                    </a:lnTo>
                    <a:lnTo>
                      <a:pt x="379" y="1497"/>
                    </a:lnTo>
                    <a:lnTo>
                      <a:pt x="376" y="1502"/>
                    </a:lnTo>
                    <a:lnTo>
                      <a:pt x="371" y="1505"/>
                    </a:lnTo>
                    <a:lnTo>
                      <a:pt x="366" y="1507"/>
                    </a:lnTo>
                    <a:lnTo>
                      <a:pt x="366" y="1507"/>
                    </a:lnTo>
                    <a:lnTo>
                      <a:pt x="359" y="1505"/>
                    </a:lnTo>
                    <a:lnTo>
                      <a:pt x="354" y="1502"/>
                    </a:lnTo>
                    <a:lnTo>
                      <a:pt x="350" y="1497"/>
                    </a:lnTo>
                    <a:lnTo>
                      <a:pt x="350" y="1492"/>
                    </a:lnTo>
                    <a:lnTo>
                      <a:pt x="350" y="1492"/>
                    </a:lnTo>
                    <a:lnTo>
                      <a:pt x="350" y="1485"/>
                    </a:lnTo>
                    <a:lnTo>
                      <a:pt x="354" y="1480"/>
                    </a:lnTo>
                    <a:lnTo>
                      <a:pt x="359" y="1476"/>
                    </a:lnTo>
                    <a:lnTo>
                      <a:pt x="366" y="1475"/>
                    </a:lnTo>
                    <a:lnTo>
                      <a:pt x="366" y="1475"/>
                    </a:lnTo>
                    <a:close/>
                    <a:moveTo>
                      <a:pt x="366" y="1519"/>
                    </a:moveTo>
                    <a:lnTo>
                      <a:pt x="366" y="1519"/>
                    </a:lnTo>
                    <a:lnTo>
                      <a:pt x="366" y="1519"/>
                    </a:lnTo>
                    <a:lnTo>
                      <a:pt x="371" y="1519"/>
                    </a:lnTo>
                    <a:lnTo>
                      <a:pt x="376" y="1522"/>
                    </a:lnTo>
                    <a:lnTo>
                      <a:pt x="379" y="1527"/>
                    </a:lnTo>
                    <a:lnTo>
                      <a:pt x="381" y="1534"/>
                    </a:lnTo>
                    <a:lnTo>
                      <a:pt x="381" y="1534"/>
                    </a:lnTo>
                    <a:lnTo>
                      <a:pt x="379" y="1541"/>
                    </a:lnTo>
                    <a:lnTo>
                      <a:pt x="376" y="1546"/>
                    </a:lnTo>
                    <a:lnTo>
                      <a:pt x="371" y="1550"/>
                    </a:lnTo>
                    <a:lnTo>
                      <a:pt x="366" y="1551"/>
                    </a:lnTo>
                    <a:lnTo>
                      <a:pt x="366" y="1551"/>
                    </a:lnTo>
                    <a:lnTo>
                      <a:pt x="359" y="1550"/>
                    </a:lnTo>
                    <a:lnTo>
                      <a:pt x="354" y="1546"/>
                    </a:lnTo>
                    <a:lnTo>
                      <a:pt x="350" y="1541"/>
                    </a:lnTo>
                    <a:lnTo>
                      <a:pt x="350" y="1534"/>
                    </a:lnTo>
                    <a:lnTo>
                      <a:pt x="350" y="1534"/>
                    </a:lnTo>
                    <a:lnTo>
                      <a:pt x="350" y="1527"/>
                    </a:lnTo>
                    <a:lnTo>
                      <a:pt x="354" y="1522"/>
                    </a:lnTo>
                    <a:lnTo>
                      <a:pt x="359" y="1519"/>
                    </a:lnTo>
                    <a:lnTo>
                      <a:pt x="366" y="1519"/>
                    </a:lnTo>
                    <a:lnTo>
                      <a:pt x="366" y="1519"/>
                    </a:lnTo>
                    <a:close/>
                    <a:moveTo>
                      <a:pt x="424" y="1475"/>
                    </a:moveTo>
                    <a:lnTo>
                      <a:pt x="424" y="1475"/>
                    </a:lnTo>
                    <a:lnTo>
                      <a:pt x="424" y="1475"/>
                    </a:lnTo>
                    <a:lnTo>
                      <a:pt x="429" y="1476"/>
                    </a:lnTo>
                    <a:lnTo>
                      <a:pt x="434" y="1480"/>
                    </a:lnTo>
                    <a:lnTo>
                      <a:pt x="437" y="1485"/>
                    </a:lnTo>
                    <a:lnTo>
                      <a:pt x="439" y="1492"/>
                    </a:lnTo>
                    <a:lnTo>
                      <a:pt x="439" y="1492"/>
                    </a:lnTo>
                    <a:lnTo>
                      <a:pt x="437" y="1497"/>
                    </a:lnTo>
                    <a:lnTo>
                      <a:pt x="434" y="1502"/>
                    </a:lnTo>
                    <a:lnTo>
                      <a:pt x="429" y="1505"/>
                    </a:lnTo>
                    <a:lnTo>
                      <a:pt x="424" y="1507"/>
                    </a:lnTo>
                    <a:lnTo>
                      <a:pt x="424" y="1507"/>
                    </a:lnTo>
                    <a:lnTo>
                      <a:pt x="417" y="1505"/>
                    </a:lnTo>
                    <a:lnTo>
                      <a:pt x="412" y="1502"/>
                    </a:lnTo>
                    <a:lnTo>
                      <a:pt x="410" y="1497"/>
                    </a:lnTo>
                    <a:lnTo>
                      <a:pt x="408" y="1492"/>
                    </a:lnTo>
                    <a:lnTo>
                      <a:pt x="408" y="1492"/>
                    </a:lnTo>
                    <a:lnTo>
                      <a:pt x="410" y="1485"/>
                    </a:lnTo>
                    <a:lnTo>
                      <a:pt x="412" y="1480"/>
                    </a:lnTo>
                    <a:lnTo>
                      <a:pt x="417" y="1476"/>
                    </a:lnTo>
                    <a:lnTo>
                      <a:pt x="424" y="1475"/>
                    </a:lnTo>
                    <a:lnTo>
                      <a:pt x="424" y="1475"/>
                    </a:lnTo>
                    <a:close/>
                    <a:moveTo>
                      <a:pt x="599" y="1648"/>
                    </a:moveTo>
                    <a:lnTo>
                      <a:pt x="599" y="1648"/>
                    </a:lnTo>
                    <a:lnTo>
                      <a:pt x="599" y="1648"/>
                    </a:lnTo>
                    <a:lnTo>
                      <a:pt x="604" y="1650"/>
                    </a:lnTo>
                    <a:lnTo>
                      <a:pt x="609" y="1653"/>
                    </a:lnTo>
                    <a:lnTo>
                      <a:pt x="613" y="1659"/>
                    </a:lnTo>
                    <a:lnTo>
                      <a:pt x="614" y="1665"/>
                    </a:lnTo>
                    <a:lnTo>
                      <a:pt x="614" y="1665"/>
                    </a:lnTo>
                    <a:lnTo>
                      <a:pt x="613" y="1670"/>
                    </a:lnTo>
                    <a:lnTo>
                      <a:pt x="609" y="1676"/>
                    </a:lnTo>
                    <a:lnTo>
                      <a:pt x="604" y="1679"/>
                    </a:lnTo>
                    <a:lnTo>
                      <a:pt x="599" y="1681"/>
                    </a:lnTo>
                    <a:lnTo>
                      <a:pt x="599" y="1681"/>
                    </a:lnTo>
                    <a:lnTo>
                      <a:pt x="592" y="1679"/>
                    </a:lnTo>
                    <a:lnTo>
                      <a:pt x="587" y="1676"/>
                    </a:lnTo>
                    <a:lnTo>
                      <a:pt x="584" y="1670"/>
                    </a:lnTo>
                    <a:lnTo>
                      <a:pt x="584" y="1665"/>
                    </a:lnTo>
                    <a:lnTo>
                      <a:pt x="584" y="1665"/>
                    </a:lnTo>
                    <a:lnTo>
                      <a:pt x="584" y="1659"/>
                    </a:lnTo>
                    <a:lnTo>
                      <a:pt x="587" y="1653"/>
                    </a:lnTo>
                    <a:lnTo>
                      <a:pt x="592" y="1650"/>
                    </a:lnTo>
                    <a:lnTo>
                      <a:pt x="599" y="1648"/>
                    </a:lnTo>
                    <a:lnTo>
                      <a:pt x="599" y="1648"/>
                    </a:lnTo>
                    <a:close/>
                    <a:moveTo>
                      <a:pt x="657" y="1606"/>
                    </a:moveTo>
                    <a:lnTo>
                      <a:pt x="657" y="1606"/>
                    </a:lnTo>
                    <a:lnTo>
                      <a:pt x="657" y="1606"/>
                    </a:lnTo>
                    <a:lnTo>
                      <a:pt x="662" y="1606"/>
                    </a:lnTo>
                    <a:lnTo>
                      <a:pt x="667" y="1609"/>
                    </a:lnTo>
                    <a:lnTo>
                      <a:pt x="671" y="1614"/>
                    </a:lnTo>
                    <a:lnTo>
                      <a:pt x="672" y="1621"/>
                    </a:lnTo>
                    <a:lnTo>
                      <a:pt x="672" y="1621"/>
                    </a:lnTo>
                    <a:lnTo>
                      <a:pt x="671" y="1628"/>
                    </a:lnTo>
                    <a:lnTo>
                      <a:pt x="667" y="1633"/>
                    </a:lnTo>
                    <a:lnTo>
                      <a:pt x="662" y="1636"/>
                    </a:lnTo>
                    <a:lnTo>
                      <a:pt x="657" y="1638"/>
                    </a:lnTo>
                    <a:lnTo>
                      <a:pt x="657" y="1638"/>
                    </a:lnTo>
                    <a:lnTo>
                      <a:pt x="650" y="1636"/>
                    </a:lnTo>
                    <a:lnTo>
                      <a:pt x="645" y="1633"/>
                    </a:lnTo>
                    <a:lnTo>
                      <a:pt x="642" y="1628"/>
                    </a:lnTo>
                    <a:lnTo>
                      <a:pt x="642" y="1621"/>
                    </a:lnTo>
                    <a:lnTo>
                      <a:pt x="642" y="1621"/>
                    </a:lnTo>
                    <a:lnTo>
                      <a:pt x="642" y="1614"/>
                    </a:lnTo>
                    <a:lnTo>
                      <a:pt x="645" y="1609"/>
                    </a:lnTo>
                    <a:lnTo>
                      <a:pt x="650" y="1606"/>
                    </a:lnTo>
                    <a:lnTo>
                      <a:pt x="657" y="1606"/>
                    </a:lnTo>
                    <a:lnTo>
                      <a:pt x="657" y="1606"/>
                    </a:lnTo>
                    <a:close/>
                    <a:moveTo>
                      <a:pt x="599" y="1606"/>
                    </a:moveTo>
                    <a:lnTo>
                      <a:pt x="599" y="1606"/>
                    </a:lnTo>
                    <a:lnTo>
                      <a:pt x="599" y="1606"/>
                    </a:lnTo>
                    <a:lnTo>
                      <a:pt x="604" y="1606"/>
                    </a:lnTo>
                    <a:lnTo>
                      <a:pt x="609" y="1609"/>
                    </a:lnTo>
                    <a:lnTo>
                      <a:pt x="613" y="1614"/>
                    </a:lnTo>
                    <a:lnTo>
                      <a:pt x="614" y="1621"/>
                    </a:lnTo>
                    <a:lnTo>
                      <a:pt x="614" y="1621"/>
                    </a:lnTo>
                    <a:lnTo>
                      <a:pt x="613" y="1628"/>
                    </a:lnTo>
                    <a:lnTo>
                      <a:pt x="609" y="1633"/>
                    </a:lnTo>
                    <a:lnTo>
                      <a:pt x="604" y="1636"/>
                    </a:lnTo>
                    <a:lnTo>
                      <a:pt x="599" y="1638"/>
                    </a:lnTo>
                    <a:lnTo>
                      <a:pt x="599" y="1638"/>
                    </a:lnTo>
                    <a:lnTo>
                      <a:pt x="592" y="1636"/>
                    </a:lnTo>
                    <a:lnTo>
                      <a:pt x="587" y="1633"/>
                    </a:lnTo>
                    <a:lnTo>
                      <a:pt x="584" y="1628"/>
                    </a:lnTo>
                    <a:lnTo>
                      <a:pt x="584" y="1621"/>
                    </a:lnTo>
                    <a:lnTo>
                      <a:pt x="584" y="1621"/>
                    </a:lnTo>
                    <a:lnTo>
                      <a:pt x="584" y="1614"/>
                    </a:lnTo>
                    <a:lnTo>
                      <a:pt x="587" y="1609"/>
                    </a:lnTo>
                    <a:lnTo>
                      <a:pt x="592" y="1606"/>
                    </a:lnTo>
                    <a:lnTo>
                      <a:pt x="599" y="1606"/>
                    </a:lnTo>
                    <a:lnTo>
                      <a:pt x="599" y="1606"/>
                    </a:lnTo>
                    <a:close/>
                    <a:moveTo>
                      <a:pt x="773" y="1561"/>
                    </a:moveTo>
                    <a:lnTo>
                      <a:pt x="773" y="1561"/>
                    </a:lnTo>
                    <a:lnTo>
                      <a:pt x="773" y="1561"/>
                    </a:lnTo>
                    <a:lnTo>
                      <a:pt x="780" y="1563"/>
                    </a:lnTo>
                    <a:lnTo>
                      <a:pt x="785" y="1567"/>
                    </a:lnTo>
                    <a:lnTo>
                      <a:pt x="788" y="1572"/>
                    </a:lnTo>
                    <a:lnTo>
                      <a:pt x="788" y="1579"/>
                    </a:lnTo>
                    <a:lnTo>
                      <a:pt x="788" y="1579"/>
                    </a:lnTo>
                    <a:lnTo>
                      <a:pt x="788" y="1584"/>
                    </a:lnTo>
                    <a:lnTo>
                      <a:pt x="785" y="1589"/>
                    </a:lnTo>
                    <a:lnTo>
                      <a:pt x="780" y="1592"/>
                    </a:lnTo>
                    <a:lnTo>
                      <a:pt x="773" y="1594"/>
                    </a:lnTo>
                    <a:lnTo>
                      <a:pt x="773" y="1594"/>
                    </a:lnTo>
                    <a:lnTo>
                      <a:pt x="768" y="1592"/>
                    </a:lnTo>
                    <a:lnTo>
                      <a:pt x="762" y="1589"/>
                    </a:lnTo>
                    <a:lnTo>
                      <a:pt x="759" y="1584"/>
                    </a:lnTo>
                    <a:lnTo>
                      <a:pt x="757" y="1579"/>
                    </a:lnTo>
                    <a:lnTo>
                      <a:pt x="757" y="1579"/>
                    </a:lnTo>
                    <a:lnTo>
                      <a:pt x="759" y="1572"/>
                    </a:lnTo>
                    <a:lnTo>
                      <a:pt x="762" y="1567"/>
                    </a:lnTo>
                    <a:lnTo>
                      <a:pt x="768" y="1563"/>
                    </a:lnTo>
                    <a:lnTo>
                      <a:pt x="773" y="1561"/>
                    </a:lnTo>
                    <a:lnTo>
                      <a:pt x="773" y="1561"/>
                    </a:lnTo>
                    <a:close/>
                    <a:moveTo>
                      <a:pt x="715" y="1561"/>
                    </a:moveTo>
                    <a:lnTo>
                      <a:pt x="715" y="1561"/>
                    </a:lnTo>
                    <a:lnTo>
                      <a:pt x="715" y="1561"/>
                    </a:lnTo>
                    <a:lnTo>
                      <a:pt x="722" y="1563"/>
                    </a:lnTo>
                    <a:lnTo>
                      <a:pt x="725" y="1567"/>
                    </a:lnTo>
                    <a:lnTo>
                      <a:pt x="728" y="1572"/>
                    </a:lnTo>
                    <a:lnTo>
                      <a:pt x="730" y="1579"/>
                    </a:lnTo>
                    <a:lnTo>
                      <a:pt x="730" y="1579"/>
                    </a:lnTo>
                    <a:lnTo>
                      <a:pt x="728" y="1584"/>
                    </a:lnTo>
                    <a:lnTo>
                      <a:pt x="725" y="1589"/>
                    </a:lnTo>
                    <a:lnTo>
                      <a:pt x="722" y="1592"/>
                    </a:lnTo>
                    <a:lnTo>
                      <a:pt x="715" y="1594"/>
                    </a:lnTo>
                    <a:lnTo>
                      <a:pt x="715" y="1594"/>
                    </a:lnTo>
                    <a:lnTo>
                      <a:pt x="710" y="1592"/>
                    </a:lnTo>
                    <a:lnTo>
                      <a:pt x="705" y="1589"/>
                    </a:lnTo>
                    <a:lnTo>
                      <a:pt x="701" y="1584"/>
                    </a:lnTo>
                    <a:lnTo>
                      <a:pt x="699" y="1579"/>
                    </a:lnTo>
                    <a:lnTo>
                      <a:pt x="699" y="1579"/>
                    </a:lnTo>
                    <a:lnTo>
                      <a:pt x="701" y="1572"/>
                    </a:lnTo>
                    <a:lnTo>
                      <a:pt x="705" y="1567"/>
                    </a:lnTo>
                    <a:lnTo>
                      <a:pt x="710" y="1563"/>
                    </a:lnTo>
                    <a:lnTo>
                      <a:pt x="715" y="1561"/>
                    </a:lnTo>
                    <a:lnTo>
                      <a:pt x="715" y="1561"/>
                    </a:lnTo>
                    <a:close/>
                    <a:moveTo>
                      <a:pt x="657" y="1561"/>
                    </a:moveTo>
                    <a:lnTo>
                      <a:pt x="657" y="1561"/>
                    </a:lnTo>
                    <a:lnTo>
                      <a:pt x="657" y="1561"/>
                    </a:lnTo>
                    <a:lnTo>
                      <a:pt x="662" y="1563"/>
                    </a:lnTo>
                    <a:lnTo>
                      <a:pt x="667" y="1567"/>
                    </a:lnTo>
                    <a:lnTo>
                      <a:pt x="671" y="1572"/>
                    </a:lnTo>
                    <a:lnTo>
                      <a:pt x="672" y="1579"/>
                    </a:lnTo>
                    <a:lnTo>
                      <a:pt x="672" y="1579"/>
                    </a:lnTo>
                    <a:lnTo>
                      <a:pt x="671" y="1584"/>
                    </a:lnTo>
                    <a:lnTo>
                      <a:pt x="667" y="1589"/>
                    </a:lnTo>
                    <a:lnTo>
                      <a:pt x="662" y="1592"/>
                    </a:lnTo>
                    <a:lnTo>
                      <a:pt x="657" y="1594"/>
                    </a:lnTo>
                    <a:lnTo>
                      <a:pt x="657" y="1594"/>
                    </a:lnTo>
                    <a:lnTo>
                      <a:pt x="650" y="1592"/>
                    </a:lnTo>
                    <a:lnTo>
                      <a:pt x="645" y="1589"/>
                    </a:lnTo>
                    <a:lnTo>
                      <a:pt x="642" y="1584"/>
                    </a:lnTo>
                    <a:lnTo>
                      <a:pt x="642" y="1579"/>
                    </a:lnTo>
                    <a:lnTo>
                      <a:pt x="642" y="1579"/>
                    </a:lnTo>
                    <a:lnTo>
                      <a:pt x="642" y="1572"/>
                    </a:lnTo>
                    <a:lnTo>
                      <a:pt x="645" y="1567"/>
                    </a:lnTo>
                    <a:lnTo>
                      <a:pt x="650" y="1563"/>
                    </a:lnTo>
                    <a:lnTo>
                      <a:pt x="657" y="1561"/>
                    </a:lnTo>
                    <a:lnTo>
                      <a:pt x="657" y="1561"/>
                    </a:lnTo>
                    <a:close/>
                    <a:moveTo>
                      <a:pt x="599" y="1561"/>
                    </a:moveTo>
                    <a:lnTo>
                      <a:pt x="599" y="1561"/>
                    </a:lnTo>
                    <a:lnTo>
                      <a:pt x="599" y="1561"/>
                    </a:lnTo>
                    <a:lnTo>
                      <a:pt x="604" y="1563"/>
                    </a:lnTo>
                    <a:lnTo>
                      <a:pt x="609" y="1567"/>
                    </a:lnTo>
                    <a:lnTo>
                      <a:pt x="613" y="1572"/>
                    </a:lnTo>
                    <a:lnTo>
                      <a:pt x="614" y="1579"/>
                    </a:lnTo>
                    <a:lnTo>
                      <a:pt x="614" y="1579"/>
                    </a:lnTo>
                    <a:lnTo>
                      <a:pt x="613" y="1584"/>
                    </a:lnTo>
                    <a:lnTo>
                      <a:pt x="609" y="1589"/>
                    </a:lnTo>
                    <a:lnTo>
                      <a:pt x="604" y="1592"/>
                    </a:lnTo>
                    <a:lnTo>
                      <a:pt x="599" y="1594"/>
                    </a:lnTo>
                    <a:lnTo>
                      <a:pt x="599" y="1594"/>
                    </a:lnTo>
                    <a:lnTo>
                      <a:pt x="592" y="1592"/>
                    </a:lnTo>
                    <a:lnTo>
                      <a:pt x="587" y="1589"/>
                    </a:lnTo>
                    <a:lnTo>
                      <a:pt x="584" y="1584"/>
                    </a:lnTo>
                    <a:lnTo>
                      <a:pt x="584" y="1579"/>
                    </a:lnTo>
                    <a:lnTo>
                      <a:pt x="584" y="1579"/>
                    </a:lnTo>
                    <a:lnTo>
                      <a:pt x="584" y="1572"/>
                    </a:lnTo>
                    <a:lnTo>
                      <a:pt x="587" y="1567"/>
                    </a:lnTo>
                    <a:lnTo>
                      <a:pt x="592" y="1563"/>
                    </a:lnTo>
                    <a:lnTo>
                      <a:pt x="599" y="1561"/>
                    </a:lnTo>
                    <a:lnTo>
                      <a:pt x="599" y="1561"/>
                    </a:lnTo>
                    <a:close/>
                    <a:moveTo>
                      <a:pt x="832" y="1519"/>
                    </a:moveTo>
                    <a:lnTo>
                      <a:pt x="832" y="1519"/>
                    </a:lnTo>
                    <a:lnTo>
                      <a:pt x="832" y="1519"/>
                    </a:lnTo>
                    <a:lnTo>
                      <a:pt x="837" y="1519"/>
                    </a:lnTo>
                    <a:lnTo>
                      <a:pt x="843" y="1522"/>
                    </a:lnTo>
                    <a:lnTo>
                      <a:pt x="846" y="1527"/>
                    </a:lnTo>
                    <a:lnTo>
                      <a:pt x="848" y="1534"/>
                    </a:lnTo>
                    <a:lnTo>
                      <a:pt x="848" y="1534"/>
                    </a:lnTo>
                    <a:lnTo>
                      <a:pt x="846" y="1541"/>
                    </a:lnTo>
                    <a:lnTo>
                      <a:pt x="843" y="1546"/>
                    </a:lnTo>
                    <a:lnTo>
                      <a:pt x="837" y="1550"/>
                    </a:lnTo>
                    <a:lnTo>
                      <a:pt x="832" y="1551"/>
                    </a:lnTo>
                    <a:lnTo>
                      <a:pt x="832" y="1551"/>
                    </a:lnTo>
                    <a:lnTo>
                      <a:pt x="826" y="1550"/>
                    </a:lnTo>
                    <a:lnTo>
                      <a:pt x="820" y="1546"/>
                    </a:lnTo>
                    <a:lnTo>
                      <a:pt x="817" y="1541"/>
                    </a:lnTo>
                    <a:lnTo>
                      <a:pt x="815" y="1534"/>
                    </a:lnTo>
                    <a:lnTo>
                      <a:pt x="815" y="1534"/>
                    </a:lnTo>
                    <a:lnTo>
                      <a:pt x="817" y="1527"/>
                    </a:lnTo>
                    <a:lnTo>
                      <a:pt x="820" y="1522"/>
                    </a:lnTo>
                    <a:lnTo>
                      <a:pt x="826" y="1519"/>
                    </a:lnTo>
                    <a:lnTo>
                      <a:pt x="832" y="1519"/>
                    </a:lnTo>
                    <a:lnTo>
                      <a:pt x="832" y="1519"/>
                    </a:lnTo>
                    <a:close/>
                    <a:moveTo>
                      <a:pt x="773" y="1519"/>
                    </a:moveTo>
                    <a:lnTo>
                      <a:pt x="773" y="1519"/>
                    </a:lnTo>
                    <a:lnTo>
                      <a:pt x="773" y="1519"/>
                    </a:lnTo>
                    <a:lnTo>
                      <a:pt x="780" y="1519"/>
                    </a:lnTo>
                    <a:lnTo>
                      <a:pt x="785" y="1522"/>
                    </a:lnTo>
                    <a:lnTo>
                      <a:pt x="788" y="1527"/>
                    </a:lnTo>
                    <a:lnTo>
                      <a:pt x="788" y="1534"/>
                    </a:lnTo>
                    <a:lnTo>
                      <a:pt x="788" y="1534"/>
                    </a:lnTo>
                    <a:lnTo>
                      <a:pt x="788" y="1541"/>
                    </a:lnTo>
                    <a:lnTo>
                      <a:pt x="785" y="1546"/>
                    </a:lnTo>
                    <a:lnTo>
                      <a:pt x="780" y="1550"/>
                    </a:lnTo>
                    <a:lnTo>
                      <a:pt x="773" y="1551"/>
                    </a:lnTo>
                    <a:lnTo>
                      <a:pt x="773" y="1551"/>
                    </a:lnTo>
                    <a:lnTo>
                      <a:pt x="768" y="1550"/>
                    </a:lnTo>
                    <a:lnTo>
                      <a:pt x="762" y="1546"/>
                    </a:lnTo>
                    <a:lnTo>
                      <a:pt x="759" y="1541"/>
                    </a:lnTo>
                    <a:lnTo>
                      <a:pt x="757" y="1534"/>
                    </a:lnTo>
                    <a:lnTo>
                      <a:pt x="757" y="1534"/>
                    </a:lnTo>
                    <a:lnTo>
                      <a:pt x="759" y="1527"/>
                    </a:lnTo>
                    <a:lnTo>
                      <a:pt x="762" y="1522"/>
                    </a:lnTo>
                    <a:lnTo>
                      <a:pt x="768" y="1519"/>
                    </a:lnTo>
                    <a:lnTo>
                      <a:pt x="773" y="1519"/>
                    </a:lnTo>
                    <a:lnTo>
                      <a:pt x="773" y="1519"/>
                    </a:lnTo>
                    <a:close/>
                    <a:moveTo>
                      <a:pt x="715" y="1519"/>
                    </a:moveTo>
                    <a:lnTo>
                      <a:pt x="715" y="1519"/>
                    </a:lnTo>
                    <a:lnTo>
                      <a:pt x="715" y="1519"/>
                    </a:lnTo>
                    <a:lnTo>
                      <a:pt x="722" y="1519"/>
                    </a:lnTo>
                    <a:lnTo>
                      <a:pt x="725" y="1522"/>
                    </a:lnTo>
                    <a:lnTo>
                      <a:pt x="728" y="1527"/>
                    </a:lnTo>
                    <a:lnTo>
                      <a:pt x="730" y="1534"/>
                    </a:lnTo>
                    <a:lnTo>
                      <a:pt x="730" y="1534"/>
                    </a:lnTo>
                    <a:lnTo>
                      <a:pt x="728" y="1541"/>
                    </a:lnTo>
                    <a:lnTo>
                      <a:pt x="725" y="1546"/>
                    </a:lnTo>
                    <a:lnTo>
                      <a:pt x="722" y="1550"/>
                    </a:lnTo>
                    <a:lnTo>
                      <a:pt x="715" y="1551"/>
                    </a:lnTo>
                    <a:lnTo>
                      <a:pt x="715" y="1551"/>
                    </a:lnTo>
                    <a:lnTo>
                      <a:pt x="710" y="1550"/>
                    </a:lnTo>
                    <a:lnTo>
                      <a:pt x="705" y="1546"/>
                    </a:lnTo>
                    <a:lnTo>
                      <a:pt x="701" y="1541"/>
                    </a:lnTo>
                    <a:lnTo>
                      <a:pt x="699" y="1534"/>
                    </a:lnTo>
                    <a:lnTo>
                      <a:pt x="699" y="1534"/>
                    </a:lnTo>
                    <a:lnTo>
                      <a:pt x="701" y="1527"/>
                    </a:lnTo>
                    <a:lnTo>
                      <a:pt x="705" y="1522"/>
                    </a:lnTo>
                    <a:lnTo>
                      <a:pt x="710" y="1519"/>
                    </a:lnTo>
                    <a:lnTo>
                      <a:pt x="715" y="1519"/>
                    </a:lnTo>
                    <a:lnTo>
                      <a:pt x="715" y="1519"/>
                    </a:lnTo>
                    <a:close/>
                    <a:moveTo>
                      <a:pt x="657" y="1519"/>
                    </a:moveTo>
                    <a:lnTo>
                      <a:pt x="657" y="1519"/>
                    </a:lnTo>
                    <a:lnTo>
                      <a:pt x="657" y="1519"/>
                    </a:lnTo>
                    <a:lnTo>
                      <a:pt x="662" y="1519"/>
                    </a:lnTo>
                    <a:lnTo>
                      <a:pt x="667" y="1522"/>
                    </a:lnTo>
                    <a:lnTo>
                      <a:pt x="671" y="1527"/>
                    </a:lnTo>
                    <a:lnTo>
                      <a:pt x="672" y="1534"/>
                    </a:lnTo>
                    <a:lnTo>
                      <a:pt x="672" y="1534"/>
                    </a:lnTo>
                    <a:lnTo>
                      <a:pt x="671" y="1541"/>
                    </a:lnTo>
                    <a:lnTo>
                      <a:pt x="667" y="1546"/>
                    </a:lnTo>
                    <a:lnTo>
                      <a:pt x="662" y="1550"/>
                    </a:lnTo>
                    <a:lnTo>
                      <a:pt x="657" y="1551"/>
                    </a:lnTo>
                    <a:lnTo>
                      <a:pt x="657" y="1551"/>
                    </a:lnTo>
                    <a:lnTo>
                      <a:pt x="650" y="1550"/>
                    </a:lnTo>
                    <a:lnTo>
                      <a:pt x="645" y="1546"/>
                    </a:lnTo>
                    <a:lnTo>
                      <a:pt x="642" y="1541"/>
                    </a:lnTo>
                    <a:lnTo>
                      <a:pt x="642" y="1534"/>
                    </a:lnTo>
                    <a:lnTo>
                      <a:pt x="642" y="1534"/>
                    </a:lnTo>
                    <a:lnTo>
                      <a:pt x="642" y="1527"/>
                    </a:lnTo>
                    <a:lnTo>
                      <a:pt x="645" y="1522"/>
                    </a:lnTo>
                    <a:lnTo>
                      <a:pt x="650" y="1519"/>
                    </a:lnTo>
                    <a:lnTo>
                      <a:pt x="657" y="1519"/>
                    </a:lnTo>
                    <a:lnTo>
                      <a:pt x="657" y="1519"/>
                    </a:lnTo>
                    <a:close/>
                    <a:moveTo>
                      <a:pt x="599" y="1519"/>
                    </a:moveTo>
                    <a:lnTo>
                      <a:pt x="599" y="1519"/>
                    </a:lnTo>
                    <a:lnTo>
                      <a:pt x="599" y="1519"/>
                    </a:lnTo>
                    <a:lnTo>
                      <a:pt x="604" y="1519"/>
                    </a:lnTo>
                    <a:lnTo>
                      <a:pt x="609" y="1522"/>
                    </a:lnTo>
                    <a:lnTo>
                      <a:pt x="613" y="1527"/>
                    </a:lnTo>
                    <a:lnTo>
                      <a:pt x="614" y="1534"/>
                    </a:lnTo>
                    <a:lnTo>
                      <a:pt x="614" y="1534"/>
                    </a:lnTo>
                    <a:lnTo>
                      <a:pt x="613" y="1541"/>
                    </a:lnTo>
                    <a:lnTo>
                      <a:pt x="609" y="1546"/>
                    </a:lnTo>
                    <a:lnTo>
                      <a:pt x="604" y="1550"/>
                    </a:lnTo>
                    <a:lnTo>
                      <a:pt x="599" y="1551"/>
                    </a:lnTo>
                    <a:lnTo>
                      <a:pt x="599" y="1551"/>
                    </a:lnTo>
                    <a:lnTo>
                      <a:pt x="592" y="1550"/>
                    </a:lnTo>
                    <a:lnTo>
                      <a:pt x="587" y="1546"/>
                    </a:lnTo>
                    <a:lnTo>
                      <a:pt x="584" y="1541"/>
                    </a:lnTo>
                    <a:lnTo>
                      <a:pt x="584" y="1534"/>
                    </a:lnTo>
                    <a:lnTo>
                      <a:pt x="584" y="1534"/>
                    </a:lnTo>
                    <a:lnTo>
                      <a:pt x="584" y="1527"/>
                    </a:lnTo>
                    <a:lnTo>
                      <a:pt x="587" y="1522"/>
                    </a:lnTo>
                    <a:lnTo>
                      <a:pt x="592" y="1519"/>
                    </a:lnTo>
                    <a:lnTo>
                      <a:pt x="599" y="1519"/>
                    </a:lnTo>
                    <a:lnTo>
                      <a:pt x="599" y="1519"/>
                    </a:lnTo>
                    <a:close/>
                    <a:moveTo>
                      <a:pt x="832" y="1475"/>
                    </a:moveTo>
                    <a:lnTo>
                      <a:pt x="832" y="1475"/>
                    </a:lnTo>
                    <a:lnTo>
                      <a:pt x="832" y="1475"/>
                    </a:lnTo>
                    <a:lnTo>
                      <a:pt x="837" y="1476"/>
                    </a:lnTo>
                    <a:lnTo>
                      <a:pt x="843" y="1480"/>
                    </a:lnTo>
                    <a:lnTo>
                      <a:pt x="846" y="1485"/>
                    </a:lnTo>
                    <a:lnTo>
                      <a:pt x="848" y="1492"/>
                    </a:lnTo>
                    <a:lnTo>
                      <a:pt x="848" y="1492"/>
                    </a:lnTo>
                    <a:lnTo>
                      <a:pt x="846" y="1497"/>
                    </a:lnTo>
                    <a:lnTo>
                      <a:pt x="843" y="1502"/>
                    </a:lnTo>
                    <a:lnTo>
                      <a:pt x="837" y="1505"/>
                    </a:lnTo>
                    <a:lnTo>
                      <a:pt x="832" y="1507"/>
                    </a:lnTo>
                    <a:lnTo>
                      <a:pt x="832" y="1507"/>
                    </a:lnTo>
                    <a:lnTo>
                      <a:pt x="826" y="1505"/>
                    </a:lnTo>
                    <a:lnTo>
                      <a:pt x="820" y="1502"/>
                    </a:lnTo>
                    <a:lnTo>
                      <a:pt x="817" y="1497"/>
                    </a:lnTo>
                    <a:lnTo>
                      <a:pt x="815" y="1492"/>
                    </a:lnTo>
                    <a:lnTo>
                      <a:pt x="815" y="1492"/>
                    </a:lnTo>
                    <a:lnTo>
                      <a:pt x="817" y="1485"/>
                    </a:lnTo>
                    <a:lnTo>
                      <a:pt x="820" y="1480"/>
                    </a:lnTo>
                    <a:lnTo>
                      <a:pt x="826" y="1476"/>
                    </a:lnTo>
                    <a:lnTo>
                      <a:pt x="832" y="1475"/>
                    </a:lnTo>
                    <a:lnTo>
                      <a:pt x="832" y="1475"/>
                    </a:lnTo>
                    <a:close/>
                    <a:moveTo>
                      <a:pt x="657" y="1475"/>
                    </a:moveTo>
                    <a:lnTo>
                      <a:pt x="657" y="1475"/>
                    </a:lnTo>
                    <a:lnTo>
                      <a:pt x="657" y="1475"/>
                    </a:lnTo>
                    <a:lnTo>
                      <a:pt x="662" y="1476"/>
                    </a:lnTo>
                    <a:lnTo>
                      <a:pt x="667" y="1480"/>
                    </a:lnTo>
                    <a:lnTo>
                      <a:pt x="671" y="1485"/>
                    </a:lnTo>
                    <a:lnTo>
                      <a:pt x="672" y="1492"/>
                    </a:lnTo>
                    <a:lnTo>
                      <a:pt x="672" y="1492"/>
                    </a:lnTo>
                    <a:lnTo>
                      <a:pt x="671" y="1497"/>
                    </a:lnTo>
                    <a:lnTo>
                      <a:pt x="667" y="1502"/>
                    </a:lnTo>
                    <a:lnTo>
                      <a:pt x="662" y="1505"/>
                    </a:lnTo>
                    <a:lnTo>
                      <a:pt x="657" y="1507"/>
                    </a:lnTo>
                    <a:lnTo>
                      <a:pt x="657" y="1507"/>
                    </a:lnTo>
                    <a:lnTo>
                      <a:pt x="650" y="1505"/>
                    </a:lnTo>
                    <a:lnTo>
                      <a:pt x="645" y="1502"/>
                    </a:lnTo>
                    <a:lnTo>
                      <a:pt x="642" y="1497"/>
                    </a:lnTo>
                    <a:lnTo>
                      <a:pt x="642" y="1492"/>
                    </a:lnTo>
                    <a:lnTo>
                      <a:pt x="642" y="1492"/>
                    </a:lnTo>
                    <a:lnTo>
                      <a:pt x="642" y="1485"/>
                    </a:lnTo>
                    <a:lnTo>
                      <a:pt x="645" y="1480"/>
                    </a:lnTo>
                    <a:lnTo>
                      <a:pt x="650" y="1476"/>
                    </a:lnTo>
                    <a:lnTo>
                      <a:pt x="657" y="1475"/>
                    </a:lnTo>
                    <a:lnTo>
                      <a:pt x="657" y="1475"/>
                    </a:lnTo>
                    <a:close/>
                    <a:moveTo>
                      <a:pt x="599" y="1475"/>
                    </a:moveTo>
                    <a:lnTo>
                      <a:pt x="599" y="1475"/>
                    </a:lnTo>
                    <a:lnTo>
                      <a:pt x="599" y="1475"/>
                    </a:lnTo>
                    <a:lnTo>
                      <a:pt x="604" y="1476"/>
                    </a:lnTo>
                    <a:lnTo>
                      <a:pt x="609" y="1480"/>
                    </a:lnTo>
                    <a:lnTo>
                      <a:pt x="613" y="1485"/>
                    </a:lnTo>
                    <a:lnTo>
                      <a:pt x="614" y="1492"/>
                    </a:lnTo>
                    <a:lnTo>
                      <a:pt x="614" y="1492"/>
                    </a:lnTo>
                    <a:lnTo>
                      <a:pt x="613" y="1497"/>
                    </a:lnTo>
                    <a:lnTo>
                      <a:pt x="609" y="1502"/>
                    </a:lnTo>
                    <a:lnTo>
                      <a:pt x="604" y="1505"/>
                    </a:lnTo>
                    <a:lnTo>
                      <a:pt x="599" y="1507"/>
                    </a:lnTo>
                    <a:lnTo>
                      <a:pt x="599" y="1507"/>
                    </a:lnTo>
                    <a:lnTo>
                      <a:pt x="592" y="1505"/>
                    </a:lnTo>
                    <a:lnTo>
                      <a:pt x="587" y="1502"/>
                    </a:lnTo>
                    <a:lnTo>
                      <a:pt x="584" y="1497"/>
                    </a:lnTo>
                    <a:lnTo>
                      <a:pt x="584" y="1492"/>
                    </a:lnTo>
                    <a:lnTo>
                      <a:pt x="584" y="1492"/>
                    </a:lnTo>
                    <a:lnTo>
                      <a:pt x="584" y="1485"/>
                    </a:lnTo>
                    <a:lnTo>
                      <a:pt x="587" y="1480"/>
                    </a:lnTo>
                    <a:lnTo>
                      <a:pt x="592" y="1476"/>
                    </a:lnTo>
                    <a:lnTo>
                      <a:pt x="599" y="1475"/>
                    </a:lnTo>
                    <a:lnTo>
                      <a:pt x="599" y="1475"/>
                    </a:lnTo>
                    <a:close/>
                    <a:moveTo>
                      <a:pt x="657" y="1432"/>
                    </a:moveTo>
                    <a:lnTo>
                      <a:pt x="657" y="1432"/>
                    </a:lnTo>
                    <a:lnTo>
                      <a:pt x="657" y="1432"/>
                    </a:lnTo>
                    <a:lnTo>
                      <a:pt x="662" y="1432"/>
                    </a:lnTo>
                    <a:lnTo>
                      <a:pt x="667" y="1435"/>
                    </a:lnTo>
                    <a:lnTo>
                      <a:pt x="671" y="1441"/>
                    </a:lnTo>
                    <a:lnTo>
                      <a:pt x="672" y="1447"/>
                    </a:lnTo>
                    <a:lnTo>
                      <a:pt x="672" y="1447"/>
                    </a:lnTo>
                    <a:lnTo>
                      <a:pt x="671" y="1454"/>
                    </a:lnTo>
                    <a:lnTo>
                      <a:pt x="667" y="1459"/>
                    </a:lnTo>
                    <a:lnTo>
                      <a:pt x="662" y="1463"/>
                    </a:lnTo>
                    <a:lnTo>
                      <a:pt x="657" y="1464"/>
                    </a:lnTo>
                    <a:lnTo>
                      <a:pt x="657" y="1464"/>
                    </a:lnTo>
                    <a:lnTo>
                      <a:pt x="650" y="1463"/>
                    </a:lnTo>
                    <a:lnTo>
                      <a:pt x="645" y="1459"/>
                    </a:lnTo>
                    <a:lnTo>
                      <a:pt x="642" y="1454"/>
                    </a:lnTo>
                    <a:lnTo>
                      <a:pt x="642" y="1447"/>
                    </a:lnTo>
                    <a:lnTo>
                      <a:pt x="642" y="1447"/>
                    </a:lnTo>
                    <a:lnTo>
                      <a:pt x="642" y="1441"/>
                    </a:lnTo>
                    <a:lnTo>
                      <a:pt x="645" y="1435"/>
                    </a:lnTo>
                    <a:lnTo>
                      <a:pt x="650" y="1432"/>
                    </a:lnTo>
                    <a:lnTo>
                      <a:pt x="657" y="1432"/>
                    </a:lnTo>
                    <a:lnTo>
                      <a:pt x="657" y="1432"/>
                    </a:lnTo>
                    <a:close/>
                    <a:moveTo>
                      <a:pt x="599" y="1432"/>
                    </a:moveTo>
                    <a:lnTo>
                      <a:pt x="599" y="1432"/>
                    </a:lnTo>
                    <a:lnTo>
                      <a:pt x="599" y="1432"/>
                    </a:lnTo>
                    <a:lnTo>
                      <a:pt x="604" y="1432"/>
                    </a:lnTo>
                    <a:lnTo>
                      <a:pt x="609" y="1435"/>
                    </a:lnTo>
                    <a:lnTo>
                      <a:pt x="613" y="1441"/>
                    </a:lnTo>
                    <a:lnTo>
                      <a:pt x="614" y="1447"/>
                    </a:lnTo>
                    <a:lnTo>
                      <a:pt x="614" y="1447"/>
                    </a:lnTo>
                    <a:lnTo>
                      <a:pt x="613" y="1454"/>
                    </a:lnTo>
                    <a:lnTo>
                      <a:pt x="609" y="1459"/>
                    </a:lnTo>
                    <a:lnTo>
                      <a:pt x="604" y="1463"/>
                    </a:lnTo>
                    <a:lnTo>
                      <a:pt x="599" y="1464"/>
                    </a:lnTo>
                    <a:lnTo>
                      <a:pt x="599" y="1464"/>
                    </a:lnTo>
                    <a:lnTo>
                      <a:pt x="592" y="1463"/>
                    </a:lnTo>
                    <a:lnTo>
                      <a:pt x="587" y="1459"/>
                    </a:lnTo>
                    <a:lnTo>
                      <a:pt x="584" y="1454"/>
                    </a:lnTo>
                    <a:lnTo>
                      <a:pt x="584" y="1447"/>
                    </a:lnTo>
                    <a:lnTo>
                      <a:pt x="584" y="1447"/>
                    </a:lnTo>
                    <a:lnTo>
                      <a:pt x="584" y="1441"/>
                    </a:lnTo>
                    <a:lnTo>
                      <a:pt x="587" y="1435"/>
                    </a:lnTo>
                    <a:lnTo>
                      <a:pt x="592" y="1432"/>
                    </a:lnTo>
                    <a:lnTo>
                      <a:pt x="599" y="1432"/>
                    </a:lnTo>
                    <a:lnTo>
                      <a:pt x="599" y="1432"/>
                    </a:lnTo>
                    <a:close/>
                    <a:moveTo>
                      <a:pt x="715" y="1388"/>
                    </a:moveTo>
                    <a:lnTo>
                      <a:pt x="715" y="1388"/>
                    </a:lnTo>
                    <a:lnTo>
                      <a:pt x="715" y="1388"/>
                    </a:lnTo>
                    <a:lnTo>
                      <a:pt x="722" y="1389"/>
                    </a:lnTo>
                    <a:lnTo>
                      <a:pt x="725" y="1393"/>
                    </a:lnTo>
                    <a:lnTo>
                      <a:pt x="728" y="1398"/>
                    </a:lnTo>
                    <a:lnTo>
                      <a:pt x="730" y="1405"/>
                    </a:lnTo>
                    <a:lnTo>
                      <a:pt x="730" y="1405"/>
                    </a:lnTo>
                    <a:lnTo>
                      <a:pt x="728" y="1410"/>
                    </a:lnTo>
                    <a:lnTo>
                      <a:pt x="725" y="1415"/>
                    </a:lnTo>
                    <a:lnTo>
                      <a:pt x="722" y="1418"/>
                    </a:lnTo>
                    <a:lnTo>
                      <a:pt x="715" y="1420"/>
                    </a:lnTo>
                    <a:lnTo>
                      <a:pt x="715" y="1420"/>
                    </a:lnTo>
                    <a:lnTo>
                      <a:pt x="710" y="1418"/>
                    </a:lnTo>
                    <a:lnTo>
                      <a:pt x="705" y="1415"/>
                    </a:lnTo>
                    <a:lnTo>
                      <a:pt x="701" y="1410"/>
                    </a:lnTo>
                    <a:lnTo>
                      <a:pt x="699" y="1405"/>
                    </a:lnTo>
                    <a:lnTo>
                      <a:pt x="699" y="1405"/>
                    </a:lnTo>
                    <a:lnTo>
                      <a:pt x="701" y="1398"/>
                    </a:lnTo>
                    <a:lnTo>
                      <a:pt x="705" y="1393"/>
                    </a:lnTo>
                    <a:lnTo>
                      <a:pt x="710" y="1389"/>
                    </a:lnTo>
                    <a:lnTo>
                      <a:pt x="715" y="1388"/>
                    </a:lnTo>
                    <a:lnTo>
                      <a:pt x="715" y="1388"/>
                    </a:lnTo>
                    <a:close/>
                    <a:moveTo>
                      <a:pt x="657" y="1388"/>
                    </a:moveTo>
                    <a:lnTo>
                      <a:pt x="657" y="1388"/>
                    </a:lnTo>
                    <a:lnTo>
                      <a:pt x="657" y="1388"/>
                    </a:lnTo>
                    <a:lnTo>
                      <a:pt x="662" y="1389"/>
                    </a:lnTo>
                    <a:lnTo>
                      <a:pt x="667" y="1393"/>
                    </a:lnTo>
                    <a:lnTo>
                      <a:pt x="671" y="1398"/>
                    </a:lnTo>
                    <a:lnTo>
                      <a:pt x="672" y="1405"/>
                    </a:lnTo>
                    <a:lnTo>
                      <a:pt x="672" y="1405"/>
                    </a:lnTo>
                    <a:lnTo>
                      <a:pt x="671" y="1410"/>
                    </a:lnTo>
                    <a:lnTo>
                      <a:pt x="667" y="1415"/>
                    </a:lnTo>
                    <a:lnTo>
                      <a:pt x="662" y="1418"/>
                    </a:lnTo>
                    <a:lnTo>
                      <a:pt x="657" y="1420"/>
                    </a:lnTo>
                    <a:lnTo>
                      <a:pt x="657" y="1420"/>
                    </a:lnTo>
                    <a:lnTo>
                      <a:pt x="650" y="1418"/>
                    </a:lnTo>
                    <a:lnTo>
                      <a:pt x="645" y="1415"/>
                    </a:lnTo>
                    <a:lnTo>
                      <a:pt x="642" y="1410"/>
                    </a:lnTo>
                    <a:lnTo>
                      <a:pt x="642" y="1405"/>
                    </a:lnTo>
                    <a:lnTo>
                      <a:pt x="642" y="1405"/>
                    </a:lnTo>
                    <a:lnTo>
                      <a:pt x="642" y="1398"/>
                    </a:lnTo>
                    <a:lnTo>
                      <a:pt x="645" y="1393"/>
                    </a:lnTo>
                    <a:lnTo>
                      <a:pt x="650" y="1389"/>
                    </a:lnTo>
                    <a:lnTo>
                      <a:pt x="657" y="1388"/>
                    </a:lnTo>
                    <a:lnTo>
                      <a:pt x="657" y="1388"/>
                    </a:lnTo>
                    <a:close/>
                    <a:moveTo>
                      <a:pt x="1531" y="0"/>
                    </a:moveTo>
                    <a:lnTo>
                      <a:pt x="1531" y="0"/>
                    </a:lnTo>
                    <a:lnTo>
                      <a:pt x="1531" y="0"/>
                    </a:lnTo>
                    <a:lnTo>
                      <a:pt x="1537" y="1"/>
                    </a:lnTo>
                    <a:lnTo>
                      <a:pt x="1542" y="5"/>
                    </a:lnTo>
                    <a:lnTo>
                      <a:pt x="1546" y="10"/>
                    </a:lnTo>
                    <a:lnTo>
                      <a:pt x="1546" y="17"/>
                    </a:lnTo>
                    <a:lnTo>
                      <a:pt x="1546" y="17"/>
                    </a:lnTo>
                    <a:lnTo>
                      <a:pt x="1546" y="22"/>
                    </a:lnTo>
                    <a:lnTo>
                      <a:pt x="1542" y="27"/>
                    </a:lnTo>
                    <a:lnTo>
                      <a:pt x="1537" y="30"/>
                    </a:lnTo>
                    <a:lnTo>
                      <a:pt x="1531" y="32"/>
                    </a:lnTo>
                    <a:lnTo>
                      <a:pt x="1531" y="32"/>
                    </a:lnTo>
                    <a:lnTo>
                      <a:pt x="1525" y="30"/>
                    </a:lnTo>
                    <a:lnTo>
                      <a:pt x="1520" y="27"/>
                    </a:lnTo>
                    <a:lnTo>
                      <a:pt x="1517" y="22"/>
                    </a:lnTo>
                    <a:lnTo>
                      <a:pt x="1515" y="17"/>
                    </a:lnTo>
                    <a:lnTo>
                      <a:pt x="1515" y="17"/>
                    </a:lnTo>
                    <a:lnTo>
                      <a:pt x="1517" y="10"/>
                    </a:lnTo>
                    <a:lnTo>
                      <a:pt x="1520" y="5"/>
                    </a:lnTo>
                    <a:lnTo>
                      <a:pt x="1525" y="1"/>
                    </a:lnTo>
                    <a:lnTo>
                      <a:pt x="1531" y="0"/>
                    </a:lnTo>
                    <a:lnTo>
                      <a:pt x="1531" y="0"/>
                    </a:lnTo>
                    <a:close/>
                    <a:moveTo>
                      <a:pt x="1473" y="0"/>
                    </a:moveTo>
                    <a:lnTo>
                      <a:pt x="1473" y="0"/>
                    </a:lnTo>
                    <a:lnTo>
                      <a:pt x="1473" y="0"/>
                    </a:lnTo>
                    <a:lnTo>
                      <a:pt x="1479" y="1"/>
                    </a:lnTo>
                    <a:lnTo>
                      <a:pt x="1485" y="5"/>
                    </a:lnTo>
                    <a:lnTo>
                      <a:pt x="1486" y="10"/>
                    </a:lnTo>
                    <a:lnTo>
                      <a:pt x="1488" y="17"/>
                    </a:lnTo>
                    <a:lnTo>
                      <a:pt x="1488" y="17"/>
                    </a:lnTo>
                    <a:lnTo>
                      <a:pt x="1486" y="22"/>
                    </a:lnTo>
                    <a:lnTo>
                      <a:pt x="1485" y="27"/>
                    </a:lnTo>
                    <a:lnTo>
                      <a:pt x="1479" y="30"/>
                    </a:lnTo>
                    <a:lnTo>
                      <a:pt x="1473" y="32"/>
                    </a:lnTo>
                    <a:lnTo>
                      <a:pt x="1473" y="32"/>
                    </a:lnTo>
                    <a:lnTo>
                      <a:pt x="1468" y="30"/>
                    </a:lnTo>
                    <a:lnTo>
                      <a:pt x="1462" y="27"/>
                    </a:lnTo>
                    <a:lnTo>
                      <a:pt x="1459" y="22"/>
                    </a:lnTo>
                    <a:lnTo>
                      <a:pt x="1457" y="17"/>
                    </a:lnTo>
                    <a:lnTo>
                      <a:pt x="1457" y="17"/>
                    </a:lnTo>
                    <a:lnTo>
                      <a:pt x="1459" y="10"/>
                    </a:lnTo>
                    <a:lnTo>
                      <a:pt x="1462" y="5"/>
                    </a:lnTo>
                    <a:lnTo>
                      <a:pt x="1468" y="1"/>
                    </a:lnTo>
                    <a:lnTo>
                      <a:pt x="1473" y="0"/>
                    </a:lnTo>
                    <a:lnTo>
                      <a:pt x="1473" y="0"/>
                    </a:lnTo>
                    <a:close/>
                    <a:moveTo>
                      <a:pt x="1415" y="0"/>
                    </a:moveTo>
                    <a:lnTo>
                      <a:pt x="1415" y="0"/>
                    </a:lnTo>
                    <a:lnTo>
                      <a:pt x="1415" y="0"/>
                    </a:lnTo>
                    <a:lnTo>
                      <a:pt x="1420" y="1"/>
                    </a:lnTo>
                    <a:lnTo>
                      <a:pt x="1425" y="5"/>
                    </a:lnTo>
                    <a:lnTo>
                      <a:pt x="1428" y="10"/>
                    </a:lnTo>
                    <a:lnTo>
                      <a:pt x="1430" y="17"/>
                    </a:lnTo>
                    <a:lnTo>
                      <a:pt x="1430" y="17"/>
                    </a:lnTo>
                    <a:lnTo>
                      <a:pt x="1428" y="22"/>
                    </a:lnTo>
                    <a:lnTo>
                      <a:pt x="1425" y="27"/>
                    </a:lnTo>
                    <a:lnTo>
                      <a:pt x="1420" y="30"/>
                    </a:lnTo>
                    <a:lnTo>
                      <a:pt x="1415" y="32"/>
                    </a:lnTo>
                    <a:lnTo>
                      <a:pt x="1415" y="32"/>
                    </a:lnTo>
                    <a:lnTo>
                      <a:pt x="1408" y="30"/>
                    </a:lnTo>
                    <a:lnTo>
                      <a:pt x="1403" y="27"/>
                    </a:lnTo>
                    <a:lnTo>
                      <a:pt x="1401" y="22"/>
                    </a:lnTo>
                    <a:lnTo>
                      <a:pt x="1399" y="17"/>
                    </a:lnTo>
                    <a:lnTo>
                      <a:pt x="1399" y="17"/>
                    </a:lnTo>
                    <a:lnTo>
                      <a:pt x="1401" y="10"/>
                    </a:lnTo>
                    <a:lnTo>
                      <a:pt x="1403" y="5"/>
                    </a:lnTo>
                    <a:lnTo>
                      <a:pt x="1408" y="1"/>
                    </a:lnTo>
                    <a:lnTo>
                      <a:pt x="1415" y="0"/>
                    </a:lnTo>
                    <a:lnTo>
                      <a:pt x="1415" y="0"/>
                    </a:lnTo>
                    <a:close/>
                    <a:moveTo>
                      <a:pt x="1357" y="0"/>
                    </a:moveTo>
                    <a:lnTo>
                      <a:pt x="1357" y="0"/>
                    </a:lnTo>
                    <a:lnTo>
                      <a:pt x="1357" y="0"/>
                    </a:lnTo>
                    <a:lnTo>
                      <a:pt x="1362" y="1"/>
                    </a:lnTo>
                    <a:lnTo>
                      <a:pt x="1367" y="5"/>
                    </a:lnTo>
                    <a:lnTo>
                      <a:pt x="1370" y="10"/>
                    </a:lnTo>
                    <a:lnTo>
                      <a:pt x="1372" y="17"/>
                    </a:lnTo>
                    <a:lnTo>
                      <a:pt x="1372" y="17"/>
                    </a:lnTo>
                    <a:lnTo>
                      <a:pt x="1370" y="22"/>
                    </a:lnTo>
                    <a:lnTo>
                      <a:pt x="1367" y="27"/>
                    </a:lnTo>
                    <a:lnTo>
                      <a:pt x="1362" y="30"/>
                    </a:lnTo>
                    <a:lnTo>
                      <a:pt x="1357" y="32"/>
                    </a:lnTo>
                    <a:lnTo>
                      <a:pt x="1357" y="32"/>
                    </a:lnTo>
                    <a:lnTo>
                      <a:pt x="1350" y="30"/>
                    </a:lnTo>
                    <a:lnTo>
                      <a:pt x="1345" y="27"/>
                    </a:lnTo>
                    <a:lnTo>
                      <a:pt x="1342" y="22"/>
                    </a:lnTo>
                    <a:lnTo>
                      <a:pt x="1342" y="17"/>
                    </a:lnTo>
                    <a:lnTo>
                      <a:pt x="1342" y="17"/>
                    </a:lnTo>
                    <a:lnTo>
                      <a:pt x="1342" y="10"/>
                    </a:lnTo>
                    <a:lnTo>
                      <a:pt x="1345" y="5"/>
                    </a:lnTo>
                    <a:lnTo>
                      <a:pt x="1350" y="1"/>
                    </a:lnTo>
                    <a:lnTo>
                      <a:pt x="1357" y="0"/>
                    </a:lnTo>
                    <a:lnTo>
                      <a:pt x="1357" y="0"/>
                    </a:lnTo>
                    <a:close/>
                    <a:moveTo>
                      <a:pt x="1297" y="0"/>
                    </a:moveTo>
                    <a:lnTo>
                      <a:pt x="1297" y="0"/>
                    </a:lnTo>
                    <a:lnTo>
                      <a:pt x="1297" y="0"/>
                    </a:lnTo>
                    <a:lnTo>
                      <a:pt x="1304" y="1"/>
                    </a:lnTo>
                    <a:lnTo>
                      <a:pt x="1309" y="5"/>
                    </a:lnTo>
                    <a:lnTo>
                      <a:pt x="1313" y="10"/>
                    </a:lnTo>
                    <a:lnTo>
                      <a:pt x="1313" y="17"/>
                    </a:lnTo>
                    <a:lnTo>
                      <a:pt x="1313" y="17"/>
                    </a:lnTo>
                    <a:lnTo>
                      <a:pt x="1313" y="22"/>
                    </a:lnTo>
                    <a:lnTo>
                      <a:pt x="1309" y="27"/>
                    </a:lnTo>
                    <a:lnTo>
                      <a:pt x="1304" y="30"/>
                    </a:lnTo>
                    <a:lnTo>
                      <a:pt x="1297" y="32"/>
                    </a:lnTo>
                    <a:lnTo>
                      <a:pt x="1297" y="32"/>
                    </a:lnTo>
                    <a:lnTo>
                      <a:pt x="1292" y="30"/>
                    </a:lnTo>
                    <a:lnTo>
                      <a:pt x="1287" y="27"/>
                    </a:lnTo>
                    <a:lnTo>
                      <a:pt x="1284" y="22"/>
                    </a:lnTo>
                    <a:lnTo>
                      <a:pt x="1282" y="17"/>
                    </a:lnTo>
                    <a:lnTo>
                      <a:pt x="1282" y="17"/>
                    </a:lnTo>
                    <a:lnTo>
                      <a:pt x="1284" y="10"/>
                    </a:lnTo>
                    <a:lnTo>
                      <a:pt x="1287" y="5"/>
                    </a:lnTo>
                    <a:lnTo>
                      <a:pt x="1292" y="1"/>
                    </a:lnTo>
                    <a:lnTo>
                      <a:pt x="1297" y="0"/>
                    </a:lnTo>
                    <a:lnTo>
                      <a:pt x="1297" y="0"/>
                    </a:lnTo>
                    <a:close/>
                    <a:moveTo>
                      <a:pt x="1239" y="0"/>
                    </a:moveTo>
                    <a:lnTo>
                      <a:pt x="1239" y="0"/>
                    </a:lnTo>
                    <a:lnTo>
                      <a:pt x="1239" y="0"/>
                    </a:lnTo>
                    <a:lnTo>
                      <a:pt x="1246" y="1"/>
                    </a:lnTo>
                    <a:lnTo>
                      <a:pt x="1251" y="5"/>
                    </a:lnTo>
                    <a:lnTo>
                      <a:pt x="1255" y="10"/>
                    </a:lnTo>
                    <a:lnTo>
                      <a:pt x="1255" y="17"/>
                    </a:lnTo>
                    <a:lnTo>
                      <a:pt x="1255" y="17"/>
                    </a:lnTo>
                    <a:lnTo>
                      <a:pt x="1255" y="22"/>
                    </a:lnTo>
                    <a:lnTo>
                      <a:pt x="1251" y="27"/>
                    </a:lnTo>
                    <a:lnTo>
                      <a:pt x="1246" y="30"/>
                    </a:lnTo>
                    <a:lnTo>
                      <a:pt x="1239" y="32"/>
                    </a:lnTo>
                    <a:lnTo>
                      <a:pt x="1239" y="32"/>
                    </a:lnTo>
                    <a:lnTo>
                      <a:pt x="1234" y="30"/>
                    </a:lnTo>
                    <a:lnTo>
                      <a:pt x="1229" y="27"/>
                    </a:lnTo>
                    <a:lnTo>
                      <a:pt x="1226" y="22"/>
                    </a:lnTo>
                    <a:lnTo>
                      <a:pt x="1224" y="17"/>
                    </a:lnTo>
                    <a:lnTo>
                      <a:pt x="1224" y="17"/>
                    </a:lnTo>
                    <a:lnTo>
                      <a:pt x="1226" y="10"/>
                    </a:lnTo>
                    <a:lnTo>
                      <a:pt x="1229" y="5"/>
                    </a:lnTo>
                    <a:lnTo>
                      <a:pt x="1234" y="1"/>
                    </a:lnTo>
                    <a:lnTo>
                      <a:pt x="1239" y="0"/>
                    </a:lnTo>
                    <a:lnTo>
                      <a:pt x="1239" y="0"/>
                    </a:lnTo>
                    <a:close/>
                    <a:moveTo>
                      <a:pt x="1239" y="44"/>
                    </a:moveTo>
                    <a:lnTo>
                      <a:pt x="1239" y="44"/>
                    </a:lnTo>
                    <a:lnTo>
                      <a:pt x="1239" y="44"/>
                    </a:lnTo>
                    <a:lnTo>
                      <a:pt x="1246" y="44"/>
                    </a:lnTo>
                    <a:lnTo>
                      <a:pt x="1251" y="47"/>
                    </a:lnTo>
                    <a:lnTo>
                      <a:pt x="1255" y="52"/>
                    </a:lnTo>
                    <a:lnTo>
                      <a:pt x="1255" y="59"/>
                    </a:lnTo>
                    <a:lnTo>
                      <a:pt x="1255" y="59"/>
                    </a:lnTo>
                    <a:lnTo>
                      <a:pt x="1255" y="66"/>
                    </a:lnTo>
                    <a:lnTo>
                      <a:pt x="1251" y="71"/>
                    </a:lnTo>
                    <a:lnTo>
                      <a:pt x="1246" y="75"/>
                    </a:lnTo>
                    <a:lnTo>
                      <a:pt x="1239" y="76"/>
                    </a:lnTo>
                    <a:lnTo>
                      <a:pt x="1239" y="76"/>
                    </a:lnTo>
                    <a:lnTo>
                      <a:pt x="1234" y="75"/>
                    </a:lnTo>
                    <a:lnTo>
                      <a:pt x="1229" y="71"/>
                    </a:lnTo>
                    <a:lnTo>
                      <a:pt x="1226" y="66"/>
                    </a:lnTo>
                    <a:lnTo>
                      <a:pt x="1224" y="59"/>
                    </a:lnTo>
                    <a:lnTo>
                      <a:pt x="1224" y="59"/>
                    </a:lnTo>
                    <a:lnTo>
                      <a:pt x="1226" y="52"/>
                    </a:lnTo>
                    <a:lnTo>
                      <a:pt x="1229" y="47"/>
                    </a:lnTo>
                    <a:lnTo>
                      <a:pt x="1234" y="44"/>
                    </a:lnTo>
                    <a:lnTo>
                      <a:pt x="1239" y="44"/>
                    </a:lnTo>
                    <a:lnTo>
                      <a:pt x="1239" y="44"/>
                    </a:lnTo>
                    <a:close/>
                    <a:moveTo>
                      <a:pt x="1297" y="44"/>
                    </a:moveTo>
                    <a:lnTo>
                      <a:pt x="1297" y="44"/>
                    </a:lnTo>
                    <a:lnTo>
                      <a:pt x="1297" y="44"/>
                    </a:lnTo>
                    <a:lnTo>
                      <a:pt x="1304" y="44"/>
                    </a:lnTo>
                    <a:lnTo>
                      <a:pt x="1309" y="47"/>
                    </a:lnTo>
                    <a:lnTo>
                      <a:pt x="1313" y="52"/>
                    </a:lnTo>
                    <a:lnTo>
                      <a:pt x="1313" y="59"/>
                    </a:lnTo>
                    <a:lnTo>
                      <a:pt x="1313" y="59"/>
                    </a:lnTo>
                    <a:lnTo>
                      <a:pt x="1313" y="66"/>
                    </a:lnTo>
                    <a:lnTo>
                      <a:pt x="1309" y="71"/>
                    </a:lnTo>
                    <a:lnTo>
                      <a:pt x="1304" y="75"/>
                    </a:lnTo>
                    <a:lnTo>
                      <a:pt x="1297" y="76"/>
                    </a:lnTo>
                    <a:lnTo>
                      <a:pt x="1297" y="76"/>
                    </a:lnTo>
                    <a:lnTo>
                      <a:pt x="1292" y="75"/>
                    </a:lnTo>
                    <a:lnTo>
                      <a:pt x="1287" y="71"/>
                    </a:lnTo>
                    <a:lnTo>
                      <a:pt x="1284" y="66"/>
                    </a:lnTo>
                    <a:lnTo>
                      <a:pt x="1282" y="59"/>
                    </a:lnTo>
                    <a:lnTo>
                      <a:pt x="1282" y="59"/>
                    </a:lnTo>
                    <a:lnTo>
                      <a:pt x="1284" y="52"/>
                    </a:lnTo>
                    <a:lnTo>
                      <a:pt x="1287" y="47"/>
                    </a:lnTo>
                    <a:lnTo>
                      <a:pt x="1292" y="44"/>
                    </a:lnTo>
                    <a:lnTo>
                      <a:pt x="1297" y="44"/>
                    </a:lnTo>
                    <a:lnTo>
                      <a:pt x="1297" y="44"/>
                    </a:lnTo>
                    <a:close/>
                    <a:moveTo>
                      <a:pt x="1357" y="44"/>
                    </a:moveTo>
                    <a:lnTo>
                      <a:pt x="1357" y="44"/>
                    </a:lnTo>
                    <a:lnTo>
                      <a:pt x="1357" y="44"/>
                    </a:lnTo>
                    <a:lnTo>
                      <a:pt x="1362" y="44"/>
                    </a:lnTo>
                    <a:lnTo>
                      <a:pt x="1367" y="47"/>
                    </a:lnTo>
                    <a:lnTo>
                      <a:pt x="1370" y="52"/>
                    </a:lnTo>
                    <a:lnTo>
                      <a:pt x="1372" y="59"/>
                    </a:lnTo>
                    <a:lnTo>
                      <a:pt x="1372" y="59"/>
                    </a:lnTo>
                    <a:lnTo>
                      <a:pt x="1370" y="66"/>
                    </a:lnTo>
                    <a:lnTo>
                      <a:pt x="1367" y="71"/>
                    </a:lnTo>
                    <a:lnTo>
                      <a:pt x="1362" y="75"/>
                    </a:lnTo>
                    <a:lnTo>
                      <a:pt x="1357" y="76"/>
                    </a:lnTo>
                    <a:lnTo>
                      <a:pt x="1357" y="76"/>
                    </a:lnTo>
                    <a:lnTo>
                      <a:pt x="1350" y="75"/>
                    </a:lnTo>
                    <a:lnTo>
                      <a:pt x="1345" y="71"/>
                    </a:lnTo>
                    <a:lnTo>
                      <a:pt x="1342" y="66"/>
                    </a:lnTo>
                    <a:lnTo>
                      <a:pt x="1342" y="59"/>
                    </a:lnTo>
                    <a:lnTo>
                      <a:pt x="1342" y="59"/>
                    </a:lnTo>
                    <a:lnTo>
                      <a:pt x="1342" y="52"/>
                    </a:lnTo>
                    <a:lnTo>
                      <a:pt x="1345" y="47"/>
                    </a:lnTo>
                    <a:lnTo>
                      <a:pt x="1350" y="44"/>
                    </a:lnTo>
                    <a:lnTo>
                      <a:pt x="1357" y="44"/>
                    </a:lnTo>
                    <a:lnTo>
                      <a:pt x="1357" y="44"/>
                    </a:lnTo>
                    <a:close/>
                    <a:moveTo>
                      <a:pt x="1415" y="44"/>
                    </a:moveTo>
                    <a:lnTo>
                      <a:pt x="1415" y="44"/>
                    </a:lnTo>
                    <a:lnTo>
                      <a:pt x="1415" y="44"/>
                    </a:lnTo>
                    <a:lnTo>
                      <a:pt x="1420" y="44"/>
                    </a:lnTo>
                    <a:lnTo>
                      <a:pt x="1425" y="47"/>
                    </a:lnTo>
                    <a:lnTo>
                      <a:pt x="1428" y="52"/>
                    </a:lnTo>
                    <a:lnTo>
                      <a:pt x="1430" y="59"/>
                    </a:lnTo>
                    <a:lnTo>
                      <a:pt x="1430" y="59"/>
                    </a:lnTo>
                    <a:lnTo>
                      <a:pt x="1428" y="66"/>
                    </a:lnTo>
                    <a:lnTo>
                      <a:pt x="1425" y="71"/>
                    </a:lnTo>
                    <a:lnTo>
                      <a:pt x="1420" y="75"/>
                    </a:lnTo>
                    <a:lnTo>
                      <a:pt x="1415" y="76"/>
                    </a:lnTo>
                    <a:lnTo>
                      <a:pt x="1415" y="76"/>
                    </a:lnTo>
                    <a:lnTo>
                      <a:pt x="1408" y="75"/>
                    </a:lnTo>
                    <a:lnTo>
                      <a:pt x="1403" y="71"/>
                    </a:lnTo>
                    <a:lnTo>
                      <a:pt x="1401" y="66"/>
                    </a:lnTo>
                    <a:lnTo>
                      <a:pt x="1399" y="59"/>
                    </a:lnTo>
                    <a:lnTo>
                      <a:pt x="1399" y="59"/>
                    </a:lnTo>
                    <a:lnTo>
                      <a:pt x="1401" y="52"/>
                    </a:lnTo>
                    <a:lnTo>
                      <a:pt x="1403" y="47"/>
                    </a:lnTo>
                    <a:lnTo>
                      <a:pt x="1408" y="44"/>
                    </a:lnTo>
                    <a:lnTo>
                      <a:pt x="1415" y="44"/>
                    </a:lnTo>
                    <a:lnTo>
                      <a:pt x="1415" y="44"/>
                    </a:lnTo>
                    <a:close/>
                    <a:moveTo>
                      <a:pt x="1239" y="563"/>
                    </a:moveTo>
                    <a:lnTo>
                      <a:pt x="1239" y="563"/>
                    </a:lnTo>
                    <a:lnTo>
                      <a:pt x="1239" y="563"/>
                    </a:lnTo>
                    <a:lnTo>
                      <a:pt x="1246" y="565"/>
                    </a:lnTo>
                    <a:lnTo>
                      <a:pt x="1251" y="568"/>
                    </a:lnTo>
                    <a:lnTo>
                      <a:pt x="1255" y="574"/>
                    </a:lnTo>
                    <a:lnTo>
                      <a:pt x="1255" y="580"/>
                    </a:lnTo>
                    <a:lnTo>
                      <a:pt x="1255" y="580"/>
                    </a:lnTo>
                    <a:lnTo>
                      <a:pt x="1255" y="586"/>
                    </a:lnTo>
                    <a:lnTo>
                      <a:pt x="1251" y="591"/>
                    </a:lnTo>
                    <a:lnTo>
                      <a:pt x="1246" y="594"/>
                    </a:lnTo>
                    <a:lnTo>
                      <a:pt x="1239" y="596"/>
                    </a:lnTo>
                    <a:lnTo>
                      <a:pt x="1239" y="596"/>
                    </a:lnTo>
                    <a:lnTo>
                      <a:pt x="1234" y="594"/>
                    </a:lnTo>
                    <a:lnTo>
                      <a:pt x="1229" y="591"/>
                    </a:lnTo>
                    <a:lnTo>
                      <a:pt x="1226" y="586"/>
                    </a:lnTo>
                    <a:lnTo>
                      <a:pt x="1224" y="580"/>
                    </a:lnTo>
                    <a:lnTo>
                      <a:pt x="1224" y="580"/>
                    </a:lnTo>
                    <a:lnTo>
                      <a:pt x="1226" y="574"/>
                    </a:lnTo>
                    <a:lnTo>
                      <a:pt x="1229" y="568"/>
                    </a:lnTo>
                    <a:lnTo>
                      <a:pt x="1234" y="565"/>
                    </a:lnTo>
                    <a:lnTo>
                      <a:pt x="1239" y="563"/>
                    </a:lnTo>
                    <a:lnTo>
                      <a:pt x="1239" y="563"/>
                    </a:lnTo>
                    <a:close/>
                    <a:moveTo>
                      <a:pt x="1239" y="608"/>
                    </a:moveTo>
                    <a:lnTo>
                      <a:pt x="1239" y="608"/>
                    </a:lnTo>
                    <a:lnTo>
                      <a:pt x="1239" y="608"/>
                    </a:lnTo>
                    <a:lnTo>
                      <a:pt x="1246" y="608"/>
                    </a:lnTo>
                    <a:lnTo>
                      <a:pt x="1251" y="611"/>
                    </a:lnTo>
                    <a:lnTo>
                      <a:pt x="1255" y="616"/>
                    </a:lnTo>
                    <a:lnTo>
                      <a:pt x="1255" y="623"/>
                    </a:lnTo>
                    <a:lnTo>
                      <a:pt x="1255" y="623"/>
                    </a:lnTo>
                    <a:lnTo>
                      <a:pt x="1255" y="630"/>
                    </a:lnTo>
                    <a:lnTo>
                      <a:pt x="1251" y="635"/>
                    </a:lnTo>
                    <a:lnTo>
                      <a:pt x="1246" y="638"/>
                    </a:lnTo>
                    <a:lnTo>
                      <a:pt x="1239" y="640"/>
                    </a:lnTo>
                    <a:lnTo>
                      <a:pt x="1239" y="640"/>
                    </a:lnTo>
                    <a:lnTo>
                      <a:pt x="1234" y="638"/>
                    </a:lnTo>
                    <a:lnTo>
                      <a:pt x="1229" y="635"/>
                    </a:lnTo>
                    <a:lnTo>
                      <a:pt x="1226" y="630"/>
                    </a:lnTo>
                    <a:lnTo>
                      <a:pt x="1224" y="623"/>
                    </a:lnTo>
                    <a:lnTo>
                      <a:pt x="1224" y="623"/>
                    </a:lnTo>
                    <a:lnTo>
                      <a:pt x="1226" y="616"/>
                    </a:lnTo>
                    <a:lnTo>
                      <a:pt x="1229" y="611"/>
                    </a:lnTo>
                    <a:lnTo>
                      <a:pt x="1234" y="608"/>
                    </a:lnTo>
                    <a:lnTo>
                      <a:pt x="1239" y="608"/>
                    </a:lnTo>
                    <a:lnTo>
                      <a:pt x="1239" y="608"/>
                    </a:lnTo>
                    <a:close/>
                    <a:moveTo>
                      <a:pt x="1124" y="1345"/>
                    </a:moveTo>
                    <a:lnTo>
                      <a:pt x="1124" y="1345"/>
                    </a:lnTo>
                    <a:lnTo>
                      <a:pt x="1124" y="1345"/>
                    </a:lnTo>
                    <a:lnTo>
                      <a:pt x="1129" y="1345"/>
                    </a:lnTo>
                    <a:lnTo>
                      <a:pt x="1134" y="1349"/>
                    </a:lnTo>
                    <a:lnTo>
                      <a:pt x="1137" y="1355"/>
                    </a:lnTo>
                    <a:lnTo>
                      <a:pt x="1139" y="1360"/>
                    </a:lnTo>
                    <a:lnTo>
                      <a:pt x="1139" y="1360"/>
                    </a:lnTo>
                    <a:lnTo>
                      <a:pt x="1137" y="1367"/>
                    </a:lnTo>
                    <a:lnTo>
                      <a:pt x="1134" y="1372"/>
                    </a:lnTo>
                    <a:lnTo>
                      <a:pt x="1129" y="1376"/>
                    </a:lnTo>
                    <a:lnTo>
                      <a:pt x="1124" y="1378"/>
                    </a:lnTo>
                    <a:lnTo>
                      <a:pt x="1124" y="1378"/>
                    </a:lnTo>
                    <a:lnTo>
                      <a:pt x="1117" y="1376"/>
                    </a:lnTo>
                    <a:lnTo>
                      <a:pt x="1112" y="1372"/>
                    </a:lnTo>
                    <a:lnTo>
                      <a:pt x="1108" y="1367"/>
                    </a:lnTo>
                    <a:lnTo>
                      <a:pt x="1108" y="1360"/>
                    </a:lnTo>
                    <a:lnTo>
                      <a:pt x="1108" y="1360"/>
                    </a:lnTo>
                    <a:lnTo>
                      <a:pt x="1108" y="1355"/>
                    </a:lnTo>
                    <a:lnTo>
                      <a:pt x="1112" y="1349"/>
                    </a:lnTo>
                    <a:lnTo>
                      <a:pt x="1117" y="1345"/>
                    </a:lnTo>
                    <a:lnTo>
                      <a:pt x="1124" y="1345"/>
                    </a:lnTo>
                    <a:lnTo>
                      <a:pt x="1124" y="1345"/>
                    </a:lnTo>
                    <a:close/>
                    <a:moveTo>
                      <a:pt x="1006" y="1345"/>
                    </a:moveTo>
                    <a:lnTo>
                      <a:pt x="1006" y="1345"/>
                    </a:lnTo>
                    <a:lnTo>
                      <a:pt x="1006" y="1345"/>
                    </a:lnTo>
                    <a:lnTo>
                      <a:pt x="1013" y="1345"/>
                    </a:lnTo>
                    <a:lnTo>
                      <a:pt x="1018" y="1349"/>
                    </a:lnTo>
                    <a:lnTo>
                      <a:pt x="1021" y="1355"/>
                    </a:lnTo>
                    <a:lnTo>
                      <a:pt x="1021" y="1360"/>
                    </a:lnTo>
                    <a:lnTo>
                      <a:pt x="1021" y="1360"/>
                    </a:lnTo>
                    <a:lnTo>
                      <a:pt x="1021" y="1367"/>
                    </a:lnTo>
                    <a:lnTo>
                      <a:pt x="1018" y="1372"/>
                    </a:lnTo>
                    <a:lnTo>
                      <a:pt x="1013" y="1376"/>
                    </a:lnTo>
                    <a:lnTo>
                      <a:pt x="1006" y="1378"/>
                    </a:lnTo>
                    <a:lnTo>
                      <a:pt x="1006" y="1378"/>
                    </a:lnTo>
                    <a:lnTo>
                      <a:pt x="1001" y="1376"/>
                    </a:lnTo>
                    <a:lnTo>
                      <a:pt x="996" y="1372"/>
                    </a:lnTo>
                    <a:lnTo>
                      <a:pt x="992" y="1367"/>
                    </a:lnTo>
                    <a:lnTo>
                      <a:pt x="991" y="1360"/>
                    </a:lnTo>
                    <a:lnTo>
                      <a:pt x="991" y="1360"/>
                    </a:lnTo>
                    <a:lnTo>
                      <a:pt x="992" y="1355"/>
                    </a:lnTo>
                    <a:lnTo>
                      <a:pt x="996" y="1349"/>
                    </a:lnTo>
                    <a:lnTo>
                      <a:pt x="1001" y="1345"/>
                    </a:lnTo>
                    <a:lnTo>
                      <a:pt x="1006" y="1345"/>
                    </a:lnTo>
                    <a:lnTo>
                      <a:pt x="1006" y="1345"/>
                    </a:lnTo>
                    <a:close/>
                    <a:moveTo>
                      <a:pt x="773" y="1345"/>
                    </a:moveTo>
                    <a:lnTo>
                      <a:pt x="773" y="1345"/>
                    </a:lnTo>
                    <a:lnTo>
                      <a:pt x="773" y="1345"/>
                    </a:lnTo>
                    <a:lnTo>
                      <a:pt x="780" y="1345"/>
                    </a:lnTo>
                    <a:lnTo>
                      <a:pt x="785" y="1349"/>
                    </a:lnTo>
                    <a:lnTo>
                      <a:pt x="788" y="1355"/>
                    </a:lnTo>
                    <a:lnTo>
                      <a:pt x="788" y="1360"/>
                    </a:lnTo>
                    <a:lnTo>
                      <a:pt x="788" y="1360"/>
                    </a:lnTo>
                    <a:lnTo>
                      <a:pt x="788" y="1367"/>
                    </a:lnTo>
                    <a:lnTo>
                      <a:pt x="785" y="1372"/>
                    </a:lnTo>
                    <a:lnTo>
                      <a:pt x="780" y="1376"/>
                    </a:lnTo>
                    <a:lnTo>
                      <a:pt x="773" y="1378"/>
                    </a:lnTo>
                    <a:lnTo>
                      <a:pt x="773" y="1378"/>
                    </a:lnTo>
                    <a:lnTo>
                      <a:pt x="768" y="1376"/>
                    </a:lnTo>
                    <a:lnTo>
                      <a:pt x="762" y="1372"/>
                    </a:lnTo>
                    <a:lnTo>
                      <a:pt x="759" y="1367"/>
                    </a:lnTo>
                    <a:lnTo>
                      <a:pt x="757" y="1360"/>
                    </a:lnTo>
                    <a:lnTo>
                      <a:pt x="757" y="1360"/>
                    </a:lnTo>
                    <a:lnTo>
                      <a:pt x="759" y="1355"/>
                    </a:lnTo>
                    <a:lnTo>
                      <a:pt x="762" y="1349"/>
                    </a:lnTo>
                    <a:lnTo>
                      <a:pt x="768" y="1345"/>
                    </a:lnTo>
                    <a:lnTo>
                      <a:pt x="773" y="1345"/>
                    </a:lnTo>
                    <a:lnTo>
                      <a:pt x="773" y="1345"/>
                    </a:lnTo>
                    <a:close/>
                    <a:moveTo>
                      <a:pt x="715" y="1345"/>
                    </a:moveTo>
                    <a:lnTo>
                      <a:pt x="715" y="1345"/>
                    </a:lnTo>
                    <a:lnTo>
                      <a:pt x="715" y="1345"/>
                    </a:lnTo>
                    <a:lnTo>
                      <a:pt x="722" y="1345"/>
                    </a:lnTo>
                    <a:lnTo>
                      <a:pt x="725" y="1349"/>
                    </a:lnTo>
                    <a:lnTo>
                      <a:pt x="728" y="1355"/>
                    </a:lnTo>
                    <a:lnTo>
                      <a:pt x="730" y="1360"/>
                    </a:lnTo>
                    <a:lnTo>
                      <a:pt x="730" y="1360"/>
                    </a:lnTo>
                    <a:lnTo>
                      <a:pt x="728" y="1367"/>
                    </a:lnTo>
                    <a:lnTo>
                      <a:pt x="725" y="1372"/>
                    </a:lnTo>
                    <a:lnTo>
                      <a:pt x="722" y="1376"/>
                    </a:lnTo>
                    <a:lnTo>
                      <a:pt x="715" y="1378"/>
                    </a:lnTo>
                    <a:lnTo>
                      <a:pt x="715" y="1378"/>
                    </a:lnTo>
                    <a:lnTo>
                      <a:pt x="710" y="1376"/>
                    </a:lnTo>
                    <a:lnTo>
                      <a:pt x="705" y="1372"/>
                    </a:lnTo>
                    <a:lnTo>
                      <a:pt x="701" y="1367"/>
                    </a:lnTo>
                    <a:lnTo>
                      <a:pt x="699" y="1360"/>
                    </a:lnTo>
                    <a:lnTo>
                      <a:pt x="699" y="1360"/>
                    </a:lnTo>
                    <a:lnTo>
                      <a:pt x="701" y="1355"/>
                    </a:lnTo>
                    <a:lnTo>
                      <a:pt x="705" y="1349"/>
                    </a:lnTo>
                    <a:lnTo>
                      <a:pt x="710" y="1345"/>
                    </a:lnTo>
                    <a:lnTo>
                      <a:pt x="715" y="1345"/>
                    </a:lnTo>
                    <a:lnTo>
                      <a:pt x="715" y="1345"/>
                    </a:lnTo>
                    <a:close/>
                    <a:moveTo>
                      <a:pt x="657" y="1345"/>
                    </a:moveTo>
                    <a:lnTo>
                      <a:pt x="657" y="1345"/>
                    </a:lnTo>
                    <a:lnTo>
                      <a:pt x="657" y="1345"/>
                    </a:lnTo>
                    <a:lnTo>
                      <a:pt x="662" y="1345"/>
                    </a:lnTo>
                    <a:lnTo>
                      <a:pt x="667" y="1349"/>
                    </a:lnTo>
                    <a:lnTo>
                      <a:pt x="671" y="1355"/>
                    </a:lnTo>
                    <a:lnTo>
                      <a:pt x="672" y="1360"/>
                    </a:lnTo>
                    <a:lnTo>
                      <a:pt x="672" y="1360"/>
                    </a:lnTo>
                    <a:lnTo>
                      <a:pt x="671" y="1367"/>
                    </a:lnTo>
                    <a:lnTo>
                      <a:pt x="667" y="1372"/>
                    </a:lnTo>
                    <a:lnTo>
                      <a:pt x="662" y="1376"/>
                    </a:lnTo>
                    <a:lnTo>
                      <a:pt x="657" y="1378"/>
                    </a:lnTo>
                    <a:lnTo>
                      <a:pt x="657" y="1378"/>
                    </a:lnTo>
                    <a:lnTo>
                      <a:pt x="650" y="1376"/>
                    </a:lnTo>
                    <a:lnTo>
                      <a:pt x="645" y="1372"/>
                    </a:lnTo>
                    <a:lnTo>
                      <a:pt x="642" y="1367"/>
                    </a:lnTo>
                    <a:lnTo>
                      <a:pt x="642" y="1360"/>
                    </a:lnTo>
                    <a:lnTo>
                      <a:pt x="642" y="1360"/>
                    </a:lnTo>
                    <a:lnTo>
                      <a:pt x="642" y="1355"/>
                    </a:lnTo>
                    <a:lnTo>
                      <a:pt x="645" y="1349"/>
                    </a:lnTo>
                    <a:lnTo>
                      <a:pt x="650" y="1345"/>
                    </a:lnTo>
                    <a:lnTo>
                      <a:pt x="657" y="1345"/>
                    </a:lnTo>
                    <a:lnTo>
                      <a:pt x="657" y="1345"/>
                    </a:lnTo>
                    <a:close/>
                    <a:moveTo>
                      <a:pt x="599" y="1345"/>
                    </a:moveTo>
                    <a:lnTo>
                      <a:pt x="599" y="1345"/>
                    </a:lnTo>
                    <a:lnTo>
                      <a:pt x="599" y="1345"/>
                    </a:lnTo>
                    <a:lnTo>
                      <a:pt x="604" y="1345"/>
                    </a:lnTo>
                    <a:lnTo>
                      <a:pt x="609" y="1349"/>
                    </a:lnTo>
                    <a:lnTo>
                      <a:pt x="613" y="1355"/>
                    </a:lnTo>
                    <a:lnTo>
                      <a:pt x="614" y="1360"/>
                    </a:lnTo>
                    <a:lnTo>
                      <a:pt x="614" y="1360"/>
                    </a:lnTo>
                    <a:lnTo>
                      <a:pt x="613" y="1367"/>
                    </a:lnTo>
                    <a:lnTo>
                      <a:pt x="609" y="1372"/>
                    </a:lnTo>
                    <a:lnTo>
                      <a:pt x="604" y="1376"/>
                    </a:lnTo>
                    <a:lnTo>
                      <a:pt x="599" y="1378"/>
                    </a:lnTo>
                    <a:lnTo>
                      <a:pt x="599" y="1378"/>
                    </a:lnTo>
                    <a:lnTo>
                      <a:pt x="592" y="1376"/>
                    </a:lnTo>
                    <a:lnTo>
                      <a:pt x="587" y="1372"/>
                    </a:lnTo>
                    <a:lnTo>
                      <a:pt x="584" y="1367"/>
                    </a:lnTo>
                    <a:lnTo>
                      <a:pt x="584" y="1360"/>
                    </a:lnTo>
                    <a:lnTo>
                      <a:pt x="584" y="1360"/>
                    </a:lnTo>
                    <a:lnTo>
                      <a:pt x="584" y="1355"/>
                    </a:lnTo>
                    <a:lnTo>
                      <a:pt x="587" y="1349"/>
                    </a:lnTo>
                    <a:lnTo>
                      <a:pt x="592" y="1345"/>
                    </a:lnTo>
                    <a:lnTo>
                      <a:pt x="599" y="1345"/>
                    </a:lnTo>
                    <a:lnTo>
                      <a:pt x="599" y="1345"/>
                    </a:lnTo>
                    <a:close/>
                    <a:moveTo>
                      <a:pt x="539" y="1345"/>
                    </a:moveTo>
                    <a:lnTo>
                      <a:pt x="539" y="1345"/>
                    </a:lnTo>
                    <a:lnTo>
                      <a:pt x="539" y="1345"/>
                    </a:lnTo>
                    <a:lnTo>
                      <a:pt x="546" y="1345"/>
                    </a:lnTo>
                    <a:lnTo>
                      <a:pt x="551" y="1349"/>
                    </a:lnTo>
                    <a:lnTo>
                      <a:pt x="555" y="1355"/>
                    </a:lnTo>
                    <a:lnTo>
                      <a:pt x="555" y="1360"/>
                    </a:lnTo>
                    <a:lnTo>
                      <a:pt x="555" y="1360"/>
                    </a:lnTo>
                    <a:lnTo>
                      <a:pt x="555" y="1367"/>
                    </a:lnTo>
                    <a:lnTo>
                      <a:pt x="551" y="1372"/>
                    </a:lnTo>
                    <a:lnTo>
                      <a:pt x="546" y="1376"/>
                    </a:lnTo>
                    <a:lnTo>
                      <a:pt x="539" y="1378"/>
                    </a:lnTo>
                    <a:lnTo>
                      <a:pt x="539" y="1378"/>
                    </a:lnTo>
                    <a:lnTo>
                      <a:pt x="534" y="1376"/>
                    </a:lnTo>
                    <a:lnTo>
                      <a:pt x="529" y="1372"/>
                    </a:lnTo>
                    <a:lnTo>
                      <a:pt x="526" y="1367"/>
                    </a:lnTo>
                    <a:lnTo>
                      <a:pt x="524" y="1360"/>
                    </a:lnTo>
                    <a:lnTo>
                      <a:pt x="524" y="1360"/>
                    </a:lnTo>
                    <a:lnTo>
                      <a:pt x="526" y="1355"/>
                    </a:lnTo>
                    <a:lnTo>
                      <a:pt x="529" y="1349"/>
                    </a:lnTo>
                    <a:lnTo>
                      <a:pt x="534" y="1345"/>
                    </a:lnTo>
                    <a:lnTo>
                      <a:pt x="539" y="1345"/>
                    </a:lnTo>
                    <a:lnTo>
                      <a:pt x="539" y="1345"/>
                    </a:lnTo>
                    <a:close/>
                    <a:moveTo>
                      <a:pt x="482" y="1345"/>
                    </a:moveTo>
                    <a:lnTo>
                      <a:pt x="482" y="1345"/>
                    </a:lnTo>
                    <a:lnTo>
                      <a:pt x="482" y="1345"/>
                    </a:lnTo>
                    <a:lnTo>
                      <a:pt x="488" y="1345"/>
                    </a:lnTo>
                    <a:lnTo>
                      <a:pt x="493" y="1349"/>
                    </a:lnTo>
                    <a:lnTo>
                      <a:pt x="495" y="1355"/>
                    </a:lnTo>
                    <a:lnTo>
                      <a:pt x="497" y="1360"/>
                    </a:lnTo>
                    <a:lnTo>
                      <a:pt x="497" y="1360"/>
                    </a:lnTo>
                    <a:lnTo>
                      <a:pt x="495" y="1367"/>
                    </a:lnTo>
                    <a:lnTo>
                      <a:pt x="493" y="1372"/>
                    </a:lnTo>
                    <a:lnTo>
                      <a:pt x="488" y="1376"/>
                    </a:lnTo>
                    <a:lnTo>
                      <a:pt x="482" y="1378"/>
                    </a:lnTo>
                    <a:lnTo>
                      <a:pt x="482" y="1378"/>
                    </a:lnTo>
                    <a:lnTo>
                      <a:pt x="476" y="1376"/>
                    </a:lnTo>
                    <a:lnTo>
                      <a:pt x="471" y="1372"/>
                    </a:lnTo>
                    <a:lnTo>
                      <a:pt x="468" y="1367"/>
                    </a:lnTo>
                    <a:lnTo>
                      <a:pt x="466" y="1360"/>
                    </a:lnTo>
                    <a:lnTo>
                      <a:pt x="466" y="1360"/>
                    </a:lnTo>
                    <a:lnTo>
                      <a:pt x="468" y="1355"/>
                    </a:lnTo>
                    <a:lnTo>
                      <a:pt x="471" y="1349"/>
                    </a:lnTo>
                    <a:lnTo>
                      <a:pt x="476" y="1345"/>
                    </a:lnTo>
                    <a:lnTo>
                      <a:pt x="482" y="1345"/>
                    </a:lnTo>
                    <a:lnTo>
                      <a:pt x="482" y="1345"/>
                    </a:lnTo>
                    <a:close/>
                    <a:moveTo>
                      <a:pt x="424" y="1345"/>
                    </a:moveTo>
                    <a:lnTo>
                      <a:pt x="424" y="1345"/>
                    </a:lnTo>
                    <a:lnTo>
                      <a:pt x="424" y="1345"/>
                    </a:lnTo>
                    <a:lnTo>
                      <a:pt x="429" y="1345"/>
                    </a:lnTo>
                    <a:lnTo>
                      <a:pt x="434" y="1349"/>
                    </a:lnTo>
                    <a:lnTo>
                      <a:pt x="437" y="1355"/>
                    </a:lnTo>
                    <a:lnTo>
                      <a:pt x="439" y="1360"/>
                    </a:lnTo>
                    <a:lnTo>
                      <a:pt x="439" y="1360"/>
                    </a:lnTo>
                    <a:lnTo>
                      <a:pt x="437" y="1367"/>
                    </a:lnTo>
                    <a:lnTo>
                      <a:pt x="434" y="1372"/>
                    </a:lnTo>
                    <a:lnTo>
                      <a:pt x="429" y="1376"/>
                    </a:lnTo>
                    <a:lnTo>
                      <a:pt x="424" y="1378"/>
                    </a:lnTo>
                    <a:lnTo>
                      <a:pt x="424" y="1378"/>
                    </a:lnTo>
                    <a:lnTo>
                      <a:pt x="417" y="1376"/>
                    </a:lnTo>
                    <a:lnTo>
                      <a:pt x="412" y="1372"/>
                    </a:lnTo>
                    <a:lnTo>
                      <a:pt x="410" y="1367"/>
                    </a:lnTo>
                    <a:lnTo>
                      <a:pt x="408" y="1360"/>
                    </a:lnTo>
                    <a:lnTo>
                      <a:pt x="408" y="1360"/>
                    </a:lnTo>
                    <a:lnTo>
                      <a:pt x="410" y="1355"/>
                    </a:lnTo>
                    <a:lnTo>
                      <a:pt x="412" y="1349"/>
                    </a:lnTo>
                    <a:lnTo>
                      <a:pt x="417" y="1345"/>
                    </a:lnTo>
                    <a:lnTo>
                      <a:pt x="424" y="1345"/>
                    </a:lnTo>
                    <a:lnTo>
                      <a:pt x="424" y="1345"/>
                    </a:lnTo>
                    <a:close/>
                    <a:moveTo>
                      <a:pt x="366" y="1345"/>
                    </a:moveTo>
                    <a:lnTo>
                      <a:pt x="366" y="1345"/>
                    </a:lnTo>
                    <a:lnTo>
                      <a:pt x="366" y="1345"/>
                    </a:lnTo>
                    <a:lnTo>
                      <a:pt x="371" y="1345"/>
                    </a:lnTo>
                    <a:lnTo>
                      <a:pt x="376" y="1349"/>
                    </a:lnTo>
                    <a:lnTo>
                      <a:pt x="379" y="1355"/>
                    </a:lnTo>
                    <a:lnTo>
                      <a:pt x="381" y="1360"/>
                    </a:lnTo>
                    <a:lnTo>
                      <a:pt x="381" y="1360"/>
                    </a:lnTo>
                    <a:lnTo>
                      <a:pt x="379" y="1367"/>
                    </a:lnTo>
                    <a:lnTo>
                      <a:pt x="376" y="1372"/>
                    </a:lnTo>
                    <a:lnTo>
                      <a:pt x="371" y="1376"/>
                    </a:lnTo>
                    <a:lnTo>
                      <a:pt x="366" y="1378"/>
                    </a:lnTo>
                    <a:lnTo>
                      <a:pt x="366" y="1378"/>
                    </a:lnTo>
                    <a:lnTo>
                      <a:pt x="359" y="1376"/>
                    </a:lnTo>
                    <a:lnTo>
                      <a:pt x="354" y="1372"/>
                    </a:lnTo>
                    <a:lnTo>
                      <a:pt x="350" y="1367"/>
                    </a:lnTo>
                    <a:lnTo>
                      <a:pt x="350" y="1360"/>
                    </a:lnTo>
                    <a:lnTo>
                      <a:pt x="350" y="1360"/>
                    </a:lnTo>
                    <a:lnTo>
                      <a:pt x="350" y="1355"/>
                    </a:lnTo>
                    <a:lnTo>
                      <a:pt x="354" y="1349"/>
                    </a:lnTo>
                    <a:lnTo>
                      <a:pt x="359" y="1345"/>
                    </a:lnTo>
                    <a:lnTo>
                      <a:pt x="366" y="1345"/>
                    </a:lnTo>
                    <a:lnTo>
                      <a:pt x="366" y="1345"/>
                    </a:lnTo>
                    <a:close/>
                    <a:moveTo>
                      <a:pt x="306" y="1345"/>
                    </a:moveTo>
                    <a:lnTo>
                      <a:pt x="306" y="1345"/>
                    </a:lnTo>
                    <a:lnTo>
                      <a:pt x="306" y="1345"/>
                    </a:lnTo>
                    <a:lnTo>
                      <a:pt x="313" y="1345"/>
                    </a:lnTo>
                    <a:lnTo>
                      <a:pt x="318" y="1349"/>
                    </a:lnTo>
                    <a:lnTo>
                      <a:pt x="321" y="1355"/>
                    </a:lnTo>
                    <a:lnTo>
                      <a:pt x="323" y="1360"/>
                    </a:lnTo>
                    <a:lnTo>
                      <a:pt x="323" y="1360"/>
                    </a:lnTo>
                    <a:lnTo>
                      <a:pt x="321" y="1367"/>
                    </a:lnTo>
                    <a:lnTo>
                      <a:pt x="318" y="1372"/>
                    </a:lnTo>
                    <a:lnTo>
                      <a:pt x="313" y="1376"/>
                    </a:lnTo>
                    <a:lnTo>
                      <a:pt x="306" y="1378"/>
                    </a:lnTo>
                    <a:lnTo>
                      <a:pt x="306" y="1378"/>
                    </a:lnTo>
                    <a:lnTo>
                      <a:pt x="301" y="1376"/>
                    </a:lnTo>
                    <a:lnTo>
                      <a:pt x="296" y="1372"/>
                    </a:lnTo>
                    <a:lnTo>
                      <a:pt x="292" y="1367"/>
                    </a:lnTo>
                    <a:lnTo>
                      <a:pt x="291" y="1360"/>
                    </a:lnTo>
                    <a:lnTo>
                      <a:pt x="291" y="1360"/>
                    </a:lnTo>
                    <a:lnTo>
                      <a:pt x="292" y="1355"/>
                    </a:lnTo>
                    <a:lnTo>
                      <a:pt x="296" y="1349"/>
                    </a:lnTo>
                    <a:lnTo>
                      <a:pt x="301" y="1345"/>
                    </a:lnTo>
                    <a:lnTo>
                      <a:pt x="306" y="1345"/>
                    </a:lnTo>
                    <a:lnTo>
                      <a:pt x="306" y="1345"/>
                    </a:lnTo>
                    <a:close/>
                    <a:moveTo>
                      <a:pt x="248" y="1345"/>
                    </a:moveTo>
                    <a:lnTo>
                      <a:pt x="248" y="1345"/>
                    </a:lnTo>
                    <a:lnTo>
                      <a:pt x="248" y="1345"/>
                    </a:lnTo>
                    <a:lnTo>
                      <a:pt x="255" y="1345"/>
                    </a:lnTo>
                    <a:lnTo>
                      <a:pt x="260" y="1349"/>
                    </a:lnTo>
                    <a:lnTo>
                      <a:pt x="264" y="1355"/>
                    </a:lnTo>
                    <a:lnTo>
                      <a:pt x="264" y="1360"/>
                    </a:lnTo>
                    <a:lnTo>
                      <a:pt x="264" y="1360"/>
                    </a:lnTo>
                    <a:lnTo>
                      <a:pt x="264" y="1367"/>
                    </a:lnTo>
                    <a:lnTo>
                      <a:pt x="260" y="1372"/>
                    </a:lnTo>
                    <a:lnTo>
                      <a:pt x="255" y="1376"/>
                    </a:lnTo>
                    <a:lnTo>
                      <a:pt x="248" y="1378"/>
                    </a:lnTo>
                    <a:lnTo>
                      <a:pt x="248" y="1378"/>
                    </a:lnTo>
                    <a:lnTo>
                      <a:pt x="243" y="1376"/>
                    </a:lnTo>
                    <a:lnTo>
                      <a:pt x="238" y="1372"/>
                    </a:lnTo>
                    <a:lnTo>
                      <a:pt x="235" y="1367"/>
                    </a:lnTo>
                    <a:lnTo>
                      <a:pt x="233" y="1360"/>
                    </a:lnTo>
                    <a:lnTo>
                      <a:pt x="233" y="1360"/>
                    </a:lnTo>
                    <a:lnTo>
                      <a:pt x="235" y="1355"/>
                    </a:lnTo>
                    <a:lnTo>
                      <a:pt x="238" y="1349"/>
                    </a:lnTo>
                    <a:lnTo>
                      <a:pt x="243" y="1345"/>
                    </a:lnTo>
                    <a:lnTo>
                      <a:pt x="248" y="1345"/>
                    </a:lnTo>
                    <a:lnTo>
                      <a:pt x="248" y="1345"/>
                    </a:lnTo>
                    <a:close/>
                    <a:moveTo>
                      <a:pt x="190" y="1345"/>
                    </a:moveTo>
                    <a:lnTo>
                      <a:pt x="190" y="1345"/>
                    </a:lnTo>
                    <a:lnTo>
                      <a:pt x="190" y="1345"/>
                    </a:lnTo>
                    <a:lnTo>
                      <a:pt x="195" y="1345"/>
                    </a:lnTo>
                    <a:lnTo>
                      <a:pt x="201" y="1349"/>
                    </a:lnTo>
                    <a:lnTo>
                      <a:pt x="204" y="1355"/>
                    </a:lnTo>
                    <a:lnTo>
                      <a:pt x="206" y="1360"/>
                    </a:lnTo>
                    <a:lnTo>
                      <a:pt x="206" y="1360"/>
                    </a:lnTo>
                    <a:lnTo>
                      <a:pt x="204" y="1367"/>
                    </a:lnTo>
                    <a:lnTo>
                      <a:pt x="201" y="1372"/>
                    </a:lnTo>
                    <a:lnTo>
                      <a:pt x="195" y="1376"/>
                    </a:lnTo>
                    <a:lnTo>
                      <a:pt x="190" y="1378"/>
                    </a:lnTo>
                    <a:lnTo>
                      <a:pt x="190" y="1378"/>
                    </a:lnTo>
                    <a:lnTo>
                      <a:pt x="183" y="1376"/>
                    </a:lnTo>
                    <a:lnTo>
                      <a:pt x="180" y="1372"/>
                    </a:lnTo>
                    <a:lnTo>
                      <a:pt x="177" y="1367"/>
                    </a:lnTo>
                    <a:lnTo>
                      <a:pt x="175" y="1360"/>
                    </a:lnTo>
                    <a:lnTo>
                      <a:pt x="175" y="1360"/>
                    </a:lnTo>
                    <a:lnTo>
                      <a:pt x="177" y="1355"/>
                    </a:lnTo>
                    <a:lnTo>
                      <a:pt x="180" y="1349"/>
                    </a:lnTo>
                    <a:lnTo>
                      <a:pt x="183" y="1345"/>
                    </a:lnTo>
                    <a:lnTo>
                      <a:pt x="190" y="1345"/>
                    </a:lnTo>
                    <a:lnTo>
                      <a:pt x="190" y="1345"/>
                    </a:lnTo>
                    <a:close/>
                    <a:moveTo>
                      <a:pt x="132" y="1345"/>
                    </a:moveTo>
                    <a:lnTo>
                      <a:pt x="132" y="1345"/>
                    </a:lnTo>
                    <a:lnTo>
                      <a:pt x="132" y="1345"/>
                    </a:lnTo>
                    <a:lnTo>
                      <a:pt x="138" y="1345"/>
                    </a:lnTo>
                    <a:lnTo>
                      <a:pt x="143" y="1349"/>
                    </a:lnTo>
                    <a:lnTo>
                      <a:pt x="146" y="1355"/>
                    </a:lnTo>
                    <a:lnTo>
                      <a:pt x="148" y="1360"/>
                    </a:lnTo>
                    <a:lnTo>
                      <a:pt x="148" y="1360"/>
                    </a:lnTo>
                    <a:lnTo>
                      <a:pt x="146" y="1367"/>
                    </a:lnTo>
                    <a:lnTo>
                      <a:pt x="143" y="1372"/>
                    </a:lnTo>
                    <a:lnTo>
                      <a:pt x="138" y="1376"/>
                    </a:lnTo>
                    <a:lnTo>
                      <a:pt x="132" y="1378"/>
                    </a:lnTo>
                    <a:lnTo>
                      <a:pt x="132" y="1378"/>
                    </a:lnTo>
                    <a:lnTo>
                      <a:pt x="126" y="1376"/>
                    </a:lnTo>
                    <a:lnTo>
                      <a:pt x="120" y="1372"/>
                    </a:lnTo>
                    <a:lnTo>
                      <a:pt x="117" y="1367"/>
                    </a:lnTo>
                    <a:lnTo>
                      <a:pt x="117" y="1360"/>
                    </a:lnTo>
                    <a:lnTo>
                      <a:pt x="117" y="1360"/>
                    </a:lnTo>
                    <a:lnTo>
                      <a:pt x="117" y="1355"/>
                    </a:lnTo>
                    <a:lnTo>
                      <a:pt x="120" y="1349"/>
                    </a:lnTo>
                    <a:lnTo>
                      <a:pt x="126" y="1345"/>
                    </a:lnTo>
                    <a:lnTo>
                      <a:pt x="132" y="1345"/>
                    </a:lnTo>
                    <a:lnTo>
                      <a:pt x="132" y="1345"/>
                    </a:lnTo>
                    <a:close/>
                    <a:moveTo>
                      <a:pt x="73" y="1345"/>
                    </a:moveTo>
                    <a:lnTo>
                      <a:pt x="73" y="1345"/>
                    </a:lnTo>
                    <a:lnTo>
                      <a:pt x="73" y="1345"/>
                    </a:lnTo>
                    <a:lnTo>
                      <a:pt x="80" y="1345"/>
                    </a:lnTo>
                    <a:lnTo>
                      <a:pt x="85" y="1349"/>
                    </a:lnTo>
                    <a:lnTo>
                      <a:pt x="88" y="1355"/>
                    </a:lnTo>
                    <a:lnTo>
                      <a:pt x="90" y="1360"/>
                    </a:lnTo>
                    <a:lnTo>
                      <a:pt x="90" y="1360"/>
                    </a:lnTo>
                    <a:lnTo>
                      <a:pt x="88" y="1367"/>
                    </a:lnTo>
                    <a:lnTo>
                      <a:pt x="85" y="1372"/>
                    </a:lnTo>
                    <a:lnTo>
                      <a:pt x="80" y="1376"/>
                    </a:lnTo>
                    <a:lnTo>
                      <a:pt x="73" y="1378"/>
                    </a:lnTo>
                    <a:lnTo>
                      <a:pt x="73" y="1378"/>
                    </a:lnTo>
                    <a:lnTo>
                      <a:pt x="68" y="1376"/>
                    </a:lnTo>
                    <a:lnTo>
                      <a:pt x="63" y="1372"/>
                    </a:lnTo>
                    <a:lnTo>
                      <a:pt x="59" y="1367"/>
                    </a:lnTo>
                    <a:lnTo>
                      <a:pt x="57" y="1360"/>
                    </a:lnTo>
                    <a:lnTo>
                      <a:pt x="57" y="1360"/>
                    </a:lnTo>
                    <a:lnTo>
                      <a:pt x="59" y="1355"/>
                    </a:lnTo>
                    <a:lnTo>
                      <a:pt x="63" y="1349"/>
                    </a:lnTo>
                    <a:lnTo>
                      <a:pt x="68" y="1345"/>
                    </a:lnTo>
                    <a:lnTo>
                      <a:pt x="73" y="1345"/>
                    </a:lnTo>
                    <a:lnTo>
                      <a:pt x="73" y="1345"/>
                    </a:lnTo>
                    <a:close/>
                    <a:moveTo>
                      <a:pt x="15" y="1345"/>
                    </a:moveTo>
                    <a:lnTo>
                      <a:pt x="15" y="1345"/>
                    </a:lnTo>
                    <a:lnTo>
                      <a:pt x="15" y="1345"/>
                    </a:lnTo>
                    <a:lnTo>
                      <a:pt x="22" y="1345"/>
                    </a:lnTo>
                    <a:lnTo>
                      <a:pt x="27" y="1349"/>
                    </a:lnTo>
                    <a:lnTo>
                      <a:pt x="30" y="1355"/>
                    </a:lnTo>
                    <a:lnTo>
                      <a:pt x="30" y="1360"/>
                    </a:lnTo>
                    <a:lnTo>
                      <a:pt x="30" y="1360"/>
                    </a:lnTo>
                    <a:lnTo>
                      <a:pt x="30" y="1367"/>
                    </a:lnTo>
                    <a:lnTo>
                      <a:pt x="27" y="1372"/>
                    </a:lnTo>
                    <a:lnTo>
                      <a:pt x="22" y="1376"/>
                    </a:lnTo>
                    <a:lnTo>
                      <a:pt x="15" y="1378"/>
                    </a:lnTo>
                    <a:lnTo>
                      <a:pt x="15" y="1378"/>
                    </a:lnTo>
                    <a:lnTo>
                      <a:pt x="10" y="1376"/>
                    </a:lnTo>
                    <a:lnTo>
                      <a:pt x="5" y="1372"/>
                    </a:lnTo>
                    <a:lnTo>
                      <a:pt x="1" y="1367"/>
                    </a:lnTo>
                    <a:lnTo>
                      <a:pt x="0" y="1360"/>
                    </a:lnTo>
                    <a:lnTo>
                      <a:pt x="0" y="1360"/>
                    </a:lnTo>
                    <a:lnTo>
                      <a:pt x="1" y="1355"/>
                    </a:lnTo>
                    <a:lnTo>
                      <a:pt x="5" y="1349"/>
                    </a:lnTo>
                    <a:lnTo>
                      <a:pt x="10" y="1345"/>
                    </a:lnTo>
                    <a:lnTo>
                      <a:pt x="15" y="1345"/>
                    </a:lnTo>
                    <a:lnTo>
                      <a:pt x="15" y="1345"/>
                    </a:lnTo>
                    <a:close/>
                    <a:moveTo>
                      <a:pt x="1006" y="1301"/>
                    </a:moveTo>
                    <a:lnTo>
                      <a:pt x="1006" y="1301"/>
                    </a:lnTo>
                    <a:lnTo>
                      <a:pt x="1006" y="1301"/>
                    </a:lnTo>
                    <a:lnTo>
                      <a:pt x="1013" y="1303"/>
                    </a:lnTo>
                    <a:lnTo>
                      <a:pt x="1018" y="1306"/>
                    </a:lnTo>
                    <a:lnTo>
                      <a:pt x="1021" y="1311"/>
                    </a:lnTo>
                    <a:lnTo>
                      <a:pt x="1021" y="1318"/>
                    </a:lnTo>
                    <a:lnTo>
                      <a:pt x="1021" y="1318"/>
                    </a:lnTo>
                    <a:lnTo>
                      <a:pt x="1021" y="1323"/>
                    </a:lnTo>
                    <a:lnTo>
                      <a:pt x="1018" y="1328"/>
                    </a:lnTo>
                    <a:lnTo>
                      <a:pt x="1013" y="1332"/>
                    </a:lnTo>
                    <a:lnTo>
                      <a:pt x="1006" y="1333"/>
                    </a:lnTo>
                    <a:lnTo>
                      <a:pt x="1006" y="1333"/>
                    </a:lnTo>
                    <a:lnTo>
                      <a:pt x="1001" y="1332"/>
                    </a:lnTo>
                    <a:lnTo>
                      <a:pt x="996" y="1328"/>
                    </a:lnTo>
                    <a:lnTo>
                      <a:pt x="992" y="1323"/>
                    </a:lnTo>
                    <a:lnTo>
                      <a:pt x="991" y="1318"/>
                    </a:lnTo>
                    <a:lnTo>
                      <a:pt x="991" y="1318"/>
                    </a:lnTo>
                    <a:lnTo>
                      <a:pt x="992" y="1311"/>
                    </a:lnTo>
                    <a:lnTo>
                      <a:pt x="996" y="1306"/>
                    </a:lnTo>
                    <a:lnTo>
                      <a:pt x="1001" y="1303"/>
                    </a:lnTo>
                    <a:lnTo>
                      <a:pt x="1006" y="1301"/>
                    </a:lnTo>
                    <a:lnTo>
                      <a:pt x="1006" y="1301"/>
                    </a:lnTo>
                    <a:close/>
                    <a:moveTo>
                      <a:pt x="890" y="1301"/>
                    </a:moveTo>
                    <a:lnTo>
                      <a:pt x="890" y="1301"/>
                    </a:lnTo>
                    <a:lnTo>
                      <a:pt x="890" y="1301"/>
                    </a:lnTo>
                    <a:lnTo>
                      <a:pt x="895" y="1303"/>
                    </a:lnTo>
                    <a:lnTo>
                      <a:pt x="900" y="1306"/>
                    </a:lnTo>
                    <a:lnTo>
                      <a:pt x="904" y="1311"/>
                    </a:lnTo>
                    <a:lnTo>
                      <a:pt x="906" y="1318"/>
                    </a:lnTo>
                    <a:lnTo>
                      <a:pt x="906" y="1318"/>
                    </a:lnTo>
                    <a:lnTo>
                      <a:pt x="904" y="1323"/>
                    </a:lnTo>
                    <a:lnTo>
                      <a:pt x="900" y="1328"/>
                    </a:lnTo>
                    <a:lnTo>
                      <a:pt x="895" y="1332"/>
                    </a:lnTo>
                    <a:lnTo>
                      <a:pt x="890" y="1333"/>
                    </a:lnTo>
                    <a:lnTo>
                      <a:pt x="890" y="1333"/>
                    </a:lnTo>
                    <a:lnTo>
                      <a:pt x="883" y="1332"/>
                    </a:lnTo>
                    <a:lnTo>
                      <a:pt x="878" y="1328"/>
                    </a:lnTo>
                    <a:lnTo>
                      <a:pt x="875" y="1323"/>
                    </a:lnTo>
                    <a:lnTo>
                      <a:pt x="875" y="1318"/>
                    </a:lnTo>
                    <a:lnTo>
                      <a:pt x="875" y="1318"/>
                    </a:lnTo>
                    <a:lnTo>
                      <a:pt x="875" y="1311"/>
                    </a:lnTo>
                    <a:lnTo>
                      <a:pt x="878" y="1306"/>
                    </a:lnTo>
                    <a:lnTo>
                      <a:pt x="883" y="1303"/>
                    </a:lnTo>
                    <a:lnTo>
                      <a:pt x="890" y="1301"/>
                    </a:lnTo>
                    <a:lnTo>
                      <a:pt x="890" y="1301"/>
                    </a:lnTo>
                    <a:close/>
                    <a:moveTo>
                      <a:pt x="832" y="1301"/>
                    </a:moveTo>
                    <a:lnTo>
                      <a:pt x="832" y="1301"/>
                    </a:lnTo>
                    <a:lnTo>
                      <a:pt x="832" y="1301"/>
                    </a:lnTo>
                    <a:lnTo>
                      <a:pt x="837" y="1303"/>
                    </a:lnTo>
                    <a:lnTo>
                      <a:pt x="843" y="1306"/>
                    </a:lnTo>
                    <a:lnTo>
                      <a:pt x="846" y="1311"/>
                    </a:lnTo>
                    <a:lnTo>
                      <a:pt x="848" y="1318"/>
                    </a:lnTo>
                    <a:lnTo>
                      <a:pt x="848" y="1318"/>
                    </a:lnTo>
                    <a:lnTo>
                      <a:pt x="846" y="1323"/>
                    </a:lnTo>
                    <a:lnTo>
                      <a:pt x="843" y="1328"/>
                    </a:lnTo>
                    <a:lnTo>
                      <a:pt x="837" y="1332"/>
                    </a:lnTo>
                    <a:lnTo>
                      <a:pt x="832" y="1333"/>
                    </a:lnTo>
                    <a:lnTo>
                      <a:pt x="832" y="1333"/>
                    </a:lnTo>
                    <a:lnTo>
                      <a:pt x="826" y="1332"/>
                    </a:lnTo>
                    <a:lnTo>
                      <a:pt x="820" y="1328"/>
                    </a:lnTo>
                    <a:lnTo>
                      <a:pt x="817" y="1323"/>
                    </a:lnTo>
                    <a:lnTo>
                      <a:pt x="815" y="1318"/>
                    </a:lnTo>
                    <a:lnTo>
                      <a:pt x="815" y="1318"/>
                    </a:lnTo>
                    <a:lnTo>
                      <a:pt x="817" y="1311"/>
                    </a:lnTo>
                    <a:lnTo>
                      <a:pt x="820" y="1306"/>
                    </a:lnTo>
                    <a:lnTo>
                      <a:pt x="826" y="1303"/>
                    </a:lnTo>
                    <a:lnTo>
                      <a:pt x="832" y="1301"/>
                    </a:lnTo>
                    <a:lnTo>
                      <a:pt x="832" y="1301"/>
                    </a:lnTo>
                    <a:close/>
                    <a:moveTo>
                      <a:pt x="773" y="1301"/>
                    </a:moveTo>
                    <a:lnTo>
                      <a:pt x="773" y="1301"/>
                    </a:lnTo>
                    <a:lnTo>
                      <a:pt x="773" y="1301"/>
                    </a:lnTo>
                    <a:lnTo>
                      <a:pt x="780" y="1303"/>
                    </a:lnTo>
                    <a:lnTo>
                      <a:pt x="785" y="1306"/>
                    </a:lnTo>
                    <a:lnTo>
                      <a:pt x="788" y="1311"/>
                    </a:lnTo>
                    <a:lnTo>
                      <a:pt x="788" y="1318"/>
                    </a:lnTo>
                    <a:lnTo>
                      <a:pt x="788" y="1318"/>
                    </a:lnTo>
                    <a:lnTo>
                      <a:pt x="788" y="1323"/>
                    </a:lnTo>
                    <a:lnTo>
                      <a:pt x="785" y="1328"/>
                    </a:lnTo>
                    <a:lnTo>
                      <a:pt x="780" y="1332"/>
                    </a:lnTo>
                    <a:lnTo>
                      <a:pt x="773" y="1333"/>
                    </a:lnTo>
                    <a:lnTo>
                      <a:pt x="773" y="1333"/>
                    </a:lnTo>
                    <a:lnTo>
                      <a:pt x="768" y="1332"/>
                    </a:lnTo>
                    <a:lnTo>
                      <a:pt x="762" y="1328"/>
                    </a:lnTo>
                    <a:lnTo>
                      <a:pt x="759" y="1323"/>
                    </a:lnTo>
                    <a:lnTo>
                      <a:pt x="757" y="1318"/>
                    </a:lnTo>
                    <a:lnTo>
                      <a:pt x="757" y="1318"/>
                    </a:lnTo>
                    <a:lnTo>
                      <a:pt x="759" y="1311"/>
                    </a:lnTo>
                    <a:lnTo>
                      <a:pt x="762" y="1306"/>
                    </a:lnTo>
                    <a:lnTo>
                      <a:pt x="768" y="1303"/>
                    </a:lnTo>
                    <a:lnTo>
                      <a:pt x="773" y="1301"/>
                    </a:lnTo>
                    <a:lnTo>
                      <a:pt x="773" y="1301"/>
                    </a:lnTo>
                    <a:close/>
                    <a:moveTo>
                      <a:pt x="715" y="1301"/>
                    </a:moveTo>
                    <a:lnTo>
                      <a:pt x="715" y="1301"/>
                    </a:lnTo>
                    <a:lnTo>
                      <a:pt x="715" y="1301"/>
                    </a:lnTo>
                    <a:lnTo>
                      <a:pt x="722" y="1303"/>
                    </a:lnTo>
                    <a:lnTo>
                      <a:pt x="725" y="1306"/>
                    </a:lnTo>
                    <a:lnTo>
                      <a:pt x="728" y="1311"/>
                    </a:lnTo>
                    <a:lnTo>
                      <a:pt x="730" y="1318"/>
                    </a:lnTo>
                    <a:lnTo>
                      <a:pt x="730" y="1318"/>
                    </a:lnTo>
                    <a:lnTo>
                      <a:pt x="728" y="1323"/>
                    </a:lnTo>
                    <a:lnTo>
                      <a:pt x="725" y="1328"/>
                    </a:lnTo>
                    <a:lnTo>
                      <a:pt x="722" y="1332"/>
                    </a:lnTo>
                    <a:lnTo>
                      <a:pt x="715" y="1333"/>
                    </a:lnTo>
                    <a:lnTo>
                      <a:pt x="715" y="1333"/>
                    </a:lnTo>
                    <a:lnTo>
                      <a:pt x="710" y="1332"/>
                    </a:lnTo>
                    <a:lnTo>
                      <a:pt x="705" y="1328"/>
                    </a:lnTo>
                    <a:lnTo>
                      <a:pt x="701" y="1323"/>
                    </a:lnTo>
                    <a:lnTo>
                      <a:pt x="699" y="1318"/>
                    </a:lnTo>
                    <a:lnTo>
                      <a:pt x="699" y="1318"/>
                    </a:lnTo>
                    <a:lnTo>
                      <a:pt x="701" y="1311"/>
                    </a:lnTo>
                    <a:lnTo>
                      <a:pt x="705" y="1306"/>
                    </a:lnTo>
                    <a:lnTo>
                      <a:pt x="710" y="1303"/>
                    </a:lnTo>
                    <a:lnTo>
                      <a:pt x="715" y="1301"/>
                    </a:lnTo>
                    <a:lnTo>
                      <a:pt x="715" y="1301"/>
                    </a:lnTo>
                    <a:close/>
                    <a:moveTo>
                      <a:pt x="657" y="1301"/>
                    </a:moveTo>
                    <a:lnTo>
                      <a:pt x="657" y="1301"/>
                    </a:lnTo>
                    <a:lnTo>
                      <a:pt x="657" y="1301"/>
                    </a:lnTo>
                    <a:lnTo>
                      <a:pt x="662" y="1303"/>
                    </a:lnTo>
                    <a:lnTo>
                      <a:pt x="667" y="1306"/>
                    </a:lnTo>
                    <a:lnTo>
                      <a:pt x="671" y="1311"/>
                    </a:lnTo>
                    <a:lnTo>
                      <a:pt x="672" y="1318"/>
                    </a:lnTo>
                    <a:lnTo>
                      <a:pt x="672" y="1318"/>
                    </a:lnTo>
                    <a:lnTo>
                      <a:pt x="671" y="1323"/>
                    </a:lnTo>
                    <a:lnTo>
                      <a:pt x="667" y="1328"/>
                    </a:lnTo>
                    <a:lnTo>
                      <a:pt x="662" y="1332"/>
                    </a:lnTo>
                    <a:lnTo>
                      <a:pt x="657" y="1333"/>
                    </a:lnTo>
                    <a:lnTo>
                      <a:pt x="657" y="1333"/>
                    </a:lnTo>
                    <a:lnTo>
                      <a:pt x="650" y="1332"/>
                    </a:lnTo>
                    <a:lnTo>
                      <a:pt x="645" y="1328"/>
                    </a:lnTo>
                    <a:lnTo>
                      <a:pt x="642" y="1323"/>
                    </a:lnTo>
                    <a:lnTo>
                      <a:pt x="642" y="1318"/>
                    </a:lnTo>
                    <a:lnTo>
                      <a:pt x="642" y="1318"/>
                    </a:lnTo>
                    <a:lnTo>
                      <a:pt x="642" y="1311"/>
                    </a:lnTo>
                    <a:lnTo>
                      <a:pt x="645" y="1306"/>
                    </a:lnTo>
                    <a:lnTo>
                      <a:pt x="650" y="1303"/>
                    </a:lnTo>
                    <a:lnTo>
                      <a:pt x="657" y="1301"/>
                    </a:lnTo>
                    <a:lnTo>
                      <a:pt x="657" y="1301"/>
                    </a:lnTo>
                    <a:close/>
                    <a:moveTo>
                      <a:pt x="599" y="1301"/>
                    </a:moveTo>
                    <a:lnTo>
                      <a:pt x="599" y="1301"/>
                    </a:lnTo>
                    <a:lnTo>
                      <a:pt x="599" y="1301"/>
                    </a:lnTo>
                    <a:lnTo>
                      <a:pt x="604" y="1303"/>
                    </a:lnTo>
                    <a:lnTo>
                      <a:pt x="609" y="1306"/>
                    </a:lnTo>
                    <a:lnTo>
                      <a:pt x="613" y="1311"/>
                    </a:lnTo>
                    <a:lnTo>
                      <a:pt x="614" y="1318"/>
                    </a:lnTo>
                    <a:lnTo>
                      <a:pt x="614" y="1318"/>
                    </a:lnTo>
                    <a:lnTo>
                      <a:pt x="613" y="1323"/>
                    </a:lnTo>
                    <a:lnTo>
                      <a:pt x="609" y="1328"/>
                    </a:lnTo>
                    <a:lnTo>
                      <a:pt x="604" y="1332"/>
                    </a:lnTo>
                    <a:lnTo>
                      <a:pt x="599" y="1333"/>
                    </a:lnTo>
                    <a:lnTo>
                      <a:pt x="599" y="1333"/>
                    </a:lnTo>
                    <a:lnTo>
                      <a:pt x="592" y="1332"/>
                    </a:lnTo>
                    <a:lnTo>
                      <a:pt x="587" y="1328"/>
                    </a:lnTo>
                    <a:lnTo>
                      <a:pt x="584" y="1323"/>
                    </a:lnTo>
                    <a:lnTo>
                      <a:pt x="584" y="1318"/>
                    </a:lnTo>
                    <a:lnTo>
                      <a:pt x="584" y="1318"/>
                    </a:lnTo>
                    <a:lnTo>
                      <a:pt x="584" y="1311"/>
                    </a:lnTo>
                    <a:lnTo>
                      <a:pt x="587" y="1306"/>
                    </a:lnTo>
                    <a:lnTo>
                      <a:pt x="592" y="1303"/>
                    </a:lnTo>
                    <a:lnTo>
                      <a:pt x="599" y="1301"/>
                    </a:lnTo>
                    <a:lnTo>
                      <a:pt x="599" y="1301"/>
                    </a:lnTo>
                    <a:close/>
                    <a:moveTo>
                      <a:pt x="539" y="1301"/>
                    </a:moveTo>
                    <a:lnTo>
                      <a:pt x="539" y="1301"/>
                    </a:lnTo>
                    <a:lnTo>
                      <a:pt x="539" y="1301"/>
                    </a:lnTo>
                    <a:lnTo>
                      <a:pt x="546" y="1303"/>
                    </a:lnTo>
                    <a:lnTo>
                      <a:pt x="551" y="1306"/>
                    </a:lnTo>
                    <a:lnTo>
                      <a:pt x="555" y="1311"/>
                    </a:lnTo>
                    <a:lnTo>
                      <a:pt x="555" y="1318"/>
                    </a:lnTo>
                    <a:lnTo>
                      <a:pt x="555" y="1318"/>
                    </a:lnTo>
                    <a:lnTo>
                      <a:pt x="555" y="1323"/>
                    </a:lnTo>
                    <a:lnTo>
                      <a:pt x="551" y="1328"/>
                    </a:lnTo>
                    <a:lnTo>
                      <a:pt x="546" y="1332"/>
                    </a:lnTo>
                    <a:lnTo>
                      <a:pt x="539" y="1333"/>
                    </a:lnTo>
                    <a:lnTo>
                      <a:pt x="539" y="1333"/>
                    </a:lnTo>
                    <a:lnTo>
                      <a:pt x="534" y="1332"/>
                    </a:lnTo>
                    <a:lnTo>
                      <a:pt x="529" y="1328"/>
                    </a:lnTo>
                    <a:lnTo>
                      <a:pt x="526" y="1323"/>
                    </a:lnTo>
                    <a:lnTo>
                      <a:pt x="524" y="1318"/>
                    </a:lnTo>
                    <a:lnTo>
                      <a:pt x="524" y="1318"/>
                    </a:lnTo>
                    <a:lnTo>
                      <a:pt x="526" y="1311"/>
                    </a:lnTo>
                    <a:lnTo>
                      <a:pt x="529" y="1306"/>
                    </a:lnTo>
                    <a:lnTo>
                      <a:pt x="534" y="1303"/>
                    </a:lnTo>
                    <a:lnTo>
                      <a:pt x="539" y="1301"/>
                    </a:lnTo>
                    <a:lnTo>
                      <a:pt x="539" y="1301"/>
                    </a:lnTo>
                    <a:close/>
                    <a:moveTo>
                      <a:pt x="482" y="1301"/>
                    </a:moveTo>
                    <a:lnTo>
                      <a:pt x="482" y="1301"/>
                    </a:lnTo>
                    <a:lnTo>
                      <a:pt x="482" y="1301"/>
                    </a:lnTo>
                    <a:lnTo>
                      <a:pt x="488" y="1303"/>
                    </a:lnTo>
                    <a:lnTo>
                      <a:pt x="493" y="1306"/>
                    </a:lnTo>
                    <a:lnTo>
                      <a:pt x="495" y="1311"/>
                    </a:lnTo>
                    <a:lnTo>
                      <a:pt x="497" y="1318"/>
                    </a:lnTo>
                    <a:lnTo>
                      <a:pt x="497" y="1318"/>
                    </a:lnTo>
                    <a:lnTo>
                      <a:pt x="495" y="1323"/>
                    </a:lnTo>
                    <a:lnTo>
                      <a:pt x="493" y="1328"/>
                    </a:lnTo>
                    <a:lnTo>
                      <a:pt x="488" y="1332"/>
                    </a:lnTo>
                    <a:lnTo>
                      <a:pt x="482" y="1333"/>
                    </a:lnTo>
                    <a:lnTo>
                      <a:pt x="482" y="1333"/>
                    </a:lnTo>
                    <a:lnTo>
                      <a:pt x="476" y="1332"/>
                    </a:lnTo>
                    <a:lnTo>
                      <a:pt x="471" y="1328"/>
                    </a:lnTo>
                    <a:lnTo>
                      <a:pt x="468" y="1323"/>
                    </a:lnTo>
                    <a:lnTo>
                      <a:pt x="466" y="1318"/>
                    </a:lnTo>
                    <a:lnTo>
                      <a:pt x="466" y="1318"/>
                    </a:lnTo>
                    <a:lnTo>
                      <a:pt x="468" y="1311"/>
                    </a:lnTo>
                    <a:lnTo>
                      <a:pt x="471" y="1306"/>
                    </a:lnTo>
                    <a:lnTo>
                      <a:pt x="476" y="1303"/>
                    </a:lnTo>
                    <a:lnTo>
                      <a:pt x="482" y="1301"/>
                    </a:lnTo>
                    <a:lnTo>
                      <a:pt x="482" y="1301"/>
                    </a:lnTo>
                    <a:close/>
                    <a:moveTo>
                      <a:pt x="424" y="1301"/>
                    </a:moveTo>
                    <a:lnTo>
                      <a:pt x="424" y="1301"/>
                    </a:lnTo>
                    <a:lnTo>
                      <a:pt x="424" y="1301"/>
                    </a:lnTo>
                    <a:lnTo>
                      <a:pt x="429" y="1303"/>
                    </a:lnTo>
                    <a:lnTo>
                      <a:pt x="434" y="1306"/>
                    </a:lnTo>
                    <a:lnTo>
                      <a:pt x="437" y="1311"/>
                    </a:lnTo>
                    <a:lnTo>
                      <a:pt x="439" y="1318"/>
                    </a:lnTo>
                    <a:lnTo>
                      <a:pt x="439" y="1318"/>
                    </a:lnTo>
                    <a:lnTo>
                      <a:pt x="437" y="1323"/>
                    </a:lnTo>
                    <a:lnTo>
                      <a:pt x="434" y="1328"/>
                    </a:lnTo>
                    <a:lnTo>
                      <a:pt x="429" y="1332"/>
                    </a:lnTo>
                    <a:lnTo>
                      <a:pt x="424" y="1333"/>
                    </a:lnTo>
                    <a:lnTo>
                      <a:pt x="424" y="1333"/>
                    </a:lnTo>
                    <a:lnTo>
                      <a:pt x="417" y="1332"/>
                    </a:lnTo>
                    <a:lnTo>
                      <a:pt x="412" y="1328"/>
                    </a:lnTo>
                    <a:lnTo>
                      <a:pt x="410" y="1323"/>
                    </a:lnTo>
                    <a:lnTo>
                      <a:pt x="408" y="1318"/>
                    </a:lnTo>
                    <a:lnTo>
                      <a:pt x="408" y="1318"/>
                    </a:lnTo>
                    <a:lnTo>
                      <a:pt x="410" y="1311"/>
                    </a:lnTo>
                    <a:lnTo>
                      <a:pt x="412" y="1306"/>
                    </a:lnTo>
                    <a:lnTo>
                      <a:pt x="417" y="1303"/>
                    </a:lnTo>
                    <a:lnTo>
                      <a:pt x="424" y="1301"/>
                    </a:lnTo>
                    <a:lnTo>
                      <a:pt x="424" y="1301"/>
                    </a:lnTo>
                    <a:close/>
                    <a:moveTo>
                      <a:pt x="366" y="1301"/>
                    </a:moveTo>
                    <a:lnTo>
                      <a:pt x="366" y="1301"/>
                    </a:lnTo>
                    <a:lnTo>
                      <a:pt x="366" y="1301"/>
                    </a:lnTo>
                    <a:lnTo>
                      <a:pt x="371" y="1303"/>
                    </a:lnTo>
                    <a:lnTo>
                      <a:pt x="376" y="1306"/>
                    </a:lnTo>
                    <a:lnTo>
                      <a:pt x="379" y="1311"/>
                    </a:lnTo>
                    <a:lnTo>
                      <a:pt x="381" y="1318"/>
                    </a:lnTo>
                    <a:lnTo>
                      <a:pt x="381" y="1318"/>
                    </a:lnTo>
                    <a:lnTo>
                      <a:pt x="379" y="1323"/>
                    </a:lnTo>
                    <a:lnTo>
                      <a:pt x="376" y="1328"/>
                    </a:lnTo>
                    <a:lnTo>
                      <a:pt x="371" y="1332"/>
                    </a:lnTo>
                    <a:lnTo>
                      <a:pt x="366" y="1333"/>
                    </a:lnTo>
                    <a:lnTo>
                      <a:pt x="366" y="1333"/>
                    </a:lnTo>
                    <a:lnTo>
                      <a:pt x="359" y="1332"/>
                    </a:lnTo>
                    <a:lnTo>
                      <a:pt x="354" y="1328"/>
                    </a:lnTo>
                    <a:lnTo>
                      <a:pt x="350" y="1323"/>
                    </a:lnTo>
                    <a:lnTo>
                      <a:pt x="350" y="1318"/>
                    </a:lnTo>
                    <a:lnTo>
                      <a:pt x="350" y="1318"/>
                    </a:lnTo>
                    <a:lnTo>
                      <a:pt x="350" y="1311"/>
                    </a:lnTo>
                    <a:lnTo>
                      <a:pt x="354" y="1306"/>
                    </a:lnTo>
                    <a:lnTo>
                      <a:pt x="359" y="1303"/>
                    </a:lnTo>
                    <a:lnTo>
                      <a:pt x="366" y="1301"/>
                    </a:lnTo>
                    <a:lnTo>
                      <a:pt x="366" y="1301"/>
                    </a:lnTo>
                    <a:close/>
                    <a:moveTo>
                      <a:pt x="306" y="1301"/>
                    </a:moveTo>
                    <a:lnTo>
                      <a:pt x="306" y="1301"/>
                    </a:lnTo>
                    <a:lnTo>
                      <a:pt x="306" y="1301"/>
                    </a:lnTo>
                    <a:lnTo>
                      <a:pt x="313" y="1303"/>
                    </a:lnTo>
                    <a:lnTo>
                      <a:pt x="318" y="1306"/>
                    </a:lnTo>
                    <a:lnTo>
                      <a:pt x="321" y="1311"/>
                    </a:lnTo>
                    <a:lnTo>
                      <a:pt x="323" y="1318"/>
                    </a:lnTo>
                    <a:lnTo>
                      <a:pt x="323" y="1318"/>
                    </a:lnTo>
                    <a:lnTo>
                      <a:pt x="321" y="1323"/>
                    </a:lnTo>
                    <a:lnTo>
                      <a:pt x="318" y="1328"/>
                    </a:lnTo>
                    <a:lnTo>
                      <a:pt x="313" y="1332"/>
                    </a:lnTo>
                    <a:lnTo>
                      <a:pt x="306" y="1333"/>
                    </a:lnTo>
                    <a:lnTo>
                      <a:pt x="306" y="1333"/>
                    </a:lnTo>
                    <a:lnTo>
                      <a:pt x="301" y="1332"/>
                    </a:lnTo>
                    <a:lnTo>
                      <a:pt x="296" y="1328"/>
                    </a:lnTo>
                    <a:lnTo>
                      <a:pt x="292" y="1323"/>
                    </a:lnTo>
                    <a:lnTo>
                      <a:pt x="291" y="1318"/>
                    </a:lnTo>
                    <a:lnTo>
                      <a:pt x="291" y="1318"/>
                    </a:lnTo>
                    <a:lnTo>
                      <a:pt x="292" y="1311"/>
                    </a:lnTo>
                    <a:lnTo>
                      <a:pt x="296" y="1306"/>
                    </a:lnTo>
                    <a:lnTo>
                      <a:pt x="301" y="1303"/>
                    </a:lnTo>
                    <a:lnTo>
                      <a:pt x="306" y="1301"/>
                    </a:lnTo>
                    <a:lnTo>
                      <a:pt x="306" y="1301"/>
                    </a:lnTo>
                    <a:close/>
                    <a:moveTo>
                      <a:pt x="248" y="1301"/>
                    </a:moveTo>
                    <a:lnTo>
                      <a:pt x="248" y="1301"/>
                    </a:lnTo>
                    <a:lnTo>
                      <a:pt x="248" y="1301"/>
                    </a:lnTo>
                    <a:lnTo>
                      <a:pt x="255" y="1303"/>
                    </a:lnTo>
                    <a:lnTo>
                      <a:pt x="260" y="1306"/>
                    </a:lnTo>
                    <a:lnTo>
                      <a:pt x="264" y="1311"/>
                    </a:lnTo>
                    <a:lnTo>
                      <a:pt x="264" y="1318"/>
                    </a:lnTo>
                    <a:lnTo>
                      <a:pt x="264" y="1318"/>
                    </a:lnTo>
                    <a:lnTo>
                      <a:pt x="264" y="1323"/>
                    </a:lnTo>
                    <a:lnTo>
                      <a:pt x="260" y="1328"/>
                    </a:lnTo>
                    <a:lnTo>
                      <a:pt x="255" y="1332"/>
                    </a:lnTo>
                    <a:lnTo>
                      <a:pt x="248" y="1333"/>
                    </a:lnTo>
                    <a:lnTo>
                      <a:pt x="248" y="1333"/>
                    </a:lnTo>
                    <a:lnTo>
                      <a:pt x="243" y="1332"/>
                    </a:lnTo>
                    <a:lnTo>
                      <a:pt x="238" y="1328"/>
                    </a:lnTo>
                    <a:lnTo>
                      <a:pt x="235" y="1323"/>
                    </a:lnTo>
                    <a:lnTo>
                      <a:pt x="233" y="1318"/>
                    </a:lnTo>
                    <a:lnTo>
                      <a:pt x="233" y="1318"/>
                    </a:lnTo>
                    <a:lnTo>
                      <a:pt x="235" y="1311"/>
                    </a:lnTo>
                    <a:lnTo>
                      <a:pt x="238" y="1306"/>
                    </a:lnTo>
                    <a:lnTo>
                      <a:pt x="243" y="1303"/>
                    </a:lnTo>
                    <a:lnTo>
                      <a:pt x="248" y="1301"/>
                    </a:lnTo>
                    <a:lnTo>
                      <a:pt x="248" y="1301"/>
                    </a:lnTo>
                    <a:close/>
                    <a:moveTo>
                      <a:pt x="190" y="1301"/>
                    </a:moveTo>
                    <a:lnTo>
                      <a:pt x="190" y="1301"/>
                    </a:lnTo>
                    <a:lnTo>
                      <a:pt x="190" y="1301"/>
                    </a:lnTo>
                    <a:lnTo>
                      <a:pt x="195" y="1303"/>
                    </a:lnTo>
                    <a:lnTo>
                      <a:pt x="201" y="1306"/>
                    </a:lnTo>
                    <a:lnTo>
                      <a:pt x="204" y="1311"/>
                    </a:lnTo>
                    <a:lnTo>
                      <a:pt x="206" y="1318"/>
                    </a:lnTo>
                    <a:lnTo>
                      <a:pt x="206" y="1318"/>
                    </a:lnTo>
                    <a:lnTo>
                      <a:pt x="204" y="1323"/>
                    </a:lnTo>
                    <a:lnTo>
                      <a:pt x="201" y="1328"/>
                    </a:lnTo>
                    <a:lnTo>
                      <a:pt x="195" y="1332"/>
                    </a:lnTo>
                    <a:lnTo>
                      <a:pt x="190" y="1333"/>
                    </a:lnTo>
                    <a:lnTo>
                      <a:pt x="190" y="1333"/>
                    </a:lnTo>
                    <a:lnTo>
                      <a:pt x="183" y="1332"/>
                    </a:lnTo>
                    <a:lnTo>
                      <a:pt x="180" y="1328"/>
                    </a:lnTo>
                    <a:lnTo>
                      <a:pt x="177" y="1323"/>
                    </a:lnTo>
                    <a:lnTo>
                      <a:pt x="175" y="1318"/>
                    </a:lnTo>
                    <a:lnTo>
                      <a:pt x="175" y="1318"/>
                    </a:lnTo>
                    <a:lnTo>
                      <a:pt x="177" y="1311"/>
                    </a:lnTo>
                    <a:lnTo>
                      <a:pt x="180" y="1306"/>
                    </a:lnTo>
                    <a:lnTo>
                      <a:pt x="183" y="1303"/>
                    </a:lnTo>
                    <a:lnTo>
                      <a:pt x="190" y="1301"/>
                    </a:lnTo>
                    <a:lnTo>
                      <a:pt x="190" y="1301"/>
                    </a:lnTo>
                    <a:close/>
                    <a:moveTo>
                      <a:pt x="132" y="1301"/>
                    </a:moveTo>
                    <a:lnTo>
                      <a:pt x="132" y="1301"/>
                    </a:lnTo>
                    <a:lnTo>
                      <a:pt x="132" y="1301"/>
                    </a:lnTo>
                    <a:lnTo>
                      <a:pt x="138" y="1303"/>
                    </a:lnTo>
                    <a:lnTo>
                      <a:pt x="143" y="1306"/>
                    </a:lnTo>
                    <a:lnTo>
                      <a:pt x="146" y="1311"/>
                    </a:lnTo>
                    <a:lnTo>
                      <a:pt x="148" y="1318"/>
                    </a:lnTo>
                    <a:lnTo>
                      <a:pt x="148" y="1318"/>
                    </a:lnTo>
                    <a:lnTo>
                      <a:pt x="146" y="1323"/>
                    </a:lnTo>
                    <a:lnTo>
                      <a:pt x="143" y="1328"/>
                    </a:lnTo>
                    <a:lnTo>
                      <a:pt x="138" y="1332"/>
                    </a:lnTo>
                    <a:lnTo>
                      <a:pt x="132" y="1333"/>
                    </a:lnTo>
                    <a:lnTo>
                      <a:pt x="132" y="1333"/>
                    </a:lnTo>
                    <a:lnTo>
                      <a:pt x="126" y="1332"/>
                    </a:lnTo>
                    <a:lnTo>
                      <a:pt x="120" y="1328"/>
                    </a:lnTo>
                    <a:lnTo>
                      <a:pt x="117" y="1323"/>
                    </a:lnTo>
                    <a:lnTo>
                      <a:pt x="117" y="1318"/>
                    </a:lnTo>
                    <a:lnTo>
                      <a:pt x="117" y="1318"/>
                    </a:lnTo>
                    <a:lnTo>
                      <a:pt x="117" y="1311"/>
                    </a:lnTo>
                    <a:lnTo>
                      <a:pt x="120" y="1306"/>
                    </a:lnTo>
                    <a:lnTo>
                      <a:pt x="126" y="1303"/>
                    </a:lnTo>
                    <a:lnTo>
                      <a:pt x="132" y="1301"/>
                    </a:lnTo>
                    <a:lnTo>
                      <a:pt x="132" y="1301"/>
                    </a:lnTo>
                    <a:close/>
                    <a:moveTo>
                      <a:pt x="73" y="1301"/>
                    </a:moveTo>
                    <a:lnTo>
                      <a:pt x="73" y="1301"/>
                    </a:lnTo>
                    <a:lnTo>
                      <a:pt x="73" y="1301"/>
                    </a:lnTo>
                    <a:lnTo>
                      <a:pt x="80" y="1303"/>
                    </a:lnTo>
                    <a:lnTo>
                      <a:pt x="85" y="1306"/>
                    </a:lnTo>
                    <a:lnTo>
                      <a:pt x="88" y="1311"/>
                    </a:lnTo>
                    <a:lnTo>
                      <a:pt x="90" y="1318"/>
                    </a:lnTo>
                    <a:lnTo>
                      <a:pt x="90" y="1318"/>
                    </a:lnTo>
                    <a:lnTo>
                      <a:pt x="88" y="1323"/>
                    </a:lnTo>
                    <a:lnTo>
                      <a:pt x="85" y="1328"/>
                    </a:lnTo>
                    <a:lnTo>
                      <a:pt x="80" y="1332"/>
                    </a:lnTo>
                    <a:lnTo>
                      <a:pt x="73" y="1333"/>
                    </a:lnTo>
                    <a:lnTo>
                      <a:pt x="73" y="1333"/>
                    </a:lnTo>
                    <a:lnTo>
                      <a:pt x="68" y="1332"/>
                    </a:lnTo>
                    <a:lnTo>
                      <a:pt x="63" y="1328"/>
                    </a:lnTo>
                    <a:lnTo>
                      <a:pt x="59" y="1323"/>
                    </a:lnTo>
                    <a:lnTo>
                      <a:pt x="57" y="1318"/>
                    </a:lnTo>
                    <a:lnTo>
                      <a:pt x="57" y="1318"/>
                    </a:lnTo>
                    <a:lnTo>
                      <a:pt x="59" y="1311"/>
                    </a:lnTo>
                    <a:lnTo>
                      <a:pt x="63" y="1306"/>
                    </a:lnTo>
                    <a:lnTo>
                      <a:pt x="68" y="1303"/>
                    </a:lnTo>
                    <a:lnTo>
                      <a:pt x="73" y="1301"/>
                    </a:lnTo>
                    <a:lnTo>
                      <a:pt x="73" y="1301"/>
                    </a:lnTo>
                    <a:close/>
                    <a:moveTo>
                      <a:pt x="15" y="1301"/>
                    </a:moveTo>
                    <a:lnTo>
                      <a:pt x="15" y="1301"/>
                    </a:lnTo>
                    <a:lnTo>
                      <a:pt x="15" y="1301"/>
                    </a:lnTo>
                    <a:lnTo>
                      <a:pt x="22" y="1303"/>
                    </a:lnTo>
                    <a:lnTo>
                      <a:pt x="27" y="1306"/>
                    </a:lnTo>
                    <a:lnTo>
                      <a:pt x="30" y="1311"/>
                    </a:lnTo>
                    <a:lnTo>
                      <a:pt x="30" y="1318"/>
                    </a:lnTo>
                    <a:lnTo>
                      <a:pt x="30" y="1318"/>
                    </a:lnTo>
                    <a:lnTo>
                      <a:pt x="30" y="1323"/>
                    </a:lnTo>
                    <a:lnTo>
                      <a:pt x="27" y="1328"/>
                    </a:lnTo>
                    <a:lnTo>
                      <a:pt x="22" y="1332"/>
                    </a:lnTo>
                    <a:lnTo>
                      <a:pt x="15" y="1333"/>
                    </a:lnTo>
                    <a:lnTo>
                      <a:pt x="15" y="1333"/>
                    </a:lnTo>
                    <a:lnTo>
                      <a:pt x="10" y="1332"/>
                    </a:lnTo>
                    <a:lnTo>
                      <a:pt x="5" y="1328"/>
                    </a:lnTo>
                    <a:lnTo>
                      <a:pt x="1" y="1323"/>
                    </a:lnTo>
                    <a:lnTo>
                      <a:pt x="0" y="1318"/>
                    </a:lnTo>
                    <a:lnTo>
                      <a:pt x="0" y="1318"/>
                    </a:lnTo>
                    <a:lnTo>
                      <a:pt x="1" y="1311"/>
                    </a:lnTo>
                    <a:lnTo>
                      <a:pt x="5" y="1306"/>
                    </a:lnTo>
                    <a:lnTo>
                      <a:pt x="10" y="1303"/>
                    </a:lnTo>
                    <a:lnTo>
                      <a:pt x="15" y="1301"/>
                    </a:lnTo>
                    <a:lnTo>
                      <a:pt x="15" y="1301"/>
                    </a:lnTo>
                    <a:close/>
                    <a:moveTo>
                      <a:pt x="1064" y="1258"/>
                    </a:moveTo>
                    <a:lnTo>
                      <a:pt x="1064" y="1258"/>
                    </a:lnTo>
                    <a:lnTo>
                      <a:pt x="1064" y="1258"/>
                    </a:lnTo>
                    <a:lnTo>
                      <a:pt x="1071" y="1260"/>
                    </a:lnTo>
                    <a:lnTo>
                      <a:pt x="1076" y="1263"/>
                    </a:lnTo>
                    <a:lnTo>
                      <a:pt x="1079" y="1269"/>
                    </a:lnTo>
                    <a:lnTo>
                      <a:pt x="1081" y="1274"/>
                    </a:lnTo>
                    <a:lnTo>
                      <a:pt x="1081" y="1274"/>
                    </a:lnTo>
                    <a:lnTo>
                      <a:pt x="1079" y="1280"/>
                    </a:lnTo>
                    <a:lnTo>
                      <a:pt x="1076" y="1286"/>
                    </a:lnTo>
                    <a:lnTo>
                      <a:pt x="1071" y="1289"/>
                    </a:lnTo>
                    <a:lnTo>
                      <a:pt x="1064" y="1291"/>
                    </a:lnTo>
                    <a:lnTo>
                      <a:pt x="1064" y="1291"/>
                    </a:lnTo>
                    <a:lnTo>
                      <a:pt x="1059" y="1289"/>
                    </a:lnTo>
                    <a:lnTo>
                      <a:pt x="1054" y="1286"/>
                    </a:lnTo>
                    <a:lnTo>
                      <a:pt x="1050" y="1280"/>
                    </a:lnTo>
                    <a:lnTo>
                      <a:pt x="1049" y="1274"/>
                    </a:lnTo>
                    <a:lnTo>
                      <a:pt x="1049" y="1274"/>
                    </a:lnTo>
                    <a:lnTo>
                      <a:pt x="1050" y="1269"/>
                    </a:lnTo>
                    <a:lnTo>
                      <a:pt x="1054" y="1263"/>
                    </a:lnTo>
                    <a:lnTo>
                      <a:pt x="1059" y="1260"/>
                    </a:lnTo>
                    <a:lnTo>
                      <a:pt x="1064" y="1258"/>
                    </a:lnTo>
                    <a:lnTo>
                      <a:pt x="1064" y="1258"/>
                    </a:lnTo>
                    <a:close/>
                    <a:moveTo>
                      <a:pt x="1006" y="1258"/>
                    </a:moveTo>
                    <a:lnTo>
                      <a:pt x="1006" y="1258"/>
                    </a:lnTo>
                    <a:lnTo>
                      <a:pt x="1006" y="1258"/>
                    </a:lnTo>
                    <a:lnTo>
                      <a:pt x="1013" y="1260"/>
                    </a:lnTo>
                    <a:lnTo>
                      <a:pt x="1018" y="1263"/>
                    </a:lnTo>
                    <a:lnTo>
                      <a:pt x="1021" y="1269"/>
                    </a:lnTo>
                    <a:lnTo>
                      <a:pt x="1021" y="1274"/>
                    </a:lnTo>
                    <a:lnTo>
                      <a:pt x="1021" y="1274"/>
                    </a:lnTo>
                    <a:lnTo>
                      <a:pt x="1021" y="1280"/>
                    </a:lnTo>
                    <a:lnTo>
                      <a:pt x="1018" y="1286"/>
                    </a:lnTo>
                    <a:lnTo>
                      <a:pt x="1013" y="1289"/>
                    </a:lnTo>
                    <a:lnTo>
                      <a:pt x="1006" y="1291"/>
                    </a:lnTo>
                    <a:lnTo>
                      <a:pt x="1006" y="1291"/>
                    </a:lnTo>
                    <a:lnTo>
                      <a:pt x="1001" y="1289"/>
                    </a:lnTo>
                    <a:lnTo>
                      <a:pt x="996" y="1286"/>
                    </a:lnTo>
                    <a:lnTo>
                      <a:pt x="992" y="1280"/>
                    </a:lnTo>
                    <a:lnTo>
                      <a:pt x="991" y="1274"/>
                    </a:lnTo>
                    <a:lnTo>
                      <a:pt x="991" y="1274"/>
                    </a:lnTo>
                    <a:lnTo>
                      <a:pt x="992" y="1269"/>
                    </a:lnTo>
                    <a:lnTo>
                      <a:pt x="996" y="1263"/>
                    </a:lnTo>
                    <a:lnTo>
                      <a:pt x="1001" y="1260"/>
                    </a:lnTo>
                    <a:lnTo>
                      <a:pt x="1006" y="1258"/>
                    </a:lnTo>
                    <a:lnTo>
                      <a:pt x="1006" y="1258"/>
                    </a:lnTo>
                    <a:close/>
                    <a:moveTo>
                      <a:pt x="948" y="1258"/>
                    </a:moveTo>
                    <a:lnTo>
                      <a:pt x="948" y="1258"/>
                    </a:lnTo>
                    <a:lnTo>
                      <a:pt x="948" y="1258"/>
                    </a:lnTo>
                    <a:lnTo>
                      <a:pt x="955" y="1260"/>
                    </a:lnTo>
                    <a:lnTo>
                      <a:pt x="958" y="1263"/>
                    </a:lnTo>
                    <a:lnTo>
                      <a:pt x="962" y="1269"/>
                    </a:lnTo>
                    <a:lnTo>
                      <a:pt x="963" y="1274"/>
                    </a:lnTo>
                    <a:lnTo>
                      <a:pt x="963" y="1274"/>
                    </a:lnTo>
                    <a:lnTo>
                      <a:pt x="962" y="1280"/>
                    </a:lnTo>
                    <a:lnTo>
                      <a:pt x="958" y="1286"/>
                    </a:lnTo>
                    <a:lnTo>
                      <a:pt x="955" y="1289"/>
                    </a:lnTo>
                    <a:lnTo>
                      <a:pt x="948" y="1291"/>
                    </a:lnTo>
                    <a:lnTo>
                      <a:pt x="948" y="1291"/>
                    </a:lnTo>
                    <a:lnTo>
                      <a:pt x="941" y="1289"/>
                    </a:lnTo>
                    <a:lnTo>
                      <a:pt x="938" y="1286"/>
                    </a:lnTo>
                    <a:lnTo>
                      <a:pt x="934" y="1280"/>
                    </a:lnTo>
                    <a:lnTo>
                      <a:pt x="933" y="1274"/>
                    </a:lnTo>
                    <a:lnTo>
                      <a:pt x="933" y="1274"/>
                    </a:lnTo>
                    <a:lnTo>
                      <a:pt x="934" y="1269"/>
                    </a:lnTo>
                    <a:lnTo>
                      <a:pt x="938" y="1263"/>
                    </a:lnTo>
                    <a:lnTo>
                      <a:pt x="941" y="1260"/>
                    </a:lnTo>
                    <a:lnTo>
                      <a:pt x="948" y="1258"/>
                    </a:lnTo>
                    <a:lnTo>
                      <a:pt x="948" y="1258"/>
                    </a:lnTo>
                    <a:close/>
                    <a:moveTo>
                      <a:pt x="890" y="1258"/>
                    </a:moveTo>
                    <a:lnTo>
                      <a:pt x="890" y="1258"/>
                    </a:lnTo>
                    <a:lnTo>
                      <a:pt x="890" y="1258"/>
                    </a:lnTo>
                    <a:lnTo>
                      <a:pt x="895" y="1260"/>
                    </a:lnTo>
                    <a:lnTo>
                      <a:pt x="900" y="1263"/>
                    </a:lnTo>
                    <a:lnTo>
                      <a:pt x="904" y="1269"/>
                    </a:lnTo>
                    <a:lnTo>
                      <a:pt x="906" y="1274"/>
                    </a:lnTo>
                    <a:lnTo>
                      <a:pt x="906" y="1274"/>
                    </a:lnTo>
                    <a:lnTo>
                      <a:pt x="904" y="1280"/>
                    </a:lnTo>
                    <a:lnTo>
                      <a:pt x="900" y="1286"/>
                    </a:lnTo>
                    <a:lnTo>
                      <a:pt x="895" y="1289"/>
                    </a:lnTo>
                    <a:lnTo>
                      <a:pt x="890" y="1291"/>
                    </a:lnTo>
                    <a:lnTo>
                      <a:pt x="890" y="1291"/>
                    </a:lnTo>
                    <a:lnTo>
                      <a:pt x="883" y="1289"/>
                    </a:lnTo>
                    <a:lnTo>
                      <a:pt x="878" y="1286"/>
                    </a:lnTo>
                    <a:lnTo>
                      <a:pt x="875" y="1280"/>
                    </a:lnTo>
                    <a:lnTo>
                      <a:pt x="875" y="1274"/>
                    </a:lnTo>
                    <a:lnTo>
                      <a:pt x="875" y="1274"/>
                    </a:lnTo>
                    <a:lnTo>
                      <a:pt x="875" y="1269"/>
                    </a:lnTo>
                    <a:lnTo>
                      <a:pt x="878" y="1263"/>
                    </a:lnTo>
                    <a:lnTo>
                      <a:pt x="883" y="1260"/>
                    </a:lnTo>
                    <a:lnTo>
                      <a:pt x="890" y="1258"/>
                    </a:lnTo>
                    <a:lnTo>
                      <a:pt x="890" y="1258"/>
                    </a:lnTo>
                    <a:close/>
                    <a:moveTo>
                      <a:pt x="832" y="1258"/>
                    </a:moveTo>
                    <a:lnTo>
                      <a:pt x="832" y="1258"/>
                    </a:lnTo>
                    <a:lnTo>
                      <a:pt x="832" y="1258"/>
                    </a:lnTo>
                    <a:lnTo>
                      <a:pt x="837" y="1260"/>
                    </a:lnTo>
                    <a:lnTo>
                      <a:pt x="843" y="1263"/>
                    </a:lnTo>
                    <a:lnTo>
                      <a:pt x="846" y="1269"/>
                    </a:lnTo>
                    <a:lnTo>
                      <a:pt x="848" y="1274"/>
                    </a:lnTo>
                    <a:lnTo>
                      <a:pt x="848" y="1274"/>
                    </a:lnTo>
                    <a:lnTo>
                      <a:pt x="846" y="1280"/>
                    </a:lnTo>
                    <a:lnTo>
                      <a:pt x="843" y="1286"/>
                    </a:lnTo>
                    <a:lnTo>
                      <a:pt x="837" y="1289"/>
                    </a:lnTo>
                    <a:lnTo>
                      <a:pt x="832" y="1291"/>
                    </a:lnTo>
                    <a:lnTo>
                      <a:pt x="832" y="1291"/>
                    </a:lnTo>
                    <a:lnTo>
                      <a:pt x="826" y="1289"/>
                    </a:lnTo>
                    <a:lnTo>
                      <a:pt x="820" y="1286"/>
                    </a:lnTo>
                    <a:lnTo>
                      <a:pt x="817" y="1280"/>
                    </a:lnTo>
                    <a:lnTo>
                      <a:pt x="815" y="1274"/>
                    </a:lnTo>
                    <a:lnTo>
                      <a:pt x="815" y="1274"/>
                    </a:lnTo>
                    <a:lnTo>
                      <a:pt x="817" y="1269"/>
                    </a:lnTo>
                    <a:lnTo>
                      <a:pt x="820" y="1263"/>
                    </a:lnTo>
                    <a:lnTo>
                      <a:pt x="826" y="1260"/>
                    </a:lnTo>
                    <a:lnTo>
                      <a:pt x="832" y="1258"/>
                    </a:lnTo>
                    <a:lnTo>
                      <a:pt x="832" y="1258"/>
                    </a:lnTo>
                    <a:close/>
                    <a:moveTo>
                      <a:pt x="773" y="1258"/>
                    </a:moveTo>
                    <a:lnTo>
                      <a:pt x="773" y="1258"/>
                    </a:lnTo>
                    <a:lnTo>
                      <a:pt x="773" y="1258"/>
                    </a:lnTo>
                    <a:lnTo>
                      <a:pt x="780" y="1260"/>
                    </a:lnTo>
                    <a:lnTo>
                      <a:pt x="785" y="1263"/>
                    </a:lnTo>
                    <a:lnTo>
                      <a:pt x="788" y="1269"/>
                    </a:lnTo>
                    <a:lnTo>
                      <a:pt x="788" y="1274"/>
                    </a:lnTo>
                    <a:lnTo>
                      <a:pt x="788" y="1274"/>
                    </a:lnTo>
                    <a:lnTo>
                      <a:pt x="788" y="1280"/>
                    </a:lnTo>
                    <a:lnTo>
                      <a:pt x="785" y="1286"/>
                    </a:lnTo>
                    <a:lnTo>
                      <a:pt x="780" y="1289"/>
                    </a:lnTo>
                    <a:lnTo>
                      <a:pt x="773" y="1291"/>
                    </a:lnTo>
                    <a:lnTo>
                      <a:pt x="773" y="1291"/>
                    </a:lnTo>
                    <a:lnTo>
                      <a:pt x="768" y="1289"/>
                    </a:lnTo>
                    <a:lnTo>
                      <a:pt x="762" y="1286"/>
                    </a:lnTo>
                    <a:lnTo>
                      <a:pt x="759" y="1280"/>
                    </a:lnTo>
                    <a:lnTo>
                      <a:pt x="757" y="1274"/>
                    </a:lnTo>
                    <a:lnTo>
                      <a:pt x="757" y="1274"/>
                    </a:lnTo>
                    <a:lnTo>
                      <a:pt x="759" y="1269"/>
                    </a:lnTo>
                    <a:lnTo>
                      <a:pt x="762" y="1263"/>
                    </a:lnTo>
                    <a:lnTo>
                      <a:pt x="768" y="1260"/>
                    </a:lnTo>
                    <a:lnTo>
                      <a:pt x="773" y="1258"/>
                    </a:lnTo>
                    <a:lnTo>
                      <a:pt x="773" y="1258"/>
                    </a:lnTo>
                    <a:close/>
                    <a:moveTo>
                      <a:pt x="715" y="1258"/>
                    </a:moveTo>
                    <a:lnTo>
                      <a:pt x="715" y="1258"/>
                    </a:lnTo>
                    <a:lnTo>
                      <a:pt x="715" y="1258"/>
                    </a:lnTo>
                    <a:lnTo>
                      <a:pt x="722" y="1260"/>
                    </a:lnTo>
                    <a:lnTo>
                      <a:pt x="725" y="1263"/>
                    </a:lnTo>
                    <a:lnTo>
                      <a:pt x="728" y="1269"/>
                    </a:lnTo>
                    <a:lnTo>
                      <a:pt x="730" y="1274"/>
                    </a:lnTo>
                    <a:lnTo>
                      <a:pt x="730" y="1274"/>
                    </a:lnTo>
                    <a:lnTo>
                      <a:pt x="728" y="1280"/>
                    </a:lnTo>
                    <a:lnTo>
                      <a:pt x="725" y="1286"/>
                    </a:lnTo>
                    <a:lnTo>
                      <a:pt x="722" y="1289"/>
                    </a:lnTo>
                    <a:lnTo>
                      <a:pt x="715" y="1291"/>
                    </a:lnTo>
                    <a:lnTo>
                      <a:pt x="715" y="1291"/>
                    </a:lnTo>
                    <a:lnTo>
                      <a:pt x="710" y="1289"/>
                    </a:lnTo>
                    <a:lnTo>
                      <a:pt x="705" y="1286"/>
                    </a:lnTo>
                    <a:lnTo>
                      <a:pt x="701" y="1280"/>
                    </a:lnTo>
                    <a:lnTo>
                      <a:pt x="699" y="1274"/>
                    </a:lnTo>
                    <a:lnTo>
                      <a:pt x="699" y="1274"/>
                    </a:lnTo>
                    <a:lnTo>
                      <a:pt x="701" y="1269"/>
                    </a:lnTo>
                    <a:lnTo>
                      <a:pt x="705" y="1263"/>
                    </a:lnTo>
                    <a:lnTo>
                      <a:pt x="710" y="1260"/>
                    </a:lnTo>
                    <a:lnTo>
                      <a:pt x="715" y="1258"/>
                    </a:lnTo>
                    <a:lnTo>
                      <a:pt x="715" y="1258"/>
                    </a:lnTo>
                    <a:close/>
                    <a:moveTo>
                      <a:pt x="657" y="1258"/>
                    </a:moveTo>
                    <a:lnTo>
                      <a:pt x="657" y="1258"/>
                    </a:lnTo>
                    <a:lnTo>
                      <a:pt x="657" y="1258"/>
                    </a:lnTo>
                    <a:lnTo>
                      <a:pt x="662" y="1260"/>
                    </a:lnTo>
                    <a:lnTo>
                      <a:pt x="667" y="1263"/>
                    </a:lnTo>
                    <a:lnTo>
                      <a:pt x="671" y="1269"/>
                    </a:lnTo>
                    <a:lnTo>
                      <a:pt x="672" y="1274"/>
                    </a:lnTo>
                    <a:lnTo>
                      <a:pt x="672" y="1274"/>
                    </a:lnTo>
                    <a:lnTo>
                      <a:pt x="671" y="1280"/>
                    </a:lnTo>
                    <a:lnTo>
                      <a:pt x="667" y="1286"/>
                    </a:lnTo>
                    <a:lnTo>
                      <a:pt x="662" y="1289"/>
                    </a:lnTo>
                    <a:lnTo>
                      <a:pt x="657" y="1291"/>
                    </a:lnTo>
                    <a:lnTo>
                      <a:pt x="657" y="1291"/>
                    </a:lnTo>
                    <a:lnTo>
                      <a:pt x="650" y="1289"/>
                    </a:lnTo>
                    <a:lnTo>
                      <a:pt x="645" y="1286"/>
                    </a:lnTo>
                    <a:lnTo>
                      <a:pt x="642" y="1280"/>
                    </a:lnTo>
                    <a:lnTo>
                      <a:pt x="642" y="1274"/>
                    </a:lnTo>
                    <a:lnTo>
                      <a:pt x="642" y="1274"/>
                    </a:lnTo>
                    <a:lnTo>
                      <a:pt x="642" y="1269"/>
                    </a:lnTo>
                    <a:lnTo>
                      <a:pt x="645" y="1263"/>
                    </a:lnTo>
                    <a:lnTo>
                      <a:pt x="650" y="1260"/>
                    </a:lnTo>
                    <a:lnTo>
                      <a:pt x="657" y="1258"/>
                    </a:lnTo>
                    <a:lnTo>
                      <a:pt x="657" y="1258"/>
                    </a:lnTo>
                    <a:close/>
                    <a:moveTo>
                      <a:pt x="599" y="1258"/>
                    </a:moveTo>
                    <a:lnTo>
                      <a:pt x="599" y="1258"/>
                    </a:lnTo>
                    <a:lnTo>
                      <a:pt x="599" y="1258"/>
                    </a:lnTo>
                    <a:lnTo>
                      <a:pt x="604" y="1260"/>
                    </a:lnTo>
                    <a:lnTo>
                      <a:pt x="609" y="1263"/>
                    </a:lnTo>
                    <a:lnTo>
                      <a:pt x="613" y="1269"/>
                    </a:lnTo>
                    <a:lnTo>
                      <a:pt x="614" y="1274"/>
                    </a:lnTo>
                    <a:lnTo>
                      <a:pt x="614" y="1274"/>
                    </a:lnTo>
                    <a:lnTo>
                      <a:pt x="613" y="1280"/>
                    </a:lnTo>
                    <a:lnTo>
                      <a:pt x="609" y="1286"/>
                    </a:lnTo>
                    <a:lnTo>
                      <a:pt x="604" y="1289"/>
                    </a:lnTo>
                    <a:lnTo>
                      <a:pt x="599" y="1291"/>
                    </a:lnTo>
                    <a:lnTo>
                      <a:pt x="599" y="1291"/>
                    </a:lnTo>
                    <a:lnTo>
                      <a:pt x="592" y="1289"/>
                    </a:lnTo>
                    <a:lnTo>
                      <a:pt x="587" y="1286"/>
                    </a:lnTo>
                    <a:lnTo>
                      <a:pt x="584" y="1280"/>
                    </a:lnTo>
                    <a:lnTo>
                      <a:pt x="584" y="1274"/>
                    </a:lnTo>
                    <a:lnTo>
                      <a:pt x="584" y="1274"/>
                    </a:lnTo>
                    <a:lnTo>
                      <a:pt x="584" y="1269"/>
                    </a:lnTo>
                    <a:lnTo>
                      <a:pt x="587" y="1263"/>
                    </a:lnTo>
                    <a:lnTo>
                      <a:pt x="592" y="1260"/>
                    </a:lnTo>
                    <a:lnTo>
                      <a:pt x="599" y="1258"/>
                    </a:lnTo>
                    <a:lnTo>
                      <a:pt x="599" y="1258"/>
                    </a:lnTo>
                    <a:close/>
                    <a:moveTo>
                      <a:pt x="539" y="1258"/>
                    </a:moveTo>
                    <a:lnTo>
                      <a:pt x="539" y="1258"/>
                    </a:lnTo>
                    <a:lnTo>
                      <a:pt x="539" y="1258"/>
                    </a:lnTo>
                    <a:lnTo>
                      <a:pt x="546" y="1260"/>
                    </a:lnTo>
                    <a:lnTo>
                      <a:pt x="551" y="1263"/>
                    </a:lnTo>
                    <a:lnTo>
                      <a:pt x="555" y="1269"/>
                    </a:lnTo>
                    <a:lnTo>
                      <a:pt x="555" y="1274"/>
                    </a:lnTo>
                    <a:lnTo>
                      <a:pt x="555" y="1274"/>
                    </a:lnTo>
                    <a:lnTo>
                      <a:pt x="555" y="1280"/>
                    </a:lnTo>
                    <a:lnTo>
                      <a:pt x="551" y="1286"/>
                    </a:lnTo>
                    <a:lnTo>
                      <a:pt x="546" y="1289"/>
                    </a:lnTo>
                    <a:lnTo>
                      <a:pt x="539" y="1291"/>
                    </a:lnTo>
                    <a:lnTo>
                      <a:pt x="539" y="1291"/>
                    </a:lnTo>
                    <a:lnTo>
                      <a:pt x="534" y="1289"/>
                    </a:lnTo>
                    <a:lnTo>
                      <a:pt x="529" y="1286"/>
                    </a:lnTo>
                    <a:lnTo>
                      <a:pt x="526" y="1280"/>
                    </a:lnTo>
                    <a:lnTo>
                      <a:pt x="524" y="1274"/>
                    </a:lnTo>
                    <a:lnTo>
                      <a:pt x="524" y="1274"/>
                    </a:lnTo>
                    <a:lnTo>
                      <a:pt x="526" y="1269"/>
                    </a:lnTo>
                    <a:lnTo>
                      <a:pt x="529" y="1263"/>
                    </a:lnTo>
                    <a:lnTo>
                      <a:pt x="534" y="1260"/>
                    </a:lnTo>
                    <a:lnTo>
                      <a:pt x="539" y="1258"/>
                    </a:lnTo>
                    <a:lnTo>
                      <a:pt x="539" y="1258"/>
                    </a:lnTo>
                    <a:close/>
                    <a:moveTo>
                      <a:pt x="482" y="1258"/>
                    </a:moveTo>
                    <a:lnTo>
                      <a:pt x="482" y="1258"/>
                    </a:lnTo>
                    <a:lnTo>
                      <a:pt x="482" y="1258"/>
                    </a:lnTo>
                    <a:lnTo>
                      <a:pt x="488" y="1260"/>
                    </a:lnTo>
                    <a:lnTo>
                      <a:pt x="493" y="1263"/>
                    </a:lnTo>
                    <a:lnTo>
                      <a:pt x="495" y="1269"/>
                    </a:lnTo>
                    <a:lnTo>
                      <a:pt x="497" y="1274"/>
                    </a:lnTo>
                    <a:lnTo>
                      <a:pt x="497" y="1274"/>
                    </a:lnTo>
                    <a:lnTo>
                      <a:pt x="495" y="1280"/>
                    </a:lnTo>
                    <a:lnTo>
                      <a:pt x="493" y="1286"/>
                    </a:lnTo>
                    <a:lnTo>
                      <a:pt x="488" y="1289"/>
                    </a:lnTo>
                    <a:lnTo>
                      <a:pt x="482" y="1291"/>
                    </a:lnTo>
                    <a:lnTo>
                      <a:pt x="482" y="1291"/>
                    </a:lnTo>
                    <a:lnTo>
                      <a:pt x="476" y="1289"/>
                    </a:lnTo>
                    <a:lnTo>
                      <a:pt x="471" y="1286"/>
                    </a:lnTo>
                    <a:lnTo>
                      <a:pt x="468" y="1280"/>
                    </a:lnTo>
                    <a:lnTo>
                      <a:pt x="466" y="1274"/>
                    </a:lnTo>
                    <a:lnTo>
                      <a:pt x="466" y="1274"/>
                    </a:lnTo>
                    <a:lnTo>
                      <a:pt x="468" y="1269"/>
                    </a:lnTo>
                    <a:lnTo>
                      <a:pt x="471" y="1263"/>
                    </a:lnTo>
                    <a:lnTo>
                      <a:pt x="476" y="1260"/>
                    </a:lnTo>
                    <a:lnTo>
                      <a:pt x="482" y="1258"/>
                    </a:lnTo>
                    <a:lnTo>
                      <a:pt x="482" y="1258"/>
                    </a:lnTo>
                    <a:close/>
                    <a:moveTo>
                      <a:pt x="424" y="1258"/>
                    </a:moveTo>
                    <a:lnTo>
                      <a:pt x="424" y="1258"/>
                    </a:lnTo>
                    <a:lnTo>
                      <a:pt x="424" y="1258"/>
                    </a:lnTo>
                    <a:lnTo>
                      <a:pt x="429" y="1260"/>
                    </a:lnTo>
                    <a:lnTo>
                      <a:pt x="434" y="1263"/>
                    </a:lnTo>
                    <a:lnTo>
                      <a:pt x="437" y="1269"/>
                    </a:lnTo>
                    <a:lnTo>
                      <a:pt x="439" y="1274"/>
                    </a:lnTo>
                    <a:lnTo>
                      <a:pt x="439" y="1274"/>
                    </a:lnTo>
                    <a:lnTo>
                      <a:pt x="437" y="1280"/>
                    </a:lnTo>
                    <a:lnTo>
                      <a:pt x="434" y="1286"/>
                    </a:lnTo>
                    <a:lnTo>
                      <a:pt x="429" y="1289"/>
                    </a:lnTo>
                    <a:lnTo>
                      <a:pt x="424" y="1291"/>
                    </a:lnTo>
                    <a:lnTo>
                      <a:pt x="424" y="1291"/>
                    </a:lnTo>
                    <a:lnTo>
                      <a:pt x="417" y="1289"/>
                    </a:lnTo>
                    <a:lnTo>
                      <a:pt x="412" y="1286"/>
                    </a:lnTo>
                    <a:lnTo>
                      <a:pt x="410" y="1280"/>
                    </a:lnTo>
                    <a:lnTo>
                      <a:pt x="408" y="1274"/>
                    </a:lnTo>
                    <a:lnTo>
                      <a:pt x="408" y="1274"/>
                    </a:lnTo>
                    <a:lnTo>
                      <a:pt x="410" y="1269"/>
                    </a:lnTo>
                    <a:lnTo>
                      <a:pt x="412" y="1263"/>
                    </a:lnTo>
                    <a:lnTo>
                      <a:pt x="417" y="1260"/>
                    </a:lnTo>
                    <a:lnTo>
                      <a:pt x="424" y="1258"/>
                    </a:lnTo>
                    <a:lnTo>
                      <a:pt x="424" y="1258"/>
                    </a:lnTo>
                    <a:close/>
                    <a:moveTo>
                      <a:pt x="366" y="1258"/>
                    </a:moveTo>
                    <a:lnTo>
                      <a:pt x="366" y="1258"/>
                    </a:lnTo>
                    <a:lnTo>
                      <a:pt x="366" y="1258"/>
                    </a:lnTo>
                    <a:lnTo>
                      <a:pt x="371" y="1260"/>
                    </a:lnTo>
                    <a:lnTo>
                      <a:pt x="376" y="1263"/>
                    </a:lnTo>
                    <a:lnTo>
                      <a:pt x="379" y="1269"/>
                    </a:lnTo>
                    <a:lnTo>
                      <a:pt x="381" y="1274"/>
                    </a:lnTo>
                    <a:lnTo>
                      <a:pt x="381" y="1274"/>
                    </a:lnTo>
                    <a:lnTo>
                      <a:pt x="379" y="1280"/>
                    </a:lnTo>
                    <a:lnTo>
                      <a:pt x="376" y="1286"/>
                    </a:lnTo>
                    <a:lnTo>
                      <a:pt x="371" y="1289"/>
                    </a:lnTo>
                    <a:lnTo>
                      <a:pt x="366" y="1291"/>
                    </a:lnTo>
                    <a:lnTo>
                      <a:pt x="366" y="1291"/>
                    </a:lnTo>
                    <a:lnTo>
                      <a:pt x="359" y="1289"/>
                    </a:lnTo>
                    <a:lnTo>
                      <a:pt x="354" y="1286"/>
                    </a:lnTo>
                    <a:lnTo>
                      <a:pt x="350" y="1280"/>
                    </a:lnTo>
                    <a:lnTo>
                      <a:pt x="350" y="1274"/>
                    </a:lnTo>
                    <a:lnTo>
                      <a:pt x="350" y="1274"/>
                    </a:lnTo>
                    <a:lnTo>
                      <a:pt x="350" y="1269"/>
                    </a:lnTo>
                    <a:lnTo>
                      <a:pt x="354" y="1263"/>
                    </a:lnTo>
                    <a:lnTo>
                      <a:pt x="359" y="1260"/>
                    </a:lnTo>
                    <a:lnTo>
                      <a:pt x="366" y="1258"/>
                    </a:lnTo>
                    <a:lnTo>
                      <a:pt x="366" y="1258"/>
                    </a:lnTo>
                    <a:close/>
                    <a:moveTo>
                      <a:pt x="306" y="1258"/>
                    </a:moveTo>
                    <a:lnTo>
                      <a:pt x="306" y="1258"/>
                    </a:lnTo>
                    <a:lnTo>
                      <a:pt x="306" y="1258"/>
                    </a:lnTo>
                    <a:lnTo>
                      <a:pt x="313" y="1260"/>
                    </a:lnTo>
                    <a:lnTo>
                      <a:pt x="318" y="1263"/>
                    </a:lnTo>
                    <a:lnTo>
                      <a:pt x="321" y="1269"/>
                    </a:lnTo>
                    <a:lnTo>
                      <a:pt x="323" y="1274"/>
                    </a:lnTo>
                    <a:lnTo>
                      <a:pt x="323" y="1274"/>
                    </a:lnTo>
                    <a:lnTo>
                      <a:pt x="321" y="1280"/>
                    </a:lnTo>
                    <a:lnTo>
                      <a:pt x="318" y="1286"/>
                    </a:lnTo>
                    <a:lnTo>
                      <a:pt x="313" y="1289"/>
                    </a:lnTo>
                    <a:lnTo>
                      <a:pt x="306" y="1291"/>
                    </a:lnTo>
                    <a:lnTo>
                      <a:pt x="306" y="1291"/>
                    </a:lnTo>
                    <a:lnTo>
                      <a:pt x="301" y="1289"/>
                    </a:lnTo>
                    <a:lnTo>
                      <a:pt x="296" y="1286"/>
                    </a:lnTo>
                    <a:lnTo>
                      <a:pt x="292" y="1280"/>
                    </a:lnTo>
                    <a:lnTo>
                      <a:pt x="291" y="1274"/>
                    </a:lnTo>
                    <a:lnTo>
                      <a:pt x="291" y="1274"/>
                    </a:lnTo>
                    <a:lnTo>
                      <a:pt x="292" y="1269"/>
                    </a:lnTo>
                    <a:lnTo>
                      <a:pt x="296" y="1263"/>
                    </a:lnTo>
                    <a:lnTo>
                      <a:pt x="301" y="1260"/>
                    </a:lnTo>
                    <a:lnTo>
                      <a:pt x="306" y="1258"/>
                    </a:lnTo>
                    <a:lnTo>
                      <a:pt x="306" y="1258"/>
                    </a:lnTo>
                    <a:close/>
                    <a:moveTo>
                      <a:pt x="248" y="1258"/>
                    </a:moveTo>
                    <a:lnTo>
                      <a:pt x="248" y="1258"/>
                    </a:lnTo>
                    <a:lnTo>
                      <a:pt x="248" y="1258"/>
                    </a:lnTo>
                    <a:lnTo>
                      <a:pt x="255" y="1260"/>
                    </a:lnTo>
                    <a:lnTo>
                      <a:pt x="260" y="1263"/>
                    </a:lnTo>
                    <a:lnTo>
                      <a:pt x="264" y="1269"/>
                    </a:lnTo>
                    <a:lnTo>
                      <a:pt x="264" y="1274"/>
                    </a:lnTo>
                    <a:lnTo>
                      <a:pt x="264" y="1274"/>
                    </a:lnTo>
                    <a:lnTo>
                      <a:pt x="264" y="1280"/>
                    </a:lnTo>
                    <a:lnTo>
                      <a:pt x="260" y="1286"/>
                    </a:lnTo>
                    <a:lnTo>
                      <a:pt x="255" y="1289"/>
                    </a:lnTo>
                    <a:lnTo>
                      <a:pt x="248" y="1291"/>
                    </a:lnTo>
                    <a:lnTo>
                      <a:pt x="248" y="1291"/>
                    </a:lnTo>
                    <a:lnTo>
                      <a:pt x="243" y="1289"/>
                    </a:lnTo>
                    <a:lnTo>
                      <a:pt x="238" y="1286"/>
                    </a:lnTo>
                    <a:lnTo>
                      <a:pt x="235" y="1280"/>
                    </a:lnTo>
                    <a:lnTo>
                      <a:pt x="233" y="1274"/>
                    </a:lnTo>
                    <a:lnTo>
                      <a:pt x="233" y="1274"/>
                    </a:lnTo>
                    <a:lnTo>
                      <a:pt x="235" y="1269"/>
                    </a:lnTo>
                    <a:lnTo>
                      <a:pt x="238" y="1263"/>
                    </a:lnTo>
                    <a:lnTo>
                      <a:pt x="243" y="1260"/>
                    </a:lnTo>
                    <a:lnTo>
                      <a:pt x="248" y="1258"/>
                    </a:lnTo>
                    <a:lnTo>
                      <a:pt x="248" y="1258"/>
                    </a:lnTo>
                    <a:close/>
                    <a:moveTo>
                      <a:pt x="132" y="1258"/>
                    </a:moveTo>
                    <a:lnTo>
                      <a:pt x="132" y="1258"/>
                    </a:lnTo>
                    <a:lnTo>
                      <a:pt x="132" y="1258"/>
                    </a:lnTo>
                    <a:lnTo>
                      <a:pt x="138" y="1260"/>
                    </a:lnTo>
                    <a:lnTo>
                      <a:pt x="143" y="1263"/>
                    </a:lnTo>
                    <a:lnTo>
                      <a:pt x="146" y="1269"/>
                    </a:lnTo>
                    <a:lnTo>
                      <a:pt x="148" y="1274"/>
                    </a:lnTo>
                    <a:lnTo>
                      <a:pt x="148" y="1274"/>
                    </a:lnTo>
                    <a:lnTo>
                      <a:pt x="146" y="1280"/>
                    </a:lnTo>
                    <a:lnTo>
                      <a:pt x="143" y="1286"/>
                    </a:lnTo>
                    <a:lnTo>
                      <a:pt x="138" y="1289"/>
                    </a:lnTo>
                    <a:lnTo>
                      <a:pt x="132" y="1291"/>
                    </a:lnTo>
                    <a:lnTo>
                      <a:pt x="132" y="1291"/>
                    </a:lnTo>
                    <a:lnTo>
                      <a:pt x="126" y="1289"/>
                    </a:lnTo>
                    <a:lnTo>
                      <a:pt x="120" y="1286"/>
                    </a:lnTo>
                    <a:lnTo>
                      <a:pt x="117" y="1280"/>
                    </a:lnTo>
                    <a:lnTo>
                      <a:pt x="117" y="1274"/>
                    </a:lnTo>
                    <a:lnTo>
                      <a:pt x="117" y="1274"/>
                    </a:lnTo>
                    <a:lnTo>
                      <a:pt x="117" y="1269"/>
                    </a:lnTo>
                    <a:lnTo>
                      <a:pt x="120" y="1263"/>
                    </a:lnTo>
                    <a:lnTo>
                      <a:pt x="126" y="1260"/>
                    </a:lnTo>
                    <a:lnTo>
                      <a:pt x="132" y="1258"/>
                    </a:lnTo>
                    <a:lnTo>
                      <a:pt x="132" y="1258"/>
                    </a:lnTo>
                    <a:close/>
                    <a:moveTo>
                      <a:pt x="73" y="1258"/>
                    </a:moveTo>
                    <a:lnTo>
                      <a:pt x="73" y="1258"/>
                    </a:lnTo>
                    <a:lnTo>
                      <a:pt x="73" y="1258"/>
                    </a:lnTo>
                    <a:lnTo>
                      <a:pt x="80" y="1260"/>
                    </a:lnTo>
                    <a:lnTo>
                      <a:pt x="85" y="1263"/>
                    </a:lnTo>
                    <a:lnTo>
                      <a:pt x="88" y="1269"/>
                    </a:lnTo>
                    <a:lnTo>
                      <a:pt x="90" y="1274"/>
                    </a:lnTo>
                    <a:lnTo>
                      <a:pt x="90" y="1274"/>
                    </a:lnTo>
                    <a:lnTo>
                      <a:pt x="88" y="1280"/>
                    </a:lnTo>
                    <a:lnTo>
                      <a:pt x="85" y="1286"/>
                    </a:lnTo>
                    <a:lnTo>
                      <a:pt x="80" y="1289"/>
                    </a:lnTo>
                    <a:lnTo>
                      <a:pt x="73" y="1291"/>
                    </a:lnTo>
                    <a:lnTo>
                      <a:pt x="73" y="1291"/>
                    </a:lnTo>
                    <a:lnTo>
                      <a:pt x="68" y="1289"/>
                    </a:lnTo>
                    <a:lnTo>
                      <a:pt x="63" y="1286"/>
                    </a:lnTo>
                    <a:lnTo>
                      <a:pt x="59" y="1280"/>
                    </a:lnTo>
                    <a:lnTo>
                      <a:pt x="57" y="1274"/>
                    </a:lnTo>
                    <a:lnTo>
                      <a:pt x="57" y="1274"/>
                    </a:lnTo>
                    <a:lnTo>
                      <a:pt x="59" y="1269"/>
                    </a:lnTo>
                    <a:lnTo>
                      <a:pt x="63" y="1263"/>
                    </a:lnTo>
                    <a:lnTo>
                      <a:pt x="68" y="1260"/>
                    </a:lnTo>
                    <a:lnTo>
                      <a:pt x="73" y="1258"/>
                    </a:lnTo>
                    <a:lnTo>
                      <a:pt x="73" y="1258"/>
                    </a:lnTo>
                    <a:close/>
                    <a:moveTo>
                      <a:pt x="15" y="1258"/>
                    </a:moveTo>
                    <a:lnTo>
                      <a:pt x="15" y="1258"/>
                    </a:lnTo>
                    <a:lnTo>
                      <a:pt x="15" y="1258"/>
                    </a:lnTo>
                    <a:lnTo>
                      <a:pt x="22" y="1260"/>
                    </a:lnTo>
                    <a:lnTo>
                      <a:pt x="27" y="1263"/>
                    </a:lnTo>
                    <a:lnTo>
                      <a:pt x="30" y="1269"/>
                    </a:lnTo>
                    <a:lnTo>
                      <a:pt x="30" y="1274"/>
                    </a:lnTo>
                    <a:lnTo>
                      <a:pt x="30" y="1274"/>
                    </a:lnTo>
                    <a:lnTo>
                      <a:pt x="30" y="1280"/>
                    </a:lnTo>
                    <a:lnTo>
                      <a:pt x="27" y="1286"/>
                    </a:lnTo>
                    <a:lnTo>
                      <a:pt x="22" y="1289"/>
                    </a:lnTo>
                    <a:lnTo>
                      <a:pt x="15" y="1291"/>
                    </a:lnTo>
                    <a:lnTo>
                      <a:pt x="15" y="1291"/>
                    </a:lnTo>
                    <a:lnTo>
                      <a:pt x="10" y="1289"/>
                    </a:lnTo>
                    <a:lnTo>
                      <a:pt x="5" y="1286"/>
                    </a:lnTo>
                    <a:lnTo>
                      <a:pt x="1" y="1280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1" y="1269"/>
                    </a:lnTo>
                    <a:lnTo>
                      <a:pt x="5" y="1263"/>
                    </a:lnTo>
                    <a:lnTo>
                      <a:pt x="10" y="1260"/>
                    </a:lnTo>
                    <a:lnTo>
                      <a:pt x="15" y="1258"/>
                    </a:lnTo>
                    <a:lnTo>
                      <a:pt x="15" y="1258"/>
                    </a:lnTo>
                    <a:close/>
                    <a:moveTo>
                      <a:pt x="1064" y="1214"/>
                    </a:moveTo>
                    <a:lnTo>
                      <a:pt x="1064" y="1214"/>
                    </a:lnTo>
                    <a:lnTo>
                      <a:pt x="1064" y="1214"/>
                    </a:lnTo>
                    <a:lnTo>
                      <a:pt x="1071" y="1216"/>
                    </a:lnTo>
                    <a:lnTo>
                      <a:pt x="1076" y="1219"/>
                    </a:lnTo>
                    <a:lnTo>
                      <a:pt x="1079" y="1224"/>
                    </a:lnTo>
                    <a:lnTo>
                      <a:pt x="1081" y="1231"/>
                    </a:lnTo>
                    <a:lnTo>
                      <a:pt x="1081" y="1231"/>
                    </a:lnTo>
                    <a:lnTo>
                      <a:pt x="1079" y="1236"/>
                    </a:lnTo>
                    <a:lnTo>
                      <a:pt x="1076" y="1243"/>
                    </a:lnTo>
                    <a:lnTo>
                      <a:pt x="1071" y="1246"/>
                    </a:lnTo>
                    <a:lnTo>
                      <a:pt x="1064" y="1246"/>
                    </a:lnTo>
                    <a:lnTo>
                      <a:pt x="1064" y="1246"/>
                    </a:lnTo>
                    <a:lnTo>
                      <a:pt x="1059" y="1246"/>
                    </a:lnTo>
                    <a:lnTo>
                      <a:pt x="1054" y="1243"/>
                    </a:lnTo>
                    <a:lnTo>
                      <a:pt x="1050" y="1236"/>
                    </a:lnTo>
                    <a:lnTo>
                      <a:pt x="1049" y="1231"/>
                    </a:lnTo>
                    <a:lnTo>
                      <a:pt x="1049" y="1231"/>
                    </a:lnTo>
                    <a:lnTo>
                      <a:pt x="1050" y="1224"/>
                    </a:lnTo>
                    <a:lnTo>
                      <a:pt x="1054" y="1219"/>
                    </a:lnTo>
                    <a:lnTo>
                      <a:pt x="1059" y="1216"/>
                    </a:lnTo>
                    <a:lnTo>
                      <a:pt x="1064" y="1214"/>
                    </a:lnTo>
                    <a:lnTo>
                      <a:pt x="1064" y="1214"/>
                    </a:lnTo>
                    <a:close/>
                    <a:moveTo>
                      <a:pt x="1006" y="1214"/>
                    </a:moveTo>
                    <a:lnTo>
                      <a:pt x="1006" y="1214"/>
                    </a:lnTo>
                    <a:lnTo>
                      <a:pt x="1006" y="1214"/>
                    </a:lnTo>
                    <a:lnTo>
                      <a:pt x="1013" y="1216"/>
                    </a:lnTo>
                    <a:lnTo>
                      <a:pt x="1018" y="1219"/>
                    </a:lnTo>
                    <a:lnTo>
                      <a:pt x="1021" y="1224"/>
                    </a:lnTo>
                    <a:lnTo>
                      <a:pt x="1021" y="1231"/>
                    </a:lnTo>
                    <a:lnTo>
                      <a:pt x="1021" y="1231"/>
                    </a:lnTo>
                    <a:lnTo>
                      <a:pt x="1021" y="1236"/>
                    </a:lnTo>
                    <a:lnTo>
                      <a:pt x="1018" y="1243"/>
                    </a:lnTo>
                    <a:lnTo>
                      <a:pt x="1013" y="1246"/>
                    </a:lnTo>
                    <a:lnTo>
                      <a:pt x="1006" y="1246"/>
                    </a:lnTo>
                    <a:lnTo>
                      <a:pt x="1006" y="1246"/>
                    </a:lnTo>
                    <a:lnTo>
                      <a:pt x="1001" y="1246"/>
                    </a:lnTo>
                    <a:lnTo>
                      <a:pt x="996" y="1243"/>
                    </a:lnTo>
                    <a:lnTo>
                      <a:pt x="992" y="1236"/>
                    </a:lnTo>
                    <a:lnTo>
                      <a:pt x="991" y="1231"/>
                    </a:lnTo>
                    <a:lnTo>
                      <a:pt x="991" y="1231"/>
                    </a:lnTo>
                    <a:lnTo>
                      <a:pt x="992" y="1224"/>
                    </a:lnTo>
                    <a:lnTo>
                      <a:pt x="996" y="1219"/>
                    </a:lnTo>
                    <a:lnTo>
                      <a:pt x="1001" y="1216"/>
                    </a:lnTo>
                    <a:lnTo>
                      <a:pt x="1006" y="1214"/>
                    </a:lnTo>
                    <a:lnTo>
                      <a:pt x="1006" y="1214"/>
                    </a:lnTo>
                    <a:close/>
                    <a:moveTo>
                      <a:pt x="948" y="1214"/>
                    </a:moveTo>
                    <a:lnTo>
                      <a:pt x="948" y="1214"/>
                    </a:lnTo>
                    <a:lnTo>
                      <a:pt x="948" y="1214"/>
                    </a:lnTo>
                    <a:lnTo>
                      <a:pt x="955" y="1216"/>
                    </a:lnTo>
                    <a:lnTo>
                      <a:pt x="958" y="1219"/>
                    </a:lnTo>
                    <a:lnTo>
                      <a:pt x="962" y="1224"/>
                    </a:lnTo>
                    <a:lnTo>
                      <a:pt x="963" y="1231"/>
                    </a:lnTo>
                    <a:lnTo>
                      <a:pt x="963" y="1231"/>
                    </a:lnTo>
                    <a:lnTo>
                      <a:pt x="962" y="1236"/>
                    </a:lnTo>
                    <a:lnTo>
                      <a:pt x="958" y="1243"/>
                    </a:lnTo>
                    <a:lnTo>
                      <a:pt x="955" y="1246"/>
                    </a:lnTo>
                    <a:lnTo>
                      <a:pt x="948" y="1246"/>
                    </a:lnTo>
                    <a:lnTo>
                      <a:pt x="948" y="1246"/>
                    </a:lnTo>
                    <a:lnTo>
                      <a:pt x="941" y="1246"/>
                    </a:lnTo>
                    <a:lnTo>
                      <a:pt x="938" y="1243"/>
                    </a:lnTo>
                    <a:lnTo>
                      <a:pt x="934" y="1236"/>
                    </a:lnTo>
                    <a:lnTo>
                      <a:pt x="933" y="1231"/>
                    </a:lnTo>
                    <a:lnTo>
                      <a:pt x="933" y="1231"/>
                    </a:lnTo>
                    <a:lnTo>
                      <a:pt x="934" y="1224"/>
                    </a:lnTo>
                    <a:lnTo>
                      <a:pt x="938" y="1219"/>
                    </a:lnTo>
                    <a:lnTo>
                      <a:pt x="941" y="1216"/>
                    </a:lnTo>
                    <a:lnTo>
                      <a:pt x="948" y="1214"/>
                    </a:lnTo>
                    <a:lnTo>
                      <a:pt x="948" y="1214"/>
                    </a:lnTo>
                    <a:close/>
                    <a:moveTo>
                      <a:pt x="890" y="1214"/>
                    </a:moveTo>
                    <a:lnTo>
                      <a:pt x="890" y="1214"/>
                    </a:lnTo>
                    <a:lnTo>
                      <a:pt x="890" y="1214"/>
                    </a:lnTo>
                    <a:lnTo>
                      <a:pt x="895" y="1216"/>
                    </a:lnTo>
                    <a:lnTo>
                      <a:pt x="900" y="1219"/>
                    </a:lnTo>
                    <a:lnTo>
                      <a:pt x="904" y="1224"/>
                    </a:lnTo>
                    <a:lnTo>
                      <a:pt x="906" y="1231"/>
                    </a:lnTo>
                    <a:lnTo>
                      <a:pt x="906" y="1231"/>
                    </a:lnTo>
                    <a:lnTo>
                      <a:pt x="904" y="1236"/>
                    </a:lnTo>
                    <a:lnTo>
                      <a:pt x="900" y="1243"/>
                    </a:lnTo>
                    <a:lnTo>
                      <a:pt x="895" y="1246"/>
                    </a:lnTo>
                    <a:lnTo>
                      <a:pt x="890" y="1246"/>
                    </a:lnTo>
                    <a:lnTo>
                      <a:pt x="890" y="1246"/>
                    </a:lnTo>
                    <a:lnTo>
                      <a:pt x="883" y="1246"/>
                    </a:lnTo>
                    <a:lnTo>
                      <a:pt x="878" y="1243"/>
                    </a:lnTo>
                    <a:lnTo>
                      <a:pt x="875" y="1236"/>
                    </a:lnTo>
                    <a:lnTo>
                      <a:pt x="875" y="1231"/>
                    </a:lnTo>
                    <a:lnTo>
                      <a:pt x="875" y="1231"/>
                    </a:lnTo>
                    <a:lnTo>
                      <a:pt x="875" y="1224"/>
                    </a:lnTo>
                    <a:lnTo>
                      <a:pt x="878" y="1219"/>
                    </a:lnTo>
                    <a:lnTo>
                      <a:pt x="883" y="1216"/>
                    </a:lnTo>
                    <a:lnTo>
                      <a:pt x="890" y="1214"/>
                    </a:lnTo>
                    <a:lnTo>
                      <a:pt x="890" y="1214"/>
                    </a:lnTo>
                    <a:close/>
                    <a:moveTo>
                      <a:pt x="832" y="1214"/>
                    </a:moveTo>
                    <a:lnTo>
                      <a:pt x="832" y="1214"/>
                    </a:lnTo>
                    <a:lnTo>
                      <a:pt x="832" y="1214"/>
                    </a:lnTo>
                    <a:lnTo>
                      <a:pt x="837" y="1216"/>
                    </a:lnTo>
                    <a:lnTo>
                      <a:pt x="843" y="1219"/>
                    </a:lnTo>
                    <a:lnTo>
                      <a:pt x="846" y="1224"/>
                    </a:lnTo>
                    <a:lnTo>
                      <a:pt x="848" y="1231"/>
                    </a:lnTo>
                    <a:lnTo>
                      <a:pt x="848" y="1231"/>
                    </a:lnTo>
                    <a:lnTo>
                      <a:pt x="846" y="1236"/>
                    </a:lnTo>
                    <a:lnTo>
                      <a:pt x="843" y="1243"/>
                    </a:lnTo>
                    <a:lnTo>
                      <a:pt x="837" y="1246"/>
                    </a:lnTo>
                    <a:lnTo>
                      <a:pt x="832" y="1246"/>
                    </a:lnTo>
                    <a:lnTo>
                      <a:pt x="832" y="1246"/>
                    </a:lnTo>
                    <a:lnTo>
                      <a:pt x="826" y="1246"/>
                    </a:lnTo>
                    <a:lnTo>
                      <a:pt x="820" y="1243"/>
                    </a:lnTo>
                    <a:lnTo>
                      <a:pt x="817" y="1236"/>
                    </a:lnTo>
                    <a:lnTo>
                      <a:pt x="815" y="1231"/>
                    </a:lnTo>
                    <a:lnTo>
                      <a:pt x="815" y="1231"/>
                    </a:lnTo>
                    <a:lnTo>
                      <a:pt x="817" y="1224"/>
                    </a:lnTo>
                    <a:lnTo>
                      <a:pt x="820" y="1219"/>
                    </a:lnTo>
                    <a:lnTo>
                      <a:pt x="826" y="1216"/>
                    </a:lnTo>
                    <a:lnTo>
                      <a:pt x="832" y="1214"/>
                    </a:lnTo>
                    <a:lnTo>
                      <a:pt x="832" y="1214"/>
                    </a:lnTo>
                    <a:close/>
                    <a:moveTo>
                      <a:pt x="773" y="1214"/>
                    </a:moveTo>
                    <a:lnTo>
                      <a:pt x="773" y="1214"/>
                    </a:lnTo>
                    <a:lnTo>
                      <a:pt x="773" y="1214"/>
                    </a:lnTo>
                    <a:lnTo>
                      <a:pt x="780" y="1216"/>
                    </a:lnTo>
                    <a:lnTo>
                      <a:pt x="785" y="1219"/>
                    </a:lnTo>
                    <a:lnTo>
                      <a:pt x="788" y="1224"/>
                    </a:lnTo>
                    <a:lnTo>
                      <a:pt x="788" y="1231"/>
                    </a:lnTo>
                    <a:lnTo>
                      <a:pt x="788" y="1231"/>
                    </a:lnTo>
                    <a:lnTo>
                      <a:pt x="788" y="1236"/>
                    </a:lnTo>
                    <a:lnTo>
                      <a:pt x="785" y="1243"/>
                    </a:lnTo>
                    <a:lnTo>
                      <a:pt x="780" y="1246"/>
                    </a:lnTo>
                    <a:lnTo>
                      <a:pt x="773" y="1246"/>
                    </a:lnTo>
                    <a:lnTo>
                      <a:pt x="773" y="1246"/>
                    </a:lnTo>
                    <a:lnTo>
                      <a:pt x="768" y="1246"/>
                    </a:lnTo>
                    <a:lnTo>
                      <a:pt x="762" y="1243"/>
                    </a:lnTo>
                    <a:lnTo>
                      <a:pt x="759" y="1236"/>
                    </a:lnTo>
                    <a:lnTo>
                      <a:pt x="757" y="1231"/>
                    </a:lnTo>
                    <a:lnTo>
                      <a:pt x="757" y="1231"/>
                    </a:lnTo>
                    <a:lnTo>
                      <a:pt x="759" y="1224"/>
                    </a:lnTo>
                    <a:lnTo>
                      <a:pt x="762" y="1219"/>
                    </a:lnTo>
                    <a:lnTo>
                      <a:pt x="768" y="1216"/>
                    </a:lnTo>
                    <a:lnTo>
                      <a:pt x="773" y="1214"/>
                    </a:lnTo>
                    <a:lnTo>
                      <a:pt x="773" y="1214"/>
                    </a:lnTo>
                    <a:close/>
                    <a:moveTo>
                      <a:pt x="715" y="1214"/>
                    </a:moveTo>
                    <a:lnTo>
                      <a:pt x="715" y="1214"/>
                    </a:lnTo>
                    <a:lnTo>
                      <a:pt x="715" y="1214"/>
                    </a:lnTo>
                    <a:lnTo>
                      <a:pt x="722" y="1216"/>
                    </a:lnTo>
                    <a:lnTo>
                      <a:pt x="725" y="1219"/>
                    </a:lnTo>
                    <a:lnTo>
                      <a:pt x="728" y="1224"/>
                    </a:lnTo>
                    <a:lnTo>
                      <a:pt x="730" y="1231"/>
                    </a:lnTo>
                    <a:lnTo>
                      <a:pt x="730" y="1231"/>
                    </a:lnTo>
                    <a:lnTo>
                      <a:pt x="728" y="1236"/>
                    </a:lnTo>
                    <a:lnTo>
                      <a:pt x="725" y="1243"/>
                    </a:lnTo>
                    <a:lnTo>
                      <a:pt x="722" y="1246"/>
                    </a:lnTo>
                    <a:lnTo>
                      <a:pt x="715" y="1246"/>
                    </a:lnTo>
                    <a:lnTo>
                      <a:pt x="715" y="1246"/>
                    </a:lnTo>
                    <a:lnTo>
                      <a:pt x="710" y="1246"/>
                    </a:lnTo>
                    <a:lnTo>
                      <a:pt x="705" y="1243"/>
                    </a:lnTo>
                    <a:lnTo>
                      <a:pt x="701" y="1236"/>
                    </a:lnTo>
                    <a:lnTo>
                      <a:pt x="699" y="1231"/>
                    </a:lnTo>
                    <a:lnTo>
                      <a:pt x="699" y="1231"/>
                    </a:lnTo>
                    <a:lnTo>
                      <a:pt x="701" y="1224"/>
                    </a:lnTo>
                    <a:lnTo>
                      <a:pt x="705" y="1219"/>
                    </a:lnTo>
                    <a:lnTo>
                      <a:pt x="710" y="1216"/>
                    </a:lnTo>
                    <a:lnTo>
                      <a:pt x="715" y="1214"/>
                    </a:lnTo>
                    <a:lnTo>
                      <a:pt x="715" y="1214"/>
                    </a:lnTo>
                    <a:close/>
                    <a:moveTo>
                      <a:pt x="657" y="1214"/>
                    </a:moveTo>
                    <a:lnTo>
                      <a:pt x="657" y="1214"/>
                    </a:lnTo>
                    <a:lnTo>
                      <a:pt x="657" y="1214"/>
                    </a:lnTo>
                    <a:lnTo>
                      <a:pt x="662" y="1216"/>
                    </a:lnTo>
                    <a:lnTo>
                      <a:pt x="667" y="1219"/>
                    </a:lnTo>
                    <a:lnTo>
                      <a:pt x="671" y="1224"/>
                    </a:lnTo>
                    <a:lnTo>
                      <a:pt x="672" y="1231"/>
                    </a:lnTo>
                    <a:lnTo>
                      <a:pt x="672" y="1231"/>
                    </a:lnTo>
                    <a:lnTo>
                      <a:pt x="671" y="1236"/>
                    </a:lnTo>
                    <a:lnTo>
                      <a:pt x="667" y="1243"/>
                    </a:lnTo>
                    <a:lnTo>
                      <a:pt x="662" y="1246"/>
                    </a:lnTo>
                    <a:lnTo>
                      <a:pt x="657" y="1246"/>
                    </a:lnTo>
                    <a:lnTo>
                      <a:pt x="657" y="1246"/>
                    </a:lnTo>
                    <a:lnTo>
                      <a:pt x="650" y="1246"/>
                    </a:lnTo>
                    <a:lnTo>
                      <a:pt x="645" y="1243"/>
                    </a:lnTo>
                    <a:lnTo>
                      <a:pt x="642" y="1236"/>
                    </a:lnTo>
                    <a:lnTo>
                      <a:pt x="642" y="1231"/>
                    </a:lnTo>
                    <a:lnTo>
                      <a:pt x="642" y="1231"/>
                    </a:lnTo>
                    <a:lnTo>
                      <a:pt x="642" y="1224"/>
                    </a:lnTo>
                    <a:lnTo>
                      <a:pt x="645" y="1219"/>
                    </a:lnTo>
                    <a:lnTo>
                      <a:pt x="650" y="1216"/>
                    </a:lnTo>
                    <a:lnTo>
                      <a:pt x="657" y="1214"/>
                    </a:lnTo>
                    <a:lnTo>
                      <a:pt x="657" y="1214"/>
                    </a:lnTo>
                    <a:close/>
                    <a:moveTo>
                      <a:pt x="599" y="1214"/>
                    </a:moveTo>
                    <a:lnTo>
                      <a:pt x="599" y="1214"/>
                    </a:lnTo>
                    <a:lnTo>
                      <a:pt x="599" y="1214"/>
                    </a:lnTo>
                    <a:lnTo>
                      <a:pt x="604" y="1216"/>
                    </a:lnTo>
                    <a:lnTo>
                      <a:pt x="609" y="1219"/>
                    </a:lnTo>
                    <a:lnTo>
                      <a:pt x="613" y="1224"/>
                    </a:lnTo>
                    <a:lnTo>
                      <a:pt x="614" y="1231"/>
                    </a:lnTo>
                    <a:lnTo>
                      <a:pt x="614" y="1231"/>
                    </a:lnTo>
                    <a:lnTo>
                      <a:pt x="613" y="1236"/>
                    </a:lnTo>
                    <a:lnTo>
                      <a:pt x="609" y="1243"/>
                    </a:lnTo>
                    <a:lnTo>
                      <a:pt x="604" y="1246"/>
                    </a:lnTo>
                    <a:lnTo>
                      <a:pt x="599" y="1246"/>
                    </a:lnTo>
                    <a:lnTo>
                      <a:pt x="599" y="1246"/>
                    </a:lnTo>
                    <a:lnTo>
                      <a:pt x="592" y="1246"/>
                    </a:lnTo>
                    <a:lnTo>
                      <a:pt x="587" y="1243"/>
                    </a:lnTo>
                    <a:lnTo>
                      <a:pt x="584" y="1236"/>
                    </a:lnTo>
                    <a:lnTo>
                      <a:pt x="584" y="1231"/>
                    </a:lnTo>
                    <a:lnTo>
                      <a:pt x="584" y="1231"/>
                    </a:lnTo>
                    <a:lnTo>
                      <a:pt x="584" y="1224"/>
                    </a:lnTo>
                    <a:lnTo>
                      <a:pt x="587" y="1219"/>
                    </a:lnTo>
                    <a:lnTo>
                      <a:pt x="592" y="1216"/>
                    </a:lnTo>
                    <a:lnTo>
                      <a:pt x="599" y="1214"/>
                    </a:lnTo>
                    <a:lnTo>
                      <a:pt x="599" y="1214"/>
                    </a:lnTo>
                    <a:close/>
                    <a:moveTo>
                      <a:pt x="539" y="1214"/>
                    </a:moveTo>
                    <a:lnTo>
                      <a:pt x="539" y="1214"/>
                    </a:lnTo>
                    <a:lnTo>
                      <a:pt x="539" y="1214"/>
                    </a:lnTo>
                    <a:lnTo>
                      <a:pt x="546" y="1216"/>
                    </a:lnTo>
                    <a:lnTo>
                      <a:pt x="551" y="1219"/>
                    </a:lnTo>
                    <a:lnTo>
                      <a:pt x="555" y="1224"/>
                    </a:lnTo>
                    <a:lnTo>
                      <a:pt x="555" y="1231"/>
                    </a:lnTo>
                    <a:lnTo>
                      <a:pt x="555" y="1231"/>
                    </a:lnTo>
                    <a:lnTo>
                      <a:pt x="555" y="1236"/>
                    </a:lnTo>
                    <a:lnTo>
                      <a:pt x="551" y="1243"/>
                    </a:lnTo>
                    <a:lnTo>
                      <a:pt x="546" y="1246"/>
                    </a:lnTo>
                    <a:lnTo>
                      <a:pt x="539" y="1246"/>
                    </a:lnTo>
                    <a:lnTo>
                      <a:pt x="539" y="1246"/>
                    </a:lnTo>
                    <a:lnTo>
                      <a:pt x="534" y="1246"/>
                    </a:lnTo>
                    <a:lnTo>
                      <a:pt x="529" y="1243"/>
                    </a:lnTo>
                    <a:lnTo>
                      <a:pt x="526" y="1236"/>
                    </a:lnTo>
                    <a:lnTo>
                      <a:pt x="524" y="1231"/>
                    </a:lnTo>
                    <a:lnTo>
                      <a:pt x="524" y="1231"/>
                    </a:lnTo>
                    <a:lnTo>
                      <a:pt x="526" y="1224"/>
                    </a:lnTo>
                    <a:lnTo>
                      <a:pt x="529" y="1219"/>
                    </a:lnTo>
                    <a:lnTo>
                      <a:pt x="534" y="1216"/>
                    </a:lnTo>
                    <a:lnTo>
                      <a:pt x="539" y="1214"/>
                    </a:lnTo>
                    <a:lnTo>
                      <a:pt x="539" y="1214"/>
                    </a:lnTo>
                    <a:close/>
                    <a:moveTo>
                      <a:pt x="482" y="1214"/>
                    </a:moveTo>
                    <a:lnTo>
                      <a:pt x="482" y="1214"/>
                    </a:lnTo>
                    <a:lnTo>
                      <a:pt x="482" y="1214"/>
                    </a:lnTo>
                    <a:lnTo>
                      <a:pt x="488" y="1216"/>
                    </a:lnTo>
                    <a:lnTo>
                      <a:pt x="493" y="1219"/>
                    </a:lnTo>
                    <a:lnTo>
                      <a:pt x="495" y="1224"/>
                    </a:lnTo>
                    <a:lnTo>
                      <a:pt x="497" y="1231"/>
                    </a:lnTo>
                    <a:lnTo>
                      <a:pt x="497" y="1231"/>
                    </a:lnTo>
                    <a:lnTo>
                      <a:pt x="495" y="1236"/>
                    </a:lnTo>
                    <a:lnTo>
                      <a:pt x="493" y="1243"/>
                    </a:lnTo>
                    <a:lnTo>
                      <a:pt x="488" y="1246"/>
                    </a:lnTo>
                    <a:lnTo>
                      <a:pt x="482" y="1246"/>
                    </a:lnTo>
                    <a:lnTo>
                      <a:pt x="482" y="1246"/>
                    </a:lnTo>
                    <a:lnTo>
                      <a:pt x="476" y="1246"/>
                    </a:lnTo>
                    <a:lnTo>
                      <a:pt x="471" y="1243"/>
                    </a:lnTo>
                    <a:lnTo>
                      <a:pt x="468" y="1236"/>
                    </a:lnTo>
                    <a:lnTo>
                      <a:pt x="466" y="1231"/>
                    </a:lnTo>
                    <a:lnTo>
                      <a:pt x="466" y="1231"/>
                    </a:lnTo>
                    <a:lnTo>
                      <a:pt x="468" y="1224"/>
                    </a:lnTo>
                    <a:lnTo>
                      <a:pt x="471" y="1219"/>
                    </a:lnTo>
                    <a:lnTo>
                      <a:pt x="476" y="1216"/>
                    </a:lnTo>
                    <a:lnTo>
                      <a:pt x="482" y="1214"/>
                    </a:lnTo>
                    <a:lnTo>
                      <a:pt x="482" y="1214"/>
                    </a:lnTo>
                    <a:close/>
                    <a:moveTo>
                      <a:pt x="424" y="1214"/>
                    </a:moveTo>
                    <a:lnTo>
                      <a:pt x="424" y="1214"/>
                    </a:lnTo>
                    <a:lnTo>
                      <a:pt x="424" y="1214"/>
                    </a:lnTo>
                    <a:lnTo>
                      <a:pt x="429" y="1216"/>
                    </a:lnTo>
                    <a:lnTo>
                      <a:pt x="434" y="1219"/>
                    </a:lnTo>
                    <a:lnTo>
                      <a:pt x="437" y="1224"/>
                    </a:lnTo>
                    <a:lnTo>
                      <a:pt x="439" y="1231"/>
                    </a:lnTo>
                    <a:lnTo>
                      <a:pt x="439" y="1231"/>
                    </a:lnTo>
                    <a:lnTo>
                      <a:pt x="437" y="1236"/>
                    </a:lnTo>
                    <a:lnTo>
                      <a:pt x="434" y="1243"/>
                    </a:lnTo>
                    <a:lnTo>
                      <a:pt x="429" y="1246"/>
                    </a:lnTo>
                    <a:lnTo>
                      <a:pt x="424" y="1246"/>
                    </a:lnTo>
                    <a:lnTo>
                      <a:pt x="424" y="1246"/>
                    </a:lnTo>
                    <a:lnTo>
                      <a:pt x="417" y="1246"/>
                    </a:lnTo>
                    <a:lnTo>
                      <a:pt x="412" y="1243"/>
                    </a:lnTo>
                    <a:lnTo>
                      <a:pt x="410" y="1236"/>
                    </a:lnTo>
                    <a:lnTo>
                      <a:pt x="408" y="1231"/>
                    </a:lnTo>
                    <a:lnTo>
                      <a:pt x="408" y="1231"/>
                    </a:lnTo>
                    <a:lnTo>
                      <a:pt x="410" y="1224"/>
                    </a:lnTo>
                    <a:lnTo>
                      <a:pt x="412" y="1219"/>
                    </a:lnTo>
                    <a:lnTo>
                      <a:pt x="417" y="1216"/>
                    </a:lnTo>
                    <a:lnTo>
                      <a:pt x="424" y="1214"/>
                    </a:lnTo>
                    <a:lnTo>
                      <a:pt x="424" y="1214"/>
                    </a:lnTo>
                    <a:close/>
                    <a:moveTo>
                      <a:pt x="366" y="1214"/>
                    </a:moveTo>
                    <a:lnTo>
                      <a:pt x="366" y="1214"/>
                    </a:lnTo>
                    <a:lnTo>
                      <a:pt x="366" y="1214"/>
                    </a:lnTo>
                    <a:lnTo>
                      <a:pt x="371" y="1216"/>
                    </a:lnTo>
                    <a:lnTo>
                      <a:pt x="376" y="1219"/>
                    </a:lnTo>
                    <a:lnTo>
                      <a:pt x="379" y="1224"/>
                    </a:lnTo>
                    <a:lnTo>
                      <a:pt x="381" y="1231"/>
                    </a:lnTo>
                    <a:lnTo>
                      <a:pt x="381" y="1231"/>
                    </a:lnTo>
                    <a:lnTo>
                      <a:pt x="379" y="1236"/>
                    </a:lnTo>
                    <a:lnTo>
                      <a:pt x="376" y="1243"/>
                    </a:lnTo>
                    <a:lnTo>
                      <a:pt x="371" y="1246"/>
                    </a:lnTo>
                    <a:lnTo>
                      <a:pt x="366" y="1246"/>
                    </a:lnTo>
                    <a:lnTo>
                      <a:pt x="366" y="1246"/>
                    </a:lnTo>
                    <a:lnTo>
                      <a:pt x="359" y="1246"/>
                    </a:lnTo>
                    <a:lnTo>
                      <a:pt x="354" y="1243"/>
                    </a:lnTo>
                    <a:lnTo>
                      <a:pt x="350" y="1236"/>
                    </a:lnTo>
                    <a:lnTo>
                      <a:pt x="350" y="1231"/>
                    </a:lnTo>
                    <a:lnTo>
                      <a:pt x="350" y="1231"/>
                    </a:lnTo>
                    <a:lnTo>
                      <a:pt x="350" y="1224"/>
                    </a:lnTo>
                    <a:lnTo>
                      <a:pt x="354" y="1219"/>
                    </a:lnTo>
                    <a:lnTo>
                      <a:pt x="359" y="1216"/>
                    </a:lnTo>
                    <a:lnTo>
                      <a:pt x="366" y="1214"/>
                    </a:lnTo>
                    <a:lnTo>
                      <a:pt x="366" y="1214"/>
                    </a:lnTo>
                    <a:close/>
                    <a:moveTo>
                      <a:pt x="306" y="1214"/>
                    </a:moveTo>
                    <a:lnTo>
                      <a:pt x="306" y="1214"/>
                    </a:lnTo>
                    <a:lnTo>
                      <a:pt x="306" y="1214"/>
                    </a:lnTo>
                    <a:lnTo>
                      <a:pt x="313" y="1216"/>
                    </a:lnTo>
                    <a:lnTo>
                      <a:pt x="318" y="1219"/>
                    </a:lnTo>
                    <a:lnTo>
                      <a:pt x="321" y="1224"/>
                    </a:lnTo>
                    <a:lnTo>
                      <a:pt x="323" y="1231"/>
                    </a:lnTo>
                    <a:lnTo>
                      <a:pt x="323" y="1231"/>
                    </a:lnTo>
                    <a:lnTo>
                      <a:pt x="321" y="1236"/>
                    </a:lnTo>
                    <a:lnTo>
                      <a:pt x="318" y="1243"/>
                    </a:lnTo>
                    <a:lnTo>
                      <a:pt x="313" y="1246"/>
                    </a:lnTo>
                    <a:lnTo>
                      <a:pt x="306" y="1246"/>
                    </a:lnTo>
                    <a:lnTo>
                      <a:pt x="306" y="1246"/>
                    </a:lnTo>
                    <a:lnTo>
                      <a:pt x="301" y="1246"/>
                    </a:lnTo>
                    <a:lnTo>
                      <a:pt x="296" y="1243"/>
                    </a:lnTo>
                    <a:lnTo>
                      <a:pt x="292" y="1236"/>
                    </a:lnTo>
                    <a:lnTo>
                      <a:pt x="291" y="1231"/>
                    </a:lnTo>
                    <a:lnTo>
                      <a:pt x="291" y="1231"/>
                    </a:lnTo>
                    <a:lnTo>
                      <a:pt x="292" y="1224"/>
                    </a:lnTo>
                    <a:lnTo>
                      <a:pt x="296" y="1219"/>
                    </a:lnTo>
                    <a:lnTo>
                      <a:pt x="301" y="1216"/>
                    </a:lnTo>
                    <a:lnTo>
                      <a:pt x="306" y="1214"/>
                    </a:lnTo>
                    <a:lnTo>
                      <a:pt x="306" y="1214"/>
                    </a:lnTo>
                    <a:close/>
                    <a:moveTo>
                      <a:pt x="132" y="1214"/>
                    </a:moveTo>
                    <a:lnTo>
                      <a:pt x="132" y="1214"/>
                    </a:lnTo>
                    <a:lnTo>
                      <a:pt x="132" y="1214"/>
                    </a:lnTo>
                    <a:lnTo>
                      <a:pt x="138" y="1216"/>
                    </a:lnTo>
                    <a:lnTo>
                      <a:pt x="143" y="1219"/>
                    </a:lnTo>
                    <a:lnTo>
                      <a:pt x="146" y="1224"/>
                    </a:lnTo>
                    <a:lnTo>
                      <a:pt x="148" y="1231"/>
                    </a:lnTo>
                    <a:lnTo>
                      <a:pt x="148" y="1231"/>
                    </a:lnTo>
                    <a:lnTo>
                      <a:pt x="146" y="1236"/>
                    </a:lnTo>
                    <a:lnTo>
                      <a:pt x="143" y="1243"/>
                    </a:lnTo>
                    <a:lnTo>
                      <a:pt x="138" y="1246"/>
                    </a:lnTo>
                    <a:lnTo>
                      <a:pt x="132" y="1246"/>
                    </a:lnTo>
                    <a:lnTo>
                      <a:pt x="132" y="1246"/>
                    </a:lnTo>
                    <a:lnTo>
                      <a:pt x="126" y="1246"/>
                    </a:lnTo>
                    <a:lnTo>
                      <a:pt x="120" y="1243"/>
                    </a:lnTo>
                    <a:lnTo>
                      <a:pt x="117" y="1236"/>
                    </a:lnTo>
                    <a:lnTo>
                      <a:pt x="117" y="1231"/>
                    </a:lnTo>
                    <a:lnTo>
                      <a:pt x="117" y="1231"/>
                    </a:lnTo>
                    <a:lnTo>
                      <a:pt x="117" y="1224"/>
                    </a:lnTo>
                    <a:lnTo>
                      <a:pt x="120" y="1219"/>
                    </a:lnTo>
                    <a:lnTo>
                      <a:pt x="126" y="1216"/>
                    </a:lnTo>
                    <a:lnTo>
                      <a:pt x="132" y="1214"/>
                    </a:lnTo>
                    <a:lnTo>
                      <a:pt x="132" y="1214"/>
                    </a:lnTo>
                    <a:close/>
                    <a:moveTo>
                      <a:pt x="73" y="1214"/>
                    </a:moveTo>
                    <a:lnTo>
                      <a:pt x="73" y="1214"/>
                    </a:lnTo>
                    <a:lnTo>
                      <a:pt x="73" y="1214"/>
                    </a:lnTo>
                    <a:lnTo>
                      <a:pt x="80" y="1216"/>
                    </a:lnTo>
                    <a:lnTo>
                      <a:pt x="85" y="1219"/>
                    </a:lnTo>
                    <a:lnTo>
                      <a:pt x="88" y="1224"/>
                    </a:lnTo>
                    <a:lnTo>
                      <a:pt x="90" y="1231"/>
                    </a:lnTo>
                    <a:lnTo>
                      <a:pt x="90" y="1231"/>
                    </a:lnTo>
                    <a:lnTo>
                      <a:pt x="88" y="1236"/>
                    </a:lnTo>
                    <a:lnTo>
                      <a:pt x="85" y="1243"/>
                    </a:lnTo>
                    <a:lnTo>
                      <a:pt x="80" y="1246"/>
                    </a:lnTo>
                    <a:lnTo>
                      <a:pt x="73" y="1246"/>
                    </a:lnTo>
                    <a:lnTo>
                      <a:pt x="73" y="1246"/>
                    </a:lnTo>
                    <a:lnTo>
                      <a:pt x="68" y="1246"/>
                    </a:lnTo>
                    <a:lnTo>
                      <a:pt x="63" y="1243"/>
                    </a:lnTo>
                    <a:lnTo>
                      <a:pt x="59" y="1236"/>
                    </a:lnTo>
                    <a:lnTo>
                      <a:pt x="57" y="1231"/>
                    </a:lnTo>
                    <a:lnTo>
                      <a:pt x="57" y="1231"/>
                    </a:lnTo>
                    <a:lnTo>
                      <a:pt x="59" y="1224"/>
                    </a:lnTo>
                    <a:lnTo>
                      <a:pt x="63" y="1219"/>
                    </a:lnTo>
                    <a:lnTo>
                      <a:pt x="68" y="1216"/>
                    </a:lnTo>
                    <a:lnTo>
                      <a:pt x="73" y="1214"/>
                    </a:lnTo>
                    <a:lnTo>
                      <a:pt x="73" y="1214"/>
                    </a:lnTo>
                    <a:close/>
                    <a:moveTo>
                      <a:pt x="15" y="1214"/>
                    </a:moveTo>
                    <a:lnTo>
                      <a:pt x="15" y="1214"/>
                    </a:lnTo>
                    <a:lnTo>
                      <a:pt x="15" y="1214"/>
                    </a:lnTo>
                    <a:lnTo>
                      <a:pt x="22" y="1216"/>
                    </a:lnTo>
                    <a:lnTo>
                      <a:pt x="27" y="1219"/>
                    </a:lnTo>
                    <a:lnTo>
                      <a:pt x="30" y="1224"/>
                    </a:lnTo>
                    <a:lnTo>
                      <a:pt x="30" y="1231"/>
                    </a:lnTo>
                    <a:lnTo>
                      <a:pt x="30" y="1231"/>
                    </a:lnTo>
                    <a:lnTo>
                      <a:pt x="30" y="1236"/>
                    </a:lnTo>
                    <a:lnTo>
                      <a:pt x="27" y="1243"/>
                    </a:lnTo>
                    <a:lnTo>
                      <a:pt x="22" y="1246"/>
                    </a:lnTo>
                    <a:lnTo>
                      <a:pt x="15" y="1246"/>
                    </a:lnTo>
                    <a:lnTo>
                      <a:pt x="15" y="1246"/>
                    </a:lnTo>
                    <a:lnTo>
                      <a:pt x="10" y="1246"/>
                    </a:lnTo>
                    <a:lnTo>
                      <a:pt x="5" y="1243"/>
                    </a:lnTo>
                    <a:lnTo>
                      <a:pt x="1" y="1236"/>
                    </a:lnTo>
                    <a:lnTo>
                      <a:pt x="0" y="1231"/>
                    </a:lnTo>
                    <a:lnTo>
                      <a:pt x="0" y="1231"/>
                    </a:lnTo>
                    <a:lnTo>
                      <a:pt x="1" y="1224"/>
                    </a:lnTo>
                    <a:lnTo>
                      <a:pt x="5" y="1219"/>
                    </a:lnTo>
                    <a:lnTo>
                      <a:pt x="10" y="1216"/>
                    </a:lnTo>
                    <a:lnTo>
                      <a:pt x="15" y="1214"/>
                    </a:lnTo>
                    <a:lnTo>
                      <a:pt x="15" y="1214"/>
                    </a:lnTo>
                    <a:close/>
                    <a:moveTo>
                      <a:pt x="1064" y="1171"/>
                    </a:moveTo>
                    <a:lnTo>
                      <a:pt x="1064" y="1171"/>
                    </a:lnTo>
                    <a:lnTo>
                      <a:pt x="1064" y="1171"/>
                    </a:lnTo>
                    <a:lnTo>
                      <a:pt x="1071" y="1173"/>
                    </a:lnTo>
                    <a:lnTo>
                      <a:pt x="1076" y="1177"/>
                    </a:lnTo>
                    <a:lnTo>
                      <a:pt x="1079" y="1182"/>
                    </a:lnTo>
                    <a:lnTo>
                      <a:pt x="1081" y="1187"/>
                    </a:lnTo>
                    <a:lnTo>
                      <a:pt x="1081" y="1187"/>
                    </a:lnTo>
                    <a:lnTo>
                      <a:pt x="1079" y="1194"/>
                    </a:lnTo>
                    <a:lnTo>
                      <a:pt x="1076" y="1199"/>
                    </a:lnTo>
                    <a:lnTo>
                      <a:pt x="1071" y="1202"/>
                    </a:lnTo>
                    <a:lnTo>
                      <a:pt x="1064" y="1204"/>
                    </a:lnTo>
                    <a:lnTo>
                      <a:pt x="1064" y="1204"/>
                    </a:lnTo>
                    <a:lnTo>
                      <a:pt x="1059" y="1202"/>
                    </a:lnTo>
                    <a:lnTo>
                      <a:pt x="1054" y="1199"/>
                    </a:lnTo>
                    <a:lnTo>
                      <a:pt x="1050" y="1194"/>
                    </a:lnTo>
                    <a:lnTo>
                      <a:pt x="1049" y="1187"/>
                    </a:lnTo>
                    <a:lnTo>
                      <a:pt x="1049" y="1187"/>
                    </a:lnTo>
                    <a:lnTo>
                      <a:pt x="1050" y="1182"/>
                    </a:lnTo>
                    <a:lnTo>
                      <a:pt x="1054" y="1177"/>
                    </a:lnTo>
                    <a:lnTo>
                      <a:pt x="1059" y="1173"/>
                    </a:lnTo>
                    <a:lnTo>
                      <a:pt x="1064" y="1171"/>
                    </a:lnTo>
                    <a:lnTo>
                      <a:pt x="1064" y="1171"/>
                    </a:lnTo>
                    <a:close/>
                    <a:moveTo>
                      <a:pt x="1006" y="1171"/>
                    </a:moveTo>
                    <a:lnTo>
                      <a:pt x="1006" y="1171"/>
                    </a:lnTo>
                    <a:lnTo>
                      <a:pt x="1006" y="1171"/>
                    </a:lnTo>
                    <a:lnTo>
                      <a:pt x="1013" y="1173"/>
                    </a:lnTo>
                    <a:lnTo>
                      <a:pt x="1018" y="1177"/>
                    </a:lnTo>
                    <a:lnTo>
                      <a:pt x="1021" y="1182"/>
                    </a:lnTo>
                    <a:lnTo>
                      <a:pt x="1021" y="1187"/>
                    </a:lnTo>
                    <a:lnTo>
                      <a:pt x="1021" y="1187"/>
                    </a:lnTo>
                    <a:lnTo>
                      <a:pt x="1021" y="1194"/>
                    </a:lnTo>
                    <a:lnTo>
                      <a:pt x="1018" y="1199"/>
                    </a:lnTo>
                    <a:lnTo>
                      <a:pt x="1013" y="1202"/>
                    </a:lnTo>
                    <a:lnTo>
                      <a:pt x="1006" y="1204"/>
                    </a:lnTo>
                    <a:lnTo>
                      <a:pt x="1006" y="1204"/>
                    </a:lnTo>
                    <a:lnTo>
                      <a:pt x="1001" y="1202"/>
                    </a:lnTo>
                    <a:lnTo>
                      <a:pt x="996" y="1199"/>
                    </a:lnTo>
                    <a:lnTo>
                      <a:pt x="992" y="1194"/>
                    </a:lnTo>
                    <a:lnTo>
                      <a:pt x="991" y="1187"/>
                    </a:lnTo>
                    <a:lnTo>
                      <a:pt x="991" y="1187"/>
                    </a:lnTo>
                    <a:lnTo>
                      <a:pt x="992" y="1182"/>
                    </a:lnTo>
                    <a:lnTo>
                      <a:pt x="996" y="1177"/>
                    </a:lnTo>
                    <a:lnTo>
                      <a:pt x="1001" y="1173"/>
                    </a:lnTo>
                    <a:lnTo>
                      <a:pt x="1006" y="1171"/>
                    </a:lnTo>
                    <a:lnTo>
                      <a:pt x="1006" y="1171"/>
                    </a:lnTo>
                    <a:close/>
                    <a:moveTo>
                      <a:pt x="948" y="1171"/>
                    </a:moveTo>
                    <a:lnTo>
                      <a:pt x="948" y="1171"/>
                    </a:lnTo>
                    <a:lnTo>
                      <a:pt x="948" y="1171"/>
                    </a:lnTo>
                    <a:lnTo>
                      <a:pt x="955" y="1173"/>
                    </a:lnTo>
                    <a:lnTo>
                      <a:pt x="958" y="1177"/>
                    </a:lnTo>
                    <a:lnTo>
                      <a:pt x="962" y="1182"/>
                    </a:lnTo>
                    <a:lnTo>
                      <a:pt x="963" y="1187"/>
                    </a:lnTo>
                    <a:lnTo>
                      <a:pt x="963" y="1187"/>
                    </a:lnTo>
                    <a:lnTo>
                      <a:pt x="962" y="1194"/>
                    </a:lnTo>
                    <a:lnTo>
                      <a:pt x="958" y="1199"/>
                    </a:lnTo>
                    <a:lnTo>
                      <a:pt x="955" y="1202"/>
                    </a:lnTo>
                    <a:lnTo>
                      <a:pt x="948" y="1204"/>
                    </a:lnTo>
                    <a:lnTo>
                      <a:pt x="948" y="1204"/>
                    </a:lnTo>
                    <a:lnTo>
                      <a:pt x="941" y="1202"/>
                    </a:lnTo>
                    <a:lnTo>
                      <a:pt x="938" y="1199"/>
                    </a:lnTo>
                    <a:lnTo>
                      <a:pt x="934" y="1194"/>
                    </a:lnTo>
                    <a:lnTo>
                      <a:pt x="933" y="1187"/>
                    </a:lnTo>
                    <a:lnTo>
                      <a:pt x="933" y="1187"/>
                    </a:lnTo>
                    <a:lnTo>
                      <a:pt x="934" y="1182"/>
                    </a:lnTo>
                    <a:lnTo>
                      <a:pt x="938" y="1177"/>
                    </a:lnTo>
                    <a:lnTo>
                      <a:pt x="941" y="1173"/>
                    </a:lnTo>
                    <a:lnTo>
                      <a:pt x="948" y="1171"/>
                    </a:lnTo>
                    <a:lnTo>
                      <a:pt x="948" y="1171"/>
                    </a:lnTo>
                    <a:close/>
                    <a:moveTo>
                      <a:pt x="890" y="1171"/>
                    </a:moveTo>
                    <a:lnTo>
                      <a:pt x="890" y="1171"/>
                    </a:lnTo>
                    <a:lnTo>
                      <a:pt x="890" y="1171"/>
                    </a:lnTo>
                    <a:lnTo>
                      <a:pt x="895" y="1173"/>
                    </a:lnTo>
                    <a:lnTo>
                      <a:pt x="900" y="1177"/>
                    </a:lnTo>
                    <a:lnTo>
                      <a:pt x="904" y="1182"/>
                    </a:lnTo>
                    <a:lnTo>
                      <a:pt x="906" y="1187"/>
                    </a:lnTo>
                    <a:lnTo>
                      <a:pt x="906" y="1187"/>
                    </a:lnTo>
                    <a:lnTo>
                      <a:pt x="904" y="1194"/>
                    </a:lnTo>
                    <a:lnTo>
                      <a:pt x="900" y="1199"/>
                    </a:lnTo>
                    <a:lnTo>
                      <a:pt x="895" y="1202"/>
                    </a:lnTo>
                    <a:lnTo>
                      <a:pt x="890" y="1204"/>
                    </a:lnTo>
                    <a:lnTo>
                      <a:pt x="890" y="1204"/>
                    </a:lnTo>
                    <a:lnTo>
                      <a:pt x="883" y="1202"/>
                    </a:lnTo>
                    <a:lnTo>
                      <a:pt x="878" y="1199"/>
                    </a:lnTo>
                    <a:lnTo>
                      <a:pt x="875" y="1194"/>
                    </a:lnTo>
                    <a:lnTo>
                      <a:pt x="875" y="1187"/>
                    </a:lnTo>
                    <a:lnTo>
                      <a:pt x="875" y="1187"/>
                    </a:lnTo>
                    <a:lnTo>
                      <a:pt x="875" y="1182"/>
                    </a:lnTo>
                    <a:lnTo>
                      <a:pt x="878" y="1177"/>
                    </a:lnTo>
                    <a:lnTo>
                      <a:pt x="883" y="1173"/>
                    </a:lnTo>
                    <a:lnTo>
                      <a:pt x="890" y="1171"/>
                    </a:lnTo>
                    <a:lnTo>
                      <a:pt x="890" y="1171"/>
                    </a:lnTo>
                    <a:close/>
                    <a:moveTo>
                      <a:pt x="832" y="1171"/>
                    </a:moveTo>
                    <a:lnTo>
                      <a:pt x="832" y="1171"/>
                    </a:lnTo>
                    <a:lnTo>
                      <a:pt x="832" y="1171"/>
                    </a:lnTo>
                    <a:lnTo>
                      <a:pt x="837" y="1173"/>
                    </a:lnTo>
                    <a:lnTo>
                      <a:pt x="843" y="1177"/>
                    </a:lnTo>
                    <a:lnTo>
                      <a:pt x="846" y="1182"/>
                    </a:lnTo>
                    <a:lnTo>
                      <a:pt x="848" y="1187"/>
                    </a:lnTo>
                    <a:lnTo>
                      <a:pt x="848" y="1187"/>
                    </a:lnTo>
                    <a:lnTo>
                      <a:pt x="846" y="1194"/>
                    </a:lnTo>
                    <a:lnTo>
                      <a:pt x="843" y="1199"/>
                    </a:lnTo>
                    <a:lnTo>
                      <a:pt x="837" y="1202"/>
                    </a:lnTo>
                    <a:lnTo>
                      <a:pt x="832" y="1204"/>
                    </a:lnTo>
                    <a:lnTo>
                      <a:pt x="832" y="1204"/>
                    </a:lnTo>
                    <a:lnTo>
                      <a:pt x="826" y="1202"/>
                    </a:lnTo>
                    <a:lnTo>
                      <a:pt x="820" y="1199"/>
                    </a:lnTo>
                    <a:lnTo>
                      <a:pt x="817" y="1194"/>
                    </a:lnTo>
                    <a:lnTo>
                      <a:pt x="815" y="1187"/>
                    </a:lnTo>
                    <a:lnTo>
                      <a:pt x="815" y="1187"/>
                    </a:lnTo>
                    <a:lnTo>
                      <a:pt x="817" y="1182"/>
                    </a:lnTo>
                    <a:lnTo>
                      <a:pt x="820" y="1177"/>
                    </a:lnTo>
                    <a:lnTo>
                      <a:pt x="826" y="1173"/>
                    </a:lnTo>
                    <a:lnTo>
                      <a:pt x="832" y="1171"/>
                    </a:lnTo>
                    <a:lnTo>
                      <a:pt x="832" y="1171"/>
                    </a:lnTo>
                    <a:close/>
                    <a:moveTo>
                      <a:pt x="773" y="1171"/>
                    </a:moveTo>
                    <a:lnTo>
                      <a:pt x="773" y="1171"/>
                    </a:lnTo>
                    <a:lnTo>
                      <a:pt x="773" y="1171"/>
                    </a:lnTo>
                    <a:lnTo>
                      <a:pt x="780" y="1173"/>
                    </a:lnTo>
                    <a:lnTo>
                      <a:pt x="785" y="1177"/>
                    </a:lnTo>
                    <a:lnTo>
                      <a:pt x="788" y="1182"/>
                    </a:lnTo>
                    <a:lnTo>
                      <a:pt x="788" y="1187"/>
                    </a:lnTo>
                    <a:lnTo>
                      <a:pt x="788" y="1187"/>
                    </a:lnTo>
                    <a:lnTo>
                      <a:pt x="788" y="1194"/>
                    </a:lnTo>
                    <a:lnTo>
                      <a:pt x="785" y="1199"/>
                    </a:lnTo>
                    <a:lnTo>
                      <a:pt x="780" y="1202"/>
                    </a:lnTo>
                    <a:lnTo>
                      <a:pt x="773" y="1204"/>
                    </a:lnTo>
                    <a:lnTo>
                      <a:pt x="773" y="1204"/>
                    </a:lnTo>
                    <a:lnTo>
                      <a:pt x="768" y="1202"/>
                    </a:lnTo>
                    <a:lnTo>
                      <a:pt x="762" y="1199"/>
                    </a:lnTo>
                    <a:lnTo>
                      <a:pt x="759" y="1194"/>
                    </a:lnTo>
                    <a:lnTo>
                      <a:pt x="757" y="1187"/>
                    </a:lnTo>
                    <a:lnTo>
                      <a:pt x="757" y="1187"/>
                    </a:lnTo>
                    <a:lnTo>
                      <a:pt x="759" y="1182"/>
                    </a:lnTo>
                    <a:lnTo>
                      <a:pt x="762" y="1177"/>
                    </a:lnTo>
                    <a:lnTo>
                      <a:pt x="768" y="1173"/>
                    </a:lnTo>
                    <a:lnTo>
                      <a:pt x="773" y="1171"/>
                    </a:lnTo>
                    <a:lnTo>
                      <a:pt x="773" y="1171"/>
                    </a:lnTo>
                    <a:close/>
                    <a:moveTo>
                      <a:pt x="715" y="1171"/>
                    </a:moveTo>
                    <a:lnTo>
                      <a:pt x="715" y="1171"/>
                    </a:lnTo>
                    <a:lnTo>
                      <a:pt x="715" y="1171"/>
                    </a:lnTo>
                    <a:lnTo>
                      <a:pt x="722" y="1173"/>
                    </a:lnTo>
                    <a:lnTo>
                      <a:pt x="725" y="1177"/>
                    </a:lnTo>
                    <a:lnTo>
                      <a:pt x="728" y="1182"/>
                    </a:lnTo>
                    <a:lnTo>
                      <a:pt x="730" y="1187"/>
                    </a:lnTo>
                    <a:lnTo>
                      <a:pt x="730" y="1187"/>
                    </a:lnTo>
                    <a:lnTo>
                      <a:pt x="728" y="1194"/>
                    </a:lnTo>
                    <a:lnTo>
                      <a:pt x="725" y="1199"/>
                    </a:lnTo>
                    <a:lnTo>
                      <a:pt x="722" y="1202"/>
                    </a:lnTo>
                    <a:lnTo>
                      <a:pt x="715" y="1204"/>
                    </a:lnTo>
                    <a:lnTo>
                      <a:pt x="715" y="1204"/>
                    </a:lnTo>
                    <a:lnTo>
                      <a:pt x="710" y="1202"/>
                    </a:lnTo>
                    <a:lnTo>
                      <a:pt x="705" y="1199"/>
                    </a:lnTo>
                    <a:lnTo>
                      <a:pt x="701" y="1194"/>
                    </a:lnTo>
                    <a:lnTo>
                      <a:pt x="699" y="1187"/>
                    </a:lnTo>
                    <a:lnTo>
                      <a:pt x="699" y="1187"/>
                    </a:lnTo>
                    <a:lnTo>
                      <a:pt x="701" y="1182"/>
                    </a:lnTo>
                    <a:lnTo>
                      <a:pt x="705" y="1177"/>
                    </a:lnTo>
                    <a:lnTo>
                      <a:pt x="710" y="1173"/>
                    </a:lnTo>
                    <a:lnTo>
                      <a:pt x="715" y="1171"/>
                    </a:lnTo>
                    <a:lnTo>
                      <a:pt x="715" y="1171"/>
                    </a:lnTo>
                    <a:close/>
                    <a:moveTo>
                      <a:pt x="657" y="1171"/>
                    </a:moveTo>
                    <a:lnTo>
                      <a:pt x="657" y="1171"/>
                    </a:lnTo>
                    <a:lnTo>
                      <a:pt x="657" y="1171"/>
                    </a:lnTo>
                    <a:lnTo>
                      <a:pt x="662" y="1173"/>
                    </a:lnTo>
                    <a:lnTo>
                      <a:pt x="667" y="1177"/>
                    </a:lnTo>
                    <a:lnTo>
                      <a:pt x="671" y="1182"/>
                    </a:lnTo>
                    <a:lnTo>
                      <a:pt x="672" y="1187"/>
                    </a:lnTo>
                    <a:lnTo>
                      <a:pt x="672" y="1187"/>
                    </a:lnTo>
                    <a:lnTo>
                      <a:pt x="671" y="1194"/>
                    </a:lnTo>
                    <a:lnTo>
                      <a:pt x="667" y="1199"/>
                    </a:lnTo>
                    <a:lnTo>
                      <a:pt x="662" y="1202"/>
                    </a:lnTo>
                    <a:lnTo>
                      <a:pt x="657" y="1204"/>
                    </a:lnTo>
                    <a:lnTo>
                      <a:pt x="657" y="1204"/>
                    </a:lnTo>
                    <a:lnTo>
                      <a:pt x="650" y="1202"/>
                    </a:lnTo>
                    <a:lnTo>
                      <a:pt x="645" y="1199"/>
                    </a:lnTo>
                    <a:lnTo>
                      <a:pt x="642" y="1194"/>
                    </a:lnTo>
                    <a:lnTo>
                      <a:pt x="642" y="1187"/>
                    </a:lnTo>
                    <a:lnTo>
                      <a:pt x="642" y="1187"/>
                    </a:lnTo>
                    <a:lnTo>
                      <a:pt x="642" y="1182"/>
                    </a:lnTo>
                    <a:lnTo>
                      <a:pt x="645" y="1177"/>
                    </a:lnTo>
                    <a:lnTo>
                      <a:pt x="650" y="1173"/>
                    </a:lnTo>
                    <a:lnTo>
                      <a:pt x="657" y="1171"/>
                    </a:lnTo>
                    <a:lnTo>
                      <a:pt x="657" y="1171"/>
                    </a:lnTo>
                    <a:close/>
                    <a:moveTo>
                      <a:pt x="599" y="1171"/>
                    </a:moveTo>
                    <a:lnTo>
                      <a:pt x="599" y="1171"/>
                    </a:lnTo>
                    <a:lnTo>
                      <a:pt x="599" y="1171"/>
                    </a:lnTo>
                    <a:lnTo>
                      <a:pt x="604" y="1173"/>
                    </a:lnTo>
                    <a:lnTo>
                      <a:pt x="609" y="1177"/>
                    </a:lnTo>
                    <a:lnTo>
                      <a:pt x="613" y="1182"/>
                    </a:lnTo>
                    <a:lnTo>
                      <a:pt x="614" y="1187"/>
                    </a:lnTo>
                    <a:lnTo>
                      <a:pt x="614" y="1187"/>
                    </a:lnTo>
                    <a:lnTo>
                      <a:pt x="613" y="1194"/>
                    </a:lnTo>
                    <a:lnTo>
                      <a:pt x="609" y="1199"/>
                    </a:lnTo>
                    <a:lnTo>
                      <a:pt x="604" y="1202"/>
                    </a:lnTo>
                    <a:lnTo>
                      <a:pt x="599" y="1204"/>
                    </a:lnTo>
                    <a:lnTo>
                      <a:pt x="599" y="1204"/>
                    </a:lnTo>
                    <a:lnTo>
                      <a:pt x="592" y="1202"/>
                    </a:lnTo>
                    <a:lnTo>
                      <a:pt x="587" y="1199"/>
                    </a:lnTo>
                    <a:lnTo>
                      <a:pt x="584" y="1194"/>
                    </a:lnTo>
                    <a:lnTo>
                      <a:pt x="584" y="1187"/>
                    </a:lnTo>
                    <a:lnTo>
                      <a:pt x="584" y="1187"/>
                    </a:lnTo>
                    <a:lnTo>
                      <a:pt x="584" y="1182"/>
                    </a:lnTo>
                    <a:lnTo>
                      <a:pt x="587" y="1177"/>
                    </a:lnTo>
                    <a:lnTo>
                      <a:pt x="592" y="1173"/>
                    </a:lnTo>
                    <a:lnTo>
                      <a:pt x="599" y="1171"/>
                    </a:lnTo>
                    <a:lnTo>
                      <a:pt x="599" y="1171"/>
                    </a:lnTo>
                    <a:close/>
                    <a:moveTo>
                      <a:pt x="539" y="1171"/>
                    </a:moveTo>
                    <a:lnTo>
                      <a:pt x="539" y="1171"/>
                    </a:lnTo>
                    <a:lnTo>
                      <a:pt x="539" y="1171"/>
                    </a:lnTo>
                    <a:lnTo>
                      <a:pt x="546" y="1173"/>
                    </a:lnTo>
                    <a:lnTo>
                      <a:pt x="551" y="1177"/>
                    </a:lnTo>
                    <a:lnTo>
                      <a:pt x="555" y="1182"/>
                    </a:lnTo>
                    <a:lnTo>
                      <a:pt x="555" y="1187"/>
                    </a:lnTo>
                    <a:lnTo>
                      <a:pt x="555" y="1187"/>
                    </a:lnTo>
                    <a:lnTo>
                      <a:pt x="555" y="1194"/>
                    </a:lnTo>
                    <a:lnTo>
                      <a:pt x="551" y="1199"/>
                    </a:lnTo>
                    <a:lnTo>
                      <a:pt x="546" y="1202"/>
                    </a:lnTo>
                    <a:lnTo>
                      <a:pt x="539" y="1204"/>
                    </a:lnTo>
                    <a:lnTo>
                      <a:pt x="539" y="1204"/>
                    </a:lnTo>
                    <a:lnTo>
                      <a:pt x="534" y="1202"/>
                    </a:lnTo>
                    <a:lnTo>
                      <a:pt x="529" y="1199"/>
                    </a:lnTo>
                    <a:lnTo>
                      <a:pt x="526" y="1194"/>
                    </a:lnTo>
                    <a:lnTo>
                      <a:pt x="524" y="1187"/>
                    </a:lnTo>
                    <a:lnTo>
                      <a:pt x="524" y="1187"/>
                    </a:lnTo>
                    <a:lnTo>
                      <a:pt x="526" y="1182"/>
                    </a:lnTo>
                    <a:lnTo>
                      <a:pt x="529" y="1177"/>
                    </a:lnTo>
                    <a:lnTo>
                      <a:pt x="534" y="1173"/>
                    </a:lnTo>
                    <a:lnTo>
                      <a:pt x="539" y="1171"/>
                    </a:lnTo>
                    <a:lnTo>
                      <a:pt x="539" y="1171"/>
                    </a:lnTo>
                    <a:close/>
                    <a:moveTo>
                      <a:pt x="482" y="1171"/>
                    </a:moveTo>
                    <a:lnTo>
                      <a:pt x="482" y="1171"/>
                    </a:lnTo>
                    <a:lnTo>
                      <a:pt x="482" y="1171"/>
                    </a:lnTo>
                    <a:lnTo>
                      <a:pt x="488" y="1173"/>
                    </a:lnTo>
                    <a:lnTo>
                      <a:pt x="493" y="1177"/>
                    </a:lnTo>
                    <a:lnTo>
                      <a:pt x="495" y="1182"/>
                    </a:lnTo>
                    <a:lnTo>
                      <a:pt x="497" y="1187"/>
                    </a:lnTo>
                    <a:lnTo>
                      <a:pt x="497" y="1187"/>
                    </a:lnTo>
                    <a:lnTo>
                      <a:pt x="495" y="1194"/>
                    </a:lnTo>
                    <a:lnTo>
                      <a:pt x="493" y="1199"/>
                    </a:lnTo>
                    <a:lnTo>
                      <a:pt x="488" y="1202"/>
                    </a:lnTo>
                    <a:lnTo>
                      <a:pt x="482" y="1204"/>
                    </a:lnTo>
                    <a:lnTo>
                      <a:pt x="482" y="1204"/>
                    </a:lnTo>
                    <a:lnTo>
                      <a:pt x="476" y="1202"/>
                    </a:lnTo>
                    <a:lnTo>
                      <a:pt x="471" y="1199"/>
                    </a:lnTo>
                    <a:lnTo>
                      <a:pt x="468" y="1194"/>
                    </a:lnTo>
                    <a:lnTo>
                      <a:pt x="466" y="1187"/>
                    </a:lnTo>
                    <a:lnTo>
                      <a:pt x="466" y="1187"/>
                    </a:lnTo>
                    <a:lnTo>
                      <a:pt x="468" y="1182"/>
                    </a:lnTo>
                    <a:lnTo>
                      <a:pt x="471" y="1177"/>
                    </a:lnTo>
                    <a:lnTo>
                      <a:pt x="476" y="1173"/>
                    </a:lnTo>
                    <a:lnTo>
                      <a:pt x="482" y="1171"/>
                    </a:lnTo>
                    <a:lnTo>
                      <a:pt x="482" y="1171"/>
                    </a:lnTo>
                    <a:close/>
                    <a:moveTo>
                      <a:pt x="424" y="1171"/>
                    </a:moveTo>
                    <a:lnTo>
                      <a:pt x="424" y="1171"/>
                    </a:lnTo>
                    <a:lnTo>
                      <a:pt x="424" y="1171"/>
                    </a:lnTo>
                    <a:lnTo>
                      <a:pt x="429" y="1173"/>
                    </a:lnTo>
                    <a:lnTo>
                      <a:pt x="434" y="1177"/>
                    </a:lnTo>
                    <a:lnTo>
                      <a:pt x="437" y="1182"/>
                    </a:lnTo>
                    <a:lnTo>
                      <a:pt x="439" y="1187"/>
                    </a:lnTo>
                    <a:lnTo>
                      <a:pt x="439" y="1187"/>
                    </a:lnTo>
                    <a:lnTo>
                      <a:pt x="437" y="1194"/>
                    </a:lnTo>
                    <a:lnTo>
                      <a:pt x="434" y="1199"/>
                    </a:lnTo>
                    <a:lnTo>
                      <a:pt x="429" y="1202"/>
                    </a:lnTo>
                    <a:lnTo>
                      <a:pt x="424" y="1204"/>
                    </a:lnTo>
                    <a:lnTo>
                      <a:pt x="424" y="1204"/>
                    </a:lnTo>
                    <a:lnTo>
                      <a:pt x="417" y="1202"/>
                    </a:lnTo>
                    <a:lnTo>
                      <a:pt x="412" y="1199"/>
                    </a:lnTo>
                    <a:lnTo>
                      <a:pt x="410" y="1194"/>
                    </a:lnTo>
                    <a:lnTo>
                      <a:pt x="408" y="1187"/>
                    </a:lnTo>
                    <a:lnTo>
                      <a:pt x="408" y="1187"/>
                    </a:lnTo>
                    <a:lnTo>
                      <a:pt x="410" y="1182"/>
                    </a:lnTo>
                    <a:lnTo>
                      <a:pt x="412" y="1177"/>
                    </a:lnTo>
                    <a:lnTo>
                      <a:pt x="417" y="1173"/>
                    </a:lnTo>
                    <a:lnTo>
                      <a:pt x="424" y="1171"/>
                    </a:lnTo>
                    <a:lnTo>
                      <a:pt x="424" y="1171"/>
                    </a:lnTo>
                    <a:close/>
                    <a:moveTo>
                      <a:pt x="366" y="1171"/>
                    </a:moveTo>
                    <a:lnTo>
                      <a:pt x="366" y="1171"/>
                    </a:lnTo>
                    <a:lnTo>
                      <a:pt x="366" y="1171"/>
                    </a:lnTo>
                    <a:lnTo>
                      <a:pt x="371" y="1173"/>
                    </a:lnTo>
                    <a:lnTo>
                      <a:pt x="376" y="1177"/>
                    </a:lnTo>
                    <a:lnTo>
                      <a:pt x="379" y="1182"/>
                    </a:lnTo>
                    <a:lnTo>
                      <a:pt x="381" y="1187"/>
                    </a:lnTo>
                    <a:lnTo>
                      <a:pt x="381" y="1187"/>
                    </a:lnTo>
                    <a:lnTo>
                      <a:pt x="379" y="1194"/>
                    </a:lnTo>
                    <a:lnTo>
                      <a:pt x="376" y="1199"/>
                    </a:lnTo>
                    <a:lnTo>
                      <a:pt x="371" y="1202"/>
                    </a:lnTo>
                    <a:lnTo>
                      <a:pt x="366" y="1204"/>
                    </a:lnTo>
                    <a:lnTo>
                      <a:pt x="366" y="1204"/>
                    </a:lnTo>
                    <a:lnTo>
                      <a:pt x="359" y="1202"/>
                    </a:lnTo>
                    <a:lnTo>
                      <a:pt x="354" y="1199"/>
                    </a:lnTo>
                    <a:lnTo>
                      <a:pt x="350" y="1194"/>
                    </a:lnTo>
                    <a:lnTo>
                      <a:pt x="350" y="1187"/>
                    </a:lnTo>
                    <a:lnTo>
                      <a:pt x="350" y="1187"/>
                    </a:lnTo>
                    <a:lnTo>
                      <a:pt x="350" y="1182"/>
                    </a:lnTo>
                    <a:lnTo>
                      <a:pt x="354" y="1177"/>
                    </a:lnTo>
                    <a:lnTo>
                      <a:pt x="359" y="1173"/>
                    </a:lnTo>
                    <a:lnTo>
                      <a:pt x="366" y="1171"/>
                    </a:lnTo>
                    <a:lnTo>
                      <a:pt x="366" y="1171"/>
                    </a:lnTo>
                    <a:close/>
                    <a:moveTo>
                      <a:pt x="306" y="1171"/>
                    </a:moveTo>
                    <a:lnTo>
                      <a:pt x="306" y="1171"/>
                    </a:lnTo>
                    <a:lnTo>
                      <a:pt x="306" y="1171"/>
                    </a:lnTo>
                    <a:lnTo>
                      <a:pt x="313" y="1173"/>
                    </a:lnTo>
                    <a:lnTo>
                      <a:pt x="318" y="1177"/>
                    </a:lnTo>
                    <a:lnTo>
                      <a:pt x="321" y="1182"/>
                    </a:lnTo>
                    <a:lnTo>
                      <a:pt x="323" y="1187"/>
                    </a:lnTo>
                    <a:lnTo>
                      <a:pt x="323" y="1187"/>
                    </a:lnTo>
                    <a:lnTo>
                      <a:pt x="321" y="1194"/>
                    </a:lnTo>
                    <a:lnTo>
                      <a:pt x="318" y="1199"/>
                    </a:lnTo>
                    <a:lnTo>
                      <a:pt x="313" y="1202"/>
                    </a:lnTo>
                    <a:lnTo>
                      <a:pt x="306" y="1204"/>
                    </a:lnTo>
                    <a:lnTo>
                      <a:pt x="306" y="1204"/>
                    </a:lnTo>
                    <a:lnTo>
                      <a:pt x="301" y="1202"/>
                    </a:lnTo>
                    <a:lnTo>
                      <a:pt x="296" y="1199"/>
                    </a:lnTo>
                    <a:lnTo>
                      <a:pt x="292" y="1194"/>
                    </a:lnTo>
                    <a:lnTo>
                      <a:pt x="291" y="1187"/>
                    </a:lnTo>
                    <a:lnTo>
                      <a:pt x="291" y="1187"/>
                    </a:lnTo>
                    <a:lnTo>
                      <a:pt x="292" y="1182"/>
                    </a:lnTo>
                    <a:lnTo>
                      <a:pt x="296" y="1177"/>
                    </a:lnTo>
                    <a:lnTo>
                      <a:pt x="301" y="1173"/>
                    </a:lnTo>
                    <a:lnTo>
                      <a:pt x="306" y="1171"/>
                    </a:lnTo>
                    <a:lnTo>
                      <a:pt x="306" y="1171"/>
                    </a:lnTo>
                    <a:close/>
                    <a:moveTo>
                      <a:pt x="132" y="1171"/>
                    </a:moveTo>
                    <a:lnTo>
                      <a:pt x="132" y="1171"/>
                    </a:lnTo>
                    <a:lnTo>
                      <a:pt x="132" y="1171"/>
                    </a:lnTo>
                    <a:lnTo>
                      <a:pt x="138" y="1173"/>
                    </a:lnTo>
                    <a:lnTo>
                      <a:pt x="143" y="1177"/>
                    </a:lnTo>
                    <a:lnTo>
                      <a:pt x="146" y="1182"/>
                    </a:lnTo>
                    <a:lnTo>
                      <a:pt x="148" y="1187"/>
                    </a:lnTo>
                    <a:lnTo>
                      <a:pt x="148" y="1187"/>
                    </a:lnTo>
                    <a:lnTo>
                      <a:pt x="146" y="1194"/>
                    </a:lnTo>
                    <a:lnTo>
                      <a:pt x="143" y="1199"/>
                    </a:lnTo>
                    <a:lnTo>
                      <a:pt x="138" y="1202"/>
                    </a:lnTo>
                    <a:lnTo>
                      <a:pt x="132" y="1204"/>
                    </a:lnTo>
                    <a:lnTo>
                      <a:pt x="132" y="1204"/>
                    </a:lnTo>
                    <a:lnTo>
                      <a:pt x="126" y="1202"/>
                    </a:lnTo>
                    <a:lnTo>
                      <a:pt x="120" y="1199"/>
                    </a:lnTo>
                    <a:lnTo>
                      <a:pt x="117" y="1194"/>
                    </a:lnTo>
                    <a:lnTo>
                      <a:pt x="117" y="1187"/>
                    </a:lnTo>
                    <a:lnTo>
                      <a:pt x="117" y="1187"/>
                    </a:lnTo>
                    <a:lnTo>
                      <a:pt x="117" y="1182"/>
                    </a:lnTo>
                    <a:lnTo>
                      <a:pt x="120" y="1177"/>
                    </a:lnTo>
                    <a:lnTo>
                      <a:pt x="126" y="1173"/>
                    </a:lnTo>
                    <a:lnTo>
                      <a:pt x="132" y="1171"/>
                    </a:lnTo>
                    <a:lnTo>
                      <a:pt x="132" y="1171"/>
                    </a:lnTo>
                    <a:close/>
                    <a:moveTo>
                      <a:pt x="73" y="1171"/>
                    </a:moveTo>
                    <a:lnTo>
                      <a:pt x="73" y="1171"/>
                    </a:lnTo>
                    <a:lnTo>
                      <a:pt x="73" y="1171"/>
                    </a:lnTo>
                    <a:lnTo>
                      <a:pt x="80" y="1173"/>
                    </a:lnTo>
                    <a:lnTo>
                      <a:pt x="85" y="1177"/>
                    </a:lnTo>
                    <a:lnTo>
                      <a:pt x="88" y="1182"/>
                    </a:lnTo>
                    <a:lnTo>
                      <a:pt x="90" y="1187"/>
                    </a:lnTo>
                    <a:lnTo>
                      <a:pt x="90" y="1187"/>
                    </a:lnTo>
                    <a:lnTo>
                      <a:pt x="88" y="1194"/>
                    </a:lnTo>
                    <a:lnTo>
                      <a:pt x="85" y="1199"/>
                    </a:lnTo>
                    <a:lnTo>
                      <a:pt x="80" y="1202"/>
                    </a:lnTo>
                    <a:lnTo>
                      <a:pt x="73" y="1204"/>
                    </a:lnTo>
                    <a:lnTo>
                      <a:pt x="73" y="1204"/>
                    </a:lnTo>
                    <a:lnTo>
                      <a:pt x="68" y="1202"/>
                    </a:lnTo>
                    <a:lnTo>
                      <a:pt x="63" y="1199"/>
                    </a:lnTo>
                    <a:lnTo>
                      <a:pt x="59" y="1194"/>
                    </a:lnTo>
                    <a:lnTo>
                      <a:pt x="57" y="1187"/>
                    </a:lnTo>
                    <a:lnTo>
                      <a:pt x="57" y="1187"/>
                    </a:lnTo>
                    <a:lnTo>
                      <a:pt x="59" y="1182"/>
                    </a:lnTo>
                    <a:lnTo>
                      <a:pt x="63" y="1177"/>
                    </a:lnTo>
                    <a:lnTo>
                      <a:pt x="68" y="1173"/>
                    </a:lnTo>
                    <a:lnTo>
                      <a:pt x="73" y="1171"/>
                    </a:lnTo>
                    <a:lnTo>
                      <a:pt x="73" y="1171"/>
                    </a:lnTo>
                    <a:close/>
                    <a:moveTo>
                      <a:pt x="15" y="1171"/>
                    </a:moveTo>
                    <a:lnTo>
                      <a:pt x="15" y="1171"/>
                    </a:lnTo>
                    <a:lnTo>
                      <a:pt x="15" y="1171"/>
                    </a:lnTo>
                    <a:lnTo>
                      <a:pt x="22" y="1173"/>
                    </a:lnTo>
                    <a:lnTo>
                      <a:pt x="27" y="1177"/>
                    </a:lnTo>
                    <a:lnTo>
                      <a:pt x="30" y="1182"/>
                    </a:lnTo>
                    <a:lnTo>
                      <a:pt x="30" y="1187"/>
                    </a:lnTo>
                    <a:lnTo>
                      <a:pt x="30" y="1187"/>
                    </a:lnTo>
                    <a:lnTo>
                      <a:pt x="30" y="1194"/>
                    </a:lnTo>
                    <a:lnTo>
                      <a:pt x="27" y="1199"/>
                    </a:lnTo>
                    <a:lnTo>
                      <a:pt x="22" y="1202"/>
                    </a:lnTo>
                    <a:lnTo>
                      <a:pt x="15" y="1204"/>
                    </a:lnTo>
                    <a:lnTo>
                      <a:pt x="15" y="1204"/>
                    </a:lnTo>
                    <a:lnTo>
                      <a:pt x="10" y="1202"/>
                    </a:lnTo>
                    <a:lnTo>
                      <a:pt x="5" y="1199"/>
                    </a:lnTo>
                    <a:lnTo>
                      <a:pt x="1" y="1194"/>
                    </a:lnTo>
                    <a:lnTo>
                      <a:pt x="0" y="1187"/>
                    </a:lnTo>
                    <a:lnTo>
                      <a:pt x="0" y="1187"/>
                    </a:lnTo>
                    <a:lnTo>
                      <a:pt x="1" y="1182"/>
                    </a:lnTo>
                    <a:lnTo>
                      <a:pt x="5" y="1177"/>
                    </a:lnTo>
                    <a:lnTo>
                      <a:pt x="10" y="1173"/>
                    </a:lnTo>
                    <a:lnTo>
                      <a:pt x="15" y="1171"/>
                    </a:lnTo>
                    <a:lnTo>
                      <a:pt x="15" y="1171"/>
                    </a:lnTo>
                    <a:close/>
                    <a:moveTo>
                      <a:pt x="1064" y="1127"/>
                    </a:moveTo>
                    <a:lnTo>
                      <a:pt x="1064" y="1127"/>
                    </a:lnTo>
                    <a:lnTo>
                      <a:pt x="1064" y="1127"/>
                    </a:lnTo>
                    <a:lnTo>
                      <a:pt x="1071" y="1129"/>
                    </a:lnTo>
                    <a:lnTo>
                      <a:pt x="1076" y="1132"/>
                    </a:lnTo>
                    <a:lnTo>
                      <a:pt x="1079" y="1137"/>
                    </a:lnTo>
                    <a:lnTo>
                      <a:pt x="1081" y="1144"/>
                    </a:lnTo>
                    <a:lnTo>
                      <a:pt x="1081" y="1144"/>
                    </a:lnTo>
                    <a:lnTo>
                      <a:pt x="1079" y="1151"/>
                    </a:lnTo>
                    <a:lnTo>
                      <a:pt x="1076" y="1156"/>
                    </a:lnTo>
                    <a:lnTo>
                      <a:pt x="1071" y="1160"/>
                    </a:lnTo>
                    <a:lnTo>
                      <a:pt x="1064" y="1160"/>
                    </a:lnTo>
                    <a:lnTo>
                      <a:pt x="1064" y="1160"/>
                    </a:lnTo>
                    <a:lnTo>
                      <a:pt x="1059" y="1160"/>
                    </a:lnTo>
                    <a:lnTo>
                      <a:pt x="1054" y="1156"/>
                    </a:lnTo>
                    <a:lnTo>
                      <a:pt x="1050" y="1151"/>
                    </a:lnTo>
                    <a:lnTo>
                      <a:pt x="1049" y="1144"/>
                    </a:lnTo>
                    <a:lnTo>
                      <a:pt x="1049" y="1144"/>
                    </a:lnTo>
                    <a:lnTo>
                      <a:pt x="1050" y="1137"/>
                    </a:lnTo>
                    <a:lnTo>
                      <a:pt x="1054" y="1132"/>
                    </a:lnTo>
                    <a:lnTo>
                      <a:pt x="1059" y="1129"/>
                    </a:lnTo>
                    <a:lnTo>
                      <a:pt x="1064" y="1127"/>
                    </a:lnTo>
                    <a:lnTo>
                      <a:pt x="1064" y="1127"/>
                    </a:lnTo>
                    <a:close/>
                    <a:moveTo>
                      <a:pt x="1006" y="1127"/>
                    </a:moveTo>
                    <a:lnTo>
                      <a:pt x="1006" y="1127"/>
                    </a:lnTo>
                    <a:lnTo>
                      <a:pt x="1006" y="1127"/>
                    </a:lnTo>
                    <a:lnTo>
                      <a:pt x="1013" y="1129"/>
                    </a:lnTo>
                    <a:lnTo>
                      <a:pt x="1018" y="1132"/>
                    </a:lnTo>
                    <a:lnTo>
                      <a:pt x="1021" y="1137"/>
                    </a:lnTo>
                    <a:lnTo>
                      <a:pt x="1021" y="1144"/>
                    </a:lnTo>
                    <a:lnTo>
                      <a:pt x="1021" y="1144"/>
                    </a:lnTo>
                    <a:lnTo>
                      <a:pt x="1021" y="1151"/>
                    </a:lnTo>
                    <a:lnTo>
                      <a:pt x="1018" y="1156"/>
                    </a:lnTo>
                    <a:lnTo>
                      <a:pt x="1013" y="1160"/>
                    </a:lnTo>
                    <a:lnTo>
                      <a:pt x="1006" y="1160"/>
                    </a:lnTo>
                    <a:lnTo>
                      <a:pt x="1006" y="1160"/>
                    </a:lnTo>
                    <a:lnTo>
                      <a:pt x="1001" y="1160"/>
                    </a:lnTo>
                    <a:lnTo>
                      <a:pt x="996" y="1156"/>
                    </a:lnTo>
                    <a:lnTo>
                      <a:pt x="992" y="1151"/>
                    </a:lnTo>
                    <a:lnTo>
                      <a:pt x="991" y="1144"/>
                    </a:lnTo>
                    <a:lnTo>
                      <a:pt x="991" y="1144"/>
                    </a:lnTo>
                    <a:lnTo>
                      <a:pt x="992" y="1137"/>
                    </a:lnTo>
                    <a:lnTo>
                      <a:pt x="996" y="1132"/>
                    </a:lnTo>
                    <a:lnTo>
                      <a:pt x="1001" y="1129"/>
                    </a:lnTo>
                    <a:lnTo>
                      <a:pt x="1006" y="1127"/>
                    </a:lnTo>
                    <a:lnTo>
                      <a:pt x="1006" y="1127"/>
                    </a:lnTo>
                    <a:close/>
                    <a:moveTo>
                      <a:pt x="948" y="1127"/>
                    </a:moveTo>
                    <a:lnTo>
                      <a:pt x="948" y="1127"/>
                    </a:lnTo>
                    <a:lnTo>
                      <a:pt x="948" y="1127"/>
                    </a:lnTo>
                    <a:lnTo>
                      <a:pt x="955" y="1129"/>
                    </a:lnTo>
                    <a:lnTo>
                      <a:pt x="958" y="1132"/>
                    </a:lnTo>
                    <a:lnTo>
                      <a:pt x="962" y="1137"/>
                    </a:lnTo>
                    <a:lnTo>
                      <a:pt x="963" y="1144"/>
                    </a:lnTo>
                    <a:lnTo>
                      <a:pt x="963" y="1144"/>
                    </a:lnTo>
                    <a:lnTo>
                      <a:pt x="962" y="1151"/>
                    </a:lnTo>
                    <a:lnTo>
                      <a:pt x="958" y="1156"/>
                    </a:lnTo>
                    <a:lnTo>
                      <a:pt x="955" y="1160"/>
                    </a:lnTo>
                    <a:lnTo>
                      <a:pt x="948" y="1160"/>
                    </a:lnTo>
                    <a:lnTo>
                      <a:pt x="948" y="1160"/>
                    </a:lnTo>
                    <a:lnTo>
                      <a:pt x="941" y="1160"/>
                    </a:lnTo>
                    <a:lnTo>
                      <a:pt x="938" y="1156"/>
                    </a:lnTo>
                    <a:lnTo>
                      <a:pt x="934" y="1151"/>
                    </a:lnTo>
                    <a:lnTo>
                      <a:pt x="933" y="1144"/>
                    </a:lnTo>
                    <a:lnTo>
                      <a:pt x="933" y="1144"/>
                    </a:lnTo>
                    <a:lnTo>
                      <a:pt x="934" y="1137"/>
                    </a:lnTo>
                    <a:lnTo>
                      <a:pt x="938" y="1132"/>
                    </a:lnTo>
                    <a:lnTo>
                      <a:pt x="941" y="1129"/>
                    </a:lnTo>
                    <a:lnTo>
                      <a:pt x="948" y="1127"/>
                    </a:lnTo>
                    <a:lnTo>
                      <a:pt x="948" y="1127"/>
                    </a:lnTo>
                    <a:close/>
                    <a:moveTo>
                      <a:pt x="890" y="1127"/>
                    </a:moveTo>
                    <a:lnTo>
                      <a:pt x="890" y="1127"/>
                    </a:lnTo>
                    <a:lnTo>
                      <a:pt x="890" y="1127"/>
                    </a:lnTo>
                    <a:lnTo>
                      <a:pt x="895" y="1129"/>
                    </a:lnTo>
                    <a:lnTo>
                      <a:pt x="900" y="1132"/>
                    </a:lnTo>
                    <a:lnTo>
                      <a:pt x="904" y="1137"/>
                    </a:lnTo>
                    <a:lnTo>
                      <a:pt x="906" y="1144"/>
                    </a:lnTo>
                    <a:lnTo>
                      <a:pt x="906" y="1144"/>
                    </a:lnTo>
                    <a:lnTo>
                      <a:pt x="904" y="1151"/>
                    </a:lnTo>
                    <a:lnTo>
                      <a:pt x="900" y="1156"/>
                    </a:lnTo>
                    <a:lnTo>
                      <a:pt x="895" y="1160"/>
                    </a:lnTo>
                    <a:lnTo>
                      <a:pt x="890" y="1160"/>
                    </a:lnTo>
                    <a:lnTo>
                      <a:pt x="890" y="1160"/>
                    </a:lnTo>
                    <a:lnTo>
                      <a:pt x="883" y="1160"/>
                    </a:lnTo>
                    <a:lnTo>
                      <a:pt x="878" y="1156"/>
                    </a:lnTo>
                    <a:lnTo>
                      <a:pt x="875" y="1151"/>
                    </a:lnTo>
                    <a:lnTo>
                      <a:pt x="875" y="1144"/>
                    </a:lnTo>
                    <a:lnTo>
                      <a:pt x="875" y="1144"/>
                    </a:lnTo>
                    <a:lnTo>
                      <a:pt x="875" y="1137"/>
                    </a:lnTo>
                    <a:lnTo>
                      <a:pt x="878" y="1132"/>
                    </a:lnTo>
                    <a:lnTo>
                      <a:pt x="883" y="1129"/>
                    </a:lnTo>
                    <a:lnTo>
                      <a:pt x="890" y="1127"/>
                    </a:lnTo>
                    <a:lnTo>
                      <a:pt x="890" y="1127"/>
                    </a:lnTo>
                    <a:close/>
                    <a:moveTo>
                      <a:pt x="832" y="1127"/>
                    </a:moveTo>
                    <a:lnTo>
                      <a:pt x="832" y="1127"/>
                    </a:lnTo>
                    <a:lnTo>
                      <a:pt x="832" y="1127"/>
                    </a:lnTo>
                    <a:lnTo>
                      <a:pt x="837" y="1129"/>
                    </a:lnTo>
                    <a:lnTo>
                      <a:pt x="843" y="1132"/>
                    </a:lnTo>
                    <a:lnTo>
                      <a:pt x="846" y="1137"/>
                    </a:lnTo>
                    <a:lnTo>
                      <a:pt x="848" y="1144"/>
                    </a:lnTo>
                    <a:lnTo>
                      <a:pt x="848" y="1144"/>
                    </a:lnTo>
                    <a:lnTo>
                      <a:pt x="846" y="1151"/>
                    </a:lnTo>
                    <a:lnTo>
                      <a:pt x="843" y="1156"/>
                    </a:lnTo>
                    <a:lnTo>
                      <a:pt x="837" y="1160"/>
                    </a:lnTo>
                    <a:lnTo>
                      <a:pt x="832" y="1160"/>
                    </a:lnTo>
                    <a:lnTo>
                      <a:pt x="832" y="1160"/>
                    </a:lnTo>
                    <a:lnTo>
                      <a:pt x="826" y="1160"/>
                    </a:lnTo>
                    <a:lnTo>
                      <a:pt x="820" y="1156"/>
                    </a:lnTo>
                    <a:lnTo>
                      <a:pt x="817" y="1151"/>
                    </a:lnTo>
                    <a:lnTo>
                      <a:pt x="815" y="1144"/>
                    </a:lnTo>
                    <a:lnTo>
                      <a:pt x="815" y="1144"/>
                    </a:lnTo>
                    <a:lnTo>
                      <a:pt x="817" y="1137"/>
                    </a:lnTo>
                    <a:lnTo>
                      <a:pt x="820" y="1132"/>
                    </a:lnTo>
                    <a:lnTo>
                      <a:pt x="826" y="1129"/>
                    </a:lnTo>
                    <a:lnTo>
                      <a:pt x="832" y="1127"/>
                    </a:lnTo>
                    <a:lnTo>
                      <a:pt x="832" y="1127"/>
                    </a:lnTo>
                    <a:close/>
                    <a:moveTo>
                      <a:pt x="773" y="1127"/>
                    </a:moveTo>
                    <a:lnTo>
                      <a:pt x="773" y="1127"/>
                    </a:lnTo>
                    <a:lnTo>
                      <a:pt x="773" y="1127"/>
                    </a:lnTo>
                    <a:lnTo>
                      <a:pt x="780" y="1129"/>
                    </a:lnTo>
                    <a:lnTo>
                      <a:pt x="785" y="1132"/>
                    </a:lnTo>
                    <a:lnTo>
                      <a:pt x="788" y="1137"/>
                    </a:lnTo>
                    <a:lnTo>
                      <a:pt x="788" y="1144"/>
                    </a:lnTo>
                    <a:lnTo>
                      <a:pt x="788" y="1144"/>
                    </a:lnTo>
                    <a:lnTo>
                      <a:pt x="788" y="1151"/>
                    </a:lnTo>
                    <a:lnTo>
                      <a:pt x="785" y="1156"/>
                    </a:lnTo>
                    <a:lnTo>
                      <a:pt x="780" y="1160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68" y="1160"/>
                    </a:lnTo>
                    <a:lnTo>
                      <a:pt x="762" y="1156"/>
                    </a:lnTo>
                    <a:lnTo>
                      <a:pt x="759" y="1151"/>
                    </a:lnTo>
                    <a:lnTo>
                      <a:pt x="757" y="1144"/>
                    </a:lnTo>
                    <a:lnTo>
                      <a:pt x="757" y="1144"/>
                    </a:lnTo>
                    <a:lnTo>
                      <a:pt x="759" y="1137"/>
                    </a:lnTo>
                    <a:lnTo>
                      <a:pt x="762" y="1132"/>
                    </a:lnTo>
                    <a:lnTo>
                      <a:pt x="768" y="1129"/>
                    </a:lnTo>
                    <a:lnTo>
                      <a:pt x="773" y="1127"/>
                    </a:lnTo>
                    <a:lnTo>
                      <a:pt x="773" y="1127"/>
                    </a:lnTo>
                    <a:close/>
                    <a:moveTo>
                      <a:pt x="715" y="1127"/>
                    </a:moveTo>
                    <a:lnTo>
                      <a:pt x="715" y="1127"/>
                    </a:lnTo>
                    <a:lnTo>
                      <a:pt x="715" y="1127"/>
                    </a:lnTo>
                    <a:lnTo>
                      <a:pt x="722" y="1129"/>
                    </a:lnTo>
                    <a:lnTo>
                      <a:pt x="725" y="1132"/>
                    </a:lnTo>
                    <a:lnTo>
                      <a:pt x="728" y="1137"/>
                    </a:lnTo>
                    <a:lnTo>
                      <a:pt x="730" y="1144"/>
                    </a:lnTo>
                    <a:lnTo>
                      <a:pt x="730" y="1144"/>
                    </a:lnTo>
                    <a:lnTo>
                      <a:pt x="728" y="1151"/>
                    </a:lnTo>
                    <a:lnTo>
                      <a:pt x="725" y="1156"/>
                    </a:lnTo>
                    <a:lnTo>
                      <a:pt x="722" y="1160"/>
                    </a:lnTo>
                    <a:lnTo>
                      <a:pt x="715" y="1160"/>
                    </a:lnTo>
                    <a:lnTo>
                      <a:pt x="715" y="1160"/>
                    </a:lnTo>
                    <a:lnTo>
                      <a:pt x="710" y="1160"/>
                    </a:lnTo>
                    <a:lnTo>
                      <a:pt x="705" y="1156"/>
                    </a:lnTo>
                    <a:lnTo>
                      <a:pt x="701" y="1151"/>
                    </a:lnTo>
                    <a:lnTo>
                      <a:pt x="699" y="1144"/>
                    </a:lnTo>
                    <a:lnTo>
                      <a:pt x="699" y="1144"/>
                    </a:lnTo>
                    <a:lnTo>
                      <a:pt x="701" y="1137"/>
                    </a:lnTo>
                    <a:lnTo>
                      <a:pt x="705" y="1132"/>
                    </a:lnTo>
                    <a:lnTo>
                      <a:pt x="710" y="1129"/>
                    </a:lnTo>
                    <a:lnTo>
                      <a:pt x="715" y="1127"/>
                    </a:lnTo>
                    <a:lnTo>
                      <a:pt x="715" y="1127"/>
                    </a:lnTo>
                    <a:close/>
                    <a:moveTo>
                      <a:pt x="657" y="1127"/>
                    </a:moveTo>
                    <a:lnTo>
                      <a:pt x="657" y="1127"/>
                    </a:lnTo>
                    <a:lnTo>
                      <a:pt x="657" y="1127"/>
                    </a:lnTo>
                    <a:lnTo>
                      <a:pt x="662" y="1129"/>
                    </a:lnTo>
                    <a:lnTo>
                      <a:pt x="667" y="1132"/>
                    </a:lnTo>
                    <a:lnTo>
                      <a:pt x="671" y="1137"/>
                    </a:lnTo>
                    <a:lnTo>
                      <a:pt x="672" y="1144"/>
                    </a:lnTo>
                    <a:lnTo>
                      <a:pt x="672" y="1144"/>
                    </a:lnTo>
                    <a:lnTo>
                      <a:pt x="671" y="1151"/>
                    </a:lnTo>
                    <a:lnTo>
                      <a:pt x="667" y="1156"/>
                    </a:lnTo>
                    <a:lnTo>
                      <a:pt x="662" y="1160"/>
                    </a:lnTo>
                    <a:lnTo>
                      <a:pt x="657" y="1160"/>
                    </a:lnTo>
                    <a:lnTo>
                      <a:pt x="657" y="1160"/>
                    </a:lnTo>
                    <a:lnTo>
                      <a:pt x="650" y="1160"/>
                    </a:lnTo>
                    <a:lnTo>
                      <a:pt x="645" y="1156"/>
                    </a:lnTo>
                    <a:lnTo>
                      <a:pt x="642" y="1151"/>
                    </a:lnTo>
                    <a:lnTo>
                      <a:pt x="642" y="1144"/>
                    </a:lnTo>
                    <a:lnTo>
                      <a:pt x="642" y="1144"/>
                    </a:lnTo>
                    <a:lnTo>
                      <a:pt x="642" y="1137"/>
                    </a:lnTo>
                    <a:lnTo>
                      <a:pt x="645" y="1132"/>
                    </a:lnTo>
                    <a:lnTo>
                      <a:pt x="650" y="1129"/>
                    </a:lnTo>
                    <a:lnTo>
                      <a:pt x="657" y="1127"/>
                    </a:lnTo>
                    <a:lnTo>
                      <a:pt x="657" y="1127"/>
                    </a:lnTo>
                    <a:close/>
                    <a:moveTo>
                      <a:pt x="599" y="1127"/>
                    </a:moveTo>
                    <a:lnTo>
                      <a:pt x="599" y="1127"/>
                    </a:lnTo>
                    <a:lnTo>
                      <a:pt x="599" y="1127"/>
                    </a:lnTo>
                    <a:lnTo>
                      <a:pt x="604" y="1129"/>
                    </a:lnTo>
                    <a:lnTo>
                      <a:pt x="609" y="1132"/>
                    </a:lnTo>
                    <a:lnTo>
                      <a:pt x="613" y="1137"/>
                    </a:lnTo>
                    <a:lnTo>
                      <a:pt x="614" y="1144"/>
                    </a:lnTo>
                    <a:lnTo>
                      <a:pt x="614" y="1144"/>
                    </a:lnTo>
                    <a:lnTo>
                      <a:pt x="613" y="1151"/>
                    </a:lnTo>
                    <a:lnTo>
                      <a:pt x="609" y="1156"/>
                    </a:lnTo>
                    <a:lnTo>
                      <a:pt x="604" y="1160"/>
                    </a:lnTo>
                    <a:lnTo>
                      <a:pt x="599" y="1160"/>
                    </a:lnTo>
                    <a:lnTo>
                      <a:pt x="599" y="1160"/>
                    </a:lnTo>
                    <a:lnTo>
                      <a:pt x="592" y="1160"/>
                    </a:lnTo>
                    <a:lnTo>
                      <a:pt x="587" y="1156"/>
                    </a:lnTo>
                    <a:lnTo>
                      <a:pt x="584" y="1151"/>
                    </a:lnTo>
                    <a:lnTo>
                      <a:pt x="584" y="1144"/>
                    </a:lnTo>
                    <a:lnTo>
                      <a:pt x="584" y="1144"/>
                    </a:lnTo>
                    <a:lnTo>
                      <a:pt x="584" y="1137"/>
                    </a:lnTo>
                    <a:lnTo>
                      <a:pt x="587" y="1132"/>
                    </a:lnTo>
                    <a:lnTo>
                      <a:pt x="592" y="1129"/>
                    </a:lnTo>
                    <a:lnTo>
                      <a:pt x="599" y="1127"/>
                    </a:lnTo>
                    <a:lnTo>
                      <a:pt x="599" y="1127"/>
                    </a:lnTo>
                    <a:close/>
                    <a:moveTo>
                      <a:pt x="539" y="1127"/>
                    </a:moveTo>
                    <a:lnTo>
                      <a:pt x="539" y="1127"/>
                    </a:lnTo>
                    <a:lnTo>
                      <a:pt x="539" y="1127"/>
                    </a:lnTo>
                    <a:lnTo>
                      <a:pt x="546" y="1129"/>
                    </a:lnTo>
                    <a:lnTo>
                      <a:pt x="551" y="1132"/>
                    </a:lnTo>
                    <a:lnTo>
                      <a:pt x="555" y="1137"/>
                    </a:lnTo>
                    <a:lnTo>
                      <a:pt x="555" y="1144"/>
                    </a:lnTo>
                    <a:lnTo>
                      <a:pt x="555" y="1144"/>
                    </a:lnTo>
                    <a:lnTo>
                      <a:pt x="555" y="1151"/>
                    </a:lnTo>
                    <a:lnTo>
                      <a:pt x="551" y="1156"/>
                    </a:lnTo>
                    <a:lnTo>
                      <a:pt x="546" y="1160"/>
                    </a:lnTo>
                    <a:lnTo>
                      <a:pt x="539" y="1160"/>
                    </a:lnTo>
                    <a:lnTo>
                      <a:pt x="539" y="1160"/>
                    </a:lnTo>
                    <a:lnTo>
                      <a:pt x="534" y="1160"/>
                    </a:lnTo>
                    <a:lnTo>
                      <a:pt x="529" y="1156"/>
                    </a:lnTo>
                    <a:lnTo>
                      <a:pt x="526" y="1151"/>
                    </a:lnTo>
                    <a:lnTo>
                      <a:pt x="524" y="1144"/>
                    </a:lnTo>
                    <a:lnTo>
                      <a:pt x="524" y="1144"/>
                    </a:lnTo>
                    <a:lnTo>
                      <a:pt x="526" y="1137"/>
                    </a:lnTo>
                    <a:lnTo>
                      <a:pt x="529" y="1132"/>
                    </a:lnTo>
                    <a:lnTo>
                      <a:pt x="534" y="1129"/>
                    </a:lnTo>
                    <a:lnTo>
                      <a:pt x="539" y="1127"/>
                    </a:lnTo>
                    <a:lnTo>
                      <a:pt x="539" y="1127"/>
                    </a:lnTo>
                    <a:close/>
                    <a:moveTo>
                      <a:pt x="482" y="1127"/>
                    </a:moveTo>
                    <a:lnTo>
                      <a:pt x="482" y="1127"/>
                    </a:lnTo>
                    <a:lnTo>
                      <a:pt x="482" y="1127"/>
                    </a:lnTo>
                    <a:lnTo>
                      <a:pt x="488" y="1129"/>
                    </a:lnTo>
                    <a:lnTo>
                      <a:pt x="493" y="1132"/>
                    </a:lnTo>
                    <a:lnTo>
                      <a:pt x="495" y="1137"/>
                    </a:lnTo>
                    <a:lnTo>
                      <a:pt x="497" y="1144"/>
                    </a:lnTo>
                    <a:lnTo>
                      <a:pt x="497" y="1144"/>
                    </a:lnTo>
                    <a:lnTo>
                      <a:pt x="495" y="1151"/>
                    </a:lnTo>
                    <a:lnTo>
                      <a:pt x="493" y="1156"/>
                    </a:lnTo>
                    <a:lnTo>
                      <a:pt x="488" y="1160"/>
                    </a:lnTo>
                    <a:lnTo>
                      <a:pt x="482" y="1160"/>
                    </a:lnTo>
                    <a:lnTo>
                      <a:pt x="482" y="1160"/>
                    </a:lnTo>
                    <a:lnTo>
                      <a:pt x="476" y="1160"/>
                    </a:lnTo>
                    <a:lnTo>
                      <a:pt x="471" y="1156"/>
                    </a:lnTo>
                    <a:lnTo>
                      <a:pt x="468" y="1151"/>
                    </a:lnTo>
                    <a:lnTo>
                      <a:pt x="466" y="1144"/>
                    </a:lnTo>
                    <a:lnTo>
                      <a:pt x="466" y="1144"/>
                    </a:lnTo>
                    <a:lnTo>
                      <a:pt x="468" y="1137"/>
                    </a:lnTo>
                    <a:lnTo>
                      <a:pt x="471" y="1132"/>
                    </a:lnTo>
                    <a:lnTo>
                      <a:pt x="476" y="1129"/>
                    </a:lnTo>
                    <a:lnTo>
                      <a:pt x="482" y="1127"/>
                    </a:lnTo>
                    <a:lnTo>
                      <a:pt x="482" y="1127"/>
                    </a:lnTo>
                    <a:close/>
                    <a:moveTo>
                      <a:pt x="424" y="1127"/>
                    </a:moveTo>
                    <a:lnTo>
                      <a:pt x="424" y="1127"/>
                    </a:lnTo>
                    <a:lnTo>
                      <a:pt x="424" y="1127"/>
                    </a:lnTo>
                    <a:lnTo>
                      <a:pt x="429" y="1129"/>
                    </a:lnTo>
                    <a:lnTo>
                      <a:pt x="434" y="1132"/>
                    </a:lnTo>
                    <a:lnTo>
                      <a:pt x="437" y="1137"/>
                    </a:lnTo>
                    <a:lnTo>
                      <a:pt x="439" y="1144"/>
                    </a:lnTo>
                    <a:lnTo>
                      <a:pt x="439" y="1144"/>
                    </a:lnTo>
                    <a:lnTo>
                      <a:pt x="437" y="1151"/>
                    </a:lnTo>
                    <a:lnTo>
                      <a:pt x="434" y="1156"/>
                    </a:lnTo>
                    <a:lnTo>
                      <a:pt x="429" y="1160"/>
                    </a:lnTo>
                    <a:lnTo>
                      <a:pt x="424" y="1160"/>
                    </a:lnTo>
                    <a:lnTo>
                      <a:pt x="424" y="1160"/>
                    </a:lnTo>
                    <a:lnTo>
                      <a:pt x="417" y="1160"/>
                    </a:lnTo>
                    <a:lnTo>
                      <a:pt x="412" y="1156"/>
                    </a:lnTo>
                    <a:lnTo>
                      <a:pt x="410" y="1151"/>
                    </a:lnTo>
                    <a:lnTo>
                      <a:pt x="408" y="1144"/>
                    </a:lnTo>
                    <a:lnTo>
                      <a:pt x="408" y="1144"/>
                    </a:lnTo>
                    <a:lnTo>
                      <a:pt x="410" y="1137"/>
                    </a:lnTo>
                    <a:lnTo>
                      <a:pt x="412" y="1132"/>
                    </a:lnTo>
                    <a:lnTo>
                      <a:pt x="417" y="1129"/>
                    </a:lnTo>
                    <a:lnTo>
                      <a:pt x="424" y="1127"/>
                    </a:lnTo>
                    <a:lnTo>
                      <a:pt x="424" y="1127"/>
                    </a:lnTo>
                    <a:close/>
                    <a:moveTo>
                      <a:pt x="366" y="1127"/>
                    </a:moveTo>
                    <a:lnTo>
                      <a:pt x="366" y="1127"/>
                    </a:lnTo>
                    <a:lnTo>
                      <a:pt x="366" y="1127"/>
                    </a:lnTo>
                    <a:lnTo>
                      <a:pt x="371" y="1129"/>
                    </a:lnTo>
                    <a:lnTo>
                      <a:pt x="376" y="1132"/>
                    </a:lnTo>
                    <a:lnTo>
                      <a:pt x="379" y="1137"/>
                    </a:lnTo>
                    <a:lnTo>
                      <a:pt x="381" y="1144"/>
                    </a:lnTo>
                    <a:lnTo>
                      <a:pt x="381" y="1144"/>
                    </a:lnTo>
                    <a:lnTo>
                      <a:pt x="379" y="1151"/>
                    </a:lnTo>
                    <a:lnTo>
                      <a:pt x="376" y="1156"/>
                    </a:lnTo>
                    <a:lnTo>
                      <a:pt x="371" y="1160"/>
                    </a:lnTo>
                    <a:lnTo>
                      <a:pt x="366" y="1160"/>
                    </a:lnTo>
                    <a:lnTo>
                      <a:pt x="366" y="1160"/>
                    </a:lnTo>
                    <a:lnTo>
                      <a:pt x="359" y="1160"/>
                    </a:lnTo>
                    <a:lnTo>
                      <a:pt x="354" y="1156"/>
                    </a:lnTo>
                    <a:lnTo>
                      <a:pt x="350" y="1151"/>
                    </a:lnTo>
                    <a:lnTo>
                      <a:pt x="350" y="1144"/>
                    </a:lnTo>
                    <a:lnTo>
                      <a:pt x="350" y="1144"/>
                    </a:lnTo>
                    <a:lnTo>
                      <a:pt x="350" y="1137"/>
                    </a:lnTo>
                    <a:lnTo>
                      <a:pt x="354" y="1132"/>
                    </a:lnTo>
                    <a:lnTo>
                      <a:pt x="359" y="1129"/>
                    </a:lnTo>
                    <a:lnTo>
                      <a:pt x="366" y="1127"/>
                    </a:lnTo>
                    <a:lnTo>
                      <a:pt x="366" y="1127"/>
                    </a:lnTo>
                    <a:close/>
                    <a:moveTo>
                      <a:pt x="306" y="1127"/>
                    </a:moveTo>
                    <a:lnTo>
                      <a:pt x="306" y="1127"/>
                    </a:lnTo>
                    <a:lnTo>
                      <a:pt x="306" y="1127"/>
                    </a:lnTo>
                    <a:lnTo>
                      <a:pt x="313" y="1129"/>
                    </a:lnTo>
                    <a:lnTo>
                      <a:pt x="318" y="1132"/>
                    </a:lnTo>
                    <a:lnTo>
                      <a:pt x="321" y="1137"/>
                    </a:lnTo>
                    <a:lnTo>
                      <a:pt x="323" y="1144"/>
                    </a:lnTo>
                    <a:lnTo>
                      <a:pt x="323" y="1144"/>
                    </a:lnTo>
                    <a:lnTo>
                      <a:pt x="321" y="1151"/>
                    </a:lnTo>
                    <a:lnTo>
                      <a:pt x="318" y="1156"/>
                    </a:lnTo>
                    <a:lnTo>
                      <a:pt x="313" y="1160"/>
                    </a:lnTo>
                    <a:lnTo>
                      <a:pt x="306" y="1160"/>
                    </a:lnTo>
                    <a:lnTo>
                      <a:pt x="306" y="1160"/>
                    </a:lnTo>
                    <a:lnTo>
                      <a:pt x="301" y="1160"/>
                    </a:lnTo>
                    <a:lnTo>
                      <a:pt x="296" y="1156"/>
                    </a:lnTo>
                    <a:lnTo>
                      <a:pt x="292" y="1151"/>
                    </a:lnTo>
                    <a:lnTo>
                      <a:pt x="291" y="1144"/>
                    </a:lnTo>
                    <a:lnTo>
                      <a:pt x="291" y="1144"/>
                    </a:lnTo>
                    <a:lnTo>
                      <a:pt x="292" y="1137"/>
                    </a:lnTo>
                    <a:lnTo>
                      <a:pt x="296" y="1132"/>
                    </a:lnTo>
                    <a:lnTo>
                      <a:pt x="301" y="1129"/>
                    </a:lnTo>
                    <a:lnTo>
                      <a:pt x="306" y="1127"/>
                    </a:lnTo>
                    <a:lnTo>
                      <a:pt x="306" y="1127"/>
                    </a:lnTo>
                    <a:close/>
                    <a:moveTo>
                      <a:pt x="132" y="1127"/>
                    </a:moveTo>
                    <a:lnTo>
                      <a:pt x="132" y="1127"/>
                    </a:lnTo>
                    <a:lnTo>
                      <a:pt x="132" y="1127"/>
                    </a:lnTo>
                    <a:lnTo>
                      <a:pt x="138" y="1129"/>
                    </a:lnTo>
                    <a:lnTo>
                      <a:pt x="143" y="1132"/>
                    </a:lnTo>
                    <a:lnTo>
                      <a:pt x="146" y="1137"/>
                    </a:lnTo>
                    <a:lnTo>
                      <a:pt x="148" y="1144"/>
                    </a:lnTo>
                    <a:lnTo>
                      <a:pt x="148" y="1144"/>
                    </a:lnTo>
                    <a:lnTo>
                      <a:pt x="146" y="1151"/>
                    </a:lnTo>
                    <a:lnTo>
                      <a:pt x="143" y="1156"/>
                    </a:lnTo>
                    <a:lnTo>
                      <a:pt x="138" y="1160"/>
                    </a:lnTo>
                    <a:lnTo>
                      <a:pt x="132" y="1160"/>
                    </a:lnTo>
                    <a:lnTo>
                      <a:pt x="132" y="1160"/>
                    </a:lnTo>
                    <a:lnTo>
                      <a:pt x="126" y="1160"/>
                    </a:lnTo>
                    <a:lnTo>
                      <a:pt x="120" y="1156"/>
                    </a:lnTo>
                    <a:lnTo>
                      <a:pt x="117" y="1151"/>
                    </a:lnTo>
                    <a:lnTo>
                      <a:pt x="117" y="1144"/>
                    </a:lnTo>
                    <a:lnTo>
                      <a:pt x="117" y="1144"/>
                    </a:lnTo>
                    <a:lnTo>
                      <a:pt x="117" y="1137"/>
                    </a:lnTo>
                    <a:lnTo>
                      <a:pt x="120" y="1132"/>
                    </a:lnTo>
                    <a:lnTo>
                      <a:pt x="126" y="1129"/>
                    </a:lnTo>
                    <a:lnTo>
                      <a:pt x="132" y="1127"/>
                    </a:lnTo>
                    <a:lnTo>
                      <a:pt x="132" y="1127"/>
                    </a:lnTo>
                    <a:close/>
                    <a:moveTo>
                      <a:pt x="73" y="1127"/>
                    </a:moveTo>
                    <a:lnTo>
                      <a:pt x="73" y="1127"/>
                    </a:lnTo>
                    <a:lnTo>
                      <a:pt x="73" y="1127"/>
                    </a:lnTo>
                    <a:lnTo>
                      <a:pt x="80" y="1129"/>
                    </a:lnTo>
                    <a:lnTo>
                      <a:pt x="85" y="1132"/>
                    </a:lnTo>
                    <a:lnTo>
                      <a:pt x="88" y="1137"/>
                    </a:lnTo>
                    <a:lnTo>
                      <a:pt x="90" y="1144"/>
                    </a:lnTo>
                    <a:lnTo>
                      <a:pt x="90" y="1144"/>
                    </a:lnTo>
                    <a:lnTo>
                      <a:pt x="88" y="1151"/>
                    </a:lnTo>
                    <a:lnTo>
                      <a:pt x="85" y="1156"/>
                    </a:lnTo>
                    <a:lnTo>
                      <a:pt x="80" y="1160"/>
                    </a:lnTo>
                    <a:lnTo>
                      <a:pt x="73" y="1160"/>
                    </a:lnTo>
                    <a:lnTo>
                      <a:pt x="73" y="1160"/>
                    </a:lnTo>
                    <a:lnTo>
                      <a:pt x="68" y="1160"/>
                    </a:lnTo>
                    <a:lnTo>
                      <a:pt x="63" y="1156"/>
                    </a:lnTo>
                    <a:lnTo>
                      <a:pt x="59" y="1151"/>
                    </a:lnTo>
                    <a:lnTo>
                      <a:pt x="57" y="1144"/>
                    </a:lnTo>
                    <a:lnTo>
                      <a:pt x="57" y="1144"/>
                    </a:lnTo>
                    <a:lnTo>
                      <a:pt x="59" y="1137"/>
                    </a:lnTo>
                    <a:lnTo>
                      <a:pt x="63" y="1132"/>
                    </a:lnTo>
                    <a:lnTo>
                      <a:pt x="68" y="1129"/>
                    </a:lnTo>
                    <a:lnTo>
                      <a:pt x="73" y="1127"/>
                    </a:lnTo>
                    <a:lnTo>
                      <a:pt x="73" y="1127"/>
                    </a:lnTo>
                    <a:close/>
                    <a:moveTo>
                      <a:pt x="15" y="1127"/>
                    </a:moveTo>
                    <a:lnTo>
                      <a:pt x="15" y="1127"/>
                    </a:lnTo>
                    <a:lnTo>
                      <a:pt x="15" y="1127"/>
                    </a:lnTo>
                    <a:lnTo>
                      <a:pt x="22" y="1129"/>
                    </a:lnTo>
                    <a:lnTo>
                      <a:pt x="27" y="1132"/>
                    </a:lnTo>
                    <a:lnTo>
                      <a:pt x="30" y="1137"/>
                    </a:lnTo>
                    <a:lnTo>
                      <a:pt x="30" y="1144"/>
                    </a:lnTo>
                    <a:lnTo>
                      <a:pt x="30" y="1144"/>
                    </a:lnTo>
                    <a:lnTo>
                      <a:pt x="30" y="1151"/>
                    </a:lnTo>
                    <a:lnTo>
                      <a:pt x="27" y="1156"/>
                    </a:lnTo>
                    <a:lnTo>
                      <a:pt x="22" y="1160"/>
                    </a:lnTo>
                    <a:lnTo>
                      <a:pt x="15" y="1160"/>
                    </a:lnTo>
                    <a:lnTo>
                      <a:pt x="15" y="1160"/>
                    </a:lnTo>
                    <a:lnTo>
                      <a:pt x="10" y="1160"/>
                    </a:lnTo>
                    <a:lnTo>
                      <a:pt x="5" y="1156"/>
                    </a:lnTo>
                    <a:lnTo>
                      <a:pt x="1" y="1151"/>
                    </a:lnTo>
                    <a:lnTo>
                      <a:pt x="0" y="1144"/>
                    </a:lnTo>
                    <a:lnTo>
                      <a:pt x="0" y="1144"/>
                    </a:lnTo>
                    <a:lnTo>
                      <a:pt x="1" y="1137"/>
                    </a:lnTo>
                    <a:lnTo>
                      <a:pt x="5" y="1132"/>
                    </a:lnTo>
                    <a:lnTo>
                      <a:pt x="10" y="1129"/>
                    </a:lnTo>
                    <a:lnTo>
                      <a:pt x="15" y="1127"/>
                    </a:lnTo>
                    <a:lnTo>
                      <a:pt x="15" y="1127"/>
                    </a:lnTo>
                    <a:close/>
                    <a:moveTo>
                      <a:pt x="1006" y="1085"/>
                    </a:moveTo>
                    <a:lnTo>
                      <a:pt x="1006" y="1085"/>
                    </a:lnTo>
                    <a:lnTo>
                      <a:pt x="1006" y="1085"/>
                    </a:lnTo>
                    <a:lnTo>
                      <a:pt x="1013" y="1086"/>
                    </a:lnTo>
                    <a:lnTo>
                      <a:pt x="1018" y="1090"/>
                    </a:lnTo>
                    <a:lnTo>
                      <a:pt x="1021" y="1095"/>
                    </a:lnTo>
                    <a:lnTo>
                      <a:pt x="1021" y="1100"/>
                    </a:lnTo>
                    <a:lnTo>
                      <a:pt x="1021" y="1100"/>
                    </a:lnTo>
                    <a:lnTo>
                      <a:pt x="1021" y="1107"/>
                    </a:lnTo>
                    <a:lnTo>
                      <a:pt x="1018" y="1112"/>
                    </a:lnTo>
                    <a:lnTo>
                      <a:pt x="1013" y="1115"/>
                    </a:lnTo>
                    <a:lnTo>
                      <a:pt x="1006" y="1117"/>
                    </a:lnTo>
                    <a:lnTo>
                      <a:pt x="1006" y="1117"/>
                    </a:lnTo>
                    <a:lnTo>
                      <a:pt x="1001" y="1115"/>
                    </a:lnTo>
                    <a:lnTo>
                      <a:pt x="996" y="1112"/>
                    </a:lnTo>
                    <a:lnTo>
                      <a:pt x="992" y="1107"/>
                    </a:lnTo>
                    <a:lnTo>
                      <a:pt x="991" y="1100"/>
                    </a:lnTo>
                    <a:lnTo>
                      <a:pt x="991" y="1100"/>
                    </a:lnTo>
                    <a:lnTo>
                      <a:pt x="992" y="1095"/>
                    </a:lnTo>
                    <a:lnTo>
                      <a:pt x="996" y="1090"/>
                    </a:lnTo>
                    <a:lnTo>
                      <a:pt x="1001" y="1086"/>
                    </a:lnTo>
                    <a:lnTo>
                      <a:pt x="1006" y="1085"/>
                    </a:lnTo>
                    <a:lnTo>
                      <a:pt x="1006" y="1085"/>
                    </a:lnTo>
                    <a:close/>
                    <a:moveTo>
                      <a:pt x="948" y="1085"/>
                    </a:moveTo>
                    <a:lnTo>
                      <a:pt x="948" y="1085"/>
                    </a:lnTo>
                    <a:lnTo>
                      <a:pt x="948" y="1085"/>
                    </a:lnTo>
                    <a:lnTo>
                      <a:pt x="955" y="1086"/>
                    </a:lnTo>
                    <a:lnTo>
                      <a:pt x="958" y="1090"/>
                    </a:lnTo>
                    <a:lnTo>
                      <a:pt x="962" y="1095"/>
                    </a:lnTo>
                    <a:lnTo>
                      <a:pt x="963" y="1100"/>
                    </a:lnTo>
                    <a:lnTo>
                      <a:pt x="963" y="1100"/>
                    </a:lnTo>
                    <a:lnTo>
                      <a:pt x="962" y="1107"/>
                    </a:lnTo>
                    <a:lnTo>
                      <a:pt x="958" y="1112"/>
                    </a:lnTo>
                    <a:lnTo>
                      <a:pt x="955" y="1115"/>
                    </a:lnTo>
                    <a:lnTo>
                      <a:pt x="948" y="1117"/>
                    </a:lnTo>
                    <a:lnTo>
                      <a:pt x="948" y="1117"/>
                    </a:lnTo>
                    <a:lnTo>
                      <a:pt x="941" y="1115"/>
                    </a:lnTo>
                    <a:lnTo>
                      <a:pt x="938" y="1112"/>
                    </a:lnTo>
                    <a:lnTo>
                      <a:pt x="934" y="1107"/>
                    </a:lnTo>
                    <a:lnTo>
                      <a:pt x="933" y="1100"/>
                    </a:lnTo>
                    <a:lnTo>
                      <a:pt x="933" y="1100"/>
                    </a:lnTo>
                    <a:lnTo>
                      <a:pt x="934" y="1095"/>
                    </a:lnTo>
                    <a:lnTo>
                      <a:pt x="938" y="1090"/>
                    </a:lnTo>
                    <a:lnTo>
                      <a:pt x="941" y="1086"/>
                    </a:lnTo>
                    <a:lnTo>
                      <a:pt x="948" y="1085"/>
                    </a:lnTo>
                    <a:lnTo>
                      <a:pt x="948" y="1085"/>
                    </a:lnTo>
                    <a:close/>
                    <a:moveTo>
                      <a:pt x="890" y="1085"/>
                    </a:moveTo>
                    <a:lnTo>
                      <a:pt x="890" y="1085"/>
                    </a:lnTo>
                    <a:lnTo>
                      <a:pt x="890" y="1085"/>
                    </a:lnTo>
                    <a:lnTo>
                      <a:pt x="895" y="1086"/>
                    </a:lnTo>
                    <a:lnTo>
                      <a:pt x="900" y="1090"/>
                    </a:lnTo>
                    <a:lnTo>
                      <a:pt x="904" y="1095"/>
                    </a:lnTo>
                    <a:lnTo>
                      <a:pt x="906" y="1100"/>
                    </a:lnTo>
                    <a:lnTo>
                      <a:pt x="906" y="1100"/>
                    </a:lnTo>
                    <a:lnTo>
                      <a:pt x="904" y="1107"/>
                    </a:lnTo>
                    <a:lnTo>
                      <a:pt x="900" y="1112"/>
                    </a:lnTo>
                    <a:lnTo>
                      <a:pt x="895" y="1115"/>
                    </a:lnTo>
                    <a:lnTo>
                      <a:pt x="890" y="1117"/>
                    </a:lnTo>
                    <a:lnTo>
                      <a:pt x="890" y="1117"/>
                    </a:lnTo>
                    <a:lnTo>
                      <a:pt x="883" y="1115"/>
                    </a:lnTo>
                    <a:lnTo>
                      <a:pt x="878" y="1112"/>
                    </a:lnTo>
                    <a:lnTo>
                      <a:pt x="875" y="1107"/>
                    </a:lnTo>
                    <a:lnTo>
                      <a:pt x="875" y="1100"/>
                    </a:lnTo>
                    <a:lnTo>
                      <a:pt x="875" y="1100"/>
                    </a:lnTo>
                    <a:lnTo>
                      <a:pt x="875" y="1095"/>
                    </a:lnTo>
                    <a:lnTo>
                      <a:pt x="878" y="1090"/>
                    </a:lnTo>
                    <a:lnTo>
                      <a:pt x="883" y="1086"/>
                    </a:lnTo>
                    <a:lnTo>
                      <a:pt x="890" y="1085"/>
                    </a:lnTo>
                    <a:lnTo>
                      <a:pt x="890" y="1085"/>
                    </a:lnTo>
                    <a:close/>
                    <a:moveTo>
                      <a:pt x="832" y="1085"/>
                    </a:moveTo>
                    <a:lnTo>
                      <a:pt x="832" y="1085"/>
                    </a:lnTo>
                    <a:lnTo>
                      <a:pt x="832" y="1085"/>
                    </a:lnTo>
                    <a:lnTo>
                      <a:pt x="837" y="1086"/>
                    </a:lnTo>
                    <a:lnTo>
                      <a:pt x="843" y="1090"/>
                    </a:lnTo>
                    <a:lnTo>
                      <a:pt x="846" y="1095"/>
                    </a:lnTo>
                    <a:lnTo>
                      <a:pt x="848" y="1100"/>
                    </a:lnTo>
                    <a:lnTo>
                      <a:pt x="848" y="1100"/>
                    </a:lnTo>
                    <a:lnTo>
                      <a:pt x="846" y="1107"/>
                    </a:lnTo>
                    <a:lnTo>
                      <a:pt x="843" y="1112"/>
                    </a:lnTo>
                    <a:lnTo>
                      <a:pt x="837" y="1115"/>
                    </a:lnTo>
                    <a:lnTo>
                      <a:pt x="832" y="1117"/>
                    </a:lnTo>
                    <a:lnTo>
                      <a:pt x="832" y="1117"/>
                    </a:lnTo>
                    <a:lnTo>
                      <a:pt x="826" y="1115"/>
                    </a:lnTo>
                    <a:lnTo>
                      <a:pt x="820" y="1112"/>
                    </a:lnTo>
                    <a:lnTo>
                      <a:pt x="817" y="1107"/>
                    </a:lnTo>
                    <a:lnTo>
                      <a:pt x="815" y="1100"/>
                    </a:lnTo>
                    <a:lnTo>
                      <a:pt x="815" y="1100"/>
                    </a:lnTo>
                    <a:lnTo>
                      <a:pt x="817" y="1095"/>
                    </a:lnTo>
                    <a:lnTo>
                      <a:pt x="820" y="1090"/>
                    </a:lnTo>
                    <a:lnTo>
                      <a:pt x="826" y="1086"/>
                    </a:lnTo>
                    <a:lnTo>
                      <a:pt x="832" y="1085"/>
                    </a:lnTo>
                    <a:lnTo>
                      <a:pt x="832" y="1085"/>
                    </a:lnTo>
                    <a:close/>
                    <a:moveTo>
                      <a:pt x="773" y="1085"/>
                    </a:moveTo>
                    <a:lnTo>
                      <a:pt x="773" y="1085"/>
                    </a:lnTo>
                    <a:lnTo>
                      <a:pt x="773" y="1085"/>
                    </a:lnTo>
                    <a:lnTo>
                      <a:pt x="780" y="1086"/>
                    </a:lnTo>
                    <a:lnTo>
                      <a:pt x="785" y="1090"/>
                    </a:lnTo>
                    <a:lnTo>
                      <a:pt x="788" y="1095"/>
                    </a:lnTo>
                    <a:lnTo>
                      <a:pt x="788" y="1100"/>
                    </a:lnTo>
                    <a:lnTo>
                      <a:pt x="788" y="1100"/>
                    </a:lnTo>
                    <a:lnTo>
                      <a:pt x="788" y="1107"/>
                    </a:lnTo>
                    <a:lnTo>
                      <a:pt x="785" y="1112"/>
                    </a:lnTo>
                    <a:lnTo>
                      <a:pt x="780" y="1115"/>
                    </a:lnTo>
                    <a:lnTo>
                      <a:pt x="773" y="1117"/>
                    </a:lnTo>
                    <a:lnTo>
                      <a:pt x="773" y="1117"/>
                    </a:lnTo>
                    <a:lnTo>
                      <a:pt x="768" y="1115"/>
                    </a:lnTo>
                    <a:lnTo>
                      <a:pt x="762" y="1112"/>
                    </a:lnTo>
                    <a:lnTo>
                      <a:pt x="759" y="1107"/>
                    </a:lnTo>
                    <a:lnTo>
                      <a:pt x="757" y="1100"/>
                    </a:lnTo>
                    <a:lnTo>
                      <a:pt x="757" y="1100"/>
                    </a:lnTo>
                    <a:lnTo>
                      <a:pt x="759" y="1095"/>
                    </a:lnTo>
                    <a:lnTo>
                      <a:pt x="762" y="1090"/>
                    </a:lnTo>
                    <a:lnTo>
                      <a:pt x="768" y="1086"/>
                    </a:lnTo>
                    <a:lnTo>
                      <a:pt x="773" y="1085"/>
                    </a:lnTo>
                    <a:lnTo>
                      <a:pt x="773" y="1085"/>
                    </a:lnTo>
                    <a:close/>
                    <a:moveTo>
                      <a:pt x="715" y="1085"/>
                    </a:moveTo>
                    <a:lnTo>
                      <a:pt x="715" y="1085"/>
                    </a:lnTo>
                    <a:lnTo>
                      <a:pt x="715" y="1085"/>
                    </a:lnTo>
                    <a:lnTo>
                      <a:pt x="722" y="1086"/>
                    </a:lnTo>
                    <a:lnTo>
                      <a:pt x="725" y="1090"/>
                    </a:lnTo>
                    <a:lnTo>
                      <a:pt x="728" y="1095"/>
                    </a:lnTo>
                    <a:lnTo>
                      <a:pt x="730" y="1100"/>
                    </a:lnTo>
                    <a:lnTo>
                      <a:pt x="730" y="1100"/>
                    </a:lnTo>
                    <a:lnTo>
                      <a:pt x="728" y="1107"/>
                    </a:lnTo>
                    <a:lnTo>
                      <a:pt x="725" y="1112"/>
                    </a:lnTo>
                    <a:lnTo>
                      <a:pt x="722" y="1115"/>
                    </a:lnTo>
                    <a:lnTo>
                      <a:pt x="715" y="1117"/>
                    </a:lnTo>
                    <a:lnTo>
                      <a:pt x="715" y="1117"/>
                    </a:lnTo>
                    <a:lnTo>
                      <a:pt x="710" y="1115"/>
                    </a:lnTo>
                    <a:lnTo>
                      <a:pt x="705" y="1112"/>
                    </a:lnTo>
                    <a:lnTo>
                      <a:pt x="701" y="1107"/>
                    </a:lnTo>
                    <a:lnTo>
                      <a:pt x="699" y="1100"/>
                    </a:lnTo>
                    <a:lnTo>
                      <a:pt x="699" y="1100"/>
                    </a:lnTo>
                    <a:lnTo>
                      <a:pt x="701" y="1095"/>
                    </a:lnTo>
                    <a:lnTo>
                      <a:pt x="705" y="1090"/>
                    </a:lnTo>
                    <a:lnTo>
                      <a:pt x="710" y="1086"/>
                    </a:lnTo>
                    <a:lnTo>
                      <a:pt x="715" y="1085"/>
                    </a:lnTo>
                    <a:lnTo>
                      <a:pt x="715" y="1085"/>
                    </a:lnTo>
                    <a:close/>
                    <a:moveTo>
                      <a:pt x="657" y="1085"/>
                    </a:moveTo>
                    <a:lnTo>
                      <a:pt x="657" y="1085"/>
                    </a:lnTo>
                    <a:lnTo>
                      <a:pt x="657" y="1085"/>
                    </a:lnTo>
                    <a:lnTo>
                      <a:pt x="662" y="1086"/>
                    </a:lnTo>
                    <a:lnTo>
                      <a:pt x="667" y="1090"/>
                    </a:lnTo>
                    <a:lnTo>
                      <a:pt x="671" y="1095"/>
                    </a:lnTo>
                    <a:lnTo>
                      <a:pt x="672" y="1100"/>
                    </a:lnTo>
                    <a:lnTo>
                      <a:pt x="672" y="1100"/>
                    </a:lnTo>
                    <a:lnTo>
                      <a:pt x="671" y="1107"/>
                    </a:lnTo>
                    <a:lnTo>
                      <a:pt x="667" y="1112"/>
                    </a:lnTo>
                    <a:lnTo>
                      <a:pt x="662" y="1115"/>
                    </a:lnTo>
                    <a:lnTo>
                      <a:pt x="657" y="1117"/>
                    </a:lnTo>
                    <a:lnTo>
                      <a:pt x="657" y="1117"/>
                    </a:lnTo>
                    <a:lnTo>
                      <a:pt x="650" y="1115"/>
                    </a:lnTo>
                    <a:lnTo>
                      <a:pt x="645" y="1112"/>
                    </a:lnTo>
                    <a:lnTo>
                      <a:pt x="642" y="1107"/>
                    </a:lnTo>
                    <a:lnTo>
                      <a:pt x="642" y="1100"/>
                    </a:lnTo>
                    <a:lnTo>
                      <a:pt x="642" y="1100"/>
                    </a:lnTo>
                    <a:lnTo>
                      <a:pt x="642" y="1095"/>
                    </a:lnTo>
                    <a:lnTo>
                      <a:pt x="645" y="1090"/>
                    </a:lnTo>
                    <a:lnTo>
                      <a:pt x="650" y="1086"/>
                    </a:lnTo>
                    <a:lnTo>
                      <a:pt x="657" y="1085"/>
                    </a:lnTo>
                    <a:lnTo>
                      <a:pt x="657" y="1085"/>
                    </a:lnTo>
                    <a:close/>
                    <a:moveTo>
                      <a:pt x="599" y="1085"/>
                    </a:moveTo>
                    <a:lnTo>
                      <a:pt x="599" y="1085"/>
                    </a:lnTo>
                    <a:lnTo>
                      <a:pt x="599" y="1085"/>
                    </a:lnTo>
                    <a:lnTo>
                      <a:pt x="604" y="1086"/>
                    </a:lnTo>
                    <a:lnTo>
                      <a:pt x="609" y="1090"/>
                    </a:lnTo>
                    <a:lnTo>
                      <a:pt x="613" y="1095"/>
                    </a:lnTo>
                    <a:lnTo>
                      <a:pt x="614" y="1100"/>
                    </a:lnTo>
                    <a:lnTo>
                      <a:pt x="614" y="1100"/>
                    </a:lnTo>
                    <a:lnTo>
                      <a:pt x="613" y="1107"/>
                    </a:lnTo>
                    <a:lnTo>
                      <a:pt x="609" y="1112"/>
                    </a:lnTo>
                    <a:lnTo>
                      <a:pt x="604" y="1115"/>
                    </a:lnTo>
                    <a:lnTo>
                      <a:pt x="599" y="1117"/>
                    </a:lnTo>
                    <a:lnTo>
                      <a:pt x="599" y="1117"/>
                    </a:lnTo>
                    <a:lnTo>
                      <a:pt x="592" y="1115"/>
                    </a:lnTo>
                    <a:lnTo>
                      <a:pt x="587" y="1112"/>
                    </a:lnTo>
                    <a:lnTo>
                      <a:pt x="584" y="1107"/>
                    </a:lnTo>
                    <a:lnTo>
                      <a:pt x="584" y="1100"/>
                    </a:lnTo>
                    <a:lnTo>
                      <a:pt x="584" y="1100"/>
                    </a:lnTo>
                    <a:lnTo>
                      <a:pt x="584" y="1095"/>
                    </a:lnTo>
                    <a:lnTo>
                      <a:pt x="587" y="1090"/>
                    </a:lnTo>
                    <a:lnTo>
                      <a:pt x="592" y="1086"/>
                    </a:lnTo>
                    <a:lnTo>
                      <a:pt x="599" y="1085"/>
                    </a:lnTo>
                    <a:lnTo>
                      <a:pt x="599" y="1085"/>
                    </a:lnTo>
                    <a:close/>
                    <a:moveTo>
                      <a:pt x="539" y="1085"/>
                    </a:moveTo>
                    <a:lnTo>
                      <a:pt x="539" y="1085"/>
                    </a:lnTo>
                    <a:lnTo>
                      <a:pt x="539" y="1085"/>
                    </a:lnTo>
                    <a:lnTo>
                      <a:pt x="546" y="1086"/>
                    </a:lnTo>
                    <a:lnTo>
                      <a:pt x="551" y="1090"/>
                    </a:lnTo>
                    <a:lnTo>
                      <a:pt x="555" y="1095"/>
                    </a:lnTo>
                    <a:lnTo>
                      <a:pt x="555" y="1100"/>
                    </a:lnTo>
                    <a:lnTo>
                      <a:pt x="555" y="1100"/>
                    </a:lnTo>
                    <a:lnTo>
                      <a:pt x="555" y="1107"/>
                    </a:lnTo>
                    <a:lnTo>
                      <a:pt x="551" y="1112"/>
                    </a:lnTo>
                    <a:lnTo>
                      <a:pt x="546" y="1115"/>
                    </a:lnTo>
                    <a:lnTo>
                      <a:pt x="539" y="1117"/>
                    </a:lnTo>
                    <a:lnTo>
                      <a:pt x="539" y="1117"/>
                    </a:lnTo>
                    <a:lnTo>
                      <a:pt x="534" y="1115"/>
                    </a:lnTo>
                    <a:lnTo>
                      <a:pt x="529" y="1112"/>
                    </a:lnTo>
                    <a:lnTo>
                      <a:pt x="526" y="1107"/>
                    </a:lnTo>
                    <a:lnTo>
                      <a:pt x="524" y="1100"/>
                    </a:lnTo>
                    <a:lnTo>
                      <a:pt x="524" y="1100"/>
                    </a:lnTo>
                    <a:lnTo>
                      <a:pt x="526" y="1095"/>
                    </a:lnTo>
                    <a:lnTo>
                      <a:pt x="529" y="1090"/>
                    </a:lnTo>
                    <a:lnTo>
                      <a:pt x="534" y="1086"/>
                    </a:lnTo>
                    <a:lnTo>
                      <a:pt x="539" y="1085"/>
                    </a:lnTo>
                    <a:lnTo>
                      <a:pt x="539" y="1085"/>
                    </a:lnTo>
                    <a:close/>
                    <a:moveTo>
                      <a:pt x="482" y="1085"/>
                    </a:moveTo>
                    <a:lnTo>
                      <a:pt x="482" y="1085"/>
                    </a:lnTo>
                    <a:lnTo>
                      <a:pt x="482" y="1085"/>
                    </a:lnTo>
                    <a:lnTo>
                      <a:pt x="488" y="1086"/>
                    </a:lnTo>
                    <a:lnTo>
                      <a:pt x="493" y="1090"/>
                    </a:lnTo>
                    <a:lnTo>
                      <a:pt x="495" y="1095"/>
                    </a:lnTo>
                    <a:lnTo>
                      <a:pt x="497" y="1100"/>
                    </a:lnTo>
                    <a:lnTo>
                      <a:pt x="497" y="1100"/>
                    </a:lnTo>
                    <a:lnTo>
                      <a:pt x="495" y="1107"/>
                    </a:lnTo>
                    <a:lnTo>
                      <a:pt x="493" y="1112"/>
                    </a:lnTo>
                    <a:lnTo>
                      <a:pt x="488" y="1115"/>
                    </a:lnTo>
                    <a:lnTo>
                      <a:pt x="482" y="1117"/>
                    </a:lnTo>
                    <a:lnTo>
                      <a:pt x="482" y="1117"/>
                    </a:lnTo>
                    <a:lnTo>
                      <a:pt x="476" y="1115"/>
                    </a:lnTo>
                    <a:lnTo>
                      <a:pt x="471" y="1112"/>
                    </a:lnTo>
                    <a:lnTo>
                      <a:pt x="468" y="1107"/>
                    </a:lnTo>
                    <a:lnTo>
                      <a:pt x="466" y="1100"/>
                    </a:lnTo>
                    <a:lnTo>
                      <a:pt x="466" y="1100"/>
                    </a:lnTo>
                    <a:lnTo>
                      <a:pt x="468" y="1095"/>
                    </a:lnTo>
                    <a:lnTo>
                      <a:pt x="471" y="1090"/>
                    </a:lnTo>
                    <a:lnTo>
                      <a:pt x="476" y="1086"/>
                    </a:lnTo>
                    <a:lnTo>
                      <a:pt x="482" y="1085"/>
                    </a:lnTo>
                    <a:lnTo>
                      <a:pt x="482" y="1085"/>
                    </a:lnTo>
                    <a:close/>
                    <a:moveTo>
                      <a:pt x="424" y="1085"/>
                    </a:moveTo>
                    <a:lnTo>
                      <a:pt x="424" y="1085"/>
                    </a:lnTo>
                    <a:lnTo>
                      <a:pt x="424" y="1085"/>
                    </a:lnTo>
                    <a:lnTo>
                      <a:pt x="429" y="1086"/>
                    </a:lnTo>
                    <a:lnTo>
                      <a:pt x="434" y="1090"/>
                    </a:lnTo>
                    <a:lnTo>
                      <a:pt x="437" y="1095"/>
                    </a:lnTo>
                    <a:lnTo>
                      <a:pt x="439" y="1100"/>
                    </a:lnTo>
                    <a:lnTo>
                      <a:pt x="439" y="1100"/>
                    </a:lnTo>
                    <a:lnTo>
                      <a:pt x="437" y="1107"/>
                    </a:lnTo>
                    <a:lnTo>
                      <a:pt x="434" y="1112"/>
                    </a:lnTo>
                    <a:lnTo>
                      <a:pt x="429" y="1115"/>
                    </a:lnTo>
                    <a:lnTo>
                      <a:pt x="424" y="1117"/>
                    </a:lnTo>
                    <a:lnTo>
                      <a:pt x="424" y="1117"/>
                    </a:lnTo>
                    <a:lnTo>
                      <a:pt x="417" y="1115"/>
                    </a:lnTo>
                    <a:lnTo>
                      <a:pt x="412" y="1112"/>
                    </a:lnTo>
                    <a:lnTo>
                      <a:pt x="410" y="1107"/>
                    </a:lnTo>
                    <a:lnTo>
                      <a:pt x="408" y="1100"/>
                    </a:lnTo>
                    <a:lnTo>
                      <a:pt x="408" y="1100"/>
                    </a:lnTo>
                    <a:lnTo>
                      <a:pt x="410" y="1095"/>
                    </a:lnTo>
                    <a:lnTo>
                      <a:pt x="412" y="1090"/>
                    </a:lnTo>
                    <a:lnTo>
                      <a:pt x="417" y="1086"/>
                    </a:lnTo>
                    <a:lnTo>
                      <a:pt x="424" y="1085"/>
                    </a:lnTo>
                    <a:lnTo>
                      <a:pt x="424" y="1085"/>
                    </a:lnTo>
                    <a:close/>
                    <a:moveTo>
                      <a:pt x="366" y="1085"/>
                    </a:moveTo>
                    <a:lnTo>
                      <a:pt x="366" y="1085"/>
                    </a:lnTo>
                    <a:lnTo>
                      <a:pt x="366" y="1085"/>
                    </a:lnTo>
                    <a:lnTo>
                      <a:pt x="371" y="1086"/>
                    </a:lnTo>
                    <a:lnTo>
                      <a:pt x="376" y="1090"/>
                    </a:lnTo>
                    <a:lnTo>
                      <a:pt x="379" y="1095"/>
                    </a:lnTo>
                    <a:lnTo>
                      <a:pt x="381" y="1100"/>
                    </a:lnTo>
                    <a:lnTo>
                      <a:pt x="381" y="1100"/>
                    </a:lnTo>
                    <a:lnTo>
                      <a:pt x="379" y="1107"/>
                    </a:lnTo>
                    <a:lnTo>
                      <a:pt x="376" y="1112"/>
                    </a:lnTo>
                    <a:lnTo>
                      <a:pt x="371" y="1115"/>
                    </a:lnTo>
                    <a:lnTo>
                      <a:pt x="366" y="1117"/>
                    </a:lnTo>
                    <a:lnTo>
                      <a:pt x="366" y="1117"/>
                    </a:lnTo>
                    <a:lnTo>
                      <a:pt x="359" y="1115"/>
                    </a:lnTo>
                    <a:lnTo>
                      <a:pt x="354" y="1112"/>
                    </a:lnTo>
                    <a:lnTo>
                      <a:pt x="350" y="1107"/>
                    </a:lnTo>
                    <a:lnTo>
                      <a:pt x="350" y="1100"/>
                    </a:lnTo>
                    <a:lnTo>
                      <a:pt x="350" y="1100"/>
                    </a:lnTo>
                    <a:lnTo>
                      <a:pt x="350" y="1095"/>
                    </a:lnTo>
                    <a:lnTo>
                      <a:pt x="354" y="1090"/>
                    </a:lnTo>
                    <a:lnTo>
                      <a:pt x="359" y="1086"/>
                    </a:lnTo>
                    <a:lnTo>
                      <a:pt x="366" y="1085"/>
                    </a:lnTo>
                    <a:lnTo>
                      <a:pt x="366" y="1085"/>
                    </a:lnTo>
                    <a:close/>
                    <a:moveTo>
                      <a:pt x="306" y="1085"/>
                    </a:moveTo>
                    <a:lnTo>
                      <a:pt x="306" y="1085"/>
                    </a:lnTo>
                    <a:lnTo>
                      <a:pt x="306" y="1085"/>
                    </a:lnTo>
                    <a:lnTo>
                      <a:pt x="313" y="1086"/>
                    </a:lnTo>
                    <a:lnTo>
                      <a:pt x="318" y="1090"/>
                    </a:lnTo>
                    <a:lnTo>
                      <a:pt x="321" y="1095"/>
                    </a:lnTo>
                    <a:lnTo>
                      <a:pt x="323" y="1100"/>
                    </a:lnTo>
                    <a:lnTo>
                      <a:pt x="323" y="1100"/>
                    </a:lnTo>
                    <a:lnTo>
                      <a:pt x="321" y="1107"/>
                    </a:lnTo>
                    <a:lnTo>
                      <a:pt x="318" y="1112"/>
                    </a:lnTo>
                    <a:lnTo>
                      <a:pt x="313" y="1115"/>
                    </a:lnTo>
                    <a:lnTo>
                      <a:pt x="306" y="1117"/>
                    </a:lnTo>
                    <a:lnTo>
                      <a:pt x="306" y="1117"/>
                    </a:lnTo>
                    <a:lnTo>
                      <a:pt x="301" y="1115"/>
                    </a:lnTo>
                    <a:lnTo>
                      <a:pt x="296" y="1112"/>
                    </a:lnTo>
                    <a:lnTo>
                      <a:pt x="292" y="1107"/>
                    </a:lnTo>
                    <a:lnTo>
                      <a:pt x="291" y="1100"/>
                    </a:lnTo>
                    <a:lnTo>
                      <a:pt x="291" y="1100"/>
                    </a:lnTo>
                    <a:lnTo>
                      <a:pt x="292" y="1095"/>
                    </a:lnTo>
                    <a:lnTo>
                      <a:pt x="296" y="1090"/>
                    </a:lnTo>
                    <a:lnTo>
                      <a:pt x="301" y="1086"/>
                    </a:lnTo>
                    <a:lnTo>
                      <a:pt x="306" y="1085"/>
                    </a:lnTo>
                    <a:lnTo>
                      <a:pt x="306" y="1085"/>
                    </a:lnTo>
                    <a:close/>
                    <a:moveTo>
                      <a:pt x="190" y="1085"/>
                    </a:moveTo>
                    <a:lnTo>
                      <a:pt x="190" y="1085"/>
                    </a:lnTo>
                    <a:lnTo>
                      <a:pt x="190" y="1085"/>
                    </a:lnTo>
                    <a:lnTo>
                      <a:pt x="195" y="1086"/>
                    </a:lnTo>
                    <a:lnTo>
                      <a:pt x="201" y="1090"/>
                    </a:lnTo>
                    <a:lnTo>
                      <a:pt x="204" y="1095"/>
                    </a:lnTo>
                    <a:lnTo>
                      <a:pt x="206" y="1100"/>
                    </a:lnTo>
                    <a:lnTo>
                      <a:pt x="206" y="1100"/>
                    </a:lnTo>
                    <a:lnTo>
                      <a:pt x="204" y="1107"/>
                    </a:lnTo>
                    <a:lnTo>
                      <a:pt x="201" y="1112"/>
                    </a:lnTo>
                    <a:lnTo>
                      <a:pt x="195" y="1115"/>
                    </a:lnTo>
                    <a:lnTo>
                      <a:pt x="190" y="1117"/>
                    </a:lnTo>
                    <a:lnTo>
                      <a:pt x="190" y="1117"/>
                    </a:lnTo>
                    <a:lnTo>
                      <a:pt x="183" y="1115"/>
                    </a:lnTo>
                    <a:lnTo>
                      <a:pt x="180" y="1112"/>
                    </a:lnTo>
                    <a:lnTo>
                      <a:pt x="177" y="1107"/>
                    </a:lnTo>
                    <a:lnTo>
                      <a:pt x="175" y="1100"/>
                    </a:lnTo>
                    <a:lnTo>
                      <a:pt x="175" y="1100"/>
                    </a:lnTo>
                    <a:lnTo>
                      <a:pt x="177" y="1095"/>
                    </a:lnTo>
                    <a:lnTo>
                      <a:pt x="180" y="1090"/>
                    </a:lnTo>
                    <a:lnTo>
                      <a:pt x="183" y="1086"/>
                    </a:lnTo>
                    <a:lnTo>
                      <a:pt x="190" y="1085"/>
                    </a:lnTo>
                    <a:lnTo>
                      <a:pt x="190" y="1085"/>
                    </a:lnTo>
                    <a:close/>
                    <a:moveTo>
                      <a:pt x="132" y="1085"/>
                    </a:moveTo>
                    <a:lnTo>
                      <a:pt x="132" y="1085"/>
                    </a:lnTo>
                    <a:lnTo>
                      <a:pt x="132" y="1085"/>
                    </a:lnTo>
                    <a:lnTo>
                      <a:pt x="138" y="1086"/>
                    </a:lnTo>
                    <a:lnTo>
                      <a:pt x="143" y="1090"/>
                    </a:lnTo>
                    <a:lnTo>
                      <a:pt x="146" y="1095"/>
                    </a:lnTo>
                    <a:lnTo>
                      <a:pt x="148" y="1100"/>
                    </a:lnTo>
                    <a:lnTo>
                      <a:pt x="148" y="1100"/>
                    </a:lnTo>
                    <a:lnTo>
                      <a:pt x="146" y="1107"/>
                    </a:lnTo>
                    <a:lnTo>
                      <a:pt x="143" y="1112"/>
                    </a:lnTo>
                    <a:lnTo>
                      <a:pt x="138" y="1115"/>
                    </a:lnTo>
                    <a:lnTo>
                      <a:pt x="132" y="1117"/>
                    </a:lnTo>
                    <a:lnTo>
                      <a:pt x="132" y="1117"/>
                    </a:lnTo>
                    <a:lnTo>
                      <a:pt x="126" y="1115"/>
                    </a:lnTo>
                    <a:lnTo>
                      <a:pt x="120" y="1112"/>
                    </a:lnTo>
                    <a:lnTo>
                      <a:pt x="117" y="1107"/>
                    </a:lnTo>
                    <a:lnTo>
                      <a:pt x="117" y="1100"/>
                    </a:lnTo>
                    <a:lnTo>
                      <a:pt x="117" y="1100"/>
                    </a:lnTo>
                    <a:lnTo>
                      <a:pt x="117" y="1095"/>
                    </a:lnTo>
                    <a:lnTo>
                      <a:pt x="120" y="1090"/>
                    </a:lnTo>
                    <a:lnTo>
                      <a:pt x="126" y="1086"/>
                    </a:lnTo>
                    <a:lnTo>
                      <a:pt x="132" y="1085"/>
                    </a:lnTo>
                    <a:lnTo>
                      <a:pt x="132" y="1085"/>
                    </a:lnTo>
                    <a:close/>
                    <a:moveTo>
                      <a:pt x="73" y="1085"/>
                    </a:moveTo>
                    <a:lnTo>
                      <a:pt x="73" y="1085"/>
                    </a:lnTo>
                    <a:lnTo>
                      <a:pt x="73" y="1085"/>
                    </a:lnTo>
                    <a:lnTo>
                      <a:pt x="80" y="1086"/>
                    </a:lnTo>
                    <a:lnTo>
                      <a:pt x="85" y="1090"/>
                    </a:lnTo>
                    <a:lnTo>
                      <a:pt x="88" y="1095"/>
                    </a:lnTo>
                    <a:lnTo>
                      <a:pt x="90" y="1100"/>
                    </a:lnTo>
                    <a:lnTo>
                      <a:pt x="90" y="1100"/>
                    </a:lnTo>
                    <a:lnTo>
                      <a:pt x="88" y="1107"/>
                    </a:lnTo>
                    <a:lnTo>
                      <a:pt x="85" y="1112"/>
                    </a:lnTo>
                    <a:lnTo>
                      <a:pt x="80" y="1115"/>
                    </a:lnTo>
                    <a:lnTo>
                      <a:pt x="73" y="1117"/>
                    </a:lnTo>
                    <a:lnTo>
                      <a:pt x="73" y="1117"/>
                    </a:lnTo>
                    <a:lnTo>
                      <a:pt x="68" y="1115"/>
                    </a:lnTo>
                    <a:lnTo>
                      <a:pt x="63" y="1112"/>
                    </a:lnTo>
                    <a:lnTo>
                      <a:pt x="59" y="1107"/>
                    </a:lnTo>
                    <a:lnTo>
                      <a:pt x="57" y="1100"/>
                    </a:lnTo>
                    <a:lnTo>
                      <a:pt x="57" y="1100"/>
                    </a:lnTo>
                    <a:lnTo>
                      <a:pt x="59" y="1095"/>
                    </a:lnTo>
                    <a:lnTo>
                      <a:pt x="63" y="1090"/>
                    </a:lnTo>
                    <a:lnTo>
                      <a:pt x="68" y="1086"/>
                    </a:lnTo>
                    <a:lnTo>
                      <a:pt x="73" y="1085"/>
                    </a:lnTo>
                    <a:lnTo>
                      <a:pt x="73" y="1085"/>
                    </a:lnTo>
                    <a:close/>
                    <a:moveTo>
                      <a:pt x="15" y="1085"/>
                    </a:moveTo>
                    <a:lnTo>
                      <a:pt x="15" y="1085"/>
                    </a:lnTo>
                    <a:lnTo>
                      <a:pt x="15" y="1085"/>
                    </a:lnTo>
                    <a:lnTo>
                      <a:pt x="22" y="1086"/>
                    </a:lnTo>
                    <a:lnTo>
                      <a:pt x="27" y="1090"/>
                    </a:lnTo>
                    <a:lnTo>
                      <a:pt x="30" y="1095"/>
                    </a:lnTo>
                    <a:lnTo>
                      <a:pt x="30" y="1100"/>
                    </a:lnTo>
                    <a:lnTo>
                      <a:pt x="30" y="1100"/>
                    </a:lnTo>
                    <a:lnTo>
                      <a:pt x="30" y="1107"/>
                    </a:lnTo>
                    <a:lnTo>
                      <a:pt x="27" y="1112"/>
                    </a:lnTo>
                    <a:lnTo>
                      <a:pt x="22" y="1115"/>
                    </a:lnTo>
                    <a:lnTo>
                      <a:pt x="15" y="1117"/>
                    </a:lnTo>
                    <a:lnTo>
                      <a:pt x="15" y="1117"/>
                    </a:lnTo>
                    <a:lnTo>
                      <a:pt x="10" y="1115"/>
                    </a:lnTo>
                    <a:lnTo>
                      <a:pt x="5" y="1112"/>
                    </a:lnTo>
                    <a:lnTo>
                      <a:pt x="1" y="1107"/>
                    </a:lnTo>
                    <a:lnTo>
                      <a:pt x="0" y="1100"/>
                    </a:lnTo>
                    <a:lnTo>
                      <a:pt x="0" y="1100"/>
                    </a:lnTo>
                    <a:lnTo>
                      <a:pt x="1" y="1095"/>
                    </a:lnTo>
                    <a:lnTo>
                      <a:pt x="5" y="1090"/>
                    </a:lnTo>
                    <a:lnTo>
                      <a:pt x="10" y="1086"/>
                    </a:lnTo>
                    <a:lnTo>
                      <a:pt x="15" y="1085"/>
                    </a:lnTo>
                    <a:lnTo>
                      <a:pt x="15" y="1085"/>
                    </a:lnTo>
                    <a:close/>
                    <a:moveTo>
                      <a:pt x="948" y="1040"/>
                    </a:moveTo>
                    <a:lnTo>
                      <a:pt x="948" y="1040"/>
                    </a:lnTo>
                    <a:lnTo>
                      <a:pt x="948" y="1040"/>
                    </a:lnTo>
                    <a:lnTo>
                      <a:pt x="955" y="1042"/>
                    </a:lnTo>
                    <a:lnTo>
                      <a:pt x="958" y="1045"/>
                    </a:lnTo>
                    <a:lnTo>
                      <a:pt x="962" y="1051"/>
                    </a:lnTo>
                    <a:lnTo>
                      <a:pt x="963" y="1057"/>
                    </a:lnTo>
                    <a:lnTo>
                      <a:pt x="963" y="1057"/>
                    </a:lnTo>
                    <a:lnTo>
                      <a:pt x="962" y="1064"/>
                    </a:lnTo>
                    <a:lnTo>
                      <a:pt x="958" y="1069"/>
                    </a:lnTo>
                    <a:lnTo>
                      <a:pt x="955" y="1073"/>
                    </a:lnTo>
                    <a:lnTo>
                      <a:pt x="948" y="1073"/>
                    </a:lnTo>
                    <a:lnTo>
                      <a:pt x="948" y="1073"/>
                    </a:lnTo>
                    <a:lnTo>
                      <a:pt x="941" y="1073"/>
                    </a:lnTo>
                    <a:lnTo>
                      <a:pt x="938" y="1069"/>
                    </a:lnTo>
                    <a:lnTo>
                      <a:pt x="934" y="1064"/>
                    </a:lnTo>
                    <a:lnTo>
                      <a:pt x="933" y="1057"/>
                    </a:lnTo>
                    <a:lnTo>
                      <a:pt x="933" y="1057"/>
                    </a:lnTo>
                    <a:lnTo>
                      <a:pt x="934" y="1051"/>
                    </a:lnTo>
                    <a:lnTo>
                      <a:pt x="938" y="1045"/>
                    </a:lnTo>
                    <a:lnTo>
                      <a:pt x="941" y="1042"/>
                    </a:lnTo>
                    <a:lnTo>
                      <a:pt x="948" y="1040"/>
                    </a:lnTo>
                    <a:lnTo>
                      <a:pt x="948" y="1040"/>
                    </a:lnTo>
                    <a:close/>
                    <a:moveTo>
                      <a:pt x="890" y="1040"/>
                    </a:moveTo>
                    <a:lnTo>
                      <a:pt x="890" y="1040"/>
                    </a:lnTo>
                    <a:lnTo>
                      <a:pt x="890" y="1040"/>
                    </a:lnTo>
                    <a:lnTo>
                      <a:pt x="895" y="1042"/>
                    </a:lnTo>
                    <a:lnTo>
                      <a:pt x="900" y="1045"/>
                    </a:lnTo>
                    <a:lnTo>
                      <a:pt x="904" y="1051"/>
                    </a:lnTo>
                    <a:lnTo>
                      <a:pt x="906" y="1057"/>
                    </a:lnTo>
                    <a:lnTo>
                      <a:pt x="906" y="1057"/>
                    </a:lnTo>
                    <a:lnTo>
                      <a:pt x="904" y="1064"/>
                    </a:lnTo>
                    <a:lnTo>
                      <a:pt x="900" y="1069"/>
                    </a:lnTo>
                    <a:lnTo>
                      <a:pt x="895" y="1073"/>
                    </a:lnTo>
                    <a:lnTo>
                      <a:pt x="890" y="1073"/>
                    </a:lnTo>
                    <a:lnTo>
                      <a:pt x="890" y="1073"/>
                    </a:lnTo>
                    <a:lnTo>
                      <a:pt x="883" y="1073"/>
                    </a:lnTo>
                    <a:lnTo>
                      <a:pt x="878" y="1069"/>
                    </a:lnTo>
                    <a:lnTo>
                      <a:pt x="875" y="1064"/>
                    </a:lnTo>
                    <a:lnTo>
                      <a:pt x="875" y="1057"/>
                    </a:lnTo>
                    <a:lnTo>
                      <a:pt x="875" y="1057"/>
                    </a:lnTo>
                    <a:lnTo>
                      <a:pt x="875" y="1051"/>
                    </a:lnTo>
                    <a:lnTo>
                      <a:pt x="878" y="1045"/>
                    </a:lnTo>
                    <a:lnTo>
                      <a:pt x="883" y="1042"/>
                    </a:lnTo>
                    <a:lnTo>
                      <a:pt x="890" y="1040"/>
                    </a:lnTo>
                    <a:lnTo>
                      <a:pt x="890" y="1040"/>
                    </a:lnTo>
                    <a:close/>
                    <a:moveTo>
                      <a:pt x="832" y="1040"/>
                    </a:moveTo>
                    <a:lnTo>
                      <a:pt x="832" y="1040"/>
                    </a:lnTo>
                    <a:lnTo>
                      <a:pt x="832" y="1040"/>
                    </a:lnTo>
                    <a:lnTo>
                      <a:pt x="837" y="1042"/>
                    </a:lnTo>
                    <a:lnTo>
                      <a:pt x="843" y="1045"/>
                    </a:lnTo>
                    <a:lnTo>
                      <a:pt x="846" y="1051"/>
                    </a:lnTo>
                    <a:lnTo>
                      <a:pt x="848" y="1057"/>
                    </a:lnTo>
                    <a:lnTo>
                      <a:pt x="848" y="1057"/>
                    </a:lnTo>
                    <a:lnTo>
                      <a:pt x="846" y="1064"/>
                    </a:lnTo>
                    <a:lnTo>
                      <a:pt x="843" y="1069"/>
                    </a:lnTo>
                    <a:lnTo>
                      <a:pt x="837" y="1073"/>
                    </a:lnTo>
                    <a:lnTo>
                      <a:pt x="832" y="1073"/>
                    </a:lnTo>
                    <a:lnTo>
                      <a:pt x="832" y="1073"/>
                    </a:lnTo>
                    <a:lnTo>
                      <a:pt x="826" y="1073"/>
                    </a:lnTo>
                    <a:lnTo>
                      <a:pt x="820" y="1069"/>
                    </a:lnTo>
                    <a:lnTo>
                      <a:pt x="817" y="1064"/>
                    </a:lnTo>
                    <a:lnTo>
                      <a:pt x="815" y="1057"/>
                    </a:lnTo>
                    <a:lnTo>
                      <a:pt x="815" y="1057"/>
                    </a:lnTo>
                    <a:lnTo>
                      <a:pt x="817" y="1051"/>
                    </a:lnTo>
                    <a:lnTo>
                      <a:pt x="820" y="1045"/>
                    </a:lnTo>
                    <a:lnTo>
                      <a:pt x="826" y="1042"/>
                    </a:lnTo>
                    <a:lnTo>
                      <a:pt x="832" y="1040"/>
                    </a:lnTo>
                    <a:lnTo>
                      <a:pt x="832" y="1040"/>
                    </a:lnTo>
                    <a:close/>
                    <a:moveTo>
                      <a:pt x="773" y="1040"/>
                    </a:moveTo>
                    <a:lnTo>
                      <a:pt x="773" y="1040"/>
                    </a:lnTo>
                    <a:lnTo>
                      <a:pt x="773" y="1040"/>
                    </a:lnTo>
                    <a:lnTo>
                      <a:pt x="780" y="1042"/>
                    </a:lnTo>
                    <a:lnTo>
                      <a:pt x="785" y="1045"/>
                    </a:lnTo>
                    <a:lnTo>
                      <a:pt x="788" y="1051"/>
                    </a:lnTo>
                    <a:lnTo>
                      <a:pt x="788" y="1057"/>
                    </a:lnTo>
                    <a:lnTo>
                      <a:pt x="788" y="1057"/>
                    </a:lnTo>
                    <a:lnTo>
                      <a:pt x="788" y="1064"/>
                    </a:lnTo>
                    <a:lnTo>
                      <a:pt x="785" y="1069"/>
                    </a:lnTo>
                    <a:lnTo>
                      <a:pt x="780" y="1073"/>
                    </a:lnTo>
                    <a:lnTo>
                      <a:pt x="773" y="1073"/>
                    </a:lnTo>
                    <a:lnTo>
                      <a:pt x="773" y="1073"/>
                    </a:lnTo>
                    <a:lnTo>
                      <a:pt x="768" y="1073"/>
                    </a:lnTo>
                    <a:lnTo>
                      <a:pt x="762" y="1069"/>
                    </a:lnTo>
                    <a:lnTo>
                      <a:pt x="759" y="1064"/>
                    </a:lnTo>
                    <a:lnTo>
                      <a:pt x="757" y="1057"/>
                    </a:lnTo>
                    <a:lnTo>
                      <a:pt x="757" y="1057"/>
                    </a:lnTo>
                    <a:lnTo>
                      <a:pt x="759" y="1051"/>
                    </a:lnTo>
                    <a:lnTo>
                      <a:pt x="762" y="1045"/>
                    </a:lnTo>
                    <a:lnTo>
                      <a:pt x="768" y="1042"/>
                    </a:lnTo>
                    <a:lnTo>
                      <a:pt x="773" y="1040"/>
                    </a:lnTo>
                    <a:lnTo>
                      <a:pt x="773" y="1040"/>
                    </a:lnTo>
                    <a:close/>
                    <a:moveTo>
                      <a:pt x="715" y="1040"/>
                    </a:moveTo>
                    <a:lnTo>
                      <a:pt x="715" y="1040"/>
                    </a:lnTo>
                    <a:lnTo>
                      <a:pt x="715" y="1040"/>
                    </a:lnTo>
                    <a:lnTo>
                      <a:pt x="722" y="1042"/>
                    </a:lnTo>
                    <a:lnTo>
                      <a:pt x="725" y="1045"/>
                    </a:lnTo>
                    <a:lnTo>
                      <a:pt x="728" y="1051"/>
                    </a:lnTo>
                    <a:lnTo>
                      <a:pt x="730" y="1057"/>
                    </a:lnTo>
                    <a:lnTo>
                      <a:pt x="730" y="1057"/>
                    </a:lnTo>
                    <a:lnTo>
                      <a:pt x="728" y="1064"/>
                    </a:lnTo>
                    <a:lnTo>
                      <a:pt x="725" y="1069"/>
                    </a:lnTo>
                    <a:lnTo>
                      <a:pt x="722" y="1073"/>
                    </a:lnTo>
                    <a:lnTo>
                      <a:pt x="715" y="1073"/>
                    </a:lnTo>
                    <a:lnTo>
                      <a:pt x="715" y="1073"/>
                    </a:lnTo>
                    <a:lnTo>
                      <a:pt x="710" y="1073"/>
                    </a:lnTo>
                    <a:lnTo>
                      <a:pt x="705" y="1069"/>
                    </a:lnTo>
                    <a:lnTo>
                      <a:pt x="701" y="1064"/>
                    </a:lnTo>
                    <a:lnTo>
                      <a:pt x="699" y="1057"/>
                    </a:lnTo>
                    <a:lnTo>
                      <a:pt x="699" y="1057"/>
                    </a:lnTo>
                    <a:lnTo>
                      <a:pt x="701" y="1051"/>
                    </a:lnTo>
                    <a:lnTo>
                      <a:pt x="705" y="1045"/>
                    </a:lnTo>
                    <a:lnTo>
                      <a:pt x="710" y="1042"/>
                    </a:lnTo>
                    <a:lnTo>
                      <a:pt x="715" y="1040"/>
                    </a:lnTo>
                    <a:lnTo>
                      <a:pt x="715" y="1040"/>
                    </a:lnTo>
                    <a:close/>
                    <a:moveTo>
                      <a:pt x="657" y="1040"/>
                    </a:moveTo>
                    <a:lnTo>
                      <a:pt x="657" y="1040"/>
                    </a:lnTo>
                    <a:lnTo>
                      <a:pt x="657" y="1040"/>
                    </a:lnTo>
                    <a:lnTo>
                      <a:pt x="662" y="1042"/>
                    </a:lnTo>
                    <a:lnTo>
                      <a:pt x="667" y="1045"/>
                    </a:lnTo>
                    <a:lnTo>
                      <a:pt x="671" y="1051"/>
                    </a:lnTo>
                    <a:lnTo>
                      <a:pt x="672" y="1057"/>
                    </a:lnTo>
                    <a:lnTo>
                      <a:pt x="672" y="1057"/>
                    </a:lnTo>
                    <a:lnTo>
                      <a:pt x="671" y="1064"/>
                    </a:lnTo>
                    <a:lnTo>
                      <a:pt x="667" y="1069"/>
                    </a:lnTo>
                    <a:lnTo>
                      <a:pt x="662" y="1073"/>
                    </a:lnTo>
                    <a:lnTo>
                      <a:pt x="657" y="1073"/>
                    </a:lnTo>
                    <a:lnTo>
                      <a:pt x="657" y="1073"/>
                    </a:lnTo>
                    <a:lnTo>
                      <a:pt x="650" y="1073"/>
                    </a:lnTo>
                    <a:lnTo>
                      <a:pt x="645" y="1069"/>
                    </a:lnTo>
                    <a:lnTo>
                      <a:pt x="642" y="1064"/>
                    </a:lnTo>
                    <a:lnTo>
                      <a:pt x="642" y="1057"/>
                    </a:lnTo>
                    <a:lnTo>
                      <a:pt x="642" y="1057"/>
                    </a:lnTo>
                    <a:lnTo>
                      <a:pt x="642" y="1051"/>
                    </a:lnTo>
                    <a:lnTo>
                      <a:pt x="645" y="1045"/>
                    </a:lnTo>
                    <a:lnTo>
                      <a:pt x="650" y="1042"/>
                    </a:lnTo>
                    <a:lnTo>
                      <a:pt x="657" y="1040"/>
                    </a:lnTo>
                    <a:lnTo>
                      <a:pt x="657" y="1040"/>
                    </a:lnTo>
                    <a:close/>
                    <a:moveTo>
                      <a:pt x="599" y="1040"/>
                    </a:moveTo>
                    <a:lnTo>
                      <a:pt x="599" y="1040"/>
                    </a:lnTo>
                    <a:lnTo>
                      <a:pt x="599" y="1040"/>
                    </a:lnTo>
                    <a:lnTo>
                      <a:pt x="604" y="1042"/>
                    </a:lnTo>
                    <a:lnTo>
                      <a:pt x="609" y="1045"/>
                    </a:lnTo>
                    <a:lnTo>
                      <a:pt x="613" y="1051"/>
                    </a:lnTo>
                    <a:lnTo>
                      <a:pt x="614" y="1057"/>
                    </a:lnTo>
                    <a:lnTo>
                      <a:pt x="614" y="1057"/>
                    </a:lnTo>
                    <a:lnTo>
                      <a:pt x="613" y="1064"/>
                    </a:lnTo>
                    <a:lnTo>
                      <a:pt x="609" y="1069"/>
                    </a:lnTo>
                    <a:lnTo>
                      <a:pt x="604" y="1073"/>
                    </a:lnTo>
                    <a:lnTo>
                      <a:pt x="599" y="1073"/>
                    </a:lnTo>
                    <a:lnTo>
                      <a:pt x="599" y="1073"/>
                    </a:lnTo>
                    <a:lnTo>
                      <a:pt x="592" y="1073"/>
                    </a:lnTo>
                    <a:lnTo>
                      <a:pt x="587" y="1069"/>
                    </a:lnTo>
                    <a:lnTo>
                      <a:pt x="584" y="1064"/>
                    </a:lnTo>
                    <a:lnTo>
                      <a:pt x="584" y="1057"/>
                    </a:lnTo>
                    <a:lnTo>
                      <a:pt x="584" y="1057"/>
                    </a:lnTo>
                    <a:lnTo>
                      <a:pt x="584" y="1051"/>
                    </a:lnTo>
                    <a:lnTo>
                      <a:pt x="587" y="1045"/>
                    </a:lnTo>
                    <a:lnTo>
                      <a:pt x="592" y="1042"/>
                    </a:lnTo>
                    <a:lnTo>
                      <a:pt x="599" y="1040"/>
                    </a:lnTo>
                    <a:lnTo>
                      <a:pt x="599" y="1040"/>
                    </a:lnTo>
                    <a:close/>
                    <a:moveTo>
                      <a:pt x="539" y="1040"/>
                    </a:moveTo>
                    <a:lnTo>
                      <a:pt x="539" y="1040"/>
                    </a:lnTo>
                    <a:lnTo>
                      <a:pt x="539" y="1040"/>
                    </a:lnTo>
                    <a:lnTo>
                      <a:pt x="546" y="1042"/>
                    </a:lnTo>
                    <a:lnTo>
                      <a:pt x="551" y="1045"/>
                    </a:lnTo>
                    <a:lnTo>
                      <a:pt x="555" y="1051"/>
                    </a:lnTo>
                    <a:lnTo>
                      <a:pt x="555" y="1057"/>
                    </a:lnTo>
                    <a:lnTo>
                      <a:pt x="555" y="1057"/>
                    </a:lnTo>
                    <a:lnTo>
                      <a:pt x="555" y="1064"/>
                    </a:lnTo>
                    <a:lnTo>
                      <a:pt x="551" y="1069"/>
                    </a:lnTo>
                    <a:lnTo>
                      <a:pt x="546" y="1073"/>
                    </a:lnTo>
                    <a:lnTo>
                      <a:pt x="539" y="1073"/>
                    </a:lnTo>
                    <a:lnTo>
                      <a:pt x="539" y="1073"/>
                    </a:lnTo>
                    <a:lnTo>
                      <a:pt x="534" y="1073"/>
                    </a:lnTo>
                    <a:lnTo>
                      <a:pt x="529" y="1069"/>
                    </a:lnTo>
                    <a:lnTo>
                      <a:pt x="526" y="1064"/>
                    </a:lnTo>
                    <a:lnTo>
                      <a:pt x="524" y="1057"/>
                    </a:lnTo>
                    <a:lnTo>
                      <a:pt x="524" y="1057"/>
                    </a:lnTo>
                    <a:lnTo>
                      <a:pt x="526" y="1051"/>
                    </a:lnTo>
                    <a:lnTo>
                      <a:pt x="529" y="1045"/>
                    </a:lnTo>
                    <a:lnTo>
                      <a:pt x="534" y="1042"/>
                    </a:lnTo>
                    <a:lnTo>
                      <a:pt x="539" y="1040"/>
                    </a:lnTo>
                    <a:lnTo>
                      <a:pt x="539" y="1040"/>
                    </a:lnTo>
                    <a:close/>
                    <a:moveTo>
                      <a:pt x="482" y="1040"/>
                    </a:moveTo>
                    <a:lnTo>
                      <a:pt x="482" y="1040"/>
                    </a:lnTo>
                    <a:lnTo>
                      <a:pt x="482" y="1040"/>
                    </a:lnTo>
                    <a:lnTo>
                      <a:pt x="488" y="1042"/>
                    </a:lnTo>
                    <a:lnTo>
                      <a:pt x="493" y="1045"/>
                    </a:lnTo>
                    <a:lnTo>
                      <a:pt x="495" y="1051"/>
                    </a:lnTo>
                    <a:lnTo>
                      <a:pt x="497" y="1057"/>
                    </a:lnTo>
                    <a:lnTo>
                      <a:pt x="497" y="1057"/>
                    </a:lnTo>
                    <a:lnTo>
                      <a:pt x="495" y="1064"/>
                    </a:lnTo>
                    <a:lnTo>
                      <a:pt x="493" y="1069"/>
                    </a:lnTo>
                    <a:lnTo>
                      <a:pt x="488" y="1073"/>
                    </a:lnTo>
                    <a:lnTo>
                      <a:pt x="482" y="1073"/>
                    </a:lnTo>
                    <a:lnTo>
                      <a:pt x="482" y="1073"/>
                    </a:lnTo>
                    <a:lnTo>
                      <a:pt x="476" y="1073"/>
                    </a:lnTo>
                    <a:lnTo>
                      <a:pt x="471" y="1069"/>
                    </a:lnTo>
                    <a:lnTo>
                      <a:pt x="468" y="1064"/>
                    </a:lnTo>
                    <a:lnTo>
                      <a:pt x="466" y="1057"/>
                    </a:lnTo>
                    <a:lnTo>
                      <a:pt x="466" y="1057"/>
                    </a:lnTo>
                    <a:lnTo>
                      <a:pt x="468" y="1051"/>
                    </a:lnTo>
                    <a:lnTo>
                      <a:pt x="471" y="1045"/>
                    </a:lnTo>
                    <a:lnTo>
                      <a:pt x="476" y="1042"/>
                    </a:lnTo>
                    <a:lnTo>
                      <a:pt x="482" y="1040"/>
                    </a:lnTo>
                    <a:lnTo>
                      <a:pt x="482" y="1040"/>
                    </a:lnTo>
                    <a:close/>
                    <a:moveTo>
                      <a:pt x="424" y="1040"/>
                    </a:moveTo>
                    <a:lnTo>
                      <a:pt x="424" y="1040"/>
                    </a:lnTo>
                    <a:lnTo>
                      <a:pt x="424" y="1040"/>
                    </a:lnTo>
                    <a:lnTo>
                      <a:pt x="429" y="1042"/>
                    </a:lnTo>
                    <a:lnTo>
                      <a:pt x="434" y="1045"/>
                    </a:lnTo>
                    <a:lnTo>
                      <a:pt x="437" y="1051"/>
                    </a:lnTo>
                    <a:lnTo>
                      <a:pt x="439" y="1057"/>
                    </a:lnTo>
                    <a:lnTo>
                      <a:pt x="439" y="1057"/>
                    </a:lnTo>
                    <a:lnTo>
                      <a:pt x="437" y="1064"/>
                    </a:lnTo>
                    <a:lnTo>
                      <a:pt x="434" y="1069"/>
                    </a:lnTo>
                    <a:lnTo>
                      <a:pt x="429" y="1073"/>
                    </a:lnTo>
                    <a:lnTo>
                      <a:pt x="424" y="1073"/>
                    </a:lnTo>
                    <a:lnTo>
                      <a:pt x="424" y="1073"/>
                    </a:lnTo>
                    <a:lnTo>
                      <a:pt x="417" y="1073"/>
                    </a:lnTo>
                    <a:lnTo>
                      <a:pt x="412" y="1069"/>
                    </a:lnTo>
                    <a:lnTo>
                      <a:pt x="410" y="1064"/>
                    </a:lnTo>
                    <a:lnTo>
                      <a:pt x="408" y="1057"/>
                    </a:lnTo>
                    <a:lnTo>
                      <a:pt x="408" y="1057"/>
                    </a:lnTo>
                    <a:lnTo>
                      <a:pt x="410" y="1051"/>
                    </a:lnTo>
                    <a:lnTo>
                      <a:pt x="412" y="1045"/>
                    </a:lnTo>
                    <a:lnTo>
                      <a:pt x="417" y="1042"/>
                    </a:lnTo>
                    <a:lnTo>
                      <a:pt x="424" y="1040"/>
                    </a:lnTo>
                    <a:lnTo>
                      <a:pt x="424" y="1040"/>
                    </a:lnTo>
                    <a:close/>
                    <a:moveTo>
                      <a:pt x="132" y="1040"/>
                    </a:moveTo>
                    <a:lnTo>
                      <a:pt x="132" y="1040"/>
                    </a:lnTo>
                    <a:lnTo>
                      <a:pt x="132" y="1040"/>
                    </a:lnTo>
                    <a:lnTo>
                      <a:pt x="138" y="1042"/>
                    </a:lnTo>
                    <a:lnTo>
                      <a:pt x="143" y="1045"/>
                    </a:lnTo>
                    <a:lnTo>
                      <a:pt x="146" y="1051"/>
                    </a:lnTo>
                    <a:lnTo>
                      <a:pt x="148" y="1057"/>
                    </a:lnTo>
                    <a:lnTo>
                      <a:pt x="148" y="1057"/>
                    </a:lnTo>
                    <a:lnTo>
                      <a:pt x="146" y="1064"/>
                    </a:lnTo>
                    <a:lnTo>
                      <a:pt x="143" y="1069"/>
                    </a:lnTo>
                    <a:lnTo>
                      <a:pt x="138" y="1073"/>
                    </a:lnTo>
                    <a:lnTo>
                      <a:pt x="132" y="1073"/>
                    </a:lnTo>
                    <a:lnTo>
                      <a:pt x="132" y="1073"/>
                    </a:lnTo>
                    <a:lnTo>
                      <a:pt x="126" y="1073"/>
                    </a:lnTo>
                    <a:lnTo>
                      <a:pt x="120" y="1069"/>
                    </a:lnTo>
                    <a:lnTo>
                      <a:pt x="117" y="1064"/>
                    </a:lnTo>
                    <a:lnTo>
                      <a:pt x="117" y="1057"/>
                    </a:lnTo>
                    <a:lnTo>
                      <a:pt x="117" y="1057"/>
                    </a:lnTo>
                    <a:lnTo>
                      <a:pt x="117" y="1051"/>
                    </a:lnTo>
                    <a:lnTo>
                      <a:pt x="120" y="1045"/>
                    </a:lnTo>
                    <a:lnTo>
                      <a:pt x="126" y="1042"/>
                    </a:lnTo>
                    <a:lnTo>
                      <a:pt x="132" y="1040"/>
                    </a:lnTo>
                    <a:lnTo>
                      <a:pt x="132" y="1040"/>
                    </a:lnTo>
                    <a:close/>
                    <a:moveTo>
                      <a:pt x="73" y="1040"/>
                    </a:moveTo>
                    <a:lnTo>
                      <a:pt x="73" y="1040"/>
                    </a:lnTo>
                    <a:lnTo>
                      <a:pt x="73" y="1040"/>
                    </a:lnTo>
                    <a:lnTo>
                      <a:pt x="80" y="1042"/>
                    </a:lnTo>
                    <a:lnTo>
                      <a:pt x="85" y="1045"/>
                    </a:lnTo>
                    <a:lnTo>
                      <a:pt x="88" y="1051"/>
                    </a:lnTo>
                    <a:lnTo>
                      <a:pt x="90" y="1057"/>
                    </a:lnTo>
                    <a:lnTo>
                      <a:pt x="90" y="1057"/>
                    </a:lnTo>
                    <a:lnTo>
                      <a:pt x="88" y="1064"/>
                    </a:lnTo>
                    <a:lnTo>
                      <a:pt x="85" y="1069"/>
                    </a:lnTo>
                    <a:lnTo>
                      <a:pt x="80" y="1073"/>
                    </a:lnTo>
                    <a:lnTo>
                      <a:pt x="73" y="1073"/>
                    </a:lnTo>
                    <a:lnTo>
                      <a:pt x="73" y="1073"/>
                    </a:lnTo>
                    <a:lnTo>
                      <a:pt x="68" y="1073"/>
                    </a:lnTo>
                    <a:lnTo>
                      <a:pt x="63" y="1069"/>
                    </a:lnTo>
                    <a:lnTo>
                      <a:pt x="59" y="1064"/>
                    </a:lnTo>
                    <a:lnTo>
                      <a:pt x="57" y="1057"/>
                    </a:lnTo>
                    <a:lnTo>
                      <a:pt x="57" y="1057"/>
                    </a:lnTo>
                    <a:lnTo>
                      <a:pt x="59" y="1051"/>
                    </a:lnTo>
                    <a:lnTo>
                      <a:pt x="63" y="1045"/>
                    </a:lnTo>
                    <a:lnTo>
                      <a:pt x="68" y="1042"/>
                    </a:lnTo>
                    <a:lnTo>
                      <a:pt x="73" y="1040"/>
                    </a:lnTo>
                    <a:lnTo>
                      <a:pt x="73" y="1040"/>
                    </a:lnTo>
                    <a:close/>
                    <a:moveTo>
                      <a:pt x="15" y="1040"/>
                    </a:moveTo>
                    <a:lnTo>
                      <a:pt x="15" y="1040"/>
                    </a:lnTo>
                    <a:lnTo>
                      <a:pt x="15" y="1040"/>
                    </a:lnTo>
                    <a:lnTo>
                      <a:pt x="22" y="1042"/>
                    </a:lnTo>
                    <a:lnTo>
                      <a:pt x="27" y="1045"/>
                    </a:lnTo>
                    <a:lnTo>
                      <a:pt x="30" y="1051"/>
                    </a:lnTo>
                    <a:lnTo>
                      <a:pt x="30" y="1057"/>
                    </a:lnTo>
                    <a:lnTo>
                      <a:pt x="30" y="1057"/>
                    </a:lnTo>
                    <a:lnTo>
                      <a:pt x="30" y="1064"/>
                    </a:lnTo>
                    <a:lnTo>
                      <a:pt x="27" y="1069"/>
                    </a:lnTo>
                    <a:lnTo>
                      <a:pt x="22" y="1073"/>
                    </a:lnTo>
                    <a:lnTo>
                      <a:pt x="15" y="1073"/>
                    </a:lnTo>
                    <a:lnTo>
                      <a:pt x="15" y="1073"/>
                    </a:lnTo>
                    <a:lnTo>
                      <a:pt x="10" y="1073"/>
                    </a:lnTo>
                    <a:lnTo>
                      <a:pt x="5" y="1069"/>
                    </a:lnTo>
                    <a:lnTo>
                      <a:pt x="1" y="1064"/>
                    </a:lnTo>
                    <a:lnTo>
                      <a:pt x="0" y="1057"/>
                    </a:lnTo>
                    <a:lnTo>
                      <a:pt x="0" y="1057"/>
                    </a:lnTo>
                    <a:lnTo>
                      <a:pt x="1" y="1051"/>
                    </a:lnTo>
                    <a:lnTo>
                      <a:pt x="5" y="1045"/>
                    </a:lnTo>
                    <a:lnTo>
                      <a:pt x="10" y="1042"/>
                    </a:lnTo>
                    <a:lnTo>
                      <a:pt x="15" y="1040"/>
                    </a:lnTo>
                    <a:lnTo>
                      <a:pt x="15" y="1040"/>
                    </a:lnTo>
                    <a:close/>
                    <a:moveTo>
                      <a:pt x="948" y="998"/>
                    </a:moveTo>
                    <a:lnTo>
                      <a:pt x="948" y="998"/>
                    </a:lnTo>
                    <a:lnTo>
                      <a:pt x="948" y="998"/>
                    </a:lnTo>
                    <a:lnTo>
                      <a:pt x="955" y="999"/>
                    </a:lnTo>
                    <a:lnTo>
                      <a:pt x="958" y="1003"/>
                    </a:lnTo>
                    <a:lnTo>
                      <a:pt x="962" y="1008"/>
                    </a:lnTo>
                    <a:lnTo>
                      <a:pt x="963" y="1013"/>
                    </a:lnTo>
                    <a:lnTo>
                      <a:pt x="963" y="1013"/>
                    </a:lnTo>
                    <a:lnTo>
                      <a:pt x="962" y="1020"/>
                    </a:lnTo>
                    <a:lnTo>
                      <a:pt x="958" y="1025"/>
                    </a:lnTo>
                    <a:lnTo>
                      <a:pt x="955" y="1028"/>
                    </a:lnTo>
                    <a:lnTo>
                      <a:pt x="948" y="1030"/>
                    </a:lnTo>
                    <a:lnTo>
                      <a:pt x="948" y="1030"/>
                    </a:lnTo>
                    <a:lnTo>
                      <a:pt x="941" y="1028"/>
                    </a:lnTo>
                    <a:lnTo>
                      <a:pt x="938" y="1025"/>
                    </a:lnTo>
                    <a:lnTo>
                      <a:pt x="934" y="1020"/>
                    </a:lnTo>
                    <a:lnTo>
                      <a:pt x="933" y="1013"/>
                    </a:lnTo>
                    <a:lnTo>
                      <a:pt x="933" y="1013"/>
                    </a:lnTo>
                    <a:lnTo>
                      <a:pt x="934" y="1008"/>
                    </a:lnTo>
                    <a:lnTo>
                      <a:pt x="938" y="1003"/>
                    </a:lnTo>
                    <a:lnTo>
                      <a:pt x="941" y="999"/>
                    </a:lnTo>
                    <a:lnTo>
                      <a:pt x="948" y="998"/>
                    </a:lnTo>
                    <a:lnTo>
                      <a:pt x="948" y="998"/>
                    </a:lnTo>
                    <a:close/>
                    <a:moveTo>
                      <a:pt x="890" y="998"/>
                    </a:moveTo>
                    <a:lnTo>
                      <a:pt x="890" y="998"/>
                    </a:lnTo>
                    <a:lnTo>
                      <a:pt x="890" y="998"/>
                    </a:lnTo>
                    <a:lnTo>
                      <a:pt x="895" y="999"/>
                    </a:lnTo>
                    <a:lnTo>
                      <a:pt x="900" y="1003"/>
                    </a:lnTo>
                    <a:lnTo>
                      <a:pt x="904" y="1008"/>
                    </a:lnTo>
                    <a:lnTo>
                      <a:pt x="906" y="1013"/>
                    </a:lnTo>
                    <a:lnTo>
                      <a:pt x="906" y="1013"/>
                    </a:lnTo>
                    <a:lnTo>
                      <a:pt x="904" y="1020"/>
                    </a:lnTo>
                    <a:lnTo>
                      <a:pt x="900" y="1025"/>
                    </a:lnTo>
                    <a:lnTo>
                      <a:pt x="895" y="1028"/>
                    </a:lnTo>
                    <a:lnTo>
                      <a:pt x="890" y="1030"/>
                    </a:lnTo>
                    <a:lnTo>
                      <a:pt x="890" y="1030"/>
                    </a:lnTo>
                    <a:lnTo>
                      <a:pt x="883" y="1028"/>
                    </a:lnTo>
                    <a:lnTo>
                      <a:pt x="878" y="1025"/>
                    </a:lnTo>
                    <a:lnTo>
                      <a:pt x="875" y="1020"/>
                    </a:lnTo>
                    <a:lnTo>
                      <a:pt x="875" y="1013"/>
                    </a:lnTo>
                    <a:lnTo>
                      <a:pt x="875" y="1013"/>
                    </a:lnTo>
                    <a:lnTo>
                      <a:pt x="875" y="1008"/>
                    </a:lnTo>
                    <a:lnTo>
                      <a:pt x="878" y="1003"/>
                    </a:lnTo>
                    <a:lnTo>
                      <a:pt x="883" y="999"/>
                    </a:lnTo>
                    <a:lnTo>
                      <a:pt x="890" y="998"/>
                    </a:lnTo>
                    <a:lnTo>
                      <a:pt x="890" y="998"/>
                    </a:lnTo>
                    <a:close/>
                    <a:moveTo>
                      <a:pt x="832" y="998"/>
                    </a:moveTo>
                    <a:lnTo>
                      <a:pt x="832" y="998"/>
                    </a:lnTo>
                    <a:lnTo>
                      <a:pt x="832" y="998"/>
                    </a:lnTo>
                    <a:lnTo>
                      <a:pt x="837" y="999"/>
                    </a:lnTo>
                    <a:lnTo>
                      <a:pt x="843" y="1003"/>
                    </a:lnTo>
                    <a:lnTo>
                      <a:pt x="846" y="1008"/>
                    </a:lnTo>
                    <a:lnTo>
                      <a:pt x="848" y="1013"/>
                    </a:lnTo>
                    <a:lnTo>
                      <a:pt x="848" y="1013"/>
                    </a:lnTo>
                    <a:lnTo>
                      <a:pt x="846" y="1020"/>
                    </a:lnTo>
                    <a:lnTo>
                      <a:pt x="843" y="1025"/>
                    </a:lnTo>
                    <a:lnTo>
                      <a:pt x="837" y="1028"/>
                    </a:lnTo>
                    <a:lnTo>
                      <a:pt x="832" y="1030"/>
                    </a:lnTo>
                    <a:lnTo>
                      <a:pt x="832" y="1030"/>
                    </a:lnTo>
                    <a:lnTo>
                      <a:pt x="826" y="1028"/>
                    </a:lnTo>
                    <a:lnTo>
                      <a:pt x="820" y="1025"/>
                    </a:lnTo>
                    <a:lnTo>
                      <a:pt x="817" y="1020"/>
                    </a:lnTo>
                    <a:lnTo>
                      <a:pt x="815" y="1013"/>
                    </a:lnTo>
                    <a:lnTo>
                      <a:pt x="815" y="1013"/>
                    </a:lnTo>
                    <a:lnTo>
                      <a:pt x="817" y="1008"/>
                    </a:lnTo>
                    <a:lnTo>
                      <a:pt x="820" y="1003"/>
                    </a:lnTo>
                    <a:lnTo>
                      <a:pt x="826" y="999"/>
                    </a:lnTo>
                    <a:lnTo>
                      <a:pt x="832" y="998"/>
                    </a:lnTo>
                    <a:lnTo>
                      <a:pt x="832" y="998"/>
                    </a:lnTo>
                    <a:close/>
                    <a:moveTo>
                      <a:pt x="773" y="998"/>
                    </a:moveTo>
                    <a:lnTo>
                      <a:pt x="773" y="998"/>
                    </a:lnTo>
                    <a:lnTo>
                      <a:pt x="773" y="998"/>
                    </a:lnTo>
                    <a:lnTo>
                      <a:pt x="780" y="999"/>
                    </a:lnTo>
                    <a:lnTo>
                      <a:pt x="785" y="1003"/>
                    </a:lnTo>
                    <a:lnTo>
                      <a:pt x="788" y="1008"/>
                    </a:lnTo>
                    <a:lnTo>
                      <a:pt x="788" y="1013"/>
                    </a:lnTo>
                    <a:lnTo>
                      <a:pt x="788" y="1013"/>
                    </a:lnTo>
                    <a:lnTo>
                      <a:pt x="788" y="1020"/>
                    </a:lnTo>
                    <a:lnTo>
                      <a:pt x="785" y="1025"/>
                    </a:lnTo>
                    <a:lnTo>
                      <a:pt x="780" y="1028"/>
                    </a:lnTo>
                    <a:lnTo>
                      <a:pt x="773" y="1030"/>
                    </a:lnTo>
                    <a:lnTo>
                      <a:pt x="773" y="1030"/>
                    </a:lnTo>
                    <a:lnTo>
                      <a:pt x="768" y="1028"/>
                    </a:lnTo>
                    <a:lnTo>
                      <a:pt x="762" y="1025"/>
                    </a:lnTo>
                    <a:lnTo>
                      <a:pt x="759" y="1020"/>
                    </a:lnTo>
                    <a:lnTo>
                      <a:pt x="757" y="1013"/>
                    </a:lnTo>
                    <a:lnTo>
                      <a:pt x="757" y="1013"/>
                    </a:lnTo>
                    <a:lnTo>
                      <a:pt x="759" y="1008"/>
                    </a:lnTo>
                    <a:lnTo>
                      <a:pt x="762" y="1003"/>
                    </a:lnTo>
                    <a:lnTo>
                      <a:pt x="768" y="999"/>
                    </a:lnTo>
                    <a:lnTo>
                      <a:pt x="773" y="998"/>
                    </a:lnTo>
                    <a:lnTo>
                      <a:pt x="773" y="998"/>
                    </a:lnTo>
                    <a:close/>
                    <a:moveTo>
                      <a:pt x="715" y="998"/>
                    </a:moveTo>
                    <a:lnTo>
                      <a:pt x="715" y="998"/>
                    </a:lnTo>
                    <a:lnTo>
                      <a:pt x="715" y="998"/>
                    </a:lnTo>
                    <a:lnTo>
                      <a:pt x="722" y="999"/>
                    </a:lnTo>
                    <a:lnTo>
                      <a:pt x="725" y="1003"/>
                    </a:lnTo>
                    <a:lnTo>
                      <a:pt x="728" y="1008"/>
                    </a:lnTo>
                    <a:lnTo>
                      <a:pt x="730" y="1013"/>
                    </a:lnTo>
                    <a:lnTo>
                      <a:pt x="730" y="1013"/>
                    </a:lnTo>
                    <a:lnTo>
                      <a:pt x="728" y="1020"/>
                    </a:lnTo>
                    <a:lnTo>
                      <a:pt x="725" y="1025"/>
                    </a:lnTo>
                    <a:lnTo>
                      <a:pt x="722" y="1028"/>
                    </a:lnTo>
                    <a:lnTo>
                      <a:pt x="715" y="1030"/>
                    </a:lnTo>
                    <a:lnTo>
                      <a:pt x="715" y="1030"/>
                    </a:lnTo>
                    <a:lnTo>
                      <a:pt x="710" y="1028"/>
                    </a:lnTo>
                    <a:lnTo>
                      <a:pt x="705" y="1025"/>
                    </a:lnTo>
                    <a:lnTo>
                      <a:pt x="701" y="1020"/>
                    </a:lnTo>
                    <a:lnTo>
                      <a:pt x="699" y="1013"/>
                    </a:lnTo>
                    <a:lnTo>
                      <a:pt x="699" y="1013"/>
                    </a:lnTo>
                    <a:lnTo>
                      <a:pt x="701" y="1008"/>
                    </a:lnTo>
                    <a:lnTo>
                      <a:pt x="705" y="1003"/>
                    </a:lnTo>
                    <a:lnTo>
                      <a:pt x="710" y="999"/>
                    </a:lnTo>
                    <a:lnTo>
                      <a:pt x="715" y="998"/>
                    </a:lnTo>
                    <a:lnTo>
                      <a:pt x="715" y="998"/>
                    </a:lnTo>
                    <a:close/>
                    <a:moveTo>
                      <a:pt x="657" y="998"/>
                    </a:moveTo>
                    <a:lnTo>
                      <a:pt x="657" y="998"/>
                    </a:lnTo>
                    <a:lnTo>
                      <a:pt x="657" y="998"/>
                    </a:lnTo>
                    <a:lnTo>
                      <a:pt x="662" y="999"/>
                    </a:lnTo>
                    <a:lnTo>
                      <a:pt x="667" y="1003"/>
                    </a:lnTo>
                    <a:lnTo>
                      <a:pt x="671" y="1008"/>
                    </a:lnTo>
                    <a:lnTo>
                      <a:pt x="672" y="1013"/>
                    </a:lnTo>
                    <a:lnTo>
                      <a:pt x="672" y="1013"/>
                    </a:lnTo>
                    <a:lnTo>
                      <a:pt x="671" y="1020"/>
                    </a:lnTo>
                    <a:lnTo>
                      <a:pt x="667" y="1025"/>
                    </a:lnTo>
                    <a:lnTo>
                      <a:pt x="662" y="1028"/>
                    </a:lnTo>
                    <a:lnTo>
                      <a:pt x="657" y="1030"/>
                    </a:lnTo>
                    <a:lnTo>
                      <a:pt x="657" y="1030"/>
                    </a:lnTo>
                    <a:lnTo>
                      <a:pt x="650" y="1028"/>
                    </a:lnTo>
                    <a:lnTo>
                      <a:pt x="645" y="1025"/>
                    </a:lnTo>
                    <a:lnTo>
                      <a:pt x="642" y="1020"/>
                    </a:lnTo>
                    <a:lnTo>
                      <a:pt x="642" y="1013"/>
                    </a:lnTo>
                    <a:lnTo>
                      <a:pt x="642" y="1013"/>
                    </a:lnTo>
                    <a:lnTo>
                      <a:pt x="642" y="1008"/>
                    </a:lnTo>
                    <a:lnTo>
                      <a:pt x="645" y="1003"/>
                    </a:lnTo>
                    <a:lnTo>
                      <a:pt x="650" y="999"/>
                    </a:lnTo>
                    <a:lnTo>
                      <a:pt x="657" y="998"/>
                    </a:lnTo>
                    <a:lnTo>
                      <a:pt x="657" y="998"/>
                    </a:lnTo>
                    <a:close/>
                    <a:moveTo>
                      <a:pt x="599" y="998"/>
                    </a:moveTo>
                    <a:lnTo>
                      <a:pt x="599" y="998"/>
                    </a:lnTo>
                    <a:lnTo>
                      <a:pt x="599" y="998"/>
                    </a:lnTo>
                    <a:lnTo>
                      <a:pt x="604" y="999"/>
                    </a:lnTo>
                    <a:lnTo>
                      <a:pt x="609" y="1003"/>
                    </a:lnTo>
                    <a:lnTo>
                      <a:pt x="613" y="1008"/>
                    </a:lnTo>
                    <a:lnTo>
                      <a:pt x="614" y="1013"/>
                    </a:lnTo>
                    <a:lnTo>
                      <a:pt x="614" y="1013"/>
                    </a:lnTo>
                    <a:lnTo>
                      <a:pt x="613" y="1020"/>
                    </a:lnTo>
                    <a:lnTo>
                      <a:pt x="609" y="1025"/>
                    </a:lnTo>
                    <a:lnTo>
                      <a:pt x="604" y="1028"/>
                    </a:lnTo>
                    <a:lnTo>
                      <a:pt x="599" y="1030"/>
                    </a:lnTo>
                    <a:lnTo>
                      <a:pt x="599" y="1030"/>
                    </a:lnTo>
                    <a:lnTo>
                      <a:pt x="592" y="1028"/>
                    </a:lnTo>
                    <a:lnTo>
                      <a:pt x="587" y="1025"/>
                    </a:lnTo>
                    <a:lnTo>
                      <a:pt x="584" y="1020"/>
                    </a:lnTo>
                    <a:lnTo>
                      <a:pt x="584" y="1013"/>
                    </a:lnTo>
                    <a:lnTo>
                      <a:pt x="584" y="1013"/>
                    </a:lnTo>
                    <a:lnTo>
                      <a:pt x="584" y="1008"/>
                    </a:lnTo>
                    <a:lnTo>
                      <a:pt x="587" y="1003"/>
                    </a:lnTo>
                    <a:lnTo>
                      <a:pt x="592" y="999"/>
                    </a:lnTo>
                    <a:lnTo>
                      <a:pt x="599" y="998"/>
                    </a:lnTo>
                    <a:lnTo>
                      <a:pt x="599" y="998"/>
                    </a:lnTo>
                    <a:close/>
                    <a:moveTo>
                      <a:pt x="539" y="998"/>
                    </a:moveTo>
                    <a:lnTo>
                      <a:pt x="539" y="998"/>
                    </a:lnTo>
                    <a:lnTo>
                      <a:pt x="539" y="998"/>
                    </a:lnTo>
                    <a:lnTo>
                      <a:pt x="546" y="999"/>
                    </a:lnTo>
                    <a:lnTo>
                      <a:pt x="551" y="1003"/>
                    </a:lnTo>
                    <a:lnTo>
                      <a:pt x="555" y="1008"/>
                    </a:lnTo>
                    <a:lnTo>
                      <a:pt x="555" y="1013"/>
                    </a:lnTo>
                    <a:lnTo>
                      <a:pt x="555" y="1013"/>
                    </a:lnTo>
                    <a:lnTo>
                      <a:pt x="555" y="1020"/>
                    </a:lnTo>
                    <a:lnTo>
                      <a:pt x="551" y="1025"/>
                    </a:lnTo>
                    <a:lnTo>
                      <a:pt x="546" y="1028"/>
                    </a:lnTo>
                    <a:lnTo>
                      <a:pt x="539" y="1030"/>
                    </a:lnTo>
                    <a:lnTo>
                      <a:pt x="539" y="1030"/>
                    </a:lnTo>
                    <a:lnTo>
                      <a:pt x="534" y="1028"/>
                    </a:lnTo>
                    <a:lnTo>
                      <a:pt x="529" y="1025"/>
                    </a:lnTo>
                    <a:lnTo>
                      <a:pt x="526" y="1020"/>
                    </a:lnTo>
                    <a:lnTo>
                      <a:pt x="524" y="1013"/>
                    </a:lnTo>
                    <a:lnTo>
                      <a:pt x="524" y="1013"/>
                    </a:lnTo>
                    <a:lnTo>
                      <a:pt x="526" y="1008"/>
                    </a:lnTo>
                    <a:lnTo>
                      <a:pt x="529" y="1003"/>
                    </a:lnTo>
                    <a:lnTo>
                      <a:pt x="534" y="999"/>
                    </a:lnTo>
                    <a:lnTo>
                      <a:pt x="539" y="998"/>
                    </a:lnTo>
                    <a:lnTo>
                      <a:pt x="539" y="998"/>
                    </a:lnTo>
                    <a:close/>
                    <a:moveTo>
                      <a:pt x="482" y="998"/>
                    </a:moveTo>
                    <a:lnTo>
                      <a:pt x="482" y="998"/>
                    </a:lnTo>
                    <a:lnTo>
                      <a:pt x="482" y="998"/>
                    </a:lnTo>
                    <a:lnTo>
                      <a:pt x="488" y="999"/>
                    </a:lnTo>
                    <a:lnTo>
                      <a:pt x="493" y="1003"/>
                    </a:lnTo>
                    <a:lnTo>
                      <a:pt x="495" y="1008"/>
                    </a:lnTo>
                    <a:lnTo>
                      <a:pt x="497" y="1013"/>
                    </a:lnTo>
                    <a:lnTo>
                      <a:pt x="497" y="1013"/>
                    </a:lnTo>
                    <a:lnTo>
                      <a:pt x="495" y="1020"/>
                    </a:lnTo>
                    <a:lnTo>
                      <a:pt x="493" y="1025"/>
                    </a:lnTo>
                    <a:lnTo>
                      <a:pt x="488" y="1028"/>
                    </a:lnTo>
                    <a:lnTo>
                      <a:pt x="482" y="1030"/>
                    </a:lnTo>
                    <a:lnTo>
                      <a:pt x="482" y="1030"/>
                    </a:lnTo>
                    <a:lnTo>
                      <a:pt x="476" y="1028"/>
                    </a:lnTo>
                    <a:lnTo>
                      <a:pt x="471" y="1025"/>
                    </a:lnTo>
                    <a:lnTo>
                      <a:pt x="468" y="1020"/>
                    </a:lnTo>
                    <a:lnTo>
                      <a:pt x="466" y="1013"/>
                    </a:lnTo>
                    <a:lnTo>
                      <a:pt x="466" y="1013"/>
                    </a:lnTo>
                    <a:lnTo>
                      <a:pt x="468" y="1008"/>
                    </a:lnTo>
                    <a:lnTo>
                      <a:pt x="471" y="1003"/>
                    </a:lnTo>
                    <a:lnTo>
                      <a:pt x="476" y="999"/>
                    </a:lnTo>
                    <a:lnTo>
                      <a:pt x="482" y="998"/>
                    </a:lnTo>
                    <a:lnTo>
                      <a:pt x="482" y="998"/>
                    </a:lnTo>
                    <a:close/>
                    <a:moveTo>
                      <a:pt x="15" y="998"/>
                    </a:moveTo>
                    <a:lnTo>
                      <a:pt x="15" y="998"/>
                    </a:lnTo>
                    <a:lnTo>
                      <a:pt x="15" y="998"/>
                    </a:lnTo>
                    <a:lnTo>
                      <a:pt x="22" y="999"/>
                    </a:lnTo>
                    <a:lnTo>
                      <a:pt x="27" y="1003"/>
                    </a:lnTo>
                    <a:lnTo>
                      <a:pt x="30" y="1008"/>
                    </a:lnTo>
                    <a:lnTo>
                      <a:pt x="30" y="1013"/>
                    </a:lnTo>
                    <a:lnTo>
                      <a:pt x="30" y="1013"/>
                    </a:lnTo>
                    <a:lnTo>
                      <a:pt x="30" y="1020"/>
                    </a:lnTo>
                    <a:lnTo>
                      <a:pt x="27" y="1025"/>
                    </a:lnTo>
                    <a:lnTo>
                      <a:pt x="22" y="1028"/>
                    </a:lnTo>
                    <a:lnTo>
                      <a:pt x="15" y="1030"/>
                    </a:lnTo>
                    <a:lnTo>
                      <a:pt x="15" y="1030"/>
                    </a:lnTo>
                    <a:lnTo>
                      <a:pt x="10" y="1028"/>
                    </a:lnTo>
                    <a:lnTo>
                      <a:pt x="5" y="1025"/>
                    </a:lnTo>
                    <a:lnTo>
                      <a:pt x="1" y="1020"/>
                    </a:lnTo>
                    <a:lnTo>
                      <a:pt x="0" y="1013"/>
                    </a:lnTo>
                    <a:lnTo>
                      <a:pt x="0" y="1013"/>
                    </a:lnTo>
                    <a:lnTo>
                      <a:pt x="1" y="1008"/>
                    </a:lnTo>
                    <a:lnTo>
                      <a:pt x="5" y="1003"/>
                    </a:lnTo>
                    <a:lnTo>
                      <a:pt x="10" y="999"/>
                    </a:lnTo>
                    <a:lnTo>
                      <a:pt x="15" y="998"/>
                    </a:lnTo>
                    <a:lnTo>
                      <a:pt x="15" y="998"/>
                    </a:lnTo>
                    <a:close/>
                    <a:moveTo>
                      <a:pt x="948" y="953"/>
                    </a:moveTo>
                    <a:lnTo>
                      <a:pt x="948" y="953"/>
                    </a:lnTo>
                    <a:lnTo>
                      <a:pt x="948" y="953"/>
                    </a:lnTo>
                    <a:lnTo>
                      <a:pt x="955" y="955"/>
                    </a:lnTo>
                    <a:lnTo>
                      <a:pt x="958" y="959"/>
                    </a:lnTo>
                    <a:lnTo>
                      <a:pt x="962" y="964"/>
                    </a:lnTo>
                    <a:lnTo>
                      <a:pt x="963" y="970"/>
                    </a:lnTo>
                    <a:lnTo>
                      <a:pt x="963" y="970"/>
                    </a:lnTo>
                    <a:lnTo>
                      <a:pt x="962" y="977"/>
                    </a:lnTo>
                    <a:lnTo>
                      <a:pt x="958" y="982"/>
                    </a:lnTo>
                    <a:lnTo>
                      <a:pt x="955" y="986"/>
                    </a:lnTo>
                    <a:lnTo>
                      <a:pt x="948" y="986"/>
                    </a:lnTo>
                    <a:lnTo>
                      <a:pt x="948" y="986"/>
                    </a:lnTo>
                    <a:lnTo>
                      <a:pt x="941" y="986"/>
                    </a:lnTo>
                    <a:lnTo>
                      <a:pt x="938" y="982"/>
                    </a:lnTo>
                    <a:lnTo>
                      <a:pt x="934" y="977"/>
                    </a:lnTo>
                    <a:lnTo>
                      <a:pt x="933" y="970"/>
                    </a:lnTo>
                    <a:lnTo>
                      <a:pt x="933" y="970"/>
                    </a:lnTo>
                    <a:lnTo>
                      <a:pt x="934" y="964"/>
                    </a:lnTo>
                    <a:lnTo>
                      <a:pt x="938" y="959"/>
                    </a:lnTo>
                    <a:lnTo>
                      <a:pt x="941" y="955"/>
                    </a:lnTo>
                    <a:lnTo>
                      <a:pt x="948" y="953"/>
                    </a:lnTo>
                    <a:lnTo>
                      <a:pt x="948" y="953"/>
                    </a:lnTo>
                    <a:close/>
                    <a:moveTo>
                      <a:pt x="890" y="953"/>
                    </a:moveTo>
                    <a:lnTo>
                      <a:pt x="890" y="953"/>
                    </a:lnTo>
                    <a:lnTo>
                      <a:pt x="890" y="953"/>
                    </a:lnTo>
                    <a:lnTo>
                      <a:pt x="895" y="955"/>
                    </a:lnTo>
                    <a:lnTo>
                      <a:pt x="900" y="959"/>
                    </a:lnTo>
                    <a:lnTo>
                      <a:pt x="904" y="964"/>
                    </a:lnTo>
                    <a:lnTo>
                      <a:pt x="906" y="970"/>
                    </a:lnTo>
                    <a:lnTo>
                      <a:pt x="906" y="970"/>
                    </a:lnTo>
                    <a:lnTo>
                      <a:pt x="904" y="977"/>
                    </a:lnTo>
                    <a:lnTo>
                      <a:pt x="900" y="982"/>
                    </a:lnTo>
                    <a:lnTo>
                      <a:pt x="895" y="986"/>
                    </a:lnTo>
                    <a:lnTo>
                      <a:pt x="890" y="986"/>
                    </a:lnTo>
                    <a:lnTo>
                      <a:pt x="890" y="986"/>
                    </a:lnTo>
                    <a:lnTo>
                      <a:pt x="883" y="986"/>
                    </a:lnTo>
                    <a:lnTo>
                      <a:pt x="878" y="982"/>
                    </a:lnTo>
                    <a:lnTo>
                      <a:pt x="875" y="977"/>
                    </a:lnTo>
                    <a:lnTo>
                      <a:pt x="875" y="970"/>
                    </a:lnTo>
                    <a:lnTo>
                      <a:pt x="875" y="970"/>
                    </a:lnTo>
                    <a:lnTo>
                      <a:pt x="875" y="964"/>
                    </a:lnTo>
                    <a:lnTo>
                      <a:pt x="878" y="959"/>
                    </a:lnTo>
                    <a:lnTo>
                      <a:pt x="883" y="955"/>
                    </a:lnTo>
                    <a:lnTo>
                      <a:pt x="890" y="953"/>
                    </a:lnTo>
                    <a:lnTo>
                      <a:pt x="890" y="953"/>
                    </a:lnTo>
                    <a:close/>
                    <a:moveTo>
                      <a:pt x="832" y="953"/>
                    </a:moveTo>
                    <a:lnTo>
                      <a:pt x="832" y="953"/>
                    </a:lnTo>
                    <a:lnTo>
                      <a:pt x="832" y="953"/>
                    </a:lnTo>
                    <a:lnTo>
                      <a:pt x="837" y="955"/>
                    </a:lnTo>
                    <a:lnTo>
                      <a:pt x="843" y="959"/>
                    </a:lnTo>
                    <a:lnTo>
                      <a:pt x="846" y="964"/>
                    </a:lnTo>
                    <a:lnTo>
                      <a:pt x="848" y="970"/>
                    </a:lnTo>
                    <a:lnTo>
                      <a:pt x="848" y="970"/>
                    </a:lnTo>
                    <a:lnTo>
                      <a:pt x="846" y="977"/>
                    </a:lnTo>
                    <a:lnTo>
                      <a:pt x="843" y="982"/>
                    </a:lnTo>
                    <a:lnTo>
                      <a:pt x="837" y="986"/>
                    </a:lnTo>
                    <a:lnTo>
                      <a:pt x="832" y="986"/>
                    </a:lnTo>
                    <a:lnTo>
                      <a:pt x="832" y="986"/>
                    </a:lnTo>
                    <a:lnTo>
                      <a:pt x="826" y="986"/>
                    </a:lnTo>
                    <a:lnTo>
                      <a:pt x="820" y="982"/>
                    </a:lnTo>
                    <a:lnTo>
                      <a:pt x="817" y="977"/>
                    </a:lnTo>
                    <a:lnTo>
                      <a:pt x="815" y="970"/>
                    </a:lnTo>
                    <a:lnTo>
                      <a:pt x="815" y="970"/>
                    </a:lnTo>
                    <a:lnTo>
                      <a:pt x="817" y="964"/>
                    </a:lnTo>
                    <a:lnTo>
                      <a:pt x="820" y="959"/>
                    </a:lnTo>
                    <a:lnTo>
                      <a:pt x="826" y="955"/>
                    </a:lnTo>
                    <a:lnTo>
                      <a:pt x="832" y="953"/>
                    </a:lnTo>
                    <a:lnTo>
                      <a:pt x="832" y="953"/>
                    </a:lnTo>
                    <a:close/>
                    <a:moveTo>
                      <a:pt x="773" y="953"/>
                    </a:moveTo>
                    <a:lnTo>
                      <a:pt x="773" y="953"/>
                    </a:lnTo>
                    <a:lnTo>
                      <a:pt x="773" y="953"/>
                    </a:lnTo>
                    <a:lnTo>
                      <a:pt x="780" y="955"/>
                    </a:lnTo>
                    <a:lnTo>
                      <a:pt x="785" y="959"/>
                    </a:lnTo>
                    <a:lnTo>
                      <a:pt x="788" y="964"/>
                    </a:lnTo>
                    <a:lnTo>
                      <a:pt x="788" y="970"/>
                    </a:lnTo>
                    <a:lnTo>
                      <a:pt x="788" y="970"/>
                    </a:lnTo>
                    <a:lnTo>
                      <a:pt x="788" y="977"/>
                    </a:lnTo>
                    <a:lnTo>
                      <a:pt x="785" y="982"/>
                    </a:lnTo>
                    <a:lnTo>
                      <a:pt x="780" y="986"/>
                    </a:lnTo>
                    <a:lnTo>
                      <a:pt x="773" y="986"/>
                    </a:lnTo>
                    <a:lnTo>
                      <a:pt x="773" y="986"/>
                    </a:lnTo>
                    <a:lnTo>
                      <a:pt x="768" y="986"/>
                    </a:lnTo>
                    <a:lnTo>
                      <a:pt x="762" y="982"/>
                    </a:lnTo>
                    <a:lnTo>
                      <a:pt x="759" y="977"/>
                    </a:lnTo>
                    <a:lnTo>
                      <a:pt x="757" y="970"/>
                    </a:lnTo>
                    <a:lnTo>
                      <a:pt x="757" y="970"/>
                    </a:lnTo>
                    <a:lnTo>
                      <a:pt x="759" y="964"/>
                    </a:lnTo>
                    <a:lnTo>
                      <a:pt x="762" y="959"/>
                    </a:lnTo>
                    <a:lnTo>
                      <a:pt x="768" y="955"/>
                    </a:lnTo>
                    <a:lnTo>
                      <a:pt x="773" y="953"/>
                    </a:lnTo>
                    <a:lnTo>
                      <a:pt x="773" y="953"/>
                    </a:lnTo>
                    <a:close/>
                    <a:moveTo>
                      <a:pt x="715" y="953"/>
                    </a:moveTo>
                    <a:lnTo>
                      <a:pt x="715" y="953"/>
                    </a:lnTo>
                    <a:lnTo>
                      <a:pt x="715" y="953"/>
                    </a:lnTo>
                    <a:lnTo>
                      <a:pt x="722" y="955"/>
                    </a:lnTo>
                    <a:lnTo>
                      <a:pt x="725" y="959"/>
                    </a:lnTo>
                    <a:lnTo>
                      <a:pt x="728" y="964"/>
                    </a:lnTo>
                    <a:lnTo>
                      <a:pt x="730" y="970"/>
                    </a:lnTo>
                    <a:lnTo>
                      <a:pt x="730" y="970"/>
                    </a:lnTo>
                    <a:lnTo>
                      <a:pt x="728" y="977"/>
                    </a:lnTo>
                    <a:lnTo>
                      <a:pt x="725" y="982"/>
                    </a:lnTo>
                    <a:lnTo>
                      <a:pt x="722" y="986"/>
                    </a:lnTo>
                    <a:lnTo>
                      <a:pt x="715" y="986"/>
                    </a:lnTo>
                    <a:lnTo>
                      <a:pt x="715" y="986"/>
                    </a:lnTo>
                    <a:lnTo>
                      <a:pt x="710" y="986"/>
                    </a:lnTo>
                    <a:lnTo>
                      <a:pt x="705" y="982"/>
                    </a:lnTo>
                    <a:lnTo>
                      <a:pt x="701" y="977"/>
                    </a:lnTo>
                    <a:lnTo>
                      <a:pt x="699" y="970"/>
                    </a:lnTo>
                    <a:lnTo>
                      <a:pt x="699" y="970"/>
                    </a:lnTo>
                    <a:lnTo>
                      <a:pt x="701" y="964"/>
                    </a:lnTo>
                    <a:lnTo>
                      <a:pt x="705" y="959"/>
                    </a:lnTo>
                    <a:lnTo>
                      <a:pt x="710" y="955"/>
                    </a:lnTo>
                    <a:lnTo>
                      <a:pt x="715" y="953"/>
                    </a:lnTo>
                    <a:lnTo>
                      <a:pt x="715" y="953"/>
                    </a:lnTo>
                    <a:close/>
                    <a:moveTo>
                      <a:pt x="657" y="953"/>
                    </a:moveTo>
                    <a:lnTo>
                      <a:pt x="657" y="953"/>
                    </a:lnTo>
                    <a:lnTo>
                      <a:pt x="657" y="953"/>
                    </a:lnTo>
                    <a:lnTo>
                      <a:pt x="662" y="955"/>
                    </a:lnTo>
                    <a:lnTo>
                      <a:pt x="667" y="959"/>
                    </a:lnTo>
                    <a:lnTo>
                      <a:pt x="671" y="964"/>
                    </a:lnTo>
                    <a:lnTo>
                      <a:pt x="672" y="970"/>
                    </a:lnTo>
                    <a:lnTo>
                      <a:pt x="672" y="970"/>
                    </a:lnTo>
                    <a:lnTo>
                      <a:pt x="671" y="977"/>
                    </a:lnTo>
                    <a:lnTo>
                      <a:pt x="667" y="982"/>
                    </a:lnTo>
                    <a:lnTo>
                      <a:pt x="662" y="986"/>
                    </a:lnTo>
                    <a:lnTo>
                      <a:pt x="657" y="986"/>
                    </a:lnTo>
                    <a:lnTo>
                      <a:pt x="657" y="986"/>
                    </a:lnTo>
                    <a:lnTo>
                      <a:pt x="650" y="986"/>
                    </a:lnTo>
                    <a:lnTo>
                      <a:pt x="645" y="982"/>
                    </a:lnTo>
                    <a:lnTo>
                      <a:pt x="642" y="977"/>
                    </a:lnTo>
                    <a:lnTo>
                      <a:pt x="642" y="970"/>
                    </a:lnTo>
                    <a:lnTo>
                      <a:pt x="642" y="970"/>
                    </a:lnTo>
                    <a:lnTo>
                      <a:pt x="642" y="964"/>
                    </a:lnTo>
                    <a:lnTo>
                      <a:pt x="645" y="959"/>
                    </a:lnTo>
                    <a:lnTo>
                      <a:pt x="650" y="955"/>
                    </a:lnTo>
                    <a:lnTo>
                      <a:pt x="657" y="953"/>
                    </a:lnTo>
                    <a:lnTo>
                      <a:pt x="657" y="953"/>
                    </a:lnTo>
                    <a:close/>
                    <a:moveTo>
                      <a:pt x="599" y="953"/>
                    </a:moveTo>
                    <a:lnTo>
                      <a:pt x="599" y="953"/>
                    </a:lnTo>
                    <a:lnTo>
                      <a:pt x="599" y="953"/>
                    </a:lnTo>
                    <a:lnTo>
                      <a:pt x="604" y="955"/>
                    </a:lnTo>
                    <a:lnTo>
                      <a:pt x="609" y="959"/>
                    </a:lnTo>
                    <a:lnTo>
                      <a:pt x="613" y="964"/>
                    </a:lnTo>
                    <a:lnTo>
                      <a:pt x="614" y="970"/>
                    </a:lnTo>
                    <a:lnTo>
                      <a:pt x="614" y="970"/>
                    </a:lnTo>
                    <a:lnTo>
                      <a:pt x="613" y="977"/>
                    </a:lnTo>
                    <a:lnTo>
                      <a:pt x="609" y="982"/>
                    </a:lnTo>
                    <a:lnTo>
                      <a:pt x="604" y="986"/>
                    </a:lnTo>
                    <a:lnTo>
                      <a:pt x="599" y="986"/>
                    </a:lnTo>
                    <a:lnTo>
                      <a:pt x="599" y="986"/>
                    </a:lnTo>
                    <a:lnTo>
                      <a:pt x="592" y="986"/>
                    </a:lnTo>
                    <a:lnTo>
                      <a:pt x="587" y="982"/>
                    </a:lnTo>
                    <a:lnTo>
                      <a:pt x="584" y="977"/>
                    </a:lnTo>
                    <a:lnTo>
                      <a:pt x="584" y="970"/>
                    </a:lnTo>
                    <a:lnTo>
                      <a:pt x="584" y="970"/>
                    </a:lnTo>
                    <a:lnTo>
                      <a:pt x="584" y="964"/>
                    </a:lnTo>
                    <a:lnTo>
                      <a:pt x="587" y="959"/>
                    </a:lnTo>
                    <a:lnTo>
                      <a:pt x="592" y="955"/>
                    </a:lnTo>
                    <a:lnTo>
                      <a:pt x="599" y="953"/>
                    </a:lnTo>
                    <a:lnTo>
                      <a:pt x="599" y="953"/>
                    </a:lnTo>
                    <a:close/>
                    <a:moveTo>
                      <a:pt x="539" y="953"/>
                    </a:moveTo>
                    <a:lnTo>
                      <a:pt x="539" y="953"/>
                    </a:lnTo>
                    <a:lnTo>
                      <a:pt x="539" y="953"/>
                    </a:lnTo>
                    <a:lnTo>
                      <a:pt x="546" y="955"/>
                    </a:lnTo>
                    <a:lnTo>
                      <a:pt x="551" y="959"/>
                    </a:lnTo>
                    <a:lnTo>
                      <a:pt x="555" y="964"/>
                    </a:lnTo>
                    <a:lnTo>
                      <a:pt x="555" y="970"/>
                    </a:lnTo>
                    <a:lnTo>
                      <a:pt x="555" y="970"/>
                    </a:lnTo>
                    <a:lnTo>
                      <a:pt x="555" y="977"/>
                    </a:lnTo>
                    <a:lnTo>
                      <a:pt x="551" y="982"/>
                    </a:lnTo>
                    <a:lnTo>
                      <a:pt x="546" y="986"/>
                    </a:lnTo>
                    <a:lnTo>
                      <a:pt x="539" y="986"/>
                    </a:lnTo>
                    <a:lnTo>
                      <a:pt x="539" y="986"/>
                    </a:lnTo>
                    <a:lnTo>
                      <a:pt x="534" y="986"/>
                    </a:lnTo>
                    <a:lnTo>
                      <a:pt x="529" y="982"/>
                    </a:lnTo>
                    <a:lnTo>
                      <a:pt x="526" y="977"/>
                    </a:lnTo>
                    <a:lnTo>
                      <a:pt x="524" y="970"/>
                    </a:lnTo>
                    <a:lnTo>
                      <a:pt x="524" y="970"/>
                    </a:lnTo>
                    <a:lnTo>
                      <a:pt x="526" y="964"/>
                    </a:lnTo>
                    <a:lnTo>
                      <a:pt x="529" y="959"/>
                    </a:lnTo>
                    <a:lnTo>
                      <a:pt x="534" y="955"/>
                    </a:lnTo>
                    <a:lnTo>
                      <a:pt x="539" y="953"/>
                    </a:lnTo>
                    <a:lnTo>
                      <a:pt x="539" y="953"/>
                    </a:lnTo>
                    <a:close/>
                    <a:moveTo>
                      <a:pt x="482" y="953"/>
                    </a:moveTo>
                    <a:lnTo>
                      <a:pt x="482" y="953"/>
                    </a:lnTo>
                    <a:lnTo>
                      <a:pt x="482" y="953"/>
                    </a:lnTo>
                    <a:lnTo>
                      <a:pt x="488" y="955"/>
                    </a:lnTo>
                    <a:lnTo>
                      <a:pt x="493" y="959"/>
                    </a:lnTo>
                    <a:lnTo>
                      <a:pt x="495" y="964"/>
                    </a:lnTo>
                    <a:lnTo>
                      <a:pt x="497" y="970"/>
                    </a:lnTo>
                    <a:lnTo>
                      <a:pt x="497" y="970"/>
                    </a:lnTo>
                    <a:lnTo>
                      <a:pt x="495" y="977"/>
                    </a:lnTo>
                    <a:lnTo>
                      <a:pt x="493" y="982"/>
                    </a:lnTo>
                    <a:lnTo>
                      <a:pt x="488" y="986"/>
                    </a:lnTo>
                    <a:lnTo>
                      <a:pt x="482" y="986"/>
                    </a:lnTo>
                    <a:lnTo>
                      <a:pt x="482" y="986"/>
                    </a:lnTo>
                    <a:lnTo>
                      <a:pt x="476" y="986"/>
                    </a:lnTo>
                    <a:lnTo>
                      <a:pt x="471" y="982"/>
                    </a:lnTo>
                    <a:lnTo>
                      <a:pt x="468" y="977"/>
                    </a:lnTo>
                    <a:lnTo>
                      <a:pt x="466" y="970"/>
                    </a:lnTo>
                    <a:lnTo>
                      <a:pt x="466" y="970"/>
                    </a:lnTo>
                    <a:lnTo>
                      <a:pt x="468" y="964"/>
                    </a:lnTo>
                    <a:lnTo>
                      <a:pt x="471" y="959"/>
                    </a:lnTo>
                    <a:lnTo>
                      <a:pt x="476" y="955"/>
                    </a:lnTo>
                    <a:lnTo>
                      <a:pt x="482" y="953"/>
                    </a:lnTo>
                    <a:lnTo>
                      <a:pt x="482" y="953"/>
                    </a:lnTo>
                    <a:close/>
                    <a:moveTo>
                      <a:pt x="948" y="911"/>
                    </a:moveTo>
                    <a:lnTo>
                      <a:pt x="948" y="911"/>
                    </a:lnTo>
                    <a:lnTo>
                      <a:pt x="948" y="911"/>
                    </a:lnTo>
                    <a:lnTo>
                      <a:pt x="955" y="913"/>
                    </a:lnTo>
                    <a:lnTo>
                      <a:pt x="958" y="916"/>
                    </a:lnTo>
                    <a:lnTo>
                      <a:pt x="962" y="921"/>
                    </a:lnTo>
                    <a:lnTo>
                      <a:pt x="963" y="926"/>
                    </a:lnTo>
                    <a:lnTo>
                      <a:pt x="963" y="926"/>
                    </a:lnTo>
                    <a:lnTo>
                      <a:pt x="962" y="933"/>
                    </a:lnTo>
                    <a:lnTo>
                      <a:pt x="958" y="938"/>
                    </a:lnTo>
                    <a:lnTo>
                      <a:pt x="955" y="941"/>
                    </a:lnTo>
                    <a:lnTo>
                      <a:pt x="948" y="943"/>
                    </a:lnTo>
                    <a:lnTo>
                      <a:pt x="948" y="943"/>
                    </a:lnTo>
                    <a:lnTo>
                      <a:pt x="941" y="941"/>
                    </a:lnTo>
                    <a:lnTo>
                      <a:pt x="938" y="938"/>
                    </a:lnTo>
                    <a:lnTo>
                      <a:pt x="934" y="933"/>
                    </a:lnTo>
                    <a:lnTo>
                      <a:pt x="933" y="926"/>
                    </a:lnTo>
                    <a:lnTo>
                      <a:pt x="933" y="926"/>
                    </a:lnTo>
                    <a:lnTo>
                      <a:pt x="934" y="921"/>
                    </a:lnTo>
                    <a:lnTo>
                      <a:pt x="938" y="916"/>
                    </a:lnTo>
                    <a:lnTo>
                      <a:pt x="941" y="913"/>
                    </a:lnTo>
                    <a:lnTo>
                      <a:pt x="948" y="911"/>
                    </a:lnTo>
                    <a:lnTo>
                      <a:pt x="948" y="911"/>
                    </a:lnTo>
                    <a:close/>
                    <a:moveTo>
                      <a:pt x="890" y="911"/>
                    </a:moveTo>
                    <a:lnTo>
                      <a:pt x="890" y="911"/>
                    </a:lnTo>
                    <a:lnTo>
                      <a:pt x="890" y="911"/>
                    </a:lnTo>
                    <a:lnTo>
                      <a:pt x="895" y="913"/>
                    </a:lnTo>
                    <a:lnTo>
                      <a:pt x="900" y="916"/>
                    </a:lnTo>
                    <a:lnTo>
                      <a:pt x="904" y="921"/>
                    </a:lnTo>
                    <a:lnTo>
                      <a:pt x="906" y="926"/>
                    </a:lnTo>
                    <a:lnTo>
                      <a:pt x="906" y="926"/>
                    </a:lnTo>
                    <a:lnTo>
                      <a:pt x="904" y="933"/>
                    </a:lnTo>
                    <a:lnTo>
                      <a:pt x="900" y="938"/>
                    </a:lnTo>
                    <a:lnTo>
                      <a:pt x="895" y="941"/>
                    </a:lnTo>
                    <a:lnTo>
                      <a:pt x="890" y="943"/>
                    </a:lnTo>
                    <a:lnTo>
                      <a:pt x="890" y="943"/>
                    </a:lnTo>
                    <a:lnTo>
                      <a:pt x="883" y="941"/>
                    </a:lnTo>
                    <a:lnTo>
                      <a:pt x="878" y="938"/>
                    </a:lnTo>
                    <a:lnTo>
                      <a:pt x="875" y="933"/>
                    </a:lnTo>
                    <a:lnTo>
                      <a:pt x="875" y="926"/>
                    </a:lnTo>
                    <a:lnTo>
                      <a:pt x="875" y="926"/>
                    </a:lnTo>
                    <a:lnTo>
                      <a:pt x="875" y="921"/>
                    </a:lnTo>
                    <a:lnTo>
                      <a:pt x="878" y="916"/>
                    </a:lnTo>
                    <a:lnTo>
                      <a:pt x="883" y="913"/>
                    </a:lnTo>
                    <a:lnTo>
                      <a:pt x="890" y="911"/>
                    </a:lnTo>
                    <a:lnTo>
                      <a:pt x="890" y="911"/>
                    </a:lnTo>
                    <a:close/>
                    <a:moveTo>
                      <a:pt x="773" y="911"/>
                    </a:moveTo>
                    <a:lnTo>
                      <a:pt x="773" y="911"/>
                    </a:lnTo>
                    <a:lnTo>
                      <a:pt x="773" y="911"/>
                    </a:lnTo>
                    <a:lnTo>
                      <a:pt x="780" y="913"/>
                    </a:lnTo>
                    <a:lnTo>
                      <a:pt x="785" y="916"/>
                    </a:lnTo>
                    <a:lnTo>
                      <a:pt x="788" y="921"/>
                    </a:lnTo>
                    <a:lnTo>
                      <a:pt x="788" y="926"/>
                    </a:lnTo>
                    <a:lnTo>
                      <a:pt x="788" y="926"/>
                    </a:lnTo>
                    <a:lnTo>
                      <a:pt x="788" y="933"/>
                    </a:lnTo>
                    <a:lnTo>
                      <a:pt x="785" y="938"/>
                    </a:lnTo>
                    <a:lnTo>
                      <a:pt x="780" y="941"/>
                    </a:lnTo>
                    <a:lnTo>
                      <a:pt x="773" y="943"/>
                    </a:lnTo>
                    <a:lnTo>
                      <a:pt x="773" y="943"/>
                    </a:lnTo>
                    <a:lnTo>
                      <a:pt x="768" y="941"/>
                    </a:lnTo>
                    <a:lnTo>
                      <a:pt x="762" y="938"/>
                    </a:lnTo>
                    <a:lnTo>
                      <a:pt x="759" y="933"/>
                    </a:lnTo>
                    <a:lnTo>
                      <a:pt x="757" y="926"/>
                    </a:lnTo>
                    <a:lnTo>
                      <a:pt x="757" y="926"/>
                    </a:lnTo>
                    <a:lnTo>
                      <a:pt x="759" y="921"/>
                    </a:lnTo>
                    <a:lnTo>
                      <a:pt x="762" y="916"/>
                    </a:lnTo>
                    <a:lnTo>
                      <a:pt x="768" y="913"/>
                    </a:lnTo>
                    <a:lnTo>
                      <a:pt x="773" y="911"/>
                    </a:lnTo>
                    <a:lnTo>
                      <a:pt x="773" y="911"/>
                    </a:lnTo>
                    <a:close/>
                    <a:moveTo>
                      <a:pt x="715" y="911"/>
                    </a:moveTo>
                    <a:lnTo>
                      <a:pt x="715" y="911"/>
                    </a:lnTo>
                    <a:lnTo>
                      <a:pt x="715" y="911"/>
                    </a:lnTo>
                    <a:lnTo>
                      <a:pt x="722" y="913"/>
                    </a:lnTo>
                    <a:lnTo>
                      <a:pt x="725" y="916"/>
                    </a:lnTo>
                    <a:lnTo>
                      <a:pt x="728" y="921"/>
                    </a:lnTo>
                    <a:lnTo>
                      <a:pt x="730" y="926"/>
                    </a:lnTo>
                    <a:lnTo>
                      <a:pt x="730" y="926"/>
                    </a:lnTo>
                    <a:lnTo>
                      <a:pt x="728" y="933"/>
                    </a:lnTo>
                    <a:lnTo>
                      <a:pt x="725" y="938"/>
                    </a:lnTo>
                    <a:lnTo>
                      <a:pt x="722" y="941"/>
                    </a:lnTo>
                    <a:lnTo>
                      <a:pt x="715" y="943"/>
                    </a:lnTo>
                    <a:lnTo>
                      <a:pt x="715" y="943"/>
                    </a:lnTo>
                    <a:lnTo>
                      <a:pt x="710" y="941"/>
                    </a:lnTo>
                    <a:lnTo>
                      <a:pt x="705" y="938"/>
                    </a:lnTo>
                    <a:lnTo>
                      <a:pt x="701" y="933"/>
                    </a:lnTo>
                    <a:lnTo>
                      <a:pt x="699" y="926"/>
                    </a:lnTo>
                    <a:lnTo>
                      <a:pt x="699" y="926"/>
                    </a:lnTo>
                    <a:lnTo>
                      <a:pt x="701" y="921"/>
                    </a:lnTo>
                    <a:lnTo>
                      <a:pt x="705" y="916"/>
                    </a:lnTo>
                    <a:lnTo>
                      <a:pt x="710" y="913"/>
                    </a:lnTo>
                    <a:lnTo>
                      <a:pt x="715" y="911"/>
                    </a:lnTo>
                    <a:lnTo>
                      <a:pt x="715" y="911"/>
                    </a:lnTo>
                    <a:close/>
                    <a:moveTo>
                      <a:pt x="657" y="911"/>
                    </a:moveTo>
                    <a:lnTo>
                      <a:pt x="657" y="911"/>
                    </a:lnTo>
                    <a:lnTo>
                      <a:pt x="657" y="911"/>
                    </a:lnTo>
                    <a:lnTo>
                      <a:pt x="662" y="913"/>
                    </a:lnTo>
                    <a:lnTo>
                      <a:pt x="667" y="916"/>
                    </a:lnTo>
                    <a:lnTo>
                      <a:pt x="671" y="921"/>
                    </a:lnTo>
                    <a:lnTo>
                      <a:pt x="672" y="926"/>
                    </a:lnTo>
                    <a:lnTo>
                      <a:pt x="672" y="926"/>
                    </a:lnTo>
                    <a:lnTo>
                      <a:pt x="671" y="933"/>
                    </a:lnTo>
                    <a:lnTo>
                      <a:pt x="667" y="938"/>
                    </a:lnTo>
                    <a:lnTo>
                      <a:pt x="662" y="941"/>
                    </a:lnTo>
                    <a:lnTo>
                      <a:pt x="657" y="943"/>
                    </a:lnTo>
                    <a:lnTo>
                      <a:pt x="657" y="943"/>
                    </a:lnTo>
                    <a:lnTo>
                      <a:pt x="650" y="941"/>
                    </a:lnTo>
                    <a:lnTo>
                      <a:pt x="645" y="938"/>
                    </a:lnTo>
                    <a:lnTo>
                      <a:pt x="642" y="933"/>
                    </a:lnTo>
                    <a:lnTo>
                      <a:pt x="642" y="926"/>
                    </a:lnTo>
                    <a:lnTo>
                      <a:pt x="642" y="926"/>
                    </a:lnTo>
                    <a:lnTo>
                      <a:pt x="642" y="921"/>
                    </a:lnTo>
                    <a:lnTo>
                      <a:pt x="645" y="916"/>
                    </a:lnTo>
                    <a:lnTo>
                      <a:pt x="650" y="913"/>
                    </a:lnTo>
                    <a:lnTo>
                      <a:pt x="657" y="911"/>
                    </a:lnTo>
                    <a:lnTo>
                      <a:pt x="657" y="911"/>
                    </a:lnTo>
                    <a:close/>
                    <a:moveTo>
                      <a:pt x="599" y="911"/>
                    </a:moveTo>
                    <a:lnTo>
                      <a:pt x="599" y="911"/>
                    </a:lnTo>
                    <a:lnTo>
                      <a:pt x="599" y="911"/>
                    </a:lnTo>
                    <a:lnTo>
                      <a:pt x="604" y="913"/>
                    </a:lnTo>
                    <a:lnTo>
                      <a:pt x="609" y="916"/>
                    </a:lnTo>
                    <a:lnTo>
                      <a:pt x="613" y="921"/>
                    </a:lnTo>
                    <a:lnTo>
                      <a:pt x="614" y="926"/>
                    </a:lnTo>
                    <a:lnTo>
                      <a:pt x="614" y="926"/>
                    </a:lnTo>
                    <a:lnTo>
                      <a:pt x="613" y="933"/>
                    </a:lnTo>
                    <a:lnTo>
                      <a:pt x="609" y="938"/>
                    </a:lnTo>
                    <a:lnTo>
                      <a:pt x="604" y="941"/>
                    </a:lnTo>
                    <a:lnTo>
                      <a:pt x="599" y="943"/>
                    </a:lnTo>
                    <a:lnTo>
                      <a:pt x="599" y="943"/>
                    </a:lnTo>
                    <a:lnTo>
                      <a:pt x="592" y="941"/>
                    </a:lnTo>
                    <a:lnTo>
                      <a:pt x="587" y="938"/>
                    </a:lnTo>
                    <a:lnTo>
                      <a:pt x="584" y="933"/>
                    </a:lnTo>
                    <a:lnTo>
                      <a:pt x="584" y="926"/>
                    </a:lnTo>
                    <a:lnTo>
                      <a:pt x="584" y="926"/>
                    </a:lnTo>
                    <a:lnTo>
                      <a:pt x="584" y="921"/>
                    </a:lnTo>
                    <a:lnTo>
                      <a:pt x="587" y="916"/>
                    </a:lnTo>
                    <a:lnTo>
                      <a:pt x="592" y="913"/>
                    </a:lnTo>
                    <a:lnTo>
                      <a:pt x="599" y="911"/>
                    </a:lnTo>
                    <a:lnTo>
                      <a:pt x="599" y="911"/>
                    </a:lnTo>
                    <a:close/>
                    <a:moveTo>
                      <a:pt x="539" y="911"/>
                    </a:moveTo>
                    <a:lnTo>
                      <a:pt x="539" y="911"/>
                    </a:lnTo>
                    <a:lnTo>
                      <a:pt x="539" y="911"/>
                    </a:lnTo>
                    <a:lnTo>
                      <a:pt x="546" y="913"/>
                    </a:lnTo>
                    <a:lnTo>
                      <a:pt x="551" y="916"/>
                    </a:lnTo>
                    <a:lnTo>
                      <a:pt x="555" y="921"/>
                    </a:lnTo>
                    <a:lnTo>
                      <a:pt x="555" y="926"/>
                    </a:lnTo>
                    <a:lnTo>
                      <a:pt x="555" y="926"/>
                    </a:lnTo>
                    <a:lnTo>
                      <a:pt x="555" y="933"/>
                    </a:lnTo>
                    <a:lnTo>
                      <a:pt x="551" y="938"/>
                    </a:lnTo>
                    <a:lnTo>
                      <a:pt x="546" y="941"/>
                    </a:lnTo>
                    <a:lnTo>
                      <a:pt x="539" y="943"/>
                    </a:lnTo>
                    <a:lnTo>
                      <a:pt x="539" y="943"/>
                    </a:lnTo>
                    <a:lnTo>
                      <a:pt x="534" y="941"/>
                    </a:lnTo>
                    <a:lnTo>
                      <a:pt x="529" y="938"/>
                    </a:lnTo>
                    <a:lnTo>
                      <a:pt x="526" y="933"/>
                    </a:lnTo>
                    <a:lnTo>
                      <a:pt x="524" y="926"/>
                    </a:lnTo>
                    <a:lnTo>
                      <a:pt x="524" y="926"/>
                    </a:lnTo>
                    <a:lnTo>
                      <a:pt x="526" y="921"/>
                    </a:lnTo>
                    <a:lnTo>
                      <a:pt x="529" y="916"/>
                    </a:lnTo>
                    <a:lnTo>
                      <a:pt x="534" y="913"/>
                    </a:lnTo>
                    <a:lnTo>
                      <a:pt x="539" y="911"/>
                    </a:lnTo>
                    <a:lnTo>
                      <a:pt x="539" y="911"/>
                    </a:lnTo>
                    <a:close/>
                    <a:moveTo>
                      <a:pt x="482" y="911"/>
                    </a:moveTo>
                    <a:lnTo>
                      <a:pt x="482" y="911"/>
                    </a:lnTo>
                    <a:lnTo>
                      <a:pt x="482" y="911"/>
                    </a:lnTo>
                    <a:lnTo>
                      <a:pt x="488" y="913"/>
                    </a:lnTo>
                    <a:lnTo>
                      <a:pt x="493" y="916"/>
                    </a:lnTo>
                    <a:lnTo>
                      <a:pt x="495" y="921"/>
                    </a:lnTo>
                    <a:lnTo>
                      <a:pt x="497" y="926"/>
                    </a:lnTo>
                    <a:lnTo>
                      <a:pt x="497" y="926"/>
                    </a:lnTo>
                    <a:lnTo>
                      <a:pt x="495" y="933"/>
                    </a:lnTo>
                    <a:lnTo>
                      <a:pt x="493" y="938"/>
                    </a:lnTo>
                    <a:lnTo>
                      <a:pt x="488" y="941"/>
                    </a:lnTo>
                    <a:lnTo>
                      <a:pt x="482" y="943"/>
                    </a:lnTo>
                    <a:lnTo>
                      <a:pt x="482" y="943"/>
                    </a:lnTo>
                    <a:lnTo>
                      <a:pt x="476" y="941"/>
                    </a:lnTo>
                    <a:lnTo>
                      <a:pt x="471" y="938"/>
                    </a:lnTo>
                    <a:lnTo>
                      <a:pt x="468" y="933"/>
                    </a:lnTo>
                    <a:lnTo>
                      <a:pt x="466" y="926"/>
                    </a:lnTo>
                    <a:lnTo>
                      <a:pt x="466" y="926"/>
                    </a:lnTo>
                    <a:lnTo>
                      <a:pt x="468" y="921"/>
                    </a:lnTo>
                    <a:lnTo>
                      <a:pt x="471" y="916"/>
                    </a:lnTo>
                    <a:lnTo>
                      <a:pt x="476" y="913"/>
                    </a:lnTo>
                    <a:lnTo>
                      <a:pt x="482" y="911"/>
                    </a:lnTo>
                    <a:lnTo>
                      <a:pt x="482" y="911"/>
                    </a:lnTo>
                    <a:close/>
                    <a:moveTo>
                      <a:pt x="948" y="868"/>
                    </a:moveTo>
                    <a:lnTo>
                      <a:pt x="948" y="868"/>
                    </a:lnTo>
                    <a:lnTo>
                      <a:pt x="948" y="868"/>
                    </a:lnTo>
                    <a:lnTo>
                      <a:pt x="955" y="868"/>
                    </a:lnTo>
                    <a:lnTo>
                      <a:pt x="958" y="872"/>
                    </a:lnTo>
                    <a:lnTo>
                      <a:pt x="962" y="877"/>
                    </a:lnTo>
                    <a:lnTo>
                      <a:pt x="963" y="884"/>
                    </a:lnTo>
                    <a:lnTo>
                      <a:pt x="963" y="884"/>
                    </a:lnTo>
                    <a:lnTo>
                      <a:pt x="962" y="890"/>
                    </a:lnTo>
                    <a:lnTo>
                      <a:pt x="958" y="896"/>
                    </a:lnTo>
                    <a:lnTo>
                      <a:pt x="955" y="899"/>
                    </a:lnTo>
                    <a:lnTo>
                      <a:pt x="948" y="901"/>
                    </a:lnTo>
                    <a:lnTo>
                      <a:pt x="948" y="901"/>
                    </a:lnTo>
                    <a:lnTo>
                      <a:pt x="941" y="899"/>
                    </a:lnTo>
                    <a:lnTo>
                      <a:pt x="938" y="896"/>
                    </a:lnTo>
                    <a:lnTo>
                      <a:pt x="934" y="890"/>
                    </a:lnTo>
                    <a:lnTo>
                      <a:pt x="933" y="884"/>
                    </a:lnTo>
                    <a:lnTo>
                      <a:pt x="933" y="884"/>
                    </a:lnTo>
                    <a:lnTo>
                      <a:pt x="934" y="877"/>
                    </a:lnTo>
                    <a:lnTo>
                      <a:pt x="938" y="872"/>
                    </a:lnTo>
                    <a:lnTo>
                      <a:pt x="941" y="868"/>
                    </a:lnTo>
                    <a:lnTo>
                      <a:pt x="948" y="868"/>
                    </a:lnTo>
                    <a:lnTo>
                      <a:pt x="948" y="868"/>
                    </a:lnTo>
                    <a:close/>
                    <a:moveTo>
                      <a:pt x="773" y="868"/>
                    </a:moveTo>
                    <a:lnTo>
                      <a:pt x="773" y="868"/>
                    </a:lnTo>
                    <a:lnTo>
                      <a:pt x="773" y="868"/>
                    </a:lnTo>
                    <a:lnTo>
                      <a:pt x="780" y="868"/>
                    </a:lnTo>
                    <a:lnTo>
                      <a:pt x="785" y="872"/>
                    </a:lnTo>
                    <a:lnTo>
                      <a:pt x="788" y="877"/>
                    </a:lnTo>
                    <a:lnTo>
                      <a:pt x="788" y="884"/>
                    </a:lnTo>
                    <a:lnTo>
                      <a:pt x="788" y="884"/>
                    </a:lnTo>
                    <a:lnTo>
                      <a:pt x="788" y="890"/>
                    </a:lnTo>
                    <a:lnTo>
                      <a:pt x="785" y="896"/>
                    </a:lnTo>
                    <a:lnTo>
                      <a:pt x="780" y="899"/>
                    </a:lnTo>
                    <a:lnTo>
                      <a:pt x="773" y="901"/>
                    </a:lnTo>
                    <a:lnTo>
                      <a:pt x="773" y="901"/>
                    </a:lnTo>
                    <a:lnTo>
                      <a:pt x="768" y="899"/>
                    </a:lnTo>
                    <a:lnTo>
                      <a:pt x="762" y="896"/>
                    </a:lnTo>
                    <a:lnTo>
                      <a:pt x="759" y="890"/>
                    </a:lnTo>
                    <a:lnTo>
                      <a:pt x="757" y="884"/>
                    </a:lnTo>
                    <a:lnTo>
                      <a:pt x="757" y="884"/>
                    </a:lnTo>
                    <a:lnTo>
                      <a:pt x="759" y="877"/>
                    </a:lnTo>
                    <a:lnTo>
                      <a:pt x="762" y="872"/>
                    </a:lnTo>
                    <a:lnTo>
                      <a:pt x="768" y="868"/>
                    </a:lnTo>
                    <a:lnTo>
                      <a:pt x="773" y="868"/>
                    </a:lnTo>
                    <a:lnTo>
                      <a:pt x="773" y="868"/>
                    </a:lnTo>
                    <a:close/>
                    <a:moveTo>
                      <a:pt x="715" y="868"/>
                    </a:moveTo>
                    <a:lnTo>
                      <a:pt x="715" y="868"/>
                    </a:lnTo>
                    <a:lnTo>
                      <a:pt x="715" y="868"/>
                    </a:lnTo>
                    <a:lnTo>
                      <a:pt x="722" y="868"/>
                    </a:lnTo>
                    <a:lnTo>
                      <a:pt x="725" y="872"/>
                    </a:lnTo>
                    <a:lnTo>
                      <a:pt x="728" y="877"/>
                    </a:lnTo>
                    <a:lnTo>
                      <a:pt x="730" y="884"/>
                    </a:lnTo>
                    <a:lnTo>
                      <a:pt x="730" y="884"/>
                    </a:lnTo>
                    <a:lnTo>
                      <a:pt x="728" y="890"/>
                    </a:lnTo>
                    <a:lnTo>
                      <a:pt x="725" y="896"/>
                    </a:lnTo>
                    <a:lnTo>
                      <a:pt x="722" y="899"/>
                    </a:lnTo>
                    <a:lnTo>
                      <a:pt x="715" y="901"/>
                    </a:lnTo>
                    <a:lnTo>
                      <a:pt x="715" y="901"/>
                    </a:lnTo>
                    <a:lnTo>
                      <a:pt x="710" y="899"/>
                    </a:lnTo>
                    <a:lnTo>
                      <a:pt x="705" y="896"/>
                    </a:lnTo>
                    <a:lnTo>
                      <a:pt x="701" y="890"/>
                    </a:lnTo>
                    <a:lnTo>
                      <a:pt x="699" y="884"/>
                    </a:lnTo>
                    <a:lnTo>
                      <a:pt x="699" y="884"/>
                    </a:lnTo>
                    <a:lnTo>
                      <a:pt x="701" y="877"/>
                    </a:lnTo>
                    <a:lnTo>
                      <a:pt x="705" y="872"/>
                    </a:lnTo>
                    <a:lnTo>
                      <a:pt x="710" y="868"/>
                    </a:lnTo>
                    <a:lnTo>
                      <a:pt x="715" y="868"/>
                    </a:lnTo>
                    <a:lnTo>
                      <a:pt x="715" y="868"/>
                    </a:lnTo>
                    <a:close/>
                    <a:moveTo>
                      <a:pt x="657" y="868"/>
                    </a:moveTo>
                    <a:lnTo>
                      <a:pt x="657" y="868"/>
                    </a:lnTo>
                    <a:lnTo>
                      <a:pt x="657" y="868"/>
                    </a:lnTo>
                    <a:lnTo>
                      <a:pt x="662" y="868"/>
                    </a:lnTo>
                    <a:lnTo>
                      <a:pt x="667" y="872"/>
                    </a:lnTo>
                    <a:lnTo>
                      <a:pt x="671" y="877"/>
                    </a:lnTo>
                    <a:lnTo>
                      <a:pt x="672" y="884"/>
                    </a:lnTo>
                    <a:lnTo>
                      <a:pt x="672" y="884"/>
                    </a:lnTo>
                    <a:lnTo>
                      <a:pt x="671" y="890"/>
                    </a:lnTo>
                    <a:lnTo>
                      <a:pt x="667" y="896"/>
                    </a:lnTo>
                    <a:lnTo>
                      <a:pt x="662" y="899"/>
                    </a:lnTo>
                    <a:lnTo>
                      <a:pt x="657" y="901"/>
                    </a:lnTo>
                    <a:lnTo>
                      <a:pt x="657" y="901"/>
                    </a:lnTo>
                    <a:lnTo>
                      <a:pt x="650" y="899"/>
                    </a:lnTo>
                    <a:lnTo>
                      <a:pt x="645" y="896"/>
                    </a:lnTo>
                    <a:lnTo>
                      <a:pt x="642" y="890"/>
                    </a:lnTo>
                    <a:lnTo>
                      <a:pt x="642" y="884"/>
                    </a:lnTo>
                    <a:lnTo>
                      <a:pt x="642" y="884"/>
                    </a:lnTo>
                    <a:lnTo>
                      <a:pt x="642" y="877"/>
                    </a:lnTo>
                    <a:lnTo>
                      <a:pt x="645" y="872"/>
                    </a:lnTo>
                    <a:lnTo>
                      <a:pt x="650" y="868"/>
                    </a:lnTo>
                    <a:lnTo>
                      <a:pt x="657" y="868"/>
                    </a:lnTo>
                    <a:lnTo>
                      <a:pt x="657" y="868"/>
                    </a:lnTo>
                    <a:close/>
                    <a:moveTo>
                      <a:pt x="599" y="868"/>
                    </a:moveTo>
                    <a:lnTo>
                      <a:pt x="599" y="868"/>
                    </a:lnTo>
                    <a:lnTo>
                      <a:pt x="599" y="868"/>
                    </a:lnTo>
                    <a:lnTo>
                      <a:pt x="604" y="868"/>
                    </a:lnTo>
                    <a:lnTo>
                      <a:pt x="609" y="872"/>
                    </a:lnTo>
                    <a:lnTo>
                      <a:pt x="613" y="877"/>
                    </a:lnTo>
                    <a:lnTo>
                      <a:pt x="614" y="884"/>
                    </a:lnTo>
                    <a:lnTo>
                      <a:pt x="614" y="884"/>
                    </a:lnTo>
                    <a:lnTo>
                      <a:pt x="613" y="890"/>
                    </a:lnTo>
                    <a:lnTo>
                      <a:pt x="609" y="896"/>
                    </a:lnTo>
                    <a:lnTo>
                      <a:pt x="604" y="899"/>
                    </a:lnTo>
                    <a:lnTo>
                      <a:pt x="599" y="901"/>
                    </a:lnTo>
                    <a:lnTo>
                      <a:pt x="599" y="901"/>
                    </a:lnTo>
                    <a:lnTo>
                      <a:pt x="592" y="899"/>
                    </a:lnTo>
                    <a:lnTo>
                      <a:pt x="587" y="896"/>
                    </a:lnTo>
                    <a:lnTo>
                      <a:pt x="584" y="890"/>
                    </a:lnTo>
                    <a:lnTo>
                      <a:pt x="584" y="884"/>
                    </a:lnTo>
                    <a:lnTo>
                      <a:pt x="584" y="884"/>
                    </a:lnTo>
                    <a:lnTo>
                      <a:pt x="584" y="877"/>
                    </a:lnTo>
                    <a:lnTo>
                      <a:pt x="587" y="872"/>
                    </a:lnTo>
                    <a:lnTo>
                      <a:pt x="592" y="868"/>
                    </a:lnTo>
                    <a:lnTo>
                      <a:pt x="599" y="868"/>
                    </a:lnTo>
                    <a:lnTo>
                      <a:pt x="599" y="868"/>
                    </a:lnTo>
                    <a:close/>
                    <a:moveTo>
                      <a:pt x="539" y="868"/>
                    </a:moveTo>
                    <a:lnTo>
                      <a:pt x="539" y="868"/>
                    </a:lnTo>
                    <a:lnTo>
                      <a:pt x="539" y="868"/>
                    </a:lnTo>
                    <a:lnTo>
                      <a:pt x="546" y="868"/>
                    </a:lnTo>
                    <a:lnTo>
                      <a:pt x="551" y="872"/>
                    </a:lnTo>
                    <a:lnTo>
                      <a:pt x="555" y="877"/>
                    </a:lnTo>
                    <a:lnTo>
                      <a:pt x="555" y="884"/>
                    </a:lnTo>
                    <a:lnTo>
                      <a:pt x="555" y="884"/>
                    </a:lnTo>
                    <a:lnTo>
                      <a:pt x="555" y="890"/>
                    </a:lnTo>
                    <a:lnTo>
                      <a:pt x="551" y="896"/>
                    </a:lnTo>
                    <a:lnTo>
                      <a:pt x="546" y="899"/>
                    </a:lnTo>
                    <a:lnTo>
                      <a:pt x="539" y="901"/>
                    </a:lnTo>
                    <a:lnTo>
                      <a:pt x="539" y="901"/>
                    </a:lnTo>
                    <a:lnTo>
                      <a:pt x="534" y="899"/>
                    </a:lnTo>
                    <a:lnTo>
                      <a:pt x="529" y="896"/>
                    </a:lnTo>
                    <a:lnTo>
                      <a:pt x="526" y="890"/>
                    </a:lnTo>
                    <a:lnTo>
                      <a:pt x="524" y="884"/>
                    </a:lnTo>
                    <a:lnTo>
                      <a:pt x="524" y="884"/>
                    </a:lnTo>
                    <a:lnTo>
                      <a:pt x="526" y="877"/>
                    </a:lnTo>
                    <a:lnTo>
                      <a:pt x="529" y="872"/>
                    </a:lnTo>
                    <a:lnTo>
                      <a:pt x="534" y="868"/>
                    </a:lnTo>
                    <a:lnTo>
                      <a:pt x="539" y="868"/>
                    </a:lnTo>
                    <a:lnTo>
                      <a:pt x="539" y="868"/>
                    </a:lnTo>
                    <a:close/>
                    <a:moveTo>
                      <a:pt x="715" y="824"/>
                    </a:moveTo>
                    <a:lnTo>
                      <a:pt x="715" y="824"/>
                    </a:lnTo>
                    <a:lnTo>
                      <a:pt x="715" y="824"/>
                    </a:lnTo>
                    <a:lnTo>
                      <a:pt x="722" y="826"/>
                    </a:lnTo>
                    <a:lnTo>
                      <a:pt x="725" y="829"/>
                    </a:lnTo>
                    <a:lnTo>
                      <a:pt x="728" y="834"/>
                    </a:lnTo>
                    <a:lnTo>
                      <a:pt x="730" y="841"/>
                    </a:lnTo>
                    <a:lnTo>
                      <a:pt x="730" y="841"/>
                    </a:lnTo>
                    <a:lnTo>
                      <a:pt x="728" y="846"/>
                    </a:lnTo>
                    <a:lnTo>
                      <a:pt x="725" y="851"/>
                    </a:lnTo>
                    <a:lnTo>
                      <a:pt x="722" y="855"/>
                    </a:lnTo>
                    <a:lnTo>
                      <a:pt x="715" y="856"/>
                    </a:lnTo>
                    <a:lnTo>
                      <a:pt x="715" y="856"/>
                    </a:lnTo>
                    <a:lnTo>
                      <a:pt x="710" y="855"/>
                    </a:lnTo>
                    <a:lnTo>
                      <a:pt x="705" y="851"/>
                    </a:lnTo>
                    <a:lnTo>
                      <a:pt x="701" y="846"/>
                    </a:lnTo>
                    <a:lnTo>
                      <a:pt x="699" y="841"/>
                    </a:lnTo>
                    <a:lnTo>
                      <a:pt x="699" y="841"/>
                    </a:lnTo>
                    <a:lnTo>
                      <a:pt x="701" y="834"/>
                    </a:lnTo>
                    <a:lnTo>
                      <a:pt x="705" y="829"/>
                    </a:lnTo>
                    <a:lnTo>
                      <a:pt x="710" y="826"/>
                    </a:lnTo>
                    <a:lnTo>
                      <a:pt x="715" y="824"/>
                    </a:lnTo>
                    <a:lnTo>
                      <a:pt x="715" y="824"/>
                    </a:lnTo>
                    <a:close/>
                    <a:moveTo>
                      <a:pt x="657" y="824"/>
                    </a:moveTo>
                    <a:lnTo>
                      <a:pt x="657" y="824"/>
                    </a:lnTo>
                    <a:lnTo>
                      <a:pt x="657" y="824"/>
                    </a:lnTo>
                    <a:lnTo>
                      <a:pt x="662" y="826"/>
                    </a:lnTo>
                    <a:lnTo>
                      <a:pt x="667" y="829"/>
                    </a:lnTo>
                    <a:lnTo>
                      <a:pt x="671" y="834"/>
                    </a:lnTo>
                    <a:lnTo>
                      <a:pt x="672" y="841"/>
                    </a:lnTo>
                    <a:lnTo>
                      <a:pt x="672" y="841"/>
                    </a:lnTo>
                    <a:lnTo>
                      <a:pt x="671" y="846"/>
                    </a:lnTo>
                    <a:lnTo>
                      <a:pt x="667" y="851"/>
                    </a:lnTo>
                    <a:lnTo>
                      <a:pt x="662" y="855"/>
                    </a:lnTo>
                    <a:lnTo>
                      <a:pt x="657" y="856"/>
                    </a:lnTo>
                    <a:lnTo>
                      <a:pt x="657" y="856"/>
                    </a:lnTo>
                    <a:lnTo>
                      <a:pt x="650" y="855"/>
                    </a:lnTo>
                    <a:lnTo>
                      <a:pt x="645" y="851"/>
                    </a:lnTo>
                    <a:lnTo>
                      <a:pt x="642" y="846"/>
                    </a:lnTo>
                    <a:lnTo>
                      <a:pt x="642" y="841"/>
                    </a:lnTo>
                    <a:lnTo>
                      <a:pt x="642" y="841"/>
                    </a:lnTo>
                    <a:lnTo>
                      <a:pt x="642" y="834"/>
                    </a:lnTo>
                    <a:lnTo>
                      <a:pt x="645" y="829"/>
                    </a:lnTo>
                    <a:lnTo>
                      <a:pt x="650" y="826"/>
                    </a:lnTo>
                    <a:lnTo>
                      <a:pt x="657" y="824"/>
                    </a:lnTo>
                    <a:lnTo>
                      <a:pt x="657" y="824"/>
                    </a:lnTo>
                    <a:close/>
                    <a:moveTo>
                      <a:pt x="599" y="824"/>
                    </a:moveTo>
                    <a:lnTo>
                      <a:pt x="599" y="824"/>
                    </a:lnTo>
                    <a:lnTo>
                      <a:pt x="599" y="824"/>
                    </a:lnTo>
                    <a:lnTo>
                      <a:pt x="604" y="826"/>
                    </a:lnTo>
                    <a:lnTo>
                      <a:pt x="609" y="829"/>
                    </a:lnTo>
                    <a:lnTo>
                      <a:pt x="613" y="834"/>
                    </a:lnTo>
                    <a:lnTo>
                      <a:pt x="614" y="841"/>
                    </a:lnTo>
                    <a:lnTo>
                      <a:pt x="614" y="841"/>
                    </a:lnTo>
                    <a:lnTo>
                      <a:pt x="613" y="846"/>
                    </a:lnTo>
                    <a:lnTo>
                      <a:pt x="609" y="851"/>
                    </a:lnTo>
                    <a:lnTo>
                      <a:pt x="604" y="855"/>
                    </a:lnTo>
                    <a:lnTo>
                      <a:pt x="599" y="856"/>
                    </a:lnTo>
                    <a:lnTo>
                      <a:pt x="599" y="856"/>
                    </a:lnTo>
                    <a:lnTo>
                      <a:pt x="592" y="855"/>
                    </a:lnTo>
                    <a:lnTo>
                      <a:pt x="587" y="851"/>
                    </a:lnTo>
                    <a:lnTo>
                      <a:pt x="584" y="846"/>
                    </a:lnTo>
                    <a:lnTo>
                      <a:pt x="584" y="841"/>
                    </a:lnTo>
                    <a:lnTo>
                      <a:pt x="584" y="841"/>
                    </a:lnTo>
                    <a:lnTo>
                      <a:pt x="584" y="834"/>
                    </a:lnTo>
                    <a:lnTo>
                      <a:pt x="587" y="829"/>
                    </a:lnTo>
                    <a:lnTo>
                      <a:pt x="592" y="826"/>
                    </a:lnTo>
                    <a:lnTo>
                      <a:pt x="599" y="824"/>
                    </a:lnTo>
                    <a:lnTo>
                      <a:pt x="599" y="824"/>
                    </a:lnTo>
                    <a:close/>
                    <a:moveTo>
                      <a:pt x="539" y="824"/>
                    </a:moveTo>
                    <a:lnTo>
                      <a:pt x="539" y="824"/>
                    </a:lnTo>
                    <a:lnTo>
                      <a:pt x="539" y="824"/>
                    </a:lnTo>
                    <a:lnTo>
                      <a:pt x="546" y="826"/>
                    </a:lnTo>
                    <a:lnTo>
                      <a:pt x="551" y="829"/>
                    </a:lnTo>
                    <a:lnTo>
                      <a:pt x="555" y="834"/>
                    </a:lnTo>
                    <a:lnTo>
                      <a:pt x="555" y="841"/>
                    </a:lnTo>
                    <a:lnTo>
                      <a:pt x="555" y="841"/>
                    </a:lnTo>
                    <a:lnTo>
                      <a:pt x="555" y="846"/>
                    </a:lnTo>
                    <a:lnTo>
                      <a:pt x="551" y="851"/>
                    </a:lnTo>
                    <a:lnTo>
                      <a:pt x="546" y="855"/>
                    </a:lnTo>
                    <a:lnTo>
                      <a:pt x="539" y="856"/>
                    </a:lnTo>
                    <a:lnTo>
                      <a:pt x="539" y="856"/>
                    </a:lnTo>
                    <a:lnTo>
                      <a:pt x="534" y="855"/>
                    </a:lnTo>
                    <a:lnTo>
                      <a:pt x="529" y="851"/>
                    </a:lnTo>
                    <a:lnTo>
                      <a:pt x="526" y="846"/>
                    </a:lnTo>
                    <a:lnTo>
                      <a:pt x="524" y="841"/>
                    </a:lnTo>
                    <a:lnTo>
                      <a:pt x="524" y="841"/>
                    </a:lnTo>
                    <a:lnTo>
                      <a:pt x="526" y="834"/>
                    </a:lnTo>
                    <a:lnTo>
                      <a:pt x="529" y="829"/>
                    </a:lnTo>
                    <a:lnTo>
                      <a:pt x="534" y="826"/>
                    </a:lnTo>
                    <a:lnTo>
                      <a:pt x="539" y="824"/>
                    </a:lnTo>
                    <a:lnTo>
                      <a:pt x="539" y="824"/>
                    </a:lnTo>
                    <a:close/>
                    <a:moveTo>
                      <a:pt x="15" y="824"/>
                    </a:moveTo>
                    <a:lnTo>
                      <a:pt x="15" y="824"/>
                    </a:lnTo>
                    <a:lnTo>
                      <a:pt x="15" y="824"/>
                    </a:lnTo>
                    <a:lnTo>
                      <a:pt x="22" y="826"/>
                    </a:lnTo>
                    <a:lnTo>
                      <a:pt x="27" y="829"/>
                    </a:lnTo>
                    <a:lnTo>
                      <a:pt x="30" y="834"/>
                    </a:lnTo>
                    <a:lnTo>
                      <a:pt x="30" y="841"/>
                    </a:lnTo>
                    <a:lnTo>
                      <a:pt x="30" y="841"/>
                    </a:lnTo>
                    <a:lnTo>
                      <a:pt x="30" y="846"/>
                    </a:lnTo>
                    <a:lnTo>
                      <a:pt x="27" y="851"/>
                    </a:lnTo>
                    <a:lnTo>
                      <a:pt x="22" y="855"/>
                    </a:lnTo>
                    <a:lnTo>
                      <a:pt x="15" y="856"/>
                    </a:lnTo>
                    <a:lnTo>
                      <a:pt x="15" y="856"/>
                    </a:lnTo>
                    <a:lnTo>
                      <a:pt x="10" y="855"/>
                    </a:lnTo>
                    <a:lnTo>
                      <a:pt x="5" y="851"/>
                    </a:lnTo>
                    <a:lnTo>
                      <a:pt x="1" y="846"/>
                    </a:lnTo>
                    <a:lnTo>
                      <a:pt x="0" y="841"/>
                    </a:lnTo>
                    <a:lnTo>
                      <a:pt x="0" y="841"/>
                    </a:lnTo>
                    <a:lnTo>
                      <a:pt x="1" y="834"/>
                    </a:lnTo>
                    <a:lnTo>
                      <a:pt x="5" y="829"/>
                    </a:lnTo>
                    <a:lnTo>
                      <a:pt x="10" y="826"/>
                    </a:lnTo>
                    <a:lnTo>
                      <a:pt x="15" y="824"/>
                    </a:lnTo>
                    <a:lnTo>
                      <a:pt x="15" y="824"/>
                    </a:lnTo>
                    <a:close/>
                    <a:moveTo>
                      <a:pt x="948" y="781"/>
                    </a:moveTo>
                    <a:lnTo>
                      <a:pt x="948" y="781"/>
                    </a:lnTo>
                    <a:lnTo>
                      <a:pt x="948" y="781"/>
                    </a:lnTo>
                    <a:lnTo>
                      <a:pt x="955" y="781"/>
                    </a:lnTo>
                    <a:lnTo>
                      <a:pt x="958" y="785"/>
                    </a:lnTo>
                    <a:lnTo>
                      <a:pt x="962" y="790"/>
                    </a:lnTo>
                    <a:lnTo>
                      <a:pt x="963" y="797"/>
                    </a:lnTo>
                    <a:lnTo>
                      <a:pt x="963" y="797"/>
                    </a:lnTo>
                    <a:lnTo>
                      <a:pt x="962" y="804"/>
                    </a:lnTo>
                    <a:lnTo>
                      <a:pt x="958" y="809"/>
                    </a:lnTo>
                    <a:lnTo>
                      <a:pt x="955" y="812"/>
                    </a:lnTo>
                    <a:lnTo>
                      <a:pt x="948" y="814"/>
                    </a:lnTo>
                    <a:lnTo>
                      <a:pt x="948" y="814"/>
                    </a:lnTo>
                    <a:lnTo>
                      <a:pt x="941" y="812"/>
                    </a:lnTo>
                    <a:lnTo>
                      <a:pt x="938" y="809"/>
                    </a:lnTo>
                    <a:lnTo>
                      <a:pt x="934" y="804"/>
                    </a:lnTo>
                    <a:lnTo>
                      <a:pt x="933" y="797"/>
                    </a:lnTo>
                    <a:lnTo>
                      <a:pt x="933" y="797"/>
                    </a:lnTo>
                    <a:lnTo>
                      <a:pt x="934" y="790"/>
                    </a:lnTo>
                    <a:lnTo>
                      <a:pt x="938" y="785"/>
                    </a:lnTo>
                    <a:lnTo>
                      <a:pt x="941" y="781"/>
                    </a:lnTo>
                    <a:lnTo>
                      <a:pt x="948" y="781"/>
                    </a:lnTo>
                    <a:lnTo>
                      <a:pt x="948" y="781"/>
                    </a:lnTo>
                    <a:close/>
                    <a:moveTo>
                      <a:pt x="715" y="781"/>
                    </a:moveTo>
                    <a:lnTo>
                      <a:pt x="715" y="781"/>
                    </a:lnTo>
                    <a:lnTo>
                      <a:pt x="715" y="781"/>
                    </a:lnTo>
                    <a:lnTo>
                      <a:pt x="722" y="781"/>
                    </a:lnTo>
                    <a:lnTo>
                      <a:pt x="725" y="785"/>
                    </a:lnTo>
                    <a:lnTo>
                      <a:pt x="728" y="790"/>
                    </a:lnTo>
                    <a:lnTo>
                      <a:pt x="730" y="797"/>
                    </a:lnTo>
                    <a:lnTo>
                      <a:pt x="730" y="797"/>
                    </a:lnTo>
                    <a:lnTo>
                      <a:pt x="728" y="804"/>
                    </a:lnTo>
                    <a:lnTo>
                      <a:pt x="725" y="809"/>
                    </a:lnTo>
                    <a:lnTo>
                      <a:pt x="722" y="812"/>
                    </a:lnTo>
                    <a:lnTo>
                      <a:pt x="715" y="814"/>
                    </a:lnTo>
                    <a:lnTo>
                      <a:pt x="715" y="814"/>
                    </a:lnTo>
                    <a:lnTo>
                      <a:pt x="710" y="812"/>
                    </a:lnTo>
                    <a:lnTo>
                      <a:pt x="705" y="809"/>
                    </a:lnTo>
                    <a:lnTo>
                      <a:pt x="701" y="804"/>
                    </a:lnTo>
                    <a:lnTo>
                      <a:pt x="699" y="797"/>
                    </a:lnTo>
                    <a:lnTo>
                      <a:pt x="699" y="797"/>
                    </a:lnTo>
                    <a:lnTo>
                      <a:pt x="701" y="790"/>
                    </a:lnTo>
                    <a:lnTo>
                      <a:pt x="705" y="785"/>
                    </a:lnTo>
                    <a:lnTo>
                      <a:pt x="710" y="781"/>
                    </a:lnTo>
                    <a:lnTo>
                      <a:pt x="715" y="781"/>
                    </a:lnTo>
                    <a:lnTo>
                      <a:pt x="715" y="781"/>
                    </a:lnTo>
                    <a:close/>
                    <a:moveTo>
                      <a:pt x="657" y="781"/>
                    </a:moveTo>
                    <a:lnTo>
                      <a:pt x="657" y="781"/>
                    </a:lnTo>
                    <a:lnTo>
                      <a:pt x="657" y="781"/>
                    </a:lnTo>
                    <a:lnTo>
                      <a:pt x="662" y="781"/>
                    </a:lnTo>
                    <a:lnTo>
                      <a:pt x="667" y="785"/>
                    </a:lnTo>
                    <a:lnTo>
                      <a:pt x="671" y="790"/>
                    </a:lnTo>
                    <a:lnTo>
                      <a:pt x="672" y="797"/>
                    </a:lnTo>
                    <a:lnTo>
                      <a:pt x="672" y="797"/>
                    </a:lnTo>
                    <a:lnTo>
                      <a:pt x="671" y="804"/>
                    </a:lnTo>
                    <a:lnTo>
                      <a:pt x="667" y="809"/>
                    </a:lnTo>
                    <a:lnTo>
                      <a:pt x="662" y="812"/>
                    </a:lnTo>
                    <a:lnTo>
                      <a:pt x="657" y="814"/>
                    </a:lnTo>
                    <a:lnTo>
                      <a:pt x="657" y="814"/>
                    </a:lnTo>
                    <a:lnTo>
                      <a:pt x="650" y="812"/>
                    </a:lnTo>
                    <a:lnTo>
                      <a:pt x="645" y="809"/>
                    </a:lnTo>
                    <a:lnTo>
                      <a:pt x="642" y="804"/>
                    </a:lnTo>
                    <a:lnTo>
                      <a:pt x="642" y="797"/>
                    </a:lnTo>
                    <a:lnTo>
                      <a:pt x="642" y="797"/>
                    </a:lnTo>
                    <a:lnTo>
                      <a:pt x="642" y="790"/>
                    </a:lnTo>
                    <a:lnTo>
                      <a:pt x="645" y="785"/>
                    </a:lnTo>
                    <a:lnTo>
                      <a:pt x="650" y="781"/>
                    </a:lnTo>
                    <a:lnTo>
                      <a:pt x="657" y="781"/>
                    </a:lnTo>
                    <a:lnTo>
                      <a:pt x="657" y="781"/>
                    </a:lnTo>
                    <a:close/>
                    <a:moveTo>
                      <a:pt x="599" y="781"/>
                    </a:moveTo>
                    <a:lnTo>
                      <a:pt x="599" y="781"/>
                    </a:lnTo>
                    <a:lnTo>
                      <a:pt x="599" y="781"/>
                    </a:lnTo>
                    <a:lnTo>
                      <a:pt x="604" y="781"/>
                    </a:lnTo>
                    <a:lnTo>
                      <a:pt x="609" y="785"/>
                    </a:lnTo>
                    <a:lnTo>
                      <a:pt x="613" y="790"/>
                    </a:lnTo>
                    <a:lnTo>
                      <a:pt x="614" y="797"/>
                    </a:lnTo>
                    <a:lnTo>
                      <a:pt x="614" y="797"/>
                    </a:lnTo>
                    <a:lnTo>
                      <a:pt x="613" y="804"/>
                    </a:lnTo>
                    <a:lnTo>
                      <a:pt x="609" y="809"/>
                    </a:lnTo>
                    <a:lnTo>
                      <a:pt x="604" y="812"/>
                    </a:lnTo>
                    <a:lnTo>
                      <a:pt x="599" y="814"/>
                    </a:lnTo>
                    <a:lnTo>
                      <a:pt x="599" y="814"/>
                    </a:lnTo>
                    <a:lnTo>
                      <a:pt x="592" y="812"/>
                    </a:lnTo>
                    <a:lnTo>
                      <a:pt x="587" y="809"/>
                    </a:lnTo>
                    <a:lnTo>
                      <a:pt x="584" y="804"/>
                    </a:lnTo>
                    <a:lnTo>
                      <a:pt x="584" y="797"/>
                    </a:lnTo>
                    <a:lnTo>
                      <a:pt x="584" y="797"/>
                    </a:lnTo>
                    <a:lnTo>
                      <a:pt x="584" y="790"/>
                    </a:lnTo>
                    <a:lnTo>
                      <a:pt x="587" y="785"/>
                    </a:lnTo>
                    <a:lnTo>
                      <a:pt x="592" y="781"/>
                    </a:lnTo>
                    <a:lnTo>
                      <a:pt x="599" y="781"/>
                    </a:lnTo>
                    <a:lnTo>
                      <a:pt x="599" y="781"/>
                    </a:lnTo>
                    <a:close/>
                    <a:moveTo>
                      <a:pt x="482" y="781"/>
                    </a:moveTo>
                    <a:lnTo>
                      <a:pt x="482" y="781"/>
                    </a:lnTo>
                    <a:lnTo>
                      <a:pt x="482" y="781"/>
                    </a:lnTo>
                    <a:lnTo>
                      <a:pt x="488" y="781"/>
                    </a:lnTo>
                    <a:lnTo>
                      <a:pt x="493" y="785"/>
                    </a:lnTo>
                    <a:lnTo>
                      <a:pt x="495" y="790"/>
                    </a:lnTo>
                    <a:lnTo>
                      <a:pt x="497" y="797"/>
                    </a:lnTo>
                    <a:lnTo>
                      <a:pt x="497" y="797"/>
                    </a:lnTo>
                    <a:lnTo>
                      <a:pt x="495" y="804"/>
                    </a:lnTo>
                    <a:lnTo>
                      <a:pt x="493" y="809"/>
                    </a:lnTo>
                    <a:lnTo>
                      <a:pt x="488" y="812"/>
                    </a:lnTo>
                    <a:lnTo>
                      <a:pt x="482" y="814"/>
                    </a:lnTo>
                    <a:lnTo>
                      <a:pt x="482" y="814"/>
                    </a:lnTo>
                    <a:lnTo>
                      <a:pt x="476" y="812"/>
                    </a:lnTo>
                    <a:lnTo>
                      <a:pt x="471" y="809"/>
                    </a:lnTo>
                    <a:lnTo>
                      <a:pt x="468" y="804"/>
                    </a:lnTo>
                    <a:lnTo>
                      <a:pt x="466" y="797"/>
                    </a:lnTo>
                    <a:lnTo>
                      <a:pt x="466" y="797"/>
                    </a:lnTo>
                    <a:lnTo>
                      <a:pt x="468" y="790"/>
                    </a:lnTo>
                    <a:lnTo>
                      <a:pt x="471" y="785"/>
                    </a:lnTo>
                    <a:lnTo>
                      <a:pt x="476" y="781"/>
                    </a:lnTo>
                    <a:lnTo>
                      <a:pt x="482" y="781"/>
                    </a:lnTo>
                    <a:lnTo>
                      <a:pt x="482" y="781"/>
                    </a:lnTo>
                    <a:close/>
                    <a:moveTo>
                      <a:pt x="424" y="781"/>
                    </a:moveTo>
                    <a:lnTo>
                      <a:pt x="424" y="781"/>
                    </a:lnTo>
                    <a:lnTo>
                      <a:pt x="424" y="781"/>
                    </a:lnTo>
                    <a:lnTo>
                      <a:pt x="429" y="781"/>
                    </a:lnTo>
                    <a:lnTo>
                      <a:pt x="434" y="785"/>
                    </a:lnTo>
                    <a:lnTo>
                      <a:pt x="437" y="790"/>
                    </a:lnTo>
                    <a:lnTo>
                      <a:pt x="439" y="797"/>
                    </a:lnTo>
                    <a:lnTo>
                      <a:pt x="439" y="797"/>
                    </a:lnTo>
                    <a:lnTo>
                      <a:pt x="437" y="804"/>
                    </a:lnTo>
                    <a:lnTo>
                      <a:pt x="434" y="809"/>
                    </a:lnTo>
                    <a:lnTo>
                      <a:pt x="429" y="812"/>
                    </a:lnTo>
                    <a:lnTo>
                      <a:pt x="424" y="814"/>
                    </a:lnTo>
                    <a:lnTo>
                      <a:pt x="424" y="814"/>
                    </a:lnTo>
                    <a:lnTo>
                      <a:pt x="417" y="812"/>
                    </a:lnTo>
                    <a:lnTo>
                      <a:pt x="412" y="809"/>
                    </a:lnTo>
                    <a:lnTo>
                      <a:pt x="410" y="804"/>
                    </a:lnTo>
                    <a:lnTo>
                      <a:pt x="408" y="797"/>
                    </a:lnTo>
                    <a:lnTo>
                      <a:pt x="408" y="797"/>
                    </a:lnTo>
                    <a:lnTo>
                      <a:pt x="410" y="790"/>
                    </a:lnTo>
                    <a:lnTo>
                      <a:pt x="412" y="785"/>
                    </a:lnTo>
                    <a:lnTo>
                      <a:pt x="417" y="781"/>
                    </a:lnTo>
                    <a:lnTo>
                      <a:pt x="424" y="781"/>
                    </a:lnTo>
                    <a:lnTo>
                      <a:pt x="424" y="781"/>
                    </a:lnTo>
                    <a:close/>
                    <a:moveTo>
                      <a:pt x="73" y="781"/>
                    </a:moveTo>
                    <a:lnTo>
                      <a:pt x="73" y="781"/>
                    </a:lnTo>
                    <a:lnTo>
                      <a:pt x="73" y="781"/>
                    </a:lnTo>
                    <a:lnTo>
                      <a:pt x="80" y="781"/>
                    </a:lnTo>
                    <a:lnTo>
                      <a:pt x="85" y="785"/>
                    </a:lnTo>
                    <a:lnTo>
                      <a:pt x="88" y="790"/>
                    </a:lnTo>
                    <a:lnTo>
                      <a:pt x="90" y="797"/>
                    </a:lnTo>
                    <a:lnTo>
                      <a:pt x="90" y="797"/>
                    </a:lnTo>
                    <a:lnTo>
                      <a:pt x="88" y="804"/>
                    </a:lnTo>
                    <a:lnTo>
                      <a:pt x="85" y="809"/>
                    </a:lnTo>
                    <a:lnTo>
                      <a:pt x="80" y="812"/>
                    </a:lnTo>
                    <a:lnTo>
                      <a:pt x="73" y="814"/>
                    </a:lnTo>
                    <a:lnTo>
                      <a:pt x="73" y="814"/>
                    </a:lnTo>
                    <a:lnTo>
                      <a:pt x="68" y="812"/>
                    </a:lnTo>
                    <a:lnTo>
                      <a:pt x="63" y="809"/>
                    </a:lnTo>
                    <a:lnTo>
                      <a:pt x="59" y="804"/>
                    </a:lnTo>
                    <a:lnTo>
                      <a:pt x="57" y="797"/>
                    </a:lnTo>
                    <a:lnTo>
                      <a:pt x="57" y="797"/>
                    </a:lnTo>
                    <a:lnTo>
                      <a:pt x="59" y="790"/>
                    </a:lnTo>
                    <a:lnTo>
                      <a:pt x="63" y="785"/>
                    </a:lnTo>
                    <a:lnTo>
                      <a:pt x="68" y="781"/>
                    </a:lnTo>
                    <a:lnTo>
                      <a:pt x="73" y="781"/>
                    </a:lnTo>
                    <a:lnTo>
                      <a:pt x="73" y="781"/>
                    </a:lnTo>
                    <a:close/>
                    <a:moveTo>
                      <a:pt x="15" y="781"/>
                    </a:moveTo>
                    <a:lnTo>
                      <a:pt x="15" y="781"/>
                    </a:lnTo>
                    <a:lnTo>
                      <a:pt x="15" y="781"/>
                    </a:lnTo>
                    <a:lnTo>
                      <a:pt x="22" y="781"/>
                    </a:lnTo>
                    <a:lnTo>
                      <a:pt x="27" y="785"/>
                    </a:lnTo>
                    <a:lnTo>
                      <a:pt x="30" y="790"/>
                    </a:lnTo>
                    <a:lnTo>
                      <a:pt x="30" y="797"/>
                    </a:lnTo>
                    <a:lnTo>
                      <a:pt x="30" y="797"/>
                    </a:lnTo>
                    <a:lnTo>
                      <a:pt x="30" y="804"/>
                    </a:lnTo>
                    <a:lnTo>
                      <a:pt x="27" y="809"/>
                    </a:lnTo>
                    <a:lnTo>
                      <a:pt x="22" y="812"/>
                    </a:lnTo>
                    <a:lnTo>
                      <a:pt x="15" y="814"/>
                    </a:lnTo>
                    <a:lnTo>
                      <a:pt x="15" y="814"/>
                    </a:lnTo>
                    <a:lnTo>
                      <a:pt x="10" y="812"/>
                    </a:lnTo>
                    <a:lnTo>
                      <a:pt x="5" y="809"/>
                    </a:lnTo>
                    <a:lnTo>
                      <a:pt x="1" y="804"/>
                    </a:lnTo>
                    <a:lnTo>
                      <a:pt x="0" y="797"/>
                    </a:lnTo>
                    <a:lnTo>
                      <a:pt x="0" y="797"/>
                    </a:lnTo>
                    <a:lnTo>
                      <a:pt x="1" y="790"/>
                    </a:lnTo>
                    <a:lnTo>
                      <a:pt x="5" y="785"/>
                    </a:lnTo>
                    <a:lnTo>
                      <a:pt x="10" y="781"/>
                    </a:lnTo>
                    <a:lnTo>
                      <a:pt x="15" y="781"/>
                    </a:lnTo>
                    <a:lnTo>
                      <a:pt x="15" y="781"/>
                    </a:lnTo>
                    <a:close/>
                    <a:moveTo>
                      <a:pt x="1064" y="737"/>
                    </a:moveTo>
                    <a:lnTo>
                      <a:pt x="1064" y="737"/>
                    </a:lnTo>
                    <a:lnTo>
                      <a:pt x="1064" y="737"/>
                    </a:lnTo>
                    <a:lnTo>
                      <a:pt x="1071" y="739"/>
                    </a:lnTo>
                    <a:lnTo>
                      <a:pt x="1076" y="742"/>
                    </a:lnTo>
                    <a:lnTo>
                      <a:pt x="1079" y="747"/>
                    </a:lnTo>
                    <a:lnTo>
                      <a:pt x="1081" y="754"/>
                    </a:lnTo>
                    <a:lnTo>
                      <a:pt x="1081" y="754"/>
                    </a:lnTo>
                    <a:lnTo>
                      <a:pt x="1079" y="759"/>
                    </a:lnTo>
                    <a:lnTo>
                      <a:pt x="1076" y="764"/>
                    </a:lnTo>
                    <a:lnTo>
                      <a:pt x="1071" y="768"/>
                    </a:lnTo>
                    <a:lnTo>
                      <a:pt x="1064" y="769"/>
                    </a:lnTo>
                    <a:lnTo>
                      <a:pt x="1064" y="769"/>
                    </a:lnTo>
                    <a:lnTo>
                      <a:pt x="1059" y="768"/>
                    </a:lnTo>
                    <a:lnTo>
                      <a:pt x="1054" y="764"/>
                    </a:lnTo>
                    <a:lnTo>
                      <a:pt x="1050" y="759"/>
                    </a:lnTo>
                    <a:lnTo>
                      <a:pt x="1049" y="754"/>
                    </a:lnTo>
                    <a:lnTo>
                      <a:pt x="1049" y="754"/>
                    </a:lnTo>
                    <a:lnTo>
                      <a:pt x="1050" y="747"/>
                    </a:lnTo>
                    <a:lnTo>
                      <a:pt x="1054" y="742"/>
                    </a:lnTo>
                    <a:lnTo>
                      <a:pt x="1059" y="739"/>
                    </a:lnTo>
                    <a:lnTo>
                      <a:pt x="1064" y="737"/>
                    </a:lnTo>
                    <a:lnTo>
                      <a:pt x="1064" y="737"/>
                    </a:lnTo>
                    <a:close/>
                    <a:moveTo>
                      <a:pt x="1006" y="737"/>
                    </a:moveTo>
                    <a:lnTo>
                      <a:pt x="1006" y="737"/>
                    </a:lnTo>
                    <a:lnTo>
                      <a:pt x="1006" y="737"/>
                    </a:lnTo>
                    <a:lnTo>
                      <a:pt x="1013" y="739"/>
                    </a:lnTo>
                    <a:lnTo>
                      <a:pt x="1018" y="742"/>
                    </a:lnTo>
                    <a:lnTo>
                      <a:pt x="1021" y="747"/>
                    </a:lnTo>
                    <a:lnTo>
                      <a:pt x="1021" y="754"/>
                    </a:lnTo>
                    <a:lnTo>
                      <a:pt x="1021" y="754"/>
                    </a:lnTo>
                    <a:lnTo>
                      <a:pt x="1021" y="759"/>
                    </a:lnTo>
                    <a:lnTo>
                      <a:pt x="1018" y="764"/>
                    </a:lnTo>
                    <a:lnTo>
                      <a:pt x="1013" y="768"/>
                    </a:lnTo>
                    <a:lnTo>
                      <a:pt x="1006" y="769"/>
                    </a:lnTo>
                    <a:lnTo>
                      <a:pt x="1006" y="769"/>
                    </a:lnTo>
                    <a:lnTo>
                      <a:pt x="1001" y="768"/>
                    </a:lnTo>
                    <a:lnTo>
                      <a:pt x="996" y="764"/>
                    </a:lnTo>
                    <a:lnTo>
                      <a:pt x="992" y="759"/>
                    </a:lnTo>
                    <a:lnTo>
                      <a:pt x="991" y="754"/>
                    </a:lnTo>
                    <a:lnTo>
                      <a:pt x="991" y="754"/>
                    </a:lnTo>
                    <a:lnTo>
                      <a:pt x="992" y="747"/>
                    </a:lnTo>
                    <a:lnTo>
                      <a:pt x="996" y="742"/>
                    </a:lnTo>
                    <a:lnTo>
                      <a:pt x="1001" y="739"/>
                    </a:lnTo>
                    <a:lnTo>
                      <a:pt x="1006" y="737"/>
                    </a:lnTo>
                    <a:lnTo>
                      <a:pt x="1006" y="737"/>
                    </a:lnTo>
                    <a:close/>
                    <a:moveTo>
                      <a:pt x="948" y="737"/>
                    </a:moveTo>
                    <a:lnTo>
                      <a:pt x="948" y="737"/>
                    </a:lnTo>
                    <a:lnTo>
                      <a:pt x="948" y="737"/>
                    </a:lnTo>
                    <a:lnTo>
                      <a:pt x="955" y="739"/>
                    </a:lnTo>
                    <a:lnTo>
                      <a:pt x="958" y="742"/>
                    </a:lnTo>
                    <a:lnTo>
                      <a:pt x="962" y="747"/>
                    </a:lnTo>
                    <a:lnTo>
                      <a:pt x="963" y="754"/>
                    </a:lnTo>
                    <a:lnTo>
                      <a:pt x="963" y="754"/>
                    </a:lnTo>
                    <a:lnTo>
                      <a:pt x="962" y="759"/>
                    </a:lnTo>
                    <a:lnTo>
                      <a:pt x="958" y="764"/>
                    </a:lnTo>
                    <a:lnTo>
                      <a:pt x="955" y="768"/>
                    </a:lnTo>
                    <a:lnTo>
                      <a:pt x="948" y="769"/>
                    </a:lnTo>
                    <a:lnTo>
                      <a:pt x="948" y="769"/>
                    </a:lnTo>
                    <a:lnTo>
                      <a:pt x="941" y="768"/>
                    </a:lnTo>
                    <a:lnTo>
                      <a:pt x="938" y="764"/>
                    </a:lnTo>
                    <a:lnTo>
                      <a:pt x="934" y="759"/>
                    </a:lnTo>
                    <a:lnTo>
                      <a:pt x="933" y="754"/>
                    </a:lnTo>
                    <a:lnTo>
                      <a:pt x="933" y="754"/>
                    </a:lnTo>
                    <a:lnTo>
                      <a:pt x="934" y="747"/>
                    </a:lnTo>
                    <a:lnTo>
                      <a:pt x="938" y="742"/>
                    </a:lnTo>
                    <a:lnTo>
                      <a:pt x="941" y="739"/>
                    </a:lnTo>
                    <a:lnTo>
                      <a:pt x="948" y="737"/>
                    </a:lnTo>
                    <a:lnTo>
                      <a:pt x="948" y="737"/>
                    </a:lnTo>
                    <a:close/>
                    <a:moveTo>
                      <a:pt x="890" y="737"/>
                    </a:moveTo>
                    <a:lnTo>
                      <a:pt x="890" y="737"/>
                    </a:lnTo>
                    <a:lnTo>
                      <a:pt x="890" y="737"/>
                    </a:lnTo>
                    <a:lnTo>
                      <a:pt x="895" y="739"/>
                    </a:lnTo>
                    <a:lnTo>
                      <a:pt x="900" y="742"/>
                    </a:lnTo>
                    <a:lnTo>
                      <a:pt x="904" y="747"/>
                    </a:lnTo>
                    <a:lnTo>
                      <a:pt x="906" y="754"/>
                    </a:lnTo>
                    <a:lnTo>
                      <a:pt x="906" y="754"/>
                    </a:lnTo>
                    <a:lnTo>
                      <a:pt x="904" y="759"/>
                    </a:lnTo>
                    <a:lnTo>
                      <a:pt x="900" y="764"/>
                    </a:lnTo>
                    <a:lnTo>
                      <a:pt x="895" y="768"/>
                    </a:lnTo>
                    <a:lnTo>
                      <a:pt x="890" y="769"/>
                    </a:lnTo>
                    <a:lnTo>
                      <a:pt x="890" y="769"/>
                    </a:lnTo>
                    <a:lnTo>
                      <a:pt x="883" y="768"/>
                    </a:lnTo>
                    <a:lnTo>
                      <a:pt x="878" y="764"/>
                    </a:lnTo>
                    <a:lnTo>
                      <a:pt x="875" y="759"/>
                    </a:lnTo>
                    <a:lnTo>
                      <a:pt x="875" y="754"/>
                    </a:lnTo>
                    <a:lnTo>
                      <a:pt x="875" y="754"/>
                    </a:lnTo>
                    <a:lnTo>
                      <a:pt x="875" y="747"/>
                    </a:lnTo>
                    <a:lnTo>
                      <a:pt x="878" y="742"/>
                    </a:lnTo>
                    <a:lnTo>
                      <a:pt x="883" y="739"/>
                    </a:lnTo>
                    <a:lnTo>
                      <a:pt x="890" y="737"/>
                    </a:lnTo>
                    <a:lnTo>
                      <a:pt x="890" y="737"/>
                    </a:lnTo>
                    <a:close/>
                    <a:moveTo>
                      <a:pt x="832" y="737"/>
                    </a:moveTo>
                    <a:lnTo>
                      <a:pt x="832" y="737"/>
                    </a:lnTo>
                    <a:lnTo>
                      <a:pt x="832" y="737"/>
                    </a:lnTo>
                    <a:lnTo>
                      <a:pt x="837" y="739"/>
                    </a:lnTo>
                    <a:lnTo>
                      <a:pt x="843" y="742"/>
                    </a:lnTo>
                    <a:lnTo>
                      <a:pt x="846" y="747"/>
                    </a:lnTo>
                    <a:lnTo>
                      <a:pt x="848" y="754"/>
                    </a:lnTo>
                    <a:lnTo>
                      <a:pt x="848" y="754"/>
                    </a:lnTo>
                    <a:lnTo>
                      <a:pt x="846" y="759"/>
                    </a:lnTo>
                    <a:lnTo>
                      <a:pt x="843" y="764"/>
                    </a:lnTo>
                    <a:lnTo>
                      <a:pt x="837" y="768"/>
                    </a:lnTo>
                    <a:lnTo>
                      <a:pt x="832" y="769"/>
                    </a:lnTo>
                    <a:lnTo>
                      <a:pt x="832" y="769"/>
                    </a:lnTo>
                    <a:lnTo>
                      <a:pt x="826" y="768"/>
                    </a:lnTo>
                    <a:lnTo>
                      <a:pt x="820" y="764"/>
                    </a:lnTo>
                    <a:lnTo>
                      <a:pt x="817" y="759"/>
                    </a:lnTo>
                    <a:lnTo>
                      <a:pt x="815" y="754"/>
                    </a:lnTo>
                    <a:lnTo>
                      <a:pt x="815" y="754"/>
                    </a:lnTo>
                    <a:lnTo>
                      <a:pt x="817" y="747"/>
                    </a:lnTo>
                    <a:lnTo>
                      <a:pt x="820" y="742"/>
                    </a:lnTo>
                    <a:lnTo>
                      <a:pt x="826" y="739"/>
                    </a:lnTo>
                    <a:lnTo>
                      <a:pt x="832" y="737"/>
                    </a:lnTo>
                    <a:lnTo>
                      <a:pt x="832" y="737"/>
                    </a:lnTo>
                    <a:close/>
                    <a:moveTo>
                      <a:pt x="366" y="737"/>
                    </a:moveTo>
                    <a:lnTo>
                      <a:pt x="366" y="737"/>
                    </a:lnTo>
                    <a:lnTo>
                      <a:pt x="366" y="737"/>
                    </a:lnTo>
                    <a:lnTo>
                      <a:pt x="371" y="739"/>
                    </a:lnTo>
                    <a:lnTo>
                      <a:pt x="376" y="742"/>
                    </a:lnTo>
                    <a:lnTo>
                      <a:pt x="379" y="747"/>
                    </a:lnTo>
                    <a:lnTo>
                      <a:pt x="381" y="754"/>
                    </a:lnTo>
                    <a:lnTo>
                      <a:pt x="381" y="754"/>
                    </a:lnTo>
                    <a:lnTo>
                      <a:pt x="379" y="759"/>
                    </a:lnTo>
                    <a:lnTo>
                      <a:pt x="376" y="764"/>
                    </a:lnTo>
                    <a:lnTo>
                      <a:pt x="371" y="768"/>
                    </a:lnTo>
                    <a:lnTo>
                      <a:pt x="366" y="769"/>
                    </a:lnTo>
                    <a:lnTo>
                      <a:pt x="366" y="769"/>
                    </a:lnTo>
                    <a:lnTo>
                      <a:pt x="359" y="768"/>
                    </a:lnTo>
                    <a:lnTo>
                      <a:pt x="354" y="764"/>
                    </a:lnTo>
                    <a:lnTo>
                      <a:pt x="350" y="759"/>
                    </a:lnTo>
                    <a:lnTo>
                      <a:pt x="350" y="754"/>
                    </a:lnTo>
                    <a:lnTo>
                      <a:pt x="350" y="754"/>
                    </a:lnTo>
                    <a:lnTo>
                      <a:pt x="350" y="747"/>
                    </a:lnTo>
                    <a:lnTo>
                      <a:pt x="354" y="742"/>
                    </a:lnTo>
                    <a:lnTo>
                      <a:pt x="359" y="739"/>
                    </a:lnTo>
                    <a:lnTo>
                      <a:pt x="366" y="737"/>
                    </a:lnTo>
                    <a:lnTo>
                      <a:pt x="366" y="737"/>
                    </a:lnTo>
                    <a:close/>
                    <a:moveTo>
                      <a:pt x="132" y="737"/>
                    </a:moveTo>
                    <a:lnTo>
                      <a:pt x="132" y="737"/>
                    </a:lnTo>
                    <a:lnTo>
                      <a:pt x="132" y="737"/>
                    </a:lnTo>
                    <a:lnTo>
                      <a:pt x="138" y="739"/>
                    </a:lnTo>
                    <a:lnTo>
                      <a:pt x="143" y="742"/>
                    </a:lnTo>
                    <a:lnTo>
                      <a:pt x="146" y="747"/>
                    </a:lnTo>
                    <a:lnTo>
                      <a:pt x="148" y="754"/>
                    </a:lnTo>
                    <a:lnTo>
                      <a:pt x="148" y="754"/>
                    </a:lnTo>
                    <a:lnTo>
                      <a:pt x="146" y="759"/>
                    </a:lnTo>
                    <a:lnTo>
                      <a:pt x="143" y="764"/>
                    </a:lnTo>
                    <a:lnTo>
                      <a:pt x="138" y="768"/>
                    </a:lnTo>
                    <a:lnTo>
                      <a:pt x="132" y="769"/>
                    </a:lnTo>
                    <a:lnTo>
                      <a:pt x="132" y="769"/>
                    </a:lnTo>
                    <a:lnTo>
                      <a:pt x="126" y="768"/>
                    </a:lnTo>
                    <a:lnTo>
                      <a:pt x="120" y="764"/>
                    </a:lnTo>
                    <a:lnTo>
                      <a:pt x="117" y="759"/>
                    </a:lnTo>
                    <a:lnTo>
                      <a:pt x="117" y="754"/>
                    </a:lnTo>
                    <a:lnTo>
                      <a:pt x="117" y="754"/>
                    </a:lnTo>
                    <a:lnTo>
                      <a:pt x="117" y="747"/>
                    </a:lnTo>
                    <a:lnTo>
                      <a:pt x="120" y="742"/>
                    </a:lnTo>
                    <a:lnTo>
                      <a:pt x="126" y="739"/>
                    </a:lnTo>
                    <a:lnTo>
                      <a:pt x="132" y="737"/>
                    </a:lnTo>
                    <a:lnTo>
                      <a:pt x="132" y="737"/>
                    </a:lnTo>
                    <a:close/>
                    <a:moveTo>
                      <a:pt x="73" y="737"/>
                    </a:moveTo>
                    <a:lnTo>
                      <a:pt x="73" y="737"/>
                    </a:lnTo>
                    <a:lnTo>
                      <a:pt x="73" y="737"/>
                    </a:lnTo>
                    <a:lnTo>
                      <a:pt x="80" y="739"/>
                    </a:lnTo>
                    <a:lnTo>
                      <a:pt x="85" y="742"/>
                    </a:lnTo>
                    <a:lnTo>
                      <a:pt x="88" y="747"/>
                    </a:lnTo>
                    <a:lnTo>
                      <a:pt x="90" y="754"/>
                    </a:lnTo>
                    <a:lnTo>
                      <a:pt x="90" y="754"/>
                    </a:lnTo>
                    <a:lnTo>
                      <a:pt x="88" y="759"/>
                    </a:lnTo>
                    <a:lnTo>
                      <a:pt x="85" y="764"/>
                    </a:lnTo>
                    <a:lnTo>
                      <a:pt x="80" y="768"/>
                    </a:lnTo>
                    <a:lnTo>
                      <a:pt x="73" y="769"/>
                    </a:lnTo>
                    <a:lnTo>
                      <a:pt x="73" y="769"/>
                    </a:lnTo>
                    <a:lnTo>
                      <a:pt x="68" y="768"/>
                    </a:lnTo>
                    <a:lnTo>
                      <a:pt x="63" y="764"/>
                    </a:lnTo>
                    <a:lnTo>
                      <a:pt x="59" y="759"/>
                    </a:lnTo>
                    <a:lnTo>
                      <a:pt x="57" y="754"/>
                    </a:lnTo>
                    <a:lnTo>
                      <a:pt x="57" y="754"/>
                    </a:lnTo>
                    <a:lnTo>
                      <a:pt x="59" y="747"/>
                    </a:lnTo>
                    <a:lnTo>
                      <a:pt x="63" y="742"/>
                    </a:lnTo>
                    <a:lnTo>
                      <a:pt x="68" y="739"/>
                    </a:lnTo>
                    <a:lnTo>
                      <a:pt x="73" y="737"/>
                    </a:lnTo>
                    <a:lnTo>
                      <a:pt x="73" y="737"/>
                    </a:lnTo>
                    <a:close/>
                    <a:moveTo>
                      <a:pt x="15" y="737"/>
                    </a:moveTo>
                    <a:lnTo>
                      <a:pt x="15" y="737"/>
                    </a:lnTo>
                    <a:lnTo>
                      <a:pt x="15" y="737"/>
                    </a:lnTo>
                    <a:lnTo>
                      <a:pt x="22" y="739"/>
                    </a:lnTo>
                    <a:lnTo>
                      <a:pt x="27" y="742"/>
                    </a:lnTo>
                    <a:lnTo>
                      <a:pt x="30" y="747"/>
                    </a:lnTo>
                    <a:lnTo>
                      <a:pt x="30" y="754"/>
                    </a:lnTo>
                    <a:lnTo>
                      <a:pt x="30" y="754"/>
                    </a:lnTo>
                    <a:lnTo>
                      <a:pt x="30" y="759"/>
                    </a:lnTo>
                    <a:lnTo>
                      <a:pt x="27" y="764"/>
                    </a:lnTo>
                    <a:lnTo>
                      <a:pt x="22" y="768"/>
                    </a:lnTo>
                    <a:lnTo>
                      <a:pt x="15" y="769"/>
                    </a:lnTo>
                    <a:lnTo>
                      <a:pt x="15" y="769"/>
                    </a:lnTo>
                    <a:lnTo>
                      <a:pt x="10" y="768"/>
                    </a:lnTo>
                    <a:lnTo>
                      <a:pt x="5" y="764"/>
                    </a:lnTo>
                    <a:lnTo>
                      <a:pt x="1" y="759"/>
                    </a:lnTo>
                    <a:lnTo>
                      <a:pt x="0" y="754"/>
                    </a:lnTo>
                    <a:lnTo>
                      <a:pt x="0" y="754"/>
                    </a:lnTo>
                    <a:lnTo>
                      <a:pt x="1" y="747"/>
                    </a:lnTo>
                    <a:lnTo>
                      <a:pt x="5" y="742"/>
                    </a:lnTo>
                    <a:lnTo>
                      <a:pt x="10" y="739"/>
                    </a:lnTo>
                    <a:lnTo>
                      <a:pt x="15" y="737"/>
                    </a:lnTo>
                    <a:lnTo>
                      <a:pt x="15" y="737"/>
                    </a:lnTo>
                    <a:close/>
                    <a:moveTo>
                      <a:pt x="1064" y="695"/>
                    </a:moveTo>
                    <a:lnTo>
                      <a:pt x="1064" y="695"/>
                    </a:lnTo>
                    <a:lnTo>
                      <a:pt x="1064" y="695"/>
                    </a:lnTo>
                    <a:lnTo>
                      <a:pt x="1071" y="695"/>
                    </a:lnTo>
                    <a:lnTo>
                      <a:pt x="1076" y="698"/>
                    </a:lnTo>
                    <a:lnTo>
                      <a:pt x="1079" y="703"/>
                    </a:lnTo>
                    <a:lnTo>
                      <a:pt x="1081" y="710"/>
                    </a:lnTo>
                    <a:lnTo>
                      <a:pt x="1081" y="710"/>
                    </a:lnTo>
                    <a:lnTo>
                      <a:pt x="1079" y="717"/>
                    </a:lnTo>
                    <a:lnTo>
                      <a:pt x="1076" y="722"/>
                    </a:lnTo>
                    <a:lnTo>
                      <a:pt x="1071" y="725"/>
                    </a:lnTo>
                    <a:lnTo>
                      <a:pt x="1064" y="727"/>
                    </a:lnTo>
                    <a:lnTo>
                      <a:pt x="1064" y="727"/>
                    </a:lnTo>
                    <a:lnTo>
                      <a:pt x="1059" y="725"/>
                    </a:lnTo>
                    <a:lnTo>
                      <a:pt x="1054" y="722"/>
                    </a:lnTo>
                    <a:lnTo>
                      <a:pt x="1050" y="717"/>
                    </a:lnTo>
                    <a:lnTo>
                      <a:pt x="1049" y="710"/>
                    </a:lnTo>
                    <a:lnTo>
                      <a:pt x="1049" y="710"/>
                    </a:lnTo>
                    <a:lnTo>
                      <a:pt x="1050" y="703"/>
                    </a:lnTo>
                    <a:lnTo>
                      <a:pt x="1054" y="698"/>
                    </a:lnTo>
                    <a:lnTo>
                      <a:pt x="1059" y="695"/>
                    </a:lnTo>
                    <a:lnTo>
                      <a:pt x="1064" y="695"/>
                    </a:lnTo>
                    <a:lnTo>
                      <a:pt x="1064" y="695"/>
                    </a:lnTo>
                    <a:close/>
                    <a:moveTo>
                      <a:pt x="1006" y="695"/>
                    </a:moveTo>
                    <a:lnTo>
                      <a:pt x="1006" y="695"/>
                    </a:lnTo>
                    <a:lnTo>
                      <a:pt x="1006" y="695"/>
                    </a:lnTo>
                    <a:lnTo>
                      <a:pt x="1013" y="695"/>
                    </a:lnTo>
                    <a:lnTo>
                      <a:pt x="1018" y="698"/>
                    </a:lnTo>
                    <a:lnTo>
                      <a:pt x="1021" y="703"/>
                    </a:lnTo>
                    <a:lnTo>
                      <a:pt x="1021" y="710"/>
                    </a:lnTo>
                    <a:lnTo>
                      <a:pt x="1021" y="710"/>
                    </a:lnTo>
                    <a:lnTo>
                      <a:pt x="1021" y="717"/>
                    </a:lnTo>
                    <a:lnTo>
                      <a:pt x="1018" y="722"/>
                    </a:lnTo>
                    <a:lnTo>
                      <a:pt x="1013" y="725"/>
                    </a:lnTo>
                    <a:lnTo>
                      <a:pt x="1006" y="727"/>
                    </a:lnTo>
                    <a:lnTo>
                      <a:pt x="1006" y="727"/>
                    </a:lnTo>
                    <a:lnTo>
                      <a:pt x="1001" y="725"/>
                    </a:lnTo>
                    <a:lnTo>
                      <a:pt x="996" y="722"/>
                    </a:lnTo>
                    <a:lnTo>
                      <a:pt x="992" y="717"/>
                    </a:lnTo>
                    <a:lnTo>
                      <a:pt x="991" y="710"/>
                    </a:lnTo>
                    <a:lnTo>
                      <a:pt x="991" y="710"/>
                    </a:lnTo>
                    <a:lnTo>
                      <a:pt x="992" y="703"/>
                    </a:lnTo>
                    <a:lnTo>
                      <a:pt x="996" y="698"/>
                    </a:lnTo>
                    <a:lnTo>
                      <a:pt x="1001" y="695"/>
                    </a:lnTo>
                    <a:lnTo>
                      <a:pt x="1006" y="695"/>
                    </a:lnTo>
                    <a:lnTo>
                      <a:pt x="1006" y="695"/>
                    </a:lnTo>
                    <a:close/>
                    <a:moveTo>
                      <a:pt x="948" y="695"/>
                    </a:moveTo>
                    <a:lnTo>
                      <a:pt x="948" y="695"/>
                    </a:lnTo>
                    <a:lnTo>
                      <a:pt x="948" y="695"/>
                    </a:lnTo>
                    <a:lnTo>
                      <a:pt x="955" y="695"/>
                    </a:lnTo>
                    <a:lnTo>
                      <a:pt x="958" y="698"/>
                    </a:lnTo>
                    <a:lnTo>
                      <a:pt x="962" y="703"/>
                    </a:lnTo>
                    <a:lnTo>
                      <a:pt x="963" y="710"/>
                    </a:lnTo>
                    <a:lnTo>
                      <a:pt x="963" y="710"/>
                    </a:lnTo>
                    <a:lnTo>
                      <a:pt x="962" y="717"/>
                    </a:lnTo>
                    <a:lnTo>
                      <a:pt x="958" y="722"/>
                    </a:lnTo>
                    <a:lnTo>
                      <a:pt x="955" y="725"/>
                    </a:lnTo>
                    <a:lnTo>
                      <a:pt x="948" y="727"/>
                    </a:lnTo>
                    <a:lnTo>
                      <a:pt x="948" y="727"/>
                    </a:lnTo>
                    <a:lnTo>
                      <a:pt x="941" y="725"/>
                    </a:lnTo>
                    <a:lnTo>
                      <a:pt x="938" y="722"/>
                    </a:lnTo>
                    <a:lnTo>
                      <a:pt x="934" y="717"/>
                    </a:lnTo>
                    <a:lnTo>
                      <a:pt x="933" y="710"/>
                    </a:lnTo>
                    <a:lnTo>
                      <a:pt x="933" y="710"/>
                    </a:lnTo>
                    <a:lnTo>
                      <a:pt x="934" y="703"/>
                    </a:lnTo>
                    <a:lnTo>
                      <a:pt x="938" y="698"/>
                    </a:lnTo>
                    <a:lnTo>
                      <a:pt x="941" y="695"/>
                    </a:lnTo>
                    <a:lnTo>
                      <a:pt x="948" y="695"/>
                    </a:lnTo>
                    <a:lnTo>
                      <a:pt x="948" y="695"/>
                    </a:lnTo>
                    <a:close/>
                    <a:moveTo>
                      <a:pt x="890" y="695"/>
                    </a:moveTo>
                    <a:lnTo>
                      <a:pt x="890" y="695"/>
                    </a:lnTo>
                    <a:lnTo>
                      <a:pt x="890" y="695"/>
                    </a:lnTo>
                    <a:lnTo>
                      <a:pt x="895" y="695"/>
                    </a:lnTo>
                    <a:lnTo>
                      <a:pt x="900" y="698"/>
                    </a:lnTo>
                    <a:lnTo>
                      <a:pt x="904" y="703"/>
                    </a:lnTo>
                    <a:lnTo>
                      <a:pt x="906" y="710"/>
                    </a:lnTo>
                    <a:lnTo>
                      <a:pt x="906" y="710"/>
                    </a:lnTo>
                    <a:lnTo>
                      <a:pt x="904" y="717"/>
                    </a:lnTo>
                    <a:lnTo>
                      <a:pt x="900" y="722"/>
                    </a:lnTo>
                    <a:lnTo>
                      <a:pt x="895" y="725"/>
                    </a:lnTo>
                    <a:lnTo>
                      <a:pt x="890" y="727"/>
                    </a:lnTo>
                    <a:lnTo>
                      <a:pt x="890" y="727"/>
                    </a:lnTo>
                    <a:lnTo>
                      <a:pt x="883" y="725"/>
                    </a:lnTo>
                    <a:lnTo>
                      <a:pt x="878" y="722"/>
                    </a:lnTo>
                    <a:lnTo>
                      <a:pt x="875" y="717"/>
                    </a:lnTo>
                    <a:lnTo>
                      <a:pt x="875" y="710"/>
                    </a:lnTo>
                    <a:lnTo>
                      <a:pt x="875" y="710"/>
                    </a:lnTo>
                    <a:lnTo>
                      <a:pt x="875" y="703"/>
                    </a:lnTo>
                    <a:lnTo>
                      <a:pt x="878" y="698"/>
                    </a:lnTo>
                    <a:lnTo>
                      <a:pt x="883" y="695"/>
                    </a:lnTo>
                    <a:lnTo>
                      <a:pt x="890" y="695"/>
                    </a:lnTo>
                    <a:lnTo>
                      <a:pt x="890" y="695"/>
                    </a:lnTo>
                    <a:close/>
                    <a:moveTo>
                      <a:pt x="832" y="695"/>
                    </a:moveTo>
                    <a:lnTo>
                      <a:pt x="832" y="695"/>
                    </a:lnTo>
                    <a:lnTo>
                      <a:pt x="832" y="695"/>
                    </a:lnTo>
                    <a:lnTo>
                      <a:pt x="837" y="695"/>
                    </a:lnTo>
                    <a:lnTo>
                      <a:pt x="843" y="698"/>
                    </a:lnTo>
                    <a:lnTo>
                      <a:pt x="846" y="703"/>
                    </a:lnTo>
                    <a:lnTo>
                      <a:pt x="848" y="710"/>
                    </a:lnTo>
                    <a:lnTo>
                      <a:pt x="848" y="710"/>
                    </a:lnTo>
                    <a:lnTo>
                      <a:pt x="846" y="717"/>
                    </a:lnTo>
                    <a:lnTo>
                      <a:pt x="843" y="722"/>
                    </a:lnTo>
                    <a:lnTo>
                      <a:pt x="837" y="725"/>
                    </a:lnTo>
                    <a:lnTo>
                      <a:pt x="832" y="727"/>
                    </a:lnTo>
                    <a:lnTo>
                      <a:pt x="832" y="727"/>
                    </a:lnTo>
                    <a:lnTo>
                      <a:pt x="826" y="725"/>
                    </a:lnTo>
                    <a:lnTo>
                      <a:pt x="820" y="722"/>
                    </a:lnTo>
                    <a:lnTo>
                      <a:pt x="817" y="717"/>
                    </a:lnTo>
                    <a:lnTo>
                      <a:pt x="815" y="710"/>
                    </a:lnTo>
                    <a:lnTo>
                      <a:pt x="815" y="710"/>
                    </a:lnTo>
                    <a:lnTo>
                      <a:pt x="817" y="703"/>
                    </a:lnTo>
                    <a:lnTo>
                      <a:pt x="820" y="698"/>
                    </a:lnTo>
                    <a:lnTo>
                      <a:pt x="826" y="695"/>
                    </a:lnTo>
                    <a:lnTo>
                      <a:pt x="832" y="695"/>
                    </a:lnTo>
                    <a:lnTo>
                      <a:pt x="832" y="695"/>
                    </a:lnTo>
                    <a:close/>
                    <a:moveTo>
                      <a:pt x="482" y="695"/>
                    </a:moveTo>
                    <a:lnTo>
                      <a:pt x="482" y="695"/>
                    </a:lnTo>
                    <a:lnTo>
                      <a:pt x="482" y="695"/>
                    </a:lnTo>
                    <a:lnTo>
                      <a:pt x="488" y="695"/>
                    </a:lnTo>
                    <a:lnTo>
                      <a:pt x="493" y="698"/>
                    </a:lnTo>
                    <a:lnTo>
                      <a:pt x="495" y="703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5" y="717"/>
                    </a:lnTo>
                    <a:lnTo>
                      <a:pt x="493" y="722"/>
                    </a:lnTo>
                    <a:lnTo>
                      <a:pt x="488" y="725"/>
                    </a:lnTo>
                    <a:lnTo>
                      <a:pt x="482" y="727"/>
                    </a:lnTo>
                    <a:lnTo>
                      <a:pt x="482" y="727"/>
                    </a:lnTo>
                    <a:lnTo>
                      <a:pt x="476" y="725"/>
                    </a:lnTo>
                    <a:lnTo>
                      <a:pt x="471" y="722"/>
                    </a:lnTo>
                    <a:lnTo>
                      <a:pt x="468" y="717"/>
                    </a:lnTo>
                    <a:lnTo>
                      <a:pt x="466" y="710"/>
                    </a:lnTo>
                    <a:lnTo>
                      <a:pt x="466" y="710"/>
                    </a:lnTo>
                    <a:lnTo>
                      <a:pt x="468" y="703"/>
                    </a:lnTo>
                    <a:lnTo>
                      <a:pt x="471" y="698"/>
                    </a:lnTo>
                    <a:lnTo>
                      <a:pt x="476" y="695"/>
                    </a:lnTo>
                    <a:lnTo>
                      <a:pt x="482" y="695"/>
                    </a:lnTo>
                    <a:lnTo>
                      <a:pt x="482" y="695"/>
                    </a:lnTo>
                    <a:close/>
                    <a:moveTo>
                      <a:pt x="424" y="695"/>
                    </a:moveTo>
                    <a:lnTo>
                      <a:pt x="424" y="695"/>
                    </a:lnTo>
                    <a:lnTo>
                      <a:pt x="424" y="695"/>
                    </a:lnTo>
                    <a:lnTo>
                      <a:pt x="429" y="695"/>
                    </a:lnTo>
                    <a:lnTo>
                      <a:pt x="434" y="698"/>
                    </a:lnTo>
                    <a:lnTo>
                      <a:pt x="437" y="703"/>
                    </a:lnTo>
                    <a:lnTo>
                      <a:pt x="439" y="710"/>
                    </a:lnTo>
                    <a:lnTo>
                      <a:pt x="439" y="710"/>
                    </a:lnTo>
                    <a:lnTo>
                      <a:pt x="437" y="717"/>
                    </a:lnTo>
                    <a:lnTo>
                      <a:pt x="434" y="722"/>
                    </a:lnTo>
                    <a:lnTo>
                      <a:pt x="429" y="725"/>
                    </a:lnTo>
                    <a:lnTo>
                      <a:pt x="424" y="727"/>
                    </a:lnTo>
                    <a:lnTo>
                      <a:pt x="424" y="727"/>
                    </a:lnTo>
                    <a:lnTo>
                      <a:pt x="417" y="725"/>
                    </a:lnTo>
                    <a:lnTo>
                      <a:pt x="412" y="722"/>
                    </a:lnTo>
                    <a:lnTo>
                      <a:pt x="410" y="717"/>
                    </a:lnTo>
                    <a:lnTo>
                      <a:pt x="408" y="710"/>
                    </a:lnTo>
                    <a:lnTo>
                      <a:pt x="408" y="710"/>
                    </a:lnTo>
                    <a:lnTo>
                      <a:pt x="410" y="703"/>
                    </a:lnTo>
                    <a:lnTo>
                      <a:pt x="412" y="698"/>
                    </a:lnTo>
                    <a:lnTo>
                      <a:pt x="417" y="695"/>
                    </a:lnTo>
                    <a:lnTo>
                      <a:pt x="424" y="695"/>
                    </a:lnTo>
                    <a:lnTo>
                      <a:pt x="424" y="695"/>
                    </a:lnTo>
                    <a:close/>
                    <a:moveTo>
                      <a:pt x="366" y="695"/>
                    </a:moveTo>
                    <a:lnTo>
                      <a:pt x="366" y="695"/>
                    </a:lnTo>
                    <a:lnTo>
                      <a:pt x="366" y="695"/>
                    </a:lnTo>
                    <a:lnTo>
                      <a:pt x="371" y="695"/>
                    </a:lnTo>
                    <a:lnTo>
                      <a:pt x="376" y="698"/>
                    </a:lnTo>
                    <a:lnTo>
                      <a:pt x="379" y="703"/>
                    </a:lnTo>
                    <a:lnTo>
                      <a:pt x="381" y="710"/>
                    </a:lnTo>
                    <a:lnTo>
                      <a:pt x="381" y="710"/>
                    </a:lnTo>
                    <a:lnTo>
                      <a:pt x="379" y="717"/>
                    </a:lnTo>
                    <a:lnTo>
                      <a:pt x="376" y="722"/>
                    </a:lnTo>
                    <a:lnTo>
                      <a:pt x="371" y="725"/>
                    </a:lnTo>
                    <a:lnTo>
                      <a:pt x="366" y="727"/>
                    </a:lnTo>
                    <a:lnTo>
                      <a:pt x="366" y="727"/>
                    </a:lnTo>
                    <a:lnTo>
                      <a:pt x="359" y="725"/>
                    </a:lnTo>
                    <a:lnTo>
                      <a:pt x="354" y="722"/>
                    </a:lnTo>
                    <a:lnTo>
                      <a:pt x="350" y="717"/>
                    </a:lnTo>
                    <a:lnTo>
                      <a:pt x="350" y="710"/>
                    </a:lnTo>
                    <a:lnTo>
                      <a:pt x="350" y="710"/>
                    </a:lnTo>
                    <a:lnTo>
                      <a:pt x="350" y="703"/>
                    </a:lnTo>
                    <a:lnTo>
                      <a:pt x="354" y="698"/>
                    </a:lnTo>
                    <a:lnTo>
                      <a:pt x="359" y="695"/>
                    </a:lnTo>
                    <a:lnTo>
                      <a:pt x="366" y="695"/>
                    </a:lnTo>
                    <a:lnTo>
                      <a:pt x="366" y="695"/>
                    </a:lnTo>
                    <a:close/>
                    <a:moveTo>
                      <a:pt x="306" y="695"/>
                    </a:moveTo>
                    <a:lnTo>
                      <a:pt x="306" y="695"/>
                    </a:lnTo>
                    <a:lnTo>
                      <a:pt x="306" y="695"/>
                    </a:lnTo>
                    <a:lnTo>
                      <a:pt x="313" y="695"/>
                    </a:lnTo>
                    <a:lnTo>
                      <a:pt x="318" y="698"/>
                    </a:lnTo>
                    <a:lnTo>
                      <a:pt x="321" y="703"/>
                    </a:lnTo>
                    <a:lnTo>
                      <a:pt x="323" y="710"/>
                    </a:lnTo>
                    <a:lnTo>
                      <a:pt x="323" y="710"/>
                    </a:lnTo>
                    <a:lnTo>
                      <a:pt x="321" y="717"/>
                    </a:lnTo>
                    <a:lnTo>
                      <a:pt x="318" y="722"/>
                    </a:lnTo>
                    <a:lnTo>
                      <a:pt x="313" y="725"/>
                    </a:lnTo>
                    <a:lnTo>
                      <a:pt x="306" y="727"/>
                    </a:lnTo>
                    <a:lnTo>
                      <a:pt x="306" y="727"/>
                    </a:lnTo>
                    <a:lnTo>
                      <a:pt x="301" y="725"/>
                    </a:lnTo>
                    <a:lnTo>
                      <a:pt x="296" y="722"/>
                    </a:lnTo>
                    <a:lnTo>
                      <a:pt x="292" y="717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2" y="703"/>
                    </a:lnTo>
                    <a:lnTo>
                      <a:pt x="296" y="698"/>
                    </a:lnTo>
                    <a:lnTo>
                      <a:pt x="301" y="695"/>
                    </a:lnTo>
                    <a:lnTo>
                      <a:pt x="306" y="695"/>
                    </a:lnTo>
                    <a:lnTo>
                      <a:pt x="306" y="695"/>
                    </a:lnTo>
                    <a:close/>
                    <a:moveTo>
                      <a:pt x="248" y="695"/>
                    </a:moveTo>
                    <a:lnTo>
                      <a:pt x="248" y="695"/>
                    </a:lnTo>
                    <a:lnTo>
                      <a:pt x="248" y="695"/>
                    </a:lnTo>
                    <a:lnTo>
                      <a:pt x="255" y="695"/>
                    </a:lnTo>
                    <a:lnTo>
                      <a:pt x="260" y="698"/>
                    </a:lnTo>
                    <a:lnTo>
                      <a:pt x="264" y="703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4" y="717"/>
                    </a:lnTo>
                    <a:lnTo>
                      <a:pt x="260" y="722"/>
                    </a:lnTo>
                    <a:lnTo>
                      <a:pt x="255" y="725"/>
                    </a:lnTo>
                    <a:lnTo>
                      <a:pt x="248" y="727"/>
                    </a:lnTo>
                    <a:lnTo>
                      <a:pt x="248" y="727"/>
                    </a:lnTo>
                    <a:lnTo>
                      <a:pt x="243" y="725"/>
                    </a:lnTo>
                    <a:lnTo>
                      <a:pt x="238" y="722"/>
                    </a:lnTo>
                    <a:lnTo>
                      <a:pt x="235" y="717"/>
                    </a:lnTo>
                    <a:lnTo>
                      <a:pt x="233" y="710"/>
                    </a:lnTo>
                    <a:lnTo>
                      <a:pt x="233" y="710"/>
                    </a:lnTo>
                    <a:lnTo>
                      <a:pt x="235" y="703"/>
                    </a:lnTo>
                    <a:lnTo>
                      <a:pt x="238" y="698"/>
                    </a:lnTo>
                    <a:lnTo>
                      <a:pt x="243" y="695"/>
                    </a:lnTo>
                    <a:lnTo>
                      <a:pt x="248" y="695"/>
                    </a:lnTo>
                    <a:lnTo>
                      <a:pt x="248" y="695"/>
                    </a:lnTo>
                    <a:close/>
                    <a:moveTo>
                      <a:pt x="190" y="695"/>
                    </a:moveTo>
                    <a:lnTo>
                      <a:pt x="190" y="695"/>
                    </a:lnTo>
                    <a:lnTo>
                      <a:pt x="190" y="695"/>
                    </a:lnTo>
                    <a:lnTo>
                      <a:pt x="195" y="695"/>
                    </a:lnTo>
                    <a:lnTo>
                      <a:pt x="201" y="698"/>
                    </a:lnTo>
                    <a:lnTo>
                      <a:pt x="204" y="703"/>
                    </a:lnTo>
                    <a:lnTo>
                      <a:pt x="206" y="710"/>
                    </a:lnTo>
                    <a:lnTo>
                      <a:pt x="206" y="710"/>
                    </a:lnTo>
                    <a:lnTo>
                      <a:pt x="204" y="717"/>
                    </a:lnTo>
                    <a:lnTo>
                      <a:pt x="201" y="722"/>
                    </a:lnTo>
                    <a:lnTo>
                      <a:pt x="195" y="725"/>
                    </a:lnTo>
                    <a:lnTo>
                      <a:pt x="190" y="727"/>
                    </a:lnTo>
                    <a:lnTo>
                      <a:pt x="190" y="727"/>
                    </a:lnTo>
                    <a:lnTo>
                      <a:pt x="183" y="725"/>
                    </a:lnTo>
                    <a:lnTo>
                      <a:pt x="180" y="722"/>
                    </a:lnTo>
                    <a:lnTo>
                      <a:pt x="177" y="717"/>
                    </a:lnTo>
                    <a:lnTo>
                      <a:pt x="175" y="710"/>
                    </a:lnTo>
                    <a:lnTo>
                      <a:pt x="175" y="710"/>
                    </a:lnTo>
                    <a:lnTo>
                      <a:pt x="177" y="703"/>
                    </a:lnTo>
                    <a:lnTo>
                      <a:pt x="180" y="698"/>
                    </a:lnTo>
                    <a:lnTo>
                      <a:pt x="183" y="695"/>
                    </a:lnTo>
                    <a:lnTo>
                      <a:pt x="190" y="695"/>
                    </a:lnTo>
                    <a:lnTo>
                      <a:pt x="190" y="695"/>
                    </a:lnTo>
                    <a:close/>
                    <a:moveTo>
                      <a:pt x="132" y="695"/>
                    </a:moveTo>
                    <a:lnTo>
                      <a:pt x="132" y="695"/>
                    </a:lnTo>
                    <a:lnTo>
                      <a:pt x="132" y="695"/>
                    </a:lnTo>
                    <a:lnTo>
                      <a:pt x="138" y="695"/>
                    </a:lnTo>
                    <a:lnTo>
                      <a:pt x="143" y="698"/>
                    </a:lnTo>
                    <a:lnTo>
                      <a:pt x="146" y="703"/>
                    </a:lnTo>
                    <a:lnTo>
                      <a:pt x="148" y="710"/>
                    </a:lnTo>
                    <a:lnTo>
                      <a:pt x="148" y="710"/>
                    </a:lnTo>
                    <a:lnTo>
                      <a:pt x="146" y="717"/>
                    </a:lnTo>
                    <a:lnTo>
                      <a:pt x="143" y="722"/>
                    </a:lnTo>
                    <a:lnTo>
                      <a:pt x="138" y="725"/>
                    </a:lnTo>
                    <a:lnTo>
                      <a:pt x="132" y="727"/>
                    </a:lnTo>
                    <a:lnTo>
                      <a:pt x="132" y="727"/>
                    </a:lnTo>
                    <a:lnTo>
                      <a:pt x="126" y="725"/>
                    </a:lnTo>
                    <a:lnTo>
                      <a:pt x="120" y="722"/>
                    </a:lnTo>
                    <a:lnTo>
                      <a:pt x="117" y="717"/>
                    </a:lnTo>
                    <a:lnTo>
                      <a:pt x="117" y="710"/>
                    </a:lnTo>
                    <a:lnTo>
                      <a:pt x="117" y="710"/>
                    </a:lnTo>
                    <a:lnTo>
                      <a:pt x="117" y="703"/>
                    </a:lnTo>
                    <a:lnTo>
                      <a:pt x="120" y="698"/>
                    </a:lnTo>
                    <a:lnTo>
                      <a:pt x="126" y="695"/>
                    </a:lnTo>
                    <a:lnTo>
                      <a:pt x="132" y="695"/>
                    </a:lnTo>
                    <a:lnTo>
                      <a:pt x="132" y="695"/>
                    </a:lnTo>
                    <a:close/>
                    <a:moveTo>
                      <a:pt x="73" y="695"/>
                    </a:moveTo>
                    <a:lnTo>
                      <a:pt x="73" y="695"/>
                    </a:lnTo>
                    <a:lnTo>
                      <a:pt x="73" y="695"/>
                    </a:lnTo>
                    <a:lnTo>
                      <a:pt x="80" y="695"/>
                    </a:lnTo>
                    <a:lnTo>
                      <a:pt x="85" y="698"/>
                    </a:lnTo>
                    <a:lnTo>
                      <a:pt x="88" y="703"/>
                    </a:lnTo>
                    <a:lnTo>
                      <a:pt x="90" y="710"/>
                    </a:lnTo>
                    <a:lnTo>
                      <a:pt x="90" y="710"/>
                    </a:lnTo>
                    <a:lnTo>
                      <a:pt x="88" y="717"/>
                    </a:lnTo>
                    <a:lnTo>
                      <a:pt x="85" y="722"/>
                    </a:lnTo>
                    <a:lnTo>
                      <a:pt x="80" y="725"/>
                    </a:lnTo>
                    <a:lnTo>
                      <a:pt x="73" y="727"/>
                    </a:lnTo>
                    <a:lnTo>
                      <a:pt x="73" y="727"/>
                    </a:lnTo>
                    <a:lnTo>
                      <a:pt x="68" y="725"/>
                    </a:lnTo>
                    <a:lnTo>
                      <a:pt x="63" y="722"/>
                    </a:lnTo>
                    <a:lnTo>
                      <a:pt x="59" y="717"/>
                    </a:lnTo>
                    <a:lnTo>
                      <a:pt x="57" y="710"/>
                    </a:lnTo>
                    <a:lnTo>
                      <a:pt x="57" y="710"/>
                    </a:lnTo>
                    <a:lnTo>
                      <a:pt x="59" y="703"/>
                    </a:lnTo>
                    <a:lnTo>
                      <a:pt x="63" y="698"/>
                    </a:lnTo>
                    <a:lnTo>
                      <a:pt x="68" y="695"/>
                    </a:lnTo>
                    <a:lnTo>
                      <a:pt x="73" y="695"/>
                    </a:lnTo>
                    <a:lnTo>
                      <a:pt x="73" y="695"/>
                    </a:lnTo>
                    <a:close/>
                    <a:moveTo>
                      <a:pt x="15" y="695"/>
                    </a:moveTo>
                    <a:lnTo>
                      <a:pt x="15" y="695"/>
                    </a:lnTo>
                    <a:lnTo>
                      <a:pt x="15" y="695"/>
                    </a:lnTo>
                    <a:lnTo>
                      <a:pt x="22" y="695"/>
                    </a:lnTo>
                    <a:lnTo>
                      <a:pt x="27" y="698"/>
                    </a:lnTo>
                    <a:lnTo>
                      <a:pt x="30" y="703"/>
                    </a:lnTo>
                    <a:lnTo>
                      <a:pt x="30" y="710"/>
                    </a:lnTo>
                    <a:lnTo>
                      <a:pt x="30" y="710"/>
                    </a:lnTo>
                    <a:lnTo>
                      <a:pt x="30" y="717"/>
                    </a:lnTo>
                    <a:lnTo>
                      <a:pt x="27" y="722"/>
                    </a:lnTo>
                    <a:lnTo>
                      <a:pt x="22" y="725"/>
                    </a:lnTo>
                    <a:lnTo>
                      <a:pt x="15" y="727"/>
                    </a:lnTo>
                    <a:lnTo>
                      <a:pt x="15" y="727"/>
                    </a:lnTo>
                    <a:lnTo>
                      <a:pt x="10" y="725"/>
                    </a:lnTo>
                    <a:lnTo>
                      <a:pt x="5" y="722"/>
                    </a:lnTo>
                    <a:lnTo>
                      <a:pt x="1" y="717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1" y="703"/>
                    </a:lnTo>
                    <a:lnTo>
                      <a:pt x="5" y="698"/>
                    </a:lnTo>
                    <a:lnTo>
                      <a:pt x="10" y="695"/>
                    </a:lnTo>
                    <a:lnTo>
                      <a:pt x="15" y="695"/>
                    </a:lnTo>
                    <a:lnTo>
                      <a:pt x="15" y="695"/>
                    </a:lnTo>
                    <a:close/>
                    <a:moveTo>
                      <a:pt x="1181" y="650"/>
                    </a:moveTo>
                    <a:lnTo>
                      <a:pt x="1181" y="650"/>
                    </a:lnTo>
                    <a:lnTo>
                      <a:pt x="1181" y="650"/>
                    </a:lnTo>
                    <a:lnTo>
                      <a:pt x="1187" y="652"/>
                    </a:lnTo>
                    <a:lnTo>
                      <a:pt x="1192" y="655"/>
                    </a:lnTo>
                    <a:lnTo>
                      <a:pt x="1195" y="660"/>
                    </a:lnTo>
                    <a:lnTo>
                      <a:pt x="1197" y="667"/>
                    </a:lnTo>
                    <a:lnTo>
                      <a:pt x="1197" y="667"/>
                    </a:lnTo>
                    <a:lnTo>
                      <a:pt x="1195" y="672"/>
                    </a:lnTo>
                    <a:lnTo>
                      <a:pt x="1192" y="677"/>
                    </a:lnTo>
                    <a:lnTo>
                      <a:pt x="1187" y="681"/>
                    </a:lnTo>
                    <a:lnTo>
                      <a:pt x="1181" y="683"/>
                    </a:lnTo>
                    <a:lnTo>
                      <a:pt x="1181" y="683"/>
                    </a:lnTo>
                    <a:lnTo>
                      <a:pt x="1175" y="681"/>
                    </a:lnTo>
                    <a:lnTo>
                      <a:pt x="1171" y="677"/>
                    </a:lnTo>
                    <a:lnTo>
                      <a:pt x="1168" y="672"/>
                    </a:lnTo>
                    <a:lnTo>
                      <a:pt x="1166" y="667"/>
                    </a:lnTo>
                    <a:lnTo>
                      <a:pt x="1166" y="667"/>
                    </a:lnTo>
                    <a:lnTo>
                      <a:pt x="1168" y="660"/>
                    </a:lnTo>
                    <a:lnTo>
                      <a:pt x="1171" y="655"/>
                    </a:lnTo>
                    <a:lnTo>
                      <a:pt x="1175" y="652"/>
                    </a:lnTo>
                    <a:lnTo>
                      <a:pt x="1181" y="650"/>
                    </a:lnTo>
                    <a:lnTo>
                      <a:pt x="1181" y="650"/>
                    </a:lnTo>
                    <a:close/>
                    <a:moveTo>
                      <a:pt x="1124" y="650"/>
                    </a:moveTo>
                    <a:lnTo>
                      <a:pt x="1124" y="650"/>
                    </a:lnTo>
                    <a:lnTo>
                      <a:pt x="1124" y="650"/>
                    </a:lnTo>
                    <a:lnTo>
                      <a:pt x="1129" y="652"/>
                    </a:lnTo>
                    <a:lnTo>
                      <a:pt x="1134" y="655"/>
                    </a:lnTo>
                    <a:lnTo>
                      <a:pt x="1137" y="660"/>
                    </a:lnTo>
                    <a:lnTo>
                      <a:pt x="1139" y="667"/>
                    </a:lnTo>
                    <a:lnTo>
                      <a:pt x="1139" y="667"/>
                    </a:lnTo>
                    <a:lnTo>
                      <a:pt x="1137" y="672"/>
                    </a:lnTo>
                    <a:lnTo>
                      <a:pt x="1134" y="677"/>
                    </a:lnTo>
                    <a:lnTo>
                      <a:pt x="1129" y="681"/>
                    </a:lnTo>
                    <a:lnTo>
                      <a:pt x="1124" y="683"/>
                    </a:lnTo>
                    <a:lnTo>
                      <a:pt x="1124" y="683"/>
                    </a:lnTo>
                    <a:lnTo>
                      <a:pt x="1117" y="681"/>
                    </a:lnTo>
                    <a:lnTo>
                      <a:pt x="1112" y="677"/>
                    </a:lnTo>
                    <a:lnTo>
                      <a:pt x="1108" y="672"/>
                    </a:lnTo>
                    <a:lnTo>
                      <a:pt x="1108" y="667"/>
                    </a:lnTo>
                    <a:lnTo>
                      <a:pt x="1108" y="667"/>
                    </a:lnTo>
                    <a:lnTo>
                      <a:pt x="1108" y="660"/>
                    </a:lnTo>
                    <a:lnTo>
                      <a:pt x="1112" y="655"/>
                    </a:lnTo>
                    <a:lnTo>
                      <a:pt x="1117" y="652"/>
                    </a:lnTo>
                    <a:lnTo>
                      <a:pt x="1124" y="650"/>
                    </a:lnTo>
                    <a:lnTo>
                      <a:pt x="1124" y="650"/>
                    </a:lnTo>
                    <a:close/>
                    <a:moveTo>
                      <a:pt x="1064" y="650"/>
                    </a:moveTo>
                    <a:lnTo>
                      <a:pt x="1064" y="650"/>
                    </a:lnTo>
                    <a:lnTo>
                      <a:pt x="1064" y="650"/>
                    </a:lnTo>
                    <a:lnTo>
                      <a:pt x="1071" y="652"/>
                    </a:lnTo>
                    <a:lnTo>
                      <a:pt x="1076" y="655"/>
                    </a:lnTo>
                    <a:lnTo>
                      <a:pt x="1079" y="660"/>
                    </a:lnTo>
                    <a:lnTo>
                      <a:pt x="1081" y="667"/>
                    </a:lnTo>
                    <a:lnTo>
                      <a:pt x="1081" y="667"/>
                    </a:lnTo>
                    <a:lnTo>
                      <a:pt x="1079" y="672"/>
                    </a:lnTo>
                    <a:lnTo>
                      <a:pt x="1076" y="677"/>
                    </a:lnTo>
                    <a:lnTo>
                      <a:pt x="1071" y="681"/>
                    </a:lnTo>
                    <a:lnTo>
                      <a:pt x="1064" y="683"/>
                    </a:lnTo>
                    <a:lnTo>
                      <a:pt x="1064" y="683"/>
                    </a:lnTo>
                    <a:lnTo>
                      <a:pt x="1059" y="681"/>
                    </a:lnTo>
                    <a:lnTo>
                      <a:pt x="1054" y="677"/>
                    </a:lnTo>
                    <a:lnTo>
                      <a:pt x="1050" y="672"/>
                    </a:lnTo>
                    <a:lnTo>
                      <a:pt x="1049" y="667"/>
                    </a:lnTo>
                    <a:lnTo>
                      <a:pt x="1049" y="667"/>
                    </a:lnTo>
                    <a:lnTo>
                      <a:pt x="1050" y="660"/>
                    </a:lnTo>
                    <a:lnTo>
                      <a:pt x="1054" y="655"/>
                    </a:lnTo>
                    <a:lnTo>
                      <a:pt x="1059" y="652"/>
                    </a:lnTo>
                    <a:lnTo>
                      <a:pt x="1064" y="650"/>
                    </a:lnTo>
                    <a:lnTo>
                      <a:pt x="1064" y="650"/>
                    </a:lnTo>
                    <a:close/>
                    <a:moveTo>
                      <a:pt x="1006" y="650"/>
                    </a:moveTo>
                    <a:lnTo>
                      <a:pt x="1006" y="650"/>
                    </a:lnTo>
                    <a:lnTo>
                      <a:pt x="1006" y="650"/>
                    </a:lnTo>
                    <a:lnTo>
                      <a:pt x="1013" y="652"/>
                    </a:lnTo>
                    <a:lnTo>
                      <a:pt x="1018" y="655"/>
                    </a:lnTo>
                    <a:lnTo>
                      <a:pt x="1021" y="660"/>
                    </a:lnTo>
                    <a:lnTo>
                      <a:pt x="1021" y="667"/>
                    </a:lnTo>
                    <a:lnTo>
                      <a:pt x="1021" y="667"/>
                    </a:lnTo>
                    <a:lnTo>
                      <a:pt x="1021" y="672"/>
                    </a:lnTo>
                    <a:lnTo>
                      <a:pt x="1018" y="677"/>
                    </a:lnTo>
                    <a:lnTo>
                      <a:pt x="1013" y="681"/>
                    </a:lnTo>
                    <a:lnTo>
                      <a:pt x="1006" y="683"/>
                    </a:lnTo>
                    <a:lnTo>
                      <a:pt x="1006" y="683"/>
                    </a:lnTo>
                    <a:lnTo>
                      <a:pt x="1001" y="681"/>
                    </a:lnTo>
                    <a:lnTo>
                      <a:pt x="996" y="677"/>
                    </a:lnTo>
                    <a:lnTo>
                      <a:pt x="992" y="672"/>
                    </a:lnTo>
                    <a:lnTo>
                      <a:pt x="991" y="667"/>
                    </a:lnTo>
                    <a:lnTo>
                      <a:pt x="991" y="667"/>
                    </a:lnTo>
                    <a:lnTo>
                      <a:pt x="992" y="660"/>
                    </a:lnTo>
                    <a:lnTo>
                      <a:pt x="996" y="655"/>
                    </a:lnTo>
                    <a:lnTo>
                      <a:pt x="1001" y="652"/>
                    </a:lnTo>
                    <a:lnTo>
                      <a:pt x="1006" y="650"/>
                    </a:lnTo>
                    <a:lnTo>
                      <a:pt x="1006" y="650"/>
                    </a:lnTo>
                    <a:close/>
                    <a:moveTo>
                      <a:pt x="948" y="650"/>
                    </a:moveTo>
                    <a:lnTo>
                      <a:pt x="948" y="650"/>
                    </a:lnTo>
                    <a:lnTo>
                      <a:pt x="948" y="650"/>
                    </a:lnTo>
                    <a:lnTo>
                      <a:pt x="955" y="652"/>
                    </a:lnTo>
                    <a:lnTo>
                      <a:pt x="958" y="655"/>
                    </a:lnTo>
                    <a:lnTo>
                      <a:pt x="962" y="660"/>
                    </a:lnTo>
                    <a:lnTo>
                      <a:pt x="963" y="667"/>
                    </a:lnTo>
                    <a:lnTo>
                      <a:pt x="963" y="667"/>
                    </a:lnTo>
                    <a:lnTo>
                      <a:pt x="962" y="672"/>
                    </a:lnTo>
                    <a:lnTo>
                      <a:pt x="958" y="677"/>
                    </a:lnTo>
                    <a:lnTo>
                      <a:pt x="955" y="681"/>
                    </a:lnTo>
                    <a:lnTo>
                      <a:pt x="948" y="683"/>
                    </a:lnTo>
                    <a:lnTo>
                      <a:pt x="948" y="683"/>
                    </a:lnTo>
                    <a:lnTo>
                      <a:pt x="941" y="681"/>
                    </a:lnTo>
                    <a:lnTo>
                      <a:pt x="938" y="677"/>
                    </a:lnTo>
                    <a:lnTo>
                      <a:pt x="934" y="672"/>
                    </a:lnTo>
                    <a:lnTo>
                      <a:pt x="933" y="667"/>
                    </a:lnTo>
                    <a:lnTo>
                      <a:pt x="933" y="667"/>
                    </a:lnTo>
                    <a:lnTo>
                      <a:pt x="934" y="660"/>
                    </a:lnTo>
                    <a:lnTo>
                      <a:pt x="938" y="655"/>
                    </a:lnTo>
                    <a:lnTo>
                      <a:pt x="941" y="652"/>
                    </a:lnTo>
                    <a:lnTo>
                      <a:pt x="948" y="650"/>
                    </a:lnTo>
                    <a:lnTo>
                      <a:pt x="948" y="650"/>
                    </a:lnTo>
                    <a:close/>
                    <a:moveTo>
                      <a:pt x="890" y="650"/>
                    </a:moveTo>
                    <a:lnTo>
                      <a:pt x="890" y="650"/>
                    </a:lnTo>
                    <a:lnTo>
                      <a:pt x="890" y="650"/>
                    </a:lnTo>
                    <a:lnTo>
                      <a:pt x="895" y="652"/>
                    </a:lnTo>
                    <a:lnTo>
                      <a:pt x="900" y="655"/>
                    </a:lnTo>
                    <a:lnTo>
                      <a:pt x="904" y="660"/>
                    </a:lnTo>
                    <a:lnTo>
                      <a:pt x="906" y="667"/>
                    </a:lnTo>
                    <a:lnTo>
                      <a:pt x="906" y="667"/>
                    </a:lnTo>
                    <a:lnTo>
                      <a:pt x="904" y="672"/>
                    </a:lnTo>
                    <a:lnTo>
                      <a:pt x="900" y="677"/>
                    </a:lnTo>
                    <a:lnTo>
                      <a:pt x="895" y="681"/>
                    </a:lnTo>
                    <a:lnTo>
                      <a:pt x="890" y="683"/>
                    </a:lnTo>
                    <a:lnTo>
                      <a:pt x="890" y="683"/>
                    </a:lnTo>
                    <a:lnTo>
                      <a:pt x="883" y="681"/>
                    </a:lnTo>
                    <a:lnTo>
                      <a:pt x="878" y="677"/>
                    </a:lnTo>
                    <a:lnTo>
                      <a:pt x="875" y="672"/>
                    </a:lnTo>
                    <a:lnTo>
                      <a:pt x="875" y="667"/>
                    </a:lnTo>
                    <a:lnTo>
                      <a:pt x="875" y="667"/>
                    </a:lnTo>
                    <a:lnTo>
                      <a:pt x="875" y="660"/>
                    </a:lnTo>
                    <a:lnTo>
                      <a:pt x="878" y="655"/>
                    </a:lnTo>
                    <a:lnTo>
                      <a:pt x="883" y="652"/>
                    </a:lnTo>
                    <a:lnTo>
                      <a:pt x="890" y="650"/>
                    </a:lnTo>
                    <a:lnTo>
                      <a:pt x="890" y="650"/>
                    </a:lnTo>
                    <a:close/>
                    <a:moveTo>
                      <a:pt x="832" y="650"/>
                    </a:moveTo>
                    <a:lnTo>
                      <a:pt x="832" y="650"/>
                    </a:lnTo>
                    <a:lnTo>
                      <a:pt x="832" y="650"/>
                    </a:lnTo>
                    <a:lnTo>
                      <a:pt x="837" y="652"/>
                    </a:lnTo>
                    <a:lnTo>
                      <a:pt x="843" y="655"/>
                    </a:lnTo>
                    <a:lnTo>
                      <a:pt x="846" y="660"/>
                    </a:lnTo>
                    <a:lnTo>
                      <a:pt x="848" y="667"/>
                    </a:lnTo>
                    <a:lnTo>
                      <a:pt x="848" y="667"/>
                    </a:lnTo>
                    <a:lnTo>
                      <a:pt x="846" y="672"/>
                    </a:lnTo>
                    <a:lnTo>
                      <a:pt x="843" y="677"/>
                    </a:lnTo>
                    <a:lnTo>
                      <a:pt x="837" y="681"/>
                    </a:lnTo>
                    <a:lnTo>
                      <a:pt x="832" y="683"/>
                    </a:lnTo>
                    <a:lnTo>
                      <a:pt x="832" y="683"/>
                    </a:lnTo>
                    <a:lnTo>
                      <a:pt x="826" y="681"/>
                    </a:lnTo>
                    <a:lnTo>
                      <a:pt x="820" y="677"/>
                    </a:lnTo>
                    <a:lnTo>
                      <a:pt x="817" y="672"/>
                    </a:lnTo>
                    <a:lnTo>
                      <a:pt x="815" y="667"/>
                    </a:lnTo>
                    <a:lnTo>
                      <a:pt x="815" y="667"/>
                    </a:lnTo>
                    <a:lnTo>
                      <a:pt x="817" y="660"/>
                    </a:lnTo>
                    <a:lnTo>
                      <a:pt x="820" y="655"/>
                    </a:lnTo>
                    <a:lnTo>
                      <a:pt x="826" y="652"/>
                    </a:lnTo>
                    <a:lnTo>
                      <a:pt x="832" y="650"/>
                    </a:lnTo>
                    <a:lnTo>
                      <a:pt x="832" y="650"/>
                    </a:lnTo>
                    <a:close/>
                    <a:moveTo>
                      <a:pt x="773" y="650"/>
                    </a:moveTo>
                    <a:lnTo>
                      <a:pt x="773" y="650"/>
                    </a:lnTo>
                    <a:lnTo>
                      <a:pt x="773" y="650"/>
                    </a:lnTo>
                    <a:lnTo>
                      <a:pt x="780" y="652"/>
                    </a:lnTo>
                    <a:lnTo>
                      <a:pt x="785" y="655"/>
                    </a:lnTo>
                    <a:lnTo>
                      <a:pt x="788" y="660"/>
                    </a:lnTo>
                    <a:lnTo>
                      <a:pt x="788" y="667"/>
                    </a:lnTo>
                    <a:lnTo>
                      <a:pt x="788" y="667"/>
                    </a:lnTo>
                    <a:lnTo>
                      <a:pt x="788" y="672"/>
                    </a:lnTo>
                    <a:lnTo>
                      <a:pt x="785" y="677"/>
                    </a:lnTo>
                    <a:lnTo>
                      <a:pt x="780" y="681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8" y="681"/>
                    </a:lnTo>
                    <a:lnTo>
                      <a:pt x="762" y="677"/>
                    </a:lnTo>
                    <a:lnTo>
                      <a:pt x="759" y="672"/>
                    </a:lnTo>
                    <a:lnTo>
                      <a:pt x="757" y="667"/>
                    </a:lnTo>
                    <a:lnTo>
                      <a:pt x="757" y="667"/>
                    </a:lnTo>
                    <a:lnTo>
                      <a:pt x="759" y="660"/>
                    </a:lnTo>
                    <a:lnTo>
                      <a:pt x="762" y="655"/>
                    </a:lnTo>
                    <a:lnTo>
                      <a:pt x="768" y="652"/>
                    </a:lnTo>
                    <a:lnTo>
                      <a:pt x="773" y="650"/>
                    </a:lnTo>
                    <a:lnTo>
                      <a:pt x="773" y="650"/>
                    </a:lnTo>
                    <a:close/>
                    <a:moveTo>
                      <a:pt x="715" y="650"/>
                    </a:moveTo>
                    <a:lnTo>
                      <a:pt x="715" y="650"/>
                    </a:lnTo>
                    <a:lnTo>
                      <a:pt x="715" y="650"/>
                    </a:lnTo>
                    <a:lnTo>
                      <a:pt x="722" y="652"/>
                    </a:lnTo>
                    <a:lnTo>
                      <a:pt x="725" y="655"/>
                    </a:lnTo>
                    <a:lnTo>
                      <a:pt x="728" y="660"/>
                    </a:lnTo>
                    <a:lnTo>
                      <a:pt x="730" y="667"/>
                    </a:lnTo>
                    <a:lnTo>
                      <a:pt x="730" y="667"/>
                    </a:lnTo>
                    <a:lnTo>
                      <a:pt x="728" y="672"/>
                    </a:lnTo>
                    <a:lnTo>
                      <a:pt x="725" y="677"/>
                    </a:lnTo>
                    <a:lnTo>
                      <a:pt x="722" y="681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10" y="681"/>
                    </a:lnTo>
                    <a:lnTo>
                      <a:pt x="705" y="677"/>
                    </a:lnTo>
                    <a:lnTo>
                      <a:pt x="701" y="672"/>
                    </a:lnTo>
                    <a:lnTo>
                      <a:pt x="699" y="667"/>
                    </a:lnTo>
                    <a:lnTo>
                      <a:pt x="699" y="667"/>
                    </a:lnTo>
                    <a:lnTo>
                      <a:pt x="701" y="660"/>
                    </a:lnTo>
                    <a:lnTo>
                      <a:pt x="705" y="655"/>
                    </a:lnTo>
                    <a:lnTo>
                      <a:pt x="710" y="652"/>
                    </a:lnTo>
                    <a:lnTo>
                      <a:pt x="715" y="650"/>
                    </a:lnTo>
                    <a:lnTo>
                      <a:pt x="715" y="650"/>
                    </a:lnTo>
                    <a:close/>
                    <a:moveTo>
                      <a:pt x="657" y="650"/>
                    </a:moveTo>
                    <a:lnTo>
                      <a:pt x="657" y="650"/>
                    </a:lnTo>
                    <a:lnTo>
                      <a:pt x="657" y="650"/>
                    </a:lnTo>
                    <a:lnTo>
                      <a:pt x="662" y="652"/>
                    </a:lnTo>
                    <a:lnTo>
                      <a:pt x="667" y="655"/>
                    </a:lnTo>
                    <a:lnTo>
                      <a:pt x="671" y="660"/>
                    </a:lnTo>
                    <a:lnTo>
                      <a:pt x="672" y="667"/>
                    </a:lnTo>
                    <a:lnTo>
                      <a:pt x="672" y="667"/>
                    </a:lnTo>
                    <a:lnTo>
                      <a:pt x="671" y="672"/>
                    </a:lnTo>
                    <a:lnTo>
                      <a:pt x="667" y="677"/>
                    </a:lnTo>
                    <a:lnTo>
                      <a:pt x="662" y="681"/>
                    </a:lnTo>
                    <a:lnTo>
                      <a:pt x="657" y="683"/>
                    </a:lnTo>
                    <a:lnTo>
                      <a:pt x="657" y="683"/>
                    </a:lnTo>
                    <a:lnTo>
                      <a:pt x="650" y="681"/>
                    </a:lnTo>
                    <a:lnTo>
                      <a:pt x="645" y="677"/>
                    </a:lnTo>
                    <a:lnTo>
                      <a:pt x="642" y="672"/>
                    </a:lnTo>
                    <a:lnTo>
                      <a:pt x="642" y="667"/>
                    </a:lnTo>
                    <a:lnTo>
                      <a:pt x="642" y="667"/>
                    </a:lnTo>
                    <a:lnTo>
                      <a:pt x="642" y="660"/>
                    </a:lnTo>
                    <a:lnTo>
                      <a:pt x="645" y="655"/>
                    </a:lnTo>
                    <a:lnTo>
                      <a:pt x="650" y="652"/>
                    </a:lnTo>
                    <a:lnTo>
                      <a:pt x="657" y="650"/>
                    </a:lnTo>
                    <a:lnTo>
                      <a:pt x="657" y="650"/>
                    </a:lnTo>
                    <a:close/>
                    <a:moveTo>
                      <a:pt x="482" y="650"/>
                    </a:moveTo>
                    <a:lnTo>
                      <a:pt x="482" y="650"/>
                    </a:lnTo>
                    <a:lnTo>
                      <a:pt x="482" y="650"/>
                    </a:lnTo>
                    <a:lnTo>
                      <a:pt x="488" y="652"/>
                    </a:lnTo>
                    <a:lnTo>
                      <a:pt x="493" y="655"/>
                    </a:lnTo>
                    <a:lnTo>
                      <a:pt x="495" y="660"/>
                    </a:lnTo>
                    <a:lnTo>
                      <a:pt x="497" y="667"/>
                    </a:lnTo>
                    <a:lnTo>
                      <a:pt x="497" y="667"/>
                    </a:lnTo>
                    <a:lnTo>
                      <a:pt x="495" y="672"/>
                    </a:lnTo>
                    <a:lnTo>
                      <a:pt x="493" y="677"/>
                    </a:lnTo>
                    <a:lnTo>
                      <a:pt x="488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6" y="681"/>
                    </a:lnTo>
                    <a:lnTo>
                      <a:pt x="471" y="677"/>
                    </a:lnTo>
                    <a:lnTo>
                      <a:pt x="468" y="672"/>
                    </a:lnTo>
                    <a:lnTo>
                      <a:pt x="466" y="667"/>
                    </a:lnTo>
                    <a:lnTo>
                      <a:pt x="466" y="667"/>
                    </a:lnTo>
                    <a:lnTo>
                      <a:pt x="468" y="660"/>
                    </a:lnTo>
                    <a:lnTo>
                      <a:pt x="471" y="655"/>
                    </a:lnTo>
                    <a:lnTo>
                      <a:pt x="476" y="652"/>
                    </a:lnTo>
                    <a:lnTo>
                      <a:pt x="482" y="650"/>
                    </a:lnTo>
                    <a:lnTo>
                      <a:pt x="482" y="650"/>
                    </a:lnTo>
                    <a:close/>
                    <a:moveTo>
                      <a:pt x="424" y="650"/>
                    </a:moveTo>
                    <a:lnTo>
                      <a:pt x="424" y="650"/>
                    </a:lnTo>
                    <a:lnTo>
                      <a:pt x="424" y="650"/>
                    </a:lnTo>
                    <a:lnTo>
                      <a:pt x="429" y="652"/>
                    </a:lnTo>
                    <a:lnTo>
                      <a:pt x="434" y="655"/>
                    </a:lnTo>
                    <a:lnTo>
                      <a:pt x="437" y="660"/>
                    </a:lnTo>
                    <a:lnTo>
                      <a:pt x="439" y="667"/>
                    </a:lnTo>
                    <a:lnTo>
                      <a:pt x="439" y="667"/>
                    </a:lnTo>
                    <a:lnTo>
                      <a:pt x="437" y="672"/>
                    </a:lnTo>
                    <a:lnTo>
                      <a:pt x="434" y="677"/>
                    </a:lnTo>
                    <a:lnTo>
                      <a:pt x="429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1"/>
                    </a:lnTo>
                    <a:lnTo>
                      <a:pt x="412" y="677"/>
                    </a:lnTo>
                    <a:lnTo>
                      <a:pt x="410" y="672"/>
                    </a:lnTo>
                    <a:lnTo>
                      <a:pt x="408" y="667"/>
                    </a:lnTo>
                    <a:lnTo>
                      <a:pt x="408" y="667"/>
                    </a:lnTo>
                    <a:lnTo>
                      <a:pt x="410" y="660"/>
                    </a:lnTo>
                    <a:lnTo>
                      <a:pt x="412" y="655"/>
                    </a:lnTo>
                    <a:lnTo>
                      <a:pt x="417" y="652"/>
                    </a:lnTo>
                    <a:lnTo>
                      <a:pt x="424" y="650"/>
                    </a:lnTo>
                    <a:lnTo>
                      <a:pt x="424" y="650"/>
                    </a:lnTo>
                    <a:close/>
                    <a:moveTo>
                      <a:pt x="366" y="650"/>
                    </a:moveTo>
                    <a:lnTo>
                      <a:pt x="366" y="650"/>
                    </a:lnTo>
                    <a:lnTo>
                      <a:pt x="366" y="650"/>
                    </a:lnTo>
                    <a:lnTo>
                      <a:pt x="371" y="652"/>
                    </a:lnTo>
                    <a:lnTo>
                      <a:pt x="376" y="655"/>
                    </a:lnTo>
                    <a:lnTo>
                      <a:pt x="379" y="660"/>
                    </a:lnTo>
                    <a:lnTo>
                      <a:pt x="381" y="667"/>
                    </a:lnTo>
                    <a:lnTo>
                      <a:pt x="381" y="667"/>
                    </a:lnTo>
                    <a:lnTo>
                      <a:pt x="379" y="672"/>
                    </a:lnTo>
                    <a:lnTo>
                      <a:pt x="376" y="677"/>
                    </a:lnTo>
                    <a:lnTo>
                      <a:pt x="371" y="681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1"/>
                    </a:lnTo>
                    <a:lnTo>
                      <a:pt x="354" y="677"/>
                    </a:lnTo>
                    <a:lnTo>
                      <a:pt x="350" y="672"/>
                    </a:lnTo>
                    <a:lnTo>
                      <a:pt x="350" y="667"/>
                    </a:lnTo>
                    <a:lnTo>
                      <a:pt x="350" y="667"/>
                    </a:lnTo>
                    <a:lnTo>
                      <a:pt x="350" y="660"/>
                    </a:lnTo>
                    <a:lnTo>
                      <a:pt x="354" y="655"/>
                    </a:lnTo>
                    <a:lnTo>
                      <a:pt x="359" y="652"/>
                    </a:lnTo>
                    <a:lnTo>
                      <a:pt x="366" y="650"/>
                    </a:lnTo>
                    <a:lnTo>
                      <a:pt x="366" y="650"/>
                    </a:lnTo>
                    <a:close/>
                    <a:moveTo>
                      <a:pt x="306" y="650"/>
                    </a:moveTo>
                    <a:lnTo>
                      <a:pt x="306" y="650"/>
                    </a:lnTo>
                    <a:lnTo>
                      <a:pt x="306" y="650"/>
                    </a:lnTo>
                    <a:lnTo>
                      <a:pt x="313" y="652"/>
                    </a:lnTo>
                    <a:lnTo>
                      <a:pt x="318" y="655"/>
                    </a:lnTo>
                    <a:lnTo>
                      <a:pt x="321" y="660"/>
                    </a:lnTo>
                    <a:lnTo>
                      <a:pt x="323" y="667"/>
                    </a:lnTo>
                    <a:lnTo>
                      <a:pt x="323" y="667"/>
                    </a:lnTo>
                    <a:lnTo>
                      <a:pt x="321" y="672"/>
                    </a:lnTo>
                    <a:lnTo>
                      <a:pt x="318" y="677"/>
                    </a:lnTo>
                    <a:lnTo>
                      <a:pt x="313" y="681"/>
                    </a:lnTo>
                    <a:lnTo>
                      <a:pt x="306" y="683"/>
                    </a:lnTo>
                    <a:lnTo>
                      <a:pt x="306" y="683"/>
                    </a:lnTo>
                    <a:lnTo>
                      <a:pt x="301" y="681"/>
                    </a:lnTo>
                    <a:lnTo>
                      <a:pt x="296" y="677"/>
                    </a:lnTo>
                    <a:lnTo>
                      <a:pt x="292" y="672"/>
                    </a:lnTo>
                    <a:lnTo>
                      <a:pt x="291" y="667"/>
                    </a:lnTo>
                    <a:lnTo>
                      <a:pt x="291" y="667"/>
                    </a:lnTo>
                    <a:lnTo>
                      <a:pt x="292" y="660"/>
                    </a:lnTo>
                    <a:lnTo>
                      <a:pt x="296" y="655"/>
                    </a:lnTo>
                    <a:lnTo>
                      <a:pt x="301" y="652"/>
                    </a:lnTo>
                    <a:lnTo>
                      <a:pt x="306" y="650"/>
                    </a:lnTo>
                    <a:lnTo>
                      <a:pt x="306" y="650"/>
                    </a:lnTo>
                    <a:close/>
                    <a:moveTo>
                      <a:pt x="248" y="650"/>
                    </a:moveTo>
                    <a:lnTo>
                      <a:pt x="248" y="650"/>
                    </a:lnTo>
                    <a:lnTo>
                      <a:pt x="248" y="650"/>
                    </a:lnTo>
                    <a:lnTo>
                      <a:pt x="255" y="652"/>
                    </a:lnTo>
                    <a:lnTo>
                      <a:pt x="260" y="655"/>
                    </a:lnTo>
                    <a:lnTo>
                      <a:pt x="264" y="660"/>
                    </a:lnTo>
                    <a:lnTo>
                      <a:pt x="264" y="667"/>
                    </a:lnTo>
                    <a:lnTo>
                      <a:pt x="264" y="667"/>
                    </a:lnTo>
                    <a:lnTo>
                      <a:pt x="264" y="672"/>
                    </a:lnTo>
                    <a:lnTo>
                      <a:pt x="260" y="677"/>
                    </a:lnTo>
                    <a:lnTo>
                      <a:pt x="255" y="681"/>
                    </a:lnTo>
                    <a:lnTo>
                      <a:pt x="248" y="683"/>
                    </a:lnTo>
                    <a:lnTo>
                      <a:pt x="248" y="683"/>
                    </a:lnTo>
                    <a:lnTo>
                      <a:pt x="243" y="681"/>
                    </a:lnTo>
                    <a:lnTo>
                      <a:pt x="238" y="677"/>
                    </a:lnTo>
                    <a:lnTo>
                      <a:pt x="235" y="672"/>
                    </a:lnTo>
                    <a:lnTo>
                      <a:pt x="233" y="667"/>
                    </a:lnTo>
                    <a:lnTo>
                      <a:pt x="233" y="667"/>
                    </a:lnTo>
                    <a:lnTo>
                      <a:pt x="235" y="660"/>
                    </a:lnTo>
                    <a:lnTo>
                      <a:pt x="238" y="655"/>
                    </a:lnTo>
                    <a:lnTo>
                      <a:pt x="243" y="652"/>
                    </a:lnTo>
                    <a:lnTo>
                      <a:pt x="248" y="650"/>
                    </a:lnTo>
                    <a:lnTo>
                      <a:pt x="248" y="650"/>
                    </a:lnTo>
                    <a:close/>
                    <a:moveTo>
                      <a:pt x="190" y="650"/>
                    </a:moveTo>
                    <a:lnTo>
                      <a:pt x="190" y="650"/>
                    </a:lnTo>
                    <a:lnTo>
                      <a:pt x="190" y="650"/>
                    </a:lnTo>
                    <a:lnTo>
                      <a:pt x="195" y="652"/>
                    </a:lnTo>
                    <a:lnTo>
                      <a:pt x="201" y="655"/>
                    </a:lnTo>
                    <a:lnTo>
                      <a:pt x="204" y="660"/>
                    </a:lnTo>
                    <a:lnTo>
                      <a:pt x="206" y="667"/>
                    </a:lnTo>
                    <a:lnTo>
                      <a:pt x="206" y="667"/>
                    </a:lnTo>
                    <a:lnTo>
                      <a:pt x="204" y="672"/>
                    </a:lnTo>
                    <a:lnTo>
                      <a:pt x="201" y="677"/>
                    </a:lnTo>
                    <a:lnTo>
                      <a:pt x="195" y="681"/>
                    </a:lnTo>
                    <a:lnTo>
                      <a:pt x="190" y="683"/>
                    </a:lnTo>
                    <a:lnTo>
                      <a:pt x="190" y="683"/>
                    </a:lnTo>
                    <a:lnTo>
                      <a:pt x="183" y="681"/>
                    </a:lnTo>
                    <a:lnTo>
                      <a:pt x="180" y="677"/>
                    </a:lnTo>
                    <a:lnTo>
                      <a:pt x="177" y="672"/>
                    </a:lnTo>
                    <a:lnTo>
                      <a:pt x="175" y="667"/>
                    </a:lnTo>
                    <a:lnTo>
                      <a:pt x="175" y="667"/>
                    </a:lnTo>
                    <a:lnTo>
                      <a:pt x="177" y="660"/>
                    </a:lnTo>
                    <a:lnTo>
                      <a:pt x="180" y="655"/>
                    </a:lnTo>
                    <a:lnTo>
                      <a:pt x="183" y="652"/>
                    </a:lnTo>
                    <a:lnTo>
                      <a:pt x="190" y="650"/>
                    </a:lnTo>
                    <a:lnTo>
                      <a:pt x="190" y="650"/>
                    </a:lnTo>
                    <a:close/>
                    <a:moveTo>
                      <a:pt x="132" y="650"/>
                    </a:moveTo>
                    <a:lnTo>
                      <a:pt x="132" y="650"/>
                    </a:lnTo>
                    <a:lnTo>
                      <a:pt x="132" y="650"/>
                    </a:lnTo>
                    <a:lnTo>
                      <a:pt x="138" y="652"/>
                    </a:lnTo>
                    <a:lnTo>
                      <a:pt x="143" y="655"/>
                    </a:lnTo>
                    <a:lnTo>
                      <a:pt x="146" y="660"/>
                    </a:lnTo>
                    <a:lnTo>
                      <a:pt x="148" y="667"/>
                    </a:lnTo>
                    <a:lnTo>
                      <a:pt x="148" y="667"/>
                    </a:lnTo>
                    <a:lnTo>
                      <a:pt x="146" y="672"/>
                    </a:lnTo>
                    <a:lnTo>
                      <a:pt x="143" y="677"/>
                    </a:lnTo>
                    <a:lnTo>
                      <a:pt x="138" y="681"/>
                    </a:lnTo>
                    <a:lnTo>
                      <a:pt x="132" y="683"/>
                    </a:lnTo>
                    <a:lnTo>
                      <a:pt x="132" y="683"/>
                    </a:lnTo>
                    <a:lnTo>
                      <a:pt x="126" y="681"/>
                    </a:lnTo>
                    <a:lnTo>
                      <a:pt x="120" y="677"/>
                    </a:lnTo>
                    <a:lnTo>
                      <a:pt x="117" y="672"/>
                    </a:lnTo>
                    <a:lnTo>
                      <a:pt x="117" y="667"/>
                    </a:lnTo>
                    <a:lnTo>
                      <a:pt x="117" y="667"/>
                    </a:lnTo>
                    <a:lnTo>
                      <a:pt x="117" y="660"/>
                    </a:lnTo>
                    <a:lnTo>
                      <a:pt x="120" y="655"/>
                    </a:lnTo>
                    <a:lnTo>
                      <a:pt x="126" y="652"/>
                    </a:lnTo>
                    <a:lnTo>
                      <a:pt x="132" y="650"/>
                    </a:lnTo>
                    <a:lnTo>
                      <a:pt x="132" y="650"/>
                    </a:lnTo>
                    <a:close/>
                    <a:moveTo>
                      <a:pt x="73" y="650"/>
                    </a:moveTo>
                    <a:lnTo>
                      <a:pt x="73" y="650"/>
                    </a:lnTo>
                    <a:lnTo>
                      <a:pt x="73" y="650"/>
                    </a:lnTo>
                    <a:lnTo>
                      <a:pt x="80" y="652"/>
                    </a:lnTo>
                    <a:lnTo>
                      <a:pt x="85" y="655"/>
                    </a:lnTo>
                    <a:lnTo>
                      <a:pt x="88" y="660"/>
                    </a:lnTo>
                    <a:lnTo>
                      <a:pt x="90" y="667"/>
                    </a:lnTo>
                    <a:lnTo>
                      <a:pt x="90" y="667"/>
                    </a:lnTo>
                    <a:lnTo>
                      <a:pt x="88" y="672"/>
                    </a:lnTo>
                    <a:lnTo>
                      <a:pt x="85" y="677"/>
                    </a:lnTo>
                    <a:lnTo>
                      <a:pt x="80" y="681"/>
                    </a:lnTo>
                    <a:lnTo>
                      <a:pt x="73" y="683"/>
                    </a:lnTo>
                    <a:lnTo>
                      <a:pt x="73" y="683"/>
                    </a:lnTo>
                    <a:lnTo>
                      <a:pt x="68" y="681"/>
                    </a:lnTo>
                    <a:lnTo>
                      <a:pt x="63" y="677"/>
                    </a:lnTo>
                    <a:lnTo>
                      <a:pt x="59" y="672"/>
                    </a:lnTo>
                    <a:lnTo>
                      <a:pt x="57" y="667"/>
                    </a:lnTo>
                    <a:lnTo>
                      <a:pt x="57" y="667"/>
                    </a:lnTo>
                    <a:lnTo>
                      <a:pt x="59" y="660"/>
                    </a:lnTo>
                    <a:lnTo>
                      <a:pt x="63" y="655"/>
                    </a:lnTo>
                    <a:lnTo>
                      <a:pt x="68" y="652"/>
                    </a:lnTo>
                    <a:lnTo>
                      <a:pt x="73" y="650"/>
                    </a:lnTo>
                    <a:lnTo>
                      <a:pt x="73" y="650"/>
                    </a:lnTo>
                    <a:close/>
                    <a:moveTo>
                      <a:pt x="15" y="650"/>
                    </a:moveTo>
                    <a:lnTo>
                      <a:pt x="15" y="650"/>
                    </a:lnTo>
                    <a:lnTo>
                      <a:pt x="15" y="650"/>
                    </a:lnTo>
                    <a:lnTo>
                      <a:pt x="22" y="652"/>
                    </a:lnTo>
                    <a:lnTo>
                      <a:pt x="27" y="655"/>
                    </a:lnTo>
                    <a:lnTo>
                      <a:pt x="30" y="660"/>
                    </a:lnTo>
                    <a:lnTo>
                      <a:pt x="30" y="667"/>
                    </a:lnTo>
                    <a:lnTo>
                      <a:pt x="30" y="667"/>
                    </a:lnTo>
                    <a:lnTo>
                      <a:pt x="30" y="672"/>
                    </a:lnTo>
                    <a:lnTo>
                      <a:pt x="27" y="677"/>
                    </a:lnTo>
                    <a:lnTo>
                      <a:pt x="22" y="681"/>
                    </a:lnTo>
                    <a:lnTo>
                      <a:pt x="15" y="683"/>
                    </a:lnTo>
                    <a:lnTo>
                      <a:pt x="15" y="683"/>
                    </a:lnTo>
                    <a:lnTo>
                      <a:pt x="10" y="681"/>
                    </a:lnTo>
                    <a:lnTo>
                      <a:pt x="5" y="677"/>
                    </a:lnTo>
                    <a:lnTo>
                      <a:pt x="1" y="672"/>
                    </a:lnTo>
                    <a:lnTo>
                      <a:pt x="0" y="667"/>
                    </a:lnTo>
                    <a:lnTo>
                      <a:pt x="0" y="667"/>
                    </a:lnTo>
                    <a:lnTo>
                      <a:pt x="1" y="660"/>
                    </a:lnTo>
                    <a:lnTo>
                      <a:pt x="5" y="655"/>
                    </a:lnTo>
                    <a:lnTo>
                      <a:pt x="10" y="652"/>
                    </a:lnTo>
                    <a:lnTo>
                      <a:pt x="15" y="650"/>
                    </a:lnTo>
                    <a:lnTo>
                      <a:pt x="15" y="650"/>
                    </a:lnTo>
                    <a:close/>
                    <a:moveTo>
                      <a:pt x="1181" y="608"/>
                    </a:moveTo>
                    <a:lnTo>
                      <a:pt x="1181" y="608"/>
                    </a:lnTo>
                    <a:lnTo>
                      <a:pt x="1181" y="608"/>
                    </a:lnTo>
                    <a:lnTo>
                      <a:pt x="1187" y="608"/>
                    </a:lnTo>
                    <a:lnTo>
                      <a:pt x="1192" y="611"/>
                    </a:lnTo>
                    <a:lnTo>
                      <a:pt x="1195" y="616"/>
                    </a:lnTo>
                    <a:lnTo>
                      <a:pt x="1197" y="623"/>
                    </a:lnTo>
                    <a:lnTo>
                      <a:pt x="1197" y="623"/>
                    </a:lnTo>
                    <a:lnTo>
                      <a:pt x="1195" y="630"/>
                    </a:lnTo>
                    <a:lnTo>
                      <a:pt x="1192" y="635"/>
                    </a:lnTo>
                    <a:lnTo>
                      <a:pt x="1187" y="638"/>
                    </a:lnTo>
                    <a:lnTo>
                      <a:pt x="1181" y="640"/>
                    </a:lnTo>
                    <a:lnTo>
                      <a:pt x="1181" y="640"/>
                    </a:lnTo>
                    <a:lnTo>
                      <a:pt x="1175" y="638"/>
                    </a:lnTo>
                    <a:lnTo>
                      <a:pt x="1171" y="635"/>
                    </a:lnTo>
                    <a:lnTo>
                      <a:pt x="1168" y="630"/>
                    </a:lnTo>
                    <a:lnTo>
                      <a:pt x="1166" y="623"/>
                    </a:lnTo>
                    <a:lnTo>
                      <a:pt x="1166" y="623"/>
                    </a:lnTo>
                    <a:lnTo>
                      <a:pt x="1168" y="616"/>
                    </a:lnTo>
                    <a:lnTo>
                      <a:pt x="1171" y="611"/>
                    </a:lnTo>
                    <a:lnTo>
                      <a:pt x="1175" y="608"/>
                    </a:lnTo>
                    <a:lnTo>
                      <a:pt x="1181" y="608"/>
                    </a:lnTo>
                    <a:lnTo>
                      <a:pt x="1181" y="608"/>
                    </a:lnTo>
                    <a:close/>
                    <a:moveTo>
                      <a:pt x="1124" y="608"/>
                    </a:moveTo>
                    <a:lnTo>
                      <a:pt x="1124" y="608"/>
                    </a:lnTo>
                    <a:lnTo>
                      <a:pt x="1124" y="608"/>
                    </a:lnTo>
                    <a:lnTo>
                      <a:pt x="1129" y="608"/>
                    </a:lnTo>
                    <a:lnTo>
                      <a:pt x="1134" y="611"/>
                    </a:lnTo>
                    <a:lnTo>
                      <a:pt x="1137" y="616"/>
                    </a:lnTo>
                    <a:lnTo>
                      <a:pt x="1139" y="623"/>
                    </a:lnTo>
                    <a:lnTo>
                      <a:pt x="1139" y="623"/>
                    </a:lnTo>
                    <a:lnTo>
                      <a:pt x="1137" y="630"/>
                    </a:lnTo>
                    <a:lnTo>
                      <a:pt x="1134" y="635"/>
                    </a:lnTo>
                    <a:lnTo>
                      <a:pt x="1129" y="638"/>
                    </a:lnTo>
                    <a:lnTo>
                      <a:pt x="1124" y="640"/>
                    </a:lnTo>
                    <a:lnTo>
                      <a:pt x="1124" y="640"/>
                    </a:lnTo>
                    <a:lnTo>
                      <a:pt x="1117" y="638"/>
                    </a:lnTo>
                    <a:lnTo>
                      <a:pt x="1112" y="635"/>
                    </a:lnTo>
                    <a:lnTo>
                      <a:pt x="1108" y="630"/>
                    </a:lnTo>
                    <a:lnTo>
                      <a:pt x="1108" y="623"/>
                    </a:lnTo>
                    <a:lnTo>
                      <a:pt x="1108" y="623"/>
                    </a:lnTo>
                    <a:lnTo>
                      <a:pt x="1108" y="616"/>
                    </a:lnTo>
                    <a:lnTo>
                      <a:pt x="1112" y="611"/>
                    </a:lnTo>
                    <a:lnTo>
                      <a:pt x="1117" y="608"/>
                    </a:lnTo>
                    <a:lnTo>
                      <a:pt x="1124" y="608"/>
                    </a:lnTo>
                    <a:lnTo>
                      <a:pt x="1124" y="608"/>
                    </a:lnTo>
                    <a:close/>
                    <a:moveTo>
                      <a:pt x="1064" y="608"/>
                    </a:moveTo>
                    <a:lnTo>
                      <a:pt x="1064" y="608"/>
                    </a:lnTo>
                    <a:lnTo>
                      <a:pt x="1064" y="608"/>
                    </a:lnTo>
                    <a:lnTo>
                      <a:pt x="1071" y="608"/>
                    </a:lnTo>
                    <a:lnTo>
                      <a:pt x="1076" y="611"/>
                    </a:lnTo>
                    <a:lnTo>
                      <a:pt x="1079" y="616"/>
                    </a:lnTo>
                    <a:lnTo>
                      <a:pt x="1081" y="623"/>
                    </a:lnTo>
                    <a:lnTo>
                      <a:pt x="1081" y="623"/>
                    </a:lnTo>
                    <a:lnTo>
                      <a:pt x="1079" y="630"/>
                    </a:lnTo>
                    <a:lnTo>
                      <a:pt x="1076" y="635"/>
                    </a:lnTo>
                    <a:lnTo>
                      <a:pt x="1071" y="638"/>
                    </a:lnTo>
                    <a:lnTo>
                      <a:pt x="1064" y="640"/>
                    </a:lnTo>
                    <a:lnTo>
                      <a:pt x="1064" y="640"/>
                    </a:lnTo>
                    <a:lnTo>
                      <a:pt x="1059" y="638"/>
                    </a:lnTo>
                    <a:lnTo>
                      <a:pt x="1054" y="635"/>
                    </a:lnTo>
                    <a:lnTo>
                      <a:pt x="1050" y="630"/>
                    </a:lnTo>
                    <a:lnTo>
                      <a:pt x="1049" y="623"/>
                    </a:lnTo>
                    <a:lnTo>
                      <a:pt x="1049" y="623"/>
                    </a:lnTo>
                    <a:lnTo>
                      <a:pt x="1050" y="616"/>
                    </a:lnTo>
                    <a:lnTo>
                      <a:pt x="1054" y="611"/>
                    </a:lnTo>
                    <a:lnTo>
                      <a:pt x="1059" y="608"/>
                    </a:lnTo>
                    <a:lnTo>
                      <a:pt x="1064" y="608"/>
                    </a:lnTo>
                    <a:lnTo>
                      <a:pt x="1064" y="608"/>
                    </a:lnTo>
                    <a:close/>
                    <a:moveTo>
                      <a:pt x="1006" y="608"/>
                    </a:moveTo>
                    <a:lnTo>
                      <a:pt x="1006" y="608"/>
                    </a:lnTo>
                    <a:lnTo>
                      <a:pt x="1006" y="608"/>
                    </a:lnTo>
                    <a:lnTo>
                      <a:pt x="1013" y="608"/>
                    </a:lnTo>
                    <a:lnTo>
                      <a:pt x="1018" y="611"/>
                    </a:lnTo>
                    <a:lnTo>
                      <a:pt x="1021" y="616"/>
                    </a:lnTo>
                    <a:lnTo>
                      <a:pt x="1021" y="623"/>
                    </a:lnTo>
                    <a:lnTo>
                      <a:pt x="1021" y="623"/>
                    </a:lnTo>
                    <a:lnTo>
                      <a:pt x="1021" y="630"/>
                    </a:lnTo>
                    <a:lnTo>
                      <a:pt x="1018" y="635"/>
                    </a:lnTo>
                    <a:lnTo>
                      <a:pt x="1013" y="638"/>
                    </a:lnTo>
                    <a:lnTo>
                      <a:pt x="1006" y="640"/>
                    </a:lnTo>
                    <a:lnTo>
                      <a:pt x="1006" y="640"/>
                    </a:lnTo>
                    <a:lnTo>
                      <a:pt x="1001" y="638"/>
                    </a:lnTo>
                    <a:lnTo>
                      <a:pt x="996" y="635"/>
                    </a:lnTo>
                    <a:lnTo>
                      <a:pt x="992" y="630"/>
                    </a:lnTo>
                    <a:lnTo>
                      <a:pt x="991" y="623"/>
                    </a:lnTo>
                    <a:lnTo>
                      <a:pt x="991" y="623"/>
                    </a:lnTo>
                    <a:lnTo>
                      <a:pt x="992" y="616"/>
                    </a:lnTo>
                    <a:lnTo>
                      <a:pt x="996" y="611"/>
                    </a:lnTo>
                    <a:lnTo>
                      <a:pt x="1001" y="608"/>
                    </a:lnTo>
                    <a:lnTo>
                      <a:pt x="1006" y="608"/>
                    </a:lnTo>
                    <a:lnTo>
                      <a:pt x="1006" y="608"/>
                    </a:lnTo>
                    <a:close/>
                    <a:moveTo>
                      <a:pt x="948" y="608"/>
                    </a:moveTo>
                    <a:lnTo>
                      <a:pt x="948" y="608"/>
                    </a:lnTo>
                    <a:lnTo>
                      <a:pt x="948" y="608"/>
                    </a:lnTo>
                    <a:lnTo>
                      <a:pt x="955" y="608"/>
                    </a:lnTo>
                    <a:lnTo>
                      <a:pt x="958" y="611"/>
                    </a:lnTo>
                    <a:lnTo>
                      <a:pt x="962" y="616"/>
                    </a:lnTo>
                    <a:lnTo>
                      <a:pt x="963" y="623"/>
                    </a:lnTo>
                    <a:lnTo>
                      <a:pt x="963" y="623"/>
                    </a:lnTo>
                    <a:lnTo>
                      <a:pt x="962" y="630"/>
                    </a:lnTo>
                    <a:lnTo>
                      <a:pt x="958" y="635"/>
                    </a:lnTo>
                    <a:lnTo>
                      <a:pt x="955" y="638"/>
                    </a:lnTo>
                    <a:lnTo>
                      <a:pt x="948" y="640"/>
                    </a:lnTo>
                    <a:lnTo>
                      <a:pt x="948" y="640"/>
                    </a:lnTo>
                    <a:lnTo>
                      <a:pt x="941" y="638"/>
                    </a:lnTo>
                    <a:lnTo>
                      <a:pt x="938" y="635"/>
                    </a:lnTo>
                    <a:lnTo>
                      <a:pt x="934" y="630"/>
                    </a:lnTo>
                    <a:lnTo>
                      <a:pt x="933" y="623"/>
                    </a:lnTo>
                    <a:lnTo>
                      <a:pt x="933" y="623"/>
                    </a:lnTo>
                    <a:lnTo>
                      <a:pt x="934" y="616"/>
                    </a:lnTo>
                    <a:lnTo>
                      <a:pt x="938" y="611"/>
                    </a:lnTo>
                    <a:lnTo>
                      <a:pt x="941" y="608"/>
                    </a:lnTo>
                    <a:lnTo>
                      <a:pt x="948" y="608"/>
                    </a:lnTo>
                    <a:lnTo>
                      <a:pt x="948" y="608"/>
                    </a:lnTo>
                    <a:close/>
                    <a:moveTo>
                      <a:pt x="890" y="608"/>
                    </a:moveTo>
                    <a:lnTo>
                      <a:pt x="890" y="608"/>
                    </a:lnTo>
                    <a:lnTo>
                      <a:pt x="890" y="608"/>
                    </a:lnTo>
                    <a:lnTo>
                      <a:pt x="895" y="608"/>
                    </a:lnTo>
                    <a:lnTo>
                      <a:pt x="900" y="611"/>
                    </a:lnTo>
                    <a:lnTo>
                      <a:pt x="904" y="616"/>
                    </a:lnTo>
                    <a:lnTo>
                      <a:pt x="906" y="623"/>
                    </a:lnTo>
                    <a:lnTo>
                      <a:pt x="906" y="623"/>
                    </a:lnTo>
                    <a:lnTo>
                      <a:pt x="904" y="630"/>
                    </a:lnTo>
                    <a:lnTo>
                      <a:pt x="900" y="635"/>
                    </a:lnTo>
                    <a:lnTo>
                      <a:pt x="895" y="638"/>
                    </a:lnTo>
                    <a:lnTo>
                      <a:pt x="890" y="640"/>
                    </a:lnTo>
                    <a:lnTo>
                      <a:pt x="890" y="640"/>
                    </a:lnTo>
                    <a:lnTo>
                      <a:pt x="883" y="638"/>
                    </a:lnTo>
                    <a:lnTo>
                      <a:pt x="878" y="635"/>
                    </a:lnTo>
                    <a:lnTo>
                      <a:pt x="875" y="630"/>
                    </a:lnTo>
                    <a:lnTo>
                      <a:pt x="875" y="623"/>
                    </a:lnTo>
                    <a:lnTo>
                      <a:pt x="875" y="623"/>
                    </a:lnTo>
                    <a:lnTo>
                      <a:pt x="875" y="616"/>
                    </a:lnTo>
                    <a:lnTo>
                      <a:pt x="878" y="611"/>
                    </a:lnTo>
                    <a:lnTo>
                      <a:pt x="883" y="608"/>
                    </a:lnTo>
                    <a:lnTo>
                      <a:pt x="890" y="608"/>
                    </a:lnTo>
                    <a:lnTo>
                      <a:pt x="890" y="608"/>
                    </a:lnTo>
                    <a:close/>
                    <a:moveTo>
                      <a:pt x="832" y="608"/>
                    </a:moveTo>
                    <a:lnTo>
                      <a:pt x="832" y="608"/>
                    </a:lnTo>
                    <a:lnTo>
                      <a:pt x="832" y="608"/>
                    </a:lnTo>
                    <a:lnTo>
                      <a:pt x="837" y="608"/>
                    </a:lnTo>
                    <a:lnTo>
                      <a:pt x="843" y="611"/>
                    </a:lnTo>
                    <a:lnTo>
                      <a:pt x="846" y="616"/>
                    </a:lnTo>
                    <a:lnTo>
                      <a:pt x="848" y="623"/>
                    </a:lnTo>
                    <a:lnTo>
                      <a:pt x="848" y="623"/>
                    </a:lnTo>
                    <a:lnTo>
                      <a:pt x="846" y="630"/>
                    </a:lnTo>
                    <a:lnTo>
                      <a:pt x="843" y="635"/>
                    </a:lnTo>
                    <a:lnTo>
                      <a:pt x="837" y="638"/>
                    </a:lnTo>
                    <a:lnTo>
                      <a:pt x="832" y="640"/>
                    </a:lnTo>
                    <a:lnTo>
                      <a:pt x="832" y="640"/>
                    </a:lnTo>
                    <a:lnTo>
                      <a:pt x="826" y="638"/>
                    </a:lnTo>
                    <a:lnTo>
                      <a:pt x="820" y="635"/>
                    </a:lnTo>
                    <a:lnTo>
                      <a:pt x="817" y="630"/>
                    </a:lnTo>
                    <a:lnTo>
                      <a:pt x="815" y="623"/>
                    </a:lnTo>
                    <a:lnTo>
                      <a:pt x="815" y="623"/>
                    </a:lnTo>
                    <a:lnTo>
                      <a:pt x="817" y="616"/>
                    </a:lnTo>
                    <a:lnTo>
                      <a:pt x="820" y="611"/>
                    </a:lnTo>
                    <a:lnTo>
                      <a:pt x="826" y="608"/>
                    </a:lnTo>
                    <a:lnTo>
                      <a:pt x="832" y="608"/>
                    </a:lnTo>
                    <a:lnTo>
                      <a:pt x="832" y="608"/>
                    </a:lnTo>
                    <a:close/>
                    <a:moveTo>
                      <a:pt x="482" y="608"/>
                    </a:moveTo>
                    <a:lnTo>
                      <a:pt x="482" y="608"/>
                    </a:lnTo>
                    <a:lnTo>
                      <a:pt x="482" y="608"/>
                    </a:lnTo>
                    <a:lnTo>
                      <a:pt x="488" y="608"/>
                    </a:lnTo>
                    <a:lnTo>
                      <a:pt x="493" y="611"/>
                    </a:lnTo>
                    <a:lnTo>
                      <a:pt x="495" y="616"/>
                    </a:lnTo>
                    <a:lnTo>
                      <a:pt x="497" y="623"/>
                    </a:lnTo>
                    <a:lnTo>
                      <a:pt x="497" y="623"/>
                    </a:lnTo>
                    <a:lnTo>
                      <a:pt x="495" y="630"/>
                    </a:lnTo>
                    <a:lnTo>
                      <a:pt x="493" y="635"/>
                    </a:lnTo>
                    <a:lnTo>
                      <a:pt x="488" y="638"/>
                    </a:lnTo>
                    <a:lnTo>
                      <a:pt x="482" y="640"/>
                    </a:lnTo>
                    <a:lnTo>
                      <a:pt x="482" y="640"/>
                    </a:lnTo>
                    <a:lnTo>
                      <a:pt x="476" y="638"/>
                    </a:lnTo>
                    <a:lnTo>
                      <a:pt x="471" y="635"/>
                    </a:lnTo>
                    <a:lnTo>
                      <a:pt x="468" y="630"/>
                    </a:lnTo>
                    <a:lnTo>
                      <a:pt x="466" y="623"/>
                    </a:lnTo>
                    <a:lnTo>
                      <a:pt x="466" y="623"/>
                    </a:lnTo>
                    <a:lnTo>
                      <a:pt x="468" y="616"/>
                    </a:lnTo>
                    <a:lnTo>
                      <a:pt x="471" y="611"/>
                    </a:lnTo>
                    <a:lnTo>
                      <a:pt x="476" y="608"/>
                    </a:lnTo>
                    <a:lnTo>
                      <a:pt x="482" y="608"/>
                    </a:lnTo>
                    <a:lnTo>
                      <a:pt x="482" y="608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29" y="608"/>
                    </a:lnTo>
                    <a:lnTo>
                      <a:pt x="434" y="611"/>
                    </a:lnTo>
                    <a:lnTo>
                      <a:pt x="437" y="616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7" y="630"/>
                    </a:lnTo>
                    <a:lnTo>
                      <a:pt x="434" y="635"/>
                    </a:lnTo>
                    <a:lnTo>
                      <a:pt x="429" y="638"/>
                    </a:lnTo>
                    <a:lnTo>
                      <a:pt x="424" y="640"/>
                    </a:lnTo>
                    <a:lnTo>
                      <a:pt x="424" y="640"/>
                    </a:lnTo>
                    <a:lnTo>
                      <a:pt x="417" y="638"/>
                    </a:lnTo>
                    <a:lnTo>
                      <a:pt x="412" y="635"/>
                    </a:lnTo>
                    <a:lnTo>
                      <a:pt x="410" y="630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10" y="616"/>
                    </a:lnTo>
                    <a:lnTo>
                      <a:pt x="412" y="611"/>
                    </a:lnTo>
                    <a:lnTo>
                      <a:pt x="417" y="608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6" y="608"/>
                    </a:moveTo>
                    <a:lnTo>
                      <a:pt x="366" y="608"/>
                    </a:lnTo>
                    <a:lnTo>
                      <a:pt x="366" y="608"/>
                    </a:lnTo>
                    <a:lnTo>
                      <a:pt x="371" y="608"/>
                    </a:lnTo>
                    <a:lnTo>
                      <a:pt x="376" y="611"/>
                    </a:lnTo>
                    <a:lnTo>
                      <a:pt x="379" y="616"/>
                    </a:lnTo>
                    <a:lnTo>
                      <a:pt x="381" y="623"/>
                    </a:lnTo>
                    <a:lnTo>
                      <a:pt x="381" y="623"/>
                    </a:lnTo>
                    <a:lnTo>
                      <a:pt x="379" y="630"/>
                    </a:lnTo>
                    <a:lnTo>
                      <a:pt x="376" y="635"/>
                    </a:lnTo>
                    <a:lnTo>
                      <a:pt x="371" y="638"/>
                    </a:lnTo>
                    <a:lnTo>
                      <a:pt x="366" y="640"/>
                    </a:lnTo>
                    <a:lnTo>
                      <a:pt x="366" y="640"/>
                    </a:lnTo>
                    <a:lnTo>
                      <a:pt x="359" y="638"/>
                    </a:lnTo>
                    <a:lnTo>
                      <a:pt x="354" y="635"/>
                    </a:lnTo>
                    <a:lnTo>
                      <a:pt x="350" y="630"/>
                    </a:lnTo>
                    <a:lnTo>
                      <a:pt x="350" y="623"/>
                    </a:lnTo>
                    <a:lnTo>
                      <a:pt x="350" y="623"/>
                    </a:lnTo>
                    <a:lnTo>
                      <a:pt x="350" y="616"/>
                    </a:lnTo>
                    <a:lnTo>
                      <a:pt x="354" y="611"/>
                    </a:lnTo>
                    <a:lnTo>
                      <a:pt x="359" y="608"/>
                    </a:lnTo>
                    <a:lnTo>
                      <a:pt x="366" y="608"/>
                    </a:lnTo>
                    <a:lnTo>
                      <a:pt x="366" y="608"/>
                    </a:lnTo>
                    <a:close/>
                    <a:moveTo>
                      <a:pt x="306" y="608"/>
                    </a:moveTo>
                    <a:lnTo>
                      <a:pt x="306" y="608"/>
                    </a:lnTo>
                    <a:lnTo>
                      <a:pt x="306" y="608"/>
                    </a:lnTo>
                    <a:lnTo>
                      <a:pt x="313" y="608"/>
                    </a:lnTo>
                    <a:lnTo>
                      <a:pt x="318" y="611"/>
                    </a:lnTo>
                    <a:lnTo>
                      <a:pt x="321" y="616"/>
                    </a:lnTo>
                    <a:lnTo>
                      <a:pt x="323" y="623"/>
                    </a:lnTo>
                    <a:lnTo>
                      <a:pt x="323" y="623"/>
                    </a:lnTo>
                    <a:lnTo>
                      <a:pt x="321" y="630"/>
                    </a:lnTo>
                    <a:lnTo>
                      <a:pt x="318" y="635"/>
                    </a:lnTo>
                    <a:lnTo>
                      <a:pt x="313" y="638"/>
                    </a:lnTo>
                    <a:lnTo>
                      <a:pt x="306" y="640"/>
                    </a:lnTo>
                    <a:lnTo>
                      <a:pt x="306" y="640"/>
                    </a:lnTo>
                    <a:lnTo>
                      <a:pt x="301" y="638"/>
                    </a:lnTo>
                    <a:lnTo>
                      <a:pt x="296" y="635"/>
                    </a:lnTo>
                    <a:lnTo>
                      <a:pt x="292" y="630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2" y="616"/>
                    </a:lnTo>
                    <a:lnTo>
                      <a:pt x="296" y="611"/>
                    </a:lnTo>
                    <a:lnTo>
                      <a:pt x="301" y="608"/>
                    </a:lnTo>
                    <a:lnTo>
                      <a:pt x="306" y="608"/>
                    </a:lnTo>
                    <a:lnTo>
                      <a:pt x="306" y="608"/>
                    </a:lnTo>
                    <a:close/>
                    <a:moveTo>
                      <a:pt x="248" y="608"/>
                    </a:moveTo>
                    <a:lnTo>
                      <a:pt x="248" y="608"/>
                    </a:lnTo>
                    <a:lnTo>
                      <a:pt x="248" y="608"/>
                    </a:lnTo>
                    <a:lnTo>
                      <a:pt x="255" y="608"/>
                    </a:lnTo>
                    <a:lnTo>
                      <a:pt x="260" y="611"/>
                    </a:lnTo>
                    <a:lnTo>
                      <a:pt x="264" y="616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4" y="630"/>
                    </a:lnTo>
                    <a:lnTo>
                      <a:pt x="260" y="635"/>
                    </a:lnTo>
                    <a:lnTo>
                      <a:pt x="255" y="638"/>
                    </a:lnTo>
                    <a:lnTo>
                      <a:pt x="248" y="640"/>
                    </a:lnTo>
                    <a:lnTo>
                      <a:pt x="248" y="640"/>
                    </a:lnTo>
                    <a:lnTo>
                      <a:pt x="243" y="638"/>
                    </a:lnTo>
                    <a:lnTo>
                      <a:pt x="238" y="635"/>
                    </a:lnTo>
                    <a:lnTo>
                      <a:pt x="235" y="630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5" y="616"/>
                    </a:lnTo>
                    <a:lnTo>
                      <a:pt x="238" y="611"/>
                    </a:lnTo>
                    <a:lnTo>
                      <a:pt x="243" y="608"/>
                    </a:lnTo>
                    <a:lnTo>
                      <a:pt x="248" y="608"/>
                    </a:lnTo>
                    <a:lnTo>
                      <a:pt x="248" y="608"/>
                    </a:lnTo>
                    <a:close/>
                    <a:moveTo>
                      <a:pt x="190" y="608"/>
                    </a:moveTo>
                    <a:lnTo>
                      <a:pt x="190" y="608"/>
                    </a:lnTo>
                    <a:lnTo>
                      <a:pt x="190" y="608"/>
                    </a:lnTo>
                    <a:lnTo>
                      <a:pt x="195" y="608"/>
                    </a:lnTo>
                    <a:lnTo>
                      <a:pt x="201" y="611"/>
                    </a:lnTo>
                    <a:lnTo>
                      <a:pt x="204" y="616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4" y="630"/>
                    </a:lnTo>
                    <a:lnTo>
                      <a:pt x="201" y="635"/>
                    </a:lnTo>
                    <a:lnTo>
                      <a:pt x="195" y="638"/>
                    </a:lnTo>
                    <a:lnTo>
                      <a:pt x="190" y="640"/>
                    </a:lnTo>
                    <a:lnTo>
                      <a:pt x="190" y="640"/>
                    </a:lnTo>
                    <a:lnTo>
                      <a:pt x="183" y="638"/>
                    </a:lnTo>
                    <a:lnTo>
                      <a:pt x="180" y="635"/>
                    </a:lnTo>
                    <a:lnTo>
                      <a:pt x="177" y="630"/>
                    </a:lnTo>
                    <a:lnTo>
                      <a:pt x="175" y="623"/>
                    </a:lnTo>
                    <a:lnTo>
                      <a:pt x="175" y="623"/>
                    </a:lnTo>
                    <a:lnTo>
                      <a:pt x="177" y="616"/>
                    </a:lnTo>
                    <a:lnTo>
                      <a:pt x="180" y="611"/>
                    </a:lnTo>
                    <a:lnTo>
                      <a:pt x="183" y="608"/>
                    </a:lnTo>
                    <a:lnTo>
                      <a:pt x="190" y="608"/>
                    </a:lnTo>
                    <a:lnTo>
                      <a:pt x="190" y="608"/>
                    </a:lnTo>
                    <a:close/>
                    <a:moveTo>
                      <a:pt x="132" y="608"/>
                    </a:moveTo>
                    <a:lnTo>
                      <a:pt x="132" y="608"/>
                    </a:lnTo>
                    <a:lnTo>
                      <a:pt x="132" y="608"/>
                    </a:lnTo>
                    <a:lnTo>
                      <a:pt x="138" y="608"/>
                    </a:lnTo>
                    <a:lnTo>
                      <a:pt x="143" y="611"/>
                    </a:lnTo>
                    <a:lnTo>
                      <a:pt x="146" y="616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6" y="630"/>
                    </a:lnTo>
                    <a:lnTo>
                      <a:pt x="143" y="635"/>
                    </a:lnTo>
                    <a:lnTo>
                      <a:pt x="138" y="638"/>
                    </a:lnTo>
                    <a:lnTo>
                      <a:pt x="132" y="640"/>
                    </a:lnTo>
                    <a:lnTo>
                      <a:pt x="132" y="640"/>
                    </a:lnTo>
                    <a:lnTo>
                      <a:pt x="126" y="638"/>
                    </a:lnTo>
                    <a:lnTo>
                      <a:pt x="120" y="635"/>
                    </a:lnTo>
                    <a:lnTo>
                      <a:pt x="117" y="630"/>
                    </a:lnTo>
                    <a:lnTo>
                      <a:pt x="117" y="623"/>
                    </a:lnTo>
                    <a:lnTo>
                      <a:pt x="117" y="623"/>
                    </a:lnTo>
                    <a:lnTo>
                      <a:pt x="117" y="616"/>
                    </a:lnTo>
                    <a:lnTo>
                      <a:pt x="120" y="611"/>
                    </a:lnTo>
                    <a:lnTo>
                      <a:pt x="126" y="608"/>
                    </a:lnTo>
                    <a:lnTo>
                      <a:pt x="132" y="608"/>
                    </a:lnTo>
                    <a:lnTo>
                      <a:pt x="132" y="608"/>
                    </a:lnTo>
                    <a:close/>
                    <a:moveTo>
                      <a:pt x="73" y="608"/>
                    </a:moveTo>
                    <a:lnTo>
                      <a:pt x="73" y="608"/>
                    </a:lnTo>
                    <a:lnTo>
                      <a:pt x="73" y="608"/>
                    </a:lnTo>
                    <a:lnTo>
                      <a:pt x="80" y="608"/>
                    </a:lnTo>
                    <a:lnTo>
                      <a:pt x="85" y="611"/>
                    </a:lnTo>
                    <a:lnTo>
                      <a:pt x="88" y="616"/>
                    </a:lnTo>
                    <a:lnTo>
                      <a:pt x="90" y="623"/>
                    </a:lnTo>
                    <a:lnTo>
                      <a:pt x="90" y="623"/>
                    </a:lnTo>
                    <a:lnTo>
                      <a:pt x="88" y="630"/>
                    </a:lnTo>
                    <a:lnTo>
                      <a:pt x="85" y="635"/>
                    </a:lnTo>
                    <a:lnTo>
                      <a:pt x="80" y="638"/>
                    </a:lnTo>
                    <a:lnTo>
                      <a:pt x="73" y="640"/>
                    </a:lnTo>
                    <a:lnTo>
                      <a:pt x="73" y="640"/>
                    </a:lnTo>
                    <a:lnTo>
                      <a:pt x="68" y="638"/>
                    </a:lnTo>
                    <a:lnTo>
                      <a:pt x="63" y="635"/>
                    </a:lnTo>
                    <a:lnTo>
                      <a:pt x="59" y="630"/>
                    </a:lnTo>
                    <a:lnTo>
                      <a:pt x="57" y="623"/>
                    </a:lnTo>
                    <a:lnTo>
                      <a:pt x="57" y="623"/>
                    </a:lnTo>
                    <a:lnTo>
                      <a:pt x="59" y="616"/>
                    </a:lnTo>
                    <a:lnTo>
                      <a:pt x="63" y="611"/>
                    </a:lnTo>
                    <a:lnTo>
                      <a:pt x="68" y="608"/>
                    </a:lnTo>
                    <a:lnTo>
                      <a:pt x="73" y="608"/>
                    </a:lnTo>
                    <a:lnTo>
                      <a:pt x="73" y="608"/>
                    </a:lnTo>
                    <a:close/>
                    <a:moveTo>
                      <a:pt x="15" y="608"/>
                    </a:moveTo>
                    <a:lnTo>
                      <a:pt x="15" y="608"/>
                    </a:lnTo>
                    <a:lnTo>
                      <a:pt x="15" y="608"/>
                    </a:lnTo>
                    <a:lnTo>
                      <a:pt x="22" y="608"/>
                    </a:lnTo>
                    <a:lnTo>
                      <a:pt x="27" y="611"/>
                    </a:lnTo>
                    <a:lnTo>
                      <a:pt x="30" y="616"/>
                    </a:lnTo>
                    <a:lnTo>
                      <a:pt x="30" y="623"/>
                    </a:lnTo>
                    <a:lnTo>
                      <a:pt x="30" y="623"/>
                    </a:lnTo>
                    <a:lnTo>
                      <a:pt x="30" y="630"/>
                    </a:lnTo>
                    <a:lnTo>
                      <a:pt x="27" y="635"/>
                    </a:lnTo>
                    <a:lnTo>
                      <a:pt x="22" y="638"/>
                    </a:lnTo>
                    <a:lnTo>
                      <a:pt x="15" y="640"/>
                    </a:lnTo>
                    <a:lnTo>
                      <a:pt x="15" y="640"/>
                    </a:lnTo>
                    <a:lnTo>
                      <a:pt x="10" y="638"/>
                    </a:lnTo>
                    <a:lnTo>
                      <a:pt x="5" y="635"/>
                    </a:lnTo>
                    <a:lnTo>
                      <a:pt x="1" y="630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1" y="616"/>
                    </a:lnTo>
                    <a:lnTo>
                      <a:pt x="5" y="611"/>
                    </a:lnTo>
                    <a:lnTo>
                      <a:pt x="10" y="608"/>
                    </a:lnTo>
                    <a:lnTo>
                      <a:pt x="15" y="608"/>
                    </a:lnTo>
                    <a:lnTo>
                      <a:pt x="15" y="608"/>
                    </a:lnTo>
                    <a:close/>
                    <a:moveTo>
                      <a:pt x="1181" y="563"/>
                    </a:moveTo>
                    <a:lnTo>
                      <a:pt x="1181" y="563"/>
                    </a:lnTo>
                    <a:lnTo>
                      <a:pt x="1181" y="563"/>
                    </a:lnTo>
                    <a:lnTo>
                      <a:pt x="1187" y="565"/>
                    </a:lnTo>
                    <a:lnTo>
                      <a:pt x="1192" y="568"/>
                    </a:lnTo>
                    <a:lnTo>
                      <a:pt x="1195" y="574"/>
                    </a:lnTo>
                    <a:lnTo>
                      <a:pt x="1197" y="580"/>
                    </a:lnTo>
                    <a:lnTo>
                      <a:pt x="1197" y="580"/>
                    </a:lnTo>
                    <a:lnTo>
                      <a:pt x="1195" y="586"/>
                    </a:lnTo>
                    <a:lnTo>
                      <a:pt x="1192" y="591"/>
                    </a:lnTo>
                    <a:lnTo>
                      <a:pt x="1187" y="594"/>
                    </a:lnTo>
                    <a:lnTo>
                      <a:pt x="1181" y="596"/>
                    </a:lnTo>
                    <a:lnTo>
                      <a:pt x="1181" y="596"/>
                    </a:lnTo>
                    <a:lnTo>
                      <a:pt x="1175" y="594"/>
                    </a:lnTo>
                    <a:lnTo>
                      <a:pt x="1171" y="591"/>
                    </a:lnTo>
                    <a:lnTo>
                      <a:pt x="1168" y="586"/>
                    </a:lnTo>
                    <a:lnTo>
                      <a:pt x="1166" y="580"/>
                    </a:lnTo>
                    <a:lnTo>
                      <a:pt x="1166" y="580"/>
                    </a:lnTo>
                    <a:lnTo>
                      <a:pt x="1168" y="574"/>
                    </a:lnTo>
                    <a:lnTo>
                      <a:pt x="1171" y="568"/>
                    </a:lnTo>
                    <a:lnTo>
                      <a:pt x="1175" y="565"/>
                    </a:lnTo>
                    <a:lnTo>
                      <a:pt x="1181" y="563"/>
                    </a:lnTo>
                    <a:lnTo>
                      <a:pt x="1181" y="563"/>
                    </a:lnTo>
                    <a:close/>
                    <a:moveTo>
                      <a:pt x="1124" y="563"/>
                    </a:moveTo>
                    <a:lnTo>
                      <a:pt x="1124" y="563"/>
                    </a:lnTo>
                    <a:lnTo>
                      <a:pt x="1124" y="563"/>
                    </a:lnTo>
                    <a:lnTo>
                      <a:pt x="1129" y="565"/>
                    </a:lnTo>
                    <a:lnTo>
                      <a:pt x="1134" y="568"/>
                    </a:lnTo>
                    <a:lnTo>
                      <a:pt x="1137" y="574"/>
                    </a:lnTo>
                    <a:lnTo>
                      <a:pt x="1139" y="580"/>
                    </a:lnTo>
                    <a:lnTo>
                      <a:pt x="1139" y="580"/>
                    </a:lnTo>
                    <a:lnTo>
                      <a:pt x="1137" y="586"/>
                    </a:lnTo>
                    <a:lnTo>
                      <a:pt x="1134" y="591"/>
                    </a:lnTo>
                    <a:lnTo>
                      <a:pt x="1129" y="594"/>
                    </a:lnTo>
                    <a:lnTo>
                      <a:pt x="1124" y="596"/>
                    </a:lnTo>
                    <a:lnTo>
                      <a:pt x="1124" y="596"/>
                    </a:lnTo>
                    <a:lnTo>
                      <a:pt x="1117" y="594"/>
                    </a:lnTo>
                    <a:lnTo>
                      <a:pt x="1112" y="591"/>
                    </a:lnTo>
                    <a:lnTo>
                      <a:pt x="1108" y="586"/>
                    </a:lnTo>
                    <a:lnTo>
                      <a:pt x="1108" y="580"/>
                    </a:lnTo>
                    <a:lnTo>
                      <a:pt x="1108" y="580"/>
                    </a:lnTo>
                    <a:lnTo>
                      <a:pt x="1108" y="574"/>
                    </a:lnTo>
                    <a:lnTo>
                      <a:pt x="1112" y="568"/>
                    </a:lnTo>
                    <a:lnTo>
                      <a:pt x="1117" y="565"/>
                    </a:lnTo>
                    <a:lnTo>
                      <a:pt x="1124" y="563"/>
                    </a:lnTo>
                    <a:lnTo>
                      <a:pt x="1124" y="563"/>
                    </a:lnTo>
                    <a:close/>
                    <a:moveTo>
                      <a:pt x="1064" y="563"/>
                    </a:moveTo>
                    <a:lnTo>
                      <a:pt x="1064" y="563"/>
                    </a:lnTo>
                    <a:lnTo>
                      <a:pt x="1064" y="563"/>
                    </a:lnTo>
                    <a:lnTo>
                      <a:pt x="1071" y="565"/>
                    </a:lnTo>
                    <a:lnTo>
                      <a:pt x="1076" y="568"/>
                    </a:lnTo>
                    <a:lnTo>
                      <a:pt x="1079" y="574"/>
                    </a:lnTo>
                    <a:lnTo>
                      <a:pt x="1081" y="580"/>
                    </a:lnTo>
                    <a:lnTo>
                      <a:pt x="1081" y="580"/>
                    </a:lnTo>
                    <a:lnTo>
                      <a:pt x="1079" y="586"/>
                    </a:lnTo>
                    <a:lnTo>
                      <a:pt x="1076" y="591"/>
                    </a:lnTo>
                    <a:lnTo>
                      <a:pt x="1071" y="594"/>
                    </a:lnTo>
                    <a:lnTo>
                      <a:pt x="1064" y="596"/>
                    </a:lnTo>
                    <a:lnTo>
                      <a:pt x="1064" y="596"/>
                    </a:lnTo>
                    <a:lnTo>
                      <a:pt x="1059" y="594"/>
                    </a:lnTo>
                    <a:lnTo>
                      <a:pt x="1054" y="591"/>
                    </a:lnTo>
                    <a:lnTo>
                      <a:pt x="1050" y="586"/>
                    </a:lnTo>
                    <a:lnTo>
                      <a:pt x="1049" y="580"/>
                    </a:lnTo>
                    <a:lnTo>
                      <a:pt x="1049" y="580"/>
                    </a:lnTo>
                    <a:lnTo>
                      <a:pt x="1050" y="574"/>
                    </a:lnTo>
                    <a:lnTo>
                      <a:pt x="1054" y="568"/>
                    </a:lnTo>
                    <a:lnTo>
                      <a:pt x="1059" y="565"/>
                    </a:lnTo>
                    <a:lnTo>
                      <a:pt x="1064" y="563"/>
                    </a:lnTo>
                    <a:lnTo>
                      <a:pt x="1064" y="563"/>
                    </a:lnTo>
                    <a:close/>
                    <a:moveTo>
                      <a:pt x="1006" y="563"/>
                    </a:moveTo>
                    <a:lnTo>
                      <a:pt x="1006" y="563"/>
                    </a:lnTo>
                    <a:lnTo>
                      <a:pt x="1006" y="563"/>
                    </a:lnTo>
                    <a:lnTo>
                      <a:pt x="1013" y="565"/>
                    </a:lnTo>
                    <a:lnTo>
                      <a:pt x="1018" y="568"/>
                    </a:lnTo>
                    <a:lnTo>
                      <a:pt x="1021" y="574"/>
                    </a:lnTo>
                    <a:lnTo>
                      <a:pt x="1021" y="580"/>
                    </a:lnTo>
                    <a:lnTo>
                      <a:pt x="1021" y="580"/>
                    </a:lnTo>
                    <a:lnTo>
                      <a:pt x="1021" y="586"/>
                    </a:lnTo>
                    <a:lnTo>
                      <a:pt x="1018" y="591"/>
                    </a:lnTo>
                    <a:lnTo>
                      <a:pt x="1013" y="594"/>
                    </a:lnTo>
                    <a:lnTo>
                      <a:pt x="1006" y="596"/>
                    </a:lnTo>
                    <a:lnTo>
                      <a:pt x="1006" y="596"/>
                    </a:lnTo>
                    <a:lnTo>
                      <a:pt x="1001" y="594"/>
                    </a:lnTo>
                    <a:lnTo>
                      <a:pt x="996" y="591"/>
                    </a:lnTo>
                    <a:lnTo>
                      <a:pt x="992" y="586"/>
                    </a:lnTo>
                    <a:lnTo>
                      <a:pt x="991" y="580"/>
                    </a:lnTo>
                    <a:lnTo>
                      <a:pt x="991" y="580"/>
                    </a:lnTo>
                    <a:lnTo>
                      <a:pt x="992" y="574"/>
                    </a:lnTo>
                    <a:lnTo>
                      <a:pt x="996" y="568"/>
                    </a:lnTo>
                    <a:lnTo>
                      <a:pt x="1001" y="565"/>
                    </a:lnTo>
                    <a:lnTo>
                      <a:pt x="1006" y="563"/>
                    </a:lnTo>
                    <a:lnTo>
                      <a:pt x="1006" y="563"/>
                    </a:lnTo>
                    <a:close/>
                    <a:moveTo>
                      <a:pt x="948" y="563"/>
                    </a:moveTo>
                    <a:lnTo>
                      <a:pt x="948" y="563"/>
                    </a:lnTo>
                    <a:lnTo>
                      <a:pt x="948" y="563"/>
                    </a:lnTo>
                    <a:lnTo>
                      <a:pt x="955" y="565"/>
                    </a:lnTo>
                    <a:lnTo>
                      <a:pt x="958" y="568"/>
                    </a:lnTo>
                    <a:lnTo>
                      <a:pt x="962" y="574"/>
                    </a:lnTo>
                    <a:lnTo>
                      <a:pt x="963" y="580"/>
                    </a:lnTo>
                    <a:lnTo>
                      <a:pt x="963" y="580"/>
                    </a:lnTo>
                    <a:lnTo>
                      <a:pt x="962" y="586"/>
                    </a:lnTo>
                    <a:lnTo>
                      <a:pt x="958" y="591"/>
                    </a:lnTo>
                    <a:lnTo>
                      <a:pt x="955" y="594"/>
                    </a:lnTo>
                    <a:lnTo>
                      <a:pt x="948" y="596"/>
                    </a:lnTo>
                    <a:lnTo>
                      <a:pt x="948" y="596"/>
                    </a:lnTo>
                    <a:lnTo>
                      <a:pt x="941" y="594"/>
                    </a:lnTo>
                    <a:lnTo>
                      <a:pt x="938" y="591"/>
                    </a:lnTo>
                    <a:lnTo>
                      <a:pt x="934" y="586"/>
                    </a:lnTo>
                    <a:lnTo>
                      <a:pt x="933" y="580"/>
                    </a:lnTo>
                    <a:lnTo>
                      <a:pt x="933" y="580"/>
                    </a:lnTo>
                    <a:lnTo>
                      <a:pt x="934" y="574"/>
                    </a:lnTo>
                    <a:lnTo>
                      <a:pt x="938" y="568"/>
                    </a:lnTo>
                    <a:lnTo>
                      <a:pt x="941" y="565"/>
                    </a:lnTo>
                    <a:lnTo>
                      <a:pt x="948" y="563"/>
                    </a:lnTo>
                    <a:lnTo>
                      <a:pt x="948" y="563"/>
                    </a:lnTo>
                    <a:close/>
                    <a:moveTo>
                      <a:pt x="890" y="563"/>
                    </a:moveTo>
                    <a:lnTo>
                      <a:pt x="890" y="563"/>
                    </a:lnTo>
                    <a:lnTo>
                      <a:pt x="890" y="563"/>
                    </a:lnTo>
                    <a:lnTo>
                      <a:pt x="895" y="565"/>
                    </a:lnTo>
                    <a:lnTo>
                      <a:pt x="900" y="568"/>
                    </a:lnTo>
                    <a:lnTo>
                      <a:pt x="904" y="574"/>
                    </a:lnTo>
                    <a:lnTo>
                      <a:pt x="906" y="580"/>
                    </a:lnTo>
                    <a:lnTo>
                      <a:pt x="906" y="580"/>
                    </a:lnTo>
                    <a:lnTo>
                      <a:pt x="904" y="586"/>
                    </a:lnTo>
                    <a:lnTo>
                      <a:pt x="900" y="591"/>
                    </a:lnTo>
                    <a:lnTo>
                      <a:pt x="895" y="594"/>
                    </a:lnTo>
                    <a:lnTo>
                      <a:pt x="890" y="596"/>
                    </a:lnTo>
                    <a:lnTo>
                      <a:pt x="890" y="596"/>
                    </a:lnTo>
                    <a:lnTo>
                      <a:pt x="883" y="594"/>
                    </a:lnTo>
                    <a:lnTo>
                      <a:pt x="878" y="591"/>
                    </a:lnTo>
                    <a:lnTo>
                      <a:pt x="875" y="586"/>
                    </a:lnTo>
                    <a:lnTo>
                      <a:pt x="875" y="580"/>
                    </a:lnTo>
                    <a:lnTo>
                      <a:pt x="875" y="580"/>
                    </a:lnTo>
                    <a:lnTo>
                      <a:pt x="875" y="574"/>
                    </a:lnTo>
                    <a:lnTo>
                      <a:pt x="878" y="568"/>
                    </a:lnTo>
                    <a:lnTo>
                      <a:pt x="883" y="565"/>
                    </a:lnTo>
                    <a:lnTo>
                      <a:pt x="890" y="563"/>
                    </a:lnTo>
                    <a:lnTo>
                      <a:pt x="890" y="563"/>
                    </a:lnTo>
                    <a:close/>
                    <a:moveTo>
                      <a:pt x="832" y="563"/>
                    </a:moveTo>
                    <a:lnTo>
                      <a:pt x="832" y="563"/>
                    </a:lnTo>
                    <a:lnTo>
                      <a:pt x="832" y="563"/>
                    </a:lnTo>
                    <a:lnTo>
                      <a:pt x="837" y="565"/>
                    </a:lnTo>
                    <a:lnTo>
                      <a:pt x="843" y="568"/>
                    </a:lnTo>
                    <a:lnTo>
                      <a:pt x="846" y="574"/>
                    </a:lnTo>
                    <a:lnTo>
                      <a:pt x="848" y="580"/>
                    </a:lnTo>
                    <a:lnTo>
                      <a:pt x="848" y="580"/>
                    </a:lnTo>
                    <a:lnTo>
                      <a:pt x="846" y="586"/>
                    </a:lnTo>
                    <a:lnTo>
                      <a:pt x="843" y="591"/>
                    </a:lnTo>
                    <a:lnTo>
                      <a:pt x="837" y="594"/>
                    </a:lnTo>
                    <a:lnTo>
                      <a:pt x="832" y="596"/>
                    </a:lnTo>
                    <a:lnTo>
                      <a:pt x="832" y="596"/>
                    </a:lnTo>
                    <a:lnTo>
                      <a:pt x="826" y="594"/>
                    </a:lnTo>
                    <a:lnTo>
                      <a:pt x="820" y="591"/>
                    </a:lnTo>
                    <a:lnTo>
                      <a:pt x="817" y="586"/>
                    </a:lnTo>
                    <a:lnTo>
                      <a:pt x="815" y="580"/>
                    </a:lnTo>
                    <a:lnTo>
                      <a:pt x="815" y="580"/>
                    </a:lnTo>
                    <a:lnTo>
                      <a:pt x="817" y="574"/>
                    </a:lnTo>
                    <a:lnTo>
                      <a:pt x="820" y="568"/>
                    </a:lnTo>
                    <a:lnTo>
                      <a:pt x="826" y="565"/>
                    </a:lnTo>
                    <a:lnTo>
                      <a:pt x="832" y="563"/>
                    </a:lnTo>
                    <a:lnTo>
                      <a:pt x="832" y="563"/>
                    </a:lnTo>
                    <a:close/>
                    <a:moveTo>
                      <a:pt x="773" y="563"/>
                    </a:moveTo>
                    <a:lnTo>
                      <a:pt x="773" y="563"/>
                    </a:lnTo>
                    <a:lnTo>
                      <a:pt x="773" y="563"/>
                    </a:lnTo>
                    <a:lnTo>
                      <a:pt x="780" y="565"/>
                    </a:lnTo>
                    <a:lnTo>
                      <a:pt x="785" y="568"/>
                    </a:lnTo>
                    <a:lnTo>
                      <a:pt x="788" y="574"/>
                    </a:lnTo>
                    <a:lnTo>
                      <a:pt x="788" y="580"/>
                    </a:lnTo>
                    <a:lnTo>
                      <a:pt x="788" y="580"/>
                    </a:lnTo>
                    <a:lnTo>
                      <a:pt x="788" y="586"/>
                    </a:lnTo>
                    <a:lnTo>
                      <a:pt x="785" y="591"/>
                    </a:lnTo>
                    <a:lnTo>
                      <a:pt x="780" y="594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8" y="594"/>
                    </a:lnTo>
                    <a:lnTo>
                      <a:pt x="762" y="591"/>
                    </a:lnTo>
                    <a:lnTo>
                      <a:pt x="759" y="586"/>
                    </a:lnTo>
                    <a:lnTo>
                      <a:pt x="757" y="580"/>
                    </a:lnTo>
                    <a:lnTo>
                      <a:pt x="757" y="580"/>
                    </a:lnTo>
                    <a:lnTo>
                      <a:pt x="759" y="574"/>
                    </a:lnTo>
                    <a:lnTo>
                      <a:pt x="762" y="568"/>
                    </a:lnTo>
                    <a:lnTo>
                      <a:pt x="768" y="565"/>
                    </a:lnTo>
                    <a:lnTo>
                      <a:pt x="773" y="563"/>
                    </a:lnTo>
                    <a:lnTo>
                      <a:pt x="773" y="563"/>
                    </a:lnTo>
                    <a:close/>
                    <a:moveTo>
                      <a:pt x="599" y="563"/>
                    </a:moveTo>
                    <a:lnTo>
                      <a:pt x="599" y="563"/>
                    </a:lnTo>
                    <a:lnTo>
                      <a:pt x="599" y="563"/>
                    </a:lnTo>
                    <a:lnTo>
                      <a:pt x="604" y="565"/>
                    </a:lnTo>
                    <a:lnTo>
                      <a:pt x="609" y="568"/>
                    </a:lnTo>
                    <a:lnTo>
                      <a:pt x="613" y="574"/>
                    </a:lnTo>
                    <a:lnTo>
                      <a:pt x="614" y="580"/>
                    </a:lnTo>
                    <a:lnTo>
                      <a:pt x="614" y="580"/>
                    </a:lnTo>
                    <a:lnTo>
                      <a:pt x="613" y="586"/>
                    </a:lnTo>
                    <a:lnTo>
                      <a:pt x="609" y="591"/>
                    </a:lnTo>
                    <a:lnTo>
                      <a:pt x="604" y="594"/>
                    </a:lnTo>
                    <a:lnTo>
                      <a:pt x="599" y="596"/>
                    </a:lnTo>
                    <a:lnTo>
                      <a:pt x="599" y="596"/>
                    </a:lnTo>
                    <a:lnTo>
                      <a:pt x="592" y="594"/>
                    </a:lnTo>
                    <a:lnTo>
                      <a:pt x="587" y="591"/>
                    </a:lnTo>
                    <a:lnTo>
                      <a:pt x="584" y="586"/>
                    </a:lnTo>
                    <a:lnTo>
                      <a:pt x="584" y="580"/>
                    </a:lnTo>
                    <a:lnTo>
                      <a:pt x="584" y="580"/>
                    </a:lnTo>
                    <a:lnTo>
                      <a:pt x="584" y="574"/>
                    </a:lnTo>
                    <a:lnTo>
                      <a:pt x="587" y="568"/>
                    </a:lnTo>
                    <a:lnTo>
                      <a:pt x="592" y="565"/>
                    </a:lnTo>
                    <a:lnTo>
                      <a:pt x="599" y="563"/>
                    </a:lnTo>
                    <a:lnTo>
                      <a:pt x="599" y="563"/>
                    </a:lnTo>
                    <a:close/>
                    <a:moveTo>
                      <a:pt x="539" y="563"/>
                    </a:moveTo>
                    <a:lnTo>
                      <a:pt x="539" y="563"/>
                    </a:lnTo>
                    <a:lnTo>
                      <a:pt x="539" y="563"/>
                    </a:lnTo>
                    <a:lnTo>
                      <a:pt x="546" y="565"/>
                    </a:lnTo>
                    <a:lnTo>
                      <a:pt x="551" y="568"/>
                    </a:lnTo>
                    <a:lnTo>
                      <a:pt x="555" y="574"/>
                    </a:lnTo>
                    <a:lnTo>
                      <a:pt x="555" y="580"/>
                    </a:lnTo>
                    <a:lnTo>
                      <a:pt x="555" y="580"/>
                    </a:lnTo>
                    <a:lnTo>
                      <a:pt x="555" y="586"/>
                    </a:lnTo>
                    <a:lnTo>
                      <a:pt x="551" y="591"/>
                    </a:lnTo>
                    <a:lnTo>
                      <a:pt x="546" y="594"/>
                    </a:lnTo>
                    <a:lnTo>
                      <a:pt x="539" y="596"/>
                    </a:lnTo>
                    <a:lnTo>
                      <a:pt x="539" y="596"/>
                    </a:lnTo>
                    <a:lnTo>
                      <a:pt x="534" y="594"/>
                    </a:lnTo>
                    <a:lnTo>
                      <a:pt x="529" y="591"/>
                    </a:lnTo>
                    <a:lnTo>
                      <a:pt x="526" y="586"/>
                    </a:lnTo>
                    <a:lnTo>
                      <a:pt x="524" y="580"/>
                    </a:lnTo>
                    <a:lnTo>
                      <a:pt x="524" y="580"/>
                    </a:lnTo>
                    <a:lnTo>
                      <a:pt x="526" y="574"/>
                    </a:lnTo>
                    <a:lnTo>
                      <a:pt x="529" y="568"/>
                    </a:lnTo>
                    <a:lnTo>
                      <a:pt x="534" y="565"/>
                    </a:lnTo>
                    <a:lnTo>
                      <a:pt x="539" y="563"/>
                    </a:lnTo>
                    <a:lnTo>
                      <a:pt x="539" y="563"/>
                    </a:lnTo>
                    <a:close/>
                    <a:moveTo>
                      <a:pt x="482" y="563"/>
                    </a:moveTo>
                    <a:lnTo>
                      <a:pt x="482" y="563"/>
                    </a:lnTo>
                    <a:lnTo>
                      <a:pt x="482" y="563"/>
                    </a:lnTo>
                    <a:lnTo>
                      <a:pt x="488" y="565"/>
                    </a:lnTo>
                    <a:lnTo>
                      <a:pt x="493" y="568"/>
                    </a:lnTo>
                    <a:lnTo>
                      <a:pt x="495" y="574"/>
                    </a:lnTo>
                    <a:lnTo>
                      <a:pt x="497" y="580"/>
                    </a:lnTo>
                    <a:lnTo>
                      <a:pt x="497" y="580"/>
                    </a:lnTo>
                    <a:lnTo>
                      <a:pt x="495" y="586"/>
                    </a:lnTo>
                    <a:lnTo>
                      <a:pt x="493" y="591"/>
                    </a:lnTo>
                    <a:lnTo>
                      <a:pt x="488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4"/>
                    </a:lnTo>
                    <a:lnTo>
                      <a:pt x="471" y="591"/>
                    </a:lnTo>
                    <a:lnTo>
                      <a:pt x="468" y="586"/>
                    </a:lnTo>
                    <a:lnTo>
                      <a:pt x="466" y="580"/>
                    </a:lnTo>
                    <a:lnTo>
                      <a:pt x="466" y="580"/>
                    </a:lnTo>
                    <a:lnTo>
                      <a:pt x="468" y="574"/>
                    </a:lnTo>
                    <a:lnTo>
                      <a:pt x="471" y="568"/>
                    </a:lnTo>
                    <a:lnTo>
                      <a:pt x="476" y="565"/>
                    </a:lnTo>
                    <a:lnTo>
                      <a:pt x="482" y="563"/>
                    </a:lnTo>
                    <a:lnTo>
                      <a:pt x="482" y="563"/>
                    </a:lnTo>
                    <a:close/>
                    <a:moveTo>
                      <a:pt x="424" y="563"/>
                    </a:moveTo>
                    <a:lnTo>
                      <a:pt x="424" y="563"/>
                    </a:lnTo>
                    <a:lnTo>
                      <a:pt x="424" y="563"/>
                    </a:lnTo>
                    <a:lnTo>
                      <a:pt x="429" y="565"/>
                    </a:lnTo>
                    <a:lnTo>
                      <a:pt x="434" y="568"/>
                    </a:lnTo>
                    <a:lnTo>
                      <a:pt x="437" y="574"/>
                    </a:lnTo>
                    <a:lnTo>
                      <a:pt x="439" y="580"/>
                    </a:lnTo>
                    <a:lnTo>
                      <a:pt x="439" y="580"/>
                    </a:lnTo>
                    <a:lnTo>
                      <a:pt x="437" y="586"/>
                    </a:lnTo>
                    <a:lnTo>
                      <a:pt x="434" y="591"/>
                    </a:lnTo>
                    <a:lnTo>
                      <a:pt x="429" y="594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4"/>
                    </a:lnTo>
                    <a:lnTo>
                      <a:pt x="412" y="591"/>
                    </a:lnTo>
                    <a:lnTo>
                      <a:pt x="410" y="586"/>
                    </a:lnTo>
                    <a:lnTo>
                      <a:pt x="408" y="580"/>
                    </a:lnTo>
                    <a:lnTo>
                      <a:pt x="408" y="580"/>
                    </a:lnTo>
                    <a:lnTo>
                      <a:pt x="410" y="574"/>
                    </a:lnTo>
                    <a:lnTo>
                      <a:pt x="412" y="568"/>
                    </a:lnTo>
                    <a:lnTo>
                      <a:pt x="417" y="565"/>
                    </a:lnTo>
                    <a:lnTo>
                      <a:pt x="424" y="563"/>
                    </a:lnTo>
                    <a:lnTo>
                      <a:pt x="424" y="563"/>
                    </a:lnTo>
                    <a:close/>
                    <a:moveTo>
                      <a:pt x="366" y="563"/>
                    </a:moveTo>
                    <a:lnTo>
                      <a:pt x="366" y="563"/>
                    </a:lnTo>
                    <a:lnTo>
                      <a:pt x="366" y="563"/>
                    </a:lnTo>
                    <a:lnTo>
                      <a:pt x="371" y="565"/>
                    </a:lnTo>
                    <a:lnTo>
                      <a:pt x="376" y="568"/>
                    </a:lnTo>
                    <a:lnTo>
                      <a:pt x="379" y="574"/>
                    </a:lnTo>
                    <a:lnTo>
                      <a:pt x="381" y="580"/>
                    </a:lnTo>
                    <a:lnTo>
                      <a:pt x="381" y="580"/>
                    </a:lnTo>
                    <a:lnTo>
                      <a:pt x="379" y="586"/>
                    </a:lnTo>
                    <a:lnTo>
                      <a:pt x="376" y="591"/>
                    </a:lnTo>
                    <a:lnTo>
                      <a:pt x="371" y="594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4"/>
                    </a:lnTo>
                    <a:lnTo>
                      <a:pt x="354" y="591"/>
                    </a:lnTo>
                    <a:lnTo>
                      <a:pt x="350" y="586"/>
                    </a:lnTo>
                    <a:lnTo>
                      <a:pt x="350" y="580"/>
                    </a:lnTo>
                    <a:lnTo>
                      <a:pt x="350" y="580"/>
                    </a:lnTo>
                    <a:lnTo>
                      <a:pt x="350" y="574"/>
                    </a:lnTo>
                    <a:lnTo>
                      <a:pt x="354" y="568"/>
                    </a:lnTo>
                    <a:lnTo>
                      <a:pt x="359" y="565"/>
                    </a:lnTo>
                    <a:lnTo>
                      <a:pt x="366" y="563"/>
                    </a:lnTo>
                    <a:lnTo>
                      <a:pt x="366" y="563"/>
                    </a:lnTo>
                    <a:close/>
                    <a:moveTo>
                      <a:pt x="306" y="563"/>
                    </a:moveTo>
                    <a:lnTo>
                      <a:pt x="306" y="563"/>
                    </a:lnTo>
                    <a:lnTo>
                      <a:pt x="306" y="563"/>
                    </a:lnTo>
                    <a:lnTo>
                      <a:pt x="313" y="565"/>
                    </a:lnTo>
                    <a:lnTo>
                      <a:pt x="318" y="568"/>
                    </a:lnTo>
                    <a:lnTo>
                      <a:pt x="321" y="574"/>
                    </a:lnTo>
                    <a:lnTo>
                      <a:pt x="323" y="580"/>
                    </a:lnTo>
                    <a:lnTo>
                      <a:pt x="323" y="580"/>
                    </a:lnTo>
                    <a:lnTo>
                      <a:pt x="321" y="586"/>
                    </a:lnTo>
                    <a:lnTo>
                      <a:pt x="318" y="591"/>
                    </a:lnTo>
                    <a:lnTo>
                      <a:pt x="313" y="594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1" y="594"/>
                    </a:lnTo>
                    <a:lnTo>
                      <a:pt x="296" y="591"/>
                    </a:lnTo>
                    <a:lnTo>
                      <a:pt x="292" y="586"/>
                    </a:lnTo>
                    <a:lnTo>
                      <a:pt x="291" y="580"/>
                    </a:lnTo>
                    <a:lnTo>
                      <a:pt x="291" y="580"/>
                    </a:lnTo>
                    <a:lnTo>
                      <a:pt x="292" y="574"/>
                    </a:lnTo>
                    <a:lnTo>
                      <a:pt x="296" y="568"/>
                    </a:lnTo>
                    <a:lnTo>
                      <a:pt x="301" y="565"/>
                    </a:lnTo>
                    <a:lnTo>
                      <a:pt x="306" y="563"/>
                    </a:lnTo>
                    <a:lnTo>
                      <a:pt x="306" y="563"/>
                    </a:lnTo>
                    <a:close/>
                    <a:moveTo>
                      <a:pt x="248" y="563"/>
                    </a:moveTo>
                    <a:lnTo>
                      <a:pt x="248" y="563"/>
                    </a:lnTo>
                    <a:lnTo>
                      <a:pt x="248" y="563"/>
                    </a:lnTo>
                    <a:lnTo>
                      <a:pt x="255" y="565"/>
                    </a:lnTo>
                    <a:lnTo>
                      <a:pt x="260" y="568"/>
                    </a:lnTo>
                    <a:lnTo>
                      <a:pt x="264" y="574"/>
                    </a:lnTo>
                    <a:lnTo>
                      <a:pt x="264" y="580"/>
                    </a:lnTo>
                    <a:lnTo>
                      <a:pt x="264" y="580"/>
                    </a:lnTo>
                    <a:lnTo>
                      <a:pt x="264" y="586"/>
                    </a:lnTo>
                    <a:lnTo>
                      <a:pt x="260" y="591"/>
                    </a:lnTo>
                    <a:lnTo>
                      <a:pt x="255" y="594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3" y="594"/>
                    </a:lnTo>
                    <a:lnTo>
                      <a:pt x="238" y="591"/>
                    </a:lnTo>
                    <a:lnTo>
                      <a:pt x="235" y="586"/>
                    </a:lnTo>
                    <a:lnTo>
                      <a:pt x="233" y="580"/>
                    </a:lnTo>
                    <a:lnTo>
                      <a:pt x="233" y="580"/>
                    </a:lnTo>
                    <a:lnTo>
                      <a:pt x="235" y="574"/>
                    </a:lnTo>
                    <a:lnTo>
                      <a:pt x="238" y="568"/>
                    </a:lnTo>
                    <a:lnTo>
                      <a:pt x="243" y="565"/>
                    </a:lnTo>
                    <a:lnTo>
                      <a:pt x="248" y="563"/>
                    </a:lnTo>
                    <a:lnTo>
                      <a:pt x="248" y="563"/>
                    </a:lnTo>
                    <a:close/>
                    <a:moveTo>
                      <a:pt x="190" y="563"/>
                    </a:moveTo>
                    <a:lnTo>
                      <a:pt x="190" y="563"/>
                    </a:lnTo>
                    <a:lnTo>
                      <a:pt x="190" y="563"/>
                    </a:lnTo>
                    <a:lnTo>
                      <a:pt x="195" y="565"/>
                    </a:lnTo>
                    <a:lnTo>
                      <a:pt x="201" y="568"/>
                    </a:lnTo>
                    <a:lnTo>
                      <a:pt x="204" y="574"/>
                    </a:lnTo>
                    <a:lnTo>
                      <a:pt x="206" y="580"/>
                    </a:lnTo>
                    <a:lnTo>
                      <a:pt x="206" y="580"/>
                    </a:lnTo>
                    <a:lnTo>
                      <a:pt x="204" y="586"/>
                    </a:lnTo>
                    <a:lnTo>
                      <a:pt x="201" y="591"/>
                    </a:lnTo>
                    <a:lnTo>
                      <a:pt x="195" y="594"/>
                    </a:lnTo>
                    <a:lnTo>
                      <a:pt x="190" y="596"/>
                    </a:lnTo>
                    <a:lnTo>
                      <a:pt x="190" y="596"/>
                    </a:lnTo>
                    <a:lnTo>
                      <a:pt x="183" y="594"/>
                    </a:lnTo>
                    <a:lnTo>
                      <a:pt x="180" y="591"/>
                    </a:lnTo>
                    <a:lnTo>
                      <a:pt x="177" y="586"/>
                    </a:lnTo>
                    <a:lnTo>
                      <a:pt x="175" y="580"/>
                    </a:lnTo>
                    <a:lnTo>
                      <a:pt x="175" y="580"/>
                    </a:lnTo>
                    <a:lnTo>
                      <a:pt x="177" y="574"/>
                    </a:lnTo>
                    <a:lnTo>
                      <a:pt x="180" y="568"/>
                    </a:lnTo>
                    <a:lnTo>
                      <a:pt x="183" y="565"/>
                    </a:lnTo>
                    <a:lnTo>
                      <a:pt x="190" y="563"/>
                    </a:lnTo>
                    <a:lnTo>
                      <a:pt x="190" y="563"/>
                    </a:lnTo>
                    <a:close/>
                    <a:moveTo>
                      <a:pt x="132" y="563"/>
                    </a:moveTo>
                    <a:lnTo>
                      <a:pt x="132" y="563"/>
                    </a:lnTo>
                    <a:lnTo>
                      <a:pt x="132" y="563"/>
                    </a:lnTo>
                    <a:lnTo>
                      <a:pt x="138" y="565"/>
                    </a:lnTo>
                    <a:lnTo>
                      <a:pt x="143" y="568"/>
                    </a:lnTo>
                    <a:lnTo>
                      <a:pt x="146" y="574"/>
                    </a:lnTo>
                    <a:lnTo>
                      <a:pt x="148" y="580"/>
                    </a:lnTo>
                    <a:lnTo>
                      <a:pt x="148" y="580"/>
                    </a:lnTo>
                    <a:lnTo>
                      <a:pt x="146" y="586"/>
                    </a:lnTo>
                    <a:lnTo>
                      <a:pt x="143" y="591"/>
                    </a:lnTo>
                    <a:lnTo>
                      <a:pt x="138" y="594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4"/>
                    </a:lnTo>
                    <a:lnTo>
                      <a:pt x="120" y="591"/>
                    </a:lnTo>
                    <a:lnTo>
                      <a:pt x="117" y="586"/>
                    </a:lnTo>
                    <a:lnTo>
                      <a:pt x="117" y="580"/>
                    </a:lnTo>
                    <a:lnTo>
                      <a:pt x="117" y="580"/>
                    </a:lnTo>
                    <a:lnTo>
                      <a:pt x="117" y="574"/>
                    </a:lnTo>
                    <a:lnTo>
                      <a:pt x="120" y="568"/>
                    </a:lnTo>
                    <a:lnTo>
                      <a:pt x="126" y="565"/>
                    </a:lnTo>
                    <a:lnTo>
                      <a:pt x="132" y="563"/>
                    </a:lnTo>
                    <a:lnTo>
                      <a:pt x="132" y="563"/>
                    </a:lnTo>
                    <a:close/>
                    <a:moveTo>
                      <a:pt x="73" y="563"/>
                    </a:moveTo>
                    <a:lnTo>
                      <a:pt x="73" y="563"/>
                    </a:lnTo>
                    <a:lnTo>
                      <a:pt x="73" y="563"/>
                    </a:lnTo>
                    <a:lnTo>
                      <a:pt x="80" y="565"/>
                    </a:lnTo>
                    <a:lnTo>
                      <a:pt x="85" y="568"/>
                    </a:lnTo>
                    <a:lnTo>
                      <a:pt x="88" y="574"/>
                    </a:lnTo>
                    <a:lnTo>
                      <a:pt x="90" y="580"/>
                    </a:lnTo>
                    <a:lnTo>
                      <a:pt x="90" y="580"/>
                    </a:lnTo>
                    <a:lnTo>
                      <a:pt x="88" y="586"/>
                    </a:lnTo>
                    <a:lnTo>
                      <a:pt x="85" y="591"/>
                    </a:lnTo>
                    <a:lnTo>
                      <a:pt x="80" y="594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8" y="594"/>
                    </a:lnTo>
                    <a:lnTo>
                      <a:pt x="63" y="591"/>
                    </a:lnTo>
                    <a:lnTo>
                      <a:pt x="59" y="586"/>
                    </a:lnTo>
                    <a:lnTo>
                      <a:pt x="57" y="580"/>
                    </a:lnTo>
                    <a:lnTo>
                      <a:pt x="57" y="580"/>
                    </a:lnTo>
                    <a:lnTo>
                      <a:pt x="59" y="574"/>
                    </a:lnTo>
                    <a:lnTo>
                      <a:pt x="63" y="568"/>
                    </a:lnTo>
                    <a:lnTo>
                      <a:pt x="68" y="565"/>
                    </a:lnTo>
                    <a:lnTo>
                      <a:pt x="73" y="563"/>
                    </a:lnTo>
                    <a:lnTo>
                      <a:pt x="73" y="563"/>
                    </a:lnTo>
                    <a:close/>
                    <a:moveTo>
                      <a:pt x="15" y="563"/>
                    </a:moveTo>
                    <a:lnTo>
                      <a:pt x="15" y="563"/>
                    </a:lnTo>
                    <a:lnTo>
                      <a:pt x="15" y="563"/>
                    </a:lnTo>
                    <a:lnTo>
                      <a:pt x="22" y="565"/>
                    </a:lnTo>
                    <a:lnTo>
                      <a:pt x="27" y="568"/>
                    </a:lnTo>
                    <a:lnTo>
                      <a:pt x="30" y="574"/>
                    </a:lnTo>
                    <a:lnTo>
                      <a:pt x="30" y="580"/>
                    </a:lnTo>
                    <a:lnTo>
                      <a:pt x="30" y="580"/>
                    </a:lnTo>
                    <a:lnTo>
                      <a:pt x="30" y="586"/>
                    </a:lnTo>
                    <a:lnTo>
                      <a:pt x="27" y="591"/>
                    </a:lnTo>
                    <a:lnTo>
                      <a:pt x="22" y="594"/>
                    </a:lnTo>
                    <a:lnTo>
                      <a:pt x="15" y="596"/>
                    </a:lnTo>
                    <a:lnTo>
                      <a:pt x="15" y="596"/>
                    </a:lnTo>
                    <a:lnTo>
                      <a:pt x="10" y="594"/>
                    </a:lnTo>
                    <a:lnTo>
                      <a:pt x="5" y="591"/>
                    </a:lnTo>
                    <a:lnTo>
                      <a:pt x="1" y="586"/>
                    </a:lnTo>
                    <a:lnTo>
                      <a:pt x="0" y="580"/>
                    </a:lnTo>
                    <a:lnTo>
                      <a:pt x="0" y="580"/>
                    </a:lnTo>
                    <a:lnTo>
                      <a:pt x="1" y="574"/>
                    </a:lnTo>
                    <a:lnTo>
                      <a:pt x="5" y="568"/>
                    </a:lnTo>
                    <a:lnTo>
                      <a:pt x="10" y="565"/>
                    </a:lnTo>
                    <a:lnTo>
                      <a:pt x="15" y="563"/>
                    </a:lnTo>
                    <a:lnTo>
                      <a:pt x="15" y="563"/>
                    </a:lnTo>
                    <a:close/>
                    <a:moveTo>
                      <a:pt x="1124" y="521"/>
                    </a:moveTo>
                    <a:lnTo>
                      <a:pt x="1124" y="521"/>
                    </a:lnTo>
                    <a:lnTo>
                      <a:pt x="1124" y="521"/>
                    </a:lnTo>
                    <a:lnTo>
                      <a:pt x="1129" y="521"/>
                    </a:lnTo>
                    <a:lnTo>
                      <a:pt x="1134" y="526"/>
                    </a:lnTo>
                    <a:lnTo>
                      <a:pt x="1137" y="531"/>
                    </a:lnTo>
                    <a:lnTo>
                      <a:pt x="1139" y="536"/>
                    </a:lnTo>
                    <a:lnTo>
                      <a:pt x="1139" y="536"/>
                    </a:lnTo>
                    <a:lnTo>
                      <a:pt x="1137" y="543"/>
                    </a:lnTo>
                    <a:lnTo>
                      <a:pt x="1134" y="548"/>
                    </a:lnTo>
                    <a:lnTo>
                      <a:pt x="1129" y="551"/>
                    </a:lnTo>
                    <a:lnTo>
                      <a:pt x="1124" y="553"/>
                    </a:lnTo>
                    <a:lnTo>
                      <a:pt x="1124" y="553"/>
                    </a:lnTo>
                    <a:lnTo>
                      <a:pt x="1117" y="551"/>
                    </a:lnTo>
                    <a:lnTo>
                      <a:pt x="1112" y="548"/>
                    </a:lnTo>
                    <a:lnTo>
                      <a:pt x="1108" y="543"/>
                    </a:lnTo>
                    <a:lnTo>
                      <a:pt x="1108" y="536"/>
                    </a:lnTo>
                    <a:lnTo>
                      <a:pt x="1108" y="536"/>
                    </a:lnTo>
                    <a:lnTo>
                      <a:pt x="1108" y="531"/>
                    </a:lnTo>
                    <a:lnTo>
                      <a:pt x="1112" y="526"/>
                    </a:lnTo>
                    <a:lnTo>
                      <a:pt x="1117" y="521"/>
                    </a:lnTo>
                    <a:lnTo>
                      <a:pt x="1124" y="521"/>
                    </a:lnTo>
                    <a:lnTo>
                      <a:pt x="1124" y="521"/>
                    </a:lnTo>
                    <a:close/>
                    <a:moveTo>
                      <a:pt x="1064" y="521"/>
                    </a:moveTo>
                    <a:lnTo>
                      <a:pt x="1064" y="521"/>
                    </a:lnTo>
                    <a:lnTo>
                      <a:pt x="1064" y="521"/>
                    </a:lnTo>
                    <a:lnTo>
                      <a:pt x="1071" y="521"/>
                    </a:lnTo>
                    <a:lnTo>
                      <a:pt x="1076" y="526"/>
                    </a:lnTo>
                    <a:lnTo>
                      <a:pt x="1079" y="531"/>
                    </a:lnTo>
                    <a:lnTo>
                      <a:pt x="1081" y="536"/>
                    </a:lnTo>
                    <a:lnTo>
                      <a:pt x="1081" y="536"/>
                    </a:lnTo>
                    <a:lnTo>
                      <a:pt x="1079" y="543"/>
                    </a:lnTo>
                    <a:lnTo>
                      <a:pt x="1076" y="548"/>
                    </a:lnTo>
                    <a:lnTo>
                      <a:pt x="1071" y="551"/>
                    </a:lnTo>
                    <a:lnTo>
                      <a:pt x="1064" y="553"/>
                    </a:lnTo>
                    <a:lnTo>
                      <a:pt x="1064" y="553"/>
                    </a:lnTo>
                    <a:lnTo>
                      <a:pt x="1059" y="551"/>
                    </a:lnTo>
                    <a:lnTo>
                      <a:pt x="1054" y="548"/>
                    </a:lnTo>
                    <a:lnTo>
                      <a:pt x="1050" y="543"/>
                    </a:lnTo>
                    <a:lnTo>
                      <a:pt x="1049" y="536"/>
                    </a:lnTo>
                    <a:lnTo>
                      <a:pt x="1049" y="536"/>
                    </a:lnTo>
                    <a:lnTo>
                      <a:pt x="1050" y="531"/>
                    </a:lnTo>
                    <a:lnTo>
                      <a:pt x="1054" y="526"/>
                    </a:lnTo>
                    <a:lnTo>
                      <a:pt x="1059" y="521"/>
                    </a:lnTo>
                    <a:lnTo>
                      <a:pt x="1064" y="521"/>
                    </a:lnTo>
                    <a:lnTo>
                      <a:pt x="1064" y="521"/>
                    </a:lnTo>
                    <a:close/>
                    <a:moveTo>
                      <a:pt x="1006" y="521"/>
                    </a:moveTo>
                    <a:lnTo>
                      <a:pt x="1006" y="521"/>
                    </a:lnTo>
                    <a:lnTo>
                      <a:pt x="1006" y="521"/>
                    </a:lnTo>
                    <a:lnTo>
                      <a:pt x="1013" y="521"/>
                    </a:lnTo>
                    <a:lnTo>
                      <a:pt x="1018" y="526"/>
                    </a:lnTo>
                    <a:lnTo>
                      <a:pt x="1021" y="531"/>
                    </a:lnTo>
                    <a:lnTo>
                      <a:pt x="1021" y="536"/>
                    </a:lnTo>
                    <a:lnTo>
                      <a:pt x="1021" y="536"/>
                    </a:lnTo>
                    <a:lnTo>
                      <a:pt x="1021" y="543"/>
                    </a:lnTo>
                    <a:lnTo>
                      <a:pt x="1018" y="548"/>
                    </a:lnTo>
                    <a:lnTo>
                      <a:pt x="1013" y="551"/>
                    </a:lnTo>
                    <a:lnTo>
                      <a:pt x="1006" y="553"/>
                    </a:lnTo>
                    <a:lnTo>
                      <a:pt x="1006" y="553"/>
                    </a:lnTo>
                    <a:lnTo>
                      <a:pt x="1001" y="551"/>
                    </a:lnTo>
                    <a:lnTo>
                      <a:pt x="996" y="548"/>
                    </a:lnTo>
                    <a:lnTo>
                      <a:pt x="992" y="543"/>
                    </a:lnTo>
                    <a:lnTo>
                      <a:pt x="991" y="536"/>
                    </a:lnTo>
                    <a:lnTo>
                      <a:pt x="991" y="536"/>
                    </a:lnTo>
                    <a:lnTo>
                      <a:pt x="992" y="531"/>
                    </a:lnTo>
                    <a:lnTo>
                      <a:pt x="996" y="526"/>
                    </a:lnTo>
                    <a:lnTo>
                      <a:pt x="1001" y="521"/>
                    </a:lnTo>
                    <a:lnTo>
                      <a:pt x="1006" y="521"/>
                    </a:lnTo>
                    <a:lnTo>
                      <a:pt x="1006" y="521"/>
                    </a:lnTo>
                    <a:close/>
                    <a:moveTo>
                      <a:pt x="948" y="521"/>
                    </a:moveTo>
                    <a:lnTo>
                      <a:pt x="948" y="521"/>
                    </a:lnTo>
                    <a:lnTo>
                      <a:pt x="948" y="521"/>
                    </a:lnTo>
                    <a:lnTo>
                      <a:pt x="955" y="521"/>
                    </a:lnTo>
                    <a:lnTo>
                      <a:pt x="958" y="526"/>
                    </a:lnTo>
                    <a:lnTo>
                      <a:pt x="962" y="531"/>
                    </a:lnTo>
                    <a:lnTo>
                      <a:pt x="963" y="536"/>
                    </a:lnTo>
                    <a:lnTo>
                      <a:pt x="963" y="536"/>
                    </a:lnTo>
                    <a:lnTo>
                      <a:pt x="962" y="543"/>
                    </a:lnTo>
                    <a:lnTo>
                      <a:pt x="958" y="548"/>
                    </a:lnTo>
                    <a:lnTo>
                      <a:pt x="955" y="551"/>
                    </a:lnTo>
                    <a:lnTo>
                      <a:pt x="948" y="553"/>
                    </a:lnTo>
                    <a:lnTo>
                      <a:pt x="948" y="553"/>
                    </a:lnTo>
                    <a:lnTo>
                      <a:pt x="941" y="551"/>
                    </a:lnTo>
                    <a:lnTo>
                      <a:pt x="938" y="548"/>
                    </a:lnTo>
                    <a:lnTo>
                      <a:pt x="934" y="543"/>
                    </a:lnTo>
                    <a:lnTo>
                      <a:pt x="933" y="536"/>
                    </a:lnTo>
                    <a:lnTo>
                      <a:pt x="933" y="536"/>
                    </a:lnTo>
                    <a:lnTo>
                      <a:pt x="934" y="531"/>
                    </a:lnTo>
                    <a:lnTo>
                      <a:pt x="938" y="526"/>
                    </a:lnTo>
                    <a:lnTo>
                      <a:pt x="941" y="521"/>
                    </a:lnTo>
                    <a:lnTo>
                      <a:pt x="948" y="521"/>
                    </a:lnTo>
                    <a:lnTo>
                      <a:pt x="948" y="521"/>
                    </a:lnTo>
                    <a:close/>
                    <a:moveTo>
                      <a:pt x="890" y="521"/>
                    </a:moveTo>
                    <a:lnTo>
                      <a:pt x="890" y="521"/>
                    </a:lnTo>
                    <a:lnTo>
                      <a:pt x="890" y="521"/>
                    </a:lnTo>
                    <a:lnTo>
                      <a:pt x="895" y="521"/>
                    </a:lnTo>
                    <a:lnTo>
                      <a:pt x="900" y="526"/>
                    </a:lnTo>
                    <a:lnTo>
                      <a:pt x="904" y="531"/>
                    </a:lnTo>
                    <a:lnTo>
                      <a:pt x="906" y="536"/>
                    </a:lnTo>
                    <a:lnTo>
                      <a:pt x="906" y="536"/>
                    </a:lnTo>
                    <a:lnTo>
                      <a:pt x="904" y="543"/>
                    </a:lnTo>
                    <a:lnTo>
                      <a:pt x="900" y="548"/>
                    </a:lnTo>
                    <a:lnTo>
                      <a:pt x="895" y="551"/>
                    </a:lnTo>
                    <a:lnTo>
                      <a:pt x="890" y="553"/>
                    </a:lnTo>
                    <a:lnTo>
                      <a:pt x="890" y="553"/>
                    </a:lnTo>
                    <a:lnTo>
                      <a:pt x="883" y="551"/>
                    </a:lnTo>
                    <a:lnTo>
                      <a:pt x="878" y="548"/>
                    </a:lnTo>
                    <a:lnTo>
                      <a:pt x="875" y="543"/>
                    </a:lnTo>
                    <a:lnTo>
                      <a:pt x="875" y="536"/>
                    </a:lnTo>
                    <a:lnTo>
                      <a:pt x="875" y="536"/>
                    </a:lnTo>
                    <a:lnTo>
                      <a:pt x="875" y="531"/>
                    </a:lnTo>
                    <a:lnTo>
                      <a:pt x="878" y="526"/>
                    </a:lnTo>
                    <a:lnTo>
                      <a:pt x="883" y="521"/>
                    </a:lnTo>
                    <a:lnTo>
                      <a:pt x="890" y="521"/>
                    </a:lnTo>
                    <a:lnTo>
                      <a:pt x="890" y="521"/>
                    </a:lnTo>
                    <a:close/>
                    <a:moveTo>
                      <a:pt x="773" y="521"/>
                    </a:moveTo>
                    <a:lnTo>
                      <a:pt x="773" y="521"/>
                    </a:lnTo>
                    <a:lnTo>
                      <a:pt x="773" y="521"/>
                    </a:lnTo>
                    <a:lnTo>
                      <a:pt x="780" y="521"/>
                    </a:lnTo>
                    <a:lnTo>
                      <a:pt x="785" y="526"/>
                    </a:lnTo>
                    <a:lnTo>
                      <a:pt x="788" y="531"/>
                    </a:lnTo>
                    <a:lnTo>
                      <a:pt x="788" y="536"/>
                    </a:lnTo>
                    <a:lnTo>
                      <a:pt x="788" y="536"/>
                    </a:lnTo>
                    <a:lnTo>
                      <a:pt x="788" y="543"/>
                    </a:lnTo>
                    <a:lnTo>
                      <a:pt x="785" y="548"/>
                    </a:lnTo>
                    <a:lnTo>
                      <a:pt x="780" y="551"/>
                    </a:lnTo>
                    <a:lnTo>
                      <a:pt x="773" y="553"/>
                    </a:lnTo>
                    <a:lnTo>
                      <a:pt x="773" y="553"/>
                    </a:lnTo>
                    <a:lnTo>
                      <a:pt x="768" y="551"/>
                    </a:lnTo>
                    <a:lnTo>
                      <a:pt x="762" y="548"/>
                    </a:lnTo>
                    <a:lnTo>
                      <a:pt x="759" y="543"/>
                    </a:lnTo>
                    <a:lnTo>
                      <a:pt x="757" y="536"/>
                    </a:lnTo>
                    <a:lnTo>
                      <a:pt x="757" y="536"/>
                    </a:lnTo>
                    <a:lnTo>
                      <a:pt x="759" y="531"/>
                    </a:lnTo>
                    <a:lnTo>
                      <a:pt x="762" y="526"/>
                    </a:lnTo>
                    <a:lnTo>
                      <a:pt x="768" y="521"/>
                    </a:lnTo>
                    <a:lnTo>
                      <a:pt x="773" y="521"/>
                    </a:lnTo>
                    <a:lnTo>
                      <a:pt x="773" y="521"/>
                    </a:lnTo>
                    <a:close/>
                    <a:moveTo>
                      <a:pt x="599" y="521"/>
                    </a:moveTo>
                    <a:lnTo>
                      <a:pt x="599" y="521"/>
                    </a:lnTo>
                    <a:lnTo>
                      <a:pt x="599" y="521"/>
                    </a:lnTo>
                    <a:lnTo>
                      <a:pt x="604" y="521"/>
                    </a:lnTo>
                    <a:lnTo>
                      <a:pt x="609" y="526"/>
                    </a:lnTo>
                    <a:lnTo>
                      <a:pt x="613" y="531"/>
                    </a:lnTo>
                    <a:lnTo>
                      <a:pt x="614" y="536"/>
                    </a:lnTo>
                    <a:lnTo>
                      <a:pt x="614" y="536"/>
                    </a:lnTo>
                    <a:lnTo>
                      <a:pt x="613" y="543"/>
                    </a:lnTo>
                    <a:lnTo>
                      <a:pt x="609" y="548"/>
                    </a:lnTo>
                    <a:lnTo>
                      <a:pt x="604" y="551"/>
                    </a:lnTo>
                    <a:lnTo>
                      <a:pt x="599" y="553"/>
                    </a:lnTo>
                    <a:lnTo>
                      <a:pt x="599" y="553"/>
                    </a:lnTo>
                    <a:lnTo>
                      <a:pt x="592" y="551"/>
                    </a:lnTo>
                    <a:lnTo>
                      <a:pt x="587" y="548"/>
                    </a:lnTo>
                    <a:lnTo>
                      <a:pt x="584" y="543"/>
                    </a:lnTo>
                    <a:lnTo>
                      <a:pt x="584" y="536"/>
                    </a:lnTo>
                    <a:lnTo>
                      <a:pt x="584" y="536"/>
                    </a:lnTo>
                    <a:lnTo>
                      <a:pt x="584" y="531"/>
                    </a:lnTo>
                    <a:lnTo>
                      <a:pt x="587" y="526"/>
                    </a:lnTo>
                    <a:lnTo>
                      <a:pt x="592" y="521"/>
                    </a:lnTo>
                    <a:lnTo>
                      <a:pt x="599" y="521"/>
                    </a:lnTo>
                    <a:lnTo>
                      <a:pt x="599" y="521"/>
                    </a:lnTo>
                    <a:close/>
                    <a:moveTo>
                      <a:pt x="539" y="521"/>
                    </a:moveTo>
                    <a:lnTo>
                      <a:pt x="539" y="521"/>
                    </a:lnTo>
                    <a:lnTo>
                      <a:pt x="539" y="521"/>
                    </a:lnTo>
                    <a:lnTo>
                      <a:pt x="546" y="521"/>
                    </a:lnTo>
                    <a:lnTo>
                      <a:pt x="551" y="526"/>
                    </a:lnTo>
                    <a:lnTo>
                      <a:pt x="555" y="531"/>
                    </a:lnTo>
                    <a:lnTo>
                      <a:pt x="555" y="536"/>
                    </a:lnTo>
                    <a:lnTo>
                      <a:pt x="555" y="536"/>
                    </a:lnTo>
                    <a:lnTo>
                      <a:pt x="555" y="543"/>
                    </a:lnTo>
                    <a:lnTo>
                      <a:pt x="551" y="548"/>
                    </a:lnTo>
                    <a:lnTo>
                      <a:pt x="546" y="551"/>
                    </a:lnTo>
                    <a:lnTo>
                      <a:pt x="539" y="553"/>
                    </a:lnTo>
                    <a:lnTo>
                      <a:pt x="539" y="553"/>
                    </a:lnTo>
                    <a:lnTo>
                      <a:pt x="534" y="551"/>
                    </a:lnTo>
                    <a:lnTo>
                      <a:pt x="529" y="548"/>
                    </a:lnTo>
                    <a:lnTo>
                      <a:pt x="526" y="543"/>
                    </a:lnTo>
                    <a:lnTo>
                      <a:pt x="524" y="536"/>
                    </a:lnTo>
                    <a:lnTo>
                      <a:pt x="524" y="536"/>
                    </a:lnTo>
                    <a:lnTo>
                      <a:pt x="526" y="531"/>
                    </a:lnTo>
                    <a:lnTo>
                      <a:pt x="529" y="526"/>
                    </a:lnTo>
                    <a:lnTo>
                      <a:pt x="534" y="521"/>
                    </a:lnTo>
                    <a:lnTo>
                      <a:pt x="539" y="521"/>
                    </a:lnTo>
                    <a:lnTo>
                      <a:pt x="539" y="521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1" y="521"/>
                    </a:lnTo>
                    <a:lnTo>
                      <a:pt x="376" y="526"/>
                    </a:lnTo>
                    <a:lnTo>
                      <a:pt x="379" y="531"/>
                    </a:lnTo>
                    <a:lnTo>
                      <a:pt x="381" y="536"/>
                    </a:lnTo>
                    <a:lnTo>
                      <a:pt x="381" y="536"/>
                    </a:lnTo>
                    <a:lnTo>
                      <a:pt x="379" y="543"/>
                    </a:lnTo>
                    <a:lnTo>
                      <a:pt x="376" y="548"/>
                    </a:lnTo>
                    <a:lnTo>
                      <a:pt x="371" y="551"/>
                    </a:lnTo>
                    <a:lnTo>
                      <a:pt x="366" y="553"/>
                    </a:lnTo>
                    <a:lnTo>
                      <a:pt x="366" y="553"/>
                    </a:lnTo>
                    <a:lnTo>
                      <a:pt x="359" y="551"/>
                    </a:lnTo>
                    <a:lnTo>
                      <a:pt x="354" y="548"/>
                    </a:lnTo>
                    <a:lnTo>
                      <a:pt x="350" y="543"/>
                    </a:lnTo>
                    <a:lnTo>
                      <a:pt x="350" y="536"/>
                    </a:lnTo>
                    <a:lnTo>
                      <a:pt x="350" y="536"/>
                    </a:lnTo>
                    <a:lnTo>
                      <a:pt x="350" y="531"/>
                    </a:lnTo>
                    <a:lnTo>
                      <a:pt x="354" y="526"/>
                    </a:lnTo>
                    <a:lnTo>
                      <a:pt x="359" y="521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306" y="521"/>
                    </a:moveTo>
                    <a:lnTo>
                      <a:pt x="306" y="521"/>
                    </a:lnTo>
                    <a:lnTo>
                      <a:pt x="306" y="521"/>
                    </a:lnTo>
                    <a:lnTo>
                      <a:pt x="313" y="521"/>
                    </a:lnTo>
                    <a:lnTo>
                      <a:pt x="318" y="526"/>
                    </a:lnTo>
                    <a:lnTo>
                      <a:pt x="321" y="531"/>
                    </a:lnTo>
                    <a:lnTo>
                      <a:pt x="323" y="536"/>
                    </a:lnTo>
                    <a:lnTo>
                      <a:pt x="323" y="536"/>
                    </a:lnTo>
                    <a:lnTo>
                      <a:pt x="321" y="543"/>
                    </a:lnTo>
                    <a:lnTo>
                      <a:pt x="318" y="548"/>
                    </a:lnTo>
                    <a:lnTo>
                      <a:pt x="313" y="551"/>
                    </a:lnTo>
                    <a:lnTo>
                      <a:pt x="306" y="553"/>
                    </a:lnTo>
                    <a:lnTo>
                      <a:pt x="306" y="553"/>
                    </a:lnTo>
                    <a:lnTo>
                      <a:pt x="301" y="551"/>
                    </a:lnTo>
                    <a:lnTo>
                      <a:pt x="296" y="548"/>
                    </a:lnTo>
                    <a:lnTo>
                      <a:pt x="292" y="543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2" y="531"/>
                    </a:lnTo>
                    <a:lnTo>
                      <a:pt x="296" y="526"/>
                    </a:lnTo>
                    <a:lnTo>
                      <a:pt x="301" y="521"/>
                    </a:lnTo>
                    <a:lnTo>
                      <a:pt x="306" y="521"/>
                    </a:lnTo>
                    <a:lnTo>
                      <a:pt x="306" y="521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5" y="521"/>
                    </a:lnTo>
                    <a:lnTo>
                      <a:pt x="260" y="526"/>
                    </a:lnTo>
                    <a:lnTo>
                      <a:pt x="264" y="531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4" y="543"/>
                    </a:lnTo>
                    <a:lnTo>
                      <a:pt x="260" y="548"/>
                    </a:lnTo>
                    <a:lnTo>
                      <a:pt x="255" y="551"/>
                    </a:lnTo>
                    <a:lnTo>
                      <a:pt x="248" y="553"/>
                    </a:lnTo>
                    <a:lnTo>
                      <a:pt x="248" y="553"/>
                    </a:lnTo>
                    <a:lnTo>
                      <a:pt x="243" y="551"/>
                    </a:lnTo>
                    <a:lnTo>
                      <a:pt x="238" y="548"/>
                    </a:lnTo>
                    <a:lnTo>
                      <a:pt x="235" y="543"/>
                    </a:lnTo>
                    <a:lnTo>
                      <a:pt x="233" y="536"/>
                    </a:lnTo>
                    <a:lnTo>
                      <a:pt x="233" y="536"/>
                    </a:lnTo>
                    <a:lnTo>
                      <a:pt x="235" y="531"/>
                    </a:lnTo>
                    <a:lnTo>
                      <a:pt x="238" y="526"/>
                    </a:lnTo>
                    <a:lnTo>
                      <a:pt x="243" y="521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1124" y="476"/>
                    </a:moveTo>
                    <a:lnTo>
                      <a:pt x="1124" y="476"/>
                    </a:lnTo>
                    <a:lnTo>
                      <a:pt x="1124" y="476"/>
                    </a:lnTo>
                    <a:lnTo>
                      <a:pt x="1129" y="478"/>
                    </a:lnTo>
                    <a:lnTo>
                      <a:pt x="1134" y="482"/>
                    </a:lnTo>
                    <a:lnTo>
                      <a:pt x="1137" y="487"/>
                    </a:lnTo>
                    <a:lnTo>
                      <a:pt x="1139" y="494"/>
                    </a:lnTo>
                    <a:lnTo>
                      <a:pt x="1139" y="494"/>
                    </a:lnTo>
                    <a:lnTo>
                      <a:pt x="1137" y="499"/>
                    </a:lnTo>
                    <a:lnTo>
                      <a:pt x="1134" y="504"/>
                    </a:lnTo>
                    <a:lnTo>
                      <a:pt x="1129" y="509"/>
                    </a:lnTo>
                    <a:lnTo>
                      <a:pt x="1124" y="509"/>
                    </a:lnTo>
                    <a:lnTo>
                      <a:pt x="1124" y="509"/>
                    </a:lnTo>
                    <a:lnTo>
                      <a:pt x="1117" y="509"/>
                    </a:lnTo>
                    <a:lnTo>
                      <a:pt x="1112" y="504"/>
                    </a:lnTo>
                    <a:lnTo>
                      <a:pt x="1108" y="499"/>
                    </a:lnTo>
                    <a:lnTo>
                      <a:pt x="1108" y="494"/>
                    </a:lnTo>
                    <a:lnTo>
                      <a:pt x="1108" y="494"/>
                    </a:lnTo>
                    <a:lnTo>
                      <a:pt x="1108" y="487"/>
                    </a:lnTo>
                    <a:lnTo>
                      <a:pt x="1112" y="482"/>
                    </a:lnTo>
                    <a:lnTo>
                      <a:pt x="1117" y="478"/>
                    </a:lnTo>
                    <a:lnTo>
                      <a:pt x="1124" y="476"/>
                    </a:lnTo>
                    <a:lnTo>
                      <a:pt x="1124" y="476"/>
                    </a:lnTo>
                    <a:close/>
                    <a:moveTo>
                      <a:pt x="1064" y="476"/>
                    </a:moveTo>
                    <a:lnTo>
                      <a:pt x="1064" y="476"/>
                    </a:lnTo>
                    <a:lnTo>
                      <a:pt x="1064" y="476"/>
                    </a:lnTo>
                    <a:lnTo>
                      <a:pt x="1071" y="478"/>
                    </a:lnTo>
                    <a:lnTo>
                      <a:pt x="1076" y="482"/>
                    </a:lnTo>
                    <a:lnTo>
                      <a:pt x="1079" y="487"/>
                    </a:lnTo>
                    <a:lnTo>
                      <a:pt x="1081" y="494"/>
                    </a:lnTo>
                    <a:lnTo>
                      <a:pt x="1081" y="494"/>
                    </a:lnTo>
                    <a:lnTo>
                      <a:pt x="1079" y="499"/>
                    </a:lnTo>
                    <a:lnTo>
                      <a:pt x="1076" y="504"/>
                    </a:lnTo>
                    <a:lnTo>
                      <a:pt x="1071" y="509"/>
                    </a:lnTo>
                    <a:lnTo>
                      <a:pt x="1064" y="509"/>
                    </a:lnTo>
                    <a:lnTo>
                      <a:pt x="1064" y="509"/>
                    </a:lnTo>
                    <a:lnTo>
                      <a:pt x="1059" y="509"/>
                    </a:lnTo>
                    <a:lnTo>
                      <a:pt x="1054" y="504"/>
                    </a:lnTo>
                    <a:lnTo>
                      <a:pt x="1050" y="499"/>
                    </a:lnTo>
                    <a:lnTo>
                      <a:pt x="1049" y="494"/>
                    </a:lnTo>
                    <a:lnTo>
                      <a:pt x="1049" y="494"/>
                    </a:lnTo>
                    <a:lnTo>
                      <a:pt x="1050" y="487"/>
                    </a:lnTo>
                    <a:lnTo>
                      <a:pt x="1054" y="482"/>
                    </a:lnTo>
                    <a:lnTo>
                      <a:pt x="1059" y="478"/>
                    </a:lnTo>
                    <a:lnTo>
                      <a:pt x="1064" y="476"/>
                    </a:lnTo>
                    <a:lnTo>
                      <a:pt x="1064" y="476"/>
                    </a:lnTo>
                    <a:close/>
                    <a:moveTo>
                      <a:pt x="1006" y="476"/>
                    </a:moveTo>
                    <a:lnTo>
                      <a:pt x="1006" y="476"/>
                    </a:lnTo>
                    <a:lnTo>
                      <a:pt x="1006" y="476"/>
                    </a:lnTo>
                    <a:lnTo>
                      <a:pt x="1013" y="478"/>
                    </a:lnTo>
                    <a:lnTo>
                      <a:pt x="1018" y="482"/>
                    </a:lnTo>
                    <a:lnTo>
                      <a:pt x="1021" y="487"/>
                    </a:lnTo>
                    <a:lnTo>
                      <a:pt x="1021" y="494"/>
                    </a:lnTo>
                    <a:lnTo>
                      <a:pt x="1021" y="494"/>
                    </a:lnTo>
                    <a:lnTo>
                      <a:pt x="1021" y="499"/>
                    </a:lnTo>
                    <a:lnTo>
                      <a:pt x="1018" y="504"/>
                    </a:lnTo>
                    <a:lnTo>
                      <a:pt x="1013" y="509"/>
                    </a:lnTo>
                    <a:lnTo>
                      <a:pt x="1006" y="509"/>
                    </a:lnTo>
                    <a:lnTo>
                      <a:pt x="1006" y="509"/>
                    </a:lnTo>
                    <a:lnTo>
                      <a:pt x="1001" y="509"/>
                    </a:lnTo>
                    <a:lnTo>
                      <a:pt x="996" y="504"/>
                    </a:lnTo>
                    <a:lnTo>
                      <a:pt x="992" y="499"/>
                    </a:lnTo>
                    <a:lnTo>
                      <a:pt x="991" y="494"/>
                    </a:lnTo>
                    <a:lnTo>
                      <a:pt x="991" y="494"/>
                    </a:lnTo>
                    <a:lnTo>
                      <a:pt x="992" y="487"/>
                    </a:lnTo>
                    <a:lnTo>
                      <a:pt x="996" y="482"/>
                    </a:lnTo>
                    <a:lnTo>
                      <a:pt x="1001" y="478"/>
                    </a:lnTo>
                    <a:lnTo>
                      <a:pt x="1006" y="476"/>
                    </a:lnTo>
                    <a:lnTo>
                      <a:pt x="1006" y="476"/>
                    </a:lnTo>
                    <a:close/>
                    <a:moveTo>
                      <a:pt x="948" y="476"/>
                    </a:moveTo>
                    <a:lnTo>
                      <a:pt x="948" y="476"/>
                    </a:lnTo>
                    <a:lnTo>
                      <a:pt x="948" y="476"/>
                    </a:lnTo>
                    <a:lnTo>
                      <a:pt x="955" y="478"/>
                    </a:lnTo>
                    <a:lnTo>
                      <a:pt x="958" y="482"/>
                    </a:lnTo>
                    <a:lnTo>
                      <a:pt x="962" y="487"/>
                    </a:lnTo>
                    <a:lnTo>
                      <a:pt x="963" y="494"/>
                    </a:lnTo>
                    <a:lnTo>
                      <a:pt x="963" y="494"/>
                    </a:lnTo>
                    <a:lnTo>
                      <a:pt x="962" y="499"/>
                    </a:lnTo>
                    <a:lnTo>
                      <a:pt x="958" y="504"/>
                    </a:lnTo>
                    <a:lnTo>
                      <a:pt x="955" y="509"/>
                    </a:lnTo>
                    <a:lnTo>
                      <a:pt x="948" y="509"/>
                    </a:lnTo>
                    <a:lnTo>
                      <a:pt x="948" y="509"/>
                    </a:lnTo>
                    <a:lnTo>
                      <a:pt x="941" y="509"/>
                    </a:lnTo>
                    <a:lnTo>
                      <a:pt x="938" y="504"/>
                    </a:lnTo>
                    <a:lnTo>
                      <a:pt x="934" y="499"/>
                    </a:lnTo>
                    <a:lnTo>
                      <a:pt x="933" y="494"/>
                    </a:lnTo>
                    <a:lnTo>
                      <a:pt x="933" y="494"/>
                    </a:lnTo>
                    <a:lnTo>
                      <a:pt x="934" y="487"/>
                    </a:lnTo>
                    <a:lnTo>
                      <a:pt x="938" y="482"/>
                    </a:lnTo>
                    <a:lnTo>
                      <a:pt x="941" y="478"/>
                    </a:lnTo>
                    <a:lnTo>
                      <a:pt x="948" y="476"/>
                    </a:lnTo>
                    <a:lnTo>
                      <a:pt x="948" y="476"/>
                    </a:lnTo>
                    <a:close/>
                    <a:moveTo>
                      <a:pt x="890" y="476"/>
                    </a:moveTo>
                    <a:lnTo>
                      <a:pt x="890" y="476"/>
                    </a:lnTo>
                    <a:lnTo>
                      <a:pt x="890" y="476"/>
                    </a:lnTo>
                    <a:lnTo>
                      <a:pt x="895" y="478"/>
                    </a:lnTo>
                    <a:lnTo>
                      <a:pt x="900" y="482"/>
                    </a:lnTo>
                    <a:lnTo>
                      <a:pt x="904" y="487"/>
                    </a:lnTo>
                    <a:lnTo>
                      <a:pt x="906" y="494"/>
                    </a:lnTo>
                    <a:lnTo>
                      <a:pt x="906" y="494"/>
                    </a:lnTo>
                    <a:lnTo>
                      <a:pt x="904" y="499"/>
                    </a:lnTo>
                    <a:lnTo>
                      <a:pt x="900" y="504"/>
                    </a:lnTo>
                    <a:lnTo>
                      <a:pt x="895" y="509"/>
                    </a:lnTo>
                    <a:lnTo>
                      <a:pt x="890" y="509"/>
                    </a:lnTo>
                    <a:lnTo>
                      <a:pt x="890" y="509"/>
                    </a:lnTo>
                    <a:lnTo>
                      <a:pt x="883" y="509"/>
                    </a:lnTo>
                    <a:lnTo>
                      <a:pt x="878" y="504"/>
                    </a:lnTo>
                    <a:lnTo>
                      <a:pt x="875" y="499"/>
                    </a:lnTo>
                    <a:lnTo>
                      <a:pt x="875" y="494"/>
                    </a:lnTo>
                    <a:lnTo>
                      <a:pt x="875" y="494"/>
                    </a:lnTo>
                    <a:lnTo>
                      <a:pt x="875" y="487"/>
                    </a:lnTo>
                    <a:lnTo>
                      <a:pt x="878" y="482"/>
                    </a:lnTo>
                    <a:lnTo>
                      <a:pt x="883" y="478"/>
                    </a:lnTo>
                    <a:lnTo>
                      <a:pt x="890" y="476"/>
                    </a:lnTo>
                    <a:lnTo>
                      <a:pt x="890" y="476"/>
                    </a:lnTo>
                    <a:close/>
                    <a:moveTo>
                      <a:pt x="832" y="476"/>
                    </a:moveTo>
                    <a:lnTo>
                      <a:pt x="832" y="476"/>
                    </a:lnTo>
                    <a:lnTo>
                      <a:pt x="832" y="476"/>
                    </a:lnTo>
                    <a:lnTo>
                      <a:pt x="837" y="478"/>
                    </a:lnTo>
                    <a:lnTo>
                      <a:pt x="843" y="482"/>
                    </a:lnTo>
                    <a:lnTo>
                      <a:pt x="846" y="487"/>
                    </a:lnTo>
                    <a:lnTo>
                      <a:pt x="848" y="494"/>
                    </a:lnTo>
                    <a:lnTo>
                      <a:pt x="848" y="494"/>
                    </a:lnTo>
                    <a:lnTo>
                      <a:pt x="846" y="499"/>
                    </a:lnTo>
                    <a:lnTo>
                      <a:pt x="843" y="504"/>
                    </a:lnTo>
                    <a:lnTo>
                      <a:pt x="837" y="509"/>
                    </a:lnTo>
                    <a:lnTo>
                      <a:pt x="832" y="509"/>
                    </a:lnTo>
                    <a:lnTo>
                      <a:pt x="832" y="509"/>
                    </a:lnTo>
                    <a:lnTo>
                      <a:pt x="826" y="509"/>
                    </a:lnTo>
                    <a:lnTo>
                      <a:pt x="820" y="504"/>
                    </a:lnTo>
                    <a:lnTo>
                      <a:pt x="817" y="499"/>
                    </a:lnTo>
                    <a:lnTo>
                      <a:pt x="815" y="494"/>
                    </a:lnTo>
                    <a:lnTo>
                      <a:pt x="815" y="494"/>
                    </a:lnTo>
                    <a:lnTo>
                      <a:pt x="817" y="487"/>
                    </a:lnTo>
                    <a:lnTo>
                      <a:pt x="820" y="482"/>
                    </a:lnTo>
                    <a:lnTo>
                      <a:pt x="826" y="478"/>
                    </a:lnTo>
                    <a:lnTo>
                      <a:pt x="832" y="476"/>
                    </a:lnTo>
                    <a:lnTo>
                      <a:pt x="832" y="476"/>
                    </a:lnTo>
                    <a:close/>
                    <a:moveTo>
                      <a:pt x="657" y="476"/>
                    </a:moveTo>
                    <a:lnTo>
                      <a:pt x="657" y="476"/>
                    </a:lnTo>
                    <a:lnTo>
                      <a:pt x="657" y="476"/>
                    </a:lnTo>
                    <a:lnTo>
                      <a:pt x="662" y="478"/>
                    </a:lnTo>
                    <a:lnTo>
                      <a:pt x="667" y="482"/>
                    </a:lnTo>
                    <a:lnTo>
                      <a:pt x="671" y="487"/>
                    </a:lnTo>
                    <a:lnTo>
                      <a:pt x="672" y="494"/>
                    </a:lnTo>
                    <a:lnTo>
                      <a:pt x="672" y="494"/>
                    </a:lnTo>
                    <a:lnTo>
                      <a:pt x="671" y="499"/>
                    </a:lnTo>
                    <a:lnTo>
                      <a:pt x="667" y="504"/>
                    </a:lnTo>
                    <a:lnTo>
                      <a:pt x="662" y="509"/>
                    </a:lnTo>
                    <a:lnTo>
                      <a:pt x="657" y="509"/>
                    </a:lnTo>
                    <a:lnTo>
                      <a:pt x="657" y="509"/>
                    </a:lnTo>
                    <a:lnTo>
                      <a:pt x="650" y="509"/>
                    </a:lnTo>
                    <a:lnTo>
                      <a:pt x="645" y="504"/>
                    </a:lnTo>
                    <a:lnTo>
                      <a:pt x="642" y="499"/>
                    </a:lnTo>
                    <a:lnTo>
                      <a:pt x="642" y="494"/>
                    </a:lnTo>
                    <a:lnTo>
                      <a:pt x="642" y="494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0" y="478"/>
                    </a:lnTo>
                    <a:lnTo>
                      <a:pt x="657" y="476"/>
                    </a:lnTo>
                    <a:lnTo>
                      <a:pt x="657" y="476"/>
                    </a:lnTo>
                    <a:close/>
                    <a:moveTo>
                      <a:pt x="599" y="476"/>
                    </a:moveTo>
                    <a:lnTo>
                      <a:pt x="599" y="476"/>
                    </a:lnTo>
                    <a:lnTo>
                      <a:pt x="599" y="476"/>
                    </a:lnTo>
                    <a:lnTo>
                      <a:pt x="604" y="478"/>
                    </a:lnTo>
                    <a:lnTo>
                      <a:pt x="609" y="482"/>
                    </a:lnTo>
                    <a:lnTo>
                      <a:pt x="613" y="487"/>
                    </a:lnTo>
                    <a:lnTo>
                      <a:pt x="614" y="494"/>
                    </a:lnTo>
                    <a:lnTo>
                      <a:pt x="614" y="494"/>
                    </a:lnTo>
                    <a:lnTo>
                      <a:pt x="613" y="499"/>
                    </a:lnTo>
                    <a:lnTo>
                      <a:pt x="609" y="504"/>
                    </a:lnTo>
                    <a:lnTo>
                      <a:pt x="604" y="509"/>
                    </a:lnTo>
                    <a:lnTo>
                      <a:pt x="599" y="509"/>
                    </a:lnTo>
                    <a:lnTo>
                      <a:pt x="599" y="509"/>
                    </a:lnTo>
                    <a:lnTo>
                      <a:pt x="592" y="509"/>
                    </a:lnTo>
                    <a:lnTo>
                      <a:pt x="587" y="504"/>
                    </a:lnTo>
                    <a:lnTo>
                      <a:pt x="584" y="499"/>
                    </a:lnTo>
                    <a:lnTo>
                      <a:pt x="584" y="494"/>
                    </a:lnTo>
                    <a:lnTo>
                      <a:pt x="584" y="494"/>
                    </a:lnTo>
                    <a:lnTo>
                      <a:pt x="584" y="487"/>
                    </a:lnTo>
                    <a:lnTo>
                      <a:pt x="587" y="482"/>
                    </a:lnTo>
                    <a:lnTo>
                      <a:pt x="592" y="478"/>
                    </a:lnTo>
                    <a:lnTo>
                      <a:pt x="599" y="476"/>
                    </a:lnTo>
                    <a:lnTo>
                      <a:pt x="599" y="476"/>
                    </a:lnTo>
                    <a:close/>
                    <a:moveTo>
                      <a:pt x="366" y="476"/>
                    </a:moveTo>
                    <a:lnTo>
                      <a:pt x="366" y="476"/>
                    </a:lnTo>
                    <a:lnTo>
                      <a:pt x="366" y="476"/>
                    </a:lnTo>
                    <a:lnTo>
                      <a:pt x="371" y="478"/>
                    </a:lnTo>
                    <a:lnTo>
                      <a:pt x="376" y="482"/>
                    </a:lnTo>
                    <a:lnTo>
                      <a:pt x="379" y="487"/>
                    </a:lnTo>
                    <a:lnTo>
                      <a:pt x="381" y="494"/>
                    </a:lnTo>
                    <a:lnTo>
                      <a:pt x="381" y="494"/>
                    </a:lnTo>
                    <a:lnTo>
                      <a:pt x="379" y="499"/>
                    </a:lnTo>
                    <a:lnTo>
                      <a:pt x="376" y="504"/>
                    </a:lnTo>
                    <a:lnTo>
                      <a:pt x="371" y="509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59" y="509"/>
                    </a:lnTo>
                    <a:lnTo>
                      <a:pt x="354" y="504"/>
                    </a:lnTo>
                    <a:lnTo>
                      <a:pt x="350" y="499"/>
                    </a:lnTo>
                    <a:lnTo>
                      <a:pt x="350" y="494"/>
                    </a:lnTo>
                    <a:lnTo>
                      <a:pt x="350" y="494"/>
                    </a:lnTo>
                    <a:lnTo>
                      <a:pt x="350" y="487"/>
                    </a:lnTo>
                    <a:lnTo>
                      <a:pt x="354" y="482"/>
                    </a:lnTo>
                    <a:lnTo>
                      <a:pt x="359" y="478"/>
                    </a:lnTo>
                    <a:lnTo>
                      <a:pt x="366" y="476"/>
                    </a:lnTo>
                    <a:lnTo>
                      <a:pt x="366" y="476"/>
                    </a:lnTo>
                    <a:close/>
                    <a:moveTo>
                      <a:pt x="306" y="476"/>
                    </a:moveTo>
                    <a:lnTo>
                      <a:pt x="306" y="476"/>
                    </a:lnTo>
                    <a:lnTo>
                      <a:pt x="306" y="476"/>
                    </a:lnTo>
                    <a:lnTo>
                      <a:pt x="313" y="478"/>
                    </a:lnTo>
                    <a:lnTo>
                      <a:pt x="318" y="482"/>
                    </a:lnTo>
                    <a:lnTo>
                      <a:pt x="321" y="487"/>
                    </a:lnTo>
                    <a:lnTo>
                      <a:pt x="323" y="494"/>
                    </a:lnTo>
                    <a:lnTo>
                      <a:pt x="323" y="494"/>
                    </a:lnTo>
                    <a:lnTo>
                      <a:pt x="321" y="499"/>
                    </a:lnTo>
                    <a:lnTo>
                      <a:pt x="318" y="504"/>
                    </a:lnTo>
                    <a:lnTo>
                      <a:pt x="313" y="509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9"/>
                    </a:lnTo>
                    <a:lnTo>
                      <a:pt x="296" y="504"/>
                    </a:lnTo>
                    <a:lnTo>
                      <a:pt x="292" y="499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2" y="487"/>
                    </a:lnTo>
                    <a:lnTo>
                      <a:pt x="296" y="482"/>
                    </a:lnTo>
                    <a:lnTo>
                      <a:pt x="301" y="478"/>
                    </a:lnTo>
                    <a:lnTo>
                      <a:pt x="306" y="476"/>
                    </a:lnTo>
                    <a:lnTo>
                      <a:pt x="306" y="476"/>
                    </a:lnTo>
                    <a:close/>
                    <a:moveTo>
                      <a:pt x="190" y="476"/>
                    </a:moveTo>
                    <a:lnTo>
                      <a:pt x="190" y="476"/>
                    </a:lnTo>
                    <a:lnTo>
                      <a:pt x="190" y="476"/>
                    </a:lnTo>
                    <a:lnTo>
                      <a:pt x="195" y="478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499"/>
                    </a:lnTo>
                    <a:lnTo>
                      <a:pt x="201" y="504"/>
                    </a:lnTo>
                    <a:lnTo>
                      <a:pt x="195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83" y="509"/>
                    </a:lnTo>
                    <a:lnTo>
                      <a:pt x="180" y="504"/>
                    </a:lnTo>
                    <a:lnTo>
                      <a:pt x="177" y="499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3" y="478"/>
                    </a:lnTo>
                    <a:lnTo>
                      <a:pt x="190" y="476"/>
                    </a:lnTo>
                    <a:lnTo>
                      <a:pt x="190" y="476"/>
                    </a:lnTo>
                    <a:close/>
                    <a:moveTo>
                      <a:pt x="15" y="476"/>
                    </a:moveTo>
                    <a:lnTo>
                      <a:pt x="15" y="476"/>
                    </a:lnTo>
                    <a:lnTo>
                      <a:pt x="15" y="476"/>
                    </a:lnTo>
                    <a:lnTo>
                      <a:pt x="22" y="478"/>
                    </a:lnTo>
                    <a:lnTo>
                      <a:pt x="27" y="482"/>
                    </a:lnTo>
                    <a:lnTo>
                      <a:pt x="30" y="487"/>
                    </a:lnTo>
                    <a:lnTo>
                      <a:pt x="30" y="494"/>
                    </a:lnTo>
                    <a:lnTo>
                      <a:pt x="30" y="494"/>
                    </a:lnTo>
                    <a:lnTo>
                      <a:pt x="30" y="499"/>
                    </a:lnTo>
                    <a:lnTo>
                      <a:pt x="27" y="504"/>
                    </a:lnTo>
                    <a:lnTo>
                      <a:pt x="22" y="509"/>
                    </a:lnTo>
                    <a:lnTo>
                      <a:pt x="15" y="509"/>
                    </a:lnTo>
                    <a:lnTo>
                      <a:pt x="15" y="509"/>
                    </a:lnTo>
                    <a:lnTo>
                      <a:pt x="10" y="509"/>
                    </a:lnTo>
                    <a:lnTo>
                      <a:pt x="5" y="504"/>
                    </a:lnTo>
                    <a:lnTo>
                      <a:pt x="1" y="499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1" y="487"/>
                    </a:lnTo>
                    <a:lnTo>
                      <a:pt x="5" y="482"/>
                    </a:lnTo>
                    <a:lnTo>
                      <a:pt x="10" y="478"/>
                    </a:lnTo>
                    <a:lnTo>
                      <a:pt x="15" y="476"/>
                    </a:lnTo>
                    <a:lnTo>
                      <a:pt x="15" y="476"/>
                    </a:lnTo>
                    <a:close/>
                    <a:moveTo>
                      <a:pt x="1064" y="434"/>
                    </a:moveTo>
                    <a:lnTo>
                      <a:pt x="1064" y="434"/>
                    </a:lnTo>
                    <a:lnTo>
                      <a:pt x="1064" y="434"/>
                    </a:lnTo>
                    <a:lnTo>
                      <a:pt x="1071" y="436"/>
                    </a:lnTo>
                    <a:lnTo>
                      <a:pt x="1076" y="439"/>
                    </a:lnTo>
                    <a:lnTo>
                      <a:pt x="1079" y="444"/>
                    </a:lnTo>
                    <a:lnTo>
                      <a:pt x="1081" y="449"/>
                    </a:lnTo>
                    <a:lnTo>
                      <a:pt x="1081" y="449"/>
                    </a:lnTo>
                    <a:lnTo>
                      <a:pt x="1079" y="456"/>
                    </a:lnTo>
                    <a:lnTo>
                      <a:pt x="1076" y="461"/>
                    </a:lnTo>
                    <a:lnTo>
                      <a:pt x="1071" y="465"/>
                    </a:lnTo>
                    <a:lnTo>
                      <a:pt x="1064" y="466"/>
                    </a:lnTo>
                    <a:lnTo>
                      <a:pt x="1064" y="466"/>
                    </a:lnTo>
                    <a:lnTo>
                      <a:pt x="1059" y="465"/>
                    </a:lnTo>
                    <a:lnTo>
                      <a:pt x="1054" y="461"/>
                    </a:lnTo>
                    <a:lnTo>
                      <a:pt x="1050" y="456"/>
                    </a:lnTo>
                    <a:lnTo>
                      <a:pt x="1049" y="449"/>
                    </a:lnTo>
                    <a:lnTo>
                      <a:pt x="1049" y="449"/>
                    </a:lnTo>
                    <a:lnTo>
                      <a:pt x="1050" y="444"/>
                    </a:lnTo>
                    <a:lnTo>
                      <a:pt x="1054" y="439"/>
                    </a:lnTo>
                    <a:lnTo>
                      <a:pt x="1059" y="436"/>
                    </a:lnTo>
                    <a:lnTo>
                      <a:pt x="1064" y="434"/>
                    </a:lnTo>
                    <a:lnTo>
                      <a:pt x="1064" y="434"/>
                    </a:lnTo>
                    <a:close/>
                    <a:moveTo>
                      <a:pt x="1006" y="434"/>
                    </a:moveTo>
                    <a:lnTo>
                      <a:pt x="1006" y="434"/>
                    </a:lnTo>
                    <a:lnTo>
                      <a:pt x="1006" y="434"/>
                    </a:lnTo>
                    <a:lnTo>
                      <a:pt x="1013" y="436"/>
                    </a:lnTo>
                    <a:lnTo>
                      <a:pt x="1018" y="439"/>
                    </a:lnTo>
                    <a:lnTo>
                      <a:pt x="1021" y="444"/>
                    </a:lnTo>
                    <a:lnTo>
                      <a:pt x="1021" y="449"/>
                    </a:lnTo>
                    <a:lnTo>
                      <a:pt x="1021" y="449"/>
                    </a:lnTo>
                    <a:lnTo>
                      <a:pt x="1021" y="456"/>
                    </a:lnTo>
                    <a:lnTo>
                      <a:pt x="1018" y="461"/>
                    </a:lnTo>
                    <a:lnTo>
                      <a:pt x="1013" y="465"/>
                    </a:lnTo>
                    <a:lnTo>
                      <a:pt x="1006" y="466"/>
                    </a:lnTo>
                    <a:lnTo>
                      <a:pt x="1006" y="466"/>
                    </a:lnTo>
                    <a:lnTo>
                      <a:pt x="1001" y="465"/>
                    </a:lnTo>
                    <a:lnTo>
                      <a:pt x="996" y="461"/>
                    </a:lnTo>
                    <a:lnTo>
                      <a:pt x="992" y="456"/>
                    </a:lnTo>
                    <a:lnTo>
                      <a:pt x="991" y="449"/>
                    </a:lnTo>
                    <a:lnTo>
                      <a:pt x="991" y="449"/>
                    </a:lnTo>
                    <a:lnTo>
                      <a:pt x="992" y="444"/>
                    </a:lnTo>
                    <a:lnTo>
                      <a:pt x="996" y="439"/>
                    </a:lnTo>
                    <a:lnTo>
                      <a:pt x="1001" y="436"/>
                    </a:lnTo>
                    <a:lnTo>
                      <a:pt x="1006" y="434"/>
                    </a:lnTo>
                    <a:lnTo>
                      <a:pt x="1006" y="434"/>
                    </a:lnTo>
                    <a:close/>
                    <a:moveTo>
                      <a:pt x="948" y="434"/>
                    </a:moveTo>
                    <a:lnTo>
                      <a:pt x="948" y="434"/>
                    </a:lnTo>
                    <a:lnTo>
                      <a:pt x="948" y="434"/>
                    </a:lnTo>
                    <a:lnTo>
                      <a:pt x="955" y="436"/>
                    </a:lnTo>
                    <a:lnTo>
                      <a:pt x="958" y="439"/>
                    </a:lnTo>
                    <a:lnTo>
                      <a:pt x="962" y="444"/>
                    </a:lnTo>
                    <a:lnTo>
                      <a:pt x="963" y="449"/>
                    </a:lnTo>
                    <a:lnTo>
                      <a:pt x="963" y="449"/>
                    </a:lnTo>
                    <a:lnTo>
                      <a:pt x="962" y="456"/>
                    </a:lnTo>
                    <a:lnTo>
                      <a:pt x="958" y="461"/>
                    </a:lnTo>
                    <a:lnTo>
                      <a:pt x="955" y="465"/>
                    </a:lnTo>
                    <a:lnTo>
                      <a:pt x="948" y="466"/>
                    </a:lnTo>
                    <a:lnTo>
                      <a:pt x="948" y="466"/>
                    </a:lnTo>
                    <a:lnTo>
                      <a:pt x="941" y="465"/>
                    </a:lnTo>
                    <a:lnTo>
                      <a:pt x="938" y="461"/>
                    </a:lnTo>
                    <a:lnTo>
                      <a:pt x="934" y="456"/>
                    </a:lnTo>
                    <a:lnTo>
                      <a:pt x="933" y="449"/>
                    </a:lnTo>
                    <a:lnTo>
                      <a:pt x="933" y="449"/>
                    </a:lnTo>
                    <a:lnTo>
                      <a:pt x="934" y="444"/>
                    </a:lnTo>
                    <a:lnTo>
                      <a:pt x="938" y="439"/>
                    </a:lnTo>
                    <a:lnTo>
                      <a:pt x="941" y="436"/>
                    </a:lnTo>
                    <a:lnTo>
                      <a:pt x="948" y="434"/>
                    </a:lnTo>
                    <a:lnTo>
                      <a:pt x="948" y="434"/>
                    </a:lnTo>
                    <a:close/>
                    <a:moveTo>
                      <a:pt x="890" y="434"/>
                    </a:moveTo>
                    <a:lnTo>
                      <a:pt x="890" y="434"/>
                    </a:lnTo>
                    <a:lnTo>
                      <a:pt x="890" y="434"/>
                    </a:lnTo>
                    <a:lnTo>
                      <a:pt x="895" y="436"/>
                    </a:lnTo>
                    <a:lnTo>
                      <a:pt x="900" y="439"/>
                    </a:lnTo>
                    <a:lnTo>
                      <a:pt x="904" y="444"/>
                    </a:lnTo>
                    <a:lnTo>
                      <a:pt x="906" y="449"/>
                    </a:lnTo>
                    <a:lnTo>
                      <a:pt x="906" y="449"/>
                    </a:lnTo>
                    <a:lnTo>
                      <a:pt x="904" y="456"/>
                    </a:lnTo>
                    <a:lnTo>
                      <a:pt x="900" y="461"/>
                    </a:lnTo>
                    <a:lnTo>
                      <a:pt x="895" y="465"/>
                    </a:lnTo>
                    <a:lnTo>
                      <a:pt x="890" y="466"/>
                    </a:lnTo>
                    <a:lnTo>
                      <a:pt x="890" y="466"/>
                    </a:lnTo>
                    <a:lnTo>
                      <a:pt x="883" y="465"/>
                    </a:lnTo>
                    <a:lnTo>
                      <a:pt x="878" y="461"/>
                    </a:lnTo>
                    <a:lnTo>
                      <a:pt x="875" y="456"/>
                    </a:lnTo>
                    <a:lnTo>
                      <a:pt x="875" y="449"/>
                    </a:lnTo>
                    <a:lnTo>
                      <a:pt x="875" y="449"/>
                    </a:lnTo>
                    <a:lnTo>
                      <a:pt x="875" y="444"/>
                    </a:lnTo>
                    <a:lnTo>
                      <a:pt x="878" y="439"/>
                    </a:lnTo>
                    <a:lnTo>
                      <a:pt x="883" y="436"/>
                    </a:lnTo>
                    <a:lnTo>
                      <a:pt x="890" y="434"/>
                    </a:lnTo>
                    <a:lnTo>
                      <a:pt x="890" y="434"/>
                    </a:lnTo>
                    <a:close/>
                    <a:moveTo>
                      <a:pt x="832" y="434"/>
                    </a:moveTo>
                    <a:lnTo>
                      <a:pt x="832" y="434"/>
                    </a:lnTo>
                    <a:lnTo>
                      <a:pt x="832" y="434"/>
                    </a:lnTo>
                    <a:lnTo>
                      <a:pt x="837" y="436"/>
                    </a:lnTo>
                    <a:lnTo>
                      <a:pt x="843" y="439"/>
                    </a:lnTo>
                    <a:lnTo>
                      <a:pt x="846" y="444"/>
                    </a:lnTo>
                    <a:lnTo>
                      <a:pt x="848" y="449"/>
                    </a:lnTo>
                    <a:lnTo>
                      <a:pt x="848" y="449"/>
                    </a:lnTo>
                    <a:lnTo>
                      <a:pt x="846" y="456"/>
                    </a:lnTo>
                    <a:lnTo>
                      <a:pt x="843" y="461"/>
                    </a:lnTo>
                    <a:lnTo>
                      <a:pt x="837" y="465"/>
                    </a:lnTo>
                    <a:lnTo>
                      <a:pt x="832" y="466"/>
                    </a:lnTo>
                    <a:lnTo>
                      <a:pt x="832" y="466"/>
                    </a:lnTo>
                    <a:lnTo>
                      <a:pt x="826" y="465"/>
                    </a:lnTo>
                    <a:lnTo>
                      <a:pt x="820" y="461"/>
                    </a:lnTo>
                    <a:lnTo>
                      <a:pt x="817" y="456"/>
                    </a:lnTo>
                    <a:lnTo>
                      <a:pt x="815" y="449"/>
                    </a:lnTo>
                    <a:lnTo>
                      <a:pt x="815" y="449"/>
                    </a:lnTo>
                    <a:lnTo>
                      <a:pt x="817" y="444"/>
                    </a:lnTo>
                    <a:lnTo>
                      <a:pt x="820" y="439"/>
                    </a:lnTo>
                    <a:lnTo>
                      <a:pt x="826" y="436"/>
                    </a:lnTo>
                    <a:lnTo>
                      <a:pt x="832" y="434"/>
                    </a:lnTo>
                    <a:lnTo>
                      <a:pt x="832" y="434"/>
                    </a:lnTo>
                    <a:close/>
                    <a:moveTo>
                      <a:pt x="773" y="434"/>
                    </a:moveTo>
                    <a:lnTo>
                      <a:pt x="773" y="434"/>
                    </a:lnTo>
                    <a:lnTo>
                      <a:pt x="773" y="434"/>
                    </a:lnTo>
                    <a:lnTo>
                      <a:pt x="780" y="436"/>
                    </a:lnTo>
                    <a:lnTo>
                      <a:pt x="785" y="439"/>
                    </a:lnTo>
                    <a:lnTo>
                      <a:pt x="788" y="444"/>
                    </a:lnTo>
                    <a:lnTo>
                      <a:pt x="788" y="449"/>
                    </a:lnTo>
                    <a:lnTo>
                      <a:pt x="788" y="449"/>
                    </a:lnTo>
                    <a:lnTo>
                      <a:pt x="788" y="456"/>
                    </a:lnTo>
                    <a:lnTo>
                      <a:pt x="785" y="461"/>
                    </a:lnTo>
                    <a:lnTo>
                      <a:pt x="780" y="465"/>
                    </a:lnTo>
                    <a:lnTo>
                      <a:pt x="773" y="466"/>
                    </a:lnTo>
                    <a:lnTo>
                      <a:pt x="773" y="466"/>
                    </a:lnTo>
                    <a:lnTo>
                      <a:pt x="768" y="465"/>
                    </a:lnTo>
                    <a:lnTo>
                      <a:pt x="762" y="461"/>
                    </a:lnTo>
                    <a:lnTo>
                      <a:pt x="759" y="456"/>
                    </a:lnTo>
                    <a:lnTo>
                      <a:pt x="757" y="449"/>
                    </a:lnTo>
                    <a:lnTo>
                      <a:pt x="757" y="449"/>
                    </a:lnTo>
                    <a:lnTo>
                      <a:pt x="759" y="444"/>
                    </a:lnTo>
                    <a:lnTo>
                      <a:pt x="762" y="439"/>
                    </a:lnTo>
                    <a:lnTo>
                      <a:pt x="768" y="436"/>
                    </a:lnTo>
                    <a:lnTo>
                      <a:pt x="773" y="434"/>
                    </a:lnTo>
                    <a:lnTo>
                      <a:pt x="773" y="434"/>
                    </a:lnTo>
                    <a:close/>
                    <a:moveTo>
                      <a:pt x="715" y="434"/>
                    </a:moveTo>
                    <a:lnTo>
                      <a:pt x="715" y="434"/>
                    </a:lnTo>
                    <a:lnTo>
                      <a:pt x="715" y="434"/>
                    </a:lnTo>
                    <a:lnTo>
                      <a:pt x="722" y="436"/>
                    </a:lnTo>
                    <a:lnTo>
                      <a:pt x="725" y="439"/>
                    </a:lnTo>
                    <a:lnTo>
                      <a:pt x="728" y="444"/>
                    </a:lnTo>
                    <a:lnTo>
                      <a:pt x="730" y="449"/>
                    </a:lnTo>
                    <a:lnTo>
                      <a:pt x="730" y="449"/>
                    </a:lnTo>
                    <a:lnTo>
                      <a:pt x="728" y="456"/>
                    </a:lnTo>
                    <a:lnTo>
                      <a:pt x="725" y="461"/>
                    </a:lnTo>
                    <a:lnTo>
                      <a:pt x="722" y="465"/>
                    </a:lnTo>
                    <a:lnTo>
                      <a:pt x="715" y="466"/>
                    </a:lnTo>
                    <a:lnTo>
                      <a:pt x="715" y="466"/>
                    </a:lnTo>
                    <a:lnTo>
                      <a:pt x="710" y="465"/>
                    </a:lnTo>
                    <a:lnTo>
                      <a:pt x="705" y="461"/>
                    </a:lnTo>
                    <a:lnTo>
                      <a:pt x="701" y="456"/>
                    </a:lnTo>
                    <a:lnTo>
                      <a:pt x="699" y="449"/>
                    </a:lnTo>
                    <a:lnTo>
                      <a:pt x="699" y="449"/>
                    </a:lnTo>
                    <a:lnTo>
                      <a:pt x="701" y="444"/>
                    </a:lnTo>
                    <a:lnTo>
                      <a:pt x="705" y="439"/>
                    </a:lnTo>
                    <a:lnTo>
                      <a:pt x="710" y="436"/>
                    </a:lnTo>
                    <a:lnTo>
                      <a:pt x="715" y="434"/>
                    </a:lnTo>
                    <a:lnTo>
                      <a:pt x="715" y="434"/>
                    </a:lnTo>
                    <a:close/>
                    <a:moveTo>
                      <a:pt x="657" y="434"/>
                    </a:moveTo>
                    <a:lnTo>
                      <a:pt x="657" y="434"/>
                    </a:lnTo>
                    <a:lnTo>
                      <a:pt x="657" y="434"/>
                    </a:lnTo>
                    <a:lnTo>
                      <a:pt x="662" y="436"/>
                    </a:lnTo>
                    <a:lnTo>
                      <a:pt x="667" y="439"/>
                    </a:lnTo>
                    <a:lnTo>
                      <a:pt x="671" y="444"/>
                    </a:lnTo>
                    <a:lnTo>
                      <a:pt x="672" y="449"/>
                    </a:lnTo>
                    <a:lnTo>
                      <a:pt x="672" y="449"/>
                    </a:lnTo>
                    <a:lnTo>
                      <a:pt x="671" y="456"/>
                    </a:lnTo>
                    <a:lnTo>
                      <a:pt x="667" y="461"/>
                    </a:lnTo>
                    <a:lnTo>
                      <a:pt x="662" y="465"/>
                    </a:lnTo>
                    <a:lnTo>
                      <a:pt x="657" y="466"/>
                    </a:lnTo>
                    <a:lnTo>
                      <a:pt x="657" y="466"/>
                    </a:lnTo>
                    <a:lnTo>
                      <a:pt x="650" y="465"/>
                    </a:lnTo>
                    <a:lnTo>
                      <a:pt x="645" y="461"/>
                    </a:lnTo>
                    <a:lnTo>
                      <a:pt x="642" y="456"/>
                    </a:lnTo>
                    <a:lnTo>
                      <a:pt x="642" y="449"/>
                    </a:lnTo>
                    <a:lnTo>
                      <a:pt x="642" y="449"/>
                    </a:lnTo>
                    <a:lnTo>
                      <a:pt x="642" y="444"/>
                    </a:lnTo>
                    <a:lnTo>
                      <a:pt x="645" y="439"/>
                    </a:lnTo>
                    <a:lnTo>
                      <a:pt x="650" y="436"/>
                    </a:lnTo>
                    <a:lnTo>
                      <a:pt x="657" y="434"/>
                    </a:lnTo>
                    <a:lnTo>
                      <a:pt x="657" y="434"/>
                    </a:lnTo>
                    <a:close/>
                    <a:moveTo>
                      <a:pt x="599" y="434"/>
                    </a:moveTo>
                    <a:lnTo>
                      <a:pt x="599" y="434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09" y="439"/>
                    </a:lnTo>
                    <a:lnTo>
                      <a:pt x="613" y="444"/>
                    </a:lnTo>
                    <a:lnTo>
                      <a:pt x="614" y="449"/>
                    </a:lnTo>
                    <a:lnTo>
                      <a:pt x="614" y="449"/>
                    </a:lnTo>
                    <a:lnTo>
                      <a:pt x="613" y="456"/>
                    </a:lnTo>
                    <a:lnTo>
                      <a:pt x="609" y="461"/>
                    </a:lnTo>
                    <a:lnTo>
                      <a:pt x="604" y="465"/>
                    </a:lnTo>
                    <a:lnTo>
                      <a:pt x="599" y="466"/>
                    </a:lnTo>
                    <a:lnTo>
                      <a:pt x="599" y="466"/>
                    </a:lnTo>
                    <a:lnTo>
                      <a:pt x="592" y="465"/>
                    </a:lnTo>
                    <a:lnTo>
                      <a:pt x="587" y="461"/>
                    </a:lnTo>
                    <a:lnTo>
                      <a:pt x="584" y="456"/>
                    </a:lnTo>
                    <a:lnTo>
                      <a:pt x="584" y="449"/>
                    </a:lnTo>
                    <a:lnTo>
                      <a:pt x="584" y="449"/>
                    </a:lnTo>
                    <a:lnTo>
                      <a:pt x="584" y="444"/>
                    </a:lnTo>
                    <a:lnTo>
                      <a:pt x="587" y="439"/>
                    </a:lnTo>
                    <a:lnTo>
                      <a:pt x="592" y="436"/>
                    </a:lnTo>
                    <a:lnTo>
                      <a:pt x="599" y="434"/>
                    </a:lnTo>
                    <a:lnTo>
                      <a:pt x="599" y="434"/>
                    </a:lnTo>
                    <a:close/>
                    <a:moveTo>
                      <a:pt x="539" y="434"/>
                    </a:moveTo>
                    <a:lnTo>
                      <a:pt x="539" y="434"/>
                    </a:lnTo>
                    <a:lnTo>
                      <a:pt x="539" y="434"/>
                    </a:lnTo>
                    <a:lnTo>
                      <a:pt x="546" y="436"/>
                    </a:lnTo>
                    <a:lnTo>
                      <a:pt x="551" y="439"/>
                    </a:lnTo>
                    <a:lnTo>
                      <a:pt x="555" y="444"/>
                    </a:lnTo>
                    <a:lnTo>
                      <a:pt x="555" y="449"/>
                    </a:lnTo>
                    <a:lnTo>
                      <a:pt x="555" y="449"/>
                    </a:lnTo>
                    <a:lnTo>
                      <a:pt x="555" y="456"/>
                    </a:lnTo>
                    <a:lnTo>
                      <a:pt x="551" y="461"/>
                    </a:lnTo>
                    <a:lnTo>
                      <a:pt x="546" y="465"/>
                    </a:lnTo>
                    <a:lnTo>
                      <a:pt x="539" y="466"/>
                    </a:lnTo>
                    <a:lnTo>
                      <a:pt x="539" y="466"/>
                    </a:lnTo>
                    <a:lnTo>
                      <a:pt x="534" y="465"/>
                    </a:lnTo>
                    <a:lnTo>
                      <a:pt x="529" y="461"/>
                    </a:lnTo>
                    <a:lnTo>
                      <a:pt x="526" y="456"/>
                    </a:lnTo>
                    <a:lnTo>
                      <a:pt x="524" y="449"/>
                    </a:lnTo>
                    <a:lnTo>
                      <a:pt x="524" y="449"/>
                    </a:lnTo>
                    <a:lnTo>
                      <a:pt x="526" y="444"/>
                    </a:lnTo>
                    <a:lnTo>
                      <a:pt x="529" y="439"/>
                    </a:lnTo>
                    <a:lnTo>
                      <a:pt x="534" y="436"/>
                    </a:lnTo>
                    <a:lnTo>
                      <a:pt x="539" y="434"/>
                    </a:lnTo>
                    <a:lnTo>
                      <a:pt x="539" y="434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1" y="436"/>
                    </a:lnTo>
                    <a:lnTo>
                      <a:pt x="376" y="439"/>
                    </a:lnTo>
                    <a:lnTo>
                      <a:pt x="379" y="444"/>
                    </a:lnTo>
                    <a:lnTo>
                      <a:pt x="381" y="449"/>
                    </a:lnTo>
                    <a:lnTo>
                      <a:pt x="381" y="449"/>
                    </a:lnTo>
                    <a:lnTo>
                      <a:pt x="379" y="456"/>
                    </a:lnTo>
                    <a:lnTo>
                      <a:pt x="376" y="461"/>
                    </a:lnTo>
                    <a:lnTo>
                      <a:pt x="371" y="465"/>
                    </a:lnTo>
                    <a:lnTo>
                      <a:pt x="366" y="466"/>
                    </a:lnTo>
                    <a:lnTo>
                      <a:pt x="366" y="466"/>
                    </a:lnTo>
                    <a:lnTo>
                      <a:pt x="359" y="465"/>
                    </a:lnTo>
                    <a:lnTo>
                      <a:pt x="354" y="461"/>
                    </a:lnTo>
                    <a:lnTo>
                      <a:pt x="350" y="456"/>
                    </a:lnTo>
                    <a:lnTo>
                      <a:pt x="350" y="449"/>
                    </a:lnTo>
                    <a:lnTo>
                      <a:pt x="350" y="449"/>
                    </a:lnTo>
                    <a:lnTo>
                      <a:pt x="350" y="444"/>
                    </a:lnTo>
                    <a:lnTo>
                      <a:pt x="354" y="439"/>
                    </a:lnTo>
                    <a:lnTo>
                      <a:pt x="359" y="436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3" y="436"/>
                    </a:lnTo>
                    <a:lnTo>
                      <a:pt x="318" y="439"/>
                    </a:lnTo>
                    <a:lnTo>
                      <a:pt x="321" y="444"/>
                    </a:lnTo>
                    <a:lnTo>
                      <a:pt x="323" y="449"/>
                    </a:lnTo>
                    <a:lnTo>
                      <a:pt x="323" y="449"/>
                    </a:lnTo>
                    <a:lnTo>
                      <a:pt x="321" y="456"/>
                    </a:lnTo>
                    <a:lnTo>
                      <a:pt x="318" y="461"/>
                    </a:lnTo>
                    <a:lnTo>
                      <a:pt x="313" y="465"/>
                    </a:lnTo>
                    <a:lnTo>
                      <a:pt x="306" y="466"/>
                    </a:lnTo>
                    <a:lnTo>
                      <a:pt x="306" y="466"/>
                    </a:lnTo>
                    <a:lnTo>
                      <a:pt x="301" y="465"/>
                    </a:lnTo>
                    <a:lnTo>
                      <a:pt x="296" y="461"/>
                    </a:lnTo>
                    <a:lnTo>
                      <a:pt x="292" y="456"/>
                    </a:lnTo>
                    <a:lnTo>
                      <a:pt x="291" y="449"/>
                    </a:lnTo>
                    <a:lnTo>
                      <a:pt x="291" y="449"/>
                    </a:lnTo>
                    <a:lnTo>
                      <a:pt x="292" y="444"/>
                    </a:lnTo>
                    <a:lnTo>
                      <a:pt x="296" y="439"/>
                    </a:lnTo>
                    <a:lnTo>
                      <a:pt x="301" y="436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80" y="436"/>
                    </a:lnTo>
                    <a:lnTo>
                      <a:pt x="85" y="439"/>
                    </a:lnTo>
                    <a:lnTo>
                      <a:pt x="88" y="444"/>
                    </a:lnTo>
                    <a:lnTo>
                      <a:pt x="90" y="449"/>
                    </a:lnTo>
                    <a:lnTo>
                      <a:pt x="90" y="449"/>
                    </a:lnTo>
                    <a:lnTo>
                      <a:pt x="88" y="456"/>
                    </a:lnTo>
                    <a:lnTo>
                      <a:pt x="85" y="461"/>
                    </a:lnTo>
                    <a:lnTo>
                      <a:pt x="80" y="465"/>
                    </a:lnTo>
                    <a:lnTo>
                      <a:pt x="73" y="466"/>
                    </a:lnTo>
                    <a:lnTo>
                      <a:pt x="73" y="466"/>
                    </a:lnTo>
                    <a:lnTo>
                      <a:pt x="68" y="465"/>
                    </a:lnTo>
                    <a:lnTo>
                      <a:pt x="63" y="461"/>
                    </a:lnTo>
                    <a:lnTo>
                      <a:pt x="59" y="456"/>
                    </a:lnTo>
                    <a:lnTo>
                      <a:pt x="57" y="449"/>
                    </a:lnTo>
                    <a:lnTo>
                      <a:pt x="57" y="449"/>
                    </a:lnTo>
                    <a:lnTo>
                      <a:pt x="59" y="444"/>
                    </a:lnTo>
                    <a:lnTo>
                      <a:pt x="63" y="439"/>
                    </a:lnTo>
                    <a:lnTo>
                      <a:pt x="68" y="436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15" y="434"/>
                    </a:moveTo>
                    <a:lnTo>
                      <a:pt x="15" y="434"/>
                    </a:lnTo>
                    <a:lnTo>
                      <a:pt x="15" y="434"/>
                    </a:lnTo>
                    <a:lnTo>
                      <a:pt x="22" y="436"/>
                    </a:lnTo>
                    <a:lnTo>
                      <a:pt x="27" y="439"/>
                    </a:lnTo>
                    <a:lnTo>
                      <a:pt x="30" y="444"/>
                    </a:lnTo>
                    <a:lnTo>
                      <a:pt x="30" y="449"/>
                    </a:lnTo>
                    <a:lnTo>
                      <a:pt x="30" y="449"/>
                    </a:lnTo>
                    <a:lnTo>
                      <a:pt x="30" y="456"/>
                    </a:lnTo>
                    <a:lnTo>
                      <a:pt x="27" y="461"/>
                    </a:lnTo>
                    <a:lnTo>
                      <a:pt x="22" y="465"/>
                    </a:lnTo>
                    <a:lnTo>
                      <a:pt x="15" y="466"/>
                    </a:lnTo>
                    <a:lnTo>
                      <a:pt x="15" y="466"/>
                    </a:lnTo>
                    <a:lnTo>
                      <a:pt x="10" y="465"/>
                    </a:lnTo>
                    <a:lnTo>
                      <a:pt x="5" y="461"/>
                    </a:lnTo>
                    <a:lnTo>
                      <a:pt x="1" y="456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1" y="444"/>
                    </a:lnTo>
                    <a:lnTo>
                      <a:pt x="5" y="439"/>
                    </a:lnTo>
                    <a:lnTo>
                      <a:pt x="10" y="436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1064" y="390"/>
                    </a:moveTo>
                    <a:lnTo>
                      <a:pt x="1064" y="390"/>
                    </a:lnTo>
                    <a:lnTo>
                      <a:pt x="1064" y="390"/>
                    </a:lnTo>
                    <a:lnTo>
                      <a:pt x="1071" y="391"/>
                    </a:lnTo>
                    <a:lnTo>
                      <a:pt x="1076" y="395"/>
                    </a:lnTo>
                    <a:lnTo>
                      <a:pt x="1079" y="400"/>
                    </a:lnTo>
                    <a:lnTo>
                      <a:pt x="1081" y="407"/>
                    </a:lnTo>
                    <a:lnTo>
                      <a:pt x="1081" y="407"/>
                    </a:lnTo>
                    <a:lnTo>
                      <a:pt x="1079" y="413"/>
                    </a:lnTo>
                    <a:lnTo>
                      <a:pt x="1076" y="419"/>
                    </a:lnTo>
                    <a:lnTo>
                      <a:pt x="1071" y="422"/>
                    </a:lnTo>
                    <a:lnTo>
                      <a:pt x="1064" y="422"/>
                    </a:lnTo>
                    <a:lnTo>
                      <a:pt x="1064" y="422"/>
                    </a:lnTo>
                    <a:lnTo>
                      <a:pt x="1059" y="422"/>
                    </a:lnTo>
                    <a:lnTo>
                      <a:pt x="1054" y="419"/>
                    </a:lnTo>
                    <a:lnTo>
                      <a:pt x="1050" y="413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50" y="400"/>
                    </a:lnTo>
                    <a:lnTo>
                      <a:pt x="1054" y="395"/>
                    </a:lnTo>
                    <a:lnTo>
                      <a:pt x="1059" y="391"/>
                    </a:lnTo>
                    <a:lnTo>
                      <a:pt x="1064" y="390"/>
                    </a:lnTo>
                    <a:lnTo>
                      <a:pt x="1064" y="390"/>
                    </a:lnTo>
                    <a:close/>
                    <a:moveTo>
                      <a:pt x="1006" y="390"/>
                    </a:moveTo>
                    <a:lnTo>
                      <a:pt x="1006" y="390"/>
                    </a:lnTo>
                    <a:lnTo>
                      <a:pt x="1006" y="390"/>
                    </a:lnTo>
                    <a:lnTo>
                      <a:pt x="1013" y="391"/>
                    </a:lnTo>
                    <a:lnTo>
                      <a:pt x="1018" y="395"/>
                    </a:lnTo>
                    <a:lnTo>
                      <a:pt x="1021" y="400"/>
                    </a:lnTo>
                    <a:lnTo>
                      <a:pt x="1021" y="407"/>
                    </a:lnTo>
                    <a:lnTo>
                      <a:pt x="1021" y="407"/>
                    </a:lnTo>
                    <a:lnTo>
                      <a:pt x="1021" y="413"/>
                    </a:lnTo>
                    <a:lnTo>
                      <a:pt x="1018" y="419"/>
                    </a:lnTo>
                    <a:lnTo>
                      <a:pt x="1013" y="422"/>
                    </a:lnTo>
                    <a:lnTo>
                      <a:pt x="1006" y="422"/>
                    </a:lnTo>
                    <a:lnTo>
                      <a:pt x="1006" y="422"/>
                    </a:lnTo>
                    <a:lnTo>
                      <a:pt x="1001" y="422"/>
                    </a:lnTo>
                    <a:lnTo>
                      <a:pt x="996" y="419"/>
                    </a:lnTo>
                    <a:lnTo>
                      <a:pt x="992" y="413"/>
                    </a:lnTo>
                    <a:lnTo>
                      <a:pt x="991" y="407"/>
                    </a:lnTo>
                    <a:lnTo>
                      <a:pt x="991" y="407"/>
                    </a:lnTo>
                    <a:lnTo>
                      <a:pt x="992" y="400"/>
                    </a:lnTo>
                    <a:lnTo>
                      <a:pt x="996" y="395"/>
                    </a:lnTo>
                    <a:lnTo>
                      <a:pt x="1001" y="391"/>
                    </a:lnTo>
                    <a:lnTo>
                      <a:pt x="1006" y="390"/>
                    </a:lnTo>
                    <a:lnTo>
                      <a:pt x="1006" y="390"/>
                    </a:lnTo>
                    <a:close/>
                    <a:moveTo>
                      <a:pt x="948" y="390"/>
                    </a:moveTo>
                    <a:lnTo>
                      <a:pt x="948" y="390"/>
                    </a:lnTo>
                    <a:lnTo>
                      <a:pt x="948" y="390"/>
                    </a:lnTo>
                    <a:lnTo>
                      <a:pt x="955" y="391"/>
                    </a:lnTo>
                    <a:lnTo>
                      <a:pt x="958" y="395"/>
                    </a:lnTo>
                    <a:lnTo>
                      <a:pt x="962" y="400"/>
                    </a:lnTo>
                    <a:lnTo>
                      <a:pt x="963" y="407"/>
                    </a:lnTo>
                    <a:lnTo>
                      <a:pt x="963" y="407"/>
                    </a:lnTo>
                    <a:lnTo>
                      <a:pt x="962" y="413"/>
                    </a:lnTo>
                    <a:lnTo>
                      <a:pt x="958" y="419"/>
                    </a:lnTo>
                    <a:lnTo>
                      <a:pt x="955" y="422"/>
                    </a:lnTo>
                    <a:lnTo>
                      <a:pt x="948" y="422"/>
                    </a:lnTo>
                    <a:lnTo>
                      <a:pt x="948" y="422"/>
                    </a:lnTo>
                    <a:lnTo>
                      <a:pt x="941" y="422"/>
                    </a:lnTo>
                    <a:lnTo>
                      <a:pt x="938" y="419"/>
                    </a:lnTo>
                    <a:lnTo>
                      <a:pt x="934" y="413"/>
                    </a:lnTo>
                    <a:lnTo>
                      <a:pt x="933" y="407"/>
                    </a:lnTo>
                    <a:lnTo>
                      <a:pt x="933" y="407"/>
                    </a:lnTo>
                    <a:lnTo>
                      <a:pt x="934" y="400"/>
                    </a:lnTo>
                    <a:lnTo>
                      <a:pt x="938" y="395"/>
                    </a:lnTo>
                    <a:lnTo>
                      <a:pt x="941" y="391"/>
                    </a:lnTo>
                    <a:lnTo>
                      <a:pt x="948" y="390"/>
                    </a:lnTo>
                    <a:lnTo>
                      <a:pt x="948" y="390"/>
                    </a:lnTo>
                    <a:close/>
                    <a:moveTo>
                      <a:pt x="890" y="390"/>
                    </a:moveTo>
                    <a:lnTo>
                      <a:pt x="890" y="390"/>
                    </a:lnTo>
                    <a:lnTo>
                      <a:pt x="890" y="390"/>
                    </a:lnTo>
                    <a:lnTo>
                      <a:pt x="895" y="391"/>
                    </a:lnTo>
                    <a:lnTo>
                      <a:pt x="900" y="395"/>
                    </a:lnTo>
                    <a:lnTo>
                      <a:pt x="904" y="400"/>
                    </a:lnTo>
                    <a:lnTo>
                      <a:pt x="906" y="407"/>
                    </a:lnTo>
                    <a:lnTo>
                      <a:pt x="906" y="407"/>
                    </a:lnTo>
                    <a:lnTo>
                      <a:pt x="904" y="413"/>
                    </a:lnTo>
                    <a:lnTo>
                      <a:pt x="900" y="419"/>
                    </a:lnTo>
                    <a:lnTo>
                      <a:pt x="895" y="422"/>
                    </a:lnTo>
                    <a:lnTo>
                      <a:pt x="890" y="422"/>
                    </a:lnTo>
                    <a:lnTo>
                      <a:pt x="890" y="422"/>
                    </a:lnTo>
                    <a:lnTo>
                      <a:pt x="883" y="422"/>
                    </a:lnTo>
                    <a:lnTo>
                      <a:pt x="878" y="419"/>
                    </a:lnTo>
                    <a:lnTo>
                      <a:pt x="875" y="413"/>
                    </a:lnTo>
                    <a:lnTo>
                      <a:pt x="875" y="407"/>
                    </a:lnTo>
                    <a:lnTo>
                      <a:pt x="875" y="407"/>
                    </a:lnTo>
                    <a:lnTo>
                      <a:pt x="875" y="400"/>
                    </a:lnTo>
                    <a:lnTo>
                      <a:pt x="878" y="395"/>
                    </a:lnTo>
                    <a:lnTo>
                      <a:pt x="883" y="391"/>
                    </a:lnTo>
                    <a:lnTo>
                      <a:pt x="890" y="390"/>
                    </a:lnTo>
                    <a:lnTo>
                      <a:pt x="890" y="390"/>
                    </a:lnTo>
                    <a:close/>
                    <a:moveTo>
                      <a:pt x="832" y="390"/>
                    </a:moveTo>
                    <a:lnTo>
                      <a:pt x="832" y="390"/>
                    </a:lnTo>
                    <a:lnTo>
                      <a:pt x="832" y="390"/>
                    </a:lnTo>
                    <a:lnTo>
                      <a:pt x="837" y="391"/>
                    </a:lnTo>
                    <a:lnTo>
                      <a:pt x="843" y="395"/>
                    </a:lnTo>
                    <a:lnTo>
                      <a:pt x="846" y="400"/>
                    </a:lnTo>
                    <a:lnTo>
                      <a:pt x="848" y="407"/>
                    </a:lnTo>
                    <a:lnTo>
                      <a:pt x="848" y="407"/>
                    </a:lnTo>
                    <a:lnTo>
                      <a:pt x="846" y="413"/>
                    </a:lnTo>
                    <a:lnTo>
                      <a:pt x="843" y="419"/>
                    </a:lnTo>
                    <a:lnTo>
                      <a:pt x="837" y="422"/>
                    </a:lnTo>
                    <a:lnTo>
                      <a:pt x="832" y="422"/>
                    </a:lnTo>
                    <a:lnTo>
                      <a:pt x="832" y="422"/>
                    </a:lnTo>
                    <a:lnTo>
                      <a:pt x="826" y="422"/>
                    </a:lnTo>
                    <a:lnTo>
                      <a:pt x="820" y="419"/>
                    </a:lnTo>
                    <a:lnTo>
                      <a:pt x="817" y="413"/>
                    </a:lnTo>
                    <a:lnTo>
                      <a:pt x="815" y="407"/>
                    </a:lnTo>
                    <a:lnTo>
                      <a:pt x="815" y="407"/>
                    </a:lnTo>
                    <a:lnTo>
                      <a:pt x="817" y="400"/>
                    </a:lnTo>
                    <a:lnTo>
                      <a:pt x="820" y="395"/>
                    </a:lnTo>
                    <a:lnTo>
                      <a:pt x="826" y="391"/>
                    </a:lnTo>
                    <a:lnTo>
                      <a:pt x="832" y="390"/>
                    </a:lnTo>
                    <a:lnTo>
                      <a:pt x="832" y="390"/>
                    </a:lnTo>
                    <a:close/>
                    <a:moveTo>
                      <a:pt x="773" y="390"/>
                    </a:moveTo>
                    <a:lnTo>
                      <a:pt x="773" y="390"/>
                    </a:lnTo>
                    <a:lnTo>
                      <a:pt x="773" y="390"/>
                    </a:lnTo>
                    <a:lnTo>
                      <a:pt x="780" y="391"/>
                    </a:lnTo>
                    <a:lnTo>
                      <a:pt x="785" y="395"/>
                    </a:lnTo>
                    <a:lnTo>
                      <a:pt x="788" y="400"/>
                    </a:lnTo>
                    <a:lnTo>
                      <a:pt x="788" y="407"/>
                    </a:lnTo>
                    <a:lnTo>
                      <a:pt x="788" y="407"/>
                    </a:lnTo>
                    <a:lnTo>
                      <a:pt x="788" y="413"/>
                    </a:lnTo>
                    <a:lnTo>
                      <a:pt x="785" y="419"/>
                    </a:lnTo>
                    <a:lnTo>
                      <a:pt x="780" y="422"/>
                    </a:lnTo>
                    <a:lnTo>
                      <a:pt x="773" y="422"/>
                    </a:lnTo>
                    <a:lnTo>
                      <a:pt x="773" y="422"/>
                    </a:lnTo>
                    <a:lnTo>
                      <a:pt x="768" y="422"/>
                    </a:lnTo>
                    <a:lnTo>
                      <a:pt x="762" y="419"/>
                    </a:lnTo>
                    <a:lnTo>
                      <a:pt x="759" y="413"/>
                    </a:lnTo>
                    <a:lnTo>
                      <a:pt x="757" y="407"/>
                    </a:lnTo>
                    <a:lnTo>
                      <a:pt x="757" y="407"/>
                    </a:lnTo>
                    <a:lnTo>
                      <a:pt x="759" y="400"/>
                    </a:lnTo>
                    <a:lnTo>
                      <a:pt x="762" y="395"/>
                    </a:lnTo>
                    <a:lnTo>
                      <a:pt x="768" y="391"/>
                    </a:lnTo>
                    <a:lnTo>
                      <a:pt x="773" y="390"/>
                    </a:lnTo>
                    <a:lnTo>
                      <a:pt x="773" y="390"/>
                    </a:lnTo>
                    <a:close/>
                    <a:moveTo>
                      <a:pt x="715" y="390"/>
                    </a:moveTo>
                    <a:lnTo>
                      <a:pt x="715" y="390"/>
                    </a:lnTo>
                    <a:lnTo>
                      <a:pt x="715" y="390"/>
                    </a:lnTo>
                    <a:lnTo>
                      <a:pt x="722" y="391"/>
                    </a:lnTo>
                    <a:lnTo>
                      <a:pt x="725" y="395"/>
                    </a:lnTo>
                    <a:lnTo>
                      <a:pt x="728" y="400"/>
                    </a:lnTo>
                    <a:lnTo>
                      <a:pt x="730" y="407"/>
                    </a:lnTo>
                    <a:lnTo>
                      <a:pt x="730" y="407"/>
                    </a:lnTo>
                    <a:lnTo>
                      <a:pt x="728" y="413"/>
                    </a:lnTo>
                    <a:lnTo>
                      <a:pt x="725" y="419"/>
                    </a:lnTo>
                    <a:lnTo>
                      <a:pt x="722" y="422"/>
                    </a:lnTo>
                    <a:lnTo>
                      <a:pt x="715" y="422"/>
                    </a:lnTo>
                    <a:lnTo>
                      <a:pt x="715" y="422"/>
                    </a:lnTo>
                    <a:lnTo>
                      <a:pt x="710" y="422"/>
                    </a:lnTo>
                    <a:lnTo>
                      <a:pt x="705" y="419"/>
                    </a:lnTo>
                    <a:lnTo>
                      <a:pt x="701" y="413"/>
                    </a:lnTo>
                    <a:lnTo>
                      <a:pt x="699" y="407"/>
                    </a:lnTo>
                    <a:lnTo>
                      <a:pt x="699" y="407"/>
                    </a:lnTo>
                    <a:lnTo>
                      <a:pt x="701" y="400"/>
                    </a:lnTo>
                    <a:lnTo>
                      <a:pt x="705" y="395"/>
                    </a:lnTo>
                    <a:lnTo>
                      <a:pt x="710" y="391"/>
                    </a:lnTo>
                    <a:lnTo>
                      <a:pt x="715" y="390"/>
                    </a:lnTo>
                    <a:lnTo>
                      <a:pt x="715" y="390"/>
                    </a:lnTo>
                    <a:close/>
                    <a:moveTo>
                      <a:pt x="657" y="390"/>
                    </a:moveTo>
                    <a:lnTo>
                      <a:pt x="657" y="390"/>
                    </a:lnTo>
                    <a:lnTo>
                      <a:pt x="657" y="390"/>
                    </a:lnTo>
                    <a:lnTo>
                      <a:pt x="662" y="391"/>
                    </a:lnTo>
                    <a:lnTo>
                      <a:pt x="667" y="395"/>
                    </a:lnTo>
                    <a:lnTo>
                      <a:pt x="671" y="400"/>
                    </a:lnTo>
                    <a:lnTo>
                      <a:pt x="672" y="407"/>
                    </a:lnTo>
                    <a:lnTo>
                      <a:pt x="672" y="407"/>
                    </a:lnTo>
                    <a:lnTo>
                      <a:pt x="671" y="413"/>
                    </a:lnTo>
                    <a:lnTo>
                      <a:pt x="667" y="419"/>
                    </a:lnTo>
                    <a:lnTo>
                      <a:pt x="662" y="422"/>
                    </a:lnTo>
                    <a:lnTo>
                      <a:pt x="657" y="422"/>
                    </a:lnTo>
                    <a:lnTo>
                      <a:pt x="657" y="422"/>
                    </a:lnTo>
                    <a:lnTo>
                      <a:pt x="650" y="422"/>
                    </a:lnTo>
                    <a:lnTo>
                      <a:pt x="645" y="419"/>
                    </a:lnTo>
                    <a:lnTo>
                      <a:pt x="642" y="413"/>
                    </a:lnTo>
                    <a:lnTo>
                      <a:pt x="642" y="407"/>
                    </a:lnTo>
                    <a:lnTo>
                      <a:pt x="642" y="407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0" y="391"/>
                    </a:lnTo>
                    <a:lnTo>
                      <a:pt x="657" y="390"/>
                    </a:lnTo>
                    <a:lnTo>
                      <a:pt x="657" y="390"/>
                    </a:lnTo>
                    <a:close/>
                    <a:moveTo>
                      <a:pt x="599" y="390"/>
                    </a:moveTo>
                    <a:lnTo>
                      <a:pt x="599" y="390"/>
                    </a:lnTo>
                    <a:lnTo>
                      <a:pt x="599" y="390"/>
                    </a:lnTo>
                    <a:lnTo>
                      <a:pt x="604" y="391"/>
                    </a:lnTo>
                    <a:lnTo>
                      <a:pt x="609" y="395"/>
                    </a:lnTo>
                    <a:lnTo>
                      <a:pt x="613" y="400"/>
                    </a:lnTo>
                    <a:lnTo>
                      <a:pt x="614" y="407"/>
                    </a:lnTo>
                    <a:lnTo>
                      <a:pt x="614" y="407"/>
                    </a:lnTo>
                    <a:lnTo>
                      <a:pt x="613" y="413"/>
                    </a:lnTo>
                    <a:lnTo>
                      <a:pt x="609" y="419"/>
                    </a:lnTo>
                    <a:lnTo>
                      <a:pt x="604" y="422"/>
                    </a:lnTo>
                    <a:lnTo>
                      <a:pt x="599" y="422"/>
                    </a:lnTo>
                    <a:lnTo>
                      <a:pt x="599" y="422"/>
                    </a:lnTo>
                    <a:lnTo>
                      <a:pt x="592" y="422"/>
                    </a:lnTo>
                    <a:lnTo>
                      <a:pt x="587" y="419"/>
                    </a:lnTo>
                    <a:lnTo>
                      <a:pt x="584" y="413"/>
                    </a:lnTo>
                    <a:lnTo>
                      <a:pt x="584" y="407"/>
                    </a:lnTo>
                    <a:lnTo>
                      <a:pt x="584" y="407"/>
                    </a:lnTo>
                    <a:lnTo>
                      <a:pt x="584" y="400"/>
                    </a:lnTo>
                    <a:lnTo>
                      <a:pt x="587" y="395"/>
                    </a:lnTo>
                    <a:lnTo>
                      <a:pt x="592" y="391"/>
                    </a:lnTo>
                    <a:lnTo>
                      <a:pt x="599" y="390"/>
                    </a:lnTo>
                    <a:lnTo>
                      <a:pt x="599" y="390"/>
                    </a:lnTo>
                    <a:close/>
                    <a:moveTo>
                      <a:pt x="539" y="390"/>
                    </a:moveTo>
                    <a:lnTo>
                      <a:pt x="539" y="390"/>
                    </a:lnTo>
                    <a:lnTo>
                      <a:pt x="539" y="390"/>
                    </a:lnTo>
                    <a:lnTo>
                      <a:pt x="546" y="391"/>
                    </a:lnTo>
                    <a:lnTo>
                      <a:pt x="551" y="395"/>
                    </a:lnTo>
                    <a:lnTo>
                      <a:pt x="555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5" y="413"/>
                    </a:lnTo>
                    <a:lnTo>
                      <a:pt x="551" y="419"/>
                    </a:lnTo>
                    <a:lnTo>
                      <a:pt x="546" y="422"/>
                    </a:lnTo>
                    <a:lnTo>
                      <a:pt x="539" y="422"/>
                    </a:lnTo>
                    <a:lnTo>
                      <a:pt x="539" y="422"/>
                    </a:lnTo>
                    <a:lnTo>
                      <a:pt x="534" y="422"/>
                    </a:lnTo>
                    <a:lnTo>
                      <a:pt x="529" y="419"/>
                    </a:lnTo>
                    <a:lnTo>
                      <a:pt x="526" y="413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0"/>
                    </a:lnTo>
                    <a:lnTo>
                      <a:pt x="529" y="395"/>
                    </a:lnTo>
                    <a:lnTo>
                      <a:pt x="534" y="391"/>
                    </a:lnTo>
                    <a:lnTo>
                      <a:pt x="539" y="390"/>
                    </a:lnTo>
                    <a:lnTo>
                      <a:pt x="539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8" y="391"/>
                    </a:lnTo>
                    <a:lnTo>
                      <a:pt x="493" y="395"/>
                    </a:lnTo>
                    <a:lnTo>
                      <a:pt x="495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5" y="413"/>
                    </a:lnTo>
                    <a:lnTo>
                      <a:pt x="493" y="419"/>
                    </a:lnTo>
                    <a:lnTo>
                      <a:pt x="488" y="422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6" y="422"/>
                    </a:lnTo>
                    <a:lnTo>
                      <a:pt x="471" y="419"/>
                    </a:lnTo>
                    <a:lnTo>
                      <a:pt x="468" y="413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8" y="400"/>
                    </a:lnTo>
                    <a:lnTo>
                      <a:pt x="471" y="395"/>
                    </a:lnTo>
                    <a:lnTo>
                      <a:pt x="476" y="391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1"/>
                    </a:lnTo>
                    <a:lnTo>
                      <a:pt x="376" y="395"/>
                    </a:lnTo>
                    <a:lnTo>
                      <a:pt x="379" y="400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79" y="413"/>
                    </a:lnTo>
                    <a:lnTo>
                      <a:pt x="376" y="419"/>
                    </a:lnTo>
                    <a:lnTo>
                      <a:pt x="371" y="422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59" y="422"/>
                    </a:lnTo>
                    <a:lnTo>
                      <a:pt x="354" y="419"/>
                    </a:lnTo>
                    <a:lnTo>
                      <a:pt x="350" y="413"/>
                    </a:lnTo>
                    <a:lnTo>
                      <a:pt x="350" y="407"/>
                    </a:lnTo>
                    <a:lnTo>
                      <a:pt x="350" y="407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9" y="391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1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3"/>
                    </a:lnTo>
                    <a:lnTo>
                      <a:pt x="260" y="419"/>
                    </a:lnTo>
                    <a:lnTo>
                      <a:pt x="255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2"/>
                    </a:lnTo>
                    <a:lnTo>
                      <a:pt x="238" y="419"/>
                    </a:lnTo>
                    <a:lnTo>
                      <a:pt x="235" y="413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1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90" y="390"/>
                    </a:moveTo>
                    <a:lnTo>
                      <a:pt x="190" y="390"/>
                    </a:lnTo>
                    <a:lnTo>
                      <a:pt x="190" y="390"/>
                    </a:lnTo>
                    <a:lnTo>
                      <a:pt x="195" y="391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3"/>
                    </a:lnTo>
                    <a:lnTo>
                      <a:pt x="201" y="419"/>
                    </a:lnTo>
                    <a:lnTo>
                      <a:pt x="195" y="422"/>
                    </a:lnTo>
                    <a:lnTo>
                      <a:pt x="190" y="422"/>
                    </a:lnTo>
                    <a:lnTo>
                      <a:pt x="190" y="422"/>
                    </a:lnTo>
                    <a:lnTo>
                      <a:pt x="183" y="422"/>
                    </a:lnTo>
                    <a:lnTo>
                      <a:pt x="180" y="419"/>
                    </a:lnTo>
                    <a:lnTo>
                      <a:pt x="177" y="413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3" y="391"/>
                    </a:lnTo>
                    <a:lnTo>
                      <a:pt x="190" y="390"/>
                    </a:lnTo>
                    <a:lnTo>
                      <a:pt x="190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1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90" y="407"/>
                    </a:lnTo>
                    <a:lnTo>
                      <a:pt x="90" y="407"/>
                    </a:lnTo>
                    <a:lnTo>
                      <a:pt x="88" y="413"/>
                    </a:lnTo>
                    <a:lnTo>
                      <a:pt x="85" y="419"/>
                    </a:lnTo>
                    <a:lnTo>
                      <a:pt x="80" y="422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8" y="422"/>
                    </a:lnTo>
                    <a:lnTo>
                      <a:pt x="63" y="419"/>
                    </a:lnTo>
                    <a:lnTo>
                      <a:pt x="59" y="413"/>
                    </a:lnTo>
                    <a:lnTo>
                      <a:pt x="57" y="407"/>
                    </a:lnTo>
                    <a:lnTo>
                      <a:pt x="57" y="407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1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5" y="390"/>
                    </a:moveTo>
                    <a:lnTo>
                      <a:pt x="15" y="390"/>
                    </a:lnTo>
                    <a:lnTo>
                      <a:pt x="15" y="390"/>
                    </a:lnTo>
                    <a:lnTo>
                      <a:pt x="22" y="391"/>
                    </a:lnTo>
                    <a:lnTo>
                      <a:pt x="27" y="395"/>
                    </a:lnTo>
                    <a:lnTo>
                      <a:pt x="30" y="400"/>
                    </a:lnTo>
                    <a:lnTo>
                      <a:pt x="30" y="407"/>
                    </a:lnTo>
                    <a:lnTo>
                      <a:pt x="30" y="407"/>
                    </a:lnTo>
                    <a:lnTo>
                      <a:pt x="30" y="413"/>
                    </a:lnTo>
                    <a:lnTo>
                      <a:pt x="27" y="419"/>
                    </a:lnTo>
                    <a:lnTo>
                      <a:pt x="22" y="422"/>
                    </a:lnTo>
                    <a:lnTo>
                      <a:pt x="15" y="422"/>
                    </a:lnTo>
                    <a:lnTo>
                      <a:pt x="15" y="422"/>
                    </a:lnTo>
                    <a:lnTo>
                      <a:pt x="10" y="422"/>
                    </a:lnTo>
                    <a:lnTo>
                      <a:pt x="5" y="419"/>
                    </a:lnTo>
                    <a:lnTo>
                      <a:pt x="1" y="413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1" y="400"/>
                    </a:lnTo>
                    <a:lnTo>
                      <a:pt x="5" y="395"/>
                    </a:lnTo>
                    <a:lnTo>
                      <a:pt x="10" y="391"/>
                    </a:lnTo>
                    <a:lnTo>
                      <a:pt x="15" y="390"/>
                    </a:lnTo>
                    <a:lnTo>
                      <a:pt x="15" y="390"/>
                    </a:lnTo>
                    <a:close/>
                    <a:moveTo>
                      <a:pt x="948" y="347"/>
                    </a:moveTo>
                    <a:lnTo>
                      <a:pt x="948" y="347"/>
                    </a:lnTo>
                    <a:lnTo>
                      <a:pt x="948" y="347"/>
                    </a:lnTo>
                    <a:lnTo>
                      <a:pt x="955" y="349"/>
                    </a:lnTo>
                    <a:lnTo>
                      <a:pt x="958" y="352"/>
                    </a:lnTo>
                    <a:lnTo>
                      <a:pt x="962" y="357"/>
                    </a:lnTo>
                    <a:lnTo>
                      <a:pt x="963" y="362"/>
                    </a:lnTo>
                    <a:lnTo>
                      <a:pt x="963" y="362"/>
                    </a:lnTo>
                    <a:lnTo>
                      <a:pt x="962" y="369"/>
                    </a:lnTo>
                    <a:lnTo>
                      <a:pt x="958" y="374"/>
                    </a:lnTo>
                    <a:lnTo>
                      <a:pt x="955" y="378"/>
                    </a:lnTo>
                    <a:lnTo>
                      <a:pt x="948" y="379"/>
                    </a:lnTo>
                    <a:lnTo>
                      <a:pt x="948" y="379"/>
                    </a:lnTo>
                    <a:lnTo>
                      <a:pt x="941" y="378"/>
                    </a:lnTo>
                    <a:lnTo>
                      <a:pt x="938" y="374"/>
                    </a:lnTo>
                    <a:lnTo>
                      <a:pt x="934" y="369"/>
                    </a:lnTo>
                    <a:lnTo>
                      <a:pt x="933" y="362"/>
                    </a:lnTo>
                    <a:lnTo>
                      <a:pt x="933" y="362"/>
                    </a:lnTo>
                    <a:lnTo>
                      <a:pt x="934" y="357"/>
                    </a:lnTo>
                    <a:lnTo>
                      <a:pt x="938" y="352"/>
                    </a:lnTo>
                    <a:lnTo>
                      <a:pt x="941" y="349"/>
                    </a:lnTo>
                    <a:lnTo>
                      <a:pt x="948" y="347"/>
                    </a:lnTo>
                    <a:lnTo>
                      <a:pt x="948" y="347"/>
                    </a:lnTo>
                    <a:close/>
                    <a:moveTo>
                      <a:pt x="890" y="347"/>
                    </a:moveTo>
                    <a:lnTo>
                      <a:pt x="890" y="347"/>
                    </a:lnTo>
                    <a:lnTo>
                      <a:pt x="890" y="347"/>
                    </a:lnTo>
                    <a:lnTo>
                      <a:pt x="895" y="349"/>
                    </a:lnTo>
                    <a:lnTo>
                      <a:pt x="900" y="352"/>
                    </a:lnTo>
                    <a:lnTo>
                      <a:pt x="904" y="357"/>
                    </a:lnTo>
                    <a:lnTo>
                      <a:pt x="906" y="362"/>
                    </a:lnTo>
                    <a:lnTo>
                      <a:pt x="906" y="362"/>
                    </a:lnTo>
                    <a:lnTo>
                      <a:pt x="904" y="369"/>
                    </a:lnTo>
                    <a:lnTo>
                      <a:pt x="900" y="374"/>
                    </a:lnTo>
                    <a:lnTo>
                      <a:pt x="895" y="378"/>
                    </a:lnTo>
                    <a:lnTo>
                      <a:pt x="890" y="379"/>
                    </a:lnTo>
                    <a:lnTo>
                      <a:pt x="890" y="379"/>
                    </a:lnTo>
                    <a:lnTo>
                      <a:pt x="883" y="378"/>
                    </a:lnTo>
                    <a:lnTo>
                      <a:pt x="878" y="374"/>
                    </a:lnTo>
                    <a:lnTo>
                      <a:pt x="875" y="369"/>
                    </a:lnTo>
                    <a:lnTo>
                      <a:pt x="875" y="362"/>
                    </a:lnTo>
                    <a:lnTo>
                      <a:pt x="875" y="362"/>
                    </a:lnTo>
                    <a:lnTo>
                      <a:pt x="875" y="357"/>
                    </a:lnTo>
                    <a:lnTo>
                      <a:pt x="878" y="352"/>
                    </a:lnTo>
                    <a:lnTo>
                      <a:pt x="883" y="349"/>
                    </a:lnTo>
                    <a:lnTo>
                      <a:pt x="890" y="347"/>
                    </a:lnTo>
                    <a:lnTo>
                      <a:pt x="890" y="347"/>
                    </a:lnTo>
                    <a:close/>
                    <a:moveTo>
                      <a:pt x="832" y="347"/>
                    </a:moveTo>
                    <a:lnTo>
                      <a:pt x="832" y="347"/>
                    </a:lnTo>
                    <a:lnTo>
                      <a:pt x="832" y="347"/>
                    </a:lnTo>
                    <a:lnTo>
                      <a:pt x="837" y="349"/>
                    </a:lnTo>
                    <a:lnTo>
                      <a:pt x="843" y="352"/>
                    </a:lnTo>
                    <a:lnTo>
                      <a:pt x="846" y="357"/>
                    </a:lnTo>
                    <a:lnTo>
                      <a:pt x="848" y="362"/>
                    </a:lnTo>
                    <a:lnTo>
                      <a:pt x="848" y="362"/>
                    </a:lnTo>
                    <a:lnTo>
                      <a:pt x="846" y="369"/>
                    </a:lnTo>
                    <a:lnTo>
                      <a:pt x="843" y="374"/>
                    </a:lnTo>
                    <a:lnTo>
                      <a:pt x="837" y="378"/>
                    </a:lnTo>
                    <a:lnTo>
                      <a:pt x="832" y="379"/>
                    </a:lnTo>
                    <a:lnTo>
                      <a:pt x="832" y="379"/>
                    </a:lnTo>
                    <a:lnTo>
                      <a:pt x="826" y="378"/>
                    </a:lnTo>
                    <a:lnTo>
                      <a:pt x="820" y="374"/>
                    </a:lnTo>
                    <a:lnTo>
                      <a:pt x="817" y="369"/>
                    </a:lnTo>
                    <a:lnTo>
                      <a:pt x="815" y="362"/>
                    </a:lnTo>
                    <a:lnTo>
                      <a:pt x="815" y="362"/>
                    </a:lnTo>
                    <a:lnTo>
                      <a:pt x="817" y="357"/>
                    </a:lnTo>
                    <a:lnTo>
                      <a:pt x="820" y="352"/>
                    </a:lnTo>
                    <a:lnTo>
                      <a:pt x="826" y="349"/>
                    </a:lnTo>
                    <a:lnTo>
                      <a:pt x="832" y="347"/>
                    </a:lnTo>
                    <a:lnTo>
                      <a:pt x="832" y="347"/>
                    </a:lnTo>
                    <a:close/>
                    <a:moveTo>
                      <a:pt x="773" y="347"/>
                    </a:moveTo>
                    <a:lnTo>
                      <a:pt x="773" y="347"/>
                    </a:lnTo>
                    <a:lnTo>
                      <a:pt x="773" y="347"/>
                    </a:lnTo>
                    <a:lnTo>
                      <a:pt x="780" y="349"/>
                    </a:lnTo>
                    <a:lnTo>
                      <a:pt x="785" y="352"/>
                    </a:lnTo>
                    <a:lnTo>
                      <a:pt x="788" y="357"/>
                    </a:lnTo>
                    <a:lnTo>
                      <a:pt x="788" y="362"/>
                    </a:lnTo>
                    <a:lnTo>
                      <a:pt x="788" y="362"/>
                    </a:lnTo>
                    <a:lnTo>
                      <a:pt x="788" y="369"/>
                    </a:lnTo>
                    <a:lnTo>
                      <a:pt x="785" y="374"/>
                    </a:lnTo>
                    <a:lnTo>
                      <a:pt x="780" y="378"/>
                    </a:lnTo>
                    <a:lnTo>
                      <a:pt x="773" y="379"/>
                    </a:lnTo>
                    <a:lnTo>
                      <a:pt x="773" y="379"/>
                    </a:lnTo>
                    <a:lnTo>
                      <a:pt x="768" y="378"/>
                    </a:lnTo>
                    <a:lnTo>
                      <a:pt x="762" y="374"/>
                    </a:lnTo>
                    <a:lnTo>
                      <a:pt x="759" y="369"/>
                    </a:lnTo>
                    <a:lnTo>
                      <a:pt x="757" y="362"/>
                    </a:lnTo>
                    <a:lnTo>
                      <a:pt x="757" y="362"/>
                    </a:lnTo>
                    <a:lnTo>
                      <a:pt x="759" y="357"/>
                    </a:lnTo>
                    <a:lnTo>
                      <a:pt x="762" y="352"/>
                    </a:lnTo>
                    <a:lnTo>
                      <a:pt x="768" y="349"/>
                    </a:lnTo>
                    <a:lnTo>
                      <a:pt x="773" y="347"/>
                    </a:lnTo>
                    <a:lnTo>
                      <a:pt x="773" y="347"/>
                    </a:lnTo>
                    <a:close/>
                    <a:moveTo>
                      <a:pt x="715" y="347"/>
                    </a:moveTo>
                    <a:lnTo>
                      <a:pt x="715" y="347"/>
                    </a:lnTo>
                    <a:lnTo>
                      <a:pt x="715" y="347"/>
                    </a:lnTo>
                    <a:lnTo>
                      <a:pt x="722" y="349"/>
                    </a:lnTo>
                    <a:lnTo>
                      <a:pt x="725" y="352"/>
                    </a:lnTo>
                    <a:lnTo>
                      <a:pt x="728" y="357"/>
                    </a:lnTo>
                    <a:lnTo>
                      <a:pt x="730" y="362"/>
                    </a:lnTo>
                    <a:lnTo>
                      <a:pt x="730" y="362"/>
                    </a:lnTo>
                    <a:lnTo>
                      <a:pt x="728" y="369"/>
                    </a:lnTo>
                    <a:lnTo>
                      <a:pt x="725" y="374"/>
                    </a:lnTo>
                    <a:lnTo>
                      <a:pt x="722" y="378"/>
                    </a:lnTo>
                    <a:lnTo>
                      <a:pt x="715" y="379"/>
                    </a:lnTo>
                    <a:lnTo>
                      <a:pt x="715" y="379"/>
                    </a:lnTo>
                    <a:lnTo>
                      <a:pt x="710" y="378"/>
                    </a:lnTo>
                    <a:lnTo>
                      <a:pt x="705" y="374"/>
                    </a:lnTo>
                    <a:lnTo>
                      <a:pt x="701" y="369"/>
                    </a:lnTo>
                    <a:lnTo>
                      <a:pt x="699" y="362"/>
                    </a:lnTo>
                    <a:lnTo>
                      <a:pt x="699" y="362"/>
                    </a:lnTo>
                    <a:lnTo>
                      <a:pt x="701" y="357"/>
                    </a:lnTo>
                    <a:lnTo>
                      <a:pt x="705" y="352"/>
                    </a:lnTo>
                    <a:lnTo>
                      <a:pt x="710" y="349"/>
                    </a:lnTo>
                    <a:lnTo>
                      <a:pt x="715" y="347"/>
                    </a:lnTo>
                    <a:lnTo>
                      <a:pt x="715" y="347"/>
                    </a:lnTo>
                    <a:close/>
                    <a:moveTo>
                      <a:pt x="657" y="347"/>
                    </a:moveTo>
                    <a:lnTo>
                      <a:pt x="657" y="347"/>
                    </a:lnTo>
                    <a:lnTo>
                      <a:pt x="657" y="347"/>
                    </a:lnTo>
                    <a:lnTo>
                      <a:pt x="662" y="349"/>
                    </a:lnTo>
                    <a:lnTo>
                      <a:pt x="667" y="352"/>
                    </a:lnTo>
                    <a:lnTo>
                      <a:pt x="671" y="357"/>
                    </a:lnTo>
                    <a:lnTo>
                      <a:pt x="672" y="362"/>
                    </a:lnTo>
                    <a:lnTo>
                      <a:pt x="672" y="362"/>
                    </a:lnTo>
                    <a:lnTo>
                      <a:pt x="671" y="369"/>
                    </a:lnTo>
                    <a:lnTo>
                      <a:pt x="667" y="374"/>
                    </a:lnTo>
                    <a:lnTo>
                      <a:pt x="662" y="378"/>
                    </a:lnTo>
                    <a:lnTo>
                      <a:pt x="657" y="379"/>
                    </a:lnTo>
                    <a:lnTo>
                      <a:pt x="657" y="379"/>
                    </a:lnTo>
                    <a:lnTo>
                      <a:pt x="650" y="378"/>
                    </a:lnTo>
                    <a:lnTo>
                      <a:pt x="645" y="374"/>
                    </a:lnTo>
                    <a:lnTo>
                      <a:pt x="642" y="369"/>
                    </a:lnTo>
                    <a:lnTo>
                      <a:pt x="642" y="362"/>
                    </a:lnTo>
                    <a:lnTo>
                      <a:pt x="642" y="362"/>
                    </a:lnTo>
                    <a:lnTo>
                      <a:pt x="642" y="357"/>
                    </a:lnTo>
                    <a:lnTo>
                      <a:pt x="645" y="352"/>
                    </a:lnTo>
                    <a:lnTo>
                      <a:pt x="650" y="349"/>
                    </a:lnTo>
                    <a:lnTo>
                      <a:pt x="657" y="347"/>
                    </a:lnTo>
                    <a:lnTo>
                      <a:pt x="657" y="347"/>
                    </a:lnTo>
                    <a:close/>
                    <a:moveTo>
                      <a:pt x="599" y="347"/>
                    </a:moveTo>
                    <a:lnTo>
                      <a:pt x="599" y="347"/>
                    </a:lnTo>
                    <a:lnTo>
                      <a:pt x="599" y="347"/>
                    </a:lnTo>
                    <a:lnTo>
                      <a:pt x="604" y="349"/>
                    </a:lnTo>
                    <a:lnTo>
                      <a:pt x="609" y="352"/>
                    </a:lnTo>
                    <a:lnTo>
                      <a:pt x="613" y="357"/>
                    </a:lnTo>
                    <a:lnTo>
                      <a:pt x="614" y="362"/>
                    </a:lnTo>
                    <a:lnTo>
                      <a:pt x="614" y="362"/>
                    </a:lnTo>
                    <a:lnTo>
                      <a:pt x="613" y="369"/>
                    </a:lnTo>
                    <a:lnTo>
                      <a:pt x="609" y="374"/>
                    </a:lnTo>
                    <a:lnTo>
                      <a:pt x="604" y="378"/>
                    </a:lnTo>
                    <a:lnTo>
                      <a:pt x="599" y="379"/>
                    </a:lnTo>
                    <a:lnTo>
                      <a:pt x="599" y="379"/>
                    </a:lnTo>
                    <a:lnTo>
                      <a:pt x="592" y="378"/>
                    </a:lnTo>
                    <a:lnTo>
                      <a:pt x="587" y="374"/>
                    </a:lnTo>
                    <a:lnTo>
                      <a:pt x="584" y="369"/>
                    </a:lnTo>
                    <a:lnTo>
                      <a:pt x="584" y="362"/>
                    </a:lnTo>
                    <a:lnTo>
                      <a:pt x="584" y="362"/>
                    </a:lnTo>
                    <a:lnTo>
                      <a:pt x="584" y="357"/>
                    </a:lnTo>
                    <a:lnTo>
                      <a:pt x="587" y="352"/>
                    </a:lnTo>
                    <a:lnTo>
                      <a:pt x="592" y="349"/>
                    </a:lnTo>
                    <a:lnTo>
                      <a:pt x="599" y="347"/>
                    </a:lnTo>
                    <a:lnTo>
                      <a:pt x="599" y="347"/>
                    </a:lnTo>
                    <a:close/>
                    <a:moveTo>
                      <a:pt x="539" y="347"/>
                    </a:moveTo>
                    <a:lnTo>
                      <a:pt x="539" y="347"/>
                    </a:lnTo>
                    <a:lnTo>
                      <a:pt x="539" y="347"/>
                    </a:lnTo>
                    <a:lnTo>
                      <a:pt x="546" y="349"/>
                    </a:lnTo>
                    <a:lnTo>
                      <a:pt x="551" y="352"/>
                    </a:lnTo>
                    <a:lnTo>
                      <a:pt x="555" y="357"/>
                    </a:lnTo>
                    <a:lnTo>
                      <a:pt x="555" y="362"/>
                    </a:lnTo>
                    <a:lnTo>
                      <a:pt x="555" y="362"/>
                    </a:lnTo>
                    <a:lnTo>
                      <a:pt x="555" y="369"/>
                    </a:lnTo>
                    <a:lnTo>
                      <a:pt x="551" y="374"/>
                    </a:lnTo>
                    <a:lnTo>
                      <a:pt x="546" y="378"/>
                    </a:lnTo>
                    <a:lnTo>
                      <a:pt x="539" y="379"/>
                    </a:lnTo>
                    <a:lnTo>
                      <a:pt x="539" y="379"/>
                    </a:lnTo>
                    <a:lnTo>
                      <a:pt x="534" y="378"/>
                    </a:lnTo>
                    <a:lnTo>
                      <a:pt x="529" y="374"/>
                    </a:lnTo>
                    <a:lnTo>
                      <a:pt x="526" y="369"/>
                    </a:lnTo>
                    <a:lnTo>
                      <a:pt x="524" y="362"/>
                    </a:lnTo>
                    <a:lnTo>
                      <a:pt x="524" y="362"/>
                    </a:lnTo>
                    <a:lnTo>
                      <a:pt x="526" y="357"/>
                    </a:lnTo>
                    <a:lnTo>
                      <a:pt x="529" y="352"/>
                    </a:lnTo>
                    <a:lnTo>
                      <a:pt x="534" y="349"/>
                    </a:lnTo>
                    <a:lnTo>
                      <a:pt x="539" y="347"/>
                    </a:lnTo>
                    <a:lnTo>
                      <a:pt x="539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29" y="349"/>
                    </a:lnTo>
                    <a:lnTo>
                      <a:pt x="434" y="352"/>
                    </a:lnTo>
                    <a:lnTo>
                      <a:pt x="437" y="357"/>
                    </a:lnTo>
                    <a:lnTo>
                      <a:pt x="439" y="362"/>
                    </a:lnTo>
                    <a:lnTo>
                      <a:pt x="439" y="362"/>
                    </a:lnTo>
                    <a:lnTo>
                      <a:pt x="437" y="369"/>
                    </a:lnTo>
                    <a:lnTo>
                      <a:pt x="434" y="374"/>
                    </a:lnTo>
                    <a:lnTo>
                      <a:pt x="429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17" y="378"/>
                    </a:lnTo>
                    <a:lnTo>
                      <a:pt x="412" y="374"/>
                    </a:lnTo>
                    <a:lnTo>
                      <a:pt x="410" y="369"/>
                    </a:lnTo>
                    <a:lnTo>
                      <a:pt x="408" y="362"/>
                    </a:lnTo>
                    <a:lnTo>
                      <a:pt x="408" y="362"/>
                    </a:lnTo>
                    <a:lnTo>
                      <a:pt x="410" y="357"/>
                    </a:lnTo>
                    <a:lnTo>
                      <a:pt x="412" y="352"/>
                    </a:lnTo>
                    <a:lnTo>
                      <a:pt x="417" y="349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306" y="347"/>
                    </a:moveTo>
                    <a:lnTo>
                      <a:pt x="306" y="347"/>
                    </a:lnTo>
                    <a:lnTo>
                      <a:pt x="306" y="347"/>
                    </a:lnTo>
                    <a:lnTo>
                      <a:pt x="313" y="349"/>
                    </a:lnTo>
                    <a:lnTo>
                      <a:pt x="318" y="352"/>
                    </a:lnTo>
                    <a:lnTo>
                      <a:pt x="321" y="357"/>
                    </a:lnTo>
                    <a:lnTo>
                      <a:pt x="323" y="362"/>
                    </a:lnTo>
                    <a:lnTo>
                      <a:pt x="323" y="362"/>
                    </a:lnTo>
                    <a:lnTo>
                      <a:pt x="321" y="369"/>
                    </a:lnTo>
                    <a:lnTo>
                      <a:pt x="318" y="374"/>
                    </a:lnTo>
                    <a:lnTo>
                      <a:pt x="313" y="378"/>
                    </a:lnTo>
                    <a:lnTo>
                      <a:pt x="306" y="379"/>
                    </a:lnTo>
                    <a:lnTo>
                      <a:pt x="306" y="379"/>
                    </a:lnTo>
                    <a:lnTo>
                      <a:pt x="301" y="378"/>
                    </a:lnTo>
                    <a:lnTo>
                      <a:pt x="296" y="374"/>
                    </a:lnTo>
                    <a:lnTo>
                      <a:pt x="292" y="369"/>
                    </a:lnTo>
                    <a:lnTo>
                      <a:pt x="291" y="362"/>
                    </a:lnTo>
                    <a:lnTo>
                      <a:pt x="291" y="362"/>
                    </a:lnTo>
                    <a:lnTo>
                      <a:pt x="292" y="357"/>
                    </a:lnTo>
                    <a:lnTo>
                      <a:pt x="296" y="352"/>
                    </a:lnTo>
                    <a:lnTo>
                      <a:pt x="301" y="349"/>
                    </a:lnTo>
                    <a:lnTo>
                      <a:pt x="306" y="347"/>
                    </a:lnTo>
                    <a:lnTo>
                      <a:pt x="306" y="347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5" y="349"/>
                    </a:lnTo>
                    <a:lnTo>
                      <a:pt x="260" y="352"/>
                    </a:lnTo>
                    <a:lnTo>
                      <a:pt x="264" y="357"/>
                    </a:lnTo>
                    <a:lnTo>
                      <a:pt x="264" y="362"/>
                    </a:lnTo>
                    <a:lnTo>
                      <a:pt x="264" y="362"/>
                    </a:lnTo>
                    <a:lnTo>
                      <a:pt x="264" y="369"/>
                    </a:lnTo>
                    <a:lnTo>
                      <a:pt x="260" y="374"/>
                    </a:lnTo>
                    <a:lnTo>
                      <a:pt x="255" y="378"/>
                    </a:lnTo>
                    <a:lnTo>
                      <a:pt x="248" y="379"/>
                    </a:lnTo>
                    <a:lnTo>
                      <a:pt x="248" y="379"/>
                    </a:lnTo>
                    <a:lnTo>
                      <a:pt x="243" y="378"/>
                    </a:lnTo>
                    <a:lnTo>
                      <a:pt x="238" y="374"/>
                    </a:lnTo>
                    <a:lnTo>
                      <a:pt x="235" y="369"/>
                    </a:lnTo>
                    <a:lnTo>
                      <a:pt x="233" y="362"/>
                    </a:lnTo>
                    <a:lnTo>
                      <a:pt x="233" y="362"/>
                    </a:lnTo>
                    <a:lnTo>
                      <a:pt x="235" y="357"/>
                    </a:lnTo>
                    <a:lnTo>
                      <a:pt x="238" y="352"/>
                    </a:lnTo>
                    <a:lnTo>
                      <a:pt x="243" y="349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190" y="347"/>
                    </a:moveTo>
                    <a:lnTo>
                      <a:pt x="190" y="347"/>
                    </a:lnTo>
                    <a:lnTo>
                      <a:pt x="190" y="347"/>
                    </a:lnTo>
                    <a:lnTo>
                      <a:pt x="195" y="349"/>
                    </a:lnTo>
                    <a:lnTo>
                      <a:pt x="201" y="352"/>
                    </a:lnTo>
                    <a:lnTo>
                      <a:pt x="204" y="357"/>
                    </a:lnTo>
                    <a:lnTo>
                      <a:pt x="206" y="362"/>
                    </a:lnTo>
                    <a:lnTo>
                      <a:pt x="206" y="362"/>
                    </a:lnTo>
                    <a:lnTo>
                      <a:pt x="204" y="369"/>
                    </a:lnTo>
                    <a:lnTo>
                      <a:pt x="201" y="374"/>
                    </a:lnTo>
                    <a:lnTo>
                      <a:pt x="195" y="378"/>
                    </a:lnTo>
                    <a:lnTo>
                      <a:pt x="190" y="379"/>
                    </a:lnTo>
                    <a:lnTo>
                      <a:pt x="190" y="379"/>
                    </a:lnTo>
                    <a:lnTo>
                      <a:pt x="183" y="378"/>
                    </a:lnTo>
                    <a:lnTo>
                      <a:pt x="180" y="374"/>
                    </a:lnTo>
                    <a:lnTo>
                      <a:pt x="177" y="369"/>
                    </a:lnTo>
                    <a:lnTo>
                      <a:pt x="175" y="362"/>
                    </a:lnTo>
                    <a:lnTo>
                      <a:pt x="175" y="362"/>
                    </a:lnTo>
                    <a:lnTo>
                      <a:pt x="177" y="357"/>
                    </a:lnTo>
                    <a:lnTo>
                      <a:pt x="180" y="352"/>
                    </a:lnTo>
                    <a:lnTo>
                      <a:pt x="183" y="349"/>
                    </a:lnTo>
                    <a:lnTo>
                      <a:pt x="190" y="347"/>
                    </a:lnTo>
                    <a:lnTo>
                      <a:pt x="190" y="347"/>
                    </a:lnTo>
                    <a:close/>
                    <a:moveTo>
                      <a:pt x="73" y="347"/>
                    </a:moveTo>
                    <a:lnTo>
                      <a:pt x="73" y="347"/>
                    </a:lnTo>
                    <a:lnTo>
                      <a:pt x="73" y="347"/>
                    </a:lnTo>
                    <a:lnTo>
                      <a:pt x="80" y="349"/>
                    </a:lnTo>
                    <a:lnTo>
                      <a:pt x="85" y="352"/>
                    </a:lnTo>
                    <a:lnTo>
                      <a:pt x="88" y="357"/>
                    </a:lnTo>
                    <a:lnTo>
                      <a:pt x="90" y="362"/>
                    </a:lnTo>
                    <a:lnTo>
                      <a:pt x="90" y="362"/>
                    </a:lnTo>
                    <a:lnTo>
                      <a:pt x="88" y="369"/>
                    </a:lnTo>
                    <a:lnTo>
                      <a:pt x="85" y="374"/>
                    </a:lnTo>
                    <a:lnTo>
                      <a:pt x="80" y="378"/>
                    </a:lnTo>
                    <a:lnTo>
                      <a:pt x="73" y="379"/>
                    </a:lnTo>
                    <a:lnTo>
                      <a:pt x="73" y="379"/>
                    </a:lnTo>
                    <a:lnTo>
                      <a:pt x="68" y="378"/>
                    </a:lnTo>
                    <a:lnTo>
                      <a:pt x="63" y="374"/>
                    </a:lnTo>
                    <a:lnTo>
                      <a:pt x="59" y="369"/>
                    </a:lnTo>
                    <a:lnTo>
                      <a:pt x="57" y="362"/>
                    </a:lnTo>
                    <a:lnTo>
                      <a:pt x="57" y="362"/>
                    </a:lnTo>
                    <a:lnTo>
                      <a:pt x="59" y="357"/>
                    </a:lnTo>
                    <a:lnTo>
                      <a:pt x="63" y="352"/>
                    </a:lnTo>
                    <a:lnTo>
                      <a:pt x="68" y="349"/>
                    </a:lnTo>
                    <a:lnTo>
                      <a:pt x="73" y="347"/>
                    </a:lnTo>
                    <a:lnTo>
                      <a:pt x="73" y="347"/>
                    </a:lnTo>
                    <a:close/>
                    <a:moveTo>
                      <a:pt x="15" y="347"/>
                    </a:moveTo>
                    <a:lnTo>
                      <a:pt x="15" y="347"/>
                    </a:lnTo>
                    <a:lnTo>
                      <a:pt x="15" y="347"/>
                    </a:lnTo>
                    <a:lnTo>
                      <a:pt x="22" y="349"/>
                    </a:lnTo>
                    <a:lnTo>
                      <a:pt x="27" y="352"/>
                    </a:lnTo>
                    <a:lnTo>
                      <a:pt x="30" y="357"/>
                    </a:lnTo>
                    <a:lnTo>
                      <a:pt x="30" y="362"/>
                    </a:lnTo>
                    <a:lnTo>
                      <a:pt x="30" y="362"/>
                    </a:lnTo>
                    <a:lnTo>
                      <a:pt x="30" y="369"/>
                    </a:lnTo>
                    <a:lnTo>
                      <a:pt x="27" y="374"/>
                    </a:lnTo>
                    <a:lnTo>
                      <a:pt x="22" y="378"/>
                    </a:lnTo>
                    <a:lnTo>
                      <a:pt x="15" y="379"/>
                    </a:lnTo>
                    <a:lnTo>
                      <a:pt x="15" y="379"/>
                    </a:lnTo>
                    <a:lnTo>
                      <a:pt x="10" y="378"/>
                    </a:lnTo>
                    <a:lnTo>
                      <a:pt x="5" y="374"/>
                    </a:lnTo>
                    <a:lnTo>
                      <a:pt x="1" y="369"/>
                    </a:lnTo>
                    <a:lnTo>
                      <a:pt x="0" y="362"/>
                    </a:lnTo>
                    <a:lnTo>
                      <a:pt x="0" y="362"/>
                    </a:lnTo>
                    <a:lnTo>
                      <a:pt x="1" y="357"/>
                    </a:lnTo>
                    <a:lnTo>
                      <a:pt x="5" y="352"/>
                    </a:lnTo>
                    <a:lnTo>
                      <a:pt x="10" y="349"/>
                    </a:lnTo>
                    <a:lnTo>
                      <a:pt x="15" y="347"/>
                    </a:lnTo>
                    <a:lnTo>
                      <a:pt x="15" y="347"/>
                    </a:lnTo>
                    <a:close/>
                    <a:moveTo>
                      <a:pt x="890" y="303"/>
                    </a:moveTo>
                    <a:lnTo>
                      <a:pt x="890" y="303"/>
                    </a:lnTo>
                    <a:lnTo>
                      <a:pt x="890" y="303"/>
                    </a:lnTo>
                    <a:lnTo>
                      <a:pt x="895" y="304"/>
                    </a:lnTo>
                    <a:lnTo>
                      <a:pt x="900" y="308"/>
                    </a:lnTo>
                    <a:lnTo>
                      <a:pt x="904" y="313"/>
                    </a:lnTo>
                    <a:lnTo>
                      <a:pt x="906" y="320"/>
                    </a:lnTo>
                    <a:lnTo>
                      <a:pt x="906" y="320"/>
                    </a:lnTo>
                    <a:lnTo>
                      <a:pt x="904" y="327"/>
                    </a:lnTo>
                    <a:lnTo>
                      <a:pt x="900" y="332"/>
                    </a:lnTo>
                    <a:lnTo>
                      <a:pt x="895" y="335"/>
                    </a:lnTo>
                    <a:lnTo>
                      <a:pt x="890" y="335"/>
                    </a:lnTo>
                    <a:lnTo>
                      <a:pt x="890" y="335"/>
                    </a:lnTo>
                    <a:lnTo>
                      <a:pt x="883" y="335"/>
                    </a:lnTo>
                    <a:lnTo>
                      <a:pt x="878" y="332"/>
                    </a:lnTo>
                    <a:lnTo>
                      <a:pt x="875" y="327"/>
                    </a:lnTo>
                    <a:lnTo>
                      <a:pt x="875" y="320"/>
                    </a:lnTo>
                    <a:lnTo>
                      <a:pt x="875" y="320"/>
                    </a:lnTo>
                    <a:lnTo>
                      <a:pt x="875" y="313"/>
                    </a:lnTo>
                    <a:lnTo>
                      <a:pt x="878" y="308"/>
                    </a:lnTo>
                    <a:lnTo>
                      <a:pt x="883" y="304"/>
                    </a:lnTo>
                    <a:lnTo>
                      <a:pt x="890" y="303"/>
                    </a:lnTo>
                    <a:lnTo>
                      <a:pt x="890" y="303"/>
                    </a:lnTo>
                    <a:close/>
                    <a:moveTo>
                      <a:pt x="832" y="303"/>
                    </a:moveTo>
                    <a:lnTo>
                      <a:pt x="832" y="303"/>
                    </a:lnTo>
                    <a:lnTo>
                      <a:pt x="832" y="303"/>
                    </a:lnTo>
                    <a:lnTo>
                      <a:pt x="837" y="304"/>
                    </a:lnTo>
                    <a:lnTo>
                      <a:pt x="843" y="308"/>
                    </a:lnTo>
                    <a:lnTo>
                      <a:pt x="846" y="313"/>
                    </a:lnTo>
                    <a:lnTo>
                      <a:pt x="848" y="320"/>
                    </a:lnTo>
                    <a:lnTo>
                      <a:pt x="848" y="320"/>
                    </a:lnTo>
                    <a:lnTo>
                      <a:pt x="846" y="327"/>
                    </a:lnTo>
                    <a:lnTo>
                      <a:pt x="843" y="332"/>
                    </a:lnTo>
                    <a:lnTo>
                      <a:pt x="837" y="335"/>
                    </a:lnTo>
                    <a:lnTo>
                      <a:pt x="832" y="335"/>
                    </a:lnTo>
                    <a:lnTo>
                      <a:pt x="832" y="335"/>
                    </a:lnTo>
                    <a:lnTo>
                      <a:pt x="826" y="335"/>
                    </a:lnTo>
                    <a:lnTo>
                      <a:pt x="820" y="332"/>
                    </a:lnTo>
                    <a:lnTo>
                      <a:pt x="817" y="327"/>
                    </a:lnTo>
                    <a:lnTo>
                      <a:pt x="815" y="320"/>
                    </a:lnTo>
                    <a:lnTo>
                      <a:pt x="815" y="320"/>
                    </a:lnTo>
                    <a:lnTo>
                      <a:pt x="817" y="313"/>
                    </a:lnTo>
                    <a:lnTo>
                      <a:pt x="820" y="308"/>
                    </a:lnTo>
                    <a:lnTo>
                      <a:pt x="826" y="304"/>
                    </a:lnTo>
                    <a:lnTo>
                      <a:pt x="832" y="303"/>
                    </a:lnTo>
                    <a:lnTo>
                      <a:pt x="832" y="303"/>
                    </a:lnTo>
                    <a:close/>
                    <a:moveTo>
                      <a:pt x="773" y="303"/>
                    </a:moveTo>
                    <a:lnTo>
                      <a:pt x="773" y="303"/>
                    </a:lnTo>
                    <a:lnTo>
                      <a:pt x="773" y="303"/>
                    </a:lnTo>
                    <a:lnTo>
                      <a:pt x="780" y="304"/>
                    </a:lnTo>
                    <a:lnTo>
                      <a:pt x="785" y="308"/>
                    </a:lnTo>
                    <a:lnTo>
                      <a:pt x="788" y="313"/>
                    </a:lnTo>
                    <a:lnTo>
                      <a:pt x="788" y="320"/>
                    </a:lnTo>
                    <a:lnTo>
                      <a:pt x="788" y="320"/>
                    </a:lnTo>
                    <a:lnTo>
                      <a:pt x="788" y="327"/>
                    </a:lnTo>
                    <a:lnTo>
                      <a:pt x="785" y="332"/>
                    </a:lnTo>
                    <a:lnTo>
                      <a:pt x="780" y="335"/>
                    </a:lnTo>
                    <a:lnTo>
                      <a:pt x="773" y="335"/>
                    </a:lnTo>
                    <a:lnTo>
                      <a:pt x="773" y="335"/>
                    </a:lnTo>
                    <a:lnTo>
                      <a:pt x="768" y="335"/>
                    </a:lnTo>
                    <a:lnTo>
                      <a:pt x="762" y="332"/>
                    </a:lnTo>
                    <a:lnTo>
                      <a:pt x="759" y="327"/>
                    </a:lnTo>
                    <a:lnTo>
                      <a:pt x="757" y="320"/>
                    </a:lnTo>
                    <a:lnTo>
                      <a:pt x="757" y="320"/>
                    </a:lnTo>
                    <a:lnTo>
                      <a:pt x="759" y="313"/>
                    </a:lnTo>
                    <a:lnTo>
                      <a:pt x="762" y="308"/>
                    </a:lnTo>
                    <a:lnTo>
                      <a:pt x="768" y="304"/>
                    </a:lnTo>
                    <a:lnTo>
                      <a:pt x="773" y="303"/>
                    </a:lnTo>
                    <a:lnTo>
                      <a:pt x="773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8" y="304"/>
                    </a:lnTo>
                    <a:lnTo>
                      <a:pt x="493" y="308"/>
                    </a:lnTo>
                    <a:lnTo>
                      <a:pt x="495" y="313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5" y="327"/>
                    </a:lnTo>
                    <a:lnTo>
                      <a:pt x="493" y="332"/>
                    </a:lnTo>
                    <a:lnTo>
                      <a:pt x="488" y="335"/>
                    </a:lnTo>
                    <a:lnTo>
                      <a:pt x="482" y="335"/>
                    </a:lnTo>
                    <a:lnTo>
                      <a:pt x="482" y="335"/>
                    </a:lnTo>
                    <a:lnTo>
                      <a:pt x="476" y="335"/>
                    </a:lnTo>
                    <a:lnTo>
                      <a:pt x="471" y="332"/>
                    </a:lnTo>
                    <a:lnTo>
                      <a:pt x="468" y="327"/>
                    </a:lnTo>
                    <a:lnTo>
                      <a:pt x="466" y="320"/>
                    </a:lnTo>
                    <a:lnTo>
                      <a:pt x="466" y="320"/>
                    </a:lnTo>
                    <a:lnTo>
                      <a:pt x="468" y="313"/>
                    </a:lnTo>
                    <a:lnTo>
                      <a:pt x="471" y="308"/>
                    </a:lnTo>
                    <a:lnTo>
                      <a:pt x="476" y="304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4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7" y="327"/>
                    </a:lnTo>
                    <a:lnTo>
                      <a:pt x="434" y="332"/>
                    </a:lnTo>
                    <a:lnTo>
                      <a:pt x="429" y="335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7" y="335"/>
                    </a:lnTo>
                    <a:lnTo>
                      <a:pt x="412" y="332"/>
                    </a:lnTo>
                    <a:lnTo>
                      <a:pt x="410" y="327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10" y="313"/>
                    </a:lnTo>
                    <a:lnTo>
                      <a:pt x="412" y="308"/>
                    </a:lnTo>
                    <a:lnTo>
                      <a:pt x="417" y="304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4"/>
                    </a:lnTo>
                    <a:lnTo>
                      <a:pt x="376" y="308"/>
                    </a:lnTo>
                    <a:lnTo>
                      <a:pt x="379" y="313"/>
                    </a:lnTo>
                    <a:lnTo>
                      <a:pt x="381" y="320"/>
                    </a:lnTo>
                    <a:lnTo>
                      <a:pt x="381" y="320"/>
                    </a:lnTo>
                    <a:lnTo>
                      <a:pt x="379" y="327"/>
                    </a:lnTo>
                    <a:lnTo>
                      <a:pt x="376" y="332"/>
                    </a:lnTo>
                    <a:lnTo>
                      <a:pt x="371" y="335"/>
                    </a:lnTo>
                    <a:lnTo>
                      <a:pt x="366" y="335"/>
                    </a:lnTo>
                    <a:lnTo>
                      <a:pt x="366" y="335"/>
                    </a:lnTo>
                    <a:lnTo>
                      <a:pt x="359" y="335"/>
                    </a:lnTo>
                    <a:lnTo>
                      <a:pt x="354" y="332"/>
                    </a:lnTo>
                    <a:lnTo>
                      <a:pt x="350" y="327"/>
                    </a:lnTo>
                    <a:lnTo>
                      <a:pt x="350" y="320"/>
                    </a:lnTo>
                    <a:lnTo>
                      <a:pt x="350" y="320"/>
                    </a:lnTo>
                    <a:lnTo>
                      <a:pt x="350" y="313"/>
                    </a:lnTo>
                    <a:lnTo>
                      <a:pt x="354" y="308"/>
                    </a:lnTo>
                    <a:lnTo>
                      <a:pt x="359" y="304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4"/>
                    </a:lnTo>
                    <a:lnTo>
                      <a:pt x="318" y="308"/>
                    </a:lnTo>
                    <a:lnTo>
                      <a:pt x="321" y="313"/>
                    </a:lnTo>
                    <a:lnTo>
                      <a:pt x="323" y="320"/>
                    </a:lnTo>
                    <a:lnTo>
                      <a:pt x="323" y="320"/>
                    </a:lnTo>
                    <a:lnTo>
                      <a:pt x="321" y="327"/>
                    </a:lnTo>
                    <a:lnTo>
                      <a:pt x="318" y="332"/>
                    </a:lnTo>
                    <a:lnTo>
                      <a:pt x="313" y="335"/>
                    </a:lnTo>
                    <a:lnTo>
                      <a:pt x="306" y="335"/>
                    </a:lnTo>
                    <a:lnTo>
                      <a:pt x="306" y="335"/>
                    </a:lnTo>
                    <a:lnTo>
                      <a:pt x="301" y="335"/>
                    </a:lnTo>
                    <a:lnTo>
                      <a:pt x="296" y="332"/>
                    </a:lnTo>
                    <a:lnTo>
                      <a:pt x="292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2" y="313"/>
                    </a:lnTo>
                    <a:lnTo>
                      <a:pt x="296" y="308"/>
                    </a:lnTo>
                    <a:lnTo>
                      <a:pt x="301" y="304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4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5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3" y="335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4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715" y="260"/>
                    </a:moveTo>
                    <a:lnTo>
                      <a:pt x="715" y="260"/>
                    </a:lnTo>
                    <a:lnTo>
                      <a:pt x="715" y="260"/>
                    </a:lnTo>
                    <a:lnTo>
                      <a:pt x="722" y="262"/>
                    </a:lnTo>
                    <a:lnTo>
                      <a:pt x="725" y="265"/>
                    </a:lnTo>
                    <a:lnTo>
                      <a:pt x="728" y="270"/>
                    </a:lnTo>
                    <a:lnTo>
                      <a:pt x="730" y="276"/>
                    </a:lnTo>
                    <a:lnTo>
                      <a:pt x="730" y="276"/>
                    </a:lnTo>
                    <a:lnTo>
                      <a:pt x="728" y="282"/>
                    </a:lnTo>
                    <a:lnTo>
                      <a:pt x="725" y="287"/>
                    </a:lnTo>
                    <a:lnTo>
                      <a:pt x="722" y="291"/>
                    </a:lnTo>
                    <a:lnTo>
                      <a:pt x="715" y="293"/>
                    </a:lnTo>
                    <a:lnTo>
                      <a:pt x="715" y="293"/>
                    </a:lnTo>
                    <a:lnTo>
                      <a:pt x="710" y="291"/>
                    </a:lnTo>
                    <a:lnTo>
                      <a:pt x="705" y="287"/>
                    </a:lnTo>
                    <a:lnTo>
                      <a:pt x="701" y="282"/>
                    </a:lnTo>
                    <a:lnTo>
                      <a:pt x="699" y="276"/>
                    </a:lnTo>
                    <a:lnTo>
                      <a:pt x="699" y="276"/>
                    </a:lnTo>
                    <a:lnTo>
                      <a:pt x="701" y="270"/>
                    </a:lnTo>
                    <a:lnTo>
                      <a:pt x="705" y="265"/>
                    </a:lnTo>
                    <a:lnTo>
                      <a:pt x="710" y="262"/>
                    </a:lnTo>
                    <a:lnTo>
                      <a:pt x="715" y="260"/>
                    </a:lnTo>
                    <a:lnTo>
                      <a:pt x="715" y="260"/>
                    </a:lnTo>
                    <a:close/>
                    <a:moveTo>
                      <a:pt x="657" y="260"/>
                    </a:moveTo>
                    <a:lnTo>
                      <a:pt x="657" y="260"/>
                    </a:lnTo>
                    <a:lnTo>
                      <a:pt x="657" y="260"/>
                    </a:lnTo>
                    <a:lnTo>
                      <a:pt x="662" y="262"/>
                    </a:lnTo>
                    <a:lnTo>
                      <a:pt x="667" y="265"/>
                    </a:lnTo>
                    <a:lnTo>
                      <a:pt x="671" y="270"/>
                    </a:lnTo>
                    <a:lnTo>
                      <a:pt x="672" y="276"/>
                    </a:lnTo>
                    <a:lnTo>
                      <a:pt x="672" y="276"/>
                    </a:lnTo>
                    <a:lnTo>
                      <a:pt x="671" y="282"/>
                    </a:lnTo>
                    <a:lnTo>
                      <a:pt x="667" y="287"/>
                    </a:lnTo>
                    <a:lnTo>
                      <a:pt x="662" y="291"/>
                    </a:lnTo>
                    <a:lnTo>
                      <a:pt x="657" y="293"/>
                    </a:lnTo>
                    <a:lnTo>
                      <a:pt x="657" y="293"/>
                    </a:lnTo>
                    <a:lnTo>
                      <a:pt x="650" y="291"/>
                    </a:lnTo>
                    <a:lnTo>
                      <a:pt x="645" y="287"/>
                    </a:lnTo>
                    <a:lnTo>
                      <a:pt x="642" y="282"/>
                    </a:lnTo>
                    <a:lnTo>
                      <a:pt x="642" y="276"/>
                    </a:lnTo>
                    <a:lnTo>
                      <a:pt x="642" y="276"/>
                    </a:lnTo>
                    <a:lnTo>
                      <a:pt x="642" y="270"/>
                    </a:lnTo>
                    <a:lnTo>
                      <a:pt x="645" y="265"/>
                    </a:lnTo>
                    <a:lnTo>
                      <a:pt x="650" y="262"/>
                    </a:lnTo>
                    <a:lnTo>
                      <a:pt x="657" y="260"/>
                    </a:lnTo>
                    <a:lnTo>
                      <a:pt x="657" y="260"/>
                    </a:lnTo>
                    <a:close/>
                    <a:moveTo>
                      <a:pt x="599" y="260"/>
                    </a:moveTo>
                    <a:lnTo>
                      <a:pt x="599" y="260"/>
                    </a:lnTo>
                    <a:lnTo>
                      <a:pt x="599" y="260"/>
                    </a:lnTo>
                    <a:lnTo>
                      <a:pt x="604" y="262"/>
                    </a:lnTo>
                    <a:lnTo>
                      <a:pt x="609" y="265"/>
                    </a:lnTo>
                    <a:lnTo>
                      <a:pt x="613" y="270"/>
                    </a:lnTo>
                    <a:lnTo>
                      <a:pt x="614" y="276"/>
                    </a:lnTo>
                    <a:lnTo>
                      <a:pt x="614" y="276"/>
                    </a:lnTo>
                    <a:lnTo>
                      <a:pt x="613" y="282"/>
                    </a:lnTo>
                    <a:lnTo>
                      <a:pt x="609" y="287"/>
                    </a:lnTo>
                    <a:lnTo>
                      <a:pt x="604" y="291"/>
                    </a:lnTo>
                    <a:lnTo>
                      <a:pt x="599" y="293"/>
                    </a:lnTo>
                    <a:lnTo>
                      <a:pt x="599" y="293"/>
                    </a:lnTo>
                    <a:lnTo>
                      <a:pt x="592" y="291"/>
                    </a:lnTo>
                    <a:lnTo>
                      <a:pt x="587" y="287"/>
                    </a:lnTo>
                    <a:lnTo>
                      <a:pt x="584" y="282"/>
                    </a:lnTo>
                    <a:lnTo>
                      <a:pt x="584" y="276"/>
                    </a:lnTo>
                    <a:lnTo>
                      <a:pt x="584" y="276"/>
                    </a:lnTo>
                    <a:lnTo>
                      <a:pt x="584" y="270"/>
                    </a:lnTo>
                    <a:lnTo>
                      <a:pt x="587" y="265"/>
                    </a:lnTo>
                    <a:lnTo>
                      <a:pt x="592" y="262"/>
                    </a:lnTo>
                    <a:lnTo>
                      <a:pt x="599" y="260"/>
                    </a:lnTo>
                    <a:lnTo>
                      <a:pt x="599" y="260"/>
                    </a:lnTo>
                    <a:close/>
                    <a:moveTo>
                      <a:pt x="539" y="260"/>
                    </a:moveTo>
                    <a:lnTo>
                      <a:pt x="539" y="260"/>
                    </a:lnTo>
                    <a:lnTo>
                      <a:pt x="539" y="260"/>
                    </a:lnTo>
                    <a:lnTo>
                      <a:pt x="546" y="262"/>
                    </a:lnTo>
                    <a:lnTo>
                      <a:pt x="551" y="265"/>
                    </a:lnTo>
                    <a:lnTo>
                      <a:pt x="555" y="270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5" y="282"/>
                    </a:lnTo>
                    <a:lnTo>
                      <a:pt x="551" y="287"/>
                    </a:lnTo>
                    <a:lnTo>
                      <a:pt x="546" y="291"/>
                    </a:lnTo>
                    <a:lnTo>
                      <a:pt x="539" y="293"/>
                    </a:lnTo>
                    <a:lnTo>
                      <a:pt x="539" y="293"/>
                    </a:lnTo>
                    <a:lnTo>
                      <a:pt x="534" y="291"/>
                    </a:lnTo>
                    <a:lnTo>
                      <a:pt x="529" y="287"/>
                    </a:lnTo>
                    <a:lnTo>
                      <a:pt x="526" y="282"/>
                    </a:lnTo>
                    <a:lnTo>
                      <a:pt x="524" y="276"/>
                    </a:lnTo>
                    <a:lnTo>
                      <a:pt x="524" y="276"/>
                    </a:lnTo>
                    <a:lnTo>
                      <a:pt x="526" y="270"/>
                    </a:lnTo>
                    <a:lnTo>
                      <a:pt x="529" y="265"/>
                    </a:lnTo>
                    <a:lnTo>
                      <a:pt x="534" y="262"/>
                    </a:lnTo>
                    <a:lnTo>
                      <a:pt x="539" y="260"/>
                    </a:lnTo>
                    <a:lnTo>
                      <a:pt x="539" y="260"/>
                    </a:lnTo>
                    <a:close/>
                    <a:moveTo>
                      <a:pt x="482" y="260"/>
                    </a:moveTo>
                    <a:lnTo>
                      <a:pt x="482" y="260"/>
                    </a:lnTo>
                    <a:lnTo>
                      <a:pt x="482" y="260"/>
                    </a:lnTo>
                    <a:lnTo>
                      <a:pt x="488" y="262"/>
                    </a:lnTo>
                    <a:lnTo>
                      <a:pt x="493" y="265"/>
                    </a:lnTo>
                    <a:lnTo>
                      <a:pt x="495" y="270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5" y="282"/>
                    </a:lnTo>
                    <a:lnTo>
                      <a:pt x="493" y="287"/>
                    </a:lnTo>
                    <a:lnTo>
                      <a:pt x="488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1"/>
                    </a:lnTo>
                    <a:lnTo>
                      <a:pt x="471" y="287"/>
                    </a:lnTo>
                    <a:lnTo>
                      <a:pt x="468" y="282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8" y="270"/>
                    </a:lnTo>
                    <a:lnTo>
                      <a:pt x="471" y="265"/>
                    </a:lnTo>
                    <a:lnTo>
                      <a:pt x="476" y="262"/>
                    </a:lnTo>
                    <a:lnTo>
                      <a:pt x="482" y="260"/>
                    </a:lnTo>
                    <a:lnTo>
                      <a:pt x="482" y="260"/>
                    </a:lnTo>
                    <a:close/>
                    <a:moveTo>
                      <a:pt x="424" y="260"/>
                    </a:moveTo>
                    <a:lnTo>
                      <a:pt x="424" y="260"/>
                    </a:lnTo>
                    <a:lnTo>
                      <a:pt x="424" y="260"/>
                    </a:lnTo>
                    <a:lnTo>
                      <a:pt x="429" y="262"/>
                    </a:lnTo>
                    <a:lnTo>
                      <a:pt x="434" y="265"/>
                    </a:lnTo>
                    <a:lnTo>
                      <a:pt x="437" y="270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2"/>
                    </a:lnTo>
                    <a:lnTo>
                      <a:pt x="434" y="287"/>
                    </a:lnTo>
                    <a:lnTo>
                      <a:pt x="429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1"/>
                    </a:lnTo>
                    <a:lnTo>
                      <a:pt x="412" y="287"/>
                    </a:lnTo>
                    <a:lnTo>
                      <a:pt x="410" y="282"/>
                    </a:lnTo>
                    <a:lnTo>
                      <a:pt x="408" y="276"/>
                    </a:lnTo>
                    <a:lnTo>
                      <a:pt x="408" y="276"/>
                    </a:lnTo>
                    <a:lnTo>
                      <a:pt x="410" y="270"/>
                    </a:lnTo>
                    <a:lnTo>
                      <a:pt x="412" y="265"/>
                    </a:lnTo>
                    <a:lnTo>
                      <a:pt x="417" y="262"/>
                    </a:lnTo>
                    <a:lnTo>
                      <a:pt x="424" y="260"/>
                    </a:lnTo>
                    <a:lnTo>
                      <a:pt x="424" y="260"/>
                    </a:lnTo>
                    <a:close/>
                    <a:moveTo>
                      <a:pt x="366" y="260"/>
                    </a:moveTo>
                    <a:lnTo>
                      <a:pt x="366" y="260"/>
                    </a:lnTo>
                    <a:lnTo>
                      <a:pt x="366" y="260"/>
                    </a:lnTo>
                    <a:lnTo>
                      <a:pt x="371" y="262"/>
                    </a:lnTo>
                    <a:lnTo>
                      <a:pt x="376" y="265"/>
                    </a:lnTo>
                    <a:lnTo>
                      <a:pt x="379" y="270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79" y="282"/>
                    </a:lnTo>
                    <a:lnTo>
                      <a:pt x="376" y="287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59" y="291"/>
                    </a:lnTo>
                    <a:lnTo>
                      <a:pt x="354" y="287"/>
                    </a:lnTo>
                    <a:lnTo>
                      <a:pt x="350" y="282"/>
                    </a:lnTo>
                    <a:lnTo>
                      <a:pt x="350" y="276"/>
                    </a:lnTo>
                    <a:lnTo>
                      <a:pt x="350" y="276"/>
                    </a:lnTo>
                    <a:lnTo>
                      <a:pt x="350" y="270"/>
                    </a:lnTo>
                    <a:lnTo>
                      <a:pt x="354" y="265"/>
                    </a:lnTo>
                    <a:lnTo>
                      <a:pt x="359" y="262"/>
                    </a:lnTo>
                    <a:lnTo>
                      <a:pt x="366" y="260"/>
                    </a:lnTo>
                    <a:lnTo>
                      <a:pt x="366" y="260"/>
                    </a:lnTo>
                    <a:close/>
                    <a:moveTo>
                      <a:pt x="132" y="260"/>
                    </a:moveTo>
                    <a:lnTo>
                      <a:pt x="132" y="260"/>
                    </a:lnTo>
                    <a:lnTo>
                      <a:pt x="132" y="260"/>
                    </a:lnTo>
                    <a:lnTo>
                      <a:pt x="138" y="262"/>
                    </a:lnTo>
                    <a:lnTo>
                      <a:pt x="143" y="265"/>
                    </a:lnTo>
                    <a:lnTo>
                      <a:pt x="146" y="270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2"/>
                    </a:lnTo>
                    <a:lnTo>
                      <a:pt x="143" y="287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0" y="287"/>
                    </a:lnTo>
                    <a:lnTo>
                      <a:pt x="117" y="282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70"/>
                    </a:lnTo>
                    <a:lnTo>
                      <a:pt x="120" y="265"/>
                    </a:lnTo>
                    <a:lnTo>
                      <a:pt x="126" y="262"/>
                    </a:lnTo>
                    <a:lnTo>
                      <a:pt x="132" y="260"/>
                    </a:lnTo>
                    <a:lnTo>
                      <a:pt x="132" y="260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80" y="262"/>
                    </a:lnTo>
                    <a:lnTo>
                      <a:pt x="85" y="265"/>
                    </a:lnTo>
                    <a:lnTo>
                      <a:pt x="88" y="270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2"/>
                    </a:lnTo>
                    <a:lnTo>
                      <a:pt x="85" y="287"/>
                    </a:lnTo>
                    <a:lnTo>
                      <a:pt x="80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1"/>
                    </a:lnTo>
                    <a:lnTo>
                      <a:pt x="63" y="287"/>
                    </a:lnTo>
                    <a:lnTo>
                      <a:pt x="59" y="282"/>
                    </a:lnTo>
                    <a:lnTo>
                      <a:pt x="57" y="276"/>
                    </a:lnTo>
                    <a:lnTo>
                      <a:pt x="57" y="276"/>
                    </a:lnTo>
                    <a:lnTo>
                      <a:pt x="59" y="270"/>
                    </a:lnTo>
                    <a:lnTo>
                      <a:pt x="63" y="265"/>
                    </a:lnTo>
                    <a:lnTo>
                      <a:pt x="68" y="262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15" y="260"/>
                    </a:moveTo>
                    <a:lnTo>
                      <a:pt x="15" y="260"/>
                    </a:lnTo>
                    <a:lnTo>
                      <a:pt x="15" y="260"/>
                    </a:lnTo>
                    <a:lnTo>
                      <a:pt x="22" y="262"/>
                    </a:lnTo>
                    <a:lnTo>
                      <a:pt x="27" y="265"/>
                    </a:lnTo>
                    <a:lnTo>
                      <a:pt x="30" y="270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0" y="282"/>
                    </a:lnTo>
                    <a:lnTo>
                      <a:pt x="27" y="287"/>
                    </a:lnTo>
                    <a:lnTo>
                      <a:pt x="22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10" y="291"/>
                    </a:lnTo>
                    <a:lnTo>
                      <a:pt x="5" y="287"/>
                    </a:lnTo>
                    <a:lnTo>
                      <a:pt x="1" y="282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1" y="270"/>
                    </a:lnTo>
                    <a:lnTo>
                      <a:pt x="5" y="265"/>
                    </a:lnTo>
                    <a:lnTo>
                      <a:pt x="10" y="262"/>
                    </a:lnTo>
                    <a:lnTo>
                      <a:pt x="15" y="260"/>
                    </a:lnTo>
                    <a:lnTo>
                      <a:pt x="15" y="260"/>
                    </a:lnTo>
                    <a:close/>
                    <a:moveTo>
                      <a:pt x="890" y="216"/>
                    </a:moveTo>
                    <a:lnTo>
                      <a:pt x="890" y="216"/>
                    </a:lnTo>
                    <a:lnTo>
                      <a:pt x="890" y="216"/>
                    </a:lnTo>
                    <a:lnTo>
                      <a:pt x="895" y="218"/>
                    </a:lnTo>
                    <a:lnTo>
                      <a:pt x="900" y="221"/>
                    </a:lnTo>
                    <a:lnTo>
                      <a:pt x="904" y="226"/>
                    </a:lnTo>
                    <a:lnTo>
                      <a:pt x="906" y="233"/>
                    </a:lnTo>
                    <a:lnTo>
                      <a:pt x="906" y="233"/>
                    </a:lnTo>
                    <a:lnTo>
                      <a:pt x="904" y="240"/>
                    </a:lnTo>
                    <a:lnTo>
                      <a:pt x="900" y="245"/>
                    </a:lnTo>
                    <a:lnTo>
                      <a:pt x="895" y="248"/>
                    </a:lnTo>
                    <a:lnTo>
                      <a:pt x="890" y="248"/>
                    </a:lnTo>
                    <a:lnTo>
                      <a:pt x="890" y="248"/>
                    </a:lnTo>
                    <a:lnTo>
                      <a:pt x="883" y="248"/>
                    </a:lnTo>
                    <a:lnTo>
                      <a:pt x="878" y="245"/>
                    </a:lnTo>
                    <a:lnTo>
                      <a:pt x="875" y="240"/>
                    </a:lnTo>
                    <a:lnTo>
                      <a:pt x="875" y="233"/>
                    </a:lnTo>
                    <a:lnTo>
                      <a:pt x="875" y="233"/>
                    </a:lnTo>
                    <a:lnTo>
                      <a:pt x="875" y="226"/>
                    </a:lnTo>
                    <a:lnTo>
                      <a:pt x="878" y="221"/>
                    </a:lnTo>
                    <a:lnTo>
                      <a:pt x="883" y="218"/>
                    </a:lnTo>
                    <a:lnTo>
                      <a:pt x="890" y="216"/>
                    </a:lnTo>
                    <a:lnTo>
                      <a:pt x="890" y="216"/>
                    </a:lnTo>
                    <a:close/>
                    <a:moveTo>
                      <a:pt x="832" y="216"/>
                    </a:moveTo>
                    <a:lnTo>
                      <a:pt x="832" y="216"/>
                    </a:lnTo>
                    <a:lnTo>
                      <a:pt x="832" y="216"/>
                    </a:lnTo>
                    <a:lnTo>
                      <a:pt x="837" y="218"/>
                    </a:lnTo>
                    <a:lnTo>
                      <a:pt x="843" y="221"/>
                    </a:lnTo>
                    <a:lnTo>
                      <a:pt x="846" y="226"/>
                    </a:lnTo>
                    <a:lnTo>
                      <a:pt x="848" y="233"/>
                    </a:lnTo>
                    <a:lnTo>
                      <a:pt x="848" y="233"/>
                    </a:lnTo>
                    <a:lnTo>
                      <a:pt x="846" y="240"/>
                    </a:lnTo>
                    <a:lnTo>
                      <a:pt x="843" y="245"/>
                    </a:lnTo>
                    <a:lnTo>
                      <a:pt x="837" y="248"/>
                    </a:lnTo>
                    <a:lnTo>
                      <a:pt x="832" y="248"/>
                    </a:lnTo>
                    <a:lnTo>
                      <a:pt x="832" y="248"/>
                    </a:lnTo>
                    <a:lnTo>
                      <a:pt x="826" y="248"/>
                    </a:lnTo>
                    <a:lnTo>
                      <a:pt x="820" y="245"/>
                    </a:lnTo>
                    <a:lnTo>
                      <a:pt x="817" y="240"/>
                    </a:lnTo>
                    <a:lnTo>
                      <a:pt x="815" y="233"/>
                    </a:lnTo>
                    <a:lnTo>
                      <a:pt x="815" y="233"/>
                    </a:lnTo>
                    <a:lnTo>
                      <a:pt x="817" y="226"/>
                    </a:lnTo>
                    <a:lnTo>
                      <a:pt x="820" y="221"/>
                    </a:lnTo>
                    <a:lnTo>
                      <a:pt x="826" y="218"/>
                    </a:lnTo>
                    <a:lnTo>
                      <a:pt x="832" y="216"/>
                    </a:lnTo>
                    <a:lnTo>
                      <a:pt x="832" y="216"/>
                    </a:lnTo>
                    <a:close/>
                    <a:moveTo>
                      <a:pt x="773" y="216"/>
                    </a:moveTo>
                    <a:lnTo>
                      <a:pt x="773" y="216"/>
                    </a:lnTo>
                    <a:lnTo>
                      <a:pt x="773" y="216"/>
                    </a:lnTo>
                    <a:lnTo>
                      <a:pt x="780" y="218"/>
                    </a:lnTo>
                    <a:lnTo>
                      <a:pt x="785" y="221"/>
                    </a:lnTo>
                    <a:lnTo>
                      <a:pt x="788" y="226"/>
                    </a:lnTo>
                    <a:lnTo>
                      <a:pt x="788" y="233"/>
                    </a:lnTo>
                    <a:lnTo>
                      <a:pt x="788" y="233"/>
                    </a:lnTo>
                    <a:lnTo>
                      <a:pt x="788" y="240"/>
                    </a:lnTo>
                    <a:lnTo>
                      <a:pt x="785" y="245"/>
                    </a:lnTo>
                    <a:lnTo>
                      <a:pt x="780" y="248"/>
                    </a:lnTo>
                    <a:lnTo>
                      <a:pt x="773" y="248"/>
                    </a:lnTo>
                    <a:lnTo>
                      <a:pt x="773" y="248"/>
                    </a:lnTo>
                    <a:lnTo>
                      <a:pt x="768" y="248"/>
                    </a:lnTo>
                    <a:lnTo>
                      <a:pt x="762" y="245"/>
                    </a:lnTo>
                    <a:lnTo>
                      <a:pt x="759" y="240"/>
                    </a:lnTo>
                    <a:lnTo>
                      <a:pt x="757" y="233"/>
                    </a:lnTo>
                    <a:lnTo>
                      <a:pt x="757" y="233"/>
                    </a:lnTo>
                    <a:lnTo>
                      <a:pt x="759" y="226"/>
                    </a:lnTo>
                    <a:lnTo>
                      <a:pt x="762" y="221"/>
                    </a:lnTo>
                    <a:lnTo>
                      <a:pt x="768" y="218"/>
                    </a:lnTo>
                    <a:lnTo>
                      <a:pt x="773" y="216"/>
                    </a:lnTo>
                    <a:lnTo>
                      <a:pt x="773" y="216"/>
                    </a:lnTo>
                    <a:close/>
                    <a:moveTo>
                      <a:pt x="715" y="216"/>
                    </a:moveTo>
                    <a:lnTo>
                      <a:pt x="715" y="216"/>
                    </a:lnTo>
                    <a:lnTo>
                      <a:pt x="715" y="216"/>
                    </a:lnTo>
                    <a:lnTo>
                      <a:pt x="722" y="218"/>
                    </a:lnTo>
                    <a:lnTo>
                      <a:pt x="725" y="221"/>
                    </a:lnTo>
                    <a:lnTo>
                      <a:pt x="728" y="226"/>
                    </a:lnTo>
                    <a:lnTo>
                      <a:pt x="730" y="233"/>
                    </a:lnTo>
                    <a:lnTo>
                      <a:pt x="730" y="233"/>
                    </a:lnTo>
                    <a:lnTo>
                      <a:pt x="728" y="240"/>
                    </a:lnTo>
                    <a:lnTo>
                      <a:pt x="725" y="245"/>
                    </a:lnTo>
                    <a:lnTo>
                      <a:pt x="722" y="248"/>
                    </a:lnTo>
                    <a:lnTo>
                      <a:pt x="715" y="248"/>
                    </a:lnTo>
                    <a:lnTo>
                      <a:pt x="715" y="248"/>
                    </a:lnTo>
                    <a:lnTo>
                      <a:pt x="710" y="248"/>
                    </a:lnTo>
                    <a:lnTo>
                      <a:pt x="705" y="245"/>
                    </a:lnTo>
                    <a:lnTo>
                      <a:pt x="701" y="240"/>
                    </a:lnTo>
                    <a:lnTo>
                      <a:pt x="699" y="233"/>
                    </a:lnTo>
                    <a:lnTo>
                      <a:pt x="699" y="233"/>
                    </a:lnTo>
                    <a:lnTo>
                      <a:pt x="701" y="226"/>
                    </a:lnTo>
                    <a:lnTo>
                      <a:pt x="705" y="221"/>
                    </a:lnTo>
                    <a:lnTo>
                      <a:pt x="710" y="218"/>
                    </a:lnTo>
                    <a:lnTo>
                      <a:pt x="715" y="216"/>
                    </a:lnTo>
                    <a:lnTo>
                      <a:pt x="715" y="216"/>
                    </a:lnTo>
                    <a:close/>
                    <a:moveTo>
                      <a:pt x="657" y="216"/>
                    </a:moveTo>
                    <a:lnTo>
                      <a:pt x="657" y="216"/>
                    </a:lnTo>
                    <a:lnTo>
                      <a:pt x="657" y="216"/>
                    </a:lnTo>
                    <a:lnTo>
                      <a:pt x="662" y="218"/>
                    </a:lnTo>
                    <a:lnTo>
                      <a:pt x="667" y="221"/>
                    </a:lnTo>
                    <a:lnTo>
                      <a:pt x="671" y="226"/>
                    </a:lnTo>
                    <a:lnTo>
                      <a:pt x="672" y="233"/>
                    </a:lnTo>
                    <a:lnTo>
                      <a:pt x="672" y="233"/>
                    </a:lnTo>
                    <a:lnTo>
                      <a:pt x="671" y="240"/>
                    </a:lnTo>
                    <a:lnTo>
                      <a:pt x="667" y="245"/>
                    </a:lnTo>
                    <a:lnTo>
                      <a:pt x="662" y="248"/>
                    </a:lnTo>
                    <a:lnTo>
                      <a:pt x="657" y="248"/>
                    </a:lnTo>
                    <a:lnTo>
                      <a:pt x="657" y="248"/>
                    </a:lnTo>
                    <a:lnTo>
                      <a:pt x="650" y="248"/>
                    </a:lnTo>
                    <a:lnTo>
                      <a:pt x="645" y="245"/>
                    </a:lnTo>
                    <a:lnTo>
                      <a:pt x="642" y="240"/>
                    </a:lnTo>
                    <a:lnTo>
                      <a:pt x="642" y="233"/>
                    </a:lnTo>
                    <a:lnTo>
                      <a:pt x="642" y="233"/>
                    </a:lnTo>
                    <a:lnTo>
                      <a:pt x="642" y="226"/>
                    </a:lnTo>
                    <a:lnTo>
                      <a:pt x="645" y="221"/>
                    </a:lnTo>
                    <a:lnTo>
                      <a:pt x="650" y="218"/>
                    </a:lnTo>
                    <a:lnTo>
                      <a:pt x="657" y="216"/>
                    </a:lnTo>
                    <a:lnTo>
                      <a:pt x="657" y="216"/>
                    </a:lnTo>
                    <a:close/>
                    <a:moveTo>
                      <a:pt x="599" y="216"/>
                    </a:moveTo>
                    <a:lnTo>
                      <a:pt x="599" y="216"/>
                    </a:lnTo>
                    <a:lnTo>
                      <a:pt x="599" y="216"/>
                    </a:lnTo>
                    <a:lnTo>
                      <a:pt x="604" y="218"/>
                    </a:lnTo>
                    <a:lnTo>
                      <a:pt x="609" y="221"/>
                    </a:lnTo>
                    <a:lnTo>
                      <a:pt x="613" y="226"/>
                    </a:lnTo>
                    <a:lnTo>
                      <a:pt x="614" y="233"/>
                    </a:lnTo>
                    <a:lnTo>
                      <a:pt x="614" y="233"/>
                    </a:lnTo>
                    <a:lnTo>
                      <a:pt x="613" y="240"/>
                    </a:lnTo>
                    <a:lnTo>
                      <a:pt x="609" y="245"/>
                    </a:lnTo>
                    <a:lnTo>
                      <a:pt x="604" y="248"/>
                    </a:lnTo>
                    <a:lnTo>
                      <a:pt x="599" y="248"/>
                    </a:lnTo>
                    <a:lnTo>
                      <a:pt x="599" y="248"/>
                    </a:lnTo>
                    <a:lnTo>
                      <a:pt x="592" y="248"/>
                    </a:lnTo>
                    <a:lnTo>
                      <a:pt x="587" y="245"/>
                    </a:lnTo>
                    <a:lnTo>
                      <a:pt x="584" y="240"/>
                    </a:lnTo>
                    <a:lnTo>
                      <a:pt x="584" y="233"/>
                    </a:lnTo>
                    <a:lnTo>
                      <a:pt x="584" y="233"/>
                    </a:lnTo>
                    <a:lnTo>
                      <a:pt x="584" y="226"/>
                    </a:lnTo>
                    <a:lnTo>
                      <a:pt x="587" y="221"/>
                    </a:lnTo>
                    <a:lnTo>
                      <a:pt x="592" y="218"/>
                    </a:lnTo>
                    <a:lnTo>
                      <a:pt x="599" y="216"/>
                    </a:lnTo>
                    <a:lnTo>
                      <a:pt x="599" y="216"/>
                    </a:lnTo>
                    <a:close/>
                    <a:moveTo>
                      <a:pt x="539" y="216"/>
                    </a:moveTo>
                    <a:lnTo>
                      <a:pt x="539" y="216"/>
                    </a:lnTo>
                    <a:lnTo>
                      <a:pt x="539" y="216"/>
                    </a:lnTo>
                    <a:lnTo>
                      <a:pt x="546" y="218"/>
                    </a:lnTo>
                    <a:lnTo>
                      <a:pt x="551" y="221"/>
                    </a:lnTo>
                    <a:lnTo>
                      <a:pt x="555" y="226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5" y="240"/>
                    </a:lnTo>
                    <a:lnTo>
                      <a:pt x="551" y="245"/>
                    </a:lnTo>
                    <a:lnTo>
                      <a:pt x="546" y="248"/>
                    </a:lnTo>
                    <a:lnTo>
                      <a:pt x="539" y="248"/>
                    </a:lnTo>
                    <a:lnTo>
                      <a:pt x="539" y="248"/>
                    </a:lnTo>
                    <a:lnTo>
                      <a:pt x="534" y="248"/>
                    </a:lnTo>
                    <a:lnTo>
                      <a:pt x="529" y="245"/>
                    </a:lnTo>
                    <a:lnTo>
                      <a:pt x="526" y="240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6"/>
                    </a:lnTo>
                    <a:lnTo>
                      <a:pt x="529" y="221"/>
                    </a:lnTo>
                    <a:lnTo>
                      <a:pt x="534" y="218"/>
                    </a:lnTo>
                    <a:lnTo>
                      <a:pt x="539" y="216"/>
                    </a:lnTo>
                    <a:lnTo>
                      <a:pt x="539" y="216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8" y="218"/>
                    </a:lnTo>
                    <a:lnTo>
                      <a:pt x="493" y="221"/>
                    </a:lnTo>
                    <a:lnTo>
                      <a:pt x="495" y="226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5" y="240"/>
                    </a:lnTo>
                    <a:lnTo>
                      <a:pt x="493" y="245"/>
                    </a:lnTo>
                    <a:lnTo>
                      <a:pt x="488" y="248"/>
                    </a:lnTo>
                    <a:lnTo>
                      <a:pt x="482" y="248"/>
                    </a:lnTo>
                    <a:lnTo>
                      <a:pt x="482" y="248"/>
                    </a:lnTo>
                    <a:lnTo>
                      <a:pt x="476" y="248"/>
                    </a:lnTo>
                    <a:lnTo>
                      <a:pt x="471" y="245"/>
                    </a:lnTo>
                    <a:lnTo>
                      <a:pt x="468" y="240"/>
                    </a:lnTo>
                    <a:lnTo>
                      <a:pt x="466" y="233"/>
                    </a:lnTo>
                    <a:lnTo>
                      <a:pt x="466" y="233"/>
                    </a:lnTo>
                    <a:lnTo>
                      <a:pt x="468" y="226"/>
                    </a:lnTo>
                    <a:lnTo>
                      <a:pt x="471" y="221"/>
                    </a:lnTo>
                    <a:lnTo>
                      <a:pt x="476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7" y="226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7" y="240"/>
                    </a:lnTo>
                    <a:lnTo>
                      <a:pt x="434" y="245"/>
                    </a:lnTo>
                    <a:lnTo>
                      <a:pt x="429" y="248"/>
                    </a:lnTo>
                    <a:lnTo>
                      <a:pt x="424" y="248"/>
                    </a:lnTo>
                    <a:lnTo>
                      <a:pt x="424" y="248"/>
                    </a:lnTo>
                    <a:lnTo>
                      <a:pt x="417" y="248"/>
                    </a:lnTo>
                    <a:lnTo>
                      <a:pt x="412" y="245"/>
                    </a:lnTo>
                    <a:lnTo>
                      <a:pt x="410" y="240"/>
                    </a:lnTo>
                    <a:lnTo>
                      <a:pt x="408" y="233"/>
                    </a:lnTo>
                    <a:lnTo>
                      <a:pt x="408" y="233"/>
                    </a:lnTo>
                    <a:lnTo>
                      <a:pt x="410" y="226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6" y="216"/>
                    </a:moveTo>
                    <a:lnTo>
                      <a:pt x="366" y="216"/>
                    </a:lnTo>
                    <a:lnTo>
                      <a:pt x="366" y="216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79" y="226"/>
                    </a:lnTo>
                    <a:lnTo>
                      <a:pt x="381" y="233"/>
                    </a:lnTo>
                    <a:lnTo>
                      <a:pt x="381" y="233"/>
                    </a:lnTo>
                    <a:lnTo>
                      <a:pt x="379" y="240"/>
                    </a:lnTo>
                    <a:lnTo>
                      <a:pt x="376" y="245"/>
                    </a:lnTo>
                    <a:lnTo>
                      <a:pt x="371" y="248"/>
                    </a:lnTo>
                    <a:lnTo>
                      <a:pt x="366" y="248"/>
                    </a:lnTo>
                    <a:lnTo>
                      <a:pt x="366" y="248"/>
                    </a:lnTo>
                    <a:lnTo>
                      <a:pt x="359" y="248"/>
                    </a:lnTo>
                    <a:lnTo>
                      <a:pt x="354" y="245"/>
                    </a:lnTo>
                    <a:lnTo>
                      <a:pt x="350" y="240"/>
                    </a:lnTo>
                    <a:lnTo>
                      <a:pt x="350" y="233"/>
                    </a:lnTo>
                    <a:lnTo>
                      <a:pt x="350" y="233"/>
                    </a:lnTo>
                    <a:lnTo>
                      <a:pt x="350" y="226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6" y="216"/>
                    </a:lnTo>
                    <a:lnTo>
                      <a:pt x="366" y="216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1" y="226"/>
                    </a:lnTo>
                    <a:lnTo>
                      <a:pt x="323" y="233"/>
                    </a:lnTo>
                    <a:lnTo>
                      <a:pt x="323" y="233"/>
                    </a:lnTo>
                    <a:lnTo>
                      <a:pt x="321" y="240"/>
                    </a:lnTo>
                    <a:lnTo>
                      <a:pt x="318" y="245"/>
                    </a:lnTo>
                    <a:lnTo>
                      <a:pt x="313" y="248"/>
                    </a:lnTo>
                    <a:lnTo>
                      <a:pt x="306" y="248"/>
                    </a:lnTo>
                    <a:lnTo>
                      <a:pt x="306" y="248"/>
                    </a:lnTo>
                    <a:lnTo>
                      <a:pt x="301" y="248"/>
                    </a:lnTo>
                    <a:lnTo>
                      <a:pt x="296" y="245"/>
                    </a:lnTo>
                    <a:lnTo>
                      <a:pt x="292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2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5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5" y="248"/>
                    </a:lnTo>
                    <a:lnTo>
                      <a:pt x="190" y="248"/>
                    </a:lnTo>
                    <a:lnTo>
                      <a:pt x="190" y="248"/>
                    </a:lnTo>
                    <a:lnTo>
                      <a:pt x="183" y="248"/>
                    </a:lnTo>
                    <a:lnTo>
                      <a:pt x="180" y="245"/>
                    </a:lnTo>
                    <a:lnTo>
                      <a:pt x="177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6"/>
                    </a:lnTo>
                    <a:lnTo>
                      <a:pt x="180" y="221"/>
                    </a:lnTo>
                    <a:lnTo>
                      <a:pt x="183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8"/>
                    </a:lnTo>
                    <a:lnTo>
                      <a:pt x="132" y="248"/>
                    </a:lnTo>
                    <a:lnTo>
                      <a:pt x="132" y="248"/>
                    </a:lnTo>
                    <a:lnTo>
                      <a:pt x="126" y="248"/>
                    </a:lnTo>
                    <a:lnTo>
                      <a:pt x="120" y="245"/>
                    </a:lnTo>
                    <a:lnTo>
                      <a:pt x="117" y="240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6"/>
                    </a:lnTo>
                    <a:lnTo>
                      <a:pt x="120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6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8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8" y="248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7" y="221"/>
                    </a:lnTo>
                    <a:lnTo>
                      <a:pt x="30" y="226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40"/>
                    </a:lnTo>
                    <a:lnTo>
                      <a:pt x="27" y="245"/>
                    </a:lnTo>
                    <a:lnTo>
                      <a:pt x="22" y="248"/>
                    </a:lnTo>
                    <a:lnTo>
                      <a:pt x="15" y="248"/>
                    </a:lnTo>
                    <a:lnTo>
                      <a:pt x="15" y="248"/>
                    </a:lnTo>
                    <a:lnTo>
                      <a:pt x="10" y="248"/>
                    </a:lnTo>
                    <a:lnTo>
                      <a:pt x="5" y="245"/>
                    </a:lnTo>
                    <a:lnTo>
                      <a:pt x="1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1" y="226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1064" y="173"/>
                    </a:moveTo>
                    <a:lnTo>
                      <a:pt x="1064" y="173"/>
                    </a:lnTo>
                    <a:lnTo>
                      <a:pt x="1064" y="173"/>
                    </a:lnTo>
                    <a:lnTo>
                      <a:pt x="1071" y="175"/>
                    </a:lnTo>
                    <a:lnTo>
                      <a:pt x="1076" y="178"/>
                    </a:lnTo>
                    <a:lnTo>
                      <a:pt x="1079" y="184"/>
                    </a:lnTo>
                    <a:lnTo>
                      <a:pt x="1081" y="189"/>
                    </a:lnTo>
                    <a:lnTo>
                      <a:pt x="1081" y="189"/>
                    </a:lnTo>
                    <a:lnTo>
                      <a:pt x="1079" y="195"/>
                    </a:lnTo>
                    <a:lnTo>
                      <a:pt x="1076" y="201"/>
                    </a:lnTo>
                    <a:lnTo>
                      <a:pt x="1071" y="204"/>
                    </a:lnTo>
                    <a:lnTo>
                      <a:pt x="1064" y="206"/>
                    </a:lnTo>
                    <a:lnTo>
                      <a:pt x="1064" y="206"/>
                    </a:lnTo>
                    <a:lnTo>
                      <a:pt x="1059" y="204"/>
                    </a:lnTo>
                    <a:lnTo>
                      <a:pt x="1054" y="201"/>
                    </a:lnTo>
                    <a:lnTo>
                      <a:pt x="1050" y="195"/>
                    </a:lnTo>
                    <a:lnTo>
                      <a:pt x="1049" y="189"/>
                    </a:lnTo>
                    <a:lnTo>
                      <a:pt x="1049" y="189"/>
                    </a:lnTo>
                    <a:lnTo>
                      <a:pt x="1050" y="184"/>
                    </a:lnTo>
                    <a:lnTo>
                      <a:pt x="1054" y="178"/>
                    </a:lnTo>
                    <a:lnTo>
                      <a:pt x="1059" y="175"/>
                    </a:lnTo>
                    <a:lnTo>
                      <a:pt x="1064" y="173"/>
                    </a:lnTo>
                    <a:lnTo>
                      <a:pt x="1064" y="173"/>
                    </a:lnTo>
                    <a:close/>
                    <a:moveTo>
                      <a:pt x="1006" y="173"/>
                    </a:moveTo>
                    <a:lnTo>
                      <a:pt x="1006" y="173"/>
                    </a:lnTo>
                    <a:lnTo>
                      <a:pt x="1006" y="173"/>
                    </a:lnTo>
                    <a:lnTo>
                      <a:pt x="1013" y="175"/>
                    </a:lnTo>
                    <a:lnTo>
                      <a:pt x="1018" y="178"/>
                    </a:lnTo>
                    <a:lnTo>
                      <a:pt x="1021" y="184"/>
                    </a:lnTo>
                    <a:lnTo>
                      <a:pt x="1021" y="189"/>
                    </a:lnTo>
                    <a:lnTo>
                      <a:pt x="1021" y="189"/>
                    </a:lnTo>
                    <a:lnTo>
                      <a:pt x="1021" y="195"/>
                    </a:lnTo>
                    <a:lnTo>
                      <a:pt x="1018" y="201"/>
                    </a:lnTo>
                    <a:lnTo>
                      <a:pt x="1013" y="204"/>
                    </a:lnTo>
                    <a:lnTo>
                      <a:pt x="1006" y="206"/>
                    </a:lnTo>
                    <a:lnTo>
                      <a:pt x="1006" y="206"/>
                    </a:lnTo>
                    <a:lnTo>
                      <a:pt x="1001" y="204"/>
                    </a:lnTo>
                    <a:lnTo>
                      <a:pt x="996" y="201"/>
                    </a:lnTo>
                    <a:lnTo>
                      <a:pt x="992" y="195"/>
                    </a:lnTo>
                    <a:lnTo>
                      <a:pt x="991" y="189"/>
                    </a:lnTo>
                    <a:lnTo>
                      <a:pt x="991" y="189"/>
                    </a:lnTo>
                    <a:lnTo>
                      <a:pt x="992" y="184"/>
                    </a:lnTo>
                    <a:lnTo>
                      <a:pt x="996" y="178"/>
                    </a:lnTo>
                    <a:lnTo>
                      <a:pt x="1001" y="175"/>
                    </a:lnTo>
                    <a:lnTo>
                      <a:pt x="1006" y="173"/>
                    </a:lnTo>
                    <a:lnTo>
                      <a:pt x="1006" y="173"/>
                    </a:lnTo>
                    <a:close/>
                    <a:moveTo>
                      <a:pt x="948" y="173"/>
                    </a:moveTo>
                    <a:lnTo>
                      <a:pt x="948" y="173"/>
                    </a:lnTo>
                    <a:lnTo>
                      <a:pt x="948" y="173"/>
                    </a:lnTo>
                    <a:lnTo>
                      <a:pt x="955" y="175"/>
                    </a:lnTo>
                    <a:lnTo>
                      <a:pt x="958" y="178"/>
                    </a:lnTo>
                    <a:lnTo>
                      <a:pt x="962" y="184"/>
                    </a:lnTo>
                    <a:lnTo>
                      <a:pt x="963" y="189"/>
                    </a:lnTo>
                    <a:lnTo>
                      <a:pt x="963" y="189"/>
                    </a:lnTo>
                    <a:lnTo>
                      <a:pt x="962" y="195"/>
                    </a:lnTo>
                    <a:lnTo>
                      <a:pt x="958" y="201"/>
                    </a:lnTo>
                    <a:lnTo>
                      <a:pt x="955" y="204"/>
                    </a:lnTo>
                    <a:lnTo>
                      <a:pt x="948" y="206"/>
                    </a:lnTo>
                    <a:lnTo>
                      <a:pt x="948" y="206"/>
                    </a:lnTo>
                    <a:lnTo>
                      <a:pt x="941" y="204"/>
                    </a:lnTo>
                    <a:lnTo>
                      <a:pt x="938" y="201"/>
                    </a:lnTo>
                    <a:lnTo>
                      <a:pt x="934" y="195"/>
                    </a:lnTo>
                    <a:lnTo>
                      <a:pt x="933" y="189"/>
                    </a:lnTo>
                    <a:lnTo>
                      <a:pt x="933" y="189"/>
                    </a:lnTo>
                    <a:lnTo>
                      <a:pt x="934" y="184"/>
                    </a:lnTo>
                    <a:lnTo>
                      <a:pt x="938" y="178"/>
                    </a:lnTo>
                    <a:lnTo>
                      <a:pt x="941" y="175"/>
                    </a:lnTo>
                    <a:lnTo>
                      <a:pt x="948" y="173"/>
                    </a:lnTo>
                    <a:lnTo>
                      <a:pt x="948" y="173"/>
                    </a:lnTo>
                    <a:close/>
                    <a:moveTo>
                      <a:pt x="599" y="173"/>
                    </a:moveTo>
                    <a:lnTo>
                      <a:pt x="599" y="173"/>
                    </a:lnTo>
                    <a:lnTo>
                      <a:pt x="599" y="173"/>
                    </a:lnTo>
                    <a:lnTo>
                      <a:pt x="604" y="175"/>
                    </a:lnTo>
                    <a:lnTo>
                      <a:pt x="609" y="178"/>
                    </a:lnTo>
                    <a:lnTo>
                      <a:pt x="613" y="184"/>
                    </a:lnTo>
                    <a:lnTo>
                      <a:pt x="614" y="189"/>
                    </a:lnTo>
                    <a:lnTo>
                      <a:pt x="614" y="189"/>
                    </a:lnTo>
                    <a:lnTo>
                      <a:pt x="613" y="195"/>
                    </a:lnTo>
                    <a:lnTo>
                      <a:pt x="609" y="201"/>
                    </a:lnTo>
                    <a:lnTo>
                      <a:pt x="604" y="204"/>
                    </a:lnTo>
                    <a:lnTo>
                      <a:pt x="599" y="206"/>
                    </a:lnTo>
                    <a:lnTo>
                      <a:pt x="599" y="206"/>
                    </a:lnTo>
                    <a:lnTo>
                      <a:pt x="592" y="204"/>
                    </a:lnTo>
                    <a:lnTo>
                      <a:pt x="587" y="201"/>
                    </a:lnTo>
                    <a:lnTo>
                      <a:pt x="584" y="195"/>
                    </a:lnTo>
                    <a:lnTo>
                      <a:pt x="584" y="189"/>
                    </a:lnTo>
                    <a:lnTo>
                      <a:pt x="584" y="189"/>
                    </a:lnTo>
                    <a:lnTo>
                      <a:pt x="584" y="184"/>
                    </a:lnTo>
                    <a:lnTo>
                      <a:pt x="587" y="178"/>
                    </a:lnTo>
                    <a:lnTo>
                      <a:pt x="592" y="175"/>
                    </a:lnTo>
                    <a:lnTo>
                      <a:pt x="599" y="173"/>
                    </a:lnTo>
                    <a:lnTo>
                      <a:pt x="599" y="173"/>
                    </a:lnTo>
                    <a:close/>
                    <a:moveTo>
                      <a:pt x="539" y="173"/>
                    </a:moveTo>
                    <a:lnTo>
                      <a:pt x="539" y="173"/>
                    </a:lnTo>
                    <a:lnTo>
                      <a:pt x="539" y="173"/>
                    </a:lnTo>
                    <a:lnTo>
                      <a:pt x="546" y="175"/>
                    </a:lnTo>
                    <a:lnTo>
                      <a:pt x="551" y="178"/>
                    </a:lnTo>
                    <a:lnTo>
                      <a:pt x="555" y="184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5" y="195"/>
                    </a:lnTo>
                    <a:lnTo>
                      <a:pt x="551" y="201"/>
                    </a:lnTo>
                    <a:lnTo>
                      <a:pt x="546" y="204"/>
                    </a:lnTo>
                    <a:lnTo>
                      <a:pt x="539" y="206"/>
                    </a:lnTo>
                    <a:lnTo>
                      <a:pt x="539" y="206"/>
                    </a:lnTo>
                    <a:lnTo>
                      <a:pt x="534" y="204"/>
                    </a:lnTo>
                    <a:lnTo>
                      <a:pt x="529" y="201"/>
                    </a:lnTo>
                    <a:lnTo>
                      <a:pt x="526" y="195"/>
                    </a:lnTo>
                    <a:lnTo>
                      <a:pt x="524" y="189"/>
                    </a:lnTo>
                    <a:lnTo>
                      <a:pt x="524" y="189"/>
                    </a:lnTo>
                    <a:lnTo>
                      <a:pt x="526" y="184"/>
                    </a:lnTo>
                    <a:lnTo>
                      <a:pt x="529" y="178"/>
                    </a:lnTo>
                    <a:lnTo>
                      <a:pt x="534" y="175"/>
                    </a:lnTo>
                    <a:lnTo>
                      <a:pt x="539" y="173"/>
                    </a:lnTo>
                    <a:lnTo>
                      <a:pt x="539" y="173"/>
                    </a:lnTo>
                    <a:close/>
                    <a:moveTo>
                      <a:pt x="132" y="173"/>
                    </a:moveTo>
                    <a:lnTo>
                      <a:pt x="132" y="173"/>
                    </a:lnTo>
                    <a:lnTo>
                      <a:pt x="132" y="173"/>
                    </a:lnTo>
                    <a:lnTo>
                      <a:pt x="138" y="175"/>
                    </a:lnTo>
                    <a:lnTo>
                      <a:pt x="143" y="178"/>
                    </a:lnTo>
                    <a:lnTo>
                      <a:pt x="146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5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0" y="201"/>
                    </a:lnTo>
                    <a:lnTo>
                      <a:pt x="117" y="195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4"/>
                    </a:lnTo>
                    <a:lnTo>
                      <a:pt x="120" y="178"/>
                    </a:lnTo>
                    <a:lnTo>
                      <a:pt x="126" y="175"/>
                    </a:lnTo>
                    <a:lnTo>
                      <a:pt x="132" y="173"/>
                    </a:lnTo>
                    <a:lnTo>
                      <a:pt x="132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lnTo>
                      <a:pt x="15" y="173"/>
                    </a:lnTo>
                    <a:lnTo>
                      <a:pt x="22" y="175"/>
                    </a:lnTo>
                    <a:lnTo>
                      <a:pt x="27" y="178"/>
                    </a:lnTo>
                    <a:lnTo>
                      <a:pt x="30" y="184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30" y="195"/>
                    </a:lnTo>
                    <a:lnTo>
                      <a:pt x="27" y="201"/>
                    </a:lnTo>
                    <a:lnTo>
                      <a:pt x="22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4"/>
                    </a:lnTo>
                    <a:lnTo>
                      <a:pt x="5" y="201"/>
                    </a:lnTo>
                    <a:lnTo>
                      <a:pt x="1" y="195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1" y="184"/>
                    </a:lnTo>
                    <a:lnTo>
                      <a:pt x="5" y="178"/>
                    </a:lnTo>
                    <a:lnTo>
                      <a:pt x="10" y="175"/>
                    </a:lnTo>
                    <a:lnTo>
                      <a:pt x="15" y="173"/>
                    </a:lnTo>
                    <a:lnTo>
                      <a:pt x="15" y="173"/>
                    </a:lnTo>
                    <a:close/>
                    <a:moveTo>
                      <a:pt x="1181" y="129"/>
                    </a:moveTo>
                    <a:lnTo>
                      <a:pt x="1181" y="129"/>
                    </a:lnTo>
                    <a:lnTo>
                      <a:pt x="1181" y="129"/>
                    </a:lnTo>
                    <a:lnTo>
                      <a:pt x="1187" y="131"/>
                    </a:lnTo>
                    <a:lnTo>
                      <a:pt x="1192" y="134"/>
                    </a:lnTo>
                    <a:lnTo>
                      <a:pt x="1195" y="139"/>
                    </a:lnTo>
                    <a:lnTo>
                      <a:pt x="1197" y="146"/>
                    </a:lnTo>
                    <a:lnTo>
                      <a:pt x="1197" y="146"/>
                    </a:lnTo>
                    <a:lnTo>
                      <a:pt x="1195" y="153"/>
                    </a:lnTo>
                    <a:lnTo>
                      <a:pt x="1192" y="158"/>
                    </a:lnTo>
                    <a:lnTo>
                      <a:pt x="1187" y="161"/>
                    </a:lnTo>
                    <a:lnTo>
                      <a:pt x="1181" y="161"/>
                    </a:lnTo>
                    <a:lnTo>
                      <a:pt x="1181" y="161"/>
                    </a:lnTo>
                    <a:lnTo>
                      <a:pt x="1175" y="161"/>
                    </a:lnTo>
                    <a:lnTo>
                      <a:pt x="1171" y="158"/>
                    </a:lnTo>
                    <a:lnTo>
                      <a:pt x="1168" y="153"/>
                    </a:lnTo>
                    <a:lnTo>
                      <a:pt x="1166" y="146"/>
                    </a:lnTo>
                    <a:lnTo>
                      <a:pt x="1166" y="146"/>
                    </a:lnTo>
                    <a:lnTo>
                      <a:pt x="1168" y="139"/>
                    </a:lnTo>
                    <a:lnTo>
                      <a:pt x="1171" y="134"/>
                    </a:lnTo>
                    <a:lnTo>
                      <a:pt x="1175" y="131"/>
                    </a:lnTo>
                    <a:lnTo>
                      <a:pt x="1181" y="129"/>
                    </a:lnTo>
                    <a:lnTo>
                      <a:pt x="1181" y="129"/>
                    </a:lnTo>
                    <a:close/>
                    <a:moveTo>
                      <a:pt x="1124" y="129"/>
                    </a:moveTo>
                    <a:lnTo>
                      <a:pt x="1124" y="129"/>
                    </a:lnTo>
                    <a:lnTo>
                      <a:pt x="1124" y="129"/>
                    </a:lnTo>
                    <a:lnTo>
                      <a:pt x="1129" y="131"/>
                    </a:lnTo>
                    <a:lnTo>
                      <a:pt x="1134" y="134"/>
                    </a:lnTo>
                    <a:lnTo>
                      <a:pt x="1137" y="139"/>
                    </a:lnTo>
                    <a:lnTo>
                      <a:pt x="1139" y="146"/>
                    </a:lnTo>
                    <a:lnTo>
                      <a:pt x="1139" y="146"/>
                    </a:lnTo>
                    <a:lnTo>
                      <a:pt x="1137" y="153"/>
                    </a:lnTo>
                    <a:lnTo>
                      <a:pt x="1134" y="158"/>
                    </a:lnTo>
                    <a:lnTo>
                      <a:pt x="1129" y="161"/>
                    </a:lnTo>
                    <a:lnTo>
                      <a:pt x="1124" y="161"/>
                    </a:lnTo>
                    <a:lnTo>
                      <a:pt x="1124" y="161"/>
                    </a:lnTo>
                    <a:lnTo>
                      <a:pt x="1117" y="161"/>
                    </a:lnTo>
                    <a:lnTo>
                      <a:pt x="1112" y="158"/>
                    </a:lnTo>
                    <a:lnTo>
                      <a:pt x="1108" y="153"/>
                    </a:lnTo>
                    <a:lnTo>
                      <a:pt x="1108" y="146"/>
                    </a:lnTo>
                    <a:lnTo>
                      <a:pt x="1108" y="146"/>
                    </a:lnTo>
                    <a:lnTo>
                      <a:pt x="1108" y="139"/>
                    </a:lnTo>
                    <a:lnTo>
                      <a:pt x="1112" y="134"/>
                    </a:lnTo>
                    <a:lnTo>
                      <a:pt x="1117" y="131"/>
                    </a:lnTo>
                    <a:lnTo>
                      <a:pt x="1124" y="129"/>
                    </a:lnTo>
                    <a:lnTo>
                      <a:pt x="1124" y="129"/>
                    </a:lnTo>
                    <a:close/>
                    <a:moveTo>
                      <a:pt x="1064" y="129"/>
                    </a:moveTo>
                    <a:lnTo>
                      <a:pt x="1064" y="129"/>
                    </a:lnTo>
                    <a:lnTo>
                      <a:pt x="1064" y="129"/>
                    </a:lnTo>
                    <a:lnTo>
                      <a:pt x="1071" y="131"/>
                    </a:lnTo>
                    <a:lnTo>
                      <a:pt x="1076" y="134"/>
                    </a:lnTo>
                    <a:lnTo>
                      <a:pt x="1079" y="139"/>
                    </a:lnTo>
                    <a:lnTo>
                      <a:pt x="1081" y="146"/>
                    </a:lnTo>
                    <a:lnTo>
                      <a:pt x="1081" y="146"/>
                    </a:lnTo>
                    <a:lnTo>
                      <a:pt x="1079" y="153"/>
                    </a:lnTo>
                    <a:lnTo>
                      <a:pt x="1076" y="158"/>
                    </a:lnTo>
                    <a:lnTo>
                      <a:pt x="1071" y="161"/>
                    </a:lnTo>
                    <a:lnTo>
                      <a:pt x="1064" y="161"/>
                    </a:lnTo>
                    <a:lnTo>
                      <a:pt x="1064" y="161"/>
                    </a:lnTo>
                    <a:lnTo>
                      <a:pt x="1059" y="161"/>
                    </a:lnTo>
                    <a:lnTo>
                      <a:pt x="1054" y="158"/>
                    </a:lnTo>
                    <a:lnTo>
                      <a:pt x="1050" y="153"/>
                    </a:lnTo>
                    <a:lnTo>
                      <a:pt x="1049" y="146"/>
                    </a:lnTo>
                    <a:lnTo>
                      <a:pt x="1049" y="146"/>
                    </a:lnTo>
                    <a:lnTo>
                      <a:pt x="1050" y="139"/>
                    </a:lnTo>
                    <a:lnTo>
                      <a:pt x="1054" y="134"/>
                    </a:lnTo>
                    <a:lnTo>
                      <a:pt x="1059" y="131"/>
                    </a:lnTo>
                    <a:lnTo>
                      <a:pt x="1064" y="129"/>
                    </a:lnTo>
                    <a:lnTo>
                      <a:pt x="1064" y="129"/>
                    </a:lnTo>
                    <a:close/>
                    <a:moveTo>
                      <a:pt x="1006" y="129"/>
                    </a:moveTo>
                    <a:lnTo>
                      <a:pt x="1006" y="129"/>
                    </a:lnTo>
                    <a:lnTo>
                      <a:pt x="1006" y="129"/>
                    </a:lnTo>
                    <a:lnTo>
                      <a:pt x="1013" y="131"/>
                    </a:lnTo>
                    <a:lnTo>
                      <a:pt x="1018" y="134"/>
                    </a:lnTo>
                    <a:lnTo>
                      <a:pt x="1021" y="139"/>
                    </a:lnTo>
                    <a:lnTo>
                      <a:pt x="1021" y="146"/>
                    </a:lnTo>
                    <a:lnTo>
                      <a:pt x="1021" y="146"/>
                    </a:lnTo>
                    <a:lnTo>
                      <a:pt x="1021" y="153"/>
                    </a:lnTo>
                    <a:lnTo>
                      <a:pt x="1018" y="158"/>
                    </a:lnTo>
                    <a:lnTo>
                      <a:pt x="1013" y="161"/>
                    </a:lnTo>
                    <a:lnTo>
                      <a:pt x="1006" y="161"/>
                    </a:lnTo>
                    <a:lnTo>
                      <a:pt x="1006" y="161"/>
                    </a:lnTo>
                    <a:lnTo>
                      <a:pt x="1001" y="161"/>
                    </a:lnTo>
                    <a:lnTo>
                      <a:pt x="996" y="158"/>
                    </a:lnTo>
                    <a:lnTo>
                      <a:pt x="992" y="153"/>
                    </a:lnTo>
                    <a:lnTo>
                      <a:pt x="991" y="146"/>
                    </a:lnTo>
                    <a:lnTo>
                      <a:pt x="991" y="146"/>
                    </a:lnTo>
                    <a:lnTo>
                      <a:pt x="992" y="139"/>
                    </a:lnTo>
                    <a:lnTo>
                      <a:pt x="996" y="134"/>
                    </a:lnTo>
                    <a:lnTo>
                      <a:pt x="1001" y="131"/>
                    </a:lnTo>
                    <a:lnTo>
                      <a:pt x="1006" y="129"/>
                    </a:lnTo>
                    <a:lnTo>
                      <a:pt x="1006" y="129"/>
                    </a:lnTo>
                    <a:close/>
                    <a:moveTo>
                      <a:pt x="948" y="129"/>
                    </a:moveTo>
                    <a:lnTo>
                      <a:pt x="948" y="129"/>
                    </a:lnTo>
                    <a:lnTo>
                      <a:pt x="948" y="129"/>
                    </a:lnTo>
                    <a:lnTo>
                      <a:pt x="955" y="131"/>
                    </a:lnTo>
                    <a:lnTo>
                      <a:pt x="958" y="134"/>
                    </a:lnTo>
                    <a:lnTo>
                      <a:pt x="962" y="139"/>
                    </a:lnTo>
                    <a:lnTo>
                      <a:pt x="963" y="146"/>
                    </a:lnTo>
                    <a:lnTo>
                      <a:pt x="963" y="146"/>
                    </a:lnTo>
                    <a:lnTo>
                      <a:pt x="962" y="153"/>
                    </a:lnTo>
                    <a:lnTo>
                      <a:pt x="958" y="158"/>
                    </a:lnTo>
                    <a:lnTo>
                      <a:pt x="955" y="161"/>
                    </a:lnTo>
                    <a:lnTo>
                      <a:pt x="948" y="161"/>
                    </a:lnTo>
                    <a:lnTo>
                      <a:pt x="948" y="161"/>
                    </a:lnTo>
                    <a:lnTo>
                      <a:pt x="941" y="161"/>
                    </a:lnTo>
                    <a:lnTo>
                      <a:pt x="938" y="158"/>
                    </a:lnTo>
                    <a:lnTo>
                      <a:pt x="934" y="153"/>
                    </a:lnTo>
                    <a:lnTo>
                      <a:pt x="933" y="146"/>
                    </a:lnTo>
                    <a:lnTo>
                      <a:pt x="933" y="146"/>
                    </a:lnTo>
                    <a:lnTo>
                      <a:pt x="934" y="139"/>
                    </a:lnTo>
                    <a:lnTo>
                      <a:pt x="938" y="134"/>
                    </a:lnTo>
                    <a:lnTo>
                      <a:pt x="941" y="131"/>
                    </a:lnTo>
                    <a:lnTo>
                      <a:pt x="948" y="129"/>
                    </a:lnTo>
                    <a:lnTo>
                      <a:pt x="948" y="129"/>
                    </a:lnTo>
                    <a:close/>
                    <a:moveTo>
                      <a:pt x="890" y="129"/>
                    </a:moveTo>
                    <a:lnTo>
                      <a:pt x="890" y="129"/>
                    </a:lnTo>
                    <a:lnTo>
                      <a:pt x="890" y="129"/>
                    </a:lnTo>
                    <a:lnTo>
                      <a:pt x="895" y="131"/>
                    </a:lnTo>
                    <a:lnTo>
                      <a:pt x="900" y="134"/>
                    </a:lnTo>
                    <a:lnTo>
                      <a:pt x="904" y="139"/>
                    </a:lnTo>
                    <a:lnTo>
                      <a:pt x="906" y="146"/>
                    </a:lnTo>
                    <a:lnTo>
                      <a:pt x="906" y="146"/>
                    </a:lnTo>
                    <a:lnTo>
                      <a:pt x="904" y="153"/>
                    </a:lnTo>
                    <a:lnTo>
                      <a:pt x="900" y="158"/>
                    </a:lnTo>
                    <a:lnTo>
                      <a:pt x="895" y="161"/>
                    </a:lnTo>
                    <a:lnTo>
                      <a:pt x="890" y="161"/>
                    </a:lnTo>
                    <a:lnTo>
                      <a:pt x="890" y="161"/>
                    </a:lnTo>
                    <a:lnTo>
                      <a:pt x="883" y="161"/>
                    </a:lnTo>
                    <a:lnTo>
                      <a:pt x="878" y="158"/>
                    </a:lnTo>
                    <a:lnTo>
                      <a:pt x="875" y="153"/>
                    </a:lnTo>
                    <a:lnTo>
                      <a:pt x="875" y="146"/>
                    </a:lnTo>
                    <a:lnTo>
                      <a:pt x="875" y="146"/>
                    </a:lnTo>
                    <a:lnTo>
                      <a:pt x="875" y="139"/>
                    </a:lnTo>
                    <a:lnTo>
                      <a:pt x="878" y="134"/>
                    </a:lnTo>
                    <a:lnTo>
                      <a:pt x="883" y="131"/>
                    </a:lnTo>
                    <a:lnTo>
                      <a:pt x="890" y="129"/>
                    </a:lnTo>
                    <a:lnTo>
                      <a:pt x="890" y="129"/>
                    </a:lnTo>
                    <a:close/>
                    <a:moveTo>
                      <a:pt x="832" y="129"/>
                    </a:moveTo>
                    <a:lnTo>
                      <a:pt x="832" y="129"/>
                    </a:lnTo>
                    <a:lnTo>
                      <a:pt x="832" y="129"/>
                    </a:lnTo>
                    <a:lnTo>
                      <a:pt x="837" y="131"/>
                    </a:lnTo>
                    <a:lnTo>
                      <a:pt x="843" y="134"/>
                    </a:lnTo>
                    <a:lnTo>
                      <a:pt x="846" y="139"/>
                    </a:lnTo>
                    <a:lnTo>
                      <a:pt x="848" y="146"/>
                    </a:lnTo>
                    <a:lnTo>
                      <a:pt x="848" y="146"/>
                    </a:lnTo>
                    <a:lnTo>
                      <a:pt x="846" y="153"/>
                    </a:lnTo>
                    <a:lnTo>
                      <a:pt x="843" y="158"/>
                    </a:lnTo>
                    <a:lnTo>
                      <a:pt x="837" y="161"/>
                    </a:lnTo>
                    <a:lnTo>
                      <a:pt x="832" y="161"/>
                    </a:lnTo>
                    <a:lnTo>
                      <a:pt x="832" y="161"/>
                    </a:lnTo>
                    <a:lnTo>
                      <a:pt x="826" y="161"/>
                    </a:lnTo>
                    <a:lnTo>
                      <a:pt x="820" y="158"/>
                    </a:lnTo>
                    <a:lnTo>
                      <a:pt x="817" y="153"/>
                    </a:lnTo>
                    <a:lnTo>
                      <a:pt x="815" y="146"/>
                    </a:lnTo>
                    <a:lnTo>
                      <a:pt x="815" y="146"/>
                    </a:lnTo>
                    <a:lnTo>
                      <a:pt x="817" y="139"/>
                    </a:lnTo>
                    <a:lnTo>
                      <a:pt x="820" y="134"/>
                    </a:lnTo>
                    <a:lnTo>
                      <a:pt x="826" y="131"/>
                    </a:lnTo>
                    <a:lnTo>
                      <a:pt x="832" y="129"/>
                    </a:lnTo>
                    <a:lnTo>
                      <a:pt x="832" y="129"/>
                    </a:lnTo>
                    <a:close/>
                    <a:moveTo>
                      <a:pt x="773" y="129"/>
                    </a:moveTo>
                    <a:lnTo>
                      <a:pt x="773" y="129"/>
                    </a:lnTo>
                    <a:lnTo>
                      <a:pt x="773" y="129"/>
                    </a:lnTo>
                    <a:lnTo>
                      <a:pt x="780" y="131"/>
                    </a:lnTo>
                    <a:lnTo>
                      <a:pt x="785" y="134"/>
                    </a:lnTo>
                    <a:lnTo>
                      <a:pt x="788" y="139"/>
                    </a:lnTo>
                    <a:lnTo>
                      <a:pt x="788" y="146"/>
                    </a:lnTo>
                    <a:lnTo>
                      <a:pt x="788" y="146"/>
                    </a:lnTo>
                    <a:lnTo>
                      <a:pt x="788" y="153"/>
                    </a:lnTo>
                    <a:lnTo>
                      <a:pt x="785" y="158"/>
                    </a:lnTo>
                    <a:lnTo>
                      <a:pt x="780" y="161"/>
                    </a:lnTo>
                    <a:lnTo>
                      <a:pt x="773" y="161"/>
                    </a:lnTo>
                    <a:lnTo>
                      <a:pt x="773" y="161"/>
                    </a:lnTo>
                    <a:lnTo>
                      <a:pt x="768" y="161"/>
                    </a:lnTo>
                    <a:lnTo>
                      <a:pt x="762" y="158"/>
                    </a:lnTo>
                    <a:lnTo>
                      <a:pt x="759" y="153"/>
                    </a:lnTo>
                    <a:lnTo>
                      <a:pt x="757" y="146"/>
                    </a:lnTo>
                    <a:lnTo>
                      <a:pt x="757" y="146"/>
                    </a:lnTo>
                    <a:lnTo>
                      <a:pt x="759" y="139"/>
                    </a:lnTo>
                    <a:lnTo>
                      <a:pt x="762" y="134"/>
                    </a:lnTo>
                    <a:lnTo>
                      <a:pt x="768" y="131"/>
                    </a:lnTo>
                    <a:lnTo>
                      <a:pt x="773" y="129"/>
                    </a:lnTo>
                    <a:lnTo>
                      <a:pt x="773" y="129"/>
                    </a:lnTo>
                    <a:close/>
                    <a:moveTo>
                      <a:pt x="599" y="129"/>
                    </a:moveTo>
                    <a:lnTo>
                      <a:pt x="599" y="129"/>
                    </a:lnTo>
                    <a:lnTo>
                      <a:pt x="599" y="129"/>
                    </a:lnTo>
                    <a:lnTo>
                      <a:pt x="604" y="131"/>
                    </a:lnTo>
                    <a:lnTo>
                      <a:pt x="609" y="134"/>
                    </a:lnTo>
                    <a:lnTo>
                      <a:pt x="613" y="139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3" y="153"/>
                    </a:lnTo>
                    <a:lnTo>
                      <a:pt x="609" y="158"/>
                    </a:lnTo>
                    <a:lnTo>
                      <a:pt x="604" y="161"/>
                    </a:lnTo>
                    <a:lnTo>
                      <a:pt x="599" y="161"/>
                    </a:lnTo>
                    <a:lnTo>
                      <a:pt x="599" y="161"/>
                    </a:lnTo>
                    <a:lnTo>
                      <a:pt x="592" y="161"/>
                    </a:lnTo>
                    <a:lnTo>
                      <a:pt x="587" y="158"/>
                    </a:lnTo>
                    <a:lnTo>
                      <a:pt x="584" y="153"/>
                    </a:lnTo>
                    <a:lnTo>
                      <a:pt x="584" y="146"/>
                    </a:lnTo>
                    <a:lnTo>
                      <a:pt x="584" y="146"/>
                    </a:lnTo>
                    <a:lnTo>
                      <a:pt x="584" y="139"/>
                    </a:lnTo>
                    <a:lnTo>
                      <a:pt x="587" y="134"/>
                    </a:lnTo>
                    <a:lnTo>
                      <a:pt x="592" y="131"/>
                    </a:lnTo>
                    <a:lnTo>
                      <a:pt x="599" y="129"/>
                    </a:lnTo>
                    <a:lnTo>
                      <a:pt x="599" y="129"/>
                    </a:lnTo>
                    <a:close/>
                    <a:moveTo>
                      <a:pt x="539" y="129"/>
                    </a:moveTo>
                    <a:lnTo>
                      <a:pt x="539" y="129"/>
                    </a:lnTo>
                    <a:lnTo>
                      <a:pt x="539" y="129"/>
                    </a:lnTo>
                    <a:lnTo>
                      <a:pt x="546" y="131"/>
                    </a:lnTo>
                    <a:lnTo>
                      <a:pt x="551" y="134"/>
                    </a:lnTo>
                    <a:lnTo>
                      <a:pt x="555" y="139"/>
                    </a:lnTo>
                    <a:lnTo>
                      <a:pt x="555" y="146"/>
                    </a:lnTo>
                    <a:lnTo>
                      <a:pt x="555" y="146"/>
                    </a:lnTo>
                    <a:lnTo>
                      <a:pt x="555" y="153"/>
                    </a:lnTo>
                    <a:lnTo>
                      <a:pt x="551" y="158"/>
                    </a:lnTo>
                    <a:lnTo>
                      <a:pt x="546" y="161"/>
                    </a:lnTo>
                    <a:lnTo>
                      <a:pt x="539" y="161"/>
                    </a:lnTo>
                    <a:lnTo>
                      <a:pt x="539" y="161"/>
                    </a:lnTo>
                    <a:lnTo>
                      <a:pt x="534" y="161"/>
                    </a:lnTo>
                    <a:lnTo>
                      <a:pt x="529" y="158"/>
                    </a:lnTo>
                    <a:lnTo>
                      <a:pt x="526" y="153"/>
                    </a:lnTo>
                    <a:lnTo>
                      <a:pt x="524" y="146"/>
                    </a:lnTo>
                    <a:lnTo>
                      <a:pt x="524" y="146"/>
                    </a:lnTo>
                    <a:lnTo>
                      <a:pt x="526" y="139"/>
                    </a:lnTo>
                    <a:lnTo>
                      <a:pt x="529" y="134"/>
                    </a:lnTo>
                    <a:lnTo>
                      <a:pt x="534" y="131"/>
                    </a:lnTo>
                    <a:lnTo>
                      <a:pt x="539" y="129"/>
                    </a:lnTo>
                    <a:lnTo>
                      <a:pt x="539" y="129"/>
                    </a:lnTo>
                    <a:close/>
                    <a:moveTo>
                      <a:pt x="482" y="129"/>
                    </a:moveTo>
                    <a:lnTo>
                      <a:pt x="482" y="129"/>
                    </a:lnTo>
                    <a:lnTo>
                      <a:pt x="482" y="129"/>
                    </a:lnTo>
                    <a:lnTo>
                      <a:pt x="488" y="131"/>
                    </a:lnTo>
                    <a:lnTo>
                      <a:pt x="493" y="134"/>
                    </a:lnTo>
                    <a:lnTo>
                      <a:pt x="495" y="139"/>
                    </a:lnTo>
                    <a:lnTo>
                      <a:pt x="497" y="146"/>
                    </a:lnTo>
                    <a:lnTo>
                      <a:pt x="497" y="146"/>
                    </a:lnTo>
                    <a:lnTo>
                      <a:pt x="495" y="153"/>
                    </a:lnTo>
                    <a:lnTo>
                      <a:pt x="493" y="158"/>
                    </a:lnTo>
                    <a:lnTo>
                      <a:pt x="488" y="161"/>
                    </a:lnTo>
                    <a:lnTo>
                      <a:pt x="482" y="161"/>
                    </a:lnTo>
                    <a:lnTo>
                      <a:pt x="482" y="161"/>
                    </a:lnTo>
                    <a:lnTo>
                      <a:pt x="476" y="161"/>
                    </a:lnTo>
                    <a:lnTo>
                      <a:pt x="471" y="158"/>
                    </a:lnTo>
                    <a:lnTo>
                      <a:pt x="468" y="153"/>
                    </a:lnTo>
                    <a:lnTo>
                      <a:pt x="466" y="146"/>
                    </a:lnTo>
                    <a:lnTo>
                      <a:pt x="466" y="146"/>
                    </a:lnTo>
                    <a:lnTo>
                      <a:pt x="468" y="139"/>
                    </a:lnTo>
                    <a:lnTo>
                      <a:pt x="471" y="134"/>
                    </a:lnTo>
                    <a:lnTo>
                      <a:pt x="476" y="131"/>
                    </a:lnTo>
                    <a:lnTo>
                      <a:pt x="482" y="129"/>
                    </a:lnTo>
                    <a:lnTo>
                      <a:pt x="482" y="129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29" y="131"/>
                    </a:lnTo>
                    <a:lnTo>
                      <a:pt x="434" y="134"/>
                    </a:lnTo>
                    <a:lnTo>
                      <a:pt x="437" y="139"/>
                    </a:lnTo>
                    <a:lnTo>
                      <a:pt x="439" y="146"/>
                    </a:lnTo>
                    <a:lnTo>
                      <a:pt x="439" y="146"/>
                    </a:lnTo>
                    <a:lnTo>
                      <a:pt x="437" y="153"/>
                    </a:lnTo>
                    <a:lnTo>
                      <a:pt x="434" y="158"/>
                    </a:lnTo>
                    <a:lnTo>
                      <a:pt x="429" y="161"/>
                    </a:lnTo>
                    <a:lnTo>
                      <a:pt x="424" y="161"/>
                    </a:lnTo>
                    <a:lnTo>
                      <a:pt x="424" y="161"/>
                    </a:lnTo>
                    <a:lnTo>
                      <a:pt x="417" y="161"/>
                    </a:lnTo>
                    <a:lnTo>
                      <a:pt x="412" y="158"/>
                    </a:lnTo>
                    <a:lnTo>
                      <a:pt x="410" y="153"/>
                    </a:lnTo>
                    <a:lnTo>
                      <a:pt x="408" y="146"/>
                    </a:lnTo>
                    <a:lnTo>
                      <a:pt x="408" y="146"/>
                    </a:lnTo>
                    <a:lnTo>
                      <a:pt x="410" y="139"/>
                    </a:lnTo>
                    <a:lnTo>
                      <a:pt x="412" y="134"/>
                    </a:lnTo>
                    <a:lnTo>
                      <a:pt x="417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  <a:moveTo>
                      <a:pt x="366" y="129"/>
                    </a:moveTo>
                    <a:lnTo>
                      <a:pt x="366" y="129"/>
                    </a:lnTo>
                    <a:lnTo>
                      <a:pt x="366" y="129"/>
                    </a:lnTo>
                    <a:lnTo>
                      <a:pt x="371" y="131"/>
                    </a:lnTo>
                    <a:lnTo>
                      <a:pt x="376" y="134"/>
                    </a:lnTo>
                    <a:lnTo>
                      <a:pt x="379" y="139"/>
                    </a:lnTo>
                    <a:lnTo>
                      <a:pt x="381" y="146"/>
                    </a:lnTo>
                    <a:lnTo>
                      <a:pt x="381" y="146"/>
                    </a:lnTo>
                    <a:lnTo>
                      <a:pt x="379" y="153"/>
                    </a:lnTo>
                    <a:lnTo>
                      <a:pt x="376" y="158"/>
                    </a:lnTo>
                    <a:lnTo>
                      <a:pt x="371" y="161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59" y="161"/>
                    </a:lnTo>
                    <a:lnTo>
                      <a:pt x="354" y="158"/>
                    </a:lnTo>
                    <a:lnTo>
                      <a:pt x="350" y="153"/>
                    </a:lnTo>
                    <a:lnTo>
                      <a:pt x="350" y="146"/>
                    </a:lnTo>
                    <a:lnTo>
                      <a:pt x="350" y="146"/>
                    </a:lnTo>
                    <a:lnTo>
                      <a:pt x="350" y="139"/>
                    </a:lnTo>
                    <a:lnTo>
                      <a:pt x="354" y="134"/>
                    </a:lnTo>
                    <a:lnTo>
                      <a:pt x="359" y="131"/>
                    </a:lnTo>
                    <a:lnTo>
                      <a:pt x="366" y="129"/>
                    </a:lnTo>
                    <a:lnTo>
                      <a:pt x="366" y="129"/>
                    </a:lnTo>
                    <a:close/>
                    <a:moveTo>
                      <a:pt x="248" y="129"/>
                    </a:moveTo>
                    <a:lnTo>
                      <a:pt x="248" y="129"/>
                    </a:lnTo>
                    <a:lnTo>
                      <a:pt x="248" y="129"/>
                    </a:lnTo>
                    <a:lnTo>
                      <a:pt x="255" y="131"/>
                    </a:lnTo>
                    <a:lnTo>
                      <a:pt x="260" y="134"/>
                    </a:lnTo>
                    <a:lnTo>
                      <a:pt x="264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53"/>
                    </a:lnTo>
                    <a:lnTo>
                      <a:pt x="260" y="158"/>
                    </a:lnTo>
                    <a:lnTo>
                      <a:pt x="255" y="161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3" y="161"/>
                    </a:lnTo>
                    <a:lnTo>
                      <a:pt x="238" y="158"/>
                    </a:lnTo>
                    <a:lnTo>
                      <a:pt x="235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39"/>
                    </a:lnTo>
                    <a:lnTo>
                      <a:pt x="238" y="134"/>
                    </a:lnTo>
                    <a:lnTo>
                      <a:pt x="243" y="131"/>
                    </a:lnTo>
                    <a:lnTo>
                      <a:pt x="248" y="129"/>
                    </a:lnTo>
                    <a:lnTo>
                      <a:pt x="248" y="129"/>
                    </a:lnTo>
                    <a:close/>
                    <a:moveTo>
                      <a:pt x="190" y="129"/>
                    </a:moveTo>
                    <a:lnTo>
                      <a:pt x="190" y="129"/>
                    </a:lnTo>
                    <a:lnTo>
                      <a:pt x="190" y="129"/>
                    </a:lnTo>
                    <a:lnTo>
                      <a:pt x="195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5" y="161"/>
                    </a:lnTo>
                    <a:lnTo>
                      <a:pt x="190" y="161"/>
                    </a:lnTo>
                    <a:lnTo>
                      <a:pt x="190" y="161"/>
                    </a:lnTo>
                    <a:lnTo>
                      <a:pt x="183" y="161"/>
                    </a:lnTo>
                    <a:lnTo>
                      <a:pt x="180" y="158"/>
                    </a:lnTo>
                    <a:lnTo>
                      <a:pt x="177" y="153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7" y="139"/>
                    </a:lnTo>
                    <a:lnTo>
                      <a:pt x="180" y="134"/>
                    </a:lnTo>
                    <a:lnTo>
                      <a:pt x="183" y="131"/>
                    </a:lnTo>
                    <a:lnTo>
                      <a:pt x="190" y="129"/>
                    </a:lnTo>
                    <a:lnTo>
                      <a:pt x="190" y="129"/>
                    </a:lnTo>
                    <a:close/>
                    <a:moveTo>
                      <a:pt x="132" y="129"/>
                    </a:moveTo>
                    <a:lnTo>
                      <a:pt x="132" y="129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1"/>
                    </a:lnTo>
                    <a:lnTo>
                      <a:pt x="132" y="161"/>
                    </a:lnTo>
                    <a:lnTo>
                      <a:pt x="132" y="161"/>
                    </a:lnTo>
                    <a:lnTo>
                      <a:pt x="126" y="161"/>
                    </a:lnTo>
                    <a:lnTo>
                      <a:pt x="120" y="158"/>
                    </a:lnTo>
                    <a:lnTo>
                      <a:pt x="117" y="153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7" y="139"/>
                    </a:lnTo>
                    <a:lnTo>
                      <a:pt x="120" y="134"/>
                    </a:lnTo>
                    <a:lnTo>
                      <a:pt x="126" y="131"/>
                    </a:lnTo>
                    <a:lnTo>
                      <a:pt x="132" y="129"/>
                    </a:lnTo>
                    <a:lnTo>
                      <a:pt x="132" y="129"/>
                    </a:lnTo>
                    <a:close/>
                    <a:moveTo>
                      <a:pt x="1181" y="86"/>
                    </a:moveTo>
                    <a:lnTo>
                      <a:pt x="1181" y="86"/>
                    </a:lnTo>
                    <a:lnTo>
                      <a:pt x="1181" y="86"/>
                    </a:lnTo>
                    <a:lnTo>
                      <a:pt x="1187" y="88"/>
                    </a:lnTo>
                    <a:lnTo>
                      <a:pt x="1192" y="92"/>
                    </a:lnTo>
                    <a:lnTo>
                      <a:pt x="1195" y="97"/>
                    </a:lnTo>
                    <a:lnTo>
                      <a:pt x="1197" y="103"/>
                    </a:lnTo>
                    <a:lnTo>
                      <a:pt x="1197" y="103"/>
                    </a:lnTo>
                    <a:lnTo>
                      <a:pt x="1195" y="109"/>
                    </a:lnTo>
                    <a:lnTo>
                      <a:pt x="1192" y="114"/>
                    </a:lnTo>
                    <a:lnTo>
                      <a:pt x="1187" y="117"/>
                    </a:lnTo>
                    <a:lnTo>
                      <a:pt x="1181" y="119"/>
                    </a:lnTo>
                    <a:lnTo>
                      <a:pt x="1181" y="119"/>
                    </a:lnTo>
                    <a:lnTo>
                      <a:pt x="1175" y="117"/>
                    </a:lnTo>
                    <a:lnTo>
                      <a:pt x="1171" y="114"/>
                    </a:lnTo>
                    <a:lnTo>
                      <a:pt x="1168" y="109"/>
                    </a:lnTo>
                    <a:lnTo>
                      <a:pt x="1166" y="103"/>
                    </a:lnTo>
                    <a:lnTo>
                      <a:pt x="1166" y="103"/>
                    </a:lnTo>
                    <a:lnTo>
                      <a:pt x="1168" y="97"/>
                    </a:lnTo>
                    <a:lnTo>
                      <a:pt x="1171" y="92"/>
                    </a:lnTo>
                    <a:lnTo>
                      <a:pt x="1175" y="88"/>
                    </a:lnTo>
                    <a:lnTo>
                      <a:pt x="1181" y="86"/>
                    </a:lnTo>
                    <a:lnTo>
                      <a:pt x="1181" y="86"/>
                    </a:lnTo>
                    <a:close/>
                    <a:moveTo>
                      <a:pt x="1124" y="86"/>
                    </a:moveTo>
                    <a:lnTo>
                      <a:pt x="1124" y="86"/>
                    </a:lnTo>
                    <a:lnTo>
                      <a:pt x="1124" y="86"/>
                    </a:lnTo>
                    <a:lnTo>
                      <a:pt x="1129" y="88"/>
                    </a:lnTo>
                    <a:lnTo>
                      <a:pt x="1134" y="92"/>
                    </a:lnTo>
                    <a:lnTo>
                      <a:pt x="1137" y="97"/>
                    </a:lnTo>
                    <a:lnTo>
                      <a:pt x="1139" y="103"/>
                    </a:lnTo>
                    <a:lnTo>
                      <a:pt x="1139" y="103"/>
                    </a:lnTo>
                    <a:lnTo>
                      <a:pt x="1137" y="109"/>
                    </a:lnTo>
                    <a:lnTo>
                      <a:pt x="1134" y="114"/>
                    </a:lnTo>
                    <a:lnTo>
                      <a:pt x="1129" y="117"/>
                    </a:lnTo>
                    <a:lnTo>
                      <a:pt x="1124" y="119"/>
                    </a:lnTo>
                    <a:lnTo>
                      <a:pt x="1124" y="119"/>
                    </a:lnTo>
                    <a:lnTo>
                      <a:pt x="1117" y="117"/>
                    </a:lnTo>
                    <a:lnTo>
                      <a:pt x="1112" y="114"/>
                    </a:lnTo>
                    <a:lnTo>
                      <a:pt x="1108" y="109"/>
                    </a:lnTo>
                    <a:lnTo>
                      <a:pt x="1108" y="103"/>
                    </a:lnTo>
                    <a:lnTo>
                      <a:pt x="1108" y="103"/>
                    </a:lnTo>
                    <a:lnTo>
                      <a:pt x="1108" y="97"/>
                    </a:lnTo>
                    <a:lnTo>
                      <a:pt x="1112" y="92"/>
                    </a:lnTo>
                    <a:lnTo>
                      <a:pt x="1117" y="88"/>
                    </a:lnTo>
                    <a:lnTo>
                      <a:pt x="1124" y="86"/>
                    </a:lnTo>
                    <a:lnTo>
                      <a:pt x="1124" y="86"/>
                    </a:lnTo>
                    <a:close/>
                    <a:moveTo>
                      <a:pt x="1064" y="86"/>
                    </a:moveTo>
                    <a:lnTo>
                      <a:pt x="1064" y="86"/>
                    </a:lnTo>
                    <a:lnTo>
                      <a:pt x="1064" y="86"/>
                    </a:lnTo>
                    <a:lnTo>
                      <a:pt x="1071" y="88"/>
                    </a:lnTo>
                    <a:lnTo>
                      <a:pt x="1076" y="92"/>
                    </a:lnTo>
                    <a:lnTo>
                      <a:pt x="1079" y="97"/>
                    </a:lnTo>
                    <a:lnTo>
                      <a:pt x="1081" y="103"/>
                    </a:lnTo>
                    <a:lnTo>
                      <a:pt x="1081" y="103"/>
                    </a:lnTo>
                    <a:lnTo>
                      <a:pt x="1079" y="109"/>
                    </a:lnTo>
                    <a:lnTo>
                      <a:pt x="1076" y="114"/>
                    </a:lnTo>
                    <a:lnTo>
                      <a:pt x="1071" y="117"/>
                    </a:lnTo>
                    <a:lnTo>
                      <a:pt x="1064" y="119"/>
                    </a:lnTo>
                    <a:lnTo>
                      <a:pt x="1064" y="119"/>
                    </a:lnTo>
                    <a:lnTo>
                      <a:pt x="1059" y="117"/>
                    </a:lnTo>
                    <a:lnTo>
                      <a:pt x="1054" y="114"/>
                    </a:lnTo>
                    <a:lnTo>
                      <a:pt x="1050" y="109"/>
                    </a:lnTo>
                    <a:lnTo>
                      <a:pt x="1049" y="103"/>
                    </a:lnTo>
                    <a:lnTo>
                      <a:pt x="1049" y="103"/>
                    </a:lnTo>
                    <a:lnTo>
                      <a:pt x="1050" y="97"/>
                    </a:lnTo>
                    <a:lnTo>
                      <a:pt x="1054" y="92"/>
                    </a:lnTo>
                    <a:lnTo>
                      <a:pt x="1059" y="88"/>
                    </a:lnTo>
                    <a:lnTo>
                      <a:pt x="1064" y="86"/>
                    </a:lnTo>
                    <a:lnTo>
                      <a:pt x="1064" y="86"/>
                    </a:lnTo>
                    <a:close/>
                    <a:moveTo>
                      <a:pt x="1006" y="86"/>
                    </a:moveTo>
                    <a:lnTo>
                      <a:pt x="1006" y="86"/>
                    </a:lnTo>
                    <a:lnTo>
                      <a:pt x="1006" y="86"/>
                    </a:lnTo>
                    <a:lnTo>
                      <a:pt x="1013" y="88"/>
                    </a:lnTo>
                    <a:lnTo>
                      <a:pt x="1018" y="92"/>
                    </a:lnTo>
                    <a:lnTo>
                      <a:pt x="1021" y="97"/>
                    </a:lnTo>
                    <a:lnTo>
                      <a:pt x="1021" y="103"/>
                    </a:lnTo>
                    <a:lnTo>
                      <a:pt x="1021" y="103"/>
                    </a:lnTo>
                    <a:lnTo>
                      <a:pt x="1021" y="109"/>
                    </a:lnTo>
                    <a:lnTo>
                      <a:pt x="1018" y="114"/>
                    </a:lnTo>
                    <a:lnTo>
                      <a:pt x="1013" y="117"/>
                    </a:lnTo>
                    <a:lnTo>
                      <a:pt x="1006" y="119"/>
                    </a:lnTo>
                    <a:lnTo>
                      <a:pt x="1006" y="119"/>
                    </a:lnTo>
                    <a:lnTo>
                      <a:pt x="1001" y="117"/>
                    </a:lnTo>
                    <a:lnTo>
                      <a:pt x="996" y="114"/>
                    </a:lnTo>
                    <a:lnTo>
                      <a:pt x="992" y="109"/>
                    </a:lnTo>
                    <a:lnTo>
                      <a:pt x="991" y="103"/>
                    </a:lnTo>
                    <a:lnTo>
                      <a:pt x="991" y="103"/>
                    </a:lnTo>
                    <a:lnTo>
                      <a:pt x="992" y="97"/>
                    </a:lnTo>
                    <a:lnTo>
                      <a:pt x="996" y="92"/>
                    </a:lnTo>
                    <a:lnTo>
                      <a:pt x="1001" y="88"/>
                    </a:lnTo>
                    <a:lnTo>
                      <a:pt x="1006" y="86"/>
                    </a:lnTo>
                    <a:lnTo>
                      <a:pt x="1006" y="86"/>
                    </a:lnTo>
                    <a:close/>
                    <a:moveTo>
                      <a:pt x="890" y="86"/>
                    </a:moveTo>
                    <a:lnTo>
                      <a:pt x="890" y="86"/>
                    </a:lnTo>
                    <a:lnTo>
                      <a:pt x="890" y="86"/>
                    </a:lnTo>
                    <a:lnTo>
                      <a:pt x="895" y="88"/>
                    </a:lnTo>
                    <a:lnTo>
                      <a:pt x="900" y="92"/>
                    </a:lnTo>
                    <a:lnTo>
                      <a:pt x="904" y="97"/>
                    </a:lnTo>
                    <a:lnTo>
                      <a:pt x="906" y="103"/>
                    </a:lnTo>
                    <a:lnTo>
                      <a:pt x="906" y="103"/>
                    </a:lnTo>
                    <a:lnTo>
                      <a:pt x="904" y="109"/>
                    </a:lnTo>
                    <a:lnTo>
                      <a:pt x="900" y="114"/>
                    </a:lnTo>
                    <a:lnTo>
                      <a:pt x="895" y="117"/>
                    </a:lnTo>
                    <a:lnTo>
                      <a:pt x="890" y="119"/>
                    </a:lnTo>
                    <a:lnTo>
                      <a:pt x="890" y="119"/>
                    </a:lnTo>
                    <a:lnTo>
                      <a:pt x="883" y="117"/>
                    </a:lnTo>
                    <a:lnTo>
                      <a:pt x="878" y="114"/>
                    </a:lnTo>
                    <a:lnTo>
                      <a:pt x="875" y="109"/>
                    </a:lnTo>
                    <a:lnTo>
                      <a:pt x="875" y="103"/>
                    </a:lnTo>
                    <a:lnTo>
                      <a:pt x="875" y="103"/>
                    </a:lnTo>
                    <a:lnTo>
                      <a:pt x="875" y="97"/>
                    </a:lnTo>
                    <a:lnTo>
                      <a:pt x="878" y="92"/>
                    </a:lnTo>
                    <a:lnTo>
                      <a:pt x="883" y="88"/>
                    </a:lnTo>
                    <a:lnTo>
                      <a:pt x="890" y="86"/>
                    </a:lnTo>
                    <a:lnTo>
                      <a:pt x="890" y="86"/>
                    </a:lnTo>
                    <a:close/>
                    <a:moveTo>
                      <a:pt x="832" y="86"/>
                    </a:moveTo>
                    <a:lnTo>
                      <a:pt x="832" y="86"/>
                    </a:lnTo>
                    <a:lnTo>
                      <a:pt x="832" y="86"/>
                    </a:lnTo>
                    <a:lnTo>
                      <a:pt x="837" y="88"/>
                    </a:lnTo>
                    <a:lnTo>
                      <a:pt x="843" y="92"/>
                    </a:lnTo>
                    <a:lnTo>
                      <a:pt x="846" y="97"/>
                    </a:lnTo>
                    <a:lnTo>
                      <a:pt x="848" y="103"/>
                    </a:lnTo>
                    <a:lnTo>
                      <a:pt x="848" y="103"/>
                    </a:lnTo>
                    <a:lnTo>
                      <a:pt x="846" y="109"/>
                    </a:lnTo>
                    <a:lnTo>
                      <a:pt x="843" y="114"/>
                    </a:lnTo>
                    <a:lnTo>
                      <a:pt x="837" y="117"/>
                    </a:lnTo>
                    <a:lnTo>
                      <a:pt x="832" y="119"/>
                    </a:lnTo>
                    <a:lnTo>
                      <a:pt x="832" y="119"/>
                    </a:lnTo>
                    <a:lnTo>
                      <a:pt x="826" y="117"/>
                    </a:lnTo>
                    <a:lnTo>
                      <a:pt x="820" y="114"/>
                    </a:lnTo>
                    <a:lnTo>
                      <a:pt x="817" y="109"/>
                    </a:lnTo>
                    <a:lnTo>
                      <a:pt x="815" y="103"/>
                    </a:lnTo>
                    <a:lnTo>
                      <a:pt x="815" y="103"/>
                    </a:lnTo>
                    <a:lnTo>
                      <a:pt x="817" y="97"/>
                    </a:lnTo>
                    <a:lnTo>
                      <a:pt x="820" y="92"/>
                    </a:lnTo>
                    <a:lnTo>
                      <a:pt x="826" y="88"/>
                    </a:lnTo>
                    <a:lnTo>
                      <a:pt x="832" y="86"/>
                    </a:lnTo>
                    <a:lnTo>
                      <a:pt x="832" y="86"/>
                    </a:lnTo>
                    <a:close/>
                    <a:moveTo>
                      <a:pt x="773" y="86"/>
                    </a:moveTo>
                    <a:lnTo>
                      <a:pt x="773" y="86"/>
                    </a:lnTo>
                    <a:lnTo>
                      <a:pt x="773" y="86"/>
                    </a:lnTo>
                    <a:lnTo>
                      <a:pt x="780" y="88"/>
                    </a:lnTo>
                    <a:lnTo>
                      <a:pt x="785" y="92"/>
                    </a:lnTo>
                    <a:lnTo>
                      <a:pt x="788" y="97"/>
                    </a:lnTo>
                    <a:lnTo>
                      <a:pt x="788" y="103"/>
                    </a:lnTo>
                    <a:lnTo>
                      <a:pt x="788" y="103"/>
                    </a:lnTo>
                    <a:lnTo>
                      <a:pt x="788" y="109"/>
                    </a:lnTo>
                    <a:lnTo>
                      <a:pt x="785" y="114"/>
                    </a:lnTo>
                    <a:lnTo>
                      <a:pt x="780" y="117"/>
                    </a:lnTo>
                    <a:lnTo>
                      <a:pt x="773" y="119"/>
                    </a:lnTo>
                    <a:lnTo>
                      <a:pt x="773" y="119"/>
                    </a:lnTo>
                    <a:lnTo>
                      <a:pt x="768" y="117"/>
                    </a:lnTo>
                    <a:lnTo>
                      <a:pt x="762" y="114"/>
                    </a:lnTo>
                    <a:lnTo>
                      <a:pt x="759" y="109"/>
                    </a:lnTo>
                    <a:lnTo>
                      <a:pt x="757" y="103"/>
                    </a:lnTo>
                    <a:lnTo>
                      <a:pt x="757" y="103"/>
                    </a:lnTo>
                    <a:lnTo>
                      <a:pt x="759" y="97"/>
                    </a:lnTo>
                    <a:lnTo>
                      <a:pt x="762" y="92"/>
                    </a:lnTo>
                    <a:lnTo>
                      <a:pt x="768" y="88"/>
                    </a:lnTo>
                    <a:lnTo>
                      <a:pt x="773" y="86"/>
                    </a:lnTo>
                    <a:lnTo>
                      <a:pt x="773" y="86"/>
                    </a:lnTo>
                    <a:close/>
                    <a:moveTo>
                      <a:pt x="715" y="86"/>
                    </a:moveTo>
                    <a:lnTo>
                      <a:pt x="715" y="86"/>
                    </a:lnTo>
                    <a:lnTo>
                      <a:pt x="715" y="86"/>
                    </a:lnTo>
                    <a:lnTo>
                      <a:pt x="722" y="88"/>
                    </a:lnTo>
                    <a:lnTo>
                      <a:pt x="725" y="92"/>
                    </a:lnTo>
                    <a:lnTo>
                      <a:pt x="728" y="97"/>
                    </a:lnTo>
                    <a:lnTo>
                      <a:pt x="730" y="103"/>
                    </a:lnTo>
                    <a:lnTo>
                      <a:pt x="730" y="103"/>
                    </a:lnTo>
                    <a:lnTo>
                      <a:pt x="728" y="109"/>
                    </a:lnTo>
                    <a:lnTo>
                      <a:pt x="725" y="114"/>
                    </a:lnTo>
                    <a:lnTo>
                      <a:pt x="722" y="117"/>
                    </a:lnTo>
                    <a:lnTo>
                      <a:pt x="715" y="119"/>
                    </a:lnTo>
                    <a:lnTo>
                      <a:pt x="715" y="119"/>
                    </a:lnTo>
                    <a:lnTo>
                      <a:pt x="710" y="117"/>
                    </a:lnTo>
                    <a:lnTo>
                      <a:pt x="705" y="114"/>
                    </a:lnTo>
                    <a:lnTo>
                      <a:pt x="701" y="109"/>
                    </a:lnTo>
                    <a:lnTo>
                      <a:pt x="699" y="103"/>
                    </a:lnTo>
                    <a:lnTo>
                      <a:pt x="699" y="103"/>
                    </a:lnTo>
                    <a:lnTo>
                      <a:pt x="701" y="97"/>
                    </a:lnTo>
                    <a:lnTo>
                      <a:pt x="705" y="92"/>
                    </a:lnTo>
                    <a:lnTo>
                      <a:pt x="710" y="88"/>
                    </a:lnTo>
                    <a:lnTo>
                      <a:pt x="715" y="86"/>
                    </a:lnTo>
                    <a:lnTo>
                      <a:pt x="715" y="86"/>
                    </a:lnTo>
                    <a:close/>
                    <a:moveTo>
                      <a:pt x="482" y="86"/>
                    </a:moveTo>
                    <a:lnTo>
                      <a:pt x="482" y="86"/>
                    </a:lnTo>
                    <a:lnTo>
                      <a:pt x="482" y="86"/>
                    </a:lnTo>
                    <a:lnTo>
                      <a:pt x="488" y="88"/>
                    </a:lnTo>
                    <a:lnTo>
                      <a:pt x="493" y="92"/>
                    </a:lnTo>
                    <a:lnTo>
                      <a:pt x="495" y="97"/>
                    </a:lnTo>
                    <a:lnTo>
                      <a:pt x="497" y="103"/>
                    </a:lnTo>
                    <a:lnTo>
                      <a:pt x="497" y="103"/>
                    </a:lnTo>
                    <a:lnTo>
                      <a:pt x="495" y="109"/>
                    </a:lnTo>
                    <a:lnTo>
                      <a:pt x="493" y="114"/>
                    </a:lnTo>
                    <a:lnTo>
                      <a:pt x="488" y="117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6" y="117"/>
                    </a:lnTo>
                    <a:lnTo>
                      <a:pt x="471" y="114"/>
                    </a:lnTo>
                    <a:lnTo>
                      <a:pt x="468" y="109"/>
                    </a:lnTo>
                    <a:lnTo>
                      <a:pt x="466" y="103"/>
                    </a:lnTo>
                    <a:lnTo>
                      <a:pt x="466" y="103"/>
                    </a:lnTo>
                    <a:lnTo>
                      <a:pt x="468" y="97"/>
                    </a:lnTo>
                    <a:lnTo>
                      <a:pt x="471" y="92"/>
                    </a:lnTo>
                    <a:lnTo>
                      <a:pt x="476" y="88"/>
                    </a:lnTo>
                    <a:lnTo>
                      <a:pt x="482" y="86"/>
                    </a:lnTo>
                    <a:lnTo>
                      <a:pt x="482" y="86"/>
                    </a:lnTo>
                    <a:close/>
                    <a:moveTo>
                      <a:pt x="424" y="86"/>
                    </a:moveTo>
                    <a:lnTo>
                      <a:pt x="424" y="86"/>
                    </a:lnTo>
                    <a:lnTo>
                      <a:pt x="424" y="86"/>
                    </a:lnTo>
                    <a:lnTo>
                      <a:pt x="429" y="88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9" y="103"/>
                    </a:lnTo>
                    <a:lnTo>
                      <a:pt x="439" y="103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7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7"/>
                    </a:lnTo>
                    <a:lnTo>
                      <a:pt x="412" y="114"/>
                    </a:lnTo>
                    <a:lnTo>
                      <a:pt x="410" y="109"/>
                    </a:lnTo>
                    <a:lnTo>
                      <a:pt x="408" y="103"/>
                    </a:lnTo>
                    <a:lnTo>
                      <a:pt x="408" y="103"/>
                    </a:lnTo>
                    <a:lnTo>
                      <a:pt x="410" y="97"/>
                    </a:lnTo>
                    <a:lnTo>
                      <a:pt x="412" y="92"/>
                    </a:lnTo>
                    <a:lnTo>
                      <a:pt x="417" y="88"/>
                    </a:lnTo>
                    <a:lnTo>
                      <a:pt x="424" y="86"/>
                    </a:lnTo>
                    <a:lnTo>
                      <a:pt x="424" y="86"/>
                    </a:lnTo>
                    <a:close/>
                    <a:moveTo>
                      <a:pt x="366" y="86"/>
                    </a:moveTo>
                    <a:lnTo>
                      <a:pt x="366" y="86"/>
                    </a:lnTo>
                    <a:lnTo>
                      <a:pt x="366" y="86"/>
                    </a:lnTo>
                    <a:lnTo>
                      <a:pt x="371" y="88"/>
                    </a:lnTo>
                    <a:lnTo>
                      <a:pt x="376" y="92"/>
                    </a:lnTo>
                    <a:lnTo>
                      <a:pt x="379" y="97"/>
                    </a:lnTo>
                    <a:lnTo>
                      <a:pt x="381" y="103"/>
                    </a:lnTo>
                    <a:lnTo>
                      <a:pt x="381" y="103"/>
                    </a:lnTo>
                    <a:lnTo>
                      <a:pt x="379" y="109"/>
                    </a:lnTo>
                    <a:lnTo>
                      <a:pt x="376" y="114"/>
                    </a:lnTo>
                    <a:lnTo>
                      <a:pt x="371" y="117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59" y="117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50" y="103"/>
                    </a:lnTo>
                    <a:lnTo>
                      <a:pt x="350" y="103"/>
                    </a:lnTo>
                    <a:lnTo>
                      <a:pt x="350" y="97"/>
                    </a:lnTo>
                    <a:lnTo>
                      <a:pt x="354" y="92"/>
                    </a:lnTo>
                    <a:lnTo>
                      <a:pt x="359" y="88"/>
                    </a:lnTo>
                    <a:lnTo>
                      <a:pt x="366" y="86"/>
                    </a:lnTo>
                    <a:lnTo>
                      <a:pt x="366" y="86"/>
                    </a:lnTo>
                    <a:close/>
                    <a:moveTo>
                      <a:pt x="248" y="86"/>
                    </a:moveTo>
                    <a:lnTo>
                      <a:pt x="248" y="86"/>
                    </a:lnTo>
                    <a:lnTo>
                      <a:pt x="248" y="86"/>
                    </a:lnTo>
                    <a:lnTo>
                      <a:pt x="255" y="88"/>
                    </a:lnTo>
                    <a:lnTo>
                      <a:pt x="260" y="92"/>
                    </a:lnTo>
                    <a:lnTo>
                      <a:pt x="264" y="97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7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3"/>
                    </a:lnTo>
                    <a:lnTo>
                      <a:pt x="233" y="103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3" y="88"/>
                    </a:lnTo>
                    <a:lnTo>
                      <a:pt x="248" y="86"/>
                    </a:lnTo>
                    <a:lnTo>
                      <a:pt x="248" y="86"/>
                    </a:lnTo>
                    <a:close/>
                    <a:moveTo>
                      <a:pt x="1181" y="44"/>
                    </a:moveTo>
                    <a:lnTo>
                      <a:pt x="1181" y="44"/>
                    </a:lnTo>
                    <a:lnTo>
                      <a:pt x="1181" y="44"/>
                    </a:lnTo>
                    <a:lnTo>
                      <a:pt x="1187" y="44"/>
                    </a:lnTo>
                    <a:lnTo>
                      <a:pt x="1192" y="47"/>
                    </a:lnTo>
                    <a:lnTo>
                      <a:pt x="1195" y="52"/>
                    </a:lnTo>
                    <a:lnTo>
                      <a:pt x="1197" y="59"/>
                    </a:lnTo>
                    <a:lnTo>
                      <a:pt x="1197" y="59"/>
                    </a:lnTo>
                    <a:lnTo>
                      <a:pt x="1195" y="66"/>
                    </a:lnTo>
                    <a:lnTo>
                      <a:pt x="1192" y="71"/>
                    </a:lnTo>
                    <a:lnTo>
                      <a:pt x="1187" y="75"/>
                    </a:lnTo>
                    <a:lnTo>
                      <a:pt x="1181" y="76"/>
                    </a:lnTo>
                    <a:lnTo>
                      <a:pt x="1181" y="76"/>
                    </a:lnTo>
                    <a:lnTo>
                      <a:pt x="1175" y="75"/>
                    </a:lnTo>
                    <a:lnTo>
                      <a:pt x="1171" y="71"/>
                    </a:lnTo>
                    <a:lnTo>
                      <a:pt x="1168" y="66"/>
                    </a:lnTo>
                    <a:lnTo>
                      <a:pt x="1166" y="59"/>
                    </a:lnTo>
                    <a:lnTo>
                      <a:pt x="1166" y="59"/>
                    </a:lnTo>
                    <a:lnTo>
                      <a:pt x="1168" y="52"/>
                    </a:lnTo>
                    <a:lnTo>
                      <a:pt x="1171" y="47"/>
                    </a:lnTo>
                    <a:lnTo>
                      <a:pt x="1175" y="44"/>
                    </a:lnTo>
                    <a:lnTo>
                      <a:pt x="1181" y="44"/>
                    </a:lnTo>
                    <a:lnTo>
                      <a:pt x="1181" y="44"/>
                    </a:lnTo>
                    <a:close/>
                    <a:moveTo>
                      <a:pt x="1124" y="44"/>
                    </a:moveTo>
                    <a:lnTo>
                      <a:pt x="1124" y="44"/>
                    </a:lnTo>
                    <a:lnTo>
                      <a:pt x="1124" y="44"/>
                    </a:lnTo>
                    <a:lnTo>
                      <a:pt x="1129" y="44"/>
                    </a:lnTo>
                    <a:lnTo>
                      <a:pt x="1134" y="47"/>
                    </a:lnTo>
                    <a:lnTo>
                      <a:pt x="1137" y="52"/>
                    </a:lnTo>
                    <a:lnTo>
                      <a:pt x="1139" y="59"/>
                    </a:lnTo>
                    <a:lnTo>
                      <a:pt x="1139" y="59"/>
                    </a:lnTo>
                    <a:lnTo>
                      <a:pt x="1137" y="66"/>
                    </a:lnTo>
                    <a:lnTo>
                      <a:pt x="1134" y="71"/>
                    </a:lnTo>
                    <a:lnTo>
                      <a:pt x="1129" y="75"/>
                    </a:lnTo>
                    <a:lnTo>
                      <a:pt x="1124" y="76"/>
                    </a:lnTo>
                    <a:lnTo>
                      <a:pt x="1124" y="76"/>
                    </a:lnTo>
                    <a:lnTo>
                      <a:pt x="1117" y="75"/>
                    </a:lnTo>
                    <a:lnTo>
                      <a:pt x="1112" y="71"/>
                    </a:lnTo>
                    <a:lnTo>
                      <a:pt x="1108" y="66"/>
                    </a:lnTo>
                    <a:lnTo>
                      <a:pt x="1108" y="59"/>
                    </a:lnTo>
                    <a:lnTo>
                      <a:pt x="1108" y="59"/>
                    </a:lnTo>
                    <a:lnTo>
                      <a:pt x="1108" y="52"/>
                    </a:lnTo>
                    <a:lnTo>
                      <a:pt x="1112" y="47"/>
                    </a:lnTo>
                    <a:lnTo>
                      <a:pt x="1117" y="44"/>
                    </a:lnTo>
                    <a:lnTo>
                      <a:pt x="1124" y="44"/>
                    </a:lnTo>
                    <a:lnTo>
                      <a:pt x="1124" y="44"/>
                    </a:lnTo>
                    <a:close/>
                    <a:moveTo>
                      <a:pt x="1064" y="44"/>
                    </a:moveTo>
                    <a:lnTo>
                      <a:pt x="1064" y="44"/>
                    </a:lnTo>
                    <a:lnTo>
                      <a:pt x="1064" y="44"/>
                    </a:lnTo>
                    <a:lnTo>
                      <a:pt x="1071" y="44"/>
                    </a:lnTo>
                    <a:lnTo>
                      <a:pt x="1076" y="47"/>
                    </a:lnTo>
                    <a:lnTo>
                      <a:pt x="1079" y="52"/>
                    </a:lnTo>
                    <a:lnTo>
                      <a:pt x="1081" y="59"/>
                    </a:lnTo>
                    <a:lnTo>
                      <a:pt x="1081" y="59"/>
                    </a:lnTo>
                    <a:lnTo>
                      <a:pt x="1079" y="66"/>
                    </a:lnTo>
                    <a:lnTo>
                      <a:pt x="1076" y="71"/>
                    </a:lnTo>
                    <a:lnTo>
                      <a:pt x="1071" y="75"/>
                    </a:lnTo>
                    <a:lnTo>
                      <a:pt x="1064" y="76"/>
                    </a:lnTo>
                    <a:lnTo>
                      <a:pt x="1064" y="76"/>
                    </a:lnTo>
                    <a:lnTo>
                      <a:pt x="1059" y="75"/>
                    </a:lnTo>
                    <a:lnTo>
                      <a:pt x="1054" y="71"/>
                    </a:lnTo>
                    <a:lnTo>
                      <a:pt x="1050" y="66"/>
                    </a:lnTo>
                    <a:lnTo>
                      <a:pt x="1049" y="59"/>
                    </a:lnTo>
                    <a:lnTo>
                      <a:pt x="1049" y="59"/>
                    </a:lnTo>
                    <a:lnTo>
                      <a:pt x="1050" y="52"/>
                    </a:lnTo>
                    <a:lnTo>
                      <a:pt x="1054" y="47"/>
                    </a:lnTo>
                    <a:lnTo>
                      <a:pt x="1059" y="44"/>
                    </a:lnTo>
                    <a:lnTo>
                      <a:pt x="1064" y="44"/>
                    </a:lnTo>
                    <a:lnTo>
                      <a:pt x="1064" y="44"/>
                    </a:lnTo>
                    <a:close/>
                    <a:moveTo>
                      <a:pt x="1006" y="44"/>
                    </a:moveTo>
                    <a:lnTo>
                      <a:pt x="1006" y="44"/>
                    </a:lnTo>
                    <a:lnTo>
                      <a:pt x="1006" y="44"/>
                    </a:lnTo>
                    <a:lnTo>
                      <a:pt x="1013" y="44"/>
                    </a:lnTo>
                    <a:lnTo>
                      <a:pt x="1018" y="47"/>
                    </a:lnTo>
                    <a:lnTo>
                      <a:pt x="1021" y="52"/>
                    </a:lnTo>
                    <a:lnTo>
                      <a:pt x="1021" y="59"/>
                    </a:lnTo>
                    <a:lnTo>
                      <a:pt x="1021" y="59"/>
                    </a:lnTo>
                    <a:lnTo>
                      <a:pt x="1021" y="66"/>
                    </a:lnTo>
                    <a:lnTo>
                      <a:pt x="1018" y="71"/>
                    </a:lnTo>
                    <a:lnTo>
                      <a:pt x="1013" y="75"/>
                    </a:lnTo>
                    <a:lnTo>
                      <a:pt x="1006" y="76"/>
                    </a:lnTo>
                    <a:lnTo>
                      <a:pt x="1006" y="76"/>
                    </a:lnTo>
                    <a:lnTo>
                      <a:pt x="1001" y="75"/>
                    </a:lnTo>
                    <a:lnTo>
                      <a:pt x="996" y="71"/>
                    </a:lnTo>
                    <a:lnTo>
                      <a:pt x="992" y="66"/>
                    </a:lnTo>
                    <a:lnTo>
                      <a:pt x="991" y="59"/>
                    </a:lnTo>
                    <a:lnTo>
                      <a:pt x="991" y="59"/>
                    </a:lnTo>
                    <a:lnTo>
                      <a:pt x="992" y="52"/>
                    </a:lnTo>
                    <a:lnTo>
                      <a:pt x="996" y="47"/>
                    </a:lnTo>
                    <a:lnTo>
                      <a:pt x="1001" y="44"/>
                    </a:lnTo>
                    <a:lnTo>
                      <a:pt x="1006" y="44"/>
                    </a:lnTo>
                    <a:lnTo>
                      <a:pt x="1006" y="44"/>
                    </a:lnTo>
                    <a:close/>
                    <a:moveTo>
                      <a:pt x="948" y="44"/>
                    </a:moveTo>
                    <a:lnTo>
                      <a:pt x="948" y="44"/>
                    </a:lnTo>
                    <a:lnTo>
                      <a:pt x="948" y="44"/>
                    </a:lnTo>
                    <a:lnTo>
                      <a:pt x="955" y="44"/>
                    </a:lnTo>
                    <a:lnTo>
                      <a:pt x="958" y="47"/>
                    </a:lnTo>
                    <a:lnTo>
                      <a:pt x="962" y="52"/>
                    </a:lnTo>
                    <a:lnTo>
                      <a:pt x="963" y="59"/>
                    </a:lnTo>
                    <a:lnTo>
                      <a:pt x="963" y="59"/>
                    </a:lnTo>
                    <a:lnTo>
                      <a:pt x="962" y="66"/>
                    </a:lnTo>
                    <a:lnTo>
                      <a:pt x="958" y="71"/>
                    </a:lnTo>
                    <a:lnTo>
                      <a:pt x="955" y="75"/>
                    </a:lnTo>
                    <a:lnTo>
                      <a:pt x="948" y="76"/>
                    </a:lnTo>
                    <a:lnTo>
                      <a:pt x="948" y="76"/>
                    </a:lnTo>
                    <a:lnTo>
                      <a:pt x="941" y="75"/>
                    </a:lnTo>
                    <a:lnTo>
                      <a:pt x="938" y="71"/>
                    </a:lnTo>
                    <a:lnTo>
                      <a:pt x="934" y="66"/>
                    </a:lnTo>
                    <a:lnTo>
                      <a:pt x="933" y="59"/>
                    </a:lnTo>
                    <a:lnTo>
                      <a:pt x="933" y="59"/>
                    </a:lnTo>
                    <a:lnTo>
                      <a:pt x="934" y="52"/>
                    </a:lnTo>
                    <a:lnTo>
                      <a:pt x="938" y="47"/>
                    </a:lnTo>
                    <a:lnTo>
                      <a:pt x="941" y="44"/>
                    </a:lnTo>
                    <a:lnTo>
                      <a:pt x="948" y="44"/>
                    </a:lnTo>
                    <a:lnTo>
                      <a:pt x="948" y="44"/>
                    </a:lnTo>
                    <a:close/>
                    <a:moveTo>
                      <a:pt x="832" y="44"/>
                    </a:moveTo>
                    <a:lnTo>
                      <a:pt x="832" y="44"/>
                    </a:lnTo>
                    <a:lnTo>
                      <a:pt x="832" y="44"/>
                    </a:lnTo>
                    <a:lnTo>
                      <a:pt x="837" y="44"/>
                    </a:lnTo>
                    <a:lnTo>
                      <a:pt x="843" y="47"/>
                    </a:lnTo>
                    <a:lnTo>
                      <a:pt x="846" y="52"/>
                    </a:lnTo>
                    <a:lnTo>
                      <a:pt x="848" y="59"/>
                    </a:lnTo>
                    <a:lnTo>
                      <a:pt x="848" y="59"/>
                    </a:lnTo>
                    <a:lnTo>
                      <a:pt x="846" y="66"/>
                    </a:lnTo>
                    <a:lnTo>
                      <a:pt x="843" y="71"/>
                    </a:lnTo>
                    <a:lnTo>
                      <a:pt x="837" y="75"/>
                    </a:lnTo>
                    <a:lnTo>
                      <a:pt x="832" y="76"/>
                    </a:lnTo>
                    <a:lnTo>
                      <a:pt x="832" y="76"/>
                    </a:lnTo>
                    <a:lnTo>
                      <a:pt x="826" y="75"/>
                    </a:lnTo>
                    <a:lnTo>
                      <a:pt x="820" y="71"/>
                    </a:lnTo>
                    <a:lnTo>
                      <a:pt x="817" y="66"/>
                    </a:lnTo>
                    <a:lnTo>
                      <a:pt x="815" y="59"/>
                    </a:lnTo>
                    <a:lnTo>
                      <a:pt x="815" y="59"/>
                    </a:lnTo>
                    <a:lnTo>
                      <a:pt x="817" y="52"/>
                    </a:lnTo>
                    <a:lnTo>
                      <a:pt x="820" y="47"/>
                    </a:lnTo>
                    <a:lnTo>
                      <a:pt x="826" y="44"/>
                    </a:lnTo>
                    <a:lnTo>
                      <a:pt x="832" y="44"/>
                    </a:lnTo>
                    <a:lnTo>
                      <a:pt x="832" y="44"/>
                    </a:lnTo>
                    <a:close/>
                    <a:moveTo>
                      <a:pt x="773" y="44"/>
                    </a:moveTo>
                    <a:lnTo>
                      <a:pt x="773" y="44"/>
                    </a:lnTo>
                    <a:lnTo>
                      <a:pt x="773" y="44"/>
                    </a:lnTo>
                    <a:lnTo>
                      <a:pt x="780" y="44"/>
                    </a:lnTo>
                    <a:lnTo>
                      <a:pt x="785" y="47"/>
                    </a:lnTo>
                    <a:lnTo>
                      <a:pt x="788" y="52"/>
                    </a:lnTo>
                    <a:lnTo>
                      <a:pt x="788" y="59"/>
                    </a:lnTo>
                    <a:lnTo>
                      <a:pt x="788" y="59"/>
                    </a:lnTo>
                    <a:lnTo>
                      <a:pt x="788" y="66"/>
                    </a:lnTo>
                    <a:lnTo>
                      <a:pt x="785" y="71"/>
                    </a:lnTo>
                    <a:lnTo>
                      <a:pt x="780" y="75"/>
                    </a:lnTo>
                    <a:lnTo>
                      <a:pt x="773" y="76"/>
                    </a:lnTo>
                    <a:lnTo>
                      <a:pt x="773" y="76"/>
                    </a:lnTo>
                    <a:lnTo>
                      <a:pt x="768" y="75"/>
                    </a:lnTo>
                    <a:lnTo>
                      <a:pt x="762" y="71"/>
                    </a:lnTo>
                    <a:lnTo>
                      <a:pt x="759" y="66"/>
                    </a:lnTo>
                    <a:lnTo>
                      <a:pt x="757" y="59"/>
                    </a:lnTo>
                    <a:lnTo>
                      <a:pt x="757" y="59"/>
                    </a:lnTo>
                    <a:lnTo>
                      <a:pt x="759" y="52"/>
                    </a:lnTo>
                    <a:lnTo>
                      <a:pt x="762" y="47"/>
                    </a:lnTo>
                    <a:lnTo>
                      <a:pt x="768" y="44"/>
                    </a:lnTo>
                    <a:lnTo>
                      <a:pt x="773" y="44"/>
                    </a:lnTo>
                    <a:lnTo>
                      <a:pt x="773" y="44"/>
                    </a:lnTo>
                    <a:close/>
                    <a:moveTo>
                      <a:pt x="715" y="44"/>
                    </a:moveTo>
                    <a:lnTo>
                      <a:pt x="715" y="44"/>
                    </a:lnTo>
                    <a:lnTo>
                      <a:pt x="715" y="44"/>
                    </a:lnTo>
                    <a:lnTo>
                      <a:pt x="722" y="44"/>
                    </a:lnTo>
                    <a:lnTo>
                      <a:pt x="725" y="47"/>
                    </a:lnTo>
                    <a:lnTo>
                      <a:pt x="728" y="52"/>
                    </a:lnTo>
                    <a:lnTo>
                      <a:pt x="730" y="59"/>
                    </a:lnTo>
                    <a:lnTo>
                      <a:pt x="730" y="59"/>
                    </a:lnTo>
                    <a:lnTo>
                      <a:pt x="728" y="66"/>
                    </a:lnTo>
                    <a:lnTo>
                      <a:pt x="725" y="71"/>
                    </a:lnTo>
                    <a:lnTo>
                      <a:pt x="722" y="75"/>
                    </a:lnTo>
                    <a:lnTo>
                      <a:pt x="715" y="76"/>
                    </a:lnTo>
                    <a:lnTo>
                      <a:pt x="715" y="76"/>
                    </a:lnTo>
                    <a:lnTo>
                      <a:pt x="710" y="75"/>
                    </a:lnTo>
                    <a:lnTo>
                      <a:pt x="705" y="71"/>
                    </a:lnTo>
                    <a:lnTo>
                      <a:pt x="701" y="66"/>
                    </a:lnTo>
                    <a:lnTo>
                      <a:pt x="699" y="59"/>
                    </a:lnTo>
                    <a:lnTo>
                      <a:pt x="699" y="59"/>
                    </a:lnTo>
                    <a:lnTo>
                      <a:pt x="701" y="52"/>
                    </a:lnTo>
                    <a:lnTo>
                      <a:pt x="705" y="47"/>
                    </a:lnTo>
                    <a:lnTo>
                      <a:pt x="710" y="44"/>
                    </a:lnTo>
                    <a:lnTo>
                      <a:pt x="715" y="44"/>
                    </a:lnTo>
                    <a:lnTo>
                      <a:pt x="715" y="44"/>
                    </a:lnTo>
                    <a:close/>
                    <a:moveTo>
                      <a:pt x="657" y="44"/>
                    </a:moveTo>
                    <a:lnTo>
                      <a:pt x="657" y="44"/>
                    </a:lnTo>
                    <a:lnTo>
                      <a:pt x="657" y="44"/>
                    </a:lnTo>
                    <a:lnTo>
                      <a:pt x="662" y="44"/>
                    </a:lnTo>
                    <a:lnTo>
                      <a:pt x="667" y="47"/>
                    </a:lnTo>
                    <a:lnTo>
                      <a:pt x="671" y="52"/>
                    </a:lnTo>
                    <a:lnTo>
                      <a:pt x="672" y="59"/>
                    </a:lnTo>
                    <a:lnTo>
                      <a:pt x="672" y="59"/>
                    </a:lnTo>
                    <a:lnTo>
                      <a:pt x="671" y="66"/>
                    </a:lnTo>
                    <a:lnTo>
                      <a:pt x="667" y="71"/>
                    </a:lnTo>
                    <a:lnTo>
                      <a:pt x="662" y="75"/>
                    </a:lnTo>
                    <a:lnTo>
                      <a:pt x="657" y="76"/>
                    </a:lnTo>
                    <a:lnTo>
                      <a:pt x="657" y="76"/>
                    </a:lnTo>
                    <a:lnTo>
                      <a:pt x="650" y="75"/>
                    </a:lnTo>
                    <a:lnTo>
                      <a:pt x="645" y="71"/>
                    </a:lnTo>
                    <a:lnTo>
                      <a:pt x="642" y="66"/>
                    </a:lnTo>
                    <a:lnTo>
                      <a:pt x="642" y="59"/>
                    </a:lnTo>
                    <a:lnTo>
                      <a:pt x="642" y="59"/>
                    </a:lnTo>
                    <a:lnTo>
                      <a:pt x="642" y="52"/>
                    </a:lnTo>
                    <a:lnTo>
                      <a:pt x="645" y="47"/>
                    </a:lnTo>
                    <a:lnTo>
                      <a:pt x="650" y="44"/>
                    </a:lnTo>
                    <a:lnTo>
                      <a:pt x="657" y="44"/>
                    </a:lnTo>
                    <a:lnTo>
                      <a:pt x="657" y="44"/>
                    </a:lnTo>
                    <a:close/>
                    <a:moveTo>
                      <a:pt x="1181" y="0"/>
                    </a:moveTo>
                    <a:lnTo>
                      <a:pt x="1181" y="0"/>
                    </a:lnTo>
                    <a:lnTo>
                      <a:pt x="1181" y="0"/>
                    </a:lnTo>
                    <a:lnTo>
                      <a:pt x="1187" y="1"/>
                    </a:lnTo>
                    <a:lnTo>
                      <a:pt x="1192" y="5"/>
                    </a:lnTo>
                    <a:lnTo>
                      <a:pt x="1195" y="10"/>
                    </a:lnTo>
                    <a:lnTo>
                      <a:pt x="1197" y="17"/>
                    </a:lnTo>
                    <a:lnTo>
                      <a:pt x="1197" y="17"/>
                    </a:lnTo>
                    <a:lnTo>
                      <a:pt x="1195" y="22"/>
                    </a:lnTo>
                    <a:lnTo>
                      <a:pt x="1192" y="27"/>
                    </a:lnTo>
                    <a:lnTo>
                      <a:pt x="1187" y="30"/>
                    </a:lnTo>
                    <a:lnTo>
                      <a:pt x="1181" y="32"/>
                    </a:lnTo>
                    <a:lnTo>
                      <a:pt x="1181" y="32"/>
                    </a:lnTo>
                    <a:lnTo>
                      <a:pt x="1175" y="30"/>
                    </a:lnTo>
                    <a:lnTo>
                      <a:pt x="1171" y="27"/>
                    </a:lnTo>
                    <a:lnTo>
                      <a:pt x="1168" y="22"/>
                    </a:lnTo>
                    <a:lnTo>
                      <a:pt x="1166" y="17"/>
                    </a:lnTo>
                    <a:lnTo>
                      <a:pt x="1166" y="17"/>
                    </a:lnTo>
                    <a:lnTo>
                      <a:pt x="1168" y="10"/>
                    </a:lnTo>
                    <a:lnTo>
                      <a:pt x="1171" y="5"/>
                    </a:lnTo>
                    <a:lnTo>
                      <a:pt x="1175" y="1"/>
                    </a:lnTo>
                    <a:lnTo>
                      <a:pt x="1181" y="0"/>
                    </a:lnTo>
                    <a:lnTo>
                      <a:pt x="1181" y="0"/>
                    </a:lnTo>
                    <a:close/>
                    <a:moveTo>
                      <a:pt x="1124" y="0"/>
                    </a:moveTo>
                    <a:lnTo>
                      <a:pt x="1124" y="0"/>
                    </a:lnTo>
                    <a:lnTo>
                      <a:pt x="1124" y="0"/>
                    </a:lnTo>
                    <a:lnTo>
                      <a:pt x="1129" y="1"/>
                    </a:lnTo>
                    <a:lnTo>
                      <a:pt x="1134" y="5"/>
                    </a:lnTo>
                    <a:lnTo>
                      <a:pt x="1137" y="10"/>
                    </a:lnTo>
                    <a:lnTo>
                      <a:pt x="1139" y="17"/>
                    </a:lnTo>
                    <a:lnTo>
                      <a:pt x="1139" y="17"/>
                    </a:lnTo>
                    <a:lnTo>
                      <a:pt x="1137" y="22"/>
                    </a:lnTo>
                    <a:lnTo>
                      <a:pt x="1134" y="27"/>
                    </a:lnTo>
                    <a:lnTo>
                      <a:pt x="1129" y="30"/>
                    </a:lnTo>
                    <a:lnTo>
                      <a:pt x="1124" y="32"/>
                    </a:lnTo>
                    <a:lnTo>
                      <a:pt x="1124" y="32"/>
                    </a:lnTo>
                    <a:lnTo>
                      <a:pt x="1117" y="30"/>
                    </a:lnTo>
                    <a:lnTo>
                      <a:pt x="1112" y="27"/>
                    </a:lnTo>
                    <a:lnTo>
                      <a:pt x="1108" y="22"/>
                    </a:lnTo>
                    <a:lnTo>
                      <a:pt x="1108" y="17"/>
                    </a:lnTo>
                    <a:lnTo>
                      <a:pt x="1108" y="17"/>
                    </a:lnTo>
                    <a:lnTo>
                      <a:pt x="1108" y="10"/>
                    </a:lnTo>
                    <a:lnTo>
                      <a:pt x="1112" y="5"/>
                    </a:lnTo>
                    <a:lnTo>
                      <a:pt x="1117" y="1"/>
                    </a:lnTo>
                    <a:lnTo>
                      <a:pt x="1124" y="0"/>
                    </a:lnTo>
                    <a:lnTo>
                      <a:pt x="1124" y="0"/>
                    </a:lnTo>
                    <a:close/>
                    <a:moveTo>
                      <a:pt x="1064" y="0"/>
                    </a:moveTo>
                    <a:lnTo>
                      <a:pt x="1064" y="0"/>
                    </a:lnTo>
                    <a:lnTo>
                      <a:pt x="1064" y="0"/>
                    </a:lnTo>
                    <a:lnTo>
                      <a:pt x="1071" y="1"/>
                    </a:lnTo>
                    <a:lnTo>
                      <a:pt x="1076" y="5"/>
                    </a:lnTo>
                    <a:lnTo>
                      <a:pt x="1079" y="10"/>
                    </a:lnTo>
                    <a:lnTo>
                      <a:pt x="1081" y="17"/>
                    </a:lnTo>
                    <a:lnTo>
                      <a:pt x="1081" y="17"/>
                    </a:lnTo>
                    <a:lnTo>
                      <a:pt x="1079" y="22"/>
                    </a:lnTo>
                    <a:lnTo>
                      <a:pt x="1076" y="27"/>
                    </a:lnTo>
                    <a:lnTo>
                      <a:pt x="1071" y="30"/>
                    </a:lnTo>
                    <a:lnTo>
                      <a:pt x="1064" y="32"/>
                    </a:lnTo>
                    <a:lnTo>
                      <a:pt x="1064" y="32"/>
                    </a:lnTo>
                    <a:lnTo>
                      <a:pt x="1059" y="30"/>
                    </a:lnTo>
                    <a:lnTo>
                      <a:pt x="1054" y="27"/>
                    </a:lnTo>
                    <a:lnTo>
                      <a:pt x="1050" y="22"/>
                    </a:lnTo>
                    <a:lnTo>
                      <a:pt x="1049" y="17"/>
                    </a:lnTo>
                    <a:lnTo>
                      <a:pt x="1049" y="17"/>
                    </a:lnTo>
                    <a:lnTo>
                      <a:pt x="1050" y="10"/>
                    </a:lnTo>
                    <a:lnTo>
                      <a:pt x="1054" y="5"/>
                    </a:lnTo>
                    <a:lnTo>
                      <a:pt x="1059" y="1"/>
                    </a:lnTo>
                    <a:lnTo>
                      <a:pt x="1064" y="0"/>
                    </a:lnTo>
                    <a:lnTo>
                      <a:pt x="1064" y="0"/>
                    </a:lnTo>
                    <a:close/>
                    <a:moveTo>
                      <a:pt x="1006" y="0"/>
                    </a:moveTo>
                    <a:lnTo>
                      <a:pt x="1006" y="0"/>
                    </a:lnTo>
                    <a:lnTo>
                      <a:pt x="1006" y="0"/>
                    </a:lnTo>
                    <a:lnTo>
                      <a:pt x="1013" y="1"/>
                    </a:lnTo>
                    <a:lnTo>
                      <a:pt x="1018" y="5"/>
                    </a:lnTo>
                    <a:lnTo>
                      <a:pt x="1021" y="10"/>
                    </a:lnTo>
                    <a:lnTo>
                      <a:pt x="1021" y="17"/>
                    </a:lnTo>
                    <a:lnTo>
                      <a:pt x="1021" y="17"/>
                    </a:lnTo>
                    <a:lnTo>
                      <a:pt x="1021" y="22"/>
                    </a:lnTo>
                    <a:lnTo>
                      <a:pt x="1018" y="27"/>
                    </a:lnTo>
                    <a:lnTo>
                      <a:pt x="1013" y="30"/>
                    </a:lnTo>
                    <a:lnTo>
                      <a:pt x="1006" y="32"/>
                    </a:lnTo>
                    <a:lnTo>
                      <a:pt x="1006" y="32"/>
                    </a:lnTo>
                    <a:lnTo>
                      <a:pt x="1001" y="30"/>
                    </a:lnTo>
                    <a:lnTo>
                      <a:pt x="996" y="27"/>
                    </a:lnTo>
                    <a:lnTo>
                      <a:pt x="992" y="22"/>
                    </a:lnTo>
                    <a:lnTo>
                      <a:pt x="991" y="17"/>
                    </a:lnTo>
                    <a:lnTo>
                      <a:pt x="991" y="17"/>
                    </a:lnTo>
                    <a:lnTo>
                      <a:pt x="992" y="10"/>
                    </a:lnTo>
                    <a:lnTo>
                      <a:pt x="996" y="5"/>
                    </a:lnTo>
                    <a:lnTo>
                      <a:pt x="1001" y="1"/>
                    </a:lnTo>
                    <a:lnTo>
                      <a:pt x="1006" y="0"/>
                    </a:lnTo>
                    <a:lnTo>
                      <a:pt x="1006" y="0"/>
                    </a:lnTo>
                    <a:close/>
                    <a:moveTo>
                      <a:pt x="948" y="0"/>
                    </a:moveTo>
                    <a:lnTo>
                      <a:pt x="948" y="0"/>
                    </a:lnTo>
                    <a:lnTo>
                      <a:pt x="948" y="0"/>
                    </a:lnTo>
                    <a:lnTo>
                      <a:pt x="955" y="1"/>
                    </a:lnTo>
                    <a:lnTo>
                      <a:pt x="958" y="5"/>
                    </a:lnTo>
                    <a:lnTo>
                      <a:pt x="962" y="10"/>
                    </a:lnTo>
                    <a:lnTo>
                      <a:pt x="963" y="17"/>
                    </a:lnTo>
                    <a:lnTo>
                      <a:pt x="963" y="17"/>
                    </a:lnTo>
                    <a:lnTo>
                      <a:pt x="962" y="22"/>
                    </a:lnTo>
                    <a:lnTo>
                      <a:pt x="958" y="27"/>
                    </a:lnTo>
                    <a:lnTo>
                      <a:pt x="955" y="30"/>
                    </a:lnTo>
                    <a:lnTo>
                      <a:pt x="948" y="32"/>
                    </a:lnTo>
                    <a:lnTo>
                      <a:pt x="948" y="32"/>
                    </a:lnTo>
                    <a:lnTo>
                      <a:pt x="941" y="30"/>
                    </a:lnTo>
                    <a:lnTo>
                      <a:pt x="938" y="27"/>
                    </a:lnTo>
                    <a:lnTo>
                      <a:pt x="934" y="22"/>
                    </a:lnTo>
                    <a:lnTo>
                      <a:pt x="933" y="17"/>
                    </a:lnTo>
                    <a:lnTo>
                      <a:pt x="933" y="17"/>
                    </a:lnTo>
                    <a:lnTo>
                      <a:pt x="934" y="10"/>
                    </a:lnTo>
                    <a:lnTo>
                      <a:pt x="938" y="5"/>
                    </a:lnTo>
                    <a:lnTo>
                      <a:pt x="941" y="1"/>
                    </a:lnTo>
                    <a:lnTo>
                      <a:pt x="948" y="0"/>
                    </a:lnTo>
                    <a:lnTo>
                      <a:pt x="94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Freeform 8"/>
              <p:cNvSpPr>
                <a:spLocks noEditPoints="1"/>
              </p:cNvSpPr>
              <p:nvPr/>
            </p:nvSpPr>
            <p:spPr bwMode="auto">
              <a:xfrm>
                <a:off x="5870575" y="1327151"/>
                <a:ext cx="349250" cy="128588"/>
              </a:xfrm>
              <a:custGeom>
                <a:avLst/>
                <a:gdLst>
                  <a:gd name="T0" fmla="*/ 207 w 440"/>
                  <a:gd name="T1" fmla="*/ 15 h 162"/>
                  <a:gd name="T2" fmla="*/ 191 w 440"/>
                  <a:gd name="T3" fmla="*/ 32 h 162"/>
                  <a:gd name="T4" fmla="*/ 178 w 440"/>
                  <a:gd name="T5" fmla="*/ 8 h 162"/>
                  <a:gd name="T6" fmla="*/ 133 w 440"/>
                  <a:gd name="T7" fmla="*/ 129 h 162"/>
                  <a:gd name="T8" fmla="*/ 149 w 440"/>
                  <a:gd name="T9" fmla="*/ 145 h 162"/>
                  <a:gd name="T10" fmla="*/ 126 w 440"/>
                  <a:gd name="T11" fmla="*/ 160 h 162"/>
                  <a:gd name="T12" fmla="*/ 121 w 440"/>
                  <a:gd name="T13" fmla="*/ 134 h 162"/>
                  <a:gd name="T14" fmla="*/ 75 w 440"/>
                  <a:gd name="T15" fmla="*/ 129 h 162"/>
                  <a:gd name="T16" fmla="*/ 89 w 440"/>
                  <a:gd name="T17" fmla="*/ 151 h 162"/>
                  <a:gd name="T18" fmla="*/ 63 w 440"/>
                  <a:gd name="T19" fmla="*/ 157 h 162"/>
                  <a:gd name="T20" fmla="*/ 69 w 440"/>
                  <a:gd name="T21" fmla="*/ 131 h 162"/>
                  <a:gd name="T22" fmla="*/ 372 w 440"/>
                  <a:gd name="T23" fmla="*/ 87 h 162"/>
                  <a:gd name="T24" fmla="*/ 377 w 440"/>
                  <a:gd name="T25" fmla="*/ 114 h 162"/>
                  <a:gd name="T26" fmla="*/ 351 w 440"/>
                  <a:gd name="T27" fmla="*/ 109 h 162"/>
                  <a:gd name="T28" fmla="*/ 367 w 440"/>
                  <a:gd name="T29" fmla="*/ 85 h 162"/>
                  <a:gd name="T30" fmla="*/ 261 w 440"/>
                  <a:gd name="T31" fmla="*/ 90 h 162"/>
                  <a:gd name="T32" fmla="*/ 256 w 440"/>
                  <a:gd name="T33" fmla="*/ 117 h 162"/>
                  <a:gd name="T34" fmla="*/ 234 w 440"/>
                  <a:gd name="T35" fmla="*/ 102 h 162"/>
                  <a:gd name="T36" fmla="*/ 249 w 440"/>
                  <a:gd name="T37" fmla="*/ 85 h 162"/>
                  <a:gd name="T38" fmla="*/ 205 w 440"/>
                  <a:gd name="T39" fmla="*/ 95 h 162"/>
                  <a:gd name="T40" fmla="*/ 191 w 440"/>
                  <a:gd name="T41" fmla="*/ 117 h 162"/>
                  <a:gd name="T42" fmla="*/ 176 w 440"/>
                  <a:gd name="T43" fmla="*/ 102 h 162"/>
                  <a:gd name="T44" fmla="*/ 133 w 440"/>
                  <a:gd name="T45" fmla="*/ 85 h 162"/>
                  <a:gd name="T46" fmla="*/ 149 w 440"/>
                  <a:gd name="T47" fmla="*/ 102 h 162"/>
                  <a:gd name="T48" fmla="*/ 133 w 440"/>
                  <a:gd name="T49" fmla="*/ 117 h 162"/>
                  <a:gd name="T50" fmla="*/ 118 w 440"/>
                  <a:gd name="T51" fmla="*/ 95 h 162"/>
                  <a:gd name="T52" fmla="*/ 75 w 440"/>
                  <a:gd name="T53" fmla="*/ 85 h 162"/>
                  <a:gd name="T54" fmla="*/ 91 w 440"/>
                  <a:gd name="T55" fmla="*/ 102 h 162"/>
                  <a:gd name="T56" fmla="*/ 69 w 440"/>
                  <a:gd name="T57" fmla="*/ 117 h 162"/>
                  <a:gd name="T58" fmla="*/ 63 w 440"/>
                  <a:gd name="T59" fmla="*/ 90 h 162"/>
                  <a:gd name="T60" fmla="*/ 16 w 440"/>
                  <a:gd name="T61" fmla="*/ 85 h 162"/>
                  <a:gd name="T62" fmla="*/ 31 w 440"/>
                  <a:gd name="T63" fmla="*/ 109 h 162"/>
                  <a:gd name="T64" fmla="*/ 6 w 440"/>
                  <a:gd name="T65" fmla="*/ 114 h 162"/>
                  <a:gd name="T66" fmla="*/ 11 w 440"/>
                  <a:gd name="T67" fmla="*/ 87 h 162"/>
                  <a:gd name="T68" fmla="*/ 430 w 440"/>
                  <a:gd name="T69" fmla="*/ 44 h 162"/>
                  <a:gd name="T70" fmla="*/ 435 w 440"/>
                  <a:gd name="T71" fmla="*/ 70 h 162"/>
                  <a:gd name="T72" fmla="*/ 411 w 440"/>
                  <a:gd name="T73" fmla="*/ 65 h 162"/>
                  <a:gd name="T74" fmla="*/ 425 w 440"/>
                  <a:gd name="T75" fmla="*/ 42 h 162"/>
                  <a:gd name="T76" fmla="*/ 319 w 440"/>
                  <a:gd name="T77" fmla="*/ 48 h 162"/>
                  <a:gd name="T78" fmla="*/ 314 w 440"/>
                  <a:gd name="T79" fmla="*/ 73 h 162"/>
                  <a:gd name="T80" fmla="*/ 292 w 440"/>
                  <a:gd name="T81" fmla="*/ 59 h 162"/>
                  <a:gd name="T82" fmla="*/ 307 w 440"/>
                  <a:gd name="T83" fmla="*/ 42 h 162"/>
                  <a:gd name="T84" fmla="*/ 264 w 440"/>
                  <a:gd name="T85" fmla="*/ 53 h 162"/>
                  <a:gd name="T86" fmla="*/ 249 w 440"/>
                  <a:gd name="T87" fmla="*/ 75 h 162"/>
                  <a:gd name="T88" fmla="*/ 234 w 440"/>
                  <a:gd name="T89" fmla="*/ 59 h 162"/>
                  <a:gd name="T90" fmla="*/ 191 w 440"/>
                  <a:gd name="T91" fmla="*/ 42 h 162"/>
                  <a:gd name="T92" fmla="*/ 207 w 440"/>
                  <a:gd name="T93" fmla="*/ 59 h 162"/>
                  <a:gd name="T94" fmla="*/ 191 w 440"/>
                  <a:gd name="T95" fmla="*/ 75 h 162"/>
                  <a:gd name="T96" fmla="*/ 178 w 440"/>
                  <a:gd name="T97" fmla="*/ 53 h 162"/>
                  <a:gd name="T98" fmla="*/ 16 w 440"/>
                  <a:gd name="T99" fmla="*/ 42 h 162"/>
                  <a:gd name="T100" fmla="*/ 31 w 440"/>
                  <a:gd name="T101" fmla="*/ 59 h 162"/>
                  <a:gd name="T102" fmla="*/ 11 w 440"/>
                  <a:gd name="T103" fmla="*/ 73 h 162"/>
                  <a:gd name="T104" fmla="*/ 6 w 440"/>
                  <a:gd name="T105" fmla="*/ 48 h 162"/>
                  <a:gd name="T106" fmla="*/ 367 w 440"/>
                  <a:gd name="T107" fmla="*/ 0 h 162"/>
                  <a:gd name="T108" fmla="*/ 380 w 440"/>
                  <a:gd name="T109" fmla="*/ 22 h 162"/>
                  <a:gd name="T110" fmla="*/ 355 w 440"/>
                  <a:gd name="T111" fmla="*/ 27 h 162"/>
                  <a:gd name="T112" fmla="*/ 360 w 440"/>
                  <a:gd name="T113" fmla="*/ 0 h 162"/>
                  <a:gd name="T114" fmla="*/ 314 w 440"/>
                  <a:gd name="T115" fmla="*/ 0 h 162"/>
                  <a:gd name="T116" fmla="*/ 319 w 440"/>
                  <a:gd name="T117" fmla="*/ 27 h 162"/>
                  <a:gd name="T118" fmla="*/ 293 w 440"/>
                  <a:gd name="T119" fmla="*/ 22 h 162"/>
                  <a:gd name="T120" fmla="*/ 307 w 440"/>
                  <a:gd name="T12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0" h="162">
                    <a:moveTo>
                      <a:pt x="191" y="0"/>
                    </a:moveTo>
                    <a:lnTo>
                      <a:pt x="191" y="0"/>
                    </a:lnTo>
                    <a:lnTo>
                      <a:pt x="198" y="0"/>
                    </a:lnTo>
                    <a:lnTo>
                      <a:pt x="201" y="3"/>
                    </a:lnTo>
                    <a:lnTo>
                      <a:pt x="205" y="8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8" y="31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1"/>
                    </a:lnTo>
                    <a:lnTo>
                      <a:pt x="181" y="27"/>
                    </a:lnTo>
                    <a:lnTo>
                      <a:pt x="178" y="22"/>
                    </a:lnTo>
                    <a:lnTo>
                      <a:pt x="176" y="15"/>
                    </a:lnTo>
                    <a:lnTo>
                      <a:pt x="176" y="15"/>
                    </a:lnTo>
                    <a:lnTo>
                      <a:pt x="178" y="8"/>
                    </a:lnTo>
                    <a:lnTo>
                      <a:pt x="181" y="3"/>
                    </a:lnTo>
                    <a:lnTo>
                      <a:pt x="184" y="0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4" y="134"/>
                    </a:lnTo>
                    <a:lnTo>
                      <a:pt x="147" y="140"/>
                    </a:lnTo>
                    <a:lnTo>
                      <a:pt x="149" y="145"/>
                    </a:lnTo>
                    <a:lnTo>
                      <a:pt x="149" y="145"/>
                    </a:lnTo>
                    <a:lnTo>
                      <a:pt x="147" y="151"/>
                    </a:lnTo>
                    <a:lnTo>
                      <a:pt x="144" y="157"/>
                    </a:lnTo>
                    <a:lnTo>
                      <a:pt x="138" y="160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8" y="151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8" y="140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1" y="131"/>
                    </a:lnTo>
                    <a:lnTo>
                      <a:pt x="86" y="134"/>
                    </a:lnTo>
                    <a:lnTo>
                      <a:pt x="89" y="140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89" y="151"/>
                    </a:lnTo>
                    <a:lnTo>
                      <a:pt x="86" y="157"/>
                    </a:lnTo>
                    <a:lnTo>
                      <a:pt x="81" y="160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69" y="160"/>
                    </a:lnTo>
                    <a:lnTo>
                      <a:pt x="63" y="157"/>
                    </a:lnTo>
                    <a:lnTo>
                      <a:pt x="60" y="151"/>
                    </a:lnTo>
                    <a:lnTo>
                      <a:pt x="58" y="145"/>
                    </a:lnTo>
                    <a:lnTo>
                      <a:pt x="58" y="145"/>
                    </a:lnTo>
                    <a:lnTo>
                      <a:pt x="60" y="140"/>
                    </a:lnTo>
                    <a:lnTo>
                      <a:pt x="63" y="134"/>
                    </a:lnTo>
                    <a:lnTo>
                      <a:pt x="69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367" y="85"/>
                    </a:moveTo>
                    <a:lnTo>
                      <a:pt x="367" y="85"/>
                    </a:lnTo>
                    <a:lnTo>
                      <a:pt x="367" y="85"/>
                    </a:lnTo>
                    <a:lnTo>
                      <a:pt x="372" y="87"/>
                    </a:lnTo>
                    <a:lnTo>
                      <a:pt x="377" y="90"/>
                    </a:lnTo>
                    <a:lnTo>
                      <a:pt x="380" y="95"/>
                    </a:lnTo>
                    <a:lnTo>
                      <a:pt x="382" y="102"/>
                    </a:lnTo>
                    <a:lnTo>
                      <a:pt x="382" y="102"/>
                    </a:lnTo>
                    <a:lnTo>
                      <a:pt x="380" y="109"/>
                    </a:lnTo>
                    <a:lnTo>
                      <a:pt x="377" y="114"/>
                    </a:lnTo>
                    <a:lnTo>
                      <a:pt x="372" y="117"/>
                    </a:lnTo>
                    <a:lnTo>
                      <a:pt x="367" y="117"/>
                    </a:lnTo>
                    <a:lnTo>
                      <a:pt x="367" y="117"/>
                    </a:lnTo>
                    <a:lnTo>
                      <a:pt x="360" y="117"/>
                    </a:lnTo>
                    <a:lnTo>
                      <a:pt x="355" y="114"/>
                    </a:lnTo>
                    <a:lnTo>
                      <a:pt x="351" y="109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1" y="95"/>
                    </a:lnTo>
                    <a:lnTo>
                      <a:pt x="355" y="90"/>
                    </a:lnTo>
                    <a:lnTo>
                      <a:pt x="360" y="87"/>
                    </a:lnTo>
                    <a:lnTo>
                      <a:pt x="367" y="85"/>
                    </a:lnTo>
                    <a:lnTo>
                      <a:pt x="367" y="85"/>
                    </a:lnTo>
                    <a:close/>
                    <a:moveTo>
                      <a:pt x="249" y="85"/>
                    </a:moveTo>
                    <a:lnTo>
                      <a:pt x="249" y="85"/>
                    </a:lnTo>
                    <a:lnTo>
                      <a:pt x="249" y="85"/>
                    </a:lnTo>
                    <a:lnTo>
                      <a:pt x="256" y="87"/>
                    </a:lnTo>
                    <a:lnTo>
                      <a:pt x="261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44" y="117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5" y="95"/>
                    </a:lnTo>
                    <a:lnTo>
                      <a:pt x="239" y="90"/>
                    </a:lnTo>
                    <a:lnTo>
                      <a:pt x="244" y="87"/>
                    </a:lnTo>
                    <a:lnTo>
                      <a:pt x="249" y="85"/>
                    </a:lnTo>
                    <a:lnTo>
                      <a:pt x="249" y="85"/>
                    </a:lnTo>
                    <a:close/>
                    <a:moveTo>
                      <a:pt x="191" y="85"/>
                    </a:moveTo>
                    <a:lnTo>
                      <a:pt x="191" y="85"/>
                    </a:lnTo>
                    <a:lnTo>
                      <a:pt x="191" y="85"/>
                    </a:lnTo>
                    <a:lnTo>
                      <a:pt x="198" y="87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7" y="102"/>
                    </a:lnTo>
                    <a:lnTo>
                      <a:pt x="207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8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84" y="117"/>
                    </a:lnTo>
                    <a:lnTo>
                      <a:pt x="181" y="114"/>
                    </a:lnTo>
                    <a:lnTo>
                      <a:pt x="178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8" y="95"/>
                    </a:lnTo>
                    <a:lnTo>
                      <a:pt x="181" y="90"/>
                    </a:lnTo>
                    <a:lnTo>
                      <a:pt x="184" y="87"/>
                    </a:lnTo>
                    <a:lnTo>
                      <a:pt x="191" y="85"/>
                    </a:lnTo>
                    <a:lnTo>
                      <a:pt x="191" y="85"/>
                    </a:lnTo>
                    <a:close/>
                    <a:moveTo>
                      <a:pt x="133" y="85"/>
                    </a:moveTo>
                    <a:lnTo>
                      <a:pt x="133" y="85"/>
                    </a:lnTo>
                    <a:lnTo>
                      <a:pt x="133" y="85"/>
                    </a:lnTo>
                    <a:lnTo>
                      <a:pt x="138" y="87"/>
                    </a:lnTo>
                    <a:lnTo>
                      <a:pt x="144" y="90"/>
                    </a:lnTo>
                    <a:lnTo>
                      <a:pt x="147" y="95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4" y="114"/>
                    </a:lnTo>
                    <a:lnTo>
                      <a:pt x="138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3" y="85"/>
                    </a:lnTo>
                    <a:lnTo>
                      <a:pt x="133" y="85"/>
                    </a:lnTo>
                    <a:close/>
                    <a:moveTo>
                      <a:pt x="75" y="85"/>
                    </a:moveTo>
                    <a:lnTo>
                      <a:pt x="75" y="85"/>
                    </a:lnTo>
                    <a:lnTo>
                      <a:pt x="75" y="85"/>
                    </a:lnTo>
                    <a:lnTo>
                      <a:pt x="81" y="87"/>
                    </a:lnTo>
                    <a:lnTo>
                      <a:pt x="86" y="90"/>
                    </a:lnTo>
                    <a:lnTo>
                      <a:pt x="89" y="95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89" y="109"/>
                    </a:lnTo>
                    <a:lnTo>
                      <a:pt x="86" y="114"/>
                    </a:lnTo>
                    <a:lnTo>
                      <a:pt x="8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69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9" y="87"/>
                    </a:lnTo>
                    <a:lnTo>
                      <a:pt x="75" y="85"/>
                    </a:lnTo>
                    <a:lnTo>
                      <a:pt x="75" y="85"/>
                    </a:lnTo>
                    <a:close/>
                    <a:moveTo>
                      <a:pt x="16" y="85"/>
                    </a:moveTo>
                    <a:lnTo>
                      <a:pt x="16" y="85"/>
                    </a:lnTo>
                    <a:lnTo>
                      <a:pt x="16" y="85"/>
                    </a:lnTo>
                    <a:lnTo>
                      <a:pt x="23" y="87"/>
                    </a:lnTo>
                    <a:lnTo>
                      <a:pt x="28" y="90"/>
                    </a:lnTo>
                    <a:lnTo>
                      <a:pt x="31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1" y="117"/>
                    </a:lnTo>
                    <a:lnTo>
                      <a:pt x="6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5"/>
                    </a:lnTo>
                    <a:lnTo>
                      <a:pt x="6" y="90"/>
                    </a:lnTo>
                    <a:lnTo>
                      <a:pt x="11" y="87"/>
                    </a:lnTo>
                    <a:lnTo>
                      <a:pt x="16" y="85"/>
                    </a:lnTo>
                    <a:lnTo>
                      <a:pt x="16" y="85"/>
                    </a:lnTo>
                    <a:close/>
                    <a:moveTo>
                      <a:pt x="425" y="42"/>
                    </a:moveTo>
                    <a:lnTo>
                      <a:pt x="425" y="42"/>
                    </a:lnTo>
                    <a:lnTo>
                      <a:pt x="425" y="42"/>
                    </a:lnTo>
                    <a:lnTo>
                      <a:pt x="430" y="44"/>
                    </a:lnTo>
                    <a:lnTo>
                      <a:pt x="435" y="48"/>
                    </a:lnTo>
                    <a:lnTo>
                      <a:pt x="438" y="53"/>
                    </a:lnTo>
                    <a:lnTo>
                      <a:pt x="440" y="59"/>
                    </a:lnTo>
                    <a:lnTo>
                      <a:pt x="440" y="59"/>
                    </a:lnTo>
                    <a:lnTo>
                      <a:pt x="438" y="65"/>
                    </a:lnTo>
                    <a:lnTo>
                      <a:pt x="435" y="70"/>
                    </a:lnTo>
                    <a:lnTo>
                      <a:pt x="430" y="73"/>
                    </a:lnTo>
                    <a:lnTo>
                      <a:pt x="425" y="75"/>
                    </a:lnTo>
                    <a:lnTo>
                      <a:pt x="425" y="75"/>
                    </a:lnTo>
                    <a:lnTo>
                      <a:pt x="418" y="73"/>
                    </a:lnTo>
                    <a:lnTo>
                      <a:pt x="414" y="70"/>
                    </a:lnTo>
                    <a:lnTo>
                      <a:pt x="411" y="65"/>
                    </a:lnTo>
                    <a:lnTo>
                      <a:pt x="409" y="59"/>
                    </a:lnTo>
                    <a:lnTo>
                      <a:pt x="409" y="59"/>
                    </a:lnTo>
                    <a:lnTo>
                      <a:pt x="411" y="53"/>
                    </a:lnTo>
                    <a:lnTo>
                      <a:pt x="414" y="48"/>
                    </a:lnTo>
                    <a:lnTo>
                      <a:pt x="418" y="44"/>
                    </a:lnTo>
                    <a:lnTo>
                      <a:pt x="425" y="42"/>
                    </a:lnTo>
                    <a:lnTo>
                      <a:pt x="425" y="42"/>
                    </a:lnTo>
                    <a:close/>
                    <a:moveTo>
                      <a:pt x="307" y="42"/>
                    </a:moveTo>
                    <a:lnTo>
                      <a:pt x="307" y="42"/>
                    </a:lnTo>
                    <a:lnTo>
                      <a:pt x="307" y="42"/>
                    </a:lnTo>
                    <a:lnTo>
                      <a:pt x="314" y="44"/>
                    </a:lnTo>
                    <a:lnTo>
                      <a:pt x="319" y="48"/>
                    </a:lnTo>
                    <a:lnTo>
                      <a:pt x="322" y="53"/>
                    </a:lnTo>
                    <a:lnTo>
                      <a:pt x="324" y="59"/>
                    </a:lnTo>
                    <a:lnTo>
                      <a:pt x="324" y="59"/>
                    </a:lnTo>
                    <a:lnTo>
                      <a:pt x="322" y="65"/>
                    </a:lnTo>
                    <a:lnTo>
                      <a:pt x="319" y="70"/>
                    </a:lnTo>
                    <a:lnTo>
                      <a:pt x="314" y="73"/>
                    </a:lnTo>
                    <a:lnTo>
                      <a:pt x="307" y="75"/>
                    </a:lnTo>
                    <a:lnTo>
                      <a:pt x="307" y="75"/>
                    </a:lnTo>
                    <a:lnTo>
                      <a:pt x="302" y="73"/>
                    </a:lnTo>
                    <a:lnTo>
                      <a:pt x="297" y="70"/>
                    </a:lnTo>
                    <a:lnTo>
                      <a:pt x="293" y="65"/>
                    </a:lnTo>
                    <a:lnTo>
                      <a:pt x="292" y="59"/>
                    </a:lnTo>
                    <a:lnTo>
                      <a:pt x="292" y="59"/>
                    </a:lnTo>
                    <a:lnTo>
                      <a:pt x="293" y="53"/>
                    </a:lnTo>
                    <a:lnTo>
                      <a:pt x="297" y="48"/>
                    </a:lnTo>
                    <a:lnTo>
                      <a:pt x="302" y="44"/>
                    </a:lnTo>
                    <a:lnTo>
                      <a:pt x="307" y="42"/>
                    </a:lnTo>
                    <a:lnTo>
                      <a:pt x="307" y="42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6" y="44"/>
                    </a:lnTo>
                    <a:lnTo>
                      <a:pt x="261" y="48"/>
                    </a:lnTo>
                    <a:lnTo>
                      <a:pt x="264" y="53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65"/>
                    </a:lnTo>
                    <a:lnTo>
                      <a:pt x="261" y="70"/>
                    </a:lnTo>
                    <a:lnTo>
                      <a:pt x="256" y="73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4" y="73"/>
                    </a:lnTo>
                    <a:lnTo>
                      <a:pt x="239" y="70"/>
                    </a:lnTo>
                    <a:lnTo>
                      <a:pt x="235" y="65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5" y="53"/>
                    </a:lnTo>
                    <a:lnTo>
                      <a:pt x="239" y="48"/>
                    </a:lnTo>
                    <a:lnTo>
                      <a:pt x="244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8" y="44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5" y="65"/>
                    </a:lnTo>
                    <a:lnTo>
                      <a:pt x="201" y="70"/>
                    </a:lnTo>
                    <a:lnTo>
                      <a:pt x="198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3"/>
                    </a:lnTo>
                    <a:lnTo>
                      <a:pt x="181" y="70"/>
                    </a:lnTo>
                    <a:lnTo>
                      <a:pt x="178" y="65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8" y="53"/>
                    </a:lnTo>
                    <a:lnTo>
                      <a:pt x="181" y="48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3" y="44"/>
                    </a:lnTo>
                    <a:lnTo>
                      <a:pt x="28" y="48"/>
                    </a:lnTo>
                    <a:lnTo>
                      <a:pt x="31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65"/>
                    </a:lnTo>
                    <a:lnTo>
                      <a:pt x="28" y="70"/>
                    </a:lnTo>
                    <a:lnTo>
                      <a:pt x="23" y="73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3"/>
                    </a:lnTo>
                    <a:lnTo>
                      <a:pt x="6" y="70"/>
                    </a:lnTo>
                    <a:lnTo>
                      <a:pt x="2" y="65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6" y="48"/>
                    </a:lnTo>
                    <a:lnTo>
                      <a:pt x="11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  <a:moveTo>
                      <a:pt x="367" y="0"/>
                    </a:moveTo>
                    <a:lnTo>
                      <a:pt x="367" y="0"/>
                    </a:lnTo>
                    <a:lnTo>
                      <a:pt x="367" y="0"/>
                    </a:lnTo>
                    <a:lnTo>
                      <a:pt x="372" y="0"/>
                    </a:lnTo>
                    <a:lnTo>
                      <a:pt x="377" y="3"/>
                    </a:lnTo>
                    <a:lnTo>
                      <a:pt x="380" y="8"/>
                    </a:lnTo>
                    <a:lnTo>
                      <a:pt x="382" y="15"/>
                    </a:lnTo>
                    <a:lnTo>
                      <a:pt x="382" y="15"/>
                    </a:lnTo>
                    <a:lnTo>
                      <a:pt x="380" y="22"/>
                    </a:lnTo>
                    <a:lnTo>
                      <a:pt x="377" y="27"/>
                    </a:lnTo>
                    <a:lnTo>
                      <a:pt x="372" y="31"/>
                    </a:lnTo>
                    <a:lnTo>
                      <a:pt x="367" y="32"/>
                    </a:lnTo>
                    <a:lnTo>
                      <a:pt x="367" y="32"/>
                    </a:lnTo>
                    <a:lnTo>
                      <a:pt x="360" y="31"/>
                    </a:lnTo>
                    <a:lnTo>
                      <a:pt x="355" y="27"/>
                    </a:lnTo>
                    <a:lnTo>
                      <a:pt x="351" y="22"/>
                    </a:lnTo>
                    <a:lnTo>
                      <a:pt x="351" y="15"/>
                    </a:lnTo>
                    <a:lnTo>
                      <a:pt x="351" y="15"/>
                    </a:lnTo>
                    <a:lnTo>
                      <a:pt x="351" y="8"/>
                    </a:lnTo>
                    <a:lnTo>
                      <a:pt x="355" y="3"/>
                    </a:lnTo>
                    <a:lnTo>
                      <a:pt x="360" y="0"/>
                    </a:lnTo>
                    <a:lnTo>
                      <a:pt x="367" y="0"/>
                    </a:lnTo>
                    <a:lnTo>
                      <a:pt x="367" y="0"/>
                    </a:lnTo>
                    <a:close/>
                    <a:moveTo>
                      <a:pt x="307" y="0"/>
                    </a:moveTo>
                    <a:lnTo>
                      <a:pt x="307" y="0"/>
                    </a:lnTo>
                    <a:lnTo>
                      <a:pt x="307" y="0"/>
                    </a:lnTo>
                    <a:lnTo>
                      <a:pt x="314" y="0"/>
                    </a:lnTo>
                    <a:lnTo>
                      <a:pt x="319" y="3"/>
                    </a:lnTo>
                    <a:lnTo>
                      <a:pt x="322" y="8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2" y="22"/>
                    </a:lnTo>
                    <a:lnTo>
                      <a:pt x="319" y="27"/>
                    </a:lnTo>
                    <a:lnTo>
                      <a:pt x="314" y="31"/>
                    </a:lnTo>
                    <a:lnTo>
                      <a:pt x="307" y="32"/>
                    </a:lnTo>
                    <a:lnTo>
                      <a:pt x="307" y="32"/>
                    </a:lnTo>
                    <a:lnTo>
                      <a:pt x="302" y="31"/>
                    </a:lnTo>
                    <a:lnTo>
                      <a:pt x="297" y="27"/>
                    </a:lnTo>
                    <a:lnTo>
                      <a:pt x="293" y="22"/>
                    </a:lnTo>
                    <a:lnTo>
                      <a:pt x="292" y="15"/>
                    </a:lnTo>
                    <a:lnTo>
                      <a:pt x="292" y="15"/>
                    </a:lnTo>
                    <a:lnTo>
                      <a:pt x="293" y="8"/>
                    </a:lnTo>
                    <a:lnTo>
                      <a:pt x="297" y="3"/>
                    </a:lnTo>
                    <a:lnTo>
                      <a:pt x="302" y="0"/>
                    </a:lnTo>
                    <a:lnTo>
                      <a:pt x="307" y="0"/>
                    </a:lnTo>
                    <a:lnTo>
                      <a:pt x="3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 noEditPoints="1"/>
              </p:cNvSpPr>
              <p:nvPr/>
            </p:nvSpPr>
            <p:spPr bwMode="auto">
              <a:xfrm>
                <a:off x="6149975" y="1327151"/>
                <a:ext cx="1041400" cy="1368425"/>
              </a:xfrm>
              <a:custGeom>
                <a:avLst/>
                <a:gdLst>
                  <a:gd name="T0" fmla="*/ 1022 w 1313"/>
                  <a:gd name="T1" fmla="*/ 1187 h 1724"/>
                  <a:gd name="T2" fmla="*/ 1053 w 1313"/>
                  <a:gd name="T3" fmla="*/ 1155 h 1724"/>
                  <a:gd name="T4" fmla="*/ 1123 w 1313"/>
                  <a:gd name="T5" fmla="*/ 1083 h 1724"/>
                  <a:gd name="T6" fmla="*/ 1138 w 1313"/>
                  <a:gd name="T7" fmla="*/ 1051 h 1724"/>
                  <a:gd name="T8" fmla="*/ 1180 w 1313"/>
                  <a:gd name="T9" fmla="*/ 1029 h 1724"/>
                  <a:gd name="T10" fmla="*/ 995 w 1313"/>
                  <a:gd name="T11" fmla="*/ 1219 h 1724"/>
                  <a:gd name="T12" fmla="*/ 836 w 1313"/>
                  <a:gd name="T13" fmla="*/ 1388 h 1724"/>
                  <a:gd name="T14" fmla="*/ 954 w 1313"/>
                  <a:gd name="T15" fmla="*/ 1592 h 1724"/>
                  <a:gd name="T16" fmla="*/ 698 w 1313"/>
                  <a:gd name="T17" fmla="*/ 1490 h 1724"/>
                  <a:gd name="T18" fmla="*/ 714 w 1313"/>
                  <a:gd name="T19" fmla="*/ 1517 h 1724"/>
                  <a:gd name="T20" fmla="*/ 845 w 1313"/>
                  <a:gd name="T21" fmla="*/ 1626 h 1724"/>
                  <a:gd name="T22" fmla="*/ 700 w 1313"/>
                  <a:gd name="T23" fmla="*/ 1453 h 1724"/>
                  <a:gd name="T24" fmla="*/ 889 w 1313"/>
                  <a:gd name="T25" fmla="*/ 1344 h 1724"/>
                  <a:gd name="T26" fmla="*/ 847 w 1313"/>
                  <a:gd name="T27" fmla="*/ 1274 h 1724"/>
                  <a:gd name="T28" fmla="*/ 767 w 1313"/>
                  <a:gd name="T29" fmla="*/ 1245 h 1724"/>
                  <a:gd name="T30" fmla="*/ 825 w 1313"/>
                  <a:gd name="T31" fmla="*/ 1172 h 1724"/>
                  <a:gd name="T32" fmla="*/ 842 w 1313"/>
                  <a:gd name="T33" fmla="*/ 1133 h 1724"/>
                  <a:gd name="T34" fmla="*/ 482 w 1313"/>
                  <a:gd name="T35" fmla="*/ 1160 h 1724"/>
                  <a:gd name="T36" fmla="*/ 642 w 1313"/>
                  <a:gd name="T37" fmla="*/ 1093 h 1724"/>
                  <a:gd name="T38" fmla="*/ 773 w 1313"/>
                  <a:gd name="T39" fmla="*/ 1041 h 1724"/>
                  <a:gd name="T40" fmla="*/ 435 w 1313"/>
                  <a:gd name="T41" fmla="*/ 1068 h 1724"/>
                  <a:gd name="T42" fmla="*/ 641 w 1313"/>
                  <a:gd name="T43" fmla="*/ 1013 h 1724"/>
                  <a:gd name="T44" fmla="*/ 540 w 1313"/>
                  <a:gd name="T45" fmla="*/ 954 h 1724"/>
                  <a:gd name="T46" fmla="*/ 555 w 1313"/>
                  <a:gd name="T47" fmla="*/ 926 h 1724"/>
                  <a:gd name="T48" fmla="*/ 528 w 1313"/>
                  <a:gd name="T49" fmla="*/ 894 h 1724"/>
                  <a:gd name="T50" fmla="*/ 540 w 1313"/>
                  <a:gd name="T51" fmla="*/ 824 h 1724"/>
                  <a:gd name="T52" fmla="*/ 496 w 1313"/>
                  <a:gd name="T53" fmla="*/ 790 h 1724"/>
                  <a:gd name="T54" fmla="*/ 423 w 1313"/>
                  <a:gd name="T55" fmla="*/ 770 h 1724"/>
                  <a:gd name="T56" fmla="*/ 528 w 1313"/>
                  <a:gd name="T57" fmla="*/ 654 h 1724"/>
                  <a:gd name="T58" fmla="*/ 254 w 1313"/>
                  <a:gd name="T59" fmla="*/ 608 h 1724"/>
                  <a:gd name="T60" fmla="*/ 429 w 1313"/>
                  <a:gd name="T61" fmla="*/ 550 h 1724"/>
                  <a:gd name="T62" fmla="*/ 407 w 1313"/>
                  <a:gd name="T63" fmla="*/ 492 h 1724"/>
                  <a:gd name="T64" fmla="*/ 1298 w 1313"/>
                  <a:gd name="T65" fmla="*/ 954 h 1724"/>
                  <a:gd name="T66" fmla="*/ 962 w 1313"/>
                  <a:gd name="T67" fmla="*/ 976 h 1724"/>
                  <a:gd name="T68" fmla="*/ 584 w 1313"/>
                  <a:gd name="T69" fmla="*/ 976 h 1724"/>
                  <a:gd name="T70" fmla="*/ 1007 w 1313"/>
                  <a:gd name="T71" fmla="*/ 909 h 1724"/>
                  <a:gd name="T72" fmla="*/ 613 w 1313"/>
                  <a:gd name="T73" fmla="*/ 926 h 1724"/>
                  <a:gd name="T74" fmla="*/ 1000 w 1313"/>
                  <a:gd name="T75" fmla="*/ 897 h 1724"/>
                  <a:gd name="T76" fmla="*/ 651 w 1313"/>
                  <a:gd name="T77" fmla="*/ 869 h 1724"/>
                  <a:gd name="T78" fmla="*/ 1017 w 1313"/>
                  <a:gd name="T79" fmla="*/ 828 h 1724"/>
                  <a:gd name="T80" fmla="*/ 656 w 1313"/>
                  <a:gd name="T81" fmla="*/ 857 h 1724"/>
                  <a:gd name="T82" fmla="*/ 1051 w 1313"/>
                  <a:gd name="T83" fmla="*/ 790 h 1724"/>
                  <a:gd name="T84" fmla="*/ 656 w 1313"/>
                  <a:gd name="T85" fmla="*/ 780 h 1724"/>
                  <a:gd name="T86" fmla="*/ 1075 w 1313"/>
                  <a:gd name="T87" fmla="*/ 765 h 1724"/>
                  <a:gd name="T88" fmla="*/ 698 w 1313"/>
                  <a:gd name="T89" fmla="*/ 753 h 1724"/>
                  <a:gd name="T90" fmla="*/ 1065 w 1313"/>
                  <a:gd name="T91" fmla="*/ 693 h 1724"/>
                  <a:gd name="T92" fmla="*/ 731 w 1313"/>
                  <a:gd name="T93" fmla="*/ 710 h 1724"/>
                  <a:gd name="T94" fmla="*/ 1112 w 1313"/>
                  <a:gd name="T95" fmla="*/ 678 h 1724"/>
                  <a:gd name="T96" fmla="*/ 773 w 1313"/>
                  <a:gd name="T97" fmla="*/ 651 h 1724"/>
                  <a:gd name="T98" fmla="*/ 1138 w 1313"/>
                  <a:gd name="T99" fmla="*/ 616 h 1724"/>
                  <a:gd name="T100" fmla="*/ 773 w 1313"/>
                  <a:gd name="T101" fmla="*/ 639 h 1724"/>
                  <a:gd name="T102" fmla="*/ 1170 w 1313"/>
                  <a:gd name="T103" fmla="*/ 567 h 1724"/>
                  <a:gd name="T104" fmla="*/ 779 w 1313"/>
                  <a:gd name="T105" fmla="*/ 564 h 1724"/>
                  <a:gd name="T106" fmla="*/ 1187 w 1313"/>
                  <a:gd name="T107" fmla="*/ 550 h 1724"/>
                  <a:gd name="T108" fmla="*/ 816 w 1313"/>
                  <a:gd name="T109" fmla="*/ 536 h 1724"/>
                  <a:gd name="T110" fmla="*/ 1123 w 1313"/>
                  <a:gd name="T111" fmla="*/ 477 h 1724"/>
                  <a:gd name="T112" fmla="*/ 787 w 1313"/>
                  <a:gd name="T113" fmla="*/ 499 h 1724"/>
                  <a:gd name="T114" fmla="*/ 1109 w 1313"/>
                  <a:gd name="T115" fmla="*/ 455 h 1724"/>
                  <a:gd name="T116" fmla="*/ 1123 w 1313"/>
                  <a:gd name="T117" fmla="*/ 390 h 1724"/>
                  <a:gd name="T118" fmla="*/ 964 w 1313"/>
                  <a:gd name="T119" fmla="*/ 318 h 1724"/>
                  <a:gd name="T120" fmla="*/ 1117 w 1313"/>
                  <a:gd name="T121" fmla="*/ 247 h 1724"/>
                  <a:gd name="T122" fmla="*/ 1117 w 1313"/>
                  <a:gd name="T123" fmla="*/ 174 h 1724"/>
                  <a:gd name="T124" fmla="*/ 959 w 1313"/>
                  <a:gd name="T125" fmla="*/ 3 h 1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13" h="1724">
                    <a:moveTo>
                      <a:pt x="540" y="0"/>
                    </a:moveTo>
                    <a:lnTo>
                      <a:pt x="540" y="0"/>
                    </a:lnTo>
                    <a:lnTo>
                      <a:pt x="545" y="0"/>
                    </a:lnTo>
                    <a:lnTo>
                      <a:pt x="550" y="3"/>
                    </a:lnTo>
                    <a:lnTo>
                      <a:pt x="554" y="8"/>
                    </a:lnTo>
                    <a:lnTo>
                      <a:pt x="555" y="15"/>
                    </a:lnTo>
                    <a:lnTo>
                      <a:pt x="555" y="15"/>
                    </a:lnTo>
                    <a:lnTo>
                      <a:pt x="554" y="22"/>
                    </a:lnTo>
                    <a:lnTo>
                      <a:pt x="550" y="27"/>
                    </a:lnTo>
                    <a:lnTo>
                      <a:pt x="545" y="31"/>
                    </a:lnTo>
                    <a:lnTo>
                      <a:pt x="540" y="32"/>
                    </a:lnTo>
                    <a:lnTo>
                      <a:pt x="540" y="32"/>
                    </a:lnTo>
                    <a:lnTo>
                      <a:pt x="533" y="31"/>
                    </a:lnTo>
                    <a:lnTo>
                      <a:pt x="528" y="27"/>
                    </a:lnTo>
                    <a:lnTo>
                      <a:pt x="525" y="22"/>
                    </a:lnTo>
                    <a:lnTo>
                      <a:pt x="525" y="15"/>
                    </a:lnTo>
                    <a:lnTo>
                      <a:pt x="525" y="15"/>
                    </a:lnTo>
                    <a:lnTo>
                      <a:pt x="525" y="8"/>
                    </a:lnTo>
                    <a:lnTo>
                      <a:pt x="528" y="3"/>
                    </a:lnTo>
                    <a:lnTo>
                      <a:pt x="533" y="0"/>
                    </a:lnTo>
                    <a:lnTo>
                      <a:pt x="540" y="0"/>
                    </a:lnTo>
                    <a:lnTo>
                      <a:pt x="540" y="0"/>
                    </a:lnTo>
                    <a:close/>
                    <a:moveTo>
                      <a:pt x="1298" y="1170"/>
                    </a:moveTo>
                    <a:lnTo>
                      <a:pt x="1298" y="1170"/>
                    </a:lnTo>
                    <a:lnTo>
                      <a:pt x="1298" y="1170"/>
                    </a:lnTo>
                    <a:lnTo>
                      <a:pt x="1303" y="1172"/>
                    </a:lnTo>
                    <a:lnTo>
                      <a:pt x="1308" y="1175"/>
                    </a:lnTo>
                    <a:lnTo>
                      <a:pt x="1312" y="1180"/>
                    </a:lnTo>
                    <a:lnTo>
                      <a:pt x="1313" y="1187"/>
                    </a:lnTo>
                    <a:lnTo>
                      <a:pt x="1313" y="1187"/>
                    </a:lnTo>
                    <a:lnTo>
                      <a:pt x="1312" y="1192"/>
                    </a:lnTo>
                    <a:lnTo>
                      <a:pt x="1308" y="1199"/>
                    </a:lnTo>
                    <a:lnTo>
                      <a:pt x="1303" y="1202"/>
                    </a:lnTo>
                    <a:lnTo>
                      <a:pt x="1298" y="1202"/>
                    </a:lnTo>
                    <a:lnTo>
                      <a:pt x="1298" y="1202"/>
                    </a:lnTo>
                    <a:lnTo>
                      <a:pt x="1291" y="1202"/>
                    </a:lnTo>
                    <a:lnTo>
                      <a:pt x="1286" y="1199"/>
                    </a:lnTo>
                    <a:lnTo>
                      <a:pt x="1283" y="1192"/>
                    </a:lnTo>
                    <a:lnTo>
                      <a:pt x="1283" y="1187"/>
                    </a:lnTo>
                    <a:lnTo>
                      <a:pt x="1283" y="1187"/>
                    </a:lnTo>
                    <a:lnTo>
                      <a:pt x="1283" y="1180"/>
                    </a:lnTo>
                    <a:lnTo>
                      <a:pt x="1286" y="1175"/>
                    </a:lnTo>
                    <a:lnTo>
                      <a:pt x="1291" y="1172"/>
                    </a:lnTo>
                    <a:lnTo>
                      <a:pt x="1298" y="1170"/>
                    </a:lnTo>
                    <a:lnTo>
                      <a:pt x="1298" y="1170"/>
                    </a:lnTo>
                    <a:close/>
                    <a:moveTo>
                      <a:pt x="1240" y="1170"/>
                    </a:moveTo>
                    <a:lnTo>
                      <a:pt x="1240" y="1170"/>
                    </a:lnTo>
                    <a:lnTo>
                      <a:pt x="1240" y="1170"/>
                    </a:lnTo>
                    <a:lnTo>
                      <a:pt x="1245" y="1172"/>
                    </a:lnTo>
                    <a:lnTo>
                      <a:pt x="1250" y="1175"/>
                    </a:lnTo>
                    <a:lnTo>
                      <a:pt x="1254" y="1180"/>
                    </a:lnTo>
                    <a:lnTo>
                      <a:pt x="1255" y="1187"/>
                    </a:lnTo>
                    <a:lnTo>
                      <a:pt x="1255" y="1187"/>
                    </a:lnTo>
                    <a:lnTo>
                      <a:pt x="1254" y="1192"/>
                    </a:lnTo>
                    <a:lnTo>
                      <a:pt x="1250" y="1199"/>
                    </a:lnTo>
                    <a:lnTo>
                      <a:pt x="1245" y="1202"/>
                    </a:lnTo>
                    <a:lnTo>
                      <a:pt x="1240" y="1202"/>
                    </a:lnTo>
                    <a:lnTo>
                      <a:pt x="1240" y="1202"/>
                    </a:lnTo>
                    <a:lnTo>
                      <a:pt x="1233" y="1202"/>
                    </a:lnTo>
                    <a:lnTo>
                      <a:pt x="1228" y="1199"/>
                    </a:lnTo>
                    <a:lnTo>
                      <a:pt x="1225" y="1192"/>
                    </a:lnTo>
                    <a:lnTo>
                      <a:pt x="1225" y="1187"/>
                    </a:lnTo>
                    <a:lnTo>
                      <a:pt x="1225" y="1187"/>
                    </a:lnTo>
                    <a:lnTo>
                      <a:pt x="1225" y="1180"/>
                    </a:lnTo>
                    <a:lnTo>
                      <a:pt x="1228" y="1175"/>
                    </a:lnTo>
                    <a:lnTo>
                      <a:pt x="1233" y="1172"/>
                    </a:lnTo>
                    <a:lnTo>
                      <a:pt x="1240" y="1170"/>
                    </a:lnTo>
                    <a:lnTo>
                      <a:pt x="1240" y="1170"/>
                    </a:lnTo>
                    <a:close/>
                    <a:moveTo>
                      <a:pt x="1180" y="1170"/>
                    </a:moveTo>
                    <a:lnTo>
                      <a:pt x="1180" y="1170"/>
                    </a:lnTo>
                    <a:lnTo>
                      <a:pt x="1180" y="1170"/>
                    </a:lnTo>
                    <a:lnTo>
                      <a:pt x="1187" y="1172"/>
                    </a:lnTo>
                    <a:lnTo>
                      <a:pt x="1192" y="1175"/>
                    </a:lnTo>
                    <a:lnTo>
                      <a:pt x="1196" y="1180"/>
                    </a:lnTo>
                    <a:lnTo>
                      <a:pt x="1196" y="1187"/>
                    </a:lnTo>
                    <a:lnTo>
                      <a:pt x="1196" y="1187"/>
                    </a:lnTo>
                    <a:lnTo>
                      <a:pt x="1196" y="1192"/>
                    </a:lnTo>
                    <a:lnTo>
                      <a:pt x="1192" y="1199"/>
                    </a:lnTo>
                    <a:lnTo>
                      <a:pt x="1187" y="1202"/>
                    </a:lnTo>
                    <a:lnTo>
                      <a:pt x="1180" y="1202"/>
                    </a:lnTo>
                    <a:lnTo>
                      <a:pt x="1180" y="1202"/>
                    </a:lnTo>
                    <a:lnTo>
                      <a:pt x="1175" y="1202"/>
                    </a:lnTo>
                    <a:lnTo>
                      <a:pt x="1170" y="1199"/>
                    </a:lnTo>
                    <a:lnTo>
                      <a:pt x="1167" y="1192"/>
                    </a:lnTo>
                    <a:lnTo>
                      <a:pt x="1165" y="1187"/>
                    </a:lnTo>
                    <a:lnTo>
                      <a:pt x="1165" y="1187"/>
                    </a:lnTo>
                    <a:lnTo>
                      <a:pt x="1167" y="1180"/>
                    </a:lnTo>
                    <a:lnTo>
                      <a:pt x="1170" y="1175"/>
                    </a:lnTo>
                    <a:lnTo>
                      <a:pt x="1175" y="1172"/>
                    </a:lnTo>
                    <a:lnTo>
                      <a:pt x="1180" y="1170"/>
                    </a:lnTo>
                    <a:lnTo>
                      <a:pt x="1180" y="1170"/>
                    </a:lnTo>
                    <a:close/>
                    <a:moveTo>
                      <a:pt x="1123" y="1170"/>
                    </a:moveTo>
                    <a:lnTo>
                      <a:pt x="1123" y="1170"/>
                    </a:lnTo>
                    <a:lnTo>
                      <a:pt x="1123" y="1170"/>
                    </a:lnTo>
                    <a:lnTo>
                      <a:pt x="1129" y="1172"/>
                    </a:lnTo>
                    <a:lnTo>
                      <a:pt x="1134" y="1175"/>
                    </a:lnTo>
                    <a:lnTo>
                      <a:pt x="1138" y="1180"/>
                    </a:lnTo>
                    <a:lnTo>
                      <a:pt x="1138" y="1187"/>
                    </a:lnTo>
                    <a:lnTo>
                      <a:pt x="1138" y="1187"/>
                    </a:lnTo>
                    <a:lnTo>
                      <a:pt x="1138" y="1192"/>
                    </a:lnTo>
                    <a:lnTo>
                      <a:pt x="1134" y="1199"/>
                    </a:lnTo>
                    <a:lnTo>
                      <a:pt x="1129" y="1202"/>
                    </a:lnTo>
                    <a:lnTo>
                      <a:pt x="1123" y="1202"/>
                    </a:lnTo>
                    <a:lnTo>
                      <a:pt x="1123" y="1202"/>
                    </a:lnTo>
                    <a:lnTo>
                      <a:pt x="1117" y="1202"/>
                    </a:lnTo>
                    <a:lnTo>
                      <a:pt x="1112" y="1199"/>
                    </a:lnTo>
                    <a:lnTo>
                      <a:pt x="1109" y="1192"/>
                    </a:lnTo>
                    <a:lnTo>
                      <a:pt x="1107" y="1187"/>
                    </a:lnTo>
                    <a:lnTo>
                      <a:pt x="1107" y="1187"/>
                    </a:lnTo>
                    <a:lnTo>
                      <a:pt x="1109" y="1180"/>
                    </a:lnTo>
                    <a:lnTo>
                      <a:pt x="1112" y="1175"/>
                    </a:lnTo>
                    <a:lnTo>
                      <a:pt x="1117" y="1172"/>
                    </a:lnTo>
                    <a:lnTo>
                      <a:pt x="1123" y="1170"/>
                    </a:lnTo>
                    <a:lnTo>
                      <a:pt x="1123" y="1170"/>
                    </a:lnTo>
                    <a:close/>
                    <a:moveTo>
                      <a:pt x="1065" y="1170"/>
                    </a:moveTo>
                    <a:lnTo>
                      <a:pt x="1065" y="1170"/>
                    </a:lnTo>
                    <a:lnTo>
                      <a:pt x="1065" y="1170"/>
                    </a:lnTo>
                    <a:lnTo>
                      <a:pt x="1070" y="1172"/>
                    </a:lnTo>
                    <a:lnTo>
                      <a:pt x="1075" y="1175"/>
                    </a:lnTo>
                    <a:lnTo>
                      <a:pt x="1078" y="1180"/>
                    </a:lnTo>
                    <a:lnTo>
                      <a:pt x="1080" y="1187"/>
                    </a:lnTo>
                    <a:lnTo>
                      <a:pt x="1080" y="1187"/>
                    </a:lnTo>
                    <a:lnTo>
                      <a:pt x="1078" y="1192"/>
                    </a:lnTo>
                    <a:lnTo>
                      <a:pt x="1075" y="1199"/>
                    </a:lnTo>
                    <a:lnTo>
                      <a:pt x="1070" y="1202"/>
                    </a:lnTo>
                    <a:lnTo>
                      <a:pt x="1065" y="1202"/>
                    </a:lnTo>
                    <a:lnTo>
                      <a:pt x="1065" y="1202"/>
                    </a:lnTo>
                    <a:lnTo>
                      <a:pt x="1058" y="1202"/>
                    </a:lnTo>
                    <a:lnTo>
                      <a:pt x="1053" y="1199"/>
                    </a:lnTo>
                    <a:lnTo>
                      <a:pt x="1051" y="1192"/>
                    </a:lnTo>
                    <a:lnTo>
                      <a:pt x="1049" y="1187"/>
                    </a:lnTo>
                    <a:lnTo>
                      <a:pt x="1049" y="1187"/>
                    </a:lnTo>
                    <a:lnTo>
                      <a:pt x="1051" y="1180"/>
                    </a:lnTo>
                    <a:lnTo>
                      <a:pt x="1053" y="1175"/>
                    </a:lnTo>
                    <a:lnTo>
                      <a:pt x="1058" y="1172"/>
                    </a:lnTo>
                    <a:lnTo>
                      <a:pt x="1065" y="1170"/>
                    </a:lnTo>
                    <a:lnTo>
                      <a:pt x="1065" y="1170"/>
                    </a:lnTo>
                    <a:close/>
                    <a:moveTo>
                      <a:pt x="1007" y="1170"/>
                    </a:moveTo>
                    <a:lnTo>
                      <a:pt x="1007" y="1170"/>
                    </a:lnTo>
                    <a:lnTo>
                      <a:pt x="1007" y="1170"/>
                    </a:lnTo>
                    <a:lnTo>
                      <a:pt x="1012" y="1172"/>
                    </a:lnTo>
                    <a:lnTo>
                      <a:pt x="1017" y="1175"/>
                    </a:lnTo>
                    <a:lnTo>
                      <a:pt x="1020" y="1180"/>
                    </a:lnTo>
                    <a:lnTo>
                      <a:pt x="1022" y="1187"/>
                    </a:lnTo>
                    <a:lnTo>
                      <a:pt x="1022" y="1187"/>
                    </a:lnTo>
                    <a:lnTo>
                      <a:pt x="1020" y="1192"/>
                    </a:lnTo>
                    <a:lnTo>
                      <a:pt x="1017" y="1199"/>
                    </a:lnTo>
                    <a:lnTo>
                      <a:pt x="1012" y="1202"/>
                    </a:lnTo>
                    <a:lnTo>
                      <a:pt x="1007" y="1202"/>
                    </a:lnTo>
                    <a:lnTo>
                      <a:pt x="1007" y="1202"/>
                    </a:lnTo>
                    <a:lnTo>
                      <a:pt x="1000" y="1202"/>
                    </a:lnTo>
                    <a:lnTo>
                      <a:pt x="995" y="1199"/>
                    </a:lnTo>
                    <a:lnTo>
                      <a:pt x="991" y="1192"/>
                    </a:lnTo>
                    <a:lnTo>
                      <a:pt x="991" y="1187"/>
                    </a:lnTo>
                    <a:lnTo>
                      <a:pt x="991" y="1187"/>
                    </a:lnTo>
                    <a:lnTo>
                      <a:pt x="991" y="1180"/>
                    </a:lnTo>
                    <a:lnTo>
                      <a:pt x="995" y="1175"/>
                    </a:lnTo>
                    <a:lnTo>
                      <a:pt x="1000" y="1172"/>
                    </a:lnTo>
                    <a:lnTo>
                      <a:pt x="1007" y="1170"/>
                    </a:lnTo>
                    <a:lnTo>
                      <a:pt x="1007" y="1170"/>
                    </a:lnTo>
                    <a:close/>
                    <a:moveTo>
                      <a:pt x="947" y="1170"/>
                    </a:moveTo>
                    <a:lnTo>
                      <a:pt x="947" y="1170"/>
                    </a:lnTo>
                    <a:lnTo>
                      <a:pt x="947" y="1170"/>
                    </a:lnTo>
                    <a:lnTo>
                      <a:pt x="954" y="1172"/>
                    </a:lnTo>
                    <a:lnTo>
                      <a:pt x="959" y="1175"/>
                    </a:lnTo>
                    <a:lnTo>
                      <a:pt x="962" y="1180"/>
                    </a:lnTo>
                    <a:lnTo>
                      <a:pt x="964" y="1187"/>
                    </a:lnTo>
                    <a:lnTo>
                      <a:pt x="964" y="1187"/>
                    </a:lnTo>
                    <a:lnTo>
                      <a:pt x="962" y="1192"/>
                    </a:lnTo>
                    <a:lnTo>
                      <a:pt x="959" y="1199"/>
                    </a:lnTo>
                    <a:lnTo>
                      <a:pt x="954" y="1202"/>
                    </a:lnTo>
                    <a:lnTo>
                      <a:pt x="947" y="1202"/>
                    </a:lnTo>
                    <a:lnTo>
                      <a:pt x="947" y="1202"/>
                    </a:lnTo>
                    <a:lnTo>
                      <a:pt x="942" y="1202"/>
                    </a:lnTo>
                    <a:lnTo>
                      <a:pt x="937" y="1199"/>
                    </a:lnTo>
                    <a:lnTo>
                      <a:pt x="934" y="1192"/>
                    </a:lnTo>
                    <a:lnTo>
                      <a:pt x="932" y="1187"/>
                    </a:lnTo>
                    <a:lnTo>
                      <a:pt x="932" y="1187"/>
                    </a:lnTo>
                    <a:lnTo>
                      <a:pt x="934" y="1180"/>
                    </a:lnTo>
                    <a:lnTo>
                      <a:pt x="937" y="1175"/>
                    </a:lnTo>
                    <a:lnTo>
                      <a:pt x="942" y="1172"/>
                    </a:lnTo>
                    <a:lnTo>
                      <a:pt x="947" y="1170"/>
                    </a:lnTo>
                    <a:lnTo>
                      <a:pt x="947" y="1170"/>
                    </a:lnTo>
                    <a:close/>
                    <a:moveTo>
                      <a:pt x="1298" y="1127"/>
                    </a:moveTo>
                    <a:lnTo>
                      <a:pt x="1298" y="1127"/>
                    </a:lnTo>
                    <a:lnTo>
                      <a:pt x="1298" y="1127"/>
                    </a:lnTo>
                    <a:lnTo>
                      <a:pt x="1303" y="1129"/>
                    </a:lnTo>
                    <a:lnTo>
                      <a:pt x="1308" y="1133"/>
                    </a:lnTo>
                    <a:lnTo>
                      <a:pt x="1312" y="1138"/>
                    </a:lnTo>
                    <a:lnTo>
                      <a:pt x="1313" y="1143"/>
                    </a:lnTo>
                    <a:lnTo>
                      <a:pt x="1313" y="1143"/>
                    </a:lnTo>
                    <a:lnTo>
                      <a:pt x="1312" y="1150"/>
                    </a:lnTo>
                    <a:lnTo>
                      <a:pt x="1308" y="1155"/>
                    </a:lnTo>
                    <a:lnTo>
                      <a:pt x="1303" y="1158"/>
                    </a:lnTo>
                    <a:lnTo>
                      <a:pt x="1298" y="1160"/>
                    </a:lnTo>
                    <a:lnTo>
                      <a:pt x="1298" y="1160"/>
                    </a:lnTo>
                    <a:lnTo>
                      <a:pt x="1291" y="1158"/>
                    </a:lnTo>
                    <a:lnTo>
                      <a:pt x="1286" y="1155"/>
                    </a:lnTo>
                    <a:lnTo>
                      <a:pt x="1283" y="1150"/>
                    </a:lnTo>
                    <a:lnTo>
                      <a:pt x="1283" y="1143"/>
                    </a:lnTo>
                    <a:lnTo>
                      <a:pt x="1283" y="1143"/>
                    </a:lnTo>
                    <a:lnTo>
                      <a:pt x="1283" y="1138"/>
                    </a:lnTo>
                    <a:lnTo>
                      <a:pt x="1286" y="1133"/>
                    </a:lnTo>
                    <a:lnTo>
                      <a:pt x="1291" y="1129"/>
                    </a:lnTo>
                    <a:lnTo>
                      <a:pt x="1298" y="1127"/>
                    </a:lnTo>
                    <a:lnTo>
                      <a:pt x="1298" y="1127"/>
                    </a:lnTo>
                    <a:close/>
                    <a:moveTo>
                      <a:pt x="1240" y="1127"/>
                    </a:moveTo>
                    <a:lnTo>
                      <a:pt x="1240" y="1127"/>
                    </a:lnTo>
                    <a:lnTo>
                      <a:pt x="1240" y="1127"/>
                    </a:lnTo>
                    <a:lnTo>
                      <a:pt x="1245" y="1129"/>
                    </a:lnTo>
                    <a:lnTo>
                      <a:pt x="1250" y="1133"/>
                    </a:lnTo>
                    <a:lnTo>
                      <a:pt x="1254" y="1138"/>
                    </a:lnTo>
                    <a:lnTo>
                      <a:pt x="1255" y="1143"/>
                    </a:lnTo>
                    <a:lnTo>
                      <a:pt x="1255" y="1143"/>
                    </a:lnTo>
                    <a:lnTo>
                      <a:pt x="1254" y="1150"/>
                    </a:lnTo>
                    <a:lnTo>
                      <a:pt x="1250" y="1155"/>
                    </a:lnTo>
                    <a:lnTo>
                      <a:pt x="1245" y="1158"/>
                    </a:lnTo>
                    <a:lnTo>
                      <a:pt x="1240" y="1160"/>
                    </a:lnTo>
                    <a:lnTo>
                      <a:pt x="1240" y="1160"/>
                    </a:lnTo>
                    <a:lnTo>
                      <a:pt x="1233" y="1158"/>
                    </a:lnTo>
                    <a:lnTo>
                      <a:pt x="1228" y="1155"/>
                    </a:lnTo>
                    <a:lnTo>
                      <a:pt x="1225" y="1150"/>
                    </a:lnTo>
                    <a:lnTo>
                      <a:pt x="1225" y="1143"/>
                    </a:lnTo>
                    <a:lnTo>
                      <a:pt x="1225" y="1143"/>
                    </a:lnTo>
                    <a:lnTo>
                      <a:pt x="1225" y="1138"/>
                    </a:lnTo>
                    <a:lnTo>
                      <a:pt x="1228" y="1133"/>
                    </a:lnTo>
                    <a:lnTo>
                      <a:pt x="1233" y="1129"/>
                    </a:lnTo>
                    <a:lnTo>
                      <a:pt x="1240" y="1127"/>
                    </a:lnTo>
                    <a:lnTo>
                      <a:pt x="1240" y="1127"/>
                    </a:lnTo>
                    <a:close/>
                    <a:moveTo>
                      <a:pt x="1180" y="1127"/>
                    </a:moveTo>
                    <a:lnTo>
                      <a:pt x="1180" y="1127"/>
                    </a:lnTo>
                    <a:lnTo>
                      <a:pt x="1180" y="1127"/>
                    </a:lnTo>
                    <a:lnTo>
                      <a:pt x="1187" y="1129"/>
                    </a:lnTo>
                    <a:lnTo>
                      <a:pt x="1192" y="1133"/>
                    </a:lnTo>
                    <a:lnTo>
                      <a:pt x="1196" y="1138"/>
                    </a:lnTo>
                    <a:lnTo>
                      <a:pt x="1196" y="1143"/>
                    </a:lnTo>
                    <a:lnTo>
                      <a:pt x="1196" y="1143"/>
                    </a:lnTo>
                    <a:lnTo>
                      <a:pt x="1196" y="1150"/>
                    </a:lnTo>
                    <a:lnTo>
                      <a:pt x="1192" y="1155"/>
                    </a:lnTo>
                    <a:lnTo>
                      <a:pt x="1187" y="1158"/>
                    </a:lnTo>
                    <a:lnTo>
                      <a:pt x="1180" y="1160"/>
                    </a:lnTo>
                    <a:lnTo>
                      <a:pt x="1180" y="1160"/>
                    </a:lnTo>
                    <a:lnTo>
                      <a:pt x="1175" y="1158"/>
                    </a:lnTo>
                    <a:lnTo>
                      <a:pt x="1170" y="1155"/>
                    </a:lnTo>
                    <a:lnTo>
                      <a:pt x="1167" y="1150"/>
                    </a:lnTo>
                    <a:lnTo>
                      <a:pt x="1165" y="1143"/>
                    </a:lnTo>
                    <a:lnTo>
                      <a:pt x="1165" y="1143"/>
                    </a:lnTo>
                    <a:lnTo>
                      <a:pt x="1167" y="1138"/>
                    </a:lnTo>
                    <a:lnTo>
                      <a:pt x="1170" y="1133"/>
                    </a:lnTo>
                    <a:lnTo>
                      <a:pt x="1175" y="1129"/>
                    </a:lnTo>
                    <a:lnTo>
                      <a:pt x="1180" y="1127"/>
                    </a:lnTo>
                    <a:lnTo>
                      <a:pt x="1180" y="1127"/>
                    </a:lnTo>
                    <a:close/>
                    <a:moveTo>
                      <a:pt x="1123" y="1127"/>
                    </a:moveTo>
                    <a:lnTo>
                      <a:pt x="1123" y="1127"/>
                    </a:lnTo>
                    <a:lnTo>
                      <a:pt x="1123" y="1127"/>
                    </a:lnTo>
                    <a:lnTo>
                      <a:pt x="1129" y="1129"/>
                    </a:lnTo>
                    <a:lnTo>
                      <a:pt x="1134" y="1133"/>
                    </a:lnTo>
                    <a:lnTo>
                      <a:pt x="1138" y="1138"/>
                    </a:lnTo>
                    <a:lnTo>
                      <a:pt x="1138" y="1143"/>
                    </a:lnTo>
                    <a:lnTo>
                      <a:pt x="1138" y="1143"/>
                    </a:lnTo>
                    <a:lnTo>
                      <a:pt x="1138" y="1150"/>
                    </a:lnTo>
                    <a:lnTo>
                      <a:pt x="1134" y="1155"/>
                    </a:lnTo>
                    <a:lnTo>
                      <a:pt x="1129" y="1158"/>
                    </a:lnTo>
                    <a:lnTo>
                      <a:pt x="1123" y="1160"/>
                    </a:lnTo>
                    <a:lnTo>
                      <a:pt x="1123" y="1160"/>
                    </a:lnTo>
                    <a:lnTo>
                      <a:pt x="1117" y="1158"/>
                    </a:lnTo>
                    <a:lnTo>
                      <a:pt x="1112" y="1155"/>
                    </a:lnTo>
                    <a:lnTo>
                      <a:pt x="1109" y="1150"/>
                    </a:lnTo>
                    <a:lnTo>
                      <a:pt x="1107" y="1143"/>
                    </a:lnTo>
                    <a:lnTo>
                      <a:pt x="1107" y="1143"/>
                    </a:lnTo>
                    <a:lnTo>
                      <a:pt x="1109" y="1138"/>
                    </a:lnTo>
                    <a:lnTo>
                      <a:pt x="1112" y="1133"/>
                    </a:lnTo>
                    <a:lnTo>
                      <a:pt x="1117" y="1129"/>
                    </a:lnTo>
                    <a:lnTo>
                      <a:pt x="1123" y="1127"/>
                    </a:lnTo>
                    <a:lnTo>
                      <a:pt x="1123" y="1127"/>
                    </a:lnTo>
                    <a:close/>
                    <a:moveTo>
                      <a:pt x="1065" y="1127"/>
                    </a:moveTo>
                    <a:lnTo>
                      <a:pt x="1065" y="1127"/>
                    </a:lnTo>
                    <a:lnTo>
                      <a:pt x="1065" y="1127"/>
                    </a:lnTo>
                    <a:lnTo>
                      <a:pt x="1070" y="1129"/>
                    </a:lnTo>
                    <a:lnTo>
                      <a:pt x="1075" y="1133"/>
                    </a:lnTo>
                    <a:lnTo>
                      <a:pt x="1078" y="1138"/>
                    </a:lnTo>
                    <a:lnTo>
                      <a:pt x="1080" y="1143"/>
                    </a:lnTo>
                    <a:lnTo>
                      <a:pt x="1080" y="1143"/>
                    </a:lnTo>
                    <a:lnTo>
                      <a:pt x="1078" y="1150"/>
                    </a:lnTo>
                    <a:lnTo>
                      <a:pt x="1075" y="1155"/>
                    </a:lnTo>
                    <a:lnTo>
                      <a:pt x="1070" y="1158"/>
                    </a:lnTo>
                    <a:lnTo>
                      <a:pt x="1065" y="1160"/>
                    </a:lnTo>
                    <a:lnTo>
                      <a:pt x="1065" y="1160"/>
                    </a:lnTo>
                    <a:lnTo>
                      <a:pt x="1058" y="1158"/>
                    </a:lnTo>
                    <a:lnTo>
                      <a:pt x="1053" y="1155"/>
                    </a:lnTo>
                    <a:lnTo>
                      <a:pt x="1051" y="1150"/>
                    </a:lnTo>
                    <a:lnTo>
                      <a:pt x="1049" y="1143"/>
                    </a:lnTo>
                    <a:lnTo>
                      <a:pt x="1049" y="1143"/>
                    </a:lnTo>
                    <a:lnTo>
                      <a:pt x="1051" y="1138"/>
                    </a:lnTo>
                    <a:lnTo>
                      <a:pt x="1053" y="1133"/>
                    </a:lnTo>
                    <a:lnTo>
                      <a:pt x="1058" y="1129"/>
                    </a:lnTo>
                    <a:lnTo>
                      <a:pt x="1065" y="1127"/>
                    </a:lnTo>
                    <a:lnTo>
                      <a:pt x="1065" y="1127"/>
                    </a:lnTo>
                    <a:close/>
                    <a:moveTo>
                      <a:pt x="1007" y="1127"/>
                    </a:moveTo>
                    <a:lnTo>
                      <a:pt x="1007" y="1127"/>
                    </a:lnTo>
                    <a:lnTo>
                      <a:pt x="1007" y="1127"/>
                    </a:lnTo>
                    <a:lnTo>
                      <a:pt x="1012" y="1129"/>
                    </a:lnTo>
                    <a:lnTo>
                      <a:pt x="1017" y="1133"/>
                    </a:lnTo>
                    <a:lnTo>
                      <a:pt x="1020" y="1138"/>
                    </a:lnTo>
                    <a:lnTo>
                      <a:pt x="1022" y="1143"/>
                    </a:lnTo>
                    <a:lnTo>
                      <a:pt x="1022" y="1143"/>
                    </a:lnTo>
                    <a:lnTo>
                      <a:pt x="1020" y="1150"/>
                    </a:lnTo>
                    <a:lnTo>
                      <a:pt x="1017" y="1155"/>
                    </a:lnTo>
                    <a:lnTo>
                      <a:pt x="1012" y="1158"/>
                    </a:lnTo>
                    <a:lnTo>
                      <a:pt x="1007" y="1160"/>
                    </a:lnTo>
                    <a:lnTo>
                      <a:pt x="1007" y="1160"/>
                    </a:lnTo>
                    <a:lnTo>
                      <a:pt x="1000" y="1158"/>
                    </a:lnTo>
                    <a:lnTo>
                      <a:pt x="995" y="1155"/>
                    </a:lnTo>
                    <a:lnTo>
                      <a:pt x="991" y="1150"/>
                    </a:lnTo>
                    <a:lnTo>
                      <a:pt x="991" y="1143"/>
                    </a:lnTo>
                    <a:lnTo>
                      <a:pt x="991" y="1143"/>
                    </a:lnTo>
                    <a:lnTo>
                      <a:pt x="991" y="1138"/>
                    </a:lnTo>
                    <a:lnTo>
                      <a:pt x="995" y="1133"/>
                    </a:lnTo>
                    <a:lnTo>
                      <a:pt x="1000" y="1129"/>
                    </a:lnTo>
                    <a:lnTo>
                      <a:pt x="1007" y="1127"/>
                    </a:lnTo>
                    <a:lnTo>
                      <a:pt x="1007" y="1127"/>
                    </a:lnTo>
                    <a:close/>
                    <a:moveTo>
                      <a:pt x="947" y="1127"/>
                    </a:moveTo>
                    <a:lnTo>
                      <a:pt x="947" y="1127"/>
                    </a:lnTo>
                    <a:lnTo>
                      <a:pt x="947" y="1127"/>
                    </a:lnTo>
                    <a:lnTo>
                      <a:pt x="954" y="1129"/>
                    </a:lnTo>
                    <a:lnTo>
                      <a:pt x="959" y="1133"/>
                    </a:lnTo>
                    <a:lnTo>
                      <a:pt x="962" y="1138"/>
                    </a:lnTo>
                    <a:lnTo>
                      <a:pt x="964" y="1143"/>
                    </a:lnTo>
                    <a:lnTo>
                      <a:pt x="964" y="1143"/>
                    </a:lnTo>
                    <a:lnTo>
                      <a:pt x="962" y="1150"/>
                    </a:lnTo>
                    <a:lnTo>
                      <a:pt x="959" y="1155"/>
                    </a:lnTo>
                    <a:lnTo>
                      <a:pt x="954" y="1158"/>
                    </a:lnTo>
                    <a:lnTo>
                      <a:pt x="947" y="1160"/>
                    </a:lnTo>
                    <a:lnTo>
                      <a:pt x="947" y="1160"/>
                    </a:lnTo>
                    <a:lnTo>
                      <a:pt x="942" y="1158"/>
                    </a:lnTo>
                    <a:lnTo>
                      <a:pt x="937" y="1155"/>
                    </a:lnTo>
                    <a:lnTo>
                      <a:pt x="934" y="1150"/>
                    </a:lnTo>
                    <a:lnTo>
                      <a:pt x="932" y="1143"/>
                    </a:lnTo>
                    <a:lnTo>
                      <a:pt x="932" y="1143"/>
                    </a:lnTo>
                    <a:lnTo>
                      <a:pt x="934" y="1138"/>
                    </a:lnTo>
                    <a:lnTo>
                      <a:pt x="937" y="1133"/>
                    </a:lnTo>
                    <a:lnTo>
                      <a:pt x="942" y="1129"/>
                    </a:lnTo>
                    <a:lnTo>
                      <a:pt x="947" y="1127"/>
                    </a:lnTo>
                    <a:lnTo>
                      <a:pt x="947" y="1127"/>
                    </a:lnTo>
                    <a:close/>
                    <a:moveTo>
                      <a:pt x="1298" y="1083"/>
                    </a:moveTo>
                    <a:lnTo>
                      <a:pt x="1298" y="1083"/>
                    </a:lnTo>
                    <a:lnTo>
                      <a:pt x="1298" y="1083"/>
                    </a:lnTo>
                    <a:lnTo>
                      <a:pt x="1303" y="1085"/>
                    </a:lnTo>
                    <a:lnTo>
                      <a:pt x="1308" y="1088"/>
                    </a:lnTo>
                    <a:lnTo>
                      <a:pt x="1312" y="1093"/>
                    </a:lnTo>
                    <a:lnTo>
                      <a:pt x="1313" y="1100"/>
                    </a:lnTo>
                    <a:lnTo>
                      <a:pt x="1313" y="1100"/>
                    </a:lnTo>
                    <a:lnTo>
                      <a:pt x="1312" y="1107"/>
                    </a:lnTo>
                    <a:lnTo>
                      <a:pt x="1308" y="1112"/>
                    </a:lnTo>
                    <a:lnTo>
                      <a:pt x="1303" y="1116"/>
                    </a:lnTo>
                    <a:lnTo>
                      <a:pt x="1298" y="1116"/>
                    </a:lnTo>
                    <a:lnTo>
                      <a:pt x="1298" y="1116"/>
                    </a:lnTo>
                    <a:lnTo>
                      <a:pt x="1291" y="1116"/>
                    </a:lnTo>
                    <a:lnTo>
                      <a:pt x="1286" y="1112"/>
                    </a:lnTo>
                    <a:lnTo>
                      <a:pt x="1283" y="1107"/>
                    </a:lnTo>
                    <a:lnTo>
                      <a:pt x="1283" y="1100"/>
                    </a:lnTo>
                    <a:lnTo>
                      <a:pt x="1283" y="1100"/>
                    </a:lnTo>
                    <a:lnTo>
                      <a:pt x="1283" y="1093"/>
                    </a:lnTo>
                    <a:lnTo>
                      <a:pt x="1286" y="1088"/>
                    </a:lnTo>
                    <a:lnTo>
                      <a:pt x="1291" y="1085"/>
                    </a:lnTo>
                    <a:lnTo>
                      <a:pt x="1298" y="1083"/>
                    </a:lnTo>
                    <a:lnTo>
                      <a:pt x="1298" y="1083"/>
                    </a:lnTo>
                    <a:close/>
                    <a:moveTo>
                      <a:pt x="1240" y="1083"/>
                    </a:moveTo>
                    <a:lnTo>
                      <a:pt x="1240" y="1083"/>
                    </a:lnTo>
                    <a:lnTo>
                      <a:pt x="1240" y="1083"/>
                    </a:lnTo>
                    <a:lnTo>
                      <a:pt x="1245" y="1085"/>
                    </a:lnTo>
                    <a:lnTo>
                      <a:pt x="1250" y="1088"/>
                    </a:lnTo>
                    <a:lnTo>
                      <a:pt x="1254" y="1093"/>
                    </a:lnTo>
                    <a:lnTo>
                      <a:pt x="1255" y="1100"/>
                    </a:lnTo>
                    <a:lnTo>
                      <a:pt x="1255" y="1100"/>
                    </a:lnTo>
                    <a:lnTo>
                      <a:pt x="1254" y="1107"/>
                    </a:lnTo>
                    <a:lnTo>
                      <a:pt x="1250" y="1112"/>
                    </a:lnTo>
                    <a:lnTo>
                      <a:pt x="1245" y="1116"/>
                    </a:lnTo>
                    <a:lnTo>
                      <a:pt x="1240" y="1116"/>
                    </a:lnTo>
                    <a:lnTo>
                      <a:pt x="1240" y="1116"/>
                    </a:lnTo>
                    <a:lnTo>
                      <a:pt x="1233" y="1116"/>
                    </a:lnTo>
                    <a:lnTo>
                      <a:pt x="1228" y="1112"/>
                    </a:lnTo>
                    <a:lnTo>
                      <a:pt x="1225" y="1107"/>
                    </a:lnTo>
                    <a:lnTo>
                      <a:pt x="1225" y="1100"/>
                    </a:lnTo>
                    <a:lnTo>
                      <a:pt x="1225" y="1100"/>
                    </a:lnTo>
                    <a:lnTo>
                      <a:pt x="1225" y="1093"/>
                    </a:lnTo>
                    <a:lnTo>
                      <a:pt x="1228" y="1088"/>
                    </a:lnTo>
                    <a:lnTo>
                      <a:pt x="1233" y="1085"/>
                    </a:lnTo>
                    <a:lnTo>
                      <a:pt x="1240" y="1083"/>
                    </a:lnTo>
                    <a:lnTo>
                      <a:pt x="1240" y="1083"/>
                    </a:lnTo>
                    <a:close/>
                    <a:moveTo>
                      <a:pt x="1180" y="1083"/>
                    </a:moveTo>
                    <a:lnTo>
                      <a:pt x="1180" y="1083"/>
                    </a:lnTo>
                    <a:lnTo>
                      <a:pt x="1180" y="1083"/>
                    </a:lnTo>
                    <a:lnTo>
                      <a:pt x="1187" y="1085"/>
                    </a:lnTo>
                    <a:lnTo>
                      <a:pt x="1192" y="1088"/>
                    </a:lnTo>
                    <a:lnTo>
                      <a:pt x="1196" y="1093"/>
                    </a:lnTo>
                    <a:lnTo>
                      <a:pt x="1196" y="1100"/>
                    </a:lnTo>
                    <a:lnTo>
                      <a:pt x="1196" y="1100"/>
                    </a:lnTo>
                    <a:lnTo>
                      <a:pt x="1196" y="1107"/>
                    </a:lnTo>
                    <a:lnTo>
                      <a:pt x="1192" y="1112"/>
                    </a:lnTo>
                    <a:lnTo>
                      <a:pt x="1187" y="1116"/>
                    </a:lnTo>
                    <a:lnTo>
                      <a:pt x="1180" y="1116"/>
                    </a:lnTo>
                    <a:lnTo>
                      <a:pt x="1180" y="1116"/>
                    </a:lnTo>
                    <a:lnTo>
                      <a:pt x="1175" y="1116"/>
                    </a:lnTo>
                    <a:lnTo>
                      <a:pt x="1170" y="1112"/>
                    </a:lnTo>
                    <a:lnTo>
                      <a:pt x="1167" y="1107"/>
                    </a:lnTo>
                    <a:lnTo>
                      <a:pt x="1165" y="1100"/>
                    </a:lnTo>
                    <a:lnTo>
                      <a:pt x="1165" y="1100"/>
                    </a:lnTo>
                    <a:lnTo>
                      <a:pt x="1167" y="1093"/>
                    </a:lnTo>
                    <a:lnTo>
                      <a:pt x="1170" y="1088"/>
                    </a:lnTo>
                    <a:lnTo>
                      <a:pt x="1175" y="1085"/>
                    </a:lnTo>
                    <a:lnTo>
                      <a:pt x="1180" y="1083"/>
                    </a:lnTo>
                    <a:lnTo>
                      <a:pt x="1180" y="1083"/>
                    </a:lnTo>
                    <a:close/>
                    <a:moveTo>
                      <a:pt x="1123" y="1083"/>
                    </a:moveTo>
                    <a:lnTo>
                      <a:pt x="1123" y="1083"/>
                    </a:lnTo>
                    <a:lnTo>
                      <a:pt x="1123" y="1083"/>
                    </a:lnTo>
                    <a:lnTo>
                      <a:pt x="1129" y="1085"/>
                    </a:lnTo>
                    <a:lnTo>
                      <a:pt x="1134" y="1088"/>
                    </a:lnTo>
                    <a:lnTo>
                      <a:pt x="1138" y="1093"/>
                    </a:lnTo>
                    <a:lnTo>
                      <a:pt x="1138" y="1100"/>
                    </a:lnTo>
                    <a:lnTo>
                      <a:pt x="1138" y="1100"/>
                    </a:lnTo>
                    <a:lnTo>
                      <a:pt x="1138" y="1107"/>
                    </a:lnTo>
                    <a:lnTo>
                      <a:pt x="1134" y="1112"/>
                    </a:lnTo>
                    <a:lnTo>
                      <a:pt x="1129" y="1116"/>
                    </a:lnTo>
                    <a:lnTo>
                      <a:pt x="1123" y="1116"/>
                    </a:lnTo>
                    <a:lnTo>
                      <a:pt x="1123" y="1116"/>
                    </a:lnTo>
                    <a:lnTo>
                      <a:pt x="1117" y="1116"/>
                    </a:lnTo>
                    <a:lnTo>
                      <a:pt x="1112" y="1112"/>
                    </a:lnTo>
                    <a:lnTo>
                      <a:pt x="1109" y="1107"/>
                    </a:lnTo>
                    <a:lnTo>
                      <a:pt x="1107" y="1100"/>
                    </a:lnTo>
                    <a:lnTo>
                      <a:pt x="1107" y="1100"/>
                    </a:lnTo>
                    <a:lnTo>
                      <a:pt x="1109" y="1093"/>
                    </a:lnTo>
                    <a:lnTo>
                      <a:pt x="1112" y="1088"/>
                    </a:lnTo>
                    <a:lnTo>
                      <a:pt x="1117" y="1085"/>
                    </a:lnTo>
                    <a:lnTo>
                      <a:pt x="1123" y="1083"/>
                    </a:lnTo>
                    <a:lnTo>
                      <a:pt x="1123" y="1083"/>
                    </a:lnTo>
                    <a:close/>
                    <a:moveTo>
                      <a:pt x="1065" y="1083"/>
                    </a:moveTo>
                    <a:lnTo>
                      <a:pt x="1065" y="1083"/>
                    </a:lnTo>
                    <a:lnTo>
                      <a:pt x="1065" y="1083"/>
                    </a:lnTo>
                    <a:lnTo>
                      <a:pt x="1070" y="1085"/>
                    </a:lnTo>
                    <a:lnTo>
                      <a:pt x="1075" y="1088"/>
                    </a:lnTo>
                    <a:lnTo>
                      <a:pt x="1078" y="1093"/>
                    </a:lnTo>
                    <a:lnTo>
                      <a:pt x="1080" y="1100"/>
                    </a:lnTo>
                    <a:lnTo>
                      <a:pt x="1080" y="1100"/>
                    </a:lnTo>
                    <a:lnTo>
                      <a:pt x="1078" y="1107"/>
                    </a:lnTo>
                    <a:lnTo>
                      <a:pt x="1075" y="1112"/>
                    </a:lnTo>
                    <a:lnTo>
                      <a:pt x="1070" y="1116"/>
                    </a:lnTo>
                    <a:lnTo>
                      <a:pt x="1065" y="1116"/>
                    </a:lnTo>
                    <a:lnTo>
                      <a:pt x="1065" y="1116"/>
                    </a:lnTo>
                    <a:lnTo>
                      <a:pt x="1058" y="1116"/>
                    </a:lnTo>
                    <a:lnTo>
                      <a:pt x="1053" y="1112"/>
                    </a:lnTo>
                    <a:lnTo>
                      <a:pt x="1051" y="1107"/>
                    </a:lnTo>
                    <a:lnTo>
                      <a:pt x="1049" y="1100"/>
                    </a:lnTo>
                    <a:lnTo>
                      <a:pt x="1049" y="1100"/>
                    </a:lnTo>
                    <a:lnTo>
                      <a:pt x="1051" y="1093"/>
                    </a:lnTo>
                    <a:lnTo>
                      <a:pt x="1053" y="1088"/>
                    </a:lnTo>
                    <a:lnTo>
                      <a:pt x="1058" y="1085"/>
                    </a:lnTo>
                    <a:lnTo>
                      <a:pt x="1065" y="1083"/>
                    </a:lnTo>
                    <a:lnTo>
                      <a:pt x="1065" y="1083"/>
                    </a:lnTo>
                    <a:close/>
                    <a:moveTo>
                      <a:pt x="1007" y="1083"/>
                    </a:moveTo>
                    <a:lnTo>
                      <a:pt x="1007" y="1083"/>
                    </a:lnTo>
                    <a:lnTo>
                      <a:pt x="1007" y="1083"/>
                    </a:lnTo>
                    <a:lnTo>
                      <a:pt x="1012" y="1085"/>
                    </a:lnTo>
                    <a:lnTo>
                      <a:pt x="1017" y="1088"/>
                    </a:lnTo>
                    <a:lnTo>
                      <a:pt x="1020" y="1093"/>
                    </a:lnTo>
                    <a:lnTo>
                      <a:pt x="1022" y="1100"/>
                    </a:lnTo>
                    <a:lnTo>
                      <a:pt x="1022" y="1100"/>
                    </a:lnTo>
                    <a:lnTo>
                      <a:pt x="1020" y="1107"/>
                    </a:lnTo>
                    <a:lnTo>
                      <a:pt x="1017" y="1112"/>
                    </a:lnTo>
                    <a:lnTo>
                      <a:pt x="1012" y="1116"/>
                    </a:lnTo>
                    <a:lnTo>
                      <a:pt x="1007" y="1116"/>
                    </a:lnTo>
                    <a:lnTo>
                      <a:pt x="1007" y="1116"/>
                    </a:lnTo>
                    <a:lnTo>
                      <a:pt x="1000" y="1116"/>
                    </a:lnTo>
                    <a:lnTo>
                      <a:pt x="995" y="1112"/>
                    </a:lnTo>
                    <a:lnTo>
                      <a:pt x="991" y="1107"/>
                    </a:lnTo>
                    <a:lnTo>
                      <a:pt x="991" y="1100"/>
                    </a:lnTo>
                    <a:lnTo>
                      <a:pt x="991" y="1100"/>
                    </a:lnTo>
                    <a:lnTo>
                      <a:pt x="991" y="1093"/>
                    </a:lnTo>
                    <a:lnTo>
                      <a:pt x="995" y="1088"/>
                    </a:lnTo>
                    <a:lnTo>
                      <a:pt x="1000" y="1085"/>
                    </a:lnTo>
                    <a:lnTo>
                      <a:pt x="1007" y="1083"/>
                    </a:lnTo>
                    <a:lnTo>
                      <a:pt x="1007" y="1083"/>
                    </a:lnTo>
                    <a:close/>
                    <a:moveTo>
                      <a:pt x="947" y="1083"/>
                    </a:moveTo>
                    <a:lnTo>
                      <a:pt x="947" y="1083"/>
                    </a:lnTo>
                    <a:lnTo>
                      <a:pt x="947" y="1083"/>
                    </a:lnTo>
                    <a:lnTo>
                      <a:pt x="954" y="1085"/>
                    </a:lnTo>
                    <a:lnTo>
                      <a:pt x="959" y="1088"/>
                    </a:lnTo>
                    <a:lnTo>
                      <a:pt x="962" y="1093"/>
                    </a:lnTo>
                    <a:lnTo>
                      <a:pt x="964" y="1100"/>
                    </a:lnTo>
                    <a:lnTo>
                      <a:pt x="964" y="1100"/>
                    </a:lnTo>
                    <a:lnTo>
                      <a:pt x="962" y="1107"/>
                    </a:lnTo>
                    <a:lnTo>
                      <a:pt x="959" y="1112"/>
                    </a:lnTo>
                    <a:lnTo>
                      <a:pt x="954" y="1116"/>
                    </a:lnTo>
                    <a:lnTo>
                      <a:pt x="947" y="1116"/>
                    </a:lnTo>
                    <a:lnTo>
                      <a:pt x="947" y="1116"/>
                    </a:lnTo>
                    <a:lnTo>
                      <a:pt x="942" y="1116"/>
                    </a:lnTo>
                    <a:lnTo>
                      <a:pt x="937" y="1112"/>
                    </a:lnTo>
                    <a:lnTo>
                      <a:pt x="934" y="1107"/>
                    </a:lnTo>
                    <a:lnTo>
                      <a:pt x="932" y="1100"/>
                    </a:lnTo>
                    <a:lnTo>
                      <a:pt x="932" y="1100"/>
                    </a:lnTo>
                    <a:lnTo>
                      <a:pt x="934" y="1093"/>
                    </a:lnTo>
                    <a:lnTo>
                      <a:pt x="937" y="1088"/>
                    </a:lnTo>
                    <a:lnTo>
                      <a:pt x="942" y="1085"/>
                    </a:lnTo>
                    <a:lnTo>
                      <a:pt x="947" y="1083"/>
                    </a:lnTo>
                    <a:lnTo>
                      <a:pt x="947" y="1083"/>
                    </a:lnTo>
                    <a:close/>
                    <a:moveTo>
                      <a:pt x="1298" y="1041"/>
                    </a:moveTo>
                    <a:lnTo>
                      <a:pt x="1298" y="1041"/>
                    </a:lnTo>
                    <a:lnTo>
                      <a:pt x="1298" y="1041"/>
                    </a:lnTo>
                    <a:lnTo>
                      <a:pt x="1303" y="1042"/>
                    </a:lnTo>
                    <a:lnTo>
                      <a:pt x="1308" y="1046"/>
                    </a:lnTo>
                    <a:lnTo>
                      <a:pt x="1312" y="1051"/>
                    </a:lnTo>
                    <a:lnTo>
                      <a:pt x="1313" y="1056"/>
                    </a:lnTo>
                    <a:lnTo>
                      <a:pt x="1313" y="1056"/>
                    </a:lnTo>
                    <a:lnTo>
                      <a:pt x="1312" y="1063"/>
                    </a:lnTo>
                    <a:lnTo>
                      <a:pt x="1308" y="1068"/>
                    </a:lnTo>
                    <a:lnTo>
                      <a:pt x="1303" y="1071"/>
                    </a:lnTo>
                    <a:lnTo>
                      <a:pt x="1298" y="1073"/>
                    </a:lnTo>
                    <a:lnTo>
                      <a:pt x="1298" y="1073"/>
                    </a:lnTo>
                    <a:lnTo>
                      <a:pt x="1291" y="1071"/>
                    </a:lnTo>
                    <a:lnTo>
                      <a:pt x="1286" y="1068"/>
                    </a:lnTo>
                    <a:lnTo>
                      <a:pt x="1283" y="1063"/>
                    </a:lnTo>
                    <a:lnTo>
                      <a:pt x="1283" y="1056"/>
                    </a:lnTo>
                    <a:lnTo>
                      <a:pt x="1283" y="1056"/>
                    </a:lnTo>
                    <a:lnTo>
                      <a:pt x="1283" y="1051"/>
                    </a:lnTo>
                    <a:lnTo>
                      <a:pt x="1286" y="1046"/>
                    </a:lnTo>
                    <a:lnTo>
                      <a:pt x="1291" y="1042"/>
                    </a:lnTo>
                    <a:lnTo>
                      <a:pt x="1298" y="1041"/>
                    </a:lnTo>
                    <a:lnTo>
                      <a:pt x="1298" y="1041"/>
                    </a:lnTo>
                    <a:close/>
                    <a:moveTo>
                      <a:pt x="1240" y="1041"/>
                    </a:moveTo>
                    <a:lnTo>
                      <a:pt x="1240" y="1041"/>
                    </a:lnTo>
                    <a:lnTo>
                      <a:pt x="1240" y="1041"/>
                    </a:lnTo>
                    <a:lnTo>
                      <a:pt x="1245" y="1042"/>
                    </a:lnTo>
                    <a:lnTo>
                      <a:pt x="1250" y="1046"/>
                    </a:lnTo>
                    <a:lnTo>
                      <a:pt x="1254" y="1051"/>
                    </a:lnTo>
                    <a:lnTo>
                      <a:pt x="1255" y="1056"/>
                    </a:lnTo>
                    <a:lnTo>
                      <a:pt x="1255" y="1056"/>
                    </a:lnTo>
                    <a:lnTo>
                      <a:pt x="1254" y="1063"/>
                    </a:lnTo>
                    <a:lnTo>
                      <a:pt x="1250" y="1068"/>
                    </a:lnTo>
                    <a:lnTo>
                      <a:pt x="1245" y="1071"/>
                    </a:lnTo>
                    <a:lnTo>
                      <a:pt x="1240" y="1073"/>
                    </a:lnTo>
                    <a:lnTo>
                      <a:pt x="1240" y="1073"/>
                    </a:lnTo>
                    <a:lnTo>
                      <a:pt x="1233" y="1071"/>
                    </a:lnTo>
                    <a:lnTo>
                      <a:pt x="1228" y="1068"/>
                    </a:lnTo>
                    <a:lnTo>
                      <a:pt x="1225" y="1063"/>
                    </a:lnTo>
                    <a:lnTo>
                      <a:pt x="1225" y="1056"/>
                    </a:lnTo>
                    <a:lnTo>
                      <a:pt x="1225" y="1056"/>
                    </a:lnTo>
                    <a:lnTo>
                      <a:pt x="1225" y="1051"/>
                    </a:lnTo>
                    <a:lnTo>
                      <a:pt x="1228" y="1046"/>
                    </a:lnTo>
                    <a:lnTo>
                      <a:pt x="1233" y="1042"/>
                    </a:lnTo>
                    <a:lnTo>
                      <a:pt x="1240" y="1041"/>
                    </a:lnTo>
                    <a:lnTo>
                      <a:pt x="1240" y="1041"/>
                    </a:lnTo>
                    <a:close/>
                    <a:moveTo>
                      <a:pt x="1180" y="1041"/>
                    </a:moveTo>
                    <a:lnTo>
                      <a:pt x="1180" y="1041"/>
                    </a:lnTo>
                    <a:lnTo>
                      <a:pt x="1180" y="1041"/>
                    </a:lnTo>
                    <a:lnTo>
                      <a:pt x="1187" y="1042"/>
                    </a:lnTo>
                    <a:lnTo>
                      <a:pt x="1192" y="1046"/>
                    </a:lnTo>
                    <a:lnTo>
                      <a:pt x="1196" y="1051"/>
                    </a:lnTo>
                    <a:lnTo>
                      <a:pt x="1196" y="1056"/>
                    </a:lnTo>
                    <a:lnTo>
                      <a:pt x="1196" y="1056"/>
                    </a:lnTo>
                    <a:lnTo>
                      <a:pt x="1196" y="1063"/>
                    </a:lnTo>
                    <a:lnTo>
                      <a:pt x="1192" y="1068"/>
                    </a:lnTo>
                    <a:lnTo>
                      <a:pt x="1187" y="1071"/>
                    </a:lnTo>
                    <a:lnTo>
                      <a:pt x="1180" y="1073"/>
                    </a:lnTo>
                    <a:lnTo>
                      <a:pt x="1180" y="1073"/>
                    </a:lnTo>
                    <a:lnTo>
                      <a:pt x="1175" y="1071"/>
                    </a:lnTo>
                    <a:lnTo>
                      <a:pt x="1170" y="1068"/>
                    </a:lnTo>
                    <a:lnTo>
                      <a:pt x="1167" y="1063"/>
                    </a:lnTo>
                    <a:lnTo>
                      <a:pt x="1165" y="1056"/>
                    </a:lnTo>
                    <a:lnTo>
                      <a:pt x="1165" y="1056"/>
                    </a:lnTo>
                    <a:lnTo>
                      <a:pt x="1167" y="1051"/>
                    </a:lnTo>
                    <a:lnTo>
                      <a:pt x="1170" y="1046"/>
                    </a:lnTo>
                    <a:lnTo>
                      <a:pt x="1175" y="1042"/>
                    </a:lnTo>
                    <a:lnTo>
                      <a:pt x="1180" y="1041"/>
                    </a:lnTo>
                    <a:lnTo>
                      <a:pt x="1180" y="1041"/>
                    </a:lnTo>
                    <a:close/>
                    <a:moveTo>
                      <a:pt x="1123" y="1041"/>
                    </a:moveTo>
                    <a:lnTo>
                      <a:pt x="1123" y="1041"/>
                    </a:lnTo>
                    <a:lnTo>
                      <a:pt x="1123" y="1041"/>
                    </a:lnTo>
                    <a:lnTo>
                      <a:pt x="1129" y="1042"/>
                    </a:lnTo>
                    <a:lnTo>
                      <a:pt x="1134" y="1046"/>
                    </a:lnTo>
                    <a:lnTo>
                      <a:pt x="1138" y="1051"/>
                    </a:lnTo>
                    <a:lnTo>
                      <a:pt x="1138" y="1056"/>
                    </a:lnTo>
                    <a:lnTo>
                      <a:pt x="1138" y="1056"/>
                    </a:lnTo>
                    <a:lnTo>
                      <a:pt x="1138" y="1063"/>
                    </a:lnTo>
                    <a:lnTo>
                      <a:pt x="1134" y="1068"/>
                    </a:lnTo>
                    <a:lnTo>
                      <a:pt x="1129" y="1071"/>
                    </a:lnTo>
                    <a:lnTo>
                      <a:pt x="1123" y="1073"/>
                    </a:lnTo>
                    <a:lnTo>
                      <a:pt x="1123" y="1073"/>
                    </a:lnTo>
                    <a:lnTo>
                      <a:pt x="1117" y="1071"/>
                    </a:lnTo>
                    <a:lnTo>
                      <a:pt x="1112" y="1068"/>
                    </a:lnTo>
                    <a:lnTo>
                      <a:pt x="1109" y="1063"/>
                    </a:lnTo>
                    <a:lnTo>
                      <a:pt x="1107" y="1056"/>
                    </a:lnTo>
                    <a:lnTo>
                      <a:pt x="1107" y="1056"/>
                    </a:lnTo>
                    <a:lnTo>
                      <a:pt x="1109" y="1051"/>
                    </a:lnTo>
                    <a:lnTo>
                      <a:pt x="1112" y="1046"/>
                    </a:lnTo>
                    <a:lnTo>
                      <a:pt x="1117" y="1042"/>
                    </a:lnTo>
                    <a:lnTo>
                      <a:pt x="1123" y="1041"/>
                    </a:lnTo>
                    <a:lnTo>
                      <a:pt x="1123" y="1041"/>
                    </a:lnTo>
                    <a:close/>
                    <a:moveTo>
                      <a:pt x="1065" y="1041"/>
                    </a:moveTo>
                    <a:lnTo>
                      <a:pt x="1065" y="1041"/>
                    </a:lnTo>
                    <a:lnTo>
                      <a:pt x="1065" y="1041"/>
                    </a:lnTo>
                    <a:lnTo>
                      <a:pt x="1070" y="1042"/>
                    </a:lnTo>
                    <a:lnTo>
                      <a:pt x="1075" y="1046"/>
                    </a:lnTo>
                    <a:lnTo>
                      <a:pt x="1078" y="1051"/>
                    </a:lnTo>
                    <a:lnTo>
                      <a:pt x="1080" y="1056"/>
                    </a:lnTo>
                    <a:lnTo>
                      <a:pt x="1080" y="1056"/>
                    </a:lnTo>
                    <a:lnTo>
                      <a:pt x="1078" y="1063"/>
                    </a:lnTo>
                    <a:lnTo>
                      <a:pt x="1075" y="1068"/>
                    </a:lnTo>
                    <a:lnTo>
                      <a:pt x="1070" y="1071"/>
                    </a:lnTo>
                    <a:lnTo>
                      <a:pt x="1065" y="1073"/>
                    </a:lnTo>
                    <a:lnTo>
                      <a:pt x="1065" y="1073"/>
                    </a:lnTo>
                    <a:lnTo>
                      <a:pt x="1058" y="1071"/>
                    </a:lnTo>
                    <a:lnTo>
                      <a:pt x="1053" y="1068"/>
                    </a:lnTo>
                    <a:lnTo>
                      <a:pt x="1051" y="1063"/>
                    </a:lnTo>
                    <a:lnTo>
                      <a:pt x="1049" y="1056"/>
                    </a:lnTo>
                    <a:lnTo>
                      <a:pt x="1049" y="1056"/>
                    </a:lnTo>
                    <a:lnTo>
                      <a:pt x="1051" y="1051"/>
                    </a:lnTo>
                    <a:lnTo>
                      <a:pt x="1053" y="1046"/>
                    </a:lnTo>
                    <a:lnTo>
                      <a:pt x="1058" y="1042"/>
                    </a:lnTo>
                    <a:lnTo>
                      <a:pt x="1065" y="1041"/>
                    </a:lnTo>
                    <a:lnTo>
                      <a:pt x="1065" y="1041"/>
                    </a:lnTo>
                    <a:close/>
                    <a:moveTo>
                      <a:pt x="1007" y="1041"/>
                    </a:moveTo>
                    <a:lnTo>
                      <a:pt x="1007" y="1041"/>
                    </a:lnTo>
                    <a:lnTo>
                      <a:pt x="1007" y="1041"/>
                    </a:lnTo>
                    <a:lnTo>
                      <a:pt x="1012" y="1042"/>
                    </a:lnTo>
                    <a:lnTo>
                      <a:pt x="1017" y="1046"/>
                    </a:lnTo>
                    <a:lnTo>
                      <a:pt x="1020" y="1051"/>
                    </a:lnTo>
                    <a:lnTo>
                      <a:pt x="1022" y="1056"/>
                    </a:lnTo>
                    <a:lnTo>
                      <a:pt x="1022" y="1056"/>
                    </a:lnTo>
                    <a:lnTo>
                      <a:pt x="1020" y="1063"/>
                    </a:lnTo>
                    <a:lnTo>
                      <a:pt x="1017" y="1068"/>
                    </a:lnTo>
                    <a:lnTo>
                      <a:pt x="1012" y="1071"/>
                    </a:lnTo>
                    <a:lnTo>
                      <a:pt x="1007" y="1073"/>
                    </a:lnTo>
                    <a:lnTo>
                      <a:pt x="1007" y="1073"/>
                    </a:lnTo>
                    <a:lnTo>
                      <a:pt x="1000" y="1071"/>
                    </a:lnTo>
                    <a:lnTo>
                      <a:pt x="995" y="1068"/>
                    </a:lnTo>
                    <a:lnTo>
                      <a:pt x="991" y="1063"/>
                    </a:lnTo>
                    <a:lnTo>
                      <a:pt x="991" y="1056"/>
                    </a:lnTo>
                    <a:lnTo>
                      <a:pt x="991" y="1056"/>
                    </a:lnTo>
                    <a:lnTo>
                      <a:pt x="991" y="1051"/>
                    </a:lnTo>
                    <a:lnTo>
                      <a:pt x="995" y="1046"/>
                    </a:lnTo>
                    <a:lnTo>
                      <a:pt x="1000" y="1042"/>
                    </a:lnTo>
                    <a:lnTo>
                      <a:pt x="1007" y="1041"/>
                    </a:lnTo>
                    <a:lnTo>
                      <a:pt x="1007" y="1041"/>
                    </a:lnTo>
                    <a:close/>
                    <a:moveTo>
                      <a:pt x="947" y="1041"/>
                    </a:moveTo>
                    <a:lnTo>
                      <a:pt x="947" y="1041"/>
                    </a:lnTo>
                    <a:lnTo>
                      <a:pt x="947" y="1041"/>
                    </a:lnTo>
                    <a:lnTo>
                      <a:pt x="954" y="1042"/>
                    </a:lnTo>
                    <a:lnTo>
                      <a:pt x="959" y="1046"/>
                    </a:lnTo>
                    <a:lnTo>
                      <a:pt x="962" y="1051"/>
                    </a:lnTo>
                    <a:lnTo>
                      <a:pt x="964" y="1056"/>
                    </a:lnTo>
                    <a:lnTo>
                      <a:pt x="964" y="1056"/>
                    </a:lnTo>
                    <a:lnTo>
                      <a:pt x="962" y="1063"/>
                    </a:lnTo>
                    <a:lnTo>
                      <a:pt x="959" y="1068"/>
                    </a:lnTo>
                    <a:lnTo>
                      <a:pt x="954" y="1071"/>
                    </a:lnTo>
                    <a:lnTo>
                      <a:pt x="947" y="1073"/>
                    </a:lnTo>
                    <a:lnTo>
                      <a:pt x="947" y="1073"/>
                    </a:lnTo>
                    <a:lnTo>
                      <a:pt x="942" y="1071"/>
                    </a:lnTo>
                    <a:lnTo>
                      <a:pt x="937" y="1068"/>
                    </a:lnTo>
                    <a:lnTo>
                      <a:pt x="934" y="1063"/>
                    </a:lnTo>
                    <a:lnTo>
                      <a:pt x="932" y="1056"/>
                    </a:lnTo>
                    <a:lnTo>
                      <a:pt x="932" y="1056"/>
                    </a:lnTo>
                    <a:lnTo>
                      <a:pt x="934" y="1051"/>
                    </a:lnTo>
                    <a:lnTo>
                      <a:pt x="937" y="1046"/>
                    </a:lnTo>
                    <a:lnTo>
                      <a:pt x="942" y="1042"/>
                    </a:lnTo>
                    <a:lnTo>
                      <a:pt x="947" y="1041"/>
                    </a:lnTo>
                    <a:lnTo>
                      <a:pt x="947" y="1041"/>
                    </a:lnTo>
                    <a:close/>
                    <a:moveTo>
                      <a:pt x="1298" y="996"/>
                    </a:moveTo>
                    <a:lnTo>
                      <a:pt x="1298" y="996"/>
                    </a:lnTo>
                    <a:lnTo>
                      <a:pt x="1298" y="996"/>
                    </a:lnTo>
                    <a:lnTo>
                      <a:pt x="1303" y="998"/>
                    </a:lnTo>
                    <a:lnTo>
                      <a:pt x="1308" y="1001"/>
                    </a:lnTo>
                    <a:lnTo>
                      <a:pt x="1312" y="1007"/>
                    </a:lnTo>
                    <a:lnTo>
                      <a:pt x="1313" y="1013"/>
                    </a:lnTo>
                    <a:lnTo>
                      <a:pt x="1313" y="1013"/>
                    </a:lnTo>
                    <a:lnTo>
                      <a:pt x="1312" y="1020"/>
                    </a:lnTo>
                    <a:lnTo>
                      <a:pt x="1308" y="1025"/>
                    </a:lnTo>
                    <a:lnTo>
                      <a:pt x="1303" y="1029"/>
                    </a:lnTo>
                    <a:lnTo>
                      <a:pt x="1298" y="1029"/>
                    </a:lnTo>
                    <a:lnTo>
                      <a:pt x="1298" y="1029"/>
                    </a:lnTo>
                    <a:lnTo>
                      <a:pt x="1291" y="1029"/>
                    </a:lnTo>
                    <a:lnTo>
                      <a:pt x="1286" y="1025"/>
                    </a:lnTo>
                    <a:lnTo>
                      <a:pt x="1283" y="1020"/>
                    </a:lnTo>
                    <a:lnTo>
                      <a:pt x="1283" y="1013"/>
                    </a:lnTo>
                    <a:lnTo>
                      <a:pt x="1283" y="1013"/>
                    </a:lnTo>
                    <a:lnTo>
                      <a:pt x="1283" y="1007"/>
                    </a:lnTo>
                    <a:lnTo>
                      <a:pt x="1286" y="1001"/>
                    </a:lnTo>
                    <a:lnTo>
                      <a:pt x="1291" y="998"/>
                    </a:lnTo>
                    <a:lnTo>
                      <a:pt x="1298" y="996"/>
                    </a:lnTo>
                    <a:lnTo>
                      <a:pt x="1298" y="996"/>
                    </a:lnTo>
                    <a:close/>
                    <a:moveTo>
                      <a:pt x="1240" y="996"/>
                    </a:moveTo>
                    <a:lnTo>
                      <a:pt x="1240" y="996"/>
                    </a:lnTo>
                    <a:lnTo>
                      <a:pt x="1240" y="996"/>
                    </a:lnTo>
                    <a:lnTo>
                      <a:pt x="1245" y="998"/>
                    </a:lnTo>
                    <a:lnTo>
                      <a:pt x="1250" y="1001"/>
                    </a:lnTo>
                    <a:lnTo>
                      <a:pt x="1254" y="1007"/>
                    </a:lnTo>
                    <a:lnTo>
                      <a:pt x="1255" y="1013"/>
                    </a:lnTo>
                    <a:lnTo>
                      <a:pt x="1255" y="1013"/>
                    </a:lnTo>
                    <a:lnTo>
                      <a:pt x="1254" y="1020"/>
                    </a:lnTo>
                    <a:lnTo>
                      <a:pt x="1250" y="1025"/>
                    </a:lnTo>
                    <a:lnTo>
                      <a:pt x="1245" y="1029"/>
                    </a:lnTo>
                    <a:lnTo>
                      <a:pt x="1240" y="1029"/>
                    </a:lnTo>
                    <a:lnTo>
                      <a:pt x="1240" y="1029"/>
                    </a:lnTo>
                    <a:lnTo>
                      <a:pt x="1233" y="1029"/>
                    </a:lnTo>
                    <a:lnTo>
                      <a:pt x="1228" y="1025"/>
                    </a:lnTo>
                    <a:lnTo>
                      <a:pt x="1225" y="1020"/>
                    </a:lnTo>
                    <a:lnTo>
                      <a:pt x="1225" y="1013"/>
                    </a:lnTo>
                    <a:lnTo>
                      <a:pt x="1225" y="1013"/>
                    </a:lnTo>
                    <a:lnTo>
                      <a:pt x="1225" y="1007"/>
                    </a:lnTo>
                    <a:lnTo>
                      <a:pt x="1228" y="1001"/>
                    </a:lnTo>
                    <a:lnTo>
                      <a:pt x="1233" y="998"/>
                    </a:lnTo>
                    <a:lnTo>
                      <a:pt x="1240" y="996"/>
                    </a:lnTo>
                    <a:lnTo>
                      <a:pt x="1240" y="996"/>
                    </a:lnTo>
                    <a:close/>
                    <a:moveTo>
                      <a:pt x="1180" y="996"/>
                    </a:moveTo>
                    <a:lnTo>
                      <a:pt x="1180" y="996"/>
                    </a:lnTo>
                    <a:lnTo>
                      <a:pt x="1180" y="996"/>
                    </a:lnTo>
                    <a:lnTo>
                      <a:pt x="1187" y="998"/>
                    </a:lnTo>
                    <a:lnTo>
                      <a:pt x="1192" y="1001"/>
                    </a:lnTo>
                    <a:lnTo>
                      <a:pt x="1196" y="1007"/>
                    </a:lnTo>
                    <a:lnTo>
                      <a:pt x="1196" y="1013"/>
                    </a:lnTo>
                    <a:lnTo>
                      <a:pt x="1196" y="1013"/>
                    </a:lnTo>
                    <a:lnTo>
                      <a:pt x="1196" y="1020"/>
                    </a:lnTo>
                    <a:lnTo>
                      <a:pt x="1192" y="1025"/>
                    </a:lnTo>
                    <a:lnTo>
                      <a:pt x="1187" y="1029"/>
                    </a:lnTo>
                    <a:lnTo>
                      <a:pt x="1180" y="1029"/>
                    </a:lnTo>
                    <a:lnTo>
                      <a:pt x="1180" y="1029"/>
                    </a:lnTo>
                    <a:lnTo>
                      <a:pt x="1175" y="1029"/>
                    </a:lnTo>
                    <a:lnTo>
                      <a:pt x="1170" y="1025"/>
                    </a:lnTo>
                    <a:lnTo>
                      <a:pt x="1167" y="1020"/>
                    </a:lnTo>
                    <a:lnTo>
                      <a:pt x="1165" y="1013"/>
                    </a:lnTo>
                    <a:lnTo>
                      <a:pt x="1165" y="1013"/>
                    </a:lnTo>
                    <a:lnTo>
                      <a:pt x="1167" y="1007"/>
                    </a:lnTo>
                    <a:lnTo>
                      <a:pt x="1170" y="1001"/>
                    </a:lnTo>
                    <a:lnTo>
                      <a:pt x="1175" y="998"/>
                    </a:lnTo>
                    <a:lnTo>
                      <a:pt x="1180" y="996"/>
                    </a:lnTo>
                    <a:lnTo>
                      <a:pt x="1180" y="996"/>
                    </a:lnTo>
                    <a:close/>
                    <a:moveTo>
                      <a:pt x="1123" y="996"/>
                    </a:moveTo>
                    <a:lnTo>
                      <a:pt x="1123" y="996"/>
                    </a:lnTo>
                    <a:lnTo>
                      <a:pt x="1123" y="996"/>
                    </a:lnTo>
                    <a:lnTo>
                      <a:pt x="1129" y="998"/>
                    </a:lnTo>
                    <a:lnTo>
                      <a:pt x="1134" y="1001"/>
                    </a:lnTo>
                    <a:lnTo>
                      <a:pt x="1138" y="1007"/>
                    </a:lnTo>
                    <a:lnTo>
                      <a:pt x="1138" y="1013"/>
                    </a:lnTo>
                    <a:lnTo>
                      <a:pt x="1138" y="1013"/>
                    </a:lnTo>
                    <a:lnTo>
                      <a:pt x="1138" y="1020"/>
                    </a:lnTo>
                    <a:lnTo>
                      <a:pt x="1134" y="1025"/>
                    </a:lnTo>
                    <a:lnTo>
                      <a:pt x="1129" y="1029"/>
                    </a:lnTo>
                    <a:lnTo>
                      <a:pt x="1123" y="1029"/>
                    </a:lnTo>
                    <a:lnTo>
                      <a:pt x="1123" y="1029"/>
                    </a:lnTo>
                    <a:lnTo>
                      <a:pt x="1117" y="1029"/>
                    </a:lnTo>
                    <a:lnTo>
                      <a:pt x="1112" y="1025"/>
                    </a:lnTo>
                    <a:lnTo>
                      <a:pt x="1109" y="1020"/>
                    </a:lnTo>
                    <a:lnTo>
                      <a:pt x="1107" y="1013"/>
                    </a:lnTo>
                    <a:lnTo>
                      <a:pt x="1107" y="1013"/>
                    </a:lnTo>
                    <a:lnTo>
                      <a:pt x="1109" y="1007"/>
                    </a:lnTo>
                    <a:lnTo>
                      <a:pt x="1112" y="1001"/>
                    </a:lnTo>
                    <a:lnTo>
                      <a:pt x="1117" y="998"/>
                    </a:lnTo>
                    <a:lnTo>
                      <a:pt x="1123" y="996"/>
                    </a:lnTo>
                    <a:lnTo>
                      <a:pt x="1123" y="996"/>
                    </a:lnTo>
                    <a:close/>
                    <a:moveTo>
                      <a:pt x="1065" y="996"/>
                    </a:moveTo>
                    <a:lnTo>
                      <a:pt x="1065" y="996"/>
                    </a:lnTo>
                    <a:lnTo>
                      <a:pt x="1065" y="996"/>
                    </a:lnTo>
                    <a:lnTo>
                      <a:pt x="1070" y="998"/>
                    </a:lnTo>
                    <a:lnTo>
                      <a:pt x="1075" y="1001"/>
                    </a:lnTo>
                    <a:lnTo>
                      <a:pt x="1078" y="1007"/>
                    </a:lnTo>
                    <a:lnTo>
                      <a:pt x="1080" y="1013"/>
                    </a:lnTo>
                    <a:lnTo>
                      <a:pt x="1080" y="1013"/>
                    </a:lnTo>
                    <a:lnTo>
                      <a:pt x="1078" y="1020"/>
                    </a:lnTo>
                    <a:lnTo>
                      <a:pt x="1075" y="1025"/>
                    </a:lnTo>
                    <a:lnTo>
                      <a:pt x="1070" y="1029"/>
                    </a:lnTo>
                    <a:lnTo>
                      <a:pt x="1065" y="1029"/>
                    </a:lnTo>
                    <a:lnTo>
                      <a:pt x="1065" y="1029"/>
                    </a:lnTo>
                    <a:lnTo>
                      <a:pt x="1058" y="1029"/>
                    </a:lnTo>
                    <a:lnTo>
                      <a:pt x="1053" y="1025"/>
                    </a:lnTo>
                    <a:lnTo>
                      <a:pt x="1051" y="1020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51" y="1007"/>
                    </a:lnTo>
                    <a:lnTo>
                      <a:pt x="1053" y="1001"/>
                    </a:lnTo>
                    <a:lnTo>
                      <a:pt x="1058" y="998"/>
                    </a:lnTo>
                    <a:lnTo>
                      <a:pt x="1065" y="996"/>
                    </a:lnTo>
                    <a:lnTo>
                      <a:pt x="1065" y="996"/>
                    </a:lnTo>
                    <a:close/>
                    <a:moveTo>
                      <a:pt x="1007" y="996"/>
                    </a:moveTo>
                    <a:lnTo>
                      <a:pt x="1007" y="996"/>
                    </a:lnTo>
                    <a:lnTo>
                      <a:pt x="1007" y="996"/>
                    </a:lnTo>
                    <a:lnTo>
                      <a:pt x="1012" y="998"/>
                    </a:lnTo>
                    <a:lnTo>
                      <a:pt x="1017" y="1001"/>
                    </a:lnTo>
                    <a:lnTo>
                      <a:pt x="1020" y="1007"/>
                    </a:lnTo>
                    <a:lnTo>
                      <a:pt x="1022" y="1013"/>
                    </a:lnTo>
                    <a:lnTo>
                      <a:pt x="1022" y="1013"/>
                    </a:lnTo>
                    <a:lnTo>
                      <a:pt x="1020" y="1020"/>
                    </a:lnTo>
                    <a:lnTo>
                      <a:pt x="1017" y="1025"/>
                    </a:lnTo>
                    <a:lnTo>
                      <a:pt x="1012" y="1029"/>
                    </a:lnTo>
                    <a:lnTo>
                      <a:pt x="1007" y="1029"/>
                    </a:lnTo>
                    <a:lnTo>
                      <a:pt x="1007" y="1029"/>
                    </a:lnTo>
                    <a:lnTo>
                      <a:pt x="1000" y="1029"/>
                    </a:lnTo>
                    <a:lnTo>
                      <a:pt x="995" y="1025"/>
                    </a:lnTo>
                    <a:lnTo>
                      <a:pt x="991" y="1020"/>
                    </a:lnTo>
                    <a:lnTo>
                      <a:pt x="991" y="1013"/>
                    </a:lnTo>
                    <a:lnTo>
                      <a:pt x="991" y="1013"/>
                    </a:lnTo>
                    <a:lnTo>
                      <a:pt x="991" y="1007"/>
                    </a:lnTo>
                    <a:lnTo>
                      <a:pt x="995" y="1001"/>
                    </a:lnTo>
                    <a:lnTo>
                      <a:pt x="1000" y="998"/>
                    </a:lnTo>
                    <a:lnTo>
                      <a:pt x="1007" y="996"/>
                    </a:lnTo>
                    <a:lnTo>
                      <a:pt x="1007" y="996"/>
                    </a:lnTo>
                    <a:close/>
                    <a:moveTo>
                      <a:pt x="947" y="996"/>
                    </a:moveTo>
                    <a:lnTo>
                      <a:pt x="947" y="996"/>
                    </a:lnTo>
                    <a:lnTo>
                      <a:pt x="947" y="996"/>
                    </a:lnTo>
                    <a:lnTo>
                      <a:pt x="954" y="998"/>
                    </a:lnTo>
                    <a:lnTo>
                      <a:pt x="959" y="1001"/>
                    </a:lnTo>
                    <a:lnTo>
                      <a:pt x="962" y="1007"/>
                    </a:lnTo>
                    <a:lnTo>
                      <a:pt x="964" y="1013"/>
                    </a:lnTo>
                    <a:lnTo>
                      <a:pt x="964" y="1013"/>
                    </a:lnTo>
                    <a:lnTo>
                      <a:pt x="962" y="1020"/>
                    </a:lnTo>
                    <a:lnTo>
                      <a:pt x="959" y="1025"/>
                    </a:lnTo>
                    <a:lnTo>
                      <a:pt x="954" y="1029"/>
                    </a:lnTo>
                    <a:lnTo>
                      <a:pt x="947" y="1029"/>
                    </a:lnTo>
                    <a:lnTo>
                      <a:pt x="947" y="1029"/>
                    </a:lnTo>
                    <a:lnTo>
                      <a:pt x="942" y="1029"/>
                    </a:lnTo>
                    <a:lnTo>
                      <a:pt x="937" y="1025"/>
                    </a:lnTo>
                    <a:lnTo>
                      <a:pt x="934" y="1020"/>
                    </a:lnTo>
                    <a:lnTo>
                      <a:pt x="932" y="1013"/>
                    </a:lnTo>
                    <a:lnTo>
                      <a:pt x="932" y="1013"/>
                    </a:lnTo>
                    <a:lnTo>
                      <a:pt x="934" y="1007"/>
                    </a:lnTo>
                    <a:lnTo>
                      <a:pt x="937" y="1001"/>
                    </a:lnTo>
                    <a:lnTo>
                      <a:pt x="942" y="998"/>
                    </a:lnTo>
                    <a:lnTo>
                      <a:pt x="947" y="996"/>
                    </a:lnTo>
                    <a:lnTo>
                      <a:pt x="947" y="996"/>
                    </a:lnTo>
                    <a:close/>
                    <a:moveTo>
                      <a:pt x="947" y="1214"/>
                    </a:moveTo>
                    <a:lnTo>
                      <a:pt x="947" y="1214"/>
                    </a:lnTo>
                    <a:lnTo>
                      <a:pt x="947" y="1214"/>
                    </a:lnTo>
                    <a:lnTo>
                      <a:pt x="954" y="1216"/>
                    </a:lnTo>
                    <a:lnTo>
                      <a:pt x="959" y="1219"/>
                    </a:lnTo>
                    <a:lnTo>
                      <a:pt x="962" y="1225"/>
                    </a:lnTo>
                    <a:lnTo>
                      <a:pt x="964" y="1230"/>
                    </a:lnTo>
                    <a:lnTo>
                      <a:pt x="964" y="1230"/>
                    </a:lnTo>
                    <a:lnTo>
                      <a:pt x="962" y="1236"/>
                    </a:lnTo>
                    <a:lnTo>
                      <a:pt x="959" y="1242"/>
                    </a:lnTo>
                    <a:lnTo>
                      <a:pt x="954" y="1245"/>
                    </a:lnTo>
                    <a:lnTo>
                      <a:pt x="947" y="1247"/>
                    </a:lnTo>
                    <a:lnTo>
                      <a:pt x="947" y="1247"/>
                    </a:lnTo>
                    <a:lnTo>
                      <a:pt x="942" y="1245"/>
                    </a:lnTo>
                    <a:lnTo>
                      <a:pt x="937" y="1242"/>
                    </a:lnTo>
                    <a:lnTo>
                      <a:pt x="934" y="1236"/>
                    </a:lnTo>
                    <a:lnTo>
                      <a:pt x="932" y="1230"/>
                    </a:lnTo>
                    <a:lnTo>
                      <a:pt x="932" y="1230"/>
                    </a:lnTo>
                    <a:lnTo>
                      <a:pt x="934" y="1225"/>
                    </a:lnTo>
                    <a:lnTo>
                      <a:pt x="937" y="1219"/>
                    </a:lnTo>
                    <a:lnTo>
                      <a:pt x="942" y="1216"/>
                    </a:lnTo>
                    <a:lnTo>
                      <a:pt x="947" y="1214"/>
                    </a:lnTo>
                    <a:lnTo>
                      <a:pt x="947" y="1214"/>
                    </a:lnTo>
                    <a:close/>
                    <a:moveTo>
                      <a:pt x="1007" y="1214"/>
                    </a:moveTo>
                    <a:lnTo>
                      <a:pt x="1007" y="1214"/>
                    </a:lnTo>
                    <a:lnTo>
                      <a:pt x="1007" y="1214"/>
                    </a:lnTo>
                    <a:lnTo>
                      <a:pt x="1012" y="1216"/>
                    </a:lnTo>
                    <a:lnTo>
                      <a:pt x="1017" y="1219"/>
                    </a:lnTo>
                    <a:lnTo>
                      <a:pt x="1020" y="1225"/>
                    </a:lnTo>
                    <a:lnTo>
                      <a:pt x="1022" y="1230"/>
                    </a:lnTo>
                    <a:lnTo>
                      <a:pt x="1022" y="1230"/>
                    </a:lnTo>
                    <a:lnTo>
                      <a:pt x="1020" y="1236"/>
                    </a:lnTo>
                    <a:lnTo>
                      <a:pt x="1017" y="1242"/>
                    </a:lnTo>
                    <a:lnTo>
                      <a:pt x="1012" y="1245"/>
                    </a:lnTo>
                    <a:lnTo>
                      <a:pt x="1007" y="1247"/>
                    </a:lnTo>
                    <a:lnTo>
                      <a:pt x="1007" y="1247"/>
                    </a:lnTo>
                    <a:lnTo>
                      <a:pt x="1000" y="1245"/>
                    </a:lnTo>
                    <a:lnTo>
                      <a:pt x="995" y="1242"/>
                    </a:lnTo>
                    <a:lnTo>
                      <a:pt x="991" y="1236"/>
                    </a:lnTo>
                    <a:lnTo>
                      <a:pt x="991" y="1230"/>
                    </a:lnTo>
                    <a:lnTo>
                      <a:pt x="991" y="1230"/>
                    </a:lnTo>
                    <a:lnTo>
                      <a:pt x="991" y="1225"/>
                    </a:lnTo>
                    <a:lnTo>
                      <a:pt x="995" y="1219"/>
                    </a:lnTo>
                    <a:lnTo>
                      <a:pt x="1000" y="1216"/>
                    </a:lnTo>
                    <a:lnTo>
                      <a:pt x="1007" y="1214"/>
                    </a:lnTo>
                    <a:lnTo>
                      <a:pt x="1007" y="1214"/>
                    </a:lnTo>
                    <a:close/>
                    <a:moveTo>
                      <a:pt x="947" y="1257"/>
                    </a:moveTo>
                    <a:lnTo>
                      <a:pt x="947" y="1257"/>
                    </a:lnTo>
                    <a:lnTo>
                      <a:pt x="947" y="1257"/>
                    </a:lnTo>
                    <a:lnTo>
                      <a:pt x="954" y="1259"/>
                    </a:lnTo>
                    <a:lnTo>
                      <a:pt x="959" y="1262"/>
                    </a:lnTo>
                    <a:lnTo>
                      <a:pt x="962" y="1267"/>
                    </a:lnTo>
                    <a:lnTo>
                      <a:pt x="964" y="1274"/>
                    </a:lnTo>
                    <a:lnTo>
                      <a:pt x="964" y="1274"/>
                    </a:lnTo>
                    <a:lnTo>
                      <a:pt x="962" y="1279"/>
                    </a:lnTo>
                    <a:lnTo>
                      <a:pt x="959" y="1284"/>
                    </a:lnTo>
                    <a:lnTo>
                      <a:pt x="954" y="1288"/>
                    </a:lnTo>
                    <a:lnTo>
                      <a:pt x="947" y="1289"/>
                    </a:lnTo>
                    <a:lnTo>
                      <a:pt x="947" y="1289"/>
                    </a:lnTo>
                    <a:lnTo>
                      <a:pt x="942" y="1288"/>
                    </a:lnTo>
                    <a:lnTo>
                      <a:pt x="937" y="1284"/>
                    </a:lnTo>
                    <a:lnTo>
                      <a:pt x="934" y="1279"/>
                    </a:lnTo>
                    <a:lnTo>
                      <a:pt x="932" y="1274"/>
                    </a:lnTo>
                    <a:lnTo>
                      <a:pt x="932" y="1274"/>
                    </a:lnTo>
                    <a:lnTo>
                      <a:pt x="934" y="1267"/>
                    </a:lnTo>
                    <a:lnTo>
                      <a:pt x="937" y="1262"/>
                    </a:lnTo>
                    <a:lnTo>
                      <a:pt x="942" y="1259"/>
                    </a:lnTo>
                    <a:lnTo>
                      <a:pt x="947" y="1257"/>
                    </a:lnTo>
                    <a:lnTo>
                      <a:pt x="947" y="1257"/>
                    </a:lnTo>
                    <a:close/>
                    <a:moveTo>
                      <a:pt x="947" y="1301"/>
                    </a:moveTo>
                    <a:lnTo>
                      <a:pt x="947" y="1301"/>
                    </a:lnTo>
                    <a:lnTo>
                      <a:pt x="947" y="1301"/>
                    </a:lnTo>
                    <a:lnTo>
                      <a:pt x="954" y="1301"/>
                    </a:lnTo>
                    <a:lnTo>
                      <a:pt x="959" y="1305"/>
                    </a:lnTo>
                    <a:lnTo>
                      <a:pt x="962" y="1311"/>
                    </a:lnTo>
                    <a:lnTo>
                      <a:pt x="964" y="1316"/>
                    </a:lnTo>
                    <a:lnTo>
                      <a:pt x="964" y="1316"/>
                    </a:lnTo>
                    <a:lnTo>
                      <a:pt x="962" y="1323"/>
                    </a:lnTo>
                    <a:lnTo>
                      <a:pt x="959" y="1328"/>
                    </a:lnTo>
                    <a:lnTo>
                      <a:pt x="954" y="1332"/>
                    </a:lnTo>
                    <a:lnTo>
                      <a:pt x="947" y="1334"/>
                    </a:lnTo>
                    <a:lnTo>
                      <a:pt x="947" y="1334"/>
                    </a:lnTo>
                    <a:lnTo>
                      <a:pt x="942" y="1332"/>
                    </a:lnTo>
                    <a:lnTo>
                      <a:pt x="937" y="1328"/>
                    </a:lnTo>
                    <a:lnTo>
                      <a:pt x="934" y="1323"/>
                    </a:lnTo>
                    <a:lnTo>
                      <a:pt x="932" y="1316"/>
                    </a:lnTo>
                    <a:lnTo>
                      <a:pt x="932" y="1316"/>
                    </a:lnTo>
                    <a:lnTo>
                      <a:pt x="934" y="1311"/>
                    </a:lnTo>
                    <a:lnTo>
                      <a:pt x="937" y="1305"/>
                    </a:lnTo>
                    <a:lnTo>
                      <a:pt x="942" y="1301"/>
                    </a:lnTo>
                    <a:lnTo>
                      <a:pt x="947" y="1301"/>
                    </a:lnTo>
                    <a:lnTo>
                      <a:pt x="947" y="1301"/>
                    </a:lnTo>
                    <a:close/>
                    <a:moveTo>
                      <a:pt x="1180" y="1214"/>
                    </a:moveTo>
                    <a:lnTo>
                      <a:pt x="1180" y="1214"/>
                    </a:lnTo>
                    <a:lnTo>
                      <a:pt x="1180" y="1214"/>
                    </a:lnTo>
                    <a:lnTo>
                      <a:pt x="1187" y="1216"/>
                    </a:lnTo>
                    <a:lnTo>
                      <a:pt x="1192" y="1219"/>
                    </a:lnTo>
                    <a:lnTo>
                      <a:pt x="1196" y="1225"/>
                    </a:lnTo>
                    <a:lnTo>
                      <a:pt x="1196" y="1230"/>
                    </a:lnTo>
                    <a:lnTo>
                      <a:pt x="1196" y="1230"/>
                    </a:lnTo>
                    <a:lnTo>
                      <a:pt x="1196" y="1236"/>
                    </a:lnTo>
                    <a:lnTo>
                      <a:pt x="1192" y="1242"/>
                    </a:lnTo>
                    <a:lnTo>
                      <a:pt x="1187" y="1245"/>
                    </a:lnTo>
                    <a:lnTo>
                      <a:pt x="1180" y="1247"/>
                    </a:lnTo>
                    <a:lnTo>
                      <a:pt x="1180" y="1247"/>
                    </a:lnTo>
                    <a:lnTo>
                      <a:pt x="1175" y="1245"/>
                    </a:lnTo>
                    <a:lnTo>
                      <a:pt x="1170" y="1242"/>
                    </a:lnTo>
                    <a:lnTo>
                      <a:pt x="1167" y="1236"/>
                    </a:lnTo>
                    <a:lnTo>
                      <a:pt x="1165" y="1230"/>
                    </a:lnTo>
                    <a:lnTo>
                      <a:pt x="1165" y="1230"/>
                    </a:lnTo>
                    <a:lnTo>
                      <a:pt x="1167" y="1225"/>
                    </a:lnTo>
                    <a:lnTo>
                      <a:pt x="1170" y="1219"/>
                    </a:lnTo>
                    <a:lnTo>
                      <a:pt x="1175" y="1216"/>
                    </a:lnTo>
                    <a:lnTo>
                      <a:pt x="1180" y="1214"/>
                    </a:lnTo>
                    <a:lnTo>
                      <a:pt x="1180" y="1214"/>
                    </a:lnTo>
                    <a:close/>
                    <a:moveTo>
                      <a:pt x="1240" y="1214"/>
                    </a:moveTo>
                    <a:lnTo>
                      <a:pt x="1240" y="1214"/>
                    </a:lnTo>
                    <a:lnTo>
                      <a:pt x="1240" y="1214"/>
                    </a:lnTo>
                    <a:lnTo>
                      <a:pt x="1245" y="1216"/>
                    </a:lnTo>
                    <a:lnTo>
                      <a:pt x="1250" y="1219"/>
                    </a:lnTo>
                    <a:lnTo>
                      <a:pt x="1254" y="1225"/>
                    </a:lnTo>
                    <a:lnTo>
                      <a:pt x="1255" y="1230"/>
                    </a:lnTo>
                    <a:lnTo>
                      <a:pt x="1255" y="1230"/>
                    </a:lnTo>
                    <a:lnTo>
                      <a:pt x="1254" y="1236"/>
                    </a:lnTo>
                    <a:lnTo>
                      <a:pt x="1250" y="1242"/>
                    </a:lnTo>
                    <a:lnTo>
                      <a:pt x="1245" y="1245"/>
                    </a:lnTo>
                    <a:lnTo>
                      <a:pt x="1240" y="1247"/>
                    </a:lnTo>
                    <a:lnTo>
                      <a:pt x="1240" y="1247"/>
                    </a:lnTo>
                    <a:lnTo>
                      <a:pt x="1233" y="1245"/>
                    </a:lnTo>
                    <a:lnTo>
                      <a:pt x="1228" y="1242"/>
                    </a:lnTo>
                    <a:lnTo>
                      <a:pt x="1225" y="1236"/>
                    </a:lnTo>
                    <a:lnTo>
                      <a:pt x="1225" y="1230"/>
                    </a:lnTo>
                    <a:lnTo>
                      <a:pt x="1225" y="1230"/>
                    </a:lnTo>
                    <a:lnTo>
                      <a:pt x="1225" y="1225"/>
                    </a:lnTo>
                    <a:lnTo>
                      <a:pt x="1228" y="1219"/>
                    </a:lnTo>
                    <a:lnTo>
                      <a:pt x="1233" y="1216"/>
                    </a:lnTo>
                    <a:lnTo>
                      <a:pt x="1240" y="1214"/>
                    </a:lnTo>
                    <a:lnTo>
                      <a:pt x="1240" y="1214"/>
                    </a:lnTo>
                    <a:close/>
                    <a:moveTo>
                      <a:pt x="1240" y="1257"/>
                    </a:moveTo>
                    <a:lnTo>
                      <a:pt x="1240" y="1257"/>
                    </a:lnTo>
                    <a:lnTo>
                      <a:pt x="1240" y="1257"/>
                    </a:lnTo>
                    <a:lnTo>
                      <a:pt x="1245" y="1259"/>
                    </a:lnTo>
                    <a:lnTo>
                      <a:pt x="1250" y="1262"/>
                    </a:lnTo>
                    <a:lnTo>
                      <a:pt x="1254" y="1267"/>
                    </a:lnTo>
                    <a:lnTo>
                      <a:pt x="1255" y="1274"/>
                    </a:lnTo>
                    <a:lnTo>
                      <a:pt x="1255" y="1274"/>
                    </a:lnTo>
                    <a:lnTo>
                      <a:pt x="1254" y="1279"/>
                    </a:lnTo>
                    <a:lnTo>
                      <a:pt x="1250" y="1284"/>
                    </a:lnTo>
                    <a:lnTo>
                      <a:pt x="1245" y="1288"/>
                    </a:lnTo>
                    <a:lnTo>
                      <a:pt x="1240" y="1289"/>
                    </a:lnTo>
                    <a:lnTo>
                      <a:pt x="1240" y="1289"/>
                    </a:lnTo>
                    <a:lnTo>
                      <a:pt x="1233" y="1288"/>
                    </a:lnTo>
                    <a:lnTo>
                      <a:pt x="1228" y="1284"/>
                    </a:lnTo>
                    <a:lnTo>
                      <a:pt x="1225" y="1279"/>
                    </a:lnTo>
                    <a:lnTo>
                      <a:pt x="1225" y="1274"/>
                    </a:lnTo>
                    <a:lnTo>
                      <a:pt x="1225" y="1274"/>
                    </a:lnTo>
                    <a:lnTo>
                      <a:pt x="1225" y="1267"/>
                    </a:lnTo>
                    <a:lnTo>
                      <a:pt x="1228" y="1262"/>
                    </a:lnTo>
                    <a:lnTo>
                      <a:pt x="1233" y="1259"/>
                    </a:lnTo>
                    <a:lnTo>
                      <a:pt x="1240" y="1257"/>
                    </a:lnTo>
                    <a:lnTo>
                      <a:pt x="1240" y="1257"/>
                    </a:lnTo>
                    <a:close/>
                    <a:moveTo>
                      <a:pt x="1298" y="1214"/>
                    </a:moveTo>
                    <a:lnTo>
                      <a:pt x="1298" y="1214"/>
                    </a:lnTo>
                    <a:lnTo>
                      <a:pt x="1298" y="1214"/>
                    </a:lnTo>
                    <a:lnTo>
                      <a:pt x="1303" y="1216"/>
                    </a:lnTo>
                    <a:lnTo>
                      <a:pt x="1308" y="1219"/>
                    </a:lnTo>
                    <a:lnTo>
                      <a:pt x="1312" y="1225"/>
                    </a:lnTo>
                    <a:lnTo>
                      <a:pt x="1313" y="1230"/>
                    </a:lnTo>
                    <a:lnTo>
                      <a:pt x="1313" y="1230"/>
                    </a:lnTo>
                    <a:lnTo>
                      <a:pt x="1312" y="1236"/>
                    </a:lnTo>
                    <a:lnTo>
                      <a:pt x="1308" y="1242"/>
                    </a:lnTo>
                    <a:lnTo>
                      <a:pt x="1303" y="1245"/>
                    </a:lnTo>
                    <a:lnTo>
                      <a:pt x="1298" y="1247"/>
                    </a:lnTo>
                    <a:lnTo>
                      <a:pt x="1298" y="1247"/>
                    </a:lnTo>
                    <a:lnTo>
                      <a:pt x="1291" y="1245"/>
                    </a:lnTo>
                    <a:lnTo>
                      <a:pt x="1286" y="1242"/>
                    </a:lnTo>
                    <a:lnTo>
                      <a:pt x="1283" y="1236"/>
                    </a:lnTo>
                    <a:lnTo>
                      <a:pt x="1283" y="1230"/>
                    </a:lnTo>
                    <a:lnTo>
                      <a:pt x="1283" y="1230"/>
                    </a:lnTo>
                    <a:lnTo>
                      <a:pt x="1283" y="1225"/>
                    </a:lnTo>
                    <a:lnTo>
                      <a:pt x="1286" y="1219"/>
                    </a:lnTo>
                    <a:lnTo>
                      <a:pt x="1291" y="1216"/>
                    </a:lnTo>
                    <a:lnTo>
                      <a:pt x="1298" y="1214"/>
                    </a:lnTo>
                    <a:lnTo>
                      <a:pt x="1298" y="1214"/>
                    </a:lnTo>
                    <a:close/>
                    <a:moveTo>
                      <a:pt x="831" y="1388"/>
                    </a:moveTo>
                    <a:lnTo>
                      <a:pt x="831" y="1388"/>
                    </a:lnTo>
                    <a:lnTo>
                      <a:pt x="831" y="1388"/>
                    </a:lnTo>
                    <a:lnTo>
                      <a:pt x="836" y="1388"/>
                    </a:lnTo>
                    <a:lnTo>
                      <a:pt x="842" y="1391"/>
                    </a:lnTo>
                    <a:lnTo>
                      <a:pt x="845" y="1397"/>
                    </a:lnTo>
                    <a:lnTo>
                      <a:pt x="847" y="1403"/>
                    </a:lnTo>
                    <a:lnTo>
                      <a:pt x="847" y="1403"/>
                    </a:lnTo>
                    <a:lnTo>
                      <a:pt x="845" y="1410"/>
                    </a:lnTo>
                    <a:lnTo>
                      <a:pt x="842" y="1415"/>
                    </a:lnTo>
                    <a:lnTo>
                      <a:pt x="836" y="1419"/>
                    </a:lnTo>
                    <a:lnTo>
                      <a:pt x="831" y="1420"/>
                    </a:lnTo>
                    <a:lnTo>
                      <a:pt x="831" y="1420"/>
                    </a:lnTo>
                    <a:lnTo>
                      <a:pt x="825" y="1419"/>
                    </a:lnTo>
                    <a:lnTo>
                      <a:pt x="821" y="1415"/>
                    </a:lnTo>
                    <a:lnTo>
                      <a:pt x="818" y="1410"/>
                    </a:lnTo>
                    <a:lnTo>
                      <a:pt x="816" y="1403"/>
                    </a:lnTo>
                    <a:lnTo>
                      <a:pt x="816" y="1403"/>
                    </a:lnTo>
                    <a:lnTo>
                      <a:pt x="818" y="1397"/>
                    </a:lnTo>
                    <a:lnTo>
                      <a:pt x="821" y="1391"/>
                    </a:lnTo>
                    <a:lnTo>
                      <a:pt x="825" y="1388"/>
                    </a:lnTo>
                    <a:lnTo>
                      <a:pt x="831" y="1388"/>
                    </a:lnTo>
                    <a:lnTo>
                      <a:pt x="831" y="1388"/>
                    </a:lnTo>
                    <a:close/>
                    <a:moveTo>
                      <a:pt x="889" y="1388"/>
                    </a:moveTo>
                    <a:lnTo>
                      <a:pt x="889" y="1388"/>
                    </a:lnTo>
                    <a:lnTo>
                      <a:pt x="889" y="1388"/>
                    </a:lnTo>
                    <a:lnTo>
                      <a:pt x="896" y="1388"/>
                    </a:lnTo>
                    <a:lnTo>
                      <a:pt x="901" y="1391"/>
                    </a:lnTo>
                    <a:lnTo>
                      <a:pt x="905" y="1397"/>
                    </a:lnTo>
                    <a:lnTo>
                      <a:pt x="905" y="1403"/>
                    </a:lnTo>
                    <a:lnTo>
                      <a:pt x="905" y="1403"/>
                    </a:lnTo>
                    <a:lnTo>
                      <a:pt x="905" y="1410"/>
                    </a:lnTo>
                    <a:lnTo>
                      <a:pt x="901" y="1415"/>
                    </a:lnTo>
                    <a:lnTo>
                      <a:pt x="896" y="1419"/>
                    </a:lnTo>
                    <a:lnTo>
                      <a:pt x="889" y="1420"/>
                    </a:lnTo>
                    <a:lnTo>
                      <a:pt x="889" y="1420"/>
                    </a:lnTo>
                    <a:lnTo>
                      <a:pt x="884" y="1419"/>
                    </a:lnTo>
                    <a:lnTo>
                      <a:pt x="879" y="1415"/>
                    </a:lnTo>
                    <a:lnTo>
                      <a:pt x="876" y="1410"/>
                    </a:lnTo>
                    <a:lnTo>
                      <a:pt x="874" y="1403"/>
                    </a:lnTo>
                    <a:lnTo>
                      <a:pt x="874" y="1403"/>
                    </a:lnTo>
                    <a:lnTo>
                      <a:pt x="876" y="1397"/>
                    </a:lnTo>
                    <a:lnTo>
                      <a:pt x="879" y="1391"/>
                    </a:lnTo>
                    <a:lnTo>
                      <a:pt x="884" y="1388"/>
                    </a:lnTo>
                    <a:lnTo>
                      <a:pt x="889" y="1388"/>
                    </a:lnTo>
                    <a:lnTo>
                      <a:pt x="889" y="1388"/>
                    </a:lnTo>
                    <a:close/>
                    <a:moveTo>
                      <a:pt x="1007" y="1475"/>
                    </a:moveTo>
                    <a:lnTo>
                      <a:pt x="1007" y="1475"/>
                    </a:lnTo>
                    <a:lnTo>
                      <a:pt x="1007" y="1475"/>
                    </a:lnTo>
                    <a:lnTo>
                      <a:pt x="1012" y="1475"/>
                    </a:lnTo>
                    <a:lnTo>
                      <a:pt x="1017" y="1478"/>
                    </a:lnTo>
                    <a:lnTo>
                      <a:pt x="1020" y="1483"/>
                    </a:lnTo>
                    <a:lnTo>
                      <a:pt x="1022" y="1490"/>
                    </a:lnTo>
                    <a:lnTo>
                      <a:pt x="1022" y="1490"/>
                    </a:lnTo>
                    <a:lnTo>
                      <a:pt x="1020" y="1497"/>
                    </a:lnTo>
                    <a:lnTo>
                      <a:pt x="1017" y="1502"/>
                    </a:lnTo>
                    <a:lnTo>
                      <a:pt x="1012" y="1506"/>
                    </a:lnTo>
                    <a:lnTo>
                      <a:pt x="1007" y="1507"/>
                    </a:lnTo>
                    <a:lnTo>
                      <a:pt x="1007" y="1507"/>
                    </a:lnTo>
                    <a:lnTo>
                      <a:pt x="1000" y="1506"/>
                    </a:lnTo>
                    <a:lnTo>
                      <a:pt x="995" y="1502"/>
                    </a:lnTo>
                    <a:lnTo>
                      <a:pt x="991" y="1497"/>
                    </a:lnTo>
                    <a:lnTo>
                      <a:pt x="991" y="1490"/>
                    </a:lnTo>
                    <a:lnTo>
                      <a:pt x="991" y="1490"/>
                    </a:lnTo>
                    <a:lnTo>
                      <a:pt x="991" y="1483"/>
                    </a:lnTo>
                    <a:lnTo>
                      <a:pt x="995" y="1478"/>
                    </a:lnTo>
                    <a:lnTo>
                      <a:pt x="1000" y="1475"/>
                    </a:lnTo>
                    <a:lnTo>
                      <a:pt x="1007" y="1475"/>
                    </a:lnTo>
                    <a:lnTo>
                      <a:pt x="1007" y="1475"/>
                    </a:lnTo>
                    <a:close/>
                    <a:moveTo>
                      <a:pt x="947" y="1475"/>
                    </a:moveTo>
                    <a:lnTo>
                      <a:pt x="947" y="1475"/>
                    </a:lnTo>
                    <a:lnTo>
                      <a:pt x="947" y="1475"/>
                    </a:lnTo>
                    <a:lnTo>
                      <a:pt x="954" y="1475"/>
                    </a:lnTo>
                    <a:lnTo>
                      <a:pt x="959" y="1478"/>
                    </a:lnTo>
                    <a:lnTo>
                      <a:pt x="962" y="1483"/>
                    </a:lnTo>
                    <a:lnTo>
                      <a:pt x="964" y="1490"/>
                    </a:lnTo>
                    <a:lnTo>
                      <a:pt x="964" y="1490"/>
                    </a:lnTo>
                    <a:lnTo>
                      <a:pt x="962" y="1497"/>
                    </a:lnTo>
                    <a:lnTo>
                      <a:pt x="959" y="1502"/>
                    </a:lnTo>
                    <a:lnTo>
                      <a:pt x="954" y="1506"/>
                    </a:lnTo>
                    <a:lnTo>
                      <a:pt x="947" y="1507"/>
                    </a:lnTo>
                    <a:lnTo>
                      <a:pt x="947" y="1507"/>
                    </a:lnTo>
                    <a:lnTo>
                      <a:pt x="942" y="1506"/>
                    </a:lnTo>
                    <a:lnTo>
                      <a:pt x="937" y="1502"/>
                    </a:lnTo>
                    <a:lnTo>
                      <a:pt x="934" y="1497"/>
                    </a:lnTo>
                    <a:lnTo>
                      <a:pt x="932" y="1490"/>
                    </a:lnTo>
                    <a:lnTo>
                      <a:pt x="932" y="1490"/>
                    </a:lnTo>
                    <a:lnTo>
                      <a:pt x="934" y="1483"/>
                    </a:lnTo>
                    <a:lnTo>
                      <a:pt x="937" y="1478"/>
                    </a:lnTo>
                    <a:lnTo>
                      <a:pt x="942" y="1475"/>
                    </a:lnTo>
                    <a:lnTo>
                      <a:pt x="947" y="1475"/>
                    </a:lnTo>
                    <a:lnTo>
                      <a:pt x="947" y="1475"/>
                    </a:lnTo>
                    <a:close/>
                    <a:moveTo>
                      <a:pt x="1007" y="1562"/>
                    </a:moveTo>
                    <a:lnTo>
                      <a:pt x="1007" y="1562"/>
                    </a:lnTo>
                    <a:lnTo>
                      <a:pt x="1007" y="1562"/>
                    </a:lnTo>
                    <a:lnTo>
                      <a:pt x="1012" y="1562"/>
                    </a:lnTo>
                    <a:lnTo>
                      <a:pt x="1017" y="1565"/>
                    </a:lnTo>
                    <a:lnTo>
                      <a:pt x="1020" y="1570"/>
                    </a:lnTo>
                    <a:lnTo>
                      <a:pt x="1022" y="1577"/>
                    </a:lnTo>
                    <a:lnTo>
                      <a:pt x="1022" y="1577"/>
                    </a:lnTo>
                    <a:lnTo>
                      <a:pt x="1020" y="1584"/>
                    </a:lnTo>
                    <a:lnTo>
                      <a:pt x="1017" y="1589"/>
                    </a:lnTo>
                    <a:lnTo>
                      <a:pt x="1012" y="1592"/>
                    </a:lnTo>
                    <a:lnTo>
                      <a:pt x="1007" y="1594"/>
                    </a:lnTo>
                    <a:lnTo>
                      <a:pt x="1007" y="1594"/>
                    </a:lnTo>
                    <a:lnTo>
                      <a:pt x="1000" y="1592"/>
                    </a:lnTo>
                    <a:lnTo>
                      <a:pt x="995" y="1589"/>
                    </a:lnTo>
                    <a:lnTo>
                      <a:pt x="991" y="1584"/>
                    </a:lnTo>
                    <a:lnTo>
                      <a:pt x="991" y="1577"/>
                    </a:lnTo>
                    <a:lnTo>
                      <a:pt x="991" y="1577"/>
                    </a:lnTo>
                    <a:lnTo>
                      <a:pt x="991" y="1570"/>
                    </a:lnTo>
                    <a:lnTo>
                      <a:pt x="995" y="1565"/>
                    </a:lnTo>
                    <a:lnTo>
                      <a:pt x="1000" y="1562"/>
                    </a:lnTo>
                    <a:lnTo>
                      <a:pt x="1007" y="1562"/>
                    </a:lnTo>
                    <a:lnTo>
                      <a:pt x="1007" y="1562"/>
                    </a:lnTo>
                    <a:close/>
                    <a:moveTo>
                      <a:pt x="889" y="1475"/>
                    </a:moveTo>
                    <a:lnTo>
                      <a:pt x="889" y="1475"/>
                    </a:lnTo>
                    <a:lnTo>
                      <a:pt x="889" y="1475"/>
                    </a:lnTo>
                    <a:lnTo>
                      <a:pt x="896" y="1475"/>
                    </a:lnTo>
                    <a:lnTo>
                      <a:pt x="901" y="1478"/>
                    </a:lnTo>
                    <a:lnTo>
                      <a:pt x="905" y="1483"/>
                    </a:lnTo>
                    <a:lnTo>
                      <a:pt x="905" y="1490"/>
                    </a:lnTo>
                    <a:lnTo>
                      <a:pt x="905" y="1490"/>
                    </a:lnTo>
                    <a:lnTo>
                      <a:pt x="905" y="1497"/>
                    </a:lnTo>
                    <a:lnTo>
                      <a:pt x="901" y="1502"/>
                    </a:lnTo>
                    <a:lnTo>
                      <a:pt x="896" y="1506"/>
                    </a:lnTo>
                    <a:lnTo>
                      <a:pt x="889" y="1507"/>
                    </a:lnTo>
                    <a:lnTo>
                      <a:pt x="889" y="1507"/>
                    </a:lnTo>
                    <a:lnTo>
                      <a:pt x="884" y="1506"/>
                    </a:lnTo>
                    <a:lnTo>
                      <a:pt x="879" y="1502"/>
                    </a:lnTo>
                    <a:lnTo>
                      <a:pt x="876" y="1497"/>
                    </a:lnTo>
                    <a:lnTo>
                      <a:pt x="874" y="1490"/>
                    </a:lnTo>
                    <a:lnTo>
                      <a:pt x="874" y="1490"/>
                    </a:lnTo>
                    <a:lnTo>
                      <a:pt x="876" y="1483"/>
                    </a:lnTo>
                    <a:lnTo>
                      <a:pt x="879" y="1478"/>
                    </a:lnTo>
                    <a:lnTo>
                      <a:pt x="884" y="1475"/>
                    </a:lnTo>
                    <a:lnTo>
                      <a:pt x="889" y="1475"/>
                    </a:lnTo>
                    <a:lnTo>
                      <a:pt x="889" y="1475"/>
                    </a:lnTo>
                    <a:close/>
                    <a:moveTo>
                      <a:pt x="947" y="1562"/>
                    </a:moveTo>
                    <a:lnTo>
                      <a:pt x="947" y="1562"/>
                    </a:lnTo>
                    <a:lnTo>
                      <a:pt x="947" y="1562"/>
                    </a:lnTo>
                    <a:lnTo>
                      <a:pt x="954" y="1562"/>
                    </a:lnTo>
                    <a:lnTo>
                      <a:pt x="959" y="1565"/>
                    </a:lnTo>
                    <a:lnTo>
                      <a:pt x="962" y="1570"/>
                    </a:lnTo>
                    <a:lnTo>
                      <a:pt x="964" y="1577"/>
                    </a:lnTo>
                    <a:lnTo>
                      <a:pt x="964" y="1577"/>
                    </a:lnTo>
                    <a:lnTo>
                      <a:pt x="962" y="1584"/>
                    </a:lnTo>
                    <a:lnTo>
                      <a:pt x="959" y="1589"/>
                    </a:lnTo>
                    <a:lnTo>
                      <a:pt x="954" y="1592"/>
                    </a:lnTo>
                    <a:lnTo>
                      <a:pt x="947" y="1594"/>
                    </a:lnTo>
                    <a:lnTo>
                      <a:pt x="947" y="1594"/>
                    </a:lnTo>
                    <a:lnTo>
                      <a:pt x="942" y="1592"/>
                    </a:lnTo>
                    <a:lnTo>
                      <a:pt x="937" y="1589"/>
                    </a:lnTo>
                    <a:lnTo>
                      <a:pt x="934" y="1584"/>
                    </a:lnTo>
                    <a:lnTo>
                      <a:pt x="932" y="1577"/>
                    </a:lnTo>
                    <a:lnTo>
                      <a:pt x="932" y="1577"/>
                    </a:lnTo>
                    <a:lnTo>
                      <a:pt x="934" y="1570"/>
                    </a:lnTo>
                    <a:lnTo>
                      <a:pt x="937" y="1565"/>
                    </a:lnTo>
                    <a:lnTo>
                      <a:pt x="942" y="1562"/>
                    </a:lnTo>
                    <a:lnTo>
                      <a:pt x="947" y="1562"/>
                    </a:lnTo>
                    <a:lnTo>
                      <a:pt x="947" y="1562"/>
                    </a:lnTo>
                    <a:close/>
                    <a:moveTo>
                      <a:pt x="831" y="1475"/>
                    </a:moveTo>
                    <a:lnTo>
                      <a:pt x="831" y="1475"/>
                    </a:lnTo>
                    <a:lnTo>
                      <a:pt x="831" y="1475"/>
                    </a:lnTo>
                    <a:lnTo>
                      <a:pt x="836" y="1475"/>
                    </a:lnTo>
                    <a:lnTo>
                      <a:pt x="842" y="1478"/>
                    </a:lnTo>
                    <a:lnTo>
                      <a:pt x="845" y="1483"/>
                    </a:lnTo>
                    <a:lnTo>
                      <a:pt x="847" y="1490"/>
                    </a:lnTo>
                    <a:lnTo>
                      <a:pt x="847" y="1490"/>
                    </a:lnTo>
                    <a:lnTo>
                      <a:pt x="845" y="1497"/>
                    </a:lnTo>
                    <a:lnTo>
                      <a:pt x="842" y="1502"/>
                    </a:lnTo>
                    <a:lnTo>
                      <a:pt x="836" y="1506"/>
                    </a:lnTo>
                    <a:lnTo>
                      <a:pt x="831" y="1507"/>
                    </a:lnTo>
                    <a:lnTo>
                      <a:pt x="831" y="1507"/>
                    </a:lnTo>
                    <a:lnTo>
                      <a:pt x="825" y="1506"/>
                    </a:lnTo>
                    <a:lnTo>
                      <a:pt x="821" y="1502"/>
                    </a:lnTo>
                    <a:lnTo>
                      <a:pt x="818" y="1497"/>
                    </a:lnTo>
                    <a:lnTo>
                      <a:pt x="816" y="1490"/>
                    </a:lnTo>
                    <a:lnTo>
                      <a:pt x="816" y="1490"/>
                    </a:lnTo>
                    <a:lnTo>
                      <a:pt x="818" y="1483"/>
                    </a:lnTo>
                    <a:lnTo>
                      <a:pt x="821" y="1478"/>
                    </a:lnTo>
                    <a:lnTo>
                      <a:pt x="825" y="1475"/>
                    </a:lnTo>
                    <a:lnTo>
                      <a:pt x="831" y="1475"/>
                    </a:lnTo>
                    <a:lnTo>
                      <a:pt x="831" y="1475"/>
                    </a:lnTo>
                    <a:close/>
                    <a:moveTo>
                      <a:pt x="889" y="1562"/>
                    </a:moveTo>
                    <a:lnTo>
                      <a:pt x="889" y="1562"/>
                    </a:lnTo>
                    <a:lnTo>
                      <a:pt x="889" y="1562"/>
                    </a:lnTo>
                    <a:lnTo>
                      <a:pt x="896" y="1562"/>
                    </a:lnTo>
                    <a:lnTo>
                      <a:pt x="901" y="1565"/>
                    </a:lnTo>
                    <a:lnTo>
                      <a:pt x="905" y="1570"/>
                    </a:lnTo>
                    <a:lnTo>
                      <a:pt x="905" y="1577"/>
                    </a:lnTo>
                    <a:lnTo>
                      <a:pt x="905" y="1577"/>
                    </a:lnTo>
                    <a:lnTo>
                      <a:pt x="905" y="1584"/>
                    </a:lnTo>
                    <a:lnTo>
                      <a:pt x="901" y="1589"/>
                    </a:lnTo>
                    <a:lnTo>
                      <a:pt x="896" y="1592"/>
                    </a:lnTo>
                    <a:lnTo>
                      <a:pt x="889" y="1594"/>
                    </a:lnTo>
                    <a:lnTo>
                      <a:pt x="889" y="1594"/>
                    </a:lnTo>
                    <a:lnTo>
                      <a:pt x="884" y="1592"/>
                    </a:lnTo>
                    <a:lnTo>
                      <a:pt x="879" y="1589"/>
                    </a:lnTo>
                    <a:lnTo>
                      <a:pt x="876" y="1584"/>
                    </a:lnTo>
                    <a:lnTo>
                      <a:pt x="874" y="1577"/>
                    </a:lnTo>
                    <a:lnTo>
                      <a:pt x="874" y="1577"/>
                    </a:lnTo>
                    <a:lnTo>
                      <a:pt x="876" y="1570"/>
                    </a:lnTo>
                    <a:lnTo>
                      <a:pt x="879" y="1565"/>
                    </a:lnTo>
                    <a:lnTo>
                      <a:pt x="884" y="1562"/>
                    </a:lnTo>
                    <a:lnTo>
                      <a:pt x="889" y="1562"/>
                    </a:lnTo>
                    <a:lnTo>
                      <a:pt x="889" y="1562"/>
                    </a:lnTo>
                    <a:close/>
                    <a:moveTo>
                      <a:pt x="773" y="1475"/>
                    </a:moveTo>
                    <a:lnTo>
                      <a:pt x="773" y="1475"/>
                    </a:lnTo>
                    <a:lnTo>
                      <a:pt x="773" y="1475"/>
                    </a:lnTo>
                    <a:lnTo>
                      <a:pt x="779" y="1475"/>
                    </a:lnTo>
                    <a:lnTo>
                      <a:pt x="784" y="1478"/>
                    </a:lnTo>
                    <a:lnTo>
                      <a:pt x="787" y="1483"/>
                    </a:lnTo>
                    <a:lnTo>
                      <a:pt x="789" y="1490"/>
                    </a:lnTo>
                    <a:lnTo>
                      <a:pt x="789" y="1490"/>
                    </a:lnTo>
                    <a:lnTo>
                      <a:pt x="787" y="1497"/>
                    </a:lnTo>
                    <a:lnTo>
                      <a:pt x="784" y="1502"/>
                    </a:lnTo>
                    <a:lnTo>
                      <a:pt x="779" y="1506"/>
                    </a:lnTo>
                    <a:lnTo>
                      <a:pt x="773" y="1507"/>
                    </a:lnTo>
                    <a:lnTo>
                      <a:pt x="773" y="1507"/>
                    </a:lnTo>
                    <a:lnTo>
                      <a:pt x="767" y="1506"/>
                    </a:lnTo>
                    <a:lnTo>
                      <a:pt x="762" y="1502"/>
                    </a:lnTo>
                    <a:lnTo>
                      <a:pt x="758" y="1497"/>
                    </a:lnTo>
                    <a:lnTo>
                      <a:pt x="758" y="1490"/>
                    </a:lnTo>
                    <a:lnTo>
                      <a:pt x="758" y="1490"/>
                    </a:lnTo>
                    <a:lnTo>
                      <a:pt x="758" y="1483"/>
                    </a:lnTo>
                    <a:lnTo>
                      <a:pt x="762" y="1478"/>
                    </a:lnTo>
                    <a:lnTo>
                      <a:pt x="767" y="1475"/>
                    </a:lnTo>
                    <a:lnTo>
                      <a:pt x="773" y="1475"/>
                    </a:lnTo>
                    <a:lnTo>
                      <a:pt x="773" y="1475"/>
                    </a:lnTo>
                    <a:close/>
                    <a:moveTo>
                      <a:pt x="831" y="1562"/>
                    </a:moveTo>
                    <a:lnTo>
                      <a:pt x="831" y="1562"/>
                    </a:lnTo>
                    <a:lnTo>
                      <a:pt x="831" y="1562"/>
                    </a:lnTo>
                    <a:lnTo>
                      <a:pt x="836" y="1562"/>
                    </a:lnTo>
                    <a:lnTo>
                      <a:pt x="842" y="1565"/>
                    </a:lnTo>
                    <a:lnTo>
                      <a:pt x="845" y="1570"/>
                    </a:lnTo>
                    <a:lnTo>
                      <a:pt x="847" y="1577"/>
                    </a:lnTo>
                    <a:lnTo>
                      <a:pt x="847" y="1577"/>
                    </a:lnTo>
                    <a:lnTo>
                      <a:pt x="845" y="1584"/>
                    </a:lnTo>
                    <a:lnTo>
                      <a:pt x="842" y="1589"/>
                    </a:lnTo>
                    <a:lnTo>
                      <a:pt x="836" y="1592"/>
                    </a:lnTo>
                    <a:lnTo>
                      <a:pt x="831" y="1594"/>
                    </a:lnTo>
                    <a:lnTo>
                      <a:pt x="831" y="1594"/>
                    </a:lnTo>
                    <a:lnTo>
                      <a:pt x="825" y="1592"/>
                    </a:lnTo>
                    <a:lnTo>
                      <a:pt x="821" y="1589"/>
                    </a:lnTo>
                    <a:lnTo>
                      <a:pt x="818" y="1584"/>
                    </a:lnTo>
                    <a:lnTo>
                      <a:pt x="816" y="1577"/>
                    </a:lnTo>
                    <a:lnTo>
                      <a:pt x="816" y="1577"/>
                    </a:lnTo>
                    <a:lnTo>
                      <a:pt x="818" y="1570"/>
                    </a:lnTo>
                    <a:lnTo>
                      <a:pt x="821" y="1565"/>
                    </a:lnTo>
                    <a:lnTo>
                      <a:pt x="825" y="1562"/>
                    </a:lnTo>
                    <a:lnTo>
                      <a:pt x="831" y="1562"/>
                    </a:lnTo>
                    <a:lnTo>
                      <a:pt x="831" y="1562"/>
                    </a:lnTo>
                    <a:close/>
                    <a:moveTo>
                      <a:pt x="773" y="1562"/>
                    </a:moveTo>
                    <a:lnTo>
                      <a:pt x="773" y="1562"/>
                    </a:lnTo>
                    <a:lnTo>
                      <a:pt x="773" y="1562"/>
                    </a:lnTo>
                    <a:lnTo>
                      <a:pt x="779" y="1562"/>
                    </a:lnTo>
                    <a:lnTo>
                      <a:pt x="784" y="1565"/>
                    </a:lnTo>
                    <a:lnTo>
                      <a:pt x="787" y="1570"/>
                    </a:lnTo>
                    <a:lnTo>
                      <a:pt x="789" y="1577"/>
                    </a:lnTo>
                    <a:lnTo>
                      <a:pt x="789" y="1577"/>
                    </a:lnTo>
                    <a:lnTo>
                      <a:pt x="787" y="1584"/>
                    </a:lnTo>
                    <a:lnTo>
                      <a:pt x="784" y="1589"/>
                    </a:lnTo>
                    <a:lnTo>
                      <a:pt x="779" y="1592"/>
                    </a:lnTo>
                    <a:lnTo>
                      <a:pt x="773" y="1594"/>
                    </a:lnTo>
                    <a:lnTo>
                      <a:pt x="773" y="1594"/>
                    </a:lnTo>
                    <a:lnTo>
                      <a:pt x="767" y="1592"/>
                    </a:lnTo>
                    <a:lnTo>
                      <a:pt x="762" y="1589"/>
                    </a:lnTo>
                    <a:lnTo>
                      <a:pt x="758" y="1584"/>
                    </a:lnTo>
                    <a:lnTo>
                      <a:pt x="758" y="1577"/>
                    </a:lnTo>
                    <a:lnTo>
                      <a:pt x="758" y="1577"/>
                    </a:lnTo>
                    <a:lnTo>
                      <a:pt x="758" y="1570"/>
                    </a:lnTo>
                    <a:lnTo>
                      <a:pt x="762" y="1565"/>
                    </a:lnTo>
                    <a:lnTo>
                      <a:pt x="767" y="1562"/>
                    </a:lnTo>
                    <a:lnTo>
                      <a:pt x="773" y="1562"/>
                    </a:lnTo>
                    <a:lnTo>
                      <a:pt x="773" y="1562"/>
                    </a:lnTo>
                    <a:close/>
                    <a:moveTo>
                      <a:pt x="714" y="1475"/>
                    </a:moveTo>
                    <a:lnTo>
                      <a:pt x="714" y="1475"/>
                    </a:lnTo>
                    <a:lnTo>
                      <a:pt x="714" y="1475"/>
                    </a:lnTo>
                    <a:lnTo>
                      <a:pt x="721" y="1475"/>
                    </a:lnTo>
                    <a:lnTo>
                      <a:pt x="726" y="1478"/>
                    </a:lnTo>
                    <a:lnTo>
                      <a:pt x="729" y="1483"/>
                    </a:lnTo>
                    <a:lnTo>
                      <a:pt x="731" y="1490"/>
                    </a:lnTo>
                    <a:lnTo>
                      <a:pt x="731" y="1490"/>
                    </a:lnTo>
                    <a:lnTo>
                      <a:pt x="729" y="1497"/>
                    </a:lnTo>
                    <a:lnTo>
                      <a:pt x="726" y="1502"/>
                    </a:lnTo>
                    <a:lnTo>
                      <a:pt x="721" y="1506"/>
                    </a:lnTo>
                    <a:lnTo>
                      <a:pt x="714" y="1507"/>
                    </a:lnTo>
                    <a:lnTo>
                      <a:pt x="714" y="1507"/>
                    </a:lnTo>
                    <a:lnTo>
                      <a:pt x="709" y="1506"/>
                    </a:lnTo>
                    <a:lnTo>
                      <a:pt x="704" y="1502"/>
                    </a:lnTo>
                    <a:lnTo>
                      <a:pt x="700" y="1497"/>
                    </a:lnTo>
                    <a:lnTo>
                      <a:pt x="698" y="1490"/>
                    </a:lnTo>
                    <a:lnTo>
                      <a:pt x="698" y="1490"/>
                    </a:lnTo>
                    <a:lnTo>
                      <a:pt x="700" y="1483"/>
                    </a:lnTo>
                    <a:lnTo>
                      <a:pt x="704" y="1478"/>
                    </a:lnTo>
                    <a:lnTo>
                      <a:pt x="709" y="1475"/>
                    </a:lnTo>
                    <a:lnTo>
                      <a:pt x="714" y="1475"/>
                    </a:lnTo>
                    <a:lnTo>
                      <a:pt x="714" y="1475"/>
                    </a:lnTo>
                    <a:close/>
                    <a:moveTo>
                      <a:pt x="714" y="1562"/>
                    </a:moveTo>
                    <a:lnTo>
                      <a:pt x="714" y="1562"/>
                    </a:lnTo>
                    <a:lnTo>
                      <a:pt x="714" y="1562"/>
                    </a:lnTo>
                    <a:lnTo>
                      <a:pt x="721" y="1562"/>
                    </a:lnTo>
                    <a:lnTo>
                      <a:pt x="726" y="1565"/>
                    </a:lnTo>
                    <a:lnTo>
                      <a:pt x="729" y="1570"/>
                    </a:lnTo>
                    <a:lnTo>
                      <a:pt x="731" y="1577"/>
                    </a:lnTo>
                    <a:lnTo>
                      <a:pt x="731" y="1577"/>
                    </a:lnTo>
                    <a:lnTo>
                      <a:pt x="729" y="1584"/>
                    </a:lnTo>
                    <a:lnTo>
                      <a:pt x="726" y="1589"/>
                    </a:lnTo>
                    <a:lnTo>
                      <a:pt x="721" y="1592"/>
                    </a:lnTo>
                    <a:lnTo>
                      <a:pt x="714" y="1594"/>
                    </a:lnTo>
                    <a:lnTo>
                      <a:pt x="714" y="1594"/>
                    </a:lnTo>
                    <a:lnTo>
                      <a:pt x="709" y="1592"/>
                    </a:lnTo>
                    <a:lnTo>
                      <a:pt x="704" y="1589"/>
                    </a:lnTo>
                    <a:lnTo>
                      <a:pt x="700" y="1584"/>
                    </a:lnTo>
                    <a:lnTo>
                      <a:pt x="698" y="1577"/>
                    </a:lnTo>
                    <a:lnTo>
                      <a:pt x="698" y="1577"/>
                    </a:lnTo>
                    <a:lnTo>
                      <a:pt x="700" y="1570"/>
                    </a:lnTo>
                    <a:lnTo>
                      <a:pt x="704" y="1565"/>
                    </a:lnTo>
                    <a:lnTo>
                      <a:pt x="709" y="1562"/>
                    </a:lnTo>
                    <a:lnTo>
                      <a:pt x="714" y="1562"/>
                    </a:lnTo>
                    <a:lnTo>
                      <a:pt x="714" y="1562"/>
                    </a:lnTo>
                    <a:close/>
                    <a:moveTo>
                      <a:pt x="1007" y="1517"/>
                    </a:moveTo>
                    <a:lnTo>
                      <a:pt x="1007" y="1517"/>
                    </a:lnTo>
                    <a:lnTo>
                      <a:pt x="1007" y="1517"/>
                    </a:lnTo>
                    <a:lnTo>
                      <a:pt x="1012" y="1519"/>
                    </a:lnTo>
                    <a:lnTo>
                      <a:pt x="1017" y="1523"/>
                    </a:lnTo>
                    <a:lnTo>
                      <a:pt x="1020" y="1528"/>
                    </a:lnTo>
                    <a:lnTo>
                      <a:pt x="1022" y="1535"/>
                    </a:lnTo>
                    <a:lnTo>
                      <a:pt x="1022" y="1535"/>
                    </a:lnTo>
                    <a:lnTo>
                      <a:pt x="1020" y="1540"/>
                    </a:lnTo>
                    <a:lnTo>
                      <a:pt x="1017" y="1545"/>
                    </a:lnTo>
                    <a:lnTo>
                      <a:pt x="1012" y="1548"/>
                    </a:lnTo>
                    <a:lnTo>
                      <a:pt x="1007" y="1550"/>
                    </a:lnTo>
                    <a:lnTo>
                      <a:pt x="1007" y="1550"/>
                    </a:lnTo>
                    <a:lnTo>
                      <a:pt x="1000" y="1548"/>
                    </a:lnTo>
                    <a:lnTo>
                      <a:pt x="995" y="1545"/>
                    </a:lnTo>
                    <a:lnTo>
                      <a:pt x="991" y="1540"/>
                    </a:lnTo>
                    <a:lnTo>
                      <a:pt x="991" y="1535"/>
                    </a:lnTo>
                    <a:lnTo>
                      <a:pt x="991" y="1535"/>
                    </a:lnTo>
                    <a:lnTo>
                      <a:pt x="991" y="1528"/>
                    </a:lnTo>
                    <a:lnTo>
                      <a:pt x="995" y="1523"/>
                    </a:lnTo>
                    <a:lnTo>
                      <a:pt x="1000" y="1519"/>
                    </a:lnTo>
                    <a:lnTo>
                      <a:pt x="1007" y="1517"/>
                    </a:lnTo>
                    <a:lnTo>
                      <a:pt x="1007" y="1517"/>
                    </a:lnTo>
                    <a:close/>
                    <a:moveTo>
                      <a:pt x="947" y="1517"/>
                    </a:moveTo>
                    <a:lnTo>
                      <a:pt x="947" y="1517"/>
                    </a:lnTo>
                    <a:lnTo>
                      <a:pt x="947" y="1517"/>
                    </a:lnTo>
                    <a:lnTo>
                      <a:pt x="954" y="1519"/>
                    </a:lnTo>
                    <a:lnTo>
                      <a:pt x="959" y="1523"/>
                    </a:lnTo>
                    <a:lnTo>
                      <a:pt x="962" y="1528"/>
                    </a:lnTo>
                    <a:lnTo>
                      <a:pt x="964" y="1535"/>
                    </a:lnTo>
                    <a:lnTo>
                      <a:pt x="964" y="1535"/>
                    </a:lnTo>
                    <a:lnTo>
                      <a:pt x="962" y="1540"/>
                    </a:lnTo>
                    <a:lnTo>
                      <a:pt x="959" y="1545"/>
                    </a:lnTo>
                    <a:lnTo>
                      <a:pt x="954" y="1548"/>
                    </a:lnTo>
                    <a:lnTo>
                      <a:pt x="947" y="1550"/>
                    </a:lnTo>
                    <a:lnTo>
                      <a:pt x="947" y="1550"/>
                    </a:lnTo>
                    <a:lnTo>
                      <a:pt x="942" y="1548"/>
                    </a:lnTo>
                    <a:lnTo>
                      <a:pt x="937" y="1545"/>
                    </a:lnTo>
                    <a:lnTo>
                      <a:pt x="934" y="1540"/>
                    </a:lnTo>
                    <a:lnTo>
                      <a:pt x="932" y="1535"/>
                    </a:lnTo>
                    <a:lnTo>
                      <a:pt x="932" y="1535"/>
                    </a:lnTo>
                    <a:lnTo>
                      <a:pt x="934" y="1528"/>
                    </a:lnTo>
                    <a:lnTo>
                      <a:pt x="937" y="1523"/>
                    </a:lnTo>
                    <a:lnTo>
                      <a:pt x="942" y="1519"/>
                    </a:lnTo>
                    <a:lnTo>
                      <a:pt x="947" y="1517"/>
                    </a:lnTo>
                    <a:lnTo>
                      <a:pt x="947" y="1517"/>
                    </a:lnTo>
                    <a:close/>
                    <a:moveTo>
                      <a:pt x="889" y="1517"/>
                    </a:moveTo>
                    <a:lnTo>
                      <a:pt x="889" y="1517"/>
                    </a:lnTo>
                    <a:lnTo>
                      <a:pt x="889" y="1517"/>
                    </a:lnTo>
                    <a:lnTo>
                      <a:pt x="896" y="1519"/>
                    </a:lnTo>
                    <a:lnTo>
                      <a:pt x="901" y="1523"/>
                    </a:lnTo>
                    <a:lnTo>
                      <a:pt x="905" y="1528"/>
                    </a:lnTo>
                    <a:lnTo>
                      <a:pt x="905" y="1535"/>
                    </a:lnTo>
                    <a:lnTo>
                      <a:pt x="905" y="1535"/>
                    </a:lnTo>
                    <a:lnTo>
                      <a:pt x="905" y="1540"/>
                    </a:lnTo>
                    <a:lnTo>
                      <a:pt x="901" y="1545"/>
                    </a:lnTo>
                    <a:lnTo>
                      <a:pt x="896" y="1548"/>
                    </a:lnTo>
                    <a:lnTo>
                      <a:pt x="889" y="1550"/>
                    </a:lnTo>
                    <a:lnTo>
                      <a:pt x="889" y="1550"/>
                    </a:lnTo>
                    <a:lnTo>
                      <a:pt x="884" y="1548"/>
                    </a:lnTo>
                    <a:lnTo>
                      <a:pt x="879" y="1545"/>
                    </a:lnTo>
                    <a:lnTo>
                      <a:pt x="876" y="1540"/>
                    </a:lnTo>
                    <a:lnTo>
                      <a:pt x="874" y="1535"/>
                    </a:lnTo>
                    <a:lnTo>
                      <a:pt x="874" y="1535"/>
                    </a:lnTo>
                    <a:lnTo>
                      <a:pt x="876" y="1528"/>
                    </a:lnTo>
                    <a:lnTo>
                      <a:pt x="879" y="1523"/>
                    </a:lnTo>
                    <a:lnTo>
                      <a:pt x="884" y="1519"/>
                    </a:lnTo>
                    <a:lnTo>
                      <a:pt x="889" y="1517"/>
                    </a:lnTo>
                    <a:lnTo>
                      <a:pt x="889" y="1517"/>
                    </a:lnTo>
                    <a:close/>
                    <a:moveTo>
                      <a:pt x="831" y="1517"/>
                    </a:moveTo>
                    <a:lnTo>
                      <a:pt x="831" y="1517"/>
                    </a:lnTo>
                    <a:lnTo>
                      <a:pt x="831" y="1517"/>
                    </a:lnTo>
                    <a:lnTo>
                      <a:pt x="836" y="1519"/>
                    </a:lnTo>
                    <a:lnTo>
                      <a:pt x="842" y="1523"/>
                    </a:lnTo>
                    <a:lnTo>
                      <a:pt x="845" y="1528"/>
                    </a:lnTo>
                    <a:lnTo>
                      <a:pt x="847" y="1535"/>
                    </a:lnTo>
                    <a:lnTo>
                      <a:pt x="847" y="1535"/>
                    </a:lnTo>
                    <a:lnTo>
                      <a:pt x="845" y="1540"/>
                    </a:lnTo>
                    <a:lnTo>
                      <a:pt x="842" y="1545"/>
                    </a:lnTo>
                    <a:lnTo>
                      <a:pt x="836" y="1548"/>
                    </a:lnTo>
                    <a:lnTo>
                      <a:pt x="831" y="1550"/>
                    </a:lnTo>
                    <a:lnTo>
                      <a:pt x="831" y="1550"/>
                    </a:lnTo>
                    <a:lnTo>
                      <a:pt x="825" y="1548"/>
                    </a:lnTo>
                    <a:lnTo>
                      <a:pt x="821" y="1545"/>
                    </a:lnTo>
                    <a:lnTo>
                      <a:pt x="818" y="1540"/>
                    </a:lnTo>
                    <a:lnTo>
                      <a:pt x="816" y="1535"/>
                    </a:lnTo>
                    <a:lnTo>
                      <a:pt x="816" y="1535"/>
                    </a:lnTo>
                    <a:lnTo>
                      <a:pt x="818" y="1528"/>
                    </a:lnTo>
                    <a:lnTo>
                      <a:pt x="821" y="1523"/>
                    </a:lnTo>
                    <a:lnTo>
                      <a:pt x="825" y="1519"/>
                    </a:lnTo>
                    <a:lnTo>
                      <a:pt x="831" y="1517"/>
                    </a:lnTo>
                    <a:lnTo>
                      <a:pt x="831" y="1517"/>
                    </a:lnTo>
                    <a:close/>
                    <a:moveTo>
                      <a:pt x="773" y="1517"/>
                    </a:moveTo>
                    <a:lnTo>
                      <a:pt x="773" y="1517"/>
                    </a:lnTo>
                    <a:lnTo>
                      <a:pt x="773" y="1517"/>
                    </a:lnTo>
                    <a:lnTo>
                      <a:pt x="779" y="1519"/>
                    </a:lnTo>
                    <a:lnTo>
                      <a:pt x="784" y="1523"/>
                    </a:lnTo>
                    <a:lnTo>
                      <a:pt x="787" y="1528"/>
                    </a:lnTo>
                    <a:lnTo>
                      <a:pt x="789" y="1535"/>
                    </a:lnTo>
                    <a:lnTo>
                      <a:pt x="789" y="1535"/>
                    </a:lnTo>
                    <a:lnTo>
                      <a:pt x="787" y="1540"/>
                    </a:lnTo>
                    <a:lnTo>
                      <a:pt x="784" y="1545"/>
                    </a:lnTo>
                    <a:lnTo>
                      <a:pt x="779" y="1548"/>
                    </a:lnTo>
                    <a:lnTo>
                      <a:pt x="773" y="1550"/>
                    </a:lnTo>
                    <a:lnTo>
                      <a:pt x="773" y="1550"/>
                    </a:lnTo>
                    <a:lnTo>
                      <a:pt x="767" y="1548"/>
                    </a:lnTo>
                    <a:lnTo>
                      <a:pt x="762" y="1545"/>
                    </a:lnTo>
                    <a:lnTo>
                      <a:pt x="758" y="1540"/>
                    </a:lnTo>
                    <a:lnTo>
                      <a:pt x="758" y="1535"/>
                    </a:lnTo>
                    <a:lnTo>
                      <a:pt x="758" y="1535"/>
                    </a:lnTo>
                    <a:lnTo>
                      <a:pt x="758" y="1528"/>
                    </a:lnTo>
                    <a:lnTo>
                      <a:pt x="762" y="1523"/>
                    </a:lnTo>
                    <a:lnTo>
                      <a:pt x="767" y="1519"/>
                    </a:lnTo>
                    <a:lnTo>
                      <a:pt x="773" y="1517"/>
                    </a:lnTo>
                    <a:lnTo>
                      <a:pt x="773" y="1517"/>
                    </a:lnTo>
                    <a:close/>
                    <a:moveTo>
                      <a:pt x="714" y="1517"/>
                    </a:moveTo>
                    <a:lnTo>
                      <a:pt x="714" y="1517"/>
                    </a:lnTo>
                    <a:lnTo>
                      <a:pt x="714" y="1517"/>
                    </a:lnTo>
                    <a:lnTo>
                      <a:pt x="721" y="1519"/>
                    </a:lnTo>
                    <a:lnTo>
                      <a:pt x="726" y="1523"/>
                    </a:lnTo>
                    <a:lnTo>
                      <a:pt x="729" y="1528"/>
                    </a:lnTo>
                    <a:lnTo>
                      <a:pt x="731" y="1535"/>
                    </a:lnTo>
                    <a:lnTo>
                      <a:pt x="731" y="1535"/>
                    </a:lnTo>
                    <a:lnTo>
                      <a:pt x="729" y="1540"/>
                    </a:lnTo>
                    <a:lnTo>
                      <a:pt x="726" y="1545"/>
                    </a:lnTo>
                    <a:lnTo>
                      <a:pt x="721" y="1548"/>
                    </a:lnTo>
                    <a:lnTo>
                      <a:pt x="714" y="1550"/>
                    </a:lnTo>
                    <a:lnTo>
                      <a:pt x="714" y="1550"/>
                    </a:lnTo>
                    <a:lnTo>
                      <a:pt x="709" y="1548"/>
                    </a:lnTo>
                    <a:lnTo>
                      <a:pt x="704" y="1545"/>
                    </a:lnTo>
                    <a:lnTo>
                      <a:pt x="700" y="1540"/>
                    </a:lnTo>
                    <a:lnTo>
                      <a:pt x="698" y="1535"/>
                    </a:lnTo>
                    <a:lnTo>
                      <a:pt x="698" y="1535"/>
                    </a:lnTo>
                    <a:lnTo>
                      <a:pt x="700" y="1528"/>
                    </a:lnTo>
                    <a:lnTo>
                      <a:pt x="704" y="1523"/>
                    </a:lnTo>
                    <a:lnTo>
                      <a:pt x="709" y="1519"/>
                    </a:lnTo>
                    <a:lnTo>
                      <a:pt x="714" y="1517"/>
                    </a:lnTo>
                    <a:lnTo>
                      <a:pt x="714" y="1517"/>
                    </a:lnTo>
                    <a:close/>
                    <a:moveTo>
                      <a:pt x="1065" y="1647"/>
                    </a:moveTo>
                    <a:lnTo>
                      <a:pt x="1065" y="1647"/>
                    </a:lnTo>
                    <a:lnTo>
                      <a:pt x="1065" y="1647"/>
                    </a:lnTo>
                    <a:lnTo>
                      <a:pt x="1070" y="1649"/>
                    </a:lnTo>
                    <a:lnTo>
                      <a:pt x="1075" y="1652"/>
                    </a:lnTo>
                    <a:lnTo>
                      <a:pt x="1078" y="1657"/>
                    </a:lnTo>
                    <a:lnTo>
                      <a:pt x="1080" y="1664"/>
                    </a:lnTo>
                    <a:lnTo>
                      <a:pt x="1080" y="1664"/>
                    </a:lnTo>
                    <a:lnTo>
                      <a:pt x="1078" y="1671"/>
                    </a:lnTo>
                    <a:lnTo>
                      <a:pt x="1075" y="1676"/>
                    </a:lnTo>
                    <a:lnTo>
                      <a:pt x="1070" y="1679"/>
                    </a:lnTo>
                    <a:lnTo>
                      <a:pt x="1065" y="1679"/>
                    </a:lnTo>
                    <a:lnTo>
                      <a:pt x="1065" y="1679"/>
                    </a:lnTo>
                    <a:lnTo>
                      <a:pt x="1058" y="1679"/>
                    </a:lnTo>
                    <a:lnTo>
                      <a:pt x="1053" y="1676"/>
                    </a:lnTo>
                    <a:lnTo>
                      <a:pt x="1051" y="1671"/>
                    </a:lnTo>
                    <a:lnTo>
                      <a:pt x="1049" y="1664"/>
                    </a:lnTo>
                    <a:lnTo>
                      <a:pt x="1049" y="1664"/>
                    </a:lnTo>
                    <a:lnTo>
                      <a:pt x="1051" y="1657"/>
                    </a:lnTo>
                    <a:lnTo>
                      <a:pt x="1053" y="1652"/>
                    </a:lnTo>
                    <a:lnTo>
                      <a:pt x="1058" y="1649"/>
                    </a:lnTo>
                    <a:lnTo>
                      <a:pt x="1065" y="1647"/>
                    </a:lnTo>
                    <a:lnTo>
                      <a:pt x="1065" y="1647"/>
                    </a:lnTo>
                    <a:close/>
                    <a:moveTo>
                      <a:pt x="1007" y="1647"/>
                    </a:moveTo>
                    <a:lnTo>
                      <a:pt x="1007" y="1647"/>
                    </a:lnTo>
                    <a:lnTo>
                      <a:pt x="1007" y="1647"/>
                    </a:lnTo>
                    <a:lnTo>
                      <a:pt x="1012" y="1649"/>
                    </a:lnTo>
                    <a:lnTo>
                      <a:pt x="1017" y="1652"/>
                    </a:lnTo>
                    <a:lnTo>
                      <a:pt x="1020" y="1657"/>
                    </a:lnTo>
                    <a:lnTo>
                      <a:pt x="1022" y="1664"/>
                    </a:lnTo>
                    <a:lnTo>
                      <a:pt x="1022" y="1664"/>
                    </a:lnTo>
                    <a:lnTo>
                      <a:pt x="1020" y="1671"/>
                    </a:lnTo>
                    <a:lnTo>
                      <a:pt x="1017" y="1676"/>
                    </a:lnTo>
                    <a:lnTo>
                      <a:pt x="1012" y="1679"/>
                    </a:lnTo>
                    <a:lnTo>
                      <a:pt x="1007" y="1679"/>
                    </a:lnTo>
                    <a:lnTo>
                      <a:pt x="1007" y="1679"/>
                    </a:lnTo>
                    <a:lnTo>
                      <a:pt x="1000" y="1679"/>
                    </a:lnTo>
                    <a:lnTo>
                      <a:pt x="995" y="1676"/>
                    </a:lnTo>
                    <a:lnTo>
                      <a:pt x="991" y="1671"/>
                    </a:lnTo>
                    <a:lnTo>
                      <a:pt x="991" y="1664"/>
                    </a:lnTo>
                    <a:lnTo>
                      <a:pt x="991" y="1664"/>
                    </a:lnTo>
                    <a:lnTo>
                      <a:pt x="991" y="1657"/>
                    </a:lnTo>
                    <a:lnTo>
                      <a:pt x="995" y="1652"/>
                    </a:lnTo>
                    <a:lnTo>
                      <a:pt x="1000" y="1649"/>
                    </a:lnTo>
                    <a:lnTo>
                      <a:pt x="1007" y="1647"/>
                    </a:lnTo>
                    <a:lnTo>
                      <a:pt x="1007" y="1647"/>
                    </a:lnTo>
                    <a:close/>
                    <a:moveTo>
                      <a:pt x="1007" y="1604"/>
                    </a:moveTo>
                    <a:lnTo>
                      <a:pt x="1007" y="1604"/>
                    </a:lnTo>
                    <a:lnTo>
                      <a:pt x="1007" y="1604"/>
                    </a:lnTo>
                    <a:lnTo>
                      <a:pt x="1012" y="1606"/>
                    </a:lnTo>
                    <a:lnTo>
                      <a:pt x="1017" y="1609"/>
                    </a:lnTo>
                    <a:lnTo>
                      <a:pt x="1020" y="1615"/>
                    </a:lnTo>
                    <a:lnTo>
                      <a:pt x="1022" y="1621"/>
                    </a:lnTo>
                    <a:lnTo>
                      <a:pt x="1022" y="1621"/>
                    </a:lnTo>
                    <a:lnTo>
                      <a:pt x="1020" y="1626"/>
                    </a:lnTo>
                    <a:lnTo>
                      <a:pt x="1017" y="1632"/>
                    </a:lnTo>
                    <a:lnTo>
                      <a:pt x="1012" y="1635"/>
                    </a:lnTo>
                    <a:lnTo>
                      <a:pt x="1007" y="1637"/>
                    </a:lnTo>
                    <a:lnTo>
                      <a:pt x="1007" y="1637"/>
                    </a:lnTo>
                    <a:lnTo>
                      <a:pt x="1000" y="1635"/>
                    </a:lnTo>
                    <a:lnTo>
                      <a:pt x="995" y="1632"/>
                    </a:lnTo>
                    <a:lnTo>
                      <a:pt x="991" y="1626"/>
                    </a:lnTo>
                    <a:lnTo>
                      <a:pt x="991" y="1621"/>
                    </a:lnTo>
                    <a:lnTo>
                      <a:pt x="991" y="1621"/>
                    </a:lnTo>
                    <a:lnTo>
                      <a:pt x="991" y="1615"/>
                    </a:lnTo>
                    <a:lnTo>
                      <a:pt x="995" y="1609"/>
                    </a:lnTo>
                    <a:lnTo>
                      <a:pt x="1000" y="1606"/>
                    </a:lnTo>
                    <a:lnTo>
                      <a:pt x="1007" y="1604"/>
                    </a:lnTo>
                    <a:lnTo>
                      <a:pt x="1007" y="1604"/>
                    </a:lnTo>
                    <a:close/>
                    <a:moveTo>
                      <a:pt x="947" y="1604"/>
                    </a:moveTo>
                    <a:lnTo>
                      <a:pt x="947" y="1604"/>
                    </a:lnTo>
                    <a:lnTo>
                      <a:pt x="947" y="1604"/>
                    </a:lnTo>
                    <a:lnTo>
                      <a:pt x="954" y="1606"/>
                    </a:lnTo>
                    <a:lnTo>
                      <a:pt x="959" y="1609"/>
                    </a:lnTo>
                    <a:lnTo>
                      <a:pt x="962" y="1615"/>
                    </a:lnTo>
                    <a:lnTo>
                      <a:pt x="964" y="1621"/>
                    </a:lnTo>
                    <a:lnTo>
                      <a:pt x="964" y="1621"/>
                    </a:lnTo>
                    <a:lnTo>
                      <a:pt x="962" y="1626"/>
                    </a:lnTo>
                    <a:lnTo>
                      <a:pt x="959" y="1632"/>
                    </a:lnTo>
                    <a:lnTo>
                      <a:pt x="954" y="1635"/>
                    </a:lnTo>
                    <a:lnTo>
                      <a:pt x="947" y="1637"/>
                    </a:lnTo>
                    <a:lnTo>
                      <a:pt x="947" y="1637"/>
                    </a:lnTo>
                    <a:lnTo>
                      <a:pt x="942" y="1635"/>
                    </a:lnTo>
                    <a:lnTo>
                      <a:pt x="937" y="1632"/>
                    </a:lnTo>
                    <a:lnTo>
                      <a:pt x="934" y="1626"/>
                    </a:lnTo>
                    <a:lnTo>
                      <a:pt x="932" y="1621"/>
                    </a:lnTo>
                    <a:lnTo>
                      <a:pt x="932" y="1621"/>
                    </a:lnTo>
                    <a:lnTo>
                      <a:pt x="934" y="1615"/>
                    </a:lnTo>
                    <a:lnTo>
                      <a:pt x="937" y="1609"/>
                    </a:lnTo>
                    <a:lnTo>
                      <a:pt x="942" y="1606"/>
                    </a:lnTo>
                    <a:lnTo>
                      <a:pt x="947" y="1604"/>
                    </a:lnTo>
                    <a:lnTo>
                      <a:pt x="947" y="1604"/>
                    </a:lnTo>
                    <a:close/>
                    <a:moveTo>
                      <a:pt x="889" y="1604"/>
                    </a:moveTo>
                    <a:lnTo>
                      <a:pt x="889" y="1604"/>
                    </a:lnTo>
                    <a:lnTo>
                      <a:pt x="889" y="1604"/>
                    </a:lnTo>
                    <a:lnTo>
                      <a:pt x="896" y="1606"/>
                    </a:lnTo>
                    <a:lnTo>
                      <a:pt x="901" y="1609"/>
                    </a:lnTo>
                    <a:lnTo>
                      <a:pt x="905" y="1615"/>
                    </a:lnTo>
                    <a:lnTo>
                      <a:pt x="905" y="1621"/>
                    </a:lnTo>
                    <a:lnTo>
                      <a:pt x="905" y="1621"/>
                    </a:lnTo>
                    <a:lnTo>
                      <a:pt x="905" y="1626"/>
                    </a:lnTo>
                    <a:lnTo>
                      <a:pt x="901" y="1632"/>
                    </a:lnTo>
                    <a:lnTo>
                      <a:pt x="896" y="1635"/>
                    </a:lnTo>
                    <a:lnTo>
                      <a:pt x="889" y="1637"/>
                    </a:lnTo>
                    <a:lnTo>
                      <a:pt x="889" y="1637"/>
                    </a:lnTo>
                    <a:lnTo>
                      <a:pt x="884" y="1635"/>
                    </a:lnTo>
                    <a:lnTo>
                      <a:pt x="879" y="1632"/>
                    </a:lnTo>
                    <a:lnTo>
                      <a:pt x="876" y="1626"/>
                    </a:lnTo>
                    <a:lnTo>
                      <a:pt x="874" y="1621"/>
                    </a:lnTo>
                    <a:lnTo>
                      <a:pt x="874" y="1621"/>
                    </a:lnTo>
                    <a:lnTo>
                      <a:pt x="876" y="1615"/>
                    </a:lnTo>
                    <a:lnTo>
                      <a:pt x="879" y="1609"/>
                    </a:lnTo>
                    <a:lnTo>
                      <a:pt x="884" y="1606"/>
                    </a:lnTo>
                    <a:lnTo>
                      <a:pt x="889" y="1604"/>
                    </a:lnTo>
                    <a:lnTo>
                      <a:pt x="889" y="1604"/>
                    </a:lnTo>
                    <a:close/>
                    <a:moveTo>
                      <a:pt x="831" y="1604"/>
                    </a:moveTo>
                    <a:lnTo>
                      <a:pt x="831" y="1604"/>
                    </a:lnTo>
                    <a:lnTo>
                      <a:pt x="831" y="1604"/>
                    </a:lnTo>
                    <a:lnTo>
                      <a:pt x="836" y="1606"/>
                    </a:lnTo>
                    <a:lnTo>
                      <a:pt x="842" y="1609"/>
                    </a:lnTo>
                    <a:lnTo>
                      <a:pt x="845" y="1615"/>
                    </a:lnTo>
                    <a:lnTo>
                      <a:pt x="847" y="1621"/>
                    </a:lnTo>
                    <a:lnTo>
                      <a:pt x="847" y="1621"/>
                    </a:lnTo>
                    <a:lnTo>
                      <a:pt x="845" y="1626"/>
                    </a:lnTo>
                    <a:lnTo>
                      <a:pt x="842" y="1632"/>
                    </a:lnTo>
                    <a:lnTo>
                      <a:pt x="836" y="1635"/>
                    </a:lnTo>
                    <a:lnTo>
                      <a:pt x="831" y="1637"/>
                    </a:lnTo>
                    <a:lnTo>
                      <a:pt x="831" y="1637"/>
                    </a:lnTo>
                    <a:lnTo>
                      <a:pt x="825" y="1635"/>
                    </a:lnTo>
                    <a:lnTo>
                      <a:pt x="821" y="1632"/>
                    </a:lnTo>
                    <a:lnTo>
                      <a:pt x="818" y="1626"/>
                    </a:lnTo>
                    <a:lnTo>
                      <a:pt x="816" y="1621"/>
                    </a:lnTo>
                    <a:lnTo>
                      <a:pt x="816" y="1621"/>
                    </a:lnTo>
                    <a:lnTo>
                      <a:pt x="818" y="1615"/>
                    </a:lnTo>
                    <a:lnTo>
                      <a:pt x="821" y="1609"/>
                    </a:lnTo>
                    <a:lnTo>
                      <a:pt x="825" y="1606"/>
                    </a:lnTo>
                    <a:lnTo>
                      <a:pt x="831" y="1604"/>
                    </a:lnTo>
                    <a:lnTo>
                      <a:pt x="831" y="1604"/>
                    </a:lnTo>
                    <a:close/>
                    <a:moveTo>
                      <a:pt x="1065" y="1691"/>
                    </a:moveTo>
                    <a:lnTo>
                      <a:pt x="1065" y="1691"/>
                    </a:lnTo>
                    <a:lnTo>
                      <a:pt x="1065" y="1691"/>
                    </a:lnTo>
                    <a:lnTo>
                      <a:pt x="1070" y="1693"/>
                    </a:lnTo>
                    <a:lnTo>
                      <a:pt x="1075" y="1696"/>
                    </a:lnTo>
                    <a:lnTo>
                      <a:pt x="1078" y="1701"/>
                    </a:lnTo>
                    <a:lnTo>
                      <a:pt x="1080" y="1707"/>
                    </a:lnTo>
                    <a:lnTo>
                      <a:pt x="1080" y="1707"/>
                    </a:lnTo>
                    <a:lnTo>
                      <a:pt x="1078" y="1713"/>
                    </a:lnTo>
                    <a:lnTo>
                      <a:pt x="1075" y="1718"/>
                    </a:lnTo>
                    <a:lnTo>
                      <a:pt x="1070" y="1722"/>
                    </a:lnTo>
                    <a:lnTo>
                      <a:pt x="1065" y="1724"/>
                    </a:lnTo>
                    <a:lnTo>
                      <a:pt x="1065" y="1724"/>
                    </a:lnTo>
                    <a:lnTo>
                      <a:pt x="1058" y="1722"/>
                    </a:lnTo>
                    <a:lnTo>
                      <a:pt x="1053" y="1718"/>
                    </a:lnTo>
                    <a:lnTo>
                      <a:pt x="1051" y="1713"/>
                    </a:lnTo>
                    <a:lnTo>
                      <a:pt x="1049" y="1707"/>
                    </a:lnTo>
                    <a:lnTo>
                      <a:pt x="1049" y="1707"/>
                    </a:lnTo>
                    <a:lnTo>
                      <a:pt x="1051" y="1701"/>
                    </a:lnTo>
                    <a:lnTo>
                      <a:pt x="1053" y="1696"/>
                    </a:lnTo>
                    <a:lnTo>
                      <a:pt x="1058" y="1693"/>
                    </a:lnTo>
                    <a:lnTo>
                      <a:pt x="1065" y="1691"/>
                    </a:lnTo>
                    <a:lnTo>
                      <a:pt x="1065" y="1691"/>
                    </a:lnTo>
                    <a:close/>
                    <a:moveTo>
                      <a:pt x="656" y="1517"/>
                    </a:moveTo>
                    <a:lnTo>
                      <a:pt x="656" y="1517"/>
                    </a:lnTo>
                    <a:lnTo>
                      <a:pt x="656" y="1517"/>
                    </a:lnTo>
                    <a:lnTo>
                      <a:pt x="663" y="1519"/>
                    </a:lnTo>
                    <a:lnTo>
                      <a:pt x="668" y="1523"/>
                    </a:lnTo>
                    <a:lnTo>
                      <a:pt x="671" y="1528"/>
                    </a:lnTo>
                    <a:lnTo>
                      <a:pt x="671" y="1535"/>
                    </a:lnTo>
                    <a:lnTo>
                      <a:pt x="671" y="1535"/>
                    </a:lnTo>
                    <a:lnTo>
                      <a:pt x="671" y="1540"/>
                    </a:lnTo>
                    <a:lnTo>
                      <a:pt x="668" y="1545"/>
                    </a:lnTo>
                    <a:lnTo>
                      <a:pt x="663" y="1548"/>
                    </a:lnTo>
                    <a:lnTo>
                      <a:pt x="656" y="1550"/>
                    </a:lnTo>
                    <a:lnTo>
                      <a:pt x="656" y="1550"/>
                    </a:lnTo>
                    <a:lnTo>
                      <a:pt x="651" y="1548"/>
                    </a:lnTo>
                    <a:lnTo>
                      <a:pt x="646" y="1545"/>
                    </a:lnTo>
                    <a:lnTo>
                      <a:pt x="642" y="1540"/>
                    </a:lnTo>
                    <a:lnTo>
                      <a:pt x="641" y="1535"/>
                    </a:lnTo>
                    <a:lnTo>
                      <a:pt x="641" y="1535"/>
                    </a:lnTo>
                    <a:lnTo>
                      <a:pt x="642" y="1528"/>
                    </a:lnTo>
                    <a:lnTo>
                      <a:pt x="646" y="1523"/>
                    </a:lnTo>
                    <a:lnTo>
                      <a:pt x="651" y="1519"/>
                    </a:lnTo>
                    <a:lnTo>
                      <a:pt x="656" y="1517"/>
                    </a:lnTo>
                    <a:lnTo>
                      <a:pt x="656" y="1517"/>
                    </a:lnTo>
                    <a:close/>
                    <a:moveTo>
                      <a:pt x="656" y="1475"/>
                    </a:moveTo>
                    <a:lnTo>
                      <a:pt x="656" y="1475"/>
                    </a:lnTo>
                    <a:lnTo>
                      <a:pt x="656" y="1475"/>
                    </a:lnTo>
                    <a:lnTo>
                      <a:pt x="663" y="1475"/>
                    </a:lnTo>
                    <a:lnTo>
                      <a:pt x="668" y="1478"/>
                    </a:lnTo>
                    <a:lnTo>
                      <a:pt x="671" y="1483"/>
                    </a:lnTo>
                    <a:lnTo>
                      <a:pt x="671" y="1490"/>
                    </a:lnTo>
                    <a:lnTo>
                      <a:pt x="671" y="1490"/>
                    </a:lnTo>
                    <a:lnTo>
                      <a:pt x="671" y="1497"/>
                    </a:lnTo>
                    <a:lnTo>
                      <a:pt x="668" y="1502"/>
                    </a:lnTo>
                    <a:lnTo>
                      <a:pt x="663" y="1506"/>
                    </a:lnTo>
                    <a:lnTo>
                      <a:pt x="656" y="1507"/>
                    </a:lnTo>
                    <a:lnTo>
                      <a:pt x="656" y="1507"/>
                    </a:lnTo>
                    <a:lnTo>
                      <a:pt x="651" y="1506"/>
                    </a:lnTo>
                    <a:lnTo>
                      <a:pt x="646" y="1502"/>
                    </a:lnTo>
                    <a:lnTo>
                      <a:pt x="642" y="1497"/>
                    </a:lnTo>
                    <a:lnTo>
                      <a:pt x="641" y="1490"/>
                    </a:lnTo>
                    <a:lnTo>
                      <a:pt x="641" y="1490"/>
                    </a:lnTo>
                    <a:lnTo>
                      <a:pt x="642" y="1483"/>
                    </a:lnTo>
                    <a:lnTo>
                      <a:pt x="646" y="1478"/>
                    </a:lnTo>
                    <a:lnTo>
                      <a:pt x="651" y="1475"/>
                    </a:lnTo>
                    <a:lnTo>
                      <a:pt x="656" y="1475"/>
                    </a:lnTo>
                    <a:lnTo>
                      <a:pt x="656" y="1475"/>
                    </a:lnTo>
                    <a:close/>
                    <a:moveTo>
                      <a:pt x="773" y="1388"/>
                    </a:moveTo>
                    <a:lnTo>
                      <a:pt x="773" y="1388"/>
                    </a:lnTo>
                    <a:lnTo>
                      <a:pt x="773" y="1388"/>
                    </a:lnTo>
                    <a:lnTo>
                      <a:pt x="779" y="1388"/>
                    </a:lnTo>
                    <a:lnTo>
                      <a:pt x="784" y="1391"/>
                    </a:lnTo>
                    <a:lnTo>
                      <a:pt x="787" y="1397"/>
                    </a:lnTo>
                    <a:lnTo>
                      <a:pt x="789" y="1403"/>
                    </a:lnTo>
                    <a:lnTo>
                      <a:pt x="789" y="1403"/>
                    </a:lnTo>
                    <a:lnTo>
                      <a:pt x="787" y="1410"/>
                    </a:lnTo>
                    <a:lnTo>
                      <a:pt x="784" y="1415"/>
                    </a:lnTo>
                    <a:lnTo>
                      <a:pt x="779" y="1419"/>
                    </a:lnTo>
                    <a:lnTo>
                      <a:pt x="773" y="1420"/>
                    </a:lnTo>
                    <a:lnTo>
                      <a:pt x="773" y="1420"/>
                    </a:lnTo>
                    <a:lnTo>
                      <a:pt x="767" y="1419"/>
                    </a:lnTo>
                    <a:lnTo>
                      <a:pt x="762" y="1415"/>
                    </a:lnTo>
                    <a:lnTo>
                      <a:pt x="758" y="1410"/>
                    </a:lnTo>
                    <a:lnTo>
                      <a:pt x="758" y="1403"/>
                    </a:lnTo>
                    <a:lnTo>
                      <a:pt x="758" y="1403"/>
                    </a:lnTo>
                    <a:lnTo>
                      <a:pt x="758" y="1397"/>
                    </a:lnTo>
                    <a:lnTo>
                      <a:pt x="762" y="1391"/>
                    </a:lnTo>
                    <a:lnTo>
                      <a:pt x="767" y="1388"/>
                    </a:lnTo>
                    <a:lnTo>
                      <a:pt x="773" y="1388"/>
                    </a:lnTo>
                    <a:lnTo>
                      <a:pt x="773" y="1388"/>
                    </a:lnTo>
                    <a:close/>
                    <a:moveTo>
                      <a:pt x="773" y="1431"/>
                    </a:moveTo>
                    <a:lnTo>
                      <a:pt x="773" y="1431"/>
                    </a:lnTo>
                    <a:lnTo>
                      <a:pt x="773" y="1431"/>
                    </a:lnTo>
                    <a:lnTo>
                      <a:pt x="779" y="1432"/>
                    </a:lnTo>
                    <a:lnTo>
                      <a:pt x="784" y="1436"/>
                    </a:lnTo>
                    <a:lnTo>
                      <a:pt x="787" y="1441"/>
                    </a:lnTo>
                    <a:lnTo>
                      <a:pt x="789" y="1448"/>
                    </a:lnTo>
                    <a:lnTo>
                      <a:pt x="789" y="1448"/>
                    </a:lnTo>
                    <a:lnTo>
                      <a:pt x="787" y="1453"/>
                    </a:lnTo>
                    <a:lnTo>
                      <a:pt x="784" y="1458"/>
                    </a:lnTo>
                    <a:lnTo>
                      <a:pt x="779" y="1461"/>
                    </a:lnTo>
                    <a:lnTo>
                      <a:pt x="773" y="1463"/>
                    </a:lnTo>
                    <a:lnTo>
                      <a:pt x="773" y="1463"/>
                    </a:lnTo>
                    <a:lnTo>
                      <a:pt x="767" y="1461"/>
                    </a:lnTo>
                    <a:lnTo>
                      <a:pt x="762" y="1458"/>
                    </a:lnTo>
                    <a:lnTo>
                      <a:pt x="758" y="1453"/>
                    </a:lnTo>
                    <a:lnTo>
                      <a:pt x="758" y="1448"/>
                    </a:lnTo>
                    <a:lnTo>
                      <a:pt x="758" y="1448"/>
                    </a:lnTo>
                    <a:lnTo>
                      <a:pt x="758" y="1441"/>
                    </a:lnTo>
                    <a:lnTo>
                      <a:pt x="762" y="1436"/>
                    </a:lnTo>
                    <a:lnTo>
                      <a:pt x="767" y="1432"/>
                    </a:lnTo>
                    <a:lnTo>
                      <a:pt x="773" y="1431"/>
                    </a:lnTo>
                    <a:lnTo>
                      <a:pt x="773" y="1431"/>
                    </a:lnTo>
                    <a:close/>
                    <a:moveTo>
                      <a:pt x="714" y="1431"/>
                    </a:moveTo>
                    <a:lnTo>
                      <a:pt x="714" y="1431"/>
                    </a:lnTo>
                    <a:lnTo>
                      <a:pt x="714" y="1431"/>
                    </a:lnTo>
                    <a:lnTo>
                      <a:pt x="721" y="1432"/>
                    </a:lnTo>
                    <a:lnTo>
                      <a:pt x="726" y="1436"/>
                    </a:lnTo>
                    <a:lnTo>
                      <a:pt x="729" y="1441"/>
                    </a:lnTo>
                    <a:lnTo>
                      <a:pt x="731" y="1448"/>
                    </a:lnTo>
                    <a:lnTo>
                      <a:pt x="731" y="1448"/>
                    </a:lnTo>
                    <a:lnTo>
                      <a:pt x="729" y="1453"/>
                    </a:lnTo>
                    <a:lnTo>
                      <a:pt x="726" y="1458"/>
                    </a:lnTo>
                    <a:lnTo>
                      <a:pt x="721" y="1461"/>
                    </a:lnTo>
                    <a:lnTo>
                      <a:pt x="714" y="1463"/>
                    </a:lnTo>
                    <a:lnTo>
                      <a:pt x="714" y="1463"/>
                    </a:lnTo>
                    <a:lnTo>
                      <a:pt x="709" y="1461"/>
                    </a:lnTo>
                    <a:lnTo>
                      <a:pt x="704" y="1458"/>
                    </a:lnTo>
                    <a:lnTo>
                      <a:pt x="700" y="1453"/>
                    </a:lnTo>
                    <a:lnTo>
                      <a:pt x="698" y="1448"/>
                    </a:lnTo>
                    <a:lnTo>
                      <a:pt x="698" y="1448"/>
                    </a:lnTo>
                    <a:lnTo>
                      <a:pt x="700" y="1441"/>
                    </a:lnTo>
                    <a:lnTo>
                      <a:pt x="704" y="1436"/>
                    </a:lnTo>
                    <a:lnTo>
                      <a:pt x="709" y="1432"/>
                    </a:lnTo>
                    <a:lnTo>
                      <a:pt x="714" y="1431"/>
                    </a:lnTo>
                    <a:lnTo>
                      <a:pt x="714" y="1431"/>
                    </a:lnTo>
                    <a:close/>
                    <a:moveTo>
                      <a:pt x="831" y="1431"/>
                    </a:moveTo>
                    <a:lnTo>
                      <a:pt x="831" y="1431"/>
                    </a:lnTo>
                    <a:lnTo>
                      <a:pt x="831" y="1431"/>
                    </a:lnTo>
                    <a:lnTo>
                      <a:pt x="836" y="1432"/>
                    </a:lnTo>
                    <a:lnTo>
                      <a:pt x="842" y="1436"/>
                    </a:lnTo>
                    <a:lnTo>
                      <a:pt x="845" y="1441"/>
                    </a:lnTo>
                    <a:lnTo>
                      <a:pt x="847" y="1448"/>
                    </a:lnTo>
                    <a:lnTo>
                      <a:pt x="847" y="1448"/>
                    </a:lnTo>
                    <a:lnTo>
                      <a:pt x="845" y="1453"/>
                    </a:lnTo>
                    <a:lnTo>
                      <a:pt x="842" y="1458"/>
                    </a:lnTo>
                    <a:lnTo>
                      <a:pt x="836" y="1461"/>
                    </a:lnTo>
                    <a:lnTo>
                      <a:pt x="831" y="1463"/>
                    </a:lnTo>
                    <a:lnTo>
                      <a:pt x="831" y="1463"/>
                    </a:lnTo>
                    <a:lnTo>
                      <a:pt x="825" y="1461"/>
                    </a:lnTo>
                    <a:lnTo>
                      <a:pt x="821" y="1458"/>
                    </a:lnTo>
                    <a:lnTo>
                      <a:pt x="818" y="1453"/>
                    </a:lnTo>
                    <a:lnTo>
                      <a:pt x="816" y="1448"/>
                    </a:lnTo>
                    <a:lnTo>
                      <a:pt x="816" y="1448"/>
                    </a:lnTo>
                    <a:lnTo>
                      <a:pt x="818" y="1441"/>
                    </a:lnTo>
                    <a:lnTo>
                      <a:pt x="821" y="1436"/>
                    </a:lnTo>
                    <a:lnTo>
                      <a:pt x="825" y="1432"/>
                    </a:lnTo>
                    <a:lnTo>
                      <a:pt x="831" y="1431"/>
                    </a:lnTo>
                    <a:lnTo>
                      <a:pt x="831" y="1431"/>
                    </a:lnTo>
                    <a:close/>
                    <a:moveTo>
                      <a:pt x="889" y="1431"/>
                    </a:moveTo>
                    <a:lnTo>
                      <a:pt x="889" y="1431"/>
                    </a:lnTo>
                    <a:lnTo>
                      <a:pt x="889" y="1431"/>
                    </a:lnTo>
                    <a:lnTo>
                      <a:pt x="896" y="1432"/>
                    </a:lnTo>
                    <a:lnTo>
                      <a:pt x="901" y="1436"/>
                    </a:lnTo>
                    <a:lnTo>
                      <a:pt x="905" y="1441"/>
                    </a:lnTo>
                    <a:lnTo>
                      <a:pt x="905" y="1448"/>
                    </a:lnTo>
                    <a:lnTo>
                      <a:pt x="905" y="1448"/>
                    </a:lnTo>
                    <a:lnTo>
                      <a:pt x="905" y="1453"/>
                    </a:lnTo>
                    <a:lnTo>
                      <a:pt x="901" y="1458"/>
                    </a:lnTo>
                    <a:lnTo>
                      <a:pt x="896" y="1461"/>
                    </a:lnTo>
                    <a:lnTo>
                      <a:pt x="889" y="1463"/>
                    </a:lnTo>
                    <a:lnTo>
                      <a:pt x="889" y="1463"/>
                    </a:lnTo>
                    <a:lnTo>
                      <a:pt x="884" y="1461"/>
                    </a:lnTo>
                    <a:lnTo>
                      <a:pt x="879" y="1458"/>
                    </a:lnTo>
                    <a:lnTo>
                      <a:pt x="876" y="1453"/>
                    </a:lnTo>
                    <a:lnTo>
                      <a:pt x="874" y="1448"/>
                    </a:lnTo>
                    <a:lnTo>
                      <a:pt x="874" y="1448"/>
                    </a:lnTo>
                    <a:lnTo>
                      <a:pt x="876" y="1441"/>
                    </a:lnTo>
                    <a:lnTo>
                      <a:pt x="879" y="1436"/>
                    </a:lnTo>
                    <a:lnTo>
                      <a:pt x="884" y="1432"/>
                    </a:lnTo>
                    <a:lnTo>
                      <a:pt x="889" y="1431"/>
                    </a:lnTo>
                    <a:lnTo>
                      <a:pt x="889" y="1431"/>
                    </a:lnTo>
                    <a:close/>
                    <a:moveTo>
                      <a:pt x="947" y="1431"/>
                    </a:moveTo>
                    <a:lnTo>
                      <a:pt x="947" y="1431"/>
                    </a:lnTo>
                    <a:lnTo>
                      <a:pt x="947" y="1431"/>
                    </a:lnTo>
                    <a:lnTo>
                      <a:pt x="954" y="1432"/>
                    </a:lnTo>
                    <a:lnTo>
                      <a:pt x="959" y="1436"/>
                    </a:lnTo>
                    <a:lnTo>
                      <a:pt x="962" y="1441"/>
                    </a:lnTo>
                    <a:lnTo>
                      <a:pt x="964" y="1448"/>
                    </a:lnTo>
                    <a:lnTo>
                      <a:pt x="964" y="1448"/>
                    </a:lnTo>
                    <a:lnTo>
                      <a:pt x="962" y="1453"/>
                    </a:lnTo>
                    <a:lnTo>
                      <a:pt x="959" y="1458"/>
                    </a:lnTo>
                    <a:lnTo>
                      <a:pt x="954" y="1461"/>
                    </a:lnTo>
                    <a:lnTo>
                      <a:pt x="947" y="1463"/>
                    </a:lnTo>
                    <a:lnTo>
                      <a:pt x="947" y="1463"/>
                    </a:lnTo>
                    <a:lnTo>
                      <a:pt x="942" y="1461"/>
                    </a:lnTo>
                    <a:lnTo>
                      <a:pt x="937" y="1458"/>
                    </a:lnTo>
                    <a:lnTo>
                      <a:pt x="934" y="1453"/>
                    </a:lnTo>
                    <a:lnTo>
                      <a:pt x="932" y="1448"/>
                    </a:lnTo>
                    <a:lnTo>
                      <a:pt x="932" y="1448"/>
                    </a:lnTo>
                    <a:lnTo>
                      <a:pt x="934" y="1441"/>
                    </a:lnTo>
                    <a:lnTo>
                      <a:pt x="937" y="1436"/>
                    </a:lnTo>
                    <a:lnTo>
                      <a:pt x="942" y="1432"/>
                    </a:lnTo>
                    <a:lnTo>
                      <a:pt x="947" y="1431"/>
                    </a:lnTo>
                    <a:lnTo>
                      <a:pt x="947" y="1431"/>
                    </a:lnTo>
                    <a:close/>
                    <a:moveTo>
                      <a:pt x="1007" y="1431"/>
                    </a:moveTo>
                    <a:lnTo>
                      <a:pt x="1007" y="1431"/>
                    </a:lnTo>
                    <a:lnTo>
                      <a:pt x="1007" y="1431"/>
                    </a:lnTo>
                    <a:lnTo>
                      <a:pt x="1012" y="1432"/>
                    </a:lnTo>
                    <a:lnTo>
                      <a:pt x="1017" y="1436"/>
                    </a:lnTo>
                    <a:lnTo>
                      <a:pt x="1020" y="1441"/>
                    </a:lnTo>
                    <a:lnTo>
                      <a:pt x="1022" y="1448"/>
                    </a:lnTo>
                    <a:lnTo>
                      <a:pt x="1022" y="1448"/>
                    </a:lnTo>
                    <a:lnTo>
                      <a:pt x="1020" y="1453"/>
                    </a:lnTo>
                    <a:lnTo>
                      <a:pt x="1017" y="1458"/>
                    </a:lnTo>
                    <a:lnTo>
                      <a:pt x="1012" y="1461"/>
                    </a:lnTo>
                    <a:lnTo>
                      <a:pt x="1007" y="1463"/>
                    </a:lnTo>
                    <a:lnTo>
                      <a:pt x="1007" y="1463"/>
                    </a:lnTo>
                    <a:lnTo>
                      <a:pt x="1000" y="1461"/>
                    </a:lnTo>
                    <a:lnTo>
                      <a:pt x="995" y="1458"/>
                    </a:lnTo>
                    <a:lnTo>
                      <a:pt x="991" y="1453"/>
                    </a:lnTo>
                    <a:lnTo>
                      <a:pt x="991" y="1448"/>
                    </a:lnTo>
                    <a:lnTo>
                      <a:pt x="991" y="1448"/>
                    </a:lnTo>
                    <a:lnTo>
                      <a:pt x="991" y="1441"/>
                    </a:lnTo>
                    <a:lnTo>
                      <a:pt x="995" y="1436"/>
                    </a:lnTo>
                    <a:lnTo>
                      <a:pt x="1000" y="1432"/>
                    </a:lnTo>
                    <a:lnTo>
                      <a:pt x="1007" y="1431"/>
                    </a:lnTo>
                    <a:lnTo>
                      <a:pt x="1007" y="1431"/>
                    </a:lnTo>
                    <a:close/>
                    <a:moveTo>
                      <a:pt x="947" y="1388"/>
                    </a:moveTo>
                    <a:lnTo>
                      <a:pt x="947" y="1388"/>
                    </a:lnTo>
                    <a:lnTo>
                      <a:pt x="947" y="1388"/>
                    </a:lnTo>
                    <a:lnTo>
                      <a:pt x="954" y="1388"/>
                    </a:lnTo>
                    <a:lnTo>
                      <a:pt x="959" y="1391"/>
                    </a:lnTo>
                    <a:lnTo>
                      <a:pt x="962" y="1397"/>
                    </a:lnTo>
                    <a:lnTo>
                      <a:pt x="964" y="1403"/>
                    </a:lnTo>
                    <a:lnTo>
                      <a:pt x="964" y="1403"/>
                    </a:lnTo>
                    <a:lnTo>
                      <a:pt x="962" y="1410"/>
                    </a:lnTo>
                    <a:lnTo>
                      <a:pt x="959" y="1415"/>
                    </a:lnTo>
                    <a:lnTo>
                      <a:pt x="954" y="1419"/>
                    </a:lnTo>
                    <a:lnTo>
                      <a:pt x="947" y="1420"/>
                    </a:lnTo>
                    <a:lnTo>
                      <a:pt x="947" y="1420"/>
                    </a:lnTo>
                    <a:lnTo>
                      <a:pt x="942" y="1419"/>
                    </a:lnTo>
                    <a:lnTo>
                      <a:pt x="937" y="1415"/>
                    </a:lnTo>
                    <a:lnTo>
                      <a:pt x="934" y="1410"/>
                    </a:lnTo>
                    <a:lnTo>
                      <a:pt x="932" y="1403"/>
                    </a:lnTo>
                    <a:lnTo>
                      <a:pt x="932" y="1403"/>
                    </a:lnTo>
                    <a:lnTo>
                      <a:pt x="934" y="1397"/>
                    </a:lnTo>
                    <a:lnTo>
                      <a:pt x="937" y="1391"/>
                    </a:lnTo>
                    <a:lnTo>
                      <a:pt x="942" y="1388"/>
                    </a:lnTo>
                    <a:lnTo>
                      <a:pt x="947" y="1388"/>
                    </a:lnTo>
                    <a:lnTo>
                      <a:pt x="947" y="1388"/>
                    </a:lnTo>
                    <a:close/>
                    <a:moveTo>
                      <a:pt x="889" y="1344"/>
                    </a:moveTo>
                    <a:lnTo>
                      <a:pt x="889" y="1344"/>
                    </a:lnTo>
                    <a:lnTo>
                      <a:pt x="889" y="1344"/>
                    </a:lnTo>
                    <a:lnTo>
                      <a:pt x="896" y="1345"/>
                    </a:lnTo>
                    <a:lnTo>
                      <a:pt x="901" y="1349"/>
                    </a:lnTo>
                    <a:lnTo>
                      <a:pt x="905" y="1354"/>
                    </a:lnTo>
                    <a:lnTo>
                      <a:pt x="905" y="1361"/>
                    </a:lnTo>
                    <a:lnTo>
                      <a:pt x="905" y="1361"/>
                    </a:lnTo>
                    <a:lnTo>
                      <a:pt x="905" y="1366"/>
                    </a:lnTo>
                    <a:lnTo>
                      <a:pt x="901" y="1371"/>
                    </a:lnTo>
                    <a:lnTo>
                      <a:pt x="896" y="1374"/>
                    </a:lnTo>
                    <a:lnTo>
                      <a:pt x="889" y="1376"/>
                    </a:lnTo>
                    <a:lnTo>
                      <a:pt x="889" y="1376"/>
                    </a:lnTo>
                    <a:lnTo>
                      <a:pt x="884" y="1374"/>
                    </a:lnTo>
                    <a:lnTo>
                      <a:pt x="879" y="1371"/>
                    </a:lnTo>
                    <a:lnTo>
                      <a:pt x="876" y="1366"/>
                    </a:lnTo>
                    <a:lnTo>
                      <a:pt x="874" y="1361"/>
                    </a:lnTo>
                    <a:lnTo>
                      <a:pt x="874" y="1361"/>
                    </a:lnTo>
                    <a:lnTo>
                      <a:pt x="876" y="1354"/>
                    </a:lnTo>
                    <a:lnTo>
                      <a:pt x="879" y="1349"/>
                    </a:lnTo>
                    <a:lnTo>
                      <a:pt x="884" y="1345"/>
                    </a:lnTo>
                    <a:lnTo>
                      <a:pt x="889" y="1344"/>
                    </a:lnTo>
                    <a:lnTo>
                      <a:pt x="889" y="1344"/>
                    </a:lnTo>
                    <a:close/>
                    <a:moveTo>
                      <a:pt x="831" y="1344"/>
                    </a:moveTo>
                    <a:lnTo>
                      <a:pt x="831" y="1344"/>
                    </a:lnTo>
                    <a:lnTo>
                      <a:pt x="831" y="1344"/>
                    </a:lnTo>
                    <a:lnTo>
                      <a:pt x="836" y="1345"/>
                    </a:lnTo>
                    <a:lnTo>
                      <a:pt x="842" y="1349"/>
                    </a:lnTo>
                    <a:lnTo>
                      <a:pt x="845" y="1354"/>
                    </a:lnTo>
                    <a:lnTo>
                      <a:pt x="847" y="1361"/>
                    </a:lnTo>
                    <a:lnTo>
                      <a:pt x="847" y="1361"/>
                    </a:lnTo>
                    <a:lnTo>
                      <a:pt x="845" y="1366"/>
                    </a:lnTo>
                    <a:lnTo>
                      <a:pt x="842" y="1371"/>
                    </a:lnTo>
                    <a:lnTo>
                      <a:pt x="836" y="1374"/>
                    </a:lnTo>
                    <a:lnTo>
                      <a:pt x="831" y="1376"/>
                    </a:lnTo>
                    <a:lnTo>
                      <a:pt x="831" y="1376"/>
                    </a:lnTo>
                    <a:lnTo>
                      <a:pt x="825" y="1374"/>
                    </a:lnTo>
                    <a:lnTo>
                      <a:pt x="821" y="1371"/>
                    </a:lnTo>
                    <a:lnTo>
                      <a:pt x="818" y="1366"/>
                    </a:lnTo>
                    <a:lnTo>
                      <a:pt x="816" y="1361"/>
                    </a:lnTo>
                    <a:lnTo>
                      <a:pt x="816" y="1361"/>
                    </a:lnTo>
                    <a:lnTo>
                      <a:pt x="818" y="1354"/>
                    </a:lnTo>
                    <a:lnTo>
                      <a:pt x="821" y="1349"/>
                    </a:lnTo>
                    <a:lnTo>
                      <a:pt x="825" y="1345"/>
                    </a:lnTo>
                    <a:lnTo>
                      <a:pt x="831" y="1344"/>
                    </a:lnTo>
                    <a:lnTo>
                      <a:pt x="831" y="1344"/>
                    </a:lnTo>
                    <a:close/>
                    <a:moveTo>
                      <a:pt x="773" y="1344"/>
                    </a:moveTo>
                    <a:lnTo>
                      <a:pt x="773" y="1344"/>
                    </a:lnTo>
                    <a:lnTo>
                      <a:pt x="773" y="1344"/>
                    </a:lnTo>
                    <a:lnTo>
                      <a:pt x="779" y="1345"/>
                    </a:lnTo>
                    <a:lnTo>
                      <a:pt x="784" y="1349"/>
                    </a:lnTo>
                    <a:lnTo>
                      <a:pt x="787" y="1354"/>
                    </a:lnTo>
                    <a:lnTo>
                      <a:pt x="789" y="1361"/>
                    </a:lnTo>
                    <a:lnTo>
                      <a:pt x="789" y="1361"/>
                    </a:lnTo>
                    <a:lnTo>
                      <a:pt x="787" y="1366"/>
                    </a:lnTo>
                    <a:lnTo>
                      <a:pt x="784" y="1371"/>
                    </a:lnTo>
                    <a:lnTo>
                      <a:pt x="779" y="1374"/>
                    </a:lnTo>
                    <a:lnTo>
                      <a:pt x="773" y="1376"/>
                    </a:lnTo>
                    <a:lnTo>
                      <a:pt x="773" y="1376"/>
                    </a:lnTo>
                    <a:lnTo>
                      <a:pt x="767" y="1374"/>
                    </a:lnTo>
                    <a:lnTo>
                      <a:pt x="762" y="1371"/>
                    </a:lnTo>
                    <a:lnTo>
                      <a:pt x="758" y="1366"/>
                    </a:lnTo>
                    <a:lnTo>
                      <a:pt x="758" y="1361"/>
                    </a:lnTo>
                    <a:lnTo>
                      <a:pt x="758" y="1361"/>
                    </a:lnTo>
                    <a:lnTo>
                      <a:pt x="758" y="1354"/>
                    </a:lnTo>
                    <a:lnTo>
                      <a:pt x="762" y="1349"/>
                    </a:lnTo>
                    <a:lnTo>
                      <a:pt x="767" y="1345"/>
                    </a:lnTo>
                    <a:lnTo>
                      <a:pt x="773" y="1344"/>
                    </a:lnTo>
                    <a:lnTo>
                      <a:pt x="773" y="1344"/>
                    </a:lnTo>
                    <a:close/>
                    <a:moveTo>
                      <a:pt x="889" y="1301"/>
                    </a:moveTo>
                    <a:lnTo>
                      <a:pt x="889" y="1301"/>
                    </a:lnTo>
                    <a:lnTo>
                      <a:pt x="889" y="1301"/>
                    </a:lnTo>
                    <a:lnTo>
                      <a:pt x="896" y="1301"/>
                    </a:lnTo>
                    <a:lnTo>
                      <a:pt x="901" y="1305"/>
                    </a:lnTo>
                    <a:lnTo>
                      <a:pt x="905" y="1311"/>
                    </a:lnTo>
                    <a:lnTo>
                      <a:pt x="905" y="1316"/>
                    </a:lnTo>
                    <a:lnTo>
                      <a:pt x="905" y="1316"/>
                    </a:lnTo>
                    <a:lnTo>
                      <a:pt x="905" y="1323"/>
                    </a:lnTo>
                    <a:lnTo>
                      <a:pt x="901" y="1328"/>
                    </a:lnTo>
                    <a:lnTo>
                      <a:pt x="896" y="1332"/>
                    </a:lnTo>
                    <a:lnTo>
                      <a:pt x="889" y="1334"/>
                    </a:lnTo>
                    <a:lnTo>
                      <a:pt x="889" y="1334"/>
                    </a:lnTo>
                    <a:lnTo>
                      <a:pt x="884" y="1332"/>
                    </a:lnTo>
                    <a:lnTo>
                      <a:pt x="879" y="1328"/>
                    </a:lnTo>
                    <a:lnTo>
                      <a:pt x="876" y="1323"/>
                    </a:lnTo>
                    <a:lnTo>
                      <a:pt x="874" y="1316"/>
                    </a:lnTo>
                    <a:lnTo>
                      <a:pt x="874" y="1316"/>
                    </a:lnTo>
                    <a:lnTo>
                      <a:pt x="876" y="1311"/>
                    </a:lnTo>
                    <a:lnTo>
                      <a:pt x="879" y="1305"/>
                    </a:lnTo>
                    <a:lnTo>
                      <a:pt x="884" y="1301"/>
                    </a:lnTo>
                    <a:lnTo>
                      <a:pt x="889" y="1301"/>
                    </a:lnTo>
                    <a:lnTo>
                      <a:pt x="889" y="1301"/>
                    </a:lnTo>
                    <a:close/>
                    <a:moveTo>
                      <a:pt x="831" y="1301"/>
                    </a:moveTo>
                    <a:lnTo>
                      <a:pt x="831" y="1301"/>
                    </a:lnTo>
                    <a:lnTo>
                      <a:pt x="831" y="1301"/>
                    </a:lnTo>
                    <a:lnTo>
                      <a:pt x="836" y="1301"/>
                    </a:lnTo>
                    <a:lnTo>
                      <a:pt x="842" y="1305"/>
                    </a:lnTo>
                    <a:lnTo>
                      <a:pt x="845" y="1311"/>
                    </a:lnTo>
                    <a:lnTo>
                      <a:pt x="847" y="1316"/>
                    </a:lnTo>
                    <a:lnTo>
                      <a:pt x="847" y="1316"/>
                    </a:lnTo>
                    <a:lnTo>
                      <a:pt x="845" y="1323"/>
                    </a:lnTo>
                    <a:lnTo>
                      <a:pt x="842" y="1328"/>
                    </a:lnTo>
                    <a:lnTo>
                      <a:pt x="836" y="1332"/>
                    </a:lnTo>
                    <a:lnTo>
                      <a:pt x="831" y="1334"/>
                    </a:lnTo>
                    <a:lnTo>
                      <a:pt x="831" y="1334"/>
                    </a:lnTo>
                    <a:lnTo>
                      <a:pt x="825" y="1332"/>
                    </a:lnTo>
                    <a:lnTo>
                      <a:pt x="821" y="1328"/>
                    </a:lnTo>
                    <a:lnTo>
                      <a:pt x="818" y="1323"/>
                    </a:lnTo>
                    <a:lnTo>
                      <a:pt x="816" y="1316"/>
                    </a:lnTo>
                    <a:lnTo>
                      <a:pt x="816" y="1316"/>
                    </a:lnTo>
                    <a:lnTo>
                      <a:pt x="818" y="1311"/>
                    </a:lnTo>
                    <a:lnTo>
                      <a:pt x="821" y="1305"/>
                    </a:lnTo>
                    <a:lnTo>
                      <a:pt x="825" y="1301"/>
                    </a:lnTo>
                    <a:lnTo>
                      <a:pt x="831" y="1301"/>
                    </a:lnTo>
                    <a:lnTo>
                      <a:pt x="831" y="1301"/>
                    </a:lnTo>
                    <a:close/>
                    <a:moveTo>
                      <a:pt x="773" y="1301"/>
                    </a:moveTo>
                    <a:lnTo>
                      <a:pt x="773" y="1301"/>
                    </a:lnTo>
                    <a:lnTo>
                      <a:pt x="773" y="1301"/>
                    </a:lnTo>
                    <a:lnTo>
                      <a:pt x="779" y="1301"/>
                    </a:lnTo>
                    <a:lnTo>
                      <a:pt x="784" y="1305"/>
                    </a:lnTo>
                    <a:lnTo>
                      <a:pt x="787" y="1311"/>
                    </a:lnTo>
                    <a:lnTo>
                      <a:pt x="789" y="1316"/>
                    </a:lnTo>
                    <a:lnTo>
                      <a:pt x="789" y="1316"/>
                    </a:lnTo>
                    <a:lnTo>
                      <a:pt x="787" y="1323"/>
                    </a:lnTo>
                    <a:lnTo>
                      <a:pt x="784" y="1328"/>
                    </a:lnTo>
                    <a:lnTo>
                      <a:pt x="779" y="1332"/>
                    </a:lnTo>
                    <a:lnTo>
                      <a:pt x="773" y="1334"/>
                    </a:lnTo>
                    <a:lnTo>
                      <a:pt x="773" y="1334"/>
                    </a:lnTo>
                    <a:lnTo>
                      <a:pt x="767" y="1332"/>
                    </a:lnTo>
                    <a:lnTo>
                      <a:pt x="762" y="1328"/>
                    </a:lnTo>
                    <a:lnTo>
                      <a:pt x="758" y="1323"/>
                    </a:lnTo>
                    <a:lnTo>
                      <a:pt x="758" y="1316"/>
                    </a:lnTo>
                    <a:lnTo>
                      <a:pt x="758" y="1316"/>
                    </a:lnTo>
                    <a:lnTo>
                      <a:pt x="758" y="1311"/>
                    </a:lnTo>
                    <a:lnTo>
                      <a:pt x="762" y="1305"/>
                    </a:lnTo>
                    <a:lnTo>
                      <a:pt x="767" y="1301"/>
                    </a:lnTo>
                    <a:lnTo>
                      <a:pt x="773" y="1301"/>
                    </a:lnTo>
                    <a:lnTo>
                      <a:pt x="773" y="1301"/>
                    </a:lnTo>
                    <a:close/>
                    <a:moveTo>
                      <a:pt x="889" y="1257"/>
                    </a:moveTo>
                    <a:lnTo>
                      <a:pt x="889" y="1257"/>
                    </a:lnTo>
                    <a:lnTo>
                      <a:pt x="889" y="1257"/>
                    </a:lnTo>
                    <a:lnTo>
                      <a:pt x="896" y="1259"/>
                    </a:lnTo>
                    <a:lnTo>
                      <a:pt x="901" y="1262"/>
                    </a:lnTo>
                    <a:lnTo>
                      <a:pt x="905" y="1267"/>
                    </a:lnTo>
                    <a:lnTo>
                      <a:pt x="905" y="1274"/>
                    </a:lnTo>
                    <a:lnTo>
                      <a:pt x="905" y="1274"/>
                    </a:lnTo>
                    <a:lnTo>
                      <a:pt x="905" y="1279"/>
                    </a:lnTo>
                    <a:lnTo>
                      <a:pt x="901" y="1284"/>
                    </a:lnTo>
                    <a:lnTo>
                      <a:pt x="896" y="1288"/>
                    </a:lnTo>
                    <a:lnTo>
                      <a:pt x="889" y="1289"/>
                    </a:lnTo>
                    <a:lnTo>
                      <a:pt x="889" y="1289"/>
                    </a:lnTo>
                    <a:lnTo>
                      <a:pt x="884" y="1288"/>
                    </a:lnTo>
                    <a:lnTo>
                      <a:pt x="879" y="1284"/>
                    </a:lnTo>
                    <a:lnTo>
                      <a:pt x="876" y="1279"/>
                    </a:lnTo>
                    <a:lnTo>
                      <a:pt x="874" y="1274"/>
                    </a:lnTo>
                    <a:lnTo>
                      <a:pt x="874" y="1274"/>
                    </a:lnTo>
                    <a:lnTo>
                      <a:pt x="876" y="1267"/>
                    </a:lnTo>
                    <a:lnTo>
                      <a:pt x="879" y="1262"/>
                    </a:lnTo>
                    <a:lnTo>
                      <a:pt x="884" y="1259"/>
                    </a:lnTo>
                    <a:lnTo>
                      <a:pt x="889" y="1257"/>
                    </a:lnTo>
                    <a:lnTo>
                      <a:pt x="889" y="1257"/>
                    </a:lnTo>
                    <a:close/>
                    <a:moveTo>
                      <a:pt x="831" y="1257"/>
                    </a:moveTo>
                    <a:lnTo>
                      <a:pt x="831" y="1257"/>
                    </a:lnTo>
                    <a:lnTo>
                      <a:pt x="831" y="1257"/>
                    </a:lnTo>
                    <a:lnTo>
                      <a:pt x="836" y="1259"/>
                    </a:lnTo>
                    <a:lnTo>
                      <a:pt x="842" y="1262"/>
                    </a:lnTo>
                    <a:lnTo>
                      <a:pt x="845" y="1267"/>
                    </a:lnTo>
                    <a:lnTo>
                      <a:pt x="847" y="1274"/>
                    </a:lnTo>
                    <a:lnTo>
                      <a:pt x="847" y="1274"/>
                    </a:lnTo>
                    <a:lnTo>
                      <a:pt x="845" y="1279"/>
                    </a:lnTo>
                    <a:lnTo>
                      <a:pt x="842" y="1284"/>
                    </a:lnTo>
                    <a:lnTo>
                      <a:pt x="836" y="1288"/>
                    </a:lnTo>
                    <a:lnTo>
                      <a:pt x="831" y="1289"/>
                    </a:lnTo>
                    <a:lnTo>
                      <a:pt x="831" y="1289"/>
                    </a:lnTo>
                    <a:lnTo>
                      <a:pt x="825" y="1288"/>
                    </a:lnTo>
                    <a:lnTo>
                      <a:pt x="821" y="1284"/>
                    </a:lnTo>
                    <a:lnTo>
                      <a:pt x="818" y="1279"/>
                    </a:lnTo>
                    <a:lnTo>
                      <a:pt x="816" y="1274"/>
                    </a:lnTo>
                    <a:lnTo>
                      <a:pt x="816" y="1274"/>
                    </a:lnTo>
                    <a:lnTo>
                      <a:pt x="818" y="1267"/>
                    </a:lnTo>
                    <a:lnTo>
                      <a:pt x="821" y="1262"/>
                    </a:lnTo>
                    <a:lnTo>
                      <a:pt x="825" y="1259"/>
                    </a:lnTo>
                    <a:lnTo>
                      <a:pt x="831" y="1257"/>
                    </a:lnTo>
                    <a:lnTo>
                      <a:pt x="831" y="1257"/>
                    </a:lnTo>
                    <a:close/>
                    <a:moveTo>
                      <a:pt x="773" y="1257"/>
                    </a:moveTo>
                    <a:lnTo>
                      <a:pt x="773" y="1257"/>
                    </a:lnTo>
                    <a:lnTo>
                      <a:pt x="773" y="1257"/>
                    </a:lnTo>
                    <a:lnTo>
                      <a:pt x="779" y="1259"/>
                    </a:lnTo>
                    <a:lnTo>
                      <a:pt x="784" y="1262"/>
                    </a:lnTo>
                    <a:lnTo>
                      <a:pt x="787" y="1267"/>
                    </a:lnTo>
                    <a:lnTo>
                      <a:pt x="789" y="1274"/>
                    </a:lnTo>
                    <a:lnTo>
                      <a:pt x="789" y="1274"/>
                    </a:lnTo>
                    <a:lnTo>
                      <a:pt x="787" y="1279"/>
                    </a:lnTo>
                    <a:lnTo>
                      <a:pt x="784" y="1284"/>
                    </a:lnTo>
                    <a:lnTo>
                      <a:pt x="779" y="1288"/>
                    </a:lnTo>
                    <a:lnTo>
                      <a:pt x="773" y="1289"/>
                    </a:lnTo>
                    <a:lnTo>
                      <a:pt x="773" y="1289"/>
                    </a:lnTo>
                    <a:lnTo>
                      <a:pt x="767" y="1288"/>
                    </a:lnTo>
                    <a:lnTo>
                      <a:pt x="762" y="1284"/>
                    </a:lnTo>
                    <a:lnTo>
                      <a:pt x="758" y="1279"/>
                    </a:lnTo>
                    <a:lnTo>
                      <a:pt x="758" y="1274"/>
                    </a:lnTo>
                    <a:lnTo>
                      <a:pt x="758" y="1274"/>
                    </a:lnTo>
                    <a:lnTo>
                      <a:pt x="758" y="1267"/>
                    </a:lnTo>
                    <a:lnTo>
                      <a:pt x="762" y="1262"/>
                    </a:lnTo>
                    <a:lnTo>
                      <a:pt x="767" y="1259"/>
                    </a:lnTo>
                    <a:lnTo>
                      <a:pt x="773" y="1257"/>
                    </a:lnTo>
                    <a:lnTo>
                      <a:pt x="773" y="1257"/>
                    </a:lnTo>
                    <a:close/>
                    <a:moveTo>
                      <a:pt x="714" y="1257"/>
                    </a:moveTo>
                    <a:lnTo>
                      <a:pt x="714" y="1257"/>
                    </a:lnTo>
                    <a:lnTo>
                      <a:pt x="714" y="1257"/>
                    </a:lnTo>
                    <a:lnTo>
                      <a:pt x="721" y="1259"/>
                    </a:lnTo>
                    <a:lnTo>
                      <a:pt x="726" y="1262"/>
                    </a:lnTo>
                    <a:lnTo>
                      <a:pt x="729" y="1267"/>
                    </a:lnTo>
                    <a:lnTo>
                      <a:pt x="731" y="1274"/>
                    </a:lnTo>
                    <a:lnTo>
                      <a:pt x="731" y="1274"/>
                    </a:lnTo>
                    <a:lnTo>
                      <a:pt x="729" y="1279"/>
                    </a:lnTo>
                    <a:lnTo>
                      <a:pt x="726" y="1284"/>
                    </a:lnTo>
                    <a:lnTo>
                      <a:pt x="721" y="1288"/>
                    </a:lnTo>
                    <a:lnTo>
                      <a:pt x="714" y="1289"/>
                    </a:lnTo>
                    <a:lnTo>
                      <a:pt x="714" y="1289"/>
                    </a:lnTo>
                    <a:lnTo>
                      <a:pt x="709" y="1288"/>
                    </a:lnTo>
                    <a:lnTo>
                      <a:pt x="704" y="1284"/>
                    </a:lnTo>
                    <a:lnTo>
                      <a:pt x="700" y="1279"/>
                    </a:lnTo>
                    <a:lnTo>
                      <a:pt x="698" y="1274"/>
                    </a:lnTo>
                    <a:lnTo>
                      <a:pt x="698" y="1274"/>
                    </a:lnTo>
                    <a:lnTo>
                      <a:pt x="700" y="1267"/>
                    </a:lnTo>
                    <a:lnTo>
                      <a:pt x="704" y="1262"/>
                    </a:lnTo>
                    <a:lnTo>
                      <a:pt x="709" y="1259"/>
                    </a:lnTo>
                    <a:lnTo>
                      <a:pt x="714" y="1257"/>
                    </a:lnTo>
                    <a:lnTo>
                      <a:pt x="714" y="1257"/>
                    </a:lnTo>
                    <a:close/>
                    <a:moveTo>
                      <a:pt x="656" y="1257"/>
                    </a:moveTo>
                    <a:lnTo>
                      <a:pt x="656" y="1257"/>
                    </a:lnTo>
                    <a:lnTo>
                      <a:pt x="656" y="1257"/>
                    </a:lnTo>
                    <a:lnTo>
                      <a:pt x="663" y="1259"/>
                    </a:lnTo>
                    <a:lnTo>
                      <a:pt x="668" y="1262"/>
                    </a:lnTo>
                    <a:lnTo>
                      <a:pt x="671" y="1267"/>
                    </a:lnTo>
                    <a:lnTo>
                      <a:pt x="671" y="1274"/>
                    </a:lnTo>
                    <a:lnTo>
                      <a:pt x="671" y="1274"/>
                    </a:lnTo>
                    <a:lnTo>
                      <a:pt x="671" y="1279"/>
                    </a:lnTo>
                    <a:lnTo>
                      <a:pt x="668" y="1284"/>
                    </a:lnTo>
                    <a:lnTo>
                      <a:pt x="663" y="1288"/>
                    </a:lnTo>
                    <a:lnTo>
                      <a:pt x="656" y="1289"/>
                    </a:lnTo>
                    <a:lnTo>
                      <a:pt x="656" y="1289"/>
                    </a:lnTo>
                    <a:lnTo>
                      <a:pt x="651" y="1288"/>
                    </a:lnTo>
                    <a:lnTo>
                      <a:pt x="646" y="1284"/>
                    </a:lnTo>
                    <a:lnTo>
                      <a:pt x="642" y="1279"/>
                    </a:lnTo>
                    <a:lnTo>
                      <a:pt x="641" y="1274"/>
                    </a:lnTo>
                    <a:lnTo>
                      <a:pt x="641" y="1274"/>
                    </a:lnTo>
                    <a:lnTo>
                      <a:pt x="642" y="1267"/>
                    </a:lnTo>
                    <a:lnTo>
                      <a:pt x="646" y="1262"/>
                    </a:lnTo>
                    <a:lnTo>
                      <a:pt x="651" y="1259"/>
                    </a:lnTo>
                    <a:lnTo>
                      <a:pt x="656" y="1257"/>
                    </a:lnTo>
                    <a:lnTo>
                      <a:pt x="656" y="1257"/>
                    </a:lnTo>
                    <a:close/>
                    <a:moveTo>
                      <a:pt x="889" y="1214"/>
                    </a:moveTo>
                    <a:lnTo>
                      <a:pt x="889" y="1214"/>
                    </a:lnTo>
                    <a:lnTo>
                      <a:pt x="889" y="1214"/>
                    </a:lnTo>
                    <a:lnTo>
                      <a:pt x="896" y="1216"/>
                    </a:lnTo>
                    <a:lnTo>
                      <a:pt x="901" y="1219"/>
                    </a:lnTo>
                    <a:lnTo>
                      <a:pt x="905" y="1225"/>
                    </a:lnTo>
                    <a:lnTo>
                      <a:pt x="905" y="1230"/>
                    </a:lnTo>
                    <a:lnTo>
                      <a:pt x="905" y="1230"/>
                    </a:lnTo>
                    <a:lnTo>
                      <a:pt x="905" y="1236"/>
                    </a:lnTo>
                    <a:lnTo>
                      <a:pt x="901" y="1242"/>
                    </a:lnTo>
                    <a:lnTo>
                      <a:pt x="896" y="1245"/>
                    </a:lnTo>
                    <a:lnTo>
                      <a:pt x="889" y="1247"/>
                    </a:lnTo>
                    <a:lnTo>
                      <a:pt x="889" y="1247"/>
                    </a:lnTo>
                    <a:lnTo>
                      <a:pt x="884" y="1245"/>
                    </a:lnTo>
                    <a:lnTo>
                      <a:pt x="879" y="1242"/>
                    </a:lnTo>
                    <a:lnTo>
                      <a:pt x="876" y="1236"/>
                    </a:lnTo>
                    <a:lnTo>
                      <a:pt x="874" y="1230"/>
                    </a:lnTo>
                    <a:lnTo>
                      <a:pt x="874" y="1230"/>
                    </a:lnTo>
                    <a:lnTo>
                      <a:pt x="876" y="1225"/>
                    </a:lnTo>
                    <a:lnTo>
                      <a:pt x="879" y="1219"/>
                    </a:lnTo>
                    <a:lnTo>
                      <a:pt x="884" y="1216"/>
                    </a:lnTo>
                    <a:lnTo>
                      <a:pt x="889" y="1214"/>
                    </a:lnTo>
                    <a:lnTo>
                      <a:pt x="889" y="1214"/>
                    </a:lnTo>
                    <a:close/>
                    <a:moveTo>
                      <a:pt x="831" y="1214"/>
                    </a:moveTo>
                    <a:lnTo>
                      <a:pt x="831" y="1214"/>
                    </a:lnTo>
                    <a:lnTo>
                      <a:pt x="831" y="1214"/>
                    </a:lnTo>
                    <a:lnTo>
                      <a:pt x="836" y="1216"/>
                    </a:lnTo>
                    <a:lnTo>
                      <a:pt x="842" y="1219"/>
                    </a:lnTo>
                    <a:lnTo>
                      <a:pt x="845" y="1225"/>
                    </a:lnTo>
                    <a:lnTo>
                      <a:pt x="847" y="1230"/>
                    </a:lnTo>
                    <a:lnTo>
                      <a:pt x="847" y="1230"/>
                    </a:lnTo>
                    <a:lnTo>
                      <a:pt x="845" y="1236"/>
                    </a:lnTo>
                    <a:lnTo>
                      <a:pt x="842" y="1242"/>
                    </a:lnTo>
                    <a:lnTo>
                      <a:pt x="836" y="1245"/>
                    </a:lnTo>
                    <a:lnTo>
                      <a:pt x="831" y="1247"/>
                    </a:lnTo>
                    <a:lnTo>
                      <a:pt x="831" y="1247"/>
                    </a:lnTo>
                    <a:lnTo>
                      <a:pt x="825" y="1245"/>
                    </a:lnTo>
                    <a:lnTo>
                      <a:pt x="821" y="1242"/>
                    </a:lnTo>
                    <a:lnTo>
                      <a:pt x="818" y="1236"/>
                    </a:lnTo>
                    <a:lnTo>
                      <a:pt x="816" y="1230"/>
                    </a:lnTo>
                    <a:lnTo>
                      <a:pt x="816" y="1230"/>
                    </a:lnTo>
                    <a:lnTo>
                      <a:pt x="818" y="1225"/>
                    </a:lnTo>
                    <a:lnTo>
                      <a:pt x="821" y="1219"/>
                    </a:lnTo>
                    <a:lnTo>
                      <a:pt x="825" y="1216"/>
                    </a:lnTo>
                    <a:lnTo>
                      <a:pt x="831" y="1214"/>
                    </a:lnTo>
                    <a:lnTo>
                      <a:pt x="831" y="1214"/>
                    </a:lnTo>
                    <a:close/>
                    <a:moveTo>
                      <a:pt x="773" y="1214"/>
                    </a:moveTo>
                    <a:lnTo>
                      <a:pt x="773" y="1214"/>
                    </a:lnTo>
                    <a:lnTo>
                      <a:pt x="773" y="1214"/>
                    </a:lnTo>
                    <a:lnTo>
                      <a:pt x="779" y="1216"/>
                    </a:lnTo>
                    <a:lnTo>
                      <a:pt x="784" y="1219"/>
                    </a:lnTo>
                    <a:lnTo>
                      <a:pt x="787" y="1225"/>
                    </a:lnTo>
                    <a:lnTo>
                      <a:pt x="789" y="1230"/>
                    </a:lnTo>
                    <a:lnTo>
                      <a:pt x="789" y="1230"/>
                    </a:lnTo>
                    <a:lnTo>
                      <a:pt x="787" y="1236"/>
                    </a:lnTo>
                    <a:lnTo>
                      <a:pt x="784" y="1242"/>
                    </a:lnTo>
                    <a:lnTo>
                      <a:pt x="779" y="1245"/>
                    </a:lnTo>
                    <a:lnTo>
                      <a:pt x="773" y="1247"/>
                    </a:lnTo>
                    <a:lnTo>
                      <a:pt x="773" y="1247"/>
                    </a:lnTo>
                    <a:lnTo>
                      <a:pt x="767" y="1245"/>
                    </a:lnTo>
                    <a:lnTo>
                      <a:pt x="762" y="1242"/>
                    </a:lnTo>
                    <a:lnTo>
                      <a:pt x="758" y="1236"/>
                    </a:lnTo>
                    <a:lnTo>
                      <a:pt x="758" y="1230"/>
                    </a:lnTo>
                    <a:lnTo>
                      <a:pt x="758" y="1230"/>
                    </a:lnTo>
                    <a:lnTo>
                      <a:pt x="758" y="1225"/>
                    </a:lnTo>
                    <a:lnTo>
                      <a:pt x="762" y="1219"/>
                    </a:lnTo>
                    <a:lnTo>
                      <a:pt x="767" y="1216"/>
                    </a:lnTo>
                    <a:lnTo>
                      <a:pt x="773" y="1214"/>
                    </a:lnTo>
                    <a:lnTo>
                      <a:pt x="773" y="1214"/>
                    </a:lnTo>
                    <a:close/>
                    <a:moveTo>
                      <a:pt x="714" y="1214"/>
                    </a:moveTo>
                    <a:lnTo>
                      <a:pt x="714" y="1214"/>
                    </a:lnTo>
                    <a:lnTo>
                      <a:pt x="714" y="1214"/>
                    </a:lnTo>
                    <a:lnTo>
                      <a:pt x="721" y="1216"/>
                    </a:lnTo>
                    <a:lnTo>
                      <a:pt x="726" y="1219"/>
                    </a:lnTo>
                    <a:lnTo>
                      <a:pt x="729" y="1225"/>
                    </a:lnTo>
                    <a:lnTo>
                      <a:pt x="731" y="1230"/>
                    </a:lnTo>
                    <a:lnTo>
                      <a:pt x="731" y="1230"/>
                    </a:lnTo>
                    <a:lnTo>
                      <a:pt x="729" y="1236"/>
                    </a:lnTo>
                    <a:lnTo>
                      <a:pt x="726" y="1242"/>
                    </a:lnTo>
                    <a:lnTo>
                      <a:pt x="721" y="1245"/>
                    </a:lnTo>
                    <a:lnTo>
                      <a:pt x="714" y="1247"/>
                    </a:lnTo>
                    <a:lnTo>
                      <a:pt x="714" y="1247"/>
                    </a:lnTo>
                    <a:lnTo>
                      <a:pt x="709" y="1245"/>
                    </a:lnTo>
                    <a:lnTo>
                      <a:pt x="704" y="1242"/>
                    </a:lnTo>
                    <a:lnTo>
                      <a:pt x="700" y="1236"/>
                    </a:lnTo>
                    <a:lnTo>
                      <a:pt x="698" y="1230"/>
                    </a:lnTo>
                    <a:lnTo>
                      <a:pt x="698" y="1230"/>
                    </a:lnTo>
                    <a:lnTo>
                      <a:pt x="700" y="1225"/>
                    </a:lnTo>
                    <a:lnTo>
                      <a:pt x="704" y="1219"/>
                    </a:lnTo>
                    <a:lnTo>
                      <a:pt x="709" y="1216"/>
                    </a:lnTo>
                    <a:lnTo>
                      <a:pt x="714" y="1214"/>
                    </a:lnTo>
                    <a:lnTo>
                      <a:pt x="714" y="1214"/>
                    </a:lnTo>
                    <a:close/>
                    <a:moveTo>
                      <a:pt x="656" y="1214"/>
                    </a:moveTo>
                    <a:lnTo>
                      <a:pt x="656" y="1214"/>
                    </a:lnTo>
                    <a:lnTo>
                      <a:pt x="656" y="1214"/>
                    </a:lnTo>
                    <a:lnTo>
                      <a:pt x="663" y="1216"/>
                    </a:lnTo>
                    <a:lnTo>
                      <a:pt x="668" y="1219"/>
                    </a:lnTo>
                    <a:lnTo>
                      <a:pt x="671" y="1225"/>
                    </a:lnTo>
                    <a:lnTo>
                      <a:pt x="671" y="1230"/>
                    </a:lnTo>
                    <a:lnTo>
                      <a:pt x="671" y="1230"/>
                    </a:lnTo>
                    <a:lnTo>
                      <a:pt x="671" y="1236"/>
                    </a:lnTo>
                    <a:lnTo>
                      <a:pt x="668" y="1242"/>
                    </a:lnTo>
                    <a:lnTo>
                      <a:pt x="663" y="1245"/>
                    </a:lnTo>
                    <a:lnTo>
                      <a:pt x="656" y="1247"/>
                    </a:lnTo>
                    <a:lnTo>
                      <a:pt x="656" y="1247"/>
                    </a:lnTo>
                    <a:lnTo>
                      <a:pt x="651" y="1245"/>
                    </a:lnTo>
                    <a:lnTo>
                      <a:pt x="646" y="1242"/>
                    </a:lnTo>
                    <a:lnTo>
                      <a:pt x="642" y="1236"/>
                    </a:lnTo>
                    <a:lnTo>
                      <a:pt x="641" y="1230"/>
                    </a:lnTo>
                    <a:lnTo>
                      <a:pt x="641" y="1230"/>
                    </a:lnTo>
                    <a:lnTo>
                      <a:pt x="642" y="1225"/>
                    </a:lnTo>
                    <a:lnTo>
                      <a:pt x="646" y="1219"/>
                    </a:lnTo>
                    <a:lnTo>
                      <a:pt x="651" y="1216"/>
                    </a:lnTo>
                    <a:lnTo>
                      <a:pt x="656" y="1214"/>
                    </a:lnTo>
                    <a:lnTo>
                      <a:pt x="656" y="1214"/>
                    </a:lnTo>
                    <a:close/>
                    <a:moveTo>
                      <a:pt x="598" y="1214"/>
                    </a:moveTo>
                    <a:lnTo>
                      <a:pt x="598" y="1214"/>
                    </a:lnTo>
                    <a:lnTo>
                      <a:pt x="598" y="1214"/>
                    </a:lnTo>
                    <a:lnTo>
                      <a:pt x="605" y="1216"/>
                    </a:lnTo>
                    <a:lnTo>
                      <a:pt x="608" y="1219"/>
                    </a:lnTo>
                    <a:lnTo>
                      <a:pt x="612" y="1225"/>
                    </a:lnTo>
                    <a:lnTo>
                      <a:pt x="613" y="1230"/>
                    </a:lnTo>
                    <a:lnTo>
                      <a:pt x="613" y="1230"/>
                    </a:lnTo>
                    <a:lnTo>
                      <a:pt x="612" y="1236"/>
                    </a:lnTo>
                    <a:lnTo>
                      <a:pt x="608" y="1242"/>
                    </a:lnTo>
                    <a:lnTo>
                      <a:pt x="605" y="1245"/>
                    </a:lnTo>
                    <a:lnTo>
                      <a:pt x="598" y="1247"/>
                    </a:lnTo>
                    <a:lnTo>
                      <a:pt x="598" y="1247"/>
                    </a:lnTo>
                    <a:lnTo>
                      <a:pt x="591" y="1245"/>
                    </a:lnTo>
                    <a:lnTo>
                      <a:pt x="588" y="1242"/>
                    </a:lnTo>
                    <a:lnTo>
                      <a:pt x="584" y="1236"/>
                    </a:lnTo>
                    <a:lnTo>
                      <a:pt x="583" y="1230"/>
                    </a:lnTo>
                    <a:lnTo>
                      <a:pt x="583" y="1230"/>
                    </a:lnTo>
                    <a:lnTo>
                      <a:pt x="584" y="1225"/>
                    </a:lnTo>
                    <a:lnTo>
                      <a:pt x="588" y="1219"/>
                    </a:lnTo>
                    <a:lnTo>
                      <a:pt x="591" y="1216"/>
                    </a:lnTo>
                    <a:lnTo>
                      <a:pt x="598" y="1214"/>
                    </a:lnTo>
                    <a:lnTo>
                      <a:pt x="598" y="1214"/>
                    </a:lnTo>
                    <a:close/>
                    <a:moveTo>
                      <a:pt x="540" y="1214"/>
                    </a:moveTo>
                    <a:lnTo>
                      <a:pt x="540" y="1214"/>
                    </a:lnTo>
                    <a:lnTo>
                      <a:pt x="540" y="1214"/>
                    </a:lnTo>
                    <a:lnTo>
                      <a:pt x="545" y="1216"/>
                    </a:lnTo>
                    <a:lnTo>
                      <a:pt x="550" y="1219"/>
                    </a:lnTo>
                    <a:lnTo>
                      <a:pt x="554" y="1225"/>
                    </a:lnTo>
                    <a:lnTo>
                      <a:pt x="555" y="1230"/>
                    </a:lnTo>
                    <a:lnTo>
                      <a:pt x="555" y="1230"/>
                    </a:lnTo>
                    <a:lnTo>
                      <a:pt x="554" y="1236"/>
                    </a:lnTo>
                    <a:lnTo>
                      <a:pt x="550" y="1242"/>
                    </a:lnTo>
                    <a:lnTo>
                      <a:pt x="545" y="1245"/>
                    </a:lnTo>
                    <a:lnTo>
                      <a:pt x="540" y="1247"/>
                    </a:lnTo>
                    <a:lnTo>
                      <a:pt x="540" y="1247"/>
                    </a:lnTo>
                    <a:lnTo>
                      <a:pt x="533" y="1245"/>
                    </a:lnTo>
                    <a:lnTo>
                      <a:pt x="528" y="1242"/>
                    </a:lnTo>
                    <a:lnTo>
                      <a:pt x="525" y="1236"/>
                    </a:lnTo>
                    <a:lnTo>
                      <a:pt x="525" y="1230"/>
                    </a:lnTo>
                    <a:lnTo>
                      <a:pt x="525" y="1230"/>
                    </a:lnTo>
                    <a:lnTo>
                      <a:pt x="525" y="1225"/>
                    </a:lnTo>
                    <a:lnTo>
                      <a:pt x="528" y="1219"/>
                    </a:lnTo>
                    <a:lnTo>
                      <a:pt x="533" y="1216"/>
                    </a:lnTo>
                    <a:lnTo>
                      <a:pt x="540" y="1214"/>
                    </a:lnTo>
                    <a:lnTo>
                      <a:pt x="540" y="1214"/>
                    </a:lnTo>
                    <a:close/>
                    <a:moveTo>
                      <a:pt x="889" y="1170"/>
                    </a:moveTo>
                    <a:lnTo>
                      <a:pt x="889" y="1170"/>
                    </a:lnTo>
                    <a:lnTo>
                      <a:pt x="889" y="1170"/>
                    </a:lnTo>
                    <a:lnTo>
                      <a:pt x="896" y="1172"/>
                    </a:lnTo>
                    <a:lnTo>
                      <a:pt x="901" y="1175"/>
                    </a:lnTo>
                    <a:lnTo>
                      <a:pt x="905" y="1180"/>
                    </a:lnTo>
                    <a:lnTo>
                      <a:pt x="905" y="1187"/>
                    </a:lnTo>
                    <a:lnTo>
                      <a:pt x="905" y="1187"/>
                    </a:lnTo>
                    <a:lnTo>
                      <a:pt x="905" y="1192"/>
                    </a:lnTo>
                    <a:lnTo>
                      <a:pt x="901" y="1199"/>
                    </a:lnTo>
                    <a:lnTo>
                      <a:pt x="896" y="1202"/>
                    </a:lnTo>
                    <a:lnTo>
                      <a:pt x="889" y="1202"/>
                    </a:lnTo>
                    <a:lnTo>
                      <a:pt x="889" y="1202"/>
                    </a:lnTo>
                    <a:lnTo>
                      <a:pt x="884" y="1202"/>
                    </a:lnTo>
                    <a:lnTo>
                      <a:pt x="879" y="1199"/>
                    </a:lnTo>
                    <a:lnTo>
                      <a:pt x="876" y="1192"/>
                    </a:lnTo>
                    <a:lnTo>
                      <a:pt x="874" y="1187"/>
                    </a:lnTo>
                    <a:lnTo>
                      <a:pt x="874" y="1187"/>
                    </a:lnTo>
                    <a:lnTo>
                      <a:pt x="876" y="1180"/>
                    </a:lnTo>
                    <a:lnTo>
                      <a:pt x="879" y="1175"/>
                    </a:lnTo>
                    <a:lnTo>
                      <a:pt x="884" y="1172"/>
                    </a:lnTo>
                    <a:lnTo>
                      <a:pt x="889" y="1170"/>
                    </a:lnTo>
                    <a:lnTo>
                      <a:pt x="889" y="1170"/>
                    </a:lnTo>
                    <a:close/>
                    <a:moveTo>
                      <a:pt x="831" y="1170"/>
                    </a:moveTo>
                    <a:lnTo>
                      <a:pt x="831" y="1170"/>
                    </a:lnTo>
                    <a:lnTo>
                      <a:pt x="831" y="1170"/>
                    </a:lnTo>
                    <a:lnTo>
                      <a:pt x="836" y="1172"/>
                    </a:lnTo>
                    <a:lnTo>
                      <a:pt x="842" y="1175"/>
                    </a:lnTo>
                    <a:lnTo>
                      <a:pt x="845" y="1180"/>
                    </a:lnTo>
                    <a:lnTo>
                      <a:pt x="847" y="1187"/>
                    </a:lnTo>
                    <a:lnTo>
                      <a:pt x="847" y="1187"/>
                    </a:lnTo>
                    <a:lnTo>
                      <a:pt x="845" y="1192"/>
                    </a:lnTo>
                    <a:lnTo>
                      <a:pt x="842" y="1199"/>
                    </a:lnTo>
                    <a:lnTo>
                      <a:pt x="836" y="1202"/>
                    </a:lnTo>
                    <a:lnTo>
                      <a:pt x="831" y="1202"/>
                    </a:lnTo>
                    <a:lnTo>
                      <a:pt x="831" y="1202"/>
                    </a:lnTo>
                    <a:lnTo>
                      <a:pt x="825" y="1202"/>
                    </a:lnTo>
                    <a:lnTo>
                      <a:pt x="821" y="1199"/>
                    </a:lnTo>
                    <a:lnTo>
                      <a:pt x="818" y="1192"/>
                    </a:lnTo>
                    <a:lnTo>
                      <a:pt x="816" y="1187"/>
                    </a:lnTo>
                    <a:lnTo>
                      <a:pt x="816" y="1187"/>
                    </a:lnTo>
                    <a:lnTo>
                      <a:pt x="818" y="1180"/>
                    </a:lnTo>
                    <a:lnTo>
                      <a:pt x="821" y="1175"/>
                    </a:lnTo>
                    <a:lnTo>
                      <a:pt x="825" y="1172"/>
                    </a:lnTo>
                    <a:lnTo>
                      <a:pt x="831" y="1170"/>
                    </a:lnTo>
                    <a:lnTo>
                      <a:pt x="831" y="1170"/>
                    </a:lnTo>
                    <a:close/>
                    <a:moveTo>
                      <a:pt x="773" y="1170"/>
                    </a:moveTo>
                    <a:lnTo>
                      <a:pt x="773" y="1170"/>
                    </a:lnTo>
                    <a:lnTo>
                      <a:pt x="773" y="1170"/>
                    </a:lnTo>
                    <a:lnTo>
                      <a:pt x="779" y="1172"/>
                    </a:lnTo>
                    <a:lnTo>
                      <a:pt x="784" y="1175"/>
                    </a:lnTo>
                    <a:lnTo>
                      <a:pt x="787" y="1180"/>
                    </a:lnTo>
                    <a:lnTo>
                      <a:pt x="789" y="1187"/>
                    </a:lnTo>
                    <a:lnTo>
                      <a:pt x="789" y="1187"/>
                    </a:lnTo>
                    <a:lnTo>
                      <a:pt x="787" y="1192"/>
                    </a:lnTo>
                    <a:lnTo>
                      <a:pt x="784" y="1199"/>
                    </a:lnTo>
                    <a:lnTo>
                      <a:pt x="779" y="1202"/>
                    </a:lnTo>
                    <a:lnTo>
                      <a:pt x="773" y="1202"/>
                    </a:lnTo>
                    <a:lnTo>
                      <a:pt x="773" y="1202"/>
                    </a:lnTo>
                    <a:lnTo>
                      <a:pt x="767" y="1202"/>
                    </a:lnTo>
                    <a:lnTo>
                      <a:pt x="762" y="1199"/>
                    </a:lnTo>
                    <a:lnTo>
                      <a:pt x="758" y="1192"/>
                    </a:lnTo>
                    <a:lnTo>
                      <a:pt x="758" y="1187"/>
                    </a:lnTo>
                    <a:lnTo>
                      <a:pt x="758" y="1187"/>
                    </a:lnTo>
                    <a:lnTo>
                      <a:pt x="758" y="1180"/>
                    </a:lnTo>
                    <a:lnTo>
                      <a:pt x="762" y="1175"/>
                    </a:lnTo>
                    <a:lnTo>
                      <a:pt x="767" y="1172"/>
                    </a:lnTo>
                    <a:lnTo>
                      <a:pt x="773" y="1170"/>
                    </a:lnTo>
                    <a:lnTo>
                      <a:pt x="773" y="1170"/>
                    </a:lnTo>
                    <a:close/>
                    <a:moveTo>
                      <a:pt x="714" y="1170"/>
                    </a:moveTo>
                    <a:lnTo>
                      <a:pt x="714" y="1170"/>
                    </a:lnTo>
                    <a:lnTo>
                      <a:pt x="714" y="1170"/>
                    </a:lnTo>
                    <a:lnTo>
                      <a:pt x="721" y="1172"/>
                    </a:lnTo>
                    <a:lnTo>
                      <a:pt x="726" y="1175"/>
                    </a:lnTo>
                    <a:lnTo>
                      <a:pt x="729" y="1180"/>
                    </a:lnTo>
                    <a:lnTo>
                      <a:pt x="731" y="1187"/>
                    </a:lnTo>
                    <a:lnTo>
                      <a:pt x="731" y="1187"/>
                    </a:lnTo>
                    <a:lnTo>
                      <a:pt x="729" y="1192"/>
                    </a:lnTo>
                    <a:lnTo>
                      <a:pt x="726" y="1199"/>
                    </a:lnTo>
                    <a:lnTo>
                      <a:pt x="721" y="1202"/>
                    </a:lnTo>
                    <a:lnTo>
                      <a:pt x="714" y="1202"/>
                    </a:lnTo>
                    <a:lnTo>
                      <a:pt x="714" y="1202"/>
                    </a:lnTo>
                    <a:lnTo>
                      <a:pt x="709" y="1202"/>
                    </a:lnTo>
                    <a:lnTo>
                      <a:pt x="704" y="1199"/>
                    </a:lnTo>
                    <a:lnTo>
                      <a:pt x="700" y="1192"/>
                    </a:lnTo>
                    <a:lnTo>
                      <a:pt x="698" y="1187"/>
                    </a:lnTo>
                    <a:lnTo>
                      <a:pt x="698" y="1187"/>
                    </a:lnTo>
                    <a:lnTo>
                      <a:pt x="700" y="1180"/>
                    </a:lnTo>
                    <a:lnTo>
                      <a:pt x="704" y="1175"/>
                    </a:lnTo>
                    <a:lnTo>
                      <a:pt x="709" y="1172"/>
                    </a:lnTo>
                    <a:lnTo>
                      <a:pt x="714" y="1170"/>
                    </a:lnTo>
                    <a:lnTo>
                      <a:pt x="714" y="1170"/>
                    </a:lnTo>
                    <a:close/>
                    <a:moveTo>
                      <a:pt x="656" y="1170"/>
                    </a:moveTo>
                    <a:lnTo>
                      <a:pt x="656" y="1170"/>
                    </a:lnTo>
                    <a:lnTo>
                      <a:pt x="656" y="1170"/>
                    </a:lnTo>
                    <a:lnTo>
                      <a:pt x="663" y="1172"/>
                    </a:lnTo>
                    <a:lnTo>
                      <a:pt x="668" y="1175"/>
                    </a:lnTo>
                    <a:lnTo>
                      <a:pt x="671" y="1180"/>
                    </a:lnTo>
                    <a:lnTo>
                      <a:pt x="671" y="1187"/>
                    </a:lnTo>
                    <a:lnTo>
                      <a:pt x="671" y="1187"/>
                    </a:lnTo>
                    <a:lnTo>
                      <a:pt x="671" y="1192"/>
                    </a:lnTo>
                    <a:lnTo>
                      <a:pt x="668" y="1199"/>
                    </a:lnTo>
                    <a:lnTo>
                      <a:pt x="663" y="1202"/>
                    </a:lnTo>
                    <a:lnTo>
                      <a:pt x="656" y="1202"/>
                    </a:lnTo>
                    <a:lnTo>
                      <a:pt x="656" y="1202"/>
                    </a:lnTo>
                    <a:lnTo>
                      <a:pt x="651" y="1202"/>
                    </a:lnTo>
                    <a:lnTo>
                      <a:pt x="646" y="1199"/>
                    </a:lnTo>
                    <a:lnTo>
                      <a:pt x="642" y="1192"/>
                    </a:lnTo>
                    <a:lnTo>
                      <a:pt x="641" y="1187"/>
                    </a:lnTo>
                    <a:lnTo>
                      <a:pt x="641" y="1187"/>
                    </a:lnTo>
                    <a:lnTo>
                      <a:pt x="642" y="1180"/>
                    </a:lnTo>
                    <a:lnTo>
                      <a:pt x="646" y="1175"/>
                    </a:lnTo>
                    <a:lnTo>
                      <a:pt x="651" y="1172"/>
                    </a:lnTo>
                    <a:lnTo>
                      <a:pt x="656" y="1170"/>
                    </a:lnTo>
                    <a:lnTo>
                      <a:pt x="656" y="1170"/>
                    </a:lnTo>
                    <a:close/>
                    <a:moveTo>
                      <a:pt x="598" y="1170"/>
                    </a:moveTo>
                    <a:lnTo>
                      <a:pt x="598" y="1170"/>
                    </a:lnTo>
                    <a:lnTo>
                      <a:pt x="598" y="1170"/>
                    </a:lnTo>
                    <a:lnTo>
                      <a:pt x="605" y="1172"/>
                    </a:lnTo>
                    <a:lnTo>
                      <a:pt x="608" y="1175"/>
                    </a:lnTo>
                    <a:lnTo>
                      <a:pt x="612" y="1180"/>
                    </a:lnTo>
                    <a:lnTo>
                      <a:pt x="613" y="1187"/>
                    </a:lnTo>
                    <a:lnTo>
                      <a:pt x="613" y="1187"/>
                    </a:lnTo>
                    <a:lnTo>
                      <a:pt x="612" y="1192"/>
                    </a:lnTo>
                    <a:lnTo>
                      <a:pt x="608" y="1199"/>
                    </a:lnTo>
                    <a:lnTo>
                      <a:pt x="605" y="1202"/>
                    </a:lnTo>
                    <a:lnTo>
                      <a:pt x="598" y="1202"/>
                    </a:lnTo>
                    <a:lnTo>
                      <a:pt x="598" y="1202"/>
                    </a:lnTo>
                    <a:lnTo>
                      <a:pt x="591" y="1202"/>
                    </a:lnTo>
                    <a:lnTo>
                      <a:pt x="588" y="1199"/>
                    </a:lnTo>
                    <a:lnTo>
                      <a:pt x="584" y="1192"/>
                    </a:lnTo>
                    <a:lnTo>
                      <a:pt x="583" y="1187"/>
                    </a:lnTo>
                    <a:lnTo>
                      <a:pt x="583" y="1187"/>
                    </a:lnTo>
                    <a:lnTo>
                      <a:pt x="584" y="1180"/>
                    </a:lnTo>
                    <a:lnTo>
                      <a:pt x="588" y="1175"/>
                    </a:lnTo>
                    <a:lnTo>
                      <a:pt x="591" y="1172"/>
                    </a:lnTo>
                    <a:lnTo>
                      <a:pt x="598" y="1170"/>
                    </a:lnTo>
                    <a:lnTo>
                      <a:pt x="598" y="1170"/>
                    </a:lnTo>
                    <a:close/>
                    <a:moveTo>
                      <a:pt x="540" y="1170"/>
                    </a:moveTo>
                    <a:lnTo>
                      <a:pt x="540" y="1170"/>
                    </a:lnTo>
                    <a:lnTo>
                      <a:pt x="540" y="1170"/>
                    </a:lnTo>
                    <a:lnTo>
                      <a:pt x="545" y="1172"/>
                    </a:lnTo>
                    <a:lnTo>
                      <a:pt x="550" y="1175"/>
                    </a:lnTo>
                    <a:lnTo>
                      <a:pt x="554" y="1180"/>
                    </a:lnTo>
                    <a:lnTo>
                      <a:pt x="555" y="1187"/>
                    </a:lnTo>
                    <a:lnTo>
                      <a:pt x="555" y="1187"/>
                    </a:lnTo>
                    <a:lnTo>
                      <a:pt x="554" y="1192"/>
                    </a:lnTo>
                    <a:lnTo>
                      <a:pt x="550" y="1199"/>
                    </a:lnTo>
                    <a:lnTo>
                      <a:pt x="545" y="1202"/>
                    </a:lnTo>
                    <a:lnTo>
                      <a:pt x="540" y="1202"/>
                    </a:lnTo>
                    <a:lnTo>
                      <a:pt x="540" y="1202"/>
                    </a:lnTo>
                    <a:lnTo>
                      <a:pt x="533" y="1202"/>
                    </a:lnTo>
                    <a:lnTo>
                      <a:pt x="528" y="1199"/>
                    </a:lnTo>
                    <a:lnTo>
                      <a:pt x="525" y="1192"/>
                    </a:lnTo>
                    <a:lnTo>
                      <a:pt x="525" y="1187"/>
                    </a:lnTo>
                    <a:lnTo>
                      <a:pt x="525" y="1187"/>
                    </a:lnTo>
                    <a:lnTo>
                      <a:pt x="525" y="1180"/>
                    </a:lnTo>
                    <a:lnTo>
                      <a:pt x="528" y="1175"/>
                    </a:lnTo>
                    <a:lnTo>
                      <a:pt x="533" y="1172"/>
                    </a:lnTo>
                    <a:lnTo>
                      <a:pt x="540" y="1170"/>
                    </a:lnTo>
                    <a:lnTo>
                      <a:pt x="540" y="1170"/>
                    </a:lnTo>
                    <a:close/>
                    <a:moveTo>
                      <a:pt x="889" y="1127"/>
                    </a:moveTo>
                    <a:lnTo>
                      <a:pt x="889" y="1127"/>
                    </a:lnTo>
                    <a:lnTo>
                      <a:pt x="889" y="1127"/>
                    </a:lnTo>
                    <a:lnTo>
                      <a:pt x="896" y="1129"/>
                    </a:lnTo>
                    <a:lnTo>
                      <a:pt x="901" y="1133"/>
                    </a:lnTo>
                    <a:lnTo>
                      <a:pt x="905" y="1138"/>
                    </a:lnTo>
                    <a:lnTo>
                      <a:pt x="905" y="1143"/>
                    </a:lnTo>
                    <a:lnTo>
                      <a:pt x="905" y="1143"/>
                    </a:lnTo>
                    <a:lnTo>
                      <a:pt x="905" y="1150"/>
                    </a:lnTo>
                    <a:lnTo>
                      <a:pt x="901" y="1155"/>
                    </a:lnTo>
                    <a:lnTo>
                      <a:pt x="896" y="1158"/>
                    </a:lnTo>
                    <a:lnTo>
                      <a:pt x="889" y="1160"/>
                    </a:lnTo>
                    <a:lnTo>
                      <a:pt x="889" y="1160"/>
                    </a:lnTo>
                    <a:lnTo>
                      <a:pt x="884" y="1158"/>
                    </a:lnTo>
                    <a:lnTo>
                      <a:pt x="879" y="1155"/>
                    </a:lnTo>
                    <a:lnTo>
                      <a:pt x="876" y="1150"/>
                    </a:lnTo>
                    <a:lnTo>
                      <a:pt x="874" y="1143"/>
                    </a:lnTo>
                    <a:lnTo>
                      <a:pt x="874" y="1143"/>
                    </a:lnTo>
                    <a:lnTo>
                      <a:pt x="876" y="1138"/>
                    </a:lnTo>
                    <a:lnTo>
                      <a:pt x="879" y="1133"/>
                    </a:lnTo>
                    <a:lnTo>
                      <a:pt x="884" y="1129"/>
                    </a:lnTo>
                    <a:lnTo>
                      <a:pt x="889" y="1127"/>
                    </a:lnTo>
                    <a:lnTo>
                      <a:pt x="889" y="1127"/>
                    </a:lnTo>
                    <a:close/>
                    <a:moveTo>
                      <a:pt x="831" y="1127"/>
                    </a:moveTo>
                    <a:lnTo>
                      <a:pt x="831" y="1127"/>
                    </a:lnTo>
                    <a:lnTo>
                      <a:pt x="831" y="1127"/>
                    </a:lnTo>
                    <a:lnTo>
                      <a:pt x="836" y="1129"/>
                    </a:lnTo>
                    <a:lnTo>
                      <a:pt x="842" y="1133"/>
                    </a:lnTo>
                    <a:lnTo>
                      <a:pt x="845" y="1138"/>
                    </a:lnTo>
                    <a:lnTo>
                      <a:pt x="847" y="1143"/>
                    </a:lnTo>
                    <a:lnTo>
                      <a:pt x="847" y="1143"/>
                    </a:lnTo>
                    <a:lnTo>
                      <a:pt x="845" y="1150"/>
                    </a:lnTo>
                    <a:lnTo>
                      <a:pt x="842" y="1155"/>
                    </a:lnTo>
                    <a:lnTo>
                      <a:pt x="836" y="1158"/>
                    </a:lnTo>
                    <a:lnTo>
                      <a:pt x="831" y="1160"/>
                    </a:lnTo>
                    <a:lnTo>
                      <a:pt x="831" y="1160"/>
                    </a:lnTo>
                    <a:lnTo>
                      <a:pt x="825" y="1158"/>
                    </a:lnTo>
                    <a:lnTo>
                      <a:pt x="821" y="1155"/>
                    </a:lnTo>
                    <a:lnTo>
                      <a:pt x="818" y="1150"/>
                    </a:lnTo>
                    <a:lnTo>
                      <a:pt x="816" y="1143"/>
                    </a:lnTo>
                    <a:lnTo>
                      <a:pt x="816" y="1143"/>
                    </a:lnTo>
                    <a:lnTo>
                      <a:pt x="818" y="1138"/>
                    </a:lnTo>
                    <a:lnTo>
                      <a:pt x="821" y="1133"/>
                    </a:lnTo>
                    <a:lnTo>
                      <a:pt x="825" y="1129"/>
                    </a:lnTo>
                    <a:lnTo>
                      <a:pt x="831" y="1127"/>
                    </a:lnTo>
                    <a:lnTo>
                      <a:pt x="831" y="1127"/>
                    </a:lnTo>
                    <a:close/>
                    <a:moveTo>
                      <a:pt x="773" y="1127"/>
                    </a:moveTo>
                    <a:lnTo>
                      <a:pt x="773" y="1127"/>
                    </a:lnTo>
                    <a:lnTo>
                      <a:pt x="773" y="1127"/>
                    </a:lnTo>
                    <a:lnTo>
                      <a:pt x="779" y="1129"/>
                    </a:lnTo>
                    <a:lnTo>
                      <a:pt x="784" y="1133"/>
                    </a:lnTo>
                    <a:lnTo>
                      <a:pt x="787" y="1138"/>
                    </a:lnTo>
                    <a:lnTo>
                      <a:pt x="789" y="1143"/>
                    </a:lnTo>
                    <a:lnTo>
                      <a:pt x="789" y="1143"/>
                    </a:lnTo>
                    <a:lnTo>
                      <a:pt x="787" y="1150"/>
                    </a:lnTo>
                    <a:lnTo>
                      <a:pt x="784" y="1155"/>
                    </a:lnTo>
                    <a:lnTo>
                      <a:pt x="779" y="1158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67" y="1158"/>
                    </a:lnTo>
                    <a:lnTo>
                      <a:pt x="762" y="1155"/>
                    </a:lnTo>
                    <a:lnTo>
                      <a:pt x="758" y="1150"/>
                    </a:lnTo>
                    <a:lnTo>
                      <a:pt x="758" y="1143"/>
                    </a:lnTo>
                    <a:lnTo>
                      <a:pt x="758" y="1143"/>
                    </a:lnTo>
                    <a:lnTo>
                      <a:pt x="758" y="1138"/>
                    </a:lnTo>
                    <a:lnTo>
                      <a:pt x="762" y="1133"/>
                    </a:lnTo>
                    <a:lnTo>
                      <a:pt x="767" y="1129"/>
                    </a:lnTo>
                    <a:lnTo>
                      <a:pt x="773" y="1127"/>
                    </a:lnTo>
                    <a:lnTo>
                      <a:pt x="773" y="1127"/>
                    </a:lnTo>
                    <a:close/>
                    <a:moveTo>
                      <a:pt x="714" y="1127"/>
                    </a:moveTo>
                    <a:lnTo>
                      <a:pt x="714" y="1127"/>
                    </a:lnTo>
                    <a:lnTo>
                      <a:pt x="714" y="1127"/>
                    </a:lnTo>
                    <a:lnTo>
                      <a:pt x="721" y="1129"/>
                    </a:lnTo>
                    <a:lnTo>
                      <a:pt x="726" y="1133"/>
                    </a:lnTo>
                    <a:lnTo>
                      <a:pt x="729" y="1138"/>
                    </a:lnTo>
                    <a:lnTo>
                      <a:pt x="731" y="1143"/>
                    </a:lnTo>
                    <a:lnTo>
                      <a:pt x="731" y="1143"/>
                    </a:lnTo>
                    <a:lnTo>
                      <a:pt x="729" y="1150"/>
                    </a:lnTo>
                    <a:lnTo>
                      <a:pt x="726" y="1155"/>
                    </a:lnTo>
                    <a:lnTo>
                      <a:pt x="721" y="1158"/>
                    </a:lnTo>
                    <a:lnTo>
                      <a:pt x="714" y="1160"/>
                    </a:lnTo>
                    <a:lnTo>
                      <a:pt x="714" y="1160"/>
                    </a:lnTo>
                    <a:lnTo>
                      <a:pt x="709" y="1158"/>
                    </a:lnTo>
                    <a:lnTo>
                      <a:pt x="704" y="1155"/>
                    </a:lnTo>
                    <a:lnTo>
                      <a:pt x="700" y="1150"/>
                    </a:lnTo>
                    <a:lnTo>
                      <a:pt x="698" y="1143"/>
                    </a:lnTo>
                    <a:lnTo>
                      <a:pt x="698" y="1143"/>
                    </a:lnTo>
                    <a:lnTo>
                      <a:pt x="700" y="1138"/>
                    </a:lnTo>
                    <a:lnTo>
                      <a:pt x="704" y="1133"/>
                    </a:lnTo>
                    <a:lnTo>
                      <a:pt x="709" y="1129"/>
                    </a:lnTo>
                    <a:lnTo>
                      <a:pt x="714" y="1127"/>
                    </a:lnTo>
                    <a:lnTo>
                      <a:pt x="714" y="1127"/>
                    </a:lnTo>
                    <a:close/>
                    <a:moveTo>
                      <a:pt x="656" y="1127"/>
                    </a:moveTo>
                    <a:lnTo>
                      <a:pt x="656" y="1127"/>
                    </a:lnTo>
                    <a:lnTo>
                      <a:pt x="656" y="1127"/>
                    </a:lnTo>
                    <a:lnTo>
                      <a:pt x="663" y="1129"/>
                    </a:lnTo>
                    <a:lnTo>
                      <a:pt x="668" y="1133"/>
                    </a:lnTo>
                    <a:lnTo>
                      <a:pt x="671" y="1138"/>
                    </a:lnTo>
                    <a:lnTo>
                      <a:pt x="671" y="1143"/>
                    </a:lnTo>
                    <a:lnTo>
                      <a:pt x="671" y="1143"/>
                    </a:lnTo>
                    <a:lnTo>
                      <a:pt x="671" y="1150"/>
                    </a:lnTo>
                    <a:lnTo>
                      <a:pt x="668" y="1155"/>
                    </a:lnTo>
                    <a:lnTo>
                      <a:pt x="663" y="1158"/>
                    </a:lnTo>
                    <a:lnTo>
                      <a:pt x="656" y="1160"/>
                    </a:lnTo>
                    <a:lnTo>
                      <a:pt x="656" y="1160"/>
                    </a:lnTo>
                    <a:lnTo>
                      <a:pt x="651" y="1158"/>
                    </a:lnTo>
                    <a:lnTo>
                      <a:pt x="646" y="1155"/>
                    </a:lnTo>
                    <a:lnTo>
                      <a:pt x="642" y="1150"/>
                    </a:lnTo>
                    <a:lnTo>
                      <a:pt x="641" y="1143"/>
                    </a:lnTo>
                    <a:lnTo>
                      <a:pt x="641" y="1143"/>
                    </a:lnTo>
                    <a:lnTo>
                      <a:pt x="642" y="1138"/>
                    </a:lnTo>
                    <a:lnTo>
                      <a:pt x="646" y="1133"/>
                    </a:lnTo>
                    <a:lnTo>
                      <a:pt x="651" y="1129"/>
                    </a:lnTo>
                    <a:lnTo>
                      <a:pt x="656" y="1127"/>
                    </a:lnTo>
                    <a:lnTo>
                      <a:pt x="656" y="1127"/>
                    </a:lnTo>
                    <a:close/>
                    <a:moveTo>
                      <a:pt x="598" y="1127"/>
                    </a:moveTo>
                    <a:lnTo>
                      <a:pt x="598" y="1127"/>
                    </a:lnTo>
                    <a:lnTo>
                      <a:pt x="598" y="1127"/>
                    </a:lnTo>
                    <a:lnTo>
                      <a:pt x="605" y="1129"/>
                    </a:lnTo>
                    <a:lnTo>
                      <a:pt x="608" y="1133"/>
                    </a:lnTo>
                    <a:lnTo>
                      <a:pt x="612" y="1138"/>
                    </a:lnTo>
                    <a:lnTo>
                      <a:pt x="613" y="1143"/>
                    </a:lnTo>
                    <a:lnTo>
                      <a:pt x="613" y="1143"/>
                    </a:lnTo>
                    <a:lnTo>
                      <a:pt x="612" y="1150"/>
                    </a:lnTo>
                    <a:lnTo>
                      <a:pt x="608" y="1155"/>
                    </a:lnTo>
                    <a:lnTo>
                      <a:pt x="605" y="1158"/>
                    </a:lnTo>
                    <a:lnTo>
                      <a:pt x="598" y="1160"/>
                    </a:lnTo>
                    <a:lnTo>
                      <a:pt x="598" y="1160"/>
                    </a:lnTo>
                    <a:lnTo>
                      <a:pt x="591" y="1158"/>
                    </a:lnTo>
                    <a:lnTo>
                      <a:pt x="588" y="1155"/>
                    </a:lnTo>
                    <a:lnTo>
                      <a:pt x="584" y="1150"/>
                    </a:lnTo>
                    <a:lnTo>
                      <a:pt x="583" y="1143"/>
                    </a:lnTo>
                    <a:lnTo>
                      <a:pt x="583" y="1143"/>
                    </a:lnTo>
                    <a:lnTo>
                      <a:pt x="584" y="1138"/>
                    </a:lnTo>
                    <a:lnTo>
                      <a:pt x="588" y="1133"/>
                    </a:lnTo>
                    <a:lnTo>
                      <a:pt x="591" y="1129"/>
                    </a:lnTo>
                    <a:lnTo>
                      <a:pt x="598" y="1127"/>
                    </a:lnTo>
                    <a:lnTo>
                      <a:pt x="598" y="1127"/>
                    </a:lnTo>
                    <a:close/>
                    <a:moveTo>
                      <a:pt x="540" y="1127"/>
                    </a:moveTo>
                    <a:lnTo>
                      <a:pt x="540" y="1127"/>
                    </a:lnTo>
                    <a:lnTo>
                      <a:pt x="540" y="1127"/>
                    </a:lnTo>
                    <a:lnTo>
                      <a:pt x="545" y="1129"/>
                    </a:lnTo>
                    <a:lnTo>
                      <a:pt x="550" y="1133"/>
                    </a:lnTo>
                    <a:lnTo>
                      <a:pt x="554" y="1138"/>
                    </a:lnTo>
                    <a:lnTo>
                      <a:pt x="555" y="1143"/>
                    </a:lnTo>
                    <a:lnTo>
                      <a:pt x="555" y="1143"/>
                    </a:lnTo>
                    <a:lnTo>
                      <a:pt x="554" y="1150"/>
                    </a:lnTo>
                    <a:lnTo>
                      <a:pt x="550" y="1155"/>
                    </a:lnTo>
                    <a:lnTo>
                      <a:pt x="545" y="1158"/>
                    </a:lnTo>
                    <a:lnTo>
                      <a:pt x="540" y="1160"/>
                    </a:lnTo>
                    <a:lnTo>
                      <a:pt x="540" y="1160"/>
                    </a:lnTo>
                    <a:lnTo>
                      <a:pt x="533" y="1158"/>
                    </a:lnTo>
                    <a:lnTo>
                      <a:pt x="528" y="1155"/>
                    </a:lnTo>
                    <a:lnTo>
                      <a:pt x="525" y="1150"/>
                    </a:lnTo>
                    <a:lnTo>
                      <a:pt x="525" y="1143"/>
                    </a:lnTo>
                    <a:lnTo>
                      <a:pt x="525" y="1143"/>
                    </a:lnTo>
                    <a:lnTo>
                      <a:pt x="525" y="1138"/>
                    </a:lnTo>
                    <a:lnTo>
                      <a:pt x="528" y="1133"/>
                    </a:lnTo>
                    <a:lnTo>
                      <a:pt x="533" y="1129"/>
                    </a:lnTo>
                    <a:lnTo>
                      <a:pt x="540" y="1127"/>
                    </a:lnTo>
                    <a:lnTo>
                      <a:pt x="540" y="1127"/>
                    </a:lnTo>
                    <a:close/>
                    <a:moveTo>
                      <a:pt x="482" y="1127"/>
                    </a:moveTo>
                    <a:lnTo>
                      <a:pt x="482" y="1127"/>
                    </a:lnTo>
                    <a:lnTo>
                      <a:pt x="482" y="1127"/>
                    </a:lnTo>
                    <a:lnTo>
                      <a:pt x="487" y="1129"/>
                    </a:lnTo>
                    <a:lnTo>
                      <a:pt x="492" y="1133"/>
                    </a:lnTo>
                    <a:lnTo>
                      <a:pt x="496" y="1138"/>
                    </a:lnTo>
                    <a:lnTo>
                      <a:pt x="498" y="1143"/>
                    </a:lnTo>
                    <a:lnTo>
                      <a:pt x="498" y="1143"/>
                    </a:lnTo>
                    <a:lnTo>
                      <a:pt x="496" y="1150"/>
                    </a:lnTo>
                    <a:lnTo>
                      <a:pt x="492" y="1155"/>
                    </a:lnTo>
                    <a:lnTo>
                      <a:pt x="487" y="1158"/>
                    </a:lnTo>
                    <a:lnTo>
                      <a:pt x="482" y="1160"/>
                    </a:lnTo>
                    <a:lnTo>
                      <a:pt x="482" y="1160"/>
                    </a:lnTo>
                    <a:lnTo>
                      <a:pt x="475" y="1158"/>
                    </a:lnTo>
                    <a:lnTo>
                      <a:pt x="470" y="1155"/>
                    </a:lnTo>
                    <a:lnTo>
                      <a:pt x="467" y="1150"/>
                    </a:lnTo>
                    <a:lnTo>
                      <a:pt x="465" y="1143"/>
                    </a:lnTo>
                    <a:lnTo>
                      <a:pt x="465" y="1143"/>
                    </a:lnTo>
                    <a:lnTo>
                      <a:pt x="467" y="1138"/>
                    </a:lnTo>
                    <a:lnTo>
                      <a:pt x="470" y="1133"/>
                    </a:lnTo>
                    <a:lnTo>
                      <a:pt x="475" y="1129"/>
                    </a:lnTo>
                    <a:lnTo>
                      <a:pt x="482" y="1127"/>
                    </a:lnTo>
                    <a:lnTo>
                      <a:pt x="482" y="1127"/>
                    </a:lnTo>
                    <a:close/>
                    <a:moveTo>
                      <a:pt x="423" y="1127"/>
                    </a:moveTo>
                    <a:lnTo>
                      <a:pt x="423" y="1127"/>
                    </a:lnTo>
                    <a:lnTo>
                      <a:pt x="423" y="1127"/>
                    </a:lnTo>
                    <a:lnTo>
                      <a:pt x="429" y="1129"/>
                    </a:lnTo>
                    <a:lnTo>
                      <a:pt x="435" y="1133"/>
                    </a:lnTo>
                    <a:lnTo>
                      <a:pt x="438" y="1138"/>
                    </a:lnTo>
                    <a:lnTo>
                      <a:pt x="438" y="1143"/>
                    </a:lnTo>
                    <a:lnTo>
                      <a:pt x="438" y="1143"/>
                    </a:lnTo>
                    <a:lnTo>
                      <a:pt x="438" y="1150"/>
                    </a:lnTo>
                    <a:lnTo>
                      <a:pt x="435" y="1155"/>
                    </a:lnTo>
                    <a:lnTo>
                      <a:pt x="429" y="1158"/>
                    </a:lnTo>
                    <a:lnTo>
                      <a:pt x="423" y="1160"/>
                    </a:lnTo>
                    <a:lnTo>
                      <a:pt x="423" y="1160"/>
                    </a:lnTo>
                    <a:lnTo>
                      <a:pt x="418" y="1158"/>
                    </a:lnTo>
                    <a:lnTo>
                      <a:pt x="412" y="1155"/>
                    </a:lnTo>
                    <a:lnTo>
                      <a:pt x="409" y="1150"/>
                    </a:lnTo>
                    <a:lnTo>
                      <a:pt x="407" y="1143"/>
                    </a:lnTo>
                    <a:lnTo>
                      <a:pt x="407" y="1143"/>
                    </a:lnTo>
                    <a:lnTo>
                      <a:pt x="409" y="1138"/>
                    </a:lnTo>
                    <a:lnTo>
                      <a:pt x="412" y="1133"/>
                    </a:lnTo>
                    <a:lnTo>
                      <a:pt x="418" y="1129"/>
                    </a:lnTo>
                    <a:lnTo>
                      <a:pt x="423" y="1127"/>
                    </a:lnTo>
                    <a:lnTo>
                      <a:pt x="423" y="1127"/>
                    </a:lnTo>
                    <a:close/>
                    <a:moveTo>
                      <a:pt x="889" y="1083"/>
                    </a:moveTo>
                    <a:lnTo>
                      <a:pt x="889" y="1083"/>
                    </a:lnTo>
                    <a:lnTo>
                      <a:pt x="889" y="1083"/>
                    </a:lnTo>
                    <a:lnTo>
                      <a:pt x="896" y="1085"/>
                    </a:lnTo>
                    <a:lnTo>
                      <a:pt x="901" y="1088"/>
                    </a:lnTo>
                    <a:lnTo>
                      <a:pt x="905" y="1093"/>
                    </a:lnTo>
                    <a:lnTo>
                      <a:pt x="905" y="1100"/>
                    </a:lnTo>
                    <a:lnTo>
                      <a:pt x="905" y="1100"/>
                    </a:lnTo>
                    <a:lnTo>
                      <a:pt x="905" y="1107"/>
                    </a:lnTo>
                    <a:lnTo>
                      <a:pt x="901" y="1112"/>
                    </a:lnTo>
                    <a:lnTo>
                      <a:pt x="896" y="1116"/>
                    </a:lnTo>
                    <a:lnTo>
                      <a:pt x="889" y="1116"/>
                    </a:lnTo>
                    <a:lnTo>
                      <a:pt x="889" y="1116"/>
                    </a:lnTo>
                    <a:lnTo>
                      <a:pt x="884" y="1116"/>
                    </a:lnTo>
                    <a:lnTo>
                      <a:pt x="879" y="1112"/>
                    </a:lnTo>
                    <a:lnTo>
                      <a:pt x="876" y="1107"/>
                    </a:lnTo>
                    <a:lnTo>
                      <a:pt x="874" y="1100"/>
                    </a:lnTo>
                    <a:lnTo>
                      <a:pt x="874" y="1100"/>
                    </a:lnTo>
                    <a:lnTo>
                      <a:pt x="876" y="1093"/>
                    </a:lnTo>
                    <a:lnTo>
                      <a:pt x="879" y="1088"/>
                    </a:lnTo>
                    <a:lnTo>
                      <a:pt x="884" y="1085"/>
                    </a:lnTo>
                    <a:lnTo>
                      <a:pt x="889" y="1083"/>
                    </a:lnTo>
                    <a:lnTo>
                      <a:pt x="889" y="1083"/>
                    </a:lnTo>
                    <a:close/>
                    <a:moveTo>
                      <a:pt x="831" y="1083"/>
                    </a:moveTo>
                    <a:lnTo>
                      <a:pt x="831" y="1083"/>
                    </a:lnTo>
                    <a:lnTo>
                      <a:pt x="831" y="1083"/>
                    </a:lnTo>
                    <a:lnTo>
                      <a:pt x="836" y="1085"/>
                    </a:lnTo>
                    <a:lnTo>
                      <a:pt x="842" y="1088"/>
                    </a:lnTo>
                    <a:lnTo>
                      <a:pt x="845" y="1093"/>
                    </a:lnTo>
                    <a:lnTo>
                      <a:pt x="847" y="1100"/>
                    </a:lnTo>
                    <a:lnTo>
                      <a:pt x="847" y="1100"/>
                    </a:lnTo>
                    <a:lnTo>
                      <a:pt x="845" y="1107"/>
                    </a:lnTo>
                    <a:lnTo>
                      <a:pt x="842" y="1112"/>
                    </a:lnTo>
                    <a:lnTo>
                      <a:pt x="836" y="1116"/>
                    </a:lnTo>
                    <a:lnTo>
                      <a:pt x="831" y="1116"/>
                    </a:lnTo>
                    <a:lnTo>
                      <a:pt x="831" y="1116"/>
                    </a:lnTo>
                    <a:lnTo>
                      <a:pt x="825" y="1116"/>
                    </a:lnTo>
                    <a:lnTo>
                      <a:pt x="821" y="1112"/>
                    </a:lnTo>
                    <a:lnTo>
                      <a:pt x="818" y="1107"/>
                    </a:lnTo>
                    <a:lnTo>
                      <a:pt x="816" y="1100"/>
                    </a:lnTo>
                    <a:lnTo>
                      <a:pt x="816" y="1100"/>
                    </a:lnTo>
                    <a:lnTo>
                      <a:pt x="818" y="1093"/>
                    </a:lnTo>
                    <a:lnTo>
                      <a:pt x="821" y="1088"/>
                    </a:lnTo>
                    <a:lnTo>
                      <a:pt x="825" y="1085"/>
                    </a:lnTo>
                    <a:lnTo>
                      <a:pt x="831" y="1083"/>
                    </a:lnTo>
                    <a:lnTo>
                      <a:pt x="831" y="1083"/>
                    </a:lnTo>
                    <a:close/>
                    <a:moveTo>
                      <a:pt x="773" y="1083"/>
                    </a:moveTo>
                    <a:lnTo>
                      <a:pt x="773" y="1083"/>
                    </a:lnTo>
                    <a:lnTo>
                      <a:pt x="773" y="1083"/>
                    </a:lnTo>
                    <a:lnTo>
                      <a:pt x="779" y="1085"/>
                    </a:lnTo>
                    <a:lnTo>
                      <a:pt x="784" y="1088"/>
                    </a:lnTo>
                    <a:lnTo>
                      <a:pt x="787" y="1093"/>
                    </a:lnTo>
                    <a:lnTo>
                      <a:pt x="789" y="1100"/>
                    </a:lnTo>
                    <a:lnTo>
                      <a:pt x="789" y="1100"/>
                    </a:lnTo>
                    <a:lnTo>
                      <a:pt x="787" y="1107"/>
                    </a:lnTo>
                    <a:lnTo>
                      <a:pt x="784" y="1112"/>
                    </a:lnTo>
                    <a:lnTo>
                      <a:pt x="779" y="1116"/>
                    </a:lnTo>
                    <a:lnTo>
                      <a:pt x="773" y="1116"/>
                    </a:lnTo>
                    <a:lnTo>
                      <a:pt x="773" y="1116"/>
                    </a:lnTo>
                    <a:lnTo>
                      <a:pt x="767" y="1116"/>
                    </a:lnTo>
                    <a:lnTo>
                      <a:pt x="762" y="1112"/>
                    </a:lnTo>
                    <a:lnTo>
                      <a:pt x="758" y="1107"/>
                    </a:lnTo>
                    <a:lnTo>
                      <a:pt x="758" y="1100"/>
                    </a:lnTo>
                    <a:lnTo>
                      <a:pt x="758" y="1100"/>
                    </a:lnTo>
                    <a:lnTo>
                      <a:pt x="758" y="1093"/>
                    </a:lnTo>
                    <a:lnTo>
                      <a:pt x="762" y="1088"/>
                    </a:lnTo>
                    <a:lnTo>
                      <a:pt x="767" y="1085"/>
                    </a:lnTo>
                    <a:lnTo>
                      <a:pt x="773" y="1083"/>
                    </a:lnTo>
                    <a:lnTo>
                      <a:pt x="773" y="1083"/>
                    </a:lnTo>
                    <a:close/>
                    <a:moveTo>
                      <a:pt x="714" y="1083"/>
                    </a:moveTo>
                    <a:lnTo>
                      <a:pt x="714" y="1083"/>
                    </a:lnTo>
                    <a:lnTo>
                      <a:pt x="714" y="1083"/>
                    </a:lnTo>
                    <a:lnTo>
                      <a:pt x="721" y="1085"/>
                    </a:lnTo>
                    <a:lnTo>
                      <a:pt x="726" y="1088"/>
                    </a:lnTo>
                    <a:lnTo>
                      <a:pt x="729" y="1093"/>
                    </a:lnTo>
                    <a:lnTo>
                      <a:pt x="731" y="1100"/>
                    </a:lnTo>
                    <a:lnTo>
                      <a:pt x="731" y="1100"/>
                    </a:lnTo>
                    <a:lnTo>
                      <a:pt x="729" y="1107"/>
                    </a:lnTo>
                    <a:lnTo>
                      <a:pt x="726" y="1112"/>
                    </a:lnTo>
                    <a:lnTo>
                      <a:pt x="721" y="1116"/>
                    </a:lnTo>
                    <a:lnTo>
                      <a:pt x="714" y="1116"/>
                    </a:lnTo>
                    <a:lnTo>
                      <a:pt x="714" y="1116"/>
                    </a:lnTo>
                    <a:lnTo>
                      <a:pt x="709" y="1116"/>
                    </a:lnTo>
                    <a:lnTo>
                      <a:pt x="704" y="1112"/>
                    </a:lnTo>
                    <a:lnTo>
                      <a:pt x="700" y="1107"/>
                    </a:lnTo>
                    <a:lnTo>
                      <a:pt x="698" y="1100"/>
                    </a:lnTo>
                    <a:lnTo>
                      <a:pt x="698" y="1100"/>
                    </a:lnTo>
                    <a:lnTo>
                      <a:pt x="700" y="1093"/>
                    </a:lnTo>
                    <a:lnTo>
                      <a:pt x="704" y="1088"/>
                    </a:lnTo>
                    <a:lnTo>
                      <a:pt x="709" y="1085"/>
                    </a:lnTo>
                    <a:lnTo>
                      <a:pt x="714" y="1083"/>
                    </a:lnTo>
                    <a:lnTo>
                      <a:pt x="714" y="1083"/>
                    </a:lnTo>
                    <a:close/>
                    <a:moveTo>
                      <a:pt x="656" y="1083"/>
                    </a:moveTo>
                    <a:lnTo>
                      <a:pt x="656" y="1083"/>
                    </a:lnTo>
                    <a:lnTo>
                      <a:pt x="656" y="1083"/>
                    </a:lnTo>
                    <a:lnTo>
                      <a:pt x="663" y="1085"/>
                    </a:lnTo>
                    <a:lnTo>
                      <a:pt x="668" y="1088"/>
                    </a:lnTo>
                    <a:lnTo>
                      <a:pt x="671" y="1093"/>
                    </a:lnTo>
                    <a:lnTo>
                      <a:pt x="671" y="1100"/>
                    </a:lnTo>
                    <a:lnTo>
                      <a:pt x="671" y="1100"/>
                    </a:lnTo>
                    <a:lnTo>
                      <a:pt x="671" y="1107"/>
                    </a:lnTo>
                    <a:lnTo>
                      <a:pt x="668" y="1112"/>
                    </a:lnTo>
                    <a:lnTo>
                      <a:pt x="663" y="1116"/>
                    </a:lnTo>
                    <a:lnTo>
                      <a:pt x="656" y="1116"/>
                    </a:lnTo>
                    <a:lnTo>
                      <a:pt x="656" y="1116"/>
                    </a:lnTo>
                    <a:lnTo>
                      <a:pt x="651" y="1116"/>
                    </a:lnTo>
                    <a:lnTo>
                      <a:pt x="646" y="1112"/>
                    </a:lnTo>
                    <a:lnTo>
                      <a:pt x="642" y="1107"/>
                    </a:lnTo>
                    <a:lnTo>
                      <a:pt x="641" y="1100"/>
                    </a:lnTo>
                    <a:lnTo>
                      <a:pt x="641" y="1100"/>
                    </a:lnTo>
                    <a:lnTo>
                      <a:pt x="642" y="1093"/>
                    </a:lnTo>
                    <a:lnTo>
                      <a:pt x="646" y="1088"/>
                    </a:lnTo>
                    <a:lnTo>
                      <a:pt x="651" y="1085"/>
                    </a:lnTo>
                    <a:lnTo>
                      <a:pt x="656" y="1083"/>
                    </a:lnTo>
                    <a:lnTo>
                      <a:pt x="656" y="1083"/>
                    </a:lnTo>
                    <a:close/>
                    <a:moveTo>
                      <a:pt x="598" y="1083"/>
                    </a:moveTo>
                    <a:lnTo>
                      <a:pt x="598" y="1083"/>
                    </a:lnTo>
                    <a:lnTo>
                      <a:pt x="598" y="1083"/>
                    </a:lnTo>
                    <a:lnTo>
                      <a:pt x="605" y="1085"/>
                    </a:lnTo>
                    <a:lnTo>
                      <a:pt x="608" y="1088"/>
                    </a:lnTo>
                    <a:lnTo>
                      <a:pt x="612" y="1093"/>
                    </a:lnTo>
                    <a:lnTo>
                      <a:pt x="613" y="1100"/>
                    </a:lnTo>
                    <a:lnTo>
                      <a:pt x="613" y="1100"/>
                    </a:lnTo>
                    <a:lnTo>
                      <a:pt x="612" y="1107"/>
                    </a:lnTo>
                    <a:lnTo>
                      <a:pt x="608" y="1112"/>
                    </a:lnTo>
                    <a:lnTo>
                      <a:pt x="605" y="1116"/>
                    </a:lnTo>
                    <a:lnTo>
                      <a:pt x="598" y="1116"/>
                    </a:lnTo>
                    <a:lnTo>
                      <a:pt x="598" y="1116"/>
                    </a:lnTo>
                    <a:lnTo>
                      <a:pt x="591" y="1116"/>
                    </a:lnTo>
                    <a:lnTo>
                      <a:pt x="588" y="1112"/>
                    </a:lnTo>
                    <a:lnTo>
                      <a:pt x="584" y="1107"/>
                    </a:lnTo>
                    <a:lnTo>
                      <a:pt x="583" y="1100"/>
                    </a:lnTo>
                    <a:lnTo>
                      <a:pt x="583" y="1100"/>
                    </a:lnTo>
                    <a:lnTo>
                      <a:pt x="584" y="1093"/>
                    </a:lnTo>
                    <a:lnTo>
                      <a:pt x="588" y="1088"/>
                    </a:lnTo>
                    <a:lnTo>
                      <a:pt x="591" y="1085"/>
                    </a:lnTo>
                    <a:lnTo>
                      <a:pt x="598" y="1083"/>
                    </a:lnTo>
                    <a:lnTo>
                      <a:pt x="598" y="1083"/>
                    </a:lnTo>
                    <a:close/>
                    <a:moveTo>
                      <a:pt x="540" y="1083"/>
                    </a:moveTo>
                    <a:lnTo>
                      <a:pt x="540" y="1083"/>
                    </a:lnTo>
                    <a:lnTo>
                      <a:pt x="540" y="1083"/>
                    </a:lnTo>
                    <a:lnTo>
                      <a:pt x="545" y="1085"/>
                    </a:lnTo>
                    <a:lnTo>
                      <a:pt x="550" y="1088"/>
                    </a:lnTo>
                    <a:lnTo>
                      <a:pt x="554" y="1093"/>
                    </a:lnTo>
                    <a:lnTo>
                      <a:pt x="555" y="1100"/>
                    </a:lnTo>
                    <a:lnTo>
                      <a:pt x="555" y="1100"/>
                    </a:lnTo>
                    <a:lnTo>
                      <a:pt x="554" y="1107"/>
                    </a:lnTo>
                    <a:lnTo>
                      <a:pt x="550" y="1112"/>
                    </a:lnTo>
                    <a:lnTo>
                      <a:pt x="545" y="1116"/>
                    </a:lnTo>
                    <a:lnTo>
                      <a:pt x="540" y="1116"/>
                    </a:lnTo>
                    <a:lnTo>
                      <a:pt x="540" y="1116"/>
                    </a:lnTo>
                    <a:lnTo>
                      <a:pt x="533" y="1116"/>
                    </a:lnTo>
                    <a:lnTo>
                      <a:pt x="528" y="1112"/>
                    </a:lnTo>
                    <a:lnTo>
                      <a:pt x="525" y="1107"/>
                    </a:lnTo>
                    <a:lnTo>
                      <a:pt x="525" y="1100"/>
                    </a:lnTo>
                    <a:lnTo>
                      <a:pt x="525" y="1100"/>
                    </a:lnTo>
                    <a:lnTo>
                      <a:pt x="525" y="1093"/>
                    </a:lnTo>
                    <a:lnTo>
                      <a:pt x="528" y="1088"/>
                    </a:lnTo>
                    <a:lnTo>
                      <a:pt x="533" y="1085"/>
                    </a:lnTo>
                    <a:lnTo>
                      <a:pt x="540" y="1083"/>
                    </a:lnTo>
                    <a:lnTo>
                      <a:pt x="540" y="1083"/>
                    </a:lnTo>
                    <a:close/>
                    <a:moveTo>
                      <a:pt x="482" y="1083"/>
                    </a:moveTo>
                    <a:lnTo>
                      <a:pt x="482" y="1083"/>
                    </a:lnTo>
                    <a:lnTo>
                      <a:pt x="482" y="1083"/>
                    </a:lnTo>
                    <a:lnTo>
                      <a:pt x="487" y="1085"/>
                    </a:lnTo>
                    <a:lnTo>
                      <a:pt x="492" y="1088"/>
                    </a:lnTo>
                    <a:lnTo>
                      <a:pt x="496" y="1093"/>
                    </a:lnTo>
                    <a:lnTo>
                      <a:pt x="498" y="1100"/>
                    </a:lnTo>
                    <a:lnTo>
                      <a:pt x="498" y="1100"/>
                    </a:lnTo>
                    <a:lnTo>
                      <a:pt x="496" y="1107"/>
                    </a:lnTo>
                    <a:lnTo>
                      <a:pt x="492" y="1112"/>
                    </a:lnTo>
                    <a:lnTo>
                      <a:pt x="487" y="1116"/>
                    </a:lnTo>
                    <a:lnTo>
                      <a:pt x="482" y="1116"/>
                    </a:lnTo>
                    <a:lnTo>
                      <a:pt x="482" y="1116"/>
                    </a:lnTo>
                    <a:lnTo>
                      <a:pt x="475" y="1116"/>
                    </a:lnTo>
                    <a:lnTo>
                      <a:pt x="470" y="1112"/>
                    </a:lnTo>
                    <a:lnTo>
                      <a:pt x="467" y="1107"/>
                    </a:lnTo>
                    <a:lnTo>
                      <a:pt x="465" y="1100"/>
                    </a:lnTo>
                    <a:lnTo>
                      <a:pt x="465" y="1100"/>
                    </a:lnTo>
                    <a:lnTo>
                      <a:pt x="467" y="1093"/>
                    </a:lnTo>
                    <a:lnTo>
                      <a:pt x="470" y="1088"/>
                    </a:lnTo>
                    <a:lnTo>
                      <a:pt x="475" y="1085"/>
                    </a:lnTo>
                    <a:lnTo>
                      <a:pt x="482" y="1083"/>
                    </a:lnTo>
                    <a:lnTo>
                      <a:pt x="482" y="1083"/>
                    </a:lnTo>
                    <a:close/>
                    <a:moveTo>
                      <a:pt x="423" y="1083"/>
                    </a:moveTo>
                    <a:lnTo>
                      <a:pt x="423" y="1083"/>
                    </a:lnTo>
                    <a:lnTo>
                      <a:pt x="423" y="1083"/>
                    </a:lnTo>
                    <a:lnTo>
                      <a:pt x="429" y="1085"/>
                    </a:lnTo>
                    <a:lnTo>
                      <a:pt x="435" y="1088"/>
                    </a:lnTo>
                    <a:lnTo>
                      <a:pt x="438" y="1093"/>
                    </a:lnTo>
                    <a:lnTo>
                      <a:pt x="438" y="1100"/>
                    </a:lnTo>
                    <a:lnTo>
                      <a:pt x="438" y="1100"/>
                    </a:lnTo>
                    <a:lnTo>
                      <a:pt x="438" y="1107"/>
                    </a:lnTo>
                    <a:lnTo>
                      <a:pt x="435" y="1112"/>
                    </a:lnTo>
                    <a:lnTo>
                      <a:pt x="429" y="1116"/>
                    </a:lnTo>
                    <a:lnTo>
                      <a:pt x="423" y="1116"/>
                    </a:lnTo>
                    <a:lnTo>
                      <a:pt x="423" y="1116"/>
                    </a:lnTo>
                    <a:lnTo>
                      <a:pt x="418" y="1116"/>
                    </a:lnTo>
                    <a:lnTo>
                      <a:pt x="412" y="1112"/>
                    </a:lnTo>
                    <a:lnTo>
                      <a:pt x="409" y="1107"/>
                    </a:lnTo>
                    <a:lnTo>
                      <a:pt x="407" y="1100"/>
                    </a:lnTo>
                    <a:lnTo>
                      <a:pt x="407" y="1100"/>
                    </a:lnTo>
                    <a:lnTo>
                      <a:pt x="409" y="1093"/>
                    </a:lnTo>
                    <a:lnTo>
                      <a:pt x="412" y="1088"/>
                    </a:lnTo>
                    <a:lnTo>
                      <a:pt x="418" y="1085"/>
                    </a:lnTo>
                    <a:lnTo>
                      <a:pt x="423" y="1083"/>
                    </a:lnTo>
                    <a:lnTo>
                      <a:pt x="423" y="1083"/>
                    </a:lnTo>
                    <a:close/>
                    <a:moveTo>
                      <a:pt x="889" y="1041"/>
                    </a:moveTo>
                    <a:lnTo>
                      <a:pt x="889" y="1041"/>
                    </a:lnTo>
                    <a:lnTo>
                      <a:pt x="889" y="1041"/>
                    </a:lnTo>
                    <a:lnTo>
                      <a:pt x="896" y="1042"/>
                    </a:lnTo>
                    <a:lnTo>
                      <a:pt x="901" y="1046"/>
                    </a:lnTo>
                    <a:lnTo>
                      <a:pt x="905" y="1051"/>
                    </a:lnTo>
                    <a:lnTo>
                      <a:pt x="905" y="1056"/>
                    </a:lnTo>
                    <a:lnTo>
                      <a:pt x="905" y="1056"/>
                    </a:lnTo>
                    <a:lnTo>
                      <a:pt x="905" y="1063"/>
                    </a:lnTo>
                    <a:lnTo>
                      <a:pt x="901" y="1068"/>
                    </a:lnTo>
                    <a:lnTo>
                      <a:pt x="896" y="1071"/>
                    </a:lnTo>
                    <a:lnTo>
                      <a:pt x="889" y="1073"/>
                    </a:lnTo>
                    <a:lnTo>
                      <a:pt x="889" y="1073"/>
                    </a:lnTo>
                    <a:lnTo>
                      <a:pt x="884" y="1071"/>
                    </a:lnTo>
                    <a:lnTo>
                      <a:pt x="879" y="1068"/>
                    </a:lnTo>
                    <a:lnTo>
                      <a:pt x="876" y="1063"/>
                    </a:lnTo>
                    <a:lnTo>
                      <a:pt x="874" y="1056"/>
                    </a:lnTo>
                    <a:lnTo>
                      <a:pt x="874" y="1056"/>
                    </a:lnTo>
                    <a:lnTo>
                      <a:pt x="876" y="1051"/>
                    </a:lnTo>
                    <a:lnTo>
                      <a:pt x="879" y="1046"/>
                    </a:lnTo>
                    <a:lnTo>
                      <a:pt x="884" y="1042"/>
                    </a:lnTo>
                    <a:lnTo>
                      <a:pt x="889" y="1041"/>
                    </a:lnTo>
                    <a:lnTo>
                      <a:pt x="889" y="1041"/>
                    </a:lnTo>
                    <a:close/>
                    <a:moveTo>
                      <a:pt x="831" y="1041"/>
                    </a:moveTo>
                    <a:lnTo>
                      <a:pt x="831" y="1041"/>
                    </a:lnTo>
                    <a:lnTo>
                      <a:pt x="831" y="1041"/>
                    </a:lnTo>
                    <a:lnTo>
                      <a:pt x="836" y="1042"/>
                    </a:lnTo>
                    <a:lnTo>
                      <a:pt x="842" y="1046"/>
                    </a:lnTo>
                    <a:lnTo>
                      <a:pt x="845" y="1051"/>
                    </a:lnTo>
                    <a:lnTo>
                      <a:pt x="847" y="1056"/>
                    </a:lnTo>
                    <a:lnTo>
                      <a:pt x="847" y="1056"/>
                    </a:lnTo>
                    <a:lnTo>
                      <a:pt x="845" y="1063"/>
                    </a:lnTo>
                    <a:lnTo>
                      <a:pt x="842" y="1068"/>
                    </a:lnTo>
                    <a:lnTo>
                      <a:pt x="836" y="1071"/>
                    </a:lnTo>
                    <a:lnTo>
                      <a:pt x="831" y="1073"/>
                    </a:lnTo>
                    <a:lnTo>
                      <a:pt x="831" y="1073"/>
                    </a:lnTo>
                    <a:lnTo>
                      <a:pt x="825" y="1071"/>
                    </a:lnTo>
                    <a:lnTo>
                      <a:pt x="821" y="1068"/>
                    </a:lnTo>
                    <a:lnTo>
                      <a:pt x="818" y="1063"/>
                    </a:lnTo>
                    <a:lnTo>
                      <a:pt x="816" y="1056"/>
                    </a:lnTo>
                    <a:lnTo>
                      <a:pt x="816" y="1056"/>
                    </a:lnTo>
                    <a:lnTo>
                      <a:pt x="818" y="1051"/>
                    </a:lnTo>
                    <a:lnTo>
                      <a:pt x="821" y="1046"/>
                    </a:lnTo>
                    <a:lnTo>
                      <a:pt x="825" y="1042"/>
                    </a:lnTo>
                    <a:lnTo>
                      <a:pt x="831" y="1041"/>
                    </a:lnTo>
                    <a:lnTo>
                      <a:pt x="831" y="1041"/>
                    </a:lnTo>
                    <a:close/>
                    <a:moveTo>
                      <a:pt x="773" y="1041"/>
                    </a:moveTo>
                    <a:lnTo>
                      <a:pt x="773" y="1041"/>
                    </a:lnTo>
                    <a:lnTo>
                      <a:pt x="773" y="1041"/>
                    </a:lnTo>
                    <a:lnTo>
                      <a:pt x="779" y="1042"/>
                    </a:lnTo>
                    <a:lnTo>
                      <a:pt x="784" y="1046"/>
                    </a:lnTo>
                    <a:lnTo>
                      <a:pt x="787" y="1051"/>
                    </a:lnTo>
                    <a:lnTo>
                      <a:pt x="789" y="1056"/>
                    </a:lnTo>
                    <a:lnTo>
                      <a:pt x="789" y="1056"/>
                    </a:lnTo>
                    <a:lnTo>
                      <a:pt x="787" y="1063"/>
                    </a:lnTo>
                    <a:lnTo>
                      <a:pt x="784" y="1068"/>
                    </a:lnTo>
                    <a:lnTo>
                      <a:pt x="779" y="1071"/>
                    </a:lnTo>
                    <a:lnTo>
                      <a:pt x="773" y="1073"/>
                    </a:lnTo>
                    <a:lnTo>
                      <a:pt x="773" y="1073"/>
                    </a:lnTo>
                    <a:lnTo>
                      <a:pt x="767" y="1071"/>
                    </a:lnTo>
                    <a:lnTo>
                      <a:pt x="762" y="1068"/>
                    </a:lnTo>
                    <a:lnTo>
                      <a:pt x="758" y="1063"/>
                    </a:lnTo>
                    <a:lnTo>
                      <a:pt x="758" y="1056"/>
                    </a:lnTo>
                    <a:lnTo>
                      <a:pt x="758" y="1056"/>
                    </a:lnTo>
                    <a:lnTo>
                      <a:pt x="758" y="1051"/>
                    </a:lnTo>
                    <a:lnTo>
                      <a:pt x="762" y="1046"/>
                    </a:lnTo>
                    <a:lnTo>
                      <a:pt x="767" y="1042"/>
                    </a:lnTo>
                    <a:lnTo>
                      <a:pt x="773" y="1041"/>
                    </a:lnTo>
                    <a:lnTo>
                      <a:pt x="773" y="1041"/>
                    </a:lnTo>
                    <a:close/>
                    <a:moveTo>
                      <a:pt x="714" y="1041"/>
                    </a:moveTo>
                    <a:lnTo>
                      <a:pt x="714" y="1041"/>
                    </a:lnTo>
                    <a:lnTo>
                      <a:pt x="714" y="1041"/>
                    </a:lnTo>
                    <a:lnTo>
                      <a:pt x="721" y="1042"/>
                    </a:lnTo>
                    <a:lnTo>
                      <a:pt x="726" y="1046"/>
                    </a:lnTo>
                    <a:lnTo>
                      <a:pt x="729" y="1051"/>
                    </a:lnTo>
                    <a:lnTo>
                      <a:pt x="731" y="1056"/>
                    </a:lnTo>
                    <a:lnTo>
                      <a:pt x="731" y="1056"/>
                    </a:lnTo>
                    <a:lnTo>
                      <a:pt x="729" y="1063"/>
                    </a:lnTo>
                    <a:lnTo>
                      <a:pt x="726" y="1068"/>
                    </a:lnTo>
                    <a:lnTo>
                      <a:pt x="721" y="1071"/>
                    </a:lnTo>
                    <a:lnTo>
                      <a:pt x="714" y="1073"/>
                    </a:lnTo>
                    <a:lnTo>
                      <a:pt x="714" y="1073"/>
                    </a:lnTo>
                    <a:lnTo>
                      <a:pt x="709" y="1071"/>
                    </a:lnTo>
                    <a:lnTo>
                      <a:pt x="704" y="1068"/>
                    </a:lnTo>
                    <a:lnTo>
                      <a:pt x="700" y="1063"/>
                    </a:lnTo>
                    <a:lnTo>
                      <a:pt x="698" y="1056"/>
                    </a:lnTo>
                    <a:lnTo>
                      <a:pt x="698" y="1056"/>
                    </a:lnTo>
                    <a:lnTo>
                      <a:pt x="700" y="1051"/>
                    </a:lnTo>
                    <a:lnTo>
                      <a:pt x="704" y="1046"/>
                    </a:lnTo>
                    <a:lnTo>
                      <a:pt x="709" y="1042"/>
                    </a:lnTo>
                    <a:lnTo>
                      <a:pt x="714" y="1041"/>
                    </a:lnTo>
                    <a:lnTo>
                      <a:pt x="714" y="1041"/>
                    </a:lnTo>
                    <a:close/>
                    <a:moveTo>
                      <a:pt x="656" y="1041"/>
                    </a:moveTo>
                    <a:lnTo>
                      <a:pt x="656" y="1041"/>
                    </a:lnTo>
                    <a:lnTo>
                      <a:pt x="656" y="1041"/>
                    </a:lnTo>
                    <a:lnTo>
                      <a:pt x="663" y="1042"/>
                    </a:lnTo>
                    <a:lnTo>
                      <a:pt x="668" y="1046"/>
                    </a:lnTo>
                    <a:lnTo>
                      <a:pt x="671" y="1051"/>
                    </a:lnTo>
                    <a:lnTo>
                      <a:pt x="671" y="1056"/>
                    </a:lnTo>
                    <a:lnTo>
                      <a:pt x="671" y="1056"/>
                    </a:lnTo>
                    <a:lnTo>
                      <a:pt x="671" y="1063"/>
                    </a:lnTo>
                    <a:lnTo>
                      <a:pt x="668" y="1068"/>
                    </a:lnTo>
                    <a:lnTo>
                      <a:pt x="663" y="1071"/>
                    </a:lnTo>
                    <a:lnTo>
                      <a:pt x="656" y="1073"/>
                    </a:lnTo>
                    <a:lnTo>
                      <a:pt x="656" y="1073"/>
                    </a:lnTo>
                    <a:lnTo>
                      <a:pt x="651" y="1071"/>
                    </a:lnTo>
                    <a:lnTo>
                      <a:pt x="646" y="1068"/>
                    </a:lnTo>
                    <a:lnTo>
                      <a:pt x="642" y="1063"/>
                    </a:lnTo>
                    <a:lnTo>
                      <a:pt x="641" y="1056"/>
                    </a:lnTo>
                    <a:lnTo>
                      <a:pt x="641" y="1056"/>
                    </a:lnTo>
                    <a:lnTo>
                      <a:pt x="642" y="1051"/>
                    </a:lnTo>
                    <a:lnTo>
                      <a:pt x="646" y="1046"/>
                    </a:lnTo>
                    <a:lnTo>
                      <a:pt x="651" y="1042"/>
                    </a:lnTo>
                    <a:lnTo>
                      <a:pt x="656" y="1041"/>
                    </a:lnTo>
                    <a:lnTo>
                      <a:pt x="656" y="1041"/>
                    </a:lnTo>
                    <a:close/>
                    <a:moveTo>
                      <a:pt x="598" y="1041"/>
                    </a:moveTo>
                    <a:lnTo>
                      <a:pt x="598" y="1041"/>
                    </a:lnTo>
                    <a:lnTo>
                      <a:pt x="598" y="1041"/>
                    </a:lnTo>
                    <a:lnTo>
                      <a:pt x="605" y="1042"/>
                    </a:lnTo>
                    <a:lnTo>
                      <a:pt x="608" y="1046"/>
                    </a:lnTo>
                    <a:lnTo>
                      <a:pt x="612" y="1051"/>
                    </a:lnTo>
                    <a:lnTo>
                      <a:pt x="613" y="1056"/>
                    </a:lnTo>
                    <a:lnTo>
                      <a:pt x="613" y="1056"/>
                    </a:lnTo>
                    <a:lnTo>
                      <a:pt x="612" y="1063"/>
                    </a:lnTo>
                    <a:lnTo>
                      <a:pt x="608" y="1068"/>
                    </a:lnTo>
                    <a:lnTo>
                      <a:pt x="605" y="1071"/>
                    </a:lnTo>
                    <a:lnTo>
                      <a:pt x="598" y="1073"/>
                    </a:lnTo>
                    <a:lnTo>
                      <a:pt x="598" y="1073"/>
                    </a:lnTo>
                    <a:lnTo>
                      <a:pt x="591" y="1071"/>
                    </a:lnTo>
                    <a:lnTo>
                      <a:pt x="588" y="1068"/>
                    </a:lnTo>
                    <a:lnTo>
                      <a:pt x="584" y="1063"/>
                    </a:lnTo>
                    <a:lnTo>
                      <a:pt x="583" y="1056"/>
                    </a:lnTo>
                    <a:lnTo>
                      <a:pt x="583" y="1056"/>
                    </a:lnTo>
                    <a:lnTo>
                      <a:pt x="584" y="1051"/>
                    </a:lnTo>
                    <a:lnTo>
                      <a:pt x="588" y="1046"/>
                    </a:lnTo>
                    <a:lnTo>
                      <a:pt x="591" y="1042"/>
                    </a:lnTo>
                    <a:lnTo>
                      <a:pt x="598" y="1041"/>
                    </a:lnTo>
                    <a:lnTo>
                      <a:pt x="598" y="1041"/>
                    </a:lnTo>
                    <a:close/>
                    <a:moveTo>
                      <a:pt x="540" y="1041"/>
                    </a:moveTo>
                    <a:lnTo>
                      <a:pt x="540" y="1041"/>
                    </a:lnTo>
                    <a:lnTo>
                      <a:pt x="540" y="1041"/>
                    </a:lnTo>
                    <a:lnTo>
                      <a:pt x="545" y="1042"/>
                    </a:lnTo>
                    <a:lnTo>
                      <a:pt x="550" y="1046"/>
                    </a:lnTo>
                    <a:lnTo>
                      <a:pt x="554" y="1051"/>
                    </a:lnTo>
                    <a:lnTo>
                      <a:pt x="555" y="1056"/>
                    </a:lnTo>
                    <a:lnTo>
                      <a:pt x="555" y="1056"/>
                    </a:lnTo>
                    <a:lnTo>
                      <a:pt x="554" y="1063"/>
                    </a:lnTo>
                    <a:lnTo>
                      <a:pt x="550" y="1068"/>
                    </a:lnTo>
                    <a:lnTo>
                      <a:pt x="545" y="1071"/>
                    </a:lnTo>
                    <a:lnTo>
                      <a:pt x="540" y="1073"/>
                    </a:lnTo>
                    <a:lnTo>
                      <a:pt x="540" y="1073"/>
                    </a:lnTo>
                    <a:lnTo>
                      <a:pt x="533" y="1071"/>
                    </a:lnTo>
                    <a:lnTo>
                      <a:pt x="528" y="1068"/>
                    </a:lnTo>
                    <a:lnTo>
                      <a:pt x="525" y="1063"/>
                    </a:lnTo>
                    <a:lnTo>
                      <a:pt x="525" y="1056"/>
                    </a:lnTo>
                    <a:lnTo>
                      <a:pt x="525" y="1056"/>
                    </a:lnTo>
                    <a:lnTo>
                      <a:pt x="525" y="1051"/>
                    </a:lnTo>
                    <a:lnTo>
                      <a:pt x="528" y="1046"/>
                    </a:lnTo>
                    <a:lnTo>
                      <a:pt x="533" y="1042"/>
                    </a:lnTo>
                    <a:lnTo>
                      <a:pt x="540" y="1041"/>
                    </a:lnTo>
                    <a:lnTo>
                      <a:pt x="540" y="1041"/>
                    </a:lnTo>
                    <a:close/>
                    <a:moveTo>
                      <a:pt x="482" y="1041"/>
                    </a:moveTo>
                    <a:lnTo>
                      <a:pt x="482" y="1041"/>
                    </a:lnTo>
                    <a:lnTo>
                      <a:pt x="482" y="1041"/>
                    </a:lnTo>
                    <a:lnTo>
                      <a:pt x="487" y="1042"/>
                    </a:lnTo>
                    <a:lnTo>
                      <a:pt x="492" y="1046"/>
                    </a:lnTo>
                    <a:lnTo>
                      <a:pt x="496" y="1051"/>
                    </a:lnTo>
                    <a:lnTo>
                      <a:pt x="498" y="1056"/>
                    </a:lnTo>
                    <a:lnTo>
                      <a:pt x="498" y="1056"/>
                    </a:lnTo>
                    <a:lnTo>
                      <a:pt x="496" y="1063"/>
                    </a:lnTo>
                    <a:lnTo>
                      <a:pt x="492" y="1068"/>
                    </a:lnTo>
                    <a:lnTo>
                      <a:pt x="487" y="1071"/>
                    </a:lnTo>
                    <a:lnTo>
                      <a:pt x="482" y="1073"/>
                    </a:lnTo>
                    <a:lnTo>
                      <a:pt x="482" y="1073"/>
                    </a:lnTo>
                    <a:lnTo>
                      <a:pt x="475" y="1071"/>
                    </a:lnTo>
                    <a:lnTo>
                      <a:pt x="470" y="1068"/>
                    </a:lnTo>
                    <a:lnTo>
                      <a:pt x="467" y="1063"/>
                    </a:lnTo>
                    <a:lnTo>
                      <a:pt x="465" y="1056"/>
                    </a:lnTo>
                    <a:lnTo>
                      <a:pt x="465" y="1056"/>
                    </a:lnTo>
                    <a:lnTo>
                      <a:pt x="467" y="1051"/>
                    </a:lnTo>
                    <a:lnTo>
                      <a:pt x="470" y="1046"/>
                    </a:lnTo>
                    <a:lnTo>
                      <a:pt x="475" y="1042"/>
                    </a:lnTo>
                    <a:lnTo>
                      <a:pt x="482" y="1041"/>
                    </a:lnTo>
                    <a:lnTo>
                      <a:pt x="482" y="1041"/>
                    </a:lnTo>
                    <a:close/>
                    <a:moveTo>
                      <a:pt x="423" y="1041"/>
                    </a:moveTo>
                    <a:lnTo>
                      <a:pt x="423" y="1041"/>
                    </a:lnTo>
                    <a:lnTo>
                      <a:pt x="423" y="1041"/>
                    </a:lnTo>
                    <a:lnTo>
                      <a:pt x="429" y="1042"/>
                    </a:lnTo>
                    <a:lnTo>
                      <a:pt x="435" y="1046"/>
                    </a:lnTo>
                    <a:lnTo>
                      <a:pt x="438" y="1051"/>
                    </a:lnTo>
                    <a:lnTo>
                      <a:pt x="438" y="1056"/>
                    </a:lnTo>
                    <a:lnTo>
                      <a:pt x="438" y="1056"/>
                    </a:lnTo>
                    <a:lnTo>
                      <a:pt x="438" y="1063"/>
                    </a:lnTo>
                    <a:lnTo>
                      <a:pt x="435" y="1068"/>
                    </a:lnTo>
                    <a:lnTo>
                      <a:pt x="429" y="1071"/>
                    </a:lnTo>
                    <a:lnTo>
                      <a:pt x="423" y="1073"/>
                    </a:lnTo>
                    <a:lnTo>
                      <a:pt x="423" y="1073"/>
                    </a:lnTo>
                    <a:lnTo>
                      <a:pt x="418" y="1071"/>
                    </a:lnTo>
                    <a:lnTo>
                      <a:pt x="412" y="1068"/>
                    </a:lnTo>
                    <a:lnTo>
                      <a:pt x="409" y="1063"/>
                    </a:lnTo>
                    <a:lnTo>
                      <a:pt x="407" y="1056"/>
                    </a:lnTo>
                    <a:lnTo>
                      <a:pt x="407" y="1056"/>
                    </a:lnTo>
                    <a:lnTo>
                      <a:pt x="409" y="1051"/>
                    </a:lnTo>
                    <a:lnTo>
                      <a:pt x="412" y="1046"/>
                    </a:lnTo>
                    <a:lnTo>
                      <a:pt x="418" y="1042"/>
                    </a:lnTo>
                    <a:lnTo>
                      <a:pt x="423" y="1041"/>
                    </a:lnTo>
                    <a:lnTo>
                      <a:pt x="423" y="1041"/>
                    </a:lnTo>
                    <a:close/>
                    <a:moveTo>
                      <a:pt x="365" y="1041"/>
                    </a:moveTo>
                    <a:lnTo>
                      <a:pt x="365" y="1041"/>
                    </a:lnTo>
                    <a:lnTo>
                      <a:pt x="365" y="1041"/>
                    </a:lnTo>
                    <a:lnTo>
                      <a:pt x="372" y="1042"/>
                    </a:lnTo>
                    <a:lnTo>
                      <a:pt x="377" y="1046"/>
                    </a:lnTo>
                    <a:lnTo>
                      <a:pt x="378" y="1051"/>
                    </a:lnTo>
                    <a:lnTo>
                      <a:pt x="380" y="1056"/>
                    </a:lnTo>
                    <a:lnTo>
                      <a:pt x="380" y="1056"/>
                    </a:lnTo>
                    <a:lnTo>
                      <a:pt x="378" y="1063"/>
                    </a:lnTo>
                    <a:lnTo>
                      <a:pt x="377" y="1068"/>
                    </a:lnTo>
                    <a:lnTo>
                      <a:pt x="372" y="1071"/>
                    </a:lnTo>
                    <a:lnTo>
                      <a:pt x="365" y="1073"/>
                    </a:lnTo>
                    <a:lnTo>
                      <a:pt x="365" y="1073"/>
                    </a:lnTo>
                    <a:lnTo>
                      <a:pt x="360" y="1071"/>
                    </a:lnTo>
                    <a:lnTo>
                      <a:pt x="354" y="1068"/>
                    </a:lnTo>
                    <a:lnTo>
                      <a:pt x="351" y="1063"/>
                    </a:lnTo>
                    <a:lnTo>
                      <a:pt x="349" y="1056"/>
                    </a:lnTo>
                    <a:lnTo>
                      <a:pt x="349" y="1056"/>
                    </a:lnTo>
                    <a:lnTo>
                      <a:pt x="351" y="1051"/>
                    </a:lnTo>
                    <a:lnTo>
                      <a:pt x="354" y="1046"/>
                    </a:lnTo>
                    <a:lnTo>
                      <a:pt x="360" y="1042"/>
                    </a:lnTo>
                    <a:lnTo>
                      <a:pt x="365" y="1041"/>
                    </a:lnTo>
                    <a:lnTo>
                      <a:pt x="365" y="1041"/>
                    </a:lnTo>
                    <a:close/>
                    <a:moveTo>
                      <a:pt x="889" y="996"/>
                    </a:moveTo>
                    <a:lnTo>
                      <a:pt x="889" y="996"/>
                    </a:lnTo>
                    <a:lnTo>
                      <a:pt x="889" y="996"/>
                    </a:lnTo>
                    <a:lnTo>
                      <a:pt x="896" y="998"/>
                    </a:lnTo>
                    <a:lnTo>
                      <a:pt x="901" y="1001"/>
                    </a:lnTo>
                    <a:lnTo>
                      <a:pt x="905" y="1007"/>
                    </a:lnTo>
                    <a:lnTo>
                      <a:pt x="905" y="1013"/>
                    </a:lnTo>
                    <a:lnTo>
                      <a:pt x="905" y="1013"/>
                    </a:lnTo>
                    <a:lnTo>
                      <a:pt x="905" y="1020"/>
                    </a:lnTo>
                    <a:lnTo>
                      <a:pt x="901" y="1025"/>
                    </a:lnTo>
                    <a:lnTo>
                      <a:pt x="896" y="1029"/>
                    </a:lnTo>
                    <a:lnTo>
                      <a:pt x="889" y="1029"/>
                    </a:lnTo>
                    <a:lnTo>
                      <a:pt x="889" y="1029"/>
                    </a:lnTo>
                    <a:lnTo>
                      <a:pt x="884" y="1029"/>
                    </a:lnTo>
                    <a:lnTo>
                      <a:pt x="879" y="1025"/>
                    </a:lnTo>
                    <a:lnTo>
                      <a:pt x="876" y="1020"/>
                    </a:lnTo>
                    <a:lnTo>
                      <a:pt x="874" y="1013"/>
                    </a:lnTo>
                    <a:lnTo>
                      <a:pt x="874" y="1013"/>
                    </a:lnTo>
                    <a:lnTo>
                      <a:pt x="876" y="1007"/>
                    </a:lnTo>
                    <a:lnTo>
                      <a:pt x="879" y="1001"/>
                    </a:lnTo>
                    <a:lnTo>
                      <a:pt x="884" y="998"/>
                    </a:lnTo>
                    <a:lnTo>
                      <a:pt x="889" y="996"/>
                    </a:lnTo>
                    <a:lnTo>
                      <a:pt x="889" y="996"/>
                    </a:lnTo>
                    <a:close/>
                    <a:moveTo>
                      <a:pt x="831" y="996"/>
                    </a:moveTo>
                    <a:lnTo>
                      <a:pt x="831" y="996"/>
                    </a:lnTo>
                    <a:lnTo>
                      <a:pt x="831" y="996"/>
                    </a:lnTo>
                    <a:lnTo>
                      <a:pt x="836" y="998"/>
                    </a:lnTo>
                    <a:lnTo>
                      <a:pt x="842" y="1001"/>
                    </a:lnTo>
                    <a:lnTo>
                      <a:pt x="845" y="1007"/>
                    </a:lnTo>
                    <a:lnTo>
                      <a:pt x="847" y="1013"/>
                    </a:lnTo>
                    <a:lnTo>
                      <a:pt x="847" y="1013"/>
                    </a:lnTo>
                    <a:lnTo>
                      <a:pt x="845" y="1020"/>
                    </a:lnTo>
                    <a:lnTo>
                      <a:pt x="842" y="1025"/>
                    </a:lnTo>
                    <a:lnTo>
                      <a:pt x="836" y="1029"/>
                    </a:lnTo>
                    <a:lnTo>
                      <a:pt x="831" y="1029"/>
                    </a:lnTo>
                    <a:lnTo>
                      <a:pt x="831" y="1029"/>
                    </a:lnTo>
                    <a:lnTo>
                      <a:pt x="825" y="1029"/>
                    </a:lnTo>
                    <a:lnTo>
                      <a:pt x="821" y="1025"/>
                    </a:lnTo>
                    <a:lnTo>
                      <a:pt x="818" y="1020"/>
                    </a:lnTo>
                    <a:lnTo>
                      <a:pt x="816" y="1013"/>
                    </a:lnTo>
                    <a:lnTo>
                      <a:pt x="816" y="1013"/>
                    </a:lnTo>
                    <a:lnTo>
                      <a:pt x="818" y="1007"/>
                    </a:lnTo>
                    <a:lnTo>
                      <a:pt x="821" y="1001"/>
                    </a:lnTo>
                    <a:lnTo>
                      <a:pt x="825" y="998"/>
                    </a:lnTo>
                    <a:lnTo>
                      <a:pt x="831" y="996"/>
                    </a:lnTo>
                    <a:lnTo>
                      <a:pt x="831" y="996"/>
                    </a:lnTo>
                    <a:close/>
                    <a:moveTo>
                      <a:pt x="773" y="996"/>
                    </a:moveTo>
                    <a:lnTo>
                      <a:pt x="773" y="996"/>
                    </a:lnTo>
                    <a:lnTo>
                      <a:pt x="773" y="996"/>
                    </a:lnTo>
                    <a:lnTo>
                      <a:pt x="779" y="998"/>
                    </a:lnTo>
                    <a:lnTo>
                      <a:pt x="784" y="1001"/>
                    </a:lnTo>
                    <a:lnTo>
                      <a:pt x="787" y="1007"/>
                    </a:lnTo>
                    <a:lnTo>
                      <a:pt x="789" y="1013"/>
                    </a:lnTo>
                    <a:lnTo>
                      <a:pt x="789" y="1013"/>
                    </a:lnTo>
                    <a:lnTo>
                      <a:pt x="787" y="1020"/>
                    </a:lnTo>
                    <a:lnTo>
                      <a:pt x="784" y="1025"/>
                    </a:lnTo>
                    <a:lnTo>
                      <a:pt x="779" y="1029"/>
                    </a:lnTo>
                    <a:lnTo>
                      <a:pt x="773" y="1029"/>
                    </a:lnTo>
                    <a:lnTo>
                      <a:pt x="773" y="1029"/>
                    </a:lnTo>
                    <a:lnTo>
                      <a:pt x="767" y="1029"/>
                    </a:lnTo>
                    <a:lnTo>
                      <a:pt x="762" y="1025"/>
                    </a:lnTo>
                    <a:lnTo>
                      <a:pt x="758" y="1020"/>
                    </a:lnTo>
                    <a:lnTo>
                      <a:pt x="758" y="1013"/>
                    </a:lnTo>
                    <a:lnTo>
                      <a:pt x="758" y="1013"/>
                    </a:lnTo>
                    <a:lnTo>
                      <a:pt x="758" y="1007"/>
                    </a:lnTo>
                    <a:lnTo>
                      <a:pt x="762" y="1001"/>
                    </a:lnTo>
                    <a:lnTo>
                      <a:pt x="767" y="998"/>
                    </a:lnTo>
                    <a:lnTo>
                      <a:pt x="773" y="996"/>
                    </a:lnTo>
                    <a:lnTo>
                      <a:pt x="773" y="996"/>
                    </a:lnTo>
                    <a:close/>
                    <a:moveTo>
                      <a:pt x="714" y="996"/>
                    </a:moveTo>
                    <a:lnTo>
                      <a:pt x="714" y="996"/>
                    </a:lnTo>
                    <a:lnTo>
                      <a:pt x="714" y="996"/>
                    </a:lnTo>
                    <a:lnTo>
                      <a:pt x="721" y="998"/>
                    </a:lnTo>
                    <a:lnTo>
                      <a:pt x="726" y="1001"/>
                    </a:lnTo>
                    <a:lnTo>
                      <a:pt x="729" y="1007"/>
                    </a:lnTo>
                    <a:lnTo>
                      <a:pt x="731" y="1013"/>
                    </a:lnTo>
                    <a:lnTo>
                      <a:pt x="731" y="1013"/>
                    </a:lnTo>
                    <a:lnTo>
                      <a:pt x="729" y="1020"/>
                    </a:lnTo>
                    <a:lnTo>
                      <a:pt x="726" y="1025"/>
                    </a:lnTo>
                    <a:lnTo>
                      <a:pt x="721" y="1029"/>
                    </a:lnTo>
                    <a:lnTo>
                      <a:pt x="714" y="1029"/>
                    </a:lnTo>
                    <a:lnTo>
                      <a:pt x="714" y="1029"/>
                    </a:lnTo>
                    <a:lnTo>
                      <a:pt x="709" y="1029"/>
                    </a:lnTo>
                    <a:lnTo>
                      <a:pt x="704" y="1025"/>
                    </a:lnTo>
                    <a:lnTo>
                      <a:pt x="700" y="1020"/>
                    </a:lnTo>
                    <a:lnTo>
                      <a:pt x="698" y="1013"/>
                    </a:lnTo>
                    <a:lnTo>
                      <a:pt x="698" y="1013"/>
                    </a:lnTo>
                    <a:lnTo>
                      <a:pt x="700" y="1007"/>
                    </a:lnTo>
                    <a:lnTo>
                      <a:pt x="704" y="1001"/>
                    </a:lnTo>
                    <a:lnTo>
                      <a:pt x="709" y="998"/>
                    </a:lnTo>
                    <a:lnTo>
                      <a:pt x="714" y="996"/>
                    </a:lnTo>
                    <a:lnTo>
                      <a:pt x="714" y="996"/>
                    </a:lnTo>
                    <a:close/>
                    <a:moveTo>
                      <a:pt x="656" y="996"/>
                    </a:moveTo>
                    <a:lnTo>
                      <a:pt x="656" y="996"/>
                    </a:lnTo>
                    <a:lnTo>
                      <a:pt x="656" y="996"/>
                    </a:lnTo>
                    <a:lnTo>
                      <a:pt x="663" y="998"/>
                    </a:lnTo>
                    <a:lnTo>
                      <a:pt x="668" y="1001"/>
                    </a:lnTo>
                    <a:lnTo>
                      <a:pt x="671" y="1007"/>
                    </a:lnTo>
                    <a:lnTo>
                      <a:pt x="671" y="1013"/>
                    </a:lnTo>
                    <a:lnTo>
                      <a:pt x="671" y="1013"/>
                    </a:lnTo>
                    <a:lnTo>
                      <a:pt x="671" y="1020"/>
                    </a:lnTo>
                    <a:lnTo>
                      <a:pt x="668" y="1025"/>
                    </a:lnTo>
                    <a:lnTo>
                      <a:pt x="663" y="1029"/>
                    </a:lnTo>
                    <a:lnTo>
                      <a:pt x="656" y="1029"/>
                    </a:lnTo>
                    <a:lnTo>
                      <a:pt x="656" y="1029"/>
                    </a:lnTo>
                    <a:lnTo>
                      <a:pt x="651" y="1029"/>
                    </a:lnTo>
                    <a:lnTo>
                      <a:pt x="646" y="1025"/>
                    </a:lnTo>
                    <a:lnTo>
                      <a:pt x="642" y="1020"/>
                    </a:lnTo>
                    <a:lnTo>
                      <a:pt x="641" y="1013"/>
                    </a:lnTo>
                    <a:lnTo>
                      <a:pt x="641" y="1013"/>
                    </a:lnTo>
                    <a:lnTo>
                      <a:pt x="642" y="1007"/>
                    </a:lnTo>
                    <a:lnTo>
                      <a:pt x="646" y="1001"/>
                    </a:lnTo>
                    <a:lnTo>
                      <a:pt x="651" y="998"/>
                    </a:lnTo>
                    <a:lnTo>
                      <a:pt x="656" y="996"/>
                    </a:lnTo>
                    <a:lnTo>
                      <a:pt x="656" y="996"/>
                    </a:lnTo>
                    <a:close/>
                    <a:moveTo>
                      <a:pt x="598" y="996"/>
                    </a:moveTo>
                    <a:lnTo>
                      <a:pt x="598" y="996"/>
                    </a:lnTo>
                    <a:lnTo>
                      <a:pt x="598" y="996"/>
                    </a:lnTo>
                    <a:lnTo>
                      <a:pt x="605" y="998"/>
                    </a:lnTo>
                    <a:lnTo>
                      <a:pt x="608" y="1001"/>
                    </a:lnTo>
                    <a:lnTo>
                      <a:pt x="612" y="1007"/>
                    </a:lnTo>
                    <a:lnTo>
                      <a:pt x="613" y="1013"/>
                    </a:lnTo>
                    <a:lnTo>
                      <a:pt x="613" y="1013"/>
                    </a:lnTo>
                    <a:lnTo>
                      <a:pt x="612" y="1020"/>
                    </a:lnTo>
                    <a:lnTo>
                      <a:pt x="608" y="1025"/>
                    </a:lnTo>
                    <a:lnTo>
                      <a:pt x="605" y="1029"/>
                    </a:lnTo>
                    <a:lnTo>
                      <a:pt x="598" y="1029"/>
                    </a:lnTo>
                    <a:lnTo>
                      <a:pt x="598" y="1029"/>
                    </a:lnTo>
                    <a:lnTo>
                      <a:pt x="591" y="1029"/>
                    </a:lnTo>
                    <a:lnTo>
                      <a:pt x="588" y="1025"/>
                    </a:lnTo>
                    <a:lnTo>
                      <a:pt x="584" y="1020"/>
                    </a:lnTo>
                    <a:lnTo>
                      <a:pt x="583" y="1013"/>
                    </a:lnTo>
                    <a:lnTo>
                      <a:pt x="583" y="1013"/>
                    </a:lnTo>
                    <a:lnTo>
                      <a:pt x="584" y="1007"/>
                    </a:lnTo>
                    <a:lnTo>
                      <a:pt x="588" y="1001"/>
                    </a:lnTo>
                    <a:lnTo>
                      <a:pt x="591" y="998"/>
                    </a:lnTo>
                    <a:lnTo>
                      <a:pt x="598" y="996"/>
                    </a:lnTo>
                    <a:lnTo>
                      <a:pt x="598" y="996"/>
                    </a:lnTo>
                    <a:close/>
                    <a:moveTo>
                      <a:pt x="540" y="996"/>
                    </a:moveTo>
                    <a:lnTo>
                      <a:pt x="540" y="996"/>
                    </a:lnTo>
                    <a:lnTo>
                      <a:pt x="540" y="996"/>
                    </a:lnTo>
                    <a:lnTo>
                      <a:pt x="545" y="998"/>
                    </a:lnTo>
                    <a:lnTo>
                      <a:pt x="550" y="1001"/>
                    </a:lnTo>
                    <a:lnTo>
                      <a:pt x="554" y="1007"/>
                    </a:lnTo>
                    <a:lnTo>
                      <a:pt x="555" y="1013"/>
                    </a:lnTo>
                    <a:lnTo>
                      <a:pt x="555" y="1013"/>
                    </a:lnTo>
                    <a:lnTo>
                      <a:pt x="554" y="1020"/>
                    </a:lnTo>
                    <a:lnTo>
                      <a:pt x="550" y="1025"/>
                    </a:lnTo>
                    <a:lnTo>
                      <a:pt x="545" y="1029"/>
                    </a:lnTo>
                    <a:lnTo>
                      <a:pt x="540" y="1029"/>
                    </a:lnTo>
                    <a:lnTo>
                      <a:pt x="540" y="1029"/>
                    </a:lnTo>
                    <a:lnTo>
                      <a:pt x="533" y="1029"/>
                    </a:lnTo>
                    <a:lnTo>
                      <a:pt x="528" y="1025"/>
                    </a:lnTo>
                    <a:lnTo>
                      <a:pt x="525" y="1020"/>
                    </a:lnTo>
                    <a:lnTo>
                      <a:pt x="525" y="1013"/>
                    </a:lnTo>
                    <a:lnTo>
                      <a:pt x="525" y="1013"/>
                    </a:lnTo>
                    <a:lnTo>
                      <a:pt x="525" y="1007"/>
                    </a:lnTo>
                    <a:lnTo>
                      <a:pt x="528" y="1001"/>
                    </a:lnTo>
                    <a:lnTo>
                      <a:pt x="533" y="998"/>
                    </a:lnTo>
                    <a:lnTo>
                      <a:pt x="540" y="996"/>
                    </a:lnTo>
                    <a:lnTo>
                      <a:pt x="540" y="996"/>
                    </a:lnTo>
                    <a:close/>
                    <a:moveTo>
                      <a:pt x="482" y="996"/>
                    </a:moveTo>
                    <a:lnTo>
                      <a:pt x="482" y="996"/>
                    </a:lnTo>
                    <a:lnTo>
                      <a:pt x="482" y="996"/>
                    </a:lnTo>
                    <a:lnTo>
                      <a:pt x="487" y="998"/>
                    </a:lnTo>
                    <a:lnTo>
                      <a:pt x="492" y="1001"/>
                    </a:lnTo>
                    <a:lnTo>
                      <a:pt x="496" y="1007"/>
                    </a:lnTo>
                    <a:lnTo>
                      <a:pt x="498" y="1013"/>
                    </a:lnTo>
                    <a:lnTo>
                      <a:pt x="498" y="1013"/>
                    </a:lnTo>
                    <a:lnTo>
                      <a:pt x="496" y="1020"/>
                    </a:lnTo>
                    <a:lnTo>
                      <a:pt x="492" y="1025"/>
                    </a:lnTo>
                    <a:lnTo>
                      <a:pt x="487" y="1029"/>
                    </a:lnTo>
                    <a:lnTo>
                      <a:pt x="482" y="1029"/>
                    </a:lnTo>
                    <a:lnTo>
                      <a:pt x="482" y="1029"/>
                    </a:lnTo>
                    <a:lnTo>
                      <a:pt x="475" y="1029"/>
                    </a:lnTo>
                    <a:lnTo>
                      <a:pt x="470" y="1025"/>
                    </a:lnTo>
                    <a:lnTo>
                      <a:pt x="467" y="1020"/>
                    </a:lnTo>
                    <a:lnTo>
                      <a:pt x="465" y="1013"/>
                    </a:lnTo>
                    <a:lnTo>
                      <a:pt x="465" y="1013"/>
                    </a:lnTo>
                    <a:lnTo>
                      <a:pt x="467" y="1007"/>
                    </a:lnTo>
                    <a:lnTo>
                      <a:pt x="470" y="1001"/>
                    </a:lnTo>
                    <a:lnTo>
                      <a:pt x="475" y="998"/>
                    </a:lnTo>
                    <a:lnTo>
                      <a:pt x="482" y="996"/>
                    </a:lnTo>
                    <a:lnTo>
                      <a:pt x="482" y="996"/>
                    </a:lnTo>
                    <a:close/>
                    <a:moveTo>
                      <a:pt x="423" y="996"/>
                    </a:moveTo>
                    <a:lnTo>
                      <a:pt x="423" y="996"/>
                    </a:lnTo>
                    <a:lnTo>
                      <a:pt x="423" y="996"/>
                    </a:lnTo>
                    <a:lnTo>
                      <a:pt x="429" y="998"/>
                    </a:lnTo>
                    <a:lnTo>
                      <a:pt x="435" y="1001"/>
                    </a:lnTo>
                    <a:lnTo>
                      <a:pt x="438" y="1007"/>
                    </a:lnTo>
                    <a:lnTo>
                      <a:pt x="438" y="1013"/>
                    </a:lnTo>
                    <a:lnTo>
                      <a:pt x="438" y="1013"/>
                    </a:lnTo>
                    <a:lnTo>
                      <a:pt x="438" y="1020"/>
                    </a:lnTo>
                    <a:lnTo>
                      <a:pt x="435" y="1025"/>
                    </a:lnTo>
                    <a:lnTo>
                      <a:pt x="429" y="1029"/>
                    </a:lnTo>
                    <a:lnTo>
                      <a:pt x="423" y="1029"/>
                    </a:lnTo>
                    <a:lnTo>
                      <a:pt x="423" y="1029"/>
                    </a:lnTo>
                    <a:lnTo>
                      <a:pt x="418" y="1029"/>
                    </a:lnTo>
                    <a:lnTo>
                      <a:pt x="412" y="1025"/>
                    </a:lnTo>
                    <a:lnTo>
                      <a:pt x="409" y="1020"/>
                    </a:lnTo>
                    <a:lnTo>
                      <a:pt x="407" y="1013"/>
                    </a:lnTo>
                    <a:lnTo>
                      <a:pt x="407" y="1013"/>
                    </a:lnTo>
                    <a:lnTo>
                      <a:pt x="409" y="1007"/>
                    </a:lnTo>
                    <a:lnTo>
                      <a:pt x="412" y="1001"/>
                    </a:lnTo>
                    <a:lnTo>
                      <a:pt x="418" y="998"/>
                    </a:lnTo>
                    <a:lnTo>
                      <a:pt x="423" y="996"/>
                    </a:lnTo>
                    <a:lnTo>
                      <a:pt x="423" y="996"/>
                    </a:lnTo>
                    <a:close/>
                    <a:moveTo>
                      <a:pt x="365" y="996"/>
                    </a:moveTo>
                    <a:lnTo>
                      <a:pt x="365" y="996"/>
                    </a:lnTo>
                    <a:lnTo>
                      <a:pt x="365" y="996"/>
                    </a:lnTo>
                    <a:lnTo>
                      <a:pt x="372" y="998"/>
                    </a:lnTo>
                    <a:lnTo>
                      <a:pt x="377" y="1001"/>
                    </a:lnTo>
                    <a:lnTo>
                      <a:pt x="378" y="1007"/>
                    </a:lnTo>
                    <a:lnTo>
                      <a:pt x="380" y="1013"/>
                    </a:lnTo>
                    <a:lnTo>
                      <a:pt x="380" y="1013"/>
                    </a:lnTo>
                    <a:lnTo>
                      <a:pt x="378" y="1020"/>
                    </a:lnTo>
                    <a:lnTo>
                      <a:pt x="377" y="1025"/>
                    </a:lnTo>
                    <a:lnTo>
                      <a:pt x="372" y="1029"/>
                    </a:lnTo>
                    <a:lnTo>
                      <a:pt x="365" y="1029"/>
                    </a:lnTo>
                    <a:lnTo>
                      <a:pt x="365" y="1029"/>
                    </a:lnTo>
                    <a:lnTo>
                      <a:pt x="360" y="1029"/>
                    </a:lnTo>
                    <a:lnTo>
                      <a:pt x="354" y="1025"/>
                    </a:lnTo>
                    <a:lnTo>
                      <a:pt x="351" y="1020"/>
                    </a:lnTo>
                    <a:lnTo>
                      <a:pt x="349" y="1013"/>
                    </a:lnTo>
                    <a:lnTo>
                      <a:pt x="349" y="1013"/>
                    </a:lnTo>
                    <a:lnTo>
                      <a:pt x="351" y="1007"/>
                    </a:lnTo>
                    <a:lnTo>
                      <a:pt x="354" y="1001"/>
                    </a:lnTo>
                    <a:lnTo>
                      <a:pt x="360" y="998"/>
                    </a:lnTo>
                    <a:lnTo>
                      <a:pt x="365" y="996"/>
                    </a:lnTo>
                    <a:lnTo>
                      <a:pt x="365" y="996"/>
                    </a:lnTo>
                    <a:close/>
                    <a:moveTo>
                      <a:pt x="307" y="996"/>
                    </a:moveTo>
                    <a:lnTo>
                      <a:pt x="307" y="996"/>
                    </a:lnTo>
                    <a:lnTo>
                      <a:pt x="307" y="996"/>
                    </a:lnTo>
                    <a:lnTo>
                      <a:pt x="312" y="998"/>
                    </a:lnTo>
                    <a:lnTo>
                      <a:pt x="317" y="1001"/>
                    </a:lnTo>
                    <a:lnTo>
                      <a:pt x="320" y="1007"/>
                    </a:lnTo>
                    <a:lnTo>
                      <a:pt x="322" y="1013"/>
                    </a:lnTo>
                    <a:lnTo>
                      <a:pt x="322" y="1013"/>
                    </a:lnTo>
                    <a:lnTo>
                      <a:pt x="320" y="1020"/>
                    </a:lnTo>
                    <a:lnTo>
                      <a:pt x="317" y="1025"/>
                    </a:lnTo>
                    <a:lnTo>
                      <a:pt x="312" y="1029"/>
                    </a:lnTo>
                    <a:lnTo>
                      <a:pt x="307" y="1029"/>
                    </a:lnTo>
                    <a:lnTo>
                      <a:pt x="307" y="1029"/>
                    </a:lnTo>
                    <a:lnTo>
                      <a:pt x="300" y="1029"/>
                    </a:lnTo>
                    <a:lnTo>
                      <a:pt x="295" y="1025"/>
                    </a:lnTo>
                    <a:lnTo>
                      <a:pt x="291" y="1020"/>
                    </a:lnTo>
                    <a:lnTo>
                      <a:pt x="291" y="1013"/>
                    </a:lnTo>
                    <a:lnTo>
                      <a:pt x="291" y="1013"/>
                    </a:lnTo>
                    <a:lnTo>
                      <a:pt x="291" y="1007"/>
                    </a:lnTo>
                    <a:lnTo>
                      <a:pt x="295" y="1001"/>
                    </a:lnTo>
                    <a:lnTo>
                      <a:pt x="300" y="998"/>
                    </a:lnTo>
                    <a:lnTo>
                      <a:pt x="307" y="996"/>
                    </a:lnTo>
                    <a:lnTo>
                      <a:pt x="307" y="996"/>
                    </a:lnTo>
                    <a:close/>
                    <a:moveTo>
                      <a:pt x="540" y="954"/>
                    </a:moveTo>
                    <a:lnTo>
                      <a:pt x="540" y="954"/>
                    </a:lnTo>
                    <a:lnTo>
                      <a:pt x="540" y="954"/>
                    </a:lnTo>
                    <a:lnTo>
                      <a:pt x="545" y="955"/>
                    </a:lnTo>
                    <a:lnTo>
                      <a:pt x="550" y="959"/>
                    </a:lnTo>
                    <a:lnTo>
                      <a:pt x="554" y="964"/>
                    </a:lnTo>
                    <a:lnTo>
                      <a:pt x="555" y="969"/>
                    </a:lnTo>
                    <a:lnTo>
                      <a:pt x="555" y="969"/>
                    </a:lnTo>
                    <a:lnTo>
                      <a:pt x="554" y="976"/>
                    </a:lnTo>
                    <a:lnTo>
                      <a:pt x="550" y="981"/>
                    </a:lnTo>
                    <a:lnTo>
                      <a:pt x="545" y="984"/>
                    </a:lnTo>
                    <a:lnTo>
                      <a:pt x="540" y="986"/>
                    </a:lnTo>
                    <a:lnTo>
                      <a:pt x="540" y="986"/>
                    </a:lnTo>
                    <a:lnTo>
                      <a:pt x="533" y="984"/>
                    </a:lnTo>
                    <a:lnTo>
                      <a:pt x="528" y="981"/>
                    </a:lnTo>
                    <a:lnTo>
                      <a:pt x="525" y="976"/>
                    </a:lnTo>
                    <a:lnTo>
                      <a:pt x="525" y="969"/>
                    </a:lnTo>
                    <a:lnTo>
                      <a:pt x="525" y="969"/>
                    </a:lnTo>
                    <a:lnTo>
                      <a:pt x="525" y="964"/>
                    </a:lnTo>
                    <a:lnTo>
                      <a:pt x="528" y="959"/>
                    </a:lnTo>
                    <a:lnTo>
                      <a:pt x="533" y="955"/>
                    </a:lnTo>
                    <a:lnTo>
                      <a:pt x="540" y="954"/>
                    </a:lnTo>
                    <a:lnTo>
                      <a:pt x="540" y="954"/>
                    </a:lnTo>
                    <a:close/>
                    <a:moveTo>
                      <a:pt x="482" y="954"/>
                    </a:moveTo>
                    <a:lnTo>
                      <a:pt x="482" y="954"/>
                    </a:lnTo>
                    <a:lnTo>
                      <a:pt x="482" y="954"/>
                    </a:lnTo>
                    <a:lnTo>
                      <a:pt x="487" y="955"/>
                    </a:lnTo>
                    <a:lnTo>
                      <a:pt x="492" y="959"/>
                    </a:lnTo>
                    <a:lnTo>
                      <a:pt x="496" y="964"/>
                    </a:lnTo>
                    <a:lnTo>
                      <a:pt x="498" y="969"/>
                    </a:lnTo>
                    <a:lnTo>
                      <a:pt x="498" y="969"/>
                    </a:lnTo>
                    <a:lnTo>
                      <a:pt x="496" y="976"/>
                    </a:lnTo>
                    <a:lnTo>
                      <a:pt x="492" y="981"/>
                    </a:lnTo>
                    <a:lnTo>
                      <a:pt x="487" y="984"/>
                    </a:lnTo>
                    <a:lnTo>
                      <a:pt x="482" y="986"/>
                    </a:lnTo>
                    <a:lnTo>
                      <a:pt x="482" y="986"/>
                    </a:lnTo>
                    <a:lnTo>
                      <a:pt x="475" y="984"/>
                    </a:lnTo>
                    <a:lnTo>
                      <a:pt x="470" y="981"/>
                    </a:lnTo>
                    <a:lnTo>
                      <a:pt x="467" y="976"/>
                    </a:lnTo>
                    <a:lnTo>
                      <a:pt x="465" y="969"/>
                    </a:lnTo>
                    <a:lnTo>
                      <a:pt x="465" y="969"/>
                    </a:lnTo>
                    <a:lnTo>
                      <a:pt x="467" y="964"/>
                    </a:lnTo>
                    <a:lnTo>
                      <a:pt x="470" y="959"/>
                    </a:lnTo>
                    <a:lnTo>
                      <a:pt x="475" y="955"/>
                    </a:lnTo>
                    <a:lnTo>
                      <a:pt x="482" y="954"/>
                    </a:lnTo>
                    <a:lnTo>
                      <a:pt x="482" y="954"/>
                    </a:lnTo>
                    <a:close/>
                    <a:moveTo>
                      <a:pt x="423" y="954"/>
                    </a:moveTo>
                    <a:lnTo>
                      <a:pt x="423" y="954"/>
                    </a:lnTo>
                    <a:lnTo>
                      <a:pt x="423" y="954"/>
                    </a:lnTo>
                    <a:lnTo>
                      <a:pt x="429" y="955"/>
                    </a:lnTo>
                    <a:lnTo>
                      <a:pt x="435" y="959"/>
                    </a:lnTo>
                    <a:lnTo>
                      <a:pt x="438" y="964"/>
                    </a:lnTo>
                    <a:lnTo>
                      <a:pt x="438" y="969"/>
                    </a:lnTo>
                    <a:lnTo>
                      <a:pt x="438" y="969"/>
                    </a:lnTo>
                    <a:lnTo>
                      <a:pt x="438" y="976"/>
                    </a:lnTo>
                    <a:lnTo>
                      <a:pt x="435" y="981"/>
                    </a:lnTo>
                    <a:lnTo>
                      <a:pt x="429" y="984"/>
                    </a:lnTo>
                    <a:lnTo>
                      <a:pt x="423" y="986"/>
                    </a:lnTo>
                    <a:lnTo>
                      <a:pt x="423" y="986"/>
                    </a:lnTo>
                    <a:lnTo>
                      <a:pt x="418" y="984"/>
                    </a:lnTo>
                    <a:lnTo>
                      <a:pt x="412" y="981"/>
                    </a:lnTo>
                    <a:lnTo>
                      <a:pt x="409" y="976"/>
                    </a:lnTo>
                    <a:lnTo>
                      <a:pt x="407" y="969"/>
                    </a:lnTo>
                    <a:lnTo>
                      <a:pt x="407" y="969"/>
                    </a:lnTo>
                    <a:lnTo>
                      <a:pt x="409" y="964"/>
                    </a:lnTo>
                    <a:lnTo>
                      <a:pt x="412" y="959"/>
                    </a:lnTo>
                    <a:lnTo>
                      <a:pt x="418" y="955"/>
                    </a:lnTo>
                    <a:lnTo>
                      <a:pt x="423" y="954"/>
                    </a:lnTo>
                    <a:lnTo>
                      <a:pt x="423" y="954"/>
                    </a:lnTo>
                    <a:close/>
                    <a:moveTo>
                      <a:pt x="365" y="954"/>
                    </a:moveTo>
                    <a:lnTo>
                      <a:pt x="365" y="954"/>
                    </a:lnTo>
                    <a:lnTo>
                      <a:pt x="365" y="954"/>
                    </a:lnTo>
                    <a:lnTo>
                      <a:pt x="372" y="955"/>
                    </a:lnTo>
                    <a:lnTo>
                      <a:pt x="377" y="959"/>
                    </a:lnTo>
                    <a:lnTo>
                      <a:pt x="378" y="964"/>
                    </a:lnTo>
                    <a:lnTo>
                      <a:pt x="380" y="969"/>
                    </a:lnTo>
                    <a:lnTo>
                      <a:pt x="380" y="969"/>
                    </a:lnTo>
                    <a:lnTo>
                      <a:pt x="378" y="976"/>
                    </a:lnTo>
                    <a:lnTo>
                      <a:pt x="377" y="981"/>
                    </a:lnTo>
                    <a:lnTo>
                      <a:pt x="372" y="984"/>
                    </a:lnTo>
                    <a:lnTo>
                      <a:pt x="365" y="986"/>
                    </a:lnTo>
                    <a:lnTo>
                      <a:pt x="365" y="986"/>
                    </a:lnTo>
                    <a:lnTo>
                      <a:pt x="360" y="984"/>
                    </a:lnTo>
                    <a:lnTo>
                      <a:pt x="354" y="981"/>
                    </a:lnTo>
                    <a:lnTo>
                      <a:pt x="351" y="976"/>
                    </a:lnTo>
                    <a:lnTo>
                      <a:pt x="349" y="969"/>
                    </a:lnTo>
                    <a:lnTo>
                      <a:pt x="349" y="969"/>
                    </a:lnTo>
                    <a:lnTo>
                      <a:pt x="351" y="964"/>
                    </a:lnTo>
                    <a:lnTo>
                      <a:pt x="354" y="959"/>
                    </a:lnTo>
                    <a:lnTo>
                      <a:pt x="360" y="955"/>
                    </a:lnTo>
                    <a:lnTo>
                      <a:pt x="365" y="954"/>
                    </a:lnTo>
                    <a:lnTo>
                      <a:pt x="365" y="954"/>
                    </a:lnTo>
                    <a:close/>
                    <a:moveTo>
                      <a:pt x="307" y="954"/>
                    </a:moveTo>
                    <a:lnTo>
                      <a:pt x="307" y="954"/>
                    </a:lnTo>
                    <a:lnTo>
                      <a:pt x="307" y="954"/>
                    </a:lnTo>
                    <a:lnTo>
                      <a:pt x="312" y="955"/>
                    </a:lnTo>
                    <a:lnTo>
                      <a:pt x="317" y="959"/>
                    </a:lnTo>
                    <a:lnTo>
                      <a:pt x="320" y="964"/>
                    </a:lnTo>
                    <a:lnTo>
                      <a:pt x="322" y="969"/>
                    </a:lnTo>
                    <a:lnTo>
                      <a:pt x="322" y="969"/>
                    </a:lnTo>
                    <a:lnTo>
                      <a:pt x="320" y="976"/>
                    </a:lnTo>
                    <a:lnTo>
                      <a:pt x="317" y="981"/>
                    </a:lnTo>
                    <a:lnTo>
                      <a:pt x="312" y="984"/>
                    </a:lnTo>
                    <a:lnTo>
                      <a:pt x="307" y="986"/>
                    </a:lnTo>
                    <a:lnTo>
                      <a:pt x="307" y="986"/>
                    </a:lnTo>
                    <a:lnTo>
                      <a:pt x="300" y="984"/>
                    </a:lnTo>
                    <a:lnTo>
                      <a:pt x="295" y="981"/>
                    </a:lnTo>
                    <a:lnTo>
                      <a:pt x="291" y="976"/>
                    </a:lnTo>
                    <a:lnTo>
                      <a:pt x="291" y="969"/>
                    </a:lnTo>
                    <a:lnTo>
                      <a:pt x="291" y="969"/>
                    </a:lnTo>
                    <a:lnTo>
                      <a:pt x="291" y="964"/>
                    </a:lnTo>
                    <a:lnTo>
                      <a:pt x="295" y="959"/>
                    </a:lnTo>
                    <a:lnTo>
                      <a:pt x="300" y="955"/>
                    </a:lnTo>
                    <a:lnTo>
                      <a:pt x="307" y="954"/>
                    </a:lnTo>
                    <a:lnTo>
                      <a:pt x="307" y="954"/>
                    </a:lnTo>
                    <a:close/>
                    <a:moveTo>
                      <a:pt x="249" y="954"/>
                    </a:moveTo>
                    <a:lnTo>
                      <a:pt x="249" y="954"/>
                    </a:lnTo>
                    <a:lnTo>
                      <a:pt x="249" y="954"/>
                    </a:lnTo>
                    <a:lnTo>
                      <a:pt x="254" y="955"/>
                    </a:lnTo>
                    <a:lnTo>
                      <a:pt x="259" y="959"/>
                    </a:lnTo>
                    <a:lnTo>
                      <a:pt x="263" y="964"/>
                    </a:lnTo>
                    <a:lnTo>
                      <a:pt x="264" y="969"/>
                    </a:lnTo>
                    <a:lnTo>
                      <a:pt x="264" y="969"/>
                    </a:lnTo>
                    <a:lnTo>
                      <a:pt x="263" y="976"/>
                    </a:lnTo>
                    <a:lnTo>
                      <a:pt x="259" y="981"/>
                    </a:lnTo>
                    <a:lnTo>
                      <a:pt x="254" y="984"/>
                    </a:lnTo>
                    <a:lnTo>
                      <a:pt x="249" y="986"/>
                    </a:lnTo>
                    <a:lnTo>
                      <a:pt x="249" y="986"/>
                    </a:lnTo>
                    <a:lnTo>
                      <a:pt x="242" y="984"/>
                    </a:lnTo>
                    <a:lnTo>
                      <a:pt x="237" y="981"/>
                    </a:lnTo>
                    <a:lnTo>
                      <a:pt x="234" y="976"/>
                    </a:lnTo>
                    <a:lnTo>
                      <a:pt x="234" y="969"/>
                    </a:lnTo>
                    <a:lnTo>
                      <a:pt x="234" y="969"/>
                    </a:lnTo>
                    <a:lnTo>
                      <a:pt x="234" y="964"/>
                    </a:lnTo>
                    <a:lnTo>
                      <a:pt x="237" y="959"/>
                    </a:lnTo>
                    <a:lnTo>
                      <a:pt x="242" y="955"/>
                    </a:lnTo>
                    <a:lnTo>
                      <a:pt x="249" y="954"/>
                    </a:lnTo>
                    <a:lnTo>
                      <a:pt x="249" y="954"/>
                    </a:lnTo>
                    <a:close/>
                    <a:moveTo>
                      <a:pt x="540" y="909"/>
                    </a:moveTo>
                    <a:lnTo>
                      <a:pt x="540" y="909"/>
                    </a:lnTo>
                    <a:lnTo>
                      <a:pt x="540" y="909"/>
                    </a:lnTo>
                    <a:lnTo>
                      <a:pt x="545" y="911"/>
                    </a:lnTo>
                    <a:lnTo>
                      <a:pt x="550" y="915"/>
                    </a:lnTo>
                    <a:lnTo>
                      <a:pt x="554" y="920"/>
                    </a:lnTo>
                    <a:lnTo>
                      <a:pt x="555" y="926"/>
                    </a:lnTo>
                    <a:lnTo>
                      <a:pt x="555" y="926"/>
                    </a:lnTo>
                    <a:lnTo>
                      <a:pt x="554" y="933"/>
                    </a:lnTo>
                    <a:lnTo>
                      <a:pt x="550" y="938"/>
                    </a:lnTo>
                    <a:lnTo>
                      <a:pt x="545" y="942"/>
                    </a:lnTo>
                    <a:lnTo>
                      <a:pt x="540" y="942"/>
                    </a:lnTo>
                    <a:lnTo>
                      <a:pt x="540" y="942"/>
                    </a:lnTo>
                    <a:lnTo>
                      <a:pt x="533" y="942"/>
                    </a:lnTo>
                    <a:lnTo>
                      <a:pt x="528" y="938"/>
                    </a:lnTo>
                    <a:lnTo>
                      <a:pt x="525" y="933"/>
                    </a:lnTo>
                    <a:lnTo>
                      <a:pt x="525" y="926"/>
                    </a:lnTo>
                    <a:lnTo>
                      <a:pt x="525" y="926"/>
                    </a:lnTo>
                    <a:lnTo>
                      <a:pt x="525" y="920"/>
                    </a:lnTo>
                    <a:lnTo>
                      <a:pt x="528" y="915"/>
                    </a:lnTo>
                    <a:lnTo>
                      <a:pt x="533" y="911"/>
                    </a:lnTo>
                    <a:lnTo>
                      <a:pt x="540" y="909"/>
                    </a:lnTo>
                    <a:lnTo>
                      <a:pt x="540" y="909"/>
                    </a:lnTo>
                    <a:close/>
                    <a:moveTo>
                      <a:pt x="482" y="909"/>
                    </a:moveTo>
                    <a:lnTo>
                      <a:pt x="482" y="909"/>
                    </a:lnTo>
                    <a:lnTo>
                      <a:pt x="482" y="909"/>
                    </a:lnTo>
                    <a:lnTo>
                      <a:pt x="487" y="911"/>
                    </a:lnTo>
                    <a:lnTo>
                      <a:pt x="492" y="915"/>
                    </a:lnTo>
                    <a:lnTo>
                      <a:pt x="496" y="920"/>
                    </a:lnTo>
                    <a:lnTo>
                      <a:pt x="498" y="926"/>
                    </a:lnTo>
                    <a:lnTo>
                      <a:pt x="498" y="926"/>
                    </a:lnTo>
                    <a:lnTo>
                      <a:pt x="496" y="933"/>
                    </a:lnTo>
                    <a:lnTo>
                      <a:pt x="492" y="938"/>
                    </a:lnTo>
                    <a:lnTo>
                      <a:pt x="487" y="942"/>
                    </a:lnTo>
                    <a:lnTo>
                      <a:pt x="482" y="942"/>
                    </a:lnTo>
                    <a:lnTo>
                      <a:pt x="482" y="942"/>
                    </a:lnTo>
                    <a:lnTo>
                      <a:pt x="475" y="942"/>
                    </a:lnTo>
                    <a:lnTo>
                      <a:pt x="470" y="938"/>
                    </a:lnTo>
                    <a:lnTo>
                      <a:pt x="467" y="933"/>
                    </a:lnTo>
                    <a:lnTo>
                      <a:pt x="465" y="926"/>
                    </a:lnTo>
                    <a:lnTo>
                      <a:pt x="465" y="926"/>
                    </a:lnTo>
                    <a:lnTo>
                      <a:pt x="467" y="920"/>
                    </a:lnTo>
                    <a:lnTo>
                      <a:pt x="470" y="915"/>
                    </a:lnTo>
                    <a:lnTo>
                      <a:pt x="475" y="911"/>
                    </a:lnTo>
                    <a:lnTo>
                      <a:pt x="482" y="909"/>
                    </a:lnTo>
                    <a:lnTo>
                      <a:pt x="482" y="909"/>
                    </a:lnTo>
                    <a:close/>
                    <a:moveTo>
                      <a:pt x="423" y="909"/>
                    </a:moveTo>
                    <a:lnTo>
                      <a:pt x="423" y="909"/>
                    </a:lnTo>
                    <a:lnTo>
                      <a:pt x="423" y="909"/>
                    </a:lnTo>
                    <a:lnTo>
                      <a:pt x="429" y="911"/>
                    </a:lnTo>
                    <a:lnTo>
                      <a:pt x="435" y="915"/>
                    </a:lnTo>
                    <a:lnTo>
                      <a:pt x="438" y="920"/>
                    </a:lnTo>
                    <a:lnTo>
                      <a:pt x="438" y="926"/>
                    </a:lnTo>
                    <a:lnTo>
                      <a:pt x="438" y="926"/>
                    </a:lnTo>
                    <a:lnTo>
                      <a:pt x="438" y="933"/>
                    </a:lnTo>
                    <a:lnTo>
                      <a:pt x="435" y="938"/>
                    </a:lnTo>
                    <a:lnTo>
                      <a:pt x="429" y="942"/>
                    </a:lnTo>
                    <a:lnTo>
                      <a:pt x="423" y="942"/>
                    </a:lnTo>
                    <a:lnTo>
                      <a:pt x="423" y="942"/>
                    </a:lnTo>
                    <a:lnTo>
                      <a:pt x="418" y="942"/>
                    </a:lnTo>
                    <a:lnTo>
                      <a:pt x="412" y="938"/>
                    </a:lnTo>
                    <a:lnTo>
                      <a:pt x="409" y="933"/>
                    </a:lnTo>
                    <a:lnTo>
                      <a:pt x="407" y="926"/>
                    </a:lnTo>
                    <a:lnTo>
                      <a:pt x="407" y="926"/>
                    </a:lnTo>
                    <a:lnTo>
                      <a:pt x="409" y="920"/>
                    </a:lnTo>
                    <a:lnTo>
                      <a:pt x="412" y="915"/>
                    </a:lnTo>
                    <a:lnTo>
                      <a:pt x="418" y="911"/>
                    </a:lnTo>
                    <a:lnTo>
                      <a:pt x="423" y="909"/>
                    </a:lnTo>
                    <a:lnTo>
                      <a:pt x="423" y="909"/>
                    </a:lnTo>
                    <a:close/>
                    <a:moveTo>
                      <a:pt x="365" y="909"/>
                    </a:moveTo>
                    <a:lnTo>
                      <a:pt x="365" y="909"/>
                    </a:lnTo>
                    <a:lnTo>
                      <a:pt x="365" y="909"/>
                    </a:lnTo>
                    <a:lnTo>
                      <a:pt x="372" y="911"/>
                    </a:lnTo>
                    <a:lnTo>
                      <a:pt x="377" y="915"/>
                    </a:lnTo>
                    <a:lnTo>
                      <a:pt x="378" y="920"/>
                    </a:lnTo>
                    <a:lnTo>
                      <a:pt x="380" y="926"/>
                    </a:lnTo>
                    <a:lnTo>
                      <a:pt x="380" y="926"/>
                    </a:lnTo>
                    <a:lnTo>
                      <a:pt x="378" y="933"/>
                    </a:lnTo>
                    <a:lnTo>
                      <a:pt x="377" y="938"/>
                    </a:lnTo>
                    <a:lnTo>
                      <a:pt x="372" y="942"/>
                    </a:lnTo>
                    <a:lnTo>
                      <a:pt x="365" y="942"/>
                    </a:lnTo>
                    <a:lnTo>
                      <a:pt x="365" y="942"/>
                    </a:lnTo>
                    <a:lnTo>
                      <a:pt x="360" y="942"/>
                    </a:lnTo>
                    <a:lnTo>
                      <a:pt x="354" y="938"/>
                    </a:lnTo>
                    <a:lnTo>
                      <a:pt x="351" y="933"/>
                    </a:lnTo>
                    <a:lnTo>
                      <a:pt x="349" y="926"/>
                    </a:lnTo>
                    <a:lnTo>
                      <a:pt x="349" y="926"/>
                    </a:lnTo>
                    <a:lnTo>
                      <a:pt x="351" y="920"/>
                    </a:lnTo>
                    <a:lnTo>
                      <a:pt x="354" y="915"/>
                    </a:lnTo>
                    <a:lnTo>
                      <a:pt x="360" y="911"/>
                    </a:lnTo>
                    <a:lnTo>
                      <a:pt x="365" y="909"/>
                    </a:lnTo>
                    <a:lnTo>
                      <a:pt x="365" y="909"/>
                    </a:lnTo>
                    <a:close/>
                    <a:moveTo>
                      <a:pt x="307" y="909"/>
                    </a:moveTo>
                    <a:lnTo>
                      <a:pt x="307" y="909"/>
                    </a:lnTo>
                    <a:lnTo>
                      <a:pt x="307" y="909"/>
                    </a:lnTo>
                    <a:lnTo>
                      <a:pt x="312" y="911"/>
                    </a:lnTo>
                    <a:lnTo>
                      <a:pt x="317" y="915"/>
                    </a:lnTo>
                    <a:lnTo>
                      <a:pt x="320" y="920"/>
                    </a:lnTo>
                    <a:lnTo>
                      <a:pt x="322" y="926"/>
                    </a:lnTo>
                    <a:lnTo>
                      <a:pt x="322" y="926"/>
                    </a:lnTo>
                    <a:lnTo>
                      <a:pt x="320" y="933"/>
                    </a:lnTo>
                    <a:lnTo>
                      <a:pt x="317" y="938"/>
                    </a:lnTo>
                    <a:lnTo>
                      <a:pt x="312" y="942"/>
                    </a:lnTo>
                    <a:lnTo>
                      <a:pt x="307" y="942"/>
                    </a:lnTo>
                    <a:lnTo>
                      <a:pt x="307" y="942"/>
                    </a:lnTo>
                    <a:lnTo>
                      <a:pt x="300" y="942"/>
                    </a:lnTo>
                    <a:lnTo>
                      <a:pt x="295" y="938"/>
                    </a:lnTo>
                    <a:lnTo>
                      <a:pt x="291" y="933"/>
                    </a:lnTo>
                    <a:lnTo>
                      <a:pt x="291" y="926"/>
                    </a:lnTo>
                    <a:lnTo>
                      <a:pt x="291" y="926"/>
                    </a:lnTo>
                    <a:lnTo>
                      <a:pt x="291" y="920"/>
                    </a:lnTo>
                    <a:lnTo>
                      <a:pt x="295" y="915"/>
                    </a:lnTo>
                    <a:lnTo>
                      <a:pt x="300" y="911"/>
                    </a:lnTo>
                    <a:lnTo>
                      <a:pt x="307" y="909"/>
                    </a:lnTo>
                    <a:lnTo>
                      <a:pt x="307" y="909"/>
                    </a:lnTo>
                    <a:close/>
                    <a:moveTo>
                      <a:pt x="249" y="909"/>
                    </a:moveTo>
                    <a:lnTo>
                      <a:pt x="249" y="909"/>
                    </a:lnTo>
                    <a:lnTo>
                      <a:pt x="249" y="909"/>
                    </a:lnTo>
                    <a:lnTo>
                      <a:pt x="254" y="911"/>
                    </a:lnTo>
                    <a:lnTo>
                      <a:pt x="259" y="915"/>
                    </a:lnTo>
                    <a:lnTo>
                      <a:pt x="263" y="920"/>
                    </a:lnTo>
                    <a:lnTo>
                      <a:pt x="264" y="926"/>
                    </a:lnTo>
                    <a:lnTo>
                      <a:pt x="264" y="926"/>
                    </a:lnTo>
                    <a:lnTo>
                      <a:pt x="263" y="933"/>
                    </a:lnTo>
                    <a:lnTo>
                      <a:pt x="259" y="938"/>
                    </a:lnTo>
                    <a:lnTo>
                      <a:pt x="254" y="942"/>
                    </a:lnTo>
                    <a:lnTo>
                      <a:pt x="249" y="942"/>
                    </a:lnTo>
                    <a:lnTo>
                      <a:pt x="249" y="942"/>
                    </a:lnTo>
                    <a:lnTo>
                      <a:pt x="242" y="942"/>
                    </a:lnTo>
                    <a:lnTo>
                      <a:pt x="237" y="938"/>
                    </a:lnTo>
                    <a:lnTo>
                      <a:pt x="234" y="933"/>
                    </a:lnTo>
                    <a:lnTo>
                      <a:pt x="234" y="926"/>
                    </a:lnTo>
                    <a:lnTo>
                      <a:pt x="234" y="926"/>
                    </a:lnTo>
                    <a:lnTo>
                      <a:pt x="234" y="920"/>
                    </a:lnTo>
                    <a:lnTo>
                      <a:pt x="237" y="915"/>
                    </a:lnTo>
                    <a:lnTo>
                      <a:pt x="242" y="911"/>
                    </a:lnTo>
                    <a:lnTo>
                      <a:pt x="249" y="909"/>
                    </a:lnTo>
                    <a:lnTo>
                      <a:pt x="249" y="909"/>
                    </a:lnTo>
                    <a:close/>
                    <a:moveTo>
                      <a:pt x="540" y="867"/>
                    </a:moveTo>
                    <a:lnTo>
                      <a:pt x="540" y="867"/>
                    </a:lnTo>
                    <a:lnTo>
                      <a:pt x="540" y="867"/>
                    </a:lnTo>
                    <a:lnTo>
                      <a:pt x="545" y="869"/>
                    </a:lnTo>
                    <a:lnTo>
                      <a:pt x="550" y="872"/>
                    </a:lnTo>
                    <a:lnTo>
                      <a:pt x="554" y="877"/>
                    </a:lnTo>
                    <a:lnTo>
                      <a:pt x="555" y="882"/>
                    </a:lnTo>
                    <a:lnTo>
                      <a:pt x="555" y="882"/>
                    </a:lnTo>
                    <a:lnTo>
                      <a:pt x="554" y="889"/>
                    </a:lnTo>
                    <a:lnTo>
                      <a:pt x="550" y="894"/>
                    </a:lnTo>
                    <a:lnTo>
                      <a:pt x="545" y="897"/>
                    </a:lnTo>
                    <a:lnTo>
                      <a:pt x="540" y="899"/>
                    </a:lnTo>
                    <a:lnTo>
                      <a:pt x="540" y="899"/>
                    </a:lnTo>
                    <a:lnTo>
                      <a:pt x="533" y="897"/>
                    </a:lnTo>
                    <a:lnTo>
                      <a:pt x="528" y="894"/>
                    </a:lnTo>
                    <a:lnTo>
                      <a:pt x="525" y="889"/>
                    </a:lnTo>
                    <a:lnTo>
                      <a:pt x="525" y="882"/>
                    </a:lnTo>
                    <a:lnTo>
                      <a:pt x="525" y="882"/>
                    </a:lnTo>
                    <a:lnTo>
                      <a:pt x="525" y="877"/>
                    </a:lnTo>
                    <a:lnTo>
                      <a:pt x="528" y="872"/>
                    </a:lnTo>
                    <a:lnTo>
                      <a:pt x="533" y="869"/>
                    </a:lnTo>
                    <a:lnTo>
                      <a:pt x="540" y="867"/>
                    </a:lnTo>
                    <a:lnTo>
                      <a:pt x="540" y="867"/>
                    </a:lnTo>
                    <a:close/>
                    <a:moveTo>
                      <a:pt x="482" y="867"/>
                    </a:moveTo>
                    <a:lnTo>
                      <a:pt x="482" y="867"/>
                    </a:lnTo>
                    <a:lnTo>
                      <a:pt x="482" y="867"/>
                    </a:lnTo>
                    <a:lnTo>
                      <a:pt x="487" y="869"/>
                    </a:lnTo>
                    <a:lnTo>
                      <a:pt x="492" y="872"/>
                    </a:lnTo>
                    <a:lnTo>
                      <a:pt x="496" y="877"/>
                    </a:lnTo>
                    <a:lnTo>
                      <a:pt x="498" y="882"/>
                    </a:lnTo>
                    <a:lnTo>
                      <a:pt x="498" y="882"/>
                    </a:lnTo>
                    <a:lnTo>
                      <a:pt x="496" y="889"/>
                    </a:lnTo>
                    <a:lnTo>
                      <a:pt x="492" y="894"/>
                    </a:lnTo>
                    <a:lnTo>
                      <a:pt x="487" y="897"/>
                    </a:lnTo>
                    <a:lnTo>
                      <a:pt x="482" y="899"/>
                    </a:lnTo>
                    <a:lnTo>
                      <a:pt x="482" y="899"/>
                    </a:lnTo>
                    <a:lnTo>
                      <a:pt x="475" y="897"/>
                    </a:lnTo>
                    <a:lnTo>
                      <a:pt x="470" y="894"/>
                    </a:lnTo>
                    <a:lnTo>
                      <a:pt x="467" y="889"/>
                    </a:lnTo>
                    <a:lnTo>
                      <a:pt x="465" y="882"/>
                    </a:lnTo>
                    <a:lnTo>
                      <a:pt x="465" y="882"/>
                    </a:lnTo>
                    <a:lnTo>
                      <a:pt x="467" y="877"/>
                    </a:lnTo>
                    <a:lnTo>
                      <a:pt x="470" y="872"/>
                    </a:lnTo>
                    <a:lnTo>
                      <a:pt x="475" y="869"/>
                    </a:lnTo>
                    <a:lnTo>
                      <a:pt x="482" y="867"/>
                    </a:lnTo>
                    <a:lnTo>
                      <a:pt x="482" y="867"/>
                    </a:lnTo>
                    <a:close/>
                    <a:moveTo>
                      <a:pt x="423" y="867"/>
                    </a:moveTo>
                    <a:lnTo>
                      <a:pt x="423" y="867"/>
                    </a:lnTo>
                    <a:lnTo>
                      <a:pt x="423" y="867"/>
                    </a:lnTo>
                    <a:lnTo>
                      <a:pt x="429" y="869"/>
                    </a:lnTo>
                    <a:lnTo>
                      <a:pt x="435" y="872"/>
                    </a:lnTo>
                    <a:lnTo>
                      <a:pt x="438" y="877"/>
                    </a:lnTo>
                    <a:lnTo>
                      <a:pt x="438" y="882"/>
                    </a:lnTo>
                    <a:lnTo>
                      <a:pt x="438" y="882"/>
                    </a:lnTo>
                    <a:lnTo>
                      <a:pt x="438" y="889"/>
                    </a:lnTo>
                    <a:lnTo>
                      <a:pt x="435" y="894"/>
                    </a:lnTo>
                    <a:lnTo>
                      <a:pt x="429" y="897"/>
                    </a:lnTo>
                    <a:lnTo>
                      <a:pt x="423" y="899"/>
                    </a:lnTo>
                    <a:lnTo>
                      <a:pt x="423" y="899"/>
                    </a:lnTo>
                    <a:lnTo>
                      <a:pt x="418" y="897"/>
                    </a:lnTo>
                    <a:lnTo>
                      <a:pt x="412" y="894"/>
                    </a:lnTo>
                    <a:lnTo>
                      <a:pt x="409" y="889"/>
                    </a:lnTo>
                    <a:lnTo>
                      <a:pt x="407" y="882"/>
                    </a:lnTo>
                    <a:lnTo>
                      <a:pt x="407" y="882"/>
                    </a:lnTo>
                    <a:lnTo>
                      <a:pt x="409" y="877"/>
                    </a:lnTo>
                    <a:lnTo>
                      <a:pt x="412" y="872"/>
                    </a:lnTo>
                    <a:lnTo>
                      <a:pt x="418" y="869"/>
                    </a:lnTo>
                    <a:lnTo>
                      <a:pt x="423" y="867"/>
                    </a:lnTo>
                    <a:lnTo>
                      <a:pt x="423" y="867"/>
                    </a:lnTo>
                    <a:close/>
                    <a:moveTo>
                      <a:pt x="365" y="867"/>
                    </a:moveTo>
                    <a:lnTo>
                      <a:pt x="365" y="867"/>
                    </a:lnTo>
                    <a:lnTo>
                      <a:pt x="365" y="867"/>
                    </a:lnTo>
                    <a:lnTo>
                      <a:pt x="372" y="869"/>
                    </a:lnTo>
                    <a:lnTo>
                      <a:pt x="377" y="872"/>
                    </a:lnTo>
                    <a:lnTo>
                      <a:pt x="378" y="877"/>
                    </a:lnTo>
                    <a:lnTo>
                      <a:pt x="380" y="882"/>
                    </a:lnTo>
                    <a:lnTo>
                      <a:pt x="380" y="882"/>
                    </a:lnTo>
                    <a:lnTo>
                      <a:pt x="378" y="889"/>
                    </a:lnTo>
                    <a:lnTo>
                      <a:pt x="377" y="894"/>
                    </a:lnTo>
                    <a:lnTo>
                      <a:pt x="372" y="897"/>
                    </a:lnTo>
                    <a:lnTo>
                      <a:pt x="365" y="899"/>
                    </a:lnTo>
                    <a:lnTo>
                      <a:pt x="365" y="899"/>
                    </a:lnTo>
                    <a:lnTo>
                      <a:pt x="360" y="897"/>
                    </a:lnTo>
                    <a:lnTo>
                      <a:pt x="354" y="894"/>
                    </a:lnTo>
                    <a:lnTo>
                      <a:pt x="351" y="889"/>
                    </a:lnTo>
                    <a:lnTo>
                      <a:pt x="349" y="882"/>
                    </a:lnTo>
                    <a:lnTo>
                      <a:pt x="349" y="882"/>
                    </a:lnTo>
                    <a:lnTo>
                      <a:pt x="351" y="877"/>
                    </a:lnTo>
                    <a:lnTo>
                      <a:pt x="354" y="872"/>
                    </a:lnTo>
                    <a:lnTo>
                      <a:pt x="360" y="869"/>
                    </a:lnTo>
                    <a:lnTo>
                      <a:pt x="365" y="867"/>
                    </a:lnTo>
                    <a:lnTo>
                      <a:pt x="365" y="867"/>
                    </a:lnTo>
                    <a:close/>
                    <a:moveTo>
                      <a:pt x="307" y="867"/>
                    </a:moveTo>
                    <a:lnTo>
                      <a:pt x="307" y="867"/>
                    </a:lnTo>
                    <a:lnTo>
                      <a:pt x="307" y="867"/>
                    </a:lnTo>
                    <a:lnTo>
                      <a:pt x="312" y="869"/>
                    </a:lnTo>
                    <a:lnTo>
                      <a:pt x="317" y="872"/>
                    </a:lnTo>
                    <a:lnTo>
                      <a:pt x="320" y="877"/>
                    </a:lnTo>
                    <a:lnTo>
                      <a:pt x="322" y="882"/>
                    </a:lnTo>
                    <a:lnTo>
                      <a:pt x="322" y="882"/>
                    </a:lnTo>
                    <a:lnTo>
                      <a:pt x="320" y="889"/>
                    </a:lnTo>
                    <a:lnTo>
                      <a:pt x="317" y="894"/>
                    </a:lnTo>
                    <a:lnTo>
                      <a:pt x="312" y="897"/>
                    </a:lnTo>
                    <a:lnTo>
                      <a:pt x="307" y="899"/>
                    </a:lnTo>
                    <a:lnTo>
                      <a:pt x="307" y="899"/>
                    </a:lnTo>
                    <a:lnTo>
                      <a:pt x="300" y="897"/>
                    </a:lnTo>
                    <a:lnTo>
                      <a:pt x="295" y="894"/>
                    </a:lnTo>
                    <a:lnTo>
                      <a:pt x="291" y="889"/>
                    </a:lnTo>
                    <a:lnTo>
                      <a:pt x="291" y="882"/>
                    </a:lnTo>
                    <a:lnTo>
                      <a:pt x="291" y="882"/>
                    </a:lnTo>
                    <a:lnTo>
                      <a:pt x="291" y="877"/>
                    </a:lnTo>
                    <a:lnTo>
                      <a:pt x="295" y="872"/>
                    </a:lnTo>
                    <a:lnTo>
                      <a:pt x="300" y="869"/>
                    </a:lnTo>
                    <a:lnTo>
                      <a:pt x="307" y="867"/>
                    </a:lnTo>
                    <a:lnTo>
                      <a:pt x="307" y="867"/>
                    </a:lnTo>
                    <a:close/>
                    <a:moveTo>
                      <a:pt x="249" y="867"/>
                    </a:moveTo>
                    <a:lnTo>
                      <a:pt x="249" y="867"/>
                    </a:lnTo>
                    <a:lnTo>
                      <a:pt x="249" y="867"/>
                    </a:lnTo>
                    <a:lnTo>
                      <a:pt x="254" y="869"/>
                    </a:lnTo>
                    <a:lnTo>
                      <a:pt x="259" y="872"/>
                    </a:lnTo>
                    <a:lnTo>
                      <a:pt x="263" y="877"/>
                    </a:lnTo>
                    <a:lnTo>
                      <a:pt x="264" y="882"/>
                    </a:lnTo>
                    <a:lnTo>
                      <a:pt x="264" y="882"/>
                    </a:lnTo>
                    <a:lnTo>
                      <a:pt x="263" y="889"/>
                    </a:lnTo>
                    <a:lnTo>
                      <a:pt x="259" y="894"/>
                    </a:lnTo>
                    <a:lnTo>
                      <a:pt x="254" y="897"/>
                    </a:lnTo>
                    <a:lnTo>
                      <a:pt x="249" y="899"/>
                    </a:lnTo>
                    <a:lnTo>
                      <a:pt x="249" y="899"/>
                    </a:lnTo>
                    <a:lnTo>
                      <a:pt x="242" y="897"/>
                    </a:lnTo>
                    <a:lnTo>
                      <a:pt x="237" y="894"/>
                    </a:lnTo>
                    <a:lnTo>
                      <a:pt x="234" y="889"/>
                    </a:lnTo>
                    <a:lnTo>
                      <a:pt x="234" y="882"/>
                    </a:lnTo>
                    <a:lnTo>
                      <a:pt x="234" y="882"/>
                    </a:lnTo>
                    <a:lnTo>
                      <a:pt x="234" y="877"/>
                    </a:lnTo>
                    <a:lnTo>
                      <a:pt x="237" y="872"/>
                    </a:lnTo>
                    <a:lnTo>
                      <a:pt x="242" y="869"/>
                    </a:lnTo>
                    <a:lnTo>
                      <a:pt x="249" y="867"/>
                    </a:lnTo>
                    <a:lnTo>
                      <a:pt x="249" y="867"/>
                    </a:lnTo>
                    <a:close/>
                    <a:moveTo>
                      <a:pt x="540" y="824"/>
                    </a:moveTo>
                    <a:lnTo>
                      <a:pt x="540" y="824"/>
                    </a:lnTo>
                    <a:lnTo>
                      <a:pt x="540" y="824"/>
                    </a:lnTo>
                    <a:lnTo>
                      <a:pt x="545" y="824"/>
                    </a:lnTo>
                    <a:lnTo>
                      <a:pt x="550" y="828"/>
                    </a:lnTo>
                    <a:lnTo>
                      <a:pt x="554" y="833"/>
                    </a:lnTo>
                    <a:lnTo>
                      <a:pt x="555" y="840"/>
                    </a:lnTo>
                    <a:lnTo>
                      <a:pt x="555" y="840"/>
                    </a:lnTo>
                    <a:lnTo>
                      <a:pt x="554" y="846"/>
                    </a:lnTo>
                    <a:lnTo>
                      <a:pt x="550" y="852"/>
                    </a:lnTo>
                    <a:lnTo>
                      <a:pt x="545" y="855"/>
                    </a:lnTo>
                    <a:lnTo>
                      <a:pt x="540" y="857"/>
                    </a:lnTo>
                    <a:lnTo>
                      <a:pt x="540" y="857"/>
                    </a:lnTo>
                    <a:lnTo>
                      <a:pt x="533" y="855"/>
                    </a:lnTo>
                    <a:lnTo>
                      <a:pt x="528" y="852"/>
                    </a:lnTo>
                    <a:lnTo>
                      <a:pt x="525" y="846"/>
                    </a:lnTo>
                    <a:lnTo>
                      <a:pt x="525" y="840"/>
                    </a:lnTo>
                    <a:lnTo>
                      <a:pt x="525" y="840"/>
                    </a:lnTo>
                    <a:lnTo>
                      <a:pt x="525" y="833"/>
                    </a:lnTo>
                    <a:lnTo>
                      <a:pt x="528" y="828"/>
                    </a:lnTo>
                    <a:lnTo>
                      <a:pt x="533" y="824"/>
                    </a:lnTo>
                    <a:lnTo>
                      <a:pt x="540" y="824"/>
                    </a:lnTo>
                    <a:lnTo>
                      <a:pt x="540" y="824"/>
                    </a:lnTo>
                    <a:close/>
                    <a:moveTo>
                      <a:pt x="482" y="824"/>
                    </a:moveTo>
                    <a:lnTo>
                      <a:pt x="482" y="824"/>
                    </a:lnTo>
                    <a:lnTo>
                      <a:pt x="482" y="824"/>
                    </a:lnTo>
                    <a:lnTo>
                      <a:pt x="487" y="824"/>
                    </a:lnTo>
                    <a:lnTo>
                      <a:pt x="492" y="828"/>
                    </a:lnTo>
                    <a:lnTo>
                      <a:pt x="496" y="833"/>
                    </a:lnTo>
                    <a:lnTo>
                      <a:pt x="498" y="840"/>
                    </a:lnTo>
                    <a:lnTo>
                      <a:pt x="498" y="840"/>
                    </a:lnTo>
                    <a:lnTo>
                      <a:pt x="496" y="846"/>
                    </a:lnTo>
                    <a:lnTo>
                      <a:pt x="492" y="852"/>
                    </a:lnTo>
                    <a:lnTo>
                      <a:pt x="487" y="855"/>
                    </a:lnTo>
                    <a:lnTo>
                      <a:pt x="482" y="857"/>
                    </a:lnTo>
                    <a:lnTo>
                      <a:pt x="482" y="857"/>
                    </a:lnTo>
                    <a:lnTo>
                      <a:pt x="475" y="855"/>
                    </a:lnTo>
                    <a:lnTo>
                      <a:pt x="470" y="852"/>
                    </a:lnTo>
                    <a:lnTo>
                      <a:pt x="467" y="846"/>
                    </a:lnTo>
                    <a:lnTo>
                      <a:pt x="465" y="840"/>
                    </a:lnTo>
                    <a:lnTo>
                      <a:pt x="465" y="840"/>
                    </a:lnTo>
                    <a:lnTo>
                      <a:pt x="467" y="833"/>
                    </a:lnTo>
                    <a:lnTo>
                      <a:pt x="470" y="828"/>
                    </a:lnTo>
                    <a:lnTo>
                      <a:pt x="475" y="824"/>
                    </a:lnTo>
                    <a:lnTo>
                      <a:pt x="482" y="824"/>
                    </a:lnTo>
                    <a:lnTo>
                      <a:pt x="482" y="824"/>
                    </a:lnTo>
                    <a:close/>
                    <a:moveTo>
                      <a:pt x="423" y="824"/>
                    </a:moveTo>
                    <a:lnTo>
                      <a:pt x="423" y="824"/>
                    </a:lnTo>
                    <a:lnTo>
                      <a:pt x="423" y="824"/>
                    </a:lnTo>
                    <a:lnTo>
                      <a:pt x="429" y="824"/>
                    </a:lnTo>
                    <a:lnTo>
                      <a:pt x="435" y="828"/>
                    </a:lnTo>
                    <a:lnTo>
                      <a:pt x="438" y="833"/>
                    </a:lnTo>
                    <a:lnTo>
                      <a:pt x="438" y="840"/>
                    </a:lnTo>
                    <a:lnTo>
                      <a:pt x="438" y="840"/>
                    </a:lnTo>
                    <a:lnTo>
                      <a:pt x="438" y="846"/>
                    </a:lnTo>
                    <a:lnTo>
                      <a:pt x="435" y="852"/>
                    </a:lnTo>
                    <a:lnTo>
                      <a:pt x="429" y="855"/>
                    </a:lnTo>
                    <a:lnTo>
                      <a:pt x="423" y="857"/>
                    </a:lnTo>
                    <a:lnTo>
                      <a:pt x="423" y="857"/>
                    </a:lnTo>
                    <a:lnTo>
                      <a:pt x="418" y="855"/>
                    </a:lnTo>
                    <a:lnTo>
                      <a:pt x="412" y="852"/>
                    </a:lnTo>
                    <a:lnTo>
                      <a:pt x="409" y="846"/>
                    </a:lnTo>
                    <a:lnTo>
                      <a:pt x="407" y="840"/>
                    </a:lnTo>
                    <a:lnTo>
                      <a:pt x="407" y="840"/>
                    </a:lnTo>
                    <a:lnTo>
                      <a:pt x="409" y="833"/>
                    </a:lnTo>
                    <a:lnTo>
                      <a:pt x="412" y="828"/>
                    </a:lnTo>
                    <a:lnTo>
                      <a:pt x="418" y="824"/>
                    </a:lnTo>
                    <a:lnTo>
                      <a:pt x="423" y="824"/>
                    </a:lnTo>
                    <a:lnTo>
                      <a:pt x="423" y="824"/>
                    </a:lnTo>
                    <a:close/>
                    <a:moveTo>
                      <a:pt x="365" y="824"/>
                    </a:moveTo>
                    <a:lnTo>
                      <a:pt x="365" y="824"/>
                    </a:lnTo>
                    <a:lnTo>
                      <a:pt x="365" y="824"/>
                    </a:lnTo>
                    <a:lnTo>
                      <a:pt x="372" y="824"/>
                    </a:lnTo>
                    <a:lnTo>
                      <a:pt x="377" y="828"/>
                    </a:lnTo>
                    <a:lnTo>
                      <a:pt x="378" y="833"/>
                    </a:lnTo>
                    <a:lnTo>
                      <a:pt x="380" y="840"/>
                    </a:lnTo>
                    <a:lnTo>
                      <a:pt x="380" y="840"/>
                    </a:lnTo>
                    <a:lnTo>
                      <a:pt x="378" y="846"/>
                    </a:lnTo>
                    <a:lnTo>
                      <a:pt x="377" y="852"/>
                    </a:lnTo>
                    <a:lnTo>
                      <a:pt x="372" y="855"/>
                    </a:lnTo>
                    <a:lnTo>
                      <a:pt x="365" y="857"/>
                    </a:lnTo>
                    <a:lnTo>
                      <a:pt x="365" y="857"/>
                    </a:lnTo>
                    <a:lnTo>
                      <a:pt x="360" y="855"/>
                    </a:lnTo>
                    <a:lnTo>
                      <a:pt x="354" y="852"/>
                    </a:lnTo>
                    <a:lnTo>
                      <a:pt x="351" y="846"/>
                    </a:lnTo>
                    <a:lnTo>
                      <a:pt x="349" y="840"/>
                    </a:lnTo>
                    <a:lnTo>
                      <a:pt x="349" y="840"/>
                    </a:lnTo>
                    <a:lnTo>
                      <a:pt x="351" y="833"/>
                    </a:lnTo>
                    <a:lnTo>
                      <a:pt x="354" y="828"/>
                    </a:lnTo>
                    <a:lnTo>
                      <a:pt x="360" y="824"/>
                    </a:lnTo>
                    <a:lnTo>
                      <a:pt x="365" y="824"/>
                    </a:lnTo>
                    <a:lnTo>
                      <a:pt x="365" y="824"/>
                    </a:lnTo>
                    <a:close/>
                    <a:moveTo>
                      <a:pt x="307" y="824"/>
                    </a:moveTo>
                    <a:lnTo>
                      <a:pt x="307" y="824"/>
                    </a:lnTo>
                    <a:lnTo>
                      <a:pt x="307" y="824"/>
                    </a:lnTo>
                    <a:lnTo>
                      <a:pt x="312" y="824"/>
                    </a:lnTo>
                    <a:lnTo>
                      <a:pt x="317" y="828"/>
                    </a:lnTo>
                    <a:lnTo>
                      <a:pt x="320" y="833"/>
                    </a:lnTo>
                    <a:lnTo>
                      <a:pt x="322" y="840"/>
                    </a:lnTo>
                    <a:lnTo>
                      <a:pt x="322" y="840"/>
                    </a:lnTo>
                    <a:lnTo>
                      <a:pt x="320" y="846"/>
                    </a:lnTo>
                    <a:lnTo>
                      <a:pt x="317" y="852"/>
                    </a:lnTo>
                    <a:lnTo>
                      <a:pt x="312" y="855"/>
                    </a:lnTo>
                    <a:lnTo>
                      <a:pt x="307" y="857"/>
                    </a:lnTo>
                    <a:lnTo>
                      <a:pt x="307" y="857"/>
                    </a:lnTo>
                    <a:lnTo>
                      <a:pt x="300" y="855"/>
                    </a:lnTo>
                    <a:lnTo>
                      <a:pt x="295" y="852"/>
                    </a:lnTo>
                    <a:lnTo>
                      <a:pt x="291" y="846"/>
                    </a:lnTo>
                    <a:lnTo>
                      <a:pt x="291" y="840"/>
                    </a:lnTo>
                    <a:lnTo>
                      <a:pt x="291" y="840"/>
                    </a:lnTo>
                    <a:lnTo>
                      <a:pt x="291" y="833"/>
                    </a:lnTo>
                    <a:lnTo>
                      <a:pt x="295" y="828"/>
                    </a:lnTo>
                    <a:lnTo>
                      <a:pt x="300" y="824"/>
                    </a:lnTo>
                    <a:lnTo>
                      <a:pt x="307" y="824"/>
                    </a:lnTo>
                    <a:lnTo>
                      <a:pt x="307" y="824"/>
                    </a:lnTo>
                    <a:close/>
                    <a:moveTo>
                      <a:pt x="249" y="824"/>
                    </a:moveTo>
                    <a:lnTo>
                      <a:pt x="249" y="824"/>
                    </a:lnTo>
                    <a:lnTo>
                      <a:pt x="249" y="824"/>
                    </a:lnTo>
                    <a:lnTo>
                      <a:pt x="254" y="824"/>
                    </a:lnTo>
                    <a:lnTo>
                      <a:pt x="259" y="828"/>
                    </a:lnTo>
                    <a:lnTo>
                      <a:pt x="263" y="833"/>
                    </a:lnTo>
                    <a:lnTo>
                      <a:pt x="264" y="840"/>
                    </a:lnTo>
                    <a:lnTo>
                      <a:pt x="264" y="840"/>
                    </a:lnTo>
                    <a:lnTo>
                      <a:pt x="263" y="846"/>
                    </a:lnTo>
                    <a:lnTo>
                      <a:pt x="259" y="852"/>
                    </a:lnTo>
                    <a:lnTo>
                      <a:pt x="254" y="855"/>
                    </a:lnTo>
                    <a:lnTo>
                      <a:pt x="249" y="857"/>
                    </a:lnTo>
                    <a:lnTo>
                      <a:pt x="249" y="857"/>
                    </a:lnTo>
                    <a:lnTo>
                      <a:pt x="242" y="855"/>
                    </a:lnTo>
                    <a:lnTo>
                      <a:pt x="237" y="852"/>
                    </a:lnTo>
                    <a:lnTo>
                      <a:pt x="234" y="846"/>
                    </a:lnTo>
                    <a:lnTo>
                      <a:pt x="234" y="840"/>
                    </a:lnTo>
                    <a:lnTo>
                      <a:pt x="234" y="840"/>
                    </a:lnTo>
                    <a:lnTo>
                      <a:pt x="234" y="833"/>
                    </a:lnTo>
                    <a:lnTo>
                      <a:pt x="237" y="828"/>
                    </a:lnTo>
                    <a:lnTo>
                      <a:pt x="242" y="824"/>
                    </a:lnTo>
                    <a:lnTo>
                      <a:pt x="249" y="824"/>
                    </a:lnTo>
                    <a:lnTo>
                      <a:pt x="249" y="824"/>
                    </a:lnTo>
                    <a:close/>
                    <a:moveTo>
                      <a:pt x="540" y="780"/>
                    </a:moveTo>
                    <a:lnTo>
                      <a:pt x="540" y="780"/>
                    </a:lnTo>
                    <a:lnTo>
                      <a:pt x="540" y="780"/>
                    </a:lnTo>
                    <a:lnTo>
                      <a:pt x="545" y="782"/>
                    </a:lnTo>
                    <a:lnTo>
                      <a:pt x="550" y="785"/>
                    </a:lnTo>
                    <a:lnTo>
                      <a:pt x="554" y="790"/>
                    </a:lnTo>
                    <a:lnTo>
                      <a:pt x="555" y="797"/>
                    </a:lnTo>
                    <a:lnTo>
                      <a:pt x="555" y="797"/>
                    </a:lnTo>
                    <a:lnTo>
                      <a:pt x="554" y="802"/>
                    </a:lnTo>
                    <a:lnTo>
                      <a:pt x="550" y="807"/>
                    </a:lnTo>
                    <a:lnTo>
                      <a:pt x="545" y="811"/>
                    </a:lnTo>
                    <a:lnTo>
                      <a:pt x="540" y="812"/>
                    </a:lnTo>
                    <a:lnTo>
                      <a:pt x="540" y="812"/>
                    </a:lnTo>
                    <a:lnTo>
                      <a:pt x="533" y="811"/>
                    </a:lnTo>
                    <a:lnTo>
                      <a:pt x="528" y="807"/>
                    </a:lnTo>
                    <a:lnTo>
                      <a:pt x="525" y="802"/>
                    </a:lnTo>
                    <a:lnTo>
                      <a:pt x="525" y="797"/>
                    </a:lnTo>
                    <a:lnTo>
                      <a:pt x="525" y="797"/>
                    </a:lnTo>
                    <a:lnTo>
                      <a:pt x="525" y="790"/>
                    </a:lnTo>
                    <a:lnTo>
                      <a:pt x="528" y="785"/>
                    </a:lnTo>
                    <a:lnTo>
                      <a:pt x="533" y="782"/>
                    </a:lnTo>
                    <a:lnTo>
                      <a:pt x="540" y="780"/>
                    </a:lnTo>
                    <a:lnTo>
                      <a:pt x="540" y="780"/>
                    </a:lnTo>
                    <a:close/>
                    <a:moveTo>
                      <a:pt x="482" y="780"/>
                    </a:moveTo>
                    <a:lnTo>
                      <a:pt x="482" y="780"/>
                    </a:lnTo>
                    <a:lnTo>
                      <a:pt x="482" y="780"/>
                    </a:lnTo>
                    <a:lnTo>
                      <a:pt x="487" y="782"/>
                    </a:lnTo>
                    <a:lnTo>
                      <a:pt x="492" y="785"/>
                    </a:lnTo>
                    <a:lnTo>
                      <a:pt x="496" y="790"/>
                    </a:lnTo>
                    <a:lnTo>
                      <a:pt x="498" y="797"/>
                    </a:lnTo>
                    <a:lnTo>
                      <a:pt x="498" y="797"/>
                    </a:lnTo>
                    <a:lnTo>
                      <a:pt x="496" y="802"/>
                    </a:lnTo>
                    <a:lnTo>
                      <a:pt x="492" y="807"/>
                    </a:lnTo>
                    <a:lnTo>
                      <a:pt x="487" y="811"/>
                    </a:lnTo>
                    <a:lnTo>
                      <a:pt x="482" y="812"/>
                    </a:lnTo>
                    <a:lnTo>
                      <a:pt x="482" y="812"/>
                    </a:lnTo>
                    <a:lnTo>
                      <a:pt x="475" y="811"/>
                    </a:lnTo>
                    <a:lnTo>
                      <a:pt x="470" y="807"/>
                    </a:lnTo>
                    <a:lnTo>
                      <a:pt x="467" y="802"/>
                    </a:lnTo>
                    <a:lnTo>
                      <a:pt x="465" y="797"/>
                    </a:lnTo>
                    <a:lnTo>
                      <a:pt x="465" y="797"/>
                    </a:lnTo>
                    <a:lnTo>
                      <a:pt x="467" y="790"/>
                    </a:lnTo>
                    <a:lnTo>
                      <a:pt x="470" y="785"/>
                    </a:lnTo>
                    <a:lnTo>
                      <a:pt x="475" y="782"/>
                    </a:lnTo>
                    <a:lnTo>
                      <a:pt x="482" y="780"/>
                    </a:lnTo>
                    <a:lnTo>
                      <a:pt x="482" y="780"/>
                    </a:lnTo>
                    <a:close/>
                    <a:moveTo>
                      <a:pt x="423" y="780"/>
                    </a:moveTo>
                    <a:lnTo>
                      <a:pt x="423" y="780"/>
                    </a:lnTo>
                    <a:lnTo>
                      <a:pt x="423" y="780"/>
                    </a:lnTo>
                    <a:lnTo>
                      <a:pt x="429" y="782"/>
                    </a:lnTo>
                    <a:lnTo>
                      <a:pt x="435" y="785"/>
                    </a:lnTo>
                    <a:lnTo>
                      <a:pt x="438" y="790"/>
                    </a:lnTo>
                    <a:lnTo>
                      <a:pt x="438" y="797"/>
                    </a:lnTo>
                    <a:lnTo>
                      <a:pt x="438" y="797"/>
                    </a:lnTo>
                    <a:lnTo>
                      <a:pt x="438" y="802"/>
                    </a:lnTo>
                    <a:lnTo>
                      <a:pt x="435" y="807"/>
                    </a:lnTo>
                    <a:lnTo>
                      <a:pt x="429" y="811"/>
                    </a:lnTo>
                    <a:lnTo>
                      <a:pt x="423" y="812"/>
                    </a:lnTo>
                    <a:lnTo>
                      <a:pt x="423" y="812"/>
                    </a:lnTo>
                    <a:lnTo>
                      <a:pt x="418" y="811"/>
                    </a:lnTo>
                    <a:lnTo>
                      <a:pt x="412" y="807"/>
                    </a:lnTo>
                    <a:lnTo>
                      <a:pt x="409" y="802"/>
                    </a:lnTo>
                    <a:lnTo>
                      <a:pt x="407" y="797"/>
                    </a:lnTo>
                    <a:lnTo>
                      <a:pt x="407" y="797"/>
                    </a:lnTo>
                    <a:lnTo>
                      <a:pt x="409" y="790"/>
                    </a:lnTo>
                    <a:lnTo>
                      <a:pt x="412" y="785"/>
                    </a:lnTo>
                    <a:lnTo>
                      <a:pt x="418" y="782"/>
                    </a:lnTo>
                    <a:lnTo>
                      <a:pt x="423" y="780"/>
                    </a:lnTo>
                    <a:lnTo>
                      <a:pt x="423" y="780"/>
                    </a:lnTo>
                    <a:close/>
                    <a:moveTo>
                      <a:pt x="365" y="780"/>
                    </a:moveTo>
                    <a:lnTo>
                      <a:pt x="365" y="780"/>
                    </a:lnTo>
                    <a:lnTo>
                      <a:pt x="365" y="780"/>
                    </a:lnTo>
                    <a:lnTo>
                      <a:pt x="372" y="782"/>
                    </a:lnTo>
                    <a:lnTo>
                      <a:pt x="377" y="785"/>
                    </a:lnTo>
                    <a:lnTo>
                      <a:pt x="378" y="790"/>
                    </a:lnTo>
                    <a:lnTo>
                      <a:pt x="380" y="797"/>
                    </a:lnTo>
                    <a:lnTo>
                      <a:pt x="380" y="797"/>
                    </a:lnTo>
                    <a:lnTo>
                      <a:pt x="378" y="802"/>
                    </a:lnTo>
                    <a:lnTo>
                      <a:pt x="377" y="807"/>
                    </a:lnTo>
                    <a:lnTo>
                      <a:pt x="372" y="811"/>
                    </a:lnTo>
                    <a:lnTo>
                      <a:pt x="365" y="812"/>
                    </a:lnTo>
                    <a:lnTo>
                      <a:pt x="365" y="812"/>
                    </a:lnTo>
                    <a:lnTo>
                      <a:pt x="360" y="811"/>
                    </a:lnTo>
                    <a:lnTo>
                      <a:pt x="354" y="807"/>
                    </a:lnTo>
                    <a:lnTo>
                      <a:pt x="351" y="802"/>
                    </a:lnTo>
                    <a:lnTo>
                      <a:pt x="349" y="797"/>
                    </a:lnTo>
                    <a:lnTo>
                      <a:pt x="349" y="797"/>
                    </a:lnTo>
                    <a:lnTo>
                      <a:pt x="351" y="790"/>
                    </a:lnTo>
                    <a:lnTo>
                      <a:pt x="354" y="785"/>
                    </a:lnTo>
                    <a:lnTo>
                      <a:pt x="360" y="782"/>
                    </a:lnTo>
                    <a:lnTo>
                      <a:pt x="365" y="780"/>
                    </a:lnTo>
                    <a:lnTo>
                      <a:pt x="365" y="780"/>
                    </a:lnTo>
                    <a:close/>
                    <a:moveTo>
                      <a:pt x="307" y="780"/>
                    </a:moveTo>
                    <a:lnTo>
                      <a:pt x="307" y="780"/>
                    </a:lnTo>
                    <a:lnTo>
                      <a:pt x="307" y="780"/>
                    </a:lnTo>
                    <a:lnTo>
                      <a:pt x="312" y="782"/>
                    </a:lnTo>
                    <a:lnTo>
                      <a:pt x="317" y="785"/>
                    </a:lnTo>
                    <a:lnTo>
                      <a:pt x="320" y="790"/>
                    </a:lnTo>
                    <a:lnTo>
                      <a:pt x="322" y="797"/>
                    </a:lnTo>
                    <a:lnTo>
                      <a:pt x="322" y="797"/>
                    </a:lnTo>
                    <a:lnTo>
                      <a:pt x="320" y="802"/>
                    </a:lnTo>
                    <a:lnTo>
                      <a:pt x="317" y="807"/>
                    </a:lnTo>
                    <a:lnTo>
                      <a:pt x="312" y="811"/>
                    </a:lnTo>
                    <a:lnTo>
                      <a:pt x="307" y="812"/>
                    </a:lnTo>
                    <a:lnTo>
                      <a:pt x="307" y="812"/>
                    </a:lnTo>
                    <a:lnTo>
                      <a:pt x="300" y="811"/>
                    </a:lnTo>
                    <a:lnTo>
                      <a:pt x="295" y="807"/>
                    </a:lnTo>
                    <a:lnTo>
                      <a:pt x="291" y="802"/>
                    </a:lnTo>
                    <a:lnTo>
                      <a:pt x="291" y="797"/>
                    </a:lnTo>
                    <a:lnTo>
                      <a:pt x="291" y="797"/>
                    </a:lnTo>
                    <a:lnTo>
                      <a:pt x="291" y="790"/>
                    </a:lnTo>
                    <a:lnTo>
                      <a:pt x="295" y="785"/>
                    </a:lnTo>
                    <a:lnTo>
                      <a:pt x="300" y="782"/>
                    </a:lnTo>
                    <a:lnTo>
                      <a:pt x="307" y="780"/>
                    </a:lnTo>
                    <a:lnTo>
                      <a:pt x="307" y="780"/>
                    </a:lnTo>
                    <a:close/>
                    <a:moveTo>
                      <a:pt x="540" y="737"/>
                    </a:moveTo>
                    <a:lnTo>
                      <a:pt x="540" y="737"/>
                    </a:lnTo>
                    <a:lnTo>
                      <a:pt x="540" y="737"/>
                    </a:lnTo>
                    <a:lnTo>
                      <a:pt x="545" y="737"/>
                    </a:lnTo>
                    <a:lnTo>
                      <a:pt x="550" y="741"/>
                    </a:lnTo>
                    <a:lnTo>
                      <a:pt x="554" y="746"/>
                    </a:lnTo>
                    <a:lnTo>
                      <a:pt x="555" y="753"/>
                    </a:lnTo>
                    <a:lnTo>
                      <a:pt x="555" y="753"/>
                    </a:lnTo>
                    <a:lnTo>
                      <a:pt x="554" y="760"/>
                    </a:lnTo>
                    <a:lnTo>
                      <a:pt x="550" y="765"/>
                    </a:lnTo>
                    <a:lnTo>
                      <a:pt x="545" y="768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3" y="768"/>
                    </a:lnTo>
                    <a:lnTo>
                      <a:pt x="528" y="765"/>
                    </a:lnTo>
                    <a:lnTo>
                      <a:pt x="525" y="760"/>
                    </a:lnTo>
                    <a:lnTo>
                      <a:pt x="525" y="753"/>
                    </a:lnTo>
                    <a:lnTo>
                      <a:pt x="525" y="753"/>
                    </a:lnTo>
                    <a:lnTo>
                      <a:pt x="525" y="746"/>
                    </a:lnTo>
                    <a:lnTo>
                      <a:pt x="528" y="741"/>
                    </a:lnTo>
                    <a:lnTo>
                      <a:pt x="533" y="737"/>
                    </a:lnTo>
                    <a:lnTo>
                      <a:pt x="540" y="737"/>
                    </a:lnTo>
                    <a:lnTo>
                      <a:pt x="540" y="737"/>
                    </a:lnTo>
                    <a:close/>
                    <a:moveTo>
                      <a:pt x="482" y="737"/>
                    </a:moveTo>
                    <a:lnTo>
                      <a:pt x="482" y="737"/>
                    </a:lnTo>
                    <a:lnTo>
                      <a:pt x="482" y="737"/>
                    </a:lnTo>
                    <a:lnTo>
                      <a:pt x="487" y="737"/>
                    </a:lnTo>
                    <a:lnTo>
                      <a:pt x="492" y="741"/>
                    </a:lnTo>
                    <a:lnTo>
                      <a:pt x="496" y="746"/>
                    </a:lnTo>
                    <a:lnTo>
                      <a:pt x="498" y="753"/>
                    </a:lnTo>
                    <a:lnTo>
                      <a:pt x="498" y="753"/>
                    </a:lnTo>
                    <a:lnTo>
                      <a:pt x="496" y="760"/>
                    </a:lnTo>
                    <a:lnTo>
                      <a:pt x="492" y="765"/>
                    </a:lnTo>
                    <a:lnTo>
                      <a:pt x="487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5" y="768"/>
                    </a:lnTo>
                    <a:lnTo>
                      <a:pt x="470" y="765"/>
                    </a:lnTo>
                    <a:lnTo>
                      <a:pt x="467" y="760"/>
                    </a:lnTo>
                    <a:lnTo>
                      <a:pt x="465" y="753"/>
                    </a:lnTo>
                    <a:lnTo>
                      <a:pt x="465" y="753"/>
                    </a:lnTo>
                    <a:lnTo>
                      <a:pt x="467" y="746"/>
                    </a:lnTo>
                    <a:lnTo>
                      <a:pt x="470" y="741"/>
                    </a:lnTo>
                    <a:lnTo>
                      <a:pt x="475" y="737"/>
                    </a:lnTo>
                    <a:lnTo>
                      <a:pt x="482" y="737"/>
                    </a:lnTo>
                    <a:lnTo>
                      <a:pt x="482" y="737"/>
                    </a:lnTo>
                    <a:close/>
                    <a:moveTo>
                      <a:pt x="423" y="737"/>
                    </a:moveTo>
                    <a:lnTo>
                      <a:pt x="423" y="737"/>
                    </a:lnTo>
                    <a:lnTo>
                      <a:pt x="423" y="737"/>
                    </a:lnTo>
                    <a:lnTo>
                      <a:pt x="429" y="737"/>
                    </a:lnTo>
                    <a:lnTo>
                      <a:pt x="435" y="741"/>
                    </a:lnTo>
                    <a:lnTo>
                      <a:pt x="438" y="746"/>
                    </a:lnTo>
                    <a:lnTo>
                      <a:pt x="438" y="753"/>
                    </a:lnTo>
                    <a:lnTo>
                      <a:pt x="438" y="753"/>
                    </a:lnTo>
                    <a:lnTo>
                      <a:pt x="438" y="760"/>
                    </a:lnTo>
                    <a:lnTo>
                      <a:pt x="435" y="765"/>
                    </a:lnTo>
                    <a:lnTo>
                      <a:pt x="429" y="768"/>
                    </a:lnTo>
                    <a:lnTo>
                      <a:pt x="423" y="770"/>
                    </a:lnTo>
                    <a:lnTo>
                      <a:pt x="423" y="770"/>
                    </a:lnTo>
                    <a:lnTo>
                      <a:pt x="418" y="768"/>
                    </a:lnTo>
                    <a:lnTo>
                      <a:pt x="412" y="765"/>
                    </a:lnTo>
                    <a:lnTo>
                      <a:pt x="409" y="760"/>
                    </a:lnTo>
                    <a:lnTo>
                      <a:pt x="407" y="753"/>
                    </a:lnTo>
                    <a:lnTo>
                      <a:pt x="407" y="753"/>
                    </a:lnTo>
                    <a:lnTo>
                      <a:pt x="409" y="746"/>
                    </a:lnTo>
                    <a:lnTo>
                      <a:pt x="412" y="741"/>
                    </a:lnTo>
                    <a:lnTo>
                      <a:pt x="418" y="737"/>
                    </a:lnTo>
                    <a:lnTo>
                      <a:pt x="423" y="737"/>
                    </a:lnTo>
                    <a:lnTo>
                      <a:pt x="423" y="737"/>
                    </a:lnTo>
                    <a:close/>
                    <a:moveTo>
                      <a:pt x="365" y="737"/>
                    </a:moveTo>
                    <a:lnTo>
                      <a:pt x="365" y="737"/>
                    </a:lnTo>
                    <a:lnTo>
                      <a:pt x="365" y="737"/>
                    </a:lnTo>
                    <a:lnTo>
                      <a:pt x="372" y="737"/>
                    </a:lnTo>
                    <a:lnTo>
                      <a:pt x="377" y="741"/>
                    </a:lnTo>
                    <a:lnTo>
                      <a:pt x="378" y="746"/>
                    </a:lnTo>
                    <a:lnTo>
                      <a:pt x="380" y="753"/>
                    </a:lnTo>
                    <a:lnTo>
                      <a:pt x="380" y="753"/>
                    </a:lnTo>
                    <a:lnTo>
                      <a:pt x="378" y="760"/>
                    </a:lnTo>
                    <a:lnTo>
                      <a:pt x="377" y="765"/>
                    </a:lnTo>
                    <a:lnTo>
                      <a:pt x="372" y="768"/>
                    </a:lnTo>
                    <a:lnTo>
                      <a:pt x="365" y="770"/>
                    </a:lnTo>
                    <a:lnTo>
                      <a:pt x="365" y="770"/>
                    </a:lnTo>
                    <a:lnTo>
                      <a:pt x="360" y="768"/>
                    </a:lnTo>
                    <a:lnTo>
                      <a:pt x="354" y="765"/>
                    </a:lnTo>
                    <a:lnTo>
                      <a:pt x="351" y="760"/>
                    </a:lnTo>
                    <a:lnTo>
                      <a:pt x="349" y="753"/>
                    </a:lnTo>
                    <a:lnTo>
                      <a:pt x="349" y="753"/>
                    </a:lnTo>
                    <a:lnTo>
                      <a:pt x="351" y="746"/>
                    </a:lnTo>
                    <a:lnTo>
                      <a:pt x="354" y="741"/>
                    </a:lnTo>
                    <a:lnTo>
                      <a:pt x="360" y="737"/>
                    </a:lnTo>
                    <a:lnTo>
                      <a:pt x="365" y="737"/>
                    </a:lnTo>
                    <a:lnTo>
                      <a:pt x="365" y="737"/>
                    </a:lnTo>
                    <a:close/>
                    <a:moveTo>
                      <a:pt x="540" y="693"/>
                    </a:moveTo>
                    <a:lnTo>
                      <a:pt x="540" y="693"/>
                    </a:lnTo>
                    <a:lnTo>
                      <a:pt x="540" y="693"/>
                    </a:lnTo>
                    <a:lnTo>
                      <a:pt x="545" y="695"/>
                    </a:lnTo>
                    <a:lnTo>
                      <a:pt x="550" y="698"/>
                    </a:lnTo>
                    <a:lnTo>
                      <a:pt x="554" y="703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4" y="715"/>
                    </a:lnTo>
                    <a:lnTo>
                      <a:pt x="550" y="720"/>
                    </a:lnTo>
                    <a:lnTo>
                      <a:pt x="545" y="724"/>
                    </a:lnTo>
                    <a:lnTo>
                      <a:pt x="540" y="725"/>
                    </a:lnTo>
                    <a:lnTo>
                      <a:pt x="540" y="725"/>
                    </a:lnTo>
                    <a:lnTo>
                      <a:pt x="533" y="724"/>
                    </a:lnTo>
                    <a:lnTo>
                      <a:pt x="528" y="720"/>
                    </a:lnTo>
                    <a:lnTo>
                      <a:pt x="525" y="715"/>
                    </a:lnTo>
                    <a:lnTo>
                      <a:pt x="525" y="710"/>
                    </a:lnTo>
                    <a:lnTo>
                      <a:pt x="525" y="710"/>
                    </a:lnTo>
                    <a:lnTo>
                      <a:pt x="525" y="703"/>
                    </a:lnTo>
                    <a:lnTo>
                      <a:pt x="528" y="698"/>
                    </a:lnTo>
                    <a:lnTo>
                      <a:pt x="533" y="695"/>
                    </a:lnTo>
                    <a:lnTo>
                      <a:pt x="540" y="693"/>
                    </a:lnTo>
                    <a:lnTo>
                      <a:pt x="540" y="693"/>
                    </a:lnTo>
                    <a:close/>
                    <a:moveTo>
                      <a:pt x="482" y="693"/>
                    </a:moveTo>
                    <a:lnTo>
                      <a:pt x="482" y="693"/>
                    </a:lnTo>
                    <a:lnTo>
                      <a:pt x="482" y="693"/>
                    </a:lnTo>
                    <a:lnTo>
                      <a:pt x="487" y="695"/>
                    </a:lnTo>
                    <a:lnTo>
                      <a:pt x="492" y="698"/>
                    </a:lnTo>
                    <a:lnTo>
                      <a:pt x="496" y="703"/>
                    </a:lnTo>
                    <a:lnTo>
                      <a:pt x="498" y="710"/>
                    </a:lnTo>
                    <a:lnTo>
                      <a:pt x="498" y="710"/>
                    </a:lnTo>
                    <a:lnTo>
                      <a:pt x="496" y="715"/>
                    </a:lnTo>
                    <a:lnTo>
                      <a:pt x="492" y="720"/>
                    </a:lnTo>
                    <a:lnTo>
                      <a:pt x="487" y="724"/>
                    </a:lnTo>
                    <a:lnTo>
                      <a:pt x="482" y="725"/>
                    </a:lnTo>
                    <a:lnTo>
                      <a:pt x="482" y="725"/>
                    </a:lnTo>
                    <a:lnTo>
                      <a:pt x="475" y="724"/>
                    </a:lnTo>
                    <a:lnTo>
                      <a:pt x="470" y="720"/>
                    </a:lnTo>
                    <a:lnTo>
                      <a:pt x="467" y="715"/>
                    </a:lnTo>
                    <a:lnTo>
                      <a:pt x="465" y="710"/>
                    </a:lnTo>
                    <a:lnTo>
                      <a:pt x="465" y="710"/>
                    </a:lnTo>
                    <a:lnTo>
                      <a:pt x="467" y="703"/>
                    </a:lnTo>
                    <a:lnTo>
                      <a:pt x="470" y="698"/>
                    </a:lnTo>
                    <a:lnTo>
                      <a:pt x="475" y="695"/>
                    </a:lnTo>
                    <a:lnTo>
                      <a:pt x="482" y="693"/>
                    </a:lnTo>
                    <a:lnTo>
                      <a:pt x="482" y="693"/>
                    </a:lnTo>
                    <a:close/>
                    <a:moveTo>
                      <a:pt x="423" y="693"/>
                    </a:moveTo>
                    <a:lnTo>
                      <a:pt x="423" y="693"/>
                    </a:lnTo>
                    <a:lnTo>
                      <a:pt x="423" y="693"/>
                    </a:lnTo>
                    <a:lnTo>
                      <a:pt x="429" y="695"/>
                    </a:lnTo>
                    <a:lnTo>
                      <a:pt x="435" y="698"/>
                    </a:lnTo>
                    <a:lnTo>
                      <a:pt x="438" y="703"/>
                    </a:lnTo>
                    <a:lnTo>
                      <a:pt x="438" y="710"/>
                    </a:lnTo>
                    <a:lnTo>
                      <a:pt x="438" y="710"/>
                    </a:lnTo>
                    <a:lnTo>
                      <a:pt x="438" y="715"/>
                    </a:lnTo>
                    <a:lnTo>
                      <a:pt x="435" y="720"/>
                    </a:lnTo>
                    <a:lnTo>
                      <a:pt x="429" y="724"/>
                    </a:lnTo>
                    <a:lnTo>
                      <a:pt x="423" y="725"/>
                    </a:lnTo>
                    <a:lnTo>
                      <a:pt x="423" y="725"/>
                    </a:lnTo>
                    <a:lnTo>
                      <a:pt x="418" y="724"/>
                    </a:lnTo>
                    <a:lnTo>
                      <a:pt x="412" y="720"/>
                    </a:lnTo>
                    <a:lnTo>
                      <a:pt x="409" y="715"/>
                    </a:lnTo>
                    <a:lnTo>
                      <a:pt x="407" y="710"/>
                    </a:lnTo>
                    <a:lnTo>
                      <a:pt x="407" y="710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18" y="695"/>
                    </a:lnTo>
                    <a:lnTo>
                      <a:pt x="423" y="693"/>
                    </a:lnTo>
                    <a:lnTo>
                      <a:pt x="423" y="693"/>
                    </a:lnTo>
                    <a:close/>
                    <a:moveTo>
                      <a:pt x="365" y="693"/>
                    </a:moveTo>
                    <a:lnTo>
                      <a:pt x="365" y="693"/>
                    </a:lnTo>
                    <a:lnTo>
                      <a:pt x="365" y="693"/>
                    </a:lnTo>
                    <a:lnTo>
                      <a:pt x="372" y="695"/>
                    </a:lnTo>
                    <a:lnTo>
                      <a:pt x="377" y="698"/>
                    </a:lnTo>
                    <a:lnTo>
                      <a:pt x="378" y="703"/>
                    </a:lnTo>
                    <a:lnTo>
                      <a:pt x="380" y="710"/>
                    </a:lnTo>
                    <a:lnTo>
                      <a:pt x="380" y="710"/>
                    </a:lnTo>
                    <a:lnTo>
                      <a:pt x="378" y="715"/>
                    </a:lnTo>
                    <a:lnTo>
                      <a:pt x="377" y="720"/>
                    </a:lnTo>
                    <a:lnTo>
                      <a:pt x="372" y="724"/>
                    </a:lnTo>
                    <a:lnTo>
                      <a:pt x="365" y="725"/>
                    </a:lnTo>
                    <a:lnTo>
                      <a:pt x="365" y="725"/>
                    </a:lnTo>
                    <a:lnTo>
                      <a:pt x="360" y="724"/>
                    </a:lnTo>
                    <a:lnTo>
                      <a:pt x="354" y="720"/>
                    </a:lnTo>
                    <a:lnTo>
                      <a:pt x="351" y="715"/>
                    </a:lnTo>
                    <a:lnTo>
                      <a:pt x="349" y="710"/>
                    </a:lnTo>
                    <a:lnTo>
                      <a:pt x="349" y="710"/>
                    </a:lnTo>
                    <a:lnTo>
                      <a:pt x="351" y="703"/>
                    </a:lnTo>
                    <a:lnTo>
                      <a:pt x="354" y="698"/>
                    </a:lnTo>
                    <a:lnTo>
                      <a:pt x="360" y="695"/>
                    </a:lnTo>
                    <a:lnTo>
                      <a:pt x="365" y="693"/>
                    </a:lnTo>
                    <a:lnTo>
                      <a:pt x="365" y="693"/>
                    </a:lnTo>
                    <a:close/>
                    <a:moveTo>
                      <a:pt x="540" y="651"/>
                    </a:moveTo>
                    <a:lnTo>
                      <a:pt x="540" y="651"/>
                    </a:lnTo>
                    <a:lnTo>
                      <a:pt x="540" y="651"/>
                    </a:lnTo>
                    <a:lnTo>
                      <a:pt x="545" y="651"/>
                    </a:lnTo>
                    <a:lnTo>
                      <a:pt x="550" y="654"/>
                    </a:lnTo>
                    <a:lnTo>
                      <a:pt x="554" y="659"/>
                    </a:lnTo>
                    <a:lnTo>
                      <a:pt x="555" y="666"/>
                    </a:lnTo>
                    <a:lnTo>
                      <a:pt x="555" y="666"/>
                    </a:lnTo>
                    <a:lnTo>
                      <a:pt x="554" y="673"/>
                    </a:lnTo>
                    <a:lnTo>
                      <a:pt x="550" y="678"/>
                    </a:lnTo>
                    <a:lnTo>
                      <a:pt x="545" y="681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3" y="681"/>
                    </a:lnTo>
                    <a:lnTo>
                      <a:pt x="528" y="678"/>
                    </a:lnTo>
                    <a:lnTo>
                      <a:pt x="525" y="673"/>
                    </a:lnTo>
                    <a:lnTo>
                      <a:pt x="525" y="666"/>
                    </a:lnTo>
                    <a:lnTo>
                      <a:pt x="525" y="666"/>
                    </a:lnTo>
                    <a:lnTo>
                      <a:pt x="525" y="659"/>
                    </a:lnTo>
                    <a:lnTo>
                      <a:pt x="528" y="654"/>
                    </a:lnTo>
                    <a:lnTo>
                      <a:pt x="533" y="651"/>
                    </a:lnTo>
                    <a:lnTo>
                      <a:pt x="540" y="651"/>
                    </a:lnTo>
                    <a:lnTo>
                      <a:pt x="540" y="651"/>
                    </a:lnTo>
                    <a:close/>
                    <a:moveTo>
                      <a:pt x="423" y="651"/>
                    </a:moveTo>
                    <a:lnTo>
                      <a:pt x="423" y="651"/>
                    </a:lnTo>
                    <a:lnTo>
                      <a:pt x="423" y="651"/>
                    </a:lnTo>
                    <a:lnTo>
                      <a:pt x="429" y="651"/>
                    </a:lnTo>
                    <a:lnTo>
                      <a:pt x="435" y="654"/>
                    </a:lnTo>
                    <a:lnTo>
                      <a:pt x="438" y="659"/>
                    </a:lnTo>
                    <a:lnTo>
                      <a:pt x="438" y="666"/>
                    </a:lnTo>
                    <a:lnTo>
                      <a:pt x="438" y="666"/>
                    </a:lnTo>
                    <a:lnTo>
                      <a:pt x="438" y="673"/>
                    </a:lnTo>
                    <a:lnTo>
                      <a:pt x="435" y="678"/>
                    </a:lnTo>
                    <a:lnTo>
                      <a:pt x="429" y="681"/>
                    </a:lnTo>
                    <a:lnTo>
                      <a:pt x="423" y="683"/>
                    </a:lnTo>
                    <a:lnTo>
                      <a:pt x="423" y="683"/>
                    </a:lnTo>
                    <a:lnTo>
                      <a:pt x="418" y="681"/>
                    </a:lnTo>
                    <a:lnTo>
                      <a:pt x="412" y="678"/>
                    </a:lnTo>
                    <a:lnTo>
                      <a:pt x="409" y="673"/>
                    </a:lnTo>
                    <a:lnTo>
                      <a:pt x="407" y="666"/>
                    </a:lnTo>
                    <a:lnTo>
                      <a:pt x="407" y="666"/>
                    </a:lnTo>
                    <a:lnTo>
                      <a:pt x="409" y="659"/>
                    </a:lnTo>
                    <a:lnTo>
                      <a:pt x="412" y="654"/>
                    </a:lnTo>
                    <a:lnTo>
                      <a:pt x="418" y="651"/>
                    </a:lnTo>
                    <a:lnTo>
                      <a:pt x="423" y="651"/>
                    </a:lnTo>
                    <a:lnTo>
                      <a:pt x="423" y="651"/>
                    </a:lnTo>
                    <a:close/>
                    <a:moveTo>
                      <a:pt x="365" y="651"/>
                    </a:moveTo>
                    <a:lnTo>
                      <a:pt x="365" y="651"/>
                    </a:lnTo>
                    <a:lnTo>
                      <a:pt x="365" y="651"/>
                    </a:lnTo>
                    <a:lnTo>
                      <a:pt x="372" y="651"/>
                    </a:lnTo>
                    <a:lnTo>
                      <a:pt x="377" y="654"/>
                    </a:lnTo>
                    <a:lnTo>
                      <a:pt x="378" y="659"/>
                    </a:lnTo>
                    <a:lnTo>
                      <a:pt x="380" y="666"/>
                    </a:lnTo>
                    <a:lnTo>
                      <a:pt x="380" y="666"/>
                    </a:lnTo>
                    <a:lnTo>
                      <a:pt x="378" y="673"/>
                    </a:lnTo>
                    <a:lnTo>
                      <a:pt x="377" y="678"/>
                    </a:lnTo>
                    <a:lnTo>
                      <a:pt x="372" y="681"/>
                    </a:lnTo>
                    <a:lnTo>
                      <a:pt x="365" y="683"/>
                    </a:lnTo>
                    <a:lnTo>
                      <a:pt x="365" y="683"/>
                    </a:lnTo>
                    <a:lnTo>
                      <a:pt x="360" y="681"/>
                    </a:lnTo>
                    <a:lnTo>
                      <a:pt x="354" y="678"/>
                    </a:lnTo>
                    <a:lnTo>
                      <a:pt x="351" y="673"/>
                    </a:lnTo>
                    <a:lnTo>
                      <a:pt x="349" y="666"/>
                    </a:lnTo>
                    <a:lnTo>
                      <a:pt x="349" y="666"/>
                    </a:lnTo>
                    <a:lnTo>
                      <a:pt x="351" y="659"/>
                    </a:lnTo>
                    <a:lnTo>
                      <a:pt x="354" y="654"/>
                    </a:lnTo>
                    <a:lnTo>
                      <a:pt x="360" y="651"/>
                    </a:lnTo>
                    <a:lnTo>
                      <a:pt x="365" y="651"/>
                    </a:lnTo>
                    <a:lnTo>
                      <a:pt x="365" y="651"/>
                    </a:lnTo>
                    <a:close/>
                    <a:moveTo>
                      <a:pt x="307" y="651"/>
                    </a:moveTo>
                    <a:lnTo>
                      <a:pt x="307" y="651"/>
                    </a:lnTo>
                    <a:lnTo>
                      <a:pt x="307" y="651"/>
                    </a:lnTo>
                    <a:lnTo>
                      <a:pt x="312" y="651"/>
                    </a:lnTo>
                    <a:lnTo>
                      <a:pt x="317" y="654"/>
                    </a:lnTo>
                    <a:lnTo>
                      <a:pt x="320" y="659"/>
                    </a:lnTo>
                    <a:lnTo>
                      <a:pt x="322" y="666"/>
                    </a:lnTo>
                    <a:lnTo>
                      <a:pt x="322" y="666"/>
                    </a:lnTo>
                    <a:lnTo>
                      <a:pt x="320" y="673"/>
                    </a:lnTo>
                    <a:lnTo>
                      <a:pt x="317" y="678"/>
                    </a:lnTo>
                    <a:lnTo>
                      <a:pt x="312" y="681"/>
                    </a:lnTo>
                    <a:lnTo>
                      <a:pt x="307" y="683"/>
                    </a:lnTo>
                    <a:lnTo>
                      <a:pt x="307" y="683"/>
                    </a:lnTo>
                    <a:lnTo>
                      <a:pt x="300" y="681"/>
                    </a:lnTo>
                    <a:lnTo>
                      <a:pt x="295" y="678"/>
                    </a:lnTo>
                    <a:lnTo>
                      <a:pt x="291" y="673"/>
                    </a:lnTo>
                    <a:lnTo>
                      <a:pt x="291" y="666"/>
                    </a:lnTo>
                    <a:lnTo>
                      <a:pt x="291" y="666"/>
                    </a:lnTo>
                    <a:lnTo>
                      <a:pt x="291" y="659"/>
                    </a:lnTo>
                    <a:lnTo>
                      <a:pt x="295" y="654"/>
                    </a:lnTo>
                    <a:lnTo>
                      <a:pt x="300" y="651"/>
                    </a:lnTo>
                    <a:lnTo>
                      <a:pt x="307" y="651"/>
                    </a:lnTo>
                    <a:lnTo>
                      <a:pt x="307" y="651"/>
                    </a:lnTo>
                    <a:close/>
                    <a:moveTo>
                      <a:pt x="540" y="606"/>
                    </a:moveTo>
                    <a:lnTo>
                      <a:pt x="540" y="606"/>
                    </a:lnTo>
                    <a:lnTo>
                      <a:pt x="540" y="606"/>
                    </a:lnTo>
                    <a:lnTo>
                      <a:pt x="545" y="608"/>
                    </a:lnTo>
                    <a:lnTo>
                      <a:pt x="550" y="611"/>
                    </a:lnTo>
                    <a:lnTo>
                      <a:pt x="554" y="616"/>
                    </a:lnTo>
                    <a:lnTo>
                      <a:pt x="555" y="623"/>
                    </a:lnTo>
                    <a:lnTo>
                      <a:pt x="555" y="623"/>
                    </a:lnTo>
                    <a:lnTo>
                      <a:pt x="554" y="628"/>
                    </a:lnTo>
                    <a:lnTo>
                      <a:pt x="550" y="633"/>
                    </a:lnTo>
                    <a:lnTo>
                      <a:pt x="545" y="637"/>
                    </a:lnTo>
                    <a:lnTo>
                      <a:pt x="540" y="639"/>
                    </a:lnTo>
                    <a:lnTo>
                      <a:pt x="540" y="639"/>
                    </a:lnTo>
                    <a:lnTo>
                      <a:pt x="533" y="637"/>
                    </a:lnTo>
                    <a:lnTo>
                      <a:pt x="528" y="633"/>
                    </a:lnTo>
                    <a:lnTo>
                      <a:pt x="525" y="628"/>
                    </a:lnTo>
                    <a:lnTo>
                      <a:pt x="525" y="623"/>
                    </a:lnTo>
                    <a:lnTo>
                      <a:pt x="525" y="623"/>
                    </a:lnTo>
                    <a:lnTo>
                      <a:pt x="525" y="616"/>
                    </a:lnTo>
                    <a:lnTo>
                      <a:pt x="528" y="611"/>
                    </a:lnTo>
                    <a:lnTo>
                      <a:pt x="533" y="608"/>
                    </a:lnTo>
                    <a:lnTo>
                      <a:pt x="540" y="606"/>
                    </a:lnTo>
                    <a:lnTo>
                      <a:pt x="540" y="606"/>
                    </a:lnTo>
                    <a:close/>
                    <a:moveTo>
                      <a:pt x="365" y="606"/>
                    </a:moveTo>
                    <a:lnTo>
                      <a:pt x="365" y="606"/>
                    </a:lnTo>
                    <a:lnTo>
                      <a:pt x="365" y="606"/>
                    </a:lnTo>
                    <a:lnTo>
                      <a:pt x="372" y="608"/>
                    </a:lnTo>
                    <a:lnTo>
                      <a:pt x="377" y="611"/>
                    </a:lnTo>
                    <a:lnTo>
                      <a:pt x="378" y="616"/>
                    </a:lnTo>
                    <a:lnTo>
                      <a:pt x="380" y="623"/>
                    </a:lnTo>
                    <a:lnTo>
                      <a:pt x="380" y="623"/>
                    </a:lnTo>
                    <a:lnTo>
                      <a:pt x="378" y="628"/>
                    </a:lnTo>
                    <a:lnTo>
                      <a:pt x="377" y="633"/>
                    </a:lnTo>
                    <a:lnTo>
                      <a:pt x="372" y="637"/>
                    </a:lnTo>
                    <a:lnTo>
                      <a:pt x="365" y="639"/>
                    </a:lnTo>
                    <a:lnTo>
                      <a:pt x="365" y="639"/>
                    </a:lnTo>
                    <a:lnTo>
                      <a:pt x="360" y="637"/>
                    </a:lnTo>
                    <a:lnTo>
                      <a:pt x="354" y="633"/>
                    </a:lnTo>
                    <a:lnTo>
                      <a:pt x="351" y="628"/>
                    </a:lnTo>
                    <a:lnTo>
                      <a:pt x="349" y="623"/>
                    </a:lnTo>
                    <a:lnTo>
                      <a:pt x="349" y="623"/>
                    </a:lnTo>
                    <a:lnTo>
                      <a:pt x="351" y="616"/>
                    </a:lnTo>
                    <a:lnTo>
                      <a:pt x="354" y="611"/>
                    </a:lnTo>
                    <a:lnTo>
                      <a:pt x="360" y="608"/>
                    </a:lnTo>
                    <a:lnTo>
                      <a:pt x="365" y="606"/>
                    </a:lnTo>
                    <a:lnTo>
                      <a:pt x="365" y="606"/>
                    </a:lnTo>
                    <a:close/>
                    <a:moveTo>
                      <a:pt x="307" y="606"/>
                    </a:moveTo>
                    <a:lnTo>
                      <a:pt x="307" y="606"/>
                    </a:lnTo>
                    <a:lnTo>
                      <a:pt x="307" y="606"/>
                    </a:lnTo>
                    <a:lnTo>
                      <a:pt x="312" y="608"/>
                    </a:lnTo>
                    <a:lnTo>
                      <a:pt x="317" y="611"/>
                    </a:lnTo>
                    <a:lnTo>
                      <a:pt x="320" y="616"/>
                    </a:lnTo>
                    <a:lnTo>
                      <a:pt x="322" y="623"/>
                    </a:lnTo>
                    <a:lnTo>
                      <a:pt x="322" y="623"/>
                    </a:lnTo>
                    <a:lnTo>
                      <a:pt x="320" y="628"/>
                    </a:lnTo>
                    <a:lnTo>
                      <a:pt x="317" y="633"/>
                    </a:lnTo>
                    <a:lnTo>
                      <a:pt x="312" y="637"/>
                    </a:lnTo>
                    <a:lnTo>
                      <a:pt x="307" y="639"/>
                    </a:lnTo>
                    <a:lnTo>
                      <a:pt x="307" y="639"/>
                    </a:lnTo>
                    <a:lnTo>
                      <a:pt x="300" y="637"/>
                    </a:lnTo>
                    <a:lnTo>
                      <a:pt x="295" y="633"/>
                    </a:lnTo>
                    <a:lnTo>
                      <a:pt x="291" y="628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1" y="616"/>
                    </a:lnTo>
                    <a:lnTo>
                      <a:pt x="295" y="611"/>
                    </a:lnTo>
                    <a:lnTo>
                      <a:pt x="300" y="608"/>
                    </a:lnTo>
                    <a:lnTo>
                      <a:pt x="307" y="606"/>
                    </a:lnTo>
                    <a:lnTo>
                      <a:pt x="307" y="606"/>
                    </a:lnTo>
                    <a:close/>
                    <a:moveTo>
                      <a:pt x="249" y="606"/>
                    </a:moveTo>
                    <a:lnTo>
                      <a:pt x="249" y="606"/>
                    </a:lnTo>
                    <a:lnTo>
                      <a:pt x="249" y="606"/>
                    </a:lnTo>
                    <a:lnTo>
                      <a:pt x="254" y="608"/>
                    </a:lnTo>
                    <a:lnTo>
                      <a:pt x="259" y="611"/>
                    </a:lnTo>
                    <a:lnTo>
                      <a:pt x="263" y="616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3" y="628"/>
                    </a:lnTo>
                    <a:lnTo>
                      <a:pt x="259" y="633"/>
                    </a:lnTo>
                    <a:lnTo>
                      <a:pt x="254" y="637"/>
                    </a:lnTo>
                    <a:lnTo>
                      <a:pt x="249" y="639"/>
                    </a:lnTo>
                    <a:lnTo>
                      <a:pt x="249" y="639"/>
                    </a:lnTo>
                    <a:lnTo>
                      <a:pt x="242" y="637"/>
                    </a:lnTo>
                    <a:lnTo>
                      <a:pt x="237" y="633"/>
                    </a:lnTo>
                    <a:lnTo>
                      <a:pt x="234" y="628"/>
                    </a:lnTo>
                    <a:lnTo>
                      <a:pt x="234" y="623"/>
                    </a:lnTo>
                    <a:lnTo>
                      <a:pt x="234" y="623"/>
                    </a:lnTo>
                    <a:lnTo>
                      <a:pt x="234" y="616"/>
                    </a:lnTo>
                    <a:lnTo>
                      <a:pt x="237" y="611"/>
                    </a:lnTo>
                    <a:lnTo>
                      <a:pt x="242" y="608"/>
                    </a:lnTo>
                    <a:lnTo>
                      <a:pt x="249" y="606"/>
                    </a:lnTo>
                    <a:lnTo>
                      <a:pt x="249" y="606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7" y="564"/>
                    </a:lnTo>
                    <a:lnTo>
                      <a:pt x="492" y="567"/>
                    </a:lnTo>
                    <a:lnTo>
                      <a:pt x="496" y="572"/>
                    </a:lnTo>
                    <a:lnTo>
                      <a:pt x="498" y="579"/>
                    </a:lnTo>
                    <a:lnTo>
                      <a:pt x="498" y="579"/>
                    </a:lnTo>
                    <a:lnTo>
                      <a:pt x="496" y="586"/>
                    </a:lnTo>
                    <a:lnTo>
                      <a:pt x="492" y="591"/>
                    </a:lnTo>
                    <a:lnTo>
                      <a:pt x="487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5" y="594"/>
                    </a:lnTo>
                    <a:lnTo>
                      <a:pt x="470" y="591"/>
                    </a:lnTo>
                    <a:lnTo>
                      <a:pt x="467" y="586"/>
                    </a:lnTo>
                    <a:lnTo>
                      <a:pt x="465" y="579"/>
                    </a:lnTo>
                    <a:lnTo>
                      <a:pt x="465" y="579"/>
                    </a:lnTo>
                    <a:lnTo>
                      <a:pt x="467" y="572"/>
                    </a:lnTo>
                    <a:lnTo>
                      <a:pt x="470" y="567"/>
                    </a:lnTo>
                    <a:lnTo>
                      <a:pt x="475" y="564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365" y="564"/>
                    </a:moveTo>
                    <a:lnTo>
                      <a:pt x="365" y="564"/>
                    </a:lnTo>
                    <a:lnTo>
                      <a:pt x="365" y="564"/>
                    </a:lnTo>
                    <a:lnTo>
                      <a:pt x="372" y="564"/>
                    </a:lnTo>
                    <a:lnTo>
                      <a:pt x="377" y="567"/>
                    </a:lnTo>
                    <a:lnTo>
                      <a:pt x="378" y="572"/>
                    </a:lnTo>
                    <a:lnTo>
                      <a:pt x="380" y="579"/>
                    </a:lnTo>
                    <a:lnTo>
                      <a:pt x="380" y="579"/>
                    </a:lnTo>
                    <a:lnTo>
                      <a:pt x="378" y="586"/>
                    </a:lnTo>
                    <a:lnTo>
                      <a:pt x="377" y="591"/>
                    </a:lnTo>
                    <a:lnTo>
                      <a:pt x="372" y="594"/>
                    </a:lnTo>
                    <a:lnTo>
                      <a:pt x="365" y="596"/>
                    </a:lnTo>
                    <a:lnTo>
                      <a:pt x="365" y="596"/>
                    </a:lnTo>
                    <a:lnTo>
                      <a:pt x="360" y="594"/>
                    </a:lnTo>
                    <a:lnTo>
                      <a:pt x="354" y="591"/>
                    </a:lnTo>
                    <a:lnTo>
                      <a:pt x="351" y="586"/>
                    </a:lnTo>
                    <a:lnTo>
                      <a:pt x="349" y="579"/>
                    </a:lnTo>
                    <a:lnTo>
                      <a:pt x="349" y="579"/>
                    </a:lnTo>
                    <a:lnTo>
                      <a:pt x="351" y="572"/>
                    </a:lnTo>
                    <a:lnTo>
                      <a:pt x="354" y="567"/>
                    </a:lnTo>
                    <a:lnTo>
                      <a:pt x="360" y="564"/>
                    </a:lnTo>
                    <a:lnTo>
                      <a:pt x="365" y="564"/>
                    </a:lnTo>
                    <a:lnTo>
                      <a:pt x="365" y="564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2" y="564"/>
                    </a:lnTo>
                    <a:lnTo>
                      <a:pt x="317" y="567"/>
                    </a:lnTo>
                    <a:lnTo>
                      <a:pt x="320" y="572"/>
                    </a:lnTo>
                    <a:lnTo>
                      <a:pt x="322" y="579"/>
                    </a:lnTo>
                    <a:lnTo>
                      <a:pt x="322" y="579"/>
                    </a:lnTo>
                    <a:lnTo>
                      <a:pt x="320" y="586"/>
                    </a:lnTo>
                    <a:lnTo>
                      <a:pt x="317" y="591"/>
                    </a:lnTo>
                    <a:lnTo>
                      <a:pt x="312" y="594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0" y="594"/>
                    </a:lnTo>
                    <a:lnTo>
                      <a:pt x="295" y="591"/>
                    </a:lnTo>
                    <a:lnTo>
                      <a:pt x="291" y="586"/>
                    </a:lnTo>
                    <a:lnTo>
                      <a:pt x="291" y="579"/>
                    </a:lnTo>
                    <a:lnTo>
                      <a:pt x="291" y="579"/>
                    </a:lnTo>
                    <a:lnTo>
                      <a:pt x="291" y="572"/>
                    </a:lnTo>
                    <a:lnTo>
                      <a:pt x="295" y="567"/>
                    </a:lnTo>
                    <a:lnTo>
                      <a:pt x="300" y="564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540" y="519"/>
                    </a:moveTo>
                    <a:lnTo>
                      <a:pt x="540" y="519"/>
                    </a:lnTo>
                    <a:lnTo>
                      <a:pt x="540" y="519"/>
                    </a:lnTo>
                    <a:lnTo>
                      <a:pt x="545" y="521"/>
                    </a:lnTo>
                    <a:lnTo>
                      <a:pt x="550" y="524"/>
                    </a:lnTo>
                    <a:lnTo>
                      <a:pt x="554" y="530"/>
                    </a:lnTo>
                    <a:lnTo>
                      <a:pt x="555" y="536"/>
                    </a:lnTo>
                    <a:lnTo>
                      <a:pt x="555" y="536"/>
                    </a:lnTo>
                    <a:lnTo>
                      <a:pt x="554" y="542"/>
                    </a:lnTo>
                    <a:lnTo>
                      <a:pt x="550" y="547"/>
                    </a:lnTo>
                    <a:lnTo>
                      <a:pt x="545" y="550"/>
                    </a:lnTo>
                    <a:lnTo>
                      <a:pt x="540" y="552"/>
                    </a:lnTo>
                    <a:lnTo>
                      <a:pt x="540" y="552"/>
                    </a:lnTo>
                    <a:lnTo>
                      <a:pt x="533" y="550"/>
                    </a:lnTo>
                    <a:lnTo>
                      <a:pt x="528" y="547"/>
                    </a:lnTo>
                    <a:lnTo>
                      <a:pt x="525" y="542"/>
                    </a:lnTo>
                    <a:lnTo>
                      <a:pt x="525" y="536"/>
                    </a:lnTo>
                    <a:lnTo>
                      <a:pt x="525" y="536"/>
                    </a:lnTo>
                    <a:lnTo>
                      <a:pt x="525" y="530"/>
                    </a:lnTo>
                    <a:lnTo>
                      <a:pt x="528" y="524"/>
                    </a:lnTo>
                    <a:lnTo>
                      <a:pt x="533" y="521"/>
                    </a:lnTo>
                    <a:lnTo>
                      <a:pt x="540" y="519"/>
                    </a:lnTo>
                    <a:lnTo>
                      <a:pt x="540" y="519"/>
                    </a:lnTo>
                    <a:close/>
                    <a:moveTo>
                      <a:pt x="482" y="519"/>
                    </a:moveTo>
                    <a:lnTo>
                      <a:pt x="482" y="519"/>
                    </a:lnTo>
                    <a:lnTo>
                      <a:pt x="482" y="519"/>
                    </a:lnTo>
                    <a:lnTo>
                      <a:pt x="487" y="521"/>
                    </a:lnTo>
                    <a:lnTo>
                      <a:pt x="492" y="524"/>
                    </a:lnTo>
                    <a:lnTo>
                      <a:pt x="496" y="530"/>
                    </a:lnTo>
                    <a:lnTo>
                      <a:pt x="498" y="536"/>
                    </a:lnTo>
                    <a:lnTo>
                      <a:pt x="498" y="536"/>
                    </a:lnTo>
                    <a:lnTo>
                      <a:pt x="496" y="542"/>
                    </a:lnTo>
                    <a:lnTo>
                      <a:pt x="492" y="547"/>
                    </a:lnTo>
                    <a:lnTo>
                      <a:pt x="487" y="550"/>
                    </a:lnTo>
                    <a:lnTo>
                      <a:pt x="482" y="552"/>
                    </a:lnTo>
                    <a:lnTo>
                      <a:pt x="482" y="552"/>
                    </a:lnTo>
                    <a:lnTo>
                      <a:pt x="475" y="550"/>
                    </a:lnTo>
                    <a:lnTo>
                      <a:pt x="470" y="547"/>
                    </a:lnTo>
                    <a:lnTo>
                      <a:pt x="467" y="542"/>
                    </a:lnTo>
                    <a:lnTo>
                      <a:pt x="465" y="536"/>
                    </a:lnTo>
                    <a:lnTo>
                      <a:pt x="465" y="536"/>
                    </a:lnTo>
                    <a:lnTo>
                      <a:pt x="467" y="530"/>
                    </a:lnTo>
                    <a:lnTo>
                      <a:pt x="470" y="524"/>
                    </a:lnTo>
                    <a:lnTo>
                      <a:pt x="475" y="521"/>
                    </a:lnTo>
                    <a:lnTo>
                      <a:pt x="482" y="519"/>
                    </a:lnTo>
                    <a:lnTo>
                      <a:pt x="482" y="519"/>
                    </a:lnTo>
                    <a:close/>
                    <a:moveTo>
                      <a:pt x="423" y="519"/>
                    </a:moveTo>
                    <a:lnTo>
                      <a:pt x="423" y="519"/>
                    </a:lnTo>
                    <a:lnTo>
                      <a:pt x="423" y="519"/>
                    </a:lnTo>
                    <a:lnTo>
                      <a:pt x="429" y="521"/>
                    </a:lnTo>
                    <a:lnTo>
                      <a:pt x="435" y="524"/>
                    </a:lnTo>
                    <a:lnTo>
                      <a:pt x="438" y="530"/>
                    </a:lnTo>
                    <a:lnTo>
                      <a:pt x="438" y="536"/>
                    </a:lnTo>
                    <a:lnTo>
                      <a:pt x="438" y="536"/>
                    </a:lnTo>
                    <a:lnTo>
                      <a:pt x="438" y="542"/>
                    </a:lnTo>
                    <a:lnTo>
                      <a:pt x="435" y="547"/>
                    </a:lnTo>
                    <a:lnTo>
                      <a:pt x="429" y="550"/>
                    </a:lnTo>
                    <a:lnTo>
                      <a:pt x="423" y="552"/>
                    </a:lnTo>
                    <a:lnTo>
                      <a:pt x="423" y="552"/>
                    </a:lnTo>
                    <a:lnTo>
                      <a:pt x="418" y="550"/>
                    </a:lnTo>
                    <a:lnTo>
                      <a:pt x="412" y="547"/>
                    </a:lnTo>
                    <a:lnTo>
                      <a:pt x="409" y="542"/>
                    </a:lnTo>
                    <a:lnTo>
                      <a:pt x="407" y="536"/>
                    </a:lnTo>
                    <a:lnTo>
                      <a:pt x="407" y="536"/>
                    </a:lnTo>
                    <a:lnTo>
                      <a:pt x="409" y="530"/>
                    </a:lnTo>
                    <a:lnTo>
                      <a:pt x="412" y="524"/>
                    </a:lnTo>
                    <a:lnTo>
                      <a:pt x="418" y="521"/>
                    </a:lnTo>
                    <a:lnTo>
                      <a:pt x="423" y="519"/>
                    </a:lnTo>
                    <a:lnTo>
                      <a:pt x="423" y="519"/>
                    </a:lnTo>
                    <a:close/>
                    <a:moveTo>
                      <a:pt x="365" y="519"/>
                    </a:moveTo>
                    <a:lnTo>
                      <a:pt x="365" y="519"/>
                    </a:lnTo>
                    <a:lnTo>
                      <a:pt x="365" y="519"/>
                    </a:lnTo>
                    <a:lnTo>
                      <a:pt x="372" y="521"/>
                    </a:lnTo>
                    <a:lnTo>
                      <a:pt x="377" y="524"/>
                    </a:lnTo>
                    <a:lnTo>
                      <a:pt x="378" y="530"/>
                    </a:lnTo>
                    <a:lnTo>
                      <a:pt x="380" y="536"/>
                    </a:lnTo>
                    <a:lnTo>
                      <a:pt x="380" y="536"/>
                    </a:lnTo>
                    <a:lnTo>
                      <a:pt x="378" y="542"/>
                    </a:lnTo>
                    <a:lnTo>
                      <a:pt x="377" y="547"/>
                    </a:lnTo>
                    <a:lnTo>
                      <a:pt x="372" y="550"/>
                    </a:lnTo>
                    <a:lnTo>
                      <a:pt x="365" y="552"/>
                    </a:lnTo>
                    <a:lnTo>
                      <a:pt x="365" y="552"/>
                    </a:lnTo>
                    <a:lnTo>
                      <a:pt x="360" y="550"/>
                    </a:lnTo>
                    <a:lnTo>
                      <a:pt x="354" y="547"/>
                    </a:lnTo>
                    <a:lnTo>
                      <a:pt x="351" y="542"/>
                    </a:lnTo>
                    <a:lnTo>
                      <a:pt x="349" y="536"/>
                    </a:lnTo>
                    <a:lnTo>
                      <a:pt x="349" y="536"/>
                    </a:lnTo>
                    <a:lnTo>
                      <a:pt x="351" y="530"/>
                    </a:lnTo>
                    <a:lnTo>
                      <a:pt x="354" y="524"/>
                    </a:lnTo>
                    <a:lnTo>
                      <a:pt x="360" y="521"/>
                    </a:lnTo>
                    <a:lnTo>
                      <a:pt x="365" y="519"/>
                    </a:lnTo>
                    <a:lnTo>
                      <a:pt x="365" y="519"/>
                    </a:lnTo>
                    <a:close/>
                    <a:moveTo>
                      <a:pt x="307" y="519"/>
                    </a:moveTo>
                    <a:lnTo>
                      <a:pt x="307" y="519"/>
                    </a:lnTo>
                    <a:lnTo>
                      <a:pt x="307" y="519"/>
                    </a:lnTo>
                    <a:lnTo>
                      <a:pt x="312" y="521"/>
                    </a:lnTo>
                    <a:lnTo>
                      <a:pt x="317" y="524"/>
                    </a:lnTo>
                    <a:lnTo>
                      <a:pt x="320" y="530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20" y="542"/>
                    </a:lnTo>
                    <a:lnTo>
                      <a:pt x="317" y="547"/>
                    </a:lnTo>
                    <a:lnTo>
                      <a:pt x="312" y="550"/>
                    </a:lnTo>
                    <a:lnTo>
                      <a:pt x="307" y="552"/>
                    </a:lnTo>
                    <a:lnTo>
                      <a:pt x="307" y="552"/>
                    </a:lnTo>
                    <a:lnTo>
                      <a:pt x="300" y="550"/>
                    </a:lnTo>
                    <a:lnTo>
                      <a:pt x="295" y="547"/>
                    </a:lnTo>
                    <a:lnTo>
                      <a:pt x="291" y="542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1" y="530"/>
                    </a:lnTo>
                    <a:lnTo>
                      <a:pt x="295" y="524"/>
                    </a:lnTo>
                    <a:lnTo>
                      <a:pt x="300" y="521"/>
                    </a:lnTo>
                    <a:lnTo>
                      <a:pt x="307" y="519"/>
                    </a:lnTo>
                    <a:lnTo>
                      <a:pt x="307" y="519"/>
                    </a:lnTo>
                    <a:close/>
                    <a:moveTo>
                      <a:pt x="249" y="519"/>
                    </a:moveTo>
                    <a:lnTo>
                      <a:pt x="249" y="519"/>
                    </a:lnTo>
                    <a:lnTo>
                      <a:pt x="249" y="519"/>
                    </a:lnTo>
                    <a:lnTo>
                      <a:pt x="254" y="521"/>
                    </a:lnTo>
                    <a:lnTo>
                      <a:pt x="259" y="524"/>
                    </a:lnTo>
                    <a:lnTo>
                      <a:pt x="263" y="530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3" y="542"/>
                    </a:lnTo>
                    <a:lnTo>
                      <a:pt x="259" y="547"/>
                    </a:lnTo>
                    <a:lnTo>
                      <a:pt x="254" y="550"/>
                    </a:lnTo>
                    <a:lnTo>
                      <a:pt x="249" y="552"/>
                    </a:lnTo>
                    <a:lnTo>
                      <a:pt x="249" y="552"/>
                    </a:lnTo>
                    <a:lnTo>
                      <a:pt x="242" y="550"/>
                    </a:lnTo>
                    <a:lnTo>
                      <a:pt x="237" y="547"/>
                    </a:lnTo>
                    <a:lnTo>
                      <a:pt x="234" y="542"/>
                    </a:lnTo>
                    <a:lnTo>
                      <a:pt x="234" y="536"/>
                    </a:lnTo>
                    <a:lnTo>
                      <a:pt x="234" y="536"/>
                    </a:lnTo>
                    <a:lnTo>
                      <a:pt x="234" y="530"/>
                    </a:lnTo>
                    <a:lnTo>
                      <a:pt x="237" y="524"/>
                    </a:lnTo>
                    <a:lnTo>
                      <a:pt x="242" y="521"/>
                    </a:lnTo>
                    <a:lnTo>
                      <a:pt x="249" y="519"/>
                    </a:lnTo>
                    <a:lnTo>
                      <a:pt x="249" y="519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5" y="477"/>
                    </a:lnTo>
                    <a:lnTo>
                      <a:pt x="550" y="482"/>
                    </a:lnTo>
                    <a:lnTo>
                      <a:pt x="554" y="487"/>
                    </a:lnTo>
                    <a:lnTo>
                      <a:pt x="555" y="492"/>
                    </a:lnTo>
                    <a:lnTo>
                      <a:pt x="555" y="492"/>
                    </a:lnTo>
                    <a:lnTo>
                      <a:pt x="554" y="499"/>
                    </a:lnTo>
                    <a:lnTo>
                      <a:pt x="550" y="504"/>
                    </a:lnTo>
                    <a:lnTo>
                      <a:pt x="545" y="507"/>
                    </a:lnTo>
                    <a:lnTo>
                      <a:pt x="540" y="509"/>
                    </a:lnTo>
                    <a:lnTo>
                      <a:pt x="540" y="509"/>
                    </a:lnTo>
                    <a:lnTo>
                      <a:pt x="533" y="507"/>
                    </a:lnTo>
                    <a:lnTo>
                      <a:pt x="528" y="504"/>
                    </a:lnTo>
                    <a:lnTo>
                      <a:pt x="525" y="499"/>
                    </a:lnTo>
                    <a:lnTo>
                      <a:pt x="525" y="492"/>
                    </a:lnTo>
                    <a:lnTo>
                      <a:pt x="525" y="492"/>
                    </a:lnTo>
                    <a:lnTo>
                      <a:pt x="525" y="487"/>
                    </a:lnTo>
                    <a:lnTo>
                      <a:pt x="528" y="482"/>
                    </a:lnTo>
                    <a:lnTo>
                      <a:pt x="533" y="477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7" y="477"/>
                    </a:lnTo>
                    <a:lnTo>
                      <a:pt x="492" y="482"/>
                    </a:lnTo>
                    <a:lnTo>
                      <a:pt x="496" y="487"/>
                    </a:lnTo>
                    <a:lnTo>
                      <a:pt x="498" y="492"/>
                    </a:lnTo>
                    <a:lnTo>
                      <a:pt x="498" y="492"/>
                    </a:lnTo>
                    <a:lnTo>
                      <a:pt x="496" y="499"/>
                    </a:lnTo>
                    <a:lnTo>
                      <a:pt x="492" y="504"/>
                    </a:lnTo>
                    <a:lnTo>
                      <a:pt x="487" y="507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5" y="507"/>
                    </a:lnTo>
                    <a:lnTo>
                      <a:pt x="470" y="504"/>
                    </a:lnTo>
                    <a:lnTo>
                      <a:pt x="467" y="499"/>
                    </a:lnTo>
                    <a:lnTo>
                      <a:pt x="465" y="492"/>
                    </a:lnTo>
                    <a:lnTo>
                      <a:pt x="465" y="492"/>
                    </a:lnTo>
                    <a:lnTo>
                      <a:pt x="467" y="487"/>
                    </a:lnTo>
                    <a:lnTo>
                      <a:pt x="470" y="482"/>
                    </a:lnTo>
                    <a:lnTo>
                      <a:pt x="475" y="477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3" y="477"/>
                    </a:moveTo>
                    <a:lnTo>
                      <a:pt x="423" y="477"/>
                    </a:lnTo>
                    <a:lnTo>
                      <a:pt x="423" y="477"/>
                    </a:lnTo>
                    <a:lnTo>
                      <a:pt x="429" y="477"/>
                    </a:lnTo>
                    <a:lnTo>
                      <a:pt x="435" y="482"/>
                    </a:lnTo>
                    <a:lnTo>
                      <a:pt x="438" y="487"/>
                    </a:lnTo>
                    <a:lnTo>
                      <a:pt x="438" y="492"/>
                    </a:lnTo>
                    <a:lnTo>
                      <a:pt x="438" y="492"/>
                    </a:lnTo>
                    <a:lnTo>
                      <a:pt x="438" y="499"/>
                    </a:lnTo>
                    <a:lnTo>
                      <a:pt x="435" y="504"/>
                    </a:lnTo>
                    <a:lnTo>
                      <a:pt x="429" y="507"/>
                    </a:lnTo>
                    <a:lnTo>
                      <a:pt x="423" y="509"/>
                    </a:lnTo>
                    <a:lnTo>
                      <a:pt x="423" y="509"/>
                    </a:lnTo>
                    <a:lnTo>
                      <a:pt x="418" y="507"/>
                    </a:lnTo>
                    <a:lnTo>
                      <a:pt x="412" y="504"/>
                    </a:lnTo>
                    <a:lnTo>
                      <a:pt x="409" y="499"/>
                    </a:lnTo>
                    <a:lnTo>
                      <a:pt x="407" y="492"/>
                    </a:lnTo>
                    <a:lnTo>
                      <a:pt x="407" y="492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8" y="477"/>
                    </a:lnTo>
                    <a:lnTo>
                      <a:pt x="423" y="477"/>
                    </a:lnTo>
                    <a:lnTo>
                      <a:pt x="423" y="477"/>
                    </a:lnTo>
                    <a:close/>
                    <a:moveTo>
                      <a:pt x="365" y="477"/>
                    </a:moveTo>
                    <a:lnTo>
                      <a:pt x="365" y="477"/>
                    </a:lnTo>
                    <a:lnTo>
                      <a:pt x="365" y="477"/>
                    </a:lnTo>
                    <a:lnTo>
                      <a:pt x="372" y="477"/>
                    </a:lnTo>
                    <a:lnTo>
                      <a:pt x="377" y="482"/>
                    </a:lnTo>
                    <a:lnTo>
                      <a:pt x="378" y="487"/>
                    </a:lnTo>
                    <a:lnTo>
                      <a:pt x="380" y="492"/>
                    </a:lnTo>
                    <a:lnTo>
                      <a:pt x="380" y="492"/>
                    </a:lnTo>
                    <a:lnTo>
                      <a:pt x="378" y="499"/>
                    </a:lnTo>
                    <a:lnTo>
                      <a:pt x="377" y="504"/>
                    </a:lnTo>
                    <a:lnTo>
                      <a:pt x="372" y="507"/>
                    </a:lnTo>
                    <a:lnTo>
                      <a:pt x="365" y="509"/>
                    </a:lnTo>
                    <a:lnTo>
                      <a:pt x="365" y="509"/>
                    </a:lnTo>
                    <a:lnTo>
                      <a:pt x="360" y="507"/>
                    </a:lnTo>
                    <a:lnTo>
                      <a:pt x="354" y="504"/>
                    </a:lnTo>
                    <a:lnTo>
                      <a:pt x="351" y="499"/>
                    </a:lnTo>
                    <a:lnTo>
                      <a:pt x="349" y="492"/>
                    </a:lnTo>
                    <a:lnTo>
                      <a:pt x="349" y="492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60" y="477"/>
                    </a:lnTo>
                    <a:lnTo>
                      <a:pt x="365" y="477"/>
                    </a:lnTo>
                    <a:lnTo>
                      <a:pt x="365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2" y="477"/>
                    </a:lnTo>
                    <a:lnTo>
                      <a:pt x="317" y="482"/>
                    </a:lnTo>
                    <a:lnTo>
                      <a:pt x="320" y="487"/>
                    </a:lnTo>
                    <a:lnTo>
                      <a:pt x="322" y="492"/>
                    </a:lnTo>
                    <a:lnTo>
                      <a:pt x="322" y="492"/>
                    </a:lnTo>
                    <a:lnTo>
                      <a:pt x="320" y="499"/>
                    </a:lnTo>
                    <a:lnTo>
                      <a:pt x="317" y="504"/>
                    </a:lnTo>
                    <a:lnTo>
                      <a:pt x="312" y="507"/>
                    </a:lnTo>
                    <a:lnTo>
                      <a:pt x="307" y="509"/>
                    </a:lnTo>
                    <a:lnTo>
                      <a:pt x="307" y="509"/>
                    </a:lnTo>
                    <a:lnTo>
                      <a:pt x="300" y="507"/>
                    </a:lnTo>
                    <a:lnTo>
                      <a:pt x="295" y="504"/>
                    </a:lnTo>
                    <a:lnTo>
                      <a:pt x="291" y="499"/>
                    </a:lnTo>
                    <a:lnTo>
                      <a:pt x="291" y="492"/>
                    </a:lnTo>
                    <a:lnTo>
                      <a:pt x="291" y="492"/>
                    </a:lnTo>
                    <a:lnTo>
                      <a:pt x="291" y="487"/>
                    </a:lnTo>
                    <a:lnTo>
                      <a:pt x="295" y="482"/>
                    </a:lnTo>
                    <a:lnTo>
                      <a:pt x="300" y="477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365" y="432"/>
                    </a:moveTo>
                    <a:lnTo>
                      <a:pt x="365" y="432"/>
                    </a:lnTo>
                    <a:lnTo>
                      <a:pt x="365" y="432"/>
                    </a:lnTo>
                    <a:lnTo>
                      <a:pt x="372" y="434"/>
                    </a:lnTo>
                    <a:lnTo>
                      <a:pt x="377" y="438"/>
                    </a:lnTo>
                    <a:lnTo>
                      <a:pt x="378" y="443"/>
                    </a:lnTo>
                    <a:lnTo>
                      <a:pt x="380" y="450"/>
                    </a:lnTo>
                    <a:lnTo>
                      <a:pt x="380" y="450"/>
                    </a:lnTo>
                    <a:lnTo>
                      <a:pt x="378" y="455"/>
                    </a:lnTo>
                    <a:lnTo>
                      <a:pt x="377" y="460"/>
                    </a:lnTo>
                    <a:lnTo>
                      <a:pt x="372" y="465"/>
                    </a:lnTo>
                    <a:lnTo>
                      <a:pt x="365" y="465"/>
                    </a:lnTo>
                    <a:lnTo>
                      <a:pt x="365" y="465"/>
                    </a:lnTo>
                    <a:lnTo>
                      <a:pt x="360" y="465"/>
                    </a:lnTo>
                    <a:lnTo>
                      <a:pt x="354" y="460"/>
                    </a:lnTo>
                    <a:lnTo>
                      <a:pt x="351" y="455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1" y="443"/>
                    </a:lnTo>
                    <a:lnTo>
                      <a:pt x="354" y="438"/>
                    </a:lnTo>
                    <a:lnTo>
                      <a:pt x="360" y="434"/>
                    </a:lnTo>
                    <a:lnTo>
                      <a:pt x="365" y="432"/>
                    </a:lnTo>
                    <a:lnTo>
                      <a:pt x="365" y="432"/>
                    </a:lnTo>
                    <a:close/>
                    <a:moveTo>
                      <a:pt x="307" y="432"/>
                    </a:moveTo>
                    <a:lnTo>
                      <a:pt x="307" y="432"/>
                    </a:lnTo>
                    <a:lnTo>
                      <a:pt x="307" y="432"/>
                    </a:lnTo>
                    <a:lnTo>
                      <a:pt x="312" y="434"/>
                    </a:lnTo>
                    <a:lnTo>
                      <a:pt x="317" y="438"/>
                    </a:lnTo>
                    <a:lnTo>
                      <a:pt x="320" y="443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0" y="455"/>
                    </a:lnTo>
                    <a:lnTo>
                      <a:pt x="317" y="460"/>
                    </a:lnTo>
                    <a:lnTo>
                      <a:pt x="312" y="465"/>
                    </a:lnTo>
                    <a:lnTo>
                      <a:pt x="307" y="465"/>
                    </a:lnTo>
                    <a:lnTo>
                      <a:pt x="307" y="465"/>
                    </a:lnTo>
                    <a:lnTo>
                      <a:pt x="300" y="465"/>
                    </a:lnTo>
                    <a:lnTo>
                      <a:pt x="295" y="460"/>
                    </a:lnTo>
                    <a:lnTo>
                      <a:pt x="291" y="455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1" y="443"/>
                    </a:lnTo>
                    <a:lnTo>
                      <a:pt x="295" y="438"/>
                    </a:lnTo>
                    <a:lnTo>
                      <a:pt x="300" y="434"/>
                    </a:lnTo>
                    <a:lnTo>
                      <a:pt x="307" y="432"/>
                    </a:lnTo>
                    <a:lnTo>
                      <a:pt x="307" y="432"/>
                    </a:lnTo>
                    <a:close/>
                    <a:moveTo>
                      <a:pt x="249" y="432"/>
                    </a:moveTo>
                    <a:lnTo>
                      <a:pt x="249" y="432"/>
                    </a:lnTo>
                    <a:lnTo>
                      <a:pt x="249" y="432"/>
                    </a:lnTo>
                    <a:lnTo>
                      <a:pt x="254" y="434"/>
                    </a:lnTo>
                    <a:lnTo>
                      <a:pt x="259" y="438"/>
                    </a:lnTo>
                    <a:lnTo>
                      <a:pt x="263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3" y="455"/>
                    </a:lnTo>
                    <a:lnTo>
                      <a:pt x="259" y="460"/>
                    </a:lnTo>
                    <a:lnTo>
                      <a:pt x="254" y="465"/>
                    </a:lnTo>
                    <a:lnTo>
                      <a:pt x="249" y="465"/>
                    </a:lnTo>
                    <a:lnTo>
                      <a:pt x="249" y="465"/>
                    </a:lnTo>
                    <a:lnTo>
                      <a:pt x="242" y="465"/>
                    </a:lnTo>
                    <a:lnTo>
                      <a:pt x="237" y="460"/>
                    </a:lnTo>
                    <a:lnTo>
                      <a:pt x="234" y="455"/>
                    </a:lnTo>
                    <a:lnTo>
                      <a:pt x="234" y="450"/>
                    </a:lnTo>
                    <a:lnTo>
                      <a:pt x="234" y="450"/>
                    </a:lnTo>
                    <a:lnTo>
                      <a:pt x="234" y="443"/>
                    </a:lnTo>
                    <a:lnTo>
                      <a:pt x="237" y="438"/>
                    </a:lnTo>
                    <a:lnTo>
                      <a:pt x="242" y="434"/>
                    </a:lnTo>
                    <a:lnTo>
                      <a:pt x="249" y="432"/>
                    </a:lnTo>
                    <a:lnTo>
                      <a:pt x="249" y="432"/>
                    </a:lnTo>
                    <a:close/>
                    <a:moveTo>
                      <a:pt x="1180" y="129"/>
                    </a:moveTo>
                    <a:lnTo>
                      <a:pt x="1180" y="129"/>
                    </a:lnTo>
                    <a:lnTo>
                      <a:pt x="1180" y="129"/>
                    </a:lnTo>
                    <a:lnTo>
                      <a:pt x="1187" y="131"/>
                    </a:lnTo>
                    <a:lnTo>
                      <a:pt x="1192" y="134"/>
                    </a:lnTo>
                    <a:lnTo>
                      <a:pt x="1196" y="140"/>
                    </a:lnTo>
                    <a:lnTo>
                      <a:pt x="1196" y="145"/>
                    </a:lnTo>
                    <a:lnTo>
                      <a:pt x="1196" y="145"/>
                    </a:lnTo>
                    <a:lnTo>
                      <a:pt x="1196" y="151"/>
                    </a:lnTo>
                    <a:lnTo>
                      <a:pt x="1192" y="157"/>
                    </a:lnTo>
                    <a:lnTo>
                      <a:pt x="1187" y="160"/>
                    </a:lnTo>
                    <a:lnTo>
                      <a:pt x="1180" y="162"/>
                    </a:lnTo>
                    <a:lnTo>
                      <a:pt x="1180" y="162"/>
                    </a:lnTo>
                    <a:lnTo>
                      <a:pt x="1175" y="160"/>
                    </a:lnTo>
                    <a:lnTo>
                      <a:pt x="1170" y="157"/>
                    </a:lnTo>
                    <a:lnTo>
                      <a:pt x="1167" y="151"/>
                    </a:lnTo>
                    <a:lnTo>
                      <a:pt x="1165" y="145"/>
                    </a:lnTo>
                    <a:lnTo>
                      <a:pt x="1165" y="145"/>
                    </a:lnTo>
                    <a:lnTo>
                      <a:pt x="1167" y="140"/>
                    </a:lnTo>
                    <a:lnTo>
                      <a:pt x="1170" y="134"/>
                    </a:lnTo>
                    <a:lnTo>
                      <a:pt x="1175" y="131"/>
                    </a:lnTo>
                    <a:lnTo>
                      <a:pt x="1180" y="129"/>
                    </a:lnTo>
                    <a:lnTo>
                      <a:pt x="1180" y="129"/>
                    </a:lnTo>
                    <a:close/>
                    <a:moveTo>
                      <a:pt x="1298" y="954"/>
                    </a:moveTo>
                    <a:lnTo>
                      <a:pt x="1298" y="954"/>
                    </a:lnTo>
                    <a:lnTo>
                      <a:pt x="1298" y="954"/>
                    </a:lnTo>
                    <a:lnTo>
                      <a:pt x="1303" y="955"/>
                    </a:lnTo>
                    <a:lnTo>
                      <a:pt x="1308" y="959"/>
                    </a:lnTo>
                    <a:lnTo>
                      <a:pt x="1312" y="964"/>
                    </a:lnTo>
                    <a:lnTo>
                      <a:pt x="1313" y="969"/>
                    </a:lnTo>
                    <a:lnTo>
                      <a:pt x="1313" y="969"/>
                    </a:lnTo>
                    <a:lnTo>
                      <a:pt x="1312" y="976"/>
                    </a:lnTo>
                    <a:lnTo>
                      <a:pt x="1308" y="981"/>
                    </a:lnTo>
                    <a:lnTo>
                      <a:pt x="1303" y="984"/>
                    </a:lnTo>
                    <a:lnTo>
                      <a:pt x="1298" y="986"/>
                    </a:lnTo>
                    <a:lnTo>
                      <a:pt x="1298" y="986"/>
                    </a:lnTo>
                    <a:lnTo>
                      <a:pt x="1291" y="984"/>
                    </a:lnTo>
                    <a:lnTo>
                      <a:pt x="1286" y="981"/>
                    </a:lnTo>
                    <a:lnTo>
                      <a:pt x="1283" y="976"/>
                    </a:lnTo>
                    <a:lnTo>
                      <a:pt x="1283" y="969"/>
                    </a:lnTo>
                    <a:lnTo>
                      <a:pt x="1283" y="969"/>
                    </a:lnTo>
                    <a:lnTo>
                      <a:pt x="1283" y="964"/>
                    </a:lnTo>
                    <a:lnTo>
                      <a:pt x="1286" y="959"/>
                    </a:lnTo>
                    <a:lnTo>
                      <a:pt x="1291" y="955"/>
                    </a:lnTo>
                    <a:lnTo>
                      <a:pt x="1298" y="954"/>
                    </a:lnTo>
                    <a:lnTo>
                      <a:pt x="1298" y="954"/>
                    </a:lnTo>
                    <a:close/>
                    <a:moveTo>
                      <a:pt x="1240" y="954"/>
                    </a:moveTo>
                    <a:lnTo>
                      <a:pt x="1240" y="954"/>
                    </a:lnTo>
                    <a:lnTo>
                      <a:pt x="1240" y="954"/>
                    </a:lnTo>
                    <a:lnTo>
                      <a:pt x="1245" y="955"/>
                    </a:lnTo>
                    <a:lnTo>
                      <a:pt x="1250" y="959"/>
                    </a:lnTo>
                    <a:lnTo>
                      <a:pt x="1254" y="964"/>
                    </a:lnTo>
                    <a:lnTo>
                      <a:pt x="1255" y="969"/>
                    </a:lnTo>
                    <a:lnTo>
                      <a:pt x="1255" y="969"/>
                    </a:lnTo>
                    <a:lnTo>
                      <a:pt x="1254" y="976"/>
                    </a:lnTo>
                    <a:lnTo>
                      <a:pt x="1250" y="981"/>
                    </a:lnTo>
                    <a:lnTo>
                      <a:pt x="1245" y="984"/>
                    </a:lnTo>
                    <a:lnTo>
                      <a:pt x="1240" y="986"/>
                    </a:lnTo>
                    <a:lnTo>
                      <a:pt x="1240" y="986"/>
                    </a:lnTo>
                    <a:lnTo>
                      <a:pt x="1233" y="984"/>
                    </a:lnTo>
                    <a:lnTo>
                      <a:pt x="1228" y="981"/>
                    </a:lnTo>
                    <a:lnTo>
                      <a:pt x="1225" y="976"/>
                    </a:lnTo>
                    <a:lnTo>
                      <a:pt x="1225" y="969"/>
                    </a:lnTo>
                    <a:lnTo>
                      <a:pt x="1225" y="969"/>
                    </a:lnTo>
                    <a:lnTo>
                      <a:pt x="1225" y="964"/>
                    </a:lnTo>
                    <a:lnTo>
                      <a:pt x="1228" y="959"/>
                    </a:lnTo>
                    <a:lnTo>
                      <a:pt x="1233" y="955"/>
                    </a:lnTo>
                    <a:lnTo>
                      <a:pt x="1240" y="954"/>
                    </a:lnTo>
                    <a:lnTo>
                      <a:pt x="1240" y="954"/>
                    </a:lnTo>
                    <a:close/>
                    <a:moveTo>
                      <a:pt x="1180" y="954"/>
                    </a:moveTo>
                    <a:lnTo>
                      <a:pt x="1180" y="954"/>
                    </a:lnTo>
                    <a:lnTo>
                      <a:pt x="1180" y="954"/>
                    </a:lnTo>
                    <a:lnTo>
                      <a:pt x="1187" y="955"/>
                    </a:lnTo>
                    <a:lnTo>
                      <a:pt x="1192" y="959"/>
                    </a:lnTo>
                    <a:lnTo>
                      <a:pt x="1196" y="964"/>
                    </a:lnTo>
                    <a:lnTo>
                      <a:pt x="1196" y="969"/>
                    </a:lnTo>
                    <a:lnTo>
                      <a:pt x="1196" y="969"/>
                    </a:lnTo>
                    <a:lnTo>
                      <a:pt x="1196" y="976"/>
                    </a:lnTo>
                    <a:lnTo>
                      <a:pt x="1192" y="981"/>
                    </a:lnTo>
                    <a:lnTo>
                      <a:pt x="1187" y="984"/>
                    </a:lnTo>
                    <a:lnTo>
                      <a:pt x="1180" y="986"/>
                    </a:lnTo>
                    <a:lnTo>
                      <a:pt x="1180" y="986"/>
                    </a:lnTo>
                    <a:lnTo>
                      <a:pt x="1175" y="984"/>
                    </a:lnTo>
                    <a:lnTo>
                      <a:pt x="1170" y="981"/>
                    </a:lnTo>
                    <a:lnTo>
                      <a:pt x="1167" y="976"/>
                    </a:lnTo>
                    <a:lnTo>
                      <a:pt x="1165" y="969"/>
                    </a:lnTo>
                    <a:lnTo>
                      <a:pt x="1165" y="969"/>
                    </a:lnTo>
                    <a:lnTo>
                      <a:pt x="1167" y="964"/>
                    </a:lnTo>
                    <a:lnTo>
                      <a:pt x="1170" y="959"/>
                    </a:lnTo>
                    <a:lnTo>
                      <a:pt x="1175" y="955"/>
                    </a:lnTo>
                    <a:lnTo>
                      <a:pt x="1180" y="954"/>
                    </a:lnTo>
                    <a:lnTo>
                      <a:pt x="1180" y="954"/>
                    </a:lnTo>
                    <a:close/>
                    <a:moveTo>
                      <a:pt x="1123" y="954"/>
                    </a:moveTo>
                    <a:lnTo>
                      <a:pt x="1123" y="954"/>
                    </a:lnTo>
                    <a:lnTo>
                      <a:pt x="1123" y="954"/>
                    </a:lnTo>
                    <a:lnTo>
                      <a:pt x="1129" y="955"/>
                    </a:lnTo>
                    <a:lnTo>
                      <a:pt x="1134" y="959"/>
                    </a:lnTo>
                    <a:lnTo>
                      <a:pt x="1138" y="964"/>
                    </a:lnTo>
                    <a:lnTo>
                      <a:pt x="1138" y="969"/>
                    </a:lnTo>
                    <a:lnTo>
                      <a:pt x="1138" y="969"/>
                    </a:lnTo>
                    <a:lnTo>
                      <a:pt x="1138" y="976"/>
                    </a:lnTo>
                    <a:lnTo>
                      <a:pt x="1134" y="981"/>
                    </a:lnTo>
                    <a:lnTo>
                      <a:pt x="1129" y="984"/>
                    </a:lnTo>
                    <a:lnTo>
                      <a:pt x="1123" y="986"/>
                    </a:lnTo>
                    <a:lnTo>
                      <a:pt x="1123" y="986"/>
                    </a:lnTo>
                    <a:lnTo>
                      <a:pt x="1117" y="984"/>
                    </a:lnTo>
                    <a:lnTo>
                      <a:pt x="1112" y="981"/>
                    </a:lnTo>
                    <a:lnTo>
                      <a:pt x="1109" y="976"/>
                    </a:lnTo>
                    <a:lnTo>
                      <a:pt x="1107" y="969"/>
                    </a:lnTo>
                    <a:lnTo>
                      <a:pt x="1107" y="969"/>
                    </a:lnTo>
                    <a:lnTo>
                      <a:pt x="1109" y="964"/>
                    </a:lnTo>
                    <a:lnTo>
                      <a:pt x="1112" y="959"/>
                    </a:lnTo>
                    <a:lnTo>
                      <a:pt x="1117" y="955"/>
                    </a:lnTo>
                    <a:lnTo>
                      <a:pt x="1123" y="954"/>
                    </a:lnTo>
                    <a:lnTo>
                      <a:pt x="1123" y="954"/>
                    </a:lnTo>
                    <a:close/>
                    <a:moveTo>
                      <a:pt x="1065" y="954"/>
                    </a:moveTo>
                    <a:lnTo>
                      <a:pt x="1065" y="954"/>
                    </a:lnTo>
                    <a:lnTo>
                      <a:pt x="1065" y="954"/>
                    </a:lnTo>
                    <a:lnTo>
                      <a:pt x="1070" y="955"/>
                    </a:lnTo>
                    <a:lnTo>
                      <a:pt x="1075" y="959"/>
                    </a:lnTo>
                    <a:lnTo>
                      <a:pt x="1078" y="964"/>
                    </a:lnTo>
                    <a:lnTo>
                      <a:pt x="1080" y="969"/>
                    </a:lnTo>
                    <a:lnTo>
                      <a:pt x="1080" y="969"/>
                    </a:lnTo>
                    <a:lnTo>
                      <a:pt x="1078" y="976"/>
                    </a:lnTo>
                    <a:lnTo>
                      <a:pt x="1075" y="981"/>
                    </a:lnTo>
                    <a:lnTo>
                      <a:pt x="1070" y="984"/>
                    </a:lnTo>
                    <a:lnTo>
                      <a:pt x="1065" y="986"/>
                    </a:lnTo>
                    <a:lnTo>
                      <a:pt x="1065" y="986"/>
                    </a:lnTo>
                    <a:lnTo>
                      <a:pt x="1058" y="984"/>
                    </a:lnTo>
                    <a:lnTo>
                      <a:pt x="1053" y="981"/>
                    </a:lnTo>
                    <a:lnTo>
                      <a:pt x="1051" y="976"/>
                    </a:lnTo>
                    <a:lnTo>
                      <a:pt x="1049" y="969"/>
                    </a:lnTo>
                    <a:lnTo>
                      <a:pt x="1049" y="969"/>
                    </a:lnTo>
                    <a:lnTo>
                      <a:pt x="1051" y="964"/>
                    </a:lnTo>
                    <a:lnTo>
                      <a:pt x="1053" y="959"/>
                    </a:lnTo>
                    <a:lnTo>
                      <a:pt x="1058" y="955"/>
                    </a:lnTo>
                    <a:lnTo>
                      <a:pt x="1065" y="954"/>
                    </a:lnTo>
                    <a:lnTo>
                      <a:pt x="1065" y="954"/>
                    </a:lnTo>
                    <a:close/>
                    <a:moveTo>
                      <a:pt x="1007" y="954"/>
                    </a:moveTo>
                    <a:lnTo>
                      <a:pt x="1007" y="954"/>
                    </a:lnTo>
                    <a:lnTo>
                      <a:pt x="1007" y="954"/>
                    </a:lnTo>
                    <a:lnTo>
                      <a:pt x="1012" y="955"/>
                    </a:lnTo>
                    <a:lnTo>
                      <a:pt x="1017" y="959"/>
                    </a:lnTo>
                    <a:lnTo>
                      <a:pt x="1020" y="964"/>
                    </a:lnTo>
                    <a:lnTo>
                      <a:pt x="1022" y="969"/>
                    </a:lnTo>
                    <a:lnTo>
                      <a:pt x="1022" y="969"/>
                    </a:lnTo>
                    <a:lnTo>
                      <a:pt x="1020" y="976"/>
                    </a:lnTo>
                    <a:lnTo>
                      <a:pt x="1017" y="981"/>
                    </a:lnTo>
                    <a:lnTo>
                      <a:pt x="1012" y="984"/>
                    </a:lnTo>
                    <a:lnTo>
                      <a:pt x="1007" y="986"/>
                    </a:lnTo>
                    <a:lnTo>
                      <a:pt x="1007" y="986"/>
                    </a:lnTo>
                    <a:lnTo>
                      <a:pt x="1000" y="984"/>
                    </a:lnTo>
                    <a:lnTo>
                      <a:pt x="995" y="981"/>
                    </a:lnTo>
                    <a:lnTo>
                      <a:pt x="991" y="976"/>
                    </a:lnTo>
                    <a:lnTo>
                      <a:pt x="991" y="969"/>
                    </a:lnTo>
                    <a:lnTo>
                      <a:pt x="991" y="969"/>
                    </a:lnTo>
                    <a:lnTo>
                      <a:pt x="991" y="964"/>
                    </a:lnTo>
                    <a:lnTo>
                      <a:pt x="995" y="959"/>
                    </a:lnTo>
                    <a:lnTo>
                      <a:pt x="1000" y="955"/>
                    </a:lnTo>
                    <a:lnTo>
                      <a:pt x="1007" y="954"/>
                    </a:lnTo>
                    <a:lnTo>
                      <a:pt x="1007" y="954"/>
                    </a:lnTo>
                    <a:close/>
                    <a:moveTo>
                      <a:pt x="947" y="954"/>
                    </a:moveTo>
                    <a:lnTo>
                      <a:pt x="947" y="954"/>
                    </a:lnTo>
                    <a:lnTo>
                      <a:pt x="947" y="954"/>
                    </a:lnTo>
                    <a:lnTo>
                      <a:pt x="954" y="955"/>
                    </a:lnTo>
                    <a:lnTo>
                      <a:pt x="959" y="959"/>
                    </a:lnTo>
                    <a:lnTo>
                      <a:pt x="962" y="964"/>
                    </a:lnTo>
                    <a:lnTo>
                      <a:pt x="964" y="969"/>
                    </a:lnTo>
                    <a:lnTo>
                      <a:pt x="964" y="969"/>
                    </a:lnTo>
                    <a:lnTo>
                      <a:pt x="962" y="976"/>
                    </a:lnTo>
                    <a:lnTo>
                      <a:pt x="959" y="981"/>
                    </a:lnTo>
                    <a:lnTo>
                      <a:pt x="954" y="984"/>
                    </a:lnTo>
                    <a:lnTo>
                      <a:pt x="947" y="986"/>
                    </a:lnTo>
                    <a:lnTo>
                      <a:pt x="947" y="986"/>
                    </a:lnTo>
                    <a:lnTo>
                      <a:pt x="942" y="984"/>
                    </a:lnTo>
                    <a:lnTo>
                      <a:pt x="937" y="981"/>
                    </a:lnTo>
                    <a:lnTo>
                      <a:pt x="934" y="976"/>
                    </a:lnTo>
                    <a:lnTo>
                      <a:pt x="932" y="969"/>
                    </a:lnTo>
                    <a:lnTo>
                      <a:pt x="932" y="969"/>
                    </a:lnTo>
                    <a:lnTo>
                      <a:pt x="934" y="964"/>
                    </a:lnTo>
                    <a:lnTo>
                      <a:pt x="937" y="959"/>
                    </a:lnTo>
                    <a:lnTo>
                      <a:pt x="942" y="955"/>
                    </a:lnTo>
                    <a:lnTo>
                      <a:pt x="947" y="954"/>
                    </a:lnTo>
                    <a:lnTo>
                      <a:pt x="947" y="954"/>
                    </a:lnTo>
                    <a:close/>
                    <a:moveTo>
                      <a:pt x="889" y="954"/>
                    </a:moveTo>
                    <a:lnTo>
                      <a:pt x="889" y="954"/>
                    </a:lnTo>
                    <a:lnTo>
                      <a:pt x="889" y="954"/>
                    </a:lnTo>
                    <a:lnTo>
                      <a:pt x="896" y="955"/>
                    </a:lnTo>
                    <a:lnTo>
                      <a:pt x="901" y="959"/>
                    </a:lnTo>
                    <a:lnTo>
                      <a:pt x="905" y="964"/>
                    </a:lnTo>
                    <a:lnTo>
                      <a:pt x="905" y="969"/>
                    </a:lnTo>
                    <a:lnTo>
                      <a:pt x="905" y="969"/>
                    </a:lnTo>
                    <a:lnTo>
                      <a:pt x="905" y="976"/>
                    </a:lnTo>
                    <a:lnTo>
                      <a:pt x="901" y="981"/>
                    </a:lnTo>
                    <a:lnTo>
                      <a:pt x="896" y="984"/>
                    </a:lnTo>
                    <a:lnTo>
                      <a:pt x="889" y="986"/>
                    </a:lnTo>
                    <a:lnTo>
                      <a:pt x="889" y="986"/>
                    </a:lnTo>
                    <a:lnTo>
                      <a:pt x="884" y="984"/>
                    </a:lnTo>
                    <a:lnTo>
                      <a:pt x="879" y="981"/>
                    </a:lnTo>
                    <a:lnTo>
                      <a:pt x="876" y="976"/>
                    </a:lnTo>
                    <a:lnTo>
                      <a:pt x="874" y="969"/>
                    </a:lnTo>
                    <a:lnTo>
                      <a:pt x="874" y="969"/>
                    </a:lnTo>
                    <a:lnTo>
                      <a:pt x="876" y="964"/>
                    </a:lnTo>
                    <a:lnTo>
                      <a:pt x="879" y="959"/>
                    </a:lnTo>
                    <a:lnTo>
                      <a:pt x="884" y="955"/>
                    </a:lnTo>
                    <a:lnTo>
                      <a:pt x="889" y="954"/>
                    </a:lnTo>
                    <a:lnTo>
                      <a:pt x="889" y="954"/>
                    </a:lnTo>
                    <a:close/>
                    <a:moveTo>
                      <a:pt x="831" y="954"/>
                    </a:moveTo>
                    <a:lnTo>
                      <a:pt x="831" y="954"/>
                    </a:lnTo>
                    <a:lnTo>
                      <a:pt x="831" y="954"/>
                    </a:lnTo>
                    <a:lnTo>
                      <a:pt x="836" y="955"/>
                    </a:lnTo>
                    <a:lnTo>
                      <a:pt x="842" y="959"/>
                    </a:lnTo>
                    <a:lnTo>
                      <a:pt x="845" y="964"/>
                    </a:lnTo>
                    <a:lnTo>
                      <a:pt x="847" y="969"/>
                    </a:lnTo>
                    <a:lnTo>
                      <a:pt x="847" y="969"/>
                    </a:lnTo>
                    <a:lnTo>
                      <a:pt x="845" y="976"/>
                    </a:lnTo>
                    <a:lnTo>
                      <a:pt x="842" y="981"/>
                    </a:lnTo>
                    <a:lnTo>
                      <a:pt x="836" y="984"/>
                    </a:lnTo>
                    <a:lnTo>
                      <a:pt x="831" y="986"/>
                    </a:lnTo>
                    <a:lnTo>
                      <a:pt x="831" y="986"/>
                    </a:lnTo>
                    <a:lnTo>
                      <a:pt x="825" y="984"/>
                    </a:lnTo>
                    <a:lnTo>
                      <a:pt x="821" y="981"/>
                    </a:lnTo>
                    <a:lnTo>
                      <a:pt x="818" y="976"/>
                    </a:lnTo>
                    <a:lnTo>
                      <a:pt x="816" y="969"/>
                    </a:lnTo>
                    <a:lnTo>
                      <a:pt x="816" y="969"/>
                    </a:lnTo>
                    <a:lnTo>
                      <a:pt x="818" y="964"/>
                    </a:lnTo>
                    <a:lnTo>
                      <a:pt x="821" y="959"/>
                    </a:lnTo>
                    <a:lnTo>
                      <a:pt x="825" y="955"/>
                    </a:lnTo>
                    <a:lnTo>
                      <a:pt x="831" y="954"/>
                    </a:lnTo>
                    <a:lnTo>
                      <a:pt x="831" y="954"/>
                    </a:lnTo>
                    <a:close/>
                    <a:moveTo>
                      <a:pt x="773" y="954"/>
                    </a:moveTo>
                    <a:lnTo>
                      <a:pt x="773" y="954"/>
                    </a:lnTo>
                    <a:lnTo>
                      <a:pt x="773" y="954"/>
                    </a:lnTo>
                    <a:lnTo>
                      <a:pt x="779" y="955"/>
                    </a:lnTo>
                    <a:lnTo>
                      <a:pt x="784" y="959"/>
                    </a:lnTo>
                    <a:lnTo>
                      <a:pt x="787" y="964"/>
                    </a:lnTo>
                    <a:lnTo>
                      <a:pt x="789" y="969"/>
                    </a:lnTo>
                    <a:lnTo>
                      <a:pt x="789" y="969"/>
                    </a:lnTo>
                    <a:lnTo>
                      <a:pt x="787" y="976"/>
                    </a:lnTo>
                    <a:lnTo>
                      <a:pt x="784" y="981"/>
                    </a:lnTo>
                    <a:lnTo>
                      <a:pt x="779" y="984"/>
                    </a:lnTo>
                    <a:lnTo>
                      <a:pt x="773" y="986"/>
                    </a:lnTo>
                    <a:lnTo>
                      <a:pt x="773" y="986"/>
                    </a:lnTo>
                    <a:lnTo>
                      <a:pt x="767" y="984"/>
                    </a:lnTo>
                    <a:lnTo>
                      <a:pt x="762" y="981"/>
                    </a:lnTo>
                    <a:lnTo>
                      <a:pt x="758" y="976"/>
                    </a:lnTo>
                    <a:lnTo>
                      <a:pt x="758" y="969"/>
                    </a:lnTo>
                    <a:lnTo>
                      <a:pt x="758" y="969"/>
                    </a:lnTo>
                    <a:lnTo>
                      <a:pt x="758" y="964"/>
                    </a:lnTo>
                    <a:lnTo>
                      <a:pt x="762" y="959"/>
                    </a:lnTo>
                    <a:lnTo>
                      <a:pt x="767" y="955"/>
                    </a:lnTo>
                    <a:lnTo>
                      <a:pt x="773" y="954"/>
                    </a:lnTo>
                    <a:lnTo>
                      <a:pt x="773" y="954"/>
                    </a:lnTo>
                    <a:close/>
                    <a:moveTo>
                      <a:pt x="714" y="954"/>
                    </a:moveTo>
                    <a:lnTo>
                      <a:pt x="714" y="954"/>
                    </a:lnTo>
                    <a:lnTo>
                      <a:pt x="714" y="954"/>
                    </a:lnTo>
                    <a:lnTo>
                      <a:pt x="721" y="955"/>
                    </a:lnTo>
                    <a:lnTo>
                      <a:pt x="726" y="959"/>
                    </a:lnTo>
                    <a:lnTo>
                      <a:pt x="729" y="964"/>
                    </a:lnTo>
                    <a:lnTo>
                      <a:pt x="731" y="969"/>
                    </a:lnTo>
                    <a:lnTo>
                      <a:pt x="731" y="969"/>
                    </a:lnTo>
                    <a:lnTo>
                      <a:pt x="729" y="976"/>
                    </a:lnTo>
                    <a:lnTo>
                      <a:pt x="726" y="981"/>
                    </a:lnTo>
                    <a:lnTo>
                      <a:pt x="721" y="984"/>
                    </a:lnTo>
                    <a:lnTo>
                      <a:pt x="714" y="986"/>
                    </a:lnTo>
                    <a:lnTo>
                      <a:pt x="714" y="986"/>
                    </a:lnTo>
                    <a:lnTo>
                      <a:pt x="709" y="984"/>
                    </a:lnTo>
                    <a:lnTo>
                      <a:pt x="704" y="981"/>
                    </a:lnTo>
                    <a:lnTo>
                      <a:pt x="700" y="976"/>
                    </a:lnTo>
                    <a:lnTo>
                      <a:pt x="698" y="969"/>
                    </a:lnTo>
                    <a:lnTo>
                      <a:pt x="698" y="969"/>
                    </a:lnTo>
                    <a:lnTo>
                      <a:pt x="700" y="964"/>
                    </a:lnTo>
                    <a:lnTo>
                      <a:pt x="704" y="959"/>
                    </a:lnTo>
                    <a:lnTo>
                      <a:pt x="709" y="955"/>
                    </a:lnTo>
                    <a:lnTo>
                      <a:pt x="714" y="954"/>
                    </a:lnTo>
                    <a:lnTo>
                      <a:pt x="714" y="954"/>
                    </a:lnTo>
                    <a:close/>
                    <a:moveTo>
                      <a:pt x="656" y="954"/>
                    </a:moveTo>
                    <a:lnTo>
                      <a:pt x="656" y="954"/>
                    </a:lnTo>
                    <a:lnTo>
                      <a:pt x="656" y="954"/>
                    </a:lnTo>
                    <a:lnTo>
                      <a:pt x="663" y="955"/>
                    </a:lnTo>
                    <a:lnTo>
                      <a:pt x="668" y="959"/>
                    </a:lnTo>
                    <a:lnTo>
                      <a:pt x="671" y="964"/>
                    </a:lnTo>
                    <a:lnTo>
                      <a:pt x="671" y="969"/>
                    </a:lnTo>
                    <a:lnTo>
                      <a:pt x="671" y="969"/>
                    </a:lnTo>
                    <a:lnTo>
                      <a:pt x="671" y="976"/>
                    </a:lnTo>
                    <a:lnTo>
                      <a:pt x="668" y="981"/>
                    </a:lnTo>
                    <a:lnTo>
                      <a:pt x="663" y="984"/>
                    </a:lnTo>
                    <a:lnTo>
                      <a:pt x="656" y="986"/>
                    </a:lnTo>
                    <a:lnTo>
                      <a:pt x="656" y="986"/>
                    </a:lnTo>
                    <a:lnTo>
                      <a:pt x="651" y="984"/>
                    </a:lnTo>
                    <a:lnTo>
                      <a:pt x="646" y="981"/>
                    </a:lnTo>
                    <a:lnTo>
                      <a:pt x="642" y="976"/>
                    </a:lnTo>
                    <a:lnTo>
                      <a:pt x="641" y="969"/>
                    </a:lnTo>
                    <a:lnTo>
                      <a:pt x="641" y="969"/>
                    </a:lnTo>
                    <a:lnTo>
                      <a:pt x="642" y="964"/>
                    </a:lnTo>
                    <a:lnTo>
                      <a:pt x="646" y="959"/>
                    </a:lnTo>
                    <a:lnTo>
                      <a:pt x="651" y="955"/>
                    </a:lnTo>
                    <a:lnTo>
                      <a:pt x="656" y="954"/>
                    </a:lnTo>
                    <a:lnTo>
                      <a:pt x="656" y="954"/>
                    </a:lnTo>
                    <a:close/>
                    <a:moveTo>
                      <a:pt x="598" y="954"/>
                    </a:moveTo>
                    <a:lnTo>
                      <a:pt x="598" y="954"/>
                    </a:lnTo>
                    <a:lnTo>
                      <a:pt x="598" y="954"/>
                    </a:lnTo>
                    <a:lnTo>
                      <a:pt x="605" y="955"/>
                    </a:lnTo>
                    <a:lnTo>
                      <a:pt x="608" y="959"/>
                    </a:lnTo>
                    <a:lnTo>
                      <a:pt x="612" y="964"/>
                    </a:lnTo>
                    <a:lnTo>
                      <a:pt x="613" y="969"/>
                    </a:lnTo>
                    <a:lnTo>
                      <a:pt x="613" y="969"/>
                    </a:lnTo>
                    <a:lnTo>
                      <a:pt x="612" y="976"/>
                    </a:lnTo>
                    <a:lnTo>
                      <a:pt x="608" y="981"/>
                    </a:lnTo>
                    <a:lnTo>
                      <a:pt x="605" y="984"/>
                    </a:lnTo>
                    <a:lnTo>
                      <a:pt x="598" y="986"/>
                    </a:lnTo>
                    <a:lnTo>
                      <a:pt x="598" y="986"/>
                    </a:lnTo>
                    <a:lnTo>
                      <a:pt x="591" y="984"/>
                    </a:lnTo>
                    <a:lnTo>
                      <a:pt x="588" y="981"/>
                    </a:lnTo>
                    <a:lnTo>
                      <a:pt x="584" y="976"/>
                    </a:lnTo>
                    <a:lnTo>
                      <a:pt x="583" y="969"/>
                    </a:lnTo>
                    <a:lnTo>
                      <a:pt x="583" y="969"/>
                    </a:lnTo>
                    <a:lnTo>
                      <a:pt x="584" y="964"/>
                    </a:lnTo>
                    <a:lnTo>
                      <a:pt x="588" y="959"/>
                    </a:lnTo>
                    <a:lnTo>
                      <a:pt x="591" y="955"/>
                    </a:lnTo>
                    <a:lnTo>
                      <a:pt x="598" y="954"/>
                    </a:lnTo>
                    <a:lnTo>
                      <a:pt x="598" y="954"/>
                    </a:lnTo>
                    <a:close/>
                    <a:moveTo>
                      <a:pt x="1298" y="909"/>
                    </a:moveTo>
                    <a:lnTo>
                      <a:pt x="1298" y="909"/>
                    </a:lnTo>
                    <a:lnTo>
                      <a:pt x="1298" y="909"/>
                    </a:lnTo>
                    <a:lnTo>
                      <a:pt x="1303" y="911"/>
                    </a:lnTo>
                    <a:lnTo>
                      <a:pt x="1308" y="915"/>
                    </a:lnTo>
                    <a:lnTo>
                      <a:pt x="1312" y="920"/>
                    </a:lnTo>
                    <a:lnTo>
                      <a:pt x="1313" y="926"/>
                    </a:lnTo>
                    <a:lnTo>
                      <a:pt x="1313" y="926"/>
                    </a:lnTo>
                    <a:lnTo>
                      <a:pt x="1312" y="933"/>
                    </a:lnTo>
                    <a:lnTo>
                      <a:pt x="1308" y="938"/>
                    </a:lnTo>
                    <a:lnTo>
                      <a:pt x="1303" y="942"/>
                    </a:lnTo>
                    <a:lnTo>
                      <a:pt x="1298" y="942"/>
                    </a:lnTo>
                    <a:lnTo>
                      <a:pt x="1298" y="942"/>
                    </a:lnTo>
                    <a:lnTo>
                      <a:pt x="1291" y="942"/>
                    </a:lnTo>
                    <a:lnTo>
                      <a:pt x="1286" y="938"/>
                    </a:lnTo>
                    <a:lnTo>
                      <a:pt x="1283" y="933"/>
                    </a:lnTo>
                    <a:lnTo>
                      <a:pt x="1283" y="926"/>
                    </a:lnTo>
                    <a:lnTo>
                      <a:pt x="1283" y="926"/>
                    </a:lnTo>
                    <a:lnTo>
                      <a:pt x="1283" y="920"/>
                    </a:lnTo>
                    <a:lnTo>
                      <a:pt x="1286" y="915"/>
                    </a:lnTo>
                    <a:lnTo>
                      <a:pt x="1291" y="911"/>
                    </a:lnTo>
                    <a:lnTo>
                      <a:pt x="1298" y="909"/>
                    </a:lnTo>
                    <a:lnTo>
                      <a:pt x="1298" y="909"/>
                    </a:lnTo>
                    <a:close/>
                    <a:moveTo>
                      <a:pt x="1240" y="909"/>
                    </a:moveTo>
                    <a:lnTo>
                      <a:pt x="1240" y="909"/>
                    </a:lnTo>
                    <a:lnTo>
                      <a:pt x="1240" y="909"/>
                    </a:lnTo>
                    <a:lnTo>
                      <a:pt x="1245" y="911"/>
                    </a:lnTo>
                    <a:lnTo>
                      <a:pt x="1250" y="915"/>
                    </a:lnTo>
                    <a:lnTo>
                      <a:pt x="1254" y="920"/>
                    </a:lnTo>
                    <a:lnTo>
                      <a:pt x="1255" y="926"/>
                    </a:lnTo>
                    <a:lnTo>
                      <a:pt x="1255" y="926"/>
                    </a:lnTo>
                    <a:lnTo>
                      <a:pt x="1254" y="933"/>
                    </a:lnTo>
                    <a:lnTo>
                      <a:pt x="1250" y="938"/>
                    </a:lnTo>
                    <a:lnTo>
                      <a:pt x="1245" y="942"/>
                    </a:lnTo>
                    <a:lnTo>
                      <a:pt x="1240" y="942"/>
                    </a:lnTo>
                    <a:lnTo>
                      <a:pt x="1240" y="942"/>
                    </a:lnTo>
                    <a:lnTo>
                      <a:pt x="1233" y="942"/>
                    </a:lnTo>
                    <a:lnTo>
                      <a:pt x="1228" y="938"/>
                    </a:lnTo>
                    <a:lnTo>
                      <a:pt x="1225" y="933"/>
                    </a:lnTo>
                    <a:lnTo>
                      <a:pt x="1225" y="926"/>
                    </a:lnTo>
                    <a:lnTo>
                      <a:pt x="1225" y="926"/>
                    </a:lnTo>
                    <a:lnTo>
                      <a:pt x="1225" y="920"/>
                    </a:lnTo>
                    <a:lnTo>
                      <a:pt x="1228" y="915"/>
                    </a:lnTo>
                    <a:lnTo>
                      <a:pt x="1233" y="911"/>
                    </a:lnTo>
                    <a:lnTo>
                      <a:pt x="1240" y="909"/>
                    </a:lnTo>
                    <a:lnTo>
                      <a:pt x="1240" y="909"/>
                    </a:lnTo>
                    <a:close/>
                    <a:moveTo>
                      <a:pt x="1180" y="909"/>
                    </a:moveTo>
                    <a:lnTo>
                      <a:pt x="1180" y="909"/>
                    </a:lnTo>
                    <a:lnTo>
                      <a:pt x="1180" y="909"/>
                    </a:lnTo>
                    <a:lnTo>
                      <a:pt x="1187" y="911"/>
                    </a:lnTo>
                    <a:lnTo>
                      <a:pt x="1192" y="915"/>
                    </a:lnTo>
                    <a:lnTo>
                      <a:pt x="1196" y="920"/>
                    </a:lnTo>
                    <a:lnTo>
                      <a:pt x="1196" y="926"/>
                    </a:lnTo>
                    <a:lnTo>
                      <a:pt x="1196" y="926"/>
                    </a:lnTo>
                    <a:lnTo>
                      <a:pt x="1196" y="933"/>
                    </a:lnTo>
                    <a:lnTo>
                      <a:pt x="1192" y="938"/>
                    </a:lnTo>
                    <a:lnTo>
                      <a:pt x="1187" y="942"/>
                    </a:lnTo>
                    <a:lnTo>
                      <a:pt x="1180" y="942"/>
                    </a:lnTo>
                    <a:lnTo>
                      <a:pt x="1180" y="942"/>
                    </a:lnTo>
                    <a:lnTo>
                      <a:pt x="1175" y="942"/>
                    </a:lnTo>
                    <a:lnTo>
                      <a:pt x="1170" y="938"/>
                    </a:lnTo>
                    <a:lnTo>
                      <a:pt x="1167" y="933"/>
                    </a:lnTo>
                    <a:lnTo>
                      <a:pt x="1165" y="926"/>
                    </a:lnTo>
                    <a:lnTo>
                      <a:pt x="1165" y="926"/>
                    </a:lnTo>
                    <a:lnTo>
                      <a:pt x="1167" y="920"/>
                    </a:lnTo>
                    <a:lnTo>
                      <a:pt x="1170" y="915"/>
                    </a:lnTo>
                    <a:lnTo>
                      <a:pt x="1175" y="911"/>
                    </a:lnTo>
                    <a:lnTo>
                      <a:pt x="1180" y="909"/>
                    </a:lnTo>
                    <a:lnTo>
                      <a:pt x="1180" y="909"/>
                    </a:lnTo>
                    <a:close/>
                    <a:moveTo>
                      <a:pt x="1123" y="909"/>
                    </a:moveTo>
                    <a:lnTo>
                      <a:pt x="1123" y="909"/>
                    </a:lnTo>
                    <a:lnTo>
                      <a:pt x="1123" y="909"/>
                    </a:lnTo>
                    <a:lnTo>
                      <a:pt x="1129" y="911"/>
                    </a:lnTo>
                    <a:lnTo>
                      <a:pt x="1134" y="915"/>
                    </a:lnTo>
                    <a:lnTo>
                      <a:pt x="1138" y="920"/>
                    </a:lnTo>
                    <a:lnTo>
                      <a:pt x="1138" y="926"/>
                    </a:lnTo>
                    <a:lnTo>
                      <a:pt x="1138" y="926"/>
                    </a:lnTo>
                    <a:lnTo>
                      <a:pt x="1138" y="933"/>
                    </a:lnTo>
                    <a:lnTo>
                      <a:pt x="1134" y="938"/>
                    </a:lnTo>
                    <a:lnTo>
                      <a:pt x="1129" y="942"/>
                    </a:lnTo>
                    <a:lnTo>
                      <a:pt x="1123" y="942"/>
                    </a:lnTo>
                    <a:lnTo>
                      <a:pt x="1123" y="942"/>
                    </a:lnTo>
                    <a:lnTo>
                      <a:pt x="1117" y="942"/>
                    </a:lnTo>
                    <a:lnTo>
                      <a:pt x="1112" y="938"/>
                    </a:lnTo>
                    <a:lnTo>
                      <a:pt x="1109" y="933"/>
                    </a:lnTo>
                    <a:lnTo>
                      <a:pt x="1107" y="926"/>
                    </a:lnTo>
                    <a:lnTo>
                      <a:pt x="1107" y="926"/>
                    </a:lnTo>
                    <a:lnTo>
                      <a:pt x="1109" y="920"/>
                    </a:lnTo>
                    <a:lnTo>
                      <a:pt x="1112" y="915"/>
                    </a:lnTo>
                    <a:lnTo>
                      <a:pt x="1117" y="911"/>
                    </a:lnTo>
                    <a:lnTo>
                      <a:pt x="1123" y="909"/>
                    </a:lnTo>
                    <a:lnTo>
                      <a:pt x="1123" y="909"/>
                    </a:lnTo>
                    <a:close/>
                    <a:moveTo>
                      <a:pt x="1065" y="909"/>
                    </a:moveTo>
                    <a:lnTo>
                      <a:pt x="1065" y="909"/>
                    </a:lnTo>
                    <a:lnTo>
                      <a:pt x="1065" y="909"/>
                    </a:lnTo>
                    <a:lnTo>
                      <a:pt x="1070" y="911"/>
                    </a:lnTo>
                    <a:lnTo>
                      <a:pt x="1075" y="915"/>
                    </a:lnTo>
                    <a:lnTo>
                      <a:pt x="1078" y="920"/>
                    </a:lnTo>
                    <a:lnTo>
                      <a:pt x="1080" y="926"/>
                    </a:lnTo>
                    <a:lnTo>
                      <a:pt x="1080" y="926"/>
                    </a:lnTo>
                    <a:lnTo>
                      <a:pt x="1078" y="933"/>
                    </a:lnTo>
                    <a:lnTo>
                      <a:pt x="1075" y="938"/>
                    </a:lnTo>
                    <a:lnTo>
                      <a:pt x="1070" y="942"/>
                    </a:lnTo>
                    <a:lnTo>
                      <a:pt x="1065" y="942"/>
                    </a:lnTo>
                    <a:lnTo>
                      <a:pt x="1065" y="942"/>
                    </a:lnTo>
                    <a:lnTo>
                      <a:pt x="1058" y="942"/>
                    </a:lnTo>
                    <a:lnTo>
                      <a:pt x="1053" y="938"/>
                    </a:lnTo>
                    <a:lnTo>
                      <a:pt x="1051" y="933"/>
                    </a:lnTo>
                    <a:lnTo>
                      <a:pt x="1049" y="926"/>
                    </a:lnTo>
                    <a:lnTo>
                      <a:pt x="1049" y="926"/>
                    </a:lnTo>
                    <a:lnTo>
                      <a:pt x="1051" y="920"/>
                    </a:lnTo>
                    <a:lnTo>
                      <a:pt x="1053" y="915"/>
                    </a:lnTo>
                    <a:lnTo>
                      <a:pt x="1058" y="911"/>
                    </a:lnTo>
                    <a:lnTo>
                      <a:pt x="1065" y="909"/>
                    </a:lnTo>
                    <a:lnTo>
                      <a:pt x="1065" y="909"/>
                    </a:lnTo>
                    <a:close/>
                    <a:moveTo>
                      <a:pt x="1007" y="909"/>
                    </a:moveTo>
                    <a:lnTo>
                      <a:pt x="1007" y="909"/>
                    </a:lnTo>
                    <a:lnTo>
                      <a:pt x="1007" y="909"/>
                    </a:lnTo>
                    <a:lnTo>
                      <a:pt x="1012" y="911"/>
                    </a:lnTo>
                    <a:lnTo>
                      <a:pt x="1017" y="915"/>
                    </a:lnTo>
                    <a:lnTo>
                      <a:pt x="1020" y="920"/>
                    </a:lnTo>
                    <a:lnTo>
                      <a:pt x="1022" y="926"/>
                    </a:lnTo>
                    <a:lnTo>
                      <a:pt x="1022" y="926"/>
                    </a:lnTo>
                    <a:lnTo>
                      <a:pt x="1020" y="933"/>
                    </a:lnTo>
                    <a:lnTo>
                      <a:pt x="1017" y="938"/>
                    </a:lnTo>
                    <a:lnTo>
                      <a:pt x="1012" y="942"/>
                    </a:lnTo>
                    <a:lnTo>
                      <a:pt x="1007" y="942"/>
                    </a:lnTo>
                    <a:lnTo>
                      <a:pt x="1007" y="942"/>
                    </a:lnTo>
                    <a:lnTo>
                      <a:pt x="1000" y="942"/>
                    </a:lnTo>
                    <a:lnTo>
                      <a:pt x="995" y="938"/>
                    </a:lnTo>
                    <a:lnTo>
                      <a:pt x="991" y="933"/>
                    </a:lnTo>
                    <a:lnTo>
                      <a:pt x="991" y="926"/>
                    </a:lnTo>
                    <a:lnTo>
                      <a:pt x="991" y="926"/>
                    </a:lnTo>
                    <a:lnTo>
                      <a:pt x="991" y="920"/>
                    </a:lnTo>
                    <a:lnTo>
                      <a:pt x="995" y="915"/>
                    </a:lnTo>
                    <a:lnTo>
                      <a:pt x="1000" y="911"/>
                    </a:lnTo>
                    <a:lnTo>
                      <a:pt x="1007" y="909"/>
                    </a:lnTo>
                    <a:lnTo>
                      <a:pt x="1007" y="909"/>
                    </a:lnTo>
                    <a:close/>
                    <a:moveTo>
                      <a:pt x="947" y="909"/>
                    </a:moveTo>
                    <a:lnTo>
                      <a:pt x="947" y="909"/>
                    </a:lnTo>
                    <a:lnTo>
                      <a:pt x="947" y="909"/>
                    </a:lnTo>
                    <a:lnTo>
                      <a:pt x="954" y="911"/>
                    </a:lnTo>
                    <a:lnTo>
                      <a:pt x="959" y="915"/>
                    </a:lnTo>
                    <a:lnTo>
                      <a:pt x="962" y="920"/>
                    </a:lnTo>
                    <a:lnTo>
                      <a:pt x="964" y="926"/>
                    </a:lnTo>
                    <a:lnTo>
                      <a:pt x="964" y="926"/>
                    </a:lnTo>
                    <a:lnTo>
                      <a:pt x="962" y="933"/>
                    </a:lnTo>
                    <a:lnTo>
                      <a:pt x="959" y="938"/>
                    </a:lnTo>
                    <a:lnTo>
                      <a:pt x="954" y="942"/>
                    </a:lnTo>
                    <a:lnTo>
                      <a:pt x="947" y="942"/>
                    </a:lnTo>
                    <a:lnTo>
                      <a:pt x="947" y="942"/>
                    </a:lnTo>
                    <a:lnTo>
                      <a:pt x="942" y="942"/>
                    </a:lnTo>
                    <a:lnTo>
                      <a:pt x="937" y="938"/>
                    </a:lnTo>
                    <a:lnTo>
                      <a:pt x="934" y="933"/>
                    </a:lnTo>
                    <a:lnTo>
                      <a:pt x="932" y="926"/>
                    </a:lnTo>
                    <a:lnTo>
                      <a:pt x="932" y="926"/>
                    </a:lnTo>
                    <a:lnTo>
                      <a:pt x="934" y="920"/>
                    </a:lnTo>
                    <a:lnTo>
                      <a:pt x="937" y="915"/>
                    </a:lnTo>
                    <a:lnTo>
                      <a:pt x="942" y="911"/>
                    </a:lnTo>
                    <a:lnTo>
                      <a:pt x="947" y="909"/>
                    </a:lnTo>
                    <a:lnTo>
                      <a:pt x="947" y="909"/>
                    </a:lnTo>
                    <a:close/>
                    <a:moveTo>
                      <a:pt x="889" y="909"/>
                    </a:moveTo>
                    <a:lnTo>
                      <a:pt x="889" y="909"/>
                    </a:lnTo>
                    <a:lnTo>
                      <a:pt x="889" y="909"/>
                    </a:lnTo>
                    <a:lnTo>
                      <a:pt x="896" y="911"/>
                    </a:lnTo>
                    <a:lnTo>
                      <a:pt x="901" y="915"/>
                    </a:lnTo>
                    <a:lnTo>
                      <a:pt x="905" y="920"/>
                    </a:lnTo>
                    <a:lnTo>
                      <a:pt x="905" y="926"/>
                    </a:lnTo>
                    <a:lnTo>
                      <a:pt x="905" y="926"/>
                    </a:lnTo>
                    <a:lnTo>
                      <a:pt x="905" y="933"/>
                    </a:lnTo>
                    <a:lnTo>
                      <a:pt x="901" y="938"/>
                    </a:lnTo>
                    <a:lnTo>
                      <a:pt x="896" y="942"/>
                    </a:lnTo>
                    <a:lnTo>
                      <a:pt x="889" y="942"/>
                    </a:lnTo>
                    <a:lnTo>
                      <a:pt x="889" y="942"/>
                    </a:lnTo>
                    <a:lnTo>
                      <a:pt x="884" y="942"/>
                    </a:lnTo>
                    <a:lnTo>
                      <a:pt x="879" y="938"/>
                    </a:lnTo>
                    <a:lnTo>
                      <a:pt x="876" y="933"/>
                    </a:lnTo>
                    <a:lnTo>
                      <a:pt x="874" y="926"/>
                    </a:lnTo>
                    <a:lnTo>
                      <a:pt x="874" y="926"/>
                    </a:lnTo>
                    <a:lnTo>
                      <a:pt x="876" y="920"/>
                    </a:lnTo>
                    <a:lnTo>
                      <a:pt x="879" y="915"/>
                    </a:lnTo>
                    <a:lnTo>
                      <a:pt x="884" y="911"/>
                    </a:lnTo>
                    <a:lnTo>
                      <a:pt x="889" y="909"/>
                    </a:lnTo>
                    <a:lnTo>
                      <a:pt x="889" y="909"/>
                    </a:lnTo>
                    <a:close/>
                    <a:moveTo>
                      <a:pt x="831" y="909"/>
                    </a:moveTo>
                    <a:lnTo>
                      <a:pt x="831" y="909"/>
                    </a:lnTo>
                    <a:lnTo>
                      <a:pt x="831" y="909"/>
                    </a:lnTo>
                    <a:lnTo>
                      <a:pt x="836" y="911"/>
                    </a:lnTo>
                    <a:lnTo>
                      <a:pt x="842" y="915"/>
                    </a:lnTo>
                    <a:lnTo>
                      <a:pt x="845" y="920"/>
                    </a:lnTo>
                    <a:lnTo>
                      <a:pt x="847" y="926"/>
                    </a:lnTo>
                    <a:lnTo>
                      <a:pt x="847" y="926"/>
                    </a:lnTo>
                    <a:lnTo>
                      <a:pt x="845" y="933"/>
                    </a:lnTo>
                    <a:lnTo>
                      <a:pt x="842" y="938"/>
                    </a:lnTo>
                    <a:lnTo>
                      <a:pt x="836" y="942"/>
                    </a:lnTo>
                    <a:lnTo>
                      <a:pt x="831" y="942"/>
                    </a:lnTo>
                    <a:lnTo>
                      <a:pt x="831" y="942"/>
                    </a:lnTo>
                    <a:lnTo>
                      <a:pt x="825" y="942"/>
                    </a:lnTo>
                    <a:lnTo>
                      <a:pt x="821" y="938"/>
                    </a:lnTo>
                    <a:lnTo>
                      <a:pt x="818" y="933"/>
                    </a:lnTo>
                    <a:lnTo>
                      <a:pt x="816" y="926"/>
                    </a:lnTo>
                    <a:lnTo>
                      <a:pt x="816" y="926"/>
                    </a:lnTo>
                    <a:lnTo>
                      <a:pt x="818" y="920"/>
                    </a:lnTo>
                    <a:lnTo>
                      <a:pt x="821" y="915"/>
                    </a:lnTo>
                    <a:lnTo>
                      <a:pt x="825" y="911"/>
                    </a:lnTo>
                    <a:lnTo>
                      <a:pt x="831" y="909"/>
                    </a:lnTo>
                    <a:lnTo>
                      <a:pt x="831" y="909"/>
                    </a:lnTo>
                    <a:close/>
                    <a:moveTo>
                      <a:pt x="773" y="909"/>
                    </a:moveTo>
                    <a:lnTo>
                      <a:pt x="773" y="909"/>
                    </a:lnTo>
                    <a:lnTo>
                      <a:pt x="773" y="909"/>
                    </a:lnTo>
                    <a:lnTo>
                      <a:pt x="779" y="911"/>
                    </a:lnTo>
                    <a:lnTo>
                      <a:pt x="784" y="915"/>
                    </a:lnTo>
                    <a:lnTo>
                      <a:pt x="787" y="920"/>
                    </a:lnTo>
                    <a:lnTo>
                      <a:pt x="789" y="926"/>
                    </a:lnTo>
                    <a:lnTo>
                      <a:pt x="789" y="926"/>
                    </a:lnTo>
                    <a:lnTo>
                      <a:pt x="787" y="933"/>
                    </a:lnTo>
                    <a:lnTo>
                      <a:pt x="784" y="938"/>
                    </a:lnTo>
                    <a:lnTo>
                      <a:pt x="779" y="942"/>
                    </a:lnTo>
                    <a:lnTo>
                      <a:pt x="773" y="942"/>
                    </a:lnTo>
                    <a:lnTo>
                      <a:pt x="773" y="942"/>
                    </a:lnTo>
                    <a:lnTo>
                      <a:pt x="767" y="942"/>
                    </a:lnTo>
                    <a:lnTo>
                      <a:pt x="762" y="938"/>
                    </a:lnTo>
                    <a:lnTo>
                      <a:pt x="758" y="933"/>
                    </a:lnTo>
                    <a:lnTo>
                      <a:pt x="758" y="926"/>
                    </a:lnTo>
                    <a:lnTo>
                      <a:pt x="758" y="926"/>
                    </a:lnTo>
                    <a:lnTo>
                      <a:pt x="758" y="920"/>
                    </a:lnTo>
                    <a:lnTo>
                      <a:pt x="762" y="915"/>
                    </a:lnTo>
                    <a:lnTo>
                      <a:pt x="767" y="911"/>
                    </a:lnTo>
                    <a:lnTo>
                      <a:pt x="773" y="909"/>
                    </a:lnTo>
                    <a:lnTo>
                      <a:pt x="773" y="909"/>
                    </a:lnTo>
                    <a:close/>
                    <a:moveTo>
                      <a:pt x="714" y="909"/>
                    </a:moveTo>
                    <a:lnTo>
                      <a:pt x="714" y="909"/>
                    </a:lnTo>
                    <a:lnTo>
                      <a:pt x="714" y="909"/>
                    </a:lnTo>
                    <a:lnTo>
                      <a:pt x="721" y="911"/>
                    </a:lnTo>
                    <a:lnTo>
                      <a:pt x="726" y="915"/>
                    </a:lnTo>
                    <a:lnTo>
                      <a:pt x="729" y="920"/>
                    </a:lnTo>
                    <a:lnTo>
                      <a:pt x="731" y="926"/>
                    </a:lnTo>
                    <a:lnTo>
                      <a:pt x="731" y="926"/>
                    </a:lnTo>
                    <a:lnTo>
                      <a:pt x="729" y="933"/>
                    </a:lnTo>
                    <a:lnTo>
                      <a:pt x="726" y="938"/>
                    </a:lnTo>
                    <a:lnTo>
                      <a:pt x="721" y="942"/>
                    </a:lnTo>
                    <a:lnTo>
                      <a:pt x="714" y="942"/>
                    </a:lnTo>
                    <a:lnTo>
                      <a:pt x="714" y="942"/>
                    </a:lnTo>
                    <a:lnTo>
                      <a:pt x="709" y="942"/>
                    </a:lnTo>
                    <a:lnTo>
                      <a:pt x="704" y="938"/>
                    </a:lnTo>
                    <a:lnTo>
                      <a:pt x="700" y="933"/>
                    </a:lnTo>
                    <a:lnTo>
                      <a:pt x="698" y="926"/>
                    </a:lnTo>
                    <a:lnTo>
                      <a:pt x="698" y="926"/>
                    </a:lnTo>
                    <a:lnTo>
                      <a:pt x="700" y="920"/>
                    </a:lnTo>
                    <a:lnTo>
                      <a:pt x="704" y="915"/>
                    </a:lnTo>
                    <a:lnTo>
                      <a:pt x="709" y="911"/>
                    </a:lnTo>
                    <a:lnTo>
                      <a:pt x="714" y="909"/>
                    </a:lnTo>
                    <a:lnTo>
                      <a:pt x="714" y="909"/>
                    </a:lnTo>
                    <a:close/>
                    <a:moveTo>
                      <a:pt x="656" y="909"/>
                    </a:moveTo>
                    <a:lnTo>
                      <a:pt x="656" y="909"/>
                    </a:lnTo>
                    <a:lnTo>
                      <a:pt x="656" y="909"/>
                    </a:lnTo>
                    <a:lnTo>
                      <a:pt x="663" y="911"/>
                    </a:lnTo>
                    <a:lnTo>
                      <a:pt x="668" y="915"/>
                    </a:lnTo>
                    <a:lnTo>
                      <a:pt x="671" y="920"/>
                    </a:lnTo>
                    <a:lnTo>
                      <a:pt x="671" y="926"/>
                    </a:lnTo>
                    <a:lnTo>
                      <a:pt x="671" y="926"/>
                    </a:lnTo>
                    <a:lnTo>
                      <a:pt x="671" y="933"/>
                    </a:lnTo>
                    <a:lnTo>
                      <a:pt x="668" y="938"/>
                    </a:lnTo>
                    <a:lnTo>
                      <a:pt x="663" y="942"/>
                    </a:lnTo>
                    <a:lnTo>
                      <a:pt x="656" y="942"/>
                    </a:lnTo>
                    <a:lnTo>
                      <a:pt x="656" y="942"/>
                    </a:lnTo>
                    <a:lnTo>
                      <a:pt x="651" y="942"/>
                    </a:lnTo>
                    <a:lnTo>
                      <a:pt x="646" y="938"/>
                    </a:lnTo>
                    <a:lnTo>
                      <a:pt x="642" y="933"/>
                    </a:lnTo>
                    <a:lnTo>
                      <a:pt x="641" y="926"/>
                    </a:lnTo>
                    <a:lnTo>
                      <a:pt x="641" y="926"/>
                    </a:lnTo>
                    <a:lnTo>
                      <a:pt x="642" y="920"/>
                    </a:lnTo>
                    <a:lnTo>
                      <a:pt x="646" y="915"/>
                    </a:lnTo>
                    <a:lnTo>
                      <a:pt x="651" y="911"/>
                    </a:lnTo>
                    <a:lnTo>
                      <a:pt x="656" y="909"/>
                    </a:lnTo>
                    <a:lnTo>
                      <a:pt x="656" y="909"/>
                    </a:lnTo>
                    <a:close/>
                    <a:moveTo>
                      <a:pt x="598" y="909"/>
                    </a:moveTo>
                    <a:lnTo>
                      <a:pt x="598" y="909"/>
                    </a:lnTo>
                    <a:lnTo>
                      <a:pt x="598" y="909"/>
                    </a:lnTo>
                    <a:lnTo>
                      <a:pt x="605" y="911"/>
                    </a:lnTo>
                    <a:lnTo>
                      <a:pt x="608" y="915"/>
                    </a:lnTo>
                    <a:lnTo>
                      <a:pt x="612" y="920"/>
                    </a:lnTo>
                    <a:lnTo>
                      <a:pt x="613" y="926"/>
                    </a:lnTo>
                    <a:lnTo>
                      <a:pt x="613" y="926"/>
                    </a:lnTo>
                    <a:lnTo>
                      <a:pt x="612" y="933"/>
                    </a:lnTo>
                    <a:lnTo>
                      <a:pt x="608" y="938"/>
                    </a:lnTo>
                    <a:lnTo>
                      <a:pt x="605" y="942"/>
                    </a:lnTo>
                    <a:lnTo>
                      <a:pt x="598" y="942"/>
                    </a:lnTo>
                    <a:lnTo>
                      <a:pt x="598" y="942"/>
                    </a:lnTo>
                    <a:lnTo>
                      <a:pt x="591" y="942"/>
                    </a:lnTo>
                    <a:lnTo>
                      <a:pt x="588" y="938"/>
                    </a:lnTo>
                    <a:lnTo>
                      <a:pt x="584" y="933"/>
                    </a:lnTo>
                    <a:lnTo>
                      <a:pt x="583" y="926"/>
                    </a:lnTo>
                    <a:lnTo>
                      <a:pt x="583" y="926"/>
                    </a:lnTo>
                    <a:lnTo>
                      <a:pt x="584" y="920"/>
                    </a:lnTo>
                    <a:lnTo>
                      <a:pt x="588" y="915"/>
                    </a:lnTo>
                    <a:lnTo>
                      <a:pt x="591" y="911"/>
                    </a:lnTo>
                    <a:lnTo>
                      <a:pt x="598" y="909"/>
                    </a:lnTo>
                    <a:lnTo>
                      <a:pt x="598" y="909"/>
                    </a:lnTo>
                    <a:close/>
                    <a:moveTo>
                      <a:pt x="1298" y="867"/>
                    </a:moveTo>
                    <a:lnTo>
                      <a:pt x="1298" y="867"/>
                    </a:lnTo>
                    <a:lnTo>
                      <a:pt x="1298" y="867"/>
                    </a:lnTo>
                    <a:lnTo>
                      <a:pt x="1303" y="869"/>
                    </a:lnTo>
                    <a:lnTo>
                      <a:pt x="1308" y="872"/>
                    </a:lnTo>
                    <a:lnTo>
                      <a:pt x="1312" y="877"/>
                    </a:lnTo>
                    <a:lnTo>
                      <a:pt x="1313" y="882"/>
                    </a:lnTo>
                    <a:lnTo>
                      <a:pt x="1313" y="882"/>
                    </a:lnTo>
                    <a:lnTo>
                      <a:pt x="1312" y="889"/>
                    </a:lnTo>
                    <a:lnTo>
                      <a:pt x="1308" y="894"/>
                    </a:lnTo>
                    <a:lnTo>
                      <a:pt x="1303" y="897"/>
                    </a:lnTo>
                    <a:lnTo>
                      <a:pt x="1298" y="899"/>
                    </a:lnTo>
                    <a:lnTo>
                      <a:pt x="1298" y="899"/>
                    </a:lnTo>
                    <a:lnTo>
                      <a:pt x="1291" y="897"/>
                    </a:lnTo>
                    <a:lnTo>
                      <a:pt x="1286" y="894"/>
                    </a:lnTo>
                    <a:lnTo>
                      <a:pt x="1283" y="889"/>
                    </a:lnTo>
                    <a:lnTo>
                      <a:pt x="1283" y="882"/>
                    </a:lnTo>
                    <a:lnTo>
                      <a:pt x="1283" y="882"/>
                    </a:lnTo>
                    <a:lnTo>
                      <a:pt x="1283" y="877"/>
                    </a:lnTo>
                    <a:lnTo>
                      <a:pt x="1286" y="872"/>
                    </a:lnTo>
                    <a:lnTo>
                      <a:pt x="1291" y="869"/>
                    </a:lnTo>
                    <a:lnTo>
                      <a:pt x="1298" y="867"/>
                    </a:lnTo>
                    <a:lnTo>
                      <a:pt x="1298" y="867"/>
                    </a:lnTo>
                    <a:close/>
                    <a:moveTo>
                      <a:pt x="1240" y="867"/>
                    </a:moveTo>
                    <a:lnTo>
                      <a:pt x="1240" y="867"/>
                    </a:lnTo>
                    <a:lnTo>
                      <a:pt x="1240" y="867"/>
                    </a:lnTo>
                    <a:lnTo>
                      <a:pt x="1245" y="869"/>
                    </a:lnTo>
                    <a:lnTo>
                      <a:pt x="1250" y="872"/>
                    </a:lnTo>
                    <a:lnTo>
                      <a:pt x="1254" y="877"/>
                    </a:lnTo>
                    <a:lnTo>
                      <a:pt x="1255" y="882"/>
                    </a:lnTo>
                    <a:lnTo>
                      <a:pt x="1255" y="882"/>
                    </a:lnTo>
                    <a:lnTo>
                      <a:pt x="1254" y="889"/>
                    </a:lnTo>
                    <a:lnTo>
                      <a:pt x="1250" y="894"/>
                    </a:lnTo>
                    <a:lnTo>
                      <a:pt x="1245" y="897"/>
                    </a:lnTo>
                    <a:lnTo>
                      <a:pt x="1240" y="899"/>
                    </a:lnTo>
                    <a:lnTo>
                      <a:pt x="1240" y="899"/>
                    </a:lnTo>
                    <a:lnTo>
                      <a:pt x="1233" y="897"/>
                    </a:lnTo>
                    <a:lnTo>
                      <a:pt x="1228" y="894"/>
                    </a:lnTo>
                    <a:lnTo>
                      <a:pt x="1225" y="889"/>
                    </a:lnTo>
                    <a:lnTo>
                      <a:pt x="1225" y="882"/>
                    </a:lnTo>
                    <a:lnTo>
                      <a:pt x="1225" y="882"/>
                    </a:lnTo>
                    <a:lnTo>
                      <a:pt x="1225" y="877"/>
                    </a:lnTo>
                    <a:lnTo>
                      <a:pt x="1228" y="872"/>
                    </a:lnTo>
                    <a:lnTo>
                      <a:pt x="1233" y="869"/>
                    </a:lnTo>
                    <a:lnTo>
                      <a:pt x="1240" y="867"/>
                    </a:lnTo>
                    <a:lnTo>
                      <a:pt x="1240" y="867"/>
                    </a:lnTo>
                    <a:close/>
                    <a:moveTo>
                      <a:pt x="1180" y="867"/>
                    </a:moveTo>
                    <a:lnTo>
                      <a:pt x="1180" y="867"/>
                    </a:lnTo>
                    <a:lnTo>
                      <a:pt x="1180" y="867"/>
                    </a:lnTo>
                    <a:lnTo>
                      <a:pt x="1187" y="869"/>
                    </a:lnTo>
                    <a:lnTo>
                      <a:pt x="1192" y="872"/>
                    </a:lnTo>
                    <a:lnTo>
                      <a:pt x="1196" y="877"/>
                    </a:lnTo>
                    <a:lnTo>
                      <a:pt x="1196" y="882"/>
                    </a:lnTo>
                    <a:lnTo>
                      <a:pt x="1196" y="882"/>
                    </a:lnTo>
                    <a:lnTo>
                      <a:pt x="1196" y="889"/>
                    </a:lnTo>
                    <a:lnTo>
                      <a:pt x="1192" y="894"/>
                    </a:lnTo>
                    <a:lnTo>
                      <a:pt x="1187" y="897"/>
                    </a:lnTo>
                    <a:lnTo>
                      <a:pt x="1180" y="899"/>
                    </a:lnTo>
                    <a:lnTo>
                      <a:pt x="1180" y="899"/>
                    </a:lnTo>
                    <a:lnTo>
                      <a:pt x="1175" y="897"/>
                    </a:lnTo>
                    <a:lnTo>
                      <a:pt x="1170" y="894"/>
                    </a:lnTo>
                    <a:lnTo>
                      <a:pt x="1167" y="889"/>
                    </a:lnTo>
                    <a:lnTo>
                      <a:pt x="1165" y="882"/>
                    </a:lnTo>
                    <a:lnTo>
                      <a:pt x="1165" y="882"/>
                    </a:lnTo>
                    <a:lnTo>
                      <a:pt x="1167" y="877"/>
                    </a:lnTo>
                    <a:lnTo>
                      <a:pt x="1170" y="872"/>
                    </a:lnTo>
                    <a:lnTo>
                      <a:pt x="1175" y="869"/>
                    </a:lnTo>
                    <a:lnTo>
                      <a:pt x="1180" y="867"/>
                    </a:lnTo>
                    <a:lnTo>
                      <a:pt x="1180" y="867"/>
                    </a:lnTo>
                    <a:close/>
                    <a:moveTo>
                      <a:pt x="1123" y="867"/>
                    </a:moveTo>
                    <a:lnTo>
                      <a:pt x="1123" y="867"/>
                    </a:lnTo>
                    <a:lnTo>
                      <a:pt x="1123" y="867"/>
                    </a:lnTo>
                    <a:lnTo>
                      <a:pt x="1129" y="869"/>
                    </a:lnTo>
                    <a:lnTo>
                      <a:pt x="1134" y="872"/>
                    </a:lnTo>
                    <a:lnTo>
                      <a:pt x="1138" y="877"/>
                    </a:lnTo>
                    <a:lnTo>
                      <a:pt x="1138" y="882"/>
                    </a:lnTo>
                    <a:lnTo>
                      <a:pt x="1138" y="882"/>
                    </a:lnTo>
                    <a:lnTo>
                      <a:pt x="1138" y="889"/>
                    </a:lnTo>
                    <a:lnTo>
                      <a:pt x="1134" y="894"/>
                    </a:lnTo>
                    <a:lnTo>
                      <a:pt x="1129" y="897"/>
                    </a:lnTo>
                    <a:lnTo>
                      <a:pt x="1123" y="899"/>
                    </a:lnTo>
                    <a:lnTo>
                      <a:pt x="1123" y="899"/>
                    </a:lnTo>
                    <a:lnTo>
                      <a:pt x="1117" y="897"/>
                    </a:lnTo>
                    <a:lnTo>
                      <a:pt x="1112" y="894"/>
                    </a:lnTo>
                    <a:lnTo>
                      <a:pt x="1109" y="889"/>
                    </a:lnTo>
                    <a:lnTo>
                      <a:pt x="1107" y="882"/>
                    </a:lnTo>
                    <a:lnTo>
                      <a:pt x="1107" y="882"/>
                    </a:lnTo>
                    <a:lnTo>
                      <a:pt x="1109" y="877"/>
                    </a:lnTo>
                    <a:lnTo>
                      <a:pt x="1112" y="872"/>
                    </a:lnTo>
                    <a:lnTo>
                      <a:pt x="1117" y="869"/>
                    </a:lnTo>
                    <a:lnTo>
                      <a:pt x="1123" y="867"/>
                    </a:lnTo>
                    <a:lnTo>
                      <a:pt x="1123" y="867"/>
                    </a:lnTo>
                    <a:close/>
                    <a:moveTo>
                      <a:pt x="1065" y="867"/>
                    </a:moveTo>
                    <a:lnTo>
                      <a:pt x="1065" y="867"/>
                    </a:lnTo>
                    <a:lnTo>
                      <a:pt x="1065" y="867"/>
                    </a:lnTo>
                    <a:lnTo>
                      <a:pt x="1070" y="869"/>
                    </a:lnTo>
                    <a:lnTo>
                      <a:pt x="1075" y="872"/>
                    </a:lnTo>
                    <a:lnTo>
                      <a:pt x="1078" y="877"/>
                    </a:lnTo>
                    <a:lnTo>
                      <a:pt x="1080" y="882"/>
                    </a:lnTo>
                    <a:lnTo>
                      <a:pt x="1080" y="882"/>
                    </a:lnTo>
                    <a:lnTo>
                      <a:pt x="1078" y="889"/>
                    </a:lnTo>
                    <a:lnTo>
                      <a:pt x="1075" y="894"/>
                    </a:lnTo>
                    <a:lnTo>
                      <a:pt x="1070" y="897"/>
                    </a:lnTo>
                    <a:lnTo>
                      <a:pt x="1065" y="899"/>
                    </a:lnTo>
                    <a:lnTo>
                      <a:pt x="1065" y="899"/>
                    </a:lnTo>
                    <a:lnTo>
                      <a:pt x="1058" y="897"/>
                    </a:lnTo>
                    <a:lnTo>
                      <a:pt x="1053" y="894"/>
                    </a:lnTo>
                    <a:lnTo>
                      <a:pt x="1051" y="889"/>
                    </a:lnTo>
                    <a:lnTo>
                      <a:pt x="1049" y="882"/>
                    </a:lnTo>
                    <a:lnTo>
                      <a:pt x="1049" y="882"/>
                    </a:lnTo>
                    <a:lnTo>
                      <a:pt x="1051" y="877"/>
                    </a:lnTo>
                    <a:lnTo>
                      <a:pt x="1053" y="872"/>
                    </a:lnTo>
                    <a:lnTo>
                      <a:pt x="1058" y="869"/>
                    </a:lnTo>
                    <a:lnTo>
                      <a:pt x="1065" y="867"/>
                    </a:lnTo>
                    <a:lnTo>
                      <a:pt x="1065" y="867"/>
                    </a:lnTo>
                    <a:close/>
                    <a:moveTo>
                      <a:pt x="1007" y="867"/>
                    </a:moveTo>
                    <a:lnTo>
                      <a:pt x="1007" y="867"/>
                    </a:lnTo>
                    <a:lnTo>
                      <a:pt x="1007" y="867"/>
                    </a:lnTo>
                    <a:lnTo>
                      <a:pt x="1012" y="869"/>
                    </a:lnTo>
                    <a:lnTo>
                      <a:pt x="1017" y="872"/>
                    </a:lnTo>
                    <a:lnTo>
                      <a:pt x="1020" y="877"/>
                    </a:lnTo>
                    <a:lnTo>
                      <a:pt x="1022" y="882"/>
                    </a:lnTo>
                    <a:lnTo>
                      <a:pt x="1022" y="882"/>
                    </a:lnTo>
                    <a:lnTo>
                      <a:pt x="1020" y="889"/>
                    </a:lnTo>
                    <a:lnTo>
                      <a:pt x="1017" y="894"/>
                    </a:lnTo>
                    <a:lnTo>
                      <a:pt x="1012" y="897"/>
                    </a:lnTo>
                    <a:lnTo>
                      <a:pt x="1007" y="899"/>
                    </a:lnTo>
                    <a:lnTo>
                      <a:pt x="1007" y="899"/>
                    </a:lnTo>
                    <a:lnTo>
                      <a:pt x="1000" y="897"/>
                    </a:lnTo>
                    <a:lnTo>
                      <a:pt x="995" y="894"/>
                    </a:lnTo>
                    <a:lnTo>
                      <a:pt x="991" y="889"/>
                    </a:lnTo>
                    <a:lnTo>
                      <a:pt x="991" y="882"/>
                    </a:lnTo>
                    <a:lnTo>
                      <a:pt x="991" y="882"/>
                    </a:lnTo>
                    <a:lnTo>
                      <a:pt x="991" y="877"/>
                    </a:lnTo>
                    <a:lnTo>
                      <a:pt x="995" y="872"/>
                    </a:lnTo>
                    <a:lnTo>
                      <a:pt x="1000" y="869"/>
                    </a:lnTo>
                    <a:lnTo>
                      <a:pt x="1007" y="867"/>
                    </a:lnTo>
                    <a:lnTo>
                      <a:pt x="1007" y="867"/>
                    </a:lnTo>
                    <a:close/>
                    <a:moveTo>
                      <a:pt x="947" y="867"/>
                    </a:moveTo>
                    <a:lnTo>
                      <a:pt x="947" y="867"/>
                    </a:lnTo>
                    <a:lnTo>
                      <a:pt x="947" y="867"/>
                    </a:lnTo>
                    <a:lnTo>
                      <a:pt x="954" y="869"/>
                    </a:lnTo>
                    <a:lnTo>
                      <a:pt x="959" y="872"/>
                    </a:lnTo>
                    <a:lnTo>
                      <a:pt x="962" y="877"/>
                    </a:lnTo>
                    <a:lnTo>
                      <a:pt x="964" y="882"/>
                    </a:lnTo>
                    <a:lnTo>
                      <a:pt x="964" y="882"/>
                    </a:lnTo>
                    <a:lnTo>
                      <a:pt x="962" y="889"/>
                    </a:lnTo>
                    <a:lnTo>
                      <a:pt x="959" y="894"/>
                    </a:lnTo>
                    <a:lnTo>
                      <a:pt x="954" y="897"/>
                    </a:lnTo>
                    <a:lnTo>
                      <a:pt x="947" y="899"/>
                    </a:lnTo>
                    <a:lnTo>
                      <a:pt x="947" y="899"/>
                    </a:lnTo>
                    <a:lnTo>
                      <a:pt x="942" y="897"/>
                    </a:lnTo>
                    <a:lnTo>
                      <a:pt x="937" y="894"/>
                    </a:lnTo>
                    <a:lnTo>
                      <a:pt x="934" y="889"/>
                    </a:lnTo>
                    <a:lnTo>
                      <a:pt x="932" y="882"/>
                    </a:lnTo>
                    <a:lnTo>
                      <a:pt x="932" y="882"/>
                    </a:lnTo>
                    <a:lnTo>
                      <a:pt x="934" y="877"/>
                    </a:lnTo>
                    <a:lnTo>
                      <a:pt x="937" y="872"/>
                    </a:lnTo>
                    <a:lnTo>
                      <a:pt x="942" y="869"/>
                    </a:lnTo>
                    <a:lnTo>
                      <a:pt x="947" y="867"/>
                    </a:lnTo>
                    <a:lnTo>
                      <a:pt x="947" y="867"/>
                    </a:lnTo>
                    <a:close/>
                    <a:moveTo>
                      <a:pt x="889" y="867"/>
                    </a:moveTo>
                    <a:lnTo>
                      <a:pt x="889" y="867"/>
                    </a:lnTo>
                    <a:lnTo>
                      <a:pt x="889" y="867"/>
                    </a:lnTo>
                    <a:lnTo>
                      <a:pt x="896" y="869"/>
                    </a:lnTo>
                    <a:lnTo>
                      <a:pt x="901" y="872"/>
                    </a:lnTo>
                    <a:lnTo>
                      <a:pt x="905" y="877"/>
                    </a:lnTo>
                    <a:lnTo>
                      <a:pt x="905" y="882"/>
                    </a:lnTo>
                    <a:lnTo>
                      <a:pt x="905" y="882"/>
                    </a:lnTo>
                    <a:lnTo>
                      <a:pt x="905" y="889"/>
                    </a:lnTo>
                    <a:lnTo>
                      <a:pt x="901" y="894"/>
                    </a:lnTo>
                    <a:lnTo>
                      <a:pt x="896" y="897"/>
                    </a:lnTo>
                    <a:lnTo>
                      <a:pt x="889" y="899"/>
                    </a:lnTo>
                    <a:lnTo>
                      <a:pt x="889" y="899"/>
                    </a:lnTo>
                    <a:lnTo>
                      <a:pt x="884" y="897"/>
                    </a:lnTo>
                    <a:lnTo>
                      <a:pt x="879" y="894"/>
                    </a:lnTo>
                    <a:lnTo>
                      <a:pt x="876" y="889"/>
                    </a:lnTo>
                    <a:lnTo>
                      <a:pt x="874" y="882"/>
                    </a:lnTo>
                    <a:lnTo>
                      <a:pt x="874" y="882"/>
                    </a:lnTo>
                    <a:lnTo>
                      <a:pt x="876" y="877"/>
                    </a:lnTo>
                    <a:lnTo>
                      <a:pt x="879" y="872"/>
                    </a:lnTo>
                    <a:lnTo>
                      <a:pt x="884" y="869"/>
                    </a:lnTo>
                    <a:lnTo>
                      <a:pt x="889" y="867"/>
                    </a:lnTo>
                    <a:lnTo>
                      <a:pt x="889" y="867"/>
                    </a:lnTo>
                    <a:close/>
                    <a:moveTo>
                      <a:pt x="831" y="867"/>
                    </a:moveTo>
                    <a:lnTo>
                      <a:pt x="831" y="867"/>
                    </a:lnTo>
                    <a:lnTo>
                      <a:pt x="831" y="867"/>
                    </a:lnTo>
                    <a:lnTo>
                      <a:pt x="836" y="869"/>
                    </a:lnTo>
                    <a:lnTo>
                      <a:pt x="842" y="872"/>
                    </a:lnTo>
                    <a:lnTo>
                      <a:pt x="845" y="877"/>
                    </a:lnTo>
                    <a:lnTo>
                      <a:pt x="847" y="882"/>
                    </a:lnTo>
                    <a:lnTo>
                      <a:pt x="847" y="882"/>
                    </a:lnTo>
                    <a:lnTo>
                      <a:pt x="845" y="889"/>
                    </a:lnTo>
                    <a:lnTo>
                      <a:pt x="842" y="894"/>
                    </a:lnTo>
                    <a:lnTo>
                      <a:pt x="836" y="897"/>
                    </a:lnTo>
                    <a:lnTo>
                      <a:pt x="831" y="899"/>
                    </a:lnTo>
                    <a:lnTo>
                      <a:pt x="831" y="899"/>
                    </a:lnTo>
                    <a:lnTo>
                      <a:pt x="825" y="897"/>
                    </a:lnTo>
                    <a:lnTo>
                      <a:pt x="821" y="894"/>
                    </a:lnTo>
                    <a:lnTo>
                      <a:pt x="818" y="889"/>
                    </a:lnTo>
                    <a:lnTo>
                      <a:pt x="816" y="882"/>
                    </a:lnTo>
                    <a:lnTo>
                      <a:pt x="816" y="882"/>
                    </a:lnTo>
                    <a:lnTo>
                      <a:pt x="818" y="877"/>
                    </a:lnTo>
                    <a:lnTo>
                      <a:pt x="821" y="872"/>
                    </a:lnTo>
                    <a:lnTo>
                      <a:pt x="825" y="869"/>
                    </a:lnTo>
                    <a:lnTo>
                      <a:pt x="831" y="867"/>
                    </a:lnTo>
                    <a:lnTo>
                      <a:pt x="831" y="867"/>
                    </a:lnTo>
                    <a:close/>
                    <a:moveTo>
                      <a:pt x="773" y="867"/>
                    </a:moveTo>
                    <a:lnTo>
                      <a:pt x="773" y="867"/>
                    </a:lnTo>
                    <a:lnTo>
                      <a:pt x="773" y="867"/>
                    </a:lnTo>
                    <a:lnTo>
                      <a:pt x="779" y="869"/>
                    </a:lnTo>
                    <a:lnTo>
                      <a:pt x="784" y="872"/>
                    </a:lnTo>
                    <a:lnTo>
                      <a:pt x="787" y="877"/>
                    </a:lnTo>
                    <a:lnTo>
                      <a:pt x="789" y="882"/>
                    </a:lnTo>
                    <a:lnTo>
                      <a:pt x="789" y="882"/>
                    </a:lnTo>
                    <a:lnTo>
                      <a:pt x="787" y="889"/>
                    </a:lnTo>
                    <a:lnTo>
                      <a:pt x="784" y="894"/>
                    </a:lnTo>
                    <a:lnTo>
                      <a:pt x="779" y="897"/>
                    </a:lnTo>
                    <a:lnTo>
                      <a:pt x="773" y="899"/>
                    </a:lnTo>
                    <a:lnTo>
                      <a:pt x="773" y="899"/>
                    </a:lnTo>
                    <a:lnTo>
                      <a:pt x="767" y="897"/>
                    </a:lnTo>
                    <a:lnTo>
                      <a:pt x="762" y="894"/>
                    </a:lnTo>
                    <a:lnTo>
                      <a:pt x="758" y="889"/>
                    </a:lnTo>
                    <a:lnTo>
                      <a:pt x="758" y="882"/>
                    </a:lnTo>
                    <a:lnTo>
                      <a:pt x="758" y="882"/>
                    </a:lnTo>
                    <a:lnTo>
                      <a:pt x="758" y="877"/>
                    </a:lnTo>
                    <a:lnTo>
                      <a:pt x="762" y="872"/>
                    </a:lnTo>
                    <a:lnTo>
                      <a:pt x="767" y="869"/>
                    </a:lnTo>
                    <a:lnTo>
                      <a:pt x="773" y="867"/>
                    </a:lnTo>
                    <a:lnTo>
                      <a:pt x="773" y="867"/>
                    </a:lnTo>
                    <a:close/>
                    <a:moveTo>
                      <a:pt x="714" y="867"/>
                    </a:moveTo>
                    <a:lnTo>
                      <a:pt x="714" y="867"/>
                    </a:lnTo>
                    <a:lnTo>
                      <a:pt x="714" y="867"/>
                    </a:lnTo>
                    <a:lnTo>
                      <a:pt x="721" y="869"/>
                    </a:lnTo>
                    <a:lnTo>
                      <a:pt x="726" y="872"/>
                    </a:lnTo>
                    <a:lnTo>
                      <a:pt x="729" y="877"/>
                    </a:lnTo>
                    <a:lnTo>
                      <a:pt x="731" y="882"/>
                    </a:lnTo>
                    <a:lnTo>
                      <a:pt x="731" y="882"/>
                    </a:lnTo>
                    <a:lnTo>
                      <a:pt x="729" y="889"/>
                    </a:lnTo>
                    <a:lnTo>
                      <a:pt x="726" y="894"/>
                    </a:lnTo>
                    <a:lnTo>
                      <a:pt x="721" y="897"/>
                    </a:lnTo>
                    <a:lnTo>
                      <a:pt x="714" y="899"/>
                    </a:lnTo>
                    <a:lnTo>
                      <a:pt x="714" y="899"/>
                    </a:lnTo>
                    <a:lnTo>
                      <a:pt x="709" y="897"/>
                    </a:lnTo>
                    <a:lnTo>
                      <a:pt x="704" y="894"/>
                    </a:lnTo>
                    <a:lnTo>
                      <a:pt x="700" y="889"/>
                    </a:lnTo>
                    <a:lnTo>
                      <a:pt x="698" y="882"/>
                    </a:lnTo>
                    <a:lnTo>
                      <a:pt x="698" y="882"/>
                    </a:lnTo>
                    <a:lnTo>
                      <a:pt x="700" y="877"/>
                    </a:lnTo>
                    <a:lnTo>
                      <a:pt x="704" y="872"/>
                    </a:lnTo>
                    <a:lnTo>
                      <a:pt x="709" y="869"/>
                    </a:lnTo>
                    <a:lnTo>
                      <a:pt x="714" y="867"/>
                    </a:lnTo>
                    <a:lnTo>
                      <a:pt x="714" y="867"/>
                    </a:lnTo>
                    <a:close/>
                    <a:moveTo>
                      <a:pt x="656" y="867"/>
                    </a:moveTo>
                    <a:lnTo>
                      <a:pt x="656" y="867"/>
                    </a:lnTo>
                    <a:lnTo>
                      <a:pt x="656" y="867"/>
                    </a:lnTo>
                    <a:lnTo>
                      <a:pt x="663" y="869"/>
                    </a:lnTo>
                    <a:lnTo>
                      <a:pt x="668" y="872"/>
                    </a:lnTo>
                    <a:lnTo>
                      <a:pt x="671" y="877"/>
                    </a:lnTo>
                    <a:lnTo>
                      <a:pt x="671" y="882"/>
                    </a:lnTo>
                    <a:lnTo>
                      <a:pt x="671" y="882"/>
                    </a:lnTo>
                    <a:lnTo>
                      <a:pt x="671" y="889"/>
                    </a:lnTo>
                    <a:lnTo>
                      <a:pt x="668" y="894"/>
                    </a:lnTo>
                    <a:lnTo>
                      <a:pt x="663" y="897"/>
                    </a:lnTo>
                    <a:lnTo>
                      <a:pt x="656" y="899"/>
                    </a:lnTo>
                    <a:lnTo>
                      <a:pt x="656" y="899"/>
                    </a:lnTo>
                    <a:lnTo>
                      <a:pt x="651" y="897"/>
                    </a:lnTo>
                    <a:lnTo>
                      <a:pt x="646" y="894"/>
                    </a:lnTo>
                    <a:lnTo>
                      <a:pt x="642" y="889"/>
                    </a:lnTo>
                    <a:lnTo>
                      <a:pt x="641" y="882"/>
                    </a:lnTo>
                    <a:lnTo>
                      <a:pt x="641" y="882"/>
                    </a:lnTo>
                    <a:lnTo>
                      <a:pt x="642" y="877"/>
                    </a:lnTo>
                    <a:lnTo>
                      <a:pt x="646" y="872"/>
                    </a:lnTo>
                    <a:lnTo>
                      <a:pt x="651" y="869"/>
                    </a:lnTo>
                    <a:lnTo>
                      <a:pt x="656" y="867"/>
                    </a:lnTo>
                    <a:lnTo>
                      <a:pt x="656" y="867"/>
                    </a:lnTo>
                    <a:close/>
                    <a:moveTo>
                      <a:pt x="598" y="867"/>
                    </a:moveTo>
                    <a:lnTo>
                      <a:pt x="598" y="867"/>
                    </a:lnTo>
                    <a:lnTo>
                      <a:pt x="598" y="867"/>
                    </a:lnTo>
                    <a:lnTo>
                      <a:pt x="605" y="869"/>
                    </a:lnTo>
                    <a:lnTo>
                      <a:pt x="608" y="872"/>
                    </a:lnTo>
                    <a:lnTo>
                      <a:pt x="612" y="877"/>
                    </a:lnTo>
                    <a:lnTo>
                      <a:pt x="613" y="882"/>
                    </a:lnTo>
                    <a:lnTo>
                      <a:pt x="613" y="882"/>
                    </a:lnTo>
                    <a:lnTo>
                      <a:pt x="612" y="889"/>
                    </a:lnTo>
                    <a:lnTo>
                      <a:pt x="608" y="894"/>
                    </a:lnTo>
                    <a:lnTo>
                      <a:pt x="605" y="897"/>
                    </a:lnTo>
                    <a:lnTo>
                      <a:pt x="598" y="899"/>
                    </a:lnTo>
                    <a:lnTo>
                      <a:pt x="598" y="899"/>
                    </a:lnTo>
                    <a:lnTo>
                      <a:pt x="591" y="897"/>
                    </a:lnTo>
                    <a:lnTo>
                      <a:pt x="588" y="894"/>
                    </a:lnTo>
                    <a:lnTo>
                      <a:pt x="584" y="889"/>
                    </a:lnTo>
                    <a:lnTo>
                      <a:pt x="583" y="882"/>
                    </a:lnTo>
                    <a:lnTo>
                      <a:pt x="583" y="882"/>
                    </a:lnTo>
                    <a:lnTo>
                      <a:pt x="584" y="877"/>
                    </a:lnTo>
                    <a:lnTo>
                      <a:pt x="588" y="872"/>
                    </a:lnTo>
                    <a:lnTo>
                      <a:pt x="591" y="869"/>
                    </a:lnTo>
                    <a:lnTo>
                      <a:pt x="598" y="867"/>
                    </a:lnTo>
                    <a:lnTo>
                      <a:pt x="598" y="867"/>
                    </a:lnTo>
                    <a:close/>
                    <a:moveTo>
                      <a:pt x="1298" y="824"/>
                    </a:moveTo>
                    <a:lnTo>
                      <a:pt x="1298" y="824"/>
                    </a:lnTo>
                    <a:lnTo>
                      <a:pt x="1298" y="824"/>
                    </a:lnTo>
                    <a:lnTo>
                      <a:pt x="1303" y="824"/>
                    </a:lnTo>
                    <a:lnTo>
                      <a:pt x="1308" y="828"/>
                    </a:lnTo>
                    <a:lnTo>
                      <a:pt x="1312" y="833"/>
                    </a:lnTo>
                    <a:lnTo>
                      <a:pt x="1313" y="840"/>
                    </a:lnTo>
                    <a:lnTo>
                      <a:pt x="1313" y="840"/>
                    </a:lnTo>
                    <a:lnTo>
                      <a:pt x="1312" y="846"/>
                    </a:lnTo>
                    <a:lnTo>
                      <a:pt x="1308" y="852"/>
                    </a:lnTo>
                    <a:lnTo>
                      <a:pt x="1303" y="855"/>
                    </a:lnTo>
                    <a:lnTo>
                      <a:pt x="1298" y="857"/>
                    </a:lnTo>
                    <a:lnTo>
                      <a:pt x="1298" y="857"/>
                    </a:lnTo>
                    <a:lnTo>
                      <a:pt x="1291" y="855"/>
                    </a:lnTo>
                    <a:lnTo>
                      <a:pt x="1286" y="852"/>
                    </a:lnTo>
                    <a:lnTo>
                      <a:pt x="1283" y="846"/>
                    </a:lnTo>
                    <a:lnTo>
                      <a:pt x="1283" y="840"/>
                    </a:lnTo>
                    <a:lnTo>
                      <a:pt x="1283" y="840"/>
                    </a:lnTo>
                    <a:lnTo>
                      <a:pt x="1283" y="833"/>
                    </a:lnTo>
                    <a:lnTo>
                      <a:pt x="1286" y="828"/>
                    </a:lnTo>
                    <a:lnTo>
                      <a:pt x="1291" y="824"/>
                    </a:lnTo>
                    <a:lnTo>
                      <a:pt x="1298" y="824"/>
                    </a:lnTo>
                    <a:lnTo>
                      <a:pt x="1298" y="824"/>
                    </a:lnTo>
                    <a:close/>
                    <a:moveTo>
                      <a:pt x="1240" y="824"/>
                    </a:moveTo>
                    <a:lnTo>
                      <a:pt x="1240" y="824"/>
                    </a:lnTo>
                    <a:lnTo>
                      <a:pt x="1240" y="824"/>
                    </a:lnTo>
                    <a:lnTo>
                      <a:pt x="1245" y="824"/>
                    </a:lnTo>
                    <a:lnTo>
                      <a:pt x="1250" y="828"/>
                    </a:lnTo>
                    <a:lnTo>
                      <a:pt x="1254" y="833"/>
                    </a:lnTo>
                    <a:lnTo>
                      <a:pt x="1255" y="840"/>
                    </a:lnTo>
                    <a:lnTo>
                      <a:pt x="1255" y="840"/>
                    </a:lnTo>
                    <a:lnTo>
                      <a:pt x="1254" y="846"/>
                    </a:lnTo>
                    <a:lnTo>
                      <a:pt x="1250" y="852"/>
                    </a:lnTo>
                    <a:lnTo>
                      <a:pt x="1245" y="855"/>
                    </a:lnTo>
                    <a:lnTo>
                      <a:pt x="1240" y="857"/>
                    </a:lnTo>
                    <a:lnTo>
                      <a:pt x="1240" y="857"/>
                    </a:lnTo>
                    <a:lnTo>
                      <a:pt x="1233" y="855"/>
                    </a:lnTo>
                    <a:lnTo>
                      <a:pt x="1228" y="852"/>
                    </a:lnTo>
                    <a:lnTo>
                      <a:pt x="1225" y="846"/>
                    </a:lnTo>
                    <a:lnTo>
                      <a:pt x="1225" y="840"/>
                    </a:lnTo>
                    <a:lnTo>
                      <a:pt x="1225" y="840"/>
                    </a:lnTo>
                    <a:lnTo>
                      <a:pt x="1225" y="833"/>
                    </a:lnTo>
                    <a:lnTo>
                      <a:pt x="1228" y="828"/>
                    </a:lnTo>
                    <a:lnTo>
                      <a:pt x="1233" y="824"/>
                    </a:lnTo>
                    <a:lnTo>
                      <a:pt x="1240" y="824"/>
                    </a:lnTo>
                    <a:lnTo>
                      <a:pt x="1240" y="824"/>
                    </a:lnTo>
                    <a:close/>
                    <a:moveTo>
                      <a:pt x="1180" y="824"/>
                    </a:moveTo>
                    <a:lnTo>
                      <a:pt x="1180" y="824"/>
                    </a:lnTo>
                    <a:lnTo>
                      <a:pt x="1180" y="824"/>
                    </a:lnTo>
                    <a:lnTo>
                      <a:pt x="1187" y="824"/>
                    </a:lnTo>
                    <a:lnTo>
                      <a:pt x="1192" y="828"/>
                    </a:lnTo>
                    <a:lnTo>
                      <a:pt x="1196" y="833"/>
                    </a:lnTo>
                    <a:lnTo>
                      <a:pt x="1196" y="840"/>
                    </a:lnTo>
                    <a:lnTo>
                      <a:pt x="1196" y="840"/>
                    </a:lnTo>
                    <a:lnTo>
                      <a:pt x="1196" y="846"/>
                    </a:lnTo>
                    <a:lnTo>
                      <a:pt x="1192" y="852"/>
                    </a:lnTo>
                    <a:lnTo>
                      <a:pt x="1187" y="855"/>
                    </a:lnTo>
                    <a:lnTo>
                      <a:pt x="1180" y="857"/>
                    </a:lnTo>
                    <a:lnTo>
                      <a:pt x="1180" y="857"/>
                    </a:lnTo>
                    <a:lnTo>
                      <a:pt x="1175" y="855"/>
                    </a:lnTo>
                    <a:lnTo>
                      <a:pt x="1170" y="852"/>
                    </a:lnTo>
                    <a:lnTo>
                      <a:pt x="1167" y="846"/>
                    </a:lnTo>
                    <a:lnTo>
                      <a:pt x="1165" y="840"/>
                    </a:lnTo>
                    <a:lnTo>
                      <a:pt x="1165" y="840"/>
                    </a:lnTo>
                    <a:lnTo>
                      <a:pt x="1167" y="833"/>
                    </a:lnTo>
                    <a:lnTo>
                      <a:pt x="1170" y="828"/>
                    </a:lnTo>
                    <a:lnTo>
                      <a:pt x="1175" y="824"/>
                    </a:lnTo>
                    <a:lnTo>
                      <a:pt x="1180" y="824"/>
                    </a:lnTo>
                    <a:lnTo>
                      <a:pt x="1180" y="824"/>
                    </a:lnTo>
                    <a:close/>
                    <a:moveTo>
                      <a:pt x="1123" y="824"/>
                    </a:moveTo>
                    <a:lnTo>
                      <a:pt x="1123" y="824"/>
                    </a:lnTo>
                    <a:lnTo>
                      <a:pt x="1123" y="824"/>
                    </a:lnTo>
                    <a:lnTo>
                      <a:pt x="1129" y="824"/>
                    </a:lnTo>
                    <a:lnTo>
                      <a:pt x="1134" y="828"/>
                    </a:lnTo>
                    <a:lnTo>
                      <a:pt x="1138" y="833"/>
                    </a:lnTo>
                    <a:lnTo>
                      <a:pt x="1138" y="840"/>
                    </a:lnTo>
                    <a:lnTo>
                      <a:pt x="1138" y="840"/>
                    </a:lnTo>
                    <a:lnTo>
                      <a:pt x="1138" y="846"/>
                    </a:lnTo>
                    <a:lnTo>
                      <a:pt x="1134" y="852"/>
                    </a:lnTo>
                    <a:lnTo>
                      <a:pt x="1129" y="855"/>
                    </a:lnTo>
                    <a:lnTo>
                      <a:pt x="1123" y="857"/>
                    </a:lnTo>
                    <a:lnTo>
                      <a:pt x="1123" y="857"/>
                    </a:lnTo>
                    <a:lnTo>
                      <a:pt x="1117" y="855"/>
                    </a:lnTo>
                    <a:lnTo>
                      <a:pt x="1112" y="852"/>
                    </a:lnTo>
                    <a:lnTo>
                      <a:pt x="1109" y="846"/>
                    </a:lnTo>
                    <a:lnTo>
                      <a:pt x="1107" y="840"/>
                    </a:lnTo>
                    <a:lnTo>
                      <a:pt x="1107" y="840"/>
                    </a:lnTo>
                    <a:lnTo>
                      <a:pt x="1109" y="833"/>
                    </a:lnTo>
                    <a:lnTo>
                      <a:pt x="1112" y="828"/>
                    </a:lnTo>
                    <a:lnTo>
                      <a:pt x="1117" y="824"/>
                    </a:lnTo>
                    <a:lnTo>
                      <a:pt x="1123" y="824"/>
                    </a:lnTo>
                    <a:lnTo>
                      <a:pt x="1123" y="824"/>
                    </a:lnTo>
                    <a:close/>
                    <a:moveTo>
                      <a:pt x="1065" y="824"/>
                    </a:moveTo>
                    <a:lnTo>
                      <a:pt x="1065" y="824"/>
                    </a:lnTo>
                    <a:lnTo>
                      <a:pt x="1065" y="824"/>
                    </a:lnTo>
                    <a:lnTo>
                      <a:pt x="1070" y="824"/>
                    </a:lnTo>
                    <a:lnTo>
                      <a:pt x="1075" y="828"/>
                    </a:lnTo>
                    <a:lnTo>
                      <a:pt x="1078" y="833"/>
                    </a:lnTo>
                    <a:lnTo>
                      <a:pt x="1080" y="840"/>
                    </a:lnTo>
                    <a:lnTo>
                      <a:pt x="1080" y="840"/>
                    </a:lnTo>
                    <a:lnTo>
                      <a:pt x="1078" y="846"/>
                    </a:lnTo>
                    <a:lnTo>
                      <a:pt x="1075" y="852"/>
                    </a:lnTo>
                    <a:lnTo>
                      <a:pt x="1070" y="855"/>
                    </a:lnTo>
                    <a:lnTo>
                      <a:pt x="1065" y="857"/>
                    </a:lnTo>
                    <a:lnTo>
                      <a:pt x="1065" y="857"/>
                    </a:lnTo>
                    <a:lnTo>
                      <a:pt x="1058" y="855"/>
                    </a:lnTo>
                    <a:lnTo>
                      <a:pt x="1053" y="852"/>
                    </a:lnTo>
                    <a:lnTo>
                      <a:pt x="1051" y="846"/>
                    </a:lnTo>
                    <a:lnTo>
                      <a:pt x="1049" y="840"/>
                    </a:lnTo>
                    <a:lnTo>
                      <a:pt x="1049" y="840"/>
                    </a:lnTo>
                    <a:lnTo>
                      <a:pt x="1051" y="833"/>
                    </a:lnTo>
                    <a:lnTo>
                      <a:pt x="1053" y="828"/>
                    </a:lnTo>
                    <a:lnTo>
                      <a:pt x="1058" y="824"/>
                    </a:lnTo>
                    <a:lnTo>
                      <a:pt x="1065" y="824"/>
                    </a:lnTo>
                    <a:lnTo>
                      <a:pt x="1065" y="824"/>
                    </a:lnTo>
                    <a:close/>
                    <a:moveTo>
                      <a:pt x="1007" y="824"/>
                    </a:moveTo>
                    <a:lnTo>
                      <a:pt x="1007" y="824"/>
                    </a:lnTo>
                    <a:lnTo>
                      <a:pt x="1007" y="824"/>
                    </a:lnTo>
                    <a:lnTo>
                      <a:pt x="1012" y="824"/>
                    </a:lnTo>
                    <a:lnTo>
                      <a:pt x="1017" y="828"/>
                    </a:lnTo>
                    <a:lnTo>
                      <a:pt x="1020" y="833"/>
                    </a:lnTo>
                    <a:lnTo>
                      <a:pt x="1022" y="840"/>
                    </a:lnTo>
                    <a:lnTo>
                      <a:pt x="1022" y="840"/>
                    </a:lnTo>
                    <a:lnTo>
                      <a:pt x="1020" y="846"/>
                    </a:lnTo>
                    <a:lnTo>
                      <a:pt x="1017" y="852"/>
                    </a:lnTo>
                    <a:lnTo>
                      <a:pt x="1012" y="855"/>
                    </a:lnTo>
                    <a:lnTo>
                      <a:pt x="1007" y="857"/>
                    </a:lnTo>
                    <a:lnTo>
                      <a:pt x="1007" y="857"/>
                    </a:lnTo>
                    <a:lnTo>
                      <a:pt x="1000" y="855"/>
                    </a:lnTo>
                    <a:lnTo>
                      <a:pt x="995" y="852"/>
                    </a:lnTo>
                    <a:lnTo>
                      <a:pt x="991" y="846"/>
                    </a:lnTo>
                    <a:lnTo>
                      <a:pt x="991" y="840"/>
                    </a:lnTo>
                    <a:lnTo>
                      <a:pt x="991" y="840"/>
                    </a:lnTo>
                    <a:lnTo>
                      <a:pt x="991" y="833"/>
                    </a:lnTo>
                    <a:lnTo>
                      <a:pt x="995" y="828"/>
                    </a:lnTo>
                    <a:lnTo>
                      <a:pt x="1000" y="824"/>
                    </a:lnTo>
                    <a:lnTo>
                      <a:pt x="1007" y="824"/>
                    </a:lnTo>
                    <a:lnTo>
                      <a:pt x="1007" y="824"/>
                    </a:lnTo>
                    <a:close/>
                    <a:moveTo>
                      <a:pt x="947" y="824"/>
                    </a:moveTo>
                    <a:lnTo>
                      <a:pt x="947" y="824"/>
                    </a:lnTo>
                    <a:lnTo>
                      <a:pt x="947" y="824"/>
                    </a:lnTo>
                    <a:lnTo>
                      <a:pt x="954" y="824"/>
                    </a:lnTo>
                    <a:lnTo>
                      <a:pt x="959" y="828"/>
                    </a:lnTo>
                    <a:lnTo>
                      <a:pt x="962" y="833"/>
                    </a:lnTo>
                    <a:lnTo>
                      <a:pt x="964" y="840"/>
                    </a:lnTo>
                    <a:lnTo>
                      <a:pt x="964" y="840"/>
                    </a:lnTo>
                    <a:lnTo>
                      <a:pt x="962" y="846"/>
                    </a:lnTo>
                    <a:lnTo>
                      <a:pt x="959" y="852"/>
                    </a:lnTo>
                    <a:lnTo>
                      <a:pt x="954" y="855"/>
                    </a:lnTo>
                    <a:lnTo>
                      <a:pt x="947" y="857"/>
                    </a:lnTo>
                    <a:lnTo>
                      <a:pt x="947" y="857"/>
                    </a:lnTo>
                    <a:lnTo>
                      <a:pt x="942" y="855"/>
                    </a:lnTo>
                    <a:lnTo>
                      <a:pt x="937" y="852"/>
                    </a:lnTo>
                    <a:lnTo>
                      <a:pt x="934" y="846"/>
                    </a:lnTo>
                    <a:lnTo>
                      <a:pt x="932" y="840"/>
                    </a:lnTo>
                    <a:lnTo>
                      <a:pt x="932" y="840"/>
                    </a:lnTo>
                    <a:lnTo>
                      <a:pt x="934" y="833"/>
                    </a:lnTo>
                    <a:lnTo>
                      <a:pt x="937" y="828"/>
                    </a:lnTo>
                    <a:lnTo>
                      <a:pt x="942" y="824"/>
                    </a:lnTo>
                    <a:lnTo>
                      <a:pt x="947" y="824"/>
                    </a:lnTo>
                    <a:lnTo>
                      <a:pt x="947" y="824"/>
                    </a:lnTo>
                    <a:close/>
                    <a:moveTo>
                      <a:pt x="889" y="824"/>
                    </a:moveTo>
                    <a:lnTo>
                      <a:pt x="889" y="824"/>
                    </a:lnTo>
                    <a:lnTo>
                      <a:pt x="889" y="824"/>
                    </a:lnTo>
                    <a:lnTo>
                      <a:pt x="896" y="824"/>
                    </a:lnTo>
                    <a:lnTo>
                      <a:pt x="901" y="828"/>
                    </a:lnTo>
                    <a:lnTo>
                      <a:pt x="905" y="833"/>
                    </a:lnTo>
                    <a:lnTo>
                      <a:pt x="905" y="840"/>
                    </a:lnTo>
                    <a:lnTo>
                      <a:pt x="905" y="840"/>
                    </a:lnTo>
                    <a:lnTo>
                      <a:pt x="905" y="846"/>
                    </a:lnTo>
                    <a:lnTo>
                      <a:pt x="901" y="852"/>
                    </a:lnTo>
                    <a:lnTo>
                      <a:pt x="896" y="855"/>
                    </a:lnTo>
                    <a:lnTo>
                      <a:pt x="889" y="857"/>
                    </a:lnTo>
                    <a:lnTo>
                      <a:pt x="889" y="857"/>
                    </a:lnTo>
                    <a:lnTo>
                      <a:pt x="884" y="855"/>
                    </a:lnTo>
                    <a:lnTo>
                      <a:pt x="879" y="852"/>
                    </a:lnTo>
                    <a:lnTo>
                      <a:pt x="876" y="846"/>
                    </a:lnTo>
                    <a:lnTo>
                      <a:pt x="874" y="840"/>
                    </a:lnTo>
                    <a:lnTo>
                      <a:pt x="874" y="840"/>
                    </a:lnTo>
                    <a:lnTo>
                      <a:pt x="876" y="833"/>
                    </a:lnTo>
                    <a:lnTo>
                      <a:pt x="879" y="828"/>
                    </a:lnTo>
                    <a:lnTo>
                      <a:pt x="884" y="824"/>
                    </a:lnTo>
                    <a:lnTo>
                      <a:pt x="889" y="824"/>
                    </a:lnTo>
                    <a:lnTo>
                      <a:pt x="889" y="824"/>
                    </a:lnTo>
                    <a:close/>
                    <a:moveTo>
                      <a:pt x="831" y="824"/>
                    </a:moveTo>
                    <a:lnTo>
                      <a:pt x="831" y="824"/>
                    </a:lnTo>
                    <a:lnTo>
                      <a:pt x="831" y="824"/>
                    </a:lnTo>
                    <a:lnTo>
                      <a:pt x="836" y="824"/>
                    </a:lnTo>
                    <a:lnTo>
                      <a:pt x="842" y="828"/>
                    </a:lnTo>
                    <a:lnTo>
                      <a:pt x="845" y="833"/>
                    </a:lnTo>
                    <a:lnTo>
                      <a:pt x="847" y="840"/>
                    </a:lnTo>
                    <a:lnTo>
                      <a:pt x="847" y="840"/>
                    </a:lnTo>
                    <a:lnTo>
                      <a:pt x="845" y="846"/>
                    </a:lnTo>
                    <a:lnTo>
                      <a:pt x="842" y="852"/>
                    </a:lnTo>
                    <a:lnTo>
                      <a:pt x="836" y="855"/>
                    </a:lnTo>
                    <a:lnTo>
                      <a:pt x="831" y="857"/>
                    </a:lnTo>
                    <a:lnTo>
                      <a:pt x="831" y="857"/>
                    </a:lnTo>
                    <a:lnTo>
                      <a:pt x="825" y="855"/>
                    </a:lnTo>
                    <a:lnTo>
                      <a:pt x="821" y="852"/>
                    </a:lnTo>
                    <a:lnTo>
                      <a:pt x="818" y="846"/>
                    </a:lnTo>
                    <a:lnTo>
                      <a:pt x="816" y="840"/>
                    </a:lnTo>
                    <a:lnTo>
                      <a:pt x="816" y="840"/>
                    </a:lnTo>
                    <a:lnTo>
                      <a:pt x="818" y="833"/>
                    </a:lnTo>
                    <a:lnTo>
                      <a:pt x="821" y="828"/>
                    </a:lnTo>
                    <a:lnTo>
                      <a:pt x="825" y="824"/>
                    </a:lnTo>
                    <a:lnTo>
                      <a:pt x="831" y="824"/>
                    </a:lnTo>
                    <a:lnTo>
                      <a:pt x="831" y="824"/>
                    </a:lnTo>
                    <a:close/>
                    <a:moveTo>
                      <a:pt x="773" y="824"/>
                    </a:moveTo>
                    <a:lnTo>
                      <a:pt x="773" y="824"/>
                    </a:lnTo>
                    <a:lnTo>
                      <a:pt x="773" y="824"/>
                    </a:lnTo>
                    <a:lnTo>
                      <a:pt x="779" y="824"/>
                    </a:lnTo>
                    <a:lnTo>
                      <a:pt x="784" y="828"/>
                    </a:lnTo>
                    <a:lnTo>
                      <a:pt x="787" y="833"/>
                    </a:lnTo>
                    <a:lnTo>
                      <a:pt x="789" y="840"/>
                    </a:lnTo>
                    <a:lnTo>
                      <a:pt x="789" y="840"/>
                    </a:lnTo>
                    <a:lnTo>
                      <a:pt x="787" y="846"/>
                    </a:lnTo>
                    <a:lnTo>
                      <a:pt x="784" y="852"/>
                    </a:lnTo>
                    <a:lnTo>
                      <a:pt x="779" y="855"/>
                    </a:lnTo>
                    <a:lnTo>
                      <a:pt x="773" y="857"/>
                    </a:lnTo>
                    <a:lnTo>
                      <a:pt x="773" y="857"/>
                    </a:lnTo>
                    <a:lnTo>
                      <a:pt x="767" y="855"/>
                    </a:lnTo>
                    <a:lnTo>
                      <a:pt x="762" y="852"/>
                    </a:lnTo>
                    <a:lnTo>
                      <a:pt x="758" y="846"/>
                    </a:lnTo>
                    <a:lnTo>
                      <a:pt x="758" y="840"/>
                    </a:lnTo>
                    <a:lnTo>
                      <a:pt x="758" y="840"/>
                    </a:lnTo>
                    <a:lnTo>
                      <a:pt x="758" y="833"/>
                    </a:lnTo>
                    <a:lnTo>
                      <a:pt x="762" y="828"/>
                    </a:lnTo>
                    <a:lnTo>
                      <a:pt x="767" y="824"/>
                    </a:lnTo>
                    <a:lnTo>
                      <a:pt x="773" y="824"/>
                    </a:lnTo>
                    <a:lnTo>
                      <a:pt x="773" y="824"/>
                    </a:lnTo>
                    <a:close/>
                    <a:moveTo>
                      <a:pt x="714" y="824"/>
                    </a:moveTo>
                    <a:lnTo>
                      <a:pt x="714" y="824"/>
                    </a:lnTo>
                    <a:lnTo>
                      <a:pt x="714" y="824"/>
                    </a:lnTo>
                    <a:lnTo>
                      <a:pt x="721" y="824"/>
                    </a:lnTo>
                    <a:lnTo>
                      <a:pt x="726" y="828"/>
                    </a:lnTo>
                    <a:lnTo>
                      <a:pt x="729" y="833"/>
                    </a:lnTo>
                    <a:lnTo>
                      <a:pt x="731" y="840"/>
                    </a:lnTo>
                    <a:lnTo>
                      <a:pt x="731" y="840"/>
                    </a:lnTo>
                    <a:lnTo>
                      <a:pt x="729" y="846"/>
                    </a:lnTo>
                    <a:lnTo>
                      <a:pt x="726" y="852"/>
                    </a:lnTo>
                    <a:lnTo>
                      <a:pt x="721" y="855"/>
                    </a:lnTo>
                    <a:lnTo>
                      <a:pt x="714" y="857"/>
                    </a:lnTo>
                    <a:lnTo>
                      <a:pt x="714" y="857"/>
                    </a:lnTo>
                    <a:lnTo>
                      <a:pt x="709" y="855"/>
                    </a:lnTo>
                    <a:lnTo>
                      <a:pt x="704" y="852"/>
                    </a:lnTo>
                    <a:lnTo>
                      <a:pt x="700" y="846"/>
                    </a:lnTo>
                    <a:lnTo>
                      <a:pt x="698" y="840"/>
                    </a:lnTo>
                    <a:lnTo>
                      <a:pt x="698" y="840"/>
                    </a:lnTo>
                    <a:lnTo>
                      <a:pt x="700" y="833"/>
                    </a:lnTo>
                    <a:lnTo>
                      <a:pt x="704" y="828"/>
                    </a:lnTo>
                    <a:lnTo>
                      <a:pt x="709" y="824"/>
                    </a:lnTo>
                    <a:lnTo>
                      <a:pt x="714" y="824"/>
                    </a:lnTo>
                    <a:lnTo>
                      <a:pt x="714" y="824"/>
                    </a:lnTo>
                    <a:close/>
                    <a:moveTo>
                      <a:pt x="656" y="824"/>
                    </a:moveTo>
                    <a:lnTo>
                      <a:pt x="656" y="824"/>
                    </a:lnTo>
                    <a:lnTo>
                      <a:pt x="656" y="824"/>
                    </a:lnTo>
                    <a:lnTo>
                      <a:pt x="663" y="824"/>
                    </a:lnTo>
                    <a:lnTo>
                      <a:pt x="668" y="828"/>
                    </a:lnTo>
                    <a:lnTo>
                      <a:pt x="671" y="833"/>
                    </a:lnTo>
                    <a:lnTo>
                      <a:pt x="671" y="840"/>
                    </a:lnTo>
                    <a:lnTo>
                      <a:pt x="671" y="840"/>
                    </a:lnTo>
                    <a:lnTo>
                      <a:pt x="671" y="846"/>
                    </a:lnTo>
                    <a:lnTo>
                      <a:pt x="668" y="852"/>
                    </a:lnTo>
                    <a:lnTo>
                      <a:pt x="663" y="855"/>
                    </a:lnTo>
                    <a:lnTo>
                      <a:pt x="656" y="857"/>
                    </a:lnTo>
                    <a:lnTo>
                      <a:pt x="656" y="857"/>
                    </a:lnTo>
                    <a:lnTo>
                      <a:pt x="651" y="855"/>
                    </a:lnTo>
                    <a:lnTo>
                      <a:pt x="646" y="852"/>
                    </a:lnTo>
                    <a:lnTo>
                      <a:pt x="642" y="846"/>
                    </a:lnTo>
                    <a:lnTo>
                      <a:pt x="641" y="840"/>
                    </a:lnTo>
                    <a:lnTo>
                      <a:pt x="641" y="840"/>
                    </a:lnTo>
                    <a:lnTo>
                      <a:pt x="642" y="833"/>
                    </a:lnTo>
                    <a:lnTo>
                      <a:pt x="646" y="828"/>
                    </a:lnTo>
                    <a:lnTo>
                      <a:pt x="651" y="824"/>
                    </a:lnTo>
                    <a:lnTo>
                      <a:pt x="656" y="824"/>
                    </a:lnTo>
                    <a:lnTo>
                      <a:pt x="656" y="824"/>
                    </a:lnTo>
                    <a:close/>
                    <a:moveTo>
                      <a:pt x="598" y="824"/>
                    </a:moveTo>
                    <a:lnTo>
                      <a:pt x="598" y="824"/>
                    </a:lnTo>
                    <a:lnTo>
                      <a:pt x="598" y="824"/>
                    </a:lnTo>
                    <a:lnTo>
                      <a:pt x="605" y="824"/>
                    </a:lnTo>
                    <a:lnTo>
                      <a:pt x="608" y="828"/>
                    </a:lnTo>
                    <a:lnTo>
                      <a:pt x="612" y="833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2" y="846"/>
                    </a:lnTo>
                    <a:lnTo>
                      <a:pt x="608" y="852"/>
                    </a:lnTo>
                    <a:lnTo>
                      <a:pt x="605" y="855"/>
                    </a:lnTo>
                    <a:lnTo>
                      <a:pt x="598" y="857"/>
                    </a:lnTo>
                    <a:lnTo>
                      <a:pt x="598" y="857"/>
                    </a:lnTo>
                    <a:lnTo>
                      <a:pt x="591" y="855"/>
                    </a:lnTo>
                    <a:lnTo>
                      <a:pt x="588" y="852"/>
                    </a:lnTo>
                    <a:lnTo>
                      <a:pt x="584" y="846"/>
                    </a:lnTo>
                    <a:lnTo>
                      <a:pt x="583" y="840"/>
                    </a:lnTo>
                    <a:lnTo>
                      <a:pt x="583" y="840"/>
                    </a:lnTo>
                    <a:lnTo>
                      <a:pt x="584" y="833"/>
                    </a:lnTo>
                    <a:lnTo>
                      <a:pt x="588" y="828"/>
                    </a:lnTo>
                    <a:lnTo>
                      <a:pt x="591" y="824"/>
                    </a:lnTo>
                    <a:lnTo>
                      <a:pt x="598" y="824"/>
                    </a:lnTo>
                    <a:lnTo>
                      <a:pt x="598" y="824"/>
                    </a:lnTo>
                    <a:close/>
                    <a:moveTo>
                      <a:pt x="1298" y="780"/>
                    </a:moveTo>
                    <a:lnTo>
                      <a:pt x="1298" y="780"/>
                    </a:lnTo>
                    <a:lnTo>
                      <a:pt x="1298" y="780"/>
                    </a:lnTo>
                    <a:lnTo>
                      <a:pt x="1303" y="782"/>
                    </a:lnTo>
                    <a:lnTo>
                      <a:pt x="1308" y="785"/>
                    </a:lnTo>
                    <a:lnTo>
                      <a:pt x="1312" y="790"/>
                    </a:lnTo>
                    <a:lnTo>
                      <a:pt x="1313" y="797"/>
                    </a:lnTo>
                    <a:lnTo>
                      <a:pt x="1313" y="797"/>
                    </a:lnTo>
                    <a:lnTo>
                      <a:pt x="1312" y="802"/>
                    </a:lnTo>
                    <a:lnTo>
                      <a:pt x="1308" y="807"/>
                    </a:lnTo>
                    <a:lnTo>
                      <a:pt x="1303" y="811"/>
                    </a:lnTo>
                    <a:lnTo>
                      <a:pt x="1298" y="812"/>
                    </a:lnTo>
                    <a:lnTo>
                      <a:pt x="1298" y="812"/>
                    </a:lnTo>
                    <a:lnTo>
                      <a:pt x="1291" y="811"/>
                    </a:lnTo>
                    <a:lnTo>
                      <a:pt x="1286" y="807"/>
                    </a:lnTo>
                    <a:lnTo>
                      <a:pt x="1283" y="802"/>
                    </a:lnTo>
                    <a:lnTo>
                      <a:pt x="1283" y="797"/>
                    </a:lnTo>
                    <a:lnTo>
                      <a:pt x="1283" y="797"/>
                    </a:lnTo>
                    <a:lnTo>
                      <a:pt x="1283" y="790"/>
                    </a:lnTo>
                    <a:lnTo>
                      <a:pt x="1286" y="785"/>
                    </a:lnTo>
                    <a:lnTo>
                      <a:pt x="1291" y="782"/>
                    </a:lnTo>
                    <a:lnTo>
                      <a:pt x="1298" y="780"/>
                    </a:lnTo>
                    <a:lnTo>
                      <a:pt x="1298" y="780"/>
                    </a:lnTo>
                    <a:close/>
                    <a:moveTo>
                      <a:pt x="1240" y="780"/>
                    </a:moveTo>
                    <a:lnTo>
                      <a:pt x="1240" y="780"/>
                    </a:lnTo>
                    <a:lnTo>
                      <a:pt x="1240" y="780"/>
                    </a:lnTo>
                    <a:lnTo>
                      <a:pt x="1245" y="782"/>
                    </a:lnTo>
                    <a:lnTo>
                      <a:pt x="1250" y="785"/>
                    </a:lnTo>
                    <a:lnTo>
                      <a:pt x="1254" y="790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4" y="802"/>
                    </a:lnTo>
                    <a:lnTo>
                      <a:pt x="1250" y="807"/>
                    </a:lnTo>
                    <a:lnTo>
                      <a:pt x="1245" y="811"/>
                    </a:lnTo>
                    <a:lnTo>
                      <a:pt x="1240" y="812"/>
                    </a:lnTo>
                    <a:lnTo>
                      <a:pt x="1240" y="812"/>
                    </a:lnTo>
                    <a:lnTo>
                      <a:pt x="1233" y="811"/>
                    </a:lnTo>
                    <a:lnTo>
                      <a:pt x="1228" y="807"/>
                    </a:lnTo>
                    <a:lnTo>
                      <a:pt x="1225" y="802"/>
                    </a:lnTo>
                    <a:lnTo>
                      <a:pt x="1225" y="797"/>
                    </a:lnTo>
                    <a:lnTo>
                      <a:pt x="1225" y="797"/>
                    </a:lnTo>
                    <a:lnTo>
                      <a:pt x="1225" y="790"/>
                    </a:lnTo>
                    <a:lnTo>
                      <a:pt x="1228" y="785"/>
                    </a:lnTo>
                    <a:lnTo>
                      <a:pt x="1233" y="782"/>
                    </a:lnTo>
                    <a:lnTo>
                      <a:pt x="1240" y="780"/>
                    </a:lnTo>
                    <a:lnTo>
                      <a:pt x="1240" y="780"/>
                    </a:lnTo>
                    <a:close/>
                    <a:moveTo>
                      <a:pt x="1180" y="780"/>
                    </a:moveTo>
                    <a:lnTo>
                      <a:pt x="1180" y="780"/>
                    </a:lnTo>
                    <a:lnTo>
                      <a:pt x="1180" y="780"/>
                    </a:lnTo>
                    <a:lnTo>
                      <a:pt x="1187" y="782"/>
                    </a:lnTo>
                    <a:lnTo>
                      <a:pt x="1192" y="785"/>
                    </a:lnTo>
                    <a:lnTo>
                      <a:pt x="1196" y="790"/>
                    </a:lnTo>
                    <a:lnTo>
                      <a:pt x="1196" y="797"/>
                    </a:lnTo>
                    <a:lnTo>
                      <a:pt x="1196" y="797"/>
                    </a:lnTo>
                    <a:lnTo>
                      <a:pt x="1196" y="802"/>
                    </a:lnTo>
                    <a:lnTo>
                      <a:pt x="1192" y="807"/>
                    </a:lnTo>
                    <a:lnTo>
                      <a:pt x="1187" y="811"/>
                    </a:lnTo>
                    <a:lnTo>
                      <a:pt x="1180" y="812"/>
                    </a:lnTo>
                    <a:lnTo>
                      <a:pt x="1180" y="812"/>
                    </a:lnTo>
                    <a:lnTo>
                      <a:pt x="1175" y="811"/>
                    </a:lnTo>
                    <a:lnTo>
                      <a:pt x="1170" y="807"/>
                    </a:lnTo>
                    <a:lnTo>
                      <a:pt x="1167" y="802"/>
                    </a:lnTo>
                    <a:lnTo>
                      <a:pt x="1165" y="797"/>
                    </a:lnTo>
                    <a:lnTo>
                      <a:pt x="1165" y="797"/>
                    </a:lnTo>
                    <a:lnTo>
                      <a:pt x="1167" y="790"/>
                    </a:lnTo>
                    <a:lnTo>
                      <a:pt x="1170" y="785"/>
                    </a:lnTo>
                    <a:lnTo>
                      <a:pt x="1175" y="782"/>
                    </a:lnTo>
                    <a:lnTo>
                      <a:pt x="1180" y="780"/>
                    </a:lnTo>
                    <a:lnTo>
                      <a:pt x="1180" y="780"/>
                    </a:lnTo>
                    <a:close/>
                    <a:moveTo>
                      <a:pt x="1123" y="780"/>
                    </a:moveTo>
                    <a:lnTo>
                      <a:pt x="1123" y="780"/>
                    </a:lnTo>
                    <a:lnTo>
                      <a:pt x="1123" y="780"/>
                    </a:lnTo>
                    <a:lnTo>
                      <a:pt x="1129" y="782"/>
                    </a:lnTo>
                    <a:lnTo>
                      <a:pt x="1134" y="785"/>
                    </a:lnTo>
                    <a:lnTo>
                      <a:pt x="1138" y="790"/>
                    </a:lnTo>
                    <a:lnTo>
                      <a:pt x="1138" y="797"/>
                    </a:lnTo>
                    <a:lnTo>
                      <a:pt x="1138" y="797"/>
                    </a:lnTo>
                    <a:lnTo>
                      <a:pt x="1138" y="802"/>
                    </a:lnTo>
                    <a:lnTo>
                      <a:pt x="1134" y="807"/>
                    </a:lnTo>
                    <a:lnTo>
                      <a:pt x="1129" y="811"/>
                    </a:lnTo>
                    <a:lnTo>
                      <a:pt x="1123" y="812"/>
                    </a:lnTo>
                    <a:lnTo>
                      <a:pt x="1123" y="812"/>
                    </a:lnTo>
                    <a:lnTo>
                      <a:pt x="1117" y="811"/>
                    </a:lnTo>
                    <a:lnTo>
                      <a:pt x="1112" y="807"/>
                    </a:lnTo>
                    <a:lnTo>
                      <a:pt x="1109" y="802"/>
                    </a:lnTo>
                    <a:lnTo>
                      <a:pt x="1107" y="797"/>
                    </a:lnTo>
                    <a:lnTo>
                      <a:pt x="1107" y="797"/>
                    </a:lnTo>
                    <a:lnTo>
                      <a:pt x="1109" y="790"/>
                    </a:lnTo>
                    <a:lnTo>
                      <a:pt x="1112" y="785"/>
                    </a:lnTo>
                    <a:lnTo>
                      <a:pt x="1117" y="782"/>
                    </a:lnTo>
                    <a:lnTo>
                      <a:pt x="1123" y="780"/>
                    </a:lnTo>
                    <a:lnTo>
                      <a:pt x="1123" y="780"/>
                    </a:lnTo>
                    <a:close/>
                    <a:moveTo>
                      <a:pt x="1065" y="780"/>
                    </a:moveTo>
                    <a:lnTo>
                      <a:pt x="1065" y="780"/>
                    </a:lnTo>
                    <a:lnTo>
                      <a:pt x="1065" y="780"/>
                    </a:lnTo>
                    <a:lnTo>
                      <a:pt x="1070" y="782"/>
                    </a:lnTo>
                    <a:lnTo>
                      <a:pt x="1075" y="785"/>
                    </a:lnTo>
                    <a:lnTo>
                      <a:pt x="1078" y="790"/>
                    </a:lnTo>
                    <a:lnTo>
                      <a:pt x="1080" y="797"/>
                    </a:lnTo>
                    <a:lnTo>
                      <a:pt x="1080" y="797"/>
                    </a:lnTo>
                    <a:lnTo>
                      <a:pt x="1078" y="802"/>
                    </a:lnTo>
                    <a:lnTo>
                      <a:pt x="1075" y="807"/>
                    </a:lnTo>
                    <a:lnTo>
                      <a:pt x="1070" y="811"/>
                    </a:lnTo>
                    <a:lnTo>
                      <a:pt x="1065" y="812"/>
                    </a:lnTo>
                    <a:lnTo>
                      <a:pt x="1065" y="812"/>
                    </a:lnTo>
                    <a:lnTo>
                      <a:pt x="1058" y="811"/>
                    </a:lnTo>
                    <a:lnTo>
                      <a:pt x="1053" y="807"/>
                    </a:lnTo>
                    <a:lnTo>
                      <a:pt x="1051" y="802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1" y="790"/>
                    </a:lnTo>
                    <a:lnTo>
                      <a:pt x="1053" y="785"/>
                    </a:lnTo>
                    <a:lnTo>
                      <a:pt x="1058" y="782"/>
                    </a:lnTo>
                    <a:lnTo>
                      <a:pt x="1065" y="780"/>
                    </a:lnTo>
                    <a:lnTo>
                      <a:pt x="1065" y="780"/>
                    </a:lnTo>
                    <a:close/>
                    <a:moveTo>
                      <a:pt x="1007" y="780"/>
                    </a:moveTo>
                    <a:lnTo>
                      <a:pt x="1007" y="780"/>
                    </a:lnTo>
                    <a:lnTo>
                      <a:pt x="1007" y="780"/>
                    </a:lnTo>
                    <a:lnTo>
                      <a:pt x="1012" y="782"/>
                    </a:lnTo>
                    <a:lnTo>
                      <a:pt x="1017" y="785"/>
                    </a:lnTo>
                    <a:lnTo>
                      <a:pt x="1020" y="790"/>
                    </a:lnTo>
                    <a:lnTo>
                      <a:pt x="1022" y="797"/>
                    </a:lnTo>
                    <a:lnTo>
                      <a:pt x="1022" y="797"/>
                    </a:lnTo>
                    <a:lnTo>
                      <a:pt x="1020" y="802"/>
                    </a:lnTo>
                    <a:lnTo>
                      <a:pt x="1017" y="807"/>
                    </a:lnTo>
                    <a:lnTo>
                      <a:pt x="1012" y="811"/>
                    </a:lnTo>
                    <a:lnTo>
                      <a:pt x="1007" y="812"/>
                    </a:lnTo>
                    <a:lnTo>
                      <a:pt x="1007" y="812"/>
                    </a:lnTo>
                    <a:lnTo>
                      <a:pt x="1000" y="811"/>
                    </a:lnTo>
                    <a:lnTo>
                      <a:pt x="995" y="807"/>
                    </a:lnTo>
                    <a:lnTo>
                      <a:pt x="991" y="802"/>
                    </a:lnTo>
                    <a:lnTo>
                      <a:pt x="991" y="797"/>
                    </a:lnTo>
                    <a:lnTo>
                      <a:pt x="991" y="797"/>
                    </a:lnTo>
                    <a:lnTo>
                      <a:pt x="991" y="790"/>
                    </a:lnTo>
                    <a:lnTo>
                      <a:pt x="995" y="785"/>
                    </a:lnTo>
                    <a:lnTo>
                      <a:pt x="1000" y="782"/>
                    </a:lnTo>
                    <a:lnTo>
                      <a:pt x="1007" y="780"/>
                    </a:lnTo>
                    <a:lnTo>
                      <a:pt x="1007" y="780"/>
                    </a:lnTo>
                    <a:close/>
                    <a:moveTo>
                      <a:pt x="947" y="780"/>
                    </a:moveTo>
                    <a:lnTo>
                      <a:pt x="947" y="780"/>
                    </a:lnTo>
                    <a:lnTo>
                      <a:pt x="947" y="780"/>
                    </a:lnTo>
                    <a:lnTo>
                      <a:pt x="954" y="782"/>
                    </a:lnTo>
                    <a:lnTo>
                      <a:pt x="959" y="785"/>
                    </a:lnTo>
                    <a:lnTo>
                      <a:pt x="962" y="790"/>
                    </a:lnTo>
                    <a:lnTo>
                      <a:pt x="964" y="797"/>
                    </a:lnTo>
                    <a:lnTo>
                      <a:pt x="964" y="797"/>
                    </a:lnTo>
                    <a:lnTo>
                      <a:pt x="962" y="802"/>
                    </a:lnTo>
                    <a:lnTo>
                      <a:pt x="959" y="807"/>
                    </a:lnTo>
                    <a:lnTo>
                      <a:pt x="954" y="811"/>
                    </a:lnTo>
                    <a:lnTo>
                      <a:pt x="947" y="812"/>
                    </a:lnTo>
                    <a:lnTo>
                      <a:pt x="947" y="812"/>
                    </a:lnTo>
                    <a:lnTo>
                      <a:pt x="942" y="811"/>
                    </a:lnTo>
                    <a:lnTo>
                      <a:pt x="937" y="807"/>
                    </a:lnTo>
                    <a:lnTo>
                      <a:pt x="934" y="802"/>
                    </a:lnTo>
                    <a:lnTo>
                      <a:pt x="932" y="797"/>
                    </a:lnTo>
                    <a:lnTo>
                      <a:pt x="932" y="797"/>
                    </a:lnTo>
                    <a:lnTo>
                      <a:pt x="934" y="790"/>
                    </a:lnTo>
                    <a:lnTo>
                      <a:pt x="937" y="785"/>
                    </a:lnTo>
                    <a:lnTo>
                      <a:pt x="942" y="782"/>
                    </a:lnTo>
                    <a:lnTo>
                      <a:pt x="947" y="780"/>
                    </a:lnTo>
                    <a:lnTo>
                      <a:pt x="947" y="780"/>
                    </a:lnTo>
                    <a:close/>
                    <a:moveTo>
                      <a:pt x="889" y="780"/>
                    </a:moveTo>
                    <a:lnTo>
                      <a:pt x="889" y="780"/>
                    </a:lnTo>
                    <a:lnTo>
                      <a:pt x="889" y="780"/>
                    </a:lnTo>
                    <a:lnTo>
                      <a:pt x="896" y="782"/>
                    </a:lnTo>
                    <a:lnTo>
                      <a:pt x="901" y="785"/>
                    </a:lnTo>
                    <a:lnTo>
                      <a:pt x="905" y="790"/>
                    </a:lnTo>
                    <a:lnTo>
                      <a:pt x="905" y="797"/>
                    </a:lnTo>
                    <a:lnTo>
                      <a:pt x="905" y="797"/>
                    </a:lnTo>
                    <a:lnTo>
                      <a:pt x="905" y="802"/>
                    </a:lnTo>
                    <a:lnTo>
                      <a:pt x="901" y="807"/>
                    </a:lnTo>
                    <a:lnTo>
                      <a:pt x="896" y="811"/>
                    </a:lnTo>
                    <a:lnTo>
                      <a:pt x="889" y="812"/>
                    </a:lnTo>
                    <a:lnTo>
                      <a:pt x="889" y="812"/>
                    </a:lnTo>
                    <a:lnTo>
                      <a:pt x="884" y="811"/>
                    </a:lnTo>
                    <a:lnTo>
                      <a:pt x="879" y="807"/>
                    </a:lnTo>
                    <a:lnTo>
                      <a:pt x="876" y="802"/>
                    </a:lnTo>
                    <a:lnTo>
                      <a:pt x="874" y="797"/>
                    </a:lnTo>
                    <a:lnTo>
                      <a:pt x="874" y="797"/>
                    </a:lnTo>
                    <a:lnTo>
                      <a:pt x="876" y="790"/>
                    </a:lnTo>
                    <a:lnTo>
                      <a:pt x="879" y="785"/>
                    </a:lnTo>
                    <a:lnTo>
                      <a:pt x="884" y="782"/>
                    </a:lnTo>
                    <a:lnTo>
                      <a:pt x="889" y="780"/>
                    </a:lnTo>
                    <a:lnTo>
                      <a:pt x="889" y="780"/>
                    </a:lnTo>
                    <a:close/>
                    <a:moveTo>
                      <a:pt x="831" y="780"/>
                    </a:moveTo>
                    <a:lnTo>
                      <a:pt x="831" y="780"/>
                    </a:lnTo>
                    <a:lnTo>
                      <a:pt x="831" y="780"/>
                    </a:lnTo>
                    <a:lnTo>
                      <a:pt x="836" y="782"/>
                    </a:lnTo>
                    <a:lnTo>
                      <a:pt x="842" y="785"/>
                    </a:lnTo>
                    <a:lnTo>
                      <a:pt x="845" y="790"/>
                    </a:lnTo>
                    <a:lnTo>
                      <a:pt x="847" y="797"/>
                    </a:lnTo>
                    <a:lnTo>
                      <a:pt x="847" y="797"/>
                    </a:lnTo>
                    <a:lnTo>
                      <a:pt x="845" y="802"/>
                    </a:lnTo>
                    <a:lnTo>
                      <a:pt x="842" y="807"/>
                    </a:lnTo>
                    <a:lnTo>
                      <a:pt x="836" y="811"/>
                    </a:lnTo>
                    <a:lnTo>
                      <a:pt x="831" y="812"/>
                    </a:lnTo>
                    <a:lnTo>
                      <a:pt x="831" y="812"/>
                    </a:lnTo>
                    <a:lnTo>
                      <a:pt x="825" y="811"/>
                    </a:lnTo>
                    <a:lnTo>
                      <a:pt x="821" y="807"/>
                    </a:lnTo>
                    <a:lnTo>
                      <a:pt x="818" y="802"/>
                    </a:lnTo>
                    <a:lnTo>
                      <a:pt x="816" y="797"/>
                    </a:lnTo>
                    <a:lnTo>
                      <a:pt x="816" y="797"/>
                    </a:lnTo>
                    <a:lnTo>
                      <a:pt x="818" y="790"/>
                    </a:lnTo>
                    <a:lnTo>
                      <a:pt x="821" y="785"/>
                    </a:lnTo>
                    <a:lnTo>
                      <a:pt x="825" y="782"/>
                    </a:lnTo>
                    <a:lnTo>
                      <a:pt x="831" y="780"/>
                    </a:lnTo>
                    <a:lnTo>
                      <a:pt x="831" y="780"/>
                    </a:lnTo>
                    <a:close/>
                    <a:moveTo>
                      <a:pt x="773" y="780"/>
                    </a:moveTo>
                    <a:lnTo>
                      <a:pt x="773" y="780"/>
                    </a:lnTo>
                    <a:lnTo>
                      <a:pt x="773" y="780"/>
                    </a:lnTo>
                    <a:lnTo>
                      <a:pt x="779" y="782"/>
                    </a:lnTo>
                    <a:lnTo>
                      <a:pt x="784" y="785"/>
                    </a:lnTo>
                    <a:lnTo>
                      <a:pt x="787" y="790"/>
                    </a:lnTo>
                    <a:lnTo>
                      <a:pt x="789" y="797"/>
                    </a:lnTo>
                    <a:lnTo>
                      <a:pt x="789" y="797"/>
                    </a:lnTo>
                    <a:lnTo>
                      <a:pt x="787" y="802"/>
                    </a:lnTo>
                    <a:lnTo>
                      <a:pt x="784" y="807"/>
                    </a:lnTo>
                    <a:lnTo>
                      <a:pt x="779" y="811"/>
                    </a:lnTo>
                    <a:lnTo>
                      <a:pt x="773" y="812"/>
                    </a:lnTo>
                    <a:lnTo>
                      <a:pt x="773" y="812"/>
                    </a:lnTo>
                    <a:lnTo>
                      <a:pt x="767" y="811"/>
                    </a:lnTo>
                    <a:lnTo>
                      <a:pt x="762" y="807"/>
                    </a:lnTo>
                    <a:lnTo>
                      <a:pt x="758" y="802"/>
                    </a:lnTo>
                    <a:lnTo>
                      <a:pt x="758" y="797"/>
                    </a:lnTo>
                    <a:lnTo>
                      <a:pt x="758" y="797"/>
                    </a:lnTo>
                    <a:lnTo>
                      <a:pt x="758" y="790"/>
                    </a:lnTo>
                    <a:lnTo>
                      <a:pt x="762" y="785"/>
                    </a:lnTo>
                    <a:lnTo>
                      <a:pt x="767" y="782"/>
                    </a:lnTo>
                    <a:lnTo>
                      <a:pt x="773" y="780"/>
                    </a:lnTo>
                    <a:lnTo>
                      <a:pt x="773" y="780"/>
                    </a:lnTo>
                    <a:close/>
                    <a:moveTo>
                      <a:pt x="714" y="780"/>
                    </a:moveTo>
                    <a:lnTo>
                      <a:pt x="714" y="780"/>
                    </a:lnTo>
                    <a:lnTo>
                      <a:pt x="714" y="780"/>
                    </a:lnTo>
                    <a:lnTo>
                      <a:pt x="721" y="782"/>
                    </a:lnTo>
                    <a:lnTo>
                      <a:pt x="726" y="785"/>
                    </a:lnTo>
                    <a:lnTo>
                      <a:pt x="729" y="790"/>
                    </a:lnTo>
                    <a:lnTo>
                      <a:pt x="731" y="797"/>
                    </a:lnTo>
                    <a:lnTo>
                      <a:pt x="731" y="797"/>
                    </a:lnTo>
                    <a:lnTo>
                      <a:pt x="729" y="802"/>
                    </a:lnTo>
                    <a:lnTo>
                      <a:pt x="726" y="807"/>
                    </a:lnTo>
                    <a:lnTo>
                      <a:pt x="721" y="811"/>
                    </a:lnTo>
                    <a:lnTo>
                      <a:pt x="714" y="812"/>
                    </a:lnTo>
                    <a:lnTo>
                      <a:pt x="714" y="812"/>
                    </a:lnTo>
                    <a:lnTo>
                      <a:pt x="709" y="811"/>
                    </a:lnTo>
                    <a:lnTo>
                      <a:pt x="704" y="807"/>
                    </a:lnTo>
                    <a:lnTo>
                      <a:pt x="700" y="802"/>
                    </a:lnTo>
                    <a:lnTo>
                      <a:pt x="698" y="797"/>
                    </a:lnTo>
                    <a:lnTo>
                      <a:pt x="698" y="797"/>
                    </a:lnTo>
                    <a:lnTo>
                      <a:pt x="700" y="790"/>
                    </a:lnTo>
                    <a:lnTo>
                      <a:pt x="704" y="785"/>
                    </a:lnTo>
                    <a:lnTo>
                      <a:pt x="709" y="782"/>
                    </a:lnTo>
                    <a:lnTo>
                      <a:pt x="714" y="780"/>
                    </a:lnTo>
                    <a:lnTo>
                      <a:pt x="714" y="780"/>
                    </a:lnTo>
                    <a:close/>
                    <a:moveTo>
                      <a:pt x="656" y="780"/>
                    </a:moveTo>
                    <a:lnTo>
                      <a:pt x="656" y="780"/>
                    </a:lnTo>
                    <a:lnTo>
                      <a:pt x="656" y="780"/>
                    </a:lnTo>
                    <a:lnTo>
                      <a:pt x="663" y="782"/>
                    </a:lnTo>
                    <a:lnTo>
                      <a:pt x="668" y="785"/>
                    </a:lnTo>
                    <a:lnTo>
                      <a:pt x="671" y="790"/>
                    </a:lnTo>
                    <a:lnTo>
                      <a:pt x="671" y="797"/>
                    </a:lnTo>
                    <a:lnTo>
                      <a:pt x="671" y="797"/>
                    </a:lnTo>
                    <a:lnTo>
                      <a:pt x="671" y="802"/>
                    </a:lnTo>
                    <a:lnTo>
                      <a:pt x="668" y="807"/>
                    </a:lnTo>
                    <a:lnTo>
                      <a:pt x="663" y="811"/>
                    </a:lnTo>
                    <a:lnTo>
                      <a:pt x="656" y="812"/>
                    </a:lnTo>
                    <a:lnTo>
                      <a:pt x="656" y="812"/>
                    </a:lnTo>
                    <a:lnTo>
                      <a:pt x="651" y="811"/>
                    </a:lnTo>
                    <a:lnTo>
                      <a:pt x="646" y="807"/>
                    </a:lnTo>
                    <a:lnTo>
                      <a:pt x="642" y="802"/>
                    </a:lnTo>
                    <a:lnTo>
                      <a:pt x="641" y="797"/>
                    </a:lnTo>
                    <a:lnTo>
                      <a:pt x="641" y="797"/>
                    </a:lnTo>
                    <a:lnTo>
                      <a:pt x="642" y="790"/>
                    </a:lnTo>
                    <a:lnTo>
                      <a:pt x="646" y="785"/>
                    </a:lnTo>
                    <a:lnTo>
                      <a:pt x="651" y="782"/>
                    </a:lnTo>
                    <a:lnTo>
                      <a:pt x="656" y="780"/>
                    </a:lnTo>
                    <a:lnTo>
                      <a:pt x="656" y="780"/>
                    </a:lnTo>
                    <a:close/>
                    <a:moveTo>
                      <a:pt x="598" y="780"/>
                    </a:moveTo>
                    <a:lnTo>
                      <a:pt x="598" y="780"/>
                    </a:lnTo>
                    <a:lnTo>
                      <a:pt x="598" y="780"/>
                    </a:lnTo>
                    <a:lnTo>
                      <a:pt x="605" y="782"/>
                    </a:lnTo>
                    <a:lnTo>
                      <a:pt x="608" y="785"/>
                    </a:lnTo>
                    <a:lnTo>
                      <a:pt x="612" y="790"/>
                    </a:lnTo>
                    <a:lnTo>
                      <a:pt x="613" y="797"/>
                    </a:lnTo>
                    <a:lnTo>
                      <a:pt x="613" y="797"/>
                    </a:lnTo>
                    <a:lnTo>
                      <a:pt x="612" y="802"/>
                    </a:lnTo>
                    <a:lnTo>
                      <a:pt x="608" y="807"/>
                    </a:lnTo>
                    <a:lnTo>
                      <a:pt x="605" y="811"/>
                    </a:lnTo>
                    <a:lnTo>
                      <a:pt x="598" y="812"/>
                    </a:lnTo>
                    <a:lnTo>
                      <a:pt x="598" y="812"/>
                    </a:lnTo>
                    <a:lnTo>
                      <a:pt x="591" y="811"/>
                    </a:lnTo>
                    <a:lnTo>
                      <a:pt x="588" y="807"/>
                    </a:lnTo>
                    <a:lnTo>
                      <a:pt x="584" y="802"/>
                    </a:lnTo>
                    <a:lnTo>
                      <a:pt x="583" y="797"/>
                    </a:lnTo>
                    <a:lnTo>
                      <a:pt x="583" y="797"/>
                    </a:lnTo>
                    <a:lnTo>
                      <a:pt x="584" y="790"/>
                    </a:lnTo>
                    <a:lnTo>
                      <a:pt x="588" y="785"/>
                    </a:lnTo>
                    <a:lnTo>
                      <a:pt x="591" y="782"/>
                    </a:lnTo>
                    <a:lnTo>
                      <a:pt x="598" y="780"/>
                    </a:lnTo>
                    <a:lnTo>
                      <a:pt x="598" y="780"/>
                    </a:lnTo>
                    <a:close/>
                    <a:moveTo>
                      <a:pt x="1298" y="737"/>
                    </a:moveTo>
                    <a:lnTo>
                      <a:pt x="1298" y="737"/>
                    </a:lnTo>
                    <a:lnTo>
                      <a:pt x="1298" y="737"/>
                    </a:lnTo>
                    <a:lnTo>
                      <a:pt x="1303" y="737"/>
                    </a:lnTo>
                    <a:lnTo>
                      <a:pt x="1308" y="741"/>
                    </a:lnTo>
                    <a:lnTo>
                      <a:pt x="1312" y="746"/>
                    </a:lnTo>
                    <a:lnTo>
                      <a:pt x="1313" y="753"/>
                    </a:lnTo>
                    <a:lnTo>
                      <a:pt x="1313" y="753"/>
                    </a:lnTo>
                    <a:lnTo>
                      <a:pt x="1312" y="760"/>
                    </a:lnTo>
                    <a:lnTo>
                      <a:pt x="1308" y="765"/>
                    </a:lnTo>
                    <a:lnTo>
                      <a:pt x="1303" y="768"/>
                    </a:lnTo>
                    <a:lnTo>
                      <a:pt x="1298" y="770"/>
                    </a:lnTo>
                    <a:lnTo>
                      <a:pt x="1298" y="770"/>
                    </a:lnTo>
                    <a:lnTo>
                      <a:pt x="1291" y="768"/>
                    </a:lnTo>
                    <a:lnTo>
                      <a:pt x="1286" y="765"/>
                    </a:lnTo>
                    <a:lnTo>
                      <a:pt x="1283" y="760"/>
                    </a:lnTo>
                    <a:lnTo>
                      <a:pt x="1283" y="753"/>
                    </a:lnTo>
                    <a:lnTo>
                      <a:pt x="1283" y="753"/>
                    </a:lnTo>
                    <a:lnTo>
                      <a:pt x="1283" y="746"/>
                    </a:lnTo>
                    <a:lnTo>
                      <a:pt x="1286" y="741"/>
                    </a:lnTo>
                    <a:lnTo>
                      <a:pt x="1291" y="737"/>
                    </a:lnTo>
                    <a:lnTo>
                      <a:pt x="1298" y="737"/>
                    </a:lnTo>
                    <a:lnTo>
                      <a:pt x="1298" y="737"/>
                    </a:lnTo>
                    <a:close/>
                    <a:moveTo>
                      <a:pt x="1240" y="737"/>
                    </a:moveTo>
                    <a:lnTo>
                      <a:pt x="1240" y="737"/>
                    </a:lnTo>
                    <a:lnTo>
                      <a:pt x="1240" y="737"/>
                    </a:lnTo>
                    <a:lnTo>
                      <a:pt x="1245" y="737"/>
                    </a:lnTo>
                    <a:lnTo>
                      <a:pt x="1250" y="741"/>
                    </a:lnTo>
                    <a:lnTo>
                      <a:pt x="1254" y="746"/>
                    </a:lnTo>
                    <a:lnTo>
                      <a:pt x="1255" y="753"/>
                    </a:lnTo>
                    <a:lnTo>
                      <a:pt x="1255" y="753"/>
                    </a:lnTo>
                    <a:lnTo>
                      <a:pt x="1254" y="760"/>
                    </a:lnTo>
                    <a:lnTo>
                      <a:pt x="1250" y="765"/>
                    </a:lnTo>
                    <a:lnTo>
                      <a:pt x="1245" y="768"/>
                    </a:lnTo>
                    <a:lnTo>
                      <a:pt x="1240" y="770"/>
                    </a:lnTo>
                    <a:lnTo>
                      <a:pt x="1240" y="770"/>
                    </a:lnTo>
                    <a:lnTo>
                      <a:pt x="1233" y="768"/>
                    </a:lnTo>
                    <a:lnTo>
                      <a:pt x="1228" y="765"/>
                    </a:lnTo>
                    <a:lnTo>
                      <a:pt x="1225" y="760"/>
                    </a:lnTo>
                    <a:lnTo>
                      <a:pt x="1225" y="753"/>
                    </a:lnTo>
                    <a:lnTo>
                      <a:pt x="1225" y="753"/>
                    </a:lnTo>
                    <a:lnTo>
                      <a:pt x="1225" y="746"/>
                    </a:lnTo>
                    <a:lnTo>
                      <a:pt x="1228" y="741"/>
                    </a:lnTo>
                    <a:lnTo>
                      <a:pt x="1233" y="737"/>
                    </a:lnTo>
                    <a:lnTo>
                      <a:pt x="1240" y="737"/>
                    </a:lnTo>
                    <a:lnTo>
                      <a:pt x="1240" y="737"/>
                    </a:lnTo>
                    <a:close/>
                    <a:moveTo>
                      <a:pt x="1180" y="737"/>
                    </a:moveTo>
                    <a:lnTo>
                      <a:pt x="1180" y="737"/>
                    </a:lnTo>
                    <a:lnTo>
                      <a:pt x="1180" y="737"/>
                    </a:lnTo>
                    <a:lnTo>
                      <a:pt x="1187" y="737"/>
                    </a:lnTo>
                    <a:lnTo>
                      <a:pt x="1192" y="741"/>
                    </a:lnTo>
                    <a:lnTo>
                      <a:pt x="1196" y="746"/>
                    </a:lnTo>
                    <a:lnTo>
                      <a:pt x="1196" y="753"/>
                    </a:lnTo>
                    <a:lnTo>
                      <a:pt x="1196" y="753"/>
                    </a:lnTo>
                    <a:lnTo>
                      <a:pt x="1196" y="760"/>
                    </a:lnTo>
                    <a:lnTo>
                      <a:pt x="1192" y="765"/>
                    </a:lnTo>
                    <a:lnTo>
                      <a:pt x="1187" y="768"/>
                    </a:lnTo>
                    <a:lnTo>
                      <a:pt x="1180" y="770"/>
                    </a:lnTo>
                    <a:lnTo>
                      <a:pt x="1180" y="770"/>
                    </a:lnTo>
                    <a:lnTo>
                      <a:pt x="1175" y="768"/>
                    </a:lnTo>
                    <a:lnTo>
                      <a:pt x="1170" y="765"/>
                    </a:lnTo>
                    <a:lnTo>
                      <a:pt x="1167" y="760"/>
                    </a:lnTo>
                    <a:lnTo>
                      <a:pt x="1165" y="753"/>
                    </a:lnTo>
                    <a:lnTo>
                      <a:pt x="1165" y="753"/>
                    </a:lnTo>
                    <a:lnTo>
                      <a:pt x="1167" y="746"/>
                    </a:lnTo>
                    <a:lnTo>
                      <a:pt x="1170" y="741"/>
                    </a:lnTo>
                    <a:lnTo>
                      <a:pt x="1175" y="737"/>
                    </a:lnTo>
                    <a:lnTo>
                      <a:pt x="1180" y="737"/>
                    </a:lnTo>
                    <a:lnTo>
                      <a:pt x="1180" y="737"/>
                    </a:lnTo>
                    <a:close/>
                    <a:moveTo>
                      <a:pt x="1123" y="737"/>
                    </a:moveTo>
                    <a:lnTo>
                      <a:pt x="1123" y="737"/>
                    </a:lnTo>
                    <a:lnTo>
                      <a:pt x="1123" y="737"/>
                    </a:lnTo>
                    <a:lnTo>
                      <a:pt x="1129" y="737"/>
                    </a:lnTo>
                    <a:lnTo>
                      <a:pt x="1134" y="741"/>
                    </a:lnTo>
                    <a:lnTo>
                      <a:pt x="1138" y="746"/>
                    </a:lnTo>
                    <a:lnTo>
                      <a:pt x="1138" y="753"/>
                    </a:lnTo>
                    <a:lnTo>
                      <a:pt x="1138" y="753"/>
                    </a:lnTo>
                    <a:lnTo>
                      <a:pt x="1138" y="760"/>
                    </a:lnTo>
                    <a:lnTo>
                      <a:pt x="1134" y="765"/>
                    </a:lnTo>
                    <a:lnTo>
                      <a:pt x="1129" y="768"/>
                    </a:lnTo>
                    <a:lnTo>
                      <a:pt x="1123" y="770"/>
                    </a:lnTo>
                    <a:lnTo>
                      <a:pt x="1123" y="770"/>
                    </a:lnTo>
                    <a:lnTo>
                      <a:pt x="1117" y="768"/>
                    </a:lnTo>
                    <a:lnTo>
                      <a:pt x="1112" y="765"/>
                    </a:lnTo>
                    <a:lnTo>
                      <a:pt x="1109" y="760"/>
                    </a:lnTo>
                    <a:lnTo>
                      <a:pt x="1107" y="753"/>
                    </a:lnTo>
                    <a:lnTo>
                      <a:pt x="1107" y="753"/>
                    </a:lnTo>
                    <a:lnTo>
                      <a:pt x="1109" y="746"/>
                    </a:lnTo>
                    <a:lnTo>
                      <a:pt x="1112" y="741"/>
                    </a:lnTo>
                    <a:lnTo>
                      <a:pt x="1117" y="737"/>
                    </a:lnTo>
                    <a:lnTo>
                      <a:pt x="1123" y="737"/>
                    </a:lnTo>
                    <a:lnTo>
                      <a:pt x="1123" y="737"/>
                    </a:lnTo>
                    <a:close/>
                    <a:moveTo>
                      <a:pt x="1065" y="737"/>
                    </a:moveTo>
                    <a:lnTo>
                      <a:pt x="1065" y="737"/>
                    </a:lnTo>
                    <a:lnTo>
                      <a:pt x="1065" y="737"/>
                    </a:lnTo>
                    <a:lnTo>
                      <a:pt x="1070" y="737"/>
                    </a:lnTo>
                    <a:lnTo>
                      <a:pt x="1075" y="741"/>
                    </a:lnTo>
                    <a:lnTo>
                      <a:pt x="1078" y="746"/>
                    </a:lnTo>
                    <a:lnTo>
                      <a:pt x="1080" y="753"/>
                    </a:lnTo>
                    <a:lnTo>
                      <a:pt x="1080" y="753"/>
                    </a:lnTo>
                    <a:lnTo>
                      <a:pt x="1078" y="760"/>
                    </a:lnTo>
                    <a:lnTo>
                      <a:pt x="1075" y="765"/>
                    </a:lnTo>
                    <a:lnTo>
                      <a:pt x="1070" y="768"/>
                    </a:lnTo>
                    <a:lnTo>
                      <a:pt x="1065" y="770"/>
                    </a:lnTo>
                    <a:lnTo>
                      <a:pt x="1065" y="770"/>
                    </a:lnTo>
                    <a:lnTo>
                      <a:pt x="1058" y="768"/>
                    </a:lnTo>
                    <a:lnTo>
                      <a:pt x="1053" y="765"/>
                    </a:lnTo>
                    <a:lnTo>
                      <a:pt x="1051" y="760"/>
                    </a:lnTo>
                    <a:lnTo>
                      <a:pt x="1049" y="753"/>
                    </a:lnTo>
                    <a:lnTo>
                      <a:pt x="1049" y="753"/>
                    </a:lnTo>
                    <a:lnTo>
                      <a:pt x="1051" y="746"/>
                    </a:lnTo>
                    <a:lnTo>
                      <a:pt x="1053" y="741"/>
                    </a:lnTo>
                    <a:lnTo>
                      <a:pt x="1058" y="737"/>
                    </a:lnTo>
                    <a:lnTo>
                      <a:pt x="1065" y="737"/>
                    </a:lnTo>
                    <a:lnTo>
                      <a:pt x="1065" y="737"/>
                    </a:lnTo>
                    <a:close/>
                    <a:moveTo>
                      <a:pt x="1007" y="737"/>
                    </a:moveTo>
                    <a:lnTo>
                      <a:pt x="1007" y="737"/>
                    </a:lnTo>
                    <a:lnTo>
                      <a:pt x="1007" y="737"/>
                    </a:lnTo>
                    <a:lnTo>
                      <a:pt x="1012" y="737"/>
                    </a:lnTo>
                    <a:lnTo>
                      <a:pt x="1017" y="741"/>
                    </a:lnTo>
                    <a:lnTo>
                      <a:pt x="1020" y="746"/>
                    </a:lnTo>
                    <a:lnTo>
                      <a:pt x="1022" y="753"/>
                    </a:lnTo>
                    <a:lnTo>
                      <a:pt x="1022" y="753"/>
                    </a:lnTo>
                    <a:lnTo>
                      <a:pt x="1020" y="760"/>
                    </a:lnTo>
                    <a:lnTo>
                      <a:pt x="1017" y="765"/>
                    </a:lnTo>
                    <a:lnTo>
                      <a:pt x="1012" y="768"/>
                    </a:lnTo>
                    <a:lnTo>
                      <a:pt x="1007" y="770"/>
                    </a:lnTo>
                    <a:lnTo>
                      <a:pt x="1007" y="770"/>
                    </a:lnTo>
                    <a:lnTo>
                      <a:pt x="1000" y="768"/>
                    </a:lnTo>
                    <a:lnTo>
                      <a:pt x="995" y="765"/>
                    </a:lnTo>
                    <a:lnTo>
                      <a:pt x="991" y="760"/>
                    </a:lnTo>
                    <a:lnTo>
                      <a:pt x="991" y="753"/>
                    </a:lnTo>
                    <a:lnTo>
                      <a:pt x="991" y="753"/>
                    </a:lnTo>
                    <a:lnTo>
                      <a:pt x="991" y="746"/>
                    </a:lnTo>
                    <a:lnTo>
                      <a:pt x="995" y="741"/>
                    </a:lnTo>
                    <a:lnTo>
                      <a:pt x="1000" y="737"/>
                    </a:lnTo>
                    <a:lnTo>
                      <a:pt x="1007" y="737"/>
                    </a:lnTo>
                    <a:lnTo>
                      <a:pt x="1007" y="737"/>
                    </a:lnTo>
                    <a:close/>
                    <a:moveTo>
                      <a:pt x="947" y="737"/>
                    </a:moveTo>
                    <a:lnTo>
                      <a:pt x="947" y="737"/>
                    </a:lnTo>
                    <a:lnTo>
                      <a:pt x="947" y="737"/>
                    </a:lnTo>
                    <a:lnTo>
                      <a:pt x="954" y="737"/>
                    </a:lnTo>
                    <a:lnTo>
                      <a:pt x="959" y="741"/>
                    </a:lnTo>
                    <a:lnTo>
                      <a:pt x="962" y="746"/>
                    </a:lnTo>
                    <a:lnTo>
                      <a:pt x="964" y="753"/>
                    </a:lnTo>
                    <a:lnTo>
                      <a:pt x="964" y="753"/>
                    </a:lnTo>
                    <a:lnTo>
                      <a:pt x="962" y="760"/>
                    </a:lnTo>
                    <a:lnTo>
                      <a:pt x="959" y="765"/>
                    </a:lnTo>
                    <a:lnTo>
                      <a:pt x="954" y="768"/>
                    </a:lnTo>
                    <a:lnTo>
                      <a:pt x="947" y="770"/>
                    </a:lnTo>
                    <a:lnTo>
                      <a:pt x="947" y="770"/>
                    </a:lnTo>
                    <a:lnTo>
                      <a:pt x="942" y="768"/>
                    </a:lnTo>
                    <a:lnTo>
                      <a:pt x="937" y="765"/>
                    </a:lnTo>
                    <a:lnTo>
                      <a:pt x="934" y="760"/>
                    </a:lnTo>
                    <a:lnTo>
                      <a:pt x="932" y="753"/>
                    </a:lnTo>
                    <a:lnTo>
                      <a:pt x="932" y="753"/>
                    </a:lnTo>
                    <a:lnTo>
                      <a:pt x="934" y="746"/>
                    </a:lnTo>
                    <a:lnTo>
                      <a:pt x="937" y="741"/>
                    </a:lnTo>
                    <a:lnTo>
                      <a:pt x="942" y="737"/>
                    </a:lnTo>
                    <a:lnTo>
                      <a:pt x="947" y="737"/>
                    </a:lnTo>
                    <a:lnTo>
                      <a:pt x="947" y="737"/>
                    </a:lnTo>
                    <a:close/>
                    <a:moveTo>
                      <a:pt x="889" y="737"/>
                    </a:moveTo>
                    <a:lnTo>
                      <a:pt x="889" y="737"/>
                    </a:lnTo>
                    <a:lnTo>
                      <a:pt x="889" y="737"/>
                    </a:lnTo>
                    <a:lnTo>
                      <a:pt x="896" y="737"/>
                    </a:lnTo>
                    <a:lnTo>
                      <a:pt x="901" y="741"/>
                    </a:lnTo>
                    <a:lnTo>
                      <a:pt x="905" y="746"/>
                    </a:lnTo>
                    <a:lnTo>
                      <a:pt x="905" y="753"/>
                    </a:lnTo>
                    <a:lnTo>
                      <a:pt x="905" y="753"/>
                    </a:lnTo>
                    <a:lnTo>
                      <a:pt x="905" y="760"/>
                    </a:lnTo>
                    <a:lnTo>
                      <a:pt x="901" y="765"/>
                    </a:lnTo>
                    <a:lnTo>
                      <a:pt x="896" y="768"/>
                    </a:lnTo>
                    <a:lnTo>
                      <a:pt x="889" y="770"/>
                    </a:lnTo>
                    <a:lnTo>
                      <a:pt x="889" y="770"/>
                    </a:lnTo>
                    <a:lnTo>
                      <a:pt x="884" y="768"/>
                    </a:lnTo>
                    <a:lnTo>
                      <a:pt x="879" y="765"/>
                    </a:lnTo>
                    <a:lnTo>
                      <a:pt x="876" y="760"/>
                    </a:lnTo>
                    <a:lnTo>
                      <a:pt x="874" y="753"/>
                    </a:lnTo>
                    <a:lnTo>
                      <a:pt x="874" y="753"/>
                    </a:lnTo>
                    <a:lnTo>
                      <a:pt x="876" y="746"/>
                    </a:lnTo>
                    <a:lnTo>
                      <a:pt x="879" y="741"/>
                    </a:lnTo>
                    <a:lnTo>
                      <a:pt x="884" y="737"/>
                    </a:lnTo>
                    <a:lnTo>
                      <a:pt x="889" y="737"/>
                    </a:lnTo>
                    <a:lnTo>
                      <a:pt x="889" y="737"/>
                    </a:lnTo>
                    <a:close/>
                    <a:moveTo>
                      <a:pt x="831" y="737"/>
                    </a:moveTo>
                    <a:lnTo>
                      <a:pt x="831" y="737"/>
                    </a:lnTo>
                    <a:lnTo>
                      <a:pt x="831" y="737"/>
                    </a:lnTo>
                    <a:lnTo>
                      <a:pt x="836" y="737"/>
                    </a:lnTo>
                    <a:lnTo>
                      <a:pt x="842" y="741"/>
                    </a:lnTo>
                    <a:lnTo>
                      <a:pt x="845" y="746"/>
                    </a:lnTo>
                    <a:lnTo>
                      <a:pt x="847" y="753"/>
                    </a:lnTo>
                    <a:lnTo>
                      <a:pt x="847" y="753"/>
                    </a:lnTo>
                    <a:lnTo>
                      <a:pt x="845" y="760"/>
                    </a:lnTo>
                    <a:lnTo>
                      <a:pt x="842" y="765"/>
                    </a:lnTo>
                    <a:lnTo>
                      <a:pt x="836" y="768"/>
                    </a:lnTo>
                    <a:lnTo>
                      <a:pt x="831" y="770"/>
                    </a:lnTo>
                    <a:lnTo>
                      <a:pt x="831" y="770"/>
                    </a:lnTo>
                    <a:lnTo>
                      <a:pt x="825" y="768"/>
                    </a:lnTo>
                    <a:lnTo>
                      <a:pt x="821" y="765"/>
                    </a:lnTo>
                    <a:lnTo>
                      <a:pt x="818" y="760"/>
                    </a:lnTo>
                    <a:lnTo>
                      <a:pt x="816" y="753"/>
                    </a:lnTo>
                    <a:lnTo>
                      <a:pt x="816" y="753"/>
                    </a:lnTo>
                    <a:lnTo>
                      <a:pt x="818" y="746"/>
                    </a:lnTo>
                    <a:lnTo>
                      <a:pt x="821" y="741"/>
                    </a:lnTo>
                    <a:lnTo>
                      <a:pt x="825" y="737"/>
                    </a:lnTo>
                    <a:lnTo>
                      <a:pt x="831" y="737"/>
                    </a:lnTo>
                    <a:lnTo>
                      <a:pt x="831" y="737"/>
                    </a:lnTo>
                    <a:close/>
                    <a:moveTo>
                      <a:pt x="773" y="737"/>
                    </a:moveTo>
                    <a:lnTo>
                      <a:pt x="773" y="737"/>
                    </a:lnTo>
                    <a:lnTo>
                      <a:pt x="773" y="737"/>
                    </a:lnTo>
                    <a:lnTo>
                      <a:pt x="779" y="737"/>
                    </a:lnTo>
                    <a:lnTo>
                      <a:pt x="784" y="741"/>
                    </a:lnTo>
                    <a:lnTo>
                      <a:pt x="787" y="746"/>
                    </a:lnTo>
                    <a:lnTo>
                      <a:pt x="789" y="753"/>
                    </a:lnTo>
                    <a:lnTo>
                      <a:pt x="789" y="753"/>
                    </a:lnTo>
                    <a:lnTo>
                      <a:pt x="787" y="760"/>
                    </a:lnTo>
                    <a:lnTo>
                      <a:pt x="784" y="765"/>
                    </a:lnTo>
                    <a:lnTo>
                      <a:pt x="779" y="768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7" y="768"/>
                    </a:lnTo>
                    <a:lnTo>
                      <a:pt x="762" y="765"/>
                    </a:lnTo>
                    <a:lnTo>
                      <a:pt x="758" y="760"/>
                    </a:lnTo>
                    <a:lnTo>
                      <a:pt x="758" y="753"/>
                    </a:lnTo>
                    <a:lnTo>
                      <a:pt x="758" y="753"/>
                    </a:lnTo>
                    <a:lnTo>
                      <a:pt x="758" y="746"/>
                    </a:lnTo>
                    <a:lnTo>
                      <a:pt x="762" y="741"/>
                    </a:lnTo>
                    <a:lnTo>
                      <a:pt x="767" y="737"/>
                    </a:lnTo>
                    <a:lnTo>
                      <a:pt x="773" y="737"/>
                    </a:lnTo>
                    <a:lnTo>
                      <a:pt x="773" y="737"/>
                    </a:lnTo>
                    <a:close/>
                    <a:moveTo>
                      <a:pt x="714" y="737"/>
                    </a:moveTo>
                    <a:lnTo>
                      <a:pt x="714" y="737"/>
                    </a:lnTo>
                    <a:lnTo>
                      <a:pt x="714" y="737"/>
                    </a:lnTo>
                    <a:lnTo>
                      <a:pt x="721" y="737"/>
                    </a:lnTo>
                    <a:lnTo>
                      <a:pt x="726" y="741"/>
                    </a:lnTo>
                    <a:lnTo>
                      <a:pt x="729" y="746"/>
                    </a:lnTo>
                    <a:lnTo>
                      <a:pt x="731" y="753"/>
                    </a:lnTo>
                    <a:lnTo>
                      <a:pt x="731" y="753"/>
                    </a:lnTo>
                    <a:lnTo>
                      <a:pt x="729" y="760"/>
                    </a:lnTo>
                    <a:lnTo>
                      <a:pt x="726" y="765"/>
                    </a:lnTo>
                    <a:lnTo>
                      <a:pt x="721" y="768"/>
                    </a:lnTo>
                    <a:lnTo>
                      <a:pt x="714" y="770"/>
                    </a:lnTo>
                    <a:lnTo>
                      <a:pt x="714" y="770"/>
                    </a:lnTo>
                    <a:lnTo>
                      <a:pt x="709" y="768"/>
                    </a:lnTo>
                    <a:lnTo>
                      <a:pt x="704" y="765"/>
                    </a:lnTo>
                    <a:lnTo>
                      <a:pt x="700" y="760"/>
                    </a:lnTo>
                    <a:lnTo>
                      <a:pt x="698" y="753"/>
                    </a:lnTo>
                    <a:lnTo>
                      <a:pt x="698" y="753"/>
                    </a:lnTo>
                    <a:lnTo>
                      <a:pt x="700" y="746"/>
                    </a:lnTo>
                    <a:lnTo>
                      <a:pt x="704" y="741"/>
                    </a:lnTo>
                    <a:lnTo>
                      <a:pt x="709" y="737"/>
                    </a:lnTo>
                    <a:lnTo>
                      <a:pt x="714" y="737"/>
                    </a:lnTo>
                    <a:lnTo>
                      <a:pt x="714" y="737"/>
                    </a:lnTo>
                    <a:close/>
                    <a:moveTo>
                      <a:pt x="656" y="737"/>
                    </a:moveTo>
                    <a:lnTo>
                      <a:pt x="656" y="737"/>
                    </a:lnTo>
                    <a:lnTo>
                      <a:pt x="656" y="737"/>
                    </a:lnTo>
                    <a:lnTo>
                      <a:pt x="663" y="737"/>
                    </a:lnTo>
                    <a:lnTo>
                      <a:pt x="668" y="741"/>
                    </a:lnTo>
                    <a:lnTo>
                      <a:pt x="671" y="746"/>
                    </a:lnTo>
                    <a:lnTo>
                      <a:pt x="671" y="753"/>
                    </a:lnTo>
                    <a:lnTo>
                      <a:pt x="671" y="753"/>
                    </a:lnTo>
                    <a:lnTo>
                      <a:pt x="671" y="760"/>
                    </a:lnTo>
                    <a:lnTo>
                      <a:pt x="668" y="765"/>
                    </a:lnTo>
                    <a:lnTo>
                      <a:pt x="663" y="768"/>
                    </a:lnTo>
                    <a:lnTo>
                      <a:pt x="656" y="770"/>
                    </a:lnTo>
                    <a:lnTo>
                      <a:pt x="656" y="770"/>
                    </a:lnTo>
                    <a:lnTo>
                      <a:pt x="651" y="768"/>
                    </a:lnTo>
                    <a:lnTo>
                      <a:pt x="646" y="765"/>
                    </a:lnTo>
                    <a:lnTo>
                      <a:pt x="642" y="760"/>
                    </a:lnTo>
                    <a:lnTo>
                      <a:pt x="641" y="753"/>
                    </a:lnTo>
                    <a:lnTo>
                      <a:pt x="641" y="753"/>
                    </a:lnTo>
                    <a:lnTo>
                      <a:pt x="642" y="746"/>
                    </a:lnTo>
                    <a:lnTo>
                      <a:pt x="646" y="741"/>
                    </a:lnTo>
                    <a:lnTo>
                      <a:pt x="651" y="737"/>
                    </a:lnTo>
                    <a:lnTo>
                      <a:pt x="656" y="737"/>
                    </a:lnTo>
                    <a:lnTo>
                      <a:pt x="656" y="737"/>
                    </a:lnTo>
                    <a:close/>
                    <a:moveTo>
                      <a:pt x="598" y="737"/>
                    </a:moveTo>
                    <a:lnTo>
                      <a:pt x="598" y="737"/>
                    </a:lnTo>
                    <a:lnTo>
                      <a:pt x="598" y="737"/>
                    </a:lnTo>
                    <a:lnTo>
                      <a:pt x="605" y="737"/>
                    </a:lnTo>
                    <a:lnTo>
                      <a:pt x="608" y="741"/>
                    </a:lnTo>
                    <a:lnTo>
                      <a:pt x="612" y="746"/>
                    </a:lnTo>
                    <a:lnTo>
                      <a:pt x="613" y="753"/>
                    </a:lnTo>
                    <a:lnTo>
                      <a:pt x="613" y="753"/>
                    </a:lnTo>
                    <a:lnTo>
                      <a:pt x="612" y="760"/>
                    </a:lnTo>
                    <a:lnTo>
                      <a:pt x="608" y="765"/>
                    </a:lnTo>
                    <a:lnTo>
                      <a:pt x="605" y="768"/>
                    </a:lnTo>
                    <a:lnTo>
                      <a:pt x="598" y="770"/>
                    </a:lnTo>
                    <a:lnTo>
                      <a:pt x="598" y="770"/>
                    </a:lnTo>
                    <a:lnTo>
                      <a:pt x="591" y="768"/>
                    </a:lnTo>
                    <a:lnTo>
                      <a:pt x="588" y="765"/>
                    </a:lnTo>
                    <a:lnTo>
                      <a:pt x="584" y="760"/>
                    </a:lnTo>
                    <a:lnTo>
                      <a:pt x="583" y="753"/>
                    </a:lnTo>
                    <a:lnTo>
                      <a:pt x="583" y="753"/>
                    </a:lnTo>
                    <a:lnTo>
                      <a:pt x="584" y="746"/>
                    </a:lnTo>
                    <a:lnTo>
                      <a:pt x="588" y="741"/>
                    </a:lnTo>
                    <a:lnTo>
                      <a:pt x="591" y="737"/>
                    </a:lnTo>
                    <a:lnTo>
                      <a:pt x="598" y="737"/>
                    </a:lnTo>
                    <a:lnTo>
                      <a:pt x="598" y="737"/>
                    </a:lnTo>
                    <a:close/>
                    <a:moveTo>
                      <a:pt x="1298" y="693"/>
                    </a:moveTo>
                    <a:lnTo>
                      <a:pt x="1298" y="693"/>
                    </a:lnTo>
                    <a:lnTo>
                      <a:pt x="1298" y="693"/>
                    </a:lnTo>
                    <a:lnTo>
                      <a:pt x="1303" y="695"/>
                    </a:lnTo>
                    <a:lnTo>
                      <a:pt x="1308" y="698"/>
                    </a:lnTo>
                    <a:lnTo>
                      <a:pt x="1312" y="703"/>
                    </a:lnTo>
                    <a:lnTo>
                      <a:pt x="1313" y="710"/>
                    </a:lnTo>
                    <a:lnTo>
                      <a:pt x="1313" y="710"/>
                    </a:lnTo>
                    <a:lnTo>
                      <a:pt x="1312" y="715"/>
                    </a:lnTo>
                    <a:lnTo>
                      <a:pt x="1308" y="720"/>
                    </a:lnTo>
                    <a:lnTo>
                      <a:pt x="1303" y="724"/>
                    </a:lnTo>
                    <a:lnTo>
                      <a:pt x="1298" y="725"/>
                    </a:lnTo>
                    <a:lnTo>
                      <a:pt x="1298" y="725"/>
                    </a:lnTo>
                    <a:lnTo>
                      <a:pt x="1291" y="724"/>
                    </a:lnTo>
                    <a:lnTo>
                      <a:pt x="1286" y="720"/>
                    </a:lnTo>
                    <a:lnTo>
                      <a:pt x="1283" y="715"/>
                    </a:lnTo>
                    <a:lnTo>
                      <a:pt x="1283" y="710"/>
                    </a:lnTo>
                    <a:lnTo>
                      <a:pt x="1283" y="710"/>
                    </a:lnTo>
                    <a:lnTo>
                      <a:pt x="1283" y="703"/>
                    </a:lnTo>
                    <a:lnTo>
                      <a:pt x="1286" y="698"/>
                    </a:lnTo>
                    <a:lnTo>
                      <a:pt x="1291" y="695"/>
                    </a:lnTo>
                    <a:lnTo>
                      <a:pt x="1298" y="693"/>
                    </a:lnTo>
                    <a:lnTo>
                      <a:pt x="1298" y="693"/>
                    </a:lnTo>
                    <a:close/>
                    <a:moveTo>
                      <a:pt x="1240" y="693"/>
                    </a:moveTo>
                    <a:lnTo>
                      <a:pt x="1240" y="693"/>
                    </a:lnTo>
                    <a:lnTo>
                      <a:pt x="1240" y="693"/>
                    </a:lnTo>
                    <a:lnTo>
                      <a:pt x="1245" y="695"/>
                    </a:lnTo>
                    <a:lnTo>
                      <a:pt x="1250" y="698"/>
                    </a:lnTo>
                    <a:lnTo>
                      <a:pt x="1254" y="703"/>
                    </a:lnTo>
                    <a:lnTo>
                      <a:pt x="1255" y="710"/>
                    </a:lnTo>
                    <a:lnTo>
                      <a:pt x="1255" y="710"/>
                    </a:lnTo>
                    <a:lnTo>
                      <a:pt x="1254" y="715"/>
                    </a:lnTo>
                    <a:lnTo>
                      <a:pt x="1250" y="720"/>
                    </a:lnTo>
                    <a:lnTo>
                      <a:pt x="1245" y="724"/>
                    </a:lnTo>
                    <a:lnTo>
                      <a:pt x="1240" y="725"/>
                    </a:lnTo>
                    <a:lnTo>
                      <a:pt x="1240" y="725"/>
                    </a:lnTo>
                    <a:lnTo>
                      <a:pt x="1233" y="724"/>
                    </a:lnTo>
                    <a:lnTo>
                      <a:pt x="1228" y="720"/>
                    </a:lnTo>
                    <a:lnTo>
                      <a:pt x="1225" y="715"/>
                    </a:lnTo>
                    <a:lnTo>
                      <a:pt x="1225" y="710"/>
                    </a:lnTo>
                    <a:lnTo>
                      <a:pt x="1225" y="710"/>
                    </a:lnTo>
                    <a:lnTo>
                      <a:pt x="1225" y="703"/>
                    </a:lnTo>
                    <a:lnTo>
                      <a:pt x="1228" y="698"/>
                    </a:lnTo>
                    <a:lnTo>
                      <a:pt x="1233" y="695"/>
                    </a:lnTo>
                    <a:lnTo>
                      <a:pt x="1240" y="693"/>
                    </a:lnTo>
                    <a:lnTo>
                      <a:pt x="1240" y="693"/>
                    </a:lnTo>
                    <a:close/>
                    <a:moveTo>
                      <a:pt x="1180" y="693"/>
                    </a:moveTo>
                    <a:lnTo>
                      <a:pt x="1180" y="693"/>
                    </a:lnTo>
                    <a:lnTo>
                      <a:pt x="1180" y="693"/>
                    </a:lnTo>
                    <a:lnTo>
                      <a:pt x="1187" y="695"/>
                    </a:lnTo>
                    <a:lnTo>
                      <a:pt x="1192" y="698"/>
                    </a:lnTo>
                    <a:lnTo>
                      <a:pt x="1196" y="703"/>
                    </a:lnTo>
                    <a:lnTo>
                      <a:pt x="1196" y="710"/>
                    </a:lnTo>
                    <a:lnTo>
                      <a:pt x="1196" y="710"/>
                    </a:lnTo>
                    <a:lnTo>
                      <a:pt x="1196" y="715"/>
                    </a:lnTo>
                    <a:lnTo>
                      <a:pt x="1192" y="720"/>
                    </a:lnTo>
                    <a:lnTo>
                      <a:pt x="1187" y="724"/>
                    </a:lnTo>
                    <a:lnTo>
                      <a:pt x="1180" y="725"/>
                    </a:lnTo>
                    <a:lnTo>
                      <a:pt x="1180" y="725"/>
                    </a:lnTo>
                    <a:lnTo>
                      <a:pt x="1175" y="724"/>
                    </a:lnTo>
                    <a:lnTo>
                      <a:pt x="1170" y="720"/>
                    </a:lnTo>
                    <a:lnTo>
                      <a:pt x="1167" y="715"/>
                    </a:lnTo>
                    <a:lnTo>
                      <a:pt x="1165" y="710"/>
                    </a:lnTo>
                    <a:lnTo>
                      <a:pt x="1165" y="710"/>
                    </a:lnTo>
                    <a:lnTo>
                      <a:pt x="1167" y="703"/>
                    </a:lnTo>
                    <a:lnTo>
                      <a:pt x="1170" y="698"/>
                    </a:lnTo>
                    <a:lnTo>
                      <a:pt x="1175" y="695"/>
                    </a:lnTo>
                    <a:lnTo>
                      <a:pt x="1180" y="693"/>
                    </a:lnTo>
                    <a:lnTo>
                      <a:pt x="1180" y="693"/>
                    </a:lnTo>
                    <a:close/>
                    <a:moveTo>
                      <a:pt x="1123" y="693"/>
                    </a:moveTo>
                    <a:lnTo>
                      <a:pt x="1123" y="693"/>
                    </a:lnTo>
                    <a:lnTo>
                      <a:pt x="1123" y="693"/>
                    </a:lnTo>
                    <a:lnTo>
                      <a:pt x="1129" y="695"/>
                    </a:lnTo>
                    <a:lnTo>
                      <a:pt x="1134" y="698"/>
                    </a:lnTo>
                    <a:lnTo>
                      <a:pt x="1138" y="703"/>
                    </a:lnTo>
                    <a:lnTo>
                      <a:pt x="1138" y="710"/>
                    </a:lnTo>
                    <a:lnTo>
                      <a:pt x="1138" y="710"/>
                    </a:lnTo>
                    <a:lnTo>
                      <a:pt x="1138" y="715"/>
                    </a:lnTo>
                    <a:lnTo>
                      <a:pt x="1134" y="720"/>
                    </a:lnTo>
                    <a:lnTo>
                      <a:pt x="1129" y="724"/>
                    </a:lnTo>
                    <a:lnTo>
                      <a:pt x="1123" y="725"/>
                    </a:lnTo>
                    <a:lnTo>
                      <a:pt x="1123" y="725"/>
                    </a:lnTo>
                    <a:lnTo>
                      <a:pt x="1117" y="724"/>
                    </a:lnTo>
                    <a:lnTo>
                      <a:pt x="1112" y="720"/>
                    </a:lnTo>
                    <a:lnTo>
                      <a:pt x="1109" y="715"/>
                    </a:lnTo>
                    <a:lnTo>
                      <a:pt x="1107" y="710"/>
                    </a:lnTo>
                    <a:lnTo>
                      <a:pt x="1107" y="710"/>
                    </a:lnTo>
                    <a:lnTo>
                      <a:pt x="1109" y="703"/>
                    </a:lnTo>
                    <a:lnTo>
                      <a:pt x="1112" y="698"/>
                    </a:lnTo>
                    <a:lnTo>
                      <a:pt x="1117" y="695"/>
                    </a:lnTo>
                    <a:lnTo>
                      <a:pt x="1123" y="693"/>
                    </a:lnTo>
                    <a:lnTo>
                      <a:pt x="1123" y="693"/>
                    </a:lnTo>
                    <a:close/>
                    <a:moveTo>
                      <a:pt x="1065" y="693"/>
                    </a:moveTo>
                    <a:lnTo>
                      <a:pt x="1065" y="693"/>
                    </a:lnTo>
                    <a:lnTo>
                      <a:pt x="1065" y="693"/>
                    </a:lnTo>
                    <a:lnTo>
                      <a:pt x="1070" y="695"/>
                    </a:lnTo>
                    <a:lnTo>
                      <a:pt x="1075" y="698"/>
                    </a:lnTo>
                    <a:lnTo>
                      <a:pt x="1078" y="703"/>
                    </a:lnTo>
                    <a:lnTo>
                      <a:pt x="1080" y="710"/>
                    </a:lnTo>
                    <a:lnTo>
                      <a:pt x="1080" y="710"/>
                    </a:lnTo>
                    <a:lnTo>
                      <a:pt x="1078" y="715"/>
                    </a:lnTo>
                    <a:lnTo>
                      <a:pt x="1075" y="720"/>
                    </a:lnTo>
                    <a:lnTo>
                      <a:pt x="1070" y="724"/>
                    </a:lnTo>
                    <a:lnTo>
                      <a:pt x="1065" y="725"/>
                    </a:lnTo>
                    <a:lnTo>
                      <a:pt x="1065" y="725"/>
                    </a:lnTo>
                    <a:lnTo>
                      <a:pt x="1058" y="724"/>
                    </a:lnTo>
                    <a:lnTo>
                      <a:pt x="1053" y="720"/>
                    </a:lnTo>
                    <a:lnTo>
                      <a:pt x="1051" y="715"/>
                    </a:lnTo>
                    <a:lnTo>
                      <a:pt x="1049" y="710"/>
                    </a:lnTo>
                    <a:lnTo>
                      <a:pt x="1049" y="710"/>
                    </a:lnTo>
                    <a:lnTo>
                      <a:pt x="1051" y="703"/>
                    </a:lnTo>
                    <a:lnTo>
                      <a:pt x="1053" y="698"/>
                    </a:lnTo>
                    <a:lnTo>
                      <a:pt x="1058" y="695"/>
                    </a:lnTo>
                    <a:lnTo>
                      <a:pt x="1065" y="693"/>
                    </a:lnTo>
                    <a:lnTo>
                      <a:pt x="1065" y="693"/>
                    </a:lnTo>
                    <a:close/>
                    <a:moveTo>
                      <a:pt x="1007" y="693"/>
                    </a:moveTo>
                    <a:lnTo>
                      <a:pt x="1007" y="693"/>
                    </a:lnTo>
                    <a:lnTo>
                      <a:pt x="1007" y="693"/>
                    </a:lnTo>
                    <a:lnTo>
                      <a:pt x="1012" y="695"/>
                    </a:lnTo>
                    <a:lnTo>
                      <a:pt x="1017" y="698"/>
                    </a:lnTo>
                    <a:lnTo>
                      <a:pt x="1020" y="703"/>
                    </a:lnTo>
                    <a:lnTo>
                      <a:pt x="1022" y="710"/>
                    </a:lnTo>
                    <a:lnTo>
                      <a:pt x="1022" y="710"/>
                    </a:lnTo>
                    <a:lnTo>
                      <a:pt x="1020" y="715"/>
                    </a:lnTo>
                    <a:lnTo>
                      <a:pt x="1017" y="720"/>
                    </a:lnTo>
                    <a:lnTo>
                      <a:pt x="1012" y="724"/>
                    </a:lnTo>
                    <a:lnTo>
                      <a:pt x="1007" y="725"/>
                    </a:lnTo>
                    <a:lnTo>
                      <a:pt x="1007" y="725"/>
                    </a:lnTo>
                    <a:lnTo>
                      <a:pt x="1000" y="724"/>
                    </a:lnTo>
                    <a:lnTo>
                      <a:pt x="995" y="720"/>
                    </a:lnTo>
                    <a:lnTo>
                      <a:pt x="991" y="715"/>
                    </a:lnTo>
                    <a:lnTo>
                      <a:pt x="991" y="710"/>
                    </a:lnTo>
                    <a:lnTo>
                      <a:pt x="991" y="710"/>
                    </a:lnTo>
                    <a:lnTo>
                      <a:pt x="991" y="703"/>
                    </a:lnTo>
                    <a:lnTo>
                      <a:pt x="995" y="698"/>
                    </a:lnTo>
                    <a:lnTo>
                      <a:pt x="1000" y="695"/>
                    </a:lnTo>
                    <a:lnTo>
                      <a:pt x="1007" y="693"/>
                    </a:lnTo>
                    <a:lnTo>
                      <a:pt x="1007" y="693"/>
                    </a:lnTo>
                    <a:close/>
                    <a:moveTo>
                      <a:pt x="947" y="693"/>
                    </a:moveTo>
                    <a:lnTo>
                      <a:pt x="947" y="693"/>
                    </a:lnTo>
                    <a:lnTo>
                      <a:pt x="947" y="693"/>
                    </a:lnTo>
                    <a:lnTo>
                      <a:pt x="954" y="695"/>
                    </a:lnTo>
                    <a:lnTo>
                      <a:pt x="959" y="698"/>
                    </a:lnTo>
                    <a:lnTo>
                      <a:pt x="962" y="703"/>
                    </a:lnTo>
                    <a:lnTo>
                      <a:pt x="964" y="710"/>
                    </a:lnTo>
                    <a:lnTo>
                      <a:pt x="964" y="710"/>
                    </a:lnTo>
                    <a:lnTo>
                      <a:pt x="962" y="715"/>
                    </a:lnTo>
                    <a:lnTo>
                      <a:pt x="959" y="720"/>
                    </a:lnTo>
                    <a:lnTo>
                      <a:pt x="954" y="724"/>
                    </a:lnTo>
                    <a:lnTo>
                      <a:pt x="947" y="725"/>
                    </a:lnTo>
                    <a:lnTo>
                      <a:pt x="947" y="725"/>
                    </a:lnTo>
                    <a:lnTo>
                      <a:pt x="942" y="724"/>
                    </a:lnTo>
                    <a:lnTo>
                      <a:pt x="937" y="720"/>
                    </a:lnTo>
                    <a:lnTo>
                      <a:pt x="934" y="715"/>
                    </a:lnTo>
                    <a:lnTo>
                      <a:pt x="932" y="710"/>
                    </a:lnTo>
                    <a:lnTo>
                      <a:pt x="932" y="710"/>
                    </a:lnTo>
                    <a:lnTo>
                      <a:pt x="934" y="703"/>
                    </a:lnTo>
                    <a:lnTo>
                      <a:pt x="937" y="698"/>
                    </a:lnTo>
                    <a:lnTo>
                      <a:pt x="942" y="695"/>
                    </a:lnTo>
                    <a:lnTo>
                      <a:pt x="947" y="693"/>
                    </a:lnTo>
                    <a:lnTo>
                      <a:pt x="947" y="693"/>
                    </a:lnTo>
                    <a:close/>
                    <a:moveTo>
                      <a:pt x="889" y="693"/>
                    </a:moveTo>
                    <a:lnTo>
                      <a:pt x="889" y="693"/>
                    </a:lnTo>
                    <a:lnTo>
                      <a:pt x="889" y="693"/>
                    </a:lnTo>
                    <a:lnTo>
                      <a:pt x="896" y="695"/>
                    </a:lnTo>
                    <a:lnTo>
                      <a:pt x="901" y="698"/>
                    </a:lnTo>
                    <a:lnTo>
                      <a:pt x="905" y="703"/>
                    </a:lnTo>
                    <a:lnTo>
                      <a:pt x="905" y="710"/>
                    </a:lnTo>
                    <a:lnTo>
                      <a:pt x="905" y="710"/>
                    </a:lnTo>
                    <a:lnTo>
                      <a:pt x="905" y="715"/>
                    </a:lnTo>
                    <a:lnTo>
                      <a:pt x="901" y="720"/>
                    </a:lnTo>
                    <a:lnTo>
                      <a:pt x="896" y="724"/>
                    </a:lnTo>
                    <a:lnTo>
                      <a:pt x="889" y="725"/>
                    </a:lnTo>
                    <a:lnTo>
                      <a:pt x="889" y="725"/>
                    </a:lnTo>
                    <a:lnTo>
                      <a:pt x="884" y="724"/>
                    </a:lnTo>
                    <a:lnTo>
                      <a:pt x="879" y="720"/>
                    </a:lnTo>
                    <a:lnTo>
                      <a:pt x="876" y="715"/>
                    </a:lnTo>
                    <a:lnTo>
                      <a:pt x="874" y="710"/>
                    </a:lnTo>
                    <a:lnTo>
                      <a:pt x="874" y="710"/>
                    </a:lnTo>
                    <a:lnTo>
                      <a:pt x="876" y="703"/>
                    </a:lnTo>
                    <a:lnTo>
                      <a:pt x="879" y="698"/>
                    </a:lnTo>
                    <a:lnTo>
                      <a:pt x="884" y="695"/>
                    </a:lnTo>
                    <a:lnTo>
                      <a:pt x="889" y="693"/>
                    </a:lnTo>
                    <a:lnTo>
                      <a:pt x="889" y="693"/>
                    </a:lnTo>
                    <a:close/>
                    <a:moveTo>
                      <a:pt x="831" y="693"/>
                    </a:moveTo>
                    <a:lnTo>
                      <a:pt x="831" y="693"/>
                    </a:lnTo>
                    <a:lnTo>
                      <a:pt x="831" y="693"/>
                    </a:lnTo>
                    <a:lnTo>
                      <a:pt x="836" y="695"/>
                    </a:lnTo>
                    <a:lnTo>
                      <a:pt x="842" y="698"/>
                    </a:lnTo>
                    <a:lnTo>
                      <a:pt x="845" y="703"/>
                    </a:lnTo>
                    <a:lnTo>
                      <a:pt x="847" y="710"/>
                    </a:lnTo>
                    <a:lnTo>
                      <a:pt x="847" y="710"/>
                    </a:lnTo>
                    <a:lnTo>
                      <a:pt x="845" y="715"/>
                    </a:lnTo>
                    <a:lnTo>
                      <a:pt x="842" y="720"/>
                    </a:lnTo>
                    <a:lnTo>
                      <a:pt x="836" y="724"/>
                    </a:lnTo>
                    <a:lnTo>
                      <a:pt x="831" y="725"/>
                    </a:lnTo>
                    <a:lnTo>
                      <a:pt x="831" y="725"/>
                    </a:lnTo>
                    <a:lnTo>
                      <a:pt x="825" y="724"/>
                    </a:lnTo>
                    <a:lnTo>
                      <a:pt x="821" y="720"/>
                    </a:lnTo>
                    <a:lnTo>
                      <a:pt x="818" y="715"/>
                    </a:lnTo>
                    <a:lnTo>
                      <a:pt x="816" y="710"/>
                    </a:lnTo>
                    <a:lnTo>
                      <a:pt x="816" y="710"/>
                    </a:lnTo>
                    <a:lnTo>
                      <a:pt x="818" y="703"/>
                    </a:lnTo>
                    <a:lnTo>
                      <a:pt x="821" y="698"/>
                    </a:lnTo>
                    <a:lnTo>
                      <a:pt x="825" y="695"/>
                    </a:lnTo>
                    <a:lnTo>
                      <a:pt x="831" y="693"/>
                    </a:lnTo>
                    <a:lnTo>
                      <a:pt x="831" y="693"/>
                    </a:lnTo>
                    <a:close/>
                    <a:moveTo>
                      <a:pt x="773" y="693"/>
                    </a:moveTo>
                    <a:lnTo>
                      <a:pt x="773" y="693"/>
                    </a:lnTo>
                    <a:lnTo>
                      <a:pt x="773" y="693"/>
                    </a:lnTo>
                    <a:lnTo>
                      <a:pt x="779" y="695"/>
                    </a:lnTo>
                    <a:lnTo>
                      <a:pt x="784" y="698"/>
                    </a:lnTo>
                    <a:lnTo>
                      <a:pt x="787" y="703"/>
                    </a:lnTo>
                    <a:lnTo>
                      <a:pt x="789" y="710"/>
                    </a:lnTo>
                    <a:lnTo>
                      <a:pt x="789" y="710"/>
                    </a:lnTo>
                    <a:lnTo>
                      <a:pt x="787" y="715"/>
                    </a:lnTo>
                    <a:lnTo>
                      <a:pt x="784" y="720"/>
                    </a:lnTo>
                    <a:lnTo>
                      <a:pt x="779" y="724"/>
                    </a:lnTo>
                    <a:lnTo>
                      <a:pt x="773" y="725"/>
                    </a:lnTo>
                    <a:lnTo>
                      <a:pt x="773" y="725"/>
                    </a:lnTo>
                    <a:lnTo>
                      <a:pt x="767" y="724"/>
                    </a:lnTo>
                    <a:lnTo>
                      <a:pt x="762" y="720"/>
                    </a:lnTo>
                    <a:lnTo>
                      <a:pt x="758" y="715"/>
                    </a:lnTo>
                    <a:lnTo>
                      <a:pt x="758" y="710"/>
                    </a:lnTo>
                    <a:lnTo>
                      <a:pt x="758" y="710"/>
                    </a:lnTo>
                    <a:lnTo>
                      <a:pt x="758" y="703"/>
                    </a:lnTo>
                    <a:lnTo>
                      <a:pt x="762" y="698"/>
                    </a:lnTo>
                    <a:lnTo>
                      <a:pt x="767" y="695"/>
                    </a:lnTo>
                    <a:lnTo>
                      <a:pt x="773" y="693"/>
                    </a:lnTo>
                    <a:lnTo>
                      <a:pt x="773" y="693"/>
                    </a:lnTo>
                    <a:close/>
                    <a:moveTo>
                      <a:pt x="714" y="693"/>
                    </a:moveTo>
                    <a:lnTo>
                      <a:pt x="714" y="693"/>
                    </a:lnTo>
                    <a:lnTo>
                      <a:pt x="714" y="693"/>
                    </a:lnTo>
                    <a:lnTo>
                      <a:pt x="721" y="695"/>
                    </a:lnTo>
                    <a:lnTo>
                      <a:pt x="726" y="698"/>
                    </a:lnTo>
                    <a:lnTo>
                      <a:pt x="729" y="703"/>
                    </a:lnTo>
                    <a:lnTo>
                      <a:pt x="731" y="710"/>
                    </a:lnTo>
                    <a:lnTo>
                      <a:pt x="731" y="710"/>
                    </a:lnTo>
                    <a:lnTo>
                      <a:pt x="729" y="715"/>
                    </a:lnTo>
                    <a:lnTo>
                      <a:pt x="726" y="720"/>
                    </a:lnTo>
                    <a:lnTo>
                      <a:pt x="721" y="724"/>
                    </a:lnTo>
                    <a:lnTo>
                      <a:pt x="714" y="725"/>
                    </a:lnTo>
                    <a:lnTo>
                      <a:pt x="714" y="725"/>
                    </a:lnTo>
                    <a:lnTo>
                      <a:pt x="709" y="724"/>
                    </a:lnTo>
                    <a:lnTo>
                      <a:pt x="704" y="720"/>
                    </a:lnTo>
                    <a:lnTo>
                      <a:pt x="700" y="715"/>
                    </a:lnTo>
                    <a:lnTo>
                      <a:pt x="698" y="710"/>
                    </a:lnTo>
                    <a:lnTo>
                      <a:pt x="698" y="710"/>
                    </a:lnTo>
                    <a:lnTo>
                      <a:pt x="700" y="703"/>
                    </a:lnTo>
                    <a:lnTo>
                      <a:pt x="704" y="698"/>
                    </a:lnTo>
                    <a:lnTo>
                      <a:pt x="709" y="695"/>
                    </a:lnTo>
                    <a:lnTo>
                      <a:pt x="714" y="693"/>
                    </a:lnTo>
                    <a:lnTo>
                      <a:pt x="714" y="693"/>
                    </a:lnTo>
                    <a:close/>
                    <a:moveTo>
                      <a:pt x="656" y="693"/>
                    </a:moveTo>
                    <a:lnTo>
                      <a:pt x="656" y="693"/>
                    </a:lnTo>
                    <a:lnTo>
                      <a:pt x="656" y="693"/>
                    </a:lnTo>
                    <a:lnTo>
                      <a:pt x="663" y="695"/>
                    </a:lnTo>
                    <a:lnTo>
                      <a:pt x="668" y="698"/>
                    </a:lnTo>
                    <a:lnTo>
                      <a:pt x="671" y="703"/>
                    </a:lnTo>
                    <a:lnTo>
                      <a:pt x="671" y="710"/>
                    </a:lnTo>
                    <a:lnTo>
                      <a:pt x="671" y="710"/>
                    </a:lnTo>
                    <a:lnTo>
                      <a:pt x="671" y="715"/>
                    </a:lnTo>
                    <a:lnTo>
                      <a:pt x="668" y="720"/>
                    </a:lnTo>
                    <a:lnTo>
                      <a:pt x="663" y="724"/>
                    </a:lnTo>
                    <a:lnTo>
                      <a:pt x="656" y="725"/>
                    </a:lnTo>
                    <a:lnTo>
                      <a:pt x="656" y="725"/>
                    </a:lnTo>
                    <a:lnTo>
                      <a:pt x="651" y="724"/>
                    </a:lnTo>
                    <a:lnTo>
                      <a:pt x="646" y="720"/>
                    </a:lnTo>
                    <a:lnTo>
                      <a:pt x="642" y="715"/>
                    </a:lnTo>
                    <a:lnTo>
                      <a:pt x="641" y="710"/>
                    </a:lnTo>
                    <a:lnTo>
                      <a:pt x="641" y="710"/>
                    </a:lnTo>
                    <a:lnTo>
                      <a:pt x="642" y="703"/>
                    </a:lnTo>
                    <a:lnTo>
                      <a:pt x="646" y="698"/>
                    </a:lnTo>
                    <a:lnTo>
                      <a:pt x="651" y="695"/>
                    </a:lnTo>
                    <a:lnTo>
                      <a:pt x="656" y="693"/>
                    </a:lnTo>
                    <a:lnTo>
                      <a:pt x="656" y="693"/>
                    </a:lnTo>
                    <a:close/>
                    <a:moveTo>
                      <a:pt x="598" y="693"/>
                    </a:moveTo>
                    <a:lnTo>
                      <a:pt x="598" y="693"/>
                    </a:lnTo>
                    <a:lnTo>
                      <a:pt x="598" y="693"/>
                    </a:lnTo>
                    <a:lnTo>
                      <a:pt x="605" y="695"/>
                    </a:lnTo>
                    <a:lnTo>
                      <a:pt x="608" y="698"/>
                    </a:lnTo>
                    <a:lnTo>
                      <a:pt x="612" y="703"/>
                    </a:lnTo>
                    <a:lnTo>
                      <a:pt x="613" y="710"/>
                    </a:lnTo>
                    <a:lnTo>
                      <a:pt x="613" y="710"/>
                    </a:lnTo>
                    <a:lnTo>
                      <a:pt x="612" y="715"/>
                    </a:lnTo>
                    <a:lnTo>
                      <a:pt x="608" y="720"/>
                    </a:lnTo>
                    <a:lnTo>
                      <a:pt x="605" y="724"/>
                    </a:lnTo>
                    <a:lnTo>
                      <a:pt x="598" y="725"/>
                    </a:lnTo>
                    <a:lnTo>
                      <a:pt x="598" y="725"/>
                    </a:lnTo>
                    <a:lnTo>
                      <a:pt x="591" y="724"/>
                    </a:lnTo>
                    <a:lnTo>
                      <a:pt x="588" y="720"/>
                    </a:lnTo>
                    <a:lnTo>
                      <a:pt x="584" y="715"/>
                    </a:lnTo>
                    <a:lnTo>
                      <a:pt x="583" y="710"/>
                    </a:lnTo>
                    <a:lnTo>
                      <a:pt x="583" y="710"/>
                    </a:lnTo>
                    <a:lnTo>
                      <a:pt x="584" y="703"/>
                    </a:lnTo>
                    <a:lnTo>
                      <a:pt x="588" y="698"/>
                    </a:lnTo>
                    <a:lnTo>
                      <a:pt x="591" y="695"/>
                    </a:lnTo>
                    <a:lnTo>
                      <a:pt x="598" y="693"/>
                    </a:lnTo>
                    <a:lnTo>
                      <a:pt x="598" y="693"/>
                    </a:lnTo>
                    <a:close/>
                    <a:moveTo>
                      <a:pt x="1298" y="651"/>
                    </a:moveTo>
                    <a:lnTo>
                      <a:pt x="1298" y="651"/>
                    </a:lnTo>
                    <a:lnTo>
                      <a:pt x="1298" y="651"/>
                    </a:lnTo>
                    <a:lnTo>
                      <a:pt x="1303" y="651"/>
                    </a:lnTo>
                    <a:lnTo>
                      <a:pt x="1308" y="654"/>
                    </a:lnTo>
                    <a:lnTo>
                      <a:pt x="1312" y="659"/>
                    </a:lnTo>
                    <a:lnTo>
                      <a:pt x="1313" y="666"/>
                    </a:lnTo>
                    <a:lnTo>
                      <a:pt x="1313" y="666"/>
                    </a:lnTo>
                    <a:lnTo>
                      <a:pt x="1312" y="673"/>
                    </a:lnTo>
                    <a:lnTo>
                      <a:pt x="1308" y="678"/>
                    </a:lnTo>
                    <a:lnTo>
                      <a:pt x="1303" y="681"/>
                    </a:lnTo>
                    <a:lnTo>
                      <a:pt x="1298" y="683"/>
                    </a:lnTo>
                    <a:lnTo>
                      <a:pt x="1298" y="683"/>
                    </a:lnTo>
                    <a:lnTo>
                      <a:pt x="1291" y="681"/>
                    </a:lnTo>
                    <a:lnTo>
                      <a:pt x="1286" y="678"/>
                    </a:lnTo>
                    <a:lnTo>
                      <a:pt x="1283" y="673"/>
                    </a:lnTo>
                    <a:lnTo>
                      <a:pt x="1283" y="666"/>
                    </a:lnTo>
                    <a:lnTo>
                      <a:pt x="1283" y="666"/>
                    </a:lnTo>
                    <a:lnTo>
                      <a:pt x="1283" y="659"/>
                    </a:lnTo>
                    <a:lnTo>
                      <a:pt x="1286" y="654"/>
                    </a:lnTo>
                    <a:lnTo>
                      <a:pt x="1291" y="651"/>
                    </a:lnTo>
                    <a:lnTo>
                      <a:pt x="1298" y="651"/>
                    </a:lnTo>
                    <a:lnTo>
                      <a:pt x="1298" y="651"/>
                    </a:lnTo>
                    <a:close/>
                    <a:moveTo>
                      <a:pt x="1240" y="651"/>
                    </a:moveTo>
                    <a:lnTo>
                      <a:pt x="1240" y="651"/>
                    </a:lnTo>
                    <a:lnTo>
                      <a:pt x="1240" y="651"/>
                    </a:lnTo>
                    <a:lnTo>
                      <a:pt x="1245" y="651"/>
                    </a:lnTo>
                    <a:lnTo>
                      <a:pt x="1250" y="654"/>
                    </a:lnTo>
                    <a:lnTo>
                      <a:pt x="1254" y="659"/>
                    </a:lnTo>
                    <a:lnTo>
                      <a:pt x="1255" y="666"/>
                    </a:lnTo>
                    <a:lnTo>
                      <a:pt x="1255" y="666"/>
                    </a:lnTo>
                    <a:lnTo>
                      <a:pt x="1254" y="673"/>
                    </a:lnTo>
                    <a:lnTo>
                      <a:pt x="1250" y="678"/>
                    </a:lnTo>
                    <a:lnTo>
                      <a:pt x="1245" y="681"/>
                    </a:lnTo>
                    <a:lnTo>
                      <a:pt x="1240" y="683"/>
                    </a:lnTo>
                    <a:lnTo>
                      <a:pt x="1240" y="683"/>
                    </a:lnTo>
                    <a:lnTo>
                      <a:pt x="1233" y="681"/>
                    </a:lnTo>
                    <a:lnTo>
                      <a:pt x="1228" y="678"/>
                    </a:lnTo>
                    <a:lnTo>
                      <a:pt x="1225" y="673"/>
                    </a:lnTo>
                    <a:lnTo>
                      <a:pt x="1225" y="666"/>
                    </a:lnTo>
                    <a:lnTo>
                      <a:pt x="1225" y="666"/>
                    </a:lnTo>
                    <a:lnTo>
                      <a:pt x="1225" y="659"/>
                    </a:lnTo>
                    <a:lnTo>
                      <a:pt x="1228" y="654"/>
                    </a:lnTo>
                    <a:lnTo>
                      <a:pt x="1233" y="651"/>
                    </a:lnTo>
                    <a:lnTo>
                      <a:pt x="1240" y="651"/>
                    </a:lnTo>
                    <a:lnTo>
                      <a:pt x="1240" y="651"/>
                    </a:lnTo>
                    <a:close/>
                    <a:moveTo>
                      <a:pt x="1180" y="651"/>
                    </a:moveTo>
                    <a:lnTo>
                      <a:pt x="1180" y="651"/>
                    </a:lnTo>
                    <a:lnTo>
                      <a:pt x="1180" y="651"/>
                    </a:lnTo>
                    <a:lnTo>
                      <a:pt x="1187" y="651"/>
                    </a:lnTo>
                    <a:lnTo>
                      <a:pt x="1192" y="654"/>
                    </a:lnTo>
                    <a:lnTo>
                      <a:pt x="1196" y="659"/>
                    </a:lnTo>
                    <a:lnTo>
                      <a:pt x="1196" y="666"/>
                    </a:lnTo>
                    <a:lnTo>
                      <a:pt x="1196" y="666"/>
                    </a:lnTo>
                    <a:lnTo>
                      <a:pt x="1196" y="673"/>
                    </a:lnTo>
                    <a:lnTo>
                      <a:pt x="1192" y="678"/>
                    </a:lnTo>
                    <a:lnTo>
                      <a:pt x="1187" y="681"/>
                    </a:lnTo>
                    <a:lnTo>
                      <a:pt x="1180" y="683"/>
                    </a:lnTo>
                    <a:lnTo>
                      <a:pt x="1180" y="683"/>
                    </a:lnTo>
                    <a:lnTo>
                      <a:pt x="1175" y="681"/>
                    </a:lnTo>
                    <a:lnTo>
                      <a:pt x="1170" y="678"/>
                    </a:lnTo>
                    <a:lnTo>
                      <a:pt x="1167" y="673"/>
                    </a:lnTo>
                    <a:lnTo>
                      <a:pt x="1165" y="666"/>
                    </a:lnTo>
                    <a:lnTo>
                      <a:pt x="1165" y="666"/>
                    </a:lnTo>
                    <a:lnTo>
                      <a:pt x="1167" y="659"/>
                    </a:lnTo>
                    <a:lnTo>
                      <a:pt x="1170" y="654"/>
                    </a:lnTo>
                    <a:lnTo>
                      <a:pt x="1175" y="651"/>
                    </a:lnTo>
                    <a:lnTo>
                      <a:pt x="1180" y="651"/>
                    </a:lnTo>
                    <a:lnTo>
                      <a:pt x="1180" y="651"/>
                    </a:lnTo>
                    <a:close/>
                    <a:moveTo>
                      <a:pt x="1123" y="651"/>
                    </a:moveTo>
                    <a:lnTo>
                      <a:pt x="1123" y="651"/>
                    </a:lnTo>
                    <a:lnTo>
                      <a:pt x="1123" y="651"/>
                    </a:lnTo>
                    <a:lnTo>
                      <a:pt x="1129" y="651"/>
                    </a:lnTo>
                    <a:lnTo>
                      <a:pt x="1134" y="654"/>
                    </a:lnTo>
                    <a:lnTo>
                      <a:pt x="1138" y="659"/>
                    </a:lnTo>
                    <a:lnTo>
                      <a:pt x="1138" y="666"/>
                    </a:lnTo>
                    <a:lnTo>
                      <a:pt x="1138" y="666"/>
                    </a:lnTo>
                    <a:lnTo>
                      <a:pt x="1138" y="673"/>
                    </a:lnTo>
                    <a:lnTo>
                      <a:pt x="1134" y="678"/>
                    </a:lnTo>
                    <a:lnTo>
                      <a:pt x="1129" y="681"/>
                    </a:lnTo>
                    <a:lnTo>
                      <a:pt x="1123" y="683"/>
                    </a:lnTo>
                    <a:lnTo>
                      <a:pt x="1123" y="683"/>
                    </a:lnTo>
                    <a:lnTo>
                      <a:pt x="1117" y="681"/>
                    </a:lnTo>
                    <a:lnTo>
                      <a:pt x="1112" y="678"/>
                    </a:lnTo>
                    <a:lnTo>
                      <a:pt x="1109" y="673"/>
                    </a:lnTo>
                    <a:lnTo>
                      <a:pt x="1107" y="666"/>
                    </a:lnTo>
                    <a:lnTo>
                      <a:pt x="1107" y="666"/>
                    </a:lnTo>
                    <a:lnTo>
                      <a:pt x="1109" y="659"/>
                    </a:lnTo>
                    <a:lnTo>
                      <a:pt x="1112" y="654"/>
                    </a:lnTo>
                    <a:lnTo>
                      <a:pt x="1117" y="651"/>
                    </a:lnTo>
                    <a:lnTo>
                      <a:pt x="1123" y="651"/>
                    </a:lnTo>
                    <a:lnTo>
                      <a:pt x="1123" y="651"/>
                    </a:lnTo>
                    <a:close/>
                    <a:moveTo>
                      <a:pt x="1065" y="651"/>
                    </a:moveTo>
                    <a:lnTo>
                      <a:pt x="1065" y="651"/>
                    </a:lnTo>
                    <a:lnTo>
                      <a:pt x="1065" y="651"/>
                    </a:lnTo>
                    <a:lnTo>
                      <a:pt x="1070" y="651"/>
                    </a:lnTo>
                    <a:lnTo>
                      <a:pt x="1075" y="654"/>
                    </a:lnTo>
                    <a:lnTo>
                      <a:pt x="1078" y="659"/>
                    </a:lnTo>
                    <a:lnTo>
                      <a:pt x="1080" y="666"/>
                    </a:lnTo>
                    <a:lnTo>
                      <a:pt x="1080" y="666"/>
                    </a:lnTo>
                    <a:lnTo>
                      <a:pt x="1078" y="673"/>
                    </a:lnTo>
                    <a:lnTo>
                      <a:pt x="1075" y="678"/>
                    </a:lnTo>
                    <a:lnTo>
                      <a:pt x="1070" y="681"/>
                    </a:lnTo>
                    <a:lnTo>
                      <a:pt x="1065" y="683"/>
                    </a:lnTo>
                    <a:lnTo>
                      <a:pt x="1065" y="683"/>
                    </a:lnTo>
                    <a:lnTo>
                      <a:pt x="1058" y="681"/>
                    </a:lnTo>
                    <a:lnTo>
                      <a:pt x="1053" y="678"/>
                    </a:lnTo>
                    <a:lnTo>
                      <a:pt x="1051" y="673"/>
                    </a:lnTo>
                    <a:lnTo>
                      <a:pt x="1049" y="666"/>
                    </a:lnTo>
                    <a:lnTo>
                      <a:pt x="1049" y="666"/>
                    </a:lnTo>
                    <a:lnTo>
                      <a:pt x="1051" y="659"/>
                    </a:lnTo>
                    <a:lnTo>
                      <a:pt x="1053" y="654"/>
                    </a:lnTo>
                    <a:lnTo>
                      <a:pt x="1058" y="651"/>
                    </a:lnTo>
                    <a:lnTo>
                      <a:pt x="1065" y="651"/>
                    </a:lnTo>
                    <a:lnTo>
                      <a:pt x="1065" y="651"/>
                    </a:lnTo>
                    <a:close/>
                    <a:moveTo>
                      <a:pt x="1007" y="651"/>
                    </a:moveTo>
                    <a:lnTo>
                      <a:pt x="1007" y="651"/>
                    </a:lnTo>
                    <a:lnTo>
                      <a:pt x="1007" y="651"/>
                    </a:lnTo>
                    <a:lnTo>
                      <a:pt x="1012" y="651"/>
                    </a:lnTo>
                    <a:lnTo>
                      <a:pt x="1017" y="654"/>
                    </a:lnTo>
                    <a:lnTo>
                      <a:pt x="1020" y="659"/>
                    </a:lnTo>
                    <a:lnTo>
                      <a:pt x="1022" y="666"/>
                    </a:lnTo>
                    <a:lnTo>
                      <a:pt x="1022" y="666"/>
                    </a:lnTo>
                    <a:lnTo>
                      <a:pt x="1020" y="673"/>
                    </a:lnTo>
                    <a:lnTo>
                      <a:pt x="1017" y="678"/>
                    </a:lnTo>
                    <a:lnTo>
                      <a:pt x="1012" y="681"/>
                    </a:lnTo>
                    <a:lnTo>
                      <a:pt x="1007" y="683"/>
                    </a:lnTo>
                    <a:lnTo>
                      <a:pt x="1007" y="683"/>
                    </a:lnTo>
                    <a:lnTo>
                      <a:pt x="1000" y="681"/>
                    </a:lnTo>
                    <a:lnTo>
                      <a:pt x="995" y="678"/>
                    </a:lnTo>
                    <a:lnTo>
                      <a:pt x="991" y="673"/>
                    </a:lnTo>
                    <a:lnTo>
                      <a:pt x="991" y="666"/>
                    </a:lnTo>
                    <a:lnTo>
                      <a:pt x="991" y="666"/>
                    </a:lnTo>
                    <a:lnTo>
                      <a:pt x="991" y="659"/>
                    </a:lnTo>
                    <a:lnTo>
                      <a:pt x="995" y="654"/>
                    </a:lnTo>
                    <a:lnTo>
                      <a:pt x="1000" y="651"/>
                    </a:lnTo>
                    <a:lnTo>
                      <a:pt x="1007" y="651"/>
                    </a:lnTo>
                    <a:lnTo>
                      <a:pt x="1007" y="651"/>
                    </a:lnTo>
                    <a:close/>
                    <a:moveTo>
                      <a:pt x="947" y="651"/>
                    </a:moveTo>
                    <a:lnTo>
                      <a:pt x="947" y="651"/>
                    </a:lnTo>
                    <a:lnTo>
                      <a:pt x="947" y="651"/>
                    </a:lnTo>
                    <a:lnTo>
                      <a:pt x="954" y="651"/>
                    </a:lnTo>
                    <a:lnTo>
                      <a:pt x="959" y="654"/>
                    </a:lnTo>
                    <a:lnTo>
                      <a:pt x="962" y="659"/>
                    </a:lnTo>
                    <a:lnTo>
                      <a:pt x="964" y="666"/>
                    </a:lnTo>
                    <a:lnTo>
                      <a:pt x="964" y="666"/>
                    </a:lnTo>
                    <a:lnTo>
                      <a:pt x="962" y="673"/>
                    </a:lnTo>
                    <a:lnTo>
                      <a:pt x="959" y="678"/>
                    </a:lnTo>
                    <a:lnTo>
                      <a:pt x="954" y="681"/>
                    </a:lnTo>
                    <a:lnTo>
                      <a:pt x="947" y="683"/>
                    </a:lnTo>
                    <a:lnTo>
                      <a:pt x="947" y="683"/>
                    </a:lnTo>
                    <a:lnTo>
                      <a:pt x="942" y="681"/>
                    </a:lnTo>
                    <a:lnTo>
                      <a:pt x="937" y="678"/>
                    </a:lnTo>
                    <a:lnTo>
                      <a:pt x="934" y="673"/>
                    </a:lnTo>
                    <a:lnTo>
                      <a:pt x="932" y="666"/>
                    </a:lnTo>
                    <a:lnTo>
                      <a:pt x="932" y="666"/>
                    </a:lnTo>
                    <a:lnTo>
                      <a:pt x="934" y="659"/>
                    </a:lnTo>
                    <a:lnTo>
                      <a:pt x="937" y="654"/>
                    </a:lnTo>
                    <a:lnTo>
                      <a:pt x="942" y="651"/>
                    </a:lnTo>
                    <a:lnTo>
                      <a:pt x="947" y="651"/>
                    </a:lnTo>
                    <a:lnTo>
                      <a:pt x="947" y="651"/>
                    </a:lnTo>
                    <a:close/>
                    <a:moveTo>
                      <a:pt x="889" y="651"/>
                    </a:moveTo>
                    <a:lnTo>
                      <a:pt x="889" y="651"/>
                    </a:lnTo>
                    <a:lnTo>
                      <a:pt x="889" y="651"/>
                    </a:lnTo>
                    <a:lnTo>
                      <a:pt x="896" y="651"/>
                    </a:lnTo>
                    <a:lnTo>
                      <a:pt x="901" y="654"/>
                    </a:lnTo>
                    <a:lnTo>
                      <a:pt x="905" y="659"/>
                    </a:lnTo>
                    <a:lnTo>
                      <a:pt x="905" y="666"/>
                    </a:lnTo>
                    <a:lnTo>
                      <a:pt x="905" y="666"/>
                    </a:lnTo>
                    <a:lnTo>
                      <a:pt x="905" y="673"/>
                    </a:lnTo>
                    <a:lnTo>
                      <a:pt x="901" y="678"/>
                    </a:lnTo>
                    <a:lnTo>
                      <a:pt x="896" y="681"/>
                    </a:lnTo>
                    <a:lnTo>
                      <a:pt x="889" y="683"/>
                    </a:lnTo>
                    <a:lnTo>
                      <a:pt x="889" y="683"/>
                    </a:lnTo>
                    <a:lnTo>
                      <a:pt x="884" y="681"/>
                    </a:lnTo>
                    <a:lnTo>
                      <a:pt x="879" y="678"/>
                    </a:lnTo>
                    <a:lnTo>
                      <a:pt x="876" y="673"/>
                    </a:lnTo>
                    <a:lnTo>
                      <a:pt x="874" y="666"/>
                    </a:lnTo>
                    <a:lnTo>
                      <a:pt x="874" y="666"/>
                    </a:lnTo>
                    <a:lnTo>
                      <a:pt x="876" y="659"/>
                    </a:lnTo>
                    <a:lnTo>
                      <a:pt x="879" y="654"/>
                    </a:lnTo>
                    <a:lnTo>
                      <a:pt x="884" y="651"/>
                    </a:lnTo>
                    <a:lnTo>
                      <a:pt x="889" y="651"/>
                    </a:lnTo>
                    <a:lnTo>
                      <a:pt x="889" y="651"/>
                    </a:lnTo>
                    <a:close/>
                    <a:moveTo>
                      <a:pt x="831" y="651"/>
                    </a:moveTo>
                    <a:lnTo>
                      <a:pt x="831" y="651"/>
                    </a:lnTo>
                    <a:lnTo>
                      <a:pt x="831" y="651"/>
                    </a:lnTo>
                    <a:lnTo>
                      <a:pt x="836" y="651"/>
                    </a:lnTo>
                    <a:lnTo>
                      <a:pt x="842" y="654"/>
                    </a:lnTo>
                    <a:lnTo>
                      <a:pt x="845" y="659"/>
                    </a:lnTo>
                    <a:lnTo>
                      <a:pt x="847" y="666"/>
                    </a:lnTo>
                    <a:lnTo>
                      <a:pt x="847" y="666"/>
                    </a:lnTo>
                    <a:lnTo>
                      <a:pt x="845" y="673"/>
                    </a:lnTo>
                    <a:lnTo>
                      <a:pt x="842" y="678"/>
                    </a:lnTo>
                    <a:lnTo>
                      <a:pt x="836" y="681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5" y="681"/>
                    </a:lnTo>
                    <a:lnTo>
                      <a:pt x="821" y="678"/>
                    </a:lnTo>
                    <a:lnTo>
                      <a:pt x="818" y="673"/>
                    </a:lnTo>
                    <a:lnTo>
                      <a:pt x="816" y="666"/>
                    </a:lnTo>
                    <a:lnTo>
                      <a:pt x="816" y="666"/>
                    </a:lnTo>
                    <a:lnTo>
                      <a:pt x="818" y="659"/>
                    </a:lnTo>
                    <a:lnTo>
                      <a:pt x="821" y="654"/>
                    </a:lnTo>
                    <a:lnTo>
                      <a:pt x="825" y="651"/>
                    </a:lnTo>
                    <a:lnTo>
                      <a:pt x="831" y="651"/>
                    </a:lnTo>
                    <a:lnTo>
                      <a:pt x="831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79" y="651"/>
                    </a:lnTo>
                    <a:lnTo>
                      <a:pt x="784" y="654"/>
                    </a:lnTo>
                    <a:lnTo>
                      <a:pt x="787" y="659"/>
                    </a:lnTo>
                    <a:lnTo>
                      <a:pt x="789" y="666"/>
                    </a:lnTo>
                    <a:lnTo>
                      <a:pt x="789" y="666"/>
                    </a:lnTo>
                    <a:lnTo>
                      <a:pt x="787" y="673"/>
                    </a:lnTo>
                    <a:lnTo>
                      <a:pt x="784" y="678"/>
                    </a:lnTo>
                    <a:lnTo>
                      <a:pt x="779" y="681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7" y="681"/>
                    </a:lnTo>
                    <a:lnTo>
                      <a:pt x="762" y="678"/>
                    </a:lnTo>
                    <a:lnTo>
                      <a:pt x="758" y="673"/>
                    </a:lnTo>
                    <a:lnTo>
                      <a:pt x="758" y="666"/>
                    </a:lnTo>
                    <a:lnTo>
                      <a:pt x="758" y="666"/>
                    </a:lnTo>
                    <a:lnTo>
                      <a:pt x="758" y="659"/>
                    </a:lnTo>
                    <a:lnTo>
                      <a:pt x="762" y="654"/>
                    </a:lnTo>
                    <a:lnTo>
                      <a:pt x="767" y="651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714" y="651"/>
                    </a:moveTo>
                    <a:lnTo>
                      <a:pt x="714" y="651"/>
                    </a:lnTo>
                    <a:lnTo>
                      <a:pt x="714" y="651"/>
                    </a:lnTo>
                    <a:lnTo>
                      <a:pt x="721" y="651"/>
                    </a:lnTo>
                    <a:lnTo>
                      <a:pt x="726" y="654"/>
                    </a:lnTo>
                    <a:lnTo>
                      <a:pt x="729" y="659"/>
                    </a:lnTo>
                    <a:lnTo>
                      <a:pt x="731" y="666"/>
                    </a:lnTo>
                    <a:lnTo>
                      <a:pt x="731" y="666"/>
                    </a:lnTo>
                    <a:lnTo>
                      <a:pt x="729" y="673"/>
                    </a:lnTo>
                    <a:lnTo>
                      <a:pt x="726" y="678"/>
                    </a:lnTo>
                    <a:lnTo>
                      <a:pt x="721" y="681"/>
                    </a:lnTo>
                    <a:lnTo>
                      <a:pt x="714" y="683"/>
                    </a:lnTo>
                    <a:lnTo>
                      <a:pt x="714" y="683"/>
                    </a:lnTo>
                    <a:lnTo>
                      <a:pt x="709" y="681"/>
                    </a:lnTo>
                    <a:lnTo>
                      <a:pt x="704" y="678"/>
                    </a:lnTo>
                    <a:lnTo>
                      <a:pt x="700" y="673"/>
                    </a:lnTo>
                    <a:lnTo>
                      <a:pt x="698" y="666"/>
                    </a:lnTo>
                    <a:lnTo>
                      <a:pt x="698" y="666"/>
                    </a:lnTo>
                    <a:lnTo>
                      <a:pt x="700" y="659"/>
                    </a:lnTo>
                    <a:lnTo>
                      <a:pt x="704" y="654"/>
                    </a:lnTo>
                    <a:lnTo>
                      <a:pt x="709" y="651"/>
                    </a:lnTo>
                    <a:lnTo>
                      <a:pt x="714" y="651"/>
                    </a:lnTo>
                    <a:lnTo>
                      <a:pt x="714" y="651"/>
                    </a:lnTo>
                    <a:close/>
                    <a:moveTo>
                      <a:pt x="656" y="651"/>
                    </a:moveTo>
                    <a:lnTo>
                      <a:pt x="656" y="651"/>
                    </a:lnTo>
                    <a:lnTo>
                      <a:pt x="656" y="651"/>
                    </a:lnTo>
                    <a:lnTo>
                      <a:pt x="663" y="651"/>
                    </a:lnTo>
                    <a:lnTo>
                      <a:pt x="668" y="654"/>
                    </a:lnTo>
                    <a:lnTo>
                      <a:pt x="671" y="659"/>
                    </a:lnTo>
                    <a:lnTo>
                      <a:pt x="671" y="666"/>
                    </a:lnTo>
                    <a:lnTo>
                      <a:pt x="671" y="666"/>
                    </a:lnTo>
                    <a:lnTo>
                      <a:pt x="671" y="673"/>
                    </a:lnTo>
                    <a:lnTo>
                      <a:pt x="668" y="678"/>
                    </a:lnTo>
                    <a:lnTo>
                      <a:pt x="663" y="681"/>
                    </a:lnTo>
                    <a:lnTo>
                      <a:pt x="656" y="683"/>
                    </a:lnTo>
                    <a:lnTo>
                      <a:pt x="656" y="683"/>
                    </a:lnTo>
                    <a:lnTo>
                      <a:pt x="651" y="681"/>
                    </a:lnTo>
                    <a:lnTo>
                      <a:pt x="646" y="678"/>
                    </a:lnTo>
                    <a:lnTo>
                      <a:pt x="642" y="673"/>
                    </a:lnTo>
                    <a:lnTo>
                      <a:pt x="641" y="666"/>
                    </a:lnTo>
                    <a:lnTo>
                      <a:pt x="641" y="666"/>
                    </a:lnTo>
                    <a:lnTo>
                      <a:pt x="642" y="659"/>
                    </a:lnTo>
                    <a:lnTo>
                      <a:pt x="646" y="654"/>
                    </a:lnTo>
                    <a:lnTo>
                      <a:pt x="651" y="651"/>
                    </a:lnTo>
                    <a:lnTo>
                      <a:pt x="656" y="651"/>
                    </a:lnTo>
                    <a:lnTo>
                      <a:pt x="656" y="651"/>
                    </a:lnTo>
                    <a:close/>
                    <a:moveTo>
                      <a:pt x="598" y="651"/>
                    </a:moveTo>
                    <a:lnTo>
                      <a:pt x="598" y="651"/>
                    </a:lnTo>
                    <a:lnTo>
                      <a:pt x="598" y="651"/>
                    </a:lnTo>
                    <a:lnTo>
                      <a:pt x="605" y="651"/>
                    </a:lnTo>
                    <a:lnTo>
                      <a:pt x="608" y="654"/>
                    </a:lnTo>
                    <a:lnTo>
                      <a:pt x="612" y="659"/>
                    </a:lnTo>
                    <a:lnTo>
                      <a:pt x="613" y="666"/>
                    </a:lnTo>
                    <a:lnTo>
                      <a:pt x="613" y="666"/>
                    </a:lnTo>
                    <a:lnTo>
                      <a:pt x="612" y="673"/>
                    </a:lnTo>
                    <a:lnTo>
                      <a:pt x="608" y="678"/>
                    </a:lnTo>
                    <a:lnTo>
                      <a:pt x="605" y="681"/>
                    </a:lnTo>
                    <a:lnTo>
                      <a:pt x="598" y="683"/>
                    </a:lnTo>
                    <a:lnTo>
                      <a:pt x="598" y="683"/>
                    </a:lnTo>
                    <a:lnTo>
                      <a:pt x="591" y="681"/>
                    </a:lnTo>
                    <a:lnTo>
                      <a:pt x="588" y="678"/>
                    </a:lnTo>
                    <a:lnTo>
                      <a:pt x="584" y="673"/>
                    </a:lnTo>
                    <a:lnTo>
                      <a:pt x="583" y="666"/>
                    </a:lnTo>
                    <a:lnTo>
                      <a:pt x="583" y="666"/>
                    </a:lnTo>
                    <a:lnTo>
                      <a:pt x="584" y="659"/>
                    </a:lnTo>
                    <a:lnTo>
                      <a:pt x="588" y="654"/>
                    </a:lnTo>
                    <a:lnTo>
                      <a:pt x="591" y="651"/>
                    </a:lnTo>
                    <a:lnTo>
                      <a:pt x="598" y="651"/>
                    </a:lnTo>
                    <a:lnTo>
                      <a:pt x="598" y="651"/>
                    </a:lnTo>
                    <a:close/>
                    <a:moveTo>
                      <a:pt x="1298" y="606"/>
                    </a:moveTo>
                    <a:lnTo>
                      <a:pt x="1298" y="606"/>
                    </a:lnTo>
                    <a:lnTo>
                      <a:pt x="1298" y="606"/>
                    </a:lnTo>
                    <a:lnTo>
                      <a:pt x="1303" y="608"/>
                    </a:lnTo>
                    <a:lnTo>
                      <a:pt x="1308" y="611"/>
                    </a:lnTo>
                    <a:lnTo>
                      <a:pt x="1312" y="616"/>
                    </a:lnTo>
                    <a:lnTo>
                      <a:pt x="1313" y="623"/>
                    </a:lnTo>
                    <a:lnTo>
                      <a:pt x="1313" y="623"/>
                    </a:lnTo>
                    <a:lnTo>
                      <a:pt x="1312" y="628"/>
                    </a:lnTo>
                    <a:lnTo>
                      <a:pt x="1308" y="633"/>
                    </a:lnTo>
                    <a:lnTo>
                      <a:pt x="1303" y="637"/>
                    </a:lnTo>
                    <a:lnTo>
                      <a:pt x="1298" y="639"/>
                    </a:lnTo>
                    <a:lnTo>
                      <a:pt x="1298" y="639"/>
                    </a:lnTo>
                    <a:lnTo>
                      <a:pt x="1291" y="637"/>
                    </a:lnTo>
                    <a:lnTo>
                      <a:pt x="1286" y="633"/>
                    </a:lnTo>
                    <a:lnTo>
                      <a:pt x="1283" y="628"/>
                    </a:lnTo>
                    <a:lnTo>
                      <a:pt x="1283" y="623"/>
                    </a:lnTo>
                    <a:lnTo>
                      <a:pt x="1283" y="623"/>
                    </a:lnTo>
                    <a:lnTo>
                      <a:pt x="1283" y="616"/>
                    </a:lnTo>
                    <a:lnTo>
                      <a:pt x="1286" y="611"/>
                    </a:lnTo>
                    <a:lnTo>
                      <a:pt x="1291" y="608"/>
                    </a:lnTo>
                    <a:lnTo>
                      <a:pt x="1298" y="606"/>
                    </a:lnTo>
                    <a:lnTo>
                      <a:pt x="1298" y="606"/>
                    </a:lnTo>
                    <a:close/>
                    <a:moveTo>
                      <a:pt x="1240" y="606"/>
                    </a:moveTo>
                    <a:lnTo>
                      <a:pt x="1240" y="606"/>
                    </a:lnTo>
                    <a:lnTo>
                      <a:pt x="1240" y="606"/>
                    </a:lnTo>
                    <a:lnTo>
                      <a:pt x="1245" y="608"/>
                    </a:lnTo>
                    <a:lnTo>
                      <a:pt x="1250" y="611"/>
                    </a:lnTo>
                    <a:lnTo>
                      <a:pt x="1254" y="616"/>
                    </a:lnTo>
                    <a:lnTo>
                      <a:pt x="1255" y="623"/>
                    </a:lnTo>
                    <a:lnTo>
                      <a:pt x="1255" y="623"/>
                    </a:lnTo>
                    <a:lnTo>
                      <a:pt x="1254" y="628"/>
                    </a:lnTo>
                    <a:lnTo>
                      <a:pt x="1250" y="633"/>
                    </a:lnTo>
                    <a:lnTo>
                      <a:pt x="1245" y="637"/>
                    </a:lnTo>
                    <a:lnTo>
                      <a:pt x="1240" y="639"/>
                    </a:lnTo>
                    <a:lnTo>
                      <a:pt x="1240" y="639"/>
                    </a:lnTo>
                    <a:lnTo>
                      <a:pt x="1233" y="637"/>
                    </a:lnTo>
                    <a:lnTo>
                      <a:pt x="1228" y="633"/>
                    </a:lnTo>
                    <a:lnTo>
                      <a:pt x="1225" y="628"/>
                    </a:lnTo>
                    <a:lnTo>
                      <a:pt x="1225" y="623"/>
                    </a:lnTo>
                    <a:lnTo>
                      <a:pt x="1225" y="623"/>
                    </a:lnTo>
                    <a:lnTo>
                      <a:pt x="1225" y="616"/>
                    </a:lnTo>
                    <a:lnTo>
                      <a:pt x="1228" y="611"/>
                    </a:lnTo>
                    <a:lnTo>
                      <a:pt x="1233" y="608"/>
                    </a:lnTo>
                    <a:lnTo>
                      <a:pt x="1240" y="606"/>
                    </a:lnTo>
                    <a:lnTo>
                      <a:pt x="1240" y="606"/>
                    </a:lnTo>
                    <a:close/>
                    <a:moveTo>
                      <a:pt x="1180" y="606"/>
                    </a:moveTo>
                    <a:lnTo>
                      <a:pt x="1180" y="606"/>
                    </a:lnTo>
                    <a:lnTo>
                      <a:pt x="1180" y="606"/>
                    </a:lnTo>
                    <a:lnTo>
                      <a:pt x="1187" y="608"/>
                    </a:lnTo>
                    <a:lnTo>
                      <a:pt x="1192" y="611"/>
                    </a:lnTo>
                    <a:lnTo>
                      <a:pt x="1196" y="616"/>
                    </a:lnTo>
                    <a:lnTo>
                      <a:pt x="1196" y="623"/>
                    </a:lnTo>
                    <a:lnTo>
                      <a:pt x="1196" y="623"/>
                    </a:lnTo>
                    <a:lnTo>
                      <a:pt x="1196" y="628"/>
                    </a:lnTo>
                    <a:lnTo>
                      <a:pt x="1192" y="633"/>
                    </a:lnTo>
                    <a:lnTo>
                      <a:pt x="1187" y="637"/>
                    </a:lnTo>
                    <a:lnTo>
                      <a:pt x="1180" y="639"/>
                    </a:lnTo>
                    <a:lnTo>
                      <a:pt x="1180" y="639"/>
                    </a:lnTo>
                    <a:lnTo>
                      <a:pt x="1175" y="637"/>
                    </a:lnTo>
                    <a:lnTo>
                      <a:pt x="1170" y="633"/>
                    </a:lnTo>
                    <a:lnTo>
                      <a:pt x="1167" y="628"/>
                    </a:lnTo>
                    <a:lnTo>
                      <a:pt x="1165" y="623"/>
                    </a:lnTo>
                    <a:lnTo>
                      <a:pt x="1165" y="623"/>
                    </a:lnTo>
                    <a:lnTo>
                      <a:pt x="1167" y="616"/>
                    </a:lnTo>
                    <a:lnTo>
                      <a:pt x="1170" y="611"/>
                    </a:lnTo>
                    <a:lnTo>
                      <a:pt x="1175" y="608"/>
                    </a:lnTo>
                    <a:lnTo>
                      <a:pt x="1180" y="606"/>
                    </a:lnTo>
                    <a:lnTo>
                      <a:pt x="1180" y="606"/>
                    </a:lnTo>
                    <a:close/>
                    <a:moveTo>
                      <a:pt x="1123" y="606"/>
                    </a:moveTo>
                    <a:lnTo>
                      <a:pt x="1123" y="606"/>
                    </a:lnTo>
                    <a:lnTo>
                      <a:pt x="1123" y="606"/>
                    </a:lnTo>
                    <a:lnTo>
                      <a:pt x="1129" y="608"/>
                    </a:lnTo>
                    <a:lnTo>
                      <a:pt x="1134" y="611"/>
                    </a:lnTo>
                    <a:lnTo>
                      <a:pt x="1138" y="616"/>
                    </a:lnTo>
                    <a:lnTo>
                      <a:pt x="1138" y="623"/>
                    </a:lnTo>
                    <a:lnTo>
                      <a:pt x="1138" y="623"/>
                    </a:lnTo>
                    <a:lnTo>
                      <a:pt x="1138" y="628"/>
                    </a:lnTo>
                    <a:lnTo>
                      <a:pt x="1134" y="633"/>
                    </a:lnTo>
                    <a:lnTo>
                      <a:pt x="1129" y="637"/>
                    </a:lnTo>
                    <a:lnTo>
                      <a:pt x="1123" y="639"/>
                    </a:lnTo>
                    <a:lnTo>
                      <a:pt x="1123" y="639"/>
                    </a:lnTo>
                    <a:lnTo>
                      <a:pt x="1117" y="637"/>
                    </a:lnTo>
                    <a:lnTo>
                      <a:pt x="1112" y="633"/>
                    </a:lnTo>
                    <a:lnTo>
                      <a:pt x="1109" y="628"/>
                    </a:lnTo>
                    <a:lnTo>
                      <a:pt x="1107" y="623"/>
                    </a:lnTo>
                    <a:lnTo>
                      <a:pt x="1107" y="623"/>
                    </a:lnTo>
                    <a:lnTo>
                      <a:pt x="1109" y="616"/>
                    </a:lnTo>
                    <a:lnTo>
                      <a:pt x="1112" y="611"/>
                    </a:lnTo>
                    <a:lnTo>
                      <a:pt x="1117" y="608"/>
                    </a:lnTo>
                    <a:lnTo>
                      <a:pt x="1123" y="606"/>
                    </a:lnTo>
                    <a:lnTo>
                      <a:pt x="1123" y="606"/>
                    </a:lnTo>
                    <a:close/>
                    <a:moveTo>
                      <a:pt x="1065" y="606"/>
                    </a:moveTo>
                    <a:lnTo>
                      <a:pt x="1065" y="606"/>
                    </a:lnTo>
                    <a:lnTo>
                      <a:pt x="1065" y="606"/>
                    </a:lnTo>
                    <a:lnTo>
                      <a:pt x="1070" y="608"/>
                    </a:lnTo>
                    <a:lnTo>
                      <a:pt x="1075" y="611"/>
                    </a:lnTo>
                    <a:lnTo>
                      <a:pt x="1078" y="616"/>
                    </a:lnTo>
                    <a:lnTo>
                      <a:pt x="1080" y="623"/>
                    </a:lnTo>
                    <a:lnTo>
                      <a:pt x="1080" y="623"/>
                    </a:lnTo>
                    <a:lnTo>
                      <a:pt x="1078" y="628"/>
                    </a:lnTo>
                    <a:lnTo>
                      <a:pt x="1075" y="633"/>
                    </a:lnTo>
                    <a:lnTo>
                      <a:pt x="1070" y="637"/>
                    </a:lnTo>
                    <a:lnTo>
                      <a:pt x="1065" y="639"/>
                    </a:lnTo>
                    <a:lnTo>
                      <a:pt x="1065" y="639"/>
                    </a:lnTo>
                    <a:lnTo>
                      <a:pt x="1058" y="637"/>
                    </a:lnTo>
                    <a:lnTo>
                      <a:pt x="1053" y="633"/>
                    </a:lnTo>
                    <a:lnTo>
                      <a:pt x="1051" y="628"/>
                    </a:lnTo>
                    <a:lnTo>
                      <a:pt x="1049" y="623"/>
                    </a:lnTo>
                    <a:lnTo>
                      <a:pt x="1049" y="623"/>
                    </a:lnTo>
                    <a:lnTo>
                      <a:pt x="1051" y="616"/>
                    </a:lnTo>
                    <a:lnTo>
                      <a:pt x="1053" y="611"/>
                    </a:lnTo>
                    <a:lnTo>
                      <a:pt x="1058" y="608"/>
                    </a:lnTo>
                    <a:lnTo>
                      <a:pt x="1065" y="606"/>
                    </a:lnTo>
                    <a:lnTo>
                      <a:pt x="1065" y="606"/>
                    </a:lnTo>
                    <a:close/>
                    <a:moveTo>
                      <a:pt x="1007" y="606"/>
                    </a:moveTo>
                    <a:lnTo>
                      <a:pt x="1007" y="606"/>
                    </a:lnTo>
                    <a:lnTo>
                      <a:pt x="1007" y="606"/>
                    </a:lnTo>
                    <a:lnTo>
                      <a:pt x="1012" y="608"/>
                    </a:lnTo>
                    <a:lnTo>
                      <a:pt x="1017" y="611"/>
                    </a:lnTo>
                    <a:lnTo>
                      <a:pt x="1020" y="616"/>
                    </a:lnTo>
                    <a:lnTo>
                      <a:pt x="1022" y="623"/>
                    </a:lnTo>
                    <a:lnTo>
                      <a:pt x="1022" y="623"/>
                    </a:lnTo>
                    <a:lnTo>
                      <a:pt x="1020" y="628"/>
                    </a:lnTo>
                    <a:lnTo>
                      <a:pt x="1017" y="633"/>
                    </a:lnTo>
                    <a:lnTo>
                      <a:pt x="1012" y="637"/>
                    </a:lnTo>
                    <a:lnTo>
                      <a:pt x="1007" y="639"/>
                    </a:lnTo>
                    <a:lnTo>
                      <a:pt x="1007" y="639"/>
                    </a:lnTo>
                    <a:lnTo>
                      <a:pt x="1000" y="637"/>
                    </a:lnTo>
                    <a:lnTo>
                      <a:pt x="995" y="633"/>
                    </a:lnTo>
                    <a:lnTo>
                      <a:pt x="991" y="628"/>
                    </a:lnTo>
                    <a:lnTo>
                      <a:pt x="991" y="623"/>
                    </a:lnTo>
                    <a:lnTo>
                      <a:pt x="991" y="623"/>
                    </a:lnTo>
                    <a:lnTo>
                      <a:pt x="991" y="616"/>
                    </a:lnTo>
                    <a:lnTo>
                      <a:pt x="995" y="611"/>
                    </a:lnTo>
                    <a:lnTo>
                      <a:pt x="1000" y="608"/>
                    </a:lnTo>
                    <a:lnTo>
                      <a:pt x="1007" y="606"/>
                    </a:lnTo>
                    <a:lnTo>
                      <a:pt x="1007" y="606"/>
                    </a:lnTo>
                    <a:close/>
                    <a:moveTo>
                      <a:pt x="947" y="606"/>
                    </a:moveTo>
                    <a:lnTo>
                      <a:pt x="947" y="606"/>
                    </a:lnTo>
                    <a:lnTo>
                      <a:pt x="947" y="606"/>
                    </a:lnTo>
                    <a:lnTo>
                      <a:pt x="954" y="608"/>
                    </a:lnTo>
                    <a:lnTo>
                      <a:pt x="959" y="611"/>
                    </a:lnTo>
                    <a:lnTo>
                      <a:pt x="962" y="616"/>
                    </a:lnTo>
                    <a:lnTo>
                      <a:pt x="964" y="623"/>
                    </a:lnTo>
                    <a:lnTo>
                      <a:pt x="964" y="623"/>
                    </a:lnTo>
                    <a:lnTo>
                      <a:pt x="962" y="628"/>
                    </a:lnTo>
                    <a:lnTo>
                      <a:pt x="959" y="633"/>
                    </a:lnTo>
                    <a:lnTo>
                      <a:pt x="954" y="637"/>
                    </a:lnTo>
                    <a:lnTo>
                      <a:pt x="947" y="639"/>
                    </a:lnTo>
                    <a:lnTo>
                      <a:pt x="947" y="639"/>
                    </a:lnTo>
                    <a:lnTo>
                      <a:pt x="942" y="637"/>
                    </a:lnTo>
                    <a:lnTo>
                      <a:pt x="937" y="633"/>
                    </a:lnTo>
                    <a:lnTo>
                      <a:pt x="934" y="628"/>
                    </a:lnTo>
                    <a:lnTo>
                      <a:pt x="932" y="623"/>
                    </a:lnTo>
                    <a:lnTo>
                      <a:pt x="932" y="623"/>
                    </a:lnTo>
                    <a:lnTo>
                      <a:pt x="934" y="616"/>
                    </a:lnTo>
                    <a:lnTo>
                      <a:pt x="937" y="611"/>
                    </a:lnTo>
                    <a:lnTo>
                      <a:pt x="942" y="608"/>
                    </a:lnTo>
                    <a:lnTo>
                      <a:pt x="947" y="606"/>
                    </a:lnTo>
                    <a:lnTo>
                      <a:pt x="947" y="606"/>
                    </a:lnTo>
                    <a:close/>
                    <a:moveTo>
                      <a:pt x="889" y="606"/>
                    </a:moveTo>
                    <a:lnTo>
                      <a:pt x="889" y="606"/>
                    </a:lnTo>
                    <a:lnTo>
                      <a:pt x="889" y="606"/>
                    </a:lnTo>
                    <a:lnTo>
                      <a:pt x="896" y="608"/>
                    </a:lnTo>
                    <a:lnTo>
                      <a:pt x="901" y="611"/>
                    </a:lnTo>
                    <a:lnTo>
                      <a:pt x="905" y="616"/>
                    </a:lnTo>
                    <a:lnTo>
                      <a:pt x="905" y="623"/>
                    </a:lnTo>
                    <a:lnTo>
                      <a:pt x="905" y="623"/>
                    </a:lnTo>
                    <a:lnTo>
                      <a:pt x="905" y="628"/>
                    </a:lnTo>
                    <a:lnTo>
                      <a:pt x="901" y="633"/>
                    </a:lnTo>
                    <a:lnTo>
                      <a:pt x="896" y="637"/>
                    </a:lnTo>
                    <a:lnTo>
                      <a:pt x="889" y="639"/>
                    </a:lnTo>
                    <a:lnTo>
                      <a:pt x="889" y="639"/>
                    </a:lnTo>
                    <a:lnTo>
                      <a:pt x="884" y="637"/>
                    </a:lnTo>
                    <a:lnTo>
                      <a:pt x="879" y="633"/>
                    </a:lnTo>
                    <a:lnTo>
                      <a:pt x="876" y="628"/>
                    </a:lnTo>
                    <a:lnTo>
                      <a:pt x="874" y="623"/>
                    </a:lnTo>
                    <a:lnTo>
                      <a:pt x="874" y="623"/>
                    </a:lnTo>
                    <a:lnTo>
                      <a:pt x="876" y="616"/>
                    </a:lnTo>
                    <a:lnTo>
                      <a:pt x="879" y="611"/>
                    </a:lnTo>
                    <a:lnTo>
                      <a:pt x="884" y="608"/>
                    </a:lnTo>
                    <a:lnTo>
                      <a:pt x="889" y="606"/>
                    </a:lnTo>
                    <a:lnTo>
                      <a:pt x="889" y="606"/>
                    </a:lnTo>
                    <a:close/>
                    <a:moveTo>
                      <a:pt x="831" y="606"/>
                    </a:moveTo>
                    <a:lnTo>
                      <a:pt x="831" y="606"/>
                    </a:lnTo>
                    <a:lnTo>
                      <a:pt x="831" y="606"/>
                    </a:lnTo>
                    <a:lnTo>
                      <a:pt x="836" y="608"/>
                    </a:lnTo>
                    <a:lnTo>
                      <a:pt x="842" y="611"/>
                    </a:lnTo>
                    <a:lnTo>
                      <a:pt x="845" y="616"/>
                    </a:lnTo>
                    <a:lnTo>
                      <a:pt x="847" y="623"/>
                    </a:lnTo>
                    <a:lnTo>
                      <a:pt x="847" y="623"/>
                    </a:lnTo>
                    <a:lnTo>
                      <a:pt x="845" y="628"/>
                    </a:lnTo>
                    <a:lnTo>
                      <a:pt x="842" y="633"/>
                    </a:lnTo>
                    <a:lnTo>
                      <a:pt x="836" y="637"/>
                    </a:lnTo>
                    <a:lnTo>
                      <a:pt x="831" y="639"/>
                    </a:lnTo>
                    <a:lnTo>
                      <a:pt x="831" y="639"/>
                    </a:lnTo>
                    <a:lnTo>
                      <a:pt x="825" y="637"/>
                    </a:lnTo>
                    <a:lnTo>
                      <a:pt x="821" y="633"/>
                    </a:lnTo>
                    <a:lnTo>
                      <a:pt x="818" y="628"/>
                    </a:lnTo>
                    <a:lnTo>
                      <a:pt x="816" y="623"/>
                    </a:lnTo>
                    <a:lnTo>
                      <a:pt x="816" y="623"/>
                    </a:lnTo>
                    <a:lnTo>
                      <a:pt x="818" y="616"/>
                    </a:lnTo>
                    <a:lnTo>
                      <a:pt x="821" y="611"/>
                    </a:lnTo>
                    <a:lnTo>
                      <a:pt x="825" y="608"/>
                    </a:lnTo>
                    <a:lnTo>
                      <a:pt x="831" y="606"/>
                    </a:lnTo>
                    <a:lnTo>
                      <a:pt x="831" y="606"/>
                    </a:lnTo>
                    <a:close/>
                    <a:moveTo>
                      <a:pt x="773" y="606"/>
                    </a:moveTo>
                    <a:lnTo>
                      <a:pt x="773" y="606"/>
                    </a:lnTo>
                    <a:lnTo>
                      <a:pt x="773" y="606"/>
                    </a:lnTo>
                    <a:lnTo>
                      <a:pt x="779" y="608"/>
                    </a:lnTo>
                    <a:lnTo>
                      <a:pt x="784" y="611"/>
                    </a:lnTo>
                    <a:lnTo>
                      <a:pt x="787" y="616"/>
                    </a:lnTo>
                    <a:lnTo>
                      <a:pt x="789" y="623"/>
                    </a:lnTo>
                    <a:lnTo>
                      <a:pt x="789" y="623"/>
                    </a:lnTo>
                    <a:lnTo>
                      <a:pt x="787" y="628"/>
                    </a:lnTo>
                    <a:lnTo>
                      <a:pt x="784" y="633"/>
                    </a:lnTo>
                    <a:lnTo>
                      <a:pt x="779" y="637"/>
                    </a:lnTo>
                    <a:lnTo>
                      <a:pt x="773" y="639"/>
                    </a:lnTo>
                    <a:lnTo>
                      <a:pt x="773" y="639"/>
                    </a:lnTo>
                    <a:lnTo>
                      <a:pt x="767" y="637"/>
                    </a:lnTo>
                    <a:lnTo>
                      <a:pt x="762" y="633"/>
                    </a:lnTo>
                    <a:lnTo>
                      <a:pt x="758" y="628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58" y="616"/>
                    </a:lnTo>
                    <a:lnTo>
                      <a:pt x="762" y="611"/>
                    </a:lnTo>
                    <a:lnTo>
                      <a:pt x="767" y="608"/>
                    </a:lnTo>
                    <a:lnTo>
                      <a:pt x="773" y="606"/>
                    </a:lnTo>
                    <a:lnTo>
                      <a:pt x="773" y="606"/>
                    </a:lnTo>
                    <a:close/>
                    <a:moveTo>
                      <a:pt x="714" y="606"/>
                    </a:moveTo>
                    <a:lnTo>
                      <a:pt x="714" y="606"/>
                    </a:lnTo>
                    <a:lnTo>
                      <a:pt x="714" y="606"/>
                    </a:lnTo>
                    <a:lnTo>
                      <a:pt x="721" y="608"/>
                    </a:lnTo>
                    <a:lnTo>
                      <a:pt x="726" y="611"/>
                    </a:lnTo>
                    <a:lnTo>
                      <a:pt x="729" y="616"/>
                    </a:lnTo>
                    <a:lnTo>
                      <a:pt x="731" y="623"/>
                    </a:lnTo>
                    <a:lnTo>
                      <a:pt x="731" y="623"/>
                    </a:lnTo>
                    <a:lnTo>
                      <a:pt x="729" y="628"/>
                    </a:lnTo>
                    <a:lnTo>
                      <a:pt x="726" y="633"/>
                    </a:lnTo>
                    <a:lnTo>
                      <a:pt x="721" y="637"/>
                    </a:lnTo>
                    <a:lnTo>
                      <a:pt x="714" y="639"/>
                    </a:lnTo>
                    <a:lnTo>
                      <a:pt x="714" y="639"/>
                    </a:lnTo>
                    <a:lnTo>
                      <a:pt x="709" y="637"/>
                    </a:lnTo>
                    <a:lnTo>
                      <a:pt x="704" y="633"/>
                    </a:lnTo>
                    <a:lnTo>
                      <a:pt x="700" y="628"/>
                    </a:lnTo>
                    <a:lnTo>
                      <a:pt x="698" y="623"/>
                    </a:lnTo>
                    <a:lnTo>
                      <a:pt x="698" y="623"/>
                    </a:lnTo>
                    <a:lnTo>
                      <a:pt x="700" y="616"/>
                    </a:lnTo>
                    <a:lnTo>
                      <a:pt x="704" y="611"/>
                    </a:lnTo>
                    <a:lnTo>
                      <a:pt x="709" y="608"/>
                    </a:lnTo>
                    <a:lnTo>
                      <a:pt x="714" y="606"/>
                    </a:lnTo>
                    <a:lnTo>
                      <a:pt x="714" y="606"/>
                    </a:lnTo>
                    <a:close/>
                    <a:moveTo>
                      <a:pt x="656" y="606"/>
                    </a:moveTo>
                    <a:lnTo>
                      <a:pt x="656" y="606"/>
                    </a:lnTo>
                    <a:lnTo>
                      <a:pt x="656" y="606"/>
                    </a:lnTo>
                    <a:lnTo>
                      <a:pt x="663" y="608"/>
                    </a:lnTo>
                    <a:lnTo>
                      <a:pt x="668" y="611"/>
                    </a:lnTo>
                    <a:lnTo>
                      <a:pt x="671" y="616"/>
                    </a:lnTo>
                    <a:lnTo>
                      <a:pt x="671" y="623"/>
                    </a:lnTo>
                    <a:lnTo>
                      <a:pt x="671" y="623"/>
                    </a:lnTo>
                    <a:lnTo>
                      <a:pt x="671" y="628"/>
                    </a:lnTo>
                    <a:lnTo>
                      <a:pt x="668" y="633"/>
                    </a:lnTo>
                    <a:lnTo>
                      <a:pt x="663" y="637"/>
                    </a:lnTo>
                    <a:lnTo>
                      <a:pt x="656" y="639"/>
                    </a:lnTo>
                    <a:lnTo>
                      <a:pt x="656" y="639"/>
                    </a:lnTo>
                    <a:lnTo>
                      <a:pt x="651" y="637"/>
                    </a:lnTo>
                    <a:lnTo>
                      <a:pt x="646" y="633"/>
                    </a:lnTo>
                    <a:lnTo>
                      <a:pt x="642" y="628"/>
                    </a:lnTo>
                    <a:lnTo>
                      <a:pt x="641" y="623"/>
                    </a:lnTo>
                    <a:lnTo>
                      <a:pt x="641" y="623"/>
                    </a:lnTo>
                    <a:lnTo>
                      <a:pt x="642" y="616"/>
                    </a:lnTo>
                    <a:lnTo>
                      <a:pt x="646" y="611"/>
                    </a:lnTo>
                    <a:lnTo>
                      <a:pt x="651" y="608"/>
                    </a:lnTo>
                    <a:lnTo>
                      <a:pt x="656" y="606"/>
                    </a:lnTo>
                    <a:lnTo>
                      <a:pt x="656" y="606"/>
                    </a:lnTo>
                    <a:close/>
                    <a:moveTo>
                      <a:pt x="598" y="606"/>
                    </a:moveTo>
                    <a:lnTo>
                      <a:pt x="598" y="606"/>
                    </a:lnTo>
                    <a:lnTo>
                      <a:pt x="598" y="606"/>
                    </a:lnTo>
                    <a:lnTo>
                      <a:pt x="605" y="608"/>
                    </a:lnTo>
                    <a:lnTo>
                      <a:pt x="608" y="611"/>
                    </a:lnTo>
                    <a:lnTo>
                      <a:pt x="612" y="616"/>
                    </a:lnTo>
                    <a:lnTo>
                      <a:pt x="613" y="623"/>
                    </a:lnTo>
                    <a:lnTo>
                      <a:pt x="613" y="623"/>
                    </a:lnTo>
                    <a:lnTo>
                      <a:pt x="612" y="628"/>
                    </a:lnTo>
                    <a:lnTo>
                      <a:pt x="608" y="633"/>
                    </a:lnTo>
                    <a:lnTo>
                      <a:pt x="605" y="637"/>
                    </a:lnTo>
                    <a:lnTo>
                      <a:pt x="598" y="639"/>
                    </a:lnTo>
                    <a:lnTo>
                      <a:pt x="598" y="639"/>
                    </a:lnTo>
                    <a:lnTo>
                      <a:pt x="591" y="637"/>
                    </a:lnTo>
                    <a:lnTo>
                      <a:pt x="588" y="633"/>
                    </a:lnTo>
                    <a:lnTo>
                      <a:pt x="584" y="628"/>
                    </a:lnTo>
                    <a:lnTo>
                      <a:pt x="583" y="623"/>
                    </a:lnTo>
                    <a:lnTo>
                      <a:pt x="583" y="623"/>
                    </a:lnTo>
                    <a:lnTo>
                      <a:pt x="584" y="616"/>
                    </a:lnTo>
                    <a:lnTo>
                      <a:pt x="588" y="611"/>
                    </a:lnTo>
                    <a:lnTo>
                      <a:pt x="591" y="608"/>
                    </a:lnTo>
                    <a:lnTo>
                      <a:pt x="598" y="606"/>
                    </a:lnTo>
                    <a:lnTo>
                      <a:pt x="598" y="606"/>
                    </a:lnTo>
                    <a:close/>
                    <a:moveTo>
                      <a:pt x="1298" y="564"/>
                    </a:moveTo>
                    <a:lnTo>
                      <a:pt x="1298" y="564"/>
                    </a:lnTo>
                    <a:lnTo>
                      <a:pt x="1298" y="564"/>
                    </a:lnTo>
                    <a:lnTo>
                      <a:pt x="1303" y="564"/>
                    </a:lnTo>
                    <a:lnTo>
                      <a:pt x="1308" y="567"/>
                    </a:lnTo>
                    <a:lnTo>
                      <a:pt x="1312" y="572"/>
                    </a:lnTo>
                    <a:lnTo>
                      <a:pt x="1313" y="579"/>
                    </a:lnTo>
                    <a:lnTo>
                      <a:pt x="1313" y="579"/>
                    </a:lnTo>
                    <a:lnTo>
                      <a:pt x="1312" y="586"/>
                    </a:lnTo>
                    <a:lnTo>
                      <a:pt x="1308" y="591"/>
                    </a:lnTo>
                    <a:lnTo>
                      <a:pt x="1303" y="594"/>
                    </a:lnTo>
                    <a:lnTo>
                      <a:pt x="1298" y="596"/>
                    </a:lnTo>
                    <a:lnTo>
                      <a:pt x="1298" y="596"/>
                    </a:lnTo>
                    <a:lnTo>
                      <a:pt x="1291" y="594"/>
                    </a:lnTo>
                    <a:lnTo>
                      <a:pt x="1286" y="591"/>
                    </a:lnTo>
                    <a:lnTo>
                      <a:pt x="1283" y="586"/>
                    </a:lnTo>
                    <a:lnTo>
                      <a:pt x="1283" y="579"/>
                    </a:lnTo>
                    <a:lnTo>
                      <a:pt x="1283" y="579"/>
                    </a:lnTo>
                    <a:lnTo>
                      <a:pt x="1283" y="572"/>
                    </a:lnTo>
                    <a:lnTo>
                      <a:pt x="1286" y="567"/>
                    </a:lnTo>
                    <a:lnTo>
                      <a:pt x="1291" y="564"/>
                    </a:lnTo>
                    <a:lnTo>
                      <a:pt x="1298" y="564"/>
                    </a:lnTo>
                    <a:lnTo>
                      <a:pt x="1298" y="564"/>
                    </a:lnTo>
                    <a:close/>
                    <a:moveTo>
                      <a:pt x="1240" y="564"/>
                    </a:moveTo>
                    <a:lnTo>
                      <a:pt x="1240" y="564"/>
                    </a:lnTo>
                    <a:lnTo>
                      <a:pt x="1240" y="564"/>
                    </a:lnTo>
                    <a:lnTo>
                      <a:pt x="1245" y="564"/>
                    </a:lnTo>
                    <a:lnTo>
                      <a:pt x="1250" y="567"/>
                    </a:lnTo>
                    <a:lnTo>
                      <a:pt x="1254" y="572"/>
                    </a:lnTo>
                    <a:lnTo>
                      <a:pt x="1255" y="579"/>
                    </a:lnTo>
                    <a:lnTo>
                      <a:pt x="1255" y="579"/>
                    </a:lnTo>
                    <a:lnTo>
                      <a:pt x="1254" y="586"/>
                    </a:lnTo>
                    <a:lnTo>
                      <a:pt x="1250" y="591"/>
                    </a:lnTo>
                    <a:lnTo>
                      <a:pt x="1245" y="594"/>
                    </a:lnTo>
                    <a:lnTo>
                      <a:pt x="1240" y="596"/>
                    </a:lnTo>
                    <a:lnTo>
                      <a:pt x="1240" y="596"/>
                    </a:lnTo>
                    <a:lnTo>
                      <a:pt x="1233" y="594"/>
                    </a:lnTo>
                    <a:lnTo>
                      <a:pt x="1228" y="591"/>
                    </a:lnTo>
                    <a:lnTo>
                      <a:pt x="1225" y="586"/>
                    </a:lnTo>
                    <a:lnTo>
                      <a:pt x="1225" y="579"/>
                    </a:lnTo>
                    <a:lnTo>
                      <a:pt x="1225" y="579"/>
                    </a:lnTo>
                    <a:lnTo>
                      <a:pt x="1225" y="572"/>
                    </a:lnTo>
                    <a:lnTo>
                      <a:pt x="1228" y="567"/>
                    </a:lnTo>
                    <a:lnTo>
                      <a:pt x="1233" y="564"/>
                    </a:lnTo>
                    <a:lnTo>
                      <a:pt x="1240" y="564"/>
                    </a:lnTo>
                    <a:lnTo>
                      <a:pt x="1240" y="564"/>
                    </a:lnTo>
                    <a:close/>
                    <a:moveTo>
                      <a:pt x="1180" y="564"/>
                    </a:moveTo>
                    <a:lnTo>
                      <a:pt x="1180" y="564"/>
                    </a:lnTo>
                    <a:lnTo>
                      <a:pt x="1180" y="564"/>
                    </a:lnTo>
                    <a:lnTo>
                      <a:pt x="1187" y="564"/>
                    </a:lnTo>
                    <a:lnTo>
                      <a:pt x="1192" y="567"/>
                    </a:lnTo>
                    <a:lnTo>
                      <a:pt x="1196" y="572"/>
                    </a:lnTo>
                    <a:lnTo>
                      <a:pt x="1196" y="579"/>
                    </a:lnTo>
                    <a:lnTo>
                      <a:pt x="1196" y="579"/>
                    </a:lnTo>
                    <a:lnTo>
                      <a:pt x="1196" y="586"/>
                    </a:lnTo>
                    <a:lnTo>
                      <a:pt x="1192" y="591"/>
                    </a:lnTo>
                    <a:lnTo>
                      <a:pt x="1187" y="594"/>
                    </a:lnTo>
                    <a:lnTo>
                      <a:pt x="1180" y="596"/>
                    </a:lnTo>
                    <a:lnTo>
                      <a:pt x="1180" y="596"/>
                    </a:lnTo>
                    <a:lnTo>
                      <a:pt x="1175" y="594"/>
                    </a:lnTo>
                    <a:lnTo>
                      <a:pt x="1170" y="591"/>
                    </a:lnTo>
                    <a:lnTo>
                      <a:pt x="1167" y="586"/>
                    </a:lnTo>
                    <a:lnTo>
                      <a:pt x="1165" y="579"/>
                    </a:lnTo>
                    <a:lnTo>
                      <a:pt x="1165" y="579"/>
                    </a:lnTo>
                    <a:lnTo>
                      <a:pt x="1167" y="572"/>
                    </a:lnTo>
                    <a:lnTo>
                      <a:pt x="1170" y="567"/>
                    </a:lnTo>
                    <a:lnTo>
                      <a:pt x="1175" y="564"/>
                    </a:lnTo>
                    <a:lnTo>
                      <a:pt x="1180" y="564"/>
                    </a:lnTo>
                    <a:lnTo>
                      <a:pt x="1180" y="564"/>
                    </a:lnTo>
                    <a:close/>
                    <a:moveTo>
                      <a:pt x="1123" y="564"/>
                    </a:moveTo>
                    <a:lnTo>
                      <a:pt x="1123" y="564"/>
                    </a:lnTo>
                    <a:lnTo>
                      <a:pt x="1123" y="564"/>
                    </a:lnTo>
                    <a:lnTo>
                      <a:pt x="1129" y="564"/>
                    </a:lnTo>
                    <a:lnTo>
                      <a:pt x="1134" y="567"/>
                    </a:lnTo>
                    <a:lnTo>
                      <a:pt x="1138" y="572"/>
                    </a:lnTo>
                    <a:lnTo>
                      <a:pt x="1138" y="579"/>
                    </a:lnTo>
                    <a:lnTo>
                      <a:pt x="1138" y="579"/>
                    </a:lnTo>
                    <a:lnTo>
                      <a:pt x="1138" y="586"/>
                    </a:lnTo>
                    <a:lnTo>
                      <a:pt x="1134" y="591"/>
                    </a:lnTo>
                    <a:lnTo>
                      <a:pt x="1129" y="594"/>
                    </a:lnTo>
                    <a:lnTo>
                      <a:pt x="1123" y="596"/>
                    </a:lnTo>
                    <a:lnTo>
                      <a:pt x="1123" y="596"/>
                    </a:lnTo>
                    <a:lnTo>
                      <a:pt x="1117" y="594"/>
                    </a:lnTo>
                    <a:lnTo>
                      <a:pt x="1112" y="591"/>
                    </a:lnTo>
                    <a:lnTo>
                      <a:pt x="1109" y="586"/>
                    </a:lnTo>
                    <a:lnTo>
                      <a:pt x="1107" y="579"/>
                    </a:lnTo>
                    <a:lnTo>
                      <a:pt x="1107" y="579"/>
                    </a:lnTo>
                    <a:lnTo>
                      <a:pt x="1109" y="572"/>
                    </a:lnTo>
                    <a:lnTo>
                      <a:pt x="1112" y="567"/>
                    </a:lnTo>
                    <a:lnTo>
                      <a:pt x="1117" y="564"/>
                    </a:lnTo>
                    <a:lnTo>
                      <a:pt x="1123" y="564"/>
                    </a:lnTo>
                    <a:lnTo>
                      <a:pt x="1123" y="564"/>
                    </a:lnTo>
                    <a:close/>
                    <a:moveTo>
                      <a:pt x="1065" y="564"/>
                    </a:moveTo>
                    <a:lnTo>
                      <a:pt x="1065" y="564"/>
                    </a:lnTo>
                    <a:lnTo>
                      <a:pt x="1065" y="564"/>
                    </a:lnTo>
                    <a:lnTo>
                      <a:pt x="1070" y="564"/>
                    </a:lnTo>
                    <a:lnTo>
                      <a:pt x="1075" y="567"/>
                    </a:lnTo>
                    <a:lnTo>
                      <a:pt x="1078" y="572"/>
                    </a:lnTo>
                    <a:lnTo>
                      <a:pt x="1080" y="579"/>
                    </a:lnTo>
                    <a:lnTo>
                      <a:pt x="1080" y="579"/>
                    </a:lnTo>
                    <a:lnTo>
                      <a:pt x="1078" y="586"/>
                    </a:lnTo>
                    <a:lnTo>
                      <a:pt x="1075" y="591"/>
                    </a:lnTo>
                    <a:lnTo>
                      <a:pt x="1070" y="594"/>
                    </a:lnTo>
                    <a:lnTo>
                      <a:pt x="1065" y="596"/>
                    </a:lnTo>
                    <a:lnTo>
                      <a:pt x="1065" y="596"/>
                    </a:lnTo>
                    <a:lnTo>
                      <a:pt x="1058" y="594"/>
                    </a:lnTo>
                    <a:lnTo>
                      <a:pt x="1053" y="591"/>
                    </a:lnTo>
                    <a:lnTo>
                      <a:pt x="1051" y="586"/>
                    </a:lnTo>
                    <a:lnTo>
                      <a:pt x="1049" y="579"/>
                    </a:lnTo>
                    <a:lnTo>
                      <a:pt x="1049" y="579"/>
                    </a:lnTo>
                    <a:lnTo>
                      <a:pt x="1051" y="572"/>
                    </a:lnTo>
                    <a:lnTo>
                      <a:pt x="1053" y="567"/>
                    </a:lnTo>
                    <a:lnTo>
                      <a:pt x="1058" y="564"/>
                    </a:lnTo>
                    <a:lnTo>
                      <a:pt x="1065" y="564"/>
                    </a:lnTo>
                    <a:lnTo>
                      <a:pt x="1065" y="564"/>
                    </a:lnTo>
                    <a:close/>
                    <a:moveTo>
                      <a:pt x="1007" y="564"/>
                    </a:moveTo>
                    <a:lnTo>
                      <a:pt x="1007" y="564"/>
                    </a:lnTo>
                    <a:lnTo>
                      <a:pt x="1007" y="564"/>
                    </a:lnTo>
                    <a:lnTo>
                      <a:pt x="1012" y="564"/>
                    </a:lnTo>
                    <a:lnTo>
                      <a:pt x="1017" y="567"/>
                    </a:lnTo>
                    <a:lnTo>
                      <a:pt x="1020" y="572"/>
                    </a:lnTo>
                    <a:lnTo>
                      <a:pt x="1022" y="579"/>
                    </a:lnTo>
                    <a:lnTo>
                      <a:pt x="1022" y="579"/>
                    </a:lnTo>
                    <a:lnTo>
                      <a:pt x="1020" y="586"/>
                    </a:lnTo>
                    <a:lnTo>
                      <a:pt x="1017" y="591"/>
                    </a:lnTo>
                    <a:lnTo>
                      <a:pt x="1012" y="594"/>
                    </a:lnTo>
                    <a:lnTo>
                      <a:pt x="1007" y="596"/>
                    </a:lnTo>
                    <a:lnTo>
                      <a:pt x="1007" y="596"/>
                    </a:lnTo>
                    <a:lnTo>
                      <a:pt x="1000" y="594"/>
                    </a:lnTo>
                    <a:lnTo>
                      <a:pt x="995" y="591"/>
                    </a:lnTo>
                    <a:lnTo>
                      <a:pt x="991" y="586"/>
                    </a:lnTo>
                    <a:lnTo>
                      <a:pt x="991" y="579"/>
                    </a:lnTo>
                    <a:lnTo>
                      <a:pt x="991" y="579"/>
                    </a:lnTo>
                    <a:lnTo>
                      <a:pt x="991" y="572"/>
                    </a:lnTo>
                    <a:lnTo>
                      <a:pt x="995" y="567"/>
                    </a:lnTo>
                    <a:lnTo>
                      <a:pt x="1000" y="564"/>
                    </a:lnTo>
                    <a:lnTo>
                      <a:pt x="1007" y="564"/>
                    </a:lnTo>
                    <a:lnTo>
                      <a:pt x="1007" y="564"/>
                    </a:lnTo>
                    <a:close/>
                    <a:moveTo>
                      <a:pt x="947" y="564"/>
                    </a:moveTo>
                    <a:lnTo>
                      <a:pt x="947" y="564"/>
                    </a:lnTo>
                    <a:lnTo>
                      <a:pt x="947" y="564"/>
                    </a:lnTo>
                    <a:lnTo>
                      <a:pt x="954" y="564"/>
                    </a:lnTo>
                    <a:lnTo>
                      <a:pt x="959" y="567"/>
                    </a:lnTo>
                    <a:lnTo>
                      <a:pt x="962" y="572"/>
                    </a:lnTo>
                    <a:lnTo>
                      <a:pt x="964" y="579"/>
                    </a:lnTo>
                    <a:lnTo>
                      <a:pt x="964" y="579"/>
                    </a:lnTo>
                    <a:lnTo>
                      <a:pt x="962" y="586"/>
                    </a:lnTo>
                    <a:lnTo>
                      <a:pt x="959" y="591"/>
                    </a:lnTo>
                    <a:lnTo>
                      <a:pt x="954" y="594"/>
                    </a:lnTo>
                    <a:lnTo>
                      <a:pt x="947" y="596"/>
                    </a:lnTo>
                    <a:lnTo>
                      <a:pt x="947" y="596"/>
                    </a:lnTo>
                    <a:lnTo>
                      <a:pt x="942" y="594"/>
                    </a:lnTo>
                    <a:lnTo>
                      <a:pt x="937" y="591"/>
                    </a:lnTo>
                    <a:lnTo>
                      <a:pt x="934" y="586"/>
                    </a:lnTo>
                    <a:lnTo>
                      <a:pt x="932" y="579"/>
                    </a:lnTo>
                    <a:lnTo>
                      <a:pt x="932" y="579"/>
                    </a:lnTo>
                    <a:lnTo>
                      <a:pt x="934" y="572"/>
                    </a:lnTo>
                    <a:lnTo>
                      <a:pt x="937" y="567"/>
                    </a:lnTo>
                    <a:lnTo>
                      <a:pt x="942" y="564"/>
                    </a:lnTo>
                    <a:lnTo>
                      <a:pt x="947" y="564"/>
                    </a:lnTo>
                    <a:lnTo>
                      <a:pt x="947" y="564"/>
                    </a:lnTo>
                    <a:close/>
                    <a:moveTo>
                      <a:pt x="889" y="564"/>
                    </a:moveTo>
                    <a:lnTo>
                      <a:pt x="889" y="564"/>
                    </a:lnTo>
                    <a:lnTo>
                      <a:pt x="889" y="564"/>
                    </a:lnTo>
                    <a:lnTo>
                      <a:pt x="896" y="564"/>
                    </a:lnTo>
                    <a:lnTo>
                      <a:pt x="901" y="567"/>
                    </a:lnTo>
                    <a:lnTo>
                      <a:pt x="905" y="572"/>
                    </a:lnTo>
                    <a:lnTo>
                      <a:pt x="905" y="579"/>
                    </a:lnTo>
                    <a:lnTo>
                      <a:pt x="905" y="579"/>
                    </a:lnTo>
                    <a:lnTo>
                      <a:pt x="905" y="586"/>
                    </a:lnTo>
                    <a:lnTo>
                      <a:pt x="901" y="591"/>
                    </a:lnTo>
                    <a:lnTo>
                      <a:pt x="896" y="594"/>
                    </a:lnTo>
                    <a:lnTo>
                      <a:pt x="889" y="596"/>
                    </a:lnTo>
                    <a:lnTo>
                      <a:pt x="889" y="596"/>
                    </a:lnTo>
                    <a:lnTo>
                      <a:pt x="884" y="594"/>
                    </a:lnTo>
                    <a:lnTo>
                      <a:pt x="879" y="591"/>
                    </a:lnTo>
                    <a:lnTo>
                      <a:pt x="876" y="586"/>
                    </a:lnTo>
                    <a:lnTo>
                      <a:pt x="874" y="579"/>
                    </a:lnTo>
                    <a:lnTo>
                      <a:pt x="874" y="579"/>
                    </a:lnTo>
                    <a:lnTo>
                      <a:pt x="876" y="572"/>
                    </a:lnTo>
                    <a:lnTo>
                      <a:pt x="879" y="567"/>
                    </a:lnTo>
                    <a:lnTo>
                      <a:pt x="884" y="564"/>
                    </a:lnTo>
                    <a:lnTo>
                      <a:pt x="889" y="564"/>
                    </a:lnTo>
                    <a:lnTo>
                      <a:pt x="889" y="564"/>
                    </a:lnTo>
                    <a:close/>
                    <a:moveTo>
                      <a:pt x="831" y="564"/>
                    </a:moveTo>
                    <a:lnTo>
                      <a:pt x="831" y="564"/>
                    </a:lnTo>
                    <a:lnTo>
                      <a:pt x="831" y="564"/>
                    </a:lnTo>
                    <a:lnTo>
                      <a:pt x="836" y="564"/>
                    </a:lnTo>
                    <a:lnTo>
                      <a:pt x="842" y="567"/>
                    </a:lnTo>
                    <a:lnTo>
                      <a:pt x="845" y="572"/>
                    </a:lnTo>
                    <a:lnTo>
                      <a:pt x="847" y="579"/>
                    </a:lnTo>
                    <a:lnTo>
                      <a:pt x="847" y="579"/>
                    </a:lnTo>
                    <a:lnTo>
                      <a:pt x="845" y="586"/>
                    </a:lnTo>
                    <a:lnTo>
                      <a:pt x="842" y="591"/>
                    </a:lnTo>
                    <a:lnTo>
                      <a:pt x="836" y="594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5" y="594"/>
                    </a:lnTo>
                    <a:lnTo>
                      <a:pt x="821" y="591"/>
                    </a:lnTo>
                    <a:lnTo>
                      <a:pt x="818" y="586"/>
                    </a:lnTo>
                    <a:lnTo>
                      <a:pt x="816" y="579"/>
                    </a:lnTo>
                    <a:lnTo>
                      <a:pt x="816" y="579"/>
                    </a:lnTo>
                    <a:lnTo>
                      <a:pt x="818" y="572"/>
                    </a:lnTo>
                    <a:lnTo>
                      <a:pt x="821" y="567"/>
                    </a:lnTo>
                    <a:lnTo>
                      <a:pt x="825" y="564"/>
                    </a:lnTo>
                    <a:lnTo>
                      <a:pt x="831" y="564"/>
                    </a:lnTo>
                    <a:lnTo>
                      <a:pt x="831" y="564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79" y="564"/>
                    </a:lnTo>
                    <a:lnTo>
                      <a:pt x="784" y="567"/>
                    </a:lnTo>
                    <a:lnTo>
                      <a:pt x="787" y="572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7" y="586"/>
                    </a:lnTo>
                    <a:lnTo>
                      <a:pt x="784" y="591"/>
                    </a:lnTo>
                    <a:lnTo>
                      <a:pt x="779" y="594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7" y="594"/>
                    </a:lnTo>
                    <a:lnTo>
                      <a:pt x="762" y="591"/>
                    </a:lnTo>
                    <a:lnTo>
                      <a:pt x="758" y="586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58" y="572"/>
                    </a:lnTo>
                    <a:lnTo>
                      <a:pt x="762" y="567"/>
                    </a:lnTo>
                    <a:lnTo>
                      <a:pt x="767" y="564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4" y="564"/>
                    </a:moveTo>
                    <a:lnTo>
                      <a:pt x="714" y="564"/>
                    </a:lnTo>
                    <a:lnTo>
                      <a:pt x="714" y="564"/>
                    </a:lnTo>
                    <a:lnTo>
                      <a:pt x="721" y="564"/>
                    </a:lnTo>
                    <a:lnTo>
                      <a:pt x="726" y="567"/>
                    </a:lnTo>
                    <a:lnTo>
                      <a:pt x="729" y="572"/>
                    </a:lnTo>
                    <a:lnTo>
                      <a:pt x="731" y="579"/>
                    </a:lnTo>
                    <a:lnTo>
                      <a:pt x="731" y="579"/>
                    </a:lnTo>
                    <a:lnTo>
                      <a:pt x="729" y="586"/>
                    </a:lnTo>
                    <a:lnTo>
                      <a:pt x="726" y="591"/>
                    </a:lnTo>
                    <a:lnTo>
                      <a:pt x="721" y="594"/>
                    </a:lnTo>
                    <a:lnTo>
                      <a:pt x="714" y="596"/>
                    </a:lnTo>
                    <a:lnTo>
                      <a:pt x="714" y="596"/>
                    </a:lnTo>
                    <a:lnTo>
                      <a:pt x="709" y="594"/>
                    </a:lnTo>
                    <a:lnTo>
                      <a:pt x="704" y="591"/>
                    </a:lnTo>
                    <a:lnTo>
                      <a:pt x="700" y="586"/>
                    </a:lnTo>
                    <a:lnTo>
                      <a:pt x="698" y="579"/>
                    </a:lnTo>
                    <a:lnTo>
                      <a:pt x="698" y="579"/>
                    </a:lnTo>
                    <a:lnTo>
                      <a:pt x="700" y="572"/>
                    </a:lnTo>
                    <a:lnTo>
                      <a:pt x="704" y="567"/>
                    </a:lnTo>
                    <a:lnTo>
                      <a:pt x="709" y="564"/>
                    </a:lnTo>
                    <a:lnTo>
                      <a:pt x="714" y="564"/>
                    </a:lnTo>
                    <a:lnTo>
                      <a:pt x="714" y="564"/>
                    </a:lnTo>
                    <a:close/>
                    <a:moveTo>
                      <a:pt x="656" y="564"/>
                    </a:moveTo>
                    <a:lnTo>
                      <a:pt x="656" y="564"/>
                    </a:lnTo>
                    <a:lnTo>
                      <a:pt x="656" y="564"/>
                    </a:lnTo>
                    <a:lnTo>
                      <a:pt x="663" y="564"/>
                    </a:lnTo>
                    <a:lnTo>
                      <a:pt x="668" y="567"/>
                    </a:lnTo>
                    <a:lnTo>
                      <a:pt x="671" y="572"/>
                    </a:lnTo>
                    <a:lnTo>
                      <a:pt x="671" y="579"/>
                    </a:lnTo>
                    <a:lnTo>
                      <a:pt x="671" y="579"/>
                    </a:lnTo>
                    <a:lnTo>
                      <a:pt x="671" y="586"/>
                    </a:lnTo>
                    <a:lnTo>
                      <a:pt x="668" y="591"/>
                    </a:lnTo>
                    <a:lnTo>
                      <a:pt x="663" y="594"/>
                    </a:lnTo>
                    <a:lnTo>
                      <a:pt x="656" y="596"/>
                    </a:lnTo>
                    <a:lnTo>
                      <a:pt x="656" y="596"/>
                    </a:lnTo>
                    <a:lnTo>
                      <a:pt x="651" y="594"/>
                    </a:lnTo>
                    <a:lnTo>
                      <a:pt x="646" y="591"/>
                    </a:lnTo>
                    <a:lnTo>
                      <a:pt x="642" y="586"/>
                    </a:lnTo>
                    <a:lnTo>
                      <a:pt x="641" y="579"/>
                    </a:lnTo>
                    <a:lnTo>
                      <a:pt x="641" y="579"/>
                    </a:lnTo>
                    <a:lnTo>
                      <a:pt x="642" y="572"/>
                    </a:lnTo>
                    <a:lnTo>
                      <a:pt x="646" y="567"/>
                    </a:lnTo>
                    <a:lnTo>
                      <a:pt x="651" y="564"/>
                    </a:lnTo>
                    <a:lnTo>
                      <a:pt x="656" y="564"/>
                    </a:lnTo>
                    <a:lnTo>
                      <a:pt x="656" y="564"/>
                    </a:lnTo>
                    <a:close/>
                    <a:moveTo>
                      <a:pt x="598" y="564"/>
                    </a:moveTo>
                    <a:lnTo>
                      <a:pt x="598" y="564"/>
                    </a:lnTo>
                    <a:lnTo>
                      <a:pt x="598" y="564"/>
                    </a:lnTo>
                    <a:lnTo>
                      <a:pt x="605" y="564"/>
                    </a:lnTo>
                    <a:lnTo>
                      <a:pt x="608" y="567"/>
                    </a:lnTo>
                    <a:lnTo>
                      <a:pt x="612" y="572"/>
                    </a:lnTo>
                    <a:lnTo>
                      <a:pt x="613" y="579"/>
                    </a:lnTo>
                    <a:lnTo>
                      <a:pt x="613" y="579"/>
                    </a:lnTo>
                    <a:lnTo>
                      <a:pt x="612" y="586"/>
                    </a:lnTo>
                    <a:lnTo>
                      <a:pt x="608" y="591"/>
                    </a:lnTo>
                    <a:lnTo>
                      <a:pt x="605" y="594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1" y="594"/>
                    </a:lnTo>
                    <a:lnTo>
                      <a:pt x="588" y="591"/>
                    </a:lnTo>
                    <a:lnTo>
                      <a:pt x="584" y="586"/>
                    </a:lnTo>
                    <a:lnTo>
                      <a:pt x="583" y="579"/>
                    </a:lnTo>
                    <a:lnTo>
                      <a:pt x="583" y="579"/>
                    </a:lnTo>
                    <a:lnTo>
                      <a:pt x="584" y="572"/>
                    </a:lnTo>
                    <a:lnTo>
                      <a:pt x="588" y="567"/>
                    </a:lnTo>
                    <a:lnTo>
                      <a:pt x="591" y="564"/>
                    </a:lnTo>
                    <a:lnTo>
                      <a:pt x="598" y="564"/>
                    </a:lnTo>
                    <a:lnTo>
                      <a:pt x="598" y="564"/>
                    </a:lnTo>
                    <a:close/>
                    <a:moveTo>
                      <a:pt x="1298" y="519"/>
                    </a:moveTo>
                    <a:lnTo>
                      <a:pt x="1298" y="519"/>
                    </a:lnTo>
                    <a:lnTo>
                      <a:pt x="1298" y="519"/>
                    </a:lnTo>
                    <a:lnTo>
                      <a:pt x="1303" y="521"/>
                    </a:lnTo>
                    <a:lnTo>
                      <a:pt x="1308" y="524"/>
                    </a:lnTo>
                    <a:lnTo>
                      <a:pt x="1312" y="530"/>
                    </a:lnTo>
                    <a:lnTo>
                      <a:pt x="1313" y="536"/>
                    </a:lnTo>
                    <a:lnTo>
                      <a:pt x="1313" y="536"/>
                    </a:lnTo>
                    <a:lnTo>
                      <a:pt x="1312" y="542"/>
                    </a:lnTo>
                    <a:lnTo>
                      <a:pt x="1308" y="547"/>
                    </a:lnTo>
                    <a:lnTo>
                      <a:pt x="1303" y="550"/>
                    </a:lnTo>
                    <a:lnTo>
                      <a:pt x="1298" y="552"/>
                    </a:lnTo>
                    <a:lnTo>
                      <a:pt x="1298" y="552"/>
                    </a:lnTo>
                    <a:lnTo>
                      <a:pt x="1291" y="550"/>
                    </a:lnTo>
                    <a:lnTo>
                      <a:pt x="1286" y="547"/>
                    </a:lnTo>
                    <a:lnTo>
                      <a:pt x="1283" y="542"/>
                    </a:lnTo>
                    <a:lnTo>
                      <a:pt x="1283" y="536"/>
                    </a:lnTo>
                    <a:lnTo>
                      <a:pt x="1283" y="536"/>
                    </a:lnTo>
                    <a:lnTo>
                      <a:pt x="1283" y="530"/>
                    </a:lnTo>
                    <a:lnTo>
                      <a:pt x="1286" y="524"/>
                    </a:lnTo>
                    <a:lnTo>
                      <a:pt x="1291" y="521"/>
                    </a:lnTo>
                    <a:lnTo>
                      <a:pt x="1298" y="519"/>
                    </a:lnTo>
                    <a:lnTo>
                      <a:pt x="1298" y="519"/>
                    </a:lnTo>
                    <a:close/>
                    <a:moveTo>
                      <a:pt x="1240" y="519"/>
                    </a:moveTo>
                    <a:lnTo>
                      <a:pt x="1240" y="519"/>
                    </a:lnTo>
                    <a:lnTo>
                      <a:pt x="1240" y="519"/>
                    </a:lnTo>
                    <a:lnTo>
                      <a:pt x="1245" y="521"/>
                    </a:lnTo>
                    <a:lnTo>
                      <a:pt x="1250" y="524"/>
                    </a:lnTo>
                    <a:lnTo>
                      <a:pt x="1254" y="530"/>
                    </a:lnTo>
                    <a:lnTo>
                      <a:pt x="1255" y="536"/>
                    </a:lnTo>
                    <a:lnTo>
                      <a:pt x="1255" y="536"/>
                    </a:lnTo>
                    <a:lnTo>
                      <a:pt x="1254" y="542"/>
                    </a:lnTo>
                    <a:lnTo>
                      <a:pt x="1250" y="547"/>
                    </a:lnTo>
                    <a:lnTo>
                      <a:pt x="1245" y="550"/>
                    </a:lnTo>
                    <a:lnTo>
                      <a:pt x="1240" y="552"/>
                    </a:lnTo>
                    <a:lnTo>
                      <a:pt x="1240" y="552"/>
                    </a:lnTo>
                    <a:lnTo>
                      <a:pt x="1233" y="550"/>
                    </a:lnTo>
                    <a:lnTo>
                      <a:pt x="1228" y="547"/>
                    </a:lnTo>
                    <a:lnTo>
                      <a:pt x="1225" y="542"/>
                    </a:lnTo>
                    <a:lnTo>
                      <a:pt x="1225" y="536"/>
                    </a:lnTo>
                    <a:lnTo>
                      <a:pt x="1225" y="536"/>
                    </a:lnTo>
                    <a:lnTo>
                      <a:pt x="1225" y="530"/>
                    </a:lnTo>
                    <a:lnTo>
                      <a:pt x="1228" y="524"/>
                    </a:lnTo>
                    <a:lnTo>
                      <a:pt x="1233" y="521"/>
                    </a:lnTo>
                    <a:lnTo>
                      <a:pt x="1240" y="519"/>
                    </a:lnTo>
                    <a:lnTo>
                      <a:pt x="1240" y="519"/>
                    </a:lnTo>
                    <a:close/>
                    <a:moveTo>
                      <a:pt x="1180" y="519"/>
                    </a:moveTo>
                    <a:lnTo>
                      <a:pt x="1180" y="519"/>
                    </a:lnTo>
                    <a:lnTo>
                      <a:pt x="1180" y="519"/>
                    </a:lnTo>
                    <a:lnTo>
                      <a:pt x="1187" y="521"/>
                    </a:lnTo>
                    <a:lnTo>
                      <a:pt x="1192" y="524"/>
                    </a:lnTo>
                    <a:lnTo>
                      <a:pt x="1196" y="530"/>
                    </a:lnTo>
                    <a:lnTo>
                      <a:pt x="1196" y="536"/>
                    </a:lnTo>
                    <a:lnTo>
                      <a:pt x="1196" y="536"/>
                    </a:lnTo>
                    <a:lnTo>
                      <a:pt x="1196" y="542"/>
                    </a:lnTo>
                    <a:lnTo>
                      <a:pt x="1192" y="547"/>
                    </a:lnTo>
                    <a:lnTo>
                      <a:pt x="1187" y="550"/>
                    </a:lnTo>
                    <a:lnTo>
                      <a:pt x="1180" y="552"/>
                    </a:lnTo>
                    <a:lnTo>
                      <a:pt x="1180" y="552"/>
                    </a:lnTo>
                    <a:lnTo>
                      <a:pt x="1175" y="550"/>
                    </a:lnTo>
                    <a:lnTo>
                      <a:pt x="1170" y="547"/>
                    </a:lnTo>
                    <a:lnTo>
                      <a:pt x="1167" y="542"/>
                    </a:lnTo>
                    <a:lnTo>
                      <a:pt x="1165" y="536"/>
                    </a:lnTo>
                    <a:lnTo>
                      <a:pt x="1165" y="536"/>
                    </a:lnTo>
                    <a:lnTo>
                      <a:pt x="1167" y="530"/>
                    </a:lnTo>
                    <a:lnTo>
                      <a:pt x="1170" y="524"/>
                    </a:lnTo>
                    <a:lnTo>
                      <a:pt x="1175" y="521"/>
                    </a:lnTo>
                    <a:lnTo>
                      <a:pt x="1180" y="519"/>
                    </a:lnTo>
                    <a:lnTo>
                      <a:pt x="1180" y="519"/>
                    </a:lnTo>
                    <a:close/>
                    <a:moveTo>
                      <a:pt x="1123" y="519"/>
                    </a:moveTo>
                    <a:lnTo>
                      <a:pt x="1123" y="519"/>
                    </a:lnTo>
                    <a:lnTo>
                      <a:pt x="1123" y="519"/>
                    </a:lnTo>
                    <a:lnTo>
                      <a:pt x="1129" y="521"/>
                    </a:lnTo>
                    <a:lnTo>
                      <a:pt x="1134" y="524"/>
                    </a:lnTo>
                    <a:lnTo>
                      <a:pt x="1138" y="530"/>
                    </a:lnTo>
                    <a:lnTo>
                      <a:pt x="1138" y="536"/>
                    </a:lnTo>
                    <a:lnTo>
                      <a:pt x="1138" y="536"/>
                    </a:lnTo>
                    <a:lnTo>
                      <a:pt x="1138" y="542"/>
                    </a:lnTo>
                    <a:lnTo>
                      <a:pt x="1134" y="547"/>
                    </a:lnTo>
                    <a:lnTo>
                      <a:pt x="1129" y="550"/>
                    </a:lnTo>
                    <a:lnTo>
                      <a:pt x="1123" y="552"/>
                    </a:lnTo>
                    <a:lnTo>
                      <a:pt x="1123" y="552"/>
                    </a:lnTo>
                    <a:lnTo>
                      <a:pt x="1117" y="550"/>
                    </a:lnTo>
                    <a:lnTo>
                      <a:pt x="1112" y="547"/>
                    </a:lnTo>
                    <a:lnTo>
                      <a:pt x="1109" y="542"/>
                    </a:lnTo>
                    <a:lnTo>
                      <a:pt x="1107" y="536"/>
                    </a:lnTo>
                    <a:lnTo>
                      <a:pt x="1107" y="536"/>
                    </a:lnTo>
                    <a:lnTo>
                      <a:pt x="1109" y="530"/>
                    </a:lnTo>
                    <a:lnTo>
                      <a:pt x="1112" y="524"/>
                    </a:lnTo>
                    <a:lnTo>
                      <a:pt x="1117" y="521"/>
                    </a:lnTo>
                    <a:lnTo>
                      <a:pt x="1123" y="519"/>
                    </a:lnTo>
                    <a:lnTo>
                      <a:pt x="1123" y="519"/>
                    </a:lnTo>
                    <a:close/>
                    <a:moveTo>
                      <a:pt x="1065" y="519"/>
                    </a:moveTo>
                    <a:lnTo>
                      <a:pt x="1065" y="519"/>
                    </a:lnTo>
                    <a:lnTo>
                      <a:pt x="1065" y="519"/>
                    </a:lnTo>
                    <a:lnTo>
                      <a:pt x="1070" y="521"/>
                    </a:lnTo>
                    <a:lnTo>
                      <a:pt x="1075" y="524"/>
                    </a:lnTo>
                    <a:lnTo>
                      <a:pt x="1078" y="530"/>
                    </a:lnTo>
                    <a:lnTo>
                      <a:pt x="1080" y="536"/>
                    </a:lnTo>
                    <a:lnTo>
                      <a:pt x="1080" y="536"/>
                    </a:lnTo>
                    <a:lnTo>
                      <a:pt x="1078" y="542"/>
                    </a:lnTo>
                    <a:lnTo>
                      <a:pt x="1075" y="547"/>
                    </a:lnTo>
                    <a:lnTo>
                      <a:pt x="1070" y="550"/>
                    </a:lnTo>
                    <a:lnTo>
                      <a:pt x="1065" y="552"/>
                    </a:lnTo>
                    <a:lnTo>
                      <a:pt x="1065" y="552"/>
                    </a:lnTo>
                    <a:lnTo>
                      <a:pt x="1058" y="550"/>
                    </a:lnTo>
                    <a:lnTo>
                      <a:pt x="1053" y="547"/>
                    </a:lnTo>
                    <a:lnTo>
                      <a:pt x="1051" y="542"/>
                    </a:lnTo>
                    <a:lnTo>
                      <a:pt x="1049" y="536"/>
                    </a:lnTo>
                    <a:lnTo>
                      <a:pt x="1049" y="536"/>
                    </a:lnTo>
                    <a:lnTo>
                      <a:pt x="1051" y="530"/>
                    </a:lnTo>
                    <a:lnTo>
                      <a:pt x="1053" y="524"/>
                    </a:lnTo>
                    <a:lnTo>
                      <a:pt x="1058" y="521"/>
                    </a:lnTo>
                    <a:lnTo>
                      <a:pt x="1065" y="519"/>
                    </a:lnTo>
                    <a:lnTo>
                      <a:pt x="1065" y="519"/>
                    </a:lnTo>
                    <a:close/>
                    <a:moveTo>
                      <a:pt x="1007" y="519"/>
                    </a:moveTo>
                    <a:lnTo>
                      <a:pt x="1007" y="519"/>
                    </a:lnTo>
                    <a:lnTo>
                      <a:pt x="1007" y="519"/>
                    </a:lnTo>
                    <a:lnTo>
                      <a:pt x="1012" y="521"/>
                    </a:lnTo>
                    <a:lnTo>
                      <a:pt x="1017" y="524"/>
                    </a:lnTo>
                    <a:lnTo>
                      <a:pt x="1020" y="530"/>
                    </a:lnTo>
                    <a:lnTo>
                      <a:pt x="1022" y="536"/>
                    </a:lnTo>
                    <a:lnTo>
                      <a:pt x="1022" y="536"/>
                    </a:lnTo>
                    <a:lnTo>
                      <a:pt x="1020" y="542"/>
                    </a:lnTo>
                    <a:lnTo>
                      <a:pt x="1017" y="547"/>
                    </a:lnTo>
                    <a:lnTo>
                      <a:pt x="1012" y="550"/>
                    </a:lnTo>
                    <a:lnTo>
                      <a:pt x="1007" y="552"/>
                    </a:lnTo>
                    <a:lnTo>
                      <a:pt x="1007" y="552"/>
                    </a:lnTo>
                    <a:lnTo>
                      <a:pt x="1000" y="550"/>
                    </a:lnTo>
                    <a:lnTo>
                      <a:pt x="995" y="547"/>
                    </a:lnTo>
                    <a:lnTo>
                      <a:pt x="991" y="542"/>
                    </a:lnTo>
                    <a:lnTo>
                      <a:pt x="991" y="536"/>
                    </a:lnTo>
                    <a:lnTo>
                      <a:pt x="991" y="536"/>
                    </a:lnTo>
                    <a:lnTo>
                      <a:pt x="991" y="530"/>
                    </a:lnTo>
                    <a:lnTo>
                      <a:pt x="995" y="524"/>
                    </a:lnTo>
                    <a:lnTo>
                      <a:pt x="1000" y="521"/>
                    </a:lnTo>
                    <a:lnTo>
                      <a:pt x="1007" y="519"/>
                    </a:lnTo>
                    <a:lnTo>
                      <a:pt x="1007" y="519"/>
                    </a:lnTo>
                    <a:close/>
                    <a:moveTo>
                      <a:pt x="947" y="519"/>
                    </a:moveTo>
                    <a:lnTo>
                      <a:pt x="947" y="519"/>
                    </a:lnTo>
                    <a:lnTo>
                      <a:pt x="947" y="519"/>
                    </a:lnTo>
                    <a:lnTo>
                      <a:pt x="954" y="521"/>
                    </a:lnTo>
                    <a:lnTo>
                      <a:pt x="959" y="524"/>
                    </a:lnTo>
                    <a:lnTo>
                      <a:pt x="962" y="530"/>
                    </a:lnTo>
                    <a:lnTo>
                      <a:pt x="964" y="536"/>
                    </a:lnTo>
                    <a:lnTo>
                      <a:pt x="964" y="536"/>
                    </a:lnTo>
                    <a:lnTo>
                      <a:pt x="962" y="542"/>
                    </a:lnTo>
                    <a:lnTo>
                      <a:pt x="959" y="547"/>
                    </a:lnTo>
                    <a:lnTo>
                      <a:pt x="954" y="550"/>
                    </a:lnTo>
                    <a:lnTo>
                      <a:pt x="947" y="552"/>
                    </a:lnTo>
                    <a:lnTo>
                      <a:pt x="947" y="552"/>
                    </a:lnTo>
                    <a:lnTo>
                      <a:pt x="942" y="550"/>
                    </a:lnTo>
                    <a:lnTo>
                      <a:pt x="937" y="547"/>
                    </a:lnTo>
                    <a:lnTo>
                      <a:pt x="934" y="542"/>
                    </a:lnTo>
                    <a:lnTo>
                      <a:pt x="932" y="536"/>
                    </a:lnTo>
                    <a:lnTo>
                      <a:pt x="932" y="536"/>
                    </a:lnTo>
                    <a:lnTo>
                      <a:pt x="934" y="530"/>
                    </a:lnTo>
                    <a:lnTo>
                      <a:pt x="937" y="524"/>
                    </a:lnTo>
                    <a:lnTo>
                      <a:pt x="942" y="521"/>
                    </a:lnTo>
                    <a:lnTo>
                      <a:pt x="947" y="519"/>
                    </a:lnTo>
                    <a:lnTo>
                      <a:pt x="947" y="519"/>
                    </a:lnTo>
                    <a:close/>
                    <a:moveTo>
                      <a:pt x="889" y="519"/>
                    </a:moveTo>
                    <a:lnTo>
                      <a:pt x="889" y="519"/>
                    </a:lnTo>
                    <a:lnTo>
                      <a:pt x="889" y="519"/>
                    </a:lnTo>
                    <a:lnTo>
                      <a:pt x="896" y="521"/>
                    </a:lnTo>
                    <a:lnTo>
                      <a:pt x="901" y="524"/>
                    </a:lnTo>
                    <a:lnTo>
                      <a:pt x="905" y="530"/>
                    </a:lnTo>
                    <a:lnTo>
                      <a:pt x="905" y="536"/>
                    </a:lnTo>
                    <a:lnTo>
                      <a:pt x="905" y="536"/>
                    </a:lnTo>
                    <a:lnTo>
                      <a:pt x="905" y="542"/>
                    </a:lnTo>
                    <a:lnTo>
                      <a:pt x="901" y="547"/>
                    </a:lnTo>
                    <a:lnTo>
                      <a:pt x="896" y="550"/>
                    </a:lnTo>
                    <a:lnTo>
                      <a:pt x="889" y="552"/>
                    </a:lnTo>
                    <a:lnTo>
                      <a:pt x="889" y="552"/>
                    </a:lnTo>
                    <a:lnTo>
                      <a:pt x="884" y="550"/>
                    </a:lnTo>
                    <a:lnTo>
                      <a:pt x="879" y="547"/>
                    </a:lnTo>
                    <a:lnTo>
                      <a:pt x="876" y="542"/>
                    </a:lnTo>
                    <a:lnTo>
                      <a:pt x="874" y="536"/>
                    </a:lnTo>
                    <a:lnTo>
                      <a:pt x="874" y="536"/>
                    </a:lnTo>
                    <a:lnTo>
                      <a:pt x="876" y="530"/>
                    </a:lnTo>
                    <a:lnTo>
                      <a:pt x="879" y="524"/>
                    </a:lnTo>
                    <a:lnTo>
                      <a:pt x="884" y="521"/>
                    </a:lnTo>
                    <a:lnTo>
                      <a:pt x="889" y="519"/>
                    </a:lnTo>
                    <a:lnTo>
                      <a:pt x="889" y="519"/>
                    </a:lnTo>
                    <a:close/>
                    <a:moveTo>
                      <a:pt x="831" y="519"/>
                    </a:moveTo>
                    <a:lnTo>
                      <a:pt x="831" y="519"/>
                    </a:lnTo>
                    <a:lnTo>
                      <a:pt x="831" y="519"/>
                    </a:lnTo>
                    <a:lnTo>
                      <a:pt x="836" y="521"/>
                    </a:lnTo>
                    <a:lnTo>
                      <a:pt x="842" y="524"/>
                    </a:lnTo>
                    <a:lnTo>
                      <a:pt x="845" y="530"/>
                    </a:lnTo>
                    <a:lnTo>
                      <a:pt x="847" y="536"/>
                    </a:lnTo>
                    <a:lnTo>
                      <a:pt x="847" y="536"/>
                    </a:lnTo>
                    <a:lnTo>
                      <a:pt x="845" y="542"/>
                    </a:lnTo>
                    <a:lnTo>
                      <a:pt x="842" y="547"/>
                    </a:lnTo>
                    <a:lnTo>
                      <a:pt x="836" y="550"/>
                    </a:lnTo>
                    <a:lnTo>
                      <a:pt x="831" y="552"/>
                    </a:lnTo>
                    <a:lnTo>
                      <a:pt x="831" y="552"/>
                    </a:lnTo>
                    <a:lnTo>
                      <a:pt x="825" y="550"/>
                    </a:lnTo>
                    <a:lnTo>
                      <a:pt x="821" y="547"/>
                    </a:lnTo>
                    <a:lnTo>
                      <a:pt x="818" y="542"/>
                    </a:lnTo>
                    <a:lnTo>
                      <a:pt x="816" y="536"/>
                    </a:lnTo>
                    <a:lnTo>
                      <a:pt x="816" y="536"/>
                    </a:lnTo>
                    <a:lnTo>
                      <a:pt x="818" y="530"/>
                    </a:lnTo>
                    <a:lnTo>
                      <a:pt x="821" y="524"/>
                    </a:lnTo>
                    <a:lnTo>
                      <a:pt x="825" y="521"/>
                    </a:lnTo>
                    <a:lnTo>
                      <a:pt x="831" y="519"/>
                    </a:lnTo>
                    <a:lnTo>
                      <a:pt x="831" y="519"/>
                    </a:lnTo>
                    <a:close/>
                    <a:moveTo>
                      <a:pt x="773" y="519"/>
                    </a:moveTo>
                    <a:lnTo>
                      <a:pt x="773" y="519"/>
                    </a:lnTo>
                    <a:lnTo>
                      <a:pt x="773" y="519"/>
                    </a:lnTo>
                    <a:lnTo>
                      <a:pt x="779" y="521"/>
                    </a:lnTo>
                    <a:lnTo>
                      <a:pt x="784" y="524"/>
                    </a:lnTo>
                    <a:lnTo>
                      <a:pt x="787" y="530"/>
                    </a:lnTo>
                    <a:lnTo>
                      <a:pt x="789" y="536"/>
                    </a:lnTo>
                    <a:lnTo>
                      <a:pt x="789" y="536"/>
                    </a:lnTo>
                    <a:lnTo>
                      <a:pt x="787" y="542"/>
                    </a:lnTo>
                    <a:lnTo>
                      <a:pt x="784" y="547"/>
                    </a:lnTo>
                    <a:lnTo>
                      <a:pt x="779" y="550"/>
                    </a:lnTo>
                    <a:lnTo>
                      <a:pt x="773" y="552"/>
                    </a:lnTo>
                    <a:lnTo>
                      <a:pt x="773" y="552"/>
                    </a:lnTo>
                    <a:lnTo>
                      <a:pt x="767" y="550"/>
                    </a:lnTo>
                    <a:lnTo>
                      <a:pt x="762" y="547"/>
                    </a:lnTo>
                    <a:lnTo>
                      <a:pt x="758" y="542"/>
                    </a:lnTo>
                    <a:lnTo>
                      <a:pt x="758" y="536"/>
                    </a:lnTo>
                    <a:lnTo>
                      <a:pt x="758" y="536"/>
                    </a:lnTo>
                    <a:lnTo>
                      <a:pt x="758" y="530"/>
                    </a:lnTo>
                    <a:lnTo>
                      <a:pt x="762" y="524"/>
                    </a:lnTo>
                    <a:lnTo>
                      <a:pt x="767" y="521"/>
                    </a:lnTo>
                    <a:lnTo>
                      <a:pt x="773" y="519"/>
                    </a:lnTo>
                    <a:lnTo>
                      <a:pt x="773" y="519"/>
                    </a:lnTo>
                    <a:close/>
                    <a:moveTo>
                      <a:pt x="714" y="519"/>
                    </a:moveTo>
                    <a:lnTo>
                      <a:pt x="714" y="519"/>
                    </a:lnTo>
                    <a:lnTo>
                      <a:pt x="714" y="519"/>
                    </a:lnTo>
                    <a:lnTo>
                      <a:pt x="721" y="521"/>
                    </a:lnTo>
                    <a:lnTo>
                      <a:pt x="726" y="524"/>
                    </a:lnTo>
                    <a:lnTo>
                      <a:pt x="729" y="530"/>
                    </a:lnTo>
                    <a:lnTo>
                      <a:pt x="731" y="536"/>
                    </a:lnTo>
                    <a:lnTo>
                      <a:pt x="731" y="536"/>
                    </a:lnTo>
                    <a:lnTo>
                      <a:pt x="729" y="542"/>
                    </a:lnTo>
                    <a:lnTo>
                      <a:pt x="726" y="547"/>
                    </a:lnTo>
                    <a:lnTo>
                      <a:pt x="721" y="550"/>
                    </a:lnTo>
                    <a:lnTo>
                      <a:pt x="714" y="552"/>
                    </a:lnTo>
                    <a:lnTo>
                      <a:pt x="714" y="552"/>
                    </a:lnTo>
                    <a:lnTo>
                      <a:pt x="709" y="550"/>
                    </a:lnTo>
                    <a:lnTo>
                      <a:pt x="704" y="547"/>
                    </a:lnTo>
                    <a:lnTo>
                      <a:pt x="700" y="542"/>
                    </a:lnTo>
                    <a:lnTo>
                      <a:pt x="698" y="536"/>
                    </a:lnTo>
                    <a:lnTo>
                      <a:pt x="698" y="536"/>
                    </a:lnTo>
                    <a:lnTo>
                      <a:pt x="700" y="530"/>
                    </a:lnTo>
                    <a:lnTo>
                      <a:pt x="704" y="524"/>
                    </a:lnTo>
                    <a:lnTo>
                      <a:pt x="709" y="521"/>
                    </a:lnTo>
                    <a:lnTo>
                      <a:pt x="714" y="519"/>
                    </a:lnTo>
                    <a:lnTo>
                      <a:pt x="714" y="519"/>
                    </a:lnTo>
                    <a:close/>
                    <a:moveTo>
                      <a:pt x="656" y="519"/>
                    </a:moveTo>
                    <a:lnTo>
                      <a:pt x="656" y="519"/>
                    </a:lnTo>
                    <a:lnTo>
                      <a:pt x="656" y="519"/>
                    </a:lnTo>
                    <a:lnTo>
                      <a:pt x="663" y="521"/>
                    </a:lnTo>
                    <a:lnTo>
                      <a:pt x="668" y="524"/>
                    </a:lnTo>
                    <a:lnTo>
                      <a:pt x="671" y="530"/>
                    </a:lnTo>
                    <a:lnTo>
                      <a:pt x="671" y="536"/>
                    </a:lnTo>
                    <a:lnTo>
                      <a:pt x="671" y="536"/>
                    </a:lnTo>
                    <a:lnTo>
                      <a:pt x="671" y="542"/>
                    </a:lnTo>
                    <a:lnTo>
                      <a:pt x="668" y="547"/>
                    </a:lnTo>
                    <a:lnTo>
                      <a:pt x="663" y="550"/>
                    </a:lnTo>
                    <a:lnTo>
                      <a:pt x="656" y="552"/>
                    </a:lnTo>
                    <a:lnTo>
                      <a:pt x="656" y="552"/>
                    </a:lnTo>
                    <a:lnTo>
                      <a:pt x="651" y="550"/>
                    </a:lnTo>
                    <a:lnTo>
                      <a:pt x="646" y="547"/>
                    </a:lnTo>
                    <a:lnTo>
                      <a:pt x="642" y="542"/>
                    </a:lnTo>
                    <a:lnTo>
                      <a:pt x="641" y="536"/>
                    </a:lnTo>
                    <a:lnTo>
                      <a:pt x="641" y="536"/>
                    </a:lnTo>
                    <a:lnTo>
                      <a:pt x="642" y="530"/>
                    </a:lnTo>
                    <a:lnTo>
                      <a:pt x="646" y="524"/>
                    </a:lnTo>
                    <a:lnTo>
                      <a:pt x="651" y="521"/>
                    </a:lnTo>
                    <a:lnTo>
                      <a:pt x="656" y="519"/>
                    </a:lnTo>
                    <a:lnTo>
                      <a:pt x="656" y="519"/>
                    </a:lnTo>
                    <a:close/>
                    <a:moveTo>
                      <a:pt x="1298" y="477"/>
                    </a:moveTo>
                    <a:lnTo>
                      <a:pt x="1298" y="477"/>
                    </a:lnTo>
                    <a:lnTo>
                      <a:pt x="1298" y="477"/>
                    </a:lnTo>
                    <a:lnTo>
                      <a:pt x="1303" y="477"/>
                    </a:lnTo>
                    <a:lnTo>
                      <a:pt x="1308" y="482"/>
                    </a:lnTo>
                    <a:lnTo>
                      <a:pt x="1312" y="487"/>
                    </a:lnTo>
                    <a:lnTo>
                      <a:pt x="1313" y="492"/>
                    </a:lnTo>
                    <a:lnTo>
                      <a:pt x="1313" y="492"/>
                    </a:lnTo>
                    <a:lnTo>
                      <a:pt x="1312" y="499"/>
                    </a:lnTo>
                    <a:lnTo>
                      <a:pt x="1308" y="504"/>
                    </a:lnTo>
                    <a:lnTo>
                      <a:pt x="1303" y="507"/>
                    </a:lnTo>
                    <a:lnTo>
                      <a:pt x="1298" y="509"/>
                    </a:lnTo>
                    <a:lnTo>
                      <a:pt x="1298" y="509"/>
                    </a:lnTo>
                    <a:lnTo>
                      <a:pt x="1291" y="507"/>
                    </a:lnTo>
                    <a:lnTo>
                      <a:pt x="1286" y="504"/>
                    </a:lnTo>
                    <a:lnTo>
                      <a:pt x="1283" y="499"/>
                    </a:lnTo>
                    <a:lnTo>
                      <a:pt x="1283" y="492"/>
                    </a:lnTo>
                    <a:lnTo>
                      <a:pt x="1283" y="492"/>
                    </a:lnTo>
                    <a:lnTo>
                      <a:pt x="1283" y="487"/>
                    </a:lnTo>
                    <a:lnTo>
                      <a:pt x="1286" y="482"/>
                    </a:lnTo>
                    <a:lnTo>
                      <a:pt x="1291" y="477"/>
                    </a:lnTo>
                    <a:lnTo>
                      <a:pt x="1298" y="477"/>
                    </a:lnTo>
                    <a:lnTo>
                      <a:pt x="1298" y="477"/>
                    </a:lnTo>
                    <a:close/>
                    <a:moveTo>
                      <a:pt x="1240" y="477"/>
                    </a:moveTo>
                    <a:lnTo>
                      <a:pt x="1240" y="477"/>
                    </a:lnTo>
                    <a:lnTo>
                      <a:pt x="1240" y="477"/>
                    </a:lnTo>
                    <a:lnTo>
                      <a:pt x="1245" y="477"/>
                    </a:lnTo>
                    <a:lnTo>
                      <a:pt x="1250" y="482"/>
                    </a:lnTo>
                    <a:lnTo>
                      <a:pt x="1254" y="487"/>
                    </a:lnTo>
                    <a:lnTo>
                      <a:pt x="1255" y="492"/>
                    </a:lnTo>
                    <a:lnTo>
                      <a:pt x="1255" y="492"/>
                    </a:lnTo>
                    <a:lnTo>
                      <a:pt x="1254" y="499"/>
                    </a:lnTo>
                    <a:lnTo>
                      <a:pt x="1250" y="504"/>
                    </a:lnTo>
                    <a:lnTo>
                      <a:pt x="1245" y="507"/>
                    </a:lnTo>
                    <a:lnTo>
                      <a:pt x="1240" y="509"/>
                    </a:lnTo>
                    <a:lnTo>
                      <a:pt x="1240" y="509"/>
                    </a:lnTo>
                    <a:lnTo>
                      <a:pt x="1233" y="507"/>
                    </a:lnTo>
                    <a:lnTo>
                      <a:pt x="1228" y="504"/>
                    </a:lnTo>
                    <a:lnTo>
                      <a:pt x="1225" y="499"/>
                    </a:lnTo>
                    <a:lnTo>
                      <a:pt x="1225" y="492"/>
                    </a:lnTo>
                    <a:lnTo>
                      <a:pt x="1225" y="492"/>
                    </a:lnTo>
                    <a:lnTo>
                      <a:pt x="1225" y="487"/>
                    </a:lnTo>
                    <a:lnTo>
                      <a:pt x="1228" y="482"/>
                    </a:lnTo>
                    <a:lnTo>
                      <a:pt x="1233" y="477"/>
                    </a:lnTo>
                    <a:lnTo>
                      <a:pt x="1240" y="477"/>
                    </a:lnTo>
                    <a:lnTo>
                      <a:pt x="1240" y="477"/>
                    </a:lnTo>
                    <a:close/>
                    <a:moveTo>
                      <a:pt x="1180" y="477"/>
                    </a:moveTo>
                    <a:lnTo>
                      <a:pt x="1180" y="477"/>
                    </a:lnTo>
                    <a:lnTo>
                      <a:pt x="1180" y="477"/>
                    </a:lnTo>
                    <a:lnTo>
                      <a:pt x="1187" y="477"/>
                    </a:lnTo>
                    <a:lnTo>
                      <a:pt x="1192" y="482"/>
                    </a:lnTo>
                    <a:lnTo>
                      <a:pt x="1196" y="487"/>
                    </a:lnTo>
                    <a:lnTo>
                      <a:pt x="1196" y="492"/>
                    </a:lnTo>
                    <a:lnTo>
                      <a:pt x="1196" y="492"/>
                    </a:lnTo>
                    <a:lnTo>
                      <a:pt x="1196" y="499"/>
                    </a:lnTo>
                    <a:lnTo>
                      <a:pt x="1192" y="504"/>
                    </a:lnTo>
                    <a:lnTo>
                      <a:pt x="1187" y="507"/>
                    </a:lnTo>
                    <a:lnTo>
                      <a:pt x="1180" y="509"/>
                    </a:lnTo>
                    <a:lnTo>
                      <a:pt x="1180" y="509"/>
                    </a:lnTo>
                    <a:lnTo>
                      <a:pt x="1175" y="507"/>
                    </a:lnTo>
                    <a:lnTo>
                      <a:pt x="1170" y="504"/>
                    </a:lnTo>
                    <a:lnTo>
                      <a:pt x="1167" y="499"/>
                    </a:lnTo>
                    <a:lnTo>
                      <a:pt x="1165" y="492"/>
                    </a:lnTo>
                    <a:lnTo>
                      <a:pt x="1165" y="492"/>
                    </a:lnTo>
                    <a:lnTo>
                      <a:pt x="1167" y="487"/>
                    </a:lnTo>
                    <a:lnTo>
                      <a:pt x="1170" y="482"/>
                    </a:lnTo>
                    <a:lnTo>
                      <a:pt x="1175" y="477"/>
                    </a:lnTo>
                    <a:lnTo>
                      <a:pt x="1180" y="477"/>
                    </a:lnTo>
                    <a:lnTo>
                      <a:pt x="1180" y="477"/>
                    </a:lnTo>
                    <a:close/>
                    <a:moveTo>
                      <a:pt x="1123" y="477"/>
                    </a:moveTo>
                    <a:lnTo>
                      <a:pt x="1123" y="477"/>
                    </a:lnTo>
                    <a:lnTo>
                      <a:pt x="1123" y="477"/>
                    </a:lnTo>
                    <a:lnTo>
                      <a:pt x="1129" y="477"/>
                    </a:lnTo>
                    <a:lnTo>
                      <a:pt x="1134" y="482"/>
                    </a:lnTo>
                    <a:lnTo>
                      <a:pt x="1138" y="487"/>
                    </a:lnTo>
                    <a:lnTo>
                      <a:pt x="1138" y="492"/>
                    </a:lnTo>
                    <a:lnTo>
                      <a:pt x="1138" y="492"/>
                    </a:lnTo>
                    <a:lnTo>
                      <a:pt x="1138" y="499"/>
                    </a:lnTo>
                    <a:lnTo>
                      <a:pt x="1134" y="504"/>
                    </a:lnTo>
                    <a:lnTo>
                      <a:pt x="1129" y="507"/>
                    </a:lnTo>
                    <a:lnTo>
                      <a:pt x="1123" y="509"/>
                    </a:lnTo>
                    <a:lnTo>
                      <a:pt x="1123" y="509"/>
                    </a:lnTo>
                    <a:lnTo>
                      <a:pt x="1117" y="507"/>
                    </a:lnTo>
                    <a:lnTo>
                      <a:pt x="1112" y="504"/>
                    </a:lnTo>
                    <a:lnTo>
                      <a:pt x="1109" y="499"/>
                    </a:lnTo>
                    <a:lnTo>
                      <a:pt x="1107" y="492"/>
                    </a:lnTo>
                    <a:lnTo>
                      <a:pt x="1107" y="492"/>
                    </a:lnTo>
                    <a:lnTo>
                      <a:pt x="1109" y="487"/>
                    </a:lnTo>
                    <a:lnTo>
                      <a:pt x="1112" y="482"/>
                    </a:lnTo>
                    <a:lnTo>
                      <a:pt x="1117" y="477"/>
                    </a:lnTo>
                    <a:lnTo>
                      <a:pt x="1123" y="477"/>
                    </a:lnTo>
                    <a:lnTo>
                      <a:pt x="1123" y="477"/>
                    </a:lnTo>
                    <a:close/>
                    <a:moveTo>
                      <a:pt x="1065" y="477"/>
                    </a:moveTo>
                    <a:lnTo>
                      <a:pt x="1065" y="477"/>
                    </a:lnTo>
                    <a:lnTo>
                      <a:pt x="1065" y="477"/>
                    </a:lnTo>
                    <a:lnTo>
                      <a:pt x="1070" y="477"/>
                    </a:lnTo>
                    <a:lnTo>
                      <a:pt x="1075" y="482"/>
                    </a:lnTo>
                    <a:lnTo>
                      <a:pt x="1078" y="487"/>
                    </a:lnTo>
                    <a:lnTo>
                      <a:pt x="1080" y="492"/>
                    </a:lnTo>
                    <a:lnTo>
                      <a:pt x="1080" y="492"/>
                    </a:lnTo>
                    <a:lnTo>
                      <a:pt x="1078" y="499"/>
                    </a:lnTo>
                    <a:lnTo>
                      <a:pt x="1075" y="504"/>
                    </a:lnTo>
                    <a:lnTo>
                      <a:pt x="1070" y="507"/>
                    </a:lnTo>
                    <a:lnTo>
                      <a:pt x="1065" y="509"/>
                    </a:lnTo>
                    <a:lnTo>
                      <a:pt x="1065" y="509"/>
                    </a:lnTo>
                    <a:lnTo>
                      <a:pt x="1058" y="507"/>
                    </a:lnTo>
                    <a:lnTo>
                      <a:pt x="1053" y="504"/>
                    </a:lnTo>
                    <a:lnTo>
                      <a:pt x="1051" y="499"/>
                    </a:lnTo>
                    <a:lnTo>
                      <a:pt x="1049" y="492"/>
                    </a:lnTo>
                    <a:lnTo>
                      <a:pt x="1049" y="492"/>
                    </a:lnTo>
                    <a:lnTo>
                      <a:pt x="1051" y="487"/>
                    </a:lnTo>
                    <a:lnTo>
                      <a:pt x="1053" y="482"/>
                    </a:lnTo>
                    <a:lnTo>
                      <a:pt x="1058" y="477"/>
                    </a:lnTo>
                    <a:lnTo>
                      <a:pt x="1065" y="477"/>
                    </a:lnTo>
                    <a:lnTo>
                      <a:pt x="1065" y="477"/>
                    </a:lnTo>
                    <a:close/>
                    <a:moveTo>
                      <a:pt x="1007" y="477"/>
                    </a:moveTo>
                    <a:lnTo>
                      <a:pt x="1007" y="477"/>
                    </a:lnTo>
                    <a:lnTo>
                      <a:pt x="1007" y="477"/>
                    </a:lnTo>
                    <a:lnTo>
                      <a:pt x="1012" y="477"/>
                    </a:lnTo>
                    <a:lnTo>
                      <a:pt x="1017" y="482"/>
                    </a:lnTo>
                    <a:lnTo>
                      <a:pt x="1020" y="487"/>
                    </a:lnTo>
                    <a:lnTo>
                      <a:pt x="1022" y="492"/>
                    </a:lnTo>
                    <a:lnTo>
                      <a:pt x="1022" y="492"/>
                    </a:lnTo>
                    <a:lnTo>
                      <a:pt x="1020" y="499"/>
                    </a:lnTo>
                    <a:lnTo>
                      <a:pt x="1017" y="504"/>
                    </a:lnTo>
                    <a:lnTo>
                      <a:pt x="1012" y="507"/>
                    </a:lnTo>
                    <a:lnTo>
                      <a:pt x="1007" y="509"/>
                    </a:lnTo>
                    <a:lnTo>
                      <a:pt x="1007" y="509"/>
                    </a:lnTo>
                    <a:lnTo>
                      <a:pt x="1000" y="507"/>
                    </a:lnTo>
                    <a:lnTo>
                      <a:pt x="995" y="504"/>
                    </a:lnTo>
                    <a:lnTo>
                      <a:pt x="991" y="499"/>
                    </a:lnTo>
                    <a:lnTo>
                      <a:pt x="991" y="492"/>
                    </a:lnTo>
                    <a:lnTo>
                      <a:pt x="991" y="492"/>
                    </a:lnTo>
                    <a:lnTo>
                      <a:pt x="991" y="487"/>
                    </a:lnTo>
                    <a:lnTo>
                      <a:pt x="995" y="482"/>
                    </a:lnTo>
                    <a:lnTo>
                      <a:pt x="1000" y="477"/>
                    </a:lnTo>
                    <a:lnTo>
                      <a:pt x="1007" y="477"/>
                    </a:lnTo>
                    <a:lnTo>
                      <a:pt x="1007" y="477"/>
                    </a:lnTo>
                    <a:close/>
                    <a:moveTo>
                      <a:pt x="947" y="477"/>
                    </a:moveTo>
                    <a:lnTo>
                      <a:pt x="947" y="477"/>
                    </a:lnTo>
                    <a:lnTo>
                      <a:pt x="947" y="477"/>
                    </a:lnTo>
                    <a:lnTo>
                      <a:pt x="954" y="477"/>
                    </a:lnTo>
                    <a:lnTo>
                      <a:pt x="959" y="482"/>
                    </a:lnTo>
                    <a:lnTo>
                      <a:pt x="962" y="487"/>
                    </a:lnTo>
                    <a:lnTo>
                      <a:pt x="964" y="492"/>
                    </a:lnTo>
                    <a:lnTo>
                      <a:pt x="964" y="492"/>
                    </a:lnTo>
                    <a:lnTo>
                      <a:pt x="962" y="499"/>
                    </a:lnTo>
                    <a:lnTo>
                      <a:pt x="959" y="504"/>
                    </a:lnTo>
                    <a:lnTo>
                      <a:pt x="954" y="507"/>
                    </a:lnTo>
                    <a:lnTo>
                      <a:pt x="947" y="509"/>
                    </a:lnTo>
                    <a:lnTo>
                      <a:pt x="947" y="509"/>
                    </a:lnTo>
                    <a:lnTo>
                      <a:pt x="942" y="507"/>
                    </a:lnTo>
                    <a:lnTo>
                      <a:pt x="937" y="504"/>
                    </a:lnTo>
                    <a:lnTo>
                      <a:pt x="934" y="499"/>
                    </a:lnTo>
                    <a:lnTo>
                      <a:pt x="932" y="492"/>
                    </a:lnTo>
                    <a:lnTo>
                      <a:pt x="932" y="492"/>
                    </a:lnTo>
                    <a:lnTo>
                      <a:pt x="934" y="487"/>
                    </a:lnTo>
                    <a:lnTo>
                      <a:pt x="937" y="482"/>
                    </a:lnTo>
                    <a:lnTo>
                      <a:pt x="942" y="477"/>
                    </a:lnTo>
                    <a:lnTo>
                      <a:pt x="947" y="477"/>
                    </a:lnTo>
                    <a:lnTo>
                      <a:pt x="947" y="477"/>
                    </a:lnTo>
                    <a:close/>
                    <a:moveTo>
                      <a:pt x="889" y="477"/>
                    </a:moveTo>
                    <a:lnTo>
                      <a:pt x="889" y="477"/>
                    </a:lnTo>
                    <a:lnTo>
                      <a:pt x="889" y="477"/>
                    </a:lnTo>
                    <a:lnTo>
                      <a:pt x="896" y="477"/>
                    </a:lnTo>
                    <a:lnTo>
                      <a:pt x="901" y="482"/>
                    </a:lnTo>
                    <a:lnTo>
                      <a:pt x="905" y="487"/>
                    </a:lnTo>
                    <a:lnTo>
                      <a:pt x="905" y="492"/>
                    </a:lnTo>
                    <a:lnTo>
                      <a:pt x="905" y="492"/>
                    </a:lnTo>
                    <a:lnTo>
                      <a:pt x="905" y="499"/>
                    </a:lnTo>
                    <a:lnTo>
                      <a:pt x="901" y="504"/>
                    </a:lnTo>
                    <a:lnTo>
                      <a:pt x="896" y="507"/>
                    </a:lnTo>
                    <a:lnTo>
                      <a:pt x="889" y="509"/>
                    </a:lnTo>
                    <a:lnTo>
                      <a:pt x="889" y="509"/>
                    </a:lnTo>
                    <a:lnTo>
                      <a:pt x="884" y="507"/>
                    </a:lnTo>
                    <a:lnTo>
                      <a:pt x="879" y="504"/>
                    </a:lnTo>
                    <a:lnTo>
                      <a:pt x="876" y="499"/>
                    </a:lnTo>
                    <a:lnTo>
                      <a:pt x="874" y="492"/>
                    </a:lnTo>
                    <a:lnTo>
                      <a:pt x="874" y="492"/>
                    </a:lnTo>
                    <a:lnTo>
                      <a:pt x="876" y="487"/>
                    </a:lnTo>
                    <a:lnTo>
                      <a:pt x="879" y="482"/>
                    </a:lnTo>
                    <a:lnTo>
                      <a:pt x="884" y="477"/>
                    </a:lnTo>
                    <a:lnTo>
                      <a:pt x="889" y="477"/>
                    </a:lnTo>
                    <a:lnTo>
                      <a:pt x="889" y="477"/>
                    </a:lnTo>
                    <a:close/>
                    <a:moveTo>
                      <a:pt x="831" y="477"/>
                    </a:moveTo>
                    <a:lnTo>
                      <a:pt x="831" y="477"/>
                    </a:lnTo>
                    <a:lnTo>
                      <a:pt x="831" y="477"/>
                    </a:lnTo>
                    <a:lnTo>
                      <a:pt x="836" y="477"/>
                    </a:lnTo>
                    <a:lnTo>
                      <a:pt x="842" y="482"/>
                    </a:lnTo>
                    <a:lnTo>
                      <a:pt x="845" y="487"/>
                    </a:lnTo>
                    <a:lnTo>
                      <a:pt x="847" y="492"/>
                    </a:lnTo>
                    <a:lnTo>
                      <a:pt x="847" y="492"/>
                    </a:lnTo>
                    <a:lnTo>
                      <a:pt x="845" y="499"/>
                    </a:lnTo>
                    <a:lnTo>
                      <a:pt x="842" y="504"/>
                    </a:lnTo>
                    <a:lnTo>
                      <a:pt x="836" y="507"/>
                    </a:lnTo>
                    <a:lnTo>
                      <a:pt x="831" y="509"/>
                    </a:lnTo>
                    <a:lnTo>
                      <a:pt x="831" y="509"/>
                    </a:lnTo>
                    <a:lnTo>
                      <a:pt x="825" y="507"/>
                    </a:lnTo>
                    <a:lnTo>
                      <a:pt x="821" y="504"/>
                    </a:lnTo>
                    <a:lnTo>
                      <a:pt x="818" y="499"/>
                    </a:lnTo>
                    <a:lnTo>
                      <a:pt x="816" y="492"/>
                    </a:lnTo>
                    <a:lnTo>
                      <a:pt x="816" y="492"/>
                    </a:lnTo>
                    <a:lnTo>
                      <a:pt x="818" y="487"/>
                    </a:lnTo>
                    <a:lnTo>
                      <a:pt x="821" y="482"/>
                    </a:lnTo>
                    <a:lnTo>
                      <a:pt x="825" y="477"/>
                    </a:lnTo>
                    <a:lnTo>
                      <a:pt x="831" y="477"/>
                    </a:lnTo>
                    <a:lnTo>
                      <a:pt x="831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79" y="477"/>
                    </a:lnTo>
                    <a:lnTo>
                      <a:pt x="784" y="482"/>
                    </a:lnTo>
                    <a:lnTo>
                      <a:pt x="787" y="487"/>
                    </a:lnTo>
                    <a:lnTo>
                      <a:pt x="789" y="492"/>
                    </a:lnTo>
                    <a:lnTo>
                      <a:pt x="789" y="492"/>
                    </a:lnTo>
                    <a:lnTo>
                      <a:pt x="787" y="499"/>
                    </a:lnTo>
                    <a:lnTo>
                      <a:pt x="784" y="504"/>
                    </a:lnTo>
                    <a:lnTo>
                      <a:pt x="779" y="507"/>
                    </a:lnTo>
                    <a:lnTo>
                      <a:pt x="773" y="509"/>
                    </a:lnTo>
                    <a:lnTo>
                      <a:pt x="773" y="509"/>
                    </a:lnTo>
                    <a:lnTo>
                      <a:pt x="767" y="507"/>
                    </a:lnTo>
                    <a:lnTo>
                      <a:pt x="762" y="504"/>
                    </a:lnTo>
                    <a:lnTo>
                      <a:pt x="758" y="499"/>
                    </a:lnTo>
                    <a:lnTo>
                      <a:pt x="758" y="492"/>
                    </a:lnTo>
                    <a:lnTo>
                      <a:pt x="758" y="492"/>
                    </a:lnTo>
                    <a:lnTo>
                      <a:pt x="758" y="487"/>
                    </a:lnTo>
                    <a:lnTo>
                      <a:pt x="762" y="482"/>
                    </a:lnTo>
                    <a:lnTo>
                      <a:pt x="767" y="477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4" y="477"/>
                    </a:moveTo>
                    <a:lnTo>
                      <a:pt x="714" y="477"/>
                    </a:lnTo>
                    <a:lnTo>
                      <a:pt x="714" y="477"/>
                    </a:lnTo>
                    <a:lnTo>
                      <a:pt x="721" y="477"/>
                    </a:lnTo>
                    <a:lnTo>
                      <a:pt x="726" y="482"/>
                    </a:lnTo>
                    <a:lnTo>
                      <a:pt x="729" y="487"/>
                    </a:lnTo>
                    <a:lnTo>
                      <a:pt x="731" y="492"/>
                    </a:lnTo>
                    <a:lnTo>
                      <a:pt x="731" y="492"/>
                    </a:lnTo>
                    <a:lnTo>
                      <a:pt x="729" y="499"/>
                    </a:lnTo>
                    <a:lnTo>
                      <a:pt x="726" y="504"/>
                    </a:lnTo>
                    <a:lnTo>
                      <a:pt x="721" y="507"/>
                    </a:lnTo>
                    <a:lnTo>
                      <a:pt x="714" y="509"/>
                    </a:lnTo>
                    <a:lnTo>
                      <a:pt x="714" y="509"/>
                    </a:lnTo>
                    <a:lnTo>
                      <a:pt x="709" y="507"/>
                    </a:lnTo>
                    <a:lnTo>
                      <a:pt x="704" y="504"/>
                    </a:lnTo>
                    <a:lnTo>
                      <a:pt x="700" y="499"/>
                    </a:lnTo>
                    <a:lnTo>
                      <a:pt x="698" y="492"/>
                    </a:lnTo>
                    <a:lnTo>
                      <a:pt x="698" y="492"/>
                    </a:lnTo>
                    <a:lnTo>
                      <a:pt x="700" y="487"/>
                    </a:lnTo>
                    <a:lnTo>
                      <a:pt x="704" y="482"/>
                    </a:lnTo>
                    <a:lnTo>
                      <a:pt x="709" y="477"/>
                    </a:lnTo>
                    <a:lnTo>
                      <a:pt x="714" y="477"/>
                    </a:lnTo>
                    <a:lnTo>
                      <a:pt x="714" y="477"/>
                    </a:lnTo>
                    <a:close/>
                    <a:moveTo>
                      <a:pt x="656" y="477"/>
                    </a:moveTo>
                    <a:lnTo>
                      <a:pt x="656" y="477"/>
                    </a:lnTo>
                    <a:lnTo>
                      <a:pt x="656" y="477"/>
                    </a:lnTo>
                    <a:lnTo>
                      <a:pt x="663" y="477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1" y="492"/>
                    </a:lnTo>
                    <a:lnTo>
                      <a:pt x="671" y="492"/>
                    </a:lnTo>
                    <a:lnTo>
                      <a:pt x="671" y="499"/>
                    </a:lnTo>
                    <a:lnTo>
                      <a:pt x="668" y="504"/>
                    </a:lnTo>
                    <a:lnTo>
                      <a:pt x="663" y="507"/>
                    </a:lnTo>
                    <a:lnTo>
                      <a:pt x="656" y="509"/>
                    </a:lnTo>
                    <a:lnTo>
                      <a:pt x="656" y="509"/>
                    </a:lnTo>
                    <a:lnTo>
                      <a:pt x="651" y="507"/>
                    </a:lnTo>
                    <a:lnTo>
                      <a:pt x="646" y="504"/>
                    </a:lnTo>
                    <a:lnTo>
                      <a:pt x="642" y="499"/>
                    </a:lnTo>
                    <a:lnTo>
                      <a:pt x="641" y="492"/>
                    </a:lnTo>
                    <a:lnTo>
                      <a:pt x="641" y="492"/>
                    </a:lnTo>
                    <a:lnTo>
                      <a:pt x="642" y="487"/>
                    </a:lnTo>
                    <a:lnTo>
                      <a:pt x="646" y="482"/>
                    </a:lnTo>
                    <a:lnTo>
                      <a:pt x="651" y="477"/>
                    </a:lnTo>
                    <a:lnTo>
                      <a:pt x="656" y="477"/>
                    </a:lnTo>
                    <a:lnTo>
                      <a:pt x="656" y="477"/>
                    </a:lnTo>
                    <a:close/>
                    <a:moveTo>
                      <a:pt x="1298" y="432"/>
                    </a:moveTo>
                    <a:lnTo>
                      <a:pt x="1298" y="432"/>
                    </a:lnTo>
                    <a:lnTo>
                      <a:pt x="1298" y="432"/>
                    </a:lnTo>
                    <a:lnTo>
                      <a:pt x="1303" y="434"/>
                    </a:lnTo>
                    <a:lnTo>
                      <a:pt x="1308" y="438"/>
                    </a:lnTo>
                    <a:lnTo>
                      <a:pt x="1312" y="443"/>
                    </a:lnTo>
                    <a:lnTo>
                      <a:pt x="1313" y="450"/>
                    </a:lnTo>
                    <a:lnTo>
                      <a:pt x="1313" y="450"/>
                    </a:lnTo>
                    <a:lnTo>
                      <a:pt x="1312" y="455"/>
                    </a:lnTo>
                    <a:lnTo>
                      <a:pt x="1308" y="460"/>
                    </a:lnTo>
                    <a:lnTo>
                      <a:pt x="1303" y="465"/>
                    </a:lnTo>
                    <a:lnTo>
                      <a:pt x="1298" y="465"/>
                    </a:lnTo>
                    <a:lnTo>
                      <a:pt x="1298" y="465"/>
                    </a:lnTo>
                    <a:lnTo>
                      <a:pt x="1291" y="465"/>
                    </a:lnTo>
                    <a:lnTo>
                      <a:pt x="1286" y="460"/>
                    </a:lnTo>
                    <a:lnTo>
                      <a:pt x="1283" y="455"/>
                    </a:lnTo>
                    <a:lnTo>
                      <a:pt x="1283" y="450"/>
                    </a:lnTo>
                    <a:lnTo>
                      <a:pt x="1283" y="450"/>
                    </a:lnTo>
                    <a:lnTo>
                      <a:pt x="1283" y="443"/>
                    </a:lnTo>
                    <a:lnTo>
                      <a:pt x="1286" y="438"/>
                    </a:lnTo>
                    <a:lnTo>
                      <a:pt x="1291" y="434"/>
                    </a:lnTo>
                    <a:lnTo>
                      <a:pt x="1298" y="432"/>
                    </a:lnTo>
                    <a:lnTo>
                      <a:pt x="1298" y="432"/>
                    </a:lnTo>
                    <a:close/>
                    <a:moveTo>
                      <a:pt x="1240" y="432"/>
                    </a:moveTo>
                    <a:lnTo>
                      <a:pt x="1240" y="432"/>
                    </a:lnTo>
                    <a:lnTo>
                      <a:pt x="1240" y="432"/>
                    </a:lnTo>
                    <a:lnTo>
                      <a:pt x="1245" y="434"/>
                    </a:lnTo>
                    <a:lnTo>
                      <a:pt x="1250" y="438"/>
                    </a:lnTo>
                    <a:lnTo>
                      <a:pt x="1254" y="443"/>
                    </a:lnTo>
                    <a:lnTo>
                      <a:pt x="1255" y="450"/>
                    </a:lnTo>
                    <a:lnTo>
                      <a:pt x="1255" y="450"/>
                    </a:lnTo>
                    <a:lnTo>
                      <a:pt x="1254" y="455"/>
                    </a:lnTo>
                    <a:lnTo>
                      <a:pt x="1250" y="460"/>
                    </a:lnTo>
                    <a:lnTo>
                      <a:pt x="1245" y="465"/>
                    </a:lnTo>
                    <a:lnTo>
                      <a:pt x="1240" y="465"/>
                    </a:lnTo>
                    <a:lnTo>
                      <a:pt x="1240" y="465"/>
                    </a:lnTo>
                    <a:lnTo>
                      <a:pt x="1233" y="465"/>
                    </a:lnTo>
                    <a:lnTo>
                      <a:pt x="1228" y="460"/>
                    </a:lnTo>
                    <a:lnTo>
                      <a:pt x="1225" y="455"/>
                    </a:lnTo>
                    <a:lnTo>
                      <a:pt x="1225" y="450"/>
                    </a:lnTo>
                    <a:lnTo>
                      <a:pt x="1225" y="450"/>
                    </a:lnTo>
                    <a:lnTo>
                      <a:pt x="1225" y="443"/>
                    </a:lnTo>
                    <a:lnTo>
                      <a:pt x="1228" y="438"/>
                    </a:lnTo>
                    <a:lnTo>
                      <a:pt x="1233" y="434"/>
                    </a:lnTo>
                    <a:lnTo>
                      <a:pt x="1240" y="432"/>
                    </a:lnTo>
                    <a:lnTo>
                      <a:pt x="1240" y="432"/>
                    </a:lnTo>
                    <a:close/>
                    <a:moveTo>
                      <a:pt x="1180" y="432"/>
                    </a:moveTo>
                    <a:lnTo>
                      <a:pt x="1180" y="432"/>
                    </a:lnTo>
                    <a:lnTo>
                      <a:pt x="1180" y="432"/>
                    </a:lnTo>
                    <a:lnTo>
                      <a:pt x="1187" y="434"/>
                    </a:lnTo>
                    <a:lnTo>
                      <a:pt x="1192" y="438"/>
                    </a:lnTo>
                    <a:lnTo>
                      <a:pt x="1196" y="443"/>
                    </a:lnTo>
                    <a:lnTo>
                      <a:pt x="1196" y="450"/>
                    </a:lnTo>
                    <a:lnTo>
                      <a:pt x="1196" y="450"/>
                    </a:lnTo>
                    <a:lnTo>
                      <a:pt x="1196" y="455"/>
                    </a:lnTo>
                    <a:lnTo>
                      <a:pt x="1192" y="460"/>
                    </a:lnTo>
                    <a:lnTo>
                      <a:pt x="1187" y="465"/>
                    </a:lnTo>
                    <a:lnTo>
                      <a:pt x="1180" y="465"/>
                    </a:lnTo>
                    <a:lnTo>
                      <a:pt x="1180" y="465"/>
                    </a:lnTo>
                    <a:lnTo>
                      <a:pt x="1175" y="465"/>
                    </a:lnTo>
                    <a:lnTo>
                      <a:pt x="1170" y="460"/>
                    </a:lnTo>
                    <a:lnTo>
                      <a:pt x="1167" y="455"/>
                    </a:lnTo>
                    <a:lnTo>
                      <a:pt x="1165" y="450"/>
                    </a:lnTo>
                    <a:lnTo>
                      <a:pt x="1165" y="450"/>
                    </a:lnTo>
                    <a:lnTo>
                      <a:pt x="1167" y="443"/>
                    </a:lnTo>
                    <a:lnTo>
                      <a:pt x="1170" y="438"/>
                    </a:lnTo>
                    <a:lnTo>
                      <a:pt x="1175" y="434"/>
                    </a:lnTo>
                    <a:lnTo>
                      <a:pt x="1180" y="432"/>
                    </a:lnTo>
                    <a:lnTo>
                      <a:pt x="1180" y="432"/>
                    </a:lnTo>
                    <a:close/>
                    <a:moveTo>
                      <a:pt x="1123" y="432"/>
                    </a:moveTo>
                    <a:lnTo>
                      <a:pt x="1123" y="432"/>
                    </a:lnTo>
                    <a:lnTo>
                      <a:pt x="1123" y="432"/>
                    </a:lnTo>
                    <a:lnTo>
                      <a:pt x="1129" y="434"/>
                    </a:lnTo>
                    <a:lnTo>
                      <a:pt x="1134" y="438"/>
                    </a:lnTo>
                    <a:lnTo>
                      <a:pt x="1138" y="443"/>
                    </a:lnTo>
                    <a:lnTo>
                      <a:pt x="1138" y="450"/>
                    </a:lnTo>
                    <a:lnTo>
                      <a:pt x="1138" y="450"/>
                    </a:lnTo>
                    <a:lnTo>
                      <a:pt x="1138" y="455"/>
                    </a:lnTo>
                    <a:lnTo>
                      <a:pt x="1134" y="460"/>
                    </a:lnTo>
                    <a:lnTo>
                      <a:pt x="1129" y="465"/>
                    </a:lnTo>
                    <a:lnTo>
                      <a:pt x="1123" y="465"/>
                    </a:lnTo>
                    <a:lnTo>
                      <a:pt x="1123" y="465"/>
                    </a:lnTo>
                    <a:lnTo>
                      <a:pt x="1117" y="465"/>
                    </a:lnTo>
                    <a:lnTo>
                      <a:pt x="1112" y="460"/>
                    </a:lnTo>
                    <a:lnTo>
                      <a:pt x="1109" y="455"/>
                    </a:lnTo>
                    <a:lnTo>
                      <a:pt x="1107" y="450"/>
                    </a:lnTo>
                    <a:lnTo>
                      <a:pt x="1107" y="450"/>
                    </a:lnTo>
                    <a:lnTo>
                      <a:pt x="1109" y="443"/>
                    </a:lnTo>
                    <a:lnTo>
                      <a:pt x="1112" y="438"/>
                    </a:lnTo>
                    <a:lnTo>
                      <a:pt x="1117" y="434"/>
                    </a:lnTo>
                    <a:lnTo>
                      <a:pt x="1123" y="432"/>
                    </a:lnTo>
                    <a:lnTo>
                      <a:pt x="1123" y="432"/>
                    </a:lnTo>
                    <a:close/>
                    <a:moveTo>
                      <a:pt x="831" y="432"/>
                    </a:moveTo>
                    <a:lnTo>
                      <a:pt x="831" y="432"/>
                    </a:lnTo>
                    <a:lnTo>
                      <a:pt x="831" y="432"/>
                    </a:lnTo>
                    <a:lnTo>
                      <a:pt x="836" y="434"/>
                    </a:lnTo>
                    <a:lnTo>
                      <a:pt x="842" y="438"/>
                    </a:lnTo>
                    <a:lnTo>
                      <a:pt x="845" y="443"/>
                    </a:lnTo>
                    <a:lnTo>
                      <a:pt x="847" y="450"/>
                    </a:lnTo>
                    <a:lnTo>
                      <a:pt x="847" y="450"/>
                    </a:lnTo>
                    <a:lnTo>
                      <a:pt x="845" y="455"/>
                    </a:lnTo>
                    <a:lnTo>
                      <a:pt x="842" y="460"/>
                    </a:lnTo>
                    <a:lnTo>
                      <a:pt x="836" y="465"/>
                    </a:lnTo>
                    <a:lnTo>
                      <a:pt x="831" y="465"/>
                    </a:lnTo>
                    <a:lnTo>
                      <a:pt x="831" y="465"/>
                    </a:lnTo>
                    <a:lnTo>
                      <a:pt x="825" y="465"/>
                    </a:lnTo>
                    <a:lnTo>
                      <a:pt x="821" y="460"/>
                    </a:lnTo>
                    <a:lnTo>
                      <a:pt x="818" y="455"/>
                    </a:lnTo>
                    <a:lnTo>
                      <a:pt x="816" y="450"/>
                    </a:lnTo>
                    <a:lnTo>
                      <a:pt x="816" y="450"/>
                    </a:lnTo>
                    <a:lnTo>
                      <a:pt x="818" y="443"/>
                    </a:lnTo>
                    <a:lnTo>
                      <a:pt x="821" y="438"/>
                    </a:lnTo>
                    <a:lnTo>
                      <a:pt x="825" y="434"/>
                    </a:lnTo>
                    <a:lnTo>
                      <a:pt x="831" y="432"/>
                    </a:lnTo>
                    <a:lnTo>
                      <a:pt x="831" y="432"/>
                    </a:lnTo>
                    <a:close/>
                    <a:moveTo>
                      <a:pt x="773" y="432"/>
                    </a:moveTo>
                    <a:lnTo>
                      <a:pt x="773" y="432"/>
                    </a:lnTo>
                    <a:lnTo>
                      <a:pt x="773" y="432"/>
                    </a:lnTo>
                    <a:lnTo>
                      <a:pt x="779" y="434"/>
                    </a:lnTo>
                    <a:lnTo>
                      <a:pt x="784" y="438"/>
                    </a:lnTo>
                    <a:lnTo>
                      <a:pt x="787" y="443"/>
                    </a:lnTo>
                    <a:lnTo>
                      <a:pt x="789" y="450"/>
                    </a:lnTo>
                    <a:lnTo>
                      <a:pt x="789" y="450"/>
                    </a:lnTo>
                    <a:lnTo>
                      <a:pt x="787" y="455"/>
                    </a:lnTo>
                    <a:lnTo>
                      <a:pt x="784" y="460"/>
                    </a:lnTo>
                    <a:lnTo>
                      <a:pt x="779" y="465"/>
                    </a:lnTo>
                    <a:lnTo>
                      <a:pt x="773" y="465"/>
                    </a:lnTo>
                    <a:lnTo>
                      <a:pt x="773" y="465"/>
                    </a:lnTo>
                    <a:lnTo>
                      <a:pt x="767" y="465"/>
                    </a:lnTo>
                    <a:lnTo>
                      <a:pt x="762" y="460"/>
                    </a:lnTo>
                    <a:lnTo>
                      <a:pt x="758" y="455"/>
                    </a:lnTo>
                    <a:lnTo>
                      <a:pt x="758" y="450"/>
                    </a:lnTo>
                    <a:lnTo>
                      <a:pt x="758" y="450"/>
                    </a:lnTo>
                    <a:lnTo>
                      <a:pt x="758" y="443"/>
                    </a:lnTo>
                    <a:lnTo>
                      <a:pt x="762" y="438"/>
                    </a:lnTo>
                    <a:lnTo>
                      <a:pt x="767" y="434"/>
                    </a:lnTo>
                    <a:lnTo>
                      <a:pt x="773" y="432"/>
                    </a:lnTo>
                    <a:lnTo>
                      <a:pt x="773" y="432"/>
                    </a:lnTo>
                    <a:close/>
                    <a:moveTo>
                      <a:pt x="1298" y="390"/>
                    </a:moveTo>
                    <a:lnTo>
                      <a:pt x="1298" y="390"/>
                    </a:lnTo>
                    <a:lnTo>
                      <a:pt x="1298" y="390"/>
                    </a:lnTo>
                    <a:lnTo>
                      <a:pt x="1303" y="392"/>
                    </a:lnTo>
                    <a:lnTo>
                      <a:pt x="1308" y="395"/>
                    </a:lnTo>
                    <a:lnTo>
                      <a:pt x="1312" y="400"/>
                    </a:lnTo>
                    <a:lnTo>
                      <a:pt x="1313" y="405"/>
                    </a:lnTo>
                    <a:lnTo>
                      <a:pt x="1313" y="405"/>
                    </a:lnTo>
                    <a:lnTo>
                      <a:pt x="1312" y="412"/>
                    </a:lnTo>
                    <a:lnTo>
                      <a:pt x="1308" y="417"/>
                    </a:lnTo>
                    <a:lnTo>
                      <a:pt x="1303" y="421"/>
                    </a:lnTo>
                    <a:lnTo>
                      <a:pt x="1298" y="422"/>
                    </a:lnTo>
                    <a:lnTo>
                      <a:pt x="1298" y="422"/>
                    </a:lnTo>
                    <a:lnTo>
                      <a:pt x="1291" y="421"/>
                    </a:lnTo>
                    <a:lnTo>
                      <a:pt x="1286" y="417"/>
                    </a:lnTo>
                    <a:lnTo>
                      <a:pt x="1283" y="412"/>
                    </a:lnTo>
                    <a:lnTo>
                      <a:pt x="1283" y="405"/>
                    </a:lnTo>
                    <a:lnTo>
                      <a:pt x="1283" y="405"/>
                    </a:lnTo>
                    <a:lnTo>
                      <a:pt x="1283" y="400"/>
                    </a:lnTo>
                    <a:lnTo>
                      <a:pt x="1286" y="395"/>
                    </a:lnTo>
                    <a:lnTo>
                      <a:pt x="1291" y="392"/>
                    </a:lnTo>
                    <a:lnTo>
                      <a:pt x="1298" y="390"/>
                    </a:lnTo>
                    <a:lnTo>
                      <a:pt x="1298" y="390"/>
                    </a:lnTo>
                    <a:close/>
                    <a:moveTo>
                      <a:pt x="1240" y="390"/>
                    </a:moveTo>
                    <a:lnTo>
                      <a:pt x="1240" y="390"/>
                    </a:lnTo>
                    <a:lnTo>
                      <a:pt x="1240" y="390"/>
                    </a:lnTo>
                    <a:lnTo>
                      <a:pt x="1245" y="392"/>
                    </a:lnTo>
                    <a:lnTo>
                      <a:pt x="1250" y="395"/>
                    </a:lnTo>
                    <a:lnTo>
                      <a:pt x="1254" y="400"/>
                    </a:lnTo>
                    <a:lnTo>
                      <a:pt x="1255" y="405"/>
                    </a:lnTo>
                    <a:lnTo>
                      <a:pt x="1255" y="405"/>
                    </a:lnTo>
                    <a:lnTo>
                      <a:pt x="1254" y="412"/>
                    </a:lnTo>
                    <a:lnTo>
                      <a:pt x="1250" y="417"/>
                    </a:lnTo>
                    <a:lnTo>
                      <a:pt x="1245" y="421"/>
                    </a:lnTo>
                    <a:lnTo>
                      <a:pt x="1240" y="422"/>
                    </a:lnTo>
                    <a:lnTo>
                      <a:pt x="1240" y="422"/>
                    </a:lnTo>
                    <a:lnTo>
                      <a:pt x="1233" y="421"/>
                    </a:lnTo>
                    <a:lnTo>
                      <a:pt x="1228" y="417"/>
                    </a:lnTo>
                    <a:lnTo>
                      <a:pt x="1225" y="412"/>
                    </a:lnTo>
                    <a:lnTo>
                      <a:pt x="1225" y="405"/>
                    </a:lnTo>
                    <a:lnTo>
                      <a:pt x="1225" y="405"/>
                    </a:lnTo>
                    <a:lnTo>
                      <a:pt x="1225" y="400"/>
                    </a:lnTo>
                    <a:lnTo>
                      <a:pt x="1228" y="395"/>
                    </a:lnTo>
                    <a:lnTo>
                      <a:pt x="1233" y="392"/>
                    </a:lnTo>
                    <a:lnTo>
                      <a:pt x="1240" y="390"/>
                    </a:lnTo>
                    <a:lnTo>
                      <a:pt x="1240" y="390"/>
                    </a:lnTo>
                    <a:close/>
                    <a:moveTo>
                      <a:pt x="1180" y="390"/>
                    </a:moveTo>
                    <a:lnTo>
                      <a:pt x="1180" y="390"/>
                    </a:lnTo>
                    <a:lnTo>
                      <a:pt x="1180" y="390"/>
                    </a:lnTo>
                    <a:lnTo>
                      <a:pt x="1187" y="392"/>
                    </a:lnTo>
                    <a:lnTo>
                      <a:pt x="1192" y="395"/>
                    </a:lnTo>
                    <a:lnTo>
                      <a:pt x="1196" y="400"/>
                    </a:lnTo>
                    <a:lnTo>
                      <a:pt x="1196" y="405"/>
                    </a:lnTo>
                    <a:lnTo>
                      <a:pt x="1196" y="405"/>
                    </a:lnTo>
                    <a:lnTo>
                      <a:pt x="1196" y="412"/>
                    </a:lnTo>
                    <a:lnTo>
                      <a:pt x="1192" y="417"/>
                    </a:lnTo>
                    <a:lnTo>
                      <a:pt x="1187" y="421"/>
                    </a:lnTo>
                    <a:lnTo>
                      <a:pt x="1180" y="422"/>
                    </a:lnTo>
                    <a:lnTo>
                      <a:pt x="1180" y="422"/>
                    </a:lnTo>
                    <a:lnTo>
                      <a:pt x="1175" y="421"/>
                    </a:lnTo>
                    <a:lnTo>
                      <a:pt x="1170" y="417"/>
                    </a:lnTo>
                    <a:lnTo>
                      <a:pt x="1167" y="412"/>
                    </a:lnTo>
                    <a:lnTo>
                      <a:pt x="1165" y="405"/>
                    </a:lnTo>
                    <a:lnTo>
                      <a:pt x="1165" y="405"/>
                    </a:lnTo>
                    <a:lnTo>
                      <a:pt x="1167" y="400"/>
                    </a:lnTo>
                    <a:lnTo>
                      <a:pt x="1170" y="395"/>
                    </a:lnTo>
                    <a:lnTo>
                      <a:pt x="1175" y="392"/>
                    </a:lnTo>
                    <a:lnTo>
                      <a:pt x="1180" y="390"/>
                    </a:lnTo>
                    <a:lnTo>
                      <a:pt x="1180" y="390"/>
                    </a:lnTo>
                    <a:close/>
                    <a:moveTo>
                      <a:pt x="1123" y="390"/>
                    </a:moveTo>
                    <a:lnTo>
                      <a:pt x="1123" y="390"/>
                    </a:lnTo>
                    <a:lnTo>
                      <a:pt x="1123" y="390"/>
                    </a:lnTo>
                    <a:lnTo>
                      <a:pt x="1129" y="392"/>
                    </a:lnTo>
                    <a:lnTo>
                      <a:pt x="1134" y="395"/>
                    </a:lnTo>
                    <a:lnTo>
                      <a:pt x="1138" y="400"/>
                    </a:lnTo>
                    <a:lnTo>
                      <a:pt x="1138" y="405"/>
                    </a:lnTo>
                    <a:lnTo>
                      <a:pt x="1138" y="405"/>
                    </a:lnTo>
                    <a:lnTo>
                      <a:pt x="1138" y="412"/>
                    </a:lnTo>
                    <a:lnTo>
                      <a:pt x="1134" y="417"/>
                    </a:lnTo>
                    <a:lnTo>
                      <a:pt x="1129" y="421"/>
                    </a:lnTo>
                    <a:lnTo>
                      <a:pt x="1123" y="422"/>
                    </a:lnTo>
                    <a:lnTo>
                      <a:pt x="1123" y="422"/>
                    </a:lnTo>
                    <a:lnTo>
                      <a:pt x="1117" y="421"/>
                    </a:lnTo>
                    <a:lnTo>
                      <a:pt x="1112" y="417"/>
                    </a:lnTo>
                    <a:lnTo>
                      <a:pt x="1109" y="412"/>
                    </a:lnTo>
                    <a:lnTo>
                      <a:pt x="1107" y="405"/>
                    </a:lnTo>
                    <a:lnTo>
                      <a:pt x="1107" y="405"/>
                    </a:lnTo>
                    <a:lnTo>
                      <a:pt x="1109" y="400"/>
                    </a:lnTo>
                    <a:lnTo>
                      <a:pt x="1112" y="395"/>
                    </a:lnTo>
                    <a:lnTo>
                      <a:pt x="1117" y="392"/>
                    </a:lnTo>
                    <a:lnTo>
                      <a:pt x="1123" y="390"/>
                    </a:lnTo>
                    <a:lnTo>
                      <a:pt x="1123" y="390"/>
                    </a:lnTo>
                    <a:close/>
                    <a:moveTo>
                      <a:pt x="1007" y="390"/>
                    </a:moveTo>
                    <a:lnTo>
                      <a:pt x="1007" y="390"/>
                    </a:lnTo>
                    <a:lnTo>
                      <a:pt x="1007" y="390"/>
                    </a:lnTo>
                    <a:lnTo>
                      <a:pt x="1012" y="392"/>
                    </a:lnTo>
                    <a:lnTo>
                      <a:pt x="1017" y="395"/>
                    </a:lnTo>
                    <a:lnTo>
                      <a:pt x="1020" y="400"/>
                    </a:lnTo>
                    <a:lnTo>
                      <a:pt x="1022" y="405"/>
                    </a:lnTo>
                    <a:lnTo>
                      <a:pt x="1022" y="405"/>
                    </a:lnTo>
                    <a:lnTo>
                      <a:pt x="1020" y="412"/>
                    </a:lnTo>
                    <a:lnTo>
                      <a:pt x="1017" y="417"/>
                    </a:lnTo>
                    <a:lnTo>
                      <a:pt x="1012" y="421"/>
                    </a:lnTo>
                    <a:lnTo>
                      <a:pt x="1007" y="422"/>
                    </a:lnTo>
                    <a:lnTo>
                      <a:pt x="1007" y="422"/>
                    </a:lnTo>
                    <a:lnTo>
                      <a:pt x="1000" y="421"/>
                    </a:lnTo>
                    <a:lnTo>
                      <a:pt x="995" y="417"/>
                    </a:lnTo>
                    <a:lnTo>
                      <a:pt x="991" y="412"/>
                    </a:lnTo>
                    <a:lnTo>
                      <a:pt x="991" y="405"/>
                    </a:lnTo>
                    <a:lnTo>
                      <a:pt x="991" y="405"/>
                    </a:lnTo>
                    <a:lnTo>
                      <a:pt x="991" y="400"/>
                    </a:lnTo>
                    <a:lnTo>
                      <a:pt x="995" y="395"/>
                    </a:lnTo>
                    <a:lnTo>
                      <a:pt x="1000" y="392"/>
                    </a:lnTo>
                    <a:lnTo>
                      <a:pt x="1007" y="390"/>
                    </a:lnTo>
                    <a:lnTo>
                      <a:pt x="1007" y="390"/>
                    </a:lnTo>
                    <a:close/>
                    <a:moveTo>
                      <a:pt x="947" y="390"/>
                    </a:moveTo>
                    <a:lnTo>
                      <a:pt x="947" y="390"/>
                    </a:lnTo>
                    <a:lnTo>
                      <a:pt x="947" y="390"/>
                    </a:lnTo>
                    <a:lnTo>
                      <a:pt x="954" y="392"/>
                    </a:lnTo>
                    <a:lnTo>
                      <a:pt x="959" y="395"/>
                    </a:lnTo>
                    <a:lnTo>
                      <a:pt x="962" y="400"/>
                    </a:lnTo>
                    <a:lnTo>
                      <a:pt x="964" y="405"/>
                    </a:lnTo>
                    <a:lnTo>
                      <a:pt x="964" y="405"/>
                    </a:lnTo>
                    <a:lnTo>
                      <a:pt x="962" y="412"/>
                    </a:lnTo>
                    <a:lnTo>
                      <a:pt x="959" y="417"/>
                    </a:lnTo>
                    <a:lnTo>
                      <a:pt x="954" y="421"/>
                    </a:lnTo>
                    <a:lnTo>
                      <a:pt x="947" y="422"/>
                    </a:lnTo>
                    <a:lnTo>
                      <a:pt x="947" y="422"/>
                    </a:lnTo>
                    <a:lnTo>
                      <a:pt x="942" y="421"/>
                    </a:lnTo>
                    <a:lnTo>
                      <a:pt x="937" y="417"/>
                    </a:lnTo>
                    <a:lnTo>
                      <a:pt x="934" y="412"/>
                    </a:lnTo>
                    <a:lnTo>
                      <a:pt x="932" y="405"/>
                    </a:lnTo>
                    <a:lnTo>
                      <a:pt x="932" y="405"/>
                    </a:lnTo>
                    <a:lnTo>
                      <a:pt x="934" y="400"/>
                    </a:lnTo>
                    <a:lnTo>
                      <a:pt x="937" y="395"/>
                    </a:lnTo>
                    <a:lnTo>
                      <a:pt x="942" y="392"/>
                    </a:lnTo>
                    <a:lnTo>
                      <a:pt x="947" y="390"/>
                    </a:lnTo>
                    <a:lnTo>
                      <a:pt x="947" y="390"/>
                    </a:lnTo>
                    <a:close/>
                    <a:moveTo>
                      <a:pt x="1298" y="346"/>
                    </a:moveTo>
                    <a:lnTo>
                      <a:pt x="1298" y="346"/>
                    </a:lnTo>
                    <a:lnTo>
                      <a:pt x="1298" y="346"/>
                    </a:lnTo>
                    <a:lnTo>
                      <a:pt x="1303" y="347"/>
                    </a:lnTo>
                    <a:lnTo>
                      <a:pt x="1308" y="351"/>
                    </a:lnTo>
                    <a:lnTo>
                      <a:pt x="1312" y="356"/>
                    </a:lnTo>
                    <a:lnTo>
                      <a:pt x="1313" y="363"/>
                    </a:lnTo>
                    <a:lnTo>
                      <a:pt x="1313" y="363"/>
                    </a:lnTo>
                    <a:lnTo>
                      <a:pt x="1312" y="369"/>
                    </a:lnTo>
                    <a:lnTo>
                      <a:pt x="1308" y="375"/>
                    </a:lnTo>
                    <a:lnTo>
                      <a:pt x="1303" y="378"/>
                    </a:lnTo>
                    <a:lnTo>
                      <a:pt x="1298" y="378"/>
                    </a:lnTo>
                    <a:lnTo>
                      <a:pt x="1298" y="378"/>
                    </a:lnTo>
                    <a:lnTo>
                      <a:pt x="1291" y="378"/>
                    </a:lnTo>
                    <a:lnTo>
                      <a:pt x="1286" y="375"/>
                    </a:lnTo>
                    <a:lnTo>
                      <a:pt x="1283" y="369"/>
                    </a:lnTo>
                    <a:lnTo>
                      <a:pt x="1283" y="363"/>
                    </a:lnTo>
                    <a:lnTo>
                      <a:pt x="1283" y="363"/>
                    </a:lnTo>
                    <a:lnTo>
                      <a:pt x="1283" y="356"/>
                    </a:lnTo>
                    <a:lnTo>
                      <a:pt x="1286" y="351"/>
                    </a:lnTo>
                    <a:lnTo>
                      <a:pt x="1291" y="347"/>
                    </a:lnTo>
                    <a:lnTo>
                      <a:pt x="1298" y="346"/>
                    </a:lnTo>
                    <a:lnTo>
                      <a:pt x="1298" y="346"/>
                    </a:lnTo>
                    <a:close/>
                    <a:moveTo>
                      <a:pt x="947" y="346"/>
                    </a:moveTo>
                    <a:lnTo>
                      <a:pt x="947" y="346"/>
                    </a:lnTo>
                    <a:lnTo>
                      <a:pt x="947" y="346"/>
                    </a:lnTo>
                    <a:lnTo>
                      <a:pt x="954" y="347"/>
                    </a:lnTo>
                    <a:lnTo>
                      <a:pt x="959" y="351"/>
                    </a:lnTo>
                    <a:lnTo>
                      <a:pt x="962" y="356"/>
                    </a:lnTo>
                    <a:lnTo>
                      <a:pt x="964" y="363"/>
                    </a:lnTo>
                    <a:lnTo>
                      <a:pt x="964" y="363"/>
                    </a:lnTo>
                    <a:lnTo>
                      <a:pt x="962" y="369"/>
                    </a:lnTo>
                    <a:lnTo>
                      <a:pt x="959" y="375"/>
                    </a:lnTo>
                    <a:lnTo>
                      <a:pt x="954" y="378"/>
                    </a:lnTo>
                    <a:lnTo>
                      <a:pt x="947" y="378"/>
                    </a:lnTo>
                    <a:lnTo>
                      <a:pt x="947" y="378"/>
                    </a:lnTo>
                    <a:lnTo>
                      <a:pt x="942" y="378"/>
                    </a:lnTo>
                    <a:lnTo>
                      <a:pt x="937" y="375"/>
                    </a:lnTo>
                    <a:lnTo>
                      <a:pt x="934" y="369"/>
                    </a:lnTo>
                    <a:lnTo>
                      <a:pt x="932" y="363"/>
                    </a:lnTo>
                    <a:lnTo>
                      <a:pt x="932" y="363"/>
                    </a:lnTo>
                    <a:lnTo>
                      <a:pt x="934" y="356"/>
                    </a:lnTo>
                    <a:lnTo>
                      <a:pt x="937" y="351"/>
                    </a:lnTo>
                    <a:lnTo>
                      <a:pt x="942" y="347"/>
                    </a:lnTo>
                    <a:lnTo>
                      <a:pt x="947" y="346"/>
                    </a:lnTo>
                    <a:lnTo>
                      <a:pt x="947" y="346"/>
                    </a:lnTo>
                    <a:close/>
                    <a:moveTo>
                      <a:pt x="889" y="346"/>
                    </a:moveTo>
                    <a:lnTo>
                      <a:pt x="889" y="346"/>
                    </a:lnTo>
                    <a:lnTo>
                      <a:pt x="889" y="346"/>
                    </a:lnTo>
                    <a:lnTo>
                      <a:pt x="896" y="347"/>
                    </a:lnTo>
                    <a:lnTo>
                      <a:pt x="901" y="351"/>
                    </a:lnTo>
                    <a:lnTo>
                      <a:pt x="905" y="356"/>
                    </a:lnTo>
                    <a:lnTo>
                      <a:pt x="905" y="363"/>
                    </a:lnTo>
                    <a:lnTo>
                      <a:pt x="905" y="363"/>
                    </a:lnTo>
                    <a:lnTo>
                      <a:pt x="905" y="369"/>
                    </a:lnTo>
                    <a:lnTo>
                      <a:pt x="901" y="375"/>
                    </a:lnTo>
                    <a:lnTo>
                      <a:pt x="896" y="378"/>
                    </a:lnTo>
                    <a:lnTo>
                      <a:pt x="889" y="378"/>
                    </a:lnTo>
                    <a:lnTo>
                      <a:pt x="889" y="378"/>
                    </a:lnTo>
                    <a:lnTo>
                      <a:pt x="884" y="378"/>
                    </a:lnTo>
                    <a:lnTo>
                      <a:pt x="879" y="375"/>
                    </a:lnTo>
                    <a:lnTo>
                      <a:pt x="876" y="369"/>
                    </a:lnTo>
                    <a:lnTo>
                      <a:pt x="874" y="363"/>
                    </a:lnTo>
                    <a:lnTo>
                      <a:pt x="874" y="363"/>
                    </a:lnTo>
                    <a:lnTo>
                      <a:pt x="876" y="356"/>
                    </a:lnTo>
                    <a:lnTo>
                      <a:pt x="879" y="351"/>
                    </a:lnTo>
                    <a:lnTo>
                      <a:pt x="884" y="347"/>
                    </a:lnTo>
                    <a:lnTo>
                      <a:pt x="889" y="346"/>
                    </a:lnTo>
                    <a:lnTo>
                      <a:pt x="889" y="346"/>
                    </a:lnTo>
                    <a:close/>
                    <a:moveTo>
                      <a:pt x="1298" y="303"/>
                    </a:moveTo>
                    <a:lnTo>
                      <a:pt x="1298" y="303"/>
                    </a:lnTo>
                    <a:lnTo>
                      <a:pt x="1298" y="303"/>
                    </a:lnTo>
                    <a:lnTo>
                      <a:pt x="1303" y="305"/>
                    </a:lnTo>
                    <a:lnTo>
                      <a:pt x="1308" y="308"/>
                    </a:lnTo>
                    <a:lnTo>
                      <a:pt x="1312" y="313"/>
                    </a:lnTo>
                    <a:lnTo>
                      <a:pt x="1313" y="318"/>
                    </a:lnTo>
                    <a:lnTo>
                      <a:pt x="1313" y="318"/>
                    </a:lnTo>
                    <a:lnTo>
                      <a:pt x="1312" y="325"/>
                    </a:lnTo>
                    <a:lnTo>
                      <a:pt x="1308" y="330"/>
                    </a:lnTo>
                    <a:lnTo>
                      <a:pt x="1303" y="334"/>
                    </a:lnTo>
                    <a:lnTo>
                      <a:pt x="1298" y="335"/>
                    </a:lnTo>
                    <a:lnTo>
                      <a:pt x="1298" y="335"/>
                    </a:lnTo>
                    <a:lnTo>
                      <a:pt x="1291" y="334"/>
                    </a:lnTo>
                    <a:lnTo>
                      <a:pt x="1286" y="330"/>
                    </a:lnTo>
                    <a:lnTo>
                      <a:pt x="1283" y="325"/>
                    </a:lnTo>
                    <a:lnTo>
                      <a:pt x="1283" y="318"/>
                    </a:lnTo>
                    <a:lnTo>
                      <a:pt x="1283" y="318"/>
                    </a:lnTo>
                    <a:lnTo>
                      <a:pt x="1283" y="313"/>
                    </a:lnTo>
                    <a:lnTo>
                      <a:pt x="1286" y="308"/>
                    </a:lnTo>
                    <a:lnTo>
                      <a:pt x="1291" y="305"/>
                    </a:lnTo>
                    <a:lnTo>
                      <a:pt x="1298" y="303"/>
                    </a:lnTo>
                    <a:lnTo>
                      <a:pt x="1298" y="303"/>
                    </a:lnTo>
                    <a:close/>
                    <a:moveTo>
                      <a:pt x="947" y="303"/>
                    </a:moveTo>
                    <a:lnTo>
                      <a:pt x="947" y="303"/>
                    </a:lnTo>
                    <a:lnTo>
                      <a:pt x="947" y="303"/>
                    </a:lnTo>
                    <a:lnTo>
                      <a:pt x="954" y="305"/>
                    </a:lnTo>
                    <a:lnTo>
                      <a:pt x="959" y="308"/>
                    </a:lnTo>
                    <a:lnTo>
                      <a:pt x="962" y="313"/>
                    </a:lnTo>
                    <a:lnTo>
                      <a:pt x="964" y="318"/>
                    </a:lnTo>
                    <a:lnTo>
                      <a:pt x="964" y="318"/>
                    </a:lnTo>
                    <a:lnTo>
                      <a:pt x="962" y="325"/>
                    </a:lnTo>
                    <a:lnTo>
                      <a:pt x="959" y="330"/>
                    </a:lnTo>
                    <a:lnTo>
                      <a:pt x="954" y="334"/>
                    </a:lnTo>
                    <a:lnTo>
                      <a:pt x="947" y="335"/>
                    </a:lnTo>
                    <a:lnTo>
                      <a:pt x="947" y="335"/>
                    </a:lnTo>
                    <a:lnTo>
                      <a:pt x="942" y="334"/>
                    </a:lnTo>
                    <a:lnTo>
                      <a:pt x="937" y="330"/>
                    </a:lnTo>
                    <a:lnTo>
                      <a:pt x="934" y="325"/>
                    </a:lnTo>
                    <a:lnTo>
                      <a:pt x="932" y="318"/>
                    </a:lnTo>
                    <a:lnTo>
                      <a:pt x="932" y="318"/>
                    </a:lnTo>
                    <a:lnTo>
                      <a:pt x="934" y="313"/>
                    </a:lnTo>
                    <a:lnTo>
                      <a:pt x="937" y="308"/>
                    </a:lnTo>
                    <a:lnTo>
                      <a:pt x="942" y="305"/>
                    </a:lnTo>
                    <a:lnTo>
                      <a:pt x="947" y="303"/>
                    </a:lnTo>
                    <a:lnTo>
                      <a:pt x="947" y="303"/>
                    </a:lnTo>
                    <a:close/>
                    <a:moveTo>
                      <a:pt x="889" y="303"/>
                    </a:moveTo>
                    <a:lnTo>
                      <a:pt x="889" y="303"/>
                    </a:lnTo>
                    <a:lnTo>
                      <a:pt x="889" y="303"/>
                    </a:lnTo>
                    <a:lnTo>
                      <a:pt x="896" y="305"/>
                    </a:lnTo>
                    <a:lnTo>
                      <a:pt x="901" y="308"/>
                    </a:lnTo>
                    <a:lnTo>
                      <a:pt x="905" y="313"/>
                    </a:lnTo>
                    <a:lnTo>
                      <a:pt x="905" y="318"/>
                    </a:lnTo>
                    <a:lnTo>
                      <a:pt x="905" y="318"/>
                    </a:lnTo>
                    <a:lnTo>
                      <a:pt x="905" y="325"/>
                    </a:lnTo>
                    <a:lnTo>
                      <a:pt x="901" y="330"/>
                    </a:lnTo>
                    <a:lnTo>
                      <a:pt x="896" y="334"/>
                    </a:lnTo>
                    <a:lnTo>
                      <a:pt x="889" y="335"/>
                    </a:lnTo>
                    <a:lnTo>
                      <a:pt x="889" y="335"/>
                    </a:lnTo>
                    <a:lnTo>
                      <a:pt x="884" y="334"/>
                    </a:lnTo>
                    <a:lnTo>
                      <a:pt x="879" y="330"/>
                    </a:lnTo>
                    <a:lnTo>
                      <a:pt x="876" y="325"/>
                    </a:lnTo>
                    <a:lnTo>
                      <a:pt x="874" y="318"/>
                    </a:lnTo>
                    <a:lnTo>
                      <a:pt x="874" y="318"/>
                    </a:lnTo>
                    <a:lnTo>
                      <a:pt x="876" y="313"/>
                    </a:lnTo>
                    <a:lnTo>
                      <a:pt x="879" y="308"/>
                    </a:lnTo>
                    <a:lnTo>
                      <a:pt x="884" y="305"/>
                    </a:lnTo>
                    <a:lnTo>
                      <a:pt x="889" y="303"/>
                    </a:lnTo>
                    <a:lnTo>
                      <a:pt x="889" y="303"/>
                    </a:lnTo>
                    <a:close/>
                    <a:moveTo>
                      <a:pt x="831" y="303"/>
                    </a:moveTo>
                    <a:lnTo>
                      <a:pt x="831" y="303"/>
                    </a:lnTo>
                    <a:lnTo>
                      <a:pt x="831" y="303"/>
                    </a:lnTo>
                    <a:lnTo>
                      <a:pt x="836" y="305"/>
                    </a:lnTo>
                    <a:lnTo>
                      <a:pt x="842" y="308"/>
                    </a:lnTo>
                    <a:lnTo>
                      <a:pt x="845" y="313"/>
                    </a:lnTo>
                    <a:lnTo>
                      <a:pt x="847" y="318"/>
                    </a:lnTo>
                    <a:lnTo>
                      <a:pt x="847" y="318"/>
                    </a:lnTo>
                    <a:lnTo>
                      <a:pt x="845" y="325"/>
                    </a:lnTo>
                    <a:lnTo>
                      <a:pt x="842" y="330"/>
                    </a:lnTo>
                    <a:lnTo>
                      <a:pt x="836" y="334"/>
                    </a:lnTo>
                    <a:lnTo>
                      <a:pt x="831" y="335"/>
                    </a:lnTo>
                    <a:lnTo>
                      <a:pt x="831" y="335"/>
                    </a:lnTo>
                    <a:lnTo>
                      <a:pt x="825" y="334"/>
                    </a:lnTo>
                    <a:lnTo>
                      <a:pt x="821" y="330"/>
                    </a:lnTo>
                    <a:lnTo>
                      <a:pt x="818" y="325"/>
                    </a:lnTo>
                    <a:lnTo>
                      <a:pt x="816" y="318"/>
                    </a:lnTo>
                    <a:lnTo>
                      <a:pt x="816" y="318"/>
                    </a:lnTo>
                    <a:lnTo>
                      <a:pt x="818" y="313"/>
                    </a:lnTo>
                    <a:lnTo>
                      <a:pt x="821" y="308"/>
                    </a:lnTo>
                    <a:lnTo>
                      <a:pt x="825" y="305"/>
                    </a:lnTo>
                    <a:lnTo>
                      <a:pt x="831" y="303"/>
                    </a:lnTo>
                    <a:lnTo>
                      <a:pt x="831" y="303"/>
                    </a:lnTo>
                    <a:close/>
                    <a:moveTo>
                      <a:pt x="947" y="259"/>
                    </a:moveTo>
                    <a:lnTo>
                      <a:pt x="947" y="259"/>
                    </a:lnTo>
                    <a:lnTo>
                      <a:pt x="947" y="259"/>
                    </a:lnTo>
                    <a:lnTo>
                      <a:pt x="954" y="260"/>
                    </a:lnTo>
                    <a:lnTo>
                      <a:pt x="959" y="264"/>
                    </a:lnTo>
                    <a:lnTo>
                      <a:pt x="962" y="269"/>
                    </a:lnTo>
                    <a:lnTo>
                      <a:pt x="964" y="276"/>
                    </a:lnTo>
                    <a:lnTo>
                      <a:pt x="964" y="276"/>
                    </a:lnTo>
                    <a:lnTo>
                      <a:pt x="962" y="283"/>
                    </a:lnTo>
                    <a:lnTo>
                      <a:pt x="959" y="288"/>
                    </a:lnTo>
                    <a:lnTo>
                      <a:pt x="954" y="291"/>
                    </a:lnTo>
                    <a:lnTo>
                      <a:pt x="947" y="291"/>
                    </a:lnTo>
                    <a:lnTo>
                      <a:pt x="947" y="291"/>
                    </a:lnTo>
                    <a:lnTo>
                      <a:pt x="942" y="291"/>
                    </a:lnTo>
                    <a:lnTo>
                      <a:pt x="937" y="288"/>
                    </a:lnTo>
                    <a:lnTo>
                      <a:pt x="934" y="283"/>
                    </a:lnTo>
                    <a:lnTo>
                      <a:pt x="932" y="276"/>
                    </a:lnTo>
                    <a:lnTo>
                      <a:pt x="932" y="276"/>
                    </a:lnTo>
                    <a:lnTo>
                      <a:pt x="934" y="269"/>
                    </a:lnTo>
                    <a:lnTo>
                      <a:pt x="937" y="264"/>
                    </a:lnTo>
                    <a:lnTo>
                      <a:pt x="942" y="260"/>
                    </a:lnTo>
                    <a:lnTo>
                      <a:pt x="947" y="259"/>
                    </a:lnTo>
                    <a:lnTo>
                      <a:pt x="947" y="259"/>
                    </a:lnTo>
                    <a:close/>
                    <a:moveTo>
                      <a:pt x="889" y="259"/>
                    </a:moveTo>
                    <a:lnTo>
                      <a:pt x="889" y="259"/>
                    </a:lnTo>
                    <a:lnTo>
                      <a:pt x="889" y="259"/>
                    </a:lnTo>
                    <a:lnTo>
                      <a:pt x="896" y="260"/>
                    </a:lnTo>
                    <a:lnTo>
                      <a:pt x="901" y="264"/>
                    </a:lnTo>
                    <a:lnTo>
                      <a:pt x="905" y="269"/>
                    </a:lnTo>
                    <a:lnTo>
                      <a:pt x="905" y="276"/>
                    </a:lnTo>
                    <a:lnTo>
                      <a:pt x="905" y="276"/>
                    </a:lnTo>
                    <a:lnTo>
                      <a:pt x="905" y="283"/>
                    </a:lnTo>
                    <a:lnTo>
                      <a:pt x="901" y="288"/>
                    </a:lnTo>
                    <a:lnTo>
                      <a:pt x="896" y="291"/>
                    </a:lnTo>
                    <a:lnTo>
                      <a:pt x="889" y="291"/>
                    </a:lnTo>
                    <a:lnTo>
                      <a:pt x="889" y="291"/>
                    </a:lnTo>
                    <a:lnTo>
                      <a:pt x="884" y="291"/>
                    </a:lnTo>
                    <a:lnTo>
                      <a:pt x="879" y="288"/>
                    </a:lnTo>
                    <a:lnTo>
                      <a:pt x="876" y="283"/>
                    </a:lnTo>
                    <a:lnTo>
                      <a:pt x="874" y="276"/>
                    </a:lnTo>
                    <a:lnTo>
                      <a:pt x="874" y="276"/>
                    </a:lnTo>
                    <a:lnTo>
                      <a:pt x="876" y="269"/>
                    </a:lnTo>
                    <a:lnTo>
                      <a:pt x="879" y="264"/>
                    </a:lnTo>
                    <a:lnTo>
                      <a:pt x="884" y="260"/>
                    </a:lnTo>
                    <a:lnTo>
                      <a:pt x="889" y="259"/>
                    </a:lnTo>
                    <a:lnTo>
                      <a:pt x="889" y="259"/>
                    </a:lnTo>
                    <a:close/>
                    <a:moveTo>
                      <a:pt x="1180" y="216"/>
                    </a:moveTo>
                    <a:lnTo>
                      <a:pt x="1180" y="216"/>
                    </a:lnTo>
                    <a:lnTo>
                      <a:pt x="1180" y="216"/>
                    </a:lnTo>
                    <a:lnTo>
                      <a:pt x="1187" y="218"/>
                    </a:lnTo>
                    <a:lnTo>
                      <a:pt x="1192" y="221"/>
                    </a:lnTo>
                    <a:lnTo>
                      <a:pt x="1196" y="226"/>
                    </a:lnTo>
                    <a:lnTo>
                      <a:pt x="1196" y="232"/>
                    </a:lnTo>
                    <a:lnTo>
                      <a:pt x="1196" y="232"/>
                    </a:lnTo>
                    <a:lnTo>
                      <a:pt x="1196" y="238"/>
                    </a:lnTo>
                    <a:lnTo>
                      <a:pt x="1192" y="243"/>
                    </a:lnTo>
                    <a:lnTo>
                      <a:pt x="1187" y="247"/>
                    </a:lnTo>
                    <a:lnTo>
                      <a:pt x="1180" y="249"/>
                    </a:lnTo>
                    <a:lnTo>
                      <a:pt x="1180" y="249"/>
                    </a:lnTo>
                    <a:lnTo>
                      <a:pt x="1175" y="247"/>
                    </a:lnTo>
                    <a:lnTo>
                      <a:pt x="1170" y="243"/>
                    </a:lnTo>
                    <a:lnTo>
                      <a:pt x="1167" y="238"/>
                    </a:lnTo>
                    <a:lnTo>
                      <a:pt x="1165" y="232"/>
                    </a:lnTo>
                    <a:lnTo>
                      <a:pt x="1165" y="232"/>
                    </a:lnTo>
                    <a:lnTo>
                      <a:pt x="1167" y="226"/>
                    </a:lnTo>
                    <a:lnTo>
                      <a:pt x="1170" y="221"/>
                    </a:lnTo>
                    <a:lnTo>
                      <a:pt x="1175" y="218"/>
                    </a:lnTo>
                    <a:lnTo>
                      <a:pt x="1180" y="216"/>
                    </a:lnTo>
                    <a:lnTo>
                      <a:pt x="1180" y="216"/>
                    </a:lnTo>
                    <a:close/>
                    <a:moveTo>
                      <a:pt x="1123" y="216"/>
                    </a:moveTo>
                    <a:lnTo>
                      <a:pt x="1123" y="216"/>
                    </a:lnTo>
                    <a:lnTo>
                      <a:pt x="1123" y="216"/>
                    </a:lnTo>
                    <a:lnTo>
                      <a:pt x="1129" y="218"/>
                    </a:lnTo>
                    <a:lnTo>
                      <a:pt x="1134" y="221"/>
                    </a:lnTo>
                    <a:lnTo>
                      <a:pt x="1138" y="226"/>
                    </a:lnTo>
                    <a:lnTo>
                      <a:pt x="1138" y="232"/>
                    </a:lnTo>
                    <a:lnTo>
                      <a:pt x="1138" y="232"/>
                    </a:lnTo>
                    <a:lnTo>
                      <a:pt x="1138" y="238"/>
                    </a:lnTo>
                    <a:lnTo>
                      <a:pt x="1134" y="243"/>
                    </a:lnTo>
                    <a:lnTo>
                      <a:pt x="1129" y="247"/>
                    </a:lnTo>
                    <a:lnTo>
                      <a:pt x="1123" y="249"/>
                    </a:lnTo>
                    <a:lnTo>
                      <a:pt x="1123" y="249"/>
                    </a:lnTo>
                    <a:lnTo>
                      <a:pt x="1117" y="247"/>
                    </a:lnTo>
                    <a:lnTo>
                      <a:pt x="1112" y="243"/>
                    </a:lnTo>
                    <a:lnTo>
                      <a:pt x="1109" y="238"/>
                    </a:lnTo>
                    <a:lnTo>
                      <a:pt x="1107" y="232"/>
                    </a:lnTo>
                    <a:lnTo>
                      <a:pt x="1107" y="232"/>
                    </a:lnTo>
                    <a:lnTo>
                      <a:pt x="1109" y="226"/>
                    </a:lnTo>
                    <a:lnTo>
                      <a:pt x="1112" y="221"/>
                    </a:lnTo>
                    <a:lnTo>
                      <a:pt x="1117" y="218"/>
                    </a:lnTo>
                    <a:lnTo>
                      <a:pt x="1123" y="216"/>
                    </a:lnTo>
                    <a:lnTo>
                      <a:pt x="1123" y="216"/>
                    </a:lnTo>
                    <a:close/>
                    <a:moveTo>
                      <a:pt x="1065" y="216"/>
                    </a:moveTo>
                    <a:lnTo>
                      <a:pt x="1065" y="216"/>
                    </a:lnTo>
                    <a:lnTo>
                      <a:pt x="1065" y="216"/>
                    </a:lnTo>
                    <a:lnTo>
                      <a:pt x="1070" y="218"/>
                    </a:lnTo>
                    <a:lnTo>
                      <a:pt x="1075" y="221"/>
                    </a:lnTo>
                    <a:lnTo>
                      <a:pt x="1078" y="226"/>
                    </a:lnTo>
                    <a:lnTo>
                      <a:pt x="1080" y="232"/>
                    </a:lnTo>
                    <a:lnTo>
                      <a:pt x="1080" y="232"/>
                    </a:lnTo>
                    <a:lnTo>
                      <a:pt x="1078" y="238"/>
                    </a:lnTo>
                    <a:lnTo>
                      <a:pt x="1075" y="243"/>
                    </a:lnTo>
                    <a:lnTo>
                      <a:pt x="1070" y="247"/>
                    </a:lnTo>
                    <a:lnTo>
                      <a:pt x="1065" y="249"/>
                    </a:lnTo>
                    <a:lnTo>
                      <a:pt x="1065" y="249"/>
                    </a:lnTo>
                    <a:lnTo>
                      <a:pt x="1058" y="247"/>
                    </a:lnTo>
                    <a:lnTo>
                      <a:pt x="1053" y="243"/>
                    </a:lnTo>
                    <a:lnTo>
                      <a:pt x="1051" y="238"/>
                    </a:lnTo>
                    <a:lnTo>
                      <a:pt x="1049" y="232"/>
                    </a:lnTo>
                    <a:lnTo>
                      <a:pt x="1049" y="232"/>
                    </a:lnTo>
                    <a:lnTo>
                      <a:pt x="1051" y="226"/>
                    </a:lnTo>
                    <a:lnTo>
                      <a:pt x="1053" y="221"/>
                    </a:lnTo>
                    <a:lnTo>
                      <a:pt x="1058" y="218"/>
                    </a:lnTo>
                    <a:lnTo>
                      <a:pt x="1065" y="216"/>
                    </a:lnTo>
                    <a:lnTo>
                      <a:pt x="1065" y="216"/>
                    </a:lnTo>
                    <a:close/>
                    <a:moveTo>
                      <a:pt x="1007" y="216"/>
                    </a:moveTo>
                    <a:lnTo>
                      <a:pt x="1007" y="216"/>
                    </a:lnTo>
                    <a:lnTo>
                      <a:pt x="1007" y="216"/>
                    </a:lnTo>
                    <a:lnTo>
                      <a:pt x="1012" y="218"/>
                    </a:lnTo>
                    <a:lnTo>
                      <a:pt x="1017" y="221"/>
                    </a:lnTo>
                    <a:lnTo>
                      <a:pt x="1020" y="226"/>
                    </a:lnTo>
                    <a:lnTo>
                      <a:pt x="1022" y="232"/>
                    </a:lnTo>
                    <a:lnTo>
                      <a:pt x="1022" y="232"/>
                    </a:lnTo>
                    <a:lnTo>
                      <a:pt x="1020" y="238"/>
                    </a:lnTo>
                    <a:lnTo>
                      <a:pt x="1017" y="243"/>
                    </a:lnTo>
                    <a:lnTo>
                      <a:pt x="1012" y="247"/>
                    </a:lnTo>
                    <a:lnTo>
                      <a:pt x="1007" y="249"/>
                    </a:lnTo>
                    <a:lnTo>
                      <a:pt x="1007" y="249"/>
                    </a:lnTo>
                    <a:lnTo>
                      <a:pt x="1000" y="247"/>
                    </a:lnTo>
                    <a:lnTo>
                      <a:pt x="995" y="243"/>
                    </a:lnTo>
                    <a:lnTo>
                      <a:pt x="991" y="238"/>
                    </a:lnTo>
                    <a:lnTo>
                      <a:pt x="991" y="232"/>
                    </a:lnTo>
                    <a:lnTo>
                      <a:pt x="991" y="232"/>
                    </a:lnTo>
                    <a:lnTo>
                      <a:pt x="991" y="226"/>
                    </a:lnTo>
                    <a:lnTo>
                      <a:pt x="995" y="221"/>
                    </a:lnTo>
                    <a:lnTo>
                      <a:pt x="1000" y="218"/>
                    </a:lnTo>
                    <a:lnTo>
                      <a:pt x="1007" y="216"/>
                    </a:lnTo>
                    <a:lnTo>
                      <a:pt x="1007" y="216"/>
                    </a:lnTo>
                    <a:close/>
                    <a:moveTo>
                      <a:pt x="947" y="216"/>
                    </a:moveTo>
                    <a:lnTo>
                      <a:pt x="947" y="216"/>
                    </a:lnTo>
                    <a:lnTo>
                      <a:pt x="947" y="216"/>
                    </a:lnTo>
                    <a:lnTo>
                      <a:pt x="954" y="218"/>
                    </a:lnTo>
                    <a:lnTo>
                      <a:pt x="959" y="221"/>
                    </a:lnTo>
                    <a:lnTo>
                      <a:pt x="962" y="226"/>
                    </a:lnTo>
                    <a:lnTo>
                      <a:pt x="964" y="232"/>
                    </a:lnTo>
                    <a:lnTo>
                      <a:pt x="964" y="232"/>
                    </a:lnTo>
                    <a:lnTo>
                      <a:pt x="962" y="238"/>
                    </a:lnTo>
                    <a:lnTo>
                      <a:pt x="959" y="243"/>
                    </a:lnTo>
                    <a:lnTo>
                      <a:pt x="954" y="247"/>
                    </a:lnTo>
                    <a:lnTo>
                      <a:pt x="947" y="249"/>
                    </a:lnTo>
                    <a:lnTo>
                      <a:pt x="947" y="249"/>
                    </a:lnTo>
                    <a:lnTo>
                      <a:pt x="942" y="247"/>
                    </a:lnTo>
                    <a:lnTo>
                      <a:pt x="937" y="243"/>
                    </a:lnTo>
                    <a:lnTo>
                      <a:pt x="934" y="238"/>
                    </a:lnTo>
                    <a:lnTo>
                      <a:pt x="932" y="232"/>
                    </a:lnTo>
                    <a:lnTo>
                      <a:pt x="932" y="232"/>
                    </a:lnTo>
                    <a:lnTo>
                      <a:pt x="934" y="226"/>
                    </a:lnTo>
                    <a:lnTo>
                      <a:pt x="937" y="221"/>
                    </a:lnTo>
                    <a:lnTo>
                      <a:pt x="942" y="218"/>
                    </a:lnTo>
                    <a:lnTo>
                      <a:pt x="947" y="216"/>
                    </a:lnTo>
                    <a:lnTo>
                      <a:pt x="947" y="216"/>
                    </a:lnTo>
                    <a:close/>
                    <a:moveTo>
                      <a:pt x="889" y="216"/>
                    </a:moveTo>
                    <a:lnTo>
                      <a:pt x="889" y="216"/>
                    </a:lnTo>
                    <a:lnTo>
                      <a:pt x="889" y="216"/>
                    </a:lnTo>
                    <a:lnTo>
                      <a:pt x="896" y="218"/>
                    </a:lnTo>
                    <a:lnTo>
                      <a:pt x="901" y="221"/>
                    </a:lnTo>
                    <a:lnTo>
                      <a:pt x="905" y="226"/>
                    </a:lnTo>
                    <a:lnTo>
                      <a:pt x="905" y="232"/>
                    </a:lnTo>
                    <a:lnTo>
                      <a:pt x="905" y="232"/>
                    </a:lnTo>
                    <a:lnTo>
                      <a:pt x="905" y="238"/>
                    </a:lnTo>
                    <a:lnTo>
                      <a:pt x="901" y="243"/>
                    </a:lnTo>
                    <a:lnTo>
                      <a:pt x="896" y="247"/>
                    </a:lnTo>
                    <a:lnTo>
                      <a:pt x="889" y="249"/>
                    </a:lnTo>
                    <a:lnTo>
                      <a:pt x="889" y="249"/>
                    </a:lnTo>
                    <a:lnTo>
                      <a:pt x="884" y="247"/>
                    </a:lnTo>
                    <a:lnTo>
                      <a:pt x="879" y="243"/>
                    </a:lnTo>
                    <a:lnTo>
                      <a:pt x="876" y="238"/>
                    </a:lnTo>
                    <a:lnTo>
                      <a:pt x="874" y="232"/>
                    </a:lnTo>
                    <a:lnTo>
                      <a:pt x="874" y="232"/>
                    </a:lnTo>
                    <a:lnTo>
                      <a:pt x="876" y="226"/>
                    </a:lnTo>
                    <a:lnTo>
                      <a:pt x="879" y="221"/>
                    </a:lnTo>
                    <a:lnTo>
                      <a:pt x="884" y="218"/>
                    </a:lnTo>
                    <a:lnTo>
                      <a:pt x="889" y="216"/>
                    </a:lnTo>
                    <a:lnTo>
                      <a:pt x="889" y="216"/>
                    </a:lnTo>
                    <a:close/>
                    <a:moveTo>
                      <a:pt x="1180" y="172"/>
                    </a:moveTo>
                    <a:lnTo>
                      <a:pt x="1180" y="172"/>
                    </a:lnTo>
                    <a:lnTo>
                      <a:pt x="1180" y="172"/>
                    </a:lnTo>
                    <a:lnTo>
                      <a:pt x="1187" y="174"/>
                    </a:lnTo>
                    <a:lnTo>
                      <a:pt x="1192" y="177"/>
                    </a:lnTo>
                    <a:lnTo>
                      <a:pt x="1196" y="182"/>
                    </a:lnTo>
                    <a:lnTo>
                      <a:pt x="1196" y="189"/>
                    </a:lnTo>
                    <a:lnTo>
                      <a:pt x="1196" y="189"/>
                    </a:lnTo>
                    <a:lnTo>
                      <a:pt x="1196" y="196"/>
                    </a:lnTo>
                    <a:lnTo>
                      <a:pt x="1192" y="201"/>
                    </a:lnTo>
                    <a:lnTo>
                      <a:pt x="1187" y="204"/>
                    </a:lnTo>
                    <a:lnTo>
                      <a:pt x="1180" y="204"/>
                    </a:lnTo>
                    <a:lnTo>
                      <a:pt x="1180" y="204"/>
                    </a:lnTo>
                    <a:lnTo>
                      <a:pt x="1175" y="204"/>
                    </a:lnTo>
                    <a:lnTo>
                      <a:pt x="1170" y="201"/>
                    </a:lnTo>
                    <a:lnTo>
                      <a:pt x="1167" y="196"/>
                    </a:lnTo>
                    <a:lnTo>
                      <a:pt x="1165" y="189"/>
                    </a:lnTo>
                    <a:lnTo>
                      <a:pt x="1165" y="189"/>
                    </a:lnTo>
                    <a:lnTo>
                      <a:pt x="1167" y="182"/>
                    </a:lnTo>
                    <a:lnTo>
                      <a:pt x="1170" y="177"/>
                    </a:lnTo>
                    <a:lnTo>
                      <a:pt x="1175" y="174"/>
                    </a:lnTo>
                    <a:lnTo>
                      <a:pt x="1180" y="172"/>
                    </a:lnTo>
                    <a:lnTo>
                      <a:pt x="1180" y="172"/>
                    </a:lnTo>
                    <a:close/>
                    <a:moveTo>
                      <a:pt x="1123" y="172"/>
                    </a:moveTo>
                    <a:lnTo>
                      <a:pt x="1123" y="172"/>
                    </a:lnTo>
                    <a:lnTo>
                      <a:pt x="1123" y="172"/>
                    </a:lnTo>
                    <a:lnTo>
                      <a:pt x="1129" y="174"/>
                    </a:lnTo>
                    <a:lnTo>
                      <a:pt x="1134" y="177"/>
                    </a:lnTo>
                    <a:lnTo>
                      <a:pt x="1138" y="182"/>
                    </a:lnTo>
                    <a:lnTo>
                      <a:pt x="1138" y="189"/>
                    </a:lnTo>
                    <a:lnTo>
                      <a:pt x="1138" y="189"/>
                    </a:lnTo>
                    <a:lnTo>
                      <a:pt x="1138" y="196"/>
                    </a:lnTo>
                    <a:lnTo>
                      <a:pt x="1134" y="201"/>
                    </a:lnTo>
                    <a:lnTo>
                      <a:pt x="1129" y="204"/>
                    </a:lnTo>
                    <a:lnTo>
                      <a:pt x="1123" y="204"/>
                    </a:lnTo>
                    <a:lnTo>
                      <a:pt x="1123" y="204"/>
                    </a:lnTo>
                    <a:lnTo>
                      <a:pt x="1117" y="204"/>
                    </a:lnTo>
                    <a:lnTo>
                      <a:pt x="1112" y="201"/>
                    </a:lnTo>
                    <a:lnTo>
                      <a:pt x="1109" y="196"/>
                    </a:lnTo>
                    <a:lnTo>
                      <a:pt x="1107" y="189"/>
                    </a:lnTo>
                    <a:lnTo>
                      <a:pt x="1107" y="189"/>
                    </a:lnTo>
                    <a:lnTo>
                      <a:pt x="1109" y="182"/>
                    </a:lnTo>
                    <a:lnTo>
                      <a:pt x="1112" y="177"/>
                    </a:lnTo>
                    <a:lnTo>
                      <a:pt x="1117" y="174"/>
                    </a:lnTo>
                    <a:lnTo>
                      <a:pt x="1123" y="172"/>
                    </a:lnTo>
                    <a:lnTo>
                      <a:pt x="1123" y="172"/>
                    </a:lnTo>
                    <a:close/>
                    <a:moveTo>
                      <a:pt x="1065" y="172"/>
                    </a:moveTo>
                    <a:lnTo>
                      <a:pt x="1065" y="172"/>
                    </a:lnTo>
                    <a:lnTo>
                      <a:pt x="1065" y="172"/>
                    </a:lnTo>
                    <a:lnTo>
                      <a:pt x="1070" y="174"/>
                    </a:lnTo>
                    <a:lnTo>
                      <a:pt x="1075" y="177"/>
                    </a:lnTo>
                    <a:lnTo>
                      <a:pt x="1078" y="182"/>
                    </a:lnTo>
                    <a:lnTo>
                      <a:pt x="1080" y="189"/>
                    </a:lnTo>
                    <a:lnTo>
                      <a:pt x="1080" y="189"/>
                    </a:lnTo>
                    <a:lnTo>
                      <a:pt x="1078" y="196"/>
                    </a:lnTo>
                    <a:lnTo>
                      <a:pt x="1075" y="201"/>
                    </a:lnTo>
                    <a:lnTo>
                      <a:pt x="1070" y="204"/>
                    </a:lnTo>
                    <a:lnTo>
                      <a:pt x="1065" y="204"/>
                    </a:lnTo>
                    <a:lnTo>
                      <a:pt x="1065" y="204"/>
                    </a:lnTo>
                    <a:lnTo>
                      <a:pt x="1058" y="204"/>
                    </a:lnTo>
                    <a:lnTo>
                      <a:pt x="1053" y="201"/>
                    </a:lnTo>
                    <a:lnTo>
                      <a:pt x="1051" y="196"/>
                    </a:lnTo>
                    <a:lnTo>
                      <a:pt x="1049" y="189"/>
                    </a:lnTo>
                    <a:lnTo>
                      <a:pt x="1049" y="189"/>
                    </a:lnTo>
                    <a:lnTo>
                      <a:pt x="1051" y="182"/>
                    </a:lnTo>
                    <a:lnTo>
                      <a:pt x="1053" y="177"/>
                    </a:lnTo>
                    <a:lnTo>
                      <a:pt x="1058" y="174"/>
                    </a:lnTo>
                    <a:lnTo>
                      <a:pt x="1065" y="172"/>
                    </a:lnTo>
                    <a:lnTo>
                      <a:pt x="1065" y="172"/>
                    </a:lnTo>
                    <a:close/>
                    <a:moveTo>
                      <a:pt x="1007" y="172"/>
                    </a:moveTo>
                    <a:lnTo>
                      <a:pt x="1007" y="172"/>
                    </a:lnTo>
                    <a:lnTo>
                      <a:pt x="1007" y="172"/>
                    </a:lnTo>
                    <a:lnTo>
                      <a:pt x="1012" y="174"/>
                    </a:lnTo>
                    <a:lnTo>
                      <a:pt x="1017" y="177"/>
                    </a:lnTo>
                    <a:lnTo>
                      <a:pt x="1020" y="182"/>
                    </a:lnTo>
                    <a:lnTo>
                      <a:pt x="1022" y="189"/>
                    </a:lnTo>
                    <a:lnTo>
                      <a:pt x="1022" y="189"/>
                    </a:lnTo>
                    <a:lnTo>
                      <a:pt x="1020" y="196"/>
                    </a:lnTo>
                    <a:lnTo>
                      <a:pt x="1017" y="201"/>
                    </a:lnTo>
                    <a:lnTo>
                      <a:pt x="1012" y="204"/>
                    </a:lnTo>
                    <a:lnTo>
                      <a:pt x="1007" y="204"/>
                    </a:lnTo>
                    <a:lnTo>
                      <a:pt x="1007" y="204"/>
                    </a:lnTo>
                    <a:lnTo>
                      <a:pt x="1000" y="204"/>
                    </a:lnTo>
                    <a:lnTo>
                      <a:pt x="995" y="201"/>
                    </a:lnTo>
                    <a:lnTo>
                      <a:pt x="991" y="196"/>
                    </a:lnTo>
                    <a:lnTo>
                      <a:pt x="991" y="189"/>
                    </a:lnTo>
                    <a:lnTo>
                      <a:pt x="991" y="189"/>
                    </a:lnTo>
                    <a:lnTo>
                      <a:pt x="991" y="182"/>
                    </a:lnTo>
                    <a:lnTo>
                      <a:pt x="995" y="177"/>
                    </a:lnTo>
                    <a:lnTo>
                      <a:pt x="1000" y="174"/>
                    </a:lnTo>
                    <a:lnTo>
                      <a:pt x="1007" y="172"/>
                    </a:lnTo>
                    <a:lnTo>
                      <a:pt x="1007" y="172"/>
                    </a:lnTo>
                    <a:close/>
                    <a:moveTo>
                      <a:pt x="947" y="172"/>
                    </a:moveTo>
                    <a:lnTo>
                      <a:pt x="947" y="172"/>
                    </a:lnTo>
                    <a:lnTo>
                      <a:pt x="947" y="172"/>
                    </a:lnTo>
                    <a:lnTo>
                      <a:pt x="954" y="174"/>
                    </a:lnTo>
                    <a:lnTo>
                      <a:pt x="959" y="177"/>
                    </a:lnTo>
                    <a:lnTo>
                      <a:pt x="962" y="182"/>
                    </a:lnTo>
                    <a:lnTo>
                      <a:pt x="964" y="189"/>
                    </a:lnTo>
                    <a:lnTo>
                      <a:pt x="964" y="189"/>
                    </a:lnTo>
                    <a:lnTo>
                      <a:pt x="962" y="196"/>
                    </a:lnTo>
                    <a:lnTo>
                      <a:pt x="959" y="201"/>
                    </a:lnTo>
                    <a:lnTo>
                      <a:pt x="954" y="204"/>
                    </a:lnTo>
                    <a:lnTo>
                      <a:pt x="947" y="204"/>
                    </a:lnTo>
                    <a:lnTo>
                      <a:pt x="947" y="204"/>
                    </a:lnTo>
                    <a:lnTo>
                      <a:pt x="942" y="204"/>
                    </a:lnTo>
                    <a:lnTo>
                      <a:pt x="937" y="201"/>
                    </a:lnTo>
                    <a:lnTo>
                      <a:pt x="934" y="196"/>
                    </a:lnTo>
                    <a:lnTo>
                      <a:pt x="932" y="189"/>
                    </a:lnTo>
                    <a:lnTo>
                      <a:pt x="932" y="189"/>
                    </a:lnTo>
                    <a:lnTo>
                      <a:pt x="934" y="182"/>
                    </a:lnTo>
                    <a:lnTo>
                      <a:pt x="937" y="177"/>
                    </a:lnTo>
                    <a:lnTo>
                      <a:pt x="942" y="174"/>
                    </a:lnTo>
                    <a:lnTo>
                      <a:pt x="947" y="172"/>
                    </a:lnTo>
                    <a:lnTo>
                      <a:pt x="947" y="172"/>
                    </a:lnTo>
                    <a:close/>
                    <a:moveTo>
                      <a:pt x="889" y="172"/>
                    </a:moveTo>
                    <a:lnTo>
                      <a:pt x="889" y="172"/>
                    </a:lnTo>
                    <a:lnTo>
                      <a:pt x="889" y="172"/>
                    </a:lnTo>
                    <a:lnTo>
                      <a:pt x="896" y="174"/>
                    </a:lnTo>
                    <a:lnTo>
                      <a:pt x="901" y="177"/>
                    </a:lnTo>
                    <a:lnTo>
                      <a:pt x="905" y="182"/>
                    </a:lnTo>
                    <a:lnTo>
                      <a:pt x="905" y="189"/>
                    </a:lnTo>
                    <a:lnTo>
                      <a:pt x="905" y="189"/>
                    </a:lnTo>
                    <a:lnTo>
                      <a:pt x="905" y="196"/>
                    </a:lnTo>
                    <a:lnTo>
                      <a:pt x="901" y="201"/>
                    </a:lnTo>
                    <a:lnTo>
                      <a:pt x="896" y="204"/>
                    </a:lnTo>
                    <a:lnTo>
                      <a:pt x="889" y="204"/>
                    </a:lnTo>
                    <a:lnTo>
                      <a:pt x="889" y="204"/>
                    </a:lnTo>
                    <a:lnTo>
                      <a:pt x="884" y="204"/>
                    </a:lnTo>
                    <a:lnTo>
                      <a:pt x="879" y="201"/>
                    </a:lnTo>
                    <a:lnTo>
                      <a:pt x="876" y="196"/>
                    </a:lnTo>
                    <a:lnTo>
                      <a:pt x="874" y="189"/>
                    </a:lnTo>
                    <a:lnTo>
                      <a:pt x="874" y="189"/>
                    </a:lnTo>
                    <a:lnTo>
                      <a:pt x="876" y="182"/>
                    </a:lnTo>
                    <a:lnTo>
                      <a:pt x="879" y="177"/>
                    </a:lnTo>
                    <a:lnTo>
                      <a:pt x="884" y="174"/>
                    </a:lnTo>
                    <a:lnTo>
                      <a:pt x="889" y="172"/>
                    </a:lnTo>
                    <a:lnTo>
                      <a:pt x="889" y="172"/>
                    </a:lnTo>
                    <a:close/>
                    <a:moveTo>
                      <a:pt x="16" y="1083"/>
                    </a:moveTo>
                    <a:lnTo>
                      <a:pt x="16" y="1083"/>
                    </a:lnTo>
                    <a:lnTo>
                      <a:pt x="16" y="1083"/>
                    </a:lnTo>
                    <a:lnTo>
                      <a:pt x="21" y="1085"/>
                    </a:lnTo>
                    <a:lnTo>
                      <a:pt x="26" y="1088"/>
                    </a:lnTo>
                    <a:lnTo>
                      <a:pt x="29" y="1093"/>
                    </a:lnTo>
                    <a:lnTo>
                      <a:pt x="31" y="1100"/>
                    </a:lnTo>
                    <a:lnTo>
                      <a:pt x="31" y="1100"/>
                    </a:lnTo>
                    <a:lnTo>
                      <a:pt x="29" y="1107"/>
                    </a:lnTo>
                    <a:lnTo>
                      <a:pt x="26" y="1112"/>
                    </a:lnTo>
                    <a:lnTo>
                      <a:pt x="21" y="1116"/>
                    </a:lnTo>
                    <a:lnTo>
                      <a:pt x="16" y="1116"/>
                    </a:lnTo>
                    <a:lnTo>
                      <a:pt x="16" y="1116"/>
                    </a:lnTo>
                    <a:lnTo>
                      <a:pt x="9" y="1116"/>
                    </a:lnTo>
                    <a:lnTo>
                      <a:pt x="4" y="1112"/>
                    </a:lnTo>
                    <a:lnTo>
                      <a:pt x="0" y="1107"/>
                    </a:lnTo>
                    <a:lnTo>
                      <a:pt x="0" y="1100"/>
                    </a:lnTo>
                    <a:lnTo>
                      <a:pt x="0" y="1100"/>
                    </a:lnTo>
                    <a:lnTo>
                      <a:pt x="0" y="1093"/>
                    </a:lnTo>
                    <a:lnTo>
                      <a:pt x="4" y="1088"/>
                    </a:lnTo>
                    <a:lnTo>
                      <a:pt x="9" y="1085"/>
                    </a:lnTo>
                    <a:lnTo>
                      <a:pt x="16" y="1083"/>
                    </a:lnTo>
                    <a:lnTo>
                      <a:pt x="16" y="1083"/>
                    </a:lnTo>
                    <a:close/>
                    <a:moveTo>
                      <a:pt x="1007" y="0"/>
                    </a:moveTo>
                    <a:lnTo>
                      <a:pt x="1007" y="0"/>
                    </a:lnTo>
                    <a:lnTo>
                      <a:pt x="1007" y="0"/>
                    </a:lnTo>
                    <a:lnTo>
                      <a:pt x="1012" y="0"/>
                    </a:lnTo>
                    <a:lnTo>
                      <a:pt x="1017" y="3"/>
                    </a:lnTo>
                    <a:lnTo>
                      <a:pt x="1020" y="8"/>
                    </a:lnTo>
                    <a:lnTo>
                      <a:pt x="1022" y="15"/>
                    </a:lnTo>
                    <a:lnTo>
                      <a:pt x="1022" y="15"/>
                    </a:lnTo>
                    <a:lnTo>
                      <a:pt x="1020" y="22"/>
                    </a:lnTo>
                    <a:lnTo>
                      <a:pt x="1017" y="27"/>
                    </a:lnTo>
                    <a:lnTo>
                      <a:pt x="1012" y="31"/>
                    </a:lnTo>
                    <a:lnTo>
                      <a:pt x="1007" y="32"/>
                    </a:lnTo>
                    <a:lnTo>
                      <a:pt x="1007" y="32"/>
                    </a:lnTo>
                    <a:lnTo>
                      <a:pt x="1000" y="31"/>
                    </a:lnTo>
                    <a:lnTo>
                      <a:pt x="995" y="27"/>
                    </a:lnTo>
                    <a:lnTo>
                      <a:pt x="991" y="22"/>
                    </a:lnTo>
                    <a:lnTo>
                      <a:pt x="991" y="15"/>
                    </a:lnTo>
                    <a:lnTo>
                      <a:pt x="991" y="15"/>
                    </a:lnTo>
                    <a:lnTo>
                      <a:pt x="991" y="8"/>
                    </a:lnTo>
                    <a:lnTo>
                      <a:pt x="995" y="3"/>
                    </a:lnTo>
                    <a:lnTo>
                      <a:pt x="1000" y="0"/>
                    </a:lnTo>
                    <a:lnTo>
                      <a:pt x="1007" y="0"/>
                    </a:lnTo>
                    <a:lnTo>
                      <a:pt x="1007" y="0"/>
                    </a:lnTo>
                    <a:close/>
                    <a:moveTo>
                      <a:pt x="947" y="0"/>
                    </a:moveTo>
                    <a:lnTo>
                      <a:pt x="947" y="0"/>
                    </a:lnTo>
                    <a:lnTo>
                      <a:pt x="947" y="0"/>
                    </a:lnTo>
                    <a:lnTo>
                      <a:pt x="954" y="0"/>
                    </a:lnTo>
                    <a:lnTo>
                      <a:pt x="959" y="3"/>
                    </a:lnTo>
                    <a:lnTo>
                      <a:pt x="962" y="8"/>
                    </a:lnTo>
                    <a:lnTo>
                      <a:pt x="964" y="15"/>
                    </a:lnTo>
                    <a:lnTo>
                      <a:pt x="964" y="15"/>
                    </a:lnTo>
                    <a:lnTo>
                      <a:pt x="962" y="22"/>
                    </a:lnTo>
                    <a:lnTo>
                      <a:pt x="959" y="27"/>
                    </a:lnTo>
                    <a:lnTo>
                      <a:pt x="954" y="31"/>
                    </a:lnTo>
                    <a:lnTo>
                      <a:pt x="947" y="32"/>
                    </a:lnTo>
                    <a:lnTo>
                      <a:pt x="947" y="32"/>
                    </a:lnTo>
                    <a:lnTo>
                      <a:pt x="942" y="31"/>
                    </a:lnTo>
                    <a:lnTo>
                      <a:pt x="937" y="27"/>
                    </a:lnTo>
                    <a:lnTo>
                      <a:pt x="934" y="22"/>
                    </a:lnTo>
                    <a:lnTo>
                      <a:pt x="932" y="15"/>
                    </a:lnTo>
                    <a:lnTo>
                      <a:pt x="932" y="15"/>
                    </a:lnTo>
                    <a:lnTo>
                      <a:pt x="934" y="8"/>
                    </a:lnTo>
                    <a:lnTo>
                      <a:pt x="937" y="3"/>
                    </a:lnTo>
                    <a:lnTo>
                      <a:pt x="942" y="0"/>
                    </a:lnTo>
                    <a:lnTo>
                      <a:pt x="947" y="0"/>
                    </a:lnTo>
                    <a:lnTo>
                      <a:pt x="947" y="0"/>
                    </a:lnTo>
                    <a:close/>
                    <a:moveTo>
                      <a:pt x="889" y="0"/>
                    </a:moveTo>
                    <a:lnTo>
                      <a:pt x="889" y="0"/>
                    </a:lnTo>
                    <a:lnTo>
                      <a:pt x="889" y="0"/>
                    </a:lnTo>
                    <a:lnTo>
                      <a:pt x="896" y="0"/>
                    </a:lnTo>
                    <a:lnTo>
                      <a:pt x="901" y="3"/>
                    </a:lnTo>
                    <a:lnTo>
                      <a:pt x="905" y="8"/>
                    </a:lnTo>
                    <a:lnTo>
                      <a:pt x="905" y="15"/>
                    </a:lnTo>
                    <a:lnTo>
                      <a:pt x="905" y="15"/>
                    </a:lnTo>
                    <a:lnTo>
                      <a:pt x="905" y="22"/>
                    </a:lnTo>
                    <a:lnTo>
                      <a:pt x="901" y="27"/>
                    </a:lnTo>
                    <a:lnTo>
                      <a:pt x="896" y="31"/>
                    </a:lnTo>
                    <a:lnTo>
                      <a:pt x="889" y="32"/>
                    </a:lnTo>
                    <a:lnTo>
                      <a:pt x="889" y="32"/>
                    </a:lnTo>
                    <a:lnTo>
                      <a:pt x="884" y="31"/>
                    </a:lnTo>
                    <a:lnTo>
                      <a:pt x="879" y="27"/>
                    </a:lnTo>
                    <a:lnTo>
                      <a:pt x="876" y="22"/>
                    </a:lnTo>
                    <a:lnTo>
                      <a:pt x="874" y="15"/>
                    </a:lnTo>
                    <a:lnTo>
                      <a:pt x="874" y="15"/>
                    </a:lnTo>
                    <a:lnTo>
                      <a:pt x="876" y="8"/>
                    </a:lnTo>
                    <a:lnTo>
                      <a:pt x="879" y="3"/>
                    </a:lnTo>
                    <a:lnTo>
                      <a:pt x="884" y="0"/>
                    </a:lnTo>
                    <a:lnTo>
                      <a:pt x="889" y="0"/>
                    </a:lnTo>
                    <a:lnTo>
                      <a:pt x="889" y="0"/>
                    </a:lnTo>
                    <a:close/>
                    <a:moveTo>
                      <a:pt x="831" y="0"/>
                    </a:moveTo>
                    <a:lnTo>
                      <a:pt x="831" y="0"/>
                    </a:lnTo>
                    <a:lnTo>
                      <a:pt x="831" y="0"/>
                    </a:lnTo>
                    <a:lnTo>
                      <a:pt x="836" y="0"/>
                    </a:lnTo>
                    <a:lnTo>
                      <a:pt x="842" y="3"/>
                    </a:lnTo>
                    <a:lnTo>
                      <a:pt x="845" y="8"/>
                    </a:lnTo>
                    <a:lnTo>
                      <a:pt x="847" y="15"/>
                    </a:lnTo>
                    <a:lnTo>
                      <a:pt x="847" y="15"/>
                    </a:lnTo>
                    <a:lnTo>
                      <a:pt x="845" y="22"/>
                    </a:lnTo>
                    <a:lnTo>
                      <a:pt x="842" y="27"/>
                    </a:lnTo>
                    <a:lnTo>
                      <a:pt x="836" y="31"/>
                    </a:lnTo>
                    <a:lnTo>
                      <a:pt x="831" y="32"/>
                    </a:lnTo>
                    <a:lnTo>
                      <a:pt x="831" y="32"/>
                    </a:lnTo>
                    <a:lnTo>
                      <a:pt x="825" y="31"/>
                    </a:lnTo>
                    <a:lnTo>
                      <a:pt x="821" y="27"/>
                    </a:lnTo>
                    <a:lnTo>
                      <a:pt x="818" y="22"/>
                    </a:lnTo>
                    <a:lnTo>
                      <a:pt x="816" y="15"/>
                    </a:lnTo>
                    <a:lnTo>
                      <a:pt x="816" y="15"/>
                    </a:lnTo>
                    <a:lnTo>
                      <a:pt x="818" y="8"/>
                    </a:lnTo>
                    <a:lnTo>
                      <a:pt x="821" y="3"/>
                    </a:lnTo>
                    <a:lnTo>
                      <a:pt x="825" y="0"/>
                    </a:lnTo>
                    <a:lnTo>
                      <a:pt x="831" y="0"/>
                    </a:lnTo>
                    <a:lnTo>
                      <a:pt x="831" y="0"/>
                    </a:lnTo>
                    <a:close/>
                    <a:moveTo>
                      <a:pt x="656" y="0"/>
                    </a:moveTo>
                    <a:lnTo>
                      <a:pt x="656" y="0"/>
                    </a:lnTo>
                    <a:lnTo>
                      <a:pt x="656" y="0"/>
                    </a:lnTo>
                    <a:lnTo>
                      <a:pt x="663" y="0"/>
                    </a:lnTo>
                    <a:lnTo>
                      <a:pt x="668" y="3"/>
                    </a:lnTo>
                    <a:lnTo>
                      <a:pt x="671" y="8"/>
                    </a:lnTo>
                    <a:lnTo>
                      <a:pt x="671" y="15"/>
                    </a:lnTo>
                    <a:lnTo>
                      <a:pt x="671" y="15"/>
                    </a:lnTo>
                    <a:lnTo>
                      <a:pt x="671" y="22"/>
                    </a:lnTo>
                    <a:lnTo>
                      <a:pt x="668" y="27"/>
                    </a:lnTo>
                    <a:lnTo>
                      <a:pt x="663" y="31"/>
                    </a:lnTo>
                    <a:lnTo>
                      <a:pt x="656" y="32"/>
                    </a:lnTo>
                    <a:lnTo>
                      <a:pt x="656" y="32"/>
                    </a:lnTo>
                    <a:lnTo>
                      <a:pt x="651" y="31"/>
                    </a:lnTo>
                    <a:lnTo>
                      <a:pt x="646" y="27"/>
                    </a:lnTo>
                    <a:lnTo>
                      <a:pt x="642" y="22"/>
                    </a:lnTo>
                    <a:lnTo>
                      <a:pt x="641" y="15"/>
                    </a:lnTo>
                    <a:lnTo>
                      <a:pt x="641" y="15"/>
                    </a:lnTo>
                    <a:lnTo>
                      <a:pt x="642" y="8"/>
                    </a:lnTo>
                    <a:lnTo>
                      <a:pt x="646" y="3"/>
                    </a:lnTo>
                    <a:lnTo>
                      <a:pt x="651" y="0"/>
                    </a:lnTo>
                    <a:lnTo>
                      <a:pt x="656" y="0"/>
                    </a:lnTo>
                    <a:lnTo>
                      <a:pt x="656" y="0"/>
                    </a:lnTo>
                    <a:close/>
                    <a:moveTo>
                      <a:pt x="598" y="0"/>
                    </a:moveTo>
                    <a:lnTo>
                      <a:pt x="598" y="0"/>
                    </a:lnTo>
                    <a:lnTo>
                      <a:pt x="598" y="0"/>
                    </a:lnTo>
                    <a:lnTo>
                      <a:pt x="605" y="0"/>
                    </a:lnTo>
                    <a:lnTo>
                      <a:pt x="608" y="3"/>
                    </a:lnTo>
                    <a:lnTo>
                      <a:pt x="612" y="8"/>
                    </a:lnTo>
                    <a:lnTo>
                      <a:pt x="613" y="15"/>
                    </a:lnTo>
                    <a:lnTo>
                      <a:pt x="613" y="15"/>
                    </a:lnTo>
                    <a:lnTo>
                      <a:pt x="612" y="22"/>
                    </a:lnTo>
                    <a:lnTo>
                      <a:pt x="608" y="27"/>
                    </a:lnTo>
                    <a:lnTo>
                      <a:pt x="605" y="31"/>
                    </a:lnTo>
                    <a:lnTo>
                      <a:pt x="598" y="32"/>
                    </a:lnTo>
                    <a:lnTo>
                      <a:pt x="598" y="32"/>
                    </a:lnTo>
                    <a:lnTo>
                      <a:pt x="591" y="31"/>
                    </a:lnTo>
                    <a:lnTo>
                      <a:pt x="588" y="27"/>
                    </a:lnTo>
                    <a:lnTo>
                      <a:pt x="584" y="22"/>
                    </a:lnTo>
                    <a:lnTo>
                      <a:pt x="583" y="15"/>
                    </a:lnTo>
                    <a:lnTo>
                      <a:pt x="583" y="15"/>
                    </a:lnTo>
                    <a:lnTo>
                      <a:pt x="584" y="8"/>
                    </a:lnTo>
                    <a:lnTo>
                      <a:pt x="588" y="3"/>
                    </a:lnTo>
                    <a:lnTo>
                      <a:pt x="591" y="0"/>
                    </a:lnTo>
                    <a:lnTo>
                      <a:pt x="598" y="0"/>
                    </a:lnTo>
                    <a:lnTo>
                      <a:pt x="59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7213600" y="1327151"/>
                <a:ext cx="1030288" cy="1058863"/>
              </a:xfrm>
              <a:custGeom>
                <a:avLst/>
                <a:gdLst>
                  <a:gd name="T0" fmla="*/ 1292 w 1297"/>
                  <a:gd name="T1" fmla="*/ 855 h 1334"/>
                  <a:gd name="T2" fmla="*/ 699 w 1297"/>
                  <a:gd name="T3" fmla="*/ 1143 h 1334"/>
                  <a:gd name="T4" fmla="*/ 948 w 1297"/>
                  <a:gd name="T5" fmla="*/ 1127 h 1334"/>
                  <a:gd name="T6" fmla="*/ 1134 w 1297"/>
                  <a:gd name="T7" fmla="*/ 1284 h 1334"/>
                  <a:gd name="T8" fmla="*/ 1049 w 1297"/>
                  <a:gd name="T9" fmla="*/ 1143 h 1334"/>
                  <a:gd name="T10" fmla="*/ 773 w 1297"/>
                  <a:gd name="T11" fmla="*/ 1083 h 1334"/>
                  <a:gd name="T12" fmla="*/ 1246 w 1297"/>
                  <a:gd name="T13" fmla="*/ 1071 h 1334"/>
                  <a:gd name="T14" fmla="*/ 759 w 1297"/>
                  <a:gd name="T15" fmla="*/ 1051 h 1334"/>
                  <a:gd name="T16" fmla="*/ 22 w 1297"/>
                  <a:gd name="T17" fmla="*/ 1085 h 1334"/>
                  <a:gd name="T18" fmla="*/ 73 w 1297"/>
                  <a:gd name="T19" fmla="*/ 1116 h 1334"/>
                  <a:gd name="T20" fmla="*/ 238 w 1297"/>
                  <a:gd name="T21" fmla="*/ 1001 h 1334"/>
                  <a:gd name="T22" fmla="*/ 842 w 1297"/>
                  <a:gd name="T23" fmla="*/ 1001 h 1334"/>
                  <a:gd name="T24" fmla="*/ 364 w 1297"/>
                  <a:gd name="T25" fmla="*/ 1029 h 1334"/>
                  <a:gd name="T26" fmla="*/ 883 w 1297"/>
                  <a:gd name="T27" fmla="*/ 955 h 1334"/>
                  <a:gd name="T28" fmla="*/ 1195 w 1297"/>
                  <a:gd name="T29" fmla="*/ 920 h 1334"/>
                  <a:gd name="T30" fmla="*/ 708 w 1297"/>
                  <a:gd name="T31" fmla="*/ 942 h 1334"/>
                  <a:gd name="T32" fmla="*/ 1064 w 1297"/>
                  <a:gd name="T33" fmla="*/ 867 h 1334"/>
                  <a:gd name="T34" fmla="*/ 555 w 1297"/>
                  <a:gd name="T35" fmla="*/ 882 h 1334"/>
                  <a:gd name="T36" fmla="*/ 878 w 1297"/>
                  <a:gd name="T37" fmla="*/ 852 h 1334"/>
                  <a:gd name="T38" fmla="*/ 1239 w 1297"/>
                  <a:gd name="T39" fmla="*/ 780 h 1334"/>
                  <a:gd name="T40" fmla="*/ 730 w 1297"/>
                  <a:gd name="T41" fmla="*/ 797 h 1334"/>
                  <a:gd name="T42" fmla="*/ 1050 w 1297"/>
                  <a:gd name="T43" fmla="*/ 760 h 1334"/>
                  <a:gd name="T44" fmla="*/ 539 w 1297"/>
                  <a:gd name="T45" fmla="*/ 737 h 1334"/>
                  <a:gd name="T46" fmla="*/ 904 w 1297"/>
                  <a:gd name="T47" fmla="*/ 715 h 1334"/>
                  <a:gd name="T48" fmla="*/ 1224 w 1297"/>
                  <a:gd name="T49" fmla="*/ 666 h 1334"/>
                  <a:gd name="T50" fmla="*/ 715 w 1297"/>
                  <a:gd name="T51" fmla="*/ 651 h 1334"/>
                  <a:gd name="T52" fmla="*/ 1076 w 1297"/>
                  <a:gd name="T53" fmla="*/ 633 h 1334"/>
                  <a:gd name="T54" fmla="*/ 582 w 1297"/>
                  <a:gd name="T55" fmla="*/ 623 h 1334"/>
                  <a:gd name="T56" fmla="*/ 890 w 1297"/>
                  <a:gd name="T57" fmla="*/ 564 h 1334"/>
                  <a:gd name="T58" fmla="*/ 1246 w 1297"/>
                  <a:gd name="T59" fmla="*/ 550 h 1334"/>
                  <a:gd name="T60" fmla="*/ 759 w 1297"/>
                  <a:gd name="T61" fmla="*/ 530 h 1334"/>
                  <a:gd name="T62" fmla="*/ 1071 w 1297"/>
                  <a:gd name="T63" fmla="*/ 477 h 1334"/>
                  <a:gd name="T64" fmla="*/ 597 w 1297"/>
                  <a:gd name="T65" fmla="*/ 509 h 1334"/>
                  <a:gd name="T66" fmla="*/ 936 w 1297"/>
                  <a:gd name="T67" fmla="*/ 438 h 1334"/>
                  <a:gd name="T68" fmla="*/ 1249 w 1297"/>
                  <a:gd name="T69" fmla="*/ 395 h 1334"/>
                  <a:gd name="T70" fmla="*/ 773 w 1297"/>
                  <a:gd name="T71" fmla="*/ 422 h 1334"/>
                  <a:gd name="T72" fmla="*/ 1117 w 1297"/>
                  <a:gd name="T73" fmla="*/ 347 h 1334"/>
                  <a:gd name="T74" fmla="*/ 613 w 1297"/>
                  <a:gd name="T75" fmla="*/ 356 h 1334"/>
                  <a:gd name="T76" fmla="*/ 941 w 1297"/>
                  <a:gd name="T77" fmla="*/ 334 h 1334"/>
                  <a:gd name="T78" fmla="*/ 481 w 1297"/>
                  <a:gd name="T79" fmla="*/ 303 h 1334"/>
                  <a:gd name="T80" fmla="*/ 730 w 1297"/>
                  <a:gd name="T81" fmla="*/ 276 h 1334"/>
                  <a:gd name="T82" fmla="*/ 936 w 1297"/>
                  <a:gd name="T83" fmla="*/ 243 h 1334"/>
                  <a:gd name="T84" fmla="*/ 481 w 1297"/>
                  <a:gd name="T85" fmla="*/ 216 h 1334"/>
                  <a:gd name="T86" fmla="*/ 730 w 1297"/>
                  <a:gd name="T87" fmla="*/ 189 h 1334"/>
                  <a:gd name="T88" fmla="*/ 817 w 1297"/>
                  <a:gd name="T89" fmla="*/ 109 h 1334"/>
                  <a:gd name="T90" fmla="*/ 481 w 1297"/>
                  <a:gd name="T91" fmla="*/ 0 h 1334"/>
                  <a:gd name="T92" fmla="*/ 146 w 1297"/>
                  <a:gd name="T93" fmla="*/ 976 h 1334"/>
                  <a:gd name="T94" fmla="*/ 115 w 1297"/>
                  <a:gd name="T95" fmla="*/ 926 h 1334"/>
                  <a:gd name="T96" fmla="*/ 73 w 1297"/>
                  <a:gd name="T97" fmla="*/ 867 h 1334"/>
                  <a:gd name="T98" fmla="*/ 85 w 1297"/>
                  <a:gd name="T99" fmla="*/ 852 h 1334"/>
                  <a:gd name="T100" fmla="*/ 57 w 1297"/>
                  <a:gd name="T101" fmla="*/ 797 h 1334"/>
                  <a:gd name="T102" fmla="*/ 15 w 1297"/>
                  <a:gd name="T103" fmla="*/ 737 h 1334"/>
                  <a:gd name="T104" fmla="*/ 22 w 1297"/>
                  <a:gd name="T105" fmla="*/ 724 h 1334"/>
                  <a:gd name="T106" fmla="*/ 1 w 1297"/>
                  <a:gd name="T107" fmla="*/ 659 h 1334"/>
                  <a:gd name="T108" fmla="*/ 429 w 1297"/>
                  <a:gd name="T109" fmla="*/ 564 h 1334"/>
                  <a:gd name="T110" fmla="*/ 424 w 1297"/>
                  <a:gd name="T111" fmla="*/ 552 h 1334"/>
                  <a:gd name="T112" fmla="*/ 412 w 1297"/>
                  <a:gd name="T113" fmla="*/ 482 h 1334"/>
                  <a:gd name="T114" fmla="*/ 376 w 1297"/>
                  <a:gd name="T115" fmla="*/ 438 h 1334"/>
                  <a:gd name="T116" fmla="*/ 364 w 1297"/>
                  <a:gd name="T117" fmla="*/ 422 h 1334"/>
                  <a:gd name="T118" fmla="*/ 359 w 1297"/>
                  <a:gd name="T119" fmla="*/ 347 h 1334"/>
                  <a:gd name="T120" fmla="*/ 321 w 1297"/>
                  <a:gd name="T121" fmla="*/ 313 h 1334"/>
                  <a:gd name="T122" fmla="*/ 301 w 1297"/>
                  <a:gd name="T123" fmla="*/ 291 h 1334"/>
                  <a:gd name="T124" fmla="*/ 306 w 1297"/>
                  <a:gd name="T125" fmla="*/ 216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97" h="1334">
                    <a:moveTo>
                      <a:pt x="1297" y="259"/>
                    </a:moveTo>
                    <a:lnTo>
                      <a:pt x="1297" y="259"/>
                    </a:lnTo>
                    <a:lnTo>
                      <a:pt x="1292" y="260"/>
                    </a:lnTo>
                    <a:lnTo>
                      <a:pt x="1287" y="264"/>
                    </a:lnTo>
                    <a:lnTo>
                      <a:pt x="1284" y="269"/>
                    </a:lnTo>
                    <a:lnTo>
                      <a:pt x="1282" y="276"/>
                    </a:lnTo>
                    <a:lnTo>
                      <a:pt x="1282" y="276"/>
                    </a:lnTo>
                    <a:lnTo>
                      <a:pt x="1284" y="283"/>
                    </a:lnTo>
                    <a:lnTo>
                      <a:pt x="1287" y="288"/>
                    </a:lnTo>
                    <a:lnTo>
                      <a:pt x="1292" y="291"/>
                    </a:lnTo>
                    <a:lnTo>
                      <a:pt x="1297" y="291"/>
                    </a:lnTo>
                    <a:lnTo>
                      <a:pt x="1297" y="259"/>
                    </a:lnTo>
                    <a:lnTo>
                      <a:pt x="1297" y="259"/>
                    </a:lnTo>
                    <a:close/>
                    <a:moveTo>
                      <a:pt x="1297" y="303"/>
                    </a:moveTo>
                    <a:lnTo>
                      <a:pt x="1297" y="303"/>
                    </a:lnTo>
                    <a:lnTo>
                      <a:pt x="1297" y="303"/>
                    </a:lnTo>
                    <a:lnTo>
                      <a:pt x="1292" y="305"/>
                    </a:lnTo>
                    <a:lnTo>
                      <a:pt x="1287" y="308"/>
                    </a:lnTo>
                    <a:lnTo>
                      <a:pt x="1284" y="313"/>
                    </a:lnTo>
                    <a:lnTo>
                      <a:pt x="1282" y="318"/>
                    </a:lnTo>
                    <a:lnTo>
                      <a:pt x="1282" y="318"/>
                    </a:lnTo>
                    <a:lnTo>
                      <a:pt x="1284" y="325"/>
                    </a:lnTo>
                    <a:lnTo>
                      <a:pt x="1287" y="330"/>
                    </a:lnTo>
                    <a:lnTo>
                      <a:pt x="1292" y="334"/>
                    </a:lnTo>
                    <a:lnTo>
                      <a:pt x="1297" y="335"/>
                    </a:lnTo>
                    <a:lnTo>
                      <a:pt x="1297" y="303"/>
                    </a:lnTo>
                    <a:lnTo>
                      <a:pt x="1297" y="303"/>
                    </a:lnTo>
                    <a:close/>
                    <a:moveTo>
                      <a:pt x="1297" y="346"/>
                    </a:moveTo>
                    <a:lnTo>
                      <a:pt x="1297" y="346"/>
                    </a:lnTo>
                    <a:lnTo>
                      <a:pt x="1297" y="346"/>
                    </a:lnTo>
                    <a:lnTo>
                      <a:pt x="1292" y="347"/>
                    </a:lnTo>
                    <a:lnTo>
                      <a:pt x="1287" y="351"/>
                    </a:lnTo>
                    <a:lnTo>
                      <a:pt x="1284" y="356"/>
                    </a:lnTo>
                    <a:lnTo>
                      <a:pt x="1282" y="363"/>
                    </a:lnTo>
                    <a:lnTo>
                      <a:pt x="1282" y="363"/>
                    </a:lnTo>
                    <a:lnTo>
                      <a:pt x="1284" y="369"/>
                    </a:lnTo>
                    <a:lnTo>
                      <a:pt x="1287" y="375"/>
                    </a:lnTo>
                    <a:lnTo>
                      <a:pt x="1292" y="378"/>
                    </a:lnTo>
                    <a:lnTo>
                      <a:pt x="1297" y="378"/>
                    </a:lnTo>
                    <a:lnTo>
                      <a:pt x="1297" y="346"/>
                    </a:lnTo>
                    <a:lnTo>
                      <a:pt x="1297" y="346"/>
                    </a:lnTo>
                    <a:close/>
                    <a:moveTo>
                      <a:pt x="1297" y="390"/>
                    </a:moveTo>
                    <a:lnTo>
                      <a:pt x="1297" y="390"/>
                    </a:lnTo>
                    <a:lnTo>
                      <a:pt x="1297" y="390"/>
                    </a:lnTo>
                    <a:lnTo>
                      <a:pt x="1292" y="392"/>
                    </a:lnTo>
                    <a:lnTo>
                      <a:pt x="1287" y="395"/>
                    </a:lnTo>
                    <a:lnTo>
                      <a:pt x="1284" y="400"/>
                    </a:lnTo>
                    <a:lnTo>
                      <a:pt x="1282" y="405"/>
                    </a:lnTo>
                    <a:lnTo>
                      <a:pt x="1282" y="405"/>
                    </a:lnTo>
                    <a:lnTo>
                      <a:pt x="1284" y="412"/>
                    </a:lnTo>
                    <a:lnTo>
                      <a:pt x="1287" y="417"/>
                    </a:lnTo>
                    <a:lnTo>
                      <a:pt x="1292" y="421"/>
                    </a:lnTo>
                    <a:lnTo>
                      <a:pt x="1297" y="422"/>
                    </a:lnTo>
                    <a:lnTo>
                      <a:pt x="1297" y="390"/>
                    </a:lnTo>
                    <a:lnTo>
                      <a:pt x="1297" y="390"/>
                    </a:lnTo>
                    <a:close/>
                    <a:moveTo>
                      <a:pt x="1297" y="432"/>
                    </a:moveTo>
                    <a:lnTo>
                      <a:pt x="1297" y="432"/>
                    </a:lnTo>
                    <a:lnTo>
                      <a:pt x="1297" y="432"/>
                    </a:lnTo>
                    <a:lnTo>
                      <a:pt x="1292" y="434"/>
                    </a:lnTo>
                    <a:lnTo>
                      <a:pt x="1287" y="438"/>
                    </a:lnTo>
                    <a:lnTo>
                      <a:pt x="1284" y="443"/>
                    </a:lnTo>
                    <a:lnTo>
                      <a:pt x="1282" y="450"/>
                    </a:lnTo>
                    <a:lnTo>
                      <a:pt x="1282" y="450"/>
                    </a:lnTo>
                    <a:lnTo>
                      <a:pt x="1284" y="455"/>
                    </a:lnTo>
                    <a:lnTo>
                      <a:pt x="1287" y="460"/>
                    </a:lnTo>
                    <a:lnTo>
                      <a:pt x="1292" y="465"/>
                    </a:lnTo>
                    <a:lnTo>
                      <a:pt x="1297" y="465"/>
                    </a:lnTo>
                    <a:lnTo>
                      <a:pt x="1297" y="432"/>
                    </a:lnTo>
                    <a:lnTo>
                      <a:pt x="1297" y="432"/>
                    </a:lnTo>
                    <a:close/>
                    <a:moveTo>
                      <a:pt x="1297" y="477"/>
                    </a:moveTo>
                    <a:lnTo>
                      <a:pt x="1297" y="477"/>
                    </a:lnTo>
                    <a:lnTo>
                      <a:pt x="1297" y="477"/>
                    </a:lnTo>
                    <a:lnTo>
                      <a:pt x="1292" y="477"/>
                    </a:lnTo>
                    <a:lnTo>
                      <a:pt x="1287" y="482"/>
                    </a:lnTo>
                    <a:lnTo>
                      <a:pt x="1284" y="487"/>
                    </a:lnTo>
                    <a:lnTo>
                      <a:pt x="1282" y="492"/>
                    </a:lnTo>
                    <a:lnTo>
                      <a:pt x="1282" y="492"/>
                    </a:lnTo>
                    <a:lnTo>
                      <a:pt x="1284" y="499"/>
                    </a:lnTo>
                    <a:lnTo>
                      <a:pt x="1287" y="504"/>
                    </a:lnTo>
                    <a:lnTo>
                      <a:pt x="1292" y="507"/>
                    </a:lnTo>
                    <a:lnTo>
                      <a:pt x="1297" y="509"/>
                    </a:lnTo>
                    <a:lnTo>
                      <a:pt x="1297" y="477"/>
                    </a:lnTo>
                    <a:lnTo>
                      <a:pt x="1297" y="477"/>
                    </a:lnTo>
                    <a:close/>
                    <a:moveTo>
                      <a:pt x="1297" y="519"/>
                    </a:moveTo>
                    <a:lnTo>
                      <a:pt x="1297" y="519"/>
                    </a:lnTo>
                    <a:lnTo>
                      <a:pt x="1297" y="519"/>
                    </a:lnTo>
                    <a:lnTo>
                      <a:pt x="1292" y="521"/>
                    </a:lnTo>
                    <a:lnTo>
                      <a:pt x="1287" y="524"/>
                    </a:lnTo>
                    <a:lnTo>
                      <a:pt x="1284" y="530"/>
                    </a:lnTo>
                    <a:lnTo>
                      <a:pt x="1282" y="536"/>
                    </a:lnTo>
                    <a:lnTo>
                      <a:pt x="1282" y="536"/>
                    </a:lnTo>
                    <a:lnTo>
                      <a:pt x="1284" y="542"/>
                    </a:lnTo>
                    <a:lnTo>
                      <a:pt x="1287" y="547"/>
                    </a:lnTo>
                    <a:lnTo>
                      <a:pt x="1292" y="550"/>
                    </a:lnTo>
                    <a:lnTo>
                      <a:pt x="1297" y="552"/>
                    </a:lnTo>
                    <a:lnTo>
                      <a:pt x="1297" y="519"/>
                    </a:lnTo>
                    <a:lnTo>
                      <a:pt x="1297" y="519"/>
                    </a:lnTo>
                    <a:close/>
                    <a:moveTo>
                      <a:pt x="1297" y="564"/>
                    </a:moveTo>
                    <a:lnTo>
                      <a:pt x="1297" y="564"/>
                    </a:lnTo>
                    <a:lnTo>
                      <a:pt x="1297" y="564"/>
                    </a:lnTo>
                    <a:lnTo>
                      <a:pt x="1292" y="564"/>
                    </a:lnTo>
                    <a:lnTo>
                      <a:pt x="1287" y="567"/>
                    </a:lnTo>
                    <a:lnTo>
                      <a:pt x="1284" y="572"/>
                    </a:lnTo>
                    <a:lnTo>
                      <a:pt x="1282" y="579"/>
                    </a:lnTo>
                    <a:lnTo>
                      <a:pt x="1282" y="579"/>
                    </a:lnTo>
                    <a:lnTo>
                      <a:pt x="1284" y="586"/>
                    </a:lnTo>
                    <a:lnTo>
                      <a:pt x="1287" y="591"/>
                    </a:lnTo>
                    <a:lnTo>
                      <a:pt x="1292" y="594"/>
                    </a:lnTo>
                    <a:lnTo>
                      <a:pt x="1297" y="596"/>
                    </a:lnTo>
                    <a:lnTo>
                      <a:pt x="1297" y="564"/>
                    </a:lnTo>
                    <a:lnTo>
                      <a:pt x="1297" y="564"/>
                    </a:lnTo>
                    <a:close/>
                    <a:moveTo>
                      <a:pt x="1297" y="606"/>
                    </a:moveTo>
                    <a:lnTo>
                      <a:pt x="1297" y="606"/>
                    </a:lnTo>
                    <a:lnTo>
                      <a:pt x="1297" y="606"/>
                    </a:lnTo>
                    <a:lnTo>
                      <a:pt x="1292" y="608"/>
                    </a:lnTo>
                    <a:lnTo>
                      <a:pt x="1287" y="611"/>
                    </a:lnTo>
                    <a:lnTo>
                      <a:pt x="1284" y="616"/>
                    </a:lnTo>
                    <a:lnTo>
                      <a:pt x="1282" y="623"/>
                    </a:lnTo>
                    <a:lnTo>
                      <a:pt x="1282" y="623"/>
                    </a:lnTo>
                    <a:lnTo>
                      <a:pt x="1284" y="628"/>
                    </a:lnTo>
                    <a:lnTo>
                      <a:pt x="1287" y="633"/>
                    </a:lnTo>
                    <a:lnTo>
                      <a:pt x="1292" y="637"/>
                    </a:lnTo>
                    <a:lnTo>
                      <a:pt x="1297" y="639"/>
                    </a:lnTo>
                    <a:lnTo>
                      <a:pt x="1297" y="606"/>
                    </a:lnTo>
                    <a:lnTo>
                      <a:pt x="1297" y="606"/>
                    </a:lnTo>
                    <a:close/>
                    <a:moveTo>
                      <a:pt x="1297" y="651"/>
                    </a:moveTo>
                    <a:lnTo>
                      <a:pt x="1297" y="651"/>
                    </a:lnTo>
                    <a:lnTo>
                      <a:pt x="1297" y="651"/>
                    </a:lnTo>
                    <a:lnTo>
                      <a:pt x="1292" y="651"/>
                    </a:lnTo>
                    <a:lnTo>
                      <a:pt x="1287" y="654"/>
                    </a:lnTo>
                    <a:lnTo>
                      <a:pt x="1284" y="659"/>
                    </a:lnTo>
                    <a:lnTo>
                      <a:pt x="1282" y="666"/>
                    </a:lnTo>
                    <a:lnTo>
                      <a:pt x="1282" y="666"/>
                    </a:lnTo>
                    <a:lnTo>
                      <a:pt x="1284" y="673"/>
                    </a:lnTo>
                    <a:lnTo>
                      <a:pt x="1287" y="678"/>
                    </a:lnTo>
                    <a:lnTo>
                      <a:pt x="1292" y="681"/>
                    </a:lnTo>
                    <a:lnTo>
                      <a:pt x="1297" y="683"/>
                    </a:lnTo>
                    <a:lnTo>
                      <a:pt x="1297" y="651"/>
                    </a:lnTo>
                    <a:lnTo>
                      <a:pt x="1297" y="651"/>
                    </a:lnTo>
                    <a:close/>
                    <a:moveTo>
                      <a:pt x="1297" y="693"/>
                    </a:moveTo>
                    <a:lnTo>
                      <a:pt x="1297" y="693"/>
                    </a:lnTo>
                    <a:lnTo>
                      <a:pt x="1297" y="693"/>
                    </a:lnTo>
                    <a:lnTo>
                      <a:pt x="1292" y="695"/>
                    </a:lnTo>
                    <a:lnTo>
                      <a:pt x="1287" y="698"/>
                    </a:lnTo>
                    <a:lnTo>
                      <a:pt x="1284" y="703"/>
                    </a:lnTo>
                    <a:lnTo>
                      <a:pt x="1282" y="710"/>
                    </a:lnTo>
                    <a:lnTo>
                      <a:pt x="1282" y="710"/>
                    </a:lnTo>
                    <a:lnTo>
                      <a:pt x="1284" y="715"/>
                    </a:lnTo>
                    <a:lnTo>
                      <a:pt x="1287" y="720"/>
                    </a:lnTo>
                    <a:lnTo>
                      <a:pt x="1292" y="724"/>
                    </a:lnTo>
                    <a:lnTo>
                      <a:pt x="1297" y="725"/>
                    </a:lnTo>
                    <a:lnTo>
                      <a:pt x="1297" y="693"/>
                    </a:lnTo>
                    <a:lnTo>
                      <a:pt x="1297" y="693"/>
                    </a:lnTo>
                    <a:close/>
                    <a:moveTo>
                      <a:pt x="1297" y="737"/>
                    </a:moveTo>
                    <a:lnTo>
                      <a:pt x="1297" y="737"/>
                    </a:lnTo>
                    <a:lnTo>
                      <a:pt x="1297" y="737"/>
                    </a:lnTo>
                    <a:lnTo>
                      <a:pt x="1292" y="737"/>
                    </a:lnTo>
                    <a:lnTo>
                      <a:pt x="1287" y="741"/>
                    </a:lnTo>
                    <a:lnTo>
                      <a:pt x="1284" y="746"/>
                    </a:lnTo>
                    <a:lnTo>
                      <a:pt x="1282" y="753"/>
                    </a:lnTo>
                    <a:lnTo>
                      <a:pt x="1282" y="753"/>
                    </a:lnTo>
                    <a:lnTo>
                      <a:pt x="1284" y="760"/>
                    </a:lnTo>
                    <a:lnTo>
                      <a:pt x="1287" y="765"/>
                    </a:lnTo>
                    <a:lnTo>
                      <a:pt x="1292" y="768"/>
                    </a:lnTo>
                    <a:lnTo>
                      <a:pt x="1297" y="770"/>
                    </a:lnTo>
                    <a:lnTo>
                      <a:pt x="1297" y="737"/>
                    </a:lnTo>
                    <a:lnTo>
                      <a:pt x="1297" y="737"/>
                    </a:lnTo>
                    <a:close/>
                    <a:moveTo>
                      <a:pt x="1297" y="780"/>
                    </a:moveTo>
                    <a:lnTo>
                      <a:pt x="1297" y="780"/>
                    </a:lnTo>
                    <a:lnTo>
                      <a:pt x="1297" y="780"/>
                    </a:lnTo>
                    <a:lnTo>
                      <a:pt x="1292" y="782"/>
                    </a:lnTo>
                    <a:lnTo>
                      <a:pt x="1287" y="785"/>
                    </a:lnTo>
                    <a:lnTo>
                      <a:pt x="1284" y="790"/>
                    </a:lnTo>
                    <a:lnTo>
                      <a:pt x="1282" y="797"/>
                    </a:lnTo>
                    <a:lnTo>
                      <a:pt x="1282" y="797"/>
                    </a:lnTo>
                    <a:lnTo>
                      <a:pt x="1284" y="802"/>
                    </a:lnTo>
                    <a:lnTo>
                      <a:pt x="1287" y="807"/>
                    </a:lnTo>
                    <a:lnTo>
                      <a:pt x="1292" y="811"/>
                    </a:lnTo>
                    <a:lnTo>
                      <a:pt x="1297" y="812"/>
                    </a:lnTo>
                    <a:lnTo>
                      <a:pt x="1297" y="780"/>
                    </a:lnTo>
                    <a:lnTo>
                      <a:pt x="1297" y="780"/>
                    </a:lnTo>
                    <a:close/>
                    <a:moveTo>
                      <a:pt x="1297" y="824"/>
                    </a:moveTo>
                    <a:lnTo>
                      <a:pt x="1297" y="824"/>
                    </a:lnTo>
                    <a:lnTo>
                      <a:pt x="1297" y="824"/>
                    </a:lnTo>
                    <a:lnTo>
                      <a:pt x="1292" y="824"/>
                    </a:lnTo>
                    <a:lnTo>
                      <a:pt x="1287" y="828"/>
                    </a:lnTo>
                    <a:lnTo>
                      <a:pt x="1284" y="833"/>
                    </a:lnTo>
                    <a:lnTo>
                      <a:pt x="1282" y="840"/>
                    </a:lnTo>
                    <a:lnTo>
                      <a:pt x="1282" y="840"/>
                    </a:lnTo>
                    <a:lnTo>
                      <a:pt x="1284" y="846"/>
                    </a:lnTo>
                    <a:lnTo>
                      <a:pt x="1287" y="852"/>
                    </a:lnTo>
                    <a:lnTo>
                      <a:pt x="1292" y="855"/>
                    </a:lnTo>
                    <a:lnTo>
                      <a:pt x="1297" y="857"/>
                    </a:lnTo>
                    <a:lnTo>
                      <a:pt x="1297" y="824"/>
                    </a:lnTo>
                    <a:lnTo>
                      <a:pt x="1297" y="824"/>
                    </a:lnTo>
                    <a:close/>
                    <a:moveTo>
                      <a:pt x="1297" y="867"/>
                    </a:moveTo>
                    <a:lnTo>
                      <a:pt x="1297" y="867"/>
                    </a:lnTo>
                    <a:lnTo>
                      <a:pt x="1297" y="867"/>
                    </a:lnTo>
                    <a:lnTo>
                      <a:pt x="1292" y="869"/>
                    </a:lnTo>
                    <a:lnTo>
                      <a:pt x="1287" y="872"/>
                    </a:lnTo>
                    <a:lnTo>
                      <a:pt x="1284" y="877"/>
                    </a:lnTo>
                    <a:lnTo>
                      <a:pt x="1282" y="882"/>
                    </a:lnTo>
                    <a:lnTo>
                      <a:pt x="1282" y="882"/>
                    </a:lnTo>
                    <a:lnTo>
                      <a:pt x="1284" y="889"/>
                    </a:lnTo>
                    <a:lnTo>
                      <a:pt x="1287" y="894"/>
                    </a:lnTo>
                    <a:lnTo>
                      <a:pt x="1292" y="897"/>
                    </a:lnTo>
                    <a:lnTo>
                      <a:pt x="1297" y="899"/>
                    </a:lnTo>
                    <a:lnTo>
                      <a:pt x="1297" y="867"/>
                    </a:lnTo>
                    <a:lnTo>
                      <a:pt x="1297" y="867"/>
                    </a:lnTo>
                    <a:close/>
                    <a:moveTo>
                      <a:pt x="1297" y="909"/>
                    </a:moveTo>
                    <a:lnTo>
                      <a:pt x="1297" y="909"/>
                    </a:lnTo>
                    <a:lnTo>
                      <a:pt x="1297" y="909"/>
                    </a:lnTo>
                    <a:lnTo>
                      <a:pt x="1292" y="911"/>
                    </a:lnTo>
                    <a:lnTo>
                      <a:pt x="1287" y="915"/>
                    </a:lnTo>
                    <a:lnTo>
                      <a:pt x="1284" y="920"/>
                    </a:lnTo>
                    <a:lnTo>
                      <a:pt x="1282" y="926"/>
                    </a:lnTo>
                    <a:lnTo>
                      <a:pt x="1282" y="926"/>
                    </a:lnTo>
                    <a:lnTo>
                      <a:pt x="1284" y="933"/>
                    </a:lnTo>
                    <a:lnTo>
                      <a:pt x="1287" y="938"/>
                    </a:lnTo>
                    <a:lnTo>
                      <a:pt x="1292" y="942"/>
                    </a:lnTo>
                    <a:lnTo>
                      <a:pt x="1297" y="942"/>
                    </a:lnTo>
                    <a:lnTo>
                      <a:pt x="1297" y="909"/>
                    </a:lnTo>
                    <a:lnTo>
                      <a:pt x="1297" y="909"/>
                    </a:lnTo>
                    <a:close/>
                    <a:moveTo>
                      <a:pt x="1297" y="954"/>
                    </a:moveTo>
                    <a:lnTo>
                      <a:pt x="1297" y="954"/>
                    </a:lnTo>
                    <a:lnTo>
                      <a:pt x="1297" y="954"/>
                    </a:lnTo>
                    <a:lnTo>
                      <a:pt x="1292" y="955"/>
                    </a:lnTo>
                    <a:lnTo>
                      <a:pt x="1287" y="959"/>
                    </a:lnTo>
                    <a:lnTo>
                      <a:pt x="1284" y="964"/>
                    </a:lnTo>
                    <a:lnTo>
                      <a:pt x="1282" y="969"/>
                    </a:lnTo>
                    <a:lnTo>
                      <a:pt x="1282" y="969"/>
                    </a:lnTo>
                    <a:lnTo>
                      <a:pt x="1284" y="976"/>
                    </a:lnTo>
                    <a:lnTo>
                      <a:pt x="1287" y="981"/>
                    </a:lnTo>
                    <a:lnTo>
                      <a:pt x="1292" y="984"/>
                    </a:lnTo>
                    <a:lnTo>
                      <a:pt x="1297" y="986"/>
                    </a:lnTo>
                    <a:lnTo>
                      <a:pt x="1297" y="954"/>
                    </a:lnTo>
                    <a:lnTo>
                      <a:pt x="1297" y="954"/>
                    </a:lnTo>
                    <a:close/>
                    <a:moveTo>
                      <a:pt x="1297" y="996"/>
                    </a:moveTo>
                    <a:lnTo>
                      <a:pt x="1297" y="996"/>
                    </a:lnTo>
                    <a:lnTo>
                      <a:pt x="1297" y="996"/>
                    </a:lnTo>
                    <a:lnTo>
                      <a:pt x="1292" y="998"/>
                    </a:lnTo>
                    <a:lnTo>
                      <a:pt x="1287" y="1001"/>
                    </a:lnTo>
                    <a:lnTo>
                      <a:pt x="1284" y="1007"/>
                    </a:lnTo>
                    <a:lnTo>
                      <a:pt x="1282" y="1013"/>
                    </a:lnTo>
                    <a:lnTo>
                      <a:pt x="1282" y="1013"/>
                    </a:lnTo>
                    <a:lnTo>
                      <a:pt x="1284" y="1020"/>
                    </a:lnTo>
                    <a:lnTo>
                      <a:pt x="1287" y="1025"/>
                    </a:lnTo>
                    <a:lnTo>
                      <a:pt x="1292" y="1029"/>
                    </a:lnTo>
                    <a:lnTo>
                      <a:pt x="1297" y="1029"/>
                    </a:lnTo>
                    <a:lnTo>
                      <a:pt x="1297" y="996"/>
                    </a:lnTo>
                    <a:lnTo>
                      <a:pt x="1297" y="996"/>
                    </a:lnTo>
                    <a:close/>
                    <a:moveTo>
                      <a:pt x="1297" y="1041"/>
                    </a:moveTo>
                    <a:lnTo>
                      <a:pt x="1297" y="1041"/>
                    </a:lnTo>
                    <a:lnTo>
                      <a:pt x="1297" y="1041"/>
                    </a:lnTo>
                    <a:lnTo>
                      <a:pt x="1292" y="1042"/>
                    </a:lnTo>
                    <a:lnTo>
                      <a:pt x="1287" y="1046"/>
                    </a:lnTo>
                    <a:lnTo>
                      <a:pt x="1284" y="1051"/>
                    </a:lnTo>
                    <a:lnTo>
                      <a:pt x="1282" y="1056"/>
                    </a:lnTo>
                    <a:lnTo>
                      <a:pt x="1282" y="1056"/>
                    </a:lnTo>
                    <a:lnTo>
                      <a:pt x="1284" y="1063"/>
                    </a:lnTo>
                    <a:lnTo>
                      <a:pt x="1287" y="1068"/>
                    </a:lnTo>
                    <a:lnTo>
                      <a:pt x="1292" y="1071"/>
                    </a:lnTo>
                    <a:lnTo>
                      <a:pt x="1297" y="1073"/>
                    </a:lnTo>
                    <a:lnTo>
                      <a:pt x="1297" y="1041"/>
                    </a:lnTo>
                    <a:lnTo>
                      <a:pt x="1297" y="1041"/>
                    </a:lnTo>
                    <a:close/>
                    <a:moveTo>
                      <a:pt x="1297" y="1083"/>
                    </a:moveTo>
                    <a:lnTo>
                      <a:pt x="1297" y="1083"/>
                    </a:lnTo>
                    <a:lnTo>
                      <a:pt x="1297" y="1083"/>
                    </a:lnTo>
                    <a:lnTo>
                      <a:pt x="1292" y="1085"/>
                    </a:lnTo>
                    <a:lnTo>
                      <a:pt x="1287" y="1088"/>
                    </a:lnTo>
                    <a:lnTo>
                      <a:pt x="1284" y="1093"/>
                    </a:lnTo>
                    <a:lnTo>
                      <a:pt x="1282" y="1100"/>
                    </a:lnTo>
                    <a:lnTo>
                      <a:pt x="1282" y="1100"/>
                    </a:lnTo>
                    <a:lnTo>
                      <a:pt x="1284" y="1107"/>
                    </a:lnTo>
                    <a:lnTo>
                      <a:pt x="1287" y="1112"/>
                    </a:lnTo>
                    <a:lnTo>
                      <a:pt x="1292" y="1116"/>
                    </a:lnTo>
                    <a:lnTo>
                      <a:pt x="1297" y="1116"/>
                    </a:lnTo>
                    <a:lnTo>
                      <a:pt x="1297" y="1083"/>
                    </a:lnTo>
                    <a:lnTo>
                      <a:pt x="1297" y="1083"/>
                    </a:lnTo>
                    <a:close/>
                    <a:moveTo>
                      <a:pt x="1297" y="1127"/>
                    </a:moveTo>
                    <a:lnTo>
                      <a:pt x="1297" y="1127"/>
                    </a:lnTo>
                    <a:lnTo>
                      <a:pt x="1297" y="1127"/>
                    </a:lnTo>
                    <a:lnTo>
                      <a:pt x="1292" y="1129"/>
                    </a:lnTo>
                    <a:lnTo>
                      <a:pt x="1287" y="1133"/>
                    </a:lnTo>
                    <a:lnTo>
                      <a:pt x="1284" y="1138"/>
                    </a:lnTo>
                    <a:lnTo>
                      <a:pt x="1282" y="1143"/>
                    </a:lnTo>
                    <a:lnTo>
                      <a:pt x="1282" y="1143"/>
                    </a:lnTo>
                    <a:lnTo>
                      <a:pt x="1284" y="1150"/>
                    </a:lnTo>
                    <a:lnTo>
                      <a:pt x="1287" y="1155"/>
                    </a:lnTo>
                    <a:lnTo>
                      <a:pt x="1292" y="1158"/>
                    </a:lnTo>
                    <a:lnTo>
                      <a:pt x="1297" y="1160"/>
                    </a:lnTo>
                    <a:lnTo>
                      <a:pt x="1297" y="1127"/>
                    </a:lnTo>
                    <a:lnTo>
                      <a:pt x="1297" y="1127"/>
                    </a:lnTo>
                    <a:close/>
                    <a:moveTo>
                      <a:pt x="1297" y="1170"/>
                    </a:moveTo>
                    <a:lnTo>
                      <a:pt x="1297" y="1170"/>
                    </a:lnTo>
                    <a:lnTo>
                      <a:pt x="1297" y="1170"/>
                    </a:lnTo>
                    <a:lnTo>
                      <a:pt x="1292" y="1172"/>
                    </a:lnTo>
                    <a:lnTo>
                      <a:pt x="1287" y="1175"/>
                    </a:lnTo>
                    <a:lnTo>
                      <a:pt x="1284" y="1180"/>
                    </a:lnTo>
                    <a:lnTo>
                      <a:pt x="1282" y="1187"/>
                    </a:lnTo>
                    <a:lnTo>
                      <a:pt x="1282" y="1187"/>
                    </a:lnTo>
                    <a:lnTo>
                      <a:pt x="1284" y="1192"/>
                    </a:lnTo>
                    <a:lnTo>
                      <a:pt x="1287" y="1199"/>
                    </a:lnTo>
                    <a:lnTo>
                      <a:pt x="1292" y="1202"/>
                    </a:lnTo>
                    <a:lnTo>
                      <a:pt x="1297" y="1202"/>
                    </a:lnTo>
                    <a:lnTo>
                      <a:pt x="1297" y="1170"/>
                    </a:lnTo>
                    <a:lnTo>
                      <a:pt x="1297" y="1170"/>
                    </a:lnTo>
                    <a:close/>
                    <a:moveTo>
                      <a:pt x="1297" y="1214"/>
                    </a:moveTo>
                    <a:lnTo>
                      <a:pt x="1297" y="1214"/>
                    </a:lnTo>
                    <a:lnTo>
                      <a:pt x="1297" y="1214"/>
                    </a:lnTo>
                    <a:lnTo>
                      <a:pt x="1292" y="1216"/>
                    </a:lnTo>
                    <a:lnTo>
                      <a:pt x="1287" y="1219"/>
                    </a:lnTo>
                    <a:lnTo>
                      <a:pt x="1284" y="1225"/>
                    </a:lnTo>
                    <a:lnTo>
                      <a:pt x="1282" y="1230"/>
                    </a:lnTo>
                    <a:lnTo>
                      <a:pt x="1282" y="1230"/>
                    </a:lnTo>
                    <a:lnTo>
                      <a:pt x="1284" y="1236"/>
                    </a:lnTo>
                    <a:lnTo>
                      <a:pt x="1287" y="1242"/>
                    </a:lnTo>
                    <a:lnTo>
                      <a:pt x="1292" y="1245"/>
                    </a:lnTo>
                    <a:lnTo>
                      <a:pt x="1297" y="1247"/>
                    </a:lnTo>
                    <a:lnTo>
                      <a:pt x="1297" y="1214"/>
                    </a:lnTo>
                    <a:lnTo>
                      <a:pt x="1297" y="1214"/>
                    </a:lnTo>
                    <a:close/>
                    <a:moveTo>
                      <a:pt x="539" y="1083"/>
                    </a:moveTo>
                    <a:lnTo>
                      <a:pt x="539" y="1083"/>
                    </a:lnTo>
                    <a:lnTo>
                      <a:pt x="539" y="1083"/>
                    </a:lnTo>
                    <a:lnTo>
                      <a:pt x="546" y="1085"/>
                    </a:lnTo>
                    <a:lnTo>
                      <a:pt x="551" y="1088"/>
                    </a:lnTo>
                    <a:lnTo>
                      <a:pt x="555" y="1093"/>
                    </a:lnTo>
                    <a:lnTo>
                      <a:pt x="555" y="1100"/>
                    </a:lnTo>
                    <a:lnTo>
                      <a:pt x="555" y="1100"/>
                    </a:lnTo>
                    <a:lnTo>
                      <a:pt x="555" y="1107"/>
                    </a:lnTo>
                    <a:lnTo>
                      <a:pt x="551" y="1112"/>
                    </a:lnTo>
                    <a:lnTo>
                      <a:pt x="546" y="1116"/>
                    </a:lnTo>
                    <a:lnTo>
                      <a:pt x="539" y="1116"/>
                    </a:lnTo>
                    <a:lnTo>
                      <a:pt x="539" y="1116"/>
                    </a:lnTo>
                    <a:lnTo>
                      <a:pt x="534" y="1116"/>
                    </a:lnTo>
                    <a:lnTo>
                      <a:pt x="529" y="1112"/>
                    </a:lnTo>
                    <a:lnTo>
                      <a:pt x="526" y="1107"/>
                    </a:lnTo>
                    <a:lnTo>
                      <a:pt x="524" y="1100"/>
                    </a:lnTo>
                    <a:lnTo>
                      <a:pt x="524" y="1100"/>
                    </a:lnTo>
                    <a:lnTo>
                      <a:pt x="526" y="1093"/>
                    </a:lnTo>
                    <a:lnTo>
                      <a:pt x="529" y="1088"/>
                    </a:lnTo>
                    <a:lnTo>
                      <a:pt x="534" y="1085"/>
                    </a:lnTo>
                    <a:lnTo>
                      <a:pt x="539" y="1083"/>
                    </a:lnTo>
                    <a:lnTo>
                      <a:pt x="539" y="1083"/>
                    </a:lnTo>
                    <a:close/>
                    <a:moveTo>
                      <a:pt x="657" y="1083"/>
                    </a:moveTo>
                    <a:lnTo>
                      <a:pt x="657" y="1083"/>
                    </a:lnTo>
                    <a:lnTo>
                      <a:pt x="657" y="1083"/>
                    </a:lnTo>
                    <a:lnTo>
                      <a:pt x="662" y="1085"/>
                    </a:lnTo>
                    <a:lnTo>
                      <a:pt x="667" y="1088"/>
                    </a:lnTo>
                    <a:lnTo>
                      <a:pt x="670" y="1093"/>
                    </a:lnTo>
                    <a:lnTo>
                      <a:pt x="672" y="1100"/>
                    </a:lnTo>
                    <a:lnTo>
                      <a:pt x="672" y="1100"/>
                    </a:lnTo>
                    <a:lnTo>
                      <a:pt x="670" y="1107"/>
                    </a:lnTo>
                    <a:lnTo>
                      <a:pt x="667" y="1112"/>
                    </a:lnTo>
                    <a:lnTo>
                      <a:pt x="662" y="1116"/>
                    </a:lnTo>
                    <a:lnTo>
                      <a:pt x="657" y="1116"/>
                    </a:lnTo>
                    <a:lnTo>
                      <a:pt x="657" y="1116"/>
                    </a:lnTo>
                    <a:lnTo>
                      <a:pt x="650" y="1116"/>
                    </a:lnTo>
                    <a:lnTo>
                      <a:pt x="645" y="1112"/>
                    </a:lnTo>
                    <a:lnTo>
                      <a:pt x="642" y="1107"/>
                    </a:lnTo>
                    <a:lnTo>
                      <a:pt x="642" y="1100"/>
                    </a:lnTo>
                    <a:lnTo>
                      <a:pt x="642" y="1100"/>
                    </a:lnTo>
                    <a:lnTo>
                      <a:pt x="642" y="1093"/>
                    </a:lnTo>
                    <a:lnTo>
                      <a:pt x="645" y="1088"/>
                    </a:lnTo>
                    <a:lnTo>
                      <a:pt x="650" y="1085"/>
                    </a:lnTo>
                    <a:lnTo>
                      <a:pt x="657" y="1083"/>
                    </a:lnTo>
                    <a:lnTo>
                      <a:pt x="657" y="1083"/>
                    </a:lnTo>
                    <a:close/>
                    <a:moveTo>
                      <a:pt x="715" y="1127"/>
                    </a:moveTo>
                    <a:lnTo>
                      <a:pt x="715" y="1127"/>
                    </a:lnTo>
                    <a:lnTo>
                      <a:pt x="715" y="1127"/>
                    </a:lnTo>
                    <a:lnTo>
                      <a:pt x="720" y="1129"/>
                    </a:lnTo>
                    <a:lnTo>
                      <a:pt x="725" y="1133"/>
                    </a:lnTo>
                    <a:lnTo>
                      <a:pt x="728" y="1138"/>
                    </a:lnTo>
                    <a:lnTo>
                      <a:pt x="730" y="1143"/>
                    </a:lnTo>
                    <a:lnTo>
                      <a:pt x="730" y="1143"/>
                    </a:lnTo>
                    <a:lnTo>
                      <a:pt x="728" y="1150"/>
                    </a:lnTo>
                    <a:lnTo>
                      <a:pt x="725" y="1155"/>
                    </a:lnTo>
                    <a:lnTo>
                      <a:pt x="720" y="1158"/>
                    </a:lnTo>
                    <a:lnTo>
                      <a:pt x="715" y="1160"/>
                    </a:lnTo>
                    <a:lnTo>
                      <a:pt x="715" y="1160"/>
                    </a:lnTo>
                    <a:lnTo>
                      <a:pt x="708" y="1158"/>
                    </a:lnTo>
                    <a:lnTo>
                      <a:pt x="703" y="1155"/>
                    </a:lnTo>
                    <a:lnTo>
                      <a:pt x="701" y="1150"/>
                    </a:lnTo>
                    <a:lnTo>
                      <a:pt x="699" y="1143"/>
                    </a:lnTo>
                    <a:lnTo>
                      <a:pt x="699" y="1143"/>
                    </a:lnTo>
                    <a:lnTo>
                      <a:pt x="701" y="1138"/>
                    </a:lnTo>
                    <a:lnTo>
                      <a:pt x="703" y="1133"/>
                    </a:lnTo>
                    <a:lnTo>
                      <a:pt x="708" y="1129"/>
                    </a:lnTo>
                    <a:lnTo>
                      <a:pt x="715" y="1127"/>
                    </a:lnTo>
                    <a:lnTo>
                      <a:pt x="715" y="1127"/>
                    </a:lnTo>
                    <a:close/>
                    <a:moveTo>
                      <a:pt x="773" y="1127"/>
                    </a:moveTo>
                    <a:lnTo>
                      <a:pt x="773" y="1127"/>
                    </a:lnTo>
                    <a:lnTo>
                      <a:pt x="773" y="1127"/>
                    </a:lnTo>
                    <a:lnTo>
                      <a:pt x="779" y="1129"/>
                    </a:lnTo>
                    <a:lnTo>
                      <a:pt x="785" y="1133"/>
                    </a:lnTo>
                    <a:lnTo>
                      <a:pt x="786" y="1138"/>
                    </a:lnTo>
                    <a:lnTo>
                      <a:pt x="788" y="1143"/>
                    </a:lnTo>
                    <a:lnTo>
                      <a:pt x="788" y="1143"/>
                    </a:lnTo>
                    <a:lnTo>
                      <a:pt x="786" y="1150"/>
                    </a:lnTo>
                    <a:lnTo>
                      <a:pt x="785" y="1155"/>
                    </a:lnTo>
                    <a:lnTo>
                      <a:pt x="779" y="1158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68" y="1158"/>
                    </a:lnTo>
                    <a:lnTo>
                      <a:pt x="762" y="1155"/>
                    </a:lnTo>
                    <a:lnTo>
                      <a:pt x="759" y="1150"/>
                    </a:lnTo>
                    <a:lnTo>
                      <a:pt x="757" y="1143"/>
                    </a:lnTo>
                    <a:lnTo>
                      <a:pt x="757" y="1143"/>
                    </a:lnTo>
                    <a:lnTo>
                      <a:pt x="759" y="1138"/>
                    </a:lnTo>
                    <a:lnTo>
                      <a:pt x="762" y="1133"/>
                    </a:lnTo>
                    <a:lnTo>
                      <a:pt x="768" y="1129"/>
                    </a:lnTo>
                    <a:lnTo>
                      <a:pt x="773" y="1127"/>
                    </a:lnTo>
                    <a:lnTo>
                      <a:pt x="773" y="1127"/>
                    </a:lnTo>
                    <a:close/>
                    <a:moveTo>
                      <a:pt x="773" y="1170"/>
                    </a:moveTo>
                    <a:lnTo>
                      <a:pt x="773" y="1170"/>
                    </a:lnTo>
                    <a:lnTo>
                      <a:pt x="773" y="1170"/>
                    </a:lnTo>
                    <a:lnTo>
                      <a:pt x="779" y="1172"/>
                    </a:lnTo>
                    <a:lnTo>
                      <a:pt x="785" y="1175"/>
                    </a:lnTo>
                    <a:lnTo>
                      <a:pt x="786" y="1180"/>
                    </a:lnTo>
                    <a:lnTo>
                      <a:pt x="788" y="1187"/>
                    </a:lnTo>
                    <a:lnTo>
                      <a:pt x="788" y="1187"/>
                    </a:lnTo>
                    <a:lnTo>
                      <a:pt x="786" y="1192"/>
                    </a:lnTo>
                    <a:lnTo>
                      <a:pt x="785" y="1199"/>
                    </a:lnTo>
                    <a:lnTo>
                      <a:pt x="779" y="1202"/>
                    </a:lnTo>
                    <a:lnTo>
                      <a:pt x="773" y="1202"/>
                    </a:lnTo>
                    <a:lnTo>
                      <a:pt x="773" y="1202"/>
                    </a:lnTo>
                    <a:lnTo>
                      <a:pt x="768" y="1202"/>
                    </a:lnTo>
                    <a:lnTo>
                      <a:pt x="762" y="1199"/>
                    </a:lnTo>
                    <a:lnTo>
                      <a:pt x="759" y="1192"/>
                    </a:lnTo>
                    <a:lnTo>
                      <a:pt x="757" y="1187"/>
                    </a:lnTo>
                    <a:lnTo>
                      <a:pt x="757" y="1187"/>
                    </a:lnTo>
                    <a:lnTo>
                      <a:pt x="759" y="1180"/>
                    </a:lnTo>
                    <a:lnTo>
                      <a:pt x="762" y="1175"/>
                    </a:lnTo>
                    <a:lnTo>
                      <a:pt x="768" y="1172"/>
                    </a:lnTo>
                    <a:lnTo>
                      <a:pt x="773" y="1170"/>
                    </a:lnTo>
                    <a:lnTo>
                      <a:pt x="773" y="1170"/>
                    </a:lnTo>
                    <a:close/>
                    <a:moveTo>
                      <a:pt x="831" y="1170"/>
                    </a:moveTo>
                    <a:lnTo>
                      <a:pt x="831" y="1170"/>
                    </a:lnTo>
                    <a:lnTo>
                      <a:pt x="831" y="1170"/>
                    </a:lnTo>
                    <a:lnTo>
                      <a:pt x="837" y="1172"/>
                    </a:lnTo>
                    <a:lnTo>
                      <a:pt x="842" y="1175"/>
                    </a:lnTo>
                    <a:lnTo>
                      <a:pt x="846" y="1180"/>
                    </a:lnTo>
                    <a:lnTo>
                      <a:pt x="846" y="1187"/>
                    </a:lnTo>
                    <a:lnTo>
                      <a:pt x="846" y="1187"/>
                    </a:lnTo>
                    <a:lnTo>
                      <a:pt x="846" y="1192"/>
                    </a:lnTo>
                    <a:lnTo>
                      <a:pt x="842" y="1199"/>
                    </a:lnTo>
                    <a:lnTo>
                      <a:pt x="837" y="1202"/>
                    </a:lnTo>
                    <a:lnTo>
                      <a:pt x="831" y="1202"/>
                    </a:lnTo>
                    <a:lnTo>
                      <a:pt x="831" y="1202"/>
                    </a:lnTo>
                    <a:lnTo>
                      <a:pt x="825" y="1202"/>
                    </a:lnTo>
                    <a:lnTo>
                      <a:pt x="820" y="1199"/>
                    </a:lnTo>
                    <a:lnTo>
                      <a:pt x="817" y="1192"/>
                    </a:lnTo>
                    <a:lnTo>
                      <a:pt x="815" y="1187"/>
                    </a:lnTo>
                    <a:lnTo>
                      <a:pt x="815" y="1187"/>
                    </a:lnTo>
                    <a:lnTo>
                      <a:pt x="817" y="1180"/>
                    </a:lnTo>
                    <a:lnTo>
                      <a:pt x="820" y="1175"/>
                    </a:lnTo>
                    <a:lnTo>
                      <a:pt x="825" y="1172"/>
                    </a:lnTo>
                    <a:lnTo>
                      <a:pt x="831" y="1170"/>
                    </a:lnTo>
                    <a:lnTo>
                      <a:pt x="831" y="1170"/>
                    </a:lnTo>
                    <a:close/>
                    <a:moveTo>
                      <a:pt x="890" y="1170"/>
                    </a:moveTo>
                    <a:lnTo>
                      <a:pt x="890" y="1170"/>
                    </a:lnTo>
                    <a:lnTo>
                      <a:pt x="890" y="1170"/>
                    </a:lnTo>
                    <a:lnTo>
                      <a:pt x="895" y="1172"/>
                    </a:lnTo>
                    <a:lnTo>
                      <a:pt x="900" y="1175"/>
                    </a:lnTo>
                    <a:lnTo>
                      <a:pt x="904" y="1180"/>
                    </a:lnTo>
                    <a:lnTo>
                      <a:pt x="905" y="1187"/>
                    </a:lnTo>
                    <a:lnTo>
                      <a:pt x="905" y="1187"/>
                    </a:lnTo>
                    <a:lnTo>
                      <a:pt x="904" y="1192"/>
                    </a:lnTo>
                    <a:lnTo>
                      <a:pt x="900" y="1199"/>
                    </a:lnTo>
                    <a:lnTo>
                      <a:pt x="895" y="1202"/>
                    </a:lnTo>
                    <a:lnTo>
                      <a:pt x="890" y="1202"/>
                    </a:lnTo>
                    <a:lnTo>
                      <a:pt x="890" y="1202"/>
                    </a:lnTo>
                    <a:lnTo>
                      <a:pt x="883" y="1202"/>
                    </a:lnTo>
                    <a:lnTo>
                      <a:pt x="878" y="1199"/>
                    </a:lnTo>
                    <a:lnTo>
                      <a:pt x="875" y="1192"/>
                    </a:lnTo>
                    <a:lnTo>
                      <a:pt x="873" y="1187"/>
                    </a:lnTo>
                    <a:lnTo>
                      <a:pt x="873" y="1187"/>
                    </a:lnTo>
                    <a:lnTo>
                      <a:pt x="875" y="1180"/>
                    </a:lnTo>
                    <a:lnTo>
                      <a:pt x="878" y="1175"/>
                    </a:lnTo>
                    <a:lnTo>
                      <a:pt x="883" y="1172"/>
                    </a:lnTo>
                    <a:lnTo>
                      <a:pt x="890" y="1170"/>
                    </a:lnTo>
                    <a:lnTo>
                      <a:pt x="890" y="1170"/>
                    </a:lnTo>
                    <a:close/>
                    <a:moveTo>
                      <a:pt x="890" y="1127"/>
                    </a:moveTo>
                    <a:lnTo>
                      <a:pt x="890" y="1127"/>
                    </a:lnTo>
                    <a:lnTo>
                      <a:pt x="890" y="1127"/>
                    </a:lnTo>
                    <a:lnTo>
                      <a:pt x="895" y="1129"/>
                    </a:lnTo>
                    <a:lnTo>
                      <a:pt x="900" y="1133"/>
                    </a:lnTo>
                    <a:lnTo>
                      <a:pt x="904" y="1138"/>
                    </a:lnTo>
                    <a:lnTo>
                      <a:pt x="905" y="1143"/>
                    </a:lnTo>
                    <a:lnTo>
                      <a:pt x="905" y="1143"/>
                    </a:lnTo>
                    <a:lnTo>
                      <a:pt x="904" y="1150"/>
                    </a:lnTo>
                    <a:lnTo>
                      <a:pt x="900" y="1155"/>
                    </a:lnTo>
                    <a:lnTo>
                      <a:pt x="895" y="1158"/>
                    </a:lnTo>
                    <a:lnTo>
                      <a:pt x="890" y="1160"/>
                    </a:lnTo>
                    <a:lnTo>
                      <a:pt x="890" y="1160"/>
                    </a:lnTo>
                    <a:lnTo>
                      <a:pt x="883" y="1158"/>
                    </a:lnTo>
                    <a:lnTo>
                      <a:pt x="878" y="1155"/>
                    </a:lnTo>
                    <a:lnTo>
                      <a:pt x="875" y="1150"/>
                    </a:lnTo>
                    <a:lnTo>
                      <a:pt x="873" y="1143"/>
                    </a:lnTo>
                    <a:lnTo>
                      <a:pt x="873" y="1143"/>
                    </a:lnTo>
                    <a:lnTo>
                      <a:pt x="875" y="1138"/>
                    </a:lnTo>
                    <a:lnTo>
                      <a:pt x="878" y="1133"/>
                    </a:lnTo>
                    <a:lnTo>
                      <a:pt x="883" y="1129"/>
                    </a:lnTo>
                    <a:lnTo>
                      <a:pt x="890" y="1127"/>
                    </a:lnTo>
                    <a:lnTo>
                      <a:pt x="890" y="1127"/>
                    </a:lnTo>
                    <a:close/>
                    <a:moveTo>
                      <a:pt x="831" y="1127"/>
                    </a:moveTo>
                    <a:lnTo>
                      <a:pt x="831" y="1127"/>
                    </a:lnTo>
                    <a:lnTo>
                      <a:pt x="831" y="1127"/>
                    </a:lnTo>
                    <a:lnTo>
                      <a:pt x="837" y="1129"/>
                    </a:lnTo>
                    <a:lnTo>
                      <a:pt x="842" y="1133"/>
                    </a:lnTo>
                    <a:lnTo>
                      <a:pt x="846" y="1138"/>
                    </a:lnTo>
                    <a:lnTo>
                      <a:pt x="846" y="1143"/>
                    </a:lnTo>
                    <a:lnTo>
                      <a:pt x="846" y="1143"/>
                    </a:lnTo>
                    <a:lnTo>
                      <a:pt x="846" y="1150"/>
                    </a:lnTo>
                    <a:lnTo>
                      <a:pt x="842" y="1155"/>
                    </a:lnTo>
                    <a:lnTo>
                      <a:pt x="837" y="1158"/>
                    </a:lnTo>
                    <a:lnTo>
                      <a:pt x="831" y="1160"/>
                    </a:lnTo>
                    <a:lnTo>
                      <a:pt x="831" y="1160"/>
                    </a:lnTo>
                    <a:lnTo>
                      <a:pt x="825" y="1158"/>
                    </a:lnTo>
                    <a:lnTo>
                      <a:pt x="820" y="1155"/>
                    </a:lnTo>
                    <a:lnTo>
                      <a:pt x="817" y="1150"/>
                    </a:lnTo>
                    <a:lnTo>
                      <a:pt x="815" y="1143"/>
                    </a:lnTo>
                    <a:lnTo>
                      <a:pt x="815" y="1143"/>
                    </a:lnTo>
                    <a:lnTo>
                      <a:pt x="817" y="1138"/>
                    </a:lnTo>
                    <a:lnTo>
                      <a:pt x="820" y="1133"/>
                    </a:lnTo>
                    <a:lnTo>
                      <a:pt x="825" y="1129"/>
                    </a:lnTo>
                    <a:lnTo>
                      <a:pt x="831" y="1127"/>
                    </a:lnTo>
                    <a:lnTo>
                      <a:pt x="831" y="1127"/>
                    </a:lnTo>
                    <a:close/>
                    <a:moveTo>
                      <a:pt x="831" y="1214"/>
                    </a:moveTo>
                    <a:lnTo>
                      <a:pt x="831" y="1214"/>
                    </a:lnTo>
                    <a:lnTo>
                      <a:pt x="831" y="1214"/>
                    </a:lnTo>
                    <a:lnTo>
                      <a:pt x="837" y="1216"/>
                    </a:lnTo>
                    <a:lnTo>
                      <a:pt x="842" y="1219"/>
                    </a:lnTo>
                    <a:lnTo>
                      <a:pt x="846" y="1225"/>
                    </a:lnTo>
                    <a:lnTo>
                      <a:pt x="846" y="1230"/>
                    </a:lnTo>
                    <a:lnTo>
                      <a:pt x="846" y="1230"/>
                    </a:lnTo>
                    <a:lnTo>
                      <a:pt x="846" y="1236"/>
                    </a:lnTo>
                    <a:lnTo>
                      <a:pt x="842" y="1242"/>
                    </a:lnTo>
                    <a:lnTo>
                      <a:pt x="837" y="1245"/>
                    </a:lnTo>
                    <a:lnTo>
                      <a:pt x="831" y="1247"/>
                    </a:lnTo>
                    <a:lnTo>
                      <a:pt x="831" y="1247"/>
                    </a:lnTo>
                    <a:lnTo>
                      <a:pt x="825" y="1245"/>
                    </a:lnTo>
                    <a:lnTo>
                      <a:pt x="820" y="1242"/>
                    </a:lnTo>
                    <a:lnTo>
                      <a:pt x="817" y="1236"/>
                    </a:lnTo>
                    <a:lnTo>
                      <a:pt x="815" y="1230"/>
                    </a:lnTo>
                    <a:lnTo>
                      <a:pt x="815" y="1230"/>
                    </a:lnTo>
                    <a:lnTo>
                      <a:pt x="817" y="1225"/>
                    </a:lnTo>
                    <a:lnTo>
                      <a:pt x="820" y="1219"/>
                    </a:lnTo>
                    <a:lnTo>
                      <a:pt x="825" y="1216"/>
                    </a:lnTo>
                    <a:lnTo>
                      <a:pt x="831" y="1214"/>
                    </a:lnTo>
                    <a:lnTo>
                      <a:pt x="831" y="1214"/>
                    </a:lnTo>
                    <a:close/>
                    <a:moveTo>
                      <a:pt x="890" y="1214"/>
                    </a:moveTo>
                    <a:lnTo>
                      <a:pt x="890" y="1214"/>
                    </a:lnTo>
                    <a:lnTo>
                      <a:pt x="890" y="1214"/>
                    </a:lnTo>
                    <a:lnTo>
                      <a:pt x="895" y="1216"/>
                    </a:lnTo>
                    <a:lnTo>
                      <a:pt x="900" y="1219"/>
                    </a:lnTo>
                    <a:lnTo>
                      <a:pt x="904" y="1225"/>
                    </a:lnTo>
                    <a:lnTo>
                      <a:pt x="905" y="1230"/>
                    </a:lnTo>
                    <a:lnTo>
                      <a:pt x="905" y="1230"/>
                    </a:lnTo>
                    <a:lnTo>
                      <a:pt x="904" y="1236"/>
                    </a:lnTo>
                    <a:lnTo>
                      <a:pt x="900" y="1242"/>
                    </a:lnTo>
                    <a:lnTo>
                      <a:pt x="895" y="1245"/>
                    </a:lnTo>
                    <a:lnTo>
                      <a:pt x="890" y="1247"/>
                    </a:lnTo>
                    <a:lnTo>
                      <a:pt x="890" y="1247"/>
                    </a:lnTo>
                    <a:lnTo>
                      <a:pt x="883" y="1245"/>
                    </a:lnTo>
                    <a:lnTo>
                      <a:pt x="878" y="1242"/>
                    </a:lnTo>
                    <a:lnTo>
                      <a:pt x="875" y="1236"/>
                    </a:lnTo>
                    <a:lnTo>
                      <a:pt x="873" y="1230"/>
                    </a:lnTo>
                    <a:lnTo>
                      <a:pt x="873" y="1230"/>
                    </a:lnTo>
                    <a:lnTo>
                      <a:pt x="875" y="1225"/>
                    </a:lnTo>
                    <a:lnTo>
                      <a:pt x="878" y="1219"/>
                    </a:lnTo>
                    <a:lnTo>
                      <a:pt x="883" y="1216"/>
                    </a:lnTo>
                    <a:lnTo>
                      <a:pt x="890" y="1214"/>
                    </a:lnTo>
                    <a:lnTo>
                      <a:pt x="890" y="1214"/>
                    </a:lnTo>
                    <a:close/>
                    <a:moveTo>
                      <a:pt x="948" y="1127"/>
                    </a:moveTo>
                    <a:lnTo>
                      <a:pt x="948" y="1127"/>
                    </a:lnTo>
                    <a:lnTo>
                      <a:pt x="948" y="1127"/>
                    </a:lnTo>
                    <a:lnTo>
                      <a:pt x="953" y="1129"/>
                    </a:lnTo>
                    <a:lnTo>
                      <a:pt x="958" y="1133"/>
                    </a:lnTo>
                    <a:lnTo>
                      <a:pt x="962" y="1138"/>
                    </a:lnTo>
                    <a:lnTo>
                      <a:pt x="963" y="1143"/>
                    </a:lnTo>
                    <a:lnTo>
                      <a:pt x="963" y="1143"/>
                    </a:lnTo>
                    <a:lnTo>
                      <a:pt x="962" y="1150"/>
                    </a:lnTo>
                    <a:lnTo>
                      <a:pt x="958" y="1155"/>
                    </a:lnTo>
                    <a:lnTo>
                      <a:pt x="953" y="1158"/>
                    </a:lnTo>
                    <a:lnTo>
                      <a:pt x="948" y="1160"/>
                    </a:lnTo>
                    <a:lnTo>
                      <a:pt x="948" y="1160"/>
                    </a:lnTo>
                    <a:lnTo>
                      <a:pt x="941" y="1158"/>
                    </a:lnTo>
                    <a:lnTo>
                      <a:pt x="936" y="1155"/>
                    </a:lnTo>
                    <a:lnTo>
                      <a:pt x="933" y="1150"/>
                    </a:lnTo>
                    <a:lnTo>
                      <a:pt x="933" y="1143"/>
                    </a:lnTo>
                    <a:lnTo>
                      <a:pt x="933" y="1143"/>
                    </a:lnTo>
                    <a:lnTo>
                      <a:pt x="933" y="1138"/>
                    </a:lnTo>
                    <a:lnTo>
                      <a:pt x="936" y="1133"/>
                    </a:lnTo>
                    <a:lnTo>
                      <a:pt x="941" y="1129"/>
                    </a:lnTo>
                    <a:lnTo>
                      <a:pt x="948" y="1127"/>
                    </a:lnTo>
                    <a:lnTo>
                      <a:pt x="948" y="1127"/>
                    </a:lnTo>
                    <a:close/>
                    <a:moveTo>
                      <a:pt x="1239" y="1214"/>
                    </a:moveTo>
                    <a:lnTo>
                      <a:pt x="1239" y="1214"/>
                    </a:lnTo>
                    <a:lnTo>
                      <a:pt x="1239" y="1214"/>
                    </a:lnTo>
                    <a:lnTo>
                      <a:pt x="1246" y="1216"/>
                    </a:lnTo>
                    <a:lnTo>
                      <a:pt x="1249" y="1219"/>
                    </a:lnTo>
                    <a:lnTo>
                      <a:pt x="1253" y="1225"/>
                    </a:lnTo>
                    <a:lnTo>
                      <a:pt x="1255" y="1230"/>
                    </a:lnTo>
                    <a:lnTo>
                      <a:pt x="1255" y="1230"/>
                    </a:lnTo>
                    <a:lnTo>
                      <a:pt x="1253" y="1236"/>
                    </a:lnTo>
                    <a:lnTo>
                      <a:pt x="1249" y="1242"/>
                    </a:lnTo>
                    <a:lnTo>
                      <a:pt x="1246" y="1245"/>
                    </a:lnTo>
                    <a:lnTo>
                      <a:pt x="1239" y="1247"/>
                    </a:lnTo>
                    <a:lnTo>
                      <a:pt x="1239" y="1247"/>
                    </a:lnTo>
                    <a:lnTo>
                      <a:pt x="1232" y="1245"/>
                    </a:lnTo>
                    <a:lnTo>
                      <a:pt x="1229" y="1242"/>
                    </a:lnTo>
                    <a:lnTo>
                      <a:pt x="1226" y="1236"/>
                    </a:lnTo>
                    <a:lnTo>
                      <a:pt x="1224" y="1230"/>
                    </a:lnTo>
                    <a:lnTo>
                      <a:pt x="1224" y="1230"/>
                    </a:lnTo>
                    <a:lnTo>
                      <a:pt x="1226" y="1225"/>
                    </a:lnTo>
                    <a:lnTo>
                      <a:pt x="1229" y="1219"/>
                    </a:lnTo>
                    <a:lnTo>
                      <a:pt x="1232" y="1216"/>
                    </a:lnTo>
                    <a:lnTo>
                      <a:pt x="1239" y="1214"/>
                    </a:lnTo>
                    <a:lnTo>
                      <a:pt x="1239" y="1214"/>
                    </a:lnTo>
                    <a:close/>
                    <a:moveTo>
                      <a:pt x="1239" y="1170"/>
                    </a:moveTo>
                    <a:lnTo>
                      <a:pt x="1239" y="1170"/>
                    </a:lnTo>
                    <a:lnTo>
                      <a:pt x="1239" y="1170"/>
                    </a:lnTo>
                    <a:lnTo>
                      <a:pt x="1246" y="1172"/>
                    </a:lnTo>
                    <a:lnTo>
                      <a:pt x="1249" y="1175"/>
                    </a:lnTo>
                    <a:lnTo>
                      <a:pt x="1253" y="1180"/>
                    </a:lnTo>
                    <a:lnTo>
                      <a:pt x="1255" y="1187"/>
                    </a:lnTo>
                    <a:lnTo>
                      <a:pt x="1255" y="1187"/>
                    </a:lnTo>
                    <a:lnTo>
                      <a:pt x="1253" y="1192"/>
                    </a:lnTo>
                    <a:lnTo>
                      <a:pt x="1249" y="1199"/>
                    </a:lnTo>
                    <a:lnTo>
                      <a:pt x="1246" y="1202"/>
                    </a:lnTo>
                    <a:lnTo>
                      <a:pt x="1239" y="1202"/>
                    </a:lnTo>
                    <a:lnTo>
                      <a:pt x="1239" y="1202"/>
                    </a:lnTo>
                    <a:lnTo>
                      <a:pt x="1232" y="1202"/>
                    </a:lnTo>
                    <a:lnTo>
                      <a:pt x="1229" y="1199"/>
                    </a:lnTo>
                    <a:lnTo>
                      <a:pt x="1226" y="1192"/>
                    </a:lnTo>
                    <a:lnTo>
                      <a:pt x="1224" y="1187"/>
                    </a:lnTo>
                    <a:lnTo>
                      <a:pt x="1224" y="1187"/>
                    </a:lnTo>
                    <a:lnTo>
                      <a:pt x="1226" y="1180"/>
                    </a:lnTo>
                    <a:lnTo>
                      <a:pt x="1229" y="1175"/>
                    </a:lnTo>
                    <a:lnTo>
                      <a:pt x="1232" y="1172"/>
                    </a:lnTo>
                    <a:lnTo>
                      <a:pt x="1239" y="1170"/>
                    </a:lnTo>
                    <a:lnTo>
                      <a:pt x="1239" y="1170"/>
                    </a:lnTo>
                    <a:close/>
                    <a:moveTo>
                      <a:pt x="1239" y="1127"/>
                    </a:moveTo>
                    <a:lnTo>
                      <a:pt x="1239" y="1127"/>
                    </a:lnTo>
                    <a:lnTo>
                      <a:pt x="1239" y="1127"/>
                    </a:lnTo>
                    <a:lnTo>
                      <a:pt x="1246" y="1129"/>
                    </a:lnTo>
                    <a:lnTo>
                      <a:pt x="1249" y="1133"/>
                    </a:lnTo>
                    <a:lnTo>
                      <a:pt x="1253" y="1138"/>
                    </a:lnTo>
                    <a:lnTo>
                      <a:pt x="1255" y="1143"/>
                    </a:lnTo>
                    <a:lnTo>
                      <a:pt x="1255" y="1143"/>
                    </a:lnTo>
                    <a:lnTo>
                      <a:pt x="1253" y="1150"/>
                    </a:lnTo>
                    <a:lnTo>
                      <a:pt x="1249" y="1155"/>
                    </a:lnTo>
                    <a:lnTo>
                      <a:pt x="1246" y="1158"/>
                    </a:lnTo>
                    <a:lnTo>
                      <a:pt x="1239" y="1160"/>
                    </a:lnTo>
                    <a:lnTo>
                      <a:pt x="1239" y="1160"/>
                    </a:lnTo>
                    <a:lnTo>
                      <a:pt x="1232" y="1158"/>
                    </a:lnTo>
                    <a:lnTo>
                      <a:pt x="1229" y="1155"/>
                    </a:lnTo>
                    <a:lnTo>
                      <a:pt x="1226" y="1150"/>
                    </a:lnTo>
                    <a:lnTo>
                      <a:pt x="1224" y="1143"/>
                    </a:lnTo>
                    <a:lnTo>
                      <a:pt x="1224" y="1143"/>
                    </a:lnTo>
                    <a:lnTo>
                      <a:pt x="1226" y="1138"/>
                    </a:lnTo>
                    <a:lnTo>
                      <a:pt x="1229" y="1133"/>
                    </a:lnTo>
                    <a:lnTo>
                      <a:pt x="1232" y="1129"/>
                    </a:lnTo>
                    <a:lnTo>
                      <a:pt x="1239" y="1127"/>
                    </a:lnTo>
                    <a:lnTo>
                      <a:pt x="1239" y="1127"/>
                    </a:lnTo>
                    <a:close/>
                    <a:moveTo>
                      <a:pt x="1181" y="1257"/>
                    </a:moveTo>
                    <a:lnTo>
                      <a:pt x="1181" y="1257"/>
                    </a:lnTo>
                    <a:lnTo>
                      <a:pt x="1181" y="1257"/>
                    </a:lnTo>
                    <a:lnTo>
                      <a:pt x="1186" y="1259"/>
                    </a:lnTo>
                    <a:lnTo>
                      <a:pt x="1192" y="1262"/>
                    </a:lnTo>
                    <a:lnTo>
                      <a:pt x="1195" y="1267"/>
                    </a:lnTo>
                    <a:lnTo>
                      <a:pt x="1197" y="1274"/>
                    </a:lnTo>
                    <a:lnTo>
                      <a:pt x="1197" y="1274"/>
                    </a:lnTo>
                    <a:lnTo>
                      <a:pt x="1195" y="1279"/>
                    </a:lnTo>
                    <a:lnTo>
                      <a:pt x="1192" y="1284"/>
                    </a:lnTo>
                    <a:lnTo>
                      <a:pt x="1186" y="1288"/>
                    </a:lnTo>
                    <a:lnTo>
                      <a:pt x="1181" y="1289"/>
                    </a:lnTo>
                    <a:lnTo>
                      <a:pt x="1181" y="1289"/>
                    </a:lnTo>
                    <a:lnTo>
                      <a:pt x="1175" y="1288"/>
                    </a:lnTo>
                    <a:lnTo>
                      <a:pt x="1169" y="1284"/>
                    </a:lnTo>
                    <a:lnTo>
                      <a:pt x="1166" y="1279"/>
                    </a:lnTo>
                    <a:lnTo>
                      <a:pt x="1166" y="1274"/>
                    </a:lnTo>
                    <a:lnTo>
                      <a:pt x="1166" y="1274"/>
                    </a:lnTo>
                    <a:lnTo>
                      <a:pt x="1166" y="1267"/>
                    </a:lnTo>
                    <a:lnTo>
                      <a:pt x="1169" y="1262"/>
                    </a:lnTo>
                    <a:lnTo>
                      <a:pt x="1175" y="1259"/>
                    </a:lnTo>
                    <a:lnTo>
                      <a:pt x="1181" y="1257"/>
                    </a:lnTo>
                    <a:lnTo>
                      <a:pt x="1181" y="1257"/>
                    </a:lnTo>
                    <a:close/>
                    <a:moveTo>
                      <a:pt x="1181" y="1214"/>
                    </a:moveTo>
                    <a:lnTo>
                      <a:pt x="1181" y="1214"/>
                    </a:lnTo>
                    <a:lnTo>
                      <a:pt x="1181" y="1214"/>
                    </a:lnTo>
                    <a:lnTo>
                      <a:pt x="1186" y="1216"/>
                    </a:lnTo>
                    <a:lnTo>
                      <a:pt x="1192" y="1219"/>
                    </a:lnTo>
                    <a:lnTo>
                      <a:pt x="1195" y="1225"/>
                    </a:lnTo>
                    <a:lnTo>
                      <a:pt x="1197" y="1230"/>
                    </a:lnTo>
                    <a:lnTo>
                      <a:pt x="1197" y="1230"/>
                    </a:lnTo>
                    <a:lnTo>
                      <a:pt x="1195" y="1236"/>
                    </a:lnTo>
                    <a:lnTo>
                      <a:pt x="1192" y="1242"/>
                    </a:lnTo>
                    <a:lnTo>
                      <a:pt x="1186" y="1245"/>
                    </a:lnTo>
                    <a:lnTo>
                      <a:pt x="1181" y="1247"/>
                    </a:lnTo>
                    <a:lnTo>
                      <a:pt x="1181" y="1247"/>
                    </a:lnTo>
                    <a:lnTo>
                      <a:pt x="1175" y="1245"/>
                    </a:lnTo>
                    <a:lnTo>
                      <a:pt x="1169" y="1242"/>
                    </a:lnTo>
                    <a:lnTo>
                      <a:pt x="1166" y="1236"/>
                    </a:lnTo>
                    <a:lnTo>
                      <a:pt x="1166" y="1230"/>
                    </a:lnTo>
                    <a:lnTo>
                      <a:pt x="1166" y="1230"/>
                    </a:lnTo>
                    <a:lnTo>
                      <a:pt x="1166" y="1225"/>
                    </a:lnTo>
                    <a:lnTo>
                      <a:pt x="1169" y="1219"/>
                    </a:lnTo>
                    <a:lnTo>
                      <a:pt x="1175" y="1216"/>
                    </a:lnTo>
                    <a:lnTo>
                      <a:pt x="1181" y="1214"/>
                    </a:lnTo>
                    <a:lnTo>
                      <a:pt x="1181" y="1214"/>
                    </a:lnTo>
                    <a:close/>
                    <a:moveTo>
                      <a:pt x="1181" y="1170"/>
                    </a:moveTo>
                    <a:lnTo>
                      <a:pt x="1181" y="1170"/>
                    </a:lnTo>
                    <a:lnTo>
                      <a:pt x="1181" y="1170"/>
                    </a:lnTo>
                    <a:lnTo>
                      <a:pt x="1186" y="1172"/>
                    </a:lnTo>
                    <a:lnTo>
                      <a:pt x="1192" y="1175"/>
                    </a:lnTo>
                    <a:lnTo>
                      <a:pt x="1195" y="1180"/>
                    </a:lnTo>
                    <a:lnTo>
                      <a:pt x="1197" y="1187"/>
                    </a:lnTo>
                    <a:lnTo>
                      <a:pt x="1197" y="1187"/>
                    </a:lnTo>
                    <a:lnTo>
                      <a:pt x="1195" y="1192"/>
                    </a:lnTo>
                    <a:lnTo>
                      <a:pt x="1192" y="1199"/>
                    </a:lnTo>
                    <a:lnTo>
                      <a:pt x="1186" y="1202"/>
                    </a:lnTo>
                    <a:lnTo>
                      <a:pt x="1181" y="1202"/>
                    </a:lnTo>
                    <a:lnTo>
                      <a:pt x="1181" y="1202"/>
                    </a:lnTo>
                    <a:lnTo>
                      <a:pt x="1175" y="1202"/>
                    </a:lnTo>
                    <a:lnTo>
                      <a:pt x="1169" y="1199"/>
                    </a:lnTo>
                    <a:lnTo>
                      <a:pt x="1166" y="1192"/>
                    </a:lnTo>
                    <a:lnTo>
                      <a:pt x="1166" y="1187"/>
                    </a:lnTo>
                    <a:lnTo>
                      <a:pt x="1166" y="1187"/>
                    </a:lnTo>
                    <a:lnTo>
                      <a:pt x="1166" y="1180"/>
                    </a:lnTo>
                    <a:lnTo>
                      <a:pt x="1169" y="1175"/>
                    </a:lnTo>
                    <a:lnTo>
                      <a:pt x="1175" y="1172"/>
                    </a:lnTo>
                    <a:lnTo>
                      <a:pt x="1181" y="1170"/>
                    </a:lnTo>
                    <a:lnTo>
                      <a:pt x="1181" y="1170"/>
                    </a:lnTo>
                    <a:close/>
                    <a:moveTo>
                      <a:pt x="1181" y="1127"/>
                    </a:moveTo>
                    <a:lnTo>
                      <a:pt x="1181" y="1127"/>
                    </a:lnTo>
                    <a:lnTo>
                      <a:pt x="1181" y="1127"/>
                    </a:lnTo>
                    <a:lnTo>
                      <a:pt x="1186" y="1129"/>
                    </a:lnTo>
                    <a:lnTo>
                      <a:pt x="1192" y="1133"/>
                    </a:lnTo>
                    <a:lnTo>
                      <a:pt x="1195" y="1138"/>
                    </a:lnTo>
                    <a:lnTo>
                      <a:pt x="1197" y="1143"/>
                    </a:lnTo>
                    <a:lnTo>
                      <a:pt x="1197" y="1143"/>
                    </a:lnTo>
                    <a:lnTo>
                      <a:pt x="1195" y="1150"/>
                    </a:lnTo>
                    <a:lnTo>
                      <a:pt x="1192" y="1155"/>
                    </a:lnTo>
                    <a:lnTo>
                      <a:pt x="1186" y="1158"/>
                    </a:lnTo>
                    <a:lnTo>
                      <a:pt x="1181" y="1160"/>
                    </a:lnTo>
                    <a:lnTo>
                      <a:pt x="1181" y="1160"/>
                    </a:lnTo>
                    <a:lnTo>
                      <a:pt x="1175" y="1158"/>
                    </a:lnTo>
                    <a:lnTo>
                      <a:pt x="1169" y="1155"/>
                    </a:lnTo>
                    <a:lnTo>
                      <a:pt x="1166" y="1150"/>
                    </a:lnTo>
                    <a:lnTo>
                      <a:pt x="1166" y="1143"/>
                    </a:lnTo>
                    <a:lnTo>
                      <a:pt x="1166" y="1143"/>
                    </a:lnTo>
                    <a:lnTo>
                      <a:pt x="1166" y="1138"/>
                    </a:lnTo>
                    <a:lnTo>
                      <a:pt x="1169" y="1133"/>
                    </a:lnTo>
                    <a:lnTo>
                      <a:pt x="1175" y="1129"/>
                    </a:lnTo>
                    <a:lnTo>
                      <a:pt x="1181" y="1127"/>
                    </a:lnTo>
                    <a:lnTo>
                      <a:pt x="1181" y="1127"/>
                    </a:lnTo>
                    <a:close/>
                    <a:moveTo>
                      <a:pt x="1123" y="1257"/>
                    </a:moveTo>
                    <a:lnTo>
                      <a:pt x="1123" y="1257"/>
                    </a:lnTo>
                    <a:lnTo>
                      <a:pt x="1123" y="1257"/>
                    </a:lnTo>
                    <a:lnTo>
                      <a:pt x="1129" y="1259"/>
                    </a:lnTo>
                    <a:lnTo>
                      <a:pt x="1134" y="1262"/>
                    </a:lnTo>
                    <a:lnTo>
                      <a:pt x="1137" y="1267"/>
                    </a:lnTo>
                    <a:lnTo>
                      <a:pt x="1139" y="1274"/>
                    </a:lnTo>
                    <a:lnTo>
                      <a:pt x="1139" y="1274"/>
                    </a:lnTo>
                    <a:lnTo>
                      <a:pt x="1137" y="1279"/>
                    </a:lnTo>
                    <a:lnTo>
                      <a:pt x="1134" y="1284"/>
                    </a:lnTo>
                    <a:lnTo>
                      <a:pt x="1129" y="1288"/>
                    </a:lnTo>
                    <a:lnTo>
                      <a:pt x="1123" y="1289"/>
                    </a:lnTo>
                    <a:lnTo>
                      <a:pt x="1123" y="1289"/>
                    </a:lnTo>
                    <a:lnTo>
                      <a:pt x="1117" y="1288"/>
                    </a:lnTo>
                    <a:lnTo>
                      <a:pt x="1112" y="1284"/>
                    </a:lnTo>
                    <a:lnTo>
                      <a:pt x="1108" y="1279"/>
                    </a:lnTo>
                    <a:lnTo>
                      <a:pt x="1106" y="1274"/>
                    </a:lnTo>
                    <a:lnTo>
                      <a:pt x="1106" y="1274"/>
                    </a:lnTo>
                    <a:lnTo>
                      <a:pt x="1108" y="1267"/>
                    </a:lnTo>
                    <a:lnTo>
                      <a:pt x="1112" y="1262"/>
                    </a:lnTo>
                    <a:lnTo>
                      <a:pt x="1117" y="1259"/>
                    </a:lnTo>
                    <a:lnTo>
                      <a:pt x="1123" y="1257"/>
                    </a:lnTo>
                    <a:lnTo>
                      <a:pt x="1123" y="1257"/>
                    </a:lnTo>
                    <a:close/>
                    <a:moveTo>
                      <a:pt x="1123" y="1301"/>
                    </a:moveTo>
                    <a:lnTo>
                      <a:pt x="1123" y="1301"/>
                    </a:lnTo>
                    <a:lnTo>
                      <a:pt x="1123" y="1301"/>
                    </a:lnTo>
                    <a:lnTo>
                      <a:pt x="1129" y="1301"/>
                    </a:lnTo>
                    <a:lnTo>
                      <a:pt x="1134" y="1305"/>
                    </a:lnTo>
                    <a:lnTo>
                      <a:pt x="1137" y="1311"/>
                    </a:lnTo>
                    <a:lnTo>
                      <a:pt x="1139" y="1316"/>
                    </a:lnTo>
                    <a:lnTo>
                      <a:pt x="1139" y="1316"/>
                    </a:lnTo>
                    <a:lnTo>
                      <a:pt x="1137" y="1323"/>
                    </a:lnTo>
                    <a:lnTo>
                      <a:pt x="1134" y="1328"/>
                    </a:lnTo>
                    <a:lnTo>
                      <a:pt x="1129" y="1332"/>
                    </a:lnTo>
                    <a:lnTo>
                      <a:pt x="1123" y="1334"/>
                    </a:lnTo>
                    <a:lnTo>
                      <a:pt x="1123" y="1334"/>
                    </a:lnTo>
                    <a:lnTo>
                      <a:pt x="1117" y="1332"/>
                    </a:lnTo>
                    <a:lnTo>
                      <a:pt x="1112" y="1328"/>
                    </a:lnTo>
                    <a:lnTo>
                      <a:pt x="1108" y="1323"/>
                    </a:lnTo>
                    <a:lnTo>
                      <a:pt x="1106" y="1316"/>
                    </a:lnTo>
                    <a:lnTo>
                      <a:pt x="1106" y="1316"/>
                    </a:lnTo>
                    <a:lnTo>
                      <a:pt x="1108" y="1311"/>
                    </a:lnTo>
                    <a:lnTo>
                      <a:pt x="1112" y="1305"/>
                    </a:lnTo>
                    <a:lnTo>
                      <a:pt x="1117" y="1301"/>
                    </a:lnTo>
                    <a:lnTo>
                      <a:pt x="1123" y="1301"/>
                    </a:lnTo>
                    <a:lnTo>
                      <a:pt x="1123" y="1301"/>
                    </a:lnTo>
                    <a:close/>
                    <a:moveTo>
                      <a:pt x="1123" y="1214"/>
                    </a:moveTo>
                    <a:lnTo>
                      <a:pt x="1123" y="1214"/>
                    </a:lnTo>
                    <a:lnTo>
                      <a:pt x="1123" y="1214"/>
                    </a:lnTo>
                    <a:lnTo>
                      <a:pt x="1129" y="1216"/>
                    </a:lnTo>
                    <a:lnTo>
                      <a:pt x="1134" y="1219"/>
                    </a:lnTo>
                    <a:lnTo>
                      <a:pt x="1137" y="1225"/>
                    </a:lnTo>
                    <a:lnTo>
                      <a:pt x="1139" y="1230"/>
                    </a:lnTo>
                    <a:lnTo>
                      <a:pt x="1139" y="1230"/>
                    </a:lnTo>
                    <a:lnTo>
                      <a:pt x="1137" y="1236"/>
                    </a:lnTo>
                    <a:lnTo>
                      <a:pt x="1134" y="1242"/>
                    </a:lnTo>
                    <a:lnTo>
                      <a:pt x="1129" y="1245"/>
                    </a:lnTo>
                    <a:lnTo>
                      <a:pt x="1123" y="1247"/>
                    </a:lnTo>
                    <a:lnTo>
                      <a:pt x="1123" y="1247"/>
                    </a:lnTo>
                    <a:lnTo>
                      <a:pt x="1117" y="1245"/>
                    </a:lnTo>
                    <a:lnTo>
                      <a:pt x="1112" y="1242"/>
                    </a:lnTo>
                    <a:lnTo>
                      <a:pt x="1108" y="1236"/>
                    </a:lnTo>
                    <a:lnTo>
                      <a:pt x="1106" y="1230"/>
                    </a:lnTo>
                    <a:lnTo>
                      <a:pt x="1106" y="1230"/>
                    </a:lnTo>
                    <a:lnTo>
                      <a:pt x="1108" y="1225"/>
                    </a:lnTo>
                    <a:lnTo>
                      <a:pt x="1112" y="1219"/>
                    </a:lnTo>
                    <a:lnTo>
                      <a:pt x="1117" y="1216"/>
                    </a:lnTo>
                    <a:lnTo>
                      <a:pt x="1123" y="1214"/>
                    </a:lnTo>
                    <a:lnTo>
                      <a:pt x="1123" y="1214"/>
                    </a:lnTo>
                    <a:close/>
                    <a:moveTo>
                      <a:pt x="1123" y="1170"/>
                    </a:moveTo>
                    <a:lnTo>
                      <a:pt x="1123" y="1170"/>
                    </a:lnTo>
                    <a:lnTo>
                      <a:pt x="1123" y="1170"/>
                    </a:lnTo>
                    <a:lnTo>
                      <a:pt x="1129" y="1172"/>
                    </a:lnTo>
                    <a:lnTo>
                      <a:pt x="1134" y="1175"/>
                    </a:lnTo>
                    <a:lnTo>
                      <a:pt x="1137" y="1180"/>
                    </a:lnTo>
                    <a:lnTo>
                      <a:pt x="1139" y="1187"/>
                    </a:lnTo>
                    <a:lnTo>
                      <a:pt x="1139" y="1187"/>
                    </a:lnTo>
                    <a:lnTo>
                      <a:pt x="1137" y="1192"/>
                    </a:lnTo>
                    <a:lnTo>
                      <a:pt x="1134" y="1199"/>
                    </a:lnTo>
                    <a:lnTo>
                      <a:pt x="1129" y="1202"/>
                    </a:lnTo>
                    <a:lnTo>
                      <a:pt x="1123" y="1202"/>
                    </a:lnTo>
                    <a:lnTo>
                      <a:pt x="1123" y="1202"/>
                    </a:lnTo>
                    <a:lnTo>
                      <a:pt x="1117" y="1202"/>
                    </a:lnTo>
                    <a:lnTo>
                      <a:pt x="1112" y="1199"/>
                    </a:lnTo>
                    <a:lnTo>
                      <a:pt x="1108" y="1192"/>
                    </a:lnTo>
                    <a:lnTo>
                      <a:pt x="1106" y="1187"/>
                    </a:lnTo>
                    <a:lnTo>
                      <a:pt x="1106" y="1187"/>
                    </a:lnTo>
                    <a:lnTo>
                      <a:pt x="1108" y="1180"/>
                    </a:lnTo>
                    <a:lnTo>
                      <a:pt x="1112" y="1175"/>
                    </a:lnTo>
                    <a:lnTo>
                      <a:pt x="1117" y="1172"/>
                    </a:lnTo>
                    <a:lnTo>
                      <a:pt x="1123" y="1170"/>
                    </a:lnTo>
                    <a:lnTo>
                      <a:pt x="1123" y="1170"/>
                    </a:lnTo>
                    <a:close/>
                    <a:moveTo>
                      <a:pt x="1123" y="1127"/>
                    </a:moveTo>
                    <a:lnTo>
                      <a:pt x="1123" y="1127"/>
                    </a:lnTo>
                    <a:lnTo>
                      <a:pt x="1123" y="1127"/>
                    </a:lnTo>
                    <a:lnTo>
                      <a:pt x="1129" y="1129"/>
                    </a:lnTo>
                    <a:lnTo>
                      <a:pt x="1134" y="1133"/>
                    </a:lnTo>
                    <a:lnTo>
                      <a:pt x="1137" y="1138"/>
                    </a:lnTo>
                    <a:lnTo>
                      <a:pt x="1139" y="1143"/>
                    </a:lnTo>
                    <a:lnTo>
                      <a:pt x="1139" y="1143"/>
                    </a:lnTo>
                    <a:lnTo>
                      <a:pt x="1137" y="1150"/>
                    </a:lnTo>
                    <a:lnTo>
                      <a:pt x="1134" y="1155"/>
                    </a:lnTo>
                    <a:lnTo>
                      <a:pt x="1129" y="1158"/>
                    </a:lnTo>
                    <a:lnTo>
                      <a:pt x="1123" y="1160"/>
                    </a:lnTo>
                    <a:lnTo>
                      <a:pt x="1123" y="1160"/>
                    </a:lnTo>
                    <a:lnTo>
                      <a:pt x="1117" y="1158"/>
                    </a:lnTo>
                    <a:lnTo>
                      <a:pt x="1112" y="1155"/>
                    </a:lnTo>
                    <a:lnTo>
                      <a:pt x="1108" y="1150"/>
                    </a:lnTo>
                    <a:lnTo>
                      <a:pt x="1106" y="1143"/>
                    </a:lnTo>
                    <a:lnTo>
                      <a:pt x="1106" y="1143"/>
                    </a:lnTo>
                    <a:lnTo>
                      <a:pt x="1108" y="1138"/>
                    </a:lnTo>
                    <a:lnTo>
                      <a:pt x="1112" y="1133"/>
                    </a:lnTo>
                    <a:lnTo>
                      <a:pt x="1117" y="1129"/>
                    </a:lnTo>
                    <a:lnTo>
                      <a:pt x="1123" y="1127"/>
                    </a:lnTo>
                    <a:lnTo>
                      <a:pt x="1123" y="1127"/>
                    </a:lnTo>
                    <a:close/>
                    <a:moveTo>
                      <a:pt x="1064" y="1257"/>
                    </a:moveTo>
                    <a:lnTo>
                      <a:pt x="1064" y="1257"/>
                    </a:lnTo>
                    <a:lnTo>
                      <a:pt x="1064" y="1257"/>
                    </a:lnTo>
                    <a:lnTo>
                      <a:pt x="1071" y="1259"/>
                    </a:lnTo>
                    <a:lnTo>
                      <a:pt x="1076" y="1262"/>
                    </a:lnTo>
                    <a:lnTo>
                      <a:pt x="1079" y="1267"/>
                    </a:lnTo>
                    <a:lnTo>
                      <a:pt x="1079" y="1274"/>
                    </a:lnTo>
                    <a:lnTo>
                      <a:pt x="1079" y="1274"/>
                    </a:lnTo>
                    <a:lnTo>
                      <a:pt x="1079" y="1279"/>
                    </a:lnTo>
                    <a:lnTo>
                      <a:pt x="1076" y="1284"/>
                    </a:lnTo>
                    <a:lnTo>
                      <a:pt x="1071" y="1288"/>
                    </a:lnTo>
                    <a:lnTo>
                      <a:pt x="1064" y="1289"/>
                    </a:lnTo>
                    <a:lnTo>
                      <a:pt x="1064" y="1289"/>
                    </a:lnTo>
                    <a:lnTo>
                      <a:pt x="1059" y="1288"/>
                    </a:lnTo>
                    <a:lnTo>
                      <a:pt x="1054" y="1284"/>
                    </a:lnTo>
                    <a:lnTo>
                      <a:pt x="1050" y="1279"/>
                    </a:lnTo>
                    <a:lnTo>
                      <a:pt x="1049" y="1274"/>
                    </a:lnTo>
                    <a:lnTo>
                      <a:pt x="1049" y="1274"/>
                    </a:lnTo>
                    <a:lnTo>
                      <a:pt x="1050" y="1267"/>
                    </a:lnTo>
                    <a:lnTo>
                      <a:pt x="1054" y="1262"/>
                    </a:lnTo>
                    <a:lnTo>
                      <a:pt x="1059" y="1259"/>
                    </a:lnTo>
                    <a:lnTo>
                      <a:pt x="1064" y="1257"/>
                    </a:lnTo>
                    <a:lnTo>
                      <a:pt x="1064" y="1257"/>
                    </a:lnTo>
                    <a:close/>
                    <a:moveTo>
                      <a:pt x="1064" y="1214"/>
                    </a:moveTo>
                    <a:lnTo>
                      <a:pt x="1064" y="1214"/>
                    </a:lnTo>
                    <a:lnTo>
                      <a:pt x="1064" y="1214"/>
                    </a:lnTo>
                    <a:lnTo>
                      <a:pt x="1071" y="1216"/>
                    </a:lnTo>
                    <a:lnTo>
                      <a:pt x="1076" y="1219"/>
                    </a:lnTo>
                    <a:lnTo>
                      <a:pt x="1079" y="1225"/>
                    </a:lnTo>
                    <a:lnTo>
                      <a:pt x="1079" y="1230"/>
                    </a:lnTo>
                    <a:lnTo>
                      <a:pt x="1079" y="1230"/>
                    </a:lnTo>
                    <a:lnTo>
                      <a:pt x="1079" y="1236"/>
                    </a:lnTo>
                    <a:lnTo>
                      <a:pt x="1076" y="1242"/>
                    </a:lnTo>
                    <a:lnTo>
                      <a:pt x="1071" y="1245"/>
                    </a:lnTo>
                    <a:lnTo>
                      <a:pt x="1064" y="1247"/>
                    </a:lnTo>
                    <a:lnTo>
                      <a:pt x="1064" y="1247"/>
                    </a:lnTo>
                    <a:lnTo>
                      <a:pt x="1059" y="1245"/>
                    </a:lnTo>
                    <a:lnTo>
                      <a:pt x="1054" y="1242"/>
                    </a:lnTo>
                    <a:lnTo>
                      <a:pt x="1050" y="1236"/>
                    </a:lnTo>
                    <a:lnTo>
                      <a:pt x="1049" y="1230"/>
                    </a:lnTo>
                    <a:lnTo>
                      <a:pt x="1049" y="1230"/>
                    </a:lnTo>
                    <a:lnTo>
                      <a:pt x="1050" y="1225"/>
                    </a:lnTo>
                    <a:lnTo>
                      <a:pt x="1054" y="1219"/>
                    </a:lnTo>
                    <a:lnTo>
                      <a:pt x="1059" y="1216"/>
                    </a:lnTo>
                    <a:lnTo>
                      <a:pt x="1064" y="1214"/>
                    </a:lnTo>
                    <a:lnTo>
                      <a:pt x="1064" y="1214"/>
                    </a:lnTo>
                    <a:close/>
                    <a:moveTo>
                      <a:pt x="1064" y="1170"/>
                    </a:moveTo>
                    <a:lnTo>
                      <a:pt x="1064" y="1170"/>
                    </a:lnTo>
                    <a:lnTo>
                      <a:pt x="1064" y="1170"/>
                    </a:lnTo>
                    <a:lnTo>
                      <a:pt x="1071" y="1172"/>
                    </a:lnTo>
                    <a:lnTo>
                      <a:pt x="1076" y="1175"/>
                    </a:lnTo>
                    <a:lnTo>
                      <a:pt x="1079" y="1180"/>
                    </a:lnTo>
                    <a:lnTo>
                      <a:pt x="1079" y="1187"/>
                    </a:lnTo>
                    <a:lnTo>
                      <a:pt x="1079" y="1187"/>
                    </a:lnTo>
                    <a:lnTo>
                      <a:pt x="1079" y="1192"/>
                    </a:lnTo>
                    <a:lnTo>
                      <a:pt x="1076" y="1199"/>
                    </a:lnTo>
                    <a:lnTo>
                      <a:pt x="1071" y="1202"/>
                    </a:lnTo>
                    <a:lnTo>
                      <a:pt x="1064" y="1202"/>
                    </a:lnTo>
                    <a:lnTo>
                      <a:pt x="1064" y="1202"/>
                    </a:lnTo>
                    <a:lnTo>
                      <a:pt x="1059" y="1202"/>
                    </a:lnTo>
                    <a:lnTo>
                      <a:pt x="1054" y="1199"/>
                    </a:lnTo>
                    <a:lnTo>
                      <a:pt x="1050" y="1192"/>
                    </a:lnTo>
                    <a:lnTo>
                      <a:pt x="1049" y="1187"/>
                    </a:lnTo>
                    <a:lnTo>
                      <a:pt x="1049" y="1187"/>
                    </a:lnTo>
                    <a:lnTo>
                      <a:pt x="1050" y="1180"/>
                    </a:lnTo>
                    <a:lnTo>
                      <a:pt x="1054" y="1175"/>
                    </a:lnTo>
                    <a:lnTo>
                      <a:pt x="1059" y="1172"/>
                    </a:lnTo>
                    <a:lnTo>
                      <a:pt x="1064" y="1170"/>
                    </a:lnTo>
                    <a:lnTo>
                      <a:pt x="1064" y="1170"/>
                    </a:lnTo>
                    <a:close/>
                    <a:moveTo>
                      <a:pt x="1064" y="1127"/>
                    </a:moveTo>
                    <a:lnTo>
                      <a:pt x="1064" y="1127"/>
                    </a:lnTo>
                    <a:lnTo>
                      <a:pt x="1064" y="1127"/>
                    </a:lnTo>
                    <a:lnTo>
                      <a:pt x="1071" y="1129"/>
                    </a:lnTo>
                    <a:lnTo>
                      <a:pt x="1076" y="1133"/>
                    </a:lnTo>
                    <a:lnTo>
                      <a:pt x="1079" y="1138"/>
                    </a:lnTo>
                    <a:lnTo>
                      <a:pt x="1079" y="1143"/>
                    </a:lnTo>
                    <a:lnTo>
                      <a:pt x="1079" y="1143"/>
                    </a:lnTo>
                    <a:lnTo>
                      <a:pt x="1079" y="1150"/>
                    </a:lnTo>
                    <a:lnTo>
                      <a:pt x="1076" y="1155"/>
                    </a:lnTo>
                    <a:lnTo>
                      <a:pt x="1071" y="1158"/>
                    </a:lnTo>
                    <a:lnTo>
                      <a:pt x="1064" y="1160"/>
                    </a:lnTo>
                    <a:lnTo>
                      <a:pt x="1064" y="1160"/>
                    </a:lnTo>
                    <a:lnTo>
                      <a:pt x="1059" y="1158"/>
                    </a:lnTo>
                    <a:lnTo>
                      <a:pt x="1054" y="1155"/>
                    </a:lnTo>
                    <a:lnTo>
                      <a:pt x="1050" y="1150"/>
                    </a:lnTo>
                    <a:lnTo>
                      <a:pt x="1049" y="1143"/>
                    </a:lnTo>
                    <a:lnTo>
                      <a:pt x="1049" y="1143"/>
                    </a:lnTo>
                    <a:lnTo>
                      <a:pt x="1050" y="1138"/>
                    </a:lnTo>
                    <a:lnTo>
                      <a:pt x="1054" y="1133"/>
                    </a:lnTo>
                    <a:lnTo>
                      <a:pt x="1059" y="1129"/>
                    </a:lnTo>
                    <a:lnTo>
                      <a:pt x="1064" y="1127"/>
                    </a:lnTo>
                    <a:lnTo>
                      <a:pt x="1064" y="1127"/>
                    </a:lnTo>
                    <a:close/>
                    <a:moveTo>
                      <a:pt x="1006" y="1257"/>
                    </a:moveTo>
                    <a:lnTo>
                      <a:pt x="1006" y="1257"/>
                    </a:lnTo>
                    <a:lnTo>
                      <a:pt x="1006" y="1257"/>
                    </a:lnTo>
                    <a:lnTo>
                      <a:pt x="1013" y="1259"/>
                    </a:lnTo>
                    <a:lnTo>
                      <a:pt x="1016" y="1262"/>
                    </a:lnTo>
                    <a:lnTo>
                      <a:pt x="1020" y="1267"/>
                    </a:lnTo>
                    <a:lnTo>
                      <a:pt x="1021" y="1274"/>
                    </a:lnTo>
                    <a:lnTo>
                      <a:pt x="1021" y="1274"/>
                    </a:lnTo>
                    <a:lnTo>
                      <a:pt x="1020" y="1279"/>
                    </a:lnTo>
                    <a:lnTo>
                      <a:pt x="1016" y="1284"/>
                    </a:lnTo>
                    <a:lnTo>
                      <a:pt x="1013" y="1288"/>
                    </a:lnTo>
                    <a:lnTo>
                      <a:pt x="1006" y="1289"/>
                    </a:lnTo>
                    <a:lnTo>
                      <a:pt x="1006" y="1289"/>
                    </a:lnTo>
                    <a:lnTo>
                      <a:pt x="1001" y="1288"/>
                    </a:lnTo>
                    <a:lnTo>
                      <a:pt x="996" y="1284"/>
                    </a:lnTo>
                    <a:lnTo>
                      <a:pt x="992" y="1279"/>
                    </a:lnTo>
                    <a:lnTo>
                      <a:pt x="991" y="1274"/>
                    </a:lnTo>
                    <a:lnTo>
                      <a:pt x="991" y="1274"/>
                    </a:lnTo>
                    <a:lnTo>
                      <a:pt x="992" y="1267"/>
                    </a:lnTo>
                    <a:lnTo>
                      <a:pt x="996" y="1262"/>
                    </a:lnTo>
                    <a:lnTo>
                      <a:pt x="1001" y="1259"/>
                    </a:lnTo>
                    <a:lnTo>
                      <a:pt x="1006" y="1257"/>
                    </a:lnTo>
                    <a:lnTo>
                      <a:pt x="1006" y="1257"/>
                    </a:lnTo>
                    <a:close/>
                    <a:moveTo>
                      <a:pt x="1006" y="1214"/>
                    </a:moveTo>
                    <a:lnTo>
                      <a:pt x="1006" y="1214"/>
                    </a:lnTo>
                    <a:lnTo>
                      <a:pt x="1006" y="1214"/>
                    </a:lnTo>
                    <a:lnTo>
                      <a:pt x="1013" y="1216"/>
                    </a:lnTo>
                    <a:lnTo>
                      <a:pt x="1016" y="1219"/>
                    </a:lnTo>
                    <a:lnTo>
                      <a:pt x="1020" y="1225"/>
                    </a:lnTo>
                    <a:lnTo>
                      <a:pt x="1021" y="1230"/>
                    </a:lnTo>
                    <a:lnTo>
                      <a:pt x="1021" y="1230"/>
                    </a:lnTo>
                    <a:lnTo>
                      <a:pt x="1020" y="1236"/>
                    </a:lnTo>
                    <a:lnTo>
                      <a:pt x="1016" y="1242"/>
                    </a:lnTo>
                    <a:lnTo>
                      <a:pt x="1013" y="1245"/>
                    </a:lnTo>
                    <a:lnTo>
                      <a:pt x="1006" y="1247"/>
                    </a:lnTo>
                    <a:lnTo>
                      <a:pt x="1006" y="1247"/>
                    </a:lnTo>
                    <a:lnTo>
                      <a:pt x="1001" y="1245"/>
                    </a:lnTo>
                    <a:lnTo>
                      <a:pt x="996" y="1242"/>
                    </a:lnTo>
                    <a:lnTo>
                      <a:pt x="992" y="1236"/>
                    </a:lnTo>
                    <a:lnTo>
                      <a:pt x="991" y="1230"/>
                    </a:lnTo>
                    <a:lnTo>
                      <a:pt x="991" y="1230"/>
                    </a:lnTo>
                    <a:lnTo>
                      <a:pt x="992" y="1225"/>
                    </a:lnTo>
                    <a:lnTo>
                      <a:pt x="996" y="1219"/>
                    </a:lnTo>
                    <a:lnTo>
                      <a:pt x="1001" y="1216"/>
                    </a:lnTo>
                    <a:lnTo>
                      <a:pt x="1006" y="1214"/>
                    </a:lnTo>
                    <a:lnTo>
                      <a:pt x="1006" y="1214"/>
                    </a:lnTo>
                    <a:close/>
                    <a:moveTo>
                      <a:pt x="1006" y="1170"/>
                    </a:moveTo>
                    <a:lnTo>
                      <a:pt x="1006" y="1170"/>
                    </a:lnTo>
                    <a:lnTo>
                      <a:pt x="1006" y="1170"/>
                    </a:lnTo>
                    <a:lnTo>
                      <a:pt x="1013" y="1172"/>
                    </a:lnTo>
                    <a:lnTo>
                      <a:pt x="1016" y="1175"/>
                    </a:lnTo>
                    <a:lnTo>
                      <a:pt x="1020" y="1180"/>
                    </a:lnTo>
                    <a:lnTo>
                      <a:pt x="1021" y="1187"/>
                    </a:lnTo>
                    <a:lnTo>
                      <a:pt x="1021" y="1187"/>
                    </a:lnTo>
                    <a:lnTo>
                      <a:pt x="1020" y="1192"/>
                    </a:lnTo>
                    <a:lnTo>
                      <a:pt x="1016" y="1199"/>
                    </a:lnTo>
                    <a:lnTo>
                      <a:pt x="1013" y="1202"/>
                    </a:lnTo>
                    <a:lnTo>
                      <a:pt x="1006" y="1202"/>
                    </a:lnTo>
                    <a:lnTo>
                      <a:pt x="1006" y="1202"/>
                    </a:lnTo>
                    <a:lnTo>
                      <a:pt x="1001" y="1202"/>
                    </a:lnTo>
                    <a:lnTo>
                      <a:pt x="996" y="1199"/>
                    </a:lnTo>
                    <a:lnTo>
                      <a:pt x="992" y="1192"/>
                    </a:lnTo>
                    <a:lnTo>
                      <a:pt x="991" y="1187"/>
                    </a:lnTo>
                    <a:lnTo>
                      <a:pt x="991" y="1187"/>
                    </a:lnTo>
                    <a:lnTo>
                      <a:pt x="992" y="1180"/>
                    </a:lnTo>
                    <a:lnTo>
                      <a:pt x="996" y="1175"/>
                    </a:lnTo>
                    <a:lnTo>
                      <a:pt x="1001" y="1172"/>
                    </a:lnTo>
                    <a:lnTo>
                      <a:pt x="1006" y="1170"/>
                    </a:lnTo>
                    <a:lnTo>
                      <a:pt x="1006" y="1170"/>
                    </a:lnTo>
                    <a:close/>
                    <a:moveTo>
                      <a:pt x="1006" y="1127"/>
                    </a:moveTo>
                    <a:lnTo>
                      <a:pt x="1006" y="1127"/>
                    </a:lnTo>
                    <a:lnTo>
                      <a:pt x="1006" y="1127"/>
                    </a:lnTo>
                    <a:lnTo>
                      <a:pt x="1013" y="1129"/>
                    </a:lnTo>
                    <a:lnTo>
                      <a:pt x="1016" y="1133"/>
                    </a:lnTo>
                    <a:lnTo>
                      <a:pt x="1020" y="1138"/>
                    </a:lnTo>
                    <a:lnTo>
                      <a:pt x="1021" y="1143"/>
                    </a:lnTo>
                    <a:lnTo>
                      <a:pt x="1021" y="1143"/>
                    </a:lnTo>
                    <a:lnTo>
                      <a:pt x="1020" y="1150"/>
                    </a:lnTo>
                    <a:lnTo>
                      <a:pt x="1016" y="1155"/>
                    </a:lnTo>
                    <a:lnTo>
                      <a:pt x="1013" y="1158"/>
                    </a:lnTo>
                    <a:lnTo>
                      <a:pt x="1006" y="1160"/>
                    </a:lnTo>
                    <a:lnTo>
                      <a:pt x="1006" y="1160"/>
                    </a:lnTo>
                    <a:lnTo>
                      <a:pt x="1001" y="1158"/>
                    </a:lnTo>
                    <a:lnTo>
                      <a:pt x="996" y="1155"/>
                    </a:lnTo>
                    <a:lnTo>
                      <a:pt x="992" y="1150"/>
                    </a:lnTo>
                    <a:lnTo>
                      <a:pt x="991" y="1143"/>
                    </a:lnTo>
                    <a:lnTo>
                      <a:pt x="991" y="1143"/>
                    </a:lnTo>
                    <a:lnTo>
                      <a:pt x="992" y="1138"/>
                    </a:lnTo>
                    <a:lnTo>
                      <a:pt x="996" y="1133"/>
                    </a:lnTo>
                    <a:lnTo>
                      <a:pt x="1001" y="1129"/>
                    </a:lnTo>
                    <a:lnTo>
                      <a:pt x="1006" y="1127"/>
                    </a:lnTo>
                    <a:lnTo>
                      <a:pt x="1006" y="1127"/>
                    </a:lnTo>
                    <a:close/>
                    <a:moveTo>
                      <a:pt x="948" y="1214"/>
                    </a:moveTo>
                    <a:lnTo>
                      <a:pt x="948" y="1214"/>
                    </a:lnTo>
                    <a:lnTo>
                      <a:pt x="948" y="1214"/>
                    </a:lnTo>
                    <a:lnTo>
                      <a:pt x="953" y="1216"/>
                    </a:lnTo>
                    <a:lnTo>
                      <a:pt x="958" y="1219"/>
                    </a:lnTo>
                    <a:lnTo>
                      <a:pt x="962" y="1225"/>
                    </a:lnTo>
                    <a:lnTo>
                      <a:pt x="963" y="1230"/>
                    </a:lnTo>
                    <a:lnTo>
                      <a:pt x="963" y="1230"/>
                    </a:lnTo>
                    <a:lnTo>
                      <a:pt x="962" y="1236"/>
                    </a:lnTo>
                    <a:lnTo>
                      <a:pt x="958" y="1242"/>
                    </a:lnTo>
                    <a:lnTo>
                      <a:pt x="953" y="1245"/>
                    </a:lnTo>
                    <a:lnTo>
                      <a:pt x="948" y="1247"/>
                    </a:lnTo>
                    <a:lnTo>
                      <a:pt x="948" y="1247"/>
                    </a:lnTo>
                    <a:lnTo>
                      <a:pt x="941" y="1245"/>
                    </a:lnTo>
                    <a:lnTo>
                      <a:pt x="936" y="1242"/>
                    </a:lnTo>
                    <a:lnTo>
                      <a:pt x="933" y="1236"/>
                    </a:lnTo>
                    <a:lnTo>
                      <a:pt x="933" y="1230"/>
                    </a:lnTo>
                    <a:lnTo>
                      <a:pt x="933" y="1230"/>
                    </a:lnTo>
                    <a:lnTo>
                      <a:pt x="933" y="1225"/>
                    </a:lnTo>
                    <a:lnTo>
                      <a:pt x="936" y="1219"/>
                    </a:lnTo>
                    <a:lnTo>
                      <a:pt x="941" y="1216"/>
                    </a:lnTo>
                    <a:lnTo>
                      <a:pt x="948" y="1214"/>
                    </a:lnTo>
                    <a:lnTo>
                      <a:pt x="948" y="1214"/>
                    </a:lnTo>
                    <a:close/>
                    <a:moveTo>
                      <a:pt x="948" y="1170"/>
                    </a:moveTo>
                    <a:lnTo>
                      <a:pt x="948" y="1170"/>
                    </a:lnTo>
                    <a:lnTo>
                      <a:pt x="948" y="1170"/>
                    </a:lnTo>
                    <a:lnTo>
                      <a:pt x="953" y="1172"/>
                    </a:lnTo>
                    <a:lnTo>
                      <a:pt x="958" y="1175"/>
                    </a:lnTo>
                    <a:lnTo>
                      <a:pt x="962" y="1180"/>
                    </a:lnTo>
                    <a:lnTo>
                      <a:pt x="963" y="1187"/>
                    </a:lnTo>
                    <a:lnTo>
                      <a:pt x="963" y="1187"/>
                    </a:lnTo>
                    <a:lnTo>
                      <a:pt x="962" y="1192"/>
                    </a:lnTo>
                    <a:lnTo>
                      <a:pt x="958" y="1199"/>
                    </a:lnTo>
                    <a:lnTo>
                      <a:pt x="953" y="1202"/>
                    </a:lnTo>
                    <a:lnTo>
                      <a:pt x="948" y="1202"/>
                    </a:lnTo>
                    <a:lnTo>
                      <a:pt x="948" y="1202"/>
                    </a:lnTo>
                    <a:lnTo>
                      <a:pt x="941" y="1202"/>
                    </a:lnTo>
                    <a:lnTo>
                      <a:pt x="936" y="1199"/>
                    </a:lnTo>
                    <a:lnTo>
                      <a:pt x="933" y="1192"/>
                    </a:lnTo>
                    <a:lnTo>
                      <a:pt x="933" y="1187"/>
                    </a:lnTo>
                    <a:lnTo>
                      <a:pt x="933" y="1187"/>
                    </a:lnTo>
                    <a:lnTo>
                      <a:pt x="933" y="1180"/>
                    </a:lnTo>
                    <a:lnTo>
                      <a:pt x="936" y="1175"/>
                    </a:lnTo>
                    <a:lnTo>
                      <a:pt x="941" y="1172"/>
                    </a:lnTo>
                    <a:lnTo>
                      <a:pt x="948" y="1170"/>
                    </a:lnTo>
                    <a:lnTo>
                      <a:pt x="948" y="1170"/>
                    </a:lnTo>
                    <a:close/>
                    <a:moveTo>
                      <a:pt x="890" y="1083"/>
                    </a:moveTo>
                    <a:lnTo>
                      <a:pt x="890" y="1083"/>
                    </a:lnTo>
                    <a:lnTo>
                      <a:pt x="890" y="1083"/>
                    </a:lnTo>
                    <a:lnTo>
                      <a:pt x="895" y="1085"/>
                    </a:lnTo>
                    <a:lnTo>
                      <a:pt x="900" y="1088"/>
                    </a:lnTo>
                    <a:lnTo>
                      <a:pt x="904" y="1093"/>
                    </a:lnTo>
                    <a:lnTo>
                      <a:pt x="905" y="1100"/>
                    </a:lnTo>
                    <a:lnTo>
                      <a:pt x="905" y="1100"/>
                    </a:lnTo>
                    <a:lnTo>
                      <a:pt x="904" y="1107"/>
                    </a:lnTo>
                    <a:lnTo>
                      <a:pt x="900" y="1112"/>
                    </a:lnTo>
                    <a:lnTo>
                      <a:pt x="895" y="1116"/>
                    </a:lnTo>
                    <a:lnTo>
                      <a:pt x="890" y="1116"/>
                    </a:lnTo>
                    <a:lnTo>
                      <a:pt x="890" y="1116"/>
                    </a:lnTo>
                    <a:lnTo>
                      <a:pt x="883" y="1116"/>
                    </a:lnTo>
                    <a:lnTo>
                      <a:pt x="878" y="1112"/>
                    </a:lnTo>
                    <a:lnTo>
                      <a:pt x="875" y="1107"/>
                    </a:lnTo>
                    <a:lnTo>
                      <a:pt x="873" y="1100"/>
                    </a:lnTo>
                    <a:lnTo>
                      <a:pt x="873" y="1100"/>
                    </a:lnTo>
                    <a:lnTo>
                      <a:pt x="875" y="1093"/>
                    </a:lnTo>
                    <a:lnTo>
                      <a:pt x="878" y="1088"/>
                    </a:lnTo>
                    <a:lnTo>
                      <a:pt x="883" y="1085"/>
                    </a:lnTo>
                    <a:lnTo>
                      <a:pt x="890" y="1083"/>
                    </a:lnTo>
                    <a:lnTo>
                      <a:pt x="890" y="1083"/>
                    </a:lnTo>
                    <a:close/>
                    <a:moveTo>
                      <a:pt x="831" y="1083"/>
                    </a:moveTo>
                    <a:lnTo>
                      <a:pt x="831" y="1083"/>
                    </a:lnTo>
                    <a:lnTo>
                      <a:pt x="831" y="1083"/>
                    </a:lnTo>
                    <a:lnTo>
                      <a:pt x="837" y="1085"/>
                    </a:lnTo>
                    <a:lnTo>
                      <a:pt x="842" y="1088"/>
                    </a:lnTo>
                    <a:lnTo>
                      <a:pt x="846" y="1093"/>
                    </a:lnTo>
                    <a:lnTo>
                      <a:pt x="846" y="1100"/>
                    </a:lnTo>
                    <a:lnTo>
                      <a:pt x="846" y="1100"/>
                    </a:lnTo>
                    <a:lnTo>
                      <a:pt x="846" y="1107"/>
                    </a:lnTo>
                    <a:lnTo>
                      <a:pt x="842" y="1112"/>
                    </a:lnTo>
                    <a:lnTo>
                      <a:pt x="837" y="1116"/>
                    </a:lnTo>
                    <a:lnTo>
                      <a:pt x="831" y="1116"/>
                    </a:lnTo>
                    <a:lnTo>
                      <a:pt x="831" y="1116"/>
                    </a:lnTo>
                    <a:lnTo>
                      <a:pt x="825" y="1116"/>
                    </a:lnTo>
                    <a:lnTo>
                      <a:pt x="820" y="1112"/>
                    </a:lnTo>
                    <a:lnTo>
                      <a:pt x="817" y="1107"/>
                    </a:lnTo>
                    <a:lnTo>
                      <a:pt x="815" y="1100"/>
                    </a:lnTo>
                    <a:lnTo>
                      <a:pt x="815" y="1100"/>
                    </a:lnTo>
                    <a:lnTo>
                      <a:pt x="817" y="1093"/>
                    </a:lnTo>
                    <a:lnTo>
                      <a:pt x="820" y="1088"/>
                    </a:lnTo>
                    <a:lnTo>
                      <a:pt x="825" y="1085"/>
                    </a:lnTo>
                    <a:lnTo>
                      <a:pt x="831" y="1083"/>
                    </a:lnTo>
                    <a:lnTo>
                      <a:pt x="831" y="1083"/>
                    </a:lnTo>
                    <a:close/>
                    <a:moveTo>
                      <a:pt x="773" y="1083"/>
                    </a:moveTo>
                    <a:lnTo>
                      <a:pt x="773" y="1083"/>
                    </a:lnTo>
                    <a:lnTo>
                      <a:pt x="773" y="1083"/>
                    </a:lnTo>
                    <a:lnTo>
                      <a:pt x="779" y="1085"/>
                    </a:lnTo>
                    <a:lnTo>
                      <a:pt x="785" y="1088"/>
                    </a:lnTo>
                    <a:lnTo>
                      <a:pt x="786" y="1093"/>
                    </a:lnTo>
                    <a:lnTo>
                      <a:pt x="788" y="1100"/>
                    </a:lnTo>
                    <a:lnTo>
                      <a:pt x="788" y="1100"/>
                    </a:lnTo>
                    <a:lnTo>
                      <a:pt x="786" y="1107"/>
                    </a:lnTo>
                    <a:lnTo>
                      <a:pt x="785" y="1112"/>
                    </a:lnTo>
                    <a:lnTo>
                      <a:pt x="779" y="1116"/>
                    </a:lnTo>
                    <a:lnTo>
                      <a:pt x="773" y="1116"/>
                    </a:lnTo>
                    <a:lnTo>
                      <a:pt x="773" y="1116"/>
                    </a:lnTo>
                    <a:lnTo>
                      <a:pt x="768" y="1116"/>
                    </a:lnTo>
                    <a:lnTo>
                      <a:pt x="762" y="1112"/>
                    </a:lnTo>
                    <a:lnTo>
                      <a:pt x="759" y="1107"/>
                    </a:lnTo>
                    <a:lnTo>
                      <a:pt x="757" y="1100"/>
                    </a:lnTo>
                    <a:lnTo>
                      <a:pt x="757" y="1100"/>
                    </a:lnTo>
                    <a:lnTo>
                      <a:pt x="759" y="1093"/>
                    </a:lnTo>
                    <a:lnTo>
                      <a:pt x="762" y="1088"/>
                    </a:lnTo>
                    <a:lnTo>
                      <a:pt x="768" y="1085"/>
                    </a:lnTo>
                    <a:lnTo>
                      <a:pt x="773" y="1083"/>
                    </a:lnTo>
                    <a:lnTo>
                      <a:pt x="773" y="1083"/>
                    </a:lnTo>
                    <a:close/>
                    <a:moveTo>
                      <a:pt x="715" y="1083"/>
                    </a:moveTo>
                    <a:lnTo>
                      <a:pt x="715" y="1083"/>
                    </a:lnTo>
                    <a:lnTo>
                      <a:pt x="715" y="1083"/>
                    </a:lnTo>
                    <a:lnTo>
                      <a:pt x="720" y="1085"/>
                    </a:lnTo>
                    <a:lnTo>
                      <a:pt x="725" y="1088"/>
                    </a:lnTo>
                    <a:lnTo>
                      <a:pt x="728" y="1093"/>
                    </a:lnTo>
                    <a:lnTo>
                      <a:pt x="730" y="1100"/>
                    </a:lnTo>
                    <a:lnTo>
                      <a:pt x="730" y="1100"/>
                    </a:lnTo>
                    <a:lnTo>
                      <a:pt x="728" y="1107"/>
                    </a:lnTo>
                    <a:lnTo>
                      <a:pt x="725" y="1112"/>
                    </a:lnTo>
                    <a:lnTo>
                      <a:pt x="720" y="1116"/>
                    </a:lnTo>
                    <a:lnTo>
                      <a:pt x="715" y="1116"/>
                    </a:lnTo>
                    <a:lnTo>
                      <a:pt x="715" y="1116"/>
                    </a:lnTo>
                    <a:lnTo>
                      <a:pt x="708" y="1116"/>
                    </a:lnTo>
                    <a:lnTo>
                      <a:pt x="703" y="1112"/>
                    </a:lnTo>
                    <a:lnTo>
                      <a:pt x="701" y="1107"/>
                    </a:lnTo>
                    <a:lnTo>
                      <a:pt x="699" y="1100"/>
                    </a:lnTo>
                    <a:lnTo>
                      <a:pt x="699" y="1100"/>
                    </a:lnTo>
                    <a:lnTo>
                      <a:pt x="701" y="1093"/>
                    </a:lnTo>
                    <a:lnTo>
                      <a:pt x="703" y="1088"/>
                    </a:lnTo>
                    <a:lnTo>
                      <a:pt x="708" y="1085"/>
                    </a:lnTo>
                    <a:lnTo>
                      <a:pt x="715" y="1083"/>
                    </a:lnTo>
                    <a:lnTo>
                      <a:pt x="715" y="1083"/>
                    </a:lnTo>
                    <a:close/>
                    <a:moveTo>
                      <a:pt x="1239" y="1083"/>
                    </a:moveTo>
                    <a:lnTo>
                      <a:pt x="1239" y="1083"/>
                    </a:lnTo>
                    <a:lnTo>
                      <a:pt x="1239" y="1083"/>
                    </a:lnTo>
                    <a:lnTo>
                      <a:pt x="1246" y="1085"/>
                    </a:lnTo>
                    <a:lnTo>
                      <a:pt x="1249" y="1088"/>
                    </a:lnTo>
                    <a:lnTo>
                      <a:pt x="1253" y="1093"/>
                    </a:lnTo>
                    <a:lnTo>
                      <a:pt x="1255" y="1100"/>
                    </a:lnTo>
                    <a:lnTo>
                      <a:pt x="1255" y="1100"/>
                    </a:lnTo>
                    <a:lnTo>
                      <a:pt x="1253" y="1107"/>
                    </a:lnTo>
                    <a:lnTo>
                      <a:pt x="1249" y="1112"/>
                    </a:lnTo>
                    <a:lnTo>
                      <a:pt x="1246" y="1116"/>
                    </a:lnTo>
                    <a:lnTo>
                      <a:pt x="1239" y="1116"/>
                    </a:lnTo>
                    <a:lnTo>
                      <a:pt x="1239" y="1116"/>
                    </a:lnTo>
                    <a:lnTo>
                      <a:pt x="1232" y="1116"/>
                    </a:lnTo>
                    <a:lnTo>
                      <a:pt x="1229" y="1112"/>
                    </a:lnTo>
                    <a:lnTo>
                      <a:pt x="1226" y="1107"/>
                    </a:lnTo>
                    <a:lnTo>
                      <a:pt x="1224" y="1100"/>
                    </a:lnTo>
                    <a:lnTo>
                      <a:pt x="1224" y="1100"/>
                    </a:lnTo>
                    <a:lnTo>
                      <a:pt x="1226" y="1093"/>
                    </a:lnTo>
                    <a:lnTo>
                      <a:pt x="1229" y="1088"/>
                    </a:lnTo>
                    <a:lnTo>
                      <a:pt x="1232" y="1085"/>
                    </a:lnTo>
                    <a:lnTo>
                      <a:pt x="1239" y="1083"/>
                    </a:lnTo>
                    <a:lnTo>
                      <a:pt x="1239" y="1083"/>
                    </a:lnTo>
                    <a:close/>
                    <a:moveTo>
                      <a:pt x="1181" y="1083"/>
                    </a:moveTo>
                    <a:lnTo>
                      <a:pt x="1181" y="1083"/>
                    </a:lnTo>
                    <a:lnTo>
                      <a:pt x="1181" y="1083"/>
                    </a:lnTo>
                    <a:lnTo>
                      <a:pt x="1186" y="1085"/>
                    </a:lnTo>
                    <a:lnTo>
                      <a:pt x="1192" y="1088"/>
                    </a:lnTo>
                    <a:lnTo>
                      <a:pt x="1195" y="1093"/>
                    </a:lnTo>
                    <a:lnTo>
                      <a:pt x="1197" y="1100"/>
                    </a:lnTo>
                    <a:lnTo>
                      <a:pt x="1197" y="1100"/>
                    </a:lnTo>
                    <a:lnTo>
                      <a:pt x="1195" y="1107"/>
                    </a:lnTo>
                    <a:lnTo>
                      <a:pt x="1192" y="1112"/>
                    </a:lnTo>
                    <a:lnTo>
                      <a:pt x="1186" y="1116"/>
                    </a:lnTo>
                    <a:lnTo>
                      <a:pt x="1181" y="1116"/>
                    </a:lnTo>
                    <a:lnTo>
                      <a:pt x="1181" y="1116"/>
                    </a:lnTo>
                    <a:lnTo>
                      <a:pt x="1175" y="1116"/>
                    </a:lnTo>
                    <a:lnTo>
                      <a:pt x="1169" y="1112"/>
                    </a:lnTo>
                    <a:lnTo>
                      <a:pt x="1166" y="1107"/>
                    </a:lnTo>
                    <a:lnTo>
                      <a:pt x="1166" y="1100"/>
                    </a:lnTo>
                    <a:lnTo>
                      <a:pt x="1166" y="1100"/>
                    </a:lnTo>
                    <a:lnTo>
                      <a:pt x="1166" y="1093"/>
                    </a:lnTo>
                    <a:lnTo>
                      <a:pt x="1169" y="1088"/>
                    </a:lnTo>
                    <a:lnTo>
                      <a:pt x="1175" y="1085"/>
                    </a:lnTo>
                    <a:lnTo>
                      <a:pt x="1181" y="1083"/>
                    </a:lnTo>
                    <a:lnTo>
                      <a:pt x="1181" y="1083"/>
                    </a:lnTo>
                    <a:close/>
                    <a:moveTo>
                      <a:pt x="1123" y="1083"/>
                    </a:moveTo>
                    <a:lnTo>
                      <a:pt x="1123" y="1083"/>
                    </a:lnTo>
                    <a:lnTo>
                      <a:pt x="1123" y="1083"/>
                    </a:lnTo>
                    <a:lnTo>
                      <a:pt x="1129" y="1085"/>
                    </a:lnTo>
                    <a:lnTo>
                      <a:pt x="1134" y="1088"/>
                    </a:lnTo>
                    <a:lnTo>
                      <a:pt x="1137" y="1093"/>
                    </a:lnTo>
                    <a:lnTo>
                      <a:pt x="1139" y="1100"/>
                    </a:lnTo>
                    <a:lnTo>
                      <a:pt x="1139" y="1100"/>
                    </a:lnTo>
                    <a:lnTo>
                      <a:pt x="1137" y="1107"/>
                    </a:lnTo>
                    <a:lnTo>
                      <a:pt x="1134" y="1112"/>
                    </a:lnTo>
                    <a:lnTo>
                      <a:pt x="1129" y="1116"/>
                    </a:lnTo>
                    <a:lnTo>
                      <a:pt x="1123" y="1116"/>
                    </a:lnTo>
                    <a:lnTo>
                      <a:pt x="1123" y="1116"/>
                    </a:lnTo>
                    <a:lnTo>
                      <a:pt x="1117" y="1116"/>
                    </a:lnTo>
                    <a:lnTo>
                      <a:pt x="1112" y="1112"/>
                    </a:lnTo>
                    <a:lnTo>
                      <a:pt x="1108" y="1107"/>
                    </a:lnTo>
                    <a:lnTo>
                      <a:pt x="1106" y="1100"/>
                    </a:lnTo>
                    <a:lnTo>
                      <a:pt x="1106" y="1100"/>
                    </a:lnTo>
                    <a:lnTo>
                      <a:pt x="1108" y="1093"/>
                    </a:lnTo>
                    <a:lnTo>
                      <a:pt x="1112" y="1088"/>
                    </a:lnTo>
                    <a:lnTo>
                      <a:pt x="1117" y="1085"/>
                    </a:lnTo>
                    <a:lnTo>
                      <a:pt x="1123" y="1083"/>
                    </a:lnTo>
                    <a:lnTo>
                      <a:pt x="1123" y="1083"/>
                    </a:lnTo>
                    <a:close/>
                    <a:moveTo>
                      <a:pt x="1064" y="1083"/>
                    </a:moveTo>
                    <a:lnTo>
                      <a:pt x="1064" y="1083"/>
                    </a:lnTo>
                    <a:lnTo>
                      <a:pt x="1064" y="1083"/>
                    </a:lnTo>
                    <a:lnTo>
                      <a:pt x="1071" y="1085"/>
                    </a:lnTo>
                    <a:lnTo>
                      <a:pt x="1076" y="1088"/>
                    </a:lnTo>
                    <a:lnTo>
                      <a:pt x="1079" y="1093"/>
                    </a:lnTo>
                    <a:lnTo>
                      <a:pt x="1079" y="1100"/>
                    </a:lnTo>
                    <a:lnTo>
                      <a:pt x="1079" y="1100"/>
                    </a:lnTo>
                    <a:lnTo>
                      <a:pt x="1079" y="1107"/>
                    </a:lnTo>
                    <a:lnTo>
                      <a:pt x="1076" y="1112"/>
                    </a:lnTo>
                    <a:lnTo>
                      <a:pt x="1071" y="1116"/>
                    </a:lnTo>
                    <a:lnTo>
                      <a:pt x="1064" y="1116"/>
                    </a:lnTo>
                    <a:lnTo>
                      <a:pt x="1064" y="1116"/>
                    </a:lnTo>
                    <a:lnTo>
                      <a:pt x="1059" y="1116"/>
                    </a:lnTo>
                    <a:lnTo>
                      <a:pt x="1054" y="1112"/>
                    </a:lnTo>
                    <a:lnTo>
                      <a:pt x="1050" y="1107"/>
                    </a:lnTo>
                    <a:lnTo>
                      <a:pt x="1049" y="1100"/>
                    </a:lnTo>
                    <a:lnTo>
                      <a:pt x="1049" y="1100"/>
                    </a:lnTo>
                    <a:lnTo>
                      <a:pt x="1050" y="1093"/>
                    </a:lnTo>
                    <a:lnTo>
                      <a:pt x="1054" y="1088"/>
                    </a:lnTo>
                    <a:lnTo>
                      <a:pt x="1059" y="1085"/>
                    </a:lnTo>
                    <a:lnTo>
                      <a:pt x="1064" y="1083"/>
                    </a:lnTo>
                    <a:lnTo>
                      <a:pt x="1064" y="1083"/>
                    </a:lnTo>
                    <a:close/>
                    <a:moveTo>
                      <a:pt x="1006" y="1083"/>
                    </a:moveTo>
                    <a:lnTo>
                      <a:pt x="1006" y="1083"/>
                    </a:lnTo>
                    <a:lnTo>
                      <a:pt x="1006" y="1083"/>
                    </a:lnTo>
                    <a:lnTo>
                      <a:pt x="1013" y="1085"/>
                    </a:lnTo>
                    <a:lnTo>
                      <a:pt x="1016" y="1088"/>
                    </a:lnTo>
                    <a:lnTo>
                      <a:pt x="1020" y="1093"/>
                    </a:lnTo>
                    <a:lnTo>
                      <a:pt x="1021" y="1100"/>
                    </a:lnTo>
                    <a:lnTo>
                      <a:pt x="1021" y="1100"/>
                    </a:lnTo>
                    <a:lnTo>
                      <a:pt x="1020" y="1107"/>
                    </a:lnTo>
                    <a:lnTo>
                      <a:pt x="1016" y="1112"/>
                    </a:lnTo>
                    <a:lnTo>
                      <a:pt x="1013" y="1116"/>
                    </a:lnTo>
                    <a:lnTo>
                      <a:pt x="1006" y="1116"/>
                    </a:lnTo>
                    <a:lnTo>
                      <a:pt x="1006" y="1116"/>
                    </a:lnTo>
                    <a:lnTo>
                      <a:pt x="1001" y="1116"/>
                    </a:lnTo>
                    <a:lnTo>
                      <a:pt x="996" y="1112"/>
                    </a:lnTo>
                    <a:lnTo>
                      <a:pt x="992" y="1107"/>
                    </a:lnTo>
                    <a:lnTo>
                      <a:pt x="991" y="1100"/>
                    </a:lnTo>
                    <a:lnTo>
                      <a:pt x="991" y="1100"/>
                    </a:lnTo>
                    <a:lnTo>
                      <a:pt x="992" y="1093"/>
                    </a:lnTo>
                    <a:lnTo>
                      <a:pt x="996" y="1088"/>
                    </a:lnTo>
                    <a:lnTo>
                      <a:pt x="1001" y="1085"/>
                    </a:lnTo>
                    <a:lnTo>
                      <a:pt x="1006" y="1083"/>
                    </a:lnTo>
                    <a:lnTo>
                      <a:pt x="1006" y="1083"/>
                    </a:lnTo>
                    <a:close/>
                    <a:moveTo>
                      <a:pt x="948" y="1083"/>
                    </a:moveTo>
                    <a:lnTo>
                      <a:pt x="948" y="1083"/>
                    </a:lnTo>
                    <a:lnTo>
                      <a:pt x="948" y="1083"/>
                    </a:lnTo>
                    <a:lnTo>
                      <a:pt x="953" y="1085"/>
                    </a:lnTo>
                    <a:lnTo>
                      <a:pt x="958" y="1088"/>
                    </a:lnTo>
                    <a:lnTo>
                      <a:pt x="962" y="1093"/>
                    </a:lnTo>
                    <a:lnTo>
                      <a:pt x="963" y="1100"/>
                    </a:lnTo>
                    <a:lnTo>
                      <a:pt x="963" y="1100"/>
                    </a:lnTo>
                    <a:lnTo>
                      <a:pt x="962" y="1107"/>
                    </a:lnTo>
                    <a:lnTo>
                      <a:pt x="958" y="1112"/>
                    </a:lnTo>
                    <a:lnTo>
                      <a:pt x="953" y="1116"/>
                    </a:lnTo>
                    <a:lnTo>
                      <a:pt x="948" y="1116"/>
                    </a:lnTo>
                    <a:lnTo>
                      <a:pt x="948" y="1116"/>
                    </a:lnTo>
                    <a:lnTo>
                      <a:pt x="941" y="1116"/>
                    </a:lnTo>
                    <a:lnTo>
                      <a:pt x="936" y="1112"/>
                    </a:lnTo>
                    <a:lnTo>
                      <a:pt x="933" y="1107"/>
                    </a:lnTo>
                    <a:lnTo>
                      <a:pt x="933" y="1100"/>
                    </a:lnTo>
                    <a:lnTo>
                      <a:pt x="933" y="1100"/>
                    </a:lnTo>
                    <a:lnTo>
                      <a:pt x="933" y="1093"/>
                    </a:lnTo>
                    <a:lnTo>
                      <a:pt x="936" y="1088"/>
                    </a:lnTo>
                    <a:lnTo>
                      <a:pt x="941" y="1085"/>
                    </a:lnTo>
                    <a:lnTo>
                      <a:pt x="948" y="1083"/>
                    </a:lnTo>
                    <a:lnTo>
                      <a:pt x="948" y="1083"/>
                    </a:lnTo>
                    <a:close/>
                    <a:moveTo>
                      <a:pt x="1239" y="1041"/>
                    </a:moveTo>
                    <a:lnTo>
                      <a:pt x="1239" y="1041"/>
                    </a:lnTo>
                    <a:lnTo>
                      <a:pt x="1239" y="1041"/>
                    </a:lnTo>
                    <a:lnTo>
                      <a:pt x="1246" y="1042"/>
                    </a:lnTo>
                    <a:lnTo>
                      <a:pt x="1249" y="1046"/>
                    </a:lnTo>
                    <a:lnTo>
                      <a:pt x="1253" y="1051"/>
                    </a:lnTo>
                    <a:lnTo>
                      <a:pt x="1255" y="1056"/>
                    </a:lnTo>
                    <a:lnTo>
                      <a:pt x="1255" y="1056"/>
                    </a:lnTo>
                    <a:lnTo>
                      <a:pt x="1253" y="1063"/>
                    </a:lnTo>
                    <a:lnTo>
                      <a:pt x="1249" y="1068"/>
                    </a:lnTo>
                    <a:lnTo>
                      <a:pt x="1246" y="1071"/>
                    </a:lnTo>
                    <a:lnTo>
                      <a:pt x="1239" y="1073"/>
                    </a:lnTo>
                    <a:lnTo>
                      <a:pt x="1239" y="1073"/>
                    </a:lnTo>
                    <a:lnTo>
                      <a:pt x="1232" y="1071"/>
                    </a:lnTo>
                    <a:lnTo>
                      <a:pt x="1229" y="1068"/>
                    </a:lnTo>
                    <a:lnTo>
                      <a:pt x="1226" y="1063"/>
                    </a:lnTo>
                    <a:lnTo>
                      <a:pt x="1224" y="1056"/>
                    </a:lnTo>
                    <a:lnTo>
                      <a:pt x="1224" y="1056"/>
                    </a:lnTo>
                    <a:lnTo>
                      <a:pt x="1226" y="1051"/>
                    </a:lnTo>
                    <a:lnTo>
                      <a:pt x="1229" y="1046"/>
                    </a:lnTo>
                    <a:lnTo>
                      <a:pt x="1232" y="1042"/>
                    </a:lnTo>
                    <a:lnTo>
                      <a:pt x="1239" y="1041"/>
                    </a:lnTo>
                    <a:lnTo>
                      <a:pt x="1239" y="1041"/>
                    </a:lnTo>
                    <a:close/>
                    <a:moveTo>
                      <a:pt x="1181" y="1041"/>
                    </a:moveTo>
                    <a:lnTo>
                      <a:pt x="1181" y="1041"/>
                    </a:lnTo>
                    <a:lnTo>
                      <a:pt x="1181" y="1041"/>
                    </a:lnTo>
                    <a:lnTo>
                      <a:pt x="1186" y="1042"/>
                    </a:lnTo>
                    <a:lnTo>
                      <a:pt x="1192" y="1046"/>
                    </a:lnTo>
                    <a:lnTo>
                      <a:pt x="1195" y="1051"/>
                    </a:lnTo>
                    <a:lnTo>
                      <a:pt x="1197" y="1056"/>
                    </a:lnTo>
                    <a:lnTo>
                      <a:pt x="1197" y="1056"/>
                    </a:lnTo>
                    <a:lnTo>
                      <a:pt x="1195" y="1063"/>
                    </a:lnTo>
                    <a:lnTo>
                      <a:pt x="1192" y="1068"/>
                    </a:lnTo>
                    <a:lnTo>
                      <a:pt x="1186" y="1071"/>
                    </a:lnTo>
                    <a:lnTo>
                      <a:pt x="1181" y="1073"/>
                    </a:lnTo>
                    <a:lnTo>
                      <a:pt x="1181" y="1073"/>
                    </a:lnTo>
                    <a:lnTo>
                      <a:pt x="1175" y="1071"/>
                    </a:lnTo>
                    <a:lnTo>
                      <a:pt x="1169" y="1068"/>
                    </a:lnTo>
                    <a:lnTo>
                      <a:pt x="1166" y="1063"/>
                    </a:lnTo>
                    <a:lnTo>
                      <a:pt x="1166" y="1056"/>
                    </a:lnTo>
                    <a:lnTo>
                      <a:pt x="1166" y="1056"/>
                    </a:lnTo>
                    <a:lnTo>
                      <a:pt x="1166" y="1051"/>
                    </a:lnTo>
                    <a:lnTo>
                      <a:pt x="1169" y="1046"/>
                    </a:lnTo>
                    <a:lnTo>
                      <a:pt x="1175" y="1042"/>
                    </a:lnTo>
                    <a:lnTo>
                      <a:pt x="1181" y="1041"/>
                    </a:lnTo>
                    <a:lnTo>
                      <a:pt x="1181" y="1041"/>
                    </a:lnTo>
                    <a:close/>
                    <a:moveTo>
                      <a:pt x="1123" y="1041"/>
                    </a:moveTo>
                    <a:lnTo>
                      <a:pt x="1123" y="1041"/>
                    </a:lnTo>
                    <a:lnTo>
                      <a:pt x="1123" y="1041"/>
                    </a:lnTo>
                    <a:lnTo>
                      <a:pt x="1129" y="1042"/>
                    </a:lnTo>
                    <a:lnTo>
                      <a:pt x="1134" y="1046"/>
                    </a:lnTo>
                    <a:lnTo>
                      <a:pt x="1137" y="1051"/>
                    </a:lnTo>
                    <a:lnTo>
                      <a:pt x="1139" y="1056"/>
                    </a:lnTo>
                    <a:lnTo>
                      <a:pt x="1139" y="1056"/>
                    </a:lnTo>
                    <a:lnTo>
                      <a:pt x="1137" y="1063"/>
                    </a:lnTo>
                    <a:lnTo>
                      <a:pt x="1134" y="1068"/>
                    </a:lnTo>
                    <a:lnTo>
                      <a:pt x="1129" y="1071"/>
                    </a:lnTo>
                    <a:lnTo>
                      <a:pt x="1123" y="1073"/>
                    </a:lnTo>
                    <a:lnTo>
                      <a:pt x="1123" y="1073"/>
                    </a:lnTo>
                    <a:lnTo>
                      <a:pt x="1117" y="1071"/>
                    </a:lnTo>
                    <a:lnTo>
                      <a:pt x="1112" y="1068"/>
                    </a:lnTo>
                    <a:lnTo>
                      <a:pt x="1108" y="1063"/>
                    </a:lnTo>
                    <a:lnTo>
                      <a:pt x="1106" y="1056"/>
                    </a:lnTo>
                    <a:lnTo>
                      <a:pt x="1106" y="1056"/>
                    </a:lnTo>
                    <a:lnTo>
                      <a:pt x="1108" y="1051"/>
                    </a:lnTo>
                    <a:lnTo>
                      <a:pt x="1112" y="1046"/>
                    </a:lnTo>
                    <a:lnTo>
                      <a:pt x="1117" y="1042"/>
                    </a:lnTo>
                    <a:lnTo>
                      <a:pt x="1123" y="1041"/>
                    </a:lnTo>
                    <a:lnTo>
                      <a:pt x="1123" y="1041"/>
                    </a:lnTo>
                    <a:close/>
                    <a:moveTo>
                      <a:pt x="1064" y="1041"/>
                    </a:moveTo>
                    <a:lnTo>
                      <a:pt x="1064" y="1041"/>
                    </a:lnTo>
                    <a:lnTo>
                      <a:pt x="1064" y="1041"/>
                    </a:lnTo>
                    <a:lnTo>
                      <a:pt x="1071" y="1042"/>
                    </a:lnTo>
                    <a:lnTo>
                      <a:pt x="1076" y="1046"/>
                    </a:lnTo>
                    <a:lnTo>
                      <a:pt x="1079" y="1051"/>
                    </a:lnTo>
                    <a:lnTo>
                      <a:pt x="1079" y="1056"/>
                    </a:lnTo>
                    <a:lnTo>
                      <a:pt x="1079" y="1056"/>
                    </a:lnTo>
                    <a:lnTo>
                      <a:pt x="1079" y="1063"/>
                    </a:lnTo>
                    <a:lnTo>
                      <a:pt x="1076" y="1068"/>
                    </a:lnTo>
                    <a:lnTo>
                      <a:pt x="1071" y="1071"/>
                    </a:lnTo>
                    <a:lnTo>
                      <a:pt x="1064" y="1073"/>
                    </a:lnTo>
                    <a:lnTo>
                      <a:pt x="1064" y="1073"/>
                    </a:lnTo>
                    <a:lnTo>
                      <a:pt x="1059" y="1071"/>
                    </a:lnTo>
                    <a:lnTo>
                      <a:pt x="1054" y="1068"/>
                    </a:lnTo>
                    <a:lnTo>
                      <a:pt x="1050" y="1063"/>
                    </a:lnTo>
                    <a:lnTo>
                      <a:pt x="1049" y="1056"/>
                    </a:lnTo>
                    <a:lnTo>
                      <a:pt x="1049" y="1056"/>
                    </a:lnTo>
                    <a:lnTo>
                      <a:pt x="1050" y="1051"/>
                    </a:lnTo>
                    <a:lnTo>
                      <a:pt x="1054" y="1046"/>
                    </a:lnTo>
                    <a:lnTo>
                      <a:pt x="1059" y="1042"/>
                    </a:lnTo>
                    <a:lnTo>
                      <a:pt x="1064" y="1041"/>
                    </a:lnTo>
                    <a:lnTo>
                      <a:pt x="1064" y="1041"/>
                    </a:lnTo>
                    <a:close/>
                    <a:moveTo>
                      <a:pt x="1006" y="1041"/>
                    </a:moveTo>
                    <a:lnTo>
                      <a:pt x="1006" y="1041"/>
                    </a:lnTo>
                    <a:lnTo>
                      <a:pt x="1006" y="1041"/>
                    </a:lnTo>
                    <a:lnTo>
                      <a:pt x="1013" y="1042"/>
                    </a:lnTo>
                    <a:lnTo>
                      <a:pt x="1016" y="1046"/>
                    </a:lnTo>
                    <a:lnTo>
                      <a:pt x="1020" y="1051"/>
                    </a:lnTo>
                    <a:lnTo>
                      <a:pt x="1021" y="1056"/>
                    </a:lnTo>
                    <a:lnTo>
                      <a:pt x="1021" y="1056"/>
                    </a:lnTo>
                    <a:lnTo>
                      <a:pt x="1020" y="1063"/>
                    </a:lnTo>
                    <a:lnTo>
                      <a:pt x="1016" y="1068"/>
                    </a:lnTo>
                    <a:lnTo>
                      <a:pt x="1013" y="1071"/>
                    </a:lnTo>
                    <a:lnTo>
                      <a:pt x="1006" y="1073"/>
                    </a:lnTo>
                    <a:lnTo>
                      <a:pt x="1006" y="1073"/>
                    </a:lnTo>
                    <a:lnTo>
                      <a:pt x="1001" y="1071"/>
                    </a:lnTo>
                    <a:lnTo>
                      <a:pt x="996" y="1068"/>
                    </a:lnTo>
                    <a:lnTo>
                      <a:pt x="992" y="1063"/>
                    </a:lnTo>
                    <a:lnTo>
                      <a:pt x="991" y="1056"/>
                    </a:lnTo>
                    <a:lnTo>
                      <a:pt x="991" y="1056"/>
                    </a:lnTo>
                    <a:lnTo>
                      <a:pt x="992" y="1051"/>
                    </a:lnTo>
                    <a:lnTo>
                      <a:pt x="996" y="1046"/>
                    </a:lnTo>
                    <a:lnTo>
                      <a:pt x="1001" y="1042"/>
                    </a:lnTo>
                    <a:lnTo>
                      <a:pt x="1006" y="1041"/>
                    </a:lnTo>
                    <a:lnTo>
                      <a:pt x="1006" y="1041"/>
                    </a:lnTo>
                    <a:close/>
                    <a:moveTo>
                      <a:pt x="948" y="1041"/>
                    </a:moveTo>
                    <a:lnTo>
                      <a:pt x="948" y="1041"/>
                    </a:lnTo>
                    <a:lnTo>
                      <a:pt x="948" y="1041"/>
                    </a:lnTo>
                    <a:lnTo>
                      <a:pt x="953" y="1042"/>
                    </a:lnTo>
                    <a:lnTo>
                      <a:pt x="958" y="1046"/>
                    </a:lnTo>
                    <a:lnTo>
                      <a:pt x="962" y="1051"/>
                    </a:lnTo>
                    <a:lnTo>
                      <a:pt x="963" y="1056"/>
                    </a:lnTo>
                    <a:lnTo>
                      <a:pt x="963" y="1056"/>
                    </a:lnTo>
                    <a:lnTo>
                      <a:pt x="962" y="1063"/>
                    </a:lnTo>
                    <a:lnTo>
                      <a:pt x="958" y="1068"/>
                    </a:lnTo>
                    <a:lnTo>
                      <a:pt x="953" y="1071"/>
                    </a:lnTo>
                    <a:lnTo>
                      <a:pt x="948" y="1073"/>
                    </a:lnTo>
                    <a:lnTo>
                      <a:pt x="948" y="1073"/>
                    </a:lnTo>
                    <a:lnTo>
                      <a:pt x="941" y="1071"/>
                    </a:lnTo>
                    <a:lnTo>
                      <a:pt x="936" y="1068"/>
                    </a:lnTo>
                    <a:lnTo>
                      <a:pt x="933" y="1063"/>
                    </a:lnTo>
                    <a:lnTo>
                      <a:pt x="933" y="1056"/>
                    </a:lnTo>
                    <a:lnTo>
                      <a:pt x="933" y="1056"/>
                    </a:lnTo>
                    <a:lnTo>
                      <a:pt x="933" y="1051"/>
                    </a:lnTo>
                    <a:lnTo>
                      <a:pt x="936" y="1046"/>
                    </a:lnTo>
                    <a:lnTo>
                      <a:pt x="941" y="1042"/>
                    </a:lnTo>
                    <a:lnTo>
                      <a:pt x="948" y="1041"/>
                    </a:lnTo>
                    <a:lnTo>
                      <a:pt x="948" y="1041"/>
                    </a:lnTo>
                    <a:close/>
                    <a:moveTo>
                      <a:pt x="890" y="1041"/>
                    </a:moveTo>
                    <a:lnTo>
                      <a:pt x="890" y="1041"/>
                    </a:lnTo>
                    <a:lnTo>
                      <a:pt x="890" y="1041"/>
                    </a:lnTo>
                    <a:lnTo>
                      <a:pt x="895" y="1042"/>
                    </a:lnTo>
                    <a:lnTo>
                      <a:pt x="900" y="1046"/>
                    </a:lnTo>
                    <a:lnTo>
                      <a:pt x="904" y="1051"/>
                    </a:lnTo>
                    <a:lnTo>
                      <a:pt x="905" y="1056"/>
                    </a:lnTo>
                    <a:lnTo>
                      <a:pt x="905" y="1056"/>
                    </a:lnTo>
                    <a:lnTo>
                      <a:pt x="904" y="1063"/>
                    </a:lnTo>
                    <a:lnTo>
                      <a:pt x="900" y="1068"/>
                    </a:lnTo>
                    <a:lnTo>
                      <a:pt x="895" y="1071"/>
                    </a:lnTo>
                    <a:lnTo>
                      <a:pt x="890" y="1073"/>
                    </a:lnTo>
                    <a:lnTo>
                      <a:pt x="890" y="1073"/>
                    </a:lnTo>
                    <a:lnTo>
                      <a:pt x="883" y="1071"/>
                    </a:lnTo>
                    <a:lnTo>
                      <a:pt x="878" y="1068"/>
                    </a:lnTo>
                    <a:lnTo>
                      <a:pt x="875" y="1063"/>
                    </a:lnTo>
                    <a:lnTo>
                      <a:pt x="873" y="1056"/>
                    </a:lnTo>
                    <a:lnTo>
                      <a:pt x="873" y="1056"/>
                    </a:lnTo>
                    <a:lnTo>
                      <a:pt x="875" y="1051"/>
                    </a:lnTo>
                    <a:lnTo>
                      <a:pt x="878" y="1046"/>
                    </a:lnTo>
                    <a:lnTo>
                      <a:pt x="883" y="1042"/>
                    </a:lnTo>
                    <a:lnTo>
                      <a:pt x="890" y="1041"/>
                    </a:lnTo>
                    <a:lnTo>
                      <a:pt x="890" y="1041"/>
                    </a:lnTo>
                    <a:close/>
                    <a:moveTo>
                      <a:pt x="831" y="1041"/>
                    </a:moveTo>
                    <a:lnTo>
                      <a:pt x="831" y="1041"/>
                    </a:lnTo>
                    <a:lnTo>
                      <a:pt x="831" y="1041"/>
                    </a:lnTo>
                    <a:lnTo>
                      <a:pt x="837" y="1042"/>
                    </a:lnTo>
                    <a:lnTo>
                      <a:pt x="842" y="1046"/>
                    </a:lnTo>
                    <a:lnTo>
                      <a:pt x="846" y="1051"/>
                    </a:lnTo>
                    <a:lnTo>
                      <a:pt x="846" y="1056"/>
                    </a:lnTo>
                    <a:lnTo>
                      <a:pt x="846" y="1056"/>
                    </a:lnTo>
                    <a:lnTo>
                      <a:pt x="846" y="1063"/>
                    </a:lnTo>
                    <a:lnTo>
                      <a:pt x="842" y="1068"/>
                    </a:lnTo>
                    <a:lnTo>
                      <a:pt x="837" y="1071"/>
                    </a:lnTo>
                    <a:lnTo>
                      <a:pt x="831" y="1073"/>
                    </a:lnTo>
                    <a:lnTo>
                      <a:pt x="831" y="1073"/>
                    </a:lnTo>
                    <a:lnTo>
                      <a:pt x="825" y="1071"/>
                    </a:lnTo>
                    <a:lnTo>
                      <a:pt x="820" y="1068"/>
                    </a:lnTo>
                    <a:lnTo>
                      <a:pt x="817" y="1063"/>
                    </a:lnTo>
                    <a:lnTo>
                      <a:pt x="815" y="1056"/>
                    </a:lnTo>
                    <a:lnTo>
                      <a:pt x="815" y="1056"/>
                    </a:lnTo>
                    <a:lnTo>
                      <a:pt x="817" y="1051"/>
                    </a:lnTo>
                    <a:lnTo>
                      <a:pt x="820" y="1046"/>
                    </a:lnTo>
                    <a:lnTo>
                      <a:pt x="825" y="1042"/>
                    </a:lnTo>
                    <a:lnTo>
                      <a:pt x="831" y="1041"/>
                    </a:lnTo>
                    <a:lnTo>
                      <a:pt x="831" y="1041"/>
                    </a:lnTo>
                    <a:close/>
                    <a:moveTo>
                      <a:pt x="773" y="1041"/>
                    </a:moveTo>
                    <a:lnTo>
                      <a:pt x="773" y="1041"/>
                    </a:lnTo>
                    <a:lnTo>
                      <a:pt x="773" y="1041"/>
                    </a:lnTo>
                    <a:lnTo>
                      <a:pt x="779" y="1042"/>
                    </a:lnTo>
                    <a:lnTo>
                      <a:pt x="785" y="1046"/>
                    </a:lnTo>
                    <a:lnTo>
                      <a:pt x="786" y="1051"/>
                    </a:lnTo>
                    <a:lnTo>
                      <a:pt x="788" y="1056"/>
                    </a:lnTo>
                    <a:lnTo>
                      <a:pt x="788" y="1056"/>
                    </a:lnTo>
                    <a:lnTo>
                      <a:pt x="786" y="1063"/>
                    </a:lnTo>
                    <a:lnTo>
                      <a:pt x="785" y="1068"/>
                    </a:lnTo>
                    <a:lnTo>
                      <a:pt x="779" y="1071"/>
                    </a:lnTo>
                    <a:lnTo>
                      <a:pt x="773" y="1073"/>
                    </a:lnTo>
                    <a:lnTo>
                      <a:pt x="773" y="1073"/>
                    </a:lnTo>
                    <a:lnTo>
                      <a:pt x="768" y="1071"/>
                    </a:lnTo>
                    <a:lnTo>
                      <a:pt x="762" y="1068"/>
                    </a:lnTo>
                    <a:lnTo>
                      <a:pt x="759" y="1063"/>
                    </a:lnTo>
                    <a:lnTo>
                      <a:pt x="757" y="1056"/>
                    </a:lnTo>
                    <a:lnTo>
                      <a:pt x="757" y="1056"/>
                    </a:lnTo>
                    <a:lnTo>
                      <a:pt x="759" y="1051"/>
                    </a:lnTo>
                    <a:lnTo>
                      <a:pt x="762" y="1046"/>
                    </a:lnTo>
                    <a:lnTo>
                      <a:pt x="768" y="1042"/>
                    </a:lnTo>
                    <a:lnTo>
                      <a:pt x="773" y="1041"/>
                    </a:lnTo>
                    <a:lnTo>
                      <a:pt x="773" y="1041"/>
                    </a:lnTo>
                    <a:close/>
                    <a:moveTo>
                      <a:pt x="715" y="1041"/>
                    </a:moveTo>
                    <a:lnTo>
                      <a:pt x="715" y="1041"/>
                    </a:lnTo>
                    <a:lnTo>
                      <a:pt x="715" y="1041"/>
                    </a:lnTo>
                    <a:lnTo>
                      <a:pt x="720" y="1042"/>
                    </a:lnTo>
                    <a:lnTo>
                      <a:pt x="725" y="1046"/>
                    </a:lnTo>
                    <a:lnTo>
                      <a:pt x="728" y="1051"/>
                    </a:lnTo>
                    <a:lnTo>
                      <a:pt x="730" y="1056"/>
                    </a:lnTo>
                    <a:lnTo>
                      <a:pt x="730" y="1056"/>
                    </a:lnTo>
                    <a:lnTo>
                      <a:pt x="728" y="1063"/>
                    </a:lnTo>
                    <a:lnTo>
                      <a:pt x="725" y="1068"/>
                    </a:lnTo>
                    <a:lnTo>
                      <a:pt x="720" y="1071"/>
                    </a:lnTo>
                    <a:lnTo>
                      <a:pt x="715" y="1073"/>
                    </a:lnTo>
                    <a:lnTo>
                      <a:pt x="715" y="1073"/>
                    </a:lnTo>
                    <a:lnTo>
                      <a:pt x="708" y="1071"/>
                    </a:lnTo>
                    <a:lnTo>
                      <a:pt x="703" y="1068"/>
                    </a:lnTo>
                    <a:lnTo>
                      <a:pt x="701" y="1063"/>
                    </a:lnTo>
                    <a:lnTo>
                      <a:pt x="699" y="1056"/>
                    </a:lnTo>
                    <a:lnTo>
                      <a:pt x="699" y="1056"/>
                    </a:lnTo>
                    <a:lnTo>
                      <a:pt x="701" y="1051"/>
                    </a:lnTo>
                    <a:lnTo>
                      <a:pt x="703" y="1046"/>
                    </a:lnTo>
                    <a:lnTo>
                      <a:pt x="708" y="1042"/>
                    </a:lnTo>
                    <a:lnTo>
                      <a:pt x="715" y="1041"/>
                    </a:lnTo>
                    <a:lnTo>
                      <a:pt x="715" y="1041"/>
                    </a:lnTo>
                    <a:close/>
                    <a:moveTo>
                      <a:pt x="657" y="1041"/>
                    </a:moveTo>
                    <a:lnTo>
                      <a:pt x="657" y="1041"/>
                    </a:lnTo>
                    <a:lnTo>
                      <a:pt x="657" y="1041"/>
                    </a:lnTo>
                    <a:lnTo>
                      <a:pt x="662" y="1042"/>
                    </a:lnTo>
                    <a:lnTo>
                      <a:pt x="667" y="1046"/>
                    </a:lnTo>
                    <a:lnTo>
                      <a:pt x="670" y="1051"/>
                    </a:lnTo>
                    <a:lnTo>
                      <a:pt x="672" y="1056"/>
                    </a:lnTo>
                    <a:lnTo>
                      <a:pt x="672" y="1056"/>
                    </a:lnTo>
                    <a:lnTo>
                      <a:pt x="670" y="1063"/>
                    </a:lnTo>
                    <a:lnTo>
                      <a:pt x="667" y="1068"/>
                    </a:lnTo>
                    <a:lnTo>
                      <a:pt x="662" y="1071"/>
                    </a:lnTo>
                    <a:lnTo>
                      <a:pt x="657" y="1073"/>
                    </a:lnTo>
                    <a:lnTo>
                      <a:pt x="657" y="1073"/>
                    </a:lnTo>
                    <a:lnTo>
                      <a:pt x="650" y="1071"/>
                    </a:lnTo>
                    <a:lnTo>
                      <a:pt x="645" y="1068"/>
                    </a:lnTo>
                    <a:lnTo>
                      <a:pt x="642" y="1063"/>
                    </a:lnTo>
                    <a:lnTo>
                      <a:pt x="642" y="1056"/>
                    </a:lnTo>
                    <a:lnTo>
                      <a:pt x="642" y="1056"/>
                    </a:lnTo>
                    <a:lnTo>
                      <a:pt x="642" y="1051"/>
                    </a:lnTo>
                    <a:lnTo>
                      <a:pt x="645" y="1046"/>
                    </a:lnTo>
                    <a:lnTo>
                      <a:pt x="650" y="1042"/>
                    </a:lnTo>
                    <a:lnTo>
                      <a:pt x="657" y="1041"/>
                    </a:lnTo>
                    <a:lnTo>
                      <a:pt x="657" y="1041"/>
                    </a:lnTo>
                    <a:close/>
                    <a:moveTo>
                      <a:pt x="597" y="1041"/>
                    </a:moveTo>
                    <a:lnTo>
                      <a:pt x="597" y="1041"/>
                    </a:lnTo>
                    <a:lnTo>
                      <a:pt x="597" y="1041"/>
                    </a:lnTo>
                    <a:lnTo>
                      <a:pt x="604" y="1042"/>
                    </a:lnTo>
                    <a:lnTo>
                      <a:pt x="609" y="1046"/>
                    </a:lnTo>
                    <a:lnTo>
                      <a:pt x="613" y="1051"/>
                    </a:lnTo>
                    <a:lnTo>
                      <a:pt x="613" y="1056"/>
                    </a:lnTo>
                    <a:lnTo>
                      <a:pt x="613" y="1056"/>
                    </a:lnTo>
                    <a:lnTo>
                      <a:pt x="613" y="1063"/>
                    </a:lnTo>
                    <a:lnTo>
                      <a:pt x="609" y="1068"/>
                    </a:lnTo>
                    <a:lnTo>
                      <a:pt x="604" y="1071"/>
                    </a:lnTo>
                    <a:lnTo>
                      <a:pt x="597" y="1073"/>
                    </a:lnTo>
                    <a:lnTo>
                      <a:pt x="597" y="1073"/>
                    </a:lnTo>
                    <a:lnTo>
                      <a:pt x="592" y="1071"/>
                    </a:lnTo>
                    <a:lnTo>
                      <a:pt x="587" y="1068"/>
                    </a:lnTo>
                    <a:lnTo>
                      <a:pt x="584" y="1063"/>
                    </a:lnTo>
                    <a:lnTo>
                      <a:pt x="582" y="1056"/>
                    </a:lnTo>
                    <a:lnTo>
                      <a:pt x="582" y="1056"/>
                    </a:lnTo>
                    <a:lnTo>
                      <a:pt x="584" y="1051"/>
                    </a:lnTo>
                    <a:lnTo>
                      <a:pt x="587" y="1046"/>
                    </a:lnTo>
                    <a:lnTo>
                      <a:pt x="592" y="1042"/>
                    </a:lnTo>
                    <a:lnTo>
                      <a:pt x="597" y="1041"/>
                    </a:lnTo>
                    <a:lnTo>
                      <a:pt x="597" y="1041"/>
                    </a:lnTo>
                    <a:close/>
                    <a:moveTo>
                      <a:pt x="539" y="1041"/>
                    </a:moveTo>
                    <a:lnTo>
                      <a:pt x="539" y="1041"/>
                    </a:lnTo>
                    <a:lnTo>
                      <a:pt x="539" y="1041"/>
                    </a:lnTo>
                    <a:lnTo>
                      <a:pt x="546" y="1042"/>
                    </a:lnTo>
                    <a:lnTo>
                      <a:pt x="551" y="1046"/>
                    </a:lnTo>
                    <a:lnTo>
                      <a:pt x="555" y="1051"/>
                    </a:lnTo>
                    <a:lnTo>
                      <a:pt x="555" y="1056"/>
                    </a:lnTo>
                    <a:lnTo>
                      <a:pt x="555" y="1056"/>
                    </a:lnTo>
                    <a:lnTo>
                      <a:pt x="555" y="1063"/>
                    </a:lnTo>
                    <a:lnTo>
                      <a:pt x="551" y="1068"/>
                    </a:lnTo>
                    <a:lnTo>
                      <a:pt x="546" y="1071"/>
                    </a:lnTo>
                    <a:lnTo>
                      <a:pt x="539" y="1073"/>
                    </a:lnTo>
                    <a:lnTo>
                      <a:pt x="539" y="1073"/>
                    </a:lnTo>
                    <a:lnTo>
                      <a:pt x="534" y="1071"/>
                    </a:lnTo>
                    <a:lnTo>
                      <a:pt x="529" y="1068"/>
                    </a:lnTo>
                    <a:lnTo>
                      <a:pt x="526" y="1063"/>
                    </a:lnTo>
                    <a:lnTo>
                      <a:pt x="524" y="1056"/>
                    </a:lnTo>
                    <a:lnTo>
                      <a:pt x="524" y="1056"/>
                    </a:lnTo>
                    <a:lnTo>
                      <a:pt x="526" y="1051"/>
                    </a:lnTo>
                    <a:lnTo>
                      <a:pt x="529" y="1046"/>
                    </a:lnTo>
                    <a:lnTo>
                      <a:pt x="534" y="1042"/>
                    </a:lnTo>
                    <a:lnTo>
                      <a:pt x="539" y="1041"/>
                    </a:lnTo>
                    <a:lnTo>
                      <a:pt x="539" y="1041"/>
                    </a:lnTo>
                    <a:close/>
                    <a:moveTo>
                      <a:pt x="481" y="1041"/>
                    </a:moveTo>
                    <a:lnTo>
                      <a:pt x="481" y="1041"/>
                    </a:lnTo>
                    <a:lnTo>
                      <a:pt x="481" y="1041"/>
                    </a:lnTo>
                    <a:lnTo>
                      <a:pt x="487" y="1042"/>
                    </a:lnTo>
                    <a:lnTo>
                      <a:pt x="492" y="1046"/>
                    </a:lnTo>
                    <a:lnTo>
                      <a:pt x="495" y="1051"/>
                    </a:lnTo>
                    <a:lnTo>
                      <a:pt x="497" y="1056"/>
                    </a:lnTo>
                    <a:lnTo>
                      <a:pt x="497" y="1056"/>
                    </a:lnTo>
                    <a:lnTo>
                      <a:pt x="495" y="1063"/>
                    </a:lnTo>
                    <a:lnTo>
                      <a:pt x="492" y="1068"/>
                    </a:lnTo>
                    <a:lnTo>
                      <a:pt x="487" y="1071"/>
                    </a:lnTo>
                    <a:lnTo>
                      <a:pt x="481" y="1073"/>
                    </a:lnTo>
                    <a:lnTo>
                      <a:pt x="481" y="1073"/>
                    </a:lnTo>
                    <a:lnTo>
                      <a:pt x="475" y="1071"/>
                    </a:lnTo>
                    <a:lnTo>
                      <a:pt x="471" y="1068"/>
                    </a:lnTo>
                    <a:lnTo>
                      <a:pt x="468" y="1063"/>
                    </a:lnTo>
                    <a:lnTo>
                      <a:pt x="466" y="1056"/>
                    </a:lnTo>
                    <a:lnTo>
                      <a:pt x="466" y="1056"/>
                    </a:lnTo>
                    <a:lnTo>
                      <a:pt x="468" y="1051"/>
                    </a:lnTo>
                    <a:lnTo>
                      <a:pt x="471" y="1046"/>
                    </a:lnTo>
                    <a:lnTo>
                      <a:pt x="475" y="1042"/>
                    </a:lnTo>
                    <a:lnTo>
                      <a:pt x="481" y="1041"/>
                    </a:lnTo>
                    <a:lnTo>
                      <a:pt x="481" y="1041"/>
                    </a:lnTo>
                    <a:close/>
                    <a:moveTo>
                      <a:pt x="424" y="1041"/>
                    </a:moveTo>
                    <a:lnTo>
                      <a:pt x="424" y="1041"/>
                    </a:lnTo>
                    <a:lnTo>
                      <a:pt x="424" y="1041"/>
                    </a:lnTo>
                    <a:lnTo>
                      <a:pt x="429" y="1042"/>
                    </a:lnTo>
                    <a:lnTo>
                      <a:pt x="434" y="1046"/>
                    </a:lnTo>
                    <a:lnTo>
                      <a:pt x="437" y="1051"/>
                    </a:lnTo>
                    <a:lnTo>
                      <a:pt x="439" y="1056"/>
                    </a:lnTo>
                    <a:lnTo>
                      <a:pt x="439" y="1056"/>
                    </a:lnTo>
                    <a:lnTo>
                      <a:pt x="437" y="1063"/>
                    </a:lnTo>
                    <a:lnTo>
                      <a:pt x="434" y="1068"/>
                    </a:lnTo>
                    <a:lnTo>
                      <a:pt x="429" y="1071"/>
                    </a:lnTo>
                    <a:lnTo>
                      <a:pt x="424" y="1073"/>
                    </a:lnTo>
                    <a:lnTo>
                      <a:pt x="424" y="1073"/>
                    </a:lnTo>
                    <a:lnTo>
                      <a:pt x="417" y="1071"/>
                    </a:lnTo>
                    <a:lnTo>
                      <a:pt x="412" y="1068"/>
                    </a:lnTo>
                    <a:lnTo>
                      <a:pt x="408" y="1063"/>
                    </a:lnTo>
                    <a:lnTo>
                      <a:pt x="408" y="1056"/>
                    </a:lnTo>
                    <a:lnTo>
                      <a:pt x="408" y="1056"/>
                    </a:lnTo>
                    <a:lnTo>
                      <a:pt x="408" y="1051"/>
                    </a:lnTo>
                    <a:lnTo>
                      <a:pt x="412" y="1046"/>
                    </a:lnTo>
                    <a:lnTo>
                      <a:pt x="417" y="1042"/>
                    </a:lnTo>
                    <a:lnTo>
                      <a:pt x="424" y="1041"/>
                    </a:lnTo>
                    <a:lnTo>
                      <a:pt x="424" y="1041"/>
                    </a:lnTo>
                    <a:close/>
                    <a:moveTo>
                      <a:pt x="15" y="1170"/>
                    </a:moveTo>
                    <a:lnTo>
                      <a:pt x="15" y="1170"/>
                    </a:lnTo>
                    <a:lnTo>
                      <a:pt x="15" y="1170"/>
                    </a:lnTo>
                    <a:lnTo>
                      <a:pt x="22" y="1172"/>
                    </a:lnTo>
                    <a:lnTo>
                      <a:pt x="25" y="1175"/>
                    </a:lnTo>
                    <a:lnTo>
                      <a:pt x="28" y="1180"/>
                    </a:lnTo>
                    <a:lnTo>
                      <a:pt x="30" y="1187"/>
                    </a:lnTo>
                    <a:lnTo>
                      <a:pt x="30" y="1187"/>
                    </a:lnTo>
                    <a:lnTo>
                      <a:pt x="28" y="1192"/>
                    </a:lnTo>
                    <a:lnTo>
                      <a:pt x="25" y="1199"/>
                    </a:lnTo>
                    <a:lnTo>
                      <a:pt x="22" y="1202"/>
                    </a:lnTo>
                    <a:lnTo>
                      <a:pt x="15" y="1202"/>
                    </a:lnTo>
                    <a:lnTo>
                      <a:pt x="15" y="1202"/>
                    </a:lnTo>
                    <a:lnTo>
                      <a:pt x="10" y="1202"/>
                    </a:lnTo>
                    <a:lnTo>
                      <a:pt x="5" y="1199"/>
                    </a:lnTo>
                    <a:lnTo>
                      <a:pt x="1" y="1192"/>
                    </a:lnTo>
                    <a:lnTo>
                      <a:pt x="0" y="1187"/>
                    </a:lnTo>
                    <a:lnTo>
                      <a:pt x="0" y="1187"/>
                    </a:lnTo>
                    <a:lnTo>
                      <a:pt x="1" y="1180"/>
                    </a:lnTo>
                    <a:lnTo>
                      <a:pt x="5" y="1175"/>
                    </a:lnTo>
                    <a:lnTo>
                      <a:pt x="10" y="1172"/>
                    </a:lnTo>
                    <a:lnTo>
                      <a:pt x="15" y="1170"/>
                    </a:lnTo>
                    <a:lnTo>
                      <a:pt x="15" y="1170"/>
                    </a:lnTo>
                    <a:close/>
                    <a:moveTo>
                      <a:pt x="15" y="1127"/>
                    </a:moveTo>
                    <a:lnTo>
                      <a:pt x="15" y="1127"/>
                    </a:lnTo>
                    <a:lnTo>
                      <a:pt x="15" y="1127"/>
                    </a:lnTo>
                    <a:lnTo>
                      <a:pt x="22" y="1129"/>
                    </a:lnTo>
                    <a:lnTo>
                      <a:pt x="25" y="1133"/>
                    </a:lnTo>
                    <a:lnTo>
                      <a:pt x="28" y="1138"/>
                    </a:lnTo>
                    <a:lnTo>
                      <a:pt x="30" y="1143"/>
                    </a:lnTo>
                    <a:lnTo>
                      <a:pt x="30" y="1143"/>
                    </a:lnTo>
                    <a:lnTo>
                      <a:pt x="28" y="1150"/>
                    </a:lnTo>
                    <a:lnTo>
                      <a:pt x="25" y="1155"/>
                    </a:lnTo>
                    <a:lnTo>
                      <a:pt x="22" y="1158"/>
                    </a:lnTo>
                    <a:lnTo>
                      <a:pt x="15" y="1160"/>
                    </a:lnTo>
                    <a:lnTo>
                      <a:pt x="15" y="1160"/>
                    </a:lnTo>
                    <a:lnTo>
                      <a:pt x="10" y="1158"/>
                    </a:lnTo>
                    <a:lnTo>
                      <a:pt x="5" y="1155"/>
                    </a:lnTo>
                    <a:lnTo>
                      <a:pt x="1" y="1150"/>
                    </a:lnTo>
                    <a:lnTo>
                      <a:pt x="0" y="1143"/>
                    </a:lnTo>
                    <a:lnTo>
                      <a:pt x="0" y="1143"/>
                    </a:lnTo>
                    <a:lnTo>
                      <a:pt x="1" y="1138"/>
                    </a:lnTo>
                    <a:lnTo>
                      <a:pt x="5" y="1133"/>
                    </a:lnTo>
                    <a:lnTo>
                      <a:pt x="10" y="1129"/>
                    </a:lnTo>
                    <a:lnTo>
                      <a:pt x="15" y="1127"/>
                    </a:lnTo>
                    <a:lnTo>
                      <a:pt x="15" y="1127"/>
                    </a:lnTo>
                    <a:close/>
                    <a:moveTo>
                      <a:pt x="15" y="1083"/>
                    </a:moveTo>
                    <a:lnTo>
                      <a:pt x="15" y="1083"/>
                    </a:lnTo>
                    <a:lnTo>
                      <a:pt x="15" y="1083"/>
                    </a:lnTo>
                    <a:lnTo>
                      <a:pt x="22" y="1085"/>
                    </a:lnTo>
                    <a:lnTo>
                      <a:pt x="25" y="1088"/>
                    </a:lnTo>
                    <a:lnTo>
                      <a:pt x="28" y="1093"/>
                    </a:lnTo>
                    <a:lnTo>
                      <a:pt x="30" y="1100"/>
                    </a:lnTo>
                    <a:lnTo>
                      <a:pt x="30" y="1100"/>
                    </a:lnTo>
                    <a:lnTo>
                      <a:pt x="28" y="1107"/>
                    </a:lnTo>
                    <a:lnTo>
                      <a:pt x="25" y="1112"/>
                    </a:lnTo>
                    <a:lnTo>
                      <a:pt x="22" y="1116"/>
                    </a:lnTo>
                    <a:lnTo>
                      <a:pt x="15" y="1116"/>
                    </a:lnTo>
                    <a:lnTo>
                      <a:pt x="15" y="1116"/>
                    </a:lnTo>
                    <a:lnTo>
                      <a:pt x="10" y="1116"/>
                    </a:lnTo>
                    <a:lnTo>
                      <a:pt x="5" y="1112"/>
                    </a:lnTo>
                    <a:lnTo>
                      <a:pt x="1" y="1107"/>
                    </a:lnTo>
                    <a:lnTo>
                      <a:pt x="0" y="1100"/>
                    </a:lnTo>
                    <a:lnTo>
                      <a:pt x="0" y="1100"/>
                    </a:lnTo>
                    <a:lnTo>
                      <a:pt x="1" y="1093"/>
                    </a:lnTo>
                    <a:lnTo>
                      <a:pt x="5" y="1088"/>
                    </a:lnTo>
                    <a:lnTo>
                      <a:pt x="10" y="1085"/>
                    </a:lnTo>
                    <a:lnTo>
                      <a:pt x="15" y="1083"/>
                    </a:lnTo>
                    <a:lnTo>
                      <a:pt x="15" y="1083"/>
                    </a:lnTo>
                    <a:close/>
                    <a:moveTo>
                      <a:pt x="15" y="1041"/>
                    </a:moveTo>
                    <a:lnTo>
                      <a:pt x="15" y="1041"/>
                    </a:lnTo>
                    <a:lnTo>
                      <a:pt x="15" y="1041"/>
                    </a:lnTo>
                    <a:lnTo>
                      <a:pt x="22" y="1042"/>
                    </a:lnTo>
                    <a:lnTo>
                      <a:pt x="25" y="1046"/>
                    </a:lnTo>
                    <a:lnTo>
                      <a:pt x="28" y="1051"/>
                    </a:lnTo>
                    <a:lnTo>
                      <a:pt x="30" y="1056"/>
                    </a:lnTo>
                    <a:lnTo>
                      <a:pt x="30" y="1056"/>
                    </a:lnTo>
                    <a:lnTo>
                      <a:pt x="28" y="1063"/>
                    </a:lnTo>
                    <a:lnTo>
                      <a:pt x="25" y="1068"/>
                    </a:lnTo>
                    <a:lnTo>
                      <a:pt x="22" y="1071"/>
                    </a:lnTo>
                    <a:lnTo>
                      <a:pt x="15" y="1073"/>
                    </a:lnTo>
                    <a:lnTo>
                      <a:pt x="15" y="1073"/>
                    </a:lnTo>
                    <a:lnTo>
                      <a:pt x="10" y="1071"/>
                    </a:lnTo>
                    <a:lnTo>
                      <a:pt x="5" y="1068"/>
                    </a:lnTo>
                    <a:lnTo>
                      <a:pt x="1" y="1063"/>
                    </a:lnTo>
                    <a:lnTo>
                      <a:pt x="0" y="1056"/>
                    </a:lnTo>
                    <a:lnTo>
                      <a:pt x="0" y="1056"/>
                    </a:lnTo>
                    <a:lnTo>
                      <a:pt x="1" y="1051"/>
                    </a:lnTo>
                    <a:lnTo>
                      <a:pt x="5" y="1046"/>
                    </a:lnTo>
                    <a:lnTo>
                      <a:pt x="10" y="1042"/>
                    </a:lnTo>
                    <a:lnTo>
                      <a:pt x="15" y="1041"/>
                    </a:lnTo>
                    <a:lnTo>
                      <a:pt x="15" y="1041"/>
                    </a:lnTo>
                    <a:close/>
                    <a:moveTo>
                      <a:pt x="15" y="996"/>
                    </a:moveTo>
                    <a:lnTo>
                      <a:pt x="15" y="996"/>
                    </a:lnTo>
                    <a:lnTo>
                      <a:pt x="15" y="996"/>
                    </a:lnTo>
                    <a:lnTo>
                      <a:pt x="22" y="998"/>
                    </a:lnTo>
                    <a:lnTo>
                      <a:pt x="25" y="1001"/>
                    </a:lnTo>
                    <a:lnTo>
                      <a:pt x="28" y="1007"/>
                    </a:lnTo>
                    <a:lnTo>
                      <a:pt x="30" y="1013"/>
                    </a:lnTo>
                    <a:lnTo>
                      <a:pt x="30" y="1013"/>
                    </a:lnTo>
                    <a:lnTo>
                      <a:pt x="28" y="1020"/>
                    </a:lnTo>
                    <a:lnTo>
                      <a:pt x="25" y="1025"/>
                    </a:lnTo>
                    <a:lnTo>
                      <a:pt x="22" y="1029"/>
                    </a:lnTo>
                    <a:lnTo>
                      <a:pt x="15" y="1029"/>
                    </a:lnTo>
                    <a:lnTo>
                      <a:pt x="15" y="1029"/>
                    </a:lnTo>
                    <a:lnTo>
                      <a:pt x="10" y="1029"/>
                    </a:lnTo>
                    <a:lnTo>
                      <a:pt x="5" y="1025"/>
                    </a:lnTo>
                    <a:lnTo>
                      <a:pt x="1" y="1020"/>
                    </a:lnTo>
                    <a:lnTo>
                      <a:pt x="0" y="1013"/>
                    </a:lnTo>
                    <a:lnTo>
                      <a:pt x="0" y="1013"/>
                    </a:lnTo>
                    <a:lnTo>
                      <a:pt x="1" y="1007"/>
                    </a:lnTo>
                    <a:lnTo>
                      <a:pt x="5" y="1001"/>
                    </a:lnTo>
                    <a:lnTo>
                      <a:pt x="10" y="998"/>
                    </a:lnTo>
                    <a:lnTo>
                      <a:pt x="15" y="996"/>
                    </a:lnTo>
                    <a:lnTo>
                      <a:pt x="15" y="996"/>
                    </a:lnTo>
                    <a:close/>
                    <a:moveTo>
                      <a:pt x="15" y="1214"/>
                    </a:moveTo>
                    <a:lnTo>
                      <a:pt x="15" y="1214"/>
                    </a:lnTo>
                    <a:lnTo>
                      <a:pt x="15" y="1214"/>
                    </a:lnTo>
                    <a:lnTo>
                      <a:pt x="22" y="1216"/>
                    </a:lnTo>
                    <a:lnTo>
                      <a:pt x="25" y="1219"/>
                    </a:lnTo>
                    <a:lnTo>
                      <a:pt x="28" y="1225"/>
                    </a:lnTo>
                    <a:lnTo>
                      <a:pt x="30" y="1230"/>
                    </a:lnTo>
                    <a:lnTo>
                      <a:pt x="30" y="1230"/>
                    </a:lnTo>
                    <a:lnTo>
                      <a:pt x="28" y="1236"/>
                    </a:lnTo>
                    <a:lnTo>
                      <a:pt x="25" y="1242"/>
                    </a:lnTo>
                    <a:lnTo>
                      <a:pt x="22" y="1245"/>
                    </a:lnTo>
                    <a:lnTo>
                      <a:pt x="15" y="1247"/>
                    </a:lnTo>
                    <a:lnTo>
                      <a:pt x="15" y="1247"/>
                    </a:lnTo>
                    <a:lnTo>
                      <a:pt x="10" y="1245"/>
                    </a:lnTo>
                    <a:lnTo>
                      <a:pt x="5" y="1242"/>
                    </a:lnTo>
                    <a:lnTo>
                      <a:pt x="1" y="1236"/>
                    </a:lnTo>
                    <a:lnTo>
                      <a:pt x="0" y="1230"/>
                    </a:lnTo>
                    <a:lnTo>
                      <a:pt x="0" y="1230"/>
                    </a:lnTo>
                    <a:lnTo>
                      <a:pt x="1" y="1225"/>
                    </a:lnTo>
                    <a:lnTo>
                      <a:pt x="5" y="1219"/>
                    </a:lnTo>
                    <a:lnTo>
                      <a:pt x="10" y="1216"/>
                    </a:lnTo>
                    <a:lnTo>
                      <a:pt x="15" y="1214"/>
                    </a:lnTo>
                    <a:lnTo>
                      <a:pt x="15" y="1214"/>
                    </a:lnTo>
                    <a:close/>
                    <a:moveTo>
                      <a:pt x="73" y="1214"/>
                    </a:moveTo>
                    <a:lnTo>
                      <a:pt x="73" y="1214"/>
                    </a:lnTo>
                    <a:lnTo>
                      <a:pt x="73" y="1214"/>
                    </a:lnTo>
                    <a:lnTo>
                      <a:pt x="80" y="1216"/>
                    </a:lnTo>
                    <a:lnTo>
                      <a:pt x="85" y="1219"/>
                    </a:lnTo>
                    <a:lnTo>
                      <a:pt x="88" y="1225"/>
                    </a:lnTo>
                    <a:lnTo>
                      <a:pt x="88" y="1230"/>
                    </a:lnTo>
                    <a:lnTo>
                      <a:pt x="88" y="1230"/>
                    </a:lnTo>
                    <a:lnTo>
                      <a:pt x="88" y="1236"/>
                    </a:lnTo>
                    <a:lnTo>
                      <a:pt x="85" y="1242"/>
                    </a:lnTo>
                    <a:lnTo>
                      <a:pt x="80" y="1245"/>
                    </a:lnTo>
                    <a:lnTo>
                      <a:pt x="73" y="1247"/>
                    </a:lnTo>
                    <a:lnTo>
                      <a:pt x="73" y="1247"/>
                    </a:lnTo>
                    <a:lnTo>
                      <a:pt x="68" y="1245"/>
                    </a:lnTo>
                    <a:lnTo>
                      <a:pt x="63" y="1242"/>
                    </a:lnTo>
                    <a:lnTo>
                      <a:pt x="59" y="1236"/>
                    </a:lnTo>
                    <a:lnTo>
                      <a:pt x="57" y="1230"/>
                    </a:lnTo>
                    <a:lnTo>
                      <a:pt x="57" y="1230"/>
                    </a:lnTo>
                    <a:lnTo>
                      <a:pt x="59" y="1225"/>
                    </a:lnTo>
                    <a:lnTo>
                      <a:pt x="63" y="1219"/>
                    </a:lnTo>
                    <a:lnTo>
                      <a:pt x="68" y="1216"/>
                    </a:lnTo>
                    <a:lnTo>
                      <a:pt x="73" y="1214"/>
                    </a:lnTo>
                    <a:lnTo>
                      <a:pt x="73" y="1214"/>
                    </a:lnTo>
                    <a:close/>
                    <a:moveTo>
                      <a:pt x="132" y="1257"/>
                    </a:moveTo>
                    <a:lnTo>
                      <a:pt x="132" y="1257"/>
                    </a:lnTo>
                    <a:lnTo>
                      <a:pt x="132" y="1257"/>
                    </a:lnTo>
                    <a:lnTo>
                      <a:pt x="137" y="1259"/>
                    </a:lnTo>
                    <a:lnTo>
                      <a:pt x="143" y="1262"/>
                    </a:lnTo>
                    <a:lnTo>
                      <a:pt x="146" y="1267"/>
                    </a:lnTo>
                    <a:lnTo>
                      <a:pt x="148" y="1274"/>
                    </a:lnTo>
                    <a:lnTo>
                      <a:pt x="148" y="1274"/>
                    </a:lnTo>
                    <a:lnTo>
                      <a:pt x="146" y="1279"/>
                    </a:lnTo>
                    <a:lnTo>
                      <a:pt x="143" y="1284"/>
                    </a:lnTo>
                    <a:lnTo>
                      <a:pt x="137" y="1288"/>
                    </a:lnTo>
                    <a:lnTo>
                      <a:pt x="132" y="1289"/>
                    </a:lnTo>
                    <a:lnTo>
                      <a:pt x="132" y="1289"/>
                    </a:lnTo>
                    <a:lnTo>
                      <a:pt x="126" y="1288"/>
                    </a:lnTo>
                    <a:lnTo>
                      <a:pt x="120" y="1284"/>
                    </a:lnTo>
                    <a:lnTo>
                      <a:pt x="117" y="1279"/>
                    </a:lnTo>
                    <a:lnTo>
                      <a:pt x="115" y="1274"/>
                    </a:lnTo>
                    <a:lnTo>
                      <a:pt x="115" y="1274"/>
                    </a:lnTo>
                    <a:lnTo>
                      <a:pt x="117" y="1267"/>
                    </a:lnTo>
                    <a:lnTo>
                      <a:pt x="120" y="1262"/>
                    </a:lnTo>
                    <a:lnTo>
                      <a:pt x="126" y="1259"/>
                    </a:lnTo>
                    <a:lnTo>
                      <a:pt x="132" y="1257"/>
                    </a:lnTo>
                    <a:lnTo>
                      <a:pt x="132" y="1257"/>
                    </a:lnTo>
                    <a:close/>
                    <a:moveTo>
                      <a:pt x="73" y="1170"/>
                    </a:moveTo>
                    <a:lnTo>
                      <a:pt x="73" y="1170"/>
                    </a:lnTo>
                    <a:lnTo>
                      <a:pt x="73" y="1170"/>
                    </a:lnTo>
                    <a:lnTo>
                      <a:pt x="80" y="1172"/>
                    </a:lnTo>
                    <a:lnTo>
                      <a:pt x="85" y="1175"/>
                    </a:lnTo>
                    <a:lnTo>
                      <a:pt x="88" y="1180"/>
                    </a:lnTo>
                    <a:lnTo>
                      <a:pt x="88" y="1187"/>
                    </a:lnTo>
                    <a:lnTo>
                      <a:pt x="88" y="1187"/>
                    </a:lnTo>
                    <a:lnTo>
                      <a:pt x="88" y="1192"/>
                    </a:lnTo>
                    <a:lnTo>
                      <a:pt x="85" y="1199"/>
                    </a:lnTo>
                    <a:lnTo>
                      <a:pt x="80" y="1202"/>
                    </a:lnTo>
                    <a:lnTo>
                      <a:pt x="73" y="1202"/>
                    </a:lnTo>
                    <a:lnTo>
                      <a:pt x="73" y="1202"/>
                    </a:lnTo>
                    <a:lnTo>
                      <a:pt x="68" y="1202"/>
                    </a:lnTo>
                    <a:lnTo>
                      <a:pt x="63" y="1199"/>
                    </a:lnTo>
                    <a:lnTo>
                      <a:pt x="59" y="1192"/>
                    </a:lnTo>
                    <a:lnTo>
                      <a:pt x="57" y="1187"/>
                    </a:lnTo>
                    <a:lnTo>
                      <a:pt x="57" y="1187"/>
                    </a:lnTo>
                    <a:lnTo>
                      <a:pt x="59" y="1180"/>
                    </a:lnTo>
                    <a:lnTo>
                      <a:pt x="63" y="1175"/>
                    </a:lnTo>
                    <a:lnTo>
                      <a:pt x="68" y="1172"/>
                    </a:lnTo>
                    <a:lnTo>
                      <a:pt x="73" y="1170"/>
                    </a:lnTo>
                    <a:lnTo>
                      <a:pt x="73" y="1170"/>
                    </a:lnTo>
                    <a:close/>
                    <a:moveTo>
                      <a:pt x="73" y="1127"/>
                    </a:moveTo>
                    <a:lnTo>
                      <a:pt x="73" y="1127"/>
                    </a:lnTo>
                    <a:lnTo>
                      <a:pt x="73" y="1127"/>
                    </a:lnTo>
                    <a:lnTo>
                      <a:pt x="80" y="1129"/>
                    </a:lnTo>
                    <a:lnTo>
                      <a:pt x="85" y="1133"/>
                    </a:lnTo>
                    <a:lnTo>
                      <a:pt x="88" y="1138"/>
                    </a:lnTo>
                    <a:lnTo>
                      <a:pt x="88" y="1143"/>
                    </a:lnTo>
                    <a:lnTo>
                      <a:pt x="88" y="1143"/>
                    </a:lnTo>
                    <a:lnTo>
                      <a:pt x="88" y="1150"/>
                    </a:lnTo>
                    <a:lnTo>
                      <a:pt x="85" y="1155"/>
                    </a:lnTo>
                    <a:lnTo>
                      <a:pt x="80" y="1158"/>
                    </a:lnTo>
                    <a:lnTo>
                      <a:pt x="73" y="1160"/>
                    </a:lnTo>
                    <a:lnTo>
                      <a:pt x="73" y="1160"/>
                    </a:lnTo>
                    <a:lnTo>
                      <a:pt x="68" y="1158"/>
                    </a:lnTo>
                    <a:lnTo>
                      <a:pt x="63" y="1155"/>
                    </a:lnTo>
                    <a:lnTo>
                      <a:pt x="59" y="1150"/>
                    </a:lnTo>
                    <a:lnTo>
                      <a:pt x="57" y="1143"/>
                    </a:lnTo>
                    <a:lnTo>
                      <a:pt x="57" y="1143"/>
                    </a:lnTo>
                    <a:lnTo>
                      <a:pt x="59" y="1138"/>
                    </a:lnTo>
                    <a:lnTo>
                      <a:pt x="63" y="1133"/>
                    </a:lnTo>
                    <a:lnTo>
                      <a:pt x="68" y="1129"/>
                    </a:lnTo>
                    <a:lnTo>
                      <a:pt x="73" y="1127"/>
                    </a:lnTo>
                    <a:lnTo>
                      <a:pt x="73" y="1127"/>
                    </a:lnTo>
                    <a:close/>
                    <a:moveTo>
                      <a:pt x="73" y="1083"/>
                    </a:moveTo>
                    <a:lnTo>
                      <a:pt x="73" y="1083"/>
                    </a:lnTo>
                    <a:lnTo>
                      <a:pt x="73" y="1083"/>
                    </a:lnTo>
                    <a:lnTo>
                      <a:pt x="80" y="1085"/>
                    </a:lnTo>
                    <a:lnTo>
                      <a:pt x="85" y="1088"/>
                    </a:lnTo>
                    <a:lnTo>
                      <a:pt x="88" y="1093"/>
                    </a:lnTo>
                    <a:lnTo>
                      <a:pt x="88" y="1100"/>
                    </a:lnTo>
                    <a:lnTo>
                      <a:pt x="88" y="1100"/>
                    </a:lnTo>
                    <a:lnTo>
                      <a:pt x="88" y="1107"/>
                    </a:lnTo>
                    <a:lnTo>
                      <a:pt x="85" y="1112"/>
                    </a:lnTo>
                    <a:lnTo>
                      <a:pt x="80" y="1116"/>
                    </a:lnTo>
                    <a:lnTo>
                      <a:pt x="73" y="1116"/>
                    </a:lnTo>
                    <a:lnTo>
                      <a:pt x="73" y="1116"/>
                    </a:lnTo>
                    <a:lnTo>
                      <a:pt x="68" y="1116"/>
                    </a:lnTo>
                    <a:lnTo>
                      <a:pt x="63" y="1112"/>
                    </a:lnTo>
                    <a:lnTo>
                      <a:pt x="59" y="1107"/>
                    </a:lnTo>
                    <a:lnTo>
                      <a:pt x="57" y="1100"/>
                    </a:lnTo>
                    <a:lnTo>
                      <a:pt x="57" y="1100"/>
                    </a:lnTo>
                    <a:lnTo>
                      <a:pt x="59" y="1093"/>
                    </a:lnTo>
                    <a:lnTo>
                      <a:pt x="63" y="1088"/>
                    </a:lnTo>
                    <a:lnTo>
                      <a:pt x="68" y="1085"/>
                    </a:lnTo>
                    <a:lnTo>
                      <a:pt x="73" y="1083"/>
                    </a:lnTo>
                    <a:lnTo>
                      <a:pt x="73" y="1083"/>
                    </a:lnTo>
                    <a:close/>
                    <a:moveTo>
                      <a:pt x="73" y="1041"/>
                    </a:moveTo>
                    <a:lnTo>
                      <a:pt x="73" y="1041"/>
                    </a:lnTo>
                    <a:lnTo>
                      <a:pt x="73" y="1041"/>
                    </a:lnTo>
                    <a:lnTo>
                      <a:pt x="80" y="1042"/>
                    </a:lnTo>
                    <a:lnTo>
                      <a:pt x="85" y="1046"/>
                    </a:lnTo>
                    <a:lnTo>
                      <a:pt x="88" y="1051"/>
                    </a:lnTo>
                    <a:lnTo>
                      <a:pt x="88" y="1056"/>
                    </a:lnTo>
                    <a:lnTo>
                      <a:pt x="88" y="1056"/>
                    </a:lnTo>
                    <a:lnTo>
                      <a:pt x="88" y="1063"/>
                    </a:lnTo>
                    <a:lnTo>
                      <a:pt x="85" y="1068"/>
                    </a:lnTo>
                    <a:lnTo>
                      <a:pt x="80" y="1071"/>
                    </a:lnTo>
                    <a:lnTo>
                      <a:pt x="73" y="1073"/>
                    </a:lnTo>
                    <a:lnTo>
                      <a:pt x="73" y="1073"/>
                    </a:lnTo>
                    <a:lnTo>
                      <a:pt x="68" y="1071"/>
                    </a:lnTo>
                    <a:lnTo>
                      <a:pt x="63" y="1068"/>
                    </a:lnTo>
                    <a:lnTo>
                      <a:pt x="59" y="1063"/>
                    </a:lnTo>
                    <a:lnTo>
                      <a:pt x="57" y="1056"/>
                    </a:lnTo>
                    <a:lnTo>
                      <a:pt x="57" y="1056"/>
                    </a:lnTo>
                    <a:lnTo>
                      <a:pt x="59" y="1051"/>
                    </a:lnTo>
                    <a:lnTo>
                      <a:pt x="63" y="1046"/>
                    </a:lnTo>
                    <a:lnTo>
                      <a:pt x="68" y="1042"/>
                    </a:lnTo>
                    <a:lnTo>
                      <a:pt x="73" y="1041"/>
                    </a:lnTo>
                    <a:lnTo>
                      <a:pt x="73" y="1041"/>
                    </a:lnTo>
                    <a:close/>
                    <a:moveTo>
                      <a:pt x="73" y="996"/>
                    </a:moveTo>
                    <a:lnTo>
                      <a:pt x="73" y="996"/>
                    </a:lnTo>
                    <a:lnTo>
                      <a:pt x="73" y="996"/>
                    </a:lnTo>
                    <a:lnTo>
                      <a:pt x="80" y="998"/>
                    </a:lnTo>
                    <a:lnTo>
                      <a:pt x="85" y="1001"/>
                    </a:lnTo>
                    <a:lnTo>
                      <a:pt x="88" y="1007"/>
                    </a:lnTo>
                    <a:lnTo>
                      <a:pt x="88" y="1013"/>
                    </a:lnTo>
                    <a:lnTo>
                      <a:pt x="88" y="1013"/>
                    </a:lnTo>
                    <a:lnTo>
                      <a:pt x="88" y="1020"/>
                    </a:lnTo>
                    <a:lnTo>
                      <a:pt x="85" y="1025"/>
                    </a:lnTo>
                    <a:lnTo>
                      <a:pt x="80" y="1029"/>
                    </a:lnTo>
                    <a:lnTo>
                      <a:pt x="73" y="1029"/>
                    </a:lnTo>
                    <a:lnTo>
                      <a:pt x="73" y="1029"/>
                    </a:lnTo>
                    <a:lnTo>
                      <a:pt x="68" y="1029"/>
                    </a:lnTo>
                    <a:lnTo>
                      <a:pt x="63" y="1025"/>
                    </a:lnTo>
                    <a:lnTo>
                      <a:pt x="59" y="1020"/>
                    </a:lnTo>
                    <a:lnTo>
                      <a:pt x="57" y="1013"/>
                    </a:lnTo>
                    <a:lnTo>
                      <a:pt x="57" y="1013"/>
                    </a:lnTo>
                    <a:lnTo>
                      <a:pt x="59" y="1007"/>
                    </a:lnTo>
                    <a:lnTo>
                      <a:pt x="63" y="1001"/>
                    </a:lnTo>
                    <a:lnTo>
                      <a:pt x="68" y="998"/>
                    </a:lnTo>
                    <a:lnTo>
                      <a:pt x="73" y="996"/>
                    </a:lnTo>
                    <a:lnTo>
                      <a:pt x="73" y="996"/>
                    </a:lnTo>
                    <a:close/>
                    <a:moveTo>
                      <a:pt x="132" y="996"/>
                    </a:moveTo>
                    <a:lnTo>
                      <a:pt x="132" y="996"/>
                    </a:lnTo>
                    <a:lnTo>
                      <a:pt x="132" y="996"/>
                    </a:lnTo>
                    <a:lnTo>
                      <a:pt x="137" y="998"/>
                    </a:lnTo>
                    <a:lnTo>
                      <a:pt x="143" y="1001"/>
                    </a:lnTo>
                    <a:lnTo>
                      <a:pt x="146" y="1007"/>
                    </a:lnTo>
                    <a:lnTo>
                      <a:pt x="148" y="1013"/>
                    </a:lnTo>
                    <a:lnTo>
                      <a:pt x="148" y="1013"/>
                    </a:lnTo>
                    <a:lnTo>
                      <a:pt x="146" y="1020"/>
                    </a:lnTo>
                    <a:lnTo>
                      <a:pt x="143" y="1025"/>
                    </a:lnTo>
                    <a:lnTo>
                      <a:pt x="137" y="1029"/>
                    </a:lnTo>
                    <a:lnTo>
                      <a:pt x="132" y="1029"/>
                    </a:lnTo>
                    <a:lnTo>
                      <a:pt x="132" y="1029"/>
                    </a:lnTo>
                    <a:lnTo>
                      <a:pt x="126" y="1029"/>
                    </a:lnTo>
                    <a:lnTo>
                      <a:pt x="120" y="1025"/>
                    </a:lnTo>
                    <a:lnTo>
                      <a:pt x="117" y="1020"/>
                    </a:lnTo>
                    <a:lnTo>
                      <a:pt x="115" y="1013"/>
                    </a:lnTo>
                    <a:lnTo>
                      <a:pt x="115" y="1013"/>
                    </a:lnTo>
                    <a:lnTo>
                      <a:pt x="117" y="1007"/>
                    </a:lnTo>
                    <a:lnTo>
                      <a:pt x="120" y="1001"/>
                    </a:lnTo>
                    <a:lnTo>
                      <a:pt x="126" y="998"/>
                    </a:lnTo>
                    <a:lnTo>
                      <a:pt x="132" y="996"/>
                    </a:lnTo>
                    <a:lnTo>
                      <a:pt x="132" y="996"/>
                    </a:lnTo>
                    <a:close/>
                    <a:moveTo>
                      <a:pt x="132" y="1041"/>
                    </a:moveTo>
                    <a:lnTo>
                      <a:pt x="132" y="1041"/>
                    </a:lnTo>
                    <a:lnTo>
                      <a:pt x="132" y="1041"/>
                    </a:lnTo>
                    <a:lnTo>
                      <a:pt x="137" y="1042"/>
                    </a:lnTo>
                    <a:lnTo>
                      <a:pt x="143" y="1046"/>
                    </a:lnTo>
                    <a:lnTo>
                      <a:pt x="146" y="1051"/>
                    </a:lnTo>
                    <a:lnTo>
                      <a:pt x="148" y="1056"/>
                    </a:lnTo>
                    <a:lnTo>
                      <a:pt x="148" y="1056"/>
                    </a:lnTo>
                    <a:lnTo>
                      <a:pt x="146" y="1063"/>
                    </a:lnTo>
                    <a:lnTo>
                      <a:pt x="143" y="1068"/>
                    </a:lnTo>
                    <a:lnTo>
                      <a:pt x="137" y="1071"/>
                    </a:lnTo>
                    <a:lnTo>
                      <a:pt x="132" y="1073"/>
                    </a:lnTo>
                    <a:lnTo>
                      <a:pt x="132" y="1073"/>
                    </a:lnTo>
                    <a:lnTo>
                      <a:pt x="126" y="1071"/>
                    </a:lnTo>
                    <a:lnTo>
                      <a:pt x="120" y="1068"/>
                    </a:lnTo>
                    <a:lnTo>
                      <a:pt x="117" y="1063"/>
                    </a:lnTo>
                    <a:lnTo>
                      <a:pt x="115" y="1056"/>
                    </a:lnTo>
                    <a:lnTo>
                      <a:pt x="115" y="1056"/>
                    </a:lnTo>
                    <a:lnTo>
                      <a:pt x="117" y="1051"/>
                    </a:lnTo>
                    <a:lnTo>
                      <a:pt x="120" y="1046"/>
                    </a:lnTo>
                    <a:lnTo>
                      <a:pt x="126" y="1042"/>
                    </a:lnTo>
                    <a:lnTo>
                      <a:pt x="132" y="1041"/>
                    </a:lnTo>
                    <a:lnTo>
                      <a:pt x="132" y="1041"/>
                    </a:lnTo>
                    <a:close/>
                    <a:moveTo>
                      <a:pt x="132" y="1083"/>
                    </a:moveTo>
                    <a:lnTo>
                      <a:pt x="132" y="1083"/>
                    </a:lnTo>
                    <a:lnTo>
                      <a:pt x="132" y="1083"/>
                    </a:lnTo>
                    <a:lnTo>
                      <a:pt x="137" y="1085"/>
                    </a:lnTo>
                    <a:lnTo>
                      <a:pt x="143" y="1088"/>
                    </a:lnTo>
                    <a:lnTo>
                      <a:pt x="146" y="1093"/>
                    </a:lnTo>
                    <a:lnTo>
                      <a:pt x="148" y="1100"/>
                    </a:lnTo>
                    <a:lnTo>
                      <a:pt x="148" y="1100"/>
                    </a:lnTo>
                    <a:lnTo>
                      <a:pt x="146" y="1107"/>
                    </a:lnTo>
                    <a:lnTo>
                      <a:pt x="143" y="1112"/>
                    </a:lnTo>
                    <a:lnTo>
                      <a:pt x="137" y="1116"/>
                    </a:lnTo>
                    <a:lnTo>
                      <a:pt x="132" y="1116"/>
                    </a:lnTo>
                    <a:lnTo>
                      <a:pt x="132" y="1116"/>
                    </a:lnTo>
                    <a:lnTo>
                      <a:pt x="126" y="1116"/>
                    </a:lnTo>
                    <a:lnTo>
                      <a:pt x="120" y="1112"/>
                    </a:lnTo>
                    <a:lnTo>
                      <a:pt x="117" y="1107"/>
                    </a:lnTo>
                    <a:lnTo>
                      <a:pt x="115" y="1100"/>
                    </a:lnTo>
                    <a:lnTo>
                      <a:pt x="115" y="1100"/>
                    </a:lnTo>
                    <a:lnTo>
                      <a:pt x="117" y="1093"/>
                    </a:lnTo>
                    <a:lnTo>
                      <a:pt x="120" y="1088"/>
                    </a:lnTo>
                    <a:lnTo>
                      <a:pt x="126" y="1085"/>
                    </a:lnTo>
                    <a:lnTo>
                      <a:pt x="132" y="1083"/>
                    </a:lnTo>
                    <a:lnTo>
                      <a:pt x="132" y="1083"/>
                    </a:lnTo>
                    <a:close/>
                    <a:moveTo>
                      <a:pt x="190" y="1041"/>
                    </a:moveTo>
                    <a:lnTo>
                      <a:pt x="190" y="1041"/>
                    </a:lnTo>
                    <a:lnTo>
                      <a:pt x="190" y="1041"/>
                    </a:lnTo>
                    <a:lnTo>
                      <a:pt x="195" y="1042"/>
                    </a:lnTo>
                    <a:lnTo>
                      <a:pt x="200" y="1046"/>
                    </a:lnTo>
                    <a:lnTo>
                      <a:pt x="204" y="1051"/>
                    </a:lnTo>
                    <a:lnTo>
                      <a:pt x="206" y="1056"/>
                    </a:lnTo>
                    <a:lnTo>
                      <a:pt x="206" y="1056"/>
                    </a:lnTo>
                    <a:lnTo>
                      <a:pt x="204" y="1063"/>
                    </a:lnTo>
                    <a:lnTo>
                      <a:pt x="200" y="1068"/>
                    </a:lnTo>
                    <a:lnTo>
                      <a:pt x="195" y="1071"/>
                    </a:lnTo>
                    <a:lnTo>
                      <a:pt x="190" y="1073"/>
                    </a:lnTo>
                    <a:lnTo>
                      <a:pt x="190" y="1073"/>
                    </a:lnTo>
                    <a:lnTo>
                      <a:pt x="183" y="1071"/>
                    </a:lnTo>
                    <a:lnTo>
                      <a:pt x="178" y="1068"/>
                    </a:lnTo>
                    <a:lnTo>
                      <a:pt x="175" y="1063"/>
                    </a:lnTo>
                    <a:lnTo>
                      <a:pt x="175" y="1056"/>
                    </a:lnTo>
                    <a:lnTo>
                      <a:pt x="175" y="1056"/>
                    </a:lnTo>
                    <a:lnTo>
                      <a:pt x="175" y="1051"/>
                    </a:lnTo>
                    <a:lnTo>
                      <a:pt x="178" y="1046"/>
                    </a:lnTo>
                    <a:lnTo>
                      <a:pt x="183" y="1042"/>
                    </a:lnTo>
                    <a:lnTo>
                      <a:pt x="190" y="1041"/>
                    </a:lnTo>
                    <a:lnTo>
                      <a:pt x="190" y="1041"/>
                    </a:lnTo>
                    <a:close/>
                    <a:moveTo>
                      <a:pt x="190" y="996"/>
                    </a:moveTo>
                    <a:lnTo>
                      <a:pt x="190" y="996"/>
                    </a:lnTo>
                    <a:lnTo>
                      <a:pt x="190" y="996"/>
                    </a:lnTo>
                    <a:lnTo>
                      <a:pt x="195" y="998"/>
                    </a:lnTo>
                    <a:lnTo>
                      <a:pt x="200" y="1001"/>
                    </a:lnTo>
                    <a:lnTo>
                      <a:pt x="204" y="1007"/>
                    </a:lnTo>
                    <a:lnTo>
                      <a:pt x="206" y="1013"/>
                    </a:lnTo>
                    <a:lnTo>
                      <a:pt x="206" y="1013"/>
                    </a:lnTo>
                    <a:lnTo>
                      <a:pt x="204" y="1020"/>
                    </a:lnTo>
                    <a:lnTo>
                      <a:pt x="200" y="1025"/>
                    </a:lnTo>
                    <a:lnTo>
                      <a:pt x="195" y="1029"/>
                    </a:lnTo>
                    <a:lnTo>
                      <a:pt x="190" y="1029"/>
                    </a:lnTo>
                    <a:lnTo>
                      <a:pt x="190" y="1029"/>
                    </a:lnTo>
                    <a:lnTo>
                      <a:pt x="183" y="1029"/>
                    </a:lnTo>
                    <a:lnTo>
                      <a:pt x="178" y="1025"/>
                    </a:lnTo>
                    <a:lnTo>
                      <a:pt x="175" y="1020"/>
                    </a:lnTo>
                    <a:lnTo>
                      <a:pt x="175" y="1013"/>
                    </a:lnTo>
                    <a:lnTo>
                      <a:pt x="175" y="1013"/>
                    </a:lnTo>
                    <a:lnTo>
                      <a:pt x="175" y="1007"/>
                    </a:lnTo>
                    <a:lnTo>
                      <a:pt x="178" y="1001"/>
                    </a:lnTo>
                    <a:lnTo>
                      <a:pt x="183" y="998"/>
                    </a:lnTo>
                    <a:lnTo>
                      <a:pt x="190" y="996"/>
                    </a:lnTo>
                    <a:lnTo>
                      <a:pt x="190" y="996"/>
                    </a:lnTo>
                    <a:close/>
                    <a:moveTo>
                      <a:pt x="248" y="996"/>
                    </a:moveTo>
                    <a:lnTo>
                      <a:pt x="248" y="996"/>
                    </a:lnTo>
                    <a:lnTo>
                      <a:pt x="248" y="996"/>
                    </a:lnTo>
                    <a:lnTo>
                      <a:pt x="255" y="998"/>
                    </a:lnTo>
                    <a:lnTo>
                      <a:pt x="258" y="1001"/>
                    </a:lnTo>
                    <a:lnTo>
                      <a:pt x="262" y="1007"/>
                    </a:lnTo>
                    <a:lnTo>
                      <a:pt x="263" y="1013"/>
                    </a:lnTo>
                    <a:lnTo>
                      <a:pt x="263" y="1013"/>
                    </a:lnTo>
                    <a:lnTo>
                      <a:pt x="262" y="1020"/>
                    </a:lnTo>
                    <a:lnTo>
                      <a:pt x="258" y="1025"/>
                    </a:lnTo>
                    <a:lnTo>
                      <a:pt x="255" y="1029"/>
                    </a:lnTo>
                    <a:lnTo>
                      <a:pt x="248" y="1029"/>
                    </a:lnTo>
                    <a:lnTo>
                      <a:pt x="248" y="1029"/>
                    </a:lnTo>
                    <a:lnTo>
                      <a:pt x="241" y="1029"/>
                    </a:lnTo>
                    <a:lnTo>
                      <a:pt x="238" y="1025"/>
                    </a:lnTo>
                    <a:lnTo>
                      <a:pt x="235" y="1020"/>
                    </a:lnTo>
                    <a:lnTo>
                      <a:pt x="233" y="1013"/>
                    </a:lnTo>
                    <a:lnTo>
                      <a:pt x="233" y="1013"/>
                    </a:lnTo>
                    <a:lnTo>
                      <a:pt x="235" y="1007"/>
                    </a:lnTo>
                    <a:lnTo>
                      <a:pt x="238" y="1001"/>
                    </a:lnTo>
                    <a:lnTo>
                      <a:pt x="241" y="998"/>
                    </a:lnTo>
                    <a:lnTo>
                      <a:pt x="248" y="996"/>
                    </a:lnTo>
                    <a:lnTo>
                      <a:pt x="248" y="996"/>
                    </a:lnTo>
                    <a:close/>
                    <a:moveTo>
                      <a:pt x="248" y="1041"/>
                    </a:moveTo>
                    <a:lnTo>
                      <a:pt x="248" y="1041"/>
                    </a:lnTo>
                    <a:lnTo>
                      <a:pt x="248" y="1041"/>
                    </a:lnTo>
                    <a:lnTo>
                      <a:pt x="255" y="1042"/>
                    </a:lnTo>
                    <a:lnTo>
                      <a:pt x="258" y="1046"/>
                    </a:lnTo>
                    <a:lnTo>
                      <a:pt x="262" y="1051"/>
                    </a:lnTo>
                    <a:lnTo>
                      <a:pt x="263" y="1056"/>
                    </a:lnTo>
                    <a:lnTo>
                      <a:pt x="263" y="1056"/>
                    </a:lnTo>
                    <a:lnTo>
                      <a:pt x="262" y="1063"/>
                    </a:lnTo>
                    <a:lnTo>
                      <a:pt x="258" y="1068"/>
                    </a:lnTo>
                    <a:lnTo>
                      <a:pt x="255" y="1071"/>
                    </a:lnTo>
                    <a:lnTo>
                      <a:pt x="248" y="1073"/>
                    </a:lnTo>
                    <a:lnTo>
                      <a:pt x="248" y="1073"/>
                    </a:lnTo>
                    <a:lnTo>
                      <a:pt x="241" y="1071"/>
                    </a:lnTo>
                    <a:lnTo>
                      <a:pt x="238" y="1068"/>
                    </a:lnTo>
                    <a:lnTo>
                      <a:pt x="235" y="1063"/>
                    </a:lnTo>
                    <a:lnTo>
                      <a:pt x="233" y="1056"/>
                    </a:lnTo>
                    <a:lnTo>
                      <a:pt x="233" y="1056"/>
                    </a:lnTo>
                    <a:lnTo>
                      <a:pt x="235" y="1051"/>
                    </a:lnTo>
                    <a:lnTo>
                      <a:pt x="238" y="1046"/>
                    </a:lnTo>
                    <a:lnTo>
                      <a:pt x="241" y="1042"/>
                    </a:lnTo>
                    <a:lnTo>
                      <a:pt x="248" y="1041"/>
                    </a:lnTo>
                    <a:lnTo>
                      <a:pt x="248" y="1041"/>
                    </a:lnTo>
                    <a:close/>
                    <a:moveTo>
                      <a:pt x="1239" y="996"/>
                    </a:moveTo>
                    <a:lnTo>
                      <a:pt x="1239" y="996"/>
                    </a:lnTo>
                    <a:lnTo>
                      <a:pt x="1239" y="996"/>
                    </a:lnTo>
                    <a:lnTo>
                      <a:pt x="1246" y="998"/>
                    </a:lnTo>
                    <a:lnTo>
                      <a:pt x="1249" y="1001"/>
                    </a:lnTo>
                    <a:lnTo>
                      <a:pt x="1253" y="1007"/>
                    </a:lnTo>
                    <a:lnTo>
                      <a:pt x="1255" y="1013"/>
                    </a:lnTo>
                    <a:lnTo>
                      <a:pt x="1255" y="1013"/>
                    </a:lnTo>
                    <a:lnTo>
                      <a:pt x="1253" y="1020"/>
                    </a:lnTo>
                    <a:lnTo>
                      <a:pt x="1249" y="1025"/>
                    </a:lnTo>
                    <a:lnTo>
                      <a:pt x="1246" y="1029"/>
                    </a:lnTo>
                    <a:lnTo>
                      <a:pt x="1239" y="1029"/>
                    </a:lnTo>
                    <a:lnTo>
                      <a:pt x="1239" y="1029"/>
                    </a:lnTo>
                    <a:lnTo>
                      <a:pt x="1232" y="1029"/>
                    </a:lnTo>
                    <a:lnTo>
                      <a:pt x="1229" y="1025"/>
                    </a:lnTo>
                    <a:lnTo>
                      <a:pt x="1226" y="1020"/>
                    </a:lnTo>
                    <a:lnTo>
                      <a:pt x="1224" y="1013"/>
                    </a:lnTo>
                    <a:lnTo>
                      <a:pt x="1224" y="1013"/>
                    </a:lnTo>
                    <a:lnTo>
                      <a:pt x="1226" y="1007"/>
                    </a:lnTo>
                    <a:lnTo>
                      <a:pt x="1229" y="1001"/>
                    </a:lnTo>
                    <a:lnTo>
                      <a:pt x="1232" y="998"/>
                    </a:lnTo>
                    <a:lnTo>
                      <a:pt x="1239" y="996"/>
                    </a:lnTo>
                    <a:lnTo>
                      <a:pt x="1239" y="996"/>
                    </a:lnTo>
                    <a:close/>
                    <a:moveTo>
                      <a:pt x="1181" y="996"/>
                    </a:moveTo>
                    <a:lnTo>
                      <a:pt x="1181" y="996"/>
                    </a:lnTo>
                    <a:lnTo>
                      <a:pt x="1181" y="996"/>
                    </a:lnTo>
                    <a:lnTo>
                      <a:pt x="1186" y="998"/>
                    </a:lnTo>
                    <a:lnTo>
                      <a:pt x="1192" y="1001"/>
                    </a:lnTo>
                    <a:lnTo>
                      <a:pt x="1195" y="1007"/>
                    </a:lnTo>
                    <a:lnTo>
                      <a:pt x="1197" y="1013"/>
                    </a:lnTo>
                    <a:lnTo>
                      <a:pt x="1197" y="1013"/>
                    </a:lnTo>
                    <a:lnTo>
                      <a:pt x="1195" y="1020"/>
                    </a:lnTo>
                    <a:lnTo>
                      <a:pt x="1192" y="1025"/>
                    </a:lnTo>
                    <a:lnTo>
                      <a:pt x="1186" y="1029"/>
                    </a:lnTo>
                    <a:lnTo>
                      <a:pt x="1181" y="1029"/>
                    </a:lnTo>
                    <a:lnTo>
                      <a:pt x="1181" y="1029"/>
                    </a:lnTo>
                    <a:lnTo>
                      <a:pt x="1175" y="1029"/>
                    </a:lnTo>
                    <a:lnTo>
                      <a:pt x="1169" y="1025"/>
                    </a:lnTo>
                    <a:lnTo>
                      <a:pt x="1166" y="1020"/>
                    </a:lnTo>
                    <a:lnTo>
                      <a:pt x="1166" y="1013"/>
                    </a:lnTo>
                    <a:lnTo>
                      <a:pt x="1166" y="1013"/>
                    </a:lnTo>
                    <a:lnTo>
                      <a:pt x="1166" y="1007"/>
                    </a:lnTo>
                    <a:lnTo>
                      <a:pt x="1169" y="1001"/>
                    </a:lnTo>
                    <a:lnTo>
                      <a:pt x="1175" y="998"/>
                    </a:lnTo>
                    <a:lnTo>
                      <a:pt x="1181" y="996"/>
                    </a:lnTo>
                    <a:lnTo>
                      <a:pt x="1181" y="996"/>
                    </a:lnTo>
                    <a:close/>
                    <a:moveTo>
                      <a:pt x="1123" y="996"/>
                    </a:moveTo>
                    <a:lnTo>
                      <a:pt x="1123" y="996"/>
                    </a:lnTo>
                    <a:lnTo>
                      <a:pt x="1123" y="996"/>
                    </a:lnTo>
                    <a:lnTo>
                      <a:pt x="1129" y="998"/>
                    </a:lnTo>
                    <a:lnTo>
                      <a:pt x="1134" y="1001"/>
                    </a:lnTo>
                    <a:lnTo>
                      <a:pt x="1137" y="1007"/>
                    </a:lnTo>
                    <a:lnTo>
                      <a:pt x="1139" y="1013"/>
                    </a:lnTo>
                    <a:lnTo>
                      <a:pt x="1139" y="1013"/>
                    </a:lnTo>
                    <a:lnTo>
                      <a:pt x="1137" y="1020"/>
                    </a:lnTo>
                    <a:lnTo>
                      <a:pt x="1134" y="1025"/>
                    </a:lnTo>
                    <a:lnTo>
                      <a:pt x="1129" y="1029"/>
                    </a:lnTo>
                    <a:lnTo>
                      <a:pt x="1123" y="1029"/>
                    </a:lnTo>
                    <a:lnTo>
                      <a:pt x="1123" y="1029"/>
                    </a:lnTo>
                    <a:lnTo>
                      <a:pt x="1117" y="1029"/>
                    </a:lnTo>
                    <a:lnTo>
                      <a:pt x="1112" y="1025"/>
                    </a:lnTo>
                    <a:lnTo>
                      <a:pt x="1108" y="1020"/>
                    </a:lnTo>
                    <a:lnTo>
                      <a:pt x="1106" y="1013"/>
                    </a:lnTo>
                    <a:lnTo>
                      <a:pt x="1106" y="1013"/>
                    </a:lnTo>
                    <a:lnTo>
                      <a:pt x="1108" y="1007"/>
                    </a:lnTo>
                    <a:lnTo>
                      <a:pt x="1112" y="1001"/>
                    </a:lnTo>
                    <a:lnTo>
                      <a:pt x="1117" y="998"/>
                    </a:lnTo>
                    <a:lnTo>
                      <a:pt x="1123" y="996"/>
                    </a:lnTo>
                    <a:lnTo>
                      <a:pt x="1123" y="996"/>
                    </a:lnTo>
                    <a:close/>
                    <a:moveTo>
                      <a:pt x="1064" y="996"/>
                    </a:moveTo>
                    <a:lnTo>
                      <a:pt x="1064" y="996"/>
                    </a:lnTo>
                    <a:lnTo>
                      <a:pt x="1064" y="996"/>
                    </a:lnTo>
                    <a:lnTo>
                      <a:pt x="1071" y="998"/>
                    </a:lnTo>
                    <a:lnTo>
                      <a:pt x="1076" y="1001"/>
                    </a:lnTo>
                    <a:lnTo>
                      <a:pt x="1079" y="1007"/>
                    </a:lnTo>
                    <a:lnTo>
                      <a:pt x="1079" y="1013"/>
                    </a:lnTo>
                    <a:lnTo>
                      <a:pt x="1079" y="1013"/>
                    </a:lnTo>
                    <a:lnTo>
                      <a:pt x="1079" y="1020"/>
                    </a:lnTo>
                    <a:lnTo>
                      <a:pt x="1076" y="1025"/>
                    </a:lnTo>
                    <a:lnTo>
                      <a:pt x="1071" y="1029"/>
                    </a:lnTo>
                    <a:lnTo>
                      <a:pt x="1064" y="1029"/>
                    </a:lnTo>
                    <a:lnTo>
                      <a:pt x="1064" y="1029"/>
                    </a:lnTo>
                    <a:lnTo>
                      <a:pt x="1059" y="1029"/>
                    </a:lnTo>
                    <a:lnTo>
                      <a:pt x="1054" y="1025"/>
                    </a:lnTo>
                    <a:lnTo>
                      <a:pt x="1050" y="1020"/>
                    </a:lnTo>
                    <a:lnTo>
                      <a:pt x="1049" y="1013"/>
                    </a:lnTo>
                    <a:lnTo>
                      <a:pt x="1049" y="1013"/>
                    </a:lnTo>
                    <a:lnTo>
                      <a:pt x="1050" y="1007"/>
                    </a:lnTo>
                    <a:lnTo>
                      <a:pt x="1054" y="1001"/>
                    </a:lnTo>
                    <a:lnTo>
                      <a:pt x="1059" y="998"/>
                    </a:lnTo>
                    <a:lnTo>
                      <a:pt x="1064" y="996"/>
                    </a:lnTo>
                    <a:lnTo>
                      <a:pt x="1064" y="996"/>
                    </a:lnTo>
                    <a:close/>
                    <a:moveTo>
                      <a:pt x="1006" y="996"/>
                    </a:moveTo>
                    <a:lnTo>
                      <a:pt x="1006" y="996"/>
                    </a:lnTo>
                    <a:lnTo>
                      <a:pt x="1006" y="996"/>
                    </a:lnTo>
                    <a:lnTo>
                      <a:pt x="1013" y="998"/>
                    </a:lnTo>
                    <a:lnTo>
                      <a:pt x="1016" y="1001"/>
                    </a:lnTo>
                    <a:lnTo>
                      <a:pt x="1020" y="1007"/>
                    </a:lnTo>
                    <a:lnTo>
                      <a:pt x="1021" y="1013"/>
                    </a:lnTo>
                    <a:lnTo>
                      <a:pt x="1021" y="1013"/>
                    </a:lnTo>
                    <a:lnTo>
                      <a:pt x="1020" y="1020"/>
                    </a:lnTo>
                    <a:lnTo>
                      <a:pt x="1016" y="1025"/>
                    </a:lnTo>
                    <a:lnTo>
                      <a:pt x="1013" y="1029"/>
                    </a:lnTo>
                    <a:lnTo>
                      <a:pt x="1006" y="1029"/>
                    </a:lnTo>
                    <a:lnTo>
                      <a:pt x="1006" y="1029"/>
                    </a:lnTo>
                    <a:lnTo>
                      <a:pt x="1001" y="1029"/>
                    </a:lnTo>
                    <a:lnTo>
                      <a:pt x="996" y="1025"/>
                    </a:lnTo>
                    <a:lnTo>
                      <a:pt x="992" y="1020"/>
                    </a:lnTo>
                    <a:lnTo>
                      <a:pt x="991" y="1013"/>
                    </a:lnTo>
                    <a:lnTo>
                      <a:pt x="991" y="1013"/>
                    </a:lnTo>
                    <a:lnTo>
                      <a:pt x="992" y="1007"/>
                    </a:lnTo>
                    <a:lnTo>
                      <a:pt x="996" y="1001"/>
                    </a:lnTo>
                    <a:lnTo>
                      <a:pt x="1001" y="998"/>
                    </a:lnTo>
                    <a:lnTo>
                      <a:pt x="1006" y="996"/>
                    </a:lnTo>
                    <a:lnTo>
                      <a:pt x="1006" y="996"/>
                    </a:lnTo>
                    <a:close/>
                    <a:moveTo>
                      <a:pt x="948" y="996"/>
                    </a:moveTo>
                    <a:lnTo>
                      <a:pt x="948" y="996"/>
                    </a:lnTo>
                    <a:lnTo>
                      <a:pt x="948" y="996"/>
                    </a:lnTo>
                    <a:lnTo>
                      <a:pt x="953" y="998"/>
                    </a:lnTo>
                    <a:lnTo>
                      <a:pt x="958" y="1001"/>
                    </a:lnTo>
                    <a:lnTo>
                      <a:pt x="962" y="1007"/>
                    </a:lnTo>
                    <a:lnTo>
                      <a:pt x="963" y="1013"/>
                    </a:lnTo>
                    <a:lnTo>
                      <a:pt x="963" y="1013"/>
                    </a:lnTo>
                    <a:lnTo>
                      <a:pt x="962" y="1020"/>
                    </a:lnTo>
                    <a:lnTo>
                      <a:pt x="958" y="1025"/>
                    </a:lnTo>
                    <a:lnTo>
                      <a:pt x="953" y="1029"/>
                    </a:lnTo>
                    <a:lnTo>
                      <a:pt x="948" y="1029"/>
                    </a:lnTo>
                    <a:lnTo>
                      <a:pt x="948" y="1029"/>
                    </a:lnTo>
                    <a:lnTo>
                      <a:pt x="941" y="1029"/>
                    </a:lnTo>
                    <a:lnTo>
                      <a:pt x="936" y="1025"/>
                    </a:lnTo>
                    <a:lnTo>
                      <a:pt x="933" y="1020"/>
                    </a:lnTo>
                    <a:lnTo>
                      <a:pt x="933" y="1013"/>
                    </a:lnTo>
                    <a:lnTo>
                      <a:pt x="933" y="1013"/>
                    </a:lnTo>
                    <a:lnTo>
                      <a:pt x="933" y="1007"/>
                    </a:lnTo>
                    <a:lnTo>
                      <a:pt x="936" y="1001"/>
                    </a:lnTo>
                    <a:lnTo>
                      <a:pt x="941" y="998"/>
                    </a:lnTo>
                    <a:lnTo>
                      <a:pt x="948" y="996"/>
                    </a:lnTo>
                    <a:lnTo>
                      <a:pt x="948" y="996"/>
                    </a:lnTo>
                    <a:close/>
                    <a:moveTo>
                      <a:pt x="890" y="996"/>
                    </a:moveTo>
                    <a:lnTo>
                      <a:pt x="890" y="996"/>
                    </a:lnTo>
                    <a:lnTo>
                      <a:pt x="890" y="996"/>
                    </a:lnTo>
                    <a:lnTo>
                      <a:pt x="895" y="998"/>
                    </a:lnTo>
                    <a:lnTo>
                      <a:pt x="900" y="1001"/>
                    </a:lnTo>
                    <a:lnTo>
                      <a:pt x="904" y="1007"/>
                    </a:lnTo>
                    <a:lnTo>
                      <a:pt x="905" y="1013"/>
                    </a:lnTo>
                    <a:lnTo>
                      <a:pt x="905" y="1013"/>
                    </a:lnTo>
                    <a:lnTo>
                      <a:pt x="904" y="1020"/>
                    </a:lnTo>
                    <a:lnTo>
                      <a:pt x="900" y="1025"/>
                    </a:lnTo>
                    <a:lnTo>
                      <a:pt x="895" y="1029"/>
                    </a:lnTo>
                    <a:lnTo>
                      <a:pt x="890" y="1029"/>
                    </a:lnTo>
                    <a:lnTo>
                      <a:pt x="890" y="1029"/>
                    </a:lnTo>
                    <a:lnTo>
                      <a:pt x="883" y="1029"/>
                    </a:lnTo>
                    <a:lnTo>
                      <a:pt x="878" y="1025"/>
                    </a:lnTo>
                    <a:lnTo>
                      <a:pt x="875" y="1020"/>
                    </a:lnTo>
                    <a:lnTo>
                      <a:pt x="873" y="1013"/>
                    </a:lnTo>
                    <a:lnTo>
                      <a:pt x="873" y="1013"/>
                    </a:lnTo>
                    <a:lnTo>
                      <a:pt x="875" y="1007"/>
                    </a:lnTo>
                    <a:lnTo>
                      <a:pt x="878" y="1001"/>
                    </a:lnTo>
                    <a:lnTo>
                      <a:pt x="883" y="998"/>
                    </a:lnTo>
                    <a:lnTo>
                      <a:pt x="890" y="996"/>
                    </a:lnTo>
                    <a:lnTo>
                      <a:pt x="890" y="996"/>
                    </a:lnTo>
                    <a:close/>
                    <a:moveTo>
                      <a:pt x="831" y="996"/>
                    </a:moveTo>
                    <a:lnTo>
                      <a:pt x="831" y="996"/>
                    </a:lnTo>
                    <a:lnTo>
                      <a:pt x="831" y="996"/>
                    </a:lnTo>
                    <a:lnTo>
                      <a:pt x="837" y="998"/>
                    </a:lnTo>
                    <a:lnTo>
                      <a:pt x="842" y="1001"/>
                    </a:lnTo>
                    <a:lnTo>
                      <a:pt x="846" y="1007"/>
                    </a:lnTo>
                    <a:lnTo>
                      <a:pt x="846" y="1013"/>
                    </a:lnTo>
                    <a:lnTo>
                      <a:pt x="846" y="1013"/>
                    </a:lnTo>
                    <a:lnTo>
                      <a:pt x="846" y="1020"/>
                    </a:lnTo>
                    <a:lnTo>
                      <a:pt x="842" y="1025"/>
                    </a:lnTo>
                    <a:lnTo>
                      <a:pt x="837" y="1029"/>
                    </a:lnTo>
                    <a:lnTo>
                      <a:pt x="831" y="1029"/>
                    </a:lnTo>
                    <a:lnTo>
                      <a:pt x="831" y="1029"/>
                    </a:lnTo>
                    <a:lnTo>
                      <a:pt x="825" y="1029"/>
                    </a:lnTo>
                    <a:lnTo>
                      <a:pt x="820" y="1025"/>
                    </a:lnTo>
                    <a:lnTo>
                      <a:pt x="817" y="1020"/>
                    </a:lnTo>
                    <a:lnTo>
                      <a:pt x="815" y="1013"/>
                    </a:lnTo>
                    <a:lnTo>
                      <a:pt x="815" y="1013"/>
                    </a:lnTo>
                    <a:lnTo>
                      <a:pt x="817" y="1007"/>
                    </a:lnTo>
                    <a:lnTo>
                      <a:pt x="820" y="1001"/>
                    </a:lnTo>
                    <a:lnTo>
                      <a:pt x="825" y="998"/>
                    </a:lnTo>
                    <a:lnTo>
                      <a:pt x="831" y="996"/>
                    </a:lnTo>
                    <a:lnTo>
                      <a:pt x="831" y="996"/>
                    </a:lnTo>
                    <a:close/>
                    <a:moveTo>
                      <a:pt x="773" y="996"/>
                    </a:moveTo>
                    <a:lnTo>
                      <a:pt x="773" y="996"/>
                    </a:lnTo>
                    <a:lnTo>
                      <a:pt x="773" y="996"/>
                    </a:lnTo>
                    <a:lnTo>
                      <a:pt x="779" y="998"/>
                    </a:lnTo>
                    <a:lnTo>
                      <a:pt x="785" y="1001"/>
                    </a:lnTo>
                    <a:lnTo>
                      <a:pt x="786" y="1007"/>
                    </a:lnTo>
                    <a:lnTo>
                      <a:pt x="788" y="1013"/>
                    </a:lnTo>
                    <a:lnTo>
                      <a:pt x="788" y="1013"/>
                    </a:lnTo>
                    <a:lnTo>
                      <a:pt x="786" y="1020"/>
                    </a:lnTo>
                    <a:lnTo>
                      <a:pt x="785" y="1025"/>
                    </a:lnTo>
                    <a:lnTo>
                      <a:pt x="779" y="1029"/>
                    </a:lnTo>
                    <a:lnTo>
                      <a:pt x="773" y="1029"/>
                    </a:lnTo>
                    <a:lnTo>
                      <a:pt x="773" y="1029"/>
                    </a:lnTo>
                    <a:lnTo>
                      <a:pt x="768" y="1029"/>
                    </a:lnTo>
                    <a:lnTo>
                      <a:pt x="762" y="1025"/>
                    </a:lnTo>
                    <a:lnTo>
                      <a:pt x="759" y="1020"/>
                    </a:lnTo>
                    <a:lnTo>
                      <a:pt x="757" y="1013"/>
                    </a:lnTo>
                    <a:lnTo>
                      <a:pt x="757" y="1013"/>
                    </a:lnTo>
                    <a:lnTo>
                      <a:pt x="759" y="1007"/>
                    </a:lnTo>
                    <a:lnTo>
                      <a:pt x="762" y="1001"/>
                    </a:lnTo>
                    <a:lnTo>
                      <a:pt x="768" y="998"/>
                    </a:lnTo>
                    <a:lnTo>
                      <a:pt x="773" y="996"/>
                    </a:lnTo>
                    <a:lnTo>
                      <a:pt x="773" y="996"/>
                    </a:lnTo>
                    <a:close/>
                    <a:moveTo>
                      <a:pt x="715" y="996"/>
                    </a:moveTo>
                    <a:lnTo>
                      <a:pt x="715" y="996"/>
                    </a:lnTo>
                    <a:lnTo>
                      <a:pt x="715" y="996"/>
                    </a:lnTo>
                    <a:lnTo>
                      <a:pt x="720" y="998"/>
                    </a:lnTo>
                    <a:lnTo>
                      <a:pt x="725" y="1001"/>
                    </a:lnTo>
                    <a:lnTo>
                      <a:pt x="728" y="1007"/>
                    </a:lnTo>
                    <a:lnTo>
                      <a:pt x="730" y="1013"/>
                    </a:lnTo>
                    <a:lnTo>
                      <a:pt x="730" y="1013"/>
                    </a:lnTo>
                    <a:lnTo>
                      <a:pt x="728" y="1020"/>
                    </a:lnTo>
                    <a:lnTo>
                      <a:pt x="725" y="1025"/>
                    </a:lnTo>
                    <a:lnTo>
                      <a:pt x="720" y="1029"/>
                    </a:lnTo>
                    <a:lnTo>
                      <a:pt x="715" y="1029"/>
                    </a:lnTo>
                    <a:lnTo>
                      <a:pt x="715" y="1029"/>
                    </a:lnTo>
                    <a:lnTo>
                      <a:pt x="708" y="1029"/>
                    </a:lnTo>
                    <a:lnTo>
                      <a:pt x="703" y="1025"/>
                    </a:lnTo>
                    <a:lnTo>
                      <a:pt x="701" y="1020"/>
                    </a:lnTo>
                    <a:lnTo>
                      <a:pt x="699" y="1013"/>
                    </a:lnTo>
                    <a:lnTo>
                      <a:pt x="699" y="1013"/>
                    </a:lnTo>
                    <a:lnTo>
                      <a:pt x="701" y="1007"/>
                    </a:lnTo>
                    <a:lnTo>
                      <a:pt x="703" y="1001"/>
                    </a:lnTo>
                    <a:lnTo>
                      <a:pt x="708" y="998"/>
                    </a:lnTo>
                    <a:lnTo>
                      <a:pt x="715" y="996"/>
                    </a:lnTo>
                    <a:lnTo>
                      <a:pt x="715" y="996"/>
                    </a:lnTo>
                    <a:close/>
                    <a:moveTo>
                      <a:pt x="657" y="996"/>
                    </a:moveTo>
                    <a:lnTo>
                      <a:pt x="657" y="996"/>
                    </a:lnTo>
                    <a:lnTo>
                      <a:pt x="657" y="996"/>
                    </a:lnTo>
                    <a:lnTo>
                      <a:pt x="662" y="998"/>
                    </a:lnTo>
                    <a:lnTo>
                      <a:pt x="667" y="1001"/>
                    </a:lnTo>
                    <a:lnTo>
                      <a:pt x="670" y="1007"/>
                    </a:lnTo>
                    <a:lnTo>
                      <a:pt x="672" y="1013"/>
                    </a:lnTo>
                    <a:lnTo>
                      <a:pt x="672" y="1013"/>
                    </a:lnTo>
                    <a:lnTo>
                      <a:pt x="670" y="1020"/>
                    </a:lnTo>
                    <a:lnTo>
                      <a:pt x="667" y="1025"/>
                    </a:lnTo>
                    <a:lnTo>
                      <a:pt x="662" y="1029"/>
                    </a:lnTo>
                    <a:lnTo>
                      <a:pt x="657" y="1029"/>
                    </a:lnTo>
                    <a:lnTo>
                      <a:pt x="657" y="1029"/>
                    </a:lnTo>
                    <a:lnTo>
                      <a:pt x="650" y="1029"/>
                    </a:lnTo>
                    <a:lnTo>
                      <a:pt x="645" y="1025"/>
                    </a:lnTo>
                    <a:lnTo>
                      <a:pt x="642" y="1020"/>
                    </a:lnTo>
                    <a:lnTo>
                      <a:pt x="642" y="1013"/>
                    </a:lnTo>
                    <a:lnTo>
                      <a:pt x="642" y="1013"/>
                    </a:lnTo>
                    <a:lnTo>
                      <a:pt x="642" y="1007"/>
                    </a:lnTo>
                    <a:lnTo>
                      <a:pt x="645" y="1001"/>
                    </a:lnTo>
                    <a:lnTo>
                      <a:pt x="650" y="998"/>
                    </a:lnTo>
                    <a:lnTo>
                      <a:pt x="657" y="996"/>
                    </a:lnTo>
                    <a:lnTo>
                      <a:pt x="657" y="996"/>
                    </a:lnTo>
                    <a:close/>
                    <a:moveTo>
                      <a:pt x="597" y="996"/>
                    </a:moveTo>
                    <a:lnTo>
                      <a:pt x="597" y="996"/>
                    </a:lnTo>
                    <a:lnTo>
                      <a:pt x="597" y="996"/>
                    </a:lnTo>
                    <a:lnTo>
                      <a:pt x="604" y="998"/>
                    </a:lnTo>
                    <a:lnTo>
                      <a:pt x="609" y="1001"/>
                    </a:lnTo>
                    <a:lnTo>
                      <a:pt x="613" y="1007"/>
                    </a:lnTo>
                    <a:lnTo>
                      <a:pt x="613" y="1013"/>
                    </a:lnTo>
                    <a:lnTo>
                      <a:pt x="613" y="1013"/>
                    </a:lnTo>
                    <a:lnTo>
                      <a:pt x="613" y="1020"/>
                    </a:lnTo>
                    <a:lnTo>
                      <a:pt x="609" y="1025"/>
                    </a:lnTo>
                    <a:lnTo>
                      <a:pt x="604" y="1029"/>
                    </a:lnTo>
                    <a:lnTo>
                      <a:pt x="597" y="1029"/>
                    </a:lnTo>
                    <a:lnTo>
                      <a:pt x="597" y="1029"/>
                    </a:lnTo>
                    <a:lnTo>
                      <a:pt x="592" y="1029"/>
                    </a:lnTo>
                    <a:lnTo>
                      <a:pt x="587" y="1025"/>
                    </a:lnTo>
                    <a:lnTo>
                      <a:pt x="584" y="1020"/>
                    </a:lnTo>
                    <a:lnTo>
                      <a:pt x="582" y="1013"/>
                    </a:lnTo>
                    <a:lnTo>
                      <a:pt x="582" y="1013"/>
                    </a:lnTo>
                    <a:lnTo>
                      <a:pt x="584" y="1007"/>
                    </a:lnTo>
                    <a:lnTo>
                      <a:pt x="587" y="1001"/>
                    </a:lnTo>
                    <a:lnTo>
                      <a:pt x="592" y="998"/>
                    </a:lnTo>
                    <a:lnTo>
                      <a:pt x="597" y="996"/>
                    </a:lnTo>
                    <a:lnTo>
                      <a:pt x="597" y="996"/>
                    </a:lnTo>
                    <a:close/>
                    <a:moveTo>
                      <a:pt x="539" y="996"/>
                    </a:moveTo>
                    <a:lnTo>
                      <a:pt x="539" y="996"/>
                    </a:lnTo>
                    <a:lnTo>
                      <a:pt x="539" y="996"/>
                    </a:lnTo>
                    <a:lnTo>
                      <a:pt x="546" y="998"/>
                    </a:lnTo>
                    <a:lnTo>
                      <a:pt x="551" y="1001"/>
                    </a:lnTo>
                    <a:lnTo>
                      <a:pt x="555" y="1007"/>
                    </a:lnTo>
                    <a:lnTo>
                      <a:pt x="555" y="1013"/>
                    </a:lnTo>
                    <a:lnTo>
                      <a:pt x="555" y="1013"/>
                    </a:lnTo>
                    <a:lnTo>
                      <a:pt x="555" y="1020"/>
                    </a:lnTo>
                    <a:lnTo>
                      <a:pt x="551" y="1025"/>
                    </a:lnTo>
                    <a:lnTo>
                      <a:pt x="546" y="1029"/>
                    </a:lnTo>
                    <a:lnTo>
                      <a:pt x="539" y="1029"/>
                    </a:lnTo>
                    <a:lnTo>
                      <a:pt x="539" y="1029"/>
                    </a:lnTo>
                    <a:lnTo>
                      <a:pt x="534" y="1029"/>
                    </a:lnTo>
                    <a:lnTo>
                      <a:pt x="529" y="1025"/>
                    </a:lnTo>
                    <a:lnTo>
                      <a:pt x="526" y="1020"/>
                    </a:lnTo>
                    <a:lnTo>
                      <a:pt x="524" y="1013"/>
                    </a:lnTo>
                    <a:lnTo>
                      <a:pt x="524" y="1013"/>
                    </a:lnTo>
                    <a:lnTo>
                      <a:pt x="526" y="1007"/>
                    </a:lnTo>
                    <a:lnTo>
                      <a:pt x="529" y="1001"/>
                    </a:lnTo>
                    <a:lnTo>
                      <a:pt x="534" y="998"/>
                    </a:lnTo>
                    <a:lnTo>
                      <a:pt x="539" y="996"/>
                    </a:lnTo>
                    <a:lnTo>
                      <a:pt x="539" y="996"/>
                    </a:lnTo>
                    <a:close/>
                    <a:moveTo>
                      <a:pt x="481" y="996"/>
                    </a:moveTo>
                    <a:lnTo>
                      <a:pt x="481" y="996"/>
                    </a:lnTo>
                    <a:lnTo>
                      <a:pt x="481" y="996"/>
                    </a:lnTo>
                    <a:lnTo>
                      <a:pt x="487" y="998"/>
                    </a:lnTo>
                    <a:lnTo>
                      <a:pt x="492" y="1001"/>
                    </a:lnTo>
                    <a:lnTo>
                      <a:pt x="495" y="1007"/>
                    </a:lnTo>
                    <a:lnTo>
                      <a:pt x="497" y="1013"/>
                    </a:lnTo>
                    <a:lnTo>
                      <a:pt x="497" y="1013"/>
                    </a:lnTo>
                    <a:lnTo>
                      <a:pt x="495" y="1020"/>
                    </a:lnTo>
                    <a:lnTo>
                      <a:pt x="492" y="1025"/>
                    </a:lnTo>
                    <a:lnTo>
                      <a:pt x="487" y="1029"/>
                    </a:lnTo>
                    <a:lnTo>
                      <a:pt x="481" y="1029"/>
                    </a:lnTo>
                    <a:lnTo>
                      <a:pt x="481" y="1029"/>
                    </a:lnTo>
                    <a:lnTo>
                      <a:pt x="475" y="1029"/>
                    </a:lnTo>
                    <a:lnTo>
                      <a:pt x="471" y="1025"/>
                    </a:lnTo>
                    <a:lnTo>
                      <a:pt x="468" y="1020"/>
                    </a:lnTo>
                    <a:lnTo>
                      <a:pt x="466" y="1013"/>
                    </a:lnTo>
                    <a:lnTo>
                      <a:pt x="466" y="1013"/>
                    </a:lnTo>
                    <a:lnTo>
                      <a:pt x="468" y="1007"/>
                    </a:lnTo>
                    <a:lnTo>
                      <a:pt x="471" y="1001"/>
                    </a:lnTo>
                    <a:lnTo>
                      <a:pt x="475" y="998"/>
                    </a:lnTo>
                    <a:lnTo>
                      <a:pt x="481" y="996"/>
                    </a:lnTo>
                    <a:lnTo>
                      <a:pt x="481" y="996"/>
                    </a:lnTo>
                    <a:close/>
                    <a:moveTo>
                      <a:pt x="424" y="996"/>
                    </a:moveTo>
                    <a:lnTo>
                      <a:pt x="424" y="996"/>
                    </a:lnTo>
                    <a:lnTo>
                      <a:pt x="424" y="996"/>
                    </a:lnTo>
                    <a:lnTo>
                      <a:pt x="429" y="998"/>
                    </a:lnTo>
                    <a:lnTo>
                      <a:pt x="434" y="1001"/>
                    </a:lnTo>
                    <a:lnTo>
                      <a:pt x="437" y="1007"/>
                    </a:lnTo>
                    <a:lnTo>
                      <a:pt x="439" y="1013"/>
                    </a:lnTo>
                    <a:lnTo>
                      <a:pt x="439" y="1013"/>
                    </a:lnTo>
                    <a:lnTo>
                      <a:pt x="437" y="1020"/>
                    </a:lnTo>
                    <a:lnTo>
                      <a:pt x="434" y="1025"/>
                    </a:lnTo>
                    <a:lnTo>
                      <a:pt x="429" y="1029"/>
                    </a:lnTo>
                    <a:lnTo>
                      <a:pt x="424" y="1029"/>
                    </a:lnTo>
                    <a:lnTo>
                      <a:pt x="424" y="1029"/>
                    </a:lnTo>
                    <a:lnTo>
                      <a:pt x="417" y="1029"/>
                    </a:lnTo>
                    <a:lnTo>
                      <a:pt x="412" y="1025"/>
                    </a:lnTo>
                    <a:lnTo>
                      <a:pt x="408" y="1020"/>
                    </a:lnTo>
                    <a:lnTo>
                      <a:pt x="408" y="1013"/>
                    </a:lnTo>
                    <a:lnTo>
                      <a:pt x="408" y="1013"/>
                    </a:lnTo>
                    <a:lnTo>
                      <a:pt x="408" y="1007"/>
                    </a:lnTo>
                    <a:lnTo>
                      <a:pt x="412" y="1001"/>
                    </a:lnTo>
                    <a:lnTo>
                      <a:pt x="417" y="998"/>
                    </a:lnTo>
                    <a:lnTo>
                      <a:pt x="424" y="996"/>
                    </a:lnTo>
                    <a:lnTo>
                      <a:pt x="424" y="996"/>
                    </a:lnTo>
                    <a:close/>
                    <a:moveTo>
                      <a:pt x="364" y="996"/>
                    </a:moveTo>
                    <a:lnTo>
                      <a:pt x="364" y="996"/>
                    </a:lnTo>
                    <a:lnTo>
                      <a:pt x="364" y="996"/>
                    </a:lnTo>
                    <a:lnTo>
                      <a:pt x="371" y="998"/>
                    </a:lnTo>
                    <a:lnTo>
                      <a:pt x="376" y="1001"/>
                    </a:lnTo>
                    <a:lnTo>
                      <a:pt x="379" y="1007"/>
                    </a:lnTo>
                    <a:lnTo>
                      <a:pt x="381" y="1013"/>
                    </a:lnTo>
                    <a:lnTo>
                      <a:pt x="381" y="1013"/>
                    </a:lnTo>
                    <a:lnTo>
                      <a:pt x="379" y="1020"/>
                    </a:lnTo>
                    <a:lnTo>
                      <a:pt x="376" y="1025"/>
                    </a:lnTo>
                    <a:lnTo>
                      <a:pt x="371" y="1029"/>
                    </a:lnTo>
                    <a:lnTo>
                      <a:pt x="364" y="1029"/>
                    </a:lnTo>
                    <a:lnTo>
                      <a:pt x="364" y="1029"/>
                    </a:lnTo>
                    <a:lnTo>
                      <a:pt x="359" y="1029"/>
                    </a:lnTo>
                    <a:lnTo>
                      <a:pt x="354" y="1025"/>
                    </a:lnTo>
                    <a:lnTo>
                      <a:pt x="350" y="1020"/>
                    </a:lnTo>
                    <a:lnTo>
                      <a:pt x="349" y="1013"/>
                    </a:lnTo>
                    <a:lnTo>
                      <a:pt x="349" y="1013"/>
                    </a:lnTo>
                    <a:lnTo>
                      <a:pt x="350" y="1007"/>
                    </a:lnTo>
                    <a:lnTo>
                      <a:pt x="354" y="1001"/>
                    </a:lnTo>
                    <a:lnTo>
                      <a:pt x="359" y="998"/>
                    </a:lnTo>
                    <a:lnTo>
                      <a:pt x="364" y="996"/>
                    </a:lnTo>
                    <a:lnTo>
                      <a:pt x="364" y="996"/>
                    </a:lnTo>
                    <a:close/>
                    <a:moveTo>
                      <a:pt x="306" y="996"/>
                    </a:moveTo>
                    <a:lnTo>
                      <a:pt x="306" y="996"/>
                    </a:lnTo>
                    <a:lnTo>
                      <a:pt x="306" y="996"/>
                    </a:lnTo>
                    <a:lnTo>
                      <a:pt x="313" y="998"/>
                    </a:lnTo>
                    <a:lnTo>
                      <a:pt x="318" y="1001"/>
                    </a:lnTo>
                    <a:lnTo>
                      <a:pt x="321" y="1007"/>
                    </a:lnTo>
                    <a:lnTo>
                      <a:pt x="321" y="1013"/>
                    </a:lnTo>
                    <a:lnTo>
                      <a:pt x="321" y="1013"/>
                    </a:lnTo>
                    <a:lnTo>
                      <a:pt x="321" y="1020"/>
                    </a:lnTo>
                    <a:lnTo>
                      <a:pt x="318" y="1025"/>
                    </a:lnTo>
                    <a:lnTo>
                      <a:pt x="313" y="1029"/>
                    </a:lnTo>
                    <a:lnTo>
                      <a:pt x="306" y="1029"/>
                    </a:lnTo>
                    <a:lnTo>
                      <a:pt x="306" y="1029"/>
                    </a:lnTo>
                    <a:lnTo>
                      <a:pt x="301" y="1029"/>
                    </a:lnTo>
                    <a:lnTo>
                      <a:pt x="296" y="1025"/>
                    </a:lnTo>
                    <a:lnTo>
                      <a:pt x="292" y="1020"/>
                    </a:lnTo>
                    <a:lnTo>
                      <a:pt x="291" y="1013"/>
                    </a:lnTo>
                    <a:lnTo>
                      <a:pt x="291" y="1013"/>
                    </a:lnTo>
                    <a:lnTo>
                      <a:pt x="292" y="1007"/>
                    </a:lnTo>
                    <a:lnTo>
                      <a:pt x="296" y="1001"/>
                    </a:lnTo>
                    <a:lnTo>
                      <a:pt x="301" y="998"/>
                    </a:lnTo>
                    <a:lnTo>
                      <a:pt x="306" y="996"/>
                    </a:lnTo>
                    <a:lnTo>
                      <a:pt x="306" y="996"/>
                    </a:lnTo>
                    <a:close/>
                    <a:moveTo>
                      <a:pt x="1239" y="954"/>
                    </a:moveTo>
                    <a:lnTo>
                      <a:pt x="1239" y="954"/>
                    </a:lnTo>
                    <a:lnTo>
                      <a:pt x="1239" y="954"/>
                    </a:lnTo>
                    <a:lnTo>
                      <a:pt x="1246" y="955"/>
                    </a:lnTo>
                    <a:lnTo>
                      <a:pt x="1249" y="959"/>
                    </a:lnTo>
                    <a:lnTo>
                      <a:pt x="1253" y="964"/>
                    </a:lnTo>
                    <a:lnTo>
                      <a:pt x="1255" y="969"/>
                    </a:lnTo>
                    <a:lnTo>
                      <a:pt x="1255" y="969"/>
                    </a:lnTo>
                    <a:lnTo>
                      <a:pt x="1253" y="976"/>
                    </a:lnTo>
                    <a:lnTo>
                      <a:pt x="1249" y="981"/>
                    </a:lnTo>
                    <a:lnTo>
                      <a:pt x="1246" y="984"/>
                    </a:lnTo>
                    <a:lnTo>
                      <a:pt x="1239" y="986"/>
                    </a:lnTo>
                    <a:lnTo>
                      <a:pt x="1239" y="986"/>
                    </a:lnTo>
                    <a:lnTo>
                      <a:pt x="1232" y="984"/>
                    </a:lnTo>
                    <a:lnTo>
                      <a:pt x="1229" y="981"/>
                    </a:lnTo>
                    <a:lnTo>
                      <a:pt x="1226" y="976"/>
                    </a:lnTo>
                    <a:lnTo>
                      <a:pt x="1224" y="969"/>
                    </a:lnTo>
                    <a:lnTo>
                      <a:pt x="1224" y="969"/>
                    </a:lnTo>
                    <a:lnTo>
                      <a:pt x="1226" y="964"/>
                    </a:lnTo>
                    <a:lnTo>
                      <a:pt x="1229" y="959"/>
                    </a:lnTo>
                    <a:lnTo>
                      <a:pt x="1232" y="955"/>
                    </a:lnTo>
                    <a:lnTo>
                      <a:pt x="1239" y="954"/>
                    </a:lnTo>
                    <a:lnTo>
                      <a:pt x="1239" y="954"/>
                    </a:lnTo>
                    <a:close/>
                    <a:moveTo>
                      <a:pt x="1181" y="954"/>
                    </a:moveTo>
                    <a:lnTo>
                      <a:pt x="1181" y="954"/>
                    </a:lnTo>
                    <a:lnTo>
                      <a:pt x="1181" y="954"/>
                    </a:lnTo>
                    <a:lnTo>
                      <a:pt x="1186" y="955"/>
                    </a:lnTo>
                    <a:lnTo>
                      <a:pt x="1192" y="959"/>
                    </a:lnTo>
                    <a:lnTo>
                      <a:pt x="1195" y="964"/>
                    </a:lnTo>
                    <a:lnTo>
                      <a:pt x="1197" y="969"/>
                    </a:lnTo>
                    <a:lnTo>
                      <a:pt x="1197" y="969"/>
                    </a:lnTo>
                    <a:lnTo>
                      <a:pt x="1195" y="976"/>
                    </a:lnTo>
                    <a:lnTo>
                      <a:pt x="1192" y="981"/>
                    </a:lnTo>
                    <a:lnTo>
                      <a:pt x="1186" y="984"/>
                    </a:lnTo>
                    <a:lnTo>
                      <a:pt x="1181" y="986"/>
                    </a:lnTo>
                    <a:lnTo>
                      <a:pt x="1181" y="986"/>
                    </a:lnTo>
                    <a:lnTo>
                      <a:pt x="1175" y="984"/>
                    </a:lnTo>
                    <a:lnTo>
                      <a:pt x="1169" y="981"/>
                    </a:lnTo>
                    <a:lnTo>
                      <a:pt x="1166" y="976"/>
                    </a:lnTo>
                    <a:lnTo>
                      <a:pt x="1166" y="969"/>
                    </a:lnTo>
                    <a:lnTo>
                      <a:pt x="1166" y="969"/>
                    </a:lnTo>
                    <a:lnTo>
                      <a:pt x="1166" y="964"/>
                    </a:lnTo>
                    <a:lnTo>
                      <a:pt x="1169" y="959"/>
                    </a:lnTo>
                    <a:lnTo>
                      <a:pt x="1175" y="955"/>
                    </a:lnTo>
                    <a:lnTo>
                      <a:pt x="1181" y="954"/>
                    </a:lnTo>
                    <a:lnTo>
                      <a:pt x="1181" y="954"/>
                    </a:lnTo>
                    <a:close/>
                    <a:moveTo>
                      <a:pt x="1123" y="954"/>
                    </a:moveTo>
                    <a:lnTo>
                      <a:pt x="1123" y="954"/>
                    </a:lnTo>
                    <a:lnTo>
                      <a:pt x="1123" y="954"/>
                    </a:lnTo>
                    <a:lnTo>
                      <a:pt x="1129" y="955"/>
                    </a:lnTo>
                    <a:lnTo>
                      <a:pt x="1134" y="959"/>
                    </a:lnTo>
                    <a:lnTo>
                      <a:pt x="1137" y="964"/>
                    </a:lnTo>
                    <a:lnTo>
                      <a:pt x="1139" y="969"/>
                    </a:lnTo>
                    <a:lnTo>
                      <a:pt x="1139" y="969"/>
                    </a:lnTo>
                    <a:lnTo>
                      <a:pt x="1137" y="976"/>
                    </a:lnTo>
                    <a:lnTo>
                      <a:pt x="1134" y="981"/>
                    </a:lnTo>
                    <a:lnTo>
                      <a:pt x="1129" y="984"/>
                    </a:lnTo>
                    <a:lnTo>
                      <a:pt x="1123" y="986"/>
                    </a:lnTo>
                    <a:lnTo>
                      <a:pt x="1123" y="986"/>
                    </a:lnTo>
                    <a:lnTo>
                      <a:pt x="1117" y="984"/>
                    </a:lnTo>
                    <a:lnTo>
                      <a:pt x="1112" y="981"/>
                    </a:lnTo>
                    <a:lnTo>
                      <a:pt x="1108" y="976"/>
                    </a:lnTo>
                    <a:lnTo>
                      <a:pt x="1106" y="969"/>
                    </a:lnTo>
                    <a:lnTo>
                      <a:pt x="1106" y="969"/>
                    </a:lnTo>
                    <a:lnTo>
                      <a:pt x="1108" y="964"/>
                    </a:lnTo>
                    <a:lnTo>
                      <a:pt x="1112" y="959"/>
                    </a:lnTo>
                    <a:lnTo>
                      <a:pt x="1117" y="955"/>
                    </a:lnTo>
                    <a:lnTo>
                      <a:pt x="1123" y="954"/>
                    </a:lnTo>
                    <a:lnTo>
                      <a:pt x="1123" y="954"/>
                    </a:lnTo>
                    <a:close/>
                    <a:moveTo>
                      <a:pt x="1064" y="954"/>
                    </a:moveTo>
                    <a:lnTo>
                      <a:pt x="1064" y="954"/>
                    </a:lnTo>
                    <a:lnTo>
                      <a:pt x="1064" y="954"/>
                    </a:lnTo>
                    <a:lnTo>
                      <a:pt x="1071" y="955"/>
                    </a:lnTo>
                    <a:lnTo>
                      <a:pt x="1076" y="959"/>
                    </a:lnTo>
                    <a:lnTo>
                      <a:pt x="1079" y="964"/>
                    </a:lnTo>
                    <a:lnTo>
                      <a:pt x="1079" y="969"/>
                    </a:lnTo>
                    <a:lnTo>
                      <a:pt x="1079" y="969"/>
                    </a:lnTo>
                    <a:lnTo>
                      <a:pt x="1079" y="976"/>
                    </a:lnTo>
                    <a:lnTo>
                      <a:pt x="1076" y="981"/>
                    </a:lnTo>
                    <a:lnTo>
                      <a:pt x="1071" y="984"/>
                    </a:lnTo>
                    <a:lnTo>
                      <a:pt x="1064" y="986"/>
                    </a:lnTo>
                    <a:lnTo>
                      <a:pt x="1064" y="986"/>
                    </a:lnTo>
                    <a:lnTo>
                      <a:pt x="1059" y="984"/>
                    </a:lnTo>
                    <a:lnTo>
                      <a:pt x="1054" y="981"/>
                    </a:lnTo>
                    <a:lnTo>
                      <a:pt x="1050" y="976"/>
                    </a:lnTo>
                    <a:lnTo>
                      <a:pt x="1049" y="969"/>
                    </a:lnTo>
                    <a:lnTo>
                      <a:pt x="1049" y="969"/>
                    </a:lnTo>
                    <a:lnTo>
                      <a:pt x="1050" y="964"/>
                    </a:lnTo>
                    <a:lnTo>
                      <a:pt x="1054" y="959"/>
                    </a:lnTo>
                    <a:lnTo>
                      <a:pt x="1059" y="955"/>
                    </a:lnTo>
                    <a:lnTo>
                      <a:pt x="1064" y="954"/>
                    </a:lnTo>
                    <a:lnTo>
                      <a:pt x="1064" y="954"/>
                    </a:lnTo>
                    <a:close/>
                    <a:moveTo>
                      <a:pt x="1006" y="954"/>
                    </a:moveTo>
                    <a:lnTo>
                      <a:pt x="1006" y="954"/>
                    </a:lnTo>
                    <a:lnTo>
                      <a:pt x="1006" y="954"/>
                    </a:lnTo>
                    <a:lnTo>
                      <a:pt x="1013" y="955"/>
                    </a:lnTo>
                    <a:lnTo>
                      <a:pt x="1016" y="959"/>
                    </a:lnTo>
                    <a:lnTo>
                      <a:pt x="1020" y="964"/>
                    </a:lnTo>
                    <a:lnTo>
                      <a:pt x="1021" y="969"/>
                    </a:lnTo>
                    <a:lnTo>
                      <a:pt x="1021" y="969"/>
                    </a:lnTo>
                    <a:lnTo>
                      <a:pt x="1020" y="976"/>
                    </a:lnTo>
                    <a:lnTo>
                      <a:pt x="1016" y="981"/>
                    </a:lnTo>
                    <a:lnTo>
                      <a:pt x="1013" y="984"/>
                    </a:lnTo>
                    <a:lnTo>
                      <a:pt x="1006" y="986"/>
                    </a:lnTo>
                    <a:lnTo>
                      <a:pt x="1006" y="986"/>
                    </a:lnTo>
                    <a:lnTo>
                      <a:pt x="1001" y="984"/>
                    </a:lnTo>
                    <a:lnTo>
                      <a:pt x="996" y="981"/>
                    </a:lnTo>
                    <a:lnTo>
                      <a:pt x="992" y="976"/>
                    </a:lnTo>
                    <a:lnTo>
                      <a:pt x="991" y="969"/>
                    </a:lnTo>
                    <a:lnTo>
                      <a:pt x="991" y="969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1" y="955"/>
                    </a:lnTo>
                    <a:lnTo>
                      <a:pt x="1006" y="954"/>
                    </a:lnTo>
                    <a:lnTo>
                      <a:pt x="1006" y="954"/>
                    </a:lnTo>
                    <a:close/>
                    <a:moveTo>
                      <a:pt x="948" y="954"/>
                    </a:moveTo>
                    <a:lnTo>
                      <a:pt x="948" y="954"/>
                    </a:lnTo>
                    <a:lnTo>
                      <a:pt x="948" y="954"/>
                    </a:lnTo>
                    <a:lnTo>
                      <a:pt x="953" y="955"/>
                    </a:lnTo>
                    <a:lnTo>
                      <a:pt x="958" y="959"/>
                    </a:lnTo>
                    <a:lnTo>
                      <a:pt x="962" y="964"/>
                    </a:lnTo>
                    <a:lnTo>
                      <a:pt x="963" y="969"/>
                    </a:lnTo>
                    <a:lnTo>
                      <a:pt x="963" y="969"/>
                    </a:lnTo>
                    <a:lnTo>
                      <a:pt x="962" y="976"/>
                    </a:lnTo>
                    <a:lnTo>
                      <a:pt x="958" y="981"/>
                    </a:lnTo>
                    <a:lnTo>
                      <a:pt x="953" y="984"/>
                    </a:lnTo>
                    <a:lnTo>
                      <a:pt x="948" y="986"/>
                    </a:lnTo>
                    <a:lnTo>
                      <a:pt x="948" y="986"/>
                    </a:lnTo>
                    <a:lnTo>
                      <a:pt x="941" y="984"/>
                    </a:lnTo>
                    <a:lnTo>
                      <a:pt x="936" y="981"/>
                    </a:lnTo>
                    <a:lnTo>
                      <a:pt x="933" y="976"/>
                    </a:lnTo>
                    <a:lnTo>
                      <a:pt x="933" y="969"/>
                    </a:lnTo>
                    <a:lnTo>
                      <a:pt x="933" y="969"/>
                    </a:lnTo>
                    <a:lnTo>
                      <a:pt x="933" y="964"/>
                    </a:lnTo>
                    <a:lnTo>
                      <a:pt x="936" y="959"/>
                    </a:lnTo>
                    <a:lnTo>
                      <a:pt x="941" y="955"/>
                    </a:lnTo>
                    <a:lnTo>
                      <a:pt x="948" y="954"/>
                    </a:lnTo>
                    <a:lnTo>
                      <a:pt x="948" y="954"/>
                    </a:lnTo>
                    <a:close/>
                    <a:moveTo>
                      <a:pt x="890" y="954"/>
                    </a:moveTo>
                    <a:lnTo>
                      <a:pt x="890" y="954"/>
                    </a:lnTo>
                    <a:lnTo>
                      <a:pt x="890" y="954"/>
                    </a:lnTo>
                    <a:lnTo>
                      <a:pt x="895" y="955"/>
                    </a:lnTo>
                    <a:lnTo>
                      <a:pt x="900" y="959"/>
                    </a:lnTo>
                    <a:lnTo>
                      <a:pt x="904" y="964"/>
                    </a:lnTo>
                    <a:lnTo>
                      <a:pt x="905" y="969"/>
                    </a:lnTo>
                    <a:lnTo>
                      <a:pt x="905" y="969"/>
                    </a:lnTo>
                    <a:lnTo>
                      <a:pt x="904" y="976"/>
                    </a:lnTo>
                    <a:lnTo>
                      <a:pt x="900" y="981"/>
                    </a:lnTo>
                    <a:lnTo>
                      <a:pt x="895" y="984"/>
                    </a:lnTo>
                    <a:lnTo>
                      <a:pt x="890" y="986"/>
                    </a:lnTo>
                    <a:lnTo>
                      <a:pt x="890" y="986"/>
                    </a:lnTo>
                    <a:lnTo>
                      <a:pt x="883" y="984"/>
                    </a:lnTo>
                    <a:lnTo>
                      <a:pt x="878" y="981"/>
                    </a:lnTo>
                    <a:lnTo>
                      <a:pt x="875" y="976"/>
                    </a:lnTo>
                    <a:lnTo>
                      <a:pt x="873" y="969"/>
                    </a:lnTo>
                    <a:lnTo>
                      <a:pt x="873" y="969"/>
                    </a:lnTo>
                    <a:lnTo>
                      <a:pt x="875" y="964"/>
                    </a:lnTo>
                    <a:lnTo>
                      <a:pt x="878" y="959"/>
                    </a:lnTo>
                    <a:lnTo>
                      <a:pt x="883" y="955"/>
                    </a:lnTo>
                    <a:lnTo>
                      <a:pt x="890" y="954"/>
                    </a:lnTo>
                    <a:lnTo>
                      <a:pt x="890" y="954"/>
                    </a:lnTo>
                    <a:close/>
                    <a:moveTo>
                      <a:pt x="831" y="954"/>
                    </a:moveTo>
                    <a:lnTo>
                      <a:pt x="831" y="954"/>
                    </a:lnTo>
                    <a:lnTo>
                      <a:pt x="831" y="954"/>
                    </a:lnTo>
                    <a:lnTo>
                      <a:pt x="837" y="955"/>
                    </a:lnTo>
                    <a:lnTo>
                      <a:pt x="842" y="959"/>
                    </a:lnTo>
                    <a:lnTo>
                      <a:pt x="846" y="964"/>
                    </a:lnTo>
                    <a:lnTo>
                      <a:pt x="846" y="969"/>
                    </a:lnTo>
                    <a:lnTo>
                      <a:pt x="846" y="969"/>
                    </a:lnTo>
                    <a:lnTo>
                      <a:pt x="846" y="976"/>
                    </a:lnTo>
                    <a:lnTo>
                      <a:pt x="842" y="981"/>
                    </a:lnTo>
                    <a:lnTo>
                      <a:pt x="837" y="984"/>
                    </a:lnTo>
                    <a:lnTo>
                      <a:pt x="831" y="986"/>
                    </a:lnTo>
                    <a:lnTo>
                      <a:pt x="831" y="986"/>
                    </a:lnTo>
                    <a:lnTo>
                      <a:pt x="825" y="984"/>
                    </a:lnTo>
                    <a:lnTo>
                      <a:pt x="820" y="981"/>
                    </a:lnTo>
                    <a:lnTo>
                      <a:pt x="817" y="976"/>
                    </a:lnTo>
                    <a:lnTo>
                      <a:pt x="815" y="969"/>
                    </a:lnTo>
                    <a:lnTo>
                      <a:pt x="815" y="969"/>
                    </a:lnTo>
                    <a:lnTo>
                      <a:pt x="817" y="964"/>
                    </a:lnTo>
                    <a:lnTo>
                      <a:pt x="820" y="959"/>
                    </a:lnTo>
                    <a:lnTo>
                      <a:pt x="825" y="955"/>
                    </a:lnTo>
                    <a:lnTo>
                      <a:pt x="831" y="954"/>
                    </a:lnTo>
                    <a:lnTo>
                      <a:pt x="831" y="954"/>
                    </a:lnTo>
                    <a:close/>
                    <a:moveTo>
                      <a:pt x="773" y="954"/>
                    </a:moveTo>
                    <a:lnTo>
                      <a:pt x="773" y="954"/>
                    </a:lnTo>
                    <a:lnTo>
                      <a:pt x="773" y="954"/>
                    </a:lnTo>
                    <a:lnTo>
                      <a:pt x="779" y="955"/>
                    </a:lnTo>
                    <a:lnTo>
                      <a:pt x="785" y="959"/>
                    </a:lnTo>
                    <a:lnTo>
                      <a:pt x="786" y="964"/>
                    </a:lnTo>
                    <a:lnTo>
                      <a:pt x="788" y="969"/>
                    </a:lnTo>
                    <a:lnTo>
                      <a:pt x="788" y="969"/>
                    </a:lnTo>
                    <a:lnTo>
                      <a:pt x="786" y="976"/>
                    </a:lnTo>
                    <a:lnTo>
                      <a:pt x="785" y="981"/>
                    </a:lnTo>
                    <a:lnTo>
                      <a:pt x="779" y="984"/>
                    </a:lnTo>
                    <a:lnTo>
                      <a:pt x="773" y="986"/>
                    </a:lnTo>
                    <a:lnTo>
                      <a:pt x="773" y="986"/>
                    </a:lnTo>
                    <a:lnTo>
                      <a:pt x="768" y="984"/>
                    </a:lnTo>
                    <a:lnTo>
                      <a:pt x="762" y="981"/>
                    </a:lnTo>
                    <a:lnTo>
                      <a:pt x="759" y="976"/>
                    </a:lnTo>
                    <a:lnTo>
                      <a:pt x="757" y="969"/>
                    </a:lnTo>
                    <a:lnTo>
                      <a:pt x="757" y="969"/>
                    </a:lnTo>
                    <a:lnTo>
                      <a:pt x="759" y="964"/>
                    </a:lnTo>
                    <a:lnTo>
                      <a:pt x="762" y="959"/>
                    </a:lnTo>
                    <a:lnTo>
                      <a:pt x="768" y="955"/>
                    </a:lnTo>
                    <a:lnTo>
                      <a:pt x="773" y="954"/>
                    </a:lnTo>
                    <a:lnTo>
                      <a:pt x="773" y="954"/>
                    </a:lnTo>
                    <a:close/>
                    <a:moveTo>
                      <a:pt x="715" y="954"/>
                    </a:moveTo>
                    <a:lnTo>
                      <a:pt x="715" y="954"/>
                    </a:lnTo>
                    <a:lnTo>
                      <a:pt x="715" y="954"/>
                    </a:lnTo>
                    <a:lnTo>
                      <a:pt x="720" y="955"/>
                    </a:lnTo>
                    <a:lnTo>
                      <a:pt x="725" y="959"/>
                    </a:lnTo>
                    <a:lnTo>
                      <a:pt x="728" y="964"/>
                    </a:lnTo>
                    <a:lnTo>
                      <a:pt x="730" y="969"/>
                    </a:lnTo>
                    <a:lnTo>
                      <a:pt x="730" y="969"/>
                    </a:lnTo>
                    <a:lnTo>
                      <a:pt x="728" y="976"/>
                    </a:lnTo>
                    <a:lnTo>
                      <a:pt x="725" y="981"/>
                    </a:lnTo>
                    <a:lnTo>
                      <a:pt x="720" y="984"/>
                    </a:lnTo>
                    <a:lnTo>
                      <a:pt x="715" y="986"/>
                    </a:lnTo>
                    <a:lnTo>
                      <a:pt x="715" y="986"/>
                    </a:lnTo>
                    <a:lnTo>
                      <a:pt x="708" y="984"/>
                    </a:lnTo>
                    <a:lnTo>
                      <a:pt x="703" y="981"/>
                    </a:lnTo>
                    <a:lnTo>
                      <a:pt x="701" y="976"/>
                    </a:lnTo>
                    <a:lnTo>
                      <a:pt x="699" y="969"/>
                    </a:lnTo>
                    <a:lnTo>
                      <a:pt x="699" y="969"/>
                    </a:lnTo>
                    <a:lnTo>
                      <a:pt x="701" y="964"/>
                    </a:lnTo>
                    <a:lnTo>
                      <a:pt x="703" y="959"/>
                    </a:lnTo>
                    <a:lnTo>
                      <a:pt x="708" y="955"/>
                    </a:lnTo>
                    <a:lnTo>
                      <a:pt x="715" y="954"/>
                    </a:lnTo>
                    <a:lnTo>
                      <a:pt x="715" y="954"/>
                    </a:lnTo>
                    <a:close/>
                    <a:moveTo>
                      <a:pt x="657" y="954"/>
                    </a:moveTo>
                    <a:lnTo>
                      <a:pt x="657" y="954"/>
                    </a:lnTo>
                    <a:lnTo>
                      <a:pt x="657" y="954"/>
                    </a:lnTo>
                    <a:lnTo>
                      <a:pt x="662" y="955"/>
                    </a:lnTo>
                    <a:lnTo>
                      <a:pt x="667" y="959"/>
                    </a:lnTo>
                    <a:lnTo>
                      <a:pt x="670" y="964"/>
                    </a:lnTo>
                    <a:lnTo>
                      <a:pt x="672" y="969"/>
                    </a:lnTo>
                    <a:lnTo>
                      <a:pt x="672" y="969"/>
                    </a:lnTo>
                    <a:lnTo>
                      <a:pt x="670" y="976"/>
                    </a:lnTo>
                    <a:lnTo>
                      <a:pt x="667" y="981"/>
                    </a:lnTo>
                    <a:lnTo>
                      <a:pt x="662" y="984"/>
                    </a:lnTo>
                    <a:lnTo>
                      <a:pt x="657" y="986"/>
                    </a:lnTo>
                    <a:lnTo>
                      <a:pt x="657" y="986"/>
                    </a:lnTo>
                    <a:lnTo>
                      <a:pt x="650" y="984"/>
                    </a:lnTo>
                    <a:lnTo>
                      <a:pt x="645" y="981"/>
                    </a:lnTo>
                    <a:lnTo>
                      <a:pt x="642" y="976"/>
                    </a:lnTo>
                    <a:lnTo>
                      <a:pt x="642" y="969"/>
                    </a:lnTo>
                    <a:lnTo>
                      <a:pt x="642" y="969"/>
                    </a:lnTo>
                    <a:lnTo>
                      <a:pt x="642" y="964"/>
                    </a:lnTo>
                    <a:lnTo>
                      <a:pt x="645" y="959"/>
                    </a:lnTo>
                    <a:lnTo>
                      <a:pt x="650" y="955"/>
                    </a:lnTo>
                    <a:lnTo>
                      <a:pt x="657" y="954"/>
                    </a:lnTo>
                    <a:lnTo>
                      <a:pt x="657" y="954"/>
                    </a:lnTo>
                    <a:close/>
                    <a:moveTo>
                      <a:pt x="597" y="954"/>
                    </a:moveTo>
                    <a:lnTo>
                      <a:pt x="597" y="954"/>
                    </a:lnTo>
                    <a:lnTo>
                      <a:pt x="597" y="954"/>
                    </a:lnTo>
                    <a:lnTo>
                      <a:pt x="604" y="955"/>
                    </a:lnTo>
                    <a:lnTo>
                      <a:pt x="609" y="959"/>
                    </a:lnTo>
                    <a:lnTo>
                      <a:pt x="613" y="964"/>
                    </a:lnTo>
                    <a:lnTo>
                      <a:pt x="613" y="969"/>
                    </a:lnTo>
                    <a:lnTo>
                      <a:pt x="613" y="969"/>
                    </a:lnTo>
                    <a:lnTo>
                      <a:pt x="613" y="976"/>
                    </a:lnTo>
                    <a:lnTo>
                      <a:pt x="609" y="981"/>
                    </a:lnTo>
                    <a:lnTo>
                      <a:pt x="604" y="984"/>
                    </a:lnTo>
                    <a:lnTo>
                      <a:pt x="597" y="986"/>
                    </a:lnTo>
                    <a:lnTo>
                      <a:pt x="597" y="986"/>
                    </a:lnTo>
                    <a:lnTo>
                      <a:pt x="592" y="984"/>
                    </a:lnTo>
                    <a:lnTo>
                      <a:pt x="587" y="981"/>
                    </a:lnTo>
                    <a:lnTo>
                      <a:pt x="584" y="976"/>
                    </a:lnTo>
                    <a:lnTo>
                      <a:pt x="582" y="969"/>
                    </a:lnTo>
                    <a:lnTo>
                      <a:pt x="582" y="969"/>
                    </a:lnTo>
                    <a:lnTo>
                      <a:pt x="584" y="964"/>
                    </a:lnTo>
                    <a:lnTo>
                      <a:pt x="587" y="959"/>
                    </a:lnTo>
                    <a:lnTo>
                      <a:pt x="592" y="955"/>
                    </a:lnTo>
                    <a:lnTo>
                      <a:pt x="597" y="954"/>
                    </a:lnTo>
                    <a:lnTo>
                      <a:pt x="597" y="954"/>
                    </a:lnTo>
                    <a:close/>
                    <a:moveTo>
                      <a:pt x="539" y="954"/>
                    </a:moveTo>
                    <a:lnTo>
                      <a:pt x="539" y="954"/>
                    </a:lnTo>
                    <a:lnTo>
                      <a:pt x="539" y="954"/>
                    </a:lnTo>
                    <a:lnTo>
                      <a:pt x="546" y="955"/>
                    </a:lnTo>
                    <a:lnTo>
                      <a:pt x="551" y="959"/>
                    </a:lnTo>
                    <a:lnTo>
                      <a:pt x="555" y="964"/>
                    </a:lnTo>
                    <a:lnTo>
                      <a:pt x="555" y="969"/>
                    </a:lnTo>
                    <a:lnTo>
                      <a:pt x="555" y="969"/>
                    </a:lnTo>
                    <a:lnTo>
                      <a:pt x="555" y="976"/>
                    </a:lnTo>
                    <a:lnTo>
                      <a:pt x="551" y="981"/>
                    </a:lnTo>
                    <a:lnTo>
                      <a:pt x="546" y="984"/>
                    </a:lnTo>
                    <a:lnTo>
                      <a:pt x="539" y="986"/>
                    </a:lnTo>
                    <a:lnTo>
                      <a:pt x="539" y="986"/>
                    </a:lnTo>
                    <a:lnTo>
                      <a:pt x="534" y="984"/>
                    </a:lnTo>
                    <a:lnTo>
                      <a:pt x="529" y="981"/>
                    </a:lnTo>
                    <a:lnTo>
                      <a:pt x="526" y="976"/>
                    </a:lnTo>
                    <a:lnTo>
                      <a:pt x="524" y="969"/>
                    </a:lnTo>
                    <a:lnTo>
                      <a:pt x="524" y="969"/>
                    </a:lnTo>
                    <a:lnTo>
                      <a:pt x="526" y="964"/>
                    </a:lnTo>
                    <a:lnTo>
                      <a:pt x="529" y="959"/>
                    </a:lnTo>
                    <a:lnTo>
                      <a:pt x="534" y="955"/>
                    </a:lnTo>
                    <a:lnTo>
                      <a:pt x="539" y="954"/>
                    </a:lnTo>
                    <a:lnTo>
                      <a:pt x="539" y="954"/>
                    </a:lnTo>
                    <a:close/>
                    <a:moveTo>
                      <a:pt x="481" y="954"/>
                    </a:moveTo>
                    <a:lnTo>
                      <a:pt x="481" y="954"/>
                    </a:lnTo>
                    <a:lnTo>
                      <a:pt x="481" y="954"/>
                    </a:lnTo>
                    <a:lnTo>
                      <a:pt x="487" y="955"/>
                    </a:lnTo>
                    <a:lnTo>
                      <a:pt x="492" y="959"/>
                    </a:lnTo>
                    <a:lnTo>
                      <a:pt x="495" y="964"/>
                    </a:lnTo>
                    <a:lnTo>
                      <a:pt x="497" y="969"/>
                    </a:lnTo>
                    <a:lnTo>
                      <a:pt x="497" y="969"/>
                    </a:lnTo>
                    <a:lnTo>
                      <a:pt x="495" y="976"/>
                    </a:lnTo>
                    <a:lnTo>
                      <a:pt x="492" y="981"/>
                    </a:lnTo>
                    <a:lnTo>
                      <a:pt x="487" y="984"/>
                    </a:lnTo>
                    <a:lnTo>
                      <a:pt x="481" y="986"/>
                    </a:lnTo>
                    <a:lnTo>
                      <a:pt x="481" y="986"/>
                    </a:lnTo>
                    <a:lnTo>
                      <a:pt x="475" y="984"/>
                    </a:lnTo>
                    <a:lnTo>
                      <a:pt x="471" y="981"/>
                    </a:lnTo>
                    <a:lnTo>
                      <a:pt x="468" y="976"/>
                    </a:lnTo>
                    <a:lnTo>
                      <a:pt x="466" y="969"/>
                    </a:lnTo>
                    <a:lnTo>
                      <a:pt x="466" y="969"/>
                    </a:lnTo>
                    <a:lnTo>
                      <a:pt x="468" y="964"/>
                    </a:lnTo>
                    <a:lnTo>
                      <a:pt x="471" y="959"/>
                    </a:lnTo>
                    <a:lnTo>
                      <a:pt x="475" y="955"/>
                    </a:lnTo>
                    <a:lnTo>
                      <a:pt x="481" y="954"/>
                    </a:lnTo>
                    <a:lnTo>
                      <a:pt x="481" y="954"/>
                    </a:lnTo>
                    <a:close/>
                    <a:moveTo>
                      <a:pt x="1239" y="909"/>
                    </a:moveTo>
                    <a:lnTo>
                      <a:pt x="1239" y="909"/>
                    </a:lnTo>
                    <a:lnTo>
                      <a:pt x="1239" y="909"/>
                    </a:lnTo>
                    <a:lnTo>
                      <a:pt x="1246" y="911"/>
                    </a:lnTo>
                    <a:lnTo>
                      <a:pt x="1249" y="915"/>
                    </a:lnTo>
                    <a:lnTo>
                      <a:pt x="1253" y="920"/>
                    </a:lnTo>
                    <a:lnTo>
                      <a:pt x="1255" y="926"/>
                    </a:lnTo>
                    <a:lnTo>
                      <a:pt x="1255" y="926"/>
                    </a:lnTo>
                    <a:lnTo>
                      <a:pt x="1253" y="933"/>
                    </a:lnTo>
                    <a:lnTo>
                      <a:pt x="1249" y="938"/>
                    </a:lnTo>
                    <a:lnTo>
                      <a:pt x="1246" y="942"/>
                    </a:lnTo>
                    <a:lnTo>
                      <a:pt x="1239" y="942"/>
                    </a:lnTo>
                    <a:lnTo>
                      <a:pt x="1239" y="942"/>
                    </a:lnTo>
                    <a:lnTo>
                      <a:pt x="1232" y="942"/>
                    </a:lnTo>
                    <a:lnTo>
                      <a:pt x="1229" y="938"/>
                    </a:lnTo>
                    <a:lnTo>
                      <a:pt x="1226" y="933"/>
                    </a:lnTo>
                    <a:lnTo>
                      <a:pt x="1224" y="926"/>
                    </a:lnTo>
                    <a:lnTo>
                      <a:pt x="1224" y="926"/>
                    </a:lnTo>
                    <a:lnTo>
                      <a:pt x="1226" y="920"/>
                    </a:lnTo>
                    <a:lnTo>
                      <a:pt x="1229" y="915"/>
                    </a:lnTo>
                    <a:lnTo>
                      <a:pt x="1232" y="911"/>
                    </a:lnTo>
                    <a:lnTo>
                      <a:pt x="1239" y="909"/>
                    </a:lnTo>
                    <a:lnTo>
                      <a:pt x="1239" y="909"/>
                    </a:lnTo>
                    <a:close/>
                    <a:moveTo>
                      <a:pt x="1181" y="909"/>
                    </a:moveTo>
                    <a:lnTo>
                      <a:pt x="1181" y="909"/>
                    </a:lnTo>
                    <a:lnTo>
                      <a:pt x="1181" y="909"/>
                    </a:lnTo>
                    <a:lnTo>
                      <a:pt x="1186" y="911"/>
                    </a:lnTo>
                    <a:lnTo>
                      <a:pt x="1192" y="915"/>
                    </a:lnTo>
                    <a:lnTo>
                      <a:pt x="1195" y="920"/>
                    </a:lnTo>
                    <a:lnTo>
                      <a:pt x="1197" y="926"/>
                    </a:lnTo>
                    <a:lnTo>
                      <a:pt x="1197" y="926"/>
                    </a:lnTo>
                    <a:lnTo>
                      <a:pt x="1195" y="933"/>
                    </a:lnTo>
                    <a:lnTo>
                      <a:pt x="1192" y="938"/>
                    </a:lnTo>
                    <a:lnTo>
                      <a:pt x="1186" y="942"/>
                    </a:lnTo>
                    <a:lnTo>
                      <a:pt x="1181" y="942"/>
                    </a:lnTo>
                    <a:lnTo>
                      <a:pt x="1181" y="942"/>
                    </a:lnTo>
                    <a:lnTo>
                      <a:pt x="1175" y="942"/>
                    </a:lnTo>
                    <a:lnTo>
                      <a:pt x="1169" y="938"/>
                    </a:lnTo>
                    <a:lnTo>
                      <a:pt x="1166" y="933"/>
                    </a:lnTo>
                    <a:lnTo>
                      <a:pt x="1166" y="926"/>
                    </a:lnTo>
                    <a:lnTo>
                      <a:pt x="1166" y="926"/>
                    </a:lnTo>
                    <a:lnTo>
                      <a:pt x="1166" y="920"/>
                    </a:lnTo>
                    <a:lnTo>
                      <a:pt x="1169" y="915"/>
                    </a:lnTo>
                    <a:lnTo>
                      <a:pt x="1175" y="911"/>
                    </a:lnTo>
                    <a:lnTo>
                      <a:pt x="1181" y="909"/>
                    </a:lnTo>
                    <a:lnTo>
                      <a:pt x="1181" y="909"/>
                    </a:lnTo>
                    <a:close/>
                    <a:moveTo>
                      <a:pt x="1123" y="909"/>
                    </a:moveTo>
                    <a:lnTo>
                      <a:pt x="1123" y="909"/>
                    </a:lnTo>
                    <a:lnTo>
                      <a:pt x="1123" y="909"/>
                    </a:lnTo>
                    <a:lnTo>
                      <a:pt x="1129" y="911"/>
                    </a:lnTo>
                    <a:lnTo>
                      <a:pt x="1134" y="915"/>
                    </a:lnTo>
                    <a:lnTo>
                      <a:pt x="1137" y="920"/>
                    </a:lnTo>
                    <a:lnTo>
                      <a:pt x="1139" y="926"/>
                    </a:lnTo>
                    <a:lnTo>
                      <a:pt x="1139" y="926"/>
                    </a:lnTo>
                    <a:lnTo>
                      <a:pt x="1137" y="933"/>
                    </a:lnTo>
                    <a:lnTo>
                      <a:pt x="1134" y="938"/>
                    </a:lnTo>
                    <a:lnTo>
                      <a:pt x="1129" y="942"/>
                    </a:lnTo>
                    <a:lnTo>
                      <a:pt x="1123" y="942"/>
                    </a:lnTo>
                    <a:lnTo>
                      <a:pt x="1123" y="942"/>
                    </a:lnTo>
                    <a:lnTo>
                      <a:pt x="1117" y="942"/>
                    </a:lnTo>
                    <a:lnTo>
                      <a:pt x="1112" y="938"/>
                    </a:lnTo>
                    <a:lnTo>
                      <a:pt x="1108" y="933"/>
                    </a:lnTo>
                    <a:lnTo>
                      <a:pt x="1106" y="926"/>
                    </a:lnTo>
                    <a:lnTo>
                      <a:pt x="1106" y="926"/>
                    </a:lnTo>
                    <a:lnTo>
                      <a:pt x="1108" y="920"/>
                    </a:lnTo>
                    <a:lnTo>
                      <a:pt x="1112" y="915"/>
                    </a:lnTo>
                    <a:lnTo>
                      <a:pt x="1117" y="911"/>
                    </a:lnTo>
                    <a:lnTo>
                      <a:pt x="1123" y="909"/>
                    </a:lnTo>
                    <a:lnTo>
                      <a:pt x="1123" y="909"/>
                    </a:lnTo>
                    <a:close/>
                    <a:moveTo>
                      <a:pt x="1064" y="909"/>
                    </a:moveTo>
                    <a:lnTo>
                      <a:pt x="1064" y="909"/>
                    </a:lnTo>
                    <a:lnTo>
                      <a:pt x="1064" y="909"/>
                    </a:lnTo>
                    <a:lnTo>
                      <a:pt x="1071" y="911"/>
                    </a:lnTo>
                    <a:lnTo>
                      <a:pt x="1076" y="915"/>
                    </a:lnTo>
                    <a:lnTo>
                      <a:pt x="1079" y="920"/>
                    </a:lnTo>
                    <a:lnTo>
                      <a:pt x="1079" y="926"/>
                    </a:lnTo>
                    <a:lnTo>
                      <a:pt x="1079" y="926"/>
                    </a:lnTo>
                    <a:lnTo>
                      <a:pt x="1079" y="933"/>
                    </a:lnTo>
                    <a:lnTo>
                      <a:pt x="1076" y="938"/>
                    </a:lnTo>
                    <a:lnTo>
                      <a:pt x="1071" y="942"/>
                    </a:lnTo>
                    <a:lnTo>
                      <a:pt x="1064" y="942"/>
                    </a:lnTo>
                    <a:lnTo>
                      <a:pt x="1064" y="942"/>
                    </a:lnTo>
                    <a:lnTo>
                      <a:pt x="1059" y="942"/>
                    </a:lnTo>
                    <a:lnTo>
                      <a:pt x="1054" y="938"/>
                    </a:lnTo>
                    <a:lnTo>
                      <a:pt x="1050" y="933"/>
                    </a:lnTo>
                    <a:lnTo>
                      <a:pt x="1049" y="926"/>
                    </a:lnTo>
                    <a:lnTo>
                      <a:pt x="1049" y="926"/>
                    </a:lnTo>
                    <a:lnTo>
                      <a:pt x="1050" y="920"/>
                    </a:lnTo>
                    <a:lnTo>
                      <a:pt x="1054" y="915"/>
                    </a:lnTo>
                    <a:lnTo>
                      <a:pt x="1059" y="911"/>
                    </a:lnTo>
                    <a:lnTo>
                      <a:pt x="1064" y="909"/>
                    </a:lnTo>
                    <a:lnTo>
                      <a:pt x="1064" y="909"/>
                    </a:lnTo>
                    <a:close/>
                    <a:moveTo>
                      <a:pt x="1006" y="909"/>
                    </a:moveTo>
                    <a:lnTo>
                      <a:pt x="1006" y="909"/>
                    </a:lnTo>
                    <a:lnTo>
                      <a:pt x="1006" y="909"/>
                    </a:lnTo>
                    <a:lnTo>
                      <a:pt x="1013" y="911"/>
                    </a:lnTo>
                    <a:lnTo>
                      <a:pt x="1016" y="915"/>
                    </a:lnTo>
                    <a:lnTo>
                      <a:pt x="1020" y="920"/>
                    </a:lnTo>
                    <a:lnTo>
                      <a:pt x="1021" y="926"/>
                    </a:lnTo>
                    <a:lnTo>
                      <a:pt x="1021" y="926"/>
                    </a:lnTo>
                    <a:lnTo>
                      <a:pt x="1020" y="933"/>
                    </a:lnTo>
                    <a:lnTo>
                      <a:pt x="1016" y="938"/>
                    </a:lnTo>
                    <a:lnTo>
                      <a:pt x="1013" y="942"/>
                    </a:lnTo>
                    <a:lnTo>
                      <a:pt x="1006" y="942"/>
                    </a:lnTo>
                    <a:lnTo>
                      <a:pt x="1006" y="942"/>
                    </a:lnTo>
                    <a:lnTo>
                      <a:pt x="1001" y="942"/>
                    </a:lnTo>
                    <a:lnTo>
                      <a:pt x="996" y="938"/>
                    </a:lnTo>
                    <a:lnTo>
                      <a:pt x="992" y="933"/>
                    </a:lnTo>
                    <a:lnTo>
                      <a:pt x="991" y="926"/>
                    </a:lnTo>
                    <a:lnTo>
                      <a:pt x="991" y="926"/>
                    </a:lnTo>
                    <a:lnTo>
                      <a:pt x="992" y="920"/>
                    </a:lnTo>
                    <a:lnTo>
                      <a:pt x="996" y="915"/>
                    </a:lnTo>
                    <a:lnTo>
                      <a:pt x="1001" y="911"/>
                    </a:lnTo>
                    <a:lnTo>
                      <a:pt x="1006" y="909"/>
                    </a:lnTo>
                    <a:lnTo>
                      <a:pt x="1006" y="909"/>
                    </a:lnTo>
                    <a:close/>
                    <a:moveTo>
                      <a:pt x="948" y="909"/>
                    </a:moveTo>
                    <a:lnTo>
                      <a:pt x="948" y="909"/>
                    </a:lnTo>
                    <a:lnTo>
                      <a:pt x="948" y="909"/>
                    </a:lnTo>
                    <a:lnTo>
                      <a:pt x="953" y="911"/>
                    </a:lnTo>
                    <a:lnTo>
                      <a:pt x="958" y="915"/>
                    </a:lnTo>
                    <a:lnTo>
                      <a:pt x="962" y="920"/>
                    </a:lnTo>
                    <a:lnTo>
                      <a:pt x="963" y="926"/>
                    </a:lnTo>
                    <a:lnTo>
                      <a:pt x="963" y="926"/>
                    </a:lnTo>
                    <a:lnTo>
                      <a:pt x="962" y="933"/>
                    </a:lnTo>
                    <a:lnTo>
                      <a:pt x="958" y="938"/>
                    </a:lnTo>
                    <a:lnTo>
                      <a:pt x="953" y="942"/>
                    </a:lnTo>
                    <a:lnTo>
                      <a:pt x="948" y="942"/>
                    </a:lnTo>
                    <a:lnTo>
                      <a:pt x="948" y="942"/>
                    </a:lnTo>
                    <a:lnTo>
                      <a:pt x="941" y="942"/>
                    </a:lnTo>
                    <a:lnTo>
                      <a:pt x="936" y="938"/>
                    </a:lnTo>
                    <a:lnTo>
                      <a:pt x="933" y="933"/>
                    </a:lnTo>
                    <a:lnTo>
                      <a:pt x="933" y="926"/>
                    </a:lnTo>
                    <a:lnTo>
                      <a:pt x="933" y="926"/>
                    </a:lnTo>
                    <a:lnTo>
                      <a:pt x="933" y="920"/>
                    </a:lnTo>
                    <a:lnTo>
                      <a:pt x="936" y="915"/>
                    </a:lnTo>
                    <a:lnTo>
                      <a:pt x="941" y="911"/>
                    </a:lnTo>
                    <a:lnTo>
                      <a:pt x="948" y="909"/>
                    </a:lnTo>
                    <a:lnTo>
                      <a:pt x="948" y="909"/>
                    </a:lnTo>
                    <a:close/>
                    <a:moveTo>
                      <a:pt x="890" y="909"/>
                    </a:moveTo>
                    <a:lnTo>
                      <a:pt x="890" y="909"/>
                    </a:lnTo>
                    <a:lnTo>
                      <a:pt x="890" y="909"/>
                    </a:lnTo>
                    <a:lnTo>
                      <a:pt x="895" y="911"/>
                    </a:lnTo>
                    <a:lnTo>
                      <a:pt x="900" y="915"/>
                    </a:lnTo>
                    <a:lnTo>
                      <a:pt x="904" y="920"/>
                    </a:lnTo>
                    <a:lnTo>
                      <a:pt x="905" y="926"/>
                    </a:lnTo>
                    <a:lnTo>
                      <a:pt x="905" y="926"/>
                    </a:lnTo>
                    <a:lnTo>
                      <a:pt x="904" y="933"/>
                    </a:lnTo>
                    <a:lnTo>
                      <a:pt x="900" y="938"/>
                    </a:lnTo>
                    <a:lnTo>
                      <a:pt x="895" y="942"/>
                    </a:lnTo>
                    <a:lnTo>
                      <a:pt x="890" y="942"/>
                    </a:lnTo>
                    <a:lnTo>
                      <a:pt x="890" y="942"/>
                    </a:lnTo>
                    <a:lnTo>
                      <a:pt x="883" y="942"/>
                    </a:lnTo>
                    <a:lnTo>
                      <a:pt x="878" y="938"/>
                    </a:lnTo>
                    <a:lnTo>
                      <a:pt x="875" y="933"/>
                    </a:lnTo>
                    <a:lnTo>
                      <a:pt x="873" y="926"/>
                    </a:lnTo>
                    <a:lnTo>
                      <a:pt x="873" y="926"/>
                    </a:lnTo>
                    <a:lnTo>
                      <a:pt x="875" y="920"/>
                    </a:lnTo>
                    <a:lnTo>
                      <a:pt x="878" y="915"/>
                    </a:lnTo>
                    <a:lnTo>
                      <a:pt x="883" y="911"/>
                    </a:lnTo>
                    <a:lnTo>
                      <a:pt x="890" y="909"/>
                    </a:lnTo>
                    <a:lnTo>
                      <a:pt x="890" y="909"/>
                    </a:lnTo>
                    <a:close/>
                    <a:moveTo>
                      <a:pt x="831" y="909"/>
                    </a:moveTo>
                    <a:lnTo>
                      <a:pt x="831" y="909"/>
                    </a:lnTo>
                    <a:lnTo>
                      <a:pt x="831" y="909"/>
                    </a:lnTo>
                    <a:lnTo>
                      <a:pt x="837" y="911"/>
                    </a:lnTo>
                    <a:lnTo>
                      <a:pt x="842" y="915"/>
                    </a:lnTo>
                    <a:lnTo>
                      <a:pt x="846" y="920"/>
                    </a:lnTo>
                    <a:lnTo>
                      <a:pt x="846" y="926"/>
                    </a:lnTo>
                    <a:lnTo>
                      <a:pt x="846" y="926"/>
                    </a:lnTo>
                    <a:lnTo>
                      <a:pt x="846" y="933"/>
                    </a:lnTo>
                    <a:lnTo>
                      <a:pt x="842" y="938"/>
                    </a:lnTo>
                    <a:lnTo>
                      <a:pt x="837" y="942"/>
                    </a:lnTo>
                    <a:lnTo>
                      <a:pt x="831" y="942"/>
                    </a:lnTo>
                    <a:lnTo>
                      <a:pt x="831" y="942"/>
                    </a:lnTo>
                    <a:lnTo>
                      <a:pt x="825" y="942"/>
                    </a:lnTo>
                    <a:lnTo>
                      <a:pt x="820" y="938"/>
                    </a:lnTo>
                    <a:lnTo>
                      <a:pt x="817" y="933"/>
                    </a:lnTo>
                    <a:lnTo>
                      <a:pt x="815" y="926"/>
                    </a:lnTo>
                    <a:lnTo>
                      <a:pt x="815" y="926"/>
                    </a:lnTo>
                    <a:lnTo>
                      <a:pt x="817" y="920"/>
                    </a:lnTo>
                    <a:lnTo>
                      <a:pt x="820" y="915"/>
                    </a:lnTo>
                    <a:lnTo>
                      <a:pt x="825" y="911"/>
                    </a:lnTo>
                    <a:lnTo>
                      <a:pt x="831" y="909"/>
                    </a:lnTo>
                    <a:lnTo>
                      <a:pt x="831" y="909"/>
                    </a:lnTo>
                    <a:close/>
                    <a:moveTo>
                      <a:pt x="773" y="909"/>
                    </a:moveTo>
                    <a:lnTo>
                      <a:pt x="773" y="909"/>
                    </a:lnTo>
                    <a:lnTo>
                      <a:pt x="773" y="909"/>
                    </a:lnTo>
                    <a:lnTo>
                      <a:pt x="779" y="911"/>
                    </a:lnTo>
                    <a:lnTo>
                      <a:pt x="785" y="915"/>
                    </a:lnTo>
                    <a:lnTo>
                      <a:pt x="786" y="920"/>
                    </a:lnTo>
                    <a:lnTo>
                      <a:pt x="788" y="926"/>
                    </a:lnTo>
                    <a:lnTo>
                      <a:pt x="788" y="926"/>
                    </a:lnTo>
                    <a:lnTo>
                      <a:pt x="786" y="933"/>
                    </a:lnTo>
                    <a:lnTo>
                      <a:pt x="785" y="938"/>
                    </a:lnTo>
                    <a:lnTo>
                      <a:pt x="779" y="942"/>
                    </a:lnTo>
                    <a:lnTo>
                      <a:pt x="773" y="942"/>
                    </a:lnTo>
                    <a:lnTo>
                      <a:pt x="773" y="942"/>
                    </a:lnTo>
                    <a:lnTo>
                      <a:pt x="768" y="942"/>
                    </a:lnTo>
                    <a:lnTo>
                      <a:pt x="762" y="938"/>
                    </a:lnTo>
                    <a:lnTo>
                      <a:pt x="759" y="933"/>
                    </a:lnTo>
                    <a:lnTo>
                      <a:pt x="757" y="926"/>
                    </a:lnTo>
                    <a:lnTo>
                      <a:pt x="757" y="926"/>
                    </a:lnTo>
                    <a:lnTo>
                      <a:pt x="759" y="920"/>
                    </a:lnTo>
                    <a:lnTo>
                      <a:pt x="762" y="915"/>
                    </a:lnTo>
                    <a:lnTo>
                      <a:pt x="768" y="911"/>
                    </a:lnTo>
                    <a:lnTo>
                      <a:pt x="773" y="909"/>
                    </a:lnTo>
                    <a:lnTo>
                      <a:pt x="773" y="909"/>
                    </a:lnTo>
                    <a:close/>
                    <a:moveTo>
                      <a:pt x="715" y="909"/>
                    </a:moveTo>
                    <a:lnTo>
                      <a:pt x="715" y="909"/>
                    </a:lnTo>
                    <a:lnTo>
                      <a:pt x="715" y="909"/>
                    </a:lnTo>
                    <a:lnTo>
                      <a:pt x="720" y="911"/>
                    </a:lnTo>
                    <a:lnTo>
                      <a:pt x="725" y="915"/>
                    </a:lnTo>
                    <a:lnTo>
                      <a:pt x="728" y="920"/>
                    </a:lnTo>
                    <a:lnTo>
                      <a:pt x="730" y="926"/>
                    </a:lnTo>
                    <a:lnTo>
                      <a:pt x="730" y="926"/>
                    </a:lnTo>
                    <a:lnTo>
                      <a:pt x="728" y="933"/>
                    </a:lnTo>
                    <a:lnTo>
                      <a:pt x="725" y="938"/>
                    </a:lnTo>
                    <a:lnTo>
                      <a:pt x="720" y="942"/>
                    </a:lnTo>
                    <a:lnTo>
                      <a:pt x="715" y="942"/>
                    </a:lnTo>
                    <a:lnTo>
                      <a:pt x="715" y="942"/>
                    </a:lnTo>
                    <a:lnTo>
                      <a:pt x="708" y="942"/>
                    </a:lnTo>
                    <a:lnTo>
                      <a:pt x="703" y="938"/>
                    </a:lnTo>
                    <a:lnTo>
                      <a:pt x="701" y="933"/>
                    </a:lnTo>
                    <a:lnTo>
                      <a:pt x="699" y="926"/>
                    </a:lnTo>
                    <a:lnTo>
                      <a:pt x="699" y="926"/>
                    </a:lnTo>
                    <a:lnTo>
                      <a:pt x="701" y="920"/>
                    </a:lnTo>
                    <a:lnTo>
                      <a:pt x="703" y="915"/>
                    </a:lnTo>
                    <a:lnTo>
                      <a:pt x="708" y="911"/>
                    </a:lnTo>
                    <a:lnTo>
                      <a:pt x="715" y="909"/>
                    </a:lnTo>
                    <a:lnTo>
                      <a:pt x="715" y="909"/>
                    </a:lnTo>
                    <a:close/>
                    <a:moveTo>
                      <a:pt x="657" y="909"/>
                    </a:moveTo>
                    <a:lnTo>
                      <a:pt x="657" y="909"/>
                    </a:lnTo>
                    <a:lnTo>
                      <a:pt x="657" y="909"/>
                    </a:lnTo>
                    <a:lnTo>
                      <a:pt x="662" y="911"/>
                    </a:lnTo>
                    <a:lnTo>
                      <a:pt x="667" y="915"/>
                    </a:lnTo>
                    <a:lnTo>
                      <a:pt x="670" y="920"/>
                    </a:lnTo>
                    <a:lnTo>
                      <a:pt x="672" y="926"/>
                    </a:lnTo>
                    <a:lnTo>
                      <a:pt x="672" y="926"/>
                    </a:lnTo>
                    <a:lnTo>
                      <a:pt x="670" y="933"/>
                    </a:lnTo>
                    <a:lnTo>
                      <a:pt x="667" y="938"/>
                    </a:lnTo>
                    <a:lnTo>
                      <a:pt x="662" y="942"/>
                    </a:lnTo>
                    <a:lnTo>
                      <a:pt x="657" y="942"/>
                    </a:lnTo>
                    <a:lnTo>
                      <a:pt x="657" y="942"/>
                    </a:lnTo>
                    <a:lnTo>
                      <a:pt x="650" y="942"/>
                    </a:lnTo>
                    <a:lnTo>
                      <a:pt x="645" y="938"/>
                    </a:lnTo>
                    <a:lnTo>
                      <a:pt x="642" y="933"/>
                    </a:lnTo>
                    <a:lnTo>
                      <a:pt x="642" y="926"/>
                    </a:lnTo>
                    <a:lnTo>
                      <a:pt x="642" y="926"/>
                    </a:lnTo>
                    <a:lnTo>
                      <a:pt x="642" y="920"/>
                    </a:lnTo>
                    <a:lnTo>
                      <a:pt x="645" y="915"/>
                    </a:lnTo>
                    <a:lnTo>
                      <a:pt x="650" y="911"/>
                    </a:lnTo>
                    <a:lnTo>
                      <a:pt x="657" y="909"/>
                    </a:lnTo>
                    <a:lnTo>
                      <a:pt x="657" y="909"/>
                    </a:lnTo>
                    <a:close/>
                    <a:moveTo>
                      <a:pt x="597" y="909"/>
                    </a:moveTo>
                    <a:lnTo>
                      <a:pt x="597" y="909"/>
                    </a:lnTo>
                    <a:lnTo>
                      <a:pt x="597" y="909"/>
                    </a:lnTo>
                    <a:lnTo>
                      <a:pt x="604" y="911"/>
                    </a:lnTo>
                    <a:lnTo>
                      <a:pt x="609" y="915"/>
                    </a:lnTo>
                    <a:lnTo>
                      <a:pt x="613" y="920"/>
                    </a:lnTo>
                    <a:lnTo>
                      <a:pt x="613" y="926"/>
                    </a:lnTo>
                    <a:lnTo>
                      <a:pt x="613" y="926"/>
                    </a:lnTo>
                    <a:lnTo>
                      <a:pt x="613" y="933"/>
                    </a:lnTo>
                    <a:lnTo>
                      <a:pt x="609" y="938"/>
                    </a:lnTo>
                    <a:lnTo>
                      <a:pt x="604" y="942"/>
                    </a:lnTo>
                    <a:lnTo>
                      <a:pt x="597" y="942"/>
                    </a:lnTo>
                    <a:lnTo>
                      <a:pt x="597" y="942"/>
                    </a:lnTo>
                    <a:lnTo>
                      <a:pt x="592" y="942"/>
                    </a:lnTo>
                    <a:lnTo>
                      <a:pt x="587" y="938"/>
                    </a:lnTo>
                    <a:lnTo>
                      <a:pt x="584" y="933"/>
                    </a:lnTo>
                    <a:lnTo>
                      <a:pt x="582" y="926"/>
                    </a:lnTo>
                    <a:lnTo>
                      <a:pt x="582" y="926"/>
                    </a:lnTo>
                    <a:lnTo>
                      <a:pt x="584" y="920"/>
                    </a:lnTo>
                    <a:lnTo>
                      <a:pt x="587" y="915"/>
                    </a:lnTo>
                    <a:lnTo>
                      <a:pt x="592" y="911"/>
                    </a:lnTo>
                    <a:lnTo>
                      <a:pt x="597" y="909"/>
                    </a:lnTo>
                    <a:lnTo>
                      <a:pt x="597" y="909"/>
                    </a:lnTo>
                    <a:close/>
                    <a:moveTo>
                      <a:pt x="539" y="909"/>
                    </a:moveTo>
                    <a:lnTo>
                      <a:pt x="539" y="909"/>
                    </a:lnTo>
                    <a:lnTo>
                      <a:pt x="539" y="909"/>
                    </a:lnTo>
                    <a:lnTo>
                      <a:pt x="546" y="911"/>
                    </a:lnTo>
                    <a:lnTo>
                      <a:pt x="551" y="915"/>
                    </a:lnTo>
                    <a:lnTo>
                      <a:pt x="555" y="920"/>
                    </a:lnTo>
                    <a:lnTo>
                      <a:pt x="555" y="926"/>
                    </a:lnTo>
                    <a:lnTo>
                      <a:pt x="555" y="926"/>
                    </a:lnTo>
                    <a:lnTo>
                      <a:pt x="555" y="933"/>
                    </a:lnTo>
                    <a:lnTo>
                      <a:pt x="551" y="938"/>
                    </a:lnTo>
                    <a:lnTo>
                      <a:pt x="546" y="942"/>
                    </a:lnTo>
                    <a:lnTo>
                      <a:pt x="539" y="942"/>
                    </a:lnTo>
                    <a:lnTo>
                      <a:pt x="539" y="942"/>
                    </a:lnTo>
                    <a:lnTo>
                      <a:pt x="534" y="942"/>
                    </a:lnTo>
                    <a:lnTo>
                      <a:pt x="529" y="938"/>
                    </a:lnTo>
                    <a:lnTo>
                      <a:pt x="526" y="933"/>
                    </a:lnTo>
                    <a:lnTo>
                      <a:pt x="524" y="926"/>
                    </a:lnTo>
                    <a:lnTo>
                      <a:pt x="524" y="926"/>
                    </a:lnTo>
                    <a:lnTo>
                      <a:pt x="526" y="920"/>
                    </a:lnTo>
                    <a:lnTo>
                      <a:pt x="529" y="915"/>
                    </a:lnTo>
                    <a:lnTo>
                      <a:pt x="534" y="911"/>
                    </a:lnTo>
                    <a:lnTo>
                      <a:pt x="539" y="909"/>
                    </a:lnTo>
                    <a:lnTo>
                      <a:pt x="539" y="909"/>
                    </a:lnTo>
                    <a:close/>
                    <a:moveTo>
                      <a:pt x="481" y="909"/>
                    </a:moveTo>
                    <a:lnTo>
                      <a:pt x="481" y="909"/>
                    </a:lnTo>
                    <a:lnTo>
                      <a:pt x="481" y="909"/>
                    </a:lnTo>
                    <a:lnTo>
                      <a:pt x="487" y="911"/>
                    </a:lnTo>
                    <a:lnTo>
                      <a:pt x="492" y="915"/>
                    </a:lnTo>
                    <a:lnTo>
                      <a:pt x="495" y="920"/>
                    </a:lnTo>
                    <a:lnTo>
                      <a:pt x="497" y="926"/>
                    </a:lnTo>
                    <a:lnTo>
                      <a:pt x="497" y="926"/>
                    </a:lnTo>
                    <a:lnTo>
                      <a:pt x="495" y="933"/>
                    </a:lnTo>
                    <a:lnTo>
                      <a:pt x="492" y="938"/>
                    </a:lnTo>
                    <a:lnTo>
                      <a:pt x="487" y="942"/>
                    </a:lnTo>
                    <a:lnTo>
                      <a:pt x="481" y="942"/>
                    </a:lnTo>
                    <a:lnTo>
                      <a:pt x="481" y="942"/>
                    </a:lnTo>
                    <a:lnTo>
                      <a:pt x="475" y="942"/>
                    </a:lnTo>
                    <a:lnTo>
                      <a:pt x="471" y="938"/>
                    </a:lnTo>
                    <a:lnTo>
                      <a:pt x="468" y="933"/>
                    </a:lnTo>
                    <a:lnTo>
                      <a:pt x="466" y="926"/>
                    </a:lnTo>
                    <a:lnTo>
                      <a:pt x="466" y="926"/>
                    </a:lnTo>
                    <a:lnTo>
                      <a:pt x="468" y="920"/>
                    </a:lnTo>
                    <a:lnTo>
                      <a:pt x="471" y="915"/>
                    </a:lnTo>
                    <a:lnTo>
                      <a:pt x="475" y="911"/>
                    </a:lnTo>
                    <a:lnTo>
                      <a:pt x="481" y="909"/>
                    </a:lnTo>
                    <a:lnTo>
                      <a:pt x="481" y="909"/>
                    </a:lnTo>
                    <a:close/>
                    <a:moveTo>
                      <a:pt x="1239" y="867"/>
                    </a:moveTo>
                    <a:lnTo>
                      <a:pt x="1239" y="867"/>
                    </a:lnTo>
                    <a:lnTo>
                      <a:pt x="1239" y="867"/>
                    </a:lnTo>
                    <a:lnTo>
                      <a:pt x="1246" y="869"/>
                    </a:lnTo>
                    <a:lnTo>
                      <a:pt x="1249" y="872"/>
                    </a:lnTo>
                    <a:lnTo>
                      <a:pt x="1253" y="877"/>
                    </a:lnTo>
                    <a:lnTo>
                      <a:pt x="1255" y="882"/>
                    </a:lnTo>
                    <a:lnTo>
                      <a:pt x="1255" y="882"/>
                    </a:lnTo>
                    <a:lnTo>
                      <a:pt x="1253" y="889"/>
                    </a:lnTo>
                    <a:lnTo>
                      <a:pt x="1249" y="894"/>
                    </a:lnTo>
                    <a:lnTo>
                      <a:pt x="1246" y="897"/>
                    </a:lnTo>
                    <a:lnTo>
                      <a:pt x="1239" y="899"/>
                    </a:lnTo>
                    <a:lnTo>
                      <a:pt x="1239" y="899"/>
                    </a:lnTo>
                    <a:lnTo>
                      <a:pt x="1232" y="897"/>
                    </a:lnTo>
                    <a:lnTo>
                      <a:pt x="1229" y="894"/>
                    </a:lnTo>
                    <a:lnTo>
                      <a:pt x="1226" y="889"/>
                    </a:lnTo>
                    <a:lnTo>
                      <a:pt x="1224" y="882"/>
                    </a:lnTo>
                    <a:lnTo>
                      <a:pt x="1224" y="882"/>
                    </a:lnTo>
                    <a:lnTo>
                      <a:pt x="1226" y="877"/>
                    </a:lnTo>
                    <a:lnTo>
                      <a:pt x="1229" y="872"/>
                    </a:lnTo>
                    <a:lnTo>
                      <a:pt x="1232" y="869"/>
                    </a:lnTo>
                    <a:lnTo>
                      <a:pt x="1239" y="867"/>
                    </a:lnTo>
                    <a:lnTo>
                      <a:pt x="1239" y="867"/>
                    </a:lnTo>
                    <a:close/>
                    <a:moveTo>
                      <a:pt x="1181" y="867"/>
                    </a:moveTo>
                    <a:lnTo>
                      <a:pt x="1181" y="867"/>
                    </a:lnTo>
                    <a:lnTo>
                      <a:pt x="1181" y="867"/>
                    </a:lnTo>
                    <a:lnTo>
                      <a:pt x="1186" y="869"/>
                    </a:lnTo>
                    <a:lnTo>
                      <a:pt x="1192" y="872"/>
                    </a:lnTo>
                    <a:lnTo>
                      <a:pt x="1195" y="877"/>
                    </a:lnTo>
                    <a:lnTo>
                      <a:pt x="1197" y="882"/>
                    </a:lnTo>
                    <a:lnTo>
                      <a:pt x="1197" y="882"/>
                    </a:lnTo>
                    <a:lnTo>
                      <a:pt x="1195" y="889"/>
                    </a:lnTo>
                    <a:lnTo>
                      <a:pt x="1192" y="894"/>
                    </a:lnTo>
                    <a:lnTo>
                      <a:pt x="1186" y="897"/>
                    </a:lnTo>
                    <a:lnTo>
                      <a:pt x="1181" y="899"/>
                    </a:lnTo>
                    <a:lnTo>
                      <a:pt x="1181" y="899"/>
                    </a:lnTo>
                    <a:lnTo>
                      <a:pt x="1175" y="897"/>
                    </a:lnTo>
                    <a:lnTo>
                      <a:pt x="1169" y="894"/>
                    </a:lnTo>
                    <a:lnTo>
                      <a:pt x="1166" y="889"/>
                    </a:lnTo>
                    <a:lnTo>
                      <a:pt x="1166" y="882"/>
                    </a:lnTo>
                    <a:lnTo>
                      <a:pt x="1166" y="882"/>
                    </a:lnTo>
                    <a:lnTo>
                      <a:pt x="1166" y="877"/>
                    </a:lnTo>
                    <a:lnTo>
                      <a:pt x="1169" y="872"/>
                    </a:lnTo>
                    <a:lnTo>
                      <a:pt x="1175" y="869"/>
                    </a:lnTo>
                    <a:lnTo>
                      <a:pt x="1181" y="867"/>
                    </a:lnTo>
                    <a:lnTo>
                      <a:pt x="1181" y="867"/>
                    </a:lnTo>
                    <a:close/>
                    <a:moveTo>
                      <a:pt x="1123" y="867"/>
                    </a:moveTo>
                    <a:lnTo>
                      <a:pt x="1123" y="867"/>
                    </a:lnTo>
                    <a:lnTo>
                      <a:pt x="1123" y="867"/>
                    </a:lnTo>
                    <a:lnTo>
                      <a:pt x="1129" y="869"/>
                    </a:lnTo>
                    <a:lnTo>
                      <a:pt x="1134" y="872"/>
                    </a:lnTo>
                    <a:lnTo>
                      <a:pt x="1137" y="877"/>
                    </a:lnTo>
                    <a:lnTo>
                      <a:pt x="1139" y="882"/>
                    </a:lnTo>
                    <a:lnTo>
                      <a:pt x="1139" y="882"/>
                    </a:lnTo>
                    <a:lnTo>
                      <a:pt x="1137" y="889"/>
                    </a:lnTo>
                    <a:lnTo>
                      <a:pt x="1134" y="894"/>
                    </a:lnTo>
                    <a:lnTo>
                      <a:pt x="1129" y="897"/>
                    </a:lnTo>
                    <a:lnTo>
                      <a:pt x="1123" y="899"/>
                    </a:lnTo>
                    <a:lnTo>
                      <a:pt x="1123" y="899"/>
                    </a:lnTo>
                    <a:lnTo>
                      <a:pt x="1117" y="897"/>
                    </a:lnTo>
                    <a:lnTo>
                      <a:pt x="1112" y="894"/>
                    </a:lnTo>
                    <a:lnTo>
                      <a:pt x="1108" y="889"/>
                    </a:lnTo>
                    <a:lnTo>
                      <a:pt x="1106" y="882"/>
                    </a:lnTo>
                    <a:lnTo>
                      <a:pt x="1106" y="882"/>
                    </a:lnTo>
                    <a:lnTo>
                      <a:pt x="1108" y="877"/>
                    </a:lnTo>
                    <a:lnTo>
                      <a:pt x="1112" y="872"/>
                    </a:lnTo>
                    <a:lnTo>
                      <a:pt x="1117" y="869"/>
                    </a:lnTo>
                    <a:lnTo>
                      <a:pt x="1123" y="867"/>
                    </a:lnTo>
                    <a:lnTo>
                      <a:pt x="1123" y="867"/>
                    </a:lnTo>
                    <a:close/>
                    <a:moveTo>
                      <a:pt x="1064" y="867"/>
                    </a:moveTo>
                    <a:lnTo>
                      <a:pt x="1064" y="867"/>
                    </a:lnTo>
                    <a:lnTo>
                      <a:pt x="1064" y="867"/>
                    </a:lnTo>
                    <a:lnTo>
                      <a:pt x="1071" y="869"/>
                    </a:lnTo>
                    <a:lnTo>
                      <a:pt x="1076" y="872"/>
                    </a:lnTo>
                    <a:lnTo>
                      <a:pt x="1079" y="877"/>
                    </a:lnTo>
                    <a:lnTo>
                      <a:pt x="1079" y="882"/>
                    </a:lnTo>
                    <a:lnTo>
                      <a:pt x="1079" y="882"/>
                    </a:lnTo>
                    <a:lnTo>
                      <a:pt x="1079" y="889"/>
                    </a:lnTo>
                    <a:lnTo>
                      <a:pt x="1076" y="894"/>
                    </a:lnTo>
                    <a:lnTo>
                      <a:pt x="1071" y="897"/>
                    </a:lnTo>
                    <a:lnTo>
                      <a:pt x="1064" y="899"/>
                    </a:lnTo>
                    <a:lnTo>
                      <a:pt x="1064" y="899"/>
                    </a:lnTo>
                    <a:lnTo>
                      <a:pt x="1059" y="897"/>
                    </a:lnTo>
                    <a:lnTo>
                      <a:pt x="1054" y="894"/>
                    </a:lnTo>
                    <a:lnTo>
                      <a:pt x="1050" y="889"/>
                    </a:lnTo>
                    <a:lnTo>
                      <a:pt x="1049" y="882"/>
                    </a:lnTo>
                    <a:lnTo>
                      <a:pt x="1049" y="882"/>
                    </a:lnTo>
                    <a:lnTo>
                      <a:pt x="1050" y="877"/>
                    </a:lnTo>
                    <a:lnTo>
                      <a:pt x="1054" y="872"/>
                    </a:lnTo>
                    <a:lnTo>
                      <a:pt x="1059" y="869"/>
                    </a:lnTo>
                    <a:lnTo>
                      <a:pt x="1064" y="867"/>
                    </a:lnTo>
                    <a:lnTo>
                      <a:pt x="1064" y="867"/>
                    </a:lnTo>
                    <a:close/>
                    <a:moveTo>
                      <a:pt x="1006" y="867"/>
                    </a:moveTo>
                    <a:lnTo>
                      <a:pt x="1006" y="867"/>
                    </a:lnTo>
                    <a:lnTo>
                      <a:pt x="1006" y="867"/>
                    </a:lnTo>
                    <a:lnTo>
                      <a:pt x="1013" y="869"/>
                    </a:lnTo>
                    <a:lnTo>
                      <a:pt x="1016" y="872"/>
                    </a:lnTo>
                    <a:lnTo>
                      <a:pt x="1020" y="877"/>
                    </a:lnTo>
                    <a:lnTo>
                      <a:pt x="1021" y="882"/>
                    </a:lnTo>
                    <a:lnTo>
                      <a:pt x="1021" y="882"/>
                    </a:lnTo>
                    <a:lnTo>
                      <a:pt x="1020" y="889"/>
                    </a:lnTo>
                    <a:lnTo>
                      <a:pt x="1016" y="894"/>
                    </a:lnTo>
                    <a:lnTo>
                      <a:pt x="1013" y="897"/>
                    </a:lnTo>
                    <a:lnTo>
                      <a:pt x="1006" y="899"/>
                    </a:lnTo>
                    <a:lnTo>
                      <a:pt x="1006" y="899"/>
                    </a:lnTo>
                    <a:lnTo>
                      <a:pt x="1001" y="897"/>
                    </a:lnTo>
                    <a:lnTo>
                      <a:pt x="996" y="894"/>
                    </a:lnTo>
                    <a:lnTo>
                      <a:pt x="992" y="889"/>
                    </a:lnTo>
                    <a:lnTo>
                      <a:pt x="991" y="882"/>
                    </a:lnTo>
                    <a:lnTo>
                      <a:pt x="991" y="882"/>
                    </a:lnTo>
                    <a:lnTo>
                      <a:pt x="992" y="877"/>
                    </a:lnTo>
                    <a:lnTo>
                      <a:pt x="996" y="872"/>
                    </a:lnTo>
                    <a:lnTo>
                      <a:pt x="1001" y="869"/>
                    </a:lnTo>
                    <a:lnTo>
                      <a:pt x="1006" y="867"/>
                    </a:lnTo>
                    <a:lnTo>
                      <a:pt x="1006" y="867"/>
                    </a:lnTo>
                    <a:close/>
                    <a:moveTo>
                      <a:pt x="948" y="867"/>
                    </a:moveTo>
                    <a:lnTo>
                      <a:pt x="948" y="867"/>
                    </a:lnTo>
                    <a:lnTo>
                      <a:pt x="948" y="867"/>
                    </a:lnTo>
                    <a:lnTo>
                      <a:pt x="953" y="869"/>
                    </a:lnTo>
                    <a:lnTo>
                      <a:pt x="958" y="872"/>
                    </a:lnTo>
                    <a:lnTo>
                      <a:pt x="962" y="877"/>
                    </a:lnTo>
                    <a:lnTo>
                      <a:pt x="963" y="882"/>
                    </a:lnTo>
                    <a:lnTo>
                      <a:pt x="963" y="882"/>
                    </a:lnTo>
                    <a:lnTo>
                      <a:pt x="962" y="889"/>
                    </a:lnTo>
                    <a:lnTo>
                      <a:pt x="958" y="894"/>
                    </a:lnTo>
                    <a:lnTo>
                      <a:pt x="953" y="897"/>
                    </a:lnTo>
                    <a:lnTo>
                      <a:pt x="948" y="899"/>
                    </a:lnTo>
                    <a:lnTo>
                      <a:pt x="948" y="899"/>
                    </a:lnTo>
                    <a:lnTo>
                      <a:pt x="941" y="897"/>
                    </a:lnTo>
                    <a:lnTo>
                      <a:pt x="936" y="894"/>
                    </a:lnTo>
                    <a:lnTo>
                      <a:pt x="933" y="889"/>
                    </a:lnTo>
                    <a:lnTo>
                      <a:pt x="933" y="882"/>
                    </a:lnTo>
                    <a:lnTo>
                      <a:pt x="933" y="882"/>
                    </a:lnTo>
                    <a:lnTo>
                      <a:pt x="933" y="877"/>
                    </a:lnTo>
                    <a:lnTo>
                      <a:pt x="936" y="872"/>
                    </a:lnTo>
                    <a:lnTo>
                      <a:pt x="941" y="869"/>
                    </a:lnTo>
                    <a:lnTo>
                      <a:pt x="948" y="867"/>
                    </a:lnTo>
                    <a:lnTo>
                      <a:pt x="948" y="867"/>
                    </a:lnTo>
                    <a:close/>
                    <a:moveTo>
                      <a:pt x="890" y="867"/>
                    </a:moveTo>
                    <a:lnTo>
                      <a:pt x="890" y="867"/>
                    </a:lnTo>
                    <a:lnTo>
                      <a:pt x="890" y="867"/>
                    </a:lnTo>
                    <a:lnTo>
                      <a:pt x="895" y="869"/>
                    </a:lnTo>
                    <a:lnTo>
                      <a:pt x="900" y="872"/>
                    </a:lnTo>
                    <a:lnTo>
                      <a:pt x="904" y="877"/>
                    </a:lnTo>
                    <a:lnTo>
                      <a:pt x="905" y="882"/>
                    </a:lnTo>
                    <a:lnTo>
                      <a:pt x="905" y="882"/>
                    </a:lnTo>
                    <a:lnTo>
                      <a:pt x="904" y="889"/>
                    </a:lnTo>
                    <a:lnTo>
                      <a:pt x="900" y="894"/>
                    </a:lnTo>
                    <a:lnTo>
                      <a:pt x="895" y="897"/>
                    </a:lnTo>
                    <a:lnTo>
                      <a:pt x="890" y="899"/>
                    </a:lnTo>
                    <a:lnTo>
                      <a:pt x="890" y="899"/>
                    </a:lnTo>
                    <a:lnTo>
                      <a:pt x="883" y="897"/>
                    </a:lnTo>
                    <a:lnTo>
                      <a:pt x="878" y="894"/>
                    </a:lnTo>
                    <a:lnTo>
                      <a:pt x="875" y="889"/>
                    </a:lnTo>
                    <a:lnTo>
                      <a:pt x="873" y="882"/>
                    </a:lnTo>
                    <a:lnTo>
                      <a:pt x="873" y="882"/>
                    </a:lnTo>
                    <a:lnTo>
                      <a:pt x="875" y="877"/>
                    </a:lnTo>
                    <a:lnTo>
                      <a:pt x="878" y="872"/>
                    </a:lnTo>
                    <a:lnTo>
                      <a:pt x="883" y="869"/>
                    </a:lnTo>
                    <a:lnTo>
                      <a:pt x="890" y="867"/>
                    </a:lnTo>
                    <a:lnTo>
                      <a:pt x="890" y="867"/>
                    </a:lnTo>
                    <a:close/>
                    <a:moveTo>
                      <a:pt x="831" y="867"/>
                    </a:moveTo>
                    <a:lnTo>
                      <a:pt x="831" y="867"/>
                    </a:lnTo>
                    <a:lnTo>
                      <a:pt x="831" y="867"/>
                    </a:lnTo>
                    <a:lnTo>
                      <a:pt x="837" y="869"/>
                    </a:lnTo>
                    <a:lnTo>
                      <a:pt x="842" y="872"/>
                    </a:lnTo>
                    <a:lnTo>
                      <a:pt x="846" y="877"/>
                    </a:lnTo>
                    <a:lnTo>
                      <a:pt x="846" y="882"/>
                    </a:lnTo>
                    <a:lnTo>
                      <a:pt x="846" y="882"/>
                    </a:lnTo>
                    <a:lnTo>
                      <a:pt x="846" y="889"/>
                    </a:lnTo>
                    <a:lnTo>
                      <a:pt x="842" y="894"/>
                    </a:lnTo>
                    <a:lnTo>
                      <a:pt x="837" y="897"/>
                    </a:lnTo>
                    <a:lnTo>
                      <a:pt x="831" y="899"/>
                    </a:lnTo>
                    <a:lnTo>
                      <a:pt x="831" y="899"/>
                    </a:lnTo>
                    <a:lnTo>
                      <a:pt x="825" y="897"/>
                    </a:lnTo>
                    <a:lnTo>
                      <a:pt x="820" y="894"/>
                    </a:lnTo>
                    <a:lnTo>
                      <a:pt x="817" y="889"/>
                    </a:lnTo>
                    <a:lnTo>
                      <a:pt x="815" y="882"/>
                    </a:lnTo>
                    <a:lnTo>
                      <a:pt x="815" y="882"/>
                    </a:lnTo>
                    <a:lnTo>
                      <a:pt x="817" y="877"/>
                    </a:lnTo>
                    <a:lnTo>
                      <a:pt x="820" y="872"/>
                    </a:lnTo>
                    <a:lnTo>
                      <a:pt x="825" y="869"/>
                    </a:lnTo>
                    <a:lnTo>
                      <a:pt x="831" y="867"/>
                    </a:lnTo>
                    <a:lnTo>
                      <a:pt x="831" y="867"/>
                    </a:lnTo>
                    <a:close/>
                    <a:moveTo>
                      <a:pt x="773" y="867"/>
                    </a:moveTo>
                    <a:lnTo>
                      <a:pt x="773" y="867"/>
                    </a:lnTo>
                    <a:lnTo>
                      <a:pt x="773" y="867"/>
                    </a:lnTo>
                    <a:lnTo>
                      <a:pt x="779" y="869"/>
                    </a:lnTo>
                    <a:lnTo>
                      <a:pt x="785" y="872"/>
                    </a:lnTo>
                    <a:lnTo>
                      <a:pt x="786" y="877"/>
                    </a:lnTo>
                    <a:lnTo>
                      <a:pt x="788" y="882"/>
                    </a:lnTo>
                    <a:lnTo>
                      <a:pt x="788" y="882"/>
                    </a:lnTo>
                    <a:lnTo>
                      <a:pt x="786" y="889"/>
                    </a:lnTo>
                    <a:lnTo>
                      <a:pt x="785" y="894"/>
                    </a:lnTo>
                    <a:lnTo>
                      <a:pt x="779" y="897"/>
                    </a:lnTo>
                    <a:lnTo>
                      <a:pt x="773" y="899"/>
                    </a:lnTo>
                    <a:lnTo>
                      <a:pt x="773" y="899"/>
                    </a:lnTo>
                    <a:lnTo>
                      <a:pt x="768" y="897"/>
                    </a:lnTo>
                    <a:lnTo>
                      <a:pt x="762" y="894"/>
                    </a:lnTo>
                    <a:lnTo>
                      <a:pt x="759" y="889"/>
                    </a:lnTo>
                    <a:lnTo>
                      <a:pt x="757" y="882"/>
                    </a:lnTo>
                    <a:lnTo>
                      <a:pt x="757" y="882"/>
                    </a:lnTo>
                    <a:lnTo>
                      <a:pt x="759" y="877"/>
                    </a:lnTo>
                    <a:lnTo>
                      <a:pt x="762" y="872"/>
                    </a:lnTo>
                    <a:lnTo>
                      <a:pt x="768" y="869"/>
                    </a:lnTo>
                    <a:lnTo>
                      <a:pt x="773" y="867"/>
                    </a:lnTo>
                    <a:lnTo>
                      <a:pt x="773" y="867"/>
                    </a:lnTo>
                    <a:close/>
                    <a:moveTo>
                      <a:pt x="715" y="867"/>
                    </a:moveTo>
                    <a:lnTo>
                      <a:pt x="715" y="867"/>
                    </a:lnTo>
                    <a:lnTo>
                      <a:pt x="715" y="867"/>
                    </a:lnTo>
                    <a:lnTo>
                      <a:pt x="720" y="869"/>
                    </a:lnTo>
                    <a:lnTo>
                      <a:pt x="725" y="872"/>
                    </a:lnTo>
                    <a:lnTo>
                      <a:pt x="728" y="877"/>
                    </a:lnTo>
                    <a:lnTo>
                      <a:pt x="730" y="882"/>
                    </a:lnTo>
                    <a:lnTo>
                      <a:pt x="730" y="882"/>
                    </a:lnTo>
                    <a:lnTo>
                      <a:pt x="728" y="889"/>
                    </a:lnTo>
                    <a:lnTo>
                      <a:pt x="725" y="894"/>
                    </a:lnTo>
                    <a:lnTo>
                      <a:pt x="720" y="897"/>
                    </a:lnTo>
                    <a:lnTo>
                      <a:pt x="715" y="899"/>
                    </a:lnTo>
                    <a:lnTo>
                      <a:pt x="715" y="899"/>
                    </a:lnTo>
                    <a:lnTo>
                      <a:pt x="708" y="897"/>
                    </a:lnTo>
                    <a:lnTo>
                      <a:pt x="703" y="894"/>
                    </a:lnTo>
                    <a:lnTo>
                      <a:pt x="701" y="889"/>
                    </a:lnTo>
                    <a:lnTo>
                      <a:pt x="699" y="882"/>
                    </a:lnTo>
                    <a:lnTo>
                      <a:pt x="699" y="882"/>
                    </a:lnTo>
                    <a:lnTo>
                      <a:pt x="701" y="877"/>
                    </a:lnTo>
                    <a:lnTo>
                      <a:pt x="703" y="872"/>
                    </a:lnTo>
                    <a:lnTo>
                      <a:pt x="708" y="869"/>
                    </a:lnTo>
                    <a:lnTo>
                      <a:pt x="715" y="867"/>
                    </a:lnTo>
                    <a:lnTo>
                      <a:pt x="715" y="867"/>
                    </a:lnTo>
                    <a:close/>
                    <a:moveTo>
                      <a:pt x="657" y="867"/>
                    </a:moveTo>
                    <a:lnTo>
                      <a:pt x="657" y="867"/>
                    </a:lnTo>
                    <a:lnTo>
                      <a:pt x="657" y="867"/>
                    </a:lnTo>
                    <a:lnTo>
                      <a:pt x="662" y="869"/>
                    </a:lnTo>
                    <a:lnTo>
                      <a:pt x="667" y="872"/>
                    </a:lnTo>
                    <a:lnTo>
                      <a:pt x="670" y="877"/>
                    </a:lnTo>
                    <a:lnTo>
                      <a:pt x="672" y="882"/>
                    </a:lnTo>
                    <a:lnTo>
                      <a:pt x="672" y="882"/>
                    </a:lnTo>
                    <a:lnTo>
                      <a:pt x="670" y="889"/>
                    </a:lnTo>
                    <a:lnTo>
                      <a:pt x="667" y="894"/>
                    </a:lnTo>
                    <a:lnTo>
                      <a:pt x="662" y="897"/>
                    </a:lnTo>
                    <a:lnTo>
                      <a:pt x="657" y="899"/>
                    </a:lnTo>
                    <a:lnTo>
                      <a:pt x="657" y="899"/>
                    </a:lnTo>
                    <a:lnTo>
                      <a:pt x="650" y="897"/>
                    </a:lnTo>
                    <a:lnTo>
                      <a:pt x="645" y="894"/>
                    </a:lnTo>
                    <a:lnTo>
                      <a:pt x="642" y="889"/>
                    </a:lnTo>
                    <a:lnTo>
                      <a:pt x="642" y="882"/>
                    </a:lnTo>
                    <a:lnTo>
                      <a:pt x="642" y="882"/>
                    </a:lnTo>
                    <a:lnTo>
                      <a:pt x="642" y="877"/>
                    </a:lnTo>
                    <a:lnTo>
                      <a:pt x="645" y="872"/>
                    </a:lnTo>
                    <a:lnTo>
                      <a:pt x="650" y="869"/>
                    </a:lnTo>
                    <a:lnTo>
                      <a:pt x="657" y="867"/>
                    </a:lnTo>
                    <a:lnTo>
                      <a:pt x="657" y="867"/>
                    </a:lnTo>
                    <a:close/>
                    <a:moveTo>
                      <a:pt x="597" y="867"/>
                    </a:moveTo>
                    <a:lnTo>
                      <a:pt x="597" y="867"/>
                    </a:lnTo>
                    <a:lnTo>
                      <a:pt x="597" y="867"/>
                    </a:lnTo>
                    <a:lnTo>
                      <a:pt x="604" y="869"/>
                    </a:lnTo>
                    <a:lnTo>
                      <a:pt x="609" y="872"/>
                    </a:lnTo>
                    <a:lnTo>
                      <a:pt x="613" y="877"/>
                    </a:lnTo>
                    <a:lnTo>
                      <a:pt x="613" y="882"/>
                    </a:lnTo>
                    <a:lnTo>
                      <a:pt x="613" y="882"/>
                    </a:lnTo>
                    <a:lnTo>
                      <a:pt x="613" y="889"/>
                    </a:lnTo>
                    <a:lnTo>
                      <a:pt x="609" y="894"/>
                    </a:lnTo>
                    <a:lnTo>
                      <a:pt x="604" y="897"/>
                    </a:lnTo>
                    <a:lnTo>
                      <a:pt x="597" y="899"/>
                    </a:lnTo>
                    <a:lnTo>
                      <a:pt x="597" y="899"/>
                    </a:lnTo>
                    <a:lnTo>
                      <a:pt x="592" y="897"/>
                    </a:lnTo>
                    <a:lnTo>
                      <a:pt x="587" y="894"/>
                    </a:lnTo>
                    <a:lnTo>
                      <a:pt x="584" y="889"/>
                    </a:lnTo>
                    <a:lnTo>
                      <a:pt x="582" y="882"/>
                    </a:lnTo>
                    <a:lnTo>
                      <a:pt x="582" y="882"/>
                    </a:lnTo>
                    <a:lnTo>
                      <a:pt x="584" y="877"/>
                    </a:lnTo>
                    <a:lnTo>
                      <a:pt x="587" y="872"/>
                    </a:lnTo>
                    <a:lnTo>
                      <a:pt x="592" y="869"/>
                    </a:lnTo>
                    <a:lnTo>
                      <a:pt x="597" y="867"/>
                    </a:lnTo>
                    <a:lnTo>
                      <a:pt x="597" y="867"/>
                    </a:lnTo>
                    <a:close/>
                    <a:moveTo>
                      <a:pt x="539" y="867"/>
                    </a:moveTo>
                    <a:lnTo>
                      <a:pt x="539" y="867"/>
                    </a:lnTo>
                    <a:lnTo>
                      <a:pt x="539" y="867"/>
                    </a:lnTo>
                    <a:lnTo>
                      <a:pt x="546" y="869"/>
                    </a:lnTo>
                    <a:lnTo>
                      <a:pt x="551" y="872"/>
                    </a:lnTo>
                    <a:lnTo>
                      <a:pt x="555" y="877"/>
                    </a:lnTo>
                    <a:lnTo>
                      <a:pt x="555" y="882"/>
                    </a:lnTo>
                    <a:lnTo>
                      <a:pt x="555" y="882"/>
                    </a:lnTo>
                    <a:lnTo>
                      <a:pt x="555" y="889"/>
                    </a:lnTo>
                    <a:lnTo>
                      <a:pt x="551" y="894"/>
                    </a:lnTo>
                    <a:lnTo>
                      <a:pt x="546" y="897"/>
                    </a:lnTo>
                    <a:lnTo>
                      <a:pt x="539" y="899"/>
                    </a:lnTo>
                    <a:lnTo>
                      <a:pt x="539" y="899"/>
                    </a:lnTo>
                    <a:lnTo>
                      <a:pt x="534" y="897"/>
                    </a:lnTo>
                    <a:lnTo>
                      <a:pt x="529" y="894"/>
                    </a:lnTo>
                    <a:lnTo>
                      <a:pt x="526" y="889"/>
                    </a:lnTo>
                    <a:lnTo>
                      <a:pt x="524" y="882"/>
                    </a:lnTo>
                    <a:lnTo>
                      <a:pt x="524" y="882"/>
                    </a:lnTo>
                    <a:lnTo>
                      <a:pt x="526" y="877"/>
                    </a:lnTo>
                    <a:lnTo>
                      <a:pt x="529" y="872"/>
                    </a:lnTo>
                    <a:lnTo>
                      <a:pt x="534" y="869"/>
                    </a:lnTo>
                    <a:lnTo>
                      <a:pt x="539" y="867"/>
                    </a:lnTo>
                    <a:lnTo>
                      <a:pt x="539" y="867"/>
                    </a:lnTo>
                    <a:close/>
                    <a:moveTo>
                      <a:pt x="481" y="867"/>
                    </a:moveTo>
                    <a:lnTo>
                      <a:pt x="481" y="867"/>
                    </a:lnTo>
                    <a:lnTo>
                      <a:pt x="481" y="867"/>
                    </a:lnTo>
                    <a:lnTo>
                      <a:pt x="487" y="869"/>
                    </a:lnTo>
                    <a:lnTo>
                      <a:pt x="492" y="872"/>
                    </a:lnTo>
                    <a:lnTo>
                      <a:pt x="495" y="877"/>
                    </a:lnTo>
                    <a:lnTo>
                      <a:pt x="497" y="882"/>
                    </a:lnTo>
                    <a:lnTo>
                      <a:pt x="497" y="882"/>
                    </a:lnTo>
                    <a:lnTo>
                      <a:pt x="495" y="889"/>
                    </a:lnTo>
                    <a:lnTo>
                      <a:pt x="492" y="894"/>
                    </a:lnTo>
                    <a:lnTo>
                      <a:pt x="487" y="897"/>
                    </a:lnTo>
                    <a:lnTo>
                      <a:pt x="481" y="899"/>
                    </a:lnTo>
                    <a:lnTo>
                      <a:pt x="481" y="899"/>
                    </a:lnTo>
                    <a:lnTo>
                      <a:pt x="475" y="897"/>
                    </a:lnTo>
                    <a:lnTo>
                      <a:pt x="471" y="894"/>
                    </a:lnTo>
                    <a:lnTo>
                      <a:pt x="468" y="889"/>
                    </a:lnTo>
                    <a:lnTo>
                      <a:pt x="466" y="882"/>
                    </a:lnTo>
                    <a:lnTo>
                      <a:pt x="466" y="882"/>
                    </a:lnTo>
                    <a:lnTo>
                      <a:pt x="468" y="877"/>
                    </a:lnTo>
                    <a:lnTo>
                      <a:pt x="471" y="872"/>
                    </a:lnTo>
                    <a:lnTo>
                      <a:pt x="475" y="869"/>
                    </a:lnTo>
                    <a:lnTo>
                      <a:pt x="481" y="867"/>
                    </a:lnTo>
                    <a:lnTo>
                      <a:pt x="481" y="867"/>
                    </a:lnTo>
                    <a:close/>
                    <a:moveTo>
                      <a:pt x="1239" y="824"/>
                    </a:moveTo>
                    <a:lnTo>
                      <a:pt x="1239" y="824"/>
                    </a:lnTo>
                    <a:lnTo>
                      <a:pt x="1239" y="824"/>
                    </a:lnTo>
                    <a:lnTo>
                      <a:pt x="1246" y="824"/>
                    </a:lnTo>
                    <a:lnTo>
                      <a:pt x="1249" y="828"/>
                    </a:lnTo>
                    <a:lnTo>
                      <a:pt x="1253" y="833"/>
                    </a:lnTo>
                    <a:lnTo>
                      <a:pt x="1255" y="840"/>
                    </a:lnTo>
                    <a:lnTo>
                      <a:pt x="1255" y="840"/>
                    </a:lnTo>
                    <a:lnTo>
                      <a:pt x="1253" y="846"/>
                    </a:lnTo>
                    <a:lnTo>
                      <a:pt x="1249" y="852"/>
                    </a:lnTo>
                    <a:lnTo>
                      <a:pt x="1246" y="855"/>
                    </a:lnTo>
                    <a:lnTo>
                      <a:pt x="1239" y="857"/>
                    </a:lnTo>
                    <a:lnTo>
                      <a:pt x="1239" y="857"/>
                    </a:lnTo>
                    <a:lnTo>
                      <a:pt x="1232" y="855"/>
                    </a:lnTo>
                    <a:lnTo>
                      <a:pt x="1229" y="852"/>
                    </a:lnTo>
                    <a:lnTo>
                      <a:pt x="1226" y="846"/>
                    </a:lnTo>
                    <a:lnTo>
                      <a:pt x="1224" y="840"/>
                    </a:lnTo>
                    <a:lnTo>
                      <a:pt x="1224" y="840"/>
                    </a:lnTo>
                    <a:lnTo>
                      <a:pt x="1226" y="833"/>
                    </a:lnTo>
                    <a:lnTo>
                      <a:pt x="1229" y="828"/>
                    </a:lnTo>
                    <a:lnTo>
                      <a:pt x="1232" y="824"/>
                    </a:lnTo>
                    <a:lnTo>
                      <a:pt x="1239" y="824"/>
                    </a:lnTo>
                    <a:lnTo>
                      <a:pt x="1239" y="824"/>
                    </a:lnTo>
                    <a:close/>
                    <a:moveTo>
                      <a:pt x="1181" y="824"/>
                    </a:moveTo>
                    <a:lnTo>
                      <a:pt x="1181" y="824"/>
                    </a:lnTo>
                    <a:lnTo>
                      <a:pt x="1181" y="824"/>
                    </a:lnTo>
                    <a:lnTo>
                      <a:pt x="1186" y="824"/>
                    </a:lnTo>
                    <a:lnTo>
                      <a:pt x="1192" y="828"/>
                    </a:lnTo>
                    <a:lnTo>
                      <a:pt x="1195" y="833"/>
                    </a:lnTo>
                    <a:lnTo>
                      <a:pt x="1197" y="840"/>
                    </a:lnTo>
                    <a:lnTo>
                      <a:pt x="1197" y="840"/>
                    </a:lnTo>
                    <a:lnTo>
                      <a:pt x="1195" y="846"/>
                    </a:lnTo>
                    <a:lnTo>
                      <a:pt x="1192" y="852"/>
                    </a:lnTo>
                    <a:lnTo>
                      <a:pt x="1186" y="855"/>
                    </a:lnTo>
                    <a:lnTo>
                      <a:pt x="1181" y="857"/>
                    </a:lnTo>
                    <a:lnTo>
                      <a:pt x="1181" y="857"/>
                    </a:lnTo>
                    <a:lnTo>
                      <a:pt x="1175" y="855"/>
                    </a:lnTo>
                    <a:lnTo>
                      <a:pt x="1169" y="852"/>
                    </a:lnTo>
                    <a:lnTo>
                      <a:pt x="1166" y="846"/>
                    </a:lnTo>
                    <a:lnTo>
                      <a:pt x="1166" y="840"/>
                    </a:lnTo>
                    <a:lnTo>
                      <a:pt x="1166" y="840"/>
                    </a:lnTo>
                    <a:lnTo>
                      <a:pt x="1166" y="833"/>
                    </a:lnTo>
                    <a:lnTo>
                      <a:pt x="1169" y="828"/>
                    </a:lnTo>
                    <a:lnTo>
                      <a:pt x="1175" y="824"/>
                    </a:lnTo>
                    <a:lnTo>
                      <a:pt x="1181" y="824"/>
                    </a:lnTo>
                    <a:lnTo>
                      <a:pt x="1181" y="824"/>
                    </a:lnTo>
                    <a:close/>
                    <a:moveTo>
                      <a:pt x="1123" y="824"/>
                    </a:moveTo>
                    <a:lnTo>
                      <a:pt x="1123" y="824"/>
                    </a:lnTo>
                    <a:lnTo>
                      <a:pt x="1123" y="824"/>
                    </a:lnTo>
                    <a:lnTo>
                      <a:pt x="1129" y="824"/>
                    </a:lnTo>
                    <a:lnTo>
                      <a:pt x="1134" y="828"/>
                    </a:lnTo>
                    <a:lnTo>
                      <a:pt x="1137" y="833"/>
                    </a:lnTo>
                    <a:lnTo>
                      <a:pt x="1139" y="840"/>
                    </a:lnTo>
                    <a:lnTo>
                      <a:pt x="1139" y="840"/>
                    </a:lnTo>
                    <a:lnTo>
                      <a:pt x="1137" y="846"/>
                    </a:lnTo>
                    <a:lnTo>
                      <a:pt x="1134" y="852"/>
                    </a:lnTo>
                    <a:lnTo>
                      <a:pt x="1129" y="855"/>
                    </a:lnTo>
                    <a:lnTo>
                      <a:pt x="1123" y="857"/>
                    </a:lnTo>
                    <a:lnTo>
                      <a:pt x="1123" y="857"/>
                    </a:lnTo>
                    <a:lnTo>
                      <a:pt x="1117" y="855"/>
                    </a:lnTo>
                    <a:lnTo>
                      <a:pt x="1112" y="852"/>
                    </a:lnTo>
                    <a:lnTo>
                      <a:pt x="1108" y="846"/>
                    </a:lnTo>
                    <a:lnTo>
                      <a:pt x="1106" y="840"/>
                    </a:lnTo>
                    <a:lnTo>
                      <a:pt x="1106" y="840"/>
                    </a:lnTo>
                    <a:lnTo>
                      <a:pt x="1108" y="833"/>
                    </a:lnTo>
                    <a:lnTo>
                      <a:pt x="1112" y="828"/>
                    </a:lnTo>
                    <a:lnTo>
                      <a:pt x="1117" y="824"/>
                    </a:lnTo>
                    <a:lnTo>
                      <a:pt x="1123" y="824"/>
                    </a:lnTo>
                    <a:lnTo>
                      <a:pt x="1123" y="824"/>
                    </a:lnTo>
                    <a:close/>
                    <a:moveTo>
                      <a:pt x="1064" y="824"/>
                    </a:moveTo>
                    <a:lnTo>
                      <a:pt x="1064" y="824"/>
                    </a:lnTo>
                    <a:lnTo>
                      <a:pt x="1064" y="824"/>
                    </a:lnTo>
                    <a:lnTo>
                      <a:pt x="1071" y="824"/>
                    </a:lnTo>
                    <a:lnTo>
                      <a:pt x="1076" y="828"/>
                    </a:lnTo>
                    <a:lnTo>
                      <a:pt x="1079" y="833"/>
                    </a:lnTo>
                    <a:lnTo>
                      <a:pt x="1079" y="840"/>
                    </a:lnTo>
                    <a:lnTo>
                      <a:pt x="1079" y="840"/>
                    </a:lnTo>
                    <a:lnTo>
                      <a:pt x="1079" y="846"/>
                    </a:lnTo>
                    <a:lnTo>
                      <a:pt x="1076" y="852"/>
                    </a:lnTo>
                    <a:lnTo>
                      <a:pt x="1071" y="855"/>
                    </a:lnTo>
                    <a:lnTo>
                      <a:pt x="1064" y="857"/>
                    </a:lnTo>
                    <a:lnTo>
                      <a:pt x="1064" y="857"/>
                    </a:lnTo>
                    <a:lnTo>
                      <a:pt x="1059" y="855"/>
                    </a:lnTo>
                    <a:lnTo>
                      <a:pt x="1054" y="852"/>
                    </a:lnTo>
                    <a:lnTo>
                      <a:pt x="1050" y="846"/>
                    </a:lnTo>
                    <a:lnTo>
                      <a:pt x="1049" y="840"/>
                    </a:lnTo>
                    <a:lnTo>
                      <a:pt x="1049" y="840"/>
                    </a:lnTo>
                    <a:lnTo>
                      <a:pt x="1050" y="833"/>
                    </a:lnTo>
                    <a:lnTo>
                      <a:pt x="1054" y="828"/>
                    </a:lnTo>
                    <a:lnTo>
                      <a:pt x="1059" y="824"/>
                    </a:lnTo>
                    <a:lnTo>
                      <a:pt x="1064" y="824"/>
                    </a:lnTo>
                    <a:lnTo>
                      <a:pt x="1064" y="824"/>
                    </a:lnTo>
                    <a:close/>
                    <a:moveTo>
                      <a:pt x="1006" y="824"/>
                    </a:moveTo>
                    <a:lnTo>
                      <a:pt x="1006" y="824"/>
                    </a:lnTo>
                    <a:lnTo>
                      <a:pt x="1006" y="824"/>
                    </a:lnTo>
                    <a:lnTo>
                      <a:pt x="1013" y="824"/>
                    </a:lnTo>
                    <a:lnTo>
                      <a:pt x="1016" y="828"/>
                    </a:lnTo>
                    <a:lnTo>
                      <a:pt x="1020" y="833"/>
                    </a:lnTo>
                    <a:lnTo>
                      <a:pt x="1021" y="840"/>
                    </a:lnTo>
                    <a:lnTo>
                      <a:pt x="1021" y="840"/>
                    </a:lnTo>
                    <a:lnTo>
                      <a:pt x="1020" y="846"/>
                    </a:lnTo>
                    <a:lnTo>
                      <a:pt x="1016" y="852"/>
                    </a:lnTo>
                    <a:lnTo>
                      <a:pt x="1013" y="855"/>
                    </a:lnTo>
                    <a:lnTo>
                      <a:pt x="1006" y="857"/>
                    </a:lnTo>
                    <a:lnTo>
                      <a:pt x="1006" y="857"/>
                    </a:lnTo>
                    <a:lnTo>
                      <a:pt x="1001" y="855"/>
                    </a:lnTo>
                    <a:lnTo>
                      <a:pt x="996" y="852"/>
                    </a:lnTo>
                    <a:lnTo>
                      <a:pt x="992" y="846"/>
                    </a:lnTo>
                    <a:lnTo>
                      <a:pt x="991" y="840"/>
                    </a:lnTo>
                    <a:lnTo>
                      <a:pt x="991" y="840"/>
                    </a:lnTo>
                    <a:lnTo>
                      <a:pt x="992" y="833"/>
                    </a:lnTo>
                    <a:lnTo>
                      <a:pt x="996" y="828"/>
                    </a:lnTo>
                    <a:lnTo>
                      <a:pt x="1001" y="824"/>
                    </a:lnTo>
                    <a:lnTo>
                      <a:pt x="1006" y="824"/>
                    </a:lnTo>
                    <a:lnTo>
                      <a:pt x="1006" y="824"/>
                    </a:lnTo>
                    <a:close/>
                    <a:moveTo>
                      <a:pt x="948" y="824"/>
                    </a:moveTo>
                    <a:lnTo>
                      <a:pt x="948" y="824"/>
                    </a:lnTo>
                    <a:lnTo>
                      <a:pt x="948" y="824"/>
                    </a:lnTo>
                    <a:lnTo>
                      <a:pt x="953" y="824"/>
                    </a:lnTo>
                    <a:lnTo>
                      <a:pt x="958" y="828"/>
                    </a:lnTo>
                    <a:lnTo>
                      <a:pt x="962" y="833"/>
                    </a:lnTo>
                    <a:lnTo>
                      <a:pt x="963" y="840"/>
                    </a:lnTo>
                    <a:lnTo>
                      <a:pt x="963" y="840"/>
                    </a:lnTo>
                    <a:lnTo>
                      <a:pt x="962" y="846"/>
                    </a:lnTo>
                    <a:lnTo>
                      <a:pt x="958" y="852"/>
                    </a:lnTo>
                    <a:lnTo>
                      <a:pt x="953" y="855"/>
                    </a:lnTo>
                    <a:lnTo>
                      <a:pt x="948" y="857"/>
                    </a:lnTo>
                    <a:lnTo>
                      <a:pt x="948" y="857"/>
                    </a:lnTo>
                    <a:lnTo>
                      <a:pt x="941" y="855"/>
                    </a:lnTo>
                    <a:lnTo>
                      <a:pt x="936" y="852"/>
                    </a:lnTo>
                    <a:lnTo>
                      <a:pt x="933" y="846"/>
                    </a:lnTo>
                    <a:lnTo>
                      <a:pt x="933" y="840"/>
                    </a:lnTo>
                    <a:lnTo>
                      <a:pt x="933" y="840"/>
                    </a:lnTo>
                    <a:lnTo>
                      <a:pt x="933" y="833"/>
                    </a:lnTo>
                    <a:lnTo>
                      <a:pt x="936" y="828"/>
                    </a:lnTo>
                    <a:lnTo>
                      <a:pt x="941" y="824"/>
                    </a:lnTo>
                    <a:lnTo>
                      <a:pt x="948" y="824"/>
                    </a:lnTo>
                    <a:lnTo>
                      <a:pt x="948" y="824"/>
                    </a:lnTo>
                    <a:close/>
                    <a:moveTo>
                      <a:pt x="890" y="824"/>
                    </a:moveTo>
                    <a:lnTo>
                      <a:pt x="890" y="824"/>
                    </a:lnTo>
                    <a:lnTo>
                      <a:pt x="890" y="824"/>
                    </a:lnTo>
                    <a:lnTo>
                      <a:pt x="895" y="824"/>
                    </a:lnTo>
                    <a:lnTo>
                      <a:pt x="900" y="828"/>
                    </a:lnTo>
                    <a:lnTo>
                      <a:pt x="904" y="833"/>
                    </a:lnTo>
                    <a:lnTo>
                      <a:pt x="905" y="840"/>
                    </a:lnTo>
                    <a:lnTo>
                      <a:pt x="905" y="840"/>
                    </a:lnTo>
                    <a:lnTo>
                      <a:pt x="904" y="846"/>
                    </a:lnTo>
                    <a:lnTo>
                      <a:pt x="900" y="852"/>
                    </a:lnTo>
                    <a:lnTo>
                      <a:pt x="895" y="855"/>
                    </a:lnTo>
                    <a:lnTo>
                      <a:pt x="890" y="857"/>
                    </a:lnTo>
                    <a:lnTo>
                      <a:pt x="890" y="857"/>
                    </a:lnTo>
                    <a:lnTo>
                      <a:pt x="883" y="855"/>
                    </a:lnTo>
                    <a:lnTo>
                      <a:pt x="878" y="852"/>
                    </a:lnTo>
                    <a:lnTo>
                      <a:pt x="875" y="846"/>
                    </a:lnTo>
                    <a:lnTo>
                      <a:pt x="873" y="840"/>
                    </a:lnTo>
                    <a:lnTo>
                      <a:pt x="873" y="840"/>
                    </a:lnTo>
                    <a:lnTo>
                      <a:pt x="875" y="833"/>
                    </a:lnTo>
                    <a:lnTo>
                      <a:pt x="878" y="828"/>
                    </a:lnTo>
                    <a:lnTo>
                      <a:pt x="883" y="824"/>
                    </a:lnTo>
                    <a:lnTo>
                      <a:pt x="890" y="824"/>
                    </a:lnTo>
                    <a:lnTo>
                      <a:pt x="890" y="824"/>
                    </a:lnTo>
                    <a:close/>
                    <a:moveTo>
                      <a:pt x="831" y="824"/>
                    </a:moveTo>
                    <a:lnTo>
                      <a:pt x="831" y="824"/>
                    </a:lnTo>
                    <a:lnTo>
                      <a:pt x="831" y="824"/>
                    </a:lnTo>
                    <a:lnTo>
                      <a:pt x="837" y="824"/>
                    </a:lnTo>
                    <a:lnTo>
                      <a:pt x="842" y="828"/>
                    </a:lnTo>
                    <a:lnTo>
                      <a:pt x="846" y="833"/>
                    </a:lnTo>
                    <a:lnTo>
                      <a:pt x="846" y="840"/>
                    </a:lnTo>
                    <a:lnTo>
                      <a:pt x="846" y="840"/>
                    </a:lnTo>
                    <a:lnTo>
                      <a:pt x="846" y="846"/>
                    </a:lnTo>
                    <a:lnTo>
                      <a:pt x="842" y="852"/>
                    </a:lnTo>
                    <a:lnTo>
                      <a:pt x="837" y="855"/>
                    </a:lnTo>
                    <a:lnTo>
                      <a:pt x="831" y="857"/>
                    </a:lnTo>
                    <a:lnTo>
                      <a:pt x="831" y="857"/>
                    </a:lnTo>
                    <a:lnTo>
                      <a:pt x="825" y="855"/>
                    </a:lnTo>
                    <a:lnTo>
                      <a:pt x="820" y="852"/>
                    </a:lnTo>
                    <a:lnTo>
                      <a:pt x="817" y="846"/>
                    </a:lnTo>
                    <a:lnTo>
                      <a:pt x="815" y="840"/>
                    </a:lnTo>
                    <a:lnTo>
                      <a:pt x="815" y="840"/>
                    </a:lnTo>
                    <a:lnTo>
                      <a:pt x="817" y="833"/>
                    </a:lnTo>
                    <a:lnTo>
                      <a:pt x="820" y="828"/>
                    </a:lnTo>
                    <a:lnTo>
                      <a:pt x="825" y="824"/>
                    </a:lnTo>
                    <a:lnTo>
                      <a:pt x="831" y="824"/>
                    </a:lnTo>
                    <a:lnTo>
                      <a:pt x="831" y="824"/>
                    </a:lnTo>
                    <a:close/>
                    <a:moveTo>
                      <a:pt x="773" y="824"/>
                    </a:moveTo>
                    <a:lnTo>
                      <a:pt x="773" y="824"/>
                    </a:lnTo>
                    <a:lnTo>
                      <a:pt x="773" y="824"/>
                    </a:lnTo>
                    <a:lnTo>
                      <a:pt x="779" y="824"/>
                    </a:lnTo>
                    <a:lnTo>
                      <a:pt x="785" y="828"/>
                    </a:lnTo>
                    <a:lnTo>
                      <a:pt x="786" y="833"/>
                    </a:lnTo>
                    <a:lnTo>
                      <a:pt x="788" y="840"/>
                    </a:lnTo>
                    <a:lnTo>
                      <a:pt x="788" y="840"/>
                    </a:lnTo>
                    <a:lnTo>
                      <a:pt x="786" y="846"/>
                    </a:lnTo>
                    <a:lnTo>
                      <a:pt x="785" y="852"/>
                    </a:lnTo>
                    <a:lnTo>
                      <a:pt x="779" y="855"/>
                    </a:lnTo>
                    <a:lnTo>
                      <a:pt x="773" y="857"/>
                    </a:lnTo>
                    <a:lnTo>
                      <a:pt x="773" y="857"/>
                    </a:lnTo>
                    <a:lnTo>
                      <a:pt x="768" y="855"/>
                    </a:lnTo>
                    <a:lnTo>
                      <a:pt x="762" y="852"/>
                    </a:lnTo>
                    <a:lnTo>
                      <a:pt x="759" y="846"/>
                    </a:lnTo>
                    <a:lnTo>
                      <a:pt x="757" y="840"/>
                    </a:lnTo>
                    <a:lnTo>
                      <a:pt x="757" y="840"/>
                    </a:lnTo>
                    <a:lnTo>
                      <a:pt x="759" y="833"/>
                    </a:lnTo>
                    <a:lnTo>
                      <a:pt x="762" y="828"/>
                    </a:lnTo>
                    <a:lnTo>
                      <a:pt x="768" y="824"/>
                    </a:lnTo>
                    <a:lnTo>
                      <a:pt x="773" y="824"/>
                    </a:lnTo>
                    <a:lnTo>
                      <a:pt x="773" y="824"/>
                    </a:lnTo>
                    <a:close/>
                    <a:moveTo>
                      <a:pt x="715" y="824"/>
                    </a:moveTo>
                    <a:lnTo>
                      <a:pt x="715" y="824"/>
                    </a:lnTo>
                    <a:lnTo>
                      <a:pt x="715" y="824"/>
                    </a:lnTo>
                    <a:lnTo>
                      <a:pt x="720" y="824"/>
                    </a:lnTo>
                    <a:lnTo>
                      <a:pt x="725" y="828"/>
                    </a:lnTo>
                    <a:lnTo>
                      <a:pt x="728" y="833"/>
                    </a:lnTo>
                    <a:lnTo>
                      <a:pt x="730" y="840"/>
                    </a:lnTo>
                    <a:lnTo>
                      <a:pt x="730" y="840"/>
                    </a:lnTo>
                    <a:lnTo>
                      <a:pt x="728" y="846"/>
                    </a:lnTo>
                    <a:lnTo>
                      <a:pt x="725" y="852"/>
                    </a:lnTo>
                    <a:lnTo>
                      <a:pt x="720" y="855"/>
                    </a:lnTo>
                    <a:lnTo>
                      <a:pt x="715" y="857"/>
                    </a:lnTo>
                    <a:lnTo>
                      <a:pt x="715" y="857"/>
                    </a:lnTo>
                    <a:lnTo>
                      <a:pt x="708" y="855"/>
                    </a:lnTo>
                    <a:lnTo>
                      <a:pt x="703" y="852"/>
                    </a:lnTo>
                    <a:lnTo>
                      <a:pt x="701" y="846"/>
                    </a:lnTo>
                    <a:lnTo>
                      <a:pt x="699" y="840"/>
                    </a:lnTo>
                    <a:lnTo>
                      <a:pt x="699" y="840"/>
                    </a:lnTo>
                    <a:lnTo>
                      <a:pt x="701" y="833"/>
                    </a:lnTo>
                    <a:lnTo>
                      <a:pt x="703" y="828"/>
                    </a:lnTo>
                    <a:lnTo>
                      <a:pt x="708" y="824"/>
                    </a:lnTo>
                    <a:lnTo>
                      <a:pt x="715" y="824"/>
                    </a:lnTo>
                    <a:lnTo>
                      <a:pt x="715" y="824"/>
                    </a:lnTo>
                    <a:close/>
                    <a:moveTo>
                      <a:pt x="657" y="824"/>
                    </a:moveTo>
                    <a:lnTo>
                      <a:pt x="657" y="824"/>
                    </a:lnTo>
                    <a:lnTo>
                      <a:pt x="657" y="824"/>
                    </a:lnTo>
                    <a:lnTo>
                      <a:pt x="662" y="824"/>
                    </a:lnTo>
                    <a:lnTo>
                      <a:pt x="667" y="828"/>
                    </a:lnTo>
                    <a:lnTo>
                      <a:pt x="670" y="833"/>
                    </a:lnTo>
                    <a:lnTo>
                      <a:pt x="672" y="840"/>
                    </a:lnTo>
                    <a:lnTo>
                      <a:pt x="672" y="840"/>
                    </a:lnTo>
                    <a:lnTo>
                      <a:pt x="670" y="846"/>
                    </a:lnTo>
                    <a:lnTo>
                      <a:pt x="667" y="852"/>
                    </a:lnTo>
                    <a:lnTo>
                      <a:pt x="662" y="855"/>
                    </a:lnTo>
                    <a:lnTo>
                      <a:pt x="657" y="857"/>
                    </a:lnTo>
                    <a:lnTo>
                      <a:pt x="657" y="857"/>
                    </a:lnTo>
                    <a:lnTo>
                      <a:pt x="650" y="855"/>
                    </a:lnTo>
                    <a:lnTo>
                      <a:pt x="645" y="852"/>
                    </a:lnTo>
                    <a:lnTo>
                      <a:pt x="642" y="846"/>
                    </a:lnTo>
                    <a:lnTo>
                      <a:pt x="642" y="840"/>
                    </a:lnTo>
                    <a:lnTo>
                      <a:pt x="642" y="840"/>
                    </a:lnTo>
                    <a:lnTo>
                      <a:pt x="642" y="833"/>
                    </a:lnTo>
                    <a:lnTo>
                      <a:pt x="645" y="828"/>
                    </a:lnTo>
                    <a:lnTo>
                      <a:pt x="650" y="824"/>
                    </a:lnTo>
                    <a:lnTo>
                      <a:pt x="657" y="824"/>
                    </a:lnTo>
                    <a:lnTo>
                      <a:pt x="657" y="824"/>
                    </a:lnTo>
                    <a:close/>
                    <a:moveTo>
                      <a:pt x="597" y="824"/>
                    </a:moveTo>
                    <a:lnTo>
                      <a:pt x="597" y="824"/>
                    </a:lnTo>
                    <a:lnTo>
                      <a:pt x="597" y="824"/>
                    </a:lnTo>
                    <a:lnTo>
                      <a:pt x="604" y="824"/>
                    </a:lnTo>
                    <a:lnTo>
                      <a:pt x="609" y="828"/>
                    </a:lnTo>
                    <a:lnTo>
                      <a:pt x="613" y="833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6"/>
                    </a:lnTo>
                    <a:lnTo>
                      <a:pt x="609" y="852"/>
                    </a:lnTo>
                    <a:lnTo>
                      <a:pt x="604" y="855"/>
                    </a:lnTo>
                    <a:lnTo>
                      <a:pt x="597" y="857"/>
                    </a:lnTo>
                    <a:lnTo>
                      <a:pt x="597" y="857"/>
                    </a:lnTo>
                    <a:lnTo>
                      <a:pt x="592" y="855"/>
                    </a:lnTo>
                    <a:lnTo>
                      <a:pt x="587" y="852"/>
                    </a:lnTo>
                    <a:lnTo>
                      <a:pt x="584" y="846"/>
                    </a:lnTo>
                    <a:lnTo>
                      <a:pt x="582" y="840"/>
                    </a:lnTo>
                    <a:lnTo>
                      <a:pt x="582" y="840"/>
                    </a:lnTo>
                    <a:lnTo>
                      <a:pt x="584" y="833"/>
                    </a:lnTo>
                    <a:lnTo>
                      <a:pt x="587" y="828"/>
                    </a:lnTo>
                    <a:lnTo>
                      <a:pt x="592" y="824"/>
                    </a:lnTo>
                    <a:lnTo>
                      <a:pt x="597" y="824"/>
                    </a:lnTo>
                    <a:lnTo>
                      <a:pt x="597" y="824"/>
                    </a:lnTo>
                    <a:close/>
                    <a:moveTo>
                      <a:pt x="539" y="824"/>
                    </a:moveTo>
                    <a:lnTo>
                      <a:pt x="539" y="824"/>
                    </a:lnTo>
                    <a:lnTo>
                      <a:pt x="539" y="824"/>
                    </a:lnTo>
                    <a:lnTo>
                      <a:pt x="546" y="824"/>
                    </a:lnTo>
                    <a:lnTo>
                      <a:pt x="551" y="828"/>
                    </a:lnTo>
                    <a:lnTo>
                      <a:pt x="555" y="833"/>
                    </a:lnTo>
                    <a:lnTo>
                      <a:pt x="555" y="840"/>
                    </a:lnTo>
                    <a:lnTo>
                      <a:pt x="555" y="840"/>
                    </a:lnTo>
                    <a:lnTo>
                      <a:pt x="555" y="846"/>
                    </a:lnTo>
                    <a:lnTo>
                      <a:pt x="551" y="852"/>
                    </a:lnTo>
                    <a:lnTo>
                      <a:pt x="546" y="855"/>
                    </a:lnTo>
                    <a:lnTo>
                      <a:pt x="539" y="857"/>
                    </a:lnTo>
                    <a:lnTo>
                      <a:pt x="539" y="857"/>
                    </a:lnTo>
                    <a:lnTo>
                      <a:pt x="534" y="855"/>
                    </a:lnTo>
                    <a:lnTo>
                      <a:pt x="529" y="852"/>
                    </a:lnTo>
                    <a:lnTo>
                      <a:pt x="526" y="846"/>
                    </a:lnTo>
                    <a:lnTo>
                      <a:pt x="524" y="840"/>
                    </a:lnTo>
                    <a:lnTo>
                      <a:pt x="524" y="840"/>
                    </a:lnTo>
                    <a:lnTo>
                      <a:pt x="526" y="833"/>
                    </a:lnTo>
                    <a:lnTo>
                      <a:pt x="529" y="828"/>
                    </a:lnTo>
                    <a:lnTo>
                      <a:pt x="534" y="824"/>
                    </a:lnTo>
                    <a:lnTo>
                      <a:pt x="539" y="824"/>
                    </a:lnTo>
                    <a:lnTo>
                      <a:pt x="539" y="824"/>
                    </a:lnTo>
                    <a:close/>
                    <a:moveTo>
                      <a:pt x="481" y="824"/>
                    </a:moveTo>
                    <a:lnTo>
                      <a:pt x="481" y="824"/>
                    </a:lnTo>
                    <a:lnTo>
                      <a:pt x="481" y="824"/>
                    </a:lnTo>
                    <a:lnTo>
                      <a:pt x="487" y="824"/>
                    </a:lnTo>
                    <a:lnTo>
                      <a:pt x="492" y="828"/>
                    </a:lnTo>
                    <a:lnTo>
                      <a:pt x="495" y="833"/>
                    </a:lnTo>
                    <a:lnTo>
                      <a:pt x="497" y="840"/>
                    </a:lnTo>
                    <a:lnTo>
                      <a:pt x="497" y="840"/>
                    </a:lnTo>
                    <a:lnTo>
                      <a:pt x="495" y="846"/>
                    </a:lnTo>
                    <a:lnTo>
                      <a:pt x="492" y="852"/>
                    </a:lnTo>
                    <a:lnTo>
                      <a:pt x="487" y="855"/>
                    </a:lnTo>
                    <a:lnTo>
                      <a:pt x="481" y="857"/>
                    </a:lnTo>
                    <a:lnTo>
                      <a:pt x="481" y="857"/>
                    </a:lnTo>
                    <a:lnTo>
                      <a:pt x="475" y="855"/>
                    </a:lnTo>
                    <a:lnTo>
                      <a:pt x="471" y="852"/>
                    </a:lnTo>
                    <a:lnTo>
                      <a:pt x="468" y="846"/>
                    </a:lnTo>
                    <a:lnTo>
                      <a:pt x="466" y="840"/>
                    </a:lnTo>
                    <a:lnTo>
                      <a:pt x="466" y="840"/>
                    </a:lnTo>
                    <a:lnTo>
                      <a:pt x="468" y="833"/>
                    </a:lnTo>
                    <a:lnTo>
                      <a:pt x="471" y="828"/>
                    </a:lnTo>
                    <a:lnTo>
                      <a:pt x="475" y="824"/>
                    </a:lnTo>
                    <a:lnTo>
                      <a:pt x="481" y="824"/>
                    </a:lnTo>
                    <a:lnTo>
                      <a:pt x="481" y="824"/>
                    </a:lnTo>
                    <a:close/>
                    <a:moveTo>
                      <a:pt x="1239" y="780"/>
                    </a:moveTo>
                    <a:lnTo>
                      <a:pt x="1239" y="780"/>
                    </a:lnTo>
                    <a:lnTo>
                      <a:pt x="1239" y="780"/>
                    </a:lnTo>
                    <a:lnTo>
                      <a:pt x="1246" y="782"/>
                    </a:lnTo>
                    <a:lnTo>
                      <a:pt x="1249" y="785"/>
                    </a:lnTo>
                    <a:lnTo>
                      <a:pt x="1253" y="790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3" y="802"/>
                    </a:lnTo>
                    <a:lnTo>
                      <a:pt x="1249" y="807"/>
                    </a:lnTo>
                    <a:lnTo>
                      <a:pt x="1246" y="811"/>
                    </a:lnTo>
                    <a:lnTo>
                      <a:pt x="1239" y="812"/>
                    </a:lnTo>
                    <a:lnTo>
                      <a:pt x="1239" y="812"/>
                    </a:lnTo>
                    <a:lnTo>
                      <a:pt x="1232" y="811"/>
                    </a:lnTo>
                    <a:lnTo>
                      <a:pt x="1229" y="807"/>
                    </a:lnTo>
                    <a:lnTo>
                      <a:pt x="1226" y="802"/>
                    </a:lnTo>
                    <a:lnTo>
                      <a:pt x="1224" y="797"/>
                    </a:lnTo>
                    <a:lnTo>
                      <a:pt x="1224" y="797"/>
                    </a:lnTo>
                    <a:lnTo>
                      <a:pt x="1226" y="790"/>
                    </a:lnTo>
                    <a:lnTo>
                      <a:pt x="1229" y="785"/>
                    </a:lnTo>
                    <a:lnTo>
                      <a:pt x="1232" y="782"/>
                    </a:lnTo>
                    <a:lnTo>
                      <a:pt x="1239" y="780"/>
                    </a:lnTo>
                    <a:lnTo>
                      <a:pt x="1239" y="780"/>
                    </a:lnTo>
                    <a:close/>
                    <a:moveTo>
                      <a:pt x="1181" y="780"/>
                    </a:moveTo>
                    <a:lnTo>
                      <a:pt x="1181" y="780"/>
                    </a:lnTo>
                    <a:lnTo>
                      <a:pt x="1181" y="780"/>
                    </a:lnTo>
                    <a:lnTo>
                      <a:pt x="1186" y="782"/>
                    </a:lnTo>
                    <a:lnTo>
                      <a:pt x="1192" y="785"/>
                    </a:lnTo>
                    <a:lnTo>
                      <a:pt x="1195" y="790"/>
                    </a:lnTo>
                    <a:lnTo>
                      <a:pt x="1197" y="797"/>
                    </a:lnTo>
                    <a:lnTo>
                      <a:pt x="1197" y="797"/>
                    </a:lnTo>
                    <a:lnTo>
                      <a:pt x="1195" y="802"/>
                    </a:lnTo>
                    <a:lnTo>
                      <a:pt x="1192" y="807"/>
                    </a:lnTo>
                    <a:lnTo>
                      <a:pt x="1186" y="811"/>
                    </a:lnTo>
                    <a:lnTo>
                      <a:pt x="1181" y="812"/>
                    </a:lnTo>
                    <a:lnTo>
                      <a:pt x="1181" y="812"/>
                    </a:lnTo>
                    <a:lnTo>
                      <a:pt x="1175" y="811"/>
                    </a:lnTo>
                    <a:lnTo>
                      <a:pt x="1169" y="807"/>
                    </a:lnTo>
                    <a:lnTo>
                      <a:pt x="1166" y="802"/>
                    </a:lnTo>
                    <a:lnTo>
                      <a:pt x="1166" y="797"/>
                    </a:lnTo>
                    <a:lnTo>
                      <a:pt x="1166" y="797"/>
                    </a:lnTo>
                    <a:lnTo>
                      <a:pt x="1166" y="790"/>
                    </a:lnTo>
                    <a:lnTo>
                      <a:pt x="1169" y="785"/>
                    </a:lnTo>
                    <a:lnTo>
                      <a:pt x="1175" y="782"/>
                    </a:lnTo>
                    <a:lnTo>
                      <a:pt x="1181" y="780"/>
                    </a:lnTo>
                    <a:lnTo>
                      <a:pt x="1181" y="780"/>
                    </a:lnTo>
                    <a:close/>
                    <a:moveTo>
                      <a:pt x="1123" y="780"/>
                    </a:moveTo>
                    <a:lnTo>
                      <a:pt x="1123" y="780"/>
                    </a:lnTo>
                    <a:lnTo>
                      <a:pt x="1123" y="780"/>
                    </a:lnTo>
                    <a:lnTo>
                      <a:pt x="1129" y="782"/>
                    </a:lnTo>
                    <a:lnTo>
                      <a:pt x="1134" y="785"/>
                    </a:lnTo>
                    <a:lnTo>
                      <a:pt x="1137" y="790"/>
                    </a:lnTo>
                    <a:lnTo>
                      <a:pt x="1139" y="797"/>
                    </a:lnTo>
                    <a:lnTo>
                      <a:pt x="1139" y="797"/>
                    </a:lnTo>
                    <a:lnTo>
                      <a:pt x="1137" y="802"/>
                    </a:lnTo>
                    <a:lnTo>
                      <a:pt x="1134" y="807"/>
                    </a:lnTo>
                    <a:lnTo>
                      <a:pt x="1129" y="811"/>
                    </a:lnTo>
                    <a:lnTo>
                      <a:pt x="1123" y="812"/>
                    </a:lnTo>
                    <a:lnTo>
                      <a:pt x="1123" y="812"/>
                    </a:lnTo>
                    <a:lnTo>
                      <a:pt x="1117" y="811"/>
                    </a:lnTo>
                    <a:lnTo>
                      <a:pt x="1112" y="807"/>
                    </a:lnTo>
                    <a:lnTo>
                      <a:pt x="1108" y="802"/>
                    </a:lnTo>
                    <a:lnTo>
                      <a:pt x="1106" y="797"/>
                    </a:lnTo>
                    <a:lnTo>
                      <a:pt x="1106" y="797"/>
                    </a:lnTo>
                    <a:lnTo>
                      <a:pt x="1108" y="790"/>
                    </a:lnTo>
                    <a:lnTo>
                      <a:pt x="1112" y="785"/>
                    </a:lnTo>
                    <a:lnTo>
                      <a:pt x="1117" y="782"/>
                    </a:lnTo>
                    <a:lnTo>
                      <a:pt x="1123" y="780"/>
                    </a:lnTo>
                    <a:lnTo>
                      <a:pt x="1123" y="780"/>
                    </a:lnTo>
                    <a:close/>
                    <a:moveTo>
                      <a:pt x="1064" y="780"/>
                    </a:moveTo>
                    <a:lnTo>
                      <a:pt x="1064" y="780"/>
                    </a:lnTo>
                    <a:lnTo>
                      <a:pt x="1064" y="780"/>
                    </a:lnTo>
                    <a:lnTo>
                      <a:pt x="1071" y="782"/>
                    </a:lnTo>
                    <a:lnTo>
                      <a:pt x="1076" y="785"/>
                    </a:lnTo>
                    <a:lnTo>
                      <a:pt x="1079" y="790"/>
                    </a:lnTo>
                    <a:lnTo>
                      <a:pt x="1079" y="797"/>
                    </a:lnTo>
                    <a:lnTo>
                      <a:pt x="1079" y="797"/>
                    </a:lnTo>
                    <a:lnTo>
                      <a:pt x="1079" y="802"/>
                    </a:lnTo>
                    <a:lnTo>
                      <a:pt x="1076" y="807"/>
                    </a:lnTo>
                    <a:lnTo>
                      <a:pt x="1071" y="811"/>
                    </a:lnTo>
                    <a:lnTo>
                      <a:pt x="1064" y="812"/>
                    </a:lnTo>
                    <a:lnTo>
                      <a:pt x="1064" y="812"/>
                    </a:lnTo>
                    <a:lnTo>
                      <a:pt x="1059" y="811"/>
                    </a:lnTo>
                    <a:lnTo>
                      <a:pt x="1054" y="807"/>
                    </a:lnTo>
                    <a:lnTo>
                      <a:pt x="1050" y="802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0" y="790"/>
                    </a:lnTo>
                    <a:lnTo>
                      <a:pt x="1054" y="785"/>
                    </a:lnTo>
                    <a:lnTo>
                      <a:pt x="1059" y="782"/>
                    </a:lnTo>
                    <a:lnTo>
                      <a:pt x="1064" y="780"/>
                    </a:lnTo>
                    <a:lnTo>
                      <a:pt x="1064" y="780"/>
                    </a:lnTo>
                    <a:close/>
                    <a:moveTo>
                      <a:pt x="1006" y="780"/>
                    </a:moveTo>
                    <a:lnTo>
                      <a:pt x="1006" y="780"/>
                    </a:lnTo>
                    <a:lnTo>
                      <a:pt x="1006" y="780"/>
                    </a:lnTo>
                    <a:lnTo>
                      <a:pt x="1013" y="782"/>
                    </a:lnTo>
                    <a:lnTo>
                      <a:pt x="1016" y="785"/>
                    </a:lnTo>
                    <a:lnTo>
                      <a:pt x="1020" y="790"/>
                    </a:lnTo>
                    <a:lnTo>
                      <a:pt x="1021" y="797"/>
                    </a:lnTo>
                    <a:lnTo>
                      <a:pt x="1021" y="797"/>
                    </a:lnTo>
                    <a:lnTo>
                      <a:pt x="1020" y="802"/>
                    </a:lnTo>
                    <a:lnTo>
                      <a:pt x="1016" y="807"/>
                    </a:lnTo>
                    <a:lnTo>
                      <a:pt x="1013" y="811"/>
                    </a:lnTo>
                    <a:lnTo>
                      <a:pt x="1006" y="812"/>
                    </a:lnTo>
                    <a:lnTo>
                      <a:pt x="1006" y="812"/>
                    </a:lnTo>
                    <a:lnTo>
                      <a:pt x="1001" y="811"/>
                    </a:lnTo>
                    <a:lnTo>
                      <a:pt x="996" y="807"/>
                    </a:lnTo>
                    <a:lnTo>
                      <a:pt x="992" y="802"/>
                    </a:lnTo>
                    <a:lnTo>
                      <a:pt x="991" y="797"/>
                    </a:lnTo>
                    <a:lnTo>
                      <a:pt x="991" y="797"/>
                    </a:lnTo>
                    <a:lnTo>
                      <a:pt x="992" y="790"/>
                    </a:lnTo>
                    <a:lnTo>
                      <a:pt x="996" y="785"/>
                    </a:lnTo>
                    <a:lnTo>
                      <a:pt x="1001" y="782"/>
                    </a:lnTo>
                    <a:lnTo>
                      <a:pt x="1006" y="780"/>
                    </a:lnTo>
                    <a:lnTo>
                      <a:pt x="1006" y="780"/>
                    </a:lnTo>
                    <a:close/>
                    <a:moveTo>
                      <a:pt x="948" y="780"/>
                    </a:moveTo>
                    <a:lnTo>
                      <a:pt x="948" y="780"/>
                    </a:lnTo>
                    <a:lnTo>
                      <a:pt x="948" y="780"/>
                    </a:lnTo>
                    <a:lnTo>
                      <a:pt x="953" y="782"/>
                    </a:lnTo>
                    <a:lnTo>
                      <a:pt x="958" y="785"/>
                    </a:lnTo>
                    <a:lnTo>
                      <a:pt x="962" y="790"/>
                    </a:lnTo>
                    <a:lnTo>
                      <a:pt x="963" y="797"/>
                    </a:lnTo>
                    <a:lnTo>
                      <a:pt x="963" y="797"/>
                    </a:lnTo>
                    <a:lnTo>
                      <a:pt x="962" y="802"/>
                    </a:lnTo>
                    <a:lnTo>
                      <a:pt x="958" y="807"/>
                    </a:lnTo>
                    <a:lnTo>
                      <a:pt x="953" y="811"/>
                    </a:lnTo>
                    <a:lnTo>
                      <a:pt x="948" y="812"/>
                    </a:lnTo>
                    <a:lnTo>
                      <a:pt x="948" y="812"/>
                    </a:lnTo>
                    <a:lnTo>
                      <a:pt x="941" y="811"/>
                    </a:lnTo>
                    <a:lnTo>
                      <a:pt x="936" y="807"/>
                    </a:lnTo>
                    <a:lnTo>
                      <a:pt x="933" y="802"/>
                    </a:lnTo>
                    <a:lnTo>
                      <a:pt x="933" y="797"/>
                    </a:lnTo>
                    <a:lnTo>
                      <a:pt x="933" y="797"/>
                    </a:lnTo>
                    <a:lnTo>
                      <a:pt x="933" y="790"/>
                    </a:lnTo>
                    <a:lnTo>
                      <a:pt x="936" y="785"/>
                    </a:lnTo>
                    <a:lnTo>
                      <a:pt x="941" y="782"/>
                    </a:lnTo>
                    <a:lnTo>
                      <a:pt x="948" y="780"/>
                    </a:lnTo>
                    <a:lnTo>
                      <a:pt x="948" y="780"/>
                    </a:lnTo>
                    <a:close/>
                    <a:moveTo>
                      <a:pt x="890" y="780"/>
                    </a:moveTo>
                    <a:lnTo>
                      <a:pt x="890" y="780"/>
                    </a:lnTo>
                    <a:lnTo>
                      <a:pt x="890" y="780"/>
                    </a:lnTo>
                    <a:lnTo>
                      <a:pt x="895" y="782"/>
                    </a:lnTo>
                    <a:lnTo>
                      <a:pt x="900" y="785"/>
                    </a:lnTo>
                    <a:lnTo>
                      <a:pt x="904" y="790"/>
                    </a:lnTo>
                    <a:lnTo>
                      <a:pt x="905" y="797"/>
                    </a:lnTo>
                    <a:lnTo>
                      <a:pt x="905" y="797"/>
                    </a:lnTo>
                    <a:lnTo>
                      <a:pt x="904" y="802"/>
                    </a:lnTo>
                    <a:lnTo>
                      <a:pt x="900" y="807"/>
                    </a:lnTo>
                    <a:lnTo>
                      <a:pt x="895" y="811"/>
                    </a:lnTo>
                    <a:lnTo>
                      <a:pt x="890" y="812"/>
                    </a:lnTo>
                    <a:lnTo>
                      <a:pt x="890" y="812"/>
                    </a:lnTo>
                    <a:lnTo>
                      <a:pt x="883" y="811"/>
                    </a:lnTo>
                    <a:lnTo>
                      <a:pt x="878" y="807"/>
                    </a:lnTo>
                    <a:lnTo>
                      <a:pt x="875" y="802"/>
                    </a:lnTo>
                    <a:lnTo>
                      <a:pt x="873" y="797"/>
                    </a:lnTo>
                    <a:lnTo>
                      <a:pt x="873" y="797"/>
                    </a:lnTo>
                    <a:lnTo>
                      <a:pt x="875" y="790"/>
                    </a:lnTo>
                    <a:lnTo>
                      <a:pt x="878" y="785"/>
                    </a:lnTo>
                    <a:lnTo>
                      <a:pt x="883" y="782"/>
                    </a:lnTo>
                    <a:lnTo>
                      <a:pt x="890" y="780"/>
                    </a:lnTo>
                    <a:lnTo>
                      <a:pt x="890" y="780"/>
                    </a:lnTo>
                    <a:close/>
                    <a:moveTo>
                      <a:pt x="831" y="780"/>
                    </a:moveTo>
                    <a:lnTo>
                      <a:pt x="831" y="780"/>
                    </a:lnTo>
                    <a:lnTo>
                      <a:pt x="831" y="780"/>
                    </a:lnTo>
                    <a:lnTo>
                      <a:pt x="837" y="782"/>
                    </a:lnTo>
                    <a:lnTo>
                      <a:pt x="842" y="785"/>
                    </a:lnTo>
                    <a:lnTo>
                      <a:pt x="846" y="790"/>
                    </a:lnTo>
                    <a:lnTo>
                      <a:pt x="846" y="797"/>
                    </a:lnTo>
                    <a:lnTo>
                      <a:pt x="846" y="797"/>
                    </a:lnTo>
                    <a:lnTo>
                      <a:pt x="846" y="802"/>
                    </a:lnTo>
                    <a:lnTo>
                      <a:pt x="842" y="807"/>
                    </a:lnTo>
                    <a:lnTo>
                      <a:pt x="837" y="811"/>
                    </a:lnTo>
                    <a:lnTo>
                      <a:pt x="831" y="812"/>
                    </a:lnTo>
                    <a:lnTo>
                      <a:pt x="831" y="812"/>
                    </a:lnTo>
                    <a:lnTo>
                      <a:pt x="825" y="811"/>
                    </a:lnTo>
                    <a:lnTo>
                      <a:pt x="820" y="807"/>
                    </a:lnTo>
                    <a:lnTo>
                      <a:pt x="817" y="802"/>
                    </a:lnTo>
                    <a:lnTo>
                      <a:pt x="815" y="797"/>
                    </a:lnTo>
                    <a:lnTo>
                      <a:pt x="815" y="797"/>
                    </a:lnTo>
                    <a:lnTo>
                      <a:pt x="817" y="790"/>
                    </a:lnTo>
                    <a:lnTo>
                      <a:pt x="820" y="785"/>
                    </a:lnTo>
                    <a:lnTo>
                      <a:pt x="825" y="782"/>
                    </a:lnTo>
                    <a:lnTo>
                      <a:pt x="831" y="780"/>
                    </a:lnTo>
                    <a:lnTo>
                      <a:pt x="831" y="780"/>
                    </a:lnTo>
                    <a:close/>
                    <a:moveTo>
                      <a:pt x="773" y="780"/>
                    </a:moveTo>
                    <a:lnTo>
                      <a:pt x="773" y="780"/>
                    </a:lnTo>
                    <a:lnTo>
                      <a:pt x="773" y="780"/>
                    </a:lnTo>
                    <a:lnTo>
                      <a:pt x="779" y="782"/>
                    </a:lnTo>
                    <a:lnTo>
                      <a:pt x="785" y="785"/>
                    </a:lnTo>
                    <a:lnTo>
                      <a:pt x="786" y="790"/>
                    </a:lnTo>
                    <a:lnTo>
                      <a:pt x="788" y="797"/>
                    </a:lnTo>
                    <a:lnTo>
                      <a:pt x="788" y="797"/>
                    </a:lnTo>
                    <a:lnTo>
                      <a:pt x="786" y="802"/>
                    </a:lnTo>
                    <a:lnTo>
                      <a:pt x="785" y="807"/>
                    </a:lnTo>
                    <a:lnTo>
                      <a:pt x="779" y="811"/>
                    </a:lnTo>
                    <a:lnTo>
                      <a:pt x="773" y="812"/>
                    </a:lnTo>
                    <a:lnTo>
                      <a:pt x="773" y="812"/>
                    </a:lnTo>
                    <a:lnTo>
                      <a:pt x="768" y="811"/>
                    </a:lnTo>
                    <a:lnTo>
                      <a:pt x="762" y="807"/>
                    </a:lnTo>
                    <a:lnTo>
                      <a:pt x="759" y="802"/>
                    </a:lnTo>
                    <a:lnTo>
                      <a:pt x="757" y="797"/>
                    </a:lnTo>
                    <a:lnTo>
                      <a:pt x="757" y="797"/>
                    </a:lnTo>
                    <a:lnTo>
                      <a:pt x="759" y="790"/>
                    </a:lnTo>
                    <a:lnTo>
                      <a:pt x="762" y="785"/>
                    </a:lnTo>
                    <a:lnTo>
                      <a:pt x="768" y="782"/>
                    </a:lnTo>
                    <a:lnTo>
                      <a:pt x="773" y="780"/>
                    </a:lnTo>
                    <a:lnTo>
                      <a:pt x="773" y="780"/>
                    </a:lnTo>
                    <a:close/>
                    <a:moveTo>
                      <a:pt x="715" y="780"/>
                    </a:moveTo>
                    <a:lnTo>
                      <a:pt x="715" y="780"/>
                    </a:lnTo>
                    <a:lnTo>
                      <a:pt x="715" y="780"/>
                    </a:lnTo>
                    <a:lnTo>
                      <a:pt x="720" y="782"/>
                    </a:lnTo>
                    <a:lnTo>
                      <a:pt x="725" y="785"/>
                    </a:lnTo>
                    <a:lnTo>
                      <a:pt x="728" y="790"/>
                    </a:lnTo>
                    <a:lnTo>
                      <a:pt x="730" y="797"/>
                    </a:lnTo>
                    <a:lnTo>
                      <a:pt x="730" y="797"/>
                    </a:lnTo>
                    <a:lnTo>
                      <a:pt x="728" y="802"/>
                    </a:lnTo>
                    <a:lnTo>
                      <a:pt x="725" y="807"/>
                    </a:lnTo>
                    <a:lnTo>
                      <a:pt x="720" y="811"/>
                    </a:lnTo>
                    <a:lnTo>
                      <a:pt x="715" y="812"/>
                    </a:lnTo>
                    <a:lnTo>
                      <a:pt x="715" y="812"/>
                    </a:lnTo>
                    <a:lnTo>
                      <a:pt x="708" y="811"/>
                    </a:lnTo>
                    <a:lnTo>
                      <a:pt x="703" y="807"/>
                    </a:lnTo>
                    <a:lnTo>
                      <a:pt x="701" y="802"/>
                    </a:lnTo>
                    <a:lnTo>
                      <a:pt x="699" y="797"/>
                    </a:lnTo>
                    <a:lnTo>
                      <a:pt x="699" y="797"/>
                    </a:lnTo>
                    <a:lnTo>
                      <a:pt x="701" y="790"/>
                    </a:lnTo>
                    <a:lnTo>
                      <a:pt x="703" y="785"/>
                    </a:lnTo>
                    <a:lnTo>
                      <a:pt x="708" y="782"/>
                    </a:lnTo>
                    <a:lnTo>
                      <a:pt x="715" y="780"/>
                    </a:lnTo>
                    <a:lnTo>
                      <a:pt x="715" y="780"/>
                    </a:lnTo>
                    <a:close/>
                    <a:moveTo>
                      <a:pt x="657" y="780"/>
                    </a:moveTo>
                    <a:lnTo>
                      <a:pt x="657" y="780"/>
                    </a:lnTo>
                    <a:lnTo>
                      <a:pt x="657" y="780"/>
                    </a:lnTo>
                    <a:lnTo>
                      <a:pt x="662" y="782"/>
                    </a:lnTo>
                    <a:lnTo>
                      <a:pt x="667" y="785"/>
                    </a:lnTo>
                    <a:lnTo>
                      <a:pt x="670" y="790"/>
                    </a:lnTo>
                    <a:lnTo>
                      <a:pt x="672" y="797"/>
                    </a:lnTo>
                    <a:lnTo>
                      <a:pt x="672" y="797"/>
                    </a:lnTo>
                    <a:lnTo>
                      <a:pt x="670" y="802"/>
                    </a:lnTo>
                    <a:lnTo>
                      <a:pt x="667" y="807"/>
                    </a:lnTo>
                    <a:lnTo>
                      <a:pt x="662" y="811"/>
                    </a:lnTo>
                    <a:lnTo>
                      <a:pt x="657" y="812"/>
                    </a:lnTo>
                    <a:lnTo>
                      <a:pt x="657" y="812"/>
                    </a:lnTo>
                    <a:lnTo>
                      <a:pt x="650" y="811"/>
                    </a:lnTo>
                    <a:lnTo>
                      <a:pt x="645" y="807"/>
                    </a:lnTo>
                    <a:lnTo>
                      <a:pt x="642" y="802"/>
                    </a:lnTo>
                    <a:lnTo>
                      <a:pt x="642" y="797"/>
                    </a:lnTo>
                    <a:lnTo>
                      <a:pt x="642" y="797"/>
                    </a:lnTo>
                    <a:lnTo>
                      <a:pt x="642" y="790"/>
                    </a:lnTo>
                    <a:lnTo>
                      <a:pt x="645" y="785"/>
                    </a:lnTo>
                    <a:lnTo>
                      <a:pt x="650" y="782"/>
                    </a:lnTo>
                    <a:lnTo>
                      <a:pt x="657" y="780"/>
                    </a:lnTo>
                    <a:lnTo>
                      <a:pt x="657" y="780"/>
                    </a:lnTo>
                    <a:close/>
                    <a:moveTo>
                      <a:pt x="597" y="780"/>
                    </a:moveTo>
                    <a:lnTo>
                      <a:pt x="597" y="780"/>
                    </a:lnTo>
                    <a:lnTo>
                      <a:pt x="597" y="780"/>
                    </a:lnTo>
                    <a:lnTo>
                      <a:pt x="604" y="782"/>
                    </a:lnTo>
                    <a:lnTo>
                      <a:pt x="609" y="785"/>
                    </a:lnTo>
                    <a:lnTo>
                      <a:pt x="613" y="790"/>
                    </a:lnTo>
                    <a:lnTo>
                      <a:pt x="613" y="797"/>
                    </a:lnTo>
                    <a:lnTo>
                      <a:pt x="613" y="797"/>
                    </a:lnTo>
                    <a:lnTo>
                      <a:pt x="613" y="802"/>
                    </a:lnTo>
                    <a:lnTo>
                      <a:pt x="609" y="807"/>
                    </a:lnTo>
                    <a:lnTo>
                      <a:pt x="604" y="811"/>
                    </a:lnTo>
                    <a:lnTo>
                      <a:pt x="597" y="812"/>
                    </a:lnTo>
                    <a:lnTo>
                      <a:pt x="597" y="812"/>
                    </a:lnTo>
                    <a:lnTo>
                      <a:pt x="592" y="811"/>
                    </a:lnTo>
                    <a:lnTo>
                      <a:pt x="587" y="807"/>
                    </a:lnTo>
                    <a:lnTo>
                      <a:pt x="584" y="802"/>
                    </a:lnTo>
                    <a:lnTo>
                      <a:pt x="582" y="797"/>
                    </a:lnTo>
                    <a:lnTo>
                      <a:pt x="582" y="797"/>
                    </a:lnTo>
                    <a:lnTo>
                      <a:pt x="584" y="790"/>
                    </a:lnTo>
                    <a:lnTo>
                      <a:pt x="587" y="785"/>
                    </a:lnTo>
                    <a:lnTo>
                      <a:pt x="592" y="782"/>
                    </a:lnTo>
                    <a:lnTo>
                      <a:pt x="597" y="780"/>
                    </a:lnTo>
                    <a:lnTo>
                      <a:pt x="597" y="780"/>
                    </a:lnTo>
                    <a:close/>
                    <a:moveTo>
                      <a:pt x="539" y="780"/>
                    </a:moveTo>
                    <a:lnTo>
                      <a:pt x="539" y="780"/>
                    </a:lnTo>
                    <a:lnTo>
                      <a:pt x="539" y="780"/>
                    </a:lnTo>
                    <a:lnTo>
                      <a:pt x="546" y="782"/>
                    </a:lnTo>
                    <a:lnTo>
                      <a:pt x="551" y="785"/>
                    </a:lnTo>
                    <a:lnTo>
                      <a:pt x="555" y="790"/>
                    </a:lnTo>
                    <a:lnTo>
                      <a:pt x="555" y="797"/>
                    </a:lnTo>
                    <a:lnTo>
                      <a:pt x="555" y="797"/>
                    </a:lnTo>
                    <a:lnTo>
                      <a:pt x="555" y="802"/>
                    </a:lnTo>
                    <a:lnTo>
                      <a:pt x="551" y="807"/>
                    </a:lnTo>
                    <a:lnTo>
                      <a:pt x="546" y="811"/>
                    </a:lnTo>
                    <a:lnTo>
                      <a:pt x="539" y="812"/>
                    </a:lnTo>
                    <a:lnTo>
                      <a:pt x="539" y="812"/>
                    </a:lnTo>
                    <a:lnTo>
                      <a:pt x="534" y="811"/>
                    </a:lnTo>
                    <a:lnTo>
                      <a:pt x="529" y="807"/>
                    </a:lnTo>
                    <a:lnTo>
                      <a:pt x="526" y="802"/>
                    </a:lnTo>
                    <a:lnTo>
                      <a:pt x="524" y="797"/>
                    </a:lnTo>
                    <a:lnTo>
                      <a:pt x="524" y="797"/>
                    </a:lnTo>
                    <a:lnTo>
                      <a:pt x="526" y="790"/>
                    </a:lnTo>
                    <a:lnTo>
                      <a:pt x="529" y="785"/>
                    </a:lnTo>
                    <a:lnTo>
                      <a:pt x="534" y="782"/>
                    </a:lnTo>
                    <a:lnTo>
                      <a:pt x="539" y="780"/>
                    </a:lnTo>
                    <a:lnTo>
                      <a:pt x="539" y="780"/>
                    </a:lnTo>
                    <a:close/>
                    <a:moveTo>
                      <a:pt x="481" y="780"/>
                    </a:moveTo>
                    <a:lnTo>
                      <a:pt x="481" y="780"/>
                    </a:lnTo>
                    <a:lnTo>
                      <a:pt x="481" y="780"/>
                    </a:lnTo>
                    <a:lnTo>
                      <a:pt x="487" y="782"/>
                    </a:lnTo>
                    <a:lnTo>
                      <a:pt x="492" y="785"/>
                    </a:lnTo>
                    <a:lnTo>
                      <a:pt x="495" y="790"/>
                    </a:lnTo>
                    <a:lnTo>
                      <a:pt x="497" y="797"/>
                    </a:lnTo>
                    <a:lnTo>
                      <a:pt x="497" y="797"/>
                    </a:lnTo>
                    <a:lnTo>
                      <a:pt x="495" y="802"/>
                    </a:lnTo>
                    <a:lnTo>
                      <a:pt x="492" y="807"/>
                    </a:lnTo>
                    <a:lnTo>
                      <a:pt x="487" y="811"/>
                    </a:lnTo>
                    <a:lnTo>
                      <a:pt x="481" y="812"/>
                    </a:lnTo>
                    <a:lnTo>
                      <a:pt x="481" y="812"/>
                    </a:lnTo>
                    <a:lnTo>
                      <a:pt x="475" y="811"/>
                    </a:lnTo>
                    <a:lnTo>
                      <a:pt x="471" y="807"/>
                    </a:lnTo>
                    <a:lnTo>
                      <a:pt x="468" y="802"/>
                    </a:lnTo>
                    <a:lnTo>
                      <a:pt x="466" y="797"/>
                    </a:lnTo>
                    <a:lnTo>
                      <a:pt x="466" y="797"/>
                    </a:lnTo>
                    <a:lnTo>
                      <a:pt x="468" y="790"/>
                    </a:lnTo>
                    <a:lnTo>
                      <a:pt x="471" y="785"/>
                    </a:lnTo>
                    <a:lnTo>
                      <a:pt x="475" y="782"/>
                    </a:lnTo>
                    <a:lnTo>
                      <a:pt x="481" y="780"/>
                    </a:lnTo>
                    <a:lnTo>
                      <a:pt x="481" y="780"/>
                    </a:lnTo>
                    <a:close/>
                    <a:moveTo>
                      <a:pt x="1239" y="737"/>
                    </a:moveTo>
                    <a:lnTo>
                      <a:pt x="1239" y="737"/>
                    </a:lnTo>
                    <a:lnTo>
                      <a:pt x="1239" y="737"/>
                    </a:lnTo>
                    <a:lnTo>
                      <a:pt x="1246" y="737"/>
                    </a:lnTo>
                    <a:lnTo>
                      <a:pt x="1249" y="741"/>
                    </a:lnTo>
                    <a:lnTo>
                      <a:pt x="1253" y="746"/>
                    </a:lnTo>
                    <a:lnTo>
                      <a:pt x="1255" y="753"/>
                    </a:lnTo>
                    <a:lnTo>
                      <a:pt x="1255" y="753"/>
                    </a:lnTo>
                    <a:lnTo>
                      <a:pt x="1253" y="760"/>
                    </a:lnTo>
                    <a:lnTo>
                      <a:pt x="1249" y="765"/>
                    </a:lnTo>
                    <a:lnTo>
                      <a:pt x="1246" y="768"/>
                    </a:lnTo>
                    <a:lnTo>
                      <a:pt x="1239" y="770"/>
                    </a:lnTo>
                    <a:lnTo>
                      <a:pt x="1239" y="770"/>
                    </a:lnTo>
                    <a:lnTo>
                      <a:pt x="1232" y="768"/>
                    </a:lnTo>
                    <a:lnTo>
                      <a:pt x="1229" y="765"/>
                    </a:lnTo>
                    <a:lnTo>
                      <a:pt x="1226" y="760"/>
                    </a:lnTo>
                    <a:lnTo>
                      <a:pt x="1224" y="753"/>
                    </a:lnTo>
                    <a:lnTo>
                      <a:pt x="1224" y="753"/>
                    </a:lnTo>
                    <a:lnTo>
                      <a:pt x="1226" y="746"/>
                    </a:lnTo>
                    <a:lnTo>
                      <a:pt x="1229" y="741"/>
                    </a:lnTo>
                    <a:lnTo>
                      <a:pt x="1232" y="737"/>
                    </a:lnTo>
                    <a:lnTo>
                      <a:pt x="1239" y="737"/>
                    </a:lnTo>
                    <a:lnTo>
                      <a:pt x="1239" y="737"/>
                    </a:lnTo>
                    <a:close/>
                    <a:moveTo>
                      <a:pt x="1181" y="737"/>
                    </a:moveTo>
                    <a:lnTo>
                      <a:pt x="1181" y="737"/>
                    </a:lnTo>
                    <a:lnTo>
                      <a:pt x="1181" y="737"/>
                    </a:lnTo>
                    <a:lnTo>
                      <a:pt x="1186" y="737"/>
                    </a:lnTo>
                    <a:lnTo>
                      <a:pt x="1192" y="741"/>
                    </a:lnTo>
                    <a:lnTo>
                      <a:pt x="1195" y="746"/>
                    </a:lnTo>
                    <a:lnTo>
                      <a:pt x="1197" y="753"/>
                    </a:lnTo>
                    <a:lnTo>
                      <a:pt x="1197" y="753"/>
                    </a:lnTo>
                    <a:lnTo>
                      <a:pt x="1195" y="760"/>
                    </a:lnTo>
                    <a:lnTo>
                      <a:pt x="1192" y="765"/>
                    </a:lnTo>
                    <a:lnTo>
                      <a:pt x="1186" y="768"/>
                    </a:lnTo>
                    <a:lnTo>
                      <a:pt x="1181" y="770"/>
                    </a:lnTo>
                    <a:lnTo>
                      <a:pt x="1181" y="770"/>
                    </a:lnTo>
                    <a:lnTo>
                      <a:pt x="1175" y="768"/>
                    </a:lnTo>
                    <a:lnTo>
                      <a:pt x="1169" y="765"/>
                    </a:lnTo>
                    <a:lnTo>
                      <a:pt x="1166" y="760"/>
                    </a:lnTo>
                    <a:lnTo>
                      <a:pt x="1166" y="753"/>
                    </a:lnTo>
                    <a:lnTo>
                      <a:pt x="1166" y="753"/>
                    </a:lnTo>
                    <a:lnTo>
                      <a:pt x="1166" y="746"/>
                    </a:lnTo>
                    <a:lnTo>
                      <a:pt x="1169" y="741"/>
                    </a:lnTo>
                    <a:lnTo>
                      <a:pt x="1175" y="737"/>
                    </a:lnTo>
                    <a:lnTo>
                      <a:pt x="1181" y="737"/>
                    </a:lnTo>
                    <a:lnTo>
                      <a:pt x="1181" y="737"/>
                    </a:lnTo>
                    <a:close/>
                    <a:moveTo>
                      <a:pt x="1123" y="737"/>
                    </a:moveTo>
                    <a:lnTo>
                      <a:pt x="1123" y="737"/>
                    </a:lnTo>
                    <a:lnTo>
                      <a:pt x="1123" y="737"/>
                    </a:lnTo>
                    <a:lnTo>
                      <a:pt x="1129" y="737"/>
                    </a:lnTo>
                    <a:lnTo>
                      <a:pt x="1134" y="741"/>
                    </a:lnTo>
                    <a:lnTo>
                      <a:pt x="1137" y="746"/>
                    </a:lnTo>
                    <a:lnTo>
                      <a:pt x="1139" y="753"/>
                    </a:lnTo>
                    <a:lnTo>
                      <a:pt x="1139" y="753"/>
                    </a:lnTo>
                    <a:lnTo>
                      <a:pt x="1137" y="760"/>
                    </a:lnTo>
                    <a:lnTo>
                      <a:pt x="1134" y="765"/>
                    </a:lnTo>
                    <a:lnTo>
                      <a:pt x="1129" y="768"/>
                    </a:lnTo>
                    <a:lnTo>
                      <a:pt x="1123" y="770"/>
                    </a:lnTo>
                    <a:lnTo>
                      <a:pt x="1123" y="770"/>
                    </a:lnTo>
                    <a:lnTo>
                      <a:pt x="1117" y="768"/>
                    </a:lnTo>
                    <a:lnTo>
                      <a:pt x="1112" y="765"/>
                    </a:lnTo>
                    <a:lnTo>
                      <a:pt x="1108" y="760"/>
                    </a:lnTo>
                    <a:lnTo>
                      <a:pt x="1106" y="753"/>
                    </a:lnTo>
                    <a:lnTo>
                      <a:pt x="1106" y="753"/>
                    </a:lnTo>
                    <a:lnTo>
                      <a:pt x="1108" y="746"/>
                    </a:lnTo>
                    <a:lnTo>
                      <a:pt x="1112" y="741"/>
                    </a:lnTo>
                    <a:lnTo>
                      <a:pt x="1117" y="737"/>
                    </a:lnTo>
                    <a:lnTo>
                      <a:pt x="1123" y="737"/>
                    </a:lnTo>
                    <a:lnTo>
                      <a:pt x="1123" y="737"/>
                    </a:lnTo>
                    <a:close/>
                    <a:moveTo>
                      <a:pt x="1064" y="737"/>
                    </a:moveTo>
                    <a:lnTo>
                      <a:pt x="1064" y="737"/>
                    </a:lnTo>
                    <a:lnTo>
                      <a:pt x="1064" y="737"/>
                    </a:lnTo>
                    <a:lnTo>
                      <a:pt x="1071" y="737"/>
                    </a:lnTo>
                    <a:lnTo>
                      <a:pt x="1076" y="741"/>
                    </a:lnTo>
                    <a:lnTo>
                      <a:pt x="1079" y="746"/>
                    </a:lnTo>
                    <a:lnTo>
                      <a:pt x="1079" y="753"/>
                    </a:lnTo>
                    <a:lnTo>
                      <a:pt x="1079" y="753"/>
                    </a:lnTo>
                    <a:lnTo>
                      <a:pt x="1079" y="760"/>
                    </a:lnTo>
                    <a:lnTo>
                      <a:pt x="1076" y="765"/>
                    </a:lnTo>
                    <a:lnTo>
                      <a:pt x="1071" y="768"/>
                    </a:lnTo>
                    <a:lnTo>
                      <a:pt x="1064" y="770"/>
                    </a:lnTo>
                    <a:lnTo>
                      <a:pt x="1064" y="770"/>
                    </a:lnTo>
                    <a:lnTo>
                      <a:pt x="1059" y="768"/>
                    </a:lnTo>
                    <a:lnTo>
                      <a:pt x="1054" y="765"/>
                    </a:lnTo>
                    <a:lnTo>
                      <a:pt x="1050" y="760"/>
                    </a:lnTo>
                    <a:lnTo>
                      <a:pt x="1049" y="753"/>
                    </a:lnTo>
                    <a:lnTo>
                      <a:pt x="1049" y="753"/>
                    </a:lnTo>
                    <a:lnTo>
                      <a:pt x="1050" y="746"/>
                    </a:lnTo>
                    <a:lnTo>
                      <a:pt x="1054" y="741"/>
                    </a:lnTo>
                    <a:lnTo>
                      <a:pt x="1059" y="737"/>
                    </a:lnTo>
                    <a:lnTo>
                      <a:pt x="1064" y="737"/>
                    </a:lnTo>
                    <a:lnTo>
                      <a:pt x="1064" y="737"/>
                    </a:lnTo>
                    <a:close/>
                    <a:moveTo>
                      <a:pt x="1006" y="737"/>
                    </a:moveTo>
                    <a:lnTo>
                      <a:pt x="1006" y="737"/>
                    </a:lnTo>
                    <a:lnTo>
                      <a:pt x="1006" y="737"/>
                    </a:lnTo>
                    <a:lnTo>
                      <a:pt x="1013" y="737"/>
                    </a:lnTo>
                    <a:lnTo>
                      <a:pt x="1016" y="741"/>
                    </a:lnTo>
                    <a:lnTo>
                      <a:pt x="1020" y="746"/>
                    </a:lnTo>
                    <a:lnTo>
                      <a:pt x="1021" y="753"/>
                    </a:lnTo>
                    <a:lnTo>
                      <a:pt x="1021" y="753"/>
                    </a:lnTo>
                    <a:lnTo>
                      <a:pt x="1020" y="760"/>
                    </a:lnTo>
                    <a:lnTo>
                      <a:pt x="1016" y="765"/>
                    </a:lnTo>
                    <a:lnTo>
                      <a:pt x="1013" y="768"/>
                    </a:lnTo>
                    <a:lnTo>
                      <a:pt x="1006" y="770"/>
                    </a:lnTo>
                    <a:lnTo>
                      <a:pt x="1006" y="770"/>
                    </a:lnTo>
                    <a:lnTo>
                      <a:pt x="1001" y="768"/>
                    </a:lnTo>
                    <a:lnTo>
                      <a:pt x="996" y="765"/>
                    </a:lnTo>
                    <a:lnTo>
                      <a:pt x="992" y="760"/>
                    </a:lnTo>
                    <a:lnTo>
                      <a:pt x="991" y="753"/>
                    </a:lnTo>
                    <a:lnTo>
                      <a:pt x="991" y="753"/>
                    </a:lnTo>
                    <a:lnTo>
                      <a:pt x="992" y="746"/>
                    </a:lnTo>
                    <a:lnTo>
                      <a:pt x="996" y="741"/>
                    </a:lnTo>
                    <a:lnTo>
                      <a:pt x="1001" y="737"/>
                    </a:lnTo>
                    <a:lnTo>
                      <a:pt x="1006" y="737"/>
                    </a:lnTo>
                    <a:lnTo>
                      <a:pt x="1006" y="737"/>
                    </a:lnTo>
                    <a:close/>
                    <a:moveTo>
                      <a:pt x="948" y="737"/>
                    </a:moveTo>
                    <a:lnTo>
                      <a:pt x="948" y="737"/>
                    </a:lnTo>
                    <a:lnTo>
                      <a:pt x="948" y="737"/>
                    </a:lnTo>
                    <a:lnTo>
                      <a:pt x="953" y="737"/>
                    </a:lnTo>
                    <a:lnTo>
                      <a:pt x="958" y="741"/>
                    </a:lnTo>
                    <a:lnTo>
                      <a:pt x="962" y="746"/>
                    </a:lnTo>
                    <a:lnTo>
                      <a:pt x="963" y="753"/>
                    </a:lnTo>
                    <a:lnTo>
                      <a:pt x="963" y="753"/>
                    </a:lnTo>
                    <a:lnTo>
                      <a:pt x="962" y="760"/>
                    </a:lnTo>
                    <a:lnTo>
                      <a:pt x="958" y="765"/>
                    </a:lnTo>
                    <a:lnTo>
                      <a:pt x="953" y="768"/>
                    </a:lnTo>
                    <a:lnTo>
                      <a:pt x="948" y="770"/>
                    </a:lnTo>
                    <a:lnTo>
                      <a:pt x="948" y="770"/>
                    </a:lnTo>
                    <a:lnTo>
                      <a:pt x="941" y="768"/>
                    </a:lnTo>
                    <a:lnTo>
                      <a:pt x="936" y="765"/>
                    </a:lnTo>
                    <a:lnTo>
                      <a:pt x="933" y="760"/>
                    </a:lnTo>
                    <a:lnTo>
                      <a:pt x="933" y="753"/>
                    </a:lnTo>
                    <a:lnTo>
                      <a:pt x="933" y="753"/>
                    </a:lnTo>
                    <a:lnTo>
                      <a:pt x="933" y="746"/>
                    </a:lnTo>
                    <a:lnTo>
                      <a:pt x="936" y="741"/>
                    </a:lnTo>
                    <a:lnTo>
                      <a:pt x="941" y="737"/>
                    </a:lnTo>
                    <a:lnTo>
                      <a:pt x="948" y="737"/>
                    </a:lnTo>
                    <a:lnTo>
                      <a:pt x="948" y="737"/>
                    </a:lnTo>
                    <a:close/>
                    <a:moveTo>
                      <a:pt x="890" y="737"/>
                    </a:moveTo>
                    <a:lnTo>
                      <a:pt x="890" y="737"/>
                    </a:lnTo>
                    <a:lnTo>
                      <a:pt x="890" y="737"/>
                    </a:lnTo>
                    <a:lnTo>
                      <a:pt x="895" y="737"/>
                    </a:lnTo>
                    <a:lnTo>
                      <a:pt x="900" y="741"/>
                    </a:lnTo>
                    <a:lnTo>
                      <a:pt x="904" y="746"/>
                    </a:lnTo>
                    <a:lnTo>
                      <a:pt x="905" y="753"/>
                    </a:lnTo>
                    <a:lnTo>
                      <a:pt x="905" y="753"/>
                    </a:lnTo>
                    <a:lnTo>
                      <a:pt x="904" y="760"/>
                    </a:lnTo>
                    <a:lnTo>
                      <a:pt x="900" y="765"/>
                    </a:lnTo>
                    <a:lnTo>
                      <a:pt x="895" y="768"/>
                    </a:lnTo>
                    <a:lnTo>
                      <a:pt x="890" y="770"/>
                    </a:lnTo>
                    <a:lnTo>
                      <a:pt x="890" y="770"/>
                    </a:lnTo>
                    <a:lnTo>
                      <a:pt x="883" y="768"/>
                    </a:lnTo>
                    <a:lnTo>
                      <a:pt x="878" y="765"/>
                    </a:lnTo>
                    <a:lnTo>
                      <a:pt x="875" y="760"/>
                    </a:lnTo>
                    <a:lnTo>
                      <a:pt x="873" y="753"/>
                    </a:lnTo>
                    <a:lnTo>
                      <a:pt x="873" y="753"/>
                    </a:lnTo>
                    <a:lnTo>
                      <a:pt x="875" y="746"/>
                    </a:lnTo>
                    <a:lnTo>
                      <a:pt x="878" y="741"/>
                    </a:lnTo>
                    <a:lnTo>
                      <a:pt x="883" y="737"/>
                    </a:lnTo>
                    <a:lnTo>
                      <a:pt x="890" y="737"/>
                    </a:lnTo>
                    <a:lnTo>
                      <a:pt x="890" y="737"/>
                    </a:lnTo>
                    <a:close/>
                    <a:moveTo>
                      <a:pt x="831" y="737"/>
                    </a:moveTo>
                    <a:lnTo>
                      <a:pt x="831" y="737"/>
                    </a:lnTo>
                    <a:lnTo>
                      <a:pt x="831" y="737"/>
                    </a:lnTo>
                    <a:lnTo>
                      <a:pt x="837" y="737"/>
                    </a:lnTo>
                    <a:lnTo>
                      <a:pt x="842" y="741"/>
                    </a:lnTo>
                    <a:lnTo>
                      <a:pt x="846" y="746"/>
                    </a:lnTo>
                    <a:lnTo>
                      <a:pt x="846" y="753"/>
                    </a:lnTo>
                    <a:lnTo>
                      <a:pt x="846" y="753"/>
                    </a:lnTo>
                    <a:lnTo>
                      <a:pt x="846" y="760"/>
                    </a:lnTo>
                    <a:lnTo>
                      <a:pt x="842" y="765"/>
                    </a:lnTo>
                    <a:lnTo>
                      <a:pt x="837" y="768"/>
                    </a:lnTo>
                    <a:lnTo>
                      <a:pt x="831" y="770"/>
                    </a:lnTo>
                    <a:lnTo>
                      <a:pt x="831" y="770"/>
                    </a:lnTo>
                    <a:lnTo>
                      <a:pt x="825" y="768"/>
                    </a:lnTo>
                    <a:lnTo>
                      <a:pt x="820" y="765"/>
                    </a:lnTo>
                    <a:lnTo>
                      <a:pt x="817" y="760"/>
                    </a:lnTo>
                    <a:lnTo>
                      <a:pt x="815" y="753"/>
                    </a:lnTo>
                    <a:lnTo>
                      <a:pt x="815" y="753"/>
                    </a:lnTo>
                    <a:lnTo>
                      <a:pt x="817" y="746"/>
                    </a:lnTo>
                    <a:lnTo>
                      <a:pt x="820" y="741"/>
                    </a:lnTo>
                    <a:lnTo>
                      <a:pt x="825" y="737"/>
                    </a:lnTo>
                    <a:lnTo>
                      <a:pt x="831" y="737"/>
                    </a:lnTo>
                    <a:lnTo>
                      <a:pt x="831" y="737"/>
                    </a:lnTo>
                    <a:close/>
                    <a:moveTo>
                      <a:pt x="773" y="737"/>
                    </a:moveTo>
                    <a:lnTo>
                      <a:pt x="773" y="737"/>
                    </a:lnTo>
                    <a:lnTo>
                      <a:pt x="773" y="737"/>
                    </a:lnTo>
                    <a:lnTo>
                      <a:pt x="779" y="737"/>
                    </a:lnTo>
                    <a:lnTo>
                      <a:pt x="785" y="741"/>
                    </a:lnTo>
                    <a:lnTo>
                      <a:pt x="786" y="746"/>
                    </a:lnTo>
                    <a:lnTo>
                      <a:pt x="788" y="753"/>
                    </a:lnTo>
                    <a:lnTo>
                      <a:pt x="788" y="753"/>
                    </a:lnTo>
                    <a:lnTo>
                      <a:pt x="786" y="760"/>
                    </a:lnTo>
                    <a:lnTo>
                      <a:pt x="785" y="765"/>
                    </a:lnTo>
                    <a:lnTo>
                      <a:pt x="779" y="768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8" y="768"/>
                    </a:lnTo>
                    <a:lnTo>
                      <a:pt x="762" y="765"/>
                    </a:lnTo>
                    <a:lnTo>
                      <a:pt x="759" y="760"/>
                    </a:lnTo>
                    <a:lnTo>
                      <a:pt x="757" y="753"/>
                    </a:lnTo>
                    <a:lnTo>
                      <a:pt x="757" y="753"/>
                    </a:lnTo>
                    <a:lnTo>
                      <a:pt x="759" y="746"/>
                    </a:lnTo>
                    <a:lnTo>
                      <a:pt x="762" y="741"/>
                    </a:lnTo>
                    <a:lnTo>
                      <a:pt x="768" y="737"/>
                    </a:lnTo>
                    <a:lnTo>
                      <a:pt x="773" y="737"/>
                    </a:lnTo>
                    <a:lnTo>
                      <a:pt x="773" y="737"/>
                    </a:lnTo>
                    <a:close/>
                    <a:moveTo>
                      <a:pt x="715" y="737"/>
                    </a:moveTo>
                    <a:lnTo>
                      <a:pt x="715" y="737"/>
                    </a:lnTo>
                    <a:lnTo>
                      <a:pt x="715" y="737"/>
                    </a:lnTo>
                    <a:lnTo>
                      <a:pt x="720" y="737"/>
                    </a:lnTo>
                    <a:lnTo>
                      <a:pt x="725" y="741"/>
                    </a:lnTo>
                    <a:lnTo>
                      <a:pt x="728" y="746"/>
                    </a:lnTo>
                    <a:lnTo>
                      <a:pt x="730" y="753"/>
                    </a:lnTo>
                    <a:lnTo>
                      <a:pt x="730" y="753"/>
                    </a:lnTo>
                    <a:lnTo>
                      <a:pt x="728" y="760"/>
                    </a:lnTo>
                    <a:lnTo>
                      <a:pt x="725" y="765"/>
                    </a:lnTo>
                    <a:lnTo>
                      <a:pt x="720" y="768"/>
                    </a:lnTo>
                    <a:lnTo>
                      <a:pt x="715" y="770"/>
                    </a:lnTo>
                    <a:lnTo>
                      <a:pt x="715" y="770"/>
                    </a:lnTo>
                    <a:lnTo>
                      <a:pt x="708" y="768"/>
                    </a:lnTo>
                    <a:lnTo>
                      <a:pt x="703" y="765"/>
                    </a:lnTo>
                    <a:lnTo>
                      <a:pt x="701" y="760"/>
                    </a:lnTo>
                    <a:lnTo>
                      <a:pt x="699" y="753"/>
                    </a:lnTo>
                    <a:lnTo>
                      <a:pt x="699" y="753"/>
                    </a:lnTo>
                    <a:lnTo>
                      <a:pt x="701" y="746"/>
                    </a:lnTo>
                    <a:lnTo>
                      <a:pt x="703" y="741"/>
                    </a:lnTo>
                    <a:lnTo>
                      <a:pt x="708" y="737"/>
                    </a:lnTo>
                    <a:lnTo>
                      <a:pt x="715" y="737"/>
                    </a:lnTo>
                    <a:lnTo>
                      <a:pt x="715" y="737"/>
                    </a:lnTo>
                    <a:close/>
                    <a:moveTo>
                      <a:pt x="657" y="737"/>
                    </a:moveTo>
                    <a:lnTo>
                      <a:pt x="657" y="737"/>
                    </a:lnTo>
                    <a:lnTo>
                      <a:pt x="657" y="737"/>
                    </a:lnTo>
                    <a:lnTo>
                      <a:pt x="662" y="737"/>
                    </a:lnTo>
                    <a:lnTo>
                      <a:pt x="667" y="741"/>
                    </a:lnTo>
                    <a:lnTo>
                      <a:pt x="670" y="746"/>
                    </a:lnTo>
                    <a:lnTo>
                      <a:pt x="672" y="753"/>
                    </a:lnTo>
                    <a:lnTo>
                      <a:pt x="672" y="753"/>
                    </a:lnTo>
                    <a:lnTo>
                      <a:pt x="670" y="760"/>
                    </a:lnTo>
                    <a:lnTo>
                      <a:pt x="667" y="765"/>
                    </a:lnTo>
                    <a:lnTo>
                      <a:pt x="662" y="768"/>
                    </a:lnTo>
                    <a:lnTo>
                      <a:pt x="657" y="770"/>
                    </a:lnTo>
                    <a:lnTo>
                      <a:pt x="657" y="770"/>
                    </a:lnTo>
                    <a:lnTo>
                      <a:pt x="650" y="768"/>
                    </a:lnTo>
                    <a:lnTo>
                      <a:pt x="645" y="765"/>
                    </a:lnTo>
                    <a:lnTo>
                      <a:pt x="642" y="760"/>
                    </a:lnTo>
                    <a:lnTo>
                      <a:pt x="642" y="753"/>
                    </a:lnTo>
                    <a:lnTo>
                      <a:pt x="642" y="753"/>
                    </a:lnTo>
                    <a:lnTo>
                      <a:pt x="642" y="746"/>
                    </a:lnTo>
                    <a:lnTo>
                      <a:pt x="645" y="741"/>
                    </a:lnTo>
                    <a:lnTo>
                      <a:pt x="650" y="737"/>
                    </a:lnTo>
                    <a:lnTo>
                      <a:pt x="657" y="737"/>
                    </a:lnTo>
                    <a:lnTo>
                      <a:pt x="657" y="737"/>
                    </a:lnTo>
                    <a:close/>
                    <a:moveTo>
                      <a:pt x="597" y="737"/>
                    </a:moveTo>
                    <a:lnTo>
                      <a:pt x="597" y="737"/>
                    </a:lnTo>
                    <a:lnTo>
                      <a:pt x="597" y="737"/>
                    </a:lnTo>
                    <a:lnTo>
                      <a:pt x="604" y="737"/>
                    </a:lnTo>
                    <a:lnTo>
                      <a:pt x="609" y="741"/>
                    </a:lnTo>
                    <a:lnTo>
                      <a:pt x="613" y="746"/>
                    </a:lnTo>
                    <a:lnTo>
                      <a:pt x="613" y="753"/>
                    </a:lnTo>
                    <a:lnTo>
                      <a:pt x="613" y="753"/>
                    </a:lnTo>
                    <a:lnTo>
                      <a:pt x="613" y="760"/>
                    </a:lnTo>
                    <a:lnTo>
                      <a:pt x="609" y="765"/>
                    </a:lnTo>
                    <a:lnTo>
                      <a:pt x="604" y="768"/>
                    </a:lnTo>
                    <a:lnTo>
                      <a:pt x="597" y="770"/>
                    </a:lnTo>
                    <a:lnTo>
                      <a:pt x="597" y="770"/>
                    </a:lnTo>
                    <a:lnTo>
                      <a:pt x="592" y="768"/>
                    </a:lnTo>
                    <a:lnTo>
                      <a:pt x="587" y="765"/>
                    </a:lnTo>
                    <a:lnTo>
                      <a:pt x="584" y="760"/>
                    </a:lnTo>
                    <a:lnTo>
                      <a:pt x="582" y="753"/>
                    </a:lnTo>
                    <a:lnTo>
                      <a:pt x="582" y="753"/>
                    </a:lnTo>
                    <a:lnTo>
                      <a:pt x="584" y="746"/>
                    </a:lnTo>
                    <a:lnTo>
                      <a:pt x="587" y="741"/>
                    </a:lnTo>
                    <a:lnTo>
                      <a:pt x="592" y="737"/>
                    </a:lnTo>
                    <a:lnTo>
                      <a:pt x="597" y="737"/>
                    </a:lnTo>
                    <a:lnTo>
                      <a:pt x="597" y="737"/>
                    </a:lnTo>
                    <a:close/>
                    <a:moveTo>
                      <a:pt x="539" y="737"/>
                    </a:moveTo>
                    <a:lnTo>
                      <a:pt x="539" y="737"/>
                    </a:lnTo>
                    <a:lnTo>
                      <a:pt x="539" y="737"/>
                    </a:lnTo>
                    <a:lnTo>
                      <a:pt x="546" y="737"/>
                    </a:lnTo>
                    <a:lnTo>
                      <a:pt x="551" y="741"/>
                    </a:lnTo>
                    <a:lnTo>
                      <a:pt x="555" y="746"/>
                    </a:lnTo>
                    <a:lnTo>
                      <a:pt x="555" y="753"/>
                    </a:lnTo>
                    <a:lnTo>
                      <a:pt x="555" y="753"/>
                    </a:lnTo>
                    <a:lnTo>
                      <a:pt x="555" y="760"/>
                    </a:lnTo>
                    <a:lnTo>
                      <a:pt x="551" y="765"/>
                    </a:lnTo>
                    <a:lnTo>
                      <a:pt x="546" y="768"/>
                    </a:lnTo>
                    <a:lnTo>
                      <a:pt x="539" y="770"/>
                    </a:lnTo>
                    <a:lnTo>
                      <a:pt x="539" y="770"/>
                    </a:lnTo>
                    <a:lnTo>
                      <a:pt x="534" y="768"/>
                    </a:lnTo>
                    <a:lnTo>
                      <a:pt x="529" y="765"/>
                    </a:lnTo>
                    <a:lnTo>
                      <a:pt x="526" y="760"/>
                    </a:lnTo>
                    <a:lnTo>
                      <a:pt x="524" y="753"/>
                    </a:lnTo>
                    <a:lnTo>
                      <a:pt x="524" y="753"/>
                    </a:lnTo>
                    <a:lnTo>
                      <a:pt x="526" y="746"/>
                    </a:lnTo>
                    <a:lnTo>
                      <a:pt x="529" y="741"/>
                    </a:lnTo>
                    <a:lnTo>
                      <a:pt x="534" y="737"/>
                    </a:lnTo>
                    <a:lnTo>
                      <a:pt x="539" y="737"/>
                    </a:lnTo>
                    <a:lnTo>
                      <a:pt x="539" y="737"/>
                    </a:lnTo>
                    <a:close/>
                    <a:moveTo>
                      <a:pt x="481" y="737"/>
                    </a:moveTo>
                    <a:lnTo>
                      <a:pt x="481" y="737"/>
                    </a:lnTo>
                    <a:lnTo>
                      <a:pt x="481" y="737"/>
                    </a:lnTo>
                    <a:lnTo>
                      <a:pt x="487" y="737"/>
                    </a:lnTo>
                    <a:lnTo>
                      <a:pt x="492" y="741"/>
                    </a:lnTo>
                    <a:lnTo>
                      <a:pt x="495" y="746"/>
                    </a:lnTo>
                    <a:lnTo>
                      <a:pt x="497" y="753"/>
                    </a:lnTo>
                    <a:lnTo>
                      <a:pt x="497" y="753"/>
                    </a:lnTo>
                    <a:lnTo>
                      <a:pt x="495" y="760"/>
                    </a:lnTo>
                    <a:lnTo>
                      <a:pt x="492" y="765"/>
                    </a:lnTo>
                    <a:lnTo>
                      <a:pt x="487" y="768"/>
                    </a:lnTo>
                    <a:lnTo>
                      <a:pt x="481" y="770"/>
                    </a:lnTo>
                    <a:lnTo>
                      <a:pt x="481" y="770"/>
                    </a:lnTo>
                    <a:lnTo>
                      <a:pt x="475" y="768"/>
                    </a:lnTo>
                    <a:lnTo>
                      <a:pt x="471" y="765"/>
                    </a:lnTo>
                    <a:lnTo>
                      <a:pt x="468" y="760"/>
                    </a:lnTo>
                    <a:lnTo>
                      <a:pt x="466" y="753"/>
                    </a:lnTo>
                    <a:lnTo>
                      <a:pt x="466" y="753"/>
                    </a:lnTo>
                    <a:lnTo>
                      <a:pt x="468" y="746"/>
                    </a:lnTo>
                    <a:lnTo>
                      <a:pt x="471" y="741"/>
                    </a:lnTo>
                    <a:lnTo>
                      <a:pt x="475" y="737"/>
                    </a:lnTo>
                    <a:lnTo>
                      <a:pt x="481" y="737"/>
                    </a:lnTo>
                    <a:lnTo>
                      <a:pt x="481" y="737"/>
                    </a:lnTo>
                    <a:close/>
                    <a:moveTo>
                      <a:pt x="1239" y="693"/>
                    </a:moveTo>
                    <a:lnTo>
                      <a:pt x="1239" y="693"/>
                    </a:lnTo>
                    <a:lnTo>
                      <a:pt x="1239" y="693"/>
                    </a:lnTo>
                    <a:lnTo>
                      <a:pt x="1246" y="695"/>
                    </a:lnTo>
                    <a:lnTo>
                      <a:pt x="1249" y="698"/>
                    </a:lnTo>
                    <a:lnTo>
                      <a:pt x="1253" y="703"/>
                    </a:lnTo>
                    <a:lnTo>
                      <a:pt x="1255" y="710"/>
                    </a:lnTo>
                    <a:lnTo>
                      <a:pt x="1255" y="710"/>
                    </a:lnTo>
                    <a:lnTo>
                      <a:pt x="1253" y="715"/>
                    </a:lnTo>
                    <a:lnTo>
                      <a:pt x="1249" y="720"/>
                    </a:lnTo>
                    <a:lnTo>
                      <a:pt x="1246" y="724"/>
                    </a:lnTo>
                    <a:lnTo>
                      <a:pt x="1239" y="725"/>
                    </a:lnTo>
                    <a:lnTo>
                      <a:pt x="1239" y="725"/>
                    </a:lnTo>
                    <a:lnTo>
                      <a:pt x="1232" y="724"/>
                    </a:lnTo>
                    <a:lnTo>
                      <a:pt x="1229" y="720"/>
                    </a:lnTo>
                    <a:lnTo>
                      <a:pt x="1226" y="715"/>
                    </a:lnTo>
                    <a:lnTo>
                      <a:pt x="1224" y="710"/>
                    </a:lnTo>
                    <a:lnTo>
                      <a:pt x="1224" y="710"/>
                    </a:lnTo>
                    <a:lnTo>
                      <a:pt x="1226" y="703"/>
                    </a:lnTo>
                    <a:lnTo>
                      <a:pt x="1229" y="698"/>
                    </a:lnTo>
                    <a:lnTo>
                      <a:pt x="1232" y="695"/>
                    </a:lnTo>
                    <a:lnTo>
                      <a:pt x="1239" y="693"/>
                    </a:lnTo>
                    <a:lnTo>
                      <a:pt x="1239" y="693"/>
                    </a:lnTo>
                    <a:close/>
                    <a:moveTo>
                      <a:pt x="1181" y="693"/>
                    </a:moveTo>
                    <a:lnTo>
                      <a:pt x="1181" y="693"/>
                    </a:lnTo>
                    <a:lnTo>
                      <a:pt x="1181" y="693"/>
                    </a:lnTo>
                    <a:lnTo>
                      <a:pt x="1186" y="695"/>
                    </a:lnTo>
                    <a:lnTo>
                      <a:pt x="1192" y="698"/>
                    </a:lnTo>
                    <a:lnTo>
                      <a:pt x="1195" y="703"/>
                    </a:lnTo>
                    <a:lnTo>
                      <a:pt x="1197" y="710"/>
                    </a:lnTo>
                    <a:lnTo>
                      <a:pt x="1197" y="710"/>
                    </a:lnTo>
                    <a:lnTo>
                      <a:pt x="1195" y="715"/>
                    </a:lnTo>
                    <a:lnTo>
                      <a:pt x="1192" y="720"/>
                    </a:lnTo>
                    <a:lnTo>
                      <a:pt x="1186" y="724"/>
                    </a:lnTo>
                    <a:lnTo>
                      <a:pt x="1181" y="725"/>
                    </a:lnTo>
                    <a:lnTo>
                      <a:pt x="1181" y="725"/>
                    </a:lnTo>
                    <a:lnTo>
                      <a:pt x="1175" y="724"/>
                    </a:lnTo>
                    <a:lnTo>
                      <a:pt x="1169" y="720"/>
                    </a:lnTo>
                    <a:lnTo>
                      <a:pt x="1166" y="715"/>
                    </a:lnTo>
                    <a:lnTo>
                      <a:pt x="1166" y="710"/>
                    </a:lnTo>
                    <a:lnTo>
                      <a:pt x="1166" y="710"/>
                    </a:lnTo>
                    <a:lnTo>
                      <a:pt x="1166" y="703"/>
                    </a:lnTo>
                    <a:lnTo>
                      <a:pt x="1169" y="698"/>
                    </a:lnTo>
                    <a:lnTo>
                      <a:pt x="1175" y="695"/>
                    </a:lnTo>
                    <a:lnTo>
                      <a:pt x="1181" y="693"/>
                    </a:lnTo>
                    <a:lnTo>
                      <a:pt x="1181" y="693"/>
                    </a:lnTo>
                    <a:close/>
                    <a:moveTo>
                      <a:pt x="1123" y="693"/>
                    </a:moveTo>
                    <a:lnTo>
                      <a:pt x="1123" y="693"/>
                    </a:lnTo>
                    <a:lnTo>
                      <a:pt x="1123" y="693"/>
                    </a:lnTo>
                    <a:lnTo>
                      <a:pt x="1129" y="695"/>
                    </a:lnTo>
                    <a:lnTo>
                      <a:pt x="1134" y="698"/>
                    </a:lnTo>
                    <a:lnTo>
                      <a:pt x="1137" y="703"/>
                    </a:lnTo>
                    <a:lnTo>
                      <a:pt x="1139" y="710"/>
                    </a:lnTo>
                    <a:lnTo>
                      <a:pt x="1139" y="710"/>
                    </a:lnTo>
                    <a:lnTo>
                      <a:pt x="1137" y="715"/>
                    </a:lnTo>
                    <a:lnTo>
                      <a:pt x="1134" y="720"/>
                    </a:lnTo>
                    <a:lnTo>
                      <a:pt x="1129" y="724"/>
                    </a:lnTo>
                    <a:lnTo>
                      <a:pt x="1123" y="725"/>
                    </a:lnTo>
                    <a:lnTo>
                      <a:pt x="1123" y="725"/>
                    </a:lnTo>
                    <a:lnTo>
                      <a:pt x="1117" y="724"/>
                    </a:lnTo>
                    <a:lnTo>
                      <a:pt x="1112" y="720"/>
                    </a:lnTo>
                    <a:lnTo>
                      <a:pt x="1108" y="715"/>
                    </a:lnTo>
                    <a:lnTo>
                      <a:pt x="1106" y="710"/>
                    </a:lnTo>
                    <a:lnTo>
                      <a:pt x="1106" y="710"/>
                    </a:lnTo>
                    <a:lnTo>
                      <a:pt x="1108" y="703"/>
                    </a:lnTo>
                    <a:lnTo>
                      <a:pt x="1112" y="698"/>
                    </a:lnTo>
                    <a:lnTo>
                      <a:pt x="1117" y="695"/>
                    </a:lnTo>
                    <a:lnTo>
                      <a:pt x="1123" y="693"/>
                    </a:lnTo>
                    <a:lnTo>
                      <a:pt x="1123" y="693"/>
                    </a:lnTo>
                    <a:close/>
                    <a:moveTo>
                      <a:pt x="1064" y="693"/>
                    </a:moveTo>
                    <a:lnTo>
                      <a:pt x="1064" y="693"/>
                    </a:lnTo>
                    <a:lnTo>
                      <a:pt x="1064" y="693"/>
                    </a:lnTo>
                    <a:lnTo>
                      <a:pt x="1071" y="695"/>
                    </a:lnTo>
                    <a:lnTo>
                      <a:pt x="1076" y="698"/>
                    </a:lnTo>
                    <a:lnTo>
                      <a:pt x="1079" y="703"/>
                    </a:lnTo>
                    <a:lnTo>
                      <a:pt x="1079" y="710"/>
                    </a:lnTo>
                    <a:lnTo>
                      <a:pt x="1079" y="710"/>
                    </a:lnTo>
                    <a:lnTo>
                      <a:pt x="1079" y="715"/>
                    </a:lnTo>
                    <a:lnTo>
                      <a:pt x="1076" y="720"/>
                    </a:lnTo>
                    <a:lnTo>
                      <a:pt x="1071" y="724"/>
                    </a:lnTo>
                    <a:lnTo>
                      <a:pt x="1064" y="725"/>
                    </a:lnTo>
                    <a:lnTo>
                      <a:pt x="1064" y="725"/>
                    </a:lnTo>
                    <a:lnTo>
                      <a:pt x="1059" y="724"/>
                    </a:lnTo>
                    <a:lnTo>
                      <a:pt x="1054" y="720"/>
                    </a:lnTo>
                    <a:lnTo>
                      <a:pt x="1050" y="715"/>
                    </a:lnTo>
                    <a:lnTo>
                      <a:pt x="1049" y="710"/>
                    </a:lnTo>
                    <a:lnTo>
                      <a:pt x="1049" y="710"/>
                    </a:lnTo>
                    <a:lnTo>
                      <a:pt x="1050" y="703"/>
                    </a:lnTo>
                    <a:lnTo>
                      <a:pt x="1054" y="698"/>
                    </a:lnTo>
                    <a:lnTo>
                      <a:pt x="1059" y="695"/>
                    </a:lnTo>
                    <a:lnTo>
                      <a:pt x="1064" y="693"/>
                    </a:lnTo>
                    <a:lnTo>
                      <a:pt x="1064" y="693"/>
                    </a:lnTo>
                    <a:close/>
                    <a:moveTo>
                      <a:pt x="1006" y="693"/>
                    </a:moveTo>
                    <a:lnTo>
                      <a:pt x="1006" y="693"/>
                    </a:lnTo>
                    <a:lnTo>
                      <a:pt x="1006" y="693"/>
                    </a:lnTo>
                    <a:lnTo>
                      <a:pt x="1013" y="695"/>
                    </a:lnTo>
                    <a:lnTo>
                      <a:pt x="1016" y="698"/>
                    </a:lnTo>
                    <a:lnTo>
                      <a:pt x="1020" y="703"/>
                    </a:lnTo>
                    <a:lnTo>
                      <a:pt x="1021" y="710"/>
                    </a:lnTo>
                    <a:lnTo>
                      <a:pt x="1021" y="710"/>
                    </a:lnTo>
                    <a:lnTo>
                      <a:pt x="1020" y="715"/>
                    </a:lnTo>
                    <a:lnTo>
                      <a:pt x="1016" y="720"/>
                    </a:lnTo>
                    <a:lnTo>
                      <a:pt x="1013" y="724"/>
                    </a:lnTo>
                    <a:lnTo>
                      <a:pt x="1006" y="725"/>
                    </a:lnTo>
                    <a:lnTo>
                      <a:pt x="1006" y="725"/>
                    </a:lnTo>
                    <a:lnTo>
                      <a:pt x="1001" y="724"/>
                    </a:lnTo>
                    <a:lnTo>
                      <a:pt x="996" y="720"/>
                    </a:lnTo>
                    <a:lnTo>
                      <a:pt x="992" y="715"/>
                    </a:lnTo>
                    <a:lnTo>
                      <a:pt x="991" y="710"/>
                    </a:lnTo>
                    <a:lnTo>
                      <a:pt x="991" y="710"/>
                    </a:lnTo>
                    <a:lnTo>
                      <a:pt x="992" y="703"/>
                    </a:lnTo>
                    <a:lnTo>
                      <a:pt x="996" y="698"/>
                    </a:lnTo>
                    <a:lnTo>
                      <a:pt x="1001" y="695"/>
                    </a:lnTo>
                    <a:lnTo>
                      <a:pt x="1006" y="693"/>
                    </a:lnTo>
                    <a:lnTo>
                      <a:pt x="1006" y="693"/>
                    </a:lnTo>
                    <a:close/>
                    <a:moveTo>
                      <a:pt x="948" y="693"/>
                    </a:moveTo>
                    <a:lnTo>
                      <a:pt x="948" y="693"/>
                    </a:lnTo>
                    <a:lnTo>
                      <a:pt x="948" y="693"/>
                    </a:lnTo>
                    <a:lnTo>
                      <a:pt x="953" y="695"/>
                    </a:lnTo>
                    <a:lnTo>
                      <a:pt x="958" y="698"/>
                    </a:lnTo>
                    <a:lnTo>
                      <a:pt x="962" y="703"/>
                    </a:lnTo>
                    <a:lnTo>
                      <a:pt x="963" y="710"/>
                    </a:lnTo>
                    <a:lnTo>
                      <a:pt x="963" y="710"/>
                    </a:lnTo>
                    <a:lnTo>
                      <a:pt x="962" y="715"/>
                    </a:lnTo>
                    <a:lnTo>
                      <a:pt x="958" y="720"/>
                    </a:lnTo>
                    <a:lnTo>
                      <a:pt x="953" y="724"/>
                    </a:lnTo>
                    <a:lnTo>
                      <a:pt x="948" y="725"/>
                    </a:lnTo>
                    <a:lnTo>
                      <a:pt x="948" y="725"/>
                    </a:lnTo>
                    <a:lnTo>
                      <a:pt x="941" y="724"/>
                    </a:lnTo>
                    <a:lnTo>
                      <a:pt x="936" y="720"/>
                    </a:lnTo>
                    <a:lnTo>
                      <a:pt x="933" y="715"/>
                    </a:lnTo>
                    <a:lnTo>
                      <a:pt x="933" y="710"/>
                    </a:lnTo>
                    <a:lnTo>
                      <a:pt x="933" y="710"/>
                    </a:lnTo>
                    <a:lnTo>
                      <a:pt x="933" y="703"/>
                    </a:lnTo>
                    <a:lnTo>
                      <a:pt x="936" y="698"/>
                    </a:lnTo>
                    <a:lnTo>
                      <a:pt x="941" y="695"/>
                    </a:lnTo>
                    <a:lnTo>
                      <a:pt x="948" y="693"/>
                    </a:lnTo>
                    <a:lnTo>
                      <a:pt x="948" y="693"/>
                    </a:lnTo>
                    <a:close/>
                    <a:moveTo>
                      <a:pt x="890" y="693"/>
                    </a:moveTo>
                    <a:lnTo>
                      <a:pt x="890" y="693"/>
                    </a:lnTo>
                    <a:lnTo>
                      <a:pt x="890" y="693"/>
                    </a:lnTo>
                    <a:lnTo>
                      <a:pt x="895" y="695"/>
                    </a:lnTo>
                    <a:lnTo>
                      <a:pt x="900" y="698"/>
                    </a:lnTo>
                    <a:lnTo>
                      <a:pt x="904" y="703"/>
                    </a:lnTo>
                    <a:lnTo>
                      <a:pt x="905" y="710"/>
                    </a:lnTo>
                    <a:lnTo>
                      <a:pt x="905" y="710"/>
                    </a:lnTo>
                    <a:lnTo>
                      <a:pt x="904" y="715"/>
                    </a:lnTo>
                    <a:lnTo>
                      <a:pt x="900" y="720"/>
                    </a:lnTo>
                    <a:lnTo>
                      <a:pt x="895" y="724"/>
                    </a:lnTo>
                    <a:lnTo>
                      <a:pt x="890" y="725"/>
                    </a:lnTo>
                    <a:lnTo>
                      <a:pt x="890" y="725"/>
                    </a:lnTo>
                    <a:lnTo>
                      <a:pt x="883" y="724"/>
                    </a:lnTo>
                    <a:lnTo>
                      <a:pt x="878" y="720"/>
                    </a:lnTo>
                    <a:lnTo>
                      <a:pt x="875" y="715"/>
                    </a:lnTo>
                    <a:lnTo>
                      <a:pt x="873" y="710"/>
                    </a:lnTo>
                    <a:lnTo>
                      <a:pt x="873" y="710"/>
                    </a:lnTo>
                    <a:lnTo>
                      <a:pt x="875" y="703"/>
                    </a:lnTo>
                    <a:lnTo>
                      <a:pt x="878" y="698"/>
                    </a:lnTo>
                    <a:lnTo>
                      <a:pt x="883" y="695"/>
                    </a:lnTo>
                    <a:lnTo>
                      <a:pt x="890" y="693"/>
                    </a:lnTo>
                    <a:lnTo>
                      <a:pt x="890" y="693"/>
                    </a:lnTo>
                    <a:close/>
                    <a:moveTo>
                      <a:pt x="831" y="693"/>
                    </a:moveTo>
                    <a:lnTo>
                      <a:pt x="831" y="693"/>
                    </a:lnTo>
                    <a:lnTo>
                      <a:pt x="831" y="693"/>
                    </a:lnTo>
                    <a:lnTo>
                      <a:pt x="837" y="695"/>
                    </a:lnTo>
                    <a:lnTo>
                      <a:pt x="842" y="698"/>
                    </a:lnTo>
                    <a:lnTo>
                      <a:pt x="846" y="703"/>
                    </a:lnTo>
                    <a:lnTo>
                      <a:pt x="846" y="710"/>
                    </a:lnTo>
                    <a:lnTo>
                      <a:pt x="846" y="710"/>
                    </a:lnTo>
                    <a:lnTo>
                      <a:pt x="846" y="715"/>
                    </a:lnTo>
                    <a:lnTo>
                      <a:pt x="842" y="720"/>
                    </a:lnTo>
                    <a:lnTo>
                      <a:pt x="837" y="724"/>
                    </a:lnTo>
                    <a:lnTo>
                      <a:pt x="831" y="725"/>
                    </a:lnTo>
                    <a:lnTo>
                      <a:pt x="831" y="725"/>
                    </a:lnTo>
                    <a:lnTo>
                      <a:pt x="825" y="724"/>
                    </a:lnTo>
                    <a:lnTo>
                      <a:pt x="820" y="720"/>
                    </a:lnTo>
                    <a:lnTo>
                      <a:pt x="817" y="715"/>
                    </a:lnTo>
                    <a:lnTo>
                      <a:pt x="815" y="710"/>
                    </a:lnTo>
                    <a:lnTo>
                      <a:pt x="815" y="710"/>
                    </a:lnTo>
                    <a:lnTo>
                      <a:pt x="817" y="703"/>
                    </a:lnTo>
                    <a:lnTo>
                      <a:pt x="820" y="698"/>
                    </a:lnTo>
                    <a:lnTo>
                      <a:pt x="825" y="695"/>
                    </a:lnTo>
                    <a:lnTo>
                      <a:pt x="831" y="693"/>
                    </a:lnTo>
                    <a:lnTo>
                      <a:pt x="831" y="693"/>
                    </a:lnTo>
                    <a:close/>
                    <a:moveTo>
                      <a:pt x="773" y="693"/>
                    </a:moveTo>
                    <a:lnTo>
                      <a:pt x="773" y="693"/>
                    </a:lnTo>
                    <a:lnTo>
                      <a:pt x="773" y="693"/>
                    </a:lnTo>
                    <a:lnTo>
                      <a:pt x="779" y="695"/>
                    </a:lnTo>
                    <a:lnTo>
                      <a:pt x="785" y="698"/>
                    </a:lnTo>
                    <a:lnTo>
                      <a:pt x="786" y="703"/>
                    </a:lnTo>
                    <a:lnTo>
                      <a:pt x="788" y="710"/>
                    </a:lnTo>
                    <a:lnTo>
                      <a:pt x="788" y="710"/>
                    </a:lnTo>
                    <a:lnTo>
                      <a:pt x="786" y="715"/>
                    </a:lnTo>
                    <a:lnTo>
                      <a:pt x="785" y="720"/>
                    </a:lnTo>
                    <a:lnTo>
                      <a:pt x="779" y="724"/>
                    </a:lnTo>
                    <a:lnTo>
                      <a:pt x="773" y="725"/>
                    </a:lnTo>
                    <a:lnTo>
                      <a:pt x="773" y="725"/>
                    </a:lnTo>
                    <a:lnTo>
                      <a:pt x="768" y="724"/>
                    </a:lnTo>
                    <a:lnTo>
                      <a:pt x="762" y="720"/>
                    </a:lnTo>
                    <a:lnTo>
                      <a:pt x="759" y="715"/>
                    </a:lnTo>
                    <a:lnTo>
                      <a:pt x="757" y="710"/>
                    </a:lnTo>
                    <a:lnTo>
                      <a:pt x="757" y="710"/>
                    </a:lnTo>
                    <a:lnTo>
                      <a:pt x="759" y="703"/>
                    </a:lnTo>
                    <a:lnTo>
                      <a:pt x="762" y="698"/>
                    </a:lnTo>
                    <a:lnTo>
                      <a:pt x="768" y="695"/>
                    </a:lnTo>
                    <a:lnTo>
                      <a:pt x="773" y="693"/>
                    </a:lnTo>
                    <a:lnTo>
                      <a:pt x="773" y="693"/>
                    </a:lnTo>
                    <a:close/>
                    <a:moveTo>
                      <a:pt x="715" y="693"/>
                    </a:moveTo>
                    <a:lnTo>
                      <a:pt x="715" y="693"/>
                    </a:lnTo>
                    <a:lnTo>
                      <a:pt x="715" y="693"/>
                    </a:lnTo>
                    <a:lnTo>
                      <a:pt x="720" y="695"/>
                    </a:lnTo>
                    <a:lnTo>
                      <a:pt x="725" y="698"/>
                    </a:lnTo>
                    <a:lnTo>
                      <a:pt x="728" y="703"/>
                    </a:lnTo>
                    <a:lnTo>
                      <a:pt x="730" y="710"/>
                    </a:lnTo>
                    <a:lnTo>
                      <a:pt x="730" y="710"/>
                    </a:lnTo>
                    <a:lnTo>
                      <a:pt x="728" y="715"/>
                    </a:lnTo>
                    <a:lnTo>
                      <a:pt x="725" y="720"/>
                    </a:lnTo>
                    <a:lnTo>
                      <a:pt x="720" y="724"/>
                    </a:lnTo>
                    <a:lnTo>
                      <a:pt x="715" y="725"/>
                    </a:lnTo>
                    <a:lnTo>
                      <a:pt x="715" y="725"/>
                    </a:lnTo>
                    <a:lnTo>
                      <a:pt x="708" y="724"/>
                    </a:lnTo>
                    <a:lnTo>
                      <a:pt x="703" y="720"/>
                    </a:lnTo>
                    <a:lnTo>
                      <a:pt x="701" y="715"/>
                    </a:lnTo>
                    <a:lnTo>
                      <a:pt x="699" y="710"/>
                    </a:lnTo>
                    <a:lnTo>
                      <a:pt x="699" y="710"/>
                    </a:lnTo>
                    <a:lnTo>
                      <a:pt x="701" y="703"/>
                    </a:lnTo>
                    <a:lnTo>
                      <a:pt x="703" y="698"/>
                    </a:lnTo>
                    <a:lnTo>
                      <a:pt x="708" y="695"/>
                    </a:lnTo>
                    <a:lnTo>
                      <a:pt x="715" y="693"/>
                    </a:lnTo>
                    <a:lnTo>
                      <a:pt x="715" y="693"/>
                    </a:lnTo>
                    <a:close/>
                    <a:moveTo>
                      <a:pt x="657" y="693"/>
                    </a:moveTo>
                    <a:lnTo>
                      <a:pt x="657" y="693"/>
                    </a:lnTo>
                    <a:lnTo>
                      <a:pt x="657" y="693"/>
                    </a:lnTo>
                    <a:lnTo>
                      <a:pt x="662" y="695"/>
                    </a:lnTo>
                    <a:lnTo>
                      <a:pt x="667" y="698"/>
                    </a:lnTo>
                    <a:lnTo>
                      <a:pt x="670" y="703"/>
                    </a:lnTo>
                    <a:lnTo>
                      <a:pt x="672" y="710"/>
                    </a:lnTo>
                    <a:lnTo>
                      <a:pt x="672" y="710"/>
                    </a:lnTo>
                    <a:lnTo>
                      <a:pt x="670" y="715"/>
                    </a:lnTo>
                    <a:lnTo>
                      <a:pt x="667" y="720"/>
                    </a:lnTo>
                    <a:lnTo>
                      <a:pt x="662" y="724"/>
                    </a:lnTo>
                    <a:lnTo>
                      <a:pt x="657" y="725"/>
                    </a:lnTo>
                    <a:lnTo>
                      <a:pt x="657" y="725"/>
                    </a:lnTo>
                    <a:lnTo>
                      <a:pt x="650" y="724"/>
                    </a:lnTo>
                    <a:lnTo>
                      <a:pt x="645" y="720"/>
                    </a:lnTo>
                    <a:lnTo>
                      <a:pt x="642" y="715"/>
                    </a:lnTo>
                    <a:lnTo>
                      <a:pt x="642" y="710"/>
                    </a:lnTo>
                    <a:lnTo>
                      <a:pt x="642" y="710"/>
                    </a:lnTo>
                    <a:lnTo>
                      <a:pt x="642" y="703"/>
                    </a:lnTo>
                    <a:lnTo>
                      <a:pt x="645" y="698"/>
                    </a:lnTo>
                    <a:lnTo>
                      <a:pt x="650" y="695"/>
                    </a:lnTo>
                    <a:lnTo>
                      <a:pt x="657" y="693"/>
                    </a:lnTo>
                    <a:lnTo>
                      <a:pt x="657" y="693"/>
                    </a:lnTo>
                    <a:close/>
                    <a:moveTo>
                      <a:pt x="597" y="693"/>
                    </a:moveTo>
                    <a:lnTo>
                      <a:pt x="597" y="693"/>
                    </a:lnTo>
                    <a:lnTo>
                      <a:pt x="597" y="693"/>
                    </a:lnTo>
                    <a:lnTo>
                      <a:pt x="604" y="695"/>
                    </a:lnTo>
                    <a:lnTo>
                      <a:pt x="609" y="698"/>
                    </a:lnTo>
                    <a:lnTo>
                      <a:pt x="613" y="703"/>
                    </a:lnTo>
                    <a:lnTo>
                      <a:pt x="613" y="710"/>
                    </a:lnTo>
                    <a:lnTo>
                      <a:pt x="613" y="710"/>
                    </a:lnTo>
                    <a:lnTo>
                      <a:pt x="613" y="715"/>
                    </a:lnTo>
                    <a:lnTo>
                      <a:pt x="609" y="720"/>
                    </a:lnTo>
                    <a:lnTo>
                      <a:pt x="604" y="724"/>
                    </a:lnTo>
                    <a:lnTo>
                      <a:pt x="597" y="725"/>
                    </a:lnTo>
                    <a:lnTo>
                      <a:pt x="597" y="725"/>
                    </a:lnTo>
                    <a:lnTo>
                      <a:pt x="592" y="724"/>
                    </a:lnTo>
                    <a:lnTo>
                      <a:pt x="587" y="720"/>
                    </a:lnTo>
                    <a:lnTo>
                      <a:pt x="584" y="715"/>
                    </a:lnTo>
                    <a:lnTo>
                      <a:pt x="582" y="710"/>
                    </a:lnTo>
                    <a:lnTo>
                      <a:pt x="582" y="710"/>
                    </a:lnTo>
                    <a:lnTo>
                      <a:pt x="584" y="703"/>
                    </a:lnTo>
                    <a:lnTo>
                      <a:pt x="587" y="698"/>
                    </a:lnTo>
                    <a:lnTo>
                      <a:pt x="592" y="695"/>
                    </a:lnTo>
                    <a:lnTo>
                      <a:pt x="597" y="693"/>
                    </a:lnTo>
                    <a:lnTo>
                      <a:pt x="597" y="693"/>
                    </a:lnTo>
                    <a:close/>
                    <a:moveTo>
                      <a:pt x="539" y="693"/>
                    </a:moveTo>
                    <a:lnTo>
                      <a:pt x="539" y="693"/>
                    </a:lnTo>
                    <a:lnTo>
                      <a:pt x="539" y="693"/>
                    </a:lnTo>
                    <a:lnTo>
                      <a:pt x="546" y="695"/>
                    </a:lnTo>
                    <a:lnTo>
                      <a:pt x="551" y="698"/>
                    </a:lnTo>
                    <a:lnTo>
                      <a:pt x="555" y="703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5" y="715"/>
                    </a:lnTo>
                    <a:lnTo>
                      <a:pt x="551" y="720"/>
                    </a:lnTo>
                    <a:lnTo>
                      <a:pt x="546" y="724"/>
                    </a:lnTo>
                    <a:lnTo>
                      <a:pt x="539" y="725"/>
                    </a:lnTo>
                    <a:lnTo>
                      <a:pt x="539" y="725"/>
                    </a:lnTo>
                    <a:lnTo>
                      <a:pt x="534" y="724"/>
                    </a:lnTo>
                    <a:lnTo>
                      <a:pt x="529" y="720"/>
                    </a:lnTo>
                    <a:lnTo>
                      <a:pt x="526" y="715"/>
                    </a:lnTo>
                    <a:lnTo>
                      <a:pt x="524" y="710"/>
                    </a:lnTo>
                    <a:lnTo>
                      <a:pt x="524" y="710"/>
                    </a:lnTo>
                    <a:lnTo>
                      <a:pt x="526" y="703"/>
                    </a:lnTo>
                    <a:lnTo>
                      <a:pt x="529" y="698"/>
                    </a:lnTo>
                    <a:lnTo>
                      <a:pt x="534" y="695"/>
                    </a:lnTo>
                    <a:lnTo>
                      <a:pt x="539" y="693"/>
                    </a:lnTo>
                    <a:lnTo>
                      <a:pt x="539" y="693"/>
                    </a:lnTo>
                    <a:close/>
                    <a:moveTo>
                      <a:pt x="481" y="693"/>
                    </a:moveTo>
                    <a:lnTo>
                      <a:pt x="481" y="693"/>
                    </a:lnTo>
                    <a:lnTo>
                      <a:pt x="481" y="693"/>
                    </a:lnTo>
                    <a:lnTo>
                      <a:pt x="487" y="695"/>
                    </a:lnTo>
                    <a:lnTo>
                      <a:pt x="492" y="698"/>
                    </a:lnTo>
                    <a:lnTo>
                      <a:pt x="495" y="703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5" y="715"/>
                    </a:lnTo>
                    <a:lnTo>
                      <a:pt x="492" y="720"/>
                    </a:lnTo>
                    <a:lnTo>
                      <a:pt x="487" y="724"/>
                    </a:lnTo>
                    <a:lnTo>
                      <a:pt x="481" y="725"/>
                    </a:lnTo>
                    <a:lnTo>
                      <a:pt x="481" y="725"/>
                    </a:lnTo>
                    <a:lnTo>
                      <a:pt x="475" y="724"/>
                    </a:lnTo>
                    <a:lnTo>
                      <a:pt x="471" y="720"/>
                    </a:lnTo>
                    <a:lnTo>
                      <a:pt x="468" y="715"/>
                    </a:lnTo>
                    <a:lnTo>
                      <a:pt x="466" y="710"/>
                    </a:lnTo>
                    <a:lnTo>
                      <a:pt x="466" y="710"/>
                    </a:lnTo>
                    <a:lnTo>
                      <a:pt x="468" y="703"/>
                    </a:lnTo>
                    <a:lnTo>
                      <a:pt x="471" y="698"/>
                    </a:lnTo>
                    <a:lnTo>
                      <a:pt x="475" y="695"/>
                    </a:lnTo>
                    <a:lnTo>
                      <a:pt x="481" y="693"/>
                    </a:lnTo>
                    <a:lnTo>
                      <a:pt x="481" y="693"/>
                    </a:lnTo>
                    <a:close/>
                    <a:moveTo>
                      <a:pt x="1239" y="651"/>
                    </a:moveTo>
                    <a:lnTo>
                      <a:pt x="1239" y="651"/>
                    </a:lnTo>
                    <a:lnTo>
                      <a:pt x="1239" y="651"/>
                    </a:lnTo>
                    <a:lnTo>
                      <a:pt x="1246" y="651"/>
                    </a:lnTo>
                    <a:lnTo>
                      <a:pt x="1249" y="654"/>
                    </a:lnTo>
                    <a:lnTo>
                      <a:pt x="1253" y="659"/>
                    </a:lnTo>
                    <a:lnTo>
                      <a:pt x="1255" y="666"/>
                    </a:lnTo>
                    <a:lnTo>
                      <a:pt x="1255" y="666"/>
                    </a:lnTo>
                    <a:lnTo>
                      <a:pt x="1253" y="673"/>
                    </a:lnTo>
                    <a:lnTo>
                      <a:pt x="1249" y="678"/>
                    </a:lnTo>
                    <a:lnTo>
                      <a:pt x="1246" y="681"/>
                    </a:lnTo>
                    <a:lnTo>
                      <a:pt x="1239" y="683"/>
                    </a:lnTo>
                    <a:lnTo>
                      <a:pt x="1239" y="683"/>
                    </a:lnTo>
                    <a:lnTo>
                      <a:pt x="1232" y="681"/>
                    </a:lnTo>
                    <a:lnTo>
                      <a:pt x="1229" y="678"/>
                    </a:lnTo>
                    <a:lnTo>
                      <a:pt x="1226" y="673"/>
                    </a:lnTo>
                    <a:lnTo>
                      <a:pt x="1224" y="666"/>
                    </a:lnTo>
                    <a:lnTo>
                      <a:pt x="1224" y="666"/>
                    </a:lnTo>
                    <a:lnTo>
                      <a:pt x="1226" y="659"/>
                    </a:lnTo>
                    <a:lnTo>
                      <a:pt x="1229" y="654"/>
                    </a:lnTo>
                    <a:lnTo>
                      <a:pt x="1232" y="651"/>
                    </a:lnTo>
                    <a:lnTo>
                      <a:pt x="1239" y="651"/>
                    </a:lnTo>
                    <a:lnTo>
                      <a:pt x="1239" y="651"/>
                    </a:lnTo>
                    <a:close/>
                    <a:moveTo>
                      <a:pt x="1181" y="651"/>
                    </a:moveTo>
                    <a:lnTo>
                      <a:pt x="1181" y="651"/>
                    </a:lnTo>
                    <a:lnTo>
                      <a:pt x="1181" y="651"/>
                    </a:lnTo>
                    <a:lnTo>
                      <a:pt x="1186" y="651"/>
                    </a:lnTo>
                    <a:lnTo>
                      <a:pt x="1192" y="654"/>
                    </a:lnTo>
                    <a:lnTo>
                      <a:pt x="1195" y="659"/>
                    </a:lnTo>
                    <a:lnTo>
                      <a:pt x="1197" y="666"/>
                    </a:lnTo>
                    <a:lnTo>
                      <a:pt x="1197" y="666"/>
                    </a:lnTo>
                    <a:lnTo>
                      <a:pt x="1195" y="673"/>
                    </a:lnTo>
                    <a:lnTo>
                      <a:pt x="1192" y="678"/>
                    </a:lnTo>
                    <a:lnTo>
                      <a:pt x="1186" y="681"/>
                    </a:lnTo>
                    <a:lnTo>
                      <a:pt x="1181" y="683"/>
                    </a:lnTo>
                    <a:lnTo>
                      <a:pt x="1181" y="683"/>
                    </a:lnTo>
                    <a:lnTo>
                      <a:pt x="1175" y="681"/>
                    </a:lnTo>
                    <a:lnTo>
                      <a:pt x="1169" y="678"/>
                    </a:lnTo>
                    <a:lnTo>
                      <a:pt x="1166" y="673"/>
                    </a:lnTo>
                    <a:lnTo>
                      <a:pt x="1166" y="666"/>
                    </a:lnTo>
                    <a:lnTo>
                      <a:pt x="1166" y="666"/>
                    </a:lnTo>
                    <a:lnTo>
                      <a:pt x="1166" y="659"/>
                    </a:lnTo>
                    <a:lnTo>
                      <a:pt x="1169" y="654"/>
                    </a:lnTo>
                    <a:lnTo>
                      <a:pt x="1175" y="651"/>
                    </a:lnTo>
                    <a:lnTo>
                      <a:pt x="1181" y="651"/>
                    </a:lnTo>
                    <a:lnTo>
                      <a:pt x="1181" y="651"/>
                    </a:lnTo>
                    <a:close/>
                    <a:moveTo>
                      <a:pt x="1123" y="651"/>
                    </a:moveTo>
                    <a:lnTo>
                      <a:pt x="1123" y="651"/>
                    </a:lnTo>
                    <a:lnTo>
                      <a:pt x="1123" y="651"/>
                    </a:lnTo>
                    <a:lnTo>
                      <a:pt x="1129" y="651"/>
                    </a:lnTo>
                    <a:lnTo>
                      <a:pt x="1134" y="654"/>
                    </a:lnTo>
                    <a:lnTo>
                      <a:pt x="1137" y="659"/>
                    </a:lnTo>
                    <a:lnTo>
                      <a:pt x="1139" y="666"/>
                    </a:lnTo>
                    <a:lnTo>
                      <a:pt x="1139" y="666"/>
                    </a:lnTo>
                    <a:lnTo>
                      <a:pt x="1137" y="673"/>
                    </a:lnTo>
                    <a:lnTo>
                      <a:pt x="1134" y="678"/>
                    </a:lnTo>
                    <a:lnTo>
                      <a:pt x="1129" y="681"/>
                    </a:lnTo>
                    <a:lnTo>
                      <a:pt x="1123" y="683"/>
                    </a:lnTo>
                    <a:lnTo>
                      <a:pt x="1123" y="683"/>
                    </a:lnTo>
                    <a:lnTo>
                      <a:pt x="1117" y="681"/>
                    </a:lnTo>
                    <a:lnTo>
                      <a:pt x="1112" y="678"/>
                    </a:lnTo>
                    <a:lnTo>
                      <a:pt x="1108" y="673"/>
                    </a:lnTo>
                    <a:lnTo>
                      <a:pt x="1106" y="666"/>
                    </a:lnTo>
                    <a:lnTo>
                      <a:pt x="1106" y="666"/>
                    </a:lnTo>
                    <a:lnTo>
                      <a:pt x="1108" y="659"/>
                    </a:lnTo>
                    <a:lnTo>
                      <a:pt x="1112" y="654"/>
                    </a:lnTo>
                    <a:lnTo>
                      <a:pt x="1117" y="651"/>
                    </a:lnTo>
                    <a:lnTo>
                      <a:pt x="1123" y="651"/>
                    </a:lnTo>
                    <a:lnTo>
                      <a:pt x="1123" y="651"/>
                    </a:lnTo>
                    <a:close/>
                    <a:moveTo>
                      <a:pt x="1064" y="651"/>
                    </a:moveTo>
                    <a:lnTo>
                      <a:pt x="1064" y="651"/>
                    </a:lnTo>
                    <a:lnTo>
                      <a:pt x="1064" y="651"/>
                    </a:lnTo>
                    <a:lnTo>
                      <a:pt x="1071" y="651"/>
                    </a:lnTo>
                    <a:lnTo>
                      <a:pt x="1076" y="654"/>
                    </a:lnTo>
                    <a:lnTo>
                      <a:pt x="1079" y="659"/>
                    </a:lnTo>
                    <a:lnTo>
                      <a:pt x="1079" y="666"/>
                    </a:lnTo>
                    <a:lnTo>
                      <a:pt x="1079" y="666"/>
                    </a:lnTo>
                    <a:lnTo>
                      <a:pt x="1079" y="673"/>
                    </a:lnTo>
                    <a:lnTo>
                      <a:pt x="1076" y="678"/>
                    </a:lnTo>
                    <a:lnTo>
                      <a:pt x="1071" y="681"/>
                    </a:lnTo>
                    <a:lnTo>
                      <a:pt x="1064" y="683"/>
                    </a:lnTo>
                    <a:lnTo>
                      <a:pt x="1064" y="683"/>
                    </a:lnTo>
                    <a:lnTo>
                      <a:pt x="1059" y="681"/>
                    </a:lnTo>
                    <a:lnTo>
                      <a:pt x="1054" y="678"/>
                    </a:lnTo>
                    <a:lnTo>
                      <a:pt x="1050" y="673"/>
                    </a:lnTo>
                    <a:lnTo>
                      <a:pt x="1049" y="666"/>
                    </a:lnTo>
                    <a:lnTo>
                      <a:pt x="1049" y="666"/>
                    </a:lnTo>
                    <a:lnTo>
                      <a:pt x="1050" y="659"/>
                    </a:lnTo>
                    <a:lnTo>
                      <a:pt x="1054" y="654"/>
                    </a:lnTo>
                    <a:lnTo>
                      <a:pt x="1059" y="651"/>
                    </a:lnTo>
                    <a:lnTo>
                      <a:pt x="1064" y="651"/>
                    </a:lnTo>
                    <a:lnTo>
                      <a:pt x="1064" y="651"/>
                    </a:lnTo>
                    <a:close/>
                    <a:moveTo>
                      <a:pt x="1006" y="651"/>
                    </a:moveTo>
                    <a:lnTo>
                      <a:pt x="1006" y="651"/>
                    </a:lnTo>
                    <a:lnTo>
                      <a:pt x="1006" y="651"/>
                    </a:lnTo>
                    <a:lnTo>
                      <a:pt x="1013" y="651"/>
                    </a:lnTo>
                    <a:lnTo>
                      <a:pt x="1016" y="654"/>
                    </a:lnTo>
                    <a:lnTo>
                      <a:pt x="1020" y="659"/>
                    </a:lnTo>
                    <a:lnTo>
                      <a:pt x="1021" y="666"/>
                    </a:lnTo>
                    <a:lnTo>
                      <a:pt x="1021" y="666"/>
                    </a:lnTo>
                    <a:lnTo>
                      <a:pt x="1020" y="673"/>
                    </a:lnTo>
                    <a:lnTo>
                      <a:pt x="1016" y="678"/>
                    </a:lnTo>
                    <a:lnTo>
                      <a:pt x="1013" y="681"/>
                    </a:lnTo>
                    <a:lnTo>
                      <a:pt x="1006" y="683"/>
                    </a:lnTo>
                    <a:lnTo>
                      <a:pt x="1006" y="683"/>
                    </a:lnTo>
                    <a:lnTo>
                      <a:pt x="1001" y="681"/>
                    </a:lnTo>
                    <a:lnTo>
                      <a:pt x="996" y="678"/>
                    </a:lnTo>
                    <a:lnTo>
                      <a:pt x="992" y="673"/>
                    </a:lnTo>
                    <a:lnTo>
                      <a:pt x="991" y="666"/>
                    </a:lnTo>
                    <a:lnTo>
                      <a:pt x="991" y="666"/>
                    </a:lnTo>
                    <a:lnTo>
                      <a:pt x="992" y="659"/>
                    </a:lnTo>
                    <a:lnTo>
                      <a:pt x="996" y="654"/>
                    </a:lnTo>
                    <a:lnTo>
                      <a:pt x="1001" y="651"/>
                    </a:lnTo>
                    <a:lnTo>
                      <a:pt x="1006" y="651"/>
                    </a:lnTo>
                    <a:lnTo>
                      <a:pt x="1006" y="651"/>
                    </a:lnTo>
                    <a:close/>
                    <a:moveTo>
                      <a:pt x="948" y="651"/>
                    </a:moveTo>
                    <a:lnTo>
                      <a:pt x="948" y="651"/>
                    </a:lnTo>
                    <a:lnTo>
                      <a:pt x="948" y="651"/>
                    </a:lnTo>
                    <a:lnTo>
                      <a:pt x="953" y="651"/>
                    </a:lnTo>
                    <a:lnTo>
                      <a:pt x="958" y="654"/>
                    </a:lnTo>
                    <a:lnTo>
                      <a:pt x="962" y="659"/>
                    </a:lnTo>
                    <a:lnTo>
                      <a:pt x="963" y="666"/>
                    </a:lnTo>
                    <a:lnTo>
                      <a:pt x="963" y="666"/>
                    </a:lnTo>
                    <a:lnTo>
                      <a:pt x="962" y="673"/>
                    </a:lnTo>
                    <a:lnTo>
                      <a:pt x="958" y="678"/>
                    </a:lnTo>
                    <a:lnTo>
                      <a:pt x="953" y="681"/>
                    </a:lnTo>
                    <a:lnTo>
                      <a:pt x="948" y="683"/>
                    </a:lnTo>
                    <a:lnTo>
                      <a:pt x="948" y="683"/>
                    </a:lnTo>
                    <a:lnTo>
                      <a:pt x="941" y="681"/>
                    </a:lnTo>
                    <a:lnTo>
                      <a:pt x="936" y="678"/>
                    </a:lnTo>
                    <a:lnTo>
                      <a:pt x="933" y="673"/>
                    </a:lnTo>
                    <a:lnTo>
                      <a:pt x="933" y="666"/>
                    </a:lnTo>
                    <a:lnTo>
                      <a:pt x="933" y="666"/>
                    </a:lnTo>
                    <a:lnTo>
                      <a:pt x="933" y="659"/>
                    </a:lnTo>
                    <a:lnTo>
                      <a:pt x="936" y="654"/>
                    </a:lnTo>
                    <a:lnTo>
                      <a:pt x="941" y="651"/>
                    </a:lnTo>
                    <a:lnTo>
                      <a:pt x="948" y="651"/>
                    </a:lnTo>
                    <a:lnTo>
                      <a:pt x="948" y="651"/>
                    </a:lnTo>
                    <a:close/>
                    <a:moveTo>
                      <a:pt x="890" y="651"/>
                    </a:moveTo>
                    <a:lnTo>
                      <a:pt x="890" y="651"/>
                    </a:lnTo>
                    <a:lnTo>
                      <a:pt x="890" y="651"/>
                    </a:lnTo>
                    <a:lnTo>
                      <a:pt x="895" y="651"/>
                    </a:lnTo>
                    <a:lnTo>
                      <a:pt x="900" y="654"/>
                    </a:lnTo>
                    <a:lnTo>
                      <a:pt x="904" y="659"/>
                    </a:lnTo>
                    <a:lnTo>
                      <a:pt x="905" y="666"/>
                    </a:lnTo>
                    <a:lnTo>
                      <a:pt x="905" y="666"/>
                    </a:lnTo>
                    <a:lnTo>
                      <a:pt x="904" y="673"/>
                    </a:lnTo>
                    <a:lnTo>
                      <a:pt x="900" y="678"/>
                    </a:lnTo>
                    <a:lnTo>
                      <a:pt x="895" y="681"/>
                    </a:lnTo>
                    <a:lnTo>
                      <a:pt x="890" y="683"/>
                    </a:lnTo>
                    <a:lnTo>
                      <a:pt x="890" y="683"/>
                    </a:lnTo>
                    <a:lnTo>
                      <a:pt x="883" y="681"/>
                    </a:lnTo>
                    <a:lnTo>
                      <a:pt x="878" y="678"/>
                    </a:lnTo>
                    <a:lnTo>
                      <a:pt x="875" y="673"/>
                    </a:lnTo>
                    <a:lnTo>
                      <a:pt x="873" y="666"/>
                    </a:lnTo>
                    <a:lnTo>
                      <a:pt x="873" y="666"/>
                    </a:lnTo>
                    <a:lnTo>
                      <a:pt x="875" y="659"/>
                    </a:lnTo>
                    <a:lnTo>
                      <a:pt x="878" y="654"/>
                    </a:lnTo>
                    <a:lnTo>
                      <a:pt x="883" y="651"/>
                    </a:lnTo>
                    <a:lnTo>
                      <a:pt x="890" y="651"/>
                    </a:lnTo>
                    <a:lnTo>
                      <a:pt x="890" y="651"/>
                    </a:lnTo>
                    <a:close/>
                    <a:moveTo>
                      <a:pt x="831" y="651"/>
                    </a:moveTo>
                    <a:lnTo>
                      <a:pt x="831" y="651"/>
                    </a:lnTo>
                    <a:lnTo>
                      <a:pt x="831" y="651"/>
                    </a:lnTo>
                    <a:lnTo>
                      <a:pt x="837" y="651"/>
                    </a:lnTo>
                    <a:lnTo>
                      <a:pt x="842" y="654"/>
                    </a:lnTo>
                    <a:lnTo>
                      <a:pt x="846" y="659"/>
                    </a:lnTo>
                    <a:lnTo>
                      <a:pt x="846" y="666"/>
                    </a:lnTo>
                    <a:lnTo>
                      <a:pt x="846" y="666"/>
                    </a:lnTo>
                    <a:lnTo>
                      <a:pt x="846" y="673"/>
                    </a:lnTo>
                    <a:lnTo>
                      <a:pt x="842" y="678"/>
                    </a:lnTo>
                    <a:lnTo>
                      <a:pt x="837" y="681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5" y="681"/>
                    </a:lnTo>
                    <a:lnTo>
                      <a:pt x="820" y="678"/>
                    </a:lnTo>
                    <a:lnTo>
                      <a:pt x="817" y="673"/>
                    </a:lnTo>
                    <a:lnTo>
                      <a:pt x="815" y="666"/>
                    </a:lnTo>
                    <a:lnTo>
                      <a:pt x="815" y="666"/>
                    </a:lnTo>
                    <a:lnTo>
                      <a:pt x="817" y="659"/>
                    </a:lnTo>
                    <a:lnTo>
                      <a:pt x="820" y="654"/>
                    </a:lnTo>
                    <a:lnTo>
                      <a:pt x="825" y="651"/>
                    </a:lnTo>
                    <a:lnTo>
                      <a:pt x="831" y="651"/>
                    </a:lnTo>
                    <a:lnTo>
                      <a:pt x="831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79" y="651"/>
                    </a:lnTo>
                    <a:lnTo>
                      <a:pt x="785" y="654"/>
                    </a:lnTo>
                    <a:lnTo>
                      <a:pt x="786" y="659"/>
                    </a:lnTo>
                    <a:lnTo>
                      <a:pt x="788" y="666"/>
                    </a:lnTo>
                    <a:lnTo>
                      <a:pt x="788" y="666"/>
                    </a:lnTo>
                    <a:lnTo>
                      <a:pt x="786" y="673"/>
                    </a:lnTo>
                    <a:lnTo>
                      <a:pt x="785" y="678"/>
                    </a:lnTo>
                    <a:lnTo>
                      <a:pt x="779" y="681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8" y="681"/>
                    </a:lnTo>
                    <a:lnTo>
                      <a:pt x="762" y="678"/>
                    </a:lnTo>
                    <a:lnTo>
                      <a:pt x="759" y="673"/>
                    </a:lnTo>
                    <a:lnTo>
                      <a:pt x="757" y="666"/>
                    </a:lnTo>
                    <a:lnTo>
                      <a:pt x="757" y="666"/>
                    </a:lnTo>
                    <a:lnTo>
                      <a:pt x="759" y="659"/>
                    </a:lnTo>
                    <a:lnTo>
                      <a:pt x="762" y="654"/>
                    </a:lnTo>
                    <a:lnTo>
                      <a:pt x="768" y="651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715" y="651"/>
                    </a:moveTo>
                    <a:lnTo>
                      <a:pt x="715" y="651"/>
                    </a:lnTo>
                    <a:lnTo>
                      <a:pt x="715" y="651"/>
                    </a:lnTo>
                    <a:lnTo>
                      <a:pt x="720" y="651"/>
                    </a:lnTo>
                    <a:lnTo>
                      <a:pt x="725" y="654"/>
                    </a:lnTo>
                    <a:lnTo>
                      <a:pt x="728" y="659"/>
                    </a:lnTo>
                    <a:lnTo>
                      <a:pt x="730" y="666"/>
                    </a:lnTo>
                    <a:lnTo>
                      <a:pt x="730" y="666"/>
                    </a:lnTo>
                    <a:lnTo>
                      <a:pt x="728" y="673"/>
                    </a:lnTo>
                    <a:lnTo>
                      <a:pt x="725" y="678"/>
                    </a:lnTo>
                    <a:lnTo>
                      <a:pt x="720" y="681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08" y="681"/>
                    </a:lnTo>
                    <a:lnTo>
                      <a:pt x="703" y="678"/>
                    </a:lnTo>
                    <a:lnTo>
                      <a:pt x="701" y="673"/>
                    </a:lnTo>
                    <a:lnTo>
                      <a:pt x="699" y="666"/>
                    </a:lnTo>
                    <a:lnTo>
                      <a:pt x="699" y="666"/>
                    </a:lnTo>
                    <a:lnTo>
                      <a:pt x="701" y="659"/>
                    </a:lnTo>
                    <a:lnTo>
                      <a:pt x="703" y="654"/>
                    </a:lnTo>
                    <a:lnTo>
                      <a:pt x="708" y="651"/>
                    </a:lnTo>
                    <a:lnTo>
                      <a:pt x="715" y="651"/>
                    </a:lnTo>
                    <a:lnTo>
                      <a:pt x="715" y="651"/>
                    </a:lnTo>
                    <a:close/>
                    <a:moveTo>
                      <a:pt x="657" y="651"/>
                    </a:moveTo>
                    <a:lnTo>
                      <a:pt x="657" y="651"/>
                    </a:lnTo>
                    <a:lnTo>
                      <a:pt x="657" y="651"/>
                    </a:lnTo>
                    <a:lnTo>
                      <a:pt x="662" y="651"/>
                    </a:lnTo>
                    <a:lnTo>
                      <a:pt x="667" y="654"/>
                    </a:lnTo>
                    <a:lnTo>
                      <a:pt x="670" y="659"/>
                    </a:lnTo>
                    <a:lnTo>
                      <a:pt x="672" y="666"/>
                    </a:lnTo>
                    <a:lnTo>
                      <a:pt x="672" y="666"/>
                    </a:lnTo>
                    <a:lnTo>
                      <a:pt x="670" y="673"/>
                    </a:lnTo>
                    <a:lnTo>
                      <a:pt x="667" y="678"/>
                    </a:lnTo>
                    <a:lnTo>
                      <a:pt x="662" y="681"/>
                    </a:lnTo>
                    <a:lnTo>
                      <a:pt x="657" y="683"/>
                    </a:lnTo>
                    <a:lnTo>
                      <a:pt x="657" y="683"/>
                    </a:lnTo>
                    <a:lnTo>
                      <a:pt x="650" y="681"/>
                    </a:lnTo>
                    <a:lnTo>
                      <a:pt x="645" y="678"/>
                    </a:lnTo>
                    <a:lnTo>
                      <a:pt x="642" y="673"/>
                    </a:lnTo>
                    <a:lnTo>
                      <a:pt x="642" y="666"/>
                    </a:lnTo>
                    <a:lnTo>
                      <a:pt x="642" y="666"/>
                    </a:lnTo>
                    <a:lnTo>
                      <a:pt x="642" y="659"/>
                    </a:lnTo>
                    <a:lnTo>
                      <a:pt x="645" y="654"/>
                    </a:lnTo>
                    <a:lnTo>
                      <a:pt x="650" y="651"/>
                    </a:lnTo>
                    <a:lnTo>
                      <a:pt x="657" y="651"/>
                    </a:lnTo>
                    <a:lnTo>
                      <a:pt x="657" y="651"/>
                    </a:lnTo>
                    <a:close/>
                    <a:moveTo>
                      <a:pt x="597" y="651"/>
                    </a:moveTo>
                    <a:lnTo>
                      <a:pt x="597" y="651"/>
                    </a:lnTo>
                    <a:lnTo>
                      <a:pt x="597" y="651"/>
                    </a:lnTo>
                    <a:lnTo>
                      <a:pt x="604" y="651"/>
                    </a:lnTo>
                    <a:lnTo>
                      <a:pt x="609" y="654"/>
                    </a:lnTo>
                    <a:lnTo>
                      <a:pt x="613" y="659"/>
                    </a:lnTo>
                    <a:lnTo>
                      <a:pt x="613" y="666"/>
                    </a:lnTo>
                    <a:lnTo>
                      <a:pt x="613" y="666"/>
                    </a:lnTo>
                    <a:lnTo>
                      <a:pt x="613" y="673"/>
                    </a:lnTo>
                    <a:lnTo>
                      <a:pt x="609" y="678"/>
                    </a:lnTo>
                    <a:lnTo>
                      <a:pt x="604" y="681"/>
                    </a:lnTo>
                    <a:lnTo>
                      <a:pt x="597" y="683"/>
                    </a:lnTo>
                    <a:lnTo>
                      <a:pt x="597" y="683"/>
                    </a:lnTo>
                    <a:lnTo>
                      <a:pt x="592" y="681"/>
                    </a:lnTo>
                    <a:lnTo>
                      <a:pt x="587" y="678"/>
                    </a:lnTo>
                    <a:lnTo>
                      <a:pt x="584" y="673"/>
                    </a:lnTo>
                    <a:lnTo>
                      <a:pt x="582" y="666"/>
                    </a:lnTo>
                    <a:lnTo>
                      <a:pt x="582" y="666"/>
                    </a:lnTo>
                    <a:lnTo>
                      <a:pt x="584" y="659"/>
                    </a:lnTo>
                    <a:lnTo>
                      <a:pt x="587" y="654"/>
                    </a:lnTo>
                    <a:lnTo>
                      <a:pt x="592" y="651"/>
                    </a:lnTo>
                    <a:lnTo>
                      <a:pt x="597" y="651"/>
                    </a:lnTo>
                    <a:lnTo>
                      <a:pt x="597" y="651"/>
                    </a:lnTo>
                    <a:close/>
                    <a:moveTo>
                      <a:pt x="539" y="651"/>
                    </a:moveTo>
                    <a:lnTo>
                      <a:pt x="539" y="651"/>
                    </a:lnTo>
                    <a:lnTo>
                      <a:pt x="539" y="651"/>
                    </a:lnTo>
                    <a:lnTo>
                      <a:pt x="546" y="651"/>
                    </a:lnTo>
                    <a:lnTo>
                      <a:pt x="551" y="654"/>
                    </a:lnTo>
                    <a:lnTo>
                      <a:pt x="555" y="659"/>
                    </a:lnTo>
                    <a:lnTo>
                      <a:pt x="555" y="666"/>
                    </a:lnTo>
                    <a:lnTo>
                      <a:pt x="555" y="666"/>
                    </a:lnTo>
                    <a:lnTo>
                      <a:pt x="555" y="673"/>
                    </a:lnTo>
                    <a:lnTo>
                      <a:pt x="551" y="678"/>
                    </a:lnTo>
                    <a:lnTo>
                      <a:pt x="546" y="681"/>
                    </a:lnTo>
                    <a:lnTo>
                      <a:pt x="539" y="683"/>
                    </a:lnTo>
                    <a:lnTo>
                      <a:pt x="539" y="683"/>
                    </a:lnTo>
                    <a:lnTo>
                      <a:pt x="534" y="681"/>
                    </a:lnTo>
                    <a:lnTo>
                      <a:pt x="529" y="678"/>
                    </a:lnTo>
                    <a:lnTo>
                      <a:pt x="526" y="673"/>
                    </a:lnTo>
                    <a:lnTo>
                      <a:pt x="524" y="666"/>
                    </a:lnTo>
                    <a:lnTo>
                      <a:pt x="524" y="666"/>
                    </a:lnTo>
                    <a:lnTo>
                      <a:pt x="526" y="659"/>
                    </a:lnTo>
                    <a:lnTo>
                      <a:pt x="529" y="654"/>
                    </a:lnTo>
                    <a:lnTo>
                      <a:pt x="534" y="651"/>
                    </a:lnTo>
                    <a:lnTo>
                      <a:pt x="539" y="651"/>
                    </a:lnTo>
                    <a:lnTo>
                      <a:pt x="539" y="651"/>
                    </a:lnTo>
                    <a:close/>
                    <a:moveTo>
                      <a:pt x="481" y="651"/>
                    </a:moveTo>
                    <a:lnTo>
                      <a:pt x="481" y="651"/>
                    </a:lnTo>
                    <a:lnTo>
                      <a:pt x="481" y="651"/>
                    </a:lnTo>
                    <a:lnTo>
                      <a:pt x="487" y="651"/>
                    </a:lnTo>
                    <a:lnTo>
                      <a:pt x="492" y="654"/>
                    </a:lnTo>
                    <a:lnTo>
                      <a:pt x="495" y="659"/>
                    </a:lnTo>
                    <a:lnTo>
                      <a:pt x="497" y="666"/>
                    </a:lnTo>
                    <a:lnTo>
                      <a:pt x="497" y="666"/>
                    </a:lnTo>
                    <a:lnTo>
                      <a:pt x="495" y="673"/>
                    </a:lnTo>
                    <a:lnTo>
                      <a:pt x="492" y="678"/>
                    </a:lnTo>
                    <a:lnTo>
                      <a:pt x="487" y="681"/>
                    </a:lnTo>
                    <a:lnTo>
                      <a:pt x="481" y="683"/>
                    </a:lnTo>
                    <a:lnTo>
                      <a:pt x="481" y="683"/>
                    </a:lnTo>
                    <a:lnTo>
                      <a:pt x="475" y="681"/>
                    </a:lnTo>
                    <a:lnTo>
                      <a:pt x="471" y="678"/>
                    </a:lnTo>
                    <a:lnTo>
                      <a:pt x="468" y="673"/>
                    </a:lnTo>
                    <a:lnTo>
                      <a:pt x="466" y="666"/>
                    </a:lnTo>
                    <a:lnTo>
                      <a:pt x="466" y="666"/>
                    </a:lnTo>
                    <a:lnTo>
                      <a:pt x="468" y="659"/>
                    </a:lnTo>
                    <a:lnTo>
                      <a:pt x="471" y="654"/>
                    </a:lnTo>
                    <a:lnTo>
                      <a:pt x="475" y="651"/>
                    </a:lnTo>
                    <a:lnTo>
                      <a:pt x="481" y="651"/>
                    </a:lnTo>
                    <a:lnTo>
                      <a:pt x="481" y="651"/>
                    </a:lnTo>
                    <a:close/>
                    <a:moveTo>
                      <a:pt x="1239" y="606"/>
                    </a:moveTo>
                    <a:lnTo>
                      <a:pt x="1239" y="606"/>
                    </a:lnTo>
                    <a:lnTo>
                      <a:pt x="1239" y="606"/>
                    </a:lnTo>
                    <a:lnTo>
                      <a:pt x="1246" y="608"/>
                    </a:lnTo>
                    <a:lnTo>
                      <a:pt x="1249" y="611"/>
                    </a:lnTo>
                    <a:lnTo>
                      <a:pt x="1253" y="616"/>
                    </a:lnTo>
                    <a:lnTo>
                      <a:pt x="1255" y="623"/>
                    </a:lnTo>
                    <a:lnTo>
                      <a:pt x="1255" y="623"/>
                    </a:lnTo>
                    <a:lnTo>
                      <a:pt x="1253" y="628"/>
                    </a:lnTo>
                    <a:lnTo>
                      <a:pt x="1249" y="633"/>
                    </a:lnTo>
                    <a:lnTo>
                      <a:pt x="1246" y="637"/>
                    </a:lnTo>
                    <a:lnTo>
                      <a:pt x="1239" y="639"/>
                    </a:lnTo>
                    <a:lnTo>
                      <a:pt x="1239" y="639"/>
                    </a:lnTo>
                    <a:lnTo>
                      <a:pt x="1232" y="637"/>
                    </a:lnTo>
                    <a:lnTo>
                      <a:pt x="1229" y="633"/>
                    </a:lnTo>
                    <a:lnTo>
                      <a:pt x="1226" y="628"/>
                    </a:lnTo>
                    <a:lnTo>
                      <a:pt x="1224" y="623"/>
                    </a:lnTo>
                    <a:lnTo>
                      <a:pt x="1224" y="623"/>
                    </a:lnTo>
                    <a:lnTo>
                      <a:pt x="1226" y="616"/>
                    </a:lnTo>
                    <a:lnTo>
                      <a:pt x="1229" y="611"/>
                    </a:lnTo>
                    <a:lnTo>
                      <a:pt x="1232" y="608"/>
                    </a:lnTo>
                    <a:lnTo>
                      <a:pt x="1239" y="606"/>
                    </a:lnTo>
                    <a:lnTo>
                      <a:pt x="1239" y="606"/>
                    </a:lnTo>
                    <a:close/>
                    <a:moveTo>
                      <a:pt x="1181" y="606"/>
                    </a:moveTo>
                    <a:lnTo>
                      <a:pt x="1181" y="606"/>
                    </a:lnTo>
                    <a:lnTo>
                      <a:pt x="1181" y="606"/>
                    </a:lnTo>
                    <a:lnTo>
                      <a:pt x="1186" y="608"/>
                    </a:lnTo>
                    <a:lnTo>
                      <a:pt x="1192" y="611"/>
                    </a:lnTo>
                    <a:lnTo>
                      <a:pt x="1195" y="616"/>
                    </a:lnTo>
                    <a:lnTo>
                      <a:pt x="1197" y="623"/>
                    </a:lnTo>
                    <a:lnTo>
                      <a:pt x="1197" y="623"/>
                    </a:lnTo>
                    <a:lnTo>
                      <a:pt x="1195" y="628"/>
                    </a:lnTo>
                    <a:lnTo>
                      <a:pt x="1192" y="633"/>
                    </a:lnTo>
                    <a:lnTo>
                      <a:pt x="1186" y="637"/>
                    </a:lnTo>
                    <a:lnTo>
                      <a:pt x="1181" y="639"/>
                    </a:lnTo>
                    <a:lnTo>
                      <a:pt x="1181" y="639"/>
                    </a:lnTo>
                    <a:lnTo>
                      <a:pt x="1175" y="637"/>
                    </a:lnTo>
                    <a:lnTo>
                      <a:pt x="1169" y="633"/>
                    </a:lnTo>
                    <a:lnTo>
                      <a:pt x="1166" y="628"/>
                    </a:lnTo>
                    <a:lnTo>
                      <a:pt x="1166" y="623"/>
                    </a:lnTo>
                    <a:lnTo>
                      <a:pt x="1166" y="623"/>
                    </a:lnTo>
                    <a:lnTo>
                      <a:pt x="1166" y="616"/>
                    </a:lnTo>
                    <a:lnTo>
                      <a:pt x="1169" y="611"/>
                    </a:lnTo>
                    <a:lnTo>
                      <a:pt x="1175" y="608"/>
                    </a:lnTo>
                    <a:lnTo>
                      <a:pt x="1181" y="606"/>
                    </a:lnTo>
                    <a:lnTo>
                      <a:pt x="1181" y="606"/>
                    </a:lnTo>
                    <a:close/>
                    <a:moveTo>
                      <a:pt x="1123" y="606"/>
                    </a:moveTo>
                    <a:lnTo>
                      <a:pt x="1123" y="606"/>
                    </a:lnTo>
                    <a:lnTo>
                      <a:pt x="1123" y="606"/>
                    </a:lnTo>
                    <a:lnTo>
                      <a:pt x="1129" y="608"/>
                    </a:lnTo>
                    <a:lnTo>
                      <a:pt x="1134" y="611"/>
                    </a:lnTo>
                    <a:lnTo>
                      <a:pt x="1137" y="616"/>
                    </a:lnTo>
                    <a:lnTo>
                      <a:pt x="1139" y="623"/>
                    </a:lnTo>
                    <a:lnTo>
                      <a:pt x="1139" y="623"/>
                    </a:lnTo>
                    <a:lnTo>
                      <a:pt x="1137" y="628"/>
                    </a:lnTo>
                    <a:lnTo>
                      <a:pt x="1134" y="633"/>
                    </a:lnTo>
                    <a:lnTo>
                      <a:pt x="1129" y="637"/>
                    </a:lnTo>
                    <a:lnTo>
                      <a:pt x="1123" y="639"/>
                    </a:lnTo>
                    <a:lnTo>
                      <a:pt x="1123" y="639"/>
                    </a:lnTo>
                    <a:lnTo>
                      <a:pt x="1117" y="637"/>
                    </a:lnTo>
                    <a:lnTo>
                      <a:pt x="1112" y="633"/>
                    </a:lnTo>
                    <a:lnTo>
                      <a:pt x="1108" y="628"/>
                    </a:lnTo>
                    <a:lnTo>
                      <a:pt x="1106" y="623"/>
                    </a:lnTo>
                    <a:lnTo>
                      <a:pt x="1106" y="623"/>
                    </a:lnTo>
                    <a:lnTo>
                      <a:pt x="1108" y="616"/>
                    </a:lnTo>
                    <a:lnTo>
                      <a:pt x="1112" y="611"/>
                    </a:lnTo>
                    <a:lnTo>
                      <a:pt x="1117" y="608"/>
                    </a:lnTo>
                    <a:lnTo>
                      <a:pt x="1123" y="606"/>
                    </a:lnTo>
                    <a:lnTo>
                      <a:pt x="1123" y="606"/>
                    </a:lnTo>
                    <a:close/>
                    <a:moveTo>
                      <a:pt x="1064" y="606"/>
                    </a:moveTo>
                    <a:lnTo>
                      <a:pt x="1064" y="606"/>
                    </a:lnTo>
                    <a:lnTo>
                      <a:pt x="1064" y="606"/>
                    </a:lnTo>
                    <a:lnTo>
                      <a:pt x="1071" y="608"/>
                    </a:lnTo>
                    <a:lnTo>
                      <a:pt x="1076" y="611"/>
                    </a:lnTo>
                    <a:lnTo>
                      <a:pt x="1079" y="616"/>
                    </a:lnTo>
                    <a:lnTo>
                      <a:pt x="1079" y="623"/>
                    </a:lnTo>
                    <a:lnTo>
                      <a:pt x="1079" y="623"/>
                    </a:lnTo>
                    <a:lnTo>
                      <a:pt x="1079" y="628"/>
                    </a:lnTo>
                    <a:lnTo>
                      <a:pt x="1076" y="633"/>
                    </a:lnTo>
                    <a:lnTo>
                      <a:pt x="1071" y="637"/>
                    </a:lnTo>
                    <a:lnTo>
                      <a:pt x="1064" y="639"/>
                    </a:lnTo>
                    <a:lnTo>
                      <a:pt x="1064" y="639"/>
                    </a:lnTo>
                    <a:lnTo>
                      <a:pt x="1059" y="637"/>
                    </a:lnTo>
                    <a:lnTo>
                      <a:pt x="1054" y="633"/>
                    </a:lnTo>
                    <a:lnTo>
                      <a:pt x="1050" y="628"/>
                    </a:lnTo>
                    <a:lnTo>
                      <a:pt x="1049" y="623"/>
                    </a:lnTo>
                    <a:lnTo>
                      <a:pt x="1049" y="623"/>
                    </a:lnTo>
                    <a:lnTo>
                      <a:pt x="1050" y="616"/>
                    </a:lnTo>
                    <a:lnTo>
                      <a:pt x="1054" y="611"/>
                    </a:lnTo>
                    <a:lnTo>
                      <a:pt x="1059" y="608"/>
                    </a:lnTo>
                    <a:lnTo>
                      <a:pt x="1064" y="606"/>
                    </a:lnTo>
                    <a:lnTo>
                      <a:pt x="1064" y="606"/>
                    </a:lnTo>
                    <a:close/>
                    <a:moveTo>
                      <a:pt x="1006" y="606"/>
                    </a:moveTo>
                    <a:lnTo>
                      <a:pt x="1006" y="606"/>
                    </a:lnTo>
                    <a:lnTo>
                      <a:pt x="1006" y="606"/>
                    </a:lnTo>
                    <a:lnTo>
                      <a:pt x="1013" y="608"/>
                    </a:lnTo>
                    <a:lnTo>
                      <a:pt x="1016" y="611"/>
                    </a:lnTo>
                    <a:lnTo>
                      <a:pt x="1020" y="616"/>
                    </a:lnTo>
                    <a:lnTo>
                      <a:pt x="1021" y="623"/>
                    </a:lnTo>
                    <a:lnTo>
                      <a:pt x="1021" y="623"/>
                    </a:lnTo>
                    <a:lnTo>
                      <a:pt x="1020" y="628"/>
                    </a:lnTo>
                    <a:lnTo>
                      <a:pt x="1016" y="633"/>
                    </a:lnTo>
                    <a:lnTo>
                      <a:pt x="1013" y="637"/>
                    </a:lnTo>
                    <a:lnTo>
                      <a:pt x="1006" y="639"/>
                    </a:lnTo>
                    <a:lnTo>
                      <a:pt x="1006" y="639"/>
                    </a:lnTo>
                    <a:lnTo>
                      <a:pt x="1001" y="637"/>
                    </a:lnTo>
                    <a:lnTo>
                      <a:pt x="996" y="633"/>
                    </a:lnTo>
                    <a:lnTo>
                      <a:pt x="992" y="628"/>
                    </a:lnTo>
                    <a:lnTo>
                      <a:pt x="991" y="623"/>
                    </a:lnTo>
                    <a:lnTo>
                      <a:pt x="991" y="623"/>
                    </a:lnTo>
                    <a:lnTo>
                      <a:pt x="992" y="616"/>
                    </a:lnTo>
                    <a:lnTo>
                      <a:pt x="996" y="611"/>
                    </a:lnTo>
                    <a:lnTo>
                      <a:pt x="1001" y="608"/>
                    </a:lnTo>
                    <a:lnTo>
                      <a:pt x="1006" y="606"/>
                    </a:lnTo>
                    <a:lnTo>
                      <a:pt x="1006" y="606"/>
                    </a:lnTo>
                    <a:close/>
                    <a:moveTo>
                      <a:pt x="948" y="606"/>
                    </a:moveTo>
                    <a:lnTo>
                      <a:pt x="948" y="606"/>
                    </a:lnTo>
                    <a:lnTo>
                      <a:pt x="948" y="606"/>
                    </a:lnTo>
                    <a:lnTo>
                      <a:pt x="953" y="608"/>
                    </a:lnTo>
                    <a:lnTo>
                      <a:pt x="958" y="611"/>
                    </a:lnTo>
                    <a:lnTo>
                      <a:pt x="962" y="616"/>
                    </a:lnTo>
                    <a:lnTo>
                      <a:pt x="963" y="623"/>
                    </a:lnTo>
                    <a:lnTo>
                      <a:pt x="963" y="623"/>
                    </a:lnTo>
                    <a:lnTo>
                      <a:pt x="962" y="628"/>
                    </a:lnTo>
                    <a:lnTo>
                      <a:pt x="958" y="633"/>
                    </a:lnTo>
                    <a:lnTo>
                      <a:pt x="953" y="637"/>
                    </a:lnTo>
                    <a:lnTo>
                      <a:pt x="948" y="639"/>
                    </a:lnTo>
                    <a:lnTo>
                      <a:pt x="948" y="639"/>
                    </a:lnTo>
                    <a:lnTo>
                      <a:pt x="941" y="637"/>
                    </a:lnTo>
                    <a:lnTo>
                      <a:pt x="936" y="633"/>
                    </a:lnTo>
                    <a:lnTo>
                      <a:pt x="933" y="628"/>
                    </a:lnTo>
                    <a:lnTo>
                      <a:pt x="933" y="623"/>
                    </a:lnTo>
                    <a:lnTo>
                      <a:pt x="933" y="623"/>
                    </a:lnTo>
                    <a:lnTo>
                      <a:pt x="933" y="616"/>
                    </a:lnTo>
                    <a:lnTo>
                      <a:pt x="936" y="611"/>
                    </a:lnTo>
                    <a:lnTo>
                      <a:pt x="941" y="608"/>
                    </a:lnTo>
                    <a:lnTo>
                      <a:pt x="948" y="606"/>
                    </a:lnTo>
                    <a:lnTo>
                      <a:pt x="948" y="606"/>
                    </a:lnTo>
                    <a:close/>
                    <a:moveTo>
                      <a:pt x="890" y="606"/>
                    </a:moveTo>
                    <a:lnTo>
                      <a:pt x="890" y="606"/>
                    </a:lnTo>
                    <a:lnTo>
                      <a:pt x="890" y="606"/>
                    </a:lnTo>
                    <a:lnTo>
                      <a:pt x="895" y="608"/>
                    </a:lnTo>
                    <a:lnTo>
                      <a:pt x="900" y="611"/>
                    </a:lnTo>
                    <a:lnTo>
                      <a:pt x="904" y="616"/>
                    </a:lnTo>
                    <a:lnTo>
                      <a:pt x="905" y="623"/>
                    </a:lnTo>
                    <a:lnTo>
                      <a:pt x="905" y="623"/>
                    </a:lnTo>
                    <a:lnTo>
                      <a:pt x="904" y="628"/>
                    </a:lnTo>
                    <a:lnTo>
                      <a:pt x="900" y="633"/>
                    </a:lnTo>
                    <a:lnTo>
                      <a:pt x="895" y="637"/>
                    </a:lnTo>
                    <a:lnTo>
                      <a:pt x="890" y="639"/>
                    </a:lnTo>
                    <a:lnTo>
                      <a:pt x="890" y="639"/>
                    </a:lnTo>
                    <a:lnTo>
                      <a:pt x="883" y="637"/>
                    </a:lnTo>
                    <a:lnTo>
                      <a:pt x="878" y="633"/>
                    </a:lnTo>
                    <a:lnTo>
                      <a:pt x="875" y="628"/>
                    </a:lnTo>
                    <a:lnTo>
                      <a:pt x="873" y="623"/>
                    </a:lnTo>
                    <a:lnTo>
                      <a:pt x="873" y="623"/>
                    </a:lnTo>
                    <a:lnTo>
                      <a:pt x="875" y="616"/>
                    </a:lnTo>
                    <a:lnTo>
                      <a:pt x="878" y="611"/>
                    </a:lnTo>
                    <a:lnTo>
                      <a:pt x="883" y="608"/>
                    </a:lnTo>
                    <a:lnTo>
                      <a:pt x="890" y="606"/>
                    </a:lnTo>
                    <a:lnTo>
                      <a:pt x="890" y="606"/>
                    </a:lnTo>
                    <a:close/>
                    <a:moveTo>
                      <a:pt x="831" y="606"/>
                    </a:moveTo>
                    <a:lnTo>
                      <a:pt x="831" y="606"/>
                    </a:lnTo>
                    <a:lnTo>
                      <a:pt x="831" y="606"/>
                    </a:lnTo>
                    <a:lnTo>
                      <a:pt x="837" y="608"/>
                    </a:lnTo>
                    <a:lnTo>
                      <a:pt x="842" y="611"/>
                    </a:lnTo>
                    <a:lnTo>
                      <a:pt x="846" y="616"/>
                    </a:lnTo>
                    <a:lnTo>
                      <a:pt x="846" y="623"/>
                    </a:lnTo>
                    <a:lnTo>
                      <a:pt x="846" y="623"/>
                    </a:lnTo>
                    <a:lnTo>
                      <a:pt x="846" y="628"/>
                    </a:lnTo>
                    <a:lnTo>
                      <a:pt x="842" y="633"/>
                    </a:lnTo>
                    <a:lnTo>
                      <a:pt x="837" y="637"/>
                    </a:lnTo>
                    <a:lnTo>
                      <a:pt x="831" y="639"/>
                    </a:lnTo>
                    <a:lnTo>
                      <a:pt x="831" y="639"/>
                    </a:lnTo>
                    <a:lnTo>
                      <a:pt x="825" y="637"/>
                    </a:lnTo>
                    <a:lnTo>
                      <a:pt x="820" y="633"/>
                    </a:lnTo>
                    <a:lnTo>
                      <a:pt x="817" y="628"/>
                    </a:lnTo>
                    <a:lnTo>
                      <a:pt x="815" y="623"/>
                    </a:lnTo>
                    <a:lnTo>
                      <a:pt x="815" y="623"/>
                    </a:lnTo>
                    <a:lnTo>
                      <a:pt x="817" y="616"/>
                    </a:lnTo>
                    <a:lnTo>
                      <a:pt x="820" y="611"/>
                    </a:lnTo>
                    <a:lnTo>
                      <a:pt x="825" y="608"/>
                    </a:lnTo>
                    <a:lnTo>
                      <a:pt x="831" y="606"/>
                    </a:lnTo>
                    <a:lnTo>
                      <a:pt x="831" y="606"/>
                    </a:lnTo>
                    <a:close/>
                    <a:moveTo>
                      <a:pt x="773" y="606"/>
                    </a:moveTo>
                    <a:lnTo>
                      <a:pt x="773" y="606"/>
                    </a:lnTo>
                    <a:lnTo>
                      <a:pt x="773" y="606"/>
                    </a:lnTo>
                    <a:lnTo>
                      <a:pt x="779" y="608"/>
                    </a:lnTo>
                    <a:lnTo>
                      <a:pt x="785" y="611"/>
                    </a:lnTo>
                    <a:lnTo>
                      <a:pt x="786" y="616"/>
                    </a:lnTo>
                    <a:lnTo>
                      <a:pt x="788" y="623"/>
                    </a:lnTo>
                    <a:lnTo>
                      <a:pt x="788" y="623"/>
                    </a:lnTo>
                    <a:lnTo>
                      <a:pt x="786" y="628"/>
                    </a:lnTo>
                    <a:lnTo>
                      <a:pt x="785" y="633"/>
                    </a:lnTo>
                    <a:lnTo>
                      <a:pt x="779" y="637"/>
                    </a:lnTo>
                    <a:lnTo>
                      <a:pt x="773" y="639"/>
                    </a:lnTo>
                    <a:lnTo>
                      <a:pt x="773" y="639"/>
                    </a:lnTo>
                    <a:lnTo>
                      <a:pt x="768" y="637"/>
                    </a:lnTo>
                    <a:lnTo>
                      <a:pt x="762" y="633"/>
                    </a:lnTo>
                    <a:lnTo>
                      <a:pt x="759" y="628"/>
                    </a:lnTo>
                    <a:lnTo>
                      <a:pt x="757" y="623"/>
                    </a:lnTo>
                    <a:lnTo>
                      <a:pt x="757" y="623"/>
                    </a:lnTo>
                    <a:lnTo>
                      <a:pt x="759" y="616"/>
                    </a:lnTo>
                    <a:lnTo>
                      <a:pt x="762" y="611"/>
                    </a:lnTo>
                    <a:lnTo>
                      <a:pt x="768" y="608"/>
                    </a:lnTo>
                    <a:lnTo>
                      <a:pt x="773" y="606"/>
                    </a:lnTo>
                    <a:lnTo>
                      <a:pt x="773" y="606"/>
                    </a:lnTo>
                    <a:close/>
                    <a:moveTo>
                      <a:pt x="715" y="606"/>
                    </a:moveTo>
                    <a:lnTo>
                      <a:pt x="715" y="606"/>
                    </a:lnTo>
                    <a:lnTo>
                      <a:pt x="715" y="606"/>
                    </a:lnTo>
                    <a:lnTo>
                      <a:pt x="720" y="608"/>
                    </a:lnTo>
                    <a:lnTo>
                      <a:pt x="725" y="611"/>
                    </a:lnTo>
                    <a:lnTo>
                      <a:pt x="728" y="616"/>
                    </a:lnTo>
                    <a:lnTo>
                      <a:pt x="730" y="623"/>
                    </a:lnTo>
                    <a:lnTo>
                      <a:pt x="730" y="623"/>
                    </a:lnTo>
                    <a:lnTo>
                      <a:pt x="728" y="628"/>
                    </a:lnTo>
                    <a:lnTo>
                      <a:pt x="725" y="633"/>
                    </a:lnTo>
                    <a:lnTo>
                      <a:pt x="720" y="637"/>
                    </a:lnTo>
                    <a:lnTo>
                      <a:pt x="715" y="639"/>
                    </a:lnTo>
                    <a:lnTo>
                      <a:pt x="715" y="639"/>
                    </a:lnTo>
                    <a:lnTo>
                      <a:pt x="708" y="637"/>
                    </a:lnTo>
                    <a:lnTo>
                      <a:pt x="703" y="633"/>
                    </a:lnTo>
                    <a:lnTo>
                      <a:pt x="701" y="628"/>
                    </a:lnTo>
                    <a:lnTo>
                      <a:pt x="699" y="623"/>
                    </a:lnTo>
                    <a:lnTo>
                      <a:pt x="699" y="623"/>
                    </a:lnTo>
                    <a:lnTo>
                      <a:pt x="701" y="616"/>
                    </a:lnTo>
                    <a:lnTo>
                      <a:pt x="703" y="611"/>
                    </a:lnTo>
                    <a:lnTo>
                      <a:pt x="708" y="608"/>
                    </a:lnTo>
                    <a:lnTo>
                      <a:pt x="715" y="606"/>
                    </a:lnTo>
                    <a:lnTo>
                      <a:pt x="715" y="606"/>
                    </a:lnTo>
                    <a:close/>
                    <a:moveTo>
                      <a:pt x="657" y="606"/>
                    </a:moveTo>
                    <a:lnTo>
                      <a:pt x="657" y="606"/>
                    </a:lnTo>
                    <a:lnTo>
                      <a:pt x="657" y="606"/>
                    </a:lnTo>
                    <a:lnTo>
                      <a:pt x="662" y="608"/>
                    </a:lnTo>
                    <a:lnTo>
                      <a:pt x="667" y="611"/>
                    </a:lnTo>
                    <a:lnTo>
                      <a:pt x="670" y="616"/>
                    </a:lnTo>
                    <a:lnTo>
                      <a:pt x="672" y="623"/>
                    </a:lnTo>
                    <a:lnTo>
                      <a:pt x="672" y="623"/>
                    </a:lnTo>
                    <a:lnTo>
                      <a:pt x="670" y="628"/>
                    </a:lnTo>
                    <a:lnTo>
                      <a:pt x="667" y="633"/>
                    </a:lnTo>
                    <a:lnTo>
                      <a:pt x="662" y="637"/>
                    </a:lnTo>
                    <a:lnTo>
                      <a:pt x="657" y="639"/>
                    </a:lnTo>
                    <a:lnTo>
                      <a:pt x="657" y="639"/>
                    </a:lnTo>
                    <a:lnTo>
                      <a:pt x="650" y="637"/>
                    </a:lnTo>
                    <a:lnTo>
                      <a:pt x="645" y="633"/>
                    </a:lnTo>
                    <a:lnTo>
                      <a:pt x="642" y="628"/>
                    </a:lnTo>
                    <a:lnTo>
                      <a:pt x="642" y="623"/>
                    </a:lnTo>
                    <a:lnTo>
                      <a:pt x="642" y="623"/>
                    </a:lnTo>
                    <a:lnTo>
                      <a:pt x="642" y="616"/>
                    </a:lnTo>
                    <a:lnTo>
                      <a:pt x="645" y="611"/>
                    </a:lnTo>
                    <a:lnTo>
                      <a:pt x="650" y="608"/>
                    </a:lnTo>
                    <a:lnTo>
                      <a:pt x="657" y="606"/>
                    </a:lnTo>
                    <a:lnTo>
                      <a:pt x="657" y="606"/>
                    </a:lnTo>
                    <a:close/>
                    <a:moveTo>
                      <a:pt x="597" y="606"/>
                    </a:moveTo>
                    <a:lnTo>
                      <a:pt x="597" y="606"/>
                    </a:lnTo>
                    <a:lnTo>
                      <a:pt x="597" y="606"/>
                    </a:lnTo>
                    <a:lnTo>
                      <a:pt x="604" y="608"/>
                    </a:lnTo>
                    <a:lnTo>
                      <a:pt x="609" y="611"/>
                    </a:lnTo>
                    <a:lnTo>
                      <a:pt x="613" y="616"/>
                    </a:lnTo>
                    <a:lnTo>
                      <a:pt x="613" y="623"/>
                    </a:lnTo>
                    <a:lnTo>
                      <a:pt x="613" y="623"/>
                    </a:lnTo>
                    <a:lnTo>
                      <a:pt x="613" y="628"/>
                    </a:lnTo>
                    <a:lnTo>
                      <a:pt x="609" y="633"/>
                    </a:lnTo>
                    <a:lnTo>
                      <a:pt x="604" y="637"/>
                    </a:lnTo>
                    <a:lnTo>
                      <a:pt x="597" y="639"/>
                    </a:lnTo>
                    <a:lnTo>
                      <a:pt x="597" y="639"/>
                    </a:lnTo>
                    <a:lnTo>
                      <a:pt x="592" y="637"/>
                    </a:lnTo>
                    <a:lnTo>
                      <a:pt x="587" y="633"/>
                    </a:lnTo>
                    <a:lnTo>
                      <a:pt x="584" y="628"/>
                    </a:lnTo>
                    <a:lnTo>
                      <a:pt x="582" y="623"/>
                    </a:lnTo>
                    <a:lnTo>
                      <a:pt x="582" y="623"/>
                    </a:lnTo>
                    <a:lnTo>
                      <a:pt x="584" y="616"/>
                    </a:lnTo>
                    <a:lnTo>
                      <a:pt x="587" y="611"/>
                    </a:lnTo>
                    <a:lnTo>
                      <a:pt x="592" y="608"/>
                    </a:lnTo>
                    <a:lnTo>
                      <a:pt x="597" y="606"/>
                    </a:lnTo>
                    <a:lnTo>
                      <a:pt x="597" y="606"/>
                    </a:lnTo>
                    <a:close/>
                    <a:moveTo>
                      <a:pt x="539" y="606"/>
                    </a:moveTo>
                    <a:lnTo>
                      <a:pt x="539" y="606"/>
                    </a:lnTo>
                    <a:lnTo>
                      <a:pt x="539" y="606"/>
                    </a:lnTo>
                    <a:lnTo>
                      <a:pt x="546" y="608"/>
                    </a:lnTo>
                    <a:lnTo>
                      <a:pt x="551" y="611"/>
                    </a:lnTo>
                    <a:lnTo>
                      <a:pt x="555" y="616"/>
                    </a:lnTo>
                    <a:lnTo>
                      <a:pt x="555" y="623"/>
                    </a:lnTo>
                    <a:lnTo>
                      <a:pt x="555" y="623"/>
                    </a:lnTo>
                    <a:lnTo>
                      <a:pt x="555" y="628"/>
                    </a:lnTo>
                    <a:lnTo>
                      <a:pt x="551" y="633"/>
                    </a:lnTo>
                    <a:lnTo>
                      <a:pt x="546" y="637"/>
                    </a:lnTo>
                    <a:lnTo>
                      <a:pt x="539" y="639"/>
                    </a:lnTo>
                    <a:lnTo>
                      <a:pt x="539" y="639"/>
                    </a:lnTo>
                    <a:lnTo>
                      <a:pt x="534" y="637"/>
                    </a:lnTo>
                    <a:lnTo>
                      <a:pt x="529" y="633"/>
                    </a:lnTo>
                    <a:lnTo>
                      <a:pt x="526" y="628"/>
                    </a:lnTo>
                    <a:lnTo>
                      <a:pt x="524" y="623"/>
                    </a:lnTo>
                    <a:lnTo>
                      <a:pt x="524" y="623"/>
                    </a:lnTo>
                    <a:lnTo>
                      <a:pt x="526" y="616"/>
                    </a:lnTo>
                    <a:lnTo>
                      <a:pt x="529" y="611"/>
                    </a:lnTo>
                    <a:lnTo>
                      <a:pt x="534" y="608"/>
                    </a:lnTo>
                    <a:lnTo>
                      <a:pt x="539" y="606"/>
                    </a:lnTo>
                    <a:lnTo>
                      <a:pt x="539" y="606"/>
                    </a:lnTo>
                    <a:close/>
                    <a:moveTo>
                      <a:pt x="481" y="606"/>
                    </a:moveTo>
                    <a:lnTo>
                      <a:pt x="481" y="606"/>
                    </a:lnTo>
                    <a:lnTo>
                      <a:pt x="481" y="606"/>
                    </a:lnTo>
                    <a:lnTo>
                      <a:pt x="487" y="608"/>
                    </a:lnTo>
                    <a:lnTo>
                      <a:pt x="492" y="611"/>
                    </a:lnTo>
                    <a:lnTo>
                      <a:pt x="495" y="616"/>
                    </a:lnTo>
                    <a:lnTo>
                      <a:pt x="497" y="623"/>
                    </a:lnTo>
                    <a:lnTo>
                      <a:pt x="497" y="623"/>
                    </a:lnTo>
                    <a:lnTo>
                      <a:pt x="495" y="628"/>
                    </a:lnTo>
                    <a:lnTo>
                      <a:pt x="492" y="633"/>
                    </a:lnTo>
                    <a:lnTo>
                      <a:pt x="487" y="637"/>
                    </a:lnTo>
                    <a:lnTo>
                      <a:pt x="481" y="639"/>
                    </a:lnTo>
                    <a:lnTo>
                      <a:pt x="481" y="639"/>
                    </a:lnTo>
                    <a:lnTo>
                      <a:pt x="475" y="637"/>
                    </a:lnTo>
                    <a:lnTo>
                      <a:pt x="471" y="633"/>
                    </a:lnTo>
                    <a:lnTo>
                      <a:pt x="468" y="628"/>
                    </a:lnTo>
                    <a:lnTo>
                      <a:pt x="466" y="623"/>
                    </a:lnTo>
                    <a:lnTo>
                      <a:pt x="466" y="623"/>
                    </a:lnTo>
                    <a:lnTo>
                      <a:pt x="468" y="616"/>
                    </a:lnTo>
                    <a:lnTo>
                      <a:pt x="471" y="611"/>
                    </a:lnTo>
                    <a:lnTo>
                      <a:pt x="475" y="608"/>
                    </a:lnTo>
                    <a:lnTo>
                      <a:pt x="481" y="606"/>
                    </a:lnTo>
                    <a:lnTo>
                      <a:pt x="481" y="606"/>
                    </a:lnTo>
                    <a:close/>
                    <a:moveTo>
                      <a:pt x="1239" y="564"/>
                    </a:moveTo>
                    <a:lnTo>
                      <a:pt x="1239" y="564"/>
                    </a:lnTo>
                    <a:lnTo>
                      <a:pt x="1239" y="564"/>
                    </a:lnTo>
                    <a:lnTo>
                      <a:pt x="1246" y="564"/>
                    </a:lnTo>
                    <a:lnTo>
                      <a:pt x="1249" y="567"/>
                    </a:lnTo>
                    <a:lnTo>
                      <a:pt x="1253" y="572"/>
                    </a:lnTo>
                    <a:lnTo>
                      <a:pt x="1255" y="579"/>
                    </a:lnTo>
                    <a:lnTo>
                      <a:pt x="1255" y="579"/>
                    </a:lnTo>
                    <a:lnTo>
                      <a:pt x="1253" y="586"/>
                    </a:lnTo>
                    <a:lnTo>
                      <a:pt x="1249" y="591"/>
                    </a:lnTo>
                    <a:lnTo>
                      <a:pt x="1246" y="594"/>
                    </a:lnTo>
                    <a:lnTo>
                      <a:pt x="1239" y="596"/>
                    </a:lnTo>
                    <a:lnTo>
                      <a:pt x="1239" y="596"/>
                    </a:lnTo>
                    <a:lnTo>
                      <a:pt x="1232" y="594"/>
                    </a:lnTo>
                    <a:lnTo>
                      <a:pt x="1229" y="591"/>
                    </a:lnTo>
                    <a:lnTo>
                      <a:pt x="1226" y="586"/>
                    </a:lnTo>
                    <a:lnTo>
                      <a:pt x="1224" y="579"/>
                    </a:lnTo>
                    <a:lnTo>
                      <a:pt x="1224" y="579"/>
                    </a:lnTo>
                    <a:lnTo>
                      <a:pt x="1226" y="572"/>
                    </a:lnTo>
                    <a:lnTo>
                      <a:pt x="1229" y="567"/>
                    </a:lnTo>
                    <a:lnTo>
                      <a:pt x="1232" y="564"/>
                    </a:lnTo>
                    <a:lnTo>
                      <a:pt x="1239" y="564"/>
                    </a:lnTo>
                    <a:lnTo>
                      <a:pt x="1239" y="564"/>
                    </a:lnTo>
                    <a:close/>
                    <a:moveTo>
                      <a:pt x="1181" y="564"/>
                    </a:moveTo>
                    <a:lnTo>
                      <a:pt x="1181" y="564"/>
                    </a:lnTo>
                    <a:lnTo>
                      <a:pt x="1181" y="564"/>
                    </a:lnTo>
                    <a:lnTo>
                      <a:pt x="1186" y="564"/>
                    </a:lnTo>
                    <a:lnTo>
                      <a:pt x="1192" y="567"/>
                    </a:lnTo>
                    <a:lnTo>
                      <a:pt x="1195" y="572"/>
                    </a:lnTo>
                    <a:lnTo>
                      <a:pt x="1197" y="579"/>
                    </a:lnTo>
                    <a:lnTo>
                      <a:pt x="1197" y="579"/>
                    </a:lnTo>
                    <a:lnTo>
                      <a:pt x="1195" y="586"/>
                    </a:lnTo>
                    <a:lnTo>
                      <a:pt x="1192" y="591"/>
                    </a:lnTo>
                    <a:lnTo>
                      <a:pt x="1186" y="594"/>
                    </a:lnTo>
                    <a:lnTo>
                      <a:pt x="1181" y="596"/>
                    </a:lnTo>
                    <a:lnTo>
                      <a:pt x="1181" y="596"/>
                    </a:lnTo>
                    <a:lnTo>
                      <a:pt x="1175" y="594"/>
                    </a:lnTo>
                    <a:lnTo>
                      <a:pt x="1169" y="591"/>
                    </a:lnTo>
                    <a:lnTo>
                      <a:pt x="1166" y="586"/>
                    </a:lnTo>
                    <a:lnTo>
                      <a:pt x="1166" y="579"/>
                    </a:lnTo>
                    <a:lnTo>
                      <a:pt x="1166" y="579"/>
                    </a:lnTo>
                    <a:lnTo>
                      <a:pt x="1166" y="572"/>
                    </a:lnTo>
                    <a:lnTo>
                      <a:pt x="1169" y="567"/>
                    </a:lnTo>
                    <a:lnTo>
                      <a:pt x="1175" y="564"/>
                    </a:lnTo>
                    <a:lnTo>
                      <a:pt x="1181" y="564"/>
                    </a:lnTo>
                    <a:lnTo>
                      <a:pt x="1181" y="564"/>
                    </a:lnTo>
                    <a:close/>
                    <a:moveTo>
                      <a:pt x="1123" y="564"/>
                    </a:moveTo>
                    <a:lnTo>
                      <a:pt x="1123" y="564"/>
                    </a:lnTo>
                    <a:lnTo>
                      <a:pt x="1123" y="564"/>
                    </a:lnTo>
                    <a:lnTo>
                      <a:pt x="1129" y="564"/>
                    </a:lnTo>
                    <a:lnTo>
                      <a:pt x="1134" y="567"/>
                    </a:lnTo>
                    <a:lnTo>
                      <a:pt x="1137" y="572"/>
                    </a:lnTo>
                    <a:lnTo>
                      <a:pt x="1139" y="579"/>
                    </a:lnTo>
                    <a:lnTo>
                      <a:pt x="1139" y="579"/>
                    </a:lnTo>
                    <a:lnTo>
                      <a:pt x="1137" y="586"/>
                    </a:lnTo>
                    <a:lnTo>
                      <a:pt x="1134" y="591"/>
                    </a:lnTo>
                    <a:lnTo>
                      <a:pt x="1129" y="594"/>
                    </a:lnTo>
                    <a:lnTo>
                      <a:pt x="1123" y="596"/>
                    </a:lnTo>
                    <a:lnTo>
                      <a:pt x="1123" y="596"/>
                    </a:lnTo>
                    <a:lnTo>
                      <a:pt x="1117" y="594"/>
                    </a:lnTo>
                    <a:lnTo>
                      <a:pt x="1112" y="591"/>
                    </a:lnTo>
                    <a:lnTo>
                      <a:pt x="1108" y="586"/>
                    </a:lnTo>
                    <a:lnTo>
                      <a:pt x="1106" y="579"/>
                    </a:lnTo>
                    <a:lnTo>
                      <a:pt x="1106" y="579"/>
                    </a:lnTo>
                    <a:lnTo>
                      <a:pt x="1108" y="572"/>
                    </a:lnTo>
                    <a:lnTo>
                      <a:pt x="1112" y="567"/>
                    </a:lnTo>
                    <a:lnTo>
                      <a:pt x="1117" y="564"/>
                    </a:lnTo>
                    <a:lnTo>
                      <a:pt x="1123" y="564"/>
                    </a:lnTo>
                    <a:lnTo>
                      <a:pt x="1123" y="564"/>
                    </a:lnTo>
                    <a:close/>
                    <a:moveTo>
                      <a:pt x="1064" y="564"/>
                    </a:moveTo>
                    <a:lnTo>
                      <a:pt x="1064" y="564"/>
                    </a:lnTo>
                    <a:lnTo>
                      <a:pt x="1064" y="564"/>
                    </a:lnTo>
                    <a:lnTo>
                      <a:pt x="1071" y="564"/>
                    </a:lnTo>
                    <a:lnTo>
                      <a:pt x="1076" y="567"/>
                    </a:lnTo>
                    <a:lnTo>
                      <a:pt x="1079" y="572"/>
                    </a:lnTo>
                    <a:lnTo>
                      <a:pt x="1079" y="579"/>
                    </a:lnTo>
                    <a:lnTo>
                      <a:pt x="1079" y="579"/>
                    </a:lnTo>
                    <a:lnTo>
                      <a:pt x="1079" y="586"/>
                    </a:lnTo>
                    <a:lnTo>
                      <a:pt x="1076" y="591"/>
                    </a:lnTo>
                    <a:lnTo>
                      <a:pt x="1071" y="594"/>
                    </a:lnTo>
                    <a:lnTo>
                      <a:pt x="1064" y="596"/>
                    </a:lnTo>
                    <a:lnTo>
                      <a:pt x="1064" y="596"/>
                    </a:lnTo>
                    <a:lnTo>
                      <a:pt x="1059" y="594"/>
                    </a:lnTo>
                    <a:lnTo>
                      <a:pt x="1054" y="591"/>
                    </a:lnTo>
                    <a:lnTo>
                      <a:pt x="1050" y="586"/>
                    </a:lnTo>
                    <a:lnTo>
                      <a:pt x="1049" y="579"/>
                    </a:lnTo>
                    <a:lnTo>
                      <a:pt x="1049" y="579"/>
                    </a:lnTo>
                    <a:lnTo>
                      <a:pt x="1050" y="572"/>
                    </a:lnTo>
                    <a:lnTo>
                      <a:pt x="1054" y="567"/>
                    </a:lnTo>
                    <a:lnTo>
                      <a:pt x="1059" y="564"/>
                    </a:lnTo>
                    <a:lnTo>
                      <a:pt x="1064" y="564"/>
                    </a:lnTo>
                    <a:lnTo>
                      <a:pt x="1064" y="564"/>
                    </a:lnTo>
                    <a:close/>
                    <a:moveTo>
                      <a:pt x="1006" y="564"/>
                    </a:moveTo>
                    <a:lnTo>
                      <a:pt x="1006" y="564"/>
                    </a:lnTo>
                    <a:lnTo>
                      <a:pt x="1006" y="564"/>
                    </a:lnTo>
                    <a:lnTo>
                      <a:pt x="1013" y="564"/>
                    </a:lnTo>
                    <a:lnTo>
                      <a:pt x="1016" y="567"/>
                    </a:lnTo>
                    <a:lnTo>
                      <a:pt x="1020" y="572"/>
                    </a:lnTo>
                    <a:lnTo>
                      <a:pt x="1021" y="579"/>
                    </a:lnTo>
                    <a:lnTo>
                      <a:pt x="1021" y="579"/>
                    </a:lnTo>
                    <a:lnTo>
                      <a:pt x="1020" y="586"/>
                    </a:lnTo>
                    <a:lnTo>
                      <a:pt x="1016" y="591"/>
                    </a:lnTo>
                    <a:lnTo>
                      <a:pt x="1013" y="594"/>
                    </a:lnTo>
                    <a:lnTo>
                      <a:pt x="1006" y="596"/>
                    </a:lnTo>
                    <a:lnTo>
                      <a:pt x="1006" y="596"/>
                    </a:lnTo>
                    <a:lnTo>
                      <a:pt x="1001" y="594"/>
                    </a:lnTo>
                    <a:lnTo>
                      <a:pt x="996" y="591"/>
                    </a:lnTo>
                    <a:lnTo>
                      <a:pt x="992" y="586"/>
                    </a:lnTo>
                    <a:lnTo>
                      <a:pt x="991" y="579"/>
                    </a:lnTo>
                    <a:lnTo>
                      <a:pt x="991" y="579"/>
                    </a:lnTo>
                    <a:lnTo>
                      <a:pt x="992" y="572"/>
                    </a:lnTo>
                    <a:lnTo>
                      <a:pt x="996" y="567"/>
                    </a:lnTo>
                    <a:lnTo>
                      <a:pt x="1001" y="564"/>
                    </a:lnTo>
                    <a:lnTo>
                      <a:pt x="1006" y="564"/>
                    </a:lnTo>
                    <a:lnTo>
                      <a:pt x="1006" y="564"/>
                    </a:lnTo>
                    <a:close/>
                    <a:moveTo>
                      <a:pt x="948" y="564"/>
                    </a:moveTo>
                    <a:lnTo>
                      <a:pt x="948" y="564"/>
                    </a:lnTo>
                    <a:lnTo>
                      <a:pt x="948" y="564"/>
                    </a:lnTo>
                    <a:lnTo>
                      <a:pt x="953" y="564"/>
                    </a:lnTo>
                    <a:lnTo>
                      <a:pt x="958" y="567"/>
                    </a:lnTo>
                    <a:lnTo>
                      <a:pt x="962" y="572"/>
                    </a:lnTo>
                    <a:lnTo>
                      <a:pt x="963" y="579"/>
                    </a:lnTo>
                    <a:lnTo>
                      <a:pt x="963" y="579"/>
                    </a:lnTo>
                    <a:lnTo>
                      <a:pt x="962" y="586"/>
                    </a:lnTo>
                    <a:lnTo>
                      <a:pt x="958" y="591"/>
                    </a:lnTo>
                    <a:lnTo>
                      <a:pt x="953" y="594"/>
                    </a:lnTo>
                    <a:lnTo>
                      <a:pt x="948" y="596"/>
                    </a:lnTo>
                    <a:lnTo>
                      <a:pt x="948" y="596"/>
                    </a:lnTo>
                    <a:lnTo>
                      <a:pt x="941" y="594"/>
                    </a:lnTo>
                    <a:lnTo>
                      <a:pt x="936" y="591"/>
                    </a:lnTo>
                    <a:lnTo>
                      <a:pt x="933" y="586"/>
                    </a:lnTo>
                    <a:lnTo>
                      <a:pt x="933" y="579"/>
                    </a:lnTo>
                    <a:lnTo>
                      <a:pt x="933" y="579"/>
                    </a:lnTo>
                    <a:lnTo>
                      <a:pt x="933" y="572"/>
                    </a:lnTo>
                    <a:lnTo>
                      <a:pt x="936" y="567"/>
                    </a:lnTo>
                    <a:lnTo>
                      <a:pt x="941" y="564"/>
                    </a:lnTo>
                    <a:lnTo>
                      <a:pt x="948" y="564"/>
                    </a:lnTo>
                    <a:lnTo>
                      <a:pt x="948" y="564"/>
                    </a:lnTo>
                    <a:close/>
                    <a:moveTo>
                      <a:pt x="890" y="564"/>
                    </a:moveTo>
                    <a:lnTo>
                      <a:pt x="890" y="564"/>
                    </a:lnTo>
                    <a:lnTo>
                      <a:pt x="890" y="564"/>
                    </a:lnTo>
                    <a:lnTo>
                      <a:pt x="895" y="564"/>
                    </a:lnTo>
                    <a:lnTo>
                      <a:pt x="900" y="567"/>
                    </a:lnTo>
                    <a:lnTo>
                      <a:pt x="904" y="572"/>
                    </a:lnTo>
                    <a:lnTo>
                      <a:pt x="905" y="579"/>
                    </a:lnTo>
                    <a:lnTo>
                      <a:pt x="905" y="579"/>
                    </a:lnTo>
                    <a:lnTo>
                      <a:pt x="904" y="586"/>
                    </a:lnTo>
                    <a:lnTo>
                      <a:pt x="900" y="591"/>
                    </a:lnTo>
                    <a:lnTo>
                      <a:pt x="895" y="594"/>
                    </a:lnTo>
                    <a:lnTo>
                      <a:pt x="890" y="596"/>
                    </a:lnTo>
                    <a:lnTo>
                      <a:pt x="890" y="596"/>
                    </a:lnTo>
                    <a:lnTo>
                      <a:pt x="883" y="594"/>
                    </a:lnTo>
                    <a:lnTo>
                      <a:pt x="878" y="591"/>
                    </a:lnTo>
                    <a:lnTo>
                      <a:pt x="875" y="586"/>
                    </a:lnTo>
                    <a:lnTo>
                      <a:pt x="873" y="579"/>
                    </a:lnTo>
                    <a:lnTo>
                      <a:pt x="873" y="579"/>
                    </a:lnTo>
                    <a:lnTo>
                      <a:pt x="875" y="572"/>
                    </a:lnTo>
                    <a:lnTo>
                      <a:pt x="878" y="567"/>
                    </a:lnTo>
                    <a:lnTo>
                      <a:pt x="883" y="564"/>
                    </a:lnTo>
                    <a:lnTo>
                      <a:pt x="890" y="564"/>
                    </a:lnTo>
                    <a:lnTo>
                      <a:pt x="890" y="564"/>
                    </a:lnTo>
                    <a:close/>
                    <a:moveTo>
                      <a:pt x="831" y="564"/>
                    </a:moveTo>
                    <a:lnTo>
                      <a:pt x="831" y="564"/>
                    </a:lnTo>
                    <a:lnTo>
                      <a:pt x="831" y="564"/>
                    </a:lnTo>
                    <a:lnTo>
                      <a:pt x="837" y="564"/>
                    </a:lnTo>
                    <a:lnTo>
                      <a:pt x="842" y="567"/>
                    </a:lnTo>
                    <a:lnTo>
                      <a:pt x="846" y="572"/>
                    </a:lnTo>
                    <a:lnTo>
                      <a:pt x="846" y="579"/>
                    </a:lnTo>
                    <a:lnTo>
                      <a:pt x="846" y="579"/>
                    </a:lnTo>
                    <a:lnTo>
                      <a:pt x="846" y="586"/>
                    </a:lnTo>
                    <a:lnTo>
                      <a:pt x="842" y="591"/>
                    </a:lnTo>
                    <a:lnTo>
                      <a:pt x="837" y="594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5" y="594"/>
                    </a:lnTo>
                    <a:lnTo>
                      <a:pt x="820" y="591"/>
                    </a:lnTo>
                    <a:lnTo>
                      <a:pt x="817" y="586"/>
                    </a:lnTo>
                    <a:lnTo>
                      <a:pt x="815" y="579"/>
                    </a:lnTo>
                    <a:lnTo>
                      <a:pt x="815" y="579"/>
                    </a:lnTo>
                    <a:lnTo>
                      <a:pt x="817" y="572"/>
                    </a:lnTo>
                    <a:lnTo>
                      <a:pt x="820" y="567"/>
                    </a:lnTo>
                    <a:lnTo>
                      <a:pt x="825" y="564"/>
                    </a:lnTo>
                    <a:lnTo>
                      <a:pt x="831" y="564"/>
                    </a:lnTo>
                    <a:lnTo>
                      <a:pt x="831" y="564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79" y="564"/>
                    </a:lnTo>
                    <a:lnTo>
                      <a:pt x="785" y="567"/>
                    </a:lnTo>
                    <a:lnTo>
                      <a:pt x="786" y="572"/>
                    </a:lnTo>
                    <a:lnTo>
                      <a:pt x="788" y="579"/>
                    </a:lnTo>
                    <a:lnTo>
                      <a:pt x="788" y="579"/>
                    </a:lnTo>
                    <a:lnTo>
                      <a:pt x="786" y="586"/>
                    </a:lnTo>
                    <a:lnTo>
                      <a:pt x="785" y="591"/>
                    </a:lnTo>
                    <a:lnTo>
                      <a:pt x="779" y="594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8" y="594"/>
                    </a:lnTo>
                    <a:lnTo>
                      <a:pt x="762" y="591"/>
                    </a:lnTo>
                    <a:lnTo>
                      <a:pt x="759" y="586"/>
                    </a:lnTo>
                    <a:lnTo>
                      <a:pt x="757" y="579"/>
                    </a:lnTo>
                    <a:lnTo>
                      <a:pt x="757" y="579"/>
                    </a:lnTo>
                    <a:lnTo>
                      <a:pt x="759" y="572"/>
                    </a:lnTo>
                    <a:lnTo>
                      <a:pt x="762" y="567"/>
                    </a:lnTo>
                    <a:lnTo>
                      <a:pt x="768" y="564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5" y="564"/>
                    </a:moveTo>
                    <a:lnTo>
                      <a:pt x="715" y="564"/>
                    </a:lnTo>
                    <a:lnTo>
                      <a:pt x="715" y="564"/>
                    </a:lnTo>
                    <a:lnTo>
                      <a:pt x="720" y="564"/>
                    </a:lnTo>
                    <a:lnTo>
                      <a:pt x="725" y="567"/>
                    </a:lnTo>
                    <a:lnTo>
                      <a:pt x="728" y="572"/>
                    </a:lnTo>
                    <a:lnTo>
                      <a:pt x="730" y="579"/>
                    </a:lnTo>
                    <a:lnTo>
                      <a:pt x="730" y="579"/>
                    </a:lnTo>
                    <a:lnTo>
                      <a:pt x="728" y="586"/>
                    </a:lnTo>
                    <a:lnTo>
                      <a:pt x="725" y="591"/>
                    </a:lnTo>
                    <a:lnTo>
                      <a:pt x="720" y="594"/>
                    </a:lnTo>
                    <a:lnTo>
                      <a:pt x="715" y="596"/>
                    </a:lnTo>
                    <a:lnTo>
                      <a:pt x="715" y="596"/>
                    </a:lnTo>
                    <a:lnTo>
                      <a:pt x="708" y="594"/>
                    </a:lnTo>
                    <a:lnTo>
                      <a:pt x="703" y="591"/>
                    </a:lnTo>
                    <a:lnTo>
                      <a:pt x="701" y="586"/>
                    </a:lnTo>
                    <a:lnTo>
                      <a:pt x="699" y="579"/>
                    </a:lnTo>
                    <a:lnTo>
                      <a:pt x="699" y="579"/>
                    </a:lnTo>
                    <a:lnTo>
                      <a:pt x="701" y="572"/>
                    </a:lnTo>
                    <a:lnTo>
                      <a:pt x="703" y="567"/>
                    </a:lnTo>
                    <a:lnTo>
                      <a:pt x="708" y="564"/>
                    </a:lnTo>
                    <a:lnTo>
                      <a:pt x="715" y="564"/>
                    </a:lnTo>
                    <a:lnTo>
                      <a:pt x="715" y="564"/>
                    </a:lnTo>
                    <a:close/>
                    <a:moveTo>
                      <a:pt x="657" y="564"/>
                    </a:moveTo>
                    <a:lnTo>
                      <a:pt x="657" y="564"/>
                    </a:lnTo>
                    <a:lnTo>
                      <a:pt x="657" y="564"/>
                    </a:lnTo>
                    <a:lnTo>
                      <a:pt x="662" y="564"/>
                    </a:lnTo>
                    <a:lnTo>
                      <a:pt x="667" y="567"/>
                    </a:lnTo>
                    <a:lnTo>
                      <a:pt x="670" y="572"/>
                    </a:lnTo>
                    <a:lnTo>
                      <a:pt x="672" y="579"/>
                    </a:lnTo>
                    <a:lnTo>
                      <a:pt x="672" y="579"/>
                    </a:lnTo>
                    <a:lnTo>
                      <a:pt x="670" y="586"/>
                    </a:lnTo>
                    <a:lnTo>
                      <a:pt x="667" y="591"/>
                    </a:lnTo>
                    <a:lnTo>
                      <a:pt x="662" y="594"/>
                    </a:lnTo>
                    <a:lnTo>
                      <a:pt x="657" y="596"/>
                    </a:lnTo>
                    <a:lnTo>
                      <a:pt x="657" y="596"/>
                    </a:lnTo>
                    <a:lnTo>
                      <a:pt x="650" y="594"/>
                    </a:lnTo>
                    <a:lnTo>
                      <a:pt x="645" y="591"/>
                    </a:lnTo>
                    <a:lnTo>
                      <a:pt x="642" y="586"/>
                    </a:lnTo>
                    <a:lnTo>
                      <a:pt x="642" y="579"/>
                    </a:lnTo>
                    <a:lnTo>
                      <a:pt x="642" y="579"/>
                    </a:lnTo>
                    <a:lnTo>
                      <a:pt x="642" y="572"/>
                    </a:lnTo>
                    <a:lnTo>
                      <a:pt x="645" y="567"/>
                    </a:lnTo>
                    <a:lnTo>
                      <a:pt x="650" y="564"/>
                    </a:lnTo>
                    <a:lnTo>
                      <a:pt x="657" y="564"/>
                    </a:lnTo>
                    <a:lnTo>
                      <a:pt x="657" y="564"/>
                    </a:lnTo>
                    <a:close/>
                    <a:moveTo>
                      <a:pt x="597" y="564"/>
                    </a:moveTo>
                    <a:lnTo>
                      <a:pt x="597" y="564"/>
                    </a:lnTo>
                    <a:lnTo>
                      <a:pt x="597" y="564"/>
                    </a:lnTo>
                    <a:lnTo>
                      <a:pt x="604" y="564"/>
                    </a:lnTo>
                    <a:lnTo>
                      <a:pt x="609" y="567"/>
                    </a:lnTo>
                    <a:lnTo>
                      <a:pt x="613" y="572"/>
                    </a:lnTo>
                    <a:lnTo>
                      <a:pt x="613" y="579"/>
                    </a:lnTo>
                    <a:lnTo>
                      <a:pt x="613" y="579"/>
                    </a:lnTo>
                    <a:lnTo>
                      <a:pt x="613" y="586"/>
                    </a:lnTo>
                    <a:lnTo>
                      <a:pt x="609" y="591"/>
                    </a:lnTo>
                    <a:lnTo>
                      <a:pt x="604" y="594"/>
                    </a:lnTo>
                    <a:lnTo>
                      <a:pt x="597" y="596"/>
                    </a:lnTo>
                    <a:lnTo>
                      <a:pt x="597" y="596"/>
                    </a:lnTo>
                    <a:lnTo>
                      <a:pt x="592" y="594"/>
                    </a:lnTo>
                    <a:lnTo>
                      <a:pt x="587" y="591"/>
                    </a:lnTo>
                    <a:lnTo>
                      <a:pt x="584" y="586"/>
                    </a:lnTo>
                    <a:lnTo>
                      <a:pt x="582" y="579"/>
                    </a:lnTo>
                    <a:lnTo>
                      <a:pt x="582" y="579"/>
                    </a:lnTo>
                    <a:lnTo>
                      <a:pt x="584" y="572"/>
                    </a:lnTo>
                    <a:lnTo>
                      <a:pt x="587" y="567"/>
                    </a:lnTo>
                    <a:lnTo>
                      <a:pt x="592" y="564"/>
                    </a:lnTo>
                    <a:lnTo>
                      <a:pt x="597" y="564"/>
                    </a:lnTo>
                    <a:lnTo>
                      <a:pt x="597" y="564"/>
                    </a:lnTo>
                    <a:close/>
                    <a:moveTo>
                      <a:pt x="539" y="564"/>
                    </a:moveTo>
                    <a:lnTo>
                      <a:pt x="539" y="564"/>
                    </a:lnTo>
                    <a:lnTo>
                      <a:pt x="539" y="564"/>
                    </a:lnTo>
                    <a:lnTo>
                      <a:pt x="546" y="564"/>
                    </a:lnTo>
                    <a:lnTo>
                      <a:pt x="551" y="567"/>
                    </a:lnTo>
                    <a:lnTo>
                      <a:pt x="555" y="572"/>
                    </a:lnTo>
                    <a:lnTo>
                      <a:pt x="555" y="579"/>
                    </a:lnTo>
                    <a:lnTo>
                      <a:pt x="555" y="579"/>
                    </a:lnTo>
                    <a:lnTo>
                      <a:pt x="555" y="586"/>
                    </a:lnTo>
                    <a:lnTo>
                      <a:pt x="551" y="591"/>
                    </a:lnTo>
                    <a:lnTo>
                      <a:pt x="546" y="594"/>
                    </a:lnTo>
                    <a:lnTo>
                      <a:pt x="539" y="596"/>
                    </a:lnTo>
                    <a:lnTo>
                      <a:pt x="539" y="596"/>
                    </a:lnTo>
                    <a:lnTo>
                      <a:pt x="534" y="594"/>
                    </a:lnTo>
                    <a:lnTo>
                      <a:pt x="529" y="591"/>
                    </a:lnTo>
                    <a:lnTo>
                      <a:pt x="526" y="586"/>
                    </a:lnTo>
                    <a:lnTo>
                      <a:pt x="524" y="579"/>
                    </a:lnTo>
                    <a:lnTo>
                      <a:pt x="524" y="579"/>
                    </a:lnTo>
                    <a:lnTo>
                      <a:pt x="526" y="572"/>
                    </a:lnTo>
                    <a:lnTo>
                      <a:pt x="529" y="567"/>
                    </a:lnTo>
                    <a:lnTo>
                      <a:pt x="534" y="564"/>
                    </a:lnTo>
                    <a:lnTo>
                      <a:pt x="539" y="564"/>
                    </a:lnTo>
                    <a:lnTo>
                      <a:pt x="539" y="564"/>
                    </a:lnTo>
                    <a:close/>
                    <a:moveTo>
                      <a:pt x="481" y="564"/>
                    </a:moveTo>
                    <a:lnTo>
                      <a:pt x="481" y="564"/>
                    </a:lnTo>
                    <a:lnTo>
                      <a:pt x="481" y="564"/>
                    </a:lnTo>
                    <a:lnTo>
                      <a:pt x="487" y="564"/>
                    </a:lnTo>
                    <a:lnTo>
                      <a:pt x="492" y="567"/>
                    </a:lnTo>
                    <a:lnTo>
                      <a:pt x="495" y="572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5" y="586"/>
                    </a:lnTo>
                    <a:lnTo>
                      <a:pt x="492" y="591"/>
                    </a:lnTo>
                    <a:lnTo>
                      <a:pt x="487" y="594"/>
                    </a:lnTo>
                    <a:lnTo>
                      <a:pt x="481" y="596"/>
                    </a:lnTo>
                    <a:lnTo>
                      <a:pt x="481" y="596"/>
                    </a:lnTo>
                    <a:lnTo>
                      <a:pt x="475" y="594"/>
                    </a:lnTo>
                    <a:lnTo>
                      <a:pt x="471" y="591"/>
                    </a:lnTo>
                    <a:lnTo>
                      <a:pt x="468" y="586"/>
                    </a:lnTo>
                    <a:lnTo>
                      <a:pt x="466" y="579"/>
                    </a:lnTo>
                    <a:lnTo>
                      <a:pt x="466" y="579"/>
                    </a:lnTo>
                    <a:lnTo>
                      <a:pt x="468" y="572"/>
                    </a:lnTo>
                    <a:lnTo>
                      <a:pt x="471" y="567"/>
                    </a:lnTo>
                    <a:lnTo>
                      <a:pt x="475" y="564"/>
                    </a:lnTo>
                    <a:lnTo>
                      <a:pt x="481" y="564"/>
                    </a:lnTo>
                    <a:lnTo>
                      <a:pt x="481" y="564"/>
                    </a:lnTo>
                    <a:close/>
                    <a:moveTo>
                      <a:pt x="1239" y="519"/>
                    </a:moveTo>
                    <a:lnTo>
                      <a:pt x="1239" y="519"/>
                    </a:lnTo>
                    <a:lnTo>
                      <a:pt x="1239" y="519"/>
                    </a:lnTo>
                    <a:lnTo>
                      <a:pt x="1246" y="521"/>
                    </a:lnTo>
                    <a:lnTo>
                      <a:pt x="1249" y="524"/>
                    </a:lnTo>
                    <a:lnTo>
                      <a:pt x="1253" y="530"/>
                    </a:lnTo>
                    <a:lnTo>
                      <a:pt x="1255" y="536"/>
                    </a:lnTo>
                    <a:lnTo>
                      <a:pt x="1255" y="536"/>
                    </a:lnTo>
                    <a:lnTo>
                      <a:pt x="1253" y="542"/>
                    </a:lnTo>
                    <a:lnTo>
                      <a:pt x="1249" y="547"/>
                    </a:lnTo>
                    <a:lnTo>
                      <a:pt x="1246" y="550"/>
                    </a:lnTo>
                    <a:lnTo>
                      <a:pt x="1239" y="552"/>
                    </a:lnTo>
                    <a:lnTo>
                      <a:pt x="1239" y="552"/>
                    </a:lnTo>
                    <a:lnTo>
                      <a:pt x="1232" y="550"/>
                    </a:lnTo>
                    <a:lnTo>
                      <a:pt x="1229" y="547"/>
                    </a:lnTo>
                    <a:lnTo>
                      <a:pt x="1226" y="542"/>
                    </a:lnTo>
                    <a:lnTo>
                      <a:pt x="1224" y="536"/>
                    </a:lnTo>
                    <a:lnTo>
                      <a:pt x="1224" y="536"/>
                    </a:lnTo>
                    <a:lnTo>
                      <a:pt x="1226" y="530"/>
                    </a:lnTo>
                    <a:lnTo>
                      <a:pt x="1229" y="524"/>
                    </a:lnTo>
                    <a:lnTo>
                      <a:pt x="1232" y="521"/>
                    </a:lnTo>
                    <a:lnTo>
                      <a:pt x="1239" y="519"/>
                    </a:lnTo>
                    <a:lnTo>
                      <a:pt x="1239" y="519"/>
                    </a:lnTo>
                    <a:close/>
                    <a:moveTo>
                      <a:pt x="1181" y="519"/>
                    </a:moveTo>
                    <a:lnTo>
                      <a:pt x="1181" y="519"/>
                    </a:lnTo>
                    <a:lnTo>
                      <a:pt x="1181" y="519"/>
                    </a:lnTo>
                    <a:lnTo>
                      <a:pt x="1186" y="521"/>
                    </a:lnTo>
                    <a:lnTo>
                      <a:pt x="1192" y="524"/>
                    </a:lnTo>
                    <a:lnTo>
                      <a:pt x="1195" y="530"/>
                    </a:lnTo>
                    <a:lnTo>
                      <a:pt x="1197" y="536"/>
                    </a:lnTo>
                    <a:lnTo>
                      <a:pt x="1197" y="536"/>
                    </a:lnTo>
                    <a:lnTo>
                      <a:pt x="1195" y="542"/>
                    </a:lnTo>
                    <a:lnTo>
                      <a:pt x="1192" y="547"/>
                    </a:lnTo>
                    <a:lnTo>
                      <a:pt x="1186" y="550"/>
                    </a:lnTo>
                    <a:lnTo>
                      <a:pt x="1181" y="552"/>
                    </a:lnTo>
                    <a:lnTo>
                      <a:pt x="1181" y="552"/>
                    </a:lnTo>
                    <a:lnTo>
                      <a:pt x="1175" y="550"/>
                    </a:lnTo>
                    <a:lnTo>
                      <a:pt x="1169" y="547"/>
                    </a:lnTo>
                    <a:lnTo>
                      <a:pt x="1166" y="542"/>
                    </a:lnTo>
                    <a:lnTo>
                      <a:pt x="1166" y="536"/>
                    </a:lnTo>
                    <a:lnTo>
                      <a:pt x="1166" y="536"/>
                    </a:lnTo>
                    <a:lnTo>
                      <a:pt x="1166" y="530"/>
                    </a:lnTo>
                    <a:lnTo>
                      <a:pt x="1169" y="524"/>
                    </a:lnTo>
                    <a:lnTo>
                      <a:pt x="1175" y="521"/>
                    </a:lnTo>
                    <a:lnTo>
                      <a:pt x="1181" y="519"/>
                    </a:lnTo>
                    <a:lnTo>
                      <a:pt x="1181" y="519"/>
                    </a:lnTo>
                    <a:close/>
                    <a:moveTo>
                      <a:pt x="1123" y="519"/>
                    </a:moveTo>
                    <a:lnTo>
                      <a:pt x="1123" y="519"/>
                    </a:lnTo>
                    <a:lnTo>
                      <a:pt x="1123" y="519"/>
                    </a:lnTo>
                    <a:lnTo>
                      <a:pt x="1129" y="521"/>
                    </a:lnTo>
                    <a:lnTo>
                      <a:pt x="1134" y="524"/>
                    </a:lnTo>
                    <a:lnTo>
                      <a:pt x="1137" y="530"/>
                    </a:lnTo>
                    <a:lnTo>
                      <a:pt x="1139" y="536"/>
                    </a:lnTo>
                    <a:lnTo>
                      <a:pt x="1139" y="536"/>
                    </a:lnTo>
                    <a:lnTo>
                      <a:pt x="1137" y="542"/>
                    </a:lnTo>
                    <a:lnTo>
                      <a:pt x="1134" y="547"/>
                    </a:lnTo>
                    <a:lnTo>
                      <a:pt x="1129" y="550"/>
                    </a:lnTo>
                    <a:lnTo>
                      <a:pt x="1123" y="552"/>
                    </a:lnTo>
                    <a:lnTo>
                      <a:pt x="1123" y="552"/>
                    </a:lnTo>
                    <a:lnTo>
                      <a:pt x="1117" y="550"/>
                    </a:lnTo>
                    <a:lnTo>
                      <a:pt x="1112" y="547"/>
                    </a:lnTo>
                    <a:lnTo>
                      <a:pt x="1108" y="542"/>
                    </a:lnTo>
                    <a:lnTo>
                      <a:pt x="1106" y="536"/>
                    </a:lnTo>
                    <a:lnTo>
                      <a:pt x="1106" y="536"/>
                    </a:lnTo>
                    <a:lnTo>
                      <a:pt x="1108" y="530"/>
                    </a:lnTo>
                    <a:lnTo>
                      <a:pt x="1112" y="524"/>
                    </a:lnTo>
                    <a:lnTo>
                      <a:pt x="1117" y="521"/>
                    </a:lnTo>
                    <a:lnTo>
                      <a:pt x="1123" y="519"/>
                    </a:lnTo>
                    <a:lnTo>
                      <a:pt x="1123" y="519"/>
                    </a:lnTo>
                    <a:close/>
                    <a:moveTo>
                      <a:pt x="1064" y="519"/>
                    </a:moveTo>
                    <a:lnTo>
                      <a:pt x="1064" y="519"/>
                    </a:lnTo>
                    <a:lnTo>
                      <a:pt x="1064" y="519"/>
                    </a:lnTo>
                    <a:lnTo>
                      <a:pt x="1071" y="521"/>
                    </a:lnTo>
                    <a:lnTo>
                      <a:pt x="1076" y="524"/>
                    </a:lnTo>
                    <a:lnTo>
                      <a:pt x="1079" y="530"/>
                    </a:lnTo>
                    <a:lnTo>
                      <a:pt x="1079" y="536"/>
                    </a:lnTo>
                    <a:lnTo>
                      <a:pt x="1079" y="536"/>
                    </a:lnTo>
                    <a:lnTo>
                      <a:pt x="1079" y="542"/>
                    </a:lnTo>
                    <a:lnTo>
                      <a:pt x="1076" y="547"/>
                    </a:lnTo>
                    <a:lnTo>
                      <a:pt x="1071" y="550"/>
                    </a:lnTo>
                    <a:lnTo>
                      <a:pt x="1064" y="552"/>
                    </a:lnTo>
                    <a:lnTo>
                      <a:pt x="1064" y="552"/>
                    </a:lnTo>
                    <a:lnTo>
                      <a:pt x="1059" y="550"/>
                    </a:lnTo>
                    <a:lnTo>
                      <a:pt x="1054" y="547"/>
                    </a:lnTo>
                    <a:lnTo>
                      <a:pt x="1050" y="542"/>
                    </a:lnTo>
                    <a:lnTo>
                      <a:pt x="1049" y="536"/>
                    </a:lnTo>
                    <a:lnTo>
                      <a:pt x="1049" y="536"/>
                    </a:lnTo>
                    <a:lnTo>
                      <a:pt x="1050" y="530"/>
                    </a:lnTo>
                    <a:lnTo>
                      <a:pt x="1054" y="524"/>
                    </a:lnTo>
                    <a:lnTo>
                      <a:pt x="1059" y="521"/>
                    </a:lnTo>
                    <a:lnTo>
                      <a:pt x="1064" y="519"/>
                    </a:lnTo>
                    <a:lnTo>
                      <a:pt x="1064" y="519"/>
                    </a:lnTo>
                    <a:close/>
                    <a:moveTo>
                      <a:pt x="1006" y="519"/>
                    </a:moveTo>
                    <a:lnTo>
                      <a:pt x="1006" y="519"/>
                    </a:lnTo>
                    <a:lnTo>
                      <a:pt x="1006" y="519"/>
                    </a:lnTo>
                    <a:lnTo>
                      <a:pt x="1013" y="521"/>
                    </a:lnTo>
                    <a:lnTo>
                      <a:pt x="1016" y="524"/>
                    </a:lnTo>
                    <a:lnTo>
                      <a:pt x="1020" y="530"/>
                    </a:lnTo>
                    <a:lnTo>
                      <a:pt x="1021" y="536"/>
                    </a:lnTo>
                    <a:lnTo>
                      <a:pt x="1021" y="536"/>
                    </a:lnTo>
                    <a:lnTo>
                      <a:pt x="1020" y="542"/>
                    </a:lnTo>
                    <a:lnTo>
                      <a:pt x="1016" y="547"/>
                    </a:lnTo>
                    <a:lnTo>
                      <a:pt x="1013" y="550"/>
                    </a:lnTo>
                    <a:lnTo>
                      <a:pt x="1006" y="552"/>
                    </a:lnTo>
                    <a:lnTo>
                      <a:pt x="1006" y="552"/>
                    </a:lnTo>
                    <a:lnTo>
                      <a:pt x="1001" y="550"/>
                    </a:lnTo>
                    <a:lnTo>
                      <a:pt x="996" y="547"/>
                    </a:lnTo>
                    <a:lnTo>
                      <a:pt x="992" y="542"/>
                    </a:lnTo>
                    <a:lnTo>
                      <a:pt x="991" y="536"/>
                    </a:lnTo>
                    <a:lnTo>
                      <a:pt x="991" y="536"/>
                    </a:lnTo>
                    <a:lnTo>
                      <a:pt x="992" y="530"/>
                    </a:lnTo>
                    <a:lnTo>
                      <a:pt x="996" y="524"/>
                    </a:lnTo>
                    <a:lnTo>
                      <a:pt x="1001" y="521"/>
                    </a:lnTo>
                    <a:lnTo>
                      <a:pt x="1006" y="519"/>
                    </a:lnTo>
                    <a:lnTo>
                      <a:pt x="1006" y="519"/>
                    </a:lnTo>
                    <a:close/>
                    <a:moveTo>
                      <a:pt x="948" y="519"/>
                    </a:moveTo>
                    <a:lnTo>
                      <a:pt x="948" y="519"/>
                    </a:lnTo>
                    <a:lnTo>
                      <a:pt x="948" y="519"/>
                    </a:lnTo>
                    <a:lnTo>
                      <a:pt x="953" y="521"/>
                    </a:lnTo>
                    <a:lnTo>
                      <a:pt x="958" y="524"/>
                    </a:lnTo>
                    <a:lnTo>
                      <a:pt x="962" y="530"/>
                    </a:lnTo>
                    <a:lnTo>
                      <a:pt x="963" y="536"/>
                    </a:lnTo>
                    <a:lnTo>
                      <a:pt x="963" y="536"/>
                    </a:lnTo>
                    <a:lnTo>
                      <a:pt x="962" y="542"/>
                    </a:lnTo>
                    <a:lnTo>
                      <a:pt x="958" y="547"/>
                    </a:lnTo>
                    <a:lnTo>
                      <a:pt x="953" y="550"/>
                    </a:lnTo>
                    <a:lnTo>
                      <a:pt x="948" y="552"/>
                    </a:lnTo>
                    <a:lnTo>
                      <a:pt x="948" y="552"/>
                    </a:lnTo>
                    <a:lnTo>
                      <a:pt x="941" y="550"/>
                    </a:lnTo>
                    <a:lnTo>
                      <a:pt x="936" y="547"/>
                    </a:lnTo>
                    <a:lnTo>
                      <a:pt x="933" y="542"/>
                    </a:lnTo>
                    <a:lnTo>
                      <a:pt x="933" y="536"/>
                    </a:lnTo>
                    <a:lnTo>
                      <a:pt x="933" y="536"/>
                    </a:lnTo>
                    <a:lnTo>
                      <a:pt x="933" y="530"/>
                    </a:lnTo>
                    <a:lnTo>
                      <a:pt x="936" y="524"/>
                    </a:lnTo>
                    <a:lnTo>
                      <a:pt x="941" y="521"/>
                    </a:lnTo>
                    <a:lnTo>
                      <a:pt x="948" y="519"/>
                    </a:lnTo>
                    <a:lnTo>
                      <a:pt x="948" y="519"/>
                    </a:lnTo>
                    <a:close/>
                    <a:moveTo>
                      <a:pt x="890" y="519"/>
                    </a:moveTo>
                    <a:lnTo>
                      <a:pt x="890" y="519"/>
                    </a:lnTo>
                    <a:lnTo>
                      <a:pt x="890" y="519"/>
                    </a:lnTo>
                    <a:lnTo>
                      <a:pt x="895" y="521"/>
                    </a:lnTo>
                    <a:lnTo>
                      <a:pt x="900" y="524"/>
                    </a:lnTo>
                    <a:lnTo>
                      <a:pt x="904" y="530"/>
                    </a:lnTo>
                    <a:lnTo>
                      <a:pt x="905" y="536"/>
                    </a:lnTo>
                    <a:lnTo>
                      <a:pt x="905" y="536"/>
                    </a:lnTo>
                    <a:lnTo>
                      <a:pt x="904" y="542"/>
                    </a:lnTo>
                    <a:lnTo>
                      <a:pt x="900" y="547"/>
                    </a:lnTo>
                    <a:lnTo>
                      <a:pt x="895" y="550"/>
                    </a:lnTo>
                    <a:lnTo>
                      <a:pt x="890" y="552"/>
                    </a:lnTo>
                    <a:lnTo>
                      <a:pt x="890" y="552"/>
                    </a:lnTo>
                    <a:lnTo>
                      <a:pt x="883" y="550"/>
                    </a:lnTo>
                    <a:lnTo>
                      <a:pt x="878" y="547"/>
                    </a:lnTo>
                    <a:lnTo>
                      <a:pt x="875" y="542"/>
                    </a:lnTo>
                    <a:lnTo>
                      <a:pt x="873" y="536"/>
                    </a:lnTo>
                    <a:lnTo>
                      <a:pt x="873" y="536"/>
                    </a:lnTo>
                    <a:lnTo>
                      <a:pt x="875" y="530"/>
                    </a:lnTo>
                    <a:lnTo>
                      <a:pt x="878" y="524"/>
                    </a:lnTo>
                    <a:lnTo>
                      <a:pt x="883" y="521"/>
                    </a:lnTo>
                    <a:lnTo>
                      <a:pt x="890" y="519"/>
                    </a:lnTo>
                    <a:lnTo>
                      <a:pt x="890" y="519"/>
                    </a:lnTo>
                    <a:close/>
                    <a:moveTo>
                      <a:pt x="831" y="519"/>
                    </a:moveTo>
                    <a:lnTo>
                      <a:pt x="831" y="519"/>
                    </a:lnTo>
                    <a:lnTo>
                      <a:pt x="831" y="519"/>
                    </a:lnTo>
                    <a:lnTo>
                      <a:pt x="837" y="521"/>
                    </a:lnTo>
                    <a:lnTo>
                      <a:pt x="842" y="524"/>
                    </a:lnTo>
                    <a:lnTo>
                      <a:pt x="846" y="530"/>
                    </a:lnTo>
                    <a:lnTo>
                      <a:pt x="846" y="536"/>
                    </a:lnTo>
                    <a:lnTo>
                      <a:pt x="846" y="536"/>
                    </a:lnTo>
                    <a:lnTo>
                      <a:pt x="846" y="542"/>
                    </a:lnTo>
                    <a:lnTo>
                      <a:pt x="842" y="547"/>
                    </a:lnTo>
                    <a:lnTo>
                      <a:pt x="837" y="550"/>
                    </a:lnTo>
                    <a:lnTo>
                      <a:pt x="831" y="552"/>
                    </a:lnTo>
                    <a:lnTo>
                      <a:pt x="831" y="552"/>
                    </a:lnTo>
                    <a:lnTo>
                      <a:pt x="825" y="550"/>
                    </a:lnTo>
                    <a:lnTo>
                      <a:pt x="820" y="547"/>
                    </a:lnTo>
                    <a:lnTo>
                      <a:pt x="817" y="542"/>
                    </a:lnTo>
                    <a:lnTo>
                      <a:pt x="815" y="536"/>
                    </a:lnTo>
                    <a:lnTo>
                      <a:pt x="815" y="536"/>
                    </a:lnTo>
                    <a:lnTo>
                      <a:pt x="817" y="530"/>
                    </a:lnTo>
                    <a:lnTo>
                      <a:pt x="820" y="524"/>
                    </a:lnTo>
                    <a:lnTo>
                      <a:pt x="825" y="521"/>
                    </a:lnTo>
                    <a:lnTo>
                      <a:pt x="831" y="519"/>
                    </a:lnTo>
                    <a:lnTo>
                      <a:pt x="831" y="519"/>
                    </a:lnTo>
                    <a:close/>
                    <a:moveTo>
                      <a:pt x="773" y="519"/>
                    </a:moveTo>
                    <a:lnTo>
                      <a:pt x="773" y="519"/>
                    </a:lnTo>
                    <a:lnTo>
                      <a:pt x="773" y="519"/>
                    </a:lnTo>
                    <a:lnTo>
                      <a:pt x="779" y="521"/>
                    </a:lnTo>
                    <a:lnTo>
                      <a:pt x="785" y="524"/>
                    </a:lnTo>
                    <a:lnTo>
                      <a:pt x="786" y="530"/>
                    </a:lnTo>
                    <a:lnTo>
                      <a:pt x="788" y="536"/>
                    </a:lnTo>
                    <a:lnTo>
                      <a:pt x="788" y="536"/>
                    </a:lnTo>
                    <a:lnTo>
                      <a:pt x="786" y="542"/>
                    </a:lnTo>
                    <a:lnTo>
                      <a:pt x="785" y="547"/>
                    </a:lnTo>
                    <a:lnTo>
                      <a:pt x="779" y="550"/>
                    </a:lnTo>
                    <a:lnTo>
                      <a:pt x="773" y="552"/>
                    </a:lnTo>
                    <a:lnTo>
                      <a:pt x="773" y="552"/>
                    </a:lnTo>
                    <a:lnTo>
                      <a:pt x="768" y="550"/>
                    </a:lnTo>
                    <a:lnTo>
                      <a:pt x="762" y="547"/>
                    </a:lnTo>
                    <a:lnTo>
                      <a:pt x="759" y="542"/>
                    </a:lnTo>
                    <a:lnTo>
                      <a:pt x="757" y="536"/>
                    </a:lnTo>
                    <a:lnTo>
                      <a:pt x="757" y="536"/>
                    </a:lnTo>
                    <a:lnTo>
                      <a:pt x="759" y="530"/>
                    </a:lnTo>
                    <a:lnTo>
                      <a:pt x="762" y="524"/>
                    </a:lnTo>
                    <a:lnTo>
                      <a:pt x="768" y="521"/>
                    </a:lnTo>
                    <a:lnTo>
                      <a:pt x="773" y="519"/>
                    </a:lnTo>
                    <a:lnTo>
                      <a:pt x="773" y="519"/>
                    </a:lnTo>
                    <a:close/>
                    <a:moveTo>
                      <a:pt x="715" y="519"/>
                    </a:moveTo>
                    <a:lnTo>
                      <a:pt x="715" y="519"/>
                    </a:lnTo>
                    <a:lnTo>
                      <a:pt x="715" y="519"/>
                    </a:lnTo>
                    <a:lnTo>
                      <a:pt x="720" y="521"/>
                    </a:lnTo>
                    <a:lnTo>
                      <a:pt x="725" y="524"/>
                    </a:lnTo>
                    <a:lnTo>
                      <a:pt x="728" y="530"/>
                    </a:lnTo>
                    <a:lnTo>
                      <a:pt x="730" y="536"/>
                    </a:lnTo>
                    <a:lnTo>
                      <a:pt x="730" y="536"/>
                    </a:lnTo>
                    <a:lnTo>
                      <a:pt x="728" y="542"/>
                    </a:lnTo>
                    <a:lnTo>
                      <a:pt x="725" y="547"/>
                    </a:lnTo>
                    <a:lnTo>
                      <a:pt x="720" y="550"/>
                    </a:lnTo>
                    <a:lnTo>
                      <a:pt x="715" y="552"/>
                    </a:lnTo>
                    <a:lnTo>
                      <a:pt x="715" y="552"/>
                    </a:lnTo>
                    <a:lnTo>
                      <a:pt x="708" y="550"/>
                    </a:lnTo>
                    <a:lnTo>
                      <a:pt x="703" y="547"/>
                    </a:lnTo>
                    <a:lnTo>
                      <a:pt x="701" y="542"/>
                    </a:lnTo>
                    <a:lnTo>
                      <a:pt x="699" y="536"/>
                    </a:lnTo>
                    <a:lnTo>
                      <a:pt x="699" y="536"/>
                    </a:lnTo>
                    <a:lnTo>
                      <a:pt x="701" y="530"/>
                    </a:lnTo>
                    <a:lnTo>
                      <a:pt x="703" y="524"/>
                    </a:lnTo>
                    <a:lnTo>
                      <a:pt x="708" y="521"/>
                    </a:lnTo>
                    <a:lnTo>
                      <a:pt x="715" y="519"/>
                    </a:lnTo>
                    <a:lnTo>
                      <a:pt x="715" y="519"/>
                    </a:lnTo>
                    <a:close/>
                    <a:moveTo>
                      <a:pt x="657" y="519"/>
                    </a:moveTo>
                    <a:lnTo>
                      <a:pt x="657" y="519"/>
                    </a:lnTo>
                    <a:lnTo>
                      <a:pt x="657" y="519"/>
                    </a:lnTo>
                    <a:lnTo>
                      <a:pt x="662" y="521"/>
                    </a:lnTo>
                    <a:lnTo>
                      <a:pt x="667" y="524"/>
                    </a:lnTo>
                    <a:lnTo>
                      <a:pt x="670" y="530"/>
                    </a:lnTo>
                    <a:lnTo>
                      <a:pt x="672" y="536"/>
                    </a:lnTo>
                    <a:lnTo>
                      <a:pt x="672" y="536"/>
                    </a:lnTo>
                    <a:lnTo>
                      <a:pt x="670" y="542"/>
                    </a:lnTo>
                    <a:lnTo>
                      <a:pt x="667" y="547"/>
                    </a:lnTo>
                    <a:lnTo>
                      <a:pt x="662" y="550"/>
                    </a:lnTo>
                    <a:lnTo>
                      <a:pt x="657" y="552"/>
                    </a:lnTo>
                    <a:lnTo>
                      <a:pt x="657" y="552"/>
                    </a:lnTo>
                    <a:lnTo>
                      <a:pt x="650" y="550"/>
                    </a:lnTo>
                    <a:lnTo>
                      <a:pt x="645" y="547"/>
                    </a:lnTo>
                    <a:lnTo>
                      <a:pt x="642" y="542"/>
                    </a:lnTo>
                    <a:lnTo>
                      <a:pt x="642" y="536"/>
                    </a:lnTo>
                    <a:lnTo>
                      <a:pt x="642" y="536"/>
                    </a:lnTo>
                    <a:lnTo>
                      <a:pt x="642" y="530"/>
                    </a:lnTo>
                    <a:lnTo>
                      <a:pt x="645" y="524"/>
                    </a:lnTo>
                    <a:lnTo>
                      <a:pt x="650" y="521"/>
                    </a:lnTo>
                    <a:lnTo>
                      <a:pt x="657" y="519"/>
                    </a:lnTo>
                    <a:lnTo>
                      <a:pt x="657" y="519"/>
                    </a:lnTo>
                    <a:close/>
                    <a:moveTo>
                      <a:pt x="597" y="519"/>
                    </a:moveTo>
                    <a:lnTo>
                      <a:pt x="597" y="519"/>
                    </a:lnTo>
                    <a:lnTo>
                      <a:pt x="597" y="519"/>
                    </a:lnTo>
                    <a:lnTo>
                      <a:pt x="604" y="521"/>
                    </a:lnTo>
                    <a:lnTo>
                      <a:pt x="609" y="524"/>
                    </a:lnTo>
                    <a:lnTo>
                      <a:pt x="613" y="530"/>
                    </a:lnTo>
                    <a:lnTo>
                      <a:pt x="613" y="536"/>
                    </a:lnTo>
                    <a:lnTo>
                      <a:pt x="613" y="536"/>
                    </a:lnTo>
                    <a:lnTo>
                      <a:pt x="613" y="542"/>
                    </a:lnTo>
                    <a:lnTo>
                      <a:pt x="609" y="547"/>
                    </a:lnTo>
                    <a:lnTo>
                      <a:pt x="604" y="550"/>
                    </a:lnTo>
                    <a:lnTo>
                      <a:pt x="597" y="552"/>
                    </a:lnTo>
                    <a:lnTo>
                      <a:pt x="597" y="552"/>
                    </a:lnTo>
                    <a:lnTo>
                      <a:pt x="592" y="550"/>
                    </a:lnTo>
                    <a:lnTo>
                      <a:pt x="587" y="547"/>
                    </a:lnTo>
                    <a:lnTo>
                      <a:pt x="584" y="542"/>
                    </a:lnTo>
                    <a:lnTo>
                      <a:pt x="582" y="536"/>
                    </a:lnTo>
                    <a:lnTo>
                      <a:pt x="582" y="536"/>
                    </a:lnTo>
                    <a:lnTo>
                      <a:pt x="584" y="530"/>
                    </a:lnTo>
                    <a:lnTo>
                      <a:pt x="587" y="524"/>
                    </a:lnTo>
                    <a:lnTo>
                      <a:pt x="592" y="521"/>
                    </a:lnTo>
                    <a:lnTo>
                      <a:pt x="597" y="519"/>
                    </a:lnTo>
                    <a:lnTo>
                      <a:pt x="597" y="519"/>
                    </a:lnTo>
                    <a:close/>
                    <a:moveTo>
                      <a:pt x="539" y="519"/>
                    </a:moveTo>
                    <a:lnTo>
                      <a:pt x="539" y="519"/>
                    </a:lnTo>
                    <a:lnTo>
                      <a:pt x="539" y="519"/>
                    </a:lnTo>
                    <a:lnTo>
                      <a:pt x="546" y="521"/>
                    </a:lnTo>
                    <a:lnTo>
                      <a:pt x="551" y="524"/>
                    </a:lnTo>
                    <a:lnTo>
                      <a:pt x="555" y="530"/>
                    </a:lnTo>
                    <a:lnTo>
                      <a:pt x="555" y="536"/>
                    </a:lnTo>
                    <a:lnTo>
                      <a:pt x="555" y="536"/>
                    </a:lnTo>
                    <a:lnTo>
                      <a:pt x="555" y="542"/>
                    </a:lnTo>
                    <a:lnTo>
                      <a:pt x="551" y="547"/>
                    </a:lnTo>
                    <a:lnTo>
                      <a:pt x="546" y="550"/>
                    </a:lnTo>
                    <a:lnTo>
                      <a:pt x="539" y="552"/>
                    </a:lnTo>
                    <a:lnTo>
                      <a:pt x="539" y="552"/>
                    </a:lnTo>
                    <a:lnTo>
                      <a:pt x="534" y="550"/>
                    </a:lnTo>
                    <a:lnTo>
                      <a:pt x="529" y="547"/>
                    </a:lnTo>
                    <a:lnTo>
                      <a:pt x="526" y="542"/>
                    </a:lnTo>
                    <a:lnTo>
                      <a:pt x="524" y="536"/>
                    </a:lnTo>
                    <a:lnTo>
                      <a:pt x="524" y="536"/>
                    </a:lnTo>
                    <a:lnTo>
                      <a:pt x="526" y="530"/>
                    </a:lnTo>
                    <a:lnTo>
                      <a:pt x="529" y="524"/>
                    </a:lnTo>
                    <a:lnTo>
                      <a:pt x="534" y="521"/>
                    </a:lnTo>
                    <a:lnTo>
                      <a:pt x="539" y="519"/>
                    </a:lnTo>
                    <a:lnTo>
                      <a:pt x="539" y="519"/>
                    </a:lnTo>
                    <a:close/>
                    <a:moveTo>
                      <a:pt x="481" y="519"/>
                    </a:moveTo>
                    <a:lnTo>
                      <a:pt x="481" y="519"/>
                    </a:lnTo>
                    <a:lnTo>
                      <a:pt x="481" y="519"/>
                    </a:lnTo>
                    <a:lnTo>
                      <a:pt x="487" y="521"/>
                    </a:lnTo>
                    <a:lnTo>
                      <a:pt x="492" y="524"/>
                    </a:lnTo>
                    <a:lnTo>
                      <a:pt x="495" y="530"/>
                    </a:lnTo>
                    <a:lnTo>
                      <a:pt x="497" y="536"/>
                    </a:lnTo>
                    <a:lnTo>
                      <a:pt x="497" y="536"/>
                    </a:lnTo>
                    <a:lnTo>
                      <a:pt x="495" y="542"/>
                    </a:lnTo>
                    <a:lnTo>
                      <a:pt x="492" y="547"/>
                    </a:lnTo>
                    <a:lnTo>
                      <a:pt x="487" y="550"/>
                    </a:lnTo>
                    <a:lnTo>
                      <a:pt x="481" y="552"/>
                    </a:lnTo>
                    <a:lnTo>
                      <a:pt x="481" y="552"/>
                    </a:lnTo>
                    <a:lnTo>
                      <a:pt x="475" y="550"/>
                    </a:lnTo>
                    <a:lnTo>
                      <a:pt x="471" y="547"/>
                    </a:lnTo>
                    <a:lnTo>
                      <a:pt x="468" y="542"/>
                    </a:lnTo>
                    <a:lnTo>
                      <a:pt x="466" y="536"/>
                    </a:lnTo>
                    <a:lnTo>
                      <a:pt x="466" y="536"/>
                    </a:lnTo>
                    <a:lnTo>
                      <a:pt x="468" y="530"/>
                    </a:lnTo>
                    <a:lnTo>
                      <a:pt x="471" y="524"/>
                    </a:lnTo>
                    <a:lnTo>
                      <a:pt x="475" y="521"/>
                    </a:lnTo>
                    <a:lnTo>
                      <a:pt x="481" y="519"/>
                    </a:lnTo>
                    <a:lnTo>
                      <a:pt x="481" y="519"/>
                    </a:lnTo>
                    <a:close/>
                    <a:moveTo>
                      <a:pt x="1239" y="477"/>
                    </a:moveTo>
                    <a:lnTo>
                      <a:pt x="1239" y="477"/>
                    </a:lnTo>
                    <a:lnTo>
                      <a:pt x="1239" y="477"/>
                    </a:lnTo>
                    <a:lnTo>
                      <a:pt x="1246" y="477"/>
                    </a:lnTo>
                    <a:lnTo>
                      <a:pt x="1249" y="482"/>
                    </a:lnTo>
                    <a:lnTo>
                      <a:pt x="1253" y="487"/>
                    </a:lnTo>
                    <a:lnTo>
                      <a:pt x="1255" y="492"/>
                    </a:lnTo>
                    <a:lnTo>
                      <a:pt x="1255" y="492"/>
                    </a:lnTo>
                    <a:lnTo>
                      <a:pt x="1253" y="499"/>
                    </a:lnTo>
                    <a:lnTo>
                      <a:pt x="1249" y="504"/>
                    </a:lnTo>
                    <a:lnTo>
                      <a:pt x="1246" y="507"/>
                    </a:lnTo>
                    <a:lnTo>
                      <a:pt x="1239" y="509"/>
                    </a:lnTo>
                    <a:lnTo>
                      <a:pt x="1239" y="509"/>
                    </a:lnTo>
                    <a:lnTo>
                      <a:pt x="1232" y="507"/>
                    </a:lnTo>
                    <a:lnTo>
                      <a:pt x="1229" y="504"/>
                    </a:lnTo>
                    <a:lnTo>
                      <a:pt x="1226" y="499"/>
                    </a:lnTo>
                    <a:lnTo>
                      <a:pt x="1224" y="492"/>
                    </a:lnTo>
                    <a:lnTo>
                      <a:pt x="1224" y="492"/>
                    </a:lnTo>
                    <a:lnTo>
                      <a:pt x="1226" y="487"/>
                    </a:lnTo>
                    <a:lnTo>
                      <a:pt x="1229" y="482"/>
                    </a:lnTo>
                    <a:lnTo>
                      <a:pt x="1232" y="477"/>
                    </a:lnTo>
                    <a:lnTo>
                      <a:pt x="1239" y="477"/>
                    </a:lnTo>
                    <a:lnTo>
                      <a:pt x="1239" y="477"/>
                    </a:lnTo>
                    <a:close/>
                    <a:moveTo>
                      <a:pt x="1181" y="477"/>
                    </a:moveTo>
                    <a:lnTo>
                      <a:pt x="1181" y="477"/>
                    </a:lnTo>
                    <a:lnTo>
                      <a:pt x="1181" y="477"/>
                    </a:lnTo>
                    <a:lnTo>
                      <a:pt x="1186" y="477"/>
                    </a:lnTo>
                    <a:lnTo>
                      <a:pt x="1192" y="482"/>
                    </a:lnTo>
                    <a:lnTo>
                      <a:pt x="1195" y="487"/>
                    </a:lnTo>
                    <a:lnTo>
                      <a:pt x="1197" y="492"/>
                    </a:lnTo>
                    <a:lnTo>
                      <a:pt x="1197" y="492"/>
                    </a:lnTo>
                    <a:lnTo>
                      <a:pt x="1195" y="499"/>
                    </a:lnTo>
                    <a:lnTo>
                      <a:pt x="1192" y="504"/>
                    </a:lnTo>
                    <a:lnTo>
                      <a:pt x="1186" y="507"/>
                    </a:lnTo>
                    <a:lnTo>
                      <a:pt x="1181" y="509"/>
                    </a:lnTo>
                    <a:lnTo>
                      <a:pt x="1181" y="509"/>
                    </a:lnTo>
                    <a:lnTo>
                      <a:pt x="1175" y="507"/>
                    </a:lnTo>
                    <a:lnTo>
                      <a:pt x="1169" y="504"/>
                    </a:lnTo>
                    <a:lnTo>
                      <a:pt x="1166" y="499"/>
                    </a:lnTo>
                    <a:lnTo>
                      <a:pt x="1166" y="492"/>
                    </a:lnTo>
                    <a:lnTo>
                      <a:pt x="1166" y="492"/>
                    </a:lnTo>
                    <a:lnTo>
                      <a:pt x="1166" y="487"/>
                    </a:lnTo>
                    <a:lnTo>
                      <a:pt x="1169" y="482"/>
                    </a:lnTo>
                    <a:lnTo>
                      <a:pt x="1175" y="477"/>
                    </a:lnTo>
                    <a:lnTo>
                      <a:pt x="1181" y="477"/>
                    </a:lnTo>
                    <a:lnTo>
                      <a:pt x="1181" y="477"/>
                    </a:lnTo>
                    <a:close/>
                    <a:moveTo>
                      <a:pt x="1123" y="477"/>
                    </a:moveTo>
                    <a:lnTo>
                      <a:pt x="1123" y="477"/>
                    </a:lnTo>
                    <a:lnTo>
                      <a:pt x="1123" y="477"/>
                    </a:lnTo>
                    <a:lnTo>
                      <a:pt x="1129" y="477"/>
                    </a:lnTo>
                    <a:lnTo>
                      <a:pt x="1134" y="482"/>
                    </a:lnTo>
                    <a:lnTo>
                      <a:pt x="1137" y="487"/>
                    </a:lnTo>
                    <a:lnTo>
                      <a:pt x="1139" y="492"/>
                    </a:lnTo>
                    <a:lnTo>
                      <a:pt x="1139" y="492"/>
                    </a:lnTo>
                    <a:lnTo>
                      <a:pt x="1137" y="499"/>
                    </a:lnTo>
                    <a:lnTo>
                      <a:pt x="1134" y="504"/>
                    </a:lnTo>
                    <a:lnTo>
                      <a:pt x="1129" y="507"/>
                    </a:lnTo>
                    <a:lnTo>
                      <a:pt x="1123" y="509"/>
                    </a:lnTo>
                    <a:lnTo>
                      <a:pt x="1123" y="509"/>
                    </a:lnTo>
                    <a:lnTo>
                      <a:pt x="1117" y="507"/>
                    </a:lnTo>
                    <a:lnTo>
                      <a:pt x="1112" y="504"/>
                    </a:lnTo>
                    <a:lnTo>
                      <a:pt x="1108" y="499"/>
                    </a:lnTo>
                    <a:lnTo>
                      <a:pt x="1106" y="492"/>
                    </a:lnTo>
                    <a:lnTo>
                      <a:pt x="1106" y="492"/>
                    </a:lnTo>
                    <a:lnTo>
                      <a:pt x="1108" y="487"/>
                    </a:lnTo>
                    <a:lnTo>
                      <a:pt x="1112" y="482"/>
                    </a:lnTo>
                    <a:lnTo>
                      <a:pt x="1117" y="477"/>
                    </a:lnTo>
                    <a:lnTo>
                      <a:pt x="1123" y="477"/>
                    </a:lnTo>
                    <a:lnTo>
                      <a:pt x="1123" y="477"/>
                    </a:lnTo>
                    <a:close/>
                    <a:moveTo>
                      <a:pt x="1064" y="477"/>
                    </a:moveTo>
                    <a:lnTo>
                      <a:pt x="1064" y="477"/>
                    </a:lnTo>
                    <a:lnTo>
                      <a:pt x="1064" y="477"/>
                    </a:lnTo>
                    <a:lnTo>
                      <a:pt x="1071" y="477"/>
                    </a:lnTo>
                    <a:lnTo>
                      <a:pt x="1076" y="482"/>
                    </a:lnTo>
                    <a:lnTo>
                      <a:pt x="1079" y="487"/>
                    </a:lnTo>
                    <a:lnTo>
                      <a:pt x="1079" y="492"/>
                    </a:lnTo>
                    <a:lnTo>
                      <a:pt x="1079" y="492"/>
                    </a:lnTo>
                    <a:lnTo>
                      <a:pt x="1079" y="499"/>
                    </a:lnTo>
                    <a:lnTo>
                      <a:pt x="1076" y="504"/>
                    </a:lnTo>
                    <a:lnTo>
                      <a:pt x="1071" y="507"/>
                    </a:lnTo>
                    <a:lnTo>
                      <a:pt x="1064" y="509"/>
                    </a:lnTo>
                    <a:lnTo>
                      <a:pt x="1064" y="509"/>
                    </a:lnTo>
                    <a:lnTo>
                      <a:pt x="1059" y="507"/>
                    </a:lnTo>
                    <a:lnTo>
                      <a:pt x="1054" y="504"/>
                    </a:lnTo>
                    <a:lnTo>
                      <a:pt x="1050" y="499"/>
                    </a:lnTo>
                    <a:lnTo>
                      <a:pt x="1049" y="492"/>
                    </a:lnTo>
                    <a:lnTo>
                      <a:pt x="1049" y="492"/>
                    </a:lnTo>
                    <a:lnTo>
                      <a:pt x="1050" y="487"/>
                    </a:lnTo>
                    <a:lnTo>
                      <a:pt x="1054" y="482"/>
                    </a:lnTo>
                    <a:lnTo>
                      <a:pt x="1059" y="477"/>
                    </a:lnTo>
                    <a:lnTo>
                      <a:pt x="1064" y="477"/>
                    </a:lnTo>
                    <a:lnTo>
                      <a:pt x="1064" y="477"/>
                    </a:lnTo>
                    <a:close/>
                    <a:moveTo>
                      <a:pt x="1006" y="477"/>
                    </a:moveTo>
                    <a:lnTo>
                      <a:pt x="1006" y="477"/>
                    </a:lnTo>
                    <a:lnTo>
                      <a:pt x="1006" y="477"/>
                    </a:lnTo>
                    <a:lnTo>
                      <a:pt x="1013" y="477"/>
                    </a:lnTo>
                    <a:lnTo>
                      <a:pt x="1016" y="482"/>
                    </a:lnTo>
                    <a:lnTo>
                      <a:pt x="1020" y="487"/>
                    </a:lnTo>
                    <a:lnTo>
                      <a:pt x="1021" y="492"/>
                    </a:lnTo>
                    <a:lnTo>
                      <a:pt x="1021" y="492"/>
                    </a:lnTo>
                    <a:lnTo>
                      <a:pt x="1020" y="499"/>
                    </a:lnTo>
                    <a:lnTo>
                      <a:pt x="1016" y="504"/>
                    </a:lnTo>
                    <a:lnTo>
                      <a:pt x="1013" y="507"/>
                    </a:lnTo>
                    <a:lnTo>
                      <a:pt x="1006" y="509"/>
                    </a:lnTo>
                    <a:lnTo>
                      <a:pt x="1006" y="509"/>
                    </a:lnTo>
                    <a:lnTo>
                      <a:pt x="1001" y="507"/>
                    </a:lnTo>
                    <a:lnTo>
                      <a:pt x="996" y="504"/>
                    </a:lnTo>
                    <a:lnTo>
                      <a:pt x="992" y="499"/>
                    </a:lnTo>
                    <a:lnTo>
                      <a:pt x="991" y="492"/>
                    </a:lnTo>
                    <a:lnTo>
                      <a:pt x="991" y="492"/>
                    </a:lnTo>
                    <a:lnTo>
                      <a:pt x="992" y="487"/>
                    </a:lnTo>
                    <a:lnTo>
                      <a:pt x="996" y="482"/>
                    </a:lnTo>
                    <a:lnTo>
                      <a:pt x="1001" y="477"/>
                    </a:lnTo>
                    <a:lnTo>
                      <a:pt x="1006" y="477"/>
                    </a:lnTo>
                    <a:lnTo>
                      <a:pt x="1006" y="477"/>
                    </a:lnTo>
                    <a:close/>
                    <a:moveTo>
                      <a:pt x="948" y="477"/>
                    </a:moveTo>
                    <a:lnTo>
                      <a:pt x="948" y="477"/>
                    </a:lnTo>
                    <a:lnTo>
                      <a:pt x="948" y="477"/>
                    </a:lnTo>
                    <a:lnTo>
                      <a:pt x="953" y="477"/>
                    </a:lnTo>
                    <a:lnTo>
                      <a:pt x="958" y="482"/>
                    </a:lnTo>
                    <a:lnTo>
                      <a:pt x="962" y="487"/>
                    </a:lnTo>
                    <a:lnTo>
                      <a:pt x="963" y="492"/>
                    </a:lnTo>
                    <a:lnTo>
                      <a:pt x="963" y="492"/>
                    </a:lnTo>
                    <a:lnTo>
                      <a:pt x="962" y="499"/>
                    </a:lnTo>
                    <a:lnTo>
                      <a:pt x="958" y="504"/>
                    </a:lnTo>
                    <a:lnTo>
                      <a:pt x="953" y="507"/>
                    </a:lnTo>
                    <a:lnTo>
                      <a:pt x="948" y="509"/>
                    </a:lnTo>
                    <a:lnTo>
                      <a:pt x="948" y="509"/>
                    </a:lnTo>
                    <a:lnTo>
                      <a:pt x="941" y="507"/>
                    </a:lnTo>
                    <a:lnTo>
                      <a:pt x="936" y="504"/>
                    </a:lnTo>
                    <a:lnTo>
                      <a:pt x="933" y="499"/>
                    </a:lnTo>
                    <a:lnTo>
                      <a:pt x="933" y="492"/>
                    </a:lnTo>
                    <a:lnTo>
                      <a:pt x="933" y="492"/>
                    </a:lnTo>
                    <a:lnTo>
                      <a:pt x="933" y="487"/>
                    </a:lnTo>
                    <a:lnTo>
                      <a:pt x="936" y="482"/>
                    </a:lnTo>
                    <a:lnTo>
                      <a:pt x="941" y="477"/>
                    </a:lnTo>
                    <a:lnTo>
                      <a:pt x="948" y="477"/>
                    </a:lnTo>
                    <a:lnTo>
                      <a:pt x="948" y="477"/>
                    </a:lnTo>
                    <a:close/>
                    <a:moveTo>
                      <a:pt x="890" y="477"/>
                    </a:moveTo>
                    <a:lnTo>
                      <a:pt x="890" y="477"/>
                    </a:lnTo>
                    <a:lnTo>
                      <a:pt x="890" y="477"/>
                    </a:lnTo>
                    <a:lnTo>
                      <a:pt x="895" y="477"/>
                    </a:lnTo>
                    <a:lnTo>
                      <a:pt x="900" y="482"/>
                    </a:lnTo>
                    <a:lnTo>
                      <a:pt x="904" y="487"/>
                    </a:lnTo>
                    <a:lnTo>
                      <a:pt x="905" y="492"/>
                    </a:lnTo>
                    <a:lnTo>
                      <a:pt x="905" y="492"/>
                    </a:lnTo>
                    <a:lnTo>
                      <a:pt x="904" y="499"/>
                    </a:lnTo>
                    <a:lnTo>
                      <a:pt x="900" y="504"/>
                    </a:lnTo>
                    <a:lnTo>
                      <a:pt x="895" y="507"/>
                    </a:lnTo>
                    <a:lnTo>
                      <a:pt x="890" y="509"/>
                    </a:lnTo>
                    <a:lnTo>
                      <a:pt x="890" y="509"/>
                    </a:lnTo>
                    <a:lnTo>
                      <a:pt x="883" y="507"/>
                    </a:lnTo>
                    <a:lnTo>
                      <a:pt x="878" y="504"/>
                    </a:lnTo>
                    <a:lnTo>
                      <a:pt x="875" y="499"/>
                    </a:lnTo>
                    <a:lnTo>
                      <a:pt x="873" y="492"/>
                    </a:lnTo>
                    <a:lnTo>
                      <a:pt x="873" y="492"/>
                    </a:lnTo>
                    <a:lnTo>
                      <a:pt x="875" y="487"/>
                    </a:lnTo>
                    <a:lnTo>
                      <a:pt x="878" y="482"/>
                    </a:lnTo>
                    <a:lnTo>
                      <a:pt x="883" y="477"/>
                    </a:lnTo>
                    <a:lnTo>
                      <a:pt x="890" y="477"/>
                    </a:lnTo>
                    <a:lnTo>
                      <a:pt x="890" y="477"/>
                    </a:lnTo>
                    <a:close/>
                    <a:moveTo>
                      <a:pt x="831" y="477"/>
                    </a:moveTo>
                    <a:lnTo>
                      <a:pt x="831" y="477"/>
                    </a:lnTo>
                    <a:lnTo>
                      <a:pt x="831" y="477"/>
                    </a:lnTo>
                    <a:lnTo>
                      <a:pt x="837" y="477"/>
                    </a:lnTo>
                    <a:lnTo>
                      <a:pt x="842" y="482"/>
                    </a:lnTo>
                    <a:lnTo>
                      <a:pt x="846" y="487"/>
                    </a:lnTo>
                    <a:lnTo>
                      <a:pt x="846" y="492"/>
                    </a:lnTo>
                    <a:lnTo>
                      <a:pt x="846" y="492"/>
                    </a:lnTo>
                    <a:lnTo>
                      <a:pt x="846" y="499"/>
                    </a:lnTo>
                    <a:lnTo>
                      <a:pt x="842" y="504"/>
                    </a:lnTo>
                    <a:lnTo>
                      <a:pt x="837" y="507"/>
                    </a:lnTo>
                    <a:lnTo>
                      <a:pt x="831" y="509"/>
                    </a:lnTo>
                    <a:lnTo>
                      <a:pt x="831" y="509"/>
                    </a:lnTo>
                    <a:lnTo>
                      <a:pt x="825" y="507"/>
                    </a:lnTo>
                    <a:lnTo>
                      <a:pt x="820" y="504"/>
                    </a:lnTo>
                    <a:lnTo>
                      <a:pt x="817" y="499"/>
                    </a:lnTo>
                    <a:lnTo>
                      <a:pt x="815" y="492"/>
                    </a:lnTo>
                    <a:lnTo>
                      <a:pt x="815" y="492"/>
                    </a:lnTo>
                    <a:lnTo>
                      <a:pt x="817" y="487"/>
                    </a:lnTo>
                    <a:lnTo>
                      <a:pt x="820" y="482"/>
                    </a:lnTo>
                    <a:lnTo>
                      <a:pt x="825" y="477"/>
                    </a:lnTo>
                    <a:lnTo>
                      <a:pt x="831" y="477"/>
                    </a:lnTo>
                    <a:lnTo>
                      <a:pt x="831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79" y="477"/>
                    </a:lnTo>
                    <a:lnTo>
                      <a:pt x="785" y="482"/>
                    </a:lnTo>
                    <a:lnTo>
                      <a:pt x="786" y="487"/>
                    </a:lnTo>
                    <a:lnTo>
                      <a:pt x="788" y="492"/>
                    </a:lnTo>
                    <a:lnTo>
                      <a:pt x="788" y="492"/>
                    </a:lnTo>
                    <a:lnTo>
                      <a:pt x="786" y="499"/>
                    </a:lnTo>
                    <a:lnTo>
                      <a:pt x="785" y="504"/>
                    </a:lnTo>
                    <a:lnTo>
                      <a:pt x="779" y="507"/>
                    </a:lnTo>
                    <a:lnTo>
                      <a:pt x="773" y="509"/>
                    </a:lnTo>
                    <a:lnTo>
                      <a:pt x="773" y="509"/>
                    </a:lnTo>
                    <a:lnTo>
                      <a:pt x="768" y="507"/>
                    </a:lnTo>
                    <a:lnTo>
                      <a:pt x="762" y="504"/>
                    </a:lnTo>
                    <a:lnTo>
                      <a:pt x="759" y="499"/>
                    </a:lnTo>
                    <a:lnTo>
                      <a:pt x="757" y="492"/>
                    </a:lnTo>
                    <a:lnTo>
                      <a:pt x="757" y="492"/>
                    </a:lnTo>
                    <a:lnTo>
                      <a:pt x="759" y="487"/>
                    </a:lnTo>
                    <a:lnTo>
                      <a:pt x="762" y="482"/>
                    </a:lnTo>
                    <a:lnTo>
                      <a:pt x="768" y="477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5" y="477"/>
                    </a:moveTo>
                    <a:lnTo>
                      <a:pt x="715" y="477"/>
                    </a:lnTo>
                    <a:lnTo>
                      <a:pt x="715" y="477"/>
                    </a:lnTo>
                    <a:lnTo>
                      <a:pt x="720" y="477"/>
                    </a:lnTo>
                    <a:lnTo>
                      <a:pt x="725" y="482"/>
                    </a:lnTo>
                    <a:lnTo>
                      <a:pt x="728" y="487"/>
                    </a:lnTo>
                    <a:lnTo>
                      <a:pt x="730" y="492"/>
                    </a:lnTo>
                    <a:lnTo>
                      <a:pt x="730" y="492"/>
                    </a:lnTo>
                    <a:lnTo>
                      <a:pt x="728" y="499"/>
                    </a:lnTo>
                    <a:lnTo>
                      <a:pt x="725" y="504"/>
                    </a:lnTo>
                    <a:lnTo>
                      <a:pt x="720" y="507"/>
                    </a:lnTo>
                    <a:lnTo>
                      <a:pt x="715" y="509"/>
                    </a:lnTo>
                    <a:lnTo>
                      <a:pt x="715" y="509"/>
                    </a:lnTo>
                    <a:lnTo>
                      <a:pt x="708" y="507"/>
                    </a:lnTo>
                    <a:lnTo>
                      <a:pt x="703" y="504"/>
                    </a:lnTo>
                    <a:lnTo>
                      <a:pt x="701" y="499"/>
                    </a:lnTo>
                    <a:lnTo>
                      <a:pt x="699" y="492"/>
                    </a:lnTo>
                    <a:lnTo>
                      <a:pt x="699" y="492"/>
                    </a:lnTo>
                    <a:lnTo>
                      <a:pt x="701" y="487"/>
                    </a:lnTo>
                    <a:lnTo>
                      <a:pt x="703" y="482"/>
                    </a:lnTo>
                    <a:lnTo>
                      <a:pt x="708" y="477"/>
                    </a:lnTo>
                    <a:lnTo>
                      <a:pt x="715" y="477"/>
                    </a:lnTo>
                    <a:lnTo>
                      <a:pt x="715" y="477"/>
                    </a:lnTo>
                    <a:close/>
                    <a:moveTo>
                      <a:pt x="657" y="477"/>
                    </a:moveTo>
                    <a:lnTo>
                      <a:pt x="657" y="477"/>
                    </a:lnTo>
                    <a:lnTo>
                      <a:pt x="657" y="477"/>
                    </a:lnTo>
                    <a:lnTo>
                      <a:pt x="662" y="477"/>
                    </a:lnTo>
                    <a:lnTo>
                      <a:pt x="667" y="482"/>
                    </a:lnTo>
                    <a:lnTo>
                      <a:pt x="670" y="487"/>
                    </a:lnTo>
                    <a:lnTo>
                      <a:pt x="672" y="492"/>
                    </a:lnTo>
                    <a:lnTo>
                      <a:pt x="672" y="492"/>
                    </a:lnTo>
                    <a:lnTo>
                      <a:pt x="670" y="499"/>
                    </a:lnTo>
                    <a:lnTo>
                      <a:pt x="667" y="504"/>
                    </a:lnTo>
                    <a:lnTo>
                      <a:pt x="662" y="507"/>
                    </a:lnTo>
                    <a:lnTo>
                      <a:pt x="657" y="509"/>
                    </a:lnTo>
                    <a:lnTo>
                      <a:pt x="657" y="509"/>
                    </a:lnTo>
                    <a:lnTo>
                      <a:pt x="650" y="507"/>
                    </a:lnTo>
                    <a:lnTo>
                      <a:pt x="645" y="504"/>
                    </a:lnTo>
                    <a:lnTo>
                      <a:pt x="642" y="499"/>
                    </a:lnTo>
                    <a:lnTo>
                      <a:pt x="642" y="492"/>
                    </a:lnTo>
                    <a:lnTo>
                      <a:pt x="642" y="492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0" y="477"/>
                    </a:lnTo>
                    <a:lnTo>
                      <a:pt x="657" y="477"/>
                    </a:lnTo>
                    <a:lnTo>
                      <a:pt x="657" y="477"/>
                    </a:lnTo>
                    <a:close/>
                    <a:moveTo>
                      <a:pt x="597" y="477"/>
                    </a:moveTo>
                    <a:lnTo>
                      <a:pt x="597" y="477"/>
                    </a:lnTo>
                    <a:lnTo>
                      <a:pt x="597" y="477"/>
                    </a:lnTo>
                    <a:lnTo>
                      <a:pt x="604" y="477"/>
                    </a:lnTo>
                    <a:lnTo>
                      <a:pt x="609" y="482"/>
                    </a:lnTo>
                    <a:lnTo>
                      <a:pt x="613" y="487"/>
                    </a:lnTo>
                    <a:lnTo>
                      <a:pt x="613" y="492"/>
                    </a:lnTo>
                    <a:lnTo>
                      <a:pt x="613" y="492"/>
                    </a:lnTo>
                    <a:lnTo>
                      <a:pt x="613" y="499"/>
                    </a:lnTo>
                    <a:lnTo>
                      <a:pt x="609" y="504"/>
                    </a:lnTo>
                    <a:lnTo>
                      <a:pt x="604" y="507"/>
                    </a:lnTo>
                    <a:lnTo>
                      <a:pt x="597" y="509"/>
                    </a:lnTo>
                    <a:lnTo>
                      <a:pt x="597" y="509"/>
                    </a:lnTo>
                    <a:lnTo>
                      <a:pt x="592" y="507"/>
                    </a:lnTo>
                    <a:lnTo>
                      <a:pt x="587" y="504"/>
                    </a:lnTo>
                    <a:lnTo>
                      <a:pt x="584" y="499"/>
                    </a:lnTo>
                    <a:lnTo>
                      <a:pt x="582" y="492"/>
                    </a:lnTo>
                    <a:lnTo>
                      <a:pt x="582" y="492"/>
                    </a:lnTo>
                    <a:lnTo>
                      <a:pt x="584" y="487"/>
                    </a:lnTo>
                    <a:lnTo>
                      <a:pt x="587" y="482"/>
                    </a:lnTo>
                    <a:lnTo>
                      <a:pt x="592" y="477"/>
                    </a:lnTo>
                    <a:lnTo>
                      <a:pt x="597" y="477"/>
                    </a:lnTo>
                    <a:lnTo>
                      <a:pt x="597" y="477"/>
                    </a:lnTo>
                    <a:close/>
                    <a:moveTo>
                      <a:pt x="539" y="477"/>
                    </a:moveTo>
                    <a:lnTo>
                      <a:pt x="539" y="477"/>
                    </a:lnTo>
                    <a:lnTo>
                      <a:pt x="539" y="477"/>
                    </a:lnTo>
                    <a:lnTo>
                      <a:pt x="546" y="477"/>
                    </a:lnTo>
                    <a:lnTo>
                      <a:pt x="551" y="482"/>
                    </a:lnTo>
                    <a:lnTo>
                      <a:pt x="555" y="487"/>
                    </a:lnTo>
                    <a:lnTo>
                      <a:pt x="555" y="492"/>
                    </a:lnTo>
                    <a:lnTo>
                      <a:pt x="555" y="492"/>
                    </a:lnTo>
                    <a:lnTo>
                      <a:pt x="555" y="499"/>
                    </a:lnTo>
                    <a:lnTo>
                      <a:pt x="551" y="504"/>
                    </a:lnTo>
                    <a:lnTo>
                      <a:pt x="546" y="507"/>
                    </a:lnTo>
                    <a:lnTo>
                      <a:pt x="539" y="509"/>
                    </a:lnTo>
                    <a:lnTo>
                      <a:pt x="539" y="509"/>
                    </a:lnTo>
                    <a:lnTo>
                      <a:pt x="534" y="507"/>
                    </a:lnTo>
                    <a:lnTo>
                      <a:pt x="529" y="504"/>
                    </a:lnTo>
                    <a:lnTo>
                      <a:pt x="526" y="499"/>
                    </a:lnTo>
                    <a:lnTo>
                      <a:pt x="524" y="492"/>
                    </a:lnTo>
                    <a:lnTo>
                      <a:pt x="524" y="492"/>
                    </a:lnTo>
                    <a:lnTo>
                      <a:pt x="526" y="487"/>
                    </a:lnTo>
                    <a:lnTo>
                      <a:pt x="529" y="482"/>
                    </a:lnTo>
                    <a:lnTo>
                      <a:pt x="534" y="477"/>
                    </a:lnTo>
                    <a:lnTo>
                      <a:pt x="539" y="477"/>
                    </a:lnTo>
                    <a:lnTo>
                      <a:pt x="539" y="477"/>
                    </a:lnTo>
                    <a:close/>
                    <a:moveTo>
                      <a:pt x="481" y="477"/>
                    </a:moveTo>
                    <a:lnTo>
                      <a:pt x="481" y="477"/>
                    </a:lnTo>
                    <a:lnTo>
                      <a:pt x="481" y="477"/>
                    </a:lnTo>
                    <a:lnTo>
                      <a:pt x="487" y="477"/>
                    </a:lnTo>
                    <a:lnTo>
                      <a:pt x="492" y="482"/>
                    </a:lnTo>
                    <a:lnTo>
                      <a:pt x="495" y="487"/>
                    </a:lnTo>
                    <a:lnTo>
                      <a:pt x="497" y="492"/>
                    </a:lnTo>
                    <a:lnTo>
                      <a:pt x="497" y="492"/>
                    </a:lnTo>
                    <a:lnTo>
                      <a:pt x="495" y="499"/>
                    </a:lnTo>
                    <a:lnTo>
                      <a:pt x="492" y="504"/>
                    </a:lnTo>
                    <a:lnTo>
                      <a:pt x="487" y="507"/>
                    </a:lnTo>
                    <a:lnTo>
                      <a:pt x="481" y="509"/>
                    </a:lnTo>
                    <a:lnTo>
                      <a:pt x="481" y="509"/>
                    </a:lnTo>
                    <a:lnTo>
                      <a:pt x="475" y="507"/>
                    </a:lnTo>
                    <a:lnTo>
                      <a:pt x="471" y="504"/>
                    </a:lnTo>
                    <a:lnTo>
                      <a:pt x="468" y="499"/>
                    </a:lnTo>
                    <a:lnTo>
                      <a:pt x="466" y="492"/>
                    </a:lnTo>
                    <a:lnTo>
                      <a:pt x="466" y="492"/>
                    </a:lnTo>
                    <a:lnTo>
                      <a:pt x="468" y="487"/>
                    </a:lnTo>
                    <a:lnTo>
                      <a:pt x="471" y="482"/>
                    </a:lnTo>
                    <a:lnTo>
                      <a:pt x="475" y="477"/>
                    </a:lnTo>
                    <a:lnTo>
                      <a:pt x="481" y="477"/>
                    </a:lnTo>
                    <a:lnTo>
                      <a:pt x="481" y="477"/>
                    </a:lnTo>
                    <a:close/>
                    <a:moveTo>
                      <a:pt x="1239" y="432"/>
                    </a:moveTo>
                    <a:lnTo>
                      <a:pt x="1239" y="432"/>
                    </a:lnTo>
                    <a:lnTo>
                      <a:pt x="1239" y="432"/>
                    </a:lnTo>
                    <a:lnTo>
                      <a:pt x="1246" y="434"/>
                    </a:lnTo>
                    <a:lnTo>
                      <a:pt x="1249" y="438"/>
                    </a:lnTo>
                    <a:lnTo>
                      <a:pt x="1253" y="443"/>
                    </a:lnTo>
                    <a:lnTo>
                      <a:pt x="1255" y="450"/>
                    </a:lnTo>
                    <a:lnTo>
                      <a:pt x="1255" y="450"/>
                    </a:lnTo>
                    <a:lnTo>
                      <a:pt x="1253" y="455"/>
                    </a:lnTo>
                    <a:lnTo>
                      <a:pt x="1249" y="460"/>
                    </a:lnTo>
                    <a:lnTo>
                      <a:pt x="1246" y="465"/>
                    </a:lnTo>
                    <a:lnTo>
                      <a:pt x="1239" y="465"/>
                    </a:lnTo>
                    <a:lnTo>
                      <a:pt x="1239" y="465"/>
                    </a:lnTo>
                    <a:lnTo>
                      <a:pt x="1232" y="465"/>
                    </a:lnTo>
                    <a:lnTo>
                      <a:pt x="1229" y="460"/>
                    </a:lnTo>
                    <a:lnTo>
                      <a:pt x="1226" y="455"/>
                    </a:lnTo>
                    <a:lnTo>
                      <a:pt x="1224" y="450"/>
                    </a:lnTo>
                    <a:lnTo>
                      <a:pt x="1224" y="450"/>
                    </a:lnTo>
                    <a:lnTo>
                      <a:pt x="1226" y="443"/>
                    </a:lnTo>
                    <a:lnTo>
                      <a:pt x="1229" y="438"/>
                    </a:lnTo>
                    <a:lnTo>
                      <a:pt x="1232" y="434"/>
                    </a:lnTo>
                    <a:lnTo>
                      <a:pt x="1239" y="432"/>
                    </a:lnTo>
                    <a:lnTo>
                      <a:pt x="1239" y="432"/>
                    </a:lnTo>
                    <a:close/>
                    <a:moveTo>
                      <a:pt x="1181" y="432"/>
                    </a:moveTo>
                    <a:lnTo>
                      <a:pt x="1181" y="432"/>
                    </a:lnTo>
                    <a:lnTo>
                      <a:pt x="1181" y="432"/>
                    </a:lnTo>
                    <a:lnTo>
                      <a:pt x="1186" y="434"/>
                    </a:lnTo>
                    <a:lnTo>
                      <a:pt x="1192" y="438"/>
                    </a:lnTo>
                    <a:lnTo>
                      <a:pt x="1195" y="443"/>
                    </a:lnTo>
                    <a:lnTo>
                      <a:pt x="1197" y="450"/>
                    </a:lnTo>
                    <a:lnTo>
                      <a:pt x="1197" y="450"/>
                    </a:lnTo>
                    <a:lnTo>
                      <a:pt x="1195" y="455"/>
                    </a:lnTo>
                    <a:lnTo>
                      <a:pt x="1192" y="460"/>
                    </a:lnTo>
                    <a:lnTo>
                      <a:pt x="1186" y="465"/>
                    </a:lnTo>
                    <a:lnTo>
                      <a:pt x="1181" y="465"/>
                    </a:lnTo>
                    <a:lnTo>
                      <a:pt x="1181" y="465"/>
                    </a:lnTo>
                    <a:lnTo>
                      <a:pt x="1175" y="465"/>
                    </a:lnTo>
                    <a:lnTo>
                      <a:pt x="1169" y="460"/>
                    </a:lnTo>
                    <a:lnTo>
                      <a:pt x="1166" y="455"/>
                    </a:lnTo>
                    <a:lnTo>
                      <a:pt x="1166" y="450"/>
                    </a:lnTo>
                    <a:lnTo>
                      <a:pt x="1166" y="450"/>
                    </a:lnTo>
                    <a:lnTo>
                      <a:pt x="1166" y="443"/>
                    </a:lnTo>
                    <a:lnTo>
                      <a:pt x="1169" y="438"/>
                    </a:lnTo>
                    <a:lnTo>
                      <a:pt x="1175" y="434"/>
                    </a:lnTo>
                    <a:lnTo>
                      <a:pt x="1181" y="432"/>
                    </a:lnTo>
                    <a:lnTo>
                      <a:pt x="1181" y="432"/>
                    </a:lnTo>
                    <a:close/>
                    <a:moveTo>
                      <a:pt x="1123" y="432"/>
                    </a:moveTo>
                    <a:lnTo>
                      <a:pt x="1123" y="432"/>
                    </a:lnTo>
                    <a:lnTo>
                      <a:pt x="1123" y="432"/>
                    </a:lnTo>
                    <a:lnTo>
                      <a:pt x="1129" y="434"/>
                    </a:lnTo>
                    <a:lnTo>
                      <a:pt x="1134" y="438"/>
                    </a:lnTo>
                    <a:lnTo>
                      <a:pt x="1137" y="443"/>
                    </a:lnTo>
                    <a:lnTo>
                      <a:pt x="1139" y="450"/>
                    </a:lnTo>
                    <a:lnTo>
                      <a:pt x="1139" y="450"/>
                    </a:lnTo>
                    <a:lnTo>
                      <a:pt x="1137" y="455"/>
                    </a:lnTo>
                    <a:lnTo>
                      <a:pt x="1134" y="460"/>
                    </a:lnTo>
                    <a:lnTo>
                      <a:pt x="1129" y="465"/>
                    </a:lnTo>
                    <a:lnTo>
                      <a:pt x="1123" y="465"/>
                    </a:lnTo>
                    <a:lnTo>
                      <a:pt x="1123" y="465"/>
                    </a:lnTo>
                    <a:lnTo>
                      <a:pt x="1117" y="465"/>
                    </a:lnTo>
                    <a:lnTo>
                      <a:pt x="1112" y="460"/>
                    </a:lnTo>
                    <a:lnTo>
                      <a:pt x="1108" y="455"/>
                    </a:lnTo>
                    <a:lnTo>
                      <a:pt x="1106" y="450"/>
                    </a:lnTo>
                    <a:lnTo>
                      <a:pt x="1106" y="450"/>
                    </a:lnTo>
                    <a:lnTo>
                      <a:pt x="1108" y="443"/>
                    </a:lnTo>
                    <a:lnTo>
                      <a:pt x="1112" y="438"/>
                    </a:lnTo>
                    <a:lnTo>
                      <a:pt x="1117" y="434"/>
                    </a:lnTo>
                    <a:lnTo>
                      <a:pt x="1123" y="432"/>
                    </a:lnTo>
                    <a:lnTo>
                      <a:pt x="1123" y="432"/>
                    </a:lnTo>
                    <a:close/>
                    <a:moveTo>
                      <a:pt x="1064" y="432"/>
                    </a:moveTo>
                    <a:lnTo>
                      <a:pt x="1064" y="432"/>
                    </a:lnTo>
                    <a:lnTo>
                      <a:pt x="1064" y="432"/>
                    </a:lnTo>
                    <a:lnTo>
                      <a:pt x="1071" y="434"/>
                    </a:lnTo>
                    <a:lnTo>
                      <a:pt x="1076" y="438"/>
                    </a:lnTo>
                    <a:lnTo>
                      <a:pt x="1079" y="443"/>
                    </a:lnTo>
                    <a:lnTo>
                      <a:pt x="1079" y="450"/>
                    </a:lnTo>
                    <a:lnTo>
                      <a:pt x="1079" y="450"/>
                    </a:lnTo>
                    <a:lnTo>
                      <a:pt x="1079" y="455"/>
                    </a:lnTo>
                    <a:lnTo>
                      <a:pt x="1076" y="460"/>
                    </a:lnTo>
                    <a:lnTo>
                      <a:pt x="1071" y="465"/>
                    </a:lnTo>
                    <a:lnTo>
                      <a:pt x="1064" y="465"/>
                    </a:lnTo>
                    <a:lnTo>
                      <a:pt x="1064" y="465"/>
                    </a:lnTo>
                    <a:lnTo>
                      <a:pt x="1059" y="465"/>
                    </a:lnTo>
                    <a:lnTo>
                      <a:pt x="1054" y="460"/>
                    </a:lnTo>
                    <a:lnTo>
                      <a:pt x="1050" y="455"/>
                    </a:lnTo>
                    <a:lnTo>
                      <a:pt x="1049" y="450"/>
                    </a:lnTo>
                    <a:lnTo>
                      <a:pt x="1049" y="450"/>
                    </a:lnTo>
                    <a:lnTo>
                      <a:pt x="1050" y="443"/>
                    </a:lnTo>
                    <a:lnTo>
                      <a:pt x="1054" y="438"/>
                    </a:lnTo>
                    <a:lnTo>
                      <a:pt x="1059" y="434"/>
                    </a:lnTo>
                    <a:lnTo>
                      <a:pt x="1064" y="432"/>
                    </a:lnTo>
                    <a:lnTo>
                      <a:pt x="1064" y="432"/>
                    </a:lnTo>
                    <a:close/>
                    <a:moveTo>
                      <a:pt x="1006" y="432"/>
                    </a:moveTo>
                    <a:lnTo>
                      <a:pt x="1006" y="432"/>
                    </a:lnTo>
                    <a:lnTo>
                      <a:pt x="1006" y="432"/>
                    </a:lnTo>
                    <a:lnTo>
                      <a:pt x="1013" y="434"/>
                    </a:lnTo>
                    <a:lnTo>
                      <a:pt x="1016" y="438"/>
                    </a:lnTo>
                    <a:lnTo>
                      <a:pt x="1020" y="443"/>
                    </a:lnTo>
                    <a:lnTo>
                      <a:pt x="1021" y="450"/>
                    </a:lnTo>
                    <a:lnTo>
                      <a:pt x="1021" y="450"/>
                    </a:lnTo>
                    <a:lnTo>
                      <a:pt x="1020" y="455"/>
                    </a:lnTo>
                    <a:lnTo>
                      <a:pt x="1016" y="460"/>
                    </a:lnTo>
                    <a:lnTo>
                      <a:pt x="1013" y="465"/>
                    </a:lnTo>
                    <a:lnTo>
                      <a:pt x="1006" y="465"/>
                    </a:lnTo>
                    <a:lnTo>
                      <a:pt x="1006" y="465"/>
                    </a:lnTo>
                    <a:lnTo>
                      <a:pt x="1001" y="465"/>
                    </a:lnTo>
                    <a:lnTo>
                      <a:pt x="996" y="460"/>
                    </a:lnTo>
                    <a:lnTo>
                      <a:pt x="992" y="455"/>
                    </a:lnTo>
                    <a:lnTo>
                      <a:pt x="991" y="450"/>
                    </a:lnTo>
                    <a:lnTo>
                      <a:pt x="991" y="450"/>
                    </a:lnTo>
                    <a:lnTo>
                      <a:pt x="992" y="443"/>
                    </a:lnTo>
                    <a:lnTo>
                      <a:pt x="996" y="438"/>
                    </a:lnTo>
                    <a:lnTo>
                      <a:pt x="1001" y="434"/>
                    </a:lnTo>
                    <a:lnTo>
                      <a:pt x="1006" y="432"/>
                    </a:lnTo>
                    <a:lnTo>
                      <a:pt x="1006" y="432"/>
                    </a:lnTo>
                    <a:close/>
                    <a:moveTo>
                      <a:pt x="948" y="432"/>
                    </a:moveTo>
                    <a:lnTo>
                      <a:pt x="948" y="432"/>
                    </a:lnTo>
                    <a:lnTo>
                      <a:pt x="948" y="432"/>
                    </a:lnTo>
                    <a:lnTo>
                      <a:pt x="953" y="434"/>
                    </a:lnTo>
                    <a:lnTo>
                      <a:pt x="958" y="438"/>
                    </a:lnTo>
                    <a:lnTo>
                      <a:pt x="962" y="443"/>
                    </a:lnTo>
                    <a:lnTo>
                      <a:pt x="963" y="450"/>
                    </a:lnTo>
                    <a:lnTo>
                      <a:pt x="963" y="450"/>
                    </a:lnTo>
                    <a:lnTo>
                      <a:pt x="962" y="455"/>
                    </a:lnTo>
                    <a:lnTo>
                      <a:pt x="958" y="460"/>
                    </a:lnTo>
                    <a:lnTo>
                      <a:pt x="953" y="465"/>
                    </a:lnTo>
                    <a:lnTo>
                      <a:pt x="948" y="465"/>
                    </a:lnTo>
                    <a:lnTo>
                      <a:pt x="948" y="465"/>
                    </a:lnTo>
                    <a:lnTo>
                      <a:pt x="941" y="465"/>
                    </a:lnTo>
                    <a:lnTo>
                      <a:pt x="936" y="460"/>
                    </a:lnTo>
                    <a:lnTo>
                      <a:pt x="933" y="455"/>
                    </a:lnTo>
                    <a:lnTo>
                      <a:pt x="933" y="450"/>
                    </a:lnTo>
                    <a:lnTo>
                      <a:pt x="933" y="450"/>
                    </a:lnTo>
                    <a:lnTo>
                      <a:pt x="933" y="443"/>
                    </a:lnTo>
                    <a:lnTo>
                      <a:pt x="936" y="438"/>
                    </a:lnTo>
                    <a:lnTo>
                      <a:pt x="941" y="434"/>
                    </a:lnTo>
                    <a:lnTo>
                      <a:pt x="948" y="432"/>
                    </a:lnTo>
                    <a:lnTo>
                      <a:pt x="948" y="432"/>
                    </a:lnTo>
                    <a:close/>
                    <a:moveTo>
                      <a:pt x="890" y="432"/>
                    </a:moveTo>
                    <a:lnTo>
                      <a:pt x="890" y="432"/>
                    </a:lnTo>
                    <a:lnTo>
                      <a:pt x="890" y="432"/>
                    </a:lnTo>
                    <a:lnTo>
                      <a:pt x="895" y="434"/>
                    </a:lnTo>
                    <a:lnTo>
                      <a:pt x="900" y="438"/>
                    </a:lnTo>
                    <a:lnTo>
                      <a:pt x="904" y="443"/>
                    </a:lnTo>
                    <a:lnTo>
                      <a:pt x="905" y="450"/>
                    </a:lnTo>
                    <a:lnTo>
                      <a:pt x="905" y="450"/>
                    </a:lnTo>
                    <a:lnTo>
                      <a:pt x="904" y="455"/>
                    </a:lnTo>
                    <a:lnTo>
                      <a:pt x="900" y="460"/>
                    </a:lnTo>
                    <a:lnTo>
                      <a:pt x="895" y="465"/>
                    </a:lnTo>
                    <a:lnTo>
                      <a:pt x="890" y="465"/>
                    </a:lnTo>
                    <a:lnTo>
                      <a:pt x="890" y="465"/>
                    </a:lnTo>
                    <a:lnTo>
                      <a:pt x="883" y="465"/>
                    </a:lnTo>
                    <a:lnTo>
                      <a:pt x="878" y="460"/>
                    </a:lnTo>
                    <a:lnTo>
                      <a:pt x="875" y="455"/>
                    </a:lnTo>
                    <a:lnTo>
                      <a:pt x="873" y="450"/>
                    </a:lnTo>
                    <a:lnTo>
                      <a:pt x="873" y="450"/>
                    </a:lnTo>
                    <a:lnTo>
                      <a:pt x="875" y="443"/>
                    </a:lnTo>
                    <a:lnTo>
                      <a:pt x="878" y="438"/>
                    </a:lnTo>
                    <a:lnTo>
                      <a:pt x="883" y="434"/>
                    </a:lnTo>
                    <a:lnTo>
                      <a:pt x="890" y="432"/>
                    </a:lnTo>
                    <a:lnTo>
                      <a:pt x="890" y="432"/>
                    </a:lnTo>
                    <a:close/>
                    <a:moveTo>
                      <a:pt x="831" y="432"/>
                    </a:moveTo>
                    <a:lnTo>
                      <a:pt x="831" y="432"/>
                    </a:lnTo>
                    <a:lnTo>
                      <a:pt x="831" y="432"/>
                    </a:lnTo>
                    <a:lnTo>
                      <a:pt x="837" y="434"/>
                    </a:lnTo>
                    <a:lnTo>
                      <a:pt x="842" y="438"/>
                    </a:lnTo>
                    <a:lnTo>
                      <a:pt x="846" y="443"/>
                    </a:lnTo>
                    <a:lnTo>
                      <a:pt x="846" y="450"/>
                    </a:lnTo>
                    <a:lnTo>
                      <a:pt x="846" y="450"/>
                    </a:lnTo>
                    <a:lnTo>
                      <a:pt x="846" y="455"/>
                    </a:lnTo>
                    <a:lnTo>
                      <a:pt x="842" y="460"/>
                    </a:lnTo>
                    <a:lnTo>
                      <a:pt x="837" y="465"/>
                    </a:lnTo>
                    <a:lnTo>
                      <a:pt x="831" y="465"/>
                    </a:lnTo>
                    <a:lnTo>
                      <a:pt x="831" y="465"/>
                    </a:lnTo>
                    <a:lnTo>
                      <a:pt x="825" y="465"/>
                    </a:lnTo>
                    <a:lnTo>
                      <a:pt x="820" y="460"/>
                    </a:lnTo>
                    <a:lnTo>
                      <a:pt x="817" y="455"/>
                    </a:lnTo>
                    <a:lnTo>
                      <a:pt x="815" y="450"/>
                    </a:lnTo>
                    <a:lnTo>
                      <a:pt x="815" y="450"/>
                    </a:lnTo>
                    <a:lnTo>
                      <a:pt x="817" y="443"/>
                    </a:lnTo>
                    <a:lnTo>
                      <a:pt x="820" y="438"/>
                    </a:lnTo>
                    <a:lnTo>
                      <a:pt x="825" y="434"/>
                    </a:lnTo>
                    <a:lnTo>
                      <a:pt x="831" y="432"/>
                    </a:lnTo>
                    <a:lnTo>
                      <a:pt x="831" y="432"/>
                    </a:lnTo>
                    <a:close/>
                    <a:moveTo>
                      <a:pt x="773" y="432"/>
                    </a:moveTo>
                    <a:lnTo>
                      <a:pt x="773" y="432"/>
                    </a:lnTo>
                    <a:lnTo>
                      <a:pt x="773" y="432"/>
                    </a:lnTo>
                    <a:lnTo>
                      <a:pt x="779" y="434"/>
                    </a:lnTo>
                    <a:lnTo>
                      <a:pt x="785" y="438"/>
                    </a:lnTo>
                    <a:lnTo>
                      <a:pt x="786" y="443"/>
                    </a:lnTo>
                    <a:lnTo>
                      <a:pt x="788" y="450"/>
                    </a:lnTo>
                    <a:lnTo>
                      <a:pt x="788" y="450"/>
                    </a:lnTo>
                    <a:lnTo>
                      <a:pt x="786" y="455"/>
                    </a:lnTo>
                    <a:lnTo>
                      <a:pt x="785" y="460"/>
                    </a:lnTo>
                    <a:lnTo>
                      <a:pt x="779" y="465"/>
                    </a:lnTo>
                    <a:lnTo>
                      <a:pt x="773" y="465"/>
                    </a:lnTo>
                    <a:lnTo>
                      <a:pt x="773" y="465"/>
                    </a:lnTo>
                    <a:lnTo>
                      <a:pt x="768" y="465"/>
                    </a:lnTo>
                    <a:lnTo>
                      <a:pt x="762" y="460"/>
                    </a:lnTo>
                    <a:lnTo>
                      <a:pt x="759" y="455"/>
                    </a:lnTo>
                    <a:lnTo>
                      <a:pt x="757" y="450"/>
                    </a:lnTo>
                    <a:lnTo>
                      <a:pt x="757" y="450"/>
                    </a:lnTo>
                    <a:lnTo>
                      <a:pt x="759" y="443"/>
                    </a:lnTo>
                    <a:lnTo>
                      <a:pt x="762" y="438"/>
                    </a:lnTo>
                    <a:lnTo>
                      <a:pt x="768" y="434"/>
                    </a:lnTo>
                    <a:lnTo>
                      <a:pt x="773" y="432"/>
                    </a:lnTo>
                    <a:lnTo>
                      <a:pt x="773" y="432"/>
                    </a:lnTo>
                    <a:close/>
                    <a:moveTo>
                      <a:pt x="715" y="432"/>
                    </a:moveTo>
                    <a:lnTo>
                      <a:pt x="715" y="432"/>
                    </a:lnTo>
                    <a:lnTo>
                      <a:pt x="715" y="432"/>
                    </a:lnTo>
                    <a:lnTo>
                      <a:pt x="720" y="434"/>
                    </a:lnTo>
                    <a:lnTo>
                      <a:pt x="725" y="438"/>
                    </a:lnTo>
                    <a:lnTo>
                      <a:pt x="728" y="443"/>
                    </a:lnTo>
                    <a:lnTo>
                      <a:pt x="730" y="450"/>
                    </a:lnTo>
                    <a:lnTo>
                      <a:pt x="730" y="450"/>
                    </a:lnTo>
                    <a:lnTo>
                      <a:pt x="728" y="455"/>
                    </a:lnTo>
                    <a:lnTo>
                      <a:pt x="725" y="460"/>
                    </a:lnTo>
                    <a:lnTo>
                      <a:pt x="720" y="465"/>
                    </a:lnTo>
                    <a:lnTo>
                      <a:pt x="715" y="465"/>
                    </a:lnTo>
                    <a:lnTo>
                      <a:pt x="715" y="465"/>
                    </a:lnTo>
                    <a:lnTo>
                      <a:pt x="708" y="465"/>
                    </a:lnTo>
                    <a:lnTo>
                      <a:pt x="703" y="460"/>
                    </a:lnTo>
                    <a:lnTo>
                      <a:pt x="701" y="455"/>
                    </a:lnTo>
                    <a:lnTo>
                      <a:pt x="699" y="450"/>
                    </a:lnTo>
                    <a:lnTo>
                      <a:pt x="699" y="450"/>
                    </a:lnTo>
                    <a:lnTo>
                      <a:pt x="701" y="443"/>
                    </a:lnTo>
                    <a:lnTo>
                      <a:pt x="703" y="438"/>
                    </a:lnTo>
                    <a:lnTo>
                      <a:pt x="708" y="434"/>
                    </a:lnTo>
                    <a:lnTo>
                      <a:pt x="715" y="432"/>
                    </a:lnTo>
                    <a:lnTo>
                      <a:pt x="715" y="432"/>
                    </a:lnTo>
                    <a:close/>
                    <a:moveTo>
                      <a:pt x="657" y="432"/>
                    </a:moveTo>
                    <a:lnTo>
                      <a:pt x="657" y="432"/>
                    </a:lnTo>
                    <a:lnTo>
                      <a:pt x="657" y="432"/>
                    </a:lnTo>
                    <a:lnTo>
                      <a:pt x="662" y="434"/>
                    </a:lnTo>
                    <a:lnTo>
                      <a:pt x="667" y="438"/>
                    </a:lnTo>
                    <a:lnTo>
                      <a:pt x="670" y="443"/>
                    </a:lnTo>
                    <a:lnTo>
                      <a:pt x="672" y="450"/>
                    </a:lnTo>
                    <a:lnTo>
                      <a:pt x="672" y="450"/>
                    </a:lnTo>
                    <a:lnTo>
                      <a:pt x="670" y="455"/>
                    </a:lnTo>
                    <a:lnTo>
                      <a:pt x="667" y="460"/>
                    </a:lnTo>
                    <a:lnTo>
                      <a:pt x="662" y="465"/>
                    </a:lnTo>
                    <a:lnTo>
                      <a:pt x="657" y="465"/>
                    </a:lnTo>
                    <a:lnTo>
                      <a:pt x="657" y="465"/>
                    </a:lnTo>
                    <a:lnTo>
                      <a:pt x="650" y="465"/>
                    </a:lnTo>
                    <a:lnTo>
                      <a:pt x="645" y="460"/>
                    </a:lnTo>
                    <a:lnTo>
                      <a:pt x="642" y="455"/>
                    </a:lnTo>
                    <a:lnTo>
                      <a:pt x="642" y="450"/>
                    </a:lnTo>
                    <a:lnTo>
                      <a:pt x="642" y="450"/>
                    </a:lnTo>
                    <a:lnTo>
                      <a:pt x="642" y="443"/>
                    </a:lnTo>
                    <a:lnTo>
                      <a:pt x="645" y="438"/>
                    </a:lnTo>
                    <a:lnTo>
                      <a:pt x="650" y="434"/>
                    </a:lnTo>
                    <a:lnTo>
                      <a:pt x="657" y="432"/>
                    </a:lnTo>
                    <a:lnTo>
                      <a:pt x="657" y="432"/>
                    </a:lnTo>
                    <a:close/>
                    <a:moveTo>
                      <a:pt x="597" y="432"/>
                    </a:moveTo>
                    <a:lnTo>
                      <a:pt x="597" y="432"/>
                    </a:lnTo>
                    <a:lnTo>
                      <a:pt x="597" y="432"/>
                    </a:lnTo>
                    <a:lnTo>
                      <a:pt x="604" y="434"/>
                    </a:lnTo>
                    <a:lnTo>
                      <a:pt x="609" y="438"/>
                    </a:lnTo>
                    <a:lnTo>
                      <a:pt x="613" y="443"/>
                    </a:lnTo>
                    <a:lnTo>
                      <a:pt x="613" y="450"/>
                    </a:lnTo>
                    <a:lnTo>
                      <a:pt x="613" y="450"/>
                    </a:lnTo>
                    <a:lnTo>
                      <a:pt x="613" y="455"/>
                    </a:lnTo>
                    <a:lnTo>
                      <a:pt x="609" y="460"/>
                    </a:lnTo>
                    <a:lnTo>
                      <a:pt x="604" y="465"/>
                    </a:lnTo>
                    <a:lnTo>
                      <a:pt x="597" y="465"/>
                    </a:lnTo>
                    <a:lnTo>
                      <a:pt x="597" y="465"/>
                    </a:lnTo>
                    <a:lnTo>
                      <a:pt x="592" y="465"/>
                    </a:lnTo>
                    <a:lnTo>
                      <a:pt x="587" y="460"/>
                    </a:lnTo>
                    <a:lnTo>
                      <a:pt x="584" y="455"/>
                    </a:lnTo>
                    <a:lnTo>
                      <a:pt x="582" y="450"/>
                    </a:lnTo>
                    <a:lnTo>
                      <a:pt x="582" y="450"/>
                    </a:lnTo>
                    <a:lnTo>
                      <a:pt x="584" y="443"/>
                    </a:lnTo>
                    <a:lnTo>
                      <a:pt x="587" y="438"/>
                    </a:lnTo>
                    <a:lnTo>
                      <a:pt x="592" y="434"/>
                    </a:lnTo>
                    <a:lnTo>
                      <a:pt x="597" y="432"/>
                    </a:lnTo>
                    <a:lnTo>
                      <a:pt x="597" y="432"/>
                    </a:lnTo>
                    <a:close/>
                    <a:moveTo>
                      <a:pt x="539" y="432"/>
                    </a:moveTo>
                    <a:lnTo>
                      <a:pt x="539" y="432"/>
                    </a:lnTo>
                    <a:lnTo>
                      <a:pt x="539" y="432"/>
                    </a:lnTo>
                    <a:lnTo>
                      <a:pt x="546" y="434"/>
                    </a:lnTo>
                    <a:lnTo>
                      <a:pt x="551" y="438"/>
                    </a:lnTo>
                    <a:lnTo>
                      <a:pt x="555" y="443"/>
                    </a:lnTo>
                    <a:lnTo>
                      <a:pt x="555" y="450"/>
                    </a:lnTo>
                    <a:lnTo>
                      <a:pt x="555" y="450"/>
                    </a:lnTo>
                    <a:lnTo>
                      <a:pt x="555" y="455"/>
                    </a:lnTo>
                    <a:lnTo>
                      <a:pt x="551" y="460"/>
                    </a:lnTo>
                    <a:lnTo>
                      <a:pt x="546" y="465"/>
                    </a:lnTo>
                    <a:lnTo>
                      <a:pt x="539" y="465"/>
                    </a:lnTo>
                    <a:lnTo>
                      <a:pt x="539" y="465"/>
                    </a:lnTo>
                    <a:lnTo>
                      <a:pt x="534" y="465"/>
                    </a:lnTo>
                    <a:lnTo>
                      <a:pt x="529" y="460"/>
                    </a:lnTo>
                    <a:lnTo>
                      <a:pt x="526" y="455"/>
                    </a:lnTo>
                    <a:lnTo>
                      <a:pt x="524" y="450"/>
                    </a:lnTo>
                    <a:lnTo>
                      <a:pt x="524" y="450"/>
                    </a:lnTo>
                    <a:lnTo>
                      <a:pt x="526" y="443"/>
                    </a:lnTo>
                    <a:lnTo>
                      <a:pt x="529" y="438"/>
                    </a:lnTo>
                    <a:lnTo>
                      <a:pt x="534" y="434"/>
                    </a:lnTo>
                    <a:lnTo>
                      <a:pt x="539" y="432"/>
                    </a:lnTo>
                    <a:lnTo>
                      <a:pt x="539" y="432"/>
                    </a:lnTo>
                    <a:close/>
                    <a:moveTo>
                      <a:pt x="481" y="432"/>
                    </a:moveTo>
                    <a:lnTo>
                      <a:pt x="481" y="432"/>
                    </a:lnTo>
                    <a:lnTo>
                      <a:pt x="481" y="432"/>
                    </a:lnTo>
                    <a:lnTo>
                      <a:pt x="487" y="434"/>
                    </a:lnTo>
                    <a:lnTo>
                      <a:pt x="492" y="438"/>
                    </a:lnTo>
                    <a:lnTo>
                      <a:pt x="495" y="443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5" y="455"/>
                    </a:lnTo>
                    <a:lnTo>
                      <a:pt x="492" y="460"/>
                    </a:lnTo>
                    <a:lnTo>
                      <a:pt x="487" y="465"/>
                    </a:lnTo>
                    <a:lnTo>
                      <a:pt x="481" y="465"/>
                    </a:lnTo>
                    <a:lnTo>
                      <a:pt x="481" y="465"/>
                    </a:lnTo>
                    <a:lnTo>
                      <a:pt x="475" y="465"/>
                    </a:lnTo>
                    <a:lnTo>
                      <a:pt x="471" y="460"/>
                    </a:lnTo>
                    <a:lnTo>
                      <a:pt x="468" y="455"/>
                    </a:lnTo>
                    <a:lnTo>
                      <a:pt x="466" y="450"/>
                    </a:lnTo>
                    <a:lnTo>
                      <a:pt x="466" y="450"/>
                    </a:lnTo>
                    <a:lnTo>
                      <a:pt x="468" y="443"/>
                    </a:lnTo>
                    <a:lnTo>
                      <a:pt x="471" y="438"/>
                    </a:lnTo>
                    <a:lnTo>
                      <a:pt x="475" y="434"/>
                    </a:lnTo>
                    <a:lnTo>
                      <a:pt x="481" y="432"/>
                    </a:lnTo>
                    <a:lnTo>
                      <a:pt x="481" y="432"/>
                    </a:lnTo>
                    <a:close/>
                    <a:moveTo>
                      <a:pt x="1239" y="390"/>
                    </a:moveTo>
                    <a:lnTo>
                      <a:pt x="1239" y="390"/>
                    </a:lnTo>
                    <a:lnTo>
                      <a:pt x="1239" y="390"/>
                    </a:lnTo>
                    <a:lnTo>
                      <a:pt x="1246" y="392"/>
                    </a:lnTo>
                    <a:lnTo>
                      <a:pt x="1249" y="395"/>
                    </a:lnTo>
                    <a:lnTo>
                      <a:pt x="1253" y="400"/>
                    </a:lnTo>
                    <a:lnTo>
                      <a:pt x="1255" y="405"/>
                    </a:lnTo>
                    <a:lnTo>
                      <a:pt x="1255" y="405"/>
                    </a:lnTo>
                    <a:lnTo>
                      <a:pt x="1253" y="412"/>
                    </a:lnTo>
                    <a:lnTo>
                      <a:pt x="1249" y="417"/>
                    </a:lnTo>
                    <a:lnTo>
                      <a:pt x="1246" y="421"/>
                    </a:lnTo>
                    <a:lnTo>
                      <a:pt x="1239" y="422"/>
                    </a:lnTo>
                    <a:lnTo>
                      <a:pt x="1239" y="422"/>
                    </a:lnTo>
                    <a:lnTo>
                      <a:pt x="1232" y="421"/>
                    </a:lnTo>
                    <a:lnTo>
                      <a:pt x="1229" y="417"/>
                    </a:lnTo>
                    <a:lnTo>
                      <a:pt x="1226" y="412"/>
                    </a:lnTo>
                    <a:lnTo>
                      <a:pt x="1224" y="405"/>
                    </a:lnTo>
                    <a:lnTo>
                      <a:pt x="1224" y="405"/>
                    </a:lnTo>
                    <a:lnTo>
                      <a:pt x="1226" y="400"/>
                    </a:lnTo>
                    <a:lnTo>
                      <a:pt x="1229" y="395"/>
                    </a:lnTo>
                    <a:lnTo>
                      <a:pt x="1232" y="392"/>
                    </a:lnTo>
                    <a:lnTo>
                      <a:pt x="1239" y="390"/>
                    </a:lnTo>
                    <a:lnTo>
                      <a:pt x="1239" y="390"/>
                    </a:lnTo>
                    <a:close/>
                    <a:moveTo>
                      <a:pt x="1181" y="390"/>
                    </a:moveTo>
                    <a:lnTo>
                      <a:pt x="1181" y="390"/>
                    </a:lnTo>
                    <a:lnTo>
                      <a:pt x="1181" y="390"/>
                    </a:lnTo>
                    <a:lnTo>
                      <a:pt x="1186" y="392"/>
                    </a:lnTo>
                    <a:lnTo>
                      <a:pt x="1192" y="395"/>
                    </a:lnTo>
                    <a:lnTo>
                      <a:pt x="1195" y="400"/>
                    </a:lnTo>
                    <a:lnTo>
                      <a:pt x="1197" y="405"/>
                    </a:lnTo>
                    <a:lnTo>
                      <a:pt x="1197" y="405"/>
                    </a:lnTo>
                    <a:lnTo>
                      <a:pt x="1195" y="412"/>
                    </a:lnTo>
                    <a:lnTo>
                      <a:pt x="1192" y="417"/>
                    </a:lnTo>
                    <a:lnTo>
                      <a:pt x="1186" y="421"/>
                    </a:lnTo>
                    <a:lnTo>
                      <a:pt x="1181" y="422"/>
                    </a:lnTo>
                    <a:lnTo>
                      <a:pt x="1181" y="422"/>
                    </a:lnTo>
                    <a:lnTo>
                      <a:pt x="1175" y="421"/>
                    </a:lnTo>
                    <a:lnTo>
                      <a:pt x="1169" y="417"/>
                    </a:lnTo>
                    <a:lnTo>
                      <a:pt x="1166" y="412"/>
                    </a:lnTo>
                    <a:lnTo>
                      <a:pt x="1166" y="405"/>
                    </a:lnTo>
                    <a:lnTo>
                      <a:pt x="1166" y="405"/>
                    </a:lnTo>
                    <a:lnTo>
                      <a:pt x="1166" y="400"/>
                    </a:lnTo>
                    <a:lnTo>
                      <a:pt x="1169" y="395"/>
                    </a:lnTo>
                    <a:lnTo>
                      <a:pt x="1175" y="392"/>
                    </a:lnTo>
                    <a:lnTo>
                      <a:pt x="1181" y="390"/>
                    </a:lnTo>
                    <a:lnTo>
                      <a:pt x="1181" y="390"/>
                    </a:lnTo>
                    <a:close/>
                    <a:moveTo>
                      <a:pt x="1123" y="390"/>
                    </a:moveTo>
                    <a:lnTo>
                      <a:pt x="1123" y="390"/>
                    </a:lnTo>
                    <a:lnTo>
                      <a:pt x="1123" y="390"/>
                    </a:lnTo>
                    <a:lnTo>
                      <a:pt x="1129" y="392"/>
                    </a:lnTo>
                    <a:lnTo>
                      <a:pt x="1134" y="395"/>
                    </a:lnTo>
                    <a:lnTo>
                      <a:pt x="1137" y="400"/>
                    </a:lnTo>
                    <a:lnTo>
                      <a:pt x="1139" y="405"/>
                    </a:lnTo>
                    <a:lnTo>
                      <a:pt x="1139" y="405"/>
                    </a:lnTo>
                    <a:lnTo>
                      <a:pt x="1137" y="412"/>
                    </a:lnTo>
                    <a:lnTo>
                      <a:pt x="1134" y="417"/>
                    </a:lnTo>
                    <a:lnTo>
                      <a:pt x="1129" y="421"/>
                    </a:lnTo>
                    <a:lnTo>
                      <a:pt x="1123" y="422"/>
                    </a:lnTo>
                    <a:lnTo>
                      <a:pt x="1123" y="422"/>
                    </a:lnTo>
                    <a:lnTo>
                      <a:pt x="1117" y="421"/>
                    </a:lnTo>
                    <a:lnTo>
                      <a:pt x="1112" y="417"/>
                    </a:lnTo>
                    <a:lnTo>
                      <a:pt x="1108" y="412"/>
                    </a:lnTo>
                    <a:lnTo>
                      <a:pt x="1106" y="405"/>
                    </a:lnTo>
                    <a:lnTo>
                      <a:pt x="1106" y="405"/>
                    </a:lnTo>
                    <a:lnTo>
                      <a:pt x="1108" y="400"/>
                    </a:lnTo>
                    <a:lnTo>
                      <a:pt x="1112" y="395"/>
                    </a:lnTo>
                    <a:lnTo>
                      <a:pt x="1117" y="392"/>
                    </a:lnTo>
                    <a:lnTo>
                      <a:pt x="1123" y="390"/>
                    </a:lnTo>
                    <a:lnTo>
                      <a:pt x="1123" y="390"/>
                    </a:lnTo>
                    <a:close/>
                    <a:moveTo>
                      <a:pt x="1064" y="390"/>
                    </a:moveTo>
                    <a:lnTo>
                      <a:pt x="1064" y="390"/>
                    </a:lnTo>
                    <a:lnTo>
                      <a:pt x="1064" y="390"/>
                    </a:lnTo>
                    <a:lnTo>
                      <a:pt x="1071" y="392"/>
                    </a:lnTo>
                    <a:lnTo>
                      <a:pt x="1076" y="395"/>
                    </a:lnTo>
                    <a:lnTo>
                      <a:pt x="1079" y="400"/>
                    </a:lnTo>
                    <a:lnTo>
                      <a:pt x="1079" y="405"/>
                    </a:lnTo>
                    <a:lnTo>
                      <a:pt x="1079" y="405"/>
                    </a:lnTo>
                    <a:lnTo>
                      <a:pt x="1079" y="412"/>
                    </a:lnTo>
                    <a:lnTo>
                      <a:pt x="1076" y="417"/>
                    </a:lnTo>
                    <a:lnTo>
                      <a:pt x="1071" y="421"/>
                    </a:lnTo>
                    <a:lnTo>
                      <a:pt x="1064" y="422"/>
                    </a:lnTo>
                    <a:lnTo>
                      <a:pt x="1064" y="422"/>
                    </a:lnTo>
                    <a:lnTo>
                      <a:pt x="1059" y="421"/>
                    </a:lnTo>
                    <a:lnTo>
                      <a:pt x="1054" y="417"/>
                    </a:lnTo>
                    <a:lnTo>
                      <a:pt x="1050" y="412"/>
                    </a:lnTo>
                    <a:lnTo>
                      <a:pt x="1049" y="405"/>
                    </a:lnTo>
                    <a:lnTo>
                      <a:pt x="1049" y="405"/>
                    </a:lnTo>
                    <a:lnTo>
                      <a:pt x="1050" y="400"/>
                    </a:lnTo>
                    <a:lnTo>
                      <a:pt x="1054" y="395"/>
                    </a:lnTo>
                    <a:lnTo>
                      <a:pt x="1059" y="392"/>
                    </a:lnTo>
                    <a:lnTo>
                      <a:pt x="1064" y="390"/>
                    </a:lnTo>
                    <a:lnTo>
                      <a:pt x="1064" y="390"/>
                    </a:lnTo>
                    <a:close/>
                    <a:moveTo>
                      <a:pt x="1006" y="390"/>
                    </a:moveTo>
                    <a:lnTo>
                      <a:pt x="1006" y="390"/>
                    </a:lnTo>
                    <a:lnTo>
                      <a:pt x="1006" y="390"/>
                    </a:lnTo>
                    <a:lnTo>
                      <a:pt x="1013" y="392"/>
                    </a:lnTo>
                    <a:lnTo>
                      <a:pt x="1016" y="395"/>
                    </a:lnTo>
                    <a:lnTo>
                      <a:pt x="1020" y="400"/>
                    </a:lnTo>
                    <a:lnTo>
                      <a:pt x="1021" y="405"/>
                    </a:lnTo>
                    <a:lnTo>
                      <a:pt x="1021" y="405"/>
                    </a:lnTo>
                    <a:lnTo>
                      <a:pt x="1020" y="412"/>
                    </a:lnTo>
                    <a:lnTo>
                      <a:pt x="1016" y="417"/>
                    </a:lnTo>
                    <a:lnTo>
                      <a:pt x="1013" y="421"/>
                    </a:lnTo>
                    <a:lnTo>
                      <a:pt x="1006" y="422"/>
                    </a:lnTo>
                    <a:lnTo>
                      <a:pt x="1006" y="422"/>
                    </a:lnTo>
                    <a:lnTo>
                      <a:pt x="1001" y="421"/>
                    </a:lnTo>
                    <a:lnTo>
                      <a:pt x="996" y="417"/>
                    </a:lnTo>
                    <a:lnTo>
                      <a:pt x="992" y="412"/>
                    </a:lnTo>
                    <a:lnTo>
                      <a:pt x="991" y="405"/>
                    </a:lnTo>
                    <a:lnTo>
                      <a:pt x="991" y="405"/>
                    </a:lnTo>
                    <a:lnTo>
                      <a:pt x="992" y="400"/>
                    </a:lnTo>
                    <a:lnTo>
                      <a:pt x="996" y="395"/>
                    </a:lnTo>
                    <a:lnTo>
                      <a:pt x="1001" y="392"/>
                    </a:lnTo>
                    <a:lnTo>
                      <a:pt x="1006" y="390"/>
                    </a:lnTo>
                    <a:lnTo>
                      <a:pt x="1006" y="390"/>
                    </a:lnTo>
                    <a:close/>
                    <a:moveTo>
                      <a:pt x="948" y="390"/>
                    </a:moveTo>
                    <a:lnTo>
                      <a:pt x="948" y="390"/>
                    </a:lnTo>
                    <a:lnTo>
                      <a:pt x="948" y="390"/>
                    </a:lnTo>
                    <a:lnTo>
                      <a:pt x="953" y="392"/>
                    </a:lnTo>
                    <a:lnTo>
                      <a:pt x="958" y="395"/>
                    </a:lnTo>
                    <a:lnTo>
                      <a:pt x="962" y="400"/>
                    </a:lnTo>
                    <a:lnTo>
                      <a:pt x="963" y="405"/>
                    </a:lnTo>
                    <a:lnTo>
                      <a:pt x="963" y="405"/>
                    </a:lnTo>
                    <a:lnTo>
                      <a:pt x="962" y="412"/>
                    </a:lnTo>
                    <a:lnTo>
                      <a:pt x="958" y="417"/>
                    </a:lnTo>
                    <a:lnTo>
                      <a:pt x="953" y="421"/>
                    </a:lnTo>
                    <a:lnTo>
                      <a:pt x="948" y="422"/>
                    </a:lnTo>
                    <a:lnTo>
                      <a:pt x="948" y="422"/>
                    </a:lnTo>
                    <a:lnTo>
                      <a:pt x="941" y="421"/>
                    </a:lnTo>
                    <a:lnTo>
                      <a:pt x="936" y="417"/>
                    </a:lnTo>
                    <a:lnTo>
                      <a:pt x="933" y="412"/>
                    </a:lnTo>
                    <a:lnTo>
                      <a:pt x="933" y="405"/>
                    </a:lnTo>
                    <a:lnTo>
                      <a:pt x="933" y="405"/>
                    </a:lnTo>
                    <a:lnTo>
                      <a:pt x="933" y="400"/>
                    </a:lnTo>
                    <a:lnTo>
                      <a:pt x="936" y="395"/>
                    </a:lnTo>
                    <a:lnTo>
                      <a:pt x="941" y="392"/>
                    </a:lnTo>
                    <a:lnTo>
                      <a:pt x="948" y="390"/>
                    </a:lnTo>
                    <a:lnTo>
                      <a:pt x="948" y="390"/>
                    </a:lnTo>
                    <a:close/>
                    <a:moveTo>
                      <a:pt x="890" y="390"/>
                    </a:moveTo>
                    <a:lnTo>
                      <a:pt x="890" y="390"/>
                    </a:lnTo>
                    <a:lnTo>
                      <a:pt x="890" y="390"/>
                    </a:lnTo>
                    <a:lnTo>
                      <a:pt x="895" y="392"/>
                    </a:lnTo>
                    <a:lnTo>
                      <a:pt x="900" y="395"/>
                    </a:lnTo>
                    <a:lnTo>
                      <a:pt x="904" y="400"/>
                    </a:lnTo>
                    <a:lnTo>
                      <a:pt x="905" y="405"/>
                    </a:lnTo>
                    <a:lnTo>
                      <a:pt x="905" y="405"/>
                    </a:lnTo>
                    <a:lnTo>
                      <a:pt x="904" y="412"/>
                    </a:lnTo>
                    <a:lnTo>
                      <a:pt x="900" y="417"/>
                    </a:lnTo>
                    <a:lnTo>
                      <a:pt x="895" y="421"/>
                    </a:lnTo>
                    <a:lnTo>
                      <a:pt x="890" y="422"/>
                    </a:lnTo>
                    <a:lnTo>
                      <a:pt x="890" y="422"/>
                    </a:lnTo>
                    <a:lnTo>
                      <a:pt x="883" y="421"/>
                    </a:lnTo>
                    <a:lnTo>
                      <a:pt x="878" y="417"/>
                    </a:lnTo>
                    <a:lnTo>
                      <a:pt x="875" y="412"/>
                    </a:lnTo>
                    <a:lnTo>
                      <a:pt x="873" y="405"/>
                    </a:lnTo>
                    <a:lnTo>
                      <a:pt x="873" y="405"/>
                    </a:lnTo>
                    <a:lnTo>
                      <a:pt x="875" y="400"/>
                    </a:lnTo>
                    <a:lnTo>
                      <a:pt x="878" y="395"/>
                    </a:lnTo>
                    <a:lnTo>
                      <a:pt x="883" y="392"/>
                    </a:lnTo>
                    <a:lnTo>
                      <a:pt x="890" y="390"/>
                    </a:lnTo>
                    <a:lnTo>
                      <a:pt x="890" y="390"/>
                    </a:lnTo>
                    <a:close/>
                    <a:moveTo>
                      <a:pt x="831" y="390"/>
                    </a:moveTo>
                    <a:lnTo>
                      <a:pt x="831" y="390"/>
                    </a:lnTo>
                    <a:lnTo>
                      <a:pt x="831" y="390"/>
                    </a:lnTo>
                    <a:lnTo>
                      <a:pt x="837" y="392"/>
                    </a:lnTo>
                    <a:lnTo>
                      <a:pt x="842" y="395"/>
                    </a:lnTo>
                    <a:lnTo>
                      <a:pt x="846" y="400"/>
                    </a:lnTo>
                    <a:lnTo>
                      <a:pt x="846" y="405"/>
                    </a:lnTo>
                    <a:lnTo>
                      <a:pt x="846" y="405"/>
                    </a:lnTo>
                    <a:lnTo>
                      <a:pt x="846" y="412"/>
                    </a:lnTo>
                    <a:lnTo>
                      <a:pt x="842" y="417"/>
                    </a:lnTo>
                    <a:lnTo>
                      <a:pt x="837" y="421"/>
                    </a:lnTo>
                    <a:lnTo>
                      <a:pt x="831" y="422"/>
                    </a:lnTo>
                    <a:lnTo>
                      <a:pt x="831" y="422"/>
                    </a:lnTo>
                    <a:lnTo>
                      <a:pt x="825" y="421"/>
                    </a:lnTo>
                    <a:lnTo>
                      <a:pt x="820" y="417"/>
                    </a:lnTo>
                    <a:lnTo>
                      <a:pt x="817" y="412"/>
                    </a:lnTo>
                    <a:lnTo>
                      <a:pt x="815" y="405"/>
                    </a:lnTo>
                    <a:lnTo>
                      <a:pt x="815" y="405"/>
                    </a:lnTo>
                    <a:lnTo>
                      <a:pt x="817" y="400"/>
                    </a:lnTo>
                    <a:lnTo>
                      <a:pt x="820" y="395"/>
                    </a:lnTo>
                    <a:lnTo>
                      <a:pt x="825" y="392"/>
                    </a:lnTo>
                    <a:lnTo>
                      <a:pt x="831" y="390"/>
                    </a:lnTo>
                    <a:lnTo>
                      <a:pt x="831" y="390"/>
                    </a:lnTo>
                    <a:close/>
                    <a:moveTo>
                      <a:pt x="773" y="390"/>
                    </a:moveTo>
                    <a:lnTo>
                      <a:pt x="773" y="390"/>
                    </a:lnTo>
                    <a:lnTo>
                      <a:pt x="773" y="390"/>
                    </a:lnTo>
                    <a:lnTo>
                      <a:pt x="779" y="392"/>
                    </a:lnTo>
                    <a:lnTo>
                      <a:pt x="785" y="395"/>
                    </a:lnTo>
                    <a:lnTo>
                      <a:pt x="786" y="400"/>
                    </a:lnTo>
                    <a:lnTo>
                      <a:pt x="788" y="405"/>
                    </a:lnTo>
                    <a:lnTo>
                      <a:pt x="788" y="405"/>
                    </a:lnTo>
                    <a:lnTo>
                      <a:pt x="786" y="412"/>
                    </a:lnTo>
                    <a:lnTo>
                      <a:pt x="785" y="417"/>
                    </a:lnTo>
                    <a:lnTo>
                      <a:pt x="779" y="421"/>
                    </a:lnTo>
                    <a:lnTo>
                      <a:pt x="773" y="422"/>
                    </a:lnTo>
                    <a:lnTo>
                      <a:pt x="773" y="422"/>
                    </a:lnTo>
                    <a:lnTo>
                      <a:pt x="768" y="421"/>
                    </a:lnTo>
                    <a:lnTo>
                      <a:pt x="762" y="417"/>
                    </a:lnTo>
                    <a:lnTo>
                      <a:pt x="759" y="412"/>
                    </a:lnTo>
                    <a:lnTo>
                      <a:pt x="757" y="405"/>
                    </a:lnTo>
                    <a:lnTo>
                      <a:pt x="757" y="405"/>
                    </a:lnTo>
                    <a:lnTo>
                      <a:pt x="759" y="400"/>
                    </a:lnTo>
                    <a:lnTo>
                      <a:pt x="762" y="395"/>
                    </a:lnTo>
                    <a:lnTo>
                      <a:pt x="768" y="392"/>
                    </a:lnTo>
                    <a:lnTo>
                      <a:pt x="773" y="390"/>
                    </a:lnTo>
                    <a:lnTo>
                      <a:pt x="773" y="390"/>
                    </a:lnTo>
                    <a:close/>
                    <a:moveTo>
                      <a:pt x="715" y="390"/>
                    </a:moveTo>
                    <a:lnTo>
                      <a:pt x="715" y="390"/>
                    </a:lnTo>
                    <a:lnTo>
                      <a:pt x="715" y="390"/>
                    </a:lnTo>
                    <a:lnTo>
                      <a:pt x="720" y="392"/>
                    </a:lnTo>
                    <a:lnTo>
                      <a:pt x="725" y="395"/>
                    </a:lnTo>
                    <a:lnTo>
                      <a:pt x="728" y="400"/>
                    </a:lnTo>
                    <a:lnTo>
                      <a:pt x="730" y="405"/>
                    </a:lnTo>
                    <a:lnTo>
                      <a:pt x="730" y="405"/>
                    </a:lnTo>
                    <a:lnTo>
                      <a:pt x="728" y="412"/>
                    </a:lnTo>
                    <a:lnTo>
                      <a:pt x="725" y="417"/>
                    </a:lnTo>
                    <a:lnTo>
                      <a:pt x="720" y="421"/>
                    </a:lnTo>
                    <a:lnTo>
                      <a:pt x="715" y="422"/>
                    </a:lnTo>
                    <a:lnTo>
                      <a:pt x="715" y="422"/>
                    </a:lnTo>
                    <a:lnTo>
                      <a:pt x="708" y="421"/>
                    </a:lnTo>
                    <a:lnTo>
                      <a:pt x="703" y="417"/>
                    </a:lnTo>
                    <a:lnTo>
                      <a:pt x="701" y="412"/>
                    </a:lnTo>
                    <a:lnTo>
                      <a:pt x="699" y="405"/>
                    </a:lnTo>
                    <a:lnTo>
                      <a:pt x="699" y="405"/>
                    </a:lnTo>
                    <a:lnTo>
                      <a:pt x="701" y="400"/>
                    </a:lnTo>
                    <a:lnTo>
                      <a:pt x="703" y="395"/>
                    </a:lnTo>
                    <a:lnTo>
                      <a:pt x="708" y="392"/>
                    </a:lnTo>
                    <a:lnTo>
                      <a:pt x="715" y="390"/>
                    </a:lnTo>
                    <a:lnTo>
                      <a:pt x="715" y="390"/>
                    </a:lnTo>
                    <a:close/>
                    <a:moveTo>
                      <a:pt x="657" y="390"/>
                    </a:moveTo>
                    <a:lnTo>
                      <a:pt x="657" y="390"/>
                    </a:lnTo>
                    <a:lnTo>
                      <a:pt x="657" y="390"/>
                    </a:lnTo>
                    <a:lnTo>
                      <a:pt x="662" y="392"/>
                    </a:lnTo>
                    <a:lnTo>
                      <a:pt x="667" y="395"/>
                    </a:lnTo>
                    <a:lnTo>
                      <a:pt x="670" y="400"/>
                    </a:lnTo>
                    <a:lnTo>
                      <a:pt x="672" y="405"/>
                    </a:lnTo>
                    <a:lnTo>
                      <a:pt x="672" y="405"/>
                    </a:lnTo>
                    <a:lnTo>
                      <a:pt x="670" y="412"/>
                    </a:lnTo>
                    <a:lnTo>
                      <a:pt x="667" y="417"/>
                    </a:lnTo>
                    <a:lnTo>
                      <a:pt x="662" y="421"/>
                    </a:lnTo>
                    <a:lnTo>
                      <a:pt x="657" y="422"/>
                    </a:lnTo>
                    <a:lnTo>
                      <a:pt x="657" y="422"/>
                    </a:lnTo>
                    <a:lnTo>
                      <a:pt x="650" y="421"/>
                    </a:lnTo>
                    <a:lnTo>
                      <a:pt x="645" y="417"/>
                    </a:lnTo>
                    <a:lnTo>
                      <a:pt x="642" y="412"/>
                    </a:lnTo>
                    <a:lnTo>
                      <a:pt x="642" y="405"/>
                    </a:lnTo>
                    <a:lnTo>
                      <a:pt x="642" y="405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0" y="392"/>
                    </a:lnTo>
                    <a:lnTo>
                      <a:pt x="657" y="390"/>
                    </a:lnTo>
                    <a:lnTo>
                      <a:pt x="657" y="390"/>
                    </a:lnTo>
                    <a:close/>
                    <a:moveTo>
                      <a:pt x="597" y="390"/>
                    </a:moveTo>
                    <a:lnTo>
                      <a:pt x="597" y="390"/>
                    </a:lnTo>
                    <a:lnTo>
                      <a:pt x="597" y="390"/>
                    </a:lnTo>
                    <a:lnTo>
                      <a:pt x="604" y="392"/>
                    </a:lnTo>
                    <a:lnTo>
                      <a:pt x="609" y="395"/>
                    </a:lnTo>
                    <a:lnTo>
                      <a:pt x="613" y="400"/>
                    </a:lnTo>
                    <a:lnTo>
                      <a:pt x="613" y="405"/>
                    </a:lnTo>
                    <a:lnTo>
                      <a:pt x="613" y="405"/>
                    </a:lnTo>
                    <a:lnTo>
                      <a:pt x="613" y="412"/>
                    </a:lnTo>
                    <a:lnTo>
                      <a:pt x="609" y="417"/>
                    </a:lnTo>
                    <a:lnTo>
                      <a:pt x="604" y="421"/>
                    </a:lnTo>
                    <a:lnTo>
                      <a:pt x="597" y="422"/>
                    </a:lnTo>
                    <a:lnTo>
                      <a:pt x="597" y="422"/>
                    </a:lnTo>
                    <a:lnTo>
                      <a:pt x="592" y="421"/>
                    </a:lnTo>
                    <a:lnTo>
                      <a:pt x="587" y="417"/>
                    </a:lnTo>
                    <a:lnTo>
                      <a:pt x="584" y="412"/>
                    </a:lnTo>
                    <a:lnTo>
                      <a:pt x="582" y="405"/>
                    </a:lnTo>
                    <a:lnTo>
                      <a:pt x="582" y="405"/>
                    </a:lnTo>
                    <a:lnTo>
                      <a:pt x="584" y="400"/>
                    </a:lnTo>
                    <a:lnTo>
                      <a:pt x="587" y="395"/>
                    </a:lnTo>
                    <a:lnTo>
                      <a:pt x="592" y="392"/>
                    </a:lnTo>
                    <a:lnTo>
                      <a:pt x="597" y="390"/>
                    </a:lnTo>
                    <a:lnTo>
                      <a:pt x="597" y="390"/>
                    </a:lnTo>
                    <a:close/>
                    <a:moveTo>
                      <a:pt x="539" y="390"/>
                    </a:moveTo>
                    <a:lnTo>
                      <a:pt x="539" y="390"/>
                    </a:lnTo>
                    <a:lnTo>
                      <a:pt x="539" y="390"/>
                    </a:lnTo>
                    <a:lnTo>
                      <a:pt x="546" y="392"/>
                    </a:lnTo>
                    <a:lnTo>
                      <a:pt x="551" y="395"/>
                    </a:lnTo>
                    <a:lnTo>
                      <a:pt x="555" y="400"/>
                    </a:lnTo>
                    <a:lnTo>
                      <a:pt x="555" y="405"/>
                    </a:lnTo>
                    <a:lnTo>
                      <a:pt x="555" y="405"/>
                    </a:lnTo>
                    <a:lnTo>
                      <a:pt x="555" y="412"/>
                    </a:lnTo>
                    <a:lnTo>
                      <a:pt x="551" y="417"/>
                    </a:lnTo>
                    <a:lnTo>
                      <a:pt x="546" y="421"/>
                    </a:lnTo>
                    <a:lnTo>
                      <a:pt x="539" y="422"/>
                    </a:lnTo>
                    <a:lnTo>
                      <a:pt x="539" y="422"/>
                    </a:lnTo>
                    <a:lnTo>
                      <a:pt x="534" y="421"/>
                    </a:lnTo>
                    <a:lnTo>
                      <a:pt x="529" y="417"/>
                    </a:lnTo>
                    <a:lnTo>
                      <a:pt x="526" y="412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6" y="400"/>
                    </a:lnTo>
                    <a:lnTo>
                      <a:pt x="529" y="395"/>
                    </a:lnTo>
                    <a:lnTo>
                      <a:pt x="534" y="392"/>
                    </a:lnTo>
                    <a:lnTo>
                      <a:pt x="539" y="390"/>
                    </a:lnTo>
                    <a:lnTo>
                      <a:pt x="539" y="390"/>
                    </a:lnTo>
                    <a:close/>
                    <a:moveTo>
                      <a:pt x="481" y="390"/>
                    </a:moveTo>
                    <a:lnTo>
                      <a:pt x="481" y="390"/>
                    </a:lnTo>
                    <a:lnTo>
                      <a:pt x="481" y="390"/>
                    </a:lnTo>
                    <a:lnTo>
                      <a:pt x="487" y="392"/>
                    </a:lnTo>
                    <a:lnTo>
                      <a:pt x="492" y="395"/>
                    </a:lnTo>
                    <a:lnTo>
                      <a:pt x="495" y="400"/>
                    </a:lnTo>
                    <a:lnTo>
                      <a:pt x="497" y="405"/>
                    </a:lnTo>
                    <a:lnTo>
                      <a:pt x="497" y="405"/>
                    </a:lnTo>
                    <a:lnTo>
                      <a:pt x="495" y="412"/>
                    </a:lnTo>
                    <a:lnTo>
                      <a:pt x="492" y="417"/>
                    </a:lnTo>
                    <a:lnTo>
                      <a:pt x="487" y="421"/>
                    </a:lnTo>
                    <a:lnTo>
                      <a:pt x="481" y="422"/>
                    </a:lnTo>
                    <a:lnTo>
                      <a:pt x="481" y="422"/>
                    </a:lnTo>
                    <a:lnTo>
                      <a:pt x="475" y="421"/>
                    </a:lnTo>
                    <a:lnTo>
                      <a:pt x="471" y="417"/>
                    </a:lnTo>
                    <a:lnTo>
                      <a:pt x="468" y="412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8" y="400"/>
                    </a:lnTo>
                    <a:lnTo>
                      <a:pt x="471" y="395"/>
                    </a:lnTo>
                    <a:lnTo>
                      <a:pt x="475" y="392"/>
                    </a:lnTo>
                    <a:lnTo>
                      <a:pt x="481" y="390"/>
                    </a:lnTo>
                    <a:lnTo>
                      <a:pt x="481" y="390"/>
                    </a:lnTo>
                    <a:close/>
                    <a:moveTo>
                      <a:pt x="1239" y="346"/>
                    </a:moveTo>
                    <a:lnTo>
                      <a:pt x="1239" y="346"/>
                    </a:lnTo>
                    <a:lnTo>
                      <a:pt x="1239" y="346"/>
                    </a:lnTo>
                    <a:lnTo>
                      <a:pt x="1246" y="347"/>
                    </a:lnTo>
                    <a:lnTo>
                      <a:pt x="1249" y="351"/>
                    </a:lnTo>
                    <a:lnTo>
                      <a:pt x="1253" y="356"/>
                    </a:lnTo>
                    <a:lnTo>
                      <a:pt x="1255" y="363"/>
                    </a:lnTo>
                    <a:lnTo>
                      <a:pt x="1255" y="363"/>
                    </a:lnTo>
                    <a:lnTo>
                      <a:pt x="1253" y="369"/>
                    </a:lnTo>
                    <a:lnTo>
                      <a:pt x="1249" y="375"/>
                    </a:lnTo>
                    <a:lnTo>
                      <a:pt x="1246" y="378"/>
                    </a:lnTo>
                    <a:lnTo>
                      <a:pt x="1239" y="378"/>
                    </a:lnTo>
                    <a:lnTo>
                      <a:pt x="1239" y="378"/>
                    </a:lnTo>
                    <a:lnTo>
                      <a:pt x="1232" y="378"/>
                    </a:lnTo>
                    <a:lnTo>
                      <a:pt x="1229" y="375"/>
                    </a:lnTo>
                    <a:lnTo>
                      <a:pt x="1226" y="369"/>
                    </a:lnTo>
                    <a:lnTo>
                      <a:pt x="1224" y="363"/>
                    </a:lnTo>
                    <a:lnTo>
                      <a:pt x="1224" y="363"/>
                    </a:lnTo>
                    <a:lnTo>
                      <a:pt x="1226" y="356"/>
                    </a:lnTo>
                    <a:lnTo>
                      <a:pt x="1229" y="351"/>
                    </a:lnTo>
                    <a:lnTo>
                      <a:pt x="1232" y="347"/>
                    </a:lnTo>
                    <a:lnTo>
                      <a:pt x="1239" y="346"/>
                    </a:lnTo>
                    <a:lnTo>
                      <a:pt x="1239" y="346"/>
                    </a:lnTo>
                    <a:close/>
                    <a:moveTo>
                      <a:pt x="1181" y="346"/>
                    </a:moveTo>
                    <a:lnTo>
                      <a:pt x="1181" y="346"/>
                    </a:lnTo>
                    <a:lnTo>
                      <a:pt x="1181" y="346"/>
                    </a:lnTo>
                    <a:lnTo>
                      <a:pt x="1186" y="347"/>
                    </a:lnTo>
                    <a:lnTo>
                      <a:pt x="1192" y="351"/>
                    </a:lnTo>
                    <a:lnTo>
                      <a:pt x="1195" y="356"/>
                    </a:lnTo>
                    <a:lnTo>
                      <a:pt x="1197" y="363"/>
                    </a:lnTo>
                    <a:lnTo>
                      <a:pt x="1197" y="363"/>
                    </a:lnTo>
                    <a:lnTo>
                      <a:pt x="1195" y="369"/>
                    </a:lnTo>
                    <a:lnTo>
                      <a:pt x="1192" y="375"/>
                    </a:lnTo>
                    <a:lnTo>
                      <a:pt x="1186" y="378"/>
                    </a:lnTo>
                    <a:lnTo>
                      <a:pt x="1181" y="378"/>
                    </a:lnTo>
                    <a:lnTo>
                      <a:pt x="1181" y="378"/>
                    </a:lnTo>
                    <a:lnTo>
                      <a:pt x="1175" y="378"/>
                    </a:lnTo>
                    <a:lnTo>
                      <a:pt x="1169" y="375"/>
                    </a:lnTo>
                    <a:lnTo>
                      <a:pt x="1166" y="369"/>
                    </a:lnTo>
                    <a:lnTo>
                      <a:pt x="1166" y="363"/>
                    </a:lnTo>
                    <a:lnTo>
                      <a:pt x="1166" y="363"/>
                    </a:lnTo>
                    <a:lnTo>
                      <a:pt x="1166" y="356"/>
                    </a:lnTo>
                    <a:lnTo>
                      <a:pt x="1169" y="351"/>
                    </a:lnTo>
                    <a:lnTo>
                      <a:pt x="1175" y="347"/>
                    </a:lnTo>
                    <a:lnTo>
                      <a:pt x="1181" y="346"/>
                    </a:lnTo>
                    <a:lnTo>
                      <a:pt x="1181" y="346"/>
                    </a:lnTo>
                    <a:close/>
                    <a:moveTo>
                      <a:pt x="1123" y="346"/>
                    </a:moveTo>
                    <a:lnTo>
                      <a:pt x="1123" y="346"/>
                    </a:lnTo>
                    <a:lnTo>
                      <a:pt x="1123" y="346"/>
                    </a:lnTo>
                    <a:lnTo>
                      <a:pt x="1129" y="347"/>
                    </a:lnTo>
                    <a:lnTo>
                      <a:pt x="1134" y="351"/>
                    </a:lnTo>
                    <a:lnTo>
                      <a:pt x="1137" y="356"/>
                    </a:lnTo>
                    <a:lnTo>
                      <a:pt x="1139" y="363"/>
                    </a:lnTo>
                    <a:lnTo>
                      <a:pt x="1139" y="363"/>
                    </a:lnTo>
                    <a:lnTo>
                      <a:pt x="1137" y="369"/>
                    </a:lnTo>
                    <a:lnTo>
                      <a:pt x="1134" y="375"/>
                    </a:lnTo>
                    <a:lnTo>
                      <a:pt x="1129" y="378"/>
                    </a:lnTo>
                    <a:lnTo>
                      <a:pt x="1123" y="378"/>
                    </a:lnTo>
                    <a:lnTo>
                      <a:pt x="1123" y="378"/>
                    </a:lnTo>
                    <a:lnTo>
                      <a:pt x="1117" y="378"/>
                    </a:lnTo>
                    <a:lnTo>
                      <a:pt x="1112" y="375"/>
                    </a:lnTo>
                    <a:lnTo>
                      <a:pt x="1108" y="369"/>
                    </a:lnTo>
                    <a:lnTo>
                      <a:pt x="1106" y="363"/>
                    </a:lnTo>
                    <a:lnTo>
                      <a:pt x="1106" y="363"/>
                    </a:lnTo>
                    <a:lnTo>
                      <a:pt x="1108" y="356"/>
                    </a:lnTo>
                    <a:lnTo>
                      <a:pt x="1112" y="351"/>
                    </a:lnTo>
                    <a:lnTo>
                      <a:pt x="1117" y="347"/>
                    </a:lnTo>
                    <a:lnTo>
                      <a:pt x="1123" y="346"/>
                    </a:lnTo>
                    <a:lnTo>
                      <a:pt x="1123" y="346"/>
                    </a:lnTo>
                    <a:close/>
                    <a:moveTo>
                      <a:pt x="1064" y="346"/>
                    </a:moveTo>
                    <a:lnTo>
                      <a:pt x="1064" y="346"/>
                    </a:lnTo>
                    <a:lnTo>
                      <a:pt x="1064" y="346"/>
                    </a:lnTo>
                    <a:lnTo>
                      <a:pt x="1071" y="347"/>
                    </a:lnTo>
                    <a:lnTo>
                      <a:pt x="1076" y="351"/>
                    </a:lnTo>
                    <a:lnTo>
                      <a:pt x="1079" y="356"/>
                    </a:lnTo>
                    <a:lnTo>
                      <a:pt x="1079" y="363"/>
                    </a:lnTo>
                    <a:lnTo>
                      <a:pt x="1079" y="363"/>
                    </a:lnTo>
                    <a:lnTo>
                      <a:pt x="1079" y="369"/>
                    </a:lnTo>
                    <a:lnTo>
                      <a:pt x="1076" y="375"/>
                    </a:lnTo>
                    <a:lnTo>
                      <a:pt x="1071" y="378"/>
                    </a:lnTo>
                    <a:lnTo>
                      <a:pt x="1064" y="378"/>
                    </a:lnTo>
                    <a:lnTo>
                      <a:pt x="1064" y="378"/>
                    </a:lnTo>
                    <a:lnTo>
                      <a:pt x="1059" y="378"/>
                    </a:lnTo>
                    <a:lnTo>
                      <a:pt x="1054" y="375"/>
                    </a:lnTo>
                    <a:lnTo>
                      <a:pt x="1050" y="369"/>
                    </a:lnTo>
                    <a:lnTo>
                      <a:pt x="1049" y="363"/>
                    </a:lnTo>
                    <a:lnTo>
                      <a:pt x="1049" y="363"/>
                    </a:lnTo>
                    <a:lnTo>
                      <a:pt x="1050" y="356"/>
                    </a:lnTo>
                    <a:lnTo>
                      <a:pt x="1054" y="351"/>
                    </a:lnTo>
                    <a:lnTo>
                      <a:pt x="1059" y="347"/>
                    </a:lnTo>
                    <a:lnTo>
                      <a:pt x="1064" y="346"/>
                    </a:lnTo>
                    <a:lnTo>
                      <a:pt x="1064" y="346"/>
                    </a:lnTo>
                    <a:close/>
                    <a:moveTo>
                      <a:pt x="1006" y="346"/>
                    </a:moveTo>
                    <a:lnTo>
                      <a:pt x="1006" y="346"/>
                    </a:lnTo>
                    <a:lnTo>
                      <a:pt x="1006" y="346"/>
                    </a:lnTo>
                    <a:lnTo>
                      <a:pt x="1013" y="347"/>
                    </a:lnTo>
                    <a:lnTo>
                      <a:pt x="1016" y="351"/>
                    </a:lnTo>
                    <a:lnTo>
                      <a:pt x="1020" y="356"/>
                    </a:lnTo>
                    <a:lnTo>
                      <a:pt x="1021" y="363"/>
                    </a:lnTo>
                    <a:lnTo>
                      <a:pt x="1021" y="363"/>
                    </a:lnTo>
                    <a:lnTo>
                      <a:pt x="1020" y="369"/>
                    </a:lnTo>
                    <a:lnTo>
                      <a:pt x="1016" y="375"/>
                    </a:lnTo>
                    <a:lnTo>
                      <a:pt x="1013" y="378"/>
                    </a:lnTo>
                    <a:lnTo>
                      <a:pt x="1006" y="378"/>
                    </a:lnTo>
                    <a:lnTo>
                      <a:pt x="1006" y="378"/>
                    </a:lnTo>
                    <a:lnTo>
                      <a:pt x="1001" y="378"/>
                    </a:lnTo>
                    <a:lnTo>
                      <a:pt x="996" y="375"/>
                    </a:lnTo>
                    <a:lnTo>
                      <a:pt x="992" y="369"/>
                    </a:lnTo>
                    <a:lnTo>
                      <a:pt x="991" y="363"/>
                    </a:lnTo>
                    <a:lnTo>
                      <a:pt x="991" y="363"/>
                    </a:lnTo>
                    <a:lnTo>
                      <a:pt x="992" y="356"/>
                    </a:lnTo>
                    <a:lnTo>
                      <a:pt x="996" y="351"/>
                    </a:lnTo>
                    <a:lnTo>
                      <a:pt x="1001" y="347"/>
                    </a:lnTo>
                    <a:lnTo>
                      <a:pt x="1006" y="346"/>
                    </a:lnTo>
                    <a:lnTo>
                      <a:pt x="1006" y="346"/>
                    </a:lnTo>
                    <a:close/>
                    <a:moveTo>
                      <a:pt x="948" y="346"/>
                    </a:moveTo>
                    <a:lnTo>
                      <a:pt x="948" y="346"/>
                    </a:lnTo>
                    <a:lnTo>
                      <a:pt x="948" y="346"/>
                    </a:lnTo>
                    <a:lnTo>
                      <a:pt x="953" y="347"/>
                    </a:lnTo>
                    <a:lnTo>
                      <a:pt x="958" y="351"/>
                    </a:lnTo>
                    <a:lnTo>
                      <a:pt x="962" y="356"/>
                    </a:lnTo>
                    <a:lnTo>
                      <a:pt x="963" y="363"/>
                    </a:lnTo>
                    <a:lnTo>
                      <a:pt x="963" y="363"/>
                    </a:lnTo>
                    <a:lnTo>
                      <a:pt x="962" y="369"/>
                    </a:lnTo>
                    <a:lnTo>
                      <a:pt x="958" y="375"/>
                    </a:lnTo>
                    <a:lnTo>
                      <a:pt x="953" y="378"/>
                    </a:lnTo>
                    <a:lnTo>
                      <a:pt x="948" y="378"/>
                    </a:lnTo>
                    <a:lnTo>
                      <a:pt x="948" y="378"/>
                    </a:lnTo>
                    <a:lnTo>
                      <a:pt x="941" y="378"/>
                    </a:lnTo>
                    <a:lnTo>
                      <a:pt x="936" y="375"/>
                    </a:lnTo>
                    <a:lnTo>
                      <a:pt x="933" y="369"/>
                    </a:lnTo>
                    <a:lnTo>
                      <a:pt x="933" y="363"/>
                    </a:lnTo>
                    <a:lnTo>
                      <a:pt x="933" y="363"/>
                    </a:lnTo>
                    <a:lnTo>
                      <a:pt x="933" y="356"/>
                    </a:lnTo>
                    <a:lnTo>
                      <a:pt x="936" y="351"/>
                    </a:lnTo>
                    <a:lnTo>
                      <a:pt x="941" y="347"/>
                    </a:lnTo>
                    <a:lnTo>
                      <a:pt x="948" y="346"/>
                    </a:lnTo>
                    <a:lnTo>
                      <a:pt x="948" y="346"/>
                    </a:lnTo>
                    <a:close/>
                    <a:moveTo>
                      <a:pt x="890" y="346"/>
                    </a:moveTo>
                    <a:lnTo>
                      <a:pt x="890" y="346"/>
                    </a:lnTo>
                    <a:lnTo>
                      <a:pt x="890" y="346"/>
                    </a:lnTo>
                    <a:lnTo>
                      <a:pt x="895" y="347"/>
                    </a:lnTo>
                    <a:lnTo>
                      <a:pt x="900" y="351"/>
                    </a:lnTo>
                    <a:lnTo>
                      <a:pt x="904" y="356"/>
                    </a:lnTo>
                    <a:lnTo>
                      <a:pt x="905" y="363"/>
                    </a:lnTo>
                    <a:lnTo>
                      <a:pt x="905" y="363"/>
                    </a:lnTo>
                    <a:lnTo>
                      <a:pt x="904" y="369"/>
                    </a:lnTo>
                    <a:lnTo>
                      <a:pt x="900" y="375"/>
                    </a:lnTo>
                    <a:lnTo>
                      <a:pt x="895" y="378"/>
                    </a:lnTo>
                    <a:lnTo>
                      <a:pt x="890" y="378"/>
                    </a:lnTo>
                    <a:lnTo>
                      <a:pt x="890" y="378"/>
                    </a:lnTo>
                    <a:lnTo>
                      <a:pt x="883" y="378"/>
                    </a:lnTo>
                    <a:lnTo>
                      <a:pt x="878" y="375"/>
                    </a:lnTo>
                    <a:lnTo>
                      <a:pt x="875" y="369"/>
                    </a:lnTo>
                    <a:lnTo>
                      <a:pt x="873" y="363"/>
                    </a:lnTo>
                    <a:lnTo>
                      <a:pt x="873" y="363"/>
                    </a:lnTo>
                    <a:lnTo>
                      <a:pt x="875" y="356"/>
                    </a:lnTo>
                    <a:lnTo>
                      <a:pt x="878" y="351"/>
                    </a:lnTo>
                    <a:lnTo>
                      <a:pt x="883" y="347"/>
                    </a:lnTo>
                    <a:lnTo>
                      <a:pt x="890" y="346"/>
                    </a:lnTo>
                    <a:lnTo>
                      <a:pt x="890" y="346"/>
                    </a:lnTo>
                    <a:close/>
                    <a:moveTo>
                      <a:pt x="831" y="346"/>
                    </a:moveTo>
                    <a:lnTo>
                      <a:pt x="831" y="346"/>
                    </a:lnTo>
                    <a:lnTo>
                      <a:pt x="831" y="346"/>
                    </a:lnTo>
                    <a:lnTo>
                      <a:pt x="837" y="347"/>
                    </a:lnTo>
                    <a:lnTo>
                      <a:pt x="842" y="351"/>
                    </a:lnTo>
                    <a:lnTo>
                      <a:pt x="846" y="356"/>
                    </a:lnTo>
                    <a:lnTo>
                      <a:pt x="846" y="363"/>
                    </a:lnTo>
                    <a:lnTo>
                      <a:pt x="846" y="363"/>
                    </a:lnTo>
                    <a:lnTo>
                      <a:pt x="846" y="369"/>
                    </a:lnTo>
                    <a:lnTo>
                      <a:pt x="842" y="375"/>
                    </a:lnTo>
                    <a:lnTo>
                      <a:pt x="837" y="378"/>
                    </a:lnTo>
                    <a:lnTo>
                      <a:pt x="831" y="378"/>
                    </a:lnTo>
                    <a:lnTo>
                      <a:pt x="831" y="378"/>
                    </a:lnTo>
                    <a:lnTo>
                      <a:pt x="825" y="378"/>
                    </a:lnTo>
                    <a:lnTo>
                      <a:pt x="820" y="375"/>
                    </a:lnTo>
                    <a:lnTo>
                      <a:pt x="817" y="369"/>
                    </a:lnTo>
                    <a:lnTo>
                      <a:pt x="815" y="363"/>
                    </a:lnTo>
                    <a:lnTo>
                      <a:pt x="815" y="363"/>
                    </a:lnTo>
                    <a:lnTo>
                      <a:pt x="817" y="356"/>
                    </a:lnTo>
                    <a:lnTo>
                      <a:pt x="820" y="351"/>
                    </a:lnTo>
                    <a:lnTo>
                      <a:pt x="825" y="347"/>
                    </a:lnTo>
                    <a:lnTo>
                      <a:pt x="831" y="346"/>
                    </a:lnTo>
                    <a:lnTo>
                      <a:pt x="831" y="346"/>
                    </a:lnTo>
                    <a:close/>
                    <a:moveTo>
                      <a:pt x="773" y="346"/>
                    </a:moveTo>
                    <a:lnTo>
                      <a:pt x="773" y="346"/>
                    </a:lnTo>
                    <a:lnTo>
                      <a:pt x="773" y="346"/>
                    </a:lnTo>
                    <a:lnTo>
                      <a:pt x="779" y="347"/>
                    </a:lnTo>
                    <a:lnTo>
                      <a:pt x="785" y="351"/>
                    </a:lnTo>
                    <a:lnTo>
                      <a:pt x="786" y="356"/>
                    </a:lnTo>
                    <a:lnTo>
                      <a:pt x="788" y="363"/>
                    </a:lnTo>
                    <a:lnTo>
                      <a:pt x="788" y="363"/>
                    </a:lnTo>
                    <a:lnTo>
                      <a:pt x="786" y="369"/>
                    </a:lnTo>
                    <a:lnTo>
                      <a:pt x="785" y="375"/>
                    </a:lnTo>
                    <a:lnTo>
                      <a:pt x="779" y="378"/>
                    </a:lnTo>
                    <a:lnTo>
                      <a:pt x="773" y="378"/>
                    </a:lnTo>
                    <a:lnTo>
                      <a:pt x="773" y="378"/>
                    </a:lnTo>
                    <a:lnTo>
                      <a:pt x="768" y="378"/>
                    </a:lnTo>
                    <a:lnTo>
                      <a:pt x="762" y="375"/>
                    </a:lnTo>
                    <a:lnTo>
                      <a:pt x="759" y="369"/>
                    </a:lnTo>
                    <a:lnTo>
                      <a:pt x="757" y="363"/>
                    </a:lnTo>
                    <a:lnTo>
                      <a:pt x="757" y="363"/>
                    </a:lnTo>
                    <a:lnTo>
                      <a:pt x="759" y="356"/>
                    </a:lnTo>
                    <a:lnTo>
                      <a:pt x="762" y="351"/>
                    </a:lnTo>
                    <a:lnTo>
                      <a:pt x="768" y="347"/>
                    </a:lnTo>
                    <a:lnTo>
                      <a:pt x="773" y="346"/>
                    </a:lnTo>
                    <a:lnTo>
                      <a:pt x="773" y="346"/>
                    </a:lnTo>
                    <a:close/>
                    <a:moveTo>
                      <a:pt x="715" y="346"/>
                    </a:moveTo>
                    <a:lnTo>
                      <a:pt x="715" y="346"/>
                    </a:lnTo>
                    <a:lnTo>
                      <a:pt x="715" y="346"/>
                    </a:lnTo>
                    <a:lnTo>
                      <a:pt x="720" y="347"/>
                    </a:lnTo>
                    <a:lnTo>
                      <a:pt x="725" y="351"/>
                    </a:lnTo>
                    <a:lnTo>
                      <a:pt x="728" y="356"/>
                    </a:lnTo>
                    <a:lnTo>
                      <a:pt x="730" y="363"/>
                    </a:lnTo>
                    <a:lnTo>
                      <a:pt x="730" y="363"/>
                    </a:lnTo>
                    <a:lnTo>
                      <a:pt x="728" y="369"/>
                    </a:lnTo>
                    <a:lnTo>
                      <a:pt x="725" y="375"/>
                    </a:lnTo>
                    <a:lnTo>
                      <a:pt x="720" y="378"/>
                    </a:lnTo>
                    <a:lnTo>
                      <a:pt x="715" y="378"/>
                    </a:lnTo>
                    <a:lnTo>
                      <a:pt x="715" y="378"/>
                    </a:lnTo>
                    <a:lnTo>
                      <a:pt x="708" y="378"/>
                    </a:lnTo>
                    <a:lnTo>
                      <a:pt x="703" y="375"/>
                    </a:lnTo>
                    <a:lnTo>
                      <a:pt x="701" y="369"/>
                    </a:lnTo>
                    <a:lnTo>
                      <a:pt x="699" y="363"/>
                    </a:lnTo>
                    <a:lnTo>
                      <a:pt x="699" y="363"/>
                    </a:lnTo>
                    <a:lnTo>
                      <a:pt x="701" y="356"/>
                    </a:lnTo>
                    <a:lnTo>
                      <a:pt x="703" y="351"/>
                    </a:lnTo>
                    <a:lnTo>
                      <a:pt x="708" y="347"/>
                    </a:lnTo>
                    <a:lnTo>
                      <a:pt x="715" y="346"/>
                    </a:lnTo>
                    <a:lnTo>
                      <a:pt x="715" y="346"/>
                    </a:lnTo>
                    <a:close/>
                    <a:moveTo>
                      <a:pt x="657" y="346"/>
                    </a:moveTo>
                    <a:lnTo>
                      <a:pt x="657" y="346"/>
                    </a:lnTo>
                    <a:lnTo>
                      <a:pt x="657" y="346"/>
                    </a:lnTo>
                    <a:lnTo>
                      <a:pt x="662" y="347"/>
                    </a:lnTo>
                    <a:lnTo>
                      <a:pt x="667" y="351"/>
                    </a:lnTo>
                    <a:lnTo>
                      <a:pt x="670" y="356"/>
                    </a:lnTo>
                    <a:lnTo>
                      <a:pt x="672" y="363"/>
                    </a:lnTo>
                    <a:lnTo>
                      <a:pt x="672" y="363"/>
                    </a:lnTo>
                    <a:lnTo>
                      <a:pt x="670" y="369"/>
                    </a:lnTo>
                    <a:lnTo>
                      <a:pt x="667" y="375"/>
                    </a:lnTo>
                    <a:lnTo>
                      <a:pt x="662" y="378"/>
                    </a:lnTo>
                    <a:lnTo>
                      <a:pt x="657" y="378"/>
                    </a:lnTo>
                    <a:lnTo>
                      <a:pt x="657" y="378"/>
                    </a:lnTo>
                    <a:lnTo>
                      <a:pt x="650" y="378"/>
                    </a:lnTo>
                    <a:lnTo>
                      <a:pt x="645" y="375"/>
                    </a:lnTo>
                    <a:lnTo>
                      <a:pt x="642" y="369"/>
                    </a:lnTo>
                    <a:lnTo>
                      <a:pt x="642" y="363"/>
                    </a:lnTo>
                    <a:lnTo>
                      <a:pt x="642" y="363"/>
                    </a:lnTo>
                    <a:lnTo>
                      <a:pt x="642" y="356"/>
                    </a:lnTo>
                    <a:lnTo>
                      <a:pt x="645" y="351"/>
                    </a:lnTo>
                    <a:lnTo>
                      <a:pt x="650" y="347"/>
                    </a:lnTo>
                    <a:lnTo>
                      <a:pt x="657" y="346"/>
                    </a:lnTo>
                    <a:lnTo>
                      <a:pt x="657" y="346"/>
                    </a:lnTo>
                    <a:close/>
                    <a:moveTo>
                      <a:pt x="597" y="346"/>
                    </a:moveTo>
                    <a:lnTo>
                      <a:pt x="597" y="346"/>
                    </a:lnTo>
                    <a:lnTo>
                      <a:pt x="597" y="346"/>
                    </a:lnTo>
                    <a:lnTo>
                      <a:pt x="604" y="347"/>
                    </a:lnTo>
                    <a:lnTo>
                      <a:pt x="609" y="351"/>
                    </a:lnTo>
                    <a:lnTo>
                      <a:pt x="613" y="356"/>
                    </a:lnTo>
                    <a:lnTo>
                      <a:pt x="613" y="363"/>
                    </a:lnTo>
                    <a:lnTo>
                      <a:pt x="613" y="363"/>
                    </a:lnTo>
                    <a:lnTo>
                      <a:pt x="613" y="369"/>
                    </a:lnTo>
                    <a:lnTo>
                      <a:pt x="609" y="375"/>
                    </a:lnTo>
                    <a:lnTo>
                      <a:pt x="604" y="378"/>
                    </a:lnTo>
                    <a:lnTo>
                      <a:pt x="597" y="378"/>
                    </a:lnTo>
                    <a:lnTo>
                      <a:pt x="597" y="378"/>
                    </a:lnTo>
                    <a:lnTo>
                      <a:pt x="592" y="378"/>
                    </a:lnTo>
                    <a:lnTo>
                      <a:pt x="587" y="375"/>
                    </a:lnTo>
                    <a:lnTo>
                      <a:pt x="584" y="369"/>
                    </a:lnTo>
                    <a:lnTo>
                      <a:pt x="582" y="363"/>
                    </a:lnTo>
                    <a:lnTo>
                      <a:pt x="582" y="363"/>
                    </a:lnTo>
                    <a:lnTo>
                      <a:pt x="584" y="356"/>
                    </a:lnTo>
                    <a:lnTo>
                      <a:pt x="587" y="351"/>
                    </a:lnTo>
                    <a:lnTo>
                      <a:pt x="592" y="347"/>
                    </a:lnTo>
                    <a:lnTo>
                      <a:pt x="597" y="346"/>
                    </a:lnTo>
                    <a:lnTo>
                      <a:pt x="597" y="346"/>
                    </a:lnTo>
                    <a:close/>
                    <a:moveTo>
                      <a:pt x="539" y="346"/>
                    </a:moveTo>
                    <a:lnTo>
                      <a:pt x="539" y="346"/>
                    </a:lnTo>
                    <a:lnTo>
                      <a:pt x="539" y="346"/>
                    </a:lnTo>
                    <a:lnTo>
                      <a:pt x="546" y="347"/>
                    </a:lnTo>
                    <a:lnTo>
                      <a:pt x="551" y="351"/>
                    </a:lnTo>
                    <a:lnTo>
                      <a:pt x="555" y="356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5" y="369"/>
                    </a:lnTo>
                    <a:lnTo>
                      <a:pt x="551" y="375"/>
                    </a:lnTo>
                    <a:lnTo>
                      <a:pt x="546" y="378"/>
                    </a:lnTo>
                    <a:lnTo>
                      <a:pt x="539" y="378"/>
                    </a:lnTo>
                    <a:lnTo>
                      <a:pt x="539" y="378"/>
                    </a:lnTo>
                    <a:lnTo>
                      <a:pt x="534" y="378"/>
                    </a:lnTo>
                    <a:lnTo>
                      <a:pt x="529" y="375"/>
                    </a:lnTo>
                    <a:lnTo>
                      <a:pt x="526" y="369"/>
                    </a:lnTo>
                    <a:lnTo>
                      <a:pt x="524" y="363"/>
                    </a:lnTo>
                    <a:lnTo>
                      <a:pt x="524" y="363"/>
                    </a:lnTo>
                    <a:lnTo>
                      <a:pt x="526" y="356"/>
                    </a:lnTo>
                    <a:lnTo>
                      <a:pt x="529" y="351"/>
                    </a:lnTo>
                    <a:lnTo>
                      <a:pt x="534" y="347"/>
                    </a:lnTo>
                    <a:lnTo>
                      <a:pt x="539" y="346"/>
                    </a:lnTo>
                    <a:lnTo>
                      <a:pt x="539" y="346"/>
                    </a:lnTo>
                    <a:close/>
                    <a:moveTo>
                      <a:pt x="481" y="346"/>
                    </a:moveTo>
                    <a:lnTo>
                      <a:pt x="481" y="346"/>
                    </a:lnTo>
                    <a:lnTo>
                      <a:pt x="481" y="346"/>
                    </a:lnTo>
                    <a:lnTo>
                      <a:pt x="487" y="347"/>
                    </a:lnTo>
                    <a:lnTo>
                      <a:pt x="492" y="351"/>
                    </a:lnTo>
                    <a:lnTo>
                      <a:pt x="495" y="356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5" y="369"/>
                    </a:lnTo>
                    <a:lnTo>
                      <a:pt x="492" y="375"/>
                    </a:lnTo>
                    <a:lnTo>
                      <a:pt x="487" y="378"/>
                    </a:lnTo>
                    <a:lnTo>
                      <a:pt x="481" y="378"/>
                    </a:lnTo>
                    <a:lnTo>
                      <a:pt x="481" y="378"/>
                    </a:lnTo>
                    <a:lnTo>
                      <a:pt x="475" y="378"/>
                    </a:lnTo>
                    <a:lnTo>
                      <a:pt x="471" y="375"/>
                    </a:lnTo>
                    <a:lnTo>
                      <a:pt x="468" y="369"/>
                    </a:lnTo>
                    <a:lnTo>
                      <a:pt x="466" y="363"/>
                    </a:lnTo>
                    <a:lnTo>
                      <a:pt x="466" y="363"/>
                    </a:lnTo>
                    <a:lnTo>
                      <a:pt x="468" y="356"/>
                    </a:lnTo>
                    <a:lnTo>
                      <a:pt x="471" y="351"/>
                    </a:lnTo>
                    <a:lnTo>
                      <a:pt x="475" y="347"/>
                    </a:lnTo>
                    <a:lnTo>
                      <a:pt x="481" y="346"/>
                    </a:lnTo>
                    <a:lnTo>
                      <a:pt x="481" y="346"/>
                    </a:lnTo>
                    <a:close/>
                    <a:moveTo>
                      <a:pt x="1239" y="303"/>
                    </a:moveTo>
                    <a:lnTo>
                      <a:pt x="1239" y="303"/>
                    </a:lnTo>
                    <a:lnTo>
                      <a:pt x="1239" y="303"/>
                    </a:lnTo>
                    <a:lnTo>
                      <a:pt x="1246" y="305"/>
                    </a:lnTo>
                    <a:lnTo>
                      <a:pt x="1249" y="308"/>
                    </a:lnTo>
                    <a:lnTo>
                      <a:pt x="1253" y="313"/>
                    </a:lnTo>
                    <a:lnTo>
                      <a:pt x="1255" y="318"/>
                    </a:lnTo>
                    <a:lnTo>
                      <a:pt x="1255" y="318"/>
                    </a:lnTo>
                    <a:lnTo>
                      <a:pt x="1253" y="325"/>
                    </a:lnTo>
                    <a:lnTo>
                      <a:pt x="1249" y="330"/>
                    </a:lnTo>
                    <a:lnTo>
                      <a:pt x="1246" y="334"/>
                    </a:lnTo>
                    <a:lnTo>
                      <a:pt x="1239" y="335"/>
                    </a:lnTo>
                    <a:lnTo>
                      <a:pt x="1239" y="335"/>
                    </a:lnTo>
                    <a:lnTo>
                      <a:pt x="1232" y="334"/>
                    </a:lnTo>
                    <a:lnTo>
                      <a:pt x="1229" y="330"/>
                    </a:lnTo>
                    <a:lnTo>
                      <a:pt x="1226" y="325"/>
                    </a:lnTo>
                    <a:lnTo>
                      <a:pt x="1224" y="318"/>
                    </a:lnTo>
                    <a:lnTo>
                      <a:pt x="1224" y="318"/>
                    </a:lnTo>
                    <a:lnTo>
                      <a:pt x="1226" y="313"/>
                    </a:lnTo>
                    <a:lnTo>
                      <a:pt x="1229" y="308"/>
                    </a:lnTo>
                    <a:lnTo>
                      <a:pt x="1232" y="305"/>
                    </a:lnTo>
                    <a:lnTo>
                      <a:pt x="1239" y="303"/>
                    </a:lnTo>
                    <a:lnTo>
                      <a:pt x="1239" y="303"/>
                    </a:lnTo>
                    <a:close/>
                    <a:moveTo>
                      <a:pt x="1181" y="303"/>
                    </a:moveTo>
                    <a:lnTo>
                      <a:pt x="1181" y="303"/>
                    </a:lnTo>
                    <a:lnTo>
                      <a:pt x="1181" y="303"/>
                    </a:lnTo>
                    <a:lnTo>
                      <a:pt x="1186" y="305"/>
                    </a:lnTo>
                    <a:lnTo>
                      <a:pt x="1192" y="308"/>
                    </a:lnTo>
                    <a:lnTo>
                      <a:pt x="1195" y="313"/>
                    </a:lnTo>
                    <a:lnTo>
                      <a:pt x="1197" y="318"/>
                    </a:lnTo>
                    <a:lnTo>
                      <a:pt x="1197" y="318"/>
                    </a:lnTo>
                    <a:lnTo>
                      <a:pt x="1195" y="325"/>
                    </a:lnTo>
                    <a:lnTo>
                      <a:pt x="1192" y="330"/>
                    </a:lnTo>
                    <a:lnTo>
                      <a:pt x="1186" y="334"/>
                    </a:lnTo>
                    <a:lnTo>
                      <a:pt x="1181" y="335"/>
                    </a:lnTo>
                    <a:lnTo>
                      <a:pt x="1181" y="335"/>
                    </a:lnTo>
                    <a:lnTo>
                      <a:pt x="1175" y="334"/>
                    </a:lnTo>
                    <a:lnTo>
                      <a:pt x="1169" y="330"/>
                    </a:lnTo>
                    <a:lnTo>
                      <a:pt x="1166" y="325"/>
                    </a:lnTo>
                    <a:lnTo>
                      <a:pt x="1166" y="318"/>
                    </a:lnTo>
                    <a:lnTo>
                      <a:pt x="1166" y="318"/>
                    </a:lnTo>
                    <a:lnTo>
                      <a:pt x="1166" y="313"/>
                    </a:lnTo>
                    <a:lnTo>
                      <a:pt x="1169" y="308"/>
                    </a:lnTo>
                    <a:lnTo>
                      <a:pt x="1175" y="305"/>
                    </a:lnTo>
                    <a:lnTo>
                      <a:pt x="1181" y="303"/>
                    </a:lnTo>
                    <a:lnTo>
                      <a:pt x="1181" y="303"/>
                    </a:lnTo>
                    <a:close/>
                    <a:moveTo>
                      <a:pt x="1123" y="303"/>
                    </a:moveTo>
                    <a:lnTo>
                      <a:pt x="1123" y="303"/>
                    </a:lnTo>
                    <a:lnTo>
                      <a:pt x="1123" y="303"/>
                    </a:lnTo>
                    <a:lnTo>
                      <a:pt x="1129" y="305"/>
                    </a:lnTo>
                    <a:lnTo>
                      <a:pt x="1134" y="308"/>
                    </a:lnTo>
                    <a:lnTo>
                      <a:pt x="1137" y="313"/>
                    </a:lnTo>
                    <a:lnTo>
                      <a:pt x="1139" y="318"/>
                    </a:lnTo>
                    <a:lnTo>
                      <a:pt x="1139" y="318"/>
                    </a:lnTo>
                    <a:lnTo>
                      <a:pt x="1137" y="325"/>
                    </a:lnTo>
                    <a:lnTo>
                      <a:pt x="1134" y="330"/>
                    </a:lnTo>
                    <a:lnTo>
                      <a:pt x="1129" y="334"/>
                    </a:lnTo>
                    <a:lnTo>
                      <a:pt x="1123" y="335"/>
                    </a:lnTo>
                    <a:lnTo>
                      <a:pt x="1123" y="335"/>
                    </a:lnTo>
                    <a:lnTo>
                      <a:pt x="1117" y="334"/>
                    </a:lnTo>
                    <a:lnTo>
                      <a:pt x="1112" y="330"/>
                    </a:lnTo>
                    <a:lnTo>
                      <a:pt x="1108" y="325"/>
                    </a:lnTo>
                    <a:lnTo>
                      <a:pt x="1106" y="318"/>
                    </a:lnTo>
                    <a:lnTo>
                      <a:pt x="1106" y="318"/>
                    </a:lnTo>
                    <a:lnTo>
                      <a:pt x="1108" y="313"/>
                    </a:lnTo>
                    <a:lnTo>
                      <a:pt x="1112" y="308"/>
                    </a:lnTo>
                    <a:lnTo>
                      <a:pt x="1117" y="305"/>
                    </a:lnTo>
                    <a:lnTo>
                      <a:pt x="1123" y="303"/>
                    </a:lnTo>
                    <a:lnTo>
                      <a:pt x="1123" y="303"/>
                    </a:lnTo>
                    <a:close/>
                    <a:moveTo>
                      <a:pt x="1064" y="303"/>
                    </a:moveTo>
                    <a:lnTo>
                      <a:pt x="1064" y="303"/>
                    </a:lnTo>
                    <a:lnTo>
                      <a:pt x="1064" y="303"/>
                    </a:lnTo>
                    <a:lnTo>
                      <a:pt x="1071" y="305"/>
                    </a:lnTo>
                    <a:lnTo>
                      <a:pt x="1076" y="308"/>
                    </a:lnTo>
                    <a:lnTo>
                      <a:pt x="1079" y="313"/>
                    </a:lnTo>
                    <a:lnTo>
                      <a:pt x="1079" y="318"/>
                    </a:lnTo>
                    <a:lnTo>
                      <a:pt x="1079" y="318"/>
                    </a:lnTo>
                    <a:lnTo>
                      <a:pt x="1079" y="325"/>
                    </a:lnTo>
                    <a:lnTo>
                      <a:pt x="1076" y="330"/>
                    </a:lnTo>
                    <a:lnTo>
                      <a:pt x="1071" y="334"/>
                    </a:lnTo>
                    <a:lnTo>
                      <a:pt x="1064" y="335"/>
                    </a:lnTo>
                    <a:lnTo>
                      <a:pt x="1064" y="335"/>
                    </a:lnTo>
                    <a:lnTo>
                      <a:pt x="1059" y="334"/>
                    </a:lnTo>
                    <a:lnTo>
                      <a:pt x="1054" y="330"/>
                    </a:lnTo>
                    <a:lnTo>
                      <a:pt x="1050" y="325"/>
                    </a:lnTo>
                    <a:lnTo>
                      <a:pt x="1049" y="318"/>
                    </a:lnTo>
                    <a:lnTo>
                      <a:pt x="1049" y="318"/>
                    </a:lnTo>
                    <a:lnTo>
                      <a:pt x="1050" y="313"/>
                    </a:lnTo>
                    <a:lnTo>
                      <a:pt x="1054" y="308"/>
                    </a:lnTo>
                    <a:lnTo>
                      <a:pt x="1059" y="305"/>
                    </a:lnTo>
                    <a:lnTo>
                      <a:pt x="1064" y="303"/>
                    </a:lnTo>
                    <a:lnTo>
                      <a:pt x="1064" y="303"/>
                    </a:lnTo>
                    <a:close/>
                    <a:moveTo>
                      <a:pt x="1006" y="303"/>
                    </a:moveTo>
                    <a:lnTo>
                      <a:pt x="1006" y="303"/>
                    </a:lnTo>
                    <a:lnTo>
                      <a:pt x="1006" y="303"/>
                    </a:lnTo>
                    <a:lnTo>
                      <a:pt x="1013" y="305"/>
                    </a:lnTo>
                    <a:lnTo>
                      <a:pt x="1016" y="308"/>
                    </a:lnTo>
                    <a:lnTo>
                      <a:pt x="1020" y="313"/>
                    </a:lnTo>
                    <a:lnTo>
                      <a:pt x="1021" y="318"/>
                    </a:lnTo>
                    <a:lnTo>
                      <a:pt x="1021" y="318"/>
                    </a:lnTo>
                    <a:lnTo>
                      <a:pt x="1020" y="325"/>
                    </a:lnTo>
                    <a:lnTo>
                      <a:pt x="1016" y="330"/>
                    </a:lnTo>
                    <a:lnTo>
                      <a:pt x="1013" y="334"/>
                    </a:lnTo>
                    <a:lnTo>
                      <a:pt x="1006" y="335"/>
                    </a:lnTo>
                    <a:lnTo>
                      <a:pt x="1006" y="335"/>
                    </a:lnTo>
                    <a:lnTo>
                      <a:pt x="1001" y="334"/>
                    </a:lnTo>
                    <a:lnTo>
                      <a:pt x="996" y="330"/>
                    </a:lnTo>
                    <a:lnTo>
                      <a:pt x="992" y="325"/>
                    </a:lnTo>
                    <a:lnTo>
                      <a:pt x="991" y="318"/>
                    </a:lnTo>
                    <a:lnTo>
                      <a:pt x="991" y="318"/>
                    </a:lnTo>
                    <a:lnTo>
                      <a:pt x="992" y="313"/>
                    </a:lnTo>
                    <a:lnTo>
                      <a:pt x="996" y="308"/>
                    </a:lnTo>
                    <a:lnTo>
                      <a:pt x="1001" y="305"/>
                    </a:lnTo>
                    <a:lnTo>
                      <a:pt x="1006" y="303"/>
                    </a:lnTo>
                    <a:lnTo>
                      <a:pt x="1006" y="303"/>
                    </a:lnTo>
                    <a:close/>
                    <a:moveTo>
                      <a:pt x="948" y="303"/>
                    </a:moveTo>
                    <a:lnTo>
                      <a:pt x="948" y="303"/>
                    </a:lnTo>
                    <a:lnTo>
                      <a:pt x="948" y="303"/>
                    </a:lnTo>
                    <a:lnTo>
                      <a:pt x="953" y="305"/>
                    </a:lnTo>
                    <a:lnTo>
                      <a:pt x="958" y="308"/>
                    </a:lnTo>
                    <a:lnTo>
                      <a:pt x="962" y="313"/>
                    </a:lnTo>
                    <a:lnTo>
                      <a:pt x="963" y="318"/>
                    </a:lnTo>
                    <a:lnTo>
                      <a:pt x="963" y="318"/>
                    </a:lnTo>
                    <a:lnTo>
                      <a:pt x="962" y="325"/>
                    </a:lnTo>
                    <a:lnTo>
                      <a:pt x="958" y="330"/>
                    </a:lnTo>
                    <a:lnTo>
                      <a:pt x="953" y="334"/>
                    </a:lnTo>
                    <a:lnTo>
                      <a:pt x="948" y="335"/>
                    </a:lnTo>
                    <a:lnTo>
                      <a:pt x="948" y="335"/>
                    </a:lnTo>
                    <a:lnTo>
                      <a:pt x="941" y="334"/>
                    </a:lnTo>
                    <a:lnTo>
                      <a:pt x="936" y="330"/>
                    </a:lnTo>
                    <a:lnTo>
                      <a:pt x="933" y="325"/>
                    </a:lnTo>
                    <a:lnTo>
                      <a:pt x="933" y="318"/>
                    </a:lnTo>
                    <a:lnTo>
                      <a:pt x="933" y="318"/>
                    </a:lnTo>
                    <a:lnTo>
                      <a:pt x="933" y="313"/>
                    </a:lnTo>
                    <a:lnTo>
                      <a:pt x="936" y="308"/>
                    </a:lnTo>
                    <a:lnTo>
                      <a:pt x="941" y="305"/>
                    </a:lnTo>
                    <a:lnTo>
                      <a:pt x="948" y="303"/>
                    </a:lnTo>
                    <a:lnTo>
                      <a:pt x="948" y="303"/>
                    </a:lnTo>
                    <a:close/>
                    <a:moveTo>
                      <a:pt x="890" y="303"/>
                    </a:moveTo>
                    <a:lnTo>
                      <a:pt x="890" y="303"/>
                    </a:lnTo>
                    <a:lnTo>
                      <a:pt x="890" y="303"/>
                    </a:lnTo>
                    <a:lnTo>
                      <a:pt x="895" y="305"/>
                    </a:lnTo>
                    <a:lnTo>
                      <a:pt x="900" y="308"/>
                    </a:lnTo>
                    <a:lnTo>
                      <a:pt x="904" y="313"/>
                    </a:lnTo>
                    <a:lnTo>
                      <a:pt x="905" y="318"/>
                    </a:lnTo>
                    <a:lnTo>
                      <a:pt x="905" y="318"/>
                    </a:lnTo>
                    <a:lnTo>
                      <a:pt x="904" y="325"/>
                    </a:lnTo>
                    <a:lnTo>
                      <a:pt x="900" y="330"/>
                    </a:lnTo>
                    <a:lnTo>
                      <a:pt x="895" y="334"/>
                    </a:lnTo>
                    <a:lnTo>
                      <a:pt x="890" y="335"/>
                    </a:lnTo>
                    <a:lnTo>
                      <a:pt x="890" y="335"/>
                    </a:lnTo>
                    <a:lnTo>
                      <a:pt x="883" y="334"/>
                    </a:lnTo>
                    <a:lnTo>
                      <a:pt x="878" y="330"/>
                    </a:lnTo>
                    <a:lnTo>
                      <a:pt x="875" y="325"/>
                    </a:lnTo>
                    <a:lnTo>
                      <a:pt x="873" y="318"/>
                    </a:lnTo>
                    <a:lnTo>
                      <a:pt x="873" y="318"/>
                    </a:lnTo>
                    <a:lnTo>
                      <a:pt x="875" y="313"/>
                    </a:lnTo>
                    <a:lnTo>
                      <a:pt x="878" y="308"/>
                    </a:lnTo>
                    <a:lnTo>
                      <a:pt x="883" y="305"/>
                    </a:lnTo>
                    <a:lnTo>
                      <a:pt x="890" y="303"/>
                    </a:lnTo>
                    <a:lnTo>
                      <a:pt x="890" y="303"/>
                    </a:lnTo>
                    <a:close/>
                    <a:moveTo>
                      <a:pt x="831" y="303"/>
                    </a:moveTo>
                    <a:lnTo>
                      <a:pt x="831" y="303"/>
                    </a:lnTo>
                    <a:lnTo>
                      <a:pt x="831" y="303"/>
                    </a:lnTo>
                    <a:lnTo>
                      <a:pt x="837" y="305"/>
                    </a:lnTo>
                    <a:lnTo>
                      <a:pt x="842" y="308"/>
                    </a:lnTo>
                    <a:lnTo>
                      <a:pt x="846" y="313"/>
                    </a:lnTo>
                    <a:lnTo>
                      <a:pt x="846" y="318"/>
                    </a:lnTo>
                    <a:lnTo>
                      <a:pt x="846" y="318"/>
                    </a:lnTo>
                    <a:lnTo>
                      <a:pt x="846" y="325"/>
                    </a:lnTo>
                    <a:lnTo>
                      <a:pt x="842" y="330"/>
                    </a:lnTo>
                    <a:lnTo>
                      <a:pt x="837" y="334"/>
                    </a:lnTo>
                    <a:lnTo>
                      <a:pt x="831" y="335"/>
                    </a:lnTo>
                    <a:lnTo>
                      <a:pt x="831" y="335"/>
                    </a:lnTo>
                    <a:lnTo>
                      <a:pt x="825" y="334"/>
                    </a:lnTo>
                    <a:lnTo>
                      <a:pt x="820" y="330"/>
                    </a:lnTo>
                    <a:lnTo>
                      <a:pt x="817" y="325"/>
                    </a:lnTo>
                    <a:lnTo>
                      <a:pt x="815" y="318"/>
                    </a:lnTo>
                    <a:lnTo>
                      <a:pt x="815" y="318"/>
                    </a:lnTo>
                    <a:lnTo>
                      <a:pt x="817" y="313"/>
                    </a:lnTo>
                    <a:lnTo>
                      <a:pt x="820" y="308"/>
                    </a:lnTo>
                    <a:lnTo>
                      <a:pt x="825" y="305"/>
                    </a:lnTo>
                    <a:lnTo>
                      <a:pt x="831" y="303"/>
                    </a:lnTo>
                    <a:lnTo>
                      <a:pt x="831" y="303"/>
                    </a:lnTo>
                    <a:close/>
                    <a:moveTo>
                      <a:pt x="773" y="303"/>
                    </a:moveTo>
                    <a:lnTo>
                      <a:pt x="773" y="303"/>
                    </a:lnTo>
                    <a:lnTo>
                      <a:pt x="773" y="303"/>
                    </a:lnTo>
                    <a:lnTo>
                      <a:pt x="779" y="305"/>
                    </a:lnTo>
                    <a:lnTo>
                      <a:pt x="785" y="308"/>
                    </a:lnTo>
                    <a:lnTo>
                      <a:pt x="786" y="313"/>
                    </a:lnTo>
                    <a:lnTo>
                      <a:pt x="788" y="318"/>
                    </a:lnTo>
                    <a:lnTo>
                      <a:pt x="788" y="318"/>
                    </a:lnTo>
                    <a:lnTo>
                      <a:pt x="786" y="325"/>
                    </a:lnTo>
                    <a:lnTo>
                      <a:pt x="785" y="330"/>
                    </a:lnTo>
                    <a:lnTo>
                      <a:pt x="779" y="334"/>
                    </a:lnTo>
                    <a:lnTo>
                      <a:pt x="773" y="335"/>
                    </a:lnTo>
                    <a:lnTo>
                      <a:pt x="773" y="335"/>
                    </a:lnTo>
                    <a:lnTo>
                      <a:pt x="768" y="334"/>
                    </a:lnTo>
                    <a:lnTo>
                      <a:pt x="762" y="330"/>
                    </a:lnTo>
                    <a:lnTo>
                      <a:pt x="759" y="325"/>
                    </a:lnTo>
                    <a:lnTo>
                      <a:pt x="757" y="318"/>
                    </a:lnTo>
                    <a:lnTo>
                      <a:pt x="757" y="318"/>
                    </a:lnTo>
                    <a:lnTo>
                      <a:pt x="759" y="313"/>
                    </a:lnTo>
                    <a:lnTo>
                      <a:pt x="762" y="308"/>
                    </a:lnTo>
                    <a:lnTo>
                      <a:pt x="768" y="305"/>
                    </a:lnTo>
                    <a:lnTo>
                      <a:pt x="773" y="303"/>
                    </a:lnTo>
                    <a:lnTo>
                      <a:pt x="773" y="303"/>
                    </a:lnTo>
                    <a:close/>
                    <a:moveTo>
                      <a:pt x="715" y="303"/>
                    </a:moveTo>
                    <a:lnTo>
                      <a:pt x="715" y="303"/>
                    </a:lnTo>
                    <a:lnTo>
                      <a:pt x="715" y="303"/>
                    </a:lnTo>
                    <a:lnTo>
                      <a:pt x="720" y="305"/>
                    </a:lnTo>
                    <a:lnTo>
                      <a:pt x="725" y="308"/>
                    </a:lnTo>
                    <a:lnTo>
                      <a:pt x="728" y="313"/>
                    </a:lnTo>
                    <a:lnTo>
                      <a:pt x="730" y="318"/>
                    </a:lnTo>
                    <a:lnTo>
                      <a:pt x="730" y="318"/>
                    </a:lnTo>
                    <a:lnTo>
                      <a:pt x="728" y="325"/>
                    </a:lnTo>
                    <a:lnTo>
                      <a:pt x="725" y="330"/>
                    </a:lnTo>
                    <a:lnTo>
                      <a:pt x="720" y="334"/>
                    </a:lnTo>
                    <a:lnTo>
                      <a:pt x="715" y="335"/>
                    </a:lnTo>
                    <a:lnTo>
                      <a:pt x="715" y="335"/>
                    </a:lnTo>
                    <a:lnTo>
                      <a:pt x="708" y="334"/>
                    </a:lnTo>
                    <a:lnTo>
                      <a:pt x="703" y="330"/>
                    </a:lnTo>
                    <a:lnTo>
                      <a:pt x="701" y="325"/>
                    </a:lnTo>
                    <a:lnTo>
                      <a:pt x="699" y="318"/>
                    </a:lnTo>
                    <a:lnTo>
                      <a:pt x="699" y="318"/>
                    </a:lnTo>
                    <a:lnTo>
                      <a:pt x="701" y="313"/>
                    </a:lnTo>
                    <a:lnTo>
                      <a:pt x="703" y="308"/>
                    </a:lnTo>
                    <a:lnTo>
                      <a:pt x="708" y="305"/>
                    </a:lnTo>
                    <a:lnTo>
                      <a:pt x="715" y="303"/>
                    </a:lnTo>
                    <a:lnTo>
                      <a:pt x="715" y="303"/>
                    </a:lnTo>
                    <a:close/>
                    <a:moveTo>
                      <a:pt x="657" y="303"/>
                    </a:moveTo>
                    <a:lnTo>
                      <a:pt x="657" y="303"/>
                    </a:lnTo>
                    <a:lnTo>
                      <a:pt x="657" y="303"/>
                    </a:lnTo>
                    <a:lnTo>
                      <a:pt x="662" y="305"/>
                    </a:lnTo>
                    <a:lnTo>
                      <a:pt x="667" y="308"/>
                    </a:lnTo>
                    <a:lnTo>
                      <a:pt x="670" y="313"/>
                    </a:lnTo>
                    <a:lnTo>
                      <a:pt x="672" y="318"/>
                    </a:lnTo>
                    <a:lnTo>
                      <a:pt x="672" y="318"/>
                    </a:lnTo>
                    <a:lnTo>
                      <a:pt x="670" y="325"/>
                    </a:lnTo>
                    <a:lnTo>
                      <a:pt x="667" y="330"/>
                    </a:lnTo>
                    <a:lnTo>
                      <a:pt x="662" y="334"/>
                    </a:lnTo>
                    <a:lnTo>
                      <a:pt x="657" y="335"/>
                    </a:lnTo>
                    <a:lnTo>
                      <a:pt x="657" y="335"/>
                    </a:lnTo>
                    <a:lnTo>
                      <a:pt x="650" y="334"/>
                    </a:lnTo>
                    <a:lnTo>
                      <a:pt x="645" y="330"/>
                    </a:lnTo>
                    <a:lnTo>
                      <a:pt x="642" y="325"/>
                    </a:lnTo>
                    <a:lnTo>
                      <a:pt x="642" y="318"/>
                    </a:lnTo>
                    <a:lnTo>
                      <a:pt x="642" y="318"/>
                    </a:lnTo>
                    <a:lnTo>
                      <a:pt x="642" y="313"/>
                    </a:lnTo>
                    <a:lnTo>
                      <a:pt x="645" y="308"/>
                    </a:lnTo>
                    <a:lnTo>
                      <a:pt x="650" y="305"/>
                    </a:lnTo>
                    <a:lnTo>
                      <a:pt x="657" y="303"/>
                    </a:lnTo>
                    <a:lnTo>
                      <a:pt x="657" y="303"/>
                    </a:lnTo>
                    <a:close/>
                    <a:moveTo>
                      <a:pt x="597" y="303"/>
                    </a:moveTo>
                    <a:lnTo>
                      <a:pt x="597" y="303"/>
                    </a:lnTo>
                    <a:lnTo>
                      <a:pt x="597" y="303"/>
                    </a:lnTo>
                    <a:lnTo>
                      <a:pt x="604" y="305"/>
                    </a:lnTo>
                    <a:lnTo>
                      <a:pt x="609" y="308"/>
                    </a:lnTo>
                    <a:lnTo>
                      <a:pt x="613" y="313"/>
                    </a:lnTo>
                    <a:lnTo>
                      <a:pt x="613" y="318"/>
                    </a:lnTo>
                    <a:lnTo>
                      <a:pt x="613" y="318"/>
                    </a:lnTo>
                    <a:lnTo>
                      <a:pt x="613" y="325"/>
                    </a:lnTo>
                    <a:lnTo>
                      <a:pt x="609" y="330"/>
                    </a:lnTo>
                    <a:lnTo>
                      <a:pt x="604" y="334"/>
                    </a:lnTo>
                    <a:lnTo>
                      <a:pt x="597" y="335"/>
                    </a:lnTo>
                    <a:lnTo>
                      <a:pt x="597" y="335"/>
                    </a:lnTo>
                    <a:lnTo>
                      <a:pt x="592" y="334"/>
                    </a:lnTo>
                    <a:lnTo>
                      <a:pt x="587" y="330"/>
                    </a:lnTo>
                    <a:lnTo>
                      <a:pt x="584" y="325"/>
                    </a:lnTo>
                    <a:lnTo>
                      <a:pt x="582" y="318"/>
                    </a:lnTo>
                    <a:lnTo>
                      <a:pt x="582" y="318"/>
                    </a:lnTo>
                    <a:lnTo>
                      <a:pt x="584" y="313"/>
                    </a:lnTo>
                    <a:lnTo>
                      <a:pt x="587" y="308"/>
                    </a:lnTo>
                    <a:lnTo>
                      <a:pt x="592" y="305"/>
                    </a:lnTo>
                    <a:lnTo>
                      <a:pt x="597" y="303"/>
                    </a:lnTo>
                    <a:lnTo>
                      <a:pt x="597" y="303"/>
                    </a:lnTo>
                    <a:close/>
                    <a:moveTo>
                      <a:pt x="539" y="303"/>
                    </a:moveTo>
                    <a:lnTo>
                      <a:pt x="539" y="303"/>
                    </a:lnTo>
                    <a:lnTo>
                      <a:pt x="539" y="303"/>
                    </a:lnTo>
                    <a:lnTo>
                      <a:pt x="546" y="305"/>
                    </a:lnTo>
                    <a:lnTo>
                      <a:pt x="551" y="308"/>
                    </a:lnTo>
                    <a:lnTo>
                      <a:pt x="555" y="313"/>
                    </a:lnTo>
                    <a:lnTo>
                      <a:pt x="555" y="318"/>
                    </a:lnTo>
                    <a:lnTo>
                      <a:pt x="555" y="318"/>
                    </a:lnTo>
                    <a:lnTo>
                      <a:pt x="555" y="325"/>
                    </a:lnTo>
                    <a:lnTo>
                      <a:pt x="551" y="330"/>
                    </a:lnTo>
                    <a:lnTo>
                      <a:pt x="546" y="334"/>
                    </a:lnTo>
                    <a:lnTo>
                      <a:pt x="539" y="335"/>
                    </a:lnTo>
                    <a:lnTo>
                      <a:pt x="539" y="335"/>
                    </a:lnTo>
                    <a:lnTo>
                      <a:pt x="534" y="334"/>
                    </a:lnTo>
                    <a:lnTo>
                      <a:pt x="529" y="330"/>
                    </a:lnTo>
                    <a:lnTo>
                      <a:pt x="526" y="325"/>
                    </a:lnTo>
                    <a:lnTo>
                      <a:pt x="524" y="318"/>
                    </a:lnTo>
                    <a:lnTo>
                      <a:pt x="524" y="318"/>
                    </a:lnTo>
                    <a:lnTo>
                      <a:pt x="526" y="313"/>
                    </a:lnTo>
                    <a:lnTo>
                      <a:pt x="529" y="308"/>
                    </a:lnTo>
                    <a:lnTo>
                      <a:pt x="534" y="305"/>
                    </a:lnTo>
                    <a:lnTo>
                      <a:pt x="539" y="303"/>
                    </a:lnTo>
                    <a:lnTo>
                      <a:pt x="539" y="303"/>
                    </a:lnTo>
                    <a:close/>
                    <a:moveTo>
                      <a:pt x="481" y="303"/>
                    </a:moveTo>
                    <a:lnTo>
                      <a:pt x="481" y="303"/>
                    </a:lnTo>
                    <a:lnTo>
                      <a:pt x="481" y="303"/>
                    </a:lnTo>
                    <a:lnTo>
                      <a:pt x="487" y="305"/>
                    </a:lnTo>
                    <a:lnTo>
                      <a:pt x="492" y="308"/>
                    </a:lnTo>
                    <a:lnTo>
                      <a:pt x="495" y="313"/>
                    </a:lnTo>
                    <a:lnTo>
                      <a:pt x="497" y="318"/>
                    </a:lnTo>
                    <a:lnTo>
                      <a:pt x="497" y="318"/>
                    </a:lnTo>
                    <a:lnTo>
                      <a:pt x="495" y="325"/>
                    </a:lnTo>
                    <a:lnTo>
                      <a:pt x="492" y="330"/>
                    </a:lnTo>
                    <a:lnTo>
                      <a:pt x="487" y="334"/>
                    </a:lnTo>
                    <a:lnTo>
                      <a:pt x="481" y="335"/>
                    </a:lnTo>
                    <a:lnTo>
                      <a:pt x="481" y="335"/>
                    </a:lnTo>
                    <a:lnTo>
                      <a:pt x="475" y="334"/>
                    </a:lnTo>
                    <a:lnTo>
                      <a:pt x="471" y="330"/>
                    </a:lnTo>
                    <a:lnTo>
                      <a:pt x="468" y="325"/>
                    </a:lnTo>
                    <a:lnTo>
                      <a:pt x="466" y="318"/>
                    </a:lnTo>
                    <a:lnTo>
                      <a:pt x="466" y="318"/>
                    </a:lnTo>
                    <a:lnTo>
                      <a:pt x="468" y="313"/>
                    </a:lnTo>
                    <a:lnTo>
                      <a:pt x="471" y="308"/>
                    </a:lnTo>
                    <a:lnTo>
                      <a:pt x="475" y="305"/>
                    </a:lnTo>
                    <a:lnTo>
                      <a:pt x="481" y="303"/>
                    </a:lnTo>
                    <a:lnTo>
                      <a:pt x="481" y="303"/>
                    </a:lnTo>
                    <a:close/>
                    <a:moveTo>
                      <a:pt x="1239" y="259"/>
                    </a:moveTo>
                    <a:lnTo>
                      <a:pt x="1239" y="259"/>
                    </a:lnTo>
                    <a:lnTo>
                      <a:pt x="1239" y="259"/>
                    </a:lnTo>
                    <a:lnTo>
                      <a:pt x="1246" y="260"/>
                    </a:lnTo>
                    <a:lnTo>
                      <a:pt x="1249" y="264"/>
                    </a:lnTo>
                    <a:lnTo>
                      <a:pt x="1253" y="269"/>
                    </a:lnTo>
                    <a:lnTo>
                      <a:pt x="1255" y="276"/>
                    </a:lnTo>
                    <a:lnTo>
                      <a:pt x="1255" y="276"/>
                    </a:lnTo>
                    <a:lnTo>
                      <a:pt x="1253" y="283"/>
                    </a:lnTo>
                    <a:lnTo>
                      <a:pt x="1249" y="288"/>
                    </a:lnTo>
                    <a:lnTo>
                      <a:pt x="1246" y="291"/>
                    </a:lnTo>
                    <a:lnTo>
                      <a:pt x="1239" y="291"/>
                    </a:lnTo>
                    <a:lnTo>
                      <a:pt x="1239" y="291"/>
                    </a:lnTo>
                    <a:lnTo>
                      <a:pt x="1232" y="291"/>
                    </a:lnTo>
                    <a:lnTo>
                      <a:pt x="1229" y="288"/>
                    </a:lnTo>
                    <a:lnTo>
                      <a:pt x="1226" y="283"/>
                    </a:lnTo>
                    <a:lnTo>
                      <a:pt x="1224" y="276"/>
                    </a:lnTo>
                    <a:lnTo>
                      <a:pt x="1224" y="276"/>
                    </a:lnTo>
                    <a:lnTo>
                      <a:pt x="1226" y="269"/>
                    </a:lnTo>
                    <a:lnTo>
                      <a:pt x="1229" y="264"/>
                    </a:lnTo>
                    <a:lnTo>
                      <a:pt x="1232" y="260"/>
                    </a:lnTo>
                    <a:lnTo>
                      <a:pt x="1239" y="259"/>
                    </a:lnTo>
                    <a:lnTo>
                      <a:pt x="1239" y="259"/>
                    </a:lnTo>
                    <a:close/>
                    <a:moveTo>
                      <a:pt x="1181" y="259"/>
                    </a:moveTo>
                    <a:lnTo>
                      <a:pt x="1181" y="259"/>
                    </a:lnTo>
                    <a:lnTo>
                      <a:pt x="1181" y="259"/>
                    </a:lnTo>
                    <a:lnTo>
                      <a:pt x="1186" y="260"/>
                    </a:lnTo>
                    <a:lnTo>
                      <a:pt x="1192" y="264"/>
                    </a:lnTo>
                    <a:lnTo>
                      <a:pt x="1195" y="269"/>
                    </a:lnTo>
                    <a:lnTo>
                      <a:pt x="1197" y="276"/>
                    </a:lnTo>
                    <a:lnTo>
                      <a:pt x="1197" y="276"/>
                    </a:lnTo>
                    <a:lnTo>
                      <a:pt x="1195" y="283"/>
                    </a:lnTo>
                    <a:lnTo>
                      <a:pt x="1192" y="288"/>
                    </a:lnTo>
                    <a:lnTo>
                      <a:pt x="1186" y="291"/>
                    </a:lnTo>
                    <a:lnTo>
                      <a:pt x="1181" y="291"/>
                    </a:lnTo>
                    <a:lnTo>
                      <a:pt x="1181" y="291"/>
                    </a:lnTo>
                    <a:lnTo>
                      <a:pt x="1175" y="291"/>
                    </a:lnTo>
                    <a:lnTo>
                      <a:pt x="1169" y="288"/>
                    </a:lnTo>
                    <a:lnTo>
                      <a:pt x="1166" y="283"/>
                    </a:lnTo>
                    <a:lnTo>
                      <a:pt x="1166" y="276"/>
                    </a:lnTo>
                    <a:lnTo>
                      <a:pt x="1166" y="276"/>
                    </a:lnTo>
                    <a:lnTo>
                      <a:pt x="1166" y="269"/>
                    </a:lnTo>
                    <a:lnTo>
                      <a:pt x="1169" y="264"/>
                    </a:lnTo>
                    <a:lnTo>
                      <a:pt x="1175" y="260"/>
                    </a:lnTo>
                    <a:lnTo>
                      <a:pt x="1181" y="259"/>
                    </a:lnTo>
                    <a:lnTo>
                      <a:pt x="1181" y="259"/>
                    </a:lnTo>
                    <a:close/>
                    <a:moveTo>
                      <a:pt x="1064" y="259"/>
                    </a:moveTo>
                    <a:lnTo>
                      <a:pt x="1064" y="259"/>
                    </a:lnTo>
                    <a:lnTo>
                      <a:pt x="1064" y="259"/>
                    </a:lnTo>
                    <a:lnTo>
                      <a:pt x="1071" y="260"/>
                    </a:lnTo>
                    <a:lnTo>
                      <a:pt x="1076" y="264"/>
                    </a:lnTo>
                    <a:lnTo>
                      <a:pt x="1079" y="269"/>
                    </a:lnTo>
                    <a:lnTo>
                      <a:pt x="1079" y="276"/>
                    </a:lnTo>
                    <a:lnTo>
                      <a:pt x="1079" y="276"/>
                    </a:lnTo>
                    <a:lnTo>
                      <a:pt x="1079" y="283"/>
                    </a:lnTo>
                    <a:lnTo>
                      <a:pt x="1076" y="288"/>
                    </a:lnTo>
                    <a:lnTo>
                      <a:pt x="1071" y="291"/>
                    </a:lnTo>
                    <a:lnTo>
                      <a:pt x="1064" y="291"/>
                    </a:lnTo>
                    <a:lnTo>
                      <a:pt x="1064" y="291"/>
                    </a:lnTo>
                    <a:lnTo>
                      <a:pt x="1059" y="291"/>
                    </a:lnTo>
                    <a:lnTo>
                      <a:pt x="1054" y="288"/>
                    </a:lnTo>
                    <a:lnTo>
                      <a:pt x="1050" y="283"/>
                    </a:lnTo>
                    <a:lnTo>
                      <a:pt x="1049" y="276"/>
                    </a:lnTo>
                    <a:lnTo>
                      <a:pt x="1049" y="276"/>
                    </a:lnTo>
                    <a:lnTo>
                      <a:pt x="1050" y="269"/>
                    </a:lnTo>
                    <a:lnTo>
                      <a:pt x="1054" y="264"/>
                    </a:lnTo>
                    <a:lnTo>
                      <a:pt x="1059" y="260"/>
                    </a:lnTo>
                    <a:lnTo>
                      <a:pt x="1064" y="259"/>
                    </a:lnTo>
                    <a:lnTo>
                      <a:pt x="1064" y="259"/>
                    </a:lnTo>
                    <a:close/>
                    <a:moveTo>
                      <a:pt x="1006" y="259"/>
                    </a:moveTo>
                    <a:lnTo>
                      <a:pt x="1006" y="259"/>
                    </a:lnTo>
                    <a:lnTo>
                      <a:pt x="1006" y="259"/>
                    </a:lnTo>
                    <a:lnTo>
                      <a:pt x="1013" y="260"/>
                    </a:lnTo>
                    <a:lnTo>
                      <a:pt x="1016" y="264"/>
                    </a:lnTo>
                    <a:lnTo>
                      <a:pt x="1020" y="269"/>
                    </a:lnTo>
                    <a:lnTo>
                      <a:pt x="1021" y="276"/>
                    </a:lnTo>
                    <a:lnTo>
                      <a:pt x="1021" y="276"/>
                    </a:lnTo>
                    <a:lnTo>
                      <a:pt x="1020" y="283"/>
                    </a:lnTo>
                    <a:lnTo>
                      <a:pt x="1016" y="288"/>
                    </a:lnTo>
                    <a:lnTo>
                      <a:pt x="1013" y="291"/>
                    </a:lnTo>
                    <a:lnTo>
                      <a:pt x="1006" y="291"/>
                    </a:lnTo>
                    <a:lnTo>
                      <a:pt x="1006" y="291"/>
                    </a:lnTo>
                    <a:lnTo>
                      <a:pt x="1001" y="291"/>
                    </a:lnTo>
                    <a:lnTo>
                      <a:pt x="996" y="288"/>
                    </a:lnTo>
                    <a:lnTo>
                      <a:pt x="992" y="283"/>
                    </a:lnTo>
                    <a:lnTo>
                      <a:pt x="991" y="276"/>
                    </a:lnTo>
                    <a:lnTo>
                      <a:pt x="991" y="276"/>
                    </a:lnTo>
                    <a:lnTo>
                      <a:pt x="992" y="269"/>
                    </a:lnTo>
                    <a:lnTo>
                      <a:pt x="996" y="264"/>
                    </a:lnTo>
                    <a:lnTo>
                      <a:pt x="1001" y="260"/>
                    </a:lnTo>
                    <a:lnTo>
                      <a:pt x="1006" y="259"/>
                    </a:lnTo>
                    <a:lnTo>
                      <a:pt x="1006" y="259"/>
                    </a:lnTo>
                    <a:close/>
                    <a:moveTo>
                      <a:pt x="948" y="259"/>
                    </a:moveTo>
                    <a:lnTo>
                      <a:pt x="948" y="259"/>
                    </a:lnTo>
                    <a:lnTo>
                      <a:pt x="948" y="259"/>
                    </a:lnTo>
                    <a:lnTo>
                      <a:pt x="953" y="260"/>
                    </a:lnTo>
                    <a:lnTo>
                      <a:pt x="958" y="264"/>
                    </a:lnTo>
                    <a:lnTo>
                      <a:pt x="962" y="269"/>
                    </a:lnTo>
                    <a:lnTo>
                      <a:pt x="963" y="276"/>
                    </a:lnTo>
                    <a:lnTo>
                      <a:pt x="963" y="276"/>
                    </a:lnTo>
                    <a:lnTo>
                      <a:pt x="962" y="283"/>
                    </a:lnTo>
                    <a:lnTo>
                      <a:pt x="958" y="288"/>
                    </a:lnTo>
                    <a:lnTo>
                      <a:pt x="953" y="291"/>
                    </a:lnTo>
                    <a:lnTo>
                      <a:pt x="948" y="291"/>
                    </a:lnTo>
                    <a:lnTo>
                      <a:pt x="948" y="291"/>
                    </a:lnTo>
                    <a:lnTo>
                      <a:pt x="941" y="291"/>
                    </a:lnTo>
                    <a:lnTo>
                      <a:pt x="936" y="288"/>
                    </a:lnTo>
                    <a:lnTo>
                      <a:pt x="933" y="283"/>
                    </a:lnTo>
                    <a:lnTo>
                      <a:pt x="933" y="276"/>
                    </a:lnTo>
                    <a:lnTo>
                      <a:pt x="933" y="276"/>
                    </a:lnTo>
                    <a:lnTo>
                      <a:pt x="933" y="269"/>
                    </a:lnTo>
                    <a:lnTo>
                      <a:pt x="936" y="264"/>
                    </a:lnTo>
                    <a:lnTo>
                      <a:pt x="941" y="260"/>
                    </a:lnTo>
                    <a:lnTo>
                      <a:pt x="948" y="259"/>
                    </a:lnTo>
                    <a:lnTo>
                      <a:pt x="948" y="259"/>
                    </a:lnTo>
                    <a:close/>
                    <a:moveTo>
                      <a:pt x="890" y="259"/>
                    </a:moveTo>
                    <a:lnTo>
                      <a:pt x="890" y="259"/>
                    </a:lnTo>
                    <a:lnTo>
                      <a:pt x="890" y="259"/>
                    </a:lnTo>
                    <a:lnTo>
                      <a:pt x="895" y="260"/>
                    </a:lnTo>
                    <a:lnTo>
                      <a:pt x="900" y="264"/>
                    </a:lnTo>
                    <a:lnTo>
                      <a:pt x="904" y="269"/>
                    </a:lnTo>
                    <a:lnTo>
                      <a:pt x="905" y="276"/>
                    </a:lnTo>
                    <a:lnTo>
                      <a:pt x="905" y="276"/>
                    </a:lnTo>
                    <a:lnTo>
                      <a:pt x="904" y="283"/>
                    </a:lnTo>
                    <a:lnTo>
                      <a:pt x="900" y="288"/>
                    </a:lnTo>
                    <a:lnTo>
                      <a:pt x="895" y="291"/>
                    </a:lnTo>
                    <a:lnTo>
                      <a:pt x="890" y="291"/>
                    </a:lnTo>
                    <a:lnTo>
                      <a:pt x="890" y="291"/>
                    </a:lnTo>
                    <a:lnTo>
                      <a:pt x="883" y="291"/>
                    </a:lnTo>
                    <a:lnTo>
                      <a:pt x="878" y="288"/>
                    </a:lnTo>
                    <a:lnTo>
                      <a:pt x="875" y="283"/>
                    </a:lnTo>
                    <a:lnTo>
                      <a:pt x="873" y="276"/>
                    </a:lnTo>
                    <a:lnTo>
                      <a:pt x="873" y="276"/>
                    </a:lnTo>
                    <a:lnTo>
                      <a:pt x="875" y="269"/>
                    </a:lnTo>
                    <a:lnTo>
                      <a:pt x="878" y="264"/>
                    </a:lnTo>
                    <a:lnTo>
                      <a:pt x="883" y="260"/>
                    </a:lnTo>
                    <a:lnTo>
                      <a:pt x="890" y="259"/>
                    </a:lnTo>
                    <a:lnTo>
                      <a:pt x="890" y="259"/>
                    </a:lnTo>
                    <a:close/>
                    <a:moveTo>
                      <a:pt x="831" y="259"/>
                    </a:moveTo>
                    <a:lnTo>
                      <a:pt x="831" y="259"/>
                    </a:lnTo>
                    <a:lnTo>
                      <a:pt x="831" y="259"/>
                    </a:lnTo>
                    <a:lnTo>
                      <a:pt x="837" y="260"/>
                    </a:lnTo>
                    <a:lnTo>
                      <a:pt x="842" y="264"/>
                    </a:lnTo>
                    <a:lnTo>
                      <a:pt x="846" y="269"/>
                    </a:lnTo>
                    <a:lnTo>
                      <a:pt x="846" y="276"/>
                    </a:lnTo>
                    <a:lnTo>
                      <a:pt x="846" y="276"/>
                    </a:lnTo>
                    <a:lnTo>
                      <a:pt x="846" y="283"/>
                    </a:lnTo>
                    <a:lnTo>
                      <a:pt x="842" y="288"/>
                    </a:lnTo>
                    <a:lnTo>
                      <a:pt x="837" y="291"/>
                    </a:lnTo>
                    <a:lnTo>
                      <a:pt x="831" y="291"/>
                    </a:lnTo>
                    <a:lnTo>
                      <a:pt x="831" y="291"/>
                    </a:lnTo>
                    <a:lnTo>
                      <a:pt x="825" y="291"/>
                    </a:lnTo>
                    <a:lnTo>
                      <a:pt x="820" y="288"/>
                    </a:lnTo>
                    <a:lnTo>
                      <a:pt x="817" y="283"/>
                    </a:lnTo>
                    <a:lnTo>
                      <a:pt x="815" y="276"/>
                    </a:lnTo>
                    <a:lnTo>
                      <a:pt x="815" y="276"/>
                    </a:lnTo>
                    <a:lnTo>
                      <a:pt x="817" y="269"/>
                    </a:lnTo>
                    <a:lnTo>
                      <a:pt x="820" y="264"/>
                    </a:lnTo>
                    <a:lnTo>
                      <a:pt x="825" y="260"/>
                    </a:lnTo>
                    <a:lnTo>
                      <a:pt x="831" y="259"/>
                    </a:lnTo>
                    <a:lnTo>
                      <a:pt x="831" y="259"/>
                    </a:lnTo>
                    <a:close/>
                    <a:moveTo>
                      <a:pt x="773" y="259"/>
                    </a:moveTo>
                    <a:lnTo>
                      <a:pt x="773" y="259"/>
                    </a:lnTo>
                    <a:lnTo>
                      <a:pt x="773" y="259"/>
                    </a:lnTo>
                    <a:lnTo>
                      <a:pt x="779" y="260"/>
                    </a:lnTo>
                    <a:lnTo>
                      <a:pt x="785" y="264"/>
                    </a:lnTo>
                    <a:lnTo>
                      <a:pt x="786" y="269"/>
                    </a:lnTo>
                    <a:lnTo>
                      <a:pt x="788" y="276"/>
                    </a:lnTo>
                    <a:lnTo>
                      <a:pt x="788" y="276"/>
                    </a:lnTo>
                    <a:lnTo>
                      <a:pt x="786" y="283"/>
                    </a:lnTo>
                    <a:lnTo>
                      <a:pt x="785" y="288"/>
                    </a:lnTo>
                    <a:lnTo>
                      <a:pt x="779" y="291"/>
                    </a:lnTo>
                    <a:lnTo>
                      <a:pt x="773" y="291"/>
                    </a:lnTo>
                    <a:lnTo>
                      <a:pt x="773" y="291"/>
                    </a:lnTo>
                    <a:lnTo>
                      <a:pt x="768" y="291"/>
                    </a:lnTo>
                    <a:lnTo>
                      <a:pt x="762" y="288"/>
                    </a:lnTo>
                    <a:lnTo>
                      <a:pt x="759" y="283"/>
                    </a:lnTo>
                    <a:lnTo>
                      <a:pt x="757" y="276"/>
                    </a:lnTo>
                    <a:lnTo>
                      <a:pt x="757" y="276"/>
                    </a:lnTo>
                    <a:lnTo>
                      <a:pt x="759" y="269"/>
                    </a:lnTo>
                    <a:lnTo>
                      <a:pt x="762" y="264"/>
                    </a:lnTo>
                    <a:lnTo>
                      <a:pt x="768" y="260"/>
                    </a:lnTo>
                    <a:lnTo>
                      <a:pt x="773" y="259"/>
                    </a:lnTo>
                    <a:lnTo>
                      <a:pt x="773" y="259"/>
                    </a:lnTo>
                    <a:close/>
                    <a:moveTo>
                      <a:pt x="715" y="259"/>
                    </a:moveTo>
                    <a:lnTo>
                      <a:pt x="715" y="259"/>
                    </a:lnTo>
                    <a:lnTo>
                      <a:pt x="715" y="259"/>
                    </a:lnTo>
                    <a:lnTo>
                      <a:pt x="720" y="260"/>
                    </a:lnTo>
                    <a:lnTo>
                      <a:pt x="725" y="264"/>
                    </a:lnTo>
                    <a:lnTo>
                      <a:pt x="728" y="269"/>
                    </a:lnTo>
                    <a:lnTo>
                      <a:pt x="730" y="276"/>
                    </a:lnTo>
                    <a:lnTo>
                      <a:pt x="730" y="276"/>
                    </a:lnTo>
                    <a:lnTo>
                      <a:pt x="728" y="283"/>
                    </a:lnTo>
                    <a:lnTo>
                      <a:pt x="725" y="288"/>
                    </a:lnTo>
                    <a:lnTo>
                      <a:pt x="720" y="291"/>
                    </a:lnTo>
                    <a:lnTo>
                      <a:pt x="715" y="291"/>
                    </a:lnTo>
                    <a:lnTo>
                      <a:pt x="715" y="291"/>
                    </a:lnTo>
                    <a:lnTo>
                      <a:pt x="708" y="291"/>
                    </a:lnTo>
                    <a:lnTo>
                      <a:pt x="703" y="288"/>
                    </a:lnTo>
                    <a:lnTo>
                      <a:pt x="701" y="283"/>
                    </a:lnTo>
                    <a:lnTo>
                      <a:pt x="699" y="276"/>
                    </a:lnTo>
                    <a:lnTo>
                      <a:pt x="699" y="276"/>
                    </a:lnTo>
                    <a:lnTo>
                      <a:pt x="701" y="269"/>
                    </a:lnTo>
                    <a:lnTo>
                      <a:pt x="703" y="264"/>
                    </a:lnTo>
                    <a:lnTo>
                      <a:pt x="708" y="260"/>
                    </a:lnTo>
                    <a:lnTo>
                      <a:pt x="715" y="259"/>
                    </a:lnTo>
                    <a:lnTo>
                      <a:pt x="715" y="259"/>
                    </a:lnTo>
                    <a:close/>
                    <a:moveTo>
                      <a:pt x="657" y="259"/>
                    </a:moveTo>
                    <a:lnTo>
                      <a:pt x="657" y="259"/>
                    </a:lnTo>
                    <a:lnTo>
                      <a:pt x="657" y="259"/>
                    </a:lnTo>
                    <a:lnTo>
                      <a:pt x="662" y="260"/>
                    </a:lnTo>
                    <a:lnTo>
                      <a:pt x="667" y="264"/>
                    </a:lnTo>
                    <a:lnTo>
                      <a:pt x="670" y="269"/>
                    </a:lnTo>
                    <a:lnTo>
                      <a:pt x="672" y="276"/>
                    </a:lnTo>
                    <a:lnTo>
                      <a:pt x="672" y="276"/>
                    </a:lnTo>
                    <a:lnTo>
                      <a:pt x="670" y="283"/>
                    </a:lnTo>
                    <a:lnTo>
                      <a:pt x="667" y="288"/>
                    </a:lnTo>
                    <a:lnTo>
                      <a:pt x="662" y="291"/>
                    </a:lnTo>
                    <a:lnTo>
                      <a:pt x="657" y="291"/>
                    </a:lnTo>
                    <a:lnTo>
                      <a:pt x="657" y="291"/>
                    </a:lnTo>
                    <a:lnTo>
                      <a:pt x="650" y="291"/>
                    </a:lnTo>
                    <a:lnTo>
                      <a:pt x="645" y="288"/>
                    </a:lnTo>
                    <a:lnTo>
                      <a:pt x="642" y="283"/>
                    </a:lnTo>
                    <a:lnTo>
                      <a:pt x="642" y="276"/>
                    </a:lnTo>
                    <a:lnTo>
                      <a:pt x="642" y="276"/>
                    </a:lnTo>
                    <a:lnTo>
                      <a:pt x="642" y="269"/>
                    </a:lnTo>
                    <a:lnTo>
                      <a:pt x="645" y="264"/>
                    </a:lnTo>
                    <a:lnTo>
                      <a:pt x="650" y="260"/>
                    </a:lnTo>
                    <a:lnTo>
                      <a:pt x="657" y="259"/>
                    </a:lnTo>
                    <a:lnTo>
                      <a:pt x="657" y="259"/>
                    </a:lnTo>
                    <a:close/>
                    <a:moveTo>
                      <a:pt x="597" y="259"/>
                    </a:moveTo>
                    <a:lnTo>
                      <a:pt x="597" y="259"/>
                    </a:lnTo>
                    <a:lnTo>
                      <a:pt x="597" y="259"/>
                    </a:lnTo>
                    <a:lnTo>
                      <a:pt x="604" y="260"/>
                    </a:lnTo>
                    <a:lnTo>
                      <a:pt x="609" y="264"/>
                    </a:lnTo>
                    <a:lnTo>
                      <a:pt x="613" y="269"/>
                    </a:lnTo>
                    <a:lnTo>
                      <a:pt x="613" y="276"/>
                    </a:lnTo>
                    <a:lnTo>
                      <a:pt x="613" y="276"/>
                    </a:lnTo>
                    <a:lnTo>
                      <a:pt x="613" y="283"/>
                    </a:lnTo>
                    <a:lnTo>
                      <a:pt x="609" y="288"/>
                    </a:lnTo>
                    <a:lnTo>
                      <a:pt x="604" y="291"/>
                    </a:lnTo>
                    <a:lnTo>
                      <a:pt x="597" y="291"/>
                    </a:lnTo>
                    <a:lnTo>
                      <a:pt x="597" y="291"/>
                    </a:lnTo>
                    <a:lnTo>
                      <a:pt x="592" y="291"/>
                    </a:lnTo>
                    <a:lnTo>
                      <a:pt x="587" y="288"/>
                    </a:lnTo>
                    <a:lnTo>
                      <a:pt x="584" y="283"/>
                    </a:lnTo>
                    <a:lnTo>
                      <a:pt x="582" y="276"/>
                    </a:lnTo>
                    <a:lnTo>
                      <a:pt x="582" y="276"/>
                    </a:lnTo>
                    <a:lnTo>
                      <a:pt x="584" y="269"/>
                    </a:lnTo>
                    <a:lnTo>
                      <a:pt x="587" y="264"/>
                    </a:lnTo>
                    <a:lnTo>
                      <a:pt x="592" y="260"/>
                    </a:lnTo>
                    <a:lnTo>
                      <a:pt x="597" y="259"/>
                    </a:lnTo>
                    <a:lnTo>
                      <a:pt x="597" y="259"/>
                    </a:lnTo>
                    <a:close/>
                    <a:moveTo>
                      <a:pt x="539" y="259"/>
                    </a:moveTo>
                    <a:lnTo>
                      <a:pt x="539" y="259"/>
                    </a:lnTo>
                    <a:lnTo>
                      <a:pt x="539" y="259"/>
                    </a:lnTo>
                    <a:lnTo>
                      <a:pt x="546" y="260"/>
                    </a:lnTo>
                    <a:lnTo>
                      <a:pt x="551" y="264"/>
                    </a:lnTo>
                    <a:lnTo>
                      <a:pt x="555" y="269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5" y="283"/>
                    </a:lnTo>
                    <a:lnTo>
                      <a:pt x="551" y="288"/>
                    </a:lnTo>
                    <a:lnTo>
                      <a:pt x="546" y="291"/>
                    </a:lnTo>
                    <a:lnTo>
                      <a:pt x="539" y="291"/>
                    </a:lnTo>
                    <a:lnTo>
                      <a:pt x="539" y="291"/>
                    </a:lnTo>
                    <a:lnTo>
                      <a:pt x="534" y="291"/>
                    </a:lnTo>
                    <a:lnTo>
                      <a:pt x="529" y="288"/>
                    </a:lnTo>
                    <a:lnTo>
                      <a:pt x="526" y="283"/>
                    </a:lnTo>
                    <a:lnTo>
                      <a:pt x="524" y="276"/>
                    </a:lnTo>
                    <a:lnTo>
                      <a:pt x="524" y="276"/>
                    </a:lnTo>
                    <a:lnTo>
                      <a:pt x="526" y="269"/>
                    </a:lnTo>
                    <a:lnTo>
                      <a:pt x="529" y="264"/>
                    </a:lnTo>
                    <a:lnTo>
                      <a:pt x="534" y="260"/>
                    </a:lnTo>
                    <a:lnTo>
                      <a:pt x="539" y="259"/>
                    </a:lnTo>
                    <a:lnTo>
                      <a:pt x="539" y="259"/>
                    </a:lnTo>
                    <a:close/>
                    <a:moveTo>
                      <a:pt x="481" y="259"/>
                    </a:moveTo>
                    <a:lnTo>
                      <a:pt x="481" y="259"/>
                    </a:lnTo>
                    <a:lnTo>
                      <a:pt x="481" y="259"/>
                    </a:lnTo>
                    <a:lnTo>
                      <a:pt x="487" y="260"/>
                    </a:lnTo>
                    <a:lnTo>
                      <a:pt x="492" y="264"/>
                    </a:lnTo>
                    <a:lnTo>
                      <a:pt x="495" y="269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5" y="283"/>
                    </a:lnTo>
                    <a:lnTo>
                      <a:pt x="492" y="288"/>
                    </a:lnTo>
                    <a:lnTo>
                      <a:pt x="487" y="291"/>
                    </a:lnTo>
                    <a:lnTo>
                      <a:pt x="481" y="291"/>
                    </a:lnTo>
                    <a:lnTo>
                      <a:pt x="481" y="291"/>
                    </a:lnTo>
                    <a:lnTo>
                      <a:pt x="475" y="291"/>
                    </a:lnTo>
                    <a:lnTo>
                      <a:pt x="471" y="288"/>
                    </a:lnTo>
                    <a:lnTo>
                      <a:pt x="468" y="283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8" y="269"/>
                    </a:lnTo>
                    <a:lnTo>
                      <a:pt x="471" y="264"/>
                    </a:lnTo>
                    <a:lnTo>
                      <a:pt x="475" y="260"/>
                    </a:lnTo>
                    <a:lnTo>
                      <a:pt x="481" y="259"/>
                    </a:lnTo>
                    <a:lnTo>
                      <a:pt x="481" y="259"/>
                    </a:lnTo>
                    <a:close/>
                    <a:moveTo>
                      <a:pt x="1123" y="216"/>
                    </a:moveTo>
                    <a:lnTo>
                      <a:pt x="1123" y="216"/>
                    </a:lnTo>
                    <a:lnTo>
                      <a:pt x="1123" y="216"/>
                    </a:lnTo>
                    <a:lnTo>
                      <a:pt x="1129" y="218"/>
                    </a:lnTo>
                    <a:lnTo>
                      <a:pt x="1134" y="221"/>
                    </a:lnTo>
                    <a:lnTo>
                      <a:pt x="1137" y="226"/>
                    </a:lnTo>
                    <a:lnTo>
                      <a:pt x="1139" y="232"/>
                    </a:lnTo>
                    <a:lnTo>
                      <a:pt x="1139" y="232"/>
                    </a:lnTo>
                    <a:lnTo>
                      <a:pt x="1137" y="238"/>
                    </a:lnTo>
                    <a:lnTo>
                      <a:pt x="1134" y="243"/>
                    </a:lnTo>
                    <a:lnTo>
                      <a:pt x="1129" y="247"/>
                    </a:lnTo>
                    <a:lnTo>
                      <a:pt x="1123" y="249"/>
                    </a:lnTo>
                    <a:lnTo>
                      <a:pt x="1123" y="249"/>
                    </a:lnTo>
                    <a:lnTo>
                      <a:pt x="1117" y="247"/>
                    </a:lnTo>
                    <a:lnTo>
                      <a:pt x="1112" y="243"/>
                    </a:lnTo>
                    <a:lnTo>
                      <a:pt x="1108" y="238"/>
                    </a:lnTo>
                    <a:lnTo>
                      <a:pt x="1106" y="232"/>
                    </a:lnTo>
                    <a:lnTo>
                      <a:pt x="1106" y="232"/>
                    </a:lnTo>
                    <a:lnTo>
                      <a:pt x="1108" y="226"/>
                    </a:lnTo>
                    <a:lnTo>
                      <a:pt x="1112" y="221"/>
                    </a:lnTo>
                    <a:lnTo>
                      <a:pt x="1117" y="218"/>
                    </a:lnTo>
                    <a:lnTo>
                      <a:pt x="1123" y="216"/>
                    </a:lnTo>
                    <a:lnTo>
                      <a:pt x="1123" y="216"/>
                    </a:lnTo>
                    <a:close/>
                    <a:moveTo>
                      <a:pt x="1064" y="216"/>
                    </a:moveTo>
                    <a:lnTo>
                      <a:pt x="1064" y="216"/>
                    </a:lnTo>
                    <a:lnTo>
                      <a:pt x="1064" y="216"/>
                    </a:lnTo>
                    <a:lnTo>
                      <a:pt x="1071" y="218"/>
                    </a:lnTo>
                    <a:lnTo>
                      <a:pt x="1076" y="221"/>
                    </a:lnTo>
                    <a:lnTo>
                      <a:pt x="1079" y="226"/>
                    </a:lnTo>
                    <a:lnTo>
                      <a:pt x="1079" y="232"/>
                    </a:lnTo>
                    <a:lnTo>
                      <a:pt x="1079" y="232"/>
                    </a:lnTo>
                    <a:lnTo>
                      <a:pt x="1079" y="238"/>
                    </a:lnTo>
                    <a:lnTo>
                      <a:pt x="1076" y="243"/>
                    </a:lnTo>
                    <a:lnTo>
                      <a:pt x="1071" y="247"/>
                    </a:lnTo>
                    <a:lnTo>
                      <a:pt x="1064" y="249"/>
                    </a:lnTo>
                    <a:lnTo>
                      <a:pt x="1064" y="249"/>
                    </a:lnTo>
                    <a:lnTo>
                      <a:pt x="1059" y="247"/>
                    </a:lnTo>
                    <a:lnTo>
                      <a:pt x="1054" y="243"/>
                    </a:lnTo>
                    <a:lnTo>
                      <a:pt x="1050" y="238"/>
                    </a:lnTo>
                    <a:lnTo>
                      <a:pt x="1049" y="232"/>
                    </a:lnTo>
                    <a:lnTo>
                      <a:pt x="1049" y="232"/>
                    </a:lnTo>
                    <a:lnTo>
                      <a:pt x="1050" y="226"/>
                    </a:lnTo>
                    <a:lnTo>
                      <a:pt x="1054" y="221"/>
                    </a:lnTo>
                    <a:lnTo>
                      <a:pt x="1059" y="218"/>
                    </a:lnTo>
                    <a:lnTo>
                      <a:pt x="1064" y="216"/>
                    </a:lnTo>
                    <a:lnTo>
                      <a:pt x="1064" y="216"/>
                    </a:lnTo>
                    <a:close/>
                    <a:moveTo>
                      <a:pt x="1006" y="216"/>
                    </a:moveTo>
                    <a:lnTo>
                      <a:pt x="1006" y="216"/>
                    </a:lnTo>
                    <a:lnTo>
                      <a:pt x="1006" y="216"/>
                    </a:lnTo>
                    <a:lnTo>
                      <a:pt x="1013" y="218"/>
                    </a:lnTo>
                    <a:lnTo>
                      <a:pt x="1016" y="221"/>
                    </a:lnTo>
                    <a:lnTo>
                      <a:pt x="1020" y="226"/>
                    </a:lnTo>
                    <a:lnTo>
                      <a:pt x="1021" y="232"/>
                    </a:lnTo>
                    <a:lnTo>
                      <a:pt x="1021" y="232"/>
                    </a:lnTo>
                    <a:lnTo>
                      <a:pt x="1020" y="238"/>
                    </a:lnTo>
                    <a:lnTo>
                      <a:pt x="1016" y="243"/>
                    </a:lnTo>
                    <a:lnTo>
                      <a:pt x="1013" y="247"/>
                    </a:lnTo>
                    <a:lnTo>
                      <a:pt x="1006" y="249"/>
                    </a:lnTo>
                    <a:lnTo>
                      <a:pt x="1006" y="249"/>
                    </a:lnTo>
                    <a:lnTo>
                      <a:pt x="1001" y="247"/>
                    </a:lnTo>
                    <a:lnTo>
                      <a:pt x="996" y="243"/>
                    </a:lnTo>
                    <a:lnTo>
                      <a:pt x="992" y="238"/>
                    </a:lnTo>
                    <a:lnTo>
                      <a:pt x="991" y="232"/>
                    </a:lnTo>
                    <a:lnTo>
                      <a:pt x="991" y="232"/>
                    </a:lnTo>
                    <a:lnTo>
                      <a:pt x="992" y="226"/>
                    </a:lnTo>
                    <a:lnTo>
                      <a:pt x="996" y="221"/>
                    </a:lnTo>
                    <a:lnTo>
                      <a:pt x="1001" y="218"/>
                    </a:lnTo>
                    <a:lnTo>
                      <a:pt x="1006" y="216"/>
                    </a:lnTo>
                    <a:lnTo>
                      <a:pt x="1006" y="216"/>
                    </a:lnTo>
                    <a:close/>
                    <a:moveTo>
                      <a:pt x="948" y="216"/>
                    </a:moveTo>
                    <a:lnTo>
                      <a:pt x="948" y="216"/>
                    </a:lnTo>
                    <a:lnTo>
                      <a:pt x="948" y="216"/>
                    </a:lnTo>
                    <a:lnTo>
                      <a:pt x="953" y="218"/>
                    </a:lnTo>
                    <a:lnTo>
                      <a:pt x="958" y="221"/>
                    </a:lnTo>
                    <a:lnTo>
                      <a:pt x="962" y="226"/>
                    </a:lnTo>
                    <a:lnTo>
                      <a:pt x="963" y="232"/>
                    </a:lnTo>
                    <a:lnTo>
                      <a:pt x="963" y="232"/>
                    </a:lnTo>
                    <a:lnTo>
                      <a:pt x="962" y="238"/>
                    </a:lnTo>
                    <a:lnTo>
                      <a:pt x="958" y="243"/>
                    </a:lnTo>
                    <a:lnTo>
                      <a:pt x="953" y="247"/>
                    </a:lnTo>
                    <a:lnTo>
                      <a:pt x="948" y="249"/>
                    </a:lnTo>
                    <a:lnTo>
                      <a:pt x="948" y="249"/>
                    </a:lnTo>
                    <a:lnTo>
                      <a:pt x="941" y="247"/>
                    </a:lnTo>
                    <a:lnTo>
                      <a:pt x="936" y="243"/>
                    </a:lnTo>
                    <a:lnTo>
                      <a:pt x="933" y="238"/>
                    </a:lnTo>
                    <a:lnTo>
                      <a:pt x="933" y="232"/>
                    </a:lnTo>
                    <a:lnTo>
                      <a:pt x="933" y="232"/>
                    </a:lnTo>
                    <a:lnTo>
                      <a:pt x="933" y="226"/>
                    </a:lnTo>
                    <a:lnTo>
                      <a:pt x="936" y="221"/>
                    </a:lnTo>
                    <a:lnTo>
                      <a:pt x="941" y="218"/>
                    </a:lnTo>
                    <a:lnTo>
                      <a:pt x="948" y="216"/>
                    </a:lnTo>
                    <a:lnTo>
                      <a:pt x="948" y="216"/>
                    </a:lnTo>
                    <a:close/>
                    <a:moveTo>
                      <a:pt x="890" y="216"/>
                    </a:moveTo>
                    <a:lnTo>
                      <a:pt x="890" y="216"/>
                    </a:lnTo>
                    <a:lnTo>
                      <a:pt x="890" y="216"/>
                    </a:lnTo>
                    <a:lnTo>
                      <a:pt x="895" y="218"/>
                    </a:lnTo>
                    <a:lnTo>
                      <a:pt x="900" y="221"/>
                    </a:lnTo>
                    <a:lnTo>
                      <a:pt x="904" y="226"/>
                    </a:lnTo>
                    <a:lnTo>
                      <a:pt x="905" y="232"/>
                    </a:lnTo>
                    <a:lnTo>
                      <a:pt x="905" y="232"/>
                    </a:lnTo>
                    <a:lnTo>
                      <a:pt x="904" y="238"/>
                    </a:lnTo>
                    <a:lnTo>
                      <a:pt x="900" y="243"/>
                    </a:lnTo>
                    <a:lnTo>
                      <a:pt x="895" y="247"/>
                    </a:lnTo>
                    <a:lnTo>
                      <a:pt x="890" y="249"/>
                    </a:lnTo>
                    <a:lnTo>
                      <a:pt x="890" y="249"/>
                    </a:lnTo>
                    <a:lnTo>
                      <a:pt x="883" y="247"/>
                    </a:lnTo>
                    <a:lnTo>
                      <a:pt x="878" y="243"/>
                    </a:lnTo>
                    <a:lnTo>
                      <a:pt x="875" y="238"/>
                    </a:lnTo>
                    <a:lnTo>
                      <a:pt x="873" y="232"/>
                    </a:lnTo>
                    <a:lnTo>
                      <a:pt x="873" y="232"/>
                    </a:lnTo>
                    <a:lnTo>
                      <a:pt x="875" y="226"/>
                    </a:lnTo>
                    <a:lnTo>
                      <a:pt x="878" y="221"/>
                    </a:lnTo>
                    <a:lnTo>
                      <a:pt x="883" y="218"/>
                    </a:lnTo>
                    <a:lnTo>
                      <a:pt x="890" y="216"/>
                    </a:lnTo>
                    <a:lnTo>
                      <a:pt x="890" y="216"/>
                    </a:lnTo>
                    <a:close/>
                    <a:moveTo>
                      <a:pt x="831" y="216"/>
                    </a:moveTo>
                    <a:lnTo>
                      <a:pt x="831" y="216"/>
                    </a:lnTo>
                    <a:lnTo>
                      <a:pt x="831" y="216"/>
                    </a:lnTo>
                    <a:lnTo>
                      <a:pt x="837" y="218"/>
                    </a:lnTo>
                    <a:lnTo>
                      <a:pt x="842" y="221"/>
                    </a:lnTo>
                    <a:lnTo>
                      <a:pt x="846" y="226"/>
                    </a:lnTo>
                    <a:lnTo>
                      <a:pt x="846" y="232"/>
                    </a:lnTo>
                    <a:lnTo>
                      <a:pt x="846" y="232"/>
                    </a:lnTo>
                    <a:lnTo>
                      <a:pt x="846" y="238"/>
                    </a:lnTo>
                    <a:lnTo>
                      <a:pt x="842" y="243"/>
                    </a:lnTo>
                    <a:lnTo>
                      <a:pt x="837" y="247"/>
                    </a:lnTo>
                    <a:lnTo>
                      <a:pt x="831" y="249"/>
                    </a:lnTo>
                    <a:lnTo>
                      <a:pt x="831" y="249"/>
                    </a:lnTo>
                    <a:lnTo>
                      <a:pt x="825" y="247"/>
                    </a:lnTo>
                    <a:lnTo>
                      <a:pt x="820" y="243"/>
                    </a:lnTo>
                    <a:lnTo>
                      <a:pt x="817" y="238"/>
                    </a:lnTo>
                    <a:lnTo>
                      <a:pt x="815" y="232"/>
                    </a:lnTo>
                    <a:lnTo>
                      <a:pt x="815" y="232"/>
                    </a:lnTo>
                    <a:lnTo>
                      <a:pt x="817" y="226"/>
                    </a:lnTo>
                    <a:lnTo>
                      <a:pt x="820" y="221"/>
                    </a:lnTo>
                    <a:lnTo>
                      <a:pt x="825" y="218"/>
                    </a:lnTo>
                    <a:lnTo>
                      <a:pt x="831" y="216"/>
                    </a:lnTo>
                    <a:lnTo>
                      <a:pt x="831" y="216"/>
                    </a:lnTo>
                    <a:close/>
                    <a:moveTo>
                      <a:pt x="773" y="216"/>
                    </a:moveTo>
                    <a:lnTo>
                      <a:pt x="773" y="216"/>
                    </a:lnTo>
                    <a:lnTo>
                      <a:pt x="773" y="216"/>
                    </a:lnTo>
                    <a:lnTo>
                      <a:pt x="779" y="218"/>
                    </a:lnTo>
                    <a:lnTo>
                      <a:pt x="785" y="221"/>
                    </a:lnTo>
                    <a:lnTo>
                      <a:pt x="786" y="226"/>
                    </a:lnTo>
                    <a:lnTo>
                      <a:pt x="788" y="232"/>
                    </a:lnTo>
                    <a:lnTo>
                      <a:pt x="788" y="232"/>
                    </a:lnTo>
                    <a:lnTo>
                      <a:pt x="786" y="238"/>
                    </a:lnTo>
                    <a:lnTo>
                      <a:pt x="785" y="243"/>
                    </a:lnTo>
                    <a:lnTo>
                      <a:pt x="779" y="247"/>
                    </a:lnTo>
                    <a:lnTo>
                      <a:pt x="773" y="249"/>
                    </a:lnTo>
                    <a:lnTo>
                      <a:pt x="773" y="249"/>
                    </a:lnTo>
                    <a:lnTo>
                      <a:pt x="768" y="247"/>
                    </a:lnTo>
                    <a:lnTo>
                      <a:pt x="762" y="243"/>
                    </a:lnTo>
                    <a:lnTo>
                      <a:pt x="759" y="238"/>
                    </a:lnTo>
                    <a:lnTo>
                      <a:pt x="757" y="232"/>
                    </a:lnTo>
                    <a:lnTo>
                      <a:pt x="757" y="232"/>
                    </a:lnTo>
                    <a:lnTo>
                      <a:pt x="759" y="226"/>
                    </a:lnTo>
                    <a:lnTo>
                      <a:pt x="762" y="221"/>
                    </a:lnTo>
                    <a:lnTo>
                      <a:pt x="768" y="218"/>
                    </a:lnTo>
                    <a:lnTo>
                      <a:pt x="773" y="216"/>
                    </a:lnTo>
                    <a:lnTo>
                      <a:pt x="773" y="216"/>
                    </a:lnTo>
                    <a:close/>
                    <a:moveTo>
                      <a:pt x="715" y="216"/>
                    </a:moveTo>
                    <a:lnTo>
                      <a:pt x="715" y="216"/>
                    </a:lnTo>
                    <a:lnTo>
                      <a:pt x="715" y="216"/>
                    </a:lnTo>
                    <a:lnTo>
                      <a:pt x="720" y="218"/>
                    </a:lnTo>
                    <a:lnTo>
                      <a:pt x="725" y="221"/>
                    </a:lnTo>
                    <a:lnTo>
                      <a:pt x="728" y="226"/>
                    </a:lnTo>
                    <a:lnTo>
                      <a:pt x="730" y="232"/>
                    </a:lnTo>
                    <a:lnTo>
                      <a:pt x="730" y="232"/>
                    </a:lnTo>
                    <a:lnTo>
                      <a:pt x="728" y="238"/>
                    </a:lnTo>
                    <a:lnTo>
                      <a:pt x="725" y="243"/>
                    </a:lnTo>
                    <a:lnTo>
                      <a:pt x="720" y="247"/>
                    </a:lnTo>
                    <a:lnTo>
                      <a:pt x="715" y="249"/>
                    </a:lnTo>
                    <a:lnTo>
                      <a:pt x="715" y="249"/>
                    </a:lnTo>
                    <a:lnTo>
                      <a:pt x="708" y="247"/>
                    </a:lnTo>
                    <a:lnTo>
                      <a:pt x="703" y="243"/>
                    </a:lnTo>
                    <a:lnTo>
                      <a:pt x="701" y="238"/>
                    </a:lnTo>
                    <a:lnTo>
                      <a:pt x="699" y="232"/>
                    </a:lnTo>
                    <a:lnTo>
                      <a:pt x="699" y="232"/>
                    </a:lnTo>
                    <a:lnTo>
                      <a:pt x="701" y="226"/>
                    </a:lnTo>
                    <a:lnTo>
                      <a:pt x="703" y="221"/>
                    </a:lnTo>
                    <a:lnTo>
                      <a:pt x="708" y="218"/>
                    </a:lnTo>
                    <a:lnTo>
                      <a:pt x="715" y="216"/>
                    </a:lnTo>
                    <a:lnTo>
                      <a:pt x="715" y="216"/>
                    </a:lnTo>
                    <a:close/>
                    <a:moveTo>
                      <a:pt x="657" y="216"/>
                    </a:moveTo>
                    <a:lnTo>
                      <a:pt x="657" y="216"/>
                    </a:lnTo>
                    <a:lnTo>
                      <a:pt x="657" y="216"/>
                    </a:lnTo>
                    <a:lnTo>
                      <a:pt x="662" y="218"/>
                    </a:lnTo>
                    <a:lnTo>
                      <a:pt x="667" y="221"/>
                    </a:lnTo>
                    <a:lnTo>
                      <a:pt x="670" y="226"/>
                    </a:lnTo>
                    <a:lnTo>
                      <a:pt x="672" y="232"/>
                    </a:lnTo>
                    <a:lnTo>
                      <a:pt x="672" y="232"/>
                    </a:lnTo>
                    <a:lnTo>
                      <a:pt x="670" y="238"/>
                    </a:lnTo>
                    <a:lnTo>
                      <a:pt x="667" y="243"/>
                    </a:lnTo>
                    <a:lnTo>
                      <a:pt x="662" y="247"/>
                    </a:lnTo>
                    <a:lnTo>
                      <a:pt x="657" y="249"/>
                    </a:lnTo>
                    <a:lnTo>
                      <a:pt x="657" y="249"/>
                    </a:lnTo>
                    <a:lnTo>
                      <a:pt x="650" y="247"/>
                    </a:lnTo>
                    <a:lnTo>
                      <a:pt x="645" y="243"/>
                    </a:lnTo>
                    <a:lnTo>
                      <a:pt x="642" y="238"/>
                    </a:lnTo>
                    <a:lnTo>
                      <a:pt x="642" y="232"/>
                    </a:lnTo>
                    <a:lnTo>
                      <a:pt x="642" y="232"/>
                    </a:lnTo>
                    <a:lnTo>
                      <a:pt x="642" y="226"/>
                    </a:lnTo>
                    <a:lnTo>
                      <a:pt x="645" y="221"/>
                    </a:lnTo>
                    <a:lnTo>
                      <a:pt x="650" y="218"/>
                    </a:lnTo>
                    <a:lnTo>
                      <a:pt x="657" y="216"/>
                    </a:lnTo>
                    <a:lnTo>
                      <a:pt x="657" y="216"/>
                    </a:lnTo>
                    <a:close/>
                    <a:moveTo>
                      <a:pt x="597" y="216"/>
                    </a:moveTo>
                    <a:lnTo>
                      <a:pt x="597" y="216"/>
                    </a:lnTo>
                    <a:lnTo>
                      <a:pt x="597" y="216"/>
                    </a:lnTo>
                    <a:lnTo>
                      <a:pt x="604" y="218"/>
                    </a:lnTo>
                    <a:lnTo>
                      <a:pt x="609" y="221"/>
                    </a:lnTo>
                    <a:lnTo>
                      <a:pt x="613" y="226"/>
                    </a:lnTo>
                    <a:lnTo>
                      <a:pt x="613" y="232"/>
                    </a:lnTo>
                    <a:lnTo>
                      <a:pt x="613" y="232"/>
                    </a:lnTo>
                    <a:lnTo>
                      <a:pt x="613" y="238"/>
                    </a:lnTo>
                    <a:lnTo>
                      <a:pt x="609" y="243"/>
                    </a:lnTo>
                    <a:lnTo>
                      <a:pt x="604" y="247"/>
                    </a:lnTo>
                    <a:lnTo>
                      <a:pt x="597" y="249"/>
                    </a:lnTo>
                    <a:lnTo>
                      <a:pt x="597" y="249"/>
                    </a:lnTo>
                    <a:lnTo>
                      <a:pt x="592" y="247"/>
                    </a:lnTo>
                    <a:lnTo>
                      <a:pt x="587" y="243"/>
                    </a:lnTo>
                    <a:lnTo>
                      <a:pt x="584" y="238"/>
                    </a:lnTo>
                    <a:lnTo>
                      <a:pt x="582" y="232"/>
                    </a:lnTo>
                    <a:lnTo>
                      <a:pt x="582" y="232"/>
                    </a:lnTo>
                    <a:lnTo>
                      <a:pt x="584" y="226"/>
                    </a:lnTo>
                    <a:lnTo>
                      <a:pt x="587" y="221"/>
                    </a:lnTo>
                    <a:lnTo>
                      <a:pt x="592" y="218"/>
                    </a:lnTo>
                    <a:lnTo>
                      <a:pt x="597" y="216"/>
                    </a:lnTo>
                    <a:lnTo>
                      <a:pt x="597" y="216"/>
                    </a:lnTo>
                    <a:close/>
                    <a:moveTo>
                      <a:pt x="539" y="216"/>
                    </a:moveTo>
                    <a:lnTo>
                      <a:pt x="539" y="216"/>
                    </a:lnTo>
                    <a:lnTo>
                      <a:pt x="539" y="216"/>
                    </a:lnTo>
                    <a:lnTo>
                      <a:pt x="546" y="218"/>
                    </a:lnTo>
                    <a:lnTo>
                      <a:pt x="551" y="221"/>
                    </a:lnTo>
                    <a:lnTo>
                      <a:pt x="555" y="226"/>
                    </a:lnTo>
                    <a:lnTo>
                      <a:pt x="555" y="232"/>
                    </a:lnTo>
                    <a:lnTo>
                      <a:pt x="555" y="232"/>
                    </a:lnTo>
                    <a:lnTo>
                      <a:pt x="555" y="238"/>
                    </a:lnTo>
                    <a:lnTo>
                      <a:pt x="551" y="243"/>
                    </a:lnTo>
                    <a:lnTo>
                      <a:pt x="546" y="247"/>
                    </a:lnTo>
                    <a:lnTo>
                      <a:pt x="539" y="249"/>
                    </a:lnTo>
                    <a:lnTo>
                      <a:pt x="539" y="249"/>
                    </a:lnTo>
                    <a:lnTo>
                      <a:pt x="534" y="247"/>
                    </a:lnTo>
                    <a:lnTo>
                      <a:pt x="529" y="243"/>
                    </a:lnTo>
                    <a:lnTo>
                      <a:pt x="526" y="238"/>
                    </a:lnTo>
                    <a:lnTo>
                      <a:pt x="524" y="232"/>
                    </a:lnTo>
                    <a:lnTo>
                      <a:pt x="524" y="232"/>
                    </a:lnTo>
                    <a:lnTo>
                      <a:pt x="526" y="226"/>
                    </a:lnTo>
                    <a:lnTo>
                      <a:pt x="529" y="221"/>
                    </a:lnTo>
                    <a:lnTo>
                      <a:pt x="534" y="218"/>
                    </a:lnTo>
                    <a:lnTo>
                      <a:pt x="539" y="216"/>
                    </a:lnTo>
                    <a:lnTo>
                      <a:pt x="539" y="216"/>
                    </a:lnTo>
                    <a:close/>
                    <a:moveTo>
                      <a:pt x="481" y="216"/>
                    </a:moveTo>
                    <a:lnTo>
                      <a:pt x="481" y="216"/>
                    </a:lnTo>
                    <a:lnTo>
                      <a:pt x="481" y="216"/>
                    </a:lnTo>
                    <a:lnTo>
                      <a:pt x="487" y="218"/>
                    </a:lnTo>
                    <a:lnTo>
                      <a:pt x="492" y="221"/>
                    </a:lnTo>
                    <a:lnTo>
                      <a:pt x="495" y="226"/>
                    </a:lnTo>
                    <a:lnTo>
                      <a:pt x="497" y="232"/>
                    </a:lnTo>
                    <a:lnTo>
                      <a:pt x="497" y="232"/>
                    </a:lnTo>
                    <a:lnTo>
                      <a:pt x="495" y="238"/>
                    </a:lnTo>
                    <a:lnTo>
                      <a:pt x="492" y="243"/>
                    </a:lnTo>
                    <a:lnTo>
                      <a:pt x="487" y="247"/>
                    </a:lnTo>
                    <a:lnTo>
                      <a:pt x="481" y="249"/>
                    </a:lnTo>
                    <a:lnTo>
                      <a:pt x="481" y="249"/>
                    </a:lnTo>
                    <a:lnTo>
                      <a:pt x="475" y="247"/>
                    </a:lnTo>
                    <a:lnTo>
                      <a:pt x="471" y="243"/>
                    </a:lnTo>
                    <a:lnTo>
                      <a:pt x="468" y="238"/>
                    </a:lnTo>
                    <a:lnTo>
                      <a:pt x="466" y="232"/>
                    </a:lnTo>
                    <a:lnTo>
                      <a:pt x="466" y="232"/>
                    </a:lnTo>
                    <a:lnTo>
                      <a:pt x="468" y="226"/>
                    </a:lnTo>
                    <a:lnTo>
                      <a:pt x="471" y="221"/>
                    </a:lnTo>
                    <a:lnTo>
                      <a:pt x="475" y="218"/>
                    </a:lnTo>
                    <a:lnTo>
                      <a:pt x="481" y="216"/>
                    </a:lnTo>
                    <a:lnTo>
                      <a:pt x="481" y="216"/>
                    </a:lnTo>
                    <a:close/>
                    <a:moveTo>
                      <a:pt x="1181" y="172"/>
                    </a:moveTo>
                    <a:lnTo>
                      <a:pt x="1181" y="172"/>
                    </a:lnTo>
                    <a:lnTo>
                      <a:pt x="1181" y="172"/>
                    </a:lnTo>
                    <a:lnTo>
                      <a:pt x="1186" y="174"/>
                    </a:lnTo>
                    <a:lnTo>
                      <a:pt x="1192" y="177"/>
                    </a:lnTo>
                    <a:lnTo>
                      <a:pt x="1195" y="182"/>
                    </a:lnTo>
                    <a:lnTo>
                      <a:pt x="1197" y="189"/>
                    </a:lnTo>
                    <a:lnTo>
                      <a:pt x="1197" y="189"/>
                    </a:lnTo>
                    <a:lnTo>
                      <a:pt x="1195" y="196"/>
                    </a:lnTo>
                    <a:lnTo>
                      <a:pt x="1192" y="201"/>
                    </a:lnTo>
                    <a:lnTo>
                      <a:pt x="1186" y="204"/>
                    </a:lnTo>
                    <a:lnTo>
                      <a:pt x="1181" y="204"/>
                    </a:lnTo>
                    <a:lnTo>
                      <a:pt x="1181" y="204"/>
                    </a:lnTo>
                    <a:lnTo>
                      <a:pt x="1175" y="204"/>
                    </a:lnTo>
                    <a:lnTo>
                      <a:pt x="1169" y="201"/>
                    </a:lnTo>
                    <a:lnTo>
                      <a:pt x="1166" y="196"/>
                    </a:lnTo>
                    <a:lnTo>
                      <a:pt x="1166" y="189"/>
                    </a:lnTo>
                    <a:lnTo>
                      <a:pt x="1166" y="189"/>
                    </a:lnTo>
                    <a:lnTo>
                      <a:pt x="1166" y="182"/>
                    </a:lnTo>
                    <a:lnTo>
                      <a:pt x="1169" y="177"/>
                    </a:lnTo>
                    <a:lnTo>
                      <a:pt x="1175" y="174"/>
                    </a:lnTo>
                    <a:lnTo>
                      <a:pt x="1181" y="172"/>
                    </a:lnTo>
                    <a:lnTo>
                      <a:pt x="1181" y="172"/>
                    </a:lnTo>
                    <a:close/>
                    <a:moveTo>
                      <a:pt x="1123" y="172"/>
                    </a:moveTo>
                    <a:lnTo>
                      <a:pt x="1123" y="172"/>
                    </a:lnTo>
                    <a:lnTo>
                      <a:pt x="1123" y="172"/>
                    </a:lnTo>
                    <a:lnTo>
                      <a:pt x="1129" y="174"/>
                    </a:lnTo>
                    <a:lnTo>
                      <a:pt x="1134" y="177"/>
                    </a:lnTo>
                    <a:lnTo>
                      <a:pt x="1137" y="182"/>
                    </a:lnTo>
                    <a:lnTo>
                      <a:pt x="1139" y="189"/>
                    </a:lnTo>
                    <a:lnTo>
                      <a:pt x="1139" y="189"/>
                    </a:lnTo>
                    <a:lnTo>
                      <a:pt x="1137" y="196"/>
                    </a:lnTo>
                    <a:lnTo>
                      <a:pt x="1134" y="201"/>
                    </a:lnTo>
                    <a:lnTo>
                      <a:pt x="1129" y="204"/>
                    </a:lnTo>
                    <a:lnTo>
                      <a:pt x="1123" y="204"/>
                    </a:lnTo>
                    <a:lnTo>
                      <a:pt x="1123" y="204"/>
                    </a:lnTo>
                    <a:lnTo>
                      <a:pt x="1117" y="204"/>
                    </a:lnTo>
                    <a:lnTo>
                      <a:pt x="1112" y="201"/>
                    </a:lnTo>
                    <a:lnTo>
                      <a:pt x="1108" y="196"/>
                    </a:lnTo>
                    <a:lnTo>
                      <a:pt x="1106" y="189"/>
                    </a:lnTo>
                    <a:lnTo>
                      <a:pt x="1106" y="189"/>
                    </a:lnTo>
                    <a:lnTo>
                      <a:pt x="1108" y="182"/>
                    </a:lnTo>
                    <a:lnTo>
                      <a:pt x="1112" y="177"/>
                    </a:lnTo>
                    <a:lnTo>
                      <a:pt x="1117" y="174"/>
                    </a:lnTo>
                    <a:lnTo>
                      <a:pt x="1123" y="172"/>
                    </a:lnTo>
                    <a:lnTo>
                      <a:pt x="1123" y="172"/>
                    </a:lnTo>
                    <a:close/>
                    <a:moveTo>
                      <a:pt x="1064" y="172"/>
                    </a:moveTo>
                    <a:lnTo>
                      <a:pt x="1064" y="172"/>
                    </a:lnTo>
                    <a:lnTo>
                      <a:pt x="1064" y="172"/>
                    </a:lnTo>
                    <a:lnTo>
                      <a:pt x="1071" y="174"/>
                    </a:lnTo>
                    <a:lnTo>
                      <a:pt x="1076" y="177"/>
                    </a:lnTo>
                    <a:lnTo>
                      <a:pt x="1079" y="182"/>
                    </a:lnTo>
                    <a:lnTo>
                      <a:pt x="1079" y="189"/>
                    </a:lnTo>
                    <a:lnTo>
                      <a:pt x="1079" y="189"/>
                    </a:lnTo>
                    <a:lnTo>
                      <a:pt x="1079" y="196"/>
                    </a:lnTo>
                    <a:lnTo>
                      <a:pt x="1076" y="201"/>
                    </a:lnTo>
                    <a:lnTo>
                      <a:pt x="1071" y="204"/>
                    </a:lnTo>
                    <a:lnTo>
                      <a:pt x="1064" y="204"/>
                    </a:lnTo>
                    <a:lnTo>
                      <a:pt x="1064" y="204"/>
                    </a:lnTo>
                    <a:lnTo>
                      <a:pt x="1059" y="204"/>
                    </a:lnTo>
                    <a:lnTo>
                      <a:pt x="1054" y="201"/>
                    </a:lnTo>
                    <a:lnTo>
                      <a:pt x="1050" y="196"/>
                    </a:lnTo>
                    <a:lnTo>
                      <a:pt x="1049" y="189"/>
                    </a:lnTo>
                    <a:lnTo>
                      <a:pt x="1049" y="189"/>
                    </a:lnTo>
                    <a:lnTo>
                      <a:pt x="1050" y="182"/>
                    </a:lnTo>
                    <a:lnTo>
                      <a:pt x="1054" y="177"/>
                    </a:lnTo>
                    <a:lnTo>
                      <a:pt x="1059" y="174"/>
                    </a:lnTo>
                    <a:lnTo>
                      <a:pt x="1064" y="172"/>
                    </a:lnTo>
                    <a:lnTo>
                      <a:pt x="1064" y="172"/>
                    </a:lnTo>
                    <a:close/>
                    <a:moveTo>
                      <a:pt x="1006" y="172"/>
                    </a:moveTo>
                    <a:lnTo>
                      <a:pt x="1006" y="172"/>
                    </a:lnTo>
                    <a:lnTo>
                      <a:pt x="1006" y="172"/>
                    </a:lnTo>
                    <a:lnTo>
                      <a:pt x="1013" y="174"/>
                    </a:lnTo>
                    <a:lnTo>
                      <a:pt x="1016" y="177"/>
                    </a:lnTo>
                    <a:lnTo>
                      <a:pt x="1020" y="182"/>
                    </a:lnTo>
                    <a:lnTo>
                      <a:pt x="1021" y="189"/>
                    </a:lnTo>
                    <a:lnTo>
                      <a:pt x="1021" y="189"/>
                    </a:lnTo>
                    <a:lnTo>
                      <a:pt x="1020" y="196"/>
                    </a:lnTo>
                    <a:lnTo>
                      <a:pt x="1016" y="201"/>
                    </a:lnTo>
                    <a:lnTo>
                      <a:pt x="1013" y="204"/>
                    </a:lnTo>
                    <a:lnTo>
                      <a:pt x="1006" y="204"/>
                    </a:lnTo>
                    <a:lnTo>
                      <a:pt x="1006" y="204"/>
                    </a:lnTo>
                    <a:lnTo>
                      <a:pt x="1001" y="204"/>
                    </a:lnTo>
                    <a:lnTo>
                      <a:pt x="996" y="201"/>
                    </a:lnTo>
                    <a:lnTo>
                      <a:pt x="992" y="196"/>
                    </a:lnTo>
                    <a:lnTo>
                      <a:pt x="991" y="189"/>
                    </a:lnTo>
                    <a:lnTo>
                      <a:pt x="991" y="189"/>
                    </a:lnTo>
                    <a:lnTo>
                      <a:pt x="992" y="182"/>
                    </a:lnTo>
                    <a:lnTo>
                      <a:pt x="996" y="177"/>
                    </a:lnTo>
                    <a:lnTo>
                      <a:pt x="1001" y="174"/>
                    </a:lnTo>
                    <a:lnTo>
                      <a:pt x="1006" y="172"/>
                    </a:lnTo>
                    <a:lnTo>
                      <a:pt x="1006" y="172"/>
                    </a:lnTo>
                    <a:close/>
                    <a:moveTo>
                      <a:pt x="948" y="172"/>
                    </a:moveTo>
                    <a:lnTo>
                      <a:pt x="948" y="172"/>
                    </a:lnTo>
                    <a:lnTo>
                      <a:pt x="948" y="172"/>
                    </a:lnTo>
                    <a:lnTo>
                      <a:pt x="953" y="174"/>
                    </a:lnTo>
                    <a:lnTo>
                      <a:pt x="958" y="177"/>
                    </a:lnTo>
                    <a:lnTo>
                      <a:pt x="962" y="182"/>
                    </a:lnTo>
                    <a:lnTo>
                      <a:pt x="963" y="189"/>
                    </a:lnTo>
                    <a:lnTo>
                      <a:pt x="963" y="189"/>
                    </a:lnTo>
                    <a:lnTo>
                      <a:pt x="962" y="196"/>
                    </a:lnTo>
                    <a:lnTo>
                      <a:pt x="958" y="201"/>
                    </a:lnTo>
                    <a:lnTo>
                      <a:pt x="953" y="204"/>
                    </a:lnTo>
                    <a:lnTo>
                      <a:pt x="948" y="204"/>
                    </a:lnTo>
                    <a:lnTo>
                      <a:pt x="948" y="204"/>
                    </a:lnTo>
                    <a:lnTo>
                      <a:pt x="941" y="204"/>
                    </a:lnTo>
                    <a:lnTo>
                      <a:pt x="936" y="201"/>
                    </a:lnTo>
                    <a:lnTo>
                      <a:pt x="933" y="196"/>
                    </a:lnTo>
                    <a:lnTo>
                      <a:pt x="933" y="189"/>
                    </a:lnTo>
                    <a:lnTo>
                      <a:pt x="933" y="189"/>
                    </a:lnTo>
                    <a:lnTo>
                      <a:pt x="933" y="182"/>
                    </a:lnTo>
                    <a:lnTo>
                      <a:pt x="936" y="177"/>
                    </a:lnTo>
                    <a:lnTo>
                      <a:pt x="941" y="174"/>
                    </a:lnTo>
                    <a:lnTo>
                      <a:pt x="948" y="172"/>
                    </a:lnTo>
                    <a:lnTo>
                      <a:pt x="948" y="172"/>
                    </a:lnTo>
                    <a:close/>
                    <a:moveTo>
                      <a:pt x="890" y="172"/>
                    </a:moveTo>
                    <a:lnTo>
                      <a:pt x="890" y="172"/>
                    </a:lnTo>
                    <a:lnTo>
                      <a:pt x="890" y="172"/>
                    </a:lnTo>
                    <a:lnTo>
                      <a:pt x="895" y="174"/>
                    </a:lnTo>
                    <a:lnTo>
                      <a:pt x="900" y="177"/>
                    </a:lnTo>
                    <a:lnTo>
                      <a:pt x="904" y="182"/>
                    </a:lnTo>
                    <a:lnTo>
                      <a:pt x="905" y="189"/>
                    </a:lnTo>
                    <a:lnTo>
                      <a:pt x="905" y="189"/>
                    </a:lnTo>
                    <a:lnTo>
                      <a:pt x="904" y="196"/>
                    </a:lnTo>
                    <a:lnTo>
                      <a:pt x="900" y="201"/>
                    </a:lnTo>
                    <a:lnTo>
                      <a:pt x="895" y="204"/>
                    </a:lnTo>
                    <a:lnTo>
                      <a:pt x="890" y="204"/>
                    </a:lnTo>
                    <a:lnTo>
                      <a:pt x="890" y="204"/>
                    </a:lnTo>
                    <a:lnTo>
                      <a:pt x="883" y="204"/>
                    </a:lnTo>
                    <a:lnTo>
                      <a:pt x="878" y="201"/>
                    </a:lnTo>
                    <a:lnTo>
                      <a:pt x="875" y="196"/>
                    </a:lnTo>
                    <a:lnTo>
                      <a:pt x="873" y="189"/>
                    </a:lnTo>
                    <a:lnTo>
                      <a:pt x="873" y="189"/>
                    </a:lnTo>
                    <a:lnTo>
                      <a:pt x="875" y="182"/>
                    </a:lnTo>
                    <a:lnTo>
                      <a:pt x="878" y="177"/>
                    </a:lnTo>
                    <a:lnTo>
                      <a:pt x="883" y="174"/>
                    </a:lnTo>
                    <a:lnTo>
                      <a:pt x="890" y="172"/>
                    </a:lnTo>
                    <a:lnTo>
                      <a:pt x="890" y="172"/>
                    </a:lnTo>
                    <a:close/>
                    <a:moveTo>
                      <a:pt x="831" y="172"/>
                    </a:moveTo>
                    <a:lnTo>
                      <a:pt x="831" y="172"/>
                    </a:lnTo>
                    <a:lnTo>
                      <a:pt x="831" y="172"/>
                    </a:lnTo>
                    <a:lnTo>
                      <a:pt x="837" y="174"/>
                    </a:lnTo>
                    <a:lnTo>
                      <a:pt x="842" y="177"/>
                    </a:lnTo>
                    <a:lnTo>
                      <a:pt x="846" y="182"/>
                    </a:lnTo>
                    <a:lnTo>
                      <a:pt x="846" y="189"/>
                    </a:lnTo>
                    <a:lnTo>
                      <a:pt x="846" y="189"/>
                    </a:lnTo>
                    <a:lnTo>
                      <a:pt x="846" y="196"/>
                    </a:lnTo>
                    <a:lnTo>
                      <a:pt x="842" y="201"/>
                    </a:lnTo>
                    <a:lnTo>
                      <a:pt x="837" y="204"/>
                    </a:lnTo>
                    <a:lnTo>
                      <a:pt x="831" y="204"/>
                    </a:lnTo>
                    <a:lnTo>
                      <a:pt x="831" y="204"/>
                    </a:lnTo>
                    <a:lnTo>
                      <a:pt x="825" y="204"/>
                    </a:lnTo>
                    <a:lnTo>
                      <a:pt x="820" y="201"/>
                    </a:lnTo>
                    <a:lnTo>
                      <a:pt x="817" y="196"/>
                    </a:lnTo>
                    <a:lnTo>
                      <a:pt x="815" y="189"/>
                    </a:lnTo>
                    <a:lnTo>
                      <a:pt x="815" y="189"/>
                    </a:lnTo>
                    <a:lnTo>
                      <a:pt x="817" y="182"/>
                    </a:lnTo>
                    <a:lnTo>
                      <a:pt x="820" y="177"/>
                    </a:lnTo>
                    <a:lnTo>
                      <a:pt x="825" y="174"/>
                    </a:lnTo>
                    <a:lnTo>
                      <a:pt x="831" y="172"/>
                    </a:lnTo>
                    <a:lnTo>
                      <a:pt x="831" y="172"/>
                    </a:lnTo>
                    <a:close/>
                    <a:moveTo>
                      <a:pt x="773" y="172"/>
                    </a:moveTo>
                    <a:lnTo>
                      <a:pt x="773" y="172"/>
                    </a:lnTo>
                    <a:lnTo>
                      <a:pt x="773" y="172"/>
                    </a:lnTo>
                    <a:lnTo>
                      <a:pt x="779" y="174"/>
                    </a:lnTo>
                    <a:lnTo>
                      <a:pt x="785" y="177"/>
                    </a:lnTo>
                    <a:lnTo>
                      <a:pt x="786" y="182"/>
                    </a:lnTo>
                    <a:lnTo>
                      <a:pt x="788" y="189"/>
                    </a:lnTo>
                    <a:lnTo>
                      <a:pt x="788" y="189"/>
                    </a:lnTo>
                    <a:lnTo>
                      <a:pt x="786" y="196"/>
                    </a:lnTo>
                    <a:lnTo>
                      <a:pt x="785" y="201"/>
                    </a:lnTo>
                    <a:lnTo>
                      <a:pt x="779" y="204"/>
                    </a:lnTo>
                    <a:lnTo>
                      <a:pt x="773" y="204"/>
                    </a:lnTo>
                    <a:lnTo>
                      <a:pt x="773" y="204"/>
                    </a:lnTo>
                    <a:lnTo>
                      <a:pt x="768" y="204"/>
                    </a:lnTo>
                    <a:lnTo>
                      <a:pt x="762" y="201"/>
                    </a:lnTo>
                    <a:lnTo>
                      <a:pt x="759" y="196"/>
                    </a:lnTo>
                    <a:lnTo>
                      <a:pt x="757" y="189"/>
                    </a:lnTo>
                    <a:lnTo>
                      <a:pt x="757" y="189"/>
                    </a:lnTo>
                    <a:lnTo>
                      <a:pt x="759" y="182"/>
                    </a:lnTo>
                    <a:lnTo>
                      <a:pt x="762" y="177"/>
                    </a:lnTo>
                    <a:lnTo>
                      <a:pt x="768" y="174"/>
                    </a:lnTo>
                    <a:lnTo>
                      <a:pt x="773" y="172"/>
                    </a:lnTo>
                    <a:lnTo>
                      <a:pt x="773" y="172"/>
                    </a:lnTo>
                    <a:close/>
                    <a:moveTo>
                      <a:pt x="715" y="172"/>
                    </a:moveTo>
                    <a:lnTo>
                      <a:pt x="715" y="172"/>
                    </a:lnTo>
                    <a:lnTo>
                      <a:pt x="715" y="172"/>
                    </a:lnTo>
                    <a:lnTo>
                      <a:pt x="720" y="174"/>
                    </a:lnTo>
                    <a:lnTo>
                      <a:pt x="725" y="177"/>
                    </a:lnTo>
                    <a:lnTo>
                      <a:pt x="728" y="182"/>
                    </a:lnTo>
                    <a:lnTo>
                      <a:pt x="730" y="189"/>
                    </a:lnTo>
                    <a:lnTo>
                      <a:pt x="730" y="189"/>
                    </a:lnTo>
                    <a:lnTo>
                      <a:pt x="728" y="196"/>
                    </a:lnTo>
                    <a:lnTo>
                      <a:pt x="725" y="201"/>
                    </a:lnTo>
                    <a:lnTo>
                      <a:pt x="720" y="204"/>
                    </a:lnTo>
                    <a:lnTo>
                      <a:pt x="715" y="204"/>
                    </a:lnTo>
                    <a:lnTo>
                      <a:pt x="715" y="204"/>
                    </a:lnTo>
                    <a:lnTo>
                      <a:pt x="708" y="204"/>
                    </a:lnTo>
                    <a:lnTo>
                      <a:pt x="703" y="201"/>
                    </a:lnTo>
                    <a:lnTo>
                      <a:pt x="701" y="196"/>
                    </a:lnTo>
                    <a:lnTo>
                      <a:pt x="699" y="189"/>
                    </a:lnTo>
                    <a:lnTo>
                      <a:pt x="699" y="189"/>
                    </a:lnTo>
                    <a:lnTo>
                      <a:pt x="701" y="182"/>
                    </a:lnTo>
                    <a:lnTo>
                      <a:pt x="703" y="177"/>
                    </a:lnTo>
                    <a:lnTo>
                      <a:pt x="708" y="174"/>
                    </a:lnTo>
                    <a:lnTo>
                      <a:pt x="715" y="172"/>
                    </a:lnTo>
                    <a:lnTo>
                      <a:pt x="715" y="172"/>
                    </a:lnTo>
                    <a:close/>
                    <a:moveTo>
                      <a:pt x="657" y="172"/>
                    </a:moveTo>
                    <a:lnTo>
                      <a:pt x="657" y="172"/>
                    </a:lnTo>
                    <a:lnTo>
                      <a:pt x="657" y="172"/>
                    </a:lnTo>
                    <a:lnTo>
                      <a:pt x="662" y="174"/>
                    </a:lnTo>
                    <a:lnTo>
                      <a:pt x="667" y="177"/>
                    </a:lnTo>
                    <a:lnTo>
                      <a:pt x="670" y="182"/>
                    </a:lnTo>
                    <a:lnTo>
                      <a:pt x="672" y="189"/>
                    </a:lnTo>
                    <a:lnTo>
                      <a:pt x="672" y="189"/>
                    </a:lnTo>
                    <a:lnTo>
                      <a:pt x="670" y="196"/>
                    </a:lnTo>
                    <a:lnTo>
                      <a:pt x="667" y="201"/>
                    </a:lnTo>
                    <a:lnTo>
                      <a:pt x="662" y="204"/>
                    </a:lnTo>
                    <a:lnTo>
                      <a:pt x="657" y="204"/>
                    </a:lnTo>
                    <a:lnTo>
                      <a:pt x="657" y="204"/>
                    </a:lnTo>
                    <a:lnTo>
                      <a:pt x="650" y="204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2" y="189"/>
                    </a:lnTo>
                    <a:lnTo>
                      <a:pt x="642" y="189"/>
                    </a:lnTo>
                    <a:lnTo>
                      <a:pt x="642" y="182"/>
                    </a:lnTo>
                    <a:lnTo>
                      <a:pt x="645" y="177"/>
                    </a:lnTo>
                    <a:lnTo>
                      <a:pt x="650" y="174"/>
                    </a:lnTo>
                    <a:lnTo>
                      <a:pt x="657" y="172"/>
                    </a:lnTo>
                    <a:lnTo>
                      <a:pt x="657" y="172"/>
                    </a:lnTo>
                    <a:close/>
                    <a:moveTo>
                      <a:pt x="597" y="172"/>
                    </a:moveTo>
                    <a:lnTo>
                      <a:pt x="597" y="172"/>
                    </a:lnTo>
                    <a:lnTo>
                      <a:pt x="597" y="172"/>
                    </a:lnTo>
                    <a:lnTo>
                      <a:pt x="604" y="174"/>
                    </a:lnTo>
                    <a:lnTo>
                      <a:pt x="609" y="177"/>
                    </a:lnTo>
                    <a:lnTo>
                      <a:pt x="613" y="182"/>
                    </a:lnTo>
                    <a:lnTo>
                      <a:pt x="613" y="189"/>
                    </a:lnTo>
                    <a:lnTo>
                      <a:pt x="613" y="189"/>
                    </a:lnTo>
                    <a:lnTo>
                      <a:pt x="613" y="196"/>
                    </a:lnTo>
                    <a:lnTo>
                      <a:pt x="609" y="201"/>
                    </a:lnTo>
                    <a:lnTo>
                      <a:pt x="604" y="204"/>
                    </a:lnTo>
                    <a:lnTo>
                      <a:pt x="597" y="204"/>
                    </a:lnTo>
                    <a:lnTo>
                      <a:pt x="597" y="204"/>
                    </a:lnTo>
                    <a:lnTo>
                      <a:pt x="592" y="204"/>
                    </a:lnTo>
                    <a:lnTo>
                      <a:pt x="587" y="201"/>
                    </a:lnTo>
                    <a:lnTo>
                      <a:pt x="584" y="196"/>
                    </a:lnTo>
                    <a:lnTo>
                      <a:pt x="582" y="189"/>
                    </a:lnTo>
                    <a:lnTo>
                      <a:pt x="582" y="189"/>
                    </a:lnTo>
                    <a:lnTo>
                      <a:pt x="584" y="182"/>
                    </a:lnTo>
                    <a:lnTo>
                      <a:pt x="587" y="177"/>
                    </a:lnTo>
                    <a:lnTo>
                      <a:pt x="592" y="174"/>
                    </a:lnTo>
                    <a:lnTo>
                      <a:pt x="597" y="172"/>
                    </a:lnTo>
                    <a:lnTo>
                      <a:pt x="597" y="172"/>
                    </a:lnTo>
                    <a:close/>
                    <a:moveTo>
                      <a:pt x="948" y="129"/>
                    </a:moveTo>
                    <a:lnTo>
                      <a:pt x="948" y="129"/>
                    </a:lnTo>
                    <a:lnTo>
                      <a:pt x="948" y="129"/>
                    </a:lnTo>
                    <a:lnTo>
                      <a:pt x="953" y="131"/>
                    </a:lnTo>
                    <a:lnTo>
                      <a:pt x="958" y="134"/>
                    </a:lnTo>
                    <a:lnTo>
                      <a:pt x="962" y="140"/>
                    </a:lnTo>
                    <a:lnTo>
                      <a:pt x="963" y="145"/>
                    </a:lnTo>
                    <a:lnTo>
                      <a:pt x="963" y="145"/>
                    </a:lnTo>
                    <a:lnTo>
                      <a:pt x="962" y="151"/>
                    </a:lnTo>
                    <a:lnTo>
                      <a:pt x="958" y="157"/>
                    </a:lnTo>
                    <a:lnTo>
                      <a:pt x="953" y="160"/>
                    </a:lnTo>
                    <a:lnTo>
                      <a:pt x="948" y="162"/>
                    </a:lnTo>
                    <a:lnTo>
                      <a:pt x="948" y="162"/>
                    </a:lnTo>
                    <a:lnTo>
                      <a:pt x="941" y="160"/>
                    </a:lnTo>
                    <a:lnTo>
                      <a:pt x="936" y="157"/>
                    </a:lnTo>
                    <a:lnTo>
                      <a:pt x="933" y="151"/>
                    </a:lnTo>
                    <a:lnTo>
                      <a:pt x="933" y="145"/>
                    </a:lnTo>
                    <a:lnTo>
                      <a:pt x="933" y="145"/>
                    </a:lnTo>
                    <a:lnTo>
                      <a:pt x="933" y="140"/>
                    </a:lnTo>
                    <a:lnTo>
                      <a:pt x="936" y="134"/>
                    </a:lnTo>
                    <a:lnTo>
                      <a:pt x="941" y="131"/>
                    </a:lnTo>
                    <a:lnTo>
                      <a:pt x="948" y="129"/>
                    </a:lnTo>
                    <a:lnTo>
                      <a:pt x="948" y="129"/>
                    </a:lnTo>
                    <a:close/>
                    <a:moveTo>
                      <a:pt x="890" y="129"/>
                    </a:moveTo>
                    <a:lnTo>
                      <a:pt x="890" y="129"/>
                    </a:lnTo>
                    <a:lnTo>
                      <a:pt x="890" y="129"/>
                    </a:lnTo>
                    <a:lnTo>
                      <a:pt x="895" y="131"/>
                    </a:lnTo>
                    <a:lnTo>
                      <a:pt x="900" y="134"/>
                    </a:lnTo>
                    <a:lnTo>
                      <a:pt x="904" y="140"/>
                    </a:lnTo>
                    <a:lnTo>
                      <a:pt x="905" y="145"/>
                    </a:lnTo>
                    <a:lnTo>
                      <a:pt x="905" y="145"/>
                    </a:lnTo>
                    <a:lnTo>
                      <a:pt x="904" y="151"/>
                    </a:lnTo>
                    <a:lnTo>
                      <a:pt x="900" y="157"/>
                    </a:lnTo>
                    <a:lnTo>
                      <a:pt x="895" y="160"/>
                    </a:lnTo>
                    <a:lnTo>
                      <a:pt x="890" y="162"/>
                    </a:lnTo>
                    <a:lnTo>
                      <a:pt x="890" y="162"/>
                    </a:lnTo>
                    <a:lnTo>
                      <a:pt x="883" y="160"/>
                    </a:lnTo>
                    <a:lnTo>
                      <a:pt x="878" y="157"/>
                    </a:lnTo>
                    <a:lnTo>
                      <a:pt x="875" y="151"/>
                    </a:lnTo>
                    <a:lnTo>
                      <a:pt x="873" y="145"/>
                    </a:lnTo>
                    <a:lnTo>
                      <a:pt x="873" y="145"/>
                    </a:lnTo>
                    <a:lnTo>
                      <a:pt x="875" y="140"/>
                    </a:lnTo>
                    <a:lnTo>
                      <a:pt x="878" y="134"/>
                    </a:lnTo>
                    <a:lnTo>
                      <a:pt x="883" y="131"/>
                    </a:lnTo>
                    <a:lnTo>
                      <a:pt x="890" y="129"/>
                    </a:lnTo>
                    <a:lnTo>
                      <a:pt x="890" y="129"/>
                    </a:lnTo>
                    <a:close/>
                    <a:moveTo>
                      <a:pt x="831" y="129"/>
                    </a:moveTo>
                    <a:lnTo>
                      <a:pt x="831" y="129"/>
                    </a:lnTo>
                    <a:lnTo>
                      <a:pt x="831" y="129"/>
                    </a:lnTo>
                    <a:lnTo>
                      <a:pt x="837" y="131"/>
                    </a:lnTo>
                    <a:lnTo>
                      <a:pt x="842" y="134"/>
                    </a:lnTo>
                    <a:lnTo>
                      <a:pt x="846" y="140"/>
                    </a:lnTo>
                    <a:lnTo>
                      <a:pt x="846" y="145"/>
                    </a:lnTo>
                    <a:lnTo>
                      <a:pt x="846" y="145"/>
                    </a:lnTo>
                    <a:lnTo>
                      <a:pt x="846" y="151"/>
                    </a:lnTo>
                    <a:lnTo>
                      <a:pt x="842" y="157"/>
                    </a:lnTo>
                    <a:lnTo>
                      <a:pt x="837" y="160"/>
                    </a:lnTo>
                    <a:lnTo>
                      <a:pt x="831" y="162"/>
                    </a:lnTo>
                    <a:lnTo>
                      <a:pt x="831" y="162"/>
                    </a:lnTo>
                    <a:lnTo>
                      <a:pt x="825" y="160"/>
                    </a:lnTo>
                    <a:lnTo>
                      <a:pt x="820" y="157"/>
                    </a:lnTo>
                    <a:lnTo>
                      <a:pt x="817" y="151"/>
                    </a:lnTo>
                    <a:lnTo>
                      <a:pt x="815" y="145"/>
                    </a:lnTo>
                    <a:lnTo>
                      <a:pt x="815" y="145"/>
                    </a:lnTo>
                    <a:lnTo>
                      <a:pt x="817" y="140"/>
                    </a:lnTo>
                    <a:lnTo>
                      <a:pt x="820" y="134"/>
                    </a:lnTo>
                    <a:lnTo>
                      <a:pt x="825" y="131"/>
                    </a:lnTo>
                    <a:lnTo>
                      <a:pt x="831" y="129"/>
                    </a:lnTo>
                    <a:lnTo>
                      <a:pt x="831" y="129"/>
                    </a:lnTo>
                    <a:close/>
                    <a:moveTo>
                      <a:pt x="773" y="129"/>
                    </a:moveTo>
                    <a:lnTo>
                      <a:pt x="773" y="129"/>
                    </a:lnTo>
                    <a:lnTo>
                      <a:pt x="773" y="129"/>
                    </a:lnTo>
                    <a:lnTo>
                      <a:pt x="779" y="131"/>
                    </a:lnTo>
                    <a:lnTo>
                      <a:pt x="785" y="134"/>
                    </a:lnTo>
                    <a:lnTo>
                      <a:pt x="786" y="140"/>
                    </a:lnTo>
                    <a:lnTo>
                      <a:pt x="788" y="145"/>
                    </a:lnTo>
                    <a:lnTo>
                      <a:pt x="788" y="145"/>
                    </a:lnTo>
                    <a:lnTo>
                      <a:pt x="786" y="151"/>
                    </a:lnTo>
                    <a:lnTo>
                      <a:pt x="785" y="157"/>
                    </a:lnTo>
                    <a:lnTo>
                      <a:pt x="779" y="160"/>
                    </a:lnTo>
                    <a:lnTo>
                      <a:pt x="773" y="162"/>
                    </a:lnTo>
                    <a:lnTo>
                      <a:pt x="773" y="162"/>
                    </a:lnTo>
                    <a:lnTo>
                      <a:pt x="768" y="160"/>
                    </a:lnTo>
                    <a:lnTo>
                      <a:pt x="762" y="157"/>
                    </a:lnTo>
                    <a:lnTo>
                      <a:pt x="759" y="151"/>
                    </a:lnTo>
                    <a:lnTo>
                      <a:pt x="757" y="145"/>
                    </a:lnTo>
                    <a:lnTo>
                      <a:pt x="757" y="145"/>
                    </a:lnTo>
                    <a:lnTo>
                      <a:pt x="759" y="140"/>
                    </a:lnTo>
                    <a:lnTo>
                      <a:pt x="762" y="134"/>
                    </a:lnTo>
                    <a:lnTo>
                      <a:pt x="768" y="131"/>
                    </a:lnTo>
                    <a:lnTo>
                      <a:pt x="773" y="129"/>
                    </a:lnTo>
                    <a:lnTo>
                      <a:pt x="773" y="129"/>
                    </a:lnTo>
                    <a:close/>
                    <a:moveTo>
                      <a:pt x="715" y="129"/>
                    </a:moveTo>
                    <a:lnTo>
                      <a:pt x="715" y="129"/>
                    </a:lnTo>
                    <a:lnTo>
                      <a:pt x="715" y="129"/>
                    </a:lnTo>
                    <a:lnTo>
                      <a:pt x="720" y="131"/>
                    </a:lnTo>
                    <a:lnTo>
                      <a:pt x="725" y="134"/>
                    </a:lnTo>
                    <a:lnTo>
                      <a:pt x="728" y="140"/>
                    </a:lnTo>
                    <a:lnTo>
                      <a:pt x="730" y="145"/>
                    </a:lnTo>
                    <a:lnTo>
                      <a:pt x="730" y="145"/>
                    </a:lnTo>
                    <a:lnTo>
                      <a:pt x="728" y="151"/>
                    </a:lnTo>
                    <a:lnTo>
                      <a:pt x="725" y="157"/>
                    </a:lnTo>
                    <a:lnTo>
                      <a:pt x="720" y="160"/>
                    </a:lnTo>
                    <a:lnTo>
                      <a:pt x="715" y="162"/>
                    </a:lnTo>
                    <a:lnTo>
                      <a:pt x="715" y="162"/>
                    </a:lnTo>
                    <a:lnTo>
                      <a:pt x="708" y="160"/>
                    </a:lnTo>
                    <a:lnTo>
                      <a:pt x="703" y="157"/>
                    </a:lnTo>
                    <a:lnTo>
                      <a:pt x="701" y="151"/>
                    </a:lnTo>
                    <a:lnTo>
                      <a:pt x="699" y="145"/>
                    </a:lnTo>
                    <a:lnTo>
                      <a:pt x="699" y="145"/>
                    </a:lnTo>
                    <a:lnTo>
                      <a:pt x="701" y="140"/>
                    </a:lnTo>
                    <a:lnTo>
                      <a:pt x="703" y="134"/>
                    </a:lnTo>
                    <a:lnTo>
                      <a:pt x="708" y="131"/>
                    </a:lnTo>
                    <a:lnTo>
                      <a:pt x="715" y="129"/>
                    </a:lnTo>
                    <a:lnTo>
                      <a:pt x="715" y="129"/>
                    </a:lnTo>
                    <a:close/>
                    <a:moveTo>
                      <a:pt x="831" y="85"/>
                    </a:moveTo>
                    <a:lnTo>
                      <a:pt x="831" y="85"/>
                    </a:lnTo>
                    <a:lnTo>
                      <a:pt x="831" y="85"/>
                    </a:lnTo>
                    <a:lnTo>
                      <a:pt x="837" y="87"/>
                    </a:lnTo>
                    <a:lnTo>
                      <a:pt x="842" y="90"/>
                    </a:lnTo>
                    <a:lnTo>
                      <a:pt x="846" y="95"/>
                    </a:lnTo>
                    <a:lnTo>
                      <a:pt x="846" y="102"/>
                    </a:lnTo>
                    <a:lnTo>
                      <a:pt x="846" y="102"/>
                    </a:lnTo>
                    <a:lnTo>
                      <a:pt x="846" y="109"/>
                    </a:lnTo>
                    <a:lnTo>
                      <a:pt x="842" y="114"/>
                    </a:lnTo>
                    <a:lnTo>
                      <a:pt x="837" y="117"/>
                    </a:lnTo>
                    <a:lnTo>
                      <a:pt x="831" y="117"/>
                    </a:lnTo>
                    <a:lnTo>
                      <a:pt x="831" y="117"/>
                    </a:lnTo>
                    <a:lnTo>
                      <a:pt x="825" y="117"/>
                    </a:lnTo>
                    <a:lnTo>
                      <a:pt x="820" y="114"/>
                    </a:lnTo>
                    <a:lnTo>
                      <a:pt x="817" y="109"/>
                    </a:lnTo>
                    <a:lnTo>
                      <a:pt x="815" y="102"/>
                    </a:lnTo>
                    <a:lnTo>
                      <a:pt x="815" y="102"/>
                    </a:lnTo>
                    <a:lnTo>
                      <a:pt x="817" y="95"/>
                    </a:lnTo>
                    <a:lnTo>
                      <a:pt x="820" y="90"/>
                    </a:lnTo>
                    <a:lnTo>
                      <a:pt x="825" y="87"/>
                    </a:lnTo>
                    <a:lnTo>
                      <a:pt x="831" y="85"/>
                    </a:lnTo>
                    <a:lnTo>
                      <a:pt x="831" y="85"/>
                    </a:lnTo>
                    <a:close/>
                    <a:moveTo>
                      <a:pt x="773" y="85"/>
                    </a:moveTo>
                    <a:lnTo>
                      <a:pt x="773" y="85"/>
                    </a:lnTo>
                    <a:lnTo>
                      <a:pt x="773" y="85"/>
                    </a:lnTo>
                    <a:lnTo>
                      <a:pt x="779" y="87"/>
                    </a:lnTo>
                    <a:lnTo>
                      <a:pt x="785" y="90"/>
                    </a:lnTo>
                    <a:lnTo>
                      <a:pt x="786" y="95"/>
                    </a:lnTo>
                    <a:lnTo>
                      <a:pt x="788" y="102"/>
                    </a:lnTo>
                    <a:lnTo>
                      <a:pt x="788" y="102"/>
                    </a:lnTo>
                    <a:lnTo>
                      <a:pt x="786" y="109"/>
                    </a:lnTo>
                    <a:lnTo>
                      <a:pt x="785" y="114"/>
                    </a:lnTo>
                    <a:lnTo>
                      <a:pt x="779" y="117"/>
                    </a:lnTo>
                    <a:lnTo>
                      <a:pt x="773" y="117"/>
                    </a:lnTo>
                    <a:lnTo>
                      <a:pt x="773" y="117"/>
                    </a:lnTo>
                    <a:lnTo>
                      <a:pt x="768" y="117"/>
                    </a:lnTo>
                    <a:lnTo>
                      <a:pt x="762" y="114"/>
                    </a:lnTo>
                    <a:lnTo>
                      <a:pt x="759" y="109"/>
                    </a:lnTo>
                    <a:lnTo>
                      <a:pt x="757" y="102"/>
                    </a:lnTo>
                    <a:lnTo>
                      <a:pt x="757" y="102"/>
                    </a:lnTo>
                    <a:lnTo>
                      <a:pt x="759" y="95"/>
                    </a:lnTo>
                    <a:lnTo>
                      <a:pt x="762" y="90"/>
                    </a:lnTo>
                    <a:lnTo>
                      <a:pt x="768" y="87"/>
                    </a:lnTo>
                    <a:lnTo>
                      <a:pt x="773" y="85"/>
                    </a:lnTo>
                    <a:lnTo>
                      <a:pt x="773" y="85"/>
                    </a:lnTo>
                    <a:close/>
                    <a:moveTo>
                      <a:pt x="715" y="85"/>
                    </a:moveTo>
                    <a:lnTo>
                      <a:pt x="715" y="85"/>
                    </a:lnTo>
                    <a:lnTo>
                      <a:pt x="715" y="85"/>
                    </a:lnTo>
                    <a:lnTo>
                      <a:pt x="720" y="87"/>
                    </a:lnTo>
                    <a:lnTo>
                      <a:pt x="725" y="90"/>
                    </a:lnTo>
                    <a:lnTo>
                      <a:pt x="728" y="95"/>
                    </a:lnTo>
                    <a:lnTo>
                      <a:pt x="730" y="102"/>
                    </a:lnTo>
                    <a:lnTo>
                      <a:pt x="730" y="102"/>
                    </a:lnTo>
                    <a:lnTo>
                      <a:pt x="728" y="109"/>
                    </a:lnTo>
                    <a:lnTo>
                      <a:pt x="725" y="114"/>
                    </a:lnTo>
                    <a:lnTo>
                      <a:pt x="720" y="117"/>
                    </a:lnTo>
                    <a:lnTo>
                      <a:pt x="715" y="117"/>
                    </a:lnTo>
                    <a:lnTo>
                      <a:pt x="715" y="117"/>
                    </a:lnTo>
                    <a:lnTo>
                      <a:pt x="708" y="117"/>
                    </a:lnTo>
                    <a:lnTo>
                      <a:pt x="703" y="114"/>
                    </a:lnTo>
                    <a:lnTo>
                      <a:pt x="701" y="109"/>
                    </a:lnTo>
                    <a:lnTo>
                      <a:pt x="699" y="102"/>
                    </a:lnTo>
                    <a:lnTo>
                      <a:pt x="699" y="102"/>
                    </a:lnTo>
                    <a:lnTo>
                      <a:pt x="701" y="95"/>
                    </a:lnTo>
                    <a:lnTo>
                      <a:pt x="703" y="90"/>
                    </a:lnTo>
                    <a:lnTo>
                      <a:pt x="708" y="87"/>
                    </a:lnTo>
                    <a:lnTo>
                      <a:pt x="715" y="85"/>
                    </a:lnTo>
                    <a:lnTo>
                      <a:pt x="715" y="85"/>
                    </a:lnTo>
                    <a:close/>
                    <a:moveTo>
                      <a:pt x="773" y="42"/>
                    </a:moveTo>
                    <a:lnTo>
                      <a:pt x="773" y="42"/>
                    </a:lnTo>
                    <a:lnTo>
                      <a:pt x="773" y="42"/>
                    </a:lnTo>
                    <a:lnTo>
                      <a:pt x="779" y="44"/>
                    </a:lnTo>
                    <a:lnTo>
                      <a:pt x="785" y="48"/>
                    </a:lnTo>
                    <a:lnTo>
                      <a:pt x="786" y="53"/>
                    </a:lnTo>
                    <a:lnTo>
                      <a:pt x="788" y="59"/>
                    </a:lnTo>
                    <a:lnTo>
                      <a:pt x="788" y="59"/>
                    </a:lnTo>
                    <a:lnTo>
                      <a:pt x="786" y="65"/>
                    </a:lnTo>
                    <a:lnTo>
                      <a:pt x="785" y="70"/>
                    </a:lnTo>
                    <a:lnTo>
                      <a:pt x="779" y="73"/>
                    </a:lnTo>
                    <a:lnTo>
                      <a:pt x="773" y="75"/>
                    </a:lnTo>
                    <a:lnTo>
                      <a:pt x="773" y="75"/>
                    </a:lnTo>
                    <a:lnTo>
                      <a:pt x="768" y="73"/>
                    </a:lnTo>
                    <a:lnTo>
                      <a:pt x="762" y="70"/>
                    </a:lnTo>
                    <a:lnTo>
                      <a:pt x="759" y="65"/>
                    </a:lnTo>
                    <a:lnTo>
                      <a:pt x="757" y="59"/>
                    </a:lnTo>
                    <a:lnTo>
                      <a:pt x="757" y="59"/>
                    </a:lnTo>
                    <a:lnTo>
                      <a:pt x="759" y="53"/>
                    </a:lnTo>
                    <a:lnTo>
                      <a:pt x="762" y="48"/>
                    </a:lnTo>
                    <a:lnTo>
                      <a:pt x="768" y="44"/>
                    </a:lnTo>
                    <a:lnTo>
                      <a:pt x="773" y="42"/>
                    </a:lnTo>
                    <a:lnTo>
                      <a:pt x="773" y="42"/>
                    </a:lnTo>
                    <a:close/>
                    <a:moveTo>
                      <a:pt x="597" y="42"/>
                    </a:moveTo>
                    <a:lnTo>
                      <a:pt x="597" y="42"/>
                    </a:lnTo>
                    <a:lnTo>
                      <a:pt x="597" y="42"/>
                    </a:lnTo>
                    <a:lnTo>
                      <a:pt x="604" y="44"/>
                    </a:lnTo>
                    <a:lnTo>
                      <a:pt x="609" y="48"/>
                    </a:lnTo>
                    <a:lnTo>
                      <a:pt x="613" y="53"/>
                    </a:lnTo>
                    <a:lnTo>
                      <a:pt x="613" y="59"/>
                    </a:lnTo>
                    <a:lnTo>
                      <a:pt x="613" y="59"/>
                    </a:lnTo>
                    <a:lnTo>
                      <a:pt x="613" y="65"/>
                    </a:lnTo>
                    <a:lnTo>
                      <a:pt x="609" y="70"/>
                    </a:lnTo>
                    <a:lnTo>
                      <a:pt x="604" y="73"/>
                    </a:lnTo>
                    <a:lnTo>
                      <a:pt x="597" y="75"/>
                    </a:lnTo>
                    <a:lnTo>
                      <a:pt x="597" y="75"/>
                    </a:lnTo>
                    <a:lnTo>
                      <a:pt x="592" y="73"/>
                    </a:lnTo>
                    <a:lnTo>
                      <a:pt x="587" y="70"/>
                    </a:lnTo>
                    <a:lnTo>
                      <a:pt x="584" y="65"/>
                    </a:lnTo>
                    <a:lnTo>
                      <a:pt x="582" y="59"/>
                    </a:lnTo>
                    <a:lnTo>
                      <a:pt x="582" y="59"/>
                    </a:lnTo>
                    <a:lnTo>
                      <a:pt x="584" y="53"/>
                    </a:lnTo>
                    <a:lnTo>
                      <a:pt x="587" y="48"/>
                    </a:lnTo>
                    <a:lnTo>
                      <a:pt x="592" y="44"/>
                    </a:lnTo>
                    <a:lnTo>
                      <a:pt x="597" y="42"/>
                    </a:lnTo>
                    <a:lnTo>
                      <a:pt x="597" y="42"/>
                    </a:lnTo>
                    <a:close/>
                    <a:moveTo>
                      <a:pt x="539" y="42"/>
                    </a:moveTo>
                    <a:lnTo>
                      <a:pt x="539" y="42"/>
                    </a:lnTo>
                    <a:lnTo>
                      <a:pt x="539" y="42"/>
                    </a:lnTo>
                    <a:lnTo>
                      <a:pt x="546" y="44"/>
                    </a:lnTo>
                    <a:lnTo>
                      <a:pt x="551" y="48"/>
                    </a:lnTo>
                    <a:lnTo>
                      <a:pt x="555" y="53"/>
                    </a:lnTo>
                    <a:lnTo>
                      <a:pt x="555" y="59"/>
                    </a:lnTo>
                    <a:lnTo>
                      <a:pt x="555" y="59"/>
                    </a:lnTo>
                    <a:lnTo>
                      <a:pt x="555" y="65"/>
                    </a:lnTo>
                    <a:lnTo>
                      <a:pt x="551" y="70"/>
                    </a:lnTo>
                    <a:lnTo>
                      <a:pt x="546" y="73"/>
                    </a:lnTo>
                    <a:lnTo>
                      <a:pt x="539" y="75"/>
                    </a:lnTo>
                    <a:lnTo>
                      <a:pt x="539" y="75"/>
                    </a:lnTo>
                    <a:lnTo>
                      <a:pt x="534" y="73"/>
                    </a:lnTo>
                    <a:lnTo>
                      <a:pt x="529" y="70"/>
                    </a:lnTo>
                    <a:lnTo>
                      <a:pt x="526" y="65"/>
                    </a:lnTo>
                    <a:lnTo>
                      <a:pt x="524" y="59"/>
                    </a:lnTo>
                    <a:lnTo>
                      <a:pt x="524" y="59"/>
                    </a:lnTo>
                    <a:lnTo>
                      <a:pt x="526" y="53"/>
                    </a:lnTo>
                    <a:lnTo>
                      <a:pt x="529" y="48"/>
                    </a:lnTo>
                    <a:lnTo>
                      <a:pt x="534" y="44"/>
                    </a:lnTo>
                    <a:lnTo>
                      <a:pt x="539" y="42"/>
                    </a:lnTo>
                    <a:lnTo>
                      <a:pt x="539" y="42"/>
                    </a:lnTo>
                    <a:close/>
                    <a:moveTo>
                      <a:pt x="481" y="42"/>
                    </a:moveTo>
                    <a:lnTo>
                      <a:pt x="481" y="42"/>
                    </a:lnTo>
                    <a:lnTo>
                      <a:pt x="481" y="42"/>
                    </a:lnTo>
                    <a:lnTo>
                      <a:pt x="487" y="44"/>
                    </a:lnTo>
                    <a:lnTo>
                      <a:pt x="492" y="48"/>
                    </a:lnTo>
                    <a:lnTo>
                      <a:pt x="495" y="53"/>
                    </a:lnTo>
                    <a:lnTo>
                      <a:pt x="497" y="59"/>
                    </a:lnTo>
                    <a:lnTo>
                      <a:pt x="497" y="59"/>
                    </a:lnTo>
                    <a:lnTo>
                      <a:pt x="495" y="65"/>
                    </a:lnTo>
                    <a:lnTo>
                      <a:pt x="492" y="70"/>
                    </a:lnTo>
                    <a:lnTo>
                      <a:pt x="487" y="73"/>
                    </a:lnTo>
                    <a:lnTo>
                      <a:pt x="481" y="75"/>
                    </a:lnTo>
                    <a:lnTo>
                      <a:pt x="481" y="75"/>
                    </a:lnTo>
                    <a:lnTo>
                      <a:pt x="475" y="73"/>
                    </a:lnTo>
                    <a:lnTo>
                      <a:pt x="471" y="70"/>
                    </a:lnTo>
                    <a:lnTo>
                      <a:pt x="468" y="65"/>
                    </a:lnTo>
                    <a:lnTo>
                      <a:pt x="466" y="59"/>
                    </a:lnTo>
                    <a:lnTo>
                      <a:pt x="466" y="59"/>
                    </a:lnTo>
                    <a:lnTo>
                      <a:pt x="468" y="53"/>
                    </a:lnTo>
                    <a:lnTo>
                      <a:pt x="471" y="48"/>
                    </a:lnTo>
                    <a:lnTo>
                      <a:pt x="475" y="44"/>
                    </a:lnTo>
                    <a:lnTo>
                      <a:pt x="481" y="42"/>
                    </a:lnTo>
                    <a:lnTo>
                      <a:pt x="481" y="42"/>
                    </a:lnTo>
                    <a:close/>
                    <a:moveTo>
                      <a:pt x="424" y="42"/>
                    </a:moveTo>
                    <a:lnTo>
                      <a:pt x="424" y="42"/>
                    </a:lnTo>
                    <a:lnTo>
                      <a:pt x="424" y="42"/>
                    </a:lnTo>
                    <a:lnTo>
                      <a:pt x="429" y="44"/>
                    </a:lnTo>
                    <a:lnTo>
                      <a:pt x="434" y="48"/>
                    </a:lnTo>
                    <a:lnTo>
                      <a:pt x="437" y="53"/>
                    </a:lnTo>
                    <a:lnTo>
                      <a:pt x="439" y="59"/>
                    </a:lnTo>
                    <a:lnTo>
                      <a:pt x="439" y="59"/>
                    </a:lnTo>
                    <a:lnTo>
                      <a:pt x="437" y="65"/>
                    </a:lnTo>
                    <a:lnTo>
                      <a:pt x="434" y="70"/>
                    </a:lnTo>
                    <a:lnTo>
                      <a:pt x="429" y="73"/>
                    </a:lnTo>
                    <a:lnTo>
                      <a:pt x="424" y="75"/>
                    </a:lnTo>
                    <a:lnTo>
                      <a:pt x="424" y="75"/>
                    </a:lnTo>
                    <a:lnTo>
                      <a:pt x="417" y="73"/>
                    </a:lnTo>
                    <a:lnTo>
                      <a:pt x="412" y="70"/>
                    </a:lnTo>
                    <a:lnTo>
                      <a:pt x="408" y="65"/>
                    </a:lnTo>
                    <a:lnTo>
                      <a:pt x="408" y="59"/>
                    </a:lnTo>
                    <a:lnTo>
                      <a:pt x="408" y="59"/>
                    </a:lnTo>
                    <a:lnTo>
                      <a:pt x="408" y="53"/>
                    </a:lnTo>
                    <a:lnTo>
                      <a:pt x="412" y="48"/>
                    </a:lnTo>
                    <a:lnTo>
                      <a:pt x="417" y="44"/>
                    </a:lnTo>
                    <a:lnTo>
                      <a:pt x="424" y="42"/>
                    </a:lnTo>
                    <a:lnTo>
                      <a:pt x="424" y="42"/>
                    </a:lnTo>
                    <a:close/>
                    <a:moveTo>
                      <a:pt x="539" y="0"/>
                    </a:moveTo>
                    <a:lnTo>
                      <a:pt x="539" y="0"/>
                    </a:lnTo>
                    <a:lnTo>
                      <a:pt x="539" y="0"/>
                    </a:lnTo>
                    <a:lnTo>
                      <a:pt x="546" y="0"/>
                    </a:lnTo>
                    <a:lnTo>
                      <a:pt x="551" y="3"/>
                    </a:lnTo>
                    <a:lnTo>
                      <a:pt x="555" y="8"/>
                    </a:lnTo>
                    <a:lnTo>
                      <a:pt x="555" y="15"/>
                    </a:lnTo>
                    <a:lnTo>
                      <a:pt x="555" y="15"/>
                    </a:lnTo>
                    <a:lnTo>
                      <a:pt x="555" y="22"/>
                    </a:lnTo>
                    <a:lnTo>
                      <a:pt x="551" y="27"/>
                    </a:lnTo>
                    <a:lnTo>
                      <a:pt x="546" y="31"/>
                    </a:lnTo>
                    <a:lnTo>
                      <a:pt x="539" y="32"/>
                    </a:lnTo>
                    <a:lnTo>
                      <a:pt x="539" y="32"/>
                    </a:lnTo>
                    <a:lnTo>
                      <a:pt x="534" y="31"/>
                    </a:lnTo>
                    <a:lnTo>
                      <a:pt x="529" y="27"/>
                    </a:lnTo>
                    <a:lnTo>
                      <a:pt x="526" y="22"/>
                    </a:lnTo>
                    <a:lnTo>
                      <a:pt x="524" y="15"/>
                    </a:lnTo>
                    <a:lnTo>
                      <a:pt x="524" y="15"/>
                    </a:lnTo>
                    <a:lnTo>
                      <a:pt x="526" y="8"/>
                    </a:lnTo>
                    <a:lnTo>
                      <a:pt x="529" y="3"/>
                    </a:lnTo>
                    <a:lnTo>
                      <a:pt x="534" y="0"/>
                    </a:lnTo>
                    <a:lnTo>
                      <a:pt x="539" y="0"/>
                    </a:lnTo>
                    <a:lnTo>
                      <a:pt x="539" y="0"/>
                    </a:lnTo>
                    <a:close/>
                    <a:moveTo>
                      <a:pt x="481" y="0"/>
                    </a:moveTo>
                    <a:lnTo>
                      <a:pt x="481" y="0"/>
                    </a:lnTo>
                    <a:lnTo>
                      <a:pt x="481" y="0"/>
                    </a:lnTo>
                    <a:lnTo>
                      <a:pt x="487" y="0"/>
                    </a:lnTo>
                    <a:lnTo>
                      <a:pt x="492" y="3"/>
                    </a:lnTo>
                    <a:lnTo>
                      <a:pt x="495" y="8"/>
                    </a:lnTo>
                    <a:lnTo>
                      <a:pt x="497" y="15"/>
                    </a:lnTo>
                    <a:lnTo>
                      <a:pt x="497" y="15"/>
                    </a:lnTo>
                    <a:lnTo>
                      <a:pt x="495" y="22"/>
                    </a:lnTo>
                    <a:lnTo>
                      <a:pt x="492" y="27"/>
                    </a:lnTo>
                    <a:lnTo>
                      <a:pt x="487" y="31"/>
                    </a:lnTo>
                    <a:lnTo>
                      <a:pt x="481" y="32"/>
                    </a:lnTo>
                    <a:lnTo>
                      <a:pt x="481" y="32"/>
                    </a:lnTo>
                    <a:lnTo>
                      <a:pt x="475" y="31"/>
                    </a:lnTo>
                    <a:lnTo>
                      <a:pt x="471" y="27"/>
                    </a:lnTo>
                    <a:lnTo>
                      <a:pt x="468" y="22"/>
                    </a:lnTo>
                    <a:lnTo>
                      <a:pt x="466" y="15"/>
                    </a:lnTo>
                    <a:lnTo>
                      <a:pt x="466" y="15"/>
                    </a:lnTo>
                    <a:lnTo>
                      <a:pt x="468" y="8"/>
                    </a:lnTo>
                    <a:lnTo>
                      <a:pt x="471" y="3"/>
                    </a:lnTo>
                    <a:lnTo>
                      <a:pt x="475" y="0"/>
                    </a:lnTo>
                    <a:lnTo>
                      <a:pt x="481" y="0"/>
                    </a:lnTo>
                    <a:lnTo>
                      <a:pt x="481" y="0"/>
                    </a:lnTo>
                    <a:close/>
                    <a:moveTo>
                      <a:pt x="424" y="0"/>
                    </a:moveTo>
                    <a:lnTo>
                      <a:pt x="424" y="0"/>
                    </a:lnTo>
                    <a:lnTo>
                      <a:pt x="424" y="0"/>
                    </a:lnTo>
                    <a:lnTo>
                      <a:pt x="429" y="0"/>
                    </a:lnTo>
                    <a:lnTo>
                      <a:pt x="434" y="3"/>
                    </a:lnTo>
                    <a:lnTo>
                      <a:pt x="437" y="8"/>
                    </a:lnTo>
                    <a:lnTo>
                      <a:pt x="439" y="15"/>
                    </a:lnTo>
                    <a:lnTo>
                      <a:pt x="439" y="15"/>
                    </a:lnTo>
                    <a:lnTo>
                      <a:pt x="437" y="22"/>
                    </a:lnTo>
                    <a:lnTo>
                      <a:pt x="434" y="27"/>
                    </a:lnTo>
                    <a:lnTo>
                      <a:pt x="429" y="31"/>
                    </a:lnTo>
                    <a:lnTo>
                      <a:pt x="424" y="32"/>
                    </a:lnTo>
                    <a:lnTo>
                      <a:pt x="424" y="32"/>
                    </a:lnTo>
                    <a:lnTo>
                      <a:pt x="417" y="31"/>
                    </a:lnTo>
                    <a:lnTo>
                      <a:pt x="412" y="27"/>
                    </a:lnTo>
                    <a:lnTo>
                      <a:pt x="408" y="22"/>
                    </a:lnTo>
                    <a:lnTo>
                      <a:pt x="408" y="15"/>
                    </a:lnTo>
                    <a:lnTo>
                      <a:pt x="408" y="15"/>
                    </a:lnTo>
                    <a:lnTo>
                      <a:pt x="408" y="8"/>
                    </a:lnTo>
                    <a:lnTo>
                      <a:pt x="412" y="3"/>
                    </a:lnTo>
                    <a:lnTo>
                      <a:pt x="417" y="0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  <a:moveTo>
                      <a:pt x="364" y="0"/>
                    </a:moveTo>
                    <a:lnTo>
                      <a:pt x="364" y="0"/>
                    </a:lnTo>
                    <a:lnTo>
                      <a:pt x="364" y="0"/>
                    </a:lnTo>
                    <a:lnTo>
                      <a:pt x="371" y="0"/>
                    </a:lnTo>
                    <a:lnTo>
                      <a:pt x="376" y="3"/>
                    </a:lnTo>
                    <a:lnTo>
                      <a:pt x="379" y="8"/>
                    </a:lnTo>
                    <a:lnTo>
                      <a:pt x="381" y="15"/>
                    </a:lnTo>
                    <a:lnTo>
                      <a:pt x="381" y="15"/>
                    </a:lnTo>
                    <a:lnTo>
                      <a:pt x="379" y="22"/>
                    </a:lnTo>
                    <a:lnTo>
                      <a:pt x="376" y="27"/>
                    </a:lnTo>
                    <a:lnTo>
                      <a:pt x="371" y="31"/>
                    </a:lnTo>
                    <a:lnTo>
                      <a:pt x="364" y="32"/>
                    </a:lnTo>
                    <a:lnTo>
                      <a:pt x="364" y="32"/>
                    </a:lnTo>
                    <a:lnTo>
                      <a:pt x="359" y="31"/>
                    </a:lnTo>
                    <a:lnTo>
                      <a:pt x="354" y="27"/>
                    </a:lnTo>
                    <a:lnTo>
                      <a:pt x="350" y="22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50" y="8"/>
                    </a:lnTo>
                    <a:lnTo>
                      <a:pt x="354" y="3"/>
                    </a:lnTo>
                    <a:lnTo>
                      <a:pt x="359" y="0"/>
                    </a:lnTo>
                    <a:lnTo>
                      <a:pt x="364" y="0"/>
                    </a:lnTo>
                    <a:lnTo>
                      <a:pt x="364" y="0"/>
                    </a:lnTo>
                    <a:close/>
                    <a:moveTo>
                      <a:pt x="424" y="954"/>
                    </a:moveTo>
                    <a:lnTo>
                      <a:pt x="424" y="954"/>
                    </a:lnTo>
                    <a:lnTo>
                      <a:pt x="424" y="954"/>
                    </a:lnTo>
                    <a:lnTo>
                      <a:pt x="429" y="955"/>
                    </a:lnTo>
                    <a:lnTo>
                      <a:pt x="434" y="959"/>
                    </a:lnTo>
                    <a:lnTo>
                      <a:pt x="437" y="964"/>
                    </a:lnTo>
                    <a:lnTo>
                      <a:pt x="439" y="969"/>
                    </a:lnTo>
                    <a:lnTo>
                      <a:pt x="439" y="969"/>
                    </a:lnTo>
                    <a:lnTo>
                      <a:pt x="437" y="976"/>
                    </a:lnTo>
                    <a:lnTo>
                      <a:pt x="434" y="981"/>
                    </a:lnTo>
                    <a:lnTo>
                      <a:pt x="429" y="984"/>
                    </a:lnTo>
                    <a:lnTo>
                      <a:pt x="424" y="986"/>
                    </a:lnTo>
                    <a:lnTo>
                      <a:pt x="424" y="986"/>
                    </a:lnTo>
                    <a:lnTo>
                      <a:pt x="417" y="984"/>
                    </a:lnTo>
                    <a:lnTo>
                      <a:pt x="412" y="981"/>
                    </a:lnTo>
                    <a:lnTo>
                      <a:pt x="408" y="976"/>
                    </a:lnTo>
                    <a:lnTo>
                      <a:pt x="408" y="969"/>
                    </a:lnTo>
                    <a:lnTo>
                      <a:pt x="408" y="969"/>
                    </a:lnTo>
                    <a:lnTo>
                      <a:pt x="408" y="964"/>
                    </a:lnTo>
                    <a:lnTo>
                      <a:pt x="412" y="959"/>
                    </a:lnTo>
                    <a:lnTo>
                      <a:pt x="417" y="955"/>
                    </a:lnTo>
                    <a:lnTo>
                      <a:pt x="424" y="954"/>
                    </a:lnTo>
                    <a:lnTo>
                      <a:pt x="424" y="954"/>
                    </a:lnTo>
                    <a:close/>
                    <a:moveTo>
                      <a:pt x="364" y="954"/>
                    </a:moveTo>
                    <a:lnTo>
                      <a:pt x="364" y="954"/>
                    </a:lnTo>
                    <a:lnTo>
                      <a:pt x="364" y="954"/>
                    </a:lnTo>
                    <a:lnTo>
                      <a:pt x="371" y="955"/>
                    </a:lnTo>
                    <a:lnTo>
                      <a:pt x="376" y="959"/>
                    </a:lnTo>
                    <a:lnTo>
                      <a:pt x="379" y="964"/>
                    </a:lnTo>
                    <a:lnTo>
                      <a:pt x="381" y="969"/>
                    </a:lnTo>
                    <a:lnTo>
                      <a:pt x="381" y="969"/>
                    </a:lnTo>
                    <a:lnTo>
                      <a:pt x="379" y="976"/>
                    </a:lnTo>
                    <a:lnTo>
                      <a:pt x="376" y="981"/>
                    </a:lnTo>
                    <a:lnTo>
                      <a:pt x="371" y="984"/>
                    </a:lnTo>
                    <a:lnTo>
                      <a:pt x="364" y="986"/>
                    </a:lnTo>
                    <a:lnTo>
                      <a:pt x="364" y="986"/>
                    </a:lnTo>
                    <a:lnTo>
                      <a:pt x="359" y="984"/>
                    </a:lnTo>
                    <a:lnTo>
                      <a:pt x="354" y="981"/>
                    </a:lnTo>
                    <a:lnTo>
                      <a:pt x="350" y="976"/>
                    </a:lnTo>
                    <a:lnTo>
                      <a:pt x="349" y="969"/>
                    </a:lnTo>
                    <a:lnTo>
                      <a:pt x="349" y="969"/>
                    </a:lnTo>
                    <a:lnTo>
                      <a:pt x="350" y="964"/>
                    </a:lnTo>
                    <a:lnTo>
                      <a:pt x="354" y="959"/>
                    </a:lnTo>
                    <a:lnTo>
                      <a:pt x="359" y="955"/>
                    </a:lnTo>
                    <a:lnTo>
                      <a:pt x="364" y="954"/>
                    </a:lnTo>
                    <a:lnTo>
                      <a:pt x="364" y="954"/>
                    </a:lnTo>
                    <a:close/>
                    <a:moveTo>
                      <a:pt x="306" y="954"/>
                    </a:moveTo>
                    <a:lnTo>
                      <a:pt x="306" y="954"/>
                    </a:lnTo>
                    <a:lnTo>
                      <a:pt x="306" y="954"/>
                    </a:lnTo>
                    <a:lnTo>
                      <a:pt x="313" y="955"/>
                    </a:lnTo>
                    <a:lnTo>
                      <a:pt x="318" y="959"/>
                    </a:lnTo>
                    <a:lnTo>
                      <a:pt x="321" y="964"/>
                    </a:lnTo>
                    <a:lnTo>
                      <a:pt x="321" y="969"/>
                    </a:lnTo>
                    <a:lnTo>
                      <a:pt x="321" y="969"/>
                    </a:lnTo>
                    <a:lnTo>
                      <a:pt x="321" y="976"/>
                    </a:lnTo>
                    <a:lnTo>
                      <a:pt x="318" y="981"/>
                    </a:lnTo>
                    <a:lnTo>
                      <a:pt x="313" y="984"/>
                    </a:lnTo>
                    <a:lnTo>
                      <a:pt x="306" y="986"/>
                    </a:lnTo>
                    <a:lnTo>
                      <a:pt x="306" y="986"/>
                    </a:lnTo>
                    <a:lnTo>
                      <a:pt x="301" y="984"/>
                    </a:lnTo>
                    <a:lnTo>
                      <a:pt x="296" y="981"/>
                    </a:lnTo>
                    <a:lnTo>
                      <a:pt x="292" y="976"/>
                    </a:lnTo>
                    <a:lnTo>
                      <a:pt x="291" y="969"/>
                    </a:lnTo>
                    <a:lnTo>
                      <a:pt x="291" y="969"/>
                    </a:lnTo>
                    <a:lnTo>
                      <a:pt x="292" y="964"/>
                    </a:lnTo>
                    <a:lnTo>
                      <a:pt x="296" y="959"/>
                    </a:lnTo>
                    <a:lnTo>
                      <a:pt x="301" y="955"/>
                    </a:lnTo>
                    <a:lnTo>
                      <a:pt x="306" y="954"/>
                    </a:lnTo>
                    <a:lnTo>
                      <a:pt x="306" y="954"/>
                    </a:lnTo>
                    <a:close/>
                    <a:moveTo>
                      <a:pt x="248" y="954"/>
                    </a:moveTo>
                    <a:lnTo>
                      <a:pt x="248" y="954"/>
                    </a:lnTo>
                    <a:lnTo>
                      <a:pt x="248" y="954"/>
                    </a:lnTo>
                    <a:lnTo>
                      <a:pt x="255" y="955"/>
                    </a:lnTo>
                    <a:lnTo>
                      <a:pt x="258" y="959"/>
                    </a:lnTo>
                    <a:lnTo>
                      <a:pt x="262" y="964"/>
                    </a:lnTo>
                    <a:lnTo>
                      <a:pt x="263" y="969"/>
                    </a:lnTo>
                    <a:lnTo>
                      <a:pt x="263" y="969"/>
                    </a:lnTo>
                    <a:lnTo>
                      <a:pt x="262" y="976"/>
                    </a:lnTo>
                    <a:lnTo>
                      <a:pt x="258" y="981"/>
                    </a:lnTo>
                    <a:lnTo>
                      <a:pt x="255" y="984"/>
                    </a:lnTo>
                    <a:lnTo>
                      <a:pt x="248" y="986"/>
                    </a:lnTo>
                    <a:lnTo>
                      <a:pt x="248" y="986"/>
                    </a:lnTo>
                    <a:lnTo>
                      <a:pt x="241" y="984"/>
                    </a:lnTo>
                    <a:lnTo>
                      <a:pt x="238" y="981"/>
                    </a:lnTo>
                    <a:lnTo>
                      <a:pt x="235" y="976"/>
                    </a:lnTo>
                    <a:lnTo>
                      <a:pt x="233" y="969"/>
                    </a:lnTo>
                    <a:lnTo>
                      <a:pt x="233" y="969"/>
                    </a:lnTo>
                    <a:lnTo>
                      <a:pt x="235" y="964"/>
                    </a:lnTo>
                    <a:lnTo>
                      <a:pt x="238" y="959"/>
                    </a:lnTo>
                    <a:lnTo>
                      <a:pt x="241" y="955"/>
                    </a:lnTo>
                    <a:lnTo>
                      <a:pt x="248" y="954"/>
                    </a:lnTo>
                    <a:lnTo>
                      <a:pt x="248" y="954"/>
                    </a:lnTo>
                    <a:close/>
                    <a:moveTo>
                      <a:pt x="190" y="954"/>
                    </a:moveTo>
                    <a:lnTo>
                      <a:pt x="190" y="954"/>
                    </a:lnTo>
                    <a:lnTo>
                      <a:pt x="190" y="954"/>
                    </a:lnTo>
                    <a:lnTo>
                      <a:pt x="195" y="955"/>
                    </a:lnTo>
                    <a:lnTo>
                      <a:pt x="200" y="959"/>
                    </a:lnTo>
                    <a:lnTo>
                      <a:pt x="204" y="964"/>
                    </a:lnTo>
                    <a:lnTo>
                      <a:pt x="206" y="969"/>
                    </a:lnTo>
                    <a:lnTo>
                      <a:pt x="206" y="969"/>
                    </a:lnTo>
                    <a:lnTo>
                      <a:pt x="204" y="976"/>
                    </a:lnTo>
                    <a:lnTo>
                      <a:pt x="200" y="981"/>
                    </a:lnTo>
                    <a:lnTo>
                      <a:pt x="195" y="984"/>
                    </a:lnTo>
                    <a:lnTo>
                      <a:pt x="190" y="986"/>
                    </a:lnTo>
                    <a:lnTo>
                      <a:pt x="190" y="986"/>
                    </a:lnTo>
                    <a:lnTo>
                      <a:pt x="183" y="984"/>
                    </a:lnTo>
                    <a:lnTo>
                      <a:pt x="178" y="981"/>
                    </a:lnTo>
                    <a:lnTo>
                      <a:pt x="175" y="976"/>
                    </a:lnTo>
                    <a:lnTo>
                      <a:pt x="175" y="969"/>
                    </a:lnTo>
                    <a:lnTo>
                      <a:pt x="175" y="969"/>
                    </a:lnTo>
                    <a:lnTo>
                      <a:pt x="175" y="964"/>
                    </a:lnTo>
                    <a:lnTo>
                      <a:pt x="178" y="959"/>
                    </a:lnTo>
                    <a:lnTo>
                      <a:pt x="183" y="955"/>
                    </a:lnTo>
                    <a:lnTo>
                      <a:pt x="190" y="954"/>
                    </a:lnTo>
                    <a:lnTo>
                      <a:pt x="190" y="954"/>
                    </a:lnTo>
                    <a:close/>
                    <a:moveTo>
                      <a:pt x="132" y="954"/>
                    </a:moveTo>
                    <a:lnTo>
                      <a:pt x="132" y="954"/>
                    </a:lnTo>
                    <a:lnTo>
                      <a:pt x="132" y="954"/>
                    </a:lnTo>
                    <a:lnTo>
                      <a:pt x="137" y="955"/>
                    </a:lnTo>
                    <a:lnTo>
                      <a:pt x="143" y="959"/>
                    </a:lnTo>
                    <a:lnTo>
                      <a:pt x="146" y="964"/>
                    </a:lnTo>
                    <a:lnTo>
                      <a:pt x="148" y="969"/>
                    </a:lnTo>
                    <a:lnTo>
                      <a:pt x="148" y="969"/>
                    </a:lnTo>
                    <a:lnTo>
                      <a:pt x="146" y="976"/>
                    </a:lnTo>
                    <a:lnTo>
                      <a:pt x="143" y="981"/>
                    </a:lnTo>
                    <a:lnTo>
                      <a:pt x="137" y="984"/>
                    </a:lnTo>
                    <a:lnTo>
                      <a:pt x="132" y="986"/>
                    </a:lnTo>
                    <a:lnTo>
                      <a:pt x="132" y="986"/>
                    </a:lnTo>
                    <a:lnTo>
                      <a:pt x="126" y="984"/>
                    </a:lnTo>
                    <a:lnTo>
                      <a:pt x="120" y="981"/>
                    </a:lnTo>
                    <a:lnTo>
                      <a:pt x="117" y="976"/>
                    </a:lnTo>
                    <a:lnTo>
                      <a:pt x="115" y="969"/>
                    </a:lnTo>
                    <a:lnTo>
                      <a:pt x="115" y="969"/>
                    </a:lnTo>
                    <a:lnTo>
                      <a:pt x="117" y="964"/>
                    </a:lnTo>
                    <a:lnTo>
                      <a:pt x="120" y="959"/>
                    </a:lnTo>
                    <a:lnTo>
                      <a:pt x="126" y="955"/>
                    </a:lnTo>
                    <a:lnTo>
                      <a:pt x="132" y="954"/>
                    </a:lnTo>
                    <a:lnTo>
                      <a:pt x="132" y="954"/>
                    </a:lnTo>
                    <a:close/>
                    <a:moveTo>
                      <a:pt x="73" y="954"/>
                    </a:moveTo>
                    <a:lnTo>
                      <a:pt x="73" y="954"/>
                    </a:lnTo>
                    <a:lnTo>
                      <a:pt x="73" y="954"/>
                    </a:lnTo>
                    <a:lnTo>
                      <a:pt x="80" y="955"/>
                    </a:lnTo>
                    <a:lnTo>
                      <a:pt x="85" y="959"/>
                    </a:lnTo>
                    <a:lnTo>
                      <a:pt x="88" y="964"/>
                    </a:lnTo>
                    <a:lnTo>
                      <a:pt x="88" y="969"/>
                    </a:lnTo>
                    <a:lnTo>
                      <a:pt x="88" y="969"/>
                    </a:lnTo>
                    <a:lnTo>
                      <a:pt x="88" y="976"/>
                    </a:lnTo>
                    <a:lnTo>
                      <a:pt x="85" y="981"/>
                    </a:lnTo>
                    <a:lnTo>
                      <a:pt x="80" y="984"/>
                    </a:lnTo>
                    <a:lnTo>
                      <a:pt x="73" y="986"/>
                    </a:lnTo>
                    <a:lnTo>
                      <a:pt x="73" y="986"/>
                    </a:lnTo>
                    <a:lnTo>
                      <a:pt x="68" y="984"/>
                    </a:lnTo>
                    <a:lnTo>
                      <a:pt x="63" y="981"/>
                    </a:lnTo>
                    <a:lnTo>
                      <a:pt x="59" y="976"/>
                    </a:lnTo>
                    <a:lnTo>
                      <a:pt x="57" y="969"/>
                    </a:lnTo>
                    <a:lnTo>
                      <a:pt x="57" y="969"/>
                    </a:lnTo>
                    <a:lnTo>
                      <a:pt x="59" y="964"/>
                    </a:lnTo>
                    <a:lnTo>
                      <a:pt x="63" y="959"/>
                    </a:lnTo>
                    <a:lnTo>
                      <a:pt x="68" y="955"/>
                    </a:lnTo>
                    <a:lnTo>
                      <a:pt x="73" y="954"/>
                    </a:lnTo>
                    <a:lnTo>
                      <a:pt x="73" y="954"/>
                    </a:lnTo>
                    <a:close/>
                    <a:moveTo>
                      <a:pt x="15" y="954"/>
                    </a:moveTo>
                    <a:lnTo>
                      <a:pt x="15" y="954"/>
                    </a:lnTo>
                    <a:lnTo>
                      <a:pt x="15" y="954"/>
                    </a:lnTo>
                    <a:lnTo>
                      <a:pt x="22" y="955"/>
                    </a:lnTo>
                    <a:lnTo>
                      <a:pt x="25" y="959"/>
                    </a:lnTo>
                    <a:lnTo>
                      <a:pt x="28" y="964"/>
                    </a:lnTo>
                    <a:lnTo>
                      <a:pt x="30" y="969"/>
                    </a:lnTo>
                    <a:lnTo>
                      <a:pt x="30" y="969"/>
                    </a:lnTo>
                    <a:lnTo>
                      <a:pt x="28" y="976"/>
                    </a:lnTo>
                    <a:lnTo>
                      <a:pt x="25" y="981"/>
                    </a:lnTo>
                    <a:lnTo>
                      <a:pt x="22" y="984"/>
                    </a:lnTo>
                    <a:lnTo>
                      <a:pt x="15" y="986"/>
                    </a:lnTo>
                    <a:lnTo>
                      <a:pt x="15" y="986"/>
                    </a:lnTo>
                    <a:lnTo>
                      <a:pt x="10" y="984"/>
                    </a:lnTo>
                    <a:lnTo>
                      <a:pt x="5" y="981"/>
                    </a:lnTo>
                    <a:lnTo>
                      <a:pt x="1" y="976"/>
                    </a:lnTo>
                    <a:lnTo>
                      <a:pt x="0" y="969"/>
                    </a:lnTo>
                    <a:lnTo>
                      <a:pt x="0" y="969"/>
                    </a:lnTo>
                    <a:lnTo>
                      <a:pt x="1" y="964"/>
                    </a:lnTo>
                    <a:lnTo>
                      <a:pt x="5" y="959"/>
                    </a:lnTo>
                    <a:lnTo>
                      <a:pt x="10" y="955"/>
                    </a:lnTo>
                    <a:lnTo>
                      <a:pt x="15" y="954"/>
                    </a:lnTo>
                    <a:lnTo>
                      <a:pt x="15" y="954"/>
                    </a:lnTo>
                    <a:close/>
                    <a:moveTo>
                      <a:pt x="424" y="909"/>
                    </a:moveTo>
                    <a:lnTo>
                      <a:pt x="424" y="909"/>
                    </a:lnTo>
                    <a:lnTo>
                      <a:pt x="424" y="909"/>
                    </a:lnTo>
                    <a:lnTo>
                      <a:pt x="429" y="911"/>
                    </a:lnTo>
                    <a:lnTo>
                      <a:pt x="434" y="915"/>
                    </a:lnTo>
                    <a:lnTo>
                      <a:pt x="437" y="920"/>
                    </a:lnTo>
                    <a:lnTo>
                      <a:pt x="439" y="926"/>
                    </a:lnTo>
                    <a:lnTo>
                      <a:pt x="439" y="926"/>
                    </a:lnTo>
                    <a:lnTo>
                      <a:pt x="437" y="933"/>
                    </a:lnTo>
                    <a:lnTo>
                      <a:pt x="434" y="938"/>
                    </a:lnTo>
                    <a:lnTo>
                      <a:pt x="429" y="942"/>
                    </a:lnTo>
                    <a:lnTo>
                      <a:pt x="424" y="942"/>
                    </a:lnTo>
                    <a:lnTo>
                      <a:pt x="424" y="942"/>
                    </a:lnTo>
                    <a:lnTo>
                      <a:pt x="417" y="942"/>
                    </a:lnTo>
                    <a:lnTo>
                      <a:pt x="412" y="938"/>
                    </a:lnTo>
                    <a:lnTo>
                      <a:pt x="408" y="933"/>
                    </a:lnTo>
                    <a:lnTo>
                      <a:pt x="408" y="926"/>
                    </a:lnTo>
                    <a:lnTo>
                      <a:pt x="408" y="926"/>
                    </a:lnTo>
                    <a:lnTo>
                      <a:pt x="408" y="920"/>
                    </a:lnTo>
                    <a:lnTo>
                      <a:pt x="412" y="915"/>
                    </a:lnTo>
                    <a:lnTo>
                      <a:pt x="417" y="911"/>
                    </a:lnTo>
                    <a:lnTo>
                      <a:pt x="424" y="909"/>
                    </a:lnTo>
                    <a:lnTo>
                      <a:pt x="424" y="909"/>
                    </a:lnTo>
                    <a:close/>
                    <a:moveTo>
                      <a:pt x="364" y="909"/>
                    </a:moveTo>
                    <a:lnTo>
                      <a:pt x="364" y="909"/>
                    </a:lnTo>
                    <a:lnTo>
                      <a:pt x="364" y="909"/>
                    </a:lnTo>
                    <a:lnTo>
                      <a:pt x="371" y="911"/>
                    </a:lnTo>
                    <a:lnTo>
                      <a:pt x="376" y="915"/>
                    </a:lnTo>
                    <a:lnTo>
                      <a:pt x="379" y="920"/>
                    </a:lnTo>
                    <a:lnTo>
                      <a:pt x="381" y="926"/>
                    </a:lnTo>
                    <a:lnTo>
                      <a:pt x="381" y="926"/>
                    </a:lnTo>
                    <a:lnTo>
                      <a:pt x="379" y="933"/>
                    </a:lnTo>
                    <a:lnTo>
                      <a:pt x="376" y="938"/>
                    </a:lnTo>
                    <a:lnTo>
                      <a:pt x="371" y="942"/>
                    </a:lnTo>
                    <a:lnTo>
                      <a:pt x="364" y="942"/>
                    </a:lnTo>
                    <a:lnTo>
                      <a:pt x="364" y="942"/>
                    </a:lnTo>
                    <a:lnTo>
                      <a:pt x="359" y="942"/>
                    </a:lnTo>
                    <a:lnTo>
                      <a:pt x="354" y="938"/>
                    </a:lnTo>
                    <a:lnTo>
                      <a:pt x="350" y="933"/>
                    </a:lnTo>
                    <a:lnTo>
                      <a:pt x="349" y="926"/>
                    </a:lnTo>
                    <a:lnTo>
                      <a:pt x="349" y="926"/>
                    </a:lnTo>
                    <a:lnTo>
                      <a:pt x="350" y="920"/>
                    </a:lnTo>
                    <a:lnTo>
                      <a:pt x="354" y="915"/>
                    </a:lnTo>
                    <a:lnTo>
                      <a:pt x="359" y="911"/>
                    </a:lnTo>
                    <a:lnTo>
                      <a:pt x="364" y="909"/>
                    </a:lnTo>
                    <a:lnTo>
                      <a:pt x="364" y="909"/>
                    </a:lnTo>
                    <a:close/>
                    <a:moveTo>
                      <a:pt x="306" y="909"/>
                    </a:moveTo>
                    <a:lnTo>
                      <a:pt x="306" y="909"/>
                    </a:lnTo>
                    <a:lnTo>
                      <a:pt x="306" y="909"/>
                    </a:lnTo>
                    <a:lnTo>
                      <a:pt x="313" y="911"/>
                    </a:lnTo>
                    <a:lnTo>
                      <a:pt x="318" y="915"/>
                    </a:lnTo>
                    <a:lnTo>
                      <a:pt x="321" y="920"/>
                    </a:lnTo>
                    <a:lnTo>
                      <a:pt x="321" y="926"/>
                    </a:lnTo>
                    <a:lnTo>
                      <a:pt x="321" y="926"/>
                    </a:lnTo>
                    <a:lnTo>
                      <a:pt x="321" y="933"/>
                    </a:lnTo>
                    <a:lnTo>
                      <a:pt x="318" y="938"/>
                    </a:lnTo>
                    <a:lnTo>
                      <a:pt x="313" y="942"/>
                    </a:lnTo>
                    <a:lnTo>
                      <a:pt x="306" y="942"/>
                    </a:lnTo>
                    <a:lnTo>
                      <a:pt x="306" y="942"/>
                    </a:lnTo>
                    <a:lnTo>
                      <a:pt x="301" y="942"/>
                    </a:lnTo>
                    <a:lnTo>
                      <a:pt x="296" y="938"/>
                    </a:lnTo>
                    <a:lnTo>
                      <a:pt x="292" y="933"/>
                    </a:lnTo>
                    <a:lnTo>
                      <a:pt x="291" y="926"/>
                    </a:lnTo>
                    <a:lnTo>
                      <a:pt x="291" y="926"/>
                    </a:lnTo>
                    <a:lnTo>
                      <a:pt x="292" y="920"/>
                    </a:lnTo>
                    <a:lnTo>
                      <a:pt x="296" y="915"/>
                    </a:lnTo>
                    <a:lnTo>
                      <a:pt x="301" y="911"/>
                    </a:lnTo>
                    <a:lnTo>
                      <a:pt x="306" y="909"/>
                    </a:lnTo>
                    <a:lnTo>
                      <a:pt x="306" y="909"/>
                    </a:lnTo>
                    <a:close/>
                    <a:moveTo>
                      <a:pt x="248" y="909"/>
                    </a:moveTo>
                    <a:lnTo>
                      <a:pt x="248" y="909"/>
                    </a:lnTo>
                    <a:lnTo>
                      <a:pt x="248" y="909"/>
                    </a:lnTo>
                    <a:lnTo>
                      <a:pt x="255" y="911"/>
                    </a:lnTo>
                    <a:lnTo>
                      <a:pt x="258" y="915"/>
                    </a:lnTo>
                    <a:lnTo>
                      <a:pt x="262" y="920"/>
                    </a:lnTo>
                    <a:lnTo>
                      <a:pt x="263" y="926"/>
                    </a:lnTo>
                    <a:lnTo>
                      <a:pt x="263" y="926"/>
                    </a:lnTo>
                    <a:lnTo>
                      <a:pt x="262" y="933"/>
                    </a:lnTo>
                    <a:lnTo>
                      <a:pt x="258" y="938"/>
                    </a:lnTo>
                    <a:lnTo>
                      <a:pt x="255" y="942"/>
                    </a:lnTo>
                    <a:lnTo>
                      <a:pt x="248" y="942"/>
                    </a:lnTo>
                    <a:lnTo>
                      <a:pt x="248" y="942"/>
                    </a:lnTo>
                    <a:lnTo>
                      <a:pt x="241" y="942"/>
                    </a:lnTo>
                    <a:lnTo>
                      <a:pt x="238" y="938"/>
                    </a:lnTo>
                    <a:lnTo>
                      <a:pt x="235" y="933"/>
                    </a:lnTo>
                    <a:lnTo>
                      <a:pt x="233" y="926"/>
                    </a:lnTo>
                    <a:lnTo>
                      <a:pt x="233" y="926"/>
                    </a:lnTo>
                    <a:lnTo>
                      <a:pt x="235" y="920"/>
                    </a:lnTo>
                    <a:lnTo>
                      <a:pt x="238" y="915"/>
                    </a:lnTo>
                    <a:lnTo>
                      <a:pt x="241" y="911"/>
                    </a:lnTo>
                    <a:lnTo>
                      <a:pt x="248" y="909"/>
                    </a:lnTo>
                    <a:lnTo>
                      <a:pt x="248" y="909"/>
                    </a:lnTo>
                    <a:close/>
                    <a:moveTo>
                      <a:pt x="190" y="909"/>
                    </a:moveTo>
                    <a:lnTo>
                      <a:pt x="190" y="909"/>
                    </a:lnTo>
                    <a:lnTo>
                      <a:pt x="190" y="909"/>
                    </a:lnTo>
                    <a:lnTo>
                      <a:pt x="195" y="911"/>
                    </a:lnTo>
                    <a:lnTo>
                      <a:pt x="200" y="915"/>
                    </a:lnTo>
                    <a:lnTo>
                      <a:pt x="204" y="920"/>
                    </a:lnTo>
                    <a:lnTo>
                      <a:pt x="206" y="926"/>
                    </a:lnTo>
                    <a:lnTo>
                      <a:pt x="206" y="926"/>
                    </a:lnTo>
                    <a:lnTo>
                      <a:pt x="204" y="933"/>
                    </a:lnTo>
                    <a:lnTo>
                      <a:pt x="200" y="938"/>
                    </a:lnTo>
                    <a:lnTo>
                      <a:pt x="195" y="942"/>
                    </a:lnTo>
                    <a:lnTo>
                      <a:pt x="190" y="942"/>
                    </a:lnTo>
                    <a:lnTo>
                      <a:pt x="190" y="942"/>
                    </a:lnTo>
                    <a:lnTo>
                      <a:pt x="183" y="942"/>
                    </a:lnTo>
                    <a:lnTo>
                      <a:pt x="178" y="938"/>
                    </a:lnTo>
                    <a:lnTo>
                      <a:pt x="175" y="933"/>
                    </a:lnTo>
                    <a:lnTo>
                      <a:pt x="175" y="926"/>
                    </a:lnTo>
                    <a:lnTo>
                      <a:pt x="175" y="926"/>
                    </a:lnTo>
                    <a:lnTo>
                      <a:pt x="175" y="920"/>
                    </a:lnTo>
                    <a:lnTo>
                      <a:pt x="178" y="915"/>
                    </a:lnTo>
                    <a:lnTo>
                      <a:pt x="183" y="911"/>
                    </a:lnTo>
                    <a:lnTo>
                      <a:pt x="190" y="909"/>
                    </a:lnTo>
                    <a:lnTo>
                      <a:pt x="190" y="909"/>
                    </a:lnTo>
                    <a:close/>
                    <a:moveTo>
                      <a:pt x="132" y="909"/>
                    </a:moveTo>
                    <a:lnTo>
                      <a:pt x="132" y="909"/>
                    </a:lnTo>
                    <a:lnTo>
                      <a:pt x="132" y="909"/>
                    </a:lnTo>
                    <a:lnTo>
                      <a:pt x="137" y="911"/>
                    </a:lnTo>
                    <a:lnTo>
                      <a:pt x="143" y="915"/>
                    </a:lnTo>
                    <a:lnTo>
                      <a:pt x="146" y="920"/>
                    </a:lnTo>
                    <a:lnTo>
                      <a:pt x="148" y="926"/>
                    </a:lnTo>
                    <a:lnTo>
                      <a:pt x="148" y="926"/>
                    </a:lnTo>
                    <a:lnTo>
                      <a:pt x="146" y="933"/>
                    </a:lnTo>
                    <a:lnTo>
                      <a:pt x="143" y="938"/>
                    </a:lnTo>
                    <a:lnTo>
                      <a:pt x="137" y="942"/>
                    </a:lnTo>
                    <a:lnTo>
                      <a:pt x="132" y="942"/>
                    </a:lnTo>
                    <a:lnTo>
                      <a:pt x="132" y="942"/>
                    </a:lnTo>
                    <a:lnTo>
                      <a:pt x="126" y="942"/>
                    </a:lnTo>
                    <a:lnTo>
                      <a:pt x="120" y="938"/>
                    </a:lnTo>
                    <a:lnTo>
                      <a:pt x="117" y="933"/>
                    </a:lnTo>
                    <a:lnTo>
                      <a:pt x="115" y="926"/>
                    </a:lnTo>
                    <a:lnTo>
                      <a:pt x="115" y="926"/>
                    </a:lnTo>
                    <a:lnTo>
                      <a:pt x="117" y="920"/>
                    </a:lnTo>
                    <a:lnTo>
                      <a:pt x="120" y="915"/>
                    </a:lnTo>
                    <a:lnTo>
                      <a:pt x="126" y="911"/>
                    </a:lnTo>
                    <a:lnTo>
                      <a:pt x="132" y="909"/>
                    </a:lnTo>
                    <a:lnTo>
                      <a:pt x="132" y="909"/>
                    </a:lnTo>
                    <a:close/>
                    <a:moveTo>
                      <a:pt x="73" y="909"/>
                    </a:moveTo>
                    <a:lnTo>
                      <a:pt x="73" y="909"/>
                    </a:lnTo>
                    <a:lnTo>
                      <a:pt x="73" y="909"/>
                    </a:lnTo>
                    <a:lnTo>
                      <a:pt x="80" y="911"/>
                    </a:lnTo>
                    <a:lnTo>
                      <a:pt x="85" y="915"/>
                    </a:lnTo>
                    <a:lnTo>
                      <a:pt x="88" y="920"/>
                    </a:lnTo>
                    <a:lnTo>
                      <a:pt x="88" y="926"/>
                    </a:lnTo>
                    <a:lnTo>
                      <a:pt x="88" y="926"/>
                    </a:lnTo>
                    <a:lnTo>
                      <a:pt x="88" y="933"/>
                    </a:lnTo>
                    <a:lnTo>
                      <a:pt x="85" y="938"/>
                    </a:lnTo>
                    <a:lnTo>
                      <a:pt x="80" y="942"/>
                    </a:lnTo>
                    <a:lnTo>
                      <a:pt x="73" y="942"/>
                    </a:lnTo>
                    <a:lnTo>
                      <a:pt x="73" y="942"/>
                    </a:lnTo>
                    <a:lnTo>
                      <a:pt x="68" y="942"/>
                    </a:lnTo>
                    <a:lnTo>
                      <a:pt x="63" y="938"/>
                    </a:lnTo>
                    <a:lnTo>
                      <a:pt x="59" y="933"/>
                    </a:lnTo>
                    <a:lnTo>
                      <a:pt x="57" y="926"/>
                    </a:lnTo>
                    <a:lnTo>
                      <a:pt x="57" y="926"/>
                    </a:lnTo>
                    <a:lnTo>
                      <a:pt x="59" y="920"/>
                    </a:lnTo>
                    <a:lnTo>
                      <a:pt x="63" y="915"/>
                    </a:lnTo>
                    <a:lnTo>
                      <a:pt x="68" y="911"/>
                    </a:lnTo>
                    <a:lnTo>
                      <a:pt x="73" y="909"/>
                    </a:lnTo>
                    <a:lnTo>
                      <a:pt x="73" y="909"/>
                    </a:lnTo>
                    <a:close/>
                    <a:moveTo>
                      <a:pt x="15" y="909"/>
                    </a:moveTo>
                    <a:lnTo>
                      <a:pt x="15" y="909"/>
                    </a:lnTo>
                    <a:lnTo>
                      <a:pt x="15" y="909"/>
                    </a:lnTo>
                    <a:lnTo>
                      <a:pt x="22" y="911"/>
                    </a:lnTo>
                    <a:lnTo>
                      <a:pt x="25" y="915"/>
                    </a:lnTo>
                    <a:lnTo>
                      <a:pt x="28" y="920"/>
                    </a:lnTo>
                    <a:lnTo>
                      <a:pt x="30" y="926"/>
                    </a:lnTo>
                    <a:lnTo>
                      <a:pt x="30" y="926"/>
                    </a:lnTo>
                    <a:lnTo>
                      <a:pt x="28" y="933"/>
                    </a:lnTo>
                    <a:lnTo>
                      <a:pt x="25" y="938"/>
                    </a:lnTo>
                    <a:lnTo>
                      <a:pt x="22" y="942"/>
                    </a:lnTo>
                    <a:lnTo>
                      <a:pt x="15" y="942"/>
                    </a:lnTo>
                    <a:lnTo>
                      <a:pt x="15" y="942"/>
                    </a:lnTo>
                    <a:lnTo>
                      <a:pt x="10" y="942"/>
                    </a:lnTo>
                    <a:lnTo>
                      <a:pt x="5" y="938"/>
                    </a:lnTo>
                    <a:lnTo>
                      <a:pt x="1" y="933"/>
                    </a:lnTo>
                    <a:lnTo>
                      <a:pt x="0" y="926"/>
                    </a:lnTo>
                    <a:lnTo>
                      <a:pt x="0" y="926"/>
                    </a:lnTo>
                    <a:lnTo>
                      <a:pt x="1" y="920"/>
                    </a:lnTo>
                    <a:lnTo>
                      <a:pt x="5" y="915"/>
                    </a:lnTo>
                    <a:lnTo>
                      <a:pt x="10" y="911"/>
                    </a:lnTo>
                    <a:lnTo>
                      <a:pt x="15" y="909"/>
                    </a:lnTo>
                    <a:lnTo>
                      <a:pt x="15" y="909"/>
                    </a:lnTo>
                    <a:close/>
                    <a:moveTo>
                      <a:pt x="424" y="867"/>
                    </a:moveTo>
                    <a:lnTo>
                      <a:pt x="424" y="867"/>
                    </a:lnTo>
                    <a:lnTo>
                      <a:pt x="424" y="867"/>
                    </a:lnTo>
                    <a:lnTo>
                      <a:pt x="429" y="869"/>
                    </a:lnTo>
                    <a:lnTo>
                      <a:pt x="434" y="872"/>
                    </a:lnTo>
                    <a:lnTo>
                      <a:pt x="437" y="877"/>
                    </a:lnTo>
                    <a:lnTo>
                      <a:pt x="439" y="882"/>
                    </a:lnTo>
                    <a:lnTo>
                      <a:pt x="439" y="882"/>
                    </a:lnTo>
                    <a:lnTo>
                      <a:pt x="437" y="889"/>
                    </a:lnTo>
                    <a:lnTo>
                      <a:pt x="434" y="894"/>
                    </a:lnTo>
                    <a:lnTo>
                      <a:pt x="429" y="897"/>
                    </a:lnTo>
                    <a:lnTo>
                      <a:pt x="424" y="899"/>
                    </a:lnTo>
                    <a:lnTo>
                      <a:pt x="424" y="899"/>
                    </a:lnTo>
                    <a:lnTo>
                      <a:pt x="417" y="897"/>
                    </a:lnTo>
                    <a:lnTo>
                      <a:pt x="412" y="894"/>
                    </a:lnTo>
                    <a:lnTo>
                      <a:pt x="408" y="889"/>
                    </a:lnTo>
                    <a:lnTo>
                      <a:pt x="408" y="882"/>
                    </a:lnTo>
                    <a:lnTo>
                      <a:pt x="408" y="882"/>
                    </a:lnTo>
                    <a:lnTo>
                      <a:pt x="408" y="877"/>
                    </a:lnTo>
                    <a:lnTo>
                      <a:pt x="412" y="872"/>
                    </a:lnTo>
                    <a:lnTo>
                      <a:pt x="417" y="869"/>
                    </a:lnTo>
                    <a:lnTo>
                      <a:pt x="424" y="867"/>
                    </a:lnTo>
                    <a:lnTo>
                      <a:pt x="424" y="867"/>
                    </a:lnTo>
                    <a:close/>
                    <a:moveTo>
                      <a:pt x="364" y="867"/>
                    </a:moveTo>
                    <a:lnTo>
                      <a:pt x="364" y="867"/>
                    </a:lnTo>
                    <a:lnTo>
                      <a:pt x="364" y="867"/>
                    </a:lnTo>
                    <a:lnTo>
                      <a:pt x="371" y="869"/>
                    </a:lnTo>
                    <a:lnTo>
                      <a:pt x="376" y="872"/>
                    </a:lnTo>
                    <a:lnTo>
                      <a:pt x="379" y="877"/>
                    </a:lnTo>
                    <a:lnTo>
                      <a:pt x="381" y="882"/>
                    </a:lnTo>
                    <a:lnTo>
                      <a:pt x="381" y="882"/>
                    </a:lnTo>
                    <a:lnTo>
                      <a:pt x="379" y="889"/>
                    </a:lnTo>
                    <a:lnTo>
                      <a:pt x="376" y="894"/>
                    </a:lnTo>
                    <a:lnTo>
                      <a:pt x="371" y="897"/>
                    </a:lnTo>
                    <a:lnTo>
                      <a:pt x="364" y="899"/>
                    </a:lnTo>
                    <a:lnTo>
                      <a:pt x="364" y="899"/>
                    </a:lnTo>
                    <a:lnTo>
                      <a:pt x="359" y="897"/>
                    </a:lnTo>
                    <a:lnTo>
                      <a:pt x="354" y="894"/>
                    </a:lnTo>
                    <a:lnTo>
                      <a:pt x="350" y="889"/>
                    </a:lnTo>
                    <a:lnTo>
                      <a:pt x="349" y="882"/>
                    </a:lnTo>
                    <a:lnTo>
                      <a:pt x="349" y="882"/>
                    </a:lnTo>
                    <a:lnTo>
                      <a:pt x="350" y="877"/>
                    </a:lnTo>
                    <a:lnTo>
                      <a:pt x="354" y="872"/>
                    </a:lnTo>
                    <a:lnTo>
                      <a:pt x="359" y="869"/>
                    </a:lnTo>
                    <a:lnTo>
                      <a:pt x="364" y="867"/>
                    </a:lnTo>
                    <a:lnTo>
                      <a:pt x="364" y="867"/>
                    </a:lnTo>
                    <a:close/>
                    <a:moveTo>
                      <a:pt x="306" y="867"/>
                    </a:moveTo>
                    <a:lnTo>
                      <a:pt x="306" y="867"/>
                    </a:lnTo>
                    <a:lnTo>
                      <a:pt x="306" y="867"/>
                    </a:lnTo>
                    <a:lnTo>
                      <a:pt x="313" y="869"/>
                    </a:lnTo>
                    <a:lnTo>
                      <a:pt x="318" y="872"/>
                    </a:lnTo>
                    <a:lnTo>
                      <a:pt x="321" y="877"/>
                    </a:lnTo>
                    <a:lnTo>
                      <a:pt x="321" y="882"/>
                    </a:lnTo>
                    <a:lnTo>
                      <a:pt x="321" y="882"/>
                    </a:lnTo>
                    <a:lnTo>
                      <a:pt x="321" y="889"/>
                    </a:lnTo>
                    <a:lnTo>
                      <a:pt x="318" y="894"/>
                    </a:lnTo>
                    <a:lnTo>
                      <a:pt x="313" y="897"/>
                    </a:lnTo>
                    <a:lnTo>
                      <a:pt x="306" y="899"/>
                    </a:lnTo>
                    <a:lnTo>
                      <a:pt x="306" y="899"/>
                    </a:lnTo>
                    <a:lnTo>
                      <a:pt x="301" y="897"/>
                    </a:lnTo>
                    <a:lnTo>
                      <a:pt x="296" y="894"/>
                    </a:lnTo>
                    <a:lnTo>
                      <a:pt x="292" y="889"/>
                    </a:lnTo>
                    <a:lnTo>
                      <a:pt x="291" y="882"/>
                    </a:lnTo>
                    <a:lnTo>
                      <a:pt x="291" y="882"/>
                    </a:lnTo>
                    <a:lnTo>
                      <a:pt x="292" y="877"/>
                    </a:lnTo>
                    <a:lnTo>
                      <a:pt x="296" y="872"/>
                    </a:lnTo>
                    <a:lnTo>
                      <a:pt x="301" y="869"/>
                    </a:lnTo>
                    <a:lnTo>
                      <a:pt x="306" y="867"/>
                    </a:lnTo>
                    <a:lnTo>
                      <a:pt x="306" y="867"/>
                    </a:lnTo>
                    <a:close/>
                    <a:moveTo>
                      <a:pt x="248" y="867"/>
                    </a:moveTo>
                    <a:lnTo>
                      <a:pt x="248" y="867"/>
                    </a:lnTo>
                    <a:lnTo>
                      <a:pt x="248" y="867"/>
                    </a:lnTo>
                    <a:lnTo>
                      <a:pt x="255" y="869"/>
                    </a:lnTo>
                    <a:lnTo>
                      <a:pt x="258" y="872"/>
                    </a:lnTo>
                    <a:lnTo>
                      <a:pt x="262" y="877"/>
                    </a:lnTo>
                    <a:lnTo>
                      <a:pt x="263" y="882"/>
                    </a:lnTo>
                    <a:lnTo>
                      <a:pt x="263" y="882"/>
                    </a:lnTo>
                    <a:lnTo>
                      <a:pt x="262" y="889"/>
                    </a:lnTo>
                    <a:lnTo>
                      <a:pt x="258" y="894"/>
                    </a:lnTo>
                    <a:lnTo>
                      <a:pt x="255" y="897"/>
                    </a:lnTo>
                    <a:lnTo>
                      <a:pt x="248" y="899"/>
                    </a:lnTo>
                    <a:lnTo>
                      <a:pt x="248" y="899"/>
                    </a:lnTo>
                    <a:lnTo>
                      <a:pt x="241" y="897"/>
                    </a:lnTo>
                    <a:lnTo>
                      <a:pt x="238" y="894"/>
                    </a:lnTo>
                    <a:lnTo>
                      <a:pt x="235" y="889"/>
                    </a:lnTo>
                    <a:lnTo>
                      <a:pt x="233" y="882"/>
                    </a:lnTo>
                    <a:lnTo>
                      <a:pt x="233" y="882"/>
                    </a:lnTo>
                    <a:lnTo>
                      <a:pt x="235" y="877"/>
                    </a:lnTo>
                    <a:lnTo>
                      <a:pt x="238" y="872"/>
                    </a:lnTo>
                    <a:lnTo>
                      <a:pt x="241" y="869"/>
                    </a:lnTo>
                    <a:lnTo>
                      <a:pt x="248" y="867"/>
                    </a:lnTo>
                    <a:lnTo>
                      <a:pt x="248" y="867"/>
                    </a:lnTo>
                    <a:close/>
                    <a:moveTo>
                      <a:pt x="190" y="867"/>
                    </a:moveTo>
                    <a:lnTo>
                      <a:pt x="190" y="867"/>
                    </a:lnTo>
                    <a:lnTo>
                      <a:pt x="190" y="867"/>
                    </a:lnTo>
                    <a:lnTo>
                      <a:pt x="195" y="869"/>
                    </a:lnTo>
                    <a:lnTo>
                      <a:pt x="200" y="872"/>
                    </a:lnTo>
                    <a:lnTo>
                      <a:pt x="204" y="877"/>
                    </a:lnTo>
                    <a:lnTo>
                      <a:pt x="206" y="882"/>
                    </a:lnTo>
                    <a:lnTo>
                      <a:pt x="206" y="882"/>
                    </a:lnTo>
                    <a:lnTo>
                      <a:pt x="204" y="889"/>
                    </a:lnTo>
                    <a:lnTo>
                      <a:pt x="200" y="894"/>
                    </a:lnTo>
                    <a:lnTo>
                      <a:pt x="195" y="897"/>
                    </a:lnTo>
                    <a:lnTo>
                      <a:pt x="190" y="899"/>
                    </a:lnTo>
                    <a:lnTo>
                      <a:pt x="190" y="899"/>
                    </a:lnTo>
                    <a:lnTo>
                      <a:pt x="183" y="897"/>
                    </a:lnTo>
                    <a:lnTo>
                      <a:pt x="178" y="894"/>
                    </a:lnTo>
                    <a:lnTo>
                      <a:pt x="175" y="889"/>
                    </a:lnTo>
                    <a:lnTo>
                      <a:pt x="175" y="882"/>
                    </a:lnTo>
                    <a:lnTo>
                      <a:pt x="175" y="882"/>
                    </a:lnTo>
                    <a:lnTo>
                      <a:pt x="175" y="877"/>
                    </a:lnTo>
                    <a:lnTo>
                      <a:pt x="178" y="872"/>
                    </a:lnTo>
                    <a:lnTo>
                      <a:pt x="183" y="869"/>
                    </a:lnTo>
                    <a:lnTo>
                      <a:pt x="190" y="867"/>
                    </a:lnTo>
                    <a:lnTo>
                      <a:pt x="190" y="867"/>
                    </a:lnTo>
                    <a:close/>
                    <a:moveTo>
                      <a:pt x="132" y="867"/>
                    </a:moveTo>
                    <a:lnTo>
                      <a:pt x="132" y="867"/>
                    </a:lnTo>
                    <a:lnTo>
                      <a:pt x="132" y="867"/>
                    </a:lnTo>
                    <a:lnTo>
                      <a:pt x="137" y="869"/>
                    </a:lnTo>
                    <a:lnTo>
                      <a:pt x="143" y="872"/>
                    </a:lnTo>
                    <a:lnTo>
                      <a:pt x="146" y="877"/>
                    </a:lnTo>
                    <a:lnTo>
                      <a:pt x="148" y="882"/>
                    </a:lnTo>
                    <a:lnTo>
                      <a:pt x="148" y="882"/>
                    </a:lnTo>
                    <a:lnTo>
                      <a:pt x="146" y="889"/>
                    </a:lnTo>
                    <a:lnTo>
                      <a:pt x="143" y="894"/>
                    </a:lnTo>
                    <a:lnTo>
                      <a:pt x="137" y="897"/>
                    </a:lnTo>
                    <a:lnTo>
                      <a:pt x="132" y="899"/>
                    </a:lnTo>
                    <a:lnTo>
                      <a:pt x="132" y="899"/>
                    </a:lnTo>
                    <a:lnTo>
                      <a:pt x="126" y="897"/>
                    </a:lnTo>
                    <a:lnTo>
                      <a:pt x="120" y="894"/>
                    </a:lnTo>
                    <a:lnTo>
                      <a:pt x="117" y="889"/>
                    </a:lnTo>
                    <a:lnTo>
                      <a:pt x="115" y="882"/>
                    </a:lnTo>
                    <a:lnTo>
                      <a:pt x="115" y="882"/>
                    </a:lnTo>
                    <a:lnTo>
                      <a:pt x="117" y="877"/>
                    </a:lnTo>
                    <a:lnTo>
                      <a:pt x="120" y="872"/>
                    </a:lnTo>
                    <a:lnTo>
                      <a:pt x="126" y="869"/>
                    </a:lnTo>
                    <a:lnTo>
                      <a:pt x="132" y="867"/>
                    </a:lnTo>
                    <a:lnTo>
                      <a:pt x="132" y="867"/>
                    </a:lnTo>
                    <a:close/>
                    <a:moveTo>
                      <a:pt x="73" y="867"/>
                    </a:moveTo>
                    <a:lnTo>
                      <a:pt x="73" y="867"/>
                    </a:lnTo>
                    <a:lnTo>
                      <a:pt x="73" y="867"/>
                    </a:lnTo>
                    <a:lnTo>
                      <a:pt x="80" y="869"/>
                    </a:lnTo>
                    <a:lnTo>
                      <a:pt x="85" y="872"/>
                    </a:lnTo>
                    <a:lnTo>
                      <a:pt x="88" y="877"/>
                    </a:lnTo>
                    <a:lnTo>
                      <a:pt x="88" y="882"/>
                    </a:lnTo>
                    <a:lnTo>
                      <a:pt x="88" y="882"/>
                    </a:lnTo>
                    <a:lnTo>
                      <a:pt x="88" y="889"/>
                    </a:lnTo>
                    <a:lnTo>
                      <a:pt x="85" y="894"/>
                    </a:lnTo>
                    <a:lnTo>
                      <a:pt x="80" y="897"/>
                    </a:lnTo>
                    <a:lnTo>
                      <a:pt x="73" y="899"/>
                    </a:lnTo>
                    <a:lnTo>
                      <a:pt x="73" y="899"/>
                    </a:lnTo>
                    <a:lnTo>
                      <a:pt x="68" y="897"/>
                    </a:lnTo>
                    <a:lnTo>
                      <a:pt x="63" y="894"/>
                    </a:lnTo>
                    <a:lnTo>
                      <a:pt x="59" y="889"/>
                    </a:lnTo>
                    <a:lnTo>
                      <a:pt x="57" y="882"/>
                    </a:lnTo>
                    <a:lnTo>
                      <a:pt x="57" y="882"/>
                    </a:lnTo>
                    <a:lnTo>
                      <a:pt x="59" y="877"/>
                    </a:lnTo>
                    <a:lnTo>
                      <a:pt x="63" y="872"/>
                    </a:lnTo>
                    <a:lnTo>
                      <a:pt x="68" y="869"/>
                    </a:lnTo>
                    <a:lnTo>
                      <a:pt x="73" y="867"/>
                    </a:lnTo>
                    <a:lnTo>
                      <a:pt x="73" y="867"/>
                    </a:lnTo>
                    <a:close/>
                    <a:moveTo>
                      <a:pt x="15" y="867"/>
                    </a:moveTo>
                    <a:lnTo>
                      <a:pt x="15" y="867"/>
                    </a:lnTo>
                    <a:lnTo>
                      <a:pt x="15" y="867"/>
                    </a:lnTo>
                    <a:lnTo>
                      <a:pt x="22" y="869"/>
                    </a:lnTo>
                    <a:lnTo>
                      <a:pt x="25" y="872"/>
                    </a:lnTo>
                    <a:lnTo>
                      <a:pt x="28" y="877"/>
                    </a:lnTo>
                    <a:lnTo>
                      <a:pt x="30" y="882"/>
                    </a:lnTo>
                    <a:lnTo>
                      <a:pt x="30" y="882"/>
                    </a:lnTo>
                    <a:lnTo>
                      <a:pt x="28" y="889"/>
                    </a:lnTo>
                    <a:lnTo>
                      <a:pt x="25" y="894"/>
                    </a:lnTo>
                    <a:lnTo>
                      <a:pt x="22" y="897"/>
                    </a:lnTo>
                    <a:lnTo>
                      <a:pt x="15" y="899"/>
                    </a:lnTo>
                    <a:lnTo>
                      <a:pt x="15" y="899"/>
                    </a:lnTo>
                    <a:lnTo>
                      <a:pt x="10" y="897"/>
                    </a:lnTo>
                    <a:lnTo>
                      <a:pt x="5" y="894"/>
                    </a:lnTo>
                    <a:lnTo>
                      <a:pt x="1" y="889"/>
                    </a:lnTo>
                    <a:lnTo>
                      <a:pt x="0" y="882"/>
                    </a:lnTo>
                    <a:lnTo>
                      <a:pt x="0" y="882"/>
                    </a:lnTo>
                    <a:lnTo>
                      <a:pt x="1" y="877"/>
                    </a:lnTo>
                    <a:lnTo>
                      <a:pt x="5" y="872"/>
                    </a:lnTo>
                    <a:lnTo>
                      <a:pt x="10" y="869"/>
                    </a:lnTo>
                    <a:lnTo>
                      <a:pt x="15" y="867"/>
                    </a:lnTo>
                    <a:lnTo>
                      <a:pt x="15" y="867"/>
                    </a:lnTo>
                    <a:close/>
                    <a:moveTo>
                      <a:pt x="424" y="824"/>
                    </a:moveTo>
                    <a:lnTo>
                      <a:pt x="424" y="824"/>
                    </a:lnTo>
                    <a:lnTo>
                      <a:pt x="424" y="824"/>
                    </a:lnTo>
                    <a:lnTo>
                      <a:pt x="429" y="824"/>
                    </a:lnTo>
                    <a:lnTo>
                      <a:pt x="434" y="828"/>
                    </a:lnTo>
                    <a:lnTo>
                      <a:pt x="437" y="833"/>
                    </a:lnTo>
                    <a:lnTo>
                      <a:pt x="439" y="840"/>
                    </a:lnTo>
                    <a:lnTo>
                      <a:pt x="439" y="840"/>
                    </a:lnTo>
                    <a:lnTo>
                      <a:pt x="437" y="846"/>
                    </a:lnTo>
                    <a:lnTo>
                      <a:pt x="434" y="852"/>
                    </a:lnTo>
                    <a:lnTo>
                      <a:pt x="429" y="855"/>
                    </a:lnTo>
                    <a:lnTo>
                      <a:pt x="424" y="857"/>
                    </a:lnTo>
                    <a:lnTo>
                      <a:pt x="424" y="857"/>
                    </a:lnTo>
                    <a:lnTo>
                      <a:pt x="417" y="855"/>
                    </a:lnTo>
                    <a:lnTo>
                      <a:pt x="412" y="852"/>
                    </a:lnTo>
                    <a:lnTo>
                      <a:pt x="408" y="846"/>
                    </a:lnTo>
                    <a:lnTo>
                      <a:pt x="408" y="840"/>
                    </a:lnTo>
                    <a:lnTo>
                      <a:pt x="408" y="840"/>
                    </a:lnTo>
                    <a:lnTo>
                      <a:pt x="408" y="833"/>
                    </a:lnTo>
                    <a:lnTo>
                      <a:pt x="412" y="828"/>
                    </a:lnTo>
                    <a:lnTo>
                      <a:pt x="417" y="824"/>
                    </a:lnTo>
                    <a:lnTo>
                      <a:pt x="424" y="824"/>
                    </a:lnTo>
                    <a:lnTo>
                      <a:pt x="424" y="824"/>
                    </a:lnTo>
                    <a:close/>
                    <a:moveTo>
                      <a:pt x="364" y="824"/>
                    </a:moveTo>
                    <a:lnTo>
                      <a:pt x="364" y="824"/>
                    </a:lnTo>
                    <a:lnTo>
                      <a:pt x="364" y="824"/>
                    </a:lnTo>
                    <a:lnTo>
                      <a:pt x="371" y="824"/>
                    </a:lnTo>
                    <a:lnTo>
                      <a:pt x="376" y="828"/>
                    </a:lnTo>
                    <a:lnTo>
                      <a:pt x="379" y="833"/>
                    </a:lnTo>
                    <a:lnTo>
                      <a:pt x="381" y="840"/>
                    </a:lnTo>
                    <a:lnTo>
                      <a:pt x="381" y="840"/>
                    </a:lnTo>
                    <a:lnTo>
                      <a:pt x="379" y="846"/>
                    </a:lnTo>
                    <a:lnTo>
                      <a:pt x="376" y="852"/>
                    </a:lnTo>
                    <a:lnTo>
                      <a:pt x="371" y="855"/>
                    </a:lnTo>
                    <a:lnTo>
                      <a:pt x="364" y="857"/>
                    </a:lnTo>
                    <a:lnTo>
                      <a:pt x="364" y="857"/>
                    </a:lnTo>
                    <a:lnTo>
                      <a:pt x="359" y="855"/>
                    </a:lnTo>
                    <a:lnTo>
                      <a:pt x="354" y="852"/>
                    </a:lnTo>
                    <a:lnTo>
                      <a:pt x="350" y="846"/>
                    </a:lnTo>
                    <a:lnTo>
                      <a:pt x="349" y="840"/>
                    </a:lnTo>
                    <a:lnTo>
                      <a:pt x="349" y="840"/>
                    </a:lnTo>
                    <a:lnTo>
                      <a:pt x="350" y="833"/>
                    </a:lnTo>
                    <a:lnTo>
                      <a:pt x="354" y="828"/>
                    </a:lnTo>
                    <a:lnTo>
                      <a:pt x="359" y="824"/>
                    </a:lnTo>
                    <a:lnTo>
                      <a:pt x="364" y="824"/>
                    </a:lnTo>
                    <a:lnTo>
                      <a:pt x="364" y="824"/>
                    </a:lnTo>
                    <a:close/>
                    <a:moveTo>
                      <a:pt x="306" y="824"/>
                    </a:moveTo>
                    <a:lnTo>
                      <a:pt x="306" y="824"/>
                    </a:lnTo>
                    <a:lnTo>
                      <a:pt x="306" y="824"/>
                    </a:lnTo>
                    <a:lnTo>
                      <a:pt x="313" y="824"/>
                    </a:lnTo>
                    <a:lnTo>
                      <a:pt x="318" y="828"/>
                    </a:lnTo>
                    <a:lnTo>
                      <a:pt x="321" y="833"/>
                    </a:lnTo>
                    <a:lnTo>
                      <a:pt x="321" y="840"/>
                    </a:lnTo>
                    <a:lnTo>
                      <a:pt x="321" y="840"/>
                    </a:lnTo>
                    <a:lnTo>
                      <a:pt x="321" y="846"/>
                    </a:lnTo>
                    <a:lnTo>
                      <a:pt x="318" y="852"/>
                    </a:lnTo>
                    <a:lnTo>
                      <a:pt x="313" y="855"/>
                    </a:lnTo>
                    <a:lnTo>
                      <a:pt x="306" y="857"/>
                    </a:lnTo>
                    <a:lnTo>
                      <a:pt x="306" y="857"/>
                    </a:lnTo>
                    <a:lnTo>
                      <a:pt x="301" y="855"/>
                    </a:lnTo>
                    <a:lnTo>
                      <a:pt x="296" y="852"/>
                    </a:lnTo>
                    <a:lnTo>
                      <a:pt x="292" y="846"/>
                    </a:lnTo>
                    <a:lnTo>
                      <a:pt x="291" y="840"/>
                    </a:lnTo>
                    <a:lnTo>
                      <a:pt x="291" y="840"/>
                    </a:lnTo>
                    <a:lnTo>
                      <a:pt x="292" y="833"/>
                    </a:lnTo>
                    <a:lnTo>
                      <a:pt x="296" y="828"/>
                    </a:lnTo>
                    <a:lnTo>
                      <a:pt x="301" y="824"/>
                    </a:lnTo>
                    <a:lnTo>
                      <a:pt x="306" y="824"/>
                    </a:lnTo>
                    <a:lnTo>
                      <a:pt x="306" y="824"/>
                    </a:lnTo>
                    <a:close/>
                    <a:moveTo>
                      <a:pt x="248" y="824"/>
                    </a:moveTo>
                    <a:lnTo>
                      <a:pt x="248" y="824"/>
                    </a:lnTo>
                    <a:lnTo>
                      <a:pt x="248" y="824"/>
                    </a:lnTo>
                    <a:lnTo>
                      <a:pt x="255" y="824"/>
                    </a:lnTo>
                    <a:lnTo>
                      <a:pt x="258" y="828"/>
                    </a:lnTo>
                    <a:lnTo>
                      <a:pt x="262" y="833"/>
                    </a:lnTo>
                    <a:lnTo>
                      <a:pt x="263" y="840"/>
                    </a:lnTo>
                    <a:lnTo>
                      <a:pt x="263" y="840"/>
                    </a:lnTo>
                    <a:lnTo>
                      <a:pt x="262" y="846"/>
                    </a:lnTo>
                    <a:lnTo>
                      <a:pt x="258" y="852"/>
                    </a:lnTo>
                    <a:lnTo>
                      <a:pt x="255" y="855"/>
                    </a:lnTo>
                    <a:lnTo>
                      <a:pt x="248" y="857"/>
                    </a:lnTo>
                    <a:lnTo>
                      <a:pt x="248" y="857"/>
                    </a:lnTo>
                    <a:lnTo>
                      <a:pt x="241" y="855"/>
                    </a:lnTo>
                    <a:lnTo>
                      <a:pt x="238" y="852"/>
                    </a:lnTo>
                    <a:lnTo>
                      <a:pt x="235" y="846"/>
                    </a:lnTo>
                    <a:lnTo>
                      <a:pt x="233" y="840"/>
                    </a:lnTo>
                    <a:lnTo>
                      <a:pt x="233" y="840"/>
                    </a:lnTo>
                    <a:lnTo>
                      <a:pt x="235" y="833"/>
                    </a:lnTo>
                    <a:lnTo>
                      <a:pt x="238" y="828"/>
                    </a:lnTo>
                    <a:lnTo>
                      <a:pt x="241" y="824"/>
                    </a:lnTo>
                    <a:lnTo>
                      <a:pt x="248" y="824"/>
                    </a:lnTo>
                    <a:lnTo>
                      <a:pt x="248" y="824"/>
                    </a:lnTo>
                    <a:close/>
                    <a:moveTo>
                      <a:pt x="190" y="824"/>
                    </a:moveTo>
                    <a:lnTo>
                      <a:pt x="190" y="824"/>
                    </a:lnTo>
                    <a:lnTo>
                      <a:pt x="190" y="824"/>
                    </a:lnTo>
                    <a:lnTo>
                      <a:pt x="195" y="824"/>
                    </a:lnTo>
                    <a:lnTo>
                      <a:pt x="200" y="828"/>
                    </a:lnTo>
                    <a:lnTo>
                      <a:pt x="204" y="833"/>
                    </a:lnTo>
                    <a:lnTo>
                      <a:pt x="206" y="840"/>
                    </a:lnTo>
                    <a:lnTo>
                      <a:pt x="206" y="840"/>
                    </a:lnTo>
                    <a:lnTo>
                      <a:pt x="204" y="846"/>
                    </a:lnTo>
                    <a:lnTo>
                      <a:pt x="200" y="852"/>
                    </a:lnTo>
                    <a:lnTo>
                      <a:pt x="195" y="855"/>
                    </a:lnTo>
                    <a:lnTo>
                      <a:pt x="190" y="857"/>
                    </a:lnTo>
                    <a:lnTo>
                      <a:pt x="190" y="857"/>
                    </a:lnTo>
                    <a:lnTo>
                      <a:pt x="183" y="855"/>
                    </a:lnTo>
                    <a:lnTo>
                      <a:pt x="178" y="852"/>
                    </a:lnTo>
                    <a:lnTo>
                      <a:pt x="175" y="846"/>
                    </a:lnTo>
                    <a:lnTo>
                      <a:pt x="175" y="840"/>
                    </a:lnTo>
                    <a:lnTo>
                      <a:pt x="175" y="840"/>
                    </a:lnTo>
                    <a:lnTo>
                      <a:pt x="175" y="833"/>
                    </a:lnTo>
                    <a:lnTo>
                      <a:pt x="178" y="828"/>
                    </a:lnTo>
                    <a:lnTo>
                      <a:pt x="183" y="824"/>
                    </a:lnTo>
                    <a:lnTo>
                      <a:pt x="190" y="824"/>
                    </a:lnTo>
                    <a:lnTo>
                      <a:pt x="190" y="824"/>
                    </a:lnTo>
                    <a:close/>
                    <a:moveTo>
                      <a:pt x="132" y="824"/>
                    </a:moveTo>
                    <a:lnTo>
                      <a:pt x="132" y="824"/>
                    </a:lnTo>
                    <a:lnTo>
                      <a:pt x="132" y="824"/>
                    </a:lnTo>
                    <a:lnTo>
                      <a:pt x="137" y="824"/>
                    </a:lnTo>
                    <a:lnTo>
                      <a:pt x="143" y="828"/>
                    </a:lnTo>
                    <a:lnTo>
                      <a:pt x="146" y="833"/>
                    </a:lnTo>
                    <a:lnTo>
                      <a:pt x="148" y="840"/>
                    </a:lnTo>
                    <a:lnTo>
                      <a:pt x="148" y="840"/>
                    </a:lnTo>
                    <a:lnTo>
                      <a:pt x="146" y="846"/>
                    </a:lnTo>
                    <a:lnTo>
                      <a:pt x="143" y="852"/>
                    </a:lnTo>
                    <a:lnTo>
                      <a:pt x="137" y="855"/>
                    </a:lnTo>
                    <a:lnTo>
                      <a:pt x="132" y="857"/>
                    </a:lnTo>
                    <a:lnTo>
                      <a:pt x="132" y="857"/>
                    </a:lnTo>
                    <a:lnTo>
                      <a:pt x="126" y="855"/>
                    </a:lnTo>
                    <a:lnTo>
                      <a:pt x="120" y="852"/>
                    </a:lnTo>
                    <a:lnTo>
                      <a:pt x="117" y="846"/>
                    </a:lnTo>
                    <a:lnTo>
                      <a:pt x="115" y="840"/>
                    </a:lnTo>
                    <a:lnTo>
                      <a:pt x="115" y="840"/>
                    </a:lnTo>
                    <a:lnTo>
                      <a:pt x="117" y="833"/>
                    </a:lnTo>
                    <a:lnTo>
                      <a:pt x="120" y="828"/>
                    </a:lnTo>
                    <a:lnTo>
                      <a:pt x="126" y="824"/>
                    </a:lnTo>
                    <a:lnTo>
                      <a:pt x="132" y="824"/>
                    </a:lnTo>
                    <a:lnTo>
                      <a:pt x="132" y="824"/>
                    </a:lnTo>
                    <a:close/>
                    <a:moveTo>
                      <a:pt x="73" y="824"/>
                    </a:moveTo>
                    <a:lnTo>
                      <a:pt x="73" y="824"/>
                    </a:lnTo>
                    <a:lnTo>
                      <a:pt x="73" y="824"/>
                    </a:lnTo>
                    <a:lnTo>
                      <a:pt x="80" y="824"/>
                    </a:lnTo>
                    <a:lnTo>
                      <a:pt x="85" y="828"/>
                    </a:lnTo>
                    <a:lnTo>
                      <a:pt x="88" y="833"/>
                    </a:lnTo>
                    <a:lnTo>
                      <a:pt x="88" y="840"/>
                    </a:lnTo>
                    <a:lnTo>
                      <a:pt x="88" y="840"/>
                    </a:lnTo>
                    <a:lnTo>
                      <a:pt x="88" y="846"/>
                    </a:lnTo>
                    <a:lnTo>
                      <a:pt x="85" y="852"/>
                    </a:lnTo>
                    <a:lnTo>
                      <a:pt x="80" y="855"/>
                    </a:lnTo>
                    <a:lnTo>
                      <a:pt x="73" y="857"/>
                    </a:lnTo>
                    <a:lnTo>
                      <a:pt x="73" y="857"/>
                    </a:lnTo>
                    <a:lnTo>
                      <a:pt x="68" y="855"/>
                    </a:lnTo>
                    <a:lnTo>
                      <a:pt x="63" y="852"/>
                    </a:lnTo>
                    <a:lnTo>
                      <a:pt x="59" y="846"/>
                    </a:lnTo>
                    <a:lnTo>
                      <a:pt x="57" y="840"/>
                    </a:lnTo>
                    <a:lnTo>
                      <a:pt x="57" y="840"/>
                    </a:lnTo>
                    <a:lnTo>
                      <a:pt x="59" y="833"/>
                    </a:lnTo>
                    <a:lnTo>
                      <a:pt x="63" y="828"/>
                    </a:lnTo>
                    <a:lnTo>
                      <a:pt x="68" y="824"/>
                    </a:lnTo>
                    <a:lnTo>
                      <a:pt x="73" y="824"/>
                    </a:lnTo>
                    <a:lnTo>
                      <a:pt x="73" y="824"/>
                    </a:lnTo>
                    <a:close/>
                    <a:moveTo>
                      <a:pt x="15" y="824"/>
                    </a:moveTo>
                    <a:lnTo>
                      <a:pt x="15" y="824"/>
                    </a:lnTo>
                    <a:lnTo>
                      <a:pt x="15" y="824"/>
                    </a:lnTo>
                    <a:lnTo>
                      <a:pt x="22" y="824"/>
                    </a:lnTo>
                    <a:lnTo>
                      <a:pt x="25" y="828"/>
                    </a:lnTo>
                    <a:lnTo>
                      <a:pt x="28" y="833"/>
                    </a:lnTo>
                    <a:lnTo>
                      <a:pt x="30" y="840"/>
                    </a:lnTo>
                    <a:lnTo>
                      <a:pt x="30" y="840"/>
                    </a:lnTo>
                    <a:lnTo>
                      <a:pt x="28" y="846"/>
                    </a:lnTo>
                    <a:lnTo>
                      <a:pt x="25" y="852"/>
                    </a:lnTo>
                    <a:lnTo>
                      <a:pt x="22" y="855"/>
                    </a:lnTo>
                    <a:lnTo>
                      <a:pt x="15" y="857"/>
                    </a:lnTo>
                    <a:lnTo>
                      <a:pt x="15" y="857"/>
                    </a:lnTo>
                    <a:lnTo>
                      <a:pt x="10" y="855"/>
                    </a:lnTo>
                    <a:lnTo>
                      <a:pt x="5" y="852"/>
                    </a:lnTo>
                    <a:lnTo>
                      <a:pt x="1" y="846"/>
                    </a:lnTo>
                    <a:lnTo>
                      <a:pt x="0" y="840"/>
                    </a:lnTo>
                    <a:lnTo>
                      <a:pt x="0" y="840"/>
                    </a:lnTo>
                    <a:lnTo>
                      <a:pt x="1" y="833"/>
                    </a:lnTo>
                    <a:lnTo>
                      <a:pt x="5" y="828"/>
                    </a:lnTo>
                    <a:lnTo>
                      <a:pt x="10" y="824"/>
                    </a:lnTo>
                    <a:lnTo>
                      <a:pt x="15" y="824"/>
                    </a:lnTo>
                    <a:lnTo>
                      <a:pt x="15" y="824"/>
                    </a:lnTo>
                    <a:close/>
                    <a:moveTo>
                      <a:pt x="424" y="780"/>
                    </a:moveTo>
                    <a:lnTo>
                      <a:pt x="424" y="780"/>
                    </a:lnTo>
                    <a:lnTo>
                      <a:pt x="424" y="780"/>
                    </a:lnTo>
                    <a:lnTo>
                      <a:pt x="429" y="782"/>
                    </a:lnTo>
                    <a:lnTo>
                      <a:pt x="434" y="785"/>
                    </a:lnTo>
                    <a:lnTo>
                      <a:pt x="437" y="790"/>
                    </a:lnTo>
                    <a:lnTo>
                      <a:pt x="439" y="797"/>
                    </a:lnTo>
                    <a:lnTo>
                      <a:pt x="439" y="797"/>
                    </a:lnTo>
                    <a:lnTo>
                      <a:pt x="437" y="802"/>
                    </a:lnTo>
                    <a:lnTo>
                      <a:pt x="434" y="807"/>
                    </a:lnTo>
                    <a:lnTo>
                      <a:pt x="429" y="811"/>
                    </a:lnTo>
                    <a:lnTo>
                      <a:pt x="424" y="812"/>
                    </a:lnTo>
                    <a:lnTo>
                      <a:pt x="424" y="812"/>
                    </a:lnTo>
                    <a:lnTo>
                      <a:pt x="417" y="811"/>
                    </a:lnTo>
                    <a:lnTo>
                      <a:pt x="412" y="807"/>
                    </a:lnTo>
                    <a:lnTo>
                      <a:pt x="408" y="802"/>
                    </a:lnTo>
                    <a:lnTo>
                      <a:pt x="408" y="797"/>
                    </a:lnTo>
                    <a:lnTo>
                      <a:pt x="408" y="797"/>
                    </a:lnTo>
                    <a:lnTo>
                      <a:pt x="408" y="790"/>
                    </a:lnTo>
                    <a:lnTo>
                      <a:pt x="412" y="785"/>
                    </a:lnTo>
                    <a:lnTo>
                      <a:pt x="417" y="782"/>
                    </a:lnTo>
                    <a:lnTo>
                      <a:pt x="424" y="780"/>
                    </a:lnTo>
                    <a:lnTo>
                      <a:pt x="424" y="780"/>
                    </a:lnTo>
                    <a:close/>
                    <a:moveTo>
                      <a:pt x="364" y="780"/>
                    </a:moveTo>
                    <a:lnTo>
                      <a:pt x="364" y="780"/>
                    </a:lnTo>
                    <a:lnTo>
                      <a:pt x="364" y="780"/>
                    </a:lnTo>
                    <a:lnTo>
                      <a:pt x="371" y="782"/>
                    </a:lnTo>
                    <a:lnTo>
                      <a:pt x="376" y="785"/>
                    </a:lnTo>
                    <a:lnTo>
                      <a:pt x="379" y="790"/>
                    </a:lnTo>
                    <a:lnTo>
                      <a:pt x="381" y="797"/>
                    </a:lnTo>
                    <a:lnTo>
                      <a:pt x="381" y="797"/>
                    </a:lnTo>
                    <a:lnTo>
                      <a:pt x="379" y="802"/>
                    </a:lnTo>
                    <a:lnTo>
                      <a:pt x="376" y="807"/>
                    </a:lnTo>
                    <a:lnTo>
                      <a:pt x="371" y="811"/>
                    </a:lnTo>
                    <a:lnTo>
                      <a:pt x="364" y="812"/>
                    </a:lnTo>
                    <a:lnTo>
                      <a:pt x="364" y="812"/>
                    </a:lnTo>
                    <a:lnTo>
                      <a:pt x="359" y="811"/>
                    </a:lnTo>
                    <a:lnTo>
                      <a:pt x="354" y="807"/>
                    </a:lnTo>
                    <a:lnTo>
                      <a:pt x="350" y="802"/>
                    </a:lnTo>
                    <a:lnTo>
                      <a:pt x="349" y="797"/>
                    </a:lnTo>
                    <a:lnTo>
                      <a:pt x="349" y="797"/>
                    </a:lnTo>
                    <a:lnTo>
                      <a:pt x="350" y="790"/>
                    </a:lnTo>
                    <a:lnTo>
                      <a:pt x="354" y="785"/>
                    </a:lnTo>
                    <a:lnTo>
                      <a:pt x="359" y="782"/>
                    </a:lnTo>
                    <a:lnTo>
                      <a:pt x="364" y="780"/>
                    </a:lnTo>
                    <a:lnTo>
                      <a:pt x="364" y="780"/>
                    </a:lnTo>
                    <a:close/>
                    <a:moveTo>
                      <a:pt x="306" y="780"/>
                    </a:moveTo>
                    <a:lnTo>
                      <a:pt x="306" y="780"/>
                    </a:lnTo>
                    <a:lnTo>
                      <a:pt x="306" y="780"/>
                    </a:lnTo>
                    <a:lnTo>
                      <a:pt x="313" y="782"/>
                    </a:lnTo>
                    <a:lnTo>
                      <a:pt x="318" y="785"/>
                    </a:lnTo>
                    <a:lnTo>
                      <a:pt x="321" y="790"/>
                    </a:lnTo>
                    <a:lnTo>
                      <a:pt x="321" y="797"/>
                    </a:lnTo>
                    <a:lnTo>
                      <a:pt x="321" y="797"/>
                    </a:lnTo>
                    <a:lnTo>
                      <a:pt x="321" y="802"/>
                    </a:lnTo>
                    <a:lnTo>
                      <a:pt x="318" y="807"/>
                    </a:lnTo>
                    <a:lnTo>
                      <a:pt x="313" y="811"/>
                    </a:lnTo>
                    <a:lnTo>
                      <a:pt x="306" y="812"/>
                    </a:lnTo>
                    <a:lnTo>
                      <a:pt x="306" y="812"/>
                    </a:lnTo>
                    <a:lnTo>
                      <a:pt x="301" y="811"/>
                    </a:lnTo>
                    <a:lnTo>
                      <a:pt x="296" y="807"/>
                    </a:lnTo>
                    <a:lnTo>
                      <a:pt x="292" y="802"/>
                    </a:lnTo>
                    <a:lnTo>
                      <a:pt x="291" y="797"/>
                    </a:lnTo>
                    <a:lnTo>
                      <a:pt x="291" y="797"/>
                    </a:lnTo>
                    <a:lnTo>
                      <a:pt x="292" y="790"/>
                    </a:lnTo>
                    <a:lnTo>
                      <a:pt x="296" y="785"/>
                    </a:lnTo>
                    <a:lnTo>
                      <a:pt x="301" y="782"/>
                    </a:lnTo>
                    <a:lnTo>
                      <a:pt x="306" y="780"/>
                    </a:lnTo>
                    <a:lnTo>
                      <a:pt x="306" y="780"/>
                    </a:lnTo>
                    <a:close/>
                    <a:moveTo>
                      <a:pt x="248" y="780"/>
                    </a:moveTo>
                    <a:lnTo>
                      <a:pt x="248" y="780"/>
                    </a:lnTo>
                    <a:lnTo>
                      <a:pt x="248" y="780"/>
                    </a:lnTo>
                    <a:lnTo>
                      <a:pt x="255" y="782"/>
                    </a:lnTo>
                    <a:lnTo>
                      <a:pt x="258" y="785"/>
                    </a:lnTo>
                    <a:lnTo>
                      <a:pt x="262" y="790"/>
                    </a:lnTo>
                    <a:lnTo>
                      <a:pt x="263" y="797"/>
                    </a:lnTo>
                    <a:lnTo>
                      <a:pt x="263" y="797"/>
                    </a:lnTo>
                    <a:lnTo>
                      <a:pt x="262" y="802"/>
                    </a:lnTo>
                    <a:lnTo>
                      <a:pt x="258" y="807"/>
                    </a:lnTo>
                    <a:lnTo>
                      <a:pt x="255" y="811"/>
                    </a:lnTo>
                    <a:lnTo>
                      <a:pt x="248" y="812"/>
                    </a:lnTo>
                    <a:lnTo>
                      <a:pt x="248" y="812"/>
                    </a:lnTo>
                    <a:lnTo>
                      <a:pt x="241" y="811"/>
                    </a:lnTo>
                    <a:lnTo>
                      <a:pt x="238" y="807"/>
                    </a:lnTo>
                    <a:lnTo>
                      <a:pt x="235" y="802"/>
                    </a:lnTo>
                    <a:lnTo>
                      <a:pt x="233" y="797"/>
                    </a:lnTo>
                    <a:lnTo>
                      <a:pt x="233" y="797"/>
                    </a:lnTo>
                    <a:lnTo>
                      <a:pt x="235" y="790"/>
                    </a:lnTo>
                    <a:lnTo>
                      <a:pt x="238" y="785"/>
                    </a:lnTo>
                    <a:lnTo>
                      <a:pt x="241" y="782"/>
                    </a:lnTo>
                    <a:lnTo>
                      <a:pt x="248" y="780"/>
                    </a:lnTo>
                    <a:lnTo>
                      <a:pt x="248" y="780"/>
                    </a:lnTo>
                    <a:close/>
                    <a:moveTo>
                      <a:pt x="190" y="780"/>
                    </a:moveTo>
                    <a:lnTo>
                      <a:pt x="190" y="780"/>
                    </a:lnTo>
                    <a:lnTo>
                      <a:pt x="190" y="780"/>
                    </a:lnTo>
                    <a:lnTo>
                      <a:pt x="195" y="782"/>
                    </a:lnTo>
                    <a:lnTo>
                      <a:pt x="200" y="785"/>
                    </a:lnTo>
                    <a:lnTo>
                      <a:pt x="204" y="790"/>
                    </a:lnTo>
                    <a:lnTo>
                      <a:pt x="206" y="797"/>
                    </a:lnTo>
                    <a:lnTo>
                      <a:pt x="206" y="797"/>
                    </a:lnTo>
                    <a:lnTo>
                      <a:pt x="204" y="802"/>
                    </a:lnTo>
                    <a:lnTo>
                      <a:pt x="200" y="807"/>
                    </a:lnTo>
                    <a:lnTo>
                      <a:pt x="195" y="811"/>
                    </a:lnTo>
                    <a:lnTo>
                      <a:pt x="190" y="812"/>
                    </a:lnTo>
                    <a:lnTo>
                      <a:pt x="190" y="812"/>
                    </a:lnTo>
                    <a:lnTo>
                      <a:pt x="183" y="811"/>
                    </a:lnTo>
                    <a:lnTo>
                      <a:pt x="178" y="807"/>
                    </a:lnTo>
                    <a:lnTo>
                      <a:pt x="175" y="802"/>
                    </a:lnTo>
                    <a:lnTo>
                      <a:pt x="175" y="797"/>
                    </a:lnTo>
                    <a:lnTo>
                      <a:pt x="175" y="797"/>
                    </a:lnTo>
                    <a:lnTo>
                      <a:pt x="175" y="790"/>
                    </a:lnTo>
                    <a:lnTo>
                      <a:pt x="178" y="785"/>
                    </a:lnTo>
                    <a:lnTo>
                      <a:pt x="183" y="782"/>
                    </a:lnTo>
                    <a:lnTo>
                      <a:pt x="190" y="780"/>
                    </a:lnTo>
                    <a:lnTo>
                      <a:pt x="190" y="780"/>
                    </a:lnTo>
                    <a:close/>
                    <a:moveTo>
                      <a:pt x="132" y="780"/>
                    </a:moveTo>
                    <a:lnTo>
                      <a:pt x="132" y="780"/>
                    </a:lnTo>
                    <a:lnTo>
                      <a:pt x="132" y="780"/>
                    </a:lnTo>
                    <a:lnTo>
                      <a:pt x="137" y="782"/>
                    </a:lnTo>
                    <a:lnTo>
                      <a:pt x="143" y="785"/>
                    </a:lnTo>
                    <a:lnTo>
                      <a:pt x="146" y="790"/>
                    </a:lnTo>
                    <a:lnTo>
                      <a:pt x="148" y="797"/>
                    </a:lnTo>
                    <a:lnTo>
                      <a:pt x="148" y="797"/>
                    </a:lnTo>
                    <a:lnTo>
                      <a:pt x="146" y="802"/>
                    </a:lnTo>
                    <a:lnTo>
                      <a:pt x="143" y="807"/>
                    </a:lnTo>
                    <a:lnTo>
                      <a:pt x="137" y="811"/>
                    </a:lnTo>
                    <a:lnTo>
                      <a:pt x="132" y="812"/>
                    </a:lnTo>
                    <a:lnTo>
                      <a:pt x="132" y="812"/>
                    </a:lnTo>
                    <a:lnTo>
                      <a:pt x="126" y="811"/>
                    </a:lnTo>
                    <a:lnTo>
                      <a:pt x="120" y="807"/>
                    </a:lnTo>
                    <a:lnTo>
                      <a:pt x="117" y="802"/>
                    </a:lnTo>
                    <a:lnTo>
                      <a:pt x="115" y="797"/>
                    </a:lnTo>
                    <a:lnTo>
                      <a:pt x="115" y="797"/>
                    </a:lnTo>
                    <a:lnTo>
                      <a:pt x="117" y="790"/>
                    </a:lnTo>
                    <a:lnTo>
                      <a:pt x="120" y="785"/>
                    </a:lnTo>
                    <a:lnTo>
                      <a:pt x="126" y="782"/>
                    </a:lnTo>
                    <a:lnTo>
                      <a:pt x="132" y="780"/>
                    </a:lnTo>
                    <a:lnTo>
                      <a:pt x="132" y="780"/>
                    </a:lnTo>
                    <a:close/>
                    <a:moveTo>
                      <a:pt x="73" y="780"/>
                    </a:moveTo>
                    <a:lnTo>
                      <a:pt x="73" y="780"/>
                    </a:lnTo>
                    <a:lnTo>
                      <a:pt x="73" y="780"/>
                    </a:lnTo>
                    <a:lnTo>
                      <a:pt x="80" y="782"/>
                    </a:lnTo>
                    <a:lnTo>
                      <a:pt x="85" y="785"/>
                    </a:lnTo>
                    <a:lnTo>
                      <a:pt x="88" y="790"/>
                    </a:lnTo>
                    <a:lnTo>
                      <a:pt x="88" y="797"/>
                    </a:lnTo>
                    <a:lnTo>
                      <a:pt x="88" y="797"/>
                    </a:lnTo>
                    <a:lnTo>
                      <a:pt x="88" y="802"/>
                    </a:lnTo>
                    <a:lnTo>
                      <a:pt x="85" y="807"/>
                    </a:lnTo>
                    <a:lnTo>
                      <a:pt x="80" y="811"/>
                    </a:lnTo>
                    <a:lnTo>
                      <a:pt x="73" y="812"/>
                    </a:lnTo>
                    <a:lnTo>
                      <a:pt x="73" y="812"/>
                    </a:lnTo>
                    <a:lnTo>
                      <a:pt x="68" y="811"/>
                    </a:lnTo>
                    <a:lnTo>
                      <a:pt x="63" y="807"/>
                    </a:lnTo>
                    <a:lnTo>
                      <a:pt x="59" y="802"/>
                    </a:lnTo>
                    <a:lnTo>
                      <a:pt x="57" y="797"/>
                    </a:lnTo>
                    <a:lnTo>
                      <a:pt x="57" y="797"/>
                    </a:lnTo>
                    <a:lnTo>
                      <a:pt x="59" y="790"/>
                    </a:lnTo>
                    <a:lnTo>
                      <a:pt x="63" y="785"/>
                    </a:lnTo>
                    <a:lnTo>
                      <a:pt x="68" y="782"/>
                    </a:lnTo>
                    <a:lnTo>
                      <a:pt x="73" y="780"/>
                    </a:lnTo>
                    <a:lnTo>
                      <a:pt x="73" y="780"/>
                    </a:lnTo>
                    <a:close/>
                    <a:moveTo>
                      <a:pt x="15" y="780"/>
                    </a:moveTo>
                    <a:lnTo>
                      <a:pt x="15" y="780"/>
                    </a:lnTo>
                    <a:lnTo>
                      <a:pt x="15" y="780"/>
                    </a:lnTo>
                    <a:lnTo>
                      <a:pt x="22" y="782"/>
                    </a:lnTo>
                    <a:lnTo>
                      <a:pt x="25" y="785"/>
                    </a:lnTo>
                    <a:lnTo>
                      <a:pt x="28" y="790"/>
                    </a:lnTo>
                    <a:lnTo>
                      <a:pt x="30" y="797"/>
                    </a:lnTo>
                    <a:lnTo>
                      <a:pt x="30" y="797"/>
                    </a:lnTo>
                    <a:lnTo>
                      <a:pt x="28" y="802"/>
                    </a:lnTo>
                    <a:lnTo>
                      <a:pt x="25" y="807"/>
                    </a:lnTo>
                    <a:lnTo>
                      <a:pt x="22" y="811"/>
                    </a:lnTo>
                    <a:lnTo>
                      <a:pt x="15" y="812"/>
                    </a:lnTo>
                    <a:lnTo>
                      <a:pt x="15" y="812"/>
                    </a:lnTo>
                    <a:lnTo>
                      <a:pt x="10" y="811"/>
                    </a:lnTo>
                    <a:lnTo>
                      <a:pt x="5" y="807"/>
                    </a:lnTo>
                    <a:lnTo>
                      <a:pt x="1" y="802"/>
                    </a:lnTo>
                    <a:lnTo>
                      <a:pt x="0" y="797"/>
                    </a:lnTo>
                    <a:lnTo>
                      <a:pt x="0" y="797"/>
                    </a:lnTo>
                    <a:lnTo>
                      <a:pt x="1" y="790"/>
                    </a:lnTo>
                    <a:lnTo>
                      <a:pt x="5" y="785"/>
                    </a:lnTo>
                    <a:lnTo>
                      <a:pt x="10" y="782"/>
                    </a:lnTo>
                    <a:lnTo>
                      <a:pt x="15" y="780"/>
                    </a:lnTo>
                    <a:lnTo>
                      <a:pt x="15" y="780"/>
                    </a:lnTo>
                    <a:close/>
                    <a:moveTo>
                      <a:pt x="424" y="737"/>
                    </a:moveTo>
                    <a:lnTo>
                      <a:pt x="424" y="737"/>
                    </a:lnTo>
                    <a:lnTo>
                      <a:pt x="424" y="737"/>
                    </a:lnTo>
                    <a:lnTo>
                      <a:pt x="429" y="737"/>
                    </a:lnTo>
                    <a:lnTo>
                      <a:pt x="434" y="741"/>
                    </a:lnTo>
                    <a:lnTo>
                      <a:pt x="437" y="746"/>
                    </a:lnTo>
                    <a:lnTo>
                      <a:pt x="439" y="753"/>
                    </a:lnTo>
                    <a:lnTo>
                      <a:pt x="439" y="753"/>
                    </a:lnTo>
                    <a:lnTo>
                      <a:pt x="437" y="760"/>
                    </a:lnTo>
                    <a:lnTo>
                      <a:pt x="434" y="765"/>
                    </a:lnTo>
                    <a:lnTo>
                      <a:pt x="429" y="768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7" y="768"/>
                    </a:lnTo>
                    <a:lnTo>
                      <a:pt x="412" y="765"/>
                    </a:lnTo>
                    <a:lnTo>
                      <a:pt x="408" y="760"/>
                    </a:lnTo>
                    <a:lnTo>
                      <a:pt x="408" y="753"/>
                    </a:lnTo>
                    <a:lnTo>
                      <a:pt x="408" y="753"/>
                    </a:lnTo>
                    <a:lnTo>
                      <a:pt x="408" y="746"/>
                    </a:lnTo>
                    <a:lnTo>
                      <a:pt x="412" y="741"/>
                    </a:lnTo>
                    <a:lnTo>
                      <a:pt x="417" y="737"/>
                    </a:lnTo>
                    <a:lnTo>
                      <a:pt x="424" y="737"/>
                    </a:lnTo>
                    <a:lnTo>
                      <a:pt x="424" y="737"/>
                    </a:lnTo>
                    <a:close/>
                    <a:moveTo>
                      <a:pt x="364" y="737"/>
                    </a:moveTo>
                    <a:lnTo>
                      <a:pt x="364" y="737"/>
                    </a:lnTo>
                    <a:lnTo>
                      <a:pt x="364" y="737"/>
                    </a:lnTo>
                    <a:lnTo>
                      <a:pt x="371" y="737"/>
                    </a:lnTo>
                    <a:lnTo>
                      <a:pt x="376" y="741"/>
                    </a:lnTo>
                    <a:lnTo>
                      <a:pt x="379" y="746"/>
                    </a:lnTo>
                    <a:lnTo>
                      <a:pt x="381" y="753"/>
                    </a:lnTo>
                    <a:lnTo>
                      <a:pt x="381" y="753"/>
                    </a:lnTo>
                    <a:lnTo>
                      <a:pt x="379" y="760"/>
                    </a:lnTo>
                    <a:lnTo>
                      <a:pt x="376" y="765"/>
                    </a:lnTo>
                    <a:lnTo>
                      <a:pt x="371" y="768"/>
                    </a:lnTo>
                    <a:lnTo>
                      <a:pt x="364" y="770"/>
                    </a:lnTo>
                    <a:lnTo>
                      <a:pt x="364" y="770"/>
                    </a:lnTo>
                    <a:lnTo>
                      <a:pt x="359" y="768"/>
                    </a:lnTo>
                    <a:lnTo>
                      <a:pt x="354" y="765"/>
                    </a:lnTo>
                    <a:lnTo>
                      <a:pt x="350" y="760"/>
                    </a:lnTo>
                    <a:lnTo>
                      <a:pt x="349" y="753"/>
                    </a:lnTo>
                    <a:lnTo>
                      <a:pt x="349" y="753"/>
                    </a:lnTo>
                    <a:lnTo>
                      <a:pt x="350" y="746"/>
                    </a:lnTo>
                    <a:lnTo>
                      <a:pt x="354" y="741"/>
                    </a:lnTo>
                    <a:lnTo>
                      <a:pt x="359" y="737"/>
                    </a:lnTo>
                    <a:lnTo>
                      <a:pt x="364" y="737"/>
                    </a:lnTo>
                    <a:lnTo>
                      <a:pt x="364" y="737"/>
                    </a:lnTo>
                    <a:close/>
                    <a:moveTo>
                      <a:pt x="306" y="737"/>
                    </a:moveTo>
                    <a:lnTo>
                      <a:pt x="306" y="737"/>
                    </a:lnTo>
                    <a:lnTo>
                      <a:pt x="306" y="737"/>
                    </a:lnTo>
                    <a:lnTo>
                      <a:pt x="313" y="737"/>
                    </a:lnTo>
                    <a:lnTo>
                      <a:pt x="318" y="741"/>
                    </a:lnTo>
                    <a:lnTo>
                      <a:pt x="321" y="746"/>
                    </a:lnTo>
                    <a:lnTo>
                      <a:pt x="321" y="753"/>
                    </a:lnTo>
                    <a:lnTo>
                      <a:pt x="321" y="753"/>
                    </a:lnTo>
                    <a:lnTo>
                      <a:pt x="321" y="760"/>
                    </a:lnTo>
                    <a:lnTo>
                      <a:pt x="318" y="765"/>
                    </a:lnTo>
                    <a:lnTo>
                      <a:pt x="313" y="768"/>
                    </a:lnTo>
                    <a:lnTo>
                      <a:pt x="306" y="770"/>
                    </a:lnTo>
                    <a:lnTo>
                      <a:pt x="306" y="770"/>
                    </a:lnTo>
                    <a:lnTo>
                      <a:pt x="301" y="768"/>
                    </a:lnTo>
                    <a:lnTo>
                      <a:pt x="296" y="765"/>
                    </a:lnTo>
                    <a:lnTo>
                      <a:pt x="292" y="760"/>
                    </a:lnTo>
                    <a:lnTo>
                      <a:pt x="291" y="753"/>
                    </a:lnTo>
                    <a:lnTo>
                      <a:pt x="291" y="753"/>
                    </a:lnTo>
                    <a:lnTo>
                      <a:pt x="292" y="746"/>
                    </a:lnTo>
                    <a:lnTo>
                      <a:pt x="296" y="741"/>
                    </a:lnTo>
                    <a:lnTo>
                      <a:pt x="301" y="737"/>
                    </a:lnTo>
                    <a:lnTo>
                      <a:pt x="306" y="737"/>
                    </a:lnTo>
                    <a:lnTo>
                      <a:pt x="306" y="737"/>
                    </a:lnTo>
                    <a:close/>
                    <a:moveTo>
                      <a:pt x="248" y="737"/>
                    </a:moveTo>
                    <a:lnTo>
                      <a:pt x="248" y="737"/>
                    </a:lnTo>
                    <a:lnTo>
                      <a:pt x="248" y="737"/>
                    </a:lnTo>
                    <a:lnTo>
                      <a:pt x="255" y="737"/>
                    </a:lnTo>
                    <a:lnTo>
                      <a:pt x="258" y="741"/>
                    </a:lnTo>
                    <a:lnTo>
                      <a:pt x="262" y="746"/>
                    </a:lnTo>
                    <a:lnTo>
                      <a:pt x="263" y="753"/>
                    </a:lnTo>
                    <a:lnTo>
                      <a:pt x="263" y="753"/>
                    </a:lnTo>
                    <a:lnTo>
                      <a:pt x="262" y="760"/>
                    </a:lnTo>
                    <a:lnTo>
                      <a:pt x="258" y="765"/>
                    </a:lnTo>
                    <a:lnTo>
                      <a:pt x="255" y="768"/>
                    </a:lnTo>
                    <a:lnTo>
                      <a:pt x="248" y="770"/>
                    </a:lnTo>
                    <a:lnTo>
                      <a:pt x="248" y="770"/>
                    </a:lnTo>
                    <a:lnTo>
                      <a:pt x="241" y="768"/>
                    </a:lnTo>
                    <a:lnTo>
                      <a:pt x="238" y="765"/>
                    </a:lnTo>
                    <a:lnTo>
                      <a:pt x="235" y="760"/>
                    </a:lnTo>
                    <a:lnTo>
                      <a:pt x="233" y="753"/>
                    </a:lnTo>
                    <a:lnTo>
                      <a:pt x="233" y="753"/>
                    </a:lnTo>
                    <a:lnTo>
                      <a:pt x="235" y="746"/>
                    </a:lnTo>
                    <a:lnTo>
                      <a:pt x="238" y="741"/>
                    </a:lnTo>
                    <a:lnTo>
                      <a:pt x="241" y="737"/>
                    </a:lnTo>
                    <a:lnTo>
                      <a:pt x="248" y="737"/>
                    </a:lnTo>
                    <a:lnTo>
                      <a:pt x="248" y="737"/>
                    </a:lnTo>
                    <a:close/>
                    <a:moveTo>
                      <a:pt x="190" y="737"/>
                    </a:moveTo>
                    <a:lnTo>
                      <a:pt x="190" y="737"/>
                    </a:lnTo>
                    <a:lnTo>
                      <a:pt x="190" y="737"/>
                    </a:lnTo>
                    <a:lnTo>
                      <a:pt x="195" y="737"/>
                    </a:lnTo>
                    <a:lnTo>
                      <a:pt x="200" y="741"/>
                    </a:lnTo>
                    <a:lnTo>
                      <a:pt x="204" y="746"/>
                    </a:lnTo>
                    <a:lnTo>
                      <a:pt x="206" y="753"/>
                    </a:lnTo>
                    <a:lnTo>
                      <a:pt x="206" y="753"/>
                    </a:lnTo>
                    <a:lnTo>
                      <a:pt x="204" y="760"/>
                    </a:lnTo>
                    <a:lnTo>
                      <a:pt x="200" y="765"/>
                    </a:lnTo>
                    <a:lnTo>
                      <a:pt x="195" y="768"/>
                    </a:lnTo>
                    <a:lnTo>
                      <a:pt x="190" y="770"/>
                    </a:lnTo>
                    <a:lnTo>
                      <a:pt x="190" y="770"/>
                    </a:lnTo>
                    <a:lnTo>
                      <a:pt x="183" y="768"/>
                    </a:lnTo>
                    <a:lnTo>
                      <a:pt x="178" y="765"/>
                    </a:lnTo>
                    <a:lnTo>
                      <a:pt x="175" y="760"/>
                    </a:lnTo>
                    <a:lnTo>
                      <a:pt x="175" y="753"/>
                    </a:lnTo>
                    <a:lnTo>
                      <a:pt x="175" y="753"/>
                    </a:lnTo>
                    <a:lnTo>
                      <a:pt x="175" y="746"/>
                    </a:lnTo>
                    <a:lnTo>
                      <a:pt x="178" y="741"/>
                    </a:lnTo>
                    <a:lnTo>
                      <a:pt x="183" y="737"/>
                    </a:lnTo>
                    <a:lnTo>
                      <a:pt x="190" y="737"/>
                    </a:lnTo>
                    <a:lnTo>
                      <a:pt x="190" y="737"/>
                    </a:lnTo>
                    <a:close/>
                    <a:moveTo>
                      <a:pt x="132" y="737"/>
                    </a:moveTo>
                    <a:lnTo>
                      <a:pt x="132" y="737"/>
                    </a:lnTo>
                    <a:lnTo>
                      <a:pt x="132" y="737"/>
                    </a:lnTo>
                    <a:lnTo>
                      <a:pt x="137" y="737"/>
                    </a:lnTo>
                    <a:lnTo>
                      <a:pt x="143" y="741"/>
                    </a:lnTo>
                    <a:lnTo>
                      <a:pt x="146" y="746"/>
                    </a:lnTo>
                    <a:lnTo>
                      <a:pt x="148" y="753"/>
                    </a:lnTo>
                    <a:lnTo>
                      <a:pt x="148" y="753"/>
                    </a:lnTo>
                    <a:lnTo>
                      <a:pt x="146" y="760"/>
                    </a:lnTo>
                    <a:lnTo>
                      <a:pt x="143" y="765"/>
                    </a:lnTo>
                    <a:lnTo>
                      <a:pt x="137" y="768"/>
                    </a:lnTo>
                    <a:lnTo>
                      <a:pt x="132" y="770"/>
                    </a:lnTo>
                    <a:lnTo>
                      <a:pt x="132" y="770"/>
                    </a:lnTo>
                    <a:lnTo>
                      <a:pt x="126" y="768"/>
                    </a:lnTo>
                    <a:lnTo>
                      <a:pt x="120" y="765"/>
                    </a:lnTo>
                    <a:lnTo>
                      <a:pt x="117" y="760"/>
                    </a:lnTo>
                    <a:lnTo>
                      <a:pt x="115" y="753"/>
                    </a:lnTo>
                    <a:lnTo>
                      <a:pt x="115" y="753"/>
                    </a:lnTo>
                    <a:lnTo>
                      <a:pt x="117" y="746"/>
                    </a:lnTo>
                    <a:lnTo>
                      <a:pt x="120" y="741"/>
                    </a:lnTo>
                    <a:lnTo>
                      <a:pt x="126" y="737"/>
                    </a:lnTo>
                    <a:lnTo>
                      <a:pt x="132" y="737"/>
                    </a:lnTo>
                    <a:lnTo>
                      <a:pt x="132" y="737"/>
                    </a:lnTo>
                    <a:close/>
                    <a:moveTo>
                      <a:pt x="73" y="737"/>
                    </a:moveTo>
                    <a:lnTo>
                      <a:pt x="73" y="737"/>
                    </a:lnTo>
                    <a:lnTo>
                      <a:pt x="73" y="737"/>
                    </a:lnTo>
                    <a:lnTo>
                      <a:pt x="80" y="737"/>
                    </a:lnTo>
                    <a:lnTo>
                      <a:pt x="85" y="741"/>
                    </a:lnTo>
                    <a:lnTo>
                      <a:pt x="88" y="746"/>
                    </a:lnTo>
                    <a:lnTo>
                      <a:pt x="88" y="753"/>
                    </a:lnTo>
                    <a:lnTo>
                      <a:pt x="88" y="753"/>
                    </a:lnTo>
                    <a:lnTo>
                      <a:pt x="88" y="760"/>
                    </a:lnTo>
                    <a:lnTo>
                      <a:pt x="85" y="765"/>
                    </a:lnTo>
                    <a:lnTo>
                      <a:pt x="80" y="768"/>
                    </a:lnTo>
                    <a:lnTo>
                      <a:pt x="73" y="770"/>
                    </a:lnTo>
                    <a:lnTo>
                      <a:pt x="73" y="770"/>
                    </a:lnTo>
                    <a:lnTo>
                      <a:pt x="68" y="768"/>
                    </a:lnTo>
                    <a:lnTo>
                      <a:pt x="63" y="765"/>
                    </a:lnTo>
                    <a:lnTo>
                      <a:pt x="59" y="760"/>
                    </a:lnTo>
                    <a:lnTo>
                      <a:pt x="57" y="753"/>
                    </a:lnTo>
                    <a:lnTo>
                      <a:pt x="57" y="753"/>
                    </a:lnTo>
                    <a:lnTo>
                      <a:pt x="59" y="746"/>
                    </a:lnTo>
                    <a:lnTo>
                      <a:pt x="63" y="741"/>
                    </a:lnTo>
                    <a:lnTo>
                      <a:pt x="68" y="737"/>
                    </a:lnTo>
                    <a:lnTo>
                      <a:pt x="73" y="737"/>
                    </a:lnTo>
                    <a:lnTo>
                      <a:pt x="73" y="737"/>
                    </a:lnTo>
                    <a:close/>
                    <a:moveTo>
                      <a:pt x="15" y="737"/>
                    </a:moveTo>
                    <a:lnTo>
                      <a:pt x="15" y="737"/>
                    </a:lnTo>
                    <a:lnTo>
                      <a:pt x="15" y="737"/>
                    </a:lnTo>
                    <a:lnTo>
                      <a:pt x="22" y="737"/>
                    </a:lnTo>
                    <a:lnTo>
                      <a:pt x="25" y="741"/>
                    </a:lnTo>
                    <a:lnTo>
                      <a:pt x="28" y="746"/>
                    </a:lnTo>
                    <a:lnTo>
                      <a:pt x="30" y="753"/>
                    </a:lnTo>
                    <a:lnTo>
                      <a:pt x="30" y="753"/>
                    </a:lnTo>
                    <a:lnTo>
                      <a:pt x="28" y="760"/>
                    </a:lnTo>
                    <a:lnTo>
                      <a:pt x="25" y="765"/>
                    </a:lnTo>
                    <a:lnTo>
                      <a:pt x="22" y="768"/>
                    </a:lnTo>
                    <a:lnTo>
                      <a:pt x="15" y="770"/>
                    </a:lnTo>
                    <a:lnTo>
                      <a:pt x="15" y="770"/>
                    </a:lnTo>
                    <a:lnTo>
                      <a:pt x="10" y="768"/>
                    </a:lnTo>
                    <a:lnTo>
                      <a:pt x="5" y="765"/>
                    </a:lnTo>
                    <a:lnTo>
                      <a:pt x="1" y="760"/>
                    </a:lnTo>
                    <a:lnTo>
                      <a:pt x="0" y="753"/>
                    </a:lnTo>
                    <a:lnTo>
                      <a:pt x="0" y="753"/>
                    </a:lnTo>
                    <a:lnTo>
                      <a:pt x="1" y="746"/>
                    </a:lnTo>
                    <a:lnTo>
                      <a:pt x="5" y="741"/>
                    </a:lnTo>
                    <a:lnTo>
                      <a:pt x="10" y="737"/>
                    </a:lnTo>
                    <a:lnTo>
                      <a:pt x="15" y="737"/>
                    </a:lnTo>
                    <a:lnTo>
                      <a:pt x="15" y="737"/>
                    </a:lnTo>
                    <a:close/>
                    <a:moveTo>
                      <a:pt x="424" y="693"/>
                    </a:moveTo>
                    <a:lnTo>
                      <a:pt x="424" y="693"/>
                    </a:lnTo>
                    <a:lnTo>
                      <a:pt x="424" y="693"/>
                    </a:lnTo>
                    <a:lnTo>
                      <a:pt x="429" y="695"/>
                    </a:lnTo>
                    <a:lnTo>
                      <a:pt x="434" y="698"/>
                    </a:lnTo>
                    <a:lnTo>
                      <a:pt x="437" y="703"/>
                    </a:lnTo>
                    <a:lnTo>
                      <a:pt x="439" y="710"/>
                    </a:lnTo>
                    <a:lnTo>
                      <a:pt x="439" y="710"/>
                    </a:lnTo>
                    <a:lnTo>
                      <a:pt x="437" y="715"/>
                    </a:lnTo>
                    <a:lnTo>
                      <a:pt x="434" y="720"/>
                    </a:lnTo>
                    <a:lnTo>
                      <a:pt x="429" y="724"/>
                    </a:lnTo>
                    <a:lnTo>
                      <a:pt x="424" y="725"/>
                    </a:lnTo>
                    <a:lnTo>
                      <a:pt x="424" y="725"/>
                    </a:lnTo>
                    <a:lnTo>
                      <a:pt x="417" y="724"/>
                    </a:lnTo>
                    <a:lnTo>
                      <a:pt x="412" y="720"/>
                    </a:lnTo>
                    <a:lnTo>
                      <a:pt x="408" y="715"/>
                    </a:lnTo>
                    <a:lnTo>
                      <a:pt x="408" y="710"/>
                    </a:lnTo>
                    <a:lnTo>
                      <a:pt x="408" y="710"/>
                    </a:lnTo>
                    <a:lnTo>
                      <a:pt x="408" y="703"/>
                    </a:lnTo>
                    <a:lnTo>
                      <a:pt x="412" y="698"/>
                    </a:lnTo>
                    <a:lnTo>
                      <a:pt x="417" y="695"/>
                    </a:lnTo>
                    <a:lnTo>
                      <a:pt x="424" y="693"/>
                    </a:lnTo>
                    <a:lnTo>
                      <a:pt x="424" y="693"/>
                    </a:lnTo>
                    <a:close/>
                    <a:moveTo>
                      <a:pt x="364" y="693"/>
                    </a:moveTo>
                    <a:lnTo>
                      <a:pt x="364" y="693"/>
                    </a:lnTo>
                    <a:lnTo>
                      <a:pt x="364" y="693"/>
                    </a:lnTo>
                    <a:lnTo>
                      <a:pt x="371" y="695"/>
                    </a:lnTo>
                    <a:lnTo>
                      <a:pt x="376" y="698"/>
                    </a:lnTo>
                    <a:lnTo>
                      <a:pt x="379" y="703"/>
                    </a:lnTo>
                    <a:lnTo>
                      <a:pt x="381" y="710"/>
                    </a:lnTo>
                    <a:lnTo>
                      <a:pt x="381" y="710"/>
                    </a:lnTo>
                    <a:lnTo>
                      <a:pt x="379" y="715"/>
                    </a:lnTo>
                    <a:lnTo>
                      <a:pt x="376" y="720"/>
                    </a:lnTo>
                    <a:lnTo>
                      <a:pt x="371" y="724"/>
                    </a:lnTo>
                    <a:lnTo>
                      <a:pt x="364" y="725"/>
                    </a:lnTo>
                    <a:lnTo>
                      <a:pt x="364" y="725"/>
                    </a:lnTo>
                    <a:lnTo>
                      <a:pt x="359" y="724"/>
                    </a:lnTo>
                    <a:lnTo>
                      <a:pt x="354" y="720"/>
                    </a:lnTo>
                    <a:lnTo>
                      <a:pt x="350" y="715"/>
                    </a:lnTo>
                    <a:lnTo>
                      <a:pt x="349" y="710"/>
                    </a:lnTo>
                    <a:lnTo>
                      <a:pt x="349" y="710"/>
                    </a:lnTo>
                    <a:lnTo>
                      <a:pt x="350" y="703"/>
                    </a:lnTo>
                    <a:lnTo>
                      <a:pt x="354" y="698"/>
                    </a:lnTo>
                    <a:lnTo>
                      <a:pt x="359" y="695"/>
                    </a:lnTo>
                    <a:lnTo>
                      <a:pt x="364" y="693"/>
                    </a:lnTo>
                    <a:lnTo>
                      <a:pt x="364" y="693"/>
                    </a:lnTo>
                    <a:close/>
                    <a:moveTo>
                      <a:pt x="306" y="693"/>
                    </a:moveTo>
                    <a:lnTo>
                      <a:pt x="306" y="693"/>
                    </a:lnTo>
                    <a:lnTo>
                      <a:pt x="306" y="693"/>
                    </a:lnTo>
                    <a:lnTo>
                      <a:pt x="313" y="695"/>
                    </a:lnTo>
                    <a:lnTo>
                      <a:pt x="318" y="698"/>
                    </a:lnTo>
                    <a:lnTo>
                      <a:pt x="321" y="703"/>
                    </a:lnTo>
                    <a:lnTo>
                      <a:pt x="321" y="710"/>
                    </a:lnTo>
                    <a:lnTo>
                      <a:pt x="321" y="710"/>
                    </a:lnTo>
                    <a:lnTo>
                      <a:pt x="321" y="715"/>
                    </a:lnTo>
                    <a:lnTo>
                      <a:pt x="318" y="720"/>
                    </a:lnTo>
                    <a:lnTo>
                      <a:pt x="313" y="724"/>
                    </a:lnTo>
                    <a:lnTo>
                      <a:pt x="306" y="725"/>
                    </a:lnTo>
                    <a:lnTo>
                      <a:pt x="306" y="725"/>
                    </a:lnTo>
                    <a:lnTo>
                      <a:pt x="301" y="724"/>
                    </a:lnTo>
                    <a:lnTo>
                      <a:pt x="296" y="720"/>
                    </a:lnTo>
                    <a:lnTo>
                      <a:pt x="292" y="715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2" y="703"/>
                    </a:lnTo>
                    <a:lnTo>
                      <a:pt x="296" y="698"/>
                    </a:lnTo>
                    <a:lnTo>
                      <a:pt x="301" y="695"/>
                    </a:lnTo>
                    <a:lnTo>
                      <a:pt x="306" y="693"/>
                    </a:lnTo>
                    <a:lnTo>
                      <a:pt x="306" y="693"/>
                    </a:lnTo>
                    <a:close/>
                    <a:moveTo>
                      <a:pt x="248" y="693"/>
                    </a:moveTo>
                    <a:lnTo>
                      <a:pt x="248" y="693"/>
                    </a:lnTo>
                    <a:lnTo>
                      <a:pt x="248" y="693"/>
                    </a:lnTo>
                    <a:lnTo>
                      <a:pt x="255" y="695"/>
                    </a:lnTo>
                    <a:lnTo>
                      <a:pt x="258" y="698"/>
                    </a:lnTo>
                    <a:lnTo>
                      <a:pt x="262" y="703"/>
                    </a:lnTo>
                    <a:lnTo>
                      <a:pt x="263" y="710"/>
                    </a:lnTo>
                    <a:lnTo>
                      <a:pt x="263" y="710"/>
                    </a:lnTo>
                    <a:lnTo>
                      <a:pt x="262" y="715"/>
                    </a:lnTo>
                    <a:lnTo>
                      <a:pt x="258" y="720"/>
                    </a:lnTo>
                    <a:lnTo>
                      <a:pt x="255" y="724"/>
                    </a:lnTo>
                    <a:lnTo>
                      <a:pt x="248" y="725"/>
                    </a:lnTo>
                    <a:lnTo>
                      <a:pt x="248" y="725"/>
                    </a:lnTo>
                    <a:lnTo>
                      <a:pt x="241" y="724"/>
                    </a:lnTo>
                    <a:lnTo>
                      <a:pt x="238" y="720"/>
                    </a:lnTo>
                    <a:lnTo>
                      <a:pt x="235" y="715"/>
                    </a:lnTo>
                    <a:lnTo>
                      <a:pt x="233" y="710"/>
                    </a:lnTo>
                    <a:lnTo>
                      <a:pt x="233" y="710"/>
                    </a:lnTo>
                    <a:lnTo>
                      <a:pt x="235" y="703"/>
                    </a:lnTo>
                    <a:lnTo>
                      <a:pt x="238" y="698"/>
                    </a:lnTo>
                    <a:lnTo>
                      <a:pt x="241" y="695"/>
                    </a:lnTo>
                    <a:lnTo>
                      <a:pt x="248" y="693"/>
                    </a:lnTo>
                    <a:lnTo>
                      <a:pt x="248" y="693"/>
                    </a:lnTo>
                    <a:close/>
                    <a:moveTo>
                      <a:pt x="190" y="693"/>
                    </a:moveTo>
                    <a:lnTo>
                      <a:pt x="190" y="693"/>
                    </a:lnTo>
                    <a:lnTo>
                      <a:pt x="190" y="693"/>
                    </a:lnTo>
                    <a:lnTo>
                      <a:pt x="195" y="695"/>
                    </a:lnTo>
                    <a:lnTo>
                      <a:pt x="200" y="698"/>
                    </a:lnTo>
                    <a:lnTo>
                      <a:pt x="204" y="703"/>
                    </a:lnTo>
                    <a:lnTo>
                      <a:pt x="206" y="710"/>
                    </a:lnTo>
                    <a:lnTo>
                      <a:pt x="206" y="710"/>
                    </a:lnTo>
                    <a:lnTo>
                      <a:pt x="204" y="715"/>
                    </a:lnTo>
                    <a:lnTo>
                      <a:pt x="200" y="720"/>
                    </a:lnTo>
                    <a:lnTo>
                      <a:pt x="195" y="724"/>
                    </a:lnTo>
                    <a:lnTo>
                      <a:pt x="190" y="725"/>
                    </a:lnTo>
                    <a:lnTo>
                      <a:pt x="190" y="725"/>
                    </a:lnTo>
                    <a:lnTo>
                      <a:pt x="183" y="724"/>
                    </a:lnTo>
                    <a:lnTo>
                      <a:pt x="178" y="720"/>
                    </a:lnTo>
                    <a:lnTo>
                      <a:pt x="175" y="715"/>
                    </a:lnTo>
                    <a:lnTo>
                      <a:pt x="175" y="710"/>
                    </a:lnTo>
                    <a:lnTo>
                      <a:pt x="175" y="710"/>
                    </a:lnTo>
                    <a:lnTo>
                      <a:pt x="175" y="703"/>
                    </a:lnTo>
                    <a:lnTo>
                      <a:pt x="178" y="698"/>
                    </a:lnTo>
                    <a:lnTo>
                      <a:pt x="183" y="695"/>
                    </a:lnTo>
                    <a:lnTo>
                      <a:pt x="190" y="693"/>
                    </a:lnTo>
                    <a:lnTo>
                      <a:pt x="190" y="693"/>
                    </a:lnTo>
                    <a:close/>
                    <a:moveTo>
                      <a:pt x="132" y="693"/>
                    </a:moveTo>
                    <a:lnTo>
                      <a:pt x="132" y="693"/>
                    </a:lnTo>
                    <a:lnTo>
                      <a:pt x="132" y="693"/>
                    </a:lnTo>
                    <a:lnTo>
                      <a:pt x="137" y="695"/>
                    </a:lnTo>
                    <a:lnTo>
                      <a:pt x="143" y="698"/>
                    </a:lnTo>
                    <a:lnTo>
                      <a:pt x="146" y="703"/>
                    </a:lnTo>
                    <a:lnTo>
                      <a:pt x="148" y="710"/>
                    </a:lnTo>
                    <a:lnTo>
                      <a:pt x="148" y="710"/>
                    </a:lnTo>
                    <a:lnTo>
                      <a:pt x="146" y="715"/>
                    </a:lnTo>
                    <a:lnTo>
                      <a:pt x="143" y="720"/>
                    </a:lnTo>
                    <a:lnTo>
                      <a:pt x="137" y="724"/>
                    </a:lnTo>
                    <a:lnTo>
                      <a:pt x="132" y="725"/>
                    </a:lnTo>
                    <a:lnTo>
                      <a:pt x="132" y="725"/>
                    </a:lnTo>
                    <a:lnTo>
                      <a:pt x="126" y="724"/>
                    </a:lnTo>
                    <a:lnTo>
                      <a:pt x="120" y="720"/>
                    </a:lnTo>
                    <a:lnTo>
                      <a:pt x="117" y="715"/>
                    </a:lnTo>
                    <a:lnTo>
                      <a:pt x="115" y="710"/>
                    </a:lnTo>
                    <a:lnTo>
                      <a:pt x="115" y="710"/>
                    </a:lnTo>
                    <a:lnTo>
                      <a:pt x="117" y="703"/>
                    </a:lnTo>
                    <a:lnTo>
                      <a:pt x="120" y="698"/>
                    </a:lnTo>
                    <a:lnTo>
                      <a:pt x="126" y="695"/>
                    </a:lnTo>
                    <a:lnTo>
                      <a:pt x="132" y="693"/>
                    </a:lnTo>
                    <a:lnTo>
                      <a:pt x="132" y="693"/>
                    </a:lnTo>
                    <a:close/>
                    <a:moveTo>
                      <a:pt x="73" y="693"/>
                    </a:moveTo>
                    <a:lnTo>
                      <a:pt x="73" y="693"/>
                    </a:lnTo>
                    <a:lnTo>
                      <a:pt x="73" y="693"/>
                    </a:lnTo>
                    <a:lnTo>
                      <a:pt x="80" y="695"/>
                    </a:lnTo>
                    <a:lnTo>
                      <a:pt x="85" y="698"/>
                    </a:lnTo>
                    <a:lnTo>
                      <a:pt x="88" y="703"/>
                    </a:lnTo>
                    <a:lnTo>
                      <a:pt x="88" y="710"/>
                    </a:lnTo>
                    <a:lnTo>
                      <a:pt x="88" y="710"/>
                    </a:lnTo>
                    <a:lnTo>
                      <a:pt x="88" y="715"/>
                    </a:lnTo>
                    <a:lnTo>
                      <a:pt x="85" y="720"/>
                    </a:lnTo>
                    <a:lnTo>
                      <a:pt x="80" y="724"/>
                    </a:lnTo>
                    <a:lnTo>
                      <a:pt x="73" y="725"/>
                    </a:lnTo>
                    <a:lnTo>
                      <a:pt x="73" y="725"/>
                    </a:lnTo>
                    <a:lnTo>
                      <a:pt x="68" y="724"/>
                    </a:lnTo>
                    <a:lnTo>
                      <a:pt x="63" y="720"/>
                    </a:lnTo>
                    <a:lnTo>
                      <a:pt x="59" y="715"/>
                    </a:lnTo>
                    <a:lnTo>
                      <a:pt x="57" y="710"/>
                    </a:lnTo>
                    <a:lnTo>
                      <a:pt x="57" y="710"/>
                    </a:lnTo>
                    <a:lnTo>
                      <a:pt x="59" y="703"/>
                    </a:lnTo>
                    <a:lnTo>
                      <a:pt x="63" y="698"/>
                    </a:lnTo>
                    <a:lnTo>
                      <a:pt x="68" y="695"/>
                    </a:lnTo>
                    <a:lnTo>
                      <a:pt x="73" y="693"/>
                    </a:lnTo>
                    <a:lnTo>
                      <a:pt x="73" y="693"/>
                    </a:lnTo>
                    <a:close/>
                    <a:moveTo>
                      <a:pt x="15" y="693"/>
                    </a:moveTo>
                    <a:lnTo>
                      <a:pt x="15" y="693"/>
                    </a:lnTo>
                    <a:lnTo>
                      <a:pt x="15" y="693"/>
                    </a:lnTo>
                    <a:lnTo>
                      <a:pt x="22" y="695"/>
                    </a:lnTo>
                    <a:lnTo>
                      <a:pt x="25" y="698"/>
                    </a:lnTo>
                    <a:lnTo>
                      <a:pt x="28" y="703"/>
                    </a:lnTo>
                    <a:lnTo>
                      <a:pt x="30" y="710"/>
                    </a:lnTo>
                    <a:lnTo>
                      <a:pt x="30" y="710"/>
                    </a:lnTo>
                    <a:lnTo>
                      <a:pt x="28" y="715"/>
                    </a:lnTo>
                    <a:lnTo>
                      <a:pt x="25" y="720"/>
                    </a:lnTo>
                    <a:lnTo>
                      <a:pt x="22" y="724"/>
                    </a:lnTo>
                    <a:lnTo>
                      <a:pt x="15" y="725"/>
                    </a:lnTo>
                    <a:lnTo>
                      <a:pt x="15" y="725"/>
                    </a:lnTo>
                    <a:lnTo>
                      <a:pt x="10" y="724"/>
                    </a:lnTo>
                    <a:lnTo>
                      <a:pt x="5" y="720"/>
                    </a:lnTo>
                    <a:lnTo>
                      <a:pt x="1" y="715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1" y="703"/>
                    </a:lnTo>
                    <a:lnTo>
                      <a:pt x="5" y="698"/>
                    </a:lnTo>
                    <a:lnTo>
                      <a:pt x="10" y="695"/>
                    </a:lnTo>
                    <a:lnTo>
                      <a:pt x="15" y="693"/>
                    </a:lnTo>
                    <a:lnTo>
                      <a:pt x="15" y="693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29" y="651"/>
                    </a:lnTo>
                    <a:lnTo>
                      <a:pt x="434" y="654"/>
                    </a:lnTo>
                    <a:lnTo>
                      <a:pt x="437" y="659"/>
                    </a:lnTo>
                    <a:lnTo>
                      <a:pt x="439" y="666"/>
                    </a:lnTo>
                    <a:lnTo>
                      <a:pt x="439" y="666"/>
                    </a:lnTo>
                    <a:lnTo>
                      <a:pt x="437" y="673"/>
                    </a:lnTo>
                    <a:lnTo>
                      <a:pt x="434" y="678"/>
                    </a:lnTo>
                    <a:lnTo>
                      <a:pt x="429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1"/>
                    </a:lnTo>
                    <a:lnTo>
                      <a:pt x="412" y="678"/>
                    </a:lnTo>
                    <a:lnTo>
                      <a:pt x="408" y="673"/>
                    </a:lnTo>
                    <a:lnTo>
                      <a:pt x="408" y="666"/>
                    </a:lnTo>
                    <a:lnTo>
                      <a:pt x="408" y="666"/>
                    </a:lnTo>
                    <a:lnTo>
                      <a:pt x="408" y="659"/>
                    </a:lnTo>
                    <a:lnTo>
                      <a:pt x="412" y="654"/>
                    </a:lnTo>
                    <a:lnTo>
                      <a:pt x="417" y="651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4" y="651"/>
                    </a:moveTo>
                    <a:lnTo>
                      <a:pt x="364" y="651"/>
                    </a:lnTo>
                    <a:lnTo>
                      <a:pt x="364" y="651"/>
                    </a:lnTo>
                    <a:lnTo>
                      <a:pt x="371" y="651"/>
                    </a:lnTo>
                    <a:lnTo>
                      <a:pt x="376" y="654"/>
                    </a:lnTo>
                    <a:lnTo>
                      <a:pt x="379" y="659"/>
                    </a:lnTo>
                    <a:lnTo>
                      <a:pt x="381" y="666"/>
                    </a:lnTo>
                    <a:lnTo>
                      <a:pt x="381" y="666"/>
                    </a:lnTo>
                    <a:lnTo>
                      <a:pt x="379" y="673"/>
                    </a:lnTo>
                    <a:lnTo>
                      <a:pt x="376" y="678"/>
                    </a:lnTo>
                    <a:lnTo>
                      <a:pt x="371" y="681"/>
                    </a:lnTo>
                    <a:lnTo>
                      <a:pt x="364" y="683"/>
                    </a:lnTo>
                    <a:lnTo>
                      <a:pt x="364" y="683"/>
                    </a:lnTo>
                    <a:lnTo>
                      <a:pt x="359" y="681"/>
                    </a:lnTo>
                    <a:lnTo>
                      <a:pt x="354" y="678"/>
                    </a:lnTo>
                    <a:lnTo>
                      <a:pt x="350" y="673"/>
                    </a:lnTo>
                    <a:lnTo>
                      <a:pt x="349" y="666"/>
                    </a:lnTo>
                    <a:lnTo>
                      <a:pt x="349" y="666"/>
                    </a:lnTo>
                    <a:lnTo>
                      <a:pt x="350" y="659"/>
                    </a:lnTo>
                    <a:lnTo>
                      <a:pt x="354" y="654"/>
                    </a:lnTo>
                    <a:lnTo>
                      <a:pt x="359" y="651"/>
                    </a:lnTo>
                    <a:lnTo>
                      <a:pt x="364" y="651"/>
                    </a:lnTo>
                    <a:lnTo>
                      <a:pt x="364" y="651"/>
                    </a:lnTo>
                    <a:close/>
                    <a:moveTo>
                      <a:pt x="306" y="651"/>
                    </a:moveTo>
                    <a:lnTo>
                      <a:pt x="306" y="651"/>
                    </a:lnTo>
                    <a:lnTo>
                      <a:pt x="306" y="651"/>
                    </a:lnTo>
                    <a:lnTo>
                      <a:pt x="313" y="651"/>
                    </a:lnTo>
                    <a:lnTo>
                      <a:pt x="318" y="654"/>
                    </a:lnTo>
                    <a:lnTo>
                      <a:pt x="321" y="659"/>
                    </a:lnTo>
                    <a:lnTo>
                      <a:pt x="321" y="666"/>
                    </a:lnTo>
                    <a:lnTo>
                      <a:pt x="321" y="666"/>
                    </a:lnTo>
                    <a:lnTo>
                      <a:pt x="321" y="673"/>
                    </a:lnTo>
                    <a:lnTo>
                      <a:pt x="318" y="678"/>
                    </a:lnTo>
                    <a:lnTo>
                      <a:pt x="313" y="681"/>
                    </a:lnTo>
                    <a:lnTo>
                      <a:pt x="306" y="683"/>
                    </a:lnTo>
                    <a:lnTo>
                      <a:pt x="306" y="683"/>
                    </a:lnTo>
                    <a:lnTo>
                      <a:pt x="301" y="681"/>
                    </a:lnTo>
                    <a:lnTo>
                      <a:pt x="296" y="678"/>
                    </a:lnTo>
                    <a:lnTo>
                      <a:pt x="292" y="673"/>
                    </a:lnTo>
                    <a:lnTo>
                      <a:pt x="291" y="666"/>
                    </a:lnTo>
                    <a:lnTo>
                      <a:pt x="291" y="666"/>
                    </a:lnTo>
                    <a:lnTo>
                      <a:pt x="292" y="659"/>
                    </a:lnTo>
                    <a:lnTo>
                      <a:pt x="296" y="654"/>
                    </a:lnTo>
                    <a:lnTo>
                      <a:pt x="301" y="651"/>
                    </a:lnTo>
                    <a:lnTo>
                      <a:pt x="306" y="651"/>
                    </a:lnTo>
                    <a:lnTo>
                      <a:pt x="306" y="651"/>
                    </a:lnTo>
                    <a:close/>
                    <a:moveTo>
                      <a:pt x="248" y="651"/>
                    </a:moveTo>
                    <a:lnTo>
                      <a:pt x="248" y="651"/>
                    </a:lnTo>
                    <a:lnTo>
                      <a:pt x="248" y="651"/>
                    </a:lnTo>
                    <a:lnTo>
                      <a:pt x="255" y="651"/>
                    </a:lnTo>
                    <a:lnTo>
                      <a:pt x="258" y="654"/>
                    </a:lnTo>
                    <a:lnTo>
                      <a:pt x="262" y="659"/>
                    </a:lnTo>
                    <a:lnTo>
                      <a:pt x="263" y="666"/>
                    </a:lnTo>
                    <a:lnTo>
                      <a:pt x="263" y="666"/>
                    </a:lnTo>
                    <a:lnTo>
                      <a:pt x="262" y="673"/>
                    </a:lnTo>
                    <a:lnTo>
                      <a:pt x="258" y="678"/>
                    </a:lnTo>
                    <a:lnTo>
                      <a:pt x="255" y="681"/>
                    </a:lnTo>
                    <a:lnTo>
                      <a:pt x="248" y="683"/>
                    </a:lnTo>
                    <a:lnTo>
                      <a:pt x="248" y="683"/>
                    </a:lnTo>
                    <a:lnTo>
                      <a:pt x="241" y="681"/>
                    </a:lnTo>
                    <a:lnTo>
                      <a:pt x="238" y="678"/>
                    </a:lnTo>
                    <a:lnTo>
                      <a:pt x="235" y="673"/>
                    </a:lnTo>
                    <a:lnTo>
                      <a:pt x="233" y="666"/>
                    </a:lnTo>
                    <a:lnTo>
                      <a:pt x="233" y="666"/>
                    </a:lnTo>
                    <a:lnTo>
                      <a:pt x="235" y="659"/>
                    </a:lnTo>
                    <a:lnTo>
                      <a:pt x="238" y="654"/>
                    </a:lnTo>
                    <a:lnTo>
                      <a:pt x="241" y="651"/>
                    </a:lnTo>
                    <a:lnTo>
                      <a:pt x="248" y="651"/>
                    </a:lnTo>
                    <a:lnTo>
                      <a:pt x="248" y="651"/>
                    </a:lnTo>
                    <a:close/>
                    <a:moveTo>
                      <a:pt x="190" y="651"/>
                    </a:moveTo>
                    <a:lnTo>
                      <a:pt x="190" y="651"/>
                    </a:lnTo>
                    <a:lnTo>
                      <a:pt x="190" y="651"/>
                    </a:lnTo>
                    <a:lnTo>
                      <a:pt x="195" y="651"/>
                    </a:lnTo>
                    <a:lnTo>
                      <a:pt x="200" y="654"/>
                    </a:lnTo>
                    <a:lnTo>
                      <a:pt x="204" y="659"/>
                    </a:lnTo>
                    <a:lnTo>
                      <a:pt x="206" y="666"/>
                    </a:lnTo>
                    <a:lnTo>
                      <a:pt x="206" y="666"/>
                    </a:lnTo>
                    <a:lnTo>
                      <a:pt x="204" y="673"/>
                    </a:lnTo>
                    <a:lnTo>
                      <a:pt x="200" y="678"/>
                    </a:lnTo>
                    <a:lnTo>
                      <a:pt x="195" y="681"/>
                    </a:lnTo>
                    <a:lnTo>
                      <a:pt x="190" y="683"/>
                    </a:lnTo>
                    <a:lnTo>
                      <a:pt x="190" y="683"/>
                    </a:lnTo>
                    <a:lnTo>
                      <a:pt x="183" y="681"/>
                    </a:lnTo>
                    <a:lnTo>
                      <a:pt x="178" y="678"/>
                    </a:lnTo>
                    <a:lnTo>
                      <a:pt x="175" y="673"/>
                    </a:lnTo>
                    <a:lnTo>
                      <a:pt x="175" y="666"/>
                    </a:lnTo>
                    <a:lnTo>
                      <a:pt x="175" y="666"/>
                    </a:lnTo>
                    <a:lnTo>
                      <a:pt x="175" y="659"/>
                    </a:lnTo>
                    <a:lnTo>
                      <a:pt x="178" y="654"/>
                    </a:lnTo>
                    <a:lnTo>
                      <a:pt x="183" y="651"/>
                    </a:lnTo>
                    <a:lnTo>
                      <a:pt x="190" y="651"/>
                    </a:lnTo>
                    <a:lnTo>
                      <a:pt x="190" y="651"/>
                    </a:lnTo>
                    <a:close/>
                    <a:moveTo>
                      <a:pt x="132" y="651"/>
                    </a:moveTo>
                    <a:lnTo>
                      <a:pt x="132" y="651"/>
                    </a:lnTo>
                    <a:lnTo>
                      <a:pt x="132" y="651"/>
                    </a:lnTo>
                    <a:lnTo>
                      <a:pt x="137" y="651"/>
                    </a:lnTo>
                    <a:lnTo>
                      <a:pt x="143" y="654"/>
                    </a:lnTo>
                    <a:lnTo>
                      <a:pt x="146" y="659"/>
                    </a:lnTo>
                    <a:lnTo>
                      <a:pt x="148" y="666"/>
                    </a:lnTo>
                    <a:lnTo>
                      <a:pt x="148" y="666"/>
                    </a:lnTo>
                    <a:lnTo>
                      <a:pt x="146" y="673"/>
                    </a:lnTo>
                    <a:lnTo>
                      <a:pt x="143" y="678"/>
                    </a:lnTo>
                    <a:lnTo>
                      <a:pt x="137" y="681"/>
                    </a:lnTo>
                    <a:lnTo>
                      <a:pt x="132" y="683"/>
                    </a:lnTo>
                    <a:lnTo>
                      <a:pt x="132" y="683"/>
                    </a:lnTo>
                    <a:lnTo>
                      <a:pt x="126" y="681"/>
                    </a:lnTo>
                    <a:lnTo>
                      <a:pt x="120" y="678"/>
                    </a:lnTo>
                    <a:lnTo>
                      <a:pt x="117" y="673"/>
                    </a:lnTo>
                    <a:lnTo>
                      <a:pt x="115" y="666"/>
                    </a:lnTo>
                    <a:lnTo>
                      <a:pt x="115" y="666"/>
                    </a:lnTo>
                    <a:lnTo>
                      <a:pt x="117" y="659"/>
                    </a:lnTo>
                    <a:lnTo>
                      <a:pt x="120" y="654"/>
                    </a:lnTo>
                    <a:lnTo>
                      <a:pt x="126" y="651"/>
                    </a:lnTo>
                    <a:lnTo>
                      <a:pt x="132" y="651"/>
                    </a:lnTo>
                    <a:lnTo>
                      <a:pt x="132" y="651"/>
                    </a:lnTo>
                    <a:close/>
                    <a:moveTo>
                      <a:pt x="73" y="651"/>
                    </a:moveTo>
                    <a:lnTo>
                      <a:pt x="73" y="651"/>
                    </a:lnTo>
                    <a:lnTo>
                      <a:pt x="73" y="651"/>
                    </a:lnTo>
                    <a:lnTo>
                      <a:pt x="80" y="651"/>
                    </a:lnTo>
                    <a:lnTo>
                      <a:pt x="85" y="654"/>
                    </a:lnTo>
                    <a:lnTo>
                      <a:pt x="88" y="659"/>
                    </a:lnTo>
                    <a:lnTo>
                      <a:pt x="88" y="666"/>
                    </a:lnTo>
                    <a:lnTo>
                      <a:pt x="88" y="666"/>
                    </a:lnTo>
                    <a:lnTo>
                      <a:pt x="88" y="673"/>
                    </a:lnTo>
                    <a:lnTo>
                      <a:pt x="85" y="678"/>
                    </a:lnTo>
                    <a:lnTo>
                      <a:pt x="80" y="681"/>
                    </a:lnTo>
                    <a:lnTo>
                      <a:pt x="73" y="683"/>
                    </a:lnTo>
                    <a:lnTo>
                      <a:pt x="73" y="683"/>
                    </a:lnTo>
                    <a:lnTo>
                      <a:pt x="68" y="681"/>
                    </a:lnTo>
                    <a:lnTo>
                      <a:pt x="63" y="678"/>
                    </a:lnTo>
                    <a:lnTo>
                      <a:pt x="59" y="673"/>
                    </a:lnTo>
                    <a:lnTo>
                      <a:pt x="57" y="666"/>
                    </a:lnTo>
                    <a:lnTo>
                      <a:pt x="57" y="666"/>
                    </a:lnTo>
                    <a:lnTo>
                      <a:pt x="59" y="659"/>
                    </a:lnTo>
                    <a:lnTo>
                      <a:pt x="63" y="654"/>
                    </a:lnTo>
                    <a:lnTo>
                      <a:pt x="68" y="651"/>
                    </a:lnTo>
                    <a:lnTo>
                      <a:pt x="73" y="651"/>
                    </a:lnTo>
                    <a:lnTo>
                      <a:pt x="73" y="651"/>
                    </a:lnTo>
                    <a:close/>
                    <a:moveTo>
                      <a:pt x="15" y="651"/>
                    </a:moveTo>
                    <a:lnTo>
                      <a:pt x="15" y="651"/>
                    </a:lnTo>
                    <a:lnTo>
                      <a:pt x="15" y="651"/>
                    </a:lnTo>
                    <a:lnTo>
                      <a:pt x="22" y="651"/>
                    </a:lnTo>
                    <a:lnTo>
                      <a:pt x="25" y="654"/>
                    </a:lnTo>
                    <a:lnTo>
                      <a:pt x="28" y="659"/>
                    </a:lnTo>
                    <a:lnTo>
                      <a:pt x="30" y="666"/>
                    </a:lnTo>
                    <a:lnTo>
                      <a:pt x="30" y="666"/>
                    </a:lnTo>
                    <a:lnTo>
                      <a:pt x="28" y="673"/>
                    </a:lnTo>
                    <a:lnTo>
                      <a:pt x="25" y="678"/>
                    </a:lnTo>
                    <a:lnTo>
                      <a:pt x="22" y="681"/>
                    </a:lnTo>
                    <a:lnTo>
                      <a:pt x="15" y="683"/>
                    </a:lnTo>
                    <a:lnTo>
                      <a:pt x="15" y="683"/>
                    </a:lnTo>
                    <a:lnTo>
                      <a:pt x="10" y="681"/>
                    </a:lnTo>
                    <a:lnTo>
                      <a:pt x="5" y="678"/>
                    </a:lnTo>
                    <a:lnTo>
                      <a:pt x="1" y="673"/>
                    </a:lnTo>
                    <a:lnTo>
                      <a:pt x="0" y="666"/>
                    </a:lnTo>
                    <a:lnTo>
                      <a:pt x="0" y="666"/>
                    </a:lnTo>
                    <a:lnTo>
                      <a:pt x="1" y="659"/>
                    </a:lnTo>
                    <a:lnTo>
                      <a:pt x="5" y="654"/>
                    </a:lnTo>
                    <a:lnTo>
                      <a:pt x="10" y="651"/>
                    </a:lnTo>
                    <a:lnTo>
                      <a:pt x="15" y="651"/>
                    </a:lnTo>
                    <a:lnTo>
                      <a:pt x="15" y="651"/>
                    </a:lnTo>
                    <a:close/>
                    <a:moveTo>
                      <a:pt x="424" y="606"/>
                    </a:moveTo>
                    <a:lnTo>
                      <a:pt x="424" y="606"/>
                    </a:lnTo>
                    <a:lnTo>
                      <a:pt x="424" y="606"/>
                    </a:lnTo>
                    <a:lnTo>
                      <a:pt x="429" y="608"/>
                    </a:lnTo>
                    <a:lnTo>
                      <a:pt x="434" y="611"/>
                    </a:lnTo>
                    <a:lnTo>
                      <a:pt x="437" y="616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7" y="628"/>
                    </a:lnTo>
                    <a:lnTo>
                      <a:pt x="434" y="633"/>
                    </a:lnTo>
                    <a:lnTo>
                      <a:pt x="429" y="637"/>
                    </a:lnTo>
                    <a:lnTo>
                      <a:pt x="424" y="639"/>
                    </a:lnTo>
                    <a:lnTo>
                      <a:pt x="424" y="639"/>
                    </a:lnTo>
                    <a:lnTo>
                      <a:pt x="417" y="637"/>
                    </a:lnTo>
                    <a:lnTo>
                      <a:pt x="412" y="633"/>
                    </a:lnTo>
                    <a:lnTo>
                      <a:pt x="408" y="628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16"/>
                    </a:lnTo>
                    <a:lnTo>
                      <a:pt x="412" y="611"/>
                    </a:lnTo>
                    <a:lnTo>
                      <a:pt x="417" y="608"/>
                    </a:lnTo>
                    <a:lnTo>
                      <a:pt x="424" y="606"/>
                    </a:lnTo>
                    <a:lnTo>
                      <a:pt x="424" y="606"/>
                    </a:lnTo>
                    <a:close/>
                    <a:moveTo>
                      <a:pt x="364" y="606"/>
                    </a:moveTo>
                    <a:lnTo>
                      <a:pt x="364" y="606"/>
                    </a:lnTo>
                    <a:lnTo>
                      <a:pt x="364" y="606"/>
                    </a:lnTo>
                    <a:lnTo>
                      <a:pt x="371" y="608"/>
                    </a:lnTo>
                    <a:lnTo>
                      <a:pt x="376" y="611"/>
                    </a:lnTo>
                    <a:lnTo>
                      <a:pt x="379" y="616"/>
                    </a:lnTo>
                    <a:lnTo>
                      <a:pt x="381" y="623"/>
                    </a:lnTo>
                    <a:lnTo>
                      <a:pt x="381" y="623"/>
                    </a:lnTo>
                    <a:lnTo>
                      <a:pt x="379" y="628"/>
                    </a:lnTo>
                    <a:lnTo>
                      <a:pt x="376" y="633"/>
                    </a:lnTo>
                    <a:lnTo>
                      <a:pt x="371" y="637"/>
                    </a:lnTo>
                    <a:lnTo>
                      <a:pt x="364" y="639"/>
                    </a:lnTo>
                    <a:lnTo>
                      <a:pt x="364" y="639"/>
                    </a:lnTo>
                    <a:lnTo>
                      <a:pt x="359" y="637"/>
                    </a:lnTo>
                    <a:lnTo>
                      <a:pt x="354" y="633"/>
                    </a:lnTo>
                    <a:lnTo>
                      <a:pt x="350" y="628"/>
                    </a:lnTo>
                    <a:lnTo>
                      <a:pt x="349" y="623"/>
                    </a:lnTo>
                    <a:lnTo>
                      <a:pt x="349" y="623"/>
                    </a:lnTo>
                    <a:lnTo>
                      <a:pt x="350" y="616"/>
                    </a:lnTo>
                    <a:lnTo>
                      <a:pt x="354" y="611"/>
                    </a:lnTo>
                    <a:lnTo>
                      <a:pt x="359" y="608"/>
                    </a:lnTo>
                    <a:lnTo>
                      <a:pt x="364" y="606"/>
                    </a:lnTo>
                    <a:lnTo>
                      <a:pt x="364" y="606"/>
                    </a:lnTo>
                    <a:close/>
                    <a:moveTo>
                      <a:pt x="306" y="606"/>
                    </a:moveTo>
                    <a:lnTo>
                      <a:pt x="306" y="606"/>
                    </a:lnTo>
                    <a:lnTo>
                      <a:pt x="306" y="606"/>
                    </a:lnTo>
                    <a:lnTo>
                      <a:pt x="313" y="608"/>
                    </a:lnTo>
                    <a:lnTo>
                      <a:pt x="318" y="611"/>
                    </a:lnTo>
                    <a:lnTo>
                      <a:pt x="321" y="616"/>
                    </a:lnTo>
                    <a:lnTo>
                      <a:pt x="321" y="623"/>
                    </a:lnTo>
                    <a:lnTo>
                      <a:pt x="321" y="623"/>
                    </a:lnTo>
                    <a:lnTo>
                      <a:pt x="321" y="628"/>
                    </a:lnTo>
                    <a:lnTo>
                      <a:pt x="318" y="633"/>
                    </a:lnTo>
                    <a:lnTo>
                      <a:pt x="313" y="637"/>
                    </a:lnTo>
                    <a:lnTo>
                      <a:pt x="306" y="639"/>
                    </a:lnTo>
                    <a:lnTo>
                      <a:pt x="306" y="639"/>
                    </a:lnTo>
                    <a:lnTo>
                      <a:pt x="301" y="637"/>
                    </a:lnTo>
                    <a:lnTo>
                      <a:pt x="296" y="633"/>
                    </a:lnTo>
                    <a:lnTo>
                      <a:pt x="292" y="628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2" y="616"/>
                    </a:lnTo>
                    <a:lnTo>
                      <a:pt x="296" y="611"/>
                    </a:lnTo>
                    <a:lnTo>
                      <a:pt x="301" y="608"/>
                    </a:lnTo>
                    <a:lnTo>
                      <a:pt x="306" y="606"/>
                    </a:lnTo>
                    <a:lnTo>
                      <a:pt x="306" y="606"/>
                    </a:lnTo>
                    <a:close/>
                    <a:moveTo>
                      <a:pt x="248" y="606"/>
                    </a:moveTo>
                    <a:lnTo>
                      <a:pt x="248" y="606"/>
                    </a:lnTo>
                    <a:lnTo>
                      <a:pt x="248" y="606"/>
                    </a:lnTo>
                    <a:lnTo>
                      <a:pt x="255" y="608"/>
                    </a:lnTo>
                    <a:lnTo>
                      <a:pt x="258" y="611"/>
                    </a:lnTo>
                    <a:lnTo>
                      <a:pt x="262" y="616"/>
                    </a:lnTo>
                    <a:lnTo>
                      <a:pt x="263" y="623"/>
                    </a:lnTo>
                    <a:lnTo>
                      <a:pt x="263" y="623"/>
                    </a:lnTo>
                    <a:lnTo>
                      <a:pt x="262" y="628"/>
                    </a:lnTo>
                    <a:lnTo>
                      <a:pt x="258" y="633"/>
                    </a:lnTo>
                    <a:lnTo>
                      <a:pt x="255" y="637"/>
                    </a:lnTo>
                    <a:lnTo>
                      <a:pt x="248" y="639"/>
                    </a:lnTo>
                    <a:lnTo>
                      <a:pt x="248" y="639"/>
                    </a:lnTo>
                    <a:lnTo>
                      <a:pt x="241" y="637"/>
                    </a:lnTo>
                    <a:lnTo>
                      <a:pt x="238" y="633"/>
                    </a:lnTo>
                    <a:lnTo>
                      <a:pt x="235" y="628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5" y="616"/>
                    </a:lnTo>
                    <a:lnTo>
                      <a:pt x="238" y="611"/>
                    </a:lnTo>
                    <a:lnTo>
                      <a:pt x="241" y="608"/>
                    </a:lnTo>
                    <a:lnTo>
                      <a:pt x="248" y="606"/>
                    </a:lnTo>
                    <a:lnTo>
                      <a:pt x="248" y="606"/>
                    </a:lnTo>
                    <a:close/>
                    <a:moveTo>
                      <a:pt x="190" y="606"/>
                    </a:moveTo>
                    <a:lnTo>
                      <a:pt x="190" y="606"/>
                    </a:lnTo>
                    <a:lnTo>
                      <a:pt x="190" y="606"/>
                    </a:lnTo>
                    <a:lnTo>
                      <a:pt x="195" y="608"/>
                    </a:lnTo>
                    <a:lnTo>
                      <a:pt x="200" y="611"/>
                    </a:lnTo>
                    <a:lnTo>
                      <a:pt x="204" y="616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4" y="628"/>
                    </a:lnTo>
                    <a:lnTo>
                      <a:pt x="200" y="633"/>
                    </a:lnTo>
                    <a:lnTo>
                      <a:pt x="195" y="637"/>
                    </a:lnTo>
                    <a:lnTo>
                      <a:pt x="190" y="639"/>
                    </a:lnTo>
                    <a:lnTo>
                      <a:pt x="190" y="639"/>
                    </a:lnTo>
                    <a:lnTo>
                      <a:pt x="183" y="637"/>
                    </a:lnTo>
                    <a:lnTo>
                      <a:pt x="178" y="633"/>
                    </a:lnTo>
                    <a:lnTo>
                      <a:pt x="175" y="628"/>
                    </a:lnTo>
                    <a:lnTo>
                      <a:pt x="175" y="623"/>
                    </a:lnTo>
                    <a:lnTo>
                      <a:pt x="175" y="623"/>
                    </a:lnTo>
                    <a:lnTo>
                      <a:pt x="175" y="616"/>
                    </a:lnTo>
                    <a:lnTo>
                      <a:pt x="178" y="611"/>
                    </a:lnTo>
                    <a:lnTo>
                      <a:pt x="183" y="608"/>
                    </a:lnTo>
                    <a:lnTo>
                      <a:pt x="190" y="606"/>
                    </a:lnTo>
                    <a:lnTo>
                      <a:pt x="190" y="606"/>
                    </a:lnTo>
                    <a:close/>
                    <a:moveTo>
                      <a:pt x="132" y="606"/>
                    </a:moveTo>
                    <a:lnTo>
                      <a:pt x="132" y="606"/>
                    </a:lnTo>
                    <a:lnTo>
                      <a:pt x="132" y="606"/>
                    </a:lnTo>
                    <a:lnTo>
                      <a:pt x="137" y="608"/>
                    </a:lnTo>
                    <a:lnTo>
                      <a:pt x="143" y="611"/>
                    </a:lnTo>
                    <a:lnTo>
                      <a:pt x="146" y="616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6" y="628"/>
                    </a:lnTo>
                    <a:lnTo>
                      <a:pt x="143" y="633"/>
                    </a:lnTo>
                    <a:lnTo>
                      <a:pt x="137" y="637"/>
                    </a:lnTo>
                    <a:lnTo>
                      <a:pt x="132" y="639"/>
                    </a:lnTo>
                    <a:lnTo>
                      <a:pt x="132" y="639"/>
                    </a:lnTo>
                    <a:lnTo>
                      <a:pt x="126" y="637"/>
                    </a:lnTo>
                    <a:lnTo>
                      <a:pt x="120" y="633"/>
                    </a:lnTo>
                    <a:lnTo>
                      <a:pt x="117" y="628"/>
                    </a:lnTo>
                    <a:lnTo>
                      <a:pt x="115" y="623"/>
                    </a:lnTo>
                    <a:lnTo>
                      <a:pt x="115" y="623"/>
                    </a:lnTo>
                    <a:lnTo>
                      <a:pt x="117" y="616"/>
                    </a:lnTo>
                    <a:lnTo>
                      <a:pt x="120" y="611"/>
                    </a:lnTo>
                    <a:lnTo>
                      <a:pt x="126" y="608"/>
                    </a:lnTo>
                    <a:lnTo>
                      <a:pt x="132" y="606"/>
                    </a:lnTo>
                    <a:lnTo>
                      <a:pt x="132" y="606"/>
                    </a:lnTo>
                    <a:close/>
                    <a:moveTo>
                      <a:pt x="73" y="606"/>
                    </a:moveTo>
                    <a:lnTo>
                      <a:pt x="73" y="606"/>
                    </a:lnTo>
                    <a:lnTo>
                      <a:pt x="73" y="606"/>
                    </a:lnTo>
                    <a:lnTo>
                      <a:pt x="80" y="608"/>
                    </a:lnTo>
                    <a:lnTo>
                      <a:pt x="85" y="611"/>
                    </a:lnTo>
                    <a:lnTo>
                      <a:pt x="88" y="616"/>
                    </a:lnTo>
                    <a:lnTo>
                      <a:pt x="88" y="623"/>
                    </a:lnTo>
                    <a:lnTo>
                      <a:pt x="88" y="623"/>
                    </a:lnTo>
                    <a:lnTo>
                      <a:pt x="88" y="628"/>
                    </a:lnTo>
                    <a:lnTo>
                      <a:pt x="85" y="633"/>
                    </a:lnTo>
                    <a:lnTo>
                      <a:pt x="80" y="637"/>
                    </a:lnTo>
                    <a:lnTo>
                      <a:pt x="73" y="639"/>
                    </a:lnTo>
                    <a:lnTo>
                      <a:pt x="73" y="639"/>
                    </a:lnTo>
                    <a:lnTo>
                      <a:pt x="68" y="637"/>
                    </a:lnTo>
                    <a:lnTo>
                      <a:pt x="63" y="633"/>
                    </a:lnTo>
                    <a:lnTo>
                      <a:pt x="59" y="628"/>
                    </a:lnTo>
                    <a:lnTo>
                      <a:pt x="57" y="623"/>
                    </a:lnTo>
                    <a:lnTo>
                      <a:pt x="57" y="623"/>
                    </a:lnTo>
                    <a:lnTo>
                      <a:pt x="59" y="616"/>
                    </a:lnTo>
                    <a:lnTo>
                      <a:pt x="63" y="611"/>
                    </a:lnTo>
                    <a:lnTo>
                      <a:pt x="68" y="608"/>
                    </a:lnTo>
                    <a:lnTo>
                      <a:pt x="73" y="606"/>
                    </a:lnTo>
                    <a:lnTo>
                      <a:pt x="73" y="606"/>
                    </a:lnTo>
                    <a:close/>
                    <a:moveTo>
                      <a:pt x="15" y="606"/>
                    </a:moveTo>
                    <a:lnTo>
                      <a:pt x="15" y="606"/>
                    </a:lnTo>
                    <a:lnTo>
                      <a:pt x="15" y="606"/>
                    </a:lnTo>
                    <a:lnTo>
                      <a:pt x="22" y="608"/>
                    </a:lnTo>
                    <a:lnTo>
                      <a:pt x="25" y="611"/>
                    </a:lnTo>
                    <a:lnTo>
                      <a:pt x="28" y="616"/>
                    </a:lnTo>
                    <a:lnTo>
                      <a:pt x="30" y="623"/>
                    </a:lnTo>
                    <a:lnTo>
                      <a:pt x="30" y="623"/>
                    </a:lnTo>
                    <a:lnTo>
                      <a:pt x="28" y="628"/>
                    </a:lnTo>
                    <a:lnTo>
                      <a:pt x="25" y="633"/>
                    </a:lnTo>
                    <a:lnTo>
                      <a:pt x="22" y="637"/>
                    </a:lnTo>
                    <a:lnTo>
                      <a:pt x="15" y="639"/>
                    </a:lnTo>
                    <a:lnTo>
                      <a:pt x="15" y="639"/>
                    </a:lnTo>
                    <a:lnTo>
                      <a:pt x="10" y="637"/>
                    </a:lnTo>
                    <a:lnTo>
                      <a:pt x="5" y="633"/>
                    </a:lnTo>
                    <a:lnTo>
                      <a:pt x="1" y="628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1" y="616"/>
                    </a:lnTo>
                    <a:lnTo>
                      <a:pt x="5" y="611"/>
                    </a:lnTo>
                    <a:lnTo>
                      <a:pt x="10" y="608"/>
                    </a:lnTo>
                    <a:lnTo>
                      <a:pt x="15" y="606"/>
                    </a:lnTo>
                    <a:lnTo>
                      <a:pt x="15" y="606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4"/>
                    </a:lnTo>
                    <a:lnTo>
                      <a:pt x="434" y="567"/>
                    </a:lnTo>
                    <a:lnTo>
                      <a:pt x="437" y="572"/>
                    </a:lnTo>
                    <a:lnTo>
                      <a:pt x="439" y="579"/>
                    </a:lnTo>
                    <a:lnTo>
                      <a:pt x="439" y="579"/>
                    </a:lnTo>
                    <a:lnTo>
                      <a:pt x="437" y="586"/>
                    </a:lnTo>
                    <a:lnTo>
                      <a:pt x="434" y="591"/>
                    </a:lnTo>
                    <a:lnTo>
                      <a:pt x="429" y="594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4"/>
                    </a:lnTo>
                    <a:lnTo>
                      <a:pt x="412" y="591"/>
                    </a:lnTo>
                    <a:lnTo>
                      <a:pt x="408" y="586"/>
                    </a:lnTo>
                    <a:lnTo>
                      <a:pt x="408" y="579"/>
                    </a:lnTo>
                    <a:lnTo>
                      <a:pt x="408" y="579"/>
                    </a:lnTo>
                    <a:lnTo>
                      <a:pt x="408" y="572"/>
                    </a:lnTo>
                    <a:lnTo>
                      <a:pt x="412" y="567"/>
                    </a:lnTo>
                    <a:lnTo>
                      <a:pt x="417" y="564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4" y="564"/>
                    </a:moveTo>
                    <a:lnTo>
                      <a:pt x="364" y="564"/>
                    </a:lnTo>
                    <a:lnTo>
                      <a:pt x="364" y="564"/>
                    </a:lnTo>
                    <a:lnTo>
                      <a:pt x="371" y="564"/>
                    </a:lnTo>
                    <a:lnTo>
                      <a:pt x="376" y="567"/>
                    </a:lnTo>
                    <a:lnTo>
                      <a:pt x="379" y="572"/>
                    </a:lnTo>
                    <a:lnTo>
                      <a:pt x="381" y="579"/>
                    </a:lnTo>
                    <a:lnTo>
                      <a:pt x="381" y="579"/>
                    </a:lnTo>
                    <a:lnTo>
                      <a:pt x="379" y="586"/>
                    </a:lnTo>
                    <a:lnTo>
                      <a:pt x="376" y="591"/>
                    </a:lnTo>
                    <a:lnTo>
                      <a:pt x="371" y="594"/>
                    </a:lnTo>
                    <a:lnTo>
                      <a:pt x="364" y="596"/>
                    </a:lnTo>
                    <a:lnTo>
                      <a:pt x="364" y="596"/>
                    </a:lnTo>
                    <a:lnTo>
                      <a:pt x="359" y="594"/>
                    </a:lnTo>
                    <a:lnTo>
                      <a:pt x="354" y="591"/>
                    </a:lnTo>
                    <a:lnTo>
                      <a:pt x="350" y="586"/>
                    </a:lnTo>
                    <a:lnTo>
                      <a:pt x="349" y="579"/>
                    </a:lnTo>
                    <a:lnTo>
                      <a:pt x="349" y="579"/>
                    </a:lnTo>
                    <a:lnTo>
                      <a:pt x="350" y="572"/>
                    </a:lnTo>
                    <a:lnTo>
                      <a:pt x="354" y="567"/>
                    </a:lnTo>
                    <a:lnTo>
                      <a:pt x="359" y="564"/>
                    </a:lnTo>
                    <a:lnTo>
                      <a:pt x="364" y="564"/>
                    </a:lnTo>
                    <a:lnTo>
                      <a:pt x="364" y="564"/>
                    </a:lnTo>
                    <a:close/>
                    <a:moveTo>
                      <a:pt x="306" y="564"/>
                    </a:moveTo>
                    <a:lnTo>
                      <a:pt x="306" y="564"/>
                    </a:lnTo>
                    <a:lnTo>
                      <a:pt x="306" y="564"/>
                    </a:lnTo>
                    <a:lnTo>
                      <a:pt x="313" y="564"/>
                    </a:lnTo>
                    <a:lnTo>
                      <a:pt x="318" y="567"/>
                    </a:lnTo>
                    <a:lnTo>
                      <a:pt x="321" y="572"/>
                    </a:lnTo>
                    <a:lnTo>
                      <a:pt x="321" y="579"/>
                    </a:lnTo>
                    <a:lnTo>
                      <a:pt x="321" y="579"/>
                    </a:lnTo>
                    <a:lnTo>
                      <a:pt x="321" y="586"/>
                    </a:lnTo>
                    <a:lnTo>
                      <a:pt x="318" y="591"/>
                    </a:lnTo>
                    <a:lnTo>
                      <a:pt x="313" y="594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1" y="594"/>
                    </a:lnTo>
                    <a:lnTo>
                      <a:pt x="296" y="591"/>
                    </a:lnTo>
                    <a:lnTo>
                      <a:pt x="292" y="586"/>
                    </a:lnTo>
                    <a:lnTo>
                      <a:pt x="291" y="579"/>
                    </a:lnTo>
                    <a:lnTo>
                      <a:pt x="291" y="579"/>
                    </a:lnTo>
                    <a:lnTo>
                      <a:pt x="292" y="572"/>
                    </a:lnTo>
                    <a:lnTo>
                      <a:pt x="296" y="567"/>
                    </a:lnTo>
                    <a:lnTo>
                      <a:pt x="301" y="564"/>
                    </a:lnTo>
                    <a:lnTo>
                      <a:pt x="306" y="564"/>
                    </a:lnTo>
                    <a:lnTo>
                      <a:pt x="306" y="564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5" y="564"/>
                    </a:lnTo>
                    <a:lnTo>
                      <a:pt x="258" y="567"/>
                    </a:lnTo>
                    <a:lnTo>
                      <a:pt x="262" y="572"/>
                    </a:lnTo>
                    <a:lnTo>
                      <a:pt x="263" y="579"/>
                    </a:lnTo>
                    <a:lnTo>
                      <a:pt x="263" y="579"/>
                    </a:lnTo>
                    <a:lnTo>
                      <a:pt x="262" y="586"/>
                    </a:lnTo>
                    <a:lnTo>
                      <a:pt x="258" y="591"/>
                    </a:lnTo>
                    <a:lnTo>
                      <a:pt x="255" y="594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1" y="594"/>
                    </a:lnTo>
                    <a:lnTo>
                      <a:pt x="238" y="591"/>
                    </a:lnTo>
                    <a:lnTo>
                      <a:pt x="235" y="586"/>
                    </a:lnTo>
                    <a:lnTo>
                      <a:pt x="233" y="579"/>
                    </a:lnTo>
                    <a:lnTo>
                      <a:pt x="233" y="579"/>
                    </a:lnTo>
                    <a:lnTo>
                      <a:pt x="235" y="572"/>
                    </a:lnTo>
                    <a:lnTo>
                      <a:pt x="238" y="567"/>
                    </a:lnTo>
                    <a:lnTo>
                      <a:pt x="241" y="564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190" y="564"/>
                    </a:moveTo>
                    <a:lnTo>
                      <a:pt x="190" y="564"/>
                    </a:lnTo>
                    <a:lnTo>
                      <a:pt x="190" y="564"/>
                    </a:lnTo>
                    <a:lnTo>
                      <a:pt x="195" y="564"/>
                    </a:lnTo>
                    <a:lnTo>
                      <a:pt x="200" y="567"/>
                    </a:lnTo>
                    <a:lnTo>
                      <a:pt x="204" y="572"/>
                    </a:lnTo>
                    <a:lnTo>
                      <a:pt x="206" y="579"/>
                    </a:lnTo>
                    <a:lnTo>
                      <a:pt x="206" y="579"/>
                    </a:lnTo>
                    <a:lnTo>
                      <a:pt x="204" y="586"/>
                    </a:lnTo>
                    <a:lnTo>
                      <a:pt x="200" y="591"/>
                    </a:lnTo>
                    <a:lnTo>
                      <a:pt x="195" y="594"/>
                    </a:lnTo>
                    <a:lnTo>
                      <a:pt x="190" y="596"/>
                    </a:lnTo>
                    <a:lnTo>
                      <a:pt x="190" y="596"/>
                    </a:lnTo>
                    <a:lnTo>
                      <a:pt x="183" y="594"/>
                    </a:lnTo>
                    <a:lnTo>
                      <a:pt x="178" y="591"/>
                    </a:lnTo>
                    <a:lnTo>
                      <a:pt x="175" y="586"/>
                    </a:lnTo>
                    <a:lnTo>
                      <a:pt x="175" y="579"/>
                    </a:lnTo>
                    <a:lnTo>
                      <a:pt x="175" y="579"/>
                    </a:lnTo>
                    <a:lnTo>
                      <a:pt x="175" y="572"/>
                    </a:lnTo>
                    <a:lnTo>
                      <a:pt x="178" y="567"/>
                    </a:lnTo>
                    <a:lnTo>
                      <a:pt x="183" y="564"/>
                    </a:lnTo>
                    <a:lnTo>
                      <a:pt x="190" y="564"/>
                    </a:lnTo>
                    <a:lnTo>
                      <a:pt x="190" y="564"/>
                    </a:lnTo>
                    <a:close/>
                    <a:moveTo>
                      <a:pt x="132" y="564"/>
                    </a:moveTo>
                    <a:lnTo>
                      <a:pt x="132" y="564"/>
                    </a:lnTo>
                    <a:lnTo>
                      <a:pt x="132" y="564"/>
                    </a:lnTo>
                    <a:lnTo>
                      <a:pt x="137" y="564"/>
                    </a:lnTo>
                    <a:lnTo>
                      <a:pt x="143" y="567"/>
                    </a:lnTo>
                    <a:lnTo>
                      <a:pt x="146" y="572"/>
                    </a:lnTo>
                    <a:lnTo>
                      <a:pt x="148" y="579"/>
                    </a:lnTo>
                    <a:lnTo>
                      <a:pt x="148" y="579"/>
                    </a:lnTo>
                    <a:lnTo>
                      <a:pt x="146" y="586"/>
                    </a:lnTo>
                    <a:lnTo>
                      <a:pt x="143" y="591"/>
                    </a:lnTo>
                    <a:lnTo>
                      <a:pt x="137" y="594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4"/>
                    </a:lnTo>
                    <a:lnTo>
                      <a:pt x="120" y="591"/>
                    </a:lnTo>
                    <a:lnTo>
                      <a:pt x="117" y="586"/>
                    </a:lnTo>
                    <a:lnTo>
                      <a:pt x="115" y="579"/>
                    </a:lnTo>
                    <a:lnTo>
                      <a:pt x="115" y="579"/>
                    </a:lnTo>
                    <a:lnTo>
                      <a:pt x="117" y="572"/>
                    </a:lnTo>
                    <a:lnTo>
                      <a:pt x="120" y="567"/>
                    </a:lnTo>
                    <a:lnTo>
                      <a:pt x="126" y="564"/>
                    </a:lnTo>
                    <a:lnTo>
                      <a:pt x="132" y="564"/>
                    </a:lnTo>
                    <a:lnTo>
                      <a:pt x="132" y="564"/>
                    </a:lnTo>
                    <a:close/>
                    <a:moveTo>
                      <a:pt x="73" y="564"/>
                    </a:moveTo>
                    <a:lnTo>
                      <a:pt x="73" y="564"/>
                    </a:lnTo>
                    <a:lnTo>
                      <a:pt x="73" y="564"/>
                    </a:lnTo>
                    <a:lnTo>
                      <a:pt x="80" y="564"/>
                    </a:lnTo>
                    <a:lnTo>
                      <a:pt x="85" y="567"/>
                    </a:lnTo>
                    <a:lnTo>
                      <a:pt x="88" y="572"/>
                    </a:lnTo>
                    <a:lnTo>
                      <a:pt x="88" y="579"/>
                    </a:lnTo>
                    <a:lnTo>
                      <a:pt x="88" y="579"/>
                    </a:lnTo>
                    <a:lnTo>
                      <a:pt x="88" y="586"/>
                    </a:lnTo>
                    <a:lnTo>
                      <a:pt x="85" y="591"/>
                    </a:lnTo>
                    <a:lnTo>
                      <a:pt x="80" y="594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8" y="594"/>
                    </a:lnTo>
                    <a:lnTo>
                      <a:pt x="63" y="591"/>
                    </a:lnTo>
                    <a:lnTo>
                      <a:pt x="59" y="586"/>
                    </a:lnTo>
                    <a:lnTo>
                      <a:pt x="57" y="579"/>
                    </a:lnTo>
                    <a:lnTo>
                      <a:pt x="57" y="579"/>
                    </a:lnTo>
                    <a:lnTo>
                      <a:pt x="59" y="572"/>
                    </a:lnTo>
                    <a:lnTo>
                      <a:pt x="63" y="567"/>
                    </a:lnTo>
                    <a:lnTo>
                      <a:pt x="68" y="564"/>
                    </a:lnTo>
                    <a:lnTo>
                      <a:pt x="73" y="564"/>
                    </a:lnTo>
                    <a:lnTo>
                      <a:pt x="73" y="564"/>
                    </a:lnTo>
                    <a:close/>
                    <a:moveTo>
                      <a:pt x="15" y="564"/>
                    </a:moveTo>
                    <a:lnTo>
                      <a:pt x="15" y="564"/>
                    </a:lnTo>
                    <a:lnTo>
                      <a:pt x="15" y="564"/>
                    </a:lnTo>
                    <a:lnTo>
                      <a:pt x="22" y="564"/>
                    </a:lnTo>
                    <a:lnTo>
                      <a:pt x="25" y="567"/>
                    </a:lnTo>
                    <a:lnTo>
                      <a:pt x="28" y="572"/>
                    </a:lnTo>
                    <a:lnTo>
                      <a:pt x="30" y="579"/>
                    </a:lnTo>
                    <a:lnTo>
                      <a:pt x="30" y="579"/>
                    </a:lnTo>
                    <a:lnTo>
                      <a:pt x="28" y="586"/>
                    </a:lnTo>
                    <a:lnTo>
                      <a:pt x="25" y="591"/>
                    </a:lnTo>
                    <a:lnTo>
                      <a:pt x="22" y="594"/>
                    </a:lnTo>
                    <a:lnTo>
                      <a:pt x="15" y="596"/>
                    </a:lnTo>
                    <a:lnTo>
                      <a:pt x="15" y="596"/>
                    </a:lnTo>
                    <a:lnTo>
                      <a:pt x="10" y="594"/>
                    </a:lnTo>
                    <a:lnTo>
                      <a:pt x="5" y="591"/>
                    </a:lnTo>
                    <a:lnTo>
                      <a:pt x="1" y="586"/>
                    </a:lnTo>
                    <a:lnTo>
                      <a:pt x="0" y="579"/>
                    </a:lnTo>
                    <a:lnTo>
                      <a:pt x="0" y="579"/>
                    </a:lnTo>
                    <a:lnTo>
                      <a:pt x="1" y="572"/>
                    </a:lnTo>
                    <a:lnTo>
                      <a:pt x="5" y="567"/>
                    </a:lnTo>
                    <a:lnTo>
                      <a:pt x="10" y="564"/>
                    </a:lnTo>
                    <a:lnTo>
                      <a:pt x="15" y="564"/>
                    </a:lnTo>
                    <a:lnTo>
                      <a:pt x="15" y="564"/>
                    </a:lnTo>
                    <a:close/>
                    <a:moveTo>
                      <a:pt x="424" y="519"/>
                    </a:moveTo>
                    <a:lnTo>
                      <a:pt x="424" y="519"/>
                    </a:lnTo>
                    <a:lnTo>
                      <a:pt x="424" y="519"/>
                    </a:lnTo>
                    <a:lnTo>
                      <a:pt x="429" y="521"/>
                    </a:lnTo>
                    <a:lnTo>
                      <a:pt x="434" y="524"/>
                    </a:lnTo>
                    <a:lnTo>
                      <a:pt x="437" y="530"/>
                    </a:lnTo>
                    <a:lnTo>
                      <a:pt x="439" y="536"/>
                    </a:lnTo>
                    <a:lnTo>
                      <a:pt x="439" y="536"/>
                    </a:lnTo>
                    <a:lnTo>
                      <a:pt x="437" y="542"/>
                    </a:lnTo>
                    <a:lnTo>
                      <a:pt x="434" y="547"/>
                    </a:lnTo>
                    <a:lnTo>
                      <a:pt x="429" y="550"/>
                    </a:lnTo>
                    <a:lnTo>
                      <a:pt x="424" y="552"/>
                    </a:lnTo>
                    <a:lnTo>
                      <a:pt x="424" y="552"/>
                    </a:lnTo>
                    <a:lnTo>
                      <a:pt x="417" y="550"/>
                    </a:lnTo>
                    <a:lnTo>
                      <a:pt x="412" y="547"/>
                    </a:lnTo>
                    <a:lnTo>
                      <a:pt x="408" y="542"/>
                    </a:lnTo>
                    <a:lnTo>
                      <a:pt x="408" y="536"/>
                    </a:lnTo>
                    <a:lnTo>
                      <a:pt x="408" y="536"/>
                    </a:lnTo>
                    <a:lnTo>
                      <a:pt x="408" y="530"/>
                    </a:lnTo>
                    <a:lnTo>
                      <a:pt x="412" y="524"/>
                    </a:lnTo>
                    <a:lnTo>
                      <a:pt x="417" y="521"/>
                    </a:lnTo>
                    <a:lnTo>
                      <a:pt x="424" y="519"/>
                    </a:lnTo>
                    <a:lnTo>
                      <a:pt x="424" y="519"/>
                    </a:lnTo>
                    <a:close/>
                    <a:moveTo>
                      <a:pt x="364" y="519"/>
                    </a:moveTo>
                    <a:lnTo>
                      <a:pt x="364" y="519"/>
                    </a:lnTo>
                    <a:lnTo>
                      <a:pt x="364" y="519"/>
                    </a:lnTo>
                    <a:lnTo>
                      <a:pt x="371" y="521"/>
                    </a:lnTo>
                    <a:lnTo>
                      <a:pt x="376" y="524"/>
                    </a:lnTo>
                    <a:lnTo>
                      <a:pt x="379" y="530"/>
                    </a:lnTo>
                    <a:lnTo>
                      <a:pt x="381" y="536"/>
                    </a:lnTo>
                    <a:lnTo>
                      <a:pt x="381" y="536"/>
                    </a:lnTo>
                    <a:lnTo>
                      <a:pt x="379" y="542"/>
                    </a:lnTo>
                    <a:lnTo>
                      <a:pt x="376" y="547"/>
                    </a:lnTo>
                    <a:lnTo>
                      <a:pt x="371" y="550"/>
                    </a:lnTo>
                    <a:lnTo>
                      <a:pt x="364" y="552"/>
                    </a:lnTo>
                    <a:lnTo>
                      <a:pt x="364" y="552"/>
                    </a:lnTo>
                    <a:lnTo>
                      <a:pt x="359" y="550"/>
                    </a:lnTo>
                    <a:lnTo>
                      <a:pt x="354" y="547"/>
                    </a:lnTo>
                    <a:lnTo>
                      <a:pt x="350" y="542"/>
                    </a:lnTo>
                    <a:lnTo>
                      <a:pt x="349" y="536"/>
                    </a:lnTo>
                    <a:lnTo>
                      <a:pt x="349" y="536"/>
                    </a:lnTo>
                    <a:lnTo>
                      <a:pt x="350" y="530"/>
                    </a:lnTo>
                    <a:lnTo>
                      <a:pt x="354" y="524"/>
                    </a:lnTo>
                    <a:lnTo>
                      <a:pt x="359" y="521"/>
                    </a:lnTo>
                    <a:lnTo>
                      <a:pt x="364" y="519"/>
                    </a:lnTo>
                    <a:lnTo>
                      <a:pt x="364" y="519"/>
                    </a:lnTo>
                    <a:close/>
                    <a:moveTo>
                      <a:pt x="306" y="519"/>
                    </a:moveTo>
                    <a:lnTo>
                      <a:pt x="306" y="519"/>
                    </a:lnTo>
                    <a:lnTo>
                      <a:pt x="306" y="519"/>
                    </a:lnTo>
                    <a:lnTo>
                      <a:pt x="313" y="521"/>
                    </a:lnTo>
                    <a:lnTo>
                      <a:pt x="318" y="524"/>
                    </a:lnTo>
                    <a:lnTo>
                      <a:pt x="321" y="530"/>
                    </a:lnTo>
                    <a:lnTo>
                      <a:pt x="321" y="536"/>
                    </a:lnTo>
                    <a:lnTo>
                      <a:pt x="321" y="536"/>
                    </a:lnTo>
                    <a:lnTo>
                      <a:pt x="321" y="542"/>
                    </a:lnTo>
                    <a:lnTo>
                      <a:pt x="318" y="547"/>
                    </a:lnTo>
                    <a:lnTo>
                      <a:pt x="313" y="550"/>
                    </a:lnTo>
                    <a:lnTo>
                      <a:pt x="306" y="552"/>
                    </a:lnTo>
                    <a:lnTo>
                      <a:pt x="306" y="552"/>
                    </a:lnTo>
                    <a:lnTo>
                      <a:pt x="301" y="550"/>
                    </a:lnTo>
                    <a:lnTo>
                      <a:pt x="296" y="547"/>
                    </a:lnTo>
                    <a:lnTo>
                      <a:pt x="292" y="542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2" y="530"/>
                    </a:lnTo>
                    <a:lnTo>
                      <a:pt x="296" y="524"/>
                    </a:lnTo>
                    <a:lnTo>
                      <a:pt x="301" y="521"/>
                    </a:lnTo>
                    <a:lnTo>
                      <a:pt x="306" y="519"/>
                    </a:lnTo>
                    <a:lnTo>
                      <a:pt x="306" y="519"/>
                    </a:lnTo>
                    <a:close/>
                    <a:moveTo>
                      <a:pt x="248" y="519"/>
                    </a:moveTo>
                    <a:lnTo>
                      <a:pt x="248" y="519"/>
                    </a:lnTo>
                    <a:lnTo>
                      <a:pt x="248" y="519"/>
                    </a:lnTo>
                    <a:lnTo>
                      <a:pt x="255" y="521"/>
                    </a:lnTo>
                    <a:lnTo>
                      <a:pt x="258" y="524"/>
                    </a:lnTo>
                    <a:lnTo>
                      <a:pt x="262" y="530"/>
                    </a:lnTo>
                    <a:lnTo>
                      <a:pt x="263" y="536"/>
                    </a:lnTo>
                    <a:lnTo>
                      <a:pt x="263" y="536"/>
                    </a:lnTo>
                    <a:lnTo>
                      <a:pt x="262" y="542"/>
                    </a:lnTo>
                    <a:lnTo>
                      <a:pt x="258" y="547"/>
                    </a:lnTo>
                    <a:lnTo>
                      <a:pt x="255" y="550"/>
                    </a:lnTo>
                    <a:lnTo>
                      <a:pt x="248" y="552"/>
                    </a:lnTo>
                    <a:lnTo>
                      <a:pt x="248" y="552"/>
                    </a:lnTo>
                    <a:lnTo>
                      <a:pt x="241" y="550"/>
                    </a:lnTo>
                    <a:lnTo>
                      <a:pt x="238" y="547"/>
                    </a:lnTo>
                    <a:lnTo>
                      <a:pt x="235" y="542"/>
                    </a:lnTo>
                    <a:lnTo>
                      <a:pt x="233" y="536"/>
                    </a:lnTo>
                    <a:lnTo>
                      <a:pt x="233" y="536"/>
                    </a:lnTo>
                    <a:lnTo>
                      <a:pt x="235" y="530"/>
                    </a:lnTo>
                    <a:lnTo>
                      <a:pt x="238" y="524"/>
                    </a:lnTo>
                    <a:lnTo>
                      <a:pt x="241" y="521"/>
                    </a:lnTo>
                    <a:lnTo>
                      <a:pt x="248" y="519"/>
                    </a:lnTo>
                    <a:lnTo>
                      <a:pt x="248" y="519"/>
                    </a:lnTo>
                    <a:close/>
                    <a:moveTo>
                      <a:pt x="190" y="519"/>
                    </a:moveTo>
                    <a:lnTo>
                      <a:pt x="190" y="519"/>
                    </a:lnTo>
                    <a:lnTo>
                      <a:pt x="190" y="519"/>
                    </a:lnTo>
                    <a:lnTo>
                      <a:pt x="195" y="521"/>
                    </a:lnTo>
                    <a:lnTo>
                      <a:pt x="200" y="524"/>
                    </a:lnTo>
                    <a:lnTo>
                      <a:pt x="204" y="530"/>
                    </a:lnTo>
                    <a:lnTo>
                      <a:pt x="206" y="536"/>
                    </a:lnTo>
                    <a:lnTo>
                      <a:pt x="206" y="536"/>
                    </a:lnTo>
                    <a:lnTo>
                      <a:pt x="204" y="542"/>
                    </a:lnTo>
                    <a:lnTo>
                      <a:pt x="200" y="547"/>
                    </a:lnTo>
                    <a:lnTo>
                      <a:pt x="195" y="550"/>
                    </a:lnTo>
                    <a:lnTo>
                      <a:pt x="190" y="552"/>
                    </a:lnTo>
                    <a:lnTo>
                      <a:pt x="190" y="552"/>
                    </a:lnTo>
                    <a:lnTo>
                      <a:pt x="183" y="550"/>
                    </a:lnTo>
                    <a:lnTo>
                      <a:pt x="178" y="547"/>
                    </a:lnTo>
                    <a:lnTo>
                      <a:pt x="175" y="542"/>
                    </a:lnTo>
                    <a:lnTo>
                      <a:pt x="175" y="536"/>
                    </a:lnTo>
                    <a:lnTo>
                      <a:pt x="175" y="536"/>
                    </a:lnTo>
                    <a:lnTo>
                      <a:pt x="175" y="530"/>
                    </a:lnTo>
                    <a:lnTo>
                      <a:pt x="178" y="524"/>
                    </a:lnTo>
                    <a:lnTo>
                      <a:pt x="183" y="521"/>
                    </a:lnTo>
                    <a:lnTo>
                      <a:pt x="190" y="519"/>
                    </a:lnTo>
                    <a:lnTo>
                      <a:pt x="190" y="519"/>
                    </a:lnTo>
                    <a:close/>
                    <a:moveTo>
                      <a:pt x="132" y="519"/>
                    </a:moveTo>
                    <a:lnTo>
                      <a:pt x="132" y="519"/>
                    </a:lnTo>
                    <a:lnTo>
                      <a:pt x="132" y="519"/>
                    </a:lnTo>
                    <a:lnTo>
                      <a:pt x="137" y="521"/>
                    </a:lnTo>
                    <a:lnTo>
                      <a:pt x="143" y="524"/>
                    </a:lnTo>
                    <a:lnTo>
                      <a:pt x="146" y="530"/>
                    </a:lnTo>
                    <a:lnTo>
                      <a:pt x="148" y="536"/>
                    </a:lnTo>
                    <a:lnTo>
                      <a:pt x="148" y="536"/>
                    </a:lnTo>
                    <a:lnTo>
                      <a:pt x="146" y="542"/>
                    </a:lnTo>
                    <a:lnTo>
                      <a:pt x="143" y="547"/>
                    </a:lnTo>
                    <a:lnTo>
                      <a:pt x="137" y="550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26" y="550"/>
                    </a:lnTo>
                    <a:lnTo>
                      <a:pt x="120" y="547"/>
                    </a:lnTo>
                    <a:lnTo>
                      <a:pt x="117" y="542"/>
                    </a:lnTo>
                    <a:lnTo>
                      <a:pt x="115" y="536"/>
                    </a:lnTo>
                    <a:lnTo>
                      <a:pt x="115" y="536"/>
                    </a:lnTo>
                    <a:lnTo>
                      <a:pt x="117" y="530"/>
                    </a:lnTo>
                    <a:lnTo>
                      <a:pt x="120" y="524"/>
                    </a:lnTo>
                    <a:lnTo>
                      <a:pt x="126" y="521"/>
                    </a:lnTo>
                    <a:lnTo>
                      <a:pt x="132" y="519"/>
                    </a:lnTo>
                    <a:lnTo>
                      <a:pt x="132" y="519"/>
                    </a:lnTo>
                    <a:close/>
                    <a:moveTo>
                      <a:pt x="73" y="519"/>
                    </a:moveTo>
                    <a:lnTo>
                      <a:pt x="73" y="519"/>
                    </a:lnTo>
                    <a:lnTo>
                      <a:pt x="73" y="519"/>
                    </a:lnTo>
                    <a:lnTo>
                      <a:pt x="80" y="521"/>
                    </a:lnTo>
                    <a:lnTo>
                      <a:pt x="85" y="524"/>
                    </a:lnTo>
                    <a:lnTo>
                      <a:pt x="88" y="530"/>
                    </a:lnTo>
                    <a:lnTo>
                      <a:pt x="88" y="536"/>
                    </a:lnTo>
                    <a:lnTo>
                      <a:pt x="88" y="536"/>
                    </a:lnTo>
                    <a:lnTo>
                      <a:pt x="88" y="542"/>
                    </a:lnTo>
                    <a:lnTo>
                      <a:pt x="85" y="547"/>
                    </a:lnTo>
                    <a:lnTo>
                      <a:pt x="80" y="550"/>
                    </a:lnTo>
                    <a:lnTo>
                      <a:pt x="73" y="552"/>
                    </a:lnTo>
                    <a:lnTo>
                      <a:pt x="73" y="552"/>
                    </a:lnTo>
                    <a:lnTo>
                      <a:pt x="68" y="550"/>
                    </a:lnTo>
                    <a:lnTo>
                      <a:pt x="63" y="547"/>
                    </a:lnTo>
                    <a:lnTo>
                      <a:pt x="59" y="542"/>
                    </a:lnTo>
                    <a:lnTo>
                      <a:pt x="57" y="536"/>
                    </a:lnTo>
                    <a:lnTo>
                      <a:pt x="57" y="536"/>
                    </a:lnTo>
                    <a:lnTo>
                      <a:pt x="59" y="530"/>
                    </a:lnTo>
                    <a:lnTo>
                      <a:pt x="63" y="524"/>
                    </a:lnTo>
                    <a:lnTo>
                      <a:pt x="68" y="521"/>
                    </a:lnTo>
                    <a:lnTo>
                      <a:pt x="73" y="519"/>
                    </a:lnTo>
                    <a:lnTo>
                      <a:pt x="73" y="519"/>
                    </a:lnTo>
                    <a:close/>
                    <a:moveTo>
                      <a:pt x="15" y="519"/>
                    </a:moveTo>
                    <a:lnTo>
                      <a:pt x="15" y="519"/>
                    </a:lnTo>
                    <a:lnTo>
                      <a:pt x="15" y="519"/>
                    </a:lnTo>
                    <a:lnTo>
                      <a:pt x="22" y="521"/>
                    </a:lnTo>
                    <a:lnTo>
                      <a:pt x="25" y="524"/>
                    </a:lnTo>
                    <a:lnTo>
                      <a:pt x="28" y="530"/>
                    </a:lnTo>
                    <a:lnTo>
                      <a:pt x="30" y="536"/>
                    </a:lnTo>
                    <a:lnTo>
                      <a:pt x="30" y="536"/>
                    </a:lnTo>
                    <a:lnTo>
                      <a:pt x="28" y="542"/>
                    </a:lnTo>
                    <a:lnTo>
                      <a:pt x="25" y="547"/>
                    </a:lnTo>
                    <a:lnTo>
                      <a:pt x="22" y="550"/>
                    </a:lnTo>
                    <a:lnTo>
                      <a:pt x="15" y="552"/>
                    </a:lnTo>
                    <a:lnTo>
                      <a:pt x="15" y="552"/>
                    </a:lnTo>
                    <a:lnTo>
                      <a:pt x="10" y="550"/>
                    </a:lnTo>
                    <a:lnTo>
                      <a:pt x="5" y="547"/>
                    </a:lnTo>
                    <a:lnTo>
                      <a:pt x="1" y="542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1" y="530"/>
                    </a:lnTo>
                    <a:lnTo>
                      <a:pt x="5" y="524"/>
                    </a:lnTo>
                    <a:lnTo>
                      <a:pt x="10" y="521"/>
                    </a:lnTo>
                    <a:lnTo>
                      <a:pt x="15" y="519"/>
                    </a:lnTo>
                    <a:lnTo>
                      <a:pt x="15" y="519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7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9" y="492"/>
                    </a:lnTo>
                    <a:lnTo>
                      <a:pt x="439" y="492"/>
                    </a:lnTo>
                    <a:lnTo>
                      <a:pt x="437" y="499"/>
                    </a:lnTo>
                    <a:lnTo>
                      <a:pt x="434" y="504"/>
                    </a:lnTo>
                    <a:lnTo>
                      <a:pt x="429" y="507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7" y="507"/>
                    </a:lnTo>
                    <a:lnTo>
                      <a:pt x="412" y="504"/>
                    </a:lnTo>
                    <a:lnTo>
                      <a:pt x="408" y="499"/>
                    </a:lnTo>
                    <a:lnTo>
                      <a:pt x="408" y="492"/>
                    </a:lnTo>
                    <a:lnTo>
                      <a:pt x="408" y="492"/>
                    </a:lnTo>
                    <a:lnTo>
                      <a:pt x="408" y="487"/>
                    </a:lnTo>
                    <a:lnTo>
                      <a:pt x="412" y="482"/>
                    </a:lnTo>
                    <a:lnTo>
                      <a:pt x="417" y="477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4" y="477"/>
                    </a:moveTo>
                    <a:lnTo>
                      <a:pt x="364" y="477"/>
                    </a:lnTo>
                    <a:lnTo>
                      <a:pt x="364" y="477"/>
                    </a:lnTo>
                    <a:lnTo>
                      <a:pt x="371" y="477"/>
                    </a:lnTo>
                    <a:lnTo>
                      <a:pt x="376" y="482"/>
                    </a:lnTo>
                    <a:lnTo>
                      <a:pt x="379" y="487"/>
                    </a:lnTo>
                    <a:lnTo>
                      <a:pt x="381" y="492"/>
                    </a:lnTo>
                    <a:lnTo>
                      <a:pt x="381" y="492"/>
                    </a:lnTo>
                    <a:lnTo>
                      <a:pt x="379" y="499"/>
                    </a:lnTo>
                    <a:lnTo>
                      <a:pt x="376" y="504"/>
                    </a:lnTo>
                    <a:lnTo>
                      <a:pt x="371" y="507"/>
                    </a:lnTo>
                    <a:lnTo>
                      <a:pt x="364" y="509"/>
                    </a:lnTo>
                    <a:lnTo>
                      <a:pt x="364" y="509"/>
                    </a:lnTo>
                    <a:lnTo>
                      <a:pt x="359" y="507"/>
                    </a:lnTo>
                    <a:lnTo>
                      <a:pt x="354" y="504"/>
                    </a:lnTo>
                    <a:lnTo>
                      <a:pt x="350" y="499"/>
                    </a:lnTo>
                    <a:lnTo>
                      <a:pt x="349" y="492"/>
                    </a:lnTo>
                    <a:lnTo>
                      <a:pt x="349" y="492"/>
                    </a:lnTo>
                    <a:lnTo>
                      <a:pt x="350" y="487"/>
                    </a:lnTo>
                    <a:lnTo>
                      <a:pt x="354" y="482"/>
                    </a:lnTo>
                    <a:lnTo>
                      <a:pt x="359" y="477"/>
                    </a:lnTo>
                    <a:lnTo>
                      <a:pt x="364" y="477"/>
                    </a:lnTo>
                    <a:lnTo>
                      <a:pt x="364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3" y="477"/>
                    </a:lnTo>
                    <a:lnTo>
                      <a:pt x="318" y="482"/>
                    </a:lnTo>
                    <a:lnTo>
                      <a:pt x="321" y="487"/>
                    </a:lnTo>
                    <a:lnTo>
                      <a:pt x="321" y="492"/>
                    </a:lnTo>
                    <a:lnTo>
                      <a:pt x="321" y="492"/>
                    </a:lnTo>
                    <a:lnTo>
                      <a:pt x="321" y="499"/>
                    </a:lnTo>
                    <a:lnTo>
                      <a:pt x="318" y="504"/>
                    </a:lnTo>
                    <a:lnTo>
                      <a:pt x="313" y="507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7"/>
                    </a:lnTo>
                    <a:lnTo>
                      <a:pt x="296" y="504"/>
                    </a:lnTo>
                    <a:lnTo>
                      <a:pt x="292" y="499"/>
                    </a:lnTo>
                    <a:lnTo>
                      <a:pt x="291" y="492"/>
                    </a:lnTo>
                    <a:lnTo>
                      <a:pt x="291" y="492"/>
                    </a:lnTo>
                    <a:lnTo>
                      <a:pt x="292" y="487"/>
                    </a:lnTo>
                    <a:lnTo>
                      <a:pt x="296" y="482"/>
                    </a:lnTo>
                    <a:lnTo>
                      <a:pt x="301" y="477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7"/>
                    </a:lnTo>
                    <a:lnTo>
                      <a:pt x="258" y="482"/>
                    </a:lnTo>
                    <a:lnTo>
                      <a:pt x="262" y="487"/>
                    </a:lnTo>
                    <a:lnTo>
                      <a:pt x="263" y="492"/>
                    </a:lnTo>
                    <a:lnTo>
                      <a:pt x="263" y="492"/>
                    </a:lnTo>
                    <a:lnTo>
                      <a:pt x="262" y="499"/>
                    </a:lnTo>
                    <a:lnTo>
                      <a:pt x="258" y="504"/>
                    </a:lnTo>
                    <a:lnTo>
                      <a:pt x="255" y="507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1" y="507"/>
                    </a:lnTo>
                    <a:lnTo>
                      <a:pt x="238" y="504"/>
                    </a:lnTo>
                    <a:lnTo>
                      <a:pt x="235" y="499"/>
                    </a:lnTo>
                    <a:lnTo>
                      <a:pt x="233" y="492"/>
                    </a:lnTo>
                    <a:lnTo>
                      <a:pt x="233" y="492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1" y="477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190" y="477"/>
                    </a:moveTo>
                    <a:lnTo>
                      <a:pt x="190" y="477"/>
                    </a:lnTo>
                    <a:lnTo>
                      <a:pt x="190" y="477"/>
                    </a:lnTo>
                    <a:lnTo>
                      <a:pt x="195" y="477"/>
                    </a:lnTo>
                    <a:lnTo>
                      <a:pt x="200" y="482"/>
                    </a:lnTo>
                    <a:lnTo>
                      <a:pt x="204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4" y="499"/>
                    </a:lnTo>
                    <a:lnTo>
                      <a:pt x="200" y="504"/>
                    </a:lnTo>
                    <a:lnTo>
                      <a:pt x="195" y="507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83" y="507"/>
                    </a:lnTo>
                    <a:lnTo>
                      <a:pt x="178" y="504"/>
                    </a:lnTo>
                    <a:lnTo>
                      <a:pt x="175" y="499"/>
                    </a:lnTo>
                    <a:lnTo>
                      <a:pt x="175" y="492"/>
                    </a:lnTo>
                    <a:lnTo>
                      <a:pt x="175" y="492"/>
                    </a:lnTo>
                    <a:lnTo>
                      <a:pt x="175" y="487"/>
                    </a:lnTo>
                    <a:lnTo>
                      <a:pt x="178" y="482"/>
                    </a:lnTo>
                    <a:lnTo>
                      <a:pt x="183" y="477"/>
                    </a:lnTo>
                    <a:lnTo>
                      <a:pt x="190" y="477"/>
                    </a:lnTo>
                    <a:lnTo>
                      <a:pt x="190" y="477"/>
                    </a:lnTo>
                    <a:close/>
                    <a:moveTo>
                      <a:pt x="132" y="477"/>
                    </a:moveTo>
                    <a:lnTo>
                      <a:pt x="132" y="477"/>
                    </a:lnTo>
                    <a:lnTo>
                      <a:pt x="132" y="477"/>
                    </a:lnTo>
                    <a:lnTo>
                      <a:pt x="137" y="477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2"/>
                    </a:lnTo>
                    <a:lnTo>
                      <a:pt x="148" y="492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7" y="507"/>
                    </a:lnTo>
                    <a:lnTo>
                      <a:pt x="132" y="509"/>
                    </a:lnTo>
                    <a:lnTo>
                      <a:pt x="132" y="509"/>
                    </a:lnTo>
                    <a:lnTo>
                      <a:pt x="126" y="507"/>
                    </a:lnTo>
                    <a:lnTo>
                      <a:pt x="120" y="504"/>
                    </a:lnTo>
                    <a:lnTo>
                      <a:pt x="117" y="499"/>
                    </a:lnTo>
                    <a:lnTo>
                      <a:pt x="115" y="492"/>
                    </a:lnTo>
                    <a:lnTo>
                      <a:pt x="115" y="492"/>
                    </a:lnTo>
                    <a:lnTo>
                      <a:pt x="117" y="487"/>
                    </a:lnTo>
                    <a:lnTo>
                      <a:pt x="120" y="482"/>
                    </a:lnTo>
                    <a:lnTo>
                      <a:pt x="126" y="477"/>
                    </a:lnTo>
                    <a:lnTo>
                      <a:pt x="132" y="477"/>
                    </a:lnTo>
                    <a:lnTo>
                      <a:pt x="132" y="477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7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88" y="492"/>
                    </a:lnTo>
                    <a:lnTo>
                      <a:pt x="88" y="492"/>
                    </a:lnTo>
                    <a:lnTo>
                      <a:pt x="88" y="499"/>
                    </a:lnTo>
                    <a:lnTo>
                      <a:pt x="85" y="504"/>
                    </a:lnTo>
                    <a:lnTo>
                      <a:pt x="80" y="507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8" y="507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7" y="492"/>
                    </a:lnTo>
                    <a:lnTo>
                      <a:pt x="57" y="492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7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15" y="477"/>
                    </a:moveTo>
                    <a:lnTo>
                      <a:pt x="15" y="477"/>
                    </a:lnTo>
                    <a:lnTo>
                      <a:pt x="15" y="477"/>
                    </a:lnTo>
                    <a:lnTo>
                      <a:pt x="22" y="477"/>
                    </a:lnTo>
                    <a:lnTo>
                      <a:pt x="25" y="482"/>
                    </a:lnTo>
                    <a:lnTo>
                      <a:pt x="28" y="487"/>
                    </a:lnTo>
                    <a:lnTo>
                      <a:pt x="30" y="492"/>
                    </a:lnTo>
                    <a:lnTo>
                      <a:pt x="30" y="492"/>
                    </a:lnTo>
                    <a:lnTo>
                      <a:pt x="28" y="499"/>
                    </a:lnTo>
                    <a:lnTo>
                      <a:pt x="25" y="504"/>
                    </a:lnTo>
                    <a:lnTo>
                      <a:pt x="22" y="507"/>
                    </a:lnTo>
                    <a:lnTo>
                      <a:pt x="15" y="509"/>
                    </a:lnTo>
                    <a:lnTo>
                      <a:pt x="15" y="509"/>
                    </a:lnTo>
                    <a:lnTo>
                      <a:pt x="10" y="507"/>
                    </a:lnTo>
                    <a:lnTo>
                      <a:pt x="5" y="504"/>
                    </a:lnTo>
                    <a:lnTo>
                      <a:pt x="1" y="499"/>
                    </a:lnTo>
                    <a:lnTo>
                      <a:pt x="0" y="492"/>
                    </a:lnTo>
                    <a:lnTo>
                      <a:pt x="0" y="492"/>
                    </a:lnTo>
                    <a:lnTo>
                      <a:pt x="1" y="487"/>
                    </a:lnTo>
                    <a:lnTo>
                      <a:pt x="5" y="482"/>
                    </a:lnTo>
                    <a:lnTo>
                      <a:pt x="10" y="477"/>
                    </a:lnTo>
                    <a:lnTo>
                      <a:pt x="15" y="477"/>
                    </a:lnTo>
                    <a:lnTo>
                      <a:pt x="15" y="477"/>
                    </a:lnTo>
                    <a:close/>
                    <a:moveTo>
                      <a:pt x="424" y="432"/>
                    </a:moveTo>
                    <a:lnTo>
                      <a:pt x="424" y="432"/>
                    </a:lnTo>
                    <a:lnTo>
                      <a:pt x="424" y="432"/>
                    </a:lnTo>
                    <a:lnTo>
                      <a:pt x="429" y="434"/>
                    </a:lnTo>
                    <a:lnTo>
                      <a:pt x="434" y="438"/>
                    </a:lnTo>
                    <a:lnTo>
                      <a:pt x="437" y="443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7" y="455"/>
                    </a:lnTo>
                    <a:lnTo>
                      <a:pt x="434" y="460"/>
                    </a:lnTo>
                    <a:lnTo>
                      <a:pt x="429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17" y="465"/>
                    </a:lnTo>
                    <a:lnTo>
                      <a:pt x="412" y="460"/>
                    </a:lnTo>
                    <a:lnTo>
                      <a:pt x="408" y="455"/>
                    </a:lnTo>
                    <a:lnTo>
                      <a:pt x="408" y="450"/>
                    </a:lnTo>
                    <a:lnTo>
                      <a:pt x="408" y="450"/>
                    </a:lnTo>
                    <a:lnTo>
                      <a:pt x="408" y="443"/>
                    </a:lnTo>
                    <a:lnTo>
                      <a:pt x="412" y="438"/>
                    </a:lnTo>
                    <a:lnTo>
                      <a:pt x="417" y="434"/>
                    </a:lnTo>
                    <a:lnTo>
                      <a:pt x="424" y="432"/>
                    </a:lnTo>
                    <a:lnTo>
                      <a:pt x="424" y="432"/>
                    </a:lnTo>
                    <a:close/>
                    <a:moveTo>
                      <a:pt x="364" y="432"/>
                    </a:moveTo>
                    <a:lnTo>
                      <a:pt x="364" y="432"/>
                    </a:lnTo>
                    <a:lnTo>
                      <a:pt x="364" y="432"/>
                    </a:lnTo>
                    <a:lnTo>
                      <a:pt x="371" y="434"/>
                    </a:lnTo>
                    <a:lnTo>
                      <a:pt x="376" y="438"/>
                    </a:lnTo>
                    <a:lnTo>
                      <a:pt x="379" y="443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79" y="455"/>
                    </a:lnTo>
                    <a:lnTo>
                      <a:pt x="376" y="460"/>
                    </a:lnTo>
                    <a:lnTo>
                      <a:pt x="371" y="465"/>
                    </a:lnTo>
                    <a:lnTo>
                      <a:pt x="364" y="465"/>
                    </a:lnTo>
                    <a:lnTo>
                      <a:pt x="364" y="465"/>
                    </a:lnTo>
                    <a:lnTo>
                      <a:pt x="359" y="465"/>
                    </a:lnTo>
                    <a:lnTo>
                      <a:pt x="354" y="460"/>
                    </a:lnTo>
                    <a:lnTo>
                      <a:pt x="350" y="455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0" y="443"/>
                    </a:lnTo>
                    <a:lnTo>
                      <a:pt x="354" y="438"/>
                    </a:lnTo>
                    <a:lnTo>
                      <a:pt x="359" y="434"/>
                    </a:lnTo>
                    <a:lnTo>
                      <a:pt x="364" y="432"/>
                    </a:lnTo>
                    <a:lnTo>
                      <a:pt x="364" y="432"/>
                    </a:lnTo>
                    <a:close/>
                    <a:moveTo>
                      <a:pt x="306" y="432"/>
                    </a:moveTo>
                    <a:lnTo>
                      <a:pt x="306" y="432"/>
                    </a:lnTo>
                    <a:lnTo>
                      <a:pt x="306" y="432"/>
                    </a:lnTo>
                    <a:lnTo>
                      <a:pt x="313" y="434"/>
                    </a:lnTo>
                    <a:lnTo>
                      <a:pt x="318" y="438"/>
                    </a:lnTo>
                    <a:lnTo>
                      <a:pt x="321" y="443"/>
                    </a:lnTo>
                    <a:lnTo>
                      <a:pt x="321" y="450"/>
                    </a:lnTo>
                    <a:lnTo>
                      <a:pt x="321" y="450"/>
                    </a:lnTo>
                    <a:lnTo>
                      <a:pt x="321" y="455"/>
                    </a:lnTo>
                    <a:lnTo>
                      <a:pt x="318" y="460"/>
                    </a:lnTo>
                    <a:lnTo>
                      <a:pt x="313" y="465"/>
                    </a:lnTo>
                    <a:lnTo>
                      <a:pt x="306" y="465"/>
                    </a:lnTo>
                    <a:lnTo>
                      <a:pt x="306" y="465"/>
                    </a:lnTo>
                    <a:lnTo>
                      <a:pt x="301" y="465"/>
                    </a:lnTo>
                    <a:lnTo>
                      <a:pt x="296" y="460"/>
                    </a:lnTo>
                    <a:lnTo>
                      <a:pt x="292" y="455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2" y="443"/>
                    </a:lnTo>
                    <a:lnTo>
                      <a:pt x="296" y="438"/>
                    </a:lnTo>
                    <a:lnTo>
                      <a:pt x="301" y="434"/>
                    </a:lnTo>
                    <a:lnTo>
                      <a:pt x="306" y="432"/>
                    </a:lnTo>
                    <a:lnTo>
                      <a:pt x="306" y="432"/>
                    </a:lnTo>
                    <a:close/>
                    <a:moveTo>
                      <a:pt x="248" y="432"/>
                    </a:moveTo>
                    <a:lnTo>
                      <a:pt x="248" y="432"/>
                    </a:lnTo>
                    <a:lnTo>
                      <a:pt x="248" y="432"/>
                    </a:lnTo>
                    <a:lnTo>
                      <a:pt x="255" y="434"/>
                    </a:lnTo>
                    <a:lnTo>
                      <a:pt x="258" y="438"/>
                    </a:lnTo>
                    <a:lnTo>
                      <a:pt x="262" y="443"/>
                    </a:lnTo>
                    <a:lnTo>
                      <a:pt x="263" y="450"/>
                    </a:lnTo>
                    <a:lnTo>
                      <a:pt x="263" y="450"/>
                    </a:lnTo>
                    <a:lnTo>
                      <a:pt x="262" y="455"/>
                    </a:lnTo>
                    <a:lnTo>
                      <a:pt x="258" y="460"/>
                    </a:lnTo>
                    <a:lnTo>
                      <a:pt x="255" y="465"/>
                    </a:lnTo>
                    <a:lnTo>
                      <a:pt x="248" y="465"/>
                    </a:lnTo>
                    <a:lnTo>
                      <a:pt x="248" y="465"/>
                    </a:lnTo>
                    <a:lnTo>
                      <a:pt x="241" y="465"/>
                    </a:lnTo>
                    <a:lnTo>
                      <a:pt x="238" y="460"/>
                    </a:lnTo>
                    <a:lnTo>
                      <a:pt x="235" y="455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3"/>
                    </a:lnTo>
                    <a:lnTo>
                      <a:pt x="238" y="438"/>
                    </a:lnTo>
                    <a:lnTo>
                      <a:pt x="241" y="434"/>
                    </a:lnTo>
                    <a:lnTo>
                      <a:pt x="248" y="432"/>
                    </a:lnTo>
                    <a:lnTo>
                      <a:pt x="248" y="432"/>
                    </a:lnTo>
                    <a:close/>
                    <a:moveTo>
                      <a:pt x="190" y="432"/>
                    </a:moveTo>
                    <a:lnTo>
                      <a:pt x="190" y="432"/>
                    </a:lnTo>
                    <a:lnTo>
                      <a:pt x="190" y="432"/>
                    </a:lnTo>
                    <a:lnTo>
                      <a:pt x="195" y="434"/>
                    </a:lnTo>
                    <a:lnTo>
                      <a:pt x="200" y="438"/>
                    </a:lnTo>
                    <a:lnTo>
                      <a:pt x="204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5"/>
                    </a:lnTo>
                    <a:lnTo>
                      <a:pt x="200" y="460"/>
                    </a:lnTo>
                    <a:lnTo>
                      <a:pt x="195" y="465"/>
                    </a:lnTo>
                    <a:lnTo>
                      <a:pt x="190" y="465"/>
                    </a:lnTo>
                    <a:lnTo>
                      <a:pt x="190" y="465"/>
                    </a:lnTo>
                    <a:lnTo>
                      <a:pt x="183" y="465"/>
                    </a:lnTo>
                    <a:lnTo>
                      <a:pt x="178" y="460"/>
                    </a:lnTo>
                    <a:lnTo>
                      <a:pt x="175" y="455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5" y="443"/>
                    </a:lnTo>
                    <a:lnTo>
                      <a:pt x="178" y="438"/>
                    </a:lnTo>
                    <a:lnTo>
                      <a:pt x="183" y="434"/>
                    </a:lnTo>
                    <a:lnTo>
                      <a:pt x="190" y="432"/>
                    </a:lnTo>
                    <a:lnTo>
                      <a:pt x="190" y="432"/>
                    </a:lnTo>
                    <a:close/>
                    <a:moveTo>
                      <a:pt x="132" y="432"/>
                    </a:moveTo>
                    <a:lnTo>
                      <a:pt x="132" y="432"/>
                    </a:lnTo>
                    <a:lnTo>
                      <a:pt x="132" y="432"/>
                    </a:lnTo>
                    <a:lnTo>
                      <a:pt x="137" y="434"/>
                    </a:lnTo>
                    <a:lnTo>
                      <a:pt x="143" y="438"/>
                    </a:lnTo>
                    <a:lnTo>
                      <a:pt x="146" y="443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6" y="455"/>
                    </a:lnTo>
                    <a:lnTo>
                      <a:pt x="143" y="460"/>
                    </a:lnTo>
                    <a:lnTo>
                      <a:pt x="137" y="465"/>
                    </a:lnTo>
                    <a:lnTo>
                      <a:pt x="132" y="465"/>
                    </a:lnTo>
                    <a:lnTo>
                      <a:pt x="132" y="465"/>
                    </a:lnTo>
                    <a:lnTo>
                      <a:pt x="126" y="465"/>
                    </a:lnTo>
                    <a:lnTo>
                      <a:pt x="120" y="460"/>
                    </a:lnTo>
                    <a:lnTo>
                      <a:pt x="117" y="455"/>
                    </a:lnTo>
                    <a:lnTo>
                      <a:pt x="115" y="450"/>
                    </a:lnTo>
                    <a:lnTo>
                      <a:pt x="115" y="450"/>
                    </a:lnTo>
                    <a:lnTo>
                      <a:pt x="117" y="443"/>
                    </a:lnTo>
                    <a:lnTo>
                      <a:pt x="120" y="438"/>
                    </a:lnTo>
                    <a:lnTo>
                      <a:pt x="126" y="434"/>
                    </a:lnTo>
                    <a:lnTo>
                      <a:pt x="132" y="432"/>
                    </a:lnTo>
                    <a:lnTo>
                      <a:pt x="132" y="432"/>
                    </a:lnTo>
                    <a:close/>
                    <a:moveTo>
                      <a:pt x="73" y="432"/>
                    </a:moveTo>
                    <a:lnTo>
                      <a:pt x="73" y="432"/>
                    </a:lnTo>
                    <a:lnTo>
                      <a:pt x="73" y="432"/>
                    </a:lnTo>
                    <a:lnTo>
                      <a:pt x="80" y="434"/>
                    </a:lnTo>
                    <a:lnTo>
                      <a:pt x="85" y="438"/>
                    </a:lnTo>
                    <a:lnTo>
                      <a:pt x="88" y="443"/>
                    </a:lnTo>
                    <a:lnTo>
                      <a:pt x="88" y="450"/>
                    </a:lnTo>
                    <a:lnTo>
                      <a:pt x="88" y="450"/>
                    </a:lnTo>
                    <a:lnTo>
                      <a:pt x="88" y="455"/>
                    </a:lnTo>
                    <a:lnTo>
                      <a:pt x="85" y="460"/>
                    </a:lnTo>
                    <a:lnTo>
                      <a:pt x="80" y="465"/>
                    </a:lnTo>
                    <a:lnTo>
                      <a:pt x="73" y="465"/>
                    </a:lnTo>
                    <a:lnTo>
                      <a:pt x="73" y="465"/>
                    </a:lnTo>
                    <a:lnTo>
                      <a:pt x="68" y="465"/>
                    </a:lnTo>
                    <a:lnTo>
                      <a:pt x="63" y="460"/>
                    </a:lnTo>
                    <a:lnTo>
                      <a:pt x="59" y="455"/>
                    </a:lnTo>
                    <a:lnTo>
                      <a:pt x="57" y="450"/>
                    </a:lnTo>
                    <a:lnTo>
                      <a:pt x="57" y="450"/>
                    </a:lnTo>
                    <a:lnTo>
                      <a:pt x="59" y="443"/>
                    </a:lnTo>
                    <a:lnTo>
                      <a:pt x="63" y="438"/>
                    </a:lnTo>
                    <a:lnTo>
                      <a:pt x="68" y="434"/>
                    </a:lnTo>
                    <a:lnTo>
                      <a:pt x="73" y="432"/>
                    </a:lnTo>
                    <a:lnTo>
                      <a:pt x="73" y="432"/>
                    </a:lnTo>
                    <a:close/>
                    <a:moveTo>
                      <a:pt x="15" y="432"/>
                    </a:moveTo>
                    <a:lnTo>
                      <a:pt x="15" y="432"/>
                    </a:lnTo>
                    <a:lnTo>
                      <a:pt x="15" y="432"/>
                    </a:lnTo>
                    <a:lnTo>
                      <a:pt x="22" y="434"/>
                    </a:lnTo>
                    <a:lnTo>
                      <a:pt x="25" y="438"/>
                    </a:lnTo>
                    <a:lnTo>
                      <a:pt x="28" y="443"/>
                    </a:lnTo>
                    <a:lnTo>
                      <a:pt x="30" y="450"/>
                    </a:lnTo>
                    <a:lnTo>
                      <a:pt x="30" y="450"/>
                    </a:lnTo>
                    <a:lnTo>
                      <a:pt x="28" y="455"/>
                    </a:lnTo>
                    <a:lnTo>
                      <a:pt x="25" y="460"/>
                    </a:lnTo>
                    <a:lnTo>
                      <a:pt x="22" y="465"/>
                    </a:lnTo>
                    <a:lnTo>
                      <a:pt x="15" y="465"/>
                    </a:lnTo>
                    <a:lnTo>
                      <a:pt x="15" y="465"/>
                    </a:lnTo>
                    <a:lnTo>
                      <a:pt x="10" y="465"/>
                    </a:lnTo>
                    <a:lnTo>
                      <a:pt x="5" y="460"/>
                    </a:lnTo>
                    <a:lnTo>
                      <a:pt x="1" y="455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1" y="443"/>
                    </a:lnTo>
                    <a:lnTo>
                      <a:pt x="5" y="438"/>
                    </a:lnTo>
                    <a:lnTo>
                      <a:pt x="10" y="434"/>
                    </a:lnTo>
                    <a:lnTo>
                      <a:pt x="15" y="432"/>
                    </a:lnTo>
                    <a:lnTo>
                      <a:pt x="15" y="432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9" y="405"/>
                    </a:lnTo>
                    <a:lnTo>
                      <a:pt x="439" y="405"/>
                    </a:lnTo>
                    <a:lnTo>
                      <a:pt x="437" y="412"/>
                    </a:lnTo>
                    <a:lnTo>
                      <a:pt x="434" y="417"/>
                    </a:lnTo>
                    <a:lnTo>
                      <a:pt x="429" y="421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7" y="421"/>
                    </a:lnTo>
                    <a:lnTo>
                      <a:pt x="412" y="417"/>
                    </a:lnTo>
                    <a:lnTo>
                      <a:pt x="408" y="412"/>
                    </a:lnTo>
                    <a:lnTo>
                      <a:pt x="408" y="405"/>
                    </a:lnTo>
                    <a:lnTo>
                      <a:pt x="408" y="405"/>
                    </a:lnTo>
                    <a:lnTo>
                      <a:pt x="408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4" y="390"/>
                    </a:moveTo>
                    <a:lnTo>
                      <a:pt x="364" y="390"/>
                    </a:lnTo>
                    <a:lnTo>
                      <a:pt x="364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79" y="400"/>
                    </a:lnTo>
                    <a:lnTo>
                      <a:pt x="381" y="405"/>
                    </a:lnTo>
                    <a:lnTo>
                      <a:pt x="381" y="405"/>
                    </a:lnTo>
                    <a:lnTo>
                      <a:pt x="379" y="412"/>
                    </a:lnTo>
                    <a:lnTo>
                      <a:pt x="376" y="417"/>
                    </a:lnTo>
                    <a:lnTo>
                      <a:pt x="371" y="421"/>
                    </a:lnTo>
                    <a:lnTo>
                      <a:pt x="364" y="422"/>
                    </a:lnTo>
                    <a:lnTo>
                      <a:pt x="364" y="422"/>
                    </a:lnTo>
                    <a:lnTo>
                      <a:pt x="359" y="421"/>
                    </a:lnTo>
                    <a:lnTo>
                      <a:pt x="354" y="417"/>
                    </a:lnTo>
                    <a:lnTo>
                      <a:pt x="350" y="412"/>
                    </a:lnTo>
                    <a:lnTo>
                      <a:pt x="349" y="405"/>
                    </a:lnTo>
                    <a:lnTo>
                      <a:pt x="349" y="405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4" y="390"/>
                    </a:lnTo>
                    <a:lnTo>
                      <a:pt x="364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1" y="400"/>
                    </a:lnTo>
                    <a:lnTo>
                      <a:pt x="321" y="405"/>
                    </a:lnTo>
                    <a:lnTo>
                      <a:pt x="321" y="405"/>
                    </a:lnTo>
                    <a:lnTo>
                      <a:pt x="321" y="412"/>
                    </a:lnTo>
                    <a:lnTo>
                      <a:pt x="318" y="417"/>
                    </a:lnTo>
                    <a:lnTo>
                      <a:pt x="313" y="421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301" y="421"/>
                    </a:lnTo>
                    <a:lnTo>
                      <a:pt x="296" y="417"/>
                    </a:lnTo>
                    <a:lnTo>
                      <a:pt x="292" y="412"/>
                    </a:lnTo>
                    <a:lnTo>
                      <a:pt x="291" y="405"/>
                    </a:lnTo>
                    <a:lnTo>
                      <a:pt x="291" y="405"/>
                    </a:lnTo>
                    <a:lnTo>
                      <a:pt x="292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2"/>
                    </a:lnTo>
                    <a:lnTo>
                      <a:pt x="258" y="395"/>
                    </a:lnTo>
                    <a:lnTo>
                      <a:pt x="262" y="400"/>
                    </a:lnTo>
                    <a:lnTo>
                      <a:pt x="263" y="405"/>
                    </a:lnTo>
                    <a:lnTo>
                      <a:pt x="263" y="405"/>
                    </a:lnTo>
                    <a:lnTo>
                      <a:pt x="262" y="412"/>
                    </a:lnTo>
                    <a:lnTo>
                      <a:pt x="258" y="417"/>
                    </a:lnTo>
                    <a:lnTo>
                      <a:pt x="255" y="421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1" y="421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5"/>
                    </a:lnTo>
                    <a:lnTo>
                      <a:pt x="233" y="405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1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90" y="390"/>
                    </a:moveTo>
                    <a:lnTo>
                      <a:pt x="190" y="390"/>
                    </a:lnTo>
                    <a:lnTo>
                      <a:pt x="190" y="390"/>
                    </a:lnTo>
                    <a:lnTo>
                      <a:pt x="195" y="392"/>
                    </a:lnTo>
                    <a:lnTo>
                      <a:pt x="200" y="395"/>
                    </a:lnTo>
                    <a:lnTo>
                      <a:pt x="204" y="400"/>
                    </a:lnTo>
                    <a:lnTo>
                      <a:pt x="206" y="405"/>
                    </a:lnTo>
                    <a:lnTo>
                      <a:pt x="206" y="405"/>
                    </a:lnTo>
                    <a:lnTo>
                      <a:pt x="204" y="412"/>
                    </a:lnTo>
                    <a:lnTo>
                      <a:pt x="200" y="417"/>
                    </a:lnTo>
                    <a:lnTo>
                      <a:pt x="195" y="421"/>
                    </a:lnTo>
                    <a:lnTo>
                      <a:pt x="190" y="422"/>
                    </a:lnTo>
                    <a:lnTo>
                      <a:pt x="190" y="422"/>
                    </a:lnTo>
                    <a:lnTo>
                      <a:pt x="183" y="421"/>
                    </a:lnTo>
                    <a:lnTo>
                      <a:pt x="178" y="417"/>
                    </a:lnTo>
                    <a:lnTo>
                      <a:pt x="175" y="412"/>
                    </a:lnTo>
                    <a:lnTo>
                      <a:pt x="175" y="405"/>
                    </a:lnTo>
                    <a:lnTo>
                      <a:pt x="175" y="405"/>
                    </a:lnTo>
                    <a:lnTo>
                      <a:pt x="175" y="400"/>
                    </a:lnTo>
                    <a:lnTo>
                      <a:pt x="178" y="395"/>
                    </a:lnTo>
                    <a:lnTo>
                      <a:pt x="183" y="392"/>
                    </a:lnTo>
                    <a:lnTo>
                      <a:pt x="190" y="390"/>
                    </a:lnTo>
                    <a:lnTo>
                      <a:pt x="190" y="390"/>
                    </a:lnTo>
                    <a:close/>
                    <a:moveTo>
                      <a:pt x="132" y="390"/>
                    </a:moveTo>
                    <a:lnTo>
                      <a:pt x="132" y="390"/>
                    </a:lnTo>
                    <a:lnTo>
                      <a:pt x="132" y="390"/>
                    </a:lnTo>
                    <a:lnTo>
                      <a:pt x="137" y="392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5"/>
                    </a:lnTo>
                    <a:lnTo>
                      <a:pt x="148" y="405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7" y="421"/>
                    </a:lnTo>
                    <a:lnTo>
                      <a:pt x="132" y="422"/>
                    </a:lnTo>
                    <a:lnTo>
                      <a:pt x="132" y="422"/>
                    </a:lnTo>
                    <a:lnTo>
                      <a:pt x="126" y="421"/>
                    </a:lnTo>
                    <a:lnTo>
                      <a:pt x="120" y="417"/>
                    </a:lnTo>
                    <a:lnTo>
                      <a:pt x="117" y="412"/>
                    </a:lnTo>
                    <a:lnTo>
                      <a:pt x="115" y="405"/>
                    </a:lnTo>
                    <a:lnTo>
                      <a:pt x="115" y="405"/>
                    </a:lnTo>
                    <a:lnTo>
                      <a:pt x="117" y="400"/>
                    </a:lnTo>
                    <a:lnTo>
                      <a:pt x="120" y="395"/>
                    </a:lnTo>
                    <a:lnTo>
                      <a:pt x="126" y="392"/>
                    </a:lnTo>
                    <a:lnTo>
                      <a:pt x="132" y="390"/>
                    </a:lnTo>
                    <a:lnTo>
                      <a:pt x="132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88" y="405"/>
                    </a:lnTo>
                    <a:lnTo>
                      <a:pt x="88" y="405"/>
                    </a:lnTo>
                    <a:lnTo>
                      <a:pt x="88" y="412"/>
                    </a:lnTo>
                    <a:lnTo>
                      <a:pt x="85" y="417"/>
                    </a:lnTo>
                    <a:lnTo>
                      <a:pt x="80" y="421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8" y="421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7" y="405"/>
                    </a:lnTo>
                    <a:lnTo>
                      <a:pt x="57" y="405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5" y="390"/>
                    </a:moveTo>
                    <a:lnTo>
                      <a:pt x="15" y="390"/>
                    </a:lnTo>
                    <a:lnTo>
                      <a:pt x="15" y="390"/>
                    </a:lnTo>
                    <a:lnTo>
                      <a:pt x="22" y="392"/>
                    </a:lnTo>
                    <a:lnTo>
                      <a:pt x="25" y="395"/>
                    </a:lnTo>
                    <a:lnTo>
                      <a:pt x="28" y="400"/>
                    </a:lnTo>
                    <a:lnTo>
                      <a:pt x="30" y="405"/>
                    </a:lnTo>
                    <a:lnTo>
                      <a:pt x="30" y="405"/>
                    </a:lnTo>
                    <a:lnTo>
                      <a:pt x="28" y="412"/>
                    </a:lnTo>
                    <a:lnTo>
                      <a:pt x="25" y="417"/>
                    </a:lnTo>
                    <a:lnTo>
                      <a:pt x="22" y="421"/>
                    </a:lnTo>
                    <a:lnTo>
                      <a:pt x="15" y="422"/>
                    </a:lnTo>
                    <a:lnTo>
                      <a:pt x="15" y="422"/>
                    </a:lnTo>
                    <a:lnTo>
                      <a:pt x="10" y="421"/>
                    </a:lnTo>
                    <a:lnTo>
                      <a:pt x="5" y="417"/>
                    </a:lnTo>
                    <a:lnTo>
                      <a:pt x="1" y="412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1" y="400"/>
                    </a:lnTo>
                    <a:lnTo>
                      <a:pt x="5" y="395"/>
                    </a:lnTo>
                    <a:lnTo>
                      <a:pt x="10" y="392"/>
                    </a:lnTo>
                    <a:lnTo>
                      <a:pt x="15" y="390"/>
                    </a:lnTo>
                    <a:lnTo>
                      <a:pt x="15" y="390"/>
                    </a:lnTo>
                    <a:close/>
                    <a:moveTo>
                      <a:pt x="424" y="346"/>
                    </a:moveTo>
                    <a:lnTo>
                      <a:pt x="424" y="346"/>
                    </a:lnTo>
                    <a:lnTo>
                      <a:pt x="424" y="346"/>
                    </a:lnTo>
                    <a:lnTo>
                      <a:pt x="429" y="347"/>
                    </a:lnTo>
                    <a:lnTo>
                      <a:pt x="434" y="351"/>
                    </a:lnTo>
                    <a:lnTo>
                      <a:pt x="437" y="356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7" y="369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78"/>
                    </a:lnTo>
                    <a:lnTo>
                      <a:pt x="424" y="378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8" y="369"/>
                    </a:lnTo>
                    <a:lnTo>
                      <a:pt x="408" y="363"/>
                    </a:lnTo>
                    <a:lnTo>
                      <a:pt x="408" y="363"/>
                    </a:lnTo>
                    <a:lnTo>
                      <a:pt x="408" y="356"/>
                    </a:lnTo>
                    <a:lnTo>
                      <a:pt x="412" y="351"/>
                    </a:lnTo>
                    <a:lnTo>
                      <a:pt x="417" y="347"/>
                    </a:lnTo>
                    <a:lnTo>
                      <a:pt x="424" y="346"/>
                    </a:lnTo>
                    <a:lnTo>
                      <a:pt x="424" y="346"/>
                    </a:lnTo>
                    <a:close/>
                    <a:moveTo>
                      <a:pt x="364" y="346"/>
                    </a:moveTo>
                    <a:lnTo>
                      <a:pt x="364" y="346"/>
                    </a:lnTo>
                    <a:lnTo>
                      <a:pt x="364" y="346"/>
                    </a:lnTo>
                    <a:lnTo>
                      <a:pt x="371" y="347"/>
                    </a:lnTo>
                    <a:lnTo>
                      <a:pt x="376" y="351"/>
                    </a:lnTo>
                    <a:lnTo>
                      <a:pt x="379" y="356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79" y="369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4" y="378"/>
                    </a:lnTo>
                    <a:lnTo>
                      <a:pt x="364" y="378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0" y="369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0" y="356"/>
                    </a:lnTo>
                    <a:lnTo>
                      <a:pt x="354" y="351"/>
                    </a:lnTo>
                    <a:lnTo>
                      <a:pt x="359" y="347"/>
                    </a:lnTo>
                    <a:lnTo>
                      <a:pt x="364" y="346"/>
                    </a:lnTo>
                    <a:lnTo>
                      <a:pt x="364" y="346"/>
                    </a:lnTo>
                    <a:close/>
                    <a:moveTo>
                      <a:pt x="306" y="346"/>
                    </a:moveTo>
                    <a:lnTo>
                      <a:pt x="306" y="346"/>
                    </a:lnTo>
                    <a:lnTo>
                      <a:pt x="306" y="346"/>
                    </a:lnTo>
                    <a:lnTo>
                      <a:pt x="313" y="347"/>
                    </a:lnTo>
                    <a:lnTo>
                      <a:pt x="318" y="351"/>
                    </a:lnTo>
                    <a:lnTo>
                      <a:pt x="321" y="356"/>
                    </a:lnTo>
                    <a:lnTo>
                      <a:pt x="321" y="363"/>
                    </a:lnTo>
                    <a:lnTo>
                      <a:pt x="321" y="363"/>
                    </a:lnTo>
                    <a:lnTo>
                      <a:pt x="321" y="369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6" y="378"/>
                    </a:lnTo>
                    <a:lnTo>
                      <a:pt x="306" y="378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2" y="369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2" y="356"/>
                    </a:lnTo>
                    <a:lnTo>
                      <a:pt x="296" y="351"/>
                    </a:lnTo>
                    <a:lnTo>
                      <a:pt x="301" y="347"/>
                    </a:lnTo>
                    <a:lnTo>
                      <a:pt x="306" y="346"/>
                    </a:lnTo>
                    <a:lnTo>
                      <a:pt x="306" y="346"/>
                    </a:lnTo>
                    <a:close/>
                    <a:moveTo>
                      <a:pt x="248" y="346"/>
                    </a:moveTo>
                    <a:lnTo>
                      <a:pt x="248" y="346"/>
                    </a:lnTo>
                    <a:lnTo>
                      <a:pt x="248" y="346"/>
                    </a:lnTo>
                    <a:lnTo>
                      <a:pt x="255" y="347"/>
                    </a:lnTo>
                    <a:lnTo>
                      <a:pt x="258" y="351"/>
                    </a:lnTo>
                    <a:lnTo>
                      <a:pt x="262" y="356"/>
                    </a:lnTo>
                    <a:lnTo>
                      <a:pt x="263" y="363"/>
                    </a:lnTo>
                    <a:lnTo>
                      <a:pt x="263" y="363"/>
                    </a:lnTo>
                    <a:lnTo>
                      <a:pt x="262" y="369"/>
                    </a:lnTo>
                    <a:lnTo>
                      <a:pt x="258" y="375"/>
                    </a:lnTo>
                    <a:lnTo>
                      <a:pt x="255" y="378"/>
                    </a:lnTo>
                    <a:lnTo>
                      <a:pt x="248" y="378"/>
                    </a:lnTo>
                    <a:lnTo>
                      <a:pt x="248" y="378"/>
                    </a:lnTo>
                    <a:lnTo>
                      <a:pt x="241" y="378"/>
                    </a:lnTo>
                    <a:lnTo>
                      <a:pt x="238" y="375"/>
                    </a:lnTo>
                    <a:lnTo>
                      <a:pt x="235" y="369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8" y="351"/>
                    </a:lnTo>
                    <a:lnTo>
                      <a:pt x="241" y="347"/>
                    </a:lnTo>
                    <a:lnTo>
                      <a:pt x="248" y="346"/>
                    </a:lnTo>
                    <a:lnTo>
                      <a:pt x="248" y="346"/>
                    </a:lnTo>
                    <a:close/>
                    <a:moveTo>
                      <a:pt x="190" y="346"/>
                    </a:moveTo>
                    <a:lnTo>
                      <a:pt x="190" y="346"/>
                    </a:lnTo>
                    <a:lnTo>
                      <a:pt x="190" y="346"/>
                    </a:lnTo>
                    <a:lnTo>
                      <a:pt x="195" y="347"/>
                    </a:lnTo>
                    <a:lnTo>
                      <a:pt x="200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69"/>
                    </a:lnTo>
                    <a:lnTo>
                      <a:pt x="200" y="375"/>
                    </a:lnTo>
                    <a:lnTo>
                      <a:pt x="195" y="378"/>
                    </a:lnTo>
                    <a:lnTo>
                      <a:pt x="190" y="378"/>
                    </a:lnTo>
                    <a:lnTo>
                      <a:pt x="190" y="378"/>
                    </a:lnTo>
                    <a:lnTo>
                      <a:pt x="183" y="378"/>
                    </a:lnTo>
                    <a:lnTo>
                      <a:pt x="178" y="375"/>
                    </a:lnTo>
                    <a:lnTo>
                      <a:pt x="175" y="369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5" y="356"/>
                    </a:lnTo>
                    <a:lnTo>
                      <a:pt x="178" y="351"/>
                    </a:lnTo>
                    <a:lnTo>
                      <a:pt x="183" y="347"/>
                    </a:lnTo>
                    <a:lnTo>
                      <a:pt x="190" y="346"/>
                    </a:lnTo>
                    <a:lnTo>
                      <a:pt x="190" y="346"/>
                    </a:lnTo>
                    <a:close/>
                    <a:moveTo>
                      <a:pt x="132" y="346"/>
                    </a:moveTo>
                    <a:lnTo>
                      <a:pt x="132" y="346"/>
                    </a:lnTo>
                    <a:lnTo>
                      <a:pt x="132" y="346"/>
                    </a:lnTo>
                    <a:lnTo>
                      <a:pt x="137" y="347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69"/>
                    </a:lnTo>
                    <a:lnTo>
                      <a:pt x="143" y="375"/>
                    </a:lnTo>
                    <a:lnTo>
                      <a:pt x="137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26" y="378"/>
                    </a:lnTo>
                    <a:lnTo>
                      <a:pt x="120" y="375"/>
                    </a:lnTo>
                    <a:lnTo>
                      <a:pt x="117" y="369"/>
                    </a:lnTo>
                    <a:lnTo>
                      <a:pt x="115" y="363"/>
                    </a:lnTo>
                    <a:lnTo>
                      <a:pt x="115" y="363"/>
                    </a:lnTo>
                    <a:lnTo>
                      <a:pt x="117" y="356"/>
                    </a:lnTo>
                    <a:lnTo>
                      <a:pt x="120" y="351"/>
                    </a:lnTo>
                    <a:lnTo>
                      <a:pt x="126" y="347"/>
                    </a:lnTo>
                    <a:lnTo>
                      <a:pt x="132" y="346"/>
                    </a:lnTo>
                    <a:lnTo>
                      <a:pt x="132" y="346"/>
                    </a:lnTo>
                    <a:close/>
                    <a:moveTo>
                      <a:pt x="73" y="346"/>
                    </a:moveTo>
                    <a:lnTo>
                      <a:pt x="73" y="346"/>
                    </a:lnTo>
                    <a:lnTo>
                      <a:pt x="73" y="346"/>
                    </a:lnTo>
                    <a:lnTo>
                      <a:pt x="80" y="347"/>
                    </a:lnTo>
                    <a:lnTo>
                      <a:pt x="85" y="351"/>
                    </a:lnTo>
                    <a:lnTo>
                      <a:pt x="88" y="356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9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3" y="378"/>
                    </a:lnTo>
                    <a:lnTo>
                      <a:pt x="73" y="378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59" y="369"/>
                    </a:lnTo>
                    <a:lnTo>
                      <a:pt x="57" y="363"/>
                    </a:lnTo>
                    <a:lnTo>
                      <a:pt x="57" y="363"/>
                    </a:lnTo>
                    <a:lnTo>
                      <a:pt x="59" y="356"/>
                    </a:lnTo>
                    <a:lnTo>
                      <a:pt x="63" y="351"/>
                    </a:lnTo>
                    <a:lnTo>
                      <a:pt x="68" y="347"/>
                    </a:lnTo>
                    <a:lnTo>
                      <a:pt x="73" y="346"/>
                    </a:lnTo>
                    <a:lnTo>
                      <a:pt x="73" y="346"/>
                    </a:lnTo>
                    <a:close/>
                    <a:moveTo>
                      <a:pt x="15" y="346"/>
                    </a:moveTo>
                    <a:lnTo>
                      <a:pt x="15" y="346"/>
                    </a:lnTo>
                    <a:lnTo>
                      <a:pt x="15" y="346"/>
                    </a:lnTo>
                    <a:lnTo>
                      <a:pt x="22" y="347"/>
                    </a:lnTo>
                    <a:lnTo>
                      <a:pt x="25" y="351"/>
                    </a:lnTo>
                    <a:lnTo>
                      <a:pt x="28" y="356"/>
                    </a:lnTo>
                    <a:lnTo>
                      <a:pt x="30" y="363"/>
                    </a:lnTo>
                    <a:lnTo>
                      <a:pt x="30" y="363"/>
                    </a:lnTo>
                    <a:lnTo>
                      <a:pt x="28" y="369"/>
                    </a:lnTo>
                    <a:lnTo>
                      <a:pt x="25" y="375"/>
                    </a:lnTo>
                    <a:lnTo>
                      <a:pt x="22" y="378"/>
                    </a:lnTo>
                    <a:lnTo>
                      <a:pt x="15" y="378"/>
                    </a:lnTo>
                    <a:lnTo>
                      <a:pt x="15" y="378"/>
                    </a:lnTo>
                    <a:lnTo>
                      <a:pt x="10" y="378"/>
                    </a:lnTo>
                    <a:lnTo>
                      <a:pt x="5" y="375"/>
                    </a:lnTo>
                    <a:lnTo>
                      <a:pt x="1" y="369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1" y="356"/>
                    </a:lnTo>
                    <a:lnTo>
                      <a:pt x="5" y="351"/>
                    </a:lnTo>
                    <a:lnTo>
                      <a:pt x="10" y="347"/>
                    </a:lnTo>
                    <a:lnTo>
                      <a:pt x="15" y="346"/>
                    </a:lnTo>
                    <a:lnTo>
                      <a:pt x="15" y="346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18"/>
                    </a:lnTo>
                    <a:lnTo>
                      <a:pt x="439" y="318"/>
                    </a:lnTo>
                    <a:lnTo>
                      <a:pt x="437" y="325"/>
                    </a:lnTo>
                    <a:lnTo>
                      <a:pt x="434" y="330"/>
                    </a:lnTo>
                    <a:lnTo>
                      <a:pt x="429" y="334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7" y="334"/>
                    </a:lnTo>
                    <a:lnTo>
                      <a:pt x="412" y="330"/>
                    </a:lnTo>
                    <a:lnTo>
                      <a:pt x="408" y="325"/>
                    </a:lnTo>
                    <a:lnTo>
                      <a:pt x="408" y="318"/>
                    </a:lnTo>
                    <a:lnTo>
                      <a:pt x="408" y="318"/>
                    </a:lnTo>
                    <a:lnTo>
                      <a:pt x="408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4" y="303"/>
                    </a:moveTo>
                    <a:lnTo>
                      <a:pt x="364" y="303"/>
                    </a:lnTo>
                    <a:lnTo>
                      <a:pt x="364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79" y="313"/>
                    </a:lnTo>
                    <a:lnTo>
                      <a:pt x="381" y="318"/>
                    </a:lnTo>
                    <a:lnTo>
                      <a:pt x="381" y="318"/>
                    </a:lnTo>
                    <a:lnTo>
                      <a:pt x="379" y="325"/>
                    </a:lnTo>
                    <a:lnTo>
                      <a:pt x="376" y="330"/>
                    </a:lnTo>
                    <a:lnTo>
                      <a:pt x="371" y="334"/>
                    </a:lnTo>
                    <a:lnTo>
                      <a:pt x="364" y="335"/>
                    </a:lnTo>
                    <a:lnTo>
                      <a:pt x="364" y="335"/>
                    </a:lnTo>
                    <a:lnTo>
                      <a:pt x="359" y="334"/>
                    </a:lnTo>
                    <a:lnTo>
                      <a:pt x="354" y="330"/>
                    </a:lnTo>
                    <a:lnTo>
                      <a:pt x="350" y="325"/>
                    </a:lnTo>
                    <a:lnTo>
                      <a:pt x="349" y="318"/>
                    </a:lnTo>
                    <a:lnTo>
                      <a:pt x="349" y="318"/>
                    </a:lnTo>
                    <a:lnTo>
                      <a:pt x="350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4" y="303"/>
                    </a:lnTo>
                    <a:lnTo>
                      <a:pt x="364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1" y="313"/>
                    </a:lnTo>
                    <a:lnTo>
                      <a:pt x="321" y="318"/>
                    </a:lnTo>
                    <a:lnTo>
                      <a:pt x="321" y="318"/>
                    </a:lnTo>
                    <a:lnTo>
                      <a:pt x="321" y="325"/>
                    </a:lnTo>
                    <a:lnTo>
                      <a:pt x="318" y="330"/>
                    </a:lnTo>
                    <a:lnTo>
                      <a:pt x="313" y="334"/>
                    </a:lnTo>
                    <a:lnTo>
                      <a:pt x="306" y="335"/>
                    </a:lnTo>
                    <a:lnTo>
                      <a:pt x="306" y="335"/>
                    </a:lnTo>
                    <a:lnTo>
                      <a:pt x="301" y="334"/>
                    </a:lnTo>
                    <a:lnTo>
                      <a:pt x="296" y="330"/>
                    </a:lnTo>
                    <a:lnTo>
                      <a:pt x="292" y="325"/>
                    </a:lnTo>
                    <a:lnTo>
                      <a:pt x="291" y="318"/>
                    </a:lnTo>
                    <a:lnTo>
                      <a:pt x="291" y="318"/>
                    </a:lnTo>
                    <a:lnTo>
                      <a:pt x="292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58" y="308"/>
                    </a:lnTo>
                    <a:lnTo>
                      <a:pt x="262" y="313"/>
                    </a:lnTo>
                    <a:lnTo>
                      <a:pt x="263" y="318"/>
                    </a:lnTo>
                    <a:lnTo>
                      <a:pt x="263" y="318"/>
                    </a:lnTo>
                    <a:lnTo>
                      <a:pt x="262" y="325"/>
                    </a:lnTo>
                    <a:lnTo>
                      <a:pt x="258" y="330"/>
                    </a:lnTo>
                    <a:lnTo>
                      <a:pt x="255" y="334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1" y="334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18"/>
                    </a:lnTo>
                    <a:lnTo>
                      <a:pt x="233" y="318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1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5" y="305"/>
                    </a:lnTo>
                    <a:lnTo>
                      <a:pt x="200" y="308"/>
                    </a:lnTo>
                    <a:lnTo>
                      <a:pt x="204" y="313"/>
                    </a:lnTo>
                    <a:lnTo>
                      <a:pt x="206" y="318"/>
                    </a:lnTo>
                    <a:lnTo>
                      <a:pt x="206" y="318"/>
                    </a:lnTo>
                    <a:lnTo>
                      <a:pt x="204" y="325"/>
                    </a:lnTo>
                    <a:lnTo>
                      <a:pt x="200" y="330"/>
                    </a:lnTo>
                    <a:lnTo>
                      <a:pt x="195" y="334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83" y="334"/>
                    </a:lnTo>
                    <a:lnTo>
                      <a:pt x="178" y="330"/>
                    </a:lnTo>
                    <a:lnTo>
                      <a:pt x="175" y="325"/>
                    </a:lnTo>
                    <a:lnTo>
                      <a:pt x="175" y="318"/>
                    </a:lnTo>
                    <a:lnTo>
                      <a:pt x="175" y="318"/>
                    </a:lnTo>
                    <a:lnTo>
                      <a:pt x="175" y="313"/>
                    </a:lnTo>
                    <a:lnTo>
                      <a:pt x="178" y="308"/>
                    </a:lnTo>
                    <a:lnTo>
                      <a:pt x="183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32" y="303"/>
                    </a:moveTo>
                    <a:lnTo>
                      <a:pt x="132" y="303"/>
                    </a:lnTo>
                    <a:lnTo>
                      <a:pt x="132" y="303"/>
                    </a:lnTo>
                    <a:lnTo>
                      <a:pt x="137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18"/>
                    </a:lnTo>
                    <a:lnTo>
                      <a:pt x="148" y="318"/>
                    </a:lnTo>
                    <a:lnTo>
                      <a:pt x="146" y="325"/>
                    </a:lnTo>
                    <a:lnTo>
                      <a:pt x="143" y="330"/>
                    </a:lnTo>
                    <a:lnTo>
                      <a:pt x="137" y="334"/>
                    </a:lnTo>
                    <a:lnTo>
                      <a:pt x="132" y="335"/>
                    </a:lnTo>
                    <a:lnTo>
                      <a:pt x="132" y="335"/>
                    </a:lnTo>
                    <a:lnTo>
                      <a:pt x="126" y="334"/>
                    </a:lnTo>
                    <a:lnTo>
                      <a:pt x="120" y="330"/>
                    </a:lnTo>
                    <a:lnTo>
                      <a:pt x="117" y="325"/>
                    </a:lnTo>
                    <a:lnTo>
                      <a:pt x="115" y="318"/>
                    </a:lnTo>
                    <a:lnTo>
                      <a:pt x="115" y="318"/>
                    </a:lnTo>
                    <a:lnTo>
                      <a:pt x="117" y="313"/>
                    </a:lnTo>
                    <a:lnTo>
                      <a:pt x="120" y="308"/>
                    </a:lnTo>
                    <a:lnTo>
                      <a:pt x="126" y="305"/>
                    </a:lnTo>
                    <a:lnTo>
                      <a:pt x="132" y="303"/>
                    </a:lnTo>
                    <a:lnTo>
                      <a:pt x="132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8" y="313"/>
                    </a:lnTo>
                    <a:lnTo>
                      <a:pt x="88" y="318"/>
                    </a:lnTo>
                    <a:lnTo>
                      <a:pt x="88" y="318"/>
                    </a:lnTo>
                    <a:lnTo>
                      <a:pt x="88" y="325"/>
                    </a:lnTo>
                    <a:lnTo>
                      <a:pt x="85" y="330"/>
                    </a:lnTo>
                    <a:lnTo>
                      <a:pt x="80" y="334"/>
                    </a:lnTo>
                    <a:lnTo>
                      <a:pt x="73" y="335"/>
                    </a:lnTo>
                    <a:lnTo>
                      <a:pt x="73" y="335"/>
                    </a:lnTo>
                    <a:lnTo>
                      <a:pt x="68" y="334"/>
                    </a:lnTo>
                    <a:lnTo>
                      <a:pt x="63" y="330"/>
                    </a:lnTo>
                    <a:lnTo>
                      <a:pt x="59" y="325"/>
                    </a:lnTo>
                    <a:lnTo>
                      <a:pt x="57" y="318"/>
                    </a:lnTo>
                    <a:lnTo>
                      <a:pt x="57" y="318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2" y="305"/>
                    </a:lnTo>
                    <a:lnTo>
                      <a:pt x="25" y="308"/>
                    </a:lnTo>
                    <a:lnTo>
                      <a:pt x="28" y="313"/>
                    </a:lnTo>
                    <a:lnTo>
                      <a:pt x="30" y="318"/>
                    </a:lnTo>
                    <a:lnTo>
                      <a:pt x="30" y="318"/>
                    </a:lnTo>
                    <a:lnTo>
                      <a:pt x="28" y="325"/>
                    </a:lnTo>
                    <a:lnTo>
                      <a:pt x="25" y="330"/>
                    </a:lnTo>
                    <a:lnTo>
                      <a:pt x="22" y="334"/>
                    </a:lnTo>
                    <a:lnTo>
                      <a:pt x="15" y="335"/>
                    </a:lnTo>
                    <a:lnTo>
                      <a:pt x="15" y="335"/>
                    </a:lnTo>
                    <a:lnTo>
                      <a:pt x="10" y="334"/>
                    </a:lnTo>
                    <a:lnTo>
                      <a:pt x="5" y="330"/>
                    </a:lnTo>
                    <a:lnTo>
                      <a:pt x="1" y="325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1" y="313"/>
                    </a:lnTo>
                    <a:lnTo>
                      <a:pt x="5" y="308"/>
                    </a:lnTo>
                    <a:lnTo>
                      <a:pt x="10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424" y="259"/>
                    </a:moveTo>
                    <a:lnTo>
                      <a:pt x="424" y="259"/>
                    </a:lnTo>
                    <a:lnTo>
                      <a:pt x="424" y="259"/>
                    </a:lnTo>
                    <a:lnTo>
                      <a:pt x="429" y="260"/>
                    </a:lnTo>
                    <a:lnTo>
                      <a:pt x="434" y="264"/>
                    </a:lnTo>
                    <a:lnTo>
                      <a:pt x="437" y="269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1"/>
                    </a:lnTo>
                    <a:lnTo>
                      <a:pt x="424" y="291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08" y="283"/>
                    </a:lnTo>
                    <a:lnTo>
                      <a:pt x="408" y="276"/>
                    </a:lnTo>
                    <a:lnTo>
                      <a:pt x="408" y="276"/>
                    </a:lnTo>
                    <a:lnTo>
                      <a:pt x="408" y="269"/>
                    </a:lnTo>
                    <a:lnTo>
                      <a:pt x="412" y="264"/>
                    </a:lnTo>
                    <a:lnTo>
                      <a:pt x="417" y="260"/>
                    </a:lnTo>
                    <a:lnTo>
                      <a:pt x="424" y="259"/>
                    </a:lnTo>
                    <a:lnTo>
                      <a:pt x="424" y="259"/>
                    </a:lnTo>
                    <a:close/>
                    <a:moveTo>
                      <a:pt x="364" y="259"/>
                    </a:moveTo>
                    <a:lnTo>
                      <a:pt x="364" y="259"/>
                    </a:lnTo>
                    <a:lnTo>
                      <a:pt x="364" y="259"/>
                    </a:lnTo>
                    <a:lnTo>
                      <a:pt x="371" y="260"/>
                    </a:lnTo>
                    <a:lnTo>
                      <a:pt x="376" y="264"/>
                    </a:lnTo>
                    <a:lnTo>
                      <a:pt x="379" y="269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79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4" y="291"/>
                    </a:lnTo>
                    <a:lnTo>
                      <a:pt x="364" y="291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0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0" y="269"/>
                    </a:lnTo>
                    <a:lnTo>
                      <a:pt x="354" y="264"/>
                    </a:lnTo>
                    <a:lnTo>
                      <a:pt x="359" y="260"/>
                    </a:lnTo>
                    <a:lnTo>
                      <a:pt x="364" y="259"/>
                    </a:lnTo>
                    <a:lnTo>
                      <a:pt x="364" y="259"/>
                    </a:lnTo>
                    <a:close/>
                    <a:moveTo>
                      <a:pt x="306" y="259"/>
                    </a:moveTo>
                    <a:lnTo>
                      <a:pt x="306" y="259"/>
                    </a:lnTo>
                    <a:lnTo>
                      <a:pt x="306" y="259"/>
                    </a:lnTo>
                    <a:lnTo>
                      <a:pt x="313" y="260"/>
                    </a:lnTo>
                    <a:lnTo>
                      <a:pt x="318" y="264"/>
                    </a:lnTo>
                    <a:lnTo>
                      <a:pt x="321" y="269"/>
                    </a:lnTo>
                    <a:lnTo>
                      <a:pt x="321" y="276"/>
                    </a:lnTo>
                    <a:lnTo>
                      <a:pt x="321" y="276"/>
                    </a:lnTo>
                    <a:lnTo>
                      <a:pt x="321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2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2" y="269"/>
                    </a:lnTo>
                    <a:lnTo>
                      <a:pt x="296" y="264"/>
                    </a:lnTo>
                    <a:lnTo>
                      <a:pt x="301" y="260"/>
                    </a:lnTo>
                    <a:lnTo>
                      <a:pt x="306" y="259"/>
                    </a:lnTo>
                    <a:lnTo>
                      <a:pt x="306" y="259"/>
                    </a:lnTo>
                    <a:close/>
                    <a:moveTo>
                      <a:pt x="248" y="259"/>
                    </a:moveTo>
                    <a:lnTo>
                      <a:pt x="248" y="259"/>
                    </a:lnTo>
                    <a:lnTo>
                      <a:pt x="248" y="259"/>
                    </a:lnTo>
                    <a:lnTo>
                      <a:pt x="255" y="260"/>
                    </a:lnTo>
                    <a:lnTo>
                      <a:pt x="258" y="264"/>
                    </a:lnTo>
                    <a:lnTo>
                      <a:pt x="262" y="269"/>
                    </a:lnTo>
                    <a:lnTo>
                      <a:pt x="263" y="276"/>
                    </a:lnTo>
                    <a:lnTo>
                      <a:pt x="263" y="276"/>
                    </a:lnTo>
                    <a:lnTo>
                      <a:pt x="262" y="283"/>
                    </a:lnTo>
                    <a:lnTo>
                      <a:pt x="258" y="288"/>
                    </a:lnTo>
                    <a:lnTo>
                      <a:pt x="255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241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1" y="260"/>
                    </a:lnTo>
                    <a:lnTo>
                      <a:pt x="248" y="259"/>
                    </a:lnTo>
                    <a:lnTo>
                      <a:pt x="248" y="259"/>
                    </a:lnTo>
                    <a:close/>
                    <a:moveTo>
                      <a:pt x="190" y="259"/>
                    </a:moveTo>
                    <a:lnTo>
                      <a:pt x="190" y="259"/>
                    </a:lnTo>
                    <a:lnTo>
                      <a:pt x="190" y="259"/>
                    </a:lnTo>
                    <a:lnTo>
                      <a:pt x="195" y="260"/>
                    </a:lnTo>
                    <a:lnTo>
                      <a:pt x="200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0" y="288"/>
                    </a:lnTo>
                    <a:lnTo>
                      <a:pt x="195" y="291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3" y="291"/>
                    </a:lnTo>
                    <a:lnTo>
                      <a:pt x="178" y="288"/>
                    </a:lnTo>
                    <a:lnTo>
                      <a:pt x="175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5" y="269"/>
                    </a:lnTo>
                    <a:lnTo>
                      <a:pt x="178" y="264"/>
                    </a:lnTo>
                    <a:lnTo>
                      <a:pt x="183" y="260"/>
                    </a:lnTo>
                    <a:lnTo>
                      <a:pt x="190" y="259"/>
                    </a:lnTo>
                    <a:lnTo>
                      <a:pt x="190" y="259"/>
                    </a:lnTo>
                    <a:close/>
                    <a:moveTo>
                      <a:pt x="132" y="259"/>
                    </a:moveTo>
                    <a:lnTo>
                      <a:pt x="132" y="259"/>
                    </a:lnTo>
                    <a:lnTo>
                      <a:pt x="132" y="259"/>
                    </a:lnTo>
                    <a:lnTo>
                      <a:pt x="137" y="260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7" y="291"/>
                    </a:lnTo>
                    <a:lnTo>
                      <a:pt x="132" y="291"/>
                    </a:lnTo>
                    <a:lnTo>
                      <a:pt x="132" y="291"/>
                    </a:lnTo>
                    <a:lnTo>
                      <a:pt x="126" y="291"/>
                    </a:lnTo>
                    <a:lnTo>
                      <a:pt x="120" y="288"/>
                    </a:lnTo>
                    <a:lnTo>
                      <a:pt x="117" y="283"/>
                    </a:lnTo>
                    <a:lnTo>
                      <a:pt x="115" y="276"/>
                    </a:lnTo>
                    <a:lnTo>
                      <a:pt x="115" y="276"/>
                    </a:lnTo>
                    <a:lnTo>
                      <a:pt x="117" y="269"/>
                    </a:lnTo>
                    <a:lnTo>
                      <a:pt x="120" y="264"/>
                    </a:lnTo>
                    <a:lnTo>
                      <a:pt x="126" y="260"/>
                    </a:lnTo>
                    <a:lnTo>
                      <a:pt x="132" y="259"/>
                    </a:lnTo>
                    <a:lnTo>
                      <a:pt x="132" y="259"/>
                    </a:lnTo>
                    <a:close/>
                    <a:moveTo>
                      <a:pt x="73" y="259"/>
                    </a:moveTo>
                    <a:lnTo>
                      <a:pt x="73" y="259"/>
                    </a:lnTo>
                    <a:lnTo>
                      <a:pt x="73" y="259"/>
                    </a:lnTo>
                    <a:lnTo>
                      <a:pt x="80" y="260"/>
                    </a:lnTo>
                    <a:lnTo>
                      <a:pt x="85" y="264"/>
                    </a:lnTo>
                    <a:lnTo>
                      <a:pt x="88" y="269"/>
                    </a:lnTo>
                    <a:lnTo>
                      <a:pt x="88" y="276"/>
                    </a:lnTo>
                    <a:lnTo>
                      <a:pt x="88" y="276"/>
                    </a:lnTo>
                    <a:lnTo>
                      <a:pt x="88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7" y="276"/>
                    </a:lnTo>
                    <a:lnTo>
                      <a:pt x="57" y="276"/>
                    </a:lnTo>
                    <a:lnTo>
                      <a:pt x="59" y="269"/>
                    </a:lnTo>
                    <a:lnTo>
                      <a:pt x="63" y="264"/>
                    </a:lnTo>
                    <a:lnTo>
                      <a:pt x="68" y="260"/>
                    </a:lnTo>
                    <a:lnTo>
                      <a:pt x="73" y="259"/>
                    </a:lnTo>
                    <a:lnTo>
                      <a:pt x="73" y="259"/>
                    </a:lnTo>
                    <a:close/>
                    <a:moveTo>
                      <a:pt x="15" y="259"/>
                    </a:moveTo>
                    <a:lnTo>
                      <a:pt x="15" y="259"/>
                    </a:lnTo>
                    <a:lnTo>
                      <a:pt x="15" y="259"/>
                    </a:lnTo>
                    <a:lnTo>
                      <a:pt x="22" y="260"/>
                    </a:lnTo>
                    <a:lnTo>
                      <a:pt x="25" y="264"/>
                    </a:lnTo>
                    <a:lnTo>
                      <a:pt x="28" y="269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28" y="283"/>
                    </a:lnTo>
                    <a:lnTo>
                      <a:pt x="25" y="288"/>
                    </a:lnTo>
                    <a:lnTo>
                      <a:pt x="22" y="291"/>
                    </a:lnTo>
                    <a:lnTo>
                      <a:pt x="15" y="291"/>
                    </a:lnTo>
                    <a:lnTo>
                      <a:pt x="15" y="291"/>
                    </a:lnTo>
                    <a:lnTo>
                      <a:pt x="10" y="291"/>
                    </a:lnTo>
                    <a:lnTo>
                      <a:pt x="5" y="288"/>
                    </a:lnTo>
                    <a:lnTo>
                      <a:pt x="1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1" y="269"/>
                    </a:lnTo>
                    <a:lnTo>
                      <a:pt x="5" y="264"/>
                    </a:lnTo>
                    <a:lnTo>
                      <a:pt x="10" y="260"/>
                    </a:lnTo>
                    <a:lnTo>
                      <a:pt x="15" y="259"/>
                    </a:lnTo>
                    <a:lnTo>
                      <a:pt x="15" y="259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7" y="226"/>
                    </a:lnTo>
                    <a:lnTo>
                      <a:pt x="439" y="232"/>
                    </a:lnTo>
                    <a:lnTo>
                      <a:pt x="439" y="232"/>
                    </a:lnTo>
                    <a:lnTo>
                      <a:pt x="437" y="238"/>
                    </a:lnTo>
                    <a:lnTo>
                      <a:pt x="434" y="243"/>
                    </a:lnTo>
                    <a:lnTo>
                      <a:pt x="429" y="247"/>
                    </a:lnTo>
                    <a:lnTo>
                      <a:pt x="424" y="249"/>
                    </a:lnTo>
                    <a:lnTo>
                      <a:pt x="424" y="249"/>
                    </a:lnTo>
                    <a:lnTo>
                      <a:pt x="417" y="247"/>
                    </a:lnTo>
                    <a:lnTo>
                      <a:pt x="412" y="243"/>
                    </a:lnTo>
                    <a:lnTo>
                      <a:pt x="408" y="238"/>
                    </a:lnTo>
                    <a:lnTo>
                      <a:pt x="408" y="232"/>
                    </a:lnTo>
                    <a:lnTo>
                      <a:pt x="408" y="232"/>
                    </a:lnTo>
                    <a:lnTo>
                      <a:pt x="408" y="226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4" y="216"/>
                    </a:moveTo>
                    <a:lnTo>
                      <a:pt x="364" y="216"/>
                    </a:lnTo>
                    <a:lnTo>
                      <a:pt x="364" y="216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79" y="226"/>
                    </a:lnTo>
                    <a:lnTo>
                      <a:pt x="381" y="232"/>
                    </a:lnTo>
                    <a:lnTo>
                      <a:pt x="381" y="232"/>
                    </a:lnTo>
                    <a:lnTo>
                      <a:pt x="379" y="238"/>
                    </a:lnTo>
                    <a:lnTo>
                      <a:pt x="376" y="243"/>
                    </a:lnTo>
                    <a:lnTo>
                      <a:pt x="371" y="247"/>
                    </a:lnTo>
                    <a:lnTo>
                      <a:pt x="364" y="249"/>
                    </a:lnTo>
                    <a:lnTo>
                      <a:pt x="364" y="249"/>
                    </a:lnTo>
                    <a:lnTo>
                      <a:pt x="359" y="247"/>
                    </a:lnTo>
                    <a:lnTo>
                      <a:pt x="354" y="243"/>
                    </a:lnTo>
                    <a:lnTo>
                      <a:pt x="350" y="238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50" y="226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4" y="216"/>
                    </a:lnTo>
                    <a:lnTo>
                      <a:pt x="364" y="216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1" y="226"/>
                    </a:lnTo>
                    <a:lnTo>
                      <a:pt x="321" y="232"/>
                    </a:lnTo>
                    <a:lnTo>
                      <a:pt x="321" y="232"/>
                    </a:lnTo>
                    <a:lnTo>
                      <a:pt x="321" y="238"/>
                    </a:lnTo>
                    <a:lnTo>
                      <a:pt x="318" y="243"/>
                    </a:lnTo>
                    <a:lnTo>
                      <a:pt x="313" y="247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301" y="247"/>
                    </a:lnTo>
                    <a:lnTo>
                      <a:pt x="296" y="243"/>
                    </a:lnTo>
                    <a:lnTo>
                      <a:pt x="292" y="238"/>
                    </a:lnTo>
                    <a:lnTo>
                      <a:pt x="291" y="232"/>
                    </a:lnTo>
                    <a:lnTo>
                      <a:pt x="291" y="232"/>
                    </a:lnTo>
                    <a:lnTo>
                      <a:pt x="292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58" y="221"/>
                    </a:lnTo>
                    <a:lnTo>
                      <a:pt x="262" y="226"/>
                    </a:lnTo>
                    <a:lnTo>
                      <a:pt x="263" y="232"/>
                    </a:lnTo>
                    <a:lnTo>
                      <a:pt x="263" y="232"/>
                    </a:lnTo>
                    <a:lnTo>
                      <a:pt x="262" y="238"/>
                    </a:lnTo>
                    <a:lnTo>
                      <a:pt x="258" y="243"/>
                    </a:lnTo>
                    <a:lnTo>
                      <a:pt x="255" y="247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1" y="247"/>
                    </a:lnTo>
                    <a:lnTo>
                      <a:pt x="238" y="243"/>
                    </a:lnTo>
                    <a:lnTo>
                      <a:pt x="235" y="238"/>
                    </a:lnTo>
                    <a:lnTo>
                      <a:pt x="233" y="232"/>
                    </a:lnTo>
                    <a:lnTo>
                      <a:pt x="233" y="232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1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5" y="218"/>
                    </a:lnTo>
                    <a:lnTo>
                      <a:pt x="200" y="221"/>
                    </a:lnTo>
                    <a:lnTo>
                      <a:pt x="204" y="226"/>
                    </a:lnTo>
                    <a:lnTo>
                      <a:pt x="206" y="232"/>
                    </a:lnTo>
                    <a:lnTo>
                      <a:pt x="206" y="232"/>
                    </a:lnTo>
                    <a:lnTo>
                      <a:pt x="204" y="238"/>
                    </a:lnTo>
                    <a:lnTo>
                      <a:pt x="200" y="243"/>
                    </a:lnTo>
                    <a:lnTo>
                      <a:pt x="195" y="247"/>
                    </a:lnTo>
                    <a:lnTo>
                      <a:pt x="190" y="249"/>
                    </a:lnTo>
                    <a:lnTo>
                      <a:pt x="190" y="249"/>
                    </a:lnTo>
                    <a:lnTo>
                      <a:pt x="183" y="247"/>
                    </a:lnTo>
                    <a:lnTo>
                      <a:pt x="178" y="243"/>
                    </a:lnTo>
                    <a:lnTo>
                      <a:pt x="175" y="238"/>
                    </a:lnTo>
                    <a:lnTo>
                      <a:pt x="175" y="232"/>
                    </a:lnTo>
                    <a:lnTo>
                      <a:pt x="175" y="232"/>
                    </a:lnTo>
                    <a:lnTo>
                      <a:pt x="175" y="226"/>
                    </a:lnTo>
                    <a:lnTo>
                      <a:pt x="178" y="221"/>
                    </a:lnTo>
                    <a:lnTo>
                      <a:pt x="183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7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6" y="238"/>
                    </a:lnTo>
                    <a:lnTo>
                      <a:pt x="143" y="243"/>
                    </a:lnTo>
                    <a:lnTo>
                      <a:pt x="137" y="247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6" y="247"/>
                    </a:lnTo>
                    <a:lnTo>
                      <a:pt x="120" y="243"/>
                    </a:lnTo>
                    <a:lnTo>
                      <a:pt x="117" y="238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7" y="226"/>
                    </a:lnTo>
                    <a:lnTo>
                      <a:pt x="120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6"/>
                    </a:lnTo>
                    <a:lnTo>
                      <a:pt x="88" y="232"/>
                    </a:lnTo>
                    <a:lnTo>
                      <a:pt x="88" y="232"/>
                    </a:lnTo>
                    <a:lnTo>
                      <a:pt x="88" y="238"/>
                    </a:lnTo>
                    <a:lnTo>
                      <a:pt x="85" y="243"/>
                    </a:lnTo>
                    <a:lnTo>
                      <a:pt x="80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3" y="243"/>
                    </a:lnTo>
                    <a:lnTo>
                      <a:pt x="59" y="238"/>
                    </a:lnTo>
                    <a:lnTo>
                      <a:pt x="57" y="232"/>
                    </a:lnTo>
                    <a:lnTo>
                      <a:pt x="57" y="232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5" y="221"/>
                    </a:lnTo>
                    <a:lnTo>
                      <a:pt x="28" y="226"/>
                    </a:lnTo>
                    <a:lnTo>
                      <a:pt x="30" y="232"/>
                    </a:lnTo>
                    <a:lnTo>
                      <a:pt x="30" y="232"/>
                    </a:lnTo>
                    <a:lnTo>
                      <a:pt x="28" y="238"/>
                    </a:lnTo>
                    <a:lnTo>
                      <a:pt x="25" y="243"/>
                    </a:lnTo>
                    <a:lnTo>
                      <a:pt x="22" y="247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10" y="247"/>
                    </a:lnTo>
                    <a:lnTo>
                      <a:pt x="5" y="243"/>
                    </a:lnTo>
                    <a:lnTo>
                      <a:pt x="1" y="238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1" y="226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424" y="172"/>
                    </a:moveTo>
                    <a:lnTo>
                      <a:pt x="424" y="172"/>
                    </a:lnTo>
                    <a:lnTo>
                      <a:pt x="424" y="172"/>
                    </a:lnTo>
                    <a:lnTo>
                      <a:pt x="429" y="174"/>
                    </a:lnTo>
                    <a:lnTo>
                      <a:pt x="434" y="177"/>
                    </a:lnTo>
                    <a:lnTo>
                      <a:pt x="437" y="182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4"/>
                    </a:lnTo>
                    <a:lnTo>
                      <a:pt x="424" y="204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08" y="196"/>
                    </a:lnTo>
                    <a:lnTo>
                      <a:pt x="408" y="189"/>
                    </a:lnTo>
                    <a:lnTo>
                      <a:pt x="408" y="189"/>
                    </a:lnTo>
                    <a:lnTo>
                      <a:pt x="408" y="182"/>
                    </a:lnTo>
                    <a:lnTo>
                      <a:pt x="412" y="177"/>
                    </a:lnTo>
                    <a:lnTo>
                      <a:pt x="417" y="174"/>
                    </a:lnTo>
                    <a:lnTo>
                      <a:pt x="424" y="172"/>
                    </a:lnTo>
                    <a:lnTo>
                      <a:pt x="424" y="172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29" y="131"/>
                    </a:lnTo>
                    <a:lnTo>
                      <a:pt x="434" y="134"/>
                    </a:lnTo>
                    <a:lnTo>
                      <a:pt x="437" y="140"/>
                    </a:lnTo>
                    <a:lnTo>
                      <a:pt x="439" y="145"/>
                    </a:lnTo>
                    <a:lnTo>
                      <a:pt x="439" y="145"/>
                    </a:lnTo>
                    <a:lnTo>
                      <a:pt x="437" y="151"/>
                    </a:lnTo>
                    <a:lnTo>
                      <a:pt x="434" y="157"/>
                    </a:lnTo>
                    <a:lnTo>
                      <a:pt x="429" y="160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0"/>
                    </a:lnTo>
                    <a:lnTo>
                      <a:pt x="412" y="157"/>
                    </a:lnTo>
                    <a:lnTo>
                      <a:pt x="408" y="151"/>
                    </a:lnTo>
                    <a:lnTo>
                      <a:pt x="408" y="145"/>
                    </a:lnTo>
                    <a:lnTo>
                      <a:pt x="408" y="145"/>
                    </a:lnTo>
                    <a:lnTo>
                      <a:pt x="408" y="140"/>
                    </a:lnTo>
                    <a:lnTo>
                      <a:pt x="412" y="134"/>
                    </a:lnTo>
                    <a:lnTo>
                      <a:pt x="417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11"/>
              <p:cNvSpPr>
                <a:spLocks noEditPoints="1"/>
              </p:cNvSpPr>
              <p:nvPr/>
            </p:nvSpPr>
            <p:spPr bwMode="auto">
              <a:xfrm>
                <a:off x="8243888" y="1463676"/>
                <a:ext cx="1028700" cy="922338"/>
              </a:xfrm>
              <a:custGeom>
                <a:avLst/>
                <a:gdLst>
                  <a:gd name="T0" fmla="*/ 0 w 1298"/>
                  <a:gd name="T1" fmla="*/ 652 h 1162"/>
                  <a:gd name="T2" fmla="*/ 525 w 1298"/>
                  <a:gd name="T3" fmla="*/ 998 h 1162"/>
                  <a:gd name="T4" fmla="*/ 462 w 1298"/>
                  <a:gd name="T5" fmla="*/ 1044 h 1162"/>
                  <a:gd name="T6" fmla="*/ 281 w 1298"/>
                  <a:gd name="T7" fmla="*/ 1003 h 1162"/>
                  <a:gd name="T8" fmla="*/ 102 w 1298"/>
                  <a:gd name="T9" fmla="*/ 1095 h 1162"/>
                  <a:gd name="T10" fmla="*/ 1267 w 1298"/>
                  <a:gd name="T11" fmla="*/ 971 h 1162"/>
                  <a:gd name="T12" fmla="*/ 860 w 1298"/>
                  <a:gd name="T13" fmla="*/ 1015 h 1162"/>
                  <a:gd name="T14" fmla="*/ 802 w 1298"/>
                  <a:gd name="T15" fmla="*/ 1107 h 1162"/>
                  <a:gd name="T16" fmla="*/ 690 w 1298"/>
                  <a:gd name="T17" fmla="*/ 1112 h 1162"/>
                  <a:gd name="T18" fmla="*/ 577 w 1298"/>
                  <a:gd name="T19" fmla="*/ 986 h 1162"/>
                  <a:gd name="T20" fmla="*/ 291 w 1298"/>
                  <a:gd name="T21" fmla="*/ 944 h 1162"/>
                  <a:gd name="T22" fmla="*/ 58 w 1298"/>
                  <a:gd name="T23" fmla="*/ 944 h 1162"/>
                  <a:gd name="T24" fmla="*/ 1289 w 1298"/>
                  <a:gd name="T25" fmla="*/ 899 h 1162"/>
                  <a:gd name="T26" fmla="*/ 828 w 1298"/>
                  <a:gd name="T27" fmla="*/ 896 h 1162"/>
                  <a:gd name="T28" fmla="*/ 365 w 1298"/>
                  <a:gd name="T29" fmla="*/ 891 h 1162"/>
                  <a:gd name="T30" fmla="*/ 1182 w 1298"/>
                  <a:gd name="T31" fmla="*/ 841 h 1162"/>
                  <a:gd name="T32" fmla="*/ 715 w 1298"/>
                  <a:gd name="T33" fmla="*/ 841 h 1162"/>
                  <a:gd name="T34" fmla="*/ 249 w 1298"/>
                  <a:gd name="T35" fmla="*/ 835 h 1162"/>
                  <a:gd name="T36" fmla="*/ 1061 w 1298"/>
                  <a:gd name="T37" fmla="*/ 787 h 1162"/>
                  <a:gd name="T38" fmla="*/ 589 w 1298"/>
                  <a:gd name="T39" fmla="*/ 783 h 1162"/>
                  <a:gd name="T40" fmla="*/ 118 w 1298"/>
                  <a:gd name="T41" fmla="*/ 782 h 1162"/>
                  <a:gd name="T42" fmla="*/ 933 w 1298"/>
                  <a:gd name="T43" fmla="*/ 737 h 1162"/>
                  <a:gd name="T44" fmla="*/ 467 w 1298"/>
                  <a:gd name="T45" fmla="*/ 737 h 1162"/>
                  <a:gd name="T46" fmla="*/ 58 w 1298"/>
                  <a:gd name="T47" fmla="*/ 737 h 1162"/>
                  <a:gd name="T48" fmla="*/ 875 w 1298"/>
                  <a:gd name="T49" fmla="*/ 695 h 1162"/>
                  <a:gd name="T50" fmla="*/ 402 w 1298"/>
                  <a:gd name="T51" fmla="*/ 697 h 1162"/>
                  <a:gd name="T52" fmla="*/ 1214 w 1298"/>
                  <a:gd name="T53" fmla="*/ 656 h 1162"/>
                  <a:gd name="T54" fmla="*/ 744 w 1298"/>
                  <a:gd name="T55" fmla="*/ 661 h 1162"/>
                  <a:gd name="T56" fmla="*/ 276 w 1298"/>
                  <a:gd name="T57" fmla="*/ 668 h 1162"/>
                  <a:gd name="T58" fmla="*/ 1093 w 1298"/>
                  <a:gd name="T59" fmla="*/ 625 h 1162"/>
                  <a:gd name="T60" fmla="*/ 627 w 1298"/>
                  <a:gd name="T61" fmla="*/ 630 h 1162"/>
                  <a:gd name="T62" fmla="*/ 164 w 1298"/>
                  <a:gd name="T63" fmla="*/ 635 h 1162"/>
                  <a:gd name="T64" fmla="*/ 986 w 1298"/>
                  <a:gd name="T65" fmla="*/ 596 h 1162"/>
                  <a:gd name="T66" fmla="*/ 525 w 1298"/>
                  <a:gd name="T67" fmla="*/ 598 h 1162"/>
                  <a:gd name="T68" fmla="*/ 58 w 1298"/>
                  <a:gd name="T69" fmla="*/ 598 h 1162"/>
                  <a:gd name="T70" fmla="*/ 881 w 1298"/>
                  <a:gd name="T71" fmla="*/ 552 h 1162"/>
                  <a:gd name="T72" fmla="*/ 419 w 1298"/>
                  <a:gd name="T73" fmla="*/ 548 h 1162"/>
                  <a:gd name="T74" fmla="*/ 1240 w 1298"/>
                  <a:gd name="T75" fmla="*/ 501 h 1162"/>
                  <a:gd name="T76" fmla="*/ 773 w 1298"/>
                  <a:gd name="T77" fmla="*/ 494 h 1162"/>
                  <a:gd name="T78" fmla="*/ 307 w 1298"/>
                  <a:gd name="T79" fmla="*/ 494 h 1162"/>
                  <a:gd name="T80" fmla="*/ 1122 w 1298"/>
                  <a:gd name="T81" fmla="*/ 444 h 1162"/>
                  <a:gd name="T82" fmla="*/ 652 w 1298"/>
                  <a:gd name="T83" fmla="*/ 439 h 1162"/>
                  <a:gd name="T84" fmla="*/ 181 w 1298"/>
                  <a:gd name="T85" fmla="*/ 436 h 1162"/>
                  <a:gd name="T86" fmla="*/ 991 w 1298"/>
                  <a:gd name="T87" fmla="*/ 392 h 1162"/>
                  <a:gd name="T88" fmla="*/ 525 w 1298"/>
                  <a:gd name="T89" fmla="*/ 392 h 1162"/>
                  <a:gd name="T90" fmla="*/ 58 w 1298"/>
                  <a:gd name="T91" fmla="*/ 392 h 1162"/>
                  <a:gd name="T92" fmla="*/ 933 w 1298"/>
                  <a:gd name="T93" fmla="*/ 347 h 1162"/>
                  <a:gd name="T94" fmla="*/ 467 w 1298"/>
                  <a:gd name="T95" fmla="*/ 347 h 1162"/>
                  <a:gd name="T96" fmla="*/ 1277 w 1298"/>
                  <a:gd name="T97" fmla="*/ 305 h 1162"/>
                  <a:gd name="T98" fmla="*/ 806 w 1298"/>
                  <a:gd name="T99" fmla="*/ 310 h 1162"/>
                  <a:gd name="T100" fmla="*/ 336 w 1298"/>
                  <a:gd name="T101" fmla="*/ 315 h 1162"/>
                  <a:gd name="T102" fmla="*/ 1151 w 1298"/>
                  <a:gd name="T103" fmla="*/ 278 h 1162"/>
                  <a:gd name="T104" fmla="*/ 685 w 1298"/>
                  <a:gd name="T105" fmla="*/ 278 h 1162"/>
                  <a:gd name="T106" fmla="*/ 220 w 1298"/>
                  <a:gd name="T107" fmla="*/ 283 h 1162"/>
                  <a:gd name="T108" fmla="*/ 1039 w 1298"/>
                  <a:gd name="T109" fmla="*/ 245 h 1162"/>
                  <a:gd name="T110" fmla="*/ 577 w 1298"/>
                  <a:gd name="T111" fmla="*/ 249 h 1162"/>
                  <a:gd name="T112" fmla="*/ 118 w 1298"/>
                  <a:gd name="T113" fmla="*/ 250 h 1162"/>
                  <a:gd name="T114" fmla="*/ 758 w 1298"/>
                  <a:gd name="T115" fmla="*/ 206 h 1162"/>
                  <a:gd name="T116" fmla="*/ 181 w 1298"/>
                  <a:gd name="T117" fmla="*/ 206 h 1162"/>
                  <a:gd name="T118" fmla="*/ 419 w 1298"/>
                  <a:gd name="T119" fmla="*/ 158 h 1162"/>
                  <a:gd name="T120" fmla="*/ 831 w 1298"/>
                  <a:gd name="T121" fmla="*/ 111 h 1162"/>
                  <a:gd name="T122" fmla="*/ 133 w 1298"/>
                  <a:gd name="T123" fmla="*/ 104 h 1162"/>
                  <a:gd name="T124" fmla="*/ 891 w 1298"/>
                  <a:gd name="T125" fmla="*/ 17 h 1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98" h="1162">
                    <a:moveTo>
                      <a:pt x="0" y="87"/>
                    </a:moveTo>
                    <a:lnTo>
                      <a:pt x="0" y="87"/>
                    </a:lnTo>
                    <a:lnTo>
                      <a:pt x="7" y="88"/>
                    </a:lnTo>
                    <a:lnTo>
                      <a:pt x="12" y="92"/>
                    </a:lnTo>
                    <a:lnTo>
                      <a:pt x="16" y="97"/>
                    </a:lnTo>
                    <a:lnTo>
                      <a:pt x="16" y="104"/>
                    </a:lnTo>
                    <a:lnTo>
                      <a:pt x="16" y="104"/>
                    </a:lnTo>
                    <a:lnTo>
                      <a:pt x="16" y="111"/>
                    </a:lnTo>
                    <a:lnTo>
                      <a:pt x="12" y="116"/>
                    </a:lnTo>
                    <a:lnTo>
                      <a:pt x="7" y="119"/>
                    </a:lnTo>
                    <a:lnTo>
                      <a:pt x="0" y="119"/>
                    </a:lnTo>
                    <a:lnTo>
                      <a:pt x="0" y="87"/>
                    </a:lnTo>
                    <a:lnTo>
                      <a:pt x="0" y="87"/>
                    </a:lnTo>
                    <a:close/>
                    <a:moveTo>
                      <a:pt x="0" y="131"/>
                    </a:moveTo>
                    <a:lnTo>
                      <a:pt x="0" y="131"/>
                    </a:lnTo>
                    <a:lnTo>
                      <a:pt x="0" y="131"/>
                    </a:lnTo>
                    <a:lnTo>
                      <a:pt x="7" y="133"/>
                    </a:lnTo>
                    <a:lnTo>
                      <a:pt x="12" y="136"/>
                    </a:lnTo>
                    <a:lnTo>
                      <a:pt x="16" y="141"/>
                    </a:lnTo>
                    <a:lnTo>
                      <a:pt x="16" y="146"/>
                    </a:lnTo>
                    <a:lnTo>
                      <a:pt x="16" y="146"/>
                    </a:lnTo>
                    <a:lnTo>
                      <a:pt x="16" y="153"/>
                    </a:lnTo>
                    <a:lnTo>
                      <a:pt x="12" y="158"/>
                    </a:lnTo>
                    <a:lnTo>
                      <a:pt x="7" y="162"/>
                    </a:lnTo>
                    <a:lnTo>
                      <a:pt x="0" y="163"/>
                    </a:lnTo>
                    <a:lnTo>
                      <a:pt x="0" y="131"/>
                    </a:lnTo>
                    <a:lnTo>
                      <a:pt x="0" y="131"/>
                    </a:lnTo>
                    <a:close/>
                    <a:moveTo>
                      <a:pt x="0" y="174"/>
                    </a:moveTo>
                    <a:lnTo>
                      <a:pt x="0" y="174"/>
                    </a:lnTo>
                    <a:lnTo>
                      <a:pt x="0" y="174"/>
                    </a:lnTo>
                    <a:lnTo>
                      <a:pt x="7" y="175"/>
                    </a:lnTo>
                    <a:lnTo>
                      <a:pt x="12" y="179"/>
                    </a:lnTo>
                    <a:lnTo>
                      <a:pt x="16" y="184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6" y="197"/>
                    </a:lnTo>
                    <a:lnTo>
                      <a:pt x="12" y="203"/>
                    </a:lnTo>
                    <a:lnTo>
                      <a:pt x="7" y="206"/>
                    </a:lnTo>
                    <a:lnTo>
                      <a:pt x="0" y="206"/>
                    </a:lnTo>
                    <a:lnTo>
                      <a:pt x="0" y="174"/>
                    </a:lnTo>
                    <a:lnTo>
                      <a:pt x="0" y="174"/>
                    </a:lnTo>
                    <a:close/>
                    <a:moveTo>
                      <a:pt x="0" y="218"/>
                    </a:moveTo>
                    <a:lnTo>
                      <a:pt x="0" y="218"/>
                    </a:lnTo>
                    <a:lnTo>
                      <a:pt x="0" y="218"/>
                    </a:lnTo>
                    <a:lnTo>
                      <a:pt x="7" y="220"/>
                    </a:lnTo>
                    <a:lnTo>
                      <a:pt x="12" y="223"/>
                    </a:lnTo>
                    <a:lnTo>
                      <a:pt x="16" y="228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40"/>
                    </a:lnTo>
                    <a:lnTo>
                      <a:pt x="12" y="245"/>
                    </a:lnTo>
                    <a:lnTo>
                      <a:pt x="7" y="249"/>
                    </a:lnTo>
                    <a:lnTo>
                      <a:pt x="0" y="250"/>
                    </a:lnTo>
                    <a:lnTo>
                      <a:pt x="0" y="218"/>
                    </a:lnTo>
                    <a:lnTo>
                      <a:pt x="0" y="218"/>
                    </a:lnTo>
                    <a:close/>
                    <a:moveTo>
                      <a:pt x="0" y="260"/>
                    </a:moveTo>
                    <a:lnTo>
                      <a:pt x="0" y="260"/>
                    </a:lnTo>
                    <a:lnTo>
                      <a:pt x="0" y="260"/>
                    </a:lnTo>
                    <a:lnTo>
                      <a:pt x="7" y="262"/>
                    </a:lnTo>
                    <a:lnTo>
                      <a:pt x="12" y="266"/>
                    </a:lnTo>
                    <a:lnTo>
                      <a:pt x="16" y="271"/>
                    </a:lnTo>
                    <a:lnTo>
                      <a:pt x="16" y="278"/>
                    </a:lnTo>
                    <a:lnTo>
                      <a:pt x="16" y="278"/>
                    </a:lnTo>
                    <a:lnTo>
                      <a:pt x="16" y="283"/>
                    </a:lnTo>
                    <a:lnTo>
                      <a:pt x="12" y="288"/>
                    </a:lnTo>
                    <a:lnTo>
                      <a:pt x="7" y="293"/>
                    </a:lnTo>
                    <a:lnTo>
                      <a:pt x="0" y="293"/>
                    </a:lnTo>
                    <a:lnTo>
                      <a:pt x="0" y="260"/>
                    </a:lnTo>
                    <a:lnTo>
                      <a:pt x="0" y="260"/>
                    </a:lnTo>
                    <a:close/>
                    <a:moveTo>
                      <a:pt x="0" y="305"/>
                    </a:moveTo>
                    <a:lnTo>
                      <a:pt x="0" y="305"/>
                    </a:lnTo>
                    <a:lnTo>
                      <a:pt x="0" y="305"/>
                    </a:lnTo>
                    <a:lnTo>
                      <a:pt x="7" y="305"/>
                    </a:lnTo>
                    <a:lnTo>
                      <a:pt x="12" y="310"/>
                    </a:lnTo>
                    <a:lnTo>
                      <a:pt x="16" y="315"/>
                    </a:lnTo>
                    <a:lnTo>
                      <a:pt x="16" y="320"/>
                    </a:lnTo>
                    <a:lnTo>
                      <a:pt x="16" y="320"/>
                    </a:lnTo>
                    <a:lnTo>
                      <a:pt x="16" y="327"/>
                    </a:lnTo>
                    <a:lnTo>
                      <a:pt x="12" y="332"/>
                    </a:lnTo>
                    <a:lnTo>
                      <a:pt x="7" y="335"/>
                    </a:lnTo>
                    <a:lnTo>
                      <a:pt x="0" y="337"/>
                    </a:lnTo>
                    <a:lnTo>
                      <a:pt x="0" y="305"/>
                    </a:lnTo>
                    <a:lnTo>
                      <a:pt x="0" y="305"/>
                    </a:lnTo>
                    <a:close/>
                    <a:moveTo>
                      <a:pt x="0" y="347"/>
                    </a:moveTo>
                    <a:lnTo>
                      <a:pt x="0" y="347"/>
                    </a:lnTo>
                    <a:lnTo>
                      <a:pt x="0" y="347"/>
                    </a:lnTo>
                    <a:lnTo>
                      <a:pt x="7" y="349"/>
                    </a:lnTo>
                    <a:lnTo>
                      <a:pt x="12" y="352"/>
                    </a:lnTo>
                    <a:lnTo>
                      <a:pt x="16" y="358"/>
                    </a:lnTo>
                    <a:lnTo>
                      <a:pt x="16" y="364"/>
                    </a:lnTo>
                    <a:lnTo>
                      <a:pt x="16" y="364"/>
                    </a:lnTo>
                    <a:lnTo>
                      <a:pt x="16" y="370"/>
                    </a:lnTo>
                    <a:lnTo>
                      <a:pt x="12" y="375"/>
                    </a:lnTo>
                    <a:lnTo>
                      <a:pt x="7" y="378"/>
                    </a:lnTo>
                    <a:lnTo>
                      <a:pt x="0" y="380"/>
                    </a:lnTo>
                    <a:lnTo>
                      <a:pt x="0" y="347"/>
                    </a:lnTo>
                    <a:lnTo>
                      <a:pt x="0" y="347"/>
                    </a:lnTo>
                    <a:close/>
                    <a:moveTo>
                      <a:pt x="0" y="392"/>
                    </a:moveTo>
                    <a:lnTo>
                      <a:pt x="0" y="392"/>
                    </a:lnTo>
                    <a:lnTo>
                      <a:pt x="0" y="392"/>
                    </a:lnTo>
                    <a:lnTo>
                      <a:pt x="7" y="392"/>
                    </a:lnTo>
                    <a:lnTo>
                      <a:pt x="12" y="395"/>
                    </a:lnTo>
                    <a:lnTo>
                      <a:pt x="16" y="400"/>
                    </a:lnTo>
                    <a:lnTo>
                      <a:pt x="16" y="407"/>
                    </a:lnTo>
                    <a:lnTo>
                      <a:pt x="16" y="407"/>
                    </a:lnTo>
                    <a:lnTo>
                      <a:pt x="16" y="414"/>
                    </a:lnTo>
                    <a:lnTo>
                      <a:pt x="12" y="419"/>
                    </a:lnTo>
                    <a:lnTo>
                      <a:pt x="7" y="422"/>
                    </a:lnTo>
                    <a:lnTo>
                      <a:pt x="0" y="424"/>
                    </a:lnTo>
                    <a:lnTo>
                      <a:pt x="0" y="392"/>
                    </a:lnTo>
                    <a:lnTo>
                      <a:pt x="0" y="392"/>
                    </a:lnTo>
                    <a:close/>
                    <a:moveTo>
                      <a:pt x="0" y="434"/>
                    </a:moveTo>
                    <a:lnTo>
                      <a:pt x="0" y="434"/>
                    </a:lnTo>
                    <a:lnTo>
                      <a:pt x="0" y="434"/>
                    </a:lnTo>
                    <a:lnTo>
                      <a:pt x="7" y="436"/>
                    </a:lnTo>
                    <a:lnTo>
                      <a:pt x="12" y="439"/>
                    </a:lnTo>
                    <a:lnTo>
                      <a:pt x="16" y="444"/>
                    </a:lnTo>
                    <a:lnTo>
                      <a:pt x="16" y="451"/>
                    </a:lnTo>
                    <a:lnTo>
                      <a:pt x="16" y="451"/>
                    </a:lnTo>
                    <a:lnTo>
                      <a:pt x="16" y="456"/>
                    </a:lnTo>
                    <a:lnTo>
                      <a:pt x="12" y="461"/>
                    </a:lnTo>
                    <a:lnTo>
                      <a:pt x="7" y="465"/>
                    </a:lnTo>
                    <a:lnTo>
                      <a:pt x="0" y="467"/>
                    </a:lnTo>
                    <a:lnTo>
                      <a:pt x="0" y="434"/>
                    </a:lnTo>
                    <a:lnTo>
                      <a:pt x="0" y="434"/>
                    </a:lnTo>
                    <a:close/>
                    <a:moveTo>
                      <a:pt x="0" y="479"/>
                    </a:moveTo>
                    <a:lnTo>
                      <a:pt x="0" y="479"/>
                    </a:lnTo>
                    <a:lnTo>
                      <a:pt x="0" y="479"/>
                    </a:lnTo>
                    <a:lnTo>
                      <a:pt x="7" y="479"/>
                    </a:lnTo>
                    <a:lnTo>
                      <a:pt x="12" y="482"/>
                    </a:lnTo>
                    <a:lnTo>
                      <a:pt x="16" y="487"/>
                    </a:lnTo>
                    <a:lnTo>
                      <a:pt x="16" y="494"/>
                    </a:lnTo>
                    <a:lnTo>
                      <a:pt x="16" y="494"/>
                    </a:lnTo>
                    <a:lnTo>
                      <a:pt x="16" y="501"/>
                    </a:lnTo>
                    <a:lnTo>
                      <a:pt x="12" y="506"/>
                    </a:lnTo>
                    <a:lnTo>
                      <a:pt x="7" y="509"/>
                    </a:lnTo>
                    <a:lnTo>
                      <a:pt x="0" y="511"/>
                    </a:lnTo>
                    <a:lnTo>
                      <a:pt x="0" y="479"/>
                    </a:lnTo>
                    <a:lnTo>
                      <a:pt x="0" y="479"/>
                    </a:lnTo>
                    <a:close/>
                    <a:moveTo>
                      <a:pt x="0" y="521"/>
                    </a:moveTo>
                    <a:lnTo>
                      <a:pt x="0" y="521"/>
                    </a:lnTo>
                    <a:lnTo>
                      <a:pt x="0" y="521"/>
                    </a:lnTo>
                    <a:lnTo>
                      <a:pt x="7" y="523"/>
                    </a:lnTo>
                    <a:lnTo>
                      <a:pt x="12" y="526"/>
                    </a:lnTo>
                    <a:lnTo>
                      <a:pt x="16" y="531"/>
                    </a:lnTo>
                    <a:lnTo>
                      <a:pt x="16" y="538"/>
                    </a:lnTo>
                    <a:lnTo>
                      <a:pt x="16" y="538"/>
                    </a:lnTo>
                    <a:lnTo>
                      <a:pt x="16" y="543"/>
                    </a:lnTo>
                    <a:lnTo>
                      <a:pt x="12" y="548"/>
                    </a:lnTo>
                    <a:lnTo>
                      <a:pt x="7" y="552"/>
                    </a:lnTo>
                    <a:lnTo>
                      <a:pt x="0" y="553"/>
                    </a:lnTo>
                    <a:lnTo>
                      <a:pt x="0" y="521"/>
                    </a:lnTo>
                    <a:lnTo>
                      <a:pt x="0" y="521"/>
                    </a:lnTo>
                    <a:close/>
                    <a:moveTo>
                      <a:pt x="0" y="565"/>
                    </a:moveTo>
                    <a:lnTo>
                      <a:pt x="0" y="565"/>
                    </a:lnTo>
                    <a:lnTo>
                      <a:pt x="0" y="565"/>
                    </a:lnTo>
                    <a:lnTo>
                      <a:pt x="7" y="565"/>
                    </a:lnTo>
                    <a:lnTo>
                      <a:pt x="12" y="569"/>
                    </a:lnTo>
                    <a:lnTo>
                      <a:pt x="16" y="574"/>
                    </a:lnTo>
                    <a:lnTo>
                      <a:pt x="16" y="581"/>
                    </a:lnTo>
                    <a:lnTo>
                      <a:pt x="16" y="581"/>
                    </a:lnTo>
                    <a:lnTo>
                      <a:pt x="16" y="588"/>
                    </a:lnTo>
                    <a:lnTo>
                      <a:pt x="12" y="593"/>
                    </a:lnTo>
                    <a:lnTo>
                      <a:pt x="7" y="596"/>
                    </a:lnTo>
                    <a:lnTo>
                      <a:pt x="0" y="598"/>
                    </a:lnTo>
                    <a:lnTo>
                      <a:pt x="0" y="565"/>
                    </a:lnTo>
                    <a:lnTo>
                      <a:pt x="0" y="565"/>
                    </a:lnTo>
                    <a:close/>
                    <a:moveTo>
                      <a:pt x="0" y="608"/>
                    </a:moveTo>
                    <a:lnTo>
                      <a:pt x="0" y="608"/>
                    </a:lnTo>
                    <a:lnTo>
                      <a:pt x="0" y="608"/>
                    </a:lnTo>
                    <a:lnTo>
                      <a:pt x="7" y="610"/>
                    </a:lnTo>
                    <a:lnTo>
                      <a:pt x="12" y="613"/>
                    </a:lnTo>
                    <a:lnTo>
                      <a:pt x="16" y="618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30"/>
                    </a:lnTo>
                    <a:lnTo>
                      <a:pt x="12" y="635"/>
                    </a:lnTo>
                    <a:lnTo>
                      <a:pt x="7" y="639"/>
                    </a:lnTo>
                    <a:lnTo>
                      <a:pt x="0" y="640"/>
                    </a:lnTo>
                    <a:lnTo>
                      <a:pt x="0" y="608"/>
                    </a:lnTo>
                    <a:lnTo>
                      <a:pt x="0" y="608"/>
                    </a:lnTo>
                    <a:close/>
                    <a:moveTo>
                      <a:pt x="0" y="652"/>
                    </a:moveTo>
                    <a:lnTo>
                      <a:pt x="0" y="652"/>
                    </a:lnTo>
                    <a:lnTo>
                      <a:pt x="0" y="652"/>
                    </a:lnTo>
                    <a:lnTo>
                      <a:pt x="7" y="652"/>
                    </a:lnTo>
                    <a:lnTo>
                      <a:pt x="12" y="656"/>
                    </a:lnTo>
                    <a:lnTo>
                      <a:pt x="16" y="661"/>
                    </a:lnTo>
                    <a:lnTo>
                      <a:pt x="16" y="668"/>
                    </a:lnTo>
                    <a:lnTo>
                      <a:pt x="16" y="668"/>
                    </a:lnTo>
                    <a:lnTo>
                      <a:pt x="16" y="674"/>
                    </a:lnTo>
                    <a:lnTo>
                      <a:pt x="12" y="680"/>
                    </a:lnTo>
                    <a:lnTo>
                      <a:pt x="7" y="683"/>
                    </a:lnTo>
                    <a:lnTo>
                      <a:pt x="0" y="685"/>
                    </a:lnTo>
                    <a:lnTo>
                      <a:pt x="0" y="652"/>
                    </a:lnTo>
                    <a:lnTo>
                      <a:pt x="0" y="652"/>
                    </a:lnTo>
                    <a:close/>
                    <a:moveTo>
                      <a:pt x="0" y="695"/>
                    </a:moveTo>
                    <a:lnTo>
                      <a:pt x="0" y="695"/>
                    </a:lnTo>
                    <a:lnTo>
                      <a:pt x="0" y="695"/>
                    </a:lnTo>
                    <a:lnTo>
                      <a:pt x="7" y="697"/>
                    </a:lnTo>
                    <a:lnTo>
                      <a:pt x="12" y="700"/>
                    </a:lnTo>
                    <a:lnTo>
                      <a:pt x="16" y="705"/>
                    </a:lnTo>
                    <a:lnTo>
                      <a:pt x="16" y="710"/>
                    </a:lnTo>
                    <a:lnTo>
                      <a:pt x="16" y="710"/>
                    </a:lnTo>
                    <a:lnTo>
                      <a:pt x="16" y="717"/>
                    </a:lnTo>
                    <a:lnTo>
                      <a:pt x="12" y="722"/>
                    </a:lnTo>
                    <a:lnTo>
                      <a:pt x="7" y="725"/>
                    </a:lnTo>
                    <a:lnTo>
                      <a:pt x="0" y="727"/>
                    </a:lnTo>
                    <a:lnTo>
                      <a:pt x="0" y="695"/>
                    </a:lnTo>
                    <a:lnTo>
                      <a:pt x="0" y="695"/>
                    </a:lnTo>
                    <a:close/>
                    <a:moveTo>
                      <a:pt x="0" y="737"/>
                    </a:moveTo>
                    <a:lnTo>
                      <a:pt x="0" y="737"/>
                    </a:lnTo>
                    <a:lnTo>
                      <a:pt x="0" y="737"/>
                    </a:lnTo>
                    <a:lnTo>
                      <a:pt x="7" y="739"/>
                    </a:lnTo>
                    <a:lnTo>
                      <a:pt x="12" y="743"/>
                    </a:lnTo>
                    <a:lnTo>
                      <a:pt x="16" y="748"/>
                    </a:lnTo>
                    <a:lnTo>
                      <a:pt x="16" y="754"/>
                    </a:lnTo>
                    <a:lnTo>
                      <a:pt x="16" y="754"/>
                    </a:lnTo>
                    <a:lnTo>
                      <a:pt x="16" y="761"/>
                    </a:lnTo>
                    <a:lnTo>
                      <a:pt x="12" y="766"/>
                    </a:lnTo>
                    <a:lnTo>
                      <a:pt x="7" y="770"/>
                    </a:lnTo>
                    <a:lnTo>
                      <a:pt x="0" y="770"/>
                    </a:lnTo>
                    <a:lnTo>
                      <a:pt x="0" y="737"/>
                    </a:lnTo>
                    <a:lnTo>
                      <a:pt x="0" y="737"/>
                    </a:lnTo>
                    <a:close/>
                    <a:moveTo>
                      <a:pt x="0" y="782"/>
                    </a:moveTo>
                    <a:lnTo>
                      <a:pt x="0" y="782"/>
                    </a:lnTo>
                    <a:lnTo>
                      <a:pt x="0" y="782"/>
                    </a:lnTo>
                    <a:lnTo>
                      <a:pt x="7" y="783"/>
                    </a:lnTo>
                    <a:lnTo>
                      <a:pt x="12" y="787"/>
                    </a:lnTo>
                    <a:lnTo>
                      <a:pt x="16" y="792"/>
                    </a:lnTo>
                    <a:lnTo>
                      <a:pt x="16" y="797"/>
                    </a:lnTo>
                    <a:lnTo>
                      <a:pt x="16" y="797"/>
                    </a:lnTo>
                    <a:lnTo>
                      <a:pt x="16" y="804"/>
                    </a:lnTo>
                    <a:lnTo>
                      <a:pt x="12" y="809"/>
                    </a:lnTo>
                    <a:lnTo>
                      <a:pt x="7" y="812"/>
                    </a:lnTo>
                    <a:lnTo>
                      <a:pt x="0" y="814"/>
                    </a:lnTo>
                    <a:lnTo>
                      <a:pt x="0" y="782"/>
                    </a:lnTo>
                    <a:lnTo>
                      <a:pt x="0" y="782"/>
                    </a:lnTo>
                    <a:close/>
                    <a:moveTo>
                      <a:pt x="0" y="824"/>
                    </a:moveTo>
                    <a:lnTo>
                      <a:pt x="0" y="824"/>
                    </a:lnTo>
                    <a:lnTo>
                      <a:pt x="0" y="824"/>
                    </a:lnTo>
                    <a:lnTo>
                      <a:pt x="7" y="826"/>
                    </a:lnTo>
                    <a:lnTo>
                      <a:pt x="12" y="829"/>
                    </a:lnTo>
                    <a:lnTo>
                      <a:pt x="16" y="835"/>
                    </a:lnTo>
                    <a:lnTo>
                      <a:pt x="16" y="841"/>
                    </a:lnTo>
                    <a:lnTo>
                      <a:pt x="16" y="841"/>
                    </a:lnTo>
                    <a:lnTo>
                      <a:pt x="16" y="848"/>
                    </a:lnTo>
                    <a:lnTo>
                      <a:pt x="12" y="853"/>
                    </a:lnTo>
                    <a:lnTo>
                      <a:pt x="7" y="857"/>
                    </a:lnTo>
                    <a:lnTo>
                      <a:pt x="0" y="857"/>
                    </a:lnTo>
                    <a:lnTo>
                      <a:pt x="0" y="824"/>
                    </a:lnTo>
                    <a:lnTo>
                      <a:pt x="0" y="824"/>
                    </a:lnTo>
                    <a:close/>
                    <a:moveTo>
                      <a:pt x="0" y="869"/>
                    </a:moveTo>
                    <a:lnTo>
                      <a:pt x="0" y="869"/>
                    </a:lnTo>
                    <a:lnTo>
                      <a:pt x="0" y="869"/>
                    </a:lnTo>
                    <a:lnTo>
                      <a:pt x="7" y="870"/>
                    </a:lnTo>
                    <a:lnTo>
                      <a:pt x="12" y="874"/>
                    </a:lnTo>
                    <a:lnTo>
                      <a:pt x="16" y="879"/>
                    </a:lnTo>
                    <a:lnTo>
                      <a:pt x="16" y="884"/>
                    </a:lnTo>
                    <a:lnTo>
                      <a:pt x="16" y="884"/>
                    </a:lnTo>
                    <a:lnTo>
                      <a:pt x="16" y="891"/>
                    </a:lnTo>
                    <a:lnTo>
                      <a:pt x="12" y="896"/>
                    </a:lnTo>
                    <a:lnTo>
                      <a:pt x="7" y="899"/>
                    </a:lnTo>
                    <a:lnTo>
                      <a:pt x="0" y="901"/>
                    </a:lnTo>
                    <a:lnTo>
                      <a:pt x="0" y="869"/>
                    </a:lnTo>
                    <a:lnTo>
                      <a:pt x="0" y="869"/>
                    </a:lnTo>
                    <a:close/>
                    <a:moveTo>
                      <a:pt x="0" y="911"/>
                    </a:moveTo>
                    <a:lnTo>
                      <a:pt x="0" y="911"/>
                    </a:lnTo>
                    <a:lnTo>
                      <a:pt x="0" y="911"/>
                    </a:lnTo>
                    <a:lnTo>
                      <a:pt x="7" y="913"/>
                    </a:lnTo>
                    <a:lnTo>
                      <a:pt x="12" y="916"/>
                    </a:lnTo>
                    <a:lnTo>
                      <a:pt x="16" y="921"/>
                    </a:lnTo>
                    <a:lnTo>
                      <a:pt x="16" y="928"/>
                    </a:lnTo>
                    <a:lnTo>
                      <a:pt x="16" y="928"/>
                    </a:lnTo>
                    <a:lnTo>
                      <a:pt x="16" y="935"/>
                    </a:lnTo>
                    <a:lnTo>
                      <a:pt x="12" y="940"/>
                    </a:lnTo>
                    <a:lnTo>
                      <a:pt x="7" y="944"/>
                    </a:lnTo>
                    <a:lnTo>
                      <a:pt x="0" y="944"/>
                    </a:lnTo>
                    <a:lnTo>
                      <a:pt x="0" y="911"/>
                    </a:lnTo>
                    <a:lnTo>
                      <a:pt x="0" y="911"/>
                    </a:lnTo>
                    <a:close/>
                    <a:moveTo>
                      <a:pt x="0" y="955"/>
                    </a:moveTo>
                    <a:lnTo>
                      <a:pt x="0" y="955"/>
                    </a:lnTo>
                    <a:lnTo>
                      <a:pt x="0" y="955"/>
                    </a:lnTo>
                    <a:lnTo>
                      <a:pt x="7" y="957"/>
                    </a:lnTo>
                    <a:lnTo>
                      <a:pt x="12" y="961"/>
                    </a:lnTo>
                    <a:lnTo>
                      <a:pt x="16" y="966"/>
                    </a:lnTo>
                    <a:lnTo>
                      <a:pt x="16" y="971"/>
                    </a:lnTo>
                    <a:lnTo>
                      <a:pt x="16" y="971"/>
                    </a:lnTo>
                    <a:lnTo>
                      <a:pt x="16" y="978"/>
                    </a:lnTo>
                    <a:lnTo>
                      <a:pt x="12" y="983"/>
                    </a:lnTo>
                    <a:lnTo>
                      <a:pt x="7" y="986"/>
                    </a:lnTo>
                    <a:lnTo>
                      <a:pt x="0" y="988"/>
                    </a:lnTo>
                    <a:lnTo>
                      <a:pt x="0" y="955"/>
                    </a:lnTo>
                    <a:lnTo>
                      <a:pt x="0" y="955"/>
                    </a:lnTo>
                    <a:close/>
                    <a:moveTo>
                      <a:pt x="0" y="998"/>
                    </a:moveTo>
                    <a:lnTo>
                      <a:pt x="0" y="998"/>
                    </a:lnTo>
                    <a:lnTo>
                      <a:pt x="0" y="998"/>
                    </a:lnTo>
                    <a:lnTo>
                      <a:pt x="7" y="1000"/>
                    </a:lnTo>
                    <a:lnTo>
                      <a:pt x="12" y="1003"/>
                    </a:lnTo>
                    <a:lnTo>
                      <a:pt x="16" y="1008"/>
                    </a:lnTo>
                    <a:lnTo>
                      <a:pt x="16" y="1015"/>
                    </a:lnTo>
                    <a:lnTo>
                      <a:pt x="16" y="1015"/>
                    </a:lnTo>
                    <a:lnTo>
                      <a:pt x="16" y="1020"/>
                    </a:lnTo>
                    <a:lnTo>
                      <a:pt x="12" y="1027"/>
                    </a:lnTo>
                    <a:lnTo>
                      <a:pt x="7" y="1030"/>
                    </a:lnTo>
                    <a:lnTo>
                      <a:pt x="0" y="1030"/>
                    </a:lnTo>
                    <a:lnTo>
                      <a:pt x="0" y="998"/>
                    </a:lnTo>
                    <a:lnTo>
                      <a:pt x="0" y="998"/>
                    </a:lnTo>
                    <a:close/>
                    <a:moveTo>
                      <a:pt x="0" y="1042"/>
                    </a:moveTo>
                    <a:lnTo>
                      <a:pt x="0" y="1042"/>
                    </a:lnTo>
                    <a:lnTo>
                      <a:pt x="0" y="1042"/>
                    </a:lnTo>
                    <a:lnTo>
                      <a:pt x="7" y="1044"/>
                    </a:lnTo>
                    <a:lnTo>
                      <a:pt x="12" y="1047"/>
                    </a:lnTo>
                    <a:lnTo>
                      <a:pt x="16" y="1053"/>
                    </a:lnTo>
                    <a:lnTo>
                      <a:pt x="16" y="1058"/>
                    </a:lnTo>
                    <a:lnTo>
                      <a:pt x="16" y="1058"/>
                    </a:lnTo>
                    <a:lnTo>
                      <a:pt x="16" y="1064"/>
                    </a:lnTo>
                    <a:lnTo>
                      <a:pt x="12" y="1070"/>
                    </a:lnTo>
                    <a:lnTo>
                      <a:pt x="7" y="1073"/>
                    </a:lnTo>
                    <a:lnTo>
                      <a:pt x="0" y="1075"/>
                    </a:lnTo>
                    <a:lnTo>
                      <a:pt x="0" y="1042"/>
                    </a:lnTo>
                    <a:lnTo>
                      <a:pt x="0" y="1042"/>
                    </a:lnTo>
                    <a:close/>
                    <a:moveTo>
                      <a:pt x="525" y="955"/>
                    </a:moveTo>
                    <a:lnTo>
                      <a:pt x="525" y="955"/>
                    </a:lnTo>
                    <a:lnTo>
                      <a:pt x="525" y="955"/>
                    </a:lnTo>
                    <a:lnTo>
                      <a:pt x="531" y="957"/>
                    </a:lnTo>
                    <a:lnTo>
                      <a:pt x="537" y="961"/>
                    </a:lnTo>
                    <a:lnTo>
                      <a:pt x="540" y="966"/>
                    </a:lnTo>
                    <a:lnTo>
                      <a:pt x="540" y="971"/>
                    </a:lnTo>
                    <a:lnTo>
                      <a:pt x="540" y="971"/>
                    </a:lnTo>
                    <a:lnTo>
                      <a:pt x="540" y="978"/>
                    </a:lnTo>
                    <a:lnTo>
                      <a:pt x="537" y="983"/>
                    </a:lnTo>
                    <a:lnTo>
                      <a:pt x="531" y="986"/>
                    </a:lnTo>
                    <a:lnTo>
                      <a:pt x="525" y="988"/>
                    </a:lnTo>
                    <a:lnTo>
                      <a:pt x="525" y="988"/>
                    </a:lnTo>
                    <a:lnTo>
                      <a:pt x="520" y="986"/>
                    </a:lnTo>
                    <a:lnTo>
                      <a:pt x="514" y="983"/>
                    </a:lnTo>
                    <a:lnTo>
                      <a:pt x="511" y="978"/>
                    </a:lnTo>
                    <a:lnTo>
                      <a:pt x="509" y="971"/>
                    </a:lnTo>
                    <a:lnTo>
                      <a:pt x="509" y="971"/>
                    </a:lnTo>
                    <a:lnTo>
                      <a:pt x="511" y="966"/>
                    </a:lnTo>
                    <a:lnTo>
                      <a:pt x="514" y="961"/>
                    </a:lnTo>
                    <a:lnTo>
                      <a:pt x="520" y="957"/>
                    </a:lnTo>
                    <a:lnTo>
                      <a:pt x="525" y="955"/>
                    </a:lnTo>
                    <a:lnTo>
                      <a:pt x="525" y="955"/>
                    </a:lnTo>
                    <a:close/>
                    <a:moveTo>
                      <a:pt x="525" y="998"/>
                    </a:moveTo>
                    <a:lnTo>
                      <a:pt x="525" y="998"/>
                    </a:lnTo>
                    <a:lnTo>
                      <a:pt x="525" y="998"/>
                    </a:lnTo>
                    <a:lnTo>
                      <a:pt x="531" y="1000"/>
                    </a:lnTo>
                    <a:lnTo>
                      <a:pt x="537" y="1003"/>
                    </a:lnTo>
                    <a:lnTo>
                      <a:pt x="540" y="1008"/>
                    </a:lnTo>
                    <a:lnTo>
                      <a:pt x="540" y="1015"/>
                    </a:lnTo>
                    <a:lnTo>
                      <a:pt x="540" y="1015"/>
                    </a:lnTo>
                    <a:lnTo>
                      <a:pt x="540" y="1020"/>
                    </a:lnTo>
                    <a:lnTo>
                      <a:pt x="537" y="1027"/>
                    </a:lnTo>
                    <a:lnTo>
                      <a:pt x="531" y="1030"/>
                    </a:lnTo>
                    <a:lnTo>
                      <a:pt x="525" y="1030"/>
                    </a:lnTo>
                    <a:lnTo>
                      <a:pt x="525" y="1030"/>
                    </a:lnTo>
                    <a:lnTo>
                      <a:pt x="520" y="1030"/>
                    </a:lnTo>
                    <a:lnTo>
                      <a:pt x="514" y="1027"/>
                    </a:lnTo>
                    <a:lnTo>
                      <a:pt x="511" y="1020"/>
                    </a:lnTo>
                    <a:lnTo>
                      <a:pt x="509" y="1015"/>
                    </a:lnTo>
                    <a:lnTo>
                      <a:pt x="509" y="1015"/>
                    </a:lnTo>
                    <a:lnTo>
                      <a:pt x="511" y="1008"/>
                    </a:lnTo>
                    <a:lnTo>
                      <a:pt x="514" y="1003"/>
                    </a:lnTo>
                    <a:lnTo>
                      <a:pt x="520" y="1000"/>
                    </a:lnTo>
                    <a:lnTo>
                      <a:pt x="525" y="998"/>
                    </a:lnTo>
                    <a:lnTo>
                      <a:pt x="525" y="998"/>
                    </a:lnTo>
                    <a:close/>
                    <a:moveTo>
                      <a:pt x="525" y="1042"/>
                    </a:moveTo>
                    <a:lnTo>
                      <a:pt x="525" y="1042"/>
                    </a:lnTo>
                    <a:lnTo>
                      <a:pt x="525" y="1042"/>
                    </a:lnTo>
                    <a:lnTo>
                      <a:pt x="531" y="1044"/>
                    </a:lnTo>
                    <a:lnTo>
                      <a:pt x="537" y="1047"/>
                    </a:lnTo>
                    <a:lnTo>
                      <a:pt x="540" y="1053"/>
                    </a:lnTo>
                    <a:lnTo>
                      <a:pt x="540" y="1058"/>
                    </a:lnTo>
                    <a:lnTo>
                      <a:pt x="540" y="1058"/>
                    </a:lnTo>
                    <a:lnTo>
                      <a:pt x="540" y="1064"/>
                    </a:lnTo>
                    <a:lnTo>
                      <a:pt x="537" y="1070"/>
                    </a:lnTo>
                    <a:lnTo>
                      <a:pt x="531" y="1073"/>
                    </a:lnTo>
                    <a:lnTo>
                      <a:pt x="525" y="1075"/>
                    </a:lnTo>
                    <a:lnTo>
                      <a:pt x="525" y="1075"/>
                    </a:lnTo>
                    <a:lnTo>
                      <a:pt x="520" y="1073"/>
                    </a:lnTo>
                    <a:lnTo>
                      <a:pt x="514" y="1070"/>
                    </a:lnTo>
                    <a:lnTo>
                      <a:pt x="511" y="1064"/>
                    </a:lnTo>
                    <a:lnTo>
                      <a:pt x="509" y="1058"/>
                    </a:lnTo>
                    <a:lnTo>
                      <a:pt x="509" y="1058"/>
                    </a:lnTo>
                    <a:lnTo>
                      <a:pt x="511" y="1053"/>
                    </a:lnTo>
                    <a:lnTo>
                      <a:pt x="514" y="1047"/>
                    </a:lnTo>
                    <a:lnTo>
                      <a:pt x="520" y="1044"/>
                    </a:lnTo>
                    <a:lnTo>
                      <a:pt x="525" y="1042"/>
                    </a:lnTo>
                    <a:lnTo>
                      <a:pt x="525" y="1042"/>
                    </a:lnTo>
                    <a:close/>
                    <a:moveTo>
                      <a:pt x="525" y="1085"/>
                    </a:moveTo>
                    <a:lnTo>
                      <a:pt x="525" y="1085"/>
                    </a:lnTo>
                    <a:lnTo>
                      <a:pt x="525" y="1085"/>
                    </a:lnTo>
                    <a:lnTo>
                      <a:pt x="531" y="1087"/>
                    </a:lnTo>
                    <a:lnTo>
                      <a:pt x="537" y="1090"/>
                    </a:lnTo>
                    <a:lnTo>
                      <a:pt x="540" y="1095"/>
                    </a:lnTo>
                    <a:lnTo>
                      <a:pt x="540" y="1102"/>
                    </a:lnTo>
                    <a:lnTo>
                      <a:pt x="540" y="1102"/>
                    </a:lnTo>
                    <a:lnTo>
                      <a:pt x="540" y="1107"/>
                    </a:lnTo>
                    <a:lnTo>
                      <a:pt x="537" y="1112"/>
                    </a:lnTo>
                    <a:lnTo>
                      <a:pt x="531" y="1116"/>
                    </a:lnTo>
                    <a:lnTo>
                      <a:pt x="525" y="1117"/>
                    </a:lnTo>
                    <a:lnTo>
                      <a:pt x="525" y="1117"/>
                    </a:lnTo>
                    <a:lnTo>
                      <a:pt x="520" y="1116"/>
                    </a:lnTo>
                    <a:lnTo>
                      <a:pt x="514" y="1112"/>
                    </a:lnTo>
                    <a:lnTo>
                      <a:pt x="511" y="1107"/>
                    </a:lnTo>
                    <a:lnTo>
                      <a:pt x="509" y="1102"/>
                    </a:lnTo>
                    <a:lnTo>
                      <a:pt x="509" y="1102"/>
                    </a:lnTo>
                    <a:lnTo>
                      <a:pt x="511" y="1095"/>
                    </a:lnTo>
                    <a:lnTo>
                      <a:pt x="514" y="1090"/>
                    </a:lnTo>
                    <a:lnTo>
                      <a:pt x="520" y="1087"/>
                    </a:lnTo>
                    <a:lnTo>
                      <a:pt x="525" y="1085"/>
                    </a:lnTo>
                    <a:lnTo>
                      <a:pt x="525" y="1085"/>
                    </a:lnTo>
                    <a:close/>
                    <a:moveTo>
                      <a:pt x="467" y="1085"/>
                    </a:moveTo>
                    <a:lnTo>
                      <a:pt x="467" y="1085"/>
                    </a:lnTo>
                    <a:lnTo>
                      <a:pt x="467" y="1085"/>
                    </a:lnTo>
                    <a:lnTo>
                      <a:pt x="474" y="1087"/>
                    </a:lnTo>
                    <a:lnTo>
                      <a:pt x="479" y="1090"/>
                    </a:lnTo>
                    <a:lnTo>
                      <a:pt x="480" y="1095"/>
                    </a:lnTo>
                    <a:lnTo>
                      <a:pt x="482" y="1102"/>
                    </a:lnTo>
                    <a:lnTo>
                      <a:pt x="482" y="1102"/>
                    </a:lnTo>
                    <a:lnTo>
                      <a:pt x="480" y="1107"/>
                    </a:lnTo>
                    <a:lnTo>
                      <a:pt x="479" y="1112"/>
                    </a:lnTo>
                    <a:lnTo>
                      <a:pt x="474" y="1116"/>
                    </a:lnTo>
                    <a:lnTo>
                      <a:pt x="467" y="1117"/>
                    </a:lnTo>
                    <a:lnTo>
                      <a:pt x="467" y="1117"/>
                    </a:lnTo>
                    <a:lnTo>
                      <a:pt x="462" y="1116"/>
                    </a:lnTo>
                    <a:lnTo>
                      <a:pt x="457" y="1112"/>
                    </a:lnTo>
                    <a:lnTo>
                      <a:pt x="453" y="1107"/>
                    </a:lnTo>
                    <a:lnTo>
                      <a:pt x="451" y="1102"/>
                    </a:lnTo>
                    <a:lnTo>
                      <a:pt x="451" y="1102"/>
                    </a:lnTo>
                    <a:lnTo>
                      <a:pt x="453" y="1095"/>
                    </a:lnTo>
                    <a:lnTo>
                      <a:pt x="457" y="1090"/>
                    </a:lnTo>
                    <a:lnTo>
                      <a:pt x="462" y="1087"/>
                    </a:lnTo>
                    <a:lnTo>
                      <a:pt x="467" y="1085"/>
                    </a:lnTo>
                    <a:lnTo>
                      <a:pt x="467" y="1085"/>
                    </a:lnTo>
                    <a:close/>
                    <a:moveTo>
                      <a:pt x="409" y="1085"/>
                    </a:moveTo>
                    <a:lnTo>
                      <a:pt x="409" y="1085"/>
                    </a:lnTo>
                    <a:lnTo>
                      <a:pt x="409" y="1085"/>
                    </a:lnTo>
                    <a:lnTo>
                      <a:pt x="414" y="1087"/>
                    </a:lnTo>
                    <a:lnTo>
                      <a:pt x="419" y="1090"/>
                    </a:lnTo>
                    <a:lnTo>
                      <a:pt x="423" y="1095"/>
                    </a:lnTo>
                    <a:lnTo>
                      <a:pt x="424" y="1102"/>
                    </a:lnTo>
                    <a:lnTo>
                      <a:pt x="424" y="1102"/>
                    </a:lnTo>
                    <a:lnTo>
                      <a:pt x="423" y="1107"/>
                    </a:lnTo>
                    <a:lnTo>
                      <a:pt x="419" y="1112"/>
                    </a:lnTo>
                    <a:lnTo>
                      <a:pt x="414" y="1116"/>
                    </a:lnTo>
                    <a:lnTo>
                      <a:pt x="409" y="1117"/>
                    </a:lnTo>
                    <a:lnTo>
                      <a:pt x="409" y="1117"/>
                    </a:lnTo>
                    <a:lnTo>
                      <a:pt x="402" y="1116"/>
                    </a:lnTo>
                    <a:lnTo>
                      <a:pt x="397" y="1112"/>
                    </a:lnTo>
                    <a:lnTo>
                      <a:pt x="394" y="1107"/>
                    </a:lnTo>
                    <a:lnTo>
                      <a:pt x="394" y="1102"/>
                    </a:lnTo>
                    <a:lnTo>
                      <a:pt x="394" y="1102"/>
                    </a:lnTo>
                    <a:lnTo>
                      <a:pt x="394" y="1095"/>
                    </a:lnTo>
                    <a:lnTo>
                      <a:pt x="397" y="1090"/>
                    </a:lnTo>
                    <a:lnTo>
                      <a:pt x="402" y="1087"/>
                    </a:lnTo>
                    <a:lnTo>
                      <a:pt x="409" y="1085"/>
                    </a:lnTo>
                    <a:lnTo>
                      <a:pt x="409" y="1085"/>
                    </a:lnTo>
                    <a:close/>
                    <a:moveTo>
                      <a:pt x="351" y="1085"/>
                    </a:moveTo>
                    <a:lnTo>
                      <a:pt x="351" y="1085"/>
                    </a:lnTo>
                    <a:lnTo>
                      <a:pt x="351" y="1085"/>
                    </a:lnTo>
                    <a:lnTo>
                      <a:pt x="356" y="1087"/>
                    </a:lnTo>
                    <a:lnTo>
                      <a:pt x="361" y="1090"/>
                    </a:lnTo>
                    <a:lnTo>
                      <a:pt x="365" y="1095"/>
                    </a:lnTo>
                    <a:lnTo>
                      <a:pt x="366" y="1102"/>
                    </a:lnTo>
                    <a:lnTo>
                      <a:pt x="366" y="1102"/>
                    </a:lnTo>
                    <a:lnTo>
                      <a:pt x="365" y="1107"/>
                    </a:lnTo>
                    <a:lnTo>
                      <a:pt x="361" y="1112"/>
                    </a:lnTo>
                    <a:lnTo>
                      <a:pt x="356" y="1116"/>
                    </a:lnTo>
                    <a:lnTo>
                      <a:pt x="351" y="1117"/>
                    </a:lnTo>
                    <a:lnTo>
                      <a:pt x="351" y="1117"/>
                    </a:lnTo>
                    <a:lnTo>
                      <a:pt x="344" y="1116"/>
                    </a:lnTo>
                    <a:lnTo>
                      <a:pt x="339" y="1112"/>
                    </a:lnTo>
                    <a:lnTo>
                      <a:pt x="336" y="1107"/>
                    </a:lnTo>
                    <a:lnTo>
                      <a:pt x="336" y="1102"/>
                    </a:lnTo>
                    <a:lnTo>
                      <a:pt x="336" y="1102"/>
                    </a:lnTo>
                    <a:lnTo>
                      <a:pt x="336" y="1095"/>
                    </a:lnTo>
                    <a:lnTo>
                      <a:pt x="339" y="1090"/>
                    </a:lnTo>
                    <a:lnTo>
                      <a:pt x="344" y="1087"/>
                    </a:lnTo>
                    <a:lnTo>
                      <a:pt x="351" y="1085"/>
                    </a:lnTo>
                    <a:lnTo>
                      <a:pt x="351" y="1085"/>
                    </a:lnTo>
                    <a:close/>
                    <a:moveTo>
                      <a:pt x="351" y="1042"/>
                    </a:moveTo>
                    <a:lnTo>
                      <a:pt x="351" y="1042"/>
                    </a:lnTo>
                    <a:lnTo>
                      <a:pt x="351" y="1042"/>
                    </a:lnTo>
                    <a:lnTo>
                      <a:pt x="356" y="1044"/>
                    </a:lnTo>
                    <a:lnTo>
                      <a:pt x="361" y="1047"/>
                    </a:lnTo>
                    <a:lnTo>
                      <a:pt x="365" y="1053"/>
                    </a:lnTo>
                    <a:lnTo>
                      <a:pt x="366" y="1058"/>
                    </a:lnTo>
                    <a:lnTo>
                      <a:pt x="366" y="1058"/>
                    </a:lnTo>
                    <a:lnTo>
                      <a:pt x="365" y="1064"/>
                    </a:lnTo>
                    <a:lnTo>
                      <a:pt x="361" y="1070"/>
                    </a:lnTo>
                    <a:lnTo>
                      <a:pt x="356" y="1073"/>
                    </a:lnTo>
                    <a:lnTo>
                      <a:pt x="351" y="1075"/>
                    </a:lnTo>
                    <a:lnTo>
                      <a:pt x="351" y="1075"/>
                    </a:lnTo>
                    <a:lnTo>
                      <a:pt x="344" y="1073"/>
                    </a:lnTo>
                    <a:lnTo>
                      <a:pt x="339" y="1070"/>
                    </a:lnTo>
                    <a:lnTo>
                      <a:pt x="336" y="1064"/>
                    </a:lnTo>
                    <a:lnTo>
                      <a:pt x="336" y="1058"/>
                    </a:lnTo>
                    <a:lnTo>
                      <a:pt x="336" y="1058"/>
                    </a:lnTo>
                    <a:lnTo>
                      <a:pt x="336" y="1053"/>
                    </a:lnTo>
                    <a:lnTo>
                      <a:pt x="339" y="1047"/>
                    </a:lnTo>
                    <a:lnTo>
                      <a:pt x="344" y="1044"/>
                    </a:lnTo>
                    <a:lnTo>
                      <a:pt x="351" y="1042"/>
                    </a:lnTo>
                    <a:lnTo>
                      <a:pt x="351" y="1042"/>
                    </a:lnTo>
                    <a:close/>
                    <a:moveTo>
                      <a:pt x="409" y="1042"/>
                    </a:moveTo>
                    <a:lnTo>
                      <a:pt x="409" y="1042"/>
                    </a:lnTo>
                    <a:lnTo>
                      <a:pt x="409" y="1042"/>
                    </a:lnTo>
                    <a:lnTo>
                      <a:pt x="414" y="1044"/>
                    </a:lnTo>
                    <a:lnTo>
                      <a:pt x="419" y="1047"/>
                    </a:lnTo>
                    <a:lnTo>
                      <a:pt x="423" y="1053"/>
                    </a:lnTo>
                    <a:lnTo>
                      <a:pt x="424" y="1058"/>
                    </a:lnTo>
                    <a:lnTo>
                      <a:pt x="424" y="1058"/>
                    </a:lnTo>
                    <a:lnTo>
                      <a:pt x="423" y="1064"/>
                    </a:lnTo>
                    <a:lnTo>
                      <a:pt x="419" y="1070"/>
                    </a:lnTo>
                    <a:lnTo>
                      <a:pt x="414" y="1073"/>
                    </a:lnTo>
                    <a:lnTo>
                      <a:pt x="409" y="1075"/>
                    </a:lnTo>
                    <a:lnTo>
                      <a:pt x="409" y="1075"/>
                    </a:lnTo>
                    <a:lnTo>
                      <a:pt x="402" y="1073"/>
                    </a:lnTo>
                    <a:lnTo>
                      <a:pt x="397" y="1070"/>
                    </a:lnTo>
                    <a:lnTo>
                      <a:pt x="394" y="1064"/>
                    </a:lnTo>
                    <a:lnTo>
                      <a:pt x="394" y="1058"/>
                    </a:lnTo>
                    <a:lnTo>
                      <a:pt x="394" y="1058"/>
                    </a:lnTo>
                    <a:lnTo>
                      <a:pt x="394" y="1053"/>
                    </a:lnTo>
                    <a:lnTo>
                      <a:pt x="397" y="1047"/>
                    </a:lnTo>
                    <a:lnTo>
                      <a:pt x="402" y="1044"/>
                    </a:lnTo>
                    <a:lnTo>
                      <a:pt x="409" y="1042"/>
                    </a:lnTo>
                    <a:lnTo>
                      <a:pt x="409" y="1042"/>
                    </a:lnTo>
                    <a:close/>
                    <a:moveTo>
                      <a:pt x="467" y="1042"/>
                    </a:moveTo>
                    <a:lnTo>
                      <a:pt x="467" y="1042"/>
                    </a:lnTo>
                    <a:lnTo>
                      <a:pt x="467" y="1042"/>
                    </a:lnTo>
                    <a:lnTo>
                      <a:pt x="474" y="1044"/>
                    </a:lnTo>
                    <a:lnTo>
                      <a:pt x="479" y="1047"/>
                    </a:lnTo>
                    <a:lnTo>
                      <a:pt x="480" y="1053"/>
                    </a:lnTo>
                    <a:lnTo>
                      <a:pt x="482" y="1058"/>
                    </a:lnTo>
                    <a:lnTo>
                      <a:pt x="482" y="1058"/>
                    </a:lnTo>
                    <a:lnTo>
                      <a:pt x="480" y="1064"/>
                    </a:lnTo>
                    <a:lnTo>
                      <a:pt x="479" y="1070"/>
                    </a:lnTo>
                    <a:lnTo>
                      <a:pt x="474" y="1073"/>
                    </a:lnTo>
                    <a:lnTo>
                      <a:pt x="467" y="1075"/>
                    </a:lnTo>
                    <a:lnTo>
                      <a:pt x="467" y="1075"/>
                    </a:lnTo>
                    <a:lnTo>
                      <a:pt x="462" y="1073"/>
                    </a:lnTo>
                    <a:lnTo>
                      <a:pt x="457" y="1070"/>
                    </a:lnTo>
                    <a:lnTo>
                      <a:pt x="453" y="1064"/>
                    </a:lnTo>
                    <a:lnTo>
                      <a:pt x="451" y="1058"/>
                    </a:lnTo>
                    <a:lnTo>
                      <a:pt x="451" y="1058"/>
                    </a:lnTo>
                    <a:lnTo>
                      <a:pt x="453" y="1053"/>
                    </a:lnTo>
                    <a:lnTo>
                      <a:pt x="457" y="1047"/>
                    </a:lnTo>
                    <a:lnTo>
                      <a:pt x="462" y="1044"/>
                    </a:lnTo>
                    <a:lnTo>
                      <a:pt x="467" y="1042"/>
                    </a:lnTo>
                    <a:lnTo>
                      <a:pt x="467" y="1042"/>
                    </a:lnTo>
                    <a:close/>
                    <a:moveTo>
                      <a:pt x="467" y="998"/>
                    </a:moveTo>
                    <a:lnTo>
                      <a:pt x="467" y="998"/>
                    </a:lnTo>
                    <a:lnTo>
                      <a:pt x="467" y="998"/>
                    </a:lnTo>
                    <a:lnTo>
                      <a:pt x="474" y="1000"/>
                    </a:lnTo>
                    <a:lnTo>
                      <a:pt x="479" y="1003"/>
                    </a:lnTo>
                    <a:lnTo>
                      <a:pt x="480" y="1008"/>
                    </a:lnTo>
                    <a:lnTo>
                      <a:pt x="482" y="1015"/>
                    </a:lnTo>
                    <a:lnTo>
                      <a:pt x="482" y="1015"/>
                    </a:lnTo>
                    <a:lnTo>
                      <a:pt x="480" y="1020"/>
                    </a:lnTo>
                    <a:lnTo>
                      <a:pt x="479" y="1027"/>
                    </a:lnTo>
                    <a:lnTo>
                      <a:pt x="474" y="1030"/>
                    </a:lnTo>
                    <a:lnTo>
                      <a:pt x="467" y="1030"/>
                    </a:lnTo>
                    <a:lnTo>
                      <a:pt x="467" y="1030"/>
                    </a:lnTo>
                    <a:lnTo>
                      <a:pt x="462" y="1030"/>
                    </a:lnTo>
                    <a:lnTo>
                      <a:pt x="457" y="1027"/>
                    </a:lnTo>
                    <a:lnTo>
                      <a:pt x="453" y="1020"/>
                    </a:lnTo>
                    <a:lnTo>
                      <a:pt x="451" y="1015"/>
                    </a:lnTo>
                    <a:lnTo>
                      <a:pt x="451" y="1015"/>
                    </a:lnTo>
                    <a:lnTo>
                      <a:pt x="453" y="1008"/>
                    </a:lnTo>
                    <a:lnTo>
                      <a:pt x="457" y="1003"/>
                    </a:lnTo>
                    <a:lnTo>
                      <a:pt x="462" y="1000"/>
                    </a:lnTo>
                    <a:lnTo>
                      <a:pt x="467" y="998"/>
                    </a:lnTo>
                    <a:lnTo>
                      <a:pt x="467" y="998"/>
                    </a:lnTo>
                    <a:close/>
                    <a:moveTo>
                      <a:pt x="409" y="998"/>
                    </a:moveTo>
                    <a:lnTo>
                      <a:pt x="409" y="998"/>
                    </a:lnTo>
                    <a:lnTo>
                      <a:pt x="409" y="998"/>
                    </a:lnTo>
                    <a:lnTo>
                      <a:pt x="414" y="1000"/>
                    </a:lnTo>
                    <a:lnTo>
                      <a:pt x="419" y="1003"/>
                    </a:lnTo>
                    <a:lnTo>
                      <a:pt x="423" y="1008"/>
                    </a:lnTo>
                    <a:lnTo>
                      <a:pt x="424" y="1015"/>
                    </a:lnTo>
                    <a:lnTo>
                      <a:pt x="424" y="1015"/>
                    </a:lnTo>
                    <a:lnTo>
                      <a:pt x="423" y="1020"/>
                    </a:lnTo>
                    <a:lnTo>
                      <a:pt x="419" y="1027"/>
                    </a:lnTo>
                    <a:lnTo>
                      <a:pt x="414" y="1030"/>
                    </a:lnTo>
                    <a:lnTo>
                      <a:pt x="409" y="1030"/>
                    </a:lnTo>
                    <a:lnTo>
                      <a:pt x="409" y="1030"/>
                    </a:lnTo>
                    <a:lnTo>
                      <a:pt x="402" y="1030"/>
                    </a:lnTo>
                    <a:lnTo>
                      <a:pt x="397" y="1027"/>
                    </a:lnTo>
                    <a:lnTo>
                      <a:pt x="394" y="1020"/>
                    </a:lnTo>
                    <a:lnTo>
                      <a:pt x="394" y="1015"/>
                    </a:lnTo>
                    <a:lnTo>
                      <a:pt x="394" y="1015"/>
                    </a:lnTo>
                    <a:lnTo>
                      <a:pt x="394" y="1008"/>
                    </a:lnTo>
                    <a:lnTo>
                      <a:pt x="397" y="1003"/>
                    </a:lnTo>
                    <a:lnTo>
                      <a:pt x="402" y="1000"/>
                    </a:lnTo>
                    <a:lnTo>
                      <a:pt x="409" y="998"/>
                    </a:lnTo>
                    <a:lnTo>
                      <a:pt x="409" y="998"/>
                    </a:lnTo>
                    <a:close/>
                    <a:moveTo>
                      <a:pt x="351" y="998"/>
                    </a:moveTo>
                    <a:lnTo>
                      <a:pt x="351" y="998"/>
                    </a:lnTo>
                    <a:lnTo>
                      <a:pt x="351" y="998"/>
                    </a:lnTo>
                    <a:lnTo>
                      <a:pt x="356" y="1000"/>
                    </a:lnTo>
                    <a:lnTo>
                      <a:pt x="361" y="1003"/>
                    </a:lnTo>
                    <a:lnTo>
                      <a:pt x="365" y="1008"/>
                    </a:lnTo>
                    <a:lnTo>
                      <a:pt x="366" y="1015"/>
                    </a:lnTo>
                    <a:lnTo>
                      <a:pt x="366" y="1015"/>
                    </a:lnTo>
                    <a:lnTo>
                      <a:pt x="365" y="1020"/>
                    </a:lnTo>
                    <a:lnTo>
                      <a:pt x="361" y="1027"/>
                    </a:lnTo>
                    <a:lnTo>
                      <a:pt x="356" y="1030"/>
                    </a:lnTo>
                    <a:lnTo>
                      <a:pt x="351" y="1030"/>
                    </a:lnTo>
                    <a:lnTo>
                      <a:pt x="351" y="1030"/>
                    </a:lnTo>
                    <a:lnTo>
                      <a:pt x="344" y="1030"/>
                    </a:lnTo>
                    <a:lnTo>
                      <a:pt x="339" y="1027"/>
                    </a:lnTo>
                    <a:lnTo>
                      <a:pt x="336" y="1020"/>
                    </a:lnTo>
                    <a:lnTo>
                      <a:pt x="336" y="1015"/>
                    </a:lnTo>
                    <a:lnTo>
                      <a:pt x="336" y="1015"/>
                    </a:lnTo>
                    <a:lnTo>
                      <a:pt x="336" y="1008"/>
                    </a:lnTo>
                    <a:lnTo>
                      <a:pt x="339" y="1003"/>
                    </a:lnTo>
                    <a:lnTo>
                      <a:pt x="344" y="1000"/>
                    </a:lnTo>
                    <a:lnTo>
                      <a:pt x="351" y="998"/>
                    </a:lnTo>
                    <a:lnTo>
                      <a:pt x="351" y="998"/>
                    </a:lnTo>
                    <a:close/>
                    <a:moveTo>
                      <a:pt x="351" y="955"/>
                    </a:moveTo>
                    <a:lnTo>
                      <a:pt x="351" y="955"/>
                    </a:lnTo>
                    <a:lnTo>
                      <a:pt x="351" y="955"/>
                    </a:lnTo>
                    <a:lnTo>
                      <a:pt x="356" y="957"/>
                    </a:lnTo>
                    <a:lnTo>
                      <a:pt x="361" y="961"/>
                    </a:lnTo>
                    <a:lnTo>
                      <a:pt x="365" y="966"/>
                    </a:lnTo>
                    <a:lnTo>
                      <a:pt x="366" y="971"/>
                    </a:lnTo>
                    <a:lnTo>
                      <a:pt x="366" y="971"/>
                    </a:lnTo>
                    <a:lnTo>
                      <a:pt x="365" y="978"/>
                    </a:lnTo>
                    <a:lnTo>
                      <a:pt x="361" y="983"/>
                    </a:lnTo>
                    <a:lnTo>
                      <a:pt x="356" y="986"/>
                    </a:lnTo>
                    <a:lnTo>
                      <a:pt x="351" y="988"/>
                    </a:lnTo>
                    <a:lnTo>
                      <a:pt x="351" y="988"/>
                    </a:lnTo>
                    <a:lnTo>
                      <a:pt x="344" y="986"/>
                    </a:lnTo>
                    <a:lnTo>
                      <a:pt x="339" y="983"/>
                    </a:lnTo>
                    <a:lnTo>
                      <a:pt x="336" y="978"/>
                    </a:lnTo>
                    <a:lnTo>
                      <a:pt x="336" y="971"/>
                    </a:lnTo>
                    <a:lnTo>
                      <a:pt x="336" y="971"/>
                    </a:lnTo>
                    <a:lnTo>
                      <a:pt x="336" y="966"/>
                    </a:lnTo>
                    <a:lnTo>
                      <a:pt x="339" y="961"/>
                    </a:lnTo>
                    <a:lnTo>
                      <a:pt x="344" y="957"/>
                    </a:lnTo>
                    <a:lnTo>
                      <a:pt x="351" y="955"/>
                    </a:lnTo>
                    <a:lnTo>
                      <a:pt x="351" y="955"/>
                    </a:lnTo>
                    <a:close/>
                    <a:moveTo>
                      <a:pt x="409" y="955"/>
                    </a:moveTo>
                    <a:lnTo>
                      <a:pt x="409" y="955"/>
                    </a:lnTo>
                    <a:lnTo>
                      <a:pt x="409" y="955"/>
                    </a:lnTo>
                    <a:lnTo>
                      <a:pt x="414" y="957"/>
                    </a:lnTo>
                    <a:lnTo>
                      <a:pt x="419" y="961"/>
                    </a:lnTo>
                    <a:lnTo>
                      <a:pt x="423" y="966"/>
                    </a:lnTo>
                    <a:lnTo>
                      <a:pt x="424" y="971"/>
                    </a:lnTo>
                    <a:lnTo>
                      <a:pt x="424" y="971"/>
                    </a:lnTo>
                    <a:lnTo>
                      <a:pt x="423" y="978"/>
                    </a:lnTo>
                    <a:lnTo>
                      <a:pt x="419" y="983"/>
                    </a:lnTo>
                    <a:lnTo>
                      <a:pt x="414" y="986"/>
                    </a:lnTo>
                    <a:lnTo>
                      <a:pt x="409" y="988"/>
                    </a:lnTo>
                    <a:lnTo>
                      <a:pt x="409" y="988"/>
                    </a:lnTo>
                    <a:lnTo>
                      <a:pt x="402" y="986"/>
                    </a:lnTo>
                    <a:lnTo>
                      <a:pt x="397" y="983"/>
                    </a:lnTo>
                    <a:lnTo>
                      <a:pt x="394" y="978"/>
                    </a:lnTo>
                    <a:lnTo>
                      <a:pt x="394" y="971"/>
                    </a:lnTo>
                    <a:lnTo>
                      <a:pt x="394" y="971"/>
                    </a:lnTo>
                    <a:lnTo>
                      <a:pt x="394" y="966"/>
                    </a:lnTo>
                    <a:lnTo>
                      <a:pt x="397" y="961"/>
                    </a:lnTo>
                    <a:lnTo>
                      <a:pt x="402" y="957"/>
                    </a:lnTo>
                    <a:lnTo>
                      <a:pt x="409" y="955"/>
                    </a:lnTo>
                    <a:lnTo>
                      <a:pt x="409" y="955"/>
                    </a:lnTo>
                    <a:close/>
                    <a:moveTo>
                      <a:pt x="467" y="955"/>
                    </a:moveTo>
                    <a:lnTo>
                      <a:pt x="467" y="955"/>
                    </a:lnTo>
                    <a:lnTo>
                      <a:pt x="467" y="955"/>
                    </a:lnTo>
                    <a:lnTo>
                      <a:pt x="474" y="957"/>
                    </a:lnTo>
                    <a:lnTo>
                      <a:pt x="479" y="961"/>
                    </a:lnTo>
                    <a:lnTo>
                      <a:pt x="480" y="966"/>
                    </a:lnTo>
                    <a:lnTo>
                      <a:pt x="482" y="971"/>
                    </a:lnTo>
                    <a:lnTo>
                      <a:pt x="482" y="971"/>
                    </a:lnTo>
                    <a:lnTo>
                      <a:pt x="480" y="978"/>
                    </a:lnTo>
                    <a:lnTo>
                      <a:pt x="479" y="983"/>
                    </a:lnTo>
                    <a:lnTo>
                      <a:pt x="474" y="986"/>
                    </a:lnTo>
                    <a:lnTo>
                      <a:pt x="467" y="988"/>
                    </a:lnTo>
                    <a:lnTo>
                      <a:pt x="467" y="988"/>
                    </a:lnTo>
                    <a:lnTo>
                      <a:pt x="462" y="986"/>
                    </a:lnTo>
                    <a:lnTo>
                      <a:pt x="457" y="983"/>
                    </a:lnTo>
                    <a:lnTo>
                      <a:pt x="453" y="978"/>
                    </a:lnTo>
                    <a:lnTo>
                      <a:pt x="451" y="971"/>
                    </a:lnTo>
                    <a:lnTo>
                      <a:pt x="451" y="971"/>
                    </a:lnTo>
                    <a:lnTo>
                      <a:pt x="453" y="966"/>
                    </a:lnTo>
                    <a:lnTo>
                      <a:pt x="457" y="961"/>
                    </a:lnTo>
                    <a:lnTo>
                      <a:pt x="462" y="957"/>
                    </a:lnTo>
                    <a:lnTo>
                      <a:pt x="467" y="955"/>
                    </a:lnTo>
                    <a:lnTo>
                      <a:pt x="467" y="955"/>
                    </a:lnTo>
                    <a:close/>
                    <a:moveTo>
                      <a:pt x="291" y="955"/>
                    </a:moveTo>
                    <a:lnTo>
                      <a:pt x="291" y="955"/>
                    </a:lnTo>
                    <a:lnTo>
                      <a:pt x="291" y="955"/>
                    </a:lnTo>
                    <a:lnTo>
                      <a:pt x="298" y="957"/>
                    </a:lnTo>
                    <a:lnTo>
                      <a:pt x="303" y="961"/>
                    </a:lnTo>
                    <a:lnTo>
                      <a:pt x="307" y="966"/>
                    </a:lnTo>
                    <a:lnTo>
                      <a:pt x="307" y="971"/>
                    </a:lnTo>
                    <a:lnTo>
                      <a:pt x="307" y="971"/>
                    </a:lnTo>
                    <a:lnTo>
                      <a:pt x="307" y="978"/>
                    </a:lnTo>
                    <a:lnTo>
                      <a:pt x="303" y="983"/>
                    </a:lnTo>
                    <a:lnTo>
                      <a:pt x="298" y="986"/>
                    </a:lnTo>
                    <a:lnTo>
                      <a:pt x="291" y="988"/>
                    </a:lnTo>
                    <a:lnTo>
                      <a:pt x="291" y="988"/>
                    </a:lnTo>
                    <a:lnTo>
                      <a:pt x="286" y="986"/>
                    </a:lnTo>
                    <a:lnTo>
                      <a:pt x="281" y="983"/>
                    </a:lnTo>
                    <a:lnTo>
                      <a:pt x="278" y="978"/>
                    </a:lnTo>
                    <a:lnTo>
                      <a:pt x="276" y="971"/>
                    </a:lnTo>
                    <a:lnTo>
                      <a:pt x="276" y="971"/>
                    </a:lnTo>
                    <a:lnTo>
                      <a:pt x="278" y="966"/>
                    </a:lnTo>
                    <a:lnTo>
                      <a:pt x="281" y="961"/>
                    </a:lnTo>
                    <a:lnTo>
                      <a:pt x="286" y="957"/>
                    </a:lnTo>
                    <a:lnTo>
                      <a:pt x="291" y="955"/>
                    </a:lnTo>
                    <a:lnTo>
                      <a:pt x="291" y="955"/>
                    </a:lnTo>
                    <a:close/>
                    <a:moveTo>
                      <a:pt x="291" y="998"/>
                    </a:moveTo>
                    <a:lnTo>
                      <a:pt x="291" y="998"/>
                    </a:lnTo>
                    <a:lnTo>
                      <a:pt x="291" y="998"/>
                    </a:lnTo>
                    <a:lnTo>
                      <a:pt x="298" y="1000"/>
                    </a:lnTo>
                    <a:lnTo>
                      <a:pt x="303" y="1003"/>
                    </a:lnTo>
                    <a:lnTo>
                      <a:pt x="307" y="1008"/>
                    </a:lnTo>
                    <a:lnTo>
                      <a:pt x="307" y="1015"/>
                    </a:lnTo>
                    <a:lnTo>
                      <a:pt x="307" y="1015"/>
                    </a:lnTo>
                    <a:lnTo>
                      <a:pt x="307" y="1020"/>
                    </a:lnTo>
                    <a:lnTo>
                      <a:pt x="303" y="1027"/>
                    </a:lnTo>
                    <a:lnTo>
                      <a:pt x="298" y="1030"/>
                    </a:lnTo>
                    <a:lnTo>
                      <a:pt x="291" y="1030"/>
                    </a:lnTo>
                    <a:lnTo>
                      <a:pt x="291" y="1030"/>
                    </a:lnTo>
                    <a:lnTo>
                      <a:pt x="286" y="1030"/>
                    </a:lnTo>
                    <a:lnTo>
                      <a:pt x="281" y="1027"/>
                    </a:lnTo>
                    <a:lnTo>
                      <a:pt x="278" y="1020"/>
                    </a:lnTo>
                    <a:lnTo>
                      <a:pt x="276" y="1015"/>
                    </a:lnTo>
                    <a:lnTo>
                      <a:pt x="276" y="1015"/>
                    </a:lnTo>
                    <a:lnTo>
                      <a:pt x="278" y="1008"/>
                    </a:lnTo>
                    <a:lnTo>
                      <a:pt x="281" y="1003"/>
                    </a:lnTo>
                    <a:lnTo>
                      <a:pt x="286" y="1000"/>
                    </a:lnTo>
                    <a:lnTo>
                      <a:pt x="291" y="998"/>
                    </a:lnTo>
                    <a:lnTo>
                      <a:pt x="291" y="998"/>
                    </a:lnTo>
                    <a:close/>
                    <a:moveTo>
                      <a:pt x="233" y="998"/>
                    </a:moveTo>
                    <a:lnTo>
                      <a:pt x="233" y="998"/>
                    </a:lnTo>
                    <a:lnTo>
                      <a:pt x="233" y="998"/>
                    </a:lnTo>
                    <a:lnTo>
                      <a:pt x="240" y="1000"/>
                    </a:lnTo>
                    <a:lnTo>
                      <a:pt x="245" y="1003"/>
                    </a:lnTo>
                    <a:lnTo>
                      <a:pt x="249" y="1008"/>
                    </a:lnTo>
                    <a:lnTo>
                      <a:pt x="249" y="1015"/>
                    </a:lnTo>
                    <a:lnTo>
                      <a:pt x="249" y="1015"/>
                    </a:lnTo>
                    <a:lnTo>
                      <a:pt x="249" y="1020"/>
                    </a:lnTo>
                    <a:lnTo>
                      <a:pt x="245" y="1027"/>
                    </a:lnTo>
                    <a:lnTo>
                      <a:pt x="240" y="1030"/>
                    </a:lnTo>
                    <a:lnTo>
                      <a:pt x="233" y="1030"/>
                    </a:lnTo>
                    <a:lnTo>
                      <a:pt x="233" y="1030"/>
                    </a:lnTo>
                    <a:lnTo>
                      <a:pt x="228" y="1030"/>
                    </a:lnTo>
                    <a:lnTo>
                      <a:pt x="223" y="1027"/>
                    </a:lnTo>
                    <a:lnTo>
                      <a:pt x="220" y="1020"/>
                    </a:lnTo>
                    <a:lnTo>
                      <a:pt x="218" y="1015"/>
                    </a:lnTo>
                    <a:lnTo>
                      <a:pt x="218" y="1015"/>
                    </a:lnTo>
                    <a:lnTo>
                      <a:pt x="220" y="1008"/>
                    </a:lnTo>
                    <a:lnTo>
                      <a:pt x="223" y="1003"/>
                    </a:lnTo>
                    <a:lnTo>
                      <a:pt x="228" y="1000"/>
                    </a:lnTo>
                    <a:lnTo>
                      <a:pt x="233" y="998"/>
                    </a:lnTo>
                    <a:lnTo>
                      <a:pt x="233" y="998"/>
                    </a:lnTo>
                    <a:close/>
                    <a:moveTo>
                      <a:pt x="176" y="998"/>
                    </a:moveTo>
                    <a:lnTo>
                      <a:pt x="176" y="998"/>
                    </a:lnTo>
                    <a:lnTo>
                      <a:pt x="176" y="998"/>
                    </a:lnTo>
                    <a:lnTo>
                      <a:pt x="181" y="1000"/>
                    </a:lnTo>
                    <a:lnTo>
                      <a:pt x="186" y="1003"/>
                    </a:lnTo>
                    <a:lnTo>
                      <a:pt x="189" y="1008"/>
                    </a:lnTo>
                    <a:lnTo>
                      <a:pt x="191" y="1015"/>
                    </a:lnTo>
                    <a:lnTo>
                      <a:pt x="191" y="1015"/>
                    </a:lnTo>
                    <a:lnTo>
                      <a:pt x="189" y="1020"/>
                    </a:lnTo>
                    <a:lnTo>
                      <a:pt x="186" y="1027"/>
                    </a:lnTo>
                    <a:lnTo>
                      <a:pt x="181" y="1030"/>
                    </a:lnTo>
                    <a:lnTo>
                      <a:pt x="176" y="1030"/>
                    </a:lnTo>
                    <a:lnTo>
                      <a:pt x="176" y="1030"/>
                    </a:lnTo>
                    <a:lnTo>
                      <a:pt x="169" y="1030"/>
                    </a:lnTo>
                    <a:lnTo>
                      <a:pt x="164" y="1027"/>
                    </a:lnTo>
                    <a:lnTo>
                      <a:pt x="162" y="1020"/>
                    </a:lnTo>
                    <a:lnTo>
                      <a:pt x="160" y="1015"/>
                    </a:lnTo>
                    <a:lnTo>
                      <a:pt x="160" y="1015"/>
                    </a:lnTo>
                    <a:lnTo>
                      <a:pt x="162" y="1008"/>
                    </a:lnTo>
                    <a:lnTo>
                      <a:pt x="164" y="1003"/>
                    </a:lnTo>
                    <a:lnTo>
                      <a:pt x="169" y="1000"/>
                    </a:lnTo>
                    <a:lnTo>
                      <a:pt x="176" y="998"/>
                    </a:lnTo>
                    <a:lnTo>
                      <a:pt x="176" y="998"/>
                    </a:lnTo>
                    <a:close/>
                    <a:moveTo>
                      <a:pt x="176" y="955"/>
                    </a:moveTo>
                    <a:lnTo>
                      <a:pt x="176" y="955"/>
                    </a:lnTo>
                    <a:lnTo>
                      <a:pt x="176" y="955"/>
                    </a:lnTo>
                    <a:lnTo>
                      <a:pt x="181" y="957"/>
                    </a:lnTo>
                    <a:lnTo>
                      <a:pt x="186" y="961"/>
                    </a:lnTo>
                    <a:lnTo>
                      <a:pt x="189" y="966"/>
                    </a:lnTo>
                    <a:lnTo>
                      <a:pt x="191" y="971"/>
                    </a:lnTo>
                    <a:lnTo>
                      <a:pt x="191" y="971"/>
                    </a:lnTo>
                    <a:lnTo>
                      <a:pt x="189" y="978"/>
                    </a:lnTo>
                    <a:lnTo>
                      <a:pt x="186" y="983"/>
                    </a:lnTo>
                    <a:lnTo>
                      <a:pt x="181" y="986"/>
                    </a:lnTo>
                    <a:lnTo>
                      <a:pt x="176" y="988"/>
                    </a:lnTo>
                    <a:lnTo>
                      <a:pt x="176" y="988"/>
                    </a:lnTo>
                    <a:lnTo>
                      <a:pt x="169" y="986"/>
                    </a:lnTo>
                    <a:lnTo>
                      <a:pt x="164" y="983"/>
                    </a:lnTo>
                    <a:lnTo>
                      <a:pt x="162" y="978"/>
                    </a:lnTo>
                    <a:lnTo>
                      <a:pt x="160" y="971"/>
                    </a:lnTo>
                    <a:lnTo>
                      <a:pt x="160" y="971"/>
                    </a:lnTo>
                    <a:lnTo>
                      <a:pt x="162" y="966"/>
                    </a:lnTo>
                    <a:lnTo>
                      <a:pt x="164" y="961"/>
                    </a:lnTo>
                    <a:lnTo>
                      <a:pt x="169" y="957"/>
                    </a:lnTo>
                    <a:lnTo>
                      <a:pt x="176" y="955"/>
                    </a:lnTo>
                    <a:lnTo>
                      <a:pt x="176" y="955"/>
                    </a:lnTo>
                    <a:close/>
                    <a:moveTo>
                      <a:pt x="233" y="955"/>
                    </a:moveTo>
                    <a:lnTo>
                      <a:pt x="233" y="955"/>
                    </a:lnTo>
                    <a:lnTo>
                      <a:pt x="233" y="955"/>
                    </a:lnTo>
                    <a:lnTo>
                      <a:pt x="240" y="957"/>
                    </a:lnTo>
                    <a:lnTo>
                      <a:pt x="245" y="961"/>
                    </a:lnTo>
                    <a:lnTo>
                      <a:pt x="249" y="966"/>
                    </a:lnTo>
                    <a:lnTo>
                      <a:pt x="249" y="971"/>
                    </a:lnTo>
                    <a:lnTo>
                      <a:pt x="249" y="971"/>
                    </a:lnTo>
                    <a:lnTo>
                      <a:pt x="249" y="978"/>
                    </a:lnTo>
                    <a:lnTo>
                      <a:pt x="245" y="983"/>
                    </a:lnTo>
                    <a:lnTo>
                      <a:pt x="240" y="986"/>
                    </a:lnTo>
                    <a:lnTo>
                      <a:pt x="233" y="988"/>
                    </a:lnTo>
                    <a:lnTo>
                      <a:pt x="233" y="988"/>
                    </a:lnTo>
                    <a:lnTo>
                      <a:pt x="228" y="986"/>
                    </a:lnTo>
                    <a:lnTo>
                      <a:pt x="223" y="983"/>
                    </a:lnTo>
                    <a:lnTo>
                      <a:pt x="220" y="978"/>
                    </a:lnTo>
                    <a:lnTo>
                      <a:pt x="218" y="971"/>
                    </a:lnTo>
                    <a:lnTo>
                      <a:pt x="218" y="971"/>
                    </a:lnTo>
                    <a:lnTo>
                      <a:pt x="220" y="966"/>
                    </a:lnTo>
                    <a:lnTo>
                      <a:pt x="223" y="961"/>
                    </a:lnTo>
                    <a:lnTo>
                      <a:pt x="228" y="957"/>
                    </a:lnTo>
                    <a:lnTo>
                      <a:pt x="233" y="955"/>
                    </a:lnTo>
                    <a:lnTo>
                      <a:pt x="233" y="955"/>
                    </a:lnTo>
                    <a:close/>
                    <a:moveTo>
                      <a:pt x="118" y="955"/>
                    </a:moveTo>
                    <a:lnTo>
                      <a:pt x="118" y="955"/>
                    </a:lnTo>
                    <a:lnTo>
                      <a:pt x="118" y="955"/>
                    </a:lnTo>
                    <a:lnTo>
                      <a:pt x="123" y="957"/>
                    </a:lnTo>
                    <a:lnTo>
                      <a:pt x="128" y="961"/>
                    </a:lnTo>
                    <a:lnTo>
                      <a:pt x="131" y="966"/>
                    </a:lnTo>
                    <a:lnTo>
                      <a:pt x="133" y="971"/>
                    </a:lnTo>
                    <a:lnTo>
                      <a:pt x="133" y="971"/>
                    </a:lnTo>
                    <a:lnTo>
                      <a:pt x="131" y="978"/>
                    </a:lnTo>
                    <a:lnTo>
                      <a:pt x="128" y="983"/>
                    </a:lnTo>
                    <a:lnTo>
                      <a:pt x="123" y="986"/>
                    </a:lnTo>
                    <a:lnTo>
                      <a:pt x="118" y="988"/>
                    </a:lnTo>
                    <a:lnTo>
                      <a:pt x="118" y="988"/>
                    </a:lnTo>
                    <a:lnTo>
                      <a:pt x="111" y="986"/>
                    </a:lnTo>
                    <a:lnTo>
                      <a:pt x="106" y="983"/>
                    </a:lnTo>
                    <a:lnTo>
                      <a:pt x="102" y="978"/>
                    </a:lnTo>
                    <a:lnTo>
                      <a:pt x="102" y="971"/>
                    </a:lnTo>
                    <a:lnTo>
                      <a:pt x="102" y="971"/>
                    </a:lnTo>
                    <a:lnTo>
                      <a:pt x="102" y="966"/>
                    </a:lnTo>
                    <a:lnTo>
                      <a:pt x="106" y="961"/>
                    </a:lnTo>
                    <a:lnTo>
                      <a:pt x="111" y="957"/>
                    </a:lnTo>
                    <a:lnTo>
                      <a:pt x="118" y="955"/>
                    </a:lnTo>
                    <a:lnTo>
                      <a:pt x="118" y="955"/>
                    </a:lnTo>
                    <a:close/>
                    <a:moveTo>
                      <a:pt x="118" y="998"/>
                    </a:moveTo>
                    <a:lnTo>
                      <a:pt x="118" y="998"/>
                    </a:lnTo>
                    <a:lnTo>
                      <a:pt x="118" y="998"/>
                    </a:lnTo>
                    <a:lnTo>
                      <a:pt x="123" y="1000"/>
                    </a:lnTo>
                    <a:lnTo>
                      <a:pt x="128" y="1003"/>
                    </a:lnTo>
                    <a:lnTo>
                      <a:pt x="131" y="1008"/>
                    </a:lnTo>
                    <a:lnTo>
                      <a:pt x="133" y="1015"/>
                    </a:lnTo>
                    <a:lnTo>
                      <a:pt x="133" y="1015"/>
                    </a:lnTo>
                    <a:lnTo>
                      <a:pt x="131" y="1020"/>
                    </a:lnTo>
                    <a:lnTo>
                      <a:pt x="128" y="1027"/>
                    </a:lnTo>
                    <a:lnTo>
                      <a:pt x="123" y="1030"/>
                    </a:lnTo>
                    <a:lnTo>
                      <a:pt x="118" y="1030"/>
                    </a:lnTo>
                    <a:lnTo>
                      <a:pt x="118" y="1030"/>
                    </a:lnTo>
                    <a:lnTo>
                      <a:pt x="111" y="1030"/>
                    </a:lnTo>
                    <a:lnTo>
                      <a:pt x="106" y="1027"/>
                    </a:lnTo>
                    <a:lnTo>
                      <a:pt x="102" y="1020"/>
                    </a:lnTo>
                    <a:lnTo>
                      <a:pt x="102" y="1015"/>
                    </a:lnTo>
                    <a:lnTo>
                      <a:pt x="102" y="1015"/>
                    </a:lnTo>
                    <a:lnTo>
                      <a:pt x="102" y="1008"/>
                    </a:lnTo>
                    <a:lnTo>
                      <a:pt x="106" y="1003"/>
                    </a:lnTo>
                    <a:lnTo>
                      <a:pt x="111" y="1000"/>
                    </a:lnTo>
                    <a:lnTo>
                      <a:pt x="118" y="998"/>
                    </a:lnTo>
                    <a:lnTo>
                      <a:pt x="118" y="998"/>
                    </a:lnTo>
                    <a:close/>
                    <a:moveTo>
                      <a:pt x="118" y="1042"/>
                    </a:moveTo>
                    <a:lnTo>
                      <a:pt x="118" y="1042"/>
                    </a:lnTo>
                    <a:lnTo>
                      <a:pt x="118" y="1042"/>
                    </a:lnTo>
                    <a:lnTo>
                      <a:pt x="123" y="1044"/>
                    </a:lnTo>
                    <a:lnTo>
                      <a:pt x="128" y="1047"/>
                    </a:lnTo>
                    <a:lnTo>
                      <a:pt x="131" y="1053"/>
                    </a:lnTo>
                    <a:lnTo>
                      <a:pt x="133" y="1058"/>
                    </a:lnTo>
                    <a:lnTo>
                      <a:pt x="133" y="1058"/>
                    </a:lnTo>
                    <a:lnTo>
                      <a:pt x="131" y="1064"/>
                    </a:lnTo>
                    <a:lnTo>
                      <a:pt x="128" y="1070"/>
                    </a:lnTo>
                    <a:lnTo>
                      <a:pt x="123" y="1073"/>
                    </a:lnTo>
                    <a:lnTo>
                      <a:pt x="118" y="1075"/>
                    </a:lnTo>
                    <a:lnTo>
                      <a:pt x="118" y="1075"/>
                    </a:lnTo>
                    <a:lnTo>
                      <a:pt x="111" y="1073"/>
                    </a:lnTo>
                    <a:lnTo>
                      <a:pt x="106" y="1070"/>
                    </a:lnTo>
                    <a:lnTo>
                      <a:pt x="102" y="1064"/>
                    </a:lnTo>
                    <a:lnTo>
                      <a:pt x="102" y="1058"/>
                    </a:lnTo>
                    <a:lnTo>
                      <a:pt x="102" y="1058"/>
                    </a:lnTo>
                    <a:lnTo>
                      <a:pt x="102" y="1053"/>
                    </a:lnTo>
                    <a:lnTo>
                      <a:pt x="106" y="1047"/>
                    </a:lnTo>
                    <a:lnTo>
                      <a:pt x="111" y="1044"/>
                    </a:lnTo>
                    <a:lnTo>
                      <a:pt x="118" y="1042"/>
                    </a:lnTo>
                    <a:lnTo>
                      <a:pt x="118" y="1042"/>
                    </a:lnTo>
                    <a:close/>
                    <a:moveTo>
                      <a:pt x="118" y="1085"/>
                    </a:moveTo>
                    <a:lnTo>
                      <a:pt x="118" y="1085"/>
                    </a:lnTo>
                    <a:lnTo>
                      <a:pt x="118" y="1085"/>
                    </a:lnTo>
                    <a:lnTo>
                      <a:pt x="123" y="1087"/>
                    </a:lnTo>
                    <a:lnTo>
                      <a:pt x="128" y="1090"/>
                    </a:lnTo>
                    <a:lnTo>
                      <a:pt x="131" y="1095"/>
                    </a:lnTo>
                    <a:lnTo>
                      <a:pt x="133" y="1102"/>
                    </a:lnTo>
                    <a:lnTo>
                      <a:pt x="133" y="1102"/>
                    </a:lnTo>
                    <a:lnTo>
                      <a:pt x="131" y="1107"/>
                    </a:lnTo>
                    <a:lnTo>
                      <a:pt x="128" y="1112"/>
                    </a:lnTo>
                    <a:lnTo>
                      <a:pt x="123" y="1116"/>
                    </a:lnTo>
                    <a:lnTo>
                      <a:pt x="118" y="1117"/>
                    </a:lnTo>
                    <a:lnTo>
                      <a:pt x="118" y="1117"/>
                    </a:lnTo>
                    <a:lnTo>
                      <a:pt x="111" y="1116"/>
                    </a:lnTo>
                    <a:lnTo>
                      <a:pt x="106" y="1112"/>
                    </a:lnTo>
                    <a:lnTo>
                      <a:pt x="102" y="1107"/>
                    </a:lnTo>
                    <a:lnTo>
                      <a:pt x="102" y="1102"/>
                    </a:lnTo>
                    <a:lnTo>
                      <a:pt x="102" y="1102"/>
                    </a:lnTo>
                    <a:lnTo>
                      <a:pt x="102" y="1095"/>
                    </a:lnTo>
                    <a:lnTo>
                      <a:pt x="106" y="1090"/>
                    </a:lnTo>
                    <a:lnTo>
                      <a:pt x="111" y="1087"/>
                    </a:lnTo>
                    <a:lnTo>
                      <a:pt x="118" y="1085"/>
                    </a:lnTo>
                    <a:lnTo>
                      <a:pt x="118" y="1085"/>
                    </a:lnTo>
                    <a:close/>
                    <a:moveTo>
                      <a:pt x="58" y="1085"/>
                    </a:moveTo>
                    <a:lnTo>
                      <a:pt x="58" y="1085"/>
                    </a:lnTo>
                    <a:lnTo>
                      <a:pt x="58" y="1085"/>
                    </a:lnTo>
                    <a:lnTo>
                      <a:pt x="65" y="1087"/>
                    </a:lnTo>
                    <a:lnTo>
                      <a:pt x="70" y="1090"/>
                    </a:lnTo>
                    <a:lnTo>
                      <a:pt x="73" y="1095"/>
                    </a:lnTo>
                    <a:lnTo>
                      <a:pt x="75" y="1102"/>
                    </a:lnTo>
                    <a:lnTo>
                      <a:pt x="75" y="1102"/>
                    </a:lnTo>
                    <a:lnTo>
                      <a:pt x="73" y="1107"/>
                    </a:lnTo>
                    <a:lnTo>
                      <a:pt x="70" y="1112"/>
                    </a:lnTo>
                    <a:lnTo>
                      <a:pt x="65" y="1116"/>
                    </a:lnTo>
                    <a:lnTo>
                      <a:pt x="58" y="1117"/>
                    </a:lnTo>
                    <a:lnTo>
                      <a:pt x="58" y="1117"/>
                    </a:lnTo>
                    <a:lnTo>
                      <a:pt x="53" y="1116"/>
                    </a:lnTo>
                    <a:lnTo>
                      <a:pt x="48" y="1112"/>
                    </a:lnTo>
                    <a:lnTo>
                      <a:pt x="44" y="1107"/>
                    </a:lnTo>
                    <a:lnTo>
                      <a:pt x="43" y="1102"/>
                    </a:lnTo>
                    <a:lnTo>
                      <a:pt x="43" y="1102"/>
                    </a:lnTo>
                    <a:lnTo>
                      <a:pt x="44" y="1095"/>
                    </a:lnTo>
                    <a:lnTo>
                      <a:pt x="48" y="1090"/>
                    </a:lnTo>
                    <a:lnTo>
                      <a:pt x="53" y="1087"/>
                    </a:lnTo>
                    <a:lnTo>
                      <a:pt x="58" y="1085"/>
                    </a:lnTo>
                    <a:lnTo>
                      <a:pt x="58" y="1085"/>
                    </a:lnTo>
                    <a:close/>
                    <a:moveTo>
                      <a:pt x="58" y="1042"/>
                    </a:moveTo>
                    <a:lnTo>
                      <a:pt x="58" y="1042"/>
                    </a:lnTo>
                    <a:lnTo>
                      <a:pt x="58" y="1042"/>
                    </a:lnTo>
                    <a:lnTo>
                      <a:pt x="65" y="1044"/>
                    </a:lnTo>
                    <a:lnTo>
                      <a:pt x="70" y="1047"/>
                    </a:lnTo>
                    <a:lnTo>
                      <a:pt x="73" y="1053"/>
                    </a:lnTo>
                    <a:lnTo>
                      <a:pt x="75" y="1058"/>
                    </a:lnTo>
                    <a:lnTo>
                      <a:pt x="75" y="1058"/>
                    </a:lnTo>
                    <a:lnTo>
                      <a:pt x="73" y="1064"/>
                    </a:lnTo>
                    <a:lnTo>
                      <a:pt x="70" y="1070"/>
                    </a:lnTo>
                    <a:lnTo>
                      <a:pt x="65" y="1073"/>
                    </a:lnTo>
                    <a:lnTo>
                      <a:pt x="58" y="1075"/>
                    </a:lnTo>
                    <a:lnTo>
                      <a:pt x="58" y="1075"/>
                    </a:lnTo>
                    <a:lnTo>
                      <a:pt x="53" y="1073"/>
                    </a:lnTo>
                    <a:lnTo>
                      <a:pt x="48" y="1070"/>
                    </a:lnTo>
                    <a:lnTo>
                      <a:pt x="44" y="1064"/>
                    </a:lnTo>
                    <a:lnTo>
                      <a:pt x="43" y="1058"/>
                    </a:lnTo>
                    <a:lnTo>
                      <a:pt x="43" y="1058"/>
                    </a:lnTo>
                    <a:lnTo>
                      <a:pt x="44" y="1053"/>
                    </a:lnTo>
                    <a:lnTo>
                      <a:pt x="48" y="1047"/>
                    </a:lnTo>
                    <a:lnTo>
                      <a:pt x="53" y="1044"/>
                    </a:lnTo>
                    <a:lnTo>
                      <a:pt x="58" y="1042"/>
                    </a:lnTo>
                    <a:lnTo>
                      <a:pt x="58" y="1042"/>
                    </a:lnTo>
                    <a:close/>
                    <a:moveTo>
                      <a:pt x="58" y="998"/>
                    </a:moveTo>
                    <a:lnTo>
                      <a:pt x="58" y="998"/>
                    </a:lnTo>
                    <a:lnTo>
                      <a:pt x="58" y="998"/>
                    </a:lnTo>
                    <a:lnTo>
                      <a:pt x="65" y="1000"/>
                    </a:lnTo>
                    <a:lnTo>
                      <a:pt x="70" y="1003"/>
                    </a:lnTo>
                    <a:lnTo>
                      <a:pt x="73" y="1008"/>
                    </a:lnTo>
                    <a:lnTo>
                      <a:pt x="75" y="1015"/>
                    </a:lnTo>
                    <a:lnTo>
                      <a:pt x="75" y="1015"/>
                    </a:lnTo>
                    <a:lnTo>
                      <a:pt x="73" y="1020"/>
                    </a:lnTo>
                    <a:lnTo>
                      <a:pt x="70" y="1027"/>
                    </a:lnTo>
                    <a:lnTo>
                      <a:pt x="65" y="1030"/>
                    </a:lnTo>
                    <a:lnTo>
                      <a:pt x="58" y="1030"/>
                    </a:lnTo>
                    <a:lnTo>
                      <a:pt x="58" y="1030"/>
                    </a:lnTo>
                    <a:lnTo>
                      <a:pt x="53" y="1030"/>
                    </a:lnTo>
                    <a:lnTo>
                      <a:pt x="48" y="1027"/>
                    </a:lnTo>
                    <a:lnTo>
                      <a:pt x="44" y="1020"/>
                    </a:lnTo>
                    <a:lnTo>
                      <a:pt x="43" y="1015"/>
                    </a:lnTo>
                    <a:lnTo>
                      <a:pt x="43" y="1015"/>
                    </a:lnTo>
                    <a:lnTo>
                      <a:pt x="44" y="1008"/>
                    </a:lnTo>
                    <a:lnTo>
                      <a:pt x="48" y="1003"/>
                    </a:lnTo>
                    <a:lnTo>
                      <a:pt x="53" y="1000"/>
                    </a:lnTo>
                    <a:lnTo>
                      <a:pt x="58" y="998"/>
                    </a:lnTo>
                    <a:lnTo>
                      <a:pt x="58" y="998"/>
                    </a:lnTo>
                    <a:close/>
                    <a:moveTo>
                      <a:pt x="58" y="955"/>
                    </a:moveTo>
                    <a:lnTo>
                      <a:pt x="58" y="955"/>
                    </a:lnTo>
                    <a:lnTo>
                      <a:pt x="58" y="955"/>
                    </a:lnTo>
                    <a:lnTo>
                      <a:pt x="65" y="957"/>
                    </a:lnTo>
                    <a:lnTo>
                      <a:pt x="70" y="961"/>
                    </a:lnTo>
                    <a:lnTo>
                      <a:pt x="73" y="966"/>
                    </a:lnTo>
                    <a:lnTo>
                      <a:pt x="75" y="971"/>
                    </a:lnTo>
                    <a:lnTo>
                      <a:pt x="75" y="971"/>
                    </a:lnTo>
                    <a:lnTo>
                      <a:pt x="73" y="978"/>
                    </a:lnTo>
                    <a:lnTo>
                      <a:pt x="70" y="983"/>
                    </a:lnTo>
                    <a:lnTo>
                      <a:pt x="65" y="986"/>
                    </a:lnTo>
                    <a:lnTo>
                      <a:pt x="58" y="988"/>
                    </a:lnTo>
                    <a:lnTo>
                      <a:pt x="58" y="988"/>
                    </a:lnTo>
                    <a:lnTo>
                      <a:pt x="53" y="986"/>
                    </a:lnTo>
                    <a:lnTo>
                      <a:pt x="48" y="983"/>
                    </a:lnTo>
                    <a:lnTo>
                      <a:pt x="44" y="978"/>
                    </a:lnTo>
                    <a:lnTo>
                      <a:pt x="43" y="971"/>
                    </a:lnTo>
                    <a:lnTo>
                      <a:pt x="43" y="971"/>
                    </a:lnTo>
                    <a:lnTo>
                      <a:pt x="44" y="966"/>
                    </a:lnTo>
                    <a:lnTo>
                      <a:pt x="48" y="961"/>
                    </a:lnTo>
                    <a:lnTo>
                      <a:pt x="53" y="957"/>
                    </a:lnTo>
                    <a:lnTo>
                      <a:pt x="58" y="955"/>
                    </a:lnTo>
                    <a:lnTo>
                      <a:pt x="58" y="955"/>
                    </a:lnTo>
                    <a:close/>
                    <a:moveTo>
                      <a:pt x="1283" y="1085"/>
                    </a:moveTo>
                    <a:lnTo>
                      <a:pt x="1283" y="1085"/>
                    </a:lnTo>
                    <a:lnTo>
                      <a:pt x="1283" y="1085"/>
                    </a:lnTo>
                    <a:lnTo>
                      <a:pt x="1289" y="1087"/>
                    </a:lnTo>
                    <a:lnTo>
                      <a:pt x="1294" y="1090"/>
                    </a:lnTo>
                    <a:lnTo>
                      <a:pt x="1298" y="1095"/>
                    </a:lnTo>
                    <a:lnTo>
                      <a:pt x="1298" y="1102"/>
                    </a:lnTo>
                    <a:lnTo>
                      <a:pt x="1298" y="1102"/>
                    </a:lnTo>
                    <a:lnTo>
                      <a:pt x="1298" y="1107"/>
                    </a:lnTo>
                    <a:lnTo>
                      <a:pt x="1294" y="1112"/>
                    </a:lnTo>
                    <a:lnTo>
                      <a:pt x="1289" y="1116"/>
                    </a:lnTo>
                    <a:lnTo>
                      <a:pt x="1283" y="1117"/>
                    </a:lnTo>
                    <a:lnTo>
                      <a:pt x="1283" y="1117"/>
                    </a:lnTo>
                    <a:lnTo>
                      <a:pt x="1277" y="1116"/>
                    </a:lnTo>
                    <a:lnTo>
                      <a:pt x="1272" y="1112"/>
                    </a:lnTo>
                    <a:lnTo>
                      <a:pt x="1269" y="1107"/>
                    </a:lnTo>
                    <a:lnTo>
                      <a:pt x="1267" y="1102"/>
                    </a:lnTo>
                    <a:lnTo>
                      <a:pt x="1267" y="1102"/>
                    </a:lnTo>
                    <a:lnTo>
                      <a:pt x="1269" y="1095"/>
                    </a:lnTo>
                    <a:lnTo>
                      <a:pt x="1272" y="1090"/>
                    </a:lnTo>
                    <a:lnTo>
                      <a:pt x="1277" y="1087"/>
                    </a:lnTo>
                    <a:lnTo>
                      <a:pt x="1283" y="1085"/>
                    </a:lnTo>
                    <a:lnTo>
                      <a:pt x="1283" y="1085"/>
                    </a:lnTo>
                    <a:close/>
                    <a:moveTo>
                      <a:pt x="1283" y="1042"/>
                    </a:moveTo>
                    <a:lnTo>
                      <a:pt x="1283" y="1042"/>
                    </a:lnTo>
                    <a:lnTo>
                      <a:pt x="1283" y="1042"/>
                    </a:lnTo>
                    <a:lnTo>
                      <a:pt x="1289" y="1044"/>
                    </a:lnTo>
                    <a:lnTo>
                      <a:pt x="1294" y="1047"/>
                    </a:lnTo>
                    <a:lnTo>
                      <a:pt x="1298" y="1053"/>
                    </a:lnTo>
                    <a:lnTo>
                      <a:pt x="1298" y="1058"/>
                    </a:lnTo>
                    <a:lnTo>
                      <a:pt x="1298" y="1058"/>
                    </a:lnTo>
                    <a:lnTo>
                      <a:pt x="1298" y="1064"/>
                    </a:lnTo>
                    <a:lnTo>
                      <a:pt x="1294" y="1070"/>
                    </a:lnTo>
                    <a:lnTo>
                      <a:pt x="1289" y="1073"/>
                    </a:lnTo>
                    <a:lnTo>
                      <a:pt x="1283" y="1075"/>
                    </a:lnTo>
                    <a:lnTo>
                      <a:pt x="1283" y="1075"/>
                    </a:lnTo>
                    <a:lnTo>
                      <a:pt x="1277" y="1073"/>
                    </a:lnTo>
                    <a:lnTo>
                      <a:pt x="1272" y="1070"/>
                    </a:lnTo>
                    <a:lnTo>
                      <a:pt x="1269" y="1064"/>
                    </a:lnTo>
                    <a:lnTo>
                      <a:pt x="1267" y="1058"/>
                    </a:lnTo>
                    <a:lnTo>
                      <a:pt x="1267" y="1058"/>
                    </a:lnTo>
                    <a:lnTo>
                      <a:pt x="1269" y="1053"/>
                    </a:lnTo>
                    <a:lnTo>
                      <a:pt x="1272" y="1047"/>
                    </a:lnTo>
                    <a:lnTo>
                      <a:pt x="1277" y="1044"/>
                    </a:lnTo>
                    <a:lnTo>
                      <a:pt x="1283" y="1042"/>
                    </a:lnTo>
                    <a:lnTo>
                      <a:pt x="1283" y="1042"/>
                    </a:lnTo>
                    <a:close/>
                    <a:moveTo>
                      <a:pt x="1283" y="998"/>
                    </a:moveTo>
                    <a:lnTo>
                      <a:pt x="1283" y="998"/>
                    </a:lnTo>
                    <a:lnTo>
                      <a:pt x="1283" y="998"/>
                    </a:lnTo>
                    <a:lnTo>
                      <a:pt x="1289" y="1000"/>
                    </a:lnTo>
                    <a:lnTo>
                      <a:pt x="1294" y="1003"/>
                    </a:lnTo>
                    <a:lnTo>
                      <a:pt x="1298" y="1008"/>
                    </a:lnTo>
                    <a:lnTo>
                      <a:pt x="1298" y="1015"/>
                    </a:lnTo>
                    <a:lnTo>
                      <a:pt x="1298" y="1015"/>
                    </a:lnTo>
                    <a:lnTo>
                      <a:pt x="1298" y="1020"/>
                    </a:lnTo>
                    <a:lnTo>
                      <a:pt x="1294" y="1027"/>
                    </a:lnTo>
                    <a:lnTo>
                      <a:pt x="1289" y="1030"/>
                    </a:lnTo>
                    <a:lnTo>
                      <a:pt x="1283" y="1030"/>
                    </a:lnTo>
                    <a:lnTo>
                      <a:pt x="1283" y="1030"/>
                    </a:lnTo>
                    <a:lnTo>
                      <a:pt x="1277" y="1030"/>
                    </a:lnTo>
                    <a:lnTo>
                      <a:pt x="1272" y="1027"/>
                    </a:lnTo>
                    <a:lnTo>
                      <a:pt x="1269" y="1020"/>
                    </a:lnTo>
                    <a:lnTo>
                      <a:pt x="1267" y="1015"/>
                    </a:lnTo>
                    <a:lnTo>
                      <a:pt x="1267" y="1015"/>
                    </a:lnTo>
                    <a:lnTo>
                      <a:pt x="1269" y="1008"/>
                    </a:lnTo>
                    <a:lnTo>
                      <a:pt x="1272" y="1003"/>
                    </a:lnTo>
                    <a:lnTo>
                      <a:pt x="1277" y="1000"/>
                    </a:lnTo>
                    <a:lnTo>
                      <a:pt x="1283" y="998"/>
                    </a:lnTo>
                    <a:lnTo>
                      <a:pt x="1283" y="998"/>
                    </a:lnTo>
                    <a:close/>
                    <a:moveTo>
                      <a:pt x="1283" y="955"/>
                    </a:moveTo>
                    <a:lnTo>
                      <a:pt x="1283" y="955"/>
                    </a:lnTo>
                    <a:lnTo>
                      <a:pt x="1283" y="955"/>
                    </a:lnTo>
                    <a:lnTo>
                      <a:pt x="1289" y="957"/>
                    </a:lnTo>
                    <a:lnTo>
                      <a:pt x="1294" y="961"/>
                    </a:lnTo>
                    <a:lnTo>
                      <a:pt x="1298" y="966"/>
                    </a:lnTo>
                    <a:lnTo>
                      <a:pt x="1298" y="971"/>
                    </a:lnTo>
                    <a:lnTo>
                      <a:pt x="1298" y="971"/>
                    </a:lnTo>
                    <a:lnTo>
                      <a:pt x="1298" y="978"/>
                    </a:lnTo>
                    <a:lnTo>
                      <a:pt x="1294" y="983"/>
                    </a:lnTo>
                    <a:lnTo>
                      <a:pt x="1289" y="986"/>
                    </a:lnTo>
                    <a:lnTo>
                      <a:pt x="1283" y="988"/>
                    </a:lnTo>
                    <a:lnTo>
                      <a:pt x="1283" y="988"/>
                    </a:lnTo>
                    <a:lnTo>
                      <a:pt x="1277" y="986"/>
                    </a:lnTo>
                    <a:lnTo>
                      <a:pt x="1272" y="983"/>
                    </a:lnTo>
                    <a:lnTo>
                      <a:pt x="1269" y="978"/>
                    </a:lnTo>
                    <a:lnTo>
                      <a:pt x="1267" y="971"/>
                    </a:lnTo>
                    <a:lnTo>
                      <a:pt x="1267" y="971"/>
                    </a:lnTo>
                    <a:lnTo>
                      <a:pt x="1269" y="966"/>
                    </a:lnTo>
                    <a:lnTo>
                      <a:pt x="1272" y="961"/>
                    </a:lnTo>
                    <a:lnTo>
                      <a:pt x="1277" y="957"/>
                    </a:lnTo>
                    <a:lnTo>
                      <a:pt x="1283" y="955"/>
                    </a:lnTo>
                    <a:lnTo>
                      <a:pt x="1283" y="955"/>
                    </a:lnTo>
                    <a:close/>
                    <a:moveTo>
                      <a:pt x="1225" y="1042"/>
                    </a:moveTo>
                    <a:lnTo>
                      <a:pt x="1225" y="1042"/>
                    </a:lnTo>
                    <a:lnTo>
                      <a:pt x="1225" y="1042"/>
                    </a:lnTo>
                    <a:lnTo>
                      <a:pt x="1231" y="1044"/>
                    </a:lnTo>
                    <a:lnTo>
                      <a:pt x="1237" y="1047"/>
                    </a:lnTo>
                    <a:lnTo>
                      <a:pt x="1240" y="1053"/>
                    </a:lnTo>
                    <a:lnTo>
                      <a:pt x="1240" y="1058"/>
                    </a:lnTo>
                    <a:lnTo>
                      <a:pt x="1240" y="1058"/>
                    </a:lnTo>
                    <a:lnTo>
                      <a:pt x="1240" y="1064"/>
                    </a:lnTo>
                    <a:lnTo>
                      <a:pt x="1237" y="1070"/>
                    </a:lnTo>
                    <a:lnTo>
                      <a:pt x="1231" y="1073"/>
                    </a:lnTo>
                    <a:lnTo>
                      <a:pt x="1225" y="1075"/>
                    </a:lnTo>
                    <a:lnTo>
                      <a:pt x="1225" y="1075"/>
                    </a:lnTo>
                    <a:lnTo>
                      <a:pt x="1219" y="1073"/>
                    </a:lnTo>
                    <a:lnTo>
                      <a:pt x="1214" y="1070"/>
                    </a:lnTo>
                    <a:lnTo>
                      <a:pt x="1211" y="1064"/>
                    </a:lnTo>
                    <a:lnTo>
                      <a:pt x="1209" y="1058"/>
                    </a:lnTo>
                    <a:lnTo>
                      <a:pt x="1209" y="1058"/>
                    </a:lnTo>
                    <a:lnTo>
                      <a:pt x="1211" y="1053"/>
                    </a:lnTo>
                    <a:lnTo>
                      <a:pt x="1214" y="1047"/>
                    </a:lnTo>
                    <a:lnTo>
                      <a:pt x="1219" y="1044"/>
                    </a:lnTo>
                    <a:lnTo>
                      <a:pt x="1225" y="1042"/>
                    </a:lnTo>
                    <a:lnTo>
                      <a:pt x="1225" y="1042"/>
                    </a:lnTo>
                    <a:close/>
                    <a:moveTo>
                      <a:pt x="1225" y="998"/>
                    </a:moveTo>
                    <a:lnTo>
                      <a:pt x="1225" y="998"/>
                    </a:lnTo>
                    <a:lnTo>
                      <a:pt x="1225" y="998"/>
                    </a:lnTo>
                    <a:lnTo>
                      <a:pt x="1231" y="1000"/>
                    </a:lnTo>
                    <a:lnTo>
                      <a:pt x="1237" y="1003"/>
                    </a:lnTo>
                    <a:lnTo>
                      <a:pt x="1240" y="1008"/>
                    </a:lnTo>
                    <a:lnTo>
                      <a:pt x="1240" y="1015"/>
                    </a:lnTo>
                    <a:lnTo>
                      <a:pt x="1240" y="1015"/>
                    </a:lnTo>
                    <a:lnTo>
                      <a:pt x="1240" y="1020"/>
                    </a:lnTo>
                    <a:lnTo>
                      <a:pt x="1237" y="1027"/>
                    </a:lnTo>
                    <a:lnTo>
                      <a:pt x="1231" y="1030"/>
                    </a:lnTo>
                    <a:lnTo>
                      <a:pt x="1225" y="1030"/>
                    </a:lnTo>
                    <a:lnTo>
                      <a:pt x="1225" y="1030"/>
                    </a:lnTo>
                    <a:lnTo>
                      <a:pt x="1219" y="1030"/>
                    </a:lnTo>
                    <a:lnTo>
                      <a:pt x="1214" y="1027"/>
                    </a:lnTo>
                    <a:lnTo>
                      <a:pt x="1211" y="1020"/>
                    </a:lnTo>
                    <a:lnTo>
                      <a:pt x="1209" y="1015"/>
                    </a:lnTo>
                    <a:lnTo>
                      <a:pt x="1209" y="1015"/>
                    </a:lnTo>
                    <a:lnTo>
                      <a:pt x="1211" y="1008"/>
                    </a:lnTo>
                    <a:lnTo>
                      <a:pt x="1214" y="1003"/>
                    </a:lnTo>
                    <a:lnTo>
                      <a:pt x="1219" y="1000"/>
                    </a:lnTo>
                    <a:lnTo>
                      <a:pt x="1225" y="998"/>
                    </a:lnTo>
                    <a:lnTo>
                      <a:pt x="1225" y="998"/>
                    </a:lnTo>
                    <a:close/>
                    <a:moveTo>
                      <a:pt x="1225" y="955"/>
                    </a:moveTo>
                    <a:lnTo>
                      <a:pt x="1225" y="955"/>
                    </a:lnTo>
                    <a:lnTo>
                      <a:pt x="1225" y="955"/>
                    </a:lnTo>
                    <a:lnTo>
                      <a:pt x="1231" y="957"/>
                    </a:lnTo>
                    <a:lnTo>
                      <a:pt x="1237" y="961"/>
                    </a:lnTo>
                    <a:lnTo>
                      <a:pt x="1240" y="966"/>
                    </a:lnTo>
                    <a:lnTo>
                      <a:pt x="1240" y="971"/>
                    </a:lnTo>
                    <a:lnTo>
                      <a:pt x="1240" y="971"/>
                    </a:lnTo>
                    <a:lnTo>
                      <a:pt x="1240" y="978"/>
                    </a:lnTo>
                    <a:lnTo>
                      <a:pt x="1237" y="983"/>
                    </a:lnTo>
                    <a:lnTo>
                      <a:pt x="1231" y="986"/>
                    </a:lnTo>
                    <a:lnTo>
                      <a:pt x="1225" y="988"/>
                    </a:lnTo>
                    <a:lnTo>
                      <a:pt x="1225" y="988"/>
                    </a:lnTo>
                    <a:lnTo>
                      <a:pt x="1219" y="986"/>
                    </a:lnTo>
                    <a:lnTo>
                      <a:pt x="1214" y="983"/>
                    </a:lnTo>
                    <a:lnTo>
                      <a:pt x="1211" y="978"/>
                    </a:lnTo>
                    <a:lnTo>
                      <a:pt x="1209" y="971"/>
                    </a:lnTo>
                    <a:lnTo>
                      <a:pt x="1209" y="971"/>
                    </a:lnTo>
                    <a:lnTo>
                      <a:pt x="1211" y="966"/>
                    </a:lnTo>
                    <a:lnTo>
                      <a:pt x="1214" y="961"/>
                    </a:lnTo>
                    <a:lnTo>
                      <a:pt x="1219" y="957"/>
                    </a:lnTo>
                    <a:lnTo>
                      <a:pt x="1225" y="955"/>
                    </a:lnTo>
                    <a:lnTo>
                      <a:pt x="1225" y="955"/>
                    </a:lnTo>
                    <a:close/>
                    <a:moveTo>
                      <a:pt x="1167" y="955"/>
                    </a:moveTo>
                    <a:lnTo>
                      <a:pt x="1167" y="955"/>
                    </a:lnTo>
                    <a:lnTo>
                      <a:pt x="1167" y="955"/>
                    </a:lnTo>
                    <a:lnTo>
                      <a:pt x="1172" y="957"/>
                    </a:lnTo>
                    <a:lnTo>
                      <a:pt x="1177" y="961"/>
                    </a:lnTo>
                    <a:lnTo>
                      <a:pt x="1180" y="966"/>
                    </a:lnTo>
                    <a:lnTo>
                      <a:pt x="1182" y="971"/>
                    </a:lnTo>
                    <a:lnTo>
                      <a:pt x="1182" y="971"/>
                    </a:lnTo>
                    <a:lnTo>
                      <a:pt x="1180" y="978"/>
                    </a:lnTo>
                    <a:lnTo>
                      <a:pt x="1177" y="983"/>
                    </a:lnTo>
                    <a:lnTo>
                      <a:pt x="1172" y="986"/>
                    </a:lnTo>
                    <a:lnTo>
                      <a:pt x="1167" y="988"/>
                    </a:lnTo>
                    <a:lnTo>
                      <a:pt x="1167" y="988"/>
                    </a:lnTo>
                    <a:lnTo>
                      <a:pt x="1160" y="986"/>
                    </a:lnTo>
                    <a:lnTo>
                      <a:pt x="1155" y="983"/>
                    </a:lnTo>
                    <a:lnTo>
                      <a:pt x="1153" y="978"/>
                    </a:lnTo>
                    <a:lnTo>
                      <a:pt x="1151" y="971"/>
                    </a:lnTo>
                    <a:lnTo>
                      <a:pt x="1151" y="971"/>
                    </a:lnTo>
                    <a:lnTo>
                      <a:pt x="1153" y="966"/>
                    </a:lnTo>
                    <a:lnTo>
                      <a:pt x="1155" y="961"/>
                    </a:lnTo>
                    <a:lnTo>
                      <a:pt x="1160" y="957"/>
                    </a:lnTo>
                    <a:lnTo>
                      <a:pt x="1167" y="955"/>
                    </a:lnTo>
                    <a:lnTo>
                      <a:pt x="1167" y="955"/>
                    </a:lnTo>
                    <a:close/>
                    <a:moveTo>
                      <a:pt x="1167" y="998"/>
                    </a:moveTo>
                    <a:lnTo>
                      <a:pt x="1167" y="998"/>
                    </a:lnTo>
                    <a:lnTo>
                      <a:pt x="1167" y="998"/>
                    </a:lnTo>
                    <a:lnTo>
                      <a:pt x="1172" y="1000"/>
                    </a:lnTo>
                    <a:lnTo>
                      <a:pt x="1177" y="1003"/>
                    </a:lnTo>
                    <a:lnTo>
                      <a:pt x="1180" y="1008"/>
                    </a:lnTo>
                    <a:lnTo>
                      <a:pt x="1182" y="1015"/>
                    </a:lnTo>
                    <a:lnTo>
                      <a:pt x="1182" y="1015"/>
                    </a:lnTo>
                    <a:lnTo>
                      <a:pt x="1180" y="1020"/>
                    </a:lnTo>
                    <a:lnTo>
                      <a:pt x="1177" y="1027"/>
                    </a:lnTo>
                    <a:lnTo>
                      <a:pt x="1172" y="1030"/>
                    </a:lnTo>
                    <a:lnTo>
                      <a:pt x="1167" y="1030"/>
                    </a:lnTo>
                    <a:lnTo>
                      <a:pt x="1167" y="1030"/>
                    </a:lnTo>
                    <a:lnTo>
                      <a:pt x="1160" y="1030"/>
                    </a:lnTo>
                    <a:lnTo>
                      <a:pt x="1155" y="1027"/>
                    </a:lnTo>
                    <a:lnTo>
                      <a:pt x="1153" y="1020"/>
                    </a:lnTo>
                    <a:lnTo>
                      <a:pt x="1151" y="1015"/>
                    </a:lnTo>
                    <a:lnTo>
                      <a:pt x="1151" y="1015"/>
                    </a:lnTo>
                    <a:lnTo>
                      <a:pt x="1153" y="1008"/>
                    </a:lnTo>
                    <a:lnTo>
                      <a:pt x="1155" y="1003"/>
                    </a:lnTo>
                    <a:lnTo>
                      <a:pt x="1160" y="1000"/>
                    </a:lnTo>
                    <a:lnTo>
                      <a:pt x="1167" y="998"/>
                    </a:lnTo>
                    <a:lnTo>
                      <a:pt x="1167" y="998"/>
                    </a:lnTo>
                    <a:close/>
                    <a:moveTo>
                      <a:pt x="1109" y="955"/>
                    </a:moveTo>
                    <a:lnTo>
                      <a:pt x="1109" y="955"/>
                    </a:lnTo>
                    <a:lnTo>
                      <a:pt x="1109" y="955"/>
                    </a:lnTo>
                    <a:lnTo>
                      <a:pt x="1114" y="957"/>
                    </a:lnTo>
                    <a:lnTo>
                      <a:pt x="1119" y="961"/>
                    </a:lnTo>
                    <a:lnTo>
                      <a:pt x="1122" y="966"/>
                    </a:lnTo>
                    <a:lnTo>
                      <a:pt x="1124" y="971"/>
                    </a:lnTo>
                    <a:lnTo>
                      <a:pt x="1124" y="971"/>
                    </a:lnTo>
                    <a:lnTo>
                      <a:pt x="1122" y="978"/>
                    </a:lnTo>
                    <a:lnTo>
                      <a:pt x="1119" y="983"/>
                    </a:lnTo>
                    <a:lnTo>
                      <a:pt x="1114" y="986"/>
                    </a:lnTo>
                    <a:lnTo>
                      <a:pt x="1109" y="988"/>
                    </a:lnTo>
                    <a:lnTo>
                      <a:pt x="1109" y="988"/>
                    </a:lnTo>
                    <a:lnTo>
                      <a:pt x="1102" y="986"/>
                    </a:lnTo>
                    <a:lnTo>
                      <a:pt x="1097" y="983"/>
                    </a:lnTo>
                    <a:lnTo>
                      <a:pt x="1093" y="978"/>
                    </a:lnTo>
                    <a:lnTo>
                      <a:pt x="1093" y="971"/>
                    </a:lnTo>
                    <a:lnTo>
                      <a:pt x="1093" y="971"/>
                    </a:lnTo>
                    <a:lnTo>
                      <a:pt x="1093" y="966"/>
                    </a:lnTo>
                    <a:lnTo>
                      <a:pt x="1097" y="961"/>
                    </a:lnTo>
                    <a:lnTo>
                      <a:pt x="1102" y="957"/>
                    </a:lnTo>
                    <a:lnTo>
                      <a:pt x="1109" y="955"/>
                    </a:lnTo>
                    <a:lnTo>
                      <a:pt x="1109" y="955"/>
                    </a:lnTo>
                    <a:close/>
                    <a:moveTo>
                      <a:pt x="875" y="955"/>
                    </a:moveTo>
                    <a:lnTo>
                      <a:pt x="875" y="955"/>
                    </a:lnTo>
                    <a:lnTo>
                      <a:pt x="875" y="955"/>
                    </a:lnTo>
                    <a:lnTo>
                      <a:pt x="881" y="957"/>
                    </a:lnTo>
                    <a:lnTo>
                      <a:pt x="886" y="961"/>
                    </a:lnTo>
                    <a:lnTo>
                      <a:pt x="889" y="966"/>
                    </a:lnTo>
                    <a:lnTo>
                      <a:pt x="891" y="971"/>
                    </a:lnTo>
                    <a:lnTo>
                      <a:pt x="891" y="971"/>
                    </a:lnTo>
                    <a:lnTo>
                      <a:pt x="889" y="978"/>
                    </a:lnTo>
                    <a:lnTo>
                      <a:pt x="886" y="983"/>
                    </a:lnTo>
                    <a:lnTo>
                      <a:pt x="881" y="986"/>
                    </a:lnTo>
                    <a:lnTo>
                      <a:pt x="875" y="988"/>
                    </a:lnTo>
                    <a:lnTo>
                      <a:pt x="875" y="988"/>
                    </a:lnTo>
                    <a:lnTo>
                      <a:pt x="869" y="986"/>
                    </a:lnTo>
                    <a:lnTo>
                      <a:pt x="864" y="983"/>
                    </a:lnTo>
                    <a:lnTo>
                      <a:pt x="860" y="978"/>
                    </a:lnTo>
                    <a:lnTo>
                      <a:pt x="860" y="971"/>
                    </a:lnTo>
                    <a:lnTo>
                      <a:pt x="860" y="971"/>
                    </a:lnTo>
                    <a:lnTo>
                      <a:pt x="860" y="966"/>
                    </a:lnTo>
                    <a:lnTo>
                      <a:pt x="864" y="961"/>
                    </a:lnTo>
                    <a:lnTo>
                      <a:pt x="869" y="957"/>
                    </a:lnTo>
                    <a:lnTo>
                      <a:pt x="875" y="955"/>
                    </a:lnTo>
                    <a:lnTo>
                      <a:pt x="875" y="955"/>
                    </a:lnTo>
                    <a:close/>
                    <a:moveTo>
                      <a:pt x="875" y="998"/>
                    </a:moveTo>
                    <a:lnTo>
                      <a:pt x="875" y="998"/>
                    </a:lnTo>
                    <a:lnTo>
                      <a:pt x="875" y="998"/>
                    </a:lnTo>
                    <a:lnTo>
                      <a:pt x="881" y="1000"/>
                    </a:lnTo>
                    <a:lnTo>
                      <a:pt x="886" y="1003"/>
                    </a:lnTo>
                    <a:lnTo>
                      <a:pt x="889" y="1008"/>
                    </a:lnTo>
                    <a:lnTo>
                      <a:pt x="891" y="1015"/>
                    </a:lnTo>
                    <a:lnTo>
                      <a:pt x="891" y="1015"/>
                    </a:lnTo>
                    <a:lnTo>
                      <a:pt x="889" y="1020"/>
                    </a:lnTo>
                    <a:lnTo>
                      <a:pt x="886" y="1027"/>
                    </a:lnTo>
                    <a:lnTo>
                      <a:pt x="881" y="1030"/>
                    </a:lnTo>
                    <a:lnTo>
                      <a:pt x="875" y="1030"/>
                    </a:lnTo>
                    <a:lnTo>
                      <a:pt x="875" y="1030"/>
                    </a:lnTo>
                    <a:lnTo>
                      <a:pt x="869" y="1030"/>
                    </a:lnTo>
                    <a:lnTo>
                      <a:pt x="864" y="1027"/>
                    </a:lnTo>
                    <a:lnTo>
                      <a:pt x="860" y="1020"/>
                    </a:lnTo>
                    <a:lnTo>
                      <a:pt x="860" y="1015"/>
                    </a:lnTo>
                    <a:lnTo>
                      <a:pt x="860" y="1015"/>
                    </a:lnTo>
                    <a:lnTo>
                      <a:pt x="860" y="1008"/>
                    </a:lnTo>
                    <a:lnTo>
                      <a:pt x="864" y="1003"/>
                    </a:lnTo>
                    <a:lnTo>
                      <a:pt x="869" y="1000"/>
                    </a:lnTo>
                    <a:lnTo>
                      <a:pt x="875" y="998"/>
                    </a:lnTo>
                    <a:lnTo>
                      <a:pt x="875" y="998"/>
                    </a:lnTo>
                    <a:close/>
                    <a:moveTo>
                      <a:pt x="933" y="1042"/>
                    </a:moveTo>
                    <a:lnTo>
                      <a:pt x="933" y="1042"/>
                    </a:lnTo>
                    <a:lnTo>
                      <a:pt x="933" y="1042"/>
                    </a:lnTo>
                    <a:lnTo>
                      <a:pt x="939" y="1044"/>
                    </a:lnTo>
                    <a:lnTo>
                      <a:pt x="944" y="1047"/>
                    </a:lnTo>
                    <a:lnTo>
                      <a:pt x="947" y="1053"/>
                    </a:lnTo>
                    <a:lnTo>
                      <a:pt x="949" y="1058"/>
                    </a:lnTo>
                    <a:lnTo>
                      <a:pt x="949" y="1058"/>
                    </a:lnTo>
                    <a:lnTo>
                      <a:pt x="947" y="1064"/>
                    </a:lnTo>
                    <a:lnTo>
                      <a:pt x="944" y="1070"/>
                    </a:lnTo>
                    <a:lnTo>
                      <a:pt x="939" y="1073"/>
                    </a:lnTo>
                    <a:lnTo>
                      <a:pt x="933" y="1075"/>
                    </a:lnTo>
                    <a:lnTo>
                      <a:pt x="933" y="1075"/>
                    </a:lnTo>
                    <a:lnTo>
                      <a:pt x="927" y="1073"/>
                    </a:lnTo>
                    <a:lnTo>
                      <a:pt x="923" y="1070"/>
                    </a:lnTo>
                    <a:lnTo>
                      <a:pt x="920" y="1064"/>
                    </a:lnTo>
                    <a:lnTo>
                      <a:pt x="918" y="1058"/>
                    </a:lnTo>
                    <a:lnTo>
                      <a:pt x="918" y="1058"/>
                    </a:lnTo>
                    <a:lnTo>
                      <a:pt x="920" y="1053"/>
                    </a:lnTo>
                    <a:lnTo>
                      <a:pt x="923" y="1047"/>
                    </a:lnTo>
                    <a:lnTo>
                      <a:pt x="927" y="1044"/>
                    </a:lnTo>
                    <a:lnTo>
                      <a:pt x="933" y="1042"/>
                    </a:lnTo>
                    <a:lnTo>
                      <a:pt x="933" y="1042"/>
                    </a:lnTo>
                    <a:close/>
                    <a:moveTo>
                      <a:pt x="933" y="1085"/>
                    </a:moveTo>
                    <a:lnTo>
                      <a:pt x="933" y="1085"/>
                    </a:lnTo>
                    <a:lnTo>
                      <a:pt x="933" y="1085"/>
                    </a:lnTo>
                    <a:lnTo>
                      <a:pt x="939" y="1087"/>
                    </a:lnTo>
                    <a:lnTo>
                      <a:pt x="944" y="1090"/>
                    </a:lnTo>
                    <a:lnTo>
                      <a:pt x="947" y="1095"/>
                    </a:lnTo>
                    <a:lnTo>
                      <a:pt x="949" y="1102"/>
                    </a:lnTo>
                    <a:lnTo>
                      <a:pt x="949" y="1102"/>
                    </a:lnTo>
                    <a:lnTo>
                      <a:pt x="947" y="1107"/>
                    </a:lnTo>
                    <a:lnTo>
                      <a:pt x="944" y="1112"/>
                    </a:lnTo>
                    <a:lnTo>
                      <a:pt x="939" y="1116"/>
                    </a:lnTo>
                    <a:lnTo>
                      <a:pt x="933" y="1117"/>
                    </a:lnTo>
                    <a:lnTo>
                      <a:pt x="933" y="1117"/>
                    </a:lnTo>
                    <a:lnTo>
                      <a:pt x="927" y="1116"/>
                    </a:lnTo>
                    <a:lnTo>
                      <a:pt x="923" y="1112"/>
                    </a:lnTo>
                    <a:lnTo>
                      <a:pt x="920" y="1107"/>
                    </a:lnTo>
                    <a:lnTo>
                      <a:pt x="918" y="1102"/>
                    </a:lnTo>
                    <a:lnTo>
                      <a:pt x="918" y="1102"/>
                    </a:lnTo>
                    <a:lnTo>
                      <a:pt x="920" y="1095"/>
                    </a:lnTo>
                    <a:lnTo>
                      <a:pt x="923" y="1090"/>
                    </a:lnTo>
                    <a:lnTo>
                      <a:pt x="927" y="1087"/>
                    </a:lnTo>
                    <a:lnTo>
                      <a:pt x="933" y="1085"/>
                    </a:lnTo>
                    <a:lnTo>
                      <a:pt x="933" y="1085"/>
                    </a:lnTo>
                    <a:close/>
                    <a:moveTo>
                      <a:pt x="875" y="1085"/>
                    </a:moveTo>
                    <a:lnTo>
                      <a:pt x="875" y="1085"/>
                    </a:lnTo>
                    <a:lnTo>
                      <a:pt x="875" y="1085"/>
                    </a:lnTo>
                    <a:lnTo>
                      <a:pt x="881" y="1087"/>
                    </a:lnTo>
                    <a:lnTo>
                      <a:pt x="886" y="1090"/>
                    </a:lnTo>
                    <a:lnTo>
                      <a:pt x="889" y="1095"/>
                    </a:lnTo>
                    <a:lnTo>
                      <a:pt x="891" y="1102"/>
                    </a:lnTo>
                    <a:lnTo>
                      <a:pt x="891" y="1102"/>
                    </a:lnTo>
                    <a:lnTo>
                      <a:pt x="889" y="1107"/>
                    </a:lnTo>
                    <a:lnTo>
                      <a:pt x="886" y="1112"/>
                    </a:lnTo>
                    <a:lnTo>
                      <a:pt x="881" y="1116"/>
                    </a:lnTo>
                    <a:lnTo>
                      <a:pt x="875" y="1117"/>
                    </a:lnTo>
                    <a:lnTo>
                      <a:pt x="875" y="1117"/>
                    </a:lnTo>
                    <a:lnTo>
                      <a:pt x="869" y="1116"/>
                    </a:lnTo>
                    <a:lnTo>
                      <a:pt x="864" y="1112"/>
                    </a:lnTo>
                    <a:lnTo>
                      <a:pt x="860" y="1107"/>
                    </a:lnTo>
                    <a:lnTo>
                      <a:pt x="860" y="1102"/>
                    </a:lnTo>
                    <a:lnTo>
                      <a:pt x="860" y="1102"/>
                    </a:lnTo>
                    <a:lnTo>
                      <a:pt x="860" y="1095"/>
                    </a:lnTo>
                    <a:lnTo>
                      <a:pt x="864" y="1090"/>
                    </a:lnTo>
                    <a:lnTo>
                      <a:pt x="869" y="1087"/>
                    </a:lnTo>
                    <a:lnTo>
                      <a:pt x="875" y="1085"/>
                    </a:lnTo>
                    <a:lnTo>
                      <a:pt x="875" y="1085"/>
                    </a:lnTo>
                    <a:close/>
                    <a:moveTo>
                      <a:pt x="875" y="1042"/>
                    </a:moveTo>
                    <a:lnTo>
                      <a:pt x="875" y="1042"/>
                    </a:lnTo>
                    <a:lnTo>
                      <a:pt x="875" y="1042"/>
                    </a:lnTo>
                    <a:lnTo>
                      <a:pt x="881" y="1044"/>
                    </a:lnTo>
                    <a:lnTo>
                      <a:pt x="886" y="1047"/>
                    </a:lnTo>
                    <a:lnTo>
                      <a:pt x="889" y="1053"/>
                    </a:lnTo>
                    <a:lnTo>
                      <a:pt x="891" y="1058"/>
                    </a:lnTo>
                    <a:lnTo>
                      <a:pt x="891" y="1058"/>
                    </a:lnTo>
                    <a:lnTo>
                      <a:pt x="889" y="1064"/>
                    </a:lnTo>
                    <a:lnTo>
                      <a:pt x="886" y="1070"/>
                    </a:lnTo>
                    <a:lnTo>
                      <a:pt x="881" y="1073"/>
                    </a:lnTo>
                    <a:lnTo>
                      <a:pt x="875" y="1075"/>
                    </a:lnTo>
                    <a:lnTo>
                      <a:pt x="875" y="1075"/>
                    </a:lnTo>
                    <a:lnTo>
                      <a:pt x="869" y="1073"/>
                    </a:lnTo>
                    <a:lnTo>
                      <a:pt x="864" y="1070"/>
                    </a:lnTo>
                    <a:lnTo>
                      <a:pt x="860" y="1064"/>
                    </a:lnTo>
                    <a:lnTo>
                      <a:pt x="860" y="1058"/>
                    </a:lnTo>
                    <a:lnTo>
                      <a:pt x="860" y="1058"/>
                    </a:lnTo>
                    <a:lnTo>
                      <a:pt x="860" y="1053"/>
                    </a:lnTo>
                    <a:lnTo>
                      <a:pt x="864" y="1047"/>
                    </a:lnTo>
                    <a:lnTo>
                      <a:pt x="869" y="1044"/>
                    </a:lnTo>
                    <a:lnTo>
                      <a:pt x="875" y="1042"/>
                    </a:lnTo>
                    <a:lnTo>
                      <a:pt x="875" y="1042"/>
                    </a:lnTo>
                    <a:close/>
                    <a:moveTo>
                      <a:pt x="816" y="955"/>
                    </a:moveTo>
                    <a:lnTo>
                      <a:pt x="816" y="955"/>
                    </a:lnTo>
                    <a:lnTo>
                      <a:pt x="816" y="955"/>
                    </a:lnTo>
                    <a:lnTo>
                      <a:pt x="823" y="957"/>
                    </a:lnTo>
                    <a:lnTo>
                      <a:pt x="828" y="961"/>
                    </a:lnTo>
                    <a:lnTo>
                      <a:pt x="831" y="966"/>
                    </a:lnTo>
                    <a:lnTo>
                      <a:pt x="833" y="971"/>
                    </a:lnTo>
                    <a:lnTo>
                      <a:pt x="833" y="971"/>
                    </a:lnTo>
                    <a:lnTo>
                      <a:pt x="831" y="978"/>
                    </a:lnTo>
                    <a:lnTo>
                      <a:pt x="828" y="983"/>
                    </a:lnTo>
                    <a:lnTo>
                      <a:pt x="823" y="986"/>
                    </a:lnTo>
                    <a:lnTo>
                      <a:pt x="816" y="988"/>
                    </a:lnTo>
                    <a:lnTo>
                      <a:pt x="816" y="988"/>
                    </a:lnTo>
                    <a:lnTo>
                      <a:pt x="811" y="986"/>
                    </a:lnTo>
                    <a:lnTo>
                      <a:pt x="806" y="983"/>
                    </a:lnTo>
                    <a:lnTo>
                      <a:pt x="802" y="978"/>
                    </a:lnTo>
                    <a:lnTo>
                      <a:pt x="801" y="971"/>
                    </a:lnTo>
                    <a:lnTo>
                      <a:pt x="801" y="971"/>
                    </a:lnTo>
                    <a:lnTo>
                      <a:pt x="802" y="966"/>
                    </a:lnTo>
                    <a:lnTo>
                      <a:pt x="806" y="961"/>
                    </a:lnTo>
                    <a:lnTo>
                      <a:pt x="811" y="957"/>
                    </a:lnTo>
                    <a:lnTo>
                      <a:pt x="816" y="955"/>
                    </a:lnTo>
                    <a:lnTo>
                      <a:pt x="816" y="955"/>
                    </a:lnTo>
                    <a:close/>
                    <a:moveTo>
                      <a:pt x="816" y="998"/>
                    </a:moveTo>
                    <a:lnTo>
                      <a:pt x="816" y="998"/>
                    </a:lnTo>
                    <a:lnTo>
                      <a:pt x="816" y="998"/>
                    </a:lnTo>
                    <a:lnTo>
                      <a:pt x="823" y="1000"/>
                    </a:lnTo>
                    <a:lnTo>
                      <a:pt x="828" y="1003"/>
                    </a:lnTo>
                    <a:lnTo>
                      <a:pt x="831" y="1008"/>
                    </a:lnTo>
                    <a:lnTo>
                      <a:pt x="833" y="1015"/>
                    </a:lnTo>
                    <a:lnTo>
                      <a:pt x="833" y="1015"/>
                    </a:lnTo>
                    <a:lnTo>
                      <a:pt x="831" y="1020"/>
                    </a:lnTo>
                    <a:lnTo>
                      <a:pt x="828" y="1027"/>
                    </a:lnTo>
                    <a:lnTo>
                      <a:pt x="823" y="1030"/>
                    </a:lnTo>
                    <a:lnTo>
                      <a:pt x="816" y="1030"/>
                    </a:lnTo>
                    <a:lnTo>
                      <a:pt x="816" y="1030"/>
                    </a:lnTo>
                    <a:lnTo>
                      <a:pt x="811" y="1030"/>
                    </a:lnTo>
                    <a:lnTo>
                      <a:pt x="806" y="1027"/>
                    </a:lnTo>
                    <a:lnTo>
                      <a:pt x="802" y="1020"/>
                    </a:lnTo>
                    <a:lnTo>
                      <a:pt x="801" y="1015"/>
                    </a:lnTo>
                    <a:lnTo>
                      <a:pt x="801" y="1015"/>
                    </a:lnTo>
                    <a:lnTo>
                      <a:pt x="802" y="1008"/>
                    </a:lnTo>
                    <a:lnTo>
                      <a:pt x="806" y="1003"/>
                    </a:lnTo>
                    <a:lnTo>
                      <a:pt x="811" y="1000"/>
                    </a:lnTo>
                    <a:lnTo>
                      <a:pt x="816" y="998"/>
                    </a:lnTo>
                    <a:lnTo>
                      <a:pt x="816" y="998"/>
                    </a:lnTo>
                    <a:close/>
                    <a:moveTo>
                      <a:pt x="816" y="1042"/>
                    </a:moveTo>
                    <a:lnTo>
                      <a:pt x="816" y="1042"/>
                    </a:lnTo>
                    <a:lnTo>
                      <a:pt x="816" y="1042"/>
                    </a:lnTo>
                    <a:lnTo>
                      <a:pt x="823" y="1044"/>
                    </a:lnTo>
                    <a:lnTo>
                      <a:pt x="828" y="1047"/>
                    </a:lnTo>
                    <a:lnTo>
                      <a:pt x="831" y="1053"/>
                    </a:lnTo>
                    <a:lnTo>
                      <a:pt x="833" y="1058"/>
                    </a:lnTo>
                    <a:lnTo>
                      <a:pt x="833" y="1058"/>
                    </a:lnTo>
                    <a:lnTo>
                      <a:pt x="831" y="1064"/>
                    </a:lnTo>
                    <a:lnTo>
                      <a:pt x="828" y="1070"/>
                    </a:lnTo>
                    <a:lnTo>
                      <a:pt x="823" y="1073"/>
                    </a:lnTo>
                    <a:lnTo>
                      <a:pt x="816" y="1075"/>
                    </a:lnTo>
                    <a:lnTo>
                      <a:pt x="816" y="1075"/>
                    </a:lnTo>
                    <a:lnTo>
                      <a:pt x="811" y="1073"/>
                    </a:lnTo>
                    <a:lnTo>
                      <a:pt x="806" y="1070"/>
                    </a:lnTo>
                    <a:lnTo>
                      <a:pt x="802" y="1064"/>
                    </a:lnTo>
                    <a:lnTo>
                      <a:pt x="801" y="1058"/>
                    </a:lnTo>
                    <a:lnTo>
                      <a:pt x="801" y="1058"/>
                    </a:lnTo>
                    <a:lnTo>
                      <a:pt x="802" y="1053"/>
                    </a:lnTo>
                    <a:lnTo>
                      <a:pt x="806" y="1047"/>
                    </a:lnTo>
                    <a:lnTo>
                      <a:pt x="811" y="1044"/>
                    </a:lnTo>
                    <a:lnTo>
                      <a:pt x="816" y="1042"/>
                    </a:lnTo>
                    <a:lnTo>
                      <a:pt x="816" y="1042"/>
                    </a:lnTo>
                    <a:close/>
                    <a:moveTo>
                      <a:pt x="816" y="1085"/>
                    </a:moveTo>
                    <a:lnTo>
                      <a:pt x="816" y="1085"/>
                    </a:lnTo>
                    <a:lnTo>
                      <a:pt x="816" y="1085"/>
                    </a:lnTo>
                    <a:lnTo>
                      <a:pt x="823" y="1087"/>
                    </a:lnTo>
                    <a:lnTo>
                      <a:pt x="828" y="1090"/>
                    </a:lnTo>
                    <a:lnTo>
                      <a:pt x="831" y="1095"/>
                    </a:lnTo>
                    <a:lnTo>
                      <a:pt x="833" y="1102"/>
                    </a:lnTo>
                    <a:lnTo>
                      <a:pt x="833" y="1102"/>
                    </a:lnTo>
                    <a:lnTo>
                      <a:pt x="831" y="1107"/>
                    </a:lnTo>
                    <a:lnTo>
                      <a:pt x="828" y="1112"/>
                    </a:lnTo>
                    <a:lnTo>
                      <a:pt x="823" y="1116"/>
                    </a:lnTo>
                    <a:lnTo>
                      <a:pt x="816" y="1117"/>
                    </a:lnTo>
                    <a:lnTo>
                      <a:pt x="816" y="1117"/>
                    </a:lnTo>
                    <a:lnTo>
                      <a:pt x="811" y="1116"/>
                    </a:lnTo>
                    <a:lnTo>
                      <a:pt x="806" y="1112"/>
                    </a:lnTo>
                    <a:lnTo>
                      <a:pt x="802" y="1107"/>
                    </a:lnTo>
                    <a:lnTo>
                      <a:pt x="801" y="1102"/>
                    </a:lnTo>
                    <a:lnTo>
                      <a:pt x="801" y="1102"/>
                    </a:lnTo>
                    <a:lnTo>
                      <a:pt x="802" y="1095"/>
                    </a:lnTo>
                    <a:lnTo>
                      <a:pt x="806" y="1090"/>
                    </a:lnTo>
                    <a:lnTo>
                      <a:pt x="811" y="1087"/>
                    </a:lnTo>
                    <a:lnTo>
                      <a:pt x="816" y="1085"/>
                    </a:lnTo>
                    <a:lnTo>
                      <a:pt x="816" y="1085"/>
                    </a:lnTo>
                    <a:close/>
                    <a:moveTo>
                      <a:pt x="758" y="1085"/>
                    </a:moveTo>
                    <a:lnTo>
                      <a:pt x="758" y="1085"/>
                    </a:lnTo>
                    <a:lnTo>
                      <a:pt x="758" y="1085"/>
                    </a:lnTo>
                    <a:lnTo>
                      <a:pt x="765" y="1087"/>
                    </a:lnTo>
                    <a:lnTo>
                      <a:pt x="770" y="1090"/>
                    </a:lnTo>
                    <a:lnTo>
                      <a:pt x="773" y="1095"/>
                    </a:lnTo>
                    <a:lnTo>
                      <a:pt x="773" y="1102"/>
                    </a:lnTo>
                    <a:lnTo>
                      <a:pt x="773" y="1102"/>
                    </a:lnTo>
                    <a:lnTo>
                      <a:pt x="773" y="1107"/>
                    </a:lnTo>
                    <a:lnTo>
                      <a:pt x="770" y="1112"/>
                    </a:lnTo>
                    <a:lnTo>
                      <a:pt x="765" y="1116"/>
                    </a:lnTo>
                    <a:lnTo>
                      <a:pt x="758" y="1117"/>
                    </a:lnTo>
                    <a:lnTo>
                      <a:pt x="758" y="1117"/>
                    </a:lnTo>
                    <a:lnTo>
                      <a:pt x="753" y="1116"/>
                    </a:lnTo>
                    <a:lnTo>
                      <a:pt x="748" y="1112"/>
                    </a:lnTo>
                    <a:lnTo>
                      <a:pt x="744" y="1107"/>
                    </a:lnTo>
                    <a:lnTo>
                      <a:pt x="743" y="1102"/>
                    </a:lnTo>
                    <a:lnTo>
                      <a:pt x="743" y="1102"/>
                    </a:lnTo>
                    <a:lnTo>
                      <a:pt x="744" y="1095"/>
                    </a:lnTo>
                    <a:lnTo>
                      <a:pt x="748" y="1090"/>
                    </a:lnTo>
                    <a:lnTo>
                      <a:pt x="753" y="1087"/>
                    </a:lnTo>
                    <a:lnTo>
                      <a:pt x="758" y="1085"/>
                    </a:lnTo>
                    <a:lnTo>
                      <a:pt x="758" y="1085"/>
                    </a:lnTo>
                    <a:close/>
                    <a:moveTo>
                      <a:pt x="758" y="1042"/>
                    </a:moveTo>
                    <a:lnTo>
                      <a:pt x="758" y="1042"/>
                    </a:lnTo>
                    <a:lnTo>
                      <a:pt x="758" y="1042"/>
                    </a:lnTo>
                    <a:lnTo>
                      <a:pt x="765" y="1044"/>
                    </a:lnTo>
                    <a:lnTo>
                      <a:pt x="770" y="1047"/>
                    </a:lnTo>
                    <a:lnTo>
                      <a:pt x="773" y="1053"/>
                    </a:lnTo>
                    <a:lnTo>
                      <a:pt x="773" y="1058"/>
                    </a:lnTo>
                    <a:lnTo>
                      <a:pt x="773" y="1058"/>
                    </a:lnTo>
                    <a:lnTo>
                      <a:pt x="773" y="1064"/>
                    </a:lnTo>
                    <a:lnTo>
                      <a:pt x="770" y="1070"/>
                    </a:lnTo>
                    <a:lnTo>
                      <a:pt x="765" y="1073"/>
                    </a:lnTo>
                    <a:lnTo>
                      <a:pt x="758" y="1075"/>
                    </a:lnTo>
                    <a:lnTo>
                      <a:pt x="758" y="1075"/>
                    </a:lnTo>
                    <a:lnTo>
                      <a:pt x="753" y="1073"/>
                    </a:lnTo>
                    <a:lnTo>
                      <a:pt x="748" y="1070"/>
                    </a:lnTo>
                    <a:lnTo>
                      <a:pt x="744" y="1064"/>
                    </a:lnTo>
                    <a:lnTo>
                      <a:pt x="743" y="1058"/>
                    </a:lnTo>
                    <a:lnTo>
                      <a:pt x="743" y="1058"/>
                    </a:lnTo>
                    <a:lnTo>
                      <a:pt x="744" y="1053"/>
                    </a:lnTo>
                    <a:lnTo>
                      <a:pt x="748" y="1047"/>
                    </a:lnTo>
                    <a:lnTo>
                      <a:pt x="753" y="1044"/>
                    </a:lnTo>
                    <a:lnTo>
                      <a:pt x="758" y="1042"/>
                    </a:lnTo>
                    <a:lnTo>
                      <a:pt x="758" y="1042"/>
                    </a:lnTo>
                    <a:close/>
                    <a:moveTo>
                      <a:pt x="758" y="998"/>
                    </a:moveTo>
                    <a:lnTo>
                      <a:pt x="758" y="998"/>
                    </a:lnTo>
                    <a:lnTo>
                      <a:pt x="758" y="998"/>
                    </a:lnTo>
                    <a:lnTo>
                      <a:pt x="765" y="1000"/>
                    </a:lnTo>
                    <a:lnTo>
                      <a:pt x="770" y="1003"/>
                    </a:lnTo>
                    <a:lnTo>
                      <a:pt x="773" y="1008"/>
                    </a:lnTo>
                    <a:lnTo>
                      <a:pt x="773" y="1015"/>
                    </a:lnTo>
                    <a:lnTo>
                      <a:pt x="773" y="1015"/>
                    </a:lnTo>
                    <a:lnTo>
                      <a:pt x="773" y="1020"/>
                    </a:lnTo>
                    <a:lnTo>
                      <a:pt x="770" y="1027"/>
                    </a:lnTo>
                    <a:lnTo>
                      <a:pt x="765" y="1030"/>
                    </a:lnTo>
                    <a:lnTo>
                      <a:pt x="758" y="1030"/>
                    </a:lnTo>
                    <a:lnTo>
                      <a:pt x="758" y="1030"/>
                    </a:lnTo>
                    <a:lnTo>
                      <a:pt x="753" y="1030"/>
                    </a:lnTo>
                    <a:lnTo>
                      <a:pt x="748" y="1027"/>
                    </a:lnTo>
                    <a:lnTo>
                      <a:pt x="744" y="1020"/>
                    </a:lnTo>
                    <a:lnTo>
                      <a:pt x="743" y="1015"/>
                    </a:lnTo>
                    <a:lnTo>
                      <a:pt x="743" y="1015"/>
                    </a:lnTo>
                    <a:lnTo>
                      <a:pt x="744" y="1008"/>
                    </a:lnTo>
                    <a:lnTo>
                      <a:pt x="748" y="1003"/>
                    </a:lnTo>
                    <a:lnTo>
                      <a:pt x="753" y="1000"/>
                    </a:lnTo>
                    <a:lnTo>
                      <a:pt x="758" y="998"/>
                    </a:lnTo>
                    <a:lnTo>
                      <a:pt x="758" y="998"/>
                    </a:lnTo>
                    <a:close/>
                    <a:moveTo>
                      <a:pt x="758" y="955"/>
                    </a:moveTo>
                    <a:lnTo>
                      <a:pt x="758" y="955"/>
                    </a:lnTo>
                    <a:lnTo>
                      <a:pt x="758" y="955"/>
                    </a:lnTo>
                    <a:lnTo>
                      <a:pt x="765" y="957"/>
                    </a:lnTo>
                    <a:lnTo>
                      <a:pt x="770" y="961"/>
                    </a:lnTo>
                    <a:lnTo>
                      <a:pt x="773" y="966"/>
                    </a:lnTo>
                    <a:lnTo>
                      <a:pt x="773" y="971"/>
                    </a:lnTo>
                    <a:lnTo>
                      <a:pt x="773" y="971"/>
                    </a:lnTo>
                    <a:lnTo>
                      <a:pt x="773" y="978"/>
                    </a:lnTo>
                    <a:lnTo>
                      <a:pt x="770" y="983"/>
                    </a:lnTo>
                    <a:lnTo>
                      <a:pt x="765" y="986"/>
                    </a:lnTo>
                    <a:lnTo>
                      <a:pt x="758" y="988"/>
                    </a:lnTo>
                    <a:lnTo>
                      <a:pt x="758" y="988"/>
                    </a:lnTo>
                    <a:lnTo>
                      <a:pt x="753" y="986"/>
                    </a:lnTo>
                    <a:lnTo>
                      <a:pt x="748" y="983"/>
                    </a:lnTo>
                    <a:lnTo>
                      <a:pt x="744" y="978"/>
                    </a:lnTo>
                    <a:lnTo>
                      <a:pt x="743" y="971"/>
                    </a:lnTo>
                    <a:lnTo>
                      <a:pt x="743" y="971"/>
                    </a:lnTo>
                    <a:lnTo>
                      <a:pt x="744" y="966"/>
                    </a:lnTo>
                    <a:lnTo>
                      <a:pt x="748" y="961"/>
                    </a:lnTo>
                    <a:lnTo>
                      <a:pt x="753" y="957"/>
                    </a:lnTo>
                    <a:lnTo>
                      <a:pt x="758" y="955"/>
                    </a:lnTo>
                    <a:lnTo>
                      <a:pt x="758" y="955"/>
                    </a:lnTo>
                    <a:close/>
                    <a:moveTo>
                      <a:pt x="700" y="955"/>
                    </a:moveTo>
                    <a:lnTo>
                      <a:pt x="700" y="955"/>
                    </a:lnTo>
                    <a:lnTo>
                      <a:pt x="700" y="955"/>
                    </a:lnTo>
                    <a:lnTo>
                      <a:pt x="707" y="957"/>
                    </a:lnTo>
                    <a:lnTo>
                      <a:pt x="710" y="961"/>
                    </a:lnTo>
                    <a:lnTo>
                      <a:pt x="714" y="966"/>
                    </a:lnTo>
                    <a:lnTo>
                      <a:pt x="715" y="971"/>
                    </a:lnTo>
                    <a:lnTo>
                      <a:pt x="715" y="971"/>
                    </a:lnTo>
                    <a:lnTo>
                      <a:pt x="714" y="978"/>
                    </a:lnTo>
                    <a:lnTo>
                      <a:pt x="710" y="983"/>
                    </a:lnTo>
                    <a:lnTo>
                      <a:pt x="707" y="986"/>
                    </a:lnTo>
                    <a:lnTo>
                      <a:pt x="700" y="988"/>
                    </a:lnTo>
                    <a:lnTo>
                      <a:pt x="700" y="988"/>
                    </a:lnTo>
                    <a:lnTo>
                      <a:pt x="693" y="986"/>
                    </a:lnTo>
                    <a:lnTo>
                      <a:pt x="690" y="983"/>
                    </a:lnTo>
                    <a:lnTo>
                      <a:pt x="686" y="978"/>
                    </a:lnTo>
                    <a:lnTo>
                      <a:pt x="685" y="971"/>
                    </a:lnTo>
                    <a:lnTo>
                      <a:pt x="685" y="971"/>
                    </a:lnTo>
                    <a:lnTo>
                      <a:pt x="686" y="966"/>
                    </a:lnTo>
                    <a:lnTo>
                      <a:pt x="690" y="961"/>
                    </a:lnTo>
                    <a:lnTo>
                      <a:pt x="693" y="957"/>
                    </a:lnTo>
                    <a:lnTo>
                      <a:pt x="700" y="955"/>
                    </a:lnTo>
                    <a:lnTo>
                      <a:pt x="700" y="955"/>
                    </a:lnTo>
                    <a:close/>
                    <a:moveTo>
                      <a:pt x="700" y="998"/>
                    </a:moveTo>
                    <a:lnTo>
                      <a:pt x="700" y="998"/>
                    </a:lnTo>
                    <a:lnTo>
                      <a:pt x="700" y="998"/>
                    </a:lnTo>
                    <a:lnTo>
                      <a:pt x="707" y="1000"/>
                    </a:lnTo>
                    <a:lnTo>
                      <a:pt x="710" y="1003"/>
                    </a:lnTo>
                    <a:lnTo>
                      <a:pt x="714" y="1008"/>
                    </a:lnTo>
                    <a:lnTo>
                      <a:pt x="715" y="1015"/>
                    </a:lnTo>
                    <a:lnTo>
                      <a:pt x="715" y="1015"/>
                    </a:lnTo>
                    <a:lnTo>
                      <a:pt x="714" y="1020"/>
                    </a:lnTo>
                    <a:lnTo>
                      <a:pt x="710" y="1027"/>
                    </a:lnTo>
                    <a:lnTo>
                      <a:pt x="707" y="1030"/>
                    </a:lnTo>
                    <a:lnTo>
                      <a:pt x="700" y="1030"/>
                    </a:lnTo>
                    <a:lnTo>
                      <a:pt x="700" y="1030"/>
                    </a:lnTo>
                    <a:lnTo>
                      <a:pt x="693" y="1030"/>
                    </a:lnTo>
                    <a:lnTo>
                      <a:pt x="690" y="1027"/>
                    </a:lnTo>
                    <a:lnTo>
                      <a:pt x="686" y="1020"/>
                    </a:lnTo>
                    <a:lnTo>
                      <a:pt x="685" y="1015"/>
                    </a:lnTo>
                    <a:lnTo>
                      <a:pt x="685" y="1015"/>
                    </a:lnTo>
                    <a:lnTo>
                      <a:pt x="686" y="1008"/>
                    </a:lnTo>
                    <a:lnTo>
                      <a:pt x="690" y="1003"/>
                    </a:lnTo>
                    <a:lnTo>
                      <a:pt x="693" y="1000"/>
                    </a:lnTo>
                    <a:lnTo>
                      <a:pt x="700" y="998"/>
                    </a:lnTo>
                    <a:lnTo>
                      <a:pt x="700" y="998"/>
                    </a:lnTo>
                    <a:close/>
                    <a:moveTo>
                      <a:pt x="700" y="1042"/>
                    </a:moveTo>
                    <a:lnTo>
                      <a:pt x="700" y="1042"/>
                    </a:lnTo>
                    <a:lnTo>
                      <a:pt x="700" y="1042"/>
                    </a:lnTo>
                    <a:lnTo>
                      <a:pt x="707" y="1044"/>
                    </a:lnTo>
                    <a:lnTo>
                      <a:pt x="710" y="1047"/>
                    </a:lnTo>
                    <a:lnTo>
                      <a:pt x="714" y="1053"/>
                    </a:lnTo>
                    <a:lnTo>
                      <a:pt x="715" y="1058"/>
                    </a:lnTo>
                    <a:lnTo>
                      <a:pt x="715" y="1058"/>
                    </a:lnTo>
                    <a:lnTo>
                      <a:pt x="714" y="1064"/>
                    </a:lnTo>
                    <a:lnTo>
                      <a:pt x="710" y="1070"/>
                    </a:lnTo>
                    <a:lnTo>
                      <a:pt x="707" y="1073"/>
                    </a:lnTo>
                    <a:lnTo>
                      <a:pt x="700" y="1075"/>
                    </a:lnTo>
                    <a:lnTo>
                      <a:pt x="700" y="1075"/>
                    </a:lnTo>
                    <a:lnTo>
                      <a:pt x="693" y="1073"/>
                    </a:lnTo>
                    <a:lnTo>
                      <a:pt x="690" y="1070"/>
                    </a:lnTo>
                    <a:lnTo>
                      <a:pt x="686" y="1064"/>
                    </a:lnTo>
                    <a:lnTo>
                      <a:pt x="685" y="1058"/>
                    </a:lnTo>
                    <a:lnTo>
                      <a:pt x="685" y="1058"/>
                    </a:lnTo>
                    <a:lnTo>
                      <a:pt x="686" y="1053"/>
                    </a:lnTo>
                    <a:lnTo>
                      <a:pt x="690" y="1047"/>
                    </a:lnTo>
                    <a:lnTo>
                      <a:pt x="693" y="1044"/>
                    </a:lnTo>
                    <a:lnTo>
                      <a:pt x="700" y="1042"/>
                    </a:lnTo>
                    <a:lnTo>
                      <a:pt x="700" y="1042"/>
                    </a:lnTo>
                    <a:close/>
                    <a:moveTo>
                      <a:pt x="700" y="1085"/>
                    </a:moveTo>
                    <a:lnTo>
                      <a:pt x="700" y="1085"/>
                    </a:lnTo>
                    <a:lnTo>
                      <a:pt x="700" y="1085"/>
                    </a:lnTo>
                    <a:lnTo>
                      <a:pt x="707" y="1087"/>
                    </a:lnTo>
                    <a:lnTo>
                      <a:pt x="710" y="1090"/>
                    </a:lnTo>
                    <a:lnTo>
                      <a:pt x="714" y="1095"/>
                    </a:lnTo>
                    <a:lnTo>
                      <a:pt x="715" y="1102"/>
                    </a:lnTo>
                    <a:lnTo>
                      <a:pt x="715" y="1102"/>
                    </a:lnTo>
                    <a:lnTo>
                      <a:pt x="714" y="1107"/>
                    </a:lnTo>
                    <a:lnTo>
                      <a:pt x="710" y="1112"/>
                    </a:lnTo>
                    <a:lnTo>
                      <a:pt x="707" y="1116"/>
                    </a:lnTo>
                    <a:lnTo>
                      <a:pt x="700" y="1117"/>
                    </a:lnTo>
                    <a:lnTo>
                      <a:pt x="700" y="1117"/>
                    </a:lnTo>
                    <a:lnTo>
                      <a:pt x="693" y="1116"/>
                    </a:lnTo>
                    <a:lnTo>
                      <a:pt x="690" y="1112"/>
                    </a:lnTo>
                    <a:lnTo>
                      <a:pt x="686" y="1107"/>
                    </a:lnTo>
                    <a:lnTo>
                      <a:pt x="685" y="1102"/>
                    </a:lnTo>
                    <a:lnTo>
                      <a:pt x="685" y="1102"/>
                    </a:lnTo>
                    <a:lnTo>
                      <a:pt x="686" y="1095"/>
                    </a:lnTo>
                    <a:lnTo>
                      <a:pt x="690" y="1090"/>
                    </a:lnTo>
                    <a:lnTo>
                      <a:pt x="693" y="1087"/>
                    </a:lnTo>
                    <a:lnTo>
                      <a:pt x="700" y="1085"/>
                    </a:lnTo>
                    <a:lnTo>
                      <a:pt x="700" y="1085"/>
                    </a:lnTo>
                    <a:close/>
                    <a:moveTo>
                      <a:pt x="642" y="1129"/>
                    </a:moveTo>
                    <a:lnTo>
                      <a:pt x="642" y="1129"/>
                    </a:lnTo>
                    <a:lnTo>
                      <a:pt x="642" y="1129"/>
                    </a:lnTo>
                    <a:lnTo>
                      <a:pt x="647" y="1129"/>
                    </a:lnTo>
                    <a:lnTo>
                      <a:pt x="652" y="1133"/>
                    </a:lnTo>
                    <a:lnTo>
                      <a:pt x="656" y="1139"/>
                    </a:lnTo>
                    <a:lnTo>
                      <a:pt x="658" y="1144"/>
                    </a:lnTo>
                    <a:lnTo>
                      <a:pt x="658" y="1144"/>
                    </a:lnTo>
                    <a:lnTo>
                      <a:pt x="656" y="1151"/>
                    </a:lnTo>
                    <a:lnTo>
                      <a:pt x="652" y="1156"/>
                    </a:lnTo>
                    <a:lnTo>
                      <a:pt x="647" y="1160"/>
                    </a:lnTo>
                    <a:lnTo>
                      <a:pt x="642" y="1162"/>
                    </a:lnTo>
                    <a:lnTo>
                      <a:pt x="642" y="1162"/>
                    </a:lnTo>
                    <a:lnTo>
                      <a:pt x="635" y="1160"/>
                    </a:lnTo>
                    <a:lnTo>
                      <a:pt x="630" y="1156"/>
                    </a:lnTo>
                    <a:lnTo>
                      <a:pt x="627" y="1151"/>
                    </a:lnTo>
                    <a:lnTo>
                      <a:pt x="627" y="1144"/>
                    </a:lnTo>
                    <a:lnTo>
                      <a:pt x="627" y="1144"/>
                    </a:lnTo>
                    <a:lnTo>
                      <a:pt x="627" y="1139"/>
                    </a:lnTo>
                    <a:lnTo>
                      <a:pt x="630" y="1133"/>
                    </a:lnTo>
                    <a:lnTo>
                      <a:pt x="635" y="1129"/>
                    </a:lnTo>
                    <a:lnTo>
                      <a:pt x="642" y="1129"/>
                    </a:lnTo>
                    <a:lnTo>
                      <a:pt x="642" y="1129"/>
                    </a:lnTo>
                    <a:close/>
                    <a:moveTo>
                      <a:pt x="584" y="1085"/>
                    </a:moveTo>
                    <a:lnTo>
                      <a:pt x="584" y="1085"/>
                    </a:lnTo>
                    <a:lnTo>
                      <a:pt x="584" y="1085"/>
                    </a:lnTo>
                    <a:lnTo>
                      <a:pt x="589" y="1087"/>
                    </a:lnTo>
                    <a:lnTo>
                      <a:pt x="595" y="1090"/>
                    </a:lnTo>
                    <a:lnTo>
                      <a:pt x="598" y="1095"/>
                    </a:lnTo>
                    <a:lnTo>
                      <a:pt x="600" y="1102"/>
                    </a:lnTo>
                    <a:lnTo>
                      <a:pt x="600" y="1102"/>
                    </a:lnTo>
                    <a:lnTo>
                      <a:pt x="598" y="1107"/>
                    </a:lnTo>
                    <a:lnTo>
                      <a:pt x="595" y="1112"/>
                    </a:lnTo>
                    <a:lnTo>
                      <a:pt x="589" y="1116"/>
                    </a:lnTo>
                    <a:lnTo>
                      <a:pt x="584" y="1117"/>
                    </a:lnTo>
                    <a:lnTo>
                      <a:pt x="584" y="1117"/>
                    </a:lnTo>
                    <a:lnTo>
                      <a:pt x="577" y="1116"/>
                    </a:lnTo>
                    <a:lnTo>
                      <a:pt x="572" y="1112"/>
                    </a:lnTo>
                    <a:lnTo>
                      <a:pt x="569" y="1107"/>
                    </a:lnTo>
                    <a:lnTo>
                      <a:pt x="567" y="1102"/>
                    </a:lnTo>
                    <a:lnTo>
                      <a:pt x="567" y="1102"/>
                    </a:lnTo>
                    <a:lnTo>
                      <a:pt x="569" y="1095"/>
                    </a:lnTo>
                    <a:lnTo>
                      <a:pt x="572" y="1090"/>
                    </a:lnTo>
                    <a:lnTo>
                      <a:pt x="577" y="1087"/>
                    </a:lnTo>
                    <a:lnTo>
                      <a:pt x="584" y="1085"/>
                    </a:lnTo>
                    <a:lnTo>
                      <a:pt x="584" y="1085"/>
                    </a:lnTo>
                    <a:close/>
                    <a:moveTo>
                      <a:pt x="642" y="1085"/>
                    </a:moveTo>
                    <a:lnTo>
                      <a:pt x="642" y="1085"/>
                    </a:lnTo>
                    <a:lnTo>
                      <a:pt x="642" y="1085"/>
                    </a:lnTo>
                    <a:lnTo>
                      <a:pt x="647" y="1087"/>
                    </a:lnTo>
                    <a:lnTo>
                      <a:pt x="652" y="1090"/>
                    </a:lnTo>
                    <a:lnTo>
                      <a:pt x="656" y="1095"/>
                    </a:lnTo>
                    <a:lnTo>
                      <a:pt x="658" y="1102"/>
                    </a:lnTo>
                    <a:lnTo>
                      <a:pt x="658" y="1102"/>
                    </a:lnTo>
                    <a:lnTo>
                      <a:pt x="656" y="1107"/>
                    </a:lnTo>
                    <a:lnTo>
                      <a:pt x="652" y="1112"/>
                    </a:lnTo>
                    <a:lnTo>
                      <a:pt x="647" y="1116"/>
                    </a:lnTo>
                    <a:lnTo>
                      <a:pt x="642" y="1117"/>
                    </a:lnTo>
                    <a:lnTo>
                      <a:pt x="642" y="1117"/>
                    </a:lnTo>
                    <a:lnTo>
                      <a:pt x="635" y="1116"/>
                    </a:lnTo>
                    <a:lnTo>
                      <a:pt x="630" y="1112"/>
                    </a:lnTo>
                    <a:lnTo>
                      <a:pt x="627" y="1107"/>
                    </a:lnTo>
                    <a:lnTo>
                      <a:pt x="627" y="1102"/>
                    </a:lnTo>
                    <a:lnTo>
                      <a:pt x="627" y="1102"/>
                    </a:lnTo>
                    <a:lnTo>
                      <a:pt x="627" y="1095"/>
                    </a:lnTo>
                    <a:lnTo>
                      <a:pt x="630" y="1090"/>
                    </a:lnTo>
                    <a:lnTo>
                      <a:pt x="635" y="1087"/>
                    </a:lnTo>
                    <a:lnTo>
                      <a:pt x="642" y="1085"/>
                    </a:lnTo>
                    <a:lnTo>
                      <a:pt x="642" y="1085"/>
                    </a:lnTo>
                    <a:close/>
                    <a:moveTo>
                      <a:pt x="642" y="1042"/>
                    </a:moveTo>
                    <a:lnTo>
                      <a:pt x="642" y="1042"/>
                    </a:lnTo>
                    <a:lnTo>
                      <a:pt x="642" y="1042"/>
                    </a:lnTo>
                    <a:lnTo>
                      <a:pt x="647" y="1044"/>
                    </a:lnTo>
                    <a:lnTo>
                      <a:pt x="652" y="1047"/>
                    </a:lnTo>
                    <a:lnTo>
                      <a:pt x="656" y="1053"/>
                    </a:lnTo>
                    <a:lnTo>
                      <a:pt x="658" y="1058"/>
                    </a:lnTo>
                    <a:lnTo>
                      <a:pt x="658" y="1058"/>
                    </a:lnTo>
                    <a:lnTo>
                      <a:pt x="656" y="1064"/>
                    </a:lnTo>
                    <a:lnTo>
                      <a:pt x="652" y="1070"/>
                    </a:lnTo>
                    <a:lnTo>
                      <a:pt x="647" y="1073"/>
                    </a:lnTo>
                    <a:lnTo>
                      <a:pt x="642" y="1075"/>
                    </a:lnTo>
                    <a:lnTo>
                      <a:pt x="642" y="1075"/>
                    </a:lnTo>
                    <a:lnTo>
                      <a:pt x="635" y="1073"/>
                    </a:lnTo>
                    <a:lnTo>
                      <a:pt x="630" y="1070"/>
                    </a:lnTo>
                    <a:lnTo>
                      <a:pt x="627" y="1064"/>
                    </a:lnTo>
                    <a:lnTo>
                      <a:pt x="627" y="1058"/>
                    </a:lnTo>
                    <a:lnTo>
                      <a:pt x="627" y="1058"/>
                    </a:lnTo>
                    <a:lnTo>
                      <a:pt x="627" y="1053"/>
                    </a:lnTo>
                    <a:lnTo>
                      <a:pt x="630" y="1047"/>
                    </a:lnTo>
                    <a:lnTo>
                      <a:pt x="635" y="1044"/>
                    </a:lnTo>
                    <a:lnTo>
                      <a:pt x="642" y="1042"/>
                    </a:lnTo>
                    <a:lnTo>
                      <a:pt x="642" y="1042"/>
                    </a:lnTo>
                    <a:close/>
                    <a:moveTo>
                      <a:pt x="584" y="1042"/>
                    </a:moveTo>
                    <a:lnTo>
                      <a:pt x="584" y="1042"/>
                    </a:lnTo>
                    <a:lnTo>
                      <a:pt x="584" y="1042"/>
                    </a:lnTo>
                    <a:lnTo>
                      <a:pt x="589" y="1044"/>
                    </a:lnTo>
                    <a:lnTo>
                      <a:pt x="595" y="1047"/>
                    </a:lnTo>
                    <a:lnTo>
                      <a:pt x="598" y="1053"/>
                    </a:lnTo>
                    <a:lnTo>
                      <a:pt x="600" y="1058"/>
                    </a:lnTo>
                    <a:lnTo>
                      <a:pt x="600" y="1058"/>
                    </a:lnTo>
                    <a:lnTo>
                      <a:pt x="598" y="1064"/>
                    </a:lnTo>
                    <a:lnTo>
                      <a:pt x="595" y="1070"/>
                    </a:lnTo>
                    <a:lnTo>
                      <a:pt x="589" y="1073"/>
                    </a:lnTo>
                    <a:lnTo>
                      <a:pt x="584" y="1075"/>
                    </a:lnTo>
                    <a:lnTo>
                      <a:pt x="584" y="1075"/>
                    </a:lnTo>
                    <a:lnTo>
                      <a:pt x="577" y="1073"/>
                    </a:lnTo>
                    <a:lnTo>
                      <a:pt x="572" y="1070"/>
                    </a:lnTo>
                    <a:lnTo>
                      <a:pt x="569" y="1064"/>
                    </a:lnTo>
                    <a:lnTo>
                      <a:pt x="567" y="1058"/>
                    </a:lnTo>
                    <a:lnTo>
                      <a:pt x="567" y="1058"/>
                    </a:lnTo>
                    <a:lnTo>
                      <a:pt x="569" y="1053"/>
                    </a:lnTo>
                    <a:lnTo>
                      <a:pt x="572" y="1047"/>
                    </a:lnTo>
                    <a:lnTo>
                      <a:pt x="577" y="1044"/>
                    </a:lnTo>
                    <a:lnTo>
                      <a:pt x="584" y="1042"/>
                    </a:lnTo>
                    <a:lnTo>
                      <a:pt x="584" y="1042"/>
                    </a:lnTo>
                    <a:close/>
                    <a:moveTo>
                      <a:pt x="584" y="998"/>
                    </a:moveTo>
                    <a:lnTo>
                      <a:pt x="584" y="998"/>
                    </a:lnTo>
                    <a:lnTo>
                      <a:pt x="584" y="998"/>
                    </a:lnTo>
                    <a:lnTo>
                      <a:pt x="589" y="1000"/>
                    </a:lnTo>
                    <a:lnTo>
                      <a:pt x="595" y="1003"/>
                    </a:lnTo>
                    <a:lnTo>
                      <a:pt x="598" y="1008"/>
                    </a:lnTo>
                    <a:lnTo>
                      <a:pt x="600" y="1015"/>
                    </a:lnTo>
                    <a:lnTo>
                      <a:pt x="600" y="1015"/>
                    </a:lnTo>
                    <a:lnTo>
                      <a:pt x="598" y="1020"/>
                    </a:lnTo>
                    <a:lnTo>
                      <a:pt x="595" y="1027"/>
                    </a:lnTo>
                    <a:lnTo>
                      <a:pt x="589" y="1030"/>
                    </a:lnTo>
                    <a:lnTo>
                      <a:pt x="584" y="1030"/>
                    </a:lnTo>
                    <a:lnTo>
                      <a:pt x="584" y="1030"/>
                    </a:lnTo>
                    <a:lnTo>
                      <a:pt x="577" y="1030"/>
                    </a:lnTo>
                    <a:lnTo>
                      <a:pt x="572" y="1027"/>
                    </a:lnTo>
                    <a:lnTo>
                      <a:pt x="569" y="1020"/>
                    </a:lnTo>
                    <a:lnTo>
                      <a:pt x="567" y="1015"/>
                    </a:lnTo>
                    <a:lnTo>
                      <a:pt x="567" y="1015"/>
                    </a:lnTo>
                    <a:lnTo>
                      <a:pt x="569" y="1008"/>
                    </a:lnTo>
                    <a:lnTo>
                      <a:pt x="572" y="1003"/>
                    </a:lnTo>
                    <a:lnTo>
                      <a:pt x="577" y="1000"/>
                    </a:lnTo>
                    <a:lnTo>
                      <a:pt x="584" y="998"/>
                    </a:lnTo>
                    <a:lnTo>
                      <a:pt x="584" y="998"/>
                    </a:lnTo>
                    <a:close/>
                    <a:moveTo>
                      <a:pt x="642" y="998"/>
                    </a:moveTo>
                    <a:lnTo>
                      <a:pt x="642" y="998"/>
                    </a:lnTo>
                    <a:lnTo>
                      <a:pt x="642" y="998"/>
                    </a:lnTo>
                    <a:lnTo>
                      <a:pt x="647" y="1000"/>
                    </a:lnTo>
                    <a:lnTo>
                      <a:pt x="652" y="1003"/>
                    </a:lnTo>
                    <a:lnTo>
                      <a:pt x="656" y="1008"/>
                    </a:lnTo>
                    <a:lnTo>
                      <a:pt x="658" y="1015"/>
                    </a:lnTo>
                    <a:lnTo>
                      <a:pt x="658" y="1015"/>
                    </a:lnTo>
                    <a:lnTo>
                      <a:pt x="656" y="1020"/>
                    </a:lnTo>
                    <a:lnTo>
                      <a:pt x="652" y="1027"/>
                    </a:lnTo>
                    <a:lnTo>
                      <a:pt x="647" y="1030"/>
                    </a:lnTo>
                    <a:lnTo>
                      <a:pt x="642" y="1030"/>
                    </a:lnTo>
                    <a:lnTo>
                      <a:pt x="642" y="1030"/>
                    </a:lnTo>
                    <a:lnTo>
                      <a:pt x="635" y="1030"/>
                    </a:lnTo>
                    <a:lnTo>
                      <a:pt x="630" y="1027"/>
                    </a:lnTo>
                    <a:lnTo>
                      <a:pt x="627" y="1020"/>
                    </a:lnTo>
                    <a:lnTo>
                      <a:pt x="627" y="1015"/>
                    </a:lnTo>
                    <a:lnTo>
                      <a:pt x="627" y="1015"/>
                    </a:lnTo>
                    <a:lnTo>
                      <a:pt x="627" y="1008"/>
                    </a:lnTo>
                    <a:lnTo>
                      <a:pt x="630" y="1003"/>
                    </a:lnTo>
                    <a:lnTo>
                      <a:pt x="635" y="1000"/>
                    </a:lnTo>
                    <a:lnTo>
                      <a:pt x="642" y="998"/>
                    </a:lnTo>
                    <a:lnTo>
                      <a:pt x="642" y="998"/>
                    </a:lnTo>
                    <a:close/>
                    <a:moveTo>
                      <a:pt x="584" y="955"/>
                    </a:moveTo>
                    <a:lnTo>
                      <a:pt x="584" y="955"/>
                    </a:lnTo>
                    <a:lnTo>
                      <a:pt x="584" y="955"/>
                    </a:lnTo>
                    <a:lnTo>
                      <a:pt x="589" y="957"/>
                    </a:lnTo>
                    <a:lnTo>
                      <a:pt x="595" y="961"/>
                    </a:lnTo>
                    <a:lnTo>
                      <a:pt x="598" y="966"/>
                    </a:lnTo>
                    <a:lnTo>
                      <a:pt x="600" y="971"/>
                    </a:lnTo>
                    <a:lnTo>
                      <a:pt x="600" y="971"/>
                    </a:lnTo>
                    <a:lnTo>
                      <a:pt x="598" y="978"/>
                    </a:lnTo>
                    <a:lnTo>
                      <a:pt x="595" y="983"/>
                    </a:lnTo>
                    <a:lnTo>
                      <a:pt x="589" y="986"/>
                    </a:lnTo>
                    <a:lnTo>
                      <a:pt x="584" y="988"/>
                    </a:lnTo>
                    <a:lnTo>
                      <a:pt x="584" y="988"/>
                    </a:lnTo>
                    <a:lnTo>
                      <a:pt x="577" y="986"/>
                    </a:lnTo>
                    <a:lnTo>
                      <a:pt x="572" y="983"/>
                    </a:lnTo>
                    <a:lnTo>
                      <a:pt x="569" y="978"/>
                    </a:lnTo>
                    <a:lnTo>
                      <a:pt x="567" y="971"/>
                    </a:lnTo>
                    <a:lnTo>
                      <a:pt x="567" y="971"/>
                    </a:lnTo>
                    <a:lnTo>
                      <a:pt x="569" y="966"/>
                    </a:lnTo>
                    <a:lnTo>
                      <a:pt x="572" y="961"/>
                    </a:lnTo>
                    <a:lnTo>
                      <a:pt x="577" y="957"/>
                    </a:lnTo>
                    <a:lnTo>
                      <a:pt x="584" y="955"/>
                    </a:lnTo>
                    <a:lnTo>
                      <a:pt x="584" y="955"/>
                    </a:lnTo>
                    <a:close/>
                    <a:moveTo>
                      <a:pt x="642" y="955"/>
                    </a:moveTo>
                    <a:lnTo>
                      <a:pt x="642" y="955"/>
                    </a:lnTo>
                    <a:lnTo>
                      <a:pt x="642" y="955"/>
                    </a:lnTo>
                    <a:lnTo>
                      <a:pt x="647" y="957"/>
                    </a:lnTo>
                    <a:lnTo>
                      <a:pt x="652" y="961"/>
                    </a:lnTo>
                    <a:lnTo>
                      <a:pt x="656" y="966"/>
                    </a:lnTo>
                    <a:lnTo>
                      <a:pt x="658" y="971"/>
                    </a:lnTo>
                    <a:lnTo>
                      <a:pt x="658" y="971"/>
                    </a:lnTo>
                    <a:lnTo>
                      <a:pt x="656" y="978"/>
                    </a:lnTo>
                    <a:lnTo>
                      <a:pt x="652" y="983"/>
                    </a:lnTo>
                    <a:lnTo>
                      <a:pt x="647" y="986"/>
                    </a:lnTo>
                    <a:lnTo>
                      <a:pt x="642" y="988"/>
                    </a:lnTo>
                    <a:lnTo>
                      <a:pt x="642" y="988"/>
                    </a:lnTo>
                    <a:lnTo>
                      <a:pt x="635" y="986"/>
                    </a:lnTo>
                    <a:lnTo>
                      <a:pt x="630" y="983"/>
                    </a:lnTo>
                    <a:lnTo>
                      <a:pt x="627" y="978"/>
                    </a:lnTo>
                    <a:lnTo>
                      <a:pt x="627" y="971"/>
                    </a:lnTo>
                    <a:lnTo>
                      <a:pt x="627" y="971"/>
                    </a:lnTo>
                    <a:lnTo>
                      <a:pt x="627" y="966"/>
                    </a:lnTo>
                    <a:lnTo>
                      <a:pt x="630" y="961"/>
                    </a:lnTo>
                    <a:lnTo>
                      <a:pt x="635" y="957"/>
                    </a:lnTo>
                    <a:lnTo>
                      <a:pt x="642" y="955"/>
                    </a:lnTo>
                    <a:lnTo>
                      <a:pt x="642" y="955"/>
                    </a:lnTo>
                    <a:close/>
                    <a:moveTo>
                      <a:pt x="467" y="911"/>
                    </a:moveTo>
                    <a:lnTo>
                      <a:pt x="467" y="911"/>
                    </a:lnTo>
                    <a:lnTo>
                      <a:pt x="467" y="911"/>
                    </a:lnTo>
                    <a:lnTo>
                      <a:pt x="474" y="913"/>
                    </a:lnTo>
                    <a:lnTo>
                      <a:pt x="479" y="916"/>
                    </a:lnTo>
                    <a:lnTo>
                      <a:pt x="480" y="921"/>
                    </a:lnTo>
                    <a:lnTo>
                      <a:pt x="482" y="928"/>
                    </a:lnTo>
                    <a:lnTo>
                      <a:pt x="482" y="928"/>
                    </a:lnTo>
                    <a:lnTo>
                      <a:pt x="480" y="935"/>
                    </a:lnTo>
                    <a:lnTo>
                      <a:pt x="479" y="940"/>
                    </a:lnTo>
                    <a:lnTo>
                      <a:pt x="474" y="944"/>
                    </a:lnTo>
                    <a:lnTo>
                      <a:pt x="467" y="944"/>
                    </a:lnTo>
                    <a:lnTo>
                      <a:pt x="467" y="944"/>
                    </a:lnTo>
                    <a:lnTo>
                      <a:pt x="462" y="944"/>
                    </a:lnTo>
                    <a:lnTo>
                      <a:pt x="457" y="940"/>
                    </a:lnTo>
                    <a:lnTo>
                      <a:pt x="453" y="935"/>
                    </a:lnTo>
                    <a:lnTo>
                      <a:pt x="451" y="928"/>
                    </a:lnTo>
                    <a:lnTo>
                      <a:pt x="451" y="928"/>
                    </a:lnTo>
                    <a:lnTo>
                      <a:pt x="453" y="921"/>
                    </a:lnTo>
                    <a:lnTo>
                      <a:pt x="457" y="916"/>
                    </a:lnTo>
                    <a:lnTo>
                      <a:pt x="462" y="913"/>
                    </a:lnTo>
                    <a:lnTo>
                      <a:pt x="467" y="911"/>
                    </a:lnTo>
                    <a:lnTo>
                      <a:pt x="467" y="911"/>
                    </a:lnTo>
                    <a:close/>
                    <a:moveTo>
                      <a:pt x="1283" y="911"/>
                    </a:moveTo>
                    <a:lnTo>
                      <a:pt x="1283" y="911"/>
                    </a:lnTo>
                    <a:lnTo>
                      <a:pt x="1283" y="911"/>
                    </a:lnTo>
                    <a:lnTo>
                      <a:pt x="1289" y="913"/>
                    </a:lnTo>
                    <a:lnTo>
                      <a:pt x="1294" y="916"/>
                    </a:lnTo>
                    <a:lnTo>
                      <a:pt x="1298" y="921"/>
                    </a:lnTo>
                    <a:lnTo>
                      <a:pt x="1298" y="928"/>
                    </a:lnTo>
                    <a:lnTo>
                      <a:pt x="1298" y="928"/>
                    </a:lnTo>
                    <a:lnTo>
                      <a:pt x="1298" y="935"/>
                    </a:lnTo>
                    <a:lnTo>
                      <a:pt x="1294" y="940"/>
                    </a:lnTo>
                    <a:lnTo>
                      <a:pt x="1289" y="944"/>
                    </a:lnTo>
                    <a:lnTo>
                      <a:pt x="1283" y="944"/>
                    </a:lnTo>
                    <a:lnTo>
                      <a:pt x="1283" y="944"/>
                    </a:lnTo>
                    <a:lnTo>
                      <a:pt x="1277" y="944"/>
                    </a:lnTo>
                    <a:lnTo>
                      <a:pt x="1272" y="940"/>
                    </a:lnTo>
                    <a:lnTo>
                      <a:pt x="1269" y="935"/>
                    </a:lnTo>
                    <a:lnTo>
                      <a:pt x="1267" y="928"/>
                    </a:lnTo>
                    <a:lnTo>
                      <a:pt x="1267" y="928"/>
                    </a:lnTo>
                    <a:lnTo>
                      <a:pt x="1269" y="921"/>
                    </a:lnTo>
                    <a:lnTo>
                      <a:pt x="1272" y="916"/>
                    </a:lnTo>
                    <a:lnTo>
                      <a:pt x="1277" y="913"/>
                    </a:lnTo>
                    <a:lnTo>
                      <a:pt x="1283" y="911"/>
                    </a:lnTo>
                    <a:lnTo>
                      <a:pt x="1283" y="911"/>
                    </a:lnTo>
                    <a:close/>
                    <a:moveTo>
                      <a:pt x="409" y="911"/>
                    </a:moveTo>
                    <a:lnTo>
                      <a:pt x="409" y="911"/>
                    </a:lnTo>
                    <a:lnTo>
                      <a:pt x="409" y="911"/>
                    </a:lnTo>
                    <a:lnTo>
                      <a:pt x="414" y="913"/>
                    </a:lnTo>
                    <a:lnTo>
                      <a:pt x="419" y="916"/>
                    </a:lnTo>
                    <a:lnTo>
                      <a:pt x="423" y="921"/>
                    </a:lnTo>
                    <a:lnTo>
                      <a:pt x="424" y="928"/>
                    </a:lnTo>
                    <a:lnTo>
                      <a:pt x="424" y="928"/>
                    </a:lnTo>
                    <a:lnTo>
                      <a:pt x="423" y="935"/>
                    </a:lnTo>
                    <a:lnTo>
                      <a:pt x="419" y="940"/>
                    </a:lnTo>
                    <a:lnTo>
                      <a:pt x="414" y="944"/>
                    </a:lnTo>
                    <a:lnTo>
                      <a:pt x="409" y="944"/>
                    </a:lnTo>
                    <a:lnTo>
                      <a:pt x="409" y="944"/>
                    </a:lnTo>
                    <a:lnTo>
                      <a:pt x="402" y="944"/>
                    </a:lnTo>
                    <a:lnTo>
                      <a:pt x="397" y="940"/>
                    </a:lnTo>
                    <a:lnTo>
                      <a:pt x="394" y="935"/>
                    </a:lnTo>
                    <a:lnTo>
                      <a:pt x="394" y="928"/>
                    </a:lnTo>
                    <a:lnTo>
                      <a:pt x="394" y="928"/>
                    </a:lnTo>
                    <a:lnTo>
                      <a:pt x="394" y="921"/>
                    </a:lnTo>
                    <a:lnTo>
                      <a:pt x="397" y="916"/>
                    </a:lnTo>
                    <a:lnTo>
                      <a:pt x="402" y="913"/>
                    </a:lnTo>
                    <a:lnTo>
                      <a:pt x="409" y="911"/>
                    </a:lnTo>
                    <a:lnTo>
                      <a:pt x="409" y="911"/>
                    </a:lnTo>
                    <a:close/>
                    <a:moveTo>
                      <a:pt x="1225" y="911"/>
                    </a:moveTo>
                    <a:lnTo>
                      <a:pt x="1225" y="911"/>
                    </a:lnTo>
                    <a:lnTo>
                      <a:pt x="1225" y="911"/>
                    </a:lnTo>
                    <a:lnTo>
                      <a:pt x="1231" y="913"/>
                    </a:lnTo>
                    <a:lnTo>
                      <a:pt x="1237" y="916"/>
                    </a:lnTo>
                    <a:lnTo>
                      <a:pt x="1240" y="921"/>
                    </a:lnTo>
                    <a:lnTo>
                      <a:pt x="1240" y="928"/>
                    </a:lnTo>
                    <a:lnTo>
                      <a:pt x="1240" y="928"/>
                    </a:lnTo>
                    <a:lnTo>
                      <a:pt x="1240" y="935"/>
                    </a:lnTo>
                    <a:lnTo>
                      <a:pt x="1237" y="940"/>
                    </a:lnTo>
                    <a:lnTo>
                      <a:pt x="1231" y="944"/>
                    </a:lnTo>
                    <a:lnTo>
                      <a:pt x="1225" y="944"/>
                    </a:lnTo>
                    <a:lnTo>
                      <a:pt x="1225" y="944"/>
                    </a:lnTo>
                    <a:lnTo>
                      <a:pt x="1219" y="944"/>
                    </a:lnTo>
                    <a:lnTo>
                      <a:pt x="1214" y="940"/>
                    </a:lnTo>
                    <a:lnTo>
                      <a:pt x="1211" y="935"/>
                    </a:lnTo>
                    <a:lnTo>
                      <a:pt x="1209" y="928"/>
                    </a:lnTo>
                    <a:lnTo>
                      <a:pt x="1209" y="928"/>
                    </a:lnTo>
                    <a:lnTo>
                      <a:pt x="1211" y="921"/>
                    </a:lnTo>
                    <a:lnTo>
                      <a:pt x="1214" y="916"/>
                    </a:lnTo>
                    <a:lnTo>
                      <a:pt x="1219" y="913"/>
                    </a:lnTo>
                    <a:lnTo>
                      <a:pt x="1225" y="911"/>
                    </a:lnTo>
                    <a:lnTo>
                      <a:pt x="1225" y="911"/>
                    </a:lnTo>
                    <a:close/>
                    <a:moveTo>
                      <a:pt x="351" y="911"/>
                    </a:moveTo>
                    <a:lnTo>
                      <a:pt x="351" y="911"/>
                    </a:lnTo>
                    <a:lnTo>
                      <a:pt x="351" y="911"/>
                    </a:lnTo>
                    <a:lnTo>
                      <a:pt x="356" y="913"/>
                    </a:lnTo>
                    <a:lnTo>
                      <a:pt x="361" y="916"/>
                    </a:lnTo>
                    <a:lnTo>
                      <a:pt x="365" y="921"/>
                    </a:lnTo>
                    <a:lnTo>
                      <a:pt x="366" y="928"/>
                    </a:lnTo>
                    <a:lnTo>
                      <a:pt x="366" y="928"/>
                    </a:lnTo>
                    <a:lnTo>
                      <a:pt x="365" y="935"/>
                    </a:lnTo>
                    <a:lnTo>
                      <a:pt x="361" y="940"/>
                    </a:lnTo>
                    <a:lnTo>
                      <a:pt x="356" y="944"/>
                    </a:lnTo>
                    <a:lnTo>
                      <a:pt x="351" y="944"/>
                    </a:lnTo>
                    <a:lnTo>
                      <a:pt x="351" y="944"/>
                    </a:lnTo>
                    <a:lnTo>
                      <a:pt x="344" y="944"/>
                    </a:lnTo>
                    <a:lnTo>
                      <a:pt x="339" y="940"/>
                    </a:lnTo>
                    <a:lnTo>
                      <a:pt x="336" y="935"/>
                    </a:lnTo>
                    <a:lnTo>
                      <a:pt x="336" y="928"/>
                    </a:lnTo>
                    <a:lnTo>
                      <a:pt x="336" y="928"/>
                    </a:lnTo>
                    <a:lnTo>
                      <a:pt x="336" y="921"/>
                    </a:lnTo>
                    <a:lnTo>
                      <a:pt x="339" y="916"/>
                    </a:lnTo>
                    <a:lnTo>
                      <a:pt x="344" y="913"/>
                    </a:lnTo>
                    <a:lnTo>
                      <a:pt x="351" y="911"/>
                    </a:lnTo>
                    <a:lnTo>
                      <a:pt x="351" y="911"/>
                    </a:lnTo>
                    <a:close/>
                    <a:moveTo>
                      <a:pt x="1167" y="911"/>
                    </a:moveTo>
                    <a:lnTo>
                      <a:pt x="1167" y="911"/>
                    </a:lnTo>
                    <a:lnTo>
                      <a:pt x="1167" y="911"/>
                    </a:lnTo>
                    <a:lnTo>
                      <a:pt x="1172" y="913"/>
                    </a:lnTo>
                    <a:lnTo>
                      <a:pt x="1177" y="916"/>
                    </a:lnTo>
                    <a:lnTo>
                      <a:pt x="1180" y="921"/>
                    </a:lnTo>
                    <a:lnTo>
                      <a:pt x="1182" y="928"/>
                    </a:lnTo>
                    <a:lnTo>
                      <a:pt x="1182" y="928"/>
                    </a:lnTo>
                    <a:lnTo>
                      <a:pt x="1180" y="935"/>
                    </a:lnTo>
                    <a:lnTo>
                      <a:pt x="1177" y="940"/>
                    </a:lnTo>
                    <a:lnTo>
                      <a:pt x="1172" y="944"/>
                    </a:lnTo>
                    <a:lnTo>
                      <a:pt x="1167" y="944"/>
                    </a:lnTo>
                    <a:lnTo>
                      <a:pt x="1167" y="944"/>
                    </a:lnTo>
                    <a:lnTo>
                      <a:pt x="1160" y="944"/>
                    </a:lnTo>
                    <a:lnTo>
                      <a:pt x="1155" y="940"/>
                    </a:lnTo>
                    <a:lnTo>
                      <a:pt x="1153" y="935"/>
                    </a:lnTo>
                    <a:lnTo>
                      <a:pt x="1151" y="928"/>
                    </a:lnTo>
                    <a:lnTo>
                      <a:pt x="1151" y="928"/>
                    </a:lnTo>
                    <a:lnTo>
                      <a:pt x="1153" y="921"/>
                    </a:lnTo>
                    <a:lnTo>
                      <a:pt x="1155" y="916"/>
                    </a:lnTo>
                    <a:lnTo>
                      <a:pt x="1160" y="913"/>
                    </a:lnTo>
                    <a:lnTo>
                      <a:pt x="1167" y="911"/>
                    </a:lnTo>
                    <a:lnTo>
                      <a:pt x="1167" y="911"/>
                    </a:lnTo>
                    <a:close/>
                    <a:moveTo>
                      <a:pt x="291" y="911"/>
                    </a:moveTo>
                    <a:lnTo>
                      <a:pt x="291" y="911"/>
                    </a:lnTo>
                    <a:lnTo>
                      <a:pt x="291" y="911"/>
                    </a:lnTo>
                    <a:lnTo>
                      <a:pt x="298" y="913"/>
                    </a:lnTo>
                    <a:lnTo>
                      <a:pt x="303" y="916"/>
                    </a:lnTo>
                    <a:lnTo>
                      <a:pt x="307" y="921"/>
                    </a:lnTo>
                    <a:lnTo>
                      <a:pt x="307" y="928"/>
                    </a:lnTo>
                    <a:lnTo>
                      <a:pt x="307" y="928"/>
                    </a:lnTo>
                    <a:lnTo>
                      <a:pt x="307" y="935"/>
                    </a:lnTo>
                    <a:lnTo>
                      <a:pt x="303" y="940"/>
                    </a:lnTo>
                    <a:lnTo>
                      <a:pt x="298" y="944"/>
                    </a:lnTo>
                    <a:lnTo>
                      <a:pt x="291" y="944"/>
                    </a:lnTo>
                    <a:lnTo>
                      <a:pt x="291" y="944"/>
                    </a:lnTo>
                    <a:lnTo>
                      <a:pt x="286" y="944"/>
                    </a:lnTo>
                    <a:lnTo>
                      <a:pt x="281" y="940"/>
                    </a:lnTo>
                    <a:lnTo>
                      <a:pt x="278" y="935"/>
                    </a:lnTo>
                    <a:lnTo>
                      <a:pt x="276" y="928"/>
                    </a:lnTo>
                    <a:lnTo>
                      <a:pt x="276" y="928"/>
                    </a:lnTo>
                    <a:lnTo>
                      <a:pt x="278" y="921"/>
                    </a:lnTo>
                    <a:lnTo>
                      <a:pt x="281" y="916"/>
                    </a:lnTo>
                    <a:lnTo>
                      <a:pt x="286" y="913"/>
                    </a:lnTo>
                    <a:lnTo>
                      <a:pt x="291" y="911"/>
                    </a:lnTo>
                    <a:lnTo>
                      <a:pt x="291" y="911"/>
                    </a:lnTo>
                    <a:close/>
                    <a:moveTo>
                      <a:pt x="1109" y="911"/>
                    </a:moveTo>
                    <a:lnTo>
                      <a:pt x="1109" y="911"/>
                    </a:lnTo>
                    <a:lnTo>
                      <a:pt x="1109" y="911"/>
                    </a:lnTo>
                    <a:lnTo>
                      <a:pt x="1114" y="913"/>
                    </a:lnTo>
                    <a:lnTo>
                      <a:pt x="1119" y="916"/>
                    </a:lnTo>
                    <a:lnTo>
                      <a:pt x="1122" y="921"/>
                    </a:lnTo>
                    <a:lnTo>
                      <a:pt x="1124" y="928"/>
                    </a:lnTo>
                    <a:lnTo>
                      <a:pt x="1124" y="928"/>
                    </a:lnTo>
                    <a:lnTo>
                      <a:pt x="1122" y="935"/>
                    </a:lnTo>
                    <a:lnTo>
                      <a:pt x="1119" y="940"/>
                    </a:lnTo>
                    <a:lnTo>
                      <a:pt x="1114" y="944"/>
                    </a:lnTo>
                    <a:lnTo>
                      <a:pt x="1109" y="944"/>
                    </a:lnTo>
                    <a:lnTo>
                      <a:pt x="1109" y="944"/>
                    </a:lnTo>
                    <a:lnTo>
                      <a:pt x="1102" y="944"/>
                    </a:lnTo>
                    <a:lnTo>
                      <a:pt x="1097" y="940"/>
                    </a:lnTo>
                    <a:lnTo>
                      <a:pt x="1093" y="935"/>
                    </a:lnTo>
                    <a:lnTo>
                      <a:pt x="1093" y="928"/>
                    </a:lnTo>
                    <a:lnTo>
                      <a:pt x="1093" y="928"/>
                    </a:lnTo>
                    <a:lnTo>
                      <a:pt x="1093" y="921"/>
                    </a:lnTo>
                    <a:lnTo>
                      <a:pt x="1097" y="916"/>
                    </a:lnTo>
                    <a:lnTo>
                      <a:pt x="1102" y="913"/>
                    </a:lnTo>
                    <a:lnTo>
                      <a:pt x="1109" y="911"/>
                    </a:lnTo>
                    <a:lnTo>
                      <a:pt x="1109" y="911"/>
                    </a:lnTo>
                    <a:close/>
                    <a:moveTo>
                      <a:pt x="233" y="911"/>
                    </a:moveTo>
                    <a:lnTo>
                      <a:pt x="233" y="911"/>
                    </a:lnTo>
                    <a:lnTo>
                      <a:pt x="233" y="911"/>
                    </a:lnTo>
                    <a:lnTo>
                      <a:pt x="240" y="913"/>
                    </a:lnTo>
                    <a:lnTo>
                      <a:pt x="245" y="916"/>
                    </a:lnTo>
                    <a:lnTo>
                      <a:pt x="249" y="921"/>
                    </a:lnTo>
                    <a:lnTo>
                      <a:pt x="249" y="928"/>
                    </a:lnTo>
                    <a:lnTo>
                      <a:pt x="249" y="928"/>
                    </a:lnTo>
                    <a:lnTo>
                      <a:pt x="249" y="935"/>
                    </a:lnTo>
                    <a:lnTo>
                      <a:pt x="245" y="940"/>
                    </a:lnTo>
                    <a:lnTo>
                      <a:pt x="240" y="944"/>
                    </a:lnTo>
                    <a:lnTo>
                      <a:pt x="233" y="944"/>
                    </a:lnTo>
                    <a:lnTo>
                      <a:pt x="233" y="944"/>
                    </a:lnTo>
                    <a:lnTo>
                      <a:pt x="228" y="944"/>
                    </a:lnTo>
                    <a:lnTo>
                      <a:pt x="223" y="940"/>
                    </a:lnTo>
                    <a:lnTo>
                      <a:pt x="220" y="935"/>
                    </a:lnTo>
                    <a:lnTo>
                      <a:pt x="218" y="928"/>
                    </a:lnTo>
                    <a:lnTo>
                      <a:pt x="218" y="928"/>
                    </a:lnTo>
                    <a:lnTo>
                      <a:pt x="220" y="921"/>
                    </a:lnTo>
                    <a:lnTo>
                      <a:pt x="223" y="916"/>
                    </a:lnTo>
                    <a:lnTo>
                      <a:pt x="228" y="913"/>
                    </a:lnTo>
                    <a:lnTo>
                      <a:pt x="233" y="911"/>
                    </a:lnTo>
                    <a:lnTo>
                      <a:pt x="233" y="911"/>
                    </a:lnTo>
                    <a:close/>
                    <a:moveTo>
                      <a:pt x="1049" y="911"/>
                    </a:moveTo>
                    <a:lnTo>
                      <a:pt x="1049" y="911"/>
                    </a:lnTo>
                    <a:lnTo>
                      <a:pt x="1049" y="911"/>
                    </a:lnTo>
                    <a:lnTo>
                      <a:pt x="1056" y="913"/>
                    </a:lnTo>
                    <a:lnTo>
                      <a:pt x="1061" y="916"/>
                    </a:lnTo>
                    <a:lnTo>
                      <a:pt x="1065" y="921"/>
                    </a:lnTo>
                    <a:lnTo>
                      <a:pt x="1066" y="928"/>
                    </a:lnTo>
                    <a:lnTo>
                      <a:pt x="1066" y="928"/>
                    </a:lnTo>
                    <a:lnTo>
                      <a:pt x="1065" y="935"/>
                    </a:lnTo>
                    <a:lnTo>
                      <a:pt x="1061" y="940"/>
                    </a:lnTo>
                    <a:lnTo>
                      <a:pt x="1056" y="944"/>
                    </a:lnTo>
                    <a:lnTo>
                      <a:pt x="1049" y="944"/>
                    </a:lnTo>
                    <a:lnTo>
                      <a:pt x="1049" y="944"/>
                    </a:lnTo>
                    <a:lnTo>
                      <a:pt x="1044" y="944"/>
                    </a:lnTo>
                    <a:lnTo>
                      <a:pt x="1039" y="940"/>
                    </a:lnTo>
                    <a:lnTo>
                      <a:pt x="1036" y="935"/>
                    </a:lnTo>
                    <a:lnTo>
                      <a:pt x="1034" y="928"/>
                    </a:lnTo>
                    <a:lnTo>
                      <a:pt x="1034" y="928"/>
                    </a:lnTo>
                    <a:lnTo>
                      <a:pt x="1036" y="921"/>
                    </a:lnTo>
                    <a:lnTo>
                      <a:pt x="1039" y="916"/>
                    </a:lnTo>
                    <a:lnTo>
                      <a:pt x="1044" y="913"/>
                    </a:lnTo>
                    <a:lnTo>
                      <a:pt x="1049" y="911"/>
                    </a:lnTo>
                    <a:lnTo>
                      <a:pt x="1049" y="911"/>
                    </a:lnTo>
                    <a:close/>
                    <a:moveTo>
                      <a:pt x="176" y="911"/>
                    </a:moveTo>
                    <a:lnTo>
                      <a:pt x="176" y="911"/>
                    </a:lnTo>
                    <a:lnTo>
                      <a:pt x="176" y="911"/>
                    </a:lnTo>
                    <a:lnTo>
                      <a:pt x="181" y="913"/>
                    </a:lnTo>
                    <a:lnTo>
                      <a:pt x="186" y="916"/>
                    </a:lnTo>
                    <a:lnTo>
                      <a:pt x="189" y="921"/>
                    </a:lnTo>
                    <a:lnTo>
                      <a:pt x="191" y="928"/>
                    </a:lnTo>
                    <a:lnTo>
                      <a:pt x="191" y="928"/>
                    </a:lnTo>
                    <a:lnTo>
                      <a:pt x="189" y="935"/>
                    </a:lnTo>
                    <a:lnTo>
                      <a:pt x="186" y="940"/>
                    </a:lnTo>
                    <a:lnTo>
                      <a:pt x="181" y="944"/>
                    </a:lnTo>
                    <a:lnTo>
                      <a:pt x="176" y="944"/>
                    </a:lnTo>
                    <a:lnTo>
                      <a:pt x="176" y="944"/>
                    </a:lnTo>
                    <a:lnTo>
                      <a:pt x="169" y="944"/>
                    </a:lnTo>
                    <a:lnTo>
                      <a:pt x="164" y="940"/>
                    </a:lnTo>
                    <a:lnTo>
                      <a:pt x="162" y="935"/>
                    </a:lnTo>
                    <a:lnTo>
                      <a:pt x="160" y="928"/>
                    </a:lnTo>
                    <a:lnTo>
                      <a:pt x="160" y="928"/>
                    </a:lnTo>
                    <a:lnTo>
                      <a:pt x="162" y="921"/>
                    </a:lnTo>
                    <a:lnTo>
                      <a:pt x="164" y="916"/>
                    </a:lnTo>
                    <a:lnTo>
                      <a:pt x="169" y="913"/>
                    </a:lnTo>
                    <a:lnTo>
                      <a:pt x="176" y="911"/>
                    </a:lnTo>
                    <a:lnTo>
                      <a:pt x="176" y="911"/>
                    </a:lnTo>
                    <a:close/>
                    <a:moveTo>
                      <a:pt x="991" y="911"/>
                    </a:moveTo>
                    <a:lnTo>
                      <a:pt x="991" y="911"/>
                    </a:lnTo>
                    <a:lnTo>
                      <a:pt x="991" y="911"/>
                    </a:lnTo>
                    <a:lnTo>
                      <a:pt x="998" y="913"/>
                    </a:lnTo>
                    <a:lnTo>
                      <a:pt x="1003" y="916"/>
                    </a:lnTo>
                    <a:lnTo>
                      <a:pt x="1007" y="921"/>
                    </a:lnTo>
                    <a:lnTo>
                      <a:pt x="1007" y="928"/>
                    </a:lnTo>
                    <a:lnTo>
                      <a:pt x="1007" y="928"/>
                    </a:lnTo>
                    <a:lnTo>
                      <a:pt x="1007" y="935"/>
                    </a:lnTo>
                    <a:lnTo>
                      <a:pt x="1003" y="940"/>
                    </a:lnTo>
                    <a:lnTo>
                      <a:pt x="998" y="944"/>
                    </a:lnTo>
                    <a:lnTo>
                      <a:pt x="991" y="944"/>
                    </a:lnTo>
                    <a:lnTo>
                      <a:pt x="991" y="944"/>
                    </a:lnTo>
                    <a:lnTo>
                      <a:pt x="986" y="944"/>
                    </a:lnTo>
                    <a:lnTo>
                      <a:pt x="981" y="940"/>
                    </a:lnTo>
                    <a:lnTo>
                      <a:pt x="978" y="935"/>
                    </a:lnTo>
                    <a:lnTo>
                      <a:pt x="976" y="928"/>
                    </a:lnTo>
                    <a:lnTo>
                      <a:pt x="976" y="928"/>
                    </a:lnTo>
                    <a:lnTo>
                      <a:pt x="978" y="921"/>
                    </a:lnTo>
                    <a:lnTo>
                      <a:pt x="981" y="916"/>
                    </a:lnTo>
                    <a:lnTo>
                      <a:pt x="986" y="913"/>
                    </a:lnTo>
                    <a:lnTo>
                      <a:pt x="991" y="911"/>
                    </a:lnTo>
                    <a:lnTo>
                      <a:pt x="991" y="911"/>
                    </a:lnTo>
                    <a:close/>
                    <a:moveTo>
                      <a:pt x="118" y="911"/>
                    </a:moveTo>
                    <a:lnTo>
                      <a:pt x="118" y="911"/>
                    </a:lnTo>
                    <a:lnTo>
                      <a:pt x="118" y="911"/>
                    </a:lnTo>
                    <a:lnTo>
                      <a:pt x="123" y="913"/>
                    </a:lnTo>
                    <a:lnTo>
                      <a:pt x="128" y="916"/>
                    </a:lnTo>
                    <a:lnTo>
                      <a:pt x="131" y="921"/>
                    </a:lnTo>
                    <a:lnTo>
                      <a:pt x="133" y="928"/>
                    </a:lnTo>
                    <a:lnTo>
                      <a:pt x="133" y="928"/>
                    </a:lnTo>
                    <a:lnTo>
                      <a:pt x="131" y="935"/>
                    </a:lnTo>
                    <a:lnTo>
                      <a:pt x="128" y="940"/>
                    </a:lnTo>
                    <a:lnTo>
                      <a:pt x="123" y="944"/>
                    </a:lnTo>
                    <a:lnTo>
                      <a:pt x="118" y="944"/>
                    </a:lnTo>
                    <a:lnTo>
                      <a:pt x="118" y="944"/>
                    </a:lnTo>
                    <a:lnTo>
                      <a:pt x="111" y="944"/>
                    </a:lnTo>
                    <a:lnTo>
                      <a:pt x="106" y="940"/>
                    </a:lnTo>
                    <a:lnTo>
                      <a:pt x="102" y="935"/>
                    </a:lnTo>
                    <a:lnTo>
                      <a:pt x="102" y="928"/>
                    </a:lnTo>
                    <a:lnTo>
                      <a:pt x="102" y="928"/>
                    </a:lnTo>
                    <a:lnTo>
                      <a:pt x="102" y="921"/>
                    </a:lnTo>
                    <a:lnTo>
                      <a:pt x="106" y="916"/>
                    </a:lnTo>
                    <a:lnTo>
                      <a:pt x="111" y="913"/>
                    </a:lnTo>
                    <a:lnTo>
                      <a:pt x="118" y="911"/>
                    </a:lnTo>
                    <a:lnTo>
                      <a:pt x="118" y="911"/>
                    </a:lnTo>
                    <a:close/>
                    <a:moveTo>
                      <a:pt x="933" y="911"/>
                    </a:moveTo>
                    <a:lnTo>
                      <a:pt x="933" y="911"/>
                    </a:lnTo>
                    <a:lnTo>
                      <a:pt x="933" y="911"/>
                    </a:lnTo>
                    <a:lnTo>
                      <a:pt x="939" y="913"/>
                    </a:lnTo>
                    <a:lnTo>
                      <a:pt x="944" y="916"/>
                    </a:lnTo>
                    <a:lnTo>
                      <a:pt x="947" y="921"/>
                    </a:lnTo>
                    <a:lnTo>
                      <a:pt x="949" y="928"/>
                    </a:lnTo>
                    <a:lnTo>
                      <a:pt x="949" y="928"/>
                    </a:lnTo>
                    <a:lnTo>
                      <a:pt x="947" y="935"/>
                    </a:lnTo>
                    <a:lnTo>
                      <a:pt x="944" y="940"/>
                    </a:lnTo>
                    <a:lnTo>
                      <a:pt x="939" y="944"/>
                    </a:lnTo>
                    <a:lnTo>
                      <a:pt x="933" y="944"/>
                    </a:lnTo>
                    <a:lnTo>
                      <a:pt x="933" y="944"/>
                    </a:lnTo>
                    <a:lnTo>
                      <a:pt x="927" y="944"/>
                    </a:lnTo>
                    <a:lnTo>
                      <a:pt x="923" y="940"/>
                    </a:lnTo>
                    <a:lnTo>
                      <a:pt x="920" y="935"/>
                    </a:lnTo>
                    <a:lnTo>
                      <a:pt x="918" y="928"/>
                    </a:lnTo>
                    <a:lnTo>
                      <a:pt x="918" y="928"/>
                    </a:lnTo>
                    <a:lnTo>
                      <a:pt x="920" y="921"/>
                    </a:lnTo>
                    <a:lnTo>
                      <a:pt x="923" y="916"/>
                    </a:lnTo>
                    <a:lnTo>
                      <a:pt x="927" y="913"/>
                    </a:lnTo>
                    <a:lnTo>
                      <a:pt x="933" y="911"/>
                    </a:lnTo>
                    <a:lnTo>
                      <a:pt x="933" y="911"/>
                    </a:lnTo>
                    <a:close/>
                    <a:moveTo>
                      <a:pt x="58" y="911"/>
                    </a:moveTo>
                    <a:lnTo>
                      <a:pt x="58" y="911"/>
                    </a:lnTo>
                    <a:lnTo>
                      <a:pt x="58" y="911"/>
                    </a:lnTo>
                    <a:lnTo>
                      <a:pt x="65" y="913"/>
                    </a:lnTo>
                    <a:lnTo>
                      <a:pt x="70" y="916"/>
                    </a:lnTo>
                    <a:lnTo>
                      <a:pt x="73" y="921"/>
                    </a:lnTo>
                    <a:lnTo>
                      <a:pt x="75" y="928"/>
                    </a:lnTo>
                    <a:lnTo>
                      <a:pt x="75" y="928"/>
                    </a:lnTo>
                    <a:lnTo>
                      <a:pt x="73" y="935"/>
                    </a:lnTo>
                    <a:lnTo>
                      <a:pt x="70" y="940"/>
                    </a:lnTo>
                    <a:lnTo>
                      <a:pt x="65" y="944"/>
                    </a:lnTo>
                    <a:lnTo>
                      <a:pt x="58" y="944"/>
                    </a:lnTo>
                    <a:lnTo>
                      <a:pt x="58" y="944"/>
                    </a:lnTo>
                    <a:lnTo>
                      <a:pt x="53" y="944"/>
                    </a:lnTo>
                    <a:lnTo>
                      <a:pt x="48" y="940"/>
                    </a:lnTo>
                    <a:lnTo>
                      <a:pt x="44" y="935"/>
                    </a:lnTo>
                    <a:lnTo>
                      <a:pt x="43" y="928"/>
                    </a:lnTo>
                    <a:lnTo>
                      <a:pt x="43" y="928"/>
                    </a:lnTo>
                    <a:lnTo>
                      <a:pt x="44" y="921"/>
                    </a:lnTo>
                    <a:lnTo>
                      <a:pt x="48" y="916"/>
                    </a:lnTo>
                    <a:lnTo>
                      <a:pt x="53" y="913"/>
                    </a:lnTo>
                    <a:lnTo>
                      <a:pt x="58" y="911"/>
                    </a:lnTo>
                    <a:lnTo>
                      <a:pt x="58" y="911"/>
                    </a:lnTo>
                    <a:close/>
                    <a:moveTo>
                      <a:pt x="875" y="911"/>
                    </a:moveTo>
                    <a:lnTo>
                      <a:pt x="875" y="911"/>
                    </a:lnTo>
                    <a:lnTo>
                      <a:pt x="875" y="911"/>
                    </a:lnTo>
                    <a:lnTo>
                      <a:pt x="881" y="913"/>
                    </a:lnTo>
                    <a:lnTo>
                      <a:pt x="886" y="916"/>
                    </a:lnTo>
                    <a:lnTo>
                      <a:pt x="889" y="921"/>
                    </a:lnTo>
                    <a:lnTo>
                      <a:pt x="891" y="928"/>
                    </a:lnTo>
                    <a:lnTo>
                      <a:pt x="891" y="928"/>
                    </a:lnTo>
                    <a:lnTo>
                      <a:pt x="889" y="935"/>
                    </a:lnTo>
                    <a:lnTo>
                      <a:pt x="886" y="940"/>
                    </a:lnTo>
                    <a:lnTo>
                      <a:pt x="881" y="944"/>
                    </a:lnTo>
                    <a:lnTo>
                      <a:pt x="875" y="944"/>
                    </a:lnTo>
                    <a:lnTo>
                      <a:pt x="875" y="944"/>
                    </a:lnTo>
                    <a:lnTo>
                      <a:pt x="869" y="944"/>
                    </a:lnTo>
                    <a:lnTo>
                      <a:pt x="864" y="940"/>
                    </a:lnTo>
                    <a:lnTo>
                      <a:pt x="860" y="935"/>
                    </a:lnTo>
                    <a:lnTo>
                      <a:pt x="860" y="928"/>
                    </a:lnTo>
                    <a:lnTo>
                      <a:pt x="860" y="928"/>
                    </a:lnTo>
                    <a:lnTo>
                      <a:pt x="860" y="921"/>
                    </a:lnTo>
                    <a:lnTo>
                      <a:pt x="864" y="916"/>
                    </a:lnTo>
                    <a:lnTo>
                      <a:pt x="869" y="913"/>
                    </a:lnTo>
                    <a:lnTo>
                      <a:pt x="875" y="911"/>
                    </a:lnTo>
                    <a:lnTo>
                      <a:pt x="875" y="911"/>
                    </a:lnTo>
                    <a:close/>
                    <a:moveTo>
                      <a:pt x="816" y="911"/>
                    </a:moveTo>
                    <a:lnTo>
                      <a:pt x="816" y="911"/>
                    </a:lnTo>
                    <a:lnTo>
                      <a:pt x="816" y="911"/>
                    </a:lnTo>
                    <a:lnTo>
                      <a:pt x="823" y="913"/>
                    </a:lnTo>
                    <a:lnTo>
                      <a:pt x="828" y="916"/>
                    </a:lnTo>
                    <a:lnTo>
                      <a:pt x="831" y="921"/>
                    </a:lnTo>
                    <a:lnTo>
                      <a:pt x="833" y="928"/>
                    </a:lnTo>
                    <a:lnTo>
                      <a:pt x="833" y="928"/>
                    </a:lnTo>
                    <a:lnTo>
                      <a:pt x="831" y="935"/>
                    </a:lnTo>
                    <a:lnTo>
                      <a:pt x="828" y="940"/>
                    </a:lnTo>
                    <a:lnTo>
                      <a:pt x="823" y="944"/>
                    </a:lnTo>
                    <a:lnTo>
                      <a:pt x="816" y="944"/>
                    </a:lnTo>
                    <a:lnTo>
                      <a:pt x="816" y="944"/>
                    </a:lnTo>
                    <a:lnTo>
                      <a:pt x="811" y="944"/>
                    </a:lnTo>
                    <a:lnTo>
                      <a:pt x="806" y="940"/>
                    </a:lnTo>
                    <a:lnTo>
                      <a:pt x="802" y="935"/>
                    </a:lnTo>
                    <a:lnTo>
                      <a:pt x="801" y="928"/>
                    </a:lnTo>
                    <a:lnTo>
                      <a:pt x="801" y="928"/>
                    </a:lnTo>
                    <a:lnTo>
                      <a:pt x="802" y="921"/>
                    </a:lnTo>
                    <a:lnTo>
                      <a:pt x="806" y="916"/>
                    </a:lnTo>
                    <a:lnTo>
                      <a:pt x="811" y="913"/>
                    </a:lnTo>
                    <a:lnTo>
                      <a:pt x="816" y="911"/>
                    </a:lnTo>
                    <a:lnTo>
                      <a:pt x="816" y="911"/>
                    </a:lnTo>
                    <a:close/>
                    <a:moveTo>
                      <a:pt x="758" y="911"/>
                    </a:moveTo>
                    <a:lnTo>
                      <a:pt x="758" y="911"/>
                    </a:lnTo>
                    <a:lnTo>
                      <a:pt x="758" y="911"/>
                    </a:lnTo>
                    <a:lnTo>
                      <a:pt x="765" y="913"/>
                    </a:lnTo>
                    <a:lnTo>
                      <a:pt x="770" y="916"/>
                    </a:lnTo>
                    <a:lnTo>
                      <a:pt x="773" y="921"/>
                    </a:lnTo>
                    <a:lnTo>
                      <a:pt x="773" y="928"/>
                    </a:lnTo>
                    <a:lnTo>
                      <a:pt x="773" y="928"/>
                    </a:lnTo>
                    <a:lnTo>
                      <a:pt x="773" y="935"/>
                    </a:lnTo>
                    <a:lnTo>
                      <a:pt x="770" y="940"/>
                    </a:lnTo>
                    <a:lnTo>
                      <a:pt x="765" y="944"/>
                    </a:lnTo>
                    <a:lnTo>
                      <a:pt x="758" y="944"/>
                    </a:lnTo>
                    <a:lnTo>
                      <a:pt x="758" y="944"/>
                    </a:lnTo>
                    <a:lnTo>
                      <a:pt x="753" y="944"/>
                    </a:lnTo>
                    <a:lnTo>
                      <a:pt x="748" y="940"/>
                    </a:lnTo>
                    <a:lnTo>
                      <a:pt x="744" y="935"/>
                    </a:lnTo>
                    <a:lnTo>
                      <a:pt x="743" y="928"/>
                    </a:lnTo>
                    <a:lnTo>
                      <a:pt x="743" y="928"/>
                    </a:lnTo>
                    <a:lnTo>
                      <a:pt x="744" y="921"/>
                    </a:lnTo>
                    <a:lnTo>
                      <a:pt x="748" y="916"/>
                    </a:lnTo>
                    <a:lnTo>
                      <a:pt x="753" y="913"/>
                    </a:lnTo>
                    <a:lnTo>
                      <a:pt x="758" y="911"/>
                    </a:lnTo>
                    <a:lnTo>
                      <a:pt x="758" y="911"/>
                    </a:lnTo>
                    <a:close/>
                    <a:moveTo>
                      <a:pt x="700" y="911"/>
                    </a:moveTo>
                    <a:lnTo>
                      <a:pt x="700" y="911"/>
                    </a:lnTo>
                    <a:lnTo>
                      <a:pt x="700" y="911"/>
                    </a:lnTo>
                    <a:lnTo>
                      <a:pt x="707" y="913"/>
                    </a:lnTo>
                    <a:lnTo>
                      <a:pt x="710" y="916"/>
                    </a:lnTo>
                    <a:lnTo>
                      <a:pt x="714" y="921"/>
                    </a:lnTo>
                    <a:lnTo>
                      <a:pt x="715" y="928"/>
                    </a:lnTo>
                    <a:lnTo>
                      <a:pt x="715" y="928"/>
                    </a:lnTo>
                    <a:lnTo>
                      <a:pt x="714" y="935"/>
                    </a:lnTo>
                    <a:lnTo>
                      <a:pt x="710" y="940"/>
                    </a:lnTo>
                    <a:lnTo>
                      <a:pt x="707" y="944"/>
                    </a:lnTo>
                    <a:lnTo>
                      <a:pt x="700" y="944"/>
                    </a:lnTo>
                    <a:lnTo>
                      <a:pt x="700" y="944"/>
                    </a:lnTo>
                    <a:lnTo>
                      <a:pt x="693" y="944"/>
                    </a:lnTo>
                    <a:lnTo>
                      <a:pt x="690" y="940"/>
                    </a:lnTo>
                    <a:lnTo>
                      <a:pt x="686" y="935"/>
                    </a:lnTo>
                    <a:lnTo>
                      <a:pt x="685" y="928"/>
                    </a:lnTo>
                    <a:lnTo>
                      <a:pt x="685" y="928"/>
                    </a:lnTo>
                    <a:lnTo>
                      <a:pt x="686" y="921"/>
                    </a:lnTo>
                    <a:lnTo>
                      <a:pt x="690" y="916"/>
                    </a:lnTo>
                    <a:lnTo>
                      <a:pt x="693" y="913"/>
                    </a:lnTo>
                    <a:lnTo>
                      <a:pt x="700" y="911"/>
                    </a:lnTo>
                    <a:lnTo>
                      <a:pt x="700" y="911"/>
                    </a:lnTo>
                    <a:close/>
                    <a:moveTo>
                      <a:pt x="642" y="911"/>
                    </a:moveTo>
                    <a:lnTo>
                      <a:pt x="642" y="911"/>
                    </a:lnTo>
                    <a:lnTo>
                      <a:pt x="642" y="911"/>
                    </a:lnTo>
                    <a:lnTo>
                      <a:pt x="647" y="913"/>
                    </a:lnTo>
                    <a:lnTo>
                      <a:pt x="652" y="916"/>
                    </a:lnTo>
                    <a:lnTo>
                      <a:pt x="656" y="921"/>
                    </a:lnTo>
                    <a:lnTo>
                      <a:pt x="658" y="928"/>
                    </a:lnTo>
                    <a:lnTo>
                      <a:pt x="658" y="928"/>
                    </a:lnTo>
                    <a:lnTo>
                      <a:pt x="656" y="935"/>
                    </a:lnTo>
                    <a:lnTo>
                      <a:pt x="652" y="940"/>
                    </a:lnTo>
                    <a:lnTo>
                      <a:pt x="647" y="944"/>
                    </a:lnTo>
                    <a:lnTo>
                      <a:pt x="642" y="944"/>
                    </a:lnTo>
                    <a:lnTo>
                      <a:pt x="642" y="944"/>
                    </a:lnTo>
                    <a:lnTo>
                      <a:pt x="635" y="944"/>
                    </a:lnTo>
                    <a:lnTo>
                      <a:pt x="630" y="940"/>
                    </a:lnTo>
                    <a:lnTo>
                      <a:pt x="627" y="935"/>
                    </a:lnTo>
                    <a:lnTo>
                      <a:pt x="627" y="928"/>
                    </a:lnTo>
                    <a:lnTo>
                      <a:pt x="627" y="928"/>
                    </a:lnTo>
                    <a:lnTo>
                      <a:pt x="627" y="921"/>
                    </a:lnTo>
                    <a:lnTo>
                      <a:pt x="630" y="916"/>
                    </a:lnTo>
                    <a:lnTo>
                      <a:pt x="635" y="913"/>
                    </a:lnTo>
                    <a:lnTo>
                      <a:pt x="642" y="911"/>
                    </a:lnTo>
                    <a:lnTo>
                      <a:pt x="642" y="911"/>
                    </a:lnTo>
                    <a:close/>
                    <a:moveTo>
                      <a:pt x="584" y="911"/>
                    </a:moveTo>
                    <a:lnTo>
                      <a:pt x="584" y="911"/>
                    </a:lnTo>
                    <a:lnTo>
                      <a:pt x="584" y="911"/>
                    </a:lnTo>
                    <a:lnTo>
                      <a:pt x="589" y="913"/>
                    </a:lnTo>
                    <a:lnTo>
                      <a:pt x="595" y="916"/>
                    </a:lnTo>
                    <a:lnTo>
                      <a:pt x="598" y="921"/>
                    </a:lnTo>
                    <a:lnTo>
                      <a:pt x="600" y="928"/>
                    </a:lnTo>
                    <a:lnTo>
                      <a:pt x="600" y="928"/>
                    </a:lnTo>
                    <a:lnTo>
                      <a:pt x="598" y="935"/>
                    </a:lnTo>
                    <a:lnTo>
                      <a:pt x="595" y="940"/>
                    </a:lnTo>
                    <a:lnTo>
                      <a:pt x="589" y="944"/>
                    </a:lnTo>
                    <a:lnTo>
                      <a:pt x="584" y="944"/>
                    </a:lnTo>
                    <a:lnTo>
                      <a:pt x="584" y="944"/>
                    </a:lnTo>
                    <a:lnTo>
                      <a:pt x="577" y="944"/>
                    </a:lnTo>
                    <a:lnTo>
                      <a:pt x="572" y="940"/>
                    </a:lnTo>
                    <a:lnTo>
                      <a:pt x="569" y="935"/>
                    </a:lnTo>
                    <a:lnTo>
                      <a:pt x="567" y="928"/>
                    </a:lnTo>
                    <a:lnTo>
                      <a:pt x="567" y="928"/>
                    </a:lnTo>
                    <a:lnTo>
                      <a:pt x="569" y="921"/>
                    </a:lnTo>
                    <a:lnTo>
                      <a:pt x="572" y="916"/>
                    </a:lnTo>
                    <a:lnTo>
                      <a:pt x="577" y="913"/>
                    </a:lnTo>
                    <a:lnTo>
                      <a:pt x="584" y="911"/>
                    </a:lnTo>
                    <a:lnTo>
                      <a:pt x="584" y="911"/>
                    </a:lnTo>
                    <a:close/>
                    <a:moveTo>
                      <a:pt x="525" y="911"/>
                    </a:moveTo>
                    <a:lnTo>
                      <a:pt x="525" y="911"/>
                    </a:lnTo>
                    <a:lnTo>
                      <a:pt x="525" y="911"/>
                    </a:lnTo>
                    <a:lnTo>
                      <a:pt x="531" y="913"/>
                    </a:lnTo>
                    <a:lnTo>
                      <a:pt x="537" y="916"/>
                    </a:lnTo>
                    <a:lnTo>
                      <a:pt x="540" y="921"/>
                    </a:lnTo>
                    <a:lnTo>
                      <a:pt x="540" y="928"/>
                    </a:lnTo>
                    <a:lnTo>
                      <a:pt x="540" y="928"/>
                    </a:lnTo>
                    <a:lnTo>
                      <a:pt x="540" y="935"/>
                    </a:lnTo>
                    <a:lnTo>
                      <a:pt x="537" y="940"/>
                    </a:lnTo>
                    <a:lnTo>
                      <a:pt x="531" y="944"/>
                    </a:lnTo>
                    <a:lnTo>
                      <a:pt x="525" y="944"/>
                    </a:lnTo>
                    <a:lnTo>
                      <a:pt x="525" y="944"/>
                    </a:lnTo>
                    <a:lnTo>
                      <a:pt x="520" y="944"/>
                    </a:lnTo>
                    <a:lnTo>
                      <a:pt x="514" y="940"/>
                    </a:lnTo>
                    <a:lnTo>
                      <a:pt x="511" y="935"/>
                    </a:lnTo>
                    <a:lnTo>
                      <a:pt x="509" y="928"/>
                    </a:lnTo>
                    <a:lnTo>
                      <a:pt x="509" y="928"/>
                    </a:lnTo>
                    <a:lnTo>
                      <a:pt x="511" y="921"/>
                    </a:lnTo>
                    <a:lnTo>
                      <a:pt x="514" y="916"/>
                    </a:lnTo>
                    <a:lnTo>
                      <a:pt x="520" y="913"/>
                    </a:lnTo>
                    <a:lnTo>
                      <a:pt x="525" y="911"/>
                    </a:lnTo>
                    <a:lnTo>
                      <a:pt x="525" y="911"/>
                    </a:lnTo>
                    <a:close/>
                    <a:moveTo>
                      <a:pt x="1283" y="869"/>
                    </a:moveTo>
                    <a:lnTo>
                      <a:pt x="1283" y="869"/>
                    </a:lnTo>
                    <a:lnTo>
                      <a:pt x="1283" y="869"/>
                    </a:lnTo>
                    <a:lnTo>
                      <a:pt x="1289" y="870"/>
                    </a:lnTo>
                    <a:lnTo>
                      <a:pt x="1294" y="874"/>
                    </a:lnTo>
                    <a:lnTo>
                      <a:pt x="1298" y="879"/>
                    </a:lnTo>
                    <a:lnTo>
                      <a:pt x="1298" y="884"/>
                    </a:lnTo>
                    <a:lnTo>
                      <a:pt x="1298" y="884"/>
                    </a:lnTo>
                    <a:lnTo>
                      <a:pt x="1298" y="891"/>
                    </a:lnTo>
                    <a:lnTo>
                      <a:pt x="1294" y="896"/>
                    </a:lnTo>
                    <a:lnTo>
                      <a:pt x="1289" y="899"/>
                    </a:lnTo>
                    <a:lnTo>
                      <a:pt x="1283" y="901"/>
                    </a:lnTo>
                    <a:lnTo>
                      <a:pt x="1283" y="901"/>
                    </a:lnTo>
                    <a:lnTo>
                      <a:pt x="1277" y="899"/>
                    </a:lnTo>
                    <a:lnTo>
                      <a:pt x="1272" y="896"/>
                    </a:lnTo>
                    <a:lnTo>
                      <a:pt x="1269" y="891"/>
                    </a:lnTo>
                    <a:lnTo>
                      <a:pt x="1267" y="884"/>
                    </a:lnTo>
                    <a:lnTo>
                      <a:pt x="1267" y="884"/>
                    </a:lnTo>
                    <a:lnTo>
                      <a:pt x="1269" y="879"/>
                    </a:lnTo>
                    <a:lnTo>
                      <a:pt x="1272" y="874"/>
                    </a:lnTo>
                    <a:lnTo>
                      <a:pt x="1277" y="870"/>
                    </a:lnTo>
                    <a:lnTo>
                      <a:pt x="1283" y="869"/>
                    </a:lnTo>
                    <a:lnTo>
                      <a:pt x="1283" y="869"/>
                    </a:lnTo>
                    <a:close/>
                    <a:moveTo>
                      <a:pt x="1225" y="869"/>
                    </a:moveTo>
                    <a:lnTo>
                      <a:pt x="1225" y="869"/>
                    </a:lnTo>
                    <a:lnTo>
                      <a:pt x="1225" y="869"/>
                    </a:lnTo>
                    <a:lnTo>
                      <a:pt x="1231" y="870"/>
                    </a:lnTo>
                    <a:lnTo>
                      <a:pt x="1237" y="874"/>
                    </a:lnTo>
                    <a:lnTo>
                      <a:pt x="1240" y="879"/>
                    </a:lnTo>
                    <a:lnTo>
                      <a:pt x="1240" y="884"/>
                    </a:lnTo>
                    <a:lnTo>
                      <a:pt x="1240" y="884"/>
                    </a:lnTo>
                    <a:lnTo>
                      <a:pt x="1240" y="891"/>
                    </a:lnTo>
                    <a:lnTo>
                      <a:pt x="1237" y="896"/>
                    </a:lnTo>
                    <a:lnTo>
                      <a:pt x="1231" y="899"/>
                    </a:lnTo>
                    <a:lnTo>
                      <a:pt x="1225" y="901"/>
                    </a:lnTo>
                    <a:lnTo>
                      <a:pt x="1225" y="901"/>
                    </a:lnTo>
                    <a:lnTo>
                      <a:pt x="1219" y="899"/>
                    </a:lnTo>
                    <a:lnTo>
                      <a:pt x="1214" y="896"/>
                    </a:lnTo>
                    <a:lnTo>
                      <a:pt x="1211" y="891"/>
                    </a:lnTo>
                    <a:lnTo>
                      <a:pt x="1209" y="884"/>
                    </a:lnTo>
                    <a:lnTo>
                      <a:pt x="1209" y="884"/>
                    </a:lnTo>
                    <a:lnTo>
                      <a:pt x="1211" y="879"/>
                    </a:lnTo>
                    <a:lnTo>
                      <a:pt x="1214" y="874"/>
                    </a:lnTo>
                    <a:lnTo>
                      <a:pt x="1219" y="870"/>
                    </a:lnTo>
                    <a:lnTo>
                      <a:pt x="1225" y="869"/>
                    </a:lnTo>
                    <a:lnTo>
                      <a:pt x="1225" y="869"/>
                    </a:lnTo>
                    <a:close/>
                    <a:moveTo>
                      <a:pt x="1167" y="869"/>
                    </a:moveTo>
                    <a:lnTo>
                      <a:pt x="1167" y="869"/>
                    </a:lnTo>
                    <a:lnTo>
                      <a:pt x="1167" y="869"/>
                    </a:lnTo>
                    <a:lnTo>
                      <a:pt x="1172" y="870"/>
                    </a:lnTo>
                    <a:lnTo>
                      <a:pt x="1177" y="874"/>
                    </a:lnTo>
                    <a:lnTo>
                      <a:pt x="1180" y="879"/>
                    </a:lnTo>
                    <a:lnTo>
                      <a:pt x="1182" y="884"/>
                    </a:lnTo>
                    <a:lnTo>
                      <a:pt x="1182" y="884"/>
                    </a:lnTo>
                    <a:lnTo>
                      <a:pt x="1180" y="891"/>
                    </a:lnTo>
                    <a:lnTo>
                      <a:pt x="1177" y="896"/>
                    </a:lnTo>
                    <a:lnTo>
                      <a:pt x="1172" y="899"/>
                    </a:lnTo>
                    <a:lnTo>
                      <a:pt x="1167" y="901"/>
                    </a:lnTo>
                    <a:lnTo>
                      <a:pt x="1167" y="901"/>
                    </a:lnTo>
                    <a:lnTo>
                      <a:pt x="1160" y="899"/>
                    </a:lnTo>
                    <a:lnTo>
                      <a:pt x="1155" y="896"/>
                    </a:lnTo>
                    <a:lnTo>
                      <a:pt x="1153" y="891"/>
                    </a:lnTo>
                    <a:lnTo>
                      <a:pt x="1151" y="884"/>
                    </a:lnTo>
                    <a:lnTo>
                      <a:pt x="1151" y="884"/>
                    </a:lnTo>
                    <a:lnTo>
                      <a:pt x="1153" y="879"/>
                    </a:lnTo>
                    <a:lnTo>
                      <a:pt x="1155" y="874"/>
                    </a:lnTo>
                    <a:lnTo>
                      <a:pt x="1160" y="870"/>
                    </a:lnTo>
                    <a:lnTo>
                      <a:pt x="1167" y="869"/>
                    </a:lnTo>
                    <a:lnTo>
                      <a:pt x="1167" y="869"/>
                    </a:lnTo>
                    <a:close/>
                    <a:moveTo>
                      <a:pt x="1109" y="869"/>
                    </a:moveTo>
                    <a:lnTo>
                      <a:pt x="1109" y="869"/>
                    </a:lnTo>
                    <a:lnTo>
                      <a:pt x="1109" y="869"/>
                    </a:lnTo>
                    <a:lnTo>
                      <a:pt x="1114" y="870"/>
                    </a:lnTo>
                    <a:lnTo>
                      <a:pt x="1119" y="874"/>
                    </a:lnTo>
                    <a:lnTo>
                      <a:pt x="1122" y="879"/>
                    </a:lnTo>
                    <a:lnTo>
                      <a:pt x="1124" y="884"/>
                    </a:lnTo>
                    <a:lnTo>
                      <a:pt x="1124" y="884"/>
                    </a:lnTo>
                    <a:lnTo>
                      <a:pt x="1122" y="891"/>
                    </a:lnTo>
                    <a:lnTo>
                      <a:pt x="1119" y="896"/>
                    </a:lnTo>
                    <a:lnTo>
                      <a:pt x="1114" y="899"/>
                    </a:lnTo>
                    <a:lnTo>
                      <a:pt x="1109" y="901"/>
                    </a:lnTo>
                    <a:lnTo>
                      <a:pt x="1109" y="901"/>
                    </a:lnTo>
                    <a:lnTo>
                      <a:pt x="1102" y="899"/>
                    </a:lnTo>
                    <a:lnTo>
                      <a:pt x="1097" y="896"/>
                    </a:lnTo>
                    <a:lnTo>
                      <a:pt x="1093" y="891"/>
                    </a:lnTo>
                    <a:lnTo>
                      <a:pt x="1093" y="884"/>
                    </a:lnTo>
                    <a:lnTo>
                      <a:pt x="1093" y="884"/>
                    </a:lnTo>
                    <a:lnTo>
                      <a:pt x="1093" y="879"/>
                    </a:lnTo>
                    <a:lnTo>
                      <a:pt x="1097" y="874"/>
                    </a:lnTo>
                    <a:lnTo>
                      <a:pt x="1102" y="870"/>
                    </a:lnTo>
                    <a:lnTo>
                      <a:pt x="1109" y="869"/>
                    </a:lnTo>
                    <a:lnTo>
                      <a:pt x="1109" y="869"/>
                    </a:lnTo>
                    <a:close/>
                    <a:moveTo>
                      <a:pt x="1049" y="869"/>
                    </a:moveTo>
                    <a:lnTo>
                      <a:pt x="1049" y="869"/>
                    </a:lnTo>
                    <a:lnTo>
                      <a:pt x="1049" y="869"/>
                    </a:lnTo>
                    <a:lnTo>
                      <a:pt x="1056" y="870"/>
                    </a:lnTo>
                    <a:lnTo>
                      <a:pt x="1061" y="874"/>
                    </a:lnTo>
                    <a:lnTo>
                      <a:pt x="1065" y="879"/>
                    </a:lnTo>
                    <a:lnTo>
                      <a:pt x="1066" y="884"/>
                    </a:lnTo>
                    <a:lnTo>
                      <a:pt x="1066" y="884"/>
                    </a:lnTo>
                    <a:lnTo>
                      <a:pt x="1065" y="891"/>
                    </a:lnTo>
                    <a:lnTo>
                      <a:pt x="1061" y="896"/>
                    </a:lnTo>
                    <a:lnTo>
                      <a:pt x="1056" y="899"/>
                    </a:lnTo>
                    <a:lnTo>
                      <a:pt x="1049" y="901"/>
                    </a:lnTo>
                    <a:lnTo>
                      <a:pt x="1049" y="901"/>
                    </a:lnTo>
                    <a:lnTo>
                      <a:pt x="1044" y="899"/>
                    </a:lnTo>
                    <a:lnTo>
                      <a:pt x="1039" y="896"/>
                    </a:lnTo>
                    <a:lnTo>
                      <a:pt x="1036" y="891"/>
                    </a:lnTo>
                    <a:lnTo>
                      <a:pt x="1034" y="884"/>
                    </a:lnTo>
                    <a:lnTo>
                      <a:pt x="1034" y="884"/>
                    </a:lnTo>
                    <a:lnTo>
                      <a:pt x="1036" y="879"/>
                    </a:lnTo>
                    <a:lnTo>
                      <a:pt x="1039" y="874"/>
                    </a:lnTo>
                    <a:lnTo>
                      <a:pt x="1044" y="870"/>
                    </a:lnTo>
                    <a:lnTo>
                      <a:pt x="1049" y="869"/>
                    </a:lnTo>
                    <a:lnTo>
                      <a:pt x="1049" y="869"/>
                    </a:lnTo>
                    <a:close/>
                    <a:moveTo>
                      <a:pt x="991" y="869"/>
                    </a:moveTo>
                    <a:lnTo>
                      <a:pt x="991" y="869"/>
                    </a:lnTo>
                    <a:lnTo>
                      <a:pt x="991" y="869"/>
                    </a:lnTo>
                    <a:lnTo>
                      <a:pt x="998" y="870"/>
                    </a:lnTo>
                    <a:lnTo>
                      <a:pt x="1003" y="874"/>
                    </a:lnTo>
                    <a:lnTo>
                      <a:pt x="1007" y="879"/>
                    </a:lnTo>
                    <a:lnTo>
                      <a:pt x="1007" y="884"/>
                    </a:lnTo>
                    <a:lnTo>
                      <a:pt x="1007" y="884"/>
                    </a:lnTo>
                    <a:lnTo>
                      <a:pt x="1007" y="891"/>
                    </a:lnTo>
                    <a:lnTo>
                      <a:pt x="1003" y="896"/>
                    </a:lnTo>
                    <a:lnTo>
                      <a:pt x="998" y="899"/>
                    </a:lnTo>
                    <a:lnTo>
                      <a:pt x="991" y="901"/>
                    </a:lnTo>
                    <a:lnTo>
                      <a:pt x="991" y="901"/>
                    </a:lnTo>
                    <a:lnTo>
                      <a:pt x="986" y="899"/>
                    </a:lnTo>
                    <a:lnTo>
                      <a:pt x="981" y="896"/>
                    </a:lnTo>
                    <a:lnTo>
                      <a:pt x="978" y="891"/>
                    </a:lnTo>
                    <a:lnTo>
                      <a:pt x="976" y="884"/>
                    </a:lnTo>
                    <a:lnTo>
                      <a:pt x="976" y="884"/>
                    </a:lnTo>
                    <a:lnTo>
                      <a:pt x="978" y="879"/>
                    </a:lnTo>
                    <a:lnTo>
                      <a:pt x="981" y="874"/>
                    </a:lnTo>
                    <a:lnTo>
                      <a:pt x="986" y="870"/>
                    </a:lnTo>
                    <a:lnTo>
                      <a:pt x="991" y="869"/>
                    </a:lnTo>
                    <a:lnTo>
                      <a:pt x="991" y="869"/>
                    </a:lnTo>
                    <a:close/>
                    <a:moveTo>
                      <a:pt x="933" y="869"/>
                    </a:moveTo>
                    <a:lnTo>
                      <a:pt x="933" y="869"/>
                    </a:lnTo>
                    <a:lnTo>
                      <a:pt x="933" y="869"/>
                    </a:lnTo>
                    <a:lnTo>
                      <a:pt x="939" y="870"/>
                    </a:lnTo>
                    <a:lnTo>
                      <a:pt x="944" y="874"/>
                    </a:lnTo>
                    <a:lnTo>
                      <a:pt x="947" y="879"/>
                    </a:lnTo>
                    <a:lnTo>
                      <a:pt x="949" y="884"/>
                    </a:lnTo>
                    <a:lnTo>
                      <a:pt x="949" y="884"/>
                    </a:lnTo>
                    <a:lnTo>
                      <a:pt x="947" y="891"/>
                    </a:lnTo>
                    <a:lnTo>
                      <a:pt x="944" y="896"/>
                    </a:lnTo>
                    <a:lnTo>
                      <a:pt x="939" y="899"/>
                    </a:lnTo>
                    <a:lnTo>
                      <a:pt x="933" y="901"/>
                    </a:lnTo>
                    <a:lnTo>
                      <a:pt x="933" y="901"/>
                    </a:lnTo>
                    <a:lnTo>
                      <a:pt x="927" y="899"/>
                    </a:lnTo>
                    <a:lnTo>
                      <a:pt x="923" y="896"/>
                    </a:lnTo>
                    <a:lnTo>
                      <a:pt x="920" y="891"/>
                    </a:lnTo>
                    <a:lnTo>
                      <a:pt x="918" y="884"/>
                    </a:lnTo>
                    <a:lnTo>
                      <a:pt x="918" y="884"/>
                    </a:lnTo>
                    <a:lnTo>
                      <a:pt x="920" y="879"/>
                    </a:lnTo>
                    <a:lnTo>
                      <a:pt x="923" y="874"/>
                    </a:lnTo>
                    <a:lnTo>
                      <a:pt x="927" y="870"/>
                    </a:lnTo>
                    <a:lnTo>
                      <a:pt x="933" y="869"/>
                    </a:lnTo>
                    <a:lnTo>
                      <a:pt x="933" y="869"/>
                    </a:lnTo>
                    <a:close/>
                    <a:moveTo>
                      <a:pt x="875" y="869"/>
                    </a:moveTo>
                    <a:lnTo>
                      <a:pt x="875" y="869"/>
                    </a:lnTo>
                    <a:lnTo>
                      <a:pt x="875" y="869"/>
                    </a:lnTo>
                    <a:lnTo>
                      <a:pt x="881" y="870"/>
                    </a:lnTo>
                    <a:lnTo>
                      <a:pt x="886" y="874"/>
                    </a:lnTo>
                    <a:lnTo>
                      <a:pt x="889" y="879"/>
                    </a:lnTo>
                    <a:lnTo>
                      <a:pt x="891" y="884"/>
                    </a:lnTo>
                    <a:lnTo>
                      <a:pt x="891" y="884"/>
                    </a:lnTo>
                    <a:lnTo>
                      <a:pt x="889" y="891"/>
                    </a:lnTo>
                    <a:lnTo>
                      <a:pt x="886" y="896"/>
                    </a:lnTo>
                    <a:lnTo>
                      <a:pt x="881" y="899"/>
                    </a:lnTo>
                    <a:lnTo>
                      <a:pt x="875" y="901"/>
                    </a:lnTo>
                    <a:lnTo>
                      <a:pt x="875" y="901"/>
                    </a:lnTo>
                    <a:lnTo>
                      <a:pt x="869" y="899"/>
                    </a:lnTo>
                    <a:lnTo>
                      <a:pt x="864" y="896"/>
                    </a:lnTo>
                    <a:lnTo>
                      <a:pt x="860" y="891"/>
                    </a:lnTo>
                    <a:lnTo>
                      <a:pt x="860" y="884"/>
                    </a:lnTo>
                    <a:lnTo>
                      <a:pt x="860" y="884"/>
                    </a:lnTo>
                    <a:lnTo>
                      <a:pt x="860" y="879"/>
                    </a:lnTo>
                    <a:lnTo>
                      <a:pt x="864" y="874"/>
                    </a:lnTo>
                    <a:lnTo>
                      <a:pt x="869" y="870"/>
                    </a:lnTo>
                    <a:lnTo>
                      <a:pt x="875" y="869"/>
                    </a:lnTo>
                    <a:lnTo>
                      <a:pt x="875" y="869"/>
                    </a:lnTo>
                    <a:close/>
                    <a:moveTo>
                      <a:pt x="816" y="869"/>
                    </a:moveTo>
                    <a:lnTo>
                      <a:pt x="816" y="869"/>
                    </a:lnTo>
                    <a:lnTo>
                      <a:pt x="816" y="869"/>
                    </a:lnTo>
                    <a:lnTo>
                      <a:pt x="823" y="870"/>
                    </a:lnTo>
                    <a:lnTo>
                      <a:pt x="828" y="874"/>
                    </a:lnTo>
                    <a:lnTo>
                      <a:pt x="831" y="879"/>
                    </a:lnTo>
                    <a:lnTo>
                      <a:pt x="833" y="884"/>
                    </a:lnTo>
                    <a:lnTo>
                      <a:pt x="833" y="884"/>
                    </a:lnTo>
                    <a:lnTo>
                      <a:pt x="831" y="891"/>
                    </a:lnTo>
                    <a:lnTo>
                      <a:pt x="828" y="896"/>
                    </a:lnTo>
                    <a:lnTo>
                      <a:pt x="823" y="899"/>
                    </a:lnTo>
                    <a:lnTo>
                      <a:pt x="816" y="901"/>
                    </a:lnTo>
                    <a:lnTo>
                      <a:pt x="816" y="901"/>
                    </a:lnTo>
                    <a:lnTo>
                      <a:pt x="811" y="899"/>
                    </a:lnTo>
                    <a:lnTo>
                      <a:pt x="806" y="896"/>
                    </a:lnTo>
                    <a:lnTo>
                      <a:pt x="802" y="891"/>
                    </a:lnTo>
                    <a:lnTo>
                      <a:pt x="801" y="884"/>
                    </a:lnTo>
                    <a:lnTo>
                      <a:pt x="801" y="884"/>
                    </a:lnTo>
                    <a:lnTo>
                      <a:pt x="802" y="879"/>
                    </a:lnTo>
                    <a:lnTo>
                      <a:pt x="806" y="874"/>
                    </a:lnTo>
                    <a:lnTo>
                      <a:pt x="811" y="870"/>
                    </a:lnTo>
                    <a:lnTo>
                      <a:pt x="816" y="869"/>
                    </a:lnTo>
                    <a:lnTo>
                      <a:pt x="816" y="869"/>
                    </a:lnTo>
                    <a:close/>
                    <a:moveTo>
                      <a:pt x="758" y="869"/>
                    </a:moveTo>
                    <a:lnTo>
                      <a:pt x="758" y="869"/>
                    </a:lnTo>
                    <a:lnTo>
                      <a:pt x="758" y="869"/>
                    </a:lnTo>
                    <a:lnTo>
                      <a:pt x="765" y="870"/>
                    </a:lnTo>
                    <a:lnTo>
                      <a:pt x="770" y="874"/>
                    </a:lnTo>
                    <a:lnTo>
                      <a:pt x="773" y="879"/>
                    </a:lnTo>
                    <a:lnTo>
                      <a:pt x="773" y="884"/>
                    </a:lnTo>
                    <a:lnTo>
                      <a:pt x="773" y="884"/>
                    </a:lnTo>
                    <a:lnTo>
                      <a:pt x="773" y="891"/>
                    </a:lnTo>
                    <a:lnTo>
                      <a:pt x="770" y="896"/>
                    </a:lnTo>
                    <a:lnTo>
                      <a:pt x="765" y="899"/>
                    </a:lnTo>
                    <a:lnTo>
                      <a:pt x="758" y="901"/>
                    </a:lnTo>
                    <a:lnTo>
                      <a:pt x="758" y="901"/>
                    </a:lnTo>
                    <a:lnTo>
                      <a:pt x="753" y="899"/>
                    </a:lnTo>
                    <a:lnTo>
                      <a:pt x="748" y="896"/>
                    </a:lnTo>
                    <a:lnTo>
                      <a:pt x="744" y="891"/>
                    </a:lnTo>
                    <a:lnTo>
                      <a:pt x="743" y="884"/>
                    </a:lnTo>
                    <a:lnTo>
                      <a:pt x="743" y="884"/>
                    </a:lnTo>
                    <a:lnTo>
                      <a:pt x="744" y="879"/>
                    </a:lnTo>
                    <a:lnTo>
                      <a:pt x="748" y="874"/>
                    </a:lnTo>
                    <a:lnTo>
                      <a:pt x="753" y="870"/>
                    </a:lnTo>
                    <a:lnTo>
                      <a:pt x="758" y="869"/>
                    </a:lnTo>
                    <a:lnTo>
                      <a:pt x="758" y="869"/>
                    </a:lnTo>
                    <a:close/>
                    <a:moveTo>
                      <a:pt x="700" y="869"/>
                    </a:moveTo>
                    <a:lnTo>
                      <a:pt x="700" y="869"/>
                    </a:lnTo>
                    <a:lnTo>
                      <a:pt x="700" y="869"/>
                    </a:lnTo>
                    <a:lnTo>
                      <a:pt x="707" y="870"/>
                    </a:lnTo>
                    <a:lnTo>
                      <a:pt x="710" y="874"/>
                    </a:lnTo>
                    <a:lnTo>
                      <a:pt x="714" y="879"/>
                    </a:lnTo>
                    <a:lnTo>
                      <a:pt x="715" y="884"/>
                    </a:lnTo>
                    <a:lnTo>
                      <a:pt x="715" y="884"/>
                    </a:lnTo>
                    <a:lnTo>
                      <a:pt x="714" y="891"/>
                    </a:lnTo>
                    <a:lnTo>
                      <a:pt x="710" y="896"/>
                    </a:lnTo>
                    <a:lnTo>
                      <a:pt x="707" y="899"/>
                    </a:lnTo>
                    <a:lnTo>
                      <a:pt x="700" y="901"/>
                    </a:lnTo>
                    <a:lnTo>
                      <a:pt x="700" y="901"/>
                    </a:lnTo>
                    <a:lnTo>
                      <a:pt x="693" y="899"/>
                    </a:lnTo>
                    <a:lnTo>
                      <a:pt x="690" y="896"/>
                    </a:lnTo>
                    <a:lnTo>
                      <a:pt x="686" y="891"/>
                    </a:lnTo>
                    <a:lnTo>
                      <a:pt x="685" y="884"/>
                    </a:lnTo>
                    <a:lnTo>
                      <a:pt x="685" y="884"/>
                    </a:lnTo>
                    <a:lnTo>
                      <a:pt x="686" y="879"/>
                    </a:lnTo>
                    <a:lnTo>
                      <a:pt x="690" y="874"/>
                    </a:lnTo>
                    <a:lnTo>
                      <a:pt x="693" y="870"/>
                    </a:lnTo>
                    <a:lnTo>
                      <a:pt x="700" y="869"/>
                    </a:lnTo>
                    <a:lnTo>
                      <a:pt x="700" y="869"/>
                    </a:lnTo>
                    <a:close/>
                    <a:moveTo>
                      <a:pt x="642" y="869"/>
                    </a:moveTo>
                    <a:lnTo>
                      <a:pt x="642" y="869"/>
                    </a:lnTo>
                    <a:lnTo>
                      <a:pt x="642" y="869"/>
                    </a:lnTo>
                    <a:lnTo>
                      <a:pt x="647" y="870"/>
                    </a:lnTo>
                    <a:lnTo>
                      <a:pt x="652" y="874"/>
                    </a:lnTo>
                    <a:lnTo>
                      <a:pt x="656" y="879"/>
                    </a:lnTo>
                    <a:lnTo>
                      <a:pt x="658" y="884"/>
                    </a:lnTo>
                    <a:lnTo>
                      <a:pt x="658" y="884"/>
                    </a:lnTo>
                    <a:lnTo>
                      <a:pt x="656" y="891"/>
                    </a:lnTo>
                    <a:lnTo>
                      <a:pt x="652" y="896"/>
                    </a:lnTo>
                    <a:lnTo>
                      <a:pt x="647" y="899"/>
                    </a:lnTo>
                    <a:lnTo>
                      <a:pt x="642" y="901"/>
                    </a:lnTo>
                    <a:lnTo>
                      <a:pt x="642" y="901"/>
                    </a:lnTo>
                    <a:lnTo>
                      <a:pt x="635" y="899"/>
                    </a:lnTo>
                    <a:lnTo>
                      <a:pt x="630" y="896"/>
                    </a:lnTo>
                    <a:lnTo>
                      <a:pt x="627" y="891"/>
                    </a:lnTo>
                    <a:lnTo>
                      <a:pt x="627" y="884"/>
                    </a:lnTo>
                    <a:lnTo>
                      <a:pt x="627" y="884"/>
                    </a:lnTo>
                    <a:lnTo>
                      <a:pt x="627" y="879"/>
                    </a:lnTo>
                    <a:lnTo>
                      <a:pt x="630" y="874"/>
                    </a:lnTo>
                    <a:lnTo>
                      <a:pt x="635" y="870"/>
                    </a:lnTo>
                    <a:lnTo>
                      <a:pt x="642" y="869"/>
                    </a:lnTo>
                    <a:lnTo>
                      <a:pt x="642" y="869"/>
                    </a:lnTo>
                    <a:close/>
                    <a:moveTo>
                      <a:pt x="584" y="869"/>
                    </a:moveTo>
                    <a:lnTo>
                      <a:pt x="584" y="869"/>
                    </a:lnTo>
                    <a:lnTo>
                      <a:pt x="584" y="869"/>
                    </a:lnTo>
                    <a:lnTo>
                      <a:pt x="589" y="870"/>
                    </a:lnTo>
                    <a:lnTo>
                      <a:pt x="595" y="874"/>
                    </a:lnTo>
                    <a:lnTo>
                      <a:pt x="598" y="879"/>
                    </a:lnTo>
                    <a:lnTo>
                      <a:pt x="600" y="884"/>
                    </a:lnTo>
                    <a:lnTo>
                      <a:pt x="600" y="884"/>
                    </a:lnTo>
                    <a:lnTo>
                      <a:pt x="598" y="891"/>
                    </a:lnTo>
                    <a:lnTo>
                      <a:pt x="595" y="896"/>
                    </a:lnTo>
                    <a:lnTo>
                      <a:pt x="589" y="899"/>
                    </a:lnTo>
                    <a:lnTo>
                      <a:pt x="584" y="901"/>
                    </a:lnTo>
                    <a:lnTo>
                      <a:pt x="584" y="901"/>
                    </a:lnTo>
                    <a:lnTo>
                      <a:pt x="577" y="899"/>
                    </a:lnTo>
                    <a:lnTo>
                      <a:pt x="572" y="896"/>
                    </a:lnTo>
                    <a:lnTo>
                      <a:pt x="569" y="891"/>
                    </a:lnTo>
                    <a:lnTo>
                      <a:pt x="567" y="884"/>
                    </a:lnTo>
                    <a:lnTo>
                      <a:pt x="567" y="884"/>
                    </a:lnTo>
                    <a:lnTo>
                      <a:pt x="569" y="879"/>
                    </a:lnTo>
                    <a:lnTo>
                      <a:pt x="572" y="874"/>
                    </a:lnTo>
                    <a:lnTo>
                      <a:pt x="577" y="870"/>
                    </a:lnTo>
                    <a:lnTo>
                      <a:pt x="584" y="869"/>
                    </a:lnTo>
                    <a:lnTo>
                      <a:pt x="584" y="869"/>
                    </a:lnTo>
                    <a:close/>
                    <a:moveTo>
                      <a:pt x="525" y="869"/>
                    </a:moveTo>
                    <a:lnTo>
                      <a:pt x="525" y="869"/>
                    </a:lnTo>
                    <a:lnTo>
                      <a:pt x="525" y="869"/>
                    </a:lnTo>
                    <a:lnTo>
                      <a:pt x="531" y="870"/>
                    </a:lnTo>
                    <a:lnTo>
                      <a:pt x="537" y="874"/>
                    </a:lnTo>
                    <a:lnTo>
                      <a:pt x="540" y="879"/>
                    </a:lnTo>
                    <a:lnTo>
                      <a:pt x="540" y="884"/>
                    </a:lnTo>
                    <a:lnTo>
                      <a:pt x="540" y="884"/>
                    </a:lnTo>
                    <a:lnTo>
                      <a:pt x="540" y="891"/>
                    </a:lnTo>
                    <a:lnTo>
                      <a:pt x="537" y="896"/>
                    </a:lnTo>
                    <a:lnTo>
                      <a:pt x="531" y="899"/>
                    </a:lnTo>
                    <a:lnTo>
                      <a:pt x="525" y="901"/>
                    </a:lnTo>
                    <a:lnTo>
                      <a:pt x="525" y="901"/>
                    </a:lnTo>
                    <a:lnTo>
                      <a:pt x="520" y="899"/>
                    </a:lnTo>
                    <a:lnTo>
                      <a:pt x="514" y="896"/>
                    </a:lnTo>
                    <a:lnTo>
                      <a:pt x="511" y="891"/>
                    </a:lnTo>
                    <a:lnTo>
                      <a:pt x="509" y="884"/>
                    </a:lnTo>
                    <a:lnTo>
                      <a:pt x="509" y="884"/>
                    </a:lnTo>
                    <a:lnTo>
                      <a:pt x="511" y="879"/>
                    </a:lnTo>
                    <a:lnTo>
                      <a:pt x="514" y="874"/>
                    </a:lnTo>
                    <a:lnTo>
                      <a:pt x="520" y="870"/>
                    </a:lnTo>
                    <a:lnTo>
                      <a:pt x="525" y="869"/>
                    </a:lnTo>
                    <a:lnTo>
                      <a:pt x="525" y="869"/>
                    </a:lnTo>
                    <a:close/>
                    <a:moveTo>
                      <a:pt x="467" y="869"/>
                    </a:moveTo>
                    <a:lnTo>
                      <a:pt x="467" y="869"/>
                    </a:lnTo>
                    <a:lnTo>
                      <a:pt x="467" y="869"/>
                    </a:lnTo>
                    <a:lnTo>
                      <a:pt x="474" y="870"/>
                    </a:lnTo>
                    <a:lnTo>
                      <a:pt x="479" y="874"/>
                    </a:lnTo>
                    <a:lnTo>
                      <a:pt x="480" y="879"/>
                    </a:lnTo>
                    <a:lnTo>
                      <a:pt x="482" y="884"/>
                    </a:lnTo>
                    <a:lnTo>
                      <a:pt x="482" y="884"/>
                    </a:lnTo>
                    <a:lnTo>
                      <a:pt x="480" y="891"/>
                    </a:lnTo>
                    <a:lnTo>
                      <a:pt x="479" y="896"/>
                    </a:lnTo>
                    <a:lnTo>
                      <a:pt x="474" y="899"/>
                    </a:lnTo>
                    <a:lnTo>
                      <a:pt x="467" y="901"/>
                    </a:lnTo>
                    <a:lnTo>
                      <a:pt x="467" y="901"/>
                    </a:lnTo>
                    <a:lnTo>
                      <a:pt x="462" y="899"/>
                    </a:lnTo>
                    <a:lnTo>
                      <a:pt x="457" y="896"/>
                    </a:lnTo>
                    <a:lnTo>
                      <a:pt x="453" y="891"/>
                    </a:lnTo>
                    <a:lnTo>
                      <a:pt x="451" y="884"/>
                    </a:lnTo>
                    <a:lnTo>
                      <a:pt x="451" y="884"/>
                    </a:lnTo>
                    <a:lnTo>
                      <a:pt x="453" y="879"/>
                    </a:lnTo>
                    <a:lnTo>
                      <a:pt x="457" y="874"/>
                    </a:lnTo>
                    <a:lnTo>
                      <a:pt x="462" y="870"/>
                    </a:lnTo>
                    <a:lnTo>
                      <a:pt x="467" y="869"/>
                    </a:lnTo>
                    <a:lnTo>
                      <a:pt x="467" y="869"/>
                    </a:lnTo>
                    <a:close/>
                    <a:moveTo>
                      <a:pt x="409" y="869"/>
                    </a:moveTo>
                    <a:lnTo>
                      <a:pt x="409" y="869"/>
                    </a:lnTo>
                    <a:lnTo>
                      <a:pt x="409" y="869"/>
                    </a:lnTo>
                    <a:lnTo>
                      <a:pt x="414" y="870"/>
                    </a:lnTo>
                    <a:lnTo>
                      <a:pt x="419" y="874"/>
                    </a:lnTo>
                    <a:lnTo>
                      <a:pt x="423" y="879"/>
                    </a:lnTo>
                    <a:lnTo>
                      <a:pt x="424" y="884"/>
                    </a:lnTo>
                    <a:lnTo>
                      <a:pt x="424" y="884"/>
                    </a:lnTo>
                    <a:lnTo>
                      <a:pt x="423" y="891"/>
                    </a:lnTo>
                    <a:lnTo>
                      <a:pt x="419" y="896"/>
                    </a:lnTo>
                    <a:lnTo>
                      <a:pt x="414" y="899"/>
                    </a:lnTo>
                    <a:lnTo>
                      <a:pt x="409" y="901"/>
                    </a:lnTo>
                    <a:lnTo>
                      <a:pt x="409" y="901"/>
                    </a:lnTo>
                    <a:lnTo>
                      <a:pt x="402" y="899"/>
                    </a:lnTo>
                    <a:lnTo>
                      <a:pt x="397" y="896"/>
                    </a:lnTo>
                    <a:lnTo>
                      <a:pt x="394" y="891"/>
                    </a:lnTo>
                    <a:lnTo>
                      <a:pt x="394" y="884"/>
                    </a:lnTo>
                    <a:lnTo>
                      <a:pt x="394" y="884"/>
                    </a:lnTo>
                    <a:lnTo>
                      <a:pt x="394" y="879"/>
                    </a:lnTo>
                    <a:lnTo>
                      <a:pt x="397" y="874"/>
                    </a:lnTo>
                    <a:lnTo>
                      <a:pt x="402" y="870"/>
                    </a:lnTo>
                    <a:lnTo>
                      <a:pt x="409" y="869"/>
                    </a:lnTo>
                    <a:lnTo>
                      <a:pt x="409" y="869"/>
                    </a:lnTo>
                    <a:close/>
                    <a:moveTo>
                      <a:pt x="351" y="869"/>
                    </a:moveTo>
                    <a:lnTo>
                      <a:pt x="351" y="869"/>
                    </a:lnTo>
                    <a:lnTo>
                      <a:pt x="351" y="869"/>
                    </a:lnTo>
                    <a:lnTo>
                      <a:pt x="356" y="870"/>
                    </a:lnTo>
                    <a:lnTo>
                      <a:pt x="361" y="874"/>
                    </a:lnTo>
                    <a:lnTo>
                      <a:pt x="365" y="879"/>
                    </a:lnTo>
                    <a:lnTo>
                      <a:pt x="366" y="884"/>
                    </a:lnTo>
                    <a:lnTo>
                      <a:pt x="366" y="884"/>
                    </a:lnTo>
                    <a:lnTo>
                      <a:pt x="365" y="891"/>
                    </a:lnTo>
                    <a:lnTo>
                      <a:pt x="361" y="896"/>
                    </a:lnTo>
                    <a:lnTo>
                      <a:pt x="356" y="899"/>
                    </a:lnTo>
                    <a:lnTo>
                      <a:pt x="351" y="901"/>
                    </a:lnTo>
                    <a:lnTo>
                      <a:pt x="351" y="901"/>
                    </a:lnTo>
                    <a:lnTo>
                      <a:pt x="344" y="899"/>
                    </a:lnTo>
                    <a:lnTo>
                      <a:pt x="339" y="896"/>
                    </a:lnTo>
                    <a:lnTo>
                      <a:pt x="336" y="891"/>
                    </a:lnTo>
                    <a:lnTo>
                      <a:pt x="336" y="884"/>
                    </a:lnTo>
                    <a:lnTo>
                      <a:pt x="336" y="884"/>
                    </a:lnTo>
                    <a:lnTo>
                      <a:pt x="336" y="879"/>
                    </a:lnTo>
                    <a:lnTo>
                      <a:pt x="339" y="874"/>
                    </a:lnTo>
                    <a:lnTo>
                      <a:pt x="344" y="870"/>
                    </a:lnTo>
                    <a:lnTo>
                      <a:pt x="351" y="869"/>
                    </a:lnTo>
                    <a:lnTo>
                      <a:pt x="351" y="869"/>
                    </a:lnTo>
                    <a:close/>
                    <a:moveTo>
                      <a:pt x="291" y="869"/>
                    </a:moveTo>
                    <a:lnTo>
                      <a:pt x="291" y="869"/>
                    </a:lnTo>
                    <a:lnTo>
                      <a:pt x="291" y="869"/>
                    </a:lnTo>
                    <a:lnTo>
                      <a:pt x="298" y="870"/>
                    </a:lnTo>
                    <a:lnTo>
                      <a:pt x="303" y="874"/>
                    </a:lnTo>
                    <a:lnTo>
                      <a:pt x="307" y="879"/>
                    </a:lnTo>
                    <a:lnTo>
                      <a:pt x="307" y="884"/>
                    </a:lnTo>
                    <a:lnTo>
                      <a:pt x="307" y="884"/>
                    </a:lnTo>
                    <a:lnTo>
                      <a:pt x="307" y="891"/>
                    </a:lnTo>
                    <a:lnTo>
                      <a:pt x="303" y="896"/>
                    </a:lnTo>
                    <a:lnTo>
                      <a:pt x="298" y="899"/>
                    </a:lnTo>
                    <a:lnTo>
                      <a:pt x="291" y="901"/>
                    </a:lnTo>
                    <a:lnTo>
                      <a:pt x="291" y="901"/>
                    </a:lnTo>
                    <a:lnTo>
                      <a:pt x="286" y="899"/>
                    </a:lnTo>
                    <a:lnTo>
                      <a:pt x="281" y="896"/>
                    </a:lnTo>
                    <a:lnTo>
                      <a:pt x="278" y="891"/>
                    </a:lnTo>
                    <a:lnTo>
                      <a:pt x="276" y="884"/>
                    </a:lnTo>
                    <a:lnTo>
                      <a:pt x="276" y="884"/>
                    </a:lnTo>
                    <a:lnTo>
                      <a:pt x="278" y="879"/>
                    </a:lnTo>
                    <a:lnTo>
                      <a:pt x="281" y="874"/>
                    </a:lnTo>
                    <a:lnTo>
                      <a:pt x="286" y="870"/>
                    </a:lnTo>
                    <a:lnTo>
                      <a:pt x="291" y="869"/>
                    </a:lnTo>
                    <a:lnTo>
                      <a:pt x="291" y="869"/>
                    </a:lnTo>
                    <a:close/>
                    <a:moveTo>
                      <a:pt x="233" y="869"/>
                    </a:moveTo>
                    <a:lnTo>
                      <a:pt x="233" y="869"/>
                    </a:lnTo>
                    <a:lnTo>
                      <a:pt x="233" y="869"/>
                    </a:lnTo>
                    <a:lnTo>
                      <a:pt x="240" y="870"/>
                    </a:lnTo>
                    <a:lnTo>
                      <a:pt x="245" y="874"/>
                    </a:lnTo>
                    <a:lnTo>
                      <a:pt x="249" y="879"/>
                    </a:lnTo>
                    <a:lnTo>
                      <a:pt x="249" y="884"/>
                    </a:lnTo>
                    <a:lnTo>
                      <a:pt x="249" y="884"/>
                    </a:lnTo>
                    <a:lnTo>
                      <a:pt x="249" y="891"/>
                    </a:lnTo>
                    <a:lnTo>
                      <a:pt x="245" y="896"/>
                    </a:lnTo>
                    <a:lnTo>
                      <a:pt x="240" y="899"/>
                    </a:lnTo>
                    <a:lnTo>
                      <a:pt x="233" y="901"/>
                    </a:lnTo>
                    <a:lnTo>
                      <a:pt x="233" y="901"/>
                    </a:lnTo>
                    <a:lnTo>
                      <a:pt x="228" y="899"/>
                    </a:lnTo>
                    <a:lnTo>
                      <a:pt x="223" y="896"/>
                    </a:lnTo>
                    <a:lnTo>
                      <a:pt x="220" y="891"/>
                    </a:lnTo>
                    <a:lnTo>
                      <a:pt x="218" y="884"/>
                    </a:lnTo>
                    <a:lnTo>
                      <a:pt x="218" y="884"/>
                    </a:lnTo>
                    <a:lnTo>
                      <a:pt x="220" y="879"/>
                    </a:lnTo>
                    <a:lnTo>
                      <a:pt x="223" y="874"/>
                    </a:lnTo>
                    <a:lnTo>
                      <a:pt x="228" y="870"/>
                    </a:lnTo>
                    <a:lnTo>
                      <a:pt x="233" y="869"/>
                    </a:lnTo>
                    <a:lnTo>
                      <a:pt x="233" y="869"/>
                    </a:lnTo>
                    <a:close/>
                    <a:moveTo>
                      <a:pt x="176" y="869"/>
                    </a:moveTo>
                    <a:lnTo>
                      <a:pt x="176" y="869"/>
                    </a:lnTo>
                    <a:lnTo>
                      <a:pt x="176" y="869"/>
                    </a:lnTo>
                    <a:lnTo>
                      <a:pt x="181" y="870"/>
                    </a:lnTo>
                    <a:lnTo>
                      <a:pt x="186" y="874"/>
                    </a:lnTo>
                    <a:lnTo>
                      <a:pt x="189" y="879"/>
                    </a:lnTo>
                    <a:lnTo>
                      <a:pt x="191" y="884"/>
                    </a:lnTo>
                    <a:lnTo>
                      <a:pt x="191" y="884"/>
                    </a:lnTo>
                    <a:lnTo>
                      <a:pt x="189" y="891"/>
                    </a:lnTo>
                    <a:lnTo>
                      <a:pt x="186" y="896"/>
                    </a:lnTo>
                    <a:lnTo>
                      <a:pt x="181" y="899"/>
                    </a:lnTo>
                    <a:lnTo>
                      <a:pt x="176" y="901"/>
                    </a:lnTo>
                    <a:lnTo>
                      <a:pt x="176" y="901"/>
                    </a:lnTo>
                    <a:lnTo>
                      <a:pt x="169" y="899"/>
                    </a:lnTo>
                    <a:lnTo>
                      <a:pt x="164" y="896"/>
                    </a:lnTo>
                    <a:lnTo>
                      <a:pt x="162" y="891"/>
                    </a:lnTo>
                    <a:lnTo>
                      <a:pt x="160" y="884"/>
                    </a:lnTo>
                    <a:lnTo>
                      <a:pt x="160" y="884"/>
                    </a:lnTo>
                    <a:lnTo>
                      <a:pt x="162" y="879"/>
                    </a:lnTo>
                    <a:lnTo>
                      <a:pt x="164" y="874"/>
                    </a:lnTo>
                    <a:lnTo>
                      <a:pt x="169" y="870"/>
                    </a:lnTo>
                    <a:lnTo>
                      <a:pt x="176" y="869"/>
                    </a:lnTo>
                    <a:lnTo>
                      <a:pt x="176" y="869"/>
                    </a:lnTo>
                    <a:close/>
                    <a:moveTo>
                      <a:pt x="118" y="869"/>
                    </a:moveTo>
                    <a:lnTo>
                      <a:pt x="118" y="869"/>
                    </a:lnTo>
                    <a:lnTo>
                      <a:pt x="118" y="869"/>
                    </a:lnTo>
                    <a:lnTo>
                      <a:pt x="123" y="870"/>
                    </a:lnTo>
                    <a:lnTo>
                      <a:pt x="128" y="874"/>
                    </a:lnTo>
                    <a:lnTo>
                      <a:pt x="131" y="879"/>
                    </a:lnTo>
                    <a:lnTo>
                      <a:pt x="133" y="884"/>
                    </a:lnTo>
                    <a:lnTo>
                      <a:pt x="133" y="884"/>
                    </a:lnTo>
                    <a:lnTo>
                      <a:pt x="131" y="891"/>
                    </a:lnTo>
                    <a:lnTo>
                      <a:pt x="128" y="896"/>
                    </a:lnTo>
                    <a:lnTo>
                      <a:pt x="123" y="899"/>
                    </a:lnTo>
                    <a:lnTo>
                      <a:pt x="118" y="901"/>
                    </a:lnTo>
                    <a:lnTo>
                      <a:pt x="118" y="901"/>
                    </a:lnTo>
                    <a:lnTo>
                      <a:pt x="111" y="899"/>
                    </a:lnTo>
                    <a:lnTo>
                      <a:pt x="106" y="896"/>
                    </a:lnTo>
                    <a:lnTo>
                      <a:pt x="102" y="891"/>
                    </a:lnTo>
                    <a:lnTo>
                      <a:pt x="102" y="884"/>
                    </a:lnTo>
                    <a:lnTo>
                      <a:pt x="102" y="884"/>
                    </a:lnTo>
                    <a:lnTo>
                      <a:pt x="102" y="879"/>
                    </a:lnTo>
                    <a:lnTo>
                      <a:pt x="106" y="874"/>
                    </a:lnTo>
                    <a:lnTo>
                      <a:pt x="111" y="870"/>
                    </a:lnTo>
                    <a:lnTo>
                      <a:pt x="118" y="869"/>
                    </a:lnTo>
                    <a:lnTo>
                      <a:pt x="118" y="869"/>
                    </a:lnTo>
                    <a:close/>
                    <a:moveTo>
                      <a:pt x="58" y="869"/>
                    </a:moveTo>
                    <a:lnTo>
                      <a:pt x="58" y="869"/>
                    </a:lnTo>
                    <a:lnTo>
                      <a:pt x="58" y="869"/>
                    </a:lnTo>
                    <a:lnTo>
                      <a:pt x="65" y="870"/>
                    </a:lnTo>
                    <a:lnTo>
                      <a:pt x="70" y="874"/>
                    </a:lnTo>
                    <a:lnTo>
                      <a:pt x="73" y="879"/>
                    </a:lnTo>
                    <a:lnTo>
                      <a:pt x="75" y="884"/>
                    </a:lnTo>
                    <a:lnTo>
                      <a:pt x="75" y="884"/>
                    </a:lnTo>
                    <a:lnTo>
                      <a:pt x="73" y="891"/>
                    </a:lnTo>
                    <a:lnTo>
                      <a:pt x="70" y="896"/>
                    </a:lnTo>
                    <a:lnTo>
                      <a:pt x="65" y="899"/>
                    </a:lnTo>
                    <a:lnTo>
                      <a:pt x="58" y="901"/>
                    </a:lnTo>
                    <a:lnTo>
                      <a:pt x="58" y="901"/>
                    </a:lnTo>
                    <a:lnTo>
                      <a:pt x="53" y="899"/>
                    </a:lnTo>
                    <a:lnTo>
                      <a:pt x="48" y="896"/>
                    </a:lnTo>
                    <a:lnTo>
                      <a:pt x="44" y="891"/>
                    </a:lnTo>
                    <a:lnTo>
                      <a:pt x="43" y="884"/>
                    </a:lnTo>
                    <a:lnTo>
                      <a:pt x="43" y="884"/>
                    </a:lnTo>
                    <a:lnTo>
                      <a:pt x="44" y="879"/>
                    </a:lnTo>
                    <a:lnTo>
                      <a:pt x="48" y="874"/>
                    </a:lnTo>
                    <a:lnTo>
                      <a:pt x="53" y="870"/>
                    </a:lnTo>
                    <a:lnTo>
                      <a:pt x="58" y="869"/>
                    </a:lnTo>
                    <a:lnTo>
                      <a:pt x="58" y="869"/>
                    </a:lnTo>
                    <a:close/>
                    <a:moveTo>
                      <a:pt x="1283" y="824"/>
                    </a:moveTo>
                    <a:lnTo>
                      <a:pt x="1283" y="824"/>
                    </a:lnTo>
                    <a:lnTo>
                      <a:pt x="1283" y="824"/>
                    </a:lnTo>
                    <a:lnTo>
                      <a:pt x="1289" y="826"/>
                    </a:lnTo>
                    <a:lnTo>
                      <a:pt x="1294" y="829"/>
                    </a:lnTo>
                    <a:lnTo>
                      <a:pt x="1298" y="835"/>
                    </a:lnTo>
                    <a:lnTo>
                      <a:pt x="1298" y="841"/>
                    </a:lnTo>
                    <a:lnTo>
                      <a:pt x="1298" y="841"/>
                    </a:lnTo>
                    <a:lnTo>
                      <a:pt x="1298" y="848"/>
                    </a:lnTo>
                    <a:lnTo>
                      <a:pt x="1294" y="853"/>
                    </a:lnTo>
                    <a:lnTo>
                      <a:pt x="1289" y="857"/>
                    </a:lnTo>
                    <a:lnTo>
                      <a:pt x="1283" y="857"/>
                    </a:lnTo>
                    <a:lnTo>
                      <a:pt x="1283" y="857"/>
                    </a:lnTo>
                    <a:lnTo>
                      <a:pt x="1277" y="857"/>
                    </a:lnTo>
                    <a:lnTo>
                      <a:pt x="1272" y="853"/>
                    </a:lnTo>
                    <a:lnTo>
                      <a:pt x="1269" y="848"/>
                    </a:lnTo>
                    <a:lnTo>
                      <a:pt x="1267" y="841"/>
                    </a:lnTo>
                    <a:lnTo>
                      <a:pt x="1267" y="841"/>
                    </a:lnTo>
                    <a:lnTo>
                      <a:pt x="1269" y="835"/>
                    </a:lnTo>
                    <a:lnTo>
                      <a:pt x="1272" y="829"/>
                    </a:lnTo>
                    <a:lnTo>
                      <a:pt x="1277" y="826"/>
                    </a:lnTo>
                    <a:lnTo>
                      <a:pt x="1283" y="824"/>
                    </a:lnTo>
                    <a:lnTo>
                      <a:pt x="1283" y="824"/>
                    </a:lnTo>
                    <a:close/>
                    <a:moveTo>
                      <a:pt x="1225" y="824"/>
                    </a:moveTo>
                    <a:lnTo>
                      <a:pt x="1225" y="824"/>
                    </a:lnTo>
                    <a:lnTo>
                      <a:pt x="1225" y="824"/>
                    </a:lnTo>
                    <a:lnTo>
                      <a:pt x="1231" y="826"/>
                    </a:lnTo>
                    <a:lnTo>
                      <a:pt x="1237" y="829"/>
                    </a:lnTo>
                    <a:lnTo>
                      <a:pt x="1240" y="835"/>
                    </a:lnTo>
                    <a:lnTo>
                      <a:pt x="1240" y="841"/>
                    </a:lnTo>
                    <a:lnTo>
                      <a:pt x="1240" y="841"/>
                    </a:lnTo>
                    <a:lnTo>
                      <a:pt x="1240" y="848"/>
                    </a:lnTo>
                    <a:lnTo>
                      <a:pt x="1237" y="853"/>
                    </a:lnTo>
                    <a:lnTo>
                      <a:pt x="1231" y="857"/>
                    </a:lnTo>
                    <a:lnTo>
                      <a:pt x="1225" y="857"/>
                    </a:lnTo>
                    <a:lnTo>
                      <a:pt x="1225" y="857"/>
                    </a:lnTo>
                    <a:lnTo>
                      <a:pt x="1219" y="857"/>
                    </a:lnTo>
                    <a:lnTo>
                      <a:pt x="1214" y="853"/>
                    </a:lnTo>
                    <a:lnTo>
                      <a:pt x="1211" y="848"/>
                    </a:lnTo>
                    <a:lnTo>
                      <a:pt x="1209" y="841"/>
                    </a:lnTo>
                    <a:lnTo>
                      <a:pt x="1209" y="841"/>
                    </a:lnTo>
                    <a:lnTo>
                      <a:pt x="1211" y="835"/>
                    </a:lnTo>
                    <a:lnTo>
                      <a:pt x="1214" y="829"/>
                    </a:lnTo>
                    <a:lnTo>
                      <a:pt x="1219" y="826"/>
                    </a:lnTo>
                    <a:lnTo>
                      <a:pt x="1225" y="824"/>
                    </a:lnTo>
                    <a:lnTo>
                      <a:pt x="1225" y="824"/>
                    </a:lnTo>
                    <a:close/>
                    <a:moveTo>
                      <a:pt x="1167" y="824"/>
                    </a:moveTo>
                    <a:lnTo>
                      <a:pt x="1167" y="824"/>
                    </a:lnTo>
                    <a:lnTo>
                      <a:pt x="1167" y="824"/>
                    </a:lnTo>
                    <a:lnTo>
                      <a:pt x="1172" y="826"/>
                    </a:lnTo>
                    <a:lnTo>
                      <a:pt x="1177" y="829"/>
                    </a:lnTo>
                    <a:lnTo>
                      <a:pt x="1180" y="835"/>
                    </a:lnTo>
                    <a:lnTo>
                      <a:pt x="1182" y="841"/>
                    </a:lnTo>
                    <a:lnTo>
                      <a:pt x="1182" y="841"/>
                    </a:lnTo>
                    <a:lnTo>
                      <a:pt x="1180" y="848"/>
                    </a:lnTo>
                    <a:lnTo>
                      <a:pt x="1177" y="853"/>
                    </a:lnTo>
                    <a:lnTo>
                      <a:pt x="1172" y="857"/>
                    </a:lnTo>
                    <a:lnTo>
                      <a:pt x="1167" y="857"/>
                    </a:lnTo>
                    <a:lnTo>
                      <a:pt x="1167" y="857"/>
                    </a:lnTo>
                    <a:lnTo>
                      <a:pt x="1160" y="857"/>
                    </a:lnTo>
                    <a:lnTo>
                      <a:pt x="1155" y="853"/>
                    </a:lnTo>
                    <a:lnTo>
                      <a:pt x="1153" y="848"/>
                    </a:lnTo>
                    <a:lnTo>
                      <a:pt x="1151" y="841"/>
                    </a:lnTo>
                    <a:lnTo>
                      <a:pt x="1151" y="841"/>
                    </a:lnTo>
                    <a:lnTo>
                      <a:pt x="1153" y="835"/>
                    </a:lnTo>
                    <a:lnTo>
                      <a:pt x="1155" y="829"/>
                    </a:lnTo>
                    <a:lnTo>
                      <a:pt x="1160" y="826"/>
                    </a:lnTo>
                    <a:lnTo>
                      <a:pt x="1167" y="824"/>
                    </a:lnTo>
                    <a:lnTo>
                      <a:pt x="1167" y="824"/>
                    </a:lnTo>
                    <a:close/>
                    <a:moveTo>
                      <a:pt x="1109" y="824"/>
                    </a:moveTo>
                    <a:lnTo>
                      <a:pt x="1109" y="824"/>
                    </a:lnTo>
                    <a:lnTo>
                      <a:pt x="1109" y="824"/>
                    </a:lnTo>
                    <a:lnTo>
                      <a:pt x="1114" y="826"/>
                    </a:lnTo>
                    <a:lnTo>
                      <a:pt x="1119" y="829"/>
                    </a:lnTo>
                    <a:lnTo>
                      <a:pt x="1122" y="835"/>
                    </a:lnTo>
                    <a:lnTo>
                      <a:pt x="1124" y="841"/>
                    </a:lnTo>
                    <a:lnTo>
                      <a:pt x="1124" y="841"/>
                    </a:lnTo>
                    <a:lnTo>
                      <a:pt x="1122" y="848"/>
                    </a:lnTo>
                    <a:lnTo>
                      <a:pt x="1119" y="853"/>
                    </a:lnTo>
                    <a:lnTo>
                      <a:pt x="1114" y="857"/>
                    </a:lnTo>
                    <a:lnTo>
                      <a:pt x="1109" y="857"/>
                    </a:lnTo>
                    <a:lnTo>
                      <a:pt x="1109" y="857"/>
                    </a:lnTo>
                    <a:lnTo>
                      <a:pt x="1102" y="857"/>
                    </a:lnTo>
                    <a:lnTo>
                      <a:pt x="1097" y="853"/>
                    </a:lnTo>
                    <a:lnTo>
                      <a:pt x="1093" y="848"/>
                    </a:lnTo>
                    <a:lnTo>
                      <a:pt x="1093" y="841"/>
                    </a:lnTo>
                    <a:lnTo>
                      <a:pt x="1093" y="841"/>
                    </a:lnTo>
                    <a:lnTo>
                      <a:pt x="1093" y="835"/>
                    </a:lnTo>
                    <a:lnTo>
                      <a:pt x="1097" y="829"/>
                    </a:lnTo>
                    <a:lnTo>
                      <a:pt x="1102" y="826"/>
                    </a:lnTo>
                    <a:lnTo>
                      <a:pt x="1109" y="824"/>
                    </a:lnTo>
                    <a:lnTo>
                      <a:pt x="1109" y="824"/>
                    </a:lnTo>
                    <a:close/>
                    <a:moveTo>
                      <a:pt x="1049" y="824"/>
                    </a:moveTo>
                    <a:lnTo>
                      <a:pt x="1049" y="824"/>
                    </a:lnTo>
                    <a:lnTo>
                      <a:pt x="1049" y="824"/>
                    </a:lnTo>
                    <a:lnTo>
                      <a:pt x="1056" y="826"/>
                    </a:lnTo>
                    <a:lnTo>
                      <a:pt x="1061" y="829"/>
                    </a:lnTo>
                    <a:lnTo>
                      <a:pt x="1065" y="835"/>
                    </a:lnTo>
                    <a:lnTo>
                      <a:pt x="1066" y="841"/>
                    </a:lnTo>
                    <a:lnTo>
                      <a:pt x="1066" y="841"/>
                    </a:lnTo>
                    <a:lnTo>
                      <a:pt x="1065" y="848"/>
                    </a:lnTo>
                    <a:lnTo>
                      <a:pt x="1061" y="853"/>
                    </a:lnTo>
                    <a:lnTo>
                      <a:pt x="1056" y="857"/>
                    </a:lnTo>
                    <a:lnTo>
                      <a:pt x="1049" y="857"/>
                    </a:lnTo>
                    <a:lnTo>
                      <a:pt x="1049" y="857"/>
                    </a:lnTo>
                    <a:lnTo>
                      <a:pt x="1044" y="857"/>
                    </a:lnTo>
                    <a:lnTo>
                      <a:pt x="1039" y="853"/>
                    </a:lnTo>
                    <a:lnTo>
                      <a:pt x="1036" y="848"/>
                    </a:lnTo>
                    <a:lnTo>
                      <a:pt x="1034" y="841"/>
                    </a:lnTo>
                    <a:lnTo>
                      <a:pt x="1034" y="841"/>
                    </a:lnTo>
                    <a:lnTo>
                      <a:pt x="1036" y="835"/>
                    </a:lnTo>
                    <a:lnTo>
                      <a:pt x="1039" y="829"/>
                    </a:lnTo>
                    <a:lnTo>
                      <a:pt x="1044" y="826"/>
                    </a:lnTo>
                    <a:lnTo>
                      <a:pt x="1049" y="824"/>
                    </a:lnTo>
                    <a:lnTo>
                      <a:pt x="1049" y="824"/>
                    </a:lnTo>
                    <a:close/>
                    <a:moveTo>
                      <a:pt x="991" y="824"/>
                    </a:moveTo>
                    <a:lnTo>
                      <a:pt x="991" y="824"/>
                    </a:lnTo>
                    <a:lnTo>
                      <a:pt x="991" y="824"/>
                    </a:lnTo>
                    <a:lnTo>
                      <a:pt x="998" y="826"/>
                    </a:lnTo>
                    <a:lnTo>
                      <a:pt x="1003" y="829"/>
                    </a:lnTo>
                    <a:lnTo>
                      <a:pt x="1007" y="835"/>
                    </a:lnTo>
                    <a:lnTo>
                      <a:pt x="1007" y="841"/>
                    </a:lnTo>
                    <a:lnTo>
                      <a:pt x="1007" y="841"/>
                    </a:lnTo>
                    <a:lnTo>
                      <a:pt x="1007" y="848"/>
                    </a:lnTo>
                    <a:lnTo>
                      <a:pt x="1003" y="853"/>
                    </a:lnTo>
                    <a:lnTo>
                      <a:pt x="998" y="857"/>
                    </a:lnTo>
                    <a:lnTo>
                      <a:pt x="991" y="857"/>
                    </a:lnTo>
                    <a:lnTo>
                      <a:pt x="991" y="857"/>
                    </a:lnTo>
                    <a:lnTo>
                      <a:pt x="986" y="857"/>
                    </a:lnTo>
                    <a:lnTo>
                      <a:pt x="981" y="853"/>
                    </a:lnTo>
                    <a:lnTo>
                      <a:pt x="978" y="848"/>
                    </a:lnTo>
                    <a:lnTo>
                      <a:pt x="976" y="841"/>
                    </a:lnTo>
                    <a:lnTo>
                      <a:pt x="976" y="841"/>
                    </a:lnTo>
                    <a:lnTo>
                      <a:pt x="978" y="835"/>
                    </a:lnTo>
                    <a:lnTo>
                      <a:pt x="981" y="829"/>
                    </a:lnTo>
                    <a:lnTo>
                      <a:pt x="986" y="826"/>
                    </a:lnTo>
                    <a:lnTo>
                      <a:pt x="991" y="824"/>
                    </a:lnTo>
                    <a:lnTo>
                      <a:pt x="991" y="824"/>
                    </a:lnTo>
                    <a:close/>
                    <a:moveTo>
                      <a:pt x="933" y="824"/>
                    </a:moveTo>
                    <a:lnTo>
                      <a:pt x="933" y="824"/>
                    </a:lnTo>
                    <a:lnTo>
                      <a:pt x="933" y="824"/>
                    </a:lnTo>
                    <a:lnTo>
                      <a:pt x="939" y="826"/>
                    </a:lnTo>
                    <a:lnTo>
                      <a:pt x="944" y="829"/>
                    </a:lnTo>
                    <a:lnTo>
                      <a:pt x="947" y="835"/>
                    </a:lnTo>
                    <a:lnTo>
                      <a:pt x="949" y="841"/>
                    </a:lnTo>
                    <a:lnTo>
                      <a:pt x="949" y="841"/>
                    </a:lnTo>
                    <a:lnTo>
                      <a:pt x="947" y="848"/>
                    </a:lnTo>
                    <a:lnTo>
                      <a:pt x="944" y="853"/>
                    </a:lnTo>
                    <a:lnTo>
                      <a:pt x="939" y="857"/>
                    </a:lnTo>
                    <a:lnTo>
                      <a:pt x="933" y="857"/>
                    </a:lnTo>
                    <a:lnTo>
                      <a:pt x="933" y="857"/>
                    </a:lnTo>
                    <a:lnTo>
                      <a:pt x="927" y="857"/>
                    </a:lnTo>
                    <a:lnTo>
                      <a:pt x="923" y="853"/>
                    </a:lnTo>
                    <a:lnTo>
                      <a:pt x="920" y="848"/>
                    </a:lnTo>
                    <a:lnTo>
                      <a:pt x="918" y="841"/>
                    </a:lnTo>
                    <a:lnTo>
                      <a:pt x="918" y="841"/>
                    </a:lnTo>
                    <a:lnTo>
                      <a:pt x="920" y="835"/>
                    </a:lnTo>
                    <a:lnTo>
                      <a:pt x="923" y="829"/>
                    </a:lnTo>
                    <a:lnTo>
                      <a:pt x="927" y="826"/>
                    </a:lnTo>
                    <a:lnTo>
                      <a:pt x="933" y="824"/>
                    </a:lnTo>
                    <a:lnTo>
                      <a:pt x="933" y="824"/>
                    </a:lnTo>
                    <a:close/>
                    <a:moveTo>
                      <a:pt x="875" y="824"/>
                    </a:moveTo>
                    <a:lnTo>
                      <a:pt x="875" y="824"/>
                    </a:lnTo>
                    <a:lnTo>
                      <a:pt x="875" y="824"/>
                    </a:lnTo>
                    <a:lnTo>
                      <a:pt x="881" y="826"/>
                    </a:lnTo>
                    <a:lnTo>
                      <a:pt x="886" y="829"/>
                    </a:lnTo>
                    <a:lnTo>
                      <a:pt x="889" y="835"/>
                    </a:lnTo>
                    <a:lnTo>
                      <a:pt x="891" y="841"/>
                    </a:lnTo>
                    <a:lnTo>
                      <a:pt x="891" y="841"/>
                    </a:lnTo>
                    <a:lnTo>
                      <a:pt x="889" y="848"/>
                    </a:lnTo>
                    <a:lnTo>
                      <a:pt x="886" y="853"/>
                    </a:lnTo>
                    <a:lnTo>
                      <a:pt x="881" y="857"/>
                    </a:lnTo>
                    <a:lnTo>
                      <a:pt x="875" y="857"/>
                    </a:lnTo>
                    <a:lnTo>
                      <a:pt x="875" y="857"/>
                    </a:lnTo>
                    <a:lnTo>
                      <a:pt x="869" y="857"/>
                    </a:lnTo>
                    <a:lnTo>
                      <a:pt x="864" y="853"/>
                    </a:lnTo>
                    <a:lnTo>
                      <a:pt x="860" y="848"/>
                    </a:lnTo>
                    <a:lnTo>
                      <a:pt x="860" y="841"/>
                    </a:lnTo>
                    <a:lnTo>
                      <a:pt x="860" y="841"/>
                    </a:lnTo>
                    <a:lnTo>
                      <a:pt x="860" y="835"/>
                    </a:lnTo>
                    <a:lnTo>
                      <a:pt x="864" y="829"/>
                    </a:lnTo>
                    <a:lnTo>
                      <a:pt x="869" y="826"/>
                    </a:lnTo>
                    <a:lnTo>
                      <a:pt x="875" y="824"/>
                    </a:lnTo>
                    <a:lnTo>
                      <a:pt x="875" y="824"/>
                    </a:lnTo>
                    <a:close/>
                    <a:moveTo>
                      <a:pt x="816" y="824"/>
                    </a:moveTo>
                    <a:lnTo>
                      <a:pt x="816" y="824"/>
                    </a:lnTo>
                    <a:lnTo>
                      <a:pt x="816" y="824"/>
                    </a:lnTo>
                    <a:lnTo>
                      <a:pt x="823" y="826"/>
                    </a:lnTo>
                    <a:lnTo>
                      <a:pt x="828" y="829"/>
                    </a:lnTo>
                    <a:lnTo>
                      <a:pt x="831" y="835"/>
                    </a:lnTo>
                    <a:lnTo>
                      <a:pt x="833" y="841"/>
                    </a:lnTo>
                    <a:lnTo>
                      <a:pt x="833" y="841"/>
                    </a:lnTo>
                    <a:lnTo>
                      <a:pt x="831" y="848"/>
                    </a:lnTo>
                    <a:lnTo>
                      <a:pt x="828" y="853"/>
                    </a:lnTo>
                    <a:lnTo>
                      <a:pt x="823" y="857"/>
                    </a:lnTo>
                    <a:lnTo>
                      <a:pt x="816" y="857"/>
                    </a:lnTo>
                    <a:lnTo>
                      <a:pt x="816" y="857"/>
                    </a:lnTo>
                    <a:lnTo>
                      <a:pt x="811" y="857"/>
                    </a:lnTo>
                    <a:lnTo>
                      <a:pt x="806" y="853"/>
                    </a:lnTo>
                    <a:lnTo>
                      <a:pt x="802" y="848"/>
                    </a:lnTo>
                    <a:lnTo>
                      <a:pt x="801" y="841"/>
                    </a:lnTo>
                    <a:lnTo>
                      <a:pt x="801" y="841"/>
                    </a:lnTo>
                    <a:lnTo>
                      <a:pt x="802" y="835"/>
                    </a:lnTo>
                    <a:lnTo>
                      <a:pt x="806" y="829"/>
                    </a:lnTo>
                    <a:lnTo>
                      <a:pt x="811" y="826"/>
                    </a:lnTo>
                    <a:lnTo>
                      <a:pt x="816" y="824"/>
                    </a:lnTo>
                    <a:lnTo>
                      <a:pt x="816" y="824"/>
                    </a:lnTo>
                    <a:close/>
                    <a:moveTo>
                      <a:pt x="758" y="824"/>
                    </a:moveTo>
                    <a:lnTo>
                      <a:pt x="758" y="824"/>
                    </a:lnTo>
                    <a:lnTo>
                      <a:pt x="758" y="824"/>
                    </a:lnTo>
                    <a:lnTo>
                      <a:pt x="765" y="826"/>
                    </a:lnTo>
                    <a:lnTo>
                      <a:pt x="770" y="829"/>
                    </a:lnTo>
                    <a:lnTo>
                      <a:pt x="773" y="835"/>
                    </a:lnTo>
                    <a:lnTo>
                      <a:pt x="773" y="841"/>
                    </a:lnTo>
                    <a:lnTo>
                      <a:pt x="773" y="841"/>
                    </a:lnTo>
                    <a:lnTo>
                      <a:pt x="773" y="848"/>
                    </a:lnTo>
                    <a:lnTo>
                      <a:pt x="770" y="853"/>
                    </a:lnTo>
                    <a:lnTo>
                      <a:pt x="765" y="857"/>
                    </a:lnTo>
                    <a:lnTo>
                      <a:pt x="758" y="857"/>
                    </a:lnTo>
                    <a:lnTo>
                      <a:pt x="758" y="857"/>
                    </a:lnTo>
                    <a:lnTo>
                      <a:pt x="753" y="857"/>
                    </a:lnTo>
                    <a:lnTo>
                      <a:pt x="748" y="853"/>
                    </a:lnTo>
                    <a:lnTo>
                      <a:pt x="744" y="848"/>
                    </a:lnTo>
                    <a:lnTo>
                      <a:pt x="743" y="841"/>
                    </a:lnTo>
                    <a:lnTo>
                      <a:pt x="743" y="841"/>
                    </a:lnTo>
                    <a:lnTo>
                      <a:pt x="744" y="835"/>
                    </a:lnTo>
                    <a:lnTo>
                      <a:pt x="748" y="829"/>
                    </a:lnTo>
                    <a:lnTo>
                      <a:pt x="753" y="826"/>
                    </a:lnTo>
                    <a:lnTo>
                      <a:pt x="758" y="824"/>
                    </a:lnTo>
                    <a:lnTo>
                      <a:pt x="758" y="824"/>
                    </a:lnTo>
                    <a:close/>
                    <a:moveTo>
                      <a:pt x="700" y="824"/>
                    </a:moveTo>
                    <a:lnTo>
                      <a:pt x="700" y="824"/>
                    </a:lnTo>
                    <a:lnTo>
                      <a:pt x="700" y="824"/>
                    </a:lnTo>
                    <a:lnTo>
                      <a:pt x="707" y="826"/>
                    </a:lnTo>
                    <a:lnTo>
                      <a:pt x="710" y="829"/>
                    </a:lnTo>
                    <a:lnTo>
                      <a:pt x="714" y="835"/>
                    </a:lnTo>
                    <a:lnTo>
                      <a:pt x="715" y="841"/>
                    </a:lnTo>
                    <a:lnTo>
                      <a:pt x="715" y="841"/>
                    </a:lnTo>
                    <a:lnTo>
                      <a:pt x="714" y="848"/>
                    </a:lnTo>
                    <a:lnTo>
                      <a:pt x="710" y="853"/>
                    </a:lnTo>
                    <a:lnTo>
                      <a:pt x="707" y="857"/>
                    </a:lnTo>
                    <a:lnTo>
                      <a:pt x="700" y="857"/>
                    </a:lnTo>
                    <a:lnTo>
                      <a:pt x="700" y="857"/>
                    </a:lnTo>
                    <a:lnTo>
                      <a:pt x="693" y="857"/>
                    </a:lnTo>
                    <a:lnTo>
                      <a:pt x="690" y="853"/>
                    </a:lnTo>
                    <a:lnTo>
                      <a:pt x="686" y="848"/>
                    </a:lnTo>
                    <a:lnTo>
                      <a:pt x="685" y="841"/>
                    </a:lnTo>
                    <a:lnTo>
                      <a:pt x="685" y="841"/>
                    </a:lnTo>
                    <a:lnTo>
                      <a:pt x="686" y="835"/>
                    </a:lnTo>
                    <a:lnTo>
                      <a:pt x="690" y="829"/>
                    </a:lnTo>
                    <a:lnTo>
                      <a:pt x="693" y="826"/>
                    </a:lnTo>
                    <a:lnTo>
                      <a:pt x="700" y="824"/>
                    </a:lnTo>
                    <a:lnTo>
                      <a:pt x="700" y="824"/>
                    </a:lnTo>
                    <a:close/>
                    <a:moveTo>
                      <a:pt x="642" y="824"/>
                    </a:moveTo>
                    <a:lnTo>
                      <a:pt x="642" y="824"/>
                    </a:lnTo>
                    <a:lnTo>
                      <a:pt x="642" y="824"/>
                    </a:lnTo>
                    <a:lnTo>
                      <a:pt x="647" y="826"/>
                    </a:lnTo>
                    <a:lnTo>
                      <a:pt x="652" y="829"/>
                    </a:lnTo>
                    <a:lnTo>
                      <a:pt x="656" y="835"/>
                    </a:lnTo>
                    <a:lnTo>
                      <a:pt x="658" y="841"/>
                    </a:lnTo>
                    <a:lnTo>
                      <a:pt x="658" y="841"/>
                    </a:lnTo>
                    <a:lnTo>
                      <a:pt x="656" y="848"/>
                    </a:lnTo>
                    <a:lnTo>
                      <a:pt x="652" y="853"/>
                    </a:lnTo>
                    <a:lnTo>
                      <a:pt x="647" y="857"/>
                    </a:lnTo>
                    <a:lnTo>
                      <a:pt x="642" y="857"/>
                    </a:lnTo>
                    <a:lnTo>
                      <a:pt x="642" y="857"/>
                    </a:lnTo>
                    <a:lnTo>
                      <a:pt x="635" y="857"/>
                    </a:lnTo>
                    <a:lnTo>
                      <a:pt x="630" y="853"/>
                    </a:lnTo>
                    <a:lnTo>
                      <a:pt x="627" y="848"/>
                    </a:lnTo>
                    <a:lnTo>
                      <a:pt x="627" y="841"/>
                    </a:lnTo>
                    <a:lnTo>
                      <a:pt x="627" y="841"/>
                    </a:lnTo>
                    <a:lnTo>
                      <a:pt x="627" y="835"/>
                    </a:lnTo>
                    <a:lnTo>
                      <a:pt x="630" y="829"/>
                    </a:lnTo>
                    <a:lnTo>
                      <a:pt x="635" y="826"/>
                    </a:lnTo>
                    <a:lnTo>
                      <a:pt x="642" y="824"/>
                    </a:lnTo>
                    <a:lnTo>
                      <a:pt x="642" y="824"/>
                    </a:lnTo>
                    <a:close/>
                    <a:moveTo>
                      <a:pt x="584" y="824"/>
                    </a:moveTo>
                    <a:lnTo>
                      <a:pt x="584" y="824"/>
                    </a:lnTo>
                    <a:lnTo>
                      <a:pt x="584" y="824"/>
                    </a:lnTo>
                    <a:lnTo>
                      <a:pt x="589" y="826"/>
                    </a:lnTo>
                    <a:lnTo>
                      <a:pt x="595" y="829"/>
                    </a:lnTo>
                    <a:lnTo>
                      <a:pt x="598" y="835"/>
                    </a:lnTo>
                    <a:lnTo>
                      <a:pt x="600" y="841"/>
                    </a:lnTo>
                    <a:lnTo>
                      <a:pt x="600" y="841"/>
                    </a:lnTo>
                    <a:lnTo>
                      <a:pt x="598" y="848"/>
                    </a:lnTo>
                    <a:lnTo>
                      <a:pt x="595" y="853"/>
                    </a:lnTo>
                    <a:lnTo>
                      <a:pt x="589" y="857"/>
                    </a:lnTo>
                    <a:lnTo>
                      <a:pt x="584" y="857"/>
                    </a:lnTo>
                    <a:lnTo>
                      <a:pt x="584" y="857"/>
                    </a:lnTo>
                    <a:lnTo>
                      <a:pt x="577" y="857"/>
                    </a:lnTo>
                    <a:lnTo>
                      <a:pt x="572" y="853"/>
                    </a:lnTo>
                    <a:lnTo>
                      <a:pt x="569" y="848"/>
                    </a:lnTo>
                    <a:lnTo>
                      <a:pt x="567" y="841"/>
                    </a:lnTo>
                    <a:lnTo>
                      <a:pt x="567" y="841"/>
                    </a:lnTo>
                    <a:lnTo>
                      <a:pt x="569" y="835"/>
                    </a:lnTo>
                    <a:lnTo>
                      <a:pt x="572" y="829"/>
                    </a:lnTo>
                    <a:lnTo>
                      <a:pt x="577" y="826"/>
                    </a:lnTo>
                    <a:lnTo>
                      <a:pt x="584" y="824"/>
                    </a:lnTo>
                    <a:lnTo>
                      <a:pt x="584" y="824"/>
                    </a:lnTo>
                    <a:close/>
                    <a:moveTo>
                      <a:pt x="525" y="824"/>
                    </a:moveTo>
                    <a:lnTo>
                      <a:pt x="525" y="824"/>
                    </a:lnTo>
                    <a:lnTo>
                      <a:pt x="525" y="824"/>
                    </a:lnTo>
                    <a:lnTo>
                      <a:pt x="531" y="826"/>
                    </a:lnTo>
                    <a:lnTo>
                      <a:pt x="537" y="829"/>
                    </a:lnTo>
                    <a:lnTo>
                      <a:pt x="540" y="835"/>
                    </a:lnTo>
                    <a:lnTo>
                      <a:pt x="540" y="841"/>
                    </a:lnTo>
                    <a:lnTo>
                      <a:pt x="540" y="841"/>
                    </a:lnTo>
                    <a:lnTo>
                      <a:pt x="540" y="848"/>
                    </a:lnTo>
                    <a:lnTo>
                      <a:pt x="537" y="853"/>
                    </a:lnTo>
                    <a:lnTo>
                      <a:pt x="531" y="857"/>
                    </a:lnTo>
                    <a:lnTo>
                      <a:pt x="525" y="857"/>
                    </a:lnTo>
                    <a:lnTo>
                      <a:pt x="525" y="857"/>
                    </a:lnTo>
                    <a:lnTo>
                      <a:pt x="520" y="857"/>
                    </a:lnTo>
                    <a:lnTo>
                      <a:pt x="514" y="853"/>
                    </a:lnTo>
                    <a:lnTo>
                      <a:pt x="511" y="848"/>
                    </a:lnTo>
                    <a:lnTo>
                      <a:pt x="509" y="841"/>
                    </a:lnTo>
                    <a:lnTo>
                      <a:pt x="509" y="841"/>
                    </a:lnTo>
                    <a:lnTo>
                      <a:pt x="511" y="835"/>
                    </a:lnTo>
                    <a:lnTo>
                      <a:pt x="514" y="829"/>
                    </a:lnTo>
                    <a:lnTo>
                      <a:pt x="520" y="826"/>
                    </a:lnTo>
                    <a:lnTo>
                      <a:pt x="525" y="824"/>
                    </a:lnTo>
                    <a:lnTo>
                      <a:pt x="525" y="824"/>
                    </a:lnTo>
                    <a:close/>
                    <a:moveTo>
                      <a:pt x="467" y="824"/>
                    </a:moveTo>
                    <a:lnTo>
                      <a:pt x="467" y="824"/>
                    </a:lnTo>
                    <a:lnTo>
                      <a:pt x="467" y="824"/>
                    </a:lnTo>
                    <a:lnTo>
                      <a:pt x="474" y="826"/>
                    </a:lnTo>
                    <a:lnTo>
                      <a:pt x="479" y="829"/>
                    </a:lnTo>
                    <a:lnTo>
                      <a:pt x="480" y="835"/>
                    </a:lnTo>
                    <a:lnTo>
                      <a:pt x="482" y="841"/>
                    </a:lnTo>
                    <a:lnTo>
                      <a:pt x="482" y="841"/>
                    </a:lnTo>
                    <a:lnTo>
                      <a:pt x="480" y="848"/>
                    </a:lnTo>
                    <a:lnTo>
                      <a:pt x="479" y="853"/>
                    </a:lnTo>
                    <a:lnTo>
                      <a:pt x="474" y="857"/>
                    </a:lnTo>
                    <a:lnTo>
                      <a:pt x="467" y="857"/>
                    </a:lnTo>
                    <a:lnTo>
                      <a:pt x="467" y="857"/>
                    </a:lnTo>
                    <a:lnTo>
                      <a:pt x="462" y="857"/>
                    </a:lnTo>
                    <a:lnTo>
                      <a:pt x="457" y="853"/>
                    </a:lnTo>
                    <a:lnTo>
                      <a:pt x="453" y="848"/>
                    </a:lnTo>
                    <a:lnTo>
                      <a:pt x="451" y="841"/>
                    </a:lnTo>
                    <a:lnTo>
                      <a:pt x="451" y="841"/>
                    </a:lnTo>
                    <a:lnTo>
                      <a:pt x="453" y="835"/>
                    </a:lnTo>
                    <a:lnTo>
                      <a:pt x="457" y="829"/>
                    </a:lnTo>
                    <a:lnTo>
                      <a:pt x="462" y="826"/>
                    </a:lnTo>
                    <a:lnTo>
                      <a:pt x="467" y="824"/>
                    </a:lnTo>
                    <a:lnTo>
                      <a:pt x="467" y="824"/>
                    </a:lnTo>
                    <a:close/>
                    <a:moveTo>
                      <a:pt x="409" y="824"/>
                    </a:moveTo>
                    <a:lnTo>
                      <a:pt x="409" y="824"/>
                    </a:lnTo>
                    <a:lnTo>
                      <a:pt x="409" y="824"/>
                    </a:lnTo>
                    <a:lnTo>
                      <a:pt x="414" y="826"/>
                    </a:lnTo>
                    <a:lnTo>
                      <a:pt x="419" y="829"/>
                    </a:lnTo>
                    <a:lnTo>
                      <a:pt x="423" y="835"/>
                    </a:lnTo>
                    <a:lnTo>
                      <a:pt x="424" y="841"/>
                    </a:lnTo>
                    <a:lnTo>
                      <a:pt x="424" y="841"/>
                    </a:lnTo>
                    <a:lnTo>
                      <a:pt x="423" y="848"/>
                    </a:lnTo>
                    <a:lnTo>
                      <a:pt x="419" y="853"/>
                    </a:lnTo>
                    <a:lnTo>
                      <a:pt x="414" y="857"/>
                    </a:lnTo>
                    <a:lnTo>
                      <a:pt x="409" y="857"/>
                    </a:lnTo>
                    <a:lnTo>
                      <a:pt x="409" y="857"/>
                    </a:lnTo>
                    <a:lnTo>
                      <a:pt x="402" y="857"/>
                    </a:lnTo>
                    <a:lnTo>
                      <a:pt x="397" y="853"/>
                    </a:lnTo>
                    <a:lnTo>
                      <a:pt x="394" y="848"/>
                    </a:lnTo>
                    <a:lnTo>
                      <a:pt x="394" y="841"/>
                    </a:lnTo>
                    <a:lnTo>
                      <a:pt x="394" y="841"/>
                    </a:lnTo>
                    <a:lnTo>
                      <a:pt x="394" y="835"/>
                    </a:lnTo>
                    <a:lnTo>
                      <a:pt x="397" y="829"/>
                    </a:lnTo>
                    <a:lnTo>
                      <a:pt x="402" y="826"/>
                    </a:lnTo>
                    <a:lnTo>
                      <a:pt x="409" y="824"/>
                    </a:lnTo>
                    <a:lnTo>
                      <a:pt x="409" y="824"/>
                    </a:lnTo>
                    <a:close/>
                    <a:moveTo>
                      <a:pt x="351" y="824"/>
                    </a:moveTo>
                    <a:lnTo>
                      <a:pt x="351" y="824"/>
                    </a:lnTo>
                    <a:lnTo>
                      <a:pt x="351" y="824"/>
                    </a:lnTo>
                    <a:lnTo>
                      <a:pt x="356" y="826"/>
                    </a:lnTo>
                    <a:lnTo>
                      <a:pt x="361" y="829"/>
                    </a:lnTo>
                    <a:lnTo>
                      <a:pt x="365" y="835"/>
                    </a:lnTo>
                    <a:lnTo>
                      <a:pt x="366" y="841"/>
                    </a:lnTo>
                    <a:lnTo>
                      <a:pt x="366" y="841"/>
                    </a:lnTo>
                    <a:lnTo>
                      <a:pt x="365" y="848"/>
                    </a:lnTo>
                    <a:lnTo>
                      <a:pt x="361" y="853"/>
                    </a:lnTo>
                    <a:lnTo>
                      <a:pt x="356" y="857"/>
                    </a:lnTo>
                    <a:lnTo>
                      <a:pt x="351" y="857"/>
                    </a:lnTo>
                    <a:lnTo>
                      <a:pt x="351" y="857"/>
                    </a:lnTo>
                    <a:lnTo>
                      <a:pt x="344" y="857"/>
                    </a:lnTo>
                    <a:lnTo>
                      <a:pt x="339" y="853"/>
                    </a:lnTo>
                    <a:lnTo>
                      <a:pt x="336" y="848"/>
                    </a:lnTo>
                    <a:lnTo>
                      <a:pt x="336" y="841"/>
                    </a:lnTo>
                    <a:lnTo>
                      <a:pt x="336" y="841"/>
                    </a:lnTo>
                    <a:lnTo>
                      <a:pt x="336" y="835"/>
                    </a:lnTo>
                    <a:lnTo>
                      <a:pt x="339" y="829"/>
                    </a:lnTo>
                    <a:lnTo>
                      <a:pt x="344" y="826"/>
                    </a:lnTo>
                    <a:lnTo>
                      <a:pt x="351" y="824"/>
                    </a:lnTo>
                    <a:lnTo>
                      <a:pt x="351" y="824"/>
                    </a:lnTo>
                    <a:close/>
                    <a:moveTo>
                      <a:pt x="291" y="824"/>
                    </a:moveTo>
                    <a:lnTo>
                      <a:pt x="291" y="824"/>
                    </a:lnTo>
                    <a:lnTo>
                      <a:pt x="291" y="824"/>
                    </a:lnTo>
                    <a:lnTo>
                      <a:pt x="298" y="826"/>
                    </a:lnTo>
                    <a:lnTo>
                      <a:pt x="303" y="829"/>
                    </a:lnTo>
                    <a:lnTo>
                      <a:pt x="307" y="835"/>
                    </a:lnTo>
                    <a:lnTo>
                      <a:pt x="307" y="841"/>
                    </a:lnTo>
                    <a:lnTo>
                      <a:pt x="307" y="841"/>
                    </a:lnTo>
                    <a:lnTo>
                      <a:pt x="307" y="848"/>
                    </a:lnTo>
                    <a:lnTo>
                      <a:pt x="303" y="853"/>
                    </a:lnTo>
                    <a:lnTo>
                      <a:pt x="298" y="857"/>
                    </a:lnTo>
                    <a:lnTo>
                      <a:pt x="291" y="857"/>
                    </a:lnTo>
                    <a:lnTo>
                      <a:pt x="291" y="857"/>
                    </a:lnTo>
                    <a:lnTo>
                      <a:pt x="286" y="857"/>
                    </a:lnTo>
                    <a:lnTo>
                      <a:pt x="281" y="853"/>
                    </a:lnTo>
                    <a:lnTo>
                      <a:pt x="278" y="848"/>
                    </a:lnTo>
                    <a:lnTo>
                      <a:pt x="276" y="841"/>
                    </a:lnTo>
                    <a:lnTo>
                      <a:pt x="276" y="841"/>
                    </a:lnTo>
                    <a:lnTo>
                      <a:pt x="278" y="835"/>
                    </a:lnTo>
                    <a:lnTo>
                      <a:pt x="281" y="829"/>
                    </a:lnTo>
                    <a:lnTo>
                      <a:pt x="286" y="826"/>
                    </a:lnTo>
                    <a:lnTo>
                      <a:pt x="291" y="824"/>
                    </a:lnTo>
                    <a:lnTo>
                      <a:pt x="291" y="824"/>
                    </a:lnTo>
                    <a:close/>
                    <a:moveTo>
                      <a:pt x="233" y="824"/>
                    </a:moveTo>
                    <a:lnTo>
                      <a:pt x="233" y="824"/>
                    </a:lnTo>
                    <a:lnTo>
                      <a:pt x="233" y="824"/>
                    </a:lnTo>
                    <a:lnTo>
                      <a:pt x="240" y="826"/>
                    </a:lnTo>
                    <a:lnTo>
                      <a:pt x="245" y="829"/>
                    </a:lnTo>
                    <a:lnTo>
                      <a:pt x="249" y="835"/>
                    </a:lnTo>
                    <a:lnTo>
                      <a:pt x="249" y="841"/>
                    </a:lnTo>
                    <a:lnTo>
                      <a:pt x="249" y="841"/>
                    </a:lnTo>
                    <a:lnTo>
                      <a:pt x="249" y="848"/>
                    </a:lnTo>
                    <a:lnTo>
                      <a:pt x="245" y="853"/>
                    </a:lnTo>
                    <a:lnTo>
                      <a:pt x="240" y="857"/>
                    </a:lnTo>
                    <a:lnTo>
                      <a:pt x="233" y="857"/>
                    </a:lnTo>
                    <a:lnTo>
                      <a:pt x="233" y="857"/>
                    </a:lnTo>
                    <a:lnTo>
                      <a:pt x="228" y="857"/>
                    </a:lnTo>
                    <a:lnTo>
                      <a:pt x="223" y="853"/>
                    </a:lnTo>
                    <a:lnTo>
                      <a:pt x="220" y="848"/>
                    </a:lnTo>
                    <a:lnTo>
                      <a:pt x="218" y="841"/>
                    </a:lnTo>
                    <a:lnTo>
                      <a:pt x="218" y="841"/>
                    </a:lnTo>
                    <a:lnTo>
                      <a:pt x="220" y="835"/>
                    </a:lnTo>
                    <a:lnTo>
                      <a:pt x="223" y="829"/>
                    </a:lnTo>
                    <a:lnTo>
                      <a:pt x="228" y="826"/>
                    </a:lnTo>
                    <a:lnTo>
                      <a:pt x="233" y="824"/>
                    </a:lnTo>
                    <a:lnTo>
                      <a:pt x="233" y="824"/>
                    </a:lnTo>
                    <a:close/>
                    <a:moveTo>
                      <a:pt x="176" y="824"/>
                    </a:moveTo>
                    <a:lnTo>
                      <a:pt x="176" y="824"/>
                    </a:lnTo>
                    <a:lnTo>
                      <a:pt x="176" y="824"/>
                    </a:lnTo>
                    <a:lnTo>
                      <a:pt x="181" y="826"/>
                    </a:lnTo>
                    <a:lnTo>
                      <a:pt x="186" y="829"/>
                    </a:lnTo>
                    <a:lnTo>
                      <a:pt x="189" y="835"/>
                    </a:lnTo>
                    <a:lnTo>
                      <a:pt x="191" y="841"/>
                    </a:lnTo>
                    <a:lnTo>
                      <a:pt x="191" y="841"/>
                    </a:lnTo>
                    <a:lnTo>
                      <a:pt x="189" y="848"/>
                    </a:lnTo>
                    <a:lnTo>
                      <a:pt x="186" y="853"/>
                    </a:lnTo>
                    <a:lnTo>
                      <a:pt x="181" y="857"/>
                    </a:lnTo>
                    <a:lnTo>
                      <a:pt x="176" y="857"/>
                    </a:lnTo>
                    <a:lnTo>
                      <a:pt x="176" y="857"/>
                    </a:lnTo>
                    <a:lnTo>
                      <a:pt x="169" y="857"/>
                    </a:lnTo>
                    <a:lnTo>
                      <a:pt x="164" y="853"/>
                    </a:lnTo>
                    <a:lnTo>
                      <a:pt x="162" y="848"/>
                    </a:lnTo>
                    <a:lnTo>
                      <a:pt x="160" y="841"/>
                    </a:lnTo>
                    <a:lnTo>
                      <a:pt x="160" y="841"/>
                    </a:lnTo>
                    <a:lnTo>
                      <a:pt x="162" y="835"/>
                    </a:lnTo>
                    <a:lnTo>
                      <a:pt x="164" y="829"/>
                    </a:lnTo>
                    <a:lnTo>
                      <a:pt x="169" y="826"/>
                    </a:lnTo>
                    <a:lnTo>
                      <a:pt x="176" y="824"/>
                    </a:lnTo>
                    <a:lnTo>
                      <a:pt x="176" y="824"/>
                    </a:lnTo>
                    <a:close/>
                    <a:moveTo>
                      <a:pt x="118" y="824"/>
                    </a:moveTo>
                    <a:lnTo>
                      <a:pt x="118" y="824"/>
                    </a:lnTo>
                    <a:lnTo>
                      <a:pt x="118" y="824"/>
                    </a:lnTo>
                    <a:lnTo>
                      <a:pt x="123" y="826"/>
                    </a:lnTo>
                    <a:lnTo>
                      <a:pt x="128" y="829"/>
                    </a:lnTo>
                    <a:lnTo>
                      <a:pt x="131" y="835"/>
                    </a:lnTo>
                    <a:lnTo>
                      <a:pt x="133" y="841"/>
                    </a:lnTo>
                    <a:lnTo>
                      <a:pt x="133" y="841"/>
                    </a:lnTo>
                    <a:lnTo>
                      <a:pt x="131" y="848"/>
                    </a:lnTo>
                    <a:lnTo>
                      <a:pt x="128" y="853"/>
                    </a:lnTo>
                    <a:lnTo>
                      <a:pt x="123" y="857"/>
                    </a:lnTo>
                    <a:lnTo>
                      <a:pt x="118" y="857"/>
                    </a:lnTo>
                    <a:lnTo>
                      <a:pt x="118" y="857"/>
                    </a:lnTo>
                    <a:lnTo>
                      <a:pt x="111" y="857"/>
                    </a:lnTo>
                    <a:lnTo>
                      <a:pt x="106" y="853"/>
                    </a:lnTo>
                    <a:lnTo>
                      <a:pt x="102" y="848"/>
                    </a:lnTo>
                    <a:lnTo>
                      <a:pt x="102" y="841"/>
                    </a:lnTo>
                    <a:lnTo>
                      <a:pt x="102" y="841"/>
                    </a:lnTo>
                    <a:lnTo>
                      <a:pt x="102" y="835"/>
                    </a:lnTo>
                    <a:lnTo>
                      <a:pt x="106" y="829"/>
                    </a:lnTo>
                    <a:lnTo>
                      <a:pt x="111" y="826"/>
                    </a:lnTo>
                    <a:lnTo>
                      <a:pt x="118" y="824"/>
                    </a:lnTo>
                    <a:lnTo>
                      <a:pt x="118" y="824"/>
                    </a:lnTo>
                    <a:close/>
                    <a:moveTo>
                      <a:pt x="58" y="824"/>
                    </a:moveTo>
                    <a:lnTo>
                      <a:pt x="58" y="824"/>
                    </a:lnTo>
                    <a:lnTo>
                      <a:pt x="58" y="824"/>
                    </a:lnTo>
                    <a:lnTo>
                      <a:pt x="65" y="826"/>
                    </a:lnTo>
                    <a:lnTo>
                      <a:pt x="70" y="829"/>
                    </a:lnTo>
                    <a:lnTo>
                      <a:pt x="73" y="835"/>
                    </a:lnTo>
                    <a:lnTo>
                      <a:pt x="75" y="841"/>
                    </a:lnTo>
                    <a:lnTo>
                      <a:pt x="75" y="841"/>
                    </a:lnTo>
                    <a:lnTo>
                      <a:pt x="73" y="848"/>
                    </a:lnTo>
                    <a:lnTo>
                      <a:pt x="70" y="853"/>
                    </a:lnTo>
                    <a:lnTo>
                      <a:pt x="65" y="857"/>
                    </a:lnTo>
                    <a:lnTo>
                      <a:pt x="58" y="857"/>
                    </a:lnTo>
                    <a:lnTo>
                      <a:pt x="58" y="857"/>
                    </a:lnTo>
                    <a:lnTo>
                      <a:pt x="53" y="857"/>
                    </a:lnTo>
                    <a:lnTo>
                      <a:pt x="48" y="853"/>
                    </a:lnTo>
                    <a:lnTo>
                      <a:pt x="44" y="848"/>
                    </a:lnTo>
                    <a:lnTo>
                      <a:pt x="43" y="841"/>
                    </a:lnTo>
                    <a:lnTo>
                      <a:pt x="43" y="841"/>
                    </a:lnTo>
                    <a:lnTo>
                      <a:pt x="44" y="835"/>
                    </a:lnTo>
                    <a:lnTo>
                      <a:pt x="48" y="829"/>
                    </a:lnTo>
                    <a:lnTo>
                      <a:pt x="53" y="826"/>
                    </a:lnTo>
                    <a:lnTo>
                      <a:pt x="58" y="824"/>
                    </a:lnTo>
                    <a:lnTo>
                      <a:pt x="58" y="824"/>
                    </a:lnTo>
                    <a:close/>
                    <a:moveTo>
                      <a:pt x="1283" y="782"/>
                    </a:moveTo>
                    <a:lnTo>
                      <a:pt x="1283" y="782"/>
                    </a:lnTo>
                    <a:lnTo>
                      <a:pt x="1283" y="782"/>
                    </a:lnTo>
                    <a:lnTo>
                      <a:pt x="1289" y="783"/>
                    </a:lnTo>
                    <a:lnTo>
                      <a:pt x="1294" y="787"/>
                    </a:lnTo>
                    <a:lnTo>
                      <a:pt x="1298" y="792"/>
                    </a:lnTo>
                    <a:lnTo>
                      <a:pt x="1298" y="797"/>
                    </a:lnTo>
                    <a:lnTo>
                      <a:pt x="1298" y="797"/>
                    </a:lnTo>
                    <a:lnTo>
                      <a:pt x="1298" y="804"/>
                    </a:lnTo>
                    <a:lnTo>
                      <a:pt x="1294" y="809"/>
                    </a:lnTo>
                    <a:lnTo>
                      <a:pt x="1289" y="812"/>
                    </a:lnTo>
                    <a:lnTo>
                      <a:pt x="1283" y="814"/>
                    </a:lnTo>
                    <a:lnTo>
                      <a:pt x="1283" y="814"/>
                    </a:lnTo>
                    <a:lnTo>
                      <a:pt x="1277" y="812"/>
                    </a:lnTo>
                    <a:lnTo>
                      <a:pt x="1272" y="809"/>
                    </a:lnTo>
                    <a:lnTo>
                      <a:pt x="1269" y="804"/>
                    </a:lnTo>
                    <a:lnTo>
                      <a:pt x="1267" y="797"/>
                    </a:lnTo>
                    <a:lnTo>
                      <a:pt x="1267" y="797"/>
                    </a:lnTo>
                    <a:lnTo>
                      <a:pt x="1269" y="792"/>
                    </a:lnTo>
                    <a:lnTo>
                      <a:pt x="1272" y="787"/>
                    </a:lnTo>
                    <a:lnTo>
                      <a:pt x="1277" y="783"/>
                    </a:lnTo>
                    <a:lnTo>
                      <a:pt x="1283" y="782"/>
                    </a:lnTo>
                    <a:lnTo>
                      <a:pt x="1283" y="782"/>
                    </a:lnTo>
                    <a:close/>
                    <a:moveTo>
                      <a:pt x="1225" y="782"/>
                    </a:moveTo>
                    <a:lnTo>
                      <a:pt x="1225" y="782"/>
                    </a:lnTo>
                    <a:lnTo>
                      <a:pt x="1225" y="782"/>
                    </a:lnTo>
                    <a:lnTo>
                      <a:pt x="1231" y="783"/>
                    </a:lnTo>
                    <a:lnTo>
                      <a:pt x="1237" y="787"/>
                    </a:lnTo>
                    <a:lnTo>
                      <a:pt x="1240" y="792"/>
                    </a:lnTo>
                    <a:lnTo>
                      <a:pt x="1240" y="797"/>
                    </a:lnTo>
                    <a:lnTo>
                      <a:pt x="1240" y="797"/>
                    </a:lnTo>
                    <a:lnTo>
                      <a:pt x="1240" y="804"/>
                    </a:lnTo>
                    <a:lnTo>
                      <a:pt x="1237" y="809"/>
                    </a:lnTo>
                    <a:lnTo>
                      <a:pt x="1231" y="812"/>
                    </a:lnTo>
                    <a:lnTo>
                      <a:pt x="1225" y="814"/>
                    </a:lnTo>
                    <a:lnTo>
                      <a:pt x="1225" y="814"/>
                    </a:lnTo>
                    <a:lnTo>
                      <a:pt x="1219" y="812"/>
                    </a:lnTo>
                    <a:lnTo>
                      <a:pt x="1214" y="809"/>
                    </a:lnTo>
                    <a:lnTo>
                      <a:pt x="1211" y="804"/>
                    </a:lnTo>
                    <a:lnTo>
                      <a:pt x="1209" y="797"/>
                    </a:lnTo>
                    <a:lnTo>
                      <a:pt x="1209" y="797"/>
                    </a:lnTo>
                    <a:lnTo>
                      <a:pt x="1211" y="792"/>
                    </a:lnTo>
                    <a:lnTo>
                      <a:pt x="1214" y="787"/>
                    </a:lnTo>
                    <a:lnTo>
                      <a:pt x="1219" y="783"/>
                    </a:lnTo>
                    <a:lnTo>
                      <a:pt x="1225" y="782"/>
                    </a:lnTo>
                    <a:lnTo>
                      <a:pt x="1225" y="782"/>
                    </a:lnTo>
                    <a:close/>
                    <a:moveTo>
                      <a:pt x="1167" y="782"/>
                    </a:moveTo>
                    <a:lnTo>
                      <a:pt x="1167" y="782"/>
                    </a:lnTo>
                    <a:lnTo>
                      <a:pt x="1167" y="782"/>
                    </a:lnTo>
                    <a:lnTo>
                      <a:pt x="1172" y="783"/>
                    </a:lnTo>
                    <a:lnTo>
                      <a:pt x="1177" y="787"/>
                    </a:lnTo>
                    <a:lnTo>
                      <a:pt x="1180" y="792"/>
                    </a:lnTo>
                    <a:lnTo>
                      <a:pt x="1182" y="797"/>
                    </a:lnTo>
                    <a:lnTo>
                      <a:pt x="1182" y="797"/>
                    </a:lnTo>
                    <a:lnTo>
                      <a:pt x="1180" y="804"/>
                    </a:lnTo>
                    <a:lnTo>
                      <a:pt x="1177" y="809"/>
                    </a:lnTo>
                    <a:lnTo>
                      <a:pt x="1172" y="812"/>
                    </a:lnTo>
                    <a:lnTo>
                      <a:pt x="1167" y="814"/>
                    </a:lnTo>
                    <a:lnTo>
                      <a:pt x="1167" y="814"/>
                    </a:lnTo>
                    <a:lnTo>
                      <a:pt x="1160" y="812"/>
                    </a:lnTo>
                    <a:lnTo>
                      <a:pt x="1155" y="809"/>
                    </a:lnTo>
                    <a:lnTo>
                      <a:pt x="1153" y="804"/>
                    </a:lnTo>
                    <a:lnTo>
                      <a:pt x="1151" y="797"/>
                    </a:lnTo>
                    <a:lnTo>
                      <a:pt x="1151" y="797"/>
                    </a:lnTo>
                    <a:lnTo>
                      <a:pt x="1153" y="792"/>
                    </a:lnTo>
                    <a:lnTo>
                      <a:pt x="1155" y="787"/>
                    </a:lnTo>
                    <a:lnTo>
                      <a:pt x="1160" y="783"/>
                    </a:lnTo>
                    <a:lnTo>
                      <a:pt x="1167" y="782"/>
                    </a:lnTo>
                    <a:lnTo>
                      <a:pt x="1167" y="782"/>
                    </a:lnTo>
                    <a:close/>
                    <a:moveTo>
                      <a:pt x="1109" y="782"/>
                    </a:moveTo>
                    <a:lnTo>
                      <a:pt x="1109" y="782"/>
                    </a:lnTo>
                    <a:lnTo>
                      <a:pt x="1109" y="782"/>
                    </a:lnTo>
                    <a:lnTo>
                      <a:pt x="1114" y="783"/>
                    </a:lnTo>
                    <a:lnTo>
                      <a:pt x="1119" y="787"/>
                    </a:lnTo>
                    <a:lnTo>
                      <a:pt x="1122" y="792"/>
                    </a:lnTo>
                    <a:lnTo>
                      <a:pt x="1124" y="797"/>
                    </a:lnTo>
                    <a:lnTo>
                      <a:pt x="1124" y="797"/>
                    </a:lnTo>
                    <a:lnTo>
                      <a:pt x="1122" y="804"/>
                    </a:lnTo>
                    <a:lnTo>
                      <a:pt x="1119" y="809"/>
                    </a:lnTo>
                    <a:lnTo>
                      <a:pt x="1114" y="812"/>
                    </a:lnTo>
                    <a:lnTo>
                      <a:pt x="1109" y="814"/>
                    </a:lnTo>
                    <a:lnTo>
                      <a:pt x="1109" y="814"/>
                    </a:lnTo>
                    <a:lnTo>
                      <a:pt x="1102" y="812"/>
                    </a:lnTo>
                    <a:lnTo>
                      <a:pt x="1097" y="809"/>
                    </a:lnTo>
                    <a:lnTo>
                      <a:pt x="1093" y="804"/>
                    </a:lnTo>
                    <a:lnTo>
                      <a:pt x="1093" y="797"/>
                    </a:lnTo>
                    <a:lnTo>
                      <a:pt x="1093" y="797"/>
                    </a:lnTo>
                    <a:lnTo>
                      <a:pt x="1093" y="792"/>
                    </a:lnTo>
                    <a:lnTo>
                      <a:pt x="1097" y="787"/>
                    </a:lnTo>
                    <a:lnTo>
                      <a:pt x="1102" y="783"/>
                    </a:lnTo>
                    <a:lnTo>
                      <a:pt x="1109" y="782"/>
                    </a:lnTo>
                    <a:lnTo>
                      <a:pt x="1109" y="782"/>
                    </a:lnTo>
                    <a:close/>
                    <a:moveTo>
                      <a:pt x="1049" y="782"/>
                    </a:moveTo>
                    <a:lnTo>
                      <a:pt x="1049" y="782"/>
                    </a:lnTo>
                    <a:lnTo>
                      <a:pt x="1049" y="782"/>
                    </a:lnTo>
                    <a:lnTo>
                      <a:pt x="1056" y="783"/>
                    </a:lnTo>
                    <a:lnTo>
                      <a:pt x="1061" y="787"/>
                    </a:lnTo>
                    <a:lnTo>
                      <a:pt x="1065" y="792"/>
                    </a:lnTo>
                    <a:lnTo>
                      <a:pt x="1066" y="797"/>
                    </a:lnTo>
                    <a:lnTo>
                      <a:pt x="1066" y="797"/>
                    </a:lnTo>
                    <a:lnTo>
                      <a:pt x="1065" y="804"/>
                    </a:lnTo>
                    <a:lnTo>
                      <a:pt x="1061" y="809"/>
                    </a:lnTo>
                    <a:lnTo>
                      <a:pt x="1056" y="812"/>
                    </a:lnTo>
                    <a:lnTo>
                      <a:pt x="1049" y="814"/>
                    </a:lnTo>
                    <a:lnTo>
                      <a:pt x="1049" y="814"/>
                    </a:lnTo>
                    <a:lnTo>
                      <a:pt x="1044" y="812"/>
                    </a:lnTo>
                    <a:lnTo>
                      <a:pt x="1039" y="809"/>
                    </a:lnTo>
                    <a:lnTo>
                      <a:pt x="1036" y="804"/>
                    </a:lnTo>
                    <a:lnTo>
                      <a:pt x="1034" y="797"/>
                    </a:lnTo>
                    <a:lnTo>
                      <a:pt x="1034" y="797"/>
                    </a:lnTo>
                    <a:lnTo>
                      <a:pt x="1036" y="792"/>
                    </a:lnTo>
                    <a:lnTo>
                      <a:pt x="1039" y="787"/>
                    </a:lnTo>
                    <a:lnTo>
                      <a:pt x="1044" y="783"/>
                    </a:lnTo>
                    <a:lnTo>
                      <a:pt x="1049" y="782"/>
                    </a:lnTo>
                    <a:lnTo>
                      <a:pt x="1049" y="782"/>
                    </a:lnTo>
                    <a:close/>
                    <a:moveTo>
                      <a:pt x="991" y="782"/>
                    </a:moveTo>
                    <a:lnTo>
                      <a:pt x="991" y="782"/>
                    </a:lnTo>
                    <a:lnTo>
                      <a:pt x="991" y="782"/>
                    </a:lnTo>
                    <a:lnTo>
                      <a:pt x="998" y="783"/>
                    </a:lnTo>
                    <a:lnTo>
                      <a:pt x="1003" y="787"/>
                    </a:lnTo>
                    <a:lnTo>
                      <a:pt x="1007" y="792"/>
                    </a:lnTo>
                    <a:lnTo>
                      <a:pt x="1007" y="797"/>
                    </a:lnTo>
                    <a:lnTo>
                      <a:pt x="1007" y="797"/>
                    </a:lnTo>
                    <a:lnTo>
                      <a:pt x="1007" y="804"/>
                    </a:lnTo>
                    <a:lnTo>
                      <a:pt x="1003" y="809"/>
                    </a:lnTo>
                    <a:lnTo>
                      <a:pt x="998" y="812"/>
                    </a:lnTo>
                    <a:lnTo>
                      <a:pt x="991" y="814"/>
                    </a:lnTo>
                    <a:lnTo>
                      <a:pt x="991" y="814"/>
                    </a:lnTo>
                    <a:lnTo>
                      <a:pt x="986" y="812"/>
                    </a:lnTo>
                    <a:lnTo>
                      <a:pt x="981" y="809"/>
                    </a:lnTo>
                    <a:lnTo>
                      <a:pt x="978" y="804"/>
                    </a:lnTo>
                    <a:lnTo>
                      <a:pt x="976" y="797"/>
                    </a:lnTo>
                    <a:lnTo>
                      <a:pt x="976" y="797"/>
                    </a:lnTo>
                    <a:lnTo>
                      <a:pt x="978" y="792"/>
                    </a:lnTo>
                    <a:lnTo>
                      <a:pt x="981" y="787"/>
                    </a:lnTo>
                    <a:lnTo>
                      <a:pt x="986" y="783"/>
                    </a:lnTo>
                    <a:lnTo>
                      <a:pt x="991" y="782"/>
                    </a:lnTo>
                    <a:lnTo>
                      <a:pt x="991" y="782"/>
                    </a:lnTo>
                    <a:close/>
                    <a:moveTo>
                      <a:pt x="933" y="782"/>
                    </a:moveTo>
                    <a:lnTo>
                      <a:pt x="933" y="782"/>
                    </a:lnTo>
                    <a:lnTo>
                      <a:pt x="933" y="782"/>
                    </a:lnTo>
                    <a:lnTo>
                      <a:pt x="939" y="783"/>
                    </a:lnTo>
                    <a:lnTo>
                      <a:pt x="944" y="787"/>
                    </a:lnTo>
                    <a:lnTo>
                      <a:pt x="947" y="792"/>
                    </a:lnTo>
                    <a:lnTo>
                      <a:pt x="949" y="797"/>
                    </a:lnTo>
                    <a:lnTo>
                      <a:pt x="949" y="797"/>
                    </a:lnTo>
                    <a:lnTo>
                      <a:pt x="947" y="804"/>
                    </a:lnTo>
                    <a:lnTo>
                      <a:pt x="944" y="809"/>
                    </a:lnTo>
                    <a:lnTo>
                      <a:pt x="939" y="812"/>
                    </a:lnTo>
                    <a:lnTo>
                      <a:pt x="933" y="814"/>
                    </a:lnTo>
                    <a:lnTo>
                      <a:pt x="933" y="814"/>
                    </a:lnTo>
                    <a:lnTo>
                      <a:pt x="927" y="812"/>
                    </a:lnTo>
                    <a:lnTo>
                      <a:pt x="923" y="809"/>
                    </a:lnTo>
                    <a:lnTo>
                      <a:pt x="920" y="804"/>
                    </a:lnTo>
                    <a:lnTo>
                      <a:pt x="918" y="797"/>
                    </a:lnTo>
                    <a:lnTo>
                      <a:pt x="918" y="797"/>
                    </a:lnTo>
                    <a:lnTo>
                      <a:pt x="920" y="792"/>
                    </a:lnTo>
                    <a:lnTo>
                      <a:pt x="923" y="787"/>
                    </a:lnTo>
                    <a:lnTo>
                      <a:pt x="927" y="783"/>
                    </a:lnTo>
                    <a:lnTo>
                      <a:pt x="933" y="782"/>
                    </a:lnTo>
                    <a:lnTo>
                      <a:pt x="933" y="782"/>
                    </a:lnTo>
                    <a:close/>
                    <a:moveTo>
                      <a:pt x="875" y="782"/>
                    </a:moveTo>
                    <a:lnTo>
                      <a:pt x="875" y="782"/>
                    </a:lnTo>
                    <a:lnTo>
                      <a:pt x="875" y="782"/>
                    </a:lnTo>
                    <a:lnTo>
                      <a:pt x="881" y="783"/>
                    </a:lnTo>
                    <a:lnTo>
                      <a:pt x="886" y="787"/>
                    </a:lnTo>
                    <a:lnTo>
                      <a:pt x="889" y="792"/>
                    </a:lnTo>
                    <a:lnTo>
                      <a:pt x="891" y="797"/>
                    </a:lnTo>
                    <a:lnTo>
                      <a:pt x="891" y="797"/>
                    </a:lnTo>
                    <a:lnTo>
                      <a:pt x="889" y="804"/>
                    </a:lnTo>
                    <a:lnTo>
                      <a:pt x="886" y="809"/>
                    </a:lnTo>
                    <a:lnTo>
                      <a:pt x="881" y="812"/>
                    </a:lnTo>
                    <a:lnTo>
                      <a:pt x="875" y="814"/>
                    </a:lnTo>
                    <a:lnTo>
                      <a:pt x="875" y="814"/>
                    </a:lnTo>
                    <a:lnTo>
                      <a:pt x="869" y="812"/>
                    </a:lnTo>
                    <a:lnTo>
                      <a:pt x="864" y="809"/>
                    </a:lnTo>
                    <a:lnTo>
                      <a:pt x="860" y="804"/>
                    </a:lnTo>
                    <a:lnTo>
                      <a:pt x="860" y="797"/>
                    </a:lnTo>
                    <a:lnTo>
                      <a:pt x="860" y="797"/>
                    </a:lnTo>
                    <a:lnTo>
                      <a:pt x="860" y="792"/>
                    </a:lnTo>
                    <a:lnTo>
                      <a:pt x="864" y="787"/>
                    </a:lnTo>
                    <a:lnTo>
                      <a:pt x="869" y="783"/>
                    </a:lnTo>
                    <a:lnTo>
                      <a:pt x="875" y="782"/>
                    </a:lnTo>
                    <a:lnTo>
                      <a:pt x="875" y="782"/>
                    </a:lnTo>
                    <a:close/>
                    <a:moveTo>
                      <a:pt x="816" y="782"/>
                    </a:moveTo>
                    <a:lnTo>
                      <a:pt x="816" y="782"/>
                    </a:lnTo>
                    <a:lnTo>
                      <a:pt x="816" y="782"/>
                    </a:lnTo>
                    <a:lnTo>
                      <a:pt x="823" y="783"/>
                    </a:lnTo>
                    <a:lnTo>
                      <a:pt x="828" y="787"/>
                    </a:lnTo>
                    <a:lnTo>
                      <a:pt x="831" y="792"/>
                    </a:lnTo>
                    <a:lnTo>
                      <a:pt x="833" y="797"/>
                    </a:lnTo>
                    <a:lnTo>
                      <a:pt x="833" y="797"/>
                    </a:lnTo>
                    <a:lnTo>
                      <a:pt x="831" y="804"/>
                    </a:lnTo>
                    <a:lnTo>
                      <a:pt x="828" y="809"/>
                    </a:lnTo>
                    <a:lnTo>
                      <a:pt x="823" y="812"/>
                    </a:lnTo>
                    <a:lnTo>
                      <a:pt x="816" y="814"/>
                    </a:lnTo>
                    <a:lnTo>
                      <a:pt x="816" y="814"/>
                    </a:lnTo>
                    <a:lnTo>
                      <a:pt x="811" y="812"/>
                    </a:lnTo>
                    <a:lnTo>
                      <a:pt x="806" y="809"/>
                    </a:lnTo>
                    <a:lnTo>
                      <a:pt x="802" y="804"/>
                    </a:lnTo>
                    <a:lnTo>
                      <a:pt x="801" y="797"/>
                    </a:lnTo>
                    <a:lnTo>
                      <a:pt x="801" y="797"/>
                    </a:lnTo>
                    <a:lnTo>
                      <a:pt x="802" y="792"/>
                    </a:lnTo>
                    <a:lnTo>
                      <a:pt x="806" y="787"/>
                    </a:lnTo>
                    <a:lnTo>
                      <a:pt x="811" y="783"/>
                    </a:lnTo>
                    <a:lnTo>
                      <a:pt x="816" y="782"/>
                    </a:lnTo>
                    <a:lnTo>
                      <a:pt x="816" y="782"/>
                    </a:lnTo>
                    <a:close/>
                    <a:moveTo>
                      <a:pt x="758" y="782"/>
                    </a:moveTo>
                    <a:lnTo>
                      <a:pt x="758" y="782"/>
                    </a:lnTo>
                    <a:lnTo>
                      <a:pt x="758" y="782"/>
                    </a:lnTo>
                    <a:lnTo>
                      <a:pt x="765" y="783"/>
                    </a:lnTo>
                    <a:lnTo>
                      <a:pt x="770" y="787"/>
                    </a:lnTo>
                    <a:lnTo>
                      <a:pt x="773" y="792"/>
                    </a:lnTo>
                    <a:lnTo>
                      <a:pt x="773" y="797"/>
                    </a:lnTo>
                    <a:lnTo>
                      <a:pt x="773" y="797"/>
                    </a:lnTo>
                    <a:lnTo>
                      <a:pt x="773" y="804"/>
                    </a:lnTo>
                    <a:lnTo>
                      <a:pt x="770" y="809"/>
                    </a:lnTo>
                    <a:lnTo>
                      <a:pt x="765" y="812"/>
                    </a:lnTo>
                    <a:lnTo>
                      <a:pt x="758" y="814"/>
                    </a:lnTo>
                    <a:lnTo>
                      <a:pt x="758" y="814"/>
                    </a:lnTo>
                    <a:lnTo>
                      <a:pt x="753" y="812"/>
                    </a:lnTo>
                    <a:lnTo>
                      <a:pt x="748" y="809"/>
                    </a:lnTo>
                    <a:lnTo>
                      <a:pt x="744" y="804"/>
                    </a:lnTo>
                    <a:lnTo>
                      <a:pt x="743" y="797"/>
                    </a:lnTo>
                    <a:lnTo>
                      <a:pt x="743" y="797"/>
                    </a:lnTo>
                    <a:lnTo>
                      <a:pt x="744" y="792"/>
                    </a:lnTo>
                    <a:lnTo>
                      <a:pt x="748" y="787"/>
                    </a:lnTo>
                    <a:lnTo>
                      <a:pt x="753" y="783"/>
                    </a:lnTo>
                    <a:lnTo>
                      <a:pt x="758" y="782"/>
                    </a:lnTo>
                    <a:lnTo>
                      <a:pt x="758" y="782"/>
                    </a:lnTo>
                    <a:close/>
                    <a:moveTo>
                      <a:pt x="700" y="782"/>
                    </a:moveTo>
                    <a:lnTo>
                      <a:pt x="700" y="782"/>
                    </a:lnTo>
                    <a:lnTo>
                      <a:pt x="700" y="782"/>
                    </a:lnTo>
                    <a:lnTo>
                      <a:pt x="707" y="783"/>
                    </a:lnTo>
                    <a:lnTo>
                      <a:pt x="710" y="787"/>
                    </a:lnTo>
                    <a:lnTo>
                      <a:pt x="714" y="792"/>
                    </a:lnTo>
                    <a:lnTo>
                      <a:pt x="715" y="797"/>
                    </a:lnTo>
                    <a:lnTo>
                      <a:pt x="715" y="797"/>
                    </a:lnTo>
                    <a:lnTo>
                      <a:pt x="714" y="804"/>
                    </a:lnTo>
                    <a:lnTo>
                      <a:pt x="710" y="809"/>
                    </a:lnTo>
                    <a:lnTo>
                      <a:pt x="707" y="812"/>
                    </a:lnTo>
                    <a:lnTo>
                      <a:pt x="700" y="814"/>
                    </a:lnTo>
                    <a:lnTo>
                      <a:pt x="700" y="814"/>
                    </a:lnTo>
                    <a:lnTo>
                      <a:pt x="693" y="812"/>
                    </a:lnTo>
                    <a:lnTo>
                      <a:pt x="690" y="809"/>
                    </a:lnTo>
                    <a:lnTo>
                      <a:pt x="686" y="804"/>
                    </a:lnTo>
                    <a:lnTo>
                      <a:pt x="685" y="797"/>
                    </a:lnTo>
                    <a:lnTo>
                      <a:pt x="685" y="797"/>
                    </a:lnTo>
                    <a:lnTo>
                      <a:pt x="686" y="792"/>
                    </a:lnTo>
                    <a:lnTo>
                      <a:pt x="690" y="787"/>
                    </a:lnTo>
                    <a:lnTo>
                      <a:pt x="693" y="783"/>
                    </a:lnTo>
                    <a:lnTo>
                      <a:pt x="700" y="782"/>
                    </a:lnTo>
                    <a:lnTo>
                      <a:pt x="700" y="782"/>
                    </a:lnTo>
                    <a:close/>
                    <a:moveTo>
                      <a:pt x="642" y="782"/>
                    </a:moveTo>
                    <a:lnTo>
                      <a:pt x="642" y="782"/>
                    </a:lnTo>
                    <a:lnTo>
                      <a:pt x="642" y="782"/>
                    </a:lnTo>
                    <a:lnTo>
                      <a:pt x="647" y="783"/>
                    </a:lnTo>
                    <a:lnTo>
                      <a:pt x="652" y="787"/>
                    </a:lnTo>
                    <a:lnTo>
                      <a:pt x="656" y="792"/>
                    </a:lnTo>
                    <a:lnTo>
                      <a:pt x="658" y="797"/>
                    </a:lnTo>
                    <a:lnTo>
                      <a:pt x="658" y="797"/>
                    </a:lnTo>
                    <a:lnTo>
                      <a:pt x="656" y="804"/>
                    </a:lnTo>
                    <a:lnTo>
                      <a:pt x="652" y="809"/>
                    </a:lnTo>
                    <a:lnTo>
                      <a:pt x="647" y="812"/>
                    </a:lnTo>
                    <a:lnTo>
                      <a:pt x="642" y="814"/>
                    </a:lnTo>
                    <a:lnTo>
                      <a:pt x="642" y="814"/>
                    </a:lnTo>
                    <a:lnTo>
                      <a:pt x="635" y="812"/>
                    </a:lnTo>
                    <a:lnTo>
                      <a:pt x="630" y="809"/>
                    </a:lnTo>
                    <a:lnTo>
                      <a:pt x="627" y="804"/>
                    </a:lnTo>
                    <a:lnTo>
                      <a:pt x="627" y="797"/>
                    </a:lnTo>
                    <a:lnTo>
                      <a:pt x="627" y="797"/>
                    </a:lnTo>
                    <a:lnTo>
                      <a:pt x="627" y="792"/>
                    </a:lnTo>
                    <a:lnTo>
                      <a:pt x="630" y="787"/>
                    </a:lnTo>
                    <a:lnTo>
                      <a:pt x="635" y="783"/>
                    </a:lnTo>
                    <a:lnTo>
                      <a:pt x="642" y="782"/>
                    </a:lnTo>
                    <a:lnTo>
                      <a:pt x="642" y="782"/>
                    </a:lnTo>
                    <a:close/>
                    <a:moveTo>
                      <a:pt x="584" y="782"/>
                    </a:moveTo>
                    <a:lnTo>
                      <a:pt x="584" y="782"/>
                    </a:lnTo>
                    <a:lnTo>
                      <a:pt x="584" y="782"/>
                    </a:lnTo>
                    <a:lnTo>
                      <a:pt x="589" y="783"/>
                    </a:lnTo>
                    <a:lnTo>
                      <a:pt x="595" y="787"/>
                    </a:lnTo>
                    <a:lnTo>
                      <a:pt x="598" y="792"/>
                    </a:lnTo>
                    <a:lnTo>
                      <a:pt x="600" y="797"/>
                    </a:lnTo>
                    <a:lnTo>
                      <a:pt x="600" y="797"/>
                    </a:lnTo>
                    <a:lnTo>
                      <a:pt x="598" y="804"/>
                    </a:lnTo>
                    <a:lnTo>
                      <a:pt x="595" y="809"/>
                    </a:lnTo>
                    <a:lnTo>
                      <a:pt x="589" y="812"/>
                    </a:lnTo>
                    <a:lnTo>
                      <a:pt x="584" y="814"/>
                    </a:lnTo>
                    <a:lnTo>
                      <a:pt x="584" y="814"/>
                    </a:lnTo>
                    <a:lnTo>
                      <a:pt x="577" y="812"/>
                    </a:lnTo>
                    <a:lnTo>
                      <a:pt x="572" y="809"/>
                    </a:lnTo>
                    <a:lnTo>
                      <a:pt x="569" y="804"/>
                    </a:lnTo>
                    <a:lnTo>
                      <a:pt x="567" y="797"/>
                    </a:lnTo>
                    <a:lnTo>
                      <a:pt x="567" y="797"/>
                    </a:lnTo>
                    <a:lnTo>
                      <a:pt x="569" y="792"/>
                    </a:lnTo>
                    <a:lnTo>
                      <a:pt x="572" y="787"/>
                    </a:lnTo>
                    <a:lnTo>
                      <a:pt x="577" y="783"/>
                    </a:lnTo>
                    <a:lnTo>
                      <a:pt x="584" y="782"/>
                    </a:lnTo>
                    <a:lnTo>
                      <a:pt x="584" y="782"/>
                    </a:lnTo>
                    <a:close/>
                    <a:moveTo>
                      <a:pt x="525" y="782"/>
                    </a:moveTo>
                    <a:lnTo>
                      <a:pt x="525" y="782"/>
                    </a:lnTo>
                    <a:lnTo>
                      <a:pt x="525" y="782"/>
                    </a:lnTo>
                    <a:lnTo>
                      <a:pt x="531" y="783"/>
                    </a:lnTo>
                    <a:lnTo>
                      <a:pt x="537" y="787"/>
                    </a:lnTo>
                    <a:lnTo>
                      <a:pt x="540" y="792"/>
                    </a:lnTo>
                    <a:lnTo>
                      <a:pt x="540" y="797"/>
                    </a:lnTo>
                    <a:lnTo>
                      <a:pt x="540" y="797"/>
                    </a:lnTo>
                    <a:lnTo>
                      <a:pt x="540" y="804"/>
                    </a:lnTo>
                    <a:lnTo>
                      <a:pt x="537" y="809"/>
                    </a:lnTo>
                    <a:lnTo>
                      <a:pt x="531" y="812"/>
                    </a:lnTo>
                    <a:lnTo>
                      <a:pt x="525" y="814"/>
                    </a:lnTo>
                    <a:lnTo>
                      <a:pt x="525" y="814"/>
                    </a:lnTo>
                    <a:lnTo>
                      <a:pt x="520" y="812"/>
                    </a:lnTo>
                    <a:lnTo>
                      <a:pt x="514" y="809"/>
                    </a:lnTo>
                    <a:lnTo>
                      <a:pt x="511" y="804"/>
                    </a:lnTo>
                    <a:lnTo>
                      <a:pt x="509" y="797"/>
                    </a:lnTo>
                    <a:lnTo>
                      <a:pt x="509" y="797"/>
                    </a:lnTo>
                    <a:lnTo>
                      <a:pt x="511" y="792"/>
                    </a:lnTo>
                    <a:lnTo>
                      <a:pt x="514" y="787"/>
                    </a:lnTo>
                    <a:lnTo>
                      <a:pt x="520" y="783"/>
                    </a:lnTo>
                    <a:lnTo>
                      <a:pt x="525" y="782"/>
                    </a:lnTo>
                    <a:lnTo>
                      <a:pt x="525" y="782"/>
                    </a:lnTo>
                    <a:close/>
                    <a:moveTo>
                      <a:pt x="467" y="782"/>
                    </a:moveTo>
                    <a:lnTo>
                      <a:pt x="467" y="782"/>
                    </a:lnTo>
                    <a:lnTo>
                      <a:pt x="467" y="782"/>
                    </a:lnTo>
                    <a:lnTo>
                      <a:pt x="474" y="783"/>
                    </a:lnTo>
                    <a:lnTo>
                      <a:pt x="479" y="787"/>
                    </a:lnTo>
                    <a:lnTo>
                      <a:pt x="480" y="792"/>
                    </a:lnTo>
                    <a:lnTo>
                      <a:pt x="482" y="797"/>
                    </a:lnTo>
                    <a:lnTo>
                      <a:pt x="482" y="797"/>
                    </a:lnTo>
                    <a:lnTo>
                      <a:pt x="480" y="804"/>
                    </a:lnTo>
                    <a:lnTo>
                      <a:pt x="479" y="809"/>
                    </a:lnTo>
                    <a:lnTo>
                      <a:pt x="474" y="812"/>
                    </a:lnTo>
                    <a:lnTo>
                      <a:pt x="467" y="814"/>
                    </a:lnTo>
                    <a:lnTo>
                      <a:pt x="467" y="814"/>
                    </a:lnTo>
                    <a:lnTo>
                      <a:pt x="462" y="812"/>
                    </a:lnTo>
                    <a:lnTo>
                      <a:pt x="457" y="809"/>
                    </a:lnTo>
                    <a:lnTo>
                      <a:pt x="453" y="804"/>
                    </a:lnTo>
                    <a:lnTo>
                      <a:pt x="451" y="797"/>
                    </a:lnTo>
                    <a:lnTo>
                      <a:pt x="451" y="797"/>
                    </a:lnTo>
                    <a:lnTo>
                      <a:pt x="453" y="792"/>
                    </a:lnTo>
                    <a:lnTo>
                      <a:pt x="457" y="787"/>
                    </a:lnTo>
                    <a:lnTo>
                      <a:pt x="462" y="783"/>
                    </a:lnTo>
                    <a:lnTo>
                      <a:pt x="467" y="782"/>
                    </a:lnTo>
                    <a:lnTo>
                      <a:pt x="467" y="782"/>
                    </a:lnTo>
                    <a:close/>
                    <a:moveTo>
                      <a:pt x="409" y="782"/>
                    </a:moveTo>
                    <a:lnTo>
                      <a:pt x="409" y="782"/>
                    </a:lnTo>
                    <a:lnTo>
                      <a:pt x="409" y="782"/>
                    </a:lnTo>
                    <a:lnTo>
                      <a:pt x="414" y="783"/>
                    </a:lnTo>
                    <a:lnTo>
                      <a:pt x="419" y="787"/>
                    </a:lnTo>
                    <a:lnTo>
                      <a:pt x="423" y="792"/>
                    </a:lnTo>
                    <a:lnTo>
                      <a:pt x="424" y="797"/>
                    </a:lnTo>
                    <a:lnTo>
                      <a:pt x="424" y="797"/>
                    </a:lnTo>
                    <a:lnTo>
                      <a:pt x="423" y="804"/>
                    </a:lnTo>
                    <a:lnTo>
                      <a:pt x="419" y="809"/>
                    </a:lnTo>
                    <a:lnTo>
                      <a:pt x="414" y="812"/>
                    </a:lnTo>
                    <a:lnTo>
                      <a:pt x="409" y="814"/>
                    </a:lnTo>
                    <a:lnTo>
                      <a:pt x="409" y="814"/>
                    </a:lnTo>
                    <a:lnTo>
                      <a:pt x="402" y="812"/>
                    </a:lnTo>
                    <a:lnTo>
                      <a:pt x="397" y="809"/>
                    </a:lnTo>
                    <a:lnTo>
                      <a:pt x="394" y="804"/>
                    </a:lnTo>
                    <a:lnTo>
                      <a:pt x="394" y="797"/>
                    </a:lnTo>
                    <a:lnTo>
                      <a:pt x="394" y="797"/>
                    </a:lnTo>
                    <a:lnTo>
                      <a:pt x="394" y="792"/>
                    </a:lnTo>
                    <a:lnTo>
                      <a:pt x="397" y="787"/>
                    </a:lnTo>
                    <a:lnTo>
                      <a:pt x="402" y="783"/>
                    </a:lnTo>
                    <a:lnTo>
                      <a:pt x="409" y="782"/>
                    </a:lnTo>
                    <a:lnTo>
                      <a:pt x="409" y="782"/>
                    </a:lnTo>
                    <a:close/>
                    <a:moveTo>
                      <a:pt x="351" y="782"/>
                    </a:moveTo>
                    <a:lnTo>
                      <a:pt x="351" y="782"/>
                    </a:lnTo>
                    <a:lnTo>
                      <a:pt x="351" y="782"/>
                    </a:lnTo>
                    <a:lnTo>
                      <a:pt x="356" y="783"/>
                    </a:lnTo>
                    <a:lnTo>
                      <a:pt x="361" y="787"/>
                    </a:lnTo>
                    <a:lnTo>
                      <a:pt x="365" y="792"/>
                    </a:lnTo>
                    <a:lnTo>
                      <a:pt x="366" y="797"/>
                    </a:lnTo>
                    <a:lnTo>
                      <a:pt x="366" y="797"/>
                    </a:lnTo>
                    <a:lnTo>
                      <a:pt x="365" y="804"/>
                    </a:lnTo>
                    <a:lnTo>
                      <a:pt x="361" y="809"/>
                    </a:lnTo>
                    <a:lnTo>
                      <a:pt x="356" y="812"/>
                    </a:lnTo>
                    <a:lnTo>
                      <a:pt x="351" y="814"/>
                    </a:lnTo>
                    <a:lnTo>
                      <a:pt x="351" y="814"/>
                    </a:lnTo>
                    <a:lnTo>
                      <a:pt x="344" y="812"/>
                    </a:lnTo>
                    <a:lnTo>
                      <a:pt x="339" y="809"/>
                    </a:lnTo>
                    <a:lnTo>
                      <a:pt x="336" y="804"/>
                    </a:lnTo>
                    <a:lnTo>
                      <a:pt x="336" y="797"/>
                    </a:lnTo>
                    <a:lnTo>
                      <a:pt x="336" y="797"/>
                    </a:lnTo>
                    <a:lnTo>
                      <a:pt x="336" y="792"/>
                    </a:lnTo>
                    <a:lnTo>
                      <a:pt x="339" y="787"/>
                    </a:lnTo>
                    <a:lnTo>
                      <a:pt x="344" y="783"/>
                    </a:lnTo>
                    <a:lnTo>
                      <a:pt x="351" y="782"/>
                    </a:lnTo>
                    <a:lnTo>
                      <a:pt x="351" y="782"/>
                    </a:lnTo>
                    <a:close/>
                    <a:moveTo>
                      <a:pt x="291" y="782"/>
                    </a:moveTo>
                    <a:lnTo>
                      <a:pt x="291" y="782"/>
                    </a:lnTo>
                    <a:lnTo>
                      <a:pt x="291" y="782"/>
                    </a:lnTo>
                    <a:lnTo>
                      <a:pt x="298" y="783"/>
                    </a:lnTo>
                    <a:lnTo>
                      <a:pt x="303" y="787"/>
                    </a:lnTo>
                    <a:lnTo>
                      <a:pt x="307" y="792"/>
                    </a:lnTo>
                    <a:lnTo>
                      <a:pt x="307" y="797"/>
                    </a:lnTo>
                    <a:lnTo>
                      <a:pt x="307" y="797"/>
                    </a:lnTo>
                    <a:lnTo>
                      <a:pt x="307" y="804"/>
                    </a:lnTo>
                    <a:lnTo>
                      <a:pt x="303" y="809"/>
                    </a:lnTo>
                    <a:lnTo>
                      <a:pt x="298" y="812"/>
                    </a:lnTo>
                    <a:lnTo>
                      <a:pt x="291" y="814"/>
                    </a:lnTo>
                    <a:lnTo>
                      <a:pt x="291" y="814"/>
                    </a:lnTo>
                    <a:lnTo>
                      <a:pt x="286" y="812"/>
                    </a:lnTo>
                    <a:lnTo>
                      <a:pt x="281" y="809"/>
                    </a:lnTo>
                    <a:lnTo>
                      <a:pt x="278" y="804"/>
                    </a:lnTo>
                    <a:lnTo>
                      <a:pt x="276" y="797"/>
                    </a:lnTo>
                    <a:lnTo>
                      <a:pt x="276" y="797"/>
                    </a:lnTo>
                    <a:lnTo>
                      <a:pt x="278" y="792"/>
                    </a:lnTo>
                    <a:lnTo>
                      <a:pt x="281" y="787"/>
                    </a:lnTo>
                    <a:lnTo>
                      <a:pt x="286" y="783"/>
                    </a:lnTo>
                    <a:lnTo>
                      <a:pt x="291" y="782"/>
                    </a:lnTo>
                    <a:lnTo>
                      <a:pt x="291" y="782"/>
                    </a:lnTo>
                    <a:close/>
                    <a:moveTo>
                      <a:pt x="233" y="782"/>
                    </a:moveTo>
                    <a:lnTo>
                      <a:pt x="233" y="782"/>
                    </a:lnTo>
                    <a:lnTo>
                      <a:pt x="233" y="782"/>
                    </a:lnTo>
                    <a:lnTo>
                      <a:pt x="240" y="783"/>
                    </a:lnTo>
                    <a:lnTo>
                      <a:pt x="245" y="787"/>
                    </a:lnTo>
                    <a:lnTo>
                      <a:pt x="249" y="792"/>
                    </a:lnTo>
                    <a:lnTo>
                      <a:pt x="249" y="797"/>
                    </a:lnTo>
                    <a:lnTo>
                      <a:pt x="249" y="797"/>
                    </a:lnTo>
                    <a:lnTo>
                      <a:pt x="249" y="804"/>
                    </a:lnTo>
                    <a:lnTo>
                      <a:pt x="245" y="809"/>
                    </a:lnTo>
                    <a:lnTo>
                      <a:pt x="240" y="812"/>
                    </a:lnTo>
                    <a:lnTo>
                      <a:pt x="233" y="814"/>
                    </a:lnTo>
                    <a:lnTo>
                      <a:pt x="233" y="814"/>
                    </a:lnTo>
                    <a:lnTo>
                      <a:pt x="228" y="812"/>
                    </a:lnTo>
                    <a:lnTo>
                      <a:pt x="223" y="809"/>
                    </a:lnTo>
                    <a:lnTo>
                      <a:pt x="220" y="804"/>
                    </a:lnTo>
                    <a:lnTo>
                      <a:pt x="218" y="797"/>
                    </a:lnTo>
                    <a:lnTo>
                      <a:pt x="218" y="797"/>
                    </a:lnTo>
                    <a:lnTo>
                      <a:pt x="220" y="792"/>
                    </a:lnTo>
                    <a:lnTo>
                      <a:pt x="223" y="787"/>
                    </a:lnTo>
                    <a:lnTo>
                      <a:pt x="228" y="783"/>
                    </a:lnTo>
                    <a:lnTo>
                      <a:pt x="233" y="782"/>
                    </a:lnTo>
                    <a:lnTo>
                      <a:pt x="233" y="782"/>
                    </a:lnTo>
                    <a:close/>
                    <a:moveTo>
                      <a:pt x="176" y="782"/>
                    </a:moveTo>
                    <a:lnTo>
                      <a:pt x="176" y="782"/>
                    </a:lnTo>
                    <a:lnTo>
                      <a:pt x="176" y="782"/>
                    </a:lnTo>
                    <a:lnTo>
                      <a:pt x="181" y="783"/>
                    </a:lnTo>
                    <a:lnTo>
                      <a:pt x="186" y="787"/>
                    </a:lnTo>
                    <a:lnTo>
                      <a:pt x="189" y="792"/>
                    </a:lnTo>
                    <a:lnTo>
                      <a:pt x="191" y="797"/>
                    </a:lnTo>
                    <a:lnTo>
                      <a:pt x="191" y="797"/>
                    </a:lnTo>
                    <a:lnTo>
                      <a:pt x="189" y="804"/>
                    </a:lnTo>
                    <a:lnTo>
                      <a:pt x="186" y="809"/>
                    </a:lnTo>
                    <a:lnTo>
                      <a:pt x="181" y="812"/>
                    </a:lnTo>
                    <a:lnTo>
                      <a:pt x="176" y="814"/>
                    </a:lnTo>
                    <a:lnTo>
                      <a:pt x="176" y="814"/>
                    </a:lnTo>
                    <a:lnTo>
                      <a:pt x="169" y="812"/>
                    </a:lnTo>
                    <a:lnTo>
                      <a:pt x="164" y="809"/>
                    </a:lnTo>
                    <a:lnTo>
                      <a:pt x="162" y="804"/>
                    </a:lnTo>
                    <a:lnTo>
                      <a:pt x="160" y="797"/>
                    </a:lnTo>
                    <a:lnTo>
                      <a:pt x="160" y="797"/>
                    </a:lnTo>
                    <a:lnTo>
                      <a:pt x="162" y="792"/>
                    </a:lnTo>
                    <a:lnTo>
                      <a:pt x="164" y="787"/>
                    </a:lnTo>
                    <a:lnTo>
                      <a:pt x="169" y="783"/>
                    </a:lnTo>
                    <a:lnTo>
                      <a:pt x="176" y="782"/>
                    </a:lnTo>
                    <a:lnTo>
                      <a:pt x="176" y="782"/>
                    </a:lnTo>
                    <a:close/>
                    <a:moveTo>
                      <a:pt x="118" y="782"/>
                    </a:moveTo>
                    <a:lnTo>
                      <a:pt x="118" y="782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8" y="787"/>
                    </a:lnTo>
                    <a:lnTo>
                      <a:pt x="131" y="792"/>
                    </a:lnTo>
                    <a:lnTo>
                      <a:pt x="133" y="797"/>
                    </a:lnTo>
                    <a:lnTo>
                      <a:pt x="133" y="797"/>
                    </a:lnTo>
                    <a:lnTo>
                      <a:pt x="131" y="804"/>
                    </a:lnTo>
                    <a:lnTo>
                      <a:pt x="128" y="809"/>
                    </a:lnTo>
                    <a:lnTo>
                      <a:pt x="123" y="812"/>
                    </a:lnTo>
                    <a:lnTo>
                      <a:pt x="118" y="814"/>
                    </a:lnTo>
                    <a:lnTo>
                      <a:pt x="118" y="814"/>
                    </a:lnTo>
                    <a:lnTo>
                      <a:pt x="111" y="812"/>
                    </a:lnTo>
                    <a:lnTo>
                      <a:pt x="106" y="809"/>
                    </a:lnTo>
                    <a:lnTo>
                      <a:pt x="102" y="804"/>
                    </a:lnTo>
                    <a:lnTo>
                      <a:pt x="102" y="797"/>
                    </a:lnTo>
                    <a:lnTo>
                      <a:pt x="102" y="797"/>
                    </a:lnTo>
                    <a:lnTo>
                      <a:pt x="102" y="792"/>
                    </a:lnTo>
                    <a:lnTo>
                      <a:pt x="106" y="787"/>
                    </a:lnTo>
                    <a:lnTo>
                      <a:pt x="111" y="783"/>
                    </a:lnTo>
                    <a:lnTo>
                      <a:pt x="118" y="782"/>
                    </a:lnTo>
                    <a:lnTo>
                      <a:pt x="118" y="782"/>
                    </a:lnTo>
                    <a:close/>
                    <a:moveTo>
                      <a:pt x="58" y="782"/>
                    </a:moveTo>
                    <a:lnTo>
                      <a:pt x="58" y="782"/>
                    </a:lnTo>
                    <a:lnTo>
                      <a:pt x="58" y="782"/>
                    </a:lnTo>
                    <a:lnTo>
                      <a:pt x="65" y="783"/>
                    </a:lnTo>
                    <a:lnTo>
                      <a:pt x="70" y="787"/>
                    </a:lnTo>
                    <a:lnTo>
                      <a:pt x="73" y="792"/>
                    </a:lnTo>
                    <a:lnTo>
                      <a:pt x="75" y="797"/>
                    </a:lnTo>
                    <a:lnTo>
                      <a:pt x="75" y="797"/>
                    </a:lnTo>
                    <a:lnTo>
                      <a:pt x="73" y="804"/>
                    </a:lnTo>
                    <a:lnTo>
                      <a:pt x="70" y="809"/>
                    </a:lnTo>
                    <a:lnTo>
                      <a:pt x="65" y="812"/>
                    </a:lnTo>
                    <a:lnTo>
                      <a:pt x="58" y="814"/>
                    </a:lnTo>
                    <a:lnTo>
                      <a:pt x="58" y="814"/>
                    </a:lnTo>
                    <a:lnTo>
                      <a:pt x="53" y="812"/>
                    </a:lnTo>
                    <a:lnTo>
                      <a:pt x="48" y="809"/>
                    </a:lnTo>
                    <a:lnTo>
                      <a:pt x="44" y="804"/>
                    </a:lnTo>
                    <a:lnTo>
                      <a:pt x="43" y="797"/>
                    </a:lnTo>
                    <a:lnTo>
                      <a:pt x="43" y="797"/>
                    </a:lnTo>
                    <a:lnTo>
                      <a:pt x="44" y="792"/>
                    </a:lnTo>
                    <a:lnTo>
                      <a:pt x="48" y="787"/>
                    </a:lnTo>
                    <a:lnTo>
                      <a:pt x="53" y="783"/>
                    </a:lnTo>
                    <a:lnTo>
                      <a:pt x="58" y="782"/>
                    </a:lnTo>
                    <a:lnTo>
                      <a:pt x="58" y="782"/>
                    </a:lnTo>
                    <a:close/>
                    <a:moveTo>
                      <a:pt x="1283" y="737"/>
                    </a:moveTo>
                    <a:lnTo>
                      <a:pt x="1283" y="737"/>
                    </a:lnTo>
                    <a:lnTo>
                      <a:pt x="1283" y="737"/>
                    </a:lnTo>
                    <a:lnTo>
                      <a:pt x="1289" y="739"/>
                    </a:lnTo>
                    <a:lnTo>
                      <a:pt x="1294" y="743"/>
                    </a:lnTo>
                    <a:lnTo>
                      <a:pt x="1298" y="748"/>
                    </a:lnTo>
                    <a:lnTo>
                      <a:pt x="1298" y="754"/>
                    </a:lnTo>
                    <a:lnTo>
                      <a:pt x="1298" y="754"/>
                    </a:lnTo>
                    <a:lnTo>
                      <a:pt x="1298" y="761"/>
                    </a:lnTo>
                    <a:lnTo>
                      <a:pt x="1294" y="766"/>
                    </a:lnTo>
                    <a:lnTo>
                      <a:pt x="1289" y="770"/>
                    </a:lnTo>
                    <a:lnTo>
                      <a:pt x="1283" y="770"/>
                    </a:lnTo>
                    <a:lnTo>
                      <a:pt x="1283" y="770"/>
                    </a:lnTo>
                    <a:lnTo>
                      <a:pt x="1277" y="770"/>
                    </a:lnTo>
                    <a:lnTo>
                      <a:pt x="1272" y="766"/>
                    </a:lnTo>
                    <a:lnTo>
                      <a:pt x="1269" y="761"/>
                    </a:lnTo>
                    <a:lnTo>
                      <a:pt x="1267" y="754"/>
                    </a:lnTo>
                    <a:lnTo>
                      <a:pt x="1267" y="754"/>
                    </a:lnTo>
                    <a:lnTo>
                      <a:pt x="1269" y="748"/>
                    </a:lnTo>
                    <a:lnTo>
                      <a:pt x="1272" y="743"/>
                    </a:lnTo>
                    <a:lnTo>
                      <a:pt x="1277" y="739"/>
                    </a:lnTo>
                    <a:lnTo>
                      <a:pt x="1283" y="737"/>
                    </a:lnTo>
                    <a:lnTo>
                      <a:pt x="1283" y="737"/>
                    </a:lnTo>
                    <a:close/>
                    <a:moveTo>
                      <a:pt x="1225" y="737"/>
                    </a:moveTo>
                    <a:lnTo>
                      <a:pt x="1225" y="737"/>
                    </a:lnTo>
                    <a:lnTo>
                      <a:pt x="1225" y="737"/>
                    </a:lnTo>
                    <a:lnTo>
                      <a:pt x="1231" y="739"/>
                    </a:lnTo>
                    <a:lnTo>
                      <a:pt x="1237" y="743"/>
                    </a:lnTo>
                    <a:lnTo>
                      <a:pt x="1240" y="748"/>
                    </a:lnTo>
                    <a:lnTo>
                      <a:pt x="1240" y="754"/>
                    </a:lnTo>
                    <a:lnTo>
                      <a:pt x="1240" y="754"/>
                    </a:lnTo>
                    <a:lnTo>
                      <a:pt x="1240" y="761"/>
                    </a:lnTo>
                    <a:lnTo>
                      <a:pt x="1237" y="766"/>
                    </a:lnTo>
                    <a:lnTo>
                      <a:pt x="1231" y="770"/>
                    </a:lnTo>
                    <a:lnTo>
                      <a:pt x="1225" y="770"/>
                    </a:lnTo>
                    <a:lnTo>
                      <a:pt x="1225" y="770"/>
                    </a:lnTo>
                    <a:lnTo>
                      <a:pt x="1219" y="770"/>
                    </a:lnTo>
                    <a:lnTo>
                      <a:pt x="1214" y="766"/>
                    </a:lnTo>
                    <a:lnTo>
                      <a:pt x="1211" y="761"/>
                    </a:lnTo>
                    <a:lnTo>
                      <a:pt x="1209" y="754"/>
                    </a:lnTo>
                    <a:lnTo>
                      <a:pt x="1209" y="754"/>
                    </a:lnTo>
                    <a:lnTo>
                      <a:pt x="1211" y="748"/>
                    </a:lnTo>
                    <a:lnTo>
                      <a:pt x="1214" y="743"/>
                    </a:lnTo>
                    <a:lnTo>
                      <a:pt x="1219" y="739"/>
                    </a:lnTo>
                    <a:lnTo>
                      <a:pt x="1225" y="737"/>
                    </a:lnTo>
                    <a:lnTo>
                      <a:pt x="1225" y="737"/>
                    </a:lnTo>
                    <a:close/>
                    <a:moveTo>
                      <a:pt x="1167" y="737"/>
                    </a:moveTo>
                    <a:lnTo>
                      <a:pt x="1167" y="737"/>
                    </a:lnTo>
                    <a:lnTo>
                      <a:pt x="1167" y="737"/>
                    </a:lnTo>
                    <a:lnTo>
                      <a:pt x="1172" y="739"/>
                    </a:lnTo>
                    <a:lnTo>
                      <a:pt x="1177" y="743"/>
                    </a:lnTo>
                    <a:lnTo>
                      <a:pt x="1180" y="748"/>
                    </a:lnTo>
                    <a:lnTo>
                      <a:pt x="1182" y="754"/>
                    </a:lnTo>
                    <a:lnTo>
                      <a:pt x="1182" y="754"/>
                    </a:lnTo>
                    <a:lnTo>
                      <a:pt x="1180" y="761"/>
                    </a:lnTo>
                    <a:lnTo>
                      <a:pt x="1177" y="766"/>
                    </a:lnTo>
                    <a:lnTo>
                      <a:pt x="1172" y="770"/>
                    </a:lnTo>
                    <a:lnTo>
                      <a:pt x="1167" y="770"/>
                    </a:lnTo>
                    <a:lnTo>
                      <a:pt x="1167" y="770"/>
                    </a:lnTo>
                    <a:lnTo>
                      <a:pt x="1160" y="770"/>
                    </a:lnTo>
                    <a:lnTo>
                      <a:pt x="1155" y="766"/>
                    </a:lnTo>
                    <a:lnTo>
                      <a:pt x="1153" y="761"/>
                    </a:lnTo>
                    <a:lnTo>
                      <a:pt x="1151" y="754"/>
                    </a:lnTo>
                    <a:lnTo>
                      <a:pt x="1151" y="754"/>
                    </a:lnTo>
                    <a:lnTo>
                      <a:pt x="1153" y="748"/>
                    </a:lnTo>
                    <a:lnTo>
                      <a:pt x="1155" y="743"/>
                    </a:lnTo>
                    <a:lnTo>
                      <a:pt x="1160" y="739"/>
                    </a:lnTo>
                    <a:lnTo>
                      <a:pt x="1167" y="737"/>
                    </a:lnTo>
                    <a:lnTo>
                      <a:pt x="1167" y="737"/>
                    </a:lnTo>
                    <a:close/>
                    <a:moveTo>
                      <a:pt x="1109" y="737"/>
                    </a:moveTo>
                    <a:lnTo>
                      <a:pt x="1109" y="737"/>
                    </a:lnTo>
                    <a:lnTo>
                      <a:pt x="1109" y="737"/>
                    </a:lnTo>
                    <a:lnTo>
                      <a:pt x="1114" y="739"/>
                    </a:lnTo>
                    <a:lnTo>
                      <a:pt x="1119" y="743"/>
                    </a:lnTo>
                    <a:lnTo>
                      <a:pt x="1122" y="748"/>
                    </a:lnTo>
                    <a:lnTo>
                      <a:pt x="1124" y="754"/>
                    </a:lnTo>
                    <a:lnTo>
                      <a:pt x="1124" y="754"/>
                    </a:lnTo>
                    <a:lnTo>
                      <a:pt x="1122" y="761"/>
                    </a:lnTo>
                    <a:lnTo>
                      <a:pt x="1119" y="766"/>
                    </a:lnTo>
                    <a:lnTo>
                      <a:pt x="1114" y="770"/>
                    </a:lnTo>
                    <a:lnTo>
                      <a:pt x="1109" y="770"/>
                    </a:lnTo>
                    <a:lnTo>
                      <a:pt x="1109" y="770"/>
                    </a:lnTo>
                    <a:lnTo>
                      <a:pt x="1102" y="770"/>
                    </a:lnTo>
                    <a:lnTo>
                      <a:pt x="1097" y="766"/>
                    </a:lnTo>
                    <a:lnTo>
                      <a:pt x="1093" y="761"/>
                    </a:lnTo>
                    <a:lnTo>
                      <a:pt x="1093" y="754"/>
                    </a:lnTo>
                    <a:lnTo>
                      <a:pt x="1093" y="754"/>
                    </a:lnTo>
                    <a:lnTo>
                      <a:pt x="1093" y="748"/>
                    </a:lnTo>
                    <a:lnTo>
                      <a:pt x="1097" y="743"/>
                    </a:lnTo>
                    <a:lnTo>
                      <a:pt x="1102" y="739"/>
                    </a:lnTo>
                    <a:lnTo>
                      <a:pt x="1109" y="737"/>
                    </a:lnTo>
                    <a:lnTo>
                      <a:pt x="1109" y="737"/>
                    </a:lnTo>
                    <a:close/>
                    <a:moveTo>
                      <a:pt x="1049" y="737"/>
                    </a:moveTo>
                    <a:lnTo>
                      <a:pt x="1049" y="737"/>
                    </a:lnTo>
                    <a:lnTo>
                      <a:pt x="1049" y="737"/>
                    </a:lnTo>
                    <a:lnTo>
                      <a:pt x="1056" y="739"/>
                    </a:lnTo>
                    <a:lnTo>
                      <a:pt x="1061" y="743"/>
                    </a:lnTo>
                    <a:lnTo>
                      <a:pt x="1065" y="748"/>
                    </a:lnTo>
                    <a:lnTo>
                      <a:pt x="1066" y="754"/>
                    </a:lnTo>
                    <a:lnTo>
                      <a:pt x="1066" y="754"/>
                    </a:lnTo>
                    <a:lnTo>
                      <a:pt x="1065" y="761"/>
                    </a:lnTo>
                    <a:lnTo>
                      <a:pt x="1061" y="766"/>
                    </a:lnTo>
                    <a:lnTo>
                      <a:pt x="1056" y="770"/>
                    </a:lnTo>
                    <a:lnTo>
                      <a:pt x="1049" y="770"/>
                    </a:lnTo>
                    <a:lnTo>
                      <a:pt x="1049" y="770"/>
                    </a:lnTo>
                    <a:lnTo>
                      <a:pt x="1044" y="770"/>
                    </a:lnTo>
                    <a:lnTo>
                      <a:pt x="1039" y="766"/>
                    </a:lnTo>
                    <a:lnTo>
                      <a:pt x="1036" y="761"/>
                    </a:lnTo>
                    <a:lnTo>
                      <a:pt x="1034" y="754"/>
                    </a:lnTo>
                    <a:lnTo>
                      <a:pt x="1034" y="754"/>
                    </a:lnTo>
                    <a:lnTo>
                      <a:pt x="1036" y="748"/>
                    </a:lnTo>
                    <a:lnTo>
                      <a:pt x="1039" y="743"/>
                    </a:lnTo>
                    <a:lnTo>
                      <a:pt x="1044" y="739"/>
                    </a:lnTo>
                    <a:lnTo>
                      <a:pt x="1049" y="737"/>
                    </a:lnTo>
                    <a:lnTo>
                      <a:pt x="1049" y="737"/>
                    </a:lnTo>
                    <a:close/>
                    <a:moveTo>
                      <a:pt x="991" y="737"/>
                    </a:moveTo>
                    <a:lnTo>
                      <a:pt x="991" y="737"/>
                    </a:lnTo>
                    <a:lnTo>
                      <a:pt x="991" y="737"/>
                    </a:lnTo>
                    <a:lnTo>
                      <a:pt x="998" y="739"/>
                    </a:lnTo>
                    <a:lnTo>
                      <a:pt x="1003" y="743"/>
                    </a:lnTo>
                    <a:lnTo>
                      <a:pt x="1007" y="748"/>
                    </a:lnTo>
                    <a:lnTo>
                      <a:pt x="1007" y="754"/>
                    </a:lnTo>
                    <a:lnTo>
                      <a:pt x="1007" y="754"/>
                    </a:lnTo>
                    <a:lnTo>
                      <a:pt x="1007" y="761"/>
                    </a:lnTo>
                    <a:lnTo>
                      <a:pt x="1003" y="766"/>
                    </a:lnTo>
                    <a:lnTo>
                      <a:pt x="998" y="770"/>
                    </a:lnTo>
                    <a:lnTo>
                      <a:pt x="991" y="770"/>
                    </a:lnTo>
                    <a:lnTo>
                      <a:pt x="991" y="770"/>
                    </a:lnTo>
                    <a:lnTo>
                      <a:pt x="986" y="770"/>
                    </a:lnTo>
                    <a:lnTo>
                      <a:pt x="981" y="766"/>
                    </a:lnTo>
                    <a:lnTo>
                      <a:pt x="978" y="761"/>
                    </a:lnTo>
                    <a:lnTo>
                      <a:pt x="976" y="754"/>
                    </a:lnTo>
                    <a:lnTo>
                      <a:pt x="976" y="754"/>
                    </a:lnTo>
                    <a:lnTo>
                      <a:pt x="978" y="748"/>
                    </a:lnTo>
                    <a:lnTo>
                      <a:pt x="981" y="743"/>
                    </a:lnTo>
                    <a:lnTo>
                      <a:pt x="986" y="739"/>
                    </a:lnTo>
                    <a:lnTo>
                      <a:pt x="991" y="737"/>
                    </a:lnTo>
                    <a:lnTo>
                      <a:pt x="991" y="737"/>
                    </a:lnTo>
                    <a:close/>
                    <a:moveTo>
                      <a:pt x="933" y="737"/>
                    </a:moveTo>
                    <a:lnTo>
                      <a:pt x="933" y="737"/>
                    </a:lnTo>
                    <a:lnTo>
                      <a:pt x="933" y="737"/>
                    </a:lnTo>
                    <a:lnTo>
                      <a:pt x="939" y="739"/>
                    </a:lnTo>
                    <a:lnTo>
                      <a:pt x="944" y="743"/>
                    </a:lnTo>
                    <a:lnTo>
                      <a:pt x="947" y="748"/>
                    </a:lnTo>
                    <a:lnTo>
                      <a:pt x="949" y="754"/>
                    </a:lnTo>
                    <a:lnTo>
                      <a:pt x="949" y="754"/>
                    </a:lnTo>
                    <a:lnTo>
                      <a:pt x="947" y="761"/>
                    </a:lnTo>
                    <a:lnTo>
                      <a:pt x="944" y="766"/>
                    </a:lnTo>
                    <a:lnTo>
                      <a:pt x="939" y="770"/>
                    </a:lnTo>
                    <a:lnTo>
                      <a:pt x="933" y="770"/>
                    </a:lnTo>
                    <a:lnTo>
                      <a:pt x="933" y="770"/>
                    </a:lnTo>
                    <a:lnTo>
                      <a:pt x="927" y="770"/>
                    </a:lnTo>
                    <a:lnTo>
                      <a:pt x="923" y="766"/>
                    </a:lnTo>
                    <a:lnTo>
                      <a:pt x="920" y="761"/>
                    </a:lnTo>
                    <a:lnTo>
                      <a:pt x="918" y="754"/>
                    </a:lnTo>
                    <a:lnTo>
                      <a:pt x="918" y="754"/>
                    </a:lnTo>
                    <a:lnTo>
                      <a:pt x="920" y="748"/>
                    </a:lnTo>
                    <a:lnTo>
                      <a:pt x="923" y="743"/>
                    </a:lnTo>
                    <a:lnTo>
                      <a:pt x="927" y="739"/>
                    </a:lnTo>
                    <a:lnTo>
                      <a:pt x="933" y="737"/>
                    </a:lnTo>
                    <a:lnTo>
                      <a:pt x="933" y="737"/>
                    </a:lnTo>
                    <a:close/>
                    <a:moveTo>
                      <a:pt x="875" y="737"/>
                    </a:moveTo>
                    <a:lnTo>
                      <a:pt x="875" y="737"/>
                    </a:lnTo>
                    <a:lnTo>
                      <a:pt x="875" y="737"/>
                    </a:lnTo>
                    <a:lnTo>
                      <a:pt x="881" y="739"/>
                    </a:lnTo>
                    <a:lnTo>
                      <a:pt x="886" y="743"/>
                    </a:lnTo>
                    <a:lnTo>
                      <a:pt x="889" y="748"/>
                    </a:lnTo>
                    <a:lnTo>
                      <a:pt x="891" y="754"/>
                    </a:lnTo>
                    <a:lnTo>
                      <a:pt x="891" y="754"/>
                    </a:lnTo>
                    <a:lnTo>
                      <a:pt x="889" y="761"/>
                    </a:lnTo>
                    <a:lnTo>
                      <a:pt x="886" y="766"/>
                    </a:lnTo>
                    <a:lnTo>
                      <a:pt x="881" y="770"/>
                    </a:lnTo>
                    <a:lnTo>
                      <a:pt x="875" y="770"/>
                    </a:lnTo>
                    <a:lnTo>
                      <a:pt x="875" y="770"/>
                    </a:lnTo>
                    <a:lnTo>
                      <a:pt x="869" y="770"/>
                    </a:lnTo>
                    <a:lnTo>
                      <a:pt x="864" y="766"/>
                    </a:lnTo>
                    <a:lnTo>
                      <a:pt x="860" y="761"/>
                    </a:lnTo>
                    <a:lnTo>
                      <a:pt x="860" y="754"/>
                    </a:lnTo>
                    <a:lnTo>
                      <a:pt x="860" y="754"/>
                    </a:lnTo>
                    <a:lnTo>
                      <a:pt x="860" y="748"/>
                    </a:lnTo>
                    <a:lnTo>
                      <a:pt x="864" y="743"/>
                    </a:lnTo>
                    <a:lnTo>
                      <a:pt x="869" y="739"/>
                    </a:lnTo>
                    <a:lnTo>
                      <a:pt x="875" y="737"/>
                    </a:lnTo>
                    <a:lnTo>
                      <a:pt x="875" y="737"/>
                    </a:lnTo>
                    <a:close/>
                    <a:moveTo>
                      <a:pt x="816" y="737"/>
                    </a:moveTo>
                    <a:lnTo>
                      <a:pt x="816" y="737"/>
                    </a:lnTo>
                    <a:lnTo>
                      <a:pt x="816" y="737"/>
                    </a:lnTo>
                    <a:lnTo>
                      <a:pt x="823" y="739"/>
                    </a:lnTo>
                    <a:lnTo>
                      <a:pt x="828" y="743"/>
                    </a:lnTo>
                    <a:lnTo>
                      <a:pt x="831" y="748"/>
                    </a:lnTo>
                    <a:lnTo>
                      <a:pt x="833" y="754"/>
                    </a:lnTo>
                    <a:lnTo>
                      <a:pt x="833" y="754"/>
                    </a:lnTo>
                    <a:lnTo>
                      <a:pt x="831" y="761"/>
                    </a:lnTo>
                    <a:lnTo>
                      <a:pt x="828" y="766"/>
                    </a:lnTo>
                    <a:lnTo>
                      <a:pt x="823" y="770"/>
                    </a:lnTo>
                    <a:lnTo>
                      <a:pt x="816" y="770"/>
                    </a:lnTo>
                    <a:lnTo>
                      <a:pt x="816" y="770"/>
                    </a:lnTo>
                    <a:lnTo>
                      <a:pt x="811" y="770"/>
                    </a:lnTo>
                    <a:lnTo>
                      <a:pt x="806" y="766"/>
                    </a:lnTo>
                    <a:lnTo>
                      <a:pt x="802" y="761"/>
                    </a:lnTo>
                    <a:lnTo>
                      <a:pt x="801" y="754"/>
                    </a:lnTo>
                    <a:lnTo>
                      <a:pt x="801" y="754"/>
                    </a:lnTo>
                    <a:lnTo>
                      <a:pt x="802" y="748"/>
                    </a:lnTo>
                    <a:lnTo>
                      <a:pt x="806" y="743"/>
                    </a:lnTo>
                    <a:lnTo>
                      <a:pt x="811" y="739"/>
                    </a:lnTo>
                    <a:lnTo>
                      <a:pt x="816" y="737"/>
                    </a:lnTo>
                    <a:lnTo>
                      <a:pt x="816" y="737"/>
                    </a:lnTo>
                    <a:close/>
                    <a:moveTo>
                      <a:pt x="758" y="737"/>
                    </a:moveTo>
                    <a:lnTo>
                      <a:pt x="758" y="737"/>
                    </a:lnTo>
                    <a:lnTo>
                      <a:pt x="758" y="737"/>
                    </a:lnTo>
                    <a:lnTo>
                      <a:pt x="765" y="739"/>
                    </a:lnTo>
                    <a:lnTo>
                      <a:pt x="770" y="743"/>
                    </a:lnTo>
                    <a:lnTo>
                      <a:pt x="773" y="748"/>
                    </a:lnTo>
                    <a:lnTo>
                      <a:pt x="773" y="754"/>
                    </a:lnTo>
                    <a:lnTo>
                      <a:pt x="773" y="754"/>
                    </a:lnTo>
                    <a:lnTo>
                      <a:pt x="773" y="761"/>
                    </a:lnTo>
                    <a:lnTo>
                      <a:pt x="770" y="766"/>
                    </a:lnTo>
                    <a:lnTo>
                      <a:pt x="765" y="770"/>
                    </a:lnTo>
                    <a:lnTo>
                      <a:pt x="758" y="770"/>
                    </a:lnTo>
                    <a:lnTo>
                      <a:pt x="758" y="770"/>
                    </a:lnTo>
                    <a:lnTo>
                      <a:pt x="753" y="770"/>
                    </a:lnTo>
                    <a:lnTo>
                      <a:pt x="748" y="766"/>
                    </a:lnTo>
                    <a:lnTo>
                      <a:pt x="744" y="761"/>
                    </a:lnTo>
                    <a:lnTo>
                      <a:pt x="743" y="754"/>
                    </a:lnTo>
                    <a:lnTo>
                      <a:pt x="743" y="754"/>
                    </a:lnTo>
                    <a:lnTo>
                      <a:pt x="744" y="748"/>
                    </a:lnTo>
                    <a:lnTo>
                      <a:pt x="748" y="743"/>
                    </a:lnTo>
                    <a:lnTo>
                      <a:pt x="753" y="739"/>
                    </a:lnTo>
                    <a:lnTo>
                      <a:pt x="758" y="737"/>
                    </a:lnTo>
                    <a:lnTo>
                      <a:pt x="758" y="737"/>
                    </a:lnTo>
                    <a:close/>
                    <a:moveTo>
                      <a:pt x="700" y="737"/>
                    </a:moveTo>
                    <a:lnTo>
                      <a:pt x="700" y="737"/>
                    </a:lnTo>
                    <a:lnTo>
                      <a:pt x="700" y="737"/>
                    </a:lnTo>
                    <a:lnTo>
                      <a:pt x="707" y="739"/>
                    </a:lnTo>
                    <a:lnTo>
                      <a:pt x="710" y="743"/>
                    </a:lnTo>
                    <a:lnTo>
                      <a:pt x="714" y="748"/>
                    </a:lnTo>
                    <a:lnTo>
                      <a:pt x="715" y="754"/>
                    </a:lnTo>
                    <a:lnTo>
                      <a:pt x="715" y="754"/>
                    </a:lnTo>
                    <a:lnTo>
                      <a:pt x="714" y="761"/>
                    </a:lnTo>
                    <a:lnTo>
                      <a:pt x="710" y="766"/>
                    </a:lnTo>
                    <a:lnTo>
                      <a:pt x="707" y="770"/>
                    </a:lnTo>
                    <a:lnTo>
                      <a:pt x="700" y="770"/>
                    </a:lnTo>
                    <a:lnTo>
                      <a:pt x="700" y="770"/>
                    </a:lnTo>
                    <a:lnTo>
                      <a:pt x="693" y="770"/>
                    </a:lnTo>
                    <a:lnTo>
                      <a:pt x="690" y="766"/>
                    </a:lnTo>
                    <a:lnTo>
                      <a:pt x="686" y="761"/>
                    </a:lnTo>
                    <a:lnTo>
                      <a:pt x="685" y="754"/>
                    </a:lnTo>
                    <a:lnTo>
                      <a:pt x="685" y="754"/>
                    </a:lnTo>
                    <a:lnTo>
                      <a:pt x="686" y="748"/>
                    </a:lnTo>
                    <a:lnTo>
                      <a:pt x="690" y="743"/>
                    </a:lnTo>
                    <a:lnTo>
                      <a:pt x="693" y="739"/>
                    </a:lnTo>
                    <a:lnTo>
                      <a:pt x="700" y="737"/>
                    </a:lnTo>
                    <a:lnTo>
                      <a:pt x="700" y="737"/>
                    </a:lnTo>
                    <a:close/>
                    <a:moveTo>
                      <a:pt x="642" y="737"/>
                    </a:moveTo>
                    <a:lnTo>
                      <a:pt x="642" y="737"/>
                    </a:lnTo>
                    <a:lnTo>
                      <a:pt x="642" y="737"/>
                    </a:lnTo>
                    <a:lnTo>
                      <a:pt x="647" y="739"/>
                    </a:lnTo>
                    <a:lnTo>
                      <a:pt x="652" y="743"/>
                    </a:lnTo>
                    <a:lnTo>
                      <a:pt x="656" y="748"/>
                    </a:lnTo>
                    <a:lnTo>
                      <a:pt x="658" y="754"/>
                    </a:lnTo>
                    <a:lnTo>
                      <a:pt x="658" y="754"/>
                    </a:lnTo>
                    <a:lnTo>
                      <a:pt x="656" y="761"/>
                    </a:lnTo>
                    <a:lnTo>
                      <a:pt x="652" y="766"/>
                    </a:lnTo>
                    <a:lnTo>
                      <a:pt x="647" y="770"/>
                    </a:lnTo>
                    <a:lnTo>
                      <a:pt x="642" y="770"/>
                    </a:lnTo>
                    <a:lnTo>
                      <a:pt x="642" y="770"/>
                    </a:lnTo>
                    <a:lnTo>
                      <a:pt x="635" y="770"/>
                    </a:lnTo>
                    <a:lnTo>
                      <a:pt x="630" y="766"/>
                    </a:lnTo>
                    <a:lnTo>
                      <a:pt x="627" y="761"/>
                    </a:lnTo>
                    <a:lnTo>
                      <a:pt x="627" y="754"/>
                    </a:lnTo>
                    <a:lnTo>
                      <a:pt x="627" y="754"/>
                    </a:lnTo>
                    <a:lnTo>
                      <a:pt x="627" y="748"/>
                    </a:lnTo>
                    <a:lnTo>
                      <a:pt x="630" y="743"/>
                    </a:lnTo>
                    <a:lnTo>
                      <a:pt x="635" y="739"/>
                    </a:lnTo>
                    <a:lnTo>
                      <a:pt x="642" y="737"/>
                    </a:lnTo>
                    <a:lnTo>
                      <a:pt x="642" y="737"/>
                    </a:lnTo>
                    <a:close/>
                    <a:moveTo>
                      <a:pt x="584" y="737"/>
                    </a:moveTo>
                    <a:lnTo>
                      <a:pt x="584" y="737"/>
                    </a:lnTo>
                    <a:lnTo>
                      <a:pt x="584" y="737"/>
                    </a:lnTo>
                    <a:lnTo>
                      <a:pt x="589" y="739"/>
                    </a:lnTo>
                    <a:lnTo>
                      <a:pt x="595" y="743"/>
                    </a:lnTo>
                    <a:lnTo>
                      <a:pt x="598" y="748"/>
                    </a:lnTo>
                    <a:lnTo>
                      <a:pt x="600" y="754"/>
                    </a:lnTo>
                    <a:lnTo>
                      <a:pt x="600" y="754"/>
                    </a:lnTo>
                    <a:lnTo>
                      <a:pt x="598" y="761"/>
                    </a:lnTo>
                    <a:lnTo>
                      <a:pt x="595" y="766"/>
                    </a:lnTo>
                    <a:lnTo>
                      <a:pt x="589" y="770"/>
                    </a:lnTo>
                    <a:lnTo>
                      <a:pt x="584" y="770"/>
                    </a:lnTo>
                    <a:lnTo>
                      <a:pt x="584" y="770"/>
                    </a:lnTo>
                    <a:lnTo>
                      <a:pt x="577" y="770"/>
                    </a:lnTo>
                    <a:lnTo>
                      <a:pt x="572" y="766"/>
                    </a:lnTo>
                    <a:lnTo>
                      <a:pt x="569" y="761"/>
                    </a:lnTo>
                    <a:lnTo>
                      <a:pt x="567" y="754"/>
                    </a:lnTo>
                    <a:lnTo>
                      <a:pt x="567" y="754"/>
                    </a:lnTo>
                    <a:lnTo>
                      <a:pt x="569" y="748"/>
                    </a:lnTo>
                    <a:lnTo>
                      <a:pt x="572" y="743"/>
                    </a:lnTo>
                    <a:lnTo>
                      <a:pt x="577" y="739"/>
                    </a:lnTo>
                    <a:lnTo>
                      <a:pt x="584" y="737"/>
                    </a:lnTo>
                    <a:lnTo>
                      <a:pt x="584" y="737"/>
                    </a:lnTo>
                    <a:close/>
                    <a:moveTo>
                      <a:pt x="525" y="737"/>
                    </a:moveTo>
                    <a:lnTo>
                      <a:pt x="525" y="737"/>
                    </a:lnTo>
                    <a:lnTo>
                      <a:pt x="525" y="737"/>
                    </a:lnTo>
                    <a:lnTo>
                      <a:pt x="531" y="739"/>
                    </a:lnTo>
                    <a:lnTo>
                      <a:pt x="537" y="743"/>
                    </a:lnTo>
                    <a:lnTo>
                      <a:pt x="540" y="748"/>
                    </a:lnTo>
                    <a:lnTo>
                      <a:pt x="540" y="754"/>
                    </a:lnTo>
                    <a:lnTo>
                      <a:pt x="540" y="754"/>
                    </a:lnTo>
                    <a:lnTo>
                      <a:pt x="540" y="761"/>
                    </a:lnTo>
                    <a:lnTo>
                      <a:pt x="537" y="766"/>
                    </a:lnTo>
                    <a:lnTo>
                      <a:pt x="531" y="770"/>
                    </a:lnTo>
                    <a:lnTo>
                      <a:pt x="525" y="770"/>
                    </a:lnTo>
                    <a:lnTo>
                      <a:pt x="525" y="770"/>
                    </a:lnTo>
                    <a:lnTo>
                      <a:pt x="520" y="770"/>
                    </a:lnTo>
                    <a:lnTo>
                      <a:pt x="514" y="766"/>
                    </a:lnTo>
                    <a:lnTo>
                      <a:pt x="511" y="761"/>
                    </a:lnTo>
                    <a:lnTo>
                      <a:pt x="509" y="754"/>
                    </a:lnTo>
                    <a:lnTo>
                      <a:pt x="509" y="754"/>
                    </a:lnTo>
                    <a:lnTo>
                      <a:pt x="511" y="748"/>
                    </a:lnTo>
                    <a:lnTo>
                      <a:pt x="514" y="743"/>
                    </a:lnTo>
                    <a:lnTo>
                      <a:pt x="520" y="739"/>
                    </a:lnTo>
                    <a:lnTo>
                      <a:pt x="525" y="737"/>
                    </a:lnTo>
                    <a:lnTo>
                      <a:pt x="525" y="737"/>
                    </a:lnTo>
                    <a:close/>
                    <a:moveTo>
                      <a:pt x="467" y="737"/>
                    </a:moveTo>
                    <a:lnTo>
                      <a:pt x="467" y="737"/>
                    </a:lnTo>
                    <a:lnTo>
                      <a:pt x="467" y="737"/>
                    </a:lnTo>
                    <a:lnTo>
                      <a:pt x="474" y="739"/>
                    </a:lnTo>
                    <a:lnTo>
                      <a:pt x="479" y="743"/>
                    </a:lnTo>
                    <a:lnTo>
                      <a:pt x="480" y="748"/>
                    </a:lnTo>
                    <a:lnTo>
                      <a:pt x="482" y="754"/>
                    </a:lnTo>
                    <a:lnTo>
                      <a:pt x="482" y="754"/>
                    </a:lnTo>
                    <a:lnTo>
                      <a:pt x="480" y="761"/>
                    </a:lnTo>
                    <a:lnTo>
                      <a:pt x="479" y="766"/>
                    </a:lnTo>
                    <a:lnTo>
                      <a:pt x="474" y="770"/>
                    </a:lnTo>
                    <a:lnTo>
                      <a:pt x="467" y="770"/>
                    </a:lnTo>
                    <a:lnTo>
                      <a:pt x="467" y="770"/>
                    </a:lnTo>
                    <a:lnTo>
                      <a:pt x="462" y="770"/>
                    </a:lnTo>
                    <a:lnTo>
                      <a:pt x="457" y="766"/>
                    </a:lnTo>
                    <a:lnTo>
                      <a:pt x="453" y="761"/>
                    </a:lnTo>
                    <a:lnTo>
                      <a:pt x="451" y="754"/>
                    </a:lnTo>
                    <a:lnTo>
                      <a:pt x="451" y="754"/>
                    </a:lnTo>
                    <a:lnTo>
                      <a:pt x="453" y="748"/>
                    </a:lnTo>
                    <a:lnTo>
                      <a:pt x="457" y="743"/>
                    </a:lnTo>
                    <a:lnTo>
                      <a:pt x="462" y="739"/>
                    </a:lnTo>
                    <a:lnTo>
                      <a:pt x="467" y="737"/>
                    </a:lnTo>
                    <a:lnTo>
                      <a:pt x="467" y="737"/>
                    </a:lnTo>
                    <a:close/>
                    <a:moveTo>
                      <a:pt x="409" y="737"/>
                    </a:moveTo>
                    <a:lnTo>
                      <a:pt x="409" y="737"/>
                    </a:lnTo>
                    <a:lnTo>
                      <a:pt x="409" y="737"/>
                    </a:lnTo>
                    <a:lnTo>
                      <a:pt x="414" y="739"/>
                    </a:lnTo>
                    <a:lnTo>
                      <a:pt x="419" y="743"/>
                    </a:lnTo>
                    <a:lnTo>
                      <a:pt x="423" y="748"/>
                    </a:lnTo>
                    <a:lnTo>
                      <a:pt x="424" y="754"/>
                    </a:lnTo>
                    <a:lnTo>
                      <a:pt x="424" y="754"/>
                    </a:lnTo>
                    <a:lnTo>
                      <a:pt x="423" y="761"/>
                    </a:lnTo>
                    <a:lnTo>
                      <a:pt x="419" y="766"/>
                    </a:lnTo>
                    <a:lnTo>
                      <a:pt x="414" y="770"/>
                    </a:lnTo>
                    <a:lnTo>
                      <a:pt x="409" y="770"/>
                    </a:lnTo>
                    <a:lnTo>
                      <a:pt x="409" y="770"/>
                    </a:lnTo>
                    <a:lnTo>
                      <a:pt x="402" y="770"/>
                    </a:lnTo>
                    <a:lnTo>
                      <a:pt x="397" y="766"/>
                    </a:lnTo>
                    <a:lnTo>
                      <a:pt x="394" y="761"/>
                    </a:lnTo>
                    <a:lnTo>
                      <a:pt x="394" y="754"/>
                    </a:lnTo>
                    <a:lnTo>
                      <a:pt x="394" y="754"/>
                    </a:lnTo>
                    <a:lnTo>
                      <a:pt x="394" y="748"/>
                    </a:lnTo>
                    <a:lnTo>
                      <a:pt x="397" y="743"/>
                    </a:lnTo>
                    <a:lnTo>
                      <a:pt x="402" y="739"/>
                    </a:lnTo>
                    <a:lnTo>
                      <a:pt x="409" y="737"/>
                    </a:lnTo>
                    <a:lnTo>
                      <a:pt x="409" y="737"/>
                    </a:lnTo>
                    <a:close/>
                    <a:moveTo>
                      <a:pt x="351" y="737"/>
                    </a:moveTo>
                    <a:lnTo>
                      <a:pt x="351" y="737"/>
                    </a:lnTo>
                    <a:lnTo>
                      <a:pt x="351" y="737"/>
                    </a:lnTo>
                    <a:lnTo>
                      <a:pt x="356" y="739"/>
                    </a:lnTo>
                    <a:lnTo>
                      <a:pt x="361" y="743"/>
                    </a:lnTo>
                    <a:lnTo>
                      <a:pt x="365" y="748"/>
                    </a:lnTo>
                    <a:lnTo>
                      <a:pt x="366" y="754"/>
                    </a:lnTo>
                    <a:lnTo>
                      <a:pt x="366" y="754"/>
                    </a:lnTo>
                    <a:lnTo>
                      <a:pt x="365" y="761"/>
                    </a:lnTo>
                    <a:lnTo>
                      <a:pt x="361" y="766"/>
                    </a:lnTo>
                    <a:lnTo>
                      <a:pt x="356" y="770"/>
                    </a:lnTo>
                    <a:lnTo>
                      <a:pt x="351" y="770"/>
                    </a:lnTo>
                    <a:lnTo>
                      <a:pt x="351" y="770"/>
                    </a:lnTo>
                    <a:lnTo>
                      <a:pt x="344" y="770"/>
                    </a:lnTo>
                    <a:lnTo>
                      <a:pt x="339" y="766"/>
                    </a:lnTo>
                    <a:lnTo>
                      <a:pt x="336" y="761"/>
                    </a:lnTo>
                    <a:lnTo>
                      <a:pt x="336" y="754"/>
                    </a:lnTo>
                    <a:lnTo>
                      <a:pt x="336" y="754"/>
                    </a:lnTo>
                    <a:lnTo>
                      <a:pt x="336" y="748"/>
                    </a:lnTo>
                    <a:lnTo>
                      <a:pt x="339" y="743"/>
                    </a:lnTo>
                    <a:lnTo>
                      <a:pt x="344" y="739"/>
                    </a:lnTo>
                    <a:lnTo>
                      <a:pt x="351" y="737"/>
                    </a:lnTo>
                    <a:lnTo>
                      <a:pt x="351" y="737"/>
                    </a:lnTo>
                    <a:close/>
                    <a:moveTo>
                      <a:pt x="291" y="737"/>
                    </a:moveTo>
                    <a:lnTo>
                      <a:pt x="291" y="737"/>
                    </a:lnTo>
                    <a:lnTo>
                      <a:pt x="291" y="737"/>
                    </a:lnTo>
                    <a:lnTo>
                      <a:pt x="298" y="739"/>
                    </a:lnTo>
                    <a:lnTo>
                      <a:pt x="303" y="743"/>
                    </a:lnTo>
                    <a:lnTo>
                      <a:pt x="307" y="748"/>
                    </a:lnTo>
                    <a:lnTo>
                      <a:pt x="307" y="754"/>
                    </a:lnTo>
                    <a:lnTo>
                      <a:pt x="307" y="754"/>
                    </a:lnTo>
                    <a:lnTo>
                      <a:pt x="307" y="761"/>
                    </a:lnTo>
                    <a:lnTo>
                      <a:pt x="303" y="766"/>
                    </a:lnTo>
                    <a:lnTo>
                      <a:pt x="298" y="770"/>
                    </a:lnTo>
                    <a:lnTo>
                      <a:pt x="291" y="770"/>
                    </a:lnTo>
                    <a:lnTo>
                      <a:pt x="291" y="770"/>
                    </a:lnTo>
                    <a:lnTo>
                      <a:pt x="286" y="770"/>
                    </a:lnTo>
                    <a:lnTo>
                      <a:pt x="281" y="766"/>
                    </a:lnTo>
                    <a:lnTo>
                      <a:pt x="278" y="761"/>
                    </a:lnTo>
                    <a:lnTo>
                      <a:pt x="276" y="754"/>
                    </a:lnTo>
                    <a:lnTo>
                      <a:pt x="276" y="754"/>
                    </a:lnTo>
                    <a:lnTo>
                      <a:pt x="278" y="748"/>
                    </a:lnTo>
                    <a:lnTo>
                      <a:pt x="281" y="743"/>
                    </a:lnTo>
                    <a:lnTo>
                      <a:pt x="286" y="739"/>
                    </a:lnTo>
                    <a:lnTo>
                      <a:pt x="291" y="737"/>
                    </a:lnTo>
                    <a:lnTo>
                      <a:pt x="291" y="737"/>
                    </a:lnTo>
                    <a:close/>
                    <a:moveTo>
                      <a:pt x="233" y="737"/>
                    </a:moveTo>
                    <a:lnTo>
                      <a:pt x="233" y="737"/>
                    </a:lnTo>
                    <a:lnTo>
                      <a:pt x="233" y="737"/>
                    </a:lnTo>
                    <a:lnTo>
                      <a:pt x="240" y="739"/>
                    </a:lnTo>
                    <a:lnTo>
                      <a:pt x="245" y="743"/>
                    </a:lnTo>
                    <a:lnTo>
                      <a:pt x="249" y="748"/>
                    </a:lnTo>
                    <a:lnTo>
                      <a:pt x="249" y="754"/>
                    </a:lnTo>
                    <a:lnTo>
                      <a:pt x="249" y="754"/>
                    </a:lnTo>
                    <a:lnTo>
                      <a:pt x="249" y="761"/>
                    </a:lnTo>
                    <a:lnTo>
                      <a:pt x="245" y="766"/>
                    </a:lnTo>
                    <a:lnTo>
                      <a:pt x="240" y="770"/>
                    </a:lnTo>
                    <a:lnTo>
                      <a:pt x="233" y="770"/>
                    </a:lnTo>
                    <a:lnTo>
                      <a:pt x="233" y="770"/>
                    </a:lnTo>
                    <a:lnTo>
                      <a:pt x="228" y="770"/>
                    </a:lnTo>
                    <a:lnTo>
                      <a:pt x="223" y="766"/>
                    </a:lnTo>
                    <a:lnTo>
                      <a:pt x="220" y="761"/>
                    </a:lnTo>
                    <a:lnTo>
                      <a:pt x="218" y="754"/>
                    </a:lnTo>
                    <a:lnTo>
                      <a:pt x="218" y="754"/>
                    </a:lnTo>
                    <a:lnTo>
                      <a:pt x="220" y="748"/>
                    </a:lnTo>
                    <a:lnTo>
                      <a:pt x="223" y="743"/>
                    </a:lnTo>
                    <a:lnTo>
                      <a:pt x="228" y="739"/>
                    </a:lnTo>
                    <a:lnTo>
                      <a:pt x="233" y="737"/>
                    </a:lnTo>
                    <a:lnTo>
                      <a:pt x="233" y="737"/>
                    </a:lnTo>
                    <a:close/>
                    <a:moveTo>
                      <a:pt x="176" y="737"/>
                    </a:moveTo>
                    <a:lnTo>
                      <a:pt x="176" y="737"/>
                    </a:lnTo>
                    <a:lnTo>
                      <a:pt x="176" y="737"/>
                    </a:lnTo>
                    <a:lnTo>
                      <a:pt x="181" y="739"/>
                    </a:lnTo>
                    <a:lnTo>
                      <a:pt x="186" y="743"/>
                    </a:lnTo>
                    <a:lnTo>
                      <a:pt x="189" y="748"/>
                    </a:lnTo>
                    <a:lnTo>
                      <a:pt x="191" y="754"/>
                    </a:lnTo>
                    <a:lnTo>
                      <a:pt x="191" y="754"/>
                    </a:lnTo>
                    <a:lnTo>
                      <a:pt x="189" y="761"/>
                    </a:lnTo>
                    <a:lnTo>
                      <a:pt x="186" y="766"/>
                    </a:lnTo>
                    <a:lnTo>
                      <a:pt x="181" y="770"/>
                    </a:lnTo>
                    <a:lnTo>
                      <a:pt x="176" y="770"/>
                    </a:lnTo>
                    <a:lnTo>
                      <a:pt x="176" y="770"/>
                    </a:lnTo>
                    <a:lnTo>
                      <a:pt x="169" y="770"/>
                    </a:lnTo>
                    <a:lnTo>
                      <a:pt x="164" y="766"/>
                    </a:lnTo>
                    <a:lnTo>
                      <a:pt x="162" y="761"/>
                    </a:lnTo>
                    <a:lnTo>
                      <a:pt x="160" y="754"/>
                    </a:lnTo>
                    <a:lnTo>
                      <a:pt x="160" y="754"/>
                    </a:lnTo>
                    <a:lnTo>
                      <a:pt x="162" y="748"/>
                    </a:lnTo>
                    <a:lnTo>
                      <a:pt x="164" y="743"/>
                    </a:lnTo>
                    <a:lnTo>
                      <a:pt x="169" y="739"/>
                    </a:lnTo>
                    <a:lnTo>
                      <a:pt x="176" y="737"/>
                    </a:lnTo>
                    <a:lnTo>
                      <a:pt x="176" y="737"/>
                    </a:lnTo>
                    <a:close/>
                    <a:moveTo>
                      <a:pt x="118" y="737"/>
                    </a:moveTo>
                    <a:lnTo>
                      <a:pt x="118" y="737"/>
                    </a:lnTo>
                    <a:lnTo>
                      <a:pt x="118" y="737"/>
                    </a:lnTo>
                    <a:lnTo>
                      <a:pt x="123" y="739"/>
                    </a:lnTo>
                    <a:lnTo>
                      <a:pt x="128" y="743"/>
                    </a:lnTo>
                    <a:lnTo>
                      <a:pt x="131" y="748"/>
                    </a:lnTo>
                    <a:lnTo>
                      <a:pt x="133" y="754"/>
                    </a:lnTo>
                    <a:lnTo>
                      <a:pt x="133" y="754"/>
                    </a:lnTo>
                    <a:lnTo>
                      <a:pt x="131" y="761"/>
                    </a:lnTo>
                    <a:lnTo>
                      <a:pt x="128" y="766"/>
                    </a:lnTo>
                    <a:lnTo>
                      <a:pt x="123" y="770"/>
                    </a:lnTo>
                    <a:lnTo>
                      <a:pt x="118" y="770"/>
                    </a:lnTo>
                    <a:lnTo>
                      <a:pt x="118" y="770"/>
                    </a:lnTo>
                    <a:lnTo>
                      <a:pt x="111" y="770"/>
                    </a:lnTo>
                    <a:lnTo>
                      <a:pt x="106" y="766"/>
                    </a:lnTo>
                    <a:lnTo>
                      <a:pt x="102" y="761"/>
                    </a:lnTo>
                    <a:lnTo>
                      <a:pt x="102" y="754"/>
                    </a:lnTo>
                    <a:lnTo>
                      <a:pt x="102" y="754"/>
                    </a:lnTo>
                    <a:lnTo>
                      <a:pt x="102" y="748"/>
                    </a:lnTo>
                    <a:lnTo>
                      <a:pt x="106" y="743"/>
                    </a:lnTo>
                    <a:lnTo>
                      <a:pt x="111" y="739"/>
                    </a:lnTo>
                    <a:lnTo>
                      <a:pt x="118" y="737"/>
                    </a:lnTo>
                    <a:lnTo>
                      <a:pt x="118" y="737"/>
                    </a:lnTo>
                    <a:close/>
                    <a:moveTo>
                      <a:pt x="58" y="737"/>
                    </a:moveTo>
                    <a:lnTo>
                      <a:pt x="58" y="737"/>
                    </a:lnTo>
                    <a:lnTo>
                      <a:pt x="58" y="737"/>
                    </a:lnTo>
                    <a:lnTo>
                      <a:pt x="65" y="739"/>
                    </a:lnTo>
                    <a:lnTo>
                      <a:pt x="70" y="743"/>
                    </a:lnTo>
                    <a:lnTo>
                      <a:pt x="73" y="748"/>
                    </a:lnTo>
                    <a:lnTo>
                      <a:pt x="75" y="754"/>
                    </a:lnTo>
                    <a:lnTo>
                      <a:pt x="75" y="754"/>
                    </a:lnTo>
                    <a:lnTo>
                      <a:pt x="73" y="761"/>
                    </a:lnTo>
                    <a:lnTo>
                      <a:pt x="70" y="766"/>
                    </a:lnTo>
                    <a:lnTo>
                      <a:pt x="65" y="770"/>
                    </a:lnTo>
                    <a:lnTo>
                      <a:pt x="58" y="770"/>
                    </a:lnTo>
                    <a:lnTo>
                      <a:pt x="58" y="770"/>
                    </a:lnTo>
                    <a:lnTo>
                      <a:pt x="53" y="770"/>
                    </a:lnTo>
                    <a:lnTo>
                      <a:pt x="48" y="766"/>
                    </a:lnTo>
                    <a:lnTo>
                      <a:pt x="44" y="761"/>
                    </a:lnTo>
                    <a:lnTo>
                      <a:pt x="43" y="754"/>
                    </a:lnTo>
                    <a:lnTo>
                      <a:pt x="43" y="754"/>
                    </a:lnTo>
                    <a:lnTo>
                      <a:pt x="44" y="748"/>
                    </a:lnTo>
                    <a:lnTo>
                      <a:pt x="48" y="743"/>
                    </a:lnTo>
                    <a:lnTo>
                      <a:pt x="53" y="739"/>
                    </a:lnTo>
                    <a:lnTo>
                      <a:pt x="58" y="737"/>
                    </a:lnTo>
                    <a:lnTo>
                      <a:pt x="58" y="737"/>
                    </a:lnTo>
                    <a:close/>
                    <a:moveTo>
                      <a:pt x="1283" y="695"/>
                    </a:moveTo>
                    <a:lnTo>
                      <a:pt x="1283" y="695"/>
                    </a:lnTo>
                    <a:lnTo>
                      <a:pt x="1283" y="695"/>
                    </a:lnTo>
                    <a:lnTo>
                      <a:pt x="1289" y="697"/>
                    </a:lnTo>
                    <a:lnTo>
                      <a:pt x="1294" y="700"/>
                    </a:lnTo>
                    <a:lnTo>
                      <a:pt x="1298" y="705"/>
                    </a:lnTo>
                    <a:lnTo>
                      <a:pt x="1298" y="710"/>
                    </a:lnTo>
                    <a:lnTo>
                      <a:pt x="1298" y="710"/>
                    </a:lnTo>
                    <a:lnTo>
                      <a:pt x="1298" y="717"/>
                    </a:lnTo>
                    <a:lnTo>
                      <a:pt x="1294" y="722"/>
                    </a:lnTo>
                    <a:lnTo>
                      <a:pt x="1289" y="725"/>
                    </a:lnTo>
                    <a:lnTo>
                      <a:pt x="1283" y="727"/>
                    </a:lnTo>
                    <a:lnTo>
                      <a:pt x="1283" y="727"/>
                    </a:lnTo>
                    <a:lnTo>
                      <a:pt x="1277" y="725"/>
                    </a:lnTo>
                    <a:lnTo>
                      <a:pt x="1272" y="722"/>
                    </a:lnTo>
                    <a:lnTo>
                      <a:pt x="1269" y="717"/>
                    </a:lnTo>
                    <a:lnTo>
                      <a:pt x="1267" y="710"/>
                    </a:lnTo>
                    <a:lnTo>
                      <a:pt x="1267" y="710"/>
                    </a:lnTo>
                    <a:lnTo>
                      <a:pt x="1269" y="705"/>
                    </a:lnTo>
                    <a:lnTo>
                      <a:pt x="1272" y="700"/>
                    </a:lnTo>
                    <a:lnTo>
                      <a:pt x="1277" y="697"/>
                    </a:lnTo>
                    <a:lnTo>
                      <a:pt x="1283" y="695"/>
                    </a:lnTo>
                    <a:lnTo>
                      <a:pt x="1283" y="695"/>
                    </a:lnTo>
                    <a:close/>
                    <a:moveTo>
                      <a:pt x="1225" y="695"/>
                    </a:moveTo>
                    <a:lnTo>
                      <a:pt x="1225" y="695"/>
                    </a:lnTo>
                    <a:lnTo>
                      <a:pt x="1225" y="695"/>
                    </a:lnTo>
                    <a:lnTo>
                      <a:pt x="1231" y="697"/>
                    </a:lnTo>
                    <a:lnTo>
                      <a:pt x="1237" y="700"/>
                    </a:lnTo>
                    <a:lnTo>
                      <a:pt x="1240" y="705"/>
                    </a:lnTo>
                    <a:lnTo>
                      <a:pt x="1240" y="710"/>
                    </a:lnTo>
                    <a:lnTo>
                      <a:pt x="1240" y="710"/>
                    </a:lnTo>
                    <a:lnTo>
                      <a:pt x="1240" y="717"/>
                    </a:lnTo>
                    <a:lnTo>
                      <a:pt x="1237" y="722"/>
                    </a:lnTo>
                    <a:lnTo>
                      <a:pt x="1231" y="725"/>
                    </a:lnTo>
                    <a:lnTo>
                      <a:pt x="1225" y="727"/>
                    </a:lnTo>
                    <a:lnTo>
                      <a:pt x="1225" y="727"/>
                    </a:lnTo>
                    <a:lnTo>
                      <a:pt x="1219" y="725"/>
                    </a:lnTo>
                    <a:lnTo>
                      <a:pt x="1214" y="722"/>
                    </a:lnTo>
                    <a:lnTo>
                      <a:pt x="1211" y="717"/>
                    </a:lnTo>
                    <a:lnTo>
                      <a:pt x="1209" y="710"/>
                    </a:lnTo>
                    <a:lnTo>
                      <a:pt x="1209" y="710"/>
                    </a:lnTo>
                    <a:lnTo>
                      <a:pt x="1211" y="705"/>
                    </a:lnTo>
                    <a:lnTo>
                      <a:pt x="1214" y="700"/>
                    </a:lnTo>
                    <a:lnTo>
                      <a:pt x="1219" y="697"/>
                    </a:lnTo>
                    <a:lnTo>
                      <a:pt x="1225" y="695"/>
                    </a:lnTo>
                    <a:lnTo>
                      <a:pt x="1225" y="695"/>
                    </a:lnTo>
                    <a:close/>
                    <a:moveTo>
                      <a:pt x="1167" y="695"/>
                    </a:moveTo>
                    <a:lnTo>
                      <a:pt x="1167" y="695"/>
                    </a:lnTo>
                    <a:lnTo>
                      <a:pt x="1167" y="695"/>
                    </a:lnTo>
                    <a:lnTo>
                      <a:pt x="1172" y="697"/>
                    </a:lnTo>
                    <a:lnTo>
                      <a:pt x="1177" y="700"/>
                    </a:lnTo>
                    <a:lnTo>
                      <a:pt x="1180" y="705"/>
                    </a:lnTo>
                    <a:lnTo>
                      <a:pt x="1182" y="710"/>
                    </a:lnTo>
                    <a:lnTo>
                      <a:pt x="1182" y="710"/>
                    </a:lnTo>
                    <a:lnTo>
                      <a:pt x="1180" y="717"/>
                    </a:lnTo>
                    <a:lnTo>
                      <a:pt x="1177" y="722"/>
                    </a:lnTo>
                    <a:lnTo>
                      <a:pt x="1172" y="725"/>
                    </a:lnTo>
                    <a:lnTo>
                      <a:pt x="1167" y="727"/>
                    </a:lnTo>
                    <a:lnTo>
                      <a:pt x="1167" y="727"/>
                    </a:lnTo>
                    <a:lnTo>
                      <a:pt x="1160" y="725"/>
                    </a:lnTo>
                    <a:lnTo>
                      <a:pt x="1155" y="722"/>
                    </a:lnTo>
                    <a:lnTo>
                      <a:pt x="1153" y="717"/>
                    </a:lnTo>
                    <a:lnTo>
                      <a:pt x="1151" y="710"/>
                    </a:lnTo>
                    <a:lnTo>
                      <a:pt x="1151" y="710"/>
                    </a:lnTo>
                    <a:lnTo>
                      <a:pt x="1153" y="705"/>
                    </a:lnTo>
                    <a:lnTo>
                      <a:pt x="1155" y="700"/>
                    </a:lnTo>
                    <a:lnTo>
                      <a:pt x="1160" y="697"/>
                    </a:lnTo>
                    <a:lnTo>
                      <a:pt x="1167" y="695"/>
                    </a:lnTo>
                    <a:lnTo>
                      <a:pt x="1167" y="695"/>
                    </a:lnTo>
                    <a:close/>
                    <a:moveTo>
                      <a:pt x="1109" y="695"/>
                    </a:moveTo>
                    <a:lnTo>
                      <a:pt x="1109" y="695"/>
                    </a:lnTo>
                    <a:lnTo>
                      <a:pt x="1109" y="695"/>
                    </a:lnTo>
                    <a:lnTo>
                      <a:pt x="1114" y="697"/>
                    </a:lnTo>
                    <a:lnTo>
                      <a:pt x="1119" y="700"/>
                    </a:lnTo>
                    <a:lnTo>
                      <a:pt x="1122" y="705"/>
                    </a:lnTo>
                    <a:lnTo>
                      <a:pt x="1124" y="710"/>
                    </a:lnTo>
                    <a:lnTo>
                      <a:pt x="1124" y="710"/>
                    </a:lnTo>
                    <a:lnTo>
                      <a:pt x="1122" y="717"/>
                    </a:lnTo>
                    <a:lnTo>
                      <a:pt x="1119" y="722"/>
                    </a:lnTo>
                    <a:lnTo>
                      <a:pt x="1114" y="725"/>
                    </a:lnTo>
                    <a:lnTo>
                      <a:pt x="1109" y="727"/>
                    </a:lnTo>
                    <a:lnTo>
                      <a:pt x="1109" y="727"/>
                    </a:lnTo>
                    <a:lnTo>
                      <a:pt x="1102" y="725"/>
                    </a:lnTo>
                    <a:lnTo>
                      <a:pt x="1097" y="722"/>
                    </a:lnTo>
                    <a:lnTo>
                      <a:pt x="1093" y="717"/>
                    </a:lnTo>
                    <a:lnTo>
                      <a:pt x="1093" y="710"/>
                    </a:lnTo>
                    <a:lnTo>
                      <a:pt x="1093" y="710"/>
                    </a:lnTo>
                    <a:lnTo>
                      <a:pt x="1093" y="705"/>
                    </a:lnTo>
                    <a:lnTo>
                      <a:pt x="1097" y="700"/>
                    </a:lnTo>
                    <a:lnTo>
                      <a:pt x="1102" y="697"/>
                    </a:lnTo>
                    <a:lnTo>
                      <a:pt x="1109" y="695"/>
                    </a:lnTo>
                    <a:lnTo>
                      <a:pt x="1109" y="695"/>
                    </a:lnTo>
                    <a:close/>
                    <a:moveTo>
                      <a:pt x="1049" y="695"/>
                    </a:moveTo>
                    <a:lnTo>
                      <a:pt x="1049" y="695"/>
                    </a:lnTo>
                    <a:lnTo>
                      <a:pt x="1049" y="695"/>
                    </a:lnTo>
                    <a:lnTo>
                      <a:pt x="1056" y="697"/>
                    </a:lnTo>
                    <a:lnTo>
                      <a:pt x="1061" y="700"/>
                    </a:lnTo>
                    <a:lnTo>
                      <a:pt x="1065" y="705"/>
                    </a:lnTo>
                    <a:lnTo>
                      <a:pt x="1066" y="710"/>
                    </a:lnTo>
                    <a:lnTo>
                      <a:pt x="1066" y="710"/>
                    </a:lnTo>
                    <a:lnTo>
                      <a:pt x="1065" y="717"/>
                    </a:lnTo>
                    <a:lnTo>
                      <a:pt x="1061" y="722"/>
                    </a:lnTo>
                    <a:lnTo>
                      <a:pt x="1056" y="725"/>
                    </a:lnTo>
                    <a:lnTo>
                      <a:pt x="1049" y="727"/>
                    </a:lnTo>
                    <a:lnTo>
                      <a:pt x="1049" y="727"/>
                    </a:lnTo>
                    <a:lnTo>
                      <a:pt x="1044" y="725"/>
                    </a:lnTo>
                    <a:lnTo>
                      <a:pt x="1039" y="722"/>
                    </a:lnTo>
                    <a:lnTo>
                      <a:pt x="1036" y="717"/>
                    </a:lnTo>
                    <a:lnTo>
                      <a:pt x="1034" y="710"/>
                    </a:lnTo>
                    <a:lnTo>
                      <a:pt x="1034" y="710"/>
                    </a:lnTo>
                    <a:lnTo>
                      <a:pt x="1036" y="705"/>
                    </a:lnTo>
                    <a:lnTo>
                      <a:pt x="1039" y="700"/>
                    </a:lnTo>
                    <a:lnTo>
                      <a:pt x="1044" y="697"/>
                    </a:lnTo>
                    <a:lnTo>
                      <a:pt x="1049" y="695"/>
                    </a:lnTo>
                    <a:lnTo>
                      <a:pt x="1049" y="695"/>
                    </a:lnTo>
                    <a:close/>
                    <a:moveTo>
                      <a:pt x="991" y="695"/>
                    </a:moveTo>
                    <a:lnTo>
                      <a:pt x="991" y="695"/>
                    </a:lnTo>
                    <a:lnTo>
                      <a:pt x="991" y="695"/>
                    </a:lnTo>
                    <a:lnTo>
                      <a:pt x="998" y="697"/>
                    </a:lnTo>
                    <a:lnTo>
                      <a:pt x="1003" y="700"/>
                    </a:lnTo>
                    <a:lnTo>
                      <a:pt x="1007" y="705"/>
                    </a:lnTo>
                    <a:lnTo>
                      <a:pt x="1007" y="710"/>
                    </a:lnTo>
                    <a:lnTo>
                      <a:pt x="1007" y="710"/>
                    </a:lnTo>
                    <a:lnTo>
                      <a:pt x="1007" y="717"/>
                    </a:lnTo>
                    <a:lnTo>
                      <a:pt x="1003" y="722"/>
                    </a:lnTo>
                    <a:lnTo>
                      <a:pt x="998" y="725"/>
                    </a:lnTo>
                    <a:lnTo>
                      <a:pt x="991" y="727"/>
                    </a:lnTo>
                    <a:lnTo>
                      <a:pt x="991" y="727"/>
                    </a:lnTo>
                    <a:lnTo>
                      <a:pt x="986" y="725"/>
                    </a:lnTo>
                    <a:lnTo>
                      <a:pt x="981" y="722"/>
                    </a:lnTo>
                    <a:lnTo>
                      <a:pt x="978" y="717"/>
                    </a:lnTo>
                    <a:lnTo>
                      <a:pt x="976" y="710"/>
                    </a:lnTo>
                    <a:lnTo>
                      <a:pt x="976" y="710"/>
                    </a:lnTo>
                    <a:lnTo>
                      <a:pt x="978" y="705"/>
                    </a:lnTo>
                    <a:lnTo>
                      <a:pt x="981" y="700"/>
                    </a:lnTo>
                    <a:lnTo>
                      <a:pt x="986" y="697"/>
                    </a:lnTo>
                    <a:lnTo>
                      <a:pt x="991" y="695"/>
                    </a:lnTo>
                    <a:lnTo>
                      <a:pt x="991" y="695"/>
                    </a:lnTo>
                    <a:close/>
                    <a:moveTo>
                      <a:pt x="933" y="695"/>
                    </a:moveTo>
                    <a:lnTo>
                      <a:pt x="933" y="695"/>
                    </a:lnTo>
                    <a:lnTo>
                      <a:pt x="933" y="695"/>
                    </a:lnTo>
                    <a:lnTo>
                      <a:pt x="939" y="697"/>
                    </a:lnTo>
                    <a:lnTo>
                      <a:pt x="944" y="700"/>
                    </a:lnTo>
                    <a:lnTo>
                      <a:pt x="947" y="705"/>
                    </a:lnTo>
                    <a:lnTo>
                      <a:pt x="949" y="710"/>
                    </a:lnTo>
                    <a:lnTo>
                      <a:pt x="949" y="710"/>
                    </a:lnTo>
                    <a:lnTo>
                      <a:pt x="947" y="717"/>
                    </a:lnTo>
                    <a:lnTo>
                      <a:pt x="944" y="722"/>
                    </a:lnTo>
                    <a:lnTo>
                      <a:pt x="939" y="725"/>
                    </a:lnTo>
                    <a:lnTo>
                      <a:pt x="933" y="727"/>
                    </a:lnTo>
                    <a:lnTo>
                      <a:pt x="933" y="727"/>
                    </a:lnTo>
                    <a:lnTo>
                      <a:pt x="927" y="725"/>
                    </a:lnTo>
                    <a:lnTo>
                      <a:pt x="923" y="722"/>
                    </a:lnTo>
                    <a:lnTo>
                      <a:pt x="920" y="717"/>
                    </a:lnTo>
                    <a:lnTo>
                      <a:pt x="918" y="710"/>
                    </a:lnTo>
                    <a:lnTo>
                      <a:pt x="918" y="710"/>
                    </a:lnTo>
                    <a:lnTo>
                      <a:pt x="920" y="705"/>
                    </a:lnTo>
                    <a:lnTo>
                      <a:pt x="923" y="700"/>
                    </a:lnTo>
                    <a:lnTo>
                      <a:pt x="927" y="697"/>
                    </a:lnTo>
                    <a:lnTo>
                      <a:pt x="933" y="695"/>
                    </a:lnTo>
                    <a:lnTo>
                      <a:pt x="933" y="695"/>
                    </a:lnTo>
                    <a:close/>
                    <a:moveTo>
                      <a:pt x="875" y="695"/>
                    </a:moveTo>
                    <a:lnTo>
                      <a:pt x="875" y="695"/>
                    </a:lnTo>
                    <a:lnTo>
                      <a:pt x="875" y="695"/>
                    </a:lnTo>
                    <a:lnTo>
                      <a:pt x="881" y="697"/>
                    </a:lnTo>
                    <a:lnTo>
                      <a:pt x="886" y="700"/>
                    </a:lnTo>
                    <a:lnTo>
                      <a:pt x="889" y="705"/>
                    </a:lnTo>
                    <a:lnTo>
                      <a:pt x="891" y="710"/>
                    </a:lnTo>
                    <a:lnTo>
                      <a:pt x="891" y="710"/>
                    </a:lnTo>
                    <a:lnTo>
                      <a:pt x="889" y="717"/>
                    </a:lnTo>
                    <a:lnTo>
                      <a:pt x="886" y="722"/>
                    </a:lnTo>
                    <a:lnTo>
                      <a:pt x="881" y="725"/>
                    </a:lnTo>
                    <a:lnTo>
                      <a:pt x="875" y="727"/>
                    </a:lnTo>
                    <a:lnTo>
                      <a:pt x="875" y="727"/>
                    </a:lnTo>
                    <a:lnTo>
                      <a:pt x="869" y="725"/>
                    </a:lnTo>
                    <a:lnTo>
                      <a:pt x="864" y="722"/>
                    </a:lnTo>
                    <a:lnTo>
                      <a:pt x="860" y="717"/>
                    </a:lnTo>
                    <a:lnTo>
                      <a:pt x="860" y="710"/>
                    </a:lnTo>
                    <a:lnTo>
                      <a:pt x="860" y="710"/>
                    </a:lnTo>
                    <a:lnTo>
                      <a:pt x="860" y="705"/>
                    </a:lnTo>
                    <a:lnTo>
                      <a:pt x="864" y="700"/>
                    </a:lnTo>
                    <a:lnTo>
                      <a:pt x="869" y="697"/>
                    </a:lnTo>
                    <a:lnTo>
                      <a:pt x="875" y="695"/>
                    </a:lnTo>
                    <a:lnTo>
                      <a:pt x="875" y="695"/>
                    </a:lnTo>
                    <a:close/>
                    <a:moveTo>
                      <a:pt x="816" y="695"/>
                    </a:moveTo>
                    <a:lnTo>
                      <a:pt x="816" y="695"/>
                    </a:lnTo>
                    <a:lnTo>
                      <a:pt x="816" y="695"/>
                    </a:lnTo>
                    <a:lnTo>
                      <a:pt x="823" y="697"/>
                    </a:lnTo>
                    <a:lnTo>
                      <a:pt x="828" y="700"/>
                    </a:lnTo>
                    <a:lnTo>
                      <a:pt x="831" y="705"/>
                    </a:lnTo>
                    <a:lnTo>
                      <a:pt x="833" y="710"/>
                    </a:lnTo>
                    <a:lnTo>
                      <a:pt x="833" y="710"/>
                    </a:lnTo>
                    <a:lnTo>
                      <a:pt x="831" y="717"/>
                    </a:lnTo>
                    <a:lnTo>
                      <a:pt x="828" y="722"/>
                    </a:lnTo>
                    <a:lnTo>
                      <a:pt x="823" y="725"/>
                    </a:lnTo>
                    <a:lnTo>
                      <a:pt x="816" y="727"/>
                    </a:lnTo>
                    <a:lnTo>
                      <a:pt x="816" y="727"/>
                    </a:lnTo>
                    <a:lnTo>
                      <a:pt x="811" y="725"/>
                    </a:lnTo>
                    <a:lnTo>
                      <a:pt x="806" y="722"/>
                    </a:lnTo>
                    <a:lnTo>
                      <a:pt x="802" y="717"/>
                    </a:lnTo>
                    <a:lnTo>
                      <a:pt x="801" y="710"/>
                    </a:lnTo>
                    <a:lnTo>
                      <a:pt x="801" y="710"/>
                    </a:lnTo>
                    <a:lnTo>
                      <a:pt x="802" y="705"/>
                    </a:lnTo>
                    <a:lnTo>
                      <a:pt x="806" y="700"/>
                    </a:lnTo>
                    <a:lnTo>
                      <a:pt x="811" y="697"/>
                    </a:lnTo>
                    <a:lnTo>
                      <a:pt x="816" y="695"/>
                    </a:lnTo>
                    <a:lnTo>
                      <a:pt x="816" y="695"/>
                    </a:lnTo>
                    <a:close/>
                    <a:moveTo>
                      <a:pt x="758" y="695"/>
                    </a:moveTo>
                    <a:lnTo>
                      <a:pt x="758" y="695"/>
                    </a:lnTo>
                    <a:lnTo>
                      <a:pt x="758" y="695"/>
                    </a:lnTo>
                    <a:lnTo>
                      <a:pt x="765" y="697"/>
                    </a:lnTo>
                    <a:lnTo>
                      <a:pt x="770" y="700"/>
                    </a:lnTo>
                    <a:lnTo>
                      <a:pt x="773" y="705"/>
                    </a:lnTo>
                    <a:lnTo>
                      <a:pt x="773" y="710"/>
                    </a:lnTo>
                    <a:lnTo>
                      <a:pt x="773" y="710"/>
                    </a:lnTo>
                    <a:lnTo>
                      <a:pt x="773" y="717"/>
                    </a:lnTo>
                    <a:lnTo>
                      <a:pt x="770" y="722"/>
                    </a:lnTo>
                    <a:lnTo>
                      <a:pt x="765" y="725"/>
                    </a:lnTo>
                    <a:lnTo>
                      <a:pt x="758" y="727"/>
                    </a:lnTo>
                    <a:lnTo>
                      <a:pt x="758" y="727"/>
                    </a:lnTo>
                    <a:lnTo>
                      <a:pt x="753" y="725"/>
                    </a:lnTo>
                    <a:lnTo>
                      <a:pt x="748" y="722"/>
                    </a:lnTo>
                    <a:lnTo>
                      <a:pt x="744" y="717"/>
                    </a:lnTo>
                    <a:lnTo>
                      <a:pt x="743" y="710"/>
                    </a:lnTo>
                    <a:lnTo>
                      <a:pt x="743" y="710"/>
                    </a:lnTo>
                    <a:lnTo>
                      <a:pt x="744" y="705"/>
                    </a:lnTo>
                    <a:lnTo>
                      <a:pt x="748" y="700"/>
                    </a:lnTo>
                    <a:lnTo>
                      <a:pt x="753" y="697"/>
                    </a:lnTo>
                    <a:lnTo>
                      <a:pt x="758" y="695"/>
                    </a:lnTo>
                    <a:lnTo>
                      <a:pt x="758" y="695"/>
                    </a:lnTo>
                    <a:close/>
                    <a:moveTo>
                      <a:pt x="700" y="695"/>
                    </a:moveTo>
                    <a:lnTo>
                      <a:pt x="700" y="695"/>
                    </a:lnTo>
                    <a:lnTo>
                      <a:pt x="700" y="695"/>
                    </a:lnTo>
                    <a:lnTo>
                      <a:pt x="707" y="697"/>
                    </a:lnTo>
                    <a:lnTo>
                      <a:pt x="710" y="700"/>
                    </a:lnTo>
                    <a:lnTo>
                      <a:pt x="714" y="705"/>
                    </a:lnTo>
                    <a:lnTo>
                      <a:pt x="715" y="710"/>
                    </a:lnTo>
                    <a:lnTo>
                      <a:pt x="715" y="710"/>
                    </a:lnTo>
                    <a:lnTo>
                      <a:pt x="714" y="717"/>
                    </a:lnTo>
                    <a:lnTo>
                      <a:pt x="710" y="722"/>
                    </a:lnTo>
                    <a:lnTo>
                      <a:pt x="707" y="725"/>
                    </a:lnTo>
                    <a:lnTo>
                      <a:pt x="700" y="727"/>
                    </a:lnTo>
                    <a:lnTo>
                      <a:pt x="700" y="727"/>
                    </a:lnTo>
                    <a:lnTo>
                      <a:pt x="693" y="725"/>
                    </a:lnTo>
                    <a:lnTo>
                      <a:pt x="690" y="722"/>
                    </a:lnTo>
                    <a:lnTo>
                      <a:pt x="686" y="717"/>
                    </a:lnTo>
                    <a:lnTo>
                      <a:pt x="685" y="710"/>
                    </a:lnTo>
                    <a:lnTo>
                      <a:pt x="685" y="710"/>
                    </a:lnTo>
                    <a:lnTo>
                      <a:pt x="686" y="705"/>
                    </a:lnTo>
                    <a:lnTo>
                      <a:pt x="690" y="700"/>
                    </a:lnTo>
                    <a:lnTo>
                      <a:pt x="693" y="697"/>
                    </a:lnTo>
                    <a:lnTo>
                      <a:pt x="700" y="695"/>
                    </a:lnTo>
                    <a:lnTo>
                      <a:pt x="700" y="695"/>
                    </a:lnTo>
                    <a:close/>
                    <a:moveTo>
                      <a:pt x="642" y="695"/>
                    </a:moveTo>
                    <a:lnTo>
                      <a:pt x="642" y="695"/>
                    </a:lnTo>
                    <a:lnTo>
                      <a:pt x="642" y="695"/>
                    </a:lnTo>
                    <a:lnTo>
                      <a:pt x="647" y="697"/>
                    </a:lnTo>
                    <a:lnTo>
                      <a:pt x="652" y="700"/>
                    </a:lnTo>
                    <a:lnTo>
                      <a:pt x="656" y="705"/>
                    </a:lnTo>
                    <a:lnTo>
                      <a:pt x="658" y="710"/>
                    </a:lnTo>
                    <a:lnTo>
                      <a:pt x="658" y="710"/>
                    </a:lnTo>
                    <a:lnTo>
                      <a:pt x="656" y="717"/>
                    </a:lnTo>
                    <a:lnTo>
                      <a:pt x="652" y="722"/>
                    </a:lnTo>
                    <a:lnTo>
                      <a:pt x="647" y="725"/>
                    </a:lnTo>
                    <a:lnTo>
                      <a:pt x="642" y="727"/>
                    </a:lnTo>
                    <a:lnTo>
                      <a:pt x="642" y="727"/>
                    </a:lnTo>
                    <a:lnTo>
                      <a:pt x="635" y="725"/>
                    </a:lnTo>
                    <a:lnTo>
                      <a:pt x="630" y="722"/>
                    </a:lnTo>
                    <a:lnTo>
                      <a:pt x="627" y="717"/>
                    </a:lnTo>
                    <a:lnTo>
                      <a:pt x="627" y="710"/>
                    </a:lnTo>
                    <a:lnTo>
                      <a:pt x="627" y="710"/>
                    </a:lnTo>
                    <a:lnTo>
                      <a:pt x="627" y="705"/>
                    </a:lnTo>
                    <a:lnTo>
                      <a:pt x="630" y="700"/>
                    </a:lnTo>
                    <a:lnTo>
                      <a:pt x="635" y="697"/>
                    </a:lnTo>
                    <a:lnTo>
                      <a:pt x="642" y="695"/>
                    </a:lnTo>
                    <a:lnTo>
                      <a:pt x="642" y="695"/>
                    </a:lnTo>
                    <a:close/>
                    <a:moveTo>
                      <a:pt x="584" y="695"/>
                    </a:moveTo>
                    <a:lnTo>
                      <a:pt x="584" y="695"/>
                    </a:lnTo>
                    <a:lnTo>
                      <a:pt x="584" y="695"/>
                    </a:lnTo>
                    <a:lnTo>
                      <a:pt x="589" y="697"/>
                    </a:lnTo>
                    <a:lnTo>
                      <a:pt x="595" y="700"/>
                    </a:lnTo>
                    <a:lnTo>
                      <a:pt x="598" y="705"/>
                    </a:lnTo>
                    <a:lnTo>
                      <a:pt x="600" y="710"/>
                    </a:lnTo>
                    <a:lnTo>
                      <a:pt x="600" y="710"/>
                    </a:lnTo>
                    <a:lnTo>
                      <a:pt x="598" y="717"/>
                    </a:lnTo>
                    <a:lnTo>
                      <a:pt x="595" y="722"/>
                    </a:lnTo>
                    <a:lnTo>
                      <a:pt x="589" y="725"/>
                    </a:lnTo>
                    <a:lnTo>
                      <a:pt x="584" y="727"/>
                    </a:lnTo>
                    <a:lnTo>
                      <a:pt x="584" y="727"/>
                    </a:lnTo>
                    <a:lnTo>
                      <a:pt x="577" y="725"/>
                    </a:lnTo>
                    <a:lnTo>
                      <a:pt x="572" y="722"/>
                    </a:lnTo>
                    <a:lnTo>
                      <a:pt x="569" y="717"/>
                    </a:lnTo>
                    <a:lnTo>
                      <a:pt x="567" y="710"/>
                    </a:lnTo>
                    <a:lnTo>
                      <a:pt x="567" y="710"/>
                    </a:lnTo>
                    <a:lnTo>
                      <a:pt x="569" y="705"/>
                    </a:lnTo>
                    <a:lnTo>
                      <a:pt x="572" y="700"/>
                    </a:lnTo>
                    <a:lnTo>
                      <a:pt x="577" y="697"/>
                    </a:lnTo>
                    <a:lnTo>
                      <a:pt x="584" y="695"/>
                    </a:lnTo>
                    <a:lnTo>
                      <a:pt x="584" y="695"/>
                    </a:lnTo>
                    <a:close/>
                    <a:moveTo>
                      <a:pt x="525" y="695"/>
                    </a:moveTo>
                    <a:lnTo>
                      <a:pt x="525" y="695"/>
                    </a:lnTo>
                    <a:lnTo>
                      <a:pt x="525" y="695"/>
                    </a:lnTo>
                    <a:lnTo>
                      <a:pt x="531" y="697"/>
                    </a:lnTo>
                    <a:lnTo>
                      <a:pt x="537" y="700"/>
                    </a:lnTo>
                    <a:lnTo>
                      <a:pt x="540" y="705"/>
                    </a:lnTo>
                    <a:lnTo>
                      <a:pt x="540" y="710"/>
                    </a:lnTo>
                    <a:lnTo>
                      <a:pt x="540" y="710"/>
                    </a:lnTo>
                    <a:lnTo>
                      <a:pt x="540" y="717"/>
                    </a:lnTo>
                    <a:lnTo>
                      <a:pt x="537" y="722"/>
                    </a:lnTo>
                    <a:lnTo>
                      <a:pt x="531" y="725"/>
                    </a:lnTo>
                    <a:lnTo>
                      <a:pt x="525" y="727"/>
                    </a:lnTo>
                    <a:lnTo>
                      <a:pt x="525" y="727"/>
                    </a:lnTo>
                    <a:lnTo>
                      <a:pt x="520" y="725"/>
                    </a:lnTo>
                    <a:lnTo>
                      <a:pt x="514" y="722"/>
                    </a:lnTo>
                    <a:lnTo>
                      <a:pt x="511" y="717"/>
                    </a:lnTo>
                    <a:lnTo>
                      <a:pt x="509" y="710"/>
                    </a:lnTo>
                    <a:lnTo>
                      <a:pt x="509" y="710"/>
                    </a:lnTo>
                    <a:lnTo>
                      <a:pt x="511" y="705"/>
                    </a:lnTo>
                    <a:lnTo>
                      <a:pt x="514" y="700"/>
                    </a:lnTo>
                    <a:lnTo>
                      <a:pt x="520" y="697"/>
                    </a:lnTo>
                    <a:lnTo>
                      <a:pt x="525" y="695"/>
                    </a:lnTo>
                    <a:lnTo>
                      <a:pt x="525" y="695"/>
                    </a:lnTo>
                    <a:close/>
                    <a:moveTo>
                      <a:pt x="467" y="695"/>
                    </a:moveTo>
                    <a:lnTo>
                      <a:pt x="467" y="695"/>
                    </a:lnTo>
                    <a:lnTo>
                      <a:pt x="467" y="695"/>
                    </a:lnTo>
                    <a:lnTo>
                      <a:pt x="474" y="697"/>
                    </a:lnTo>
                    <a:lnTo>
                      <a:pt x="479" y="700"/>
                    </a:lnTo>
                    <a:lnTo>
                      <a:pt x="480" y="705"/>
                    </a:lnTo>
                    <a:lnTo>
                      <a:pt x="482" y="710"/>
                    </a:lnTo>
                    <a:lnTo>
                      <a:pt x="482" y="710"/>
                    </a:lnTo>
                    <a:lnTo>
                      <a:pt x="480" y="717"/>
                    </a:lnTo>
                    <a:lnTo>
                      <a:pt x="479" y="722"/>
                    </a:lnTo>
                    <a:lnTo>
                      <a:pt x="474" y="725"/>
                    </a:lnTo>
                    <a:lnTo>
                      <a:pt x="467" y="727"/>
                    </a:lnTo>
                    <a:lnTo>
                      <a:pt x="467" y="727"/>
                    </a:lnTo>
                    <a:lnTo>
                      <a:pt x="462" y="725"/>
                    </a:lnTo>
                    <a:lnTo>
                      <a:pt x="457" y="722"/>
                    </a:lnTo>
                    <a:lnTo>
                      <a:pt x="453" y="717"/>
                    </a:lnTo>
                    <a:lnTo>
                      <a:pt x="451" y="710"/>
                    </a:lnTo>
                    <a:lnTo>
                      <a:pt x="451" y="710"/>
                    </a:lnTo>
                    <a:lnTo>
                      <a:pt x="453" y="705"/>
                    </a:lnTo>
                    <a:lnTo>
                      <a:pt x="457" y="700"/>
                    </a:lnTo>
                    <a:lnTo>
                      <a:pt x="462" y="697"/>
                    </a:lnTo>
                    <a:lnTo>
                      <a:pt x="467" y="695"/>
                    </a:lnTo>
                    <a:lnTo>
                      <a:pt x="467" y="695"/>
                    </a:lnTo>
                    <a:close/>
                    <a:moveTo>
                      <a:pt x="409" y="695"/>
                    </a:moveTo>
                    <a:lnTo>
                      <a:pt x="409" y="695"/>
                    </a:lnTo>
                    <a:lnTo>
                      <a:pt x="409" y="695"/>
                    </a:lnTo>
                    <a:lnTo>
                      <a:pt x="414" y="697"/>
                    </a:lnTo>
                    <a:lnTo>
                      <a:pt x="419" y="700"/>
                    </a:lnTo>
                    <a:lnTo>
                      <a:pt x="423" y="705"/>
                    </a:lnTo>
                    <a:lnTo>
                      <a:pt x="424" y="710"/>
                    </a:lnTo>
                    <a:lnTo>
                      <a:pt x="424" y="710"/>
                    </a:lnTo>
                    <a:lnTo>
                      <a:pt x="423" y="717"/>
                    </a:lnTo>
                    <a:lnTo>
                      <a:pt x="419" y="722"/>
                    </a:lnTo>
                    <a:lnTo>
                      <a:pt x="414" y="725"/>
                    </a:lnTo>
                    <a:lnTo>
                      <a:pt x="409" y="727"/>
                    </a:lnTo>
                    <a:lnTo>
                      <a:pt x="409" y="727"/>
                    </a:lnTo>
                    <a:lnTo>
                      <a:pt x="402" y="725"/>
                    </a:lnTo>
                    <a:lnTo>
                      <a:pt x="397" y="722"/>
                    </a:lnTo>
                    <a:lnTo>
                      <a:pt x="394" y="717"/>
                    </a:lnTo>
                    <a:lnTo>
                      <a:pt x="394" y="710"/>
                    </a:lnTo>
                    <a:lnTo>
                      <a:pt x="394" y="710"/>
                    </a:lnTo>
                    <a:lnTo>
                      <a:pt x="394" y="705"/>
                    </a:lnTo>
                    <a:lnTo>
                      <a:pt x="397" y="700"/>
                    </a:lnTo>
                    <a:lnTo>
                      <a:pt x="402" y="697"/>
                    </a:lnTo>
                    <a:lnTo>
                      <a:pt x="409" y="695"/>
                    </a:lnTo>
                    <a:lnTo>
                      <a:pt x="409" y="695"/>
                    </a:lnTo>
                    <a:close/>
                    <a:moveTo>
                      <a:pt x="351" y="695"/>
                    </a:moveTo>
                    <a:lnTo>
                      <a:pt x="351" y="695"/>
                    </a:lnTo>
                    <a:lnTo>
                      <a:pt x="351" y="695"/>
                    </a:lnTo>
                    <a:lnTo>
                      <a:pt x="356" y="697"/>
                    </a:lnTo>
                    <a:lnTo>
                      <a:pt x="361" y="700"/>
                    </a:lnTo>
                    <a:lnTo>
                      <a:pt x="365" y="705"/>
                    </a:lnTo>
                    <a:lnTo>
                      <a:pt x="366" y="710"/>
                    </a:lnTo>
                    <a:lnTo>
                      <a:pt x="366" y="710"/>
                    </a:lnTo>
                    <a:lnTo>
                      <a:pt x="365" y="717"/>
                    </a:lnTo>
                    <a:lnTo>
                      <a:pt x="361" y="722"/>
                    </a:lnTo>
                    <a:lnTo>
                      <a:pt x="356" y="725"/>
                    </a:lnTo>
                    <a:lnTo>
                      <a:pt x="351" y="727"/>
                    </a:lnTo>
                    <a:lnTo>
                      <a:pt x="351" y="727"/>
                    </a:lnTo>
                    <a:lnTo>
                      <a:pt x="344" y="725"/>
                    </a:lnTo>
                    <a:lnTo>
                      <a:pt x="339" y="722"/>
                    </a:lnTo>
                    <a:lnTo>
                      <a:pt x="336" y="717"/>
                    </a:lnTo>
                    <a:lnTo>
                      <a:pt x="336" y="710"/>
                    </a:lnTo>
                    <a:lnTo>
                      <a:pt x="336" y="710"/>
                    </a:lnTo>
                    <a:lnTo>
                      <a:pt x="336" y="705"/>
                    </a:lnTo>
                    <a:lnTo>
                      <a:pt x="339" y="700"/>
                    </a:lnTo>
                    <a:lnTo>
                      <a:pt x="344" y="697"/>
                    </a:lnTo>
                    <a:lnTo>
                      <a:pt x="351" y="695"/>
                    </a:lnTo>
                    <a:lnTo>
                      <a:pt x="351" y="695"/>
                    </a:lnTo>
                    <a:close/>
                    <a:moveTo>
                      <a:pt x="291" y="695"/>
                    </a:moveTo>
                    <a:lnTo>
                      <a:pt x="291" y="695"/>
                    </a:lnTo>
                    <a:lnTo>
                      <a:pt x="291" y="695"/>
                    </a:lnTo>
                    <a:lnTo>
                      <a:pt x="298" y="697"/>
                    </a:lnTo>
                    <a:lnTo>
                      <a:pt x="303" y="700"/>
                    </a:lnTo>
                    <a:lnTo>
                      <a:pt x="307" y="705"/>
                    </a:lnTo>
                    <a:lnTo>
                      <a:pt x="307" y="710"/>
                    </a:lnTo>
                    <a:lnTo>
                      <a:pt x="307" y="710"/>
                    </a:lnTo>
                    <a:lnTo>
                      <a:pt x="307" y="717"/>
                    </a:lnTo>
                    <a:lnTo>
                      <a:pt x="303" y="722"/>
                    </a:lnTo>
                    <a:lnTo>
                      <a:pt x="298" y="725"/>
                    </a:lnTo>
                    <a:lnTo>
                      <a:pt x="291" y="727"/>
                    </a:lnTo>
                    <a:lnTo>
                      <a:pt x="291" y="727"/>
                    </a:lnTo>
                    <a:lnTo>
                      <a:pt x="286" y="725"/>
                    </a:lnTo>
                    <a:lnTo>
                      <a:pt x="281" y="722"/>
                    </a:lnTo>
                    <a:lnTo>
                      <a:pt x="278" y="717"/>
                    </a:lnTo>
                    <a:lnTo>
                      <a:pt x="276" y="710"/>
                    </a:lnTo>
                    <a:lnTo>
                      <a:pt x="276" y="710"/>
                    </a:lnTo>
                    <a:lnTo>
                      <a:pt x="278" y="705"/>
                    </a:lnTo>
                    <a:lnTo>
                      <a:pt x="281" y="700"/>
                    </a:lnTo>
                    <a:lnTo>
                      <a:pt x="286" y="697"/>
                    </a:lnTo>
                    <a:lnTo>
                      <a:pt x="291" y="695"/>
                    </a:lnTo>
                    <a:lnTo>
                      <a:pt x="291" y="695"/>
                    </a:lnTo>
                    <a:close/>
                    <a:moveTo>
                      <a:pt x="233" y="695"/>
                    </a:moveTo>
                    <a:lnTo>
                      <a:pt x="233" y="695"/>
                    </a:lnTo>
                    <a:lnTo>
                      <a:pt x="233" y="695"/>
                    </a:lnTo>
                    <a:lnTo>
                      <a:pt x="240" y="697"/>
                    </a:lnTo>
                    <a:lnTo>
                      <a:pt x="245" y="700"/>
                    </a:lnTo>
                    <a:lnTo>
                      <a:pt x="249" y="705"/>
                    </a:lnTo>
                    <a:lnTo>
                      <a:pt x="249" y="710"/>
                    </a:lnTo>
                    <a:lnTo>
                      <a:pt x="249" y="710"/>
                    </a:lnTo>
                    <a:lnTo>
                      <a:pt x="249" y="717"/>
                    </a:lnTo>
                    <a:lnTo>
                      <a:pt x="245" y="722"/>
                    </a:lnTo>
                    <a:lnTo>
                      <a:pt x="240" y="725"/>
                    </a:lnTo>
                    <a:lnTo>
                      <a:pt x="233" y="727"/>
                    </a:lnTo>
                    <a:lnTo>
                      <a:pt x="233" y="727"/>
                    </a:lnTo>
                    <a:lnTo>
                      <a:pt x="228" y="725"/>
                    </a:lnTo>
                    <a:lnTo>
                      <a:pt x="223" y="722"/>
                    </a:lnTo>
                    <a:lnTo>
                      <a:pt x="220" y="717"/>
                    </a:lnTo>
                    <a:lnTo>
                      <a:pt x="218" y="710"/>
                    </a:lnTo>
                    <a:lnTo>
                      <a:pt x="218" y="710"/>
                    </a:lnTo>
                    <a:lnTo>
                      <a:pt x="220" y="705"/>
                    </a:lnTo>
                    <a:lnTo>
                      <a:pt x="223" y="700"/>
                    </a:lnTo>
                    <a:lnTo>
                      <a:pt x="228" y="697"/>
                    </a:lnTo>
                    <a:lnTo>
                      <a:pt x="233" y="695"/>
                    </a:lnTo>
                    <a:lnTo>
                      <a:pt x="233" y="695"/>
                    </a:lnTo>
                    <a:close/>
                    <a:moveTo>
                      <a:pt x="176" y="695"/>
                    </a:moveTo>
                    <a:lnTo>
                      <a:pt x="176" y="695"/>
                    </a:lnTo>
                    <a:lnTo>
                      <a:pt x="176" y="695"/>
                    </a:lnTo>
                    <a:lnTo>
                      <a:pt x="181" y="697"/>
                    </a:lnTo>
                    <a:lnTo>
                      <a:pt x="186" y="700"/>
                    </a:lnTo>
                    <a:lnTo>
                      <a:pt x="189" y="705"/>
                    </a:lnTo>
                    <a:lnTo>
                      <a:pt x="191" y="710"/>
                    </a:lnTo>
                    <a:lnTo>
                      <a:pt x="191" y="710"/>
                    </a:lnTo>
                    <a:lnTo>
                      <a:pt x="189" y="717"/>
                    </a:lnTo>
                    <a:lnTo>
                      <a:pt x="186" y="722"/>
                    </a:lnTo>
                    <a:lnTo>
                      <a:pt x="181" y="725"/>
                    </a:lnTo>
                    <a:lnTo>
                      <a:pt x="176" y="727"/>
                    </a:lnTo>
                    <a:lnTo>
                      <a:pt x="176" y="727"/>
                    </a:lnTo>
                    <a:lnTo>
                      <a:pt x="169" y="725"/>
                    </a:lnTo>
                    <a:lnTo>
                      <a:pt x="164" y="722"/>
                    </a:lnTo>
                    <a:lnTo>
                      <a:pt x="162" y="717"/>
                    </a:lnTo>
                    <a:lnTo>
                      <a:pt x="160" y="710"/>
                    </a:lnTo>
                    <a:lnTo>
                      <a:pt x="160" y="710"/>
                    </a:lnTo>
                    <a:lnTo>
                      <a:pt x="162" y="705"/>
                    </a:lnTo>
                    <a:lnTo>
                      <a:pt x="164" y="700"/>
                    </a:lnTo>
                    <a:lnTo>
                      <a:pt x="169" y="697"/>
                    </a:lnTo>
                    <a:lnTo>
                      <a:pt x="176" y="695"/>
                    </a:lnTo>
                    <a:lnTo>
                      <a:pt x="176" y="695"/>
                    </a:lnTo>
                    <a:close/>
                    <a:moveTo>
                      <a:pt x="118" y="695"/>
                    </a:moveTo>
                    <a:lnTo>
                      <a:pt x="118" y="695"/>
                    </a:lnTo>
                    <a:lnTo>
                      <a:pt x="118" y="695"/>
                    </a:lnTo>
                    <a:lnTo>
                      <a:pt x="123" y="697"/>
                    </a:lnTo>
                    <a:lnTo>
                      <a:pt x="128" y="700"/>
                    </a:lnTo>
                    <a:lnTo>
                      <a:pt x="131" y="705"/>
                    </a:lnTo>
                    <a:lnTo>
                      <a:pt x="133" y="710"/>
                    </a:lnTo>
                    <a:lnTo>
                      <a:pt x="133" y="710"/>
                    </a:lnTo>
                    <a:lnTo>
                      <a:pt x="131" y="717"/>
                    </a:lnTo>
                    <a:lnTo>
                      <a:pt x="128" y="722"/>
                    </a:lnTo>
                    <a:lnTo>
                      <a:pt x="123" y="725"/>
                    </a:lnTo>
                    <a:lnTo>
                      <a:pt x="118" y="727"/>
                    </a:lnTo>
                    <a:lnTo>
                      <a:pt x="118" y="727"/>
                    </a:lnTo>
                    <a:lnTo>
                      <a:pt x="111" y="725"/>
                    </a:lnTo>
                    <a:lnTo>
                      <a:pt x="106" y="722"/>
                    </a:lnTo>
                    <a:lnTo>
                      <a:pt x="102" y="717"/>
                    </a:lnTo>
                    <a:lnTo>
                      <a:pt x="102" y="710"/>
                    </a:lnTo>
                    <a:lnTo>
                      <a:pt x="102" y="710"/>
                    </a:lnTo>
                    <a:lnTo>
                      <a:pt x="102" y="705"/>
                    </a:lnTo>
                    <a:lnTo>
                      <a:pt x="106" y="700"/>
                    </a:lnTo>
                    <a:lnTo>
                      <a:pt x="111" y="697"/>
                    </a:lnTo>
                    <a:lnTo>
                      <a:pt x="118" y="695"/>
                    </a:lnTo>
                    <a:lnTo>
                      <a:pt x="118" y="695"/>
                    </a:lnTo>
                    <a:close/>
                    <a:moveTo>
                      <a:pt x="58" y="695"/>
                    </a:moveTo>
                    <a:lnTo>
                      <a:pt x="58" y="695"/>
                    </a:lnTo>
                    <a:lnTo>
                      <a:pt x="58" y="695"/>
                    </a:lnTo>
                    <a:lnTo>
                      <a:pt x="65" y="697"/>
                    </a:lnTo>
                    <a:lnTo>
                      <a:pt x="70" y="700"/>
                    </a:lnTo>
                    <a:lnTo>
                      <a:pt x="73" y="705"/>
                    </a:lnTo>
                    <a:lnTo>
                      <a:pt x="75" y="710"/>
                    </a:lnTo>
                    <a:lnTo>
                      <a:pt x="75" y="710"/>
                    </a:lnTo>
                    <a:lnTo>
                      <a:pt x="73" y="717"/>
                    </a:lnTo>
                    <a:lnTo>
                      <a:pt x="70" y="722"/>
                    </a:lnTo>
                    <a:lnTo>
                      <a:pt x="65" y="725"/>
                    </a:lnTo>
                    <a:lnTo>
                      <a:pt x="58" y="727"/>
                    </a:lnTo>
                    <a:lnTo>
                      <a:pt x="58" y="727"/>
                    </a:lnTo>
                    <a:lnTo>
                      <a:pt x="53" y="725"/>
                    </a:lnTo>
                    <a:lnTo>
                      <a:pt x="48" y="722"/>
                    </a:lnTo>
                    <a:lnTo>
                      <a:pt x="44" y="717"/>
                    </a:lnTo>
                    <a:lnTo>
                      <a:pt x="43" y="710"/>
                    </a:lnTo>
                    <a:lnTo>
                      <a:pt x="43" y="710"/>
                    </a:lnTo>
                    <a:lnTo>
                      <a:pt x="44" y="705"/>
                    </a:lnTo>
                    <a:lnTo>
                      <a:pt x="48" y="700"/>
                    </a:lnTo>
                    <a:lnTo>
                      <a:pt x="53" y="697"/>
                    </a:lnTo>
                    <a:lnTo>
                      <a:pt x="58" y="695"/>
                    </a:lnTo>
                    <a:lnTo>
                      <a:pt x="58" y="695"/>
                    </a:lnTo>
                    <a:close/>
                    <a:moveTo>
                      <a:pt x="1283" y="652"/>
                    </a:moveTo>
                    <a:lnTo>
                      <a:pt x="1283" y="652"/>
                    </a:lnTo>
                    <a:lnTo>
                      <a:pt x="1283" y="652"/>
                    </a:lnTo>
                    <a:lnTo>
                      <a:pt x="1289" y="652"/>
                    </a:lnTo>
                    <a:lnTo>
                      <a:pt x="1294" y="656"/>
                    </a:lnTo>
                    <a:lnTo>
                      <a:pt x="1298" y="661"/>
                    </a:lnTo>
                    <a:lnTo>
                      <a:pt x="1298" y="668"/>
                    </a:lnTo>
                    <a:lnTo>
                      <a:pt x="1298" y="668"/>
                    </a:lnTo>
                    <a:lnTo>
                      <a:pt x="1298" y="674"/>
                    </a:lnTo>
                    <a:lnTo>
                      <a:pt x="1294" y="680"/>
                    </a:lnTo>
                    <a:lnTo>
                      <a:pt x="1289" y="683"/>
                    </a:lnTo>
                    <a:lnTo>
                      <a:pt x="1283" y="685"/>
                    </a:lnTo>
                    <a:lnTo>
                      <a:pt x="1283" y="685"/>
                    </a:lnTo>
                    <a:lnTo>
                      <a:pt x="1277" y="683"/>
                    </a:lnTo>
                    <a:lnTo>
                      <a:pt x="1272" y="680"/>
                    </a:lnTo>
                    <a:lnTo>
                      <a:pt x="1269" y="674"/>
                    </a:lnTo>
                    <a:lnTo>
                      <a:pt x="1267" y="668"/>
                    </a:lnTo>
                    <a:lnTo>
                      <a:pt x="1267" y="668"/>
                    </a:lnTo>
                    <a:lnTo>
                      <a:pt x="1269" y="661"/>
                    </a:lnTo>
                    <a:lnTo>
                      <a:pt x="1272" y="656"/>
                    </a:lnTo>
                    <a:lnTo>
                      <a:pt x="1277" y="652"/>
                    </a:lnTo>
                    <a:lnTo>
                      <a:pt x="1283" y="652"/>
                    </a:lnTo>
                    <a:lnTo>
                      <a:pt x="1283" y="652"/>
                    </a:lnTo>
                    <a:close/>
                    <a:moveTo>
                      <a:pt x="1225" y="652"/>
                    </a:moveTo>
                    <a:lnTo>
                      <a:pt x="1225" y="652"/>
                    </a:lnTo>
                    <a:lnTo>
                      <a:pt x="1225" y="652"/>
                    </a:lnTo>
                    <a:lnTo>
                      <a:pt x="1231" y="652"/>
                    </a:lnTo>
                    <a:lnTo>
                      <a:pt x="1237" y="656"/>
                    </a:lnTo>
                    <a:lnTo>
                      <a:pt x="1240" y="661"/>
                    </a:lnTo>
                    <a:lnTo>
                      <a:pt x="1240" y="668"/>
                    </a:lnTo>
                    <a:lnTo>
                      <a:pt x="1240" y="668"/>
                    </a:lnTo>
                    <a:lnTo>
                      <a:pt x="1240" y="674"/>
                    </a:lnTo>
                    <a:lnTo>
                      <a:pt x="1237" y="680"/>
                    </a:lnTo>
                    <a:lnTo>
                      <a:pt x="1231" y="683"/>
                    </a:lnTo>
                    <a:lnTo>
                      <a:pt x="1225" y="685"/>
                    </a:lnTo>
                    <a:lnTo>
                      <a:pt x="1225" y="685"/>
                    </a:lnTo>
                    <a:lnTo>
                      <a:pt x="1219" y="683"/>
                    </a:lnTo>
                    <a:lnTo>
                      <a:pt x="1214" y="680"/>
                    </a:lnTo>
                    <a:lnTo>
                      <a:pt x="1211" y="674"/>
                    </a:lnTo>
                    <a:lnTo>
                      <a:pt x="1209" y="668"/>
                    </a:lnTo>
                    <a:lnTo>
                      <a:pt x="1209" y="668"/>
                    </a:lnTo>
                    <a:lnTo>
                      <a:pt x="1211" y="661"/>
                    </a:lnTo>
                    <a:lnTo>
                      <a:pt x="1214" y="656"/>
                    </a:lnTo>
                    <a:lnTo>
                      <a:pt x="1219" y="652"/>
                    </a:lnTo>
                    <a:lnTo>
                      <a:pt x="1225" y="652"/>
                    </a:lnTo>
                    <a:lnTo>
                      <a:pt x="1225" y="652"/>
                    </a:lnTo>
                    <a:close/>
                    <a:moveTo>
                      <a:pt x="1167" y="652"/>
                    </a:moveTo>
                    <a:lnTo>
                      <a:pt x="1167" y="652"/>
                    </a:lnTo>
                    <a:lnTo>
                      <a:pt x="1167" y="652"/>
                    </a:lnTo>
                    <a:lnTo>
                      <a:pt x="1172" y="652"/>
                    </a:lnTo>
                    <a:lnTo>
                      <a:pt x="1177" y="656"/>
                    </a:lnTo>
                    <a:lnTo>
                      <a:pt x="1180" y="661"/>
                    </a:lnTo>
                    <a:lnTo>
                      <a:pt x="1182" y="668"/>
                    </a:lnTo>
                    <a:lnTo>
                      <a:pt x="1182" y="668"/>
                    </a:lnTo>
                    <a:lnTo>
                      <a:pt x="1180" y="674"/>
                    </a:lnTo>
                    <a:lnTo>
                      <a:pt x="1177" y="680"/>
                    </a:lnTo>
                    <a:lnTo>
                      <a:pt x="1172" y="683"/>
                    </a:lnTo>
                    <a:lnTo>
                      <a:pt x="1167" y="685"/>
                    </a:lnTo>
                    <a:lnTo>
                      <a:pt x="1167" y="685"/>
                    </a:lnTo>
                    <a:lnTo>
                      <a:pt x="1160" y="683"/>
                    </a:lnTo>
                    <a:lnTo>
                      <a:pt x="1155" y="680"/>
                    </a:lnTo>
                    <a:lnTo>
                      <a:pt x="1153" y="674"/>
                    </a:lnTo>
                    <a:lnTo>
                      <a:pt x="1151" y="668"/>
                    </a:lnTo>
                    <a:lnTo>
                      <a:pt x="1151" y="668"/>
                    </a:lnTo>
                    <a:lnTo>
                      <a:pt x="1153" y="661"/>
                    </a:lnTo>
                    <a:lnTo>
                      <a:pt x="1155" y="656"/>
                    </a:lnTo>
                    <a:lnTo>
                      <a:pt x="1160" y="652"/>
                    </a:lnTo>
                    <a:lnTo>
                      <a:pt x="1167" y="652"/>
                    </a:lnTo>
                    <a:lnTo>
                      <a:pt x="1167" y="652"/>
                    </a:lnTo>
                    <a:close/>
                    <a:moveTo>
                      <a:pt x="1109" y="652"/>
                    </a:moveTo>
                    <a:lnTo>
                      <a:pt x="1109" y="652"/>
                    </a:lnTo>
                    <a:lnTo>
                      <a:pt x="1109" y="652"/>
                    </a:lnTo>
                    <a:lnTo>
                      <a:pt x="1114" y="652"/>
                    </a:lnTo>
                    <a:lnTo>
                      <a:pt x="1119" y="656"/>
                    </a:lnTo>
                    <a:lnTo>
                      <a:pt x="1122" y="661"/>
                    </a:lnTo>
                    <a:lnTo>
                      <a:pt x="1124" y="668"/>
                    </a:lnTo>
                    <a:lnTo>
                      <a:pt x="1124" y="668"/>
                    </a:lnTo>
                    <a:lnTo>
                      <a:pt x="1122" y="674"/>
                    </a:lnTo>
                    <a:lnTo>
                      <a:pt x="1119" y="680"/>
                    </a:lnTo>
                    <a:lnTo>
                      <a:pt x="1114" y="683"/>
                    </a:lnTo>
                    <a:lnTo>
                      <a:pt x="1109" y="685"/>
                    </a:lnTo>
                    <a:lnTo>
                      <a:pt x="1109" y="685"/>
                    </a:lnTo>
                    <a:lnTo>
                      <a:pt x="1102" y="683"/>
                    </a:lnTo>
                    <a:lnTo>
                      <a:pt x="1097" y="680"/>
                    </a:lnTo>
                    <a:lnTo>
                      <a:pt x="1093" y="674"/>
                    </a:lnTo>
                    <a:lnTo>
                      <a:pt x="1093" y="668"/>
                    </a:lnTo>
                    <a:lnTo>
                      <a:pt x="1093" y="668"/>
                    </a:lnTo>
                    <a:lnTo>
                      <a:pt x="1093" y="661"/>
                    </a:lnTo>
                    <a:lnTo>
                      <a:pt x="1097" y="656"/>
                    </a:lnTo>
                    <a:lnTo>
                      <a:pt x="1102" y="652"/>
                    </a:lnTo>
                    <a:lnTo>
                      <a:pt x="1109" y="652"/>
                    </a:lnTo>
                    <a:lnTo>
                      <a:pt x="1109" y="652"/>
                    </a:lnTo>
                    <a:close/>
                    <a:moveTo>
                      <a:pt x="1049" y="652"/>
                    </a:moveTo>
                    <a:lnTo>
                      <a:pt x="1049" y="652"/>
                    </a:lnTo>
                    <a:lnTo>
                      <a:pt x="1049" y="652"/>
                    </a:lnTo>
                    <a:lnTo>
                      <a:pt x="1056" y="652"/>
                    </a:lnTo>
                    <a:lnTo>
                      <a:pt x="1061" y="656"/>
                    </a:lnTo>
                    <a:lnTo>
                      <a:pt x="1065" y="661"/>
                    </a:lnTo>
                    <a:lnTo>
                      <a:pt x="1066" y="668"/>
                    </a:lnTo>
                    <a:lnTo>
                      <a:pt x="1066" y="668"/>
                    </a:lnTo>
                    <a:lnTo>
                      <a:pt x="1065" y="674"/>
                    </a:lnTo>
                    <a:lnTo>
                      <a:pt x="1061" y="680"/>
                    </a:lnTo>
                    <a:lnTo>
                      <a:pt x="1056" y="683"/>
                    </a:lnTo>
                    <a:lnTo>
                      <a:pt x="1049" y="685"/>
                    </a:lnTo>
                    <a:lnTo>
                      <a:pt x="1049" y="685"/>
                    </a:lnTo>
                    <a:lnTo>
                      <a:pt x="1044" y="683"/>
                    </a:lnTo>
                    <a:lnTo>
                      <a:pt x="1039" y="680"/>
                    </a:lnTo>
                    <a:lnTo>
                      <a:pt x="1036" y="674"/>
                    </a:lnTo>
                    <a:lnTo>
                      <a:pt x="1034" y="668"/>
                    </a:lnTo>
                    <a:lnTo>
                      <a:pt x="1034" y="668"/>
                    </a:lnTo>
                    <a:lnTo>
                      <a:pt x="1036" y="661"/>
                    </a:lnTo>
                    <a:lnTo>
                      <a:pt x="1039" y="656"/>
                    </a:lnTo>
                    <a:lnTo>
                      <a:pt x="1044" y="652"/>
                    </a:lnTo>
                    <a:lnTo>
                      <a:pt x="1049" y="652"/>
                    </a:lnTo>
                    <a:lnTo>
                      <a:pt x="1049" y="652"/>
                    </a:lnTo>
                    <a:close/>
                    <a:moveTo>
                      <a:pt x="991" y="652"/>
                    </a:moveTo>
                    <a:lnTo>
                      <a:pt x="991" y="652"/>
                    </a:lnTo>
                    <a:lnTo>
                      <a:pt x="991" y="652"/>
                    </a:lnTo>
                    <a:lnTo>
                      <a:pt x="998" y="652"/>
                    </a:lnTo>
                    <a:lnTo>
                      <a:pt x="1003" y="656"/>
                    </a:lnTo>
                    <a:lnTo>
                      <a:pt x="1007" y="661"/>
                    </a:lnTo>
                    <a:lnTo>
                      <a:pt x="1007" y="668"/>
                    </a:lnTo>
                    <a:lnTo>
                      <a:pt x="1007" y="668"/>
                    </a:lnTo>
                    <a:lnTo>
                      <a:pt x="1007" y="674"/>
                    </a:lnTo>
                    <a:lnTo>
                      <a:pt x="1003" y="680"/>
                    </a:lnTo>
                    <a:lnTo>
                      <a:pt x="998" y="683"/>
                    </a:lnTo>
                    <a:lnTo>
                      <a:pt x="991" y="685"/>
                    </a:lnTo>
                    <a:lnTo>
                      <a:pt x="991" y="685"/>
                    </a:lnTo>
                    <a:lnTo>
                      <a:pt x="986" y="683"/>
                    </a:lnTo>
                    <a:lnTo>
                      <a:pt x="981" y="680"/>
                    </a:lnTo>
                    <a:lnTo>
                      <a:pt x="978" y="674"/>
                    </a:lnTo>
                    <a:lnTo>
                      <a:pt x="976" y="668"/>
                    </a:lnTo>
                    <a:lnTo>
                      <a:pt x="976" y="668"/>
                    </a:lnTo>
                    <a:lnTo>
                      <a:pt x="978" y="661"/>
                    </a:lnTo>
                    <a:lnTo>
                      <a:pt x="981" y="656"/>
                    </a:lnTo>
                    <a:lnTo>
                      <a:pt x="986" y="652"/>
                    </a:lnTo>
                    <a:lnTo>
                      <a:pt x="991" y="652"/>
                    </a:lnTo>
                    <a:lnTo>
                      <a:pt x="991" y="652"/>
                    </a:lnTo>
                    <a:close/>
                    <a:moveTo>
                      <a:pt x="933" y="652"/>
                    </a:moveTo>
                    <a:lnTo>
                      <a:pt x="933" y="652"/>
                    </a:lnTo>
                    <a:lnTo>
                      <a:pt x="933" y="652"/>
                    </a:lnTo>
                    <a:lnTo>
                      <a:pt x="939" y="652"/>
                    </a:lnTo>
                    <a:lnTo>
                      <a:pt x="944" y="656"/>
                    </a:lnTo>
                    <a:lnTo>
                      <a:pt x="947" y="661"/>
                    </a:lnTo>
                    <a:lnTo>
                      <a:pt x="949" y="668"/>
                    </a:lnTo>
                    <a:lnTo>
                      <a:pt x="949" y="668"/>
                    </a:lnTo>
                    <a:lnTo>
                      <a:pt x="947" y="674"/>
                    </a:lnTo>
                    <a:lnTo>
                      <a:pt x="944" y="680"/>
                    </a:lnTo>
                    <a:lnTo>
                      <a:pt x="939" y="683"/>
                    </a:lnTo>
                    <a:lnTo>
                      <a:pt x="933" y="685"/>
                    </a:lnTo>
                    <a:lnTo>
                      <a:pt x="933" y="685"/>
                    </a:lnTo>
                    <a:lnTo>
                      <a:pt x="927" y="683"/>
                    </a:lnTo>
                    <a:lnTo>
                      <a:pt x="923" y="680"/>
                    </a:lnTo>
                    <a:lnTo>
                      <a:pt x="920" y="674"/>
                    </a:lnTo>
                    <a:lnTo>
                      <a:pt x="918" y="668"/>
                    </a:lnTo>
                    <a:lnTo>
                      <a:pt x="918" y="668"/>
                    </a:lnTo>
                    <a:lnTo>
                      <a:pt x="920" y="661"/>
                    </a:lnTo>
                    <a:lnTo>
                      <a:pt x="923" y="656"/>
                    </a:lnTo>
                    <a:lnTo>
                      <a:pt x="927" y="652"/>
                    </a:lnTo>
                    <a:lnTo>
                      <a:pt x="933" y="652"/>
                    </a:lnTo>
                    <a:lnTo>
                      <a:pt x="933" y="652"/>
                    </a:lnTo>
                    <a:close/>
                    <a:moveTo>
                      <a:pt x="875" y="652"/>
                    </a:moveTo>
                    <a:lnTo>
                      <a:pt x="875" y="652"/>
                    </a:lnTo>
                    <a:lnTo>
                      <a:pt x="875" y="652"/>
                    </a:lnTo>
                    <a:lnTo>
                      <a:pt x="881" y="652"/>
                    </a:lnTo>
                    <a:lnTo>
                      <a:pt x="886" y="656"/>
                    </a:lnTo>
                    <a:lnTo>
                      <a:pt x="889" y="661"/>
                    </a:lnTo>
                    <a:lnTo>
                      <a:pt x="891" y="668"/>
                    </a:lnTo>
                    <a:lnTo>
                      <a:pt x="891" y="668"/>
                    </a:lnTo>
                    <a:lnTo>
                      <a:pt x="889" y="674"/>
                    </a:lnTo>
                    <a:lnTo>
                      <a:pt x="886" y="680"/>
                    </a:lnTo>
                    <a:lnTo>
                      <a:pt x="881" y="683"/>
                    </a:lnTo>
                    <a:lnTo>
                      <a:pt x="875" y="685"/>
                    </a:lnTo>
                    <a:lnTo>
                      <a:pt x="875" y="685"/>
                    </a:lnTo>
                    <a:lnTo>
                      <a:pt x="869" y="683"/>
                    </a:lnTo>
                    <a:lnTo>
                      <a:pt x="864" y="680"/>
                    </a:lnTo>
                    <a:lnTo>
                      <a:pt x="860" y="674"/>
                    </a:lnTo>
                    <a:lnTo>
                      <a:pt x="860" y="668"/>
                    </a:lnTo>
                    <a:lnTo>
                      <a:pt x="860" y="668"/>
                    </a:lnTo>
                    <a:lnTo>
                      <a:pt x="860" y="661"/>
                    </a:lnTo>
                    <a:lnTo>
                      <a:pt x="864" y="656"/>
                    </a:lnTo>
                    <a:lnTo>
                      <a:pt x="869" y="652"/>
                    </a:lnTo>
                    <a:lnTo>
                      <a:pt x="875" y="652"/>
                    </a:lnTo>
                    <a:lnTo>
                      <a:pt x="875" y="652"/>
                    </a:lnTo>
                    <a:close/>
                    <a:moveTo>
                      <a:pt x="816" y="652"/>
                    </a:moveTo>
                    <a:lnTo>
                      <a:pt x="816" y="652"/>
                    </a:lnTo>
                    <a:lnTo>
                      <a:pt x="816" y="652"/>
                    </a:lnTo>
                    <a:lnTo>
                      <a:pt x="823" y="652"/>
                    </a:lnTo>
                    <a:lnTo>
                      <a:pt x="828" y="656"/>
                    </a:lnTo>
                    <a:lnTo>
                      <a:pt x="831" y="661"/>
                    </a:lnTo>
                    <a:lnTo>
                      <a:pt x="833" y="668"/>
                    </a:lnTo>
                    <a:lnTo>
                      <a:pt x="833" y="668"/>
                    </a:lnTo>
                    <a:lnTo>
                      <a:pt x="831" y="674"/>
                    </a:lnTo>
                    <a:lnTo>
                      <a:pt x="828" y="680"/>
                    </a:lnTo>
                    <a:lnTo>
                      <a:pt x="823" y="683"/>
                    </a:lnTo>
                    <a:lnTo>
                      <a:pt x="816" y="685"/>
                    </a:lnTo>
                    <a:lnTo>
                      <a:pt x="816" y="685"/>
                    </a:lnTo>
                    <a:lnTo>
                      <a:pt x="811" y="683"/>
                    </a:lnTo>
                    <a:lnTo>
                      <a:pt x="806" y="680"/>
                    </a:lnTo>
                    <a:lnTo>
                      <a:pt x="802" y="674"/>
                    </a:lnTo>
                    <a:lnTo>
                      <a:pt x="801" y="668"/>
                    </a:lnTo>
                    <a:lnTo>
                      <a:pt x="801" y="668"/>
                    </a:lnTo>
                    <a:lnTo>
                      <a:pt x="802" y="661"/>
                    </a:lnTo>
                    <a:lnTo>
                      <a:pt x="806" y="656"/>
                    </a:lnTo>
                    <a:lnTo>
                      <a:pt x="811" y="652"/>
                    </a:lnTo>
                    <a:lnTo>
                      <a:pt x="816" y="652"/>
                    </a:lnTo>
                    <a:lnTo>
                      <a:pt x="816" y="652"/>
                    </a:lnTo>
                    <a:close/>
                    <a:moveTo>
                      <a:pt x="758" y="652"/>
                    </a:moveTo>
                    <a:lnTo>
                      <a:pt x="758" y="652"/>
                    </a:lnTo>
                    <a:lnTo>
                      <a:pt x="758" y="652"/>
                    </a:lnTo>
                    <a:lnTo>
                      <a:pt x="765" y="652"/>
                    </a:lnTo>
                    <a:lnTo>
                      <a:pt x="770" y="656"/>
                    </a:lnTo>
                    <a:lnTo>
                      <a:pt x="773" y="661"/>
                    </a:lnTo>
                    <a:lnTo>
                      <a:pt x="773" y="668"/>
                    </a:lnTo>
                    <a:lnTo>
                      <a:pt x="773" y="668"/>
                    </a:lnTo>
                    <a:lnTo>
                      <a:pt x="773" y="674"/>
                    </a:lnTo>
                    <a:lnTo>
                      <a:pt x="770" y="680"/>
                    </a:lnTo>
                    <a:lnTo>
                      <a:pt x="765" y="683"/>
                    </a:lnTo>
                    <a:lnTo>
                      <a:pt x="758" y="685"/>
                    </a:lnTo>
                    <a:lnTo>
                      <a:pt x="758" y="685"/>
                    </a:lnTo>
                    <a:lnTo>
                      <a:pt x="753" y="683"/>
                    </a:lnTo>
                    <a:lnTo>
                      <a:pt x="748" y="680"/>
                    </a:lnTo>
                    <a:lnTo>
                      <a:pt x="744" y="674"/>
                    </a:lnTo>
                    <a:lnTo>
                      <a:pt x="743" y="668"/>
                    </a:lnTo>
                    <a:lnTo>
                      <a:pt x="743" y="668"/>
                    </a:lnTo>
                    <a:lnTo>
                      <a:pt x="744" y="661"/>
                    </a:lnTo>
                    <a:lnTo>
                      <a:pt x="748" y="656"/>
                    </a:lnTo>
                    <a:lnTo>
                      <a:pt x="753" y="652"/>
                    </a:lnTo>
                    <a:lnTo>
                      <a:pt x="758" y="652"/>
                    </a:lnTo>
                    <a:lnTo>
                      <a:pt x="758" y="652"/>
                    </a:lnTo>
                    <a:close/>
                    <a:moveTo>
                      <a:pt x="700" y="652"/>
                    </a:moveTo>
                    <a:lnTo>
                      <a:pt x="700" y="652"/>
                    </a:lnTo>
                    <a:lnTo>
                      <a:pt x="700" y="652"/>
                    </a:lnTo>
                    <a:lnTo>
                      <a:pt x="707" y="652"/>
                    </a:lnTo>
                    <a:lnTo>
                      <a:pt x="710" y="656"/>
                    </a:lnTo>
                    <a:lnTo>
                      <a:pt x="714" y="661"/>
                    </a:lnTo>
                    <a:lnTo>
                      <a:pt x="715" y="668"/>
                    </a:lnTo>
                    <a:lnTo>
                      <a:pt x="715" y="668"/>
                    </a:lnTo>
                    <a:lnTo>
                      <a:pt x="714" y="674"/>
                    </a:lnTo>
                    <a:lnTo>
                      <a:pt x="710" y="680"/>
                    </a:lnTo>
                    <a:lnTo>
                      <a:pt x="707" y="683"/>
                    </a:lnTo>
                    <a:lnTo>
                      <a:pt x="700" y="685"/>
                    </a:lnTo>
                    <a:lnTo>
                      <a:pt x="700" y="685"/>
                    </a:lnTo>
                    <a:lnTo>
                      <a:pt x="693" y="683"/>
                    </a:lnTo>
                    <a:lnTo>
                      <a:pt x="690" y="680"/>
                    </a:lnTo>
                    <a:lnTo>
                      <a:pt x="686" y="674"/>
                    </a:lnTo>
                    <a:lnTo>
                      <a:pt x="685" y="668"/>
                    </a:lnTo>
                    <a:lnTo>
                      <a:pt x="685" y="668"/>
                    </a:lnTo>
                    <a:lnTo>
                      <a:pt x="686" y="661"/>
                    </a:lnTo>
                    <a:lnTo>
                      <a:pt x="690" y="656"/>
                    </a:lnTo>
                    <a:lnTo>
                      <a:pt x="693" y="652"/>
                    </a:lnTo>
                    <a:lnTo>
                      <a:pt x="700" y="652"/>
                    </a:lnTo>
                    <a:lnTo>
                      <a:pt x="700" y="652"/>
                    </a:lnTo>
                    <a:close/>
                    <a:moveTo>
                      <a:pt x="642" y="652"/>
                    </a:moveTo>
                    <a:lnTo>
                      <a:pt x="642" y="652"/>
                    </a:lnTo>
                    <a:lnTo>
                      <a:pt x="642" y="652"/>
                    </a:lnTo>
                    <a:lnTo>
                      <a:pt x="647" y="652"/>
                    </a:lnTo>
                    <a:lnTo>
                      <a:pt x="652" y="656"/>
                    </a:lnTo>
                    <a:lnTo>
                      <a:pt x="656" y="661"/>
                    </a:lnTo>
                    <a:lnTo>
                      <a:pt x="658" y="668"/>
                    </a:lnTo>
                    <a:lnTo>
                      <a:pt x="658" y="668"/>
                    </a:lnTo>
                    <a:lnTo>
                      <a:pt x="656" y="674"/>
                    </a:lnTo>
                    <a:lnTo>
                      <a:pt x="652" y="680"/>
                    </a:lnTo>
                    <a:lnTo>
                      <a:pt x="647" y="683"/>
                    </a:lnTo>
                    <a:lnTo>
                      <a:pt x="642" y="685"/>
                    </a:lnTo>
                    <a:lnTo>
                      <a:pt x="642" y="685"/>
                    </a:lnTo>
                    <a:lnTo>
                      <a:pt x="635" y="683"/>
                    </a:lnTo>
                    <a:lnTo>
                      <a:pt x="630" y="680"/>
                    </a:lnTo>
                    <a:lnTo>
                      <a:pt x="627" y="674"/>
                    </a:lnTo>
                    <a:lnTo>
                      <a:pt x="627" y="668"/>
                    </a:lnTo>
                    <a:lnTo>
                      <a:pt x="627" y="668"/>
                    </a:lnTo>
                    <a:lnTo>
                      <a:pt x="627" y="661"/>
                    </a:lnTo>
                    <a:lnTo>
                      <a:pt x="630" y="656"/>
                    </a:lnTo>
                    <a:lnTo>
                      <a:pt x="635" y="652"/>
                    </a:lnTo>
                    <a:lnTo>
                      <a:pt x="642" y="652"/>
                    </a:lnTo>
                    <a:lnTo>
                      <a:pt x="642" y="652"/>
                    </a:lnTo>
                    <a:close/>
                    <a:moveTo>
                      <a:pt x="584" y="652"/>
                    </a:moveTo>
                    <a:lnTo>
                      <a:pt x="584" y="652"/>
                    </a:lnTo>
                    <a:lnTo>
                      <a:pt x="584" y="652"/>
                    </a:lnTo>
                    <a:lnTo>
                      <a:pt x="589" y="652"/>
                    </a:lnTo>
                    <a:lnTo>
                      <a:pt x="595" y="656"/>
                    </a:lnTo>
                    <a:lnTo>
                      <a:pt x="598" y="661"/>
                    </a:lnTo>
                    <a:lnTo>
                      <a:pt x="600" y="668"/>
                    </a:lnTo>
                    <a:lnTo>
                      <a:pt x="600" y="668"/>
                    </a:lnTo>
                    <a:lnTo>
                      <a:pt x="598" y="674"/>
                    </a:lnTo>
                    <a:lnTo>
                      <a:pt x="595" y="680"/>
                    </a:lnTo>
                    <a:lnTo>
                      <a:pt x="589" y="683"/>
                    </a:lnTo>
                    <a:lnTo>
                      <a:pt x="584" y="685"/>
                    </a:lnTo>
                    <a:lnTo>
                      <a:pt x="584" y="685"/>
                    </a:lnTo>
                    <a:lnTo>
                      <a:pt x="577" y="683"/>
                    </a:lnTo>
                    <a:lnTo>
                      <a:pt x="572" y="680"/>
                    </a:lnTo>
                    <a:lnTo>
                      <a:pt x="569" y="674"/>
                    </a:lnTo>
                    <a:lnTo>
                      <a:pt x="567" y="668"/>
                    </a:lnTo>
                    <a:lnTo>
                      <a:pt x="567" y="668"/>
                    </a:lnTo>
                    <a:lnTo>
                      <a:pt x="569" y="661"/>
                    </a:lnTo>
                    <a:lnTo>
                      <a:pt x="572" y="656"/>
                    </a:lnTo>
                    <a:lnTo>
                      <a:pt x="577" y="652"/>
                    </a:lnTo>
                    <a:lnTo>
                      <a:pt x="584" y="652"/>
                    </a:lnTo>
                    <a:lnTo>
                      <a:pt x="584" y="652"/>
                    </a:lnTo>
                    <a:close/>
                    <a:moveTo>
                      <a:pt x="525" y="652"/>
                    </a:moveTo>
                    <a:lnTo>
                      <a:pt x="525" y="652"/>
                    </a:lnTo>
                    <a:lnTo>
                      <a:pt x="525" y="652"/>
                    </a:lnTo>
                    <a:lnTo>
                      <a:pt x="531" y="652"/>
                    </a:lnTo>
                    <a:lnTo>
                      <a:pt x="537" y="656"/>
                    </a:lnTo>
                    <a:lnTo>
                      <a:pt x="540" y="661"/>
                    </a:lnTo>
                    <a:lnTo>
                      <a:pt x="540" y="668"/>
                    </a:lnTo>
                    <a:lnTo>
                      <a:pt x="540" y="668"/>
                    </a:lnTo>
                    <a:lnTo>
                      <a:pt x="540" y="674"/>
                    </a:lnTo>
                    <a:lnTo>
                      <a:pt x="537" y="680"/>
                    </a:lnTo>
                    <a:lnTo>
                      <a:pt x="531" y="683"/>
                    </a:lnTo>
                    <a:lnTo>
                      <a:pt x="525" y="685"/>
                    </a:lnTo>
                    <a:lnTo>
                      <a:pt x="525" y="685"/>
                    </a:lnTo>
                    <a:lnTo>
                      <a:pt x="520" y="683"/>
                    </a:lnTo>
                    <a:lnTo>
                      <a:pt x="514" y="680"/>
                    </a:lnTo>
                    <a:lnTo>
                      <a:pt x="511" y="674"/>
                    </a:lnTo>
                    <a:lnTo>
                      <a:pt x="509" y="668"/>
                    </a:lnTo>
                    <a:lnTo>
                      <a:pt x="509" y="668"/>
                    </a:lnTo>
                    <a:lnTo>
                      <a:pt x="511" y="661"/>
                    </a:lnTo>
                    <a:lnTo>
                      <a:pt x="514" y="656"/>
                    </a:lnTo>
                    <a:lnTo>
                      <a:pt x="520" y="652"/>
                    </a:lnTo>
                    <a:lnTo>
                      <a:pt x="525" y="652"/>
                    </a:lnTo>
                    <a:lnTo>
                      <a:pt x="525" y="652"/>
                    </a:lnTo>
                    <a:close/>
                    <a:moveTo>
                      <a:pt x="467" y="652"/>
                    </a:moveTo>
                    <a:lnTo>
                      <a:pt x="467" y="652"/>
                    </a:lnTo>
                    <a:lnTo>
                      <a:pt x="467" y="652"/>
                    </a:lnTo>
                    <a:lnTo>
                      <a:pt x="474" y="652"/>
                    </a:lnTo>
                    <a:lnTo>
                      <a:pt x="479" y="656"/>
                    </a:lnTo>
                    <a:lnTo>
                      <a:pt x="480" y="661"/>
                    </a:lnTo>
                    <a:lnTo>
                      <a:pt x="482" y="668"/>
                    </a:lnTo>
                    <a:lnTo>
                      <a:pt x="482" y="668"/>
                    </a:lnTo>
                    <a:lnTo>
                      <a:pt x="480" y="674"/>
                    </a:lnTo>
                    <a:lnTo>
                      <a:pt x="479" y="680"/>
                    </a:lnTo>
                    <a:lnTo>
                      <a:pt x="474" y="683"/>
                    </a:lnTo>
                    <a:lnTo>
                      <a:pt x="467" y="685"/>
                    </a:lnTo>
                    <a:lnTo>
                      <a:pt x="467" y="685"/>
                    </a:lnTo>
                    <a:lnTo>
                      <a:pt x="462" y="683"/>
                    </a:lnTo>
                    <a:lnTo>
                      <a:pt x="457" y="680"/>
                    </a:lnTo>
                    <a:lnTo>
                      <a:pt x="453" y="674"/>
                    </a:lnTo>
                    <a:lnTo>
                      <a:pt x="451" y="668"/>
                    </a:lnTo>
                    <a:lnTo>
                      <a:pt x="451" y="668"/>
                    </a:lnTo>
                    <a:lnTo>
                      <a:pt x="453" y="661"/>
                    </a:lnTo>
                    <a:lnTo>
                      <a:pt x="457" y="656"/>
                    </a:lnTo>
                    <a:lnTo>
                      <a:pt x="462" y="652"/>
                    </a:lnTo>
                    <a:lnTo>
                      <a:pt x="467" y="652"/>
                    </a:lnTo>
                    <a:lnTo>
                      <a:pt x="467" y="652"/>
                    </a:lnTo>
                    <a:close/>
                    <a:moveTo>
                      <a:pt x="409" y="652"/>
                    </a:moveTo>
                    <a:lnTo>
                      <a:pt x="409" y="652"/>
                    </a:lnTo>
                    <a:lnTo>
                      <a:pt x="409" y="652"/>
                    </a:lnTo>
                    <a:lnTo>
                      <a:pt x="414" y="652"/>
                    </a:lnTo>
                    <a:lnTo>
                      <a:pt x="419" y="656"/>
                    </a:lnTo>
                    <a:lnTo>
                      <a:pt x="423" y="661"/>
                    </a:lnTo>
                    <a:lnTo>
                      <a:pt x="424" y="668"/>
                    </a:lnTo>
                    <a:lnTo>
                      <a:pt x="424" y="668"/>
                    </a:lnTo>
                    <a:lnTo>
                      <a:pt x="423" y="674"/>
                    </a:lnTo>
                    <a:lnTo>
                      <a:pt x="419" y="680"/>
                    </a:lnTo>
                    <a:lnTo>
                      <a:pt x="414" y="683"/>
                    </a:lnTo>
                    <a:lnTo>
                      <a:pt x="409" y="685"/>
                    </a:lnTo>
                    <a:lnTo>
                      <a:pt x="409" y="685"/>
                    </a:lnTo>
                    <a:lnTo>
                      <a:pt x="402" y="683"/>
                    </a:lnTo>
                    <a:lnTo>
                      <a:pt x="397" y="680"/>
                    </a:lnTo>
                    <a:lnTo>
                      <a:pt x="394" y="674"/>
                    </a:lnTo>
                    <a:lnTo>
                      <a:pt x="394" y="668"/>
                    </a:lnTo>
                    <a:lnTo>
                      <a:pt x="394" y="668"/>
                    </a:lnTo>
                    <a:lnTo>
                      <a:pt x="394" y="661"/>
                    </a:lnTo>
                    <a:lnTo>
                      <a:pt x="397" y="656"/>
                    </a:lnTo>
                    <a:lnTo>
                      <a:pt x="402" y="652"/>
                    </a:lnTo>
                    <a:lnTo>
                      <a:pt x="409" y="652"/>
                    </a:lnTo>
                    <a:lnTo>
                      <a:pt x="409" y="652"/>
                    </a:lnTo>
                    <a:close/>
                    <a:moveTo>
                      <a:pt x="351" y="652"/>
                    </a:moveTo>
                    <a:lnTo>
                      <a:pt x="351" y="652"/>
                    </a:lnTo>
                    <a:lnTo>
                      <a:pt x="351" y="652"/>
                    </a:lnTo>
                    <a:lnTo>
                      <a:pt x="356" y="652"/>
                    </a:lnTo>
                    <a:lnTo>
                      <a:pt x="361" y="656"/>
                    </a:lnTo>
                    <a:lnTo>
                      <a:pt x="365" y="661"/>
                    </a:lnTo>
                    <a:lnTo>
                      <a:pt x="366" y="668"/>
                    </a:lnTo>
                    <a:lnTo>
                      <a:pt x="366" y="668"/>
                    </a:lnTo>
                    <a:lnTo>
                      <a:pt x="365" y="674"/>
                    </a:lnTo>
                    <a:lnTo>
                      <a:pt x="361" y="680"/>
                    </a:lnTo>
                    <a:lnTo>
                      <a:pt x="356" y="683"/>
                    </a:lnTo>
                    <a:lnTo>
                      <a:pt x="351" y="685"/>
                    </a:lnTo>
                    <a:lnTo>
                      <a:pt x="351" y="685"/>
                    </a:lnTo>
                    <a:lnTo>
                      <a:pt x="344" y="683"/>
                    </a:lnTo>
                    <a:lnTo>
                      <a:pt x="339" y="680"/>
                    </a:lnTo>
                    <a:lnTo>
                      <a:pt x="336" y="674"/>
                    </a:lnTo>
                    <a:lnTo>
                      <a:pt x="336" y="668"/>
                    </a:lnTo>
                    <a:lnTo>
                      <a:pt x="336" y="668"/>
                    </a:lnTo>
                    <a:lnTo>
                      <a:pt x="336" y="661"/>
                    </a:lnTo>
                    <a:lnTo>
                      <a:pt x="339" y="656"/>
                    </a:lnTo>
                    <a:lnTo>
                      <a:pt x="344" y="652"/>
                    </a:lnTo>
                    <a:lnTo>
                      <a:pt x="351" y="652"/>
                    </a:lnTo>
                    <a:lnTo>
                      <a:pt x="351" y="652"/>
                    </a:lnTo>
                    <a:close/>
                    <a:moveTo>
                      <a:pt x="291" y="652"/>
                    </a:moveTo>
                    <a:lnTo>
                      <a:pt x="291" y="652"/>
                    </a:lnTo>
                    <a:lnTo>
                      <a:pt x="291" y="652"/>
                    </a:lnTo>
                    <a:lnTo>
                      <a:pt x="298" y="652"/>
                    </a:lnTo>
                    <a:lnTo>
                      <a:pt x="303" y="656"/>
                    </a:lnTo>
                    <a:lnTo>
                      <a:pt x="307" y="661"/>
                    </a:lnTo>
                    <a:lnTo>
                      <a:pt x="307" y="668"/>
                    </a:lnTo>
                    <a:lnTo>
                      <a:pt x="307" y="668"/>
                    </a:lnTo>
                    <a:lnTo>
                      <a:pt x="307" y="674"/>
                    </a:lnTo>
                    <a:lnTo>
                      <a:pt x="303" y="680"/>
                    </a:lnTo>
                    <a:lnTo>
                      <a:pt x="298" y="683"/>
                    </a:lnTo>
                    <a:lnTo>
                      <a:pt x="291" y="685"/>
                    </a:lnTo>
                    <a:lnTo>
                      <a:pt x="291" y="685"/>
                    </a:lnTo>
                    <a:lnTo>
                      <a:pt x="286" y="683"/>
                    </a:lnTo>
                    <a:lnTo>
                      <a:pt x="281" y="680"/>
                    </a:lnTo>
                    <a:lnTo>
                      <a:pt x="278" y="674"/>
                    </a:lnTo>
                    <a:lnTo>
                      <a:pt x="276" y="668"/>
                    </a:lnTo>
                    <a:lnTo>
                      <a:pt x="276" y="668"/>
                    </a:lnTo>
                    <a:lnTo>
                      <a:pt x="278" y="661"/>
                    </a:lnTo>
                    <a:lnTo>
                      <a:pt x="281" y="656"/>
                    </a:lnTo>
                    <a:lnTo>
                      <a:pt x="286" y="652"/>
                    </a:lnTo>
                    <a:lnTo>
                      <a:pt x="291" y="652"/>
                    </a:lnTo>
                    <a:lnTo>
                      <a:pt x="291" y="652"/>
                    </a:lnTo>
                    <a:close/>
                    <a:moveTo>
                      <a:pt x="233" y="652"/>
                    </a:moveTo>
                    <a:lnTo>
                      <a:pt x="233" y="652"/>
                    </a:lnTo>
                    <a:lnTo>
                      <a:pt x="233" y="652"/>
                    </a:lnTo>
                    <a:lnTo>
                      <a:pt x="240" y="652"/>
                    </a:lnTo>
                    <a:lnTo>
                      <a:pt x="245" y="656"/>
                    </a:lnTo>
                    <a:lnTo>
                      <a:pt x="249" y="661"/>
                    </a:lnTo>
                    <a:lnTo>
                      <a:pt x="249" y="668"/>
                    </a:lnTo>
                    <a:lnTo>
                      <a:pt x="249" y="668"/>
                    </a:lnTo>
                    <a:lnTo>
                      <a:pt x="249" y="674"/>
                    </a:lnTo>
                    <a:lnTo>
                      <a:pt x="245" y="680"/>
                    </a:lnTo>
                    <a:lnTo>
                      <a:pt x="240" y="683"/>
                    </a:lnTo>
                    <a:lnTo>
                      <a:pt x="233" y="685"/>
                    </a:lnTo>
                    <a:lnTo>
                      <a:pt x="233" y="685"/>
                    </a:lnTo>
                    <a:lnTo>
                      <a:pt x="228" y="683"/>
                    </a:lnTo>
                    <a:lnTo>
                      <a:pt x="223" y="680"/>
                    </a:lnTo>
                    <a:lnTo>
                      <a:pt x="220" y="674"/>
                    </a:lnTo>
                    <a:lnTo>
                      <a:pt x="218" y="668"/>
                    </a:lnTo>
                    <a:lnTo>
                      <a:pt x="218" y="668"/>
                    </a:lnTo>
                    <a:lnTo>
                      <a:pt x="220" y="661"/>
                    </a:lnTo>
                    <a:lnTo>
                      <a:pt x="223" y="656"/>
                    </a:lnTo>
                    <a:lnTo>
                      <a:pt x="228" y="652"/>
                    </a:lnTo>
                    <a:lnTo>
                      <a:pt x="233" y="652"/>
                    </a:lnTo>
                    <a:lnTo>
                      <a:pt x="233" y="652"/>
                    </a:lnTo>
                    <a:close/>
                    <a:moveTo>
                      <a:pt x="176" y="652"/>
                    </a:moveTo>
                    <a:lnTo>
                      <a:pt x="176" y="652"/>
                    </a:lnTo>
                    <a:lnTo>
                      <a:pt x="176" y="652"/>
                    </a:lnTo>
                    <a:lnTo>
                      <a:pt x="181" y="652"/>
                    </a:lnTo>
                    <a:lnTo>
                      <a:pt x="186" y="656"/>
                    </a:lnTo>
                    <a:lnTo>
                      <a:pt x="189" y="661"/>
                    </a:lnTo>
                    <a:lnTo>
                      <a:pt x="191" y="668"/>
                    </a:lnTo>
                    <a:lnTo>
                      <a:pt x="191" y="668"/>
                    </a:lnTo>
                    <a:lnTo>
                      <a:pt x="189" y="674"/>
                    </a:lnTo>
                    <a:lnTo>
                      <a:pt x="186" y="680"/>
                    </a:lnTo>
                    <a:lnTo>
                      <a:pt x="181" y="683"/>
                    </a:lnTo>
                    <a:lnTo>
                      <a:pt x="176" y="685"/>
                    </a:lnTo>
                    <a:lnTo>
                      <a:pt x="176" y="685"/>
                    </a:lnTo>
                    <a:lnTo>
                      <a:pt x="169" y="683"/>
                    </a:lnTo>
                    <a:lnTo>
                      <a:pt x="164" y="680"/>
                    </a:lnTo>
                    <a:lnTo>
                      <a:pt x="162" y="674"/>
                    </a:lnTo>
                    <a:lnTo>
                      <a:pt x="160" y="668"/>
                    </a:lnTo>
                    <a:lnTo>
                      <a:pt x="160" y="668"/>
                    </a:lnTo>
                    <a:lnTo>
                      <a:pt x="162" y="661"/>
                    </a:lnTo>
                    <a:lnTo>
                      <a:pt x="164" y="656"/>
                    </a:lnTo>
                    <a:lnTo>
                      <a:pt x="169" y="652"/>
                    </a:lnTo>
                    <a:lnTo>
                      <a:pt x="176" y="652"/>
                    </a:lnTo>
                    <a:lnTo>
                      <a:pt x="176" y="652"/>
                    </a:lnTo>
                    <a:close/>
                    <a:moveTo>
                      <a:pt x="118" y="652"/>
                    </a:moveTo>
                    <a:lnTo>
                      <a:pt x="118" y="652"/>
                    </a:lnTo>
                    <a:lnTo>
                      <a:pt x="118" y="652"/>
                    </a:lnTo>
                    <a:lnTo>
                      <a:pt x="123" y="652"/>
                    </a:lnTo>
                    <a:lnTo>
                      <a:pt x="128" y="656"/>
                    </a:lnTo>
                    <a:lnTo>
                      <a:pt x="131" y="661"/>
                    </a:lnTo>
                    <a:lnTo>
                      <a:pt x="133" y="668"/>
                    </a:lnTo>
                    <a:lnTo>
                      <a:pt x="133" y="668"/>
                    </a:lnTo>
                    <a:lnTo>
                      <a:pt x="131" y="674"/>
                    </a:lnTo>
                    <a:lnTo>
                      <a:pt x="128" y="680"/>
                    </a:lnTo>
                    <a:lnTo>
                      <a:pt x="123" y="683"/>
                    </a:lnTo>
                    <a:lnTo>
                      <a:pt x="118" y="685"/>
                    </a:lnTo>
                    <a:lnTo>
                      <a:pt x="118" y="685"/>
                    </a:lnTo>
                    <a:lnTo>
                      <a:pt x="111" y="683"/>
                    </a:lnTo>
                    <a:lnTo>
                      <a:pt x="106" y="680"/>
                    </a:lnTo>
                    <a:lnTo>
                      <a:pt x="102" y="674"/>
                    </a:lnTo>
                    <a:lnTo>
                      <a:pt x="102" y="668"/>
                    </a:lnTo>
                    <a:lnTo>
                      <a:pt x="102" y="668"/>
                    </a:lnTo>
                    <a:lnTo>
                      <a:pt x="102" y="661"/>
                    </a:lnTo>
                    <a:lnTo>
                      <a:pt x="106" y="656"/>
                    </a:lnTo>
                    <a:lnTo>
                      <a:pt x="111" y="652"/>
                    </a:lnTo>
                    <a:lnTo>
                      <a:pt x="118" y="652"/>
                    </a:lnTo>
                    <a:lnTo>
                      <a:pt x="118" y="652"/>
                    </a:lnTo>
                    <a:close/>
                    <a:moveTo>
                      <a:pt x="58" y="652"/>
                    </a:moveTo>
                    <a:lnTo>
                      <a:pt x="58" y="652"/>
                    </a:lnTo>
                    <a:lnTo>
                      <a:pt x="58" y="652"/>
                    </a:lnTo>
                    <a:lnTo>
                      <a:pt x="65" y="652"/>
                    </a:lnTo>
                    <a:lnTo>
                      <a:pt x="70" y="656"/>
                    </a:lnTo>
                    <a:lnTo>
                      <a:pt x="73" y="661"/>
                    </a:lnTo>
                    <a:lnTo>
                      <a:pt x="75" y="668"/>
                    </a:lnTo>
                    <a:lnTo>
                      <a:pt x="75" y="668"/>
                    </a:lnTo>
                    <a:lnTo>
                      <a:pt x="73" y="674"/>
                    </a:lnTo>
                    <a:lnTo>
                      <a:pt x="70" y="680"/>
                    </a:lnTo>
                    <a:lnTo>
                      <a:pt x="65" y="683"/>
                    </a:lnTo>
                    <a:lnTo>
                      <a:pt x="58" y="685"/>
                    </a:lnTo>
                    <a:lnTo>
                      <a:pt x="58" y="685"/>
                    </a:lnTo>
                    <a:lnTo>
                      <a:pt x="53" y="683"/>
                    </a:lnTo>
                    <a:lnTo>
                      <a:pt x="48" y="680"/>
                    </a:lnTo>
                    <a:lnTo>
                      <a:pt x="44" y="674"/>
                    </a:lnTo>
                    <a:lnTo>
                      <a:pt x="43" y="668"/>
                    </a:lnTo>
                    <a:lnTo>
                      <a:pt x="43" y="668"/>
                    </a:lnTo>
                    <a:lnTo>
                      <a:pt x="44" y="661"/>
                    </a:lnTo>
                    <a:lnTo>
                      <a:pt x="48" y="656"/>
                    </a:lnTo>
                    <a:lnTo>
                      <a:pt x="53" y="652"/>
                    </a:lnTo>
                    <a:lnTo>
                      <a:pt x="58" y="652"/>
                    </a:lnTo>
                    <a:lnTo>
                      <a:pt x="58" y="652"/>
                    </a:lnTo>
                    <a:close/>
                    <a:moveTo>
                      <a:pt x="1283" y="608"/>
                    </a:moveTo>
                    <a:lnTo>
                      <a:pt x="1283" y="608"/>
                    </a:lnTo>
                    <a:lnTo>
                      <a:pt x="1283" y="608"/>
                    </a:lnTo>
                    <a:lnTo>
                      <a:pt x="1289" y="610"/>
                    </a:lnTo>
                    <a:lnTo>
                      <a:pt x="1294" y="613"/>
                    </a:lnTo>
                    <a:lnTo>
                      <a:pt x="1298" y="618"/>
                    </a:lnTo>
                    <a:lnTo>
                      <a:pt x="1298" y="625"/>
                    </a:lnTo>
                    <a:lnTo>
                      <a:pt x="1298" y="625"/>
                    </a:lnTo>
                    <a:lnTo>
                      <a:pt x="1298" y="630"/>
                    </a:lnTo>
                    <a:lnTo>
                      <a:pt x="1294" y="635"/>
                    </a:lnTo>
                    <a:lnTo>
                      <a:pt x="1289" y="639"/>
                    </a:lnTo>
                    <a:lnTo>
                      <a:pt x="1283" y="640"/>
                    </a:lnTo>
                    <a:lnTo>
                      <a:pt x="1283" y="640"/>
                    </a:lnTo>
                    <a:lnTo>
                      <a:pt x="1277" y="639"/>
                    </a:lnTo>
                    <a:lnTo>
                      <a:pt x="1272" y="635"/>
                    </a:lnTo>
                    <a:lnTo>
                      <a:pt x="1269" y="630"/>
                    </a:lnTo>
                    <a:lnTo>
                      <a:pt x="1267" y="625"/>
                    </a:lnTo>
                    <a:lnTo>
                      <a:pt x="1267" y="625"/>
                    </a:lnTo>
                    <a:lnTo>
                      <a:pt x="1269" y="618"/>
                    </a:lnTo>
                    <a:lnTo>
                      <a:pt x="1272" y="613"/>
                    </a:lnTo>
                    <a:lnTo>
                      <a:pt x="1277" y="610"/>
                    </a:lnTo>
                    <a:lnTo>
                      <a:pt x="1283" y="608"/>
                    </a:lnTo>
                    <a:lnTo>
                      <a:pt x="1283" y="608"/>
                    </a:lnTo>
                    <a:close/>
                    <a:moveTo>
                      <a:pt x="1225" y="608"/>
                    </a:moveTo>
                    <a:lnTo>
                      <a:pt x="1225" y="608"/>
                    </a:lnTo>
                    <a:lnTo>
                      <a:pt x="1225" y="608"/>
                    </a:lnTo>
                    <a:lnTo>
                      <a:pt x="1231" y="610"/>
                    </a:lnTo>
                    <a:lnTo>
                      <a:pt x="1237" y="613"/>
                    </a:lnTo>
                    <a:lnTo>
                      <a:pt x="1240" y="618"/>
                    </a:lnTo>
                    <a:lnTo>
                      <a:pt x="1240" y="625"/>
                    </a:lnTo>
                    <a:lnTo>
                      <a:pt x="1240" y="625"/>
                    </a:lnTo>
                    <a:lnTo>
                      <a:pt x="1240" y="630"/>
                    </a:lnTo>
                    <a:lnTo>
                      <a:pt x="1237" y="635"/>
                    </a:lnTo>
                    <a:lnTo>
                      <a:pt x="1231" y="639"/>
                    </a:lnTo>
                    <a:lnTo>
                      <a:pt x="1225" y="640"/>
                    </a:lnTo>
                    <a:lnTo>
                      <a:pt x="1225" y="640"/>
                    </a:lnTo>
                    <a:lnTo>
                      <a:pt x="1219" y="639"/>
                    </a:lnTo>
                    <a:lnTo>
                      <a:pt x="1214" y="635"/>
                    </a:lnTo>
                    <a:lnTo>
                      <a:pt x="1211" y="630"/>
                    </a:lnTo>
                    <a:lnTo>
                      <a:pt x="1209" y="625"/>
                    </a:lnTo>
                    <a:lnTo>
                      <a:pt x="1209" y="625"/>
                    </a:lnTo>
                    <a:lnTo>
                      <a:pt x="1211" y="618"/>
                    </a:lnTo>
                    <a:lnTo>
                      <a:pt x="1214" y="613"/>
                    </a:lnTo>
                    <a:lnTo>
                      <a:pt x="1219" y="610"/>
                    </a:lnTo>
                    <a:lnTo>
                      <a:pt x="1225" y="608"/>
                    </a:lnTo>
                    <a:lnTo>
                      <a:pt x="1225" y="608"/>
                    </a:lnTo>
                    <a:close/>
                    <a:moveTo>
                      <a:pt x="1167" y="608"/>
                    </a:moveTo>
                    <a:lnTo>
                      <a:pt x="1167" y="608"/>
                    </a:lnTo>
                    <a:lnTo>
                      <a:pt x="1167" y="608"/>
                    </a:lnTo>
                    <a:lnTo>
                      <a:pt x="1172" y="610"/>
                    </a:lnTo>
                    <a:lnTo>
                      <a:pt x="1177" y="613"/>
                    </a:lnTo>
                    <a:lnTo>
                      <a:pt x="1180" y="618"/>
                    </a:lnTo>
                    <a:lnTo>
                      <a:pt x="1182" y="625"/>
                    </a:lnTo>
                    <a:lnTo>
                      <a:pt x="1182" y="625"/>
                    </a:lnTo>
                    <a:lnTo>
                      <a:pt x="1180" y="630"/>
                    </a:lnTo>
                    <a:lnTo>
                      <a:pt x="1177" y="635"/>
                    </a:lnTo>
                    <a:lnTo>
                      <a:pt x="1172" y="639"/>
                    </a:lnTo>
                    <a:lnTo>
                      <a:pt x="1167" y="640"/>
                    </a:lnTo>
                    <a:lnTo>
                      <a:pt x="1167" y="640"/>
                    </a:lnTo>
                    <a:lnTo>
                      <a:pt x="1160" y="639"/>
                    </a:lnTo>
                    <a:lnTo>
                      <a:pt x="1155" y="635"/>
                    </a:lnTo>
                    <a:lnTo>
                      <a:pt x="1153" y="630"/>
                    </a:lnTo>
                    <a:lnTo>
                      <a:pt x="1151" y="625"/>
                    </a:lnTo>
                    <a:lnTo>
                      <a:pt x="1151" y="625"/>
                    </a:lnTo>
                    <a:lnTo>
                      <a:pt x="1153" y="618"/>
                    </a:lnTo>
                    <a:lnTo>
                      <a:pt x="1155" y="613"/>
                    </a:lnTo>
                    <a:lnTo>
                      <a:pt x="1160" y="610"/>
                    </a:lnTo>
                    <a:lnTo>
                      <a:pt x="1167" y="608"/>
                    </a:lnTo>
                    <a:lnTo>
                      <a:pt x="1167" y="608"/>
                    </a:lnTo>
                    <a:close/>
                    <a:moveTo>
                      <a:pt x="1109" y="608"/>
                    </a:moveTo>
                    <a:lnTo>
                      <a:pt x="1109" y="608"/>
                    </a:lnTo>
                    <a:lnTo>
                      <a:pt x="1109" y="608"/>
                    </a:lnTo>
                    <a:lnTo>
                      <a:pt x="1114" y="610"/>
                    </a:lnTo>
                    <a:lnTo>
                      <a:pt x="1119" y="613"/>
                    </a:lnTo>
                    <a:lnTo>
                      <a:pt x="1122" y="618"/>
                    </a:lnTo>
                    <a:lnTo>
                      <a:pt x="1124" y="625"/>
                    </a:lnTo>
                    <a:lnTo>
                      <a:pt x="1124" y="625"/>
                    </a:lnTo>
                    <a:lnTo>
                      <a:pt x="1122" y="630"/>
                    </a:lnTo>
                    <a:lnTo>
                      <a:pt x="1119" y="635"/>
                    </a:lnTo>
                    <a:lnTo>
                      <a:pt x="1114" y="639"/>
                    </a:lnTo>
                    <a:lnTo>
                      <a:pt x="1109" y="640"/>
                    </a:lnTo>
                    <a:lnTo>
                      <a:pt x="1109" y="640"/>
                    </a:lnTo>
                    <a:lnTo>
                      <a:pt x="1102" y="639"/>
                    </a:lnTo>
                    <a:lnTo>
                      <a:pt x="1097" y="635"/>
                    </a:lnTo>
                    <a:lnTo>
                      <a:pt x="1093" y="630"/>
                    </a:lnTo>
                    <a:lnTo>
                      <a:pt x="1093" y="625"/>
                    </a:lnTo>
                    <a:lnTo>
                      <a:pt x="1093" y="625"/>
                    </a:lnTo>
                    <a:lnTo>
                      <a:pt x="1093" y="618"/>
                    </a:lnTo>
                    <a:lnTo>
                      <a:pt x="1097" y="613"/>
                    </a:lnTo>
                    <a:lnTo>
                      <a:pt x="1102" y="610"/>
                    </a:lnTo>
                    <a:lnTo>
                      <a:pt x="1109" y="608"/>
                    </a:lnTo>
                    <a:lnTo>
                      <a:pt x="1109" y="608"/>
                    </a:lnTo>
                    <a:close/>
                    <a:moveTo>
                      <a:pt x="1049" y="608"/>
                    </a:moveTo>
                    <a:lnTo>
                      <a:pt x="1049" y="608"/>
                    </a:lnTo>
                    <a:lnTo>
                      <a:pt x="1049" y="608"/>
                    </a:lnTo>
                    <a:lnTo>
                      <a:pt x="1056" y="610"/>
                    </a:lnTo>
                    <a:lnTo>
                      <a:pt x="1061" y="613"/>
                    </a:lnTo>
                    <a:lnTo>
                      <a:pt x="1065" y="618"/>
                    </a:lnTo>
                    <a:lnTo>
                      <a:pt x="1066" y="625"/>
                    </a:lnTo>
                    <a:lnTo>
                      <a:pt x="1066" y="625"/>
                    </a:lnTo>
                    <a:lnTo>
                      <a:pt x="1065" y="630"/>
                    </a:lnTo>
                    <a:lnTo>
                      <a:pt x="1061" y="635"/>
                    </a:lnTo>
                    <a:lnTo>
                      <a:pt x="1056" y="639"/>
                    </a:lnTo>
                    <a:lnTo>
                      <a:pt x="1049" y="640"/>
                    </a:lnTo>
                    <a:lnTo>
                      <a:pt x="1049" y="640"/>
                    </a:lnTo>
                    <a:lnTo>
                      <a:pt x="1044" y="639"/>
                    </a:lnTo>
                    <a:lnTo>
                      <a:pt x="1039" y="635"/>
                    </a:lnTo>
                    <a:lnTo>
                      <a:pt x="1036" y="630"/>
                    </a:lnTo>
                    <a:lnTo>
                      <a:pt x="1034" y="625"/>
                    </a:lnTo>
                    <a:lnTo>
                      <a:pt x="1034" y="625"/>
                    </a:lnTo>
                    <a:lnTo>
                      <a:pt x="1036" y="618"/>
                    </a:lnTo>
                    <a:lnTo>
                      <a:pt x="1039" y="613"/>
                    </a:lnTo>
                    <a:lnTo>
                      <a:pt x="1044" y="610"/>
                    </a:lnTo>
                    <a:lnTo>
                      <a:pt x="1049" y="608"/>
                    </a:lnTo>
                    <a:lnTo>
                      <a:pt x="1049" y="608"/>
                    </a:lnTo>
                    <a:close/>
                    <a:moveTo>
                      <a:pt x="991" y="608"/>
                    </a:moveTo>
                    <a:lnTo>
                      <a:pt x="991" y="608"/>
                    </a:lnTo>
                    <a:lnTo>
                      <a:pt x="991" y="608"/>
                    </a:lnTo>
                    <a:lnTo>
                      <a:pt x="998" y="610"/>
                    </a:lnTo>
                    <a:lnTo>
                      <a:pt x="1003" y="613"/>
                    </a:lnTo>
                    <a:lnTo>
                      <a:pt x="1007" y="618"/>
                    </a:lnTo>
                    <a:lnTo>
                      <a:pt x="1007" y="625"/>
                    </a:lnTo>
                    <a:lnTo>
                      <a:pt x="1007" y="625"/>
                    </a:lnTo>
                    <a:lnTo>
                      <a:pt x="1007" y="630"/>
                    </a:lnTo>
                    <a:lnTo>
                      <a:pt x="1003" y="635"/>
                    </a:lnTo>
                    <a:lnTo>
                      <a:pt x="998" y="639"/>
                    </a:lnTo>
                    <a:lnTo>
                      <a:pt x="991" y="640"/>
                    </a:lnTo>
                    <a:lnTo>
                      <a:pt x="991" y="640"/>
                    </a:lnTo>
                    <a:lnTo>
                      <a:pt x="986" y="639"/>
                    </a:lnTo>
                    <a:lnTo>
                      <a:pt x="981" y="635"/>
                    </a:lnTo>
                    <a:lnTo>
                      <a:pt x="978" y="630"/>
                    </a:lnTo>
                    <a:lnTo>
                      <a:pt x="976" y="625"/>
                    </a:lnTo>
                    <a:lnTo>
                      <a:pt x="976" y="625"/>
                    </a:lnTo>
                    <a:lnTo>
                      <a:pt x="978" y="618"/>
                    </a:lnTo>
                    <a:lnTo>
                      <a:pt x="981" y="613"/>
                    </a:lnTo>
                    <a:lnTo>
                      <a:pt x="986" y="610"/>
                    </a:lnTo>
                    <a:lnTo>
                      <a:pt x="991" y="608"/>
                    </a:lnTo>
                    <a:lnTo>
                      <a:pt x="991" y="608"/>
                    </a:lnTo>
                    <a:close/>
                    <a:moveTo>
                      <a:pt x="933" y="608"/>
                    </a:moveTo>
                    <a:lnTo>
                      <a:pt x="933" y="608"/>
                    </a:lnTo>
                    <a:lnTo>
                      <a:pt x="933" y="608"/>
                    </a:lnTo>
                    <a:lnTo>
                      <a:pt x="939" y="610"/>
                    </a:lnTo>
                    <a:lnTo>
                      <a:pt x="944" y="613"/>
                    </a:lnTo>
                    <a:lnTo>
                      <a:pt x="947" y="618"/>
                    </a:lnTo>
                    <a:lnTo>
                      <a:pt x="949" y="625"/>
                    </a:lnTo>
                    <a:lnTo>
                      <a:pt x="949" y="625"/>
                    </a:lnTo>
                    <a:lnTo>
                      <a:pt x="947" y="630"/>
                    </a:lnTo>
                    <a:lnTo>
                      <a:pt x="944" y="635"/>
                    </a:lnTo>
                    <a:lnTo>
                      <a:pt x="939" y="639"/>
                    </a:lnTo>
                    <a:lnTo>
                      <a:pt x="933" y="640"/>
                    </a:lnTo>
                    <a:lnTo>
                      <a:pt x="933" y="640"/>
                    </a:lnTo>
                    <a:lnTo>
                      <a:pt x="927" y="639"/>
                    </a:lnTo>
                    <a:lnTo>
                      <a:pt x="923" y="635"/>
                    </a:lnTo>
                    <a:lnTo>
                      <a:pt x="920" y="630"/>
                    </a:lnTo>
                    <a:lnTo>
                      <a:pt x="918" y="625"/>
                    </a:lnTo>
                    <a:lnTo>
                      <a:pt x="918" y="625"/>
                    </a:lnTo>
                    <a:lnTo>
                      <a:pt x="920" y="618"/>
                    </a:lnTo>
                    <a:lnTo>
                      <a:pt x="923" y="613"/>
                    </a:lnTo>
                    <a:lnTo>
                      <a:pt x="927" y="610"/>
                    </a:lnTo>
                    <a:lnTo>
                      <a:pt x="933" y="608"/>
                    </a:lnTo>
                    <a:lnTo>
                      <a:pt x="933" y="608"/>
                    </a:lnTo>
                    <a:close/>
                    <a:moveTo>
                      <a:pt x="875" y="608"/>
                    </a:moveTo>
                    <a:lnTo>
                      <a:pt x="875" y="608"/>
                    </a:lnTo>
                    <a:lnTo>
                      <a:pt x="875" y="608"/>
                    </a:lnTo>
                    <a:lnTo>
                      <a:pt x="881" y="610"/>
                    </a:lnTo>
                    <a:lnTo>
                      <a:pt x="886" y="613"/>
                    </a:lnTo>
                    <a:lnTo>
                      <a:pt x="889" y="618"/>
                    </a:lnTo>
                    <a:lnTo>
                      <a:pt x="891" y="625"/>
                    </a:lnTo>
                    <a:lnTo>
                      <a:pt x="891" y="625"/>
                    </a:lnTo>
                    <a:lnTo>
                      <a:pt x="889" y="630"/>
                    </a:lnTo>
                    <a:lnTo>
                      <a:pt x="886" y="635"/>
                    </a:lnTo>
                    <a:lnTo>
                      <a:pt x="881" y="639"/>
                    </a:lnTo>
                    <a:lnTo>
                      <a:pt x="875" y="640"/>
                    </a:lnTo>
                    <a:lnTo>
                      <a:pt x="875" y="640"/>
                    </a:lnTo>
                    <a:lnTo>
                      <a:pt x="869" y="639"/>
                    </a:lnTo>
                    <a:lnTo>
                      <a:pt x="864" y="635"/>
                    </a:lnTo>
                    <a:lnTo>
                      <a:pt x="860" y="630"/>
                    </a:lnTo>
                    <a:lnTo>
                      <a:pt x="860" y="625"/>
                    </a:lnTo>
                    <a:lnTo>
                      <a:pt x="860" y="625"/>
                    </a:lnTo>
                    <a:lnTo>
                      <a:pt x="860" y="618"/>
                    </a:lnTo>
                    <a:lnTo>
                      <a:pt x="864" y="613"/>
                    </a:lnTo>
                    <a:lnTo>
                      <a:pt x="869" y="610"/>
                    </a:lnTo>
                    <a:lnTo>
                      <a:pt x="875" y="608"/>
                    </a:lnTo>
                    <a:lnTo>
                      <a:pt x="875" y="608"/>
                    </a:lnTo>
                    <a:close/>
                    <a:moveTo>
                      <a:pt x="816" y="608"/>
                    </a:moveTo>
                    <a:lnTo>
                      <a:pt x="816" y="608"/>
                    </a:lnTo>
                    <a:lnTo>
                      <a:pt x="816" y="608"/>
                    </a:lnTo>
                    <a:lnTo>
                      <a:pt x="823" y="610"/>
                    </a:lnTo>
                    <a:lnTo>
                      <a:pt x="828" y="613"/>
                    </a:lnTo>
                    <a:lnTo>
                      <a:pt x="831" y="618"/>
                    </a:lnTo>
                    <a:lnTo>
                      <a:pt x="833" y="625"/>
                    </a:lnTo>
                    <a:lnTo>
                      <a:pt x="833" y="625"/>
                    </a:lnTo>
                    <a:lnTo>
                      <a:pt x="831" y="630"/>
                    </a:lnTo>
                    <a:lnTo>
                      <a:pt x="828" y="635"/>
                    </a:lnTo>
                    <a:lnTo>
                      <a:pt x="823" y="639"/>
                    </a:lnTo>
                    <a:lnTo>
                      <a:pt x="816" y="640"/>
                    </a:lnTo>
                    <a:lnTo>
                      <a:pt x="816" y="640"/>
                    </a:lnTo>
                    <a:lnTo>
                      <a:pt x="811" y="639"/>
                    </a:lnTo>
                    <a:lnTo>
                      <a:pt x="806" y="635"/>
                    </a:lnTo>
                    <a:lnTo>
                      <a:pt x="802" y="630"/>
                    </a:lnTo>
                    <a:lnTo>
                      <a:pt x="801" y="625"/>
                    </a:lnTo>
                    <a:lnTo>
                      <a:pt x="801" y="625"/>
                    </a:lnTo>
                    <a:lnTo>
                      <a:pt x="802" y="618"/>
                    </a:lnTo>
                    <a:lnTo>
                      <a:pt x="806" y="613"/>
                    </a:lnTo>
                    <a:lnTo>
                      <a:pt x="811" y="610"/>
                    </a:lnTo>
                    <a:lnTo>
                      <a:pt x="816" y="608"/>
                    </a:lnTo>
                    <a:lnTo>
                      <a:pt x="816" y="608"/>
                    </a:lnTo>
                    <a:close/>
                    <a:moveTo>
                      <a:pt x="758" y="608"/>
                    </a:moveTo>
                    <a:lnTo>
                      <a:pt x="758" y="608"/>
                    </a:lnTo>
                    <a:lnTo>
                      <a:pt x="758" y="608"/>
                    </a:lnTo>
                    <a:lnTo>
                      <a:pt x="765" y="610"/>
                    </a:lnTo>
                    <a:lnTo>
                      <a:pt x="770" y="613"/>
                    </a:lnTo>
                    <a:lnTo>
                      <a:pt x="773" y="618"/>
                    </a:lnTo>
                    <a:lnTo>
                      <a:pt x="773" y="625"/>
                    </a:lnTo>
                    <a:lnTo>
                      <a:pt x="773" y="625"/>
                    </a:lnTo>
                    <a:lnTo>
                      <a:pt x="773" y="630"/>
                    </a:lnTo>
                    <a:lnTo>
                      <a:pt x="770" y="635"/>
                    </a:lnTo>
                    <a:lnTo>
                      <a:pt x="765" y="639"/>
                    </a:lnTo>
                    <a:lnTo>
                      <a:pt x="758" y="640"/>
                    </a:lnTo>
                    <a:lnTo>
                      <a:pt x="758" y="640"/>
                    </a:lnTo>
                    <a:lnTo>
                      <a:pt x="753" y="639"/>
                    </a:lnTo>
                    <a:lnTo>
                      <a:pt x="748" y="635"/>
                    </a:lnTo>
                    <a:lnTo>
                      <a:pt x="744" y="630"/>
                    </a:lnTo>
                    <a:lnTo>
                      <a:pt x="743" y="625"/>
                    </a:lnTo>
                    <a:lnTo>
                      <a:pt x="743" y="625"/>
                    </a:lnTo>
                    <a:lnTo>
                      <a:pt x="744" y="618"/>
                    </a:lnTo>
                    <a:lnTo>
                      <a:pt x="748" y="613"/>
                    </a:lnTo>
                    <a:lnTo>
                      <a:pt x="753" y="610"/>
                    </a:lnTo>
                    <a:lnTo>
                      <a:pt x="758" y="608"/>
                    </a:lnTo>
                    <a:lnTo>
                      <a:pt x="758" y="608"/>
                    </a:lnTo>
                    <a:close/>
                    <a:moveTo>
                      <a:pt x="700" y="608"/>
                    </a:moveTo>
                    <a:lnTo>
                      <a:pt x="700" y="608"/>
                    </a:lnTo>
                    <a:lnTo>
                      <a:pt x="700" y="608"/>
                    </a:lnTo>
                    <a:lnTo>
                      <a:pt x="707" y="610"/>
                    </a:lnTo>
                    <a:lnTo>
                      <a:pt x="710" y="613"/>
                    </a:lnTo>
                    <a:lnTo>
                      <a:pt x="714" y="618"/>
                    </a:lnTo>
                    <a:lnTo>
                      <a:pt x="715" y="625"/>
                    </a:lnTo>
                    <a:lnTo>
                      <a:pt x="715" y="625"/>
                    </a:lnTo>
                    <a:lnTo>
                      <a:pt x="714" y="630"/>
                    </a:lnTo>
                    <a:lnTo>
                      <a:pt x="710" y="635"/>
                    </a:lnTo>
                    <a:lnTo>
                      <a:pt x="707" y="639"/>
                    </a:lnTo>
                    <a:lnTo>
                      <a:pt x="700" y="640"/>
                    </a:lnTo>
                    <a:lnTo>
                      <a:pt x="700" y="640"/>
                    </a:lnTo>
                    <a:lnTo>
                      <a:pt x="693" y="639"/>
                    </a:lnTo>
                    <a:lnTo>
                      <a:pt x="690" y="635"/>
                    </a:lnTo>
                    <a:lnTo>
                      <a:pt x="686" y="630"/>
                    </a:lnTo>
                    <a:lnTo>
                      <a:pt x="685" y="625"/>
                    </a:lnTo>
                    <a:lnTo>
                      <a:pt x="685" y="625"/>
                    </a:lnTo>
                    <a:lnTo>
                      <a:pt x="686" y="618"/>
                    </a:lnTo>
                    <a:lnTo>
                      <a:pt x="690" y="613"/>
                    </a:lnTo>
                    <a:lnTo>
                      <a:pt x="693" y="610"/>
                    </a:lnTo>
                    <a:lnTo>
                      <a:pt x="700" y="608"/>
                    </a:lnTo>
                    <a:lnTo>
                      <a:pt x="700" y="608"/>
                    </a:lnTo>
                    <a:close/>
                    <a:moveTo>
                      <a:pt x="642" y="608"/>
                    </a:moveTo>
                    <a:lnTo>
                      <a:pt x="642" y="608"/>
                    </a:lnTo>
                    <a:lnTo>
                      <a:pt x="642" y="608"/>
                    </a:lnTo>
                    <a:lnTo>
                      <a:pt x="647" y="610"/>
                    </a:lnTo>
                    <a:lnTo>
                      <a:pt x="652" y="613"/>
                    </a:lnTo>
                    <a:lnTo>
                      <a:pt x="656" y="618"/>
                    </a:lnTo>
                    <a:lnTo>
                      <a:pt x="658" y="625"/>
                    </a:lnTo>
                    <a:lnTo>
                      <a:pt x="658" y="625"/>
                    </a:lnTo>
                    <a:lnTo>
                      <a:pt x="656" y="630"/>
                    </a:lnTo>
                    <a:lnTo>
                      <a:pt x="652" y="635"/>
                    </a:lnTo>
                    <a:lnTo>
                      <a:pt x="647" y="639"/>
                    </a:lnTo>
                    <a:lnTo>
                      <a:pt x="642" y="640"/>
                    </a:lnTo>
                    <a:lnTo>
                      <a:pt x="642" y="640"/>
                    </a:lnTo>
                    <a:lnTo>
                      <a:pt x="635" y="639"/>
                    </a:lnTo>
                    <a:lnTo>
                      <a:pt x="630" y="635"/>
                    </a:lnTo>
                    <a:lnTo>
                      <a:pt x="627" y="630"/>
                    </a:lnTo>
                    <a:lnTo>
                      <a:pt x="627" y="625"/>
                    </a:lnTo>
                    <a:lnTo>
                      <a:pt x="627" y="625"/>
                    </a:lnTo>
                    <a:lnTo>
                      <a:pt x="627" y="618"/>
                    </a:lnTo>
                    <a:lnTo>
                      <a:pt x="630" y="613"/>
                    </a:lnTo>
                    <a:lnTo>
                      <a:pt x="635" y="610"/>
                    </a:lnTo>
                    <a:lnTo>
                      <a:pt x="642" y="608"/>
                    </a:lnTo>
                    <a:lnTo>
                      <a:pt x="642" y="608"/>
                    </a:lnTo>
                    <a:close/>
                    <a:moveTo>
                      <a:pt x="584" y="608"/>
                    </a:moveTo>
                    <a:lnTo>
                      <a:pt x="584" y="608"/>
                    </a:lnTo>
                    <a:lnTo>
                      <a:pt x="584" y="608"/>
                    </a:lnTo>
                    <a:lnTo>
                      <a:pt x="589" y="610"/>
                    </a:lnTo>
                    <a:lnTo>
                      <a:pt x="595" y="613"/>
                    </a:lnTo>
                    <a:lnTo>
                      <a:pt x="598" y="618"/>
                    </a:lnTo>
                    <a:lnTo>
                      <a:pt x="600" y="625"/>
                    </a:lnTo>
                    <a:lnTo>
                      <a:pt x="600" y="625"/>
                    </a:lnTo>
                    <a:lnTo>
                      <a:pt x="598" y="630"/>
                    </a:lnTo>
                    <a:lnTo>
                      <a:pt x="595" y="635"/>
                    </a:lnTo>
                    <a:lnTo>
                      <a:pt x="589" y="639"/>
                    </a:lnTo>
                    <a:lnTo>
                      <a:pt x="584" y="640"/>
                    </a:lnTo>
                    <a:lnTo>
                      <a:pt x="584" y="640"/>
                    </a:lnTo>
                    <a:lnTo>
                      <a:pt x="577" y="639"/>
                    </a:lnTo>
                    <a:lnTo>
                      <a:pt x="572" y="635"/>
                    </a:lnTo>
                    <a:lnTo>
                      <a:pt x="569" y="630"/>
                    </a:lnTo>
                    <a:lnTo>
                      <a:pt x="567" y="625"/>
                    </a:lnTo>
                    <a:lnTo>
                      <a:pt x="567" y="625"/>
                    </a:lnTo>
                    <a:lnTo>
                      <a:pt x="569" y="618"/>
                    </a:lnTo>
                    <a:lnTo>
                      <a:pt x="572" y="613"/>
                    </a:lnTo>
                    <a:lnTo>
                      <a:pt x="577" y="610"/>
                    </a:lnTo>
                    <a:lnTo>
                      <a:pt x="584" y="608"/>
                    </a:lnTo>
                    <a:lnTo>
                      <a:pt x="584" y="608"/>
                    </a:lnTo>
                    <a:close/>
                    <a:moveTo>
                      <a:pt x="525" y="608"/>
                    </a:moveTo>
                    <a:lnTo>
                      <a:pt x="525" y="608"/>
                    </a:lnTo>
                    <a:lnTo>
                      <a:pt x="525" y="608"/>
                    </a:lnTo>
                    <a:lnTo>
                      <a:pt x="531" y="610"/>
                    </a:lnTo>
                    <a:lnTo>
                      <a:pt x="537" y="613"/>
                    </a:lnTo>
                    <a:lnTo>
                      <a:pt x="540" y="618"/>
                    </a:lnTo>
                    <a:lnTo>
                      <a:pt x="540" y="625"/>
                    </a:lnTo>
                    <a:lnTo>
                      <a:pt x="540" y="625"/>
                    </a:lnTo>
                    <a:lnTo>
                      <a:pt x="540" y="630"/>
                    </a:lnTo>
                    <a:lnTo>
                      <a:pt x="537" y="635"/>
                    </a:lnTo>
                    <a:lnTo>
                      <a:pt x="531" y="639"/>
                    </a:lnTo>
                    <a:lnTo>
                      <a:pt x="525" y="640"/>
                    </a:lnTo>
                    <a:lnTo>
                      <a:pt x="525" y="640"/>
                    </a:lnTo>
                    <a:lnTo>
                      <a:pt x="520" y="639"/>
                    </a:lnTo>
                    <a:lnTo>
                      <a:pt x="514" y="635"/>
                    </a:lnTo>
                    <a:lnTo>
                      <a:pt x="511" y="630"/>
                    </a:lnTo>
                    <a:lnTo>
                      <a:pt x="509" y="625"/>
                    </a:lnTo>
                    <a:lnTo>
                      <a:pt x="509" y="625"/>
                    </a:lnTo>
                    <a:lnTo>
                      <a:pt x="511" y="618"/>
                    </a:lnTo>
                    <a:lnTo>
                      <a:pt x="514" y="613"/>
                    </a:lnTo>
                    <a:lnTo>
                      <a:pt x="520" y="610"/>
                    </a:lnTo>
                    <a:lnTo>
                      <a:pt x="525" y="608"/>
                    </a:lnTo>
                    <a:lnTo>
                      <a:pt x="525" y="608"/>
                    </a:lnTo>
                    <a:close/>
                    <a:moveTo>
                      <a:pt x="467" y="608"/>
                    </a:moveTo>
                    <a:lnTo>
                      <a:pt x="467" y="608"/>
                    </a:lnTo>
                    <a:lnTo>
                      <a:pt x="467" y="608"/>
                    </a:lnTo>
                    <a:lnTo>
                      <a:pt x="474" y="610"/>
                    </a:lnTo>
                    <a:lnTo>
                      <a:pt x="479" y="613"/>
                    </a:lnTo>
                    <a:lnTo>
                      <a:pt x="480" y="618"/>
                    </a:lnTo>
                    <a:lnTo>
                      <a:pt x="482" y="625"/>
                    </a:lnTo>
                    <a:lnTo>
                      <a:pt x="482" y="625"/>
                    </a:lnTo>
                    <a:lnTo>
                      <a:pt x="480" y="630"/>
                    </a:lnTo>
                    <a:lnTo>
                      <a:pt x="479" y="635"/>
                    </a:lnTo>
                    <a:lnTo>
                      <a:pt x="474" y="639"/>
                    </a:lnTo>
                    <a:lnTo>
                      <a:pt x="467" y="640"/>
                    </a:lnTo>
                    <a:lnTo>
                      <a:pt x="467" y="640"/>
                    </a:lnTo>
                    <a:lnTo>
                      <a:pt x="462" y="639"/>
                    </a:lnTo>
                    <a:lnTo>
                      <a:pt x="457" y="635"/>
                    </a:lnTo>
                    <a:lnTo>
                      <a:pt x="453" y="630"/>
                    </a:lnTo>
                    <a:lnTo>
                      <a:pt x="451" y="625"/>
                    </a:lnTo>
                    <a:lnTo>
                      <a:pt x="451" y="625"/>
                    </a:lnTo>
                    <a:lnTo>
                      <a:pt x="453" y="618"/>
                    </a:lnTo>
                    <a:lnTo>
                      <a:pt x="457" y="613"/>
                    </a:lnTo>
                    <a:lnTo>
                      <a:pt x="462" y="610"/>
                    </a:lnTo>
                    <a:lnTo>
                      <a:pt x="467" y="608"/>
                    </a:lnTo>
                    <a:lnTo>
                      <a:pt x="467" y="608"/>
                    </a:lnTo>
                    <a:close/>
                    <a:moveTo>
                      <a:pt x="409" y="608"/>
                    </a:moveTo>
                    <a:lnTo>
                      <a:pt x="409" y="608"/>
                    </a:lnTo>
                    <a:lnTo>
                      <a:pt x="409" y="608"/>
                    </a:lnTo>
                    <a:lnTo>
                      <a:pt x="414" y="610"/>
                    </a:lnTo>
                    <a:lnTo>
                      <a:pt x="419" y="613"/>
                    </a:lnTo>
                    <a:lnTo>
                      <a:pt x="423" y="618"/>
                    </a:lnTo>
                    <a:lnTo>
                      <a:pt x="424" y="625"/>
                    </a:lnTo>
                    <a:lnTo>
                      <a:pt x="424" y="625"/>
                    </a:lnTo>
                    <a:lnTo>
                      <a:pt x="423" y="630"/>
                    </a:lnTo>
                    <a:lnTo>
                      <a:pt x="419" y="635"/>
                    </a:lnTo>
                    <a:lnTo>
                      <a:pt x="414" y="639"/>
                    </a:lnTo>
                    <a:lnTo>
                      <a:pt x="409" y="640"/>
                    </a:lnTo>
                    <a:lnTo>
                      <a:pt x="409" y="640"/>
                    </a:lnTo>
                    <a:lnTo>
                      <a:pt x="402" y="639"/>
                    </a:lnTo>
                    <a:lnTo>
                      <a:pt x="397" y="635"/>
                    </a:lnTo>
                    <a:lnTo>
                      <a:pt x="394" y="630"/>
                    </a:lnTo>
                    <a:lnTo>
                      <a:pt x="394" y="625"/>
                    </a:lnTo>
                    <a:lnTo>
                      <a:pt x="394" y="625"/>
                    </a:lnTo>
                    <a:lnTo>
                      <a:pt x="394" y="618"/>
                    </a:lnTo>
                    <a:lnTo>
                      <a:pt x="397" y="613"/>
                    </a:lnTo>
                    <a:lnTo>
                      <a:pt x="402" y="610"/>
                    </a:lnTo>
                    <a:lnTo>
                      <a:pt x="409" y="608"/>
                    </a:lnTo>
                    <a:lnTo>
                      <a:pt x="409" y="608"/>
                    </a:lnTo>
                    <a:close/>
                    <a:moveTo>
                      <a:pt x="351" y="608"/>
                    </a:moveTo>
                    <a:lnTo>
                      <a:pt x="351" y="608"/>
                    </a:lnTo>
                    <a:lnTo>
                      <a:pt x="351" y="608"/>
                    </a:lnTo>
                    <a:lnTo>
                      <a:pt x="356" y="610"/>
                    </a:lnTo>
                    <a:lnTo>
                      <a:pt x="361" y="613"/>
                    </a:lnTo>
                    <a:lnTo>
                      <a:pt x="365" y="618"/>
                    </a:lnTo>
                    <a:lnTo>
                      <a:pt x="366" y="625"/>
                    </a:lnTo>
                    <a:lnTo>
                      <a:pt x="366" y="625"/>
                    </a:lnTo>
                    <a:lnTo>
                      <a:pt x="365" y="630"/>
                    </a:lnTo>
                    <a:lnTo>
                      <a:pt x="361" y="635"/>
                    </a:lnTo>
                    <a:lnTo>
                      <a:pt x="356" y="639"/>
                    </a:lnTo>
                    <a:lnTo>
                      <a:pt x="351" y="640"/>
                    </a:lnTo>
                    <a:lnTo>
                      <a:pt x="351" y="640"/>
                    </a:lnTo>
                    <a:lnTo>
                      <a:pt x="344" y="639"/>
                    </a:lnTo>
                    <a:lnTo>
                      <a:pt x="339" y="635"/>
                    </a:lnTo>
                    <a:lnTo>
                      <a:pt x="336" y="630"/>
                    </a:lnTo>
                    <a:lnTo>
                      <a:pt x="336" y="625"/>
                    </a:lnTo>
                    <a:lnTo>
                      <a:pt x="336" y="625"/>
                    </a:lnTo>
                    <a:lnTo>
                      <a:pt x="336" y="618"/>
                    </a:lnTo>
                    <a:lnTo>
                      <a:pt x="339" y="613"/>
                    </a:lnTo>
                    <a:lnTo>
                      <a:pt x="344" y="610"/>
                    </a:lnTo>
                    <a:lnTo>
                      <a:pt x="351" y="608"/>
                    </a:lnTo>
                    <a:lnTo>
                      <a:pt x="351" y="608"/>
                    </a:lnTo>
                    <a:close/>
                    <a:moveTo>
                      <a:pt x="291" y="608"/>
                    </a:moveTo>
                    <a:lnTo>
                      <a:pt x="291" y="608"/>
                    </a:lnTo>
                    <a:lnTo>
                      <a:pt x="291" y="608"/>
                    </a:lnTo>
                    <a:lnTo>
                      <a:pt x="298" y="610"/>
                    </a:lnTo>
                    <a:lnTo>
                      <a:pt x="303" y="613"/>
                    </a:lnTo>
                    <a:lnTo>
                      <a:pt x="307" y="618"/>
                    </a:lnTo>
                    <a:lnTo>
                      <a:pt x="307" y="625"/>
                    </a:lnTo>
                    <a:lnTo>
                      <a:pt x="307" y="625"/>
                    </a:lnTo>
                    <a:lnTo>
                      <a:pt x="307" y="630"/>
                    </a:lnTo>
                    <a:lnTo>
                      <a:pt x="303" y="635"/>
                    </a:lnTo>
                    <a:lnTo>
                      <a:pt x="298" y="639"/>
                    </a:lnTo>
                    <a:lnTo>
                      <a:pt x="291" y="640"/>
                    </a:lnTo>
                    <a:lnTo>
                      <a:pt x="291" y="640"/>
                    </a:lnTo>
                    <a:lnTo>
                      <a:pt x="286" y="639"/>
                    </a:lnTo>
                    <a:lnTo>
                      <a:pt x="281" y="635"/>
                    </a:lnTo>
                    <a:lnTo>
                      <a:pt x="278" y="630"/>
                    </a:lnTo>
                    <a:lnTo>
                      <a:pt x="276" y="625"/>
                    </a:lnTo>
                    <a:lnTo>
                      <a:pt x="276" y="625"/>
                    </a:lnTo>
                    <a:lnTo>
                      <a:pt x="278" y="618"/>
                    </a:lnTo>
                    <a:lnTo>
                      <a:pt x="281" y="613"/>
                    </a:lnTo>
                    <a:lnTo>
                      <a:pt x="286" y="610"/>
                    </a:lnTo>
                    <a:lnTo>
                      <a:pt x="291" y="608"/>
                    </a:lnTo>
                    <a:lnTo>
                      <a:pt x="291" y="608"/>
                    </a:lnTo>
                    <a:close/>
                    <a:moveTo>
                      <a:pt x="233" y="608"/>
                    </a:moveTo>
                    <a:lnTo>
                      <a:pt x="233" y="608"/>
                    </a:lnTo>
                    <a:lnTo>
                      <a:pt x="233" y="608"/>
                    </a:lnTo>
                    <a:lnTo>
                      <a:pt x="240" y="610"/>
                    </a:lnTo>
                    <a:lnTo>
                      <a:pt x="245" y="613"/>
                    </a:lnTo>
                    <a:lnTo>
                      <a:pt x="249" y="618"/>
                    </a:lnTo>
                    <a:lnTo>
                      <a:pt x="249" y="625"/>
                    </a:lnTo>
                    <a:lnTo>
                      <a:pt x="249" y="625"/>
                    </a:lnTo>
                    <a:lnTo>
                      <a:pt x="249" y="630"/>
                    </a:lnTo>
                    <a:lnTo>
                      <a:pt x="245" y="635"/>
                    </a:lnTo>
                    <a:lnTo>
                      <a:pt x="240" y="639"/>
                    </a:lnTo>
                    <a:lnTo>
                      <a:pt x="233" y="640"/>
                    </a:lnTo>
                    <a:lnTo>
                      <a:pt x="233" y="640"/>
                    </a:lnTo>
                    <a:lnTo>
                      <a:pt x="228" y="639"/>
                    </a:lnTo>
                    <a:lnTo>
                      <a:pt x="223" y="635"/>
                    </a:lnTo>
                    <a:lnTo>
                      <a:pt x="220" y="630"/>
                    </a:lnTo>
                    <a:lnTo>
                      <a:pt x="218" y="625"/>
                    </a:lnTo>
                    <a:lnTo>
                      <a:pt x="218" y="625"/>
                    </a:lnTo>
                    <a:lnTo>
                      <a:pt x="220" y="618"/>
                    </a:lnTo>
                    <a:lnTo>
                      <a:pt x="223" y="613"/>
                    </a:lnTo>
                    <a:lnTo>
                      <a:pt x="228" y="610"/>
                    </a:lnTo>
                    <a:lnTo>
                      <a:pt x="233" y="608"/>
                    </a:lnTo>
                    <a:lnTo>
                      <a:pt x="233" y="608"/>
                    </a:lnTo>
                    <a:close/>
                    <a:moveTo>
                      <a:pt x="176" y="608"/>
                    </a:moveTo>
                    <a:lnTo>
                      <a:pt x="176" y="608"/>
                    </a:lnTo>
                    <a:lnTo>
                      <a:pt x="176" y="608"/>
                    </a:lnTo>
                    <a:lnTo>
                      <a:pt x="181" y="610"/>
                    </a:lnTo>
                    <a:lnTo>
                      <a:pt x="186" y="613"/>
                    </a:lnTo>
                    <a:lnTo>
                      <a:pt x="189" y="618"/>
                    </a:lnTo>
                    <a:lnTo>
                      <a:pt x="191" y="625"/>
                    </a:lnTo>
                    <a:lnTo>
                      <a:pt x="191" y="625"/>
                    </a:lnTo>
                    <a:lnTo>
                      <a:pt x="189" y="630"/>
                    </a:lnTo>
                    <a:lnTo>
                      <a:pt x="186" y="635"/>
                    </a:lnTo>
                    <a:lnTo>
                      <a:pt x="181" y="639"/>
                    </a:lnTo>
                    <a:lnTo>
                      <a:pt x="176" y="640"/>
                    </a:lnTo>
                    <a:lnTo>
                      <a:pt x="176" y="640"/>
                    </a:lnTo>
                    <a:lnTo>
                      <a:pt x="169" y="639"/>
                    </a:lnTo>
                    <a:lnTo>
                      <a:pt x="164" y="635"/>
                    </a:lnTo>
                    <a:lnTo>
                      <a:pt x="162" y="630"/>
                    </a:lnTo>
                    <a:lnTo>
                      <a:pt x="160" y="625"/>
                    </a:lnTo>
                    <a:lnTo>
                      <a:pt x="160" y="625"/>
                    </a:lnTo>
                    <a:lnTo>
                      <a:pt x="162" y="618"/>
                    </a:lnTo>
                    <a:lnTo>
                      <a:pt x="164" y="613"/>
                    </a:lnTo>
                    <a:lnTo>
                      <a:pt x="169" y="610"/>
                    </a:lnTo>
                    <a:lnTo>
                      <a:pt x="176" y="608"/>
                    </a:lnTo>
                    <a:lnTo>
                      <a:pt x="176" y="608"/>
                    </a:lnTo>
                    <a:close/>
                    <a:moveTo>
                      <a:pt x="118" y="608"/>
                    </a:moveTo>
                    <a:lnTo>
                      <a:pt x="118" y="608"/>
                    </a:lnTo>
                    <a:lnTo>
                      <a:pt x="118" y="608"/>
                    </a:lnTo>
                    <a:lnTo>
                      <a:pt x="123" y="610"/>
                    </a:lnTo>
                    <a:lnTo>
                      <a:pt x="128" y="613"/>
                    </a:lnTo>
                    <a:lnTo>
                      <a:pt x="131" y="618"/>
                    </a:lnTo>
                    <a:lnTo>
                      <a:pt x="133" y="625"/>
                    </a:lnTo>
                    <a:lnTo>
                      <a:pt x="133" y="625"/>
                    </a:lnTo>
                    <a:lnTo>
                      <a:pt x="131" y="630"/>
                    </a:lnTo>
                    <a:lnTo>
                      <a:pt x="128" y="635"/>
                    </a:lnTo>
                    <a:lnTo>
                      <a:pt x="123" y="639"/>
                    </a:lnTo>
                    <a:lnTo>
                      <a:pt x="118" y="640"/>
                    </a:lnTo>
                    <a:lnTo>
                      <a:pt x="118" y="640"/>
                    </a:lnTo>
                    <a:lnTo>
                      <a:pt x="111" y="639"/>
                    </a:lnTo>
                    <a:lnTo>
                      <a:pt x="106" y="635"/>
                    </a:lnTo>
                    <a:lnTo>
                      <a:pt x="102" y="630"/>
                    </a:lnTo>
                    <a:lnTo>
                      <a:pt x="102" y="625"/>
                    </a:lnTo>
                    <a:lnTo>
                      <a:pt x="102" y="625"/>
                    </a:lnTo>
                    <a:lnTo>
                      <a:pt x="102" y="618"/>
                    </a:lnTo>
                    <a:lnTo>
                      <a:pt x="106" y="613"/>
                    </a:lnTo>
                    <a:lnTo>
                      <a:pt x="111" y="610"/>
                    </a:lnTo>
                    <a:lnTo>
                      <a:pt x="118" y="608"/>
                    </a:lnTo>
                    <a:lnTo>
                      <a:pt x="118" y="608"/>
                    </a:lnTo>
                    <a:close/>
                    <a:moveTo>
                      <a:pt x="58" y="608"/>
                    </a:moveTo>
                    <a:lnTo>
                      <a:pt x="58" y="608"/>
                    </a:lnTo>
                    <a:lnTo>
                      <a:pt x="58" y="608"/>
                    </a:lnTo>
                    <a:lnTo>
                      <a:pt x="65" y="610"/>
                    </a:lnTo>
                    <a:lnTo>
                      <a:pt x="70" y="613"/>
                    </a:lnTo>
                    <a:lnTo>
                      <a:pt x="73" y="618"/>
                    </a:lnTo>
                    <a:lnTo>
                      <a:pt x="75" y="625"/>
                    </a:lnTo>
                    <a:lnTo>
                      <a:pt x="75" y="625"/>
                    </a:lnTo>
                    <a:lnTo>
                      <a:pt x="73" y="630"/>
                    </a:lnTo>
                    <a:lnTo>
                      <a:pt x="70" y="635"/>
                    </a:lnTo>
                    <a:lnTo>
                      <a:pt x="65" y="639"/>
                    </a:lnTo>
                    <a:lnTo>
                      <a:pt x="58" y="640"/>
                    </a:lnTo>
                    <a:lnTo>
                      <a:pt x="58" y="640"/>
                    </a:lnTo>
                    <a:lnTo>
                      <a:pt x="53" y="639"/>
                    </a:lnTo>
                    <a:lnTo>
                      <a:pt x="48" y="635"/>
                    </a:lnTo>
                    <a:lnTo>
                      <a:pt x="44" y="630"/>
                    </a:lnTo>
                    <a:lnTo>
                      <a:pt x="43" y="625"/>
                    </a:lnTo>
                    <a:lnTo>
                      <a:pt x="43" y="625"/>
                    </a:lnTo>
                    <a:lnTo>
                      <a:pt x="44" y="618"/>
                    </a:lnTo>
                    <a:lnTo>
                      <a:pt x="48" y="613"/>
                    </a:lnTo>
                    <a:lnTo>
                      <a:pt x="53" y="610"/>
                    </a:lnTo>
                    <a:lnTo>
                      <a:pt x="58" y="608"/>
                    </a:lnTo>
                    <a:lnTo>
                      <a:pt x="58" y="608"/>
                    </a:lnTo>
                    <a:close/>
                    <a:moveTo>
                      <a:pt x="1283" y="565"/>
                    </a:moveTo>
                    <a:lnTo>
                      <a:pt x="1283" y="565"/>
                    </a:lnTo>
                    <a:lnTo>
                      <a:pt x="1283" y="565"/>
                    </a:lnTo>
                    <a:lnTo>
                      <a:pt x="1289" y="565"/>
                    </a:lnTo>
                    <a:lnTo>
                      <a:pt x="1294" y="569"/>
                    </a:lnTo>
                    <a:lnTo>
                      <a:pt x="1298" y="574"/>
                    </a:lnTo>
                    <a:lnTo>
                      <a:pt x="1298" y="581"/>
                    </a:lnTo>
                    <a:lnTo>
                      <a:pt x="1298" y="581"/>
                    </a:lnTo>
                    <a:lnTo>
                      <a:pt x="1298" y="588"/>
                    </a:lnTo>
                    <a:lnTo>
                      <a:pt x="1294" y="593"/>
                    </a:lnTo>
                    <a:lnTo>
                      <a:pt x="1289" y="596"/>
                    </a:lnTo>
                    <a:lnTo>
                      <a:pt x="1283" y="598"/>
                    </a:lnTo>
                    <a:lnTo>
                      <a:pt x="1283" y="598"/>
                    </a:lnTo>
                    <a:lnTo>
                      <a:pt x="1277" y="596"/>
                    </a:lnTo>
                    <a:lnTo>
                      <a:pt x="1272" y="593"/>
                    </a:lnTo>
                    <a:lnTo>
                      <a:pt x="1269" y="588"/>
                    </a:lnTo>
                    <a:lnTo>
                      <a:pt x="1267" y="581"/>
                    </a:lnTo>
                    <a:lnTo>
                      <a:pt x="1267" y="581"/>
                    </a:lnTo>
                    <a:lnTo>
                      <a:pt x="1269" y="574"/>
                    </a:lnTo>
                    <a:lnTo>
                      <a:pt x="1272" y="569"/>
                    </a:lnTo>
                    <a:lnTo>
                      <a:pt x="1277" y="565"/>
                    </a:lnTo>
                    <a:lnTo>
                      <a:pt x="1283" y="565"/>
                    </a:lnTo>
                    <a:lnTo>
                      <a:pt x="1283" y="565"/>
                    </a:lnTo>
                    <a:close/>
                    <a:moveTo>
                      <a:pt x="1225" y="565"/>
                    </a:moveTo>
                    <a:lnTo>
                      <a:pt x="1225" y="565"/>
                    </a:lnTo>
                    <a:lnTo>
                      <a:pt x="1225" y="565"/>
                    </a:lnTo>
                    <a:lnTo>
                      <a:pt x="1231" y="565"/>
                    </a:lnTo>
                    <a:lnTo>
                      <a:pt x="1237" y="569"/>
                    </a:lnTo>
                    <a:lnTo>
                      <a:pt x="1240" y="574"/>
                    </a:lnTo>
                    <a:lnTo>
                      <a:pt x="1240" y="581"/>
                    </a:lnTo>
                    <a:lnTo>
                      <a:pt x="1240" y="581"/>
                    </a:lnTo>
                    <a:lnTo>
                      <a:pt x="1240" y="588"/>
                    </a:lnTo>
                    <a:lnTo>
                      <a:pt x="1237" y="593"/>
                    </a:lnTo>
                    <a:lnTo>
                      <a:pt x="1231" y="596"/>
                    </a:lnTo>
                    <a:lnTo>
                      <a:pt x="1225" y="598"/>
                    </a:lnTo>
                    <a:lnTo>
                      <a:pt x="1225" y="598"/>
                    </a:lnTo>
                    <a:lnTo>
                      <a:pt x="1219" y="596"/>
                    </a:lnTo>
                    <a:lnTo>
                      <a:pt x="1214" y="593"/>
                    </a:lnTo>
                    <a:lnTo>
                      <a:pt x="1211" y="588"/>
                    </a:lnTo>
                    <a:lnTo>
                      <a:pt x="1209" y="581"/>
                    </a:lnTo>
                    <a:lnTo>
                      <a:pt x="1209" y="581"/>
                    </a:lnTo>
                    <a:lnTo>
                      <a:pt x="1211" y="574"/>
                    </a:lnTo>
                    <a:lnTo>
                      <a:pt x="1214" y="569"/>
                    </a:lnTo>
                    <a:lnTo>
                      <a:pt x="1219" y="565"/>
                    </a:lnTo>
                    <a:lnTo>
                      <a:pt x="1225" y="565"/>
                    </a:lnTo>
                    <a:lnTo>
                      <a:pt x="1225" y="565"/>
                    </a:lnTo>
                    <a:close/>
                    <a:moveTo>
                      <a:pt x="1167" y="565"/>
                    </a:moveTo>
                    <a:lnTo>
                      <a:pt x="1167" y="565"/>
                    </a:lnTo>
                    <a:lnTo>
                      <a:pt x="1167" y="565"/>
                    </a:lnTo>
                    <a:lnTo>
                      <a:pt x="1172" y="565"/>
                    </a:lnTo>
                    <a:lnTo>
                      <a:pt x="1177" y="569"/>
                    </a:lnTo>
                    <a:lnTo>
                      <a:pt x="1180" y="574"/>
                    </a:lnTo>
                    <a:lnTo>
                      <a:pt x="1182" y="581"/>
                    </a:lnTo>
                    <a:lnTo>
                      <a:pt x="1182" y="581"/>
                    </a:lnTo>
                    <a:lnTo>
                      <a:pt x="1180" y="588"/>
                    </a:lnTo>
                    <a:lnTo>
                      <a:pt x="1177" y="593"/>
                    </a:lnTo>
                    <a:lnTo>
                      <a:pt x="1172" y="596"/>
                    </a:lnTo>
                    <a:lnTo>
                      <a:pt x="1167" y="598"/>
                    </a:lnTo>
                    <a:lnTo>
                      <a:pt x="1167" y="598"/>
                    </a:lnTo>
                    <a:lnTo>
                      <a:pt x="1160" y="596"/>
                    </a:lnTo>
                    <a:lnTo>
                      <a:pt x="1155" y="593"/>
                    </a:lnTo>
                    <a:lnTo>
                      <a:pt x="1153" y="588"/>
                    </a:lnTo>
                    <a:lnTo>
                      <a:pt x="1151" y="581"/>
                    </a:lnTo>
                    <a:lnTo>
                      <a:pt x="1151" y="581"/>
                    </a:lnTo>
                    <a:lnTo>
                      <a:pt x="1153" y="574"/>
                    </a:lnTo>
                    <a:lnTo>
                      <a:pt x="1155" y="569"/>
                    </a:lnTo>
                    <a:lnTo>
                      <a:pt x="1160" y="565"/>
                    </a:lnTo>
                    <a:lnTo>
                      <a:pt x="1167" y="565"/>
                    </a:lnTo>
                    <a:lnTo>
                      <a:pt x="1167" y="565"/>
                    </a:lnTo>
                    <a:close/>
                    <a:moveTo>
                      <a:pt x="1109" y="565"/>
                    </a:moveTo>
                    <a:lnTo>
                      <a:pt x="1109" y="565"/>
                    </a:lnTo>
                    <a:lnTo>
                      <a:pt x="1109" y="565"/>
                    </a:lnTo>
                    <a:lnTo>
                      <a:pt x="1114" y="565"/>
                    </a:lnTo>
                    <a:lnTo>
                      <a:pt x="1119" y="569"/>
                    </a:lnTo>
                    <a:lnTo>
                      <a:pt x="1122" y="574"/>
                    </a:lnTo>
                    <a:lnTo>
                      <a:pt x="1124" y="581"/>
                    </a:lnTo>
                    <a:lnTo>
                      <a:pt x="1124" y="581"/>
                    </a:lnTo>
                    <a:lnTo>
                      <a:pt x="1122" y="588"/>
                    </a:lnTo>
                    <a:lnTo>
                      <a:pt x="1119" y="593"/>
                    </a:lnTo>
                    <a:lnTo>
                      <a:pt x="1114" y="596"/>
                    </a:lnTo>
                    <a:lnTo>
                      <a:pt x="1109" y="598"/>
                    </a:lnTo>
                    <a:lnTo>
                      <a:pt x="1109" y="598"/>
                    </a:lnTo>
                    <a:lnTo>
                      <a:pt x="1102" y="596"/>
                    </a:lnTo>
                    <a:lnTo>
                      <a:pt x="1097" y="593"/>
                    </a:lnTo>
                    <a:lnTo>
                      <a:pt x="1093" y="588"/>
                    </a:lnTo>
                    <a:lnTo>
                      <a:pt x="1093" y="581"/>
                    </a:lnTo>
                    <a:lnTo>
                      <a:pt x="1093" y="581"/>
                    </a:lnTo>
                    <a:lnTo>
                      <a:pt x="1093" y="574"/>
                    </a:lnTo>
                    <a:lnTo>
                      <a:pt x="1097" y="569"/>
                    </a:lnTo>
                    <a:lnTo>
                      <a:pt x="1102" y="565"/>
                    </a:lnTo>
                    <a:lnTo>
                      <a:pt x="1109" y="565"/>
                    </a:lnTo>
                    <a:lnTo>
                      <a:pt x="1109" y="565"/>
                    </a:lnTo>
                    <a:close/>
                    <a:moveTo>
                      <a:pt x="1049" y="565"/>
                    </a:moveTo>
                    <a:lnTo>
                      <a:pt x="1049" y="565"/>
                    </a:lnTo>
                    <a:lnTo>
                      <a:pt x="1049" y="565"/>
                    </a:lnTo>
                    <a:lnTo>
                      <a:pt x="1056" y="565"/>
                    </a:lnTo>
                    <a:lnTo>
                      <a:pt x="1061" y="569"/>
                    </a:lnTo>
                    <a:lnTo>
                      <a:pt x="1065" y="574"/>
                    </a:lnTo>
                    <a:lnTo>
                      <a:pt x="1066" y="581"/>
                    </a:lnTo>
                    <a:lnTo>
                      <a:pt x="1066" y="581"/>
                    </a:lnTo>
                    <a:lnTo>
                      <a:pt x="1065" y="588"/>
                    </a:lnTo>
                    <a:lnTo>
                      <a:pt x="1061" y="593"/>
                    </a:lnTo>
                    <a:lnTo>
                      <a:pt x="1056" y="596"/>
                    </a:lnTo>
                    <a:lnTo>
                      <a:pt x="1049" y="598"/>
                    </a:lnTo>
                    <a:lnTo>
                      <a:pt x="1049" y="598"/>
                    </a:lnTo>
                    <a:lnTo>
                      <a:pt x="1044" y="596"/>
                    </a:lnTo>
                    <a:lnTo>
                      <a:pt x="1039" y="593"/>
                    </a:lnTo>
                    <a:lnTo>
                      <a:pt x="1036" y="588"/>
                    </a:lnTo>
                    <a:lnTo>
                      <a:pt x="1034" y="581"/>
                    </a:lnTo>
                    <a:lnTo>
                      <a:pt x="1034" y="581"/>
                    </a:lnTo>
                    <a:lnTo>
                      <a:pt x="1036" y="574"/>
                    </a:lnTo>
                    <a:lnTo>
                      <a:pt x="1039" y="569"/>
                    </a:lnTo>
                    <a:lnTo>
                      <a:pt x="1044" y="565"/>
                    </a:lnTo>
                    <a:lnTo>
                      <a:pt x="1049" y="565"/>
                    </a:lnTo>
                    <a:lnTo>
                      <a:pt x="1049" y="565"/>
                    </a:lnTo>
                    <a:close/>
                    <a:moveTo>
                      <a:pt x="991" y="565"/>
                    </a:moveTo>
                    <a:lnTo>
                      <a:pt x="991" y="565"/>
                    </a:lnTo>
                    <a:lnTo>
                      <a:pt x="991" y="565"/>
                    </a:lnTo>
                    <a:lnTo>
                      <a:pt x="998" y="565"/>
                    </a:lnTo>
                    <a:lnTo>
                      <a:pt x="1003" y="569"/>
                    </a:lnTo>
                    <a:lnTo>
                      <a:pt x="1007" y="574"/>
                    </a:lnTo>
                    <a:lnTo>
                      <a:pt x="1007" y="581"/>
                    </a:lnTo>
                    <a:lnTo>
                      <a:pt x="1007" y="581"/>
                    </a:lnTo>
                    <a:lnTo>
                      <a:pt x="1007" y="588"/>
                    </a:lnTo>
                    <a:lnTo>
                      <a:pt x="1003" y="593"/>
                    </a:lnTo>
                    <a:lnTo>
                      <a:pt x="998" y="596"/>
                    </a:lnTo>
                    <a:lnTo>
                      <a:pt x="991" y="598"/>
                    </a:lnTo>
                    <a:lnTo>
                      <a:pt x="991" y="598"/>
                    </a:lnTo>
                    <a:lnTo>
                      <a:pt x="986" y="596"/>
                    </a:lnTo>
                    <a:lnTo>
                      <a:pt x="981" y="593"/>
                    </a:lnTo>
                    <a:lnTo>
                      <a:pt x="978" y="588"/>
                    </a:lnTo>
                    <a:lnTo>
                      <a:pt x="976" y="581"/>
                    </a:lnTo>
                    <a:lnTo>
                      <a:pt x="976" y="581"/>
                    </a:lnTo>
                    <a:lnTo>
                      <a:pt x="978" y="574"/>
                    </a:lnTo>
                    <a:lnTo>
                      <a:pt x="981" y="569"/>
                    </a:lnTo>
                    <a:lnTo>
                      <a:pt x="986" y="565"/>
                    </a:lnTo>
                    <a:lnTo>
                      <a:pt x="991" y="565"/>
                    </a:lnTo>
                    <a:lnTo>
                      <a:pt x="991" y="565"/>
                    </a:lnTo>
                    <a:close/>
                    <a:moveTo>
                      <a:pt x="933" y="565"/>
                    </a:moveTo>
                    <a:lnTo>
                      <a:pt x="933" y="565"/>
                    </a:lnTo>
                    <a:lnTo>
                      <a:pt x="933" y="565"/>
                    </a:lnTo>
                    <a:lnTo>
                      <a:pt x="939" y="565"/>
                    </a:lnTo>
                    <a:lnTo>
                      <a:pt x="944" y="569"/>
                    </a:lnTo>
                    <a:lnTo>
                      <a:pt x="947" y="574"/>
                    </a:lnTo>
                    <a:lnTo>
                      <a:pt x="949" y="581"/>
                    </a:lnTo>
                    <a:lnTo>
                      <a:pt x="949" y="581"/>
                    </a:lnTo>
                    <a:lnTo>
                      <a:pt x="947" y="588"/>
                    </a:lnTo>
                    <a:lnTo>
                      <a:pt x="944" y="593"/>
                    </a:lnTo>
                    <a:lnTo>
                      <a:pt x="939" y="596"/>
                    </a:lnTo>
                    <a:lnTo>
                      <a:pt x="933" y="598"/>
                    </a:lnTo>
                    <a:lnTo>
                      <a:pt x="933" y="598"/>
                    </a:lnTo>
                    <a:lnTo>
                      <a:pt x="927" y="596"/>
                    </a:lnTo>
                    <a:lnTo>
                      <a:pt x="923" y="593"/>
                    </a:lnTo>
                    <a:lnTo>
                      <a:pt x="920" y="588"/>
                    </a:lnTo>
                    <a:lnTo>
                      <a:pt x="918" y="581"/>
                    </a:lnTo>
                    <a:lnTo>
                      <a:pt x="918" y="581"/>
                    </a:lnTo>
                    <a:lnTo>
                      <a:pt x="920" y="574"/>
                    </a:lnTo>
                    <a:lnTo>
                      <a:pt x="923" y="569"/>
                    </a:lnTo>
                    <a:lnTo>
                      <a:pt x="927" y="565"/>
                    </a:lnTo>
                    <a:lnTo>
                      <a:pt x="933" y="565"/>
                    </a:lnTo>
                    <a:lnTo>
                      <a:pt x="933" y="565"/>
                    </a:lnTo>
                    <a:close/>
                    <a:moveTo>
                      <a:pt x="875" y="565"/>
                    </a:moveTo>
                    <a:lnTo>
                      <a:pt x="875" y="565"/>
                    </a:lnTo>
                    <a:lnTo>
                      <a:pt x="875" y="565"/>
                    </a:lnTo>
                    <a:lnTo>
                      <a:pt x="881" y="565"/>
                    </a:lnTo>
                    <a:lnTo>
                      <a:pt x="886" y="569"/>
                    </a:lnTo>
                    <a:lnTo>
                      <a:pt x="889" y="574"/>
                    </a:lnTo>
                    <a:lnTo>
                      <a:pt x="891" y="581"/>
                    </a:lnTo>
                    <a:lnTo>
                      <a:pt x="891" y="581"/>
                    </a:lnTo>
                    <a:lnTo>
                      <a:pt x="889" y="588"/>
                    </a:lnTo>
                    <a:lnTo>
                      <a:pt x="886" y="593"/>
                    </a:lnTo>
                    <a:lnTo>
                      <a:pt x="881" y="596"/>
                    </a:lnTo>
                    <a:lnTo>
                      <a:pt x="875" y="598"/>
                    </a:lnTo>
                    <a:lnTo>
                      <a:pt x="875" y="598"/>
                    </a:lnTo>
                    <a:lnTo>
                      <a:pt x="869" y="596"/>
                    </a:lnTo>
                    <a:lnTo>
                      <a:pt x="864" y="593"/>
                    </a:lnTo>
                    <a:lnTo>
                      <a:pt x="860" y="588"/>
                    </a:lnTo>
                    <a:lnTo>
                      <a:pt x="860" y="581"/>
                    </a:lnTo>
                    <a:lnTo>
                      <a:pt x="860" y="581"/>
                    </a:lnTo>
                    <a:lnTo>
                      <a:pt x="860" y="574"/>
                    </a:lnTo>
                    <a:lnTo>
                      <a:pt x="864" y="569"/>
                    </a:lnTo>
                    <a:lnTo>
                      <a:pt x="869" y="565"/>
                    </a:lnTo>
                    <a:lnTo>
                      <a:pt x="875" y="565"/>
                    </a:lnTo>
                    <a:lnTo>
                      <a:pt x="875" y="565"/>
                    </a:lnTo>
                    <a:close/>
                    <a:moveTo>
                      <a:pt x="816" y="565"/>
                    </a:moveTo>
                    <a:lnTo>
                      <a:pt x="816" y="565"/>
                    </a:lnTo>
                    <a:lnTo>
                      <a:pt x="816" y="565"/>
                    </a:lnTo>
                    <a:lnTo>
                      <a:pt x="823" y="565"/>
                    </a:lnTo>
                    <a:lnTo>
                      <a:pt x="828" y="569"/>
                    </a:lnTo>
                    <a:lnTo>
                      <a:pt x="831" y="574"/>
                    </a:lnTo>
                    <a:lnTo>
                      <a:pt x="833" y="581"/>
                    </a:lnTo>
                    <a:lnTo>
                      <a:pt x="833" y="581"/>
                    </a:lnTo>
                    <a:lnTo>
                      <a:pt x="831" y="588"/>
                    </a:lnTo>
                    <a:lnTo>
                      <a:pt x="828" y="593"/>
                    </a:lnTo>
                    <a:lnTo>
                      <a:pt x="823" y="596"/>
                    </a:lnTo>
                    <a:lnTo>
                      <a:pt x="816" y="598"/>
                    </a:lnTo>
                    <a:lnTo>
                      <a:pt x="816" y="598"/>
                    </a:lnTo>
                    <a:lnTo>
                      <a:pt x="811" y="596"/>
                    </a:lnTo>
                    <a:lnTo>
                      <a:pt x="806" y="593"/>
                    </a:lnTo>
                    <a:lnTo>
                      <a:pt x="802" y="588"/>
                    </a:lnTo>
                    <a:lnTo>
                      <a:pt x="801" y="581"/>
                    </a:lnTo>
                    <a:lnTo>
                      <a:pt x="801" y="581"/>
                    </a:lnTo>
                    <a:lnTo>
                      <a:pt x="802" y="574"/>
                    </a:lnTo>
                    <a:lnTo>
                      <a:pt x="806" y="569"/>
                    </a:lnTo>
                    <a:lnTo>
                      <a:pt x="811" y="565"/>
                    </a:lnTo>
                    <a:lnTo>
                      <a:pt x="816" y="565"/>
                    </a:lnTo>
                    <a:lnTo>
                      <a:pt x="816" y="565"/>
                    </a:lnTo>
                    <a:close/>
                    <a:moveTo>
                      <a:pt x="758" y="565"/>
                    </a:moveTo>
                    <a:lnTo>
                      <a:pt x="758" y="565"/>
                    </a:lnTo>
                    <a:lnTo>
                      <a:pt x="758" y="565"/>
                    </a:lnTo>
                    <a:lnTo>
                      <a:pt x="765" y="565"/>
                    </a:lnTo>
                    <a:lnTo>
                      <a:pt x="770" y="569"/>
                    </a:lnTo>
                    <a:lnTo>
                      <a:pt x="773" y="574"/>
                    </a:lnTo>
                    <a:lnTo>
                      <a:pt x="773" y="581"/>
                    </a:lnTo>
                    <a:lnTo>
                      <a:pt x="773" y="581"/>
                    </a:lnTo>
                    <a:lnTo>
                      <a:pt x="773" y="588"/>
                    </a:lnTo>
                    <a:lnTo>
                      <a:pt x="770" y="593"/>
                    </a:lnTo>
                    <a:lnTo>
                      <a:pt x="765" y="596"/>
                    </a:lnTo>
                    <a:lnTo>
                      <a:pt x="758" y="598"/>
                    </a:lnTo>
                    <a:lnTo>
                      <a:pt x="758" y="598"/>
                    </a:lnTo>
                    <a:lnTo>
                      <a:pt x="753" y="596"/>
                    </a:lnTo>
                    <a:lnTo>
                      <a:pt x="748" y="593"/>
                    </a:lnTo>
                    <a:lnTo>
                      <a:pt x="744" y="588"/>
                    </a:lnTo>
                    <a:lnTo>
                      <a:pt x="743" y="581"/>
                    </a:lnTo>
                    <a:lnTo>
                      <a:pt x="743" y="581"/>
                    </a:lnTo>
                    <a:lnTo>
                      <a:pt x="744" y="574"/>
                    </a:lnTo>
                    <a:lnTo>
                      <a:pt x="748" y="569"/>
                    </a:lnTo>
                    <a:lnTo>
                      <a:pt x="753" y="565"/>
                    </a:lnTo>
                    <a:lnTo>
                      <a:pt x="758" y="565"/>
                    </a:lnTo>
                    <a:lnTo>
                      <a:pt x="758" y="565"/>
                    </a:lnTo>
                    <a:close/>
                    <a:moveTo>
                      <a:pt x="700" y="565"/>
                    </a:moveTo>
                    <a:lnTo>
                      <a:pt x="700" y="565"/>
                    </a:lnTo>
                    <a:lnTo>
                      <a:pt x="700" y="565"/>
                    </a:lnTo>
                    <a:lnTo>
                      <a:pt x="707" y="565"/>
                    </a:lnTo>
                    <a:lnTo>
                      <a:pt x="710" y="569"/>
                    </a:lnTo>
                    <a:lnTo>
                      <a:pt x="714" y="574"/>
                    </a:lnTo>
                    <a:lnTo>
                      <a:pt x="715" y="581"/>
                    </a:lnTo>
                    <a:lnTo>
                      <a:pt x="715" y="581"/>
                    </a:lnTo>
                    <a:lnTo>
                      <a:pt x="714" y="588"/>
                    </a:lnTo>
                    <a:lnTo>
                      <a:pt x="710" y="593"/>
                    </a:lnTo>
                    <a:lnTo>
                      <a:pt x="707" y="596"/>
                    </a:lnTo>
                    <a:lnTo>
                      <a:pt x="700" y="598"/>
                    </a:lnTo>
                    <a:lnTo>
                      <a:pt x="700" y="598"/>
                    </a:lnTo>
                    <a:lnTo>
                      <a:pt x="693" y="596"/>
                    </a:lnTo>
                    <a:lnTo>
                      <a:pt x="690" y="593"/>
                    </a:lnTo>
                    <a:lnTo>
                      <a:pt x="686" y="588"/>
                    </a:lnTo>
                    <a:lnTo>
                      <a:pt x="685" y="581"/>
                    </a:lnTo>
                    <a:lnTo>
                      <a:pt x="685" y="581"/>
                    </a:lnTo>
                    <a:lnTo>
                      <a:pt x="686" y="574"/>
                    </a:lnTo>
                    <a:lnTo>
                      <a:pt x="690" y="569"/>
                    </a:lnTo>
                    <a:lnTo>
                      <a:pt x="693" y="565"/>
                    </a:lnTo>
                    <a:lnTo>
                      <a:pt x="700" y="565"/>
                    </a:lnTo>
                    <a:lnTo>
                      <a:pt x="700" y="565"/>
                    </a:lnTo>
                    <a:close/>
                    <a:moveTo>
                      <a:pt x="642" y="565"/>
                    </a:moveTo>
                    <a:lnTo>
                      <a:pt x="642" y="565"/>
                    </a:lnTo>
                    <a:lnTo>
                      <a:pt x="642" y="565"/>
                    </a:lnTo>
                    <a:lnTo>
                      <a:pt x="647" y="565"/>
                    </a:lnTo>
                    <a:lnTo>
                      <a:pt x="652" y="569"/>
                    </a:lnTo>
                    <a:lnTo>
                      <a:pt x="656" y="574"/>
                    </a:lnTo>
                    <a:lnTo>
                      <a:pt x="658" y="581"/>
                    </a:lnTo>
                    <a:lnTo>
                      <a:pt x="658" y="581"/>
                    </a:lnTo>
                    <a:lnTo>
                      <a:pt x="656" y="588"/>
                    </a:lnTo>
                    <a:lnTo>
                      <a:pt x="652" y="593"/>
                    </a:lnTo>
                    <a:lnTo>
                      <a:pt x="647" y="596"/>
                    </a:lnTo>
                    <a:lnTo>
                      <a:pt x="642" y="598"/>
                    </a:lnTo>
                    <a:lnTo>
                      <a:pt x="642" y="598"/>
                    </a:lnTo>
                    <a:lnTo>
                      <a:pt x="635" y="596"/>
                    </a:lnTo>
                    <a:lnTo>
                      <a:pt x="630" y="593"/>
                    </a:lnTo>
                    <a:lnTo>
                      <a:pt x="627" y="588"/>
                    </a:lnTo>
                    <a:lnTo>
                      <a:pt x="627" y="581"/>
                    </a:lnTo>
                    <a:lnTo>
                      <a:pt x="627" y="581"/>
                    </a:lnTo>
                    <a:lnTo>
                      <a:pt x="627" y="574"/>
                    </a:lnTo>
                    <a:lnTo>
                      <a:pt x="630" y="569"/>
                    </a:lnTo>
                    <a:lnTo>
                      <a:pt x="635" y="565"/>
                    </a:lnTo>
                    <a:lnTo>
                      <a:pt x="642" y="565"/>
                    </a:lnTo>
                    <a:lnTo>
                      <a:pt x="642" y="565"/>
                    </a:lnTo>
                    <a:close/>
                    <a:moveTo>
                      <a:pt x="584" y="565"/>
                    </a:moveTo>
                    <a:lnTo>
                      <a:pt x="584" y="565"/>
                    </a:lnTo>
                    <a:lnTo>
                      <a:pt x="584" y="565"/>
                    </a:lnTo>
                    <a:lnTo>
                      <a:pt x="589" y="565"/>
                    </a:lnTo>
                    <a:lnTo>
                      <a:pt x="595" y="569"/>
                    </a:lnTo>
                    <a:lnTo>
                      <a:pt x="598" y="574"/>
                    </a:lnTo>
                    <a:lnTo>
                      <a:pt x="600" y="581"/>
                    </a:lnTo>
                    <a:lnTo>
                      <a:pt x="600" y="581"/>
                    </a:lnTo>
                    <a:lnTo>
                      <a:pt x="598" y="588"/>
                    </a:lnTo>
                    <a:lnTo>
                      <a:pt x="595" y="593"/>
                    </a:lnTo>
                    <a:lnTo>
                      <a:pt x="589" y="596"/>
                    </a:lnTo>
                    <a:lnTo>
                      <a:pt x="584" y="598"/>
                    </a:lnTo>
                    <a:lnTo>
                      <a:pt x="584" y="598"/>
                    </a:lnTo>
                    <a:lnTo>
                      <a:pt x="577" y="596"/>
                    </a:lnTo>
                    <a:lnTo>
                      <a:pt x="572" y="593"/>
                    </a:lnTo>
                    <a:lnTo>
                      <a:pt x="569" y="588"/>
                    </a:lnTo>
                    <a:lnTo>
                      <a:pt x="567" y="581"/>
                    </a:lnTo>
                    <a:lnTo>
                      <a:pt x="567" y="581"/>
                    </a:lnTo>
                    <a:lnTo>
                      <a:pt x="569" y="574"/>
                    </a:lnTo>
                    <a:lnTo>
                      <a:pt x="572" y="569"/>
                    </a:lnTo>
                    <a:lnTo>
                      <a:pt x="577" y="565"/>
                    </a:lnTo>
                    <a:lnTo>
                      <a:pt x="584" y="565"/>
                    </a:lnTo>
                    <a:lnTo>
                      <a:pt x="584" y="565"/>
                    </a:lnTo>
                    <a:close/>
                    <a:moveTo>
                      <a:pt x="525" y="565"/>
                    </a:moveTo>
                    <a:lnTo>
                      <a:pt x="525" y="565"/>
                    </a:lnTo>
                    <a:lnTo>
                      <a:pt x="525" y="565"/>
                    </a:lnTo>
                    <a:lnTo>
                      <a:pt x="531" y="565"/>
                    </a:lnTo>
                    <a:lnTo>
                      <a:pt x="537" y="569"/>
                    </a:lnTo>
                    <a:lnTo>
                      <a:pt x="540" y="574"/>
                    </a:lnTo>
                    <a:lnTo>
                      <a:pt x="540" y="581"/>
                    </a:lnTo>
                    <a:lnTo>
                      <a:pt x="540" y="581"/>
                    </a:lnTo>
                    <a:lnTo>
                      <a:pt x="540" y="588"/>
                    </a:lnTo>
                    <a:lnTo>
                      <a:pt x="537" y="593"/>
                    </a:lnTo>
                    <a:lnTo>
                      <a:pt x="531" y="596"/>
                    </a:lnTo>
                    <a:lnTo>
                      <a:pt x="525" y="598"/>
                    </a:lnTo>
                    <a:lnTo>
                      <a:pt x="525" y="598"/>
                    </a:lnTo>
                    <a:lnTo>
                      <a:pt x="520" y="596"/>
                    </a:lnTo>
                    <a:lnTo>
                      <a:pt x="514" y="593"/>
                    </a:lnTo>
                    <a:lnTo>
                      <a:pt x="511" y="588"/>
                    </a:lnTo>
                    <a:lnTo>
                      <a:pt x="509" y="581"/>
                    </a:lnTo>
                    <a:lnTo>
                      <a:pt x="509" y="581"/>
                    </a:lnTo>
                    <a:lnTo>
                      <a:pt x="511" y="574"/>
                    </a:lnTo>
                    <a:lnTo>
                      <a:pt x="514" y="569"/>
                    </a:lnTo>
                    <a:lnTo>
                      <a:pt x="520" y="565"/>
                    </a:lnTo>
                    <a:lnTo>
                      <a:pt x="525" y="565"/>
                    </a:lnTo>
                    <a:lnTo>
                      <a:pt x="525" y="565"/>
                    </a:lnTo>
                    <a:close/>
                    <a:moveTo>
                      <a:pt x="467" y="565"/>
                    </a:moveTo>
                    <a:lnTo>
                      <a:pt x="467" y="565"/>
                    </a:lnTo>
                    <a:lnTo>
                      <a:pt x="467" y="565"/>
                    </a:lnTo>
                    <a:lnTo>
                      <a:pt x="474" y="565"/>
                    </a:lnTo>
                    <a:lnTo>
                      <a:pt x="479" y="569"/>
                    </a:lnTo>
                    <a:lnTo>
                      <a:pt x="480" y="574"/>
                    </a:lnTo>
                    <a:lnTo>
                      <a:pt x="482" y="581"/>
                    </a:lnTo>
                    <a:lnTo>
                      <a:pt x="482" y="581"/>
                    </a:lnTo>
                    <a:lnTo>
                      <a:pt x="480" y="588"/>
                    </a:lnTo>
                    <a:lnTo>
                      <a:pt x="479" y="593"/>
                    </a:lnTo>
                    <a:lnTo>
                      <a:pt x="474" y="596"/>
                    </a:lnTo>
                    <a:lnTo>
                      <a:pt x="467" y="598"/>
                    </a:lnTo>
                    <a:lnTo>
                      <a:pt x="467" y="598"/>
                    </a:lnTo>
                    <a:lnTo>
                      <a:pt x="462" y="596"/>
                    </a:lnTo>
                    <a:lnTo>
                      <a:pt x="457" y="593"/>
                    </a:lnTo>
                    <a:lnTo>
                      <a:pt x="453" y="588"/>
                    </a:lnTo>
                    <a:lnTo>
                      <a:pt x="451" y="581"/>
                    </a:lnTo>
                    <a:lnTo>
                      <a:pt x="451" y="581"/>
                    </a:lnTo>
                    <a:lnTo>
                      <a:pt x="453" y="574"/>
                    </a:lnTo>
                    <a:lnTo>
                      <a:pt x="457" y="569"/>
                    </a:lnTo>
                    <a:lnTo>
                      <a:pt x="462" y="565"/>
                    </a:lnTo>
                    <a:lnTo>
                      <a:pt x="467" y="565"/>
                    </a:lnTo>
                    <a:lnTo>
                      <a:pt x="467" y="565"/>
                    </a:lnTo>
                    <a:close/>
                    <a:moveTo>
                      <a:pt x="409" y="565"/>
                    </a:moveTo>
                    <a:lnTo>
                      <a:pt x="409" y="565"/>
                    </a:lnTo>
                    <a:lnTo>
                      <a:pt x="409" y="565"/>
                    </a:lnTo>
                    <a:lnTo>
                      <a:pt x="414" y="565"/>
                    </a:lnTo>
                    <a:lnTo>
                      <a:pt x="419" y="569"/>
                    </a:lnTo>
                    <a:lnTo>
                      <a:pt x="423" y="574"/>
                    </a:lnTo>
                    <a:lnTo>
                      <a:pt x="424" y="581"/>
                    </a:lnTo>
                    <a:lnTo>
                      <a:pt x="424" y="581"/>
                    </a:lnTo>
                    <a:lnTo>
                      <a:pt x="423" y="588"/>
                    </a:lnTo>
                    <a:lnTo>
                      <a:pt x="419" y="593"/>
                    </a:lnTo>
                    <a:lnTo>
                      <a:pt x="414" y="596"/>
                    </a:lnTo>
                    <a:lnTo>
                      <a:pt x="409" y="598"/>
                    </a:lnTo>
                    <a:lnTo>
                      <a:pt x="409" y="598"/>
                    </a:lnTo>
                    <a:lnTo>
                      <a:pt x="402" y="596"/>
                    </a:lnTo>
                    <a:lnTo>
                      <a:pt x="397" y="593"/>
                    </a:lnTo>
                    <a:lnTo>
                      <a:pt x="394" y="588"/>
                    </a:lnTo>
                    <a:lnTo>
                      <a:pt x="394" y="581"/>
                    </a:lnTo>
                    <a:lnTo>
                      <a:pt x="394" y="581"/>
                    </a:lnTo>
                    <a:lnTo>
                      <a:pt x="394" y="574"/>
                    </a:lnTo>
                    <a:lnTo>
                      <a:pt x="397" y="569"/>
                    </a:lnTo>
                    <a:lnTo>
                      <a:pt x="402" y="565"/>
                    </a:lnTo>
                    <a:lnTo>
                      <a:pt x="409" y="565"/>
                    </a:lnTo>
                    <a:lnTo>
                      <a:pt x="409" y="565"/>
                    </a:lnTo>
                    <a:close/>
                    <a:moveTo>
                      <a:pt x="351" y="565"/>
                    </a:moveTo>
                    <a:lnTo>
                      <a:pt x="351" y="565"/>
                    </a:lnTo>
                    <a:lnTo>
                      <a:pt x="351" y="565"/>
                    </a:lnTo>
                    <a:lnTo>
                      <a:pt x="356" y="565"/>
                    </a:lnTo>
                    <a:lnTo>
                      <a:pt x="361" y="569"/>
                    </a:lnTo>
                    <a:lnTo>
                      <a:pt x="365" y="574"/>
                    </a:lnTo>
                    <a:lnTo>
                      <a:pt x="366" y="581"/>
                    </a:lnTo>
                    <a:lnTo>
                      <a:pt x="366" y="581"/>
                    </a:lnTo>
                    <a:lnTo>
                      <a:pt x="365" y="588"/>
                    </a:lnTo>
                    <a:lnTo>
                      <a:pt x="361" y="593"/>
                    </a:lnTo>
                    <a:lnTo>
                      <a:pt x="356" y="596"/>
                    </a:lnTo>
                    <a:lnTo>
                      <a:pt x="351" y="598"/>
                    </a:lnTo>
                    <a:lnTo>
                      <a:pt x="351" y="598"/>
                    </a:lnTo>
                    <a:lnTo>
                      <a:pt x="344" y="596"/>
                    </a:lnTo>
                    <a:lnTo>
                      <a:pt x="339" y="593"/>
                    </a:lnTo>
                    <a:lnTo>
                      <a:pt x="336" y="588"/>
                    </a:lnTo>
                    <a:lnTo>
                      <a:pt x="336" y="581"/>
                    </a:lnTo>
                    <a:lnTo>
                      <a:pt x="336" y="581"/>
                    </a:lnTo>
                    <a:lnTo>
                      <a:pt x="336" y="574"/>
                    </a:lnTo>
                    <a:lnTo>
                      <a:pt x="339" y="569"/>
                    </a:lnTo>
                    <a:lnTo>
                      <a:pt x="344" y="565"/>
                    </a:lnTo>
                    <a:lnTo>
                      <a:pt x="351" y="565"/>
                    </a:lnTo>
                    <a:lnTo>
                      <a:pt x="351" y="565"/>
                    </a:lnTo>
                    <a:close/>
                    <a:moveTo>
                      <a:pt x="291" y="565"/>
                    </a:moveTo>
                    <a:lnTo>
                      <a:pt x="291" y="565"/>
                    </a:lnTo>
                    <a:lnTo>
                      <a:pt x="291" y="565"/>
                    </a:lnTo>
                    <a:lnTo>
                      <a:pt x="298" y="565"/>
                    </a:lnTo>
                    <a:lnTo>
                      <a:pt x="303" y="569"/>
                    </a:lnTo>
                    <a:lnTo>
                      <a:pt x="307" y="574"/>
                    </a:lnTo>
                    <a:lnTo>
                      <a:pt x="307" y="581"/>
                    </a:lnTo>
                    <a:lnTo>
                      <a:pt x="307" y="581"/>
                    </a:lnTo>
                    <a:lnTo>
                      <a:pt x="307" y="588"/>
                    </a:lnTo>
                    <a:lnTo>
                      <a:pt x="303" y="593"/>
                    </a:lnTo>
                    <a:lnTo>
                      <a:pt x="298" y="596"/>
                    </a:lnTo>
                    <a:lnTo>
                      <a:pt x="291" y="598"/>
                    </a:lnTo>
                    <a:lnTo>
                      <a:pt x="291" y="598"/>
                    </a:lnTo>
                    <a:lnTo>
                      <a:pt x="286" y="596"/>
                    </a:lnTo>
                    <a:lnTo>
                      <a:pt x="281" y="593"/>
                    </a:lnTo>
                    <a:lnTo>
                      <a:pt x="278" y="588"/>
                    </a:lnTo>
                    <a:lnTo>
                      <a:pt x="276" y="581"/>
                    </a:lnTo>
                    <a:lnTo>
                      <a:pt x="276" y="581"/>
                    </a:lnTo>
                    <a:lnTo>
                      <a:pt x="278" y="574"/>
                    </a:lnTo>
                    <a:lnTo>
                      <a:pt x="281" y="569"/>
                    </a:lnTo>
                    <a:lnTo>
                      <a:pt x="286" y="565"/>
                    </a:lnTo>
                    <a:lnTo>
                      <a:pt x="291" y="565"/>
                    </a:lnTo>
                    <a:lnTo>
                      <a:pt x="291" y="565"/>
                    </a:lnTo>
                    <a:close/>
                    <a:moveTo>
                      <a:pt x="233" y="565"/>
                    </a:moveTo>
                    <a:lnTo>
                      <a:pt x="233" y="565"/>
                    </a:lnTo>
                    <a:lnTo>
                      <a:pt x="233" y="565"/>
                    </a:lnTo>
                    <a:lnTo>
                      <a:pt x="240" y="565"/>
                    </a:lnTo>
                    <a:lnTo>
                      <a:pt x="245" y="569"/>
                    </a:lnTo>
                    <a:lnTo>
                      <a:pt x="249" y="574"/>
                    </a:lnTo>
                    <a:lnTo>
                      <a:pt x="249" y="581"/>
                    </a:lnTo>
                    <a:lnTo>
                      <a:pt x="249" y="581"/>
                    </a:lnTo>
                    <a:lnTo>
                      <a:pt x="249" y="588"/>
                    </a:lnTo>
                    <a:lnTo>
                      <a:pt x="245" y="593"/>
                    </a:lnTo>
                    <a:lnTo>
                      <a:pt x="240" y="596"/>
                    </a:lnTo>
                    <a:lnTo>
                      <a:pt x="233" y="598"/>
                    </a:lnTo>
                    <a:lnTo>
                      <a:pt x="233" y="598"/>
                    </a:lnTo>
                    <a:lnTo>
                      <a:pt x="228" y="596"/>
                    </a:lnTo>
                    <a:lnTo>
                      <a:pt x="223" y="593"/>
                    </a:lnTo>
                    <a:lnTo>
                      <a:pt x="220" y="588"/>
                    </a:lnTo>
                    <a:lnTo>
                      <a:pt x="218" y="581"/>
                    </a:lnTo>
                    <a:lnTo>
                      <a:pt x="218" y="581"/>
                    </a:lnTo>
                    <a:lnTo>
                      <a:pt x="220" y="574"/>
                    </a:lnTo>
                    <a:lnTo>
                      <a:pt x="223" y="569"/>
                    </a:lnTo>
                    <a:lnTo>
                      <a:pt x="228" y="565"/>
                    </a:lnTo>
                    <a:lnTo>
                      <a:pt x="233" y="565"/>
                    </a:lnTo>
                    <a:lnTo>
                      <a:pt x="233" y="565"/>
                    </a:lnTo>
                    <a:close/>
                    <a:moveTo>
                      <a:pt x="176" y="565"/>
                    </a:moveTo>
                    <a:lnTo>
                      <a:pt x="176" y="565"/>
                    </a:lnTo>
                    <a:lnTo>
                      <a:pt x="176" y="565"/>
                    </a:lnTo>
                    <a:lnTo>
                      <a:pt x="181" y="565"/>
                    </a:lnTo>
                    <a:lnTo>
                      <a:pt x="186" y="569"/>
                    </a:lnTo>
                    <a:lnTo>
                      <a:pt x="189" y="574"/>
                    </a:lnTo>
                    <a:lnTo>
                      <a:pt x="191" y="581"/>
                    </a:lnTo>
                    <a:lnTo>
                      <a:pt x="191" y="581"/>
                    </a:lnTo>
                    <a:lnTo>
                      <a:pt x="189" y="588"/>
                    </a:lnTo>
                    <a:lnTo>
                      <a:pt x="186" y="593"/>
                    </a:lnTo>
                    <a:lnTo>
                      <a:pt x="181" y="596"/>
                    </a:lnTo>
                    <a:lnTo>
                      <a:pt x="176" y="598"/>
                    </a:lnTo>
                    <a:lnTo>
                      <a:pt x="176" y="598"/>
                    </a:lnTo>
                    <a:lnTo>
                      <a:pt x="169" y="596"/>
                    </a:lnTo>
                    <a:lnTo>
                      <a:pt x="164" y="593"/>
                    </a:lnTo>
                    <a:lnTo>
                      <a:pt x="162" y="588"/>
                    </a:lnTo>
                    <a:lnTo>
                      <a:pt x="160" y="581"/>
                    </a:lnTo>
                    <a:lnTo>
                      <a:pt x="160" y="581"/>
                    </a:lnTo>
                    <a:lnTo>
                      <a:pt x="162" y="574"/>
                    </a:lnTo>
                    <a:lnTo>
                      <a:pt x="164" y="569"/>
                    </a:lnTo>
                    <a:lnTo>
                      <a:pt x="169" y="565"/>
                    </a:lnTo>
                    <a:lnTo>
                      <a:pt x="176" y="565"/>
                    </a:lnTo>
                    <a:lnTo>
                      <a:pt x="176" y="565"/>
                    </a:lnTo>
                    <a:close/>
                    <a:moveTo>
                      <a:pt x="118" y="565"/>
                    </a:moveTo>
                    <a:lnTo>
                      <a:pt x="118" y="565"/>
                    </a:lnTo>
                    <a:lnTo>
                      <a:pt x="118" y="565"/>
                    </a:lnTo>
                    <a:lnTo>
                      <a:pt x="123" y="565"/>
                    </a:lnTo>
                    <a:lnTo>
                      <a:pt x="128" y="569"/>
                    </a:lnTo>
                    <a:lnTo>
                      <a:pt x="131" y="574"/>
                    </a:lnTo>
                    <a:lnTo>
                      <a:pt x="133" y="581"/>
                    </a:lnTo>
                    <a:lnTo>
                      <a:pt x="133" y="581"/>
                    </a:lnTo>
                    <a:lnTo>
                      <a:pt x="131" y="588"/>
                    </a:lnTo>
                    <a:lnTo>
                      <a:pt x="128" y="593"/>
                    </a:lnTo>
                    <a:lnTo>
                      <a:pt x="123" y="596"/>
                    </a:lnTo>
                    <a:lnTo>
                      <a:pt x="118" y="598"/>
                    </a:lnTo>
                    <a:lnTo>
                      <a:pt x="118" y="598"/>
                    </a:lnTo>
                    <a:lnTo>
                      <a:pt x="111" y="596"/>
                    </a:lnTo>
                    <a:lnTo>
                      <a:pt x="106" y="593"/>
                    </a:lnTo>
                    <a:lnTo>
                      <a:pt x="102" y="588"/>
                    </a:lnTo>
                    <a:lnTo>
                      <a:pt x="102" y="581"/>
                    </a:lnTo>
                    <a:lnTo>
                      <a:pt x="102" y="581"/>
                    </a:lnTo>
                    <a:lnTo>
                      <a:pt x="102" y="574"/>
                    </a:lnTo>
                    <a:lnTo>
                      <a:pt x="106" y="569"/>
                    </a:lnTo>
                    <a:lnTo>
                      <a:pt x="111" y="565"/>
                    </a:lnTo>
                    <a:lnTo>
                      <a:pt x="118" y="565"/>
                    </a:lnTo>
                    <a:lnTo>
                      <a:pt x="118" y="565"/>
                    </a:lnTo>
                    <a:close/>
                    <a:moveTo>
                      <a:pt x="58" y="565"/>
                    </a:moveTo>
                    <a:lnTo>
                      <a:pt x="58" y="565"/>
                    </a:lnTo>
                    <a:lnTo>
                      <a:pt x="58" y="565"/>
                    </a:lnTo>
                    <a:lnTo>
                      <a:pt x="65" y="565"/>
                    </a:lnTo>
                    <a:lnTo>
                      <a:pt x="70" y="569"/>
                    </a:lnTo>
                    <a:lnTo>
                      <a:pt x="73" y="574"/>
                    </a:lnTo>
                    <a:lnTo>
                      <a:pt x="75" y="581"/>
                    </a:lnTo>
                    <a:lnTo>
                      <a:pt x="75" y="581"/>
                    </a:lnTo>
                    <a:lnTo>
                      <a:pt x="73" y="588"/>
                    </a:lnTo>
                    <a:lnTo>
                      <a:pt x="70" y="593"/>
                    </a:lnTo>
                    <a:lnTo>
                      <a:pt x="65" y="596"/>
                    </a:lnTo>
                    <a:lnTo>
                      <a:pt x="58" y="598"/>
                    </a:lnTo>
                    <a:lnTo>
                      <a:pt x="58" y="598"/>
                    </a:lnTo>
                    <a:lnTo>
                      <a:pt x="53" y="596"/>
                    </a:lnTo>
                    <a:lnTo>
                      <a:pt x="48" y="593"/>
                    </a:lnTo>
                    <a:lnTo>
                      <a:pt x="44" y="588"/>
                    </a:lnTo>
                    <a:lnTo>
                      <a:pt x="43" y="581"/>
                    </a:lnTo>
                    <a:lnTo>
                      <a:pt x="43" y="581"/>
                    </a:lnTo>
                    <a:lnTo>
                      <a:pt x="44" y="574"/>
                    </a:lnTo>
                    <a:lnTo>
                      <a:pt x="48" y="569"/>
                    </a:lnTo>
                    <a:lnTo>
                      <a:pt x="53" y="565"/>
                    </a:lnTo>
                    <a:lnTo>
                      <a:pt x="58" y="565"/>
                    </a:lnTo>
                    <a:lnTo>
                      <a:pt x="58" y="565"/>
                    </a:lnTo>
                    <a:close/>
                    <a:moveTo>
                      <a:pt x="1283" y="521"/>
                    </a:moveTo>
                    <a:lnTo>
                      <a:pt x="1283" y="521"/>
                    </a:lnTo>
                    <a:lnTo>
                      <a:pt x="1283" y="521"/>
                    </a:lnTo>
                    <a:lnTo>
                      <a:pt x="1289" y="523"/>
                    </a:lnTo>
                    <a:lnTo>
                      <a:pt x="1294" y="526"/>
                    </a:lnTo>
                    <a:lnTo>
                      <a:pt x="1298" y="531"/>
                    </a:lnTo>
                    <a:lnTo>
                      <a:pt x="1298" y="538"/>
                    </a:lnTo>
                    <a:lnTo>
                      <a:pt x="1298" y="538"/>
                    </a:lnTo>
                    <a:lnTo>
                      <a:pt x="1298" y="543"/>
                    </a:lnTo>
                    <a:lnTo>
                      <a:pt x="1294" y="548"/>
                    </a:lnTo>
                    <a:lnTo>
                      <a:pt x="1289" y="552"/>
                    </a:lnTo>
                    <a:lnTo>
                      <a:pt x="1283" y="553"/>
                    </a:lnTo>
                    <a:lnTo>
                      <a:pt x="1283" y="553"/>
                    </a:lnTo>
                    <a:lnTo>
                      <a:pt x="1277" y="552"/>
                    </a:lnTo>
                    <a:lnTo>
                      <a:pt x="1272" y="548"/>
                    </a:lnTo>
                    <a:lnTo>
                      <a:pt x="1269" y="543"/>
                    </a:lnTo>
                    <a:lnTo>
                      <a:pt x="1267" y="538"/>
                    </a:lnTo>
                    <a:lnTo>
                      <a:pt x="1267" y="538"/>
                    </a:lnTo>
                    <a:lnTo>
                      <a:pt x="1269" y="531"/>
                    </a:lnTo>
                    <a:lnTo>
                      <a:pt x="1272" y="526"/>
                    </a:lnTo>
                    <a:lnTo>
                      <a:pt x="1277" y="523"/>
                    </a:lnTo>
                    <a:lnTo>
                      <a:pt x="1283" y="521"/>
                    </a:lnTo>
                    <a:lnTo>
                      <a:pt x="1283" y="521"/>
                    </a:lnTo>
                    <a:close/>
                    <a:moveTo>
                      <a:pt x="1225" y="521"/>
                    </a:moveTo>
                    <a:lnTo>
                      <a:pt x="1225" y="521"/>
                    </a:lnTo>
                    <a:lnTo>
                      <a:pt x="1225" y="521"/>
                    </a:lnTo>
                    <a:lnTo>
                      <a:pt x="1231" y="523"/>
                    </a:lnTo>
                    <a:lnTo>
                      <a:pt x="1237" y="526"/>
                    </a:lnTo>
                    <a:lnTo>
                      <a:pt x="1240" y="531"/>
                    </a:lnTo>
                    <a:lnTo>
                      <a:pt x="1240" y="538"/>
                    </a:lnTo>
                    <a:lnTo>
                      <a:pt x="1240" y="538"/>
                    </a:lnTo>
                    <a:lnTo>
                      <a:pt x="1240" y="543"/>
                    </a:lnTo>
                    <a:lnTo>
                      <a:pt x="1237" y="548"/>
                    </a:lnTo>
                    <a:lnTo>
                      <a:pt x="1231" y="552"/>
                    </a:lnTo>
                    <a:lnTo>
                      <a:pt x="1225" y="553"/>
                    </a:lnTo>
                    <a:lnTo>
                      <a:pt x="1225" y="553"/>
                    </a:lnTo>
                    <a:lnTo>
                      <a:pt x="1219" y="552"/>
                    </a:lnTo>
                    <a:lnTo>
                      <a:pt x="1214" y="548"/>
                    </a:lnTo>
                    <a:lnTo>
                      <a:pt x="1211" y="543"/>
                    </a:lnTo>
                    <a:lnTo>
                      <a:pt x="1209" y="538"/>
                    </a:lnTo>
                    <a:lnTo>
                      <a:pt x="1209" y="538"/>
                    </a:lnTo>
                    <a:lnTo>
                      <a:pt x="1211" y="531"/>
                    </a:lnTo>
                    <a:lnTo>
                      <a:pt x="1214" y="526"/>
                    </a:lnTo>
                    <a:lnTo>
                      <a:pt x="1219" y="523"/>
                    </a:lnTo>
                    <a:lnTo>
                      <a:pt x="1225" y="521"/>
                    </a:lnTo>
                    <a:lnTo>
                      <a:pt x="1225" y="521"/>
                    </a:lnTo>
                    <a:close/>
                    <a:moveTo>
                      <a:pt x="1167" y="521"/>
                    </a:moveTo>
                    <a:lnTo>
                      <a:pt x="1167" y="521"/>
                    </a:lnTo>
                    <a:lnTo>
                      <a:pt x="1167" y="521"/>
                    </a:lnTo>
                    <a:lnTo>
                      <a:pt x="1172" y="523"/>
                    </a:lnTo>
                    <a:lnTo>
                      <a:pt x="1177" y="526"/>
                    </a:lnTo>
                    <a:lnTo>
                      <a:pt x="1180" y="531"/>
                    </a:lnTo>
                    <a:lnTo>
                      <a:pt x="1182" y="538"/>
                    </a:lnTo>
                    <a:lnTo>
                      <a:pt x="1182" y="538"/>
                    </a:lnTo>
                    <a:lnTo>
                      <a:pt x="1180" y="543"/>
                    </a:lnTo>
                    <a:lnTo>
                      <a:pt x="1177" y="548"/>
                    </a:lnTo>
                    <a:lnTo>
                      <a:pt x="1172" y="552"/>
                    </a:lnTo>
                    <a:lnTo>
                      <a:pt x="1167" y="553"/>
                    </a:lnTo>
                    <a:lnTo>
                      <a:pt x="1167" y="553"/>
                    </a:lnTo>
                    <a:lnTo>
                      <a:pt x="1160" y="552"/>
                    </a:lnTo>
                    <a:lnTo>
                      <a:pt x="1155" y="548"/>
                    </a:lnTo>
                    <a:lnTo>
                      <a:pt x="1153" y="543"/>
                    </a:lnTo>
                    <a:lnTo>
                      <a:pt x="1151" y="538"/>
                    </a:lnTo>
                    <a:lnTo>
                      <a:pt x="1151" y="538"/>
                    </a:lnTo>
                    <a:lnTo>
                      <a:pt x="1153" y="531"/>
                    </a:lnTo>
                    <a:lnTo>
                      <a:pt x="1155" y="526"/>
                    </a:lnTo>
                    <a:lnTo>
                      <a:pt x="1160" y="523"/>
                    </a:lnTo>
                    <a:lnTo>
                      <a:pt x="1167" y="521"/>
                    </a:lnTo>
                    <a:lnTo>
                      <a:pt x="1167" y="521"/>
                    </a:lnTo>
                    <a:close/>
                    <a:moveTo>
                      <a:pt x="1109" y="521"/>
                    </a:moveTo>
                    <a:lnTo>
                      <a:pt x="1109" y="521"/>
                    </a:lnTo>
                    <a:lnTo>
                      <a:pt x="1109" y="521"/>
                    </a:lnTo>
                    <a:lnTo>
                      <a:pt x="1114" y="523"/>
                    </a:lnTo>
                    <a:lnTo>
                      <a:pt x="1119" y="526"/>
                    </a:lnTo>
                    <a:lnTo>
                      <a:pt x="1122" y="531"/>
                    </a:lnTo>
                    <a:lnTo>
                      <a:pt x="1124" y="538"/>
                    </a:lnTo>
                    <a:lnTo>
                      <a:pt x="1124" y="538"/>
                    </a:lnTo>
                    <a:lnTo>
                      <a:pt x="1122" y="543"/>
                    </a:lnTo>
                    <a:lnTo>
                      <a:pt x="1119" y="548"/>
                    </a:lnTo>
                    <a:lnTo>
                      <a:pt x="1114" y="552"/>
                    </a:lnTo>
                    <a:lnTo>
                      <a:pt x="1109" y="553"/>
                    </a:lnTo>
                    <a:lnTo>
                      <a:pt x="1109" y="553"/>
                    </a:lnTo>
                    <a:lnTo>
                      <a:pt x="1102" y="552"/>
                    </a:lnTo>
                    <a:lnTo>
                      <a:pt x="1097" y="548"/>
                    </a:lnTo>
                    <a:lnTo>
                      <a:pt x="1093" y="543"/>
                    </a:lnTo>
                    <a:lnTo>
                      <a:pt x="1093" y="538"/>
                    </a:lnTo>
                    <a:lnTo>
                      <a:pt x="1093" y="538"/>
                    </a:lnTo>
                    <a:lnTo>
                      <a:pt x="1093" y="531"/>
                    </a:lnTo>
                    <a:lnTo>
                      <a:pt x="1097" y="526"/>
                    </a:lnTo>
                    <a:lnTo>
                      <a:pt x="1102" y="523"/>
                    </a:lnTo>
                    <a:lnTo>
                      <a:pt x="1109" y="521"/>
                    </a:lnTo>
                    <a:lnTo>
                      <a:pt x="1109" y="521"/>
                    </a:lnTo>
                    <a:close/>
                    <a:moveTo>
                      <a:pt x="1049" y="521"/>
                    </a:moveTo>
                    <a:lnTo>
                      <a:pt x="1049" y="521"/>
                    </a:lnTo>
                    <a:lnTo>
                      <a:pt x="1049" y="521"/>
                    </a:lnTo>
                    <a:lnTo>
                      <a:pt x="1056" y="523"/>
                    </a:lnTo>
                    <a:lnTo>
                      <a:pt x="1061" y="526"/>
                    </a:lnTo>
                    <a:lnTo>
                      <a:pt x="1065" y="531"/>
                    </a:lnTo>
                    <a:lnTo>
                      <a:pt x="1066" y="538"/>
                    </a:lnTo>
                    <a:lnTo>
                      <a:pt x="1066" y="538"/>
                    </a:lnTo>
                    <a:lnTo>
                      <a:pt x="1065" y="543"/>
                    </a:lnTo>
                    <a:lnTo>
                      <a:pt x="1061" y="548"/>
                    </a:lnTo>
                    <a:lnTo>
                      <a:pt x="1056" y="552"/>
                    </a:lnTo>
                    <a:lnTo>
                      <a:pt x="1049" y="553"/>
                    </a:lnTo>
                    <a:lnTo>
                      <a:pt x="1049" y="553"/>
                    </a:lnTo>
                    <a:lnTo>
                      <a:pt x="1044" y="552"/>
                    </a:lnTo>
                    <a:lnTo>
                      <a:pt x="1039" y="548"/>
                    </a:lnTo>
                    <a:lnTo>
                      <a:pt x="1036" y="543"/>
                    </a:lnTo>
                    <a:lnTo>
                      <a:pt x="1034" y="538"/>
                    </a:lnTo>
                    <a:lnTo>
                      <a:pt x="1034" y="538"/>
                    </a:lnTo>
                    <a:lnTo>
                      <a:pt x="1036" y="531"/>
                    </a:lnTo>
                    <a:lnTo>
                      <a:pt x="1039" y="526"/>
                    </a:lnTo>
                    <a:lnTo>
                      <a:pt x="1044" y="523"/>
                    </a:lnTo>
                    <a:lnTo>
                      <a:pt x="1049" y="521"/>
                    </a:lnTo>
                    <a:lnTo>
                      <a:pt x="1049" y="521"/>
                    </a:lnTo>
                    <a:close/>
                    <a:moveTo>
                      <a:pt x="991" y="521"/>
                    </a:moveTo>
                    <a:lnTo>
                      <a:pt x="991" y="521"/>
                    </a:lnTo>
                    <a:lnTo>
                      <a:pt x="991" y="521"/>
                    </a:lnTo>
                    <a:lnTo>
                      <a:pt x="998" y="523"/>
                    </a:lnTo>
                    <a:lnTo>
                      <a:pt x="1003" y="526"/>
                    </a:lnTo>
                    <a:lnTo>
                      <a:pt x="1007" y="531"/>
                    </a:lnTo>
                    <a:lnTo>
                      <a:pt x="1007" y="538"/>
                    </a:lnTo>
                    <a:lnTo>
                      <a:pt x="1007" y="538"/>
                    </a:lnTo>
                    <a:lnTo>
                      <a:pt x="1007" y="543"/>
                    </a:lnTo>
                    <a:lnTo>
                      <a:pt x="1003" y="548"/>
                    </a:lnTo>
                    <a:lnTo>
                      <a:pt x="998" y="552"/>
                    </a:lnTo>
                    <a:lnTo>
                      <a:pt x="991" y="553"/>
                    </a:lnTo>
                    <a:lnTo>
                      <a:pt x="991" y="553"/>
                    </a:lnTo>
                    <a:lnTo>
                      <a:pt x="986" y="552"/>
                    </a:lnTo>
                    <a:lnTo>
                      <a:pt x="981" y="548"/>
                    </a:lnTo>
                    <a:lnTo>
                      <a:pt x="978" y="543"/>
                    </a:lnTo>
                    <a:lnTo>
                      <a:pt x="976" y="538"/>
                    </a:lnTo>
                    <a:lnTo>
                      <a:pt x="976" y="538"/>
                    </a:lnTo>
                    <a:lnTo>
                      <a:pt x="978" y="531"/>
                    </a:lnTo>
                    <a:lnTo>
                      <a:pt x="981" y="526"/>
                    </a:lnTo>
                    <a:lnTo>
                      <a:pt x="986" y="523"/>
                    </a:lnTo>
                    <a:lnTo>
                      <a:pt x="991" y="521"/>
                    </a:lnTo>
                    <a:lnTo>
                      <a:pt x="991" y="521"/>
                    </a:lnTo>
                    <a:close/>
                    <a:moveTo>
                      <a:pt x="933" y="521"/>
                    </a:moveTo>
                    <a:lnTo>
                      <a:pt x="933" y="521"/>
                    </a:lnTo>
                    <a:lnTo>
                      <a:pt x="933" y="521"/>
                    </a:lnTo>
                    <a:lnTo>
                      <a:pt x="939" y="523"/>
                    </a:lnTo>
                    <a:lnTo>
                      <a:pt x="944" y="526"/>
                    </a:lnTo>
                    <a:lnTo>
                      <a:pt x="947" y="531"/>
                    </a:lnTo>
                    <a:lnTo>
                      <a:pt x="949" y="538"/>
                    </a:lnTo>
                    <a:lnTo>
                      <a:pt x="949" y="538"/>
                    </a:lnTo>
                    <a:lnTo>
                      <a:pt x="947" y="543"/>
                    </a:lnTo>
                    <a:lnTo>
                      <a:pt x="944" y="548"/>
                    </a:lnTo>
                    <a:lnTo>
                      <a:pt x="939" y="552"/>
                    </a:lnTo>
                    <a:lnTo>
                      <a:pt x="933" y="553"/>
                    </a:lnTo>
                    <a:lnTo>
                      <a:pt x="933" y="553"/>
                    </a:lnTo>
                    <a:lnTo>
                      <a:pt x="927" y="552"/>
                    </a:lnTo>
                    <a:lnTo>
                      <a:pt x="923" y="548"/>
                    </a:lnTo>
                    <a:lnTo>
                      <a:pt x="920" y="543"/>
                    </a:lnTo>
                    <a:lnTo>
                      <a:pt x="918" y="538"/>
                    </a:lnTo>
                    <a:lnTo>
                      <a:pt x="918" y="538"/>
                    </a:lnTo>
                    <a:lnTo>
                      <a:pt x="920" y="531"/>
                    </a:lnTo>
                    <a:lnTo>
                      <a:pt x="923" y="526"/>
                    </a:lnTo>
                    <a:lnTo>
                      <a:pt x="927" y="523"/>
                    </a:lnTo>
                    <a:lnTo>
                      <a:pt x="933" y="521"/>
                    </a:lnTo>
                    <a:lnTo>
                      <a:pt x="933" y="521"/>
                    </a:lnTo>
                    <a:close/>
                    <a:moveTo>
                      <a:pt x="875" y="521"/>
                    </a:moveTo>
                    <a:lnTo>
                      <a:pt x="875" y="521"/>
                    </a:lnTo>
                    <a:lnTo>
                      <a:pt x="875" y="521"/>
                    </a:lnTo>
                    <a:lnTo>
                      <a:pt x="881" y="523"/>
                    </a:lnTo>
                    <a:lnTo>
                      <a:pt x="886" y="526"/>
                    </a:lnTo>
                    <a:lnTo>
                      <a:pt x="889" y="531"/>
                    </a:lnTo>
                    <a:lnTo>
                      <a:pt x="891" y="538"/>
                    </a:lnTo>
                    <a:lnTo>
                      <a:pt x="891" y="538"/>
                    </a:lnTo>
                    <a:lnTo>
                      <a:pt x="889" y="543"/>
                    </a:lnTo>
                    <a:lnTo>
                      <a:pt x="886" y="548"/>
                    </a:lnTo>
                    <a:lnTo>
                      <a:pt x="881" y="552"/>
                    </a:lnTo>
                    <a:lnTo>
                      <a:pt x="875" y="553"/>
                    </a:lnTo>
                    <a:lnTo>
                      <a:pt x="875" y="553"/>
                    </a:lnTo>
                    <a:lnTo>
                      <a:pt x="869" y="552"/>
                    </a:lnTo>
                    <a:lnTo>
                      <a:pt x="864" y="548"/>
                    </a:lnTo>
                    <a:lnTo>
                      <a:pt x="860" y="543"/>
                    </a:lnTo>
                    <a:lnTo>
                      <a:pt x="860" y="538"/>
                    </a:lnTo>
                    <a:lnTo>
                      <a:pt x="860" y="538"/>
                    </a:lnTo>
                    <a:lnTo>
                      <a:pt x="860" y="531"/>
                    </a:lnTo>
                    <a:lnTo>
                      <a:pt x="864" y="526"/>
                    </a:lnTo>
                    <a:lnTo>
                      <a:pt x="869" y="523"/>
                    </a:lnTo>
                    <a:lnTo>
                      <a:pt x="875" y="521"/>
                    </a:lnTo>
                    <a:lnTo>
                      <a:pt x="875" y="521"/>
                    </a:lnTo>
                    <a:close/>
                    <a:moveTo>
                      <a:pt x="816" y="521"/>
                    </a:moveTo>
                    <a:lnTo>
                      <a:pt x="816" y="521"/>
                    </a:lnTo>
                    <a:lnTo>
                      <a:pt x="816" y="521"/>
                    </a:lnTo>
                    <a:lnTo>
                      <a:pt x="823" y="523"/>
                    </a:lnTo>
                    <a:lnTo>
                      <a:pt x="828" y="526"/>
                    </a:lnTo>
                    <a:lnTo>
                      <a:pt x="831" y="531"/>
                    </a:lnTo>
                    <a:lnTo>
                      <a:pt x="833" y="538"/>
                    </a:lnTo>
                    <a:lnTo>
                      <a:pt x="833" y="538"/>
                    </a:lnTo>
                    <a:lnTo>
                      <a:pt x="831" y="543"/>
                    </a:lnTo>
                    <a:lnTo>
                      <a:pt x="828" y="548"/>
                    </a:lnTo>
                    <a:lnTo>
                      <a:pt x="823" y="552"/>
                    </a:lnTo>
                    <a:lnTo>
                      <a:pt x="816" y="553"/>
                    </a:lnTo>
                    <a:lnTo>
                      <a:pt x="816" y="553"/>
                    </a:lnTo>
                    <a:lnTo>
                      <a:pt x="811" y="552"/>
                    </a:lnTo>
                    <a:lnTo>
                      <a:pt x="806" y="548"/>
                    </a:lnTo>
                    <a:lnTo>
                      <a:pt x="802" y="543"/>
                    </a:lnTo>
                    <a:lnTo>
                      <a:pt x="801" y="538"/>
                    </a:lnTo>
                    <a:lnTo>
                      <a:pt x="801" y="538"/>
                    </a:lnTo>
                    <a:lnTo>
                      <a:pt x="802" y="531"/>
                    </a:lnTo>
                    <a:lnTo>
                      <a:pt x="806" y="526"/>
                    </a:lnTo>
                    <a:lnTo>
                      <a:pt x="811" y="523"/>
                    </a:lnTo>
                    <a:lnTo>
                      <a:pt x="816" y="521"/>
                    </a:lnTo>
                    <a:lnTo>
                      <a:pt x="816" y="521"/>
                    </a:lnTo>
                    <a:close/>
                    <a:moveTo>
                      <a:pt x="758" y="521"/>
                    </a:moveTo>
                    <a:lnTo>
                      <a:pt x="758" y="521"/>
                    </a:lnTo>
                    <a:lnTo>
                      <a:pt x="758" y="521"/>
                    </a:lnTo>
                    <a:lnTo>
                      <a:pt x="765" y="523"/>
                    </a:lnTo>
                    <a:lnTo>
                      <a:pt x="770" y="526"/>
                    </a:lnTo>
                    <a:lnTo>
                      <a:pt x="773" y="531"/>
                    </a:lnTo>
                    <a:lnTo>
                      <a:pt x="773" y="538"/>
                    </a:lnTo>
                    <a:lnTo>
                      <a:pt x="773" y="538"/>
                    </a:lnTo>
                    <a:lnTo>
                      <a:pt x="773" y="543"/>
                    </a:lnTo>
                    <a:lnTo>
                      <a:pt x="770" y="548"/>
                    </a:lnTo>
                    <a:lnTo>
                      <a:pt x="765" y="552"/>
                    </a:lnTo>
                    <a:lnTo>
                      <a:pt x="758" y="553"/>
                    </a:lnTo>
                    <a:lnTo>
                      <a:pt x="758" y="553"/>
                    </a:lnTo>
                    <a:lnTo>
                      <a:pt x="753" y="552"/>
                    </a:lnTo>
                    <a:lnTo>
                      <a:pt x="748" y="548"/>
                    </a:lnTo>
                    <a:lnTo>
                      <a:pt x="744" y="543"/>
                    </a:lnTo>
                    <a:lnTo>
                      <a:pt x="743" y="538"/>
                    </a:lnTo>
                    <a:lnTo>
                      <a:pt x="743" y="538"/>
                    </a:lnTo>
                    <a:lnTo>
                      <a:pt x="744" y="531"/>
                    </a:lnTo>
                    <a:lnTo>
                      <a:pt x="748" y="526"/>
                    </a:lnTo>
                    <a:lnTo>
                      <a:pt x="753" y="523"/>
                    </a:lnTo>
                    <a:lnTo>
                      <a:pt x="758" y="521"/>
                    </a:lnTo>
                    <a:lnTo>
                      <a:pt x="758" y="521"/>
                    </a:lnTo>
                    <a:close/>
                    <a:moveTo>
                      <a:pt x="700" y="521"/>
                    </a:moveTo>
                    <a:lnTo>
                      <a:pt x="700" y="521"/>
                    </a:lnTo>
                    <a:lnTo>
                      <a:pt x="700" y="521"/>
                    </a:lnTo>
                    <a:lnTo>
                      <a:pt x="707" y="523"/>
                    </a:lnTo>
                    <a:lnTo>
                      <a:pt x="710" y="526"/>
                    </a:lnTo>
                    <a:lnTo>
                      <a:pt x="714" y="531"/>
                    </a:lnTo>
                    <a:lnTo>
                      <a:pt x="715" y="538"/>
                    </a:lnTo>
                    <a:lnTo>
                      <a:pt x="715" y="538"/>
                    </a:lnTo>
                    <a:lnTo>
                      <a:pt x="714" y="543"/>
                    </a:lnTo>
                    <a:lnTo>
                      <a:pt x="710" y="548"/>
                    </a:lnTo>
                    <a:lnTo>
                      <a:pt x="707" y="552"/>
                    </a:lnTo>
                    <a:lnTo>
                      <a:pt x="700" y="553"/>
                    </a:lnTo>
                    <a:lnTo>
                      <a:pt x="700" y="553"/>
                    </a:lnTo>
                    <a:lnTo>
                      <a:pt x="693" y="552"/>
                    </a:lnTo>
                    <a:lnTo>
                      <a:pt x="690" y="548"/>
                    </a:lnTo>
                    <a:lnTo>
                      <a:pt x="686" y="543"/>
                    </a:lnTo>
                    <a:lnTo>
                      <a:pt x="685" y="538"/>
                    </a:lnTo>
                    <a:lnTo>
                      <a:pt x="685" y="538"/>
                    </a:lnTo>
                    <a:lnTo>
                      <a:pt x="686" y="531"/>
                    </a:lnTo>
                    <a:lnTo>
                      <a:pt x="690" y="526"/>
                    </a:lnTo>
                    <a:lnTo>
                      <a:pt x="693" y="523"/>
                    </a:lnTo>
                    <a:lnTo>
                      <a:pt x="700" y="521"/>
                    </a:lnTo>
                    <a:lnTo>
                      <a:pt x="700" y="521"/>
                    </a:lnTo>
                    <a:close/>
                    <a:moveTo>
                      <a:pt x="642" y="521"/>
                    </a:moveTo>
                    <a:lnTo>
                      <a:pt x="642" y="521"/>
                    </a:lnTo>
                    <a:lnTo>
                      <a:pt x="642" y="521"/>
                    </a:lnTo>
                    <a:lnTo>
                      <a:pt x="647" y="523"/>
                    </a:lnTo>
                    <a:lnTo>
                      <a:pt x="652" y="526"/>
                    </a:lnTo>
                    <a:lnTo>
                      <a:pt x="656" y="531"/>
                    </a:lnTo>
                    <a:lnTo>
                      <a:pt x="658" y="538"/>
                    </a:lnTo>
                    <a:lnTo>
                      <a:pt x="658" y="538"/>
                    </a:lnTo>
                    <a:lnTo>
                      <a:pt x="656" y="543"/>
                    </a:lnTo>
                    <a:lnTo>
                      <a:pt x="652" y="548"/>
                    </a:lnTo>
                    <a:lnTo>
                      <a:pt x="647" y="552"/>
                    </a:lnTo>
                    <a:lnTo>
                      <a:pt x="642" y="553"/>
                    </a:lnTo>
                    <a:lnTo>
                      <a:pt x="642" y="553"/>
                    </a:lnTo>
                    <a:lnTo>
                      <a:pt x="635" y="552"/>
                    </a:lnTo>
                    <a:lnTo>
                      <a:pt x="630" y="548"/>
                    </a:lnTo>
                    <a:lnTo>
                      <a:pt x="627" y="543"/>
                    </a:lnTo>
                    <a:lnTo>
                      <a:pt x="627" y="538"/>
                    </a:lnTo>
                    <a:lnTo>
                      <a:pt x="627" y="538"/>
                    </a:lnTo>
                    <a:lnTo>
                      <a:pt x="627" y="531"/>
                    </a:lnTo>
                    <a:lnTo>
                      <a:pt x="630" y="526"/>
                    </a:lnTo>
                    <a:lnTo>
                      <a:pt x="635" y="523"/>
                    </a:lnTo>
                    <a:lnTo>
                      <a:pt x="642" y="521"/>
                    </a:lnTo>
                    <a:lnTo>
                      <a:pt x="642" y="521"/>
                    </a:lnTo>
                    <a:close/>
                    <a:moveTo>
                      <a:pt x="584" y="521"/>
                    </a:moveTo>
                    <a:lnTo>
                      <a:pt x="584" y="521"/>
                    </a:lnTo>
                    <a:lnTo>
                      <a:pt x="584" y="521"/>
                    </a:lnTo>
                    <a:lnTo>
                      <a:pt x="589" y="523"/>
                    </a:lnTo>
                    <a:lnTo>
                      <a:pt x="595" y="526"/>
                    </a:lnTo>
                    <a:lnTo>
                      <a:pt x="598" y="531"/>
                    </a:lnTo>
                    <a:lnTo>
                      <a:pt x="600" y="538"/>
                    </a:lnTo>
                    <a:lnTo>
                      <a:pt x="600" y="538"/>
                    </a:lnTo>
                    <a:lnTo>
                      <a:pt x="598" y="543"/>
                    </a:lnTo>
                    <a:lnTo>
                      <a:pt x="595" y="548"/>
                    </a:lnTo>
                    <a:lnTo>
                      <a:pt x="589" y="552"/>
                    </a:lnTo>
                    <a:lnTo>
                      <a:pt x="584" y="553"/>
                    </a:lnTo>
                    <a:lnTo>
                      <a:pt x="584" y="553"/>
                    </a:lnTo>
                    <a:lnTo>
                      <a:pt x="577" y="552"/>
                    </a:lnTo>
                    <a:lnTo>
                      <a:pt x="572" y="548"/>
                    </a:lnTo>
                    <a:lnTo>
                      <a:pt x="569" y="543"/>
                    </a:lnTo>
                    <a:lnTo>
                      <a:pt x="567" y="538"/>
                    </a:lnTo>
                    <a:lnTo>
                      <a:pt x="567" y="538"/>
                    </a:lnTo>
                    <a:lnTo>
                      <a:pt x="569" y="531"/>
                    </a:lnTo>
                    <a:lnTo>
                      <a:pt x="572" y="526"/>
                    </a:lnTo>
                    <a:lnTo>
                      <a:pt x="577" y="523"/>
                    </a:lnTo>
                    <a:lnTo>
                      <a:pt x="584" y="521"/>
                    </a:lnTo>
                    <a:lnTo>
                      <a:pt x="584" y="521"/>
                    </a:lnTo>
                    <a:close/>
                    <a:moveTo>
                      <a:pt x="525" y="521"/>
                    </a:moveTo>
                    <a:lnTo>
                      <a:pt x="525" y="521"/>
                    </a:lnTo>
                    <a:lnTo>
                      <a:pt x="525" y="521"/>
                    </a:lnTo>
                    <a:lnTo>
                      <a:pt x="531" y="523"/>
                    </a:lnTo>
                    <a:lnTo>
                      <a:pt x="537" y="526"/>
                    </a:lnTo>
                    <a:lnTo>
                      <a:pt x="540" y="531"/>
                    </a:lnTo>
                    <a:lnTo>
                      <a:pt x="540" y="538"/>
                    </a:lnTo>
                    <a:lnTo>
                      <a:pt x="540" y="538"/>
                    </a:lnTo>
                    <a:lnTo>
                      <a:pt x="540" y="543"/>
                    </a:lnTo>
                    <a:lnTo>
                      <a:pt x="537" y="548"/>
                    </a:lnTo>
                    <a:lnTo>
                      <a:pt x="531" y="552"/>
                    </a:lnTo>
                    <a:lnTo>
                      <a:pt x="525" y="553"/>
                    </a:lnTo>
                    <a:lnTo>
                      <a:pt x="525" y="553"/>
                    </a:lnTo>
                    <a:lnTo>
                      <a:pt x="520" y="552"/>
                    </a:lnTo>
                    <a:lnTo>
                      <a:pt x="514" y="548"/>
                    </a:lnTo>
                    <a:lnTo>
                      <a:pt x="511" y="543"/>
                    </a:lnTo>
                    <a:lnTo>
                      <a:pt x="509" y="538"/>
                    </a:lnTo>
                    <a:lnTo>
                      <a:pt x="509" y="538"/>
                    </a:lnTo>
                    <a:lnTo>
                      <a:pt x="511" y="531"/>
                    </a:lnTo>
                    <a:lnTo>
                      <a:pt x="514" y="526"/>
                    </a:lnTo>
                    <a:lnTo>
                      <a:pt x="520" y="523"/>
                    </a:lnTo>
                    <a:lnTo>
                      <a:pt x="525" y="521"/>
                    </a:lnTo>
                    <a:lnTo>
                      <a:pt x="525" y="521"/>
                    </a:lnTo>
                    <a:close/>
                    <a:moveTo>
                      <a:pt x="467" y="521"/>
                    </a:moveTo>
                    <a:lnTo>
                      <a:pt x="467" y="521"/>
                    </a:lnTo>
                    <a:lnTo>
                      <a:pt x="467" y="521"/>
                    </a:lnTo>
                    <a:lnTo>
                      <a:pt x="474" y="523"/>
                    </a:lnTo>
                    <a:lnTo>
                      <a:pt x="479" y="526"/>
                    </a:lnTo>
                    <a:lnTo>
                      <a:pt x="480" y="531"/>
                    </a:lnTo>
                    <a:lnTo>
                      <a:pt x="482" y="538"/>
                    </a:lnTo>
                    <a:lnTo>
                      <a:pt x="482" y="538"/>
                    </a:lnTo>
                    <a:lnTo>
                      <a:pt x="480" y="543"/>
                    </a:lnTo>
                    <a:lnTo>
                      <a:pt x="479" y="548"/>
                    </a:lnTo>
                    <a:lnTo>
                      <a:pt x="474" y="552"/>
                    </a:lnTo>
                    <a:lnTo>
                      <a:pt x="467" y="553"/>
                    </a:lnTo>
                    <a:lnTo>
                      <a:pt x="467" y="553"/>
                    </a:lnTo>
                    <a:lnTo>
                      <a:pt x="462" y="552"/>
                    </a:lnTo>
                    <a:lnTo>
                      <a:pt x="457" y="548"/>
                    </a:lnTo>
                    <a:lnTo>
                      <a:pt x="453" y="543"/>
                    </a:lnTo>
                    <a:lnTo>
                      <a:pt x="451" y="538"/>
                    </a:lnTo>
                    <a:lnTo>
                      <a:pt x="451" y="538"/>
                    </a:lnTo>
                    <a:lnTo>
                      <a:pt x="453" y="531"/>
                    </a:lnTo>
                    <a:lnTo>
                      <a:pt x="457" y="526"/>
                    </a:lnTo>
                    <a:lnTo>
                      <a:pt x="462" y="523"/>
                    </a:lnTo>
                    <a:lnTo>
                      <a:pt x="467" y="521"/>
                    </a:lnTo>
                    <a:lnTo>
                      <a:pt x="467" y="521"/>
                    </a:lnTo>
                    <a:close/>
                    <a:moveTo>
                      <a:pt x="409" y="521"/>
                    </a:moveTo>
                    <a:lnTo>
                      <a:pt x="409" y="521"/>
                    </a:lnTo>
                    <a:lnTo>
                      <a:pt x="409" y="521"/>
                    </a:lnTo>
                    <a:lnTo>
                      <a:pt x="414" y="523"/>
                    </a:lnTo>
                    <a:lnTo>
                      <a:pt x="419" y="526"/>
                    </a:lnTo>
                    <a:lnTo>
                      <a:pt x="423" y="531"/>
                    </a:lnTo>
                    <a:lnTo>
                      <a:pt x="424" y="538"/>
                    </a:lnTo>
                    <a:lnTo>
                      <a:pt x="424" y="538"/>
                    </a:lnTo>
                    <a:lnTo>
                      <a:pt x="423" y="543"/>
                    </a:lnTo>
                    <a:lnTo>
                      <a:pt x="419" y="548"/>
                    </a:lnTo>
                    <a:lnTo>
                      <a:pt x="414" y="552"/>
                    </a:lnTo>
                    <a:lnTo>
                      <a:pt x="409" y="553"/>
                    </a:lnTo>
                    <a:lnTo>
                      <a:pt x="409" y="553"/>
                    </a:lnTo>
                    <a:lnTo>
                      <a:pt x="402" y="552"/>
                    </a:lnTo>
                    <a:lnTo>
                      <a:pt x="397" y="548"/>
                    </a:lnTo>
                    <a:lnTo>
                      <a:pt x="394" y="543"/>
                    </a:lnTo>
                    <a:lnTo>
                      <a:pt x="394" y="538"/>
                    </a:lnTo>
                    <a:lnTo>
                      <a:pt x="394" y="538"/>
                    </a:lnTo>
                    <a:lnTo>
                      <a:pt x="394" y="531"/>
                    </a:lnTo>
                    <a:lnTo>
                      <a:pt x="397" y="526"/>
                    </a:lnTo>
                    <a:lnTo>
                      <a:pt x="402" y="523"/>
                    </a:lnTo>
                    <a:lnTo>
                      <a:pt x="409" y="521"/>
                    </a:lnTo>
                    <a:lnTo>
                      <a:pt x="409" y="521"/>
                    </a:lnTo>
                    <a:close/>
                    <a:moveTo>
                      <a:pt x="351" y="521"/>
                    </a:moveTo>
                    <a:lnTo>
                      <a:pt x="351" y="521"/>
                    </a:lnTo>
                    <a:lnTo>
                      <a:pt x="351" y="521"/>
                    </a:lnTo>
                    <a:lnTo>
                      <a:pt x="356" y="523"/>
                    </a:lnTo>
                    <a:lnTo>
                      <a:pt x="361" y="526"/>
                    </a:lnTo>
                    <a:lnTo>
                      <a:pt x="365" y="531"/>
                    </a:lnTo>
                    <a:lnTo>
                      <a:pt x="366" y="538"/>
                    </a:lnTo>
                    <a:lnTo>
                      <a:pt x="366" y="538"/>
                    </a:lnTo>
                    <a:lnTo>
                      <a:pt x="365" y="543"/>
                    </a:lnTo>
                    <a:lnTo>
                      <a:pt x="361" y="548"/>
                    </a:lnTo>
                    <a:lnTo>
                      <a:pt x="356" y="552"/>
                    </a:lnTo>
                    <a:lnTo>
                      <a:pt x="351" y="553"/>
                    </a:lnTo>
                    <a:lnTo>
                      <a:pt x="351" y="553"/>
                    </a:lnTo>
                    <a:lnTo>
                      <a:pt x="344" y="552"/>
                    </a:lnTo>
                    <a:lnTo>
                      <a:pt x="339" y="548"/>
                    </a:lnTo>
                    <a:lnTo>
                      <a:pt x="336" y="543"/>
                    </a:lnTo>
                    <a:lnTo>
                      <a:pt x="336" y="538"/>
                    </a:lnTo>
                    <a:lnTo>
                      <a:pt x="336" y="538"/>
                    </a:lnTo>
                    <a:lnTo>
                      <a:pt x="336" y="531"/>
                    </a:lnTo>
                    <a:lnTo>
                      <a:pt x="339" y="526"/>
                    </a:lnTo>
                    <a:lnTo>
                      <a:pt x="344" y="523"/>
                    </a:lnTo>
                    <a:lnTo>
                      <a:pt x="351" y="521"/>
                    </a:lnTo>
                    <a:lnTo>
                      <a:pt x="351" y="521"/>
                    </a:lnTo>
                    <a:close/>
                    <a:moveTo>
                      <a:pt x="291" y="521"/>
                    </a:moveTo>
                    <a:lnTo>
                      <a:pt x="291" y="521"/>
                    </a:lnTo>
                    <a:lnTo>
                      <a:pt x="291" y="521"/>
                    </a:lnTo>
                    <a:lnTo>
                      <a:pt x="298" y="523"/>
                    </a:lnTo>
                    <a:lnTo>
                      <a:pt x="303" y="526"/>
                    </a:lnTo>
                    <a:lnTo>
                      <a:pt x="307" y="531"/>
                    </a:lnTo>
                    <a:lnTo>
                      <a:pt x="307" y="538"/>
                    </a:lnTo>
                    <a:lnTo>
                      <a:pt x="307" y="538"/>
                    </a:lnTo>
                    <a:lnTo>
                      <a:pt x="307" y="543"/>
                    </a:lnTo>
                    <a:lnTo>
                      <a:pt x="303" y="548"/>
                    </a:lnTo>
                    <a:lnTo>
                      <a:pt x="298" y="552"/>
                    </a:lnTo>
                    <a:lnTo>
                      <a:pt x="291" y="553"/>
                    </a:lnTo>
                    <a:lnTo>
                      <a:pt x="291" y="553"/>
                    </a:lnTo>
                    <a:lnTo>
                      <a:pt x="286" y="552"/>
                    </a:lnTo>
                    <a:lnTo>
                      <a:pt x="281" y="548"/>
                    </a:lnTo>
                    <a:lnTo>
                      <a:pt x="278" y="543"/>
                    </a:lnTo>
                    <a:lnTo>
                      <a:pt x="276" y="538"/>
                    </a:lnTo>
                    <a:lnTo>
                      <a:pt x="276" y="538"/>
                    </a:lnTo>
                    <a:lnTo>
                      <a:pt x="278" y="531"/>
                    </a:lnTo>
                    <a:lnTo>
                      <a:pt x="281" y="526"/>
                    </a:lnTo>
                    <a:lnTo>
                      <a:pt x="286" y="523"/>
                    </a:lnTo>
                    <a:lnTo>
                      <a:pt x="291" y="521"/>
                    </a:lnTo>
                    <a:lnTo>
                      <a:pt x="291" y="521"/>
                    </a:lnTo>
                    <a:close/>
                    <a:moveTo>
                      <a:pt x="233" y="521"/>
                    </a:moveTo>
                    <a:lnTo>
                      <a:pt x="233" y="521"/>
                    </a:lnTo>
                    <a:lnTo>
                      <a:pt x="233" y="521"/>
                    </a:lnTo>
                    <a:lnTo>
                      <a:pt x="240" y="523"/>
                    </a:lnTo>
                    <a:lnTo>
                      <a:pt x="245" y="526"/>
                    </a:lnTo>
                    <a:lnTo>
                      <a:pt x="249" y="531"/>
                    </a:lnTo>
                    <a:lnTo>
                      <a:pt x="249" y="538"/>
                    </a:lnTo>
                    <a:lnTo>
                      <a:pt x="249" y="538"/>
                    </a:lnTo>
                    <a:lnTo>
                      <a:pt x="249" y="543"/>
                    </a:lnTo>
                    <a:lnTo>
                      <a:pt x="245" y="548"/>
                    </a:lnTo>
                    <a:lnTo>
                      <a:pt x="240" y="552"/>
                    </a:lnTo>
                    <a:lnTo>
                      <a:pt x="233" y="553"/>
                    </a:lnTo>
                    <a:lnTo>
                      <a:pt x="233" y="553"/>
                    </a:lnTo>
                    <a:lnTo>
                      <a:pt x="228" y="552"/>
                    </a:lnTo>
                    <a:lnTo>
                      <a:pt x="223" y="548"/>
                    </a:lnTo>
                    <a:lnTo>
                      <a:pt x="220" y="543"/>
                    </a:lnTo>
                    <a:lnTo>
                      <a:pt x="218" y="538"/>
                    </a:lnTo>
                    <a:lnTo>
                      <a:pt x="218" y="538"/>
                    </a:lnTo>
                    <a:lnTo>
                      <a:pt x="220" y="531"/>
                    </a:lnTo>
                    <a:lnTo>
                      <a:pt x="223" y="526"/>
                    </a:lnTo>
                    <a:lnTo>
                      <a:pt x="228" y="523"/>
                    </a:lnTo>
                    <a:lnTo>
                      <a:pt x="233" y="521"/>
                    </a:lnTo>
                    <a:lnTo>
                      <a:pt x="233" y="521"/>
                    </a:lnTo>
                    <a:close/>
                    <a:moveTo>
                      <a:pt x="176" y="521"/>
                    </a:moveTo>
                    <a:lnTo>
                      <a:pt x="176" y="521"/>
                    </a:lnTo>
                    <a:lnTo>
                      <a:pt x="176" y="521"/>
                    </a:lnTo>
                    <a:lnTo>
                      <a:pt x="181" y="523"/>
                    </a:lnTo>
                    <a:lnTo>
                      <a:pt x="186" y="526"/>
                    </a:lnTo>
                    <a:lnTo>
                      <a:pt x="189" y="531"/>
                    </a:lnTo>
                    <a:lnTo>
                      <a:pt x="191" y="538"/>
                    </a:lnTo>
                    <a:lnTo>
                      <a:pt x="191" y="538"/>
                    </a:lnTo>
                    <a:lnTo>
                      <a:pt x="189" y="543"/>
                    </a:lnTo>
                    <a:lnTo>
                      <a:pt x="186" y="548"/>
                    </a:lnTo>
                    <a:lnTo>
                      <a:pt x="181" y="552"/>
                    </a:lnTo>
                    <a:lnTo>
                      <a:pt x="176" y="553"/>
                    </a:lnTo>
                    <a:lnTo>
                      <a:pt x="176" y="553"/>
                    </a:lnTo>
                    <a:lnTo>
                      <a:pt x="169" y="552"/>
                    </a:lnTo>
                    <a:lnTo>
                      <a:pt x="164" y="548"/>
                    </a:lnTo>
                    <a:lnTo>
                      <a:pt x="162" y="543"/>
                    </a:lnTo>
                    <a:lnTo>
                      <a:pt x="160" y="538"/>
                    </a:lnTo>
                    <a:lnTo>
                      <a:pt x="160" y="538"/>
                    </a:lnTo>
                    <a:lnTo>
                      <a:pt x="162" y="531"/>
                    </a:lnTo>
                    <a:lnTo>
                      <a:pt x="164" y="526"/>
                    </a:lnTo>
                    <a:lnTo>
                      <a:pt x="169" y="523"/>
                    </a:lnTo>
                    <a:lnTo>
                      <a:pt x="176" y="521"/>
                    </a:lnTo>
                    <a:lnTo>
                      <a:pt x="176" y="521"/>
                    </a:lnTo>
                    <a:close/>
                    <a:moveTo>
                      <a:pt x="118" y="521"/>
                    </a:moveTo>
                    <a:lnTo>
                      <a:pt x="118" y="521"/>
                    </a:lnTo>
                    <a:lnTo>
                      <a:pt x="118" y="521"/>
                    </a:lnTo>
                    <a:lnTo>
                      <a:pt x="123" y="523"/>
                    </a:lnTo>
                    <a:lnTo>
                      <a:pt x="128" y="526"/>
                    </a:lnTo>
                    <a:lnTo>
                      <a:pt x="131" y="531"/>
                    </a:lnTo>
                    <a:lnTo>
                      <a:pt x="133" y="538"/>
                    </a:lnTo>
                    <a:lnTo>
                      <a:pt x="133" y="538"/>
                    </a:lnTo>
                    <a:lnTo>
                      <a:pt x="131" y="543"/>
                    </a:lnTo>
                    <a:lnTo>
                      <a:pt x="128" y="548"/>
                    </a:lnTo>
                    <a:lnTo>
                      <a:pt x="123" y="552"/>
                    </a:lnTo>
                    <a:lnTo>
                      <a:pt x="118" y="553"/>
                    </a:lnTo>
                    <a:lnTo>
                      <a:pt x="118" y="553"/>
                    </a:lnTo>
                    <a:lnTo>
                      <a:pt x="111" y="552"/>
                    </a:lnTo>
                    <a:lnTo>
                      <a:pt x="106" y="548"/>
                    </a:lnTo>
                    <a:lnTo>
                      <a:pt x="102" y="543"/>
                    </a:lnTo>
                    <a:lnTo>
                      <a:pt x="102" y="538"/>
                    </a:lnTo>
                    <a:lnTo>
                      <a:pt x="102" y="538"/>
                    </a:lnTo>
                    <a:lnTo>
                      <a:pt x="102" y="531"/>
                    </a:lnTo>
                    <a:lnTo>
                      <a:pt x="106" y="526"/>
                    </a:lnTo>
                    <a:lnTo>
                      <a:pt x="111" y="523"/>
                    </a:lnTo>
                    <a:lnTo>
                      <a:pt x="118" y="521"/>
                    </a:lnTo>
                    <a:lnTo>
                      <a:pt x="118" y="521"/>
                    </a:lnTo>
                    <a:close/>
                    <a:moveTo>
                      <a:pt x="58" y="521"/>
                    </a:moveTo>
                    <a:lnTo>
                      <a:pt x="58" y="521"/>
                    </a:lnTo>
                    <a:lnTo>
                      <a:pt x="58" y="521"/>
                    </a:lnTo>
                    <a:lnTo>
                      <a:pt x="65" y="523"/>
                    </a:lnTo>
                    <a:lnTo>
                      <a:pt x="70" y="526"/>
                    </a:lnTo>
                    <a:lnTo>
                      <a:pt x="73" y="531"/>
                    </a:lnTo>
                    <a:lnTo>
                      <a:pt x="75" y="538"/>
                    </a:lnTo>
                    <a:lnTo>
                      <a:pt x="75" y="538"/>
                    </a:lnTo>
                    <a:lnTo>
                      <a:pt x="73" y="543"/>
                    </a:lnTo>
                    <a:lnTo>
                      <a:pt x="70" y="548"/>
                    </a:lnTo>
                    <a:lnTo>
                      <a:pt x="65" y="552"/>
                    </a:lnTo>
                    <a:lnTo>
                      <a:pt x="58" y="553"/>
                    </a:lnTo>
                    <a:lnTo>
                      <a:pt x="58" y="553"/>
                    </a:lnTo>
                    <a:lnTo>
                      <a:pt x="53" y="552"/>
                    </a:lnTo>
                    <a:lnTo>
                      <a:pt x="48" y="548"/>
                    </a:lnTo>
                    <a:lnTo>
                      <a:pt x="44" y="543"/>
                    </a:lnTo>
                    <a:lnTo>
                      <a:pt x="43" y="538"/>
                    </a:lnTo>
                    <a:lnTo>
                      <a:pt x="43" y="538"/>
                    </a:lnTo>
                    <a:lnTo>
                      <a:pt x="44" y="531"/>
                    </a:lnTo>
                    <a:lnTo>
                      <a:pt x="48" y="526"/>
                    </a:lnTo>
                    <a:lnTo>
                      <a:pt x="53" y="523"/>
                    </a:lnTo>
                    <a:lnTo>
                      <a:pt x="58" y="521"/>
                    </a:lnTo>
                    <a:lnTo>
                      <a:pt x="58" y="521"/>
                    </a:lnTo>
                    <a:close/>
                    <a:moveTo>
                      <a:pt x="1283" y="479"/>
                    </a:moveTo>
                    <a:lnTo>
                      <a:pt x="1283" y="479"/>
                    </a:lnTo>
                    <a:lnTo>
                      <a:pt x="1283" y="479"/>
                    </a:lnTo>
                    <a:lnTo>
                      <a:pt x="1289" y="479"/>
                    </a:lnTo>
                    <a:lnTo>
                      <a:pt x="1294" y="482"/>
                    </a:lnTo>
                    <a:lnTo>
                      <a:pt x="1298" y="487"/>
                    </a:lnTo>
                    <a:lnTo>
                      <a:pt x="1298" y="494"/>
                    </a:lnTo>
                    <a:lnTo>
                      <a:pt x="1298" y="494"/>
                    </a:lnTo>
                    <a:lnTo>
                      <a:pt x="1298" y="501"/>
                    </a:lnTo>
                    <a:lnTo>
                      <a:pt x="1294" y="506"/>
                    </a:lnTo>
                    <a:lnTo>
                      <a:pt x="1289" y="509"/>
                    </a:lnTo>
                    <a:lnTo>
                      <a:pt x="1283" y="511"/>
                    </a:lnTo>
                    <a:lnTo>
                      <a:pt x="1283" y="511"/>
                    </a:lnTo>
                    <a:lnTo>
                      <a:pt x="1277" y="509"/>
                    </a:lnTo>
                    <a:lnTo>
                      <a:pt x="1272" y="506"/>
                    </a:lnTo>
                    <a:lnTo>
                      <a:pt x="1269" y="501"/>
                    </a:lnTo>
                    <a:lnTo>
                      <a:pt x="1267" y="494"/>
                    </a:lnTo>
                    <a:lnTo>
                      <a:pt x="1267" y="494"/>
                    </a:lnTo>
                    <a:lnTo>
                      <a:pt x="1269" y="487"/>
                    </a:lnTo>
                    <a:lnTo>
                      <a:pt x="1272" y="482"/>
                    </a:lnTo>
                    <a:lnTo>
                      <a:pt x="1277" y="479"/>
                    </a:lnTo>
                    <a:lnTo>
                      <a:pt x="1283" y="479"/>
                    </a:lnTo>
                    <a:lnTo>
                      <a:pt x="1283" y="479"/>
                    </a:lnTo>
                    <a:close/>
                    <a:moveTo>
                      <a:pt x="1225" y="479"/>
                    </a:moveTo>
                    <a:lnTo>
                      <a:pt x="1225" y="479"/>
                    </a:lnTo>
                    <a:lnTo>
                      <a:pt x="1225" y="479"/>
                    </a:lnTo>
                    <a:lnTo>
                      <a:pt x="1231" y="479"/>
                    </a:lnTo>
                    <a:lnTo>
                      <a:pt x="1237" y="482"/>
                    </a:lnTo>
                    <a:lnTo>
                      <a:pt x="1240" y="487"/>
                    </a:lnTo>
                    <a:lnTo>
                      <a:pt x="1240" y="494"/>
                    </a:lnTo>
                    <a:lnTo>
                      <a:pt x="1240" y="494"/>
                    </a:lnTo>
                    <a:lnTo>
                      <a:pt x="1240" y="501"/>
                    </a:lnTo>
                    <a:lnTo>
                      <a:pt x="1237" y="506"/>
                    </a:lnTo>
                    <a:lnTo>
                      <a:pt x="1231" y="509"/>
                    </a:lnTo>
                    <a:lnTo>
                      <a:pt x="1225" y="511"/>
                    </a:lnTo>
                    <a:lnTo>
                      <a:pt x="1225" y="511"/>
                    </a:lnTo>
                    <a:lnTo>
                      <a:pt x="1219" y="509"/>
                    </a:lnTo>
                    <a:lnTo>
                      <a:pt x="1214" y="506"/>
                    </a:lnTo>
                    <a:lnTo>
                      <a:pt x="1211" y="501"/>
                    </a:lnTo>
                    <a:lnTo>
                      <a:pt x="1209" y="494"/>
                    </a:lnTo>
                    <a:lnTo>
                      <a:pt x="1209" y="494"/>
                    </a:lnTo>
                    <a:lnTo>
                      <a:pt x="1211" y="487"/>
                    </a:lnTo>
                    <a:lnTo>
                      <a:pt x="1214" y="482"/>
                    </a:lnTo>
                    <a:lnTo>
                      <a:pt x="1219" y="479"/>
                    </a:lnTo>
                    <a:lnTo>
                      <a:pt x="1225" y="479"/>
                    </a:lnTo>
                    <a:lnTo>
                      <a:pt x="1225" y="479"/>
                    </a:lnTo>
                    <a:close/>
                    <a:moveTo>
                      <a:pt x="1167" y="479"/>
                    </a:moveTo>
                    <a:lnTo>
                      <a:pt x="1167" y="479"/>
                    </a:lnTo>
                    <a:lnTo>
                      <a:pt x="1167" y="479"/>
                    </a:lnTo>
                    <a:lnTo>
                      <a:pt x="1172" y="479"/>
                    </a:lnTo>
                    <a:lnTo>
                      <a:pt x="1177" y="482"/>
                    </a:lnTo>
                    <a:lnTo>
                      <a:pt x="1180" y="487"/>
                    </a:lnTo>
                    <a:lnTo>
                      <a:pt x="1182" y="494"/>
                    </a:lnTo>
                    <a:lnTo>
                      <a:pt x="1182" y="494"/>
                    </a:lnTo>
                    <a:lnTo>
                      <a:pt x="1180" y="501"/>
                    </a:lnTo>
                    <a:lnTo>
                      <a:pt x="1177" y="506"/>
                    </a:lnTo>
                    <a:lnTo>
                      <a:pt x="1172" y="509"/>
                    </a:lnTo>
                    <a:lnTo>
                      <a:pt x="1167" y="511"/>
                    </a:lnTo>
                    <a:lnTo>
                      <a:pt x="1167" y="511"/>
                    </a:lnTo>
                    <a:lnTo>
                      <a:pt x="1160" y="509"/>
                    </a:lnTo>
                    <a:lnTo>
                      <a:pt x="1155" y="506"/>
                    </a:lnTo>
                    <a:lnTo>
                      <a:pt x="1153" y="501"/>
                    </a:lnTo>
                    <a:lnTo>
                      <a:pt x="1151" y="494"/>
                    </a:lnTo>
                    <a:lnTo>
                      <a:pt x="1151" y="494"/>
                    </a:lnTo>
                    <a:lnTo>
                      <a:pt x="1153" y="487"/>
                    </a:lnTo>
                    <a:lnTo>
                      <a:pt x="1155" y="482"/>
                    </a:lnTo>
                    <a:lnTo>
                      <a:pt x="1160" y="479"/>
                    </a:lnTo>
                    <a:lnTo>
                      <a:pt x="1167" y="479"/>
                    </a:lnTo>
                    <a:lnTo>
                      <a:pt x="1167" y="479"/>
                    </a:lnTo>
                    <a:close/>
                    <a:moveTo>
                      <a:pt x="1109" y="479"/>
                    </a:moveTo>
                    <a:lnTo>
                      <a:pt x="1109" y="479"/>
                    </a:lnTo>
                    <a:lnTo>
                      <a:pt x="1109" y="479"/>
                    </a:lnTo>
                    <a:lnTo>
                      <a:pt x="1114" y="479"/>
                    </a:lnTo>
                    <a:lnTo>
                      <a:pt x="1119" y="482"/>
                    </a:lnTo>
                    <a:lnTo>
                      <a:pt x="1122" y="487"/>
                    </a:lnTo>
                    <a:lnTo>
                      <a:pt x="1124" y="494"/>
                    </a:lnTo>
                    <a:lnTo>
                      <a:pt x="1124" y="494"/>
                    </a:lnTo>
                    <a:lnTo>
                      <a:pt x="1122" y="501"/>
                    </a:lnTo>
                    <a:lnTo>
                      <a:pt x="1119" y="506"/>
                    </a:lnTo>
                    <a:lnTo>
                      <a:pt x="1114" y="509"/>
                    </a:lnTo>
                    <a:lnTo>
                      <a:pt x="1109" y="511"/>
                    </a:lnTo>
                    <a:lnTo>
                      <a:pt x="1109" y="511"/>
                    </a:lnTo>
                    <a:lnTo>
                      <a:pt x="1102" y="509"/>
                    </a:lnTo>
                    <a:lnTo>
                      <a:pt x="1097" y="506"/>
                    </a:lnTo>
                    <a:lnTo>
                      <a:pt x="1093" y="501"/>
                    </a:lnTo>
                    <a:lnTo>
                      <a:pt x="1093" y="494"/>
                    </a:lnTo>
                    <a:lnTo>
                      <a:pt x="1093" y="494"/>
                    </a:lnTo>
                    <a:lnTo>
                      <a:pt x="1093" y="487"/>
                    </a:lnTo>
                    <a:lnTo>
                      <a:pt x="1097" y="482"/>
                    </a:lnTo>
                    <a:lnTo>
                      <a:pt x="1102" y="479"/>
                    </a:lnTo>
                    <a:lnTo>
                      <a:pt x="1109" y="479"/>
                    </a:lnTo>
                    <a:lnTo>
                      <a:pt x="1109" y="479"/>
                    </a:lnTo>
                    <a:close/>
                    <a:moveTo>
                      <a:pt x="1049" y="479"/>
                    </a:moveTo>
                    <a:lnTo>
                      <a:pt x="1049" y="479"/>
                    </a:lnTo>
                    <a:lnTo>
                      <a:pt x="1049" y="479"/>
                    </a:lnTo>
                    <a:lnTo>
                      <a:pt x="1056" y="479"/>
                    </a:lnTo>
                    <a:lnTo>
                      <a:pt x="1061" y="482"/>
                    </a:lnTo>
                    <a:lnTo>
                      <a:pt x="1065" y="487"/>
                    </a:lnTo>
                    <a:lnTo>
                      <a:pt x="1066" y="494"/>
                    </a:lnTo>
                    <a:lnTo>
                      <a:pt x="1066" y="494"/>
                    </a:lnTo>
                    <a:lnTo>
                      <a:pt x="1065" y="501"/>
                    </a:lnTo>
                    <a:lnTo>
                      <a:pt x="1061" y="506"/>
                    </a:lnTo>
                    <a:lnTo>
                      <a:pt x="1056" y="509"/>
                    </a:lnTo>
                    <a:lnTo>
                      <a:pt x="1049" y="511"/>
                    </a:lnTo>
                    <a:lnTo>
                      <a:pt x="1049" y="511"/>
                    </a:lnTo>
                    <a:lnTo>
                      <a:pt x="1044" y="509"/>
                    </a:lnTo>
                    <a:lnTo>
                      <a:pt x="1039" y="506"/>
                    </a:lnTo>
                    <a:lnTo>
                      <a:pt x="1036" y="501"/>
                    </a:lnTo>
                    <a:lnTo>
                      <a:pt x="1034" y="494"/>
                    </a:lnTo>
                    <a:lnTo>
                      <a:pt x="1034" y="494"/>
                    </a:lnTo>
                    <a:lnTo>
                      <a:pt x="1036" y="487"/>
                    </a:lnTo>
                    <a:lnTo>
                      <a:pt x="1039" y="482"/>
                    </a:lnTo>
                    <a:lnTo>
                      <a:pt x="1044" y="479"/>
                    </a:lnTo>
                    <a:lnTo>
                      <a:pt x="1049" y="479"/>
                    </a:lnTo>
                    <a:lnTo>
                      <a:pt x="1049" y="479"/>
                    </a:lnTo>
                    <a:close/>
                    <a:moveTo>
                      <a:pt x="991" y="479"/>
                    </a:moveTo>
                    <a:lnTo>
                      <a:pt x="991" y="479"/>
                    </a:lnTo>
                    <a:lnTo>
                      <a:pt x="991" y="479"/>
                    </a:lnTo>
                    <a:lnTo>
                      <a:pt x="998" y="479"/>
                    </a:lnTo>
                    <a:lnTo>
                      <a:pt x="1003" y="482"/>
                    </a:lnTo>
                    <a:lnTo>
                      <a:pt x="1007" y="487"/>
                    </a:lnTo>
                    <a:lnTo>
                      <a:pt x="1007" y="494"/>
                    </a:lnTo>
                    <a:lnTo>
                      <a:pt x="1007" y="494"/>
                    </a:lnTo>
                    <a:lnTo>
                      <a:pt x="1007" y="501"/>
                    </a:lnTo>
                    <a:lnTo>
                      <a:pt x="1003" y="506"/>
                    </a:lnTo>
                    <a:lnTo>
                      <a:pt x="998" y="509"/>
                    </a:lnTo>
                    <a:lnTo>
                      <a:pt x="991" y="511"/>
                    </a:lnTo>
                    <a:lnTo>
                      <a:pt x="991" y="511"/>
                    </a:lnTo>
                    <a:lnTo>
                      <a:pt x="986" y="509"/>
                    </a:lnTo>
                    <a:lnTo>
                      <a:pt x="981" y="506"/>
                    </a:lnTo>
                    <a:lnTo>
                      <a:pt x="978" y="501"/>
                    </a:lnTo>
                    <a:lnTo>
                      <a:pt x="976" y="494"/>
                    </a:lnTo>
                    <a:lnTo>
                      <a:pt x="976" y="494"/>
                    </a:lnTo>
                    <a:lnTo>
                      <a:pt x="978" y="487"/>
                    </a:lnTo>
                    <a:lnTo>
                      <a:pt x="981" y="482"/>
                    </a:lnTo>
                    <a:lnTo>
                      <a:pt x="986" y="479"/>
                    </a:lnTo>
                    <a:lnTo>
                      <a:pt x="991" y="479"/>
                    </a:lnTo>
                    <a:lnTo>
                      <a:pt x="991" y="479"/>
                    </a:lnTo>
                    <a:close/>
                    <a:moveTo>
                      <a:pt x="933" y="479"/>
                    </a:moveTo>
                    <a:lnTo>
                      <a:pt x="933" y="479"/>
                    </a:lnTo>
                    <a:lnTo>
                      <a:pt x="933" y="479"/>
                    </a:lnTo>
                    <a:lnTo>
                      <a:pt x="939" y="479"/>
                    </a:lnTo>
                    <a:lnTo>
                      <a:pt x="944" y="482"/>
                    </a:lnTo>
                    <a:lnTo>
                      <a:pt x="947" y="487"/>
                    </a:lnTo>
                    <a:lnTo>
                      <a:pt x="949" y="494"/>
                    </a:lnTo>
                    <a:lnTo>
                      <a:pt x="949" y="494"/>
                    </a:lnTo>
                    <a:lnTo>
                      <a:pt x="947" y="501"/>
                    </a:lnTo>
                    <a:lnTo>
                      <a:pt x="944" y="506"/>
                    </a:lnTo>
                    <a:lnTo>
                      <a:pt x="939" y="509"/>
                    </a:lnTo>
                    <a:lnTo>
                      <a:pt x="933" y="511"/>
                    </a:lnTo>
                    <a:lnTo>
                      <a:pt x="933" y="511"/>
                    </a:lnTo>
                    <a:lnTo>
                      <a:pt x="927" y="509"/>
                    </a:lnTo>
                    <a:lnTo>
                      <a:pt x="923" y="506"/>
                    </a:lnTo>
                    <a:lnTo>
                      <a:pt x="920" y="501"/>
                    </a:lnTo>
                    <a:lnTo>
                      <a:pt x="918" y="494"/>
                    </a:lnTo>
                    <a:lnTo>
                      <a:pt x="918" y="494"/>
                    </a:lnTo>
                    <a:lnTo>
                      <a:pt x="920" y="487"/>
                    </a:lnTo>
                    <a:lnTo>
                      <a:pt x="923" y="482"/>
                    </a:lnTo>
                    <a:lnTo>
                      <a:pt x="927" y="479"/>
                    </a:lnTo>
                    <a:lnTo>
                      <a:pt x="933" y="479"/>
                    </a:lnTo>
                    <a:lnTo>
                      <a:pt x="933" y="479"/>
                    </a:lnTo>
                    <a:close/>
                    <a:moveTo>
                      <a:pt x="875" y="479"/>
                    </a:moveTo>
                    <a:lnTo>
                      <a:pt x="875" y="479"/>
                    </a:lnTo>
                    <a:lnTo>
                      <a:pt x="875" y="479"/>
                    </a:lnTo>
                    <a:lnTo>
                      <a:pt x="881" y="479"/>
                    </a:lnTo>
                    <a:lnTo>
                      <a:pt x="886" y="482"/>
                    </a:lnTo>
                    <a:lnTo>
                      <a:pt x="889" y="487"/>
                    </a:lnTo>
                    <a:lnTo>
                      <a:pt x="891" y="494"/>
                    </a:lnTo>
                    <a:lnTo>
                      <a:pt x="891" y="494"/>
                    </a:lnTo>
                    <a:lnTo>
                      <a:pt x="889" y="501"/>
                    </a:lnTo>
                    <a:lnTo>
                      <a:pt x="886" y="506"/>
                    </a:lnTo>
                    <a:lnTo>
                      <a:pt x="881" y="509"/>
                    </a:lnTo>
                    <a:lnTo>
                      <a:pt x="875" y="511"/>
                    </a:lnTo>
                    <a:lnTo>
                      <a:pt x="875" y="511"/>
                    </a:lnTo>
                    <a:lnTo>
                      <a:pt x="869" y="509"/>
                    </a:lnTo>
                    <a:lnTo>
                      <a:pt x="864" y="506"/>
                    </a:lnTo>
                    <a:lnTo>
                      <a:pt x="860" y="501"/>
                    </a:lnTo>
                    <a:lnTo>
                      <a:pt x="860" y="494"/>
                    </a:lnTo>
                    <a:lnTo>
                      <a:pt x="860" y="494"/>
                    </a:lnTo>
                    <a:lnTo>
                      <a:pt x="860" y="487"/>
                    </a:lnTo>
                    <a:lnTo>
                      <a:pt x="864" y="482"/>
                    </a:lnTo>
                    <a:lnTo>
                      <a:pt x="869" y="479"/>
                    </a:lnTo>
                    <a:lnTo>
                      <a:pt x="875" y="479"/>
                    </a:lnTo>
                    <a:lnTo>
                      <a:pt x="875" y="479"/>
                    </a:lnTo>
                    <a:close/>
                    <a:moveTo>
                      <a:pt x="816" y="479"/>
                    </a:moveTo>
                    <a:lnTo>
                      <a:pt x="816" y="479"/>
                    </a:lnTo>
                    <a:lnTo>
                      <a:pt x="816" y="479"/>
                    </a:lnTo>
                    <a:lnTo>
                      <a:pt x="823" y="479"/>
                    </a:lnTo>
                    <a:lnTo>
                      <a:pt x="828" y="482"/>
                    </a:lnTo>
                    <a:lnTo>
                      <a:pt x="831" y="487"/>
                    </a:lnTo>
                    <a:lnTo>
                      <a:pt x="833" y="494"/>
                    </a:lnTo>
                    <a:lnTo>
                      <a:pt x="833" y="494"/>
                    </a:lnTo>
                    <a:lnTo>
                      <a:pt x="831" y="501"/>
                    </a:lnTo>
                    <a:lnTo>
                      <a:pt x="828" y="506"/>
                    </a:lnTo>
                    <a:lnTo>
                      <a:pt x="823" y="509"/>
                    </a:lnTo>
                    <a:lnTo>
                      <a:pt x="816" y="511"/>
                    </a:lnTo>
                    <a:lnTo>
                      <a:pt x="816" y="511"/>
                    </a:lnTo>
                    <a:lnTo>
                      <a:pt x="811" y="509"/>
                    </a:lnTo>
                    <a:lnTo>
                      <a:pt x="806" y="506"/>
                    </a:lnTo>
                    <a:lnTo>
                      <a:pt x="802" y="501"/>
                    </a:lnTo>
                    <a:lnTo>
                      <a:pt x="801" y="494"/>
                    </a:lnTo>
                    <a:lnTo>
                      <a:pt x="801" y="494"/>
                    </a:lnTo>
                    <a:lnTo>
                      <a:pt x="802" y="487"/>
                    </a:lnTo>
                    <a:lnTo>
                      <a:pt x="806" y="482"/>
                    </a:lnTo>
                    <a:lnTo>
                      <a:pt x="811" y="479"/>
                    </a:lnTo>
                    <a:lnTo>
                      <a:pt x="816" y="479"/>
                    </a:lnTo>
                    <a:lnTo>
                      <a:pt x="816" y="479"/>
                    </a:lnTo>
                    <a:close/>
                    <a:moveTo>
                      <a:pt x="758" y="479"/>
                    </a:moveTo>
                    <a:lnTo>
                      <a:pt x="758" y="479"/>
                    </a:lnTo>
                    <a:lnTo>
                      <a:pt x="758" y="479"/>
                    </a:lnTo>
                    <a:lnTo>
                      <a:pt x="765" y="479"/>
                    </a:lnTo>
                    <a:lnTo>
                      <a:pt x="770" y="482"/>
                    </a:lnTo>
                    <a:lnTo>
                      <a:pt x="773" y="487"/>
                    </a:lnTo>
                    <a:lnTo>
                      <a:pt x="773" y="494"/>
                    </a:lnTo>
                    <a:lnTo>
                      <a:pt x="773" y="494"/>
                    </a:lnTo>
                    <a:lnTo>
                      <a:pt x="773" y="501"/>
                    </a:lnTo>
                    <a:lnTo>
                      <a:pt x="770" y="506"/>
                    </a:lnTo>
                    <a:lnTo>
                      <a:pt x="765" y="509"/>
                    </a:lnTo>
                    <a:lnTo>
                      <a:pt x="758" y="511"/>
                    </a:lnTo>
                    <a:lnTo>
                      <a:pt x="758" y="511"/>
                    </a:lnTo>
                    <a:lnTo>
                      <a:pt x="753" y="509"/>
                    </a:lnTo>
                    <a:lnTo>
                      <a:pt x="748" y="506"/>
                    </a:lnTo>
                    <a:lnTo>
                      <a:pt x="744" y="501"/>
                    </a:lnTo>
                    <a:lnTo>
                      <a:pt x="743" y="494"/>
                    </a:lnTo>
                    <a:lnTo>
                      <a:pt x="743" y="494"/>
                    </a:lnTo>
                    <a:lnTo>
                      <a:pt x="744" y="487"/>
                    </a:lnTo>
                    <a:lnTo>
                      <a:pt x="748" y="482"/>
                    </a:lnTo>
                    <a:lnTo>
                      <a:pt x="753" y="479"/>
                    </a:lnTo>
                    <a:lnTo>
                      <a:pt x="758" y="479"/>
                    </a:lnTo>
                    <a:lnTo>
                      <a:pt x="758" y="479"/>
                    </a:lnTo>
                    <a:close/>
                    <a:moveTo>
                      <a:pt x="700" y="479"/>
                    </a:moveTo>
                    <a:lnTo>
                      <a:pt x="700" y="479"/>
                    </a:lnTo>
                    <a:lnTo>
                      <a:pt x="700" y="479"/>
                    </a:lnTo>
                    <a:lnTo>
                      <a:pt x="707" y="479"/>
                    </a:lnTo>
                    <a:lnTo>
                      <a:pt x="710" y="482"/>
                    </a:lnTo>
                    <a:lnTo>
                      <a:pt x="714" y="487"/>
                    </a:lnTo>
                    <a:lnTo>
                      <a:pt x="715" y="494"/>
                    </a:lnTo>
                    <a:lnTo>
                      <a:pt x="715" y="494"/>
                    </a:lnTo>
                    <a:lnTo>
                      <a:pt x="714" y="501"/>
                    </a:lnTo>
                    <a:lnTo>
                      <a:pt x="710" y="506"/>
                    </a:lnTo>
                    <a:lnTo>
                      <a:pt x="707" y="509"/>
                    </a:lnTo>
                    <a:lnTo>
                      <a:pt x="700" y="511"/>
                    </a:lnTo>
                    <a:lnTo>
                      <a:pt x="700" y="511"/>
                    </a:lnTo>
                    <a:lnTo>
                      <a:pt x="693" y="509"/>
                    </a:lnTo>
                    <a:lnTo>
                      <a:pt x="690" y="506"/>
                    </a:lnTo>
                    <a:lnTo>
                      <a:pt x="686" y="501"/>
                    </a:lnTo>
                    <a:lnTo>
                      <a:pt x="685" y="494"/>
                    </a:lnTo>
                    <a:lnTo>
                      <a:pt x="685" y="494"/>
                    </a:lnTo>
                    <a:lnTo>
                      <a:pt x="686" y="487"/>
                    </a:lnTo>
                    <a:lnTo>
                      <a:pt x="690" y="482"/>
                    </a:lnTo>
                    <a:lnTo>
                      <a:pt x="693" y="479"/>
                    </a:lnTo>
                    <a:lnTo>
                      <a:pt x="700" y="479"/>
                    </a:lnTo>
                    <a:lnTo>
                      <a:pt x="700" y="479"/>
                    </a:lnTo>
                    <a:close/>
                    <a:moveTo>
                      <a:pt x="642" y="479"/>
                    </a:moveTo>
                    <a:lnTo>
                      <a:pt x="642" y="479"/>
                    </a:lnTo>
                    <a:lnTo>
                      <a:pt x="642" y="479"/>
                    </a:lnTo>
                    <a:lnTo>
                      <a:pt x="647" y="479"/>
                    </a:lnTo>
                    <a:lnTo>
                      <a:pt x="652" y="482"/>
                    </a:lnTo>
                    <a:lnTo>
                      <a:pt x="656" y="487"/>
                    </a:lnTo>
                    <a:lnTo>
                      <a:pt x="658" y="494"/>
                    </a:lnTo>
                    <a:lnTo>
                      <a:pt x="658" y="494"/>
                    </a:lnTo>
                    <a:lnTo>
                      <a:pt x="656" y="501"/>
                    </a:lnTo>
                    <a:lnTo>
                      <a:pt x="652" y="506"/>
                    </a:lnTo>
                    <a:lnTo>
                      <a:pt x="647" y="509"/>
                    </a:lnTo>
                    <a:lnTo>
                      <a:pt x="642" y="511"/>
                    </a:lnTo>
                    <a:lnTo>
                      <a:pt x="642" y="511"/>
                    </a:lnTo>
                    <a:lnTo>
                      <a:pt x="635" y="509"/>
                    </a:lnTo>
                    <a:lnTo>
                      <a:pt x="630" y="506"/>
                    </a:lnTo>
                    <a:lnTo>
                      <a:pt x="627" y="501"/>
                    </a:lnTo>
                    <a:lnTo>
                      <a:pt x="627" y="494"/>
                    </a:lnTo>
                    <a:lnTo>
                      <a:pt x="627" y="494"/>
                    </a:lnTo>
                    <a:lnTo>
                      <a:pt x="627" y="487"/>
                    </a:lnTo>
                    <a:lnTo>
                      <a:pt x="630" y="482"/>
                    </a:lnTo>
                    <a:lnTo>
                      <a:pt x="635" y="479"/>
                    </a:lnTo>
                    <a:lnTo>
                      <a:pt x="642" y="479"/>
                    </a:lnTo>
                    <a:lnTo>
                      <a:pt x="642" y="479"/>
                    </a:lnTo>
                    <a:close/>
                    <a:moveTo>
                      <a:pt x="584" y="479"/>
                    </a:moveTo>
                    <a:lnTo>
                      <a:pt x="584" y="479"/>
                    </a:lnTo>
                    <a:lnTo>
                      <a:pt x="584" y="479"/>
                    </a:lnTo>
                    <a:lnTo>
                      <a:pt x="589" y="479"/>
                    </a:lnTo>
                    <a:lnTo>
                      <a:pt x="595" y="482"/>
                    </a:lnTo>
                    <a:lnTo>
                      <a:pt x="598" y="487"/>
                    </a:lnTo>
                    <a:lnTo>
                      <a:pt x="600" y="494"/>
                    </a:lnTo>
                    <a:lnTo>
                      <a:pt x="600" y="494"/>
                    </a:lnTo>
                    <a:lnTo>
                      <a:pt x="598" y="501"/>
                    </a:lnTo>
                    <a:lnTo>
                      <a:pt x="595" y="506"/>
                    </a:lnTo>
                    <a:lnTo>
                      <a:pt x="589" y="509"/>
                    </a:lnTo>
                    <a:lnTo>
                      <a:pt x="584" y="511"/>
                    </a:lnTo>
                    <a:lnTo>
                      <a:pt x="584" y="511"/>
                    </a:lnTo>
                    <a:lnTo>
                      <a:pt x="577" y="509"/>
                    </a:lnTo>
                    <a:lnTo>
                      <a:pt x="572" y="506"/>
                    </a:lnTo>
                    <a:lnTo>
                      <a:pt x="569" y="501"/>
                    </a:lnTo>
                    <a:lnTo>
                      <a:pt x="567" y="494"/>
                    </a:lnTo>
                    <a:lnTo>
                      <a:pt x="567" y="494"/>
                    </a:lnTo>
                    <a:lnTo>
                      <a:pt x="569" y="487"/>
                    </a:lnTo>
                    <a:lnTo>
                      <a:pt x="572" y="482"/>
                    </a:lnTo>
                    <a:lnTo>
                      <a:pt x="577" y="479"/>
                    </a:lnTo>
                    <a:lnTo>
                      <a:pt x="584" y="479"/>
                    </a:lnTo>
                    <a:lnTo>
                      <a:pt x="584" y="479"/>
                    </a:lnTo>
                    <a:close/>
                    <a:moveTo>
                      <a:pt x="525" y="479"/>
                    </a:moveTo>
                    <a:lnTo>
                      <a:pt x="525" y="479"/>
                    </a:lnTo>
                    <a:lnTo>
                      <a:pt x="525" y="479"/>
                    </a:lnTo>
                    <a:lnTo>
                      <a:pt x="531" y="479"/>
                    </a:lnTo>
                    <a:lnTo>
                      <a:pt x="537" y="482"/>
                    </a:lnTo>
                    <a:lnTo>
                      <a:pt x="540" y="487"/>
                    </a:lnTo>
                    <a:lnTo>
                      <a:pt x="540" y="494"/>
                    </a:lnTo>
                    <a:lnTo>
                      <a:pt x="540" y="494"/>
                    </a:lnTo>
                    <a:lnTo>
                      <a:pt x="540" y="501"/>
                    </a:lnTo>
                    <a:lnTo>
                      <a:pt x="537" y="506"/>
                    </a:lnTo>
                    <a:lnTo>
                      <a:pt x="531" y="509"/>
                    </a:lnTo>
                    <a:lnTo>
                      <a:pt x="525" y="511"/>
                    </a:lnTo>
                    <a:lnTo>
                      <a:pt x="525" y="511"/>
                    </a:lnTo>
                    <a:lnTo>
                      <a:pt x="520" y="509"/>
                    </a:lnTo>
                    <a:lnTo>
                      <a:pt x="514" y="506"/>
                    </a:lnTo>
                    <a:lnTo>
                      <a:pt x="511" y="501"/>
                    </a:lnTo>
                    <a:lnTo>
                      <a:pt x="509" y="494"/>
                    </a:lnTo>
                    <a:lnTo>
                      <a:pt x="509" y="494"/>
                    </a:lnTo>
                    <a:lnTo>
                      <a:pt x="511" y="487"/>
                    </a:lnTo>
                    <a:lnTo>
                      <a:pt x="514" y="482"/>
                    </a:lnTo>
                    <a:lnTo>
                      <a:pt x="520" y="479"/>
                    </a:lnTo>
                    <a:lnTo>
                      <a:pt x="525" y="479"/>
                    </a:lnTo>
                    <a:lnTo>
                      <a:pt x="525" y="479"/>
                    </a:lnTo>
                    <a:close/>
                    <a:moveTo>
                      <a:pt x="467" y="479"/>
                    </a:moveTo>
                    <a:lnTo>
                      <a:pt x="467" y="479"/>
                    </a:lnTo>
                    <a:lnTo>
                      <a:pt x="467" y="479"/>
                    </a:lnTo>
                    <a:lnTo>
                      <a:pt x="474" y="479"/>
                    </a:lnTo>
                    <a:lnTo>
                      <a:pt x="479" y="482"/>
                    </a:lnTo>
                    <a:lnTo>
                      <a:pt x="480" y="487"/>
                    </a:lnTo>
                    <a:lnTo>
                      <a:pt x="482" y="494"/>
                    </a:lnTo>
                    <a:lnTo>
                      <a:pt x="482" y="494"/>
                    </a:lnTo>
                    <a:lnTo>
                      <a:pt x="480" y="501"/>
                    </a:lnTo>
                    <a:lnTo>
                      <a:pt x="479" y="506"/>
                    </a:lnTo>
                    <a:lnTo>
                      <a:pt x="474" y="509"/>
                    </a:lnTo>
                    <a:lnTo>
                      <a:pt x="467" y="511"/>
                    </a:lnTo>
                    <a:lnTo>
                      <a:pt x="467" y="511"/>
                    </a:lnTo>
                    <a:lnTo>
                      <a:pt x="462" y="509"/>
                    </a:lnTo>
                    <a:lnTo>
                      <a:pt x="457" y="506"/>
                    </a:lnTo>
                    <a:lnTo>
                      <a:pt x="453" y="501"/>
                    </a:lnTo>
                    <a:lnTo>
                      <a:pt x="451" y="494"/>
                    </a:lnTo>
                    <a:lnTo>
                      <a:pt x="451" y="494"/>
                    </a:lnTo>
                    <a:lnTo>
                      <a:pt x="453" y="487"/>
                    </a:lnTo>
                    <a:lnTo>
                      <a:pt x="457" y="482"/>
                    </a:lnTo>
                    <a:lnTo>
                      <a:pt x="462" y="479"/>
                    </a:lnTo>
                    <a:lnTo>
                      <a:pt x="467" y="479"/>
                    </a:lnTo>
                    <a:lnTo>
                      <a:pt x="467" y="479"/>
                    </a:lnTo>
                    <a:close/>
                    <a:moveTo>
                      <a:pt x="409" y="479"/>
                    </a:moveTo>
                    <a:lnTo>
                      <a:pt x="409" y="479"/>
                    </a:lnTo>
                    <a:lnTo>
                      <a:pt x="409" y="479"/>
                    </a:lnTo>
                    <a:lnTo>
                      <a:pt x="414" y="479"/>
                    </a:lnTo>
                    <a:lnTo>
                      <a:pt x="419" y="482"/>
                    </a:lnTo>
                    <a:lnTo>
                      <a:pt x="423" y="487"/>
                    </a:lnTo>
                    <a:lnTo>
                      <a:pt x="424" y="494"/>
                    </a:lnTo>
                    <a:lnTo>
                      <a:pt x="424" y="494"/>
                    </a:lnTo>
                    <a:lnTo>
                      <a:pt x="423" y="501"/>
                    </a:lnTo>
                    <a:lnTo>
                      <a:pt x="419" y="506"/>
                    </a:lnTo>
                    <a:lnTo>
                      <a:pt x="414" y="509"/>
                    </a:lnTo>
                    <a:lnTo>
                      <a:pt x="409" y="511"/>
                    </a:lnTo>
                    <a:lnTo>
                      <a:pt x="409" y="511"/>
                    </a:lnTo>
                    <a:lnTo>
                      <a:pt x="402" y="509"/>
                    </a:lnTo>
                    <a:lnTo>
                      <a:pt x="397" y="506"/>
                    </a:lnTo>
                    <a:lnTo>
                      <a:pt x="394" y="501"/>
                    </a:lnTo>
                    <a:lnTo>
                      <a:pt x="394" y="494"/>
                    </a:lnTo>
                    <a:lnTo>
                      <a:pt x="394" y="494"/>
                    </a:lnTo>
                    <a:lnTo>
                      <a:pt x="394" y="487"/>
                    </a:lnTo>
                    <a:lnTo>
                      <a:pt x="397" y="482"/>
                    </a:lnTo>
                    <a:lnTo>
                      <a:pt x="402" y="479"/>
                    </a:lnTo>
                    <a:lnTo>
                      <a:pt x="409" y="479"/>
                    </a:lnTo>
                    <a:lnTo>
                      <a:pt x="409" y="479"/>
                    </a:lnTo>
                    <a:close/>
                    <a:moveTo>
                      <a:pt x="351" y="479"/>
                    </a:moveTo>
                    <a:lnTo>
                      <a:pt x="351" y="479"/>
                    </a:lnTo>
                    <a:lnTo>
                      <a:pt x="351" y="479"/>
                    </a:lnTo>
                    <a:lnTo>
                      <a:pt x="356" y="479"/>
                    </a:lnTo>
                    <a:lnTo>
                      <a:pt x="361" y="482"/>
                    </a:lnTo>
                    <a:lnTo>
                      <a:pt x="365" y="487"/>
                    </a:lnTo>
                    <a:lnTo>
                      <a:pt x="366" y="494"/>
                    </a:lnTo>
                    <a:lnTo>
                      <a:pt x="366" y="494"/>
                    </a:lnTo>
                    <a:lnTo>
                      <a:pt x="365" y="501"/>
                    </a:lnTo>
                    <a:lnTo>
                      <a:pt x="361" y="506"/>
                    </a:lnTo>
                    <a:lnTo>
                      <a:pt x="356" y="509"/>
                    </a:lnTo>
                    <a:lnTo>
                      <a:pt x="351" y="511"/>
                    </a:lnTo>
                    <a:lnTo>
                      <a:pt x="351" y="511"/>
                    </a:lnTo>
                    <a:lnTo>
                      <a:pt x="344" y="509"/>
                    </a:lnTo>
                    <a:lnTo>
                      <a:pt x="339" y="506"/>
                    </a:lnTo>
                    <a:lnTo>
                      <a:pt x="336" y="501"/>
                    </a:lnTo>
                    <a:lnTo>
                      <a:pt x="336" y="494"/>
                    </a:lnTo>
                    <a:lnTo>
                      <a:pt x="336" y="494"/>
                    </a:lnTo>
                    <a:lnTo>
                      <a:pt x="336" y="487"/>
                    </a:lnTo>
                    <a:lnTo>
                      <a:pt x="339" y="482"/>
                    </a:lnTo>
                    <a:lnTo>
                      <a:pt x="344" y="479"/>
                    </a:lnTo>
                    <a:lnTo>
                      <a:pt x="351" y="479"/>
                    </a:lnTo>
                    <a:lnTo>
                      <a:pt x="351" y="479"/>
                    </a:lnTo>
                    <a:close/>
                    <a:moveTo>
                      <a:pt x="291" y="479"/>
                    </a:moveTo>
                    <a:lnTo>
                      <a:pt x="291" y="479"/>
                    </a:lnTo>
                    <a:lnTo>
                      <a:pt x="291" y="479"/>
                    </a:lnTo>
                    <a:lnTo>
                      <a:pt x="298" y="479"/>
                    </a:lnTo>
                    <a:lnTo>
                      <a:pt x="303" y="482"/>
                    </a:lnTo>
                    <a:lnTo>
                      <a:pt x="307" y="487"/>
                    </a:lnTo>
                    <a:lnTo>
                      <a:pt x="307" y="494"/>
                    </a:lnTo>
                    <a:lnTo>
                      <a:pt x="307" y="494"/>
                    </a:lnTo>
                    <a:lnTo>
                      <a:pt x="307" y="501"/>
                    </a:lnTo>
                    <a:lnTo>
                      <a:pt x="303" y="506"/>
                    </a:lnTo>
                    <a:lnTo>
                      <a:pt x="298" y="509"/>
                    </a:lnTo>
                    <a:lnTo>
                      <a:pt x="291" y="511"/>
                    </a:lnTo>
                    <a:lnTo>
                      <a:pt x="291" y="511"/>
                    </a:lnTo>
                    <a:lnTo>
                      <a:pt x="286" y="509"/>
                    </a:lnTo>
                    <a:lnTo>
                      <a:pt x="281" y="506"/>
                    </a:lnTo>
                    <a:lnTo>
                      <a:pt x="278" y="501"/>
                    </a:lnTo>
                    <a:lnTo>
                      <a:pt x="276" y="494"/>
                    </a:lnTo>
                    <a:lnTo>
                      <a:pt x="276" y="494"/>
                    </a:lnTo>
                    <a:lnTo>
                      <a:pt x="278" y="487"/>
                    </a:lnTo>
                    <a:lnTo>
                      <a:pt x="281" y="482"/>
                    </a:lnTo>
                    <a:lnTo>
                      <a:pt x="286" y="479"/>
                    </a:lnTo>
                    <a:lnTo>
                      <a:pt x="291" y="479"/>
                    </a:lnTo>
                    <a:lnTo>
                      <a:pt x="291" y="479"/>
                    </a:lnTo>
                    <a:close/>
                    <a:moveTo>
                      <a:pt x="233" y="479"/>
                    </a:moveTo>
                    <a:lnTo>
                      <a:pt x="233" y="479"/>
                    </a:lnTo>
                    <a:lnTo>
                      <a:pt x="233" y="479"/>
                    </a:lnTo>
                    <a:lnTo>
                      <a:pt x="240" y="479"/>
                    </a:lnTo>
                    <a:lnTo>
                      <a:pt x="245" y="482"/>
                    </a:lnTo>
                    <a:lnTo>
                      <a:pt x="249" y="487"/>
                    </a:lnTo>
                    <a:lnTo>
                      <a:pt x="249" y="494"/>
                    </a:lnTo>
                    <a:lnTo>
                      <a:pt x="249" y="494"/>
                    </a:lnTo>
                    <a:lnTo>
                      <a:pt x="249" y="501"/>
                    </a:lnTo>
                    <a:lnTo>
                      <a:pt x="245" y="506"/>
                    </a:lnTo>
                    <a:lnTo>
                      <a:pt x="240" y="509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28" y="509"/>
                    </a:lnTo>
                    <a:lnTo>
                      <a:pt x="223" y="506"/>
                    </a:lnTo>
                    <a:lnTo>
                      <a:pt x="220" y="501"/>
                    </a:lnTo>
                    <a:lnTo>
                      <a:pt x="218" y="494"/>
                    </a:lnTo>
                    <a:lnTo>
                      <a:pt x="218" y="494"/>
                    </a:lnTo>
                    <a:lnTo>
                      <a:pt x="220" y="487"/>
                    </a:lnTo>
                    <a:lnTo>
                      <a:pt x="223" y="482"/>
                    </a:lnTo>
                    <a:lnTo>
                      <a:pt x="228" y="479"/>
                    </a:lnTo>
                    <a:lnTo>
                      <a:pt x="233" y="479"/>
                    </a:lnTo>
                    <a:lnTo>
                      <a:pt x="233" y="479"/>
                    </a:lnTo>
                    <a:close/>
                    <a:moveTo>
                      <a:pt x="176" y="479"/>
                    </a:moveTo>
                    <a:lnTo>
                      <a:pt x="176" y="479"/>
                    </a:lnTo>
                    <a:lnTo>
                      <a:pt x="176" y="479"/>
                    </a:lnTo>
                    <a:lnTo>
                      <a:pt x="181" y="479"/>
                    </a:lnTo>
                    <a:lnTo>
                      <a:pt x="186" y="482"/>
                    </a:lnTo>
                    <a:lnTo>
                      <a:pt x="189" y="487"/>
                    </a:lnTo>
                    <a:lnTo>
                      <a:pt x="191" y="494"/>
                    </a:lnTo>
                    <a:lnTo>
                      <a:pt x="191" y="494"/>
                    </a:lnTo>
                    <a:lnTo>
                      <a:pt x="189" y="501"/>
                    </a:lnTo>
                    <a:lnTo>
                      <a:pt x="186" y="506"/>
                    </a:lnTo>
                    <a:lnTo>
                      <a:pt x="181" y="509"/>
                    </a:lnTo>
                    <a:lnTo>
                      <a:pt x="176" y="511"/>
                    </a:lnTo>
                    <a:lnTo>
                      <a:pt x="176" y="511"/>
                    </a:lnTo>
                    <a:lnTo>
                      <a:pt x="169" y="509"/>
                    </a:lnTo>
                    <a:lnTo>
                      <a:pt x="164" y="506"/>
                    </a:lnTo>
                    <a:lnTo>
                      <a:pt x="162" y="501"/>
                    </a:lnTo>
                    <a:lnTo>
                      <a:pt x="160" y="494"/>
                    </a:lnTo>
                    <a:lnTo>
                      <a:pt x="160" y="494"/>
                    </a:lnTo>
                    <a:lnTo>
                      <a:pt x="162" y="487"/>
                    </a:lnTo>
                    <a:lnTo>
                      <a:pt x="164" y="482"/>
                    </a:lnTo>
                    <a:lnTo>
                      <a:pt x="169" y="479"/>
                    </a:lnTo>
                    <a:lnTo>
                      <a:pt x="176" y="479"/>
                    </a:lnTo>
                    <a:lnTo>
                      <a:pt x="176" y="479"/>
                    </a:lnTo>
                    <a:close/>
                    <a:moveTo>
                      <a:pt x="118" y="479"/>
                    </a:moveTo>
                    <a:lnTo>
                      <a:pt x="118" y="479"/>
                    </a:lnTo>
                    <a:lnTo>
                      <a:pt x="118" y="479"/>
                    </a:lnTo>
                    <a:lnTo>
                      <a:pt x="123" y="479"/>
                    </a:lnTo>
                    <a:lnTo>
                      <a:pt x="128" y="482"/>
                    </a:lnTo>
                    <a:lnTo>
                      <a:pt x="131" y="487"/>
                    </a:lnTo>
                    <a:lnTo>
                      <a:pt x="133" y="494"/>
                    </a:lnTo>
                    <a:lnTo>
                      <a:pt x="133" y="494"/>
                    </a:lnTo>
                    <a:lnTo>
                      <a:pt x="131" y="501"/>
                    </a:lnTo>
                    <a:lnTo>
                      <a:pt x="128" y="506"/>
                    </a:lnTo>
                    <a:lnTo>
                      <a:pt x="123" y="509"/>
                    </a:lnTo>
                    <a:lnTo>
                      <a:pt x="118" y="511"/>
                    </a:lnTo>
                    <a:lnTo>
                      <a:pt x="118" y="511"/>
                    </a:lnTo>
                    <a:lnTo>
                      <a:pt x="111" y="509"/>
                    </a:lnTo>
                    <a:lnTo>
                      <a:pt x="106" y="506"/>
                    </a:lnTo>
                    <a:lnTo>
                      <a:pt x="102" y="501"/>
                    </a:lnTo>
                    <a:lnTo>
                      <a:pt x="102" y="494"/>
                    </a:lnTo>
                    <a:lnTo>
                      <a:pt x="102" y="494"/>
                    </a:lnTo>
                    <a:lnTo>
                      <a:pt x="102" y="487"/>
                    </a:lnTo>
                    <a:lnTo>
                      <a:pt x="106" y="482"/>
                    </a:lnTo>
                    <a:lnTo>
                      <a:pt x="111" y="479"/>
                    </a:lnTo>
                    <a:lnTo>
                      <a:pt x="118" y="479"/>
                    </a:lnTo>
                    <a:lnTo>
                      <a:pt x="118" y="479"/>
                    </a:lnTo>
                    <a:close/>
                    <a:moveTo>
                      <a:pt x="58" y="479"/>
                    </a:moveTo>
                    <a:lnTo>
                      <a:pt x="58" y="479"/>
                    </a:lnTo>
                    <a:lnTo>
                      <a:pt x="58" y="479"/>
                    </a:lnTo>
                    <a:lnTo>
                      <a:pt x="65" y="479"/>
                    </a:lnTo>
                    <a:lnTo>
                      <a:pt x="70" y="482"/>
                    </a:lnTo>
                    <a:lnTo>
                      <a:pt x="73" y="487"/>
                    </a:lnTo>
                    <a:lnTo>
                      <a:pt x="75" y="494"/>
                    </a:lnTo>
                    <a:lnTo>
                      <a:pt x="75" y="494"/>
                    </a:lnTo>
                    <a:lnTo>
                      <a:pt x="73" y="501"/>
                    </a:lnTo>
                    <a:lnTo>
                      <a:pt x="70" y="506"/>
                    </a:lnTo>
                    <a:lnTo>
                      <a:pt x="65" y="509"/>
                    </a:lnTo>
                    <a:lnTo>
                      <a:pt x="58" y="511"/>
                    </a:lnTo>
                    <a:lnTo>
                      <a:pt x="58" y="511"/>
                    </a:lnTo>
                    <a:lnTo>
                      <a:pt x="53" y="509"/>
                    </a:lnTo>
                    <a:lnTo>
                      <a:pt x="48" y="506"/>
                    </a:lnTo>
                    <a:lnTo>
                      <a:pt x="44" y="501"/>
                    </a:lnTo>
                    <a:lnTo>
                      <a:pt x="43" y="494"/>
                    </a:lnTo>
                    <a:lnTo>
                      <a:pt x="43" y="494"/>
                    </a:lnTo>
                    <a:lnTo>
                      <a:pt x="44" y="487"/>
                    </a:lnTo>
                    <a:lnTo>
                      <a:pt x="48" y="482"/>
                    </a:lnTo>
                    <a:lnTo>
                      <a:pt x="53" y="479"/>
                    </a:lnTo>
                    <a:lnTo>
                      <a:pt x="58" y="479"/>
                    </a:lnTo>
                    <a:lnTo>
                      <a:pt x="58" y="479"/>
                    </a:lnTo>
                    <a:close/>
                    <a:moveTo>
                      <a:pt x="1283" y="434"/>
                    </a:moveTo>
                    <a:lnTo>
                      <a:pt x="1283" y="434"/>
                    </a:lnTo>
                    <a:lnTo>
                      <a:pt x="1283" y="434"/>
                    </a:lnTo>
                    <a:lnTo>
                      <a:pt x="1289" y="436"/>
                    </a:lnTo>
                    <a:lnTo>
                      <a:pt x="1294" y="439"/>
                    </a:lnTo>
                    <a:lnTo>
                      <a:pt x="1298" y="444"/>
                    </a:lnTo>
                    <a:lnTo>
                      <a:pt x="1298" y="451"/>
                    </a:lnTo>
                    <a:lnTo>
                      <a:pt x="1298" y="451"/>
                    </a:lnTo>
                    <a:lnTo>
                      <a:pt x="1298" y="456"/>
                    </a:lnTo>
                    <a:lnTo>
                      <a:pt x="1294" y="461"/>
                    </a:lnTo>
                    <a:lnTo>
                      <a:pt x="1289" y="465"/>
                    </a:lnTo>
                    <a:lnTo>
                      <a:pt x="1283" y="467"/>
                    </a:lnTo>
                    <a:lnTo>
                      <a:pt x="1283" y="467"/>
                    </a:lnTo>
                    <a:lnTo>
                      <a:pt x="1277" y="465"/>
                    </a:lnTo>
                    <a:lnTo>
                      <a:pt x="1272" y="461"/>
                    </a:lnTo>
                    <a:lnTo>
                      <a:pt x="1269" y="456"/>
                    </a:lnTo>
                    <a:lnTo>
                      <a:pt x="1267" y="451"/>
                    </a:lnTo>
                    <a:lnTo>
                      <a:pt x="1267" y="451"/>
                    </a:lnTo>
                    <a:lnTo>
                      <a:pt x="1269" y="444"/>
                    </a:lnTo>
                    <a:lnTo>
                      <a:pt x="1272" y="439"/>
                    </a:lnTo>
                    <a:lnTo>
                      <a:pt x="1277" y="436"/>
                    </a:lnTo>
                    <a:lnTo>
                      <a:pt x="1283" y="434"/>
                    </a:lnTo>
                    <a:lnTo>
                      <a:pt x="1283" y="434"/>
                    </a:lnTo>
                    <a:close/>
                    <a:moveTo>
                      <a:pt x="1225" y="434"/>
                    </a:moveTo>
                    <a:lnTo>
                      <a:pt x="1225" y="434"/>
                    </a:lnTo>
                    <a:lnTo>
                      <a:pt x="1225" y="434"/>
                    </a:lnTo>
                    <a:lnTo>
                      <a:pt x="1231" y="436"/>
                    </a:lnTo>
                    <a:lnTo>
                      <a:pt x="1237" y="439"/>
                    </a:lnTo>
                    <a:lnTo>
                      <a:pt x="1240" y="444"/>
                    </a:lnTo>
                    <a:lnTo>
                      <a:pt x="1240" y="451"/>
                    </a:lnTo>
                    <a:lnTo>
                      <a:pt x="1240" y="451"/>
                    </a:lnTo>
                    <a:lnTo>
                      <a:pt x="1240" y="456"/>
                    </a:lnTo>
                    <a:lnTo>
                      <a:pt x="1237" y="461"/>
                    </a:lnTo>
                    <a:lnTo>
                      <a:pt x="1231" y="465"/>
                    </a:lnTo>
                    <a:lnTo>
                      <a:pt x="1225" y="467"/>
                    </a:lnTo>
                    <a:lnTo>
                      <a:pt x="1225" y="467"/>
                    </a:lnTo>
                    <a:lnTo>
                      <a:pt x="1219" y="465"/>
                    </a:lnTo>
                    <a:lnTo>
                      <a:pt x="1214" y="461"/>
                    </a:lnTo>
                    <a:lnTo>
                      <a:pt x="1211" y="456"/>
                    </a:lnTo>
                    <a:lnTo>
                      <a:pt x="1209" y="451"/>
                    </a:lnTo>
                    <a:lnTo>
                      <a:pt x="1209" y="451"/>
                    </a:lnTo>
                    <a:lnTo>
                      <a:pt x="1211" y="444"/>
                    </a:lnTo>
                    <a:lnTo>
                      <a:pt x="1214" y="439"/>
                    </a:lnTo>
                    <a:lnTo>
                      <a:pt x="1219" y="436"/>
                    </a:lnTo>
                    <a:lnTo>
                      <a:pt x="1225" y="434"/>
                    </a:lnTo>
                    <a:lnTo>
                      <a:pt x="1225" y="434"/>
                    </a:lnTo>
                    <a:close/>
                    <a:moveTo>
                      <a:pt x="1167" y="434"/>
                    </a:moveTo>
                    <a:lnTo>
                      <a:pt x="1167" y="434"/>
                    </a:lnTo>
                    <a:lnTo>
                      <a:pt x="1167" y="434"/>
                    </a:lnTo>
                    <a:lnTo>
                      <a:pt x="1172" y="436"/>
                    </a:lnTo>
                    <a:lnTo>
                      <a:pt x="1177" y="439"/>
                    </a:lnTo>
                    <a:lnTo>
                      <a:pt x="1180" y="444"/>
                    </a:lnTo>
                    <a:lnTo>
                      <a:pt x="1182" y="451"/>
                    </a:lnTo>
                    <a:lnTo>
                      <a:pt x="1182" y="451"/>
                    </a:lnTo>
                    <a:lnTo>
                      <a:pt x="1180" y="456"/>
                    </a:lnTo>
                    <a:lnTo>
                      <a:pt x="1177" y="461"/>
                    </a:lnTo>
                    <a:lnTo>
                      <a:pt x="1172" y="465"/>
                    </a:lnTo>
                    <a:lnTo>
                      <a:pt x="1167" y="467"/>
                    </a:lnTo>
                    <a:lnTo>
                      <a:pt x="1167" y="467"/>
                    </a:lnTo>
                    <a:lnTo>
                      <a:pt x="1160" y="465"/>
                    </a:lnTo>
                    <a:lnTo>
                      <a:pt x="1155" y="461"/>
                    </a:lnTo>
                    <a:lnTo>
                      <a:pt x="1153" y="456"/>
                    </a:lnTo>
                    <a:lnTo>
                      <a:pt x="1151" y="451"/>
                    </a:lnTo>
                    <a:lnTo>
                      <a:pt x="1151" y="451"/>
                    </a:lnTo>
                    <a:lnTo>
                      <a:pt x="1153" y="444"/>
                    </a:lnTo>
                    <a:lnTo>
                      <a:pt x="1155" y="439"/>
                    </a:lnTo>
                    <a:lnTo>
                      <a:pt x="1160" y="436"/>
                    </a:lnTo>
                    <a:lnTo>
                      <a:pt x="1167" y="434"/>
                    </a:lnTo>
                    <a:lnTo>
                      <a:pt x="1167" y="434"/>
                    </a:lnTo>
                    <a:close/>
                    <a:moveTo>
                      <a:pt x="1109" y="434"/>
                    </a:moveTo>
                    <a:lnTo>
                      <a:pt x="1109" y="434"/>
                    </a:lnTo>
                    <a:lnTo>
                      <a:pt x="1109" y="434"/>
                    </a:lnTo>
                    <a:lnTo>
                      <a:pt x="1114" y="436"/>
                    </a:lnTo>
                    <a:lnTo>
                      <a:pt x="1119" y="439"/>
                    </a:lnTo>
                    <a:lnTo>
                      <a:pt x="1122" y="444"/>
                    </a:lnTo>
                    <a:lnTo>
                      <a:pt x="1124" y="451"/>
                    </a:lnTo>
                    <a:lnTo>
                      <a:pt x="1124" y="451"/>
                    </a:lnTo>
                    <a:lnTo>
                      <a:pt x="1122" y="456"/>
                    </a:lnTo>
                    <a:lnTo>
                      <a:pt x="1119" y="461"/>
                    </a:lnTo>
                    <a:lnTo>
                      <a:pt x="1114" y="465"/>
                    </a:lnTo>
                    <a:lnTo>
                      <a:pt x="1109" y="467"/>
                    </a:lnTo>
                    <a:lnTo>
                      <a:pt x="1109" y="467"/>
                    </a:lnTo>
                    <a:lnTo>
                      <a:pt x="1102" y="465"/>
                    </a:lnTo>
                    <a:lnTo>
                      <a:pt x="1097" y="461"/>
                    </a:lnTo>
                    <a:lnTo>
                      <a:pt x="1093" y="456"/>
                    </a:lnTo>
                    <a:lnTo>
                      <a:pt x="1093" y="451"/>
                    </a:lnTo>
                    <a:lnTo>
                      <a:pt x="1093" y="451"/>
                    </a:lnTo>
                    <a:lnTo>
                      <a:pt x="1093" y="444"/>
                    </a:lnTo>
                    <a:lnTo>
                      <a:pt x="1097" y="439"/>
                    </a:lnTo>
                    <a:lnTo>
                      <a:pt x="1102" y="436"/>
                    </a:lnTo>
                    <a:lnTo>
                      <a:pt x="1109" y="434"/>
                    </a:lnTo>
                    <a:lnTo>
                      <a:pt x="1109" y="434"/>
                    </a:lnTo>
                    <a:close/>
                    <a:moveTo>
                      <a:pt x="1049" y="434"/>
                    </a:moveTo>
                    <a:lnTo>
                      <a:pt x="1049" y="434"/>
                    </a:lnTo>
                    <a:lnTo>
                      <a:pt x="1049" y="434"/>
                    </a:lnTo>
                    <a:lnTo>
                      <a:pt x="1056" y="436"/>
                    </a:lnTo>
                    <a:lnTo>
                      <a:pt x="1061" y="439"/>
                    </a:lnTo>
                    <a:lnTo>
                      <a:pt x="1065" y="444"/>
                    </a:lnTo>
                    <a:lnTo>
                      <a:pt x="1066" y="451"/>
                    </a:lnTo>
                    <a:lnTo>
                      <a:pt x="1066" y="451"/>
                    </a:lnTo>
                    <a:lnTo>
                      <a:pt x="1065" y="456"/>
                    </a:lnTo>
                    <a:lnTo>
                      <a:pt x="1061" y="461"/>
                    </a:lnTo>
                    <a:lnTo>
                      <a:pt x="1056" y="465"/>
                    </a:lnTo>
                    <a:lnTo>
                      <a:pt x="1049" y="467"/>
                    </a:lnTo>
                    <a:lnTo>
                      <a:pt x="1049" y="467"/>
                    </a:lnTo>
                    <a:lnTo>
                      <a:pt x="1044" y="465"/>
                    </a:lnTo>
                    <a:lnTo>
                      <a:pt x="1039" y="461"/>
                    </a:lnTo>
                    <a:lnTo>
                      <a:pt x="1036" y="456"/>
                    </a:lnTo>
                    <a:lnTo>
                      <a:pt x="1034" y="451"/>
                    </a:lnTo>
                    <a:lnTo>
                      <a:pt x="1034" y="451"/>
                    </a:lnTo>
                    <a:lnTo>
                      <a:pt x="1036" y="444"/>
                    </a:lnTo>
                    <a:lnTo>
                      <a:pt x="1039" y="439"/>
                    </a:lnTo>
                    <a:lnTo>
                      <a:pt x="1044" y="436"/>
                    </a:lnTo>
                    <a:lnTo>
                      <a:pt x="1049" y="434"/>
                    </a:lnTo>
                    <a:lnTo>
                      <a:pt x="1049" y="434"/>
                    </a:lnTo>
                    <a:close/>
                    <a:moveTo>
                      <a:pt x="991" y="434"/>
                    </a:moveTo>
                    <a:lnTo>
                      <a:pt x="991" y="434"/>
                    </a:lnTo>
                    <a:lnTo>
                      <a:pt x="991" y="434"/>
                    </a:lnTo>
                    <a:lnTo>
                      <a:pt x="998" y="436"/>
                    </a:lnTo>
                    <a:lnTo>
                      <a:pt x="1003" y="439"/>
                    </a:lnTo>
                    <a:lnTo>
                      <a:pt x="1007" y="444"/>
                    </a:lnTo>
                    <a:lnTo>
                      <a:pt x="1007" y="451"/>
                    </a:lnTo>
                    <a:lnTo>
                      <a:pt x="1007" y="451"/>
                    </a:lnTo>
                    <a:lnTo>
                      <a:pt x="1007" y="456"/>
                    </a:lnTo>
                    <a:lnTo>
                      <a:pt x="1003" y="461"/>
                    </a:lnTo>
                    <a:lnTo>
                      <a:pt x="998" y="465"/>
                    </a:lnTo>
                    <a:lnTo>
                      <a:pt x="991" y="467"/>
                    </a:lnTo>
                    <a:lnTo>
                      <a:pt x="991" y="467"/>
                    </a:lnTo>
                    <a:lnTo>
                      <a:pt x="986" y="465"/>
                    </a:lnTo>
                    <a:lnTo>
                      <a:pt x="981" y="461"/>
                    </a:lnTo>
                    <a:lnTo>
                      <a:pt x="978" y="456"/>
                    </a:lnTo>
                    <a:lnTo>
                      <a:pt x="976" y="451"/>
                    </a:lnTo>
                    <a:lnTo>
                      <a:pt x="976" y="451"/>
                    </a:lnTo>
                    <a:lnTo>
                      <a:pt x="978" y="444"/>
                    </a:lnTo>
                    <a:lnTo>
                      <a:pt x="981" y="439"/>
                    </a:lnTo>
                    <a:lnTo>
                      <a:pt x="986" y="436"/>
                    </a:lnTo>
                    <a:lnTo>
                      <a:pt x="991" y="434"/>
                    </a:lnTo>
                    <a:lnTo>
                      <a:pt x="991" y="434"/>
                    </a:lnTo>
                    <a:close/>
                    <a:moveTo>
                      <a:pt x="933" y="434"/>
                    </a:moveTo>
                    <a:lnTo>
                      <a:pt x="933" y="434"/>
                    </a:lnTo>
                    <a:lnTo>
                      <a:pt x="933" y="434"/>
                    </a:lnTo>
                    <a:lnTo>
                      <a:pt x="939" y="436"/>
                    </a:lnTo>
                    <a:lnTo>
                      <a:pt x="944" y="439"/>
                    </a:lnTo>
                    <a:lnTo>
                      <a:pt x="947" y="444"/>
                    </a:lnTo>
                    <a:lnTo>
                      <a:pt x="949" y="451"/>
                    </a:lnTo>
                    <a:lnTo>
                      <a:pt x="949" y="451"/>
                    </a:lnTo>
                    <a:lnTo>
                      <a:pt x="947" y="456"/>
                    </a:lnTo>
                    <a:lnTo>
                      <a:pt x="944" y="461"/>
                    </a:lnTo>
                    <a:lnTo>
                      <a:pt x="939" y="465"/>
                    </a:lnTo>
                    <a:lnTo>
                      <a:pt x="933" y="467"/>
                    </a:lnTo>
                    <a:lnTo>
                      <a:pt x="933" y="467"/>
                    </a:lnTo>
                    <a:lnTo>
                      <a:pt x="927" y="465"/>
                    </a:lnTo>
                    <a:lnTo>
                      <a:pt x="923" y="461"/>
                    </a:lnTo>
                    <a:lnTo>
                      <a:pt x="920" y="456"/>
                    </a:lnTo>
                    <a:lnTo>
                      <a:pt x="918" y="451"/>
                    </a:lnTo>
                    <a:lnTo>
                      <a:pt x="918" y="451"/>
                    </a:lnTo>
                    <a:lnTo>
                      <a:pt x="920" y="444"/>
                    </a:lnTo>
                    <a:lnTo>
                      <a:pt x="923" y="439"/>
                    </a:lnTo>
                    <a:lnTo>
                      <a:pt x="927" y="436"/>
                    </a:lnTo>
                    <a:lnTo>
                      <a:pt x="933" y="434"/>
                    </a:lnTo>
                    <a:lnTo>
                      <a:pt x="933" y="434"/>
                    </a:lnTo>
                    <a:close/>
                    <a:moveTo>
                      <a:pt x="875" y="434"/>
                    </a:moveTo>
                    <a:lnTo>
                      <a:pt x="875" y="434"/>
                    </a:lnTo>
                    <a:lnTo>
                      <a:pt x="875" y="434"/>
                    </a:lnTo>
                    <a:lnTo>
                      <a:pt x="881" y="436"/>
                    </a:lnTo>
                    <a:lnTo>
                      <a:pt x="886" y="439"/>
                    </a:lnTo>
                    <a:lnTo>
                      <a:pt x="889" y="444"/>
                    </a:lnTo>
                    <a:lnTo>
                      <a:pt x="891" y="451"/>
                    </a:lnTo>
                    <a:lnTo>
                      <a:pt x="891" y="451"/>
                    </a:lnTo>
                    <a:lnTo>
                      <a:pt x="889" y="456"/>
                    </a:lnTo>
                    <a:lnTo>
                      <a:pt x="886" y="461"/>
                    </a:lnTo>
                    <a:lnTo>
                      <a:pt x="881" y="465"/>
                    </a:lnTo>
                    <a:lnTo>
                      <a:pt x="875" y="467"/>
                    </a:lnTo>
                    <a:lnTo>
                      <a:pt x="875" y="467"/>
                    </a:lnTo>
                    <a:lnTo>
                      <a:pt x="869" y="465"/>
                    </a:lnTo>
                    <a:lnTo>
                      <a:pt x="864" y="461"/>
                    </a:lnTo>
                    <a:lnTo>
                      <a:pt x="860" y="456"/>
                    </a:lnTo>
                    <a:lnTo>
                      <a:pt x="860" y="451"/>
                    </a:lnTo>
                    <a:lnTo>
                      <a:pt x="860" y="451"/>
                    </a:lnTo>
                    <a:lnTo>
                      <a:pt x="860" y="444"/>
                    </a:lnTo>
                    <a:lnTo>
                      <a:pt x="864" y="439"/>
                    </a:lnTo>
                    <a:lnTo>
                      <a:pt x="869" y="436"/>
                    </a:lnTo>
                    <a:lnTo>
                      <a:pt x="875" y="434"/>
                    </a:lnTo>
                    <a:lnTo>
                      <a:pt x="875" y="434"/>
                    </a:lnTo>
                    <a:close/>
                    <a:moveTo>
                      <a:pt x="816" y="434"/>
                    </a:moveTo>
                    <a:lnTo>
                      <a:pt x="816" y="434"/>
                    </a:lnTo>
                    <a:lnTo>
                      <a:pt x="816" y="434"/>
                    </a:lnTo>
                    <a:lnTo>
                      <a:pt x="823" y="436"/>
                    </a:lnTo>
                    <a:lnTo>
                      <a:pt x="828" y="439"/>
                    </a:lnTo>
                    <a:lnTo>
                      <a:pt x="831" y="444"/>
                    </a:lnTo>
                    <a:lnTo>
                      <a:pt x="833" y="451"/>
                    </a:lnTo>
                    <a:lnTo>
                      <a:pt x="833" y="451"/>
                    </a:lnTo>
                    <a:lnTo>
                      <a:pt x="831" y="456"/>
                    </a:lnTo>
                    <a:lnTo>
                      <a:pt x="828" y="461"/>
                    </a:lnTo>
                    <a:lnTo>
                      <a:pt x="823" y="465"/>
                    </a:lnTo>
                    <a:lnTo>
                      <a:pt x="816" y="467"/>
                    </a:lnTo>
                    <a:lnTo>
                      <a:pt x="816" y="467"/>
                    </a:lnTo>
                    <a:lnTo>
                      <a:pt x="811" y="465"/>
                    </a:lnTo>
                    <a:lnTo>
                      <a:pt x="806" y="461"/>
                    </a:lnTo>
                    <a:lnTo>
                      <a:pt x="802" y="456"/>
                    </a:lnTo>
                    <a:lnTo>
                      <a:pt x="801" y="451"/>
                    </a:lnTo>
                    <a:lnTo>
                      <a:pt x="801" y="451"/>
                    </a:lnTo>
                    <a:lnTo>
                      <a:pt x="802" y="444"/>
                    </a:lnTo>
                    <a:lnTo>
                      <a:pt x="806" y="439"/>
                    </a:lnTo>
                    <a:lnTo>
                      <a:pt x="811" y="436"/>
                    </a:lnTo>
                    <a:lnTo>
                      <a:pt x="816" y="434"/>
                    </a:lnTo>
                    <a:lnTo>
                      <a:pt x="816" y="434"/>
                    </a:lnTo>
                    <a:close/>
                    <a:moveTo>
                      <a:pt x="758" y="434"/>
                    </a:moveTo>
                    <a:lnTo>
                      <a:pt x="758" y="434"/>
                    </a:lnTo>
                    <a:lnTo>
                      <a:pt x="758" y="434"/>
                    </a:lnTo>
                    <a:lnTo>
                      <a:pt x="765" y="436"/>
                    </a:lnTo>
                    <a:lnTo>
                      <a:pt x="770" y="439"/>
                    </a:lnTo>
                    <a:lnTo>
                      <a:pt x="773" y="444"/>
                    </a:lnTo>
                    <a:lnTo>
                      <a:pt x="773" y="451"/>
                    </a:lnTo>
                    <a:lnTo>
                      <a:pt x="773" y="451"/>
                    </a:lnTo>
                    <a:lnTo>
                      <a:pt x="773" y="456"/>
                    </a:lnTo>
                    <a:lnTo>
                      <a:pt x="770" y="461"/>
                    </a:lnTo>
                    <a:lnTo>
                      <a:pt x="765" y="465"/>
                    </a:lnTo>
                    <a:lnTo>
                      <a:pt x="758" y="467"/>
                    </a:lnTo>
                    <a:lnTo>
                      <a:pt x="758" y="467"/>
                    </a:lnTo>
                    <a:lnTo>
                      <a:pt x="753" y="465"/>
                    </a:lnTo>
                    <a:lnTo>
                      <a:pt x="748" y="461"/>
                    </a:lnTo>
                    <a:lnTo>
                      <a:pt x="744" y="456"/>
                    </a:lnTo>
                    <a:lnTo>
                      <a:pt x="743" y="451"/>
                    </a:lnTo>
                    <a:lnTo>
                      <a:pt x="743" y="451"/>
                    </a:lnTo>
                    <a:lnTo>
                      <a:pt x="744" y="444"/>
                    </a:lnTo>
                    <a:lnTo>
                      <a:pt x="748" y="439"/>
                    </a:lnTo>
                    <a:lnTo>
                      <a:pt x="753" y="436"/>
                    </a:lnTo>
                    <a:lnTo>
                      <a:pt x="758" y="434"/>
                    </a:lnTo>
                    <a:lnTo>
                      <a:pt x="758" y="434"/>
                    </a:lnTo>
                    <a:close/>
                    <a:moveTo>
                      <a:pt x="700" y="434"/>
                    </a:moveTo>
                    <a:lnTo>
                      <a:pt x="700" y="434"/>
                    </a:lnTo>
                    <a:lnTo>
                      <a:pt x="700" y="434"/>
                    </a:lnTo>
                    <a:lnTo>
                      <a:pt x="707" y="436"/>
                    </a:lnTo>
                    <a:lnTo>
                      <a:pt x="710" y="439"/>
                    </a:lnTo>
                    <a:lnTo>
                      <a:pt x="714" y="444"/>
                    </a:lnTo>
                    <a:lnTo>
                      <a:pt x="715" y="451"/>
                    </a:lnTo>
                    <a:lnTo>
                      <a:pt x="715" y="451"/>
                    </a:lnTo>
                    <a:lnTo>
                      <a:pt x="714" y="456"/>
                    </a:lnTo>
                    <a:lnTo>
                      <a:pt x="710" y="461"/>
                    </a:lnTo>
                    <a:lnTo>
                      <a:pt x="707" y="465"/>
                    </a:lnTo>
                    <a:lnTo>
                      <a:pt x="700" y="467"/>
                    </a:lnTo>
                    <a:lnTo>
                      <a:pt x="700" y="467"/>
                    </a:lnTo>
                    <a:lnTo>
                      <a:pt x="693" y="465"/>
                    </a:lnTo>
                    <a:lnTo>
                      <a:pt x="690" y="461"/>
                    </a:lnTo>
                    <a:lnTo>
                      <a:pt x="686" y="456"/>
                    </a:lnTo>
                    <a:lnTo>
                      <a:pt x="685" y="451"/>
                    </a:lnTo>
                    <a:lnTo>
                      <a:pt x="685" y="451"/>
                    </a:lnTo>
                    <a:lnTo>
                      <a:pt x="686" y="444"/>
                    </a:lnTo>
                    <a:lnTo>
                      <a:pt x="690" y="439"/>
                    </a:lnTo>
                    <a:lnTo>
                      <a:pt x="693" y="436"/>
                    </a:lnTo>
                    <a:lnTo>
                      <a:pt x="700" y="434"/>
                    </a:lnTo>
                    <a:lnTo>
                      <a:pt x="700" y="434"/>
                    </a:lnTo>
                    <a:close/>
                    <a:moveTo>
                      <a:pt x="642" y="434"/>
                    </a:moveTo>
                    <a:lnTo>
                      <a:pt x="642" y="434"/>
                    </a:lnTo>
                    <a:lnTo>
                      <a:pt x="642" y="434"/>
                    </a:lnTo>
                    <a:lnTo>
                      <a:pt x="647" y="436"/>
                    </a:lnTo>
                    <a:lnTo>
                      <a:pt x="652" y="439"/>
                    </a:lnTo>
                    <a:lnTo>
                      <a:pt x="656" y="444"/>
                    </a:lnTo>
                    <a:lnTo>
                      <a:pt x="658" y="451"/>
                    </a:lnTo>
                    <a:lnTo>
                      <a:pt x="658" y="451"/>
                    </a:lnTo>
                    <a:lnTo>
                      <a:pt x="656" y="456"/>
                    </a:lnTo>
                    <a:lnTo>
                      <a:pt x="652" y="461"/>
                    </a:lnTo>
                    <a:lnTo>
                      <a:pt x="647" y="465"/>
                    </a:lnTo>
                    <a:lnTo>
                      <a:pt x="642" y="467"/>
                    </a:lnTo>
                    <a:lnTo>
                      <a:pt x="642" y="467"/>
                    </a:lnTo>
                    <a:lnTo>
                      <a:pt x="635" y="465"/>
                    </a:lnTo>
                    <a:lnTo>
                      <a:pt x="630" y="461"/>
                    </a:lnTo>
                    <a:lnTo>
                      <a:pt x="627" y="456"/>
                    </a:lnTo>
                    <a:lnTo>
                      <a:pt x="627" y="451"/>
                    </a:lnTo>
                    <a:lnTo>
                      <a:pt x="627" y="451"/>
                    </a:lnTo>
                    <a:lnTo>
                      <a:pt x="627" y="444"/>
                    </a:lnTo>
                    <a:lnTo>
                      <a:pt x="630" y="439"/>
                    </a:lnTo>
                    <a:lnTo>
                      <a:pt x="635" y="436"/>
                    </a:lnTo>
                    <a:lnTo>
                      <a:pt x="642" y="434"/>
                    </a:lnTo>
                    <a:lnTo>
                      <a:pt x="642" y="434"/>
                    </a:lnTo>
                    <a:close/>
                    <a:moveTo>
                      <a:pt x="584" y="434"/>
                    </a:moveTo>
                    <a:lnTo>
                      <a:pt x="584" y="434"/>
                    </a:lnTo>
                    <a:lnTo>
                      <a:pt x="584" y="434"/>
                    </a:lnTo>
                    <a:lnTo>
                      <a:pt x="589" y="436"/>
                    </a:lnTo>
                    <a:lnTo>
                      <a:pt x="595" y="439"/>
                    </a:lnTo>
                    <a:lnTo>
                      <a:pt x="598" y="444"/>
                    </a:lnTo>
                    <a:lnTo>
                      <a:pt x="600" y="451"/>
                    </a:lnTo>
                    <a:lnTo>
                      <a:pt x="600" y="451"/>
                    </a:lnTo>
                    <a:lnTo>
                      <a:pt x="598" y="456"/>
                    </a:lnTo>
                    <a:lnTo>
                      <a:pt x="595" y="461"/>
                    </a:lnTo>
                    <a:lnTo>
                      <a:pt x="589" y="465"/>
                    </a:lnTo>
                    <a:lnTo>
                      <a:pt x="584" y="467"/>
                    </a:lnTo>
                    <a:lnTo>
                      <a:pt x="584" y="467"/>
                    </a:lnTo>
                    <a:lnTo>
                      <a:pt x="577" y="465"/>
                    </a:lnTo>
                    <a:lnTo>
                      <a:pt x="572" y="461"/>
                    </a:lnTo>
                    <a:lnTo>
                      <a:pt x="569" y="456"/>
                    </a:lnTo>
                    <a:lnTo>
                      <a:pt x="567" y="451"/>
                    </a:lnTo>
                    <a:lnTo>
                      <a:pt x="567" y="451"/>
                    </a:lnTo>
                    <a:lnTo>
                      <a:pt x="569" y="444"/>
                    </a:lnTo>
                    <a:lnTo>
                      <a:pt x="572" y="439"/>
                    </a:lnTo>
                    <a:lnTo>
                      <a:pt x="577" y="436"/>
                    </a:lnTo>
                    <a:lnTo>
                      <a:pt x="584" y="434"/>
                    </a:lnTo>
                    <a:lnTo>
                      <a:pt x="584" y="434"/>
                    </a:lnTo>
                    <a:close/>
                    <a:moveTo>
                      <a:pt x="525" y="434"/>
                    </a:moveTo>
                    <a:lnTo>
                      <a:pt x="525" y="434"/>
                    </a:lnTo>
                    <a:lnTo>
                      <a:pt x="525" y="434"/>
                    </a:lnTo>
                    <a:lnTo>
                      <a:pt x="531" y="436"/>
                    </a:lnTo>
                    <a:lnTo>
                      <a:pt x="537" y="439"/>
                    </a:lnTo>
                    <a:lnTo>
                      <a:pt x="540" y="444"/>
                    </a:lnTo>
                    <a:lnTo>
                      <a:pt x="540" y="451"/>
                    </a:lnTo>
                    <a:lnTo>
                      <a:pt x="540" y="451"/>
                    </a:lnTo>
                    <a:lnTo>
                      <a:pt x="540" y="456"/>
                    </a:lnTo>
                    <a:lnTo>
                      <a:pt x="537" y="461"/>
                    </a:lnTo>
                    <a:lnTo>
                      <a:pt x="531" y="465"/>
                    </a:lnTo>
                    <a:lnTo>
                      <a:pt x="525" y="467"/>
                    </a:lnTo>
                    <a:lnTo>
                      <a:pt x="525" y="467"/>
                    </a:lnTo>
                    <a:lnTo>
                      <a:pt x="520" y="465"/>
                    </a:lnTo>
                    <a:lnTo>
                      <a:pt x="514" y="461"/>
                    </a:lnTo>
                    <a:lnTo>
                      <a:pt x="511" y="456"/>
                    </a:lnTo>
                    <a:lnTo>
                      <a:pt x="509" y="451"/>
                    </a:lnTo>
                    <a:lnTo>
                      <a:pt x="509" y="451"/>
                    </a:lnTo>
                    <a:lnTo>
                      <a:pt x="511" y="444"/>
                    </a:lnTo>
                    <a:lnTo>
                      <a:pt x="514" y="439"/>
                    </a:lnTo>
                    <a:lnTo>
                      <a:pt x="520" y="436"/>
                    </a:lnTo>
                    <a:lnTo>
                      <a:pt x="525" y="434"/>
                    </a:lnTo>
                    <a:lnTo>
                      <a:pt x="525" y="434"/>
                    </a:lnTo>
                    <a:close/>
                    <a:moveTo>
                      <a:pt x="467" y="434"/>
                    </a:moveTo>
                    <a:lnTo>
                      <a:pt x="467" y="434"/>
                    </a:lnTo>
                    <a:lnTo>
                      <a:pt x="467" y="434"/>
                    </a:lnTo>
                    <a:lnTo>
                      <a:pt x="474" y="436"/>
                    </a:lnTo>
                    <a:lnTo>
                      <a:pt x="479" y="439"/>
                    </a:lnTo>
                    <a:lnTo>
                      <a:pt x="480" y="444"/>
                    </a:lnTo>
                    <a:lnTo>
                      <a:pt x="482" y="451"/>
                    </a:lnTo>
                    <a:lnTo>
                      <a:pt x="482" y="451"/>
                    </a:lnTo>
                    <a:lnTo>
                      <a:pt x="480" y="456"/>
                    </a:lnTo>
                    <a:lnTo>
                      <a:pt x="479" y="461"/>
                    </a:lnTo>
                    <a:lnTo>
                      <a:pt x="474" y="465"/>
                    </a:lnTo>
                    <a:lnTo>
                      <a:pt x="467" y="467"/>
                    </a:lnTo>
                    <a:lnTo>
                      <a:pt x="467" y="467"/>
                    </a:lnTo>
                    <a:lnTo>
                      <a:pt x="462" y="465"/>
                    </a:lnTo>
                    <a:lnTo>
                      <a:pt x="457" y="461"/>
                    </a:lnTo>
                    <a:lnTo>
                      <a:pt x="453" y="456"/>
                    </a:lnTo>
                    <a:lnTo>
                      <a:pt x="451" y="451"/>
                    </a:lnTo>
                    <a:lnTo>
                      <a:pt x="451" y="451"/>
                    </a:lnTo>
                    <a:lnTo>
                      <a:pt x="453" y="444"/>
                    </a:lnTo>
                    <a:lnTo>
                      <a:pt x="457" y="439"/>
                    </a:lnTo>
                    <a:lnTo>
                      <a:pt x="462" y="436"/>
                    </a:lnTo>
                    <a:lnTo>
                      <a:pt x="467" y="434"/>
                    </a:lnTo>
                    <a:lnTo>
                      <a:pt x="467" y="434"/>
                    </a:lnTo>
                    <a:close/>
                    <a:moveTo>
                      <a:pt x="409" y="434"/>
                    </a:moveTo>
                    <a:lnTo>
                      <a:pt x="409" y="434"/>
                    </a:lnTo>
                    <a:lnTo>
                      <a:pt x="409" y="434"/>
                    </a:lnTo>
                    <a:lnTo>
                      <a:pt x="414" y="436"/>
                    </a:lnTo>
                    <a:lnTo>
                      <a:pt x="419" y="439"/>
                    </a:lnTo>
                    <a:lnTo>
                      <a:pt x="423" y="444"/>
                    </a:lnTo>
                    <a:lnTo>
                      <a:pt x="424" y="451"/>
                    </a:lnTo>
                    <a:lnTo>
                      <a:pt x="424" y="451"/>
                    </a:lnTo>
                    <a:lnTo>
                      <a:pt x="423" y="456"/>
                    </a:lnTo>
                    <a:lnTo>
                      <a:pt x="419" y="461"/>
                    </a:lnTo>
                    <a:lnTo>
                      <a:pt x="414" y="465"/>
                    </a:lnTo>
                    <a:lnTo>
                      <a:pt x="409" y="467"/>
                    </a:lnTo>
                    <a:lnTo>
                      <a:pt x="409" y="467"/>
                    </a:lnTo>
                    <a:lnTo>
                      <a:pt x="402" y="465"/>
                    </a:lnTo>
                    <a:lnTo>
                      <a:pt x="397" y="461"/>
                    </a:lnTo>
                    <a:lnTo>
                      <a:pt x="394" y="456"/>
                    </a:lnTo>
                    <a:lnTo>
                      <a:pt x="394" y="451"/>
                    </a:lnTo>
                    <a:lnTo>
                      <a:pt x="394" y="451"/>
                    </a:lnTo>
                    <a:lnTo>
                      <a:pt x="394" y="444"/>
                    </a:lnTo>
                    <a:lnTo>
                      <a:pt x="397" y="439"/>
                    </a:lnTo>
                    <a:lnTo>
                      <a:pt x="402" y="436"/>
                    </a:lnTo>
                    <a:lnTo>
                      <a:pt x="409" y="434"/>
                    </a:lnTo>
                    <a:lnTo>
                      <a:pt x="409" y="434"/>
                    </a:lnTo>
                    <a:close/>
                    <a:moveTo>
                      <a:pt x="351" y="434"/>
                    </a:moveTo>
                    <a:lnTo>
                      <a:pt x="351" y="434"/>
                    </a:lnTo>
                    <a:lnTo>
                      <a:pt x="351" y="434"/>
                    </a:lnTo>
                    <a:lnTo>
                      <a:pt x="356" y="436"/>
                    </a:lnTo>
                    <a:lnTo>
                      <a:pt x="361" y="439"/>
                    </a:lnTo>
                    <a:lnTo>
                      <a:pt x="365" y="444"/>
                    </a:lnTo>
                    <a:lnTo>
                      <a:pt x="366" y="451"/>
                    </a:lnTo>
                    <a:lnTo>
                      <a:pt x="366" y="451"/>
                    </a:lnTo>
                    <a:lnTo>
                      <a:pt x="365" y="456"/>
                    </a:lnTo>
                    <a:lnTo>
                      <a:pt x="361" y="461"/>
                    </a:lnTo>
                    <a:lnTo>
                      <a:pt x="356" y="465"/>
                    </a:lnTo>
                    <a:lnTo>
                      <a:pt x="351" y="467"/>
                    </a:lnTo>
                    <a:lnTo>
                      <a:pt x="351" y="467"/>
                    </a:lnTo>
                    <a:lnTo>
                      <a:pt x="344" y="465"/>
                    </a:lnTo>
                    <a:lnTo>
                      <a:pt x="339" y="461"/>
                    </a:lnTo>
                    <a:lnTo>
                      <a:pt x="336" y="456"/>
                    </a:lnTo>
                    <a:lnTo>
                      <a:pt x="336" y="451"/>
                    </a:lnTo>
                    <a:lnTo>
                      <a:pt x="336" y="451"/>
                    </a:lnTo>
                    <a:lnTo>
                      <a:pt x="336" y="444"/>
                    </a:lnTo>
                    <a:lnTo>
                      <a:pt x="339" y="439"/>
                    </a:lnTo>
                    <a:lnTo>
                      <a:pt x="344" y="436"/>
                    </a:lnTo>
                    <a:lnTo>
                      <a:pt x="351" y="434"/>
                    </a:lnTo>
                    <a:lnTo>
                      <a:pt x="351" y="434"/>
                    </a:lnTo>
                    <a:close/>
                    <a:moveTo>
                      <a:pt x="291" y="434"/>
                    </a:moveTo>
                    <a:lnTo>
                      <a:pt x="291" y="434"/>
                    </a:lnTo>
                    <a:lnTo>
                      <a:pt x="291" y="434"/>
                    </a:lnTo>
                    <a:lnTo>
                      <a:pt x="298" y="436"/>
                    </a:lnTo>
                    <a:lnTo>
                      <a:pt x="303" y="439"/>
                    </a:lnTo>
                    <a:lnTo>
                      <a:pt x="307" y="444"/>
                    </a:lnTo>
                    <a:lnTo>
                      <a:pt x="307" y="451"/>
                    </a:lnTo>
                    <a:lnTo>
                      <a:pt x="307" y="451"/>
                    </a:lnTo>
                    <a:lnTo>
                      <a:pt x="307" y="456"/>
                    </a:lnTo>
                    <a:lnTo>
                      <a:pt x="303" y="461"/>
                    </a:lnTo>
                    <a:lnTo>
                      <a:pt x="298" y="465"/>
                    </a:lnTo>
                    <a:lnTo>
                      <a:pt x="291" y="467"/>
                    </a:lnTo>
                    <a:lnTo>
                      <a:pt x="291" y="467"/>
                    </a:lnTo>
                    <a:lnTo>
                      <a:pt x="286" y="465"/>
                    </a:lnTo>
                    <a:lnTo>
                      <a:pt x="281" y="461"/>
                    </a:lnTo>
                    <a:lnTo>
                      <a:pt x="278" y="456"/>
                    </a:lnTo>
                    <a:lnTo>
                      <a:pt x="276" y="451"/>
                    </a:lnTo>
                    <a:lnTo>
                      <a:pt x="276" y="451"/>
                    </a:lnTo>
                    <a:lnTo>
                      <a:pt x="278" y="444"/>
                    </a:lnTo>
                    <a:lnTo>
                      <a:pt x="281" y="439"/>
                    </a:lnTo>
                    <a:lnTo>
                      <a:pt x="286" y="436"/>
                    </a:lnTo>
                    <a:lnTo>
                      <a:pt x="291" y="434"/>
                    </a:lnTo>
                    <a:lnTo>
                      <a:pt x="291" y="434"/>
                    </a:lnTo>
                    <a:close/>
                    <a:moveTo>
                      <a:pt x="233" y="434"/>
                    </a:moveTo>
                    <a:lnTo>
                      <a:pt x="233" y="434"/>
                    </a:lnTo>
                    <a:lnTo>
                      <a:pt x="233" y="434"/>
                    </a:lnTo>
                    <a:lnTo>
                      <a:pt x="240" y="436"/>
                    </a:lnTo>
                    <a:lnTo>
                      <a:pt x="245" y="439"/>
                    </a:lnTo>
                    <a:lnTo>
                      <a:pt x="249" y="444"/>
                    </a:lnTo>
                    <a:lnTo>
                      <a:pt x="249" y="451"/>
                    </a:lnTo>
                    <a:lnTo>
                      <a:pt x="249" y="451"/>
                    </a:lnTo>
                    <a:lnTo>
                      <a:pt x="249" y="456"/>
                    </a:lnTo>
                    <a:lnTo>
                      <a:pt x="245" y="461"/>
                    </a:lnTo>
                    <a:lnTo>
                      <a:pt x="240" y="465"/>
                    </a:lnTo>
                    <a:lnTo>
                      <a:pt x="233" y="467"/>
                    </a:lnTo>
                    <a:lnTo>
                      <a:pt x="233" y="467"/>
                    </a:lnTo>
                    <a:lnTo>
                      <a:pt x="228" y="465"/>
                    </a:lnTo>
                    <a:lnTo>
                      <a:pt x="223" y="461"/>
                    </a:lnTo>
                    <a:lnTo>
                      <a:pt x="220" y="456"/>
                    </a:lnTo>
                    <a:lnTo>
                      <a:pt x="218" y="451"/>
                    </a:lnTo>
                    <a:lnTo>
                      <a:pt x="218" y="451"/>
                    </a:lnTo>
                    <a:lnTo>
                      <a:pt x="220" y="444"/>
                    </a:lnTo>
                    <a:lnTo>
                      <a:pt x="223" y="439"/>
                    </a:lnTo>
                    <a:lnTo>
                      <a:pt x="228" y="436"/>
                    </a:lnTo>
                    <a:lnTo>
                      <a:pt x="233" y="434"/>
                    </a:lnTo>
                    <a:lnTo>
                      <a:pt x="233" y="434"/>
                    </a:lnTo>
                    <a:close/>
                    <a:moveTo>
                      <a:pt x="176" y="434"/>
                    </a:moveTo>
                    <a:lnTo>
                      <a:pt x="176" y="434"/>
                    </a:lnTo>
                    <a:lnTo>
                      <a:pt x="176" y="434"/>
                    </a:lnTo>
                    <a:lnTo>
                      <a:pt x="181" y="436"/>
                    </a:lnTo>
                    <a:lnTo>
                      <a:pt x="186" y="439"/>
                    </a:lnTo>
                    <a:lnTo>
                      <a:pt x="189" y="444"/>
                    </a:lnTo>
                    <a:lnTo>
                      <a:pt x="191" y="451"/>
                    </a:lnTo>
                    <a:lnTo>
                      <a:pt x="191" y="451"/>
                    </a:lnTo>
                    <a:lnTo>
                      <a:pt x="189" y="456"/>
                    </a:lnTo>
                    <a:lnTo>
                      <a:pt x="186" y="461"/>
                    </a:lnTo>
                    <a:lnTo>
                      <a:pt x="181" y="465"/>
                    </a:lnTo>
                    <a:lnTo>
                      <a:pt x="176" y="467"/>
                    </a:lnTo>
                    <a:lnTo>
                      <a:pt x="176" y="467"/>
                    </a:lnTo>
                    <a:lnTo>
                      <a:pt x="169" y="465"/>
                    </a:lnTo>
                    <a:lnTo>
                      <a:pt x="164" y="461"/>
                    </a:lnTo>
                    <a:lnTo>
                      <a:pt x="162" y="456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2" y="444"/>
                    </a:lnTo>
                    <a:lnTo>
                      <a:pt x="164" y="439"/>
                    </a:lnTo>
                    <a:lnTo>
                      <a:pt x="169" y="436"/>
                    </a:lnTo>
                    <a:lnTo>
                      <a:pt x="176" y="434"/>
                    </a:lnTo>
                    <a:lnTo>
                      <a:pt x="176" y="434"/>
                    </a:lnTo>
                    <a:close/>
                    <a:moveTo>
                      <a:pt x="118" y="434"/>
                    </a:moveTo>
                    <a:lnTo>
                      <a:pt x="118" y="434"/>
                    </a:lnTo>
                    <a:lnTo>
                      <a:pt x="118" y="434"/>
                    </a:lnTo>
                    <a:lnTo>
                      <a:pt x="123" y="436"/>
                    </a:lnTo>
                    <a:lnTo>
                      <a:pt x="128" y="439"/>
                    </a:lnTo>
                    <a:lnTo>
                      <a:pt x="131" y="444"/>
                    </a:lnTo>
                    <a:lnTo>
                      <a:pt x="133" y="451"/>
                    </a:lnTo>
                    <a:lnTo>
                      <a:pt x="133" y="451"/>
                    </a:lnTo>
                    <a:lnTo>
                      <a:pt x="131" y="456"/>
                    </a:lnTo>
                    <a:lnTo>
                      <a:pt x="128" y="461"/>
                    </a:lnTo>
                    <a:lnTo>
                      <a:pt x="123" y="465"/>
                    </a:lnTo>
                    <a:lnTo>
                      <a:pt x="118" y="467"/>
                    </a:lnTo>
                    <a:lnTo>
                      <a:pt x="118" y="467"/>
                    </a:lnTo>
                    <a:lnTo>
                      <a:pt x="111" y="465"/>
                    </a:lnTo>
                    <a:lnTo>
                      <a:pt x="106" y="461"/>
                    </a:lnTo>
                    <a:lnTo>
                      <a:pt x="102" y="456"/>
                    </a:lnTo>
                    <a:lnTo>
                      <a:pt x="102" y="451"/>
                    </a:lnTo>
                    <a:lnTo>
                      <a:pt x="102" y="451"/>
                    </a:lnTo>
                    <a:lnTo>
                      <a:pt x="102" y="444"/>
                    </a:lnTo>
                    <a:lnTo>
                      <a:pt x="106" y="439"/>
                    </a:lnTo>
                    <a:lnTo>
                      <a:pt x="111" y="436"/>
                    </a:lnTo>
                    <a:lnTo>
                      <a:pt x="118" y="434"/>
                    </a:lnTo>
                    <a:lnTo>
                      <a:pt x="118" y="434"/>
                    </a:lnTo>
                    <a:close/>
                    <a:moveTo>
                      <a:pt x="58" y="434"/>
                    </a:moveTo>
                    <a:lnTo>
                      <a:pt x="58" y="434"/>
                    </a:lnTo>
                    <a:lnTo>
                      <a:pt x="58" y="434"/>
                    </a:lnTo>
                    <a:lnTo>
                      <a:pt x="65" y="436"/>
                    </a:lnTo>
                    <a:lnTo>
                      <a:pt x="70" y="439"/>
                    </a:lnTo>
                    <a:lnTo>
                      <a:pt x="73" y="444"/>
                    </a:lnTo>
                    <a:lnTo>
                      <a:pt x="75" y="451"/>
                    </a:lnTo>
                    <a:lnTo>
                      <a:pt x="75" y="451"/>
                    </a:lnTo>
                    <a:lnTo>
                      <a:pt x="73" y="456"/>
                    </a:lnTo>
                    <a:lnTo>
                      <a:pt x="70" y="461"/>
                    </a:lnTo>
                    <a:lnTo>
                      <a:pt x="65" y="465"/>
                    </a:lnTo>
                    <a:lnTo>
                      <a:pt x="58" y="467"/>
                    </a:lnTo>
                    <a:lnTo>
                      <a:pt x="58" y="467"/>
                    </a:lnTo>
                    <a:lnTo>
                      <a:pt x="53" y="465"/>
                    </a:lnTo>
                    <a:lnTo>
                      <a:pt x="48" y="461"/>
                    </a:lnTo>
                    <a:lnTo>
                      <a:pt x="44" y="456"/>
                    </a:lnTo>
                    <a:lnTo>
                      <a:pt x="43" y="451"/>
                    </a:lnTo>
                    <a:lnTo>
                      <a:pt x="43" y="451"/>
                    </a:lnTo>
                    <a:lnTo>
                      <a:pt x="44" y="444"/>
                    </a:lnTo>
                    <a:lnTo>
                      <a:pt x="48" y="439"/>
                    </a:lnTo>
                    <a:lnTo>
                      <a:pt x="53" y="436"/>
                    </a:lnTo>
                    <a:lnTo>
                      <a:pt x="58" y="434"/>
                    </a:lnTo>
                    <a:lnTo>
                      <a:pt x="58" y="434"/>
                    </a:lnTo>
                    <a:close/>
                    <a:moveTo>
                      <a:pt x="1283" y="392"/>
                    </a:moveTo>
                    <a:lnTo>
                      <a:pt x="1283" y="392"/>
                    </a:lnTo>
                    <a:lnTo>
                      <a:pt x="1283" y="392"/>
                    </a:lnTo>
                    <a:lnTo>
                      <a:pt x="1289" y="392"/>
                    </a:lnTo>
                    <a:lnTo>
                      <a:pt x="1294" y="395"/>
                    </a:lnTo>
                    <a:lnTo>
                      <a:pt x="1298" y="400"/>
                    </a:lnTo>
                    <a:lnTo>
                      <a:pt x="1298" y="407"/>
                    </a:lnTo>
                    <a:lnTo>
                      <a:pt x="1298" y="407"/>
                    </a:lnTo>
                    <a:lnTo>
                      <a:pt x="1298" y="414"/>
                    </a:lnTo>
                    <a:lnTo>
                      <a:pt x="1294" y="419"/>
                    </a:lnTo>
                    <a:lnTo>
                      <a:pt x="1289" y="422"/>
                    </a:lnTo>
                    <a:lnTo>
                      <a:pt x="1283" y="424"/>
                    </a:lnTo>
                    <a:lnTo>
                      <a:pt x="1283" y="424"/>
                    </a:lnTo>
                    <a:lnTo>
                      <a:pt x="1277" y="422"/>
                    </a:lnTo>
                    <a:lnTo>
                      <a:pt x="1272" y="419"/>
                    </a:lnTo>
                    <a:lnTo>
                      <a:pt x="1269" y="414"/>
                    </a:lnTo>
                    <a:lnTo>
                      <a:pt x="1267" y="407"/>
                    </a:lnTo>
                    <a:lnTo>
                      <a:pt x="1267" y="407"/>
                    </a:lnTo>
                    <a:lnTo>
                      <a:pt x="1269" y="400"/>
                    </a:lnTo>
                    <a:lnTo>
                      <a:pt x="1272" y="395"/>
                    </a:lnTo>
                    <a:lnTo>
                      <a:pt x="1277" y="392"/>
                    </a:lnTo>
                    <a:lnTo>
                      <a:pt x="1283" y="392"/>
                    </a:lnTo>
                    <a:lnTo>
                      <a:pt x="1283" y="392"/>
                    </a:lnTo>
                    <a:close/>
                    <a:moveTo>
                      <a:pt x="1225" y="392"/>
                    </a:moveTo>
                    <a:lnTo>
                      <a:pt x="1225" y="392"/>
                    </a:lnTo>
                    <a:lnTo>
                      <a:pt x="1225" y="392"/>
                    </a:lnTo>
                    <a:lnTo>
                      <a:pt x="1231" y="392"/>
                    </a:lnTo>
                    <a:lnTo>
                      <a:pt x="1237" y="395"/>
                    </a:lnTo>
                    <a:lnTo>
                      <a:pt x="1240" y="400"/>
                    </a:lnTo>
                    <a:lnTo>
                      <a:pt x="1240" y="407"/>
                    </a:lnTo>
                    <a:lnTo>
                      <a:pt x="1240" y="407"/>
                    </a:lnTo>
                    <a:lnTo>
                      <a:pt x="1240" y="414"/>
                    </a:lnTo>
                    <a:lnTo>
                      <a:pt x="1237" y="419"/>
                    </a:lnTo>
                    <a:lnTo>
                      <a:pt x="1231" y="422"/>
                    </a:lnTo>
                    <a:lnTo>
                      <a:pt x="1225" y="424"/>
                    </a:lnTo>
                    <a:lnTo>
                      <a:pt x="1225" y="424"/>
                    </a:lnTo>
                    <a:lnTo>
                      <a:pt x="1219" y="422"/>
                    </a:lnTo>
                    <a:lnTo>
                      <a:pt x="1214" y="419"/>
                    </a:lnTo>
                    <a:lnTo>
                      <a:pt x="1211" y="414"/>
                    </a:lnTo>
                    <a:lnTo>
                      <a:pt x="1209" y="407"/>
                    </a:lnTo>
                    <a:lnTo>
                      <a:pt x="1209" y="407"/>
                    </a:lnTo>
                    <a:lnTo>
                      <a:pt x="1211" y="400"/>
                    </a:lnTo>
                    <a:lnTo>
                      <a:pt x="1214" y="395"/>
                    </a:lnTo>
                    <a:lnTo>
                      <a:pt x="1219" y="392"/>
                    </a:lnTo>
                    <a:lnTo>
                      <a:pt x="1225" y="392"/>
                    </a:lnTo>
                    <a:lnTo>
                      <a:pt x="1225" y="392"/>
                    </a:lnTo>
                    <a:close/>
                    <a:moveTo>
                      <a:pt x="1167" y="392"/>
                    </a:moveTo>
                    <a:lnTo>
                      <a:pt x="1167" y="392"/>
                    </a:lnTo>
                    <a:lnTo>
                      <a:pt x="1167" y="392"/>
                    </a:lnTo>
                    <a:lnTo>
                      <a:pt x="1172" y="392"/>
                    </a:lnTo>
                    <a:lnTo>
                      <a:pt x="1177" y="395"/>
                    </a:lnTo>
                    <a:lnTo>
                      <a:pt x="1180" y="400"/>
                    </a:lnTo>
                    <a:lnTo>
                      <a:pt x="1182" y="407"/>
                    </a:lnTo>
                    <a:lnTo>
                      <a:pt x="1182" y="407"/>
                    </a:lnTo>
                    <a:lnTo>
                      <a:pt x="1180" y="414"/>
                    </a:lnTo>
                    <a:lnTo>
                      <a:pt x="1177" y="419"/>
                    </a:lnTo>
                    <a:lnTo>
                      <a:pt x="1172" y="422"/>
                    </a:lnTo>
                    <a:lnTo>
                      <a:pt x="1167" y="424"/>
                    </a:lnTo>
                    <a:lnTo>
                      <a:pt x="1167" y="424"/>
                    </a:lnTo>
                    <a:lnTo>
                      <a:pt x="1160" y="422"/>
                    </a:lnTo>
                    <a:lnTo>
                      <a:pt x="1155" y="419"/>
                    </a:lnTo>
                    <a:lnTo>
                      <a:pt x="1153" y="414"/>
                    </a:lnTo>
                    <a:lnTo>
                      <a:pt x="1151" y="407"/>
                    </a:lnTo>
                    <a:lnTo>
                      <a:pt x="1151" y="407"/>
                    </a:lnTo>
                    <a:lnTo>
                      <a:pt x="1153" y="400"/>
                    </a:lnTo>
                    <a:lnTo>
                      <a:pt x="1155" y="395"/>
                    </a:lnTo>
                    <a:lnTo>
                      <a:pt x="1160" y="392"/>
                    </a:lnTo>
                    <a:lnTo>
                      <a:pt x="1167" y="392"/>
                    </a:lnTo>
                    <a:lnTo>
                      <a:pt x="1167" y="392"/>
                    </a:lnTo>
                    <a:close/>
                    <a:moveTo>
                      <a:pt x="1109" y="392"/>
                    </a:moveTo>
                    <a:lnTo>
                      <a:pt x="1109" y="392"/>
                    </a:lnTo>
                    <a:lnTo>
                      <a:pt x="1109" y="392"/>
                    </a:lnTo>
                    <a:lnTo>
                      <a:pt x="1114" y="392"/>
                    </a:lnTo>
                    <a:lnTo>
                      <a:pt x="1119" y="395"/>
                    </a:lnTo>
                    <a:lnTo>
                      <a:pt x="1122" y="400"/>
                    </a:lnTo>
                    <a:lnTo>
                      <a:pt x="1124" y="407"/>
                    </a:lnTo>
                    <a:lnTo>
                      <a:pt x="1124" y="407"/>
                    </a:lnTo>
                    <a:lnTo>
                      <a:pt x="1122" y="414"/>
                    </a:lnTo>
                    <a:lnTo>
                      <a:pt x="1119" y="419"/>
                    </a:lnTo>
                    <a:lnTo>
                      <a:pt x="1114" y="422"/>
                    </a:lnTo>
                    <a:lnTo>
                      <a:pt x="1109" y="424"/>
                    </a:lnTo>
                    <a:lnTo>
                      <a:pt x="1109" y="424"/>
                    </a:lnTo>
                    <a:lnTo>
                      <a:pt x="1102" y="422"/>
                    </a:lnTo>
                    <a:lnTo>
                      <a:pt x="1097" y="419"/>
                    </a:lnTo>
                    <a:lnTo>
                      <a:pt x="1093" y="414"/>
                    </a:lnTo>
                    <a:lnTo>
                      <a:pt x="1093" y="407"/>
                    </a:lnTo>
                    <a:lnTo>
                      <a:pt x="1093" y="407"/>
                    </a:lnTo>
                    <a:lnTo>
                      <a:pt x="1093" y="400"/>
                    </a:lnTo>
                    <a:lnTo>
                      <a:pt x="1097" y="395"/>
                    </a:lnTo>
                    <a:lnTo>
                      <a:pt x="1102" y="392"/>
                    </a:lnTo>
                    <a:lnTo>
                      <a:pt x="1109" y="392"/>
                    </a:lnTo>
                    <a:lnTo>
                      <a:pt x="1109" y="392"/>
                    </a:lnTo>
                    <a:close/>
                    <a:moveTo>
                      <a:pt x="1049" y="392"/>
                    </a:moveTo>
                    <a:lnTo>
                      <a:pt x="1049" y="392"/>
                    </a:lnTo>
                    <a:lnTo>
                      <a:pt x="1049" y="392"/>
                    </a:lnTo>
                    <a:lnTo>
                      <a:pt x="1056" y="392"/>
                    </a:lnTo>
                    <a:lnTo>
                      <a:pt x="1061" y="395"/>
                    </a:lnTo>
                    <a:lnTo>
                      <a:pt x="1065" y="400"/>
                    </a:lnTo>
                    <a:lnTo>
                      <a:pt x="1066" y="407"/>
                    </a:lnTo>
                    <a:lnTo>
                      <a:pt x="1066" y="407"/>
                    </a:lnTo>
                    <a:lnTo>
                      <a:pt x="1065" y="414"/>
                    </a:lnTo>
                    <a:lnTo>
                      <a:pt x="1061" y="419"/>
                    </a:lnTo>
                    <a:lnTo>
                      <a:pt x="1056" y="422"/>
                    </a:lnTo>
                    <a:lnTo>
                      <a:pt x="1049" y="424"/>
                    </a:lnTo>
                    <a:lnTo>
                      <a:pt x="1049" y="424"/>
                    </a:lnTo>
                    <a:lnTo>
                      <a:pt x="1044" y="422"/>
                    </a:lnTo>
                    <a:lnTo>
                      <a:pt x="1039" y="419"/>
                    </a:lnTo>
                    <a:lnTo>
                      <a:pt x="1036" y="414"/>
                    </a:lnTo>
                    <a:lnTo>
                      <a:pt x="1034" y="407"/>
                    </a:lnTo>
                    <a:lnTo>
                      <a:pt x="1034" y="407"/>
                    </a:lnTo>
                    <a:lnTo>
                      <a:pt x="1036" y="400"/>
                    </a:lnTo>
                    <a:lnTo>
                      <a:pt x="1039" y="395"/>
                    </a:lnTo>
                    <a:lnTo>
                      <a:pt x="1044" y="392"/>
                    </a:lnTo>
                    <a:lnTo>
                      <a:pt x="1049" y="392"/>
                    </a:lnTo>
                    <a:lnTo>
                      <a:pt x="1049" y="392"/>
                    </a:lnTo>
                    <a:close/>
                    <a:moveTo>
                      <a:pt x="991" y="392"/>
                    </a:moveTo>
                    <a:lnTo>
                      <a:pt x="991" y="392"/>
                    </a:lnTo>
                    <a:lnTo>
                      <a:pt x="991" y="392"/>
                    </a:lnTo>
                    <a:lnTo>
                      <a:pt x="998" y="392"/>
                    </a:lnTo>
                    <a:lnTo>
                      <a:pt x="1003" y="395"/>
                    </a:lnTo>
                    <a:lnTo>
                      <a:pt x="1007" y="400"/>
                    </a:lnTo>
                    <a:lnTo>
                      <a:pt x="1007" y="407"/>
                    </a:lnTo>
                    <a:lnTo>
                      <a:pt x="1007" y="407"/>
                    </a:lnTo>
                    <a:lnTo>
                      <a:pt x="1007" y="414"/>
                    </a:lnTo>
                    <a:lnTo>
                      <a:pt x="1003" y="419"/>
                    </a:lnTo>
                    <a:lnTo>
                      <a:pt x="998" y="422"/>
                    </a:lnTo>
                    <a:lnTo>
                      <a:pt x="991" y="424"/>
                    </a:lnTo>
                    <a:lnTo>
                      <a:pt x="991" y="424"/>
                    </a:lnTo>
                    <a:lnTo>
                      <a:pt x="986" y="422"/>
                    </a:lnTo>
                    <a:lnTo>
                      <a:pt x="981" y="419"/>
                    </a:lnTo>
                    <a:lnTo>
                      <a:pt x="978" y="414"/>
                    </a:lnTo>
                    <a:lnTo>
                      <a:pt x="976" y="407"/>
                    </a:lnTo>
                    <a:lnTo>
                      <a:pt x="976" y="407"/>
                    </a:lnTo>
                    <a:lnTo>
                      <a:pt x="978" y="400"/>
                    </a:lnTo>
                    <a:lnTo>
                      <a:pt x="981" y="395"/>
                    </a:lnTo>
                    <a:lnTo>
                      <a:pt x="986" y="392"/>
                    </a:lnTo>
                    <a:lnTo>
                      <a:pt x="991" y="392"/>
                    </a:lnTo>
                    <a:lnTo>
                      <a:pt x="991" y="392"/>
                    </a:lnTo>
                    <a:close/>
                    <a:moveTo>
                      <a:pt x="933" y="392"/>
                    </a:moveTo>
                    <a:lnTo>
                      <a:pt x="933" y="392"/>
                    </a:lnTo>
                    <a:lnTo>
                      <a:pt x="933" y="392"/>
                    </a:lnTo>
                    <a:lnTo>
                      <a:pt x="939" y="392"/>
                    </a:lnTo>
                    <a:lnTo>
                      <a:pt x="944" y="395"/>
                    </a:lnTo>
                    <a:lnTo>
                      <a:pt x="947" y="400"/>
                    </a:lnTo>
                    <a:lnTo>
                      <a:pt x="949" y="407"/>
                    </a:lnTo>
                    <a:lnTo>
                      <a:pt x="949" y="407"/>
                    </a:lnTo>
                    <a:lnTo>
                      <a:pt x="947" y="414"/>
                    </a:lnTo>
                    <a:lnTo>
                      <a:pt x="944" y="419"/>
                    </a:lnTo>
                    <a:lnTo>
                      <a:pt x="939" y="422"/>
                    </a:lnTo>
                    <a:lnTo>
                      <a:pt x="933" y="424"/>
                    </a:lnTo>
                    <a:lnTo>
                      <a:pt x="933" y="424"/>
                    </a:lnTo>
                    <a:lnTo>
                      <a:pt x="927" y="422"/>
                    </a:lnTo>
                    <a:lnTo>
                      <a:pt x="923" y="419"/>
                    </a:lnTo>
                    <a:lnTo>
                      <a:pt x="920" y="414"/>
                    </a:lnTo>
                    <a:lnTo>
                      <a:pt x="918" y="407"/>
                    </a:lnTo>
                    <a:lnTo>
                      <a:pt x="918" y="407"/>
                    </a:lnTo>
                    <a:lnTo>
                      <a:pt x="920" y="400"/>
                    </a:lnTo>
                    <a:lnTo>
                      <a:pt x="923" y="395"/>
                    </a:lnTo>
                    <a:lnTo>
                      <a:pt x="927" y="392"/>
                    </a:lnTo>
                    <a:lnTo>
                      <a:pt x="933" y="392"/>
                    </a:lnTo>
                    <a:lnTo>
                      <a:pt x="933" y="392"/>
                    </a:lnTo>
                    <a:close/>
                    <a:moveTo>
                      <a:pt x="875" y="392"/>
                    </a:moveTo>
                    <a:lnTo>
                      <a:pt x="875" y="392"/>
                    </a:lnTo>
                    <a:lnTo>
                      <a:pt x="875" y="392"/>
                    </a:lnTo>
                    <a:lnTo>
                      <a:pt x="881" y="392"/>
                    </a:lnTo>
                    <a:lnTo>
                      <a:pt x="886" y="395"/>
                    </a:lnTo>
                    <a:lnTo>
                      <a:pt x="889" y="400"/>
                    </a:lnTo>
                    <a:lnTo>
                      <a:pt x="891" y="407"/>
                    </a:lnTo>
                    <a:lnTo>
                      <a:pt x="891" y="407"/>
                    </a:lnTo>
                    <a:lnTo>
                      <a:pt x="889" y="414"/>
                    </a:lnTo>
                    <a:lnTo>
                      <a:pt x="886" y="419"/>
                    </a:lnTo>
                    <a:lnTo>
                      <a:pt x="881" y="422"/>
                    </a:lnTo>
                    <a:lnTo>
                      <a:pt x="875" y="424"/>
                    </a:lnTo>
                    <a:lnTo>
                      <a:pt x="875" y="424"/>
                    </a:lnTo>
                    <a:lnTo>
                      <a:pt x="869" y="422"/>
                    </a:lnTo>
                    <a:lnTo>
                      <a:pt x="864" y="419"/>
                    </a:lnTo>
                    <a:lnTo>
                      <a:pt x="860" y="414"/>
                    </a:lnTo>
                    <a:lnTo>
                      <a:pt x="860" y="407"/>
                    </a:lnTo>
                    <a:lnTo>
                      <a:pt x="860" y="407"/>
                    </a:lnTo>
                    <a:lnTo>
                      <a:pt x="860" y="400"/>
                    </a:lnTo>
                    <a:lnTo>
                      <a:pt x="864" y="395"/>
                    </a:lnTo>
                    <a:lnTo>
                      <a:pt x="869" y="392"/>
                    </a:lnTo>
                    <a:lnTo>
                      <a:pt x="875" y="392"/>
                    </a:lnTo>
                    <a:lnTo>
                      <a:pt x="875" y="392"/>
                    </a:lnTo>
                    <a:close/>
                    <a:moveTo>
                      <a:pt x="816" y="392"/>
                    </a:moveTo>
                    <a:lnTo>
                      <a:pt x="816" y="392"/>
                    </a:lnTo>
                    <a:lnTo>
                      <a:pt x="816" y="392"/>
                    </a:lnTo>
                    <a:lnTo>
                      <a:pt x="823" y="392"/>
                    </a:lnTo>
                    <a:lnTo>
                      <a:pt x="828" y="395"/>
                    </a:lnTo>
                    <a:lnTo>
                      <a:pt x="831" y="400"/>
                    </a:lnTo>
                    <a:lnTo>
                      <a:pt x="833" y="407"/>
                    </a:lnTo>
                    <a:lnTo>
                      <a:pt x="833" y="407"/>
                    </a:lnTo>
                    <a:lnTo>
                      <a:pt x="831" y="414"/>
                    </a:lnTo>
                    <a:lnTo>
                      <a:pt x="828" y="419"/>
                    </a:lnTo>
                    <a:lnTo>
                      <a:pt x="823" y="422"/>
                    </a:lnTo>
                    <a:lnTo>
                      <a:pt x="816" y="424"/>
                    </a:lnTo>
                    <a:lnTo>
                      <a:pt x="816" y="424"/>
                    </a:lnTo>
                    <a:lnTo>
                      <a:pt x="811" y="422"/>
                    </a:lnTo>
                    <a:lnTo>
                      <a:pt x="806" y="419"/>
                    </a:lnTo>
                    <a:lnTo>
                      <a:pt x="802" y="414"/>
                    </a:lnTo>
                    <a:lnTo>
                      <a:pt x="801" y="407"/>
                    </a:lnTo>
                    <a:lnTo>
                      <a:pt x="801" y="407"/>
                    </a:lnTo>
                    <a:lnTo>
                      <a:pt x="802" y="400"/>
                    </a:lnTo>
                    <a:lnTo>
                      <a:pt x="806" y="395"/>
                    </a:lnTo>
                    <a:lnTo>
                      <a:pt x="811" y="392"/>
                    </a:lnTo>
                    <a:lnTo>
                      <a:pt x="816" y="392"/>
                    </a:lnTo>
                    <a:lnTo>
                      <a:pt x="816" y="392"/>
                    </a:lnTo>
                    <a:close/>
                    <a:moveTo>
                      <a:pt x="758" y="392"/>
                    </a:moveTo>
                    <a:lnTo>
                      <a:pt x="758" y="392"/>
                    </a:lnTo>
                    <a:lnTo>
                      <a:pt x="758" y="392"/>
                    </a:lnTo>
                    <a:lnTo>
                      <a:pt x="765" y="392"/>
                    </a:lnTo>
                    <a:lnTo>
                      <a:pt x="770" y="395"/>
                    </a:lnTo>
                    <a:lnTo>
                      <a:pt x="773" y="400"/>
                    </a:lnTo>
                    <a:lnTo>
                      <a:pt x="773" y="407"/>
                    </a:lnTo>
                    <a:lnTo>
                      <a:pt x="773" y="407"/>
                    </a:lnTo>
                    <a:lnTo>
                      <a:pt x="773" y="414"/>
                    </a:lnTo>
                    <a:lnTo>
                      <a:pt x="770" y="419"/>
                    </a:lnTo>
                    <a:lnTo>
                      <a:pt x="765" y="422"/>
                    </a:lnTo>
                    <a:lnTo>
                      <a:pt x="758" y="424"/>
                    </a:lnTo>
                    <a:lnTo>
                      <a:pt x="758" y="424"/>
                    </a:lnTo>
                    <a:lnTo>
                      <a:pt x="753" y="422"/>
                    </a:lnTo>
                    <a:lnTo>
                      <a:pt x="748" y="419"/>
                    </a:lnTo>
                    <a:lnTo>
                      <a:pt x="744" y="414"/>
                    </a:lnTo>
                    <a:lnTo>
                      <a:pt x="743" y="407"/>
                    </a:lnTo>
                    <a:lnTo>
                      <a:pt x="743" y="407"/>
                    </a:lnTo>
                    <a:lnTo>
                      <a:pt x="744" y="400"/>
                    </a:lnTo>
                    <a:lnTo>
                      <a:pt x="748" y="395"/>
                    </a:lnTo>
                    <a:lnTo>
                      <a:pt x="753" y="392"/>
                    </a:lnTo>
                    <a:lnTo>
                      <a:pt x="758" y="392"/>
                    </a:lnTo>
                    <a:lnTo>
                      <a:pt x="758" y="392"/>
                    </a:lnTo>
                    <a:close/>
                    <a:moveTo>
                      <a:pt x="700" y="392"/>
                    </a:moveTo>
                    <a:lnTo>
                      <a:pt x="700" y="392"/>
                    </a:lnTo>
                    <a:lnTo>
                      <a:pt x="700" y="392"/>
                    </a:lnTo>
                    <a:lnTo>
                      <a:pt x="707" y="392"/>
                    </a:lnTo>
                    <a:lnTo>
                      <a:pt x="710" y="395"/>
                    </a:lnTo>
                    <a:lnTo>
                      <a:pt x="714" y="400"/>
                    </a:lnTo>
                    <a:lnTo>
                      <a:pt x="715" y="407"/>
                    </a:lnTo>
                    <a:lnTo>
                      <a:pt x="715" y="407"/>
                    </a:lnTo>
                    <a:lnTo>
                      <a:pt x="714" y="414"/>
                    </a:lnTo>
                    <a:lnTo>
                      <a:pt x="710" y="419"/>
                    </a:lnTo>
                    <a:lnTo>
                      <a:pt x="707" y="422"/>
                    </a:lnTo>
                    <a:lnTo>
                      <a:pt x="700" y="424"/>
                    </a:lnTo>
                    <a:lnTo>
                      <a:pt x="700" y="424"/>
                    </a:lnTo>
                    <a:lnTo>
                      <a:pt x="693" y="422"/>
                    </a:lnTo>
                    <a:lnTo>
                      <a:pt x="690" y="419"/>
                    </a:lnTo>
                    <a:lnTo>
                      <a:pt x="686" y="414"/>
                    </a:lnTo>
                    <a:lnTo>
                      <a:pt x="685" y="407"/>
                    </a:lnTo>
                    <a:lnTo>
                      <a:pt x="685" y="407"/>
                    </a:lnTo>
                    <a:lnTo>
                      <a:pt x="686" y="400"/>
                    </a:lnTo>
                    <a:lnTo>
                      <a:pt x="690" y="395"/>
                    </a:lnTo>
                    <a:lnTo>
                      <a:pt x="693" y="392"/>
                    </a:lnTo>
                    <a:lnTo>
                      <a:pt x="700" y="392"/>
                    </a:lnTo>
                    <a:lnTo>
                      <a:pt x="700" y="392"/>
                    </a:lnTo>
                    <a:close/>
                    <a:moveTo>
                      <a:pt x="642" y="392"/>
                    </a:moveTo>
                    <a:lnTo>
                      <a:pt x="642" y="392"/>
                    </a:lnTo>
                    <a:lnTo>
                      <a:pt x="642" y="392"/>
                    </a:lnTo>
                    <a:lnTo>
                      <a:pt x="647" y="392"/>
                    </a:lnTo>
                    <a:lnTo>
                      <a:pt x="652" y="395"/>
                    </a:lnTo>
                    <a:lnTo>
                      <a:pt x="656" y="400"/>
                    </a:lnTo>
                    <a:lnTo>
                      <a:pt x="658" y="407"/>
                    </a:lnTo>
                    <a:lnTo>
                      <a:pt x="658" y="407"/>
                    </a:lnTo>
                    <a:lnTo>
                      <a:pt x="656" y="414"/>
                    </a:lnTo>
                    <a:lnTo>
                      <a:pt x="652" y="419"/>
                    </a:lnTo>
                    <a:lnTo>
                      <a:pt x="647" y="422"/>
                    </a:lnTo>
                    <a:lnTo>
                      <a:pt x="642" y="424"/>
                    </a:lnTo>
                    <a:lnTo>
                      <a:pt x="642" y="424"/>
                    </a:lnTo>
                    <a:lnTo>
                      <a:pt x="635" y="422"/>
                    </a:lnTo>
                    <a:lnTo>
                      <a:pt x="630" y="419"/>
                    </a:lnTo>
                    <a:lnTo>
                      <a:pt x="627" y="414"/>
                    </a:lnTo>
                    <a:lnTo>
                      <a:pt x="627" y="407"/>
                    </a:lnTo>
                    <a:lnTo>
                      <a:pt x="627" y="407"/>
                    </a:lnTo>
                    <a:lnTo>
                      <a:pt x="627" y="400"/>
                    </a:lnTo>
                    <a:lnTo>
                      <a:pt x="630" y="395"/>
                    </a:lnTo>
                    <a:lnTo>
                      <a:pt x="635" y="392"/>
                    </a:lnTo>
                    <a:lnTo>
                      <a:pt x="642" y="392"/>
                    </a:lnTo>
                    <a:lnTo>
                      <a:pt x="642" y="392"/>
                    </a:lnTo>
                    <a:close/>
                    <a:moveTo>
                      <a:pt x="584" y="392"/>
                    </a:moveTo>
                    <a:lnTo>
                      <a:pt x="584" y="392"/>
                    </a:lnTo>
                    <a:lnTo>
                      <a:pt x="584" y="392"/>
                    </a:lnTo>
                    <a:lnTo>
                      <a:pt x="589" y="392"/>
                    </a:lnTo>
                    <a:lnTo>
                      <a:pt x="595" y="395"/>
                    </a:lnTo>
                    <a:lnTo>
                      <a:pt x="598" y="400"/>
                    </a:lnTo>
                    <a:lnTo>
                      <a:pt x="600" y="407"/>
                    </a:lnTo>
                    <a:lnTo>
                      <a:pt x="600" y="407"/>
                    </a:lnTo>
                    <a:lnTo>
                      <a:pt x="598" y="414"/>
                    </a:lnTo>
                    <a:lnTo>
                      <a:pt x="595" y="419"/>
                    </a:lnTo>
                    <a:lnTo>
                      <a:pt x="589" y="422"/>
                    </a:lnTo>
                    <a:lnTo>
                      <a:pt x="584" y="424"/>
                    </a:lnTo>
                    <a:lnTo>
                      <a:pt x="584" y="424"/>
                    </a:lnTo>
                    <a:lnTo>
                      <a:pt x="577" y="422"/>
                    </a:lnTo>
                    <a:lnTo>
                      <a:pt x="572" y="419"/>
                    </a:lnTo>
                    <a:lnTo>
                      <a:pt x="569" y="414"/>
                    </a:lnTo>
                    <a:lnTo>
                      <a:pt x="567" y="407"/>
                    </a:lnTo>
                    <a:lnTo>
                      <a:pt x="567" y="407"/>
                    </a:lnTo>
                    <a:lnTo>
                      <a:pt x="569" y="400"/>
                    </a:lnTo>
                    <a:lnTo>
                      <a:pt x="572" y="395"/>
                    </a:lnTo>
                    <a:lnTo>
                      <a:pt x="577" y="392"/>
                    </a:lnTo>
                    <a:lnTo>
                      <a:pt x="584" y="392"/>
                    </a:lnTo>
                    <a:lnTo>
                      <a:pt x="584" y="392"/>
                    </a:lnTo>
                    <a:close/>
                    <a:moveTo>
                      <a:pt x="525" y="392"/>
                    </a:moveTo>
                    <a:lnTo>
                      <a:pt x="525" y="392"/>
                    </a:lnTo>
                    <a:lnTo>
                      <a:pt x="525" y="392"/>
                    </a:lnTo>
                    <a:lnTo>
                      <a:pt x="531" y="392"/>
                    </a:lnTo>
                    <a:lnTo>
                      <a:pt x="537" y="395"/>
                    </a:lnTo>
                    <a:lnTo>
                      <a:pt x="540" y="400"/>
                    </a:lnTo>
                    <a:lnTo>
                      <a:pt x="540" y="407"/>
                    </a:lnTo>
                    <a:lnTo>
                      <a:pt x="540" y="407"/>
                    </a:lnTo>
                    <a:lnTo>
                      <a:pt x="540" y="414"/>
                    </a:lnTo>
                    <a:lnTo>
                      <a:pt x="537" y="419"/>
                    </a:lnTo>
                    <a:lnTo>
                      <a:pt x="531" y="422"/>
                    </a:lnTo>
                    <a:lnTo>
                      <a:pt x="525" y="424"/>
                    </a:lnTo>
                    <a:lnTo>
                      <a:pt x="525" y="424"/>
                    </a:lnTo>
                    <a:lnTo>
                      <a:pt x="520" y="422"/>
                    </a:lnTo>
                    <a:lnTo>
                      <a:pt x="514" y="419"/>
                    </a:lnTo>
                    <a:lnTo>
                      <a:pt x="511" y="414"/>
                    </a:lnTo>
                    <a:lnTo>
                      <a:pt x="509" y="407"/>
                    </a:lnTo>
                    <a:lnTo>
                      <a:pt x="509" y="407"/>
                    </a:lnTo>
                    <a:lnTo>
                      <a:pt x="511" y="400"/>
                    </a:lnTo>
                    <a:lnTo>
                      <a:pt x="514" y="395"/>
                    </a:lnTo>
                    <a:lnTo>
                      <a:pt x="520" y="392"/>
                    </a:lnTo>
                    <a:lnTo>
                      <a:pt x="525" y="392"/>
                    </a:lnTo>
                    <a:lnTo>
                      <a:pt x="525" y="392"/>
                    </a:lnTo>
                    <a:close/>
                    <a:moveTo>
                      <a:pt x="467" y="392"/>
                    </a:moveTo>
                    <a:lnTo>
                      <a:pt x="467" y="392"/>
                    </a:lnTo>
                    <a:lnTo>
                      <a:pt x="467" y="392"/>
                    </a:lnTo>
                    <a:lnTo>
                      <a:pt x="474" y="392"/>
                    </a:lnTo>
                    <a:lnTo>
                      <a:pt x="479" y="395"/>
                    </a:lnTo>
                    <a:lnTo>
                      <a:pt x="480" y="400"/>
                    </a:lnTo>
                    <a:lnTo>
                      <a:pt x="482" y="407"/>
                    </a:lnTo>
                    <a:lnTo>
                      <a:pt x="482" y="407"/>
                    </a:lnTo>
                    <a:lnTo>
                      <a:pt x="480" y="414"/>
                    </a:lnTo>
                    <a:lnTo>
                      <a:pt x="479" y="419"/>
                    </a:lnTo>
                    <a:lnTo>
                      <a:pt x="474" y="422"/>
                    </a:lnTo>
                    <a:lnTo>
                      <a:pt x="467" y="424"/>
                    </a:lnTo>
                    <a:lnTo>
                      <a:pt x="467" y="424"/>
                    </a:lnTo>
                    <a:lnTo>
                      <a:pt x="462" y="422"/>
                    </a:lnTo>
                    <a:lnTo>
                      <a:pt x="457" y="419"/>
                    </a:lnTo>
                    <a:lnTo>
                      <a:pt x="453" y="414"/>
                    </a:lnTo>
                    <a:lnTo>
                      <a:pt x="451" y="407"/>
                    </a:lnTo>
                    <a:lnTo>
                      <a:pt x="451" y="407"/>
                    </a:lnTo>
                    <a:lnTo>
                      <a:pt x="453" y="400"/>
                    </a:lnTo>
                    <a:lnTo>
                      <a:pt x="457" y="395"/>
                    </a:lnTo>
                    <a:lnTo>
                      <a:pt x="462" y="392"/>
                    </a:lnTo>
                    <a:lnTo>
                      <a:pt x="467" y="392"/>
                    </a:lnTo>
                    <a:lnTo>
                      <a:pt x="467" y="392"/>
                    </a:lnTo>
                    <a:close/>
                    <a:moveTo>
                      <a:pt x="409" y="392"/>
                    </a:moveTo>
                    <a:lnTo>
                      <a:pt x="409" y="392"/>
                    </a:lnTo>
                    <a:lnTo>
                      <a:pt x="409" y="392"/>
                    </a:lnTo>
                    <a:lnTo>
                      <a:pt x="414" y="392"/>
                    </a:lnTo>
                    <a:lnTo>
                      <a:pt x="419" y="395"/>
                    </a:lnTo>
                    <a:lnTo>
                      <a:pt x="423" y="400"/>
                    </a:lnTo>
                    <a:lnTo>
                      <a:pt x="424" y="407"/>
                    </a:lnTo>
                    <a:lnTo>
                      <a:pt x="424" y="407"/>
                    </a:lnTo>
                    <a:lnTo>
                      <a:pt x="423" y="414"/>
                    </a:lnTo>
                    <a:lnTo>
                      <a:pt x="419" y="419"/>
                    </a:lnTo>
                    <a:lnTo>
                      <a:pt x="414" y="422"/>
                    </a:lnTo>
                    <a:lnTo>
                      <a:pt x="409" y="424"/>
                    </a:lnTo>
                    <a:lnTo>
                      <a:pt x="409" y="424"/>
                    </a:lnTo>
                    <a:lnTo>
                      <a:pt x="402" y="422"/>
                    </a:lnTo>
                    <a:lnTo>
                      <a:pt x="397" y="419"/>
                    </a:lnTo>
                    <a:lnTo>
                      <a:pt x="394" y="414"/>
                    </a:lnTo>
                    <a:lnTo>
                      <a:pt x="394" y="407"/>
                    </a:lnTo>
                    <a:lnTo>
                      <a:pt x="394" y="407"/>
                    </a:lnTo>
                    <a:lnTo>
                      <a:pt x="394" y="400"/>
                    </a:lnTo>
                    <a:lnTo>
                      <a:pt x="397" y="395"/>
                    </a:lnTo>
                    <a:lnTo>
                      <a:pt x="402" y="392"/>
                    </a:lnTo>
                    <a:lnTo>
                      <a:pt x="409" y="392"/>
                    </a:lnTo>
                    <a:lnTo>
                      <a:pt x="409" y="392"/>
                    </a:lnTo>
                    <a:close/>
                    <a:moveTo>
                      <a:pt x="351" y="392"/>
                    </a:moveTo>
                    <a:lnTo>
                      <a:pt x="351" y="392"/>
                    </a:lnTo>
                    <a:lnTo>
                      <a:pt x="351" y="392"/>
                    </a:lnTo>
                    <a:lnTo>
                      <a:pt x="356" y="392"/>
                    </a:lnTo>
                    <a:lnTo>
                      <a:pt x="361" y="395"/>
                    </a:lnTo>
                    <a:lnTo>
                      <a:pt x="365" y="400"/>
                    </a:lnTo>
                    <a:lnTo>
                      <a:pt x="366" y="407"/>
                    </a:lnTo>
                    <a:lnTo>
                      <a:pt x="366" y="407"/>
                    </a:lnTo>
                    <a:lnTo>
                      <a:pt x="365" y="414"/>
                    </a:lnTo>
                    <a:lnTo>
                      <a:pt x="361" y="419"/>
                    </a:lnTo>
                    <a:lnTo>
                      <a:pt x="356" y="422"/>
                    </a:lnTo>
                    <a:lnTo>
                      <a:pt x="351" y="424"/>
                    </a:lnTo>
                    <a:lnTo>
                      <a:pt x="351" y="424"/>
                    </a:lnTo>
                    <a:lnTo>
                      <a:pt x="344" y="422"/>
                    </a:lnTo>
                    <a:lnTo>
                      <a:pt x="339" y="419"/>
                    </a:lnTo>
                    <a:lnTo>
                      <a:pt x="336" y="414"/>
                    </a:lnTo>
                    <a:lnTo>
                      <a:pt x="336" y="407"/>
                    </a:lnTo>
                    <a:lnTo>
                      <a:pt x="336" y="407"/>
                    </a:lnTo>
                    <a:lnTo>
                      <a:pt x="336" y="400"/>
                    </a:lnTo>
                    <a:lnTo>
                      <a:pt x="339" y="395"/>
                    </a:lnTo>
                    <a:lnTo>
                      <a:pt x="344" y="392"/>
                    </a:lnTo>
                    <a:lnTo>
                      <a:pt x="351" y="392"/>
                    </a:lnTo>
                    <a:lnTo>
                      <a:pt x="351" y="392"/>
                    </a:lnTo>
                    <a:close/>
                    <a:moveTo>
                      <a:pt x="291" y="392"/>
                    </a:moveTo>
                    <a:lnTo>
                      <a:pt x="291" y="392"/>
                    </a:lnTo>
                    <a:lnTo>
                      <a:pt x="291" y="392"/>
                    </a:lnTo>
                    <a:lnTo>
                      <a:pt x="298" y="392"/>
                    </a:lnTo>
                    <a:lnTo>
                      <a:pt x="303" y="395"/>
                    </a:lnTo>
                    <a:lnTo>
                      <a:pt x="307" y="400"/>
                    </a:lnTo>
                    <a:lnTo>
                      <a:pt x="307" y="407"/>
                    </a:lnTo>
                    <a:lnTo>
                      <a:pt x="307" y="407"/>
                    </a:lnTo>
                    <a:lnTo>
                      <a:pt x="307" y="414"/>
                    </a:lnTo>
                    <a:lnTo>
                      <a:pt x="303" y="419"/>
                    </a:lnTo>
                    <a:lnTo>
                      <a:pt x="298" y="422"/>
                    </a:lnTo>
                    <a:lnTo>
                      <a:pt x="291" y="424"/>
                    </a:lnTo>
                    <a:lnTo>
                      <a:pt x="291" y="424"/>
                    </a:lnTo>
                    <a:lnTo>
                      <a:pt x="286" y="422"/>
                    </a:lnTo>
                    <a:lnTo>
                      <a:pt x="281" y="419"/>
                    </a:lnTo>
                    <a:lnTo>
                      <a:pt x="278" y="414"/>
                    </a:lnTo>
                    <a:lnTo>
                      <a:pt x="276" y="407"/>
                    </a:lnTo>
                    <a:lnTo>
                      <a:pt x="276" y="407"/>
                    </a:lnTo>
                    <a:lnTo>
                      <a:pt x="278" y="400"/>
                    </a:lnTo>
                    <a:lnTo>
                      <a:pt x="281" y="395"/>
                    </a:lnTo>
                    <a:lnTo>
                      <a:pt x="286" y="392"/>
                    </a:lnTo>
                    <a:lnTo>
                      <a:pt x="291" y="392"/>
                    </a:lnTo>
                    <a:lnTo>
                      <a:pt x="291" y="392"/>
                    </a:lnTo>
                    <a:close/>
                    <a:moveTo>
                      <a:pt x="233" y="392"/>
                    </a:moveTo>
                    <a:lnTo>
                      <a:pt x="233" y="392"/>
                    </a:lnTo>
                    <a:lnTo>
                      <a:pt x="233" y="392"/>
                    </a:lnTo>
                    <a:lnTo>
                      <a:pt x="240" y="392"/>
                    </a:lnTo>
                    <a:lnTo>
                      <a:pt x="245" y="395"/>
                    </a:lnTo>
                    <a:lnTo>
                      <a:pt x="249" y="400"/>
                    </a:lnTo>
                    <a:lnTo>
                      <a:pt x="249" y="407"/>
                    </a:lnTo>
                    <a:lnTo>
                      <a:pt x="249" y="407"/>
                    </a:lnTo>
                    <a:lnTo>
                      <a:pt x="249" y="414"/>
                    </a:lnTo>
                    <a:lnTo>
                      <a:pt x="245" y="419"/>
                    </a:lnTo>
                    <a:lnTo>
                      <a:pt x="240" y="422"/>
                    </a:lnTo>
                    <a:lnTo>
                      <a:pt x="233" y="424"/>
                    </a:lnTo>
                    <a:lnTo>
                      <a:pt x="233" y="424"/>
                    </a:lnTo>
                    <a:lnTo>
                      <a:pt x="228" y="422"/>
                    </a:lnTo>
                    <a:lnTo>
                      <a:pt x="223" y="419"/>
                    </a:lnTo>
                    <a:lnTo>
                      <a:pt x="220" y="414"/>
                    </a:lnTo>
                    <a:lnTo>
                      <a:pt x="218" y="407"/>
                    </a:lnTo>
                    <a:lnTo>
                      <a:pt x="218" y="407"/>
                    </a:lnTo>
                    <a:lnTo>
                      <a:pt x="220" y="400"/>
                    </a:lnTo>
                    <a:lnTo>
                      <a:pt x="223" y="395"/>
                    </a:lnTo>
                    <a:lnTo>
                      <a:pt x="228" y="392"/>
                    </a:lnTo>
                    <a:lnTo>
                      <a:pt x="233" y="392"/>
                    </a:lnTo>
                    <a:lnTo>
                      <a:pt x="233" y="392"/>
                    </a:lnTo>
                    <a:close/>
                    <a:moveTo>
                      <a:pt x="176" y="392"/>
                    </a:moveTo>
                    <a:lnTo>
                      <a:pt x="176" y="392"/>
                    </a:lnTo>
                    <a:lnTo>
                      <a:pt x="176" y="392"/>
                    </a:lnTo>
                    <a:lnTo>
                      <a:pt x="181" y="392"/>
                    </a:lnTo>
                    <a:lnTo>
                      <a:pt x="186" y="395"/>
                    </a:lnTo>
                    <a:lnTo>
                      <a:pt x="189" y="400"/>
                    </a:lnTo>
                    <a:lnTo>
                      <a:pt x="191" y="407"/>
                    </a:lnTo>
                    <a:lnTo>
                      <a:pt x="191" y="407"/>
                    </a:lnTo>
                    <a:lnTo>
                      <a:pt x="189" y="414"/>
                    </a:lnTo>
                    <a:lnTo>
                      <a:pt x="186" y="419"/>
                    </a:lnTo>
                    <a:lnTo>
                      <a:pt x="181" y="422"/>
                    </a:lnTo>
                    <a:lnTo>
                      <a:pt x="176" y="424"/>
                    </a:lnTo>
                    <a:lnTo>
                      <a:pt x="176" y="424"/>
                    </a:lnTo>
                    <a:lnTo>
                      <a:pt x="169" y="422"/>
                    </a:lnTo>
                    <a:lnTo>
                      <a:pt x="164" y="419"/>
                    </a:lnTo>
                    <a:lnTo>
                      <a:pt x="162" y="414"/>
                    </a:lnTo>
                    <a:lnTo>
                      <a:pt x="160" y="407"/>
                    </a:lnTo>
                    <a:lnTo>
                      <a:pt x="160" y="407"/>
                    </a:lnTo>
                    <a:lnTo>
                      <a:pt x="162" y="400"/>
                    </a:lnTo>
                    <a:lnTo>
                      <a:pt x="164" y="395"/>
                    </a:lnTo>
                    <a:lnTo>
                      <a:pt x="169" y="392"/>
                    </a:lnTo>
                    <a:lnTo>
                      <a:pt x="176" y="392"/>
                    </a:lnTo>
                    <a:lnTo>
                      <a:pt x="176" y="392"/>
                    </a:lnTo>
                    <a:close/>
                    <a:moveTo>
                      <a:pt x="118" y="392"/>
                    </a:moveTo>
                    <a:lnTo>
                      <a:pt x="118" y="392"/>
                    </a:lnTo>
                    <a:lnTo>
                      <a:pt x="118" y="392"/>
                    </a:lnTo>
                    <a:lnTo>
                      <a:pt x="123" y="392"/>
                    </a:lnTo>
                    <a:lnTo>
                      <a:pt x="128" y="395"/>
                    </a:lnTo>
                    <a:lnTo>
                      <a:pt x="131" y="400"/>
                    </a:lnTo>
                    <a:lnTo>
                      <a:pt x="133" y="407"/>
                    </a:lnTo>
                    <a:lnTo>
                      <a:pt x="133" y="407"/>
                    </a:lnTo>
                    <a:lnTo>
                      <a:pt x="131" y="414"/>
                    </a:lnTo>
                    <a:lnTo>
                      <a:pt x="128" y="419"/>
                    </a:lnTo>
                    <a:lnTo>
                      <a:pt x="123" y="422"/>
                    </a:lnTo>
                    <a:lnTo>
                      <a:pt x="118" y="424"/>
                    </a:lnTo>
                    <a:lnTo>
                      <a:pt x="118" y="424"/>
                    </a:lnTo>
                    <a:lnTo>
                      <a:pt x="111" y="422"/>
                    </a:lnTo>
                    <a:lnTo>
                      <a:pt x="106" y="419"/>
                    </a:lnTo>
                    <a:lnTo>
                      <a:pt x="102" y="414"/>
                    </a:lnTo>
                    <a:lnTo>
                      <a:pt x="102" y="407"/>
                    </a:lnTo>
                    <a:lnTo>
                      <a:pt x="102" y="407"/>
                    </a:lnTo>
                    <a:lnTo>
                      <a:pt x="102" y="400"/>
                    </a:lnTo>
                    <a:lnTo>
                      <a:pt x="106" y="395"/>
                    </a:lnTo>
                    <a:lnTo>
                      <a:pt x="111" y="392"/>
                    </a:lnTo>
                    <a:lnTo>
                      <a:pt x="118" y="392"/>
                    </a:lnTo>
                    <a:lnTo>
                      <a:pt x="118" y="392"/>
                    </a:lnTo>
                    <a:close/>
                    <a:moveTo>
                      <a:pt x="58" y="392"/>
                    </a:moveTo>
                    <a:lnTo>
                      <a:pt x="58" y="392"/>
                    </a:lnTo>
                    <a:lnTo>
                      <a:pt x="58" y="392"/>
                    </a:lnTo>
                    <a:lnTo>
                      <a:pt x="65" y="392"/>
                    </a:lnTo>
                    <a:lnTo>
                      <a:pt x="70" y="395"/>
                    </a:lnTo>
                    <a:lnTo>
                      <a:pt x="73" y="400"/>
                    </a:lnTo>
                    <a:lnTo>
                      <a:pt x="75" y="407"/>
                    </a:lnTo>
                    <a:lnTo>
                      <a:pt x="75" y="407"/>
                    </a:lnTo>
                    <a:lnTo>
                      <a:pt x="73" y="414"/>
                    </a:lnTo>
                    <a:lnTo>
                      <a:pt x="70" y="419"/>
                    </a:lnTo>
                    <a:lnTo>
                      <a:pt x="65" y="422"/>
                    </a:lnTo>
                    <a:lnTo>
                      <a:pt x="58" y="424"/>
                    </a:lnTo>
                    <a:lnTo>
                      <a:pt x="58" y="424"/>
                    </a:lnTo>
                    <a:lnTo>
                      <a:pt x="53" y="422"/>
                    </a:lnTo>
                    <a:lnTo>
                      <a:pt x="48" y="419"/>
                    </a:lnTo>
                    <a:lnTo>
                      <a:pt x="44" y="414"/>
                    </a:lnTo>
                    <a:lnTo>
                      <a:pt x="43" y="407"/>
                    </a:lnTo>
                    <a:lnTo>
                      <a:pt x="43" y="407"/>
                    </a:lnTo>
                    <a:lnTo>
                      <a:pt x="44" y="400"/>
                    </a:lnTo>
                    <a:lnTo>
                      <a:pt x="48" y="395"/>
                    </a:lnTo>
                    <a:lnTo>
                      <a:pt x="53" y="392"/>
                    </a:lnTo>
                    <a:lnTo>
                      <a:pt x="58" y="392"/>
                    </a:lnTo>
                    <a:lnTo>
                      <a:pt x="58" y="392"/>
                    </a:lnTo>
                    <a:close/>
                    <a:moveTo>
                      <a:pt x="1283" y="347"/>
                    </a:moveTo>
                    <a:lnTo>
                      <a:pt x="1283" y="347"/>
                    </a:lnTo>
                    <a:lnTo>
                      <a:pt x="1283" y="347"/>
                    </a:lnTo>
                    <a:lnTo>
                      <a:pt x="1289" y="349"/>
                    </a:lnTo>
                    <a:lnTo>
                      <a:pt x="1294" y="352"/>
                    </a:lnTo>
                    <a:lnTo>
                      <a:pt x="1298" y="358"/>
                    </a:lnTo>
                    <a:lnTo>
                      <a:pt x="1298" y="364"/>
                    </a:lnTo>
                    <a:lnTo>
                      <a:pt x="1298" y="364"/>
                    </a:lnTo>
                    <a:lnTo>
                      <a:pt x="1298" y="370"/>
                    </a:lnTo>
                    <a:lnTo>
                      <a:pt x="1294" y="375"/>
                    </a:lnTo>
                    <a:lnTo>
                      <a:pt x="1289" y="378"/>
                    </a:lnTo>
                    <a:lnTo>
                      <a:pt x="1283" y="380"/>
                    </a:lnTo>
                    <a:lnTo>
                      <a:pt x="1283" y="380"/>
                    </a:lnTo>
                    <a:lnTo>
                      <a:pt x="1277" y="378"/>
                    </a:lnTo>
                    <a:lnTo>
                      <a:pt x="1272" y="375"/>
                    </a:lnTo>
                    <a:lnTo>
                      <a:pt x="1269" y="370"/>
                    </a:lnTo>
                    <a:lnTo>
                      <a:pt x="1267" y="364"/>
                    </a:lnTo>
                    <a:lnTo>
                      <a:pt x="1267" y="364"/>
                    </a:lnTo>
                    <a:lnTo>
                      <a:pt x="1269" y="358"/>
                    </a:lnTo>
                    <a:lnTo>
                      <a:pt x="1272" y="352"/>
                    </a:lnTo>
                    <a:lnTo>
                      <a:pt x="1277" y="349"/>
                    </a:lnTo>
                    <a:lnTo>
                      <a:pt x="1283" y="347"/>
                    </a:lnTo>
                    <a:lnTo>
                      <a:pt x="1283" y="347"/>
                    </a:lnTo>
                    <a:close/>
                    <a:moveTo>
                      <a:pt x="1225" y="347"/>
                    </a:moveTo>
                    <a:lnTo>
                      <a:pt x="1225" y="347"/>
                    </a:lnTo>
                    <a:lnTo>
                      <a:pt x="1225" y="347"/>
                    </a:lnTo>
                    <a:lnTo>
                      <a:pt x="1231" y="349"/>
                    </a:lnTo>
                    <a:lnTo>
                      <a:pt x="1237" y="352"/>
                    </a:lnTo>
                    <a:lnTo>
                      <a:pt x="1240" y="358"/>
                    </a:lnTo>
                    <a:lnTo>
                      <a:pt x="1240" y="364"/>
                    </a:lnTo>
                    <a:lnTo>
                      <a:pt x="1240" y="364"/>
                    </a:lnTo>
                    <a:lnTo>
                      <a:pt x="1240" y="370"/>
                    </a:lnTo>
                    <a:lnTo>
                      <a:pt x="1237" y="375"/>
                    </a:lnTo>
                    <a:lnTo>
                      <a:pt x="1231" y="378"/>
                    </a:lnTo>
                    <a:lnTo>
                      <a:pt x="1225" y="380"/>
                    </a:lnTo>
                    <a:lnTo>
                      <a:pt x="1225" y="380"/>
                    </a:lnTo>
                    <a:lnTo>
                      <a:pt x="1219" y="378"/>
                    </a:lnTo>
                    <a:lnTo>
                      <a:pt x="1214" y="375"/>
                    </a:lnTo>
                    <a:lnTo>
                      <a:pt x="1211" y="370"/>
                    </a:lnTo>
                    <a:lnTo>
                      <a:pt x="1209" y="364"/>
                    </a:lnTo>
                    <a:lnTo>
                      <a:pt x="1209" y="364"/>
                    </a:lnTo>
                    <a:lnTo>
                      <a:pt x="1211" y="358"/>
                    </a:lnTo>
                    <a:lnTo>
                      <a:pt x="1214" y="352"/>
                    </a:lnTo>
                    <a:lnTo>
                      <a:pt x="1219" y="349"/>
                    </a:lnTo>
                    <a:lnTo>
                      <a:pt x="1225" y="347"/>
                    </a:lnTo>
                    <a:lnTo>
                      <a:pt x="1225" y="347"/>
                    </a:lnTo>
                    <a:close/>
                    <a:moveTo>
                      <a:pt x="1167" y="347"/>
                    </a:moveTo>
                    <a:lnTo>
                      <a:pt x="1167" y="347"/>
                    </a:lnTo>
                    <a:lnTo>
                      <a:pt x="1167" y="347"/>
                    </a:lnTo>
                    <a:lnTo>
                      <a:pt x="1172" y="349"/>
                    </a:lnTo>
                    <a:lnTo>
                      <a:pt x="1177" y="352"/>
                    </a:lnTo>
                    <a:lnTo>
                      <a:pt x="1180" y="358"/>
                    </a:lnTo>
                    <a:lnTo>
                      <a:pt x="1182" y="364"/>
                    </a:lnTo>
                    <a:lnTo>
                      <a:pt x="1182" y="364"/>
                    </a:lnTo>
                    <a:lnTo>
                      <a:pt x="1180" y="370"/>
                    </a:lnTo>
                    <a:lnTo>
                      <a:pt x="1177" y="375"/>
                    </a:lnTo>
                    <a:lnTo>
                      <a:pt x="1172" y="378"/>
                    </a:lnTo>
                    <a:lnTo>
                      <a:pt x="1167" y="380"/>
                    </a:lnTo>
                    <a:lnTo>
                      <a:pt x="1167" y="380"/>
                    </a:lnTo>
                    <a:lnTo>
                      <a:pt x="1160" y="378"/>
                    </a:lnTo>
                    <a:lnTo>
                      <a:pt x="1155" y="375"/>
                    </a:lnTo>
                    <a:lnTo>
                      <a:pt x="1153" y="370"/>
                    </a:lnTo>
                    <a:lnTo>
                      <a:pt x="1151" y="364"/>
                    </a:lnTo>
                    <a:lnTo>
                      <a:pt x="1151" y="364"/>
                    </a:lnTo>
                    <a:lnTo>
                      <a:pt x="1153" y="358"/>
                    </a:lnTo>
                    <a:lnTo>
                      <a:pt x="1155" y="352"/>
                    </a:lnTo>
                    <a:lnTo>
                      <a:pt x="1160" y="349"/>
                    </a:lnTo>
                    <a:lnTo>
                      <a:pt x="1167" y="347"/>
                    </a:lnTo>
                    <a:lnTo>
                      <a:pt x="1167" y="347"/>
                    </a:lnTo>
                    <a:close/>
                    <a:moveTo>
                      <a:pt x="1109" y="347"/>
                    </a:moveTo>
                    <a:lnTo>
                      <a:pt x="1109" y="347"/>
                    </a:lnTo>
                    <a:lnTo>
                      <a:pt x="1109" y="347"/>
                    </a:lnTo>
                    <a:lnTo>
                      <a:pt x="1114" y="349"/>
                    </a:lnTo>
                    <a:lnTo>
                      <a:pt x="1119" y="352"/>
                    </a:lnTo>
                    <a:lnTo>
                      <a:pt x="1122" y="358"/>
                    </a:lnTo>
                    <a:lnTo>
                      <a:pt x="1124" y="364"/>
                    </a:lnTo>
                    <a:lnTo>
                      <a:pt x="1124" y="364"/>
                    </a:lnTo>
                    <a:lnTo>
                      <a:pt x="1122" y="370"/>
                    </a:lnTo>
                    <a:lnTo>
                      <a:pt x="1119" y="375"/>
                    </a:lnTo>
                    <a:lnTo>
                      <a:pt x="1114" y="378"/>
                    </a:lnTo>
                    <a:lnTo>
                      <a:pt x="1109" y="380"/>
                    </a:lnTo>
                    <a:lnTo>
                      <a:pt x="1109" y="380"/>
                    </a:lnTo>
                    <a:lnTo>
                      <a:pt x="1102" y="378"/>
                    </a:lnTo>
                    <a:lnTo>
                      <a:pt x="1097" y="375"/>
                    </a:lnTo>
                    <a:lnTo>
                      <a:pt x="1093" y="370"/>
                    </a:lnTo>
                    <a:lnTo>
                      <a:pt x="1093" y="364"/>
                    </a:lnTo>
                    <a:lnTo>
                      <a:pt x="1093" y="364"/>
                    </a:lnTo>
                    <a:lnTo>
                      <a:pt x="1093" y="358"/>
                    </a:lnTo>
                    <a:lnTo>
                      <a:pt x="1097" y="352"/>
                    </a:lnTo>
                    <a:lnTo>
                      <a:pt x="1102" y="349"/>
                    </a:lnTo>
                    <a:lnTo>
                      <a:pt x="1109" y="347"/>
                    </a:lnTo>
                    <a:lnTo>
                      <a:pt x="1109" y="347"/>
                    </a:lnTo>
                    <a:close/>
                    <a:moveTo>
                      <a:pt x="1049" y="347"/>
                    </a:moveTo>
                    <a:lnTo>
                      <a:pt x="1049" y="347"/>
                    </a:lnTo>
                    <a:lnTo>
                      <a:pt x="1049" y="347"/>
                    </a:lnTo>
                    <a:lnTo>
                      <a:pt x="1056" y="349"/>
                    </a:lnTo>
                    <a:lnTo>
                      <a:pt x="1061" y="352"/>
                    </a:lnTo>
                    <a:lnTo>
                      <a:pt x="1065" y="358"/>
                    </a:lnTo>
                    <a:lnTo>
                      <a:pt x="1066" y="364"/>
                    </a:lnTo>
                    <a:lnTo>
                      <a:pt x="1066" y="364"/>
                    </a:lnTo>
                    <a:lnTo>
                      <a:pt x="1065" y="370"/>
                    </a:lnTo>
                    <a:lnTo>
                      <a:pt x="1061" y="375"/>
                    </a:lnTo>
                    <a:lnTo>
                      <a:pt x="1056" y="378"/>
                    </a:lnTo>
                    <a:lnTo>
                      <a:pt x="1049" y="380"/>
                    </a:lnTo>
                    <a:lnTo>
                      <a:pt x="1049" y="380"/>
                    </a:lnTo>
                    <a:lnTo>
                      <a:pt x="1044" y="378"/>
                    </a:lnTo>
                    <a:lnTo>
                      <a:pt x="1039" y="375"/>
                    </a:lnTo>
                    <a:lnTo>
                      <a:pt x="1036" y="370"/>
                    </a:lnTo>
                    <a:lnTo>
                      <a:pt x="1034" y="364"/>
                    </a:lnTo>
                    <a:lnTo>
                      <a:pt x="1034" y="364"/>
                    </a:lnTo>
                    <a:lnTo>
                      <a:pt x="1036" y="358"/>
                    </a:lnTo>
                    <a:lnTo>
                      <a:pt x="1039" y="352"/>
                    </a:lnTo>
                    <a:lnTo>
                      <a:pt x="1044" y="349"/>
                    </a:lnTo>
                    <a:lnTo>
                      <a:pt x="1049" y="347"/>
                    </a:lnTo>
                    <a:lnTo>
                      <a:pt x="1049" y="347"/>
                    </a:lnTo>
                    <a:close/>
                    <a:moveTo>
                      <a:pt x="991" y="347"/>
                    </a:moveTo>
                    <a:lnTo>
                      <a:pt x="991" y="347"/>
                    </a:lnTo>
                    <a:lnTo>
                      <a:pt x="991" y="347"/>
                    </a:lnTo>
                    <a:lnTo>
                      <a:pt x="998" y="349"/>
                    </a:lnTo>
                    <a:lnTo>
                      <a:pt x="1003" y="352"/>
                    </a:lnTo>
                    <a:lnTo>
                      <a:pt x="1007" y="358"/>
                    </a:lnTo>
                    <a:lnTo>
                      <a:pt x="1007" y="364"/>
                    </a:lnTo>
                    <a:lnTo>
                      <a:pt x="1007" y="364"/>
                    </a:lnTo>
                    <a:lnTo>
                      <a:pt x="1007" y="370"/>
                    </a:lnTo>
                    <a:lnTo>
                      <a:pt x="1003" y="375"/>
                    </a:lnTo>
                    <a:lnTo>
                      <a:pt x="998" y="378"/>
                    </a:lnTo>
                    <a:lnTo>
                      <a:pt x="991" y="380"/>
                    </a:lnTo>
                    <a:lnTo>
                      <a:pt x="991" y="380"/>
                    </a:lnTo>
                    <a:lnTo>
                      <a:pt x="986" y="378"/>
                    </a:lnTo>
                    <a:lnTo>
                      <a:pt x="981" y="375"/>
                    </a:lnTo>
                    <a:lnTo>
                      <a:pt x="978" y="370"/>
                    </a:lnTo>
                    <a:lnTo>
                      <a:pt x="976" y="364"/>
                    </a:lnTo>
                    <a:lnTo>
                      <a:pt x="976" y="364"/>
                    </a:lnTo>
                    <a:lnTo>
                      <a:pt x="978" y="358"/>
                    </a:lnTo>
                    <a:lnTo>
                      <a:pt x="981" y="352"/>
                    </a:lnTo>
                    <a:lnTo>
                      <a:pt x="986" y="349"/>
                    </a:lnTo>
                    <a:lnTo>
                      <a:pt x="991" y="347"/>
                    </a:lnTo>
                    <a:lnTo>
                      <a:pt x="991" y="347"/>
                    </a:lnTo>
                    <a:close/>
                    <a:moveTo>
                      <a:pt x="933" y="347"/>
                    </a:moveTo>
                    <a:lnTo>
                      <a:pt x="933" y="347"/>
                    </a:lnTo>
                    <a:lnTo>
                      <a:pt x="933" y="347"/>
                    </a:lnTo>
                    <a:lnTo>
                      <a:pt x="939" y="349"/>
                    </a:lnTo>
                    <a:lnTo>
                      <a:pt x="944" y="352"/>
                    </a:lnTo>
                    <a:lnTo>
                      <a:pt x="947" y="358"/>
                    </a:lnTo>
                    <a:lnTo>
                      <a:pt x="949" y="364"/>
                    </a:lnTo>
                    <a:lnTo>
                      <a:pt x="949" y="364"/>
                    </a:lnTo>
                    <a:lnTo>
                      <a:pt x="947" y="370"/>
                    </a:lnTo>
                    <a:lnTo>
                      <a:pt x="944" y="375"/>
                    </a:lnTo>
                    <a:lnTo>
                      <a:pt x="939" y="378"/>
                    </a:lnTo>
                    <a:lnTo>
                      <a:pt x="933" y="380"/>
                    </a:lnTo>
                    <a:lnTo>
                      <a:pt x="933" y="380"/>
                    </a:lnTo>
                    <a:lnTo>
                      <a:pt x="927" y="378"/>
                    </a:lnTo>
                    <a:lnTo>
                      <a:pt x="923" y="375"/>
                    </a:lnTo>
                    <a:lnTo>
                      <a:pt x="920" y="370"/>
                    </a:lnTo>
                    <a:lnTo>
                      <a:pt x="918" y="364"/>
                    </a:lnTo>
                    <a:lnTo>
                      <a:pt x="918" y="364"/>
                    </a:lnTo>
                    <a:lnTo>
                      <a:pt x="920" y="358"/>
                    </a:lnTo>
                    <a:lnTo>
                      <a:pt x="923" y="352"/>
                    </a:lnTo>
                    <a:lnTo>
                      <a:pt x="927" y="349"/>
                    </a:lnTo>
                    <a:lnTo>
                      <a:pt x="933" y="347"/>
                    </a:lnTo>
                    <a:lnTo>
                      <a:pt x="933" y="347"/>
                    </a:lnTo>
                    <a:close/>
                    <a:moveTo>
                      <a:pt x="875" y="347"/>
                    </a:moveTo>
                    <a:lnTo>
                      <a:pt x="875" y="347"/>
                    </a:lnTo>
                    <a:lnTo>
                      <a:pt x="875" y="347"/>
                    </a:lnTo>
                    <a:lnTo>
                      <a:pt x="881" y="349"/>
                    </a:lnTo>
                    <a:lnTo>
                      <a:pt x="886" y="352"/>
                    </a:lnTo>
                    <a:lnTo>
                      <a:pt x="889" y="358"/>
                    </a:lnTo>
                    <a:lnTo>
                      <a:pt x="891" y="364"/>
                    </a:lnTo>
                    <a:lnTo>
                      <a:pt x="891" y="364"/>
                    </a:lnTo>
                    <a:lnTo>
                      <a:pt x="889" y="370"/>
                    </a:lnTo>
                    <a:lnTo>
                      <a:pt x="886" y="375"/>
                    </a:lnTo>
                    <a:lnTo>
                      <a:pt x="881" y="378"/>
                    </a:lnTo>
                    <a:lnTo>
                      <a:pt x="875" y="380"/>
                    </a:lnTo>
                    <a:lnTo>
                      <a:pt x="875" y="380"/>
                    </a:lnTo>
                    <a:lnTo>
                      <a:pt x="869" y="378"/>
                    </a:lnTo>
                    <a:lnTo>
                      <a:pt x="864" y="375"/>
                    </a:lnTo>
                    <a:lnTo>
                      <a:pt x="860" y="370"/>
                    </a:lnTo>
                    <a:lnTo>
                      <a:pt x="860" y="364"/>
                    </a:lnTo>
                    <a:lnTo>
                      <a:pt x="860" y="364"/>
                    </a:lnTo>
                    <a:lnTo>
                      <a:pt x="860" y="358"/>
                    </a:lnTo>
                    <a:lnTo>
                      <a:pt x="864" y="352"/>
                    </a:lnTo>
                    <a:lnTo>
                      <a:pt x="869" y="349"/>
                    </a:lnTo>
                    <a:lnTo>
                      <a:pt x="875" y="347"/>
                    </a:lnTo>
                    <a:lnTo>
                      <a:pt x="875" y="347"/>
                    </a:lnTo>
                    <a:close/>
                    <a:moveTo>
                      <a:pt x="816" y="347"/>
                    </a:moveTo>
                    <a:lnTo>
                      <a:pt x="816" y="347"/>
                    </a:lnTo>
                    <a:lnTo>
                      <a:pt x="816" y="347"/>
                    </a:lnTo>
                    <a:lnTo>
                      <a:pt x="823" y="349"/>
                    </a:lnTo>
                    <a:lnTo>
                      <a:pt x="828" y="352"/>
                    </a:lnTo>
                    <a:lnTo>
                      <a:pt x="831" y="358"/>
                    </a:lnTo>
                    <a:lnTo>
                      <a:pt x="833" y="364"/>
                    </a:lnTo>
                    <a:lnTo>
                      <a:pt x="833" y="364"/>
                    </a:lnTo>
                    <a:lnTo>
                      <a:pt x="831" y="370"/>
                    </a:lnTo>
                    <a:lnTo>
                      <a:pt x="828" y="375"/>
                    </a:lnTo>
                    <a:lnTo>
                      <a:pt x="823" y="378"/>
                    </a:lnTo>
                    <a:lnTo>
                      <a:pt x="816" y="380"/>
                    </a:lnTo>
                    <a:lnTo>
                      <a:pt x="816" y="380"/>
                    </a:lnTo>
                    <a:lnTo>
                      <a:pt x="811" y="378"/>
                    </a:lnTo>
                    <a:lnTo>
                      <a:pt x="806" y="375"/>
                    </a:lnTo>
                    <a:lnTo>
                      <a:pt x="802" y="370"/>
                    </a:lnTo>
                    <a:lnTo>
                      <a:pt x="801" y="364"/>
                    </a:lnTo>
                    <a:lnTo>
                      <a:pt x="801" y="364"/>
                    </a:lnTo>
                    <a:lnTo>
                      <a:pt x="802" y="358"/>
                    </a:lnTo>
                    <a:lnTo>
                      <a:pt x="806" y="352"/>
                    </a:lnTo>
                    <a:lnTo>
                      <a:pt x="811" y="349"/>
                    </a:lnTo>
                    <a:lnTo>
                      <a:pt x="816" y="347"/>
                    </a:lnTo>
                    <a:lnTo>
                      <a:pt x="816" y="347"/>
                    </a:lnTo>
                    <a:close/>
                    <a:moveTo>
                      <a:pt x="758" y="347"/>
                    </a:moveTo>
                    <a:lnTo>
                      <a:pt x="758" y="347"/>
                    </a:lnTo>
                    <a:lnTo>
                      <a:pt x="758" y="347"/>
                    </a:lnTo>
                    <a:lnTo>
                      <a:pt x="765" y="349"/>
                    </a:lnTo>
                    <a:lnTo>
                      <a:pt x="770" y="352"/>
                    </a:lnTo>
                    <a:lnTo>
                      <a:pt x="773" y="358"/>
                    </a:lnTo>
                    <a:lnTo>
                      <a:pt x="773" y="364"/>
                    </a:lnTo>
                    <a:lnTo>
                      <a:pt x="773" y="364"/>
                    </a:lnTo>
                    <a:lnTo>
                      <a:pt x="773" y="370"/>
                    </a:lnTo>
                    <a:lnTo>
                      <a:pt x="770" y="375"/>
                    </a:lnTo>
                    <a:lnTo>
                      <a:pt x="765" y="378"/>
                    </a:lnTo>
                    <a:lnTo>
                      <a:pt x="758" y="380"/>
                    </a:lnTo>
                    <a:lnTo>
                      <a:pt x="758" y="380"/>
                    </a:lnTo>
                    <a:lnTo>
                      <a:pt x="753" y="378"/>
                    </a:lnTo>
                    <a:lnTo>
                      <a:pt x="748" y="375"/>
                    </a:lnTo>
                    <a:lnTo>
                      <a:pt x="744" y="370"/>
                    </a:lnTo>
                    <a:lnTo>
                      <a:pt x="743" y="364"/>
                    </a:lnTo>
                    <a:lnTo>
                      <a:pt x="743" y="364"/>
                    </a:lnTo>
                    <a:lnTo>
                      <a:pt x="744" y="358"/>
                    </a:lnTo>
                    <a:lnTo>
                      <a:pt x="748" y="352"/>
                    </a:lnTo>
                    <a:lnTo>
                      <a:pt x="753" y="349"/>
                    </a:lnTo>
                    <a:lnTo>
                      <a:pt x="758" y="347"/>
                    </a:lnTo>
                    <a:lnTo>
                      <a:pt x="758" y="347"/>
                    </a:lnTo>
                    <a:close/>
                    <a:moveTo>
                      <a:pt x="700" y="347"/>
                    </a:moveTo>
                    <a:lnTo>
                      <a:pt x="700" y="347"/>
                    </a:lnTo>
                    <a:lnTo>
                      <a:pt x="700" y="347"/>
                    </a:lnTo>
                    <a:lnTo>
                      <a:pt x="707" y="349"/>
                    </a:lnTo>
                    <a:lnTo>
                      <a:pt x="710" y="352"/>
                    </a:lnTo>
                    <a:lnTo>
                      <a:pt x="714" y="358"/>
                    </a:lnTo>
                    <a:lnTo>
                      <a:pt x="715" y="364"/>
                    </a:lnTo>
                    <a:lnTo>
                      <a:pt x="715" y="364"/>
                    </a:lnTo>
                    <a:lnTo>
                      <a:pt x="714" y="370"/>
                    </a:lnTo>
                    <a:lnTo>
                      <a:pt x="710" y="375"/>
                    </a:lnTo>
                    <a:lnTo>
                      <a:pt x="707" y="378"/>
                    </a:lnTo>
                    <a:lnTo>
                      <a:pt x="700" y="380"/>
                    </a:lnTo>
                    <a:lnTo>
                      <a:pt x="700" y="380"/>
                    </a:lnTo>
                    <a:lnTo>
                      <a:pt x="693" y="378"/>
                    </a:lnTo>
                    <a:lnTo>
                      <a:pt x="690" y="375"/>
                    </a:lnTo>
                    <a:lnTo>
                      <a:pt x="686" y="370"/>
                    </a:lnTo>
                    <a:lnTo>
                      <a:pt x="685" y="364"/>
                    </a:lnTo>
                    <a:lnTo>
                      <a:pt x="685" y="364"/>
                    </a:lnTo>
                    <a:lnTo>
                      <a:pt x="686" y="358"/>
                    </a:lnTo>
                    <a:lnTo>
                      <a:pt x="690" y="352"/>
                    </a:lnTo>
                    <a:lnTo>
                      <a:pt x="693" y="349"/>
                    </a:lnTo>
                    <a:lnTo>
                      <a:pt x="700" y="347"/>
                    </a:lnTo>
                    <a:lnTo>
                      <a:pt x="700" y="347"/>
                    </a:lnTo>
                    <a:close/>
                    <a:moveTo>
                      <a:pt x="642" y="347"/>
                    </a:moveTo>
                    <a:lnTo>
                      <a:pt x="642" y="347"/>
                    </a:lnTo>
                    <a:lnTo>
                      <a:pt x="642" y="347"/>
                    </a:lnTo>
                    <a:lnTo>
                      <a:pt x="647" y="349"/>
                    </a:lnTo>
                    <a:lnTo>
                      <a:pt x="652" y="352"/>
                    </a:lnTo>
                    <a:lnTo>
                      <a:pt x="656" y="358"/>
                    </a:lnTo>
                    <a:lnTo>
                      <a:pt x="658" y="364"/>
                    </a:lnTo>
                    <a:lnTo>
                      <a:pt x="658" y="364"/>
                    </a:lnTo>
                    <a:lnTo>
                      <a:pt x="656" y="370"/>
                    </a:lnTo>
                    <a:lnTo>
                      <a:pt x="652" y="375"/>
                    </a:lnTo>
                    <a:lnTo>
                      <a:pt x="647" y="378"/>
                    </a:lnTo>
                    <a:lnTo>
                      <a:pt x="642" y="380"/>
                    </a:lnTo>
                    <a:lnTo>
                      <a:pt x="642" y="380"/>
                    </a:lnTo>
                    <a:lnTo>
                      <a:pt x="635" y="378"/>
                    </a:lnTo>
                    <a:lnTo>
                      <a:pt x="630" y="375"/>
                    </a:lnTo>
                    <a:lnTo>
                      <a:pt x="627" y="370"/>
                    </a:lnTo>
                    <a:lnTo>
                      <a:pt x="627" y="364"/>
                    </a:lnTo>
                    <a:lnTo>
                      <a:pt x="627" y="364"/>
                    </a:lnTo>
                    <a:lnTo>
                      <a:pt x="627" y="358"/>
                    </a:lnTo>
                    <a:lnTo>
                      <a:pt x="630" y="352"/>
                    </a:lnTo>
                    <a:lnTo>
                      <a:pt x="635" y="349"/>
                    </a:lnTo>
                    <a:lnTo>
                      <a:pt x="642" y="347"/>
                    </a:lnTo>
                    <a:lnTo>
                      <a:pt x="642" y="347"/>
                    </a:lnTo>
                    <a:close/>
                    <a:moveTo>
                      <a:pt x="584" y="347"/>
                    </a:moveTo>
                    <a:lnTo>
                      <a:pt x="584" y="347"/>
                    </a:lnTo>
                    <a:lnTo>
                      <a:pt x="584" y="347"/>
                    </a:lnTo>
                    <a:lnTo>
                      <a:pt x="589" y="349"/>
                    </a:lnTo>
                    <a:lnTo>
                      <a:pt x="595" y="352"/>
                    </a:lnTo>
                    <a:lnTo>
                      <a:pt x="598" y="358"/>
                    </a:lnTo>
                    <a:lnTo>
                      <a:pt x="600" y="364"/>
                    </a:lnTo>
                    <a:lnTo>
                      <a:pt x="600" y="364"/>
                    </a:lnTo>
                    <a:lnTo>
                      <a:pt x="598" y="370"/>
                    </a:lnTo>
                    <a:lnTo>
                      <a:pt x="595" y="375"/>
                    </a:lnTo>
                    <a:lnTo>
                      <a:pt x="589" y="378"/>
                    </a:lnTo>
                    <a:lnTo>
                      <a:pt x="584" y="380"/>
                    </a:lnTo>
                    <a:lnTo>
                      <a:pt x="584" y="380"/>
                    </a:lnTo>
                    <a:lnTo>
                      <a:pt x="577" y="378"/>
                    </a:lnTo>
                    <a:lnTo>
                      <a:pt x="572" y="375"/>
                    </a:lnTo>
                    <a:lnTo>
                      <a:pt x="569" y="370"/>
                    </a:lnTo>
                    <a:lnTo>
                      <a:pt x="567" y="364"/>
                    </a:lnTo>
                    <a:lnTo>
                      <a:pt x="567" y="364"/>
                    </a:lnTo>
                    <a:lnTo>
                      <a:pt x="569" y="358"/>
                    </a:lnTo>
                    <a:lnTo>
                      <a:pt x="572" y="352"/>
                    </a:lnTo>
                    <a:lnTo>
                      <a:pt x="577" y="349"/>
                    </a:lnTo>
                    <a:lnTo>
                      <a:pt x="584" y="347"/>
                    </a:lnTo>
                    <a:lnTo>
                      <a:pt x="584" y="347"/>
                    </a:lnTo>
                    <a:close/>
                    <a:moveTo>
                      <a:pt x="525" y="347"/>
                    </a:moveTo>
                    <a:lnTo>
                      <a:pt x="525" y="347"/>
                    </a:lnTo>
                    <a:lnTo>
                      <a:pt x="525" y="347"/>
                    </a:lnTo>
                    <a:lnTo>
                      <a:pt x="531" y="349"/>
                    </a:lnTo>
                    <a:lnTo>
                      <a:pt x="537" y="352"/>
                    </a:lnTo>
                    <a:lnTo>
                      <a:pt x="540" y="358"/>
                    </a:lnTo>
                    <a:lnTo>
                      <a:pt x="540" y="364"/>
                    </a:lnTo>
                    <a:lnTo>
                      <a:pt x="540" y="364"/>
                    </a:lnTo>
                    <a:lnTo>
                      <a:pt x="540" y="370"/>
                    </a:lnTo>
                    <a:lnTo>
                      <a:pt x="537" y="375"/>
                    </a:lnTo>
                    <a:lnTo>
                      <a:pt x="531" y="378"/>
                    </a:lnTo>
                    <a:lnTo>
                      <a:pt x="525" y="380"/>
                    </a:lnTo>
                    <a:lnTo>
                      <a:pt x="525" y="380"/>
                    </a:lnTo>
                    <a:lnTo>
                      <a:pt x="520" y="378"/>
                    </a:lnTo>
                    <a:lnTo>
                      <a:pt x="514" y="375"/>
                    </a:lnTo>
                    <a:lnTo>
                      <a:pt x="511" y="370"/>
                    </a:lnTo>
                    <a:lnTo>
                      <a:pt x="509" y="364"/>
                    </a:lnTo>
                    <a:lnTo>
                      <a:pt x="509" y="364"/>
                    </a:lnTo>
                    <a:lnTo>
                      <a:pt x="511" y="358"/>
                    </a:lnTo>
                    <a:lnTo>
                      <a:pt x="514" y="352"/>
                    </a:lnTo>
                    <a:lnTo>
                      <a:pt x="520" y="349"/>
                    </a:lnTo>
                    <a:lnTo>
                      <a:pt x="525" y="347"/>
                    </a:lnTo>
                    <a:lnTo>
                      <a:pt x="525" y="347"/>
                    </a:lnTo>
                    <a:close/>
                    <a:moveTo>
                      <a:pt x="467" y="347"/>
                    </a:moveTo>
                    <a:lnTo>
                      <a:pt x="467" y="347"/>
                    </a:lnTo>
                    <a:lnTo>
                      <a:pt x="467" y="347"/>
                    </a:lnTo>
                    <a:lnTo>
                      <a:pt x="474" y="349"/>
                    </a:lnTo>
                    <a:lnTo>
                      <a:pt x="479" y="352"/>
                    </a:lnTo>
                    <a:lnTo>
                      <a:pt x="480" y="358"/>
                    </a:lnTo>
                    <a:lnTo>
                      <a:pt x="482" y="364"/>
                    </a:lnTo>
                    <a:lnTo>
                      <a:pt x="482" y="364"/>
                    </a:lnTo>
                    <a:lnTo>
                      <a:pt x="480" y="370"/>
                    </a:lnTo>
                    <a:lnTo>
                      <a:pt x="479" y="375"/>
                    </a:lnTo>
                    <a:lnTo>
                      <a:pt x="474" y="378"/>
                    </a:lnTo>
                    <a:lnTo>
                      <a:pt x="467" y="380"/>
                    </a:lnTo>
                    <a:lnTo>
                      <a:pt x="467" y="380"/>
                    </a:lnTo>
                    <a:lnTo>
                      <a:pt x="462" y="378"/>
                    </a:lnTo>
                    <a:lnTo>
                      <a:pt x="457" y="375"/>
                    </a:lnTo>
                    <a:lnTo>
                      <a:pt x="453" y="370"/>
                    </a:lnTo>
                    <a:lnTo>
                      <a:pt x="451" y="364"/>
                    </a:lnTo>
                    <a:lnTo>
                      <a:pt x="451" y="364"/>
                    </a:lnTo>
                    <a:lnTo>
                      <a:pt x="453" y="358"/>
                    </a:lnTo>
                    <a:lnTo>
                      <a:pt x="457" y="352"/>
                    </a:lnTo>
                    <a:lnTo>
                      <a:pt x="462" y="349"/>
                    </a:lnTo>
                    <a:lnTo>
                      <a:pt x="467" y="347"/>
                    </a:lnTo>
                    <a:lnTo>
                      <a:pt x="467" y="347"/>
                    </a:lnTo>
                    <a:close/>
                    <a:moveTo>
                      <a:pt x="409" y="347"/>
                    </a:moveTo>
                    <a:lnTo>
                      <a:pt x="409" y="347"/>
                    </a:lnTo>
                    <a:lnTo>
                      <a:pt x="409" y="347"/>
                    </a:lnTo>
                    <a:lnTo>
                      <a:pt x="414" y="349"/>
                    </a:lnTo>
                    <a:lnTo>
                      <a:pt x="419" y="352"/>
                    </a:lnTo>
                    <a:lnTo>
                      <a:pt x="423" y="358"/>
                    </a:lnTo>
                    <a:lnTo>
                      <a:pt x="424" y="364"/>
                    </a:lnTo>
                    <a:lnTo>
                      <a:pt x="424" y="364"/>
                    </a:lnTo>
                    <a:lnTo>
                      <a:pt x="423" y="370"/>
                    </a:lnTo>
                    <a:lnTo>
                      <a:pt x="419" y="375"/>
                    </a:lnTo>
                    <a:lnTo>
                      <a:pt x="414" y="378"/>
                    </a:lnTo>
                    <a:lnTo>
                      <a:pt x="409" y="380"/>
                    </a:lnTo>
                    <a:lnTo>
                      <a:pt x="409" y="380"/>
                    </a:lnTo>
                    <a:lnTo>
                      <a:pt x="402" y="378"/>
                    </a:lnTo>
                    <a:lnTo>
                      <a:pt x="397" y="375"/>
                    </a:lnTo>
                    <a:lnTo>
                      <a:pt x="394" y="370"/>
                    </a:lnTo>
                    <a:lnTo>
                      <a:pt x="394" y="364"/>
                    </a:lnTo>
                    <a:lnTo>
                      <a:pt x="394" y="364"/>
                    </a:lnTo>
                    <a:lnTo>
                      <a:pt x="394" y="358"/>
                    </a:lnTo>
                    <a:lnTo>
                      <a:pt x="397" y="352"/>
                    </a:lnTo>
                    <a:lnTo>
                      <a:pt x="402" y="349"/>
                    </a:lnTo>
                    <a:lnTo>
                      <a:pt x="409" y="347"/>
                    </a:lnTo>
                    <a:lnTo>
                      <a:pt x="409" y="347"/>
                    </a:lnTo>
                    <a:close/>
                    <a:moveTo>
                      <a:pt x="351" y="347"/>
                    </a:moveTo>
                    <a:lnTo>
                      <a:pt x="351" y="347"/>
                    </a:lnTo>
                    <a:lnTo>
                      <a:pt x="351" y="347"/>
                    </a:lnTo>
                    <a:lnTo>
                      <a:pt x="356" y="349"/>
                    </a:lnTo>
                    <a:lnTo>
                      <a:pt x="361" y="352"/>
                    </a:lnTo>
                    <a:lnTo>
                      <a:pt x="365" y="358"/>
                    </a:lnTo>
                    <a:lnTo>
                      <a:pt x="366" y="364"/>
                    </a:lnTo>
                    <a:lnTo>
                      <a:pt x="366" y="364"/>
                    </a:lnTo>
                    <a:lnTo>
                      <a:pt x="365" y="370"/>
                    </a:lnTo>
                    <a:lnTo>
                      <a:pt x="361" y="375"/>
                    </a:lnTo>
                    <a:lnTo>
                      <a:pt x="356" y="378"/>
                    </a:lnTo>
                    <a:lnTo>
                      <a:pt x="351" y="380"/>
                    </a:lnTo>
                    <a:lnTo>
                      <a:pt x="351" y="380"/>
                    </a:lnTo>
                    <a:lnTo>
                      <a:pt x="344" y="378"/>
                    </a:lnTo>
                    <a:lnTo>
                      <a:pt x="339" y="375"/>
                    </a:lnTo>
                    <a:lnTo>
                      <a:pt x="336" y="370"/>
                    </a:lnTo>
                    <a:lnTo>
                      <a:pt x="336" y="364"/>
                    </a:lnTo>
                    <a:lnTo>
                      <a:pt x="336" y="364"/>
                    </a:lnTo>
                    <a:lnTo>
                      <a:pt x="336" y="358"/>
                    </a:lnTo>
                    <a:lnTo>
                      <a:pt x="339" y="352"/>
                    </a:lnTo>
                    <a:lnTo>
                      <a:pt x="344" y="349"/>
                    </a:lnTo>
                    <a:lnTo>
                      <a:pt x="351" y="347"/>
                    </a:lnTo>
                    <a:lnTo>
                      <a:pt x="351" y="347"/>
                    </a:lnTo>
                    <a:close/>
                    <a:moveTo>
                      <a:pt x="291" y="347"/>
                    </a:moveTo>
                    <a:lnTo>
                      <a:pt x="291" y="347"/>
                    </a:lnTo>
                    <a:lnTo>
                      <a:pt x="291" y="347"/>
                    </a:lnTo>
                    <a:lnTo>
                      <a:pt x="298" y="349"/>
                    </a:lnTo>
                    <a:lnTo>
                      <a:pt x="303" y="352"/>
                    </a:lnTo>
                    <a:lnTo>
                      <a:pt x="307" y="358"/>
                    </a:lnTo>
                    <a:lnTo>
                      <a:pt x="307" y="364"/>
                    </a:lnTo>
                    <a:lnTo>
                      <a:pt x="307" y="364"/>
                    </a:lnTo>
                    <a:lnTo>
                      <a:pt x="307" y="370"/>
                    </a:lnTo>
                    <a:lnTo>
                      <a:pt x="303" y="375"/>
                    </a:lnTo>
                    <a:lnTo>
                      <a:pt x="298" y="378"/>
                    </a:lnTo>
                    <a:lnTo>
                      <a:pt x="291" y="380"/>
                    </a:lnTo>
                    <a:lnTo>
                      <a:pt x="291" y="380"/>
                    </a:lnTo>
                    <a:lnTo>
                      <a:pt x="286" y="378"/>
                    </a:lnTo>
                    <a:lnTo>
                      <a:pt x="281" y="375"/>
                    </a:lnTo>
                    <a:lnTo>
                      <a:pt x="278" y="370"/>
                    </a:lnTo>
                    <a:lnTo>
                      <a:pt x="276" y="364"/>
                    </a:lnTo>
                    <a:lnTo>
                      <a:pt x="276" y="364"/>
                    </a:lnTo>
                    <a:lnTo>
                      <a:pt x="278" y="358"/>
                    </a:lnTo>
                    <a:lnTo>
                      <a:pt x="281" y="352"/>
                    </a:lnTo>
                    <a:lnTo>
                      <a:pt x="286" y="349"/>
                    </a:lnTo>
                    <a:lnTo>
                      <a:pt x="291" y="347"/>
                    </a:lnTo>
                    <a:lnTo>
                      <a:pt x="291" y="347"/>
                    </a:lnTo>
                    <a:close/>
                    <a:moveTo>
                      <a:pt x="233" y="347"/>
                    </a:moveTo>
                    <a:lnTo>
                      <a:pt x="233" y="347"/>
                    </a:lnTo>
                    <a:lnTo>
                      <a:pt x="233" y="347"/>
                    </a:lnTo>
                    <a:lnTo>
                      <a:pt x="240" y="349"/>
                    </a:lnTo>
                    <a:lnTo>
                      <a:pt x="245" y="352"/>
                    </a:lnTo>
                    <a:lnTo>
                      <a:pt x="249" y="358"/>
                    </a:lnTo>
                    <a:lnTo>
                      <a:pt x="249" y="364"/>
                    </a:lnTo>
                    <a:lnTo>
                      <a:pt x="249" y="364"/>
                    </a:lnTo>
                    <a:lnTo>
                      <a:pt x="249" y="370"/>
                    </a:lnTo>
                    <a:lnTo>
                      <a:pt x="245" y="375"/>
                    </a:lnTo>
                    <a:lnTo>
                      <a:pt x="240" y="378"/>
                    </a:lnTo>
                    <a:lnTo>
                      <a:pt x="233" y="380"/>
                    </a:lnTo>
                    <a:lnTo>
                      <a:pt x="233" y="380"/>
                    </a:lnTo>
                    <a:lnTo>
                      <a:pt x="228" y="378"/>
                    </a:lnTo>
                    <a:lnTo>
                      <a:pt x="223" y="375"/>
                    </a:lnTo>
                    <a:lnTo>
                      <a:pt x="220" y="370"/>
                    </a:lnTo>
                    <a:lnTo>
                      <a:pt x="218" y="364"/>
                    </a:lnTo>
                    <a:lnTo>
                      <a:pt x="218" y="364"/>
                    </a:lnTo>
                    <a:lnTo>
                      <a:pt x="220" y="358"/>
                    </a:lnTo>
                    <a:lnTo>
                      <a:pt x="223" y="352"/>
                    </a:lnTo>
                    <a:lnTo>
                      <a:pt x="228" y="349"/>
                    </a:lnTo>
                    <a:lnTo>
                      <a:pt x="233" y="347"/>
                    </a:lnTo>
                    <a:lnTo>
                      <a:pt x="233" y="347"/>
                    </a:lnTo>
                    <a:close/>
                    <a:moveTo>
                      <a:pt x="176" y="347"/>
                    </a:moveTo>
                    <a:lnTo>
                      <a:pt x="176" y="347"/>
                    </a:lnTo>
                    <a:lnTo>
                      <a:pt x="176" y="347"/>
                    </a:lnTo>
                    <a:lnTo>
                      <a:pt x="181" y="349"/>
                    </a:lnTo>
                    <a:lnTo>
                      <a:pt x="186" y="352"/>
                    </a:lnTo>
                    <a:lnTo>
                      <a:pt x="189" y="358"/>
                    </a:lnTo>
                    <a:lnTo>
                      <a:pt x="191" y="364"/>
                    </a:lnTo>
                    <a:lnTo>
                      <a:pt x="191" y="364"/>
                    </a:lnTo>
                    <a:lnTo>
                      <a:pt x="189" y="370"/>
                    </a:lnTo>
                    <a:lnTo>
                      <a:pt x="186" y="375"/>
                    </a:lnTo>
                    <a:lnTo>
                      <a:pt x="181" y="378"/>
                    </a:lnTo>
                    <a:lnTo>
                      <a:pt x="176" y="380"/>
                    </a:lnTo>
                    <a:lnTo>
                      <a:pt x="176" y="380"/>
                    </a:lnTo>
                    <a:lnTo>
                      <a:pt x="169" y="378"/>
                    </a:lnTo>
                    <a:lnTo>
                      <a:pt x="164" y="375"/>
                    </a:lnTo>
                    <a:lnTo>
                      <a:pt x="162" y="370"/>
                    </a:lnTo>
                    <a:lnTo>
                      <a:pt x="160" y="364"/>
                    </a:lnTo>
                    <a:lnTo>
                      <a:pt x="160" y="364"/>
                    </a:lnTo>
                    <a:lnTo>
                      <a:pt x="162" y="358"/>
                    </a:lnTo>
                    <a:lnTo>
                      <a:pt x="164" y="352"/>
                    </a:lnTo>
                    <a:lnTo>
                      <a:pt x="169" y="349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  <a:moveTo>
                      <a:pt x="118" y="347"/>
                    </a:moveTo>
                    <a:lnTo>
                      <a:pt x="118" y="347"/>
                    </a:lnTo>
                    <a:lnTo>
                      <a:pt x="118" y="347"/>
                    </a:lnTo>
                    <a:lnTo>
                      <a:pt x="123" y="349"/>
                    </a:lnTo>
                    <a:lnTo>
                      <a:pt x="128" y="352"/>
                    </a:lnTo>
                    <a:lnTo>
                      <a:pt x="131" y="358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1" y="370"/>
                    </a:lnTo>
                    <a:lnTo>
                      <a:pt x="128" y="375"/>
                    </a:lnTo>
                    <a:lnTo>
                      <a:pt x="123" y="378"/>
                    </a:lnTo>
                    <a:lnTo>
                      <a:pt x="118" y="380"/>
                    </a:lnTo>
                    <a:lnTo>
                      <a:pt x="118" y="380"/>
                    </a:lnTo>
                    <a:lnTo>
                      <a:pt x="111" y="378"/>
                    </a:lnTo>
                    <a:lnTo>
                      <a:pt x="106" y="375"/>
                    </a:lnTo>
                    <a:lnTo>
                      <a:pt x="102" y="370"/>
                    </a:lnTo>
                    <a:lnTo>
                      <a:pt x="102" y="364"/>
                    </a:lnTo>
                    <a:lnTo>
                      <a:pt x="102" y="364"/>
                    </a:lnTo>
                    <a:lnTo>
                      <a:pt x="102" y="358"/>
                    </a:lnTo>
                    <a:lnTo>
                      <a:pt x="106" y="352"/>
                    </a:lnTo>
                    <a:lnTo>
                      <a:pt x="111" y="349"/>
                    </a:lnTo>
                    <a:lnTo>
                      <a:pt x="118" y="347"/>
                    </a:lnTo>
                    <a:lnTo>
                      <a:pt x="118" y="347"/>
                    </a:lnTo>
                    <a:close/>
                    <a:moveTo>
                      <a:pt x="58" y="347"/>
                    </a:moveTo>
                    <a:lnTo>
                      <a:pt x="58" y="347"/>
                    </a:lnTo>
                    <a:lnTo>
                      <a:pt x="58" y="347"/>
                    </a:lnTo>
                    <a:lnTo>
                      <a:pt x="65" y="349"/>
                    </a:lnTo>
                    <a:lnTo>
                      <a:pt x="70" y="352"/>
                    </a:lnTo>
                    <a:lnTo>
                      <a:pt x="73" y="358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3" y="370"/>
                    </a:lnTo>
                    <a:lnTo>
                      <a:pt x="70" y="375"/>
                    </a:lnTo>
                    <a:lnTo>
                      <a:pt x="65" y="378"/>
                    </a:lnTo>
                    <a:lnTo>
                      <a:pt x="58" y="380"/>
                    </a:lnTo>
                    <a:lnTo>
                      <a:pt x="58" y="380"/>
                    </a:lnTo>
                    <a:lnTo>
                      <a:pt x="53" y="378"/>
                    </a:lnTo>
                    <a:lnTo>
                      <a:pt x="48" y="375"/>
                    </a:lnTo>
                    <a:lnTo>
                      <a:pt x="44" y="370"/>
                    </a:lnTo>
                    <a:lnTo>
                      <a:pt x="43" y="364"/>
                    </a:lnTo>
                    <a:lnTo>
                      <a:pt x="43" y="364"/>
                    </a:lnTo>
                    <a:lnTo>
                      <a:pt x="44" y="358"/>
                    </a:lnTo>
                    <a:lnTo>
                      <a:pt x="48" y="352"/>
                    </a:lnTo>
                    <a:lnTo>
                      <a:pt x="53" y="349"/>
                    </a:lnTo>
                    <a:lnTo>
                      <a:pt x="58" y="347"/>
                    </a:lnTo>
                    <a:lnTo>
                      <a:pt x="58" y="347"/>
                    </a:lnTo>
                    <a:close/>
                    <a:moveTo>
                      <a:pt x="1283" y="305"/>
                    </a:moveTo>
                    <a:lnTo>
                      <a:pt x="1283" y="305"/>
                    </a:lnTo>
                    <a:lnTo>
                      <a:pt x="1283" y="305"/>
                    </a:lnTo>
                    <a:lnTo>
                      <a:pt x="1289" y="305"/>
                    </a:lnTo>
                    <a:lnTo>
                      <a:pt x="1294" y="310"/>
                    </a:lnTo>
                    <a:lnTo>
                      <a:pt x="1298" y="315"/>
                    </a:lnTo>
                    <a:lnTo>
                      <a:pt x="1298" y="320"/>
                    </a:lnTo>
                    <a:lnTo>
                      <a:pt x="1298" y="320"/>
                    </a:lnTo>
                    <a:lnTo>
                      <a:pt x="1298" y="327"/>
                    </a:lnTo>
                    <a:lnTo>
                      <a:pt x="1294" y="332"/>
                    </a:lnTo>
                    <a:lnTo>
                      <a:pt x="1289" y="335"/>
                    </a:lnTo>
                    <a:lnTo>
                      <a:pt x="1283" y="337"/>
                    </a:lnTo>
                    <a:lnTo>
                      <a:pt x="1283" y="337"/>
                    </a:lnTo>
                    <a:lnTo>
                      <a:pt x="1277" y="335"/>
                    </a:lnTo>
                    <a:lnTo>
                      <a:pt x="1272" y="332"/>
                    </a:lnTo>
                    <a:lnTo>
                      <a:pt x="1269" y="327"/>
                    </a:lnTo>
                    <a:lnTo>
                      <a:pt x="1267" y="320"/>
                    </a:lnTo>
                    <a:lnTo>
                      <a:pt x="1267" y="320"/>
                    </a:lnTo>
                    <a:lnTo>
                      <a:pt x="1269" y="315"/>
                    </a:lnTo>
                    <a:lnTo>
                      <a:pt x="1272" y="310"/>
                    </a:lnTo>
                    <a:lnTo>
                      <a:pt x="1277" y="305"/>
                    </a:lnTo>
                    <a:lnTo>
                      <a:pt x="1283" y="305"/>
                    </a:lnTo>
                    <a:lnTo>
                      <a:pt x="1283" y="305"/>
                    </a:lnTo>
                    <a:close/>
                    <a:moveTo>
                      <a:pt x="1225" y="305"/>
                    </a:moveTo>
                    <a:lnTo>
                      <a:pt x="1225" y="305"/>
                    </a:lnTo>
                    <a:lnTo>
                      <a:pt x="1225" y="305"/>
                    </a:lnTo>
                    <a:lnTo>
                      <a:pt x="1231" y="305"/>
                    </a:lnTo>
                    <a:lnTo>
                      <a:pt x="1237" y="310"/>
                    </a:lnTo>
                    <a:lnTo>
                      <a:pt x="1240" y="315"/>
                    </a:lnTo>
                    <a:lnTo>
                      <a:pt x="1240" y="320"/>
                    </a:lnTo>
                    <a:lnTo>
                      <a:pt x="1240" y="320"/>
                    </a:lnTo>
                    <a:lnTo>
                      <a:pt x="1240" y="327"/>
                    </a:lnTo>
                    <a:lnTo>
                      <a:pt x="1237" y="332"/>
                    </a:lnTo>
                    <a:lnTo>
                      <a:pt x="1231" y="335"/>
                    </a:lnTo>
                    <a:lnTo>
                      <a:pt x="1225" y="337"/>
                    </a:lnTo>
                    <a:lnTo>
                      <a:pt x="1225" y="337"/>
                    </a:lnTo>
                    <a:lnTo>
                      <a:pt x="1219" y="335"/>
                    </a:lnTo>
                    <a:lnTo>
                      <a:pt x="1214" y="332"/>
                    </a:lnTo>
                    <a:lnTo>
                      <a:pt x="1211" y="327"/>
                    </a:lnTo>
                    <a:lnTo>
                      <a:pt x="1209" y="320"/>
                    </a:lnTo>
                    <a:lnTo>
                      <a:pt x="1209" y="320"/>
                    </a:lnTo>
                    <a:lnTo>
                      <a:pt x="1211" y="315"/>
                    </a:lnTo>
                    <a:lnTo>
                      <a:pt x="1214" y="310"/>
                    </a:lnTo>
                    <a:lnTo>
                      <a:pt x="1219" y="305"/>
                    </a:lnTo>
                    <a:lnTo>
                      <a:pt x="1225" y="305"/>
                    </a:lnTo>
                    <a:lnTo>
                      <a:pt x="1225" y="305"/>
                    </a:lnTo>
                    <a:close/>
                    <a:moveTo>
                      <a:pt x="1167" y="305"/>
                    </a:moveTo>
                    <a:lnTo>
                      <a:pt x="1167" y="305"/>
                    </a:lnTo>
                    <a:lnTo>
                      <a:pt x="1167" y="305"/>
                    </a:lnTo>
                    <a:lnTo>
                      <a:pt x="1172" y="305"/>
                    </a:lnTo>
                    <a:lnTo>
                      <a:pt x="1177" y="310"/>
                    </a:lnTo>
                    <a:lnTo>
                      <a:pt x="1180" y="315"/>
                    </a:lnTo>
                    <a:lnTo>
                      <a:pt x="1182" y="320"/>
                    </a:lnTo>
                    <a:lnTo>
                      <a:pt x="1182" y="320"/>
                    </a:lnTo>
                    <a:lnTo>
                      <a:pt x="1180" y="327"/>
                    </a:lnTo>
                    <a:lnTo>
                      <a:pt x="1177" y="332"/>
                    </a:lnTo>
                    <a:lnTo>
                      <a:pt x="1172" y="335"/>
                    </a:lnTo>
                    <a:lnTo>
                      <a:pt x="1167" y="337"/>
                    </a:lnTo>
                    <a:lnTo>
                      <a:pt x="1167" y="337"/>
                    </a:lnTo>
                    <a:lnTo>
                      <a:pt x="1160" y="335"/>
                    </a:lnTo>
                    <a:lnTo>
                      <a:pt x="1155" y="332"/>
                    </a:lnTo>
                    <a:lnTo>
                      <a:pt x="1153" y="327"/>
                    </a:lnTo>
                    <a:lnTo>
                      <a:pt x="1151" y="320"/>
                    </a:lnTo>
                    <a:lnTo>
                      <a:pt x="1151" y="320"/>
                    </a:lnTo>
                    <a:lnTo>
                      <a:pt x="1153" y="315"/>
                    </a:lnTo>
                    <a:lnTo>
                      <a:pt x="1155" y="310"/>
                    </a:lnTo>
                    <a:lnTo>
                      <a:pt x="1160" y="305"/>
                    </a:lnTo>
                    <a:lnTo>
                      <a:pt x="1167" y="305"/>
                    </a:lnTo>
                    <a:lnTo>
                      <a:pt x="1167" y="305"/>
                    </a:lnTo>
                    <a:close/>
                    <a:moveTo>
                      <a:pt x="1109" y="305"/>
                    </a:moveTo>
                    <a:lnTo>
                      <a:pt x="1109" y="305"/>
                    </a:lnTo>
                    <a:lnTo>
                      <a:pt x="1109" y="305"/>
                    </a:lnTo>
                    <a:lnTo>
                      <a:pt x="1114" y="305"/>
                    </a:lnTo>
                    <a:lnTo>
                      <a:pt x="1119" y="310"/>
                    </a:lnTo>
                    <a:lnTo>
                      <a:pt x="1122" y="315"/>
                    </a:lnTo>
                    <a:lnTo>
                      <a:pt x="1124" y="320"/>
                    </a:lnTo>
                    <a:lnTo>
                      <a:pt x="1124" y="320"/>
                    </a:lnTo>
                    <a:lnTo>
                      <a:pt x="1122" y="327"/>
                    </a:lnTo>
                    <a:lnTo>
                      <a:pt x="1119" y="332"/>
                    </a:lnTo>
                    <a:lnTo>
                      <a:pt x="1114" y="335"/>
                    </a:lnTo>
                    <a:lnTo>
                      <a:pt x="1109" y="337"/>
                    </a:lnTo>
                    <a:lnTo>
                      <a:pt x="1109" y="337"/>
                    </a:lnTo>
                    <a:lnTo>
                      <a:pt x="1102" y="335"/>
                    </a:lnTo>
                    <a:lnTo>
                      <a:pt x="1097" y="332"/>
                    </a:lnTo>
                    <a:lnTo>
                      <a:pt x="1093" y="327"/>
                    </a:lnTo>
                    <a:lnTo>
                      <a:pt x="1093" y="320"/>
                    </a:lnTo>
                    <a:lnTo>
                      <a:pt x="1093" y="320"/>
                    </a:lnTo>
                    <a:lnTo>
                      <a:pt x="1093" y="315"/>
                    </a:lnTo>
                    <a:lnTo>
                      <a:pt x="1097" y="310"/>
                    </a:lnTo>
                    <a:lnTo>
                      <a:pt x="1102" y="305"/>
                    </a:lnTo>
                    <a:lnTo>
                      <a:pt x="1109" y="305"/>
                    </a:lnTo>
                    <a:lnTo>
                      <a:pt x="1109" y="305"/>
                    </a:lnTo>
                    <a:close/>
                    <a:moveTo>
                      <a:pt x="1049" y="305"/>
                    </a:moveTo>
                    <a:lnTo>
                      <a:pt x="1049" y="305"/>
                    </a:lnTo>
                    <a:lnTo>
                      <a:pt x="1049" y="305"/>
                    </a:lnTo>
                    <a:lnTo>
                      <a:pt x="1056" y="305"/>
                    </a:lnTo>
                    <a:lnTo>
                      <a:pt x="1061" y="310"/>
                    </a:lnTo>
                    <a:lnTo>
                      <a:pt x="1065" y="315"/>
                    </a:lnTo>
                    <a:lnTo>
                      <a:pt x="1066" y="320"/>
                    </a:lnTo>
                    <a:lnTo>
                      <a:pt x="1066" y="320"/>
                    </a:lnTo>
                    <a:lnTo>
                      <a:pt x="1065" y="327"/>
                    </a:lnTo>
                    <a:lnTo>
                      <a:pt x="1061" y="332"/>
                    </a:lnTo>
                    <a:lnTo>
                      <a:pt x="1056" y="335"/>
                    </a:lnTo>
                    <a:lnTo>
                      <a:pt x="1049" y="337"/>
                    </a:lnTo>
                    <a:lnTo>
                      <a:pt x="1049" y="337"/>
                    </a:lnTo>
                    <a:lnTo>
                      <a:pt x="1044" y="335"/>
                    </a:lnTo>
                    <a:lnTo>
                      <a:pt x="1039" y="332"/>
                    </a:lnTo>
                    <a:lnTo>
                      <a:pt x="1036" y="327"/>
                    </a:lnTo>
                    <a:lnTo>
                      <a:pt x="1034" y="320"/>
                    </a:lnTo>
                    <a:lnTo>
                      <a:pt x="1034" y="320"/>
                    </a:lnTo>
                    <a:lnTo>
                      <a:pt x="1036" y="315"/>
                    </a:lnTo>
                    <a:lnTo>
                      <a:pt x="1039" y="310"/>
                    </a:lnTo>
                    <a:lnTo>
                      <a:pt x="1044" y="305"/>
                    </a:lnTo>
                    <a:lnTo>
                      <a:pt x="1049" y="305"/>
                    </a:lnTo>
                    <a:lnTo>
                      <a:pt x="1049" y="305"/>
                    </a:lnTo>
                    <a:close/>
                    <a:moveTo>
                      <a:pt x="991" y="305"/>
                    </a:moveTo>
                    <a:lnTo>
                      <a:pt x="991" y="305"/>
                    </a:lnTo>
                    <a:lnTo>
                      <a:pt x="991" y="305"/>
                    </a:lnTo>
                    <a:lnTo>
                      <a:pt x="998" y="305"/>
                    </a:lnTo>
                    <a:lnTo>
                      <a:pt x="1003" y="310"/>
                    </a:lnTo>
                    <a:lnTo>
                      <a:pt x="1007" y="315"/>
                    </a:lnTo>
                    <a:lnTo>
                      <a:pt x="1007" y="320"/>
                    </a:lnTo>
                    <a:lnTo>
                      <a:pt x="1007" y="320"/>
                    </a:lnTo>
                    <a:lnTo>
                      <a:pt x="1007" y="327"/>
                    </a:lnTo>
                    <a:lnTo>
                      <a:pt x="1003" y="332"/>
                    </a:lnTo>
                    <a:lnTo>
                      <a:pt x="998" y="335"/>
                    </a:lnTo>
                    <a:lnTo>
                      <a:pt x="991" y="337"/>
                    </a:lnTo>
                    <a:lnTo>
                      <a:pt x="991" y="337"/>
                    </a:lnTo>
                    <a:lnTo>
                      <a:pt x="986" y="335"/>
                    </a:lnTo>
                    <a:lnTo>
                      <a:pt x="981" y="332"/>
                    </a:lnTo>
                    <a:lnTo>
                      <a:pt x="978" y="327"/>
                    </a:lnTo>
                    <a:lnTo>
                      <a:pt x="976" y="320"/>
                    </a:lnTo>
                    <a:lnTo>
                      <a:pt x="976" y="320"/>
                    </a:lnTo>
                    <a:lnTo>
                      <a:pt x="978" y="315"/>
                    </a:lnTo>
                    <a:lnTo>
                      <a:pt x="981" y="310"/>
                    </a:lnTo>
                    <a:lnTo>
                      <a:pt x="986" y="305"/>
                    </a:lnTo>
                    <a:lnTo>
                      <a:pt x="991" y="305"/>
                    </a:lnTo>
                    <a:lnTo>
                      <a:pt x="991" y="305"/>
                    </a:lnTo>
                    <a:close/>
                    <a:moveTo>
                      <a:pt x="933" y="305"/>
                    </a:moveTo>
                    <a:lnTo>
                      <a:pt x="933" y="305"/>
                    </a:lnTo>
                    <a:lnTo>
                      <a:pt x="933" y="305"/>
                    </a:lnTo>
                    <a:lnTo>
                      <a:pt x="939" y="305"/>
                    </a:lnTo>
                    <a:lnTo>
                      <a:pt x="944" y="310"/>
                    </a:lnTo>
                    <a:lnTo>
                      <a:pt x="947" y="315"/>
                    </a:lnTo>
                    <a:lnTo>
                      <a:pt x="949" y="320"/>
                    </a:lnTo>
                    <a:lnTo>
                      <a:pt x="949" y="320"/>
                    </a:lnTo>
                    <a:lnTo>
                      <a:pt x="947" y="327"/>
                    </a:lnTo>
                    <a:lnTo>
                      <a:pt x="944" y="332"/>
                    </a:lnTo>
                    <a:lnTo>
                      <a:pt x="939" y="335"/>
                    </a:lnTo>
                    <a:lnTo>
                      <a:pt x="933" y="337"/>
                    </a:lnTo>
                    <a:lnTo>
                      <a:pt x="933" y="337"/>
                    </a:lnTo>
                    <a:lnTo>
                      <a:pt x="927" y="335"/>
                    </a:lnTo>
                    <a:lnTo>
                      <a:pt x="923" y="332"/>
                    </a:lnTo>
                    <a:lnTo>
                      <a:pt x="920" y="327"/>
                    </a:lnTo>
                    <a:lnTo>
                      <a:pt x="918" y="320"/>
                    </a:lnTo>
                    <a:lnTo>
                      <a:pt x="918" y="320"/>
                    </a:lnTo>
                    <a:lnTo>
                      <a:pt x="920" y="315"/>
                    </a:lnTo>
                    <a:lnTo>
                      <a:pt x="923" y="310"/>
                    </a:lnTo>
                    <a:lnTo>
                      <a:pt x="927" y="305"/>
                    </a:lnTo>
                    <a:lnTo>
                      <a:pt x="933" y="305"/>
                    </a:lnTo>
                    <a:lnTo>
                      <a:pt x="933" y="305"/>
                    </a:lnTo>
                    <a:close/>
                    <a:moveTo>
                      <a:pt x="875" y="305"/>
                    </a:moveTo>
                    <a:lnTo>
                      <a:pt x="875" y="305"/>
                    </a:lnTo>
                    <a:lnTo>
                      <a:pt x="875" y="305"/>
                    </a:lnTo>
                    <a:lnTo>
                      <a:pt x="881" y="305"/>
                    </a:lnTo>
                    <a:lnTo>
                      <a:pt x="886" y="310"/>
                    </a:lnTo>
                    <a:lnTo>
                      <a:pt x="889" y="315"/>
                    </a:lnTo>
                    <a:lnTo>
                      <a:pt x="891" y="320"/>
                    </a:lnTo>
                    <a:lnTo>
                      <a:pt x="891" y="320"/>
                    </a:lnTo>
                    <a:lnTo>
                      <a:pt x="889" y="327"/>
                    </a:lnTo>
                    <a:lnTo>
                      <a:pt x="886" y="332"/>
                    </a:lnTo>
                    <a:lnTo>
                      <a:pt x="881" y="335"/>
                    </a:lnTo>
                    <a:lnTo>
                      <a:pt x="875" y="337"/>
                    </a:lnTo>
                    <a:lnTo>
                      <a:pt x="875" y="337"/>
                    </a:lnTo>
                    <a:lnTo>
                      <a:pt x="869" y="335"/>
                    </a:lnTo>
                    <a:lnTo>
                      <a:pt x="864" y="332"/>
                    </a:lnTo>
                    <a:lnTo>
                      <a:pt x="860" y="327"/>
                    </a:lnTo>
                    <a:lnTo>
                      <a:pt x="860" y="320"/>
                    </a:lnTo>
                    <a:lnTo>
                      <a:pt x="860" y="320"/>
                    </a:lnTo>
                    <a:lnTo>
                      <a:pt x="860" y="315"/>
                    </a:lnTo>
                    <a:lnTo>
                      <a:pt x="864" y="310"/>
                    </a:lnTo>
                    <a:lnTo>
                      <a:pt x="869" y="305"/>
                    </a:lnTo>
                    <a:lnTo>
                      <a:pt x="875" y="305"/>
                    </a:lnTo>
                    <a:lnTo>
                      <a:pt x="875" y="305"/>
                    </a:lnTo>
                    <a:close/>
                    <a:moveTo>
                      <a:pt x="816" y="305"/>
                    </a:moveTo>
                    <a:lnTo>
                      <a:pt x="816" y="305"/>
                    </a:lnTo>
                    <a:lnTo>
                      <a:pt x="816" y="305"/>
                    </a:lnTo>
                    <a:lnTo>
                      <a:pt x="823" y="305"/>
                    </a:lnTo>
                    <a:lnTo>
                      <a:pt x="828" y="310"/>
                    </a:lnTo>
                    <a:lnTo>
                      <a:pt x="831" y="315"/>
                    </a:lnTo>
                    <a:lnTo>
                      <a:pt x="833" y="320"/>
                    </a:lnTo>
                    <a:lnTo>
                      <a:pt x="833" y="320"/>
                    </a:lnTo>
                    <a:lnTo>
                      <a:pt x="831" y="327"/>
                    </a:lnTo>
                    <a:lnTo>
                      <a:pt x="828" y="332"/>
                    </a:lnTo>
                    <a:lnTo>
                      <a:pt x="823" y="335"/>
                    </a:lnTo>
                    <a:lnTo>
                      <a:pt x="816" y="337"/>
                    </a:lnTo>
                    <a:lnTo>
                      <a:pt x="816" y="337"/>
                    </a:lnTo>
                    <a:lnTo>
                      <a:pt x="811" y="335"/>
                    </a:lnTo>
                    <a:lnTo>
                      <a:pt x="806" y="332"/>
                    </a:lnTo>
                    <a:lnTo>
                      <a:pt x="802" y="327"/>
                    </a:lnTo>
                    <a:lnTo>
                      <a:pt x="801" y="320"/>
                    </a:lnTo>
                    <a:lnTo>
                      <a:pt x="801" y="320"/>
                    </a:lnTo>
                    <a:lnTo>
                      <a:pt x="802" y="315"/>
                    </a:lnTo>
                    <a:lnTo>
                      <a:pt x="806" y="310"/>
                    </a:lnTo>
                    <a:lnTo>
                      <a:pt x="811" y="305"/>
                    </a:lnTo>
                    <a:lnTo>
                      <a:pt x="816" y="305"/>
                    </a:lnTo>
                    <a:lnTo>
                      <a:pt x="816" y="305"/>
                    </a:lnTo>
                    <a:close/>
                    <a:moveTo>
                      <a:pt x="758" y="305"/>
                    </a:moveTo>
                    <a:lnTo>
                      <a:pt x="758" y="305"/>
                    </a:lnTo>
                    <a:lnTo>
                      <a:pt x="758" y="305"/>
                    </a:lnTo>
                    <a:lnTo>
                      <a:pt x="765" y="305"/>
                    </a:lnTo>
                    <a:lnTo>
                      <a:pt x="770" y="310"/>
                    </a:lnTo>
                    <a:lnTo>
                      <a:pt x="773" y="315"/>
                    </a:lnTo>
                    <a:lnTo>
                      <a:pt x="773" y="320"/>
                    </a:lnTo>
                    <a:lnTo>
                      <a:pt x="773" y="320"/>
                    </a:lnTo>
                    <a:lnTo>
                      <a:pt x="773" y="327"/>
                    </a:lnTo>
                    <a:lnTo>
                      <a:pt x="770" y="332"/>
                    </a:lnTo>
                    <a:lnTo>
                      <a:pt x="765" y="335"/>
                    </a:lnTo>
                    <a:lnTo>
                      <a:pt x="758" y="337"/>
                    </a:lnTo>
                    <a:lnTo>
                      <a:pt x="758" y="337"/>
                    </a:lnTo>
                    <a:lnTo>
                      <a:pt x="753" y="335"/>
                    </a:lnTo>
                    <a:lnTo>
                      <a:pt x="748" y="332"/>
                    </a:lnTo>
                    <a:lnTo>
                      <a:pt x="744" y="327"/>
                    </a:lnTo>
                    <a:lnTo>
                      <a:pt x="743" y="320"/>
                    </a:lnTo>
                    <a:lnTo>
                      <a:pt x="743" y="320"/>
                    </a:lnTo>
                    <a:lnTo>
                      <a:pt x="744" y="315"/>
                    </a:lnTo>
                    <a:lnTo>
                      <a:pt x="748" y="310"/>
                    </a:lnTo>
                    <a:lnTo>
                      <a:pt x="753" y="305"/>
                    </a:lnTo>
                    <a:lnTo>
                      <a:pt x="758" y="305"/>
                    </a:lnTo>
                    <a:lnTo>
                      <a:pt x="758" y="305"/>
                    </a:lnTo>
                    <a:close/>
                    <a:moveTo>
                      <a:pt x="700" y="305"/>
                    </a:moveTo>
                    <a:lnTo>
                      <a:pt x="700" y="305"/>
                    </a:lnTo>
                    <a:lnTo>
                      <a:pt x="700" y="305"/>
                    </a:lnTo>
                    <a:lnTo>
                      <a:pt x="707" y="305"/>
                    </a:lnTo>
                    <a:lnTo>
                      <a:pt x="710" y="310"/>
                    </a:lnTo>
                    <a:lnTo>
                      <a:pt x="714" y="315"/>
                    </a:lnTo>
                    <a:lnTo>
                      <a:pt x="715" y="320"/>
                    </a:lnTo>
                    <a:lnTo>
                      <a:pt x="715" y="320"/>
                    </a:lnTo>
                    <a:lnTo>
                      <a:pt x="714" y="327"/>
                    </a:lnTo>
                    <a:lnTo>
                      <a:pt x="710" y="332"/>
                    </a:lnTo>
                    <a:lnTo>
                      <a:pt x="707" y="335"/>
                    </a:lnTo>
                    <a:lnTo>
                      <a:pt x="700" y="337"/>
                    </a:lnTo>
                    <a:lnTo>
                      <a:pt x="700" y="337"/>
                    </a:lnTo>
                    <a:lnTo>
                      <a:pt x="693" y="335"/>
                    </a:lnTo>
                    <a:lnTo>
                      <a:pt x="690" y="332"/>
                    </a:lnTo>
                    <a:lnTo>
                      <a:pt x="686" y="327"/>
                    </a:lnTo>
                    <a:lnTo>
                      <a:pt x="685" y="320"/>
                    </a:lnTo>
                    <a:lnTo>
                      <a:pt x="685" y="320"/>
                    </a:lnTo>
                    <a:lnTo>
                      <a:pt x="686" y="315"/>
                    </a:lnTo>
                    <a:lnTo>
                      <a:pt x="690" y="310"/>
                    </a:lnTo>
                    <a:lnTo>
                      <a:pt x="693" y="305"/>
                    </a:lnTo>
                    <a:lnTo>
                      <a:pt x="700" y="305"/>
                    </a:lnTo>
                    <a:lnTo>
                      <a:pt x="700" y="305"/>
                    </a:lnTo>
                    <a:close/>
                    <a:moveTo>
                      <a:pt x="642" y="305"/>
                    </a:moveTo>
                    <a:lnTo>
                      <a:pt x="642" y="305"/>
                    </a:lnTo>
                    <a:lnTo>
                      <a:pt x="642" y="305"/>
                    </a:lnTo>
                    <a:lnTo>
                      <a:pt x="647" y="305"/>
                    </a:lnTo>
                    <a:lnTo>
                      <a:pt x="652" y="310"/>
                    </a:lnTo>
                    <a:lnTo>
                      <a:pt x="656" y="315"/>
                    </a:lnTo>
                    <a:lnTo>
                      <a:pt x="658" y="320"/>
                    </a:lnTo>
                    <a:lnTo>
                      <a:pt x="658" y="320"/>
                    </a:lnTo>
                    <a:lnTo>
                      <a:pt x="656" y="327"/>
                    </a:lnTo>
                    <a:lnTo>
                      <a:pt x="652" y="332"/>
                    </a:lnTo>
                    <a:lnTo>
                      <a:pt x="647" y="335"/>
                    </a:lnTo>
                    <a:lnTo>
                      <a:pt x="642" y="337"/>
                    </a:lnTo>
                    <a:lnTo>
                      <a:pt x="642" y="337"/>
                    </a:lnTo>
                    <a:lnTo>
                      <a:pt x="635" y="335"/>
                    </a:lnTo>
                    <a:lnTo>
                      <a:pt x="630" y="332"/>
                    </a:lnTo>
                    <a:lnTo>
                      <a:pt x="627" y="327"/>
                    </a:lnTo>
                    <a:lnTo>
                      <a:pt x="627" y="320"/>
                    </a:lnTo>
                    <a:lnTo>
                      <a:pt x="627" y="320"/>
                    </a:lnTo>
                    <a:lnTo>
                      <a:pt x="627" y="315"/>
                    </a:lnTo>
                    <a:lnTo>
                      <a:pt x="630" y="310"/>
                    </a:lnTo>
                    <a:lnTo>
                      <a:pt x="635" y="305"/>
                    </a:lnTo>
                    <a:lnTo>
                      <a:pt x="642" y="305"/>
                    </a:lnTo>
                    <a:lnTo>
                      <a:pt x="642" y="305"/>
                    </a:lnTo>
                    <a:close/>
                    <a:moveTo>
                      <a:pt x="584" y="305"/>
                    </a:moveTo>
                    <a:lnTo>
                      <a:pt x="584" y="305"/>
                    </a:lnTo>
                    <a:lnTo>
                      <a:pt x="584" y="305"/>
                    </a:lnTo>
                    <a:lnTo>
                      <a:pt x="589" y="305"/>
                    </a:lnTo>
                    <a:lnTo>
                      <a:pt x="595" y="310"/>
                    </a:lnTo>
                    <a:lnTo>
                      <a:pt x="598" y="315"/>
                    </a:lnTo>
                    <a:lnTo>
                      <a:pt x="600" y="320"/>
                    </a:lnTo>
                    <a:lnTo>
                      <a:pt x="600" y="320"/>
                    </a:lnTo>
                    <a:lnTo>
                      <a:pt x="598" y="327"/>
                    </a:lnTo>
                    <a:lnTo>
                      <a:pt x="595" y="332"/>
                    </a:lnTo>
                    <a:lnTo>
                      <a:pt x="589" y="335"/>
                    </a:lnTo>
                    <a:lnTo>
                      <a:pt x="584" y="337"/>
                    </a:lnTo>
                    <a:lnTo>
                      <a:pt x="584" y="337"/>
                    </a:lnTo>
                    <a:lnTo>
                      <a:pt x="577" y="335"/>
                    </a:lnTo>
                    <a:lnTo>
                      <a:pt x="572" y="332"/>
                    </a:lnTo>
                    <a:lnTo>
                      <a:pt x="569" y="327"/>
                    </a:lnTo>
                    <a:lnTo>
                      <a:pt x="567" y="320"/>
                    </a:lnTo>
                    <a:lnTo>
                      <a:pt x="567" y="320"/>
                    </a:lnTo>
                    <a:lnTo>
                      <a:pt x="569" y="315"/>
                    </a:lnTo>
                    <a:lnTo>
                      <a:pt x="572" y="310"/>
                    </a:lnTo>
                    <a:lnTo>
                      <a:pt x="577" y="305"/>
                    </a:lnTo>
                    <a:lnTo>
                      <a:pt x="584" y="305"/>
                    </a:lnTo>
                    <a:lnTo>
                      <a:pt x="584" y="305"/>
                    </a:lnTo>
                    <a:close/>
                    <a:moveTo>
                      <a:pt x="525" y="305"/>
                    </a:moveTo>
                    <a:lnTo>
                      <a:pt x="525" y="305"/>
                    </a:lnTo>
                    <a:lnTo>
                      <a:pt x="525" y="305"/>
                    </a:lnTo>
                    <a:lnTo>
                      <a:pt x="531" y="305"/>
                    </a:lnTo>
                    <a:lnTo>
                      <a:pt x="537" y="310"/>
                    </a:lnTo>
                    <a:lnTo>
                      <a:pt x="540" y="315"/>
                    </a:lnTo>
                    <a:lnTo>
                      <a:pt x="540" y="320"/>
                    </a:lnTo>
                    <a:lnTo>
                      <a:pt x="540" y="320"/>
                    </a:lnTo>
                    <a:lnTo>
                      <a:pt x="540" y="327"/>
                    </a:lnTo>
                    <a:lnTo>
                      <a:pt x="537" y="332"/>
                    </a:lnTo>
                    <a:lnTo>
                      <a:pt x="531" y="335"/>
                    </a:lnTo>
                    <a:lnTo>
                      <a:pt x="525" y="337"/>
                    </a:lnTo>
                    <a:lnTo>
                      <a:pt x="525" y="337"/>
                    </a:lnTo>
                    <a:lnTo>
                      <a:pt x="520" y="335"/>
                    </a:lnTo>
                    <a:lnTo>
                      <a:pt x="514" y="332"/>
                    </a:lnTo>
                    <a:lnTo>
                      <a:pt x="511" y="327"/>
                    </a:lnTo>
                    <a:lnTo>
                      <a:pt x="509" y="320"/>
                    </a:lnTo>
                    <a:lnTo>
                      <a:pt x="509" y="320"/>
                    </a:lnTo>
                    <a:lnTo>
                      <a:pt x="511" y="315"/>
                    </a:lnTo>
                    <a:lnTo>
                      <a:pt x="514" y="310"/>
                    </a:lnTo>
                    <a:lnTo>
                      <a:pt x="520" y="305"/>
                    </a:lnTo>
                    <a:lnTo>
                      <a:pt x="525" y="305"/>
                    </a:lnTo>
                    <a:lnTo>
                      <a:pt x="525" y="305"/>
                    </a:lnTo>
                    <a:close/>
                    <a:moveTo>
                      <a:pt x="467" y="305"/>
                    </a:moveTo>
                    <a:lnTo>
                      <a:pt x="467" y="305"/>
                    </a:lnTo>
                    <a:lnTo>
                      <a:pt x="467" y="305"/>
                    </a:lnTo>
                    <a:lnTo>
                      <a:pt x="474" y="305"/>
                    </a:lnTo>
                    <a:lnTo>
                      <a:pt x="479" y="310"/>
                    </a:lnTo>
                    <a:lnTo>
                      <a:pt x="480" y="315"/>
                    </a:lnTo>
                    <a:lnTo>
                      <a:pt x="482" y="320"/>
                    </a:lnTo>
                    <a:lnTo>
                      <a:pt x="482" y="320"/>
                    </a:lnTo>
                    <a:lnTo>
                      <a:pt x="480" y="327"/>
                    </a:lnTo>
                    <a:lnTo>
                      <a:pt x="479" y="332"/>
                    </a:lnTo>
                    <a:lnTo>
                      <a:pt x="474" y="335"/>
                    </a:lnTo>
                    <a:lnTo>
                      <a:pt x="467" y="337"/>
                    </a:lnTo>
                    <a:lnTo>
                      <a:pt x="467" y="337"/>
                    </a:lnTo>
                    <a:lnTo>
                      <a:pt x="462" y="335"/>
                    </a:lnTo>
                    <a:lnTo>
                      <a:pt x="457" y="332"/>
                    </a:lnTo>
                    <a:lnTo>
                      <a:pt x="453" y="327"/>
                    </a:lnTo>
                    <a:lnTo>
                      <a:pt x="451" y="320"/>
                    </a:lnTo>
                    <a:lnTo>
                      <a:pt x="451" y="320"/>
                    </a:lnTo>
                    <a:lnTo>
                      <a:pt x="453" y="315"/>
                    </a:lnTo>
                    <a:lnTo>
                      <a:pt x="457" y="310"/>
                    </a:lnTo>
                    <a:lnTo>
                      <a:pt x="462" y="305"/>
                    </a:lnTo>
                    <a:lnTo>
                      <a:pt x="467" y="305"/>
                    </a:lnTo>
                    <a:lnTo>
                      <a:pt x="467" y="305"/>
                    </a:lnTo>
                    <a:close/>
                    <a:moveTo>
                      <a:pt x="409" y="305"/>
                    </a:moveTo>
                    <a:lnTo>
                      <a:pt x="409" y="305"/>
                    </a:lnTo>
                    <a:lnTo>
                      <a:pt x="409" y="305"/>
                    </a:lnTo>
                    <a:lnTo>
                      <a:pt x="414" y="305"/>
                    </a:lnTo>
                    <a:lnTo>
                      <a:pt x="419" y="310"/>
                    </a:lnTo>
                    <a:lnTo>
                      <a:pt x="423" y="315"/>
                    </a:lnTo>
                    <a:lnTo>
                      <a:pt x="424" y="320"/>
                    </a:lnTo>
                    <a:lnTo>
                      <a:pt x="424" y="320"/>
                    </a:lnTo>
                    <a:lnTo>
                      <a:pt x="423" y="327"/>
                    </a:lnTo>
                    <a:lnTo>
                      <a:pt x="419" y="332"/>
                    </a:lnTo>
                    <a:lnTo>
                      <a:pt x="414" y="335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02" y="335"/>
                    </a:lnTo>
                    <a:lnTo>
                      <a:pt x="397" y="332"/>
                    </a:lnTo>
                    <a:lnTo>
                      <a:pt x="394" y="327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4" y="315"/>
                    </a:lnTo>
                    <a:lnTo>
                      <a:pt x="397" y="310"/>
                    </a:lnTo>
                    <a:lnTo>
                      <a:pt x="402" y="305"/>
                    </a:lnTo>
                    <a:lnTo>
                      <a:pt x="409" y="305"/>
                    </a:lnTo>
                    <a:lnTo>
                      <a:pt x="409" y="305"/>
                    </a:lnTo>
                    <a:close/>
                    <a:moveTo>
                      <a:pt x="351" y="305"/>
                    </a:moveTo>
                    <a:lnTo>
                      <a:pt x="351" y="305"/>
                    </a:lnTo>
                    <a:lnTo>
                      <a:pt x="351" y="305"/>
                    </a:lnTo>
                    <a:lnTo>
                      <a:pt x="356" y="305"/>
                    </a:lnTo>
                    <a:lnTo>
                      <a:pt x="361" y="310"/>
                    </a:lnTo>
                    <a:lnTo>
                      <a:pt x="365" y="315"/>
                    </a:lnTo>
                    <a:lnTo>
                      <a:pt x="366" y="320"/>
                    </a:lnTo>
                    <a:lnTo>
                      <a:pt x="366" y="320"/>
                    </a:lnTo>
                    <a:lnTo>
                      <a:pt x="365" y="327"/>
                    </a:lnTo>
                    <a:lnTo>
                      <a:pt x="361" y="332"/>
                    </a:lnTo>
                    <a:lnTo>
                      <a:pt x="356" y="335"/>
                    </a:lnTo>
                    <a:lnTo>
                      <a:pt x="351" y="337"/>
                    </a:lnTo>
                    <a:lnTo>
                      <a:pt x="351" y="337"/>
                    </a:lnTo>
                    <a:lnTo>
                      <a:pt x="344" y="335"/>
                    </a:lnTo>
                    <a:lnTo>
                      <a:pt x="339" y="332"/>
                    </a:lnTo>
                    <a:lnTo>
                      <a:pt x="336" y="327"/>
                    </a:lnTo>
                    <a:lnTo>
                      <a:pt x="336" y="320"/>
                    </a:lnTo>
                    <a:lnTo>
                      <a:pt x="336" y="320"/>
                    </a:lnTo>
                    <a:lnTo>
                      <a:pt x="336" y="315"/>
                    </a:lnTo>
                    <a:lnTo>
                      <a:pt x="339" y="310"/>
                    </a:lnTo>
                    <a:lnTo>
                      <a:pt x="344" y="305"/>
                    </a:lnTo>
                    <a:lnTo>
                      <a:pt x="351" y="305"/>
                    </a:lnTo>
                    <a:lnTo>
                      <a:pt x="351" y="305"/>
                    </a:lnTo>
                    <a:close/>
                    <a:moveTo>
                      <a:pt x="291" y="305"/>
                    </a:moveTo>
                    <a:lnTo>
                      <a:pt x="291" y="305"/>
                    </a:lnTo>
                    <a:lnTo>
                      <a:pt x="291" y="305"/>
                    </a:lnTo>
                    <a:lnTo>
                      <a:pt x="298" y="305"/>
                    </a:lnTo>
                    <a:lnTo>
                      <a:pt x="303" y="310"/>
                    </a:lnTo>
                    <a:lnTo>
                      <a:pt x="307" y="315"/>
                    </a:lnTo>
                    <a:lnTo>
                      <a:pt x="307" y="320"/>
                    </a:lnTo>
                    <a:lnTo>
                      <a:pt x="307" y="320"/>
                    </a:lnTo>
                    <a:lnTo>
                      <a:pt x="307" y="327"/>
                    </a:lnTo>
                    <a:lnTo>
                      <a:pt x="303" y="332"/>
                    </a:lnTo>
                    <a:lnTo>
                      <a:pt x="298" y="335"/>
                    </a:lnTo>
                    <a:lnTo>
                      <a:pt x="291" y="337"/>
                    </a:lnTo>
                    <a:lnTo>
                      <a:pt x="291" y="337"/>
                    </a:lnTo>
                    <a:lnTo>
                      <a:pt x="286" y="335"/>
                    </a:lnTo>
                    <a:lnTo>
                      <a:pt x="281" y="332"/>
                    </a:lnTo>
                    <a:lnTo>
                      <a:pt x="278" y="327"/>
                    </a:lnTo>
                    <a:lnTo>
                      <a:pt x="276" y="320"/>
                    </a:lnTo>
                    <a:lnTo>
                      <a:pt x="276" y="320"/>
                    </a:lnTo>
                    <a:lnTo>
                      <a:pt x="278" y="315"/>
                    </a:lnTo>
                    <a:lnTo>
                      <a:pt x="281" y="310"/>
                    </a:lnTo>
                    <a:lnTo>
                      <a:pt x="286" y="305"/>
                    </a:lnTo>
                    <a:lnTo>
                      <a:pt x="291" y="305"/>
                    </a:lnTo>
                    <a:lnTo>
                      <a:pt x="291" y="305"/>
                    </a:lnTo>
                    <a:close/>
                    <a:moveTo>
                      <a:pt x="233" y="305"/>
                    </a:moveTo>
                    <a:lnTo>
                      <a:pt x="233" y="305"/>
                    </a:lnTo>
                    <a:lnTo>
                      <a:pt x="233" y="305"/>
                    </a:lnTo>
                    <a:lnTo>
                      <a:pt x="240" y="305"/>
                    </a:lnTo>
                    <a:lnTo>
                      <a:pt x="245" y="310"/>
                    </a:lnTo>
                    <a:lnTo>
                      <a:pt x="249" y="315"/>
                    </a:lnTo>
                    <a:lnTo>
                      <a:pt x="249" y="320"/>
                    </a:lnTo>
                    <a:lnTo>
                      <a:pt x="249" y="320"/>
                    </a:lnTo>
                    <a:lnTo>
                      <a:pt x="249" y="327"/>
                    </a:lnTo>
                    <a:lnTo>
                      <a:pt x="245" y="332"/>
                    </a:lnTo>
                    <a:lnTo>
                      <a:pt x="240" y="335"/>
                    </a:lnTo>
                    <a:lnTo>
                      <a:pt x="233" y="337"/>
                    </a:lnTo>
                    <a:lnTo>
                      <a:pt x="233" y="337"/>
                    </a:lnTo>
                    <a:lnTo>
                      <a:pt x="228" y="335"/>
                    </a:lnTo>
                    <a:lnTo>
                      <a:pt x="223" y="332"/>
                    </a:lnTo>
                    <a:lnTo>
                      <a:pt x="220" y="327"/>
                    </a:lnTo>
                    <a:lnTo>
                      <a:pt x="218" y="320"/>
                    </a:lnTo>
                    <a:lnTo>
                      <a:pt x="218" y="320"/>
                    </a:lnTo>
                    <a:lnTo>
                      <a:pt x="220" y="315"/>
                    </a:lnTo>
                    <a:lnTo>
                      <a:pt x="223" y="310"/>
                    </a:lnTo>
                    <a:lnTo>
                      <a:pt x="228" y="305"/>
                    </a:lnTo>
                    <a:lnTo>
                      <a:pt x="233" y="305"/>
                    </a:lnTo>
                    <a:lnTo>
                      <a:pt x="233" y="305"/>
                    </a:lnTo>
                    <a:close/>
                    <a:moveTo>
                      <a:pt x="176" y="305"/>
                    </a:moveTo>
                    <a:lnTo>
                      <a:pt x="176" y="305"/>
                    </a:lnTo>
                    <a:lnTo>
                      <a:pt x="176" y="305"/>
                    </a:lnTo>
                    <a:lnTo>
                      <a:pt x="181" y="305"/>
                    </a:lnTo>
                    <a:lnTo>
                      <a:pt x="186" y="310"/>
                    </a:lnTo>
                    <a:lnTo>
                      <a:pt x="189" y="315"/>
                    </a:lnTo>
                    <a:lnTo>
                      <a:pt x="191" y="320"/>
                    </a:lnTo>
                    <a:lnTo>
                      <a:pt x="191" y="320"/>
                    </a:lnTo>
                    <a:lnTo>
                      <a:pt x="189" y="327"/>
                    </a:lnTo>
                    <a:lnTo>
                      <a:pt x="186" y="332"/>
                    </a:lnTo>
                    <a:lnTo>
                      <a:pt x="181" y="335"/>
                    </a:lnTo>
                    <a:lnTo>
                      <a:pt x="176" y="337"/>
                    </a:lnTo>
                    <a:lnTo>
                      <a:pt x="176" y="337"/>
                    </a:lnTo>
                    <a:lnTo>
                      <a:pt x="169" y="335"/>
                    </a:lnTo>
                    <a:lnTo>
                      <a:pt x="164" y="332"/>
                    </a:lnTo>
                    <a:lnTo>
                      <a:pt x="162" y="327"/>
                    </a:lnTo>
                    <a:lnTo>
                      <a:pt x="160" y="320"/>
                    </a:lnTo>
                    <a:lnTo>
                      <a:pt x="160" y="320"/>
                    </a:lnTo>
                    <a:lnTo>
                      <a:pt x="162" y="315"/>
                    </a:lnTo>
                    <a:lnTo>
                      <a:pt x="164" y="310"/>
                    </a:lnTo>
                    <a:lnTo>
                      <a:pt x="169" y="305"/>
                    </a:lnTo>
                    <a:lnTo>
                      <a:pt x="176" y="305"/>
                    </a:lnTo>
                    <a:lnTo>
                      <a:pt x="176" y="305"/>
                    </a:lnTo>
                    <a:close/>
                    <a:moveTo>
                      <a:pt x="118" y="305"/>
                    </a:moveTo>
                    <a:lnTo>
                      <a:pt x="118" y="305"/>
                    </a:lnTo>
                    <a:lnTo>
                      <a:pt x="118" y="305"/>
                    </a:lnTo>
                    <a:lnTo>
                      <a:pt x="123" y="305"/>
                    </a:lnTo>
                    <a:lnTo>
                      <a:pt x="128" y="310"/>
                    </a:lnTo>
                    <a:lnTo>
                      <a:pt x="131" y="315"/>
                    </a:lnTo>
                    <a:lnTo>
                      <a:pt x="133" y="320"/>
                    </a:lnTo>
                    <a:lnTo>
                      <a:pt x="133" y="320"/>
                    </a:lnTo>
                    <a:lnTo>
                      <a:pt x="131" y="327"/>
                    </a:lnTo>
                    <a:lnTo>
                      <a:pt x="128" y="332"/>
                    </a:lnTo>
                    <a:lnTo>
                      <a:pt x="123" y="335"/>
                    </a:lnTo>
                    <a:lnTo>
                      <a:pt x="118" y="337"/>
                    </a:lnTo>
                    <a:lnTo>
                      <a:pt x="118" y="337"/>
                    </a:lnTo>
                    <a:lnTo>
                      <a:pt x="111" y="335"/>
                    </a:lnTo>
                    <a:lnTo>
                      <a:pt x="106" y="332"/>
                    </a:lnTo>
                    <a:lnTo>
                      <a:pt x="102" y="327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2" y="315"/>
                    </a:lnTo>
                    <a:lnTo>
                      <a:pt x="106" y="310"/>
                    </a:lnTo>
                    <a:lnTo>
                      <a:pt x="111" y="305"/>
                    </a:lnTo>
                    <a:lnTo>
                      <a:pt x="118" y="305"/>
                    </a:lnTo>
                    <a:lnTo>
                      <a:pt x="118" y="305"/>
                    </a:lnTo>
                    <a:close/>
                    <a:moveTo>
                      <a:pt x="58" y="305"/>
                    </a:moveTo>
                    <a:lnTo>
                      <a:pt x="58" y="305"/>
                    </a:lnTo>
                    <a:lnTo>
                      <a:pt x="58" y="305"/>
                    </a:lnTo>
                    <a:lnTo>
                      <a:pt x="65" y="305"/>
                    </a:lnTo>
                    <a:lnTo>
                      <a:pt x="70" y="310"/>
                    </a:lnTo>
                    <a:lnTo>
                      <a:pt x="73" y="315"/>
                    </a:lnTo>
                    <a:lnTo>
                      <a:pt x="75" y="320"/>
                    </a:lnTo>
                    <a:lnTo>
                      <a:pt x="75" y="320"/>
                    </a:lnTo>
                    <a:lnTo>
                      <a:pt x="73" y="327"/>
                    </a:lnTo>
                    <a:lnTo>
                      <a:pt x="70" y="332"/>
                    </a:lnTo>
                    <a:lnTo>
                      <a:pt x="65" y="335"/>
                    </a:lnTo>
                    <a:lnTo>
                      <a:pt x="58" y="337"/>
                    </a:lnTo>
                    <a:lnTo>
                      <a:pt x="58" y="337"/>
                    </a:lnTo>
                    <a:lnTo>
                      <a:pt x="53" y="335"/>
                    </a:lnTo>
                    <a:lnTo>
                      <a:pt x="48" y="332"/>
                    </a:lnTo>
                    <a:lnTo>
                      <a:pt x="44" y="327"/>
                    </a:lnTo>
                    <a:lnTo>
                      <a:pt x="43" y="320"/>
                    </a:lnTo>
                    <a:lnTo>
                      <a:pt x="43" y="320"/>
                    </a:lnTo>
                    <a:lnTo>
                      <a:pt x="44" y="315"/>
                    </a:lnTo>
                    <a:lnTo>
                      <a:pt x="48" y="310"/>
                    </a:lnTo>
                    <a:lnTo>
                      <a:pt x="53" y="305"/>
                    </a:lnTo>
                    <a:lnTo>
                      <a:pt x="58" y="305"/>
                    </a:lnTo>
                    <a:lnTo>
                      <a:pt x="58" y="305"/>
                    </a:lnTo>
                    <a:close/>
                    <a:moveTo>
                      <a:pt x="1283" y="260"/>
                    </a:moveTo>
                    <a:lnTo>
                      <a:pt x="1283" y="260"/>
                    </a:lnTo>
                    <a:lnTo>
                      <a:pt x="1283" y="260"/>
                    </a:lnTo>
                    <a:lnTo>
                      <a:pt x="1289" y="262"/>
                    </a:lnTo>
                    <a:lnTo>
                      <a:pt x="1294" y="266"/>
                    </a:lnTo>
                    <a:lnTo>
                      <a:pt x="1298" y="271"/>
                    </a:lnTo>
                    <a:lnTo>
                      <a:pt x="1298" y="278"/>
                    </a:lnTo>
                    <a:lnTo>
                      <a:pt x="1298" y="278"/>
                    </a:lnTo>
                    <a:lnTo>
                      <a:pt x="1298" y="283"/>
                    </a:lnTo>
                    <a:lnTo>
                      <a:pt x="1294" y="288"/>
                    </a:lnTo>
                    <a:lnTo>
                      <a:pt x="1289" y="293"/>
                    </a:lnTo>
                    <a:lnTo>
                      <a:pt x="1283" y="293"/>
                    </a:lnTo>
                    <a:lnTo>
                      <a:pt x="1283" y="293"/>
                    </a:lnTo>
                    <a:lnTo>
                      <a:pt x="1277" y="293"/>
                    </a:lnTo>
                    <a:lnTo>
                      <a:pt x="1272" y="288"/>
                    </a:lnTo>
                    <a:lnTo>
                      <a:pt x="1269" y="283"/>
                    </a:lnTo>
                    <a:lnTo>
                      <a:pt x="1267" y="278"/>
                    </a:lnTo>
                    <a:lnTo>
                      <a:pt x="1267" y="278"/>
                    </a:lnTo>
                    <a:lnTo>
                      <a:pt x="1269" y="271"/>
                    </a:lnTo>
                    <a:lnTo>
                      <a:pt x="1272" y="266"/>
                    </a:lnTo>
                    <a:lnTo>
                      <a:pt x="1277" y="262"/>
                    </a:lnTo>
                    <a:lnTo>
                      <a:pt x="1283" y="260"/>
                    </a:lnTo>
                    <a:lnTo>
                      <a:pt x="1283" y="260"/>
                    </a:lnTo>
                    <a:close/>
                    <a:moveTo>
                      <a:pt x="1225" y="260"/>
                    </a:moveTo>
                    <a:lnTo>
                      <a:pt x="1225" y="260"/>
                    </a:lnTo>
                    <a:lnTo>
                      <a:pt x="1225" y="260"/>
                    </a:lnTo>
                    <a:lnTo>
                      <a:pt x="1231" y="262"/>
                    </a:lnTo>
                    <a:lnTo>
                      <a:pt x="1237" y="266"/>
                    </a:lnTo>
                    <a:lnTo>
                      <a:pt x="1240" y="271"/>
                    </a:lnTo>
                    <a:lnTo>
                      <a:pt x="1240" y="278"/>
                    </a:lnTo>
                    <a:lnTo>
                      <a:pt x="1240" y="278"/>
                    </a:lnTo>
                    <a:lnTo>
                      <a:pt x="1240" y="283"/>
                    </a:lnTo>
                    <a:lnTo>
                      <a:pt x="1237" y="288"/>
                    </a:lnTo>
                    <a:lnTo>
                      <a:pt x="1231" y="293"/>
                    </a:lnTo>
                    <a:lnTo>
                      <a:pt x="1225" y="293"/>
                    </a:lnTo>
                    <a:lnTo>
                      <a:pt x="1225" y="293"/>
                    </a:lnTo>
                    <a:lnTo>
                      <a:pt x="1219" y="293"/>
                    </a:lnTo>
                    <a:lnTo>
                      <a:pt x="1214" y="288"/>
                    </a:lnTo>
                    <a:lnTo>
                      <a:pt x="1211" y="283"/>
                    </a:lnTo>
                    <a:lnTo>
                      <a:pt x="1209" y="278"/>
                    </a:lnTo>
                    <a:lnTo>
                      <a:pt x="1209" y="278"/>
                    </a:lnTo>
                    <a:lnTo>
                      <a:pt x="1211" y="271"/>
                    </a:lnTo>
                    <a:lnTo>
                      <a:pt x="1214" y="266"/>
                    </a:lnTo>
                    <a:lnTo>
                      <a:pt x="1219" y="262"/>
                    </a:lnTo>
                    <a:lnTo>
                      <a:pt x="1225" y="260"/>
                    </a:lnTo>
                    <a:lnTo>
                      <a:pt x="1225" y="260"/>
                    </a:lnTo>
                    <a:close/>
                    <a:moveTo>
                      <a:pt x="1167" y="260"/>
                    </a:moveTo>
                    <a:lnTo>
                      <a:pt x="1167" y="260"/>
                    </a:lnTo>
                    <a:lnTo>
                      <a:pt x="1167" y="260"/>
                    </a:lnTo>
                    <a:lnTo>
                      <a:pt x="1172" y="262"/>
                    </a:lnTo>
                    <a:lnTo>
                      <a:pt x="1177" y="266"/>
                    </a:lnTo>
                    <a:lnTo>
                      <a:pt x="1180" y="271"/>
                    </a:lnTo>
                    <a:lnTo>
                      <a:pt x="1182" y="278"/>
                    </a:lnTo>
                    <a:lnTo>
                      <a:pt x="1182" y="278"/>
                    </a:lnTo>
                    <a:lnTo>
                      <a:pt x="1180" y="283"/>
                    </a:lnTo>
                    <a:lnTo>
                      <a:pt x="1177" y="288"/>
                    </a:lnTo>
                    <a:lnTo>
                      <a:pt x="1172" y="293"/>
                    </a:lnTo>
                    <a:lnTo>
                      <a:pt x="1167" y="293"/>
                    </a:lnTo>
                    <a:lnTo>
                      <a:pt x="1167" y="293"/>
                    </a:lnTo>
                    <a:lnTo>
                      <a:pt x="1160" y="293"/>
                    </a:lnTo>
                    <a:lnTo>
                      <a:pt x="1155" y="288"/>
                    </a:lnTo>
                    <a:lnTo>
                      <a:pt x="1153" y="283"/>
                    </a:lnTo>
                    <a:lnTo>
                      <a:pt x="1151" y="278"/>
                    </a:lnTo>
                    <a:lnTo>
                      <a:pt x="1151" y="278"/>
                    </a:lnTo>
                    <a:lnTo>
                      <a:pt x="1153" y="271"/>
                    </a:lnTo>
                    <a:lnTo>
                      <a:pt x="1155" y="266"/>
                    </a:lnTo>
                    <a:lnTo>
                      <a:pt x="1160" y="262"/>
                    </a:lnTo>
                    <a:lnTo>
                      <a:pt x="1167" y="260"/>
                    </a:lnTo>
                    <a:lnTo>
                      <a:pt x="1167" y="260"/>
                    </a:lnTo>
                    <a:close/>
                    <a:moveTo>
                      <a:pt x="1109" y="260"/>
                    </a:moveTo>
                    <a:lnTo>
                      <a:pt x="1109" y="260"/>
                    </a:lnTo>
                    <a:lnTo>
                      <a:pt x="1109" y="260"/>
                    </a:lnTo>
                    <a:lnTo>
                      <a:pt x="1114" y="262"/>
                    </a:lnTo>
                    <a:lnTo>
                      <a:pt x="1119" y="266"/>
                    </a:lnTo>
                    <a:lnTo>
                      <a:pt x="1122" y="271"/>
                    </a:lnTo>
                    <a:lnTo>
                      <a:pt x="1124" y="278"/>
                    </a:lnTo>
                    <a:lnTo>
                      <a:pt x="1124" y="278"/>
                    </a:lnTo>
                    <a:lnTo>
                      <a:pt x="1122" y="283"/>
                    </a:lnTo>
                    <a:lnTo>
                      <a:pt x="1119" y="288"/>
                    </a:lnTo>
                    <a:lnTo>
                      <a:pt x="1114" y="293"/>
                    </a:lnTo>
                    <a:lnTo>
                      <a:pt x="1109" y="293"/>
                    </a:lnTo>
                    <a:lnTo>
                      <a:pt x="1109" y="293"/>
                    </a:lnTo>
                    <a:lnTo>
                      <a:pt x="1102" y="293"/>
                    </a:lnTo>
                    <a:lnTo>
                      <a:pt x="1097" y="288"/>
                    </a:lnTo>
                    <a:lnTo>
                      <a:pt x="1093" y="283"/>
                    </a:lnTo>
                    <a:lnTo>
                      <a:pt x="1093" y="278"/>
                    </a:lnTo>
                    <a:lnTo>
                      <a:pt x="1093" y="278"/>
                    </a:lnTo>
                    <a:lnTo>
                      <a:pt x="1093" y="271"/>
                    </a:lnTo>
                    <a:lnTo>
                      <a:pt x="1097" y="266"/>
                    </a:lnTo>
                    <a:lnTo>
                      <a:pt x="1102" y="262"/>
                    </a:lnTo>
                    <a:lnTo>
                      <a:pt x="1109" y="260"/>
                    </a:lnTo>
                    <a:lnTo>
                      <a:pt x="1109" y="260"/>
                    </a:lnTo>
                    <a:close/>
                    <a:moveTo>
                      <a:pt x="1049" y="260"/>
                    </a:moveTo>
                    <a:lnTo>
                      <a:pt x="1049" y="260"/>
                    </a:lnTo>
                    <a:lnTo>
                      <a:pt x="1049" y="260"/>
                    </a:lnTo>
                    <a:lnTo>
                      <a:pt x="1056" y="262"/>
                    </a:lnTo>
                    <a:lnTo>
                      <a:pt x="1061" y="266"/>
                    </a:lnTo>
                    <a:lnTo>
                      <a:pt x="1065" y="271"/>
                    </a:lnTo>
                    <a:lnTo>
                      <a:pt x="1066" y="278"/>
                    </a:lnTo>
                    <a:lnTo>
                      <a:pt x="1066" y="278"/>
                    </a:lnTo>
                    <a:lnTo>
                      <a:pt x="1065" y="283"/>
                    </a:lnTo>
                    <a:lnTo>
                      <a:pt x="1061" y="288"/>
                    </a:lnTo>
                    <a:lnTo>
                      <a:pt x="1056" y="293"/>
                    </a:lnTo>
                    <a:lnTo>
                      <a:pt x="1049" y="293"/>
                    </a:lnTo>
                    <a:lnTo>
                      <a:pt x="1049" y="293"/>
                    </a:lnTo>
                    <a:lnTo>
                      <a:pt x="1044" y="293"/>
                    </a:lnTo>
                    <a:lnTo>
                      <a:pt x="1039" y="288"/>
                    </a:lnTo>
                    <a:lnTo>
                      <a:pt x="1036" y="283"/>
                    </a:lnTo>
                    <a:lnTo>
                      <a:pt x="1034" y="278"/>
                    </a:lnTo>
                    <a:lnTo>
                      <a:pt x="1034" y="278"/>
                    </a:lnTo>
                    <a:lnTo>
                      <a:pt x="1036" y="271"/>
                    </a:lnTo>
                    <a:lnTo>
                      <a:pt x="1039" y="266"/>
                    </a:lnTo>
                    <a:lnTo>
                      <a:pt x="1044" y="262"/>
                    </a:lnTo>
                    <a:lnTo>
                      <a:pt x="1049" y="260"/>
                    </a:lnTo>
                    <a:lnTo>
                      <a:pt x="1049" y="260"/>
                    </a:lnTo>
                    <a:close/>
                    <a:moveTo>
                      <a:pt x="991" y="260"/>
                    </a:moveTo>
                    <a:lnTo>
                      <a:pt x="991" y="260"/>
                    </a:lnTo>
                    <a:lnTo>
                      <a:pt x="991" y="260"/>
                    </a:lnTo>
                    <a:lnTo>
                      <a:pt x="998" y="262"/>
                    </a:lnTo>
                    <a:lnTo>
                      <a:pt x="1003" y="266"/>
                    </a:lnTo>
                    <a:lnTo>
                      <a:pt x="1007" y="271"/>
                    </a:lnTo>
                    <a:lnTo>
                      <a:pt x="1007" y="278"/>
                    </a:lnTo>
                    <a:lnTo>
                      <a:pt x="1007" y="278"/>
                    </a:lnTo>
                    <a:lnTo>
                      <a:pt x="1007" y="283"/>
                    </a:lnTo>
                    <a:lnTo>
                      <a:pt x="1003" y="288"/>
                    </a:lnTo>
                    <a:lnTo>
                      <a:pt x="998" y="293"/>
                    </a:lnTo>
                    <a:lnTo>
                      <a:pt x="991" y="293"/>
                    </a:lnTo>
                    <a:lnTo>
                      <a:pt x="991" y="293"/>
                    </a:lnTo>
                    <a:lnTo>
                      <a:pt x="986" y="293"/>
                    </a:lnTo>
                    <a:lnTo>
                      <a:pt x="981" y="288"/>
                    </a:lnTo>
                    <a:lnTo>
                      <a:pt x="978" y="283"/>
                    </a:lnTo>
                    <a:lnTo>
                      <a:pt x="976" y="278"/>
                    </a:lnTo>
                    <a:lnTo>
                      <a:pt x="976" y="278"/>
                    </a:lnTo>
                    <a:lnTo>
                      <a:pt x="978" y="271"/>
                    </a:lnTo>
                    <a:lnTo>
                      <a:pt x="981" y="266"/>
                    </a:lnTo>
                    <a:lnTo>
                      <a:pt x="986" y="262"/>
                    </a:lnTo>
                    <a:lnTo>
                      <a:pt x="991" y="260"/>
                    </a:lnTo>
                    <a:lnTo>
                      <a:pt x="991" y="260"/>
                    </a:lnTo>
                    <a:close/>
                    <a:moveTo>
                      <a:pt x="933" y="260"/>
                    </a:moveTo>
                    <a:lnTo>
                      <a:pt x="933" y="260"/>
                    </a:lnTo>
                    <a:lnTo>
                      <a:pt x="933" y="260"/>
                    </a:lnTo>
                    <a:lnTo>
                      <a:pt x="939" y="262"/>
                    </a:lnTo>
                    <a:lnTo>
                      <a:pt x="944" y="266"/>
                    </a:lnTo>
                    <a:lnTo>
                      <a:pt x="947" y="271"/>
                    </a:lnTo>
                    <a:lnTo>
                      <a:pt x="949" y="278"/>
                    </a:lnTo>
                    <a:lnTo>
                      <a:pt x="949" y="278"/>
                    </a:lnTo>
                    <a:lnTo>
                      <a:pt x="947" y="283"/>
                    </a:lnTo>
                    <a:lnTo>
                      <a:pt x="944" y="288"/>
                    </a:lnTo>
                    <a:lnTo>
                      <a:pt x="939" y="293"/>
                    </a:lnTo>
                    <a:lnTo>
                      <a:pt x="933" y="293"/>
                    </a:lnTo>
                    <a:lnTo>
                      <a:pt x="933" y="293"/>
                    </a:lnTo>
                    <a:lnTo>
                      <a:pt x="927" y="293"/>
                    </a:lnTo>
                    <a:lnTo>
                      <a:pt x="923" y="288"/>
                    </a:lnTo>
                    <a:lnTo>
                      <a:pt x="920" y="283"/>
                    </a:lnTo>
                    <a:lnTo>
                      <a:pt x="918" y="278"/>
                    </a:lnTo>
                    <a:lnTo>
                      <a:pt x="918" y="278"/>
                    </a:lnTo>
                    <a:lnTo>
                      <a:pt x="920" y="271"/>
                    </a:lnTo>
                    <a:lnTo>
                      <a:pt x="923" y="266"/>
                    </a:lnTo>
                    <a:lnTo>
                      <a:pt x="927" y="262"/>
                    </a:lnTo>
                    <a:lnTo>
                      <a:pt x="933" y="260"/>
                    </a:lnTo>
                    <a:lnTo>
                      <a:pt x="933" y="260"/>
                    </a:lnTo>
                    <a:close/>
                    <a:moveTo>
                      <a:pt x="875" y="260"/>
                    </a:moveTo>
                    <a:lnTo>
                      <a:pt x="875" y="260"/>
                    </a:lnTo>
                    <a:lnTo>
                      <a:pt x="875" y="260"/>
                    </a:lnTo>
                    <a:lnTo>
                      <a:pt x="881" y="262"/>
                    </a:lnTo>
                    <a:lnTo>
                      <a:pt x="886" y="266"/>
                    </a:lnTo>
                    <a:lnTo>
                      <a:pt x="889" y="271"/>
                    </a:lnTo>
                    <a:lnTo>
                      <a:pt x="891" y="278"/>
                    </a:lnTo>
                    <a:lnTo>
                      <a:pt x="891" y="278"/>
                    </a:lnTo>
                    <a:lnTo>
                      <a:pt x="889" y="283"/>
                    </a:lnTo>
                    <a:lnTo>
                      <a:pt x="886" y="288"/>
                    </a:lnTo>
                    <a:lnTo>
                      <a:pt x="881" y="293"/>
                    </a:lnTo>
                    <a:lnTo>
                      <a:pt x="875" y="293"/>
                    </a:lnTo>
                    <a:lnTo>
                      <a:pt x="875" y="293"/>
                    </a:lnTo>
                    <a:lnTo>
                      <a:pt x="869" y="293"/>
                    </a:lnTo>
                    <a:lnTo>
                      <a:pt x="864" y="288"/>
                    </a:lnTo>
                    <a:lnTo>
                      <a:pt x="860" y="283"/>
                    </a:lnTo>
                    <a:lnTo>
                      <a:pt x="860" y="278"/>
                    </a:lnTo>
                    <a:lnTo>
                      <a:pt x="860" y="278"/>
                    </a:lnTo>
                    <a:lnTo>
                      <a:pt x="860" y="271"/>
                    </a:lnTo>
                    <a:lnTo>
                      <a:pt x="864" y="266"/>
                    </a:lnTo>
                    <a:lnTo>
                      <a:pt x="869" y="262"/>
                    </a:lnTo>
                    <a:lnTo>
                      <a:pt x="875" y="260"/>
                    </a:lnTo>
                    <a:lnTo>
                      <a:pt x="875" y="260"/>
                    </a:lnTo>
                    <a:close/>
                    <a:moveTo>
                      <a:pt x="816" y="260"/>
                    </a:moveTo>
                    <a:lnTo>
                      <a:pt x="816" y="260"/>
                    </a:lnTo>
                    <a:lnTo>
                      <a:pt x="816" y="260"/>
                    </a:lnTo>
                    <a:lnTo>
                      <a:pt x="823" y="262"/>
                    </a:lnTo>
                    <a:lnTo>
                      <a:pt x="828" y="266"/>
                    </a:lnTo>
                    <a:lnTo>
                      <a:pt x="831" y="271"/>
                    </a:lnTo>
                    <a:lnTo>
                      <a:pt x="833" y="278"/>
                    </a:lnTo>
                    <a:lnTo>
                      <a:pt x="833" y="278"/>
                    </a:lnTo>
                    <a:lnTo>
                      <a:pt x="831" y="283"/>
                    </a:lnTo>
                    <a:lnTo>
                      <a:pt x="828" y="288"/>
                    </a:lnTo>
                    <a:lnTo>
                      <a:pt x="823" y="293"/>
                    </a:lnTo>
                    <a:lnTo>
                      <a:pt x="816" y="293"/>
                    </a:lnTo>
                    <a:lnTo>
                      <a:pt x="816" y="293"/>
                    </a:lnTo>
                    <a:lnTo>
                      <a:pt x="811" y="293"/>
                    </a:lnTo>
                    <a:lnTo>
                      <a:pt x="806" y="288"/>
                    </a:lnTo>
                    <a:lnTo>
                      <a:pt x="802" y="283"/>
                    </a:lnTo>
                    <a:lnTo>
                      <a:pt x="801" y="278"/>
                    </a:lnTo>
                    <a:lnTo>
                      <a:pt x="801" y="278"/>
                    </a:lnTo>
                    <a:lnTo>
                      <a:pt x="802" y="271"/>
                    </a:lnTo>
                    <a:lnTo>
                      <a:pt x="806" y="266"/>
                    </a:lnTo>
                    <a:lnTo>
                      <a:pt x="811" y="262"/>
                    </a:lnTo>
                    <a:lnTo>
                      <a:pt x="816" y="260"/>
                    </a:lnTo>
                    <a:lnTo>
                      <a:pt x="816" y="260"/>
                    </a:lnTo>
                    <a:close/>
                    <a:moveTo>
                      <a:pt x="758" y="260"/>
                    </a:moveTo>
                    <a:lnTo>
                      <a:pt x="758" y="260"/>
                    </a:lnTo>
                    <a:lnTo>
                      <a:pt x="758" y="260"/>
                    </a:lnTo>
                    <a:lnTo>
                      <a:pt x="765" y="262"/>
                    </a:lnTo>
                    <a:lnTo>
                      <a:pt x="770" y="266"/>
                    </a:lnTo>
                    <a:lnTo>
                      <a:pt x="773" y="271"/>
                    </a:lnTo>
                    <a:lnTo>
                      <a:pt x="773" y="278"/>
                    </a:lnTo>
                    <a:lnTo>
                      <a:pt x="773" y="278"/>
                    </a:lnTo>
                    <a:lnTo>
                      <a:pt x="773" y="283"/>
                    </a:lnTo>
                    <a:lnTo>
                      <a:pt x="770" y="288"/>
                    </a:lnTo>
                    <a:lnTo>
                      <a:pt x="765" y="293"/>
                    </a:lnTo>
                    <a:lnTo>
                      <a:pt x="758" y="293"/>
                    </a:lnTo>
                    <a:lnTo>
                      <a:pt x="758" y="293"/>
                    </a:lnTo>
                    <a:lnTo>
                      <a:pt x="753" y="293"/>
                    </a:lnTo>
                    <a:lnTo>
                      <a:pt x="748" y="288"/>
                    </a:lnTo>
                    <a:lnTo>
                      <a:pt x="744" y="283"/>
                    </a:lnTo>
                    <a:lnTo>
                      <a:pt x="743" y="278"/>
                    </a:lnTo>
                    <a:lnTo>
                      <a:pt x="743" y="278"/>
                    </a:lnTo>
                    <a:lnTo>
                      <a:pt x="744" y="271"/>
                    </a:lnTo>
                    <a:lnTo>
                      <a:pt x="748" y="266"/>
                    </a:lnTo>
                    <a:lnTo>
                      <a:pt x="753" y="262"/>
                    </a:lnTo>
                    <a:lnTo>
                      <a:pt x="758" y="260"/>
                    </a:lnTo>
                    <a:lnTo>
                      <a:pt x="758" y="260"/>
                    </a:lnTo>
                    <a:close/>
                    <a:moveTo>
                      <a:pt x="700" y="260"/>
                    </a:moveTo>
                    <a:lnTo>
                      <a:pt x="700" y="260"/>
                    </a:lnTo>
                    <a:lnTo>
                      <a:pt x="700" y="260"/>
                    </a:lnTo>
                    <a:lnTo>
                      <a:pt x="707" y="262"/>
                    </a:lnTo>
                    <a:lnTo>
                      <a:pt x="710" y="266"/>
                    </a:lnTo>
                    <a:lnTo>
                      <a:pt x="714" y="271"/>
                    </a:lnTo>
                    <a:lnTo>
                      <a:pt x="715" y="278"/>
                    </a:lnTo>
                    <a:lnTo>
                      <a:pt x="715" y="278"/>
                    </a:lnTo>
                    <a:lnTo>
                      <a:pt x="714" y="283"/>
                    </a:lnTo>
                    <a:lnTo>
                      <a:pt x="710" y="288"/>
                    </a:lnTo>
                    <a:lnTo>
                      <a:pt x="707" y="293"/>
                    </a:lnTo>
                    <a:lnTo>
                      <a:pt x="700" y="293"/>
                    </a:lnTo>
                    <a:lnTo>
                      <a:pt x="700" y="293"/>
                    </a:lnTo>
                    <a:lnTo>
                      <a:pt x="693" y="293"/>
                    </a:lnTo>
                    <a:lnTo>
                      <a:pt x="690" y="288"/>
                    </a:lnTo>
                    <a:lnTo>
                      <a:pt x="686" y="283"/>
                    </a:lnTo>
                    <a:lnTo>
                      <a:pt x="685" y="278"/>
                    </a:lnTo>
                    <a:lnTo>
                      <a:pt x="685" y="278"/>
                    </a:lnTo>
                    <a:lnTo>
                      <a:pt x="686" y="271"/>
                    </a:lnTo>
                    <a:lnTo>
                      <a:pt x="690" y="266"/>
                    </a:lnTo>
                    <a:lnTo>
                      <a:pt x="693" y="262"/>
                    </a:lnTo>
                    <a:lnTo>
                      <a:pt x="700" y="260"/>
                    </a:lnTo>
                    <a:lnTo>
                      <a:pt x="700" y="260"/>
                    </a:lnTo>
                    <a:close/>
                    <a:moveTo>
                      <a:pt x="642" y="260"/>
                    </a:moveTo>
                    <a:lnTo>
                      <a:pt x="642" y="260"/>
                    </a:lnTo>
                    <a:lnTo>
                      <a:pt x="642" y="260"/>
                    </a:lnTo>
                    <a:lnTo>
                      <a:pt x="647" y="262"/>
                    </a:lnTo>
                    <a:lnTo>
                      <a:pt x="652" y="266"/>
                    </a:lnTo>
                    <a:lnTo>
                      <a:pt x="656" y="271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6" y="283"/>
                    </a:lnTo>
                    <a:lnTo>
                      <a:pt x="652" y="288"/>
                    </a:lnTo>
                    <a:lnTo>
                      <a:pt x="647" y="293"/>
                    </a:lnTo>
                    <a:lnTo>
                      <a:pt x="642" y="293"/>
                    </a:lnTo>
                    <a:lnTo>
                      <a:pt x="642" y="293"/>
                    </a:lnTo>
                    <a:lnTo>
                      <a:pt x="635" y="293"/>
                    </a:lnTo>
                    <a:lnTo>
                      <a:pt x="630" y="288"/>
                    </a:lnTo>
                    <a:lnTo>
                      <a:pt x="627" y="283"/>
                    </a:lnTo>
                    <a:lnTo>
                      <a:pt x="627" y="278"/>
                    </a:lnTo>
                    <a:lnTo>
                      <a:pt x="627" y="278"/>
                    </a:lnTo>
                    <a:lnTo>
                      <a:pt x="627" y="271"/>
                    </a:lnTo>
                    <a:lnTo>
                      <a:pt x="630" y="266"/>
                    </a:lnTo>
                    <a:lnTo>
                      <a:pt x="635" y="262"/>
                    </a:lnTo>
                    <a:lnTo>
                      <a:pt x="642" y="260"/>
                    </a:lnTo>
                    <a:lnTo>
                      <a:pt x="642" y="260"/>
                    </a:lnTo>
                    <a:close/>
                    <a:moveTo>
                      <a:pt x="584" y="260"/>
                    </a:moveTo>
                    <a:lnTo>
                      <a:pt x="584" y="260"/>
                    </a:lnTo>
                    <a:lnTo>
                      <a:pt x="584" y="260"/>
                    </a:lnTo>
                    <a:lnTo>
                      <a:pt x="589" y="262"/>
                    </a:lnTo>
                    <a:lnTo>
                      <a:pt x="595" y="266"/>
                    </a:lnTo>
                    <a:lnTo>
                      <a:pt x="598" y="271"/>
                    </a:lnTo>
                    <a:lnTo>
                      <a:pt x="600" y="278"/>
                    </a:lnTo>
                    <a:lnTo>
                      <a:pt x="600" y="278"/>
                    </a:lnTo>
                    <a:lnTo>
                      <a:pt x="598" y="283"/>
                    </a:lnTo>
                    <a:lnTo>
                      <a:pt x="595" y="288"/>
                    </a:lnTo>
                    <a:lnTo>
                      <a:pt x="589" y="293"/>
                    </a:lnTo>
                    <a:lnTo>
                      <a:pt x="584" y="293"/>
                    </a:lnTo>
                    <a:lnTo>
                      <a:pt x="584" y="293"/>
                    </a:lnTo>
                    <a:lnTo>
                      <a:pt x="577" y="293"/>
                    </a:lnTo>
                    <a:lnTo>
                      <a:pt x="572" y="288"/>
                    </a:lnTo>
                    <a:lnTo>
                      <a:pt x="569" y="283"/>
                    </a:lnTo>
                    <a:lnTo>
                      <a:pt x="567" y="278"/>
                    </a:lnTo>
                    <a:lnTo>
                      <a:pt x="567" y="278"/>
                    </a:lnTo>
                    <a:lnTo>
                      <a:pt x="569" y="271"/>
                    </a:lnTo>
                    <a:lnTo>
                      <a:pt x="572" y="266"/>
                    </a:lnTo>
                    <a:lnTo>
                      <a:pt x="577" y="262"/>
                    </a:lnTo>
                    <a:lnTo>
                      <a:pt x="584" y="260"/>
                    </a:lnTo>
                    <a:lnTo>
                      <a:pt x="584" y="260"/>
                    </a:lnTo>
                    <a:close/>
                    <a:moveTo>
                      <a:pt x="525" y="260"/>
                    </a:moveTo>
                    <a:lnTo>
                      <a:pt x="525" y="260"/>
                    </a:lnTo>
                    <a:lnTo>
                      <a:pt x="525" y="260"/>
                    </a:lnTo>
                    <a:lnTo>
                      <a:pt x="531" y="262"/>
                    </a:lnTo>
                    <a:lnTo>
                      <a:pt x="537" y="266"/>
                    </a:lnTo>
                    <a:lnTo>
                      <a:pt x="540" y="271"/>
                    </a:lnTo>
                    <a:lnTo>
                      <a:pt x="540" y="278"/>
                    </a:lnTo>
                    <a:lnTo>
                      <a:pt x="540" y="278"/>
                    </a:lnTo>
                    <a:lnTo>
                      <a:pt x="540" y="283"/>
                    </a:lnTo>
                    <a:lnTo>
                      <a:pt x="537" y="288"/>
                    </a:lnTo>
                    <a:lnTo>
                      <a:pt x="531" y="293"/>
                    </a:lnTo>
                    <a:lnTo>
                      <a:pt x="525" y="293"/>
                    </a:lnTo>
                    <a:lnTo>
                      <a:pt x="525" y="293"/>
                    </a:lnTo>
                    <a:lnTo>
                      <a:pt x="520" y="293"/>
                    </a:lnTo>
                    <a:lnTo>
                      <a:pt x="514" y="288"/>
                    </a:lnTo>
                    <a:lnTo>
                      <a:pt x="511" y="283"/>
                    </a:lnTo>
                    <a:lnTo>
                      <a:pt x="509" y="278"/>
                    </a:lnTo>
                    <a:lnTo>
                      <a:pt x="509" y="278"/>
                    </a:lnTo>
                    <a:lnTo>
                      <a:pt x="511" y="271"/>
                    </a:lnTo>
                    <a:lnTo>
                      <a:pt x="514" y="266"/>
                    </a:lnTo>
                    <a:lnTo>
                      <a:pt x="520" y="262"/>
                    </a:lnTo>
                    <a:lnTo>
                      <a:pt x="525" y="260"/>
                    </a:lnTo>
                    <a:lnTo>
                      <a:pt x="525" y="260"/>
                    </a:lnTo>
                    <a:close/>
                    <a:moveTo>
                      <a:pt x="467" y="260"/>
                    </a:moveTo>
                    <a:lnTo>
                      <a:pt x="467" y="260"/>
                    </a:lnTo>
                    <a:lnTo>
                      <a:pt x="467" y="260"/>
                    </a:lnTo>
                    <a:lnTo>
                      <a:pt x="474" y="262"/>
                    </a:lnTo>
                    <a:lnTo>
                      <a:pt x="479" y="266"/>
                    </a:lnTo>
                    <a:lnTo>
                      <a:pt x="480" y="271"/>
                    </a:lnTo>
                    <a:lnTo>
                      <a:pt x="482" y="278"/>
                    </a:lnTo>
                    <a:lnTo>
                      <a:pt x="482" y="278"/>
                    </a:lnTo>
                    <a:lnTo>
                      <a:pt x="480" y="283"/>
                    </a:lnTo>
                    <a:lnTo>
                      <a:pt x="479" y="288"/>
                    </a:lnTo>
                    <a:lnTo>
                      <a:pt x="474" y="293"/>
                    </a:lnTo>
                    <a:lnTo>
                      <a:pt x="467" y="293"/>
                    </a:lnTo>
                    <a:lnTo>
                      <a:pt x="467" y="293"/>
                    </a:lnTo>
                    <a:lnTo>
                      <a:pt x="462" y="293"/>
                    </a:lnTo>
                    <a:lnTo>
                      <a:pt x="457" y="288"/>
                    </a:lnTo>
                    <a:lnTo>
                      <a:pt x="453" y="283"/>
                    </a:lnTo>
                    <a:lnTo>
                      <a:pt x="451" y="278"/>
                    </a:lnTo>
                    <a:lnTo>
                      <a:pt x="451" y="278"/>
                    </a:lnTo>
                    <a:lnTo>
                      <a:pt x="453" y="271"/>
                    </a:lnTo>
                    <a:lnTo>
                      <a:pt x="457" y="266"/>
                    </a:lnTo>
                    <a:lnTo>
                      <a:pt x="462" y="262"/>
                    </a:lnTo>
                    <a:lnTo>
                      <a:pt x="467" y="260"/>
                    </a:lnTo>
                    <a:lnTo>
                      <a:pt x="467" y="260"/>
                    </a:lnTo>
                    <a:close/>
                    <a:moveTo>
                      <a:pt x="409" y="260"/>
                    </a:moveTo>
                    <a:lnTo>
                      <a:pt x="409" y="260"/>
                    </a:lnTo>
                    <a:lnTo>
                      <a:pt x="409" y="260"/>
                    </a:lnTo>
                    <a:lnTo>
                      <a:pt x="414" y="262"/>
                    </a:lnTo>
                    <a:lnTo>
                      <a:pt x="419" y="266"/>
                    </a:lnTo>
                    <a:lnTo>
                      <a:pt x="423" y="271"/>
                    </a:lnTo>
                    <a:lnTo>
                      <a:pt x="424" y="278"/>
                    </a:lnTo>
                    <a:lnTo>
                      <a:pt x="424" y="278"/>
                    </a:lnTo>
                    <a:lnTo>
                      <a:pt x="423" y="283"/>
                    </a:lnTo>
                    <a:lnTo>
                      <a:pt x="419" y="288"/>
                    </a:lnTo>
                    <a:lnTo>
                      <a:pt x="414" y="293"/>
                    </a:lnTo>
                    <a:lnTo>
                      <a:pt x="409" y="293"/>
                    </a:lnTo>
                    <a:lnTo>
                      <a:pt x="409" y="293"/>
                    </a:lnTo>
                    <a:lnTo>
                      <a:pt x="402" y="293"/>
                    </a:lnTo>
                    <a:lnTo>
                      <a:pt x="397" y="288"/>
                    </a:lnTo>
                    <a:lnTo>
                      <a:pt x="394" y="283"/>
                    </a:lnTo>
                    <a:lnTo>
                      <a:pt x="394" y="278"/>
                    </a:lnTo>
                    <a:lnTo>
                      <a:pt x="394" y="278"/>
                    </a:lnTo>
                    <a:lnTo>
                      <a:pt x="394" y="271"/>
                    </a:lnTo>
                    <a:lnTo>
                      <a:pt x="397" y="266"/>
                    </a:lnTo>
                    <a:lnTo>
                      <a:pt x="402" y="262"/>
                    </a:lnTo>
                    <a:lnTo>
                      <a:pt x="409" y="260"/>
                    </a:lnTo>
                    <a:lnTo>
                      <a:pt x="409" y="260"/>
                    </a:lnTo>
                    <a:close/>
                    <a:moveTo>
                      <a:pt x="351" y="260"/>
                    </a:moveTo>
                    <a:lnTo>
                      <a:pt x="351" y="260"/>
                    </a:lnTo>
                    <a:lnTo>
                      <a:pt x="351" y="260"/>
                    </a:lnTo>
                    <a:lnTo>
                      <a:pt x="356" y="262"/>
                    </a:lnTo>
                    <a:lnTo>
                      <a:pt x="361" y="266"/>
                    </a:lnTo>
                    <a:lnTo>
                      <a:pt x="365" y="271"/>
                    </a:lnTo>
                    <a:lnTo>
                      <a:pt x="366" y="278"/>
                    </a:lnTo>
                    <a:lnTo>
                      <a:pt x="366" y="278"/>
                    </a:lnTo>
                    <a:lnTo>
                      <a:pt x="365" y="283"/>
                    </a:lnTo>
                    <a:lnTo>
                      <a:pt x="361" y="288"/>
                    </a:lnTo>
                    <a:lnTo>
                      <a:pt x="356" y="293"/>
                    </a:lnTo>
                    <a:lnTo>
                      <a:pt x="351" y="293"/>
                    </a:lnTo>
                    <a:lnTo>
                      <a:pt x="351" y="293"/>
                    </a:lnTo>
                    <a:lnTo>
                      <a:pt x="344" y="293"/>
                    </a:lnTo>
                    <a:lnTo>
                      <a:pt x="339" y="288"/>
                    </a:lnTo>
                    <a:lnTo>
                      <a:pt x="336" y="283"/>
                    </a:lnTo>
                    <a:lnTo>
                      <a:pt x="336" y="278"/>
                    </a:lnTo>
                    <a:lnTo>
                      <a:pt x="336" y="278"/>
                    </a:lnTo>
                    <a:lnTo>
                      <a:pt x="336" y="271"/>
                    </a:lnTo>
                    <a:lnTo>
                      <a:pt x="339" y="266"/>
                    </a:lnTo>
                    <a:lnTo>
                      <a:pt x="344" y="262"/>
                    </a:lnTo>
                    <a:lnTo>
                      <a:pt x="351" y="260"/>
                    </a:lnTo>
                    <a:lnTo>
                      <a:pt x="351" y="260"/>
                    </a:lnTo>
                    <a:close/>
                    <a:moveTo>
                      <a:pt x="291" y="260"/>
                    </a:moveTo>
                    <a:lnTo>
                      <a:pt x="291" y="260"/>
                    </a:lnTo>
                    <a:lnTo>
                      <a:pt x="291" y="260"/>
                    </a:lnTo>
                    <a:lnTo>
                      <a:pt x="298" y="262"/>
                    </a:lnTo>
                    <a:lnTo>
                      <a:pt x="303" y="266"/>
                    </a:lnTo>
                    <a:lnTo>
                      <a:pt x="307" y="271"/>
                    </a:lnTo>
                    <a:lnTo>
                      <a:pt x="307" y="278"/>
                    </a:lnTo>
                    <a:lnTo>
                      <a:pt x="307" y="278"/>
                    </a:lnTo>
                    <a:lnTo>
                      <a:pt x="307" y="283"/>
                    </a:lnTo>
                    <a:lnTo>
                      <a:pt x="303" y="288"/>
                    </a:lnTo>
                    <a:lnTo>
                      <a:pt x="298" y="293"/>
                    </a:lnTo>
                    <a:lnTo>
                      <a:pt x="291" y="293"/>
                    </a:lnTo>
                    <a:lnTo>
                      <a:pt x="291" y="293"/>
                    </a:lnTo>
                    <a:lnTo>
                      <a:pt x="286" y="293"/>
                    </a:lnTo>
                    <a:lnTo>
                      <a:pt x="281" y="288"/>
                    </a:lnTo>
                    <a:lnTo>
                      <a:pt x="278" y="283"/>
                    </a:lnTo>
                    <a:lnTo>
                      <a:pt x="276" y="278"/>
                    </a:lnTo>
                    <a:lnTo>
                      <a:pt x="276" y="278"/>
                    </a:lnTo>
                    <a:lnTo>
                      <a:pt x="278" y="271"/>
                    </a:lnTo>
                    <a:lnTo>
                      <a:pt x="281" y="266"/>
                    </a:lnTo>
                    <a:lnTo>
                      <a:pt x="286" y="262"/>
                    </a:lnTo>
                    <a:lnTo>
                      <a:pt x="291" y="260"/>
                    </a:lnTo>
                    <a:lnTo>
                      <a:pt x="291" y="260"/>
                    </a:lnTo>
                    <a:close/>
                    <a:moveTo>
                      <a:pt x="233" y="260"/>
                    </a:moveTo>
                    <a:lnTo>
                      <a:pt x="233" y="260"/>
                    </a:lnTo>
                    <a:lnTo>
                      <a:pt x="233" y="260"/>
                    </a:lnTo>
                    <a:lnTo>
                      <a:pt x="240" y="262"/>
                    </a:lnTo>
                    <a:lnTo>
                      <a:pt x="245" y="266"/>
                    </a:lnTo>
                    <a:lnTo>
                      <a:pt x="249" y="271"/>
                    </a:lnTo>
                    <a:lnTo>
                      <a:pt x="249" y="278"/>
                    </a:lnTo>
                    <a:lnTo>
                      <a:pt x="249" y="278"/>
                    </a:lnTo>
                    <a:lnTo>
                      <a:pt x="249" y="283"/>
                    </a:lnTo>
                    <a:lnTo>
                      <a:pt x="245" y="288"/>
                    </a:lnTo>
                    <a:lnTo>
                      <a:pt x="240" y="293"/>
                    </a:lnTo>
                    <a:lnTo>
                      <a:pt x="233" y="293"/>
                    </a:lnTo>
                    <a:lnTo>
                      <a:pt x="233" y="293"/>
                    </a:lnTo>
                    <a:lnTo>
                      <a:pt x="228" y="293"/>
                    </a:lnTo>
                    <a:lnTo>
                      <a:pt x="223" y="288"/>
                    </a:lnTo>
                    <a:lnTo>
                      <a:pt x="220" y="283"/>
                    </a:lnTo>
                    <a:lnTo>
                      <a:pt x="218" y="278"/>
                    </a:lnTo>
                    <a:lnTo>
                      <a:pt x="218" y="278"/>
                    </a:lnTo>
                    <a:lnTo>
                      <a:pt x="220" y="271"/>
                    </a:lnTo>
                    <a:lnTo>
                      <a:pt x="223" y="266"/>
                    </a:lnTo>
                    <a:lnTo>
                      <a:pt x="228" y="262"/>
                    </a:lnTo>
                    <a:lnTo>
                      <a:pt x="233" y="260"/>
                    </a:lnTo>
                    <a:lnTo>
                      <a:pt x="233" y="260"/>
                    </a:lnTo>
                    <a:close/>
                    <a:moveTo>
                      <a:pt x="176" y="260"/>
                    </a:moveTo>
                    <a:lnTo>
                      <a:pt x="176" y="260"/>
                    </a:lnTo>
                    <a:lnTo>
                      <a:pt x="176" y="260"/>
                    </a:lnTo>
                    <a:lnTo>
                      <a:pt x="181" y="262"/>
                    </a:lnTo>
                    <a:lnTo>
                      <a:pt x="186" y="266"/>
                    </a:lnTo>
                    <a:lnTo>
                      <a:pt x="189" y="271"/>
                    </a:lnTo>
                    <a:lnTo>
                      <a:pt x="191" y="278"/>
                    </a:lnTo>
                    <a:lnTo>
                      <a:pt x="191" y="278"/>
                    </a:lnTo>
                    <a:lnTo>
                      <a:pt x="189" y="283"/>
                    </a:lnTo>
                    <a:lnTo>
                      <a:pt x="186" y="288"/>
                    </a:lnTo>
                    <a:lnTo>
                      <a:pt x="181" y="293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69" y="293"/>
                    </a:lnTo>
                    <a:lnTo>
                      <a:pt x="164" y="288"/>
                    </a:lnTo>
                    <a:lnTo>
                      <a:pt x="162" y="283"/>
                    </a:lnTo>
                    <a:lnTo>
                      <a:pt x="160" y="278"/>
                    </a:lnTo>
                    <a:lnTo>
                      <a:pt x="160" y="278"/>
                    </a:lnTo>
                    <a:lnTo>
                      <a:pt x="162" y="271"/>
                    </a:lnTo>
                    <a:lnTo>
                      <a:pt x="164" y="266"/>
                    </a:lnTo>
                    <a:lnTo>
                      <a:pt x="169" y="262"/>
                    </a:lnTo>
                    <a:lnTo>
                      <a:pt x="176" y="260"/>
                    </a:lnTo>
                    <a:lnTo>
                      <a:pt x="176" y="260"/>
                    </a:lnTo>
                    <a:close/>
                    <a:moveTo>
                      <a:pt x="118" y="260"/>
                    </a:moveTo>
                    <a:lnTo>
                      <a:pt x="118" y="260"/>
                    </a:lnTo>
                    <a:lnTo>
                      <a:pt x="118" y="260"/>
                    </a:lnTo>
                    <a:lnTo>
                      <a:pt x="123" y="262"/>
                    </a:lnTo>
                    <a:lnTo>
                      <a:pt x="128" y="266"/>
                    </a:lnTo>
                    <a:lnTo>
                      <a:pt x="131" y="271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1" y="283"/>
                    </a:lnTo>
                    <a:lnTo>
                      <a:pt x="128" y="288"/>
                    </a:lnTo>
                    <a:lnTo>
                      <a:pt x="123" y="293"/>
                    </a:lnTo>
                    <a:lnTo>
                      <a:pt x="118" y="293"/>
                    </a:lnTo>
                    <a:lnTo>
                      <a:pt x="118" y="293"/>
                    </a:lnTo>
                    <a:lnTo>
                      <a:pt x="111" y="293"/>
                    </a:lnTo>
                    <a:lnTo>
                      <a:pt x="106" y="288"/>
                    </a:lnTo>
                    <a:lnTo>
                      <a:pt x="102" y="283"/>
                    </a:lnTo>
                    <a:lnTo>
                      <a:pt x="102" y="278"/>
                    </a:lnTo>
                    <a:lnTo>
                      <a:pt x="102" y="278"/>
                    </a:lnTo>
                    <a:lnTo>
                      <a:pt x="102" y="271"/>
                    </a:lnTo>
                    <a:lnTo>
                      <a:pt x="106" y="266"/>
                    </a:lnTo>
                    <a:lnTo>
                      <a:pt x="111" y="262"/>
                    </a:lnTo>
                    <a:lnTo>
                      <a:pt x="118" y="260"/>
                    </a:lnTo>
                    <a:lnTo>
                      <a:pt x="118" y="260"/>
                    </a:lnTo>
                    <a:close/>
                    <a:moveTo>
                      <a:pt x="58" y="260"/>
                    </a:moveTo>
                    <a:lnTo>
                      <a:pt x="58" y="260"/>
                    </a:lnTo>
                    <a:lnTo>
                      <a:pt x="58" y="260"/>
                    </a:lnTo>
                    <a:lnTo>
                      <a:pt x="65" y="262"/>
                    </a:lnTo>
                    <a:lnTo>
                      <a:pt x="70" y="266"/>
                    </a:lnTo>
                    <a:lnTo>
                      <a:pt x="73" y="271"/>
                    </a:lnTo>
                    <a:lnTo>
                      <a:pt x="75" y="278"/>
                    </a:lnTo>
                    <a:lnTo>
                      <a:pt x="75" y="278"/>
                    </a:lnTo>
                    <a:lnTo>
                      <a:pt x="73" y="283"/>
                    </a:lnTo>
                    <a:lnTo>
                      <a:pt x="70" y="288"/>
                    </a:lnTo>
                    <a:lnTo>
                      <a:pt x="65" y="293"/>
                    </a:lnTo>
                    <a:lnTo>
                      <a:pt x="58" y="293"/>
                    </a:lnTo>
                    <a:lnTo>
                      <a:pt x="58" y="293"/>
                    </a:lnTo>
                    <a:lnTo>
                      <a:pt x="53" y="293"/>
                    </a:lnTo>
                    <a:lnTo>
                      <a:pt x="48" y="288"/>
                    </a:lnTo>
                    <a:lnTo>
                      <a:pt x="44" y="283"/>
                    </a:lnTo>
                    <a:lnTo>
                      <a:pt x="43" y="278"/>
                    </a:lnTo>
                    <a:lnTo>
                      <a:pt x="43" y="278"/>
                    </a:lnTo>
                    <a:lnTo>
                      <a:pt x="44" y="271"/>
                    </a:lnTo>
                    <a:lnTo>
                      <a:pt x="48" y="266"/>
                    </a:lnTo>
                    <a:lnTo>
                      <a:pt x="53" y="262"/>
                    </a:lnTo>
                    <a:lnTo>
                      <a:pt x="58" y="260"/>
                    </a:lnTo>
                    <a:lnTo>
                      <a:pt x="58" y="260"/>
                    </a:lnTo>
                    <a:close/>
                    <a:moveTo>
                      <a:pt x="1283" y="218"/>
                    </a:moveTo>
                    <a:lnTo>
                      <a:pt x="1283" y="218"/>
                    </a:lnTo>
                    <a:lnTo>
                      <a:pt x="1283" y="218"/>
                    </a:lnTo>
                    <a:lnTo>
                      <a:pt x="1289" y="220"/>
                    </a:lnTo>
                    <a:lnTo>
                      <a:pt x="1294" y="223"/>
                    </a:lnTo>
                    <a:lnTo>
                      <a:pt x="1298" y="228"/>
                    </a:lnTo>
                    <a:lnTo>
                      <a:pt x="1298" y="233"/>
                    </a:lnTo>
                    <a:lnTo>
                      <a:pt x="1298" y="233"/>
                    </a:lnTo>
                    <a:lnTo>
                      <a:pt x="1298" y="240"/>
                    </a:lnTo>
                    <a:lnTo>
                      <a:pt x="1294" y="245"/>
                    </a:lnTo>
                    <a:lnTo>
                      <a:pt x="1289" y="249"/>
                    </a:lnTo>
                    <a:lnTo>
                      <a:pt x="1283" y="250"/>
                    </a:lnTo>
                    <a:lnTo>
                      <a:pt x="1283" y="250"/>
                    </a:lnTo>
                    <a:lnTo>
                      <a:pt x="1277" y="249"/>
                    </a:lnTo>
                    <a:lnTo>
                      <a:pt x="1272" y="245"/>
                    </a:lnTo>
                    <a:lnTo>
                      <a:pt x="1269" y="240"/>
                    </a:lnTo>
                    <a:lnTo>
                      <a:pt x="1267" y="233"/>
                    </a:lnTo>
                    <a:lnTo>
                      <a:pt x="1267" y="233"/>
                    </a:lnTo>
                    <a:lnTo>
                      <a:pt x="1269" y="228"/>
                    </a:lnTo>
                    <a:lnTo>
                      <a:pt x="1272" y="223"/>
                    </a:lnTo>
                    <a:lnTo>
                      <a:pt x="1277" y="220"/>
                    </a:lnTo>
                    <a:lnTo>
                      <a:pt x="1283" y="218"/>
                    </a:lnTo>
                    <a:lnTo>
                      <a:pt x="1283" y="218"/>
                    </a:lnTo>
                    <a:close/>
                    <a:moveTo>
                      <a:pt x="1225" y="218"/>
                    </a:moveTo>
                    <a:lnTo>
                      <a:pt x="1225" y="218"/>
                    </a:lnTo>
                    <a:lnTo>
                      <a:pt x="1225" y="218"/>
                    </a:lnTo>
                    <a:lnTo>
                      <a:pt x="1231" y="220"/>
                    </a:lnTo>
                    <a:lnTo>
                      <a:pt x="1237" y="223"/>
                    </a:lnTo>
                    <a:lnTo>
                      <a:pt x="1240" y="228"/>
                    </a:lnTo>
                    <a:lnTo>
                      <a:pt x="1240" y="233"/>
                    </a:lnTo>
                    <a:lnTo>
                      <a:pt x="1240" y="233"/>
                    </a:lnTo>
                    <a:lnTo>
                      <a:pt x="1240" y="240"/>
                    </a:lnTo>
                    <a:lnTo>
                      <a:pt x="1237" y="245"/>
                    </a:lnTo>
                    <a:lnTo>
                      <a:pt x="1231" y="249"/>
                    </a:lnTo>
                    <a:lnTo>
                      <a:pt x="1225" y="250"/>
                    </a:lnTo>
                    <a:lnTo>
                      <a:pt x="1225" y="250"/>
                    </a:lnTo>
                    <a:lnTo>
                      <a:pt x="1219" y="249"/>
                    </a:lnTo>
                    <a:lnTo>
                      <a:pt x="1214" y="245"/>
                    </a:lnTo>
                    <a:lnTo>
                      <a:pt x="1211" y="240"/>
                    </a:lnTo>
                    <a:lnTo>
                      <a:pt x="1209" y="233"/>
                    </a:lnTo>
                    <a:lnTo>
                      <a:pt x="1209" y="233"/>
                    </a:lnTo>
                    <a:lnTo>
                      <a:pt x="1211" y="228"/>
                    </a:lnTo>
                    <a:lnTo>
                      <a:pt x="1214" y="223"/>
                    </a:lnTo>
                    <a:lnTo>
                      <a:pt x="1219" y="220"/>
                    </a:lnTo>
                    <a:lnTo>
                      <a:pt x="1225" y="218"/>
                    </a:lnTo>
                    <a:lnTo>
                      <a:pt x="1225" y="218"/>
                    </a:lnTo>
                    <a:close/>
                    <a:moveTo>
                      <a:pt x="1167" y="218"/>
                    </a:moveTo>
                    <a:lnTo>
                      <a:pt x="1167" y="218"/>
                    </a:lnTo>
                    <a:lnTo>
                      <a:pt x="1167" y="218"/>
                    </a:lnTo>
                    <a:lnTo>
                      <a:pt x="1172" y="220"/>
                    </a:lnTo>
                    <a:lnTo>
                      <a:pt x="1177" y="223"/>
                    </a:lnTo>
                    <a:lnTo>
                      <a:pt x="1180" y="228"/>
                    </a:lnTo>
                    <a:lnTo>
                      <a:pt x="1182" y="233"/>
                    </a:lnTo>
                    <a:lnTo>
                      <a:pt x="1182" y="233"/>
                    </a:lnTo>
                    <a:lnTo>
                      <a:pt x="1180" y="240"/>
                    </a:lnTo>
                    <a:lnTo>
                      <a:pt x="1177" y="245"/>
                    </a:lnTo>
                    <a:lnTo>
                      <a:pt x="1172" y="249"/>
                    </a:lnTo>
                    <a:lnTo>
                      <a:pt x="1167" y="250"/>
                    </a:lnTo>
                    <a:lnTo>
                      <a:pt x="1167" y="250"/>
                    </a:lnTo>
                    <a:lnTo>
                      <a:pt x="1160" y="249"/>
                    </a:lnTo>
                    <a:lnTo>
                      <a:pt x="1155" y="245"/>
                    </a:lnTo>
                    <a:lnTo>
                      <a:pt x="1153" y="240"/>
                    </a:lnTo>
                    <a:lnTo>
                      <a:pt x="1151" y="233"/>
                    </a:lnTo>
                    <a:lnTo>
                      <a:pt x="1151" y="233"/>
                    </a:lnTo>
                    <a:lnTo>
                      <a:pt x="1153" y="228"/>
                    </a:lnTo>
                    <a:lnTo>
                      <a:pt x="1155" y="223"/>
                    </a:lnTo>
                    <a:lnTo>
                      <a:pt x="1160" y="220"/>
                    </a:lnTo>
                    <a:lnTo>
                      <a:pt x="1167" y="218"/>
                    </a:lnTo>
                    <a:lnTo>
                      <a:pt x="1167" y="218"/>
                    </a:lnTo>
                    <a:close/>
                    <a:moveTo>
                      <a:pt x="1109" y="218"/>
                    </a:moveTo>
                    <a:lnTo>
                      <a:pt x="1109" y="218"/>
                    </a:lnTo>
                    <a:lnTo>
                      <a:pt x="1109" y="218"/>
                    </a:lnTo>
                    <a:lnTo>
                      <a:pt x="1114" y="220"/>
                    </a:lnTo>
                    <a:lnTo>
                      <a:pt x="1119" y="223"/>
                    </a:lnTo>
                    <a:lnTo>
                      <a:pt x="1122" y="228"/>
                    </a:lnTo>
                    <a:lnTo>
                      <a:pt x="1124" y="233"/>
                    </a:lnTo>
                    <a:lnTo>
                      <a:pt x="1124" y="233"/>
                    </a:lnTo>
                    <a:lnTo>
                      <a:pt x="1122" y="240"/>
                    </a:lnTo>
                    <a:lnTo>
                      <a:pt x="1119" y="245"/>
                    </a:lnTo>
                    <a:lnTo>
                      <a:pt x="1114" y="249"/>
                    </a:lnTo>
                    <a:lnTo>
                      <a:pt x="1109" y="250"/>
                    </a:lnTo>
                    <a:lnTo>
                      <a:pt x="1109" y="250"/>
                    </a:lnTo>
                    <a:lnTo>
                      <a:pt x="1102" y="249"/>
                    </a:lnTo>
                    <a:lnTo>
                      <a:pt x="1097" y="245"/>
                    </a:lnTo>
                    <a:lnTo>
                      <a:pt x="1093" y="240"/>
                    </a:lnTo>
                    <a:lnTo>
                      <a:pt x="1093" y="233"/>
                    </a:lnTo>
                    <a:lnTo>
                      <a:pt x="1093" y="233"/>
                    </a:lnTo>
                    <a:lnTo>
                      <a:pt x="1093" y="228"/>
                    </a:lnTo>
                    <a:lnTo>
                      <a:pt x="1097" y="223"/>
                    </a:lnTo>
                    <a:lnTo>
                      <a:pt x="1102" y="220"/>
                    </a:lnTo>
                    <a:lnTo>
                      <a:pt x="1109" y="218"/>
                    </a:lnTo>
                    <a:lnTo>
                      <a:pt x="1109" y="218"/>
                    </a:lnTo>
                    <a:close/>
                    <a:moveTo>
                      <a:pt x="1049" y="218"/>
                    </a:moveTo>
                    <a:lnTo>
                      <a:pt x="1049" y="218"/>
                    </a:lnTo>
                    <a:lnTo>
                      <a:pt x="1049" y="218"/>
                    </a:lnTo>
                    <a:lnTo>
                      <a:pt x="1056" y="220"/>
                    </a:lnTo>
                    <a:lnTo>
                      <a:pt x="1061" y="223"/>
                    </a:lnTo>
                    <a:lnTo>
                      <a:pt x="1065" y="228"/>
                    </a:lnTo>
                    <a:lnTo>
                      <a:pt x="1066" y="233"/>
                    </a:lnTo>
                    <a:lnTo>
                      <a:pt x="1066" y="233"/>
                    </a:lnTo>
                    <a:lnTo>
                      <a:pt x="1065" y="240"/>
                    </a:lnTo>
                    <a:lnTo>
                      <a:pt x="1061" y="245"/>
                    </a:lnTo>
                    <a:lnTo>
                      <a:pt x="1056" y="249"/>
                    </a:lnTo>
                    <a:lnTo>
                      <a:pt x="1049" y="250"/>
                    </a:lnTo>
                    <a:lnTo>
                      <a:pt x="1049" y="250"/>
                    </a:lnTo>
                    <a:lnTo>
                      <a:pt x="1044" y="249"/>
                    </a:lnTo>
                    <a:lnTo>
                      <a:pt x="1039" y="245"/>
                    </a:lnTo>
                    <a:lnTo>
                      <a:pt x="1036" y="240"/>
                    </a:lnTo>
                    <a:lnTo>
                      <a:pt x="1034" y="233"/>
                    </a:lnTo>
                    <a:lnTo>
                      <a:pt x="1034" y="233"/>
                    </a:lnTo>
                    <a:lnTo>
                      <a:pt x="1036" y="228"/>
                    </a:lnTo>
                    <a:lnTo>
                      <a:pt x="1039" y="223"/>
                    </a:lnTo>
                    <a:lnTo>
                      <a:pt x="1044" y="220"/>
                    </a:lnTo>
                    <a:lnTo>
                      <a:pt x="1049" y="218"/>
                    </a:lnTo>
                    <a:lnTo>
                      <a:pt x="1049" y="218"/>
                    </a:lnTo>
                    <a:close/>
                    <a:moveTo>
                      <a:pt x="991" y="218"/>
                    </a:moveTo>
                    <a:lnTo>
                      <a:pt x="991" y="218"/>
                    </a:lnTo>
                    <a:lnTo>
                      <a:pt x="991" y="218"/>
                    </a:lnTo>
                    <a:lnTo>
                      <a:pt x="998" y="220"/>
                    </a:lnTo>
                    <a:lnTo>
                      <a:pt x="1003" y="223"/>
                    </a:lnTo>
                    <a:lnTo>
                      <a:pt x="1007" y="228"/>
                    </a:lnTo>
                    <a:lnTo>
                      <a:pt x="1007" y="233"/>
                    </a:lnTo>
                    <a:lnTo>
                      <a:pt x="1007" y="233"/>
                    </a:lnTo>
                    <a:lnTo>
                      <a:pt x="1007" y="240"/>
                    </a:lnTo>
                    <a:lnTo>
                      <a:pt x="1003" y="245"/>
                    </a:lnTo>
                    <a:lnTo>
                      <a:pt x="998" y="249"/>
                    </a:lnTo>
                    <a:lnTo>
                      <a:pt x="991" y="250"/>
                    </a:lnTo>
                    <a:lnTo>
                      <a:pt x="991" y="250"/>
                    </a:lnTo>
                    <a:lnTo>
                      <a:pt x="986" y="249"/>
                    </a:lnTo>
                    <a:lnTo>
                      <a:pt x="981" y="245"/>
                    </a:lnTo>
                    <a:lnTo>
                      <a:pt x="978" y="240"/>
                    </a:lnTo>
                    <a:lnTo>
                      <a:pt x="976" y="233"/>
                    </a:lnTo>
                    <a:lnTo>
                      <a:pt x="976" y="233"/>
                    </a:lnTo>
                    <a:lnTo>
                      <a:pt x="978" y="228"/>
                    </a:lnTo>
                    <a:lnTo>
                      <a:pt x="981" y="223"/>
                    </a:lnTo>
                    <a:lnTo>
                      <a:pt x="986" y="220"/>
                    </a:lnTo>
                    <a:lnTo>
                      <a:pt x="991" y="218"/>
                    </a:lnTo>
                    <a:lnTo>
                      <a:pt x="991" y="218"/>
                    </a:lnTo>
                    <a:close/>
                    <a:moveTo>
                      <a:pt x="933" y="218"/>
                    </a:moveTo>
                    <a:lnTo>
                      <a:pt x="933" y="218"/>
                    </a:lnTo>
                    <a:lnTo>
                      <a:pt x="933" y="218"/>
                    </a:lnTo>
                    <a:lnTo>
                      <a:pt x="939" y="220"/>
                    </a:lnTo>
                    <a:lnTo>
                      <a:pt x="944" y="223"/>
                    </a:lnTo>
                    <a:lnTo>
                      <a:pt x="947" y="228"/>
                    </a:lnTo>
                    <a:lnTo>
                      <a:pt x="949" y="233"/>
                    </a:lnTo>
                    <a:lnTo>
                      <a:pt x="949" y="233"/>
                    </a:lnTo>
                    <a:lnTo>
                      <a:pt x="947" y="240"/>
                    </a:lnTo>
                    <a:lnTo>
                      <a:pt x="944" y="245"/>
                    </a:lnTo>
                    <a:lnTo>
                      <a:pt x="939" y="249"/>
                    </a:lnTo>
                    <a:lnTo>
                      <a:pt x="933" y="250"/>
                    </a:lnTo>
                    <a:lnTo>
                      <a:pt x="933" y="250"/>
                    </a:lnTo>
                    <a:lnTo>
                      <a:pt x="927" y="249"/>
                    </a:lnTo>
                    <a:lnTo>
                      <a:pt x="923" y="245"/>
                    </a:lnTo>
                    <a:lnTo>
                      <a:pt x="920" y="240"/>
                    </a:lnTo>
                    <a:lnTo>
                      <a:pt x="918" y="233"/>
                    </a:lnTo>
                    <a:lnTo>
                      <a:pt x="918" y="233"/>
                    </a:lnTo>
                    <a:lnTo>
                      <a:pt x="920" y="228"/>
                    </a:lnTo>
                    <a:lnTo>
                      <a:pt x="923" y="223"/>
                    </a:lnTo>
                    <a:lnTo>
                      <a:pt x="927" y="220"/>
                    </a:lnTo>
                    <a:lnTo>
                      <a:pt x="933" y="218"/>
                    </a:lnTo>
                    <a:lnTo>
                      <a:pt x="933" y="218"/>
                    </a:lnTo>
                    <a:close/>
                    <a:moveTo>
                      <a:pt x="875" y="218"/>
                    </a:moveTo>
                    <a:lnTo>
                      <a:pt x="875" y="218"/>
                    </a:lnTo>
                    <a:lnTo>
                      <a:pt x="875" y="218"/>
                    </a:lnTo>
                    <a:lnTo>
                      <a:pt x="881" y="220"/>
                    </a:lnTo>
                    <a:lnTo>
                      <a:pt x="886" y="223"/>
                    </a:lnTo>
                    <a:lnTo>
                      <a:pt x="889" y="228"/>
                    </a:lnTo>
                    <a:lnTo>
                      <a:pt x="891" y="233"/>
                    </a:lnTo>
                    <a:lnTo>
                      <a:pt x="891" y="233"/>
                    </a:lnTo>
                    <a:lnTo>
                      <a:pt x="889" y="240"/>
                    </a:lnTo>
                    <a:lnTo>
                      <a:pt x="886" y="245"/>
                    </a:lnTo>
                    <a:lnTo>
                      <a:pt x="881" y="249"/>
                    </a:lnTo>
                    <a:lnTo>
                      <a:pt x="875" y="250"/>
                    </a:lnTo>
                    <a:lnTo>
                      <a:pt x="875" y="250"/>
                    </a:lnTo>
                    <a:lnTo>
                      <a:pt x="869" y="249"/>
                    </a:lnTo>
                    <a:lnTo>
                      <a:pt x="864" y="245"/>
                    </a:lnTo>
                    <a:lnTo>
                      <a:pt x="860" y="240"/>
                    </a:lnTo>
                    <a:lnTo>
                      <a:pt x="860" y="233"/>
                    </a:lnTo>
                    <a:lnTo>
                      <a:pt x="860" y="233"/>
                    </a:lnTo>
                    <a:lnTo>
                      <a:pt x="860" y="228"/>
                    </a:lnTo>
                    <a:lnTo>
                      <a:pt x="864" y="223"/>
                    </a:lnTo>
                    <a:lnTo>
                      <a:pt x="869" y="220"/>
                    </a:lnTo>
                    <a:lnTo>
                      <a:pt x="875" y="218"/>
                    </a:lnTo>
                    <a:lnTo>
                      <a:pt x="875" y="218"/>
                    </a:lnTo>
                    <a:close/>
                    <a:moveTo>
                      <a:pt x="816" y="218"/>
                    </a:moveTo>
                    <a:lnTo>
                      <a:pt x="816" y="218"/>
                    </a:lnTo>
                    <a:lnTo>
                      <a:pt x="816" y="218"/>
                    </a:lnTo>
                    <a:lnTo>
                      <a:pt x="823" y="220"/>
                    </a:lnTo>
                    <a:lnTo>
                      <a:pt x="828" y="223"/>
                    </a:lnTo>
                    <a:lnTo>
                      <a:pt x="831" y="228"/>
                    </a:lnTo>
                    <a:lnTo>
                      <a:pt x="833" y="233"/>
                    </a:lnTo>
                    <a:lnTo>
                      <a:pt x="833" y="233"/>
                    </a:lnTo>
                    <a:lnTo>
                      <a:pt x="831" y="240"/>
                    </a:lnTo>
                    <a:lnTo>
                      <a:pt x="828" y="245"/>
                    </a:lnTo>
                    <a:lnTo>
                      <a:pt x="823" y="249"/>
                    </a:lnTo>
                    <a:lnTo>
                      <a:pt x="816" y="250"/>
                    </a:lnTo>
                    <a:lnTo>
                      <a:pt x="816" y="250"/>
                    </a:lnTo>
                    <a:lnTo>
                      <a:pt x="811" y="249"/>
                    </a:lnTo>
                    <a:lnTo>
                      <a:pt x="806" y="245"/>
                    </a:lnTo>
                    <a:lnTo>
                      <a:pt x="802" y="240"/>
                    </a:lnTo>
                    <a:lnTo>
                      <a:pt x="801" y="233"/>
                    </a:lnTo>
                    <a:lnTo>
                      <a:pt x="801" y="233"/>
                    </a:lnTo>
                    <a:lnTo>
                      <a:pt x="802" y="228"/>
                    </a:lnTo>
                    <a:lnTo>
                      <a:pt x="806" y="223"/>
                    </a:lnTo>
                    <a:lnTo>
                      <a:pt x="811" y="220"/>
                    </a:lnTo>
                    <a:lnTo>
                      <a:pt x="816" y="218"/>
                    </a:lnTo>
                    <a:lnTo>
                      <a:pt x="816" y="218"/>
                    </a:lnTo>
                    <a:close/>
                    <a:moveTo>
                      <a:pt x="758" y="218"/>
                    </a:moveTo>
                    <a:lnTo>
                      <a:pt x="758" y="218"/>
                    </a:lnTo>
                    <a:lnTo>
                      <a:pt x="758" y="218"/>
                    </a:lnTo>
                    <a:lnTo>
                      <a:pt x="765" y="220"/>
                    </a:lnTo>
                    <a:lnTo>
                      <a:pt x="770" y="223"/>
                    </a:lnTo>
                    <a:lnTo>
                      <a:pt x="773" y="228"/>
                    </a:lnTo>
                    <a:lnTo>
                      <a:pt x="773" y="233"/>
                    </a:lnTo>
                    <a:lnTo>
                      <a:pt x="773" y="233"/>
                    </a:lnTo>
                    <a:lnTo>
                      <a:pt x="773" y="240"/>
                    </a:lnTo>
                    <a:lnTo>
                      <a:pt x="770" y="245"/>
                    </a:lnTo>
                    <a:lnTo>
                      <a:pt x="765" y="249"/>
                    </a:lnTo>
                    <a:lnTo>
                      <a:pt x="758" y="250"/>
                    </a:lnTo>
                    <a:lnTo>
                      <a:pt x="758" y="250"/>
                    </a:lnTo>
                    <a:lnTo>
                      <a:pt x="753" y="249"/>
                    </a:lnTo>
                    <a:lnTo>
                      <a:pt x="748" y="245"/>
                    </a:lnTo>
                    <a:lnTo>
                      <a:pt x="744" y="240"/>
                    </a:lnTo>
                    <a:lnTo>
                      <a:pt x="743" y="233"/>
                    </a:lnTo>
                    <a:lnTo>
                      <a:pt x="743" y="233"/>
                    </a:lnTo>
                    <a:lnTo>
                      <a:pt x="744" y="228"/>
                    </a:lnTo>
                    <a:lnTo>
                      <a:pt x="748" y="223"/>
                    </a:lnTo>
                    <a:lnTo>
                      <a:pt x="753" y="220"/>
                    </a:lnTo>
                    <a:lnTo>
                      <a:pt x="758" y="218"/>
                    </a:lnTo>
                    <a:lnTo>
                      <a:pt x="758" y="218"/>
                    </a:lnTo>
                    <a:close/>
                    <a:moveTo>
                      <a:pt x="700" y="218"/>
                    </a:moveTo>
                    <a:lnTo>
                      <a:pt x="700" y="218"/>
                    </a:lnTo>
                    <a:lnTo>
                      <a:pt x="700" y="218"/>
                    </a:lnTo>
                    <a:lnTo>
                      <a:pt x="707" y="220"/>
                    </a:lnTo>
                    <a:lnTo>
                      <a:pt x="710" y="223"/>
                    </a:lnTo>
                    <a:lnTo>
                      <a:pt x="714" y="228"/>
                    </a:lnTo>
                    <a:lnTo>
                      <a:pt x="715" y="233"/>
                    </a:lnTo>
                    <a:lnTo>
                      <a:pt x="715" y="233"/>
                    </a:lnTo>
                    <a:lnTo>
                      <a:pt x="714" y="240"/>
                    </a:lnTo>
                    <a:lnTo>
                      <a:pt x="710" y="245"/>
                    </a:lnTo>
                    <a:lnTo>
                      <a:pt x="707" y="249"/>
                    </a:lnTo>
                    <a:lnTo>
                      <a:pt x="700" y="250"/>
                    </a:lnTo>
                    <a:lnTo>
                      <a:pt x="700" y="250"/>
                    </a:lnTo>
                    <a:lnTo>
                      <a:pt x="693" y="249"/>
                    </a:lnTo>
                    <a:lnTo>
                      <a:pt x="690" y="245"/>
                    </a:lnTo>
                    <a:lnTo>
                      <a:pt x="686" y="240"/>
                    </a:lnTo>
                    <a:lnTo>
                      <a:pt x="685" y="233"/>
                    </a:lnTo>
                    <a:lnTo>
                      <a:pt x="685" y="233"/>
                    </a:lnTo>
                    <a:lnTo>
                      <a:pt x="686" y="228"/>
                    </a:lnTo>
                    <a:lnTo>
                      <a:pt x="690" y="223"/>
                    </a:lnTo>
                    <a:lnTo>
                      <a:pt x="693" y="220"/>
                    </a:lnTo>
                    <a:lnTo>
                      <a:pt x="700" y="218"/>
                    </a:lnTo>
                    <a:lnTo>
                      <a:pt x="700" y="218"/>
                    </a:lnTo>
                    <a:close/>
                    <a:moveTo>
                      <a:pt x="642" y="218"/>
                    </a:moveTo>
                    <a:lnTo>
                      <a:pt x="642" y="218"/>
                    </a:lnTo>
                    <a:lnTo>
                      <a:pt x="642" y="218"/>
                    </a:lnTo>
                    <a:lnTo>
                      <a:pt x="647" y="220"/>
                    </a:lnTo>
                    <a:lnTo>
                      <a:pt x="652" y="223"/>
                    </a:lnTo>
                    <a:lnTo>
                      <a:pt x="656" y="228"/>
                    </a:lnTo>
                    <a:lnTo>
                      <a:pt x="658" y="233"/>
                    </a:lnTo>
                    <a:lnTo>
                      <a:pt x="658" y="233"/>
                    </a:lnTo>
                    <a:lnTo>
                      <a:pt x="656" y="240"/>
                    </a:lnTo>
                    <a:lnTo>
                      <a:pt x="652" y="245"/>
                    </a:lnTo>
                    <a:lnTo>
                      <a:pt x="647" y="249"/>
                    </a:lnTo>
                    <a:lnTo>
                      <a:pt x="642" y="250"/>
                    </a:lnTo>
                    <a:lnTo>
                      <a:pt x="642" y="250"/>
                    </a:lnTo>
                    <a:lnTo>
                      <a:pt x="635" y="249"/>
                    </a:lnTo>
                    <a:lnTo>
                      <a:pt x="630" y="245"/>
                    </a:lnTo>
                    <a:lnTo>
                      <a:pt x="627" y="240"/>
                    </a:lnTo>
                    <a:lnTo>
                      <a:pt x="627" y="233"/>
                    </a:lnTo>
                    <a:lnTo>
                      <a:pt x="627" y="233"/>
                    </a:lnTo>
                    <a:lnTo>
                      <a:pt x="627" y="228"/>
                    </a:lnTo>
                    <a:lnTo>
                      <a:pt x="630" y="223"/>
                    </a:lnTo>
                    <a:lnTo>
                      <a:pt x="635" y="220"/>
                    </a:lnTo>
                    <a:lnTo>
                      <a:pt x="642" y="218"/>
                    </a:lnTo>
                    <a:lnTo>
                      <a:pt x="642" y="218"/>
                    </a:lnTo>
                    <a:close/>
                    <a:moveTo>
                      <a:pt x="584" y="218"/>
                    </a:moveTo>
                    <a:lnTo>
                      <a:pt x="584" y="218"/>
                    </a:lnTo>
                    <a:lnTo>
                      <a:pt x="584" y="218"/>
                    </a:lnTo>
                    <a:lnTo>
                      <a:pt x="589" y="220"/>
                    </a:lnTo>
                    <a:lnTo>
                      <a:pt x="595" y="223"/>
                    </a:lnTo>
                    <a:lnTo>
                      <a:pt x="598" y="228"/>
                    </a:lnTo>
                    <a:lnTo>
                      <a:pt x="600" y="233"/>
                    </a:lnTo>
                    <a:lnTo>
                      <a:pt x="600" y="233"/>
                    </a:lnTo>
                    <a:lnTo>
                      <a:pt x="598" y="240"/>
                    </a:lnTo>
                    <a:lnTo>
                      <a:pt x="595" y="245"/>
                    </a:lnTo>
                    <a:lnTo>
                      <a:pt x="589" y="249"/>
                    </a:lnTo>
                    <a:lnTo>
                      <a:pt x="584" y="250"/>
                    </a:lnTo>
                    <a:lnTo>
                      <a:pt x="584" y="250"/>
                    </a:lnTo>
                    <a:lnTo>
                      <a:pt x="577" y="249"/>
                    </a:lnTo>
                    <a:lnTo>
                      <a:pt x="572" y="245"/>
                    </a:lnTo>
                    <a:lnTo>
                      <a:pt x="569" y="240"/>
                    </a:lnTo>
                    <a:lnTo>
                      <a:pt x="567" y="233"/>
                    </a:lnTo>
                    <a:lnTo>
                      <a:pt x="567" y="233"/>
                    </a:lnTo>
                    <a:lnTo>
                      <a:pt x="569" y="228"/>
                    </a:lnTo>
                    <a:lnTo>
                      <a:pt x="572" y="223"/>
                    </a:lnTo>
                    <a:lnTo>
                      <a:pt x="577" y="220"/>
                    </a:lnTo>
                    <a:lnTo>
                      <a:pt x="584" y="218"/>
                    </a:lnTo>
                    <a:lnTo>
                      <a:pt x="584" y="218"/>
                    </a:lnTo>
                    <a:close/>
                    <a:moveTo>
                      <a:pt x="525" y="218"/>
                    </a:moveTo>
                    <a:lnTo>
                      <a:pt x="525" y="218"/>
                    </a:lnTo>
                    <a:lnTo>
                      <a:pt x="525" y="218"/>
                    </a:lnTo>
                    <a:lnTo>
                      <a:pt x="531" y="220"/>
                    </a:lnTo>
                    <a:lnTo>
                      <a:pt x="537" y="223"/>
                    </a:lnTo>
                    <a:lnTo>
                      <a:pt x="540" y="228"/>
                    </a:lnTo>
                    <a:lnTo>
                      <a:pt x="540" y="233"/>
                    </a:lnTo>
                    <a:lnTo>
                      <a:pt x="540" y="233"/>
                    </a:lnTo>
                    <a:lnTo>
                      <a:pt x="540" y="240"/>
                    </a:lnTo>
                    <a:lnTo>
                      <a:pt x="537" y="245"/>
                    </a:lnTo>
                    <a:lnTo>
                      <a:pt x="531" y="249"/>
                    </a:lnTo>
                    <a:lnTo>
                      <a:pt x="525" y="250"/>
                    </a:lnTo>
                    <a:lnTo>
                      <a:pt x="525" y="250"/>
                    </a:lnTo>
                    <a:lnTo>
                      <a:pt x="520" y="249"/>
                    </a:lnTo>
                    <a:lnTo>
                      <a:pt x="514" y="245"/>
                    </a:lnTo>
                    <a:lnTo>
                      <a:pt x="511" y="240"/>
                    </a:lnTo>
                    <a:lnTo>
                      <a:pt x="509" y="233"/>
                    </a:lnTo>
                    <a:lnTo>
                      <a:pt x="509" y="233"/>
                    </a:lnTo>
                    <a:lnTo>
                      <a:pt x="511" y="228"/>
                    </a:lnTo>
                    <a:lnTo>
                      <a:pt x="514" y="223"/>
                    </a:lnTo>
                    <a:lnTo>
                      <a:pt x="520" y="220"/>
                    </a:lnTo>
                    <a:lnTo>
                      <a:pt x="525" y="218"/>
                    </a:lnTo>
                    <a:lnTo>
                      <a:pt x="525" y="218"/>
                    </a:lnTo>
                    <a:close/>
                    <a:moveTo>
                      <a:pt x="467" y="218"/>
                    </a:moveTo>
                    <a:lnTo>
                      <a:pt x="467" y="218"/>
                    </a:lnTo>
                    <a:lnTo>
                      <a:pt x="467" y="218"/>
                    </a:lnTo>
                    <a:lnTo>
                      <a:pt x="474" y="220"/>
                    </a:lnTo>
                    <a:lnTo>
                      <a:pt x="479" y="223"/>
                    </a:lnTo>
                    <a:lnTo>
                      <a:pt x="480" y="228"/>
                    </a:lnTo>
                    <a:lnTo>
                      <a:pt x="482" y="233"/>
                    </a:lnTo>
                    <a:lnTo>
                      <a:pt x="482" y="233"/>
                    </a:lnTo>
                    <a:lnTo>
                      <a:pt x="480" y="240"/>
                    </a:lnTo>
                    <a:lnTo>
                      <a:pt x="479" y="245"/>
                    </a:lnTo>
                    <a:lnTo>
                      <a:pt x="474" y="249"/>
                    </a:lnTo>
                    <a:lnTo>
                      <a:pt x="467" y="250"/>
                    </a:lnTo>
                    <a:lnTo>
                      <a:pt x="467" y="250"/>
                    </a:lnTo>
                    <a:lnTo>
                      <a:pt x="462" y="249"/>
                    </a:lnTo>
                    <a:lnTo>
                      <a:pt x="457" y="245"/>
                    </a:lnTo>
                    <a:lnTo>
                      <a:pt x="453" y="240"/>
                    </a:lnTo>
                    <a:lnTo>
                      <a:pt x="451" y="233"/>
                    </a:lnTo>
                    <a:lnTo>
                      <a:pt x="451" y="233"/>
                    </a:lnTo>
                    <a:lnTo>
                      <a:pt x="453" y="228"/>
                    </a:lnTo>
                    <a:lnTo>
                      <a:pt x="457" y="223"/>
                    </a:lnTo>
                    <a:lnTo>
                      <a:pt x="462" y="220"/>
                    </a:lnTo>
                    <a:lnTo>
                      <a:pt x="467" y="218"/>
                    </a:lnTo>
                    <a:lnTo>
                      <a:pt x="467" y="218"/>
                    </a:lnTo>
                    <a:close/>
                    <a:moveTo>
                      <a:pt x="409" y="218"/>
                    </a:moveTo>
                    <a:lnTo>
                      <a:pt x="409" y="218"/>
                    </a:lnTo>
                    <a:lnTo>
                      <a:pt x="409" y="218"/>
                    </a:lnTo>
                    <a:lnTo>
                      <a:pt x="414" y="220"/>
                    </a:lnTo>
                    <a:lnTo>
                      <a:pt x="419" y="223"/>
                    </a:lnTo>
                    <a:lnTo>
                      <a:pt x="423" y="228"/>
                    </a:lnTo>
                    <a:lnTo>
                      <a:pt x="424" y="233"/>
                    </a:lnTo>
                    <a:lnTo>
                      <a:pt x="424" y="233"/>
                    </a:lnTo>
                    <a:lnTo>
                      <a:pt x="423" y="240"/>
                    </a:lnTo>
                    <a:lnTo>
                      <a:pt x="419" y="245"/>
                    </a:lnTo>
                    <a:lnTo>
                      <a:pt x="414" y="249"/>
                    </a:lnTo>
                    <a:lnTo>
                      <a:pt x="409" y="250"/>
                    </a:lnTo>
                    <a:lnTo>
                      <a:pt x="409" y="250"/>
                    </a:lnTo>
                    <a:lnTo>
                      <a:pt x="402" y="249"/>
                    </a:lnTo>
                    <a:lnTo>
                      <a:pt x="397" y="245"/>
                    </a:lnTo>
                    <a:lnTo>
                      <a:pt x="394" y="240"/>
                    </a:lnTo>
                    <a:lnTo>
                      <a:pt x="394" y="233"/>
                    </a:lnTo>
                    <a:lnTo>
                      <a:pt x="394" y="233"/>
                    </a:lnTo>
                    <a:lnTo>
                      <a:pt x="394" y="228"/>
                    </a:lnTo>
                    <a:lnTo>
                      <a:pt x="397" y="223"/>
                    </a:lnTo>
                    <a:lnTo>
                      <a:pt x="402" y="220"/>
                    </a:lnTo>
                    <a:lnTo>
                      <a:pt x="409" y="218"/>
                    </a:lnTo>
                    <a:lnTo>
                      <a:pt x="409" y="218"/>
                    </a:lnTo>
                    <a:close/>
                    <a:moveTo>
                      <a:pt x="351" y="218"/>
                    </a:moveTo>
                    <a:lnTo>
                      <a:pt x="351" y="218"/>
                    </a:lnTo>
                    <a:lnTo>
                      <a:pt x="351" y="218"/>
                    </a:lnTo>
                    <a:lnTo>
                      <a:pt x="356" y="220"/>
                    </a:lnTo>
                    <a:lnTo>
                      <a:pt x="361" y="223"/>
                    </a:lnTo>
                    <a:lnTo>
                      <a:pt x="365" y="228"/>
                    </a:lnTo>
                    <a:lnTo>
                      <a:pt x="366" y="233"/>
                    </a:lnTo>
                    <a:lnTo>
                      <a:pt x="366" y="233"/>
                    </a:lnTo>
                    <a:lnTo>
                      <a:pt x="365" y="240"/>
                    </a:lnTo>
                    <a:lnTo>
                      <a:pt x="361" y="245"/>
                    </a:lnTo>
                    <a:lnTo>
                      <a:pt x="356" y="249"/>
                    </a:lnTo>
                    <a:lnTo>
                      <a:pt x="351" y="250"/>
                    </a:lnTo>
                    <a:lnTo>
                      <a:pt x="351" y="250"/>
                    </a:lnTo>
                    <a:lnTo>
                      <a:pt x="344" y="249"/>
                    </a:lnTo>
                    <a:lnTo>
                      <a:pt x="339" y="245"/>
                    </a:lnTo>
                    <a:lnTo>
                      <a:pt x="336" y="240"/>
                    </a:lnTo>
                    <a:lnTo>
                      <a:pt x="336" y="233"/>
                    </a:lnTo>
                    <a:lnTo>
                      <a:pt x="336" y="233"/>
                    </a:lnTo>
                    <a:lnTo>
                      <a:pt x="336" y="228"/>
                    </a:lnTo>
                    <a:lnTo>
                      <a:pt x="339" y="223"/>
                    </a:lnTo>
                    <a:lnTo>
                      <a:pt x="344" y="220"/>
                    </a:lnTo>
                    <a:lnTo>
                      <a:pt x="351" y="218"/>
                    </a:lnTo>
                    <a:lnTo>
                      <a:pt x="351" y="218"/>
                    </a:lnTo>
                    <a:close/>
                    <a:moveTo>
                      <a:pt x="291" y="218"/>
                    </a:moveTo>
                    <a:lnTo>
                      <a:pt x="291" y="218"/>
                    </a:lnTo>
                    <a:lnTo>
                      <a:pt x="291" y="218"/>
                    </a:lnTo>
                    <a:lnTo>
                      <a:pt x="298" y="220"/>
                    </a:lnTo>
                    <a:lnTo>
                      <a:pt x="303" y="223"/>
                    </a:lnTo>
                    <a:lnTo>
                      <a:pt x="307" y="228"/>
                    </a:lnTo>
                    <a:lnTo>
                      <a:pt x="307" y="233"/>
                    </a:lnTo>
                    <a:lnTo>
                      <a:pt x="307" y="233"/>
                    </a:lnTo>
                    <a:lnTo>
                      <a:pt x="307" y="240"/>
                    </a:lnTo>
                    <a:lnTo>
                      <a:pt x="303" y="245"/>
                    </a:lnTo>
                    <a:lnTo>
                      <a:pt x="298" y="249"/>
                    </a:lnTo>
                    <a:lnTo>
                      <a:pt x="291" y="250"/>
                    </a:lnTo>
                    <a:lnTo>
                      <a:pt x="291" y="250"/>
                    </a:lnTo>
                    <a:lnTo>
                      <a:pt x="286" y="249"/>
                    </a:lnTo>
                    <a:lnTo>
                      <a:pt x="281" y="245"/>
                    </a:lnTo>
                    <a:lnTo>
                      <a:pt x="278" y="240"/>
                    </a:lnTo>
                    <a:lnTo>
                      <a:pt x="276" y="233"/>
                    </a:lnTo>
                    <a:lnTo>
                      <a:pt x="276" y="233"/>
                    </a:lnTo>
                    <a:lnTo>
                      <a:pt x="278" y="228"/>
                    </a:lnTo>
                    <a:lnTo>
                      <a:pt x="281" y="223"/>
                    </a:lnTo>
                    <a:lnTo>
                      <a:pt x="286" y="220"/>
                    </a:lnTo>
                    <a:lnTo>
                      <a:pt x="291" y="218"/>
                    </a:lnTo>
                    <a:lnTo>
                      <a:pt x="291" y="218"/>
                    </a:lnTo>
                    <a:close/>
                    <a:moveTo>
                      <a:pt x="233" y="218"/>
                    </a:moveTo>
                    <a:lnTo>
                      <a:pt x="233" y="218"/>
                    </a:lnTo>
                    <a:lnTo>
                      <a:pt x="233" y="218"/>
                    </a:lnTo>
                    <a:lnTo>
                      <a:pt x="240" y="220"/>
                    </a:lnTo>
                    <a:lnTo>
                      <a:pt x="245" y="223"/>
                    </a:lnTo>
                    <a:lnTo>
                      <a:pt x="249" y="228"/>
                    </a:lnTo>
                    <a:lnTo>
                      <a:pt x="249" y="233"/>
                    </a:lnTo>
                    <a:lnTo>
                      <a:pt x="249" y="233"/>
                    </a:lnTo>
                    <a:lnTo>
                      <a:pt x="249" y="240"/>
                    </a:lnTo>
                    <a:lnTo>
                      <a:pt x="245" y="245"/>
                    </a:lnTo>
                    <a:lnTo>
                      <a:pt x="240" y="249"/>
                    </a:lnTo>
                    <a:lnTo>
                      <a:pt x="233" y="250"/>
                    </a:lnTo>
                    <a:lnTo>
                      <a:pt x="233" y="250"/>
                    </a:lnTo>
                    <a:lnTo>
                      <a:pt x="228" y="249"/>
                    </a:lnTo>
                    <a:lnTo>
                      <a:pt x="223" y="245"/>
                    </a:lnTo>
                    <a:lnTo>
                      <a:pt x="220" y="240"/>
                    </a:lnTo>
                    <a:lnTo>
                      <a:pt x="218" y="233"/>
                    </a:lnTo>
                    <a:lnTo>
                      <a:pt x="218" y="233"/>
                    </a:lnTo>
                    <a:lnTo>
                      <a:pt x="220" y="228"/>
                    </a:lnTo>
                    <a:lnTo>
                      <a:pt x="223" y="223"/>
                    </a:lnTo>
                    <a:lnTo>
                      <a:pt x="228" y="220"/>
                    </a:lnTo>
                    <a:lnTo>
                      <a:pt x="233" y="218"/>
                    </a:lnTo>
                    <a:lnTo>
                      <a:pt x="233" y="218"/>
                    </a:lnTo>
                    <a:close/>
                    <a:moveTo>
                      <a:pt x="176" y="218"/>
                    </a:moveTo>
                    <a:lnTo>
                      <a:pt x="176" y="218"/>
                    </a:lnTo>
                    <a:lnTo>
                      <a:pt x="176" y="218"/>
                    </a:lnTo>
                    <a:lnTo>
                      <a:pt x="181" y="220"/>
                    </a:lnTo>
                    <a:lnTo>
                      <a:pt x="186" y="223"/>
                    </a:lnTo>
                    <a:lnTo>
                      <a:pt x="189" y="228"/>
                    </a:lnTo>
                    <a:lnTo>
                      <a:pt x="191" y="233"/>
                    </a:lnTo>
                    <a:lnTo>
                      <a:pt x="191" y="233"/>
                    </a:lnTo>
                    <a:lnTo>
                      <a:pt x="189" y="240"/>
                    </a:lnTo>
                    <a:lnTo>
                      <a:pt x="186" y="245"/>
                    </a:lnTo>
                    <a:lnTo>
                      <a:pt x="181" y="249"/>
                    </a:lnTo>
                    <a:lnTo>
                      <a:pt x="176" y="250"/>
                    </a:lnTo>
                    <a:lnTo>
                      <a:pt x="176" y="250"/>
                    </a:lnTo>
                    <a:lnTo>
                      <a:pt x="169" y="249"/>
                    </a:lnTo>
                    <a:lnTo>
                      <a:pt x="164" y="245"/>
                    </a:lnTo>
                    <a:lnTo>
                      <a:pt x="162" y="240"/>
                    </a:lnTo>
                    <a:lnTo>
                      <a:pt x="160" y="233"/>
                    </a:lnTo>
                    <a:lnTo>
                      <a:pt x="160" y="233"/>
                    </a:lnTo>
                    <a:lnTo>
                      <a:pt x="162" y="228"/>
                    </a:lnTo>
                    <a:lnTo>
                      <a:pt x="164" y="223"/>
                    </a:lnTo>
                    <a:lnTo>
                      <a:pt x="169" y="220"/>
                    </a:lnTo>
                    <a:lnTo>
                      <a:pt x="176" y="218"/>
                    </a:lnTo>
                    <a:lnTo>
                      <a:pt x="176" y="218"/>
                    </a:lnTo>
                    <a:close/>
                    <a:moveTo>
                      <a:pt x="118" y="218"/>
                    </a:moveTo>
                    <a:lnTo>
                      <a:pt x="118" y="218"/>
                    </a:lnTo>
                    <a:lnTo>
                      <a:pt x="118" y="218"/>
                    </a:lnTo>
                    <a:lnTo>
                      <a:pt x="123" y="220"/>
                    </a:lnTo>
                    <a:lnTo>
                      <a:pt x="128" y="223"/>
                    </a:lnTo>
                    <a:lnTo>
                      <a:pt x="131" y="228"/>
                    </a:lnTo>
                    <a:lnTo>
                      <a:pt x="133" y="233"/>
                    </a:lnTo>
                    <a:lnTo>
                      <a:pt x="133" y="233"/>
                    </a:lnTo>
                    <a:lnTo>
                      <a:pt x="131" y="240"/>
                    </a:lnTo>
                    <a:lnTo>
                      <a:pt x="128" y="245"/>
                    </a:lnTo>
                    <a:lnTo>
                      <a:pt x="123" y="249"/>
                    </a:lnTo>
                    <a:lnTo>
                      <a:pt x="118" y="250"/>
                    </a:lnTo>
                    <a:lnTo>
                      <a:pt x="118" y="250"/>
                    </a:lnTo>
                    <a:lnTo>
                      <a:pt x="111" y="249"/>
                    </a:lnTo>
                    <a:lnTo>
                      <a:pt x="106" y="245"/>
                    </a:lnTo>
                    <a:lnTo>
                      <a:pt x="102" y="240"/>
                    </a:lnTo>
                    <a:lnTo>
                      <a:pt x="102" y="233"/>
                    </a:lnTo>
                    <a:lnTo>
                      <a:pt x="102" y="233"/>
                    </a:lnTo>
                    <a:lnTo>
                      <a:pt x="102" y="228"/>
                    </a:lnTo>
                    <a:lnTo>
                      <a:pt x="106" y="223"/>
                    </a:lnTo>
                    <a:lnTo>
                      <a:pt x="111" y="220"/>
                    </a:lnTo>
                    <a:lnTo>
                      <a:pt x="118" y="218"/>
                    </a:lnTo>
                    <a:lnTo>
                      <a:pt x="118" y="218"/>
                    </a:lnTo>
                    <a:close/>
                    <a:moveTo>
                      <a:pt x="58" y="218"/>
                    </a:moveTo>
                    <a:lnTo>
                      <a:pt x="58" y="218"/>
                    </a:lnTo>
                    <a:lnTo>
                      <a:pt x="58" y="218"/>
                    </a:lnTo>
                    <a:lnTo>
                      <a:pt x="65" y="220"/>
                    </a:lnTo>
                    <a:lnTo>
                      <a:pt x="70" y="223"/>
                    </a:lnTo>
                    <a:lnTo>
                      <a:pt x="73" y="228"/>
                    </a:lnTo>
                    <a:lnTo>
                      <a:pt x="75" y="233"/>
                    </a:lnTo>
                    <a:lnTo>
                      <a:pt x="75" y="233"/>
                    </a:lnTo>
                    <a:lnTo>
                      <a:pt x="73" y="240"/>
                    </a:lnTo>
                    <a:lnTo>
                      <a:pt x="70" y="245"/>
                    </a:lnTo>
                    <a:lnTo>
                      <a:pt x="65" y="249"/>
                    </a:lnTo>
                    <a:lnTo>
                      <a:pt x="58" y="250"/>
                    </a:lnTo>
                    <a:lnTo>
                      <a:pt x="58" y="250"/>
                    </a:lnTo>
                    <a:lnTo>
                      <a:pt x="53" y="249"/>
                    </a:lnTo>
                    <a:lnTo>
                      <a:pt x="48" y="245"/>
                    </a:lnTo>
                    <a:lnTo>
                      <a:pt x="44" y="240"/>
                    </a:lnTo>
                    <a:lnTo>
                      <a:pt x="43" y="233"/>
                    </a:lnTo>
                    <a:lnTo>
                      <a:pt x="43" y="233"/>
                    </a:lnTo>
                    <a:lnTo>
                      <a:pt x="44" y="228"/>
                    </a:lnTo>
                    <a:lnTo>
                      <a:pt x="48" y="223"/>
                    </a:lnTo>
                    <a:lnTo>
                      <a:pt x="53" y="220"/>
                    </a:lnTo>
                    <a:lnTo>
                      <a:pt x="58" y="218"/>
                    </a:lnTo>
                    <a:lnTo>
                      <a:pt x="58" y="218"/>
                    </a:lnTo>
                    <a:close/>
                    <a:moveTo>
                      <a:pt x="1109" y="174"/>
                    </a:moveTo>
                    <a:lnTo>
                      <a:pt x="1109" y="174"/>
                    </a:lnTo>
                    <a:lnTo>
                      <a:pt x="1109" y="174"/>
                    </a:lnTo>
                    <a:lnTo>
                      <a:pt x="1114" y="175"/>
                    </a:lnTo>
                    <a:lnTo>
                      <a:pt x="1119" y="179"/>
                    </a:lnTo>
                    <a:lnTo>
                      <a:pt x="1122" y="184"/>
                    </a:lnTo>
                    <a:lnTo>
                      <a:pt x="1124" y="191"/>
                    </a:lnTo>
                    <a:lnTo>
                      <a:pt x="1124" y="191"/>
                    </a:lnTo>
                    <a:lnTo>
                      <a:pt x="1122" y="197"/>
                    </a:lnTo>
                    <a:lnTo>
                      <a:pt x="1119" y="203"/>
                    </a:lnTo>
                    <a:lnTo>
                      <a:pt x="1114" y="206"/>
                    </a:lnTo>
                    <a:lnTo>
                      <a:pt x="1109" y="206"/>
                    </a:lnTo>
                    <a:lnTo>
                      <a:pt x="1109" y="206"/>
                    </a:lnTo>
                    <a:lnTo>
                      <a:pt x="1102" y="206"/>
                    </a:lnTo>
                    <a:lnTo>
                      <a:pt x="1097" y="203"/>
                    </a:lnTo>
                    <a:lnTo>
                      <a:pt x="1093" y="197"/>
                    </a:lnTo>
                    <a:lnTo>
                      <a:pt x="1093" y="191"/>
                    </a:lnTo>
                    <a:lnTo>
                      <a:pt x="1093" y="191"/>
                    </a:lnTo>
                    <a:lnTo>
                      <a:pt x="1093" y="184"/>
                    </a:lnTo>
                    <a:lnTo>
                      <a:pt x="1097" y="179"/>
                    </a:lnTo>
                    <a:lnTo>
                      <a:pt x="1102" y="175"/>
                    </a:lnTo>
                    <a:lnTo>
                      <a:pt x="1109" y="174"/>
                    </a:lnTo>
                    <a:lnTo>
                      <a:pt x="1109" y="174"/>
                    </a:lnTo>
                    <a:close/>
                    <a:moveTo>
                      <a:pt x="1049" y="174"/>
                    </a:moveTo>
                    <a:lnTo>
                      <a:pt x="1049" y="174"/>
                    </a:lnTo>
                    <a:lnTo>
                      <a:pt x="1049" y="174"/>
                    </a:lnTo>
                    <a:lnTo>
                      <a:pt x="1056" y="175"/>
                    </a:lnTo>
                    <a:lnTo>
                      <a:pt x="1061" y="179"/>
                    </a:lnTo>
                    <a:lnTo>
                      <a:pt x="1065" y="184"/>
                    </a:lnTo>
                    <a:lnTo>
                      <a:pt x="1066" y="191"/>
                    </a:lnTo>
                    <a:lnTo>
                      <a:pt x="1066" y="191"/>
                    </a:lnTo>
                    <a:lnTo>
                      <a:pt x="1065" y="197"/>
                    </a:lnTo>
                    <a:lnTo>
                      <a:pt x="1061" y="203"/>
                    </a:lnTo>
                    <a:lnTo>
                      <a:pt x="1056" y="206"/>
                    </a:lnTo>
                    <a:lnTo>
                      <a:pt x="1049" y="206"/>
                    </a:lnTo>
                    <a:lnTo>
                      <a:pt x="1049" y="206"/>
                    </a:lnTo>
                    <a:lnTo>
                      <a:pt x="1044" y="206"/>
                    </a:lnTo>
                    <a:lnTo>
                      <a:pt x="1039" y="203"/>
                    </a:lnTo>
                    <a:lnTo>
                      <a:pt x="1036" y="197"/>
                    </a:lnTo>
                    <a:lnTo>
                      <a:pt x="1034" y="191"/>
                    </a:lnTo>
                    <a:lnTo>
                      <a:pt x="1034" y="191"/>
                    </a:lnTo>
                    <a:lnTo>
                      <a:pt x="1036" y="184"/>
                    </a:lnTo>
                    <a:lnTo>
                      <a:pt x="1039" y="179"/>
                    </a:lnTo>
                    <a:lnTo>
                      <a:pt x="1044" y="175"/>
                    </a:lnTo>
                    <a:lnTo>
                      <a:pt x="1049" y="174"/>
                    </a:lnTo>
                    <a:lnTo>
                      <a:pt x="1049" y="174"/>
                    </a:lnTo>
                    <a:close/>
                    <a:moveTo>
                      <a:pt x="991" y="174"/>
                    </a:moveTo>
                    <a:lnTo>
                      <a:pt x="991" y="174"/>
                    </a:lnTo>
                    <a:lnTo>
                      <a:pt x="991" y="174"/>
                    </a:lnTo>
                    <a:lnTo>
                      <a:pt x="998" y="175"/>
                    </a:lnTo>
                    <a:lnTo>
                      <a:pt x="1003" y="179"/>
                    </a:lnTo>
                    <a:lnTo>
                      <a:pt x="1007" y="184"/>
                    </a:lnTo>
                    <a:lnTo>
                      <a:pt x="1007" y="191"/>
                    </a:lnTo>
                    <a:lnTo>
                      <a:pt x="1007" y="191"/>
                    </a:lnTo>
                    <a:lnTo>
                      <a:pt x="1007" y="197"/>
                    </a:lnTo>
                    <a:lnTo>
                      <a:pt x="1003" y="203"/>
                    </a:lnTo>
                    <a:lnTo>
                      <a:pt x="998" y="206"/>
                    </a:lnTo>
                    <a:lnTo>
                      <a:pt x="991" y="206"/>
                    </a:lnTo>
                    <a:lnTo>
                      <a:pt x="991" y="206"/>
                    </a:lnTo>
                    <a:lnTo>
                      <a:pt x="986" y="206"/>
                    </a:lnTo>
                    <a:lnTo>
                      <a:pt x="981" y="203"/>
                    </a:lnTo>
                    <a:lnTo>
                      <a:pt x="978" y="197"/>
                    </a:lnTo>
                    <a:lnTo>
                      <a:pt x="976" y="191"/>
                    </a:lnTo>
                    <a:lnTo>
                      <a:pt x="976" y="191"/>
                    </a:lnTo>
                    <a:lnTo>
                      <a:pt x="978" y="184"/>
                    </a:lnTo>
                    <a:lnTo>
                      <a:pt x="981" y="179"/>
                    </a:lnTo>
                    <a:lnTo>
                      <a:pt x="986" y="175"/>
                    </a:lnTo>
                    <a:lnTo>
                      <a:pt x="991" y="174"/>
                    </a:lnTo>
                    <a:lnTo>
                      <a:pt x="991" y="174"/>
                    </a:lnTo>
                    <a:close/>
                    <a:moveTo>
                      <a:pt x="933" y="174"/>
                    </a:moveTo>
                    <a:lnTo>
                      <a:pt x="933" y="174"/>
                    </a:lnTo>
                    <a:lnTo>
                      <a:pt x="933" y="174"/>
                    </a:lnTo>
                    <a:lnTo>
                      <a:pt x="939" y="175"/>
                    </a:lnTo>
                    <a:lnTo>
                      <a:pt x="944" y="179"/>
                    </a:lnTo>
                    <a:lnTo>
                      <a:pt x="947" y="184"/>
                    </a:lnTo>
                    <a:lnTo>
                      <a:pt x="949" y="191"/>
                    </a:lnTo>
                    <a:lnTo>
                      <a:pt x="949" y="191"/>
                    </a:lnTo>
                    <a:lnTo>
                      <a:pt x="947" y="197"/>
                    </a:lnTo>
                    <a:lnTo>
                      <a:pt x="944" y="203"/>
                    </a:lnTo>
                    <a:lnTo>
                      <a:pt x="939" y="206"/>
                    </a:lnTo>
                    <a:lnTo>
                      <a:pt x="933" y="206"/>
                    </a:lnTo>
                    <a:lnTo>
                      <a:pt x="933" y="206"/>
                    </a:lnTo>
                    <a:lnTo>
                      <a:pt x="927" y="206"/>
                    </a:lnTo>
                    <a:lnTo>
                      <a:pt x="923" y="203"/>
                    </a:lnTo>
                    <a:lnTo>
                      <a:pt x="920" y="197"/>
                    </a:lnTo>
                    <a:lnTo>
                      <a:pt x="918" y="191"/>
                    </a:lnTo>
                    <a:lnTo>
                      <a:pt x="918" y="191"/>
                    </a:lnTo>
                    <a:lnTo>
                      <a:pt x="920" y="184"/>
                    </a:lnTo>
                    <a:lnTo>
                      <a:pt x="923" y="179"/>
                    </a:lnTo>
                    <a:lnTo>
                      <a:pt x="927" y="175"/>
                    </a:lnTo>
                    <a:lnTo>
                      <a:pt x="933" y="174"/>
                    </a:lnTo>
                    <a:lnTo>
                      <a:pt x="933" y="174"/>
                    </a:lnTo>
                    <a:close/>
                    <a:moveTo>
                      <a:pt x="875" y="174"/>
                    </a:moveTo>
                    <a:lnTo>
                      <a:pt x="875" y="174"/>
                    </a:lnTo>
                    <a:lnTo>
                      <a:pt x="875" y="174"/>
                    </a:lnTo>
                    <a:lnTo>
                      <a:pt x="881" y="175"/>
                    </a:lnTo>
                    <a:lnTo>
                      <a:pt x="886" y="179"/>
                    </a:lnTo>
                    <a:lnTo>
                      <a:pt x="889" y="184"/>
                    </a:lnTo>
                    <a:lnTo>
                      <a:pt x="891" y="191"/>
                    </a:lnTo>
                    <a:lnTo>
                      <a:pt x="891" y="191"/>
                    </a:lnTo>
                    <a:lnTo>
                      <a:pt x="889" y="197"/>
                    </a:lnTo>
                    <a:lnTo>
                      <a:pt x="886" y="203"/>
                    </a:lnTo>
                    <a:lnTo>
                      <a:pt x="881" y="206"/>
                    </a:lnTo>
                    <a:lnTo>
                      <a:pt x="875" y="206"/>
                    </a:lnTo>
                    <a:lnTo>
                      <a:pt x="875" y="206"/>
                    </a:lnTo>
                    <a:lnTo>
                      <a:pt x="869" y="206"/>
                    </a:lnTo>
                    <a:lnTo>
                      <a:pt x="864" y="203"/>
                    </a:lnTo>
                    <a:lnTo>
                      <a:pt x="860" y="197"/>
                    </a:lnTo>
                    <a:lnTo>
                      <a:pt x="860" y="191"/>
                    </a:lnTo>
                    <a:lnTo>
                      <a:pt x="860" y="191"/>
                    </a:lnTo>
                    <a:lnTo>
                      <a:pt x="860" y="184"/>
                    </a:lnTo>
                    <a:lnTo>
                      <a:pt x="864" y="179"/>
                    </a:lnTo>
                    <a:lnTo>
                      <a:pt x="869" y="175"/>
                    </a:lnTo>
                    <a:lnTo>
                      <a:pt x="875" y="174"/>
                    </a:lnTo>
                    <a:lnTo>
                      <a:pt x="875" y="174"/>
                    </a:lnTo>
                    <a:close/>
                    <a:moveTo>
                      <a:pt x="816" y="174"/>
                    </a:moveTo>
                    <a:lnTo>
                      <a:pt x="816" y="174"/>
                    </a:lnTo>
                    <a:lnTo>
                      <a:pt x="816" y="174"/>
                    </a:lnTo>
                    <a:lnTo>
                      <a:pt x="823" y="175"/>
                    </a:lnTo>
                    <a:lnTo>
                      <a:pt x="828" y="179"/>
                    </a:lnTo>
                    <a:lnTo>
                      <a:pt x="831" y="184"/>
                    </a:lnTo>
                    <a:lnTo>
                      <a:pt x="833" y="191"/>
                    </a:lnTo>
                    <a:lnTo>
                      <a:pt x="833" y="191"/>
                    </a:lnTo>
                    <a:lnTo>
                      <a:pt x="831" y="197"/>
                    </a:lnTo>
                    <a:lnTo>
                      <a:pt x="828" y="203"/>
                    </a:lnTo>
                    <a:lnTo>
                      <a:pt x="823" y="206"/>
                    </a:lnTo>
                    <a:lnTo>
                      <a:pt x="816" y="206"/>
                    </a:lnTo>
                    <a:lnTo>
                      <a:pt x="816" y="206"/>
                    </a:lnTo>
                    <a:lnTo>
                      <a:pt x="811" y="206"/>
                    </a:lnTo>
                    <a:lnTo>
                      <a:pt x="806" y="203"/>
                    </a:lnTo>
                    <a:lnTo>
                      <a:pt x="802" y="197"/>
                    </a:lnTo>
                    <a:lnTo>
                      <a:pt x="801" y="191"/>
                    </a:lnTo>
                    <a:lnTo>
                      <a:pt x="801" y="191"/>
                    </a:lnTo>
                    <a:lnTo>
                      <a:pt x="802" y="184"/>
                    </a:lnTo>
                    <a:lnTo>
                      <a:pt x="806" y="179"/>
                    </a:lnTo>
                    <a:lnTo>
                      <a:pt x="811" y="175"/>
                    </a:lnTo>
                    <a:lnTo>
                      <a:pt x="816" y="174"/>
                    </a:lnTo>
                    <a:lnTo>
                      <a:pt x="816" y="174"/>
                    </a:lnTo>
                    <a:close/>
                    <a:moveTo>
                      <a:pt x="758" y="174"/>
                    </a:moveTo>
                    <a:lnTo>
                      <a:pt x="758" y="174"/>
                    </a:lnTo>
                    <a:lnTo>
                      <a:pt x="758" y="174"/>
                    </a:lnTo>
                    <a:lnTo>
                      <a:pt x="765" y="175"/>
                    </a:lnTo>
                    <a:lnTo>
                      <a:pt x="770" y="179"/>
                    </a:lnTo>
                    <a:lnTo>
                      <a:pt x="773" y="184"/>
                    </a:lnTo>
                    <a:lnTo>
                      <a:pt x="773" y="191"/>
                    </a:lnTo>
                    <a:lnTo>
                      <a:pt x="773" y="191"/>
                    </a:lnTo>
                    <a:lnTo>
                      <a:pt x="773" y="197"/>
                    </a:lnTo>
                    <a:lnTo>
                      <a:pt x="770" y="203"/>
                    </a:lnTo>
                    <a:lnTo>
                      <a:pt x="765" y="206"/>
                    </a:lnTo>
                    <a:lnTo>
                      <a:pt x="758" y="206"/>
                    </a:lnTo>
                    <a:lnTo>
                      <a:pt x="758" y="206"/>
                    </a:lnTo>
                    <a:lnTo>
                      <a:pt x="753" y="206"/>
                    </a:lnTo>
                    <a:lnTo>
                      <a:pt x="748" y="203"/>
                    </a:lnTo>
                    <a:lnTo>
                      <a:pt x="744" y="197"/>
                    </a:lnTo>
                    <a:lnTo>
                      <a:pt x="743" y="191"/>
                    </a:lnTo>
                    <a:lnTo>
                      <a:pt x="743" y="191"/>
                    </a:lnTo>
                    <a:lnTo>
                      <a:pt x="744" y="184"/>
                    </a:lnTo>
                    <a:lnTo>
                      <a:pt x="748" y="179"/>
                    </a:lnTo>
                    <a:lnTo>
                      <a:pt x="753" y="175"/>
                    </a:lnTo>
                    <a:lnTo>
                      <a:pt x="758" y="174"/>
                    </a:lnTo>
                    <a:lnTo>
                      <a:pt x="758" y="174"/>
                    </a:lnTo>
                    <a:close/>
                    <a:moveTo>
                      <a:pt x="700" y="174"/>
                    </a:moveTo>
                    <a:lnTo>
                      <a:pt x="700" y="174"/>
                    </a:lnTo>
                    <a:lnTo>
                      <a:pt x="700" y="174"/>
                    </a:lnTo>
                    <a:lnTo>
                      <a:pt x="707" y="175"/>
                    </a:lnTo>
                    <a:lnTo>
                      <a:pt x="710" y="179"/>
                    </a:lnTo>
                    <a:lnTo>
                      <a:pt x="714" y="184"/>
                    </a:lnTo>
                    <a:lnTo>
                      <a:pt x="715" y="191"/>
                    </a:lnTo>
                    <a:lnTo>
                      <a:pt x="715" y="191"/>
                    </a:lnTo>
                    <a:lnTo>
                      <a:pt x="714" y="197"/>
                    </a:lnTo>
                    <a:lnTo>
                      <a:pt x="710" y="203"/>
                    </a:lnTo>
                    <a:lnTo>
                      <a:pt x="707" y="206"/>
                    </a:lnTo>
                    <a:lnTo>
                      <a:pt x="700" y="206"/>
                    </a:lnTo>
                    <a:lnTo>
                      <a:pt x="700" y="206"/>
                    </a:lnTo>
                    <a:lnTo>
                      <a:pt x="693" y="206"/>
                    </a:lnTo>
                    <a:lnTo>
                      <a:pt x="690" y="203"/>
                    </a:lnTo>
                    <a:lnTo>
                      <a:pt x="686" y="197"/>
                    </a:lnTo>
                    <a:lnTo>
                      <a:pt x="685" y="191"/>
                    </a:lnTo>
                    <a:lnTo>
                      <a:pt x="685" y="191"/>
                    </a:lnTo>
                    <a:lnTo>
                      <a:pt x="686" y="184"/>
                    </a:lnTo>
                    <a:lnTo>
                      <a:pt x="690" y="179"/>
                    </a:lnTo>
                    <a:lnTo>
                      <a:pt x="693" y="175"/>
                    </a:lnTo>
                    <a:lnTo>
                      <a:pt x="700" y="174"/>
                    </a:lnTo>
                    <a:lnTo>
                      <a:pt x="700" y="174"/>
                    </a:lnTo>
                    <a:close/>
                    <a:moveTo>
                      <a:pt x="642" y="174"/>
                    </a:moveTo>
                    <a:lnTo>
                      <a:pt x="642" y="174"/>
                    </a:lnTo>
                    <a:lnTo>
                      <a:pt x="642" y="174"/>
                    </a:lnTo>
                    <a:lnTo>
                      <a:pt x="647" y="175"/>
                    </a:lnTo>
                    <a:lnTo>
                      <a:pt x="652" y="179"/>
                    </a:lnTo>
                    <a:lnTo>
                      <a:pt x="656" y="184"/>
                    </a:lnTo>
                    <a:lnTo>
                      <a:pt x="658" y="191"/>
                    </a:lnTo>
                    <a:lnTo>
                      <a:pt x="658" y="191"/>
                    </a:lnTo>
                    <a:lnTo>
                      <a:pt x="656" y="197"/>
                    </a:lnTo>
                    <a:lnTo>
                      <a:pt x="652" y="203"/>
                    </a:lnTo>
                    <a:lnTo>
                      <a:pt x="647" y="206"/>
                    </a:lnTo>
                    <a:lnTo>
                      <a:pt x="642" y="206"/>
                    </a:lnTo>
                    <a:lnTo>
                      <a:pt x="642" y="206"/>
                    </a:lnTo>
                    <a:lnTo>
                      <a:pt x="635" y="206"/>
                    </a:lnTo>
                    <a:lnTo>
                      <a:pt x="630" y="203"/>
                    </a:lnTo>
                    <a:lnTo>
                      <a:pt x="627" y="197"/>
                    </a:lnTo>
                    <a:lnTo>
                      <a:pt x="627" y="191"/>
                    </a:lnTo>
                    <a:lnTo>
                      <a:pt x="627" y="191"/>
                    </a:lnTo>
                    <a:lnTo>
                      <a:pt x="627" y="184"/>
                    </a:lnTo>
                    <a:lnTo>
                      <a:pt x="630" y="179"/>
                    </a:lnTo>
                    <a:lnTo>
                      <a:pt x="635" y="175"/>
                    </a:lnTo>
                    <a:lnTo>
                      <a:pt x="642" y="174"/>
                    </a:lnTo>
                    <a:lnTo>
                      <a:pt x="642" y="174"/>
                    </a:lnTo>
                    <a:close/>
                    <a:moveTo>
                      <a:pt x="467" y="174"/>
                    </a:moveTo>
                    <a:lnTo>
                      <a:pt x="467" y="174"/>
                    </a:lnTo>
                    <a:lnTo>
                      <a:pt x="467" y="174"/>
                    </a:lnTo>
                    <a:lnTo>
                      <a:pt x="474" y="175"/>
                    </a:lnTo>
                    <a:lnTo>
                      <a:pt x="479" y="179"/>
                    </a:lnTo>
                    <a:lnTo>
                      <a:pt x="480" y="184"/>
                    </a:lnTo>
                    <a:lnTo>
                      <a:pt x="482" y="191"/>
                    </a:lnTo>
                    <a:lnTo>
                      <a:pt x="482" y="191"/>
                    </a:lnTo>
                    <a:lnTo>
                      <a:pt x="480" y="197"/>
                    </a:lnTo>
                    <a:lnTo>
                      <a:pt x="479" y="203"/>
                    </a:lnTo>
                    <a:lnTo>
                      <a:pt x="474" y="206"/>
                    </a:lnTo>
                    <a:lnTo>
                      <a:pt x="467" y="206"/>
                    </a:lnTo>
                    <a:lnTo>
                      <a:pt x="467" y="206"/>
                    </a:lnTo>
                    <a:lnTo>
                      <a:pt x="462" y="206"/>
                    </a:lnTo>
                    <a:lnTo>
                      <a:pt x="457" y="203"/>
                    </a:lnTo>
                    <a:lnTo>
                      <a:pt x="453" y="197"/>
                    </a:lnTo>
                    <a:lnTo>
                      <a:pt x="451" y="191"/>
                    </a:lnTo>
                    <a:lnTo>
                      <a:pt x="451" y="191"/>
                    </a:lnTo>
                    <a:lnTo>
                      <a:pt x="453" y="184"/>
                    </a:lnTo>
                    <a:lnTo>
                      <a:pt x="457" y="179"/>
                    </a:lnTo>
                    <a:lnTo>
                      <a:pt x="462" y="175"/>
                    </a:lnTo>
                    <a:lnTo>
                      <a:pt x="467" y="174"/>
                    </a:lnTo>
                    <a:lnTo>
                      <a:pt x="467" y="174"/>
                    </a:lnTo>
                    <a:close/>
                    <a:moveTo>
                      <a:pt x="409" y="174"/>
                    </a:moveTo>
                    <a:lnTo>
                      <a:pt x="409" y="174"/>
                    </a:lnTo>
                    <a:lnTo>
                      <a:pt x="409" y="174"/>
                    </a:lnTo>
                    <a:lnTo>
                      <a:pt x="414" y="175"/>
                    </a:lnTo>
                    <a:lnTo>
                      <a:pt x="419" y="179"/>
                    </a:lnTo>
                    <a:lnTo>
                      <a:pt x="423" y="184"/>
                    </a:lnTo>
                    <a:lnTo>
                      <a:pt x="424" y="191"/>
                    </a:lnTo>
                    <a:lnTo>
                      <a:pt x="424" y="191"/>
                    </a:lnTo>
                    <a:lnTo>
                      <a:pt x="423" y="197"/>
                    </a:lnTo>
                    <a:lnTo>
                      <a:pt x="419" y="203"/>
                    </a:lnTo>
                    <a:lnTo>
                      <a:pt x="414" y="206"/>
                    </a:lnTo>
                    <a:lnTo>
                      <a:pt x="409" y="206"/>
                    </a:lnTo>
                    <a:lnTo>
                      <a:pt x="409" y="206"/>
                    </a:lnTo>
                    <a:lnTo>
                      <a:pt x="402" y="206"/>
                    </a:lnTo>
                    <a:lnTo>
                      <a:pt x="397" y="203"/>
                    </a:lnTo>
                    <a:lnTo>
                      <a:pt x="394" y="197"/>
                    </a:lnTo>
                    <a:lnTo>
                      <a:pt x="394" y="191"/>
                    </a:lnTo>
                    <a:lnTo>
                      <a:pt x="394" y="191"/>
                    </a:lnTo>
                    <a:lnTo>
                      <a:pt x="394" y="184"/>
                    </a:lnTo>
                    <a:lnTo>
                      <a:pt x="397" y="179"/>
                    </a:lnTo>
                    <a:lnTo>
                      <a:pt x="402" y="175"/>
                    </a:lnTo>
                    <a:lnTo>
                      <a:pt x="409" y="174"/>
                    </a:lnTo>
                    <a:lnTo>
                      <a:pt x="409" y="174"/>
                    </a:lnTo>
                    <a:close/>
                    <a:moveTo>
                      <a:pt x="351" y="174"/>
                    </a:moveTo>
                    <a:lnTo>
                      <a:pt x="351" y="174"/>
                    </a:lnTo>
                    <a:lnTo>
                      <a:pt x="351" y="174"/>
                    </a:lnTo>
                    <a:lnTo>
                      <a:pt x="356" y="175"/>
                    </a:lnTo>
                    <a:lnTo>
                      <a:pt x="361" y="179"/>
                    </a:lnTo>
                    <a:lnTo>
                      <a:pt x="365" y="184"/>
                    </a:lnTo>
                    <a:lnTo>
                      <a:pt x="366" y="191"/>
                    </a:lnTo>
                    <a:lnTo>
                      <a:pt x="366" y="191"/>
                    </a:lnTo>
                    <a:lnTo>
                      <a:pt x="365" y="197"/>
                    </a:lnTo>
                    <a:lnTo>
                      <a:pt x="361" y="203"/>
                    </a:lnTo>
                    <a:lnTo>
                      <a:pt x="356" y="206"/>
                    </a:lnTo>
                    <a:lnTo>
                      <a:pt x="351" y="206"/>
                    </a:lnTo>
                    <a:lnTo>
                      <a:pt x="351" y="206"/>
                    </a:lnTo>
                    <a:lnTo>
                      <a:pt x="344" y="206"/>
                    </a:lnTo>
                    <a:lnTo>
                      <a:pt x="339" y="203"/>
                    </a:lnTo>
                    <a:lnTo>
                      <a:pt x="336" y="197"/>
                    </a:lnTo>
                    <a:lnTo>
                      <a:pt x="336" y="191"/>
                    </a:lnTo>
                    <a:lnTo>
                      <a:pt x="336" y="191"/>
                    </a:lnTo>
                    <a:lnTo>
                      <a:pt x="336" y="184"/>
                    </a:lnTo>
                    <a:lnTo>
                      <a:pt x="339" y="179"/>
                    </a:lnTo>
                    <a:lnTo>
                      <a:pt x="344" y="175"/>
                    </a:lnTo>
                    <a:lnTo>
                      <a:pt x="351" y="174"/>
                    </a:lnTo>
                    <a:lnTo>
                      <a:pt x="351" y="174"/>
                    </a:lnTo>
                    <a:close/>
                    <a:moveTo>
                      <a:pt x="291" y="174"/>
                    </a:moveTo>
                    <a:lnTo>
                      <a:pt x="291" y="174"/>
                    </a:lnTo>
                    <a:lnTo>
                      <a:pt x="291" y="174"/>
                    </a:lnTo>
                    <a:lnTo>
                      <a:pt x="298" y="175"/>
                    </a:lnTo>
                    <a:lnTo>
                      <a:pt x="303" y="179"/>
                    </a:lnTo>
                    <a:lnTo>
                      <a:pt x="307" y="184"/>
                    </a:lnTo>
                    <a:lnTo>
                      <a:pt x="307" y="191"/>
                    </a:lnTo>
                    <a:lnTo>
                      <a:pt x="307" y="191"/>
                    </a:lnTo>
                    <a:lnTo>
                      <a:pt x="307" y="197"/>
                    </a:lnTo>
                    <a:lnTo>
                      <a:pt x="303" y="203"/>
                    </a:lnTo>
                    <a:lnTo>
                      <a:pt x="298" y="206"/>
                    </a:lnTo>
                    <a:lnTo>
                      <a:pt x="291" y="206"/>
                    </a:lnTo>
                    <a:lnTo>
                      <a:pt x="291" y="206"/>
                    </a:lnTo>
                    <a:lnTo>
                      <a:pt x="286" y="206"/>
                    </a:lnTo>
                    <a:lnTo>
                      <a:pt x="281" y="203"/>
                    </a:lnTo>
                    <a:lnTo>
                      <a:pt x="278" y="197"/>
                    </a:lnTo>
                    <a:lnTo>
                      <a:pt x="276" y="191"/>
                    </a:lnTo>
                    <a:lnTo>
                      <a:pt x="276" y="191"/>
                    </a:lnTo>
                    <a:lnTo>
                      <a:pt x="278" y="184"/>
                    </a:lnTo>
                    <a:lnTo>
                      <a:pt x="281" y="179"/>
                    </a:lnTo>
                    <a:lnTo>
                      <a:pt x="286" y="175"/>
                    </a:lnTo>
                    <a:lnTo>
                      <a:pt x="291" y="174"/>
                    </a:lnTo>
                    <a:lnTo>
                      <a:pt x="291" y="174"/>
                    </a:lnTo>
                    <a:close/>
                    <a:moveTo>
                      <a:pt x="233" y="174"/>
                    </a:moveTo>
                    <a:lnTo>
                      <a:pt x="233" y="174"/>
                    </a:lnTo>
                    <a:lnTo>
                      <a:pt x="233" y="174"/>
                    </a:lnTo>
                    <a:lnTo>
                      <a:pt x="240" y="175"/>
                    </a:lnTo>
                    <a:lnTo>
                      <a:pt x="245" y="179"/>
                    </a:lnTo>
                    <a:lnTo>
                      <a:pt x="249" y="184"/>
                    </a:lnTo>
                    <a:lnTo>
                      <a:pt x="249" y="191"/>
                    </a:lnTo>
                    <a:lnTo>
                      <a:pt x="249" y="191"/>
                    </a:lnTo>
                    <a:lnTo>
                      <a:pt x="249" y="197"/>
                    </a:lnTo>
                    <a:lnTo>
                      <a:pt x="245" y="203"/>
                    </a:lnTo>
                    <a:lnTo>
                      <a:pt x="240" y="206"/>
                    </a:lnTo>
                    <a:lnTo>
                      <a:pt x="233" y="206"/>
                    </a:lnTo>
                    <a:lnTo>
                      <a:pt x="233" y="206"/>
                    </a:lnTo>
                    <a:lnTo>
                      <a:pt x="228" y="206"/>
                    </a:lnTo>
                    <a:lnTo>
                      <a:pt x="223" y="203"/>
                    </a:lnTo>
                    <a:lnTo>
                      <a:pt x="220" y="197"/>
                    </a:lnTo>
                    <a:lnTo>
                      <a:pt x="218" y="191"/>
                    </a:lnTo>
                    <a:lnTo>
                      <a:pt x="218" y="191"/>
                    </a:lnTo>
                    <a:lnTo>
                      <a:pt x="220" y="184"/>
                    </a:lnTo>
                    <a:lnTo>
                      <a:pt x="223" y="179"/>
                    </a:lnTo>
                    <a:lnTo>
                      <a:pt x="228" y="175"/>
                    </a:lnTo>
                    <a:lnTo>
                      <a:pt x="233" y="174"/>
                    </a:lnTo>
                    <a:lnTo>
                      <a:pt x="233" y="174"/>
                    </a:lnTo>
                    <a:close/>
                    <a:moveTo>
                      <a:pt x="176" y="174"/>
                    </a:moveTo>
                    <a:lnTo>
                      <a:pt x="176" y="174"/>
                    </a:lnTo>
                    <a:lnTo>
                      <a:pt x="176" y="174"/>
                    </a:lnTo>
                    <a:lnTo>
                      <a:pt x="181" y="175"/>
                    </a:lnTo>
                    <a:lnTo>
                      <a:pt x="186" y="179"/>
                    </a:lnTo>
                    <a:lnTo>
                      <a:pt x="189" y="184"/>
                    </a:lnTo>
                    <a:lnTo>
                      <a:pt x="191" y="191"/>
                    </a:lnTo>
                    <a:lnTo>
                      <a:pt x="191" y="191"/>
                    </a:lnTo>
                    <a:lnTo>
                      <a:pt x="189" y="197"/>
                    </a:lnTo>
                    <a:lnTo>
                      <a:pt x="186" y="203"/>
                    </a:lnTo>
                    <a:lnTo>
                      <a:pt x="181" y="206"/>
                    </a:lnTo>
                    <a:lnTo>
                      <a:pt x="176" y="206"/>
                    </a:lnTo>
                    <a:lnTo>
                      <a:pt x="176" y="206"/>
                    </a:lnTo>
                    <a:lnTo>
                      <a:pt x="169" y="206"/>
                    </a:lnTo>
                    <a:lnTo>
                      <a:pt x="164" y="203"/>
                    </a:lnTo>
                    <a:lnTo>
                      <a:pt x="162" y="197"/>
                    </a:lnTo>
                    <a:lnTo>
                      <a:pt x="160" y="191"/>
                    </a:lnTo>
                    <a:lnTo>
                      <a:pt x="160" y="191"/>
                    </a:lnTo>
                    <a:lnTo>
                      <a:pt x="162" y="184"/>
                    </a:lnTo>
                    <a:lnTo>
                      <a:pt x="164" y="179"/>
                    </a:lnTo>
                    <a:lnTo>
                      <a:pt x="169" y="175"/>
                    </a:lnTo>
                    <a:lnTo>
                      <a:pt x="176" y="174"/>
                    </a:lnTo>
                    <a:lnTo>
                      <a:pt x="176" y="174"/>
                    </a:lnTo>
                    <a:close/>
                    <a:moveTo>
                      <a:pt x="118" y="174"/>
                    </a:moveTo>
                    <a:lnTo>
                      <a:pt x="118" y="174"/>
                    </a:lnTo>
                    <a:lnTo>
                      <a:pt x="118" y="174"/>
                    </a:lnTo>
                    <a:lnTo>
                      <a:pt x="123" y="175"/>
                    </a:lnTo>
                    <a:lnTo>
                      <a:pt x="128" y="179"/>
                    </a:lnTo>
                    <a:lnTo>
                      <a:pt x="131" y="184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31" y="197"/>
                    </a:lnTo>
                    <a:lnTo>
                      <a:pt x="128" y="203"/>
                    </a:lnTo>
                    <a:lnTo>
                      <a:pt x="123" y="206"/>
                    </a:lnTo>
                    <a:lnTo>
                      <a:pt x="118" y="206"/>
                    </a:lnTo>
                    <a:lnTo>
                      <a:pt x="118" y="206"/>
                    </a:lnTo>
                    <a:lnTo>
                      <a:pt x="111" y="206"/>
                    </a:lnTo>
                    <a:lnTo>
                      <a:pt x="106" y="203"/>
                    </a:lnTo>
                    <a:lnTo>
                      <a:pt x="102" y="197"/>
                    </a:lnTo>
                    <a:lnTo>
                      <a:pt x="102" y="191"/>
                    </a:lnTo>
                    <a:lnTo>
                      <a:pt x="102" y="191"/>
                    </a:lnTo>
                    <a:lnTo>
                      <a:pt x="102" y="184"/>
                    </a:lnTo>
                    <a:lnTo>
                      <a:pt x="106" y="179"/>
                    </a:lnTo>
                    <a:lnTo>
                      <a:pt x="111" y="175"/>
                    </a:lnTo>
                    <a:lnTo>
                      <a:pt x="118" y="174"/>
                    </a:lnTo>
                    <a:lnTo>
                      <a:pt x="118" y="174"/>
                    </a:lnTo>
                    <a:close/>
                    <a:moveTo>
                      <a:pt x="58" y="174"/>
                    </a:moveTo>
                    <a:lnTo>
                      <a:pt x="58" y="174"/>
                    </a:lnTo>
                    <a:lnTo>
                      <a:pt x="58" y="174"/>
                    </a:lnTo>
                    <a:lnTo>
                      <a:pt x="65" y="175"/>
                    </a:lnTo>
                    <a:lnTo>
                      <a:pt x="70" y="179"/>
                    </a:lnTo>
                    <a:lnTo>
                      <a:pt x="73" y="184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3" y="197"/>
                    </a:lnTo>
                    <a:lnTo>
                      <a:pt x="70" y="203"/>
                    </a:lnTo>
                    <a:lnTo>
                      <a:pt x="65" y="206"/>
                    </a:lnTo>
                    <a:lnTo>
                      <a:pt x="58" y="206"/>
                    </a:lnTo>
                    <a:lnTo>
                      <a:pt x="58" y="206"/>
                    </a:lnTo>
                    <a:lnTo>
                      <a:pt x="53" y="206"/>
                    </a:lnTo>
                    <a:lnTo>
                      <a:pt x="48" y="203"/>
                    </a:lnTo>
                    <a:lnTo>
                      <a:pt x="44" y="197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4" y="184"/>
                    </a:lnTo>
                    <a:lnTo>
                      <a:pt x="48" y="179"/>
                    </a:lnTo>
                    <a:lnTo>
                      <a:pt x="53" y="175"/>
                    </a:lnTo>
                    <a:lnTo>
                      <a:pt x="58" y="174"/>
                    </a:lnTo>
                    <a:lnTo>
                      <a:pt x="58" y="174"/>
                    </a:lnTo>
                    <a:close/>
                    <a:moveTo>
                      <a:pt x="1049" y="131"/>
                    </a:moveTo>
                    <a:lnTo>
                      <a:pt x="1049" y="131"/>
                    </a:lnTo>
                    <a:lnTo>
                      <a:pt x="1049" y="131"/>
                    </a:lnTo>
                    <a:lnTo>
                      <a:pt x="1056" y="133"/>
                    </a:lnTo>
                    <a:lnTo>
                      <a:pt x="1061" y="136"/>
                    </a:lnTo>
                    <a:lnTo>
                      <a:pt x="1065" y="141"/>
                    </a:lnTo>
                    <a:lnTo>
                      <a:pt x="1066" y="146"/>
                    </a:lnTo>
                    <a:lnTo>
                      <a:pt x="1066" y="146"/>
                    </a:lnTo>
                    <a:lnTo>
                      <a:pt x="1065" y="153"/>
                    </a:lnTo>
                    <a:lnTo>
                      <a:pt x="1061" y="158"/>
                    </a:lnTo>
                    <a:lnTo>
                      <a:pt x="1056" y="162"/>
                    </a:lnTo>
                    <a:lnTo>
                      <a:pt x="1049" y="163"/>
                    </a:lnTo>
                    <a:lnTo>
                      <a:pt x="1049" y="163"/>
                    </a:lnTo>
                    <a:lnTo>
                      <a:pt x="1044" y="162"/>
                    </a:lnTo>
                    <a:lnTo>
                      <a:pt x="1039" y="158"/>
                    </a:lnTo>
                    <a:lnTo>
                      <a:pt x="1036" y="153"/>
                    </a:lnTo>
                    <a:lnTo>
                      <a:pt x="1034" y="146"/>
                    </a:lnTo>
                    <a:lnTo>
                      <a:pt x="1034" y="146"/>
                    </a:lnTo>
                    <a:lnTo>
                      <a:pt x="1036" y="141"/>
                    </a:lnTo>
                    <a:lnTo>
                      <a:pt x="1039" y="136"/>
                    </a:lnTo>
                    <a:lnTo>
                      <a:pt x="1044" y="133"/>
                    </a:lnTo>
                    <a:lnTo>
                      <a:pt x="1049" y="131"/>
                    </a:lnTo>
                    <a:lnTo>
                      <a:pt x="1049" y="131"/>
                    </a:lnTo>
                    <a:close/>
                    <a:moveTo>
                      <a:pt x="991" y="131"/>
                    </a:moveTo>
                    <a:lnTo>
                      <a:pt x="991" y="131"/>
                    </a:lnTo>
                    <a:lnTo>
                      <a:pt x="991" y="131"/>
                    </a:lnTo>
                    <a:lnTo>
                      <a:pt x="998" y="133"/>
                    </a:lnTo>
                    <a:lnTo>
                      <a:pt x="1003" y="136"/>
                    </a:lnTo>
                    <a:lnTo>
                      <a:pt x="1007" y="141"/>
                    </a:lnTo>
                    <a:lnTo>
                      <a:pt x="1007" y="146"/>
                    </a:lnTo>
                    <a:lnTo>
                      <a:pt x="1007" y="146"/>
                    </a:lnTo>
                    <a:lnTo>
                      <a:pt x="1007" y="153"/>
                    </a:lnTo>
                    <a:lnTo>
                      <a:pt x="1003" y="158"/>
                    </a:lnTo>
                    <a:lnTo>
                      <a:pt x="998" y="162"/>
                    </a:lnTo>
                    <a:lnTo>
                      <a:pt x="991" y="163"/>
                    </a:lnTo>
                    <a:lnTo>
                      <a:pt x="991" y="163"/>
                    </a:lnTo>
                    <a:lnTo>
                      <a:pt x="986" y="162"/>
                    </a:lnTo>
                    <a:lnTo>
                      <a:pt x="981" y="158"/>
                    </a:lnTo>
                    <a:lnTo>
                      <a:pt x="978" y="153"/>
                    </a:lnTo>
                    <a:lnTo>
                      <a:pt x="976" y="146"/>
                    </a:lnTo>
                    <a:lnTo>
                      <a:pt x="976" y="146"/>
                    </a:lnTo>
                    <a:lnTo>
                      <a:pt x="978" y="141"/>
                    </a:lnTo>
                    <a:lnTo>
                      <a:pt x="981" y="136"/>
                    </a:lnTo>
                    <a:lnTo>
                      <a:pt x="986" y="133"/>
                    </a:lnTo>
                    <a:lnTo>
                      <a:pt x="991" y="131"/>
                    </a:lnTo>
                    <a:lnTo>
                      <a:pt x="991" y="131"/>
                    </a:lnTo>
                    <a:close/>
                    <a:moveTo>
                      <a:pt x="933" y="131"/>
                    </a:moveTo>
                    <a:lnTo>
                      <a:pt x="933" y="131"/>
                    </a:lnTo>
                    <a:lnTo>
                      <a:pt x="933" y="131"/>
                    </a:lnTo>
                    <a:lnTo>
                      <a:pt x="939" y="133"/>
                    </a:lnTo>
                    <a:lnTo>
                      <a:pt x="944" y="136"/>
                    </a:lnTo>
                    <a:lnTo>
                      <a:pt x="947" y="141"/>
                    </a:lnTo>
                    <a:lnTo>
                      <a:pt x="949" y="146"/>
                    </a:lnTo>
                    <a:lnTo>
                      <a:pt x="949" y="146"/>
                    </a:lnTo>
                    <a:lnTo>
                      <a:pt x="947" y="153"/>
                    </a:lnTo>
                    <a:lnTo>
                      <a:pt x="944" y="158"/>
                    </a:lnTo>
                    <a:lnTo>
                      <a:pt x="939" y="162"/>
                    </a:lnTo>
                    <a:lnTo>
                      <a:pt x="933" y="163"/>
                    </a:lnTo>
                    <a:lnTo>
                      <a:pt x="933" y="163"/>
                    </a:lnTo>
                    <a:lnTo>
                      <a:pt x="927" y="162"/>
                    </a:lnTo>
                    <a:lnTo>
                      <a:pt x="923" y="158"/>
                    </a:lnTo>
                    <a:lnTo>
                      <a:pt x="920" y="153"/>
                    </a:lnTo>
                    <a:lnTo>
                      <a:pt x="918" y="146"/>
                    </a:lnTo>
                    <a:lnTo>
                      <a:pt x="918" y="146"/>
                    </a:lnTo>
                    <a:lnTo>
                      <a:pt x="920" y="141"/>
                    </a:lnTo>
                    <a:lnTo>
                      <a:pt x="923" y="136"/>
                    </a:lnTo>
                    <a:lnTo>
                      <a:pt x="927" y="133"/>
                    </a:lnTo>
                    <a:lnTo>
                      <a:pt x="933" y="131"/>
                    </a:lnTo>
                    <a:lnTo>
                      <a:pt x="933" y="131"/>
                    </a:lnTo>
                    <a:close/>
                    <a:moveTo>
                      <a:pt x="875" y="131"/>
                    </a:moveTo>
                    <a:lnTo>
                      <a:pt x="875" y="131"/>
                    </a:lnTo>
                    <a:lnTo>
                      <a:pt x="875" y="131"/>
                    </a:lnTo>
                    <a:lnTo>
                      <a:pt x="881" y="133"/>
                    </a:lnTo>
                    <a:lnTo>
                      <a:pt x="886" y="136"/>
                    </a:lnTo>
                    <a:lnTo>
                      <a:pt x="889" y="141"/>
                    </a:lnTo>
                    <a:lnTo>
                      <a:pt x="891" y="146"/>
                    </a:lnTo>
                    <a:lnTo>
                      <a:pt x="891" y="146"/>
                    </a:lnTo>
                    <a:lnTo>
                      <a:pt x="889" y="153"/>
                    </a:lnTo>
                    <a:lnTo>
                      <a:pt x="886" y="158"/>
                    </a:lnTo>
                    <a:lnTo>
                      <a:pt x="881" y="162"/>
                    </a:lnTo>
                    <a:lnTo>
                      <a:pt x="875" y="163"/>
                    </a:lnTo>
                    <a:lnTo>
                      <a:pt x="875" y="163"/>
                    </a:lnTo>
                    <a:lnTo>
                      <a:pt x="869" y="162"/>
                    </a:lnTo>
                    <a:lnTo>
                      <a:pt x="864" y="158"/>
                    </a:lnTo>
                    <a:lnTo>
                      <a:pt x="860" y="153"/>
                    </a:lnTo>
                    <a:lnTo>
                      <a:pt x="860" y="146"/>
                    </a:lnTo>
                    <a:lnTo>
                      <a:pt x="860" y="146"/>
                    </a:lnTo>
                    <a:lnTo>
                      <a:pt x="860" y="141"/>
                    </a:lnTo>
                    <a:lnTo>
                      <a:pt x="864" y="136"/>
                    </a:lnTo>
                    <a:lnTo>
                      <a:pt x="869" y="133"/>
                    </a:lnTo>
                    <a:lnTo>
                      <a:pt x="875" y="131"/>
                    </a:lnTo>
                    <a:lnTo>
                      <a:pt x="875" y="131"/>
                    </a:lnTo>
                    <a:close/>
                    <a:moveTo>
                      <a:pt x="816" y="131"/>
                    </a:moveTo>
                    <a:lnTo>
                      <a:pt x="816" y="131"/>
                    </a:lnTo>
                    <a:lnTo>
                      <a:pt x="816" y="131"/>
                    </a:lnTo>
                    <a:lnTo>
                      <a:pt x="823" y="133"/>
                    </a:lnTo>
                    <a:lnTo>
                      <a:pt x="828" y="136"/>
                    </a:lnTo>
                    <a:lnTo>
                      <a:pt x="831" y="141"/>
                    </a:lnTo>
                    <a:lnTo>
                      <a:pt x="833" y="146"/>
                    </a:lnTo>
                    <a:lnTo>
                      <a:pt x="833" y="146"/>
                    </a:lnTo>
                    <a:lnTo>
                      <a:pt x="831" y="153"/>
                    </a:lnTo>
                    <a:lnTo>
                      <a:pt x="828" y="158"/>
                    </a:lnTo>
                    <a:lnTo>
                      <a:pt x="823" y="162"/>
                    </a:lnTo>
                    <a:lnTo>
                      <a:pt x="816" y="163"/>
                    </a:lnTo>
                    <a:lnTo>
                      <a:pt x="816" y="163"/>
                    </a:lnTo>
                    <a:lnTo>
                      <a:pt x="811" y="162"/>
                    </a:lnTo>
                    <a:lnTo>
                      <a:pt x="806" y="158"/>
                    </a:lnTo>
                    <a:lnTo>
                      <a:pt x="802" y="153"/>
                    </a:lnTo>
                    <a:lnTo>
                      <a:pt x="801" y="146"/>
                    </a:lnTo>
                    <a:lnTo>
                      <a:pt x="801" y="146"/>
                    </a:lnTo>
                    <a:lnTo>
                      <a:pt x="802" y="141"/>
                    </a:lnTo>
                    <a:lnTo>
                      <a:pt x="806" y="136"/>
                    </a:lnTo>
                    <a:lnTo>
                      <a:pt x="811" y="133"/>
                    </a:lnTo>
                    <a:lnTo>
                      <a:pt x="816" y="131"/>
                    </a:lnTo>
                    <a:lnTo>
                      <a:pt x="816" y="131"/>
                    </a:lnTo>
                    <a:close/>
                    <a:moveTo>
                      <a:pt x="409" y="131"/>
                    </a:moveTo>
                    <a:lnTo>
                      <a:pt x="409" y="131"/>
                    </a:lnTo>
                    <a:lnTo>
                      <a:pt x="409" y="131"/>
                    </a:lnTo>
                    <a:lnTo>
                      <a:pt x="414" y="133"/>
                    </a:lnTo>
                    <a:lnTo>
                      <a:pt x="419" y="136"/>
                    </a:lnTo>
                    <a:lnTo>
                      <a:pt x="423" y="141"/>
                    </a:lnTo>
                    <a:lnTo>
                      <a:pt x="424" y="146"/>
                    </a:lnTo>
                    <a:lnTo>
                      <a:pt x="424" y="146"/>
                    </a:lnTo>
                    <a:lnTo>
                      <a:pt x="423" y="153"/>
                    </a:lnTo>
                    <a:lnTo>
                      <a:pt x="419" y="158"/>
                    </a:lnTo>
                    <a:lnTo>
                      <a:pt x="414" y="162"/>
                    </a:lnTo>
                    <a:lnTo>
                      <a:pt x="409" y="163"/>
                    </a:lnTo>
                    <a:lnTo>
                      <a:pt x="409" y="163"/>
                    </a:lnTo>
                    <a:lnTo>
                      <a:pt x="402" y="162"/>
                    </a:lnTo>
                    <a:lnTo>
                      <a:pt x="397" y="158"/>
                    </a:lnTo>
                    <a:lnTo>
                      <a:pt x="394" y="153"/>
                    </a:lnTo>
                    <a:lnTo>
                      <a:pt x="394" y="146"/>
                    </a:lnTo>
                    <a:lnTo>
                      <a:pt x="394" y="146"/>
                    </a:lnTo>
                    <a:lnTo>
                      <a:pt x="394" y="141"/>
                    </a:lnTo>
                    <a:lnTo>
                      <a:pt x="397" y="136"/>
                    </a:lnTo>
                    <a:lnTo>
                      <a:pt x="402" y="133"/>
                    </a:lnTo>
                    <a:lnTo>
                      <a:pt x="409" y="131"/>
                    </a:lnTo>
                    <a:lnTo>
                      <a:pt x="409" y="131"/>
                    </a:lnTo>
                    <a:close/>
                    <a:moveTo>
                      <a:pt x="351" y="131"/>
                    </a:moveTo>
                    <a:lnTo>
                      <a:pt x="351" y="131"/>
                    </a:lnTo>
                    <a:lnTo>
                      <a:pt x="351" y="131"/>
                    </a:lnTo>
                    <a:lnTo>
                      <a:pt x="356" y="133"/>
                    </a:lnTo>
                    <a:lnTo>
                      <a:pt x="361" y="136"/>
                    </a:lnTo>
                    <a:lnTo>
                      <a:pt x="365" y="141"/>
                    </a:lnTo>
                    <a:lnTo>
                      <a:pt x="366" y="146"/>
                    </a:lnTo>
                    <a:lnTo>
                      <a:pt x="366" y="146"/>
                    </a:lnTo>
                    <a:lnTo>
                      <a:pt x="365" y="153"/>
                    </a:lnTo>
                    <a:lnTo>
                      <a:pt x="361" y="158"/>
                    </a:lnTo>
                    <a:lnTo>
                      <a:pt x="356" y="162"/>
                    </a:lnTo>
                    <a:lnTo>
                      <a:pt x="351" y="163"/>
                    </a:lnTo>
                    <a:lnTo>
                      <a:pt x="351" y="163"/>
                    </a:lnTo>
                    <a:lnTo>
                      <a:pt x="344" y="162"/>
                    </a:lnTo>
                    <a:lnTo>
                      <a:pt x="339" y="158"/>
                    </a:lnTo>
                    <a:lnTo>
                      <a:pt x="336" y="153"/>
                    </a:lnTo>
                    <a:lnTo>
                      <a:pt x="336" y="146"/>
                    </a:lnTo>
                    <a:lnTo>
                      <a:pt x="336" y="146"/>
                    </a:lnTo>
                    <a:lnTo>
                      <a:pt x="336" y="141"/>
                    </a:lnTo>
                    <a:lnTo>
                      <a:pt x="339" y="136"/>
                    </a:lnTo>
                    <a:lnTo>
                      <a:pt x="344" y="133"/>
                    </a:lnTo>
                    <a:lnTo>
                      <a:pt x="351" y="131"/>
                    </a:lnTo>
                    <a:lnTo>
                      <a:pt x="351" y="131"/>
                    </a:lnTo>
                    <a:close/>
                    <a:moveTo>
                      <a:pt x="291" y="131"/>
                    </a:moveTo>
                    <a:lnTo>
                      <a:pt x="291" y="131"/>
                    </a:lnTo>
                    <a:lnTo>
                      <a:pt x="291" y="131"/>
                    </a:lnTo>
                    <a:lnTo>
                      <a:pt x="298" y="133"/>
                    </a:lnTo>
                    <a:lnTo>
                      <a:pt x="303" y="136"/>
                    </a:lnTo>
                    <a:lnTo>
                      <a:pt x="307" y="141"/>
                    </a:lnTo>
                    <a:lnTo>
                      <a:pt x="307" y="146"/>
                    </a:lnTo>
                    <a:lnTo>
                      <a:pt x="307" y="146"/>
                    </a:lnTo>
                    <a:lnTo>
                      <a:pt x="307" y="153"/>
                    </a:lnTo>
                    <a:lnTo>
                      <a:pt x="303" y="158"/>
                    </a:lnTo>
                    <a:lnTo>
                      <a:pt x="298" y="162"/>
                    </a:lnTo>
                    <a:lnTo>
                      <a:pt x="291" y="163"/>
                    </a:lnTo>
                    <a:lnTo>
                      <a:pt x="291" y="163"/>
                    </a:lnTo>
                    <a:lnTo>
                      <a:pt x="286" y="162"/>
                    </a:lnTo>
                    <a:lnTo>
                      <a:pt x="281" y="158"/>
                    </a:lnTo>
                    <a:lnTo>
                      <a:pt x="278" y="153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1"/>
                    </a:lnTo>
                    <a:lnTo>
                      <a:pt x="281" y="136"/>
                    </a:lnTo>
                    <a:lnTo>
                      <a:pt x="286" y="133"/>
                    </a:lnTo>
                    <a:lnTo>
                      <a:pt x="291" y="131"/>
                    </a:lnTo>
                    <a:lnTo>
                      <a:pt x="291" y="131"/>
                    </a:lnTo>
                    <a:close/>
                    <a:moveTo>
                      <a:pt x="233" y="131"/>
                    </a:moveTo>
                    <a:lnTo>
                      <a:pt x="233" y="131"/>
                    </a:lnTo>
                    <a:lnTo>
                      <a:pt x="233" y="131"/>
                    </a:lnTo>
                    <a:lnTo>
                      <a:pt x="240" y="133"/>
                    </a:lnTo>
                    <a:lnTo>
                      <a:pt x="245" y="136"/>
                    </a:lnTo>
                    <a:lnTo>
                      <a:pt x="249" y="141"/>
                    </a:lnTo>
                    <a:lnTo>
                      <a:pt x="249" y="146"/>
                    </a:lnTo>
                    <a:lnTo>
                      <a:pt x="249" y="146"/>
                    </a:lnTo>
                    <a:lnTo>
                      <a:pt x="249" y="153"/>
                    </a:lnTo>
                    <a:lnTo>
                      <a:pt x="245" y="158"/>
                    </a:lnTo>
                    <a:lnTo>
                      <a:pt x="240" y="162"/>
                    </a:lnTo>
                    <a:lnTo>
                      <a:pt x="233" y="163"/>
                    </a:lnTo>
                    <a:lnTo>
                      <a:pt x="233" y="163"/>
                    </a:lnTo>
                    <a:lnTo>
                      <a:pt x="228" y="162"/>
                    </a:lnTo>
                    <a:lnTo>
                      <a:pt x="223" y="158"/>
                    </a:lnTo>
                    <a:lnTo>
                      <a:pt x="220" y="153"/>
                    </a:lnTo>
                    <a:lnTo>
                      <a:pt x="218" y="146"/>
                    </a:lnTo>
                    <a:lnTo>
                      <a:pt x="218" y="146"/>
                    </a:lnTo>
                    <a:lnTo>
                      <a:pt x="220" y="141"/>
                    </a:lnTo>
                    <a:lnTo>
                      <a:pt x="223" y="136"/>
                    </a:lnTo>
                    <a:lnTo>
                      <a:pt x="228" y="133"/>
                    </a:lnTo>
                    <a:lnTo>
                      <a:pt x="233" y="131"/>
                    </a:lnTo>
                    <a:lnTo>
                      <a:pt x="233" y="131"/>
                    </a:lnTo>
                    <a:close/>
                    <a:moveTo>
                      <a:pt x="176" y="131"/>
                    </a:moveTo>
                    <a:lnTo>
                      <a:pt x="176" y="131"/>
                    </a:lnTo>
                    <a:lnTo>
                      <a:pt x="176" y="131"/>
                    </a:lnTo>
                    <a:lnTo>
                      <a:pt x="181" y="133"/>
                    </a:lnTo>
                    <a:lnTo>
                      <a:pt x="186" y="136"/>
                    </a:lnTo>
                    <a:lnTo>
                      <a:pt x="189" y="141"/>
                    </a:lnTo>
                    <a:lnTo>
                      <a:pt x="191" y="146"/>
                    </a:lnTo>
                    <a:lnTo>
                      <a:pt x="191" y="146"/>
                    </a:lnTo>
                    <a:lnTo>
                      <a:pt x="189" y="153"/>
                    </a:lnTo>
                    <a:lnTo>
                      <a:pt x="186" y="158"/>
                    </a:lnTo>
                    <a:lnTo>
                      <a:pt x="181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69" y="162"/>
                    </a:lnTo>
                    <a:lnTo>
                      <a:pt x="164" y="158"/>
                    </a:lnTo>
                    <a:lnTo>
                      <a:pt x="162" y="153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2" y="141"/>
                    </a:lnTo>
                    <a:lnTo>
                      <a:pt x="164" y="136"/>
                    </a:lnTo>
                    <a:lnTo>
                      <a:pt x="169" y="133"/>
                    </a:lnTo>
                    <a:lnTo>
                      <a:pt x="176" y="131"/>
                    </a:lnTo>
                    <a:lnTo>
                      <a:pt x="176" y="131"/>
                    </a:lnTo>
                    <a:close/>
                    <a:moveTo>
                      <a:pt x="118" y="131"/>
                    </a:moveTo>
                    <a:lnTo>
                      <a:pt x="118" y="131"/>
                    </a:lnTo>
                    <a:lnTo>
                      <a:pt x="118" y="131"/>
                    </a:lnTo>
                    <a:lnTo>
                      <a:pt x="123" y="133"/>
                    </a:lnTo>
                    <a:lnTo>
                      <a:pt x="128" y="136"/>
                    </a:lnTo>
                    <a:lnTo>
                      <a:pt x="131" y="141"/>
                    </a:lnTo>
                    <a:lnTo>
                      <a:pt x="133" y="146"/>
                    </a:lnTo>
                    <a:lnTo>
                      <a:pt x="133" y="146"/>
                    </a:lnTo>
                    <a:lnTo>
                      <a:pt x="131" y="153"/>
                    </a:lnTo>
                    <a:lnTo>
                      <a:pt x="128" y="158"/>
                    </a:lnTo>
                    <a:lnTo>
                      <a:pt x="123" y="162"/>
                    </a:lnTo>
                    <a:lnTo>
                      <a:pt x="118" y="163"/>
                    </a:lnTo>
                    <a:lnTo>
                      <a:pt x="118" y="163"/>
                    </a:lnTo>
                    <a:lnTo>
                      <a:pt x="111" y="162"/>
                    </a:lnTo>
                    <a:lnTo>
                      <a:pt x="106" y="158"/>
                    </a:lnTo>
                    <a:lnTo>
                      <a:pt x="102" y="153"/>
                    </a:lnTo>
                    <a:lnTo>
                      <a:pt x="102" y="146"/>
                    </a:lnTo>
                    <a:lnTo>
                      <a:pt x="102" y="146"/>
                    </a:lnTo>
                    <a:lnTo>
                      <a:pt x="102" y="141"/>
                    </a:lnTo>
                    <a:lnTo>
                      <a:pt x="106" y="136"/>
                    </a:lnTo>
                    <a:lnTo>
                      <a:pt x="111" y="133"/>
                    </a:lnTo>
                    <a:lnTo>
                      <a:pt x="118" y="131"/>
                    </a:lnTo>
                    <a:lnTo>
                      <a:pt x="118" y="131"/>
                    </a:lnTo>
                    <a:close/>
                    <a:moveTo>
                      <a:pt x="58" y="131"/>
                    </a:moveTo>
                    <a:lnTo>
                      <a:pt x="58" y="131"/>
                    </a:lnTo>
                    <a:lnTo>
                      <a:pt x="58" y="131"/>
                    </a:lnTo>
                    <a:lnTo>
                      <a:pt x="65" y="133"/>
                    </a:lnTo>
                    <a:lnTo>
                      <a:pt x="70" y="136"/>
                    </a:lnTo>
                    <a:lnTo>
                      <a:pt x="73" y="141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3" y="153"/>
                    </a:lnTo>
                    <a:lnTo>
                      <a:pt x="70" y="158"/>
                    </a:lnTo>
                    <a:lnTo>
                      <a:pt x="65" y="162"/>
                    </a:lnTo>
                    <a:lnTo>
                      <a:pt x="58" y="163"/>
                    </a:lnTo>
                    <a:lnTo>
                      <a:pt x="58" y="163"/>
                    </a:lnTo>
                    <a:lnTo>
                      <a:pt x="53" y="162"/>
                    </a:lnTo>
                    <a:lnTo>
                      <a:pt x="48" y="158"/>
                    </a:lnTo>
                    <a:lnTo>
                      <a:pt x="44" y="153"/>
                    </a:lnTo>
                    <a:lnTo>
                      <a:pt x="43" y="146"/>
                    </a:lnTo>
                    <a:lnTo>
                      <a:pt x="43" y="146"/>
                    </a:lnTo>
                    <a:lnTo>
                      <a:pt x="44" y="141"/>
                    </a:lnTo>
                    <a:lnTo>
                      <a:pt x="48" y="136"/>
                    </a:lnTo>
                    <a:lnTo>
                      <a:pt x="53" y="133"/>
                    </a:lnTo>
                    <a:lnTo>
                      <a:pt x="58" y="131"/>
                    </a:lnTo>
                    <a:lnTo>
                      <a:pt x="58" y="131"/>
                    </a:lnTo>
                    <a:close/>
                    <a:moveTo>
                      <a:pt x="875" y="87"/>
                    </a:moveTo>
                    <a:lnTo>
                      <a:pt x="875" y="87"/>
                    </a:lnTo>
                    <a:lnTo>
                      <a:pt x="875" y="87"/>
                    </a:lnTo>
                    <a:lnTo>
                      <a:pt x="881" y="88"/>
                    </a:lnTo>
                    <a:lnTo>
                      <a:pt x="886" y="92"/>
                    </a:lnTo>
                    <a:lnTo>
                      <a:pt x="889" y="97"/>
                    </a:lnTo>
                    <a:lnTo>
                      <a:pt x="891" y="104"/>
                    </a:lnTo>
                    <a:lnTo>
                      <a:pt x="891" y="104"/>
                    </a:lnTo>
                    <a:lnTo>
                      <a:pt x="889" y="111"/>
                    </a:lnTo>
                    <a:lnTo>
                      <a:pt x="886" y="116"/>
                    </a:lnTo>
                    <a:lnTo>
                      <a:pt x="881" y="119"/>
                    </a:lnTo>
                    <a:lnTo>
                      <a:pt x="875" y="119"/>
                    </a:lnTo>
                    <a:lnTo>
                      <a:pt x="875" y="119"/>
                    </a:lnTo>
                    <a:lnTo>
                      <a:pt x="869" y="119"/>
                    </a:lnTo>
                    <a:lnTo>
                      <a:pt x="864" y="116"/>
                    </a:lnTo>
                    <a:lnTo>
                      <a:pt x="860" y="111"/>
                    </a:lnTo>
                    <a:lnTo>
                      <a:pt x="860" y="104"/>
                    </a:lnTo>
                    <a:lnTo>
                      <a:pt x="860" y="104"/>
                    </a:lnTo>
                    <a:lnTo>
                      <a:pt x="860" y="97"/>
                    </a:lnTo>
                    <a:lnTo>
                      <a:pt x="864" y="92"/>
                    </a:lnTo>
                    <a:lnTo>
                      <a:pt x="869" y="88"/>
                    </a:lnTo>
                    <a:lnTo>
                      <a:pt x="875" y="87"/>
                    </a:lnTo>
                    <a:lnTo>
                      <a:pt x="875" y="87"/>
                    </a:lnTo>
                    <a:close/>
                    <a:moveTo>
                      <a:pt x="816" y="87"/>
                    </a:moveTo>
                    <a:lnTo>
                      <a:pt x="816" y="87"/>
                    </a:lnTo>
                    <a:lnTo>
                      <a:pt x="816" y="87"/>
                    </a:lnTo>
                    <a:lnTo>
                      <a:pt x="823" y="88"/>
                    </a:lnTo>
                    <a:lnTo>
                      <a:pt x="828" y="92"/>
                    </a:lnTo>
                    <a:lnTo>
                      <a:pt x="831" y="97"/>
                    </a:lnTo>
                    <a:lnTo>
                      <a:pt x="833" y="104"/>
                    </a:lnTo>
                    <a:lnTo>
                      <a:pt x="833" y="104"/>
                    </a:lnTo>
                    <a:lnTo>
                      <a:pt x="831" y="111"/>
                    </a:lnTo>
                    <a:lnTo>
                      <a:pt x="828" y="116"/>
                    </a:lnTo>
                    <a:lnTo>
                      <a:pt x="823" y="119"/>
                    </a:lnTo>
                    <a:lnTo>
                      <a:pt x="816" y="119"/>
                    </a:lnTo>
                    <a:lnTo>
                      <a:pt x="816" y="119"/>
                    </a:lnTo>
                    <a:lnTo>
                      <a:pt x="811" y="119"/>
                    </a:lnTo>
                    <a:lnTo>
                      <a:pt x="806" y="116"/>
                    </a:lnTo>
                    <a:lnTo>
                      <a:pt x="802" y="111"/>
                    </a:lnTo>
                    <a:lnTo>
                      <a:pt x="801" y="104"/>
                    </a:lnTo>
                    <a:lnTo>
                      <a:pt x="801" y="104"/>
                    </a:lnTo>
                    <a:lnTo>
                      <a:pt x="802" y="97"/>
                    </a:lnTo>
                    <a:lnTo>
                      <a:pt x="806" y="92"/>
                    </a:lnTo>
                    <a:lnTo>
                      <a:pt x="811" y="88"/>
                    </a:lnTo>
                    <a:lnTo>
                      <a:pt x="816" y="87"/>
                    </a:lnTo>
                    <a:lnTo>
                      <a:pt x="816" y="87"/>
                    </a:lnTo>
                    <a:close/>
                    <a:moveTo>
                      <a:pt x="758" y="87"/>
                    </a:moveTo>
                    <a:lnTo>
                      <a:pt x="758" y="87"/>
                    </a:lnTo>
                    <a:lnTo>
                      <a:pt x="758" y="87"/>
                    </a:lnTo>
                    <a:lnTo>
                      <a:pt x="765" y="88"/>
                    </a:lnTo>
                    <a:lnTo>
                      <a:pt x="770" y="92"/>
                    </a:lnTo>
                    <a:lnTo>
                      <a:pt x="773" y="97"/>
                    </a:lnTo>
                    <a:lnTo>
                      <a:pt x="773" y="104"/>
                    </a:lnTo>
                    <a:lnTo>
                      <a:pt x="773" y="104"/>
                    </a:lnTo>
                    <a:lnTo>
                      <a:pt x="773" y="111"/>
                    </a:lnTo>
                    <a:lnTo>
                      <a:pt x="770" y="116"/>
                    </a:lnTo>
                    <a:lnTo>
                      <a:pt x="765" y="119"/>
                    </a:lnTo>
                    <a:lnTo>
                      <a:pt x="758" y="119"/>
                    </a:lnTo>
                    <a:lnTo>
                      <a:pt x="758" y="119"/>
                    </a:lnTo>
                    <a:lnTo>
                      <a:pt x="753" y="119"/>
                    </a:lnTo>
                    <a:lnTo>
                      <a:pt x="748" y="116"/>
                    </a:lnTo>
                    <a:lnTo>
                      <a:pt x="744" y="111"/>
                    </a:lnTo>
                    <a:lnTo>
                      <a:pt x="743" y="104"/>
                    </a:lnTo>
                    <a:lnTo>
                      <a:pt x="743" y="104"/>
                    </a:lnTo>
                    <a:lnTo>
                      <a:pt x="744" y="97"/>
                    </a:lnTo>
                    <a:lnTo>
                      <a:pt x="748" y="92"/>
                    </a:lnTo>
                    <a:lnTo>
                      <a:pt x="753" y="88"/>
                    </a:lnTo>
                    <a:lnTo>
                      <a:pt x="758" y="87"/>
                    </a:lnTo>
                    <a:lnTo>
                      <a:pt x="758" y="87"/>
                    </a:lnTo>
                    <a:close/>
                    <a:moveTo>
                      <a:pt x="700" y="87"/>
                    </a:moveTo>
                    <a:lnTo>
                      <a:pt x="700" y="87"/>
                    </a:lnTo>
                    <a:lnTo>
                      <a:pt x="700" y="87"/>
                    </a:lnTo>
                    <a:lnTo>
                      <a:pt x="707" y="88"/>
                    </a:lnTo>
                    <a:lnTo>
                      <a:pt x="710" y="92"/>
                    </a:lnTo>
                    <a:lnTo>
                      <a:pt x="714" y="97"/>
                    </a:lnTo>
                    <a:lnTo>
                      <a:pt x="715" y="104"/>
                    </a:lnTo>
                    <a:lnTo>
                      <a:pt x="715" y="104"/>
                    </a:lnTo>
                    <a:lnTo>
                      <a:pt x="714" y="111"/>
                    </a:lnTo>
                    <a:lnTo>
                      <a:pt x="710" y="116"/>
                    </a:lnTo>
                    <a:lnTo>
                      <a:pt x="707" y="119"/>
                    </a:lnTo>
                    <a:lnTo>
                      <a:pt x="700" y="119"/>
                    </a:lnTo>
                    <a:lnTo>
                      <a:pt x="700" y="119"/>
                    </a:lnTo>
                    <a:lnTo>
                      <a:pt x="693" y="119"/>
                    </a:lnTo>
                    <a:lnTo>
                      <a:pt x="690" y="116"/>
                    </a:lnTo>
                    <a:lnTo>
                      <a:pt x="686" y="111"/>
                    </a:lnTo>
                    <a:lnTo>
                      <a:pt x="685" y="104"/>
                    </a:lnTo>
                    <a:lnTo>
                      <a:pt x="685" y="104"/>
                    </a:lnTo>
                    <a:lnTo>
                      <a:pt x="686" y="97"/>
                    </a:lnTo>
                    <a:lnTo>
                      <a:pt x="690" y="92"/>
                    </a:lnTo>
                    <a:lnTo>
                      <a:pt x="693" y="88"/>
                    </a:lnTo>
                    <a:lnTo>
                      <a:pt x="700" y="87"/>
                    </a:lnTo>
                    <a:lnTo>
                      <a:pt x="700" y="87"/>
                    </a:lnTo>
                    <a:close/>
                    <a:moveTo>
                      <a:pt x="409" y="87"/>
                    </a:moveTo>
                    <a:lnTo>
                      <a:pt x="409" y="87"/>
                    </a:lnTo>
                    <a:lnTo>
                      <a:pt x="409" y="87"/>
                    </a:lnTo>
                    <a:lnTo>
                      <a:pt x="414" y="88"/>
                    </a:lnTo>
                    <a:lnTo>
                      <a:pt x="419" y="92"/>
                    </a:lnTo>
                    <a:lnTo>
                      <a:pt x="423" y="97"/>
                    </a:lnTo>
                    <a:lnTo>
                      <a:pt x="424" y="104"/>
                    </a:lnTo>
                    <a:lnTo>
                      <a:pt x="424" y="104"/>
                    </a:lnTo>
                    <a:lnTo>
                      <a:pt x="423" y="111"/>
                    </a:lnTo>
                    <a:lnTo>
                      <a:pt x="419" y="116"/>
                    </a:lnTo>
                    <a:lnTo>
                      <a:pt x="414" y="119"/>
                    </a:lnTo>
                    <a:lnTo>
                      <a:pt x="409" y="119"/>
                    </a:lnTo>
                    <a:lnTo>
                      <a:pt x="409" y="119"/>
                    </a:lnTo>
                    <a:lnTo>
                      <a:pt x="402" y="119"/>
                    </a:lnTo>
                    <a:lnTo>
                      <a:pt x="397" y="116"/>
                    </a:lnTo>
                    <a:lnTo>
                      <a:pt x="394" y="111"/>
                    </a:lnTo>
                    <a:lnTo>
                      <a:pt x="394" y="104"/>
                    </a:lnTo>
                    <a:lnTo>
                      <a:pt x="394" y="104"/>
                    </a:lnTo>
                    <a:lnTo>
                      <a:pt x="394" y="97"/>
                    </a:lnTo>
                    <a:lnTo>
                      <a:pt x="397" y="92"/>
                    </a:lnTo>
                    <a:lnTo>
                      <a:pt x="402" y="88"/>
                    </a:lnTo>
                    <a:lnTo>
                      <a:pt x="409" y="87"/>
                    </a:lnTo>
                    <a:lnTo>
                      <a:pt x="409" y="87"/>
                    </a:lnTo>
                    <a:close/>
                    <a:moveTo>
                      <a:pt x="351" y="87"/>
                    </a:moveTo>
                    <a:lnTo>
                      <a:pt x="351" y="87"/>
                    </a:lnTo>
                    <a:lnTo>
                      <a:pt x="351" y="87"/>
                    </a:lnTo>
                    <a:lnTo>
                      <a:pt x="356" y="88"/>
                    </a:lnTo>
                    <a:lnTo>
                      <a:pt x="361" y="92"/>
                    </a:lnTo>
                    <a:lnTo>
                      <a:pt x="365" y="97"/>
                    </a:lnTo>
                    <a:lnTo>
                      <a:pt x="366" y="104"/>
                    </a:lnTo>
                    <a:lnTo>
                      <a:pt x="366" y="104"/>
                    </a:lnTo>
                    <a:lnTo>
                      <a:pt x="365" y="111"/>
                    </a:lnTo>
                    <a:lnTo>
                      <a:pt x="361" y="116"/>
                    </a:lnTo>
                    <a:lnTo>
                      <a:pt x="356" y="119"/>
                    </a:lnTo>
                    <a:lnTo>
                      <a:pt x="351" y="119"/>
                    </a:lnTo>
                    <a:lnTo>
                      <a:pt x="351" y="119"/>
                    </a:lnTo>
                    <a:lnTo>
                      <a:pt x="344" y="119"/>
                    </a:lnTo>
                    <a:lnTo>
                      <a:pt x="339" y="116"/>
                    </a:lnTo>
                    <a:lnTo>
                      <a:pt x="336" y="111"/>
                    </a:lnTo>
                    <a:lnTo>
                      <a:pt x="336" y="104"/>
                    </a:lnTo>
                    <a:lnTo>
                      <a:pt x="336" y="104"/>
                    </a:lnTo>
                    <a:lnTo>
                      <a:pt x="336" y="97"/>
                    </a:lnTo>
                    <a:lnTo>
                      <a:pt x="339" y="92"/>
                    </a:lnTo>
                    <a:lnTo>
                      <a:pt x="344" y="88"/>
                    </a:lnTo>
                    <a:lnTo>
                      <a:pt x="351" y="87"/>
                    </a:lnTo>
                    <a:lnTo>
                      <a:pt x="351" y="87"/>
                    </a:lnTo>
                    <a:close/>
                    <a:moveTo>
                      <a:pt x="291" y="87"/>
                    </a:moveTo>
                    <a:lnTo>
                      <a:pt x="291" y="87"/>
                    </a:lnTo>
                    <a:lnTo>
                      <a:pt x="291" y="87"/>
                    </a:lnTo>
                    <a:lnTo>
                      <a:pt x="298" y="88"/>
                    </a:lnTo>
                    <a:lnTo>
                      <a:pt x="303" y="92"/>
                    </a:lnTo>
                    <a:lnTo>
                      <a:pt x="307" y="97"/>
                    </a:lnTo>
                    <a:lnTo>
                      <a:pt x="307" y="104"/>
                    </a:lnTo>
                    <a:lnTo>
                      <a:pt x="307" y="104"/>
                    </a:lnTo>
                    <a:lnTo>
                      <a:pt x="307" y="111"/>
                    </a:lnTo>
                    <a:lnTo>
                      <a:pt x="303" y="116"/>
                    </a:lnTo>
                    <a:lnTo>
                      <a:pt x="298" y="119"/>
                    </a:lnTo>
                    <a:lnTo>
                      <a:pt x="291" y="119"/>
                    </a:lnTo>
                    <a:lnTo>
                      <a:pt x="291" y="119"/>
                    </a:lnTo>
                    <a:lnTo>
                      <a:pt x="286" y="119"/>
                    </a:lnTo>
                    <a:lnTo>
                      <a:pt x="281" y="116"/>
                    </a:lnTo>
                    <a:lnTo>
                      <a:pt x="278" y="111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8" y="97"/>
                    </a:lnTo>
                    <a:lnTo>
                      <a:pt x="281" y="92"/>
                    </a:lnTo>
                    <a:lnTo>
                      <a:pt x="286" y="88"/>
                    </a:lnTo>
                    <a:lnTo>
                      <a:pt x="291" y="87"/>
                    </a:lnTo>
                    <a:lnTo>
                      <a:pt x="291" y="87"/>
                    </a:lnTo>
                    <a:close/>
                    <a:moveTo>
                      <a:pt x="233" y="87"/>
                    </a:moveTo>
                    <a:lnTo>
                      <a:pt x="233" y="87"/>
                    </a:lnTo>
                    <a:lnTo>
                      <a:pt x="233" y="87"/>
                    </a:lnTo>
                    <a:lnTo>
                      <a:pt x="240" y="88"/>
                    </a:lnTo>
                    <a:lnTo>
                      <a:pt x="245" y="92"/>
                    </a:lnTo>
                    <a:lnTo>
                      <a:pt x="249" y="97"/>
                    </a:lnTo>
                    <a:lnTo>
                      <a:pt x="249" y="104"/>
                    </a:lnTo>
                    <a:lnTo>
                      <a:pt x="249" y="104"/>
                    </a:lnTo>
                    <a:lnTo>
                      <a:pt x="249" y="111"/>
                    </a:lnTo>
                    <a:lnTo>
                      <a:pt x="245" y="116"/>
                    </a:lnTo>
                    <a:lnTo>
                      <a:pt x="240" y="119"/>
                    </a:lnTo>
                    <a:lnTo>
                      <a:pt x="233" y="119"/>
                    </a:lnTo>
                    <a:lnTo>
                      <a:pt x="233" y="119"/>
                    </a:lnTo>
                    <a:lnTo>
                      <a:pt x="228" y="119"/>
                    </a:lnTo>
                    <a:lnTo>
                      <a:pt x="223" y="116"/>
                    </a:lnTo>
                    <a:lnTo>
                      <a:pt x="220" y="111"/>
                    </a:lnTo>
                    <a:lnTo>
                      <a:pt x="218" y="104"/>
                    </a:lnTo>
                    <a:lnTo>
                      <a:pt x="218" y="104"/>
                    </a:lnTo>
                    <a:lnTo>
                      <a:pt x="220" y="97"/>
                    </a:lnTo>
                    <a:lnTo>
                      <a:pt x="223" y="92"/>
                    </a:lnTo>
                    <a:lnTo>
                      <a:pt x="228" y="88"/>
                    </a:lnTo>
                    <a:lnTo>
                      <a:pt x="233" y="87"/>
                    </a:lnTo>
                    <a:lnTo>
                      <a:pt x="233" y="87"/>
                    </a:lnTo>
                    <a:close/>
                    <a:moveTo>
                      <a:pt x="176" y="87"/>
                    </a:moveTo>
                    <a:lnTo>
                      <a:pt x="176" y="87"/>
                    </a:lnTo>
                    <a:lnTo>
                      <a:pt x="176" y="87"/>
                    </a:lnTo>
                    <a:lnTo>
                      <a:pt x="181" y="88"/>
                    </a:lnTo>
                    <a:lnTo>
                      <a:pt x="186" y="92"/>
                    </a:lnTo>
                    <a:lnTo>
                      <a:pt x="189" y="97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89" y="111"/>
                    </a:lnTo>
                    <a:lnTo>
                      <a:pt x="186" y="116"/>
                    </a:lnTo>
                    <a:lnTo>
                      <a:pt x="181" y="119"/>
                    </a:lnTo>
                    <a:lnTo>
                      <a:pt x="176" y="119"/>
                    </a:lnTo>
                    <a:lnTo>
                      <a:pt x="176" y="119"/>
                    </a:lnTo>
                    <a:lnTo>
                      <a:pt x="169" y="119"/>
                    </a:lnTo>
                    <a:lnTo>
                      <a:pt x="164" y="116"/>
                    </a:lnTo>
                    <a:lnTo>
                      <a:pt x="162" y="111"/>
                    </a:lnTo>
                    <a:lnTo>
                      <a:pt x="160" y="104"/>
                    </a:lnTo>
                    <a:lnTo>
                      <a:pt x="160" y="104"/>
                    </a:lnTo>
                    <a:lnTo>
                      <a:pt x="162" y="97"/>
                    </a:lnTo>
                    <a:lnTo>
                      <a:pt x="164" y="92"/>
                    </a:lnTo>
                    <a:lnTo>
                      <a:pt x="169" y="88"/>
                    </a:lnTo>
                    <a:lnTo>
                      <a:pt x="176" y="87"/>
                    </a:lnTo>
                    <a:lnTo>
                      <a:pt x="176" y="87"/>
                    </a:lnTo>
                    <a:close/>
                    <a:moveTo>
                      <a:pt x="118" y="87"/>
                    </a:moveTo>
                    <a:lnTo>
                      <a:pt x="118" y="87"/>
                    </a:lnTo>
                    <a:lnTo>
                      <a:pt x="118" y="87"/>
                    </a:lnTo>
                    <a:lnTo>
                      <a:pt x="123" y="88"/>
                    </a:lnTo>
                    <a:lnTo>
                      <a:pt x="128" y="92"/>
                    </a:lnTo>
                    <a:lnTo>
                      <a:pt x="131" y="97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1" y="111"/>
                    </a:lnTo>
                    <a:lnTo>
                      <a:pt x="128" y="116"/>
                    </a:lnTo>
                    <a:lnTo>
                      <a:pt x="123" y="119"/>
                    </a:lnTo>
                    <a:lnTo>
                      <a:pt x="118" y="119"/>
                    </a:lnTo>
                    <a:lnTo>
                      <a:pt x="118" y="119"/>
                    </a:lnTo>
                    <a:lnTo>
                      <a:pt x="111" y="119"/>
                    </a:lnTo>
                    <a:lnTo>
                      <a:pt x="106" y="116"/>
                    </a:lnTo>
                    <a:lnTo>
                      <a:pt x="102" y="111"/>
                    </a:lnTo>
                    <a:lnTo>
                      <a:pt x="102" y="104"/>
                    </a:lnTo>
                    <a:lnTo>
                      <a:pt x="102" y="104"/>
                    </a:lnTo>
                    <a:lnTo>
                      <a:pt x="102" y="97"/>
                    </a:lnTo>
                    <a:lnTo>
                      <a:pt x="106" y="92"/>
                    </a:lnTo>
                    <a:lnTo>
                      <a:pt x="111" y="88"/>
                    </a:lnTo>
                    <a:lnTo>
                      <a:pt x="118" y="87"/>
                    </a:lnTo>
                    <a:lnTo>
                      <a:pt x="118" y="87"/>
                    </a:lnTo>
                    <a:close/>
                    <a:moveTo>
                      <a:pt x="58" y="87"/>
                    </a:moveTo>
                    <a:lnTo>
                      <a:pt x="58" y="87"/>
                    </a:lnTo>
                    <a:lnTo>
                      <a:pt x="58" y="87"/>
                    </a:lnTo>
                    <a:lnTo>
                      <a:pt x="65" y="88"/>
                    </a:lnTo>
                    <a:lnTo>
                      <a:pt x="70" y="92"/>
                    </a:lnTo>
                    <a:lnTo>
                      <a:pt x="73" y="97"/>
                    </a:lnTo>
                    <a:lnTo>
                      <a:pt x="75" y="104"/>
                    </a:lnTo>
                    <a:lnTo>
                      <a:pt x="75" y="104"/>
                    </a:lnTo>
                    <a:lnTo>
                      <a:pt x="73" y="111"/>
                    </a:lnTo>
                    <a:lnTo>
                      <a:pt x="70" y="116"/>
                    </a:lnTo>
                    <a:lnTo>
                      <a:pt x="65" y="119"/>
                    </a:lnTo>
                    <a:lnTo>
                      <a:pt x="58" y="119"/>
                    </a:lnTo>
                    <a:lnTo>
                      <a:pt x="58" y="119"/>
                    </a:lnTo>
                    <a:lnTo>
                      <a:pt x="53" y="119"/>
                    </a:lnTo>
                    <a:lnTo>
                      <a:pt x="48" y="116"/>
                    </a:lnTo>
                    <a:lnTo>
                      <a:pt x="44" y="111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4" y="97"/>
                    </a:lnTo>
                    <a:lnTo>
                      <a:pt x="48" y="92"/>
                    </a:lnTo>
                    <a:lnTo>
                      <a:pt x="53" y="88"/>
                    </a:lnTo>
                    <a:lnTo>
                      <a:pt x="58" y="87"/>
                    </a:lnTo>
                    <a:lnTo>
                      <a:pt x="58" y="87"/>
                    </a:lnTo>
                    <a:close/>
                    <a:moveTo>
                      <a:pt x="875" y="44"/>
                    </a:moveTo>
                    <a:lnTo>
                      <a:pt x="875" y="44"/>
                    </a:lnTo>
                    <a:lnTo>
                      <a:pt x="875" y="44"/>
                    </a:lnTo>
                    <a:lnTo>
                      <a:pt x="881" y="46"/>
                    </a:lnTo>
                    <a:lnTo>
                      <a:pt x="886" y="49"/>
                    </a:lnTo>
                    <a:lnTo>
                      <a:pt x="889" y="54"/>
                    </a:lnTo>
                    <a:lnTo>
                      <a:pt x="891" y="60"/>
                    </a:lnTo>
                    <a:lnTo>
                      <a:pt x="891" y="60"/>
                    </a:lnTo>
                    <a:lnTo>
                      <a:pt x="889" y="66"/>
                    </a:lnTo>
                    <a:lnTo>
                      <a:pt x="886" y="71"/>
                    </a:lnTo>
                    <a:lnTo>
                      <a:pt x="881" y="75"/>
                    </a:lnTo>
                    <a:lnTo>
                      <a:pt x="875" y="77"/>
                    </a:lnTo>
                    <a:lnTo>
                      <a:pt x="875" y="77"/>
                    </a:lnTo>
                    <a:lnTo>
                      <a:pt x="869" y="75"/>
                    </a:lnTo>
                    <a:lnTo>
                      <a:pt x="864" y="71"/>
                    </a:lnTo>
                    <a:lnTo>
                      <a:pt x="860" y="66"/>
                    </a:lnTo>
                    <a:lnTo>
                      <a:pt x="860" y="60"/>
                    </a:lnTo>
                    <a:lnTo>
                      <a:pt x="860" y="60"/>
                    </a:lnTo>
                    <a:lnTo>
                      <a:pt x="860" y="54"/>
                    </a:lnTo>
                    <a:lnTo>
                      <a:pt x="864" y="49"/>
                    </a:lnTo>
                    <a:lnTo>
                      <a:pt x="869" y="46"/>
                    </a:lnTo>
                    <a:lnTo>
                      <a:pt x="875" y="44"/>
                    </a:lnTo>
                    <a:lnTo>
                      <a:pt x="875" y="44"/>
                    </a:lnTo>
                    <a:close/>
                    <a:moveTo>
                      <a:pt x="816" y="44"/>
                    </a:moveTo>
                    <a:lnTo>
                      <a:pt x="816" y="44"/>
                    </a:lnTo>
                    <a:lnTo>
                      <a:pt x="816" y="44"/>
                    </a:lnTo>
                    <a:lnTo>
                      <a:pt x="823" y="46"/>
                    </a:lnTo>
                    <a:lnTo>
                      <a:pt x="828" y="49"/>
                    </a:lnTo>
                    <a:lnTo>
                      <a:pt x="831" y="54"/>
                    </a:lnTo>
                    <a:lnTo>
                      <a:pt x="833" y="60"/>
                    </a:lnTo>
                    <a:lnTo>
                      <a:pt x="833" y="60"/>
                    </a:lnTo>
                    <a:lnTo>
                      <a:pt x="831" y="66"/>
                    </a:lnTo>
                    <a:lnTo>
                      <a:pt x="828" y="71"/>
                    </a:lnTo>
                    <a:lnTo>
                      <a:pt x="823" y="75"/>
                    </a:lnTo>
                    <a:lnTo>
                      <a:pt x="816" y="77"/>
                    </a:lnTo>
                    <a:lnTo>
                      <a:pt x="816" y="77"/>
                    </a:lnTo>
                    <a:lnTo>
                      <a:pt x="811" y="75"/>
                    </a:lnTo>
                    <a:lnTo>
                      <a:pt x="806" y="71"/>
                    </a:lnTo>
                    <a:lnTo>
                      <a:pt x="802" y="66"/>
                    </a:lnTo>
                    <a:lnTo>
                      <a:pt x="801" y="60"/>
                    </a:lnTo>
                    <a:lnTo>
                      <a:pt x="801" y="60"/>
                    </a:lnTo>
                    <a:lnTo>
                      <a:pt x="802" y="54"/>
                    </a:lnTo>
                    <a:lnTo>
                      <a:pt x="806" y="49"/>
                    </a:lnTo>
                    <a:lnTo>
                      <a:pt x="811" y="46"/>
                    </a:lnTo>
                    <a:lnTo>
                      <a:pt x="816" y="44"/>
                    </a:lnTo>
                    <a:lnTo>
                      <a:pt x="816" y="44"/>
                    </a:lnTo>
                    <a:close/>
                    <a:moveTo>
                      <a:pt x="758" y="44"/>
                    </a:moveTo>
                    <a:lnTo>
                      <a:pt x="758" y="44"/>
                    </a:lnTo>
                    <a:lnTo>
                      <a:pt x="758" y="44"/>
                    </a:lnTo>
                    <a:lnTo>
                      <a:pt x="765" y="46"/>
                    </a:lnTo>
                    <a:lnTo>
                      <a:pt x="770" y="49"/>
                    </a:lnTo>
                    <a:lnTo>
                      <a:pt x="773" y="54"/>
                    </a:lnTo>
                    <a:lnTo>
                      <a:pt x="773" y="60"/>
                    </a:lnTo>
                    <a:lnTo>
                      <a:pt x="773" y="60"/>
                    </a:lnTo>
                    <a:lnTo>
                      <a:pt x="773" y="66"/>
                    </a:lnTo>
                    <a:lnTo>
                      <a:pt x="770" y="71"/>
                    </a:lnTo>
                    <a:lnTo>
                      <a:pt x="765" y="75"/>
                    </a:lnTo>
                    <a:lnTo>
                      <a:pt x="758" y="77"/>
                    </a:lnTo>
                    <a:lnTo>
                      <a:pt x="758" y="77"/>
                    </a:lnTo>
                    <a:lnTo>
                      <a:pt x="753" y="75"/>
                    </a:lnTo>
                    <a:lnTo>
                      <a:pt x="748" y="71"/>
                    </a:lnTo>
                    <a:lnTo>
                      <a:pt x="744" y="66"/>
                    </a:lnTo>
                    <a:lnTo>
                      <a:pt x="743" y="60"/>
                    </a:lnTo>
                    <a:lnTo>
                      <a:pt x="743" y="60"/>
                    </a:lnTo>
                    <a:lnTo>
                      <a:pt x="744" y="54"/>
                    </a:lnTo>
                    <a:lnTo>
                      <a:pt x="748" y="49"/>
                    </a:lnTo>
                    <a:lnTo>
                      <a:pt x="753" y="46"/>
                    </a:lnTo>
                    <a:lnTo>
                      <a:pt x="758" y="44"/>
                    </a:lnTo>
                    <a:lnTo>
                      <a:pt x="758" y="44"/>
                    </a:lnTo>
                    <a:close/>
                    <a:moveTo>
                      <a:pt x="700" y="44"/>
                    </a:moveTo>
                    <a:lnTo>
                      <a:pt x="700" y="44"/>
                    </a:lnTo>
                    <a:lnTo>
                      <a:pt x="700" y="44"/>
                    </a:lnTo>
                    <a:lnTo>
                      <a:pt x="707" y="46"/>
                    </a:lnTo>
                    <a:lnTo>
                      <a:pt x="710" y="49"/>
                    </a:lnTo>
                    <a:lnTo>
                      <a:pt x="714" y="54"/>
                    </a:lnTo>
                    <a:lnTo>
                      <a:pt x="715" y="60"/>
                    </a:lnTo>
                    <a:lnTo>
                      <a:pt x="715" y="60"/>
                    </a:lnTo>
                    <a:lnTo>
                      <a:pt x="714" y="66"/>
                    </a:lnTo>
                    <a:lnTo>
                      <a:pt x="710" y="71"/>
                    </a:lnTo>
                    <a:lnTo>
                      <a:pt x="707" y="75"/>
                    </a:lnTo>
                    <a:lnTo>
                      <a:pt x="700" y="77"/>
                    </a:lnTo>
                    <a:lnTo>
                      <a:pt x="700" y="77"/>
                    </a:lnTo>
                    <a:lnTo>
                      <a:pt x="693" y="75"/>
                    </a:lnTo>
                    <a:lnTo>
                      <a:pt x="690" y="71"/>
                    </a:lnTo>
                    <a:lnTo>
                      <a:pt x="686" y="66"/>
                    </a:lnTo>
                    <a:lnTo>
                      <a:pt x="685" y="60"/>
                    </a:lnTo>
                    <a:lnTo>
                      <a:pt x="685" y="60"/>
                    </a:lnTo>
                    <a:lnTo>
                      <a:pt x="686" y="54"/>
                    </a:lnTo>
                    <a:lnTo>
                      <a:pt x="690" y="49"/>
                    </a:lnTo>
                    <a:lnTo>
                      <a:pt x="693" y="46"/>
                    </a:lnTo>
                    <a:lnTo>
                      <a:pt x="700" y="44"/>
                    </a:lnTo>
                    <a:lnTo>
                      <a:pt x="700" y="44"/>
                    </a:lnTo>
                    <a:close/>
                    <a:moveTo>
                      <a:pt x="642" y="44"/>
                    </a:moveTo>
                    <a:lnTo>
                      <a:pt x="642" y="44"/>
                    </a:lnTo>
                    <a:lnTo>
                      <a:pt x="642" y="44"/>
                    </a:lnTo>
                    <a:lnTo>
                      <a:pt x="647" y="46"/>
                    </a:lnTo>
                    <a:lnTo>
                      <a:pt x="652" y="49"/>
                    </a:lnTo>
                    <a:lnTo>
                      <a:pt x="656" y="54"/>
                    </a:lnTo>
                    <a:lnTo>
                      <a:pt x="658" y="60"/>
                    </a:lnTo>
                    <a:lnTo>
                      <a:pt x="658" y="60"/>
                    </a:lnTo>
                    <a:lnTo>
                      <a:pt x="656" y="66"/>
                    </a:lnTo>
                    <a:lnTo>
                      <a:pt x="652" y="71"/>
                    </a:lnTo>
                    <a:lnTo>
                      <a:pt x="647" y="75"/>
                    </a:lnTo>
                    <a:lnTo>
                      <a:pt x="642" y="77"/>
                    </a:lnTo>
                    <a:lnTo>
                      <a:pt x="642" y="77"/>
                    </a:lnTo>
                    <a:lnTo>
                      <a:pt x="635" y="75"/>
                    </a:lnTo>
                    <a:lnTo>
                      <a:pt x="630" y="71"/>
                    </a:lnTo>
                    <a:lnTo>
                      <a:pt x="627" y="66"/>
                    </a:lnTo>
                    <a:lnTo>
                      <a:pt x="627" y="60"/>
                    </a:lnTo>
                    <a:lnTo>
                      <a:pt x="627" y="60"/>
                    </a:lnTo>
                    <a:lnTo>
                      <a:pt x="627" y="54"/>
                    </a:lnTo>
                    <a:lnTo>
                      <a:pt x="630" y="49"/>
                    </a:lnTo>
                    <a:lnTo>
                      <a:pt x="635" y="46"/>
                    </a:lnTo>
                    <a:lnTo>
                      <a:pt x="642" y="44"/>
                    </a:lnTo>
                    <a:lnTo>
                      <a:pt x="642" y="44"/>
                    </a:lnTo>
                    <a:close/>
                    <a:moveTo>
                      <a:pt x="584" y="44"/>
                    </a:moveTo>
                    <a:lnTo>
                      <a:pt x="584" y="44"/>
                    </a:lnTo>
                    <a:lnTo>
                      <a:pt x="584" y="44"/>
                    </a:lnTo>
                    <a:lnTo>
                      <a:pt x="589" y="46"/>
                    </a:lnTo>
                    <a:lnTo>
                      <a:pt x="595" y="49"/>
                    </a:lnTo>
                    <a:lnTo>
                      <a:pt x="598" y="54"/>
                    </a:lnTo>
                    <a:lnTo>
                      <a:pt x="600" y="60"/>
                    </a:lnTo>
                    <a:lnTo>
                      <a:pt x="600" y="60"/>
                    </a:lnTo>
                    <a:lnTo>
                      <a:pt x="598" y="66"/>
                    </a:lnTo>
                    <a:lnTo>
                      <a:pt x="595" y="71"/>
                    </a:lnTo>
                    <a:lnTo>
                      <a:pt x="589" y="75"/>
                    </a:lnTo>
                    <a:lnTo>
                      <a:pt x="584" y="77"/>
                    </a:lnTo>
                    <a:lnTo>
                      <a:pt x="584" y="77"/>
                    </a:lnTo>
                    <a:lnTo>
                      <a:pt x="577" y="75"/>
                    </a:lnTo>
                    <a:lnTo>
                      <a:pt x="572" y="71"/>
                    </a:lnTo>
                    <a:lnTo>
                      <a:pt x="569" y="66"/>
                    </a:lnTo>
                    <a:lnTo>
                      <a:pt x="567" y="60"/>
                    </a:lnTo>
                    <a:lnTo>
                      <a:pt x="567" y="60"/>
                    </a:lnTo>
                    <a:lnTo>
                      <a:pt x="569" y="54"/>
                    </a:lnTo>
                    <a:lnTo>
                      <a:pt x="572" y="49"/>
                    </a:lnTo>
                    <a:lnTo>
                      <a:pt x="577" y="46"/>
                    </a:lnTo>
                    <a:lnTo>
                      <a:pt x="584" y="44"/>
                    </a:lnTo>
                    <a:lnTo>
                      <a:pt x="584" y="44"/>
                    </a:lnTo>
                    <a:close/>
                    <a:moveTo>
                      <a:pt x="875" y="0"/>
                    </a:moveTo>
                    <a:lnTo>
                      <a:pt x="875" y="0"/>
                    </a:lnTo>
                    <a:lnTo>
                      <a:pt x="875" y="0"/>
                    </a:lnTo>
                    <a:lnTo>
                      <a:pt x="881" y="2"/>
                    </a:lnTo>
                    <a:lnTo>
                      <a:pt x="886" y="5"/>
                    </a:lnTo>
                    <a:lnTo>
                      <a:pt x="889" y="10"/>
                    </a:lnTo>
                    <a:lnTo>
                      <a:pt x="891" y="17"/>
                    </a:lnTo>
                    <a:lnTo>
                      <a:pt x="891" y="17"/>
                    </a:lnTo>
                    <a:lnTo>
                      <a:pt x="889" y="24"/>
                    </a:lnTo>
                    <a:lnTo>
                      <a:pt x="886" y="29"/>
                    </a:lnTo>
                    <a:lnTo>
                      <a:pt x="881" y="32"/>
                    </a:lnTo>
                    <a:lnTo>
                      <a:pt x="875" y="32"/>
                    </a:lnTo>
                    <a:lnTo>
                      <a:pt x="875" y="32"/>
                    </a:lnTo>
                    <a:lnTo>
                      <a:pt x="869" y="32"/>
                    </a:lnTo>
                    <a:lnTo>
                      <a:pt x="864" y="29"/>
                    </a:lnTo>
                    <a:lnTo>
                      <a:pt x="860" y="24"/>
                    </a:lnTo>
                    <a:lnTo>
                      <a:pt x="860" y="17"/>
                    </a:lnTo>
                    <a:lnTo>
                      <a:pt x="860" y="17"/>
                    </a:lnTo>
                    <a:lnTo>
                      <a:pt x="860" y="10"/>
                    </a:lnTo>
                    <a:lnTo>
                      <a:pt x="864" y="5"/>
                    </a:lnTo>
                    <a:lnTo>
                      <a:pt x="869" y="2"/>
                    </a:lnTo>
                    <a:lnTo>
                      <a:pt x="875" y="0"/>
                    </a:lnTo>
                    <a:lnTo>
                      <a:pt x="875" y="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16" y="0"/>
                    </a:lnTo>
                    <a:lnTo>
                      <a:pt x="823" y="2"/>
                    </a:lnTo>
                    <a:lnTo>
                      <a:pt x="828" y="5"/>
                    </a:lnTo>
                    <a:lnTo>
                      <a:pt x="831" y="10"/>
                    </a:lnTo>
                    <a:lnTo>
                      <a:pt x="833" y="17"/>
                    </a:lnTo>
                    <a:lnTo>
                      <a:pt x="833" y="17"/>
                    </a:lnTo>
                    <a:lnTo>
                      <a:pt x="831" y="24"/>
                    </a:lnTo>
                    <a:lnTo>
                      <a:pt x="828" y="29"/>
                    </a:lnTo>
                    <a:lnTo>
                      <a:pt x="823" y="32"/>
                    </a:lnTo>
                    <a:lnTo>
                      <a:pt x="816" y="32"/>
                    </a:lnTo>
                    <a:lnTo>
                      <a:pt x="816" y="32"/>
                    </a:lnTo>
                    <a:lnTo>
                      <a:pt x="811" y="32"/>
                    </a:lnTo>
                    <a:lnTo>
                      <a:pt x="806" y="29"/>
                    </a:lnTo>
                    <a:lnTo>
                      <a:pt x="802" y="24"/>
                    </a:lnTo>
                    <a:lnTo>
                      <a:pt x="801" y="17"/>
                    </a:lnTo>
                    <a:lnTo>
                      <a:pt x="801" y="17"/>
                    </a:lnTo>
                    <a:lnTo>
                      <a:pt x="802" y="10"/>
                    </a:lnTo>
                    <a:lnTo>
                      <a:pt x="806" y="5"/>
                    </a:lnTo>
                    <a:lnTo>
                      <a:pt x="811" y="2"/>
                    </a:lnTo>
                    <a:lnTo>
                      <a:pt x="816" y="0"/>
                    </a:lnTo>
                    <a:lnTo>
                      <a:pt x="816" y="0"/>
                    </a:lnTo>
                    <a:close/>
                    <a:moveTo>
                      <a:pt x="758" y="0"/>
                    </a:moveTo>
                    <a:lnTo>
                      <a:pt x="758" y="0"/>
                    </a:lnTo>
                    <a:lnTo>
                      <a:pt x="758" y="0"/>
                    </a:lnTo>
                    <a:lnTo>
                      <a:pt x="765" y="2"/>
                    </a:lnTo>
                    <a:lnTo>
                      <a:pt x="770" y="5"/>
                    </a:lnTo>
                    <a:lnTo>
                      <a:pt x="773" y="10"/>
                    </a:lnTo>
                    <a:lnTo>
                      <a:pt x="773" y="17"/>
                    </a:lnTo>
                    <a:lnTo>
                      <a:pt x="773" y="17"/>
                    </a:lnTo>
                    <a:lnTo>
                      <a:pt x="773" y="24"/>
                    </a:lnTo>
                    <a:lnTo>
                      <a:pt x="770" y="29"/>
                    </a:lnTo>
                    <a:lnTo>
                      <a:pt x="765" y="32"/>
                    </a:lnTo>
                    <a:lnTo>
                      <a:pt x="758" y="32"/>
                    </a:lnTo>
                    <a:lnTo>
                      <a:pt x="758" y="32"/>
                    </a:lnTo>
                    <a:lnTo>
                      <a:pt x="753" y="32"/>
                    </a:lnTo>
                    <a:lnTo>
                      <a:pt x="748" y="29"/>
                    </a:lnTo>
                    <a:lnTo>
                      <a:pt x="744" y="24"/>
                    </a:lnTo>
                    <a:lnTo>
                      <a:pt x="743" y="17"/>
                    </a:lnTo>
                    <a:lnTo>
                      <a:pt x="743" y="17"/>
                    </a:lnTo>
                    <a:lnTo>
                      <a:pt x="744" y="10"/>
                    </a:lnTo>
                    <a:lnTo>
                      <a:pt x="748" y="5"/>
                    </a:lnTo>
                    <a:lnTo>
                      <a:pt x="753" y="2"/>
                    </a:lnTo>
                    <a:lnTo>
                      <a:pt x="758" y="0"/>
                    </a:lnTo>
                    <a:lnTo>
                      <a:pt x="758" y="0"/>
                    </a:lnTo>
                    <a:close/>
                    <a:moveTo>
                      <a:pt x="700" y="0"/>
                    </a:moveTo>
                    <a:lnTo>
                      <a:pt x="700" y="0"/>
                    </a:lnTo>
                    <a:lnTo>
                      <a:pt x="700" y="0"/>
                    </a:lnTo>
                    <a:lnTo>
                      <a:pt x="707" y="2"/>
                    </a:lnTo>
                    <a:lnTo>
                      <a:pt x="710" y="5"/>
                    </a:lnTo>
                    <a:lnTo>
                      <a:pt x="714" y="10"/>
                    </a:lnTo>
                    <a:lnTo>
                      <a:pt x="715" y="17"/>
                    </a:lnTo>
                    <a:lnTo>
                      <a:pt x="715" y="17"/>
                    </a:lnTo>
                    <a:lnTo>
                      <a:pt x="714" y="24"/>
                    </a:lnTo>
                    <a:lnTo>
                      <a:pt x="710" y="29"/>
                    </a:lnTo>
                    <a:lnTo>
                      <a:pt x="707" y="32"/>
                    </a:lnTo>
                    <a:lnTo>
                      <a:pt x="700" y="32"/>
                    </a:lnTo>
                    <a:lnTo>
                      <a:pt x="700" y="32"/>
                    </a:lnTo>
                    <a:lnTo>
                      <a:pt x="693" y="32"/>
                    </a:lnTo>
                    <a:lnTo>
                      <a:pt x="690" y="29"/>
                    </a:lnTo>
                    <a:lnTo>
                      <a:pt x="686" y="24"/>
                    </a:lnTo>
                    <a:lnTo>
                      <a:pt x="685" y="17"/>
                    </a:lnTo>
                    <a:lnTo>
                      <a:pt x="685" y="17"/>
                    </a:lnTo>
                    <a:lnTo>
                      <a:pt x="686" y="10"/>
                    </a:lnTo>
                    <a:lnTo>
                      <a:pt x="690" y="5"/>
                    </a:lnTo>
                    <a:lnTo>
                      <a:pt x="693" y="2"/>
                    </a:lnTo>
                    <a:lnTo>
                      <a:pt x="700" y="0"/>
                    </a:lnTo>
                    <a:lnTo>
                      <a:pt x="700" y="0"/>
                    </a:lnTo>
                    <a:close/>
                    <a:moveTo>
                      <a:pt x="642" y="0"/>
                    </a:moveTo>
                    <a:lnTo>
                      <a:pt x="642" y="0"/>
                    </a:lnTo>
                    <a:lnTo>
                      <a:pt x="642" y="0"/>
                    </a:lnTo>
                    <a:lnTo>
                      <a:pt x="647" y="2"/>
                    </a:lnTo>
                    <a:lnTo>
                      <a:pt x="652" y="5"/>
                    </a:lnTo>
                    <a:lnTo>
                      <a:pt x="656" y="10"/>
                    </a:lnTo>
                    <a:lnTo>
                      <a:pt x="658" y="17"/>
                    </a:lnTo>
                    <a:lnTo>
                      <a:pt x="658" y="17"/>
                    </a:lnTo>
                    <a:lnTo>
                      <a:pt x="656" y="24"/>
                    </a:lnTo>
                    <a:lnTo>
                      <a:pt x="652" y="29"/>
                    </a:lnTo>
                    <a:lnTo>
                      <a:pt x="647" y="32"/>
                    </a:lnTo>
                    <a:lnTo>
                      <a:pt x="642" y="32"/>
                    </a:lnTo>
                    <a:lnTo>
                      <a:pt x="642" y="32"/>
                    </a:lnTo>
                    <a:lnTo>
                      <a:pt x="635" y="32"/>
                    </a:lnTo>
                    <a:lnTo>
                      <a:pt x="630" y="29"/>
                    </a:lnTo>
                    <a:lnTo>
                      <a:pt x="627" y="24"/>
                    </a:lnTo>
                    <a:lnTo>
                      <a:pt x="627" y="17"/>
                    </a:lnTo>
                    <a:lnTo>
                      <a:pt x="627" y="17"/>
                    </a:lnTo>
                    <a:lnTo>
                      <a:pt x="627" y="10"/>
                    </a:lnTo>
                    <a:lnTo>
                      <a:pt x="630" y="5"/>
                    </a:lnTo>
                    <a:lnTo>
                      <a:pt x="635" y="2"/>
                    </a:lnTo>
                    <a:lnTo>
                      <a:pt x="642" y="0"/>
                    </a:lnTo>
                    <a:lnTo>
                      <a:pt x="642" y="0"/>
                    </a:lnTo>
                    <a:close/>
                    <a:moveTo>
                      <a:pt x="584" y="0"/>
                    </a:moveTo>
                    <a:lnTo>
                      <a:pt x="584" y="0"/>
                    </a:lnTo>
                    <a:lnTo>
                      <a:pt x="584" y="0"/>
                    </a:lnTo>
                    <a:lnTo>
                      <a:pt x="589" y="2"/>
                    </a:lnTo>
                    <a:lnTo>
                      <a:pt x="595" y="5"/>
                    </a:lnTo>
                    <a:lnTo>
                      <a:pt x="598" y="10"/>
                    </a:lnTo>
                    <a:lnTo>
                      <a:pt x="600" y="17"/>
                    </a:lnTo>
                    <a:lnTo>
                      <a:pt x="600" y="17"/>
                    </a:lnTo>
                    <a:lnTo>
                      <a:pt x="598" y="24"/>
                    </a:lnTo>
                    <a:lnTo>
                      <a:pt x="595" y="29"/>
                    </a:lnTo>
                    <a:lnTo>
                      <a:pt x="589" y="32"/>
                    </a:lnTo>
                    <a:lnTo>
                      <a:pt x="584" y="32"/>
                    </a:lnTo>
                    <a:lnTo>
                      <a:pt x="584" y="32"/>
                    </a:lnTo>
                    <a:lnTo>
                      <a:pt x="577" y="32"/>
                    </a:lnTo>
                    <a:lnTo>
                      <a:pt x="572" y="29"/>
                    </a:lnTo>
                    <a:lnTo>
                      <a:pt x="569" y="24"/>
                    </a:lnTo>
                    <a:lnTo>
                      <a:pt x="567" y="17"/>
                    </a:lnTo>
                    <a:lnTo>
                      <a:pt x="567" y="17"/>
                    </a:lnTo>
                    <a:lnTo>
                      <a:pt x="569" y="10"/>
                    </a:lnTo>
                    <a:lnTo>
                      <a:pt x="572" y="5"/>
                    </a:lnTo>
                    <a:lnTo>
                      <a:pt x="577" y="2"/>
                    </a:lnTo>
                    <a:lnTo>
                      <a:pt x="584" y="0"/>
                    </a:lnTo>
                    <a:lnTo>
                      <a:pt x="584" y="0"/>
                    </a:lnTo>
                    <a:close/>
                    <a:moveTo>
                      <a:pt x="525" y="0"/>
                    </a:moveTo>
                    <a:lnTo>
                      <a:pt x="525" y="0"/>
                    </a:lnTo>
                    <a:lnTo>
                      <a:pt x="525" y="0"/>
                    </a:lnTo>
                    <a:lnTo>
                      <a:pt x="531" y="2"/>
                    </a:lnTo>
                    <a:lnTo>
                      <a:pt x="537" y="5"/>
                    </a:lnTo>
                    <a:lnTo>
                      <a:pt x="540" y="10"/>
                    </a:lnTo>
                    <a:lnTo>
                      <a:pt x="540" y="17"/>
                    </a:lnTo>
                    <a:lnTo>
                      <a:pt x="540" y="17"/>
                    </a:lnTo>
                    <a:lnTo>
                      <a:pt x="540" y="24"/>
                    </a:lnTo>
                    <a:lnTo>
                      <a:pt x="537" y="29"/>
                    </a:lnTo>
                    <a:lnTo>
                      <a:pt x="531" y="32"/>
                    </a:lnTo>
                    <a:lnTo>
                      <a:pt x="525" y="32"/>
                    </a:lnTo>
                    <a:lnTo>
                      <a:pt x="525" y="32"/>
                    </a:lnTo>
                    <a:lnTo>
                      <a:pt x="520" y="32"/>
                    </a:lnTo>
                    <a:lnTo>
                      <a:pt x="514" y="29"/>
                    </a:lnTo>
                    <a:lnTo>
                      <a:pt x="511" y="24"/>
                    </a:lnTo>
                    <a:lnTo>
                      <a:pt x="509" y="17"/>
                    </a:lnTo>
                    <a:lnTo>
                      <a:pt x="509" y="17"/>
                    </a:lnTo>
                    <a:lnTo>
                      <a:pt x="511" y="10"/>
                    </a:lnTo>
                    <a:lnTo>
                      <a:pt x="514" y="5"/>
                    </a:lnTo>
                    <a:lnTo>
                      <a:pt x="520" y="2"/>
                    </a:lnTo>
                    <a:lnTo>
                      <a:pt x="525" y="0"/>
                    </a:lnTo>
                    <a:lnTo>
                      <a:pt x="5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12"/>
              <p:cNvSpPr>
                <a:spLocks noEditPoints="1"/>
              </p:cNvSpPr>
              <p:nvPr/>
            </p:nvSpPr>
            <p:spPr bwMode="auto">
              <a:xfrm>
                <a:off x="9296400" y="1601788"/>
                <a:ext cx="1041400" cy="1058863"/>
              </a:xfrm>
              <a:custGeom>
                <a:avLst/>
                <a:gdLst>
                  <a:gd name="T0" fmla="*/ 15 w 1313"/>
                  <a:gd name="T1" fmla="*/ 695 h 1333"/>
                  <a:gd name="T2" fmla="*/ 374 w 1313"/>
                  <a:gd name="T3" fmla="*/ 1090 h 1333"/>
                  <a:gd name="T4" fmla="*/ 380 w 1313"/>
                  <a:gd name="T5" fmla="*/ 1057 h 1333"/>
                  <a:gd name="T6" fmla="*/ 320 w 1313"/>
                  <a:gd name="T7" fmla="*/ 1020 h 1333"/>
                  <a:gd name="T8" fmla="*/ 545 w 1313"/>
                  <a:gd name="T9" fmla="*/ 942 h 1333"/>
                  <a:gd name="T10" fmla="*/ 364 w 1313"/>
                  <a:gd name="T11" fmla="*/ 901 h 1333"/>
                  <a:gd name="T12" fmla="*/ 354 w 1313"/>
                  <a:gd name="T13" fmla="*/ 809 h 1333"/>
                  <a:gd name="T14" fmla="*/ 349 w 1313"/>
                  <a:gd name="T15" fmla="*/ 1189 h 1333"/>
                  <a:gd name="T16" fmla="*/ 291 w 1313"/>
                  <a:gd name="T17" fmla="*/ 1224 h 1333"/>
                  <a:gd name="T18" fmla="*/ 184 w 1313"/>
                  <a:gd name="T19" fmla="*/ 999 h 1333"/>
                  <a:gd name="T20" fmla="*/ 248 w 1313"/>
                  <a:gd name="T21" fmla="*/ 911 h 1333"/>
                  <a:gd name="T22" fmla="*/ 248 w 1313"/>
                  <a:gd name="T23" fmla="*/ 824 h 1333"/>
                  <a:gd name="T24" fmla="*/ 138 w 1313"/>
                  <a:gd name="T25" fmla="*/ 783 h 1333"/>
                  <a:gd name="T26" fmla="*/ 87 w 1313"/>
                  <a:gd name="T27" fmla="*/ 879 h 1333"/>
                  <a:gd name="T28" fmla="*/ 962 w 1313"/>
                  <a:gd name="T29" fmla="*/ 884 h 1333"/>
                  <a:gd name="T30" fmla="*/ 901 w 1313"/>
                  <a:gd name="T31" fmla="*/ 809 h 1333"/>
                  <a:gd name="T32" fmla="*/ 773 w 1313"/>
                  <a:gd name="T33" fmla="*/ 770 h 1333"/>
                  <a:gd name="T34" fmla="*/ 942 w 1313"/>
                  <a:gd name="T35" fmla="*/ 683 h 1333"/>
                  <a:gd name="T36" fmla="*/ 58 w 1313"/>
                  <a:gd name="T37" fmla="*/ 674 h 1333"/>
                  <a:gd name="T38" fmla="*/ 698 w 1313"/>
                  <a:gd name="T39" fmla="*/ 623 h 1333"/>
                  <a:gd name="T40" fmla="*/ 703 w 1313"/>
                  <a:gd name="T41" fmla="*/ 569 h 1333"/>
                  <a:gd name="T42" fmla="*/ 713 w 1313"/>
                  <a:gd name="T43" fmla="*/ 521 h 1333"/>
                  <a:gd name="T44" fmla="*/ 189 w 1313"/>
                  <a:gd name="T45" fmla="*/ 521 h 1333"/>
                  <a:gd name="T46" fmla="*/ 947 w 1313"/>
                  <a:gd name="T47" fmla="*/ 478 h 1333"/>
                  <a:gd name="T48" fmla="*/ 492 w 1313"/>
                  <a:gd name="T49" fmla="*/ 482 h 1333"/>
                  <a:gd name="T50" fmla="*/ 204 w 1313"/>
                  <a:gd name="T51" fmla="*/ 494 h 1333"/>
                  <a:gd name="T52" fmla="*/ 962 w 1313"/>
                  <a:gd name="T53" fmla="*/ 456 h 1333"/>
                  <a:gd name="T54" fmla="*/ 662 w 1313"/>
                  <a:gd name="T55" fmla="*/ 465 h 1333"/>
                  <a:gd name="T56" fmla="*/ 248 w 1313"/>
                  <a:gd name="T57" fmla="*/ 466 h 1333"/>
                  <a:gd name="T58" fmla="*/ 1112 w 1313"/>
                  <a:gd name="T59" fmla="*/ 419 h 1333"/>
                  <a:gd name="T60" fmla="*/ 816 w 1313"/>
                  <a:gd name="T61" fmla="*/ 407 h 1333"/>
                  <a:gd name="T62" fmla="*/ 524 w 1313"/>
                  <a:gd name="T63" fmla="*/ 400 h 1333"/>
                  <a:gd name="T64" fmla="*/ 242 w 1313"/>
                  <a:gd name="T65" fmla="*/ 391 h 1333"/>
                  <a:gd name="T66" fmla="*/ 1122 w 1313"/>
                  <a:gd name="T67" fmla="*/ 347 h 1333"/>
                  <a:gd name="T68" fmla="*/ 773 w 1313"/>
                  <a:gd name="T69" fmla="*/ 347 h 1333"/>
                  <a:gd name="T70" fmla="*/ 487 w 1313"/>
                  <a:gd name="T71" fmla="*/ 349 h 1333"/>
                  <a:gd name="T72" fmla="*/ 204 w 1313"/>
                  <a:gd name="T73" fmla="*/ 357 h 1333"/>
                  <a:gd name="T74" fmla="*/ 1255 w 1313"/>
                  <a:gd name="T75" fmla="*/ 320 h 1333"/>
                  <a:gd name="T76" fmla="*/ 783 w 1313"/>
                  <a:gd name="T77" fmla="*/ 332 h 1333"/>
                  <a:gd name="T78" fmla="*/ 480 w 1313"/>
                  <a:gd name="T79" fmla="*/ 337 h 1333"/>
                  <a:gd name="T80" fmla="*/ 184 w 1313"/>
                  <a:gd name="T81" fmla="*/ 335 h 1333"/>
                  <a:gd name="T82" fmla="*/ 1224 w 1313"/>
                  <a:gd name="T83" fmla="*/ 282 h 1333"/>
                  <a:gd name="T84" fmla="*/ 816 w 1313"/>
                  <a:gd name="T85" fmla="*/ 277 h 1333"/>
                  <a:gd name="T86" fmla="*/ 528 w 1313"/>
                  <a:gd name="T87" fmla="*/ 265 h 1333"/>
                  <a:gd name="T88" fmla="*/ 248 w 1313"/>
                  <a:gd name="T89" fmla="*/ 260 h 1333"/>
                  <a:gd name="T90" fmla="*/ 1240 w 1313"/>
                  <a:gd name="T91" fmla="*/ 218 h 1333"/>
                  <a:gd name="T92" fmla="*/ 947 w 1313"/>
                  <a:gd name="T93" fmla="*/ 218 h 1333"/>
                  <a:gd name="T94" fmla="*/ 667 w 1313"/>
                  <a:gd name="T95" fmla="*/ 221 h 1333"/>
                  <a:gd name="T96" fmla="*/ 380 w 1313"/>
                  <a:gd name="T97" fmla="*/ 233 h 1333"/>
                  <a:gd name="T98" fmla="*/ 87 w 1313"/>
                  <a:gd name="T99" fmla="*/ 240 h 1333"/>
                  <a:gd name="T100" fmla="*/ 1129 w 1313"/>
                  <a:gd name="T101" fmla="*/ 204 h 1333"/>
                  <a:gd name="T102" fmla="*/ 831 w 1313"/>
                  <a:gd name="T103" fmla="*/ 206 h 1333"/>
                  <a:gd name="T104" fmla="*/ 528 w 1313"/>
                  <a:gd name="T105" fmla="*/ 201 h 1333"/>
                  <a:gd name="T106" fmla="*/ 231 w 1313"/>
                  <a:gd name="T107" fmla="*/ 190 h 1333"/>
                  <a:gd name="T108" fmla="*/ 875 w 1313"/>
                  <a:gd name="T109" fmla="*/ 141 h 1333"/>
                  <a:gd name="T110" fmla="*/ 591 w 1313"/>
                  <a:gd name="T111" fmla="*/ 131 h 1333"/>
                  <a:gd name="T112" fmla="*/ 306 w 1313"/>
                  <a:gd name="T113" fmla="*/ 131 h 1333"/>
                  <a:gd name="T114" fmla="*/ 889 w 1313"/>
                  <a:gd name="T115" fmla="*/ 86 h 1333"/>
                  <a:gd name="T116" fmla="*/ 603 w 1313"/>
                  <a:gd name="T117" fmla="*/ 88 h 1333"/>
                  <a:gd name="T118" fmla="*/ 320 w 1313"/>
                  <a:gd name="T119" fmla="*/ 97 h 1333"/>
                  <a:gd name="T120" fmla="*/ 30 w 1313"/>
                  <a:gd name="T121" fmla="*/ 104 h 1333"/>
                  <a:gd name="T122" fmla="*/ 434 w 1313"/>
                  <a:gd name="T123" fmla="*/ 71 h 1333"/>
                  <a:gd name="T124" fmla="*/ 773 w 1313"/>
                  <a:gd name="T125" fmla="*/ 32 h 1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13" h="1333">
                    <a:moveTo>
                      <a:pt x="15" y="911"/>
                    </a:moveTo>
                    <a:lnTo>
                      <a:pt x="15" y="911"/>
                    </a:lnTo>
                    <a:lnTo>
                      <a:pt x="20" y="913"/>
                    </a:lnTo>
                    <a:lnTo>
                      <a:pt x="25" y="916"/>
                    </a:lnTo>
                    <a:lnTo>
                      <a:pt x="29" y="921"/>
                    </a:lnTo>
                    <a:lnTo>
                      <a:pt x="30" y="928"/>
                    </a:lnTo>
                    <a:lnTo>
                      <a:pt x="30" y="928"/>
                    </a:lnTo>
                    <a:lnTo>
                      <a:pt x="29" y="933"/>
                    </a:lnTo>
                    <a:lnTo>
                      <a:pt x="25" y="938"/>
                    </a:lnTo>
                    <a:lnTo>
                      <a:pt x="20" y="942"/>
                    </a:lnTo>
                    <a:lnTo>
                      <a:pt x="15" y="943"/>
                    </a:lnTo>
                    <a:lnTo>
                      <a:pt x="15" y="943"/>
                    </a:lnTo>
                    <a:lnTo>
                      <a:pt x="8" y="942"/>
                    </a:lnTo>
                    <a:lnTo>
                      <a:pt x="3" y="938"/>
                    </a:lnTo>
                    <a:lnTo>
                      <a:pt x="0" y="933"/>
                    </a:lnTo>
                    <a:lnTo>
                      <a:pt x="0" y="928"/>
                    </a:lnTo>
                    <a:lnTo>
                      <a:pt x="0" y="928"/>
                    </a:lnTo>
                    <a:lnTo>
                      <a:pt x="0" y="921"/>
                    </a:lnTo>
                    <a:lnTo>
                      <a:pt x="3" y="916"/>
                    </a:lnTo>
                    <a:lnTo>
                      <a:pt x="8" y="913"/>
                    </a:lnTo>
                    <a:lnTo>
                      <a:pt x="15" y="911"/>
                    </a:lnTo>
                    <a:lnTo>
                      <a:pt x="15" y="911"/>
                    </a:lnTo>
                    <a:close/>
                    <a:moveTo>
                      <a:pt x="15" y="868"/>
                    </a:moveTo>
                    <a:lnTo>
                      <a:pt x="15" y="868"/>
                    </a:lnTo>
                    <a:lnTo>
                      <a:pt x="15" y="868"/>
                    </a:lnTo>
                    <a:lnTo>
                      <a:pt x="20" y="870"/>
                    </a:lnTo>
                    <a:lnTo>
                      <a:pt x="25" y="873"/>
                    </a:lnTo>
                    <a:lnTo>
                      <a:pt x="29" y="879"/>
                    </a:lnTo>
                    <a:lnTo>
                      <a:pt x="30" y="884"/>
                    </a:lnTo>
                    <a:lnTo>
                      <a:pt x="30" y="884"/>
                    </a:lnTo>
                    <a:lnTo>
                      <a:pt x="29" y="890"/>
                    </a:lnTo>
                    <a:lnTo>
                      <a:pt x="25" y="896"/>
                    </a:lnTo>
                    <a:lnTo>
                      <a:pt x="20" y="899"/>
                    </a:lnTo>
                    <a:lnTo>
                      <a:pt x="15" y="901"/>
                    </a:lnTo>
                    <a:lnTo>
                      <a:pt x="15" y="901"/>
                    </a:lnTo>
                    <a:lnTo>
                      <a:pt x="8" y="899"/>
                    </a:lnTo>
                    <a:lnTo>
                      <a:pt x="3" y="896"/>
                    </a:lnTo>
                    <a:lnTo>
                      <a:pt x="0" y="890"/>
                    </a:lnTo>
                    <a:lnTo>
                      <a:pt x="0" y="884"/>
                    </a:lnTo>
                    <a:lnTo>
                      <a:pt x="0" y="884"/>
                    </a:lnTo>
                    <a:lnTo>
                      <a:pt x="0" y="879"/>
                    </a:lnTo>
                    <a:lnTo>
                      <a:pt x="3" y="873"/>
                    </a:lnTo>
                    <a:lnTo>
                      <a:pt x="8" y="870"/>
                    </a:lnTo>
                    <a:lnTo>
                      <a:pt x="15" y="868"/>
                    </a:lnTo>
                    <a:lnTo>
                      <a:pt x="15" y="868"/>
                    </a:lnTo>
                    <a:close/>
                    <a:moveTo>
                      <a:pt x="15" y="824"/>
                    </a:moveTo>
                    <a:lnTo>
                      <a:pt x="15" y="824"/>
                    </a:lnTo>
                    <a:lnTo>
                      <a:pt x="15" y="824"/>
                    </a:lnTo>
                    <a:lnTo>
                      <a:pt x="20" y="826"/>
                    </a:lnTo>
                    <a:lnTo>
                      <a:pt x="25" y="829"/>
                    </a:lnTo>
                    <a:lnTo>
                      <a:pt x="29" y="834"/>
                    </a:lnTo>
                    <a:lnTo>
                      <a:pt x="30" y="841"/>
                    </a:lnTo>
                    <a:lnTo>
                      <a:pt x="30" y="841"/>
                    </a:lnTo>
                    <a:lnTo>
                      <a:pt x="29" y="846"/>
                    </a:lnTo>
                    <a:lnTo>
                      <a:pt x="25" y="853"/>
                    </a:lnTo>
                    <a:lnTo>
                      <a:pt x="20" y="856"/>
                    </a:lnTo>
                    <a:lnTo>
                      <a:pt x="15" y="856"/>
                    </a:lnTo>
                    <a:lnTo>
                      <a:pt x="15" y="856"/>
                    </a:lnTo>
                    <a:lnTo>
                      <a:pt x="8" y="856"/>
                    </a:lnTo>
                    <a:lnTo>
                      <a:pt x="3" y="853"/>
                    </a:lnTo>
                    <a:lnTo>
                      <a:pt x="0" y="846"/>
                    </a:lnTo>
                    <a:lnTo>
                      <a:pt x="0" y="841"/>
                    </a:lnTo>
                    <a:lnTo>
                      <a:pt x="0" y="841"/>
                    </a:lnTo>
                    <a:lnTo>
                      <a:pt x="0" y="834"/>
                    </a:lnTo>
                    <a:lnTo>
                      <a:pt x="3" y="829"/>
                    </a:lnTo>
                    <a:lnTo>
                      <a:pt x="8" y="826"/>
                    </a:lnTo>
                    <a:lnTo>
                      <a:pt x="15" y="824"/>
                    </a:lnTo>
                    <a:lnTo>
                      <a:pt x="15" y="824"/>
                    </a:lnTo>
                    <a:close/>
                    <a:moveTo>
                      <a:pt x="15" y="781"/>
                    </a:moveTo>
                    <a:lnTo>
                      <a:pt x="15" y="781"/>
                    </a:lnTo>
                    <a:lnTo>
                      <a:pt x="15" y="781"/>
                    </a:lnTo>
                    <a:lnTo>
                      <a:pt x="20" y="783"/>
                    </a:lnTo>
                    <a:lnTo>
                      <a:pt x="25" y="787"/>
                    </a:lnTo>
                    <a:lnTo>
                      <a:pt x="29" y="792"/>
                    </a:lnTo>
                    <a:lnTo>
                      <a:pt x="30" y="797"/>
                    </a:lnTo>
                    <a:lnTo>
                      <a:pt x="30" y="797"/>
                    </a:lnTo>
                    <a:lnTo>
                      <a:pt x="29" y="804"/>
                    </a:lnTo>
                    <a:lnTo>
                      <a:pt x="25" y="809"/>
                    </a:lnTo>
                    <a:lnTo>
                      <a:pt x="20" y="812"/>
                    </a:lnTo>
                    <a:lnTo>
                      <a:pt x="15" y="814"/>
                    </a:lnTo>
                    <a:lnTo>
                      <a:pt x="15" y="814"/>
                    </a:lnTo>
                    <a:lnTo>
                      <a:pt x="8" y="812"/>
                    </a:lnTo>
                    <a:lnTo>
                      <a:pt x="3" y="809"/>
                    </a:lnTo>
                    <a:lnTo>
                      <a:pt x="0" y="804"/>
                    </a:lnTo>
                    <a:lnTo>
                      <a:pt x="0" y="797"/>
                    </a:lnTo>
                    <a:lnTo>
                      <a:pt x="0" y="797"/>
                    </a:lnTo>
                    <a:lnTo>
                      <a:pt x="0" y="792"/>
                    </a:lnTo>
                    <a:lnTo>
                      <a:pt x="3" y="787"/>
                    </a:lnTo>
                    <a:lnTo>
                      <a:pt x="8" y="783"/>
                    </a:lnTo>
                    <a:lnTo>
                      <a:pt x="15" y="781"/>
                    </a:lnTo>
                    <a:lnTo>
                      <a:pt x="15" y="781"/>
                    </a:lnTo>
                    <a:close/>
                    <a:moveTo>
                      <a:pt x="15" y="737"/>
                    </a:moveTo>
                    <a:lnTo>
                      <a:pt x="15" y="737"/>
                    </a:lnTo>
                    <a:lnTo>
                      <a:pt x="15" y="737"/>
                    </a:lnTo>
                    <a:lnTo>
                      <a:pt x="20" y="739"/>
                    </a:lnTo>
                    <a:lnTo>
                      <a:pt x="25" y="742"/>
                    </a:lnTo>
                    <a:lnTo>
                      <a:pt x="29" y="747"/>
                    </a:lnTo>
                    <a:lnTo>
                      <a:pt x="30" y="754"/>
                    </a:lnTo>
                    <a:lnTo>
                      <a:pt x="30" y="754"/>
                    </a:lnTo>
                    <a:lnTo>
                      <a:pt x="29" y="761"/>
                    </a:lnTo>
                    <a:lnTo>
                      <a:pt x="25" y="766"/>
                    </a:lnTo>
                    <a:lnTo>
                      <a:pt x="20" y="770"/>
                    </a:lnTo>
                    <a:lnTo>
                      <a:pt x="15" y="770"/>
                    </a:lnTo>
                    <a:lnTo>
                      <a:pt x="15" y="770"/>
                    </a:lnTo>
                    <a:lnTo>
                      <a:pt x="8" y="770"/>
                    </a:lnTo>
                    <a:lnTo>
                      <a:pt x="3" y="766"/>
                    </a:lnTo>
                    <a:lnTo>
                      <a:pt x="0" y="761"/>
                    </a:lnTo>
                    <a:lnTo>
                      <a:pt x="0" y="754"/>
                    </a:lnTo>
                    <a:lnTo>
                      <a:pt x="0" y="754"/>
                    </a:lnTo>
                    <a:lnTo>
                      <a:pt x="0" y="747"/>
                    </a:lnTo>
                    <a:lnTo>
                      <a:pt x="3" y="742"/>
                    </a:lnTo>
                    <a:lnTo>
                      <a:pt x="8" y="739"/>
                    </a:lnTo>
                    <a:lnTo>
                      <a:pt x="15" y="737"/>
                    </a:lnTo>
                    <a:lnTo>
                      <a:pt x="15" y="737"/>
                    </a:lnTo>
                    <a:close/>
                    <a:moveTo>
                      <a:pt x="15" y="695"/>
                    </a:moveTo>
                    <a:lnTo>
                      <a:pt x="15" y="695"/>
                    </a:lnTo>
                    <a:lnTo>
                      <a:pt x="15" y="695"/>
                    </a:lnTo>
                    <a:lnTo>
                      <a:pt x="20" y="696"/>
                    </a:lnTo>
                    <a:lnTo>
                      <a:pt x="25" y="700"/>
                    </a:lnTo>
                    <a:lnTo>
                      <a:pt x="29" y="705"/>
                    </a:lnTo>
                    <a:lnTo>
                      <a:pt x="30" y="710"/>
                    </a:lnTo>
                    <a:lnTo>
                      <a:pt x="30" y="710"/>
                    </a:lnTo>
                    <a:lnTo>
                      <a:pt x="29" y="717"/>
                    </a:lnTo>
                    <a:lnTo>
                      <a:pt x="25" y="722"/>
                    </a:lnTo>
                    <a:lnTo>
                      <a:pt x="20" y="725"/>
                    </a:lnTo>
                    <a:lnTo>
                      <a:pt x="15" y="727"/>
                    </a:lnTo>
                    <a:lnTo>
                      <a:pt x="15" y="727"/>
                    </a:lnTo>
                    <a:lnTo>
                      <a:pt x="8" y="725"/>
                    </a:lnTo>
                    <a:lnTo>
                      <a:pt x="3" y="722"/>
                    </a:lnTo>
                    <a:lnTo>
                      <a:pt x="0" y="717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705"/>
                    </a:lnTo>
                    <a:lnTo>
                      <a:pt x="3" y="700"/>
                    </a:lnTo>
                    <a:lnTo>
                      <a:pt x="8" y="696"/>
                    </a:lnTo>
                    <a:lnTo>
                      <a:pt x="15" y="695"/>
                    </a:lnTo>
                    <a:lnTo>
                      <a:pt x="15" y="695"/>
                    </a:lnTo>
                    <a:close/>
                    <a:moveTo>
                      <a:pt x="248" y="1171"/>
                    </a:moveTo>
                    <a:lnTo>
                      <a:pt x="248" y="1171"/>
                    </a:lnTo>
                    <a:lnTo>
                      <a:pt x="248" y="1171"/>
                    </a:lnTo>
                    <a:lnTo>
                      <a:pt x="254" y="1173"/>
                    </a:lnTo>
                    <a:lnTo>
                      <a:pt x="259" y="1177"/>
                    </a:lnTo>
                    <a:lnTo>
                      <a:pt x="262" y="1182"/>
                    </a:lnTo>
                    <a:lnTo>
                      <a:pt x="264" y="1189"/>
                    </a:lnTo>
                    <a:lnTo>
                      <a:pt x="264" y="1189"/>
                    </a:lnTo>
                    <a:lnTo>
                      <a:pt x="262" y="1194"/>
                    </a:lnTo>
                    <a:lnTo>
                      <a:pt x="259" y="1199"/>
                    </a:lnTo>
                    <a:lnTo>
                      <a:pt x="254" y="1202"/>
                    </a:lnTo>
                    <a:lnTo>
                      <a:pt x="248" y="1204"/>
                    </a:lnTo>
                    <a:lnTo>
                      <a:pt x="248" y="1204"/>
                    </a:lnTo>
                    <a:lnTo>
                      <a:pt x="242" y="1202"/>
                    </a:lnTo>
                    <a:lnTo>
                      <a:pt x="236" y="1199"/>
                    </a:lnTo>
                    <a:lnTo>
                      <a:pt x="233" y="1194"/>
                    </a:lnTo>
                    <a:lnTo>
                      <a:pt x="231" y="1189"/>
                    </a:lnTo>
                    <a:lnTo>
                      <a:pt x="231" y="1189"/>
                    </a:lnTo>
                    <a:lnTo>
                      <a:pt x="233" y="1182"/>
                    </a:lnTo>
                    <a:lnTo>
                      <a:pt x="236" y="1177"/>
                    </a:lnTo>
                    <a:lnTo>
                      <a:pt x="242" y="1173"/>
                    </a:lnTo>
                    <a:lnTo>
                      <a:pt x="248" y="1171"/>
                    </a:lnTo>
                    <a:lnTo>
                      <a:pt x="248" y="1171"/>
                    </a:lnTo>
                    <a:close/>
                    <a:moveTo>
                      <a:pt x="598" y="1085"/>
                    </a:moveTo>
                    <a:lnTo>
                      <a:pt x="598" y="1085"/>
                    </a:lnTo>
                    <a:lnTo>
                      <a:pt x="598" y="1085"/>
                    </a:lnTo>
                    <a:lnTo>
                      <a:pt x="603" y="1086"/>
                    </a:lnTo>
                    <a:lnTo>
                      <a:pt x="608" y="1090"/>
                    </a:lnTo>
                    <a:lnTo>
                      <a:pt x="611" y="1095"/>
                    </a:lnTo>
                    <a:lnTo>
                      <a:pt x="613" y="1102"/>
                    </a:lnTo>
                    <a:lnTo>
                      <a:pt x="613" y="1102"/>
                    </a:lnTo>
                    <a:lnTo>
                      <a:pt x="611" y="1107"/>
                    </a:lnTo>
                    <a:lnTo>
                      <a:pt x="608" y="1112"/>
                    </a:lnTo>
                    <a:lnTo>
                      <a:pt x="603" y="1115"/>
                    </a:lnTo>
                    <a:lnTo>
                      <a:pt x="598" y="1117"/>
                    </a:lnTo>
                    <a:lnTo>
                      <a:pt x="598" y="1117"/>
                    </a:lnTo>
                    <a:lnTo>
                      <a:pt x="591" y="1115"/>
                    </a:lnTo>
                    <a:lnTo>
                      <a:pt x="587" y="1112"/>
                    </a:lnTo>
                    <a:lnTo>
                      <a:pt x="584" y="1107"/>
                    </a:lnTo>
                    <a:lnTo>
                      <a:pt x="582" y="1102"/>
                    </a:lnTo>
                    <a:lnTo>
                      <a:pt x="582" y="1102"/>
                    </a:lnTo>
                    <a:lnTo>
                      <a:pt x="584" y="1095"/>
                    </a:lnTo>
                    <a:lnTo>
                      <a:pt x="587" y="1090"/>
                    </a:lnTo>
                    <a:lnTo>
                      <a:pt x="591" y="1086"/>
                    </a:lnTo>
                    <a:lnTo>
                      <a:pt x="598" y="1085"/>
                    </a:lnTo>
                    <a:lnTo>
                      <a:pt x="598" y="1085"/>
                    </a:lnTo>
                    <a:close/>
                    <a:moveTo>
                      <a:pt x="540" y="1085"/>
                    </a:moveTo>
                    <a:lnTo>
                      <a:pt x="540" y="1085"/>
                    </a:lnTo>
                    <a:lnTo>
                      <a:pt x="540" y="1085"/>
                    </a:lnTo>
                    <a:lnTo>
                      <a:pt x="545" y="1086"/>
                    </a:lnTo>
                    <a:lnTo>
                      <a:pt x="550" y="1090"/>
                    </a:lnTo>
                    <a:lnTo>
                      <a:pt x="553" y="1095"/>
                    </a:lnTo>
                    <a:lnTo>
                      <a:pt x="555" y="1102"/>
                    </a:lnTo>
                    <a:lnTo>
                      <a:pt x="555" y="1102"/>
                    </a:lnTo>
                    <a:lnTo>
                      <a:pt x="553" y="1107"/>
                    </a:lnTo>
                    <a:lnTo>
                      <a:pt x="550" y="1112"/>
                    </a:lnTo>
                    <a:lnTo>
                      <a:pt x="545" y="1115"/>
                    </a:lnTo>
                    <a:lnTo>
                      <a:pt x="540" y="1117"/>
                    </a:lnTo>
                    <a:lnTo>
                      <a:pt x="540" y="1117"/>
                    </a:lnTo>
                    <a:lnTo>
                      <a:pt x="533" y="1115"/>
                    </a:lnTo>
                    <a:lnTo>
                      <a:pt x="528" y="1112"/>
                    </a:lnTo>
                    <a:lnTo>
                      <a:pt x="524" y="1107"/>
                    </a:lnTo>
                    <a:lnTo>
                      <a:pt x="524" y="1102"/>
                    </a:lnTo>
                    <a:lnTo>
                      <a:pt x="524" y="1102"/>
                    </a:lnTo>
                    <a:lnTo>
                      <a:pt x="524" y="1095"/>
                    </a:lnTo>
                    <a:lnTo>
                      <a:pt x="528" y="1090"/>
                    </a:lnTo>
                    <a:lnTo>
                      <a:pt x="533" y="1086"/>
                    </a:lnTo>
                    <a:lnTo>
                      <a:pt x="540" y="1085"/>
                    </a:lnTo>
                    <a:lnTo>
                      <a:pt x="540" y="1085"/>
                    </a:lnTo>
                    <a:close/>
                    <a:moveTo>
                      <a:pt x="422" y="1085"/>
                    </a:moveTo>
                    <a:lnTo>
                      <a:pt x="422" y="1085"/>
                    </a:lnTo>
                    <a:lnTo>
                      <a:pt x="422" y="1085"/>
                    </a:lnTo>
                    <a:lnTo>
                      <a:pt x="429" y="1086"/>
                    </a:lnTo>
                    <a:lnTo>
                      <a:pt x="434" y="1090"/>
                    </a:lnTo>
                    <a:lnTo>
                      <a:pt x="437" y="1095"/>
                    </a:lnTo>
                    <a:lnTo>
                      <a:pt x="437" y="1102"/>
                    </a:lnTo>
                    <a:lnTo>
                      <a:pt x="437" y="1102"/>
                    </a:lnTo>
                    <a:lnTo>
                      <a:pt x="437" y="1107"/>
                    </a:lnTo>
                    <a:lnTo>
                      <a:pt x="434" y="1112"/>
                    </a:lnTo>
                    <a:lnTo>
                      <a:pt x="429" y="1115"/>
                    </a:lnTo>
                    <a:lnTo>
                      <a:pt x="422" y="1117"/>
                    </a:lnTo>
                    <a:lnTo>
                      <a:pt x="422" y="1117"/>
                    </a:lnTo>
                    <a:lnTo>
                      <a:pt x="417" y="1115"/>
                    </a:lnTo>
                    <a:lnTo>
                      <a:pt x="412" y="1112"/>
                    </a:lnTo>
                    <a:lnTo>
                      <a:pt x="408" y="1107"/>
                    </a:lnTo>
                    <a:lnTo>
                      <a:pt x="407" y="1102"/>
                    </a:lnTo>
                    <a:lnTo>
                      <a:pt x="407" y="1102"/>
                    </a:lnTo>
                    <a:lnTo>
                      <a:pt x="408" y="1095"/>
                    </a:lnTo>
                    <a:lnTo>
                      <a:pt x="412" y="1090"/>
                    </a:lnTo>
                    <a:lnTo>
                      <a:pt x="417" y="1086"/>
                    </a:lnTo>
                    <a:lnTo>
                      <a:pt x="422" y="1085"/>
                    </a:lnTo>
                    <a:lnTo>
                      <a:pt x="422" y="1085"/>
                    </a:lnTo>
                    <a:close/>
                    <a:moveTo>
                      <a:pt x="364" y="1085"/>
                    </a:moveTo>
                    <a:lnTo>
                      <a:pt x="364" y="1085"/>
                    </a:lnTo>
                    <a:lnTo>
                      <a:pt x="364" y="1085"/>
                    </a:lnTo>
                    <a:lnTo>
                      <a:pt x="371" y="1086"/>
                    </a:lnTo>
                    <a:lnTo>
                      <a:pt x="374" y="1090"/>
                    </a:lnTo>
                    <a:lnTo>
                      <a:pt x="378" y="1095"/>
                    </a:lnTo>
                    <a:lnTo>
                      <a:pt x="380" y="1102"/>
                    </a:lnTo>
                    <a:lnTo>
                      <a:pt x="380" y="1102"/>
                    </a:lnTo>
                    <a:lnTo>
                      <a:pt x="378" y="1107"/>
                    </a:lnTo>
                    <a:lnTo>
                      <a:pt x="374" y="1112"/>
                    </a:lnTo>
                    <a:lnTo>
                      <a:pt x="371" y="1115"/>
                    </a:lnTo>
                    <a:lnTo>
                      <a:pt x="364" y="1117"/>
                    </a:lnTo>
                    <a:lnTo>
                      <a:pt x="364" y="1117"/>
                    </a:lnTo>
                    <a:lnTo>
                      <a:pt x="357" y="1115"/>
                    </a:lnTo>
                    <a:lnTo>
                      <a:pt x="354" y="1112"/>
                    </a:lnTo>
                    <a:lnTo>
                      <a:pt x="351" y="1107"/>
                    </a:lnTo>
                    <a:lnTo>
                      <a:pt x="349" y="1102"/>
                    </a:lnTo>
                    <a:lnTo>
                      <a:pt x="349" y="1102"/>
                    </a:lnTo>
                    <a:lnTo>
                      <a:pt x="351" y="1095"/>
                    </a:lnTo>
                    <a:lnTo>
                      <a:pt x="354" y="1090"/>
                    </a:lnTo>
                    <a:lnTo>
                      <a:pt x="357" y="1086"/>
                    </a:lnTo>
                    <a:lnTo>
                      <a:pt x="364" y="1085"/>
                    </a:lnTo>
                    <a:lnTo>
                      <a:pt x="364" y="1085"/>
                    </a:lnTo>
                    <a:close/>
                    <a:moveTo>
                      <a:pt x="306" y="1085"/>
                    </a:moveTo>
                    <a:lnTo>
                      <a:pt x="306" y="1085"/>
                    </a:lnTo>
                    <a:lnTo>
                      <a:pt x="306" y="1085"/>
                    </a:lnTo>
                    <a:lnTo>
                      <a:pt x="311" y="1086"/>
                    </a:lnTo>
                    <a:lnTo>
                      <a:pt x="317" y="1090"/>
                    </a:lnTo>
                    <a:lnTo>
                      <a:pt x="320" y="1095"/>
                    </a:lnTo>
                    <a:lnTo>
                      <a:pt x="322" y="1102"/>
                    </a:lnTo>
                    <a:lnTo>
                      <a:pt x="322" y="1102"/>
                    </a:lnTo>
                    <a:lnTo>
                      <a:pt x="320" y="1107"/>
                    </a:lnTo>
                    <a:lnTo>
                      <a:pt x="317" y="1112"/>
                    </a:lnTo>
                    <a:lnTo>
                      <a:pt x="311" y="1115"/>
                    </a:lnTo>
                    <a:lnTo>
                      <a:pt x="306" y="1117"/>
                    </a:lnTo>
                    <a:lnTo>
                      <a:pt x="306" y="1117"/>
                    </a:lnTo>
                    <a:lnTo>
                      <a:pt x="300" y="1115"/>
                    </a:lnTo>
                    <a:lnTo>
                      <a:pt x="294" y="1112"/>
                    </a:lnTo>
                    <a:lnTo>
                      <a:pt x="291" y="1107"/>
                    </a:lnTo>
                    <a:lnTo>
                      <a:pt x="291" y="1102"/>
                    </a:lnTo>
                    <a:lnTo>
                      <a:pt x="291" y="1102"/>
                    </a:lnTo>
                    <a:lnTo>
                      <a:pt x="291" y="1095"/>
                    </a:lnTo>
                    <a:lnTo>
                      <a:pt x="294" y="1090"/>
                    </a:lnTo>
                    <a:lnTo>
                      <a:pt x="300" y="1086"/>
                    </a:lnTo>
                    <a:lnTo>
                      <a:pt x="306" y="1085"/>
                    </a:lnTo>
                    <a:lnTo>
                      <a:pt x="306" y="1085"/>
                    </a:lnTo>
                    <a:close/>
                    <a:moveTo>
                      <a:pt x="598" y="1042"/>
                    </a:moveTo>
                    <a:lnTo>
                      <a:pt x="598" y="1042"/>
                    </a:lnTo>
                    <a:lnTo>
                      <a:pt x="598" y="1042"/>
                    </a:lnTo>
                    <a:lnTo>
                      <a:pt x="603" y="1042"/>
                    </a:lnTo>
                    <a:lnTo>
                      <a:pt x="608" y="1045"/>
                    </a:lnTo>
                    <a:lnTo>
                      <a:pt x="611" y="1051"/>
                    </a:lnTo>
                    <a:lnTo>
                      <a:pt x="613" y="1057"/>
                    </a:lnTo>
                    <a:lnTo>
                      <a:pt x="613" y="1057"/>
                    </a:lnTo>
                    <a:lnTo>
                      <a:pt x="611" y="1064"/>
                    </a:lnTo>
                    <a:lnTo>
                      <a:pt x="608" y="1069"/>
                    </a:lnTo>
                    <a:lnTo>
                      <a:pt x="603" y="1073"/>
                    </a:lnTo>
                    <a:lnTo>
                      <a:pt x="598" y="1074"/>
                    </a:lnTo>
                    <a:lnTo>
                      <a:pt x="598" y="1074"/>
                    </a:lnTo>
                    <a:lnTo>
                      <a:pt x="591" y="1073"/>
                    </a:lnTo>
                    <a:lnTo>
                      <a:pt x="587" y="1069"/>
                    </a:lnTo>
                    <a:lnTo>
                      <a:pt x="584" y="1064"/>
                    </a:lnTo>
                    <a:lnTo>
                      <a:pt x="582" y="1057"/>
                    </a:lnTo>
                    <a:lnTo>
                      <a:pt x="582" y="1057"/>
                    </a:lnTo>
                    <a:lnTo>
                      <a:pt x="584" y="1051"/>
                    </a:lnTo>
                    <a:lnTo>
                      <a:pt x="587" y="1045"/>
                    </a:lnTo>
                    <a:lnTo>
                      <a:pt x="591" y="1042"/>
                    </a:lnTo>
                    <a:lnTo>
                      <a:pt x="598" y="1042"/>
                    </a:lnTo>
                    <a:lnTo>
                      <a:pt x="598" y="1042"/>
                    </a:lnTo>
                    <a:close/>
                    <a:moveTo>
                      <a:pt x="540" y="1042"/>
                    </a:moveTo>
                    <a:lnTo>
                      <a:pt x="540" y="1042"/>
                    </a:lnTo>
                    <a:lnTo>
                      <a:pt x="540" y="1042"/>
                    </a:lnTo>
                    <a:lnTo>
                      <a:pt x="545" y="1042"/>
                    </a:lnTo>
                    <a:lnTo>
                      <a:pt x="550" y="1045"/>
                    </a:lnTo>
                    <a:lnTo>
                      <a:pt x="553" y="1051"/>
                    </a:lnTo>
                    <a:lnTo>
                      <a:pt x="555" y="1057"/>
                    </a:lnTo>
                    <a:lnTo>
                      <a:pt x="555" y="1057"/>
                    </a:lnTo>
                    <a:lnTo>
                      <a:pt x="553" y="1064"/>
                    </a:lnTo>
                    <a:lnTo>
                      <a:pt x="550" y="1069"/>
                    </a:lnTo>
                    <a:lnTo>
                      <a:pt x="545" y="1073"/>
                    </a:lnTo>
                    <a:lnTo>
                      <a:pt x="540" y="1074"/>
                    </a:lnTo>
                    <a:lnTo>
                      <a:pt x="540" y="1074"/>
                    </a:lnTo>
                    <a:lnTo>
                      <a:pt x="533" y="1073"/>
                    </a:lnTo>
                    <a:lnTo>
                      <a:pt x="528" y="1069"/>
                    </a:lnTo>
                    <a:lnTo>
                      <a:pt x="524" y="1064"/>
                    </a:lnTo>
                    <a:lnTo>
                      <a:pt x="524" y="1057"/>
                    </a:lnTo>
                    <a:lnTo>
                      <a:pt x="524" y="1057"/>
                    </a:lnTo>
                    <a:lnTo>
                      <a:pt x="524" y="1051"/>
                    </a:lnTo>
                    <a:lnTo>
                      <a:pt x="528" y="1045"/>
                    </a:lnTo>
                    <a:lnTo>
                      <a:pt x="533" y="1042"/>
                    </a:lnTo>
                    <a:lnTo>
                      <a:pt x="540" y="1042"/>
                    </a:lnTo>
                    <a:lnTo>
                      <a:pt x="540" y="1042"/>
                    </a:lnTo>
                    <a:close/>
                    <a:moveTo>
                      <a:pt x="422" y="1042"/>
                    </a:moveTo>
                    <a:lnTo>
                      <a:pt x="422" y="1042"/>
                    </a:lnTo>
                    <a:lnTo>
                      <a:pt x="422" y="1042"/>
                    </a:lnTo>
                    <a:lnTo>
                      <a:pt x="429" y="1042"/>
                    </a:lnTo>
                    <a:lnTo>
                      <a:pt x="434" y="1045"/>
                    </a:lnTo>
                    <a:lnTo>
                      <a:pt x="437" y="1051"/>
                    </a:lnTo>
                    <a:lnTo>
                      <a:pt x="437" y="1057"/>
                    </a:lnTo>
                    <a:lnTo>
                      <a:pt x="437" y="1057"/>
                    </a:lnTo>
                    <a:lnTo>
                      <a:pt x="437" y="1064"/>
                    </a:lnTo>
                    <a:lnTo>
                      <a:pt x="434" y="1069"/>
                    </a:lnTo>
                    <a:lnTo>
                      <a:pt x="429" y="1073"/>
                    </a:lnTo>
                    <a:lnTo>
                      <a:pt x="422" y="1074"/>
                    </a:lnTo>
                    <a:lnTo>
                      <a:pt x="422" y="1074"/>
                    </a:lnTo>
                    <a:lnTo>
                      <a:pt x="417" y="1073"/>
                    </a:lnTo>
                    <a:lnTo>
                      <a:pt x="412" y="1069"/>
                    </a:lnTo>
                    <a:lnTo>
                      <a:pt x="408" y="1064"/>
                    </a:lnTo>
                    <a:lnTo>
                      <a:pt x="407" y="1057"/>
                    </a:lnTo>
                    <a:lnTo>
                      <a:pt x="407" y="1057"/>
                    </a:lnTo>
                    <a:lnTo>
                      <a:pt x="408" y="1051"/>
                    </a:lnTo>
                    <a:lnTo>
                      <a:pt x="412" y="1045"/>
                    </a:lnTo>
                    <a:lnTo>
                      <a:pt x="417" y="1042"/>
                    </a:lnTo>
                    <a:lnTo>
                      <a:pt x="422" y="1042"/>
                    </a:lnTo>
                    <a:lnTo>
                      <a:pt x="422" y="1042"/>
                    </a:lnTo>
                    <a:close/>
                    <a:moveTo>
                      <a:pt x="364" y="1042"/>
                    </a:moveTo>
                    <a:lnTo>
                      <a:pt x="364" y="1042"/>
                    </a:lnTo>
                    <a:lnTo>
                      <a:pt x="364" y="1042"/>
                    </a:lnTo>
                    <a:lnTo>
                      <a:pt x="371" y="1042"/>
                    </a:lnTo>
                    <a:lnTo>
                      <a:pt x="374" y="1045"/>
                    </a:lnTo>
                    <a:lnTo>
                      <a:pt x="378" y="1051"/>
                    </a:lnTo>
                    <a:lnTo>
                      <a:pt x="380" y="1057"/>
                    </a:lnTo>
                    <a:lnTo>
                      <a:pt x="380" y="1057"/>
                    </a:lnTo>
                    <a:lnTo>
                      <a:pt x="378" y="1064"/>
                    </a:lnTo>
                    <a:lnTo>
                      <a:pt x="374" y="1069"/>
                    </a:lnTo>
                    <a:lnTo>
                      <a:pt x="371" y="1073"/>
                    </a:lnTo>
                    <a:lnTo>
                      <a:pt x="364" y="1074"/>
                    </a:lnTo>
                    <a:lnTo>
                      <a:pt x="364" y="1074"/>
                    </a:lnTo>
                    <a:lnTo>
                      <a:pt x="357" y="1073"/>
                    </a:lnTo>
                    <a:lnTo>
                      <a:pt x="354" y="1069"/>
                    </a:lnTo>
                    <a:lnTo>
                      <a:pt x="351" y="1064"/>
                    </a:lnTo>
                    <a:lnTo>
                      <a:pt x="349" y="1057"/>
                    </a:lnTo>
                    <a:lnTo>
                      <a:pt x="349" y="1057"/>
                    </a:lnTo>
                    <a:lnTo>
                      <a:pt x="351" y="1051"/>
                    </a:lnTo>
                    <a:lnTo>
                      <a:pt x="354" y="1045"/>
                    </a:lnTo>
                    <a:lnTo>
                      <a:pt x="357" y="1042"/>
                    </a:lnTo>
                    <a:lnTo>
                      <a:pt x="364" y="1042"/>
                    </a:lnTo>
                    <a:lnTo>
                      <a:pt x="364" y="1042"/>
                    </a:lnTo>
                    <a:close/>
                    <a:moveTo>
                      <a:pt x="306" y="1042"/>
                    </a:moveTo>
                    <a:lnTo>
                      <a:pt x="306" y="1042"/>
                    </a:lnTo>
                    <a:lnTo>
                      <a:pt x="306" y="1042"/>
                    </a:lnTo>
                    <a:lnTo>
                      <a:pt x="311" y="1042"/>
                    </a:lnTo>
                    <a:lnTo>
                      <a:pt x="317" y="1045"/>
                    </a:lnTo>
                    <a:lnTo>
                      <a:pt x="320" y="1051"/>
                    </a:lnTo>
                    <a:lnTo>
                      <a:pt x="322" y="1057"/>
                    </a:lnTo>
                    <a:lnTo>
                      <a:pt x="322" y="1057"/>
                    </a:lnTo>
                    <a:lnTo>
                      <a:pt x="320" y="1064"/>
                    </a:lnTo>
                    <a:lnTo>
                      <a:pt x="317" y="1069"/>
                    </a:lnTo>
                    <a:lnTo>
                      <a:pt x="311" y="1073"/>
                    </a:lnTo>
                    <a:lnTo>
                      <a:pt x="306" y="1074"/>
                    </a:lnTo>
                    <a:lnTo>
                      <a:pt x="306" y="1074"/>
                    </a:lnTo>
                    <a:lnTo>
                      <a:pt x="300" y="1073"/>
                    </a:lnTo>
                    <a:lnTo>
                      <a:pt x="294" y="1069"/>
                    </a:lnTo>
                    <a:lnTo>
                      <a:pt x="291" y="1064"/>
                    </a:lnTo>
                    <a:lnTo>
                      <a:pt x="291" y="1057"/>
                    </a:lnTo>
                    <a:lnTo>
                      <a:pt x="291" y="1057"/>
                    </a:lnTo>
                    <a:lnTo>
                      <a:pt x="291" y="1051"/>
                    </a:lnTo>
                    <a:lnTo>
                      <a:pt x="294" y="1045"/>
                    </a:lnTo>
                    <a:lnTo>
                      <a:pt x="300" y="1042"/>
                    </a:lnTo>
                    <a:lnTo>
                      <a:pt x="306" y="1042"/>
                    </a:lnTo>
                    <a:lnTo>
                      <a:pt x="306" y="1042"/>
                    </a:lnTo>
                    <a:close/>
                    <a:moveTo>
                      <a:pt x="540" y="998"/>
                    </a:moveTo>
                    <a:lnTo>
                      <a:pt x="540" y="998"/>
                    </a:lnTo>
                    <a:lnTo>
                      <a:pt x="540" y="998"/>
                    </a:lnTo>
                    <a:lnTo>
                      <a:pt x="545" y="999"/>
                    </a:lnTo>
                    <a:lnTo>
                      <a:pt x="550" y="1003"/>
                    </a:lnTo>
                    <a:lnTo>
                      <a:pt x="553" y="1008"/>
                    </a:lnTo>
                    <a:lnTo>
                      <a:pt x="555" y="1015"/>
                    </a:lnTo>
                    <a:lnTo>
                      <a:pt x="555" y="1015"/>
                    </a:lnTo>
                    <a:lnTo>
                      <a:pt x="553" y="1020"/>
                    </a:lnTo>
                    <a:lnTo>
                      <a:pt x="550" y="1025"/>
                    </a:lnTo>
                    <a:lnTo>
                      <a:pt x="545" y="1028"/>
                    </a:lnTo>
                    <a:lnTo>
                      <a:pt x="540" y="1030"/>
                    </a:lnTo>
                    <a:lnTo>
                      <a:pt x="540" y="1030"/>
                    </a:lnTo>
                    <a:lnTo>
                      <a:pt x="533" y="1028"/>
                    </a:lnTo>
                    <a:lnTo>
                      <a:pt x="528" y="1025"/>
                    </a:lnTo>
                    <a:lnTo>
                      <a:pt x="524" y="1020"/>
                    </a:lnTo>
                    <a:lnTo>
                      <a:pt x="524" y="1015"/>
                    </a:lnTo>
                    <a:lnTo>
                      <a:pt x="524" y="1015"/>
                    </a:lnTo>
                    <a:lnTo>
                      <a:pt x="524" y="1008"/>
                    </a:lnTo>
                    <a:lnTo>
                      <a:pt x="528" y="1003"/>
                    </a:lnTo>
                    <a:lnTo>
                      <a:pt x="533" y="999"/>
                    </a:lnTo>
                    <a:lnTo>
                      <a:pt x="540" y="998"/>
                    </a:lnTo>
                    <a:lnTo>
                      <a:pt x="540" y="998"/>
                    </a:lnTo>
                    <a:close/>
                    <a:moveTo>
                      <a:pt x="422" y="998"/>
                    </a:moveTo>
                    <a:lnTo>
                      <a:pt x="422" y="998"/>
                    </a:lnTo>
                    <a:lnTo>
                      <a:pt x="422" y="998"/>
                    </a:lnTo>
                    <a:lnTo>
                      <a:pt x="429" y="999"/>
                    </a:lnTo>
                    <a:lnTo>
                      <a:pt x="434" y="1003"/>
                    </a:lnTo>
                    <a:lnTo>
                      <a:pt x="437" y="1008"/>
                    </a:lnTo>
                    <a:lnTo>
                      <a:pt x="437" y="1015"/>
                    </a:lnTo>
                    <a:lnTo>
                      <a:pt x="437" y="1015"/>
                    </a:lnTo>
                    <a:lnTo>
                      <a:pt x="437" y="1020"/>
                    </a:lnTo>
                    <a:lnTo>
                      <a:pt x="434" y="1025"/>
                    </a:lnTo>
                    <a:lnTo>
                      <a:pt x="429" y="1028"/>
                    </a:lnTo>
                    <a:lnTo>
                      <a:pt x="422" y="1030"/>
                    </a:lnTo>
                    <a:lnTo>
                      <a:pt x="422" y="1030"/>
                    </a:lnTo>
                    <a:lnTo>
                      <a:pt x="417" y="1028"/>
                    </a:lnTo>
                    <a:lnTo>
                      <a:pt x="412" y="1025"/>
                    </a:lnTo>
                    <a:lnTo>
                      <a:pt x="408" y="1020"/>
                    </a:lnTo>
                    <a:lnTo>
                      <a:pt x="407" y="1015"/>
                    </a:lnTo>
                    <a:lnTo>
                      <a:pt x="407" y="1015"/>
                    </a:lnTo>
                    <a:lnTo>
                      <a:pt x="408" y="1008"/>
                    </a:lnTo>
                    <a:lnTo>
                      <a:pt x="412" y="1003"/>
                    </a:lnTo>
                    <a:lnTo>
                      <a:pt x="417" y="999"/>
                    </a:lnTo>
                    <a:lnTo>
                      <a:pt x="422" y="998"/>
                    </a:lnTo>
                    <a:lnTo>
                      <a:pt x="422" y="998"/>
                    </a:lnTo>
                    <a:close/>
                    <a:moveTo>
                      <a:pt x="364" y="998"/>
                    </a:moveTo>
                    <a:lnTo>
                      <a:pt x="364" y="998"/>
                    </a:lnTo>
                    <a:lnTo>
                      <a:pt x="364" y="998"/>
                    </a:lnTo>
                    <a:lnTo>
                      <a:pt x="371" y="999"/>
                    </a:lnTo>
                    <a:lnTo>
                      <a:pt x="374" y="1003"/>
                    </a:lnTo>
                    <a:lnTo>
                      <a:pt x="378" y="1008"/>
                    </a:lnTo>
                    <a:lnTo>
                      <a:pt x="380" y="1015"/>
                    </a:lnTo>
                    <a:lnTo>
                      <a:pt x="380" y="1015"/>
                    </a:lnTo>
                    <a:lnTo>
                      <a:pt x="378" y="1020"/>
                    </a:lnTo>
                    <a:lnTo>
                      <a:pt x="374" y="1025"/>
                    </a:lnTo>
                    <a:lnTo>
                      <a:pt x="371" y="1028"/>
                    </a:lnTo>
                    <a:lnTo>
                      <a:pt x="364" y="1030"/>
                    </a:lnTo>
                    <a:lnTo>
                      <a:pt x="364" y="1030"/>
                    </a:lnTo>
                    <a:lnTo>
                      <a:pt x="357" y="1028"/>
                    </a:lnTo>
                    <a:lnTo>
                      <a:pt x="354" y="1025"/>
                    </a:lnTo>
                    <a:lnTo>
                      <a:pt x="351" y="1020"/>
                    </a:lnTo>
                    <a:lnTo>
                      <a:pt x="349" y="1015"/>
                    </a:lnTo>
                    <a:lnTo>
                      <a:pt x="349" y="1015"/>
                    </a:lnTo>
                    <a:lnTo>
                      <a:pt x="351" y="1008"/>
                    </a:lnTo>
                    <a:lnTo>
                      <a:pt x="354" y="1003"/>
                    </a:lnTo>
                    <a:lnTo>
                      <a:pt x="357" y="999"/>
                    </a:lnTo>
                    <a:lnTo>
                      <a:pt x="364" y="998"/>
                    </a:lnTo>
                    <a:lnTo>
                      <a:pt x="364" y="998"/>
                    </a:lnTo>
                    <a:close/>
                    <a:moveTo>
                      <a:pt x="306" y="998"/>
                    </a:moveTo>
                    <a:lnTo>
                      <a:pt x="306" y="998"/>
                    </a:lnTo>
                    <a:lnTo>
                      <a:pt x="306" y="998"/>
                    </a:lnTo>
                    <a:lnTo>
                      <a:pt x="311" y="999"/>
                    </a:lnTo>
                    <a:lnTo>
                      <a:pt x="317" y="1003"/>
                    </a:lnTo>
                    <a:lnTo>
                      <a:pt x="320" y="1008"/>
                    </a:lnTo>
                    <a:lnTo>
                      <a:pt x="322" y="1015"/>
                    </a:lnTo>
                    <a:lnTo>
                      <a:pt x="322" y="1015"/>
                    </a:lnTo>
                    <a:lnTo>
                      <a:pt x="320" y="1020"/>
                    </a:lnTo>
                    <a:lnTo>
                      <a:pt x="317" y="1025"/>
                    </a:lnTo>
                    <a:lnTo>
                      <a:pt x="311" y="1028"/>
                    </a:lnTo>
                    <a:lnTo>
                      <a:pt x="306" y="1030"/>
                    </a:lnTo>
                    <a:lnTo>
                      <a:pt x="306" y="1030"/>
                    </a:lnTo>
                    <a:lnTo>
                      <a:pt x="300" y="1028"/>
                    </a:lnTo>
                    <a:lnTo>
                      <a:pt x="294" y="1025"/>
                    </a:lnTo>
                    <a:lnTo>
                      <a:pt x="291" y="1020"/>
                    </a:lnTo>
                    <a:lnTo>
                      <a:pt x="291" y="1015"/>
                    </a:lnTo>
                    <a:lnTo>
                      <a:pt x="291" y="1015"/>
                    </a:lnTo>
                    <a:lnTo>
                      <a:pt x="291" y="1008"/>
                    </a:lnTo>
                    <a:lnTo>
                      <a:pt x="294" y="1003"/>
                    </a:lnTo>
                    <a:lnTo>
                      <a:pt x="300" y="999"/>
                    </a:lnTo>
                    <a:lnTo>
                      <a:pt x="306" y="998"/>
                    </a:lnTo>
                    <a:lnTo>
                      <a:pt x="306" y="998"/>
                    </a:lnTo>
                    <a:close/>
                    <a:moveTo>
                      <a:pt x="540" y="955"/>
                    </a:moveTo>
                    <a:lnTo>
                      <a:pt x="540" y="955"/>
                    </a:lnTo>
                    <a:lnTo>
                      <a:pt x="540" y="955"/>
                    </a:lnTo>
                    <a:lnTo>
                      <a:pt x="545" y="955"/>
                    </a:lnTo>
                    <a:lnTo>
                      <a:pt x="550" y="959"/>
                    </a:lnTo>
                    <a:lnTo>
                      <a:pt x="553" y="965"/>
                    </a:lnTo>
                    <a:lnTo>
                      <a:pt x="555" y="970"/>
                    </a:lnTo>
                    <a:lnTo>
                      <a:pt x="555" y="970"/>
                    </a:lnTo>
                    <a:lnTo>
                      <a:pt x="553" y="977"/>
                    </a:lnTo>
                    <a:lnTo>
                      <a:pt x="550" y="982"/>
                    </a:lnTo>
                    <a:lnTo>
                      <a:pt x="545" y="986"/>
                    </a:lnTo>
                    <a:lnTo>
                      <a:pt x="540" y="988"/>
                    </a:lnTo>
                    <a:lnTo>
                      <a:pt x="540" y="988"/>
                    </a:lnTo>
                    <a:lnTo>
                      <a:pt x="533" y="986"/>
                    </a:lnTo>
                    <a:lnTo>
                      <a:pt x="528" y="982"/>
                    </a:lnTo>
                    <a:lnTo>
                      <a:pt x="524" y="977"/>
                    </a:lnTo>
                    <a:lnTo>
                      <a:pt x="524" y="970"/>
                    </a:lnTo>
                    <a:lnTo>
                      <a:pt x="524" y="970"/>
                    </a:lnTo>
                    <a:lnTo>
                      <a:pt x="524" y="965"/>
                    </a:lnTo>
                    <a:lnTo>
                      <a:pt x="528" y="959"/>
                    </a:lnTo>
                    <a:lnTo>
                      <a:pt x="533" y="955"/>
                    </a:lnTo>
                    <a:lnTo>
                      <a:pt x="540" y="955"/>
                    </a:lnTo>
                    <a:lnTo>
                      <a:pt x="540" y="955"/>
                    </a:lnTo>
                    <a:close/>
                    <a:moveTo>
                      <a:pt x="480" y="955"/>
                    </a:moveTo>
                    <a:lnTo>
                      <a:pt x="480" y="955"/>
                    </a:lnTo>
                    <a:lnTo>
                      <a:pt x="480" y="955"/>
                    </a:lnTo>
                    <a:lnTo>
                      <a:pt x="487" y="955"/>
                    </a:lnTo>
                    <a:lnTo>
                      <a:pt x="492" y="959"/>
                    </a:lnTo>
                    <a:lnTo>
                      <a:pt x="495" y="965"/>
                    </a:lnTo>
                    <a:lnTo>
                      <a:pt x="497" y="970"/>
                    </a:lnTo>
                    <a:lnTo>
                      <a:pt x="497" y="970"/>
                    </a:lnTo>
                    <a:lnTo>
                      <a:pt x="495" y="977"/>
                    </a:lnTo>
                    <a:lnTo>
                      <a:pt x="492" y="982"/>
                    </a:lnTo>
                    <a:lnTo>
                      <a:pt x="487" y="986"/>
                    </a:lnTo>
                    <a:lnTo>
                      <a:pt x="480" y="988"/>
                    </a:lnTo>
                    <a:lnTo>
                      <a:pt x="480" y="988"/>
                    </a:lnTo>
                    <a:lnTo>
                      <a:pt x="475" y="986"/>
                    </a:lnTo>
                    <a:lnTo>
                      <a:pt x="470" y="982"/>
                    </a:lnTo>
                    <a:lnTo>
                      <a:pt x="466" y="977"/>
                    </a:lnTo>
                    <a:lnTo>
                      <a:pt x="465" y="970"/>
                    </a:lnTo>
                    <a:lnTo>
                      <a:pt x="465" y="970"/>
                    </a:lnTo>
                    <a:lnTo>
                      <a:pt x="466" y="965"/>
                    </a:lnTo>
                    <a:lnTo>
                      <a:pt x="470" y="959"/>
                    </a:lnTo>
                    <a:lnTo>
                      <a:pt x="475" y="955"/>
                    </a:lnTo>
                    <a:lnTo>
                      <a:pt x="480" y="955"/>
                    </a:lnTo>
                    <a:lnTo>
                      <a:pt x="480" y="955"/>
                    </a:lnTo>
                    <a:close/>
                    <a:moveTo>
                      <a:pt x="364" y="955"/>
                    </a:moveTo>
                    <a:lnTo>
                      <a:pt x="364" y="955"/>
                    </a:lnTo>
                    <a:lnTo>
                      <a:pt x="364" y="955"/>
                    </a:lnTo>
                    <a:lnTo>
                      <a:pt x="371" y="955"/>
                    </a:lnTo>
                    <a:lnTo>
                      <a:pt x="374" y="959"/>
                    </a:lnTo>
                    <a:lnTo>
                      <a:pt x="378" y="965"/>
                    </a:lnTo>
                    <a:lnTo>
                      <a:pt x="380" y="970"/>
                    </a:lnTo>
                    <a:lnTo>
                      <a:pt x="380" y="970"/>
                    </a:lnTo>
                    <a:lnTo>
                      <a:pt x="378" y="977"/>
                    </a:lnTo>
                    <a:lnTo>
                      <a:pt x="374" y="982"/>
                    </a:lnTo>
                    <a:lnTo>
                      <a:pt x="371" y="986"/>
                    </a:lnTo>
                    <a:lnTo>
                      <a:pt x="364" y="988"/>
                    </a:lnTo>
                    <a:lnTo>
                      <a:pt x="364" y="988"/>
                    </a:lnTo>
                    <a:lnTo>
                      <a:pt x="357" y="986"/>
                    </a:lnTo>
                    <a:lnTo>
                      <a:pt x="354" y="982"/>
                    </a:lnTo>
                    <a:lnTo>
                      <a:pt x="351" y="977"/>
                    </a:lnTo>
                    <a:lnTo>
                      <a:pt x="349" y="970"/>
                    </a:lnTo>
                    <a:lnTo>
                      <a:pt x="349" y="970"/>
                    </a:lnTo>
                    <a:lnTo>
                      <a:pt x="351" y="965"/>
                    </a:lnTo>
                    <a:lnTo>
                      <a:pt x="354" y="959"/>
                    </a:lnTo>
                    <a:lnTo>
                      <a:pt x="357" y="955"/>
                    </a:lnTo>
                    <a:lnTo>
                      <a:pt x="364" y="955"/>
                    </a:lnTo>
                    <a:lnTo>
                      <a:pt x="364" y="955"/>
                    </a:lnTo>
                    <a:close/>
                    <a:moveTo>
                      <a:pt x="306" y="955"/>
                    </a:moveTo>
                    <a:lnTo>
                      <a:pt x="306" y="955"/>
                    </a:lnTo>
                    <a:lnTo>
                      <a:pt x="306" y="955"/>
                    </a:lnTo>
                    <a:lnTo>
                      <a:pt x="311" y="955"/>
                    </a:lnTo>
                    <a:lnTo>
                      <a:pt x="317" y="959"/>
                    </a:lnTo>
                    <a:lnTo>
                      <a:pt x="320" y="965"/>
                    </a:lnTo>
                    <a:lnTo>
                      <a:pt x="322" y="970"/>
                    </a:lnTo>
                    <a:lnTo>
                      <a:pt x="322" y="970"/>
                    </a:lnTo>
                    <a:lnTo>
                      <a:pt x="320" y="977"/>
                    </a:lnTo>
                    <a:lnTo>
                      <a:pt x="317" y="982"/>
                    </a:lnTo>
                    <a:lnTo>
                      <a:pt x="311" y="986"/>
                    </a:lnTo>
                    <a:lnTo>
                      <a:pt x="306" y="988"/>
                    </a:lnTo>
                    <a:lnTo>
                      <a:pt x="306" y="988"/>
                    </a:lnTo>
                    <a:lnTo>
                      <a:pt x="300" y="986"/>
                    </a:lnTo>
                    <a:lnTo>
                      <a:pt x="294" y="982"/>
                    </a:lnTo>
                    <a:lnTo>
                      <a:pt x="291" y="977"/>
                    </a:lnTo>
                    <a:lnTo>
                      <a:pt x="291" y="970"/>
                    </a:lnTo>
                    <a:lnTo>
                      <a:pt x="291" y="970"/>
                    </a:lnTo>
                    <a:lnTo>
                      <a:pt x="291" y="965"/>
                    </a:lnTo>
                    <a:lnTo>
                      <a:pt x="294" y="959"/>
                    </a:lnTo>
                    <a:lnTo>
                      <a:pt x="300" y="955"/>
                    </a:lnTo>
                    <a:lnTo>
                      <a:pt x="306" y="955"/>
                    </a:lnTo>
                    <a:lnTo>
                      <a:pt x="306" y="955"/>
                    </a:lnTo>
                    <a:close/>
                    <a:moveTo>
                      <a:pt x="540" y="911"/>
                    </a:moveTo>
                    <a:lnTo>
                      <a:pt x="540" y="911"/>
                    </a:lnTo>
                    <a:lnTo>
                      <a:pt x="540" y="911"/>
                    </a:lnTo>
                    <a:lnTo>
                      <a:pt x="545" y="913"/>
                    </a:lnTo>
                    <a:lnTo>
                      <a:pt x="550" y="916"/>
                    </a:lnTo>
                    <a:lnTo>
                      <a:pt x="553" y="921"/>
                    </a:lnTo>
                    <a:lnTo>
                      <a:pt x="555" y="928"/>
                    </a:lnTo>
                    <a:lnTo>
                      <a:pt x="555" y="928"/>
                    </a:lnTo>
                    <a:lnTo>
                      <a:pt x="553" y="933"/>
                    </a:lnTo>
                    <a:lnTo>
                      <a:pt x="550" y="938"/>
                    </a:lnTo>
                    <a:lnTo>
                      <a:pt x="545" y="942"/>
                    </a:lnTo>
                    <a:lnTo>
                      <a:pt x="540" y="943"/>
                    </a:lnTo>
                    <a:lnTo>
                      <a:pt x="540" y="943"/>
                    </a:lnTo>
                    <a:lnTo>
                      <a:pt x="533" y="942"/>
                    </a:lnTo>
                    <a:lnTo>
                      <a:pt x="528" y="938"/>
                    </a:lnTo>
                    <a:lnTo>
                      <a:pt x="524" y="933"/>
                    </a:lnTo>
                    <a:lnTo>
                      <a:pt x="524" y="928"/>
                    </a:lnTo>
                    <a:lnTo>
                      <a:pt x="524" y="928"/>
                    </a:lnTo>
                    <a:lnTo>
                      <a:pt x="524" y="921"/>
                    </a:lnTo>
                    <a:lnTo>
                      <a:pt x="528" y="916"/>
                    </a:lnTo>
                    <a:lnTo>
                      <a:pt x="533" y="913"/>
                    </a:lnTo>
                    <a:lnTo>
                      <a:pt x="540" y="911"/>
                    </a:lnTo>
                    <a:lnTo>
                      <a:pt x="540" y="911"/>
                    </a:lnTo>
                    <a:close/>
                    <a:moveTo>
                      <a:pt x="480" y="911"/>
                    </a:moveTo>
                    <a:lnTo>
                      <a:pt x="480" y="911"/>
                    </a:lnTo>
                    <a:lnTo>
                      <a:pt x="480" y="911"/>
                    </a:lnTo>
                    <a:lnTo>
                      <a:pt x="487" y="913"/>
                    </a:lnTo>
                    <a:lnTo>
                      <a:pt x="492" y="916"/>
                    </a:lnTo>
                    <a:lnTo>
                      <a:pt x="495" y="921"/>
                    </a:lnTo>
                    <a:lnTo>
                      <a:pt x="497" y="928"/>
                    </a:lnTo>
                    <a:lnTo>
                      <a:pt x="497" y="928"/>
                    </a:lnTo>
                    <a:lnTo>
                      <a:pt x="495" y="933"/>
                    </a:lnTo>
                    <a:lnTo>
                      <a:pt x="492" y="938"/>
                    </a:lnTo>
                    <a:lnTo>
                      <a:pt x="487" y="942"/>
                    </a:lnTo>
                    <a:lnTo>
                      <a:pt x="480" y="943"/>
                    </a:lnTo>
                    <a:lnTo>
                      <a:pt x="480" y="943"/>
                    </a:lnTo>
                    <a:lnTo>
                      <a:pt x="475" y="942"/>
                    </a:lnTo>
                    <a:lnTo>
                      <a:pt x="470" y="938"/>
                    </a:lnTo>
                    <a:lnTo>
                      <a:pt x="466" y="933"/>
                    </a:lnTo>
                    <a:lnTo>
                      <a:pt x="465" y="928"/>
                    </a:lnTo>
                    <a:lnTo>
                      <a:pt x="465" y="928"/>
                    </a:lnTo>
                    <a:lnTo>
                      <a:pt x="466" y="921"/>
                    </a:lnTo>
                    <a:lnTo>
                      <a:pt x="470" y="916"/>
                    </a:lnTo>
                    <a:lnTo>
                      <a:pt x="475" y="913"/>
                    </a:lnTo>
                    <a:lnTo>
                      <a:pt x="480" y="911"/>
                    </a:lnTo>
                    <a:lnTo>
                      <a:pt x="480" y="911"/>
                    </a:lnTo>
                    <a:close/>
                    <a:moveTo>
                      <a:pt x="364" y="911"/>
                    </a:moveTo>
                    <a:lnTo>
                      <a:pt x="364" y="911"/>
                    </a:lnTo>
                    <a:lnTo>
                      <a:pt x="364" y="911"/>
                    </a:lnTo>
                    <a:lnTo>
                      <a:pt x="371" y="913"/>
                    </a:lnTo>
                    <a:lnTo>
                      <a:pt x="374" y="916"/>
                    </a:lnTo>
                    <a:lnTo>
                      <a:pt x="378" y="921"/>
                    </a:lnTo>
                    <a:lnTo>
                      <a:pt x="380" y="928"/>
                    </a:lnTo>
                    <a:lnTo>
                      <a:pt x="380" y="928"/>
                    </a:lnTo>
                    <a:lnTo>
                      <a:pt x="378" y="933"/>
                    </a:lnTo>
                    <a:lnTo>
                      <a:pt x="374" y="938"/>
                    </a:lnTo>
                    <a:lnTo>
                      <a:pt x="371" y="942"/>
                    </a:lnTo>
                    <a:lnTo>
                      <a:pt x="364" y="943"/>
                    </a:lnTo>
                    <a:lnTo>
                      <a:pt x="364" y="943"/>
                    </a:lnTo>
                    <a:lnTo>
                      <a:pt x="357" y="942"/>
                    </a:lnTo>
                    <a:lnTo>
                      <a:pt x="354" y="938"/>
                    </a:lnTo>
                    <a:lnTo>
                      <a:pt x="351" y="933"/>
                    </a:lnTo>
                    <a:lnTo>
                      <a:pt x="349" y="928"/>
                    </a:lnTo>
                    <a:lnTo>
                      <a:pt x="349" y="928"/>
                    </a:lnTo>
                    <a:lnTo>
                      <a:pt x="351" y="921"/>
                    </a:lnTo>
                    <a:lnTo>
                      <a:pt x="354" y="916"/>
                    </a:lnTo>
                    <a:lnTo>
                      <a:pt x="357" y="913"/>
                    </a:lnTo>
                    <a:lnTo>
                      <a:pt x="364" y="911"/>
                    </a:lnTo>
                    <a:lnTo>
                      <a:pt x="364" y="911"/>
                    </a:lnTo>
                    <a:close/>
                    <a:moveTo>
                      <a:pt x="306" y="911"/>
                    </a:moveTo>
                    <a:lnTo>
                      <a:pt x="306" y="911"/>
                    </a:lnTo>
                    <a:lnTo>
                      <a:pt x="306" y="911"/>
                    </a:lnTo>
                    <a:lnTo>
                      <a:pt x="311" y="913"/>
                    </a:lnTo>
                    <a:lnTo>
                      <a:pt x="317" y="916"/>
                    </a:lnTo>
                    <a:lnTo>
                      <a:pt x="320" y="921"/>
                    </a:lnTo>
                    <a:lnTo>
                      <a:pt x="322" y="928"/>
                    </a:lnTo>
                    <a:lnTo>
                      <a:pt x="322" y="928"/>
                    </a:lnTo>
                    <a:lnTo>
                      <a:pt x="320" y="933"/>
                    </a:lnTo>
                    <a:lnTo>
                      <a:pt x="317" y="938"/>
                    </a:lnTo>
                    <a:lnTo>
                      <a:pt x="311" y="942"/>
                    </a:lnTo>
                    <a:lnTo>
                      <a:pt x="306" y="943"/>
                    </a:lnTo>
                    <a:lnTo>
                      <a:pt x="306" y="943"/>
                    </a:lnTo>
                    <a:lnTo>
                      <a:pt x="300" y="942"/>
                    </a:lnTo>
                    <a:lnTo>
                      <a:pt x="294" y="938"/>
                    </a:lnTo>
                    <a:lnTo>
                      <a:pt x="291" y="933"/>
                    </a:lnTo>
                    <a:lnTo>
                      <a:pt x="291" y="928"/>
                    </a:lnTo>
                    <a:lnTo>
                      <a:pt x="291" y="928"/>
                    </a:lnTo>
                    <a:lnTo>
                      <a:pt x="291" y="921"/>
                    </a:lnTo>
                    <a:lnTo>
                      <a:pt x="294" y="916"/>
                    </a:lnTo>
                    <a:lnTo>
                      <a:pt x="300" y="913"/>
                    </a:lnTo>
                    <a:lnTo>
                      <a:pt x="306" y="911"/>
                    </a:lnTo>
                    <a:lnTo>
                      <a:pt x="306" y="911"/>
                    </a:lnTo>
                    <a:close/>
                    <a:moveTo>
                      <a:pt x="422" y="868"/>
                    </a:moveTo>
                    <a:lnTo>
                      <a:pt x="422" y="868"/>
                    </a:lnTo>
                    <a:lnTo>
                      <a:pt x="422" y="868"/>
                    </a:lnTo>
                    <a:lnTo>
                      <a:pt x="429" y="870"/>
                    </a:lnTo>
                    <a:lnTo>
                      <a:pt x="434" y="873"/>
                    </a:lnTo>
                    <a:lnTo>
                      <a:pt x="437" y="879"/>
                    </a:lnTo>
                    <a:lnTo>
                      <a:pt x="437" y="884"/>
                    </a:lnTo>
                    <a:lnTo>
                      <a:pt x="437" y="884"/>
                    </a:lnTo>
                    <a:lnTo>
                      <a:pt x="437" y="890"/>
                    </a:lnTo>
                    <a:lnTo>
                      <a:pt x="434" y="896"/>
                    </a:lnTo>
                    <a:lnTo>
                      <a:pt x="429" y="899"/>
                    </a:lnTo>
                    <a:lnTo>
                      <a:pt x="422" y="901"/>
                    </a:lnTo>
                    <a:lnTo>
                      <a:pt x="422" y="901"/>
                    </a:lnTo>
                    <a:lnTo>
                      <a:pt x="417" y="899"/>
                    </a:lnTo>
                    <a:lnTo>
                      <a:pt x="412" y="896"/>
                    </a:lnTo>
                    <a:lnTo>
                      <a:pt x="408" y="890"/>
                    </a:lnTo>
                    <a:lnTo>
                      <a:pt x="407" y="884"/>
                    </a:lnTo>
                    <a:lnTo>
                      <a:pt x="407" y="884"/>
                    </a:lnTo>
                    <a:lnTo>
                      <a:pt x="408" y="879"/>
                    </a:lnTo>
                    <a:lnTo>
                      <a:pt x="412" y="873"/>
                    </a:lnTo>
                    <a:lnTo>
                      <a:pt x="417" y="870"/>
                    </a:lnTo>
                    <a:lnTo>
                      <a:pt x="422" y="868"/>
                    </a:lnTo>
                    <a:lnTo>
                      <a:pt x="422" y="868"/>
                    </a:lnTo>
                    <a:close/>
                    <a:moveTo>
                      <a:pt x="364" y="868"/>
                    </a:moveTo>
                    <a:lnTo>
                      <a:pt x="364" y="868"/>
                    </a:lnTo>
                    <a:lnTo>
                      <a:pt x="364" y="868"/>
                    </a:lnTo>
                    <a:lnTo>
                      <a:pt x="371" y="870"/>
                    </a:lnTo>
                    <a:lnTo>
                      <a:pt x="374" y="873"/>
                    </a:lnTo>
                    <a:lnTo>
                      <a:pt x="378" y="879"/>
                    </a:lnTo>
                    <a:lnTo>
                      <a:pt x="380" y="884"/>
                    </a:lnTo>
                    <a:lnTo>
                      <a:pt x="380" y="884"/>
                    </a:lnTo>
                    <a:lnTo>
                      <a:pt x="378" y="890"/>
                    </a:lnTo>
                    <a:lnTo>
                      <a:pt x="374" y="896"/>
                    </a:lnTo>
                    <a:lnTo>
                      <a:pt x="371" y="899"/>
                    </a:lnTo>
                    <a:lnTo>
                      <a:pt x="364" y="901"/>
                    </a:lnTo>
                    <a:lnTo>
                      <a:pt x="364" y="901"/>
                    </a:lnTo>
                    <a:lnTo>
                      <a:pt x="357" y="899"/>
                    </a:lnTo>
                    <a:lnTo>
                      <a:pt x="354" y="896"/>
                    </a:lnTo>
                    <a:lnTo>
                      <a:pt x="351" y="890"/>
                    </a:lnTo>
                    <a:lnTo>
                      <a:pt x="349" y="884"/>
                    </a:lnTo>
                    <a:lnTo>
                      <a:pt x="349" y="884"/>
                    </a:lnTo>
                    <a:lnTo>
                      <a:pt x="351" y="879"/>
                    </a:lnTo>
                    <a:lnTo>
                      <a:pt x="354" y="873"/>
                    </a:lnTo>
                    <a:lnTo>
                      <a:pt x="357" y="870"/>
                    </a:lnTo>
                    <a:lnTo>
                      <a:pt x="364" y="868"/>
                    </a:lnTo>
                    <a:lnTo>
                      <a:pt x="364" y="868"/>
                    </a:lnTo>
                    <a:close/>
                    <a:moveTo>
                      <a:pt x="306" y="868"/>
                    </a:moveTo>
                    <a:lnTo>
                      <a:pt x="306" y="868"/>
                    </a:lnTo>
                    <a:lnTo>
                      <a:pt x="306" y="868"/>
                    </a:lnTo>
                    <a:lnTo>
                      <a:pt x="311" y="870"/>
                    </a:lnTo>
                    <a:lnTo>
                      <a:pt x="317" y="873"/>
                    </a:lnTo>
                    <a:lnTo>
                      <a:pt x="320" y="879"/>
                    </a:lnTo>
                    <a:lnTo>
                      <a:pt x="322" y="884"/>
                    </a:lnTo>
                    <a:lnTo>
                      <a:pt x="322" y="884"/>
                    </a:lnTo>
                    <a:lnTo>
                      <a:pt x="320" y="890"/>
                    </a:lnTo>
                    <a:lnTo>
                      <a:pt x="317" y="896"/>
                    </a:lnTo>
                    <a:lnTo>
                      <a:pt x="311" y="899"/>
                    </a:lnTo>
                    <a:lnTo>
                      <a:pt x="306" y="901"/>
                    </a:lnTo>
                    <a:lnTo>
                      <a:pt x="306" y="901"/>
                    </a:lnTo>
                    <a:lnTo>
                      <a:pt x="300" y="899"/>
                    </a:lnTo>
                    <a:lnTo>
                      <a:pt x="294" y="896"/>
                    </a:lnTo>
                    <a:lnTo>
                      <a:pt x="291" y="890"/>
                    </a:lnTo>
                    <a:lnTo>
                      <a:pt x="291" y="884"/>
                    </a:lnTo>
                    <a:lnTo>
                      <a:pt x="291" y="884"/>
                    </a:lnTo>
                    <a:lnTo>
                      <a:pt x="291" y="879"/>
                    </a:lnTo>
                    <a:lnTo>
                      <a:pt x="294" y="873"/>
                    </a:lnTo>
                    <a:lnTo>
                      <a:pt x="300" y="870"/>
                    </a:lnTo>
                    <a:lnTo>
                      <a:pt x="306" y="868"/>
                    </a:lnTo>
                    <a:lnTo>
                      <a:pt x="306" y="868"/>
                    </a:lnTo>
                    <a:close/>
                    <a:moveTo>
                      <a:pt x="422" y="824"/>
                    </a:moveTo>
                    <a:lnTo>
                      <a:pt x="422" y="824"/>
                    </a:lnTo>
                    <a:lnTo>
                      <a:pt x="422" y="824"/>
                    </a:lnTo>
                    <a:lnTo>
                      <a:pt x="429" y="826"/>
                    </a:lnTo>
                    <a:lnTo>
                      <a:pt x="434" y="829"/>
                    </a:lnTo>
                    <a:lnTo>
                      <a:pt x="437" y="834"/>
                    </a:lnTo>
                    <a:lnTo>
                      <a:pt x="437" y="841"/>
                    </a:lnTo>
                    <a:lnTo>
                      <a:pt x="437" y="841"/>
                    </a:lnTo>
                    <a:lnTo>
                      <a:pt x="437" y="846"/>
                    </a:lnTo>
                    <a:lnTo>
                      <a:pt x="434" y="853"/>
                    </a:lnTo>
                    <a:lnTo>
                      <a:pt x="429" y="856"/>
                    </a:lnTo>
                    <a:lnTo>
                      <a:pt x="422" y="856"/>
                    </a:lnTo>
                    <a:lnTo>
                      <a:pt x="422" y="856"/>
                    </a:lnTo>
                    <a:lnTo>
                      <a:pt x="417" y="856"/>
                    </a:lnTo>
                    <a:lnTo>
                      <a:pt x="412" y="853"/>
                    </a:lnTo>
                    <a:lnTo>
                      <a:pt x="408" y="846"/>
                    </a:lnTo>
                    <a:lnTo>
                      <a:pt x="407" y="841"/>
                    </a:lnTo>
                    <a:lnTo>
                      <a:pt x="407" y="841"/>
                    </a:lnTo>
                    <a:lnTo>
                      <a:pt x="408" y="834"/>
                    </a:lnTo>
                    <a:lnTo>
                      <a:pt x="412" y="829"/>
                    </a:lnTo>
                    <a:lnTo>
                      <a:pt x="417" y="826"/>
                    </a:lnTo>
                    <a:lnTo>
                      <a:pt x="422" y="824"/>
                    </a:lnTo>
                    <a:lnTo>
                      <a:pt x="422" y="824"/>
                    </a:lnTo>
                    <a:close/>
                    <a:moveTo>
                      <a:pt x="364" y="824"/>
                    </a:moveTo>
                    <a:lnTo>
                      <a:pt x="364" y="824"/>
                    </a:lnTo>
                    <a:lnTo>
                      <a:pt x="364" y="824"/>
                    </a:lnTo>
                    <a:lnTo>
                      <a:pt x="371" y="826"/>
                    </a:lnTo>
                    <a:lnTo>
                      <a:pt x="374" y="829"/>
                    </a:lnTo>
                    <a:lnTo>
                      <a:pt x="378" y="834"/>
                    </a:lnTo>
                    <a:lnTo>
                      <a:pt x="380" y="841"/>
                    </a:lnTo>
                    <a:lnTo>
                      <a:pt x="380" y="841"/>
                    </a:lnTo>
                    <a:lnTo>
                      <a:pt x="378" y="846"/>
                    </a:lnTo>
                    <a:lnTo>
                      <a:pt x="374" y="853"/>
                    </a:lnTo>
                    <a:lnTo>
                      <a:pt x="371" y="856"/>
                    </a:lnTo>
                    <a:lnTo>
                      <a:pt x="364" y="856"/>
                    </a:lnTo>
                    <a:lnTo>
                      <a:pt x="364" y="856"/>
                    </a:lnTo>
                    <a:lnTo>
                      <a:pt x="357" y="856"/>
                    </a:lnTo>
                    <a:lnTo>
                      <a:pt x="354" y="853"/>
                    </a:lnTo>
                    <a:lnTo>
                      <a:pt x="351" y="846"/>
                    </a:lnTo>
                    <a:lnTo>
                      <a:pt x="349" y="841"/>
                    </a:lnTo>
                    <a:lnTo>
                      <a:pt x="349" y="841"/>
                    </a:lnTo>
                    <a:lnTo>
                      <a:pt x="351" y="834"/>
                    </a:lnTo>
                    <a:lnTo>
                      <a:pt x="354" y="829"/>
                    </a:lnTo>
                    <a:lnTo>
                      <a:pt x="357" y="826"/>
                    </a:lnTo>
                    <a:lnTo>
                      <a:pt x="364" y="824"/>
                    </a:lnTo>
                    <a:lnTo>
                      <a:pt x="364" y="824"/>
                    </a:lnTo>
                    <a:close/>
                    <a:moveTo>
                      <a:pt x="306" y="824"/>
                    </a:moveTo>
                    <a:lnTo>
                      <a:pt x="306" y="824"/>
                    </a:lnTo>
                    <a:lnTo>
                      <a:pt x="306" y="824"/>
                    </a:lnTo>
                    <a:lnTo>
                      <a:pt x="311" y="826"/>
                    </a:lnTo>
                    <a:lnTo>
                      <a:pt x="317" y="829"/>
                    </a:lnTo>
                    <a:lnTo>
                      <a:pt x="320" y="834"/>
                    </a:lnTo>
                    <a:lnTo>
                      <a:pt x="322" y="841"/>
                    </a:lnTo>
                    <a:lnTo>
                      <a:pt x="322" y="841"/>
                    </a:lnTo>
                    <a:lnTo>
                      <a:pt x="320" y="846"/>
                    </a:lnTo>
                    <a:lnTo>
                      <a:pt x="317" y="853"/>
                    </a:lnTo>
                    <a:lnTo>
                      <a:pt x="311" y="856"/>
                    </a:lnTo>
                    <a:lnTo>
                      <a:pt x="306" y="856"/>
                    </a:lnTo>
                    <a:lnTo>
                      <a:pt x="306" y="856"/>
                    </a:lnTo>
                    <a:lnTo>
                      <a:pt x="300" y="856"/>
                    </a:lnTo>
                    <a:lnTo>
                      <a:pt x="294" y="853"/>
                    </a:lnTo>
                    <a:lnTo>
                      <a:pt x="291" y="846"/>
                    </a:lnTo>
                    <a:lnTo>
                      <a:pt x="291" y="841"/>
                    </a:lnTo>
                    <a:lnTo>
                      <a:pt x="291" y="841"/>
                    </a:lnTo>
                    <a:lnTo>
                      <a:pt x="291" y="834"/>
                    </a:lnTo>
                    <a:lnTo>
                      <a:pt x="294" y="829"/>
                    </a:lnTo>
                    <a:lnTo>
                      <a:pt x="300" y="826"/>
                    </a:lnTo>
                    <a:lnTo>
                      <a:pt x="306" y="824"/>
                    </a:lnTo>
                    <a:lnTo>
                      <a:pt x="306" y="824"/>
                    </a:lnTo>
                    <a:close/>
                    <a:moveTo>
                      <a:pt x="364" y="781"/>
                    </a:moveTo>
                    <a:lnTo>
                      <a:pt x="364" y="781"/>
                    </a:lnTo>
                    <a:lnTo>
                      <a:pt x="364" y="781"/>
                    </a:lnTo>
                    <a:lnTo>
                      <a:pt x="371" y="783"/>
                    </a:lnTo>
                    <a:lnTo>
                      <a:pt x="374" y="787"/>
                    </a:lnTo>
                    <a:lnTo>
                      <a:pt x="378" y="792"/>
                    </a:lnTo>
                    <a:lnTo>
                      <a:pt x="380" y="797"/>
                    </a:lnTo>
                    <a:lnTo>
                      <a:pt x="380" y="797"/>
                    </a:lnTo>
                    <a:lnTo>
                      <a:pt x="378" y="804"/>
                    </a:lnTo>
                    <a:lnTo>
                      <a:pt x="374" y="809"/>
                    </a:lnTo>
                    <a:lnTo>
                      <a:pt x="371" y="812"/>
                    </a:lnTo>
                    <a:lnTo>
                      <a:pt x="364" y="814"/>
                    </a:lnTo>
                    <a:lnTo>
                      <a:pt x="364" y="814"/>
                    </a:lnTo>
                    <a:lnTo>
                      <a:pt x="357" y="812"/>
                    </a:lnTo>
                    <a:lnTo>
                      <a:pt x="354" y="809"/>
                    </a:lnTo>
                    <a:lnTo>
                      <a:pt x="351" y="804"/>
                    </a:lnTo>
                    <a:lnTo>
                      <a:pt x="349" y="797"/>
                    </a:lnTo>
                    <a:lnTo>
                      <a:pt x="349" y="797"/>
                    </a:lnTo>
                    <a:lnTo>
                      <a:pt x="351" y="792"/>
                    </a:lnTo>
                    <a:lnTo>
                      <a:pt x="354" y="787"/>
                    </a:lnTo>
                    <a:lnTo>
                      <a:pt x="357" y="783"/>
                    </a:lnTo>
                    <a:lnTo>
                      <a:pt x="364" y="781"/>
                    </a:lnTo>
                    <a:lnTo>
                      <a:pt x="364" y="781"/>
                    </a:lnTo>
                    <a:close/>
                    <a:moveTo>
                      <a:pt x="306" y="781"/>
                    </a:moveTo>
                    <a:lnTo>
                      <a:pt x="306" y="781"/>
                    </a:lnTo>
                    <a:lnTo>
                      <a:pt x="306" y="781"/>
                    </a:lnTo>
                    <a:lnTo>
                      <a:pt x="311" y="783"/>
                    </a:lnTo>
                    <a:lnTo>
                      <a:pt x="317" y="787"/>
                    </a:lnTo>
                    <a:lnTo>
                      <a:pt x="320" y="792"/>
                    </a:lnTo>
                    <a:lnTo>
                      <a:pt x="322" y="797"/>
                    </a:lnTo>
                    <a:lnTo>
                      <a:pt x="322" y="797"/>
                    </a:lnTo>
                    <a:lnTo>
                      <a:pt x="320" y="804"/>
                    </a:lnTo>
                    <a:lnTo>
                      <a:pt x="317" y="809"/>
                    </a:lnTo>
                    <a:lnTo>
                      <a:pt x="311" y="812"/>
                    </a:lnTo>
                    <a:lnTo>
                      <a:pt x="306" y="814"/>
                    </a:lnTo>
                    <a:lnTo>
                      <a:pt x="306" y="814"/>
                    </a:lnTo>
                    <a:lnTo>
                      <a:pt x="300" y="812"/>
                    </a:lnTo>
                    <a:lnTo>
                      <a:pt x="294" y="809"/>
                    </a:lnTo>
                    <a:lnTo>
                      <a:pt x="291" y="804"/>
                    </a:lnTo>
                    <a:lnTo>
                      <a:pt x="291" y="797"/>
                    </a:lnTo>
                    <a:lnTo>
                      <a:pt x="291" y="797"/>
                    </a:lnTo>
                    <a:lnTo>
                      <a:pt x="291" y="792"/>
                    </a:lnTo>
                    <a:lnTo>
                      <a:pt x="294" y="787"/>
                    </a:lnTo>
                    <a:lnTo>
                      <a:pt x="300" y="783"/>
                    </a:lnTo>
                    <a:lnTo>
                      <a:pt x="306" y="781"/>
                    </a:lnTo>
                    <a:lnTo>
                      <a:pt x="306" y="781"/>
                    </a:lnTo>
                    <a:close/>
                    <a:moveTo>
                      <a:pt x="364" y="1301"/>
                    </a:moveTo>
                    <a:lnTo>
                      <a:pt x="364" y="1301"/>
                    </a:lnTo>
                    <a:lnTo>
                      <a:pt x="364" y="1301"/>
                    </a:lnTo>
                    <a:lnTo>
                      <a:pt x="371" y="1303"/>
                    </a:lnTo>
                    <a:lnTo>
                      <a:pt x="374" y="1306"/>
                    </a:lnTo>
                    <a:lnTo>
                      <a:pt x="378" y="1311"/>
                    </a:lnTo>
                    <a:lnTo>
                      <a:pt x="380" y="1318"/>
                    </a:lnTo>
                    <a:lnTo>
                      <a:pt x="380" y="1318"/>
                    </a:lnTo>
                    <a:lnTo>
                      <a:pt x="378" y="1325"/>
                    </a:lnTo>
                    <a:lnTo>
                      <a:pt x="374" y="1330"/>
                    </a:lnTo>
                    <a:lnTo>
                      <a:pt x="371" y="1333"/>
                    </a:lnTo>
                    <a:lnTo>
                      <a:pt x="364" y="1333"/>
                    </a:lnTo>
                    <a:lnTo>
                      <a:pt x="364" y="1333"/>
                    </a:lnTo>
                    <a:lnTo>
                      <a:pt x="357" y="1333"/>
                    </a:lnTo>
                    <a:lnTo>
                      <a:pt x="354" y="1330"/>
                    </a:lnTo>
                    <a:lnTo>
                      <a:pt x="351" y="1325"/>
                    </a:lnTo>
                    <a:lnTo>
                      <a:pt x="349" y="1318"/>
                    </a:lnTo>
                    <a:lnTo>
                      <a:pt x="349" y="1318"/>
                    </a:lnTo>
                    <a:lnTo>
                      <a:pt x="351" y="1311"/>
                    </a:lnTo>
                    <a:lnTo>
                      <a:pt x="354" y="1306"/>
                    </a:lnTo>
                    <a:lnTo>
                      <a:pt x="357" y="1303"/>
                    </a:lnTo>
                    <a:lnTo>
                      <a:pt x="364" y="1301"/>
                    </a:lnTo>
                    <a:lnTo>
                      <a:pt x="364" y="1301"/>
                    </a:lnTo>
                    <a:close/>
                    <a:moveTo>
                      <a:pt x="364" y="1258"/>
                    </a:moveTo>
                    <a:lnTo>
                      <a:pt x="364" y="1258"/>
                    </a:lnTo>
                    <a:lnTo>
                      <a:pt x="364" y="1258"/>
                    </a:lnTo>
                    <a:lnTo>
                      <a:pt x="371" y="1260"/>
                    </a:lnTo>
                    <a:lnTo>
                      <a:pt x="374" y="1263"/>
                    </a:lnTo>
                    <a:lnTo>
                      <a:pt x="378" y="1269"/>
                    </a:lnTo>
                    <a:lnTo>
                      <a:pt x="380" y="1275"/>
                    </a:lnTo>
                    <a:lnTo>
                      <a:pt x="380" y="1275"/>
                    </a:lnTo>
                    <a:lnTo>
                      <a:pt x="378" y="1280"/>
                    </a:lnTo>
                    <a:lnTo>
                      <a:pt x="374" y="1286"/>
                    </a:lnTo>
                    <a:lnTo>
                      <a:pt x="371" y="1289"/>
                    </a:lnTo>
                    <a:lnTo>
                      <a:pt x="364" y="1291"/>
                    </a:lnTo>
                    <a:lnTo>
                      <a:pt x="364" y="1291"/>
                    </a:lnTo>
                    <a:lnTo>
                      <a:pt x="357" y="1289"/>
                    </a:lnTo>
                    <a:lnTo>
                      <a:pt x="354" y="1286"/>
                    </a:lnTo>
                    <a:lnTo>
                      <a:pt x="351" y="1280"/>
                    </a:lnTo>
                    <a:lnTo>
                      <a:pt x="349" y="1275"/>
                    </a:lnTo>
                    <a:lnTo>
                      <a:pt x="349" y="1275"/>
                    </a:lnTo>
                    <a:lnTo>
                      <a:pt x="351" y="1269"/>
                    </a:lnTo>
                    <a:lnTo>
                      <a:pt x="354" y="1263"/>
                    </a:lnTo>
                    <a:lnTo>
                      <a:pt x="357" y="1260"/>
                    </a:lnTo>
                    <a:lnTo>
                      <a:pt x="364" y="1258"/>
                    </a:lnTo>
                    <a:lnTo>
                      <a:pt x="364" y="1258"/>
                    </a:lnTo>
                    <a:close/>
                    <a:moveTo>
                      <a:pt x="364" y="1216"/>
                    </a:moveTo>
                    <a:lnTo>
                      <a:pt x="364" y="1216"/>
                    </a:lnTo>
                    <a:lnTo>
                      <a:pt x="364" y="1216"/>
                    </a:lnTo>
                    <a:lnTo>
                      <a:pt x="371" y="1216"/>
                    </a:lnTo>
                    <a:lnTo>
                      <a:pt x="374" y="1219"/>
                    </a:lnTo>
                    <a:lnTo>
                      <a:pt x="378" y="1224"/>
                    </a:lnTo>
                    <a:lnTo>
                      <a:pt x="380" y="1231"/>
                    </a:lnTo>
                    <a:lnTo>
                      <a:pt x="380" y="1231"/>
                    </a:lnTo>
                    <a:lnTo>
                      <a:pt x="378" y="1238"/>
                    </a:lnTo>
                    <a:lnTo>
                      <a:pt x="374" y="1243"/>
                    </a:lnTo>
                    <a:lnTo>
                      <a:pt x="371" y="1246"/>
                    </a:lnTo>
                    <a:lnTo>
                      <a:pt x="364" y="1248"/>
                    </a:lnTo>
                    <a:lnTo>
                      <a:pt x="364" y="1248"/>
                    </a:lnTo>
                    <a:lnTo>
                      <a:pt x="357" y="1246"/>
                    </a:lnTo>
                    <a:lnTo>
                      <a:pt x="354" y="1243"/>
                    </a:lnTo>
                    <a:lnTo>
                      <a:pt x="351" y="1238"/>
                    </a:lnTo>
                    <a:lnTo>
                      <a:pt x="349" y="1231"/>
                    </a:lnTo>
                    <a:lnTo>
                      <a:pt x="349" y="1231"/>
                    </a:lnTo>
                    <a:lnTo>
                      <a:pt x="351" y="1224"/>
                    </a:lnTo>
                    <a:lnTo>
                      <a:pt x="354" y="1219"/>
                    </a:lnTo>
                    <a:lnTo>
                      <a:pt x="357" y="1216"/>
                    </a:lnTo>
                    <a:lnTo>
                      <a:pt x="364" y="1216"/>
                    </a:lnTo>
                    <a:lnTo>
                      <a:pt x="364" y="1216"/>
                    </a:lnTo>
                    <a:close/>
                    <a:moveTo>
                      <a:pt x="364" y="1171"/>
                    </a:moveTo>
                    <a:lnTo>
                      <a:pt x="364" y="1171"/>
                    </a:lnTo>
                    <a:lnTo>
                      <a:pt x="364" y="1171"/>
                    </a:lnTo>
                    <a:lnTo>
                      <a:pt x="371" y="1173"/>
                    </a:lnTo>
                    <a:lnTo>
                      <a:pt x="374" y="1177"/>
                    </a:lnTo>
                    <a:lnTo>
                      <a:pt x="378" y="1182"/>
                    </a:lnTo>
                    <a:lnTo>
                      <a:pt x="380" y="1189"/>
                    </a:lnTo>
                    <a:lnTo>
                      <a:pt x="380" y="1189"/>
                    </a:lnTo>
                    <a:lnTo>
                      <a:pt x="378" y="1194"/>
                    </a:lnTo>
                    <a:lnTo>
                      <a:pt x="374" y="1199"/>
                    </a:lnTo>
                    <a:lnTo>
                      <a:pt x="371" y="1202"/>
                    </a:lnTo>
                    <a:lnTo>
                      <a:pt x="364" y="1204"/>
                    </a:lnTo>
                    <a:lnTo>
                      <a:pt x="364" y="1204"/>
                    </a:lnTo>
                    <a:lnTo>
                      <a:pt x="357" y="1202"/>
                    </a:lnTo>
                    <a:lnTo>
                      <a:pt x="354" y="1199"/>
                    </a:lnTo>
                    <a:lnTo>
                      <a:pt x="351" y="1194"/>
                    </a:lnTo>
                    <a:lnTo>
                      <a:pt x="349" y="1189"/>
                    </a:lnTo>
                    <a:lnTo>
                      <a:pt x="349" y="1189"/>
                    </a:lnTo>
                    <a:lnTo>
                      <a:pt x="351" y="1182"/>
                    </a:lnTo>
                    <a:lnTo>
                      <a:pt x="354" y="1177"/>
                    </a:lnTo>
                    <a:lnTo>
                      <a:pt x="357" y="1173"/>
                    </a:lnTo>
                    <a:lnTo>
                      <a:pt x="364" y="1171"/>
                    </a:lnTo>
                    <a:lnTo>
                      <a:pt x="364" y="1171"/>
                    </a:lnTo>
                    <a:close/>
                    <a:moveTo>
                      <a:pt x="422" y="1129"/>
                    </a:moveTo>
                    <a:lnTo>
                      <a:pt x="422" y="1129"/>
                    </a:lnTo>
                    <a:lnTo>
                      <a:pt x="422" y="1129"/>
                    </a:lnTo>
                    <a:lnTo>
                      <a:pt x="429" y="1129"/>
                    </a:lnTo>
                    <a:lnTo>
                      <a:pt x="434" y="1132"/>
                    </a:lnTo>
                    <a:lnTo>
                      <a:pt x="437" y="1137"/>
                    </a:lnTo>
                    <a:lnTo>
                      <a:pt x="437" y="1144"/>
                    </a:lnTo>
                    <a:lnTo>
                      <a:pt x="437" y="1144"/>
                    </a:lnTo>
                    <a:lnTo>
                      <a:pt x="437" y="1151"/>
                    </a:lnTo>
                    <a:lnTo>
                      <a:pt x="434" y="1156"/>
                    </a:lnTo>
                    <a:lnTo>
                      <a:pt x="429" y="1160"/>
                    </a:lnTo>
                    <a:lnTo>
                      <a:pt x="422" y="1161"/>
                    </a:lnTo>
                    <a:lnTo>
                      <a:pt x="422" y="1161"/>
                    </a:lnTo>
                    <a:lnTo>
                      <a:pt x="417" y="1160"/>
                    </a:lnTo>
                    <a:lnTo>
                      <a:pt x="412" y="1156"/>
                    </a:lnTo>
                    <a:lnTo>
                      <a:pt x="408" y="1151"/>
                    </a:lnTo>
                    <a:lnTo>
                      <a:pt x="407" y="1144"/>
                    </a:lnTo>
                    <a:lnTo>
                      <a:pt x="407" y="1144"/>
                    </a:lnTo>
                    <a:lnTo>
                      <a:pt x="408" y="1137"/>
                    </a:lnTo>
                    <a:lnTo>
                      <a:pt x="412" y="1132"/>
                    </a:lnTo>
                    <a:lnTo>
                      <a:pt x="417" y="1129"/>
                    </a:lnTo>
                    <a:lnTo>
                      <a:pt x="422" y="1129"/>
                    </a:lnTo>
                    <a:lnTo>
                      <a:pt x="422" y="1129"/>
                    </a:lnTo>
                    <a:close/>
                    <a:moveTo>
                      <a:pt x="364" y="1129"/>
                    </a:moveTo>
                    <a:lnTo>
                      <a:pt x="364" y="1129"/>
                    </a:lnTo>
                    <a:lnTo>
                      <a:pt x="364" y="1129"/>
                    </a:lnTo>
                    <a:lnTo>
                      <a:pt x="371" y="1129"/>
                    </a:lnTo>
                    <a:lnTo>
                      <a:pt x="374" y="1132"/>
                    </a:lnTo>
                    <a:lnTo>
                      <a:pt x="378" y="1137"/>
                    </a:lnTo>
                    <a:lnTo>
                      <a:pt x="380" y="1144"/>
                    </a:lnTo>
                    <a:lnTo>
                      <a:pt x="380" y="1144"/>
                    </a:lnTo>
                    <a:lnTo>
                      <a:pt x="378" y="1151"/>
                    </a:lnTo>
                    <a:lnTo>
                      <a:pt x="374" y="1156"/>
                    </a:lnTo>
                    <a:lnTo>
                      <a:pt x="371" y="1160"/>
                    </a:lnTo>
                    <a:lnTo>
                      <a:pt x="364" y="1161"/>
                    </a:lnTo>
                    <a:lnTo>
                      <a:pt x="364" y="1161"/>
                    </a:lnTo>
                    <a:lnTo>
                      <a:pt x="357" y="1160"/>
                    </a:lnTo>
                    <a:lnTo>
                      <a:pt x="354" y="1156"/>
                    </a:lnTo>
                    <a:lnTo>
                      <a:pt x="351" y="1151"/>
                    </a:lnTo>
                    <a:lnTo>
                      <a:pt x="349" y="1144"/>
                    </a:lnTo>
                    <a:lnTo>
                      <a:pt x="349" y="1144"/>
                    </a:lnTo>
                    <a:lnTo>
                      <a:pt x="351" y="1137"/>
                    </a:lnTo>
                    <a:lnTo>
                      <a:pt x="354" y="1132"/>
                    </a:lnTo>
                    <a:lnTo>
                      <a:pt x="357" y="1129"/>
                    </a:lnTo>
                    <a:lnTo>
                      <a:pt x="364" y="1129"/>
                    </a:lnTo>
                    <a:lnTo>
                      <a:pt x="364" y="1129"/>
                    </a:lnTo>
                    <a:close/>
                    <a:moveTo>
                      <a:pt x="306" y="1301"/>
                    </a:moveTo>
                    <a:lnTo>
                      <a:pt x="306" y="1301"/>
                    </a:lnTo>
                    <a:lnTo>
                      <a:pt x="306" y="1301"/>
                    </a:lnTo>
                    <a:lnTo>
                      <a:pt x="311" y="1303"/>
                    </a:lnTo>
                    <a:lnTo>
                      <a:pt x="317" y="1306"/>
                    </a:lnTo>
                    <a:lnTo>
                      <a:pt x="320" y="1311"/>
                    </a:lnTo>
                    <a:lnTo>
                      <a:pt x="322" y="1318"/>
                    </a:lnTo>
                    <a:lnTo>
                      <a:pt x="322" y="1318"/>
                    </a:lnTo>
                    <a:lnTo>
                      <a:pt x="320" y="1325"/>
                    </a:lnTo>
                    <a:lnTo>
                      <a:pt x="317" y="1330"/>
                    </a:lnTo>
                    <a:lnTo>
                      <a:pt x="311" y="1333"/>
                    </a:lnTo>
                    <a:lnTo>
                      <a:pt x="306" y="1333"/>
                    </a:lnTo>
                    <a:lnTo>
                      <a:pt x="306" y="1333"/>
                    </a:lnTo>
                    <a:lnTo>
                      <a:pt x="300" y="1333"/>
                    </a:lnTo>
                    <a:lnTo>
                      <a:pt x="294" y="1330"/>
                    </a:lnTo>
                    <a:lnTo>
                      <a:pt x="291" y="1325"/>
                    </a:lnTo>
                    <a:lnTo>
                      <a:pt x="291" y="1318"/>
                    </a:lnTo>
                    <a:lnTo>
                      <a:pt x="291" y="1318"/>
                    </a:lnTo>
                    <a:lnTo>
                      <a:pt x="291" y="1311"/>
                    </a:lnTo>
                    <a:lnTo>
                      <a:pt x="294" y="1306"/>
                    </a:lnTo>
                    <a:lnTo>
                      <a:pt x="300" y="1303"/>
                    </a:lnTo>
                    <a:lnTo>
                      <a:pt x="306" y="1301"/>
                    </a:lnTo>
                    <a:lnTo>
                      <a:pt x="306" y="1301"/>
                    </a:lnTo>
                    <a:close/>
                    <a:moveTo>
                      <a:pt x="306" y="1258"/>
                    </a:moveTo>
                    <a:lnTo>
                      <a:pt x="306" y="1258"/>
                    </a:lnTo>
                    <a:lnTo>
                      <a:pt x="306" y="1258"/>
                    </a:lnTo>
                    <a:lnTo>
                      <a:pt x="311" y="1260"/>
                    </a:lnTo>
                    <a:lnTo>
                      <a:pt x="317" y="1263"/>
                    </a:lnTo>
                    <a:lnTo>
                      <a:pt x="320" y="1269"/>
                    </a:lnTo>
                    <a:lnTo>
                      <a:pt x="322" y="1275"/>
                    </a:lnTo>
                    <a:lnTo>
                      <a:pt x="322" y="1275"/>
                    </a:lnTo>
                    <a:lnTo>
                      <a:pt x="320" y="1280"/>
                    </a:lnTo>
                    <a:lnTo>
                      <a:pt x="317" y="1286"/>
                    </a:lnTo>
                    <a:lnTo>
                      <a:pt x="311" y="1289"/>
                    </a:lnTo>
                    <a:lnTo>
                      <a:pt x="306" y="1291"/>
                    </a:lnTo>
                    <a:lnTo>
                      <a:pt x="306" y="1291"/>
                    </a:lnTo>
                    <a:lnTo>
                      <a:pt x="300" y="1289"/>
                    </a:lnTo>
                    <a:lnTo>
                      <a:pt x="294" y="1286"/>
                    </a:lnTo>
                    <a:lnTo>
                      <a:pt x="291" y="1280"/>
                    </a:lnTo>
                    <a:lnTo>
                      <a:pt x="291" y="1275"/>
                    </a:lnTo>
                    <a:lnTo>
                      <a:pt x="291" y="1275"/>
                    </a:lnTo>
                    <a:lnTo>
                      <a:pt x="291" y="1269"/>
                    </a:lnTo>
                    <a:lnTo>
                      <a:pt x="294" y="1263"/>
                    </a:lnTo>
                    <a:lnTo>
                      <a:pt x="300" y="1260"/>
                    </a:lnTo>
                    <a:lnTo>
                      <a:pt x="306" y="1258"/>
                    </a:lnTo>
                    <a:lnTo>
                      <a:pt x="306" y="1258"/>
                    </a:lnTo>
                    <a:close/>
                    <a:moveTo>
                      <a:pt x="306" y="1216"/>
                    </a:moveTo>
                    <a:lnTo>
                      <a:pt x="306" y="1216"/>
                    </a:lnTo>
                    <a:lnTo>
                      <a:pt x="306" y="1216"/>
                    </a:lnTo>
                    <a:lnTo>
                      <a:pt x="311" y="1216"/>
                    </a:lnTo>
                    <a:lnTo>
                      <a:pt x="317" y="1219"/>
                    </a:lnTo>
                    <a:lnTo>
                      <a:pt x="320" y="1224"/>
                    </a:lnTo>
                    <a:lnTo>
                      <a:pt x="322" y="1231"/>
                    </a:lnTo>
                    <a:lnTo>
                      <a:pt x="322" y="1231"/>
                    </a:lnTo>
                    <a:lnTo>
                      <a:pt x="320" y="1238"/>
                    </a:lnTo>
                    <a:lnTo>
                      <a:pt x="317" y="1243"/>
                    </a:lnTo>
                    <a:lnTo>
                      <a:pt x="311" y="1246"/>
                    </a:lnTo>
                    <a:lnTo>
                      <a:pt x="306" y="1248"/>
                    </a:lnTo>
                    <a:lnTo>
                      <a:pt x="306" y="1248"/>
                    </a:lnTo>
                    <a:lnTo>
                      <a:pt x="300" y="1246"/>
                    </a:lnTo>
                    <a:lnTo>
                      <a:pt x="294" y="1243"/>
                    </a:lnTo>
                    <a:lnTo>
                      <a:pt x="291" y="1238"/>
                    </a:lnTo>
                    <a:lnTo>
                      <a:pt x="291" y="1231"/>
                    </a:lnTo>
                    <a:lnTo>
                      <a:pt x="291" y="1231"/>
                    </a:lnTo>
                    <a:lnTo>
                      <a:pt x="291" y="1224"/>
                    </a:lnTo>
                    <a:lnTo>
                      <a:pt x="294" y="1219"/>
                    </a:lnTo>
                    <a:lnTo>
                      <a:pt x="300" y="1216"/>
                    </a:lnTo>
                    <a:lnTo>
                      <a:pt x="306" y="1216"/>
                    </a:lnTo>
                    <a:lnTo>
                      <a:pt x="306" y="1216"/>
                    </a:lnTo>
                    <a:close/>
                    <a:moveTo>
                      <a:pt x="306" y="1171"/>
                    </a:moveTo>
                    <a:lnTo>
                      <a:pt x="306" y="1171"/>
                    </a:lnTo>
                    <a:lnTo>
                      <a:pt x="306" y="1171"/>
                    </a:lnTo>
                    <a:lnTo>
                      <a:pt x="311" y="1173"/>
                    </a:lnTo>
                    <a:lnTo>
                      <a:pt x="317" y="1177"/>
                    </a:lnTo>
                    <a:lnTo>
                      <a:pt x="320" y="1182"/>
                    </a:lnTo>
                    <a:lnTo>
                      <a:pt x="322" y="1189"/>
                    </a:lnTo>
                    <a:lnTo>
                      <a:pt x="322" y="1189"/>
                    </a:lnTo>
                    <a:lnTo>
                      <a:pt x="320" y="1194"/>
                    </a:lnTo>
                    <a:lnTo>
                      <a:pt x="317" y="1199"/>
                    </a:lnTo>
                    <a:lnTo>
                      <a:pt x="311" y="1202"/>
                    </a:lnTo>
                    <a:lnTo>
                      <a:pt x="306" y="1204"/>
                    </a:lnTo>
                    <a:lnTo>
                      <a:pt x="306" y="1204"/>
                    </a:lnTo>
                    <a:lnTo>
                      <a:pt x="300" y="1202"/>
                    </a:lnTo>
                    <a:lnTo>
                      <a:pt x="294" y="1199"/>
                    </a:lnTo>
                    <a:lnTo>
                      <a:pt x="291" y="1194"/>
                    </a:lnTo>
                    <a:lnTo>
                      <a:pt x="291" y="1189"/>
                    </a:lnTo>
                    <a:lnTo>
                      <a:pt x="291" y="1189"/>
                    </a:lnTo>
                    <a:lnTo>
                      <a:pt x="291" y="1182"/>
                    </a:lnTo>
                    <a:lnTo>
                      <a:pt x="294" y="1177"/>
                    </a:lnTo>
                    <a:lnTo>
                      <a:pt x="300" y="1173"/>
                    </a:lnTo>
                    <a:lnTo>
                      <a:pt x="306" y="1171"/>
                    </a:lnTo>
                    <a:lnTo>
                      <a:pt x="306" y="1171"/>
                    </a:lnTo>
                    <a:close/>
                    <a:moveTo>
                      <a:pt x="306" y="1129"/>
                    </a:moveTo>
                    <a:lnTo>
                      <a:pt x="306" y="1129"/>
                    </a:lnTo>
                    <a:lnTo>
                      <a:pt x="306" y="1129"/>
                    </a:lnTo>
                    <a:lnTo>
                      <a:pt x="311" y="1129"/>
                    </a:lnTo>
                    <a:lnTo>
                      <a:pt x="317" y="1132"/>
                    </a:lnTo>
                    <a:lnTo>
                      <a:pt x="320" y="1137"/>
                    </a:lnTo>
                    <a:lnTo>
                      <a:pt x="322" y="1144"/>
                    </a:lnTo>
                    <a:lnTo>
                      <a:pt x="322" y="1144"/>
                    </a:lnTo>
                    <a:lnTo>
                      <a:pt x="320" y="1151"/>
                    </a:lnTo>
                    <a:lnTo>
                      <a:pt x="317" y="1156"/>
                    </a:lnTo>
                    <a:lnTo>
                      <a:pt x="311" y="1160"/>
                    </a:lnTo>
                    <a:lnTo>
                      <a:pt x="306" y="1161"/>
                    </a:lnTo>
                    <a:lnTo>
                      <a:pt x="306" y="1161"/>
                    </a:lnTo>
                    <a:lnTo>
                      <a:pt x="300" y="1160"/>
                    </a:lnTo>
                    <a:lnTo>
                      <a:pt x="294" y="1156"/>
                    </a:lnTo>
                    <a:lnTo>
                      <a:pt x="291" y="1151"/>
                    </a:lnTo>
                    <a:lnTo>
                      <a:pt x="291" y="1144"/>
                    </a:lnTo>
                    <a:lnTo>
                      <a:pt x="291" y="1144"/>
                    </a:lnTo>
                    <a:lnTo>
                      <a:pt x="291" y="1137"/>
                    </a:lnTo>
                    <a:lnTo>
                      <a:pt x="294" y="1132"/>
                    </a:lnTo>
                    <a:lnTo>
                      <a:pt x="300" y="1129"/>
                    </a:lnTo>
                    <a:lnTo>
                      <a:pt x="306" y="1129"/>
                    </a:lnTo>
                    <a:lnTo>
                      <a:pt x="306" y="1129"/>
                    </a:lnTo>
                    <a:close/>
                    <a:moveTo>
                      <a:pt x="248" y="1216"/>
                    </a:moveTo>
                    <a:lnTo>
                      <a:pt x="248" y="1216"/>
                    </a:lnTo>
                    <a:lnTo>
                      <a:pt x="248" y="1216"/>
                    </a:lnTo>
                    <a:lnTo>
                      <a:pt x="254" y="1216"/>
                    </a:lnTo>
                    <a:lnTo>
                      <a:pt x="259" y="1219"/>
                    </a:lnTo>
                    <a:lnTo>
                      <a:pt x="262" y="1224"/>
                    </a:lnTo>
                    <a:lnTo>
                      <a:pt x="264" y="1231"/>
                    </a:lnTo>
                    <a:lnTo>
                      <a:pt x="264" y="1231"/>
                    </a:lnTo>
                    <a:lnTo>
                      <a:pt x="262" y="1238"/>
                    </a:lnTo>
                    <a:lnTo>
                      <a:pt x="259" y="1243"/>
                    </a:lnTo>
                    <a:lnTo>
                      <a:pt x="254" y="1246"/>
                    </a:lnTo>
                    <a:lnTo>
                      <a:pt x="248" y="1248"/>
                    </a:lnTo>
                    <a:lnTo>
                      <a:pt x="248" y="1248"/>
                    </a:lnTo>
                    <a:lnTo>
                      <a:pt x="242" y="1246"/>
                    </a:lnTo>
                    <a:lnTo>
                      <a:pt x="236" y="1243"/>
                    </a:lnTo>
                    <a:lnTo>
                      <a:pt x="233" y="1238"/>
                    </a:lnTo>
                    <a:lnTo>
                      <a:pt x="231" y="1231"/>
                    </a:lnTo>
                    <a:lnTo>
                      <a:pt x="231" y="1231"/>
                    </a:lnTo>
                    <a:lnTo>
                      <a:pt x="233" y="1224"/>
                    </a:lnTo>
                    <a:lnTo>
                      <a:pt x="236" y="1219"/>
                    </a:lnTo>
                    <a:lnTo>
                      <a:pt x="242" y="1216"/>
                    </a:lnTo>
                    <a:lnTo>
                      <a:pt x="248" y="1216"/>
                    </a:lnTo>
                    <a:lnTo>
                      <a:pt x="248" y="1216"/>
                    </a:lnTo>
                    <a:close/>
                    <a:moveTo>
                      <a:pt x="248" y="998"/>
                    </a:moveTo>
                    <a:lnTo>
                      <a:pt x="248" y="998"/>
                    </a:lnTo>
                    <a:lnTo>
                      <a:pt x="248" y="998"/>
                    </a:lnTo>
                    <a:lnTo>
                      <a:pt x="254" y="999"/>
                    </a:lnTo>
                    <a:lnTo>
                      <a:pt x="259" y="1003"/>
                    </a:lnTo>
                    <a:lnTo>
                      <a:pt x="262" y="1008"/>
                    </a:lnTo>
                    <a:lnTo>
                      <a:pt x="264" y="1015"/>
                    </a:lnTo>
                    <a:lnTo>
                      <a:pt x="264" y="1015"/>
                    </a:lnTo>
                    <a:lnTo>
                      <a:pt x="262" y="1020"/>
                    </a:lnTo>
                    <a:lnTo>
                      <a:pt x="259" y="1025"/>
                    </a:lnTo>
                    <a:lnTo>
                      <a:pt x="254" y="1028"/>
                    </a:lnTo>
                    <a:lnTo>
                      <a:pt x="248" y="1030"/>
                    </a:lnTo>
                    <a:lnTo>
                      <a:pt x="248" y="1030"/>
                    </a:lnTo>
                    <a:lnTo>
                      <a:pt x="242" y="1028"/>
                    </a:lnTo>
                    <a:lnTo>
                      <a:pt x="236" y="1025"/>
                    </a:lnTo>
                    <a:lnTo>
                      <a:pt x="233" y="1020"/>
                    </a:lnTo>
                    <a:lnTo>
                      <a:pt x="231" y="1015"/>
                    </a:lnTo>
                    <a:lnTo>
                      <a:pt x="231" y="1015"/>
                    </a:lnTo>
                    <a:lnTo>
                      <a:pt x="233" y="1008"/>
                    </a:lnTo>
                    <a:lnTo>
                      <a:pt x="236" y="1003"/>
                    </a:lnTo>
                    <a:lnTo>
                      <a:pt x="242" y="999"/>
                    </a:lnTo>
                    <a:lnTo>
                      <a:pt x="248" y="998"/>
                    </a:lnTo>
                    <a:lnTo>
                      <a:pt x="248" y="998"/>
                    </a:lnTo>
                    <a:close/>
                    <a:moveTo>
                      <a:pt x="189" y="998"/>
                    </a:moveTo>
                    <a:lnTo>
                      <a:pt x="189" y="998"/>
                    </a:lnTo>
                    <a:lnTo>
                      <a:pt x="189" y="998"/>
                    </a:lnTo>
                    <a:lnTo>
                      <a:pt x="196" y="999"/>
                    </a:lnTo>
                    <a:lnTo>
                      <a:pt x="201" y="1003"/>
                    </a:lnTo>
                    <a:lnTo>
                      <a:pt x="204" y="1008"/>
                    </a:lnTo>
                    <a:lnTo>
                      <a:pt x="204" y="1015"/>
                    </a:lnTo>
                    <a:lnTo>
                      <a:pt x="204" y="1015"/>
                    </a:lnTo>
                    <a:lnTo>
                      <a:pt x="204" y="1020"/>
                    </a:lnTo>
                    <a:lnTo>
                      <a:pt x="201" y="1025"/>
                    </a:lnTo>
                    <a:lnTo>
                      <a:pt x="196" y="1028"/>
                    </a:lnTo>
                    <a:lnTo>
                      <a:pt x="189" y="1030"/>
                    </a:lnTo>
                    <a:lnTo>
                      <a:pt x="189" y="1030"/>
                    </a:lnTo>
                    <a:lnTo>
                      <a:pt x="184" y="1028"/>
                    </a:lnTo>
                    <a:lnTo>
                      <a:pt x="179" y="1025"/>
                    </a:lnTo>
                    <a:lnTo>
                      <a:pt x="175" y="1020"/>
                    </a:lnTo>
                    <a:lnTo>
                      <a:pt x="173" y="1015"/>
                    </a:lnTo>
                    <a:lnTo>
                      <a:pt x="173" y="1015"/>
                    </a:lnTo>
                    <a:lnTo>
                      <a:pt x="175" y="1008"/>
                    </a:lnTo>
                    <a:lnTo>
                      <a:pt x="179" y="1003"/>
                    </a:lnTo>
                    <a:lnTo>
                      <a:pt x="184" y="999"/>
                    </a:lnTo>
                    <a:lnTo>
                      <a:pt x="189" y="998"/>
                    </a:lnTo>
                    <a:lnTo>
                      <a:pt x="189" y="998"/>
                    </a:lnTo>
                    <a:close/>
                    <a:moveTo>
                      <a:pt x="131" y="998"/>
                    </a:moveTo>
                    <a:lnTo>
                      <a:pt x="131" y="998"/>
                    </a:lnTo>
                    <a:lnTo>
                      <a:pt x="131" y="998"/>
                    </a:lnTo>
                    <a:lnTo>
                      <a:pt x="138" y="999"/>
                    </a:lnTo>
                    <a:lnTo>
                      <a:pt x="141" y="1003"/>
                    </a:lnTo>
                    <a:lnTo>
                      <a:pt x="145" y="1008"/>
                    </a:lnTo>
                    <a:lnTo>
                      <a:pt x="146" y="1015"/>
                    </a:lnTo>
                    <a:lnTo>
                      <a:pt x="146" y="1015"/>
                    </a:lnTo>
                    <a:lnTo>
                      <a:pt x="145" y="1020"/>
                    </a:lnTo>
                    <a:lnTo>
                      <a:pt x="141" y="1025"/>
                    </a:lnTo>
                    <a:lnTo>
                      <a:pt x="138" y="1028"/>
                    </a:lnTo>
                    <a:lnTo>
                      <a:pt x="131" y="1030"/>
                    </a:lnTo>
                    <a:lnTo>
                      <a:pt x="131" y="1030"/>
                    </a:lnTo>
                    <a:lnTo>
                      <a:pt x="126" y="1028"/>
                    </a:lnTo>
                    <a:lnTo>
                      <a:pt x="121" y="1025"/>
                    </a:lnTo>
                    <a:lnTo>
                      <a:pt x="117" y="1020"/>
                    </a:lnTo>
                    <a:lnTo>
                      <a:pt x="116" y="1015"/>
                    </a:lnTo>
                    <a:lnTo>
                      <a:pt x="116" y="1015"/>
                    </a:lnTo>
                    <a:lnTo>
                      <a:pt x="117" y="1008"/>
                    </a:lnTo>
                    <a:lnTo>
                      <a:pt x="121" y="1003"/>
                    </a:lnTo>
                    <a:lnTo>
                      <a:pt x="126" y="999"/>
                    </a:lnTo>
                    <a:lnTo>
                      <a:pt x="131" y="998"/>
                    </a:lnTo>
                    <a:lnTo>
                      <a:pt x="131" y="998"/>
                    </a:lnTo>
                    <a:close/>
                    <a:moveTo>
                      <a:pt x="248" y="955"/>
                    </a:moveTo>
                    <a:lnTo>
                      <a:pt x="248" y="955"/>
                    </a:lnTo>
                    <a:lnTo>
                      <a:pt x="248" y="955"/>
                    </a:lnTo>
                    <a:lnTo>
                      <a:pt x="254" y="955"/>
                    </a:lnTo>
                    <a:lnTo>
                      <a:pt x="259" y="959"/>
                    </a:lnTo>
                    <a:lnTo>
                      <a:pt x="262" y="965"/>
                    </a:lnTo>
                    <a:lnTo>
                      <a:pt x="264" y="970"/>
                    </a:lnTo>
                    <a:lnTo>
                      <a:pt x="264" y="970"/>
                    </a:lnTo>
                    <a:lnTo>
                      <a:pt x="262" y="977"/>
                    </a:lnTo>
                    <a:lnTo>
                      <a:pt x="259" y="982"/>
                    </a:lnTo>
                    <a:lnTo>
                      <a:pt x="254" y="986"/>
                    </a:lnTo>
                    <a:lnTo>
                      <a:pt x="248" y="988"/>
                    </a:lnTo>
                    <a:lnTo>
                      <a:pt x="248" y="988"/>
                    </a:lnTo>
                    <a:lnTo>
                      <a:pt x="242" y="986"/>
                    </a:lnTo>
                    <a:lnTo>
                      <a:pt x="236" y="982"/>
                    </a:lnTo>
                    <a:lnTo>
                      <a:pt x="233" y="977"/>
                    </a:lnTo>
                    <a:lnTo>
                      <a:pt x="231" y="970"/>
                    </a:lnTo>
                    <a:lnTo>
                      <a:pt x="231" y="970"/>
                    </a:lnTo>
                    <a:lnTo>
                      <a:pt x="233" y="965"/>
                    </a:lnTo>
                    <a:lnTo>
                      <a:pt x="236" y="959"/>
                    </a:lnTo>
                    <a:lnTo>
                      <a:pt x="242" y="955"/>
                    </a:lnTo>
                    <a:lnTo>
                      <a:pt x="248" y="955"/>
                    </a:lnTo>
                    <a:lnTo>
                      <a:pt x="248" y="955"/>
                    </a:lnTo>
                    <a:close/>
                    <a:moveTo>
                      <a:pt x="189" y="955"/>
                    </a:moveTo>
                    <a:lnTo>
                      <a:pt x="189" y="955"/>
                    </a:lnTo>
                    <a:lnTo>
                      <a:pt x="189" y="955"/>
                    </a:lnTo>
                    <a:lnTo>
                      <a:pt x="196" y="955"/>
                    </a:lnTo>
                    <a:lnTo>
                      <a:pt x="201" y="959"/>
                    </a:lnTo>
                    <a:lnTo>
                      <a:pt x="204" y="965"/>
                    </a:lnTo>
                    <a:lnTo>
                      <a:pt x="204" y="970"/>
                    </a:lnTo>
                    <a:lnTo>
                      <a:pt x="204" y="970"/>
                    </a:lnTo>
                    <a:lnTo>
                      <a:pt x="204" y="977"/>
                    </a:lnTo>
                    <a:lnTo>
                      <a:pt x="201" y="982"/>
                    </a:lnTo>
                    <a:lnTo>
                      <a:pt x="196" y="986"/>
                    </a:lnTo>
                    <a:lnTo>
                      <a:pt x="189" y="988"/>
                    </a:lnTo>
                    <a:lnTo>
                      <a:pt x="189" y="988"/>
                    </a:lnTo>
                    <a:lnTo>
                      <a:pt x="184" y="986"/>
                    </a:lnTo>
                    <a:lnTo>
                      <a:pt x="179" y="982"/>
                    </a:lnTo>
                    <a:lnTo>
                      <a:pt x="175" y="977"/>
                    </a:lnTo>
                    <a:lnTo>
                      <a:pt x="173" y="970"/>
                    </a:lnTo>
                    <a:lnTo>
                      <a:pt x="173" y="970"/>
                    </a:lnTo>
                    <a:lnTo>
                      <a:pt x="175" y="965"/>
                    </a:lnTo>
                    <a:lnTo>
                      <a:pt x="179" y="959"/>
                    </a:lnTo>
                    <a:lnTo>
                      <a:pt x="184" y="955"/>
                    </a:lnTo>
                    <a:lnTo>
                      <a:pt x="189" y="955"/>
                    </a:lnTo>
                    <a:lnTo>
                      <a:pt x="189" y="955"/>
                    </a:lnTo>
                    <a:close/>
                    <a:moveTo>
                      <a:pt x="131" y="955"/>
                    </a:moveTo>
                    <a:lnTo>
                      <a:pt x="131" y="955"/>
                    </a:lnTo>
                    <a:lnTo>
                      <a:pt x="131" y="955"/>
                    </a:lnTo>
                    <a:lnTo>
                      <a:pt x="138" y="955"/>
                    </a:lnTo>
                    <a:lnTo>
                      <a:pt x="141" y="959"/>
                    </a:lnTo>
                    <a:lnTo>
                      <a:pt x="145" y="965"/>
                    </a:lnTo>
                    <a:lnTo>
                      <a:pt x="146" y="970"/>
                    </a:lnTo>
                    <a:lnTo>
                      <a:pt x="146" y="970"/>
                    </a:lnTo>
                    <a:lnTo>
                      <a:pt x="145" y="977"/>
                    </a:lnTo>
                    <a:lnTo>
                      <a:pt x="141" y="982"/>
                    </a:lnTo>
                    <a:lnTo>
                      <a:pt x="138" y="986"/>
                    </a:lnTo>
                    <a:lnTo>
                      <a:pt x="131" y="988"/>
                    </a:lnTo>
                    <a:lnTo>
                      <a:pt x="131" y="988"/>
                    </a:lnTo>
                    <a:lnTo>
                      <a:pt x="126" y="986"/>
                    </a:lnTo>
                    <a:lnTo>
                      <a:pt x="121" y="982"/>
                    </a:lnTo>
                    <a:lnTo>
                      <a:pt x="117" y="977"/>
                    </a:lnTo>
                    <a:lnTo>
                      <a:pt x="116" y="970"/>
                    </a:lnTo>
                    <a:lnTo>
                      <a:pt x="116" y="970"/>
                    </a:lnTo>
                    <a:lnTo>
                      <a:pt x="117" y="965"/>
                    </a:lnTo>
                    <a:lnTo>
                      <a:pt x="121" y="959"/>
                    </a:lnTo>
                    <a:lnTo>
                      <a:pt x="126" y="955"/>
                    </a:lnTo>
                    <a:lnTo>
                      <a:pt x="131" y="955"/>
                    </a:lnTo>
                    <a:lnTo>
                      <a:pt x="131" y="955"/>
                    </a:lnTo>
                    <a:close/>
                    <a:moveTo>
                      <a:pt x="248" y="911"/>
                    </a:moveTo>
                    <a:lnTo>
                      <a:pt x="248" y="911"/>
                    </a:lnTo>
                    <a:lnTo>
                      <a:pt x="248" y="911"/>
                    </a:lnTo>
                    <a:lnTo>
                      <a:pt x="254" y="913"/>
                    </a:lnTo>
                    <a:lnTo>
                      <a:pt x="259" y="916"/>
                    </a:lnTo>
                    <a:lnTo>
                      <a:pt x="262" y="921"/>
                    </a:lnTo>
                    <a:lnTo>
                      <a:pt x="264" y="928"/>
                    </a:lnTo>
                    <a:lnTo>
                      <a:pt x="264" y="928"/>
                    </a:lnTo>
                    <a:lnTo>
                      <a:pt x="262" y="933"/>
                    </a:lnTo>
                    <a:lnTo>
                      <a:pt x="259" y="938"/>
                    </a:lnTo>
                    <a:lnTo>
                      <a:pt x="254" y="942"/>
                    </a:lnTo>
                    <a:lnTo>
                      <a:pt x="248" y="943"/>
                    </a:lnTo>
                    <a:lnTo>
                      <a:pt x="248" y="943"/>
                    </a:lnTo>
                    <a:lnTo>
                      <a:pt x="242" y="942"/>
                    </a:lnTo>
                    <a:lnTo>
                      <a:pt x="236" y="938"/>
                    </a:lnTo>
                    <a:lnTo>
                      <a:pt x="233" y="933"/>
                    </a:lnTo>
                    <a:lnTo>
                      <a:pt x="231" y="928"/>
                    </a:lnTo>
                    <a:lnTo>
                      <a:pt x="231" y="928"/>
                    </a:lnTo>
                    <a:lnTo>
                      <a:pt x="233" y="921"/>
                    </a:lnTo>
                    <a:lnTo>
                      <a:pt x="236" y="916"/>
                    </a:lnTo>
                    <a:lnTo>
                      <a:pt x="242" y="913"/>
                    </a:lnTo>
                    <a:lnTo>
                      <a:pt x="248" y="911"/>
                    </a:lnTo>
                    <a:lnTo>
                      <a:pt x="248" y="911"/>
                    </a:lnTo>
                    <a:close/>
                    <a:moveTo>
                      <a:pt x="189" y="911"/>
                    </a:moveTo>
                    <a:lnTo>
                      <a:pt x="189" y="911"/>
                    </a:lnTo>
                    <a:lnTo>
                      <a:pt x="189" y="911"/>
                    </a:lnTo>
                    <a:lnTo>
                      <a:pt x="196" y="913"/>
                    </a:lnTo>
                    <a:lnTo>
                      <a:pt x="201" y="916"/>
                    </a:lnTo>
                    <a:lnTo>
                      <a:pt x="204" y="921"/>
                    </a:lnTo>
                    <a:lnTo>
                      <a:pt x="204" y="928"/>
                    </a:lnTo>
                    <a:lnTo>
                      <a:pt x="204" y="928"/>
                    </a:lnTo>
                    <a:lnTo>
                      <a:pt x="204" y="933"/>
                    </a:lnTo>
                    <a:lnTo>
                      <a:pt x="201" y="938"/>
                    </a:lnTo>
                    <a:lnTo>
                      <a:pt x="196" y="942"/>
                    </a:lnTo>
                    <a:lnTo>
                      <a:pt x="189" y="943"/>
                    </a:lnTo>
                    <a:lnTo>
                      <a:pt x="189" y="943"/>
                    </a:lnTo>
                    <a:lnTo>
                      <a:pt x="184" y="942"/>
                    </a:lnTo>
                    <a:lnTo>
                      <a:pt x="179" y="938"/>
                    </a:lnTo>
                    <a:lnTo>
                      <a:pt x="175" y="933"/>
                    </a:lnTo>
                    <a:lnTo>
                      <a:pt x="173" y="928"/>
                    </a:lnTo>
                    <a:lnTo>
                      <a:pt x="173" y="928"/>
                    </a:lnTo>
                    <a:lnTo>
                      <a:pt x="175" y="921"/>
                    </a:lnTo>
                    <a:lnTo>
                      <a:pt x="179" y="916"/>
                    </a:lnTo>
                    <a:lnTo>
                      <a:pt x="184" y="913"/>
                    </a:lnTo>
                    <a:lnTo>
                      <a:pt x="189" y="911"/>
                    </a:lnTo>
                    <a:lnTo>
                      <a:pt x="189" y="911"/>
                    </a:lnTo>
                    <a:close/>
                    <a:moveTo>
                      <a:pt x="131" y="911"/>
                    </a:moveTo>
                    <a:lnTo>
                      <a:pt x="131" y="911"/>
                    </a:lnTo>
                    <a:lnTo>
                      <a:pt x="131" y="911"/>
                    </a:lnTo>
                    <a:lnTo>
                      <a:pt x="138" y="913"/>
                    </a:lnTo>
                    <a:lnTo>
                      <a:pt x="141" y="916"/>
                    </a:lnTo>
                    <a:lnTo>
                      <a:pt x="145" y="921"/>
                    </a:lnTo>
                    <a:lnTo>
                      <a:pt x="146" y="928"/>
                    </a:lnTo>
                    <a:lnTo>
                      <a:pt x="146" y="928"/>
                    </a:lnTo>
                    <a:lnTo>
                      <a:pt x="145" y="933"/>
                    </a:lnTo>
                    <a:lnTo>
                      <a:pt x="141" y="938"/>
                    </a:lnTo>
                    <a:lnTo>
                      <a:pt x="138" y="942"/>
                    </a:lnTo>
                    <a:lnTo>
                      <a:pt x="131" y="943"/>
                    </a:lnTo>
                    <a:lnTo>
                      <a:pt x="131" y="943"/>
                    </a:lnTo>
                    <a:lnTo>
                      <a:pt x="126" y="942"/>
                    </a:lnTo>
                    <a:lnTo>
                      <a:pt x="121" y="938"/>
                    </a:lnTo>
                    <a:lnTo>
                      <a:pt x="117" y="933"/>
                    </a:lnTo>
                    <a:lnTo>
                      <a:pt x="116" y="928"/>
                    </a:lnTo>
                    <a:lnTo>
                      <a:pt x="116" y="928"/>
                    </a:lnTo>
                    <a:lnTo>
                      <a:pt x="117" y="921"/>
                    </a:lnTo>
                    <a:lnTo>
                      <a:pt x="121" y="916"/>
                    </a:lnTo>
                    <a:lnTo>
                      <a:pt x="126" y="913"/>
                    </a:lnTo>
                    <a:lnTo>
                      <a:pt x="131" y="911"/>
                    </a:lnTo>
                    <a:lnTo>
                      <a:pt x="131" y="911"/>
                    </a:lnTo>
                    <a:close/>
                    <a:moveTo>
                      <a:pt x="248" y="868"/>
                    </a:moveTo>
                    <a:lnTo>
                      <a:pt x="248" y="868"/>
                    </a:lnTo>
                    <a:lnTo>
                      <a:pt x="248" y="868"/>
                    </a:lnTo>
                    <a:lnTo>
                      <a:pt x="254" y="870"/>
                    </a:lnTo>
                    <a:lnTo>
                      <a:pt x="259" y="873"/>
                    </a:lnTo>
                    <a:lnTo>
                      <a:pt x="262" y="879"/>
                    </a:lnTo>
                    <a:lnTo>
                      <a:pt x="264" y="884"/>
                    </a:lnTo>
                    <a:lnTo>
                      <a:pt x="264" y="884"/>
                    </a:lnTo>
                    <a:lnTo>
                      <a:pt x="262" y="890"/>
                    </a:lnTo>
                    <a:lnTo>
                      <a:pt x="259" y="896"/>
                    </a:lnTo>
                    <a:lnTo>
                      <a:pt x="254" y="899"/>
                    </a:lnTo>
                    <a:lnTo>
                      <a:pt x="248" y="901"/>
                    </a:lnTo>
                    <a:lnTo>
                      <a:pt x="248" y="901"/>
                    </a:lnTo>
                    <a:lnTo>
                      <a:pt x="242" y="899"/>
                    </a:lnTo>
                    <a:lnTo>
                      <a:pt x="236" y="896"/>
                    </a:lnTo>
                    <a:lnTo>
                      <a:pt x="233" y="890"/>
                    </a:lnTo>
                    <a:lnTo>
                      <a:pt x="231" y="884"/>
                    </a:lnTo>
                    <a:lnTo>
                      <a:pt x="231" y="884"/>
                    </a:lnTo>
                    <a:lnTo>
                      <a:pt x="233" y="879"/>
                    </a:lnTo>
                    <a:lnTo>
                      <a:pt x="236" y="873"/>
                    </a:lnTo>
                    <a:lnTo>
                      <a:pt x="242" y="870"/>
                    </a:lnTo>
                    <a:lnTo>
                      <a:pt x="248" y="868"/>
                    </a:lnTo>
                    <a:lnTo>
                      <a:pt x="248" y="868"/>
                    </a:lnTo>
                    <a:close/>
                    <a:moveTo>
                      <a:pt x="189" y="868"/>
                    </a:moveTo>
                    <a:lnTo>
                      <a:pt x="189" y="868"/>
                    </a:lnTo>
                    <a:lnTo>
                      <a:pt x="189" y="868"/>
                    </a:lnTo>
                    <a:lnTo>
                      <a:pt x="196" y="870"/>
                    </a:lnTo>
                    <a:lnTo>
                      <a:pt x="201" y="873"/>
                    </a:lnTo>
                    <a:lnTo>
                      <a:pt x="204" y="879"/>
                    </a:lnTo>
                    <a:lnTo>
                      <a:pt x="204" y="884"/>
                    </a:lnTo>
                    <a:lnTo>
                      <a:pt x="204" y="884"/>
                    </a:lnTo>
                    <a:lnTo>
                      <a:pt x="204" y="890"/>
                    </a:lnTo>
                    <a:lnTo>
                      <a:pt x="201" y="896"/>
                    </a:lnTo>
                    <a:lnTo>
                      <a:pt x="196" y="899"/>
                    </a:lnTo>
                    <a:lnTo>
                      <a:pt x="189" y="901"/>
                    </a:lnTo>
                    <a:lnTo>
                      <a:pt x="189" y="901"/>
                    </a:lnTo>
                    <a:lnTo>
                      <a:pt x="184" y="899"/>
                    </a:lnTo>
                    <a:lnTo>
                      <a:pt x="179" y="896"/>
                    </a:lnTo>
                    <a:lnTo>
                      <a:pt x="175" y="890"/>
                    </a:lnTo>
                    <a:lnTo>
                      <a:pt x="173" y="884"/>
                    </a:lnTo>
                    <a:lnTo>
                      <a:pt x="173" y="884"/>
                    </a:lnTo>
                    <a:lnTo>
                      <a:pt x="175" y="879"/>
                    </a:lnTo>
                    <a:lnTo>
                      <a:pt x="179" y="873"/>
                    </a:lnTo>
                    <a:lnTo>
                      <a:pt x="184" y="870"/>
                    </a:lnTo>
                    <a:lnTo>
                      <a:pt x="189" y="868"/>
                    </a:lnTo>
                    <a:lnTo>
                      <a:pt x="189" y="868"/>
                    </a:lnTo>
                    <a:close/>
                    <a:moveTo>
                      <a:pt x="131" y="868"/>
                    </a:moveTo>
                    <a:lnTo>
                      <a:pt x="131" y="868"/>
                    </a:lnTo>
                    <a:lnTo>
                      <a:pt x="131" y="868"/>
                    </a:lnTo>
                    <a:lnTo>
                      <a:pt x="138" y="870"/>
                    </a:lnTo>
                    <a:lnTo>
                      <a:pt x="141" y="873"/>
                    </a:lnTo>
                    <a:lnTo>
                      <a:pt x="145" y="879"/>
                    </a:lnTo>
                    <a:lnTo>
                      <a:pt x="146" y="884"/>
                    </a:lnTo>
                    <a:lnTo>
                      <a:pt x="146" y="884"/>
                    </a:lnTo>
                    <a:lnTo>
                      <a:pt x="145" y="890"/>
                    </a:lnTo>
                    <a:lnTo>
                      <a:pt x="141" y="896"/>
                    </a:lnTo>
                    <a:lnTo>
                      <a:pt x="138" y="899"/>
                    </a:lnTo>
                    <a:lnTo>
                      <a:pt x="131" y="901"/>
                    </a:lnTo>
                    <a:lnTo>
                      <a:pt x="131" y="901"/>
                    </a:lnTo>
                    <a:lnTo>
                      <a:pt x="126" y="899"/>
                    </a:lnTo>
                    <a:lnTo>
                      <a:pt x="121" y="896"/>
                    </a:lnTo>
                    <a:lnTo>
                      <a:pt x="117" y="890"/>
                    </a:lnTo>
                    <a:lnTo>
                      <a:pt x="116" y="884"/>
                    </a:lnTo>
                    <a:lnTo>
                      <a:pt x="116" y="884"/>
                    </a:lnTo>
                    <a:lnTo>
                      <a:pt x="117" y="879"/>
                    </a:lnTo>
                    <a:lnTo>
                      <a:pt x="121" y="873"/>
                    </a:lnTo>
                    <a:lnTo>
                      <a:pt x="126" y="870"/>
                    </a:lnTo>
                    <a:lnTo>
                      <a:pt x="131" y="868"/>
                    </a:lnTo>
                    <a:lnTo>
                      <a:pt x="131" y="868"/>
                    </a:lnTo>
                    <a:close/>
                    <a:moveTo>
                      <a:pt x="248" y="824"/>
                    </a:moveTo>
                    <a:lnTo>
                      <a:pt x="248" y="824"/>
                    </a:lnTo>
                    <a:lnTo>
                      <a:pt x="248" y="824"/>
                    </a:lnTo>
                    <a:lnTo>
                      <a:pt x="254" y="826"/>
                    </a:lnTo>
                    <a:lnTo>
                      <a:pt x="259" y="829"/>
                    </a:lnTo>
                    <a:lnTo>
                      <a:pt x="262" y="834"/>
                    </a:lnTo>
                    <a:lnTo>
                      <a:pt x="264" y="841"/>
                    </a:lnTo>
                    <a:lnTo>
                      <a:pt x="264" y="841"/>
                    </a:lnTo>
                    <a:lnTo>
                      <a:pt x="262" y="846"/>
                    </a:lnTo>
                    <a:lnTo>
                      <a:pt x="259" y="853"/>
                    </a:lnTo>
                    <a:lnTo>
                      <a:pt x="254" y="856"/>
                    </a:lnTo>
                    <a:lnTo>
                      <a:pt x="248" y="856"/>
                    </a:lnTo>
                    <a:lnTo>
                      <a:pt x="248" y="856"/>
                    </a:lnTo>
                    <a:lnTo>
                      <a:pt x="242" y="856"/>
                    </a:lnTo>
                    <a:lnTo>
                      <a:pt x="236" y="853"/>
                    </a:lnTo>
                    <a:lnTo>
                      <a:pt x="233" y="846"/>
                    </a:lnTo>
                    <a:lnTo>
                      <a:pt x="231" y="841"/>
                    </a:lnTo>
                    <a:lnTo>
                      <a:pt x="231" y="841"/>
                    </a:lnTo>
                    <a:lnTo>
                      <a:pt x="233" y="834"/>
                    </a:lnTo>
                    <a:lnTo>
                      <a:pt x="236" y="829"/>
                    </a:lnTo>
                    <a:lnTo>
                      <a:pt x="242" y="826"/>
                    </a:lnTo>
                    <a:lnTo>
                      <a:pt x="248" y="824"/>
                    </a:lnTo>
                    <a:lnTo>
                      <a:pt x="248" y="824"/>
                    </a:lnTo>
                    <a:close/>
                    <a:moveTo>
                      <a:pt x="189" y="824"/>
                    </a:moveTo>
                    <a:lnTo>
                      <a:pt x="189" y="824"/>
                    </a:lnTo>
                    <a:lnTo>
                      <a:pt x="189" y="824"/>
                    </a:lnTo>
                    <a:lnTo>
                      <a:pt x="196" y="826"/>
                    </a:lnTo>
                    <a:lnTo>
                      <a:pt x="201" y="829"/>
                    </a:lnTo>
                    <a:lnTo>
                      <a:pt x="204" y="834"/>
                    </a:lnTo>
                    <a:lnTo>
                      <a:pt x="204" y="841"/>
                    </a:lnTo>
                    <a:lnTo>
                      <a:pt x="204" y="841"/>
                    </a:lnTo>
                    <a:lnTo>
                      <a:pt x="204" y="846"/>
                    </a:lnTo>
                    <a:lnTo>
                      <a:pt x="201" y="853"/>
                    </a:lnTo>
                    <a:lnTo>
                      <a:pt x="196" y="856"/>
                    </a:lnTo>
                    <a:lnTo>
                      <a:pt x="189" y="856"/>
                    </a:lnTo>
                    <a:lnTo>
                      <a:pt x="189" y="856"/>
                    </a:lnTo>
                    <a:lnTo>
                      <a:pt x="184" y="856"/>
                    </a:lnTo>
                    <a:lnTo>
                      <a:pt x="179" y="853"/>
                    </a:lnTo>
                    <a:lnTo>
                      <a:pt x="175" y="846"/>
                    </a:lnTo>
                    <a:lnTo>
                      <a:pt x="173" y="841"/>
                    </a:lnTo>
                    <a:lnTo>
                      <a:pt x="173" y="841"/>
                    </a:lnTo>
                    <a:lnTo>
                      <a:pt x="175" y="834"/>
                    </a:lnTo>
                    <a:lnTo>
                      <a:pt x="179" y="829"/>
                    </a:lnTo>
                    <a:lnTo>
                      <a:pt x="184" y="826"/>
                    </a:lnTo>
                    <a:lnTo>
                      <a:pt x="189" y="824"/>
                    </a:lnTo>
                    <a:lnTo>
                      <a:pt x="189" y="824"/>
                    </a:lnTo>
                    <a:close/>
                    <a:moveTo>
                      <a:pt x="131" y="824"/>
                    </a:moveTo>
                    <a:lnTo>
                      <a:pt x="131" y="824"/>
                    </a:lnTo>
                    <a:lnTo>
                      <a:pt x="131" y="824"/>
                    </a:lnTo>
                    <a:lnTo>
                      <a:pt x="138" y="826"/>
                    </a:lnTo>
                    <a:lnTo>
                      <a:pt x="141" y="829"/>
                    </a:lnTo>
                    <a:lnTo>
                      <a:pt x="145" y="834"/>
                    </a:lnTo>
                    <a:lnTo>
                      <a:pt x="146" y="841"/>
                    </a:lnTo>
                    <a:lnTo>
                      <a:pt x="146" y="841"/>
                    </a:lnTo>
                    <a:lnTo>
                      <a:pt x="145" y="846"/>
                    </a:lnTo>
                    <a:lnTo>
                      <a:pt x="141" y="853"/>
                    </a:lnTo>
                    <a:lnTo>
                      <a:pt x="138" y="856"/>
                    </a:lnTo>
                    <a:lnTo>
                      <a:pt x="131" y="856"/>
                    </a:lnTo>
                    <a:lnTo>
                      <a:pt x="131" y="856"/>
                    </a:lnTo>
                    <a:lnTo>
                      <a:pt x="126" y="856"/>
                    </a:lnTo>
                    <a:lnTo>
                      <a:pt x="121" y="853"/>
                    </a:lnTo>
                    <a:lnTo>
                      <a:pt x="117" y="846"/>
                    </a:lnTo>
                    <a:lnTo>
                      <a:pt x="116" y="841"/>
                    </a:lnTo>
                    <a:lnTo>
                      <a:pt x="116" y="841"/>
                    </a:lnTo>
                    <a:lnTo>
                      <a:pt x="117" y="834"/>
                    </a:lnTo>
                    <a:lnTo>
                      <a:pt x="121" y="829"/>
                    </a:lnTo>
                    <a:lnTo>
                      <a:pt x="126" y="826"/>
                    </a:lnTo>
                    <a:lnTo>
                      <a:pt x="131" y="824"/>
                    </a:lnTo>
                    <a:lnTo>
                      <a:pt x="131" y="824"/>
                    </a:lnTo>
                    <a:close/>
                    <a:moveTo>
                      <a:pt x="248" y="781"/>
                    </a:moveTo>
                    <a:lnTo>
                      <a:pt x="248" y="781"/>
                    </a:lnTo>
                    <a:lnTo>
                      <a:pt x="248" y="781"/>
                    </a:lnTo>
                    <a:lnTo>
                      <a:pt x="254" y="783"/>
                    </a:lnTo>
                    <a:lnTo>
                      <a:pt x="259" y="787"/>
                    </a:lnTo>
                    <a:lnTo>
                      <a:pt x="262" y="792"/>
                    </a:lnTo>
                    <a:lnTo>
                      <a:pt x="264" y="797"/>
                    </a:lnTo>
                    <a:lnTo>
                      <a:pt x="264" y="797"/>
                    </a:lnTo>
                    <a:lnTo>
                      <a:pt x="262" y="804"/>
                    </a:lnTo>
                    <a:lnTo>
                      <a:pt x="259" y="809"/>
                    </a:lnTo>
                    <a:lnTo>
                      <a:pt x="254" y="812"/>
                    </a:lnTo>
                    <a:lnTo>
                      <a:pt x="248" y="814"/>
                    </a:lnTo>
                    <a:lnTo>
                      <a:pt x="248" y="814"/>
                    </a:lnTo>
                    <a:lnTo>
                      <a:pt x="242" y="812"/>
                    </a:lnTo>
                    <a:lnTo>
                      <a:pt x="236" y="809"/>
                    </a:lnTo>
                    <a:lnTo>
                      <a:pt x="233" y="804"/>
                    </a:lnTo>
                    <a:lnTo>
                      <a:pt x="231" y="797"/>
                    </a:lnTo>
                    <a:lnTo>
                      <a:pt x="231" y="797"/>
                    </a:lnTo>
                    <a:lnTo>
                      <a:pt x="233" y="792"/>
                    </a:lnTo>
                    <a:lnTo>
                      <a:pt x="236" y="787"/>
                    </a:lnTo>
                    <a:lnTo>
                      <a:pt x="242" y="783"/>
                    </a:lnTo>
                    <a:lnTo>
                      <a:pt x="248" y="781"/>
                    </a:lnTo>
                    <a:lnTo>
                      <a:pt x="248" y="781"/>
                    </a:lnTo>
                    <a:close/>
                    <a:moveTo>
                      <a:pt x="189" y="781"/>
                    </a:moveTo>
                    <a:lnTo>
                      <a:pt x="189" y="781"/>
                    </a:lnTo>
                    <a:lnTo>
                      <a:pt x="189" y="781"/>
                    </a:lnTo>
                    <a:lnTo>
                      <a:pt x="196" y="783"/>
                    </a:lnTo>
                    <a:lnTo>
                      <a:pt x="201" y="787"/>
                    </a:lnTo>
                    <a:lnTo>
                      <a:pt x="204" y="792"/>
                    </a:lnTo>
                    <a:lnTo>
                      <a:pt x="204" y="797"/>
                    </a:lnTo>
                    <a:lnTo>
                      <a:pt x="204" y="797"/>
                    </a:lnTo>
                    <a:lnTo>
                      <a:pt x="204" y="804"/>
                    </a:lnTo>
                    <a:lnTo>
                      <a:pt x="201" y="809"/>
                    </a:lnTo>
                    <a:lnTo>
                      <a:pt x="196" y="812"/>
                    </a:lnTo>
                    <a:lnTo>
                      <a:pt x="189" y="814"/>
                    </a:lnTo>
                    <a:lnTo>
                      <a:pt x="189" y="814"/>
                    </a:lnTo>
                    <a:lnTo>
                      <a:pt x="184" y="812"/>
                    </a:lnTo>
                    <a:lnTo>
                      <a:pt x="179" y="809"/>
                    </a:lnTo>
                    <a:lnTo>
                      <a:pt x="175" y="804"/>
                    </a:lnTo>
                    <a:lnTo>
                      <a:pt x="173" y="797"/>
                    </a:lnTo>
                    <a:lnTo>
                      <a:pt x="173" y="797"/>
                    </a:lnTo>
                    <a:lnTo>
                      <a:pt x="175" y="792"/>
                    </a:lnTo>
                    <a:lnTo>
                      <a:pt x="179" y="787"/>
                    </a:lnTo>
                    <a:lnTo>
                      <a:pt x="184" y="783"/>
                    </a:lnTo>
                    <a:lnTo>
                      <a:pt x="189" y="781"/>
                    </a:lnTo>
                    <a:lnTo>
                      <a:pt x="189" y="781"/>
                    </a:lnTo>
                    <a:close/>
                    <a:moveTo>
                      <a:pt x="131" y="781"/>
                    </a:moveTo>
                    <a:lnTo>
                      <a:pt x="131" y="781"/>
                    </a:lnTo>
                    <a:lnTo>
                      <a:pt x="131" y="781"/>
                    </a:lnTo>
                    <a:lnTo>
                      <a:pt x="138" y="783"/>
                    </a:lnTo>
                    <a:lnTo>
                      <a:pt x="141" y="787"/>
                    </a:lnTo>
                    <a:lnTo>
                      <a:pt x="145" y="792"/>
                    </a:lnTo>
                    <a:lnTo>
                      <a:pt x="146" y="797"/>
                    </a:lnTo>
                    <a:lnTo>
                      <a:pt x="146" y="797"/>
                    </a:lnTo>
                    <a:lnTo>
                      <a:pt x="145" y="804"/>
                    </a:lnTo>
                    <a:lnTo>
                      <a:pt x="141" y="809"/>
                    </a:lnTo>
                    <a:lnTo>
                      <a:pt x="138" y="812"/>
                    </a:lnTo>
                    <a:lnTo>
                      <a:pt x="131" y="814"/>
                    </a:lnTo>
                    <a:lnTo>
                      <a:pt x="131" y="814"/>
                    </a:lnTo>
                    <a:lnTo>
                      <a:pt x="126" y="812"/>
                    </a:lnTo>
                    <a:lnTo>
                      <a:pt x="121" y="809"/>
                    </a:lnTo>
                    <a:lnTo>
                      <a:pt x="117" y="804"/>
                    </a:lnTo>
                    <a:lnTo>
                      <a:pt x="116" y="797"/>
                    </a:lnTo>
                    <a:lnTo>
                      <a:pt x="116" y="797"/>
                    </a:lnTo>
                    <a:lnTo>
                      <a:pt x="117" y="792"/>
                    </a:lnTo>
                    <a:lnTo>
                      <a:pt x="121" y="787"/>
                    </a:lnTo>
                    <a:lnTo>
                      <a:pt x="126" y="783"/>
                    </a:lnTo>
                    <a:lnTo>
                      <a:pt x="131" y="781"/>
                    </a:lnTo>
                    <a:lnTo>
                      <a:pt x="131" y="781"/>
                    </a:lnTo>
                    <a:close/>
                    <a:moveTo>
                      <a:pt x="189" y="737"/>
                    </a:moveTo>
                    <a:lnTo>
                      <a:pt x="189" y="737"/>
                    </a:lnTo>
                    <a:lnTo>
                      <a:pt x="189" y="737"/>
                    </a:lnTo>
                    <a:lnTo>
                      <a:pt x="196" y="739"/>
                    </a:lnTo>
                    <a:lnTo>
                      <a:pt x="201" y="742"/>
                    </a:lnTo>
                    <a:lnTo>
                      <a:pt x="204" y="747"/>
                    </a:lnTo>
                    <a:lnTo>
                      <a:pt x="204" y="754"/>
                    </a:lnTo>
                    <a:lnTo>
                      <a:pt x="204" y="754"/>
                    </a:lnTo>
                    <a:lnTo>
                      <a:pt x="204" y="761"/>
                    </a:lnTo>
                    <a:lnTo>
                      <a:pt x="201" y="766"/>
                    </a:lnTo>
                    <a:lnTo>
                      <a:pt x="196" y="770"/>
                    </a:lnTo>
                    <a:lnTo>
                      <a:pt x="189" y="770"/>
                    </a:lnTo>
                    <a:lnTo>
                      <a:pt x="189" y="770"/>
                    </a:lnTo>
                    <a:lnTo>
                      <a:pt x="184" y="770"/>
                    </a:lnTo>
                    <a:lnTo>
                      <a:pt x="179" y="766"/>
                    </a:lnTo>
                    <a:lnTo>
                      <a:pt x="175" y="761"/>
                    </a:lnTo>
                    <a:lnTo>
                      <a:pt x="173" y="754"/>
                    </a:lnTo>
                    <a:lnTo>
                      <a:pt x="173" y="754"/>
                    </a:lnTo>
                    <a:lnTo>
                      <a:pt x="175" y="747"/>
                    </a:lnTo>
                    <a:lnTo>
                      <a:pt x="179" y="742"/>
                    </a:lnTo>
                    <a:lnTo>
                      <a:pt x="184" y="739"/>
                    </a:lnTo>
                    <a:lnTo>
                      <a:pt x="189" y="737"/>
                    </a:lnTo>
                    <a:lnTo>
                      <a:pt x="189" y="737"/>
                    </a:lnTo>
                    <a:close/>
                    <a:moveTo>
                      <a:pt x="131" y="737"/>
                    </a:moveTo>
                    <a:lnTo>
                      <a:pt x="131" y="737"/>
                    </a:lnTo>
                    <a:lnTo>
                      <a:pt x="131" y="737"/>
                    </a:lnTo>
                    <a:lnTo>
                      <a:pt x="138" y="739"/>
                    </a:lnTo>
                    <a:lnTo>
                      <a:pt x="141" y="742"/>
                    </a:lnTo>
                    <a:lnTo>
                      <a:pt x="145" y="747"/>
                    </a:lnTo>
                    <a:lnTo>
                      <a:pt x="146" y="754"/>
                    </a:lnTo>
                    <a:lnTo>
                      <a:pt x="146" y="754"/>
                    </a:lnTo>
                    <a:lnTo>
                      <a:pt x="145" y="761"/>
                    </a:lnTo>
                    <a:lnTo>
                      <a:pt x="141" y="766"/>
                    </a:lnTo>
                    <a:lnTo>
                      <a:pt x="138" y="770"/>
                    </a:lnTo>
                    <a:lnTo>
                      <a:pt x="131" y="770"/>
                    </a:lnTo>
                    <a:lnTo>
                      <a:pt x="131" y="770"/>
                    </a:lnTo>
                    <a:lnTo>
                      <a:pt x="126" y="770"/>
                    </a:lnTo>
                    <a:lnTo>
                      <a:pt x="121" y="766"/>
                    </a:lnTo>
                    <a:lnTo>
                      <a:pt x="117" y="761"/>
                    </a:lnTo>
                    <a:lnTo>
                      <a:pt x="116" y="754"/>
                    </a:lnTo>
                    <a:lnTo>
                      <a:pt x="116" y="754"/>
                    </a:lnTo>
                    <a:lnTo>
                      <a:pt x="117" y="747"/>
                    </a:lnTo>
                    <a:lnTo>
                      <a:pt x="121" y="742"/>
                    </a:lnTo>
                    <a:lnTo>
                      <a:pt x="126" y="739"/>
                    </a:lnTo>
                    <a:lnTo>
                      <a:pt x="131" y="737"/>
                    </a:lnTo>
                    <a:lnTo>
                      <a:pt x="131" y="737"/>
                    </a:lnTo>
                    <a:close/>
                    <a:moveTo>
                      <a:pt x="73" y="955"/>
                    </a:moveTo>
                    <a:lnTo>
                      <a:pt x="73" y="955"/>
                    </a:lnTo>
                    <a:lnTo>
                      <a:pt x="73" y="955"/>
                    </a:lnTo>
                    <a:lnTo>
                      <a:pt x="78" y="955"/>
                    </a:lnTo>
                    <a:lnTo>
                      <a:pt x="83" y="959"/>
                    </a:lnTo>
                    <a:lnTo>
                      <a:pt x="87" y="965"/>
                    </a:lnTo>
                    <a:lnTo>
                      <a:pt x="88" y="970"/>
                    </a:lnTo>
                    <a:lnTo>
                      <a:pt x="88" y="970"/>
                    </a:lnTo>
                    <a:lnTo>
                      <a:pt x="87" y="977"/>
                    </a:lnTo>
                    <a:lnTo>
                      <a:pt x="83" y="982"/>
                    </a:lnTo>
                    <a:lnTo>
                      <a:pt x="78" y="986"/>
                    </a:lnTo>
                    <a:lnTo>
                      <a:pt x="73" y="988"/>
                    </a:lnTo>
                    <a:lnTo>
                      <a:pt x="73" y="988"/>
                    </a:lnTo>
                    <a:lnTo>
                      <a:pt x="66" y="986"/>
                    </a:lnTo>
                    <a:lnTo>
                      <a:pt x="61" y="982"/>
                    </a:lnTo>
                    <a:lnTo>
                      <a:pt x="58" y="977"/>
                    </a:lnTo>
                    <a:lnTo>
                      <a:pt x="58" y="970"/>
                    </a:lnTo>
                    <a:lnTo>
                      <a:pt x="58" y="970"/>
                    </a:lnTo>
                    <a:lnTo>
                      <a:pt x="58" y="965"/>
                    </a:lnTo>
                    <a:lnTo>
                      <a:pt x="61" y="959"/>
                    </a:lnTo>
                    <a:lnTo>
                      <a:pt x="66" y="955"/>
                    </a:lnTo>
                    <a:lnTo>
                      <a:pt x="73" y="955"/>
                    </a:lnTo>
                    <a:lnTo>
                      <a:pt x="73" y="955"/>
                    </a:lnTo>
                    <a:close/>
                    <a:moveTo>
                      <a:pt x="73" y="911"/>
                    </a:moveTo>
                    <a:lnTo>
                      <a:pt x="73" y="911"/>
                    </a:lnTo>
                    <a:lnTo>
                      <a:pt x="73" y="911"/>
                    </a:lnTo>
                    <a:lnTo>
                      <a:pt x="78" y="913"/>
                    </a:lnTo>
                    <a:lnTo>
                      <a:pt x="83" y="916"/>
                    </a:lnTo>
                    <a:lnTo>
                      <a:pt x="87" y="921"/>
                    </a:lnTo>
                    <a:lnTo>
                      <a:pt x="88" y="928"/>
                    </a:lnTo>
                    <a:lnTo>
                      <a:pt x="88" y="928"/>
                    </a:lnTo>
                    <a:lnTo>
                      <a:pt x="87" y="933"/>
                    </a:lnTo>
                    <a:lnTo>
                      <a:pt x="83" y="938"/>
                    </a:lnTo>
                    <a:lnTo>
                      <a:pt x="78" y="942"/>
                    </a:lnTo>
                    <a:lnTo>
                      <a:pt x="73" y="943"/>
                    </a:lnTo>
                    <a:lnTo>
                      <a:pt x="73" y="943"/>
                    </a:lnTo>
                    <a:lnTo>
                      <a:pt x="66" y="942"/>
                    </a:lnTo>
                    <a:lnTo>
                      <a:pt x="61" y="938"/>
                    </a:lnTo>
                    <a:lnTo>
                      <a:pt x="58" y="933"/>
                    </a:lnTo>
                    <a:lnTo>
                      <a:pt x="58" y="928"/>
                    </a:lnTo>
                    <a:lnTo>
                      <a:pt x="58" y="928"/>
                    </a:lnTo>
                    <a:lnTo>
                      <a:pt x="58" y="921"/>
                    </a:lnTo>
                    <a:lnTo>
                      <a:pt x="61" y="916"/>
                    </a:lnTo>
                    <a:lnTo>
                      <a:pt x="66" y="913"/>
                    </a:lnTo>
                    <a:lnTo>
                      <a:pt x="73" y="911"/>
                    </a:lnTo>
                    <a:lnTo>
                      <a:pt x="73" y="911"/>
                    </a:lnTo>
                    <a:close/>
                    <a:moveTo>
                      <a:pt x="73" y="868"/>
                    </a:moveTo>
                    <a:lnTo>
                      <a:pt x="73" y="868"/>
                    </a:lnTo>
                    <a:lnTo>
                      <a:pt x="73" y="868"/>
                    </a:lnTo>
                    <a:lnTo>
                      <a:pt x="78" y="870"/>
                    </a:lnTo>
                    <a:lnTo>
                      <a:pt x="83" y="873"/>
                    </a:lnTo>
                    <a:lnTo>
                      <a:pt x="87" y="879"/>
                    </a:lnTo>
                    <a:lnTo>
                      <a:pt x="88" y="884"/>
                    </a:lnTo>
                    <a:lnTo>
                      <a:pt x="88" y="884"/>
                    </a:lnTo>
                    <a:lnTo>
                      <a:pt x="87" y="890"/>
                    </a:lnTo>
                    <a:lnTo>
                      <a:pt x="83" y="896"/>
                    </a:lnTo>
                    <a:lnTo>
                      <a:pt x="78" y="899"/>
                    </a:lnTo>
                    <a:lnTo>
                      <a:pt x="73" y="901"/>
                    </a:lnTo>
                    <a:lnTo>
                      <a:pt x="73" y="901"/>
                    </a:lnTo>
                    <a:lnTo>
                      <a:pt x="66" y="899"/>
                    </a:lnTo>
                    <a:lnTo>
                      <a:pt x="61" y="896"/>
                    </a:lnTo>
                    <a:lnTo>
                      <a:pt x="58" y="890"/>
                    </a:lnTo>
                    <a:lnTo>
                      <a:pt x="58" y="884"/>
                    </a:lnTo>
                    <a:lnTo>
                      <a:pt x="58" y="884"/>
                    </a:lnTo>
                    <a:lnTo>
                      <a:pt x="58" y="879"/>
                    </a:lnTo>
                    <a:lnTo>
                      <a:pt x="61" y="873"/>
                    </a:lnTo>
                    <a:lnTo>
                      <a:pt x="66" y="870"/>
                    </a:lnTo>
                    <a:lnTo>
                      <a:pt x="73" y="868"/>
                    </a:lnTo>
                    <a:lnTo>
                      <a:pt x="73" y="868"/>
                    </a:lnTo>
                    <a:close/>
                    <a:moveTo>
                      <a:pt x="73" y="824"/>
                    </a:moveTo>
                    <a:lnTo>
                      <a:pt x="73" y="824"/>
                    </a:lnTo>
                    <a:lnTo>
                      <a:pt x="73" y="824"/>
                    </a:lnTo>
                    <a:lnTo>
                      <a:pt x="78" y="826"/>
                    </a:lnTo>
                    <a:lnTo>
                      <a:pt x="83" y="829"/>
                    </a:lnTo>
                    <a:lnTo>
                      <a:pt x="87" y="834"/>
                    </a:lnTo>
                    <a:lnTo>
                      <a:pt x="88" y="841"/>
                    </a:lnTo>
                    <a:lnTo>
                      <a:pt x="88" y="841"/>
                    </a:lnTo>
                    <a:lnTo>
                      <a:pt x="87" y="846"/>
                    </a:lnTo>
                    <a:lnTo>
                      <a:pt x="83" y="853"/>
                    </a:lnTo>
                    <a:lnTo>
                      <a:pt x="78" y="856"/>
                    </a:lnTo>
                    <a:lnTo>
                      <a:pt x="73" y="856"/>
                    </a:lnTo>
                    <a:lnTo>
                      <a:pt x="73" y="856"/>
                    </a:lnTo>
                    <a:lnTo>
                      <a:pt x="66" y="856"/>
                    </a:lnTo>
                    <a:lnTo>
                      <a:pt x="61" y="853"/>
                    </a:lnTo>
                    <a:lnTo>
                      <a:pt x="58" y="846"/>
                    </a:lnTo>
                    <a:lnTo>
                      <a:pt x="58" y="841"/>
                    </a:lnTo>
                    <a:lnTo>
                      <a:pt x="58" y="841"/>
                    </a:lnTo>
                    <a:lnTo>
                      <a:pt x="58" y="834"/>
                    </a:lnTo>
                    <a:lnTo>
                      <a:pt x="61" y="829"/>
                    </a:lnTo>
                    <a:lnTo>
                      <a:pt x="66" y="826"/>
                    </a:lnTo>
                    <a:lnTo>
                      <a:pt x="73" y="824"/>
                    </a:lnTo>
                    <a:lnTo>
                      <a:pt x="73" y="824"/>
                    </a:lnTo>
                    <a:close/>
                    <a:moveTo>
                      <a:pt x="73" y="737"/>
                    </a:moveTo>
                    <a:lnTo>
                      <a:pt x="73" y="737"/>
                    </a:lnTo>
                    <a:lnTo>
                      <a:pt x="73" y="737"/>
                    </a:lnTo>
                    <a:lnTo>
                      <a:pt x="78" y="739"/>
                    </a:lnTo>
                    <a:lnTo>
                      <a:pt x="83" y="742"/>
                    </a:lnTo>
                    <a:lnTo>
                      <a:pt x="87" y="747"/>
                    </a:lnTo>
                    <a:lnTo>
                      <a:pt x="88" y="754"/>
                    </a:lnTo>
                    <a:lnTo>
                      <a:pt x="88" y="754"/>
                    </a:lnTo>
                    <a:lnTo>
                      <a:pt x="87" y="761"/>
                    </a:lnTo>
                    <a:lnTo>
                      <a:pt x="83" y="766"/>
                    </a:lnTo>
                    <a:lnTo>
                      <a:pt x="78" y="770"/>
                    </a:lnTo>
                    <a:lnTo>
                      <a:pt x="73" y="770"/>
                    </a:lnTo>
                    <a:lnTo>
                      <a:pt x="73" y="770"/>
                    </a:lnTo>
                    <a:lnTo>
                      <a:pt x="66" y="770"/>
                    </a:lnTo>
                    <a:lnTo>
                      <a:pt x="61" y="766"/>
                    </a:lnTo>
                    <a:lnTo>
                      <a:pt x="58" y="761"/>
                    </a:lnTo>
                    <a:lnTo>
                      <a:pt x="58" y="754"/>
                    </a:lnTo>
                    <a:lnTo>
                      <a:pt x="58" y="754"/>
                    </a:lnTo>
                    <a:lnTo>
                      <a:pt x="58" y="747"/>
                    </a:lnTo>
                    <a:lnTo>
                      <a:pt x="61" y="742"/>
                    </a:lnTo>
                    <a:lnTo>
                      <a:pt x="66" y="739"/>
                    </a:lnTo>
                    <a:lnTo>
                      <a:pt x="73" y="737"/>
                    </a:lnTo>
                    <a:lnTo>
                      <a:pt x="73" y="737"/>
                    </a:lnTo>
                    <a:close/>
                    <a:moveTo>
                      <a:pt x="73" y="781"/>
                    </a:moveTo>
                    <a:lnTo>
                      <a:pt x="73" y="781"/>
                    </a:lnTo>
                    <a:lnTo>
                      <a:pt x="73" y="781"/>
                    </a:lnTo>
                    <a:lnTo>
                      <a:pt x="78" y="783"/>
                    </a:lnTo>
                    <a:lnTo>
                      <a:pt x="83" y="787"/>
                    </a:lnTo>
                    <a:lnTo>
                      <a:pt x="87" y="792"/>
                    </a:lnTo>
                    <a:lnTo>
                      <a:pt x="88" y="797"/>
                    </a:lnTo>
                    <a:lnTo>
                      <a:pt x="88" y="797"/>
                    </a:lnTo>
                    <a:lnTo>
                      <a:pt x="87" y="804"/>
                    </a:lnTo>
                    <a:lnTo>
                      <a:pt x="83" y="809"/>
                    </a:lnTo>
                    <a:lnTo>
                      <a:pt x="78" y="812"/>
                    </a:lnTo>
                    <a:lnTo>
                      <a:pt x="73" y="814"/>
                    </a:lnTo>
                    <a:lnTo>
                      <a:pt x="73" y="814"/>
                    </a:lnTo>
                    <a:lnTo>
                      <a:pt x="66" y="812"/>
                    </a:lnTo>
                    <a:lnTo>
                      <a:pt x="61" y="809"/>
                    </a:lnTo>
                    <a:lnTo>
                      <a:pt x="58" y="804"/>
                    </a:lnTo>
                    <a:lnTo>
                      <a:pt x="58" y="797"/>
                    </a:lnTo>
                    <a:lnTo>
                      <a:pt x="58" y="797"/>
                    </a:lnTo>
                    <a:lnTo>
                      <a:pt x="58" y="792"/>
                    </a:lnTo>
                    <a:lnTo>
                      <a:pt x="61" y="787"/>
                    </a:lnTo>
                    <a:lnTo>
                      <a:pt x="66" y="783"/>
                    </a:lnTo>
                    <a:lnTo>
                      <a:pt x="73" y="781"/>
                    </a:lnTo>
                    <a:lnTo>
                      <a:pt x="73" y="781"/>
                    </a:lnTo>
                    <a:close/>
                    <a:moveTo>
                      <a:pt x="1006" y="868"/>
                    </a:moveTo>
                    <a:lnTo>
                      <a:pt x="1006" y="868"/>
                    </a:lnTo>
                    <a:lnTo>
                      <a:pt x="1006" y="868"/>
                    </a:lnTo>
                    <a:lnTo>
                      <a:pt x="1011" y="870"/>
                    </a:lnTo>
                    <a:lnTo>
                      <a:pt x="1016" y="873"/>
                    </a:lnTo>
                    <a:lnTo>
                      <a:pt x="1020" y="879"/>
                    </a:lnTo>
                    <a:lnTo>
                      <a:pt x="1022" y="884"/>
                    </a:lnTo>
                    <a:lnTo>
                      <a:pt x="1022" y="884"/>
                    </a:lnTo>
                    <a:lnTo>
                      <a:pt x="1020" y="890"/>
                    </a:lnTo>
                    <a:lnTo>
                      <a:pt x="1016" y="896"/>
                    </a:lnTo>
                    <a:lnTo>
                      <a:pt x="1011" y="899"/>
                    </a:lnTo>
                    <a:lnTo>
                      <a:pt x="1006" y="901"/>
                    </a:lnTo>
                    <a:lnTo>
                      <a:pt x="1006" y="901"/>
                    </a:lnTo>
                    <a:lnTo>
                      <a:pt x="999" y="899"/>
                    </a:lnTo>
                    <a:lnTo>
                      <a:pt x="994" y="896"/>
                    </a:lnTo>
                    <a:lnTo>
                      <a:pt x="991" y="890"/>
                    </a:lnTo>
                    <a:lnTo>
                      <a:pt x="989" y="884"/>
                    </a:lnTo>
                    <a:lnTo>
                      <a:pt x="989" y="884"/>
                    </a:lnTo>
                    <a:lnTo>
                      <a:pt x="991" y="879"/>
                    </a:lnTo>
                    <a:lnTo>
                      <a:pt x="994" y="873"/>
                    </a:lnTo>
                    <a:lnTo>
                      <a:pt x="999" y="870"/>
                    </a:lnTo>
                    <a:lnTo>
                      <a:pt x="1006" y="868"/>
                    </a:lnTo>
                    <a:lnTo>
                      <a:pt x="1006" y="868"/>
                    </a:lnTo>
                    <a:close/>
                    <a:moveTo>
                      <a:pt x="947" y="868"/>
                    </a:moveTo>
                    <a:lnTo>
                      <a:pt x="947" y="868"/>
                    </a:lnTo>
                    <a:lnTo>
                      <a:pt x="947" y="868"/>
                    </a:lnTo>
                    <a:lnTo>
                      <a:pt x="953" y="870"/>
                    </a:lnTo>
                    <a:lnTo>
                      <a:pt x="959" y="873"/>
                    </a:lnTo>
                    <a:lnTo>
                      <a:pt x="962" y="879"/>
                    </a:lnTo>
                    <a:lnTo>
                      <a:pt x="962" y="884"/>
                    </a:lnTo>
                    <a:lnTo>
                      <a:pt x="962" y="884"/>
                    </a:lnTo>
                    <a:lnTo>
                      <a:pt x="962" y="890"/>
                    </a:lnTo>
                    <a:lnTo>
                      <a:pt x="959" y="896"/>
                    </a:lnTo>
                    <a:lnTo>
                      <a:pt x="953" y="899"/>
                    </a:lnTo>
                    <a:lnTo>
                      <a:pt x="947" y="901"/>
                    </a:lnTo>
                    <a:lnTo>
                      <a:pt x="947" y="901"/>
                    </a:lnTo>
                    <a:lnTo>
                      <a:pt x="942" y="899"/>
                    </a:lnTo>
                    <a:lnTo>
                      <a:pt x="936" y="896"/>
                    </a:lnTo>
                    <a:lnTo>
                      <a:pt x="933" y="890"/>
                    </a:lnTo>
                    <a:lnTo>
                      <a:pt x="931" y="884"/>
                    </a:lnTo>
                    <a:lnTo>
                      <a:pt x="931" y="884"/>
                    </a:lnTo>
                    <a:lnTo>
                      <a:pt x="933" y="879"/>
                    </a:lnTo>
                    <a:lnTo>
                      <a:pt x="936" y="873"/>
                    </a:lnTo>
                    <a:lnTo>
                      <a:pt x="942" y="870"/>
                    </a:lnTo>
                    <a:lnTo>
                      <a:pt x="947" y="868"/>
                    </a:lnTo>
                    <a:lnTo>
                      <a:pt x="947" y="868"/>
                    </a:lnTo>
                    <a:close/>
                    <a:moveTo>
                      <a:pt x="1006" y="824"/>
                    </a:moveTo>
                    <a:lnTo>
                      <a:pt x="1006" y="824"/>
                    </a:lnTo>
                    <a:lnTo>
                      <a:pt x="1006" y="824"/>
                    </a:lnTo>
                    <a:lnTo>
                      <a:pt x="1011" y="826"/>
                    </a:lnTo>
                    <a:lnTo>
                      <a:pt x="1016" y="829"/>
                    </a:lnTo>
                    <a:lnTo>
                      <a:pt x="1020" y="834"/>
                    </a:lnTo>
                    <a:lnTo>
                      <a:pt x="1022" y="841"/>
                    </a:lnTo>
                    <a:lnTo>
                      <a:pt x="1022" y="841"/>
                    </a:lnTo>
                    <a:lnTo>
                      <a:pt x="1020" y="846"/>
                    </a:lnTo>
                    <a:lnTo>
                      <a:pt x="1016" y="853"/>
                    </a:lnTo>
                    <a:lnTo>
                      <a:pt x="1011" y="856"/>
                    </a:lnTo>
                    <a:lnTo>
                      <a:pt x="1006" y="856"/>
                    </a:lnTo>
                    <a:lnTo>
                      <a:pt x="1006" y="856"/>
                    </a:lnTo>
                    <a:lnTo>
                      <a:pt x="999" y="856"/>
                    </a:lnTo>
                    <a:lnTo>
                      <a:pt x="994" y="853"/>
                    </a:lnTo>
                    <a:lnTo>
                      <a:pt x="991" y="846"/>
                    </a:lnTo>
                    <a:lnTo>
                      <a:pt x="989" y="841"/>
                    </a:lnTo>
                    <a:lnTo>
                      <a:pt x="989" y="841"/>
                    </a:lnTo>
                    <a:lnTo>
                      <a:pt x="991" y="834"/>
                    </a:lnTo>
                    <a:lnTo>
                      <a:pt x="994" y="829"/>
                    </a:lnTo>
                    <a:lnTo>
                      <a:pt x="999" y="826"/>
                    </a:lnTo>
                    <a:lnTo>
                      <a:pt x="1006" y="824"/>
                    </a:lnTo>
                    <a:lnTo>
                      <a:pt x="1006" y="824"/>
                    </a:lnTo>
                    <a:close/>
                    <a:moveTo>
                      <a:pt x="947" y="824"/>
                    </a:moveTo>
                    <a:lnTo>
                      <a:pt x="947" y="824"/>
                    </a:lnTo>
                    <a:lnTo>
                      <a:pt x="947" y="824"/>
                    </a:lnTo>
                    <a:lnTo>
                      <a:pt x="953" y="826"/>
                    </a:lnTo>
                    <a:lnTo>
                      <a:pt x="959" y="829"/>
                    </a:lnTo>
                    <a:lnTo>
                      <a:pt x="962" y="834"/>
                    </a:lnTo>
                    <a:lnTo>
                      <a:pt x="962" y="841"/>
                    </a:lnTo>
                    <a:lnTo>
                      <a:pt x="962" y="841"/>
                    </a:lnTo>
                    <a:lnTo>
                      <a:pt x="962" y="846"/>
                    </a:lnTo>
                    <a:lnTo>
                      <a:pt x="959" y="853"/>
                    </a:lnTo>
                    <a:lnTo>
                      <a:pt x="953" y="856"/>
                    </a:lnTo>
                    <a:lnTo>
                      <a:pt x="947" y="856"/>
                    </a:lnTo>
                    <a:lnTo>
                      <a:pt x="947" y="856"/>
                    </a:lnTo>
                    <a:lnTo>
                      <a:pt x="942" y="856"/>
                    </a:lnTo>
                    <a:lnTo>
                      <a:pt x="936" y="853"/>
                    </a:lnTo>
                    <a:lnTo>
                      <a:pt x="933" y="846"/>
                    </a:lnTo>
                    <a:lnTo>
                      <a:pt x="931" y="841"/>
                    </a:lnTo>
                    <a:lnTo>
                      <a:pt x="931" y="841"/>
                    </a:lnTo>
                    <a:lnTo>
                      <a:pt x="933" y="834"/>
                    </a:lnTo>
                    <a:lnTo>
                      <a:pt x="936" y="829"/>
                    </a:lnTo>
                    <a:lnTo>
                      <a:pt x="942" y="826"/>
                    </a:lnTo>
                    <a:lnTo>
                      <a:pt x="947" y="824"/>
                    </a:lnTo>
                    <a:lnTo>
                      <a:pt x="947" y="824"/>
                    </a:lnTo>
                    <a:close/>
                    <a:moveTo>
                      <a:pt x="889" y="824"/>
                    </a:moveTo>
                    <a:lnTo>
                      <a:pt x="889" y="824"/>
                    </a:lnTo>
                    <a:lnTo>
                      <a:pt x="889" y="824"/>
                    </a:lnTo>
                    <a:lnTo>
                      <a:pt x="896" y="826"/>
                    </a:lnTo>
                    <a:lnTo>
                      <a:pt x="901" y="829"/>
                    </a:lnTo>
                    <a:lnTo>
                      <a:pt x="902" y="834"/>
                    </a:lnTo>
                    <a:lnTo>
                      <a:pt x="904" y="841"/>
                    </a:lnTo>
                    <a:lnTo>
                      <a:pt x="904" y="841"/>
                    </a:lnTo>
                    <a:lnTo>
                      <a:pt x="902" y="846"/>
                    </a:lnTo>
                    <a:lnTo>
                      <a:pt x="901" y="853"/>
                    </a:lnTo>
                    <a:lnTo>
                      <a:pt x="896" y="856"/>
                    </a:lnTo>
                    <a:lnTo>
                      <a:pt x="889" y="856"/>
                    </a:lnTo>
                    <a:lnTo>
                      <a:pt x="889" y="856"/>
                    </a:lnTo>
                    <a:lnTo>
                      <a:pt x="884" y="856"/>
                    </a:lnTo>
                    <a:lnTo>
                      <a:pt x="879" y="853"/>
                    </a:lnTo>
                    <a:lnTo>
                      <a:pt x="875" y="846"/>
                    </a:lnTo>
                    <a:lnTo>
                      <a:pt x="873" y="841"/>
                    </a:lnTo>
                    <a:lnTo>
                      <a:pt x="873" y="841"/>
                    </a:lnTo>
                    <a:lnTo>
                      <a:pt x="875" y="834"/>
                    </a:lnTo>
                    <a:lnTo>
                      <a:pt x="879" y="829"/>
                    </a:lnTo>
                    <a:lnTo>
                      <a:pt x="884" y="826"/>
                    </a:lnTo>
                    <a:lnTo>
                      <a:pt x="889" y="824"/>
                    </a:lnTo>
                    <a:lnTo>
                      <a:pt x="889" y="824"/>
                    </a:lnTo>
                    <a:close/>
                    <a:moveTo>
                      <a:pt x="947" y="781"/>
                    </a:moveTo>
                    <a:lnTo>
                      <a:pt x="947" y="781"/>
                    </a:lnTo>
                    <a:lnTo>
                      <a:pt x="947" y="781"/>
                    </a:lnTo>
                    <a:lnTo>
                      <a:pt x="953" y="783"/>
                    </a:lnTo>
                    <a:lnTo>
                      <a:pt x="959" y="787"/>
                    </a:lnTo>
                    <a:lnTo>
                      <a:pt x="962" y="792"/>
                    </a:lnTo>
                    <a:lnTo>
                      <a:pt x="962" y="797"/>
                    </a:lnTo>
                    <a:lnTo>
                      <a:pt x="962" y="797"/>
                    </a:lnTo>
                    <a:lnTo>
                      <a:pt x="962" y="804"/>
                    </a:lnTo>
                    <a:lnTo>
                      <a:pt x="959" y="809"/>
                    </a:lnTo>
                    <a:lnTo>
                      <a:pt x="953" y="812"/>
                    </a:lnTo>
                    <a:lnTo>
                      <a:pt x="947" y="814"/>
                    </a:lnTo>
                    <a:lnTo>
                      <a:pt x="947" y="814"/>
                    </a:lnTo>
                    <a:lnTo>
                      <a:pt x="942" y="812"/>
                    </a:lnTo>
                    <a:lnTo>
                      <a:pt x="936" y="809"/>
                    </a:lnTo>
                    <a:lnTo>
                      <a:pt x="933" y="804"/>
                    </a:lnTo>
                    <a:lnTo>
                      <a:pt x="931" y="797"/>
                    </a:lnTo>
                    <a:lnTo>
                      <a:pt x="931" y="797"/>
                    </a:lnTo>
                    <a:lnTo>
                      <a:pt x="933" y="792"/>
                    </a:lnTo>
                    <a:lnTo>
                      <a:pt x="936" y="787"/>
                    </a:lnTo>
                    <a:lnTo>
                      <a:pt x="942" y="783"/>
                    </a:lnTo>
                    <a:lnTo>
                      <a:pt x="947" y="781"/>
                    </a:lnTo>
                    <a:lnTo>
                      <a:pt x="947" y="781"/>
                    </a:lnTo>
                    <a:close/>
                    <a:moveTo>
                      <a:pt x="889" y="781"/>
                    </a:moveTo>
                    <a:lnTo>
                      <a:pt x="889" y="781"/>
                    </a:lnTo>
                    <a:lnTo>
                      <a:pt x="889" y="781"/>
                    </a:lnTo>
                    <a:lnTo>
                      <a:pt x="896" y="783"/>
                    </a:lnTo>
                    <a:lnTo>
                      <a:pt x="901" y="787"/>
                    </a:lnTo>
                    <a:lnTo>
                      <a:pt x="902" y="792"/>
                    </a:lnTo>
                    <a:lnTo>
                      <a:pt x="904" y="797"/>
                    </a:lnTo>
                    <a:lnTo>
                      <a:pt x="904" y="797"/>
                    </a:lnTo>
                    <a:lnTo>
                      <a:pt x="902" y="804"/>
                    </a:lnTo>
                    <a:lnTo>
                      <a:pt x="901" y="809"/>
                    </a:lnTo>
                    <a:lnTo>
                      <a:pt x="896" y="812"/>
                    </a:lnTo>
                    <a:lnTo>
                      <a:pt x="889" y="814"/>
                    </a:lnTo>
                    <a:lnTo>
                      <a:pt x="889" y="814"/>
                    </a:lnTo>
                    <a:lnTo>
                      <a:pt x="884" y="812"/>
                    </a:lnTo>
                    <a:lnTo>
                      <a:pt x="879" y="809"/>
                    </a:lnTo>
                    <a:lnTo>
                      <a:pt x="875" y="804"/>
                    </a:lnTo>
                    <a:lnTo>
                      <a:pt x="873" y="797"/>
                    </a:lnTo>
                    <a:lnTo>
                      <a:pt x="873" y="797"/>
                    </a:lnTo>
                    <a:lnTo>
                      <a:pt x="875" y="792"/>
                    </a:lnTo>
                    <a:lnTo>
                      <a:pt x="879" y="787"/>
                    </a:lnTo>
                    <a:lnTo>
                      <a:pt x="884" y="783"/>
                    </a:lnTo>
                    <a:lnTo>
                      <a:pt x="889" y="781"/>
                    </a:lnTo>
                    <a:lnTo>
                      <a:pt x="889" y="781"/>
                    </a:lnTo>
                    <a:close/>
                    <a:moveTo>
                      <a:pt x="831" y="781"/>
                    </a:moveTo>
                    <a:lnTo>
                      <a:pt x="831" y="781"/>
                    </a:lnTo>
                    <a:lnTo>
                      <a:pt x="831" y="781"/>
                    </a:lnTo>
                    <a:lnTo>
                      <a:pt x="836" y="783"/>
                    </a:lnTo>
                    <a:lnTo>
                      <a:pt x="841" y="787"/>
                    </a:lnTo>
                    <a:lnTo>
                      <a:pt x="844" y="792"/>
                    </a:lnTo>
                    <a:lnTo>
                      <a:pt x="846" y="797"/>
                    </a:lnTo>
                    <a:lnTo>
                      <a:pt x="846" y="797"/>
                    </a:lnTo>
                    <a:lnTo>
                      <a:pt x="844" y="804"/>
                    </a:lnTo>
                    <a:lnTo>
                      <a:pt x="841" y="809"/>
                    </a:lnTo>
                    <a:lnTo>
                      <a:pt x="836" y="812"/>
                    </a:lnTo>
                    <a:lnTo>
                      <a:pt x="831" y="814"/>
                    </a:lnTo>
                    <a:lnTo>
                      <a:pt x="831" y="814"/>
                    </a:lnTo>
                    <a:lnTo>
                      <a:pt x="824" y="812"/>
                    </a:lnTo>
                    <a:lnTo>
                      <a:pt x="819" y="809"/>
                    </a:lnTo>
                    <a:lnTo>
                      <a:pt x="816" y="804"/>
                    </a:lnTo>
                    <a:lnTo>
                      <a:pt x="816" y="797"/>
                    </a:lnTo>
                    <a:lnTo>
                      <a:pt x="816" y="797"/>
                    </a:lnTo>
                    <a:lnTo>
                      <a:pt x="816" y="792"/>
                    </a:lnTo>
                    <a:lnTo>
                      <a:pt x="819" y="787"/>
                    </a:lnTo>
                    <a:lnTo>
                      <a:pt x="824" y="783"/>
                    </a:lnTo>
                    <a:lnTo>
                      <a:pt x="831" y="781"/>
                    </a:lnTo>
                    <a:lnTo>
                      <a:pt x="831" y="781"/>
                    </a:lnTo>
                    <a:close/>
                    <a:moveTo>
                      <a:pt x="947" y="737"/>
                    </a:moveTo>
                    <a:lnTo>
                      <a:pt x="947" y="737"/>
                    </a:lnTo>
                    <a:lnTo>
                      <a:pt x="947" y="737"/>
                    </a:lnTo>
                    <a:lnTo>
                      <a:pt x="953" y="739"/>
                    </a:lnTo>
                    <a:lnTo>
                      <a:pt x="959" y="742"/>
                    </a:lnTo>
                    <a:lnTo>
                      <a:pt x="962" y="747"/>
                    </a:lnTo>
                    <a:lnTo>
                      <a:pt x="962" y="754"/>
                    </a:lnTo>
                    <a:lnTo>
                      <a:pt x="962" y="754"/>
                    </a:lnTo>
                    <a:lnTo>
                      <a:pt x="962" y="761"/>
                    </a:lnTo>
                    <a:lnTo>
                      <a:pt x="959" y="766"/>
                    </a:lnTo>
                    <a:lnTo>
                      <a:pt x="953" y="770"/>
                    </a:lnTo>
                    <a:lnTo>
                      <a:pt x="947" y="770"/>
                    </a:lnTo>
                    <a:lnTo>
                      <a:pt x="947" y="770"/>
                    </a:lnTo>
                    <a:lnTo>
                      <a:pt x="942" y="770"/>
                    </a:lnTo>
                    <a:lnTo>
                      <a:pt x="936" y="766"/>
                    </a:lnTo>
                    <a:lnTo>
                      <a:pt x="933" y="761"/>
                    </a:lnTo>
                    <a:lnTo>
                      <a:pt x="931" y="754"/>
                    </a:lnTo>
                    <a:lnTo>
                      <a:pt x="931" y="754"/>
                    </a:lnTo>
                    <a:lnTo>
                      <a:pt x="933" y="747"/>
                    </a:lnTo>
                    <a:lnTo>
                      <a:pt x="936" y="742"/>
                    </a:lnTo>
                    <a:lnTo>
                      <a:pt x="942" y="739"/>
                    </a:lnTo>
                    <a:lnTo>
                      <a:pt x="947" y="737"/>
                    </a:lnTo>
                    <a:lnTo>
                      <a:pt x="947" y="737"/>
                    </a:lnTo>
                    <a:close/>
                    <a:moveTo>
                      <a:pt x="889" y="737"/>
                    </a:moveTo>
                    <a:lnTo>
                      <a:pt x="889" y="737"/>
                    </a:lnTo>
                    <a:lnTo>
                      <a:pt x="889" y="737"/>
                    </a:lnTo>
                    <a:lnTo>
                      <a:pt x="896" y="739"/>
                    </a:lnTo>
                    <a:lnTo>
                      <a:pt x="901" y="742"/>
                    </a:lnTo>
                    <a:lnTo>
                      <a:pt x="902" y="747"/>
                    </a:lnTo>
                    <a:lnTo>
                      <a:pt x="904" y="754"/>
                    </a:lnTo>
                    <a:lnTo>
                      <a:pt x="904" y="754"/>
                    </a:lnTo>
                    <a:lnTo>
                      <a:pt x="902" y="761"/>
                    </a:lnTo>
                    <a:lnTo>
                      <a:pt x="901" y="766"/>
                    </a:lnTo>
                    <a:lnTo>
                      <a:pt x="896" y="770"/>
                    </a:lnTo>
                    <a:lnTo>
                      <a:pt x="889" y="770"/>
                    </a:lnTo>
                    <a:lnTo>
                      <a:pt x="889" y="770"/>
                    </a:lnTo>
                    <a:lnTo>
                      <a:pt x="884" y="770"/>
                    </a:lnTo>
                    <a:lnTo>
                      <a:pt x="879" y="766"/>
                    </a:lnTo>
                    <a:lnTo>
                      <a:pt x="875" y="761"/>
                    </a:lnTo>
                    <a:lnTo>
                      <a:pt x="873" y="754"/>
                    </a:lnTo>
                    <a:lnTo>
                      <a:pt x="873" y="754"/>
                    </a:lnTo>
                    <a:lnTo>
                      <a:pt x="875" y="747"/>
                    </a:lnTo>
                    <a:lnTo>
                      <a:pt x="879" y="742"/>
                    </a:lnTo>
                    <a:lnTo>
                      <a:pt x="884" y="739"/>
                    </a:lnTo>
                    <a:lnTo>
                      <a:pt x="889" y="737"/>
                    </a:lnTo>
                    <a:lnTo>
                      <a:pt x="889" y="737"/>
                    </a:lnTo>
                    <a:close/>
                    <a:moveTo>
                      <a:pt x="831" y="737"/>
                    </a:moveTo>
                    <a:lnTo>
                      <a:pt x="831" y="737"/>
                    </a:lnTo>
                    <a:lnTo>
                      <a:pt x="831" y="737"/>
                    </a:lnTo>
                    <a:lnTo>
                      <a:pt x="836" y="739"/>
                    </a:lnTo>
                    <a:lnTo>
                      <a:pt x="841" y="742"/>
                    </a:lnTo>
                    <a:lnTo>
                      <a:pt x="844" y="747"/>
                    </a:lnTo>
                    <a:lnTo>
                      <a:pt x="846" y="754"/>
                    </a:lnTo>
                    <a:lnTo>
                      <a:pt x="846" y="754"/>
                    </a:lnTo>
                    <a:lnTo>
                      <a:pt x="844" y="761"/>
                    </a:lnTo>
                    <a:lnTo>
                      <a:pt x="841" y="766"/>
                    </a:lnTo>
                    <a:lnTo>
                      <a:pt x="836" y="770"/>
                    </a:lnTo>
                    <a:lnTo>
                      <a:pt x="831" y="770"/>
                    </a:lnTo>
                    <a:lnTo>
                      <a:pt x="831" y="770"/>
                    </a:lnTo>
                    <a:lnTo>
                      <a:pt x="824" y="770"/>
                    </a:lnTo>
                    <a:lnTo>
                      <a:pt x="819" y="766"/>
                    </a:lnTo>
                    <a:lnTo>
                      <a:pt x="816" y="761"/>
                    </a:lnTo>
                    <a:lnTo>
                      <a:pt x="816" y="754"/>
                    </a:lnTo>
                    <a:lnTo>
                      <a:pt x="816" y="754"/>
                    </a:lnTo>
                    <a:lnTo>
                      <a:pt x="816" y="747"/>
                    </a:lnTo>
                    <a:lnTo>
                      <a:pt x="819" y="742"/>
                    </a:lnTo>
                    <a:lnTo>
                      <a:pt x="824" y="739"/>
                    </a:lnTo>
                    <a:lnTo>
                      <a:pt x="831" y="737"/>
                    </a:lnTo>
                    <a:lnTo>
                      <a:pt x="831" y="737"/>
                    </a:lnTo>
                    <a:close/>
                    <a:moveTo>
                      <a:pt x="773" y="737"/>
                    </a:moveTo>
                    <a:lnTo>
                      <a:pt x="773" y="737"/>
                    </a:lnTo>
                    <a:lnTo>
                      <a:pt x="773" y="737"/>
                    </a:lnTo>
                    <a:lnTo>
                      <a:pt x="778" y="739"/>
                    </a:lnTo>
                    <a:lnTo>
                      <a:pt x="783" y="742"/>
                    </a:lnTo>
                    <a:lnTo>
                      <a:pt x="787" y="747"/>
                    </a:lnTo>
                    <a:lnTo>
                      <a:pt x="788" y="754"/>
                    </a:lnTo>
                    <a:lnTo>
                      <a:pt x="788" y="754"/>
                    </a:lnTo>
                    <a:lnTo>
                      <a:pt x="787" y="761"/>
                    </a:lnTo>
                    <a:lnTo>
                      <a:pt x="783" y="766"/>
                    </a:lnTo>
                    <a:lnTo>
                      <a:pt x="778" y="770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6" y="770"/>
                    </a:lnTo>
                    <a:lnTo>
                      <a:pt x="761" y="766"/>
                    </a:lnTo>
                    <a:lnTo>
                      <a:pt x="758" y="761"/>
                    </a:lnTo>
                    <a:lnTo>
                      <a:pt x="758" y="754"/>
                    </a:lnTo>
                    <a:lnTo>
                      <a:pt x="758" y="754"/>
                    </a:lnTo>
                    <a:lnTo>
                      <a:pt x="758" y="747"/>
                    </a:lnTo>
                    <a:lnTo>
                      <a:pt x="761" y="742"/>
                    </a:lnTo>
                    <a:lnTo>
                      <a:pt x="766" y="739"/>
                    </a:lnTo>
                    <a:lnTo>
                      <a:pt x="773" y="737"/>
                    </a:lnTo>
                    <a:lnTo>
                      <a:pt x="773" y="737"/>
                    </a:lnTo>
                    <a:close/>
                    <a:moveTo>
                      <a:pt x="947" y="695"/>
                    </a:moveTo>
                    <a:lnTo>
                      <a:pt x="947" y="695"/>
                    </a:lnTo>
                    <a:lnTo>
                      <a:pt x="947" y="695"/>
                    </a:lnTo>
                    <a:lnTo>
                      <a:pt x="953" y="696"/>
                    </a:lnTo>
                    <a:lnTo>
                      <a:pt x="959" y="700"/>
                    </a:lnTo>
                    <a:lnTo>
                      <a:pt x="962" y="705"/>
                    </a:lnTo>
                    <a:lnTo>
                      <a:pt x="962" y="710"/>
                    </a:lnTo>
                    <a:lnTo>
                      <a:pt x="962" y="710"/>
                    </a:lnTo>
                    <a:lnTo>
                      <a:pt x="962" y="717"/>
                    </a:lnTo>
                    <a:lnTo>
                      <a:pt x="959" y="722"/>
                    </a:lnTo>
                    <a:lnTo>
                      <a:pt x="953" y="725"/>
                    </a:lnTo>
                    <a:lnTo>
                      <a:pt x="947" y="727"/>
                    </a:lnTo>
                    <a:lnTo>
                      <a:pt x="947" y="727"/>
                    </a:lnTo>
                    <a:lnTo>
                      <a:pt x="942" y="725"/>
                    </a:lnTo>
                    <a:lnTo>
                      <a:pt x="936" y="722"/>
                    </a:lnTo>
                    <a:lnTo>
                      <a:pt x="933" y="717"/>
                    </a:lnTo>
                    <a:lnTo>
                      <a:pt x="931" y="710"/>
                    </a:lnTo>
                    <a:lnTo>
                      <a:pt x="931" y="710"/>
                    </a:lnTo>
                    <a:lnTo>
                      <a:pt x="933" y="705"/>
                    </a:lnTo>
                    <a:lnTo>
                      <a:pt x="936" y="700"/>
                    </a:lnTo>
                    <a:lnTo>
                      <a:pt x="942" y="696"/>
                    </a:lnTo>
                    <a:lnTo>
                      <a:pt x="947" y="695"/>
                    </a:lnTo>
                    <a:lnTo>
                      <a:pt x="947" y="695"/>
                    </a:lnTo>
                    <a:close/>
                    <a:moveTo>
                      <a:pt x="889" y="695"/>
                    </a:moveTo>
                    <a:lnTo>
                      <a:pt x="889" y="695"/>
                    </a:lnTo>
                    <a:lnTo>
                      <a:pt x="889" y="695"/>
                    </a:lnTo>
                    <a:lnTo>
                      <a:pt x="896" y="696"/>
                    </a:lnTo>
                    <a:lnTo>
                      <a:pt x="901" y="700"/>
                    </a:lnTo>
                    <a:lnTo>
                      <a:pt x="902" y="705"/>
                    </a:lnTo>
                    <a:lnTo>
                      <a:pt x="904" y="710"/>
                    </a:lnTo>
                    <a:lnTo>
                      <a:pt x="904" y="710"/>
                    </a:lnTo>
                    <a:lnTo>
                      <a:pt x="902" y="717"/>
                    </a:lnTo>
                    <a:lnTo>
                      <a:pt x="901" y="722"/>
                    </a:lnTo>
                    <a:lnTo>
                      <a:pt x="896" y="725"/>
                    </a:lnTo>
                    <a:lnTo>
                      <a:pt x="889" y="727"/>
                    </a:lnTo>
                    <a:lnTo>
                      <a:pt x="889" y="727"/>
                    </a:lnTo>
                    <a:lnTo>
                      <a:pt x="884" y="725"/>
                    </a:lnTo>
                    <a:lnTo>
                      <a:pt x="879" y="722"/>
                    </a:lnTo>
                    <a:lnTo>
                      <a:pt x="875" y="717"/>
                    </a:lnTo>
                    <a:lnTo>
                      <a:pt x="873" y="710"/>
                    </a:lnTo>
                    <a:lnTo>
                      <a:pt x="873" y="710"/>
                    </a:lnTo>
                    <a:lnTo>
                      <a:pt x="875" y="705"/>
                    </a:lnTo>
                    <a:lnTo>
                      <a:pt x="879" y="700"/>
                    </a:lnTo>
                    <a:lnTo>
                      <a:pt x="884" y="696"/>
                    </a:lnTo>
                    <a:lnTo>
                      <a:pt x="889" y="695"/>
                    </a:lnTo>
                    <a:lnTo>
                      <a:pt x="889" y="695"/>
                    </a:lnTo>
                    <a:close/>
                    <a:moveTo>
                      <a:pt x="831" y="695"/>
                    </a:moveTo>
                    <a:lnTo>
                      <a:pt x="831" y="695"/>
                    </a:lnTo>
                    <a:lnTo>
                      <a:pt x="831" y="695"/>
                    </a:lnTo>
                    <a:lnTo>
                      <a:pt x="836" y="696"/>
                    </a:lnTo>
                    <a:lnTo>
                      <a:pt x="841" y="700"/>
                    </a:lnTo>
                    <a:lnTo>
                      <a:pt x="844" y="705"/>
                    </a:lnTo>
                    <a:lnTo>
                      <a:pt x="846" y="710"/>
                    </a:lnTo>
                    <a:lnTo>
                      <a:pt x="846" y="710"/>
                    </a:lnTo>
                    <a:lnTo>
                      <a:pt x="844" y="717"/>
                    </a:lnTo>
                    <a:lnTo>
                      <a:pt x="841" y="722"/>
                    </a:lnTo>
                    <a:lnTo>
                      <a:pt x="836" y="725"/>
                    </a:lnTo>
                    <a:lnTo>
                      <a:pt x="831" y="727"/>
                    </a:lnTo>
                    <a:lnTo>
                      <a:pt x="831" y="727"/>
                    </a:lnTo>
                    <a:lnTo>
                      <a:pt x="824" y="725"/>
                    </a:lnTo>
                    <a:lnTo>
                      <a:pt x="819" y="722"/>
                    </a:lnTo>
                    <a:lnTo>
                      <a:pt x="816" y="717"/>
                    </a:lnTo>
                    <a:lnTo>
                      <a:pt x="816" y="710"/>
                    </a:lnTo>
                    <a:lnTo>
                      <a:pt x="816" y="710"/>
                    </a:lnTo>
                    <a:lnTo>
                      <a:pt x="816" y="705"/>
                    </a:lnTo>
                    <a:lnTo>
                      <a:pt x="819" y="700"/>
                    </a:lnTo>
                    <a:lnTo>
                      <a:pt x="824" y="696"/>
                    </a:lnTo>
                    <a:lnTo>
                      <a:pt x="831" y="695"/>
                    </a:lnTo>
                    <a:lnTo>
                      <a:pt x="831" y="695"/>
                    </a:lnTo>
                    <a:close/>
                    <a:moveTo>
                      <a:pt x="773" y="695"/>
                    </a:moveTo>
                    <a:lnTo>
                      <a:pt x="773" y="695"/>
                    </a:lnTo>
                    <a:lnTo>
                      <a:pt x="773" y="695"/>
                    </a:lnTo>
                    <a:lnTo>
                      <a:pt x="778" y="696"/>
                    </a:lnTo>
                    <a:lnTo>
                      <a:pt x="783" y="700"/>
                    </a:lnTo>
                    <a:lnTo>
                      <a:pt x="787" y="705"/>
                    </a:lnTo>
                    <a:lnTo>
                      <a:pt x="788" y="710"/>
                    </a:lnTo>
                    <a:lnTo>
                      <a:pt x="788" y="710"/>
                    </a:lnTo>
                    <a:lnTo>
                      <a:pt x="787" y="717"/>
                    </a:lnTo>
                    <a:lnTo>
                      <a:pt x="783" y="722"/>
                    </a:lnTo>
                    <a:lnTo>
                      <a:pt x="778" y="725"/>
                    </a:lnTo>
                    <a:lnTo>
                      <a:pt x="773" y="727"/>
                    </a:lnTo>
                    <a:lnTo>
                      <a:pt x="773" y="727"/>
                    </a:lnTo>
                    <a:lnTo>
                      <a:pt x="766" y="725"/>
                    </a:lnTo>
                    <a:lnTo>
                      <a:pt x="761" y="722"/>
                    </a:lnTo>
                    <a:lnTo>
                      <a:pt x="758" y="717"/>
                    </a:lnTo>
                    <a:lnTo>
                      <a:pt x="758" y="710"/>
                    </a:lnTo>
                    <a:lnTo>
                      <a:pt x="758" y="710"/>
                    </a:lnTo>
                    <a:lnTo>
                      <a:pt x="758" y="705"/>
                    </a:lnTo>
                    <a:lnTo>
                      <a:pt x="761" y="700"/>
                    </a:lnTo>
                    <a:lnTo>
                      <a:pt x="766" y="696"/>
                    </a:lnTo>
                    <a:lnTo>
                      <a:pt x="773" y="695"/>
                    </a:lnTo>
                    <a:lnTo>
                      <a:pt x="773" y="695"/>
                    </a:lnTo>
                    <a:close/>
                    <a:moveTo>
                      <a:pt x="947" y="650"/>
                    </a:moveTo>
                    <a:lnTo>
                      <a:pt x="947" y="650"/>
                    </a:lnTo>
                    <a:lnTo>
                      <a:pt x="947" y="650"/>
                    </a:lnTo>
                    <a:lnTo>
                      <a:pt x="953" y="652"/>
                    </a:lnTo>
                    <a:lnTo>
                      <a:pt x="959" y="655"/>
                    </a:lnTo>
                    <a:lnTo>
                      <a:pt x="962" y="661"/>
                    </a:lnTo>
                    <a:lnTo>
                      <a:pt x="962" y="667"/>
                    </a:lnTo>
                    <a:lnTo>
                      <a:pt x="962" y="667"/>
                    </a:lnTo>
                    <a:lnTo>
                      <a:pt x="962" y="674"/>
                    </a:lnTo>
                    <a:lnTo>
                      <a:pt x="959" y="679"/>
                    </a:lnTo>
                    <a:lnTo>
                      <a:pt x="953" y="683"/>
                    </a:lnTo>
                    <a:lnTo>
                      <a:pt x="947" y="683"/>
                    </a:lnTo>
                    <a:lnTo>
                      <a:pt x="947" y="683"/>
                    </a:lnTo>
                    <a:lnTo>
                      <a:pt x="942" y="683"/>
                    </a:lnTo>
                    <a:lnTo>
                      <a:pt x="936" y="679"/>
                    </a:lnTo>
                    <a:lnTo>
                      <a:pt x="933" y="674"/>
                    </a:lnTo>
                    <a:lnTo>
                      <a:pt x="931" y="667"/>
                    </a:lnTo>
                    <a:lnTo>
                      <a:pt x="931" y="667"/>
                    </a:lnTo>
                    <a:lnTo>
                      <a:pt x="933" y="661"/>
                    </a:lnTo>
                    <a:lnTo>
                      <a:pt x="936" y="655"/>
                    </a:lnTo>
                    <a:lnTo>
                      <a:pt x="942" y="652"/>
                    </a:lnTo>
                    <a:lnTo>
                      <a:pt x="947" y="650"/>
                    </a:lnTo>
                    <a:lnTo>
                      <a:pt x="947" y="650"/>
                    </a:lnTo>
                    <a:close/>
                    <a:moveTo>
                      <a:pt x="889" y="650"/>
                    </a:moveTo>
                    <a:lnTo>
                      <a:pt x="889" y="650"/>
                    </a:lnTo>
                    <a:lnTo>
                      <a:pt x="889" y="650"/>
                    </a:lnTo>
                    <a:lnTo>
                      <a:pt x="896" y="652"/>
                    </a:lnTo>
                    <a:lnTo>
                      <a:pt x="901" y="655"/>
                    </a:lnTo>
                    <a:lnTo>
                      <a:pt x="902" y="661"/>
                    </a:lnTo>
                    <a:lnTo>
                      <a:pt x="904" y="667"/>
                    </a:lnTo>
                    <a:lnTo>
                      <a:pt x="904" y="667"/>
                    </a:lnTo>
                    <a:lnTo>
                      <a:pt x="902" y="674"/>
                    </a:lnTo>
                    <a:lnTo>
                      <a:pt x="901" y="679"/>
                    </a:lnTo>
                    <a:lnTo>
                      <a:pt x="896" y="683"/>
                    </a:lnTo>
                    <a:lnTo>
                      <a:pt x="889" y="683"/>
                    </a:lnTo>
                    <a:lnTo>
                      <a:pt x="889" y="683"/>
                    </a:lnTo>
                    <a:lnTo>
                      <a:pt x="884" y="683"/>
                    </a:lnTo>
                    <a:lnTo>
                      <a:pt x="879" y="679"/>
                    </a:lnTo>
                    <a:lnTo>
                      <a:pt x="875" y="674"/>
                    </a:lnTo>
                    <a:lnTo>
                      <a:pt x="873" y="667"/>
                    </a:lnTo>
                    <a:lnTo>
                      <a:pt x="873" y="667"/>
                    </a:lnTo>
                    <a:lnTo>
                      <a:pt x="875" y="661"/>
                    </a:lnTo>
                    <a:lnTo>
                      <a:pt x="879" y="655"/>
                    </a:lnTo>
                    <a:lnTo>
                      <a:pt x="884" y="652"/>
                    </a:lnTo>
                    <a:lnTo>
                      <a:pt x="889" y="650"/>
                    </a:lnTo>
                    <a:lnTo>
                      <a:pt x="889" y="650"/>
                    </a:lnTo>
                    <a:close/>
                    <a:moveTo>
                      <a:pt x="831" y="650"/>
                    </a:moveTo>
                    <a:lnTo>
                      <a:pt x="831" y="650"/>
                    </a:lnTo>
                    <a:lnTo>
                      <a:pt x="831" y="650"/>
                    </a:lnTo>
                    <a:lnTo>
                      <a:pt x="836" y="652"/>
                    </a:lnTo>
                    <a:lnTo>
                      <a:pt x="841" y="655"/>
                    </a:lnTo>
                    <a:lnTo>
                      <a:pt x="844" y="661"/>
                    </a:lnTo>
                    <a:lnTo>
                      <a:pt x="846" y="667"/>
                    </a:lnTo>
                    <a:lnTo>
                      <a:pt x="846" y="667"/>
                    </a:lnTo>
                    <a:lnTo>
                      <a:pt x="844" y="674"/>
                    </a:lnTo>
                    <a:lnTo>
                      <a:pt x="841" y="679"/>
                    </a:lnTo>
                    <a:lnTo>
                      <a:pt x="836" y="683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4" y="683"/>
                    </a:lnTo>
                    <a:lnTo>
                      <a:pt x="819" y="679"/>
                    </a:lnTo>
                    <a:lnTo>
                      <a:pt x="816" y="674"/>
                    </a:lnTo>
                    <a:lnTo>
                      <a:pt x="816" y="667"/>
                    </a:lnTo>
                    <a:lnTo>
                      <a:pt x="816" y="667"/>
                    </a:lnTo>
                    <a:lnTo>
                      <a:pt x="816" y="661"/>
                    </a:lnTo>
                    <a:lnTo>
                      <a:pt x="819" y="655"/>
                    </a:lnTo>
                    <a:lnTo>
                      <a:pt x="824" y="652"/>
                    </a:lnTo>
                    <a:lnTo>
                      <a:pt x="831" y="650"/>
                    </a:lnTo>
                    <a:lnTo>
                      <a:pt x="831" y="650"/>
                    </a:lnTo>
                    <a:close/>
                    <a:moveTo>
                      <a:pt x="773" y="650"/>
                    </a:moveTo>
                    <a:lnTo>
                      <a:pt x="773" y="650"/>
                    </a:lnTo>
                    <a:lnTo>
                      <a:pt x="773" y="650"/>
                    </a:lnTo>
                    <a:lnTo>
                      <a:pt x="778" y="652"/>
                    </a:lnTo>
                    <a:lnTo>
                      <a:pt x="783" y="655"/>
                    </a:lnTo>
                    <a:lnTo>
                      <a:pt x="787" y="661"/>
                    </a:lnTo>
                    <a:lnTo>
                      <a:pt x="788" y="667"/>
                    </a:lnTo>
                    <a:lnTo>
                      <a:pt x="788" y="667"/>
                    </a:lnTo>
                    <a:lnTo>
                      <a:pt x="787" y="674"/>
                    </a:lnTo>
                    <a:lnTo>
                      <a:pt x="783" y="679"/>
                    </a:lnTo>
                    <a:lnTo>
                      <a:pt x="778" y="683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6" y="683"/>
                    </a:lnTo>
                    <a:lnTo>
                      <a:pt x="761" y="679"/>
                    </a:lnTo>
                    <a:lnTo>
                      <a:pt x="758" y="674"/>
                    </a:lnTo>
                    <a:lnTo>
                      <a:pt x="758" y="667"/>
                    </a:lnTo>
                    <a:lnTo>
                      <a:pt x="758" y="667"/>
                    </a:lnTo>
                    <a:lnTo>
                      <a:pt x="758" y="661"/>
                    </a:lnTo>
                    <a:lnTo>
                      <a:pt x="761" y="655"/>
                    </a:lnTo>
                    <a:lnTo>
                      <a:pt x="766" y="652"/>
                    </a:lnTo>
                    <a:lnTo>
                      <a:pt x="773" y="650"/>
                    </a:lnTo>
                    <a:lnTo>
                      <a:pt x="773" y="650"/>
                    </a:lnTo>
                    <a:close/>
                    <a:moveTo>
                      <a:pt x="713" y="650"/>
                    </a:moveTo>
                    <a:lnTo>
                      <a:pt x="713" y="650"/>
                    </a:lnTo>
                    <a:lnTo>
                      <a:pt x="713" y="650"/>
                    </a:lnTo>
                    <a:lnTo>
                      <a:pt x="720" y="652"/>
                    </a:lnTo>
                    <a:lnTo>
                      <a:pt x="725" y="655"/>
                    </a:lnTo>
                    <a:lnTo>
                      <a:pt x="729" y="661"/>
                    </a:lnTo>
                    <a:lnTo>
                      <a:pt x="729" y="667"/>
                    </a:lnTo>
                    <a:lnTo>
                      <a:pt x="729" y="667"/>
                    </a:lnTo>
                    <a:lnTo>
                      <a:pt x="729" y="674"/>
                    </a:lnTo>
                    <a:lnTo>
                      <a:pt x="725" y="679"/>
                    </a:lnTo>
                    <a:lnTo>
                      <a:pt x="720" y="683"/>
                    </a:lnTo>
                    <a:lnTo>
                      <a:pt x="713" y="683"/>
                    </a:lnTo>
                    <a:lnTo>
                      <a:pt x="713" y="683"/>
                    </a:lnTo>
                    <a:lnTo>
                      <a:pt x="708" y="683"/>
                    </a:lnTo>
                    <a:lnTo>
                      <a:pt x="703" y="679"/>
                    </a:lnTo>
                    <a:lnTo>
                      <a:pt x="700" y="674"/>
                    </a:lnTo>
                    <a:lnTo>
                      <a:pt x="698" y="667"/>
                    </a:lnTo>
                    <a:lnTo>
                      <a:pt x="698" y="667"/>
                    </a:lnTo>
                    <a:lnTo>
                      <a:pt x="700" y="661"/>
                    </a:lnTo>
                    <a:lnTo>
                      <a:pt x="703" y="655"/>
                    </a:lnTo>
                    <a:lnTo>
                      <a:pt x="708" y="652"/>
                    </a:lnTo>
                    <a:lnTo>
                      <a:pt x="713" y="650"/>
                    </a:lnTo>
                    <a:lnTo>
                      <a:pt x="713" y="650"/>
                    </a:lnTo>
                    <a:close/>
                    <a:moveTo>
                      <a:pt x="73" y="650"/>
                    </a:moveTo>
                    <a:lnTo>
                      <a:pt x="73" y="650"/>
                    </a:lnTo>
                    <a:lnTo>
                      <a:pt x="73" y="650"/>
                    </a:lnTo>
                    <a:lnTo>
                      <a:pt x="78" y="652"/>
                    </a:lnTo>
                    <a:lnTo>
                      <a:pt x="83" y="655"/>
                    </a:lnTo>
                    <a:lnTo>
                      <a:pt x="87" y="661"/>
                    </a:lnTo>
                    <a:lnTo>
                      <a:pt x="88" y="667"/>
                    </a:lnTo>
                    <a:lnTo>
                      <a:pt x="88" y="667"/>
                    </a:lnTo>
                    <a:lnTo>
                      <a:pt x="87" y="674"/>
                    </a:lnTo>
                    <a:lnTo>
                      <a:pt x="83" y="679"/>
                    </a:lnTo>
                    <a:lnTo>
                      <a:pt x="78" y="683"/>
                    </a:lnTo>
                    <a:lnTo>
                      <a:pt x="73" y="683"/>
                    </a:lnTo>
                    <a:lnTo>
                      <a:pt x="73" y="683"/>
                    </a:lnTo>
                    <a:lnTo>
                      <a:pt x="66" y="683"/>
                    </a:lnTo>
                    <a:lnTo>
                      <a:pt x="61" y="679"/>
                    </a:lnTo>
                    <a:lnTo>
                      <a:pt x="58" y="674"/>
                    </a:lnTo>
                    <a:lnTo>
                      <a:pt x="58" y="667"/>
                    </a:lnTo>
                    <a:lnTo>
                      <a:pt x="58" y="667"/>
                    </a:lnTo>
                    <a:lnTo>
                      <a:pt x="58" y="661"/>
                    </a:lnTo>
                    <a:lnTo>
                      <a:pt x="61" y="655"/>
                    </a:lnTo>
                    <a:lnTo>
                      <a:pt x="66" y="652"/>
                    </a:lnTo>
                    <a:lnTo>
                      <a:pt x="73" y="650"/>
                    </a:lnTo>
                    <a:lnTo>
                      <a:pt x="73" y="650"/>
                    </a:lnTo>
                    <a:close/>
                    <a:moveTo>
                      <a:pt x="15" y="650"/>
                    </a:moveTo>
                    <a:lnTo>
                      <a:pt x="15" y="650"/>
                    </a:lnTo>
                    <a:lnTo>
                      <a:pt x="15" y="650"/>
                    </a:lnTo>
                    <a:lnTo>
                      <a:pt x="20" y="652"/>
                    </a:lnTo>
                    <a:lnTo>
                      <a:pt x="25" y="655"/>
                    </a:lnTo>
                    <a:lnTo>
                      <a:pt x="29" y="661"/>
                    </a:lnTo>
                    <a:lnTo>
                      <a:pt x="30" y="667"/>
                    </a:lnTo>
                    <a:lnTo>
                      <a:pt x="30" y="667"/>
                    </a:lnTo>
                    <a:lnTo>
                      <a:pt x="29" y="674"/>
                    </a:lnTo>
                    <a:lnTo>
                      <a:pt x="25" y="679"/>
                    </a:lnTo>
                    <a:lnTo>
                      <a:pt x="20" y="683"/>
                    </a:lnTo>
                    <a:lnTo>
                      <a:pt x="15" y="683"/>
                    </a:lnTo>
                    <a:lnTo>
                      <a:pt x="15" y="683"/>
                    </a:lnTo>
                    <a:lnTo>
                      <a:pt x="8" y="683"/>
                    </a:lnTo>
                    <a:lnTo>
                      <a:pt x="3" y="679"/>
                    </a:lnTo>
                    <a:lnTo>
                      <a:pt x="0" y="674"/>
                    </a:lnTo>
                    <a:lnTo>
                      <a:pt x="0" y="667"/>
                    </a:lnTo>
                    <a:lnTo>
                      <a:pt x="0" y="667"/>
                    </a:lnTo>
                    <a:lnTo>
                      <a:pt x="0" y="661"/>
                    </a:lnTo>
                    <a:lnTo>
                      <a:pt x="3" y="655"/>
                    </a:lnTo>
                    <a:lnTo>
                      <a:pt x="8" y="652"/>
                    </a:lnTo>
                    <a:lnTo>
                      <a:pt x="15" y="650"/>
                    </a:lnTo>
                    <a:lnTo>
                      <a:pt x="15" y="650"/>
                    </a:lnTo>
                    <a:close/>
                    <a:moveTo>
                      <a:pt x="889" y="608"/>
                    </a:moveTo>
                    <a:lnTo>
                      <a:pt x="889" y="608"/>
                    </a:lnTo>
                    <a:lnTo>
                      <a:pt x="889" y="608"/>
                    </a:lnTo>
                    <a:lnTo>
                      <a:pt x="896" y="609"/>
                    </a:lnTo>
                    <a:lnTo>
                      <a:pt x="901" y="613"/>
                    </a:lnTo>
                    <a:lnTo>
                      <a:pt x="902" y="618"/>
                    </a:lnTo>
                    <a:lnTo>
                      <a:pt x="904" y="623"/>
                    </a:lnTo>
                    <a:lnTo>
                      <a:pt x="904" y="623"/>
                    </a:lnTo>
                    <a:lnTo>
                      <a:pt x="902" y="630"/>
                    </a:lnTo>
                    <a:lnTo>
                      <a:pt x="901" y="635"/>
                    </a:lnTo>
                    <a:lnTo>
                      <a:pt x="896" y="638"/>
                    </a:lnTo>
                    <a:lnTo>
                      <a:pt x="889" y="640"/>
                    </a:lnTo>
                    <a:lnTo>
                      <a:pt x="889" y="640"/>
                    </a:lnTo>
                    <a:lnTo>
                      <a:pt x="884" y="638"/>
                    </a:lnTo>
                    <a:lnTo>
                      <a:pt x="879" y="635"/>
                    </a:lnTo>
                    <a:lnTo>
                      <a:pt x="875" y="630"/>
                    </a:lnTo>
                    <a:lnTo>
                      <a:pt x="873" y="623"/>
                    </a:lnTo>
                    <a:lnTo>
                      <a:pt x="873" y="623"/>
                    </a:lnTo>
                    <a:lnTo>
                      <a:pt x="875" y="618"/>
                    </a:lnTo>
                    <a:lnTo>
                      <a:pt x="879" y="613"/>
                    </a:lnTo>
                    <a:lnTo>
                      <a:pt x="884" y="609"/>
                    </a:lnTo>
                    <a:lnTo>
                      <a:pt x="889" y="608"/>
                    </a:lnTo>
                    <a:lnTo>
                      <a:pt x="889" y="608"/>
                    </a:lnTo>
                    <a:close/>
                    <a:moveTo>
                      <a:pt x="831" y="608"/>
                    </a:moveTo>
                    <a:lnTo>
                      <a:pt x="831" y="608"/>
                    </a:lnTo>
                    <a:lnTo>
                      <a:pt x="831" y="608"/>
                    </a:lnTo>
                    <a:lnTo>
                      <a:pt x="836" y="609"/>
                    </a:lnTo>
                    <a:lnTo>
                      <a:pt x="841" y="613"/>
                    </a:lnTo>
                    <a:lnTo>
                      <a:pt x="844" y="618"/>
                    </a:lnTo>
                    <a:lnTo>
                      <a:pt x="846" y="623"/>
                    </a:lnTo>
                    <a:lnTo>
                      <a:pt x="846" y="623"/>
                    </a:lnTo>
                    <a:lnTo>
                      <a:pt x="844" y="630"/>
                    </a:lnTo>
                    <a:lnTo>
                      <a:pt x="841" y="635"/>
                    </a:lnTo>
                    <a:lnTo>
                      <a:pt x="836" y="638"/>
                    </a:lnTo>
                    <a:lnTo>
                      <a:pt x="831" y="640"/>
                    </a:lnTo>
                    <a:lnTo>
                      <a:pt x="831" y="640"/>
                    </a:lnTo>
                    <a:lnTo>
                      <a:pt x="824" y="638"/>
                    </a:lnTo>
                    <a:lnTo>
                      <a:pt x="819" y="635"/>
                    </a:lnTo>
                    <a:lnTo>
                      <a:pt x="816" y="630"/>
                    </a:lnTo>
                    <a:lnTo>
                      <a:pt x="816" y="623"/>
                    </a:lnTo>
                    <a:lnTo>
                      <a:pt x="816" y="623"/>
                    </a:lnTo>
                    <a:lnTo>
                      <a:pt x="816" y="618"/>
                    </a:lnTo>
                    <a:lnTo>
                      <a:pt x="819" y="613"/>
                    </a:lnTo>
                    <a:lnTo>
                      <a:pt x="824" y="609"/>
                    </a:lnTo>
                    <a:lnTo>
                      <a:pt x="831" y="608"/>
                    </a:lnTo>
                    <a:lnTo>
                      <a:pt x="831" y="608"/>
                    </a:lnTo>
                    <a:close/>
                    <a:moveTo>
                      <a:pt x="773" y="608"/>
                    </a:moveTo>
                    <a:lnTo>
                      <a:pt x="773" y="608"/>
                    </a:lnTo>
                    <a:lnTo>
                      <a:pt x="773" y="608"/>
                    </a:lnTo>
                    <a:lnTo>
                      <a:pt x="778" y="609"/>
                    </a:lnTo>
                    <a:lnTo>
                      <a:pt x="783" y="613"/>
                    </a:lnTo>
                    <a:lnTo>
                      <a:pt x="787" y="618"/>
                    </a:lnTo>
                    <a:lnTo>
                      <a:pt x="788" y="623"/>
                    </a:lnTo>
                    <a:lnTo>
                      <a:pt x="788" y="623"/>
                    </a:lnTo>
                    <a:lnTo>
                      <a:pt x="787" y="630"/>
                    </a:lnTo>
                    <a:lnTo>
                      <a:pt x="783" y="635"/>
                    </a:lnTo>
                    <a:lnTo>
                      <a:pt x="778" y="638"/>
                    </a:lnTo>
                    <a:lnTo>
                      <a:pt x="773" y="640"/>
                    </a:lnTo>
                    <a:lnTo>
                      <a:pt x="773" y="640"/>
                    </a:lnTo>
                    <a:lnTo>
                      <a:pt x="766" y="638"/>
                    </a:lnTo>
                    <a:lnTo>
                      <a:pt x="761" y="635"/>
                    </a:lnTo>
                    <a:lnTo>
                      <a:pt x="758" y="630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58" y="618"/>
                    </a:lnTo>
                    <a:lnTo>
                      <a:pt x="761" y="613"/>
                    </a:lnTo>
                    <a:lnTo>
                      <a:pt x="766" y="609"/>
                    </a:lnTo>
                    <a:lnTo>
                      <a:pt x="773" y="608"/>
                    </a:lnTo>
                    <a:lnTo>
                      <a:pt x="773" y="608"/>
                    </a:lnTo>
                    <a:close/>
                    <a:moveTo>
                      <a:pt x="713" y="608"/>
                    </a:moveTo>
                    <a:lnTo>
                      <a:pt x="713" y="608"/>
                    </a:lnTo>
                    <a:lnTo>
                      <a:pt x="713" y="608"/>
                    </a:lnTo>
                    <a:lnTo>
                      <a:pt x="720" y="609"/>
                    </a:lnTo>
                    <a:lnTo>
                      <a:pt x="725" y="613"/>
                    </a:lnTo>
                    <a:lnTo>
                      <a:pt x="729" y="618"/>
                    </a:lnTo>
                    <a:lnTo>
                      <a:pt x="729" y="623"/>
                    </a:lnTo>
                    <a:lnTo>
                      <a:pt x="729" y="623"/>
                    </a:lnTo>
                    <a:lnTo>
                      <a:pt x="729" y="630"/>
                    </a:lnTo>
                    <a:lnTo>
                      <a:pt x="725" y="635"/>
                    </a:lnTo>
                    <a:lnTo>
                      <a:pt x="720" y="638"/>
                    </a:lnTo>
                    <a:lnTo>
                      <a:pt x="713" y="640"/>
                    </a:lnTo>
                    <a:lnTo>
                      <a:pt x="713" y="640"/>
                    </a:lnTo>
                    <a:lnTo>
                      <a:pt x="708" y="638"/>
                    </a:lnTo>
                    <a:lnTo>
                      <a:pt x="703" y="635"/>
                    </a:lnTo>
                    <a:lnTo>
                      <a:pt x="700" y="630"/>
                    </a:lnTo>
                    <a:lnTo>
                      <a:pt x="698" y="623"/>
                    </a:lnTo>
                    <a:lnTo>
                      <a:pt x="698" y="623"/>
                    </a:lnTo>
                    <a:lnTo>
                      <a:pt x="700" y="618"/>
                    </a:lnTo>
                    <a:lnTo>
                      <a:pt x="703" y="613"/>
                    </a:lnTo>
                    <a:lnTo>
                      <a:pt x="708" y="609"/>
                    </a:lnTo>
                    <a:lnTo>
                      <a:pt x="713" y="608"/>
                    </a:lnTo>
                    <a:lnTo>
                      <a:pt x="713" y="608"/>
                    </a:lnTo>
                    <a:close/>
                    <a:moveTo>
                      <a:pt x="73" y="608"/>
                    </a:moveTo>
                    <a:lnTo>
                      <a:pt x="73" y="608"/>
                    </a:lnTo>
                    <a:lnTo>
                      <a:pt x="73" y="608"/>
                    </a:lnTo>
                    <a:lnTo>
                      <a:pt x="78" y="609"/>
                    </a:lnTo>
                    <a:lnTo>
                      <a:pt x="83" y="613"/>
                    </a:lnTo>
                    <a:lnTo>
                      <a:pt x="87" y="618"/>
                    </a:lnTo>
                    <a:lnTo>
                      <a:pt x="88" y="623"/>
                    </a:lnTo>
                    <a:lnTo>
                      <a:pt x="88" y="623"/>
                    </a:lnTo>
                    <a:lnTo>
                      <a:pt x="87" y="630"/>
                    </a:lnTo>
                    <a:lnTo>
                      <a:pt x="83" y="635"/>
                    </a:lnTo>
                    <a:lnTo>
                      <a:pt x="78" y="638"/>
                    </a:lnTo>
                    <a:lnTo>
                      <a:pt x="73" y="640"/>
                    </a:lnTo>
                    <a:lnTo>
                      <a:pt x="73" y="640"/>
                    </a:lnTo>
                    <a:lnTo>
                      <a:pt x="66" y="638"/>
                    </a:lnTo>
                    <a:lnTo>
                      <a:pt x="61" y="635"/>
                    </a:lnTo>
                    <a:lnTo>
                      <a:pt x="58" y="630"/>
                    </a:lnTo>
                    <a:lnTo>
                      <a:pt x="58" y="623"/>
                    </a:lnTo>
                    <a:lnTo>
                      <a:pt x="58" y="623"/>
                    </a:lnTo>
                    <a:lnTo>
                      <a:pt x="58" y="618"/>
                    </a:lnTo>
                    <a:lnTo>
                      <a:pt x="61" y="613"/>
                    </a:lnTo>
                    <a:lnTo>
                      <a:pt x="66" y="609"/>
                    </a:lnTo>
                    <a:lnTo>
                      <a:pt x="73" y="608"/>
                    </a:lnTo>
                    <a:lnTo>
                      <a:pt x="73" y="608"/>
                    </a:lnTo>
                    <a:close/>
                    <a:moveTo>
                      <a:pt x="15" y="608"/>
                    </a:moveTo>
                    <a:lnTo>
                      <a:pt x="15" y="608"/>
                    </a:lnTo>
                    <a:lnTo>
                      <a:pt x="15" y="608"/>
                    </a:lnTo>
                    <a:lnTo>
                      <a:pt x="20" y="609"/>
                    </a:lnTo>
                    <a:lnTo>
                      <a:pt x="25" y="613"/>
                    </a:lnTo>
                    <a:lnTo>
                      <a:pt x="29" y="618"/>
                    </a:lnTo>
                    <a:lnTo>
                      <a:pt x="30" y="623"/>
                    </a:lnTo>
                    <a:lnTo>
                      <a:pt x="30" y="623"/>
                    </a:lnTo>
                    <a:lnTo>
                      <a:pt x="29" y="630"/>
                    </a:lnTo>
                    <a:lnTo>
                      <a:pt x="25" y="635"/>
                    </a:lnTo>
                    <a:lnTo>
                      <a:pt x="20" y="638"/>
                    </a:lnTo>
                    <a:lnTo>
                      <a:pt x="15" y="640"/>
                    </a:lnTo>
                    <a:lnTo>
                      <a:pt x="15" y="640"/>
                    </a:lnTo>
                    <a:lnTo>
                      <a:pt x="8" y="638"/>
                    </a:lnTo>
                    <a:lnTo>
                      <a:pt x="3" y="635"/>
                    </a:lnTo>
                    <a:lnTo>
                      <a:pt x="0" y="630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0" y="618"/>
                    </a:lnTo>
                    <a:lnTo>
                      <a:pt x="3" y="613"/>
                    </a:lnTo>
                    <a:lnTo>
                      <a:pt x="8" y="609"/>
                    </a:lnTo>
                    <a:lnTo>
                      <a:pt x="15" y="608"/>
                    </a:lnTo>
                    <a:lnTo>
                      <a:pt x="15" y="608"/>
                    </a:lnTo>
                    <a:close/>
                    <a:moveTo>
                      <a:pt x="831" y="563"/>
                    </a:moveTo>
                    <a:lnTo>
                      <a:pt x="831" y="563"/>
                    </a:lnTo>
                    <a:lnTo>
                      <a:pt x="831" y="563"/>
                    </a:lnTo>
                    <a:lnTo>
                      <a:pt x="836" y="565"/>
                    </a:lnTo>
                    <a:lnTo>
                      <a:pt x="841" y="569"/>
                    </a:lnTo>
                    <a:lnTo>
                      <a:pt x="844" y="574"/>
                    </a:lnTo>
                    <a:lnTo>
                      <a:pt x="846" y="580"/>
                    </a:lnTo>
                    <a:lnTo>
                      <a:pt x="846" y="580"/>
                    </a:lnTo>
                    <a:lnTo>
                      <a:pt x="844" y="587"/>
                    </a:lnTo>
                    <a:lnTo>
                      <a:pt x="841" y="592"/>
                    </a:lnTo>
                    <a:lnTo>
                      <a:pt x="836" y="596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4" y="596"/>
                    </a:lnTo>
                    <a:lnTo>
                      <a:pt x="819" y="592"/>
                    </a:lnTo>
                    <a:lnTo>
                      <a:pt x="816" y="587"/>
                    </a:lnTo>
                    <a:lnTo>
                      <a:pt x="816" y="580"/>
                    </a:lnTo>
                    <a:lnTo>
                      <a:pt x="816" y="580"/>
                    </a:lnTo>
                    <a:lnTo>
                      <a:pt x="816" y="574"/>
                    </a:lnTo>
                    <a:lnTo>
                      <a:pt x="819" y="569"/>
                    </a:lnTo>
                    <a:lnTo>
                      <a:pt x="824" y="565"/>
                    </a:lnTo>
                    <a:lnTo>
                      <a:pt x="831" y="563"/>
                    </a:lnTo>
                    <a:lnTo>
                      <a:pt x="831" y="563"/>
                    </a:lnTo>
                    <a:close/>
                    <a:moveTo>
                      <a:pt x="773" y="563"/>
                    </a:moveTo>
                    <a:lnTo>
                      <a:pt x="773" y="563"/>
                    </a:lnTo>
                    <a:lnTo>
                      <a:pt x="773" y="563"/>
                    </a:lnTo>
                    <a:lnTo>
                      <a:pt x="778" y="565"/>
                    </a:lnTo>
                    <a:lnTo>
                      <a:pt x="783" y="569"/>
                    </a:lnTo>
                    <a:lnTo>
                      <a:pt x="787" y="574"/>
                    </a:lnTo>
                    <a:lnTo>
                      <a:pt x="788" y="580"/>
                    </a:lnTo>
                    <a:lnTo>
                      <a:pt x="788" y="580"/>
                    </a:lnTo>
                    <a:lnTo>
                      <a:pt x="787" y="587"/>
                    </a:lnTo>
                    <a:lnTo>
                      <a:pt x="783" y="592"/>
                    </a:lnTo>
                    <a:lnTo>
                      <a:pt x="778" y="596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6" y="596"/>
                    </a:lnTo>
                    <a:lnTo>
                      <a:pt x="761" y="592"/>
                    </a:lnTo>
                    <a:lnTo>
                      <a:pt x="758" y="587"/>
                    </a:lnTo>
                    <a:lnTo>
                      <a:pt x="758" y="580"/>
                    </a:lnTo>
                    <a:lnTo>
                      <a:pt x="758" y="580"/>
                    </a:lnTo>
                    <a:lnTo>
                      <a:pt x="758" y="574"/>
                    </a:lnTo>
                    <a:lnTo>
                      <a:pt x="761" y="569"/>
                    </a:lnTo>
                    <a:lnTo>
                      <a:pt x="766" y="565"/>
                    </a:lnTo>
                    <a:lnTo>
                      <a:pt x="773" y="563"/>
                    </a:lnTo>
                    <a:lnTo>
                      <a:pt x="773" y="563"/>
                    </a:lnTo>
                    <a:close/>
                    <a:moveTo>
                      <a:pt x="713" y="563"/>
                    </a:moveTo>
                    <a:lnTo>
                      <a:pt x="713" y="563"/>
                    </a:lnTo>
                    <a:lnTo>
                      <a:pt x="713" y="563"/>
                    </a:lnTo>
                    <a:lnTo>
                      <a:pt x="720" y="565"/>
                    </a:lnTo>
                    <a:lnTo>
                      <a:pt x="725" y="569"/>
                    </a:lnTo>
                    <a:lnTo>
                      <a:pt x="729" y="574"/>
                    </a:lnTo>
                    <a:lnTo>
                      <a:pt x="729" y="580"/>
                    </a:lnTo>
                    <a:lnTo>
                      <a:pt x="729" y="580"/>
                    </a:lnTo>
                    <a:lnTo>
                      <a:pt x="729" y="587"/>
                    </a:lnTo>
                    <a:lnTo>
                      <a:pt x="725" y="592"/>
                    </a:lnTo>
                    <a:lnTo>
                      <a:pt x="720" y="596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08" y="596"/>
                    </a:lnTo>
                    <a:lnTo>
                      <a:pt x="703" y="592"/>
                    </a:lnTo>
                    <a:lnTo>
                      <a:pt x="700" y="587"/>
                    </a:lnTo>
                    <a:lnTo>
                      <a:pt x="698" y="580"/>
                    </a:lnTo>
                    <a:lnTo>
                      <a:pt x="698" y="580"/>
                    </a:lnTo>
                    <a:lnTo>
                      <a:pt x="700" y="574"/>
                    </a:lnTo>
                    <a:lnTo>
                      <a:pt x="703" y="569"/>
                    </a:lnTo>
                    <a:lnTo>
                      <a:pt x="708" y="565"/>
                    </a:lnTo>
                    <a:lnTo>
                      <a:pt x="713" y="563"/>
                    </a:lnTo>
                    <a:lnTo>
                      <a:pt x="713" y="563"/>
                    </a:lnTo>
                    <a:close/>
                    <a:moveTo>
                      <a:pt x="73" y="563"/>
                    </a:moveTo>
                    <a:lnTo>
                      <a:pt x="73" y="563"/>
                    </a:lnTo>
                    <a:lnTo>
                      <a:pt x="73" y="563"/>
                    </a:lnTo>
                    <a:lnTo>
                      <a:pt x="78" y="565"/>
                    </a:lnTo>
                    <a:lnTo>
                      <a:pt x="83" y="569"/>
                    </a:lnTo>
                    <a:lnTo>
                      <a:pt x="87" y="574"/>
                    </a:lnTo>
                    <a:lnTo>
                      <a:pt x="88" y="580"/>
                    </a:lnTo>
                    <a:lnTo>
                      <a:pt x="88" y="580"/>
                    </a:lnTo>
                    <a:lnTo>
                      <a:pt x="87" y="587"/>
                    </a:lnTo>
                    <a:lnTo>
                      <a:pt x="83" y="592"/>
                    </a:lnTo>
                    <a:lnTo>
                      <a:pt x="78" y="596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6" y="596"/>
                    </a:lnTo>
                    <a:lnTo>
                      <a:pt x="61" y="592"/>
                    </a:lnTo>
                    <a:lnTo>
                      <a:pt x="58" y="587"/>
                    </a:lnTo>
                    <a:lnTo>
                      <a:pt x="58" y="580"/>
                    </a:lnTo>
                    <a:lnTo>
                      <a:pt x="58" y="580"/>
                    </a:lnTo>
                    <a:lnTo>
                      <a:pt x="58" y="574"/>
                    </a:lnTo>
                    <a:lnTo>
                      <a:pt x="61" y="569"/>
                    </a:lnTo>
                    <a:lnTo>
                      <a:pt x="66" y="565"/>
                    </a:lnTo>
                    <a:lnTo>
                      <a:pt x="73" y="563"/>
                    </a:lnTo>
                    <a:lnTo>
                      <a:pt x="73" y="563"/>
                    </a:lnTo>
                    <a:close/>
                    <a:moveTo>
                      <a:pt x="15" y="563"/>
                    </a:moveTo>
                    <a:lnTo>
                      <a:pt x="15" y="563"/>
                    </a:lnTo>
                    <a:lnTo>
                      <a:pt x="15" y="563"/>
                    </a:lnTo>
                    <a:lnTo>
                      <a:pt x="20" y="565"/>
                    </a:lnTo>
                    <a:lnTo>
                      <a:pt x="25" y="569"/>
                    </a:lnTo>
                    <a:lnTo>
                      <a:pt x="29" y="574"/>
                    </a:lnTo>
                    <a:lnTo>
                      <a:pt x="30" y="580"/>
                    </a:lnTo>
                    <a:lnTo>
                      <a:pt x="30" y="580"/>
                    </a:lnTo>
                    <a:lnTo>
                      <a:pt x="29" y="587"/>
                    </a:lnTo>
                    <a:lnTo>
                      <a:pt x="25" y="592"/>
                    </a:lnTo>
                    <a:lnTo>
                      <a:pt x="20" y="596"/>
                    </a:lnTo>
                    <a:lnTo>
                      <a:pt x="15" y="596"/>
                    </a:lnTo>
                    <a:lnTo>
                      <a:pt x="15" y="596"/>
                    </a:lnTo>
                    <a:lnTo>
                      <a:pt x="8" y="596"/>
                    </a:lnTo>
                    <a:lnTo>
                      <a:pt x="3" y="592"/>
                    </a:lnTo>
                    <a:lnTo>
                      <a:pt x="0" y="587"/>
                    </a:lnTo>
                    <a:lnTo>
                      <a:pt x="0" y="580"/>
                    </a:lnTo>
                    <a:lnTo>
                      <a:pt x="0" y="580"/>
                    </a:lnTo>
                    <a:lnTo>
                      <a:pt x="0" y="574"/>
                    </a:lnTo>
                    <a:lnTo>
                      <a:pt x="3" y="569"/>
                    </a:lnTo>
                    <a:lnTo>
                      <a:pt x="8" y="565"/>
                    </a:lnTo>
                    <a:lnTo>
                      <a:pt x="15" y="563"/>
                    </a:lnTo>
                    <a:lnTo>
                      <a:pt x="15" y="563"/>
                    </a:lnTo>
                    <a:close/>
                    <a:moveTo>
                      <a:pt x="831" y="521"/>
                    </a:moveTo>
                    <a:lnTo>
                      <a:pt x="831" y="521"/>
                    </a:lnTo>
                    <a:lnTo>
                      <a:pt x="831" y="521"/>
                    </a:lnTo>
                    <a:lnTo>
                      <a:pt x="836" y="523"/>
                    </a:lnTo>
                    <a:lnTo>
                      <a:pt x="841" y="526"/>
                    </a:lnTo>
                    <a:lnTo>
                      <a:pt x="844" y="531"/>
                    </a:lnTo>
                    <a:lnTo>
                      <a:pt x="846" y="536"/>
                    </a:lnTo>
                    <a:lnTo>
                      <a:pt x="846" y="536"/>
                    </a:lnTo>
                    <a:lnTo>
                      <a:pt x="844" y="543"/>
                    </a:lnTo>
                    <a:lnTo>
                      <a:pt x="841" y="548"/>
                    </a:lnTo>
                    <a:lnTo>
                      <a:pt x="836" y="551"/>
                    </a:lnTo>
                    <a:lnTo>
                      <a:pt x="831" y="553"/>
                    </a:lnTo>
                    <a:lnTo>
                      <a:pt x="831" y="553"/>
                    </a:lnTo>
                    <a:lnTo>
                      <a:pt x="824" y="551"/>
                    </a:lnTo>
                    <a:lnTo>
                      <a:pt x="819" y="548"/>
                    </a:lnTo>
                    <a:lnTo>
                      <a:pt x="816" y="543"/>
                    </a:lnTo>
                    <a:lnTo>
                      <a:pt x="816" y="536"/>
                    </a:lnTo>
                    <a:lnTo>
                      <a:pt x="816" y="536"/>
                    </a:lnTo>
                    <a:lnTo>
                      <a:pt x="816" y="531"/>
                    </a:lnTo>
                    <a:lnTo>
                      <a:pt x="819" y="526"/>
                    </a:lnTo>
                    <a:lnTo>
                      <a:pt x="824" y="523"/>
                    </a:lnTo>
                    <a:lnTo>
                      <a:pt x="831" y="521"/>
                    </a:lnTo>
                    <a:lnTo>
                      <a:pt x="831" y="521"/>
                    </a:lnTo>
                    <a:close/>
                    <a:moveTo>
                      <a:pt x="773" y="521"/>
                    </a:moveTo>
                    <a:lnTo>
                      <a:pt x="773" y="521"/>
                    </a:lnTo>
                    <a:lnTo>
                      <a:pt x="773" y="521"/>
                    </a:lnTo>
                    <a:lnTo>
                      <a:pt x="778" y="523"/>
                    </a:lnTo>
                    <a:lnTo>
                      <a:pt x="783" y="526"/>
                    </a:lnTo>
                    <a:lnTo>
                      <a:pt x="787" y="531"/>
                    </a:lnTo>
                    <a:lnTo>
                      <a:pt x="788" y="536"/>
                    </a:lnTo>
                    <a:lnTo>
                      <a:pt x="788" y="536"/>
                    </a:lnTo>
                    <a:lnTo>
                      <a:pt x="787" y="543"/>
                    </a:lnTo>
                    <a:lnTo>
                      <a:pt x="783" y="548"/>
                    </a:lnTo>
                    <a:lnTo>
                      <a:pt x="778" y="551"/>
                    </a:lnTo>
                    <a:lnTo>
                      <a:pt x="773" y="553"/>
                    </a:lnTo>
                    <a:lnTo>
                      <a:pt x="773" y="553"/>
                    </a:lnTo>
                    <a:lnTo>
                      <a:pt x="766" y="551"/>
                    </a:lnTo>
                    <a:lnTo>
                      <a:pt x="761" y="548"/>
                    </a:lnTo>
                    <a:lnTo>
                      <a:pt x="758" y="543"/>
                    </a:lnTo>
                    <a:lnTo>
                      <a:pt x="758" y="536"/>
                    </a:lnTo>
                    <a:lnTo>
                      <a:pt x="758" y="536"/>
                    </a:lnTo>
                    <a:lnTo>
                      <a:pt x="758" y="531"/>
                    </a:lnTo>
                    <a:lnTo>
                      <a:pt x="761" y="526"/>
                    </a:lnTo>
                    <a:lnTo>
                      <a:pt x="766" y="523"/>
                    </a:lnTo>
                    <a:lnTo>
                      <a:pt x="773" y="521"/>
                    </a:lnTo>
                    <a:lnTo>
                      <a:pt x="773" y="521"/>
                    </a:lnTo>
                    <a:close/>
                    <a:moveTo>
                      <a:pt x="713" y="521"/>
                    </a:moveTo>
                    <a:lnTo>
                      <a:pt x="713" y="521"/>
                    </a:lnTo>
                    <a:lnTo>
                      <a:pt x="713" y="521"/>
                    </a:lnTo>
                    <a:lnTo>
                      <a:pt x="720" y="523"/>
                    </a:lnTo>
                    <a:lnTo>
                      <a:pt x="725" y="526"/>
                    </a:lnTo>
                    <a:lnTo>
                      <a:pt x="729" y="531"/>
                    </a:lnTo>
                    <a:lnTo>
                      <a:pt x="729" y="536"/>
                    </a:lnTo>
                    <a:lnTo>
                      <a:pt x="729" y="536"/>
                    </a:lnTo>
                    <a:lnTo>
                      <a:pt x="729" y="543"/>
                    </a:lnTo>
                    <a:lnTo>
                      <a:pt x="725" y="548"/>
                    </a:lnTo>
                    <a:lnTo>
                      <a:pt x="720" y="551"/>
                    </a:lnTo>
                    <a:lnTo>
                      <a:pt x="713" y="553"/>
                    </a:lnTo>
                    <a:lnTo>
                      <a:pt x="713" y="553"/>
                    </a:lnTo>
                    <a:lnTo>
                      <a:pt x="708" y="551"/>
                    </a:lnTo>
                    <a:lnTo>
                      <a:pt x="703" y="548"/>
                    </a:lnTo>
                    <a:lnTo>
                      <a:pt x="700" y="543"/>
                    </a:lnTo>
                    <a:lnTo>
                      <a:pt x="698" y="536"/>
                    </a:lnTo>
                    <a:lnTo>
                      <a:pt x="698" y="536"/>
                    </a:lnTo>
                    <a:lnTo>
                      <a:pt x="700" y="531"/>
                    </a:lnTo>
                    <a:lnTo>
                      <a:pt x="703" y="526"/>
                    </a:lnTo>
                    <a:lnTo>
                      <a:pt x="708" y="523"/>
                    </a:lnTo>
                    <a:lnTo>
                      <a:pt x="713" y="521"/>
                    </a:lnTo>
                    <a:lnTo>
                      <a:pt x="713" y="521"/>
                    </a:lnTo>
                    <a:close/>
                    <a:moveTo>
                      <a:pt x="480" y="521"/>
                    </a:moveTo>
                    <a:lnTo>
                      <a:pt x="480" y="521"/>
                    </a:lnTo>
                    <a:lnTo>
                      <a:pt x="480" y="521"/>
                    </a:lnTo>
                    <a:lnTo>
                      <a:pt x="487" y="523"/>
                    </a:lnTo>
                    <a:lnTo>
                      <a:pt x="492" y="526"/>
                    </a:lnTo>
                    <a:lnTo>
                      <a:pt x="495" y="531"/>
                    </a:lnTo>
                    <a:lnTo>
                      <a:pt x="497" y="536"/>
                    </a:lnTo>
                    <a:lnTo>
                      <a:pt x="497" y="536"/>
                    </a:lnTo>
                    <a:lnTo>
                      <a:pt x="495" y="543"/>
                    </a:lnTo>
                    <a:lnTo>
                      <a:pt x="492" y="548"/>
                    </a:lnTo>
                    <a:lnTo>
                      <a:pt x="487" y="551"/>
                    </a:lnTo>
                    <a:lnTo>
                      <a:pt x="480" y="553"/>
                    </a:lnTo>
                    <a:lnTo>
                      <a:pt x="480" y="553"/>
                    </a:lnTo>
                    <a:lnTo>
                      <a:pt x="475" y="551"/>
                    </a:lnTo>
                    <a:lnTo>
                      <a:pt x="470" y="548"/>
                    </a:lnTo>
                    <a:lnTo>
                      <a:pt x="466" y="543"/>
                    </a:lnTo>
                    <a:lnTo>
                      <a:pt x="465" y="536"/>
                    </a:lnTo>
                    <a:lnTo>
                      <a:pt x="465" y="536"/>
                    </a:lnTo>
                    <a:lnTo>
                      <a:pt x="466" y="531"/>
                    </a:lnTo>
                    <a:lnTo>
                      <a:pt x="470" y="526"/>
                    </a:lnTo>
                    <a:lnTo>
                      <a:pt x="475" y="523"/>
                    </a:lnTo>
                    <a:lnTo>
                      <a:pt x="480" y="521"/>
                    </a:lnTo>
                    <a:lnTo>
                      <a:pt x="480" y="521"/>
                    </a:lnTo>
                    <a:close/>
                    <a:moveTo>
                      <a:pt x="422" y="521"/>
                    </a:moveTo>
                    <a:lnTo>
                      <a:pt x="422" y="521"/>
                    </a:lnTo>
                    <a:lnTo>
                      <a:pt x="422" y="521"/>
                    </a:lnTo>
                    <a:lnTo>
                      <a:pt x="429" y="523"/>
                    </a:lnTo>
                    <a:lnTo>
                      <a:pt x="434" y="526"/>
                    </a:lnTo>
                    <a:lnTo>
                      <a:pt x="437" y="531"/>
                    </a:lnTo>
                    <a:lnTo>
                      <a:pt x="437" y="536"/>
                    </a:lnTo>
                    <a:lnTo>
                      <a:pt x="437" y="536"/>
                    </a:lnTo>
                    <a:lnTo>
                      <a:pt x="437" y="543"/>
                    </a:lnTo>
                    <a:lnTo>
                      <a:pt x="434" y="548"/>
                    </a:lnTo>
                    <a:lnTo>
                      <a:pt x="429" y="551"/>
                    </a:lnTo>
                    <a:lnTo>
                      <a:pt x="422" y="553"/>
                    </a:lnTo>
                    <a:lnTo>
                      <a:pt x="422" y="553"/>
                    </a:lnTo>
                    <a:lnTo>
                      <a:pt x="417" y="551"/>
                    </a:lnTo>
                    <a:lnTo>
                      <a:pt x="412" y="548"/>
                    </a:lnTo>
                    <a:lnTo>
                      <a:pt x="408" y="543"/>
                    </a:lnTo>
                    <a:lnTo>
                      <a:pt x="407" y="536"/>
                    </a:lnTo>
                    <a:lnTo>
                      <a:pt x="407" y="536"/>
                    </a:lnTo>
                    <a:lnTo>
                      <a:pt x="408" y="531"/>
                    </a:lnTo>
                    <a:lnTo>
                      <a:pt x="412" y="526"/>
                    </a:lnTo>
                    <a:lnTo>
                      <a:pt x="417" y="523"/>
                    </a:lnTo>
                    <a:lnTo>
                      <a:pt x="422" y="521"/>
                    </a:lnTo>
                    <a:lnTo>
                      <a:pt x="422" y="521"/>
                    </a:lnTo>
                    <a:close/>
                    <a:moveTo>
                      <a:pt x="364" y="521"/>
                    </a:moveTo>
                    <a:lnTo>
                      <a:pt x="364" y="521"/>
                    </a:lnTo>
                    <a:lnTo>
                      <a:pt x="364" y="521"/>
                    </a:lnTo>
                    <a:lnTo>
                      <a:pt x="371" y="523"/>
                    </a:lnTo>
                    <a:lnTo>
                      <a:pt x="374" y="526"/>
                    </a:lnTo>
                    <a:lnTo>
                      <a:pt x="378" y="531"/>
                    </a:lnTo>
                    <a:lnTo>
                      <a:pt x="380" y="536"/>
                    </a:lnTo>
                    <a:lnTo>
                      <a:pt x="380" y="536"/>
                    </a:lnTo>
                    <a:lnTo>
                      <a:pt x="378" y="543"/>
                    </a:lnTo>
                    <a:lnTo>
                      <a:pt x="374" y="548"/>
                    </a:lnTo>
                    <a:lnTo>
                      <a:pt x="371" y="551"/>
                    </a:lnTo>
                    <a:lnTo>
                      <a:pt x="364" y="553"/>
                    </a:lnTo>
                    <a:lnTo>
                      <a:pt x="364" y="553"/>
                    </a:lnTo>
                    <a:lnTo>
                      <a:pt x="357" y="551"/>
                    </a:lnTo>
                    <a:lnTo>
                      <a:pt x="354" y="548"/>
                    </a:lnTo>
                    <a:lnTo>
                      <a:pt x="351" y="543"/>
                    </a:lnTo>
                    <a:lnTo>
                      <a:pt x="349" y="536"/>
                    </a:lnTo>
                    <a:lnTo>
                      <a:pt x="349" y="536"/>
                    </a:lnTo>
                    <a:lnTo>
                      <a:pt x="351" y="531"/>
                    </a:lnTo>
                    <a:lnTo>
                      <a:pt x="354" y="526"/>
                    </a:lnTo>
                    <a:lnTo>
                      <a:pt x="357" y="523"/>
                    </a:lnTo>
                    <a:lnTo>
                      <a:pt x="364" y="521"/>
                    </a:lnTo>
                    <a:lnTo>
                      <a:pt x="364" y="521"/>
                    </a:lnTo>
                    <a:close/>
                    <a:moveTo>
                      <a:pt x="306" y="521"/>
                    </a:moveTo>
                    <a:lnTo>
                      <a:pt x="306" y="521"/>
                    </a:lnTo>
                    <a:lnTo>
                      <a:pt x="306" y="521"/>
                    </a:lnTo>
                    <a:lnTo>
                      <a:pt x="311" y="523"/>
                    </a:lnTo>
                    <a:lnTo>
                      <a:pt x="317" y="526"/>
                    </a:lnTo>
                    <a:lnTo>
                      <a:pt x="320" y="531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20" y="543"/>
                    </a:lnTo>
                    <a:lnTo>
                      <a:pt x="317" y="548"/>
                    </a:lnTo>
                    <a:lnTo>
                      <a:pt x="311" y="551"/>
                    </a:lnTo>
                    <a:lnTo>
                      <a:pt x="306" y="553"/>
                    </a:lnTo>
                    <a:lnTo>
                      <a:pt x="306" y="553"/>
                    </a:lnTo>
                    <a:lnTo>
                      <a:pt x="300" y="551"/>
                    </a:lnTo>
                    <a:lnTo>
                      <a:pt x="294" y="548"/>
                    </a:lnTo>
                    <a:lnTo>
                      <a:pt x="291" y="543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1" y="531"/>
                    </a:lnTo>
                    <a:lnTo>
                      <a:pt x="294" y="526"/>
                    </a:lnTo>
                    <a:lnTo>
                      <a:pt x="300" y="523"/>
                    </a:lnTo>
                    <a:lnTo>
                      <a:pt x="306" y="521"/>
                    </a:lnTo>
                    <a:lnTo>
                      <a:pt x="306" y="521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4" y="523"/>
                    </a:lnTo>
                    <a:lnTo>
                      <a:pt x="259" y="526"/>
                    </a:lnTo>
                    <a:lnTo>
                      <a:pt x="262" y="531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2" y="543"/>
                    </a:lnTo>
                    <a:lnTo>
                      <a:pt x="259" y="548"/>
                    </a:lnTo>
                    <a:lnTo>
                      <a:pt x="254" y="551"/>
                    </a:lnTo>
                    <a:lnTo>
                      <a:pt x="248" y="553"/>
                    </a:lnTo>
                    <a:lnTo>
                      <a:pt x="248" y="553"/>
                    </a:lnTo>
                    <a:lnTo>
                      <a:pt x="242" y="551"/>
                    </a:lnTo>
                    <a:lnTo>
                      <a:pt x="236" y="548"/>
                    </a:lnTo>
                    <a:lnTo>
                      <a:pt x="233" y="543"/>
                    </a:lnTo>
                    <a:lnTo>
                      <a:pt x="231" y="536"/>
                    </a:lnTo>
                    <a:lnTo>
                      <a:pt x="231" y="536"/>
                    </a:lnTo>
                    <a:lnTo>
                      <a:pt x="233" y="531"/>
                    </a:lnTo>
                    <a:lnTo>
                      <a:pt x="236" y="526"/>
                    </a:lnTo>
                    <a:lnTo>
                      <a:pt x="242" y="523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189" y="521"/>
                    </a:moveTo>
                    <a:lnTo>
                      <a:pt x="189" y="521"/>
                    </a:lnTo>
                    <a:lnTo>
                      <a:pt x="189" y="521"/>
                    </a:lnTo>
                    <a:lnTo>
                      <a:pt x="196" y="523"/>
                    </a:lnTo>
                    <a:lnTo>
                      <a:pt x="201" y="526"/>
                    </a:lnTo>
                    <a:lnTo>
                      <a:pt x="204" y="531"/>
                    </a:lnTo>
                    <a:lnTo>
                      <a:pt x="204" y="536"/>
                    </a:lnTo>
                    <a:lnTo>
                      <a:pt x="204" y="536"/>
                    </a:lnTo>
                    <a:lnTo>
                      <a:pt x="204" y="543"/>
                    </a:lnTo>
                    <a:lnTo>
                      <a:pt x="201" y="548"/>
                    </a:lnTo>
                    <a:lnTo>
                      <a:pt x="196" y="551"/>
                    </a:lnTo>
                    <a:lnTo>
                      <a:pt x="189" y="553"/>
                    </a:lnTo>
                    <a:lnTo>
                      <a:pt x="189" y="553"/>
                    </a:lnTo>
                    <a:lnTo>
                      <a:pt x="184" y="551"/>
                    </a:lnTo>
                    <a:lnTo>
                      <a:pt x="179" y="548"/>
                    </a:lnTo>
                    <a:lnTo>
                      <a:pt x="175" y="543"/>
                    </a:lnTo>
                    <a:lnTo>
                      <a:pt x="173" y="536"/>
                    </a:lnTo>
                    <a:lnTo>
                      <a:pt x="173" y="536"/>
                    </a:lnTo>
                    <a:lnTo>
                      <a:pt x="175" y="531"/>
                    </a:lnTo>
                    <a:lnTo>
                      <a:pt x="179" y="526"/>
                    </a:lnTo>
                    <a:lnTo>
                      <a:pt x="184" y="523"/>
                    </a:lnTo>
                    <a:lnTo>
                      <a:pt x="189" y="521"/>
                    </a:lnTo>
                    <a:lnTo>
                      <a:pt x="189" y="521"/>
                    </a:lnTo>
                    <a:close/>
                    <a:moveTo>
                      <a:pt x="131" y="521"/>
                    </a:moveTo>
                    <a:lnTo>
                      <a:pt x="131" y="521"/>
                    </a:lnTo>
                    <a:lnTo>
                      <a:pt x="131" y="521"/>
                    </a:lnTo>
                    <a:lnTo>
                      <a:pt x="138" y="523"/>
                    </a:lnTo>
                    <a:lnTo>
                      <a:pt x="141" y="526"/>
                    </a:lnTo>
                    <a:lnTo>
                      <a:pt x="145" y="531"/>
                    </a:lnTo>
                    <a:lnTo>
                      <a:pt x="146" y="536"/>
                    </a:lnTo>
                    <a:lnTo>
                      <a:pt x="146" y="536"/>
                    </a:lnTo>
                    <a:lnTo>
                      <a:pt x="145" y="543"/>
                    </a:lnTo>
                    <a:lnTo>
                      <a:pt x="141" y="548"/>
                    </a:lnTo>
                    <a:lnTo>
                      <a:pt x="138" y="551"/>
                    </a:lnTo>
                    <a:lnTo>
                      <a:pt x="131" y="553"/>
                    </a:lnTo>
                    <a:lnTo>
                      <a:pt x="131" y="553"/>
                    </a:lnTo>
                    <a:lnTo>
                      <a:pt x="126" y="551"/>
                    </a:lnTo>
                    <a:lnTo>
                      <a:pt x="121" y="548"/>
                    </a:lnTo>
                    <a:lnTo>
                      <a:pt x="117" y="543"/>
                    </a:lnTo>
                    <a:lnTo>
                      <a:pt x="116" y="536"/>
                    </a:lnTo>
                    <a:lnTo>
                      <a:pt x="116" y="536"/>
                    </a:lnTo>
                    <a:lnTo>
                      <a:pt x="117" y="531"/>
                    </a:lnTo>
                    <a:lnTo>
                      <a:pt x="121" y="526"/>
                    </a:lnTo>
                    <a:lnTo>
                      <a:pt x="126" y="523"/>
                    </a:lnTo>
                    <a:lnTo>
                      <a:pt x="131" y="521"/>
                    </a:lnTo>
                    <a:lnTo>
                      <a:pt x="131" y="521"/>
                    </a:lnTo>
                    <a:close/>
                    <a:moveTo>
                      <a:pt x="73" y="521"/>
                    </a:moveTo>
                    <a:lnTo>
                      <a:pt x="73" y="521"/>
                    </a:lnTo>
                    <a:lnTo>
                      <a:pt x="73" y="521"/>
                    </a:lnTo>
                    <a:lnTo>
                      <a:pt x="78" y="523"/>
                    </a:lnTo>
                    <a:lnTo>
                      <a:pt x="83" y="526"/>
                    </a:lnTo>
                    <a:lnTo>
                      <a:pt x="87" y="531"/>
                    </a:lnTo>
                    <a:lnTo>
                      <a:pt x="88" y="536"/>
                    </a:lnTo>
                    <a:lnTo>
                      <a:pt x="88" y="536"/>
                    </a:lnTo>
                    <a:lnTo>
                      <a:pt x="87" y="543"/>
                    </a:lnTo>
                    <a:lnTo>
                      <a:pt x="83" y="548"/>
                    </a:lnTo>
                    <a:lnTo>
                      <a:pt x="78" y="551"/>
                    </a:lnTo>
                    <a:lnTo>
                      <a:pt x="73" y="553"/>
                    </a:lnTo>
                    <a:lnTo>
                      <a:pt x="73" y="553"/>
                    </a:lnTo>
                    <a:lnTo>
                      <a:pt x="66" y="551"/>
                    </a:lnTo>
                    <a:lnTo>
                      <a:pt x="61" y="548"/>
                    </a:lnTo>
                    <a:lnTo>
                      <a:pt x="58" y="543"/>
                    </a:lnTo>
                    <a:lnTo>
                      <a:pt x="58" y="536"/>
                    </a:lnTo>
                    <a:lnTo>
                      <a:pt x="58" y="536"/>
                    </a:lnTo>
                    <a:lnTo>
                      <a:pt x="58" y="531"/>
                    </a:lnTo>
                    <a:lnTo>
                      <a:pt x="61" y="526"/>
                    </a:lnTo>
                    <a:lnTo>
                      <a:pt x="66" y="523"/>
                    </a:lnTo>
                    <a:lnTo>
                      <a:pt x="73" y="521"/>
                    </a:lnTo>
                    <a:lnTo>
                      <a:pt x="73" y="521"/>
                    </a:lnTo>
                    <a:close/>
                    <a:moveTo>
                      <a:pt x="15" y="521"/>
                    </a:moveTo>
                    <a:lnTo>
                      <a:pt x="15" y="521"/>
                    </a:lnTo>
                    <a:lnTo>
                      <a:pt x="15" y="521"/>
                    </a:lnTo>
                    <a:lnTo>
                      <a:pt x="20" y="523"/>
                    </a:lnTo>
                    <a:lnTo>
                      <a:pt x="25" y="526"/>
                    </a:lnTo>
                    <a:lnTo>
                      <a:pt x="29" y="531"/>
                    </a:lnTo>
                    <a:lnTo>
                      <a:pt x="30" y="536"/>
                    </a:lnTo>
                    <a:lnTo>
                      <a:pt x="30" y="536"/>
                    </a:lnTo>
                    <a:lnTo>
                      <a:pt x="29" y="543"/>
                    </a:lnTo>
                    <a:lnTo>
                      <a:pt x="25" y="548"/>
                    </a:lnTo>
                    <a:lnTo>
                      <a:pt x="20" y="551"/>
                    </a:lnTo>
                    <a:lnTo>
                      <a:pt x="15" y="553"/>
                    </a:lnTo>
                    <a:lnTo>
                      <a:pt x="15" y="553"/>
                    </a:lnTo>
                    <a:lnTo>
                      <a:pt x="8" y="551"/>
                    </a:lnTo>
                    <a:lnTo>
                      <a:pt x="3" y="548"/>
                    </a:lnTo>
                    <a:lnTo>
                      <a:pt x="0" y="543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0" y="531"/>
                    </a:lnTo>
                    <a:lnTo>
                      <a:pt x="3" y="526"/>
                    </a:lnTo>
                    <a:lnTo>
                      <a:pt x="8" y="523"/>
                    </a:lnTo>
                    <a:lnTo>
                      <a:pt x="15" y="521"/>
                    </a:lnTo>
                    <a:lnTo>
                      <a:pt x="15" y="521"/>
                    </a:lnTo>
                    <a:close/>
                    <a:moveTo>
                      <a:pt x="1006" y="478"/>
                    </a:moveTo>
                    <a:lnTo>
                      <a:pt x="1006" y="478"/>
                    </a:lnTo>
                    <a:lnTo>
                      <a:pt x="1006" y="478"/>
                    </a:lnTo>
                    <a:lnTo>
                      <a:pt x="1011" y="478"/>
                    </a:lnTo>
                    <a:lnTo>
                      <a:pt x="1016" y="482"/>
                    </a:lnTo>
                    <a:lnTo>
                      <a:pt x="1020" y="487"/>
                    </a:lnTo>
                    <a:lnTo>
                      <a:pt x="1022" y="494"/>
                    </a:lnTo>
                    <a:lnTo>
                      <a:pt x="1022" y="494"/>
                    </a:lnTo>
                    <a:lnTo>
                      <a:pt x="1020" y="500"/>
                    </a:lnTo>
                    <a:lnTo>
                      <a:pt x="1016" y="506"/>
                    </a:lnTo>
                    <a:lnTo>
                      <a:pt x="1011" y="509"/>
                    </a:lnTo>
                    <a:lnTo>
                      <a:pt x="1006" y="511"/>
                    </a:lnTo>
                    <a:lnTo>
                      <a:pt x="1006" y="511"/>
                    </a:lnTo>
                    <a:lnTo>
                      <a:pt x="999" y="509"/>
                    </a:lnTo>
                    <a:lnTo>
                      <a:pt x="994" y="506"/>
                    </a:lnTo>
                    <a:lnTo>
                      <a:pt x="991" y="500"/>
                    </a:lnTo>
                    <a:lnTo>
                      <a:pt x="989" y="494"/>
                    </a:lnTo>
                    <a:lnTo>
                      <a:pt x="989" y="494"/>
                    </a:lnTo>
                    <a:lnTo>
                      <a:pt x="991" y="487"/>
                    </a:lnTo>
                    <a:lnTo>
                      <a:pt x="994" y="482"/>
                    </a:lnTo>
                    <a:lnTo>
                      <a:pt x="999" y="478"/>
                    </a:lnTo>
                    <a:lnTo>
                      <a:pt x="1006" y="478"/>
                    </a:lnTo>
                    <a:lnTo>
                      <a:pt x="1006" y="478"/>
                    </a:lnTo>
                    <a:close/>
                    <a:moveTo>
                      <a:pt x="947" y="478"/>
                    </a:moveTo>
                    <a:lnTo>
                      <a:pt x="947" y="478"/>
                    </a:lnTo>
                    <a:lnTo>
                      <a:pt x="947" y="478"/>
                    </a:lnTo>
                    <a:lnTo>
                      <a:pt x="953" y="478"/>
                    </a:lnTo>
                    <a:lnTo>
                      <a:pt x="959" y="482"/>
                    </a:lnTo>
                    <a:lnTo>
                      <a:pt x="962" y="487"/>
                    </a:lnTo>
                    <a:lnTo>
                      <a:pt x="962" y="494"/>
                    </a:lnTo>
                    <a:lnTo>
                      <a:pt x="962" y="494"/>
                    </a:lnTo>
                    <a:lnTo>
                      <a:pt x="962" y="500"/>
                    </a:lnTo>
                    <a:lnTo>
                      <a:pt x="959" y="506"/>
                    </a:lnTo>
                    <a:lnTo>
                      <a:pt x="953" y="509"/>
                    </a:lnTo>
                    <a:lnTo>
                      <a:pt x="947" y="511"/>
                    </a:lnTo>
                    <a:lnTo>
                      <a:pt x="947" y="511"/>
                    </a:lnTo>
                    <a:lnTo>
                      <a:pt x="942" y="509"/>
                    </a:lnTo>
                    <a:lnTo>
                      <a:pt x="936" y="506"/>
                    </a:lnTo>
                    <a:lnTo>
                      <a:pt x="933" y="500"/>
                    </a:lnTo>
                    <a:lnTo>
                      <a:pt x="931" y="494"/>
                    </a:lnTo>
                    <a:lnTo>
                      <a:pt x="931" y="494"/>
                    </a:lnTo>
                    <a:lnTo>
                      <a:pt x="933" y="487"/>
                    </a:lnTo>
                    <a:lnTo>
                      <a:pt x="936" y="482"/>
                    </a:lnTo>
                    <a:lnTo>
                      <a:pt x="942" y="478"/>
                    </a:lnTo>
                    <a:lnTo>
                      <a:pt x="947" y="478"/>
                    </a:lnTo>
                    <a:lnTo>
                      <a:pt x="947" y="478"/>
                    </a:lnTo>
                    <a:close/>
                    <a:moveTo>
                      <a:pt x="889" y="478"/>
                    </a:moveTo>
                    <a:lnTo>
                      <a:pt x="889" y="478"/>
                    </a:lnTo>
                    <a:lnTo>
                      <a:pt x="889" y="478"/>
                    </a:lnTo>
                    <a:lnTo>
                      <a:pt x="896" y="478"/>
                    </a:lnTo>
                    <a:lnTo>
                      <a:pt x="901" y="482"/>
                    </a:lnTo>
                    <a:lnTo>
                      <a:pt x="902" y="487"/>
                    </a:lnTo>
                    <a:lnTo>
                      <a:pt x="904" y="494"/>
                    </a:lnTo>
                    <a:lnTo>
                      <a:pt x="904" y="494"/>
                    </a:lnTo>
                    <a:lnTo>
                      <a:pt x="902" y="500"/>
                    </a:lnTo>
                    <a:lnTo>
                      <a:pt x="901" y="506"/>
                    </a:lnTo>
                    <a:lnTo>
                      <a:pt x="896" y="509"/>
                    </a:lnTo>
                    <a:lnTo>
                      <a:pt x="889" y="511"/>
                    </a:lnTo>
                    <a:lnTo>
                      <a:pt x="889" y="511"/>
                    </a:lnTo>
                    <a:lnTo>
                      <a:pt x="884" y="509"/>
                    </a:lnTo>
                    <a:lnTo>
                      <a:pt x="879" y="506"/>
                    </a:lnTo>
                    <a:lnTo>
                      <a:pt x="875" y="500"/>
                    </a:lnTo>
                    <a:lnTo>
                      <a:pt x="873" y="494"/>
                    </a:lnTo>
                    <a:lnTo>
                      <a:pt x="873" y="494"/>
                    </a:lnTo>
                    <a:lnTo>
                      <a:pt x="875" y="487"/>
                    </a:lnTo>
                    <a:lnTo>
                      <a:pt x="879" y="482"/>
                    </a:lnTo>
                    <a:lnTo>
                      <a:pt x="884" y="478"/>
                    </a:lnTo>
                    <a:lnTo>
                      <a:pt x="889" y="478"/>
                    </a:lnTo>
                    <a:lnTo>
                      <a:pt x="889" y="478"/>
                    </a:lnTo>
                    <a:close/>
                    <a:moveTo>
                      <a:pt x="831" y="478"/>
                    </a:moveTo>
                    <a:lnTo>
                      <a:pt x="831" y="478"/>
                    </a:lnTo>
                    <a:lnTo>
                      <a:pt x="831" y="478"/>
                    </a:lnTo>
                    <a:lnTo>
                      <a:pt x="836" y="478"/>
                    </a:lnTo>
                    <a:lnTo>
                      <a:pt x="841" y="482"/>
                    </a:lnTo>
                    <a:lnTo>
                      <a:pt x="844" y="487"/>
                    </a:lnTo>
                    <a:lnTo>
                      <a:pt x="846" y="494"/>
                    </a:lnTo>
                    <a:lnTo>
                      <a:pt x="846" y="494"/>
                    </a:lnTo>
                    <a:lnTo>
                      <a:pt x="844" y="500"/>
                    </a:lnTo>
                    <a:lnTo>
                      <a:pt x="841" y="506"/>
                    </a:lnTo>
                    <a:lnTo>
                      <a:pt x="836" y="509"/>
                    </a:lnTo>
                    <a:lnTo>
                      <a:pt x="831" y="511"/>
                    </a:lnTo>
                    <a:lnTo>
                      <a:pt x="831" y="511"/>
                    </a:lnTo>
                    <a:lnTo>
                      <a:pt x="824" y="509"/>
                    </a:lnTo>
                    <a:lnTo>
                      <a:pt x="819" y="506"/>
                    </a:lnTo>
                    <a:lnTo>
                      <a:pt x="816" y="500"/>
                    </a:lnTo>
                    <a:lnTo>
                      <a:pt x="816" y="494"/>
                    </a:lnTo>
                    <a:lnTo>
                      <a:pt x="816" y="494"/>
                    </a:lnTo>
                    <a:lnTo>
                      <a:pt x="816" y="487"/>
                    </a:lnTo>
                    <a:lnTo>
                      <a:pt x="819" y="482"/>
                    </a:lnTo>
                    <a:lnTo>
                      <a:pt x="824" y="478"/>
                    </a:lnTo>
                    <a:lnTo>
                      <a:pt x="831" y="478"/>
                    </a:lnTo>
                    <a:lnTo>
                      <a:pt x="831" y="478"/>
                    </a:lnTo>
                    <a:close/>
                    <a:moveTo>
                      <a:pt x="773" y="478"/>
                    </a:moveTo>
                    <a:lnTo>
                      <a:pt x="773" y="478"/>
                    </a:lnTo>
                    <a:lnTo>
                      <a:pt x="773" y="478"/>
                    </a:lnTo>
                    <a:lnTo>
                      <a:pt x="778" y="478"/>
                    </a:lnTo>
                    <a:lnTo>
                      <a:pt x="783" y="482"/>
                    </a:lnTo>
                    <a:lnTo>
                      <a:pt x="787" y="487"/>
                    </a:lnTo>
                    <a:lnTo>
                      <a:pt x="788" y="494"/>
                    </a:lnTo>
                    <a:lnTo>
                      <a:pt x="788" y="494"/>
                    </a:lnTo>
                    <a:lnTo>
                      <a:pt x="787" y="500"/>
                    </a:lnTo>
                    <a:lnTo>
                      <a:pt x="783" y="506"/>
                    </a:lnTo>
                    <a:lnTo>
                      <a:pt x="778" y="509"/>
                    </a:lnTo>
                    <a:lnTo>
                      <a:pt x="773" y="511"/>
                    </a:lnTo>
                    <a:lnTo>
                      <a:pt x="773" y="511"/>
                    </a:lnTo>
                    <a:lnTo>
                      <a:pt x="766" y="509"/>
                    </a:lnTo>
                    <a:lnTo>
                      <a:pt x="761" y="506"/>
                    </a:lnTo>
                    <a:lnTo>
                      <a:pt x="758" y="500"/>
                    </a:lnTo>
                    <a:lnTo>
                      <a:pt x="758" y="494"/>
                    </a:lnTo>
                    <a:lnTo>
                      <a:pt x="758" y="494"/>
                    </a:lnTo>
                    <a:lnTo>
                      <a:pt x="758" y="487"/>
                    </a:lnTo>
                    <a:lnTo>
                      <a:pt x="761" y="482"/>
                    </a:lnTo>
                    <a:lnTo>
                      <a:pt x="766" y="478"/>
                    </a:lnTo>
                    <a:lnTo>
                      <a:pt x="773" y="478"/>
                    </a:lnTo>
                    <a:lnTo>
                      <a:pt x="773" y="478"/>
                    </a:lnTo>
                    <a:close/>
                    <a:moveTo>
                      <a:pt x="713" y="478"/>
                    </a:moveTo>
                    <a:lnTo>
                      <a:pt x="713" y="478"/>
                    </a:lnTo>
                    <a:lnTo>
                      <a:pt x="713" y="478"/>
                    </a:lnTo>
                    <a:lnTo>
                      <a:pt x="720" y="478"/>
                    </a:lnTo>
                    <a:lnTo>
                      <a:pt x="725" y="482"/>
                    </a:lnTo>
                    <a:lnTo>
                      <a:pt x="729" y="487"/>
                    </a:lnTo>
                    <a:lnTo>
                      <a:pt x="729" y="494"/>
                    </a:lnTo>
                    <a:lnTo>
                      <a:pt x="729" y="494"/>
                    </a:lnTo>
                    <a:lnTo>
                      <a:pt x="729" y="500"/>
                    </a:lnTo>
                    <a:lnTo>
                      <a:pt x="725" y="506"/>
                    </a:lnTo>
                    <a:lnTo>
                      <a:pt x="720" y="509"/>
                    </a:lnTo>
                    <a:lnTo>
                      <a:pt x="713" y="511"/>
                    </a:lnTo>
                    <a:lnTo>
                      <a:pt x="713" y="511"/>
                    </a:lnTo>
                    <a:lnTo>
                      <a:pt x="708" y="509"/>
                    </a:lnTo>
                    <a:lnTo>
                      <a:pt x="703" y="506"/>
                    </a:lnTo>
                    <a:lnTo>
                      <a:pt x="700" y="500"/>
                    </a:lnTo>
                    <a:lnTo>
                      <a:pt x="698" y="494"/>
                    </a:lnTo>
                    <a:lnTo>
                      <a:pt x="698" y="494"/>
                    </a:lnTo>
                    <a:lnTo>
                      <a:pt x="700" y="487"/>
                    </a:lnTo>
                    <a:lnTo>
                      <a:pt x="703" y="482"/>
                    </a:lnTo>
                    <a:lnTo>
                      <a:pt x="708" y="478"/>
                    </a:lnTo>
                    <a:lnTo>
                      <a:pt x="713" y="478"/>
                    </a:lnTo>
                    <a:lnTo>
                      <a:pt x="713" y="478"/>
                    </a:lnTo>
                    <a:close/>
                    <a:moveTo>
                      <a:pt x="480" y="478"/>
                    </a:moveTo>
                    <a:lnTo>
                      <a:pt x="480" y="478"/>
                    </a:lnTo>
                    <a:lnTo>
                      <a:pt x="480" y="478"/>
                    </a:lnTo>
                    <a:lnTo>
                      <a:pt x="487" y="478"/>
                    </a:lnTo>
                    <a:lnTo>
                      <a:pt x="492" y="482"/>
                    </a:lnTo>
                    <a:lnTo>
                      <a:pt x="495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5" y="500"/>
                    </a:lnTo>
                    <a:lnTo>
                      <a:pt x="492" y="506"/>
                    </a:lnTo>
                    <a:lnTo>
                      <a:pt x="487" y="509"/>
                    </a:lnTo>
                    <a:lnTo>
                      <a:pt x="480" y="511"/>
                    </a:lnTo>
                    <a:lnTo>
                      <a:pt x="480" y="511"/>
                    </a:lnTo>
                    <a:lnTo>
                      <a:pt x="475" y="509"/>
                    </a:lnTo>
                    <a:lnTo>
                      <a:pt x="470" y="506"/>
                    </a:lnTo>
                    <a:lnTo>
                      <a:pt x="466" y="500"/>
                    </a:lnTo>
                    <a:lnTo>
                      <a:pt x="465" y="494"/>
                    </a:lnTo>
                    <a:lnTo>
                      <a:pt x="465" y="494"/>
                    </a:lnTo>
                    <a:lnTo>
                      <a:pt x="466" y="487"/>
                    </a:lnTo>
                    <a:lnTo>
                      <a:pt x="470" y="482"/>
                    </a:lnTo>
                    <a:lnTo>
                      <a:pt x="475" y="478"/>
                    </a:lnTo>
                    <a:lnTo>
                      <a:pt x="480" y="478"/>
                    </a:lnTo>
                    <a:lnTo>
                      <a:pt x="480" y="478"/>
                    </a:lnTo>
                    <a:close/>
                    <a:moveTo>
                      <a:pt x="422" y="478"/>
                    </a:moveTo>
                    <a:lnTo>
                      <a:pt x="422" y="478"/>
                    </a:lnTo>
                    <a:lnTo>
                      <a:pt x="422" y="478"/>
                    </a:lnTo>
                    <a:lnTo>
                      <a:pt x="429" y="478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7" y="494"/>
                    </a:lnTo>
                    <a:lnTo>
                      <a:pt x="437" y="494"/>
                    </a:lnTo>
                    <a:lnTo>
                      <a:pt x="437" y="500"/>
                    </a:lnTo>
                    <a:lnTo>
                      <a:pt x="434" y="506"/>
                    </a:lnTo>
                    <a:lnTo>
                      <a:pt x="429" y="509"/>
                    </a:lnTo>
                    <a:lnTo>
                      <a:pt x="422" y="511"/>
                    </a:lnTo>
                    <a:lnTo>
                      <a:pt x="422" y="511"/>
                    </a:lnTo>
                    <a:lnTo>
                      <a:pt x="417" y="509"/>
                    </a:lnTo>
                    <a:lnTo>
                      <a:pt x="412" y="506"/>
                    </a:lnTo>
                    <a:lnTo>
                      <a:pt x="408" y="500"/>
                    </a:lnTo>
                    <a:lnTo>
                      <a:pt x="407" y="494"/>
                    </a:lnTo>
                    <a:lnTo>
                      <a:pt x="407" y="494"/>
                    </a:lnTo>
                    <a:lnTo>
                      <a:pt x="408" y="487"/>
                    </a:lnTo>
                    <a:lnTo>
                      <a:pt x="412" y="482"/>
                    </a:lnTo>
                    <a:lnTo>
                      <a:pt x="417" y="478"/>
                    </a:lnTo>
                    <a:lnTo>
                      <a:pt x="422" y="478"/>
                    </a:lnTo>
                    <a:lnTo>
                      <a:pt x="422" y="478"/>
                    </a:lnTo>
                    <a:close/>
                    <a:moveTo>
                      <a:pt x="364" y="478"/>
                    </a:moveTo>
                    <a:lnTo>
                      <a:pt x="364" y="478"/>
                    </a:lnTo>
                    <a:lnTo>
                      <a:pt x="364" y="478"/>
                    </a:lnTo>
                    <a:lnTo>
                      <a:pt x="371" y="478"/>
                    </a:lnTo>
                    <a:lnTo>
                      <a:pt x="374" y="482"/>
                    </a:lnTo>
                    <a:lnTo>
                      <a:pt x="378" y="487"/>
                    </a:lnTo>
                    <a:lnTo>
                      <a:pt x="380" y="494"/>
                    </a:lnTo>
                    <a:lnTo>
                      <a:pt x="380" y="494"/>
                    </a:lnTo>
                    <a:lnTo>
                      <a:pt x="378" y="500"/>
                    </a:lnTo>
                    <a:lnTo>
                      <a:pt x="374" y="506"/>
                    </a:lnTo>
                    <a:lnTo>
                      <a:pt x="371" y="509"/>
                    </a:lnTo>
                    <a:lnTo>
                      <a:pt x="364" y="511"/>
                    </a:lnTo>
                    <a:lnTo>
                      <a:pt x="364" y="511"/>
                    </a:lnTo>
                    <a:lnTo>
                      <a:pt x="357" y="509"/>
                    </a:lnTo>
                    <a:lnTo>
                      <a:pt x="354" y="506"/>
                    </a:lnTo>
                    <a:lnTo>
                      <a:pt x="351" y="500"/>
                    </a:lnTo>
                    <a:lnTo>
                      <a:pt x="349" y="494"/>
                    </a:lnTo>
                    <a:lnTo>
                      <a:pt x="349" y="494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7" y="478"/>
                    </a:lnTo>
                    <a:lnTo>
                      <a:pt x="364" y="478"/>
                    </a:lnTo>
                    <a:lnTo>
                      <a:pt x="364" y="478"/>
                    </a:lnTo>
                    <a:close/>
                    <a:moveTo>
                      <a:pt x="306" y="478"/>
                    </a:moveTo>
                    <a:lnTo>
                      <a:pt x="306" y="478"/>
                    </a:lnTo>
                    <a:lnTo>
                      <a:pt x="306" y="478"/>
                    </a:lnTo>
                    <a:lnTo>
                      <a:pt x="311" y="478"/>
                    </a:lnTo>
                    <a:lnTo>
                      <a:pt x="317" y="482"/>
                    </a:lnTo>
                    <a:lnTo>
                      <a:pt x="320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0" y="500"/>
                    </a:lnTo>
                    <a:lnTo>
                      <a:pt x="317" y="506"/>
                    </a:lnTo>
                    <a:lnTo>
                      <a:pt x="311" y="509"/>
                    </a:lnTo>
                    <a:lnTo>
                      <a:pt x="306" y="511"/>
                    </a:lnTo>
                    <a:lnTo>
                      <a:pt x="306" y="511"/>
                    </a:lnTo>
                    <a:lnTo>
                      <a:pt x="300" y="509"/>
                    </a:lnTo>
                    <a:lnTo>
                      <a:pt x="294" y="506"/>
                    </a:lnTo>
                    <a:lnTo>
                      <a:pt x="291" y="500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1" y="487"/>
                    </a:lnTo>
                    <a:lnTo>
                      <a:pt x="294" y="482"/>
                    </a:lnTo>
                    <a:lnTo>
                      <a:pt x="300" y="478"/>
                    </a:lnTo>
                    <a:lnTo>
                      <a:pt x="306" y="478"/>
                    </a:lnTo>
                    <a:lnTo>
                      <a:pt x="306" y="478"/>
                    </a:lnTo>
                    <a:close/>
                    <a:moveTo>
                      <a:pt x="248" y="478"/>
                    </a:moveTo>
                    <a:lnTo>
                      <a:pt x="248" y="478"/>
                    </a:lnTo>
                    <a:lnTo>
                      <a:pt x="248" y="478"/>
                    </a:lnTo>
                    <a:lnTo>
                      <a:pt x="254" y="478"/>
                    </a:lnTo>
                    <a:lnTo>
                      <a:pt x="259" y="482"/>
                    </a:lnTo>
                    <a:lnTo>
                      <a:pt x="262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2" y="500"/>
                    </a:lnTo>
                    <a:lnTo>
                      <a:pt x="259" y="506"/>
                    </a:lnTo>
                    <a:lnTo>
                      <a:pt x="254" y="509"/>
                    </a:lnTo>
                    <a:lnTo>
                      <a:pt x="248" y="511"/>
                    </a:lnTo>
                    <a:lnTo>
                      <a:pt x="248" y="511"/>
                    </a:lnTo>
                    <a:lnTo>
                      <a:pt x="242" y="509"/>
                    </a:lnTo>
                    <a:lnTo>
                      <a:pt x="236" y="506"/>
                    </a:lnTo>
                    <a:lnTo>
                      <a:pt x="233" y="500"/>
                    </a:lnTo>
                    <a:lnTo>
                      <a:pt x="231" y="494"/>
                    </a:lnTo>
                    <a:lnTo>
                      <a:pt x="231" y="494"/>
                    </a:lnTo>
                    <a:lnTo>
                      <a:pt x="233" y="487"/>
                    </a:lnTo>
                    <a:lnTo>
                      <a:pt x="236" y="482"/>
                    </a:lnTo>
                    <a:lnTo>
                      <a:pt x="242" y="478"/>
                    </a:lnTo>
                    <a:lnTo>
                      <a:pt x="248" y="478"/>
                    </a:lnTo>
                    <a:lnTo>
                      <a:pt x="248" y="478"/>
                    </a:lnTo>
                    <a:close/>
                    <a:moveTo>
                      <a:pt x="189" y="478"/>
                    </a:moveTo>
                    <a:lnTo>
                      <a:pt x="189" y="478"/>
                    </a:lnTo>
                    <a:lnTo>
                      <a:pt x="189" y="478"/>
                    </a:lnTo>
                    <a:lnTo>
                      <a:pt x="196" y="478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4" y="494"/>
                    </a:lnTo>
                    <a:lnTo>
                      <a:pt x="204" y="494"/>
                    </a:lnTo>
                    <a:lnTo>
                      <a:pt x="204" y="500"/>
                    </a:lnTo>
                    <a:lnTo>
                      <a:pt x="201" y="506"/>
                    </a:lnTo>
                    <a:lnTo>
                      <a:pt x="196" y="509"/>
                    </a:lnTo>
                    <a:lnTo>
                      <a:pt x="189" y="511"/>
                    </a:lnTo>
                    <a:lnTo>
                      <a:pt x="189" y="511"/>
                    </a:lnTo>
                    <a:lnTo>
                      <a:pt x="184" y="509"/>
                    </a:lnTo>
                    <a:lnTo>
                      <a:pt x="179" y="506"/>
                    </a:lnTo>
                    <a:lnTo>
                      <a:pt x="175" y="500"/>
                    </a:lnTo>
                    <a:lnTo>
                      <a:pt x="173" y="494"/>
                    </a:lnTo>
                    <a:lnTo>
                      <a:pt x="173" y="494"/>
                    </a:lnTo>
                    <a:lnTo>
                      <a:pt x="175" y="487"/>
                    </a:lnTo>
                    <a:lnTo>
                      <a:pt x="179" y="482"/>
                    </a:lnTo>
                    <a:lnTo>
                      <a:pt x="184" y="478"/>
                    </a:lnTo>
                    <a:lnTo>
                      <a:pt x="189" y="478"/>
                    </a:lnTo>
                    <a:lnTo>
                      <a:pt x="189" y="478"/>
                    </a:lnTo>
                    <a:close/>
                    <a:moveTo>
                      <a:pt x="131" y="478"/>
                    </a:moveTo>
                    <a:lnTo>
                      <a:pt x="131" y="478"/>
                    </a:lnTo>
                    <a:lnTo>
                      <a:pt x="131" y="478"/>
                    </a:lnTo>
                    <a:lnTo>
                      <a:pt x="138" y="478"/>
                    </a:lnTo>
                    <a:lnTo>
                      <a:pt x="141" y="482"/>
                    </a:lnTo>
                    <a:lnTo>
                      <a:pt x="145" y="487"/>
                    </a:lnTo>
                    <a:lnTo>
                      <a:pt x="146" y="494"/>
                    </a:lnTo>
                    <a:lnTo>
                      <a:pt x="146" y="494"/>
                    </a:lnTo>
                    <a:lnTo>
                      <a:pt x="145" y="500"/>
                    </a:lnTo>
                    <a:lnTo>
                      <a:pt x="141" y="506"/>
                    </a:lnTo>
                    <a:lnTo>
                      <a:pt x="138" y="509"/>
                    </a:lnTo>
                    <a:lnTo>
                      <a:pt x="131" y="511"/>
                    </a:lnTo>
                    <a:lnTo>
                      <a:pt x="131" y="511"/>
                    </a:lnTo>
                    <a:lnTo>
                      <a:pt x="126" y="509"/>
                    </a:lnTo>
                    <a:lnTo>
                      <a:pt x="121" y="506"/>
                    </a:lnTo>
                    <a:lnTo>
                      <a:pt x="117" y="500"/>
                    </a:lnTo>
                    <a:lnTo>
                      <a:pt x="116" y="494"/>
                    </a:lnTo>
                    <a:lnTo>
                      <a:pt x="116" y="494"/>
                    </a:lnTo>
                    <a:lnTo>
                      <a:pt x="117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1" y="478"/>
                    </a:lnTo>
                    <a:lnTo>
                      <a:pt x="131" y="478"/>
                    </a:lnTo>
                    <a:close/>
                    <a:moveTo>
                      <a:pt x="73" y="478"/>
                    </a:moveTo>
                    <a:lnTo>
                      <a:pt x="73" y="478"/>
                    </a:lnTo>
                    <a:lnTo>
                      <a:pt x="73" y="478"/>
                    </a:lnTo>
                    <a:lnTo>
                      <a:pt x="78" y="478"/>
                    </a:lnTo>
                    <a:lnTo>
                      <a:pt x="83" y="482"/>
                    </a:lnTo>
                    <a:lnTo>
                      <a:pt x="87" y="487"/>
                    </a:lnTo>
                    <a:lnTo>
                      <a:pt x="88" y="494"/>
                    </a:lnTo>
                    <a:lnTo>
                      <a:pt x="88" y="494"/>
                    </a:lnTo>
                    <a:lnTo>
                      <a:pt x="87" y="500"/>
                    </a:lnTo>
                    <a:lnTo>
                      <a:pt x="83" y="506"/>
                    </a:lnTo>
                    <a:lnTo>
                      <a:pt x="78" y="509"/>
                    </a:lnTo>
                    <a:lnTo>
                      <a:pt x="73" y="511"/>
                    </a:lnTo>
                    <a:lnTo>
                      <a:pt x="73" y="511"/>
                    </a:lnTo>
                    <a:lnTo>
                      <a:pt x="66" y="509"/>
                    </a:lnTo>
                    <a:lnTo>
                      <a:pt x="61" y="506"/>
                    </a:lnTo>
                    <a:lnTo>
                      <a:pt x="58" y="500"/>
                    </a:lnTo>
                    <a:lnTo>
                      <a:pt x="58" y="494"/>
                    </a:lnTo>
                    <a:lnTo>
                      <a:pt x="58" y="494"/>
                    </a:lnTo>
                    <a:lnTo>
                      <a:pt x="58" y="487"/>
                    </a:lnTo>
                    <a:lnTo>
                      <a:pt x="61" y="482"/>
                    </a:lnTo>
                    <a:lnTo>
                      <a:pt x="66" y="478"/>
                    </a:lnTo>
                    <a:lnTo>
                      <a:pt x="73" y="478"/>
                    </a:lnTo>
                    <a:lnTo>
                      <a:pt x="73" y="478"/>
                    </a:lnTo>
                    <a:close/>
                    <a:moveTo>
                      <a:pt x="15" y="478"/>
                    </a:moveTo>
                    <a:lnTo>
                      <a:pt x="15" y="478"/>
                    </a:lnTo>
                    <a:lnTo>
                      <a:pt x="15" y="478"/>
                    </a:lnTo>
                    <a:lnTo>
                      <a:pt x="20" y="478"/>
                    </a:lnTo>
                    <a:lnTo>
                      <a:pt x="25" y="482"/>
                    </a:lnTo>
                    <a:lnTo>
                      <a:pt x="29" y="487"/>
                    </a:lnTo>
                    <a:lnTo>
                      <a:pt x="30" y="494"/>
                    </a:lnTo>
                    <a:lnTo>
                      <a:pt x="30" y="494"/>
                    </a:lnTo>
                    <a:lnTo>
                      <a:pt x="29" y="500"/>
                    </a:lnTo>
                    <a:lnTo>
                      <a:pt x="25" y="506"/>
                    </a:lnTo>
                    <a:lnTo>
                      <a:pt x="20" y="509"/>
                    </a:lnTo>
                    <a:lnTo>
                      <a:pt x="15" y="511"/>
                    </a:lnTo>
                    <a:lnTo>
                      <a:pt x="15" y="511"/>
                    </a:lnTo>
                    <a:lnTo>
                      <a:pt x="8" y="509"/>
                    </a:lnTo>
                    <a:lnTo>
                      <a:pt x="3" y="506"/>
                    </a:lnTo>
                    <a:lnTo>
                      <a:pt x="0" y="500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0" y="487"/>
                    </a:lnTo>
                    <a:lnTo>
                      <a:pt x="3" y="482"/>
                    </a:lnTo>
                    <a:lnTo>
                      <a:pt x="8" y="478"/>
                    </a:lnTo>
                    <a:lnTo>
                      <a:pt x="15" y="478"/>
                    </a:lnTo>
                    <a:lnTo>
                      <a:pt x="15" y="478"/>
                    </a:lnTo>
                    <a:close/>
                    <a:moveTo>
                      <a:pt x="1006" y="434"/>
                    </a:moveTo>
                    <a:lnTo>
                      <a:pt x="1006" y="434"/>
                    </a:lnTo>
                    <a:lnTo>
                      <a:pt x="1006" y="434"/>
                    </a:lnTo>
                    <a:lnTo>
                      <a:pt x="1011" y="436"/>
                    </a:lnTo>
                    <a:lnTo>
                      <a:pt x="1016" y="439"/>
                    </a:lnTo>
                    <a:lnTo>
                      <a:pt x="1020" y="444"/>
                    </a:lnTo>
                    <a:lnTo>
                      <a:pt x="1022" y="451"/>
                    </a:lnTo>
                    <a:lnTo>
                      <a:pt x="1022" y="451"/>
                    </a:lnTo>
                    <a:lnTo>
                      <a:pt x="1020" y="456"/>
                    </a:lnTo>
                    <a:lnTo>
                      <a:pt x="1016" y="461"/>
                    </a:lnTo>
                    <a:lnTo>
                      <a:pt x="1011" y="465"/>
                    </a:lnTo>
                    <a:lnTo>
                      <a:pt x="1006" y="466"/>
                    </a:lnTo>
                    <a:lnTo>
                      <a:pt x="1006" y="466"/>
                    </a:lnTo>
                    <a:lnTo>
                      <a:pt x="999" y="465"/>
                    </a:lnTo>
                    <a:lnTo>
                      <a:pt x="994" y="461"/>
                    </a:lnTo>
                    <a:lnTo>
                      <a:pt x="991" y="456"/>
                    </a:lnTo>
                    <a:lnTo>
                      <a:pt x="989" y="451"/>
                    </a:lnTo>
                    <a:lnTo>
                      <a:pt x="989" y="451"/>
                    </a:lnTo>
                    <a:lnTo>
                      <a:pt x="991" y="444"/>
                    </a:lnTo>
                    <a:lnTo>
                      <a:pt x="994" y="439"/>
                    </a:lnTo>
                    <a:lnTo>
                      <a:pt x="999" y="436"/>
                    </a:lnTo>
                    <a:lnTo>
                      <a:pt x="1006" y="434"/>
                    </a:lnTo>
                    <a:lnTo>
                      <a:pt x="1006" y="434"/>
                    </a:lnTo>
                    <a:close/>
                    <a:moveTo>
                      <a:pt x="947" y="434"/>
                    </a:moveTo>
                    <a:lnTo>
                      <a:pt x="947" y="434"/>
                    </a:lnTo>
                    <a:lnTo>
                      <a:pt x="947" y="434"/>
                    </a:lnTo>
                    <a:lnTo>
                      <a:pt x="953" y="436"/>
                    </a:lnTo>
                    <a:lnTo>
                      <a:pt x="959" y="439"/>
                    </a:lnTo>
                    <a:lnTo>
                      <a:pt x="962" y="444"/>
                    </a:lnTo>
                    <a:lnTo>
                      <a:pt x="962" y="451"/>
                    </a:lnTo>
                    <a:lnTo>
                      <a:pt x="962" y="451"/>
                    </a:lnTo>
                    <a:lnTo>
                      <a:pt x="962" y="456"/>
                    </a:lnTo>
                    <a:lnTo>
                      <a:pt x="959" y="461"/>
                    </a:lnTo>
                    <a:lnTo>
                      <a:pt x="953" y="465"/>
                    </a:lnTo>
                    <a:lnTo>
                      <a:pt x="947" y="466"/>
                    </a:lnTo>
                    <a:lnTo>
                      <a:pt x="947" y="466"/>
                    </a:lnTo>
                    <a:lnTo>
                      <a:pt x="942" y="465"/>
                    </a:lnTo>
                    <a:lnTo>
                      <a:pt x="936" y="461"/>
                    </a:lnTo>
                    <a:lnTo>
                      <a:pt x="933" y="456"/>
                    </a:lnTo>
                    <a:lnTo>
                      <a:pt x="931" y="451"/>
                    </a:lnTo>
                    <a:lnTo>
                      <a:pt x="931" y="451"/>
                    </a:lnTo>
                    <a:lnTo>
                      <a:pt x="933" y="444"/>
                    </a:lnTo>
                    <a:lnTo>
                      <a:pt x="936" y="439"/>
                    </a:lnTo>
                    <a:lnTo>
                      <a:pt x="942" y="436"/>
                    </a:lnTo>
                    <a:lnTo>
                      <a:pt x="947" y="434"/>
                    </a:lnTo>
                    <a:lnTo>
                      <a:pt x="947" y="434"/>
                    </a:lnTo>
                    <a:close/>
                    <a:moveTo>
                      <a:pt x="889" y="434"/>
                    </a:moveTo>
                    <a:lnTo>
                      <a:pt x="889" y="434"/>
                    </a:lnTo>
                    <a:lnTo>
                      <a:pt x="889" y="434"/>
                    </a:lnTo>
                    <a:lnTo>
                      <a:pt x="896" y="436"/>
                    </a:lnTo>
                    <a:lnTo>
                      <a:pt x="901" y="439"/>
                    </a:lnTo>
                    <a:lnTo>
                      <a:pt x="902" y="444"/>
                    </a:lnTo>
                    <a:lnTo>
                      <a:pt x="904" y="451"/>
                    </a:lnTo>
                    <a:lnTo>
                      <a:pt x="904" y="451"/>
                    </a:lnTo>
                    <a:lnTo>
                      <a:pt x="902" y="456"/>
                    </a:lnTo>
                    <a:lnTo>
                      <a:pt x="901" y="461"/>
                    </a:lnTo>
                    <a:lnTo>
                      <a:pt x="896" y="465"/>
                    </a:lnTo>
                    <a:lnTo>
                      <a:pt x="889" y="466"/>
                    </a:lnTo>
                    <a:lnTo>
                      <a:pt x="889" y="466"/>
                    </a:lnTo>
                    <a:lnTo>
                      <a:pt x="884" y="465"/>
                    </a:lnTo>
                    <a:lnTo>
                      <a:pt x="879" y="461"/>
                    </a:lnTo>
                    <a:lnTo>
                      <a:pt x="875" y="456"/>
                    </a:lnTo>
                    <a:lnTo>
                      <a:pt x="873" y="451"/>
                    </a:lnTo>
                    <a:lnTo>
                      <a:pt x="873" y="451"/>
                    </a:lnTo>
                    <a:lnTo>
                      <a:pt x="875" y="444"/>
                    </a:lnTo>
                    <a:lnTo>
                      <a:pt x="879" y="439"/>
                    </a:lnTo>
                    <a:lnTo>
                      <a:pt x="884" y="436"/>
                    </a:lnTo>
                    <a:lnTo>
                      <a:pt x="889" y="434"/>
                    </a:lnTo>
                    <a:lnTo>
                      <a:pt x="889" y="434"/>
                    </a:lnTo>
                    <a:close/>
                    <a:moveTo>
                      <a:pt x="831" y="434"/>
                    </a:moveTo>
                    <a:lnTo>
                      <a:pt x="831" y="434"/>
                    </a:lnTo>
                    <a:lnTo>
                      <a:pt x="831" y="434"/>
                    </a:lnTo>
                    <a:lnTo>
                      <a:pt x="836" y="436"/>
                    </a:lnTo>
                    <a:lnTo>
                      <a:pt x="841" y="439"/>
                    </a:lnTo>
                    <a:lnTo>
                      <a:pt x="844" y="444"/>
                    </a:lnTo>
                    <a:lnTo>
                      <a:pt x="846" y="451"/>
                    </a:lnTo>
                    <a:lnTo>
                      <a:pt x="846" y="451"/>
                    </a:lnTo>
                    <a:lnTo>
                      <a:pt x="844" y="456"/>
                    </a:lnTo>
                    <a:lnTo>
                      <a:pt x="841" y="461"/>
                    </a:lnTo>
                    <a:lnTo>
                      <a:pt x="836" y="465"/>
                    </a:lnTo>
                    <a:lnTo>
                      <a:pt x="831" y="466"/>
                    </a:lnTo>
                    <a:lnTo>
                      <a:pt x="831" y="466"/>
                    </a:lnTo>
                    <a:lnTo>
                      <a:pt x="824" y="465"/>
                    </a:lnTo>
                    <a:lnTo>
                      <a:pt x="819" y="461"/>
                    </a:lnTo>
                    <a:lnTo>
                      <a:pt x="816" y="456"/>
                    </a:lnTo>
                    <a:lnTo>
                      <a:pt x="816" y="451"/>
                    </a:lnTo>
                    <a:lnTo>
                      <a:pt x="816" y="451"/>
                    </a:lnTo>
                    <a:lnTo>
                      <a:pt x="816" y="444"/>
                    </a:lnTo>
                    <a:lnTo>
                      <a:pt x="819" y="439"/>
                    </a:lnTo>
                    <a:lnTo>
                      <a:pt x="824" y="436"/>
                    </a:lnTo>
                    <a:lnTo>
                      <a:pt x="831" y="434"/>
                    </a:lnTo>
                    <a:lnTo>
                      <a:pt x="831" y="434"/>
                    </a:lnTo>
                    <a:close/>
                    <a:moveTo>
                      <a:pt x="773" y="434"/>
                    </a:moveTo>
                    <a:lnTo>
                      <a:pt x="773" y="434"/>
                    </a:lnTo>
                    <a:lnTo>
                      <a:pt x="773" y="434"/>
                    </a:lnTo>
                    <a:lnTo>
                      <a:pt x="778" y="436"/>
                    </a:lnTo>
                    <a:lnTo>
                      <a:pt x="783" y="439"/>
                    </a:lnTo>
                    <a:lnTo>
                      <a:pt x="787" y="444"/>
                    </a:lnTo>
                    <a:lnTo>
                      <a:pt x="788" y="451"/>
                    </a:lnTo>
                    <a:lnTo>
                      <a:pt x="788" y="451"/>
                    </a:lnTo>
                    <a:lnTo>
                      <a:pt x="787" y="456"/>
                    </a:lnTo>
                    <a:lnTo>
                      <a:pt x="783" y="461"/>
                    </a:lnTo>
                    <a:lnTo>
                      <a:pt x="778" y="465"/>
                    </a:lnTo>
                    <a:lnTo>
                      <a:pt x="773" y="466"/>
                    </a:lnTo>
                    <a:lnTo>
                      <a:pt x="773" y="466"/>
                    </a:lnTo>
                    <a:lnTo>
                      <a:pt x="766" y="465"/>
                    </a:lnTo>
                    <a:lnTo>
                      <a:pt x="761" y="461"/>
                    </a:lnTo>
                    <a:lnTo>
                      <a:pt x="758" y="456"/>
                    </a:lnTo>
                    <a:lnTo>
                      <a:pt x="758" y="451"/>
                    </a:lnTo>
                    <a:lnTo>
                      <a:pt x="758" y="451"/>
                    </a:lnTo>
                    <a:lnTo>
                      <a:pt x="758" y="444"/>
                    </a:lnTo>
                    <a:lnTo>
                      <a:pt x="761" y="439"/>
                    </a:lnTo>
                    <a:lnTo>
                      <a:pt x="766" y="436"/>
                    </a:lnTo>
                    <a:lnTo>
                      <a:pt x="773" y="434"/>
                    </a:lnTo>
                    <a:lnTo>
                      <a:pt x="773" y="434"/>
                    </a:lnTo>
                    <a:close/>
                    <a:moveTo>
                      <a:pt x="713" y="434"/>
                    </a:moveTo>
                    <a:lnTo>
                      <a:pt x="713" y="434"/>
                    </a:lnTo>
                    <a:lnTo>
                      <a:pt x="713" y="434"/>
                    </a:lnTo>
                    <a:lnTo>
                      <a:pt x="720" y="436"/>
                    </a:lnTo>
                    <a:lnTo>
                      <a:pt x="725" y="439"/>
                    </a:lnTo>
                    <a:lnTo>
                      <a:pt x="729" y="444"/>
                    </a:lnTo>
                    <a:lnTo>
                      <a:pt x="729" y="451"/>
                    </a:lnTo>
                    <a:lnTo>
                      <a:pt x="729" y="451"/>
                    </a:lnTo>
                    <a:lnTo>
                      <a:pt x="729" y="456"/>
                    </a:lnTo>
                    <a:lnTo>
                      <a:pt x="725" y="461"/>
                    </a:lnTo>
                    <a:lnTo>
                      <a:pt x="720" y="465"/>
                    </a:lnTo>
                    <a:lnTo>
                      <a:pt x="713" y="466"/>
                    </a:lnTo>
                    <a:lnTo>
                      <a:pt x="713" y="466"/>
                    </a:lnTo>
                    <a:lnTo>
                      <a:pt x="708" y="465"/>
                    </a:lnTo>
                    <a:lnTo>
                      <a:pt x="703" y="461"/>
                    </a:lnTo>
                    <a:lnTo>
                      <a:pt x="700" y="456"/>
                    </a:lnTo>
                    <a:lnTo>
                      <a:pt x="698" y="451"/>
                    </a:lnTo>
                    <a:lnTo>
                      <a:pt x="698" y="451"/>
                    </a:lnTo>
                    <a:lnTo>
                      <a:pt x="700" y="444"/>
                    </a:lnTo>
                    <a:lnTo>
                      <a:pt x="703" y="439"/>
                    </a:lnTo>
                    <a:lnTo>
                      <a:pt x="708" y="436"/>
                    </a:lnTo>
                    <a:lnTo>
                      <a:pt x="713" y="434"/>
                    </a:lnTo>
                    <a:lnTo>
                      <a:pt x="713" y="434"/>
                    </a:lnTo>
                    <a:close/>
                    <a:moveTo>
                      <a:pt x="655" y="434"/>
                    </a:moveTo>
                    <a:lnTo>
                      <a:pt x="655" y="434"/>
                    </a:lnTo>
                    <a:lnTo>
                      <a:pt x="655" y="434"/>
                    </a:lnTo>
                    <a:lnTo>
                      <a:pt x="662" y="436"/>
                    </a:lnTo>
                    <a:lnTo>
                      <a:pt x="667" y="439"/>
                    </a:lnTo>
                    <a:lnTo>
                      <a:pt x="671" y="444"/>
                    </a:lnTo>
                    <a:lnTo>
                      <a:pt x="671" y="451"/>
                    </a:lnTo>
                    <a:lnTo>
                      <a:pt x="671" y="451"/>
                    </a:lnTo>
                    <a:lnTo>
                      <a:pt x="671" y="456"/>
                    </a:lnTo>
                    <a:lnTo>
                      <a:pt x="667" y="461"/>
                    </a:lnTo>
                    <a:lnTo>
                      <a:pt x="662" y="465"/>
                    </a:lnTo>
                    <a:lnTo>
                      <a:pt x="655" y="466"/>
                    </a:lnTo>
                    <a:lnTo>
                      <a:pt x="655" y="466"/>
                    </a:lnTo>
                    <a:lnTo>
                      <a:pt x="650" y="465"/>
                    </a:lnTo>
                    <a:lnTo>
                      <a:pt x="645" y="461"/>
                    </a:lnTo>
                    <a:lnTo>
                      <a:pt x="642" y="456"/>
                    </a:lnTo>
                    <a:lnTo>
                      <a:pt x="640" y="451"/>
                    </a:lnTo>
                    <a:lnTo>
                      <a:pt x="640" y="451"/>
                    </a:lnTo>
                    <a:lnTo>
                      <a:pt x="642" y="444"/>
                    </a:lnTo>
                    <a:lnTo>
                      <a:pt x="645" y="439"/>
                    </a:lnTo>
                    <a:lnTo>
                      <a:pt x="650" y="436"/>
                    </a:lnTo>
                    <a:lnTo>
                      <a:pt x="655" y="434"/>
                    </a:lnTo>
                    <a:lnTo>
                      <a:pt x="655" y="434"/>
                    </a:lnTo>
                    <a:close/>
                    <a:moveTo>
                      <a:pt x="480" y="434"/>
                    </a:moveTo>
                    <a:lnTo>
                      <a:pt x="480" y="434"/>
                    </a:lnTo>
                    <a:lnTo>
                      <a:pt x="480" y="434"/>
                    </a:lnTo>
                    <a:lnTo>
                      <a:pt x="487" y="436"/>
                    </a:lnTo>
                    <a:lnTo>
                      <a:pt x="492" y="439"/>
                    </a:lnTo>
                    <a:lnTo>
                      <a:pt x="495" y="444"/>
                    </a:lnTo>
                    <a:lnTo>
                      <a:pt x="497" y="451"/>
                    </a:lnTo>
                    <a:lnTo>
                      <a:pt x="497" y="451"/>
                    </a:lnTo>
                    <a:lnTo>
                      <a:pt x="495" y="456"/>
                    </a:lnTo>
                    <a:lnTo>
                      <a:pt x="492" y="461"/>
                    </a:lnTo>
                    <a:lnTo>
                      <a:pt x="487" y="465"/>
                    </a:lnTo>
                    <a:lnTo>
                      <a:pt x="480" y="466"/>
                    </a:lnTo>
                    <a:lnTo>
                      <a:pt x="480" y="466"/>
                    </a:lnTo>
                    <a:lnTo>
                      <a:pt x="475" y="465"/>
                    </a:lnTo>
                    <a:lnTo>
                      <a:pt x="470" y="461"/>
                    </a:lnTo>
                    <a:lnTo>
                      <a:pt x="466" y="456"/>
                    </a:lnTo>
                    <a:lnTo>
                      <a:pt x="465" y="451"/>
                    </a:lnTo>
                    <a:lnTo>
                      <a:pt x="465" y="451"/>
                    </a:lnTo>
                    <a:lnTo>
                      <a:pt x="466" y="444"/>
                    </a:lnTo>
                    <a:lnTo>
                      <a:pt x="470" y="439"/>
                    </a:lnTo>
                    <a:lnTo>
                      <a:pt x="475" y="436"/>
                    </a:lnTo>
                    <a:lnTo>
                      <a:pt x="480" y="434"/>
                    </a:lnTo>
                    <a:lnTo>
                      <a:pt x="480" y="434"/>
                    </a:lnTo>
                    <a:close/>
                    <a:moveTo>
                      <a:pt x="422" y="434"/>
                    </a:moveTo>
                    <a:lnTo>
                      <a:pt x="422" y="434"/>
                    </a:lnTo>
                    <a:lnTo>
                      <a:pt x="422" y="434"/>
                    </a:lnTo>
                    <a:lnTo>
                      <a:pt x="429" y="436"/>
                    </a:lnTo>
                    <a:lnTo>
                      <a:pt x="434" y="439"/>
                    </a:lnTo>
                    <a:lnTo>
                      <a:pt x="437" y="444"/>
                    </a:lnTo>
                    <a:lnTo>
                      <a:pt x="437" y="451"/>
                    </a:lnTo>
                    <a:lnTo>
                      <a:pt x="437" y="451"/>
                    </a:lnTo>
                    <a:lnTo>
                      <a:pt x="437" y="456"/>
                    </a:lnTo>
                    <a:lnTo>
                      <a:pt x="434" y="461"/>
                    </a:lnTo>
                    <a:lnTo>
                      <a:pt x="429" y="465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17" y="465"/>
                    </a:lnTo>
                    <a:lnTo>
                      <a:pt x="412" y="461"/>
                    </a:lnTo>
                    <a:lnTo>
                      <a:pt x="408" y="456"/>
                    </a:lnTo>
                    <a:lnTo>
                      <a:pt x="407" y="451"/>
                    </a:lnTo>
                    <a:lnTo>
                      <a:pt x="407" y="451"/>
                    </a:lnTo>
                    <a:lnTo>
                      <a:pt x="408" y="444"/>
                    </a:lnTo>
                    <a:lnTo>
                      <a:pt x="412" y="439"/>
                    </a:lnTo>
                    <a:lnTo>
                      <a:pt x="417" y="436"/>
                    </a:lnTo>
                    <a:lnTo>
                      <a:pt x="422" y="434"/>
                    </a:lnTo>
                    <a:lnTo>
                      <a:pt x="422" y="434"/>
                    </a:lnTo>
                    <a:close/>
                    <a:moveTo>
                      <a:pt x="364" y="434"/>
                    </a:moveTo>
                    <a:lnTo>
                      <a:pt x="364" y="434"/>
                    </a:lnTo>
                    <a:lnTo>
                      <a:pt x="364" y="434"/>
                    </a:lnTo>
                    <a:lnTo>
                      <a:pt x="371" y="436"/>
                    </a:lnTo>
                    <a:lnTo>
                      <a:pt x="374" y="439"/>
                    </a:lnTo>
                    <a:lnTo>
                      <a:pt x="378" y="444"/>
                    </a:lnTo>
                    <a:lnTo>
                      <a:pt x="380" y="451"/>
                    </a:lnTo>
                    <a:lnTo>
                      <a:pt x="380" y="451"/>
                    </a:lnTo>
                    <a:lnTo>
                      <a:pt x="378" y="456"/>
                    </a:lnTo>
                    <a:lnTo>
                      <a:pt x="374" y="461"/>
                    </a:lnTo>
                    <a:lnTo>
                      <a:pt x="371" y="465"/>
                    </a:lnTo>
                    <a:lnTo>
                      <a:pt x="364" y="466"/>
                    </a:lnTo>
                    <a:lnTo>
                      <a:pt x="364" y="466"/>
                    </a:lnTo>
                    <a:lnTo>
                      <a:pt x="357" y="465"/>
                    </a:lnTo>
                    <a:lnTo>
                      <a:pt x="354" y="461"/>
                    </a:lnTo>
                    <a:lnTo>
                      <a:pt x="351" y="456"/>
                    </a:lnTo>
                    <a:lnTo>
                      <a:pt x="349" y="451"/>
                    </a:lnTo>
                    <a:lnTo>
                      <a:pt x="349" y="451"/>
                    </a:lnTo>
                    <a:lnTo>
                      <a:pt x="351" y="444"/>
                    </a:lnTo>
                    <a:lnTo>
                      <a:pt x="354" y="439"/>
                    </a:lnTo>
                    <a:lnTo>
                      <a:pt x="357" y="436"/>
                    </a:lnTo>
                    <a:lnTo>
                      <a:pt x="364" y="434"/>
                    </a:lnTo>
                    <a:lnTo>
                      <a:pt x="364" y="434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1" y="436"/>
                    </a:lnTo>
                    <a:lnTo>
                      <a:pt x="317" y="439"/>
                    </a:lnTo>
                    <a:lnTo>
                      <a:pt x="320" y="444"/>
                    </a:lnTo>
                    <a:lnTo>
                      <a:pt x="322" y="451"/>
                    </a:lnTo>
                    <a:lnTo>
                      <a:pt x="322" y="451"/>
                    </a:lnTo>
                    <a:lnTo>
                      <a:pt x="320" y="456"/>
                    </a:lnTo>
                    <a:lnTo>
                      <a:pt x="317" y="461"/>
                    </a:lnTo>
                    <a:lnTo>
                      <a:pt x="311" y="465"/>
                    </a:lnTo>
                    <a:lnTo>
                      <a:pt x="306" y="466"/>
                    </a:lnTo>
                    <a:lnTo>
                      <a:pt x="306" y="466"/>
                    </a:lnTo>
                    <a:lnTo>
                      <a:pt x="300" y="465"/>
                    </a:lnTo>
                    <a:lnTo>
                      <a:pt x="294" y="461"/>
                    </a:lnTo>
                    <a:lnTo>
                      <a:pt x="291" y="456"/>
                    </a:lnTo>
                    <a:lnTo>
                      <a:pt x="291" y="451"/>
                    </a:lnTo>
                    <a:lnTo>
                      <a:pt x="291" y="451"/>
                    </a:lnTo>
                    <a:lnTo>
                      <a:pt x="291" y="444"/>
                    </a:lnTo>
                    <a:lnTo>
                      <a:pt x="294" y="439"/>
                    </a:lnTo>
                    <a:lnTo>
                      <a:pt x="300" y="436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248" y="434"/>
                    </a:moveTo>
                    <a:lnTo>
                      <a:pt x="248" y="434"/>
                    </a:lnTo>
                    <a:lnTo>
                      <a:pt x="248" y="434"/>
                    </a:lnTo>
                    <a:lnTo>
                      <a:pt x="254" y="436"/>
                    </a:lnTo>
                    <a:lnTo>
                      <a:pt x="259" y="439"/>
                    </a:lnTo>
                    <a:lnTo>
                      <a:pt x="262" y="444"/>
                    </a:lnTo>
                    <a:lnTo>
                      <a:pt x="264" y="451"/>
                    </a:lnTo>
                    <a:lnTo>
                      <a:pt x="264" y="451"/>
                    </a:lnTo>
                    <a:lnTo>
                      <a:pt x="262" y="456"/>
                    </a:lnTo>
                    <a:lnTo>
                      <a:pt x="259" y="461"/>
                    </a:lnTo>
                    <a:lnTo>
                      <a:pt x="254" y="465"/>
                    </a:lnTo>
                    <a:lnTo>
                      <a:pt x="248" y="466"/>
                    </a:lnTo>
                    <a:lnTo>
                      <a:pt x="248" y="466"/>
                    </a:lnTo>
                    <a:lnTo>
                      <a:pt x="242" y="465"/>
                    </a:lnTo>
                    <a:lnTo>
                      <a:pt x="236" y="461"/>
                    </a:lnTo>
                    <a:lnTo>
                      <a:pt x="233" y="456"/>
                    </a:lnTo>
                    <a:lnTo>
                      <a:pt x="231" y="451"/>
                    </a:lnTo>
                    <a:lnTo>
                      <a:pt x="231" y="451"/>
                    </a:lnTo>
                    <a:lnTo>
                      <a:pt x="233" y="444"/>
                    </a:lnTo>
                    <a:lnTo>
                      <a:pt x="236" y="439"/>
                    </a:lnTo>
                    <a:lnTo>
                      <a:pt x="242" y="436"/>
                    </a:lnTo>
                    <a:lnTo>
                      <a:pt x="248" y="434"/>
                    </a:lnTo>
                    <a:lnTo>
                      <a:pt x="248" y="434"/>
                    </a:lnTo>
                    <a:close/>
                    <a:moveTo>
                      <a:pt x="189" y="434"/>
                    </a:moveTo>
                    <a:lnTo>
                      <a:pt x="189" y="434"/>
                    </a:lnTo>
                    <a:lnTo>
                      <a:pt x="189" y="434"/>
                    </a:lnTo>
                    <a:lnTo>
                      <a:pt x="196" y="436"/>
                    </a:lnTo>
                    <a:lnTo>
                      <a:pt x="201" y="439"/>
                    </a:lnTo>
                    <a:lnTo>
                      <a:pt x="204" y="444"/>
                    </a:lnTo>
                    <a:lnTo>
                      <a:pt x="204" y="451"/>
                    </a:lnTo>
                    <a:lnTo>
                      <a:pt x="204" y="451"/>
                    </a:lnTo>
                    <a:lnTo>
                      <a:pt x="204" y="456"/>
                    </a:lnTo>
                    <a:lnTo>
                      <a:pt x="201" y="461"/>
                    </a:lnTo>
                    <a:lnTo>
                      <a:pt x="196" y="465"/>
                    </a:lnTo>
                    <a:lnTo>
                      <a:pt x="189" y="466"/>
                    </a:lnTo>
                    <a:lnTo>
                      <a:pt x="189" y="466"/>
                    </a:lnTo>
                    <a:lnTo>
                      <a:pt x="184" y="465"/>
                    </a:lnTo>
                    <a:lnTo>
                      <a:pt x="179" y="461"/>
                    </a:lnTo>
                    <a:lnTo>
                      <a:pt x="175" y="456"/>
                    </a:lnTo>
                    <a:lnTo>
                      <a:pt x="173" y="451"/>
                    </a:lnTo>
                    <a:lnTo>
                      <a:pt x="173" y="451"/>
                    </a:lnTo>
                    <a:lnTo>
                      <a:pt x="175" y="444"/>
                    </a:lnTo>
                    <a:lnTo>
                      <a:pt x="179" y="439"/>
                    </a:lnTo>
                    <a:lnTo>
                      <a:pt x="184" y="436"/>
                    </a:lnTo>
                    <a:lnTo>
                      <a:pt x="189" y="434"/>
                    </a:lnTo>
                    <a:lnTo>
                      <a:pt x="189" y="434"/>
                    </a:lnTo>
                    <a:close/>
                    <a:moveTo>
                      <a:pt x="131" y="434"/>
                    </a:moveTo>
                    <a:lnTo>
                      <a:pt x="131" y="434"/>
                    </a:lnTo>
                    <a:lnTo>
                      <a:pt x="131" y="434"/>
                    </a:lnTo>
                    <a:lnTo>
                      <a:pt x="138" y="436"/>
                    </a:lnTo>
                    <a:lnTo>
                      <a:pt x="141" y="439"/>
                    </a:lnTo>
                    <a:lnTo>
                      <a:pt x="145" y="444"/>
                    </a:lnTo>
                    <a:lnTo>
                      <a:pt x="146" y="451"/>
                    </a:lnTo>
                    <a:lnTo>
                      <a:pt x="146" y="451"/>
                    </a:lnTo>
                    <a:lnTo>
                      <a:pt x="145" y="456"/>
                    </a:lnTo>
                    <a:lnTo>
                      <a:pt x="141" y="461"/>
                    </a:lnTo>
                    <a:lnTo>
                      <a:pt x="138" y="465"/>
                    </a:lnTo>
                    <a:lnTo>
                      <a:pt x="131" y="466"/>
                    </a:lnTo>
                    <a:lnTo>
                      <a:pt x="131" y="466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7" y="456"/>
                    </a:lnTo>
                    <a:lnTo>
                      <a:pt x="116" y="451"/>
                    </a:lnTo>
                    <a:lnTo>
                      <a:pt x="116" y="451"/>
                    </a:lnTo>
                    <a:lnTo>
                      <a:pt x="117" y="444"/>
                    </a:lnTo>
                    <a:lnTo>
                      <a:pt x="121" y="439"/>
                    </a:lnTo>
                    <a:lnTo>
                      <a:pt x="126" y="436"/>
                    </a:lnTo>
                    <a:lnTo>
                      <a:pt x="131" y="434"/>
                    </a:lnTo>
                    <a:lnTo>
                      <a:pt x="131" y="434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78" y="436"/>
                    </a:lnTo>
                    <a:lnTo>
                      <a:pt x="83" y="439"/>
                    </a:lnTo>
                    <a:lnTo>
                      <a:pt x="87" y="444"/>
                    </a:lnTo>
                    <a:lnTo>
                      <a:pt x="88" y="451"/>
                    </a:lnTo>
                    <a:lnTo>
                      <a:pt x="88" y="451"/>
                    </a:lnTo>
                    <a:lnTo>
                      <a:pt x="87" y="456"/>
                    </a:lnTo>
                    <a:lnTo>
                      <a:pt x="83" y="461"/>
                    </a:lnTo>
                    <a:lnTo>
                      <a:pt x="78" y="465"/>
                    </a:lnTo>
                    <a:lnTo>
                      <a:pt x="73" y="466"/>
                    </a:lnTo>
                    <a:lnTo>
                      <a:pt x="73" y="466"/>
                    </a:lnTo>
                    <a:lnTo>
                      <a:pt x="66" y="465"/>
                    </a:lnTo>
                    <a:lnTo>
                      <a:pt x="61" y="461"/>
                    </a:lnTo>
                    <a:lnTo>
                      <a:pt x="58" y="456"/>
                    </a:lnTo>
                    <a:lnTo>
                      <a:pt x="58" y="451"/>
                    </a:lnTo>
                    <a:lnTo>
                      <a:pt x="58" y="451"/>
                    </a:lnTo>
                    <a:lnTo>
                      <a:pt x="58" y="444"/>
                    </a:lnTo>
                    <a:lnTo>
                      <a:pt x="61" y="439"/>
                    </a:lnTo>
                    <a:lnTo>
                      <a:pt x="66" y="436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15" y="434"/>
                    </a:moveTo>
                    <a:lnTo>
                      <a:pt x="15" y="434"/>
                    </a:lnTo>
                    <a:lnTo>
                      <a:pt x="15" y="434"/>
                    </a:lnTo>
                    <a:lnTo>
                      <a:pt x="20" y="436"/>
                    </a:lnTo>
                    <a:lnTo>
                      <a:pt x="25" y="439"/>
                    </a:lnTo>
                    <a:lnTo>
                      <a:pt x="29" y="444"/>
                    </a:lnTo>
                    <a:lnTo>
                      <a:pt x="30" y="451"/>
                    </a:lnTo>
                    <a:lnTo>
                      <a:pt x="30" y="451"/>
                    </a:lnTo>
                    <a:lnTo>
                      <a:pt x="29" y="456"/>
                    </a:lnTo>
                    <a:lnTo>
                      <a:pt x="25" y="461"/>
                    </a:lnTo>
                    <a:lnTo>
                      <a:pt x="20" y="465"/>
                    </a:lnTo>
                    <a:lnTo>
                      <a:pt x="15" y="466"/>
                    </a:lnTo>
                    <a:lnTo>
                      <a:pt x="15" y="466"/>
                    </a:lnTo>
                    <a:lnTo>
                      <a:pt x="8" y="465"/>
                    </a:lnTo>
                    <a:lnTo>
                      <a:pt x="3" y="461"/>
                    </a:lnTo>
                    <a:lnTo>
                      <a:pt x="0" y="456"/>
                    </a:lnTo>
                    <a:lnTo>
                      <a:pt x="0" y="451"/>
                    </a:lnTo>
                    <a:lnTo>
                      <a:pt x="0" y="451"/>
                    </a:lnTo>
                    <a:lnTo>
                      <a:pt x="0" y="444"/>
                    </a:lnTo>
                    <a:lnTo>
                      <a:pt x="3" y="439"/>
                    </a:lnTo>
                    <a:lnTo>
                      <a:pt x="8" y="436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1122" y="391"/>
                    </a:moveTo>
                    <a:lnTo>
                      <a:pt x="1122" y="391"/>
                    </a:lnTo>
                    <a:lnTo>
                      <a:pt x="1122" y="391"/>
                    </a:lnTo>
                    <a:lnTo>
                      <a:pt x="1129" y="391"/>
                    </a:lnTo>
                    <a:lnTo>
                      <a:pt x="1132" y="395"/>
                    </a:lnTo>
                    <a:lnTo>
                      <a:pt x="1136" y="400"/>
                    </a:lnTo>
                    <a:lnTo>
                      <a:pt x="1137" y="407"/>
                    </a:lnTo>
                    <a:lnTo>
                      <a:pt x="1137" y="407"/>
                    </a:lnTo>
                    <a:lnTo>
                      <a:pt x="1136" y="414"/>
                    </a:lnTo>
                    <a:lnTo>
                      <a:pt x="1132" y="419"/>
                    </a:lnTo>
                    <a:lnTo>
                      <a:pt x="1129" y="422"/>
                    </a:lnTo>
                    <a:lnTo>
                      <a:pt x="1122" y="424"/>
                    </a:lnTo>
                    <a:lnTo>
                      <a:pt x="1122" y="424"/>
                    </a:lnTo>
                    <a:lnTo>
                      <a:pt x="1117" y="422"/>
                    </a:lnTo>
                    <a:lnTo>
                      <a:pt x="1112" y="419"/>
                    </a:lnTo>
                    <a:lnTo>
                      <a:pt x="1108" y="414"/>
                    </a:lnTo>
                    <a:lnTo>
                      <a:pt x="1107" y="407"/>
                    </a:lnTo>
                    <a:lnTo>
                      <a:pt x="1107" y="407"/>
                    </a:lnTo>
                    <a:lnTo>
                      <a:pt x="1108" y="400"/>
                    </a:lnTo>
                    <a:lnTo>
                      <a:pt x="1112" y="395"/>
                    </a:lnTo>
                    <a:lnTo>
                      <a:pt x="1117" y="391"/>
                    </a:lnTo>
                    <a:lnTo>
                      <a:pt x="1122" y="391"/>
                    </a:lnTo>
                    <a:lnTo>
                      <a:pt x="1122" y="391"/>
                    </a:lnTo>
                    <a:close/>
                    <a:moveTo>
                      <a:pt x="1064" y="391"/>
                    </a:moveTo>
                    <a:lnTo>
                      <a:pt x="1064" y="391"/>
                    </a:lnTo>
                    <a:lnTo>
                      <a:pt x="1064" y="391"/>
                    </a:lnTo>
                    <a:lnTo>
                      <a:pt x="1069" y="391"/>
                    </a:lnTo>
                    <a:lnTo>
                      <a:pt x="1074" y="395"/>
                    </a:lnTo>
                    <a:lnTo>
                      <a:pt x="1078" y="400"/>
                    </a:lnTo>
                    <a:lnTo>
                      <a:pt x="1079" y="407"/>
                    </a:lnTo>
                    <a:lnTo>
                      <a:pt x="1079" y="407"/>
                    </a:lnTo>
                    <a:lnTo>
                      <a:pt x="1078" y="414"/>
                    </a:lnTo>
                    <a:lnTo>
                      <a:pt x="1074" y="419"/>
                    </a:lnTo>
                    <a:lnTo>
                      <a:pt x="1069" y="422"/>
                    </a:lnTo>
                    <a:lnTo>
                      <a:pt x="1064" y="424"/>
                    </a:lnTo>
                    <a:lnTo>
                      <a:pt x="1064" y="424"/>
                    </a:lnTo>
                    <a:lnTo>
                      <a:pt x="1057" y="422"/>
                    </a:lnTo>
                    <a:lnTo>
                      <a:pt x="1052" y="419"/>
                    </a:lnTo>
                    <a:lnTo>
                      <a:pt x="1049" y="414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49" y="400"/>
                    </a:lnTo>
                    <a:lnTo>
                      <a:pt x="1052" y="395"/>
                    </a:lnTo>
                    <a:lnTo>
                      <a:pt x="1057" y="391"/>
                    </a:lnTo>
                    <a:lnTo>
                      <a:pt x="1064" y="391"/>
                    </a:lnTo>
                    <a:lnTo>
                      <a:pt x="1064" y="391"/>
                    </a:lnTo>
                    <a:close/>
                    <a:moveTo>
                      <a:pt x="1006" y="391"/>
                    </a:moveTo>
                    <a:lnTo>
                      <a:pt x="1006" y="391"/>
                    </a:lnTo>
                    <a:lnTo>
                      <a:pt x="1006" y="391"/>
                    </a:lnTo>
                    <a:lnTo>
                      <a:pt x="1011" y="391"/>
                    </a:lnTo>
                    <a:lnTo>
                      <a:pt x="1016" y="395"/>
                    </a:lnTo>
                    <a:lnTo>
                      <a:pt x="1020" y="400"/>
                    </a:lnTo>
                    <a:lnTo>
                      <a:pt x="1022" y="407"/>
                    </a:lnTo>
                    <a:lnTo>
                      <a:pt x="1022" y="407"/>
                    </a:lnTo>
                    <a:lnTo>
                      <a:pt x="1020" y="414"/>
                    </a:lnTo>
                    <a:lnTo>
                      <a:pt x="1016" y="419"/>
                    </a:lnTo>
                    <a:lnTo>
                      <a:pt x="1011" y="422"/>
                    </a:lnTo>
                    <a:lnTo>
                      <a:pt x="1006" y="424"/>
                    </a:lnTo>
                    <a:lnTo>
                      <a:pt x="1006" y="424"/>
                    </a:lnTo>
                    <a:lnTo>
                      <a:pt x="999" y="422"/>
                    </a:lnTo>
                    <a:lnTo>
                      <a:pt x="994" y="419"/>
                    </a:lnTo>
                    <a:lnTo>
                      <a:pt x="991" y="414"/>
                    </a:lnTo>
                    <a:lnTo>
                      <a:pt x="989" y="407"/>
                    </a:lnTo>
                    <a:lnTo>
                      <a:pt x="989" y="407"/>
                    </a:lnTo>
                    <a:lnTo>
                      <a:pt x="991" y="400"/>
                    </a:lnTo>
                    <a:lnTo>
                      <a:pt x="994" y="395"/>
                    </a:lnTo>
                    <a:lnTo>
                      <a:pt x="999" y="391"/>
                    </a:lnTo>
                    <a:lnTo>
                      <a:pt x="1006" y="391"/>
                    </a:lnTo>
                    <a:lnTo>
                      <a:pt x="1006" y="391"/>
                    </a:lnTo>
                    <a:close/>
                    <a:moveTo>
                      <a:pt x="947" y="391"/>
                    </a:moveTo>
                    <a:lnTo>
                      <a:pt x="947" y="391"/>
                    </a:lnTo>
                    <a:lnTo>
                      <a:pt x="947" y="391"/>
                    </a:lnTo>
                    <a:lnTo>
                      <a:pt x="953" y="391"/>
                    </a:lnTo>
                    <a:lnTo>
                      <a:pt x="959" y="395"/>
                    </a:lnTo>
                    <a:lnTo>
                      <a:pt x="962" y="400"/>
                    </a:lnTo>
                    <a:lnTo>
                      <a:pt x="962" y="407"/>
                    </a:lnTo>
                    <a:lnTo>
                      <a:pt x="962" y="407"/>
                    </a:lnTo>
                    <a:lnTo>
                      <a:pt x="962" y="414"/>
                    </a:lnTo>
                    <a:lnTo>
                      <a:pt x="959" y="419"/>
                    </a:lnTo>
                    <a:lnTo>
                      <a:pt x="953" y="422"/>
                    </a:lnTo>
                    <a:lnTo>
                      <a:pt x="947" y="424"/>
                    </a:lnTo>
                    <a:lnTo>
                      <a:pt x="947" y="424"/>
                    </a:lnTo>
                    <a:lnTo>
                      <a:pt x="942" y="422"/>
                    </a:lnTo>
                    <a:lnTo>
                      <a:pt x="936" y="419"/>
                    </a:lnTo>
                    <a:lnTo>
                      <a:pt x="933" y="414"/>
                    </a:lnTo>
                    <a:lnTo>
                      <a:pt x="931" y="407"/>
                    </a:lnTo>
                    <a:lnTo>
                      <a:pt x="931" y="407"/>
                    </a:lnTo>
                    <a:lnTo>
                      <a:pt x="933" y="400"/>
                    </a:lnTo>
                    <a:lnTo>
                      <a:pt x="936" y="395"/>
                    </a:lnTo>
                    <a:lnTo>
                      <a:pt x="942" y="391"/>
                    </a:lnTo>
                    <a:lnTo>
                      <a:pt x="947" y="391"/>
                    </a:lnTo>
                    <a:lnTo>
                      <a:pt x="947" y="391"/>
                    </a:lnTo>
                    <a:close/>
                    <a:moveTo>
                      <a:pt x="889" y="391"/>
                    </a:moveTo>
                    <a:lnTo>
                      <a:pt x="889" y="391"/>
                    </a:lnTo>
                    <a:lnTo>
                      <a:pt x="889" y="391"/>
                    </a:lnTo>
                    <a:lnTo>
                      <a:pt x="896" y="391"/>
                    </a:lnTo>
                    <a:lnTo>
                      <a:pt x="901" y="395"/>
                    </a:lnTo>
                    <a:lnTo>
                      <a:pt x="902" y="400"/>
                    </a:lnTo>
                    <a:lnTo>
                      <a:pt x="904" y="407"/>
                    </a:lnTo>
                    <a:lnTo>
                      <a:pt x="904" y="407"/>
                    </a:lnTo>
                    <a:lnTo>
                      <a:pt x="902" y="414"/>
                    </a:lnTo>
                    <a:lnTo>
                      <a:pt x="901" y="419"/>
                    </a:lnTo>
                    <a:lnTo>
                      <a:pt x="896" y="422"/>
                    </a:lnTo>
                    <a:lnTo>
                      <a:pt x="889" y="424"/>
                    </a:lnTo>
                    <a:lnTo>
                      <a:pt x="889" y="424"/>
                    </a:lnTo>
                    <a:lnTo>
                      <a:pt x="884" y="422"/>
                    </a:lnTo>
                    <a:lnTo>
                      <a:pt x="879" y="419"/>
                    </a:lnTo>
                    <a:lnTo>
                      <a:pt x="875" y="414"/>
                    </a:lnTo>
                    <a:lnTo>
                      <a:pt x="873" y="407"/>
                    </a:lnTo>
                    <a:lnTo>
                      <a:pt x="873" y="407"/>
                    </a:lnTo>
                    <a:lnTo>
                      <a:pt x="875" y="400"/>
                    </a:lnTo>
                    <a:lnTo>
                      <a:pt x="879" y="395"/>
                    </a:lnTo>
                    <a:lnTo>
                      <a:pt x="884" y="391"/>
                    </a:lnTo>
                    <a:lnTo>
                      <a:pt x="889" y="391"/>
                    </a:lnTo>
                    <a:lnTo>
                      <a:pt x="889" y="391"/>
                    </a:lnTo>
                    <a:close/>
                    <a:moveTo>
                      <a:pt x="831" y="391"/>
                    </a:moveTo>
                    <a:lnTo>
                      <a:pt x="831" y="391"/>
                    </a:lnTo>
                    <a:lnTo>
                      <a:pt x="831" y="391"/>
                    </a:lnTo>
                    <a:lnTo>
                      <a:pt x="836" y="391"/>
                    </a:lnTo>
                    <a:lnTo>
                      <a:pt x="841" y="395"/>
                    </a:lnTo>
                    <a:lnTo>
                      <a:pt x="844" y="400"/>
                    </a:lnTo>
                    <a:lnTo>
                      <a:pt x="846" y="407"/>
                    </a:lnTo>
                    <a:lnTo>
                      <a:pt x="846" y="407"/>
                    </a:lnTo>
                    <a:lnTo>
                      <a:pt x="844" y="414"/>
                    </a:lnTo>
                    <a:lnTo>
                      <a:pt x="841" y="419"/>
                    </a:lnTo>
                    <a:lnTo>
                      <a:pt x="836" y="422"/>
                    </a:lnTo>
                    <a:lnTo>
                      <a:pt x="831" y="424"/>
                    </a:lnTo>
                    <a:lnTo>
                      <a:pt x="831" y="424"/>
                    </a:lnTo>
                    <a:lnTo>
                      <a:pt x="824" y="422"/>
                    </a:lnTo>
                    <a:lnTo>
                      <a:pt x="819" y="419"/>
                    </a:lnTo>
                    <a:lnTo>
                      <a:pt x="816" y="414"/>
                    </a:lnTo>
                    <a:lnTo>
                      <a:pt x="816" y="407"/>
                    </a:lnTo>
                    <a:lnTo>
                      <a:pt x="816" y="407"/>
                    </a:lnTo>
                    <a:lnTo>
                      <a:pt x="816" y="400"/>
                    </a:lnTo>
                    <a:lnTo>
                      <a:pt x="819" y="395"/>
                    </a:lnTo>
                    <a:lnTo>
                      <a:pt x="824" y="391"/>
                    </a:lnTo>
                    <a:lnTo>
                      <a:pt x="831" y="391"/>
                    </a:lnTo>
                    <a:lnTo>
                      <a:pt x="831" y="391"/>
                    </a:lnTo>
                    <a:close/>
                    <a:moveTo>
                      <a:pt x="773" y="391"/>
                    </a:moveTo>
                    <a:lnTo>
                      <a:pt x="773" y="391"/>
                    </a:lnTo>
                    <a:lnTo>
                      <a:pt x="773" y="391"/>
                    </a:lnTo>
                    <a:lnTo>
                      <a:pt x="778" y="391"/>
                    </a:lnTo>
                    <a:lnTo>
                      <a:pt x="783" y="395"/>
                    </a:lnTo>
                    <a:lnTo>
                      <a:pt x="787" y="400"/>
                    </a:lnTo>
                    <a:lnTo>
                      <a:pt x="788" y="407"/>
                    </a:lnTo>
                    <a:lnTo>
                      <a:pt x="788" y="407"/>
                    </a:lnTo>
                    <a:lnTo>
                      <a:pt x="787" y="414"/>
                    </a:lnTo>
                    <a:lnTo>
                      <a:pt x="783" y="419"/>
                    </a:lnTo>
                    <a:lnTo>
                      <a:pt x="778" y="422"/>
                    </a:lnTo>
                    <a:lnTo>
                      <a:pt x="773" y="424"/>
                    </a:lnTo>
                    <a:lnTo>
                      <a:pt x="773" y="424"/>
                    </a:lnTo>
                    <a:lnTo>
                      <a:pt x="766" y="422"/>
                    </a:lnTo>
                    <a:lnTo>
                      <a:pt x="761" y="419"/>
                    </a:lnTo>
                    <a:lnTo>
                      <a:pt x="758" y="414"/>
                    </a:lnTo>
                    <a:lnTo>
                      <a:pt x="758" y="407"/>
                    </a:lnTo>
                    <a:lnTo>
                      <a:pt x="758" y="407"/>
                    </a:lnTo>
                    <a:lnTo>
                      <a:pt x="758" y="400"/>
                    </a:lnTo>
                    <a:lnTo>
                      <a:pt x="761" y="395"/>
                    </a:lnTo>
                    <a:lnTo>
                      <a:pt x="766" y="391"/>
                    </a:lnTo>
                    <a:lnTo>
                      <a:pt x="773" y="391"/>
                    </a:lnTo>
                    <a:lnTo>
                      <a:pt x="773" y="391"/>
                    </a:lnTo>
                    <a:close/>
                    <a:moveTo>
                      <a:pt x="713" y="391"/>
                    </a:moveTo>
                    <a:lnTo>
                      <a:pt x="713" y="391"/>
                    </a:lnTo>
                    <a:lnTo>
                      <a:pt x="713" y="391"/>
                    </a:lnTo>
                    <a:lnTo>
                      <a:pt x="720" y="391"/>
                    </a:lnTo>
                    <a:lnTo>
                      <a:pt x="725" y="395"/>
                    </a:lnTo>
                    <a:lnTo>
                      <a:pt x="729" y="400"/>
                    </a:lnTo>
                    <a:lnTo>
                      <a:pt x="729" y="407"/>
                    </a:lnTo>
                    <a:lnTo>
                      <a:pt x="729" y="407"/>
                    </a:lnTo>
                    <a:lnTo>
                      <a:pt x="729" y="414"/>
                    </a:lnTo>
                    <a:lnTo>
                      <a:pt x="725" y="419"/>
                    </a:lnTo>
                    <a:lnTo>
                      <a:pt x="720" y="422"/>
                    </a:lnTo>
                    <a:lnTo>
                      <a:pt x="713" y="424"/>
                    </a:lnTo>
                    <a:lnTo>
                      <a:pt x="713" y="424"/>
                    </a:lnTo>
                    <a:lnTo>
                      <a:pt x="708" y="422"/>
                    </a:lnTo>
                    <a:lnTo>
                      <a:pt x="703" y="419"/>
                    </a:lnTo>
                    <a:lnTo>
                      <a:pt x="700" y="414"/>
                    </a:lnTo>
                    <a:lnTo>
                      <a:pt x="698" y="407"/>
                    </a:lnTo>
                    <a:lnTo>
                      <a:pt x="698" y="407"/>
                    </a:lnTo>
                    <a:lnTo>
                      <a:pt x="700" y="400"/>
                    </a:lnTo>
                    <a:lnTo>
                      <a:pt x="703" y="395"/>
                    </a:lnTo>
                    <a:lnTo>
                      <a:pt x="708" y="391"/>
                    </a:lnTo>
                    <a:lnTo>
                      <a:pt x="713" y="391"/>
                    </a:lnTo>
                    <a:lnTo>
                      <a:pt x="713" y="391"/>
                    </a:lnTo>
                    <a:close/>
                    <a:moveTo>
                      <a:pt x="655" y="391"/>
                    </a:moveTo>
                    <a:lnTo>
                      <a:pt x="655" y="391"/>
                    </a:lnTo>
                    <a:lnTo>
                      <a:pt x="655" y="391"/>
                    </a:lnTo>
                    <a:lnTo>
                      <a:pt x="662" y="391"/>
                    </a:lnTo>
                    <a:lnTo>
                      <a:pt x="667" y="395"/>
                    </a:lnTo>
                    <a:lnTo>
                      <a:pt x="671" y="400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14"/>
                    </a:lnTo>
                    <a:lnTo>
                      <a:pt x="667" y="419"/>
                    </a:lnTo>
                    <a:lnTo>
                      <a:pt x="662" y="422"/>
                    </a:lnTo>
                    <a:lnTo>
                      <a:pt x="655" y="424"/>
                    </a:lnTo>
                    <a:lnTo>
                      <a:pt x="655" y="424"/>
                    </a:lnTo>
                    <a:lnTo>
                      <a:pt x="650" y="422"/>
                    </a:lnTo>
                    <a:lnTo>
                      <a:pt x="645" y="419"/>
                    </a:lnTo>
                    <a:lnTo>
                      <a:pt x="642" y="414"/>
                    </a:lnTo>
                    <a:lnTo>
                      <a:pt x="640" y="407"/>
                    </a:lnTo>
                    <a:lnTo>
                      <a:pt x="640" y="407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0" y="391"/>
                    </a:lnTo>
                    <a:lnTo>
                      <a:pt x="655" y="391"/>
                    </a:lnTo>
                    <a:lnTo>
                      <a:pt x="655" y="391"/>
                    </a:lnTo>
                    <a:close/>
                    <a:moveTo>
                      <a:pt x="598" y="391"/>
                    </a:moveTo>
                    <a:lnTo>
                      <a:pt x="598" y="391"/>
                    </a:lnTo>
                    <a:lnTo>
                      <a:pt x="598" y="391"/>
                    </a:lnTo>
                    <a:lnTo>
                      <a:pt x="603" y="391"/>
                    </a:lnTo>
                    <a:lnTo>
                      <a:pt x="608" y="395"/>
                    </a:lnTo>
                    <a:lnTo>
                      <a:pt x="611" y="400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1" y="414"/>
                    </a:lnTo>
                    <a:lnTo>
                      <a:pt x="608" y="419"/>
                    </a:lnTo>
                    <a:lnTo>
                      <a:pt x="603" y="422"/>
                    </a:lnTo>
                    <a:lnTo>
                      <a:pt x="598" y="424"/>
                    </a:lnTo>
                    <a:lnTo>
                      <a:pt x="598" y="424"/>
                    </a:lnTo>
                    <a:lnTo>
                      <a:pt x="591" y="422"/>
                    </a:lnTo>
                    <a:lnTo>
                      <a:pt x="587" y="419"/>
                    </a:lnTo>
                    <a:lnTo>
                      <a:pt x="584" y="414"/>
                    </a:lnTo>
                    <a:lnTo>
                      <a:pt x="582" y="407"/>
                    </a:lnTo>
                    <a:lnTo>
                      <a:pt x="582" y="407"/>
                    </a:lnTo>
                    <a:lnTo>
                      <a:pt x="584" y="400"/>
                    </a:lnTo>
                    <a:lnTo>
                      <a:pt x="587" y="395"/>
                    </a:lnTo>
                    <a:lnTo>
                      <a:pt x="591" y="391"/>
                    </a:lnTo>
                    <a:lnTo>
                      <a:pt x="598" y="391"/>
                    </a:lnTo>
                    <a:lnTo>
                      <a:pt x="598" y="391"/>
                    </a:lnTo>
                    <a:close/>
                    <a:moveTo>
                      <a:pt x="540" y="391"/>
                    </a:moveTo>
                    <a:lnTo>
                      <a:pt x="540" y="391"/>
                    </a:lnTo>
                    <a:lnTo>
                      <a:pt x="540" y="391"/>
                    </a:lnTo>
                    <a:lnTo>
                      <a:pt x="545" y="391"/>
                    </a:lnTo>
                    <a:lnTo>
                      <a:pt x="550" y="395"/>
                    </a:lnTo>
                    <a:lnTo>
                      <a:pt x="553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3" y="414"/>
                    </a:lnTo>
                    <a:lnTo>
                      <a:pt x="550" y="419"/>
                    </a:lnTo>
                    <a:lnTo>
                      <a:pt x="545" y="422"/>
                    </a:lnTo>
                    <a:lnTo>
                      <a:pt x="540" y="424"/>
                    </a:lnTo>
                    <a:lnTo>
                      <a:pt x="540" y="424"/>
                    </a:lnTo>
                    <a:lnTo>
                      <a:pt x="533" y="422"/>
                    </a:lnTo>
                    <a:lnTo>
                      <a:pt x="528" y="419"/>
                    </a:lnTo>
                    <a:lnTo>
                      <a:pt x="524" y="414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4" y="400"/>
                    </a:lnTo>
                    <a:lnTo>
                      <a:pt x="528" y="395"/>
                    </a:lnTo>
                    <a:lnTo>
                      <a:pt x="533" y="391"/>
                    </a:lnTo>
                    <a:lnTo>
                      <a:pt x="540" y="391"/>
                    </a:lnTo>
                    <a:lnTo>
                      <a:pt x="540" y="391"/>
                    </a:lnTo>
                    <a:close/>
                    <a:moveTo>
                      <a:pt x="480" y="391"/>
                    </a:moveTo>
                    <a:lnTo>
                      <a:pt x="480" y="391"/>
                    </a:lnTo>
                    <a:lnTo>
                      <a:pt x="480" y="391"/>
                    </a:lnTo>
                    <a:lnTo>
                      <a:pt x="487" y="391"/>
                    </a:lnTo>
                    <a:lnTo>
                      <a:pt x="492" y="395"/>
                    </a:lnTo>
                    <a:lnTo>
                      <a:pt x="495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5" y="414"/>
                    </a:lnTo>
                    <a:lnTo>
                      <a:pt x="492" y="419"/>
                    </a:lnTo>
                    <a:lnTo>
                      <a:pt x="487" y="422"/>
                    </a:lnTo>
                    <a:lnTo>
                      <a:pt x="480" y="424"/>
                    </a:lnTo>
                    <a:lnTo>
                      <a:pt x="480" y="424"/>
                    </a:lnTo>
                    <a:lnTo>
                      <a:pt x="475" y="422"/>
                    </a:lnTo>
                    <a:lnTo>
                      <a:pt x="470" y="419"/>
                    </a:lnTo>
                    <a:lnTo>
                      <a:pt x="466" y="414"/>
                    </a:lnTo>
                    <a:lnTo>
                      <a:pt x="465" y="407"/>
                    </a:lnTo>
                    <a:lnTo>
                      <a:pt x="465" y="407"/>
                    </a:lnTo>
                    <a:lnTo>
                      <a:pt x="466" y="400"/>
                    </a:lnTo>
                    <a:lnTo>
                      <a:pt x="470" y="395"/>
                    </a:lnTo>
                    <a:lnTo>
                      <a:pt x="475" y="391"/>
                    </a:lnTo>
                    <a:lnTo>
                      <a:pt x="480" y="391"/>
                    </a:lnTo>
                    <a:lnTo>
                      <a:pt x="480" y="391"/>
                    </a:lnTo>
                    <a:close/>
                    <a:moveTo>
                      <a:pt x="422" y="391"/>
                    </a:moveTo>
                    <a:lnTo>
                      <a:pt x="422" y="391"/>
                    </a:lnTo>
                    <a:lnTo>
                      <a:pt x="422" y="391"/>
                    </a:lnTo>
                    <a:lnTo>
                      <a:pt x="429" y="391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7" y="407"/>
                    </a:lnTo>
                    <a:lnTo>
                      <a:pt x="437" y="407"/>
                    </a:lnTo>
                    <a:lnTo>
                      <a:pt x="437" y="414"/>
                    </a:lnTo>
                    <a:lnTo>
                      <a:pt x="434" y="419"/>
                    </a:lnTo>
                    <a:lnTo>
                      <a:pt x="429" y="422"/>
                    </a:lnTo>
                    <a:lnTo>
                      <a:pt x="422" y="424"/>
                    </a:lnTo>
                    <a:lnTo>
                      <a:pt x="422" y="424"/>
                    </a:lnTo>
                    <a:lnTo>
                      <a:pt x="417" y="422"/>
                    </a:lnTo>
                    <a:lnTo>
                      <a:pt x="412" y="419"/>
                    </a:lnTo>
                    <a:lnTo>
                      <a:pt x="408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8" y="400"/>
                    </a:lnTo>
                    <a:lnTo>
                      <a:pt x="412" y="395"/>
                    </a:lnTo>
                    <a:lnTo>
                      <a:pt x="417" y="391"/>
                    </a:lnTo>
                    <a:lnTo>
                      <a:pt x="422" y="391"/>
                    </a:lnTo>
                    <a:lnTo>
                      <a:pt x="422" y="391"/>
                    </a:lnTo>
                    <a:close/>
                    <a:moveTo>
                      <a:pt x="364" y="391"/>
                    </a:moveTo>
                    <a:lnTo>
                      <a:pt x="364" y="391"/>
                    </a:lnTo>
                    <a:lnTo>
                      <a:pt x="364" y="391"/>
                    </a:lnTo>
                    <a:lnTo>
                      <a:pt x="371" y="391"/>
                    </a:lnTo>
                    <a:lnTo>
                      <a:pt x="374" y="395"/>
                    </a:lnTo>
                    <a:lnTo>
                      <a:pt x="378" y="400"/>
                    </a:lnTo>
                    <a:lnTo>
                      <a:pt x="380" y="407"/>
                    </a:lnTo>
                    <a:lnTo>
                      <a:pt x="380" y="407"/>
                    </a:lnTo>
                    <a:lnTo>
                      <a:pt x="378" y="414"/>
                    </a:lnTo>
                    <a:lnTo>
                      <a:pt x="374" y="419"/>
                    </a:lnTo>
                    <a:lnTo>
                      <a:pt x="371" y="422"/>
                    </a:lnTo>
                    <a:lnTo>
                      <a:pt x="364" y="424"/>
                    </a:lnTo>
                    <a:lnTo>
                      <a:pt x="364" y="424"/>
                    </a:lnTo>
                    <a:lnTo>
                      <a:pt x="357" y="422"/>
                    </a:lnTo>
                    <a:lnTo>
                      <a:pt x="354" y="419"/>
                    </a:lnTo>
                    <a:lnTo>
                      <a:pt x="351" y="414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7" y="391"/>
                    </a:lnTo>
                    <a:lnTo>
                      <a:pt x="364" y="391"/>
                    </a:lnTo>
                    <a:lnTo>
                      <a:pt x="364" y="391"/>
                    </a:lnTo>
                    <a:close/>
                    <a:moveTo>
                      <a:pt x="306" y="391"/>
                    </a:moveTo>
                    <a:lnTo>
                      <a:pt x="306" y="391"/>
                    </a:lnTo>
                    <a:lnTo>
                      <a:pt x="306" y="391"/>
                    </a:lnTo>
                    <a:lnTo>
                      <a:pt x="311" y="391"/>
                    </a:lnTo>
                    <a:lnTo>
                      <a:pt x="317" y="395"/>
                    </a:lnTo>
                    <a:lnTo>
                      <a:pt x="320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0" y="414"/>
                    </a:lnTo>
                    <a:lnTo>
                      <a:pt x="317" y="419"/>
                    </a:lnTo>
                    <a:lnTo>
                      <a:pt x="311" y="422"/>
                    </a:lnTo>
                    <a:lnTo>
                      <a:pt x="306" y="424"/>
                    </a:lnTo>
                    <a:lnTo>
                      <a:pt x="306" y="424"/>
                    </a:lnTo>
                    <a:lnTo>
                      <a:pt x="300" y="422"/>
                    </a:lnTo>
                    <a:lnTo>
                      <a:pt x="294" y="419"/>
                    </a:lnTo>
                    <a:lnTo>
                      <a:pt x="291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1" y="400"/>
                    </a:lnTo>
                    <a:lnTo>
                      <a:pt x="294" y="395"/>
                    </a:lnTo>
                    <a:lnTo>
                      <a:pt x="300" y="391"/>
                    </a:lnTo>
                    <a:lnTo>
                      <a:pt x="306" y="391"/>
                    </a:lnTo>
                    <a:lnTo>
                      <a:pt x="306" y="391"/>
                    </a:lnTo>
                    <a:close/>
                    <a:moveTo>
                      <a:pt x="248" y="391"/>
                    </a:moveTo>
                    <a:lnTo>
                      <a:pt x="248" y="391"/>
                    </a:lnTo>
                    <a:lnTo>
                      <a:pt x="248" y="391"/>
                    </a:lnTo>
                    <a:lnTo>
                      <a:pt x="254" y="391"/>
                    </a:lnTo>
                    <a:lnTo>
                      <a:pt x="259" y="395"/>
                    </a:lnTo>
                    <a:lnTo>
                      <a:pt x="262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2" y="414"/>
                    </a:lnTo>
                    <a:lnTo>
                      <a:pt x="259" y="419"/>
                    </a:lnTo>
                    <a:lnTo>
                      <a:pt x="254" y="422"/>
                    </a:lnTo>
                    <a:lnTo>
                      <a:pt x="248" y="424"/>
                    </a:lnTo>
                    <a:lnTo>
                      <a:pt x="248" y="424"/>
                    </a:lnTo>
                    <a:lnTo>
                      <a:pt x="242" y="422"/>
                    </a:lnTo>
                    <a:lnTo>
                      <a:pt x="236" y="419"/>
                    </a:lnTo>
                    <a:lnTo>
                      <a:pt x="233" y="414"/>
                    </a:lnTo>
                    <a:lnTo>
                      <a:pt x="231" y="407"/>
                    </a:lnTo>
                    <a:lnTo>
                      <a:pt x="231" y="407"/>
                    </a:lnTo>
                    <a:lnTo>
                      <a:pt x="233" y="400"/>
                    </a:lnTo>
                    <a:lnTo>
                      <a:pt x="236" y="395"/>
                    </a:lnTo>
                    <a:lnTo>
                      <a:pt x="242" y="391"/>
                    </a:lnTo>
                    <a:lnTo>
                      <a:pt x="248" y="391"/>
                    </a:lnTo>
                    <a:lnTo>
                      <a:pt x="248" y="391"/>
                    </a:lnTo>
                    <a:close/>
                    <a:moveTo>
                      <a:pt x="189" y="391"/>
                    </a:moveTo>
                    <a:lnTo>
                      <a:pt x="189" y="391"/>
                    </a:lnTo>
                    <a:lnTo>
                      <a:pt x="189" y="391"/>
                    </a:lnTo>
                    <a:lnTo>
                      <a:pt x="196" y="391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4" y="407"/>
                    </a:lnTo>
                    <a:lnTo>
                      <a:pt x="204" y="407"/>
                    </a:lnTo>
                    <a:lnTo>
                      <a:pt x="204" y="414"/>
                    </a:lnTo>
                    <a:lnTo>
                      <a:pt x="201" y="419"/>
                    </a:lnTo>
                    <a:lnTo>
                      <a:pt x="196" y="422"/>
                    </a:lnTo>
                    <a:lnTo>
                      <a:pt x="189" y="424"/>
                    </a:lnTo>
                    <a:lnTo>
                      <a:pt x="189" y="424"/>
                    </a:lnTo>
                    <a:lnTo>
                      <a:pt x="184" y="422"/>
                    </a:lnTo>
                    <a:lnTo>
                      <a:pt x="179" y="419"/>
                    </a:lnTo>
                    <a:lnTo>
                      <a:pt x="175" y="414"/>
                    </a:lnTo>
                    <a:lnTo>
                      <a:pt x="173" y="407"/>
                    </a:lnTo>
                    <a:lnTo>
                      <a:pt x="173" y="407"/>
                    </a:lnTo>
                    <a:lnTo>
                      <a:pt x="175" y="400"/>
                    </a:lnTo>
                    <a:lnTo>
                      <a:pt x="179" y="395"/>
                    </a:lnTo>
                    <a:lnTo>
                      <a:pt x="184" y="391"/>
                    </a:lnTo>
                    <a:lnTo>
                      <a:pt x="189" y="391"/>
                    </a:lnTo>
                    <a:lnTo>
                      <a:pt x="189" y="391"/>
                    </a:lnTo>
                    <a:close/>
                    <a:moveTo>
                      <a:pt x="131" y="391"/>
                    </a:moveTo>
                    <a:lnTo>
                      <a:pt x="131" y="391"/>
                    </a:lnTo>
                    <a:lnTo>
                      <a:pt x="131" y="391"/>
                    </a:lnTo>
                    <a:lnTo>
                      <a:pt x="138" y="391"/>
                    </a:lnTo>
                    <a:lnTo>
                      <a:pt x="141" y="395"/>
                    </a:lnTo>
                    <a:lnTo>
                      <a:pt x="145" y="400"/>
                    </a:lnTo>
                    <a:lnTo>
                      <a:pt x="146" y="407"/>
                    </a:lnTo>
                    <a:lnTo>
                      <a:pt x="146" y="407"/>
                    </a:lnTo>
                    <a:lnTo>
                      <a:pt x="145" y="414"/>
                    </a:lnTo>
                    <a:lnTo>
                      <a:pt x="141" y="419"/>
                    </a:lnTo>
                    <a:lnTo>
                      <a:pt x="138" y="422"/>
                    </a:lnTo>
                    <a:lnTo>
                      <a:pt x="131" y="424"/>
                    </a:lnTo>
                    <a:lnTo>
                      <a:pt x="131" y="424"/>
                    </a:lnTo>
                    <a:lnTo>
                      <a:pt x="126" y="422"/>
                    </a:lnTo>
                    <a:lnTo>
                      <a:pt x="121" y="419"/>
                    </a:lnTo>
                    <a:lnTo>
                      <a:pt x="117" y="414"/>
                    </a:lnTo>
                    <a:lnTo>
                      <a:pt x="116" y="407"/>
                    </a:lnTo>
                    <a:lnTo>
                      <a:pt x="116" y="407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1"/>
                    </a:lnTo>
                    <a:lnTo>
                      <a:pt x="131" y="391"/>
                    </a:lnTo>
                    <a:lnTo>
                      <a:pt x="131" y="391"/>
                    </a:lnTo>
                    <a:close/>
                    <a:moveTo>
                      <a:pt x="73" y="391"/>
                    </a:moveTo>
                    <a:lnTo>
                      <a:pt x="73" y="391"/>
                    </a:lnTo>
                    <a:lnTo>
                      <a:pt x="73" y="391"/>
                    </a:lnTo>
                    <a:lnTo>
                      <a:pt x="78" y="391"/>
                    </a:lnTo>
                    <a:lnTo>
                      <a:pt x="83" y="395"/>
                    </a:lnTo>
                    <a:lnTo>
                      <a:pt x="87" y="400"/>
                    </a:lnTo>
                    <a:lnTo>
                      <a:pt x="88" y="407"/>
                    </a:lnTo>
                    <a:lnTo>
                      <a:pt x="88" y="407"/>
                    </a:lnTo>
                    <a:lnTo>
                      <a:pt x="87" y="414"/>
                    </a:lnTo>
                    <a:lnTo>
                      <a:pt x="83" y="419"/>
                    </a:lnTo>
                    <a:lnTo>
                      <a:pt x="78" y="422"/>
                    </a:lnTo>
                    <a:lnTo>
                      <a:pt x="73" y="424"/>
                    </a:lnTo>
                    <a:lnTo>
                      <a:pt x="73" y="424"/>
                    </a:lnTo>
                    <a:lnTo>
                      <a:pt x="66" y="422"/>
                    </a:lnTo>
                    <a:lnTo>
                      <a:pt x="61" y="419"/>
                    </a:lnTo>
                    <a:lnTo>
                      <a:pt x="58" y="414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58" y="400"/>
                    </a:lnTo>
                    <a:lnTo>
                      <a:pt x="61" y="395"/>
                    </a:lnTo>
                    <a:lnTo>
                      <a:pt x="66" y="391"/>
                    </a:lnTo>
                    <a:lnTo>
                      <a:pt x="73" y="391"/>
                    </a:lnTo>
                    <a:lnTo>
                      <a:pt x="73" y="391"/>
                    </a:lnTo>
                    <a:close/>
                    <a:moveTo>
                      <a:pt x="15" y="391"/>
                    </a:moveTo>
                    <a:lnTo>
                      <a:pt x="15" y="391"/>
                    </a:lnTo>
                    <a:lnTo>
                      <a:pt x="15" y="391"/>
                    </a:lnTo>
                    <a:lnTo>
                      <a:pt x="20" y="391"/>
                    </a:lnTo>
                    <a:lnTo>
                      <a:pt x="25" y="395"/>
                    </a:lnTo>
                    <a:lnTo>
                      <a:pt x="29" y="400"/>
                    </a:lnTo>
                    <a:lnTo>
                      <a:pt x="30" y="407"/>
                    </a:lnTo>
                    <a:lnTo>
                      <a:pt x="30" y="407"/>
                    </a:lnTo>
                    <a:lnTo>
                      <a:pt x="29" y="414"/>
                    </a:lnTo>
                    <a:lnTo>
                      <a:pt x="25" y="419"/>
                    </a:lnTo>
                    <a:lnTo>
                      <a:pt x="20" y="422"/>
                    </a:lnTo>
                    <a:lnTo>
                      <a:pt x="15" y="424"/>
                    </a:lnTo>
                    <a:lnTo>
                      <a:pt x="15" y="424"/>
                    </a:lnTo>
                    <a:lnTo>
                      <a:pt x="8" y="422"/>
                    </a:lnTo>
                    <a:lnTo>
                      <a:pt x="3" y="419"/>
                    </a:lnTo>
                    <a:lnTo>
                      <a:pt x="0" y="414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0" y="400"/>
                    </a:lnTo>
                    <a:lnTo>
                      <a:pt x="3" y="395"/>
                    </a:lnTo>
                    <a:lnTo>
                      <a:pt x="8" y="391"/>
                    </a:lnTo>
                    <a:lnTo>
                      <a:pt x="15" y="391"/>
                    </a:lnTo>
                    <a:lnTo>
                      <a:pt x="15" y="391"/>
                    </a:lnTo>
                    <a:close/>
                    <a:moveTo>
                      <a:pt x="1122" y="347"/>
                    </a:moveTo>
                    <a:lnTo>
                      <a:pt x="1122" y="347"/>
                    </a:lnTo>
                    <a:lnTo>
                      <a:pt x="1122" y="347"/>
                    </a:lnTo>
                    <a:lnTo>
                      <a:pt x="1129" y="349"/>
                    </a:lnTo>
                    <a:lnTo>
                      <a:pt x="1132" y="352"/>
                    </a:lnTo>
                    <a:lnTo>
                      <a:pt x="1136" y="357"/>
                    </a:lnTo>
                    <a:lnTo>
                      <a:pt x="1137" y="364"/>
                    </a:lnTo>
                    <a:lnTo>
                      <a:pt x="1137" y="364"/>
                    </a:lnTo>
                    <a:lnTo>
                      <a:pt x="1136" y="369"/>
                    </a:lnTo>
                    <a:lnTo>
                      <a:pt x="1132" y="374"/>
                    </a:lnTo>
                    <a:lnTo>
                      <a:pt x="1129" y="378"/>
                    </a:lnTo>
                    <a:lnTo>
                      <a:pt x="1122" y="379"/>
                    </a:lnTo>
                    <a:lnTo>
                      <a:pt x="1122" y="379"/>
                    </a:lnTo>
                    <a:lnTo>
                      <a:pt x="1117" y="378"/>
                    </a:lnTo>
                    <a:lnTo>
                      <a:pt x="1112" y="374"/>
                    </a:lnTo>
                    <a:lnTo>
                      <a:pt x="1108" y="369"/>
                    </a:lnTo>
                    <a:lnTo>
                      <a:pt x="1107" y="364"/>
                    </a:lnTo>
                    <a:lnTo>
                      <a:pt x="1107" y="364"/>
                    </a:lnTo>
                    <a:lnTo>
                      <a:pt x="1108" y="357"/>
                    </a:lnTo>
                    <a:lnTo>
                      <a:pt x="1112" y="352"/>
                    </a:lnTo>
                    <a:lnTo>
                      <a:pt x="1117" y="349"/>
                    </a:lnTo>
                    <a:lnTo>
                      <a:pt x="1122" y="347"/>
                    </a:lnTo>
                    <a:lnTo>
                      <a:pt x="1122" y="347"/>
                    </a:lnTo>
                    <a:close/>
                    <a:moveTo>
                      <a:pt x="1064" y="347"/>
                    </a:moveTo>
                    <a:lnTo>
                      <a:pt x="1064" y="347"/>
                    </a:lnTo>
                    <a:lnTo>
                      <a:pt x="1064" y="347"/>
                    </a:lnTo>
                    <a:lnTo>
                      <a:pt x="1069" y="349"/>
                    </a:lnTo>
                    <a:lnTo>
                      <a:pt x="1074" y="352"/>
                    </a:lnTo>
                    <a:lnTo>
                      <a:pt x="1078" y="357"/>
                    </a:lnTo>
                    <a:lnTo>
                      <a:pt x="1079" y="364"/>
                    </a:lnTo>
                    <a:lnTo>
                      <a:pt x="1079" y="364"/>
                    </a:lnTo>
                    <a:lnTo>
                      <a:pt x="1078" y="369"/>
                    </a:lnTo>
                    <a:lnTo>
                      <a:pt x="1074" y="374"/>
                    </a:lnTo>
                    <a:lnTo>
                      <a:pt x="1069" y="378"/>
                    </a:lnTo>
                    <a:lnTo>
                      <a:pt x="1064" y="379"/>
                    </a:lnTo>
                    <a:lnTo>
                      <a:pt x="1064" y="379"/>
                    </a:lnTo>
                    <a:lnTo>
                      <a:pt x="1057" y="378"/>
                    </a:lnTo>
                    <a:lnTo>
                      <a:pt x="1052" y="374"/>
                    </a:lnTo>
                    <a:lnTo>
                      <a:pt x="1049" y="369"/>
                    </a:lnTo>
                    <a:lnTo>
                      <a:pt x="1049" y="364"/>
                    </a:lnTo>
                    <a:lnTo>
                      <a:pt x="1049" y="364"/>
                    </a:lnTo>
                    <a:lnTo>
                      <a:pt x="1049" y="357"/>
                    </a:lnTo>
                    <a:lnTo>
                      <a:pt x="1052" y="352"/>
                    </a:lnTo>
                    <a:lnTo>
                      <a:pt x="1057" y="349"/>
                    </a:lnTo>
                    <a:lnTo>
                      <a:pt x="1064" y="347"/>
                    </a:lnTo>
                    <a:lnTo>
                      <a:pt x="1064" y="347"/>
                    </a:lnTo>
                    <a:close/>
                    <a:moveTo>
                      <a:pt x="1006" y="347"/>
                    </a:moveTo>
                    <a:lnTo>
                      <a:pt x="1006" y="347"/>
                    </a:lnTo>
                    <a:lnTo>
                      <a:pt x="1006" y="347"/>
                    </a:lnTo>
                    <a:lnTo>
                      <a:pt x="1011" y="349"/>
                    </a:lnTo>
                    <a:lnTo>
                      <a:pt x="1016" y="352"/>
                    </a:lnTo>
                    <a:lnTo>
                      <a:pt x="1020" y="357"/>
                    </a:lnTo>
                    <a:lnTo>
                      <a:pt x="1022" y="364"/>
                    </a:lnTo>
                    <a:lnTo>
                      <a:pt x="1022" y="364"/>
                    </a:lnTo>
                    <a:lnTo>
                      <a:pt x="1020" y="369"/>
                    </a:lnTo>
                    <a:lnTo>
                      <a:pt x="1016" y="374"/>
                    </a:lnTo>
                    <a:lnTo>
                      <a:pt x="1011" y="378"/>
                    </a:lnTo>
                    <a:lnTo>
                      <a:pt x="1006" y="379"/>
                    </a:lnTo>
                    <a:lnTo>
                      <a:pt x="1006" y="379"/>
                    </a:lnTo>
                    <a:lnTo>
                      <a:pt x="999" y="378"/>
                    </a:lnTo>
                    <a:lnTo>
                      <a:pt x="994" y="374"/>
                    </a:lnTo>
                    <a:lnTo>
                      <a:pt x="991" y="369"/>
                    </a:lnTo>
                    <a:lnTo>
                      <a:pt x="989" y="364"/>
                    </a:lnTo>
                    <a:lnTo>
                      <a:pt x="989" y="364"/>
                    </a:lnTo>
                    <a:lnTo>
                      <a:pt x="991" y="357"/>
                    </a:lnTo>
                    <a:lnTo>
                      <a:pt x="994" y="352"/>
                    </a:lnTo>
                    <a:lnTo>
                      <a:pt x="999" y="349"/>
                    </a:lnTo>
                    <a:lnTo>
                      <a:pt x="1006" y="347"/>
                    </a:lnTo>
                    <a:lnTo>
                      <a:pt x="1006" y="347"/>
                    </a:lnTo>
                    <a:close/>
                    <a:moveTo>
                      <a:pt x="947" y="347"/>
                    </a:moveTo>
                    <a:lnTo>
                      <a:pt x="947" y="347"/>
                    </a:lnTo>
                    <a:lnTo>
                      <a:pt x="947" y="347"/>
                    </a:lnTo>
                    <a:lnTo>
                      <a:pt x="953" y="349"/>
                    </a:lnTo>
                    <a:lnTo>
                      <a:pt x="959" y="352"/>
                    </a:lnTo>
                    <a:lnTo>
                      <a:pt x="962" y="357"/>
                    </a:lnTo>
                    <a:lnTo>
                      <a:pt x="962" y="364"/>
                    </a:lnTo>
                    <a:lnTo>
                      <a:pt x="962" y="364"/>
                    </a:lnTo>
                    <a:lnTo>
                      <a:pt x="962" y="369"/>
                    </a:lnTo>
                    <a:lnTo>
                      <a:pt x="959" y="374"/>
                    </a:lnTo>
                    <a:lnTo>
                      <a:pt x="953" y="378"/>
                    </a:lnTo>
                    <a:lnTo>
                      <a:pt x="947" y="379"/>
                    </a:lnTo>
                    <a:lnTo>
                      <a:pt x="947" y="379"/>
                    </a:lnTo>
                    <a:lnTo>
                      <a:pt x="942" y="378"/>
                    </a:lnTo>
                    <a:lnTo>
                      <a:pt x="936" y="374"/>
                    </a:lnTo>
                    <a:lnTo>
                      <a:pt x="933" y="369"/>
                    </a:lnTo>
                    <a:lnTo>
                      <a:pt x="931" y="364"/>
                    </a:lnTo>
                    <a:lnTo>
                      <a:pt x="931" y="364"/>
                    </a:lnTo>
                    <a:lnTo>
                      <a:pt x="933" y="357"/>
                    </a:lnTo>
                    <a:lnTo>
                      <a:pt x="936" y="352"/>
                    </a:lnTo>
                    <a:lnTo>
                      <a:pt x="942" y="349"/>
                    </a:lnTo>
                    <a:lnTo>
                      <a:pt x="947" y="347"/>
                    </a:lnTo>
                    <a:lnTo>
                      <a:pt x="947" y="347"/>
                    </a:lnTo>
                    <a:close/>
                    <a:moveTo>
                      <a:pt x="889" y="347"/>
                    </a:moveTo>
                    <a:lnTo>
                      <a:pt x="889" y="347"/>
                    </a:lnTo>
                    <a:lnTo>
                      <a:pt x="889" y="347"/>
                    </a:lnTo>
                    <a:lnTo>
                      <a:pt x="896" y="349"/>
                    </a:lnTo>
                    <a:lnTo>
                      <a:pt x="901" y="352"/>
                    </a:lnTo>
                    <a:lnTo>
                      <a:pt x="902" y="357"/>
                    </a:lnTo>
                    <a:lnTo>
                      <a:pt x="904" y="364"/>
                    </a:lnTo>
                    <a:lnTo>
                      <a:pt x="904" y="364"/>
                    </a:lnTo>
                    <a:lnTo>
                      <a:pt x="902" y="369"/>
                    </a:lnTo>
                    <a:lnTo>
                      <a:pt x="901" y="374"/>
                    </a:lnTo>
                    <a:lnTo>
                      <a:pt x="896" y="378"/>
                    </a:lnTo>
                    <a:lnTo>
                      <a:pt x="889" y="379"/>
                    </a:lnTo>
                    <a:lnTo>
                      <a:pt x="889" y="379"/>
                    </a:lnTo>
                    <a:lnTo>
                      <a:pt x="884" y="378"/>
                    </a:lnTo>
                    <a:lnTo>
                      <a:pt x="879" y="374"/>
                    </a:lnTo>
                    <a:lnTo>
                      <a:pt x="875" y="369"/>
                    </a:lnTo>
                    <a:lnTo>
                      <a:pt x="873" y="364"/>
                    </a:lnTo>
                    <a:lnTo>
                      <a:pt x="873" y="364"/>
                    </a:lnTo>
                    <a:lnTo>
                      <a:pt x="875" y="357"/>
                    </a:lnTo>
                    <a:lnTo>
                      <a:pt x="879" y="352"/>
                    </a:lnTo>
                    <a:lnTo>
                      <a:pt x="884" y="349"/>
                    </a:lnTo>
                    <a:lnTo>
                      <a:pt x="889" y="347"/>
                    </a:lnTo>
                    <a:lnTo>
                      <a:pt x="889" y="347"/>
                    </a:lnTo>
                    <a:close/>
                    <a:moveTo>
                      <a:pt x="831" y="347"/>
                    </a:moveTo>
                    <a:lnTo>
                      <a:pt x="831" y="347"/>
                    </a:lnTo>
                    <a:lnTo>
                      <a:pt x="831" y="347"/>
                    </a:lnTo>
                    <a:lnTo>
                      <a:pt x="836" y="349"/>
                    </a:lnTo>
                    <a:lnTo>
                      <a:pt x="841" y="352"/>
                    </a:lnTo>
                    <a:lnTo>
                      <a:pt x="844" y="357"/>
                    </a:lnTo>
                    <a:lnTo>
                      <a:pt x="846" y="364"/>
                    </a:lnTo>
                    <a:lnTo>
                      <a:pt x="846" y="364"/>
                    </a:lnTo>
                    <a:lnTo>
                      <a:pt x="844" y="369"/>
                    </a:lnTo>
                    <a:lnTo>
                      <a:pt x="841" y="374"/>
                    </a:lnTo>
                    <a:lnTo>
                      <a:pt x="836" y="378"/>
                    </a:lnTo>
                    <a:lnTo>
                      <a:pt x="831" y="379"/>
                    </a:lnTo>
                    <a:lnTo>
                      <a:pt x="831" y="379"/>
                    </a:lnTo>
                    <a:lnTo>
                      <a:pt x="824" y="378"/>
                    </a:lnTo>
                    <a:lnTo>
                      <a:pt x="819" y="374"/>
                    </a:lnTo>
                    <a:lnTo>
                      <a:pt x="816" y="369"/>
                    </a:lnTo>
                    <a:lnTo>
                      <a:pt x="816" y="364"/>
                    </a:lnTo>
                    <a:lnTo>
                      <a:pt x="816" y="364"/>
                    </a:lnTo>
                    <a:lnTo>
                      <a:pt x="816" y="357"/>
                    </a:lnTo>
                    <a:lnTo>
                      <a:pt x="819" y="352"/>
                    </a:lnTo>
                    <a:lnTo>
                      <a:pt x="824" y="349"/>
                    </a:lnTo>
                    <a:lnTo>
                      <a:pt x="831" y="347"/>
                    </a:lnTo>
                    <a:lnTo>
                      <a:pt x="831" y="347"/>
                    </a:lnTo>
                    <a:close/>
                    <a:moveTo>
                      <a:pt x="773" y="347"/>
                    </a:moveTo>
                    <a:lnTo>
                      <a:pt x="773" y="347"/>
                    </a:lnTo>
                    <a:lnTo>
                      <a:pt x="773" y="347"/>
                    </a:lnTo>
                    <a:lnTo>
                      <a:pt x="778" y="349"/>
                    </a:lnTo>
                    <a:lnTo>
                      <a:pt x="783" y="352"/>
                    </a:lnTo>
                    <a:lnTo>
                      <a:pt x="787" y="357"/>
                    </a:lnTo>
                    <a:lnTo>
                      <a:pt x="788" y="364"/>
                    </a:lnTo>
                    <a:lnTo>
                      <a:pt x="788" y="364"/>
                    </a:lnTo>
                    <a:lnTo>
                      <a:pt x="787" y="369"/>
                    </a:lnTo>
                    <a:lnTo>
                      <a:pt x="783" y="374"/>
                    </a:lnTo>
                    <a:lnTo>
                      <a:pt x="778" y="378"/>
                    </a:lnTo>
                    <a:lnTo>
                      <a:pt x="773" y="379"/>
                    </a:lnTo>
                    <a:lnTo>
                      <a:pt x="773" y="379"/>
                    </a:lnTo>
                    <a:lnTo>
                      <a:pt x="766" y="378"/>
                    </a:lnTo>
                    <a:lnTo>
                      <a:pt x="761" y="374"/>
                    </a:lnTo>
                    <a:lnTo>
                      <a:pt x="758" y="369"/>
                    </a:lnTo>
                    <a:lnTo>
                      <a:pt x="758" y="364"/>
                    </a:lnTo>
                    <a:lnTo>
                      <a:pt x="758" y="364"/>
                    </a:lnTo>
                    <a:lnTo>
                      <a:pt x="758" y="357"/>
                    </a:lnTo>
                    <a:lnTo>
                      <a:pt x="761" y="352"/>
                    </a:lnTo>
                    <a:lnTo>
                      <a:pt x="766" y="349"/>
                    </a:lnTo>
                    <a:lnTo>
                      <a:pt x="773" y="347"/>
                    </a:lnTo>
                    <a:lnTo>
                      <a:pt x="773" y="347"/>
                    </a:lnTo>
                    <a:close/>
                    <a:moveTo>
                      <a:pt x="713" y="347"/>
                    </a:moveTo>
                    <a:lnTo>
                      <a:pt x="713" y="347"/>
                    </a:lnTo>
                    <a:lnTo>
                      <a:pt x="713" y="347"/>
                    </a:lnTo>
                    <a:lnTo>
                      <a:pt x="720" y="349"/>
                    </a:lnTo>
                    <a:lnTo>
                      <a:pt x="725" y="352"/>
                    </a:lnTo>
                    <a:lnTo>
                      <a:pt x="729" y="357"/>
                    </a:lnTo>
                    <a:lnTo>
                      <a:pt x="729" y="364"/>
                    </a:lnTo>
                    <a:lnTo>
                      <a:pt x="729" y="364"/>
                    </a:lnTo>
                    <a:lnTo>
                      <a:pt x="729" y="369"/>
                    </a:lnTo>
                    <a:lnTo>
                      <a:pt x="725" y="374"/>
                    </a:lnTo>
                    <a:lnTo>
                      <a:pt x="720" y="378"/>
                    </a:lnTo>
                    <a:lnTo>
                      <a:pt x="713" y="379"/>
                    </a:lnTo>
                    <a:lnTo>
                      <a:pt x="713" y="379"/>
                    </a:lnTo>
                    <a:lnTo>
                      <a:pt x="708" y="378"/>
                    </a:lnTo>
                    <a:lnTo>
                      <a:pt x="703" y="374"/>
                    </a:lnTo>
                    <a:lnTo>
                      <a:pt x="700" y="369"/>
                    </a:lnTo>
                    <a:lnTo>
                      <a:pt x="698" y="364"/>
                    </a:lnTo>
                    <a:lnTo>
                      <a:pt x="698" y="364"/>
                    </a:lnTo>
                    <a:lnTo>
                      <a:pt x="700" y="357"/>
                    </a:lnTo>
                    <a:lnTo>
                      <a:pt x="703" y="352"/>
                    </a:lnTo>
                    <a:lnTo>
                      <a:pt x="708" y="349"/>
                    </a:lnTo>
                    <a:lnTo>
                      <a:pt x="713" y="347"/>
                    </a:lnTo>
                    <a:lnTo>
                      <a:pt x="713" y="347"/>
                    </a:lnTo>
                    <a:close/>
                    <a:moveTo>
                      <a:pt x="655" y="347"/>
                    </a:moveTo>
                    <a:lnTo>
                      <a:pt x="655" y="347"/>
                    </a:lnTo>
                    <a:lnTo>
                      <a:pt x="655" y="347"/>
                    </a:lnTo>
                    <a:lnTo>
                      <a:pt x="662" y="349"/>
                    </a:lnTo>
                    <a:lnTo>
                      <a:pt x="667" y="352"/>
                    </a:lnTo>
                    <a:lnTo>
                      <a:pt x="671" y="357"/>
                    </a:lnTo>
                    <a:lnTo>
                      <a:pt x="671" y="364"/>
                    </a:lnTo>
                    <a:lnTo>
                      <a:pt x="671" y="364"/>
                    </a:lnTo>
                    <a:lnTo>
                      <a:pt x="671" y="369"/>
                    </a:lnTo>
                    <a:lnTo>
                      <a:pt x="667" y="374"/>
                    </a:lnTo>
                    <a:lnTo>
                      <a:pt x="662" y="378"/>
                    </a:lnTo>
                    <a:lnTo>
                      <a:pt x="655" y="379"/>
                    </a:lnTo>
                    <a:lnTo>
                      <a:pt x="655" y="379"/>
                    </a:lnTo>
                    <a:lnTo>
                      <a:pt x="650" y="378"/>
                    </a:lnTo>
                    <a:lnTo>
                      <a:pt x="645" y="374"/>
                    </a:lnTo>
                    <a:lnTo>
                      <a:pt x="642" y="369"/>
                    </a:lnTo>
                    <a:lnTo>
                      <a:pt x="640" y="364"/>
                    </a:lnTo>
                    <a:lnTo>
                      <a:pt x="640" y="364"/>
                    </a:lnTo>
                    <a:lnTo>
                      <a:pt x="642" y="357"/>
                    </a:lnTo>
                    <a:lnTo>
                      <a:pt x="645" y="352"/>
                    </a:lnTo>
                    <a:lnTo>
                      <a:pt x="650" y="349"/>
                    </a:lnTo>
                    <a:lnTo>
                      <a:pt x="655" y="347"/>
                    </a:lnTo>
                    <a:lnTo>
                      <a:pt x="655" y="347"/>
                    </a:lnTo>
                    <a:close/>
                    <a:moveTo>
                      <a:pt x="598" y="347"/>
                    </a:moveTo>
                    <a:lnTo>
                      <a:pt x="598" y="347"/>
                    </a:lnTo>
                    <a:lnTo>
                      <a:pt x="598" y="347"/>
                    </a:lnTo>
                    <a:lnTo>
                      <a:pt x="603" y="349"/>
                    </a:lnTo>
                    <a:lnTo>
                      <a:pt x="608" y="352"/>
                    </a:lnTo>
                    <a:lnTo>
                      <a:pt x="611" y="357"/>
                    </a:lnTo>
                    <a:lnTo>
                      <a:pt x="613" y="364"/>
                    </a:lnTo>
                    <a:lnTo>
                      <a:pt x="613" y="364"/>
                    </a:lnTo>
                    <a:lnTo>
                      <a:pt x="611" y="369"/>
                    </a:lnTo>
                    <a:lnTo>
                      <a:pt x="608" y="374"/>
                    </a:lnTo>
                    <a:lnTo>
                      <a:pt x="603" y="378"/>
                    </a:lnTo>
                    <a:lnTo>
                      <a:pt x="598" y="379"/>
                    </a:lnTo>
                    <a:lnTo>
                      <a:pt x="598" y="379"/>
                    </a:lnTo>
                    <a:lnTo>
                      <a:pt x="591" y="378"/>
                    </a:lnTo>
                    <a:lnTo>
                      <a:pt x="587" y="374"/>
                    </a:lnTo>
                    <a:lnTo>
                      <a:pt x="584" y="369"/>
                    </a:lnTo>
                    <a:lnTo>
                      <a:pt x="582" y="364"/>
                    </a:lnTo>
                    <a:lnTo>
                      <a:pt x="582" y="364"/>
                    </a:lnTo>
                    <a:lnTo>
                      <a:pt x="584" y="357"/>
                    </a:lnTo>
                    <a:lnTo>
                      <a:pt x="587" y="352"/>
                    </a:lnTo>
                    <a:lnTo>
                      <a:pt x="591" y="349"/>
                    </a:lnTo>
                    <a:lnTo>
                      <a:pt x="598" y="347"/>
                    </a:lnTo>
                    <a:lnTo>
                      <a:pt x="598" y="347"/>
                    </a:lnTo>
                    <a:close/>
                    <a:moveTo>
                      <a:pt x="540" y="347"/>
                    </a:moveTo>
                    <a:lnTo>
                      <a:pt x="540" y="347"/>
                    </a:lnTo>
                    <a:lnTo>
                      <a:pt x="540" y="347"/>
                    </a:lnTo>
                    <a:lnTo>
                      <a:pt x="545" y="349"/>
                    </a:lnTo>
                    <a:lnTo>
                      <a:pt x="550" y="352"/>
                    </a:lnTo>
                    <a:lnTo>
                      <a:pt x="553" y="357"/>
                    </a:lnTo>
                    <a:lnTo>
                      <a:pt x="555" y="364"/>
                    </a:lnTo>
                    <a:lnTo>
                      <a:pt x="555" y="364"/>
                    </a:lnTo>
                    <a:lnTo>
                      <a:pt x="553" y="369"/>
                    </a:lnTo>
                    <a:lnTo>
                      <a:pt x="550" y="374"/>
                    </a:lnTo>
                    <a:lnTo>
                      <a:pt x="545" y="378"/>
                    </a:lnTo>
                    <a:lnTo>
                      <a:pt x="540" y="379"/>
                    </a:lnTo>
                    <a:lnTo>
                      <a:pt x="540" y="379"/>
                    </a:lnTo>
                    <a:lnTo>
                      <a:pt x="533" y="378"/>
                    </a:lnTo>
                    <a:lnTo>
                      <a:pt x="528" y="374"/>
                    </a:lnTo>
                    <a:lnTo>
                      <a:pt x="524" y="369"/>
                    </a:lnTo>
                    <a:lnTo>
                      <a:pt x="524" y="364"/>
                    </a:lnTo>
                    <a:lnTo>
                      <a:pt x="524" y="364"/>
                    </a:lnTo>
                    <a:lnTo>
                      <a:pt x="524" y="357"/>
                    </a:lnTo>
                    <a:lnTo>
                      <a:pt x="528" y="352"/>
                    </a:lnTo>
                    <a:lnTo>
                      <a:pt x="533" y="349"/>
                    </a:lnTo>
                    <a:lnTo>
                      <a:pt x="540" y="347"/>
                    </a:lnTo>
                    <a:lnTo>
                      <a:pt x="540" y="347"/>
                    </a:lnTo>
                    <a:close/>
                    <a:moveTo>
                      <a:pt x="480" y="347"/>
                    </a:moveTo>
                    <a:lnTo>
                      <a:pt x="480" y="347"/>
                    </a:lnTo>
                    <a:lnTo>
                      <a:pt x="480" y="347"/>
                    </a:lnTo>
                    <a:lnTo>
                      <a:pt x="487" y="349"/>
                    </a:lnTo>
                    <a:lnTo>
                      <a:pt x="492" y="352"/>
                    </a:lnTo>
                    <a:lnTo>
                      <a:pt x="495" y="357"/>
                    </a:lnTo>
                    <a:lnTo>
                      <a:pt x="497" y="364"/>
                    </a:lnTo>
                    <a:lnTo>
                      <a:pt x="497" y="364"/>
                    </a:lnTo>
                    <a:lnTo>
                      <a:pt x="495" y="369"/>
                    </a:lnTo>
                    <a:lnTo>
                      <a:pt x="492" y="374"/>
                    </a:lnTo>
                    <a:lnTo>
                      <a:pt x="487" y="378"/>
                    </a:lnTo>
                    <a:lnTo>
                      <a:pt x="480" y="379"/>
                    </a:lnTo>
                    <a:lnTo>
                      <a:pt x="480" y="379"/>
                    </a:lnTo>
                    <a:lnTo>
                      <a:pt x="475" y="378"/>
                    </a:lnTo>
                    <a:lnTo>
                      <a:pt x="470" y="374"/>
                    </a:lnTo>
                    <a:lnTo>
                      <a:pt x="466" y="369"/>
                    </a:lnTo>
                    <a:lnTo>
                      <a:pt x="465" y="364"/>
                    </a:lnTo>
                    <a:lnTo>
                      <a:pt x="465" y="364"/>
                    </a:lnTo>
                    <a:lnTo>
                      <a:pt x="466" y="357"/>
                    </a:lnTo>
                    <a:lnTo>
                      <a:pt x="470" y="352"/>
                    </a:lnTo>
                    <a:lnTo>
                      <a:pt x="475" y="349"/>
                    </a:lnTo>
                    <a:lnTo>
                      <a:pt x="480" y="347"/>
                    </a:lnTo>
                    <a:lnTo>
                      <a:pt x="480" y="347"/>
                    </a:lnTo>
                    <a:close/>
                    <a:moveTo>
                      <a:pt x="422" y="347"/>
                    </a:moveTo>
                    <a:lnTo>
                      <a:pt x="422" y="347"/>
                    </a:lnTo>
                    <a:lnTo>
                      <a:pt x="422" y="347"/>
                    </a:lnTo>
                    <a:lnTo>
                      <a:pt x="429" y="349"/>
                    </a:lnTo>
                    <a:lnTo>
                      <a:pt x="434" y="352"/>
                    </a:lnTo>
                    <a:lnTo>
                      <a:pt x="437" y="357"/>
                    </a:lnTo>
                    <a:lnTo>
                      <a:pt x="437" y="364"/>
                    </a:lnTo>
                    <a:lnTo>
                      <a:pt x="437" y="364"/>
                    </a:lnTo>
                    <a:lnTo>
                      <a:pt x="437" y="369"/>
                    </a:lnTo>
                    <a:lnTo>
                      <a:pt x="434" y="374"/>
                    </a:lnTo>
                    <a:lnTo>
                      <a:pt x="429" y="378"/>
                    </a:lnTo>
                    <a:lnTo>
                      <a:pt x="422" y="379"/>
                    </a:lnTo>
                    <a:lnTo>
                      <a:pt x="422" y="379"/>
                    </a:lnTo>
                    <a:lnTo>
                      <a:pt x="417" y="378"/>
                    </a:lnTo>
                    <a:lnTo>
                      <a:pt x="412" y="374"/>
                    </a:lnTo>
                    <a:lnTo>
                      <a:pt x="408" y="369"/>
                    </a:lnTo>
                    <a:lnTo>
                      <a:pt x="407" y="364"/>
                    </a:lnTo>
                    <a:lnTo>
                      <a:pt x="407" y="364"/>
                    </a:lnTo>
                    <a:lnTo>
                      <a:pt x="408" y="357"/>
                    </a:lnTo>
                    <a:lnTo>
                      <a:pt x="412" y="352"/>
                    </a:lnTo>
                    <a:lnTo>
                      <a:pt x="417" y="349"/>
                    </a:lnTo>
                    <a:lnTo>
                      <a:pt x="422" y="347"/>
                    </a:lnTo>
                    <a:lnTo>
                      <a:pt x="422" y="347"/>
                    </a:lnTo>
                    <a:close/>
                    <a:moveTo>
                      <a:pt x="364" y="347"/>
                    </a:moveTo>
                    <a:lnTo>
                      <a:pt x="364" y="347"/>
                    </a:lnTo>
                    <a:lnTo>
                      <a:pt x="364" y="347"/>
                    </a:lnTo>
                    <a:lnTo>
                      <a:pt x="371" y="349"/>
                    </a:lnTo>
                    <a:lnTo>
                      <a:pt x="374" y="352"/>
                    </a:lnTo>
                    <a:lnTo>
                      <a:pt x="378" y="357"/>
                    </a:lnTo>
                    <a:lnTo>
                      <a:pt x="380" y="364"/>
                    </a:lnTo>
                    <a:lnTo>
                      <a:pt x="380" y="364"/>
                    </a:lnTo>
                    <a:lnTo>
                      <a:pt x="378" y="369"/>
                    </a:lnTo>
                    <a:lnTo>
                      <a:pt x="374" y="374"/>
                    </a:lnTo>
                    <a:lnTo>
                      <a:pt x="371" y="378"/>
                    </a:lnTo>
                    <a:lnTo>
                      <a:pt x="364" y="379"/>
                    </a:lnTo>
                    <a:lnTo>
                      <a:pt x="364" y="379"/>
                    </a:lnTo>
                    <a:lnTo>
                      <a:pt x="357" y="378"/>
                    </a:lnTo>
                    <a:lnTo>
                      <a:pt x="354" y="374"/>
                    </a:lnTo>
                    <a:lnTo>
                      <a:pt x="351" y="369"/>
                    </a:lnTo>
                    <a:lnTo>
                      <a:pt x="349" y="364"/>
                    </a:lnTo>
                    <a:lnTo>
                      <a:pt x="349" y="364"/>
                    </a:lnTo>
                    <a:lnTo>
                      <a:pt x="351" y="357"/>
                    </a:lnTo>
                    <a:lnTo>
                      <a:pt x="354" y="352"/>
                    </a:lnTo>
                    <a:lnTo>
                      <a:pt x="357" y="349"/>
                    </a:lnTo>
                    <a:lnTo>
                      <a:pt x="364" y="347"/>
                    </a:lnTo>
                    <a:lnTo>
                      <a:pt x="364" y="347"/>
                    </a:lnTo>
                    <a:close/>
                    <a:moveTo>
                      <a:pt x="306" y="347"/>
                    </a:moveTo>
                    <a:lnTo>
                      <a:pt x="306" y="347"/>
                    </a:lnTo>
                    <a:lnTo>
                      <a:pt x="306" y="347"/>
                    </a:lnTo>
                    <a:lnTo>
                      <a:pt x="311" y="349"/>
                    </a:lnTo>
                    <a:lnTo>
                      <a:pt x="317" y="352"/>
                    </a:lnTo>
                    <a:lnTo>
                      <a:pt x="320" y="357"/>
                    </a:lnTo>
                    <a:lnTo>
                      <a:pt x="322" y="364"/>
                    </a:lnTo>
                    <a:lnTo>
                      <a:pt x="322" y="364"/>
                    </a:lnTo>
                    <a:lnTo>
                      <a:pt x="320" y="369"/>
                    </a:lnTo>
                    <a:lnTo>
                      <a:pt x="317" y="374"/>
                    </a:lnTo>
                    <a:lnTo>
                      <a:pt x="311" y="378"/>
                    </a:lnTo>
                    <a:lnTo>
                      <a:pt x="306" y="379"/>
                    </a:lnTo>
                    <a:lnTo>
                      <a:pt x="306" y="379"/>
                    </a:lnTo>
                    <a:lnTo>
                      <a:pt x="300" y="378"/>
                    </a:lnTo>
                    <a:lnTo>
                      <a:pt x="294" y="374"/>
                    </a:lnTo>
                    <a:lnTo>
                      <a:pt x="291" y="369"/>
                    </a:lnTo>
                    <a:lnTo>
                      <a:pt x="291" y="364"/>
                    </a:lnTo>
                    <a:lnTo>
                      <a:pt x="291" y="364"/>
                    </a:lnTo>
                    <a:lnTo>
                      <a:pt x="291" y="357"/>
                    </a:lnTo>
                    <a:lnTo>
                      <a:pt x="294" y="352"/>
                    </a:lnTo>
                    <a:lnTo>
                      <a:pt x="300" y="349"/>
                    </a:lnTo>
                    <a:lnTo>
                      <a:pt x="306" y="347"/>
                    </a:lnTo>
                    <a:lnTo>
                      <a:pt x="306" y="347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4" y="349"/>
                    </a:lnTo>
                    <a:lnTo>
                      <a:pt x="259" y="352"/>
                    </a:lnTo>
                    <a:lnTo>
                      <a:pt x="262" y="357"/>
                    </a:lnTo>
                    <a:lnTo>
                      <a:pt x="264" y="364"/>
                    </a:lnTo>
                    <a:lnTo>
                      <a:pt x="264" y="364"/>
                    </a:lnTo>
                    <a:lnTo>
                      <a:pt x="262" y="369"/>
                    </a:lnTo>
                    <a:lnTo>
                      <a:pt x="259" y="374"/>
                    </a:lnTo>
                    <a:lnTo>
                      <a:pt x="254" y="378"/>
                    </a:lnTo>
                    <a:lnTo>
                      <a:pt x="248" y="379"/>
                    </a:lnTo>
                    <a:lnTo>
                      <a:pt x="248" y="379"/>
                    </a:lnTo>
                    <a:lnTo>
                      <a:pt x="242" y="378"/>
                    </a:lnTo>
                    <a:lnTo>
                      <a:pt x="236" y="374"/>
                    </a:lnTo>
                    <a:lnTo>
                      <a:pt x="233" y="369"/>
                    </a:lnTo>
                    <a:lnTo>
                      <a:pt x="231" y="364"/>
                    </a:lnTo>
                    <a:lnTo>
                      <a:pt x="231" y="364"/>
                    </a:lnTo>
                    <a:lnTo>
                      <a:pt x="233" y="357"/>
                    </a:lnTo>
                    <a:lnTo>
                      <a:pt x="236" y="352"/>
                    </a:lnTo>
                    <a:lnTo>
                      <a:pt x="242" y="349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189" y="347"/>
                    </a:moveTo>
                    <a:lnTo>
                      <a:pt x="189" y="347"/>
                    </a:lnTo>
                    <a:lnTo>
                      <a:pt x="189" y="347"/>
                    </a:lnTo>
                    <a:lnTo>
                      <a:pt x="196" y="349"/>
                    </a:lnTo>
                    <a:lnTo>
                      <a:pt x="201" y="352"/>
                    </a:lnTo>
                    <a:lnTo>
                      <a:pt x="204" y="357"/>
                    </a:lnTo>
                    <a:lnTo>
                      <a:pt x="204" y="364"/>
                    </a:lnTo>
                    <a:lnTo>
                      <a:pt x="204" y="364"/>
                    </a:lnTo>
                    <a:lnTo>
                      <a:pt x="204" y="369"/>
                    </a:lnTo>
                    <a:lnTo>
                      <a:pt x="201" y="374"/>
                    </a:lnTo>
                    <a:lnTo>
                      <a:pt x="196" y="378"/>
                    </a:lnTo>
                    <a:lnTo>
                      <a:pt x="189" y="379"/>
                    </a:lnTo>
                    <a:lnTo>
                      <a:pt x="189" y="379"/>
                    </a:lnTo>
                    <a:lnTo>
                      <a:pt x="184" y="378"/>
                    </a:lnTo>
                    <a:lnTo>
                      <a:pt x="179" y="374"/>
                    </a:lnTo>
                    <a:lnTo>
                      <a:pt x="175" y="369"/>
                    </a:lnTo>
                    <a:lnTo>
                      <a:pt x="173" y="364"/>
                    </a:lnTo>
                    <a:lnTo>
                      <a:pt x="173" y="364"/>
                    </a:lnTo>
                    <a:lnTo>
                      <a:pt x="175" y="357"/>
                    </a:lnTo>
                    <a:lnTo>
                      <a:pt x="179" y="352"/>
                    </a:lnTo>
                    <a:lnTo>
                      <a:pt x="184" y="349"/>
                    </a:lnTo>
                    <a:lnTo>
                      <a:pt x="189" y="347"/>
                    </a:lnTo>
                    <a:lnTo>
                      <a:pt x="189" y="347"/>
                    </a:lnTo>
                    <a:close/>
                    <a:moveTo>
                      <a:pt x="131" y="347"/>
                    </a:moveTo>
                    <a:lnTo>
                      <a:pt x="131" y="347"/>
                    </a:lnTo>
                    <a:lnTo>
                      <a:pt x="131" y="347"/>
                    </a:lnTo>
                    <a:lnTo>
                      <a:pt x="138" y="349"/>
                    </a:lnTo>
                    <a:lnTo>
                      <a:pt x="141" y="352"/>
                    </a:lnTo>
                    <a:lnTo>
                      <a:pt x="145" y="357"/>
                    </a:lnTo>
                    <a:lnTo>
                      <a:pt x="146" y="364"/>
                    </a:lnTo>
                    <a:lnTo>
                      <a:pt x="146" y="364"/>
                    </a:lnTo>
                    <a:lnTo>
                      <a:pt x="145" y="369"/>
                    </a:lnTo>
                    <a:lnTo>
                      <a:pt x="141" y="374"/>
                    </a:lnTo>
                    <a:lnTo>
                      <a:pt x="138" y="378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26" y="378"/>
                    </a:lnTo>
                    <a:lnTo>
                      <a:pt x="121" y="374"/>
                    </a:lnTo>
                    <a:lnTo>
                      <a:pt x="117" y="369"/>
                    </a:lnTo>
                    <a:lnTo>
                      <a:pt x="116" y="364"/>
                    </a:lnTo>
                    <a:lnTo>
                      <a:pt x="116" y="364"/>
                    </a:lnTo>
                    <a:lnTo>
                      <a:pt x="117" y="357"/>
                    </a:lnTo>
                    <a:lnTo>
                      <a:pt x="121" y="352"/>
                    </a:lnTo>
                    <a:lnTo>
                      <a:pt x="126" y="349"/>
                    </a:lnTo>
                    <a:lnTo>
                      <a:pt x="131" y="347"/>
                    </a:lnTo>
                    <a:lnTo>
                      <a:pt x="131" y="347"/>
                    </a:lnTo>
                    <a:close/>
                    <a:moveTo>
                      <a:pt x="73" y="347"/>
                    </a:moveTo>
                    <a:lnTo>
                      <a:pt x="73" y="347"/>
                    </a:lnTo>
                    <a:lnTo>
                      <a:pt x="73" y="347"/>
                    </a:lnTo>
                    <a:lnTo>
                      <a:pt x="78" y="349"/>
                    </a:lnTo>
                    <a:lnTo>
                      <a:pt x="83" y="352"/>
                    </a:lnTo>
                    <a:lnTo>
                      <a:pt x="87" y="357"/>
                    </a:lnTo>
                    <a:lnTo>
                      <a:pt x="88" y="364"/>
                    </a:lnTo>
                    <a:lnTo>
                      <a:pt x="88" y="364"/>
                    </a:lnTo>
                    <a:lnTo>
                      <a:pt x="87" y="369"/>
                    </a:lnTo>
                    <a:lnTo>
                      <a:pt x="83" y="374"/>
                    </a:lnTo>
                    <a:lnTo>
                      <a:pt x="78" y="378"/>
                    </a:lnTo>
                    <a:lnTo>
                      <a:pt x="73" y="379"/>
                    </a:lnTo>
                    <a:lnTo>
                      <a:pt x="73" y="379"/>
                    </a:lnTo>
                    <a:lnTo>
                      <a:pt x="66" y="378"/>
                    </a:lnTo>
                    <a:lnTo>
                      <a:pt x="61" y="374"/>
                    </a:lnTo>
                    <a:lnTo>
                      <a:pt x="58" y="369"/>
                    </a:lnTo>
                    <a:lnTo>
                      <a:pt x="58" y="364"/>
                    </a:lnTo>
                    <a:lnTo>
                      <a:pt x="58" y="364"/>
                    </a:lnTo>
                    <a:lnTo>
                      <a:pt x="58" y="357"/>
                    </a:lnTo>
                    <a:lnTo>
                      <a:pt x="61" y="352"/>
                    </a:lnTo>
                    <a:lnTo>
                      <a:pt x="66" y="349"/>
                    </a:lnTo>
                    <a:lnTo>
                      <a:pt x="73" y="347"/>
                    </a:lnTo>
                    <a:lnTo>
                      <a:pt x="73" y="347"/>
                    </a:lnTo>
                    <a:close/>
                    <a:moveTo>
                      <a:pt x="15" y="347"/>
                    </a:moveTo>
                    <a:lnTo>
                      <a:pt x="15" y="347"/>
                    </a:lnTo>
                    <a:lnTo>
                      <a:pt x="15" y="347"/>
                    </a:lnTo>
                    <a:lnTo>
                      <a:pt x="20" y="349"/>
                    </a:lnTo>
                    <a:lnTo>
                      <a:pt x="25" y="352"/>
                    </a:lnTo>
                    <a:lnTo>
                      <a:pt x="29" y="357"/>
                    </a:lnTo>
                    <a:lnTo>
                      <a:pt x="30" y="364"/>
                    </a:lnTo>
                    <a:lnTo>
                      <a:pt x="30" y="364"/>
                    </a:lnTo>
                    <a:lnTo>
                      <a:pt x="29" y="369"/>
                    </a:lnTo>
                    <a:lnTo>
                      <a:pt x="25" y="374"/>
                    </a:lnTo>
                    <a:lnTo>
                      <a:pt x="20" y="378"/>
                    </a:lnTo>
                    <a:lnTo>
                      <a:pt x="15" y="379"/>
                    </a:lnTo>
                    <a:lnTo>
                      <a:pt x="15" y="379"/>
                    </a:lnTo>
                    <a:lnTo>
                      <a:pt x="8" y="378"/>
                    </a:lnTo>
                    <a:lnTo>
                      <a:pt x="3" y="374"/>
                    </a:lnTo>
                    <a:lnTo>
                      <a:pt x="0" y="369"/>
                    </a:lnTo>
                    <a:lnTo>
                      <a:pt x="0" y="364"/>
                    </a:lnTo>
                    <a:lnTo>
                      <a:pt x="0" y="364"/>
                    </a:lnTo>
                    <a:lnTo>
                      <a:pt x="0" y="357"/>
                    </a:lnTo>
                    <a:lnTo>
                      <a:pt x="3" y="352"/>
                    </a:lnTo>
                    <a:lnTo>
                      <a:pt x="8" y="349"/>
                    </a:lnTo>
                    <a:lnTo>
                      <a:pt x="15" y="347"/>
                    </a:lnTo>
                    <a:lnTo>
                      <a:pt x="15" y="347"/>
                    </a:lnTo>
                    <a:close/>
                    <a:moveTo>
                      <a:pt x="1297" y="305"/>
                    </a:moveTo>
                    <a:lnTo>
                      <a:pt x="1297" y="305"/>
                    </a:lnTo>
                    <a:lnTo>
                      <a:pt x="1297" y="305"/>
                    </a:lnTo>
                    <a:lnTo>
                      <a:pt x="1303" y="305"/>
                    </a:lnTo>
                    <a:lnTo>
                      <a:pt x="1308" y="308"/>
                    </a:lnTo>
                    <a:lnTo>
                      <a:pt x="1311" y="313"/>
                    </a:lnTo>
                    <a:lnTo>
                      <a:pt x="1313" y="320"/>
                    </a:lnTo>
                    <a:lnTo>
                      <a:pt x="1313" y="320"/>
                    </a:lnTo>
                    <a:lnTo>
                      <a:pt x="1311" y="327"/>
                    </a:lnTo>
                    <a:lnTo>
                      <a:pt x="1308" y="332"/>
                    </a:lnTo>
                    <a:lnTo>
                      <a:pt x="1303" y="335"/>
                    </a:lnTo>
                    <a:lnTo>
                      <a:pt x="1297" y="337"/>
                    </a:lnTo>
                    <a:lnTo>
                      <a:pt x="1297" y="337"/>
                    </a:lnTo>
                    <a:lnTo>
                      <a:pt x="1291" y="335"/>
                    </a:lnTo>
                    <a:lnTo>
                      <a:pt x="1286" y="332"/>
                    </a:lnTo>
                    <a:lnTo>
                      <a:pt x="1282" y="327"/>
                    </a:lnTo>
                    <a:lnTo>
                      <a:pt x="1282" y="320"/>
                    </a:lnTo>
                    <a:lnTo>
                      <a:pt x="1282" y="320"/>
                    </a:lnTo>
                    <a:lnTo>
                      <a:pt x="1282" y="313"/>
                    </a:lnTo>
                    <a:lnTo>
                      <a:pt x="1286" y="308"/>
                    </a:lnTo>
                    <a:lnTo>
                      <a:pt x="1291" y="305"/>
                    </a:lnTo>
                    <a:lnTo>
                      <a:pt x="1297" y="305"/>
                    </a:lnTo>
                    <a:lnTo>
                      <a:pt x="1297" y="305"/>
                    </a:lnTo>
                    <a:close/>
                    <a:moveTo>
                      <a:pt x="1240" y="305"/>
                    </a:moveTo>
                    <a:lnTo>
                      <a:pt x="1240" y="305"/>
                    </a:lnTo>
                    <a:lnTo>
                      <a:pt x="1240" y="305"/>
                    </a:lnTo>
                    <a:lnTo>
                      <a:pt x="1245" y="305"/>
                    </a:lnTo>
                    <a:lnTo>
                      <a:pt x="1250" y="308"/>
                    </a:lnTo>
                    <a:lnTo>
                      <a:pt x="1253" y="313"/>
                    </a:lnTo>
                    <a:lnTo>
                      <a:pt x="1255" y="320"/>
                    </a:lnTo>
                    <a:lnTo>
                      <a:pt x="1255" y="320"/>
                    </a:lnTo>
                    <a:lnTo>
                      <a:pt x="1253" y="327"/>
                    </a:lnTo>
                    <a:lnTo>
                      <a:pt x="1250" y="332"/>
                    </a:lnTo>
                    <a:lnTo>
                      <a:pt x="1245" y="335"/>
                    </a:lnTo>
                    <a:lnTo>
                      <a:pt x="1240" y="337"/>
                    </a:lnTo>
                    <a:lnTo>
                      <a:pt x="1240" y="337"/>
                    </a:lnTo>
                    <a:lnTo>
                      <a:pt x="1233" y="335"/>
                    </a:lnTo>
                    <a:lnTo>
                      <a:pt x="1228" y="332"/>
                    </a:lnTo>
                    <a:lnTo>
                      <a:pt x="1224" y="327"/>
                    </a:lnTo>
                    <a:lnTo>
                      <a:pt x="1223" y="320"/>
                    </a:lnTo>
                    <a:lnTo>
                      <a:pt x="1223" y="320"/>
                    </a:lnTo>
                    <a:lnTo>
                      <a:pt x="1224" y="313"/>
                    </a:lnTo>
                    <a:lnTo>
                      <a:pt x="1228" y="308"/>
                    </a:lnTo>
                    <a:lnTo>
                      <a:pt x="1233" y="305"/>
                    </a:lnTo>
                    <a:lnTo>
                      <a:pt x="1240" y="305"/>
                    </a:lnTo>
                    <a:lnTo>
                      <a:pt x="1240" y="305"/>
                    </a:lnTo>
                    <a:close/>
                    <a:moveTo>
                      <a:pt x="1006" y="305"/>
                    </a:moveTo>
                    <a:lnTo>
                      <a:pt x="1006" y="305"/>
                    </a:lnTo>
                    <a:lnTo>
                      <a:pt x="1006" y="305"/>
                    </a:lnTo>
                    <a:lnTo>
                      <a:pt x="1011" y="305"/>
                    </a:lnTo>
                    <a:lnTo>
                      <a:pt x="1016" y="308"/>
                    </a:lnTo>
                    <a:lnTo>
                      <a:pt x="1020" y="313"/>
                    </a:lnTo>
                    <a:lnTo>
                      <a:pt x="1022" y="320"/>
                    </a:lnTo>
                    <a:lnTo>
                      <a:pt x="1022" y="320"/>
                    </a:lnTo>
                    <a:lnTo>
                      <a:pt x="1020" y="327"/>
                    </a:lnTo>
                    <a:lnTo>
                      <a:pt x="1016" y="332"/>
                    </a:lnTo>
                    <a:lnTo>
                      <a:pt x="1011" y="335"/>
                    </a:lnTo>
                    <a:lnTo>
                      <a:pt x="1006" y="337"/>
                    </a:lnTo>
                    <a:lnTo>
                      <a:pt x="1006" y="337"/>
                    </a:lnTo>
                    <a:lnTo>
                      <a:pt x="999" y="335"/>
                    </a:lnTo>
                    <a:lnTo>
                      <a:pt x="994" y="332"/>
                    </a:lnTo>
                    <a:lnTo>
                      <a:pt x="991" y="327"/>
                    </a:lnTo>
                    <a:lnTo>
                      <a:pt x="989" y="320"/>
                    </a:lnTo>
                    <a:lnTo>
                      <a:pt x="989" y="320"/>
                    </a:lnTo>
                    <a:lnTo>
                      <a:pt x="991" y="313"/>
                    </a:lnTo>
                    <a:lnTo>
                      <a:pt x="994" y="308"/>
                    </a:lnTo>
                    <a:lnTo>
                      <a:pt x="999" y="305"/>
                    </a:lnTo>
                    <a:lnTo>
                      <a:pt x="1006" y="305"/>
                    </a:lnTo>
                    <a:lnTo>
                      <a:pt x="1006" y="305"/>
                    </a:lnTo>
                    <a:close/>
                    <a:moveTo>
                      <a:pt x="947" y="305"/>
                    </a:moveTo>
                    <a:lnTo>
                      <a:pt x="947" y="305"/>
                    </a:lnTo>
                    <a:lnTo>
                      <a:pt x="947" y="305"/>
                    </a:lnTo>
                    <a:lnTo>
                      <a:pt x="953" y="305"/>
                    </a:lnTo>
                    <a:lnTo>
                      <a:pt x="959" y="308"/>
                    </a:lnTo>
                    <a:lnTo>
                      <a:pt x="962" y="313"/>
                    </a:lnTo>
                    <a:lnTo>
                      <a:pt x="962" y="320"/>
                    </a:lnTo>
                    <a:lnTo>
                      <a:pt x="962" y="320"/>
                    </a:lnTo>
                    <a:lnTo>
                      <a:pt x="962" y="327"/>
                    </a:lnTo>
                    <a:lnTo>
                      <a:pt x="959" y="332"/>
                    </a:lnTo>
                    <a:lnTo>
                      <a:pt x="953" y="335"/>
                    </a:lnTo>
                    <a:lnTo>
                      <a:pt x="947" y="337"/>
                    </a:lnTo>
                    <a:lnTo>
                      <a:pt x="947" y="337"/>
                    </a:lnTo>
                    <a:lnTo>
                      <a:pt x="942" y="335"/>
                    </a:lnTo>
                    <a:lnTo>
                      <a:pt x="936" y="332"/>
                    </a:lnTo>
                    <a:lnTo>
                      <a:pt x="933" y="327"/>
                    </a:lnTo>
                    <a:lnTo>
                      <a:pt x="931" y="320"/>
                    </a:lnTo>
                    <a:lnTo>
                      <a:pt x="931" y="320"/>
                    </a:lnTo>
                    <a:lnTo>
                      <a:pt x="933" y="313"/>
                    </a:lnTo>
                    <a:lnTo>
                      <a:pt x="936" y="308"/>
                    </a:lnTo>
                    <a:lnTo>
                      <a:pt x="942" y="305"/>
                    </a:lnTo>
                    <a:lnTo>
                      <a:pt x="947" y="305"/>
                    </a:lnTo>
                    <a:lnTo>
                      <a:pt x="947" y="305"/>
                    </a:lnTo>
                    <a:close/>
                    <a:moveTo>
                      <a:pt x="889" y="305"/>
                    </a:moveTo>
                    <a:lnTo>
                      <a:pt x="889" y="305"/>
                    </a:lnTo>
                    <a:lnTo>
                      <a:pt x="889" y="305"/>
                    </a:lnTo>
                    <a:lnTo>
                      <a:pt x="896" y="305"/>
                    </a:lnTo>
                    <a:lnTo>
                      <a:pt x="901" y="308"/>
                    </a:lnTo>
                    <a:lnTo>
                      <a:pt x="902" y="313"/>
                    </a:lnTo>
                    <a:lnTo>
                      <a:pt x="904" y="320"/>
                    </a:lnTo>
                    <a:lnTo>
                      <a:pt x="904" y="320"/>
                    </a:lnTo>
                    <a:lnTo>
                      <a:pt x="902" y="327"/>
                    </a:lnTo>
                    <a:lnTo>
                      <a:pt x="901" y="332"/>
                    </a:lnTo>
                    <a:lnTo>
                      <a:pt x="896" y="335"/>
                    </a:lnTo>
                    <a:lnTo>
                      <a:pt x="889" y="337"/>
                    </a:lnTo>
                    <a:lnTo>
                      <a:pt x="889" y="337"/>
                    </a:lnTo>
                    <a:lnTo>
                      <a:pt x="884" y="335"/>
                    </a:lnTo>
                    <a:lnTo>
                      <a:pt x="879" y="332"/>
                    </a:lnTo>
                    <a:lnTo>
                      <a:pt x="875" y="327"/>
                    </a:lnTo>
                    <a:lnTo>
                      <a:pt x="873" y="320"/>
                    </a:lnTo>
                    <a:lnTo>
                      <a:pt x="873" y="320"/>
                    </a:lnTo>
                    <a:lnTo>
                      <a:pt x="875" y="313"/>
                    </a:lnTo>
                    <a:lnTo>
                      <a:pt x="879" y="308"/>
                    </a:lnTo>
                    <a:lnTo>
                      <a:pt x="884" y="305"/>
                    </a:lnTo>
                    <a:lnTo>
                      <a:pt x="889" y="305"/>
                    </a:lnTo>
                    <a:lnTo>
                      <a:pt x="889" y="305"/>
                    </a:lnTo>
                    <a:close/>
                    <a:moveTo>
                      <a:pt x="831" y="305"/>
                    </a:moveTo>
                    <a:lnTo>
                      <a:pt x="831" y="305"/>
                    </a:lnTo>
                    <a:lnTo>
                      <a:pt x="831" y="305"/>
                    </a:lnTo>
                    <a:lnTo>
                      <a:pt x="836" y="305"/>
                    </a:lnTo>
                    <a:lnTo>
                      <a:pt x="841" y="308"/>
                    </a:lnTo>
                    <a:lnTo>
                      <a:pt x="844" y="313"/>
                    </a:lnTo>
                    <a:lnTo>
                      <a:pt x="846" y="320"/>
                    </a:lnTo>
                    <a:lnTo>
                      <a:pt x="846" y="320"/>
                    </a:lnTo>
                    <a:lnTo>
                      <a:pt x="844" y="327"/>
                    </a:lnTo>
                    <a:lnTo>
                      <a:pt x="841" y="332"/>
                    </a:lnTo>
                    <a:lnTo>
                      <a:pt x="836" y="335"/>
                    </a:lnTo>
                    <a:lnTo>
                      <a:pt x="831" y="337"/>
                    </a:lnTo>
                    <a:lnTo>
                      <a:pt x="831" y="337"/>
                    </a:lnTo>
                    <a:lnTo>
                      <a:pt x="824" y="335"/>
                    </a:lnTo>
                    <a:lnTo>
                      <a:pt x="819" y="332"/>
                    </a:lnTo>
                    <a:lnTo>
                      <a:pt x="816" y="327"/>
                    </a:lnTo>
                    <a:lnTo>
                      <a:pt x="816" y="320"/>
                    </a:lnTo>
                    <a:lnTo>
                      <a:pt x="816" y="320"/>
                    </a:lnTo>
                    <a:lnTo>
                      <a:pt x="816" y="313"/>
                    </a:lnTo>
                    <a:lnTo>
                      <a:pt x="819" y="308"/>
                    </a:lnTo>
                    <a:lnTo>
                      <a:pt x="824" y="305"/>
                    </a:lnTo>
                    <a:lnTo>
                      <a:pt x="831" y="305"/>
                    </a:lnTo>
                    <a:lnTo>
                      <a:pt x="831" y="305"/>
                    </a:lnTo>
                    <a:close/>
                    <a:moveTo>
                      <a:pt x="773" y="305"/>
                    </a:moveTo>
                    <a:lnTo>
                      <a:pt x="773" y="305"/>
                    </a:lnTo>
                    <a:lnTo>
                      <a:pt x="773" y="305"/>
                    </a:lnTo>
                    <a:lnTo>
                      <a:pt x="778" y="305"/>
                    </a:lnTo>
                    <a:lnTo>
                      <a:pt x="783" y="308"/>
                    </a:lnTo>
                    <a:lnTo>
                      <a:pt x="787" y="313"/>
                    </a:lnTo>
                    <a:lnTo>
                      <a:pt x="788" y="320"/>
                    </a:lnTo>
                    <a:lnTo>
                      <a:pt x="788" y="320"/>
                    </a:lnTo>
                    <a:lnTo>
                      <a:pt x="787" y="327"/>
                    </a:lnTo>
                    <a:lnTo>
                      <a:pt x="783" y="332"/>
                    </a:lnTo>
                    <a:lnTo>
                      <a:pt x="778" y="335"/>
                    </a:lnTo>
                    <a:lnTo>
                      <a:pt x="773" y="337"/>
                    </a:lnTo>
                    <a:lnTo>
                      <a:pt x="773" y="337"/>
                    </a:lnTo>
                    <a:lnTo>
                      <a:pt x="766" y="335"/>
                    </a:lnTo>
                    <a:lnTo>
                      <a:pt x="761" y="332"/>
                    </a:lnTo>
                    <a:lnTo>
                      <a:pt x="758" y="327"/>
                    </a:lnTo>
                    <a:lnTo>
                      <a:pt x="758" y="320"/>
                    </a:lnTo>
                    <a:lnTo>
                      <a:pt x="758" y="320"/>
                    </a:lnTo>
                    <a:lnTo>
                      <a:pt x="758" y="313"/>
                    </a:lnTo>
                    <a:lnTo>
                      <a:pt x="761" y="308"/>
                    </a:lnTo>
                    <a:lnTo>
                      <a:pt x="766" y="305"/>
                    </a:lnTo>
                    <a:lnTo>
                      <a:pt x="773" y="305"/>
                    </a:lnTo>
                    <a:lnTo>
                      <a:pt x="773" y="305"/>
                    </a:lnTo>
                    <a:close/>
                    <a:moveTo>
                      <a:pt x="713" y="305"/>
                    </a:moveTo>
                    <a:lnTo>
                      <a:pt x="713" y="305"/>
                    </a:lnTo>
                    <a:lnTo>
                      <a:pt x="713" y="305"/>
                    </a:lnTo>
                    <a:lnTo>
                      <a:pt x="720" y="305"/>
                    </a:lnTo>
                    <a:lnTo>
                      <a:pt x="725" y="308"/>
                    </a:lnTo>
                    <a:lnTo>
                      <a:pt x="729" y="313"/>
                    </a:lnTo>
                    <a:lnTo>
                      <a:pt x="729" y="320"/>
                    </a:lnTo>
                    <a:lnTo>
                      <a:pt x="729" y="320"/>
                    </a:lnTo>
                    <a:lnTo>
                      <a:pt x="729" y="327"/>
                    </a:lnTo>
                    <a:lnTo>
                      <a:pt x="725" y="332"/>
                    </a:lnTo>
                    <a:lnTo>
                      <a:pt x="720" y="335"/>
                    </a:lnTo>
                    <a:lnTo>
                      <a:pt x="713" y="337"/>
                    </a:lnTo>
                    <a:lnTo>
                      <a:pt x="713" y="337"/>
                    </a:lnTo>
                    <a:lnTo>
                      <a:pt x="708" y="335"/>
                    </a:lnTo>
                    <a:lnTo>
                      <a:pt x="703" y="332"/>
                    </a:lnTo>
                    <a:lnTo>
                      <a:pt x="700" y="327"/>
                    </a:lnTo>
                    <a:lnTo>
                      <a:pt x="698" y="320"/>
                    </a:lnTo>
                    <a:lnTo>
                      <a:pt x="698" y="320"/>
                    </a:lnTo>
                    <a:lnTo>
                      <a:pt x="700" y="313"/>
                    </a:lnTo>
                    <a:lnTo>
                      <a:pt x="703" y="308"/>
                    </a:lnTo>
                    <a:lnTo>
                      <a:pt x="708" y="305"/>
                    </a:lnTo>
                    <a:lnTo>
                      <a:pt x="713" y="305"/>
                    </a:lnTo>
                    <a:lnTo>
                      <a:pt x="713" y="305"/>
                    </a:lnTo>
                    <a:close/>
                    <a:moveTo>
                      <a:pt x="655" y="305"/>
                    </a:moveTo>
                    <a:lnTo>
                      <a:pt x="655" y="305"/>
                    </a:lnTo>
                    <a:lnTo>
                      <a:pt x="655" y="305"/>
                    </a:lnTo>
                    <a:lnTo>
                      <a:pt x="662" y="305"/>
                    </a:lnTo>
                    <a:lnTo>
                      <a:pt x="667" y="308"/>
                    </a:lnTo>
                    <a:lnTo>
                      <a:pt x="671" y="313"/>
                    </a:lnTo>
                    <a:lnTo>
                      <a:pt x="671" y="320"/>
                    </a:lnTo>
                    <a:lnTo>
                      <a:pt x="671" y="320"/>
                    </a:lnTo>
                    <a:lnTo>
                      <a:pt x="671" y="327"/>
                    </a:lnTo>
                    <a:lnTo>
                      <a:pt x="667" y="332"/>
                    </a:lnTo>
                    <a:lnTo>
                      <a:pt x="662" y="335"/>
                    </a:lnTo>
                    <a:lnTo>
                      <a:pt x="655" y="337"/>
                    </a:lnTo>
                    <a:lnTo>
                      <a:pt x="655" y="337"/>
                    </a:lnTo>
                    <a:lnTo>
                      <a:pt x="650" y="335"/>
                    </a:lnTo>
                    <a:lnTo>
                      <a:pt x="645" y="332"/>
                    </a:lnTo>
                    <a:lnTo>
                      <a:pt x="642" y="327"/>
                    </a:lnTo>
                    <a:lnTo>
                      <a:pt x="640" y="320"/>
                    </a:lnTo>
                    <a:lnTo>
                      <a:pt x="640" y="320"/>
                    </a:lnTo>
                    <a:lnTo>
                      <a:pt x="642" y="313"/>
                    </a:lnTo>
                    <a:lnTo>
                      <a:pt x="645" y="308"/>
                    </a:lnTo>
                    <a:lnTo>
                      <a:pt x="650" y="305"/>
                    </a:lnTo>
                    <a:lnTo>
                      <a:pt x="655" y="305"/>
                    </a:lnTo>
                    <a:lnTo>
                      <a:pt x="655" y="305"/>
                    </a:lnTo>
                    <a:close/>
                    <a:moveTo>
                      <a:pt x="598" y="305"/>
                    </a:moveTo>
                    <a:lnTo>
                      <a:pt x="598" y="305"/>
                    </a:lnTo>
                    <a:lnTo>
                      <a:pt x="598" y="305"/>
                    </a:lnTo>
                    <a:lnTo>
                      <a:pt x="603" y="305"/>
                    </a:lnTo>
                    <a:lnTo>
                      <a:pt x="608" y="308"/>
                    </a:lnTo>
                    <a:lnTo>
                      <a:pt x="611" y="313"/>
                    </a:lnTo>
                    <a:lnTo>
                      <a:pt x="613" y="320"/>
                    </a:lnTo>
                    <a:lnTo>
                      <a:pt x="613" y="320"/>
                    </a:lnTo>
                    <a:lnTo>
                      <a:pt x="611" y="327"/>
                    </a:lnTo>
                    <a:lnTo>
                      <a:pt x="608" y="332"/>
                    </a:lnTo>
                    <a:lnTo>
                      <a:pt x="603" y="335"/>
                    </a:lnTo>
                    <a:lnTo>
                      <a:pt x="598" y="337"/>
                    </a:lnTo>
                    <a:lnTo>
                      <a:pt x="598" y="337"/>
                    </a:lnTo>
                    <a:lnTo>
                      <a:pt x="591" y="335"/>
                    </a:lnTo>
                    <a:lnTo>
                      <a:pt x="587" y="332"/>
                    </a:lnTo>
                    <a:lnTo>
                      <a:pt x="584" y="327"/>
                    </a:lnTo>
                    <a:lnTo>
                      <a:pt x="582" y="320"/>
                    </a:lnTo>
                    <a:lnTo>
                      <a:pt x="582" y="320"/>
                    </a:lnTo>
                    <a:lnTo>
                      <a:pt x="584" y="313"/>
                    </a:lnTo>
                    <a:lnTo>
                      <a:pt x="587" y="308"/>
                    </a:lnTo>
                    <a:lnTo>
                      <a:pt x="591" y="305"/>
                    </a:lnTo>
                    <a:lnTo>
                      <a:pt x="598" y="305"/>
                    </a:lnTo>
                    <a:lnTo>
                      <a:pt x="598" y="305"/>
                    </a:lnTo>
                    <a:close/>
                    <a:moveTo>
                      <a:pt x="540" y="305"/>
                    </a:moveTo>
                    <a:lnTo>
                      <a:pt x="540" y="305"/>
                    </a:lnTo>
                    <a:lnTo>
                      <a:pt x="540" y="305"/>
                    </a:lnTo>
                    <a:lnTo>
                      <a:pt x="545" y="305"/>
                    </a:lnTo>
                    <a:lnTo>
                      <a:pt x="550" y="308"/>
                    </a:lnTo>
                    <a:lnTo>
                      <a:pt x="553" y="313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3" y="327"/>
                    </a:lnTo>
                    <a:lnTo>
                      <a:pt x="550" y="332"/>
                    </a:lnTo>
                    <a:lnTo>
                      <a:pt x="545" y="335"/>
                    </a:lnTo>
                    <a:lnTo>
                      <a:pt x="540" y="337"/>
                    </a:lnTo>
                    <a:lnTo>
                      <a:pt x="540" y="337"/>
                    </a:lnTo>
                    <a:lnTo>
                      <a:pt x="533" y="335"/>
                    </a:lnTo>
                    <a:lnTo>
                      <a:pt x="528" y="332"/>
                    </a:lnTo>
                    <a:lnTo>
                      <a:pt x="524" y="327"/>
                    </a:lnTo>
                    <a:lnTo>
                      <a:pt x="524" y="320"/>
                    </a:lnTo>
                    <a:lnTo>
                      <a:pt x="524" y="320"/>
                    </a:lnTo>
                    <a:lnTo>
                      <a:pt x="524" y="313"/>
                    </a:lnTo>
                    <a:lnTo>
                      <a:pt x="528" y="308"/>
                    </a:lnTo>
                    <a:lnTo>
                      <a:pt x="533" y="305"/>
                    </a:lnTo>
                    <a:lnTo>
                      <a:pt x="540" y="305"/>
                    </a:lnTo>
                    <a:lnTo>
                      <a:pt x="540" y="305"/>
                    </a:lnTo>
                    <a:close/>
                    <a:moveTo>
                      <a:pt x="480" y="305"/>
                    </a:moveTo>
                    <a:lnTo>
                      <a:pt x="480" y="305"/>
                    </a:lnTo>
                    <a:lnTo>
                      <a:pt x="480" y="305"/>
                    </a:lnTo>
                    <a:lnTo>
                      <a:pt x="487" y="305"/>
                    </a:lnTo>
                    <a:lnTo>
                      <a:pt x="492" y="308"/>
                    </a:lnTo>
                    <a:lnTo>
                      <a:pt x="495" y="313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5" y="327"/>
                    </a:lnTo>
                    <a:lnTo>
                      <a:pt x="492" y="332"/>
                    </a:lnTo>
                    <a:lnTo>
                      <a:pt x="487" y="335"/>
                    </a:lnTo>
                    <a:lnTo>
                      <a:pt x="480" y="337"/>
                    </a:lnTo>
                    <a:lnTo>
                      <a:pt x="480" y="337"/>
                    </a:lnTo>
                    <a:lnTo>
                      <a:pt x="475" y="335"/>
                    </a:lnTo>
                    <a:lnTo>
                      <a:pt x="470" y="332"/>
                    </a:lnTo>
                    <a:lnTo>
                      <a:pt x="466" y="327"/>
                    </a:lnTo>
                    <a:lnTo>
                      <a:pt x="465" y="320"/>
                    </a:lnTo>
                    <a:lnTo>
                      <a:pt x="465" y="320"/>
                    </a:lnTo>
                    <a:lnTo>
                      <a:pt x="466" y="313"/>
                    </a:lnTo>
                    <a:lnTo>
                      <a:pt x="470" y="308"/>
                    </a:lnTo>
                    <a:lnTo>
                      <a:pt x="475" y="305"/>
                    </a:lnTo>
                    <a:lnTo>
                      <a:pt x="480" y="305"/>
                    </a:lnTo>
                    <a:lnTo>
                      <a:pt x="480" y="305"/>
                    </a:lnTo>
                    <a:close/>
                    <a:moveTo>
                      <a:pt x="422" y="305"/>
                    </a:moveTo>
                    <a:lnTo>
                      <a:pt x="422" y="305"/>
                    </a:lnTo>
                    <a:lnTo>
                      <a:pt x="422" y="305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7" y="320"/>
                    </a:lnTo>
                    <a:lnTo>
                      <a:pt x="437" y="320"/>
                    </a:lnTo>
                    <a:lnTo>
                      <a:pt x="437" y="327"/>
                    </a:lnTo>
                    <a:lnTo>
                      <a:pt x="434" y="332"/>
                    </a:lnTo>
                    <a:lnTo>
                      <a:pt x="429" y="335"/>
                    </a:lnTo>
                    <a:lnTo>
                      <a:pt x="422" y="337"/>
                    </a:lnTo>
                    <a:lnTo>
                      <a:pt x="422" y="337"/>
                    </a:lnTo>
                    <a:lnTo>
                      <a:pt x="417" y="335"/>
                    </a:lnTo>
                    <a:lnTo>
                      <a:pt x="412" y="332"/>
                    </a:lnTo>
                    <a:lnTo>
                      <a:pt x="408" y="327"/>
                    </a:lnTo>
                    <a:lnTo>
                      <a:pt x="407" y="320"/>
                    </a:lnTo>
                    <a:lnTo>
                      <a:pt x="407" y="320"/>
                    </a:lnTo>
                    <a:lnTo>
                      <a:pt x="408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2" y="305"/>
                    </a:lnTo>
                    <a:lnTo>
                      <a:pt x="422" y="305"/>
                    </a:lnTo>
                    <a:close/>
                    <a:moveTo>
                      <a:pt x="364" y="305"/>
                    </a:moveTo>
                    <a:lnTo>
                      <a:pt x="364" y="305"/>
                    </a:lnTo>
                    <a:lnTo>
                      <a:pt x="364" y="305"/>
                    </a:lnTo>
                    <a:lnTo>
                      <a:pt x="371" y="305"/>
                    </a:lnTo>
                    <a:lnTo>
                      <a:pt x="374" y="308"/>
                    </a:lnTo>
                    <a:lnTo>
                      <a:pt x="378" y="313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78" y="327"/>
                    </a:lnTo>
                    <a:lnTo>
                      <a:pt x="374" y="332"/>
                    </a:lnTo>
                    <a:lnTo>
                      <a:pt x="371" y="335"/>
                    </a:lnTo>
                    <a:lnTo>
                      <a:pt x="364" y="337"/>
                    </a:lnTo>
                    <a:lnTo>
                      <a:pt x="364" y="337"/>
                    </a:lnTo>
                    <a:lnTo>
                      <a:pt x="357" y="335"/>
                    </a:lnTo>
                    <a:lnTo>
                      <a:pt x="354" y="332"/>
                    </a:lnTo>
                    <a:lnTo>
                      <a:pt x="351" y="327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57" y="305"/>
                    </a:lnTo>
                    <a:lnTo>
                      <a:pt x="364" y="305"/>
                    </a:lnTo>
                    <a:lnTo>
                      <a:pt x="364" y="305"/>
                    </a:lnTo>
                    <a:close/>
                    <a:moveTo>
                      <a:pt x="306" y="305"/>
                    </a:moveTo>
                    <a:lnTo>
                      <a:pt x="306" y="305"/>
                    </a:lnTo>
                    <a:lnTo>
                      <a:pt x="306" y="305"/>
                    </a:lnTo>
                    <a:lnTo>
                      <a:pt x="311" y="305"/>
                    </a:lnTo>
                    <a:lnTo>
                      <a:pt x="317" y="308"/>
                    </a:lnTo>
                    <a:lnTo>
                      <a:pt x="320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0" y="327"/>
                    </a:lnTo>
                    <a:lnTo>
                      <a:pt x="317" y="332"/>
                    </a:lnTo>
                    <a:lnTo>
                      <a:pt x="311" y="335"/>
                    </a:lnTo>
                    <a:lnTo>
                      <a:pt x="306" y="337"/>
                    </a:lnTo>
                    <a:lnTo>
                      <a:pt x="306" y="337"/>
                    </a:lnTo>
                    <a:lnTo>
                      <a:pt x="300" y="335"/>
                    </a:lnTo>
                    <a:lnTo>
                      <a:pt x="294" y="332"/>
                    </a:lnTo>
                    <a:lnTo>
                      <a:pt x="291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1" y="313"/>
                    </a:lnTo>
                    <a:lnTo>
                      <a:pt x="294" y="308"/>
                    </a:lnTo>
                    <a:lnTo>
                      <a:pt x="300" y="305"/>
                    </a:lnTo>
                    <a:lnTo>
                      <a:pt x="306" y="305"/>
                    </a:lnTo>
                    <a:lnTo>
                      <a:pt x="306" y="305"/>
                    </a:lnTo>
                    <a:close/>
                    <a:moveTo>
                      <a:pt x="248" y="305"/>
                    </a:moveTo>
                    <a:lnTo>
                      <a:pt x="248" y="305"/>
                    </a:lnTo>
                    <a:lnTo>
                      <a:pt x="248" y="305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2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7"/>
                    </a:lnTo>
                    <a:lnTo>
                      <a:pt x="259" y="332"/>
                    </a:lnTo>
                    <a:lnTo>
                      <a:pt x="254" y="335"/>
                    </a:lnTo>
                    <a:lnTo>
                      <a:pt x="248" y="337"/>
                    </a:lnTo>
                    <a:lnTo>
                      <a:pt x="248" y="337"/>
                    </a:lnTo>
                    <a:lnTo>
                      <a:pt x="242" y="335"/>
                    </a:lnTo>
                    <a:lnTo>
                      <a:pt x="236" y="332"/>
                    </a:lnTo>
                    <a:lnTo>
                      <a:pt x="233" y="327"/>
                    </a:lnTo>
                    <a:lnTo>
                      <a:pt x="231" y="320"/>
                    </a:lnTo>
                    <a:lnTo>
                      <a:pt x="231" y="320"/>
                    </a:lnTo>
                    <a:lnTo>
                      <a:pt x="233" y="313"/>
                    </a:lnTo>
                    <a:lnTo>
                      <a:pt x="236" y="308"/>
                    </a:lnTo>
                    <a:lnTo>
                      <a:pt x="242" y="305"/>
                    </a:lnTo>
                    <a:lnTo>
                      <a:pt x="248" y="305"/>
                    </a:lnTo>
                    <a:lnTo>
                      <a:pt x="248" y="305"/>
                    </a:lnTo>
                    <a:close/>
                    <a:moveTo>
                      <a:pt x="189" y="305"/>
                    </a:moveTo>
                    <a:lnTo>
                      <a:pt x="189" y="305"/>
                    </a:lnTo>
                    <a:lnTo>
                      <a:pt x="189" y="305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6" y="335"/>
                    </a:lnTo>
                    <a:lnTo>
                      <a:pt x="189" y="337"/>
                    </a:lnTo>
                    <a:lnTo>
                      <a:pt x="189" y="337"/>
                    </a:lnTo>
                    <a:lnTo>
                      <a:pt x="184" y="335"/>
                    </a:lnTo>
                    <a:lnTo>
                      <a:pt x="179" y="332"/>
                    </a:lnTo>
                    <a:lnTo>
                      <a:pt x="175" y="327"/>
                    </a:lnTo>
                    <a:lnTo>
                      <a:pt x="173" y="320"/>
                    </a:lnTo>
                    <a:lnTo>
                      <a:pt x="173" y="320"/>
                    </a:lnTo>
                    <a:lnTo>
                      <a:pt x="175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89" y="305"/>
                    </a:lnTo>
                    <a:lnTo>
                      <a:pt x="189" y="305"/>
                    </a:lnTo>
                    <a:close/>
                    <a:moveTo>
                      <a:pt x="131" y="305"/>
                    </a:moveTo>
                    <a:lnTo>
                      <a:pt x="131" y="305"/>
                    </a:lnTo>
                    <a:lnTo>
                      <a:pt x="131" y="305"/>
                    </a:lnTo>
                    <a:lnTo>
                      <a:pt x="138" y="305"/>
                    </a:lnTo>
                    <a:lnTo>
                      <a:pt x="141" y="308"/>
                    </a:lnTo>
                    <a:lnTo>
                      <a:pt x="145" y="313"/>
                    </a:lnTo>
                    <a:lnTo>
                      <a:pt x="146" y="320"/>
                    </a:lnTo>
                    <a:lnTo>
                      <a:pt x="146" y="320"/>
                    </a:lnTo>
                    <a:lnTo>
                      <a:pt x="145" y="327"/>
                    </a:lnTo>
                    <a:lnTo>
                      <a:pt x="141" y="332"/>
                    </a:lnTo>
                    <a:lnTo>
                      <a:pt x="138" y="335"/>
                    </a:lnTo>
                    <a:lnTo>
                      <a:pt x="131" y="337"/>
                    </a:lnTo>
                    <a:lnTo>
                      <a:pt x="131" y="337"/>
                    </a:lnTo>
                    <a:lnTo>
                      <a:pt x="126" y="335"/>
                    </a:lnTo>
                    <a:lnTo>
                      <a:pt x="121" y="332"/>
                    </a:lnTo>
                    <a:lnTo>
                      <a:pt x="117" y="327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1" y="305"/>
                    </a:lnTo>
                    <a:lnTo>
                      <a:pt x="131" y="305"/>
                    </a:lnTo>
                    <a:close/>
                    <a:moveTo>
                      <a:pt x="73" y="305"/>
                    </a:moveTo>
                    <a:lnTo>
                      <a:pt x="73" y="305"/>
                    </a:lnTo>
                    <a:lnTo>
                      <a:pt x="73" y="305"/>
                    </a:lnTo>
                    <a:lnTo>
                      <a:pt x="78" y="305"/>
                    </a:lnTo>
                    <a:lnTo>
                      <a:pt x="83" y="308"/>
                    </a:lnTo>
                    <a:lnTo>
                      <a:pt x="87" y="313"/>
                    </a:lnTo>
                    <a:lnTo>
                      <a:pt x="88" y="320"/>
                    </a:lnTo>
                    <a:lnTo>
                      <a:pt x="88" y="320"/>
                    </a:lnTo>
                    <a:lnTo>
                      <a:pt x="87" y="327"/>
                    </a:lnTo>
                    <a:lnTo>
                      <a:pt x="83" y="332"/>
                    </a:lnTo>
                    <a:lnTo>
                      <a:pt x="78" y="335"/>
                    </a:lnTo>
                    <a:lnTo>
                      <a:pt x="73" y="337"/>
                    </a:lnTo>
                    <a:lnTo>
                      <a:pt x="73" y="337"/>
                    </a:lnTo>
                    <a:lnTo>
                      <a:pt x="66" y="335"/>
                    </a:lnTo>
                    <a:lnTo>
                      <a:pt x="61" y="332"/>
                    </a:lnTo>
                    <a:lnTo>
                      <a:pt x="58" y="327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58" y="313"/>
                    </a:lnTo>
                    <a:lnTo>
                      <a:pt x="61" y="308"/>
                    </a:lnTo>
                    <a:lnTo>
                      <a:pt x="66" y="305"/>
                    </a:lnTo>
                    <a:lnTo>
                      <a:pt x="73" y="305"/>
                    </a:lnTo>
                    <a:lnTo>
                      <a:pt x="73" y="305"/>
                    </a:lnTo>
                    <a:close/>
                    <a:moveTo>
                      <a:pt x="15" y="305"/>
                    </a:moveTo>
                    <a:lnTo>
                      <a:pt x="15" y="305"/>
                    </a:lnTo>
                    <a:lnTo>
                      <a:pt x="15" y="305"/>
                    </a:lnTo>
                    <a:lnTo>
                      <a:pt x="20" y="305"/>
                    </a:lnTo>
                    <a:lnTo>
                      <a:pt x="25" y="308"/>
                    </a:lnTo>
                    <a:lnTo>
                      <a:pt x="29" y="313"/>
                    </a:lnTo>
                    <a:lnTo>
                      <a:pt x="30" y="320"/>
                    </a:lnTo>
                    <a:lnTo>
                      <a:pt x="30" y="320"/>
                    </a:lnTo>
                    <a:lnTo>
                      <a:pt x="29" y="327"/>
                    </a:lnTo>
                    <a:lnTo>
                      <a:pt x="25" y="332"/>
                    </a:lnTo>
                    <a:lnTo>
                      <a:pt x="20" y="335"/>
                    </a:lnTo>
                    <a:lnTo>
                      <a:pt x="15" y="337"/>
                    </a:lnTo>
                    <a:lnTo>
                      <a:pt x="15" y="337"/>
                    </a:lnTo>
                    <a:lnTo>
                      <a:pt x="8" y="335"/>
                    </a:lnTo>
                    <a:lnTo>
                      <a:pt x="3" y="332"/>
                    </a:lnTo>
                    <a:lnTo>
                      <a:pt x="0" y="3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313"/>
                    </a:lnTo>
                    <a:lnTo>
                      <a:pt x="3" y="308"/>
                    </a:lnTo>
                    <a:lnTo>
                      <a:pt x="8" y="305"/>
                    </a:lnTo>
                    <a:lnTo>
                      <a:pt x="15" y="305"/>
                    </a:lnTo>
                    <a:lnTo>
                      <a:pt x="15" y="305"/>
                    </a:lnTo>
                    <a:close/>
                    <a:moveTo>
                      <a:pt x="1297" y="260"/>
                    </a:moveTo>
                    <a:lnTo>
                      <a:pt x="1297" y="260"/>
                    </a:lnTo>
                    <a:lnTo>
                      <a:pt x="1297" y="260"/>
                    </a:lnTo>
                    <a:lnTo>
                      <a:pt x="1303" y="262"/>
                    </a:lnTo>
                    <a:lnTo>
                      <a:pt x="1308" y="265"/>
                    </a:lnTo>
                    <a:lnTo>
                      <a:pt x="1311" y="270"/>
                    </a:lnTo>
                    <a:lnTo>
                      <a:pt x="1313" y="277"/>
                    </a:lnTo>
                    <a:lnTo>
                      <a:pt x="1313" y="277"/>
                    </a:lnTo>
                    <a:lnTo>
                      <a:pt x="1311" y="282"/>
                    </a:lnTo>
                    <a:lnTo>
                      <a:pt x="1308" y="287"/>
                    </a:lnTo>
                    <a:lnTo>
                      <a:pt x="1303" y="291"/>
                    </a:lnTo>
                    <a:lnTo>
                      <a:pt x="1297" y="293"/>
                    </a:lnTo>
                    <a:lnTo>
                      <a:pt x="1297" y="293"/>
                    </a:lnTo>
                    <a:lnTo>
                      <a:pt x="1291" y="291"/>
                    </a:lnTo>
                    <a:lnTo>
                      <a:pt x="1286" y="287"/>
                    </a:lnTo>
                    <a:lnTo>
                      <a:pt x="1282" y="282"/>
                    </a:lnTo>
                    <a:lnTo>
                      <a:pt x="1282" y="277"/>
                    </a:lnTo>
                    <a:lnTo>
                      <a:pt x="1282" y="277"/>
                    </a:lnTo>
                    <a:lnTo>
                      <a:pt x="1282" y="270"/>
                    </a:lnTo>
                    <a:lnTo>
                      <a:pt x="1286" y="265"/>
                    </a:lnTo>
                    <a:lnTo>
                      <a:pt x="1291" y="262"/>
                    </a:lnTo>
                    <a:lnTo>
                      <a:pt x="1297" y="260"/>
                    </a:lnTo>
                    <a:lnTo>
                      <a:pt x="1297" y="260"/>
                    </a:lnTo>
                    <a:close/>
                    <a:moveTo>
                      <a:pt x="1240" y="260"/>
                    </a:moveTo>
                    <a:lnTo>
                      <a:pt x="1240" y="260"/>
                    </a:lnTo>
                    <a:lnTo>
                      <a:pt x="1240" y="260"/>
                    </a:lnTo>
                    <a:lnTo>
                      <a:pt x="1245" y="262"/>
                    </a:lnTo>
                    <a:lnTo>
                      <a:pt x="1250" y="265"/>
                    </a:lnTo>
                    <a:lnTo>
                      <a:pt x="1253" y="270"/>
                    </a:lnTo>
                    <a:lnTo>
                      <a:pt x="1255" y="277"/>
                    </a:lnTo>
                    <a:lnTo>
                      <a:pt x="1255" y="277"/>
                    </a:lnTo>
                    <a:lnTo>
                      <a:pt x="1253" y="282"/>
                    </a:lnTo>
                    <a:lnTo>
                      <a:pt x="1250" y="287"/>
                    </a:lnTo>
                    <a:lnTo>
                      <a:pt x="1245" y="291"/>
                    </a:lnTo>
                    <a:lnTo>
                      <a:pt x="1240" y="293"/>
                    </a:lnTo>
                    <a:lnTo>
                      <a:pt x="1240" y="293"/>
                    </a:lnTo>
                    <a:lnTo>
                      <a:pt x="1233" y="291"/>
                    </a:lnTo>
                    <a:lnTo>
                      <a:pt x="1228" y="287"/>
                    </a:lnTo>
                    <a:lnTo>
                      <a:pt x="1224" y="282"/>
                    </a:lnTo>
                    <a:lnTo>
                      <a:pt x="1223" y="277"/>
                    </a:lnTo>
                    <a:lnTo>
                      <a:pt x="1223" y="277"/>
                    </a:lnTo>
                    <a:lnTo>
                      <a:pt x="1224" y="270"/>
                    </a:lnTo>
                    <a:lnTo>
                      <a:pt x="1228" y="265"/>
                    </a:lnTo>
                    <a:lnTo>
                      <a:pt x="1233" y="262"/>
                    </a:lnTo>
                    <a:lnTo>
                      <a:pt x="1240" y="260"/>
                    </a:lnTo>
                    <a:lnTo>
                      <a:pt x="1240" y="260"/>
                    </a:lnTo>
                    <a:close/>
                    <a:moveTo>
                      <a:pt x="1180" y="260"/>
                    </a:moveTo>
                    <a:lnTo>
                      <a:pt x="1180" y="260"/>
                    </a:lnTo>
                    <a:lnTo>
                      <a:pt x="1180" y="260"/>
                    </a:lnTo>
                    <a:lnTo>
                      <a:pt x="1187" y="262"/>
                    </a:lnTo>
                    <a:lnTo>
                      <a:pt x="1192" y="265"/>
                    </a:lnTo>
                    <a:lnTo>
                      <a:pt x="1195" y="270"/>
                    </a:lnTo>
                    <a:lnTo>
                      <a:pt x="1195" y="277"/>
                    </a:lnTo>
                    <a:lnTo>
                      <a:pt x="1195" y="277"/>
                    </a:lnTo>
                    <a:lnTo>
                      <a:pt x="1195" y="282"/>
                    </a:lnTo>
                    <a:lnTo>
                      <a:pt x="1192" y="287"/>
                    </a:lnTo>
                    <a:lnTo>
                      <a:pt x="1187" y="291"/>
                    </a:lnTo>
                    <a:lnTo>
                      <a:pt x="1180" y="293"/>
                    </a:lnTo>
                    <a:lnTo>
                      <a:pt x="1180" y="293"/>
                    </a:lnTo>
                    <a:lnTo>
                      <a:pt x="1175" y="291"/>
                    </a:lnTo>
                    <a:lnTo>
                      <a:pt x="1170" y="287"/>
                    </a:lnTo>
                    <a:lnTo>
                      <a:pt x="1166" y="282"/>
                    </a:lnTo>
                    <a:lnTo>
                      <a:pt x="1165" y="277"/>
                    </a:lnTo>
                    <a:lnTo>
                      <a:pt x="1165" y="277"/>
                    </a:lnTo>
                    <a:lnTo>
                      <a:pt x="1166" y="270"/>
                    </a:lnTo>
                    <a:lnTo>
                      <a:pt x="1170" y="265"/>
                    </a:lnTo>
                    <a:lnTo>
                      <a:pt x="1175" y="262"/>
                    </a:lnTo>
                    <a:lnTo>
                      <a:pt x="1180" y="260"/>
                    </a:lnTo>
                    <a:lnTo>
                      <a:pt x="1180" y="260"/>
                    </a:lnTo>
                    <a:close/>
                    <a:moveTo>
                      <a:pt x="1006" y="260"/>
                    </a:moveTo>
                    <a:lnTo>
                      <a:pt x="1006" y="260"/>
                    </a:lnTo>
                    <a:lnTo>
                      <a:pt x="1006" y="260"/>
                    </a:lnTo>
                    <a:lnTo>
                      <a:pt x="1011" y="262"/>
                    </a:lnTo>
                    <a:lnTo>
                      <a:pt x="1016" y="265"/>
                    </a:lnTo>
                    <a:lnTo>
                      <a:pt x="1020" y="270"/>
                    </a:lnTo>
                    <a:lnTo>
                      <a:pt x="1022" y="277"/>
                    </a:lnTo>
                    <a:lnTo>
                      <a:pt x="1022" y="277"/>
                    </a:lnTo>
                    <a:lnTo>
                      <a:pt x="1020" y="282"/>
                    </a:lnTo>
                    <a:lnTo>
                      <a:pt x="1016" y="287"/>
                    </a:lnTo>
                    <a:lnTo>
                      <a:pt x="1011" y="291"/>
                    </a:lnTo>
                    <a:lnTo>
                      <a:pt x="1006" y="293"/>
                    </a:lnTo>
                    <a:lnTo>
                      <a:pt x="1006" y="293"/>
                    </a:lnTo>
                    <a:lnTo>
                      <a:pt x="999" y="291"/>
                    </a:lnTo>
                    <a:lnTo>
                      <a:pt x="994" y="287"/>
                    </a:lnTo>
                    <a:lnTo>
                      <a:pt x="991" y="282"/>
                    </a:lnTo>
                    <a:lnTo>
                      <a:pt x="989" y="277"/>
                    </a:lnTo>
                    <a:lnTo>
                      <a:pt x="989" y="277"/>
                    </a:lnTo>
                    <a:lnTo>
                      <a:pt x="991" y="270"/>
                    </a:lnTo>
                    <a:lnTo>
                      <a:pt x="994" y="265"/>
                    </a:lnTo>
                    <a:lnTo>
                      <a:pt x="999" y="262"/>
                    </a:lnTo>
                    <a:lnTo>
                      <a:pt x="1006" y="260"/>
                    </a:lnTo>
                    <a:lnTo>
                      <a:pt x="1006" y="260"/>
                    </a:lnTo>
                    <a:close/>
                    <a:moveTo>
                      <a:pt x="947" y="260"/>
                    </a:moveTo>
                    <a:lnTo>
                      <a:pt x="947" y="260"/>
                    </a:lnTo>
                    <a:lnTo>
                      <a:pt x="947" y="260"/>
                    </a:lnTo>
                    <a:lnTo>
                      <a:pt x="953" y="262"/>
                    </a:lnTo>
                    <a:lnTo>
                      <a:pt x="959" y="265"/>
                    </a:lnTo>
                    <a:lnTo>
                      <a:pt x="962" y="270"/>
                    </a:lnTo>
                    <a:lnTo>
                      <a:pt x="962" y="277"/>
                    </a:lnTo>
                    <a:lnTo>
                      <a:pt x="962" y="277"/>
                    </a:lnTo>
                    <a:lnTo>
                      <a:pt x="962" y="282"/>
                    </a:lnTo>
                    <a:lnTo>
                      <a:pt x="959" y="287"/>
                    </a:lnTo>
                    <a:lnTo>
                      <a:pt x="953" y="291"/>
                    </a:lnTo>
                    <a:lnTo>
                      <a:pt x="947" y="293"/>
                    </a:lnTo>
                    <a:lnTo>
                      <a:pt x="947" y="293"/>
                    </a:lnTo>
                    <a:lnTo>
                      <a:pt x="942" y="291"/>
                    </a:lnTo>
                    <a:lnTo>
                      <a:pt x="936" y="287"/>
                    </a:lnTo>
                    <a:lnTo>
                      <a:pt x="933" y="282"/>
                    </a:lnTo>
                    <a:lnTo>
                      <a:pt x="931" y="277"/>
                    </a:lnTo>
                    <a:lnTo>
                      <a:pt x="931" y="277"/>
                    </a:lnTo>
                    <a:lnTo>
                      <a:pt x="933" y="270"/>
                    </a:lnTo>
                    <a:lnTo>
                      <a:pt x="936" y="265"/>
                    </a:lnTo>
                    <a:lnTo>
                      <a:pt x="942" y="262"/>
                    </a:lnTo>
                    <a:lnTo>
                      <a:pt x="947" y="260"/>
                    </a:lnTo>
                    <a:lnTo>
                      <a:pt x="947" y="260"/>
                    </a:lnTo>
                    <a:close/>
                    <a:moveTo>
                      <a:pt x="889" y="260"/>
                    </a:moveTo>
                    <a:lnTo>
                      <a:pt x="889" y="260"/>
                    </a:lnTo>
                    <a:lnTo>
                      <a:pt x="889" y="260"/>
                    </a:lnTo>
                    <a:lnTo>
                      <a:pt x="896" y="262"/>
                    </a:lnTo>
                    <a:lnTo>
                      <a:pt x="901" y="265"/>
                    </a:lnTo>
                    <a:lnTo>
                      <a:pt x="902" y="270"/>
                    </a:lnTo>
                    <a:lnTo>
                      <a:pt x="904" y="277"/>
                    </a:lnTo>
                    <a:lnTo>
                      <a:pt x="904" y="277"/>
                    </a:lnTo>
                    <a:lnTo>
                      <a:pt x="902" y="282"/>
                    </a:lnTo>
                    <a:lnTo>
                      <a:pt x="901" y="287"/>
                    </a:lnTo>
                    <a:lnTo>
                      <a:pt x="896" y="291"/>
                    </a:lnTo>
                    <a:lnTo>
                      <a:pt x="889" y="293"/>
                    </a:lnTo>
                    <a:lnTo>
                      <a:pt x="889" y="293"/>
                    </a:lnTo>
                    <a:lnTo>
                      <a:pt x="884" y="291"/>
                    </a:lnTo>
                    <a:lnTo>
                      <a:pt x="879" y="287"/>
                    </a:lnTo>
                    <a:lnTo>
                      <a:pt x="875" y="282"/>
                    </a:lnTo>
                    <a:lnTo>
                      <a:pt x="873" y="277"/>
                    </a:lnTo>
                    <a:lnTo>
                      <a:pt x="873" y="277"/>
                    </a:lnTo>
                    <a:lnTo>
                      <a:pt x="875" y="270"/>
                    </a:lnTo>
                    <a:lnTo>
                      <a:pt x="879" y="265"/>
                    </a:lnTo>
                    <a:lnTo>
                      <a:pt x="884" y="262"/>
                    </a:lnTo>
                    <a:lnTo>
                      <a:pt x="889" y="260"/>
                    </a:lnTo>
                    <a:lnTo>
                      <a:pt x="889" y="260"/>
                    </a:lnTo>
                    <a:close/>
                    <a:moveTo>
                      <a:pt x="831" y="260"/>
                    </a:moveTo>
                    <a:lnTo>
                      <a:pt x="831" y="260"/>
                    </a:lnTo>
                    <a:lnTo>
                      <a:pt x="831" y="260"/>
                    </a:lnTo>
                    <a:lnTo>
                      <a:pt x="836" y="262"/>
                    </a:lnTo>
                    <a:lnTo>
                      <a:pt x="841" y="265"/>
                    </a:lnTo>
                    <a:lnTo>
                      <a:pt x="844" y="270"/>
                    </a:lnTo>
                    <a:lnTo>
                      <a:pt x="846" y="277"/>
                    </a:lnTo>
                    <a:lnTo>
                      <a:pt x="846" y="277"/>
                    </a:lnTo>
                    <a:lnTo>
                      <a:pt x="844" y="282"/>
                    </a:lnTo>
                    <a:lnTo>
                      <a:pt x="841" y="287"/>
                    </a:lnTo>
                    <a:lnTo>
                      <a:pt x="836" y="291"/>
                    </a:lnTo>
                    <a:lnTo>
                      <a:pt x="831" y="293"/>
                    </a:lnTo>
                    <a:lnTo>
                      <a:pt x="831" y="293"/>
                    </a:lnTo>
                    <a:lnTo>
                      <a:pt x="824" y="291"/>
                    </a:lnTo>
                    <a:lnTo>
                      <a:pt x="819" y="287"/>
                    </a:lnTo>
                    <a:lnTo>
                      <a:pt x="816" y="282"/>
                    </a:lnTo>
                    <a:lnTo>
                      <a:pt x="816" y="277"/>
                    </a:lnTo>
                    <a:lnTo>
                      <a:pt x="816" y="277"/>
                    </a:lnTo>
                    <a:lnTo>
                      <a:pt x="816" y="270"/>
                    </a:lnTo>
                    <a:lnTo>
                      <a:pt x="819" y="265"/>
                    </a:lnTo>
                    <a:lnTo>
                      <a:pt x="824" y="262"/>
                    </a:lnTo>
                    <a:lnTo>
                      <a:pt x="831" y="260"/>
                    </a:lnTo>
                    <a:lnTo>
                      <a:pt x="831" y="260"/>
                    </a:lnTo>
                    <a:close/>
                    <a:moveTo>
                      <a:pt x="773" y="260"/>
                    </a:moveTo>
                    <a:lnTo>
                      <a:pt x="773" y="260"/>
                    </a:lnTo>
                    <a:lnTo>
                      <a:pt x="773" y="260"/>
                    </a:lnTo>
                    <a:lnTo>
                      <a:pt x="778" y="262"/>
                    </a:lnTo>
                    <a:lnTo>
                      <a:pt x="783" y="265"/>
                    </a:lnTo>
                    <a:lnTo>
                      <a:pt x="787" y="270"/>
                    </a:lnTo>
                    <a:lnTo>
                      <a:pt x="788" y="277"/>
                    </a:lnTo>
                    <a:lnTo>
                      <a:pt x="788" y="277"/>
                    </a:lnTo>
                    <a:lnTo>
                      <a:pt x="787" y="282"/>
                    </a:lnTo>
                    <a:lnTo>
                      <a:pt x="783" y="287"/>
                    </a:lnTo>
                    <a:lnTo>
                      <a:pt x="778" y="291"/>
                    </a:lnTo>
                    <a:lnTo>
                      <a:pt x="773" y="293"/>
                    </a:lnTo>
                    <a:lnTo>
                      <a:pt x="773" y="293"/>
                    </a:lnTo>
                    <a:lnTo>
                      <a:pt x="766" y="291"/>
                    </a:lnTo>
                    <a:lnTo>
                      <a:pt x="761" y="287"/>
                    </a:lnTo>
                    <a:lnTo>
                      <a:pt x="758" y="282"/>
                    </a:lnTo>
                    <a:lnTo>
                      <a:pt x="758" y="277"/>
                    </a:lnTo>
                    <a:lnTo>
                      <a:pt x="758" y="277"/>
                    </a:lnTo>
                    <a:lnTo>
                      <a:pt x="758" y="270"/>
                    </a:lnTo>
                    <a:lnTo>
                      <a:pt x="761" y="265"/>
                    </a:lnTo>
                    <a:lnTo>
                      <a:pt x="766" y="262"/>
                    </a:lnTo>
                    <a:lnTo>
                      <a:pt x="773" y="260"/>
                    </a:lnTo>
                    <a:lnTo>
                      <a:pt x="773" y="260"/>
                    </a:lnTo>
                    <a:close/>
                    <a:moveTo>
                      <a:pt x="713" y="260"/>
                    </a:moveTo>
                    <a:lnTo>
                      <a:pt x="713" y="260"/>
                    </a:lnTo>
                    <a:lnTo>
                      <a:pt x="713" y="260"/>
                    </a:lnTo>
                    <a:lnTo>
                      <a:pt x="720" y="262"/>
                    </a:lnTo>
                    <a:lnTo>
                      <a:pt x="725" y="265"/>
                    </a:lnTo>
                    <a:lnTo>
                      <a:pt x="729" y="270"/>
                    </a:lnTo>
                    <a:lnTo>
                      <a:pt x="729" y="277"/>
                    </a:lnTo>
                    <a:lnTo>
                      <a:pt x="729" y="277"/>
                    </a:lnTo>
                    <a:lnTo>
                      <a:pt x="729" y="282"/>
                    </a:lnTo>
                    <a:lnTo>
                      <a:pt x="725" y="287"/>
                    </a:lnTo>
                    <a:lnTo>
                      <a:pt x="720" y="291"/>
                    </a:lnTo>
                    <a:lnTo>
                      <a:pt x="713" y="293"/>
                    </a:lnTo>
                    <a:lnTo>
                      <a:pt x="713" y="293"/>
                    </a:lnTo>
                    <a:lnTo>
                      <a:pt x="708" y="291"/>
                    </a:lnTo>
                    <a:lnTo>
                      <a:pt x="703" y="287"/>
                    </a:lnTo>
                    <a:lnTo>
                      <a:pt x="700" y="282"/>
                    </a:lnTo>
                    <a:lnTo>
                      <a:pt x="698" y="277"/>
                    </a:lnTo>
                    <a:lnTo>
                      <a:pt x="698" y="277"/>
                    </a:lnTo>
                    <a:lnTo>
                      <a:pt x="700" y="270"/>
                    </a:lnTo>
                    <a:lnTo>
                      <a:pt x="703" y="265"/>
                    </a:lnTo>
                    <a:lnTo>
                      <a:pt x="708" y="262"/>
                    </a:lnTo>
                    <a:lnTo>
                      <a:pt x="713" y="260"/>
                    </a:lnTo>
                    <a:lnTo>
                      <a:pt x="713" y="260"/>
                    </a:lnTo>
                    <a:close/>
                    <a:moveTo>
                      <a:pt x="655" y="260"/>
                    </a:moveTo>
                    <a:lnTo>
                      <a:pt x="655" y="260"/>
                    </a:lnTo>
                    <a:lnTo>
                      <a:pt x="655" y="260"/>
                    </a:lnTo>
                    <a:lnTo>
                      <a:pt x="662" y="262"/>
                    </a:lnTo>
                    <a:lnTo>
                      <a:pt x="667" y="265"/>
                    </a:lnTo>
                    <a:lnTo>
                      <a:pt x="671" y="270"/>
                    </a:lnTo>
                    <a:lnTo>
                      <a:pt x="671" y="277"/>
                    </a:lnTo>
                    <a:lnTo>
                      <a:pt x="671" y="277"/>
                    </a:lnTo>
                    <a:lnTo>
                      <a:pt x="671" y="282"/>
                    </a:lnTo>
                    <a:lnTo>
                      <a:pt x="667" y="287"/>
                    </a:lnTo>
                    <a:lnTo>
                      <a:pt x="662" y="291"/>
                    </a:lnTo>
                    <a:lnTo>
                      <a:pt x="655" y="293"/>
                    </a:lnTo>
                    <a:lnTo>
                      <a:pt x="655" y="293"/>
                    </a:lnTo>
                    <a:lnTo>
                      <a:pt x="650" y="291"/>
                    </a:lnTo>
                    <a:lnTo>
                      <a:pt x="645" y="287"/>
                    </a:lnTo>
                    <a:lnTo>
                      <a:pt x="642" y="282"/>
                    </a:lnTo>
                    <a:lnTo>
                      <a:pt x="640" y="277"/>
                    </a:lnTo>
                    <a:lnTo>
                      <a:pt x="640" y="277"/>
                    </a:lnTo>
                    <a:lnTo>
                      <a:pt x="642" y="270"/>
                    </a:lnTo>
                    <a:lnTo>
                      <a:pt x="645" y="265"/>
                    </a:lnTo>
                    <a:lnTo>
                      <a:pt x="650" y="262"/>
                    </a:lnTo>
                    <a:lnTo>
                      <a:pt x="655" y="260"/>
                    </a:lnTo>
                    <a:lnTo>
                      <a:pt x="655" y="260"/>
                    </a:lnTo>
                    <a:close/>
                    <a:moveTo>
                      <a:pt x="598" y="260"/>
                    </a:moveTo>
                    <a:lnTo>
                      <a:pt x="598" y="260"/>
                    </a:lnTo>
                    <a:lnTo>
                      <a:pt x="598" y="260"/>
                    </a:lnTo>
                    <a:lnTo>
                      <a:pt x="603" y="262"/>
                    </a:lnTo>
                    <a:lnTo>
                      <a:pt x="608" y="265"/>
                    </a:lnTo>
                    <a:lnTo>
                      <a:pt x="611" y="270"/>
                    </a:lnTo>
                    <a:lnTo>
                      <a:pt x="613" y="277"/>
                    </a:lnTo>
                    <a:lnTo>
                      <a:pt x="613" y="277"/>
                    </a:lnTo>
                    <a:lnTo>
                      <a:pt x="611" y="282"/>
                    </a:lnTo>
                    <a:lnTo>
                      <a:pt x="608" y="287"/>
                    </a:lnTo>
                    <a:lnTo>
                      <a:pt x="603" y="291"/>
                    </a:lnTo>
                    <a:lnTo>
                      <a:pt x="598" y="293"/>
                    </a:lnTo>
                    <a:lnTo>
                      <a:pt x="598" y="293"/>
                    </a:lnTo>
                    <a:lnTo>
                      <a:pt x="591" y="291"/>
                    </a:lnTo>
                    <a:lnTo>
                      <a:pt x="587" y="287"/>
                    </a:lnTo>
                    <a:lnTo>
                      <a:pt x="584" y="282"/>
                    </a:lnTo>
                    <a:lnTo>
                      <a:pt x="582" y="277"/>
                    </a:lnTo>
                    <a:lnTo>
                      <a:pt x="582" y="277"/>
                    </a:lnTo>
                    <a:lnTo>
                      <a:pt x="584" y="270"/>
                    </a:lnTo>
                    <a:lnTo>
                      <a:pt x="587" y="265"/>
                    </a:lnTo>
                    <a:lnTo>
                      <a:pt x="591" y="262"/>
                    </a:lnTo>
                    <a:lnTo>
                      <a:pt x="598" y="260"/>
                    </a:lnTo>
                    <a:lnTo>
                      <a:pt x="598" y="260"/>
                    </a:lnTo>
                    <a:close/>
                    <a:moveTo>
                      <a:pt x="540" y="260"/>
                    </a:moveTo>
                    <a:lnTo>
                      <a:pt x="540" y="260"/>
                    </a:lnTo>
                    <a:lnTo>
                      <a:pt x="540" y="260"/>
                    </a:lnTo>
                    <a:lnTo>
                      <a:pt x="545" y="262"/>
                    </a:lnTo>
                    <a:lnTo>
                      <a:pt x="550" y="265"/>
                    </a:lnTo>
                    <a:lnTo>
                      <a:pt x="553" y="270"/>
                    </a:lnTo>
                    <a:lnTo>
                      <a:pt x="555" y="277"/>
                    </a:lnTo>
                    <a:lnTo>
                      <a:pt x="555" y="277"/>
                    </a:lnTo>
                    <a:lnTo>
                      <a:pt x="553" y="282"/>
                    </a:lnTo>
                    <a:lnTo>
                      <a:pt x="550" y="287"/>
                    </a:lnTo>
                    <a:lnTo>
                      <a:pt x="545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1"/>
                    </a:lnTo>
                    <a:lnTo>
                      <a:pt x="528" y="287"/>
                    </a:lnTo>
                    <a:lnTo>
                      <a:pt x="524" y="282"/>
                    </a:lnTo>
                    <a:lnTo>
                      <a:pt x="524" y="277"/>
                    </a:lnTo>
                    <a:lnTo>
                      <a:pt x="524" y="277"/>
                    </a:lnTo>
                    <a:lnTo>
                      <a:pt x="524" y="270"/>
                    </a:lnTo>
                    <a:lnTo>
                      <a:pt x="528" y="265"/>
                    </a:lnTo>
                    <a:lnTo>
                      <a:pt x="533" y="262"/>
                    </a:lnTo>
                    <a:lnTo>
                      <a:pt x="540" y="260"/>
                    </a:lnTo>
                    <a:lnTo>
                      <a:pt x="540" y="260"/>
                    </a:lnTo>
                    <a:close/>
                    <a:moveTo>
                      <a:pt x="480" y="260"/>
                    </a:moveTo>
                    <a:lnTo>
                      <a:pt x="480" y="260"/>
                    </a:lnTo>
                    <a:lnTo>
                      <a:pt x="480" y="260"/>
                    </a:lnTo>
                    <a:lnTo>
                      <a:pt x="487" y="262"/>
                    </a:lnTo>
                    <a:lnTo>
                      <a:pt x="492" y="265"/>
                    </a:lnTo>
                    <a:lnTo>
                      <a:pt x="495" y="270"/>
                    </a:lnTo>
                    <a:lnTo>
                      <a:pt x="497" y="277"/>
                    </a:lnTo>
                    <a:lnTo>
                      <a:pt x="497" y="277"/>
                    </a:lnTo>
                    <a:lnTo>
                      <a:pt x="495" y="282"/>
                    </a:lnTo>
                    <a:lnTo>
                      <a:pt x="492" y="287"/>
                    </a:lnTo>
                    <a:lnTo>
                      <a:pt x="487" y="291"/>
                    </a:lnTo>
                    <a:lnTo>
                      <a:pt x="480" y="293"/>
                    </a:lnTo>
                    <a:lnTo>
                      <a:pt x="480" y="293"/>
                    </a:lnTo>
                    <a:lnTo>
                      <a:pt x="475" y="291"/>
                    </a:lnTo>
                    <a:lnTo>
                      <a:pt x="470" y="287"/>
                    </a:lnTo>
                    <a:lnTo>
                      <a:pt x="466" y="282"/>
                    </a:lnTo>
                    <a:lnTo>
                      <a:pt x="465" y="277"/>
                    </a:lnTo>
                    <a:lnTo>
                      <a:pt x="465" y="277"/>
                    </a:lnTo>
                    <a:lnTo>
                      <a:pt x="466" y="270"/>
                    </a:lnTo>
                    <a:lnTo>
                      <a:pt x="470" y="265"/>
                    </a:lnTo>
                    <a:lnTo>
                      <a:pt x="475" y="262"/>
                    </a:lnTo>
                    <a:lnTo>
                      <a:pt x="480" y="260"/>
                    </a:lnTo>
                    <a:lnTo>
                      <a:pt x="480" y="260"/>
                    </a:lnTo>
                    <a:close/>
                    <a:moveTo>
                      <a:pt x="422" y="260"/>
                    </a:moveTo>
                    <a:lnTo>
                      <a:pt x="422" y="260"/>
                    </a:lnTo>
                    <a:lnTo>
                      <a:pt x="422" y="260"/>
                    </a:lnTo>
                    <a:lnTo>
                      <a:pt x="429" y="262"/>
                    </a:lnTo>
                    <a:lnTo>
                      <a:pt x="434" y="265"/>
                    </a:lnTo>
                    <a:lnTo>
                      <a:pt x="437" y="270"/>
                    </a:lnTo>
                    <a:lnTo>
                      <a:pt x="437" y="277"/>
                    </a:lnTo>
                    <a:lnTo>
                      <a:pt x="437" y="277"/>
                    </a:lnTo>
                    <a:lnTo>
                      <a:pt x="437" y="282"/>
                    </a:lnTo>
                    <a:lnTo>
                      <a:pt x="434" y="287"/>
                    </a:lnTo>
                    <a:lnTo>
                      <a:pt x="429" y="291"/>
                    </a:lnTo>
                    <a:lnTo>
                      <a:pt x="422" y="293"/>
                    </a:lnTo>
                    <a:lnTo>
                      <a:pt x="422" y="293"/>
                    </a:lnTo>
                    <a:lnTo>
                      <a:pt x="417" y="291"/>
                    </a:lnTo>
                    <a:lnTo>
                      <a:pt x="412" y="287"/>
                    </a:lnTo>
                    <a:lnTo>
                      <a:pt x="408" y="282"/>
                    </a:lnTo>
                    <a:lnTo>
                      <a:pt x="407" y="277"/>
                    </a:lnTo>
                    <a:lnTo>
                      <a:pt x="407" y="277"/>
                    </a:lnTo>
                    <a:lnTo>
                      <a:pt x="408" y="270"/>
                    </a:lnTo>
                    <a:lnTo>
                      <a:pt x="412" y="265"/>
                    </a:lnTo>
                    <a:lnTo>
                      <a:pt x="417" y="262"/>
                    </a:lnTo>
                    <a:lnTo>
                      <a:pt x="422" y="260"/>
                    </a:lnTo>
                    <a:lnTo>
                      <a:pt x="422" y="260"/>
                    </a:lnTo>
                    <a:close/>
                    <a:moveTo>
                      <a:pt x="364" y="260"/>
                    </a:moveTo>
                    <a:lnTo>
                      <a:pt x="364" y="260"/>
                    </a:lnTo>
                    <a:lnTo>
                      <a:pt x="364" y="260"/>
                    </a:lnTo>
                    <a:lnTo>
                      <a:pt x="371" y="262"/>
                    </a:lnTo>
                    <a:lnTo>
                      <a:pt x="374" y="265"/>
                    </a:lnTo>
                    <a:lnTo>
                      <a:pt x="378" y="270"/>
                    </a:lnTo>
                    <a:lnTo>
                      <a:pt x="380" y="277"/>
                    </a:lnTo>
                    <a:lnTo>
                      <a:pt x="380" y="277"/>
                    </a:lnTo>
                    <a:lnTo>
                      <a:pt x="378" y="282"/>
                    </a:lnTo>
                    <a:lnTo>
                      <a:pt x="374" y="287"/>
                    </a:lnTo>
                    <a:lnTo>
                      <a:pt x="371" y="291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7" y="291"/>
                    </a:lnTo>
                    <a:lnTo>
                      <a:pt x="354" y="287"/>
                    </a:lnTo>
                    <a:lnTo>
                      <a:pt x="351" y="282"/>
                    </a:lnTo>
                    <a:lnTo>
                      <a:pt x="349" y="277"/>
                    </a:lnTo>
                    <a:lnTo>
                      <a:pt x="349" y="277"/>
                    </a:lnTo>
                    <a:lnTo>
                      <a:pt x="351" y="270"/>
                    </a:lnTo>
                    <a:lnTo>
                      <a:pt x="354" y="265"/>
                    </a:lnTo>
                    <a:lnTo>
                      <a:pt x="357" y="262"/>
                    </a:lnTo>
                    <a:lnTo>
                      <a:pt x="364" y="260"/>
                    </a:lnTo>
                    <a:lnTo>
                      <a:pt x="364" y="260"/>
                    </a:lnTo>
                    <a:close/>
                    <a:moveTo>
                      <a:pt x="306" y="260"/>
                    </a:moveTo>
                    <a:lnTo>
                      <a:pt x="306" y="260"/>
                    </a:lnTo>
                    <a:lnTo>
                      <a:pt x="306" y="260"/>
                    </a:lnTo>
                    <a:lnTo>
                      <a:pt x="311" y="262"/>
                    </a:lnTo>
                    <a:lnTo>
                      <a:pt x="317" y="265"/>
                    </a:lnTo>
                    <a:lnTo>
                      <a:pt x="320" y="270"/>
                    </a:lnTo>
                    <a:lnTo>
                      <a:pt x="322" y="277"/>
                    </a:lnTo>
                    <a:lnTo>
                      <a:pt x="322" y="277"/>
                    </a:lnTo>
                    <a:lnTo>
                      <a:pt x="320" y="282"/>
                    </a:lnTo>
                    <a:lnTo>
                      <a:pt x="317" y="287"/>
                    </a:lnTo>
                    <a:lnTo>
                      <a:pt x="311" y="291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0" y="291"/>
                    </a:lnTo>
                    <a:lnTo>
                      <a:pt x="294" y="287"/>
                    </a:lnTo>
                    <a:lnTo>
                      <a:pt x="291" y="282"/>
                    </a:lnTo>
                    <a:lnTo>
                      <a:pt x="291" y="277"/>
                    </a:lnTo>
                    <a:lnTo>
                      <a:pt x="291" y="277"/>
                    </a:lnTo>
                    <a:lnTo>
                      <a:pt x="291" y="270"/>
                    </a:lnTo>
                    <a:lnTo>
                      <a:pt x="294" y="265"/>
                    </a:lnTo>
                    <a:lnTo>
                      <a:pt x="300" y="262"/>
                    </a:lnTo>
                    <a:lnTo>
                      <a:pt x="306" y="260"/>
                    </a:lnTo>
                    <a:lnTo>
                      <a:pt x="306" y="260"/>
                    </a:lnTo>
                    <a:close/>
                    <a:moveTo>
                      <a:pt x="248" y="260"/>
                    </a:moveTo>
                    <a:lnTo>
                      <a:pt x="248" y="260"/>
                    </a:lnTo>
                    <a:lnTo>
                      <a:pt x="248" y="260"/>
                    </a:lnTo>
                    <a:lnTo>
                      <a:pt x="254" y="262"/>
                    </a:lnTo>
                    <a:lnTo>
                      <a:pt x="259" y="265"/>
                    </a:lnTo>
                    <a:lnTo>
                      <a:pt x="262" y="270"/>
                    </a:lnTo>
                    <a:lnTo>
                      <a:pt x="264" y="277"/>
                    </a:lnTo>
                    <a:lnTo>
                      <a:pt x="264" y="277"/>
                    </a:lnTo>
                    <a:lnTo>
                      <a:pt x="262" y="282"/>
                    </a:lnTo>
                    <a:lnTo>
                      <a:pt x="259" y="287"/>
                    </a:lnTo>
                    <a:lnTo>
                      <a:pt x="254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2" y="291"/>
                    </a:lnTo>
                    <a:lnTo>
                      <a:pt x="236" y="287"/>
                    </a:lnTo>
                    <a:lnTo>
                      <a:pt x="233" y="282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3" y="270"/>
                    </a:lnTo>
                    <a:lnTo>
                      <a:pt x="236" y="265"/>
                    </a:lnTo>
                    <a:lnTo>
                      <a:pt x="242" y="262"/>
                    </a:lnTo>
                    <a:lnTo>
                      <a:pt x="248" y="260"/>
                    </a:lnTo>
                    <a:lnTo>
                      <a:pt x="248" y="260"/>
                    </a:lnTo>
                    <a:close/>
                    <a:moveTo>
                      <a:pt x="189" y="260"/>
                    </a:moveTo>
                    <a:lnTo>
                      <a:pt x="189" y="260"/>
                    </a:lnTo>
                    <a:lnTo>
                      <a:pt x="189" y="260"/>
                    </a:lnTo>
                    <a:lnTo>
                      <a:pt x="196" y="262"/>
                    </a:lnTo>
                    <a:lnTo>
                      <a:pt x="201" y="265"/>
                    </a:lnTo>
                    <a:lnTo>
                      <a:pt x="204" y="270"/>
                    </a:lnTo>
                    <a:lnTo>
                      <a:pt x="204" y="277"/>
                    </a:lnTo>
                    <a:lnTo>
                      <a:pt x="204" y="277"/>
                    </a:lnTo>
                    <a:lnTo>
                      <a:pt x="204" y="282"/>
                    </a:lnTo>
                    <a:lnTo>
                      <a:pt x="201" y="287"/>
                    </a:lnTo>
                    <a:lnTo>
                      <a:pt x="196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9" y="287"/>
                    </a:lnTo>
                    <a:lnTo>
                      <a:pt x="175" y="282"/>
                    </a:lnTo>
                    <a:lnTo>
                      <a:pt x="173" y="277"/>
                    </a:lnTo>
                    <a:lnTo>
                      <a:pt x="173" y="277"/>
                    </a:lnTo>
                    <a:lnTo>
                      <a:pt x="175" y="270"/>
                    </a:lnTo>
                    <a:lnTo>
                      <a:pt x="179" y="265"/>
                    </a:lnTo>
                    <a:lnTo>
                      <a:pt x="184" y="262"/>
                    </a:lnTo>
                    <a:lnTo>
                      <a:pt x="189" y="260"/>
                    </a:lnTo>
                    <a:lnTo>
                      <a:pt x="189" y="260"/>
                    </a:lnTo>
                    <a:close/>
                    <a:moveTo>
                      <a:pt x="131" y="260"/>
                    </a:moveTo>
                    <a:lnTo>
                      <a:pt x="131" y="260"/>
                    </a:lnTo>
                    <a:lnTo>
                      <a:pt x="131" y="260"/>
                    </a:lnTo>
                    <a:lnTo>
                      <a:pt x="138" y="262"/>
                    </a:lnTo>
                    <a:lnTo>
                      <a:pt x="141" y="265"/>
                    </a:lnTo>
                    <a:lnTo>
                      <a:pt x="145" y="270"/>
                    </a:lnTo>
                    <a:lnTo>
                      <a:pt x="146" y="277"/>
                    </a:lnTo>
                    <a:lnTo>
                      <a:pt x="146" y="277"/>
                    </a:lnTo>
                    <a:lnTo>
                      <a:pt x="145" y="282"/>
                    </a:lnTo>
                    <a:lnTo>
                      <a:pt x="141" y="287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1" y="287"/>
                    </a:lnTo>
                    <a:lnTo>
                      <a:pt x="117" y="282"/>
                    </a:lnTo>
                    <a:lnTo>
                      <a:pt x="116" y="277"/>
                    </a:lnTo>
                    <a:lnTo>
                      <a:pt x="116" y="277"/>
                    </a:lnTo>
                    <a:lnTo>
                      <a:pt x="117" y="270"/>
                    </a:lnTo>
                    <a:lnTo>
                      <a:pt x="121" y="265"/>
                    </a:lnTo>
                    <a:lnTo>
                      <a:pt x="126" y="262"/>
                    </a:lnTo>
                    <a:lnTo>
                      <a:pt x="131" y="260"/>
                    </a:lnTo>
                    <a:lnTo>
                      <a:pt x="131" y="260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78" y="262"/>
                    </a:lnTo>
                    <a:lnTo>
                      <a:pt x="83" y="265"/>
                    </a:lnTo>
                    <a:lnTo>
                      <a:pt x="87" y="270"/>
                    </a:lnTo>
                    <a:lnTo>
                      <a:pt x="88" y="277"/>
                    </a:lnTo>
                    <a:lnTo>
                      <a:pt x="88" y="277"/>
                    </a:lnTo>
                    <a:lnTo>
                      <a:pt x="87" y="282"/>
                    </a:lnTo>
                    <a:lnTo>
                      <a:pt x="83" y="287"/>
                    </a:lnTo>
                    <a:lnTo>
                      <a:pt x="78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6" y="291"/>
                    </a:lnTo>
                    <a:lnTo>
                      <a:pt x="61" y="287"/>
                    </a:lnTo>
                    <a:lnTo>
                      <a:pt x="58" y="282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0"/>
                    </a:lnTo>
                    <a:lnTo>
                      <a:pt x="61" y="265"/>
                    </a:lnTo>
                    <a:lnTo>
                      <a:pt x="66" y="262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15" y="260"/>
                    </a:moveTo>
                    <a:lnTo>
                      <a:pt x="15" y="260"/>
                    </a:lnTo>
                    <a:lnTo>
                      <a:pt x="15" y="260"/>
                    </a:lnTo>
                    <a:lnTo>
                      <a:pt x="20" y="262"/>
                    </a:lnTo>
                    <a:lnTo>
                      <a:pt x="25" y="265"/>
                    </a:lnTo>
                    <a:lnTo>
                      <a:pt x="29" y="270"/>
                    </a:lnTo>
                    <a:lnTo>
                      <a:pt x="30" y="277"/>
                    </a:lnTo>
                    <a:lnTo>
                      <a:pt x="30" y="277"/>
                    </a:lnTo>
                    <a:lnTo>
                      <a:pt x="29" y="282"/>
                    </a:lnTo>
                    <a:lnTo>
                      <a:pt x="25" y="287"/>
                    </a:lnTo>
                    <a:lnTo>
                      <a:pt x="20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8" y="291"/>
                    </a:lnTo>
                    <a:lnTo>
                      <a:pt x="3" y="287"/>
                    </a:lnTo>
                    <a:lnTo>
                      <a:pt x="0" y="282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70"/>
                    </a:lnTo>
                    <a:lnTo>
                      <a:pt x="3" y="265"/>
                    </a:lnTo>
                    <a:lnTo>
                      <a:pt x="8" y="262"/>
                    </a:lnTo>
                    <a:lnTo>
                      <a:pt x="15" y="260"/>
                    </a:lnTo>
                    <a:lnTo>
                      <a:pt x="15" y="260"/>
                    </a:lnTo>
                    <a:close/>
                    <a:moveTo>
                      <a:pt x="1297" y="218"/>
                    </a:moveTo>
                    <a:lnTo>
                      <a:pt x="1297" y="218"/>
                    </a:lnTo>
                    <a:lnTo>
                      <a:pt x="1297" y="218"/>
                    </a:lnTo>
                    <a:lnTo>
                      <a:pt x="1303" y="218"/>
                    </a:lnTo>
                    <a:lnTo>
                      <a:pt x="1308" y="221"/>
                    </a:lnTo>
                    <a:lnTo>
                      <a:pt x="1311" y="226"/>
                    </a:lnTo>
                    <a:lnTo>
                      <a:pt x="1313" y="233"/>
                    </a:lnTo>
                    <a:lnTo>
                      <a:pt x="1313" y="233"/>
                    </a:lnTo>
                    <a:lnTo>
                      <a:pt x="1311" y="240"/>
                    </a:lnTo>
                    <a:lnTo>
                      <a:pt x="1308" y="245"/>
                    </a:lnTo>
                    <a:lnTo>
                      <a:pt x="1303" y="248"/>
                    </a:lnTo>
                    <a:lnTo>
                      <a:pt x="1297" y="250"/>
                    </a:lnTo>
                    <a:lnTo>
                      <a:pt x="1297" y="250"/>
                    </a:lnTo>
                    <a:lnTo>
                      <a:pt x="1291" y="248"/>
                    </a:lnTo>
                    <a:lnTo>
                      <a:pt x="1286" y="245"/>
                    </a:lnTo>
                    <a:lnTo>
                      <a:pt x="1282" y="240"/>
                    </a:lnTo>
                    <a:lnTo>
                      <a:pt x="1282" y="233"/>
                    </a:lnTo>
                    <a:lnTo>
                      <a:pt x="1282" y="233"/>
                    </a:lnTo>
                    <a:lnTo>
                      <a:pt x="1282" y="226"/>
                    </a:lnTo>
                    <a:lnTo>
                      <a:pt x="1286" y="221"/>
                    </a:lnTo>
                    <a:lnTo>
                      <a:pt x="1291" y="218"/>
                    </a:lnTo>
                    <a:lnTo>
                      <a:pt x="1297" y="218"/>
                    </a:lnTo>
                    <a:lnTo>
                      <a:pt x="1297" y="218"/>
                    </a:lnTo>
                    <a:close/>
                    <a:moveTo>
                      <a:pt x="1240" y="218"/>
                    </a:moveTo>
                    <a:lnTo>
                      <a:pt x="1240" y="218"/>
                    </a:lnTo>
                    <a:lnTo>
                      <a:pt x="1240" y="218"/>
                    </a:lnTo>
                    <a:lnTo>
                      <a:pt x="1245" y="218"/>
                    </a:lnTo>
                    <a:lnTo>
                      <a:pt x="1250" y="221"/>
                    </a:lnTo>
                    <a:lnTo>
                      <a:pt x="1253" y="226"/>
                    </a:lnTo>
                    <a:lnTo>
                      <a:pt x="1255" y="233"/>
                    </a:lnTo>
                    <a:lnTo>
                      <a:pt x="1255" y="233"/>
                    </a:lnTo>
                    <a:lnTo>
                      <a:pt x="1253" y="240"/>
                    </a:lnTo>
                    <a:lnTo>
                      <a:pt x="1250" y="245"/>
                    </a:lnTo>
                    <a:lnTo>
                      <a:pt x="1245" y="248"/>
                    </a:lnTo>
                    <a:lnTo>
                      <a:pt x="1240" y="250"/>
                    </a:lnTo>
                    <a:lnTo>
                      <a:pt x="1240" y="250"/>
                    </a:lnTo>
                    <a:lnTo>
                      <a:pt x="1233" y="248"/>
                    </a:lnTo>
                    <a:lnTo>
                      <a:pt x="1228" y="245"/>
                    </a:lnTo>
                    <a:lnTo>
                      <a:pt x="1224" y="240"/>
                    </a:lnTo>
                    <a:lnTo>
                      <a:pt x="1223" y="233"/>
                    </a:lnTo>
                    <a:lnTo>
                      <a:pt x="1223" y="233"/>
                    </a:lnTo>
                    <a:lnTo>
                      <a:pt x="1224" y="226"/>
                    </a:lnTo>
                    <a:lnTo>
                      <a:pt x="1228" y="221"/>
                    </a:lnTo>
                    <a:lnTo>
                      <a:pt x="1233" y="218"/>
                    </a:lnTo>
                    <a:lnTo>
                      <a:pt x="1240" y="218"/>
                    </a:lnTo>
                    <a:lnTo>
                      <a:pt x="1240" y="218"/>
                    </a:lnTo>
                    <a:close/>
                    <a:moveTo>
                      <a:pt x="1180" y="218"/>
                    </a:moveTo>
                    <a:lnTo>
                      <a:pt x="1180" y="218"/>
                    </a:lnTo>
                    <a:lnTo>
                      <a:pt x="1180" y="218"/>
                    </a:lnTo>
                    <a:lnTo>
                      <a:pt x="1187" y="218"/>
                    </a:lnTo>
                    <a:lnTo>
                      <a:pt x="1192" y="221"/>
                    </a:lnTo>
                    <a:lnTo>
                      <a:pt x="1195" y="226"/>
                    </a:lnTo>
                    <a:lnTo>
                      <a:pt x="1195" y="233"/>
                    </a:lnTo>
                    <a:lnTo>
                      <a:pt x="1195" y="233"/>
                    </a:lnTo>
                    <a:lnTo>
                      <a:pt x="1195" y="240"/>
                    </a:lnTo>
                    <a:lnTo>
                      <a:pt x="1192" y="245"/>
                    </a:lnTo>
                    <a:lnTo>
                      <a:pt x="1187" y="248"/>
                    </a:lnTo>
                    <a:lnTo>
                      <a:pt x="1180" y="250"/>
                    </a:lnTo>
                    <a:lnTo>
                      <a:pt x="1180" y="250"/>
                    </a:lnTo>
                    <a:lnTo>
                      <a:pt x="1175" y="248"/>
                    </a:lnTo>
                    <a:lnTo>
                      <a:pt x="1170" y="245"/>
                    </a:lnTo>
                    <a:lnTo>
                      <a:pt x="1166" y="240"/>
                    </a:lnTo>
                    <a:lnTo>
                      <a:pt x="1165" y="233"/>
                    </a:lnTo>
                    <a:lnTo>
                      <a:pt x="1165" y="233"/>
                    </a:lnTo>
                    <a:lnTo>
                      <a:pt x="1166" y="226"/>
                    </a:lnTo>
                    <a:lnTo>
                      <a:pt x="1170" y="221"/>
                    </a:lnTo>
                    <a:lnTo>
                      <a:pt x="1175" y="218"/>
                    </a:lnTo>
                    <a:lnTo>
                      <a:pt x="1180" y="218"/>
                    </a:lnTo>
                    <a:lnTo>
                      <a:pt x="1180" y="218"/>
                    </a:lnTo>
                    <a:close/>
                    <a:moveTo>
                      <a:pt x="1122" y="218"/>
                    </a:moveTo>
                    <a:lnTo>
                      <a:pt x="1122" y="218"/>
                    </a:lnTo>
                    <a:lnTo>
                      <a:pt x="1122" y="218"/>
                    </a:lnTo>
                    <a:lnTo>
                      <a:pt x="1129" y="218"/>
                    </a:lnTo>
                    <a:lnTo>
                      <a:pt x="1132" y="221"/>
                    </a:lnTo>
                    <a:lnTo>
                      <a:pt x="1136" y="226"/>
                    </a:lnTo>
                    <a:lnTo>
                      <a:pt x="1137" y="233"/>
                    </a:lnTo>
                    <a:lnTo>
                      <a:pt x="1137" y="233"/>
                    </a:lnTo>
                    <a:lnTo>
                      <a:pt x="1136" y="240"/>
                    </a:lnTo>
                    <a:lnTo>
                      <a:pt x="1132" y="245"/>
                    </a:lnTo>
                    <a:lnTo>
                      <a:pt x="1129" y="248"/>
                    </a:lnTo>
                    <a:lnTo>
                      <a:pt x="1122" y="250"/>
                    </a:lnTo>
                    <a:lnTo>
                      <a:pt x="1122" y="250"/>
                    </a:lnTo>
                    <a:lnTo>
                      <a:pt x="1117" y="248"/>
                    </a:lnTo>
                    <a:lnTo>
                      <a:pt x="1112" y="245"/>
                    </a:lnTo>
                    <a:lnTo>
                      <a:pt x="1108" y="240"/>
                    </a:lnTo>
                    <a:lnTo>
                      <a:pt x="1107" y="233"/>
                    </a:lnTo>
                    <a:lnTo>
                      <a:pt x="1107" y="233"/>
                    </a:lnTo>
                    <a:lnTo>
                      <a:pt x="1108" y="226"/>
                    </a:lnTo>
                    <a:lnTo>
                      <a:pt x="1112" y="221"/>
                    </a:lnTo>
                    <a:lnTo>
                      <a:pt x="1117" y="218"/>
                    </a:lnTo>
                    <a:lnTo>
                      <a:pt x="1122" y="218"/>
                    </a:lnTo>
                    <a:lnTo>
                      <a:pt x="1122" y="218"/>
                    </a:lnTo>
                    <a:close/>
                    <a:moveTo>
                      <a:pt x="1064" y="218"/>
                    </a:moveTo>
                    <a:lnTo>
                      <a:pt x="1064" y="218"/>
                    </a:lnTo>
                    <a:lnTo>
                      <a:pt x="1064" y="218"/>
                    </a:lnTo>
                    <a:lnTo>
                      <a:pt x="1069" y="218"/>
                    </a:lnTo>
                    <a:lnTo>
                      <a:pt x="1074" y="221"/>
                    </a:lnTo>
                    <a:lnTo>
                      <a:pt x="1078" y="226"/>
                    </a:lnTo>
                    <a:lnTo>
                      <a:pt x="1079" y="233"/>
                    </a:lnTo>
                    <a:lnTo>
                      <a:pt x="1079" y="233"/>
                    </a:lnTo>
                    <a:lnTo>
                      <a:pt x="1078" y="240"/>
                    </a:lnTo>
                    <a:lnTo>
                      <a:pt x="1074" y="245"/>
                    </a:lnTo>
                    <a:lnTo>
                      <a:pt x="1069" y="248"/>
                    </a:lnTo>
                    <a:lnTo>
                      <a:pt x="1064" y="250"/>
                    </a:lnTo>
                    <a:lnTo>
                      <a:pt x="1064" y="250"/>
                    </a:lnTo>
                    <a:lnTo>
                      <a:pt x="1057" y="248"/>
                    </a:lnTo>
                    <a:lnTo>
                      <a:pt x="1052" y="245"/>
                    </a:lnTo>
                    <a:lnTo>
                      <a:pt x="1049" y="240"/>
                    </a:lnTo>
                    <a:lnTo>
                      <a:pt x="1049" y="233"/>
                    </a:lnTo>
                    <a:lnTo>
                      <a:pt x="1049" y="233"/>
                    </a:lnTo>
                    <a:lnTo>
                      <a:pt x="1049" y="226"/>
                    </a:lnTo>
                    <a:lnTo>
                      <a:pt x="1052" y="221"/>
                    </a:lnTo>
                    <a:lnTo>
                      <a:pt x="1057" y="218"/>
                    </a:lnTo>
                    <a:lnTo>
                      <a:pt x="1064" y="218"/>
                    </a:lnTo>
                    <a:lnTo>
                      <a:pt x="1064" y="218"/>
                    </a:lnTo>
                    <a:close/>
                    <a:moveTo>
                      <a:pt x="1006" y="218"/>
                    </a:moveTo>
                    <a:lnTo>
                      <a:pt x="1006" y="218"/>
                    </a:lnTo>
                    <a:lnTo>
                      <a:pt x="1006" y="218"/>
                    </a:lnTo>
                    <a:lnTo>
                      <a:pt x="1011" y="218"/>
                    </a:lnTo>
                    <a:lnTo>
                      <a:pt x="1016" y="221"/>
                    </a:lnTo>
                    <a:lnTo>
                      <a:pt x="1020" y="226"/>
                    </a:lnTo>
                    <a:lnTo>
                      <a:pt x="1022" y="233"/>
                    </a:lnTo>
                    <a:lnTo>
                      <a:pt x="1022" y="233"/>
                    </a:lnTo>
                    <a:lnTo>
                      <a:pt x="1020" y="240"/>
                    </a:lnTo>
                    <a:lnTo>
                      <a:pt x="1016" y="245"/>
                    </a:lnTo>
                    <a:lnTo>
                      <a:pt x="1011" y="248"/>
                    </a:lnTo>
                    <a:lnTo>
                      <a:pt x="1006" y="250"/>
                    </a:lnTo>
                    <a:lnTo>
                      <a:pt x="1006" y="250"/>
                    </a:lnTo>
                    <a:lnTo>
                      <a:pt x="999" y="248"/>
                    </a:lnTo>
                    <a:lnTo>
                      <a:pt x="994" y="245"/>
                    </a:lnTo>
                    <a:lnTo>
                      <a:pt x="991" y="240"/>
                    </a:lnTo>
                    <a:lnTo>
                      <a:pt x="989" y="233"/>
                    </a:lnTo>
                    <a:lnTo>
                      <a:pt x="989" y="233"/>
                    </a:lnTo>
                    <a:lnTo>
                      <a:pt x="991" y="226"/>
                    </a:lnTo>
                    <a:lnTo>
                      <a:pt x="994" y="221"/>
                    </a:lnTo>
                    <a:lnTo>
                      <a:pt x="999" y="218"/>
                    </a:lnTo>
                    <a:lnTo>
                      <a:pt x="1006" y="218"/>
                    </a:lnTo>
                    <a:lnTo>
                      <a:pt x="1006" y="218"/>
                    </a:lnTo>
                    <a:close/>
                    <a:moveTo>
                      <a:pt x="947" y="218"/>
                    </a:moveTo>
                    <a:lnTo>
                      <a:pt x="947" y="218"/>
                    </a:lnTo>
                    <a:lnTo>
                      <a:pt x="947" y="218"/>
                    </a:lnTo>
                    <a:lnTo>
                      <a:pt x="953" y="218"/>
                    </a:lnTo>
                    <a:lnTo>
                      <a:pt x="959" y="221"/>
                    </a:lnTo>
                    <a:lnTo>
                      <a:pt x="962" y="226"/>
                    </a:lnTo>
                    <a:lnTo>
                      <a:pt x="962" y="233"/>
                    </a:lnTo>
                    <a:lnTo>
                      <a:pt x="962" y="233"/>
                    </a:lnTo>
                    <a:lnTo>
                      <a:pt x="962" y="240"/>
                    </a:lnTo>
                    <a:lnTo>
                      <a:pt x="959" y="245"/>
                    </a:lnTo>
                    <a:lnTo>
                      <a:pt x="953" y="248"/>
                    </a:lnTo>
                    <a:lnTo>
                      <a:pt x="947" y="250"/>
                    </a:lnTo>
                    <a:lnTo>
                      <a:pt x="947" y="250"/>
                    </a:lnTo>
                    <a:lnTo>
                      <a:pt x="942" y="248"/>
                    </a:lnTo>
                    <a:lnTo>
                      <a:pt x="936" y="245"/>
                    </a:lnTo>
                    <a:lnTo>
                      <a:pt x="933" y="240"/>
                    </a:lnTo>
                    <a:lnTo>
                      <a:pt x="931" y="233"/>
                    </a:lnTo>
                    <a:lnTo>
                      <a:pt x="931" y="233"/>
                    </a:lnTo>
                    <a:lnTo>
                      <a:pt x="933" y="226"/>
                    </a:lnTo>
                    <a:lnTo>
                      <a:pt x="936" y="221"/>
                    </a:lnTo>
                    <a:lnTo>
                      <a:pt x="942" y="218"/>
                    </a:lnTo>
                    <a:lnTo>
                      <a:pt x="947" y="218"/>
                    </a:lnTo>
                    <a:lnTo>
                      <a:pt x="947" y="218"/>
                    </a:lnTo>
                    <a:close/>
                    <a:moveTo>
                      <a:pt x="889" y="218"/>
                    </a:moveTo>
                    <a:lnTo>
                      <a:pt x="889" y="218"/>
                    </a:lnTo>
                    <a:lnTo>
                      <a:pt x="889" y="218"/>
                    </a:lnTo>
                    <a:lnTo>
                      <a:pt x="896" y="218"/>
                    </a:lnTo>
                    <a:lnTo>
                      <a:pt x="901" y="221"/>
                    </a:lnTo>
                    <a:lnTo>
                      <a:pt x="902" y="226"/>
                    </a:lnTo>
                    <a:lnTo>
                      <a:pt x="904" y="233"/>
                    </a:lnTo>
                    <a:lnTo>
                      <a:pt x="904" y="233"/>
                    </a:lnTo>
                    <a:lnTo>
                      <a:pt x="902" y="240"/>
                    </a:lnTo>
                    <a:lnTo>
                      <a:pt x="901" y="245"/>
                    </a:lnTo>
                    <a:lnTo>
                      <a:pt x="896" y="248"/>
                    </a:lnTo>
                    <a:lnTo>
                      <a:pt x="889" y="250"/>
                    </a:lnTo>
                    <a:lnTo>
                      <a:pt x="889" y="250"/>
                    </a:lnTo>
                    <a:lnTo>
                      <a:pt x="884" y="248"/>
                    </a:lnTo>
                    <a:lnTo>
                      <a:pt x="879" y="245"/>
                    </a:lnTo>
                    <a:lnTo>
                      <a:pt x="875" y="240"/>
                    </a:lnTo>
                    <a:lnTo>
                      <a:pt x="873" y="233"/>
                    </a:lnTo>
                    <a:lnTo>
                      <a:pt x="873" y="233"/>
                    </a:lnTo>
                    <a:lnTo>
                      <a:pt x="875" y="226"/>
                    </a:lnTo>
                    <a:lnTo>
                      <a:pt x="879" y="221"/>
                    </a:lnTo>
                    <a:lnTo>
                      <a:pt x="884" y="218"/>
                    </a:lnTo>
                    <a:lnTo>
                      <a:pt x="889" y="218"/>
                    </a:lnTo>
                    <a:lnTo>
                      <a:pt x="889" y="218"/>
                    </a:lnTo>
                    <a:close/>
                    <a:moveTo>
                      <a:pt x="831" y="218"/>
                    </a:moveTo>
                    <a:lnTo>
                      <a:pt x="831" y="218"/>
                    </a:lnTo>
                    <a:lnTo>
                      <a:pt x="831" y="218"/>
                    </a:lnTo>
                    <a:lnTo>
                      <a:pt x="836" y="218"/>
                    </a:lnTo>
                    <a:lnTo>
                      <a:pt x="841" y="221"/>
                    </a:lnTo>
                    <a:lnTo>
                      <a:pt x="844" y="226"/>
                    </a:lnTo>
                    <a:lnTo>
                      <a:pt x="846" y="233"/>
                    </a:lnTo>
                    <a:lnTo>
                      <a:pt x="846" y="233"/>
                    </a:lnTo>
                    <a:lnTo>
                      <a:pt x="844" y="240"/>
                    </a:lnTo>
                    <a:lnTo>
                      <a:pt x="841" y="245"/>
                    </a:lnTo>
                    <a:lnTo>
                      <a:pt x="836" y="248"/>
                    </a:lnTo>
                    <a:lnTo>
                      <a:pt x="831" y="250"/>
                    </a:lnTo>
                    <a:lnTo>
                      <a:pt x="831" y="250"/>
                    </a:lnTo>
                    <a:lnTo>
                      <a:pt x="824" y="248"/>
                    </a:lnTo>
                    <a:lnTo>
                      <a:pt x="819" y="245"/>
                    </a:lnTo>
                    <a:lnTo>
                      <a:pt x="816" y="240"/>
                    </a:lnTo>
                    <a:lnTo>
                      <a:pt x="816" y="233"/>
                    </a:lnTo>
                    <a:lnTo>
                      <a:pt x="816" y="233"/>
                    </a:lnTo>
                    <a:lnTo>
                      <a:pt x="816" y="226"/>
                    </a:lnTo>
                    <a:lnTo>
                      <a:pt x="819" y="221"/>
                    </a:lnTo>
                    <a:lnTo>
                      <a:pt x="824" y="218"/>
                    </a:lnTo>
                    <a:lnTo>
                      <a:pt x="831" y="218"/>
                    </a:lnTo>
                    <a:lnTo>
                      <a:pt x="831" y="218"/>
                    </a:lnTo>
                    <a:close/>
                    <a:moveTo>
                      <a:pt x="773" y="218"/>
                    </a:moveTo>
                    <a:lnTo>
                      <a:pt x="773" y="218"/>
                    </a:lnTo>
                    <a:lnTo>
                      <a:pt x="773" y="218"/>
                    </a:lnTo>
                    <a:lnTo>
                      <a:pt x="778" y="218"/>
                    </a:lnTo>
                    <a:lnTo>
                      <a:pt x="783" y="221"/>
                    </a:lnTo>
                    <a:lnTo>
                      <a:pt x="787" y="226"/>
                    </a:lnTo>
                    <a:lnTo>
                      <a:pt x="788" y="233"/>
                    </a:lnTo>
                    <a:lnTo>
                      <a:pt x="788" y="233"/>
                    </a:lnTo>
                    <a:lnTo>
                      <a:pt x="787" y="240"/>
                    </a:lnTo>
                    <a:lnTo>
                      <a:pt x="783" y="245"/>
                    </a:lnTo>
                    <a:lnTo>
                      <a:pt x="778" y="248"/>
                    </a:lnTo>
                    <a:lnTo>
                      <a:pt x="773" y="250"/>
                    </a:lnTo>
                    <a:lnTo>
                      <a:pt x="773" y="250"/>
                    </a:lnTo>
                    <a:lnTo>
                      <a:pt x="766" y="248"/>
                    </a:lnTo>
                    <a:lnTo>
                      <a:pt x="761" y="245"/>
                    </a:lnTo>
                    <a:lnTo>
                      <a:pt x="758" y="240"/>
                    </a:lnTo>
                    <a:lnTo>
                      <a:pt x="758" y="233"/>
                    </a:lnTo>
                    <a:lnTo>
                      <a:pt x="758" y="233"/>
                    </a:lnTo>
                    <a:lnTo>
                      <a:pt x="758" y="226"/>
                    </a:lnTo>
                    <a:lnTo>
                      <a:pt x="761" y="221"/>
                    </a:lnTo>
                    <a:lnTo>
                      <a:pt x="766" y="218"/>
                    </a:lnTo>
                    <a:lnTo>
                      <a:pt x="773" y="218"/>
                    </a:lnTo>
                    <a:lnTo>
                      <a:pt x="773" y="218"/>
                    </a:lnTo>
                    <a:close/>
                    <a:moveTo>
                      <a:pt x="713" y="218"/>
                    </a:moveTo>
                    <a:lnTo>
                      <a:pt x="713" y="218"/>
                    </a:lnTo>
                    <a:lnTo>
                      <a:pt x="713" y="218"/>
                    </a:lnTo>
                    <a:lnTo>
                      <a:pt x="720" y="218"/>
                    </a:lnTo>
                    <a:lnTo>
                      <a:pt x="725" y="221"/>
                    </a:lnTo>
                    <a:lnTo>
                      <a:pt x="729" y="226"/>
                    </a:lnTo>
                    <a:lnTo>
                      <a:pt x="729" y="233"/>
                    </a:lnTo>
                    <a:lnTo>
                      <a:pt x="729" y="233"/>
                    </a:lnTo>
                    <a:lnTo>
                      <a:pt x="729" y="240"/>
                    </a:lnTo>
                    <a:lnTo>
                      <a:pt x="725" y="245"/>
                    </a:lnTo>
                    <a:lnTo>
                      <a:pt x="720" y="248"/>
                    </a:lnTo>
                    <a:lnTo>
                      <a:pt x="713" y="250"/>
                    </a:lnTo>
                    <a:lnTo>
                      <a:pt x="713" y="250"/>
                    </a:lnTo>
                    <a:lnTo>
                      <a:pt x="708" y="248"/>
                    </a:lnTo>
                    <a:lnTo>
                      <a:pt x="703" y="245"/>
                    </a:lnTo>
                    <a:lnTo>
                      <a:pt x="700" y="240"/>
                    </a:lnTo>
                    <a:lnTo>
                      <a:pt x="698" y="233"/>
                    </a:lnTo>
                    <a:lnTo>
                      <a:pt x="698" y="233"/>
                    </a:lnTo>
                    <a:lnTo>
                      <a:pt x="700" y="226"/>
                    </a:lnTo>
                    <a:lnTo>
                      <a:pt x="703" y="221"/>
                    </a:lnTo>
                    <a:lnTo>
                      <a:pt x="708" y="218"/>
                    </a:lnTo>
                    <a:lnTo>
                      <a:pt x="713" y="218"/>
                    </a:lnTo>
                    <a:lnTo>
                      <a:pt x="713" y="218"/>
                    </a:lnTo>
                    <a:close/>
                    <a:moveTo>
                      <a:pt x="655" y="218"/>
                    </a:moveTo>
                    <a:lnTo>
                      <a:pt x="655" y="218"/>
                    </a:lnTo>
                    <a:lnTo>
                      <a:pt x="655" y="218"/>
                    </a:lnTo>
                    <a:lnTo>
                      <a:pt x="662" y="218"/>
                    </a:lnTo>
                    <a:lnTo>
                      <a:pt x="667" y="221"/>
                    </a:lnTo>
                    <a:lnTo>
                      <a:pt x="671" y="226"/>
                    </a:lnTo>
                    <a:lnTo>
                      <a:pt x="671" y="233"/>
                    </a:lnTo>
                    <a:lnTo>
                      <a:pt x="671" y="233"/>
                    </a:lnTo>
                    <a:lnTo>
                      <a:pt x="671" y="240"/>
                    </a:lnTo>
                    <a:lnTo>
                      <a:pt x="667" y="245"/>
                    </a:lnTo>
                    <a:lnTo>
                      <a:pt x="662" y="248"/>
                    </a:lnTo>
                    <a:lnTo>
                      <a:pt x="655" y="250"/>
                    </a:lnTo>
                    <a:lnTo>
                      <a:pt x="655" y="250"/>
                    </a:lnTo>
                    <a:lnTo>
                      <a:pt x="650" y="248"/>
                    </a:lnTo>
                    <a:lnTo>
                      <a:pt x="645" y="245"/>
                    </a:lnTo>
                    <a:lnTo>
                      <a:pt x="642" y="240"/>
                    </a:lnTo>
                    <a:lnTo>
                      <a:pt x="640" y="233"/>
                    </a:lnTo>
                    <a:lnTo>
                      <a:pt x="640" y="233"/>
                    </a:lnTo>
                    <a:lnTo>
                      <a:pt x="642" y="226"/>
                    </a:lnTo>
                    <a:lnTo>
                      <a:pt x="645" y="221"/>
                    </a:lnTo>
                    <a:lnTo>
                      <a:pt x="650" y="218"/>
                    </a:lnTo>
                    <a:lnTo>
                      <a:pt x="655" y="218"/>
                    </a:lnTo>
                    <a:lnTo>
                      <a:pt x="655" y="218"/>
                    </a:lnTo>
                    <a:close/>
                    <a:moveTo>
                      <a:pt x="598" y="218"/>
                    </a:moveTo>
                    <a:lnTo>
                      <a:pt x="598" y="218"/>
                    </a:lnTo>
                    <a:lnTo>
                      <a:pt x="598" y="218"/>
                    </a:lnTo>
                    <a:lnTo>
                      <a:pt x="603" y="218"/>
                    </a:lnTo>
                    <a:lnTo>
                      <a:pt x="608" y="221"/>
                    </a:lnTo>
                    <a:lnTo>
                      <a:pt x="611" y="226"/>
                    </a:lnTo>
                    <a:lnTo>
                      <a:pt x="613" y="233"/>
                    </a:lnTo>
                    <a:lnTo>
                      <a:pt x="613" y="233"/>
                    </a:lnTo>
                    <a:lnTo>
                      <a:pt x="611" y="240"/>
                    </a:lnTo>
                    <a:lnTo>
                      <a:pt x="608" y="245"/>
                    </a:lnTo>
                    <a:lnTo>
                      <a:pt x="603" y="248"/>
                    </a:lnTo>
                    <a:lnTo>
                      <a:pt x="598" y="250"/>
                    </a:lnTo>
                    <a:lnTo>
                      <a:pt x="598" y="250"/>
                    </a:lnTo>
                    <a:lnTo>
                      <a:pt x="591" y="248"/>
                    </a:lnTo>
                    <a:lnTo>
                      <a:pt x="587" y="245"/>
                    </a:lnTo>
                    <a:lnTo>
                      <a:pt x="584" y="240"/>
                    </a:lnTo>
                    <a:lnTo>
                      <a:pt x="582" y="233"/>
                    </a:lnTo>
                    <a:lnTo>
                      <a:pt x="582" y="233"/>
                    </a:lnTo>
                    <a:lnTo>
                      <a:pt x="584" y="226"/>
                    </a:lnTo>
                    <a:lnTo>
                      <a:pt x="587" y="221"/>
                    </a:lnTo>
                    <a:lnTo>
                      <a:pt x="591" y="218"/>
                    </a:lnTo>
                    <a:lnTo>
                      <a:pt x="598" y="218"/>
                    </a:lnTo>
                    <a:lnTo>
                      <a:pt x="598" y="218"/>
                    </a:lnTo>
                    <a:close/>
                    <a:moveTo>
                      <a:pt x="540" y="218"/>
                    </a:moveTo>
                    <a:lnTo>
                      <a:pt x="540" y="218"/>
                    </a:lnTo>
                    <a:lnTo>
                      <a:pt x="540" y="218"/>
                    </a:lnTo>
                    <a:lnTo>
                      <a:pt x="545" y="218"/>
                    </a:lnTo>
                    <a:lnTo>
                      <a:pt x="550" y="221"/>
                    </a:lnTo>
                    <a:lnTo>
                      <a:pt x="553" y="226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3" y="240"/>
                    </a:lnTo>
                    <a:lnTo>
                      <a:pt x="550" y="245"/>
                    </a:lnTo>
                    <a:lnTo>
                      <a:pt x="545" y="248"/>
                    </a:lnTo>
                    <a:lnTo>
                      <a:pt x="540" y="250"/>
                    </a:lnTo>
                    <a:lnTo>
                      <a:pt x="540" y="250"/>
                    </a:lnTo>
                    <a:lnTo>
                      <a:pt x="533" y="248"/>
                    </a:lnTo>
                    <a:lnTo>
                      <a:pt x="528" y="245"/>
                    </a:lnTo>
                    <a:lnTo>
                      <a:pt x="524" y="240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4" y="226"/>
                    </a:lnTo>
                    <a:lnTo>
                      <a:pt x="528" y="221"/>
                    </a:lnTo>
                    <a:lnTo>
                      <a:pt x="533" y="218"/>
                    </a:lnTo>
                    <a:lnTo>
                      <a:pt x="540" y="218"/>
                    </a:lnTo>
                    <a:lnTo>
                      <a:pt x="540" y="218"/>
                    </a:lnTo>
                    <a:close/>
                    <a:moveTo>
                      <a:pt x="480" y="218"/>
                    </a:moveTo>
                    <a:lnTo>
                      <a:pt x="480" y="218"/>
                    </a:lnTo>
                    <a:lnTo>
                      <a:pt x="480" y="218"/>
                    </a:lnTo>
                    <a:lnTo>
                      <a:pt x="487" y="218"/>
                    </a:lnTo>
                    <a:lnTo>
                      <a:pt x="492" y="221"/>
                    </a:lnTo>
                    <a:lnTo>
                      <a:pt x="495" y="226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5" y="240"/>
                    </a:lnTo>
                    <a:lnTo>
                      <a:pt x="492" y="245"/>
                    </a:lnTo>
                    <a:lnTo>
                      <a:pt x="487" y="248"/>
                    </a:lnTo>
                    <a:lnTo>
                      <a:pt x="480" y="250"/>
                    </a:lnTo>
                    <a:lnTo>
                      <a:pt x="480" y="250"/>
                    </a:lnTo>
                    <a:lnTo>
                      <a:pt x="475" y="248"/>
                    </a:lnTo>
                    <a:lnTo>
                      <a:pt x="470" y="245"/>
                    </a:lnTo>
                    <a:lnTo>
                      <a:pt x="466" y="240"/>
                    </a:lnTo>
                    <a:lnTo>
                      <a:pt x="465" y="233"/>
                    </a:lnTo>
                    <a:lnTo>
                      <a:pt x="465" y="233"/>
                    </a:lnTo>
                    <a:lnTo>
                      <a:pt x="466" y="226"/>
                    </a:lnTo>
                    <a:lnTo>
                      <a:pt x="470" y="221"/>
                    </a:lnTo>
                    <a:lnTo>
                      <a:pt x="475" y="218"/>
                    </a:lnTo>
                    <a:lnTo>
                      <a:pt x="480" y="218"/>
                    </a:lnTo>
                    <a:lnTo>
                      <a:pt x="480" y="218"/>
                    </a:lnTo>
                    <a:close/>
                    <a:moveTo>
                      <a:pt x="422" y="218"/>
                    </a:moveTo>
                    <a:lnTo>
                      <a:pt x="422" y="218"/>
                    </a:lnTo>
                    <a:lnTo>
                      <a:pt x="422" y="218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7" y="226"/>
                    </a:lnTo>
                    <a:lnTo>
                      <a:pt x="437" y="233"/>
                    </a:lnTo>
                    <a:lnTo>
                      <a:pt x="437" y="233"/>
                    </a:lnTo>
                    <a:lnTo>
                      <a:pt x="437" y="240"/>
                    </a:lnTo>
                    <a:lnTo>
                      <a:pt x="434" y="245"/>
                    </a:lnTo>
                    <a:lnTo>
                      <a:pt x="429" y="248"/>
                    </a:lnTo>
                    <a:lnTo>
                      <a:pt x="422" y="250"/>
                    </a:lnTo>
                    <a:lnTo>
                      <a:pt x="422" y="250"/>
                    </a:lnTo>
                    <a:lnTo>
                      <a:pt x="417" y="248"/>
                    </a:lnTo>
                    <a:lnTo>
                      <a:pt x="412" y="245"/>
                    </a:lnTo>
                    <a:lnTo>
                      <a:pt x="408" y="240"/>
                    </a:lnTo>
                    <a:lnTo>
                      <a:pt x="407" y="233"/>
                    </a:lnTo>
                    <a:lnTo>
                      <a:pt x="407" y="233"/>
                    </a:lnTo>
                    <a:lnTo>
                      <a:pt x="408" y="226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2" y="218"/>
                    </a:lnTo>
                    <a:lnTo>
                      <a:pt x="422" y="218"/>
                    </a:lnTo>
                    <a:close/>
                    <a:moveTo>
                      <a:pt x="364" y="218"/>
                    </a:moveTo>
                    <a:lnTo>
                      <a:pt x="364" y="218"/>
                    </a:lnTo>
                    <a:lnTo>
                      <a:pt x="364" y="218"/>
                    </a:lnTo>
                    <a:lnTo>
                      <a:pt x="371" y="218"/>
                    </a:lnTo>
                    <a:lnTo>
                      <a:pt x="374" y="221"/>
                    </a:lnTo>
                    <a:lnTo>
                      <a:pt x="378" y="226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78" y="240"/>
                    </a:lnTo>
                    <a:lnTo>
                      <a:pt x="374" y="245"/>
                    </a:lnTo>
                    <a:lnTo>
                      <a:pt x="371" y="248"/>
                    </a:lnTo>
                    <a:lnTo>
                      <a:pt x="364" y="250"/>
                    </a:lnTo>
                    <a:lnTo>
                      <a:pt x="364" y="250"/>
                    </a:lnTo>
                    <a:lnTo>
                      <a:pt x="357" y="248"/>
                    </a:lnTo>
                    <a:lnTo>
                      <a:pt x="354" y="245"/>
                    </a:lnTo>
                    <a:lnTo>
                      <a:pt x="351" y="240"/>
                    </a:lnTo>
                    <a:lnTo>
                      <a:pt x="349" y="233"/>
                    </a:lnTo>
                    <a:lnTo>
                      <a:pt x="349" y="233"/>
                    </a:lnTo>
                    <a:lnTo>
                      <a:pt x="351" y="226"/>
                    </a:lnTo>
                    <a:lnTo>
                      <a:pt x="354" y="221"/>
                    </a:lnTo>
                    <a:lnTo>
                      <a:pt x="357" y="218"/>
                    </a:lnTo>
                    <a:lnTo>
                      <a:pt x="364" y="218"/>
                    </a:lnTo>
                    <a:lnTo>
                      <a:pt x="364" y="218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1" y="218"/>
                    </a:lnTo>
                    <a:lnTo>
                      <a:pt x="317" y="221"/>
                    </a:lnTo>
                    <a:lnTo>
                      <a:pt x="320" y="226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0" y="240"/>
                    </a:lnTo>
                    <a:lnTo>
                      <a:pt x="317" y="245"/>
                    </a:lnTo>
                    <a:lnTo>
                      <a:pt x="311" y="248"/>
                    </a:lnTo>
                    <a:lnTo>
                      <a:pt x="306" y="250"/>
                    </a:lnTo>
                    <a:lnTo>
                      <a:pt x="306" y="250"/>
                    </a:lnTo>
                    <a:lnTo>
                      <a:pt x="300" y="248"/>
                    </a:lnTo>
                    <a:lnTo>
                      <a:pt x="294" y="245"/>
                    </a:lnTo>
                    <a:lnTo>
                      <a:pt x="291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1" y="226"/>
                    </a:lnTo>
                    <a:lnTo>
                      <a:pt x="294" y="221"/>
                    </a:lnTo>
                    <a:lnTo>
                      <a:pt x="300" y="218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248" y="218"/>
                    </a:moveTo>
                    <a:lnTo>
                      <a:pt x="248" y="218"/>
                    </a:lnTo>
                    <a:lnTo>
                      <a:pt x="248" y="218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2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40"/>
                    </a:lnTo>
                    <a:lnTo>
                      <a:pt x="259" y="245"/>
                    </a:lnTo>
                    <a:lnTo>
                      <a:pt x="254" y="248"/>
                    </a:lnTo>
                    <a:lnTo>
                      <a:pt x="248" y="250"/>
                    </a:lnTo>
                    <a:lnTo>
                      <a:pt x="248" y="250"/>
                    </a:lnTo>
                    <a:lnTo>
                      <a:pt x="242" y="248"/>
                    </a:lnTo>
                    <a:lnTo>
                      <a:pt x="236" y="245"/>
                    </a:lnTo>
                    <a:lnTo>
                      <a:pt x="233" y="240"/>
                    </a:lnTo>
                    <a:lnTo>
                      <a:pt x="231" y="233"/>
                    </a:lnTo>
                    <a:lnTo>
                      <a:pt x="231" y="233"/>
                    </a:lnTo>
                    <a:lnTo>
                      <a:pt x="233" y="226"/>
                    </a:lnTo>
                    <a:lnTo>
                      <a:pt x="236" y="221"/>
                    </a:lnTo>
                    <a:lnTo>
                      <a:pt x="242" y="218"/>
                    </a:lnTo>
                    <a:lnTo>
                      <a:pt x="248" y="218"/>
                    </a:lnTo>
                    <a:lnTo>
                      <a:pt x="248" y="218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4" y="233"/>
                    </a:lnTo>
                    <a:lnTo>
                      <a:pt x="204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6" y="248"/>
                    </a:lnTo>
                    <a:lnTo>
                      <a:pt x="189" y="250"/>
                    </a:lnTo>
                    <a:lnTo>
                      <a:pt x="189" y="250"/>
                    </a:lnTo>
                    <a:lnTo>
                      <a:pt x="184" y="248"/>
                    </a:lnTo>
                    <a:lnTo>
                      <a:pt x="179" y="245"/>
                    </a:lnTo>
                    <a:lnTo>
                      <a:pt x="175" y="240"/>
                    </a:lnTo>
                    <a:lnTo>
                      <a:pt x="173" y="233"/>
                    </a:lnTo>
                    <a:lnTo>
                      <a:pt x="173" y="233"/>
                    </a:lnTo>
                    <a:lnTo>
                      <a:pt x="175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131" y="218"/>
                    </a:moveTo>
                    <a:lnTo>
                      <a:pt x="131" y="218"/>
                    </a:lnTo>
                    <a:lnTo>
                      <a:pt x="131" y="218"/>
                    </a:lnTo>
                    <a:lnTo>
                      <a:pt x="138" y="218"/>
                    </a:lnTo>
                    <a:lnTo>
                      <a:pt x="141" y="221"/>
                    </a:lnTo>
                    <a:lnTo>
                      <a:pt x="145" y="226"/>
                    </a:lnTo>
                    <a:lnTo>
                      <a:pt x="146" y="233"/>
                    </a:lnTo>
                    <a:lnTo>
                      <a:pt x="146" y="233"/>
                    </a:lnTo>
                    <a:lnTo>
                      <a:pt x="145" y="240"/>
                    </a:lnTo>
                    <a:lnTo>
                      <a:pt x="141" y="245"/>
                    </a:lnTo>
                    <a:lnTo>
                      <a:pt x="138" y="248"/>
                    </a:lnTo>
                    <a:lnTo>
                      <a:pt x="131" y="250"/>
                    </a:lnTo>
                    <a:lnTo>
                      <a:pt x="131" y="250"/>
                    </a:lnTo>
                    <a:lnTo>
                      <a:pt x="126" y="248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7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1" y="218"/>
                    </a:lnTo>
                    <a:lnTo>
                      <a:pt x="131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78" y="218"/>
                    </a:lnTo>
                    <a:lnTo>
                      <a:pt x="83" y="221"/>
                    </a:lnTo>
                    <a:lnTo>
                      <a:pt x="87" y="226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7" y="240"/>
                    </a:lnTo>
                    <a:lnTo>
                      <a:pt x="83" y="245"/>
                    </a:lnTo>
                    <a:lnTo>
                      <a:pt x="78" y="248"/>
                    </a:lnTo>
                    <a:lnTo>
                      <a:pt x="73" y="250"/>
                    </a:lnTo>
                    <a:lnTo>
                      <a:pt x="73" y="250"/>
                    </a:lnTo>
                    <a:lnTo>
                      <a:pt x="66" y="248"/>
                    </a:lnTo>
                    <a:lnTo>
                      <a:pt x="61" y="245"/>
                    </a:lnTo>
                    <a:lnTo>
                      <a:pt x="58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8" y="226"/>
                    </a:lnTo>
                    <a:lnTo>
                      <a:pt x="61" y="221"/>
                    </a:lnTo>
                    <a:lnTo>
                      <a:pt x="66" y="218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5" y="218"/>
                    </a:moveTo>
                    <a:lnTo>
                      <a:pt x="15" y="218"/>
                    </a:lnTo>
                    <a:lnTo>
                      <a:pt x="15" y="218"/>
                    </a:lnTo>
                    <a:lnTo>
                      <a:pt x="20" y="218"/>
                    </a:lnTo>
                    <a:lnTo>
                      <a:pt x="25" y="221"/>
                    </a:lnTo>
                    <a:lnTo>
                      <a:pt x="29" y="226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29" y="240"/>
                    </a:lnTo>
                    <a:lnTo>
                      <a:pt x="25" y="245"/>
                    </a:lnTo>
                    <a:lnTo>
                      <a:pt x="20" y="248"/>
                    </a:lnTo>
                    <a:lnTo>
                      <a:pt x="15" y="250"/>
                    </a:lnTo>
                    <a:lnTo>
                      <a:pt x="15" y="250"/>
                    </a:lnTo>
                    <a:lnTo>
                      <a:pt x="8" y="248"/>
                    </a:lnTo>
                    <a:lnTo>
                      <a:pt x="3" y="245"/>
                    </a:lnTo>
                    <a:lnTo>
                      <a:pt x="0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26"/>
                    </a:lnTo>
                    <a:lnTo>
                      <a:pt x="3" y="221"/>
                    </a:lnTo>
                    <a:lnTo>
                      <a:pt x="8" y="218"/>
                    </a:lnTo>
                    <a:lnTo>
                      <a:pt x="15" y="218"/>
                    </a:lnTo>
                    <a:lnTo>
                      <a:pt x="15" y="218"/>
                    </a:lnTo>
                    <a:close/>
                    <a:moveTo>
                      <a:pt x="1297" y="173"/>
                    </a:moveTo>
                    <a:lnTo>
                      <a:pt x="1297" y="173"/>
                    </a:lnTo>
                    <a:lnTo>
                      <a:pt x="1297" y="173"/>
                    </a:lnTo>
                    <a:lnTo>
                      <a:pt x="1303" y="175"/>
                    </a:lnTo>
                    <a:lnTo>
                      <a:pt x="1308" y="178"/>
                    </a:lnTo>
                    <a:lnTo>
                      <a:pt x="1311" y="184"/>
                    </a:lnTo>
                    <a:lnTo>
                      <a:pt x="1313" y="190"/>
                    </a:lnTo>
                    <a:lnTo>
                      <a:pt x="1313" y="190"/>
                    </a:lnTo>
                    <a:lnTo>
                      <a:pt x="1311" y="196"/>
                    </a:lnTo>
                    <a:lnTo>
                      <a:pt x="1308" y="201"/>
                    </a:lnTo>
                    <a:lnTo>
                      <a:pt x="1303" y="204"/>
                    </a:lnTo>
                    <a:lnTo>
                      <a:pt x="1297" y="206"/>
                    </a:lnTo>
                    <a:lnTo>
                      <a:pt x="1297" y="206"/>
                    </a:lnTo>
                    <a:lnTo>
                      <a:pt x="1291" y="204"/>
                    </a:lnTo>
                    <a:lnTo>
                      <a:pt x="1286" y="201"/>
                    </a:lnTo>
                    <a:lnTo>
                      <a:pt x="1282" y="196"/>
                    </a:lnTo>
                    <a:lnTo>
                      <a:pt x="1282" y="190"/>
                    </a:lnTo>
                    <a:lnTo>
                      <a:pt x="1282" y="190"/>
                    </a:lnTo>
                    <a:lnTo>
                      <a:pt x="1282" y="184"/>
                    </a:lnTo>
                    <a:lnTo>
                      <a:pt x="1286" y="178"/>
                    </a:lnTo>
                    <a:lnTo>
                      <a:pt x="1291" y="175"/>
                    </a:lnTo>
                    <a:lnTo>
                      <a:pt x="1297" y="173"/>
                    </a:lnTo>
                    <a:lnTo>
                      <a:pt x="1297" y="173"/>
                    </a:lnTo>
                    <a:close/>
                    <a:moveTo>
                      <a:pt x="1240" y="173"/>
                    </a:moveTo>
                    <a:lnTo>
                      <a:pt x="1240" y="173"/>
                    </a:lnTo>
                    <a:lnTo>
                      <a:pt x="1240" y="173"/>
                    </a:lnTo>
                    <a:lnTo>
                      <a:pt x="1245" y="175"/>
                    </a:lnTo>
                    <a:lnTo>
                      <a:pt x="1250" y="178"/>
                    </a:lnTo>
                    <a:lnTo>
                      <a:pt x="1253" y="184"/>
                    </a:lnTo>
                    <a:lnTo>
                      <a:pt x="1255" y="190"/>
                    </a:lnTo>
                    <a:lnTo>
                      <a:pt x="1255" y="190"/>
                    </a:lnTo>
                    <a:lnTo>
                      <a:pt x="1253" y="196"/>
                    </a:lnTo>
                    <a:lnTo>
                      <a:pt x="1250" y="201"/>
                    </a:lnTo>
                    <a:lnTo>
                      <a:pt x="1245" y="204"/>
                    </a:lnTo>
                    <a:lnTo>
                      <a:pt x="1240" y="206"/>
                    </a:lnTo>
                    <a:lnTo>
                      <a:pt x="1240" y="206"/>
                    </a:lnTo>
                    <a:lnTo>
                      <a:pt x="1233" y="204"/>
                    </a:lnTo>
                    <a:lnTo>
                      <a:pt x="1228" y="201"/>
                    </a:lnTo>
                    <a:lnTo>
                      <a:pt x="1224" y="196"/>
                    </a:lnTo>
                    <a:lnTo>
                      <a:pt x="1223" y="190"/>
                    </a:lnTo>
                    <a:lnTo>
                      <a:pt x="1223" y="190"/>
                    </a:lnTo>
                    <a:lnTo>
                      <a:pt x="1224" y="184"/>
                    </a:lnTo>
                    <a:lnTo>
                      <a:pt x="1228" y="178"/>
                    </a:lnTo>
                    <a:lnTo>
                      <a:pt x="1233" y="175"/>
                    </a:lnTo>
                    <a:lnTo>
                      <a:pt x="1240" y="173"/>
                    </a:lnTo>
                    <a:lnTo>
                      <a:pt x="1240" y="173"/>
                    </a:lnTo>
                    <a:close/>
                    <a:moveTo>
                      <a:pt x="1180" y="173"/>
                    </a:moveTo>
                    <a:lnTo>
                      <a:pt x="1180" y="173"/>
                    </a:lnTo>
                    <a:lnTo>
                      <a:pt x="1180" y="173"/>
                    </a:lnTo>
                    <a:lnTo>
                      <a:pt x="1187" y="175"/>
                    </a:lnTo>
                    <a:lnTo>
                      <a:pt x="1192" y="178"/>
                    </a:lnTo>
                    <a:lnTo>
                      <a:pt x="1195" y="184"/>
                    </a:lnTo>
                    <a:lnTo>
                      <a:pt x="1195" y="190"/>
                    </a:lnTo>
                    <a:lnTo>
                      <a:pt x="1195" y="190"/>
                    </a:lnTo>
                    <a:lnTo>
                      <a:pt x="1195" y="196"/>
                    </a:lnTo>
                    <a:lnTo>
                      <a:pt x="1192" y="201"/>
                    </a:lnTo>
                    <a:lnTo>
                      <a:pt x="1187" y="204"/>
                    </a:lnTo>
                    <a:lnTo>
                      <a:pt x="1180" y="206"/>
                    </a:lnTo>
                    <a:lnTo>
                      <a:pt x="1180" y="206"/>
                    </a:lnTo>
                    <a:lnTo>
                      <a:pt x="1175" y="204"/>
                    </a:lnTo>
                    <a:lnTo>
                      <a:pt x="1170" y="201"/>
                    </a:lnTo>
                    <a:lnTo>
                      <a:pt x="1166" y="196"/>
                    </a:lnTo>
                    <a:lnTo>
                      <a:pt x="1165" y="190"/>
                    </a:lnTo>
                    <a:lnTo>
                      <a:pt x="1165" y="190"/>
                    </a:lnTo>
                    <a:lnTo>
                      <a:pt x="1166" y="184"/>
                    </a:lnTo>
                    <a:lnTo>
                      <a:pt x="1170" y="178"/>
                    </a:lnTo>
                    <a:lnTo>
                      <a:pt x="1175" y="175"/>
                    </a:lnTo>
                    <a:lnTo>
                      <a:pt x="1180" y="173"/>
                    </a:lnTo>
                    <a:lnTo>
                      <a:pt x="1180" y="173"/>
                    </a:lnTo>
                    <a:close/>
                    <a:moveTo>
                      <a:pt x="1122" y="173"/>
                    </a:moveTo>
                    <a:lnTo>
                      <a:pt x="1122" y="173"/>
                    </a:lnTo>
                    <a:lnTo>
                      <a:pt x="1122" y="173"/>
                    </a:lnTo>
                    <a:lnTo>
                      <a:pt x="1129" y="175"/>
                    </a:lnTo>
                    <a:lnTo>
                      <a:pt x="1132" y="178"/>
                    </a:lnTo>
                    <a:lnTo>
                      <a:pt x="1136" y="184"/>
                    </a:lnTo>
                    <a:lnTo>
                      <a:pt x="1137" y="190"/>
                    </a:lnTo>
                    <a:lnTo>
                      <a:pt x="1137" y="190"/>
                    </a:lnTo>
                    <a:lnTo>
                      <a:pt x="1136" y="196"/>
                    </a:lnTo>
                    <a:lnTo>
                      <a:pt x="1132" y="201"/>
                    </a:lnTo>
                    <a:lnTo>
                      <a:pt x="1129" y="204"/>
                    </a:lnTo>
                    <a:lnTo>
                      <a:pt x="1122" y="206"/>
                    </a:lnTo>
                    <a:lnTo>
                      <a:pt x="1122" y="206"/>
                    </a:lnTo>
                    <a:lnTo>
                      <a:pt x="1117" y="204"/>
                    </a:lnTo>
                    <a:lnTo>
                      <a:pt x="1112" y="201"/>
                    </a:lnTo>
                    <a:lnTo>
                      <a:pt x="1108" y="196"/>
                    </a:lnTo>
                    <a:lnTo>
                      <a:pt x="1107" y="190"/>
                    </a:lnTo>
                    <a:lnTo>
                      <a:pt x="1107" y="190"/>
                    </a:lnTo>
                    <a:lnTo>
                      <a:pt x="1108" y="184"/>
                    </a:lnTo>
                    <a:lnTo>
                      <a:pt x="1112" y="178"/>
                    </a:lnTo>
                    <a:lnTo>
                      <a:pt x="1117" y="175"/>
                    </a:lnTo>
                    <a:lnTo>
                      <a:pt x="1122" y="173"/>
                    </a:lnTo>
                    <a:lnTo>
                      <a:pt x="1122" y="173"/>
                    </a:lnTo>
                    <a:close/>
                    <a:moveTo>
                      <a:pt x="1064" y="173"/>
                    </a:moveTo>
                    <a:lnTo>
                      <a:pt x="1064" y="173"/>
                    </a:lnTo>
                    <a:lnTo>
                      <a:pt x="1064" y="173"/>
                    </a:lnTo>
                    <a:lnTo>
                      <a:pt x="1069" y="175"/>
                    </a:lnTo>
                    <a:lnTo>
                      <a:pt x="1074" y="178"/>
                    </a:lnTo>
                    <a:lnTo>
                      <a:pt x="1078" y="184"/>
                    </a:lnTo>
                    <a:lnTo>
                      <a:pt x="1079" y="190"/>
                    </a:lnTo>
                    <a:lnTo>
                      <a:pt x="1079" y="190"/>
                    </a:lnTo>
                    <a:lnTo>
                      <a:pt x="1078" y="196"/>
                    </a:lnTo>
                    <a:lnTo>
                      <a:pt x="1074" y="201"/>
                    </a:lnTo>
                    <a:lnTo>
                      <a:pt x="1069" y="204"/>
                    </a:lnTo>
                    <a:lnTo>
                      <a:pt x="1064" y="206"/>
                    </a:lnTo>
                    <a:lnTo>
                      <a:pt x="1064" y="206"/>
                    </a:lnTo>
                    <a:lnTo>
                      <a:pt x="1057" y="204"/>
                    </a:lnTo>
                    <a:lnTo>
                      <a:pt x="1052" y="201"/>
                    </a:lnTo>
                    <a:lnTo>
                      <a:pt x="1049" y="196"/>
                    </a:lnTo>
                    <a:lnTo>
                      <a:pt x="1049" y="190"/>
                    </a:lnTo>
                    <a:lnTo>
                      <a:pt x="1049" y="190"/>
                    </a:lnTo>
                    <a:lnTo>
                      <a:pt x="1049" y="184"/>
                    </a:lnTo>
                    <a:lnTo>
                      <a:pt x="1052" y="178"/>
                    </a:lnTo>
                    <a:lnTo>
                      <a:pt x="1057" y="175"/>
                    </a:lnTo>
                    <a:lnTo>
                      <a:pt x="1064" y="173"/>
                    </a:lnTo>
                    <a:lnTo>
                      <a:pt x="1064" y="173"/>
                    </a:lnTo>
                    <a:close/>
                    <a:moveTo>
                      <a:pt x="1006" y="173"/>
                    </a:moveTo>
                    <a:lnTo>
                      <a:pt x="1006" y="173"/>
                    </a:lnTo>
                    <a:lnTo>
                      <a:pt x="1006" y="173"/>
                    </a:lnTo>
                    <a:lnTo>
                      <a:pt x="1011" y="175"/>
                    </a:lnTo>
                    <a:lnTo>
                      <a:pt x="1016" y="178"/>
                    </a:lnTo>
                    <a:lnTo>
                      <a:pt x="1020" y="184"/>
                    </a:lnTo>
                    <a:lnTo>
                      <a:pt x="1022" y="190"/>
                    </a:lnTo>
                    <a:lnTo>
                      <a:pt x="1022" y="190"/>
                    </a:lnTo>
                    <a:lnTo>
                      <a:pt x="1020" y="196"/>
                    </a:lnTo>
                    <a:lnTo>
                      <a:pt x="1016" y="201"/>
                    </a:lnTo>
                    <a:lnTo>
                      <a:pt x="1011" y="204"/>
                    </a:lnTo>
                    <a:lnTo>
                      <a:pt x="1006" y="206"/>
                    </a:lnTo>
                    <a:lnTo>
                      <a:pt x="1006" y="206"/>
                    </a:lnTo>
                    <a:lnTo>
                      <a:pt x="999" y="204"/>
                    </a:lnTo>
                    <a:lnTo>
                      <a:pt x="994" y="201"/>
                    </a:lnTo>
                    <a:lnTo>
                      <a:pt x="991" y="196"/>
                    </a:lnTo>
                    <a:lnTo>
                      <a:pt x="989" y="190"/>
                    </a:lnTo>
                    <a:lnTo>
                      <a:pt x="989" y="190"/>
                    </a:lnTo>
                    <a:lnTo>
                      <a:pt x="991" y="184"/>
                    </a:lnTo>
                    <a:lnTo>
                      <a:pt x="994" y="178"/>
                    </a:lnTo>
                    <a:lnTo>
                      <a:pt x="999" y="175"/>
                    </a:lnTo>
                    <a:lnTo>
                      <a:pt x="1006" y="173"/>
                    </a:lnTo>
                    <a:lnTo>
                      <a:pt x="1006" y="173"/>
                    </a:lnTo>
                    <a:close/>
                    <a:moveTo>
                      <a:pt x="947" y="173"/>
                    </a:moveTo>
                    <a:lnTo>
                      <a:pt x="947" y="173"/>
                    </a:lnTo>
                    <a:lnTo>
                      <a:pt x="947" y="173"/>
                    </a:lnTo>
                    <a:lnTo>
                      <a:pt x="953" y="175"/>
                    </a:lnTo>
                    <a:lnTo>
                      <a:pt x="959" y="178"/>
                    </a:lnTo>
                    <a:lnTo>
                      <a:pt x="962" y="184"/>
                    </a:lnTo>
                    <a:lnTo>
                      <a:pt x="962" y="190"/>
                    </a:lnTo>
                    <a:lnTo>
                      <a:pt x="962" y="190"/>
                    </a:lnTo>
                    <a:lnTo>
                      <a:pt x="962" y="196"/>
                    </a:lnTo>
                    <a:lnTo>
                      <a:pt x="959" y="201"/>
                    </a:lnTo>
                    <a:lnTo>
                      <a:pt x="953" y="204"/>
                    </a:lnTo>
                    <a:lnTo>
                      <a:pt x="947" y="206"/>
                    </a:lnTo>
                    <a:lnTo>
                      <a:pt x="947" y="206"/>
                    </a:lnTo>
                    <a:lnTo>
                      <a:pt x="942" y="204"/>
                    </a:lnTo>
                    <a:lnTo>
                      <a:pt x="936" y="201"/>
                    </a:lnTo>
                    <a:lnTo>
                      <a:pt x="933" y="196"/>
                    </a:lnTo>
                    <a:lnTo>
                      <a:pt x="931" y="190"/>
                    </a:lnTo>
                    <a:lnTo>
                      <a:pt x="931" y="190"/>
                    </a:lnTo>
                    <a:lnTo>
                      <a:pt x="933" y="184"/>
                    </a:lnTo>
                    <a:lnTo>
                      <a:pt x="936" y="178"/>
                    </a:lnTo>
                    <a:lnTo>
                      <a:pt x="942" y="175"/>
                    </a:lnTo>
                    <a:lnTo>
                      <a:pt x="947" y="173"/>
                    </a:lnTo>
                    <a:lnTo>
                      <a:pt x="947" y="173"/>
                    </a:lnTo>
                    <a:close/>
                    <a:moveTo>
                      <a:pt x="889" y="173"/>
                    </a:moveTo>
                    <a:lnTo>
                      <a:pt x="889" y="173"/>
                    </a:lnTo>
                    <a:lnTo>
                      <a:pt x="889" y="173"/>
                    </a:lnTo>
                    <a:lnTo>
                      <a:pt x="896" y="175"/>
                    </a:lnTo>
                    <a:lnTo>
                      <a:pt x="901" y="178"/>
                    </a:lnTo>
                    <a:lnTo>
                      <a:pt x="902" y="184"/>
                    </a:lnTo>
                    <a:lnTo>
                      <a:pt x="904" y="190"/>
                    </a:lnTo>
                    <a:lnTo>
                      <a:pt x="904" y="190"/>
                    </a:lnTo>
                    <a:lnTo>
                      <a:pt x="902" y="196"/>
                    </a:lnTo>
                    <a:lnTo>
                      <a:pt x="901" y="201"/>
                    </a:lnTo>
                    <a:lnTo>
                      <a:pt x="896" y="204"/>
                    </a:lnTo>
                    <a:lnTo>
                      <a:pt x="889" y="206"/>
                    </a:lnTo>
                    <a:lnTo>
                      <a:pt x="889" y="206"/>
                    </a:lnTo>
                    <a:lnTo>
                      <a:pt x="884" y="204"/>
                    </a:lnTo>
                    <a:lnTo>
                      <a:pt x="879" y="201"/>
                    </a:lnTo>
                    <a:lnTo>
                      <a:pt x="875" y="196"/>
                    </a:lnTo>
                    <a:lnTo>
                      <a:pt x="873" y="190"/>
                    </a:lnTo>
                    <a:lnTo>
                      <a:pt x="873" y="190"/>
                    </a:lnTo>
                    <a:lnTo>
                      <a:pt x="875" y="184"/>
                    </a:lnTo>
                    <a:lnTo>
                      <a:pt x="879" y="178"/>
                    </a:lnTo>
                    <a:lnTo>
                      <a:pt x="884" y="175"/>
                    </a:lnTo>
                    <a:lnTo>
                      <a:pt x="889" y="173"/>
                    </a:lnTo>
                    <a:lnTo>
                      <a:pt x="889" y="173"/>
                    </a:lnTo>
                    <a:close/>
                    <a:moveTo>
                      <a:pt x="831" y="173"/>
                    </a:moveTo>
                    <a:lnTo>
                      <a:pt x="831" y="173"/>
                    </a:lnTo>
                    <a:lnTo>
                      <a:pt x="831" y="173"/>
                    </a:lnTo>
                    <a:lnTo>
                      <a:pt x="836" y="175"/>
                    </a:lnTo>
                    <a:lnTo>
                      <a:pt x="841" y="178"/>
                    </a:lnTo>
                    <a:lnTo>
                      <a:pt x="844" y="184"/>
                    </a:lnTo>
                    <a:lnTo>
                      <a:pt x="846" y="190"/>
                    </a:lnTo>
                    <a:lnTo>
                      <a:pt x="846" y="190"/>
                    </a:lnTo>
                    <a:lnTo>
                      <a:pt x="844" y="196"/>
                    </a:lnTo>
                    <a:lnTo>
                      <a:pt x="841" y="201"/>
                    </a:lnTo>
                    <a:lnTo>
                      <a:pt x="836" y="204"/>
                    </a:lnTo>
                    <a:lnTo>
                      <a:pt x="831" y="206"/>
                    </a:lnTo>
                    <a:lnTo>
                      <a:pt x="831" y="206"/>
                    </a:lnTo>
                    <a:lnTo>
                      <a:pt x="824" y="204"/>
                    </a:lnTo>
                    <a:lnTo>
                      <a:pt x="819" y="201"/>
                    </a:lnTo>
                    <a:lnTo>
                      <a:pt x="816" y="196"/>
                    </a:lnTo>
                    <a:lnTo>
                      <a:pt x="816" y="190"/>
                    </a:lnTo>
                    <a:lnTo>
                      <a:pt x="816" y="190"/>
                    </a:lnTo>
                    <a:lnTo>
                      <a:pt x="816" y="184"/>
                    </a:lnTo>
                    <a:lnTo>
                      <a:pt x="819" y="178"/>
                    </a:lnTo>
                    <a:lnTo>
                      <a:pt x="824" y="175"/>
                    </a:lnTo>
                    <a:lnTo>
                      <a:pt x="831" y="173"/>
                    </a:lnTo>
                    <a:lnTo>
                      <a:pt x="831" y="173"/>
                    </a:lnTo>
                    <a:close/>
                    <a:moveTo>
                      <a:pt x="773" y="173"/>
                    </a:moveTo>
                    <a:lnTo>
                      <a:pt x="773" y="173"/>
                    </a:lnTo>
                    <a:lnTo>
                      <a:pt x="773" y="173"/>
                    </a:lnTo>
                    <a:lnTo>
                      <a:pt x="778" y="175"/>
                    </a:lnTo>
                    <a:lnTo>
                      <a:pt x="783" y="178"/>
                    </a:lnTo>
                    <a:lnTo>
                      <a:pt x="787" y="184"/>
                    </a:lnTo>
                    <a:lnTo>
                      <a:pt x="788" y="190"/>
                    </a:lnTo>
                    <a:lnTo>
                      <a:pt x="788" y="190"/>
                    </a:lnTo>
                    <a:lnTo>
                      <a:pt x="787" y="196"/>
                    </a:lnTo>
                    <a:lnTo>
                      <a:pt x="783" y="201"/>
                    </a:lnTo>
                    <a:lnTo>
                      <a:pt x="778" y="204"/>
                    </a:lnTo>
                    <a:lnTo>
                      <a:pt x="773" y="206"/>
                    </a:lnTo>
                    <a:lnTo>
                      <a:pt x="773" y="206"/>
                    </a:lnTo>
                    <a:lnTo>
                      <a:pt x="766" y="204"/>
                    </a:lnTo>
                    <a:lnTo>
                      <a:pt x="761" y="201"/>
                    </a:lnTo>
                    <a:lnTo>
                      <a:pt x="758" y="196"/>
                    </a:lnTo>
                    <a:lnTo>
                      <a:pt x="758" y="190"/>
                    </a:lnTo>
                    <a:lnTo>
                      <a:pt x="758" y="190"/>
                    </a:lnTo>
                    <a:lnTo>
                      <a:pt x="758" y="184"/>
                    </a:lnTo>
                    <a:lnTo>
                      <a:pt x="761" y="178"/>
                    </a:lnTo>
                    <a:lnTo>
                      <a:pt x="766" y="175"/>
                    </a:lnTo>
                    <a:lnTo>
                      <a:pt x="773" y="173"/>
                    </a:lnTo>
                    <a:lnTo>
                      <a:pt x="773" y="173"/>
                    </a:lnTo>
                    <a:close/>
                    <a:moveTo>
                      <a:pt x="713" y="173"/>
                    </a:moveTo>
                    <a:lnTo>
                      <a:pt x="713" y="173"/>
                    </a:lnTo>
                    <a:lnTo>
                      <a:pt x="713" y="173"/>
                    </a:lnTo>
                    <a:lnTo>
                      <a:pt x="720" y="175"/>
                    </a:lnTo>
                    <a:lnTo>
                      <a:pt x="725" y="178"/>
                    </a:lnTo>
                    <a:lnTo>
                      <a:pt x="729" y="184"/>
                    </a:lnTo>
                    <a:lnTo>
                      <a:pt x="729" y="190"/>
                    </a:lnTo>
                    <a:lnTo>
                      <a:pt x="729" y="190"/>
                    </a:lnTo>
                    <a:lnTo>
                      <a:pt x="729" y="196"/>
                    </a:lnTo>
                    <a:lnTo>
                      <a:pt x="725" y="201"/>
                    </a:lnTo>
                    <a:lnTo>
                      <a:pt x="720" y="204"/>
                    </a:lnTo>
                    <a:lnTo>
                      <a:pt x="713" y="206"/>
                    </a:lnTo>
                    <a:lnTo>
                      <a:pt x="713" y="206"/>
                    </a:lnTo>
                    <a:lnTo>
                      <a:pt x="708" y="204"/>
                    </a:lnTo>
                    <a:lnTo>
                      <a:pt x="703" y="201"/>
                    </a:lnTo>
                    <a:lnTo>
                      <a:pt x="700" y="196"/>
                    </a:lnTo>
                    <a:lnTo>
                      <a:pt x="698" y="190"/>
                    </a:lnTo>
                    <a:lnTo>
                      <a:pt x="698" y="190"/>
                    </a:lnTo>
                    <a:lnTo>
                      <a:pt x="700" y="184"/>
                    </a:lnTo>
                    <a:lnTo>
                      <a:pt x="703" y="178"/>
                    </a:lnTo>
                    <a:lnTo>
                      <a:pt x="708" y="175"/>
                    </a:lnTo>
                    <a:lnTo>
                      <a:pt x="713" y="173"/>
                    </a:lnTo>
                    <a:lnTo>
                      <a:pt x="713" y="173"/>
                    </a:lnTo>
                    <a:close/>
                    <a:moveTo>
                      <a:pt x="655" y="173"/>
                    </a:moveTo>
                    <a:lnTo>
                      <a:pt x="655" y="173"/>
                    </a:lnTo>
                    <a:lnTo>
                      <a:pt x="655" y="173"/>
                    </a:lnTo>
                    <a:lnTo>
                      <a:pt x="662" y="175"/>
                    </a:lnTo>
                    <a:lnTo>
                      <a:pt x="667" y="178"/>
                    </a:lnTo>
                    <a:lnTo>
                      <a:pt x="671" y="184"/>
                    </a:lnTo>
                    <a:lnTo>
                      <a:pt x="671" y="190"/>
                    </a:lnTo>
                    <a:lnTo>
                      <a:pt x="671" y="190"/>
                    </a:lnTo>
                    <a:lnTo>
                      <a:pt x="671" y="196"/>
                    </a:lnTo>
                    <a:lnTo>
                      <a:pt x="667" y="201"/>
                    </a:lnTo>
                    <a:lnTo>
                      <a:pt x="662" y="204"/>
                    </a:lnTo>
                    <a:lnTo>
                      <a:pt x="655" y="206"/>
                    </a:lnTo>
                    <a:lnTo>
                      <a:pt x="655" y="206"/>
                    </a:lnTo>
                    <a:lnTo>
                      <a:pt x="650" y="204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0" y="190"/>
                    </a:lnTo>
                    <a:lnTo>
                      <a:pt x="640" y="190"/>
                    </a:lnTo>
                    <a:lnTo>
                      <a:pt x="642" y="184"/>
                    </a:lnTo>
                    <a:lnTo>
                      <a:pt x="645" y="178"/>
                    </a:lnTo>
                    <a:lnTo>
                      <a:pt x="650" y="175"/>
                    </a:lnTo>
                    <a:lnTo>
                      <a:pt x="655" y="173"/>
                    </a:lnTo>
                    <a:lnTo>
                      <a:pt x="655" y="173"/>
                    </a:lnTo>
                    <a:close/>
                    <a:moveTo>
                      <a:pt x="598" y="173"/>
                    </a:moveTo>
                    <a:lnTo>
                      <a:pt x="598" y="173"/>
                    </a:lnTo>
                    <a:lnTo>
                      <a:pt x="598" y="173"/>
                    </a:lnTo>
                    <a:lnTo>
                      <a:pt x="603" y="175"/>
                    </a:lnTo>
                    <a:lnTo>
                      <a:pt x="608" y="178"/>
                    </a:lnTo>
                    <a:lnTo>
                      <a:pt x="611" y="184"/>
                    </a:lnTo>
                    <a:lnTo>
                      <a:pt x="613" y="190"/>
                    </a:lnTo>
                    <a:lnTo>
                      <a:pt x="613" y="190"/>
                    </a:lnTo>
                    <a:lnTo>
                      <a:pt x="611" y="196"/>
                    </a:lnTo>
                    <a:lnTo>
                      <a:pt x="608" y="201"/>
                    </a:lnTo>
                    <a:lnTo>
                      <a:pt x="603" y="204"/>
                    </a:lnTo>
                    <a:lnTo>
                      <a:pt x="598" y="206"/>
                    </a:lnTo>
                    <a:lnTo>
                      <a:pt x="598" y="206"/>
                    </a:lnTo>
                    <a:lnTo>
                      <a:pt x="591" y="204"/>
                    </a:lnTo>
                    <a:lnTo>
                      <a:pt x="587" y="201"/>
                    </a:lnTo>
                    <a:lnTo>
                      <a:pt x="584" y="196"/>
                    </a:lnTo>
                    <a:lnTo>
                      <a:pt x="582" y="190"/>
                    </a:lnTo>
                    <a:lnTo>
                      <a:pt x="582" y="190"/>
                    </a:lnTo>
                    <a:lnTo>
                      <a:pt x="584" y="184"/>
                    </a:lnTo>
                    <a:lnTo>
                      <a:pt x="587" y="178"/>
                    </a:lnTo>
                    <a:lnTo>
                      <a:pt x="591" y="175"/>
                    </a:lnTo>
                    <a:lnTo>
                      <a:pt x="598" y="173"/>
                    </a:lnTo>
                    <a:lnTo>
                      <a:pt x="598" y="173"/>
                    </a:lnTo>
                    <a:close/>
                    <a:moveTo>
                      <a:pt x="540" y="173"/>
                    </a:moveTo>
                    <a:lnTo>
                      <a:pt x="540" y="173"/>
                    </a:lnTo>
                    <a:lnTo>
                      <a:pt x="540" y="173"/>
                    </a:lnTo>
                    <a:lnTo>
                      <a:pt x="545" y="175"/>
                    </a:lnTo>
                    <a:lnTo>
                      <a:pt x="550" y="178"/>
                    </a:lnTo>
                    <a:lnTo>
                      <a:pt x="553" y="184"/>
                    </a:lnTo>
                    <a:lnTo>
                      <a:pt x="555" y="190"/>
                    </a:lnTo>
                    <a:lnTo>
                      <a:pt x="555" y="190"/>
                    </a:lnTo>
                    <a:lnTo>
                      <a:pt x="553" y="196"/>
                    </a:lnTo>
                    <a:lnTo>
                      <a:pt x="550" y="201"/>
                    </a:lnTo>
                    <a:lnTo>
                      <a:pt x="545" y="204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3" y="204"/>
                    </a:lnTo>
                    <a:lnTo>
                      <a:pt x="528" y="201"/>
                    </a:lnTo>
                    <a:lnTo>
                      <a:pt x="524" y="196"/>
                    </a:lnTo>
                    <a:lnTo>
                      <a:pt x="524" y="190"/>
                    </a:lnTo>
                    <a:lnTo>
                      <a:pt x="524" y="190"/>
                    </a:lnTo>
                    <a:lnTo>
                      <a:pt x="524" y="184"/>
                    </a:lnTo>
                    <a:lnTo>
                      <a:pt x="528" y="178"/>
                    </a:lnTo>
                    <a:lnTo>
                      <a:pt x="533" y="175"/>
                    </a:lnTo>
                    <a:lnTo>
                      <a:pt x="540" y="173"/>
                    </a:lnTo>
                    <a:lnTo>
                      <a:pt x="540" y="173"/>
                    </a:lnTo>
                    <a:close/>
                    <a:moveTo>
                      <a:pt x="480" y="173"/>
                    </a:moveTo>
                    <a:lnTo>
                      <a:pt x="480" y="173"/>
                    </a:lnTo>
                    <a:lnTo>
                      <a:pt x="480" y="173"/>
                    </a:lnTo>
                    <a:lnTo>
                      <a:pt x="487" y="175"/>
                    </a:lnTo>
                    <a:lnTo>
                      <a:pt x="492" y="178"/>
                    </a:lnTo>
                    <a:lnTo>
                      <a:pt x="495" y="184"/>
                    </a:lnTo>
                    <a:lnTo>
                      <a:pt x="497" y="190"/>
                    </a:lnTo>
                    <a:lnTo>
                      <a:pt x="497" y="190"/>
                    </a:lnTo>
                    <a:lnTo>
                      <a:pt x="495" y="196"/>
                    </a:lnTo>
                    <a:lnTo>
                      <a:pt x="492" y="201"/>
                    </a:lnTo>
                    <a:lnTo>
                      <a:pt x="487" y="204"/>
                    </a:lnTo>
                    <a:lnTo>
                      <a:pt x="480" y="206"/>
                    </a:lnTo>
                    <a:lnTo>
                      <a:pt x="480" y="206"/>
                    </a:lnTo>
                    <a:lnTo>
                      <a:pt x="475" y="204"/>
                    </a:lnTo>
                    <a:lnTo>
                      <a:pt x="470" y="201"/>
                    </a:lnTo>
                    <a:lnTo>
                      <a:pt x="466" y="196"/>
                    </a:lnTo>
                    <a:lnTo>
                      <a:pt x="465" y="190"/>
                    </a:lnTo>
                    <a:lnTo>
                      <a:pt x="465" y="190"/>
                    </a:lnTo>
                    <a:lnTo>
                      <a:pt x="466" y="184"/>
                    </a:lnTo>
                    <a:lnTo>
                      <a:pt x="470" y="178"/>
                    </a:lnTo>
                    <a:lnTo>
                      <a:pt x="475" y="175"/>
                    </a:lnTo>
                    <a:lnTo>
                      <a:pt x="480" y="173"/>
                    </a:lnTo>
                    <a:lnTo>
                      <a:pt x="480" y="173"/>
                    </a:lnTo>
                    <a:close/>
                    <a:moveTo>
                      <a:pt x="422" y="173"/>
                    </a:moveTo>
                    <a:lnTo>
                      <a:pt x="422" y="173"/>
                    </a:lnTo>
                    <a:lnTo>
                      <a:pt x="422" y="173"/>
                    </a:lnTo>
                    <a:lnTo>
                      <a:pt x="429" y="175"/>
                    </a:lnTo>
                    <a:lnTo>
                      <a:pt x="434" y="178"/>
                    </a:lnTo>
                    <a:lnTo>
                      <a:pt x="437" y="184"/>
                    </a:lnTo>
                    <a:lnTo>
                      <a:pt x="437" y="190"/>
                    </a:lnTo>
                    <a:lnTo>
                      <a:pt x="437" y="190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2" y="206"/>
                    </a:lnTo>
                    <a:lnTo>
                      <a:pt x="422" y="206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08" y="196"/>
                    </a:lnTo>
                    <a:lnTo>
                      <a:pt x="407" y="190"/>
                    </a:lnTo>
                    <a:lnTo>
                      <a:pt x="407" y="190"/>
                    </a:lnTo>
                    <a:lnTo>
                      <a:pt x="408" y="184"/>
                    </a:lnTo>
                    <a:lnTo>
                      <a:pt x="412" y="178"/>
                    </a:lnTo>
                    <a:lnTo>
                      <a:pt x="417" y="175"/>
                    </a:lnTo>
                    <a:lnTo>
                      <a:pt x="422" y="173"/>
                    </a:lnTo>
                    <a:lnTo>
                      <a:pt x="422" y="173"/>
                    </a:lnTo>
                    <a:close/>
                    <a:moveTo>
                      <a:pt x="364" y="173"/>
                    </a:moveTo>
                    <a:lnTo>
                      <a:pt x="364" y="173"/>
                    </a:lnTo>
                    <a:lnTo>
                      <a:pt x="364" y="173"/>
                    </a:lnTo>
                    <a:lnTo>
                      <a:pt x="371" y="175"/>
                    </a:lnTo>
                    <a:lnTo>
                      <a:pt x="374" y="178"/>
                    </a:lnTo>
                    <a:lnTo>
                      <a:pt x="378" y="184"/>
                    </a:lnTo>
                    <a:lnTo>
                      <a:pt x="380" y="190"/>
                    </a:lnTo>
                    <a:lnTo>
                      <a:pt x="380" y="190"/>
                    </a:lnTo>
                    <a:lnTo>
                      <a:pt x="378" y="196"/>
                    </a:lnTo>
                    <a:lnTo>
                      <a:pt x="374" y="201"/>
                    </a:lnTo>
                    <a:lnTo>
                      <a:pt x="371" y="204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7" y="204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90"/>
                    </a:lnTo>
                    <a:lnTo>
                      <a:pt x="349" y="190"/>
                    </a:lnTo>
                    <a:lnTo>
                      <a:pt x="351" y="184"/>
                    </a:lnTo>
                    <a:lnTo>
                      <a:pt x="354" y="178"/>
                    </a:lnTo>
                    <a:lnTo>
                      <a:pt x="357" y="175"/>
                    </a:lnTo>
                    <a:lnTo>
                      <a:pt x="364" y="173"/>
                    </a:lnTo>
                    <a:lnTo>
                      <a:pt x="364" y="173"/>
                    </a:lnTo>
                    <a:close/>
                    <a:moveTo>
                      <a:pt x="306" y="173"/>
                    </a:moveTo>
                    <a:lnTo>
                      <a:pt x="306" y="173"/>
                    </a:lnTo>
                    <a:lnTo>
                      <a:pt x="306" y="173"/>
                    </a:lnTo>
                    <a:lnTo>
                      <a:pt x="311" y="175"/>
                    </a:lnTo>
                    <a:lnTo>
                      <a:pt x="317" y="178"/>
                    </a:lnTo>
                    <a:lnTo>
                      <a:pt x="320" y="184"/>
                    </a:lnTo>
                    <a:lnTo>
                      <a:pt x="322" y="190"/>
                    </a:lnTo>
                    <a:lnTo>
                      <a:pt x="322" y="190"/>
                    </a:lnTo>
                    <a:lnTo>
                      <a:pt x="320" y="196"/>
                    </a:lnTo>
                    <a:lnTo>
                      <a:pt x="317" y="201"/>
                    </a:lnTo>
                    <a:lnTo>
                      <a:pt x="311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0" y="204"/>
                    </a:lnTo>
                    <a:lnTo>
                      <a:pt x="294" y="201"/>
                    </a:lnTo>
                    <a:lnTo>
                      <a:pt x="291" y="196"/>
                    </a:lnTo>
                    <a:lnTo>
                      <a:pt x="291" y="190"/>
                    </a:lnTo>
                    <a:lnTo>
                      <a:pt x="291" y="190"/>
                    </a:lnTo>
                    <a:lnTo>
                      <a:pt x="291" y="184"/>
                    </a:lnTo>
                    <a:lnTo>
                      <a:pt x="294" y="178"/>
                    </a:lnTo>
                    <a:lnTo>
                      <a:pt x="300" y="175"/>
                    </a:lnTo>
                    <a:lnTo>
                      <a:pt x="306" y="173"/>
                    </a:lnTo>
                    <a:lnTo>
                      <a:pt x="306" y="173"/>
                    </a:lnTo>
                    <a:close/>
                    <a:moveTo>
                      <a:pt x="248" y="173"/>
                    </a:moveTo>
                    <a:lnTo>
                      <a:pt x="248" y="173"/>
                    </a:lnTo>
                    <a:lnTo>
                      <a:pt x="248" y="173"/>
                    </a:lnTo>
                    <a:lnTo>
                      <a:pt x="254" y="175"/>
                    </a:lnTo>
                    <a:lnTo>
                      <a:pt x="259" y="178"/>
                    </a:lnTo>
                    <a:lnTo>
                      <a:pt x="262" y="184"/>
                    </a:lnTo>
                    <a:lnTo>
                      <a:pt x="264" y="190"/>
                    </a:lnTo>
                    <a:lnTo>
                      <a:pt x="264" y="190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4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2" y="204"/>
                    </a:lnTo>
                    <a:lnTo>
                      <a:pt x="236" y="201"/>
                    </a:lnTo>
                    <a:lnTo>
                      <a:pt x="233" y="196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3" y="184"/>
                    </a:lnTo>
                    <a:lnTo>
                      <a:pt x="236" y="178"/>
                    </a:lnTo>
                    <a:lnTo>
                      <a:pt x="242" y="175"/>
                    </a:lnTo>
                    <a:lnTo>
                      <a:pt x="248" y="173"/>
                    </a:lnTo>
                    <a:lnTo>
                      <a:pt x="248" y="173"/>
                    </a:lnTo>
                    <a:close/>
                    <a:moveTo>
                      <a:pt x="189" y="173"/>
                    </a:moveTo>
                    <a:lnTo>
                      <a:pt x="189" y="173"/>
                    </a:lnTo>
                    <a:lnTo>
                      <a:pt x="189" y="173"/>
                    </a:lnTo>
                    <a:lnTo>
                      <a:pt x="196" y="175"/>
                    </a:lnTo>
                    <a:lnTo>
                      <a:pt x="201" y="178"/>
                    </a:lnTo>
                    <a:lnTo>
                      <a:pt x="204" y="184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3" y="190"/>
                    </a:lnTo>
                    <a:lnTo>
                      <a:pt x="173" y="190"/>
                    </a:lnTo>
                    <a:lnTo>
                      <a:pt x="175" y="184"/>
                    </a:lnTo>
                    <a:lnTo>
                      <a:pt x="179" y="178"/>
                    </a:lnTo>
                    <a:lnTo>
                      <a:pt x="184" y="175"/>
                    </a:lnTo>
                    <a:lnTo>
                      <a:pt x="189" y="173"/>
                    </a:lnTo>
                    <a:lnTo>
                      <a:pt x="189" y="173"/>
                    </a:lnTo>
                    <a:close/>
                    <a:moveTo>
                      <a:pt x="131" y="173"/>
                    </a:moveTo>
                    <a:lnTo>
                      <a:pt x="131" y="173"/>
                    </a:lnTo>
                    <a:lnTo>
                      <a:pt x="131" y="173"/>
                    </a:lnTo>
                    <a:lnTo>
                      <a:pt x="138" y="175"/>
                    </a:lnTo>
                    <a:lnTo>
                      <a:pt x="141" y="178"/>
                    </a:lnTo>
                    <a:lnTo>
                      <a:pt x="145" y="184"/>
                    </a:lnTo>
                    <a:lnTo>
                      <a:pt x="146" y="190"/>
                    </a:lnTo>
                    <a:lnTo>
                      <a:pt x="146" y="190"/>
                    </a:lnTo>
                    <a:lnTo>
                      <a:pt x="145" y="196"/>
                    </a:lnTo>
                    <a:lnTo>
                      <a:pt x="141" y="201"/>
                    </a:lnTo>
                    <a:lnTo>
                      <a:pt x="138" y="204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6" y="190"/>
                    </a:lnTo>
                    <a:lnTo>
                      <a:pt x="116" y="190"/>
                    </a:lnTo>
                    <a:lnTo>
                      <a:pt x="117" y="184"/>
                    </a:lnTo>
                    <a:lnTo>
                      <a:pt x="121" y="178"/>
                    </a:lnTo>
                    <a:lnTo>
                      <a:pt x="126" y="175"/>
                    </a:lnTo>
                    <a:lnTo>
                      <a:pt x="131" y="173"/>
                    </a:lnTo>
                    <a:lnTo>
                      <a:pt x="131" y="173"/>
                    </a:lnTo>
                    <a:close/>
                    <a:moveTo>
                      <a:pt x="73" y="173"/>
                    </a:moveTo>
                    <a:lnTo>
                      <a:pt x="73" y="173"/>
                    </a:lnTo>
                    <a:lnTo>
                      <a:pt x="73" y="173"/>
                    </a:lnTo>
                    <a:lnTo>
                      <a:pt x="78" y="175"/>
                    </a:lnTo>
                    <a:lnTo>
                      <a:pt x="83" y="178"/>
                    </a:lnTo>
                    <a:lnTo>
                      <a:pt x="87" y="184"/>
                    </a:lnTo>
                    <a:lnTo>
                      <a:pt x="88" y="190"/>
                    </a:lnTo>
                    <a:lnTo>
                      <a:pt x="88" y="190"/>
                    </a:lnTo>
                    <a:lnTo>
                      <a:pt x="87" y="196"/>
                    </a:lnTo>
                    <a:lnTo>
                      <a:pt x="83" y="201"/>
                    </a:lnTo>
                    <a:lnTo>
                      <a:pt x="78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6" y="204"/>
                    </a:lnTo>
                    <a:lnTo>
                      <a:pt x="61" y="201"/>
                    </a:lnTo>
                    <a:lnTo>
                      <a:pt x="58" y="196"/>
                    </a:lnTo>
                    <a:lnTo>
                      <a:pt x="58" y="190"/>
                    </a:lnTo>
                    <a:lnTo>
                      <a:pt x="58" y="190"/>
                    </a:lnTo>
                    <a:lnTo>
                      <a:pt x="58" y="184"/>
                    </a:lnTo>
                    <a:lnTo>
                      <a:pt x="61" y="178"/>
                    </a:lnTo>
                    <a:lnTo>
                      <a:pt x="66" y="175"/>
                    </a:lnTo>
                    <a:lnTo>
                      <a:pt x="73" y="173"/>
                    </a:lnTo>
                    <a:lnTo>
                      <a:pt x="73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lnTo>
                      <a:pt x="15" y="173"/>
                    </a:lnTo>
                    <a:lnTo>
                      <a:pt x="20" y="175"/>
                    </a:lnTo>
                    <a:lnTo>
                      <a:pt x="25" y="178"/>
                    </a:lnTo>
                    <a:lnTo>
                      <a:pt x="29" y="184"/>
                    </a:lnTo>
                    <a:lnTo>
                      <a:pt x="30" y="190"/>
                    </a:lnTo>
                    <a:lnTo>
                      <a:pt x="30" y="190"/>
                    </a:lnTo>
                    <a:lnTo>
                      <a:pt x="29" y="196"/>
                    </a:lnTo>
                    <a:lnTo>
                      <a:pt x="25" y="201"/>
                    </a:lnTo>
                    <a:lnTo>
                      <a:pt x="20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4"/>
                    </a:lnTo>
                    <a:lnTo>
                      <a:pt x="3" y="201"/>
                    </a:lnTo>
                    <a:lnTo>
                      <a:pt x="0" y="196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0" y="184"/>
                    </a:lnTo>
                    <a:lnTo>
                      <a:pt x="3" y="178"/>
                    </a:lnTo>
                    <a:lnTo>
                      <a:pt x="8" y="175"/>
                    </a:lnTo>
                    <a:lnTo>
                      <a:pt x="15" y="173"/>
                    </a:lnTo>
                    <a:lnTo>
                      <a:pt x="15" y="173"/>
                    </a:lnTo>
                    <a:close/>
                    <a:moveTo>
                      <a:pt x="889" y="131"/>
                    </a:moveTo>
                    <a:lnTo>
                      <a:pt x="889" y="131"/>
                    </a:lnTo>
                    <a:lnTo>
                      <a:pt x="889" y="131"/>
                    </a:lnTo>
                    <a:lnTo>
                      <a:pt x="896" y="131"/>
                    </a:lnTo>
                    <a:lnTo>
                      <a:pt x="901" y="136"/>
                    </a:lnTo>
                    <a:lnTo>
                      <a:pt x="902" y="141"/>
                    </a:lnTo>
                    <a:lnTo>
                      <a:pt x="904" y="146"/>
                    </a:lnTo>
                    <a:lnTo>
                      <a:pt x="904" y="146"/>
                    </a:lnTo>
                    <a:lnTo>
                      <a:pt x="902" y="153"/>
                    </a:lnTo>
                    <a:lnTo>
                      <a:pt x="901" y="158"/>
                    </a:lnTo>
                    <a:lnTo>
                      <a:pt x="896" y="161"/>
                    </a:lnTo>
                    <a:lnTo>
                      <a:pt x="889" y="163"/>
                    </a:lnTo>
                    <a:lnTo>
                      <a:pt x="889" y="163"/>
                    </a:lnTo>
                    <a:lnTo>
                      <a:pt x="884" y="161"/>
                    </a:lnTo>
                    <a:lnTo>
                      <a:pt x="879" y="158"/>
                    </a:lnTo>
                    <a:lnTo>
                      <a:pt x="875" y="153"/>
                    </a:lnTo>
                    <a:lnTo>
                      <a:pt x="873" y="146"/>
                    </a:lnTo>
                    <a:lnTo>
                      <a:pt x="873" y="146"/>
                    </a:lnTo>
                    <a:lnTo>
                      <a:pt x="875" y="141"/>
                    </a:lnTo>
                    <a:lnTo>
                      <a:pt x="879" y="136"/>
                    </a:lnTo>
                    <a:lnTo>
                      <a:pt x="884" y="131"/>
                    </a:lnTo>
                    <a:lnTo>
                      <a:pt x="889" y="131"/>
                    </a:lnTo>
                    <a:lnTo>
                      <a:pt x="889" y="131"/>
                    </a:lnTo>
                    <a:close/>
                    <a:moveTo>
                      <a:pt x="831" y="131"/>
                    </a:moveTo>
                    <a:lnTo>
                      <a:pt x="831" y="131"/>
                    </a:lnTo>
                    <a:lnTo>
                      <a:pt x="831" y="131"/>
                    </a:lnTo>
                    <a:lnTo>
                      <a:pt x="836" y="131"/>
                    </a:lnTo>
                    <a:lnTo>
                      <a:pt x="841" y="136"/>
                    </a:lnTo>
                    <a:lnTo>
                      <a:pt x="844" y="141"/>
                    </a:lnTo>
                    <a:lnTo>
                      <a:pt x="846" y="146"/>
                    </a:lnTo>
                    <a:lnTo>
                      <a:pt x="846" y="146"/>
                    </a:lnTo>
                    <a:lnTo>
                      <a:pt x="844" y="153"/>
                    </a:lnTo>
                    <a:lnTo>
                      <a:pt x="841" y="158"/>
                    </a:lnTo>
                    <a:lnTo>
                      <a:pt x="836" y="161"/>
                    </a:lnTo>
                    <a:lnTo>
                      <a:pt x="831" y="163"/>
                    </a:lnTo>
                    <a:lnTo>
                      <a:pt x="831" y="163"/>
                    </a:lnTo>
                    <a:lnTo>
                      <a:pt x="824" y="161"/>
                    </a:lnTo>
                    <a:lnTo>
                      <a:pt x="819" y="158"/>
                    </a:lnTo>
                    <a:lnTo>
                      <a:pt x="816" y="153"/>
                    </a:lnTo>
                    <a:lnTo>
                      <a:pt x="816" y="146"/>
                    </a:lnTo>
                    <a:lnTo>
                      <a:pt x="816" y="146"/>
                    </a:lnTo>
                    <a:lnTo>
                      <a:pt x="816" y="141"/>
                    </a:lnTo>
                    <a:lnTo>
                      <a:pt x="819" y="136"/>
                    </a:lnTo>
                    <a:lnTo>
                      <a:pt x="824" y="131"/>
                    </a:lnTo>
                    <a:lnTo>
                      <a:pt x="831" y="131"/>
                    </a:lnTo>
                    <a:lnTo>
                      <a:pt x="831" y="131"/>
                    </a:lnTo>
                    <a:close/>
                    <a:moveTo>
                      <a:pt x="773" y="131"/>
                    </a:moveTo>
                    <a:lnTo>
                      <a:pt x="773" y="131"/>
                    </a:lnTo>
                    <a:lnTo>
                      <a:pt x="773" y="131"/>
                    </a:lnTo>
                    <a:lnTo>
                      <a:pt x="778" y="131"/>
                    </a:lnTo>
                    <a:lnTo>
                      <a:pt x="783" y="136"/>
                    </a:lnTo>
                    <a:lnTo>
                      <a:pt x="787" y="141"/>
                    </a:lnTo>
                    <a:lnTo>
                      <a:pt x="788" y="146"/>
                    </a:lnTo>
                    <a:lnTo>
                      <a:pt x="788" y="146"/>
                    </a:lnTo>
                    <a:lnTo>
                      <a:pt x="787" y="153"/>
                    </a:lnTo>
                    <a:lnTo>
                      <a:pt x="783" y="158"/>
                    </a:lnTo>
                    <a:lnTo>
                      <a:pt x="778" y="161"/>
                    </a:lnTo>
                    <a:lnTo>
                      <a:pt x="773" y="163"/>
                    </a:lnTo>
                    <a:lnTo>
                      <a:pt x="773" y="163"/>
                    </a:lnTo>
                    <a:lnTo>
                      <a:pt x="766" y="161"/>
                    </a:lnTo>
                    <a:lnTo>
                      <a:pt x="761" y="158"/>
                    </a:lnTo>
                    <a:lnTo>
                      <a:pt x="758" y="153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1"/>
                    </a:lnTo>
                    <a:lnTo>
                      <a:pt x="761" y="136"/>
                    </a:lnTo>
                    <a:lnTo>
                      <a:pt x="766" y="131"/>
                    </a:lnTo>
                    <a:lnTo>
                      <a:pt x="773" y="131"/>
                    </a:lnTo>
                    <a:lnTo>
                      <a:pt x="773" y="131"/>
                    </a:lnTo>
                    <a:close/>
                    <a:moveTo>
                      <a:pt x="713" y="131"/>
                    </a:moveTo>
                    <a:lnTo>
                      <a:pt x="713" y="131"/>
                    </a:lnTo>
                    <a:lnTo>
                      <a:pt x="713" y="131"/>
                    </a:lnTo>
                    <a:lnTo>
                      <a:pt x="720" y="131"/>
                    </a:lnTo>
                    <a:lnTo>
                      <a:pt x="725" y="136"/>
                    </a:lnTo>
                    <a:lnTo>
                      <a:pt x="729" y="141"/>
                    </a:lnTo>
                    <a:lnTo>
                      <a:pt x="729" y="146"/>
                    </a:lnTo>
                    <a:lnTo>
                      <a:pt x="729" y="146"/>
                    </a:lnTo>
                    <a:lnTo>
                      <a:pt x="729" y="153"/>
                    </a:lnTo>
                    <a:lnTo>
                      <a:pt x="725" y="158"/>
                    </a:lnTo>
                    <a:lnTo>
                      <a:pt x="720" y="161"/>
                    </a:lnTo>
                    <a:lnTo>
                      <a:pt x="713" y="163"/>
                    </a:lnTo>
                    <a:lnTo>
                      <a:pt x="713" y="163"/>
                    </a:lnTo>
                    <a:lnTo>
                      <a:pt x="708" y="161"/>
                    </a:lnTo>
                    <a:lnTo>
                      <a:pt x="703" y="158"/>
                    </a:lnTo>
                    <a:lnTo>
                      <a:pt x="700" y="153"/>
                    </a:lnTo>
                    <a:lnTo>
                      <a:pt x="698" y="146"/>
                    </a:lnTo>
                    <a:lnTo>
                      <a:pt x="698" y="146"/>
                    </a:lnTo>
                    <a:lnTo>
                      <a:pt x="700" y="141"/>
                    </a:lnTo>
                    <a:lnTo>
                      <a:pt x="703" y="136"/>
                    </a:lnTo>
                    <a:lnTo>
                      <a:pt x="708" y="131"/>
                    </a:lnTo>
                    <a:lnTo>
                      <a:pt x="713" y="131"/>
                    </a:lnTo>
                    <a:lnTo>
                      <a:pt x="713" y="131"/>
                    </a:lnTo>
                    <a:close/>
                    <a:moveTo>
                      <a:pt x="655" y="131"/>
                    </a:moveTo>
                    <a:lnTo>
                      <a:pt x="655" y="131"/>
                    </a:lnTo>
                    <a:lnTo>
                      <a:pt x="655" y="131"/>
                    </a:lnTo>
                    <a:lnTo>
                      <a:pt x="662" y="131"/>
                    </a:lnTo>
                    <a:lnTo>
                      <a:pt x="667" y="136"/>
                    </a:lnTo>
                    <a:lnTo>
                      <a:pt x="671" y="141"/>
                    </a:lnTo>
                    <a:lnTo>
                      <a:pt x="671" y="146"/>
                    </a:lnTo>
                    <a:lnTo>
                      <a:pt x="671" y="146"/>
                    </a:lnTo>
                    <a:lnTo>
                      <a:pt x="671" y="153"/>
                    </a:lnTo>
                    <a:lnTo>
                      <a:pt x="667" y="158"/>
                    </a:lnTo>
                    <a:lnTo>
                      <a:pt x="662" y="161"/>
                    </a:lnTo>
                    <a:lnTo>
                      <a:pt x="655" y="163"/>
                    </a:lnTo>
                    <a:lnTo>
                      <a:pt x="655" y="163"/>
                    </a:lnTo>
                    <a:lnTo>
                      <a:pt x="650" y="161"/>
                    </a:lnTo>
                    <a:lnTo>
                      <a:pt x="645" y="158"/>
                    </a:lnTo>
                    <a:lnTo>
                      <a:pt x="642" y="153"/>
                    </a:lnTo>
                    <a:lnTo>
                      <a:pt x="640" y="146"/>
                    </a:lnTo>
                    <a:lnTo>
                      <a:pt x="640" y="146"/>
                    </a:lnTo>
                    <a:lnTo>
                      <a:pt x="642" y="141"/>
                    </a:lnTo>
                    <a:lnTo>
                      <a:pt x="645" y="136"/>
                    </a:lnTo>
                    <a:lnTo>
                      <a:pt x="650" y="131"/>
                    </a:lnTo>
                    <a:lnTo>
                      <a:pt x="655" y="131"/>
                    </a:lnTo>
                    <a:lnTo>
                      <a:pt x="655" y="131"/>
                    </a:lnTo>
                    <a:close/>
                    <a:moveTo>
                      <a:pt x="598" y="131"/>
                    </a:moveTo>
                    <a:lnTo>
                      <a:pt x="598" y="131"/>
                    </a:lnTo>
                    <a:lnTo>
                      <a:pt x="598" y="131"/>
                    </a:lnTo>
                    <a:lnTo>
                      <a:pt x="603" y="131"/>
                    </a:lnTo>
                    <a:lnTo>
                      <a:pt x="608" y="136"/>
                    </a:lnTo>
                    <a:lnTo>
                      <a:pt x="611" y="141"/>
                    </a:lnTo>
                    <a:lnTo>
                      <a:pt x="613" y="146"/>
                    </a:lnTo>
                    <a:lnTo>
                      <a:pt x="613" y="146"/>
                    </a:lnTo>
                    <a:lnTo>
                      <a:pt x="611" y="153"/>
                    </a:lnTo>
                    <a:lnTo>
                      <a:pt x="608" y="158"/>
                    </a:lnTo>
                    <a:lnTo>
                      <a:pt x="603" y="161"/>
                    </a:lnTo>
                    <a:lnTo>
                      <a:pt x="598" y="163"/>
                    </a:lnTo>
                    <a:lnTo>
                      <a:pt x="598" y="163"/>
                    </a:lnTo>
                    <a:lnTo>
                      <a:pt x="591" y="161"/>
                    </a:lnTo>
                    <a:lnTo>
                      <a:pt x="587" y="158"/>
                    </a:lnTo>
                    <a:lnTo>
                      <a:pt x="584" y="153"/>
                    </a:lnTo>
                    <a:lnTo>
                      <a:pt x="582" y="146"/>
                    </a:lnTo>
                    <a:lnTo>
                      <a:pt x="582" y="146"/>
                    </a:lnTo>
                    <a:lnTo>
                      <a:pt x="584" y="141"/>
                    </a:lnTo>
                    <a:lnTo>
                      <a:pt x="587" y="136"/>
                    </a:lnTo>
                    <a:lnTo>
                      <a:pt x="591" y="131"/>
                    </a:lnTo>
                    <a:lnTo>
                      <a:pt x="598" y="131"/>
                    </a:lnTo>
                    <a:lnTo>
                      <a:pt x="598" y="131"/>
                    </a:lnTo>
                    <a:close/>
                    <a:moveTo>
                      <a:pt x="540" y="131"/>
                    </a:moveTo>
                    <a:lnTo>
                      <a:pt x="540" y="131"/>
                    </a:lnTo>
                    <a:lnTo>
                      <a:pt x="540" y="131"/>
                    </a:lnTo>
                    <a:lnTo>
                      <a:pt x="545" y="131"/>
                    </a:lnTo>
                    <a:lnTo>
                      <a:pt x="550" y="136"/>
                    </a:lnTo>
                    <a:lnTo>
                      <a:pt x="553" y="141"/>
                    </a:lnTo>
                    <a:lnTo>
                      <a:pt x="555" y="146"/>
                    </a:lnTo>
                    <a:lnTo>
                      <a:pt x="555" y="146"/>
                    </a:lnTo>
                    <a:lnTo>
                      <a:pt x="553" y="153"/>
                    </a:lnTo>
                    <a:lnTo>
                      <a:pt x="550" y="158"/>
                    </a:lnTo>
                    <a:lnTo>
                      <a:pt x="545" y="161"/>
                    </a:lnTo>
                    <a:lnTo>
                      <a:pt x="540" y="163"/>
                    </a:lnTo>
                    <a:lnTo>
                      <a:pt x="540" y="163"/>
                    </a:lnTo>
                    <a:lnTo>
                      <a:pt x="533" y="161"/>
                    </a:lnTo>
                    <a:lnTo>
                      <a:pt x="528" y="158"/>
                    </a:lnTo>
                    <a:lnTo>
                      <a:pt x="524" y="153"/>
                    </a:lnTo>
                    <a:lnTo>
                      <a:pt x="524" y="146"/>
                    </a:lnTo>
                    <a:lnTo>
                      <a:pt x="524" y="146"/>
                    </a:lnTo>
                    <a:lnTo>
                      <a:pt x="524" y="141"/>
                    </a:lnTo>
                    <a:lnTo>
                      <a:pt x="528" y="136"/>
                    </a:lnTo>
                    <a:lnTo>
                      <a:pt x="533" y="131"/>
                    </a:lnTo>
                    <a:lnTo>
                      <a:pt x="540" y="131"/>
                    </a:lnTo>
                    <a:lnTo>
                      <a:pt x="540" y="131"/>
                    </a:lnTo>
                    <a:close/>
                    <a:moveTo>
                      <a:pt x="480" y="131"/>
                    </a:moveTo>
                    <a:lnTo>
                      <a:pt x="480" y="131"/>
                    </a:lnTo>
                    <a:lnTo>
                      <a:pt x="480" y="131"/>
                    </a:lnTo>
                    <a:lnTo>
                      <a:pt x="487" y="131"/>
                    </a:lnTo>
                    <a:lnTo>
                      <a:pt x="492" y="136"/>
                    </a:lnTo>
                    <a:lnTo>
                      <a:pt x="495" y="141"/>
                    </a:lnTo>
                    <a:lnTo>
                      <a:pt x="497" y="146"/>
                    </a:lnTo>
                    <a:lnTo>
                      <a:pt x="497" y="146"/>
                    </a:lnTo>
                    <a:lnTo>
                      <a:pt x="495" y="153"/>
                    </a:lnTo>
                    <a:lnTo>
                      <a:pt x="492" y="158"/>
                    </a:lnTo>
                    <a:lnTo>
                      <a:pt x="487" y="161"/>
                    </a:lnTo>
                    <a:lnTo>
                      <a:pt x="480" y="163"/>
                    </a:lnTo>
                    <a:lnTo>
                      <a:pt x="480" y="163"/>
                    </a:lnTo>
                    <a:lnTo>
                      <a:pt x="475" y="161"/>
                    </a:lnTo>
                    <a:lnTo>
                      <a:pt x="470" y="158"/>
                    </a:lnTo>
                    <a:lnTo>
                      <a:pt x="466" y="153"/>
                    </a:lnTo>
                    <a:lnTo>
                      <a:pt x="465" y="146"/>
                    </a:lnTo>
                    <a:lnTo>
                      <a:pt x="465" y="146"/>
                    </a:lnTo>
                    <a:lnTo>
                      <a:pt x="466" y="141"/>
                    </a:lnTo>
                    <a:lnTo>
                      <a:pt x="470" y="136"/>
                    </a:lnTo>
                    <a:lnTo>
                      <a:pt x="475" y="131"/>
                    </a:lnTo>
                    <a:lnTo>
                      <a:pt x="480" y="131"/>
                    </a:lnTo>
                    <a:lnTo>
                      <a:pt x="480" y="131"/>
                    </a:lnTo>
                    <a:close/>
                    <a:moveTo>
                      <a:pt x="422" y="131"/>
                    </a:moveTo>
                    <a:lnTo>
                      <a:pt x="422" y="131"/>
                    </a:lnTo>
                    <a:lnTo>
                      <a:pt x="422" y="131"/>
                    </a:lnTo>
                    <a:lnTo>
                      <a:pt x="429" y="131"/>
                    </a:lnTo>
                    <a:lnTo>
                      <a:pt x="434" y="136"/>
                    </a:lnTo>
                    <a:lnTo>
                      <a:pt x="437" y="141"/>
                    </a:lnTo>
                    <a:lnTo>
                      <a:pt x="437" y="146"/>
                    </a:lnTo>
                    <a:lnTo>
                      <a:pt x="437" y="146"/>
                    </a:lnTo>
                    <a:lnTo>
                      <a:pt x="437" y="153"/>
                    </a:lnTo>
                    <a:lnTo>
                      <a:pt x="434" y="158"/>
                    </a:lnTo>
                    <a:lnTo>
                      <a:pt x="429" y="161"/>
                    </a:lnTo>
                    <a:lnTo>
                      <a:pt x="422" y="163"/>
                    </a:lnTo>
                    <a:lnTo>
                      <a:pt x="422" y="163"/>
                    </a:lnTo>
                    <a:lnTo>
                      <a:pt x="417" y="161"/>
                    </a:lnTo>
                    <a:lnTo>
                      <a:pt x="412" y="158"/>
                    </a:lnTo>
                    <a:lnTo>
                      <a:pt x="408" y="153"/>
                    </a:lnTo>
                    <a:lnTo>
                      <a:pt x="407" y="146"/>
                    </a:lnTo>
                    <a:lnTo>
                      <a:pt x="407" y="146"/>
                    </a:lnTo>
                    <a:lnTo>
                      <a:pt x="408" y="141"/>
                    </a:lnTo>
                    <a:lnTo>
                      <a:pt x="412" y="136"/>
                    </a:lnTo>
                    <a:lnTo>
                      <a:pt x="417" y="131"/>
                    </a:lnTo>
                    <a:lnTo>
                      <a:pt x="422" y="131"/>
                    </a:lnTo>
                    <a:lnTo>
                      <a:pt x="422" y="131"/>
                    </a:lnTo>
                    <a:close/>
                    <a:moveTo>
                      <a:pt x="364" y="131"/>
                    </a:moveTo>
                    <a:lnTo>
                      <a:pt x="364" y="131"/>
                    </a:lnTo>
                    <a:lnTo>
                      <a:pt x="364" y="131"/>
                    </a:lnTo>
                    <a:lnTo>
                      <a:pt x="371" y="131"/>
                    </a:lnTo>
                    <a:lnTo>
                      <a:pt x="374" y="136"/>
                    </a:lnTo>
                    <a:lnTo>
                      <a:pt x="378" y="141"/>
                    </a:lnTo>
                    <a:lnTo>
                      <a:pt x="380" y="146"/>
                    </a:lnTo>
                    <a:lnTo>
                      <a:pt x="380" y="146"/>
                    </a:lnTo>
                    <a:lnTo>
                      <a:pt x="378" y="153"/>
                    </a:lnTo>
                    <a:lnTo>
                      <a:pt x="374" y="158"/>
                    </a:lnTo>
                    <a:lnTo>
                      <a:pt x="371" y="161"/>
                    </a:lnTo>
                    <a:lnTo>
                      <a:pt x="364" y="163"/>
                    </a:lnTo>
                    <a:lnTo>
                      <a:pt x="364" y="163"/>
                    </a:lnTo>
                    <a:lnTo>
                      <a:pt x="357" y="161"/>
                    </a:lnTo>
                    <a:lnTo>
                      <a:pt x="354" y="158"/>
                    </a:lnTo>
                    <a:lnTo>
                      <a:pt x="351" y="153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51" y="141"/>
                    </a:lnTo>
                    <a:lnTo>
                      <a:pt x="354" y="136"/>
                    </a:lnTo>
                    <a:lnTo>
                      <a:pt x="357" y="131"/>
                    </a:lnTo>
                    <a:lnTo>
                      <a:pt x="364" y="131"/>
                    </a:lnTo>
                    <a:lnTo>
                      <a:pt x="364" y="131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1" y="131"/>
                    </a:lnTo>
                    <a:lnTo>
                      <a:pt x="317" y="136"/>
                    </a:lnTo>
                    <a:lnTo>
                      <a:pt x="320" y="141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0" y="153"/>
                    </a:lnTo>
                    <a:lnTo>
                      <a:pt x="317" y="158"/>
                    </a:lnTo>
                    <a:lnTo>
                      <a:pt x="311" y="161"/>
                    </a:lnTo>
                    <a:lnTo>
                      <a:pt x="306" y="163"/>
                    </a:lnTo>
                    <a:lnTo>
                      <a:pt x="306" y="163"/>
                    </a:lnTo>
                    <a:lnTo>
                      <a:pt x="300" y="161"/>
                    </a:lnTo>
                    <a:lnTo>
                      <a:pt x="294" y="158"/>
                    </a:lnTo>
                    <a:lnTo>
                      <a:pt x="291" y="153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1" y="141"/>
                    </a:lnTo>
                    <a:lnTo>
                      <a:pt x="294" y="136"/>
                    </a:lnTo>
                    <a:lnTo>
                      <a:pt x="300" y="131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248" y="131"/>
                    </a:moveTo>
                    <a:lnTo>
                      <a:pt x="248" y="131"/>
                    </a:lnTo>
                    <a:lnTo>
                      <a:pt x="248" y="131"/>
                    </a:lnTo>
                    <a:lnTo>
                      <a:pt x="254" y="131"/>
                    </a:lnTo>
                    <a:lnTo>
                      <a:pt x="259" y="136"/>
                    </a:lnTo>
                    <a:lnTo>
                      <a:pt x="262" y="141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3"/>
                    </a:lnTo>
                    <a:lnTo>
                      <a:pt x="259" y="158"/>
                    </a:lnTo>
                    <a:lnTo>
                      <a:pt x="254" y="161"/>
                    </a:lnTo>
                    <a:lnTo>
                      <a:pt x="248" y="163"/>
                    </a:lnTo>
                    <a:lnTo>
                      <a:pt x="248" y="163"/>
                    </a:lnTo>
                    <a:lnTo>
                      <a:pt x="242" y="161"/>
                    </a:lnTo>
                    <a:lnTo>
                      <a:pt x="236" y="158"/>
                    </a:lnTo>
                    <a:lnTo>
                      <a:pt x="233" y="153"/>
                    </a:lnTo>
                    <a:lnTo>
                      <a:pt x="231" y="146"/>
                    </a:lnTo>
                    <a:lnTo>
                      <a:pt x="231" y="146"/>
                    </a:lnTo>
                    <a:lnTo>
                      <a:pt x="233" y="141"/>
                    </a:lnTo>
                    <a:lnTo>
                      <a:pt x="236" y="136"/>
                    </a:lnTo>
                    <a:lnTo>
                      <a:pt x="242" y="131"/>
                    </a:lnTo>
                    <a:lnTo>
                      <a:pt x="248" y="131"/>
                    </a:lnTo>
                    <a:lnTo>
                      <a:pt x="248" y="131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6" y="131"/>
                    </a:lnTo>
                    <a:lnTo>
                      <a:pt x="201" y="136"/>
                    </a:lnTo>
                    <a:lnTo>
                      <a:pt x="204" y="141"/>
                    </a:lnTo>
                    <a:lnTo>
                      <a:pt x="204" y="146"/>
                    </a:lnTo>
                    <a:lnTo>
                      <a:pt x="204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6" y="161"/>
                    </a:lnTo>
                    <a:lnTo>
                      <a:pt x="189" y="163"/>
                    </a:lnTo>
                    <a:lnTo>
                      <a:pt x="189" y="163"/>
                    </a:lnTo>
                    <a:lnTo>
                      <a:pt x="184" y="161"/>
                    </a:lnTo>
                    <a:lnTo>
                      <a:pt x="179" y="158"/>
                    </a:lnTo>
                    <a:lnTo>
                      <a:pt x="175" y="153"/>
                    </a:lnTo>
                    <a:lnTo>
                      <a:pt x="173" y="146"/>
                    </a:lnTo>
                    <a:lnTo>
                      <a:pt x="173" y="146"/>
                    </a:lnTo>
                    <a:lnTo>
                      <a:pt x="175" y="141"/>
                    </a:lnTo>
                    <a:lnTo>
                      <a:pt x="179" y="136"/>
                    </a:lnTo>
                    <a:lnTo>
                      <a:pt x="184" y="131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1"/>
                    </a:lnTo>
                    <a:lnTo>
                      <a:pt x="141" y="136"/>
                    </a:lnTo>
                    <a:lnTo>
                      <a:pt x="145" y="141"/>
                    </a:lnTo>
                    <a:lnTo>
                      <a:pt x="146" y="146"/>
                    </a:lnTo>
                    <a:lnTo>
                      <a:pt x="146" y="146"/>
                    </a:lnTo>
                    <a:lnTo>
                      <a:pt x="145" y="153"/>
                    </a:lnTo>
                    <a:lnTo>
                      <a:pt x="141" y="158"/>
                    </a:lnTo>
                    <a:lnTo>
                      <a:pt x="138" y="161"/>
                    </a:lnTo>
                    <a:lnTo>
                      <a:pt x="131" y="163"/>
                    </a:lnTo>
                    <a:lnTo>
                      <a:pt x="131" y="163"/>
                    </a:lnTo>
                    <a:lnTo>
                      <a:pt x="126" y="161"/>
                    </a:lnTo>
                    <a:lnTo>
                      <a:pt x="121" y="158"/>
                    </a:lnTo>
                    <a:lnTo>
                      <a:pt x="117" y="153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7" y="141"/>
                    </a:lnTo>
                    <a:lnTo>
                      <a:pt x="121" y="136"/>
                    </a:lnTo>
                    <a:lnTo>
                      <a:pt x="126" y="131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78" y="131"/>
                    </a:lnTo>
                    <a:lnTo>
                      <a:pt x="83" y="136"/>
                    </a:lnTo>
                    <a:lnTo>
                      <a:pt x="87" y="141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7" y="153"/>
                    </a:lnTo>
                    <a:lnTo>
                      <a:pt x="83" y="158"/>
                    </a:lnTo>
                    <a:lnTo>
                      <a:pt x="78" y="161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6" y="161"/>
                    </a:lnTo>
                    <a:lnTo>
                      <a:pt x="61" y="158"/>
                    </a:lnTo>
                    <a:lnTo>
                      <a:pt x="58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8" y="141"/>
                    </a:lnTo>
                    <a:lnTo>
                      <a:pt x="61" y="136"/>
                    </a:lnTo>
                    <a:lnTo>
                      <a:pt x="66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0" y="131"/>
                    </a:lnTo>
                    <a:lnTo>
                      <a:pt x="25" y="136"/>
                    </a:lnTo>
                    <a:lnTo>
                      <a:pt x="29" y="141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53"/>
                    </a:lnTo>
                    <a:lnTo>
                      <a:pt x="25" y="158"/>
                    </a:lnTo>
                    <a:lnTo>
                      <a:pt x="20" y="161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8" y="161"/>
                    </a:lnTo>
                    <a:lnTo>
                      <a:pt x="3" y="158"/>
                    </a:lnTo>
                    <a:lnTo>
                      <a:pt x="0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1"/>
                    </a:lnTo>
                    <a:lnTo>
                      <a:pt x="3" y="136"/>
                    </a:lnTo>
                    <a:lnTo>
                      <a:pt x="8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889" y="86"/>
                    </a:moveTo>
                    <a:lnTo>
                      <a:pt x="889" y="86"/>
                    </a:lnTo>
                    <a:lnTo>
                      <a:pt x="889" y="86"/>
                    </a:lnTo>
                    <a:lnTo>
                      <a:pt x="896" y="88"/>
                    </a:lnTo>
                    <a:lnTo>
                      <a:pt x="901" y="92"/>
                    </a:lnTo>
                    <a:lnTo>
                      <a:pt x="902" y="97"/>
                    </a:lnTo>
                    <a:lnTo>
                      <a:pt x="904" y="104"/>
                    </a:lnTo>
                    <a:lnTo>
                      <a:pt x="904" y="104"/>
                    </a:lnTo>
                    <a:lnTo>
                      <a:pt x="902" y="109"/>
                    </a:lnTo>
                    <a:lnTo>
                      <a:pt x="901" y="114"/>
                    </a:lnTo>
                    <a:lnTo>
                      <a:pt x="896" y="119"/>
                    </a:lnTo>
                    <a:lnTo>
                      <a:pt x="889" y="119"/>
                    </a:lnTo>
                    <a:lnTo>
                      <a:pt x="889" y="119"/>
                    </a:lnTo>
                    <a:lnTo>
                      <a:pt x="884" y="119"/>
                    </a:lnTo>
                    <a:lnTo>
                      <a:pt x="879" y="114"/>
                    </a:lnTo>
                    <a:lnTo>
                      <a:pt x="875" y="109"/>
                    </a:lnTo>
                    <a:lnTo>
                      <a:pt x="873" y="104"/>
                    </a:lnTo>
                    <a:lnTo>
                      <a:pt x="873" y="104"/>
                    </a:lnTo>
                    <a:lnTo>
                      <a:pt x="875" y="97"/>
                    </a:lnTo>
                    <a:lnTo>
                      <a:pt x="879" y="92"/>
                    </a:lnTo>
                    <a:lnTo>
                      <a:pt x="884" y="88"/>
                    </a:lnTo>
                    <a:lnTo>
                      <a:pt x="889" y="86"/>
                    </a:lnTo>
                    <a:lnTo>
                      <a:pt x="889" y="86"/>
                    </a:lnTo>
                    <a:close/>
                    <a:moveTo>
                      <a:pt x="831" y="86"/>
                    </a:moveTo>
                    <a:lnTo>
                      <a:pt x="831" y="86"/>
                    </a:lnTo>
                    <a:lnTo>
                      <a:pt x="831" y="86"/>
                    </a:lnTo>
                    <a:lnTo>
                      <a:pt x="836" y="88"/>
                    </a:lnTo>
                    <a:lnTo>
                      <a:pt x="841" y="92"/>
                    </a:lnTo>
                    <a:lnTo>
                      <a:pt x="844" y="97"/>
                    </a:lnTo>
                    <a:lnTo>
                      <a:pt x="846" y="104"/>
                    </a:lnTo>
                    <a:lnTo>
                      <a:pt x="846" y="104"/>
                    </a:lnTo>
                    <a:lnTo>
                      <a:pt x="844" y="109"/>
                    </a:lnTo>
                    <a:lnTo>
                      <a:pt x="841" y="114"/>
                    </a:lnTo>
                    <a:lnTo>
                      <a:pt x="836" y="119"/>
                    </a:lnTo>
                    <a:lnTo>
                      <a:pt x="831" y="119"/>
                    </a:lnTo>
                    <a:lnTo>
                      <a:pt x="831" y="119"/>
                    </a:lnTo>
                    <a:lnTo>
                      <a:pt x="824" y="119"/>
                    </a:lnTo>
                    <a:lnTo>
                      <a:pt x="819" y="114"/>
                    </a:lnTo>
                    <a:lnTo>
                      <a:pt x="816" y="109"/>
                    </a:lnTo>
                    <a:lnTo>
                      <a:pt x="816" y="104"/>
                    </a:lnTo>
                    <a:lnTo>
                      <a:pt x="816" y="104"/>
                    </a:lnTo>
                    <a:lnTo>
                      <a:pt x="816" y="97"/>
                    </a:lnTo>
                    <a:lnTo>
                      <a:pt x="819" y="92"/>
                    </a:lnTo>
                    <a:lnTo>
                      <a:pt x="824" y="88"/>
                    </a:lnTo>
                    <a:lnTo>
                      <a:pt x="831" y="86"/>
                    </a:lnTo>
                    <a:lnTo>
                      <a:pt x="831" y="86"/>
                    </a:lnTo>
                    <a:close/>
                    <a:moveTo>
                      <a:pt x="773" y="86"/>
                    </a:moveTo>
                    <a:lnTo>
                      <a:pt x="773" y="86"/>
                    </a:lnTo>
                    <a:lnTo>
                      <a:pt x="773" y="86"/>
                    </a:lnTo>
                    <a:lnTo>
                      <a:pt x="778" y="88"/>
                    </a:lnTo>
                    <a:lnTo>
                      <a:pt x="783" y="92"/>
                    </a:lnTo>
                    <a:lnTo>
                      <a:pt x="787" y="97"/>
                    </a:lnTo>
                    <a:lnTo>
                      <a:pt x="788" y="104"/>
                    </a:lnTo>
                    <a:lnTo>
                      <a:pt x="788" y="104"/>
                    </a:lnTo>
                    <a:lnTo>
                      <a:pt x="787" y="109"/>
                    </a:lnTo>
                    <a:lnTo>
                      <a:pt x="783" y="114"/>
                    </a:lnTo>
                    <a:lnTo>
                      <a:pt x="778" y="119"/>
                    </a:lnTo>
                    <a:lnTo>
                      <a:pt x="773" y="119"/>
                    </a:lnTo>
                    <a:lnTo>
                      <a:pt x="773" y="119"/>
                    </a:lnTo>
                    <a:lnTo>
                      <a:pt x="766" y="119"/>
                    </a:lnTo>
                    <a:lnTo>
                      <a:pt x="761" y="114"/>
                    </a:lnTo>
                    <a:lnTo>
                      <a:pt x="758" y="109"/>
                    </a:lnTo>
                    <a:lnTo>
                      <a:pt x="758" y="104"/>
                    </a:lnTo>
                    <a:lnTo>
                      <a:pt x="758" y="104"/>
                    </a:lnTo>
                    <a:lnTo>
                      <a:pt x="758" y="97"/>
                    </a:lnTo>
                    <a:lnTo>
                      <a:pt x="761" y="92"/>
                    </a:lnTo>
                    <a:lnTo>
                      <a:pt x="766" y="88"/>
                    </a:lnTo>
                    <a:lnTo>
                      <a:pt x="773" y="86"/>
                    </a:lnTo>
                    <a:lnTo>
                      <a:pt x="773" y="86"/>
                    </a:lnTo>
                    <a:close/>
                    <a:moveTo>
                      <a:pt x="713" y="86"/>
                    </a:moveTo>
                    <a:lnTo>
                      <a:pt x="713" y="86"/>
                    </a:lnTo>
                    <a:lnTo>
                      <a:pt x="713" y="86"/>
                    </a:lnTo>
                    <a:lnTo>
                      <a:pt x="720" y="88"/>
                    </a:lnTo>
                    <a:lnTo>
                      <a:pt x="725" y="92"/>
                    </a:lnTo>
                    <a:lnTo>
                      <a:pt x="729" y="97"/>
                    </a:lnTo>
                    <a:lnTo>
                      <a:pt x="729" y="104"/>
                    </a:lnTo>
                    <a:lnTo>
                      <a:pt x="729" y="104"/>
                    </a:lnTo>
                    <a:lnTo>
                      <a:pt x="729" y="109"/>
                    </a:lnTo>
                    <a:lnTo>
                      <a:pt x="725" y="114"/>
                    </a:lnTo>
                    <a:lnTo>
                      <a:pt x="720" y="119"/>
                    </a:lnTo>
                    <a:lnTo>
                      <a:pt x="713" y="119"/>
                    </a:lnTo>
                    <a:lnTo>
                      <a:pt x="713" y="119"/>
                    </a:lnTo>
                    <a:lnTo>
                      <a:pt x="708" y="119"/>
                    </a:lnTo>
                    <a:lnTo>
                      <a:pt x="703" y="114"/>
                    </a:lnTo>
                    <a:lnTo>
                      <a:pt x="700" y="109"/>
                    </a:lnTo>
                    <a:lnTo>
                      <a:pt x="698" y="104"/>
                    </a:lnTo>
                    <a:lnTo>
                      <a:pt x="698" y="104"/>
                    </a:lnTo>
                    <a:lnTo>
                      <a:pt x="700" y="97"/>
                    </a:lnTo>
                    <a:lnTo>
                      <a:pt x="703" y="92"/>
                    </a:lnTo>
                    <a:lnTo>
                      <a:pt x="708" y="88"/>
                    </a:lnTo>
                    <a:lnTo>
                      <a:pt x="713" y="86"/>
                    </a:lnTo>
                    <a:lnTo>
                      <a:pt x="713" y="86"/>
                    </a:lnTo>
                    <a:close/>
                    <a:moveTo>
                      <a:pt x="655" y="86"/>
                    </a:moveTo>
                    <a:lnTo>
                      <a:pt x="655" y="86"/>
                    </a:lnTo>
                    <a:lnTo>
                      <a:pt x="655" y="86"/>
                    </a:lnTo>
                    <a:lnTo>
                      <a:pt x="662" y="88"/>
                    </a:lnTo>
                    <a:lnTo>
                      <a:pt x="667" y="92"/>
                    </a:lnTo>
                    <a:lnTo>
                      <a:pt x="671" y="97"/>
                    </a:lnTo>
                    <a:lnTo>
                      <a:pt x="671" y="104"/>
                    </a:lnTo>
                    <a:lnTo>
                      <a:pt x="671" y="104"/>
                    </a:lnTo>
                    <a:lnTo>
                      <a:pt x="671" y="109"/>
                    </a:lnTo>
                    <a:lnTo>
                      <a:pt x="667" y="114"/>
                    </a:lnTo>
                    <a:lnTo>
                      <a:pt x="662" y="119"/>
                    </a:lnTo>
                    <a:lnTo>
                      <a:pt x="655" y="119"/>
                    </a:lnTo>
                    <a:lnTo>
                      <a:pt x="655" y="119"/>
                    </a:lnTo>
                    <a:lnTo>
                      <a:pt x="650" y="119"/>
                    </a:lnTo>
                    <a:lnTo>
                      <a:pt x="645" y="114"/>
                    </a:lnTo>
                    <a:lnTo>
                      <a:pt x="642" y="109"/>
                    </a:lnTo>
                    <a:lnTo>
                      <a:pt x="640" y="104"/>
                    </a:lnTo>
                    <a:lnTo>
                      <a:pt x="640" y="104"/>
                    </a:lnTo>
                    <a:lnTo>
                      <a:pt x="642" y="97"/>
                    </a:lnTo>
                    <a:lnTo>
                      <a:pt x="645" y="92"/>
                    </a:lnTo>
                    <a:lnTo>
                      <a:pt x="650" y="88"/>
                    </a:lnTo>
                    <a:lnTo>
                      <a:pt x="655" y="86"/>
                    </a:lnTo>
                    <a:lnTo>
                      <a:pt x="655" y="86"/>
                    </a:lnTo>
                    <a:close/>
                    <a:moveTo>
                      <a:pt x="598" y="86"/>
                    </a:moveTo>
                    <a:lnTo>
                      <a:pt x="598" y="86"/>
                    </a:lnTo>
                    <a:lnTo>
                      <a:pt x="598" y="86"/>
                    </a:lnTo>
                    <a:lnTo>
                      <a:pt x="603" y="88"/>
                    </a:lnTo>
                    <a:lnTo>
                      <a:pt x="608" y="92"/>
                    </a:lnTo>
                    <a:lnTo>
                      <a:pt x="611" y="97"/>
                    </a:lnTo>
                    <a:lnTo>
                      <a:pt x="613" y="104"/>
                    </a:lnTo>
                    <a:lnTo>
                      <a:pt x="613" y="104"/>
                    </a:lnTo>
                    <a:lnTo>
                      <a:pt x="611" y="109"/>
                    </a:lnTo>
                    <a:lnTo>
                      <a:pt x="608" y="114"/>
                    </a:lnTo>
                    <a:lnTo>
                      <a:pt x="603" y="119"/>
                    </a:lnTo>
                    <a:lnTo>
                      <a:pt x="598" y="119"/>
                    </a:lnTo>
                    <a:lnTo>
                      <a:pt x="598" y="119"/>
                    </a:lnTo>
                    <a:lnTo>
                      <a:pt x="591" y="119"/>
                    </a:lnTo>
                    <a:lnTo>
                      <a:pt x="587" y="114"/>
                    </a:lnTo>
                    <a:lnTo>
                      <a:pt x="584" y="109"/>
                    </a:lnTo>
                    <a:lnTo>
                      <a:pt x="582" y="104"/>
                    </a:lnTo>
                    <a:lnTo>
                      <a:pt x="582" y="104"/>
                    </a:lnTo>
                    <a:lnTo>
                      <a:pt x="584" y="97"/>
                    </a:lnTo>
                    <a:lnTo>
                      <a:pt x="587" y="92"/>
                    </a:lnTo>
                    <a:lnTo>
                      <a:pt x="591" y="88"/>
                    </a:lnTo>
                    <a:lnTo>
                      <a:pt x="598" y="86"/>
                    </a:lnTo>
                    <a:lnTo>
                      <a:pt x="598" y="86"/>
                    </a:lnTo>
                    <a:close/>
                    <a:moveTo>
                      <a:pt x="540" y="86"/>
                    </a:moveTo>
                    <a:lnTo>
                      <a:pt x="540" y="86"/>
                    </a:lnTo>
                    <a:lnTo>
                      <a:pt x="540" y="86"/>
                    </a:lnTo>
                    <a:lnTo>
                      <a:pt x="545" y="88"/>
                    </a:lnTo>
                    <a:lnTo>
                      <a:pt x="550" y="92"/>
                    </a:lnTo>
                    <a:lnTo>
                      <a:pt x="553" y="97"/>
                    </a:lnTo>
                    <a:lnTo>
                      <a:pt x="555" y="104"/>
                    </a:lnTo>
                    <a:lnTo>
                      <a:pt x="555" y="104"/>
                    </a:lnTo>
                    <a:lnTo>
                      <a:pt x="553" y="109"/>
                    </a:lnTo>
                    <a:lnTo>
                      <a:pt x="550" y="114"/>
                    </a:lnTo>
                    <a:lnTo>
                      <a:pt x="545" y="119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3" y="119"/>
                    </a:lnTo>
                    <a:lnTo>
                      <a:pt x="528" y="114"/>
                    </a:lnTo>
                    <a:lnTo>
                      <a:pt x="524" y="109"/>
                    </a:lnTo>
                    <a:lnTo>
                      <a:pt x="524" y="104"/>
                    </a:lnTo>
                    <a:lnTo>
                      <a:pt x="524" y="104"/>
                    </a:lnTo>
                    <a:lnTo>
                      <a:pt x="524" y="97"/>
                    </a:lnTo>
                    <a:lnTo>
                      <a:pt x="528" y="92"/>
                    </a:lnTo>
                    <a:lnTo>
                      <a:pt x="533" y="88"/>
                    </a:lnTo>
                    <a:lnTo>
                      <a:pt x="540" y="86"/>
                    </a:lnTo>
                    <a:lnTo>
                      <a:pt x="540" y="86"/>
                    </a:lnTo>
                    <a:close/>
                    <a:moveTo>
                      <a:pt x="480" y="86"/>
                    </a:moveTo>
                    <a:lnTo>
                      <a:pt x="480" y="86"/>
                    </a:lnTo>
                    <a:lnTo>
                      <a:pt x="480" y="86"/>
                    </a:lnTo>
                    <a:lnTo>
                      <a:pt x="487" y="88"/>
                    </a:lnTo>
                    <a:lnTo>
                      <a:pt x="492" y="92"/>
                    </a:lnTo>
                    <a:lnTo>
                      <a:pt x="495" y="97"/>
                    </a:lnTo>
                    <a:lnTo>
                      <a:pt x="497" y="104"/>
                    </a:lnTo>
                    <a:lnTo>
                      <a:pt x="497" y="104"/>
                    </a:lnTo>
                    <a:lnTo>
                      <a:pt x="495" y="109"/>
                    </a:lnTo>
                    <a:lnTo>
                      <a:pt x="492" y="114"/>
                    </a:lnTo>
                    <a:lnTo>
                      <a:pt x="487" y="119"/>
                    </a:lnTo>
                    <a:lnTo>
                      <a:pt x="480" y="119"/>
                    </a:lnTo>
                    <a:lnTo>
                      <a:pt x="480" y="119"/>
                    </a:lnTo>
                    <a:lnTo>
                      <a:pt x="475" y="119"/>
                    </a:lnTo>
                    <a:lnTo>
                      <a:pt x="470" y="114"/>
                    </a:lnTo>
                    <a:lnTo>
                      <a:pt x="466" y="109"/>
                    </a:lnTo>
                    <a:lnTo>
                      <a:pt x="465" y="104"/>
                    </a:lnTo>
                    <a:lnTo>
                      <a:pt x="465" y="104"/>
                    </a:lnTo>
                    <a:lnTo>
                      <a:pt x="466" y="97"/>
                    </a:lnTo>
                    <a:lnTo>
                      <a:pt x="470" y="92"/>
                    </a:lnTo>
                    <a:lnTo>
                      <a:pt x="475" y="88"/>
                    </a:lnTo>
                    <a:lnTo>
                      <a:pt x="480" y="86"/>
                    </a:lnTo>
                    <a:lnTo>
                      <a:pt x="480" y="86"/>
                    </a:lnTo>
                    <a:close/>
                    <a:moveTo>
                      <a:pt x="422" y="86"/>
                    </a:moveTo>
                    <a:lnTo>
                      <a:pt x="422" y="86"/>
                    </a:lnTo>
                    <a:lnTo>
                      <a:pt x="422" y="86"/>
                    </a:lnTo>
                    <a:lnTo>
                      <a:pt x="429" y="88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7" y="104"/>
                    </a:lnTo>
                    <a:lnTo>
                      <a:pt x="437" y="104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9"/>
                    </a:lnTo>
                    <a:lnTo>
                      <a:pt x="422" y="119"/>
                    </a:lnTo>
                    <a:lnTo>
                      <a:pt x="422" y="119"/>
                    </a:lnTo>
                    <a:lnTo>
                      <a:pt x="417" y="119"/>
                    </a:lnTo>
                    <a:lnTo>
                      <a:pt x="412" y="114"/>
                    </a:lnTo>
                    <a:lnTo>
                      <a:pt x="408" y="109"/>
                    </a:lnTo>
                    <a:lnTo>
                      <a:pt x="407" y="104"/>
                    </a:lnTo>
                    <a:lnTo>
                      <a:pt x="407" y="104"/>
                    </a:lnTo>
                    <a:lnTo>
                      <a:pt x="408" y="97"/>
                    </a:lnTo>
                    <a:lnTo>
                      <a:pt x="412" y="92"/>
                    </a:lnTo>
                    <a:lnTo>
                      <a:pt x="417" y="88"/>
                    </a:lnTo>
                    <a:lnTo>
                      <a:pt x="422" y="86"/>
                    </a:lnTo>
                    <a:lnTo>
                      <a:pt x="422" y="86"/>
                    </a:lnTo>
                    <a:close/>
                    <a:moveTo>
                      <a:pt x="364" y="86"/>
                    </a:moveTo>
                    <a:lnTo>
                      <a:pt x="364" y="86"/>
                    </a:lnTo>
                    <a:lnTo>
                      <a:pt x="364" y="86"/>
                    </a:lnTo>
                    <a:lnTo>
                      <a:pt x="371" y="88"/>
                    </a:lnTo>
                    <a:lnTo>
                      <a:pt x="374" y="92"/>
                    </a:lnTo>
                    <a:lnTo>
                      <a:pt x="378" y="97"/>
                    </a:lnTo>
                    <a:lnTo>
                      <a:pt x="380" y="104"/>
                    </a:lnTo>
                    <a:lnTo>
                      <a:pt x="380" y="104"/>
                    </a:lnTo>
                    <a:lnTo>
                      <a:pt x="378" y="109"/>
                    </a:lnTo>
                    <a:lnTo>
                      <a:pt x="374" y="114"/>
                    </a:lnTo>
                    <a:lnTo>
                      <a:pt x="371" y="119"/>
                    </a:lnTo>
                    <a:lnTo>
                      <a:pt x="364" y="119"/>
                    </a:lnTo>
                    <a:lnTo>
                      <a:pt x="364" y="119"/>
                    </a:lnTo>
                    <a:lnTo>
                      <a:pt x="357" y="119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4"/>
                    </a:lnTo>
                    <a:lnTo>
                      <a:pt x="349" y="104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7" y="88"/>
                    </a:lnTo>
                    <a:lnTo>
                      <a:pt x="364" y="86"/>
                    </a:lnTo>
                    <a:lnTo>
                      <a:pt x="364" y="86"/>
                    </a:lnTo>
                    <a:close/>
                    <a:moveTo>
                      <a:pt x="306" y="86"/>
                    </a:moveTo>
                    <a:lnTo>
                      <a:pt x="306" y="86"/>
                    </a:lnTo>
                    <a:lnTo>
                      <a:pt x="306" y="86"/>
                    </a:lnTo>
                    <a:lnTo>
                      <a:pt x="311" y="88"/>
                    </a:lnTo>
                    <a:lnTo>
                      <a:pt x="317" y="92"/>
                    </a:lnTo>
                    <a:lnTo>
                      <a:pt x="320" y="97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0" y="109"/>
                    </a:lnTo>
                    <a:lnTo>
                      <a:pt x="317" y="114"/>
                    </a:lnTo>
                    <a:lnTo>
                      <a:pt x="311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0" y="119"/>
                    </a:lnTo>
                    <a:lnTo>
                      <a:pt x="294" y="114"/>
                    </a:lnTo>
                    <a:lnTo>
                      <a:pt x="291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97"/>
                    </a:lnTo>
                    <a:lnTo>
                      <a:pt x="294" y="92"/>
                    </a:lnTo>
                    <a:lnTo>
                      <a:pt x="300" y="88"/>
                    </a:lnTo>
                    <a:lnTo>
                      <a:pt x="306" y="86"/>
                    </a:lnTo>
                    <a:lnTo>
                      <a:pt x="306" y="86"/>
                    </a:lnTo>
                    <a:close/>
                    <a:moveTo>
                      <a:pt x="248" y="86"/>
                    </a:moveTo>
                    <a:lnTo>
                      <a:pt x="248" y="86"/>
                    </a:lnTo>
                    <a:lnTo>
                      <a:pt x="248" y="86"/>
                    </a:lnTo>
                    <a:lnTo>
                      <a:pt x="254" y="88"/>
                    </a:lnTo>
                    <a:lnTo>
                      <a:pt x="259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2" y="119"/>
                    </a:lnTo>
                    <a:lnTo>
                      <a:pt x="236" y="114"/>
                    </a:lnTo>
                    <a:lnTo>
                      <a:pt x="233" y="109"/>
                    </a:lnTo>
                    <a:lnTo>
                      <a:pt x="231" y="104"/>
                    </a:lnTo>
                    <a:lnTo>
                      <a:pt x="231" y="104"/>
                    </a:lnTo>
                    <a:lnTo>
                      <a:pt x="233" y="97"/>
                    </a:lnTo>
                    <a:lnTo>
                      <a:pt x="236" y="92"/>
                    </a:lnTo>
                    <a:lnTo>
                      <a:pt x="242" y="88"/>
                    </a:lnTo>
                    <a:lnTo>
                      <a:pt x="248" y="86"/>
                    </a:lnTo>
                    <a:lnTo>
                      <a:pt x="248" y="86"/>
                    </a:lnTo>
                    <a:close/>
                    <a:moveTo>
                      <a:pt x="189" y="86"/>
                    </a:moveTo>
                    <a:lnTo>
                      <a:pt x="189" y="86"/>
                    </a:lnTo>
                    <a:lnTo>
                      <a:pt x="189" y="86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4" y="104"/>
                    </a:lnTo>
                    <a:lnTo>
                      <a:pt x="204" y="104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9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9"/>
                    </a:lnTo>
                    <a:lnTo>
                      <a:pt x="179" y="114"/>
                    </a:lnTo>
                    <a:lnTo>
                      <a:pt x="175" y="109"/>
                    </a:lnTo>
                    <a:lnTo>
                      <a:pt x="173" y="104"/>
                    </a:lnTo>
                    <a:lnTo>
                      <a:pt x="173" y="104"/>
                    </a:lnTo>
                    <a:lnTo>
                      <a:pt x="175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89" y="86"/>
                    </a:lnTo>
                    <a:lnTo>
                      <a:pt x="189" y="86"/>
                    </a:lnTo>
                    <a:close/>
                    <a:moveTo>
                      <a:pt x="131" y="86"/>
                    </a:moveTo>
                    <a:lnTo>
                      <a:pt x="131" y="86"/>
                    </a:lnTo>
                    <a:lnTo>
                      <a:pt x="131" y="86"/>
                    </a:lnTo>
                    <a:lnTo>
                      <a:pt x="138" y="88"/>
                    </a:lnTo>
                    <a:lnTo>
                      <a:pt x="141" y="92"/>
                    </a:lnTo>
                    <a:lnTo>
                      <a:pt x="145" y="97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5" y="109"/>
                    </a:lnTo>
                    <a:lnTo>
                      <a:pt x="141" y="114"/>
                    </a:lnTo>
                    <a:lnTo>
                      <a:pt x="138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9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6"/>
                    </a:lnTo>
                    <a:lnTo>
                      <a:pt x="131" y="86"/>
                    </a:lnTo>
                    <a:close/>
                    <a:moveTo>
                      <a:pt x="73" y="86"/>
                    </a:moveTo>
                    <a:lnTo>
                      <a:pt x="73" y="86"/>
                    </a:lnTo>
                    <a:lnTo>
                      <a:pt x="73" y="86"/>
                    </a:lnTo>
                    <a:lnTo>
                      <a:pt x="78" y="88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78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9"/>
                    </a:lnTo>
                    <a:lnTo>
                      <a:pt x="61" y="114"/>
                    </a:lnTo>
                    <a:lnTo>
                      <a:pt x="58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8" y="97"/>
                    </a:lnTo>
                    <a:lnTo>
                      <a:pt x="61" y="92"/>
                    </a:lnTo>
                    <a:lnTo>
                      <a:pt x="66" y="88"/>
                    </a:lnTo>
                    <a:lnTo>
                      <a:pt x="73" y="86"/>
                    </a:lnTo>
                    <a:lnTo>
                      <a:pt x="73" y="86"/>
                    </a:lnTo>
                    <a:close/>
                    <a:moveTo>
                      <a:pt x="15" y="86"/>
                    </a:moveTo>
                    <a:lnTo>
                      <a:pt x="15" y="86"/>
                    </a:lnTo>
                    <a:lnTo>
                      <a:pt x="15" y="86"/>
                    </a:lnTo>
                    <a:lnTo>
                      <a:pt x="20" y="88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9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8"/>
                    </a:lnTo>
                    <a:lnTo>
                      <a:pt x="15" y="86"/>
                    </a:lnTo>
                    <a:lnTo>
                      <a:pt x="15" y="86"/>
                    </a:lnTo>
                    <a:close/>
                    <a:moveTo>
                      <a:pt x="655" y="44"/>
                    </a:moveTo>
                    <a:lnTo>
                      <a:pt x="655" y="44"/>
                    </a:lnTo>
                    <a:lnTo>
                      <a:pt x="655" y="44"/>
                    </a:lnTo>
                    <a:lnTo>
                      <a:pt x="662" y="46"/>
                    </a:lnTo>
                    <a:lnTo>
                      <a:pt x="667" y="49"/>
                    </a:lnTo>
                    <a:lnTo>
                      <a:pt x="671" y="54"/>
                    </a:lnTo>
                    <a:lnTo>
                      <a:pt x="671" y="59"/>
                    </a:lnTo>
                    <a:lnTo>
                      <a:pt x="671" y="59"/>
                    </a:lnTo>
                    <a:lnTo>
                      <a:pt x="671" y="66"/>
                    </a:lnTo>
                    <a:lnTo>
                      <a:pt x="667" y="71"/>
                    </a:lnTo>
                    <a:lnTo>
                      <a:pt x="662" y="75"/>
                    </a:lnTo>
                    <a:lnTo>
                      <a:pt x="655" y="76"/>
                    </a:lnTo>
                    <a:lnTo>
                      <a:pt x="655" y="76"/>
                    </a:lnTo>
                    <a:lnTo>
                      <a:pt x="650" y="75"/>
                    </a:lnTo>
                    <a:lnTo>
                      <a:pt x="645" y="71"/>
                    </a:lnTo>
                    <a:lnTo>
                      <a:pt x="642" y="66"/>
                    </a:lnTo>
                    <a:lnTo>
                      <a:pt x="640" y="59"/>
                    </a:lnTo>
                    <a:lnTo>
                      <a:pt x="640" y="59"/>
                    </a:lnTo>
                    <a:lnTo>
                      <a:pt x="642" y="54"/>
                    </a:lnTo>
                    <a:lnTo>
                      <a:pt x="645" y="49"/>
                    </a:lnTo>
                    <a:lnTo>
                      <a:pt x="650" y="46"/>
                    </a:lnTo>
                    <a:lnTo>
                      <a:pt x="655" y="44"/>
                    </a:lnTo>
                    <a:lnTo>
                      <a:pt x="655" y="44"/>
                    </a:lnTo>
                    <a:close/>
                    <a:moveTo>
                      <a:pt x="598" y="44"/>
                    </a:moveTo>
                    <a:lnTo>
                      <a:pt x="598" y="44"/>
                    </a:lnTo>
                    <a:lnTo>
                      <a:pt x="598" y="44"/>
                    </a:lnTo>
                    <a:lnTo>
                      <a:pt x="603" y="46"/>
                    </a:lnTo>
                    <a:lnTo>
                      <a:pt x="608" y="49"/>
                    </a:lnTo>
                    <a:lnTo>
                      <a:pt x="611" y="54"/>
                    </a:lnTo>
                    <a:lnTo>
                      <a:pt x="613" y="59"/>
                    </a:lnTo>
                    <a:lnTo>
                      <a:pt x="613" y="59"/>
                    </a:lnTo>
                    <a:lnTo>
                      <a:pt x="611" y="66"/>
                    </a:lnTo>
                    <a:lnTo>
                      <a:pt x="608" y="71"/>
                    </a:lnTo>
                    <a:lnTo>
                      <a:pt x="603" y="75"/>
                    </a:lnTo>
                    <a:lnTo>
                      <a:pt x="598" y="76"/>
                    </a:lnTo>
                    <a:lnTo>
                      <a:pt x="598" y="76"/>
                    </a:lnTo>
                    <a:lnTo>
                      <a:pt x="591" y="75"/>
                    </a:lnTo>
                    <a:lnTo>
                      <a:pt x="587" y="71"/>
                    </a:lnTo>
                    <a:lnTo>
                      <a:pt x="584" y="66"/>
                    </a:lnTo>
                    <a:lnTo>
                      <a:pt x="582" y="59"/>
                    </a:lnTo>
                    <a:lnTo>
                      <a:pt x="582" y="59"/>
                    </a:lnTo>
                    <a:lnTo>
                      <a:pt x="584" y="54"/>
                    </a:lnTo>
                    <a:lnTo>
                      <a:pt x="587" y="49"/>
                    </a:lnTo>
                    <a:lnTo>
                      <a:pt x="591" y="46"/>
                    </a:lnTo>
                    <a:lnTo>
                      <a:pt x="598" y="44"/>
                    </a:lnTo>
                    <a:lnTo>
                      <a:pt x="598" y="44"/>
                    </a:lnTo>
                    <a:close/>
                    <a:moveTo>
                      <a:pt x="540" y="44"/>
                    </a:moveTo>
                    <a:lnTo>
                      <a:pt x="540" y="44"/>
                    </a:lnTo>
                    <a:lnTo>
                      <a:pt x="540" y="44"/>
                    </a:lnTo>
                    <a:lnTo>
                      <a:pt x="545" y="46"/>
                    </a:lnTo>
                    <a:lnTo>
                      <a:pt x="550" y="49"/>
                    </a:lnTo>
                    <a:lnTo>
                      <a:pt x="553" y="54"/>
                    </a:lnTo>
                    <a:lnTo>
                      <a:pt x="555" y="59"/>
                    </a:lnTo>
                    <a:lnTo>
                      <a:pt x="555" y="59"/>
                    </a:lnTo>
                    <a:lnTo>
                      <a:pt x="553" y="66"/>
                    </a:lnTo>
                    <a:lnTo>
                      <a:pt x="550" y="71"/>
                    </a:lnTo>
                    <a:lnTo>
                      <a:pt x="545" y="75"/>
                    </a:lnTo>
                    <a:lnTo>
                      <a:pt x="540" y="76"/>
                    </a:lnTo>
                    <a:lnTo>
                      <a:pt x="540" y="76"/>
                    </a:lnTo>
                    <a:lnTo>
                      <a:pt x="533" y="75"/>
                    </a:lnTo>
                    <a:lnTo>
                      <a:pt x="528" y="71"/>
                    </a:lnTo>
                    <a:lnTo>
                      <a:pt x="524" y="66"/>
                    </a:lnTo>
                    <a:lnTo>
                      <a:pt x="524" y="59"/>
                    </a:lnTo>
                    <a:lnTo>
                      <a:pt x="524" y="59"/>
                    </a:lnTo>
                    <a:lnTo>
                      <a:pt x="524" y="54"/>
                    </a:lnTo>
                    <a:lnTo>
                      <a:pt x="528" y="49"/>
                    </a:lnTo>
                    <a:lnTo>
                      <a:pt x="533" y="46"/>
                    </a:lnTo>
                    <a:lnTo>
                      <a:pt x="540" y="44"/>
                    </a:lnTo>
                    <a:lnTo>
                      <a:pt x="540" y="44"/>
                    </a:lnTo>
                    <a:close/>
                    <a:moveTo>
                      <a:pt x="480" y="44"/>
                    </a:moveTo>
                    <a:lnTo>
                      <a:pt x="480" y="44"/>
                    </a:lnTo>
                    <a:lnTo>
                      <a:pt x="480" y="44"/>
                    </a:lnTo>
                    <a:lnTo>
                      <a:pt x="487" y="46"/>
                    </a:lnTo>
                    <a:lnTo>
                      <a:pt x="492" y="49"/>
                    </a:lnTo>
                    <a:lnTo>
                      <a:pt x="495" y="54"/>
                    </a:lnTo>
                    <a:lnTo>
                      <a:pt x="497" y="59"/>
                    </a:lnTo>
                    <a:lnTo>
                      <a:pt x="497" y="59"/>
                    </a:lnTo>
                    <a:lnTo>
                      <a:pt x="495" y="66"/>
                    </a:lnTo>
                    <a:lnTo>
                      <a:pt x="492" y="71"/>
                    </a:lnTo>
                    <a:lnTo>
                      <a:pt x="487" y="75"/>
                    </a:lnTo>
                    <a:lnTo>
                      <a:pt x="480" y="76"/>
                    </a:lnTo>
                    <a:lnTo>
                      <a:pt x="480" y="76"/>
                    </a:lnTo>
                    <a:lnTo>
                      <a:pt x="475" y="75"/>
                    </a:lnTo>
                    <a:lnTo>
                      <a:pt x="470" y="71"/>
                    </a:lnTo>
                    <a:lnTo>
                      <a:pt x="466" y="66"/>
                    </a:lnTo>
                    <a:lnTo>
                      <a:pt x="465" y="59"/>
                    </a:lnTo>
                    <a:lnTo>
                      <a:pt x="465" y="59"/>
                    </a:lnTo>
                    <a:lnTo>
                      <a:pt x="466" y="54"/>
                    </a:lnTo>
                    <a:lnTo>
                      <a:pt x="470" y="49"/>
                    </a:lnTo>
                    <a:lnTo>
                      <a:pt x="475" y="46"/>
                    </a:lnTo>
                    <a:lnTo>
                      <a:pt x="480" y="44"/>
                    </a:lnTo>
                    <a:lnTo>
                      <a:pt x="480" y="44"/>
                    </a:lnTo>
                    <a:close/>
                    <a:moveTo>
                      <a:pt x="422" y="44"/>
                    </a:moveTo>
                    <a:lnTo>
                      <a:pt x="422" y="44"/>
                    </a:lnTo>
                    <a:lnTo>
                      <a:pt x="422" y="44"/>
                    </a:lnTo>
                    <a:lnTo>
                      <a:pt x="429" y="46"/>
                    </a:lnTo>
                    <a:lnTo>
                      <a:pt x="434" y="49"/>
                    </a:lnTo>
                    <a:lnTo>
                      <a:pt x="437" y="54"/>
                    </a:lnTo>
                    <a:lnTo>
                      <a:pt x="437" y="59"/>
                    </a:lnTo>
                    <a:lnTo>
                      <a:pt x="437" y="59"/>
                    </a:lnTo>
                    <a:lnTo>
                      <a:pt x="437" y="66"/>
                    </a:lnTo>
                    <a:lnTo>
                      <a:pt x="434" y="71"/>
                    </a:lnTo>
                    <a:lnTo>
                      <a:pt x="429" y="75"/>
                    </a:lnTo>
                    <a:lnTo>
                      <a:pt x="422" y="76"/>
                    </a:lnTo>
                    <a:lnTo>
                      <a:pt x="422" y="76"/>
                    </a:lnTo>
                    <a:lnTo>
                      <a:pt x="417" y="75"/>
                    </a:lnTo>
                    <a:lnTo>
                      <a:pt x="412" y="71"/>
                    </a:lnTo>
                    <a:lnTo>
                      <a:pt x="408" y="66"/>
                    </a:lnTo>
                    <a:lnTo>
                      <a:pt x="407" y="59"/>
                    </a:lnTo>
                    <a:lnTo>
                      <a:pt x="407" y="59"/>
                    </a:lnTo>
                    <a:lnTo>
                      <a:pt x="408" y="54"/>
                    </a:lnTo>
                    <a:lnTo>
                      <a:pt x="412" y="49"/>
                    </a:lnTo>
                    <a:lnTo>
                      <a:pt x="417" y="46"/>
                    </a:lnTo>
                    <a:lnTo>
                      <a:pt x="422" y="44"/>
                    </a:lnTo>
                    <a:lnTo>
                      <a:pt x="422" y="44"/>
                    </a:lnTo>
                    <a:close/>
                    <a:moveTo>
                      <a:pt x="189" y="44"/>
                    </a:moveTo>
                    <a:lnTo>
                      <a:pt x="189" y="44"/>
                    </a:lnTo>
                    <a:lnTo>
                      <a:pt x="189" y="44"/>
                    </a:lnTo>
                    <a:lnTo>
                      <a:pt x="196" y="46"/>
                    </a:lnTo>
                    <a:lnTo>
                      <a:pt x="201" y="49"/>
                    </a:lnTo>
                    <a:lnTo>
                      <a:pt x="204" y="54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89" y="76"/>
                    </a:lnTo>
                    <a:lnTo>
                      <a:pt x="189" y="76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5" y="66"/>
                    </a:lnTo>
                    <a:lnTo>
                      <a:pt x="173" y="59"/>
                    </a:lnTo>
                    <a:lnTo>
                      <a:pt x="173" y="59"/>
                    </a:lnTo>
                    <a:lnTo>
                      <a:pt x="175" y="54"/>
                    </a:lnTo>
                    <a:lnTo>
                      <a:pt x="179" y="49"/>
                    </a:lnTo>
                    <a:lnTo>
                      <a:pt x="184" y="46"/>
                    </a:lnTo>
                    <a:lnTo>
                      <a:pt x="189" y="44"/>
                    </a:lnTo>
                    <a:lnTo>
                      <a:pt x="189" y="44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6"/>
                    </a:lnTo>
                    <a:lnTo>
                      <a:pt x="141" y="49"/>
                    </a:lnTo>
                    <a:lnTo>
                      <a:pt x="145" y="54"/>
                    </a:lnTo>
                    <a:lnTo>
                      <a:pt x="146" y="59"/>
                    </a:lnTo>
                    <a:lnTo>
                      <a:pt x="146" y="59"/>
                    </a:lnTo>
                    <a:lnTo>
                      <a:pt x="145" y="66"/>
                    </a:lnTo>
                    <a:lnTo>
                      <a:pt x="141" y="71"/>
                    </a:lnTo>
                    <a:lnTo>
                      <a:pt x="138" y="75"/>
                    </a:lnTo>
                    <a:lnTo>
                      <a:pt x="131" y="76"/>
                    </a:lnTo>
                    <a:lnTo>
                      <a:pt x="131" y="76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7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7" y="54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78" y="46"/>
                    </a:lnTo>
                    <a:lnTo>
                      <a:pt x="83" y="49"/>
                    </a:lnTo>
                    <a:lnTo>
                      <a:pt x="87" y="54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7" y="66"/>
                    </a:lnTo>
                    <a:lnTo>
                      <a:pt x="83" y="71"/>
                    </a:lnTo>
                    <a:lnTo>
                      <a:pt x="78" y="75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6" y="75"/>
                    </a:lnTo>
                    <a:lnTo>
                      <a:pt x="61" y="71"/>
                    </a:lnTo>
                    <a:lnTo>
                      <a:pt x="58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8" y="54"/>
                    </a:lnTo>
                    <a:lnTo>
                      <a:pt x="61" y="49"/>
                    </a:lnTo>
                    <a:lnTo>
                      <a:pt x="66" y="46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5" y="49"/>
                    </a:lnTo>
                    <a:lnTo>
                      <a:pt x="29" y="54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6"/>
                    </a:lnTo>
                    <a:lnTo>
                      <a:pt x="25" y="71"/>
                    </a:lnTo>
                    <a:lnTo>
                      <a:pt x="20" y="75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8" y="75"/>
                    </a:lnTo>
                    <a:lnTo>
                      <a:pt x="3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3" y="49"/>
                    </a:lnTo>
                    <a:lnTo>
                      <a:pt x="8" y="46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773" y="0"/>
                    </a:moveTo>
                    <a:lnTo>
                      <a:pt x="773" y="0"/>
                    </a:lnTo>
                    <a:lnTo>
                      <a:pt x="773" y="0"/>
                    </a:lnTo>
                    <a:lnTo>
                      <a:pt x="778" y="1"/>
                    </a:lnTo>
                    <a:lnTo>
                      <a:pt x="783" y="5"/>
                    </a:lnTo>
                    <a:lnTo>
                      <a:pt x="787" y="10"/>
                    </a:lnTo>
                    <a:lnTo>
                      <a:pt x="788" y="17"/>
                    </a:lnTo>
                    <a:lnTo>
                      <a:pt x="788" y="17"/>
                    </a:lnTo>
                    <a:lnTo>
                      <a:pt x="787" y="23"/>
                    </a:lnTo>
                    <a:lnTo>
                      <a:pt x="783" y="29"/>
                    </a:lnTo>
                    <a:lnTo>
                      <a:pt x="778" y="32"/>
                    </a:lnTo>
                    <a:lnTo>
                      <a:pt x="773" y="32"/>
                    </a:lnTo>
                    <a:lnTo>
                      <a:pt x="773" y="32"/>
                    </a:lnTo>
                    <a:lnTo>
                      <a:pt x="766" y="32"/>
                    </a:lnTo>
                    <a:lnTo>
                      <a:pt x="761" y="29"/>
                    </a:lnTo>
                    <a:lnTo>
                      <a:pt x="758" y="23"/>
                    </a:lnTo>
                    <a:lnTo>
                      <a:pt x="758" y="17"/>
                    </a:lnTo>
                    <a:lnTo>
                      <a:pt x="758" y="17"/>
                    </a:lnTo>
                    <a:lnTo>
                      <a:pt x="758" y="10"/>
                    </a:lnTo>
                    <a:lnTo>
                      <a:pt x="761" y="5"/>
                    </a:lnTo>
                    <a:lnTo>
                      <a:pt x="766" y="1"/>
                    </a:lnTo>
                    <a:lnTo>
                      <a:pt x="773" y="0"/>
                    </a:lnTo>
                    <a:lnTo>
                      <a:pt x="773" y="0"/>
                    </a:lnTo>
                    <a:close/>
                    <a:moveTo>
                      <a:pt x="713" y="0"/>
                    </a:moveTo>
                    <a:lnTo>
                      <a:pt x="713" y="0"/>
                    </a:lnTo>
                    <a:lnTo>
                      <a:pt x="713" y="0"/>
                    </a:lnTo>
                    <a:lnTo>
                      <a:pt x="720" y="1"/>
                    </a:lnTo>
                    <a:lnTo>
                      <a:pt x="725" y="5"/>
                    </a:lnTo>
                    <a:lnTo>
                      <a:pt x="729" y="10"/>
                    </a:lnTo>
                    <a:lnTo>
                      <a:pt x="729" y="17"/>
                    </a:lnTo>
                    <a:lnTo>
                      <a:pt x="729" y="17"/>
                    </a:lnTo>
                    <a:lnTo>
                      <a:pt x="729" y="23"/>
                    </a:lnTo>
                    <a:lnTo>
                      <a:pt x="725" y="29"/>
                    </a:lnTo>
                    <a:lnTo>
                      <a:pt x="720" y="32"/>
                    </a:lnTo>
                    <a:lnTo>
                      <a:pt x="713" y="32"/>
                    </a:lnTo>
                    <a:lnTo>
                      <a:pt x="713" y="32"/>
                    </a:lnTo>
                    <a:lnTo>
                      <a:pt x="708" y="32"/>
                    </a:lnTo>
                    <a:lnTo>
                      <a:pt x="703" y="29"/>
                    </a:lnTo>
                    <a:lnTo>
                      <a:pt x="700" y="23"/>
                    </a:lnTo>
                    <a:lnTo>
                      <a:pt x="698" y="17"/>
                    </a:lnTo>
                    <a:lnTo>
                      <a:pt x="698" y="17"/>
                    </a:lnTo>
                    <a:lnTo>
                      <a:pt x="700" y="10"/>
                    </a:lnTo>
                    <a:lnTo>
                      <a:pt x="703" y="5"/>
                    </a:lnTo>
                    <a:lnTo>
                      <a:pt x="708" y="1"/>
                    </a:lnTo>
                    <a:lnTo>
                      <a:pt x="713" y="0"/>
                    </a:lnTo>
                    <a:lnTo>
                      <a:pt x="713" y="0"/>
                    </a:lnTo>
                    <a:close/>
                    <a:moveTo>
                      <a:pt x="655" y="0"/>
                    </a:moveTo>
                    <a:lnTo>
                      <a:pt x="655" y="0"/>
                    </a:lnTo>
                    <a:lnTo>
                      <a:pt x="655" y="0"/>
                    </a:lnTo>
                    <a:lnTo>
                      <a:pt x="662" y="1"/>
                    </a:lnTo>
                    <a:lnTo>
                      <a:pt x="667" y="5"/>
                    </a:lnTo>
                    <a:lnTo>
                      <a:pt x="671" y="10"/>
                    </a:lnTo>
                    <a:lnTo>
                      <a:pt x="671" y="17"/>
                    </a:lnTo>
                    <a:lnTo>
                      <a:pt x="671" y="17"/>
                    </a:lnTo>
                    <a:lnTo>
                      <a:pt x="671" y="23"/>
                    </a:lnTo>
                    <a:lnTo>
                      <a:pt x="667" y="29"/>
                    </a:lnTo>
                    <a:lnTo>
                      <a:pt x="662" y="32"/>
                    </a:lnTo>
                    <a:lnTo>
                      <a:pt x="655" y="32"/>
                    </a:lnTo>
                    <a:lnTo>
                      <a:pt x="655" y="32"/>
                    </a:lnTo>
                    <a:lnTo>
                      <a:pt x="650" y="32"/>
                    </a:lnTo>
                    <a:lnTo>
                      <a:pt x="645" y="29"/>
                    </a:lnTo>
                    <a:lnTo>
                      <a:pt x="642" y="23"/>
                    </a:lnTo>
                    <a:lnTo>
                      <a:pt x="640" y="17"/>
                    </a:lnTo>
                    <a:lnTo>
                      <a:pt x="640" y="17"/>
                    </a:lnTo>
                    <a:lnTo>
                      <a:pt x="642" y="10"/>
                    </a:lnTo>
                    <a:lnTo>
                      <a:pt x="645" y="5"/>
                    </a:lnTo>
                    <a:lnTo>
                      <a:pt x="650" y="1"/>
                    </a:lnTo>
                    <a:lnTo>
                      <a:pt x="655" y="0"/>
                    </a:lnTo>
                    <a:lnTo>
                      <a:pt x="65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 noEditPoints="1"/>
              </p:cNvSpPr>
              <p:nvPr/>
            </p:nvSpPr>
            <p:spPr bwMode="auto">
              <a:xfrm>
                <a:off x="5686425" y="1636713"/>
                <a:ext cx="625475" cy="438150"/>
              </a:xfrm>
              <a:custGeom>
                <a:avLst/>
                <a:gdLst>
                  <a:gd name="T0" fmla="*/ 763 w 789"/>
                  <a:gd name="T1" fmla="*/ 27 h 552"/>
                  <a:gd name="T2" fmla="*/ 147 w 789"/>
                  <a:gd name="T3" fmla="*/ 530 h 552"/>
                  <a:gd name="T4" fmla="*/ 121 w 789"/>
                  <a:gd name="T5" fmla="*/ 525 h 552"/>
                  <a:gd name="T6" fmla="*/ 80 w 789"/>
                  <a:gd name="T7" fmla="*/ 552 h 552"/>
                  <a:gd name="T8" fmla="*/ 191 w 789"/>
                  <a:gd name="T9" fmla="*/ 477 h 552"/>
                  <a:gd name="T10" fmla="*/ 177 w 789"/>
                  <a:gd name="T11" fmla="*/ 499 h 552"/>
                  <a:gd name="T12" fmla="*/ 148 w 789"/>
                  <a:gd name="T13" fmla="*/ 492 h 552"/>
                  <a:gd name="T14" fmla="*/ 126 w 789"/>
                  <a:gd name="T15" fmla="*/ 479 h 552"/>
                  <a:gd name="T16" fmla="*/ 75 w 789"/>
                  <a:gd name="T17" fmla="*/ 509 h 552"/>
                  <a:gd name="T18" fmla="*/ 191 w 789"/>
                  <a:gd name="T19" fmla="*/ 434 h 552"/>
                  <a:gd name="T20" fmla="*/ 176 w 789"/>
                  <a:gd name="T21" fmla="*/ 450 h 552"/>
                  <a:gd name="T22" fmla="*/ 148 w 789"/>
                  <a:gd name="T23" fmla="*/ 450 h 552"/>
                  <a:gd name="T24" fmla="*/ 133 w 789"/>
                  <a:gd name="T25" fmla="*/ 434 h 552"/>
                  <a:gd name="T26" fmla="*/ 75 w 789"/>
                  <a:gd name="T27" fmla="*/ 467 h 552"/>
                  <a:gd name="T28" fmla="*/ 22 w 789"/>
                  <a:gd name="T29" fmla="*/ 434 h 552"/>
                  <a:gd name="T30" fmla="*/ 0 w 789"/>
                  <a:gd name="T31" fmla="*/ 450 h 552"/>
                  <a:gd name="T32" fmla="*/ 205 w 789"/>
                  <a:gd name="T33" fmla="*/ 412 h 552"/>
                  <a:gd name="T34" fmla="*/ 191 w 789"/>
                  <a:gd name="T35" fmla="*/ 390 h 552"/>
                  <a:gd name="T36" fmla="*/ 126 w 789"/>
                  <a:gd name="T37" fmla="*/ 421 h 552"/>
                  <a:gd name="T38" fmla="*/ 85 w 789"/>
                  <a:gd name="T39" fmla="*/ 395 h 552"/>
                  <a:gd name="T40" fmla="*/ 60 w 789"/>
                  <a:gd name="T41" fmla="*/ 400 h 552"/>
                  <a:gd name="T42" fmla="*/ 201 w 789"/>
                  <a:gd name="T43" fmla="*/ 375 h 552"/>
                  <a:gd name="T44" fmla="*/ 133 w 789"/>
                  <a:gd name="T45" fmla="*/ 347 h 552"/>
                  <a:gd name="T46" fmla="*/ 121 w 789"/>
                  <a:gd name="T47" fmla="*/ 375 h 552"/>
                  <a:gd name="T48" fmla="*/ 89 w 789"/>
                  <a:gd name="T49" fmla="*/ 356 h 552"/>
                  <a:gd name="T50" fmla="*/ 63 w 789"/>
                  <a:gd name="T51" fmla="*/ 351 h 552"/>
                  <a:gd name="T52" fmla="*/ 198 w 789"/>
                  <a:gd name="T53" fmla="*/ 334 h 552"/>
                  <a:gd name="T54" fmla="*/ 133 w 789"/>
                  <a:gd name="T55" fmla="*/ 303 h 552"/>
                  <a:gd name="T56" fmla="*/ 118 w 789"/>
                  <a:gd name="T57" fmla="*/ 325 h 552"/>
                  <a:gd name="T58" fmla="*/ 264 w 789"/>
                  <a:gd name="T59" fmla="*/ 450 h 552"/>
                  <a:gd name="T60" fmla="*/ 244 w 789"/>
                  <a:gd name="T61" fmla="*/ 434 h 552"/>
                  <a:gd name="T62" fmla="*/ 249 w 789"/>
                  <a:gd name="T63" fmla="*/ 422 h 552"/>
                  <a:gd name="T64" fmla="*/ 249 w 789"/>
                  <a:gd name="T65" fmla="*/ 347 h 552"/>
                  <a:gd name="T66" fmla="*/ 233 w 789"/>
                  <a:gd name="T67" fmla="*/ 363 h 552"/>
                  <a:gd name="T68" fmla="*/ 264 w 789"/>
                  <a:gd name="T69" fmla="*/ 276 h 552"/>
                  <a:gd name="T70" fmla="*/ 249 w 789"/>
                  <a:gd name="T71" fmla="*/ 261 h 552"/>
                  <a:gd name="T72" fmla="*/ 249 w 789"/>
                  <a:gd name="T73" fmla="*/ 249 h 552"/>
                  <a:gd name="T74" fmla="*/ 314 w 789"/>
                  <a:gd name="T75" fmla="*/ 218 h 552"/>
                  <a:gd name="T76" fmla="*/ 291 w 789"/>
                  <a:gd name="T77" fmla="*/ 233 h 552"/>
                  <a:gd name="T78" fmla="*/ 322 w 789"/>
                  <a:gd name="T79" fmla="*/ 196 h 552"/>
                  <a:gd name="T80" fmla="*/ 308 w 789"/>
                  <a:gd name="T81" fmla="*/ 174 h 552"/>
                  <a:gd name="T82" fmla="*/ 302 w 789"/>
                  <a:gd name="T83" fmla="*/ 160 h 552"/>
                  <a:gd name="T84" fmla="*/ 377 w 789"/>
                  <a:gd name="T85" fmla="*/ 134 h 552"/>
                  <a:gd name="T86" fmla="*/ 351 w 789"/>
                  <a:gd name="T87" fmla="*/ 140 h 552"/>
                  <a:gd name="T88" fmla="*/ 434 w 789"/>
                  <a:gd name="T89" fmla="*/ 114 h 552"/>
                  <a:gd name="T90" fmla="*/ 366 w 789"/>
                  <a:gd name="T91" fmla="*/ 87 h 552"/>
                  <a:gd name="T92" fmla="*/ 354 w 789"/>
                  <a:gd name="T93" fmla="*/ 114 h 552"/>
                  <a:gd name="T94" fmla="*/ 438 w 789"/>
                  <a:gd name="T95" fmla="*/ 53 h 552"/>
                  <a:gd name="T96" fmla="*/ 414 w 789"/>
                  <a:gd name="T97" fmla="*/ 48 h 552"/>
                  <a:gd name="T98" fmla="*/ 371 w 789"/>
                  <a:gd name="T99" fmla="*/ 75 h 552"/>
                  <a:gd name="T100" fmla="*/ 482 w 789"/>
                  <a:gd name="T101" fmla="*/ 42 h 552"/>
                  <a:gd name="T102" fmla="*/ 468 w 789"/>
                  <a:gd name="T103" fmla="*/ 65 h 552"/>
                  <a:gd name="T104" fmla="*/ 557 w 789"/>
                  <a:gd name="T105" fmla="*/ 15 h 552"/>
                  <a:gd name="T106" fmla="*/ 535 w 789"/>
                  <a:gd name="T107" fmla="*/ 2 h 552"/>
                  <a:gd name="T108" fmla="*/ 600 w 789"/>
                  <a:gd name="T109" fmla="*/ 32 h 552"/>
                  <a:gd name="T110" fmla="*/ 600 w 789"/>
                  <a:gd name="T111" fmla="*/ 42 h 552"/>
                  <a:gd name="T112" fmla="*/ 584 w 789"/>
                  <a:gd name="T113" fmla="*/ 60 h 552"/>
                  <a:gd name="T114" fmla="*/ 673 w 789"/>
                  <a:gd name="T115" fmla="*/ 15 h 552"/>
                  <a:gd name="T116" fmla="*/ 658 w 789"/>
                  <a:gd name="T117" fmla="*/ 0 h 552"/>
                  <a:gd name="T118" fmla="*/ 715 w 789"/>
                  <a:gd name="T119" fmla="*/ 32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9" h="552">
                    <a:moveTo>
                      <a:pt x="773" y="0"/>
                    </a:moveTo>
                    <a:lnTo>
                      <a:pt x="773" y="0"/>
                    </a:lnTo>
                    <a:lnTo>
                      <a:pt x="780" y="2"/>
                    </a:lnTo>
                    <a:lnTo>
                      <a:pt x="785" y="5"/>
                    </a:lnTo>
                    <a:lnTo>
                      <a:pt x="789" y="10"/>
                    </a:lnTo>
                    <a:lnTo>
                      <a:pt x="789" y="15"/>
                    </a:lnTo>
                    <a:lnTo>
                      <a:pt x="789" y="15"/>
                    </a:lnTo>
                    <a:lnTo>
                      <a:pt x="789" y="22"/>
                    </a:lnTo>
                    <a:lnTo>
                      <a:pt x="785" y="27"/>
                    </a:lnTo>
                    <a:lnTo>
                      <a:pt x="780" y="31"/>
                    </a:lnTo>
                    <a:lnTo>
                      <a:pt x="773" y="32"/>
                    </a:lnTo>
                    <a:lnTo>
                      <a:pt x="773" y="32"/>
                    </a:lnTo>
                    <a:lnTo>
                      <a:pt x="768" y="31"/>
                    </a:lnTo>
                    <a:lnTo>
                      <a:pt x="763" y="27"/>
                    </a:lnTo>
                    <a:lnTo>
                      <a:pt x="760" y="22"/>
                    </a:lnTo>
                    <a:lnTo>
                      <a:pt x="758" y="15"/>
                    </a:lnTo>
                    <a:lnTo>
                      <a:pt x="758" y="15"/>
                    </a:lnTo>
                    <a:lnTo>
                      <a:pt x="760" y="10"/>
                    </a:lnTo>
                    <a:lnTo>
                      <a:pt x="763" y="5"/>
                    </a:lnTo>
                    <a:lnTo>
                      <a:pt x="768" y="2"/>
                    </a:lnTo>
                    <a:lnTo>
                      <a:pt x="773" y="0"/>
                    </a:lnTo>
                    <a:lnTo>
                      <a:pt x="773" y="0"/>
                    </a:lnTo>
                    <a:close/>
                    <a:moveTo>
                      <a:pt x="133" y="519"/>
                    </a:moveTo>
                    <a:lnTo>
                      <a:pt x="133" y="519"/>
                    </a:lnTo>
                    <a:lnTo>
                      <a:pt x="133" y="519"/>
                    </a:lnTo>
                    <a:lnTo>
                      <a:pt x="138" y="521"/>
                    </a:lnTo>
                    <a:lnTo>
                      <a:pt x="143" y="525"/>
                    </a:lnTo>
                    <a:lnTo>
                      <a:pt x="147" y="530"/>
                    </a:lnTo>
                    <a:lnTo>
                      <a:pt x="148" y="536"/>
                    </a:lnTo>
                    <a:lnTo>
                      <a:pt x="148" y="536"/>
                    </a:lnTo>
                    <a:lnTo>
                      <a:pt x="147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3" y="552"/>
                    </a:lnTo>
                    <a:lnTo>
                      <a:pt x="133" y="552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8" y="543"/>
                    </a:lnTo>
                    <a:lnTo>
                      <a:pt x="118" y="536"/>
                    </a:lnTo>
                    <a:lnTo>
                      <a:pt x="118" y="536"/>
                    </a:lnTo>
                    <a:lnTo>
                      <a:pt x="118" y="530"/>
                    </a:lnTo>
                    <a:lnTo>
                      <a:pt x="121" y="525"/>
                    </a:lnTo>
                    <a:lnTo>
                      <a:pt x="126" y="521"/>
                    </a:lnTo>
                    <a:lnTo>
                      <a:pt x="133" y="519"/>
                    </a:lnTo>
                    <a:lnTo>
                      <a:pt x="133" y="519"/>
                    </a:lnTo>
                    <a:close/>
                    <a:moveTo>
                      <a:pt x="75" y="519"/>
                    </a:moveTo>
                    <a:lnTo>
                      <a:pt x="75" y="519"/>
                    </a:lnTo>
                    <a:lnTo>
                      <a:pt x="75" y="519"/>
                    </a:lnTo>
                    <a:lnTo>
                      <a:pt x="80" y="521"/>
                    </a:lnTo>
                    <a:lnTo>
                      <a:pt x="85" y="525"/>
                    </a:lnTo>
                    <a:lnTo>
                      <a:pt x="89" y="530"/>
                    </a:lnTo>
                    <a:lnTo>
                      <a:pt x="90" y="536"/>
                    </a:lnTo>
                    <a:lnTo>
                      <a:pt x="90" y="536"/>
                    </a:lnTo>
                    <a:lnTo>
                      <a:pt x="89" y="543"/>
                    </a:lnTo>
                    <a:lnTo>
                      <a:pt x="85" y="548"/>
                    </a:lnTo>
                    <a:lnTo>
                      <a:pt x="80" y="552"/>
                    </a:lnTo>
                    <a:lnTo>
                      <a:pt x="75" y="552"/>
                    </a:lnTo>
                    <a:lnTo>
                      <a:pt x="75" y="552"/>
                    </a:lnTo>
                    <a:lnTo>
                      <a:pt x="68" y="552"/>
                    </a:lnTo>
                    <a:lnTo>
                      <a:pt x="63" y="548"/>
                    </a:lnTo>
                    <a:lnTo>
                      <a:pt x="60" y="543"/>
                    </a:lnTo>
                    <a:lnTo>
                      <a:pt x="60" y="536"/>
                    </a:lnTo>
                    <a:lnTo>
                      <a:pt x="60" y="536"/>
                    </a:lnTo>
                    <a:lnTo>
                      <a:pt x="60" y="530"/>
                    </a:lnTo>
                    <a:lnTo>
                      <a:pt x="63" y="525"/>
                    </a:lnTo>
                    <a:lnTo>
                      <a:pt x="68" y="521"/>
                    </a:lnTo>
                    <a:lnTo>
                      <a:pt x="75" y="519"/>
                    </a:lnTo>
                    <a:lnTo>
                      <a:pt x="75" y="519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8" y="479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5" y="499"/>
                    </a:lnTo>
                    <a:lnTo>
                      <a:pt x="201" y="504"/>
                    </a:lnTo>
                    <a:lnTo>
                      <a:pt x="198" y="507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6" y="507"/>
                    </a:lnTo>
                    <a:lnTo>
                      <a:pt x="181" y="504"/>
                    </a:lnTo>
                    <a:lnTo>
                      <a:pt x="177" y="499"/>
                    </a:lnTo>
                    <a:lnTo>
                      <a:pt x="176" y="492"/>
                    </a:lnTo>
                    <a:lnTo>
                      <a:pt x="176" y="492"/>
                    </a:lnTo>
                    <a:lnTo>
                      <a:pt x="177" y="487"/>
                    </a:lnTo>
                    <a:lnTo>
                      <a:pt x="181" y="482"/>
                    </a:lnTo>
                    <a:lnTo>
                      <a:pt x="186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8" y="492"/>
                    </a:lnTo>
                    <a:lnTo>
                      <a:pt x="148" y="492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38" y="507"/>
                    </a:lnTo>
                    <a:lnTo>
                      <a:pt x="133" y="509"/>
                    </a:lnTo>
                    <a:lnTo>
                      <a:pt x="133" y="509"/>
                    </a:lnTo>
                    <a:lnTo>
                      <a:pt x="126" y="507"/>
                    </a:lnTo>
                    <a:lnTo>
                      <a:pt x="121" y="504"/>
                    </a:lnTo>
                    <a:lnTo>
                      <a:pt x="118" y="499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75" y="477"/>
                    </a:moveTo>
                    <a:lnTo>
                      <a:pt x="75" y="477"/>
                    </a:lnTo>
                    <a:lnTo>
                      <a:pt x="75" y="477"/>
                    </a:lnTo>
                    <a:lnTo>
                      <a:pt x="80" y="479"/>
                    </a:lnTo>
                    <a:lnTo>
                      <a:pt x="85" y="482"/>
                    </a:lnTo>
                    <a:lnTo>
                      <a:pt x="89" y="487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89" y="499"/>
                    </a:lnTo>
                    <a:lnTo>
                      <a:pt x="85" y="504"/>
                    </a:lnTo>
                    <a:lnTo>
                      <a:pt x="80" y="507"/>
                    </a:lnTo>
                    <a:lnTo>
                      <a:pt x="75" y="509"/>
                    </a:lnTo>
                    <a:lnTo>
                      <a:pt x="75" y="509"/>
                    </a:lnTo>
                    <a:lnTo>
                      <a:pt x="68" y="507"/>
                    </a:lnTo>
                    <a:lnTo>
                      <a:pt x="63" y="504"/>
                    </a:lnTo>
                    <a:lnTo>
                      <a:pt x="60" y="499"/>
                    </a:lnTo>
                    <a:lnTo>
                      <a:pt x="60" y="492"/>
                    </a:lnTo>
                    <a:lnTo>
                      <a:pt x="60" y="492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5" y="477"/>
                    </a:lnTo>
                    <a:lnTo>
                      <a:pt x="75" y="477"/>
                    </a:lnTo>
                    <a:close/>
                    <a:moveTo>
                      <a:pt x="191" y="434"/>
                    </a:moveTo>
                    <a:lnTo>
                      <a:pt x="191" y="434"/>
                    </a:lnTo>
                    <a:lnTo>
                      <a:pt x="191" y="434"/>
                    </a:lnTo>
                    <a:lnTo>
                      <a:pt x="198" y="434"/>
                    </a:lnTo>
                    <a:lnTo>
                      <a:pt x="201" y="438"/>
                    </a:lnTo>
                    <a:lnTo>
                      <a:pt x="205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5" y="456"/>
                    </a:lnTo>
                    <a:lnTo>
                      <a:pt x="201" y="462"/>
                    </a:lnTo>
                    <a:lnTo>
                      <a:pt x="198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6" y="465"/>
                    </a:lnTo>
                    <a:lnTo>
                      <a:pt x="181" y="462"/>
                    </a:lnTo>
                    <a:lnTo>
                      <a:pt x="177" y="456"/>
                    </a:lnTo>
                    <a:lnTo>
                      <a:pt x="176" y="450"/>
                    </a:lnTo>
                    <a:lnTo>
                      <a:pt x="176" y="450"/>
                    </a:lnTo>
                    <a:lnTo>
                      <a:pt x="177" y="443"/>
                    </a:lnTo>
                    <a:lnTo>
                      <a:pt x="181" y="438"/>
                    </a:lnTo>
                    <a:lnTo>
                      <a:pt x="186" y="434"/>
                    </a:lnTo>
                    <a:lnTo>
                      <a:pt x="191" y="434"/>
                    </a:lnTo>
                    <a:lnTo>
                      <a:pt x="191" y="434"/>
                    </a:lnTo>
                    <a:close/>
                    <a:moveTo>
                      <a:pt x="133" y="434"/>
                    </a:moveTo>
                    <a:lnTo>
                      <a:pt x="133" y="434"/>
                    </a:lnTo>
                    <a:lnTo>
                      <a:pt x="133" y="434"/>
                    </a:lnTo>
                    <a:lnTo>
                      <a:pt x="138" y="434"/>
                    </a:lnTo>
                    <a:lnTo>
                      <a:pt x="143" y="438"/>
                    </a:lnTo>
                    <a:lnTo>
                      <a:pt x="147" y="443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7" y="456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3" y="467"/>
                    </a:lnTo>
                    <a:lnTo>
                      <a:pt x="133" y="467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8" y="456"/>
                    </a:lnTo>
                    <a:lnTo>
                      <a:pt x="118" y="450"/>
                    </a:lnTo>
                    <a:lnTo>
                      <a:pt x="118" y="450"/>
                    </a:lnTo>
                    <a:lnTo>
                      <a:pt x="118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3" y="434"/>
                    </a:lnTo>
                    <a:lnTo>
                      <a:pt x="133" y="434"/>
                    </a:lnTo>
                    <a:close/>
                    <a:moveTo>
                      <a:pt x="75" y="434"/>
                    </a:moveTo>
                    <a:lnTo>
                      <a:pt x="75" y="434"/>
                    </a:lnTo>
                    <a:lnTo>
                      <a:pt x="75" y="434"/>
                    </a:lnTo>
                    <a:lnTo>
                      <a:pt x="80" y="434"/>
                    </a:lnTo>
                    <a:lnTo>
                      <a:pt x="85" y="438"/>
                    </a:lnTo>
                    <a:lnTo>
                      <a:pt x="89" y="443"/>
                    </a:lnTo>
                    <a:lnTo>
                      <a:pt x="90" y="450"/>
                    </a:lnTo>
                    <a:lnTo>
                      <a:pt x="90" y="450"/>
                    </a:lnTo>
                    <a:lnTo>
                      <a:pt x="89" y="456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5" y="467"/>
                    </a:lnTo>
                    <a:lnTo>
                      <a:pt x="75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60" y="456"/>
                    </a:lnTo>
                    <a:lnTo>
                      <a:pt x="60" y="450"/>
                    </a:lnTo>
                    <a:lnTo>
                      <a:pt x="60" y="450"/>
                    </a:lnTo>
                    <a:lnTo>
                      <a:pt x="60" y="443"/>
                    </a:lnTo>
                    <a:lnTo>
                      <a:pt x="63" y="438"/>
                    </a:lnTo>
                    <a:lnTo>
                      <a:pt x="68" y="434"/>
                    </a:lnTo>
                    <a:lnTo>
                      <a:pt x="75" y="434"/>
                    </a:lnTo>
                    <a:lnTo>
                      <a:pt x="75" y="434"/>
                    </a:lnTo>
                    <a:close/>
                    <a:moveTo>
                      <a:pt x="15" y="434"/>
                    </a:moveTo>
                    <a:lnTo>
                      <a:pt x="15" y="434"/>
                    </a:lnTo>
                    <a:lnTo>
                      <a:pt x="15" y="434"/>
                    </a:lnTo>
                    <a:lnTo>
                      <a:pt x="22" y="434"/>
                    </a:lnTo>
                    <a:lnTo>
                      <a:pt x="27" y="438"/>
                    </a:lnTo>
                    <a:lnTo>
                      <a:pt x="31" y="443"/>
                    </a:lnTo>
                    <a:lnTo>
                      <a:pt x="31" y="450"/>
                    </a:lnTo>
                    <a:lnTo>
                      <a:pt x="31" y="450"/>
                    </a:lnTo>
                    <a:lnTo>
                      <a:pt x="31" y="456"/>
                    </a:lnTo>
                    <a:lnTo>
                      <a:pt x="27" y="462"/>
                    </a:lnTo>
                    <a:lnTo>
                      <a:pt x="22" y="465"/>
                    </a:lnTo>
                    <a:lnTo>
                      <a:pt x="15" y="467"/>
                    </a:lnTo>
                    <a:lnTo>
                      <a:pt x="15" y="467"/>
                    </a:lnTo>
                    <a:lnTo>
                      <a:pt x="10" y="465"/>
                    </a:lnTo>
                    <a:lnTo>
                      <a:pt x="5" y="462"/>
                    </a:lnTo>
                    <a:lnTo>
                      <a:pt x="2" y="456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2" y="443"/>
                    </a:lnTo>
                    <a:lnTo>
                      <a:pt x="5" y="438"/>
                    </a:lnTo>
                    <a:lnTo>
                      <a:pt x="10" y="434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8" y="392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5" y="412"/>
                    </a:lnTo>
                    <a:lnTo>
                      <a:pt x="201" y="417"/>
                    </a:lnTo>
                    <a:lnTo>
                      <a:pt x="198" y="421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6" y="421"/>
                    </a:lnTo>
                    <a:lnTo>
                      <a:pt x="181" y="417"/>
                    </a:lnTo>
                    <a:lnTo>
                      <a:pt x="177" y="412"/>
                    </a:lnTo>
                    <a:lnTo>
                      <a:pt x="176" y="407"/>
                    </a:lnTo>
                    <a:lnTo>
                      <a:pt x="176" y="407"/>
                    </a:lnTo>
                    <a:lnTo>
                      <a:pt x="177" y="400"/>
                    </a:lnTo>
                    <a:lnTo>
                      <a:pt x="181" y="395"/>
                    </a:lnTo>
                    <a:lnTo>
                      <a:pt x="186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7" y="400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7" y="412"/>
                    </a:lnTo>
                    <a:lnTo>
                      <a:pt x="143" y="417"/>
                    </a:lnTo>
                    <a:lnTo>
                      <a:pt x="138" y="421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26" y="421"/>
                    </a:lnTo>
                    <a:lnTo>
                      <a:pt x="121" y="417"/>
                    </a:lnTo>
                    <a:lnTo>
                      <a:pt x="118" y="412"/>
                    </a:lnTo>
                    <a:lnTo>
                      <a:pt x="118" y="407"/>
                    </a:lnTo>
                    <a:lnTo>
                      <a:pt x="118" y="407"/>
                    </a:lnTo>
                    <a:lnTo>
                      <a:pt x="118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75" y="390"/>
                    </a:moveTo>
                    <a:lnTo>
                      <a:pt x="75" y="390"/>
                    </a:lnTo>
                    <a:lnTo>
                      <a:pt x="75" y="390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9" y="400"/>
                    </a:lnTo>
                    <a:lnTo>
                      <a:pt x="90" y="407"/>
                    </a:lnTo>
                    <a:lnTo>
                      <a:pt x="90" y="407"/>
                    </a:lnTo>
                    <a:lnTo>
                      <a:pt x="89" y="412"/>
                    </a:lnTo>
                    <a:lnTo>
                      <a:pt x="85" y="417"/>
                    </a:lnTo>
                    <a:lnTo>
                      <a:pt x="80" y="421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68" y="421"/>
                    </a:lnTo>
                    <a:lnTo>
                      <a:pt x="63" y="417"/>
                    </a:lnTo>
                    <a:lnTo>
                      <a:pt x="60" y="412"/>
                    </a:lnTo>
                    <a:lnTo>
                      <a:pt x="60" y="407"/>
                    </a:lnTo>
                    <a:lnTo>
                      <a:pt x="60" y="407"/>
                    </a:lnTo>
                    <a:lnTo>
                      <a:pt x="60" y="400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5" y="390"/>
                    </a:lnTo>
                    <a:lnTo>
                      <a:pt x="75" y="390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8" y="347"/>
                    </a:lnTo>
                    <a:lnTo>
                      <a:pt x="201" y="351"/>
                    </a:lnTo>
                    <a:lnTo>
                      <a:pt x="205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5" y="370"/>
                    </a:lnTo>
                    <a:lnTo>
                      <a:pt x="201" y="375"/>
                    </a:lnTo>
                    <a:lnTo>
                      <a:pt x="198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6" y="378"/>
                    </a:lnTo>
                    <a:lnTo>
                      <a:pt x="181" y="375"/>
                    </a:lnTo>
                    <a:lnTo>
                      <a:pt x="177" y="370"/>
                    </a:lnTo>
                    <a:lnTo>
                      <a:pt x="176" y="363"/>
                    </a:lnTo>
                    <a:lnTo>
                      <a:pt x="176" y="363"/>
                    </a:lnTo>
                    <a:lnTo>
                      <a:pt x="177" y="356"/>
                    </a:lnTo>
                    <a:lnTo>
                      <a:pt x="181" y="351"/>
                    </a:lnTo>
                    <a:lnTo>
                      <a:pt x="186" y="347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133" y="347"/>
                    </a:moveTo>
                    <a:lnTo>
                      <a:pt x="133" y="347"/>
                    </a:lnTo>
                    <a:lnTo>
                      <a:pt x="133" y="347"/>
                    </a:lnTo>
                    <a:lnTo>
                      <a:pt x="138" y="347"/>
                    </a:lnTo>
                    <a:lnTo>
                      <a:pt x="143" y="351"/>
                    </a:lnTo>
                    <a:lnTo>
                      <a:pt x="147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8" y="363"/>
                    </a:lnTo>
                    <a:lnTo>
                      <a:pt x="118" y="363"/>
                    </a:lnTo>
                    <a:lnTo>
                      <a:pt x="118" y="356"/>
                    </a:lnTo>
                    <a:lnTo>
                      <a:pt x="121" y="351"/>
                    </a:lnTo>
                    <a:lnTo>
                      <a:pt x="126" y="347"/>
                    </a:lnTo>
                    <a:lnTo>
                      <a:pt x="133" y="347"/>
                    </a:lnTo>
                    <a:lnTo>
                      <a:pt x="133" y="347"/>
                    </a:lnTo>
                    <a:close/>
                    <a:moveTo>
                      <a:pt x="75" y="347"/>
                    </a:moveTo>
                    <a:lnTo>
                      <a:pt x="75" y="347"/>
                    </a:lnTo>
                    <a:lnTo>
                      <a:pt x="75" y="347"/>
                    </a:lnTo>
                    <a:lnTo>
                      <a:pt x="80" y="347"/>
                    </a:lnTo>
                    <a:lnTo>
                      <a:pt x="85" y="351"/>
                    </a:lnTo>
                    <a:lnTo>
                      <a:pt x="89" y="356"/>
                    </a:lnTo>
                    <a:lnTo>
                      <a:pt x="90" y="363"/>
                    </a:lnTo>
                    <a:lnTo>
                      <a:pt x="90" y="363"/>
                    </a:lnTo>
                    <a:lnTo>
                      <a:pt x="89" y="370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60" y="363"/>
                    </a:lnTo>
                    <a:lnTo>
                      <a:pt x="60" y="363"/>
                    </a:lnTo>
                    <a:lnTo>
                      <a:pt x="60" y="356"/>
                    </a:lnTo>
                    <a:lnTo>
                      <a:pt x="63" y="351"/>
                    </a:lnTo>
                    <a:lnTo>
                      <a:pt x="68" y="347"/>
                    </a:lnTo>
                    <a:lnTo>
                      <a:pt x="75" y="347"/>
                    </a:lnTo>
                    <a:lnTo>
                      <a:pt x="75" y="347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8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5" y="325"/>
                    </a:lnTo>
                    <a:lnTo>
                      <a:pt x="201" y="330"/>
                    </a:lnTo>
                    <a:lnTo>
                      <a:pt x="198" y="334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6" y="334"/>
                    </a:lnTo>
                    <a:lnTo>
                      <a:pt x="181" y="330"/>
                    </a:lnTo>
                    <a:lnTo>
                      <a:pt x="177" y="325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7" y="313"/>
                    </a:lnTo>
                    <a:lnTo>
                      <a:pt x="181" y="308"/>
                    </a:lnTo>
                    <a:lnTo>
                      <a:pt x="186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7" y="325"/>
                    </a:lnTo>
                    <a:lnTo>
                      <a:pt x="143" y="330"/>
                    </a:lnTo>
                    <a:lnTo>
                      <a:pt x="138" y="334"/>
                    </a:lnTo>
                    <a:lnTo>
                      <a:pt x="133" y="335"/>
                    </a:lnTo>
                    <a:lnTo>
                      <a:pt x="133" y="335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8" y="325"/>
                    </a:lnTo>
                    <a:lnTo>
                      <a:pt x="118" y="320"/>
                    </a:lnTo>
                    <a:lnTo>
                      <a:pt x="118" y="320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6" y="434"/>
                    </a:lnTo>
                    <a:lnTo>
                      <a:pt x="261" y="438"/>
                    </a:lnTo>
                    <a:lnTo>
                      <a:pt x="264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4" y="456"/>
                    </a:lnTo>
                    <a:lnTo>
                      <a:pt x="261" y="462"/>
                    </a:lnTo>
                    <a:lnTo>
                      <a:pt x="256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4" y="465"/>
                    </a:lnTo>
                    <a:lnTo>
                      <a:pt x="239" y="462"/>
                    </a:lnTo>
                    <a:lnTo>
                      <a:pt x="235" y="456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3"/>
                    </a:lnTo>
                    <a:lnTo>
                      <a:pt x="239" y="438"/>
                    </a:lnTo>
                    <a:lnTo>
                      <a:pt x="244" y="434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2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2"/>
                    </a:lnTo>
                    <a:lnTo>
                      <a:pt x="261" y="417"/>
                    </a:lnTo>
                    <a:lnTo>
                      <a:pt x="256" y="421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4" y="421"/>
                    </a:lnTo>
                    <a:lnTo>
                      <a:pt x="239" y="417"/>
                    </a:lnTo>
                    <a:lnTo>
                      <a:pt x="235" y="412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6" y="347"/>
                    </a:lnTo>
                    <a:lnTo>
                      <a:pt x="261" y="351"/>
                    </a:lnTo>
                    <a:lnTo>
                      <a:pt x="264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70"/>
                    </a:lnTo>
                    <a:lnTo>
                      <a:pt x="261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9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9" y="351"/>
                    </a:lnTo>
                    <a:lnTo>
                      <a:pt x="244" y="347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6" y="261"/>
                    </a:lnTo>
                    <a:lnTo>
                      <a:pt x="261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1" y="288"/>
                    </a:lnTo>
                    <a:lnTo>
                      <a:pt x="256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1"/>
                    </a:lnTo>
                    <a:lnTo>
                      <a:pt x="239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9" y="264"/>
                    </a:lnTo>
                    <a:lnTo>
                      <a:pt x="244" y="261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38"/>
                    </a:lnTo>
                    <a:lnTo>
                      <a:pt x="261" y="243"/>
                    </a:lnTo>
                    <a:lnTo>
                      <a:pt x="256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4" y="247"/>
                    </a:lnTo>
                    <a:lnTo>
                      <a:pt x="239" y="243"/>
                    </a:lnTo>
                    <a:lnTo>
                      <a:pt x="235" y="238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9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308" y="216"/>
                    </a:moveTo>
                    <a:lnTo>
                      <a:pt x="308" y="216"/>
                    </a:lnTo>
                    <a:lnTo>
                      <a:pt x="308" y="216"/>
                    </a:lnTo>
                    <a:lnTo>
                      <a:pt x="314" y="218"/>
                    </a:lnTo>
                    <a:lnTo>
                      <a:pt x="319" y="221"/>
                    </a:lnTo>
                    <a:lnTo>
                      <a:pt x="322" y="226"/>
                    </a:lnTo>
                    <a:lnTo>
                      <a:pt x="324" y="233"/>
                    </a:lnTo>
                    <a:lnTo>
                      <a:pt x="324" y="233"/>
                    </a:lnTo>
                    <a:lnTo>
                      <a:pt x="322" y="238"/>
                    </a:lnTo>
                    <a:lnTo>
                      <a:pt x="319" y="243"/>
                    </a:lnTo>
                    <a:lnTo>
                      <a:pt x="314" y="247"/>
                    </a:lnTo>
                    <a:lnTo>
                      <a:pt x="308" y="249"/>
                    </a:lnTo>
                    <a:lnTo>
                      <a:pt x="308" y="249"/>
                    </a:lnTo>
                    <a:lnTo>
                      <a:pt x="302" y="247"/>
                    </a:lnTo>
                    <a:lnTo>
                      <a:pt x="296" y="243"/>
                    </a:lnTo>
                    <a:lnTo>
                      <a:pt x="293" y="238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302" y="218"/>
                    </a:lnTo>
                    <a:lnTo>
                      <a:pt x="308" y="216"/>
                    </a:lnTo>
                    <a:lnTo>
                      <a:pt x="308" y="216"/>
                    </a:lnTo>
                    <a:close/>
                    <a:moveTo>
                      <a:pt x="308" y="174"/>
                    </a:moveTo>
                    <a:lnTo>
                      <a:pt x="308" y="174"/>
                    </a:lnTo>
                    <a:lnTo>
                      <a:pt x="308" y="174"/>
                    </a:lnTo>
                    <a:lnTo>
                      <a:pt x="314" y="174"/>
                    </a:lnTo>
                    <a:lnTo>
                      <a:pt x="319" y="177"/>
                    </a:lnTo>
                    <a:lnTo>
                      <a:pt x="322" y="182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2" y="196"/>
                    </a:lnTo>
                    <a:lnTo>
                      <a:pt x="319" y="201"/>
                    </a:lnTo>
                    <a:lnTo>
                      <a:pt x="314" y="204"/>
                    </a:lnTo>
                    <a:lnTo>
                      <a:pt x="308" y="206"/>
                    </a:lnTo>
                    <a:lnTo>
                      <a:pt x="308" y="206"/>
                    </a:lnTo>
                    <a:lnTo>
                      <a:pt x="302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2"/>
                    </a:lnTo>
                    <a:lnTo>
                      <a:pt x="296" y="177"/>
                    </a:lnTo>
                    <a:lnTo>
                      <a:pt x="302" y="174"/>
                    </a:lnTo>
                    <a:lnTo>
                      <a:pt x="308" y="174"/>
                    </a:lnTo>
                    <a:lnTo>
                      <a:pt x="308" y="174"/>
                    </a:lnTo>
                    <a:close/>
                    <a:moveTo>
                      <a:pt x="308" y="129"/>
                    </a:moveTo>
                    <a:lnTo>
                      <a:pt x="308" y="129"/>
                    </a:lnTo>
                    <a:lnTo>
                      <a:pt x="308" y="129"/>
                    </a:lnTo>
                    <a:lnTo>
                      <a:pt x="314" y="131"/>
                    </a:lnTo>
                    <a:lnTo>
                      <a:pt x="319" y="134"/>
                    </a:lnTo>
                    <a:lnTo>
                      <a:pt x="322" y="140"/>
                    </a:lnTo>
                    <a:lnTo>
                      <a:pt x="324" y="146"/>
                    </a:lnTo>
                    <a:lnTo>
                      <a:pt x="324" y="146"/>
                    </a:lnTo>
                    <a:lnTo>
                      <a:pt x="322" y="152"/>
                    </a:lnTo>
                    <a:lnTo>
                      <a:pt x="319" y="157"/>
                    </a:lnTo>
                    <a:lnTo>
                      <a:pt x="314" y="160"/>
                    </a:lnTo>
                    <a:lnTo>
                      <a:pt x="308" y="162"/>
                    </a:lnTo>
                    <a:lnTo>
                      <a:pt x="308" y="162"/>
                    </a:lnTo>
                    <a:lnTo>
                      <a:pt x="302" y="160"/>
                    </a:lnTo>
                    <a:lnTo>
                      <a:pt x="296" y="157"/>
                    </a:lnTo>
                    <a:lnTo>
                      <a:pt x="293" y="152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40"/>
                    </a:lnTo>
                    <a:lnTo>
                      <a:pt x="296" y="134"/>
                    </a:lnTo>
                    <a:lnTo>
                      <a:pt x="302" y="131"/>
                    </a:lnTo>
                    <a:lnTo>
                      <a:pt x="308" y="129"/>
                    </a:lnTo>
                    <a:lnTo>
                      <a:pt x="308" y="129"/>
                    </a:lnTo>
                    <a:close/>
                    <a:moveTo>
                      <a:pt x="366" y="129"/>
                    </a:moveTo>
                    <a:lnTo>
                      <a:pt x="366" y="129"/>
                    </a:lnTo>
                    <a:lnTo>
                      <a:pt x="366" y="129"/>
                    </a:lnTo>
                    <a:lnTo>
                      <a:pt x="371" y="131"/>
                    </a:lnTo>
                    <a:lnTo>
                      <a:pt x="377" y="134"/>
                    </a:lnTo>
                    <a:lnTo>
                      <a:pt x="380" y="140"/>
                    </a:lnTo>
                    <a:lnTo>
                      <a:pt x="382" y="146"/>
                    </a:lnTo>
                    <a:lnTo>
                      <a:pt x="382" y="146"/>
                    </a:lnTo>
                    <a:lnTo>
                      <a:pt x="380" y="152"/>
                    </a:lnTo>
                    <a:lnTo>
                      <a:pt x="377" y="157"/>
                    </a:lnTo>
                    <a:lnTo>
                      <a:pt x="371" y="160"/>
                    </a:lnTo>
                    <a:lnTo>
                      <a:pt x="366" y="162"/>
                    </a:lnTo>
                    <a:lnTo>
                      <a:pt x="366" y="162"/>
                    </a:lnTo>
                    <a:lnTo>
                      <a:pt x="359" y="160"/>
                    </a:lnTo>
                    <a:lnTo>
                      <a:pt x="354" y="157"/>
                    </a:lnTo>
                    <a:lnTo>
                      <a:pt x="351" y="152"/>
                    </a:lnTo>
                    <a:lnTo>
                      <a:pt x="351" y="146"/>
                    </a:lnTo>
                    <a:lnTo>
                      <a:pt x="351" y="146"/>
                    </a:lnTo>
                    <a:lnTo>
                      <a:pt x="351" y="140"/>
                    </a:lnTo>
                    <a:lnTo>
                      <a:pt x="354" y="134"/>
                    </a:lnTo>
                    <a:lnTo>
                      <a:pt x="359" y="131"/>
                    </a:lnTo>
                    <a:lnTo>
                      <a:pt x="366" y="129"/>
                    </a:lnTo>
                    <a:lnTo>
                      <a:pt x="366" y="129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31" y="87"/>
                    </a:lnTo>
                    <a:lnTo>
                      <a:pt x="434" y="92"/>
                    </a:lnTo>
                    <a:lnTo>
                      <a:pt x="438" y="97"/>
                    </a:lnTo>
                    <a:lnTo>
                      <a:pt x="440" y="102"/>
                    </a:lnTo>
                    <a:lnTo>
                      <a:pt x="440" y="102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31" y="117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7"/>
                    </a:lnTo>
                    <a:lnTo>
                      <a:pt x="414" y="114"/>
                    </a:lnTo>
                    <a:lnTo>
                      <a:pt x="411" y="109"/>
                    </a:lnTo>
                    <a:lnTo>
                      <a:pt x="409" y="102"/>
                    </a:lnTo>
                    <a:lnTo>
                      <a:pt x="409" y="102"/>
                    </a:lnTo>
                    <a:lnTo>
                      <a:pt x="411" y="97"/>
                    </a:lnTo>
                    <a:lnTo>
                      <a:pt x="414" y="92"/>
                    </a:lnTo>
                    <a:lnTo>
                      <a:pt x="417" y="87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7"/>
                    </a:lnTo>
                    <a:lnTo>
                      <a:pt x="377" y="92"/>
                    </a:lnTo>
                    <a:lnTo>
                      <a:pt x="380" y="97"/>
                    </a:lnTo>
                    <a:lnTo>
                      <a:pt x="382" y="102"/>
                    </a:lnTo>
                    <a:lnTo>
                      <a:pt x="382" y="102"/>
                    </a:lnTo>
                    <a:lnTo>
                      <a:pt x="380" y="109"/>
                    </a:lnTo>
                    <a:lnTo>
                      <a:pt x="377" y="114"/>
                    </a:lnTo>
                    <a:lnTo>
                      <a:pt x="371" y="117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59" y="117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9" y="87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424" y="42"/>
                    </a:moveTo>
                    <a:lnTo>
                      <a:pt x="424" y="42"/>
                    </a:lnTo>
                    <a:lnTo>
                      <a:pt x="424" y="42"/>
                    </a:lnTo>
                    <a:lnTo>
                      <a:pt x="431" y="44"/>
                    </a:lnTo>
                    <a:lnTo>
                      <a:pt x="434" y="48"/>
                    </a:lnTo>
                    <a:lnTo>
                      <a:pt x="438" y="53"/>
                    </a:lnTo>
                    <a:lnTo>
                      <a:pt x="440" y="60"/>
                    </a:lnTo>
                    <a:lnTo>
                      <a:pt x="440" y="60"/>
                    </a:lnTo>
                    <a:lnTo>
                      <a:pt x="438" y="65"/>
                    </a:lnTo>
                    <a:lnTo>
                      <a:pt x="434" y="70"/>
                    </a:lnTo>
                    <a:lnTo>
                      <a:pt x="431" y="75"/>
                    </a:lnTo>
                    <a:lnTo>
                      <a:pt x="424" y="75"/>
                    </a:lnTo>
                    <a:lnTo>
                      <a:pt x="424" y="75"/>
                    </a:lnTo>
                    <a:lnTo>
                      <a:pt x="417" y="75"/>
                    </a:lnTo>
                    <a:lnTo>
                      <a:pt x="414" y="70"/>
                    </a:lnTo>
                    <a:lnTo>
                      <a:pt x="411" y="65"/>
                    </a:lnTo>
                    <a:lnTo>
                      <a:pt x="409" y="60"/>
                    </a:lnTo>
                    <a:lnTo>
                      <a:pt x="409" y="60"/>
                    </a:lnTo>
                    <a:lnTo>
                      <a:pt x="411" y="53"/>
                    </a:lnTo>
                    <a:lnTo>
                      <a:pt x="414" y="48"/>
                    </a:lnTo>
                    <a:lnTo>
                      <a:pt x="417" y="44"/>
                    </a:lnTo>
                    <a:lnTo>
                      <a:pt x="424" y="42"/>
                    </a:lnTo>
                    <a:lnTo>
                      <a:pt x="424" y="42"/>
                    </a:lnTo>
                    <a:close/>
                    <a:moveTo>
                      <a:pt x="366" y="42"/>
                    </a:moveTo>
                    <a:lnTo>
                      <a:pt x="366" y="42"/>
                    </a:lnTo>
                    <a:lnTo>
                      <a:pt x="366" y="42"/>
                    </a:lnTo>
                    <a:lnTo>
                      <a:pt x="371" y="44"/>
                    </a:lnTo>
                    <a:lnTo>
                      <a:pt x="377" y="48"/>
                    </a:lnTo>
                    <a:lnTo>
                      <a:pt x="380" y="53"/>
                    </a:lnTo>
                    <a:lnTo>
                      <a:pt x="382" y="60"/>
                    </a:lnTo>
                    <a:lnTo>
                      <a:pt x="382" y="60"/>
                    </a:lnTo>
                    <a:lnTo>
                      <a:pt x="380" y="65"/>
                    </a:lnTo>
                    <a:lnTo>
                      <a:pt x="377" y="70"/>
                    </a:lnTo>
                    <a:lnTo>
                      <a:pt x="371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59" y="75"/>
                    </a:lnTo>
                    <a:lnTo>
                      <a:pt x="354" y="70"/>
                    </a:lnTo>
                    <a:lnTo>
                      <a:pt x="351" y="65"/>
                    </a:lnTo>
                    <a:lnTo>
                      <a:pt x="351" y="60"/>
                    </a:lnTo>
                    <a:lnTo>
                      <a:pt x="351" y="60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59" y="44"/>
                    </a:lnTo>
                    <a:lnTo>
                      <a:pt x="366" y="42"/>
                    </a:lnTo>
                    <a:lnTo>
                      <a:pt x="366" y="42"/>
                    </a:lnTo>
                    <a:close/>
                    <a:moveTo>
                      <a:pt x="482" y="42"/>
                    </a:moveTo>
                    <a:lnTo>
                      <a:pt x="482" y="42"/>
                    </a:lnTo>
                    <a:lnTo>
                      <a:pt x="482" y="42"/>
                    </a:lnTo>
                    <a:lnTo>
                      <a:pt x="489" y="44"/>
                    </a:lnTo>
                    <a:lnTo>
                      <a:pt x="494" y="48"/>
                    </a:lnTo>
                    <a:lnTo>
                      <a:pt x="497" y="53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497" y="65"/>
                    </a:lnTo>
                    <a:lnTo>
                      <a:pt x="494" y="70"/>
                    </a:lnTo>
                    <a:lnTo>
                      <a:pt x="489" y="75"/>
                    </a:lnTo>
                    <a:lnTo>
                      <a:pt x="482" y="75"/>
                    </a:lnTo>
                    <a:lnTo>
                      <a:pt x="482" y="75"/>
                    </a:lnTo>
                    <a:lnTo>
                      <a:pt x="477" y="75"/>
                    </a:lnTo>
                    <a:lnTo>
                      <a:pt x="472" y="70"/>
                    </a:lnTo>
                    <a:lnTo>
                      <a:pt x="468" y="65"/>
                    </a:lnTo>
                    <a:lnTo>
                      <a:pt x="467" y="60"/>
                    </a:lnTo>
                    <a:lnTo>
                      <a:pt x="467" y="60"/>
                    </a:lnTo>
                    <a:lnTo>
                      <a:pt x="468" y="53"/>
                    </a:lnTo>
                    <a:lnTo>
                      <a:pt x="472" y="48"/>
                    </a:lnTo>
                    <a:lnTo>
                      <a:pt x="477" y="44"/>
                    </a:lnTo>
                    <a:lnTo>
                      <a:pt x="482" y="42"/>
                    </a:lnTo>
                    <a:lnTo>
                      <a:pt x="482" y="42"/>
                    </a:lnTo>
                    <a:close/>
                    <a:moveTo>
                      <a:pt x="540" y="0"/>
                    </a:moveTo>
                    <a:lnTo>
                      <a:pt x="540" y="0"/>
                    </a:lnTo>
                    <a:lnTo>
                      <a:pt x="540" y="0"/>
                    </a:lnTo>
                    <a:lnTo>
                      <a:pt x="547" y="2"/>
                    </a:lnTo>
                    <a:lnTo>
                      <a:pt x="552" y="5"/>
                    </a:lnTo>
                    <a:lnTo>
                      <a:pt x="555" y="10"/>
                    </a:lnTo>
                    <a:lnTo>
                      <a:pt x="557" y="15"/>
                    </a:lnTo>
                    <a:lnTo>
                      <a:pt x="557" y="15"/>
                    </a:lnTo>
                    <a:lnTo>
                      <a:pt x="555" y="22"/>
                    </a:lnTo>
                    <a:lnTo>
                      <a:pt x="552" y="27"/>
                    </a:lnTo>
                    <a:lnTo>
                      <a:pt x="547" y="31"/>
                    </a:lnTo>
                    <a:lnTo>
                      <a:pt x="540" y="32"/>
                    </a:lnTo>
                    <a:lnTo>
                      <a:pt x="540" y="32"/>
                    </a:lnTo>
                    <a:lnTo>
                      <a:pt x="535" y="31"/>
                    </a:lnTo>
                    <a:lnTo>
                      <a:pt x="530" y="27"/>
                    </a:lnTo>
                    <a:lnTo>
                      <a:pt x="526" y="22"/>
                    </a:lnTo>
                    <a:lnTo>
                      <a:pt x="525" y="15"/>
                    </a:lnTo>
                    <a:lnTo>
                      <a:pt x="525" y="15"/>
                    </a:lnTo>
                    <a:lnTo>
                      <a:pt x="526" y="10"/>
                    </a:lnTo>
                    <a:lnTo>
                      <a:pt x="530" y="5"/>
                    </a:lnTo>
                    <a:lnTo>
                      <a:pt x="535" y="2"/>
                    </a:lnTo>
                    <a:lnTo>
                      <a:pt x="540" y="0"/>
                    </a:lnTo>
                    <a:lnTo>
                      <a:pt x="540" y="0"/>
                    </a:lnTo>
                    <a:close/>
                    <a:moveTo>
                      <a:pt x="600" y="0"/>
                    </a:moveTo>
                    <a:lnTo>
                      <a:pt x="600" y="0"/>
                    </a:lnTo>
                    <a:lnTo>
                      <a:pt x="600" y="0"/>
                    </a:lnTo>
                    <a:lnTo>
                      <a:pt x="605" y="2"/>
                    </a:lnTo>
                    <a:lnTo>
                      <a:pt x="610" y="5"/>
                    </a:lnTo>
                    <a:lnTo>
                      <a:pt x="613" y="10"/>
                    </a:lnTo>
                    <a:lnTo>
                      <a:pt x="615" y="15"/>
                    </a:lnTo>
                    <a:lnTo>
                      <a:pt x="615" y="15"/>
                    </a:lnTo>
                    <a:lnTo>
                      <a:pt x="613" y="22"/>
                    </a:lnTo>
                    <a:lnTo>
                      <a:pt x="610" y="27"/>
                    </a:lnTo>
                    <a:lnTo>
                      <a:pt x="605" y="31"/>
                    </a:lnTo>
                    <a:lnTo>
                      <a:pt x="600" y="32"/>
                    </a:lnTo>
                    <a:lnTo>
                      <a:pt x="600" y="32"/>
                    </a:lnTo>
                    <a:lnTo>
                      <a:pt x="593" y="31"/>
                    </a:lnTo>
                    <a:lnTo>
                      <a:pt x="588" y="27"/>
                    </a:lnTo>
                    <a:lnTo>
                      <a:pt x="584" y="22"/>
                    </a:lnTo>
                    <a:lnTo>
                      <a:pt x="584" y="15"/>
                    </a:lnTo>
                    <a:lnTo>
                      <a:pt x="584" y="15"/>
                    </a:lnTo>
                    <a:lnTo>
                      <a:pt x="584" y="10"/>
                    </a:lnTo>
                    <a:lnTo>
                      <a:pt x="588" y="5"/>
                    </a:lnTo>
                    <a:lnTo>
                      <a:pt x="593" y="2"/>
                    </a:lnTo>
                    <a:lnTo>
                      <a:pt x="600" y="0"/>
                    </a:lnTo>
                    <a:lnTo>
                      <a:pt x="600" y="0"/>
                    </a:lnTo>
                    <a:close/>
                    <a:moveTo>
                      <a:pt x="600" y="42"/>
                    </a:moveTo>
                    <a:lnTo>
                      <a:pt x="600" y="42"/>
                    </a:lnTo>
                    <a:lnTo>
                      <a:pt x="600" y="42"/>
                    </a:lnTo>
                    <a:lnTo>
                      <a:pt x="605" y="44"/>
                    </a:lnTo>
                    <a:lnTo>
                      <a:pt x="610" y="48"/>
                    </a:lnTo>
                    <a:lnTo>
                      <a:pt x="613" y="53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3" y="65"/>
                    </a:lnTo>
                    <a:lnTo>
                      <a:pt x="610" y="70"/>
                    </a:lnTo>
                    <a:lnTo>
                      <a:pt x="605" y="75"/>
                    </a:lnTo>
                    <a:lnTo>
                      <a:pt x="600" y="75"/>
                    </a:lnTo>
                    <a:lnTo>
                      <a:pt x="600" y="75"/>
                    </a:lnTo>
                    <a:lnTo>
                      <a:pt x="593" y="75"/>
                    </a:lnTo>
                    <a:lnTo>
                      <a:pt x="588" y="70"/>
                    </a:lnTo>
                    <a:lnTo>
                      <a:pt x="584" y="65"/>
                    </a:lnTo>
                    <a:lnTo>
                      <a:pt x="584" y="60"/>
                    </a:lnTo>
                    <a:lnTo>
                      <a:pt x="584" y="60"/>
                    </a:lnTo>
                    <a:lnTo>
                      <a:pt x="584" y="53"/>
                    </a:lnTo>
                    <a:lnTo>
                      <a:pt x="588" y="48"/>
                    </a:lnTo>
                    <a:lnTo>
                      <a:pt x="593" y="44"/>
                    </a:lnTo>
                    <a:lnTo>
                      <a:pt x="600" y="42"/>
                    </a:lnTo>
                    <a:lnTo>
                      <a:pt x="600" y="42"/>
                    </a:lnTo>
                    <a:close/>
                    <a:moveTo>
                      <a:pt x="658" y="0"/>
                    </a:moveTo>
                    <a:lnTo>
                      <a:pt x="658" y="0"/>
                    </a:lnTo>
                    <a:lnTo>
                      <a:pt x="658" y="0"/>
                    </a:lnTo>
                    <a:lnTo>
                      <a:pt x="663" y="2"/>
                    </a:lnTo>
                    <a:lnTo>
                      <a:pt x="668" y="5"/>
                    </a:lnTo>
                    <a:lnTo>
                      <a:pt x="671" y="10"/>
                    </a:lnTo>
                    <a:lnTo>
                      <a:pt x="673" y="15"/>
                    </a:lnTo>
                    <a:lnTo>
                      <a:pt x="673" y="15"/>
                    </a:lnTo>
                    <a:lnTo>
                      <a:pt x="671" y="22"/>
                    </a:lnTo>
                    <a:lnTo>
                      <a:pt x="668" y="27"/>
                    </a:lnTo>
                    <a:lnTo>
                      <a:pt x="663" y="31"/>
                    </a:lnTo>
                    <a:lnTo>
                      <a:pt x="658" y="32"/>
                    </a:lnTo>
                    <a:lnTo>
                      <a:pt x="658" y="32"/>
                    </a:lnTo>
                    <a:lnTo>
                      <a:pt x="651" y="31"/>
                    </a:lnTo>
                    <a:lnTo>
                      <a:pt x="647" y="27"/>
                    </a:lnTo>
                    <a:lnTo>
                      <a:pt x="644" y="22"/>
                    </a:lnTo>
                    <a:lnTo>
                      <a:pt x="642" y="15"/>
                    </a:lnTo>
                    <a:lnTo>
                      <a:pt x="642" y="15"/>
                    </a:lnTo>
                    <a:lnTo>
                      <a:pt x="644" y="10"/>
                    </a:lnTo>
                    <a:lnTo>
                      <a:pt x="647" y="5"/>
                    </a:lnTo>
                    <a:lnTo>
                      <a:pt x="651" y="2"/>
                    </a:lnTo>
                    <a:lnTo>
                      <a:pt x="658" y="0"/>
                    </a:lnTo>
                    <a:lnTo>
                      <a:pt x="658" y="0"/>
                    </a:lnTo>
                    <a:close/>
                    <a:moveTo>
                      <a:pt x="715" y="0"/>
                    </a:moveTo>
                    <a:lnTo>
                      <a:pt x="715" y="0"/>
                    </a:lnTo>
                    <a:lnTo>
                      <a:pt x="715" y="0"/>
                    </a:lnTo>
                    <a:lnTo>
                      <a:pt x="722" y="2"/>
                    </a:lnTo>
                    <a:lnTo>
                      <a:pt x="727" y="5"/>
                    </a:lnTo>
                    <a:lnTo>
                      <a:pt x="731" y="10"/>
                    </a:lnTo>
                    <a:lnTo>
                      <a:pt x="731" y="15"/>
                    </a:lnTo>
                    <a:lnTo>
                      <a:pt x="731" y="15"/>
                    </a:lnTo>
                    <a:lnTo>
                      <a:pt x="731" y="22"/>
                    </a:lnTo>
                    <a:lnTo>
                      <a:pt x="727" y="27"/>
                    </a:lnTo>
                    <a:lnTo>
                      <a:pt x="722" y="31"/>
                    </a:lnTo>
                    <a:lnTo>
                      <a:pt x="715" y="32"/>
                    </a:lnTo>
                    <a:lnTo>
                      <a:pt x="715" y="32"/>
                    </a:lnTo>
                    <a:lnTo>
                      <a:pt x="710" y="31"/>
                    </a:lnTo>
                    <a:lnTo>
                      <a:pt x="705" y="27"/>
                    </a:lnTo>
                    <a:lnTo>
                      <a:pt x="702" y="22"/>
                    </a:lnTo>
                    <a:lnTo>
                      <a:pt x="700" y="15"/>
                    </a:lnTo>
                    <a:lnTo>
                      <a:pt x="700" y="15"/>
                    </a:lnTo>
                    <a:lnTo>
                      <a:pt x="702" y="10"/>
                    </a:lnTo>
                    <a:lnTo>
                      <a:pt x="705" y="5"/>
                    </a:lnTo>
                    <a:lnTo>
                      <a:pt x="710" y="2"/>
                    </a:lnTo>
                    <a:lnTo>
                      <a:pt x="715" y="0"/>
                    </a:lnTo>
                    <a:lnTo>
                      <a:pt x="7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14"/>
              <p:cNvSpPr>
                <a:spLocks noEditPoints="1"/>
              </p:cNvSpPr>
              <p:nvPr/>
            </p:nvSpPr>
            <p:spPr bwMode="auto">
              <a:xfrm>
                <a:off x="5870575" y="1706563"/>
                <a:ext cx="303213" cy="473075"/>
              </a:xfrm>
              <a:custGeom>
                <a:avLst/>
                <a:gdLst>
                  <a:gd name="T0" fmla="*/ 351 w 382"/>
                  <a:gd name="T1" fmla="*/ 59 h 596"/>
                  <a:gd name="T2" fmla="*/ 86 w 382"/>
                  <a:gd name="T3" fmla="*/ 591 h 596"/>
                  <a:gd name="T4" fmla="*/ 191 w 382"/>
                  <a:gd name="T5" fmla="*/ 519 h 596"/>
                  <a:gd name="T6" fmla="*/ 178 w 382"/>
                  <a:gd name="T7" fmla="*/ 530 h 596"/>
                  <a:gd name="T8" fmla="*/ 133 w 382"/>
                  <a:gd name="T9" fmla="*/ 552 h 596"/>
                  <a:gd name="T10" fmla="*/ 86 w 382"/>
                  <a:gd name="T11" fmla="*/ 524 h 596"/>
                  <a:gd name="T12" fmla="*/ 69 w 382"/>
                  <a:gd name="T13" fmla="*/ 521 h 596"/>
                  <a:gd name="T14" fmla="*/ 244 w 382"/>
                  <a:gd name="T15" fmla="*/ 507 h 596"/>
                  <a:gd name="T16" fmla="*/ 207 w 382"/>
                  <a:gd name="T17" fmla="*/ 492 h 596"/>
                  <a:gd name="T18" fmla="*/ 191 w 382"/>
                  <a:gd name="T19" fmla="*/ 477 h 596"/>
                  <a:gd name="T20" fmla="*/ 118 w 382"/>
                  <a:gd name="T21" fmla="*/ 499 h 596"/>
                  <a:gd name="T22" fmla="*/ 89 w 382"/>
                  <a:gd name="T23" fmla="*/ 499 h 596"/>
                  <a:gd name="T24" fmla="*/ 191 w 382"/>
                  <a:gd name="T25" fmla="*/ 432 h 596"/>
                  <a:gd name="T26" fmla="*/ 176 w 382"/>
                  <a:gd name="T27" fmla="*/ 449 h 596"/>
                  <a:gd name="T28" fmla="*/ 138 w 382"/>
                  <a:gd name="T29" fmla="*/ 465 h 596"/>
                  <a:gd name="T30" fmla="*/ 81 w 382"/>
                  <a:gd name="T31" fmla="*/ 434 h 596"/>
                  <a:gd name="T32" fmla="*/ 63 w 382"/>
                  <a:gd name="T33" fmla="*/ 438 h 596"/>
                  <a:gd name="T34" fmla="*/ 16 w 382"/>
                  <a:gd name="T35" fmla="*/ 465 h 596"/>
                  <a:gd name="T36" fmla="*/ 264 w 382"/>
                  <a:gd name="T37" fmla="*/ 400 h 596"/>
                  <a:gd name="T38" fmla="*/ 249 w 382"/>
                  <a:gd name="T39" fmla="*/ 390 h 596"/>
                  <a:gd name="T40" fmla="*/ 181 w 382"/>
                  <a:gd name="T41" fmla="*/ 417 h 596"/>
                  <a:gd name="T42" fmla="*/ 149 w 382"/>
                  <a:gd name="T43" fmla="*/ 405 h 596"/>
                  <a:gd name="T44" fmla="*/ 75 w 382"/>
                  <a:gd name="T45" fmla="*/ 390 h 596"/>
                  <a:gd name="T46" fmla="*/ 58 w 382"/>
                  <a:gd name="T47" fmla="*/ 405 h 596"/>
                  <a:gd name="T48" fmla="*/ 201 w 382"/>
                  <a:gd name="T49" fmla="*/ 375 h 596"/>
                  <a:gd name="T50" fmla="*/ 133 w 382"/>
                  <a:gd name="T51" fmla="*/ 347 h 596"/>
                  <a:gd name="T52" fmla="*/ 118 w 382"/>
                  <a:gd name="T53" fmla="*/ 356 h 596"/>
                  <a:gd name="T54" fmla="*/ 75 w 382"/>
                  <a:gd name="T55" fmla="*/ 380 h 596"/>
                  <a:gd name="T56" fmla="*/ 201 w 382"/>
                  <a:gd name="T57" fmla="*/ 308 h 596"/>
                  <a:gd name="T58" fmla="*/ 184 w 382"/>
                  <a:gd name="T59" fmla="*/ 305 h 596"/>
                  <a:gd name="T60" fmla="*/ 126 w 382"/>
                  <a:gd name="T61" fmla="*/ 334 h 596"/>
                  <a:gd name="T62" fmla="*/ 207 w 382"/>
                  <a:gd name="T63" fmla="*/ 276 h 596"/>
                  <a:gd name="T64" fmla="*/ 191 w 382"/>
                  <a:gd name="T65" fmla="*/ 260 h 596"/>
                  <a:gd name="T66" fmla="*/ 118 w 382"/>
                  <a:gd name="T67" fmla="*/ 283 h 596"/>
                  <a:gd name="T68" fmla="*/ 89 w 382"/>
                  <a:gd name="T69" fmla="*/ 283 h 596"/>
                  <a:gd name="T70" fmla="*/ 249 w 382"/>
                  <a:gd name="T71" fmla="*/ 216 h 596"/>
                  <a:gd name="T72" fmla="*/ 234 w 382"/>
                  <a:gd name="T73" fmla="*/ 233 h 596"/>
                  <a:gd name="T74" fmla="*/ 198 w 382"/>
                  <a:gd name="T75" fmla="*/ 247 h 596"/>
                  <a:gd name="T76" fmla="*/ 138 w 382"/>
                  <a:gd name="T77" fmla="*/ 218 h 596"/>
                  <a:gd name="T78" fmla="*/ 121 w 382"/>
                  <a:gd name="T79" fmla="*/ 221 h 596"/>
                  <a:gd name="T80" fmla="*/ 75 w 382"/>
                  <a:gd name="T81" fmla="*/ 248 h 596"/>
                  <a:gd name="T82" fmla="*/ 264 w 382"/>
                  <a:gd name="T83" fmla="*/ 182 h 596"/>
                  <a:gd name="T84" fmla="*/ 249 w 382"/>
                  <a:gd name="T85" fmla="*/ 174 h 596"/>
                  <a:gd name="T86" fmla="*/ 181 w 382"/>
                  <a:gd name="T87" fmla="*/ 201 h 596"/>
                  <a:gd name="T88" fmla="*/ 149 w 382"/>
                  <a:gd name="T89" fmla="*/ 189 h 596"/>
                  <a:gd name="T90" fmla="*/ 307 w 382"/>
                  <a:gd name="T91" fmla="*/ 129 h 596"/>
                  <a:gd name="T92" fmla="*/ 292 w 382"/>
                  <a:gd name="T93" fmla="*/ 146 h 596"/>
                  <a:gd name="T94" fmla="*/ 261 w 382"/>
                  <a:gd name="T95" fmla="*/ 156 h 596"/>
                  <a:gd name="T96" fmla="*/ 191 w 382"/>
                  <a:gd name="T97" fmla="*/ 129 h 596"/>
                  <a:gd name="T98" fmla="*/ 178 w 382"/>
                  <a:gd name="T99" fmla="*/ 139 h 596"/>
                  <a:gd name="T100" fmla="*/ 133 w 382"/>
                  <a:gd name="T101" fmla="*/ 162 h 596"/>
                  <a:gd name="T102" fmla="*/ 319 w 382"/>
                  <a:gd name="T103" fmla="*/ 90 h 596"/>
                  <a:gd name="T104" fmla="*/ 302 w 382"/>
                  <a:gd name="T105" fmla="*/ 87 h 596"/>
                  <a:gd name="T106" fmla="*/ 244 w 382"/>
                  <a:gd name="T107" fmla="*/ 117 h 596"/>
                  <a:gd name="T108" fmla="*/ 207 w 382"/>
                  <a:gd name="T109" fmla="*/ 102 h 596"/>
                  <a:gd name="T110" fmla="*/ 191 w 382"/>
                  <a:gd name="T111" fmla="*/ 87 h 596"/>
                  <a:gd name="T112" fmla="*/ 293 w 382"/>
                  <a:gd name="T113" fmla="*/ 65 h 596"/>
                  <a:gd name="T114" fmla="*/ 264 w 382"/>
                  <a:gd name="T115" fmla="*/ 65 h 596"/>
                  <a:gd name="T116" fmla="*/ 307 w 382"/>
                  <a:gd name="T117" fmla="*/ 0 h 596"/>
                  <a:gd name="T118" fmla="*/ 292 w 382"/>
                  <a:gd name="T119" fmla="*/ 15 h 596"/>
                  <a:gd name="T120" fmla="*/ 372 w 382"/>
                  <a:gd name="T121" fmla="*/ 117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2" h="596">
                    <a:moveTo>
                      <a:pt x="367" y="42"/>
                    </a:moveTo>
                    <a:lnTo>
                      <a:pt x="367" y="42"/>
                    </a:lnTo>
                    <a:lnTo>
                      <a:pt x="372" y="44"/>
                    </a:lnTo>
                    <a:lnTo>
                      <a:pt x="377" y="47"/>
                    </a:lnTo>
                    <a:lnTo>
                      <a:pt x="380" y="53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0" y="65"/>
                    </a:lnTo>
                    <a:lnTo>
                      <a:pt x="377" y="70"/>
                    </a:lnTo>
                    <a:lnTo>
                      <a:pt x="372" y="73"/>
                    </a:lnTo>
                    <a:lnTo>
                      <a:pt x="367" y="75"/>
                    </a:lnTo>
                    <a:lnTo>
                      <a:pt x="367" y="75"/>
                    </a:lnTo>
                    <a:lnTo>
                      <a:pt x="360" y="73"/>
                    </a:lnTo>
                    <a:lnTo>
                      <a:pt x="355" y="70"/>
                    </a:lnTo>
                    <a:lnTo>
                      <a:pt x="351" y="65"/>
                    </a:lnTo>
                    <a:lnTo>
                      <a:pt x="351" y="59"/>
                    </a:lnTo>
                    <a:lnTo>
                      <a:pt x="351" y="59"/>
                    </a:lnTo>
                    <a:lnTo>
                      <a:pt x="351" y="53"/>
                    </a:lnTo>
                    <a:lnTo>
                      <a:pt x="355" y="47"/>
                    </a:lnTo>
                    <a:lnTo>
                      <a:pt x="360" y="44"/>
                    </a:lnTo>
                    <a:lnTo>
                      <a:pt x="367" y="42"/>
                    </a:lnTo>
                    <a:lnTo>
                      <a:pt x="367" y="42"/>
                    </a:lnTo>
                    <a:close/>
                    <a:moveTo>
                      <a:pt x="75" y="564"/>
                    </a:moveTo>
                    <a:lnTo>
                      <a:pt x="75" y="564"/>
                    </a:lnTo>
                    <a:lnTo>
                      <a:pt x="75" y="564"/>
                    </a:lnTo>
                    <a:lnTo>
                      <a:pt x="81" y="565"/>
                    </a:lnTo>
                    <a:lnTo>
                      <a:pt x="86" y="569"/>
                    </a:lnTo>
                    <a:lnTo>
                      <a:pt x="89" y="574"/>
                    </a:lnTo>
                    <a:lnTo>
                      <a:pt x="91" y="579"/>
                    </a:lnTo>
                    <a:lnTo>
                      <a:pt x="91" y="579"/>
                    </a:lnTo>
                    <a:lnTo>
                      <a:pt x="89" y="586"/>
                    </a:lnTo>
                    <a:lnTo>
                      <a:pt x="86" y="591"/>
                    </a:lnTo>
                    <a:lnTo>
                      <a:pt x="81" y="594"/>
                    </a:lnTo>
                    <a:lnTo>
                      <a:pt x="75" y="596"/>
                    </a:lnTo>
                    <a:lnTo>
                      <a:pt x="75" y="596"/>
                    </a:lnTo>
                    <a:lnTo>
                      <a:pt x="69" y="594"/>
                    </a:lnTo>
                    <a:lnTo>
                      <a:pt x="63" y="591"/>
                    </a:lnTo>
                    <a:lnTo>
                      <a:pt x="60" y="586"/>
                    </a:lnTo>
                    <a:lnTo>
                      <a:pt x="58" y="579"/>
                    </a:lnTo>
                    <a:lnTo>
                      <a:pt x="58" y="579"/>
                    </a:lnTo>
                    <a:lnTo>
                      <a:pt x="60" y="574"/>
                    </a:lnTo>
                    <a:lnTo>
                      <a:pt x="63" y="569"/>
                    </a:lnTo>
                    <a:lnTo>
                      <a:pt x="69" y="565"/>
                    </a:lnTo>
                    <a:lnTo>
                      <a:pt x="75" y="564"/>
                    </a:lnTo>
                    <a:lnTo>
                      <a:pt x="75" y="564"/>
                    </a:lnTo>
                    <a:close/>
                    <a:moveTo>
                      <a:pt x="191" y="519"/>
                    </a:moveTo>
                    <a:lnTo>
                      <a:pt x="191" y="519"/>
                    </a:lnTo>
                    <a:lnTo>
                      <a:pt x="191" y="519"/>
                    </a:lnTo>
                    <a:lnTo>
                      <a:pt x="198" y="521"/>
                    </a:lnTo>
                    <a:lnTo>
                      <a:pt x="201" y="524"/>
                    </a:lnTo>
                    <a:lnTo>
                      <a:pt x="205" y="530"/>
                    </a:lnTo>
                    <a:lnTo>
                      <a:pt x="207" y="536"/>
                    </a:lnTo>
                    <a:lnTo>
                      <a:pt x="207" y="536"/>
                    </a:lnTo>
                    <a:lnTo>
                      <a:pt x="205" y="543"/>
                    </a:lnTo>
                    <a:lnTo>
                      <a:pt x="201" y="548"/>
                    </a:lnTo>
                    <a:lnTo>
                      <a:pt x="198" y="552"/>
                    </a:lnTo>
                    <a:lnTo>
                      <a:pt x="191" y="552"/>
                    </a:lnTo>
                    <a:lnTo>
                      <a:pt x="191" y="552"/>
                    </a:lnTo>
                    <a:lnTo>
                      <a:pt x="184" y="552"/>
                    </a:lnTo>
                    <a:lnTo>
                      <a:pt x="181" y="548"/>
                    </a:lnTo>
                    <a:lnTo>
                      <a:pt x="178" y="543"/>
                    </a:lnTo>
                    <a:lnTo>
                      <a:pt x="176" y="536"/>
                    </a:lnTo>
                    <a:lnTo>
                      <a:pt x="176" y="536"/>
                    </a:lnTo>
                    <a:lnTo>
                      <a:pt x="178" y="530"/>
                    </a:lnTo>
                    <a:lnTo>
                      <a:pt x="181" y="524"/>
                    </a:lnTo>
                    <a:lnTo>
                      <a:pt x="184" y="521"/>
                    </a:lnTo>
                    <a:lnTo>
                      <a:pt x="191" y="519"/>
                    </a:lnTo>
                    <a:lnTo>
                      <a:pt x="191" y="519"/>
                    </a:lnTo>
                    <a:close/>
                    <a:moveTo>
                      <a:pt x="133" y="519"/>
                    </a:moveTo>
                    <a:lnTo>
                      <a:pt x="133" y="519"/>
                    </a:lnTo>
                    <a:lnTo>
                      <a:pt x="133" y="519"/>
                    </a:lnTo>
                    <a:lnTo>
                      <a:pt x="138" y="521"/>
                    </a:lnTo>
                    <a:lnTo>
                      <a:pt x="144" y="524"/>
                    </a:lnTo>
                    <a:lnTo>
                      <a:pt x="147" y="530"/>
                    </a:lnTo>
                    <a:lnTo>
                      <a:pt x="149" y="536"/>
                    </a:lnTo>
                    <a:lnTo>
                      <a:pt x="149" y="536"/>
                    </a:lnTo>
                    <a:lnTo>
                      <a:pt x="147" y="543"/>
                    </a:lnTo>
                    <a:lnTo>
                      <a:pt x="144" y="548"/>
                    </a:lnTo>
                    <a:lnTo>
                      <a:pt x="138" y="552"/>
                    </a:lnTo>
                    <a:lnTo>
                      <a:pt x="133" y="552"/>
                    </a:lnTo>
                    <a:lnTo>
                      <a:pt x="133" y="552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8" y="543"/>
                    </a:lnTo>
                    <a:lnTo>
                      <a:pt x="118" y="536"/>
                    </a:lnTo>
                    <a:lnTo>
                      <a:pt x="118" y="536"/>
                    </a:lnTo>
                    <a:lnTo>
                      <a:pt x="118" y="530"/>
                    </a:lnTo>
                    <a:lnTo>
                      <a:pt x="121" y="524"/>
                    </a:lnTo>
                    <a:lnTo>
                      <a:pt x="126" y="521"/>
                    </a:lnTo>
                    <a:lnTo>
                      <a:pt x="133" y="519"/>
                    </a:lnTo>
                    <a:lnTo>
                      <a:pt x="133" y="519"/>
                    </a:lnTo>
                    <a:close/>
                    <a:moveTo>
                      <a:pt x="75" y="519"/>
                    </a:moveTo>
                    <a:lnTo>
                      <a:pt x="75" y="519"/>
                    </a:lnTo>
                    <a:lnTo>
                      <a:pt x="75" y="519"/>
                    </a:lnTo>
                    <a:lnTo>
                      <a:pt x="81" y="521"/>
                    </a:lnTo>
                    <a:lnTo>
                      <a:pt x="86" y="524"/>
                    </a:lnTo>
                    <a:lnTo>
                      <a:pt x="89" y="530"/>
                    </a:lnTo>
                    <a:lnTo>
                      <a:pt x="91" y="536"/>
                    </a:lnTo>
                    <a:lnTo>
                      <a:pt x="91" y="536"/>
                    </a:lnTo>
                    <a:lnTo>
                      <a:pt x="89" y="543"/>
                    </a:lnTo>
                    <a:lnTo>
                      <a:pt x="86" y="548"/>
                    </a:lnTo>
                    <a:lnTo>
                      <a:pt x="81" y="552"/>
                    </a:lnTo>
                    <a:lnTo>
                      <a:pt x="75" y="552"/>
                    </a:lnTo>
                    <a:lnTo>
                      <a:pt x="75" y="552"/>
                    </a:lnTo>
                    <a:lnTo>
                      <a:pt x="69" y="552"/>
                    </a:lnTo>
                    <a:lnTo>
                      <a:pt x="63" y="548"/>
                    </a:lnTo>
                    <a:lnTo>
                      <a:pt x="60" y="543"/>
                    </a:lnTo>
                    <a:lnTo>
                      <a:pt x="58" y="536"/>
                    </a:lnTo>
                    <a:lnTo>
                      <a:pt x="58" y="536"/>
                    </a:lnTo>
                    <a:lnTo>
                      <a:pt x="60" y="530"/>
                    </a:lnTo>
                    <a:lnTo>
                      <a:pt x="63" y="524"/>
                    </a:lnTo>
                    <a:lnTo>
                      <a:pt x="69" y="521"/>
                    </a:lnTo>
                    <a:lnTo>
                      <a:pt x="75" y="519"/>
                    </a:lnTo>
                    <a:lnTo>
                      <a:pt x="75" y="519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6" y="478"/>
                    </a:lnTo>
                    <a:lnTo>
                      <a:pt x="261" y="482"/>
                    </a:lnTo>
                    <a:lnTo>
                      <a:pt x="264" y="487"/>
                    </a:lnTo>
                    <a:lnTo>
                      <a:pt x="264" y="492"/>
                    </a:lnTo>
                    <a:lnTo>
                      <a:pt x="264" y="492"/>
                    </a:lnTo>
                    <a:lnTo>
                      <a:pt x="264" y="499"/>
                    </a:lnTo>
                    <a:lnTo>
                      <a:pt x="261" y="504"/>
                    </a:lnTo>
                    <a:lnTo>
                      <a:pt x="256" y="507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4" y="507"/>
                    </a:lnTo>
                    <a:lnTo>
                      <a:pt x="239" y="504"/>
                    </a:lnTo>
                    <a:lnTo>
                      <a:pt x="235" y="499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5" y="487"/>
                    </a:lnTo>
                    <a:lnTo>
                      <a:pt x="239" y="482"/>
                    </a:lnTo>
                    <a:lnTo>
                      <a:pt x="244" y="478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8" y="478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7" y="492"/>
                    </a:lnTo>
                    <a:lnTo>
                      <a:pt x="207" y="492"/>
                    </a:lnTo>
                    <a:lnTo>
                      <a:pt x="205" y="499"/>
                    </a:lnTo>
                    <a:lnTo>
                      <a:pt x="201" y="504"/>
                    </a:lnTo>
                    <a:lnTo>
                      <a:pt x="198" y="507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4" y="507"/>
                    </a:lnTo>
                    <a:lnTo>
                      <a:pt x="181" y="504"/>
                    </a:lnTo>
                    <a:lnTo>
                      <a:pt x="178" y="499"/>
                    </a:lnTo>
                    <a:lnTo>
                      <a:pt x="176" y="492"/>
                    </a:lnTo>
                    <a:lnTo>
                      <a:pt x="176" y="492"/>
                    </a:lnTo>
                    <a:lnTo>
                      <a:pt x="178" y="487"/>
                    </a:lnTo>
                    <a:lnTo>
                      <a:pt x="181" y="482"/>
                    </a:lnTo>
                    <a:lnTo>
                      <a:pt x="184" y="478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38" y="478"/>
                    </a:lnTo>
                    <a:lnTo>
                      <a:pt x="144" y="482"/>
                    </a:lnTo>
                    <a:lnTo>
                      <a:pt x="147" y="487"/>
                    </a:lnTo>
                    <a:lnTo>
                      <a:pt x="149" y="492"/>
                    </a:lnTo>
                    <a:lnTo>
                      <a:pt x="149" y="492"/>
                    </a:lnTo>
                    <a:lnTo>
                      <a:pt x="147" y="499"/>
                    </a:lnTo>
                    <a:lnTo>
                      <a:pt x="144" y="504"/>
                    </a:lnTo>
                    <a:lnTo>
                      <a:pt x="138" y="507"/>
                    </a:lnTo>
                    <a:lnTo>
                      <a:pt x="133" y="509"/>
                    </a:lnTo>
                    <a:lnTo>
                      <a:pt x="133" y="509"/>
                    </a:lnTo>
                    <a:lnTo>
                      <a:pt x="126" y="507"/>
                    </a:lnTo>
                    <a:lnTo>
                      <a:pt x="121" y="504"/>
                    </a:lnTo>
                    <a:lnTo>
                      <a:pt x="118" y="499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75" y="477"/>
                    </a:moveTo>
                    <a:lnTo>
                      <a:pt x="75" y="477"/>
                    </a:lnTo>
                    <a:lnTo>
                      <a:pt x="75" y="477"/>
                    </a:lnTo>
                    <a:lnTo>
                      <a:pt x="81" y="478"/>
                    </a:lnTo>
                    <a:lnTo>
                      <a:pt x="86" y="482"/>
                    </a:lnTo>
                    <a:lnTo>
                      <a:pt x="89" y="487"/>
                    </a:lnTo>
                    <a:lnTo>
                      <a:pt x="91" y="492"/>
                    </a:lnTo>
                    <a:lnTo>
                      <a:pt x="91" y="492"/>
                    </a:lnTo>
                    <a:lnTo>
                      <a:pt x="89" y="499"/>
                    </a:lnTo>
                    <a:lnTo>
                      <a:pt x="86" y="504"/>
                    </a:lnTo>
                    <a:lnTo>
                      <a:pt x="81" y="507"/>
                    </a:lnTo>
                    <a:lnTo>
                      <a:pt x="75" y="509"/>
                    </a:lnTo>
                    <a:lnTo>
                      <a:pt x="75" y="509"/>
                    </a:lnTo>
                    <a:lnTo>
                      <a:pt x="69" y="507"/>
                    </a:lnTo>
                    <a:lnTo>
                      <a:pt x="63" y="504"/>
                    </a:lnTo>
                    <a:lnTo>
                      <a:pt x="60" y="499"/>
                    </a:lnTo>
                    <a:lnTo>
                      <a:pt x="58" y="492"/>
                    </a:lnTo>
                    <a:lnTo>
                      <a:pt x="58" y="492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9" y="478"/>
                    </a:lnTo>
                    <a:lnTo>
                      <a:pt x="75" y="477"/>
                    </a:lnTo>
                    <a:lnTo>
                      <a:pt x="75" y="477"/>
                    </a:lnTo>
                    <a:close/>
                    <a:moveTo>
                      <a:pt x="191" y="432"/>
                    </a:moveTo>
                    <a:lnTo>
                      <a:pt x="191" y="432"/>
                    </a:lnTo>
                    <a:lnTo>
                      <a:pt x="191" y="432"/>
                    </a:lnTo>
                    <a:lnTo>
                      <a:pt x="198" y="434"/>
                    </a:lnTo>
                    <a:lnTo>
                      <a:pt x="201" y="438"/>
                    </a:lnTo>
                    <a:lnTo>
                      <a:pt x="205" y="443"/>
                    </a:lnTo>
                    <a:lnTo>
                      <a:pt x="207" y="449"/>
                    </a:lnTo>
                    <a:lnTo>
                      <a:pt x="207" y="449"/>
                    </a:lnTo>
                    <a:lnTo>
                      <a:pt x="205" y="456"/>
                    </a:lnTo>
                    <a:lnTo>
                      <a:pt x="201" y="461"/>
                    </a:lnTo>
                    <a:lnTo>
                      <a:pt x="198" y="465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84" y="465"/>
                    </a:lnTo>
                    <a:lnTo>
                      <a:pt x="181" y="461"/>
                    </a:lnTo>
                    <a:lnTo>
                      <a:pt x="178" y="456"/>
                    </a:lnTo>
                    <a:lnTo>
                      <a:pt x="176" y="449"/>
                    </a:lnTo>
                    <a:lnTo>
                      <a:pt x="176" y="449"/>
                    </a:lnTo>
                    <a:lnTo>
                      <a:pt x="178" y="443"/>
                    </a:lnTo>
                    <a:lnTo>
                      <a:pt x="181" y="438"/>
                    </a:lnTo>
                    <a:lnTo>
                      <a:pt x="184" y="434"/>
                    </a:lnTo>
                    <a:lnTo>
                      <a:pt x="191" y="432"/>
                    </a:lnTo>
                    <a:lnTo>
                      <a:pt x="191" y="432"/>
                    </a:lnTo>
                    <a:close/>
                    <a:moveTo>
                      <a:pt x="133" y="432"/>
                    </a:moveTo>
                    <a:lnTo>
                      <a:pt x="133" y="432"/>
                    </a:lnTo>
                    <a:lnTo>
                      <a:pt x="133" y="432"/>
                    </a:lnTo>
                    <a:lnTo>
                      <a:pt x="138" y="434"/>
                    </a:lnTo>
                    <a:lnTo>
                      <a:pt x="144" y="438"/>
                    </a:lnTo>
                    <a:lnTo>
                      <a:pt x="147" y="443"/>
                    </a:lnTo>
                    <a:lnTo>
                      <a:pt x="149" y="449"/>
                    </a:lnTo>
                    <a:lnTo>
                      <a:pt x="149" y="449"/>
                    </a:lnTo>
                    <a:lnTo>
                      <a:pt x="147" y="456"/>
                    </a:lnTo>
                    <a:lnTo>
                      <a:pt x="144" y="461"/>
                    </a:lnTo>
                    <a:lnTo>
                      <a:pt x="138" y="465"/>
                    </a:lnTo>
                    <a:lnTo>
                      <a:pt x="133" y="465"/>
                    </a:lnTo>
                    <a:lnTo>
                      <a:pt x="133" y="465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8" y="456"/>
                    </a:lnTo>
                    <a:lnTo>
                      <a:pt x="118" y="449"/>
                    </a:lnTo>
                    <a:lnTo>
                      <a:pt x="118" y="449"/>
                    </a:lnTo>
                    <a:lnTo>
                      <a:pt x="118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3" y="432"/>
                    </a:lnTo>
                    <a:lnTo>
                      <a:pt x="133" y="432"/>
                    </a:lnTo>
                    <a:close/>
                    <a:moveTo>
                      <a:pt x="75" y="432"/>
                    </a:moveTo>
                    <a:lnTo>
                      <a:pt x="75" y="432"/>
                    </a:lnTo>
                    <a:lnTo>
                      <a:pt x="75" y="432"/>
                    </a:lnTo>
                    <a:lnTo>
                      <a:pt x="81" y="434"/>
                    </a:lnTo>
                    <a:lnTo>
                      <a:pt x="86" y="438"/>
                    </a:lnTo>
                    <a:lnTo>
                      <a:pt x="89" y="443"/>
                    </a:lnTo>
                    <a:lnTo>
                      <a:pt x="91" y="449"/>
                    </a:lnTo>
                    <a:lnTo>
                      <a:pt x="91" y="449"/>
                    </a:lnTo>
                    <a:lnTo>
                      <a:pt x="89" y="456"/>
                    </a:lnTo>
                    <a:lnTo>
                      <a:pt x="86" y="461"/>
                    </a:lnTo>
                    <a:lnTo>
                      <a:pt x="81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69" y="465"/>
                    </a:lnTo>
                    <a:lnTo>
                      <a:pt x="63" y="461"/>
                    </a:lnTo>
                    <a:lnTo>
                      <a:pt x="60" y="456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60" y="443"/>
                    </a:lnTo>
                    <a:lnTo>
                      <a:pt x="63" y="438"/>
                    </a:lnTo>
                    <a:lnTo>
                      <a:pt x="69" y="434"/>
                    </a:lnTo>
                    <a:lnTo>
                      <a:pt x="75" y="432"/>
                    </a:lnTo>
                    <a:lnTo>
                      <a:pt x="75" y="432"/>
                    </a:lnTo>
                    <a:close/>
                    <a:moveTo>
                      <a:pt x="16" y="432"/>
                    </a:moveTo>
                    <a:lnTo>
                      <a:pt x="16" y="432"/>
                    </a:lnTo>
                    <a:lnTo>
                      <a:pt x="16" y="432"/>
                    </a:lnTo>
                    <a:lnTo>
                      <a:pt x="23" y="434"/>
                    </a:lnTo>
                    <a:lnTo>
                      <a:pt x="28" y="438"/>
                    </a:lnTo>
                    <a:lnTo>
                      <a:pt x="31" y="443"/>
                    </a:lnTo>
                    <a:lnTo>
                      <a:pt x="31" y="449"/>
                    </a:lnTo>
                    <a:lnTo>
                      <a:pt x="31" y="449"/>
                    </a:lnTo>
                    <a:lnTo>
                      <a:pt x="31" y="456"/>
                    </a:lnTo>
                    <a:lnTo>
                      <a:pt x="28" y="461"/>
                    </a:lnTo>
                    <a:lnTo>
                      <a:pt x="23" y="465"/>
                    </a:lnTo>
                    <a:lnTo>
                      <a:pt x="16" y="465"/>
                    </a:lnTo>
                    <a:lnTo>
                      <a:pt x="16" y="465"/>
                    </a:lnTo>
                    <a:lnTo>
                      <a:pt x="11" y="465"/>
                    </a:lnTo>
                    <a:lnTo>
                      <a:pt x="6" y="461"/>
                    </a:lnTo>
                    <a:lnTo>
                      <a:pt x="2" y="456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2" y="443"/>
                    </a:lnTo>
                    <a:lnTo>
                      <a:pt x="6" y="438"/>
                    </a:lnTo>
                    <a:lnTo>
                      <a:pt x="11" y="434"/>
                    </a:lnTo>
                    <a:lnTo>
                      <a:pt x="16" y="432"/>
                    </a:lnTo>
                    <a:lnTo>
                      <a:pt x="16" y="432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2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4" y="412"/>
                    </a:lnTo>
                    <a:lnTo>
                      <a:pt x="261" y="417"/>
                    </a:lnTo>
                    <a:lnTo>
                      <a:pt x="256" y="420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4" y="420"/>
                    </a:lnTo>
                    <a:lnTo>
                      <a:pt x="239" y="417"/>
                    </a:lnTo>
                    <a:lnTo>
                      <a:pt x="235" y="412"/>
                    </a:lnTo>
                    <a:lnTo>
                      <a:pt x="234" y="405"/>
                    </a:lnTo>
                    <a:lnTo>
                      <a:pt x="234" y="405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8" y="392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7" y="405"/>
                    </a:lnTo>
                    <a:lnTo>
                      <a:pt x="207" y="405"/>
                    </a:lnTo>
                    <a:lnTo>
                      <a:pt x="205" y="412"/>
                    </a:lnTo>
                    <a:lnTo>
                      <a:pt x="201" y="417"/>
                    </a:lnTo>
                    <a:lnTo>
                      <a:pt x="198" y="420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4" y="420"/>
                    </a:lnTo>
                    <a:lnTo>
                      <a:pt x="181" y="417"/>
                    </a:lnTo>
                    <a:lnTo>
                      <a:pt x="178" y="412"/>
                    </a:lnTo>
                    <a:lnTo>
                      <a:pt x="176" y="405"/>
                    </a:lnTo>
                    <a:lnTo>
                      <a:pt x="176" y="405"/>
                    </a:lnTo>
                    <a:lnTo>
                      <a:pt x="178" y="400"/>
                    </a:lnTo>
                    <a:lnTo>
                      <a:pt x="181" y="395"/>
                    </a:lnTo>
                    <a:lnTo>
                      <a:pt x="184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2"/>
                    </a:lnTo>
                    <a:lnTo>
                      <a:pt x="144" y="395"/>
                    </a:lnTo>
                    <a:lnTo>
                      <a:pt x="147" y="400"/>
                    </a:lnTo>
                    <a:lnTo>
                      <a:pt x="149" y="405"/>
                    </a:lnTo>
                    <a:lnTo>
                      <a:pt x="149" y="405"/>
                    </a:lnTo>
                    <a:lnTo>
                      <a:pt x="147" y="412"/>
                    </a:lnTo>
                    <a:lnTo>
                      <a:pt x="144" y="417"/>
                    </a:lnTo>
                    <a:lnTo>
                      <a:pt x="138" y="420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26" y="420"/>
                    </a:lnTo>
                    <a:lnTo>
                      <a:pt x="121" y="417"/>
                    </a:lnTo>
                    <a:lnTo>
                      <a:pt x="118" y="412"/>
                    </a:lnTo>
                    <a:lnTo>
                      <a:pt x="118" y="405"/>
                    </a:lnTo>
                    <a:lnTo>
                      <a:pt x="118" y="405"/>
                    </a:lnTo>
                    <a:lnTo>
                      <a:pt x="118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75" y="390"/>
                    </a:moveTo>
                    <a:lnTo>
                      <a:pt x="75" y="390"/>
                    </a:lnTo>
                    <a:lnTo>
                      <a:pt x="75" y="390"/>
                    </a:lnTo>
                    <a:lnTo>
                      <a:pt x="81" y="392"/>
                    </a:lnTo>
                    <a:lnTo>
                      <a:pt x="86" y="395"/>
                    </a:lnTo>
                    <a:lnTo>
                      <a:pt x="89" y="400"/>
                    </a:lnTo>
                    <a:lnTo>
                      <a:pt x="91" y="405"/>
                    </a:lnTo>
                    <a:lnTo>
                      <a:pt x="91" y="405"/>
                    </a:lnTo>
                    <a:lnTo>
                      <a:pt x="89" y="412"/>
                    </a:lnTo>
                    <a:lnTo>
                      <a:pt x="86" y="417"/>
                    </a:lnTo>
                    <a:lnTo>
                      <a:pt x="81" y="420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69" y="420"/>
                    </a:lnTo>
                    <a:lnTo>
                      <a:pt x="63" y="417"/>
                    </a:lnTo>
                    <a:lnTo>
                      <a:pt x="60" y="412"/>
                    </a:lnTo>
                    <a:lnTo>
                      <a:pt x="58" y="405"/>
                    </a:lnTo>
                    <a:lnTo>
                      <a:pt x="58" y="405"/>
                    </a:lnTo>
                    <a:lnTo>
                      <a:pt x="60" y="400"/>
                    </a:lnTo>
                    <a:lnTo>
                      <a:pt x="63" y="395"/>
                    </a:lnTo>
                    <a:lnTo>
                      <a:pt x="69" y="392"/>
                    </a:lnTo>
                    <a:lnTo>
                      <a:pt x="75" y="390"/>
                    </a:lnTo>
                    <a:lnTo>
                      <a:pt x="75" y="390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8" y="347"/>
                    </a:lnTo>
                    <a:lnTo>
                      <a:pt x="201" y="351"/>
                    </a:lnTo>
                    <a:lnTo>
                      <a:pt x="205" y="356"/>
                    </a:lnTo>
                    <a:lnTo>
                      <a:pt x="207" y="363"/>
                    </a:lnTo>
                    <a:lnTo>
                      <a:pt x="207" y="363"/>
                    </a:lnTo>
                    <a:lnTo>
                      <a:pt x="205" y="369"/>
                    </a:lnTo>
                    <a:lnTo>
                      <a:pt x="201" y="375"/>
                    </a:lnTo>
                    <a:lnTo>
                      <a:pt x="198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81" y="375"/>
                    </a:lnTo>
                    <a:lnTo>
                      <a:pt x="178" y="369"/>
                    </a:lnTo>
                    <a:lnTo>
                      <a:pt x="176" y="363"/>
                    </a:lnTo>
                    <a:lnTo>
                      <a:pt x="176" y="363"/>
                    </a:lnTo>
                    <a:lnTo>
                      <a:pt x="178" y="356"/>
                    </a:lnTo>
                    <a:lnTo>
                      <a:pt x="181" y="351"/>
                    </a:lnTo>
                    <a:lnTo>
                      <a:pt x="184" y="347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133" y="347"/>
                    </a:moveTo>
                    <a:lnTo>
                      <a:pt x="133" y="347"/>
                    </a:lnTo>
                    <a:lnTo>
                      <a:pt x="133" y="347"/>
                    </a:lnTo>
                    <a:lnTo>
                      <a:pt x="138" y="347"/>
                    </a:lnTo>
                    <a:lnTo>
                      <a:pt x="144" y="351"/>
                    </a:lnTo>
                    <a:lnTo>
                      <a:pt x="147" y="356"/>
                    </a:lnTo>
                    <a:lnTo>
                      <a:pt x="149" y="363"/>
                    </a:lnTo>
                    <a:lnTo>
                      <a:pt x="149" y="363"/>
                    </a:lnTo>
                    <a:lnTo>
                      <a:pt x="147" y="369"/>
                    </a:lnTo>
                    <a:lnTo>
                      <a:pt x="144" y="375"/>
                    </a:lnTo>
                    <a:lnTo>
                      <a:pt x="138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69"/>
                    </a:lnTo>
                    <a:lnTo>
                      <a:pt x="118" y="363"/>
                    </a:lnTo>
                    <a:lnTo>
                      <a:pt x="118" y="363"/>
                    </a:lnTo>
                    <a:lnTo>
                      <a:pt x="118" y="356"/>
                    </a:lnTo>
                    <a:lnTo>
                      <a:pt x="121" y="351"/>
                    </a:lnTo>
                    <a:lnTo>
                      <a:pt x="126" y="347"/>
                    </a:lnTo>
                    <a:lnTo>
                      <a:pt x="133" y="347"/>
                    </a:lnTo>
                    <a:lnTo>
                      <a:pt x="133" y="347"/>
                    </a:lnTo>
                    <a:close/>
                    <a:moveTo>
                      <a:pt x="75" y="347"/>
                    </a:moveTo>
                    <a:lnTo>
                      <a:pt x="75" y="347"/>
                    </a:lnTo>
                    <a:lnTo>
                      <a:pt x="75" y="347"/>
                    </a:lnTo>
                    <a:lnTo>
                      <a:pt x="81" y="347"/>
                    </a:lnTo>
                    <a:lnTo>
                      <a:pt x="86" y="351"/>
                    </a:lnTo>
                    <a:lnTo>
                      <a:pt x="89" y="356"/>
                    </a:lnTo>
                    <a:lnTo>
                      <a:pt x="91" y="363"/>
                    </a:lnTo>
                    <a:lnTo>
                      <a:pt x="91" y="363"/>
                    </a:lnTo>
                    <a:lnTo>
                      <a:pt x="89" y="369"/>
                    </a:lnTo>
                    <a:lnTo>
                      <a:pt x="86" y="375"/>
                    </a:lnTo>
                    <a:lnTo>
                      <a:pt x="81" y="378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69" y="378"/>
                    </a:lnTo>
                    <a:lnTo>
                      <a:pt x="63" y="375"/>
                    </a:lnTo>
                    <a:lnTo>
                      <a:pt x="60" y="369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60" y="356"/>
                    </a:lnTo>
                    <a:lnTo>
                      <a:pt x="63" y="351"/>
                    </a:lnTo>
                    <a:lnTo>
                      <a:pt x="69" y="347"/>
                    </a:lnTo>
                    <a:lnTo>
                      <a:pt x="75" y="347"/>
                    </a:lnTo>
                    <a:lnTo>
                      <a:pt x="75" y="347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8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7" y="320"/>
                    </a:lnTo>
                    <a:lnTo>
                      <a:pt x="207" y="320"/>
                    </a:lnTo>
                    <a:lnTo>
                      <a:pt x="205" y="325"/>
                    </a:lnTo>
                    <a:lnTo>
                      <a:pt x="201" y="330"/>
                    </a:lnTo>
                    <a:lnTo>
                      <a:pt x="198" y="334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4" y="334"/>
                    </a:lnTo>
                    <a:lnTo>
                      <a:pt x="181" y="330"/>
                    </a:lnTo>
                    <a:lnTo>
                      <a:pt x="178" y="325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8" y="313"/>
                    </a:lnTo>
                    <a:lnTo>
                      <a:pt x="181" y="308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38" y="305"/>
                    </a:lnTo>
                    <a:lnTo>
                      <a:pt x="144" y="308"/>
                    </a:lnTo>
                    <a:lnTo>
                      <a:pt x="147" y="313"/>
                    </a:lnTo>
                    <a:lnTo>
                      <a:pt x="149" y="320"/>
                    </a:lnTo>
                    <a:lnTo>
                      <a:pt x="149" y="320"/>
                    </a:lnTo>
                    <a:lnTo>
                      <a:pt x="147" y="325"/>
                    </a:lnTo>
                    <a:lnTo>
                      <a:pt x="144" y="330"/>
                    </a:lnTo>
                    <a:lnTo>
                      <a:pt x="138" y="334"/>
                    </a:lnTo>
                    <a:lnTo>
                      <a:pt x="133" y="335"/>
                    </a:lnTo>
                    <a:lnTo>
                      <a:pt x="133" y="335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8" y="325"/>
                    </a:lnTo>
                    <a:lnTo>
                      <a:pt x="118" y="320"/>
                    </a:lnTo>
                    <a:lnTo>
                      <a:pt x="118" y="320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8" y="260"/>
                    </a:lnTo>
                    <a:lnTo>
                      <a:pt x="201" y="264"/>
                    </a:lnTo>
                    <a:lnTo>
                      <a:pt x="205" y="269"/>
                    </a:lnTo>
                    <a:lnTo>
                      <a:pt x="207" y="276"/>
                    </a:lnTo>
                    <a:lnTo>
                      <a:pt x="207" y="276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8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81" y="288"/>
                    </a:lnTo>
                    <a:lnTo>
                      <a:pt x="178" y="283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8" y="269"/>
                    </a:lnTo>
                    <a:lnTo>
                      <a:pt x="181" y="264"/>
                    </a:lnTo>
                    <a:lnTo>
                      <a:pt x="184" y="260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133" y="260"/>
                    </a:moveTo>
                    <a:lnTo>
                      <a:pt x="133" y="260"/>
                    </a:lnTo>
                    <a:lnTo>
                      <a:pt x="133" y="260"/>
                    </a:lnTo>
                    <a:lnTo>
                      <a:pt x="138" y="260"/>
                    </a:lnTo>
                    <a:lnTo>
                      <a:pt x="144" y="264"/>
                    </a:lnTo>
                    <a:lnTo>
                      <a:pt x="147" y="269"/>
                    </a:lnTo>
                    <a:lnTo>
                      <a:pt x="149" y="276"/>
                    </a:lnTo>
                    <a:lnTo>
                      <a:pt x="149" y="276"/>
                    </a:lnTo>
                    <a:lnTo>
                      <a:pt x="147" y="283"/>
                    </a:lnTo>
                    <a:lnTo>
                      <a:pt x="144" y="288"/>
                    </a:lnTo>
                    <a:lnTo>
                      <a:pt x="138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18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3" y="260"/>
                    </a:lnTo>
                    <a:lnTo>
                      <a:pt x="133" y="260"/>
                    </a:lnTo>
                    <a:close/>
                    <a:moveTo>
                      <a:pt x="75" y="260"/>
                    </a:moveTo>
                    <a:lnTo>
                      <a:pt x="75" y="260"/>
                    </a:lnTo>
                    <a:lnTo>
                      <a:pt x="75" y="260"/>
                    </a:lnTo>
                    <a:lnTo>
                      <a:pt x="81" y="260"/>
                    </a:lnTo>
                    <a:lnTo>
                      <a:pt x="86" y="264"/>
                    </a:lnTo>
                    <a:lnTo>
                      <a:pt x="89" y="269"/>
                    </a:lnTo>
                    <a:lnTo>
                      <a:pt x="91" y="276"/>
                    </a:lnTo>
                    <a:lnTo>
                      <a:pt x="91" y="276"/>
                    </a:lnTo>
                    <a:lnTo>
                      <a:pt x="89" y="283"/>
                    </a:lnTo>
                    <a:lnTo>
                      <a:pt x="86" y="288"/>
                    </a:lnTo>
                    <a:lnTo>
                      <a:pt x="81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9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9" y="260"/>
                    </a:lnTo>
                    <a:lnTo>
                      <a:pt x="75" y="260"/>
                    </a:lnTo>
                    <a:lnTo>
                      <a:pt x="75" y="260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38"/>
                    </a:lnTo>
                    <a:lnTo>
                      <a:pt x="261" y="243"/>
                    </a:lnTo>
                    <a:lnTo>
                      <a:pt x="256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4" y="247"/>
                    </a:lnTo>
                    <a:lnTo>
                      <a:pt x="239" y="243"/>
                    </a:lnTo>
                    <a:lnTo>
                      <a:pt x="235" y="238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5" y="226"/>
                    </a:lnTo>
                    <a:lnTo>
                      <a:pt x="239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8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7" y="233"/>
                    </a:lnTo>
                    <a:lnTo>
                      <a:pt x="207" y="233"/>
                    </a:lnTo>
                    <a:lnTo>
                      <a:pt x="205" y="238"/>
                    </a:lnTo>
                    <a:lnTo>
                      <a:pt x="201" y="243"/>
                    </a:lnTo>
                    <a:lnTo>
                      <a:pt x="198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4" y="247"/>
                    </a:lnTo>
                    <a:lnTo>
                      <a:pt x="181" y="243"/>
                    </a:lnTo>
                    <a:lnTo>
                      <a:pt x="178" y="238"/>
                    </a:lnTo>
                    <a:lnTo>
                      <a:pt x="176" y="233"/>
                    </a:lnTo>
                    <a:lnTo>
                      <a:pt x="176" y="233"/>
                    </a:lnTo>
                    <a:lnTo>
                      <a:pt x="178" y="226"/>
                    </a:lnTo>
                    <a:lnTo>
                      <a:pt x="181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38" y="218"/>
                    </a:lnTo>
                    <a:lnTo>
                      <a:pt x="144" y="221"/>
                    </a:lnTo>
                    <a:lnTo>
                      <a:pt x="147" y="226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8"/>
                    </a:lnTo>
                    <a:lnTo>
                      <a:pt x="144" y="243"/>
                    </a:lnTo>
                    <a:lnTo>
                      <a:pt x="138" y="247"/>
                    </a:lnTo>
                    <a:lnTo>
                      <a:pt x="133" y="248"/>
                    </a:lnTo>
                    <a:lnTo>
                      <a:pt x="133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8" y="238"/>
                    </a:lnTo>
                    <a:lnTo>
                      <a:pt x="118" y="233"/>
                    </a:lnTo>
                    <a:lnTo>
                      <a:pt x="118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75" y="216"/>
                    </a:moveTo>
                    <a:lnTo>
                      <a:pt x="75" y="216"/>
                    </a:lnTo>
                    <a:lnTo>
                      <a:pt x="75" y="216"/>
                    </a:lnTo>
                    <a:lnTo>
                      <a:pt x="81" y="218"/>
                    </a:lnTo>
                    <a:lnTo>
                      <a:pt x="86" y="221"/>
                    </a:lnTo>
                    <a:lnTo>
                      <a:pt x="89" y="226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89" y="238"/>
                    </a:lnTo>
                    <a:lnTo>
                      <a:pt x="86" y="243"/>
                    </a:lnTo>
                    <a:lnTo>
                      <a:pt x="81" y="247"/>
                    </a:lnTo>
                    <a:lnTo>
                      <a:pt x="75" y="248"/>
                    </a:lnTo>
                    <a:lnTo>
                      <a:pt x="75" y="248"/>
                    </a:lnTo>
                    <a:lnTo>
                      <a:pt x="69" y="247"/>
                    </a:lnTo>
                    <a:lnTo>
                      <a:pt x="63" y="243"/>
                    </a:lnTo>
                    <a:lnTo>
                      <a:pt x="60" y="238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9" y="218"/>
                    </a:lnTo>
                    <a:lnTo>
                      <a:pt x="75" y="216"/>
                    </a:lnTo>
                    <a:lnTo>
                      <a:pt x="75" y="216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4"/>
                    </a:lnTo>
                    <a:lnTo>
                      <a:pt x="261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4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2"/>
                    </a:lnTo>
                    <a:lnTo>
                      <a:pt x="239" y="177"/>
                    </a:lnTo>
                    <a:lnTo>
                      <a:pt x="244" y="174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4"/>
                    </a:lnTo>
                    <a:lnTo>
                      <a:pt x="201" y="177"/>
                    </a:lnTo>
                    <a:lnTo>
                      <a:pt x="205" y="182"/>
                    </a:lnTo>
                    <a:lnTo>
                      <a:pt x="207" y="189"/>
                    </a:lnTo>
                    <a:lnTo>
                      <a:pt x="207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8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81" y="201"/>
                    </a:lnTo>
                    <a:lnTo>
                      <a:pt x="178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8" y="182"/>
                    </a:lnTo>
                    <a:lnTo>
                      <a:pt x="181" y="177"/>
                    </a:lnTo>
                    <a:lnTo>
                      <a:pt x="184" y="174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4"/>
                    </a:lnTo>
                    <a:lnTo>
                      <a:pt x="144" y="177"/>
                    </a:lnTo>
                    <a:lnTo>
                      <a:pt x="147" y="182"/>
                    </a:lnTo>
                    <a:lnTo>
                      <a:pt x="149" y="189"/>
                    </a:lnTo>
                    <a:lnTo>
                      <a:pt x="149" y="189"/>
                    </a:lnTo>
                    <a:lnTo>
                      <a:pt x="147" y="196"/>
                    </a:lnTo>
                    <a:lnTo>
                      <a:pt x="144" y="201"/>
                    </a:lnTo>
                    <a:lnTo>
                      <a:pt x="138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307" y="129"/>
                    </a:moveTo>
                    <a:lnTo>
                      <a:pt x="307" y="129"/>
                    </a:lnTo>
                    <a:lnTo>
                      <a:pt x="307" y="129"/>
                    </a:lnTo>
                    <a:lnTo>
                      <a:pt x="314" y="131"/>
                    </a:lnTo>
                    <a:lnTo>
                      <a:pt x="319" y="134"/>
                    </a:lnTo>
                    <a:lnTo>
                      <a:pt x="322" y="139"/>
                    </a:lnTo>
                    <a:lnTo>
                      <a:pt x="324" y="146"/>
                    </a:lnTo>
                    <a:lnTo>
                      <a:pt x="324" y="146"/>
                    </a:lnTo>
                    <a:lnTo>
                      <a:pt x="322" y="151"/>
                    </a:lnTo>
                    <a:lnTo>
                      <a:pt x="319" y="156"/>
                    </a:lnTo>
                    <a:lnTo>
                      <a:pt x="314" y="160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2" y="160"/>
                    </a:lnTo>
                    <a:lnTo>
                      <a:pt x="297" y="156"/>
                    </a:lnTo>
                    <a:lnTo>
                      <a:pt x="293" y="151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3" y="139"/>
                    </a:lnTo>
                    <a:lnTo>
                      <a:pt x="297" y="134"/>
                    </a:lnTo>
                    <a:lnTo>
                      <a:pt x="302" y="131"/>
                    </a:lnTo>
                    <a:lnTo>
                      <a:pt x="307" y="129"/>
                    </a:lnTo>
                    <a:lnTo>
                      <a:pt x="307" y="129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6" y="131"/>
                    </a:lnTo>
                    <a:lnTo>
                      <a:pt x="261" y="134"/>
                    </a:lnTo>
                    <a:lnTo>
                      <a:pt x="264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51"/>
                    </a:lnTo>
                    <a:lnTo>
                      <a:pt x="261" y="156"/>
                    </a:lnTo>
                    <a:lnTo>
                      <a:pt x="256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4" y="160"/>
                    </a:lnTo>
                    <a:lnTo>
                      <a:pt x="239" y="156"/>
                    </a:lnTo>
                    <a:lnTo>
                      <a:pt x="235" y="151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5" y="139"/>
                    </a:lnTo>
                    <a:lnTo>
                      <a:pt x="239" y="134"/>
                    </a:lnTo>
                    <a:lnTo>
                      <a:pt x="244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8" y="131"/>
                    </a:lnTo>
                    <a:lnTo>
                      <a:pt x="201" y="134"/>
                    </a:lnTo>
                    <a:lnTo>
                      <a:pt x="205" y="139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5" y="151"/>
                    </a:lnTo>
                    <a:lnTo>
                      <a:pt x="201" y="156"/>
                    </a:lnTo>
                    <a:lnTo>
                      <a:pt x="198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81" y="156"/>
                    </a:lnTo>
                    <a:lnTo>
                      <a:pt x="178" y="151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8" y="139"/>
                    </a:lnTo>
                    <a:lnTo>
                      <a:pt x="181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4" y="134"/>
                    </a:lnTo>
                    <a:lnTo>
                      <a:pt x="147" y="139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7" y="151"/>
                    </a:lnTo>
                    <a:lnTo>
                      <a:pt x="144" y="156"/>
                    </a:lnTo>
                    <a:lnTo>
                      <a:pt x="138" y="160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0"/>
                    </a:lnTo>
                    <a:lnTo>
                      <a:pt x="121" y="156"/>
                    </a:lnTo>
                    <a:lnTo>
                      <a:pt x="118" y="151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4" y="87"/>
                    </a:lnTo>
                    <a:lnTo>
                      <a:pt x="319" y="90"/>
                    </a:lnTo>
                    <a:lnTo>
                      <a:pt x="322" y="95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2" y="109"/>
                    </a:lnTo>
                    <a:lnTo>
                      <a:pt x="319" y="114"/>
                    </a:lnTo>
                    <a:lnTo>
                      <a:pt x="314" y="117"/>
                    </a:lnTo>
                    <a:lnTo>
                      <a:pt x="307" y="119"/>
                    </a:lnTo>
                    <a:lnTo>
                      <a:pt x="307" y="119"/>
                    </a:lnTo>
                    <a:lnTo>
                      <a:pt x="302" y="117"/>
                    </a:lnTo>
                    <a:lnTo>
                      <a:pt x="297" y="114"/>
                    </a:lnTo>
                    <a:lnTo>
                      <a:pt x="293" y="109"/>
                    </a:lnTo>
                    <a:lnTo>
                      <a:pt x="292" y="102"/>
                    </a:lnTo>
                    <a:lnTo>
                      <a:pt x="292" y="102"/>
                    </a:lnTo>
                    <a:lnTo>
                      <a:pt x="293" y="95"/>
                    </a:lnTo>
                    <a:lnTo>
                      <a:pt x="297" y="90"/>
                    </a:lnTo>
                    <a:lnTo>
                      <a:pt x="302" y="87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6" y="87"/>
                    </a:lnTo>
                    <a:lnTo>
                      <a:pt x="261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7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5" y="95"/>
                    </a:lnTo>
                    <a:lnTo>
                      <a:pt x="239" y="90"/>
                    </a:lnTo>
                    <a:lnTo>
                      <a:pt x="244" y="87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7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7" y="102"/>
                    </a:lnTo>
                    <a:lnTo>
                      <a:pt x="207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8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81" y="114"/>
                    </a:lnTo>
                    <a:lnTo>
                      <a:pt x="178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8" y="95"/>
                    </a:lnTo>
                    <a:lnTo>
                      <a:pt x="181" y="90"/>
                    </a:lnTo>
                    <a:lnTo>
                      <a:pt x="184" y="87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307" y="42"/>
                    </a:moveTo>
                    <a:lnTo>
                      <a:pt x="307" y="42"/>
                    </a:lnTo>
                    <a:lnTo>
                      <a:pt x="307" y="42"/>
                    </a:lnTo>
                    <a:lnTo>
                      <a:pt x="314" y="44"/>
                    </a:lnTo>
                    <a:lnTo>
                      <a:pt x="319" y="47"/>
                    </a:lnTo>
                    <a:lnTo>
                      <a:pt x="322" y="53"/>
                    </a:lnTo>
                    <a:lnTo>
                      <a:pt x="324" y="59"/>
                    </a:lnTo>
                    <a:lnTo>
                      <a:pt x="324" y="59"/>
                    </a:lnTo>
                    <a:lnTo>
                      <a:pt x="322" y="65"/>
                    </a:lnTo>
                    <a:lnTo>
                      <a:pt x="319" y="70"/>
                    </a:lnTo>
                    <a:lnTo>
                      <a:pt x="314" y="73"/>
                    </a:lnTo>
                    <a:lnTo>
                      <a:pt x="307" y="75"/>
                    </a:lnTo>
                    <a:lnTo>
                      <a:pt x="307" y="75"/>
                    </a:lnTo>
                    <a:lnTo>
                      <a:pt x="302" y="73"/>
                    </a:lnTo>
                    <a:lnTo>
                      <a:pt x="297" y="70"/>
                    </a:lnTo>
                    <a:lnTo>
                      <a:pt x="293" y="65"/>
                    </a:lnTo>
                    <a:lnTo>
                      <a:pt x="292" y="59"/>
                    </a:lnTo>
                    <a:lnTo>
                      <a:pt x="292" y="59"/>
                    </a:lnTo>
                    <a:lnTo>
                      <a:pt x="293" y="53"/>
                    </a:lnTo>
                    <a:lnTo>
                      <a:pt x="297" y="47"/>
                    </a:lnTo>
                    <a:lnTo>
                      <a:pt x="302" y="44"/>
                    </a:lnTo>
                    <a:lnTo>
                      <a:pt x="307" y="42"/>
                    </a:lnTo>
                    <a:lnTo>
                      <a:pt x="307" y="42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6" y="44"/>
                    </a:lnTo>
                    <a:lnTo>
                      <a:pt x="261" y="47"/>
                    </a:lnTo>
                    <a:lnTo>
                      <a:pt x="264" y="53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65"/>
                    </a:lnTo>
                    <a:lnTo>
                      <a:pt x="261" y="70"/>
                    </a:lnTo>
                    <a:lnTo>
                      <a:pt x="256" y="73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4" y="73"/>
                    </a:lnTo>
                    <a:lnTo>
                      <a:pt x="239" y="70"/>
                    </a:lnTo>
                    <a:lnTo>
                      <a:pt x="235" y="65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5" y="53"/>
                    </a:lnTo>
                    <a:lnTo>
                      <a:pt x="239" y="47"/>
                    </a:lnTo>
                    <a:lnTo>
                      <a:pt x="244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  <a:moveTo>
                      <a:pt x="307" y="0"/>
                    </a:moveTo>
                    <a:lnTo>
                      <a:pt x="307" y="0"/>
                    </a:lnTo>
                    <a:lnTo>
                      <a:pt x="307" y="0"/>
                    </a:lnTo>
                    <a:lnTo>
                      <a:pt x="314" y="0"/>
                    </a:lnTo>
                    <a:lnTo>
                      <a:pt x="319" y="5"/>
                    </a:lnTo>
                    <a:lnTo>
                      <a:pt x="322" y="10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2" y="22"/>
                    </a:lnTo>
                    <a:lnTo>
                      <a:pt x="319" y="27"/>
                    </a:lnTo>
                    <a:lnTo>
                      <a:pt x="314" y="30"/>
                    </a:lnTo>
                    <a:lnTo>
                      <a:pt x="307" y="32"/>
                    </a:lnTo>
                    <a:lnTo>
                      <a:pt x="307" y="32"/>
                    </a:lnTo>
                    <a:lnTo>
                      <a:pt x="302" y="30"/>
                    </a:lnTo>
                    <a:lnTo>
                      <a:pt x="297" y="27"/>
                    </a:lnTo>
                    <a:lnTo>
                      <a:pt x="293" y="22"/>
                    </a:lnTo>
                    <a:lnTo>
                      <a:pt x="292" y="15"/>
                    </a:lnTo>
                    <a:lnTo>
                      <a:pt x="292" y="15"/>
                    </a:lnTo>
                    <a:lnTo>
                      <a:pt x="293" y="10"/>
                    </a:lnTo>
                    <a:lnTo>
                      <a:pt x="297" y="5"/>
                    </a:lnTo>
                    <a:lnTo>
                      <a:pt x="302" y="0"/>
                    </a:lnTo>
                    <a:lnTo>
                      <a:pt x="307" y="0"/>
                    </a:lnTo>
                    <a:lnTo>
                      <a:pt x="307" y="0"/>
                    </a:lnTo>
                    <a:close/>
                    <a:moveTo>
                      <a:pt x="367" y="87"/>
                    </a:moveTo>
                    <a:lnTo>
                      <a:pt x="367" y="87"/>
                    </a:lnTo>
                    <a:lnTo>
                      <a:pt x="367" y="87"/>
                    </a:lnTo>
                    <a:lnTo>
                      <a:pt x="372" y="87"/>
                    </a:lnTo>
                    <a:lnTo>
                      <a:pt x="377" y="90"/>
                    </a:lnTo>
                    <a:lnTo>
                      <a:pt x="380" y="95"/>
                    </a:lnTo>
                    <a:lnTo>
                      <a:pt x="382" y="102"/>
                    </a:lnTo>
                    <a:lnTo>
                      <a:pt x="382" y="102"/>
                    </a:lnTo>
                    <a:lnTo>
                      <a:pt x="380" y="109"/>
                    </a:lnTo>
                    <a:lnTo>
                      <a:pt x="377" y="114"/>
                    </a:lnTo>
                    <a:lnTo>
                      <a:pt x="372" y="117"/>
                    </a:lnTo>
                    <a:lnTo>
                      <a:pt x="367" y="119"/>
                    </a:lnTo>
                    <a:lnTo>
                      <a:pt x="367" y="119"/>
                    </a:lnTo>
                    <a:lnTo>
                      <a:pt x="360" y="117"/>
                    </a:lnTo>
                    <a:lnTo>
                      <a:pt x="355" y="114"/>
                    </a:lnTo>
                    <a:lnTo>
                      <a:pt x="351" y="109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1" y="95"/>
                    </a:lnTo>
                    <a:lnTo>
                      <a:pt x="355" y="90"/>
                    </a:lnTo>
                    <a:lnTo>
                      <a:pt x="360" y="87"/>
                    </a:lnTo>
                    <a:lnTo>
                      <a:pt x="367" y="87"/>
                    </a:lnTo>
                    <a:lnTo>
                      <a:pt x="367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5"/>
              <p:cNvSpPr>
                <a:spLocks noEditPoints="1"/>
              </p:cNvSpPr>
              <p:nvPr/>
            </p:nvSpPr>
            <p:spPr bwMode="auto">
              <a:xfrm>
                <a:off x="6149975" y="1671638"/>
                <a:ext cx="209550" cy="301625"/>
              </a:xfrm>
              <a:custGeom>
                <a:avLst/>
                <a:gdLst>
                  <a:gd name="T0" fmla="*/ 189 w 264"/>
                  <a:gd name="T1" fmla="*/ 380 h 380"/>
                  <a:gd name="T2" fmla="*/ 189 w 264"/>
                  <a:gd name="T3" fmla="*/ 348 h 380"/>
                  <a:gd name="T4" fmla="*/ 138 w 264"/>
                  <a:gd name="T5" fmla="*/ 379 h 380"/>
                  <a:gd name="T6" fmla="*/ 131 w 264"/>
                  <a:gd name="T7" fmla="*/ 348 h 380"/>
                  <a:gd name="T8" fmla="*/ 84 w 264"/>
                  <a:gd name="T9" fmla="*/ 375 h 380"/>
                  <a:gd name="T10" fmla="*/ 67 w 264"/>
                  <a:gd name="T11" fmla="*/ 350 h 380"/>
                  <a:gd name="T12" fmla="*/ 29 w 264"/>
                  <a:gd name="T13" fmla="*/ 370 h 380"/>
                  <a:gd name="T14" fmla="*/ 4 w 264"/>
                  <a:gd name="T15" fmla="*/ 353 h 380"/>
                  <a:gd name="T16" fmla="*/ 205 w 264"/>
                  <a:gd name="T17" fmla="*/ 321 h 380"/>
                  <a:gd name="T18" fmla="*/ 176 w 264"/>
                  <a:gd name="T19" fmla="*/ 314 h 380"/>
                  <a:gd name="T20" fmla="*/ 147 w 264"/>
                  <a:gd name="T21" fmla="*/ 321 h 380"/>
                  <a:gd name="T22" fmla="*/ 116 w 264"/>
                  <a:gd name="T23" fmla="*/ 321 h 380"/>
                  <a:gd name="T24" fmla="*/ 87 w 264"/>
                  <a:gd name="T25" fmla="*/ 314 h 380"/>
                  <a:gd name="T26" fmla="*/ 58 w 264"/>
                  <a:gd name="T27" fmla="*/ 321 h 380"/>
                  <a:gd name="T28" fmla="*/ 26 w 264"/>
                  <a:gd name="T29" fmla="*/ 309 h 380"/>
                  <a:gd name="T30" fmla="*/ 0 w 264"/>
                  <a:gd name="T31" fmla="*/ 328 h 380"/>
                  <a:gd name="T32" fmla="*/ 196 w 264"/>
                  <a:gd name="T33" fmla="*/ 263 h 380"/>
                  <a:gd name="T34" fmla="*/ 179 w 264"/>
                  <a:gd name="T35" fmla="*/ 288 h 380"/>
                  <a:gd name="T36" fmla="*/ 131 w 264"/>
                  <a:gd name="T37" fmla="*/ 261 h 380"/>
                  <a:gd name="T38" fmla="*/ 126 w 264"/>
                  <a:gd name="T39" fmla="*/ 292 h 380"/>
                  <a:gd name="T40" fmla="*/ 74 w 264"/>
                  <a:gd name="T41" fmla="*/ 261 h 380"/>
                  <a:gd name="T42" fmla="*/ 74 w 264"/>
                  <a:gd name="T43" fmla="*/ 293 h 380"/>
                  <a:gd name="T44" fmla="*/ 16 w 264"/>
                  <a:gd name="T45" fmla="*/ 261 h 380"/>
                  <a:gd name="T46" fmla="*/ 16 w 264"/>
                  <a:gd name="T47" fmla="*/ 293 h 380"/>
                  <a:gd name="T48" fmla="*/ 16 w 264"/>
                  <a:gd name="T49" fmla="*/ 261 h 380"/>
                  <a:gd name="T50" fmla="*/ 196 w 264"/>
                  <a:gd name="T51" fmla="*/ 249 h 380"/>
                  <a:gd name="T52" fmla="*/ 189 w 264"/>
                  <a:gd name="T53" fmla="*/ 219 h 380"/>
                  <a:gd name="T54" fmla="*/ 143 w 264"/>
                  <a:gd name="T55" fmla="*/ 246 h 380"/>
                  <a:gd name="T56" fmla="*/ 126 w 264"/>
                  <a:gd name="T57" fmla="*/ 219 h 380"/>
                  <a:gd name="T58" fmla="*/ 87 w 264"/>
                  <a:gd name="T59" fmla="*/ 241 h 380"/>
                  <a:gd name="T60" fmla="*/ 63 w 264"/>
                  <a:gd name="T61" fmla="*/ 222 h 380"/>
                  <a:gd name="T62" fmla="*/ 205 w 264"/>
                  <a:gd name="T63" fmla="*/ 191 h 380"/>
                  <a:gd name="T64" fmla="*/ 176 w 264"/>
                  <a:gd name="T65" fmla="*/ 184 h 380"/>
                  <a:gd name="T66" fmla="*/ 147 w 264"/>
                  <a:gd name="T67" fmla="*/ 191 h 380"/>
                  <a:gd name="T68" fmla="*/ 118 w 264"/>
                  <a:gd name="T69" fmla="*/ 184 h 380"/>
                  <a:gd name="T70" fmla="*/ 205 w 264"/>
                  <a:gd name="T71" fmla="*/ 147 h 380"/>
                  <a:gd name="T72" fmla="*/ 174 w 264"/>
                  <a:gd name="T73" fmla="*/ 147 h 380"/>
                  <a:gd name="T74" fmla="*/ 147 w 264"/>
                  <a:gd name="T75" fmla="*/ 140 h 380"/>
                  <a:gd name="T76" fmla="*/ 116 w 264"/>
                  <a:gd name="T77" fmla="*/ 147 h 380"/>
                  <a:gd name="T78" fmla="*/ 205 w 264"/>
                  <a:gd name="T79" fmla="*/ 98 h 380"/>
                  <a:gd name="T80" fmla="*/ 174 w 264"/>
                  <a:gd name="T81" fmla="*/ 104 h 380"/>
                  <a:gd name="T82" fmla="*/ 143 w 264"/>
                  <a:gd name="T83" fmla="*/ 92 h 380"/>
                  <a:gd name="T84" fmla="*/ 118 w 264"/>
                  <a:gd name="T85" fmla="*/ 110 h 380"/>
                  <a:gd name="T86" fmla="*/ 79 w 264"/>
                  <a:gd name="T87" fmla="*/ 89 h 380"/>
                  <a:gd name="T88" fmla="*/ 63 w 264"/>
                  <a:gd name="T89" fmla="*/ 115 h 380"/>
                  <a:gd name="T90" fmla="*/ 189 w 264"/>
                  <a:gd name="T91" fmla="*/ 45 h 380"/>
                  <a:gd name="T92" fmla="*/ 184 w 264"/>
                  <a:gd name="T93" fmla="*/ 75 h 380"/>
                  <a:gd name="T94" fmla="*/ 131 w 264"/>
                  <a:gd name="T95" fmla="*/ 45 h 380"/>
                  <a:gd name="T96" fmla="*/ 131 w 264"/>
                  <a:gd name="T97" fmla="*/ 77 h 380"/>
                  <a:gd name="T98" fmla="*/ 74 w 264"/>
                  <a:gd name="T99" fmla="*/ 45 h 380"/>
                  <a:gd name="T100" fmla="*/ 74 w 264"/>
                  <a:gd name="T101" fmla="*/ 77 h 380"/>
                  <a:gd name="T102" fmla="*/ 74 w 264"/>
                  <a:gd name="T103" fmla="*/ 45 h 380"/>
                  <a:gd name="T104" fmla="*/ 196 w 264"/>
                  <a:gd name="T105" fmla="*/ 33 h 380"/>
                  <a:gd name="T106" fmla="*/ 189 w 264"/>
                  <a:gd name="T107" fmla="*/ 0 h 380"/>
                  <a:gd name="T108" fmla="*/ 143 w 264"/>
                  <a:gd name="T109" fmla="*/ 28 h 380"/>
                  <a:gd name="T110" fmla="*/ 126 w 264"/>
                  <a:gd name="T111" fmla="*/ 2 h 380"/>
                  <a:gd name="T112" fmla="*/ 263 w 264"/>
                  <a:gd name="T113" fmla="*/ 283 h 380"/>
                  <a:gd name="T114" fmla="*/ 237 w 264"/>
                  <a:gd name="T115" fmla="*/ 266 h 380"/>
                  <a:gd name="T116" fmla="*/ 264 w 264"/>
                  <a:gd name="T117" fmla="*/ 321 h 380"/>
                  <a:gd name="T118" fmla="*/ 234 w 264"/>
                  <a:gd name="T119" fmla="*/ 314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" h="380">
                    <a:moveTo>
                      <a:pt x="189" y="348"/>
                    </a:moveTo>
                    <a:lnTo>
                      <a:pt x="189" y="348"/>
                    </a:lnTo>
                    <a:lnTo>
                      <a:pt x="196" y="350"/>
                    </a:lnTo>
                    <a:lnTo>
                      <a:pt x="201" y="353"/>
                    </a:lnTo>
                    <a:lnTo>
                      <a:pt x="205" y="358"/>
                    </a:lnTo>
                    <a:lnTo>
                      <a:pt x="205" y="365"/>
                    </a:lnTo>
                    <a:lnTo>
                      <a:pt x="205" y="365"/>
                    </a:lnTo>
                    <a:lnTo>
                      <a:pt x="205" y="370"/>
                    </a:lnTo>
                    <a:lnTo>
                      <a:pt x="201" y="375"/>
                    </a:lnTo>
                    <a:lnTo>
                      <a:pt x="196" y="379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9"/>
                    </a:lnTo>
                    <a:lnTo>
                      <a:pt x="179" y="375"/>
                    </a:lnTo>
                    <a:lnTo>
                      <a:pt x="176" y="370"/>
                    </a:lnTo>
                    <a:lnTo>
                      <a:pt x="174" y="365"/>
                    </a:lnTo>
                    <a:lnTo>
                      <a:pt x="174" y="365"/>
                    </a:lnTo>
                    <a:lnTo>
                      <a:pt x="176" y="358"/>
                    </a:lnTo>
                    <a:lnTo>
                      <a:pt x="179" y="353"/>
                    </a:lnTo>
                    <a:lnTo>
                      <a:pt x="184" y="350"/>
                    </a:lnTo>
                    <a:lnTo>
                      <a:pt x="189" y="348"/>
                    </a:lnTo>
                    <a:lnTo>
                      <a:pt x="189" y="348"/>
                    </a:lnTo>
                    <a:close/>
                    <a:moveTo>
                      <a:pt x="131" y="348"/>
                    </a:moveTo>
                    <a:lnTo>
                      <a:pt x="131" y="348"/>
                    </a:lnTo>
                    <a:lnTo>
                      <a:pt x="131" y="348"/>
                    </a:lnTo>
                    <a:lnTo>
                      <a:pt x="138" y="350"/>
                    </a:lnTo>
                    <a:lnTo>
                      <a:pt x="143" y="353"/>
                    </a:lnTo>
                    <a:lnTo>
                      <a:pt x="147" y="358"/>
                    </a:lnTo>
                    <a:lnTo>
                      <a:pt x="147" y="365"/>
                    </a:lnTo>
                    <a:lnTo>
                      <a:pt x="147" y="365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9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9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6" y="365"/>
                    </a:lnTo>
                    <a:lnTo>
                      <a:pt x="116" y="365"/>
                    </a:lnTo>
                    <a:lnTo>
                      <a:pt x="118" y="358"/>
                    </a:lnTo>
                    <a:lnTo>
                      <a:pt x="121" y="353"/>
                    </a:lnTo>
                    <a:lnTo>
                      <a:pt x="126" y="350"/>
                    </a:lnTo>
                    <a:lnTo>
                      <a:pt x="131" y="348"/>
                    </a:lnTo>
                    <a:lnTo>
                      <a:pt x="131" y="348"/>
                    </a:lnTo>
                    <a:close/>
                    <a:moveTo>
                      <a:pt x="74" y="348"/>
                    </a:moveTo>
                    <a:lnTo>
                      <a:pt x="74" y="348"/>
                    </a:lnTo>
                    <a:lnTo>
                      <a:pt x="74" y="348"/>
                    </a:lnTo>
                    <a:lnTo>
                      <a:pt x="79" y="350"/>
                    </a:lnTo>
                    <a:lnTo>
                      <a:pt x="84" y="353"/>
                    </a:lnTo>
                    <a:lnTo>
                      <a:pt x="87" y="358"/>
                    </a:lnTo>
                    <a:lnTo>
                      <a:pt x="89" y="365"/>
                    </a:lnTo>
                    <a:lnTo>
                      <a:pt x="89" y="365"/>
                    </a:lnTo>
                    <a:lnTo>
                      <a:pt x="87" y="370"/>
                    </a:lnTo>
                    <a:lnTo>
                      <a:pt x="84" y="375"/>
                    </a:lnTo>
                    <a:lnTo>
                      <a:pt x="79" y="379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67" y="379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58" y="365"/>
                    </a:lnTo>
                    <a:lnTo>
                      <a:pt x="58" y="365"/>
                    </a:lnTo>
                    <a:lnTo>
                      <a:pt x="60" y="358"/>
                    </a:lnTo>
                    <a:lnTo>
                      <a:pt x="63" y="353"/>
                    </a:lnTo>
                    <a:lnTo>
                      <a:pt x="67" y="350"/>
                    </a:lnTo>
                    <a:lnTo>
                      <a:pt x="74" y="348"/>
                    </a:lnTo>
                    <a:lnTo>
                      <a:pt x="74" y="348"/>
                    </a:lnTo>
                    <a:close/>
                    <a:moveTo>
                      <a:pt x="16" y="348"/>
                    </a:moveTo>
                    <a:lnTo>
                      <a:pt x="16" y="348"/>
                    </a:lnTo>
                    <a:lnTo>
                      <a:pt x="16" y="348"/>
                    </a:lnTo>
                    <a:lnTo>
                      <a:pt x="21" y="350"/>
                    </a:lnTo>
                    <a:lnTo>
                      <a:pt x="26" y="353"/>
                    </a:lnTo>
                    <a:lnTo>
                      <a:pt x="29" y="358"/>
                    </a:lnTo>
                    <a:lnTo>
                      <a:pt x="31" y="365"/>
                    </a:lnTo>
                    <a:lnTo>
                      <a:pt x="31" y="365"/>
                    </a:lnTo>
                    <a:lnTo>
                      <a:pt x="29" y="370"/>
                    </a:lnTo>
                    <a:lnTo>
                      <a:pt x="26" y="375"/>
                    </a:lnTo>
                    <a:lnTo>
                      <a:pt x="21" y="379"/>
                    </a:lnTo>
                    <a:lnTo>
                      <a:pt x="16" y="380"/>
                    </a:lnTo>
                    <a:lnTo>
                      <a:pt x="16" y="380"/>
                    </a:lnTo>
                    <a:lnTo>
                      <a:pt x="9" y="379"/>
                    </a:lnTo>
                    <a:lnTo>
                      <a:pt x="4" y="375"/>
                    </a:lnTo>
                    <a:lnTo>
                      <a:pt x="0" y="370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58"/>
                    </a:lnTo>
                    <a:lnTo>
                      <a:pt x="4" y="353"/>
                    </a:lnTo>
                    <a:lnTo>
                      <a:pt x="9" y="350"/>
                    </a:lnTo>
                    <a:lnTo>
                      <a:pt x="16" y="348"/>
                    </a:lnTo>
                    <a:lnTo>
                      <a:pt x="16" y="348"/>
                    </a:lnTo>
                    <a:close/>
                    <a:moveTo>
                      <a:pt x="189" y="305"/>
                    </a:moveTo>
                    <a:lnTo>
                      <a:pt x="189" y="305"/>
                    </a:lnTo>
                    <a:lnTo>
                      <a:pt x="189" y="305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5" y="314"/>
                    </a:lnTo>
                    <a:lnTo>
                      <a:pt x="205" y="321"/>
                    </a:lnTo>
                    <a:lnTo>
                      <a:pt x="205" y="321"/>
                    </a:lnTo>
                    <a:lnTo>
                      <a:pt x="205" y="328"/>
                    </a:lnTo>
                    <a:lnTo>
                      <a:pt x="201" y="333"/>
                    </a:lnTo>
                    <a:lnTo>
                      <a:pt x="196" y="336"/>
                    </a:lnTo>
                    <a:lnTo>
                      <a:pt x="189" y="338"/>
                    </a:lnTo>
                    <a:lnTo>
                      <a:pt x="189" y="338"/>
                    </a:lnTo>
                    <a:lnTo>
                      <a:pt x="184" y="336"/>
                    </a:lnTo>
                    <a:lnTo>
                      <a:pt x="179" y="333"/>
                    </a:lnTo>
                    <a:lnTo>
                      <a:pt x="176" y="328"/>
                    </a:lnTo>
                    <a:lnTo>
                      <a:pt x="174" y="321"/>
                    </a:lnTo>
                    <a:lnTo>
                      <a:pt x="174" y="321"/>
                    </a:lnTo>
                    <a:lnTo>
                      <a:pt x="176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89" y="305"/>
                    </a:lnTo>
                    <a:lnTo>
                      <a:pt x="189" y="305"/>
                    </a:lnTo>
                    <a:close/>
                    <a:moveTo>
                      <a:pt x="131" y="305"/>
                    </a:moveTo>
                    <a:lnTo>
                      <a:pt x="131" y="305"/>
                    </a:lnTo>
                    <a:lnTo>
                      <a:pt x="131" y="305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7" y="314"/>
                    </a:lnTo>
                    <a:lnTo>
                      <a:pt x="147" y="321"/>
                    </a:lnTo>
                    <a:lnTo>
                      <a:pt x="147" y="321"/>
                    </a:lnTo>
                    <a:lnTo>
                      <a:pt x="147" y="328"/>
                    </a:lnTo>
                    <a:lnTo>
                      <a:pt x="143" y="333"/>
                    </a:lnTo>
                    <a:lnTo>
                      <a:pt x="138" y="336"/>
                    </a:lnTo>
                    <a:lnTo>
                      <a:pt x="131" y="338"/>
                    </a:lnTo>
                    <a:lnTo>
                      <a:pt x="131" y="338"/>
                    </a:lnTo>
                    <a:lnTo>
                      <a:pt x="126" y="336"/>
                    </a:lnTo>
                    <a:lnTo>
                      <a:pt x="121" y="333"/>
                    </a:lnTo>
                    <a:lnTo>
                      <a:pt x="118" y="328"/>
                    </a:lnTo>
                    <a:lnTo>
                      <a:pt x="116" y="321"/>
                    </a:lnTo>
                    <a:lnTo>
                      <a:pt x="116" y="321"/>
                    </a:lnTo>
                    <a:lnTo>
                      <a:pt x="118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1" y="305"/>
                    </a:lnTo>
                    <a:lnTo>
                      <a:pt x="131" y="305"/>
                    </a:lnTo>
                    <a:close/>
                    <a:moveTo>
                      <a:pt x="74" y="305"/>
                    </a:moveTo>
                    <a:lnTo>
                      <a:pt x="74" y="305"/>
                    </a:lnTo>
                    <a:lnTo>
                      <a:pt x="74" y="305"/>
                    </a:lnTo>
                    <a:lnTo>
                      <a:pt x="79" y="305"/>
                    </a:lnTo>
                    <a:lnTo>
                      <a:pt x="84" y="309"/>
                    </a:lnTo>
                    <a:lnTo>
                      <a:pt x="87" y="314"/>
                    </a:lnTo>
                    <a:lnTo>
                      <a:pt x="89" y="321"/>
                    </a:lnTo>
                    <a:lnTo>
                      <a:pt x="89" y="321"/>
                    </a:lnTo>
                    <a:lnTo>
                      <a:pt x="87" y="328"/>
                    </a:lnTo>
                    <a:lnTo>
                      <a:pt x="84" y="333"/>
                    </a:lnTo>
                    <a:lnTo>
                      <a:pt x="79" y="336"/>
                    </a:lnTo>
                    <a:lnTo>
                      <a:pt x="74" y="338"/>
                    </a:lnTo>
                    <a:lnTo>
                      <a:pt x="74" y="338"/>
                    </a:lnTo>
                    <a:lnTo>
                      <a:pt x="67" y="336"/>
                    </a:lnTo>
                    <a:lnTo>
                      <a:pt x="63" y="333"/>
                    </a:lnTo>
                    <a:lnTo>
                      <a:pt x="60" y="328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60" y="314"/>
                    </a:lnTo>
                    <a:lnTo>
                      <a:pt x="63" y="309"/>
                    </a:lnTo>
                    <a:lnTo>
                      <a:pt x="67" y="305"/>
                    </a:lnTo>
                    <a:lnTo>
                      <a:pt x="74" y="305"/>
                    </a:lnTo>
                    <a:lnTo>
                      <a:pt x="74" y="305"/>
                    </a:lnTo>
                    <a:close/>
                    <a:moveTo>
                      <a:pt x="16" y="305"/>
                    </a:moveTo>
                    <a:lnTo>
                      <a:pt x="16" y="305"/>
                    </a:lnTo>
                    <a:lnTo>
                      <a:pt x="16" y="305"/>
                    </a:lnTo>
                    <a:lnTo>
                      <a:pt x="21" y="305"/>
                    </a:lnTo>
                    <a:lnTo>
                      <a:pt x="26" y="309"/>
                    </a:lnTo>
                    <a:lnTo>
                      <a:pt x="29" y="314"/>
                    </a:lnTo>
                    <a:lnTo>
                      <a:pt x="31" y="321"/>
                    </a:lnTo>
                    <a:lnTo>
                      <a:pt x="31" y="321"/>
                    </a:lnTo>
                    <a:lnTo>
                      <a:pt x="29" y="328"/>
                    </a:lnTo>
                    <a:lnTo>
                      <a:pt x="26" y="333"/>
                    </a:lnTo>
                    <a:lnTo>
                      <a:pt x="21" y="336"/>
                    </a:lnTo>
                    <a:lnTo>
                      <a:pt x="16" y="338"/>
                    </a:lnTo>
                    <a:lnTo>
                      <a:pt x="16" y="338"/>
                    </a:lnTo>
                    <a:lnTo>
                      <a:pt x="9" y="336"/>
                    </a:lnTo>
                    <a:lnTo>
                      <a:pt x="4" y="333"/>
                    </a:lnTo>
                    <a:lnTo>
                      <a:pt x="0" y="328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14"/>
                    </a:lnTo>
                    <a:lnTo>
                      <a:pt x="4" y="309"/>
                    </a:lnTo>
                    <a:lnTo>
                      <a:pt x="9" y="305"/>
                    </a:lnTo>
                    <a:lnTo>
                      <a:pt x="16" y="305"/>
                    </a:lnTo>
                    <a:lnTo>
                      <a:pt x="16" y="305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3"/>
                    </a:lnTo>
                    <a:lnTo>
                      <a:pt x="201" y="266"/>
                    </a:lnTo>
                    <a:lnTo>
                      <a:pt x="205" y="271"/>
                    </a:lnTo>
                    <a:lnTo>
                      <a:pt x="205" y="278"/>
                    </a:lnTo>
                    <a:lnTo>
                      <a:pt x="205" y="278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4" y="278"/>
                    </a:lnTo>
                    <a:lnTo>
                      <a:pt x="174" y="278"/>
                    </a:lnTo>
                    <a:lnTo>
                      <a:pt x="176" y="271"/>
                    </a:lnTo>
                    <a:lnTo>
                      <a:pt x="179" y="266"/>
                    </a:lnTo>
                    <a:lnTo>
                      <a:pt x="184" y="263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3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7" y="278"/>
                    </a:lnTo>
                    <a:lnTo>
                      <a:pt x="147" y="278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2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2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8"/>
                    </a:lnTo>
                    <a:lnTo>
                      <a:pt x="116" y="278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3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74" y="261"/>
                    </a:moveTo>
                    <a:lnTo>
                      <a:pt x="74" y="261"/>
                    </a:lnTo>
                    <a:lnTo>
                      <a:pt x="74" y="261"/>
                    </a:lnTo>
                    <a:lnTo>
                      <a:pt x="79" y="263"/>
                    </a:lnTo>
                    <a:lnTo>
                      <a:pt x="84" y="266"/>
                    </a:lnTo>
                    <a:lnTo>
                      <a:pt x="87" y="271"/>
                    </a:lnTo>
                    <a:lnTo>
                      <a:pt x="89" y="278"/>
                    </a:lnTo>
                    <a:lnTo>
                      <a:pt x="89" y="278"/>
                    </a:lnTo>
                    <a:lnTo>
                      <a:pt x="87" y="283"/>
                    </a:lnTo>
                    <a:lnTo>
                      <a:pt x="84" y="288"/>
                    </a:lnTo>
                    <a:lnTo>
                      <a:pt x="79" y="292"/>
                    </a:lnTo>
                    <a:lnTo>
                      <a:pt x="74" y="293"/>
                    </a:lnTo>
                    <a:lnTo>
                      <a:pt x="74" y="293"/>
                    </a:lnTo>
                    <a:lnTo>
                      <a:pt x="67" y="292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8"/>
                    </a:lnTo>
                    <a:lnTo>
                      <a:pt x="58" y="278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7" y="263"/>
                    </a:lnTo>
                    <a:lnTo>
                      <a:pt x="74" y="261"/>
                    </a:lnTo>
                    <a:lnTo>
                      <a:pt x="74" y="261"/>
                    </a:lnTo>
                    <a:close/>
                    <a:moveTo>
                      <a:pt x="16" y="261"/>
                    </a:moveTo>
                    <a:lnTo>
                      <a:pt x="16" y="261"/>
                    </a:lnTo>
                    <a:lnTo>
                      <a:pt x="16" y="261"/>
                    </a:lnTo>
                    <a:lnTo>
                      <a:pt x="21" y="263"/>
                    </a:lnTo>
                    <a:lnTo>
                      <a:pt x="26" y="266"/>
                    </a:lnTo>
                    <a:lnTo>
                      <a:pt x="29" y="271"/>
                    </a:lnTo>
                    <a:lnTo>
                      <a:pt x="31" y="278"/>
                    </a:lnTo>
                    <a:lnTo>
                      <a:pt x="31" y="278"/>
                    </a:lnTo>
                    <a:lnTo>
                      <a:pt x="29" y="283"/>
                    </a:lnTo>
                    <a:lnTo>
                      <a:pt x="26" y="288"/>
                    </a:lnTo>
                    <a:lnTo>
                      <a:pt x="21" y="292"/>
                    </a:lnTo>
                    <a:lnTo>
                      <a:pt x="16" y="293"/>
                    </a:lnTo>
                    <a:lnTo>
                      <a:pt x="16" y="293"/>
                    </a:lnTo>
                    <a:lnTo>
                      <a:pt x="9" y="292"/>
                    </a:lnTo>
                    <a:lnTo>
                      <a:pt x="4" y="288"/>
                    </a:lnTo>
                    <a:lnTo>
                      <a:pt x="0" y="283"/>
                    </a:lnTo>
                    <a:lnTo>
                      <a:pt x="0" y="278"/>
                    </a:lnTo>
                    <a:lnTo>
                      <a:pt x="0" y="278"/>
                    </a:lnTo>
                    <a:lnTo>
                      <a:pt x="0" y="271"/>
                    </a:lnTo>
                    <a:lnTo>
                      <a:pt x="4" y="266"/>
                    </a:lnTo>
                    <a:lnTo>
                      <a:pt x="9" y="263"/>
                    </a:lnTo>
                    <a:lnTo>
                      <a:pt x="16" y="261"/>
                    </a:lnTo>
                    <a:lnTo>
                      <a:pt x="16" y="261"/>
                    </a:lnTo>
                    <a:close/>
                    <a:moveTo>
                      <a:pt x="189" y="219"/>
                    </a:moveTo>
                    <a:lnTo>
                      <a:pt x="189" y="219"/>
                    </a:lnTo>
                    <a:lnTo>
                      <a:pt x="189" y="219"/>
                    </a:lnTo>
                    <a:lnTo>
                      <a:pt x="196" y="219"/>
                    </a:lnTo>
                    <a:lnTo>
                      <a:pt x="201" y="222"/>
                    </a:lnTo>
                    <a:lnTo>
                      <a:pt x="205" y="227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5" y="241"/>
                    </a:lnTo>
                    <a:lnTo>
                      <a:pt x="201" y="246"/>
                    </a:lnTo>
                    <a:lnTo>
                      <a:pt x="196" y="249"/>
                    </a:lnTo>
                    <a:lnTo>
                      <a:pt x="189" y="251"/>
                    </a:lnTo>
                    <a:lnTo>
                      <a:pt x="189" y="251"/>
                    </a:lnTo>
                    <a:lnTo>
                      <a:pt x="184" y="249"/>
                    </a:lnTo>
                    <a:lnTo>
                      <a:pt x="179" y="246"/>
                    </a:lnTo>
                    <a:lnTo>
                      <a:pt x="176" y="241"/>
                    </a:lnTo>
                    <a:lnTo>
                      <a:pt x="174" y="234"/>
                    </a:lnTo>
                    <a:lnTo>
                      <a:pt x="174" y="234"/>
                    </a:lnTo>
                    <a:lnTo>
                      <a:pt x="176" y="227"/>
                    </a:lnTo>
                    <a:lnTo>
                      <a:pt x="179" y="222"/>
                    </a:lnTo>
                    <a:lnTo>
                      <a:pt x="184" y="219"/>
                    </a:lnTo>
                    <a:lnTo>
                      <a:pt x="189" y="219"/>
                    </a:lnTo>
                    <a:lnTo>
                      <a:pt x="189" y="219"/>
                    </a:lnTo>
                    <a:close/>
                    <a:moveTo>
                      <a:pt x="131" y="219"/>
                    </a:moveTo>
                    <a:lnTo>
                      <a:pt x="131" y="219"/>
                    </a:lnTo>
                    <a:lnTo>
                      <a:pt x="131" y="219"/>
                    </a:lnTo>
                    <a:lnTo>
                      <a:pt x="138" y="219"/>
                    </a:lnTo>
                    <a:lnTo>
                      <a:pt x="143" y="222"/>
                    </a:lnTo>
                    <a:lnTo>
                      <a:pt x="147" y="227"/>
                    </a:lnTo>
                    <a:lnTo>
                      <a:pt x="147" y="234"/>
                    </a:lnTo>
                    <a:lnTo>
                      <a:pt x="147" y="234"/>
                    </a:lnTo>
                    <a:lnTo>
                      <a:pt x="147" y="241"/>
                    </a:lnTo>
                    <a:lnTo>
                      <a:pt x="143" y="246"/>
                    </a:lnTo>
                    <a:lnTo>
                      <a:pt x="138" y="249"/>
                    </a:lnTo>
                    <a:lnTo>
                      <a:pt x="131" y="251"/>
                    </a:lnTo>
                    <a:lnTo>
                      <a:pt x="131" y="251"/>
                    </a:lnTo>
                    <a:lnTo>
                      <a:pt x="126" y="249"/>
                    </a:lnTo>
                    <a:lnTo>
                      <a:pt x="121" y="246"/>
                    </a:lnTo>
                    <a:lnTo>
                      <a:pt x="118" y="241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8" y="227"/>
                    </a:lnTo>
                    <a:lnTo>
                      <a:pt x="121" y="222"/>
                    </a:lnTo>
                    <a:lnTo>
                      <a:pt x="126" y="219"/>
                    </a:lnTo>
                    <a:lnTo>
                      <a:pt x="131" y="219"/>
                    </a:lnTo>
                    <a:lnTo>
                      <a:pt x="131" y="219"/>
                    </a:lnTo>
                    <a:close/>
                    <a:moveTo>
                      <a:pt x="74" y="219"/>
                    </a:moveTo>
                    <a:lnTo>
                      <a:pt x="74" y="219"/>
                    </a:lnTo>
                    <a:lnTo>
                      <a:pt x="74" y="219"/>
                    </a:lnTo>
                    <a:lnTo>
                      <a:pt x="79" y="219"/>
                    </a:lnTo>
                    <a:lnTo>
                      <a:pt x="84" y="222"/>
                    </a:lnTo>
                    <a:lnTo>
                      <a:pt x="87" y="227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7" y="241"/>
                    </a:lnTo>
                    <a:lnTo>
                      <a:pt x="84" y="246"/>
                    </a:lnTo>
                    <a:lnTo>
                      <a:pt x="79" y="249"/>
                    </a:lnTo>
                    <a:lnTo>
                      <a:pt x="74" y="251"/>
                    </a:lnTo>
                    <a:lnTo>
                      <a:pt x="74" y="251"/>
                    </a:lnTo>
                    <a:lnTo>
                      <a:pt x="67" y="249"/>
                    </a:lnTo>
                    <a:lnTo>
                      <a:pt x="63" y="246"/>
                    </a:lnTo>
                    <a:lnTo>
                      <a:pt x="60" y="241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7" y="219"/>
                    </a:lnTo>
                    <a:lnTo>
                      <a:pt x="74" y="219"/>
                    </a:lnTo>
                    <a:lnTo>
                      <a:pt x="74" y="219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5" y="191"/>
                    </a:lnTo>
                    <a:lnTo>
                      <a:pt x="205" y="191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89" y="207"/>
                    </a:lnTo>
                    <a:lnTo>
                      <a:pt x="189" y="207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91"/>
                    </a:lnTo>
                    <a:lnTo>
                      <a:pt x="174" y="191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7" y="191"/>
                    </a:lnTo>
                    <a:lnTo>
                      <a:pt x="147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7"/>
                    </a:lnTo>
                    <a:lnTo>
                      <a:pt x="131" y="207"/>
                    </a:lnTo>
                    <a:lnTo>
                      <a:pt x="125" y="205"/>
                    </a:lnTo>
                    <a:lnTo>
                      <a:pt x="119" y="201"/>
                    </a:lnTo>
                    <a:lnTo>
                      <a:pt x="118" y="196"/>
                    </a:lnTo>
                    <a:lnTo>
                      <a:pt x="116" y="191"/>
                    </a:lnTo>
                    <a:lnTo>
                      <a:pt x="118" y="184"/>
                    </a:lnTo>
                    <a:lnTo>
                      <a:pt x="119" y="179"/>
                    </a:lnTo>
                    <a:lnTo>
                      <a:pt x="125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189" y="132"/>
                    </a:moveTo>
                    <a:lnTo>
                      <a:pt x="189" y="132"/>
                    </a:lnTo>
                    <a:lnTo>
                      <a:pt x="189" y="132"/>
                    </a:lnTo>
                    <a:lnTo>
                      <a:pt x="196" y="132"/>
                    </a:lnTo>
                    <a:lnTo>
                      <a:pt x="201" y="135"/>
                    </a:lnTo>
                    <a:lnTo>
                      <a:pt x="205" y="140"/>
                    </a:lnTo>
                    <a:lnTo>
                      <a:pt x="205" y="147"/>
                    </a:lnTo>
                    <a:lnTo>
                      <a:pt x="205" y="147"/>
                    </a:lnTo>
                    <a:lnTo>
                      <a:pt x="205" y="154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89" y="164"/>
                    </a:lnTo>
                    <a:lnTo>
                      <a:pt x="189" y="164"/>
                    </a:lnTo>
                    <a:lnTo>
                      <a:pt x="184" y="162"/>
                    </a:lnTo>
                    <a:lnTo>
                      <a:pt x="179" y="159"/>
                    </a:lnTo>
                    <a:lnTo>
                      <a:pt x="176" y="154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6" y="140"/>
                    </a:lnTo>
                    <a:lnTo>
                      <a:pt x="179" y="135"/>
                    </a:lnTo>
                    <a:lnTo>
                      <a:pt x="184" y="132"/>
                    </a:lnTo>
                    <a:lnTo>
                      <a:pt x="189" y="132"/>
                    </a:lnTo>
                    <a:lnTo>
                      <a:pt x="189" y="132"/>
                    </a:lnTo>
                    <a:close/>
                    <a:moveTo>
                      <a:pt x="131" y="132"/>
                    </a:moveTo>
                    <a:lnTo>
                      <a:pt x="131" y="132"/>
                    </a:lnTo>
                    <a:lnTo>
                      <a:pt x="131" y="132"/>
                    </a:lnTo>
                    <a:lnTo>
                      <a:pt x="138" y="132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25" y="162"/>
                    </a:lnTo>
                    <a:lnTo>
                      <a:pt x="119" y="159"/>
                    </a:lnTo>
                    <a:lnTo>
                      <a:pt x="118" y="154"/>
                    </a:lnTo>
                    <a:lnTo>
                      <a:pt x="116" y="147"/>
                    </a:lnTo>
                    <a:lnTo>
                      <a:pt x="118" y="142"/>
                    </a:lnTo>
                    <a:lnTo>
                      <a:pt x="119" y="137"/>
                    </a:lnTo>
                    <a:lnTo>
                      <a:pt x="125" y="132"/>
                    </a:lnTo>
                    <a:lnTo>
                      <a:pt x="131" y="132"/>
                    </a:lnTo>
                    <a:lnTo>
                      <a:pt x="131" y="132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5" y="98"/>
                    </a:lnTo>
                    <a:lnTo>
                      <a:pt x="205" y="104"/>
                    </a:lnTo>
                    <a:lnTo>
                      <a:pt x="205" y="104"/>
                    </a:lnTo>
                    <a:lnTo>
                      <a:pt x="205" y="110"/>
                    </a:lnTo>
                    <a:lnTo>
                      <a:pt x="201" y="115"/>
                    </a:lnTo>
                    <a:lnTo>
                      <a:pt x="196" y="118"/>
                    </a:lnTo>
                    <a:lnTo>
                      <a:pt x="189" y="120"/>
                    </a:lnTo>
                    <a:lnTo>
                      <a:pt x="189" y="120"/>
                    </a:lnTo>
                    <a:lnTo>
                      <a:pt x="184" y="118"/>
                    </a:lnTo>
                    <a:lnTo>
                      <a:pt x="179" y="115"/>
                    </a:lnTo>
                    <a:lnTo>
                      <a:pt x="176" y="110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6" y="98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8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10"/>
                    </a:lnTo>
                    <a:lnTo>
                      <a:pt x="143" y="115"/>
                    </a:lnTo>
                    <a:lnTo>
                      <a:pt x="138" y="118"/>
                    </a:lnTo>
                    <a:lnTo>
                      <a:pt x="131" y="120"/>
                    </a:lnTo>
                    <a:lnTo>
                      <a:pt x="131" y="120"/>
                    </a:lnTo>
                    <a:lnTo>
                      <a:pt x="126" y="118"/>
                    </a:lnTo>
                    <a:lnTo>
                      <a:pt x="121" y="115"/>
                    </a:lnTo>
                    <a:lnTo>
                      <a:pt x="118" y="110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8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4" y="87"/>
                    </a:moveTo>
                    <a:lnTo>
                      <a:pt x="74" y="87"/>
                    </a:lnTo>
                    <a:lnTo>
                      <a:pt x="74" y="87"/>
                    </a:lnTo>
                    <a:lnTo>
                      <a:pt x="79" y="89"/>
                    </a:lnTo>
                    <a:lnTo>
                      <a:pt x="84" y="92"/>
                    </a:lnTo>
                    <a:lnTo>
                      <a:pt x="87" y="98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7" y="110"/>
                    </a:lnTo>
                    <a:lnTo>
                      <a:pt x="84" y="115"/>
                    </a:lnTo>
                    <a:lnTo>
                      <a:pt x="79" y="118"/>
                    </a:lnTo>
                    <a:lnTo>
                      <a:pt x="74" y="120"/>
                    </a:lnTo>
                    <a:lnTo>
                      <a:pt x="74" y="120"/>
                    </a:lnTo>
                    <a:lnTo>
                      <a:pt x="67" y="118"/>
                    </a:lnTo>
                    <a:lnTo>
                      <a:pt x="63" y="115"/>
                    </a:lnTo>
                    <a:lnTo>
                      <a:pt x="60" y="110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8"/>
                    </a:lnTo>
                    <a:lnTo>
                      <a:pt x="63" y="92"/>
                    </a:lnTo>
                    <a:lnTo>
                      <a:pt x="67" y="89"/>
                    </a:lnTo>
                    <a:lnTo>
                      <a:pt x="74" y="87"/>
                    </a:lnTo>
                    <a:lnTo>
                      <a:pt x="74" y="87"/>
                    </a:lnTo>
                    <a:close/>
                    <a:moveTo>
                      <a:pt x="189" y="45"/>
                    </a:moveTo>
                    <a:lnTo>
                      <a:pt x="189" y="45"/>
                    </a:lnTo>
                    <a:lnTo>
                      <a:pt x="189" y="45"/>
                    </a:lnTo>
                    <a:lnTo>
                      <a:pt x="196" y="45"/>
                    </a:lnTo>
                    <a:lnTo>
                      <a:pt x="201" y="50"/>
                    </a:lnTo>
                    <a:lnTo>
                      <a:pt x="205" y="55"/>
                    </a:lnTo>
                    <a:lnTo>
                      <a:pt x="205" y="60"/>
                    </a:lnTo>
                    <a:lnTo>
                      <a:pt x="205" y="60"/>
                    </a:lnTo>
                    <a:lnTo>
                      <a:pt x="205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89" y="77"/>
                    </a:lnTo>
                    <a:lnTo>
                      <a:pt x="189" y="77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6" y="67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6" y="55"/>
                    </a:lnTo>
                    <a:lnTo>
                      <a:pt x="179" y="50"/>
                    </a:lnTo>
                    <a:lnTo>
                      <a:pt x="184" y="45"/>
                    </a:lnTo>
                    <a:lnTo>
                      <a:pt x="189" y="45"/>
                    </a:lnTo>
                    <a:lnTo>
                      <a:pt x="189" y="45"/>
                    </a:lnTo>
                    <a:close/>
                    <a:moveTo>
                      <a:pt x="131" y="45"/>
                    </a:moveTo>
                    <a:lnTo>
                      <a:pt x="131" y="45"/>
                    </a:lnTo>
                    <a:lnTo>
                      <a:pt x="131" y="45"/>
                    </a:lnTo>
                    <a:lnTo>
                      <a:pt x="138" y="45"/>
                    </a:lnTo>
                    <a:lnTo>
                      <a:pt x="143" y="50"/>
                    </a:lnTo>
                    <a:lnTo>
                      <a:pt x="147" y="55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7"/>
                    </a:lnTo>
                    <a:lnTo>
                      <a:pt x="131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7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8" y="55"/>
                    </a:lnTo>
                    <a:lnTo>
                      <a:pt x="121" y="50"/>
                    </a:lnTo>
                    <a:lnTo>
                      <a:pt x="126" y="45"/>
                    </a:lnTo>
                    <a:lnTo>
                      <a:pt x="131" y="45"/>
                    </a:lnTo>
                    <a:lnTo>
                      <a:pt x="131" y="45"/>
                    </a:lnTo>
                    <a:close/>
                    <a:moveTo>
                      <a:pt x="74" y="45"/>
                    </a:moveTo>
                    <a:lnTo>
                      <a:pt x="74" y="45"/>
                    </a:lnTo>
                    <a:lnTo>
                      <a:pt x="74" y="45"/>
                    </a:lnTo>
                    <a:lnTo>
                      <a:pt x="79" y="45"/>
                    </a:lnTo>
                    <a:lnTo>
                      <a:pt x="84" y="50"/>
                    </a:lnTo>
                    <a:lnTo>
                      <a:pt x="87" y="55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7"/>
                    </a:lnTo>
                    <a:lnTo>
                      <a:pt x="84" y="72"/>
                    </a:lnTo>
                    <a:lnTo>
                      <a:pt x="79" y="75"/>
                    </a:lnTo>
                    <a:lnTo>
                      <a:pt x="74" y="77"/>
                    </a:lnTo>
                    <a:lnTo>
                      <a:pt x="74" y="77"/>
                    </a:lnTo>
                    <a:lnTo>
                      <a:pt x="67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5"/>
                    </a:lnTo>
                    <a:lnTo>
                      <a:pt x="63" y="50"/>
                    </a:lnTo>
                    <a:lnTo>
                      <a:pt x="67" y="45"/>
                    </a:lnTo>
                    <a:lnTo>
                      <a:pt x="74" y="45"/>
                    </a:lnTo>
                    <a:lnTo>
                      <a:pt x="74" y="45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6" y="2"/>
                    </a:lnTo>
                    <a:lnTo>
                      <a:pt x="201" y="6"/>
                    </a:lnTo>
                    <a:lnTo>
                      <a:pt x="205" y="11"/>
                    </a:lnTo>
                    <a:lnTo>
                      <a:pt x="205" y="18"/>
                    </a:lnTo>
                    <a:lnTo>
                      <a:pt x="205" y="18"/>
                    </a:lnTo>
                    <a:lnTo>
                      <a:pt x="205" y="23"/>
                    </a:lnTo>
                    <a:lnTo>
                      <a:pt x="201" y="28"/>
                    </a:lnTo>
                    <a:lnTo>
                      <a:pt x="196" y="33"/>
                    </a:lnTo>
                    <a:lnTo>
                      <a:pt x="189" y="33"/>
                    </a:lnTo>
                    <a:lnTo>
                      <a:pt x="189" y="33"/>
                    </a:lnTo>
                    <a:lnTo>
                      <a:pt x="184" y="33"/>
                    </a:lnTo>
                    <a:lnTo>
                      <a:pt x="179" y="28"/>
                    </a:lnTo>
                    <a:lnTo>
                      <a:pt x="176" y="23"/>
                    </a:lnTo>
                    <a:lnTo>
                      <a:pt x="174" y="18"/>
                    </a:lnTo>
                    <a:lnTo>
                      <a:pt x="174" y="18"/>
                    </a:lnTo>
                    <a:lnTo>
                      <a:pt x="176" y="11"/>
                    </a:lnTo>
                    <a:lnTo>
                      <a:pt x="179" y="6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6"/>
                    </a:lnTo>
                    <a:lnTo>
                      <a:pt x="147" y="11"/>
                    </a:lnTo>
                    <a:lnTo>
                      <a:pt x="147" y="18"/>
                    </a:lnTo>
                    <a:lnTo>
                      <a:pt x="147" y="18"/>
                    </a:lnTo>
                    <a:lnTo>
                      <a:pt x="147" y="23"/>
                    </a:lnTo>
                    <a:lnTo>
                      <a:pt x="143" y="28"/>
                    </a:lnTo>
                    <a:lnTo>
                      <a:pt x="138" y="33"/>
                    </a:lnTo>
                    <a:lnTo>
                      <a:pt x="131" y="33"/>
                    </a:lnTo>
                    <a:lnTo>
                      <a:pt x="131" y="33"/>
                    </a:lnTo>
                    <a:lnTo>
                      <a:pt x="126" y="33"/>
                    </a:lnTo>
                    <a:lnTo>
                      <a:pt x="121" y="28"/>
                    </a:lnTo>
                    <a:lnTo>
                      <a:pt x="118" y="23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8" y="11"/>
                    </a:lnTo>
                    <a:lnTo>
                      <a:pt x="121" y="6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3"/>
                    </a:lnTo>
                    <a:lnTo>
                      <a:pt x="259" y="266"/>
                    </a:lnTo>
                    <a:lnTo>
                      <a:pt x="263" y="271"/>
                    </a:lnTo>
                    <a:lnTo>
                      <a:pt x="264" y="278"/>
                    </a:lnTo>
                    <a:lnTo>
                      <a:pt x="264" y="278"/>
                    </a:lnTo>
                    <a:lnTo>
                      <a:pt x="263" y="283"/>
                    </a:lnTo>
                    <a:lnTo>
                      <a:pt x="259" y="288"/>
                    </a:lnTo>
                    <a:lnTo>
                      <a:pt x="254" y="292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2"/>
                    </a:lnTo>
                    <a:lnTo>
                      <a:pt x="237" y="288"/>
                    </a:lnTo>
                    <a:lnTo>
                      <a:pt x="234" y="283"/>
                    </a:lnTo>
                    <a:lnTo>
                      <a:pt x="234" y="278"/>
                    </a:lnTo>
                    <a:lnTo>
                      <a:pt x="234" y="278"/>
                    </a:lnTo>
                    <a:lnTo>
                      <a:pt x="234" y="271"/>
                    </a:lnTo>
                    <a:lnTo>
                      <a:pt x="237" y="266"/>
                    </a:lnTo>
                    <a:lnTo>
                      <a:pt x="242" y="263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4" y="305"/>
                    </a:lnTo>
                    <a:lnTo>
                      <a:pt x="259" y="309"/>
                    </a:lnTo>
                    <a:lnTo>
                      <a:pt x="263" y="314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3" y="328"/>
                    </a:lnTo>
                    <a:lnTo>
                      <a:pt x="259" y="333"/>
                    </a:lnTo>
                    <a:lnTo>
                      <a:pt x="254" y="336"/>
                    </a:lnTo>
                    <a:lnTo>
                      <a:pt x="249" y="338"/>
                    </a:lnTo>
                    <a:lnTo>
                      <a:pt x="249" y="338"/>
                    </a:lnTo>
                    <a:lnTo>
                      <a:pt x="242" y="336"/>
                    </a:lnTo>
                    <a:lnTo>
                      <a:pt x="237" y="333"/>
                    </a:lnTo>
                    <a:lnTo>
                      <a:pt x="234" y="328"/>
                    </a:lnTo>
                    <a:lnTo>
                      <a:pt x="234" y="321"/>
                    </a:lnTo>
                    <a:lnTo>
                      <a:pt x="234" y="321"/>
                    </a:lnTo>
                    <a:lnTo>
                      <a:pt x="234" y="314"/>
                    </a:lnTo>
                    <a:lnTo>
                      <a:pt x="237" y="309"/>
                    </a:lnTo>
                    <a:lnTo>
                      <a:pt x="242" y="305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16"/>
              <p:cNvSpPr>
                <a:spLocks noEditPoints="1"/>
              </p:cNvSpPr>
              <p:nvPr/>
            </p:nvSpPr>
            <p:spPr bwMode="auto">
              <a:xfrm>
                <a:off x="6149975" y="2016126"/>
                <a:ext cx="161925" cy="58738"/>
              </a:xfrm>
              <a:custGeom>
                <a:avLst/>
                <a:gdLst>
                  <a:gd name="T0" fmla="*/ 79 w 205"/>
                  <a:gd name="T1" fmla="*/ 2 h 75"/>
                  <a:gd name="T2" fmla="*/ 89 w 205"/>
                  <a:gd name="T3" fmla="*/ 15 h 75"/>
                  <a:gd name="T4" fmla="*/ 84 w 205"/>
                  <a:gd name="T5" fmla="*/ 27 h 75"/>
                  <a:gd name="T6" fmla="*/ 74 w 205"/>
                  <a:gd name="T7" fmla="*/ 32 h 75"/>
                  <a:gd name="T8" fmla="*/ 60 w 205"/>
                  <a:gd name="T9" fmla="*/ 22 h 75"/>
                  <a:gd name="T10" fmla="*/ 60 w 205"/>
                  <a:gd name="T11" fmla="*/ 10 h 75"/>
                  <a:gd name="T12" fmla="*/ 74 w 205"/>
                  <a:gd name="T13" fmla="*/ 0 h 75"/>
                  <a:gd name="T14" fmla="*/ 189 w 205"/>
                  <a:gd name="T15" fmla="*/ 42 h 75"/>
                  <a:gd name="T16" fmla="*/ 201 w 205"/>
                  <a:gd name="T17" fmla="*/ 48 h 75"/>
                  <a:gd name="T18" fmla="*/ 205 w 205"/>
                  <a:gd name="T19" fmla="*/ 59 h 75"/>
                  <a:gd name="T20" fmla="*/ 196 w 205"/>
                  <a:gd name="T21" fmla="*/ 75 h 75"/>
                  <a:gd name="T22" fmla="*/ 184 w 205"/>
                  <a:gd name="T23" fmla="*/ 75 h 75"/>
                  <a:gd name="T24" fmla="*/ 174 w 205"/>
                  <a:gd name="T25" fmla="*/ 59 h 75"/>
                  <a:gd name="T26" fmla="*/ 179 w 205"/>
                  <a:gd name="T27" fmla="*/ 48 h 75"/>
                  <a:gd name="T28" fmla="*/ 189 w 205"/>
                  <a:gd name="T29" fmla="*/ 42 h 75"/>
                  <a:gd name="T30" fmla="*/ 131 w 205"/>
                  <a:gd name="T31" fmla="*/ 42 h 75"/>
                  <a:gd name="T32" fmla="*/ 147 w 205"/>
                  <a:gd name="T33" fmla="*/ 53 h 75"/>
                  <a:gd name="T34" fmla="*/ 147 w 205"/>
                  <a:gd name="T35" fmla="*/ 66 h 75"/>
                  <a:gd name="T36" fmla="*/ 131 w 205"/>
                  <a:gd name="T37" fmla="*/ 75 h 75"/>
                  <a:gd name="T38" fmla="*/ 121 w 205"/>
                  <a:gd name="T39" fmla="*/ 71 h 75"/>
                  <a:gd name="T40" fmla="*/ 116 w 205"/>
                  <a:gd name="T41" fmla="*/ 59 h 75"/>
                  <a:gd name="T42" fmla="*/ 126 w 205"/>
                  <a:gd name="T43" fmla="*/ 44 h 75"/>
                  <a:gd name="T44" fmla="*/ 16 w 205"/>
                  <a:gd name="T45" fmla="*/ 42 h 75"/>
                  <a:gd name="T46" fmla="*/ 21 w 205"/>
                  <a:gd name="T47" fmla="*/ 44 h 75"/>
                  <a:gd name="T48" fmla="*/ 31 w 205"/>
                  <a:gd name="T49" fmla="*/ 59 h 75"/>
                  <a:gd name="T50" fmla="*/ 26 w 205"/>
                  <a:gd name="T51" fmla="*/ 71 h 75"/>
                  <a:gd name="T52" fmla="*/ 16 w 205"/>
                  <a:gd name="T53" fmla="*/ 75 h 75"/>
                  <a:gd name="T54" fmla="*/ 0 w 205"/>
                  <a:gd name="T55" fmla="*/ 66 h 75"/>
                  <a:gd name="T56" fmla="*/ 0 w 205"/>
                  <a:gd name="T57" fmla="*/ 53 h 75"/>
                  <a:gd name="T58" fmla="*/ 16 w 205"/>
                  <a:gd name="T59" fmla="*/ 42 h 75"/>
                  <a:gd name="T60" fmla="*/ 189 w 205"/>
                  <a:gd name="T61" fmla="*/ 0 h 75"/>
                  <a:gd name="T62" fmla="*/ 201 w 205"/>
                  <a:gd name="T63" fmla="*/ 5 h 75"/>
                  <a:gd name="T64" fmla="*/ 205 w 205"/>
                  <a:gd name="T65" fmla="*/ 15 h 75"/>
                  <a:gd name="T66" fmla="*/ 196 w 205"/>
                  <a:gd name="T67" fmla="*/ 30 h 75"/>
                  <a:gd name="T68" fmla="*/ 184 w 205"/>
                  <a:gd name="T69" fmla="*/ 30 h 75"/>
                  <a:gd name="T70" fmla="*/ 174 w 205"/>
                  <a:gd name="T71" fmla="*/ 15 h 75"/>
                  <a:gd name="T72" fmla="*/ 179 w 205"/>
                  <a:gd name="T73" fmla="*/ 5 h 75"/>
                  <a:gd name="T74" fmla="*/ 189 w 205"/>
                  <a:gd name="T75" fmla="*/ 0 h 75"/>
                  <a:gd name="T76" fmla="*/ 131 w 205"/>
                  <a:gd name="T77" fmla="*/ 0 h 75"/>
                  <a:gd name="T78" fmla="*/ 147 w 205"/>
                  <a:gd name="T79" fmla="*/ 10 h 75"/>
                  <a:gd name="T80" fmla="*/ 147 w 205"/>
                  <a:gd name="T81" fmla="*/ 22 h 75"/>
                  <a:gd name="T82" fmla="*/ 131 w 205"/>
                  <a:gd name="T83" fmla="*/ 32 h 75"/>
                  <a:gd name="T84" fmla="*/ 121 w 205"/>
                  <a:gd name="T85" fmla="*/ 27 h 75"/>
                  <a:gd name="T86" fmla="*/ 116 w 205"/>
                  <a:gd name="T87" fmla="*/ 15 h 75"/>
                  <a:gd name="T88" fmla="*/ 126 w 205"/>
                  <a:gd name="T89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5" h="75">
                    <a:moveTo>
                      <a:pt x="74" y="0"/>
                    </a:moveTo>
                    <a:lnTo>
                      <a:pt x="74" y="0"/>
                    </a:lnTo>
                    <a:lnTo>
                      <a:pt x="79" y="2"/>
                    </a:lnTo>
                    <a:lnTo>
                      <a:pt x="84" y="5"/>
                    </a:lnTo>
                    <a:lnTo>
                      <a:pt x="87" y="10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7" y="22"/>
                    </a:lnTo>
                    <a:lnTo>
                      <a:pt x="84" y="27"/>
                    </a:lnTo>
                    <a:lnTo>
                      <a:pt x="79" y="30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67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7" y="2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  <a:moveTo>
                      <a:pt x="189" y="42"/>
                    </a:moveTo>
                    <a:lnTo>
                      <a:pt x="189" y="42"/>
                    </a:lnTo>
                    <a:lnTo>
                      <a:pt x="189" y="42"/>
                    </a:lnTo>
                    <a:lnTo>
                      <a:pt x="196" y="44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5" y="59"/>
                    </a:lnTo>
                    <a:lnTo>
                      <a:pt x="205" y="59"/>
                    </a:lnTo>
                    <a:lnTo>
                      <a:pt x="205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6" y="66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4"/>
                    </a:lnTo>
                    <a:lnTo>
                      <a:pt x="189" y="42"/>
                    </a:lnTo>
                    <a:lnTo>
                      <a:pt x="189" y="42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1" y="44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9" y="75"/>
                    </a:lnTo>
                    <a:lnTo>
                      <a:pt x="4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4" y="48"/>
                    </a:lnTo>
                    <a:lnTo>
                      <a:pt x="9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6" y="2"/>
                    </a:lnTo>
                    <a:lnTo>
                      <a:pt x="201" y="5"/>
                    </a:lnTo>
                    <a:lnTo>
                      <a:pt x="205" y="10"/>
                    </a:lnTo>
                    <a:lnTo>
                      <a:pt x="205" y="15"/>
                    </a:lnTo>
                    <a:lnTo>
                      <a:pt x="205" y="15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6" y="30"/>
                    </a:lnTo>
                    <a:lnTo>
                      <a:pt x="189" y="32"/>
                    </a:lnTo>
                    <a:lnTo>
                      <a:pt x="189" y="32"/>
                    </a:lnTo>
                    <a:lnTo>
                      <a:pt x="184" y="30"/>
                    </a:lnTo>
                    <a:lnTo>
                      <a:pt x="179" y="27"/>
                    </a:lnTo>
                    <a:lnTo>
                      <a:pt x="176" y="22"/>
                    </a:lnTo>
                    <a:lnTo>
                      <a:pt x="174" y="15"/>
                    </a:lnTo>
                    <a:lnTo>
                      <a:pt x="174" y="15"/>
                    </a:lnTo>
                    <a:lnTo>
                      <a:pt x="176" y="10"/>
                    </a:lnTo>
                    <a:lnTo>
                      <a:pt x="179" y="5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 noEditPoints="1"/>
              </p:cNvSpPr>
              <p:nvPr/>
            </p:nvSpPr>
            <p:spPr bwMode="auto">
              <a:xfrm>
                <a:off x="5778500" y="2084388"/>
                <a:ext cx="117475" cy="95250"/>
              </a:xfrm>
              <a:custGeom>
                <a:avLst/>
                <a:gdLst>
                  <a:gd name="T0" fmla="*/ 80 w 146"/>
                  <a:gd name="T1" fmla="*/ 1 h 119"/>
                  <a:gd name="T2" fmla="*/ 88 w 146"/>
                  <a:gd name="T3" fmla="*/ 15 h 119"/>
                  <a:gd name="T4" fmla="*/ 83 w 146"/>
                  <a:gd name="T5" fmla="*/ 27 h 119"/>
                  <a:gd name="T6" fmla="*/ 73 w 146"/>
                  <a:gd name="T7" fmla="*/ 32 h 119"/>
                  <a:gd name="T8" fmla="*/ 59 w 146"/>
                  <a:gd name="T9" fmla="*/ 22 h 119"/>
                  <a:gd name="T10" fmla="*/ 59 w 146"/>
                  <a:gd name="T11" fmla="*/ 10 h 119"/>
                  <a:gd name="T12" fmla="*/ 73 w 146"/>
                  <a:gd name="T13" fmla="*/ 0 h 119"/>
                  <a:gd name="T14" fmla="*/ 131 w 146"/>
                  <a:gd name="T15" fmla="*/ 87 h 119"/>
                  <a:gd name="T16" fmla="*/ 143 w 146"/>
                  <a:gd name="T17" fmla="*/ 92 h 119"/>
                  <a:gd name="T18" fmla="*/ 146 w 146"/>
                  <a:gd name="T19" fmla="*/ 102 h 119"/>
                  <a:gd name="T20" fmla="*/ 138 w 146"/>
                  <a:gd name="T21" fmla="*/ 117 h 119"/>
                  <a:gd name="T22" fmla="*/ 126 w 146"/>
                  <a:gd name="T23" fmla="*/ 117 h 119"/>
                  <a:gd name="T24" fmla="*/ 115 w 146"/>
                  <a:gd name="T25" fmla="*/ 102 h 119"/>
                  <a:gd name="T26" fmla="*/ 121 w 146"/>
                  <a:gd name="T27" fmla="*/ 92 h 119"/>
                  <a:gd name="T28" fmla="*/ 131 w 146"/>
                  <a:gd name="T29" fmla="*/ 87 h 119"/>
                  <a:gd name="T30" fmla="*/ 73 w 146"/>
                  <a:gd name="T31" fmla="*/ 87 h 119"/>
                  <a:gd name="T32" fmla="*/ 87 w 146"/>
                  <a:gd name="T33" fmla="*/ 97 h 119"/>
                  <a:gd name="T34" fmla="*/ 87 w 146"/>
                  <a:gd name="T35" fmla="*/ 109 h 119"/>
                  <a:gd name="T36" fmla="*/ 73 w 146"/>
                  <a:gd name="T37" fmla="*/ 119 h 119"/>
                  <a:gd name="T38" fmla="*/ 63 w 146"/>
                  <a:gd name="T39" fmla="*/ 114 h 119"/>
                  <a:gd name="T40" fmla="*/ 58 w 146"/>
                  <a:gd name="T41" fmla="*/ 102 h 119"/>
                  <a:gd name="T42" fmla="*/ 68 w 146"/>
                  <a:gd name="T43" fmla="*/ 88 h 119"/>
                  <a:gd name="T44" fmla="*/ 15 w 146"/>
                  <a:gd name="T45" fmla="*/ 87 h 119"/>
                  <a:gd name="T46" fmla="*/ 20 w 146"/>
                  <a:gd name="T47" fmla="*/ 88 h 119"/>
                  <a:gd name="T48" fmla="*/ 30 w 146"/>
                  <a:gd name="T49" fmla="*/ 102 h 119"/>
                  <a:gd name="T50" fmla="*/ 25 w 146"/>
                  <a:gd name="T51" fmla="*/ 114 h 119"/>
                  <a:gd name="T52" fmla="*/ 15 w 146"/>
                  <a:gd name="T53" fmla="*/ 119 h 119"/>
                  <a:gd name="T54" fmla="*/ 0 w 146"/>
                  <a:gd name="T55" fmla="*/ 109 h 119"/>
                  <a:gd name="T56" fmla="*/ 0 w 146"/>
                  <a:gd name="T57" fmla="*/ 97 h 119"/>
                  <a:gd name="T58" fmla="*/ 15 w 146"/>
                  <a:gd name="T59" fmla="*/ 87 h 119"/>
                  <a:gd name="T60" fmla="*/ 73 w 146"/>
                  <a:gd name="T61" fmla="*/ 42 h 119"/>
                  <a:gd name="T62" fmla="*/ 83 w 146"/>
                  <a:gd name="T63" fmla="*/ 47 h 119"/>
                  <a:gd name="T64" fmla="*/ 88 w 146"/>
                  <a:gd name="T65" fmla="*/ 59 h 119"/>
                  <a:gd name="T66" fmla="*/ 80 w 146"/>
                  <a:gd name="T67" fmla="*/ 75 h 119"/>
                  <a:gd name="T68" fmla="*/ 68 w 146"/>
                  <a:gd name="T69" fmla="*/ 75 h 119"/>
                  <a:gd name="T70" fmla="*/ 58 w 146"/>
                  <a:gd name="T71" fmla="*/ 59 h 119"/>
                  <a:gd name="T72" fmla="*/ 63 w 146"/>
                  <a:gd name="T73" fmla="*/ 47 h 119"/>
                  <a:gd name="T74" fmla="*/ 73 w 146"/>
                  <a:gd name="T75" fmla="*/ 42 h 119"/>
                  <a:gd name="T76" fmla="*/ 15 w 146"/>
                  <a:gd name="T77" fmla="*/ 42 h 119"/>
                  <a:gd name="T78" fmla="*/ 29 w 146"/>
                  <a:gd name="T79" fmla="*/ 53 h 119"/>
                  <a:gd name="T80" fmla="*/ 29 w 146"/>
                  <a:gd name="T81" fmla="*/ 66 h 119"/>
                  <a:gd name="T82" fmla="*/ 15 w 146"/>
                  <a:gd name="T83" fmla="*/ 75 h 119"/>
                  <a:gd name="T84" fmla="*/ 3 w 146"/>
                  <a:gd name="T85" fmla="*/ 71 h 119"/>
                  <a:gd name="T86" fmla="*/ 0 w 146"/>
                  <a:gd name="T87" fmla="*/ 59 h 119"/>
                  <a:gd name="T88" fmla="*/ 8 w 146"/>
                  <a:gd name="T89" fmla="*/ 4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6" h="119">
                    <a:moveTo>
                      <a:pt x="73" y="0"/>
                    </a:moveTo>
                    <a:lnTo>
                      <a:pt x="73" y="0"/>
                    </a:lnTo>
                    <a:lnTo>
                      <a:pt x="80" y="1"/>
                    </a:lnTo>
                    <a:lnTo>
                      <a:pt x="83" y="5"/>
                    </a:lnTo>
                    <a:lnTo>
                      <a:pt x="87" y="10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7" y="22"/>
                    </a:lnTo>
                    <a:lnTo>
                      <a:pt x="83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8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8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7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3" y="47"/>
                    </a:lnTo>
                    <a:lnTo>
                      <a:pt x="87" y="53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7" y="66"/>
                    </a:lnTo>
                    <a:lnTo>
                      <a:pt x="83" y="71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9" y="53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9" y="53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6"/>
                    </a:lnTo>
                    <a:lnTo>
                      <a:pt x="25" y="71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3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18"/>
              <p:cNvSpPr>
                <a:spLocks noEditPoints="1"/>
              </p:cNvSpPr>
              <p:nvPr/>
            </p:nvSpPr>
            <p:spPr bwMode="auto">
              <a:xfrm>
                <a:off x="6149975" y="2084388"/>
                <a:ext cx="161925" cy="60325"/>
              </a:xfrm>
              <a:custGeom>
                <a:avLst/>
                <a:gdLst>
                  <a:gd name="T0" fmla="*/ 196 w 205"/>
                  <a:gd name="T1" fmla="*/ 44 h 75"/>
                  <a:gd name="T2" fmla="*/ 205 w 205"/>
                  <a:gd name="T3" fmla="*/ 59 h 75"/>
                  <a:gd name="T4" fmla="*/ 201 w 205"/>
                  <a:gd name="T5" fmla="*/ 71 h 75"/>
                  <a:gd name="T6" fmla="*/ 189 w 205"/>
                  <a:gd name="T7" fmla="*/ 75 h 75"/>
                  <a:gd name="T8" fmla="*/ 176 w 205"/>
                  <a:gd name="T9" fmla="*/ 66 h 75"/>
                  <a:gd name="T10" fmla="*/ 176 w 205"/>
                  <a:gd name="T11" fmla="*/ 53 h 75"/>
                  <a:gd name="T12" fmla="*/ 189 w 205"/>
                  <a:gd name="T13" fmla="*/ 42 h 75"/>
                  <a:gd name="T14" fmla="*/ 16 w 205"/>
                  <a:gd name="T15" fmla="*/ 0 h 75"/>
                  <a:gd name="T16" fmla="*/ 26 w 205"/>
                  <a:gd name="T17" fmla="*/ 5 h 75"/>
                  <a:gd name="T18" fmla="*/ 31 w 205"/>
                  <a:gd name="T19" fmla="*/ 15 h 75"/>
                  <a:gd name="T20" fmla="*/ 21 w 205"/>
                  <a:gd name="T21" fmla="*/ 30 h 75"/>
                  <a:gd name="T22" fmla="*/ 9 w 205"/>
                  <a:gd name="T23" fmla="*/ 30 h 75"/>
                  <a:gd name="T24" fmla="*/ 0 w 205"/>
                  <a:gd name="T25" fmla="*/ 15 h 75"/>
                  <a:gd name="T26" fmla="*/ 4 w 205"/>
                  <a:gd name="T27" fmla="*/ 5 h 75"/>
                  <a:gd name="T28" fmla="*/ 16 w 205"/>
                  <a:gd name="T29" fmla="*/ 0 h 75"/>
                  <a:gd name="T30" fmla="*/ 16 w 205"/>
                  <a:gd name="T31" fmla="*/ 42 h 75"/>
                  <a:gd name="T32" fmla="*/ 29 w 205"/>
                  <a:gd name="T33" fmla="*/ 53 h 75"/>
                  <a:gd name="T34" fmla="*/ 29 w 205"/>
                  <a:gd name="T35" fmla="*/ 66 h 75"/>
                  <a:gd name="T36" fmla="*/ 16 w 205"/>
                  <a:gd name="T37" fmla="*/ 75 h 75"/>
                  <a:gd name="T38" fmla="*/ 4 w 205"/>
                  <a:gd name="T39" fmla="*/ 71 h 75"/>
                  <a:gd name="T40" fmla="*/ 0 w 205"/>
                  <a:gd name="T41" fmla="*/ 59 h 75"/>
                  <a:gd name="T42" fmla="*/ 9 w 205"/>
                  <a:gd name="T43" fmla="*/ 44 h 75"/>
                  <a:gd name="T44" fmla="*/ 74 w 205"/>
                  <a:gd name="T45" fmla="*/ 42 h 75"/>
                  <a:gd name="T46" fmla="*/ 79 w 205"/>
                  <a:gd name="T47" fmla="*/ 44 h 75"/>
                  <a:gd name="T48" fmla="*/ 89 w 205"/>
                  <a:gd name="T49" fmla="*/ 59 h 75"/>
                  <a:gd name="T50" fmla="*/ 84 w 205"/>
                  <a:gd name="T51" fmla="*/ 71 h 75"/>
                  <a:gd name="T52" fmla="*/ 74 w 205"/>
                  <a:gd name="T53" fmla="*/ 75 h 75"/>
                  <a:gd name="T54" fmla="*/ 60 w 205"/>
                  <a:gd name="T55" fmla="*/ 66 h 75"/>
                  <a:gd name="T56" fmla="*/ 60 w 205"/>
                  <a:gd name="T57" fmla="*/ 53 h 75"/>
                  <a:gd name="T58" fmla="*/ 74 w 205"/>
                  <a:gd name="T59" fmla="*/ 42 h 75"/>
                  <a:gd name="T60" fmla="*/ 131 w 205"/>
                  <a:gd name="T61" fmla="*/ 42 h 75"/>
                  <a:gd name="T62" fmla="*/ 143 w 205"/>
                  <a:gd name="T63" fmla="*/ 47 h 75"/>
                  <a:gd name="T64" fmla="*/ 147 w 205"/>
                  <a:gd name="T65" fmla="*/ 59 h 75"/>
                  <a:gd name="T66" fmla="*/ 138 w 205"/>
                  <a:gd name="T67" fmla="*/ 75 h 75"/>
                  <a:gd name="T68" fmla="*/ 126 w 205"/>
                  <a:gd name="T69" fmla="*/ 75 h 75"/>
                  <a:gd name="T70" fmla="*/ 116 w 205"/>
                  <a:gd name="T71" fmla="*/ 59 h 75"/>
                  <a:gd name="T72" fmla="*/ 121 w 205"/>
                  <a:gd name="T73" fmla="*/ 47 h 75"/>
                  <a:gd name="T74" fmla="*/ 131 w 205"/>
                  <a:gd name="T75" fmla="*/ 42 h 75"/>
                  <a:gd name="T76" fmla="*/ 131 w 205"/>
                  <a:gd name="T77" fmla="*/ 0 h 75"/>
                  <a:gd name="T78" fmla="*/ 147 w 205"/>
                  <a:gd name="T79" fmla="*/ 10 h 75"/>
                  <a:gd name="T80" fmla="*/ 147 w 205"/>
                  <a:gd name="T81" fmla="*/ 22 h 75"/>
                  <a:gd name="T82" fmla="*/ 131 w 205"/>
                  <a:gd name="T83" fmla="*/ 32 h 75"/>
                  <a:gd name="T84" fmla="*/ 121 w 205"/>
                  <a:gd name="T85" fmla="*/ 27 h 75"/>
                  <a:gd name="T86" fmla="*/ 116 w 205"/>
                  <a:gd name="T87" fmla="*/ 15 h 75"/>
                  <a:gd name="T88" fmla="*/ 126 w 205"/>
                  <a:gd name="T89" fmla="*/ 1 h 75"/>
                  <a:gd name="T90" fmla="*/ 189 w 205"/>
                  <a:gd name="T91" fmla="*/ 0 h 75"/>
                  <a:gd name="T92" fmla="*/ 196 w 205"/>
                  <a:gd name="T93" fmla="*/ 1 h 75"/>
                  <a:gd name="T94" fmla="*/ 205 w 205"/>
                  <a:gd name="T95" fmla="*/ 15 h 75"/>
                  <a:gd name="T96" fmla="*/ 201 w 205"/>
                  <a:gd name="T97" fmla="*/ 27 h 75"/>
                  <a:gd name="T98" fmla="*/ 189 w 205"/>
                  <a:gd name="T99" fmla="*/ 32 h 75"/>
                  <a:gd name="T100" fmla="*/ 176 w 205"/>
                  <a:gd name="T101" fmla="*/ 22 h 75"/>
                  <a:gd name="T102" fmla="*/ 176 w 205"/>
                  <a:gd name="T103" fmla="*/ 10 h 75"/>
                  <a:gd name="T104" fmla="*/ 189 w 205"/>
                  <a:gd name="T10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5" h="75">
                    <a:moveTo>
                      <a:pt x="189" y="42"/>
                    </a:moveTo>
                    <a:lnTo>
                      <a:pt x="189" y="42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5" y="53"/>
                    </a:lnTo>
                    <a:lnTo>
                      <a:pt x="205" y="59"/>
                    </a:lnTo>
                    <a:lnTo>
                      <a:pt x="205" y="59"/>
                    </a:lnTo>
                    <a:lnTo>
                      <a:pt x="205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6" y="66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6" y="53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89" y="42"/>
                    </a:lnTo>
                    <a:lnTo>
                      <a:pt x="189" y="42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1" y="1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1" y="44"/>
                    </a:lnTo>
                    <a:lnTo>
                      <a:pt x="26" y="47"/>
                    </a:lnTo>
                    <a:lnTo>
                      <a:pt x="29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9" y="75"/>
                    </a:lnTo>
                    <a:lnTo>
                      <a:pt x="4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4" y="47"/>
                    </a:lnTo>
                    <a:lnTo>
                      <a:pt x="9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  <a:moveTo>
                      <a:pt x="74" y="42"/>
                    </a:moveTo>
                    <a:lnTo>
                      <a:pt x="74" y="42"/>
                    </a:lnTo>
                    <a:lnTo>
                      <a:pt x="74" y="42"/>
                    </a:lnTo>
                    <a:lnTo>
                      <a:pt x="79" y="44"/>
                    </a:lnTo>
                    <a:lnTo>
                      <a:pt x="84" y="47"/>
                    </a:lnTo>
                    <a:lnTo>
                      <a:pt x="87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6"/>
                    </a:lnTo>
                    <a:lnTo>
                      <a:pt x="84" y="71"/>
                    </a:lnTo>
                    <a:lnTo>
                      <a:pt x="79" y="75"/>
                    </a:lnTo>
                    <a:lnTo>
                      <a:pt x="74" y="75"/>
                    </a:lnTo>
                    <a:lnTo>
                      <a:pt x="74" y="75"/>
                    </a:lnTo>
                    <a:lnTo>
                      <a:pt x="67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7" y="44"/>
                    </a:lnTo>
                    <a:lnTo>
                      <a:pt x="74" y="42"/>
                    </a:lnTo>
                    <a:lnTo>
                      <a:pt x="74" y="42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3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1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1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6" y="1"/>
                    </a:lnTo>
                    <a:lnTo>
                      <a:pt x="201" y="5"/>
                    </a:lnTo>
                    <a:lnTo>
                      <a:pt x="205" y="10"/>
                    </a:lnTo>
                    <a:lnTo>
                      <a:pt x="205" y="15"/>
                    </a:lnTo>
                    <a:lnTo>
                      <a:pt x="205" y="15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6" y="30"/>
                    </a:lnTo>
                    <a:lnTo>
                      <a:pt x="189" y="32"/>
                    </a:lnTo>
                    <a:lnTo>
                      <a:pt x="189" y="32"/>
                    </a:lnTo>
                    <a:lnTo>
                      <a:pt x="184" y="30"/>
                    </a:lnTo>
                    <a:lnTo>
                      <a:pt x="179" y="27"/>
                    </a:lnTo>
                    <a:lnTo>
                      <a:pt x="176" y="22"/>
                    </a:lnTo>
                    <a:lnTo>
                      <a:pt x="174" y="15"/>
                    </a:lnTo>
                    <a:lnTo>
                      <a:pt x="174" y="15"/>
                    </a:lnTo>
                    <a:lnTo>
                      <a:pt x="176" y="10"/>
                    </a:lnTo>
                    <a:lnTo>
                      <a:pt x="179" y="5"/>
                    </a:lnTo>
                    <a:lnTo>
                      <a:pt x="184" y="1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19"/>
              <p:cNvSpPr>
                <a:spLocks noEditPoints="1"/>
              </p:cNvSpPr>
              <p:nvPr/>
            </p:nvSpPr>
            <p:spPr bwMode="auto">
              <a:xfrm>
                <a:off x="5268913" y="2154238"/>
                <a:ext cx="117475" cy="163513"/>
              </a:xfrm>
              <a:custGeom>
                <a:avLst/>
                <a:gdLst>
                  <a:gd name="T0" fmla="*/ 85 w 148"/>
                  <a:gd name="T1" fmla="*/ 5 h 206"/>
                  <a:gd name="T2" fmla="*/ 88 w 148"/>
                  <a:gd name="T3" fmla="*/ 22 h 206"/>
                  <a:gd name="T4" fmla="*/ 73 w 148"/>
                  <a:gd name="T5" fmla="*/ 32 h 206"/>
                  <a:gd name="T6" fmla="*/ 58 w 148"/>
                  <a:gd name="T7" fmla="*/ 15 h 206"/>
                  <a:gd name="T8" fmla="*/ 68 w 148"/>
                  <a:gd name="T9" fmla="*/ 1 h 206"/>
                  <a:gd name="T10" fmla="*/ 132 w 148"/>
                  <a:gd name="T11" fmla="*/ 129 h 206"/>
                  <a:gd name="T12" fmla="*/ 146 w 148"/>
                  <a:gd name="T13" fmla="*/ 139 h 206"/>
                  <a:gd name="T14" fmla="*/ 143 w 148"/>
                  <a:gd name="T15" fmla="*/ 158 h 206"/>
                  <a:gd name="T16" fmla="*/ 126 w 148"/>
                  <a:gd name="T17" fmla="*/ 161 h 206"/>
                  <a:gd name="T18" fmla="*/ 117 w 148"/>
                  <a:gd name="T19" fmla="*/ 146 h 206"/>
                  <a:gd name="T20" fmla="*/ 132 w 148"/>
                  <a:gd name="T21" fmla="*/ 129 h 206"/>
                  <a:gd name="T22" fmla="*/ 132 w 148"/>
                  <a:gd name="T23" fmla="*/ 86 h 206"/>
                  <a:gd name="T24" fmla="*/ 148 w 148"/>
                  <a:gd name="T25" fmla="*/ 102 h 206"/>
                  <a:gd name="T26" fmla="*/ 138 w 148"/>
                  <a:gd name="T27" fmla="*/ 117 h 206"/>
                  <a:gd name="T28" fmla="*/ 121 w 148"/>
                  <a:gd name="T29" fmla="*/ 114 h 206"/>
                  <a:gd name="T30" fmla="*/ 117 w 148"/>
                  <a:gd name="T31" fmla="*/ 97 h 206"/>
                  <a:gd name="T32" fmla="*/ 132 w 148"/>
                  <a:gd name="T33" fmla="*/ 86 h 206"/>
                  <a:gd name="T34" fmla="*/ 80 w 148"/>
                  <a:gd name="T35" fmla="*/ 88 h 206"/>
                  <a:gd name="T36" fmla="*/ 90 w 148"/>
                  <a:gd name="T37" fmla="*/ 102 h 206"/>
                  <a:gd name="T38" fmla="*/ 73 w 148"/>
                  <a:gd name="T39" fmla="*/ 119 h 206"/>
                  <a:gd name="T40" fmla="*/ 59 w 148"/>
                  <a:gd name="T41" fmla="*/ 109 h 206"/>
                  <a:gd name="T42" fmla="*/ 63 w 148"/>
                  <a:gd name="T43" fmla="*/ 92 h 206"/>
                  <a:gd name="T44" fmla="*/ 73 w 148"/>
                  <a:gd name="T45" fmla="*/ 129 h 206"/>
                  <a:gd name="T46" fmla="*/ 85 w 148"/>
                  <a:gd name="T47" fmla="*/ 134 h 206"/>
                  <a:gd name="T48" fmla="*/ 88 w 148"/>
                  <a:gd name="T49" fmla="*/ 151 h 206"/>
                  <a:gd name="T50" fmla="*/ 73 w 148"/>
                  <a:gd name="T51" fmla="*/ 161 h 206"/>
                  <a:gd name="T52" fmla="*/ 58 w 148"/>
                  <a:gd name="T53" fmla="*/ 146 h 206"/>
                  <a:gd name="T54" fmla="*/ 68 w 148"/>
                  <a:gd name="T55" fmla="*/ 131 h 206"/>
                  <a:gd name="T56" fmla="*/ 15 w 148"/>
                  <a:gd name="T57" fmla="*/ 173 h 206"/>
                  <a:gd name="T58" fmla="*/ 30 w 148"/>
                  <a:gd name="T59" fmla="*/ 184 h 206"/>
                  <a:gd name="T60" fmla="*/ 27 w 148"/>
                  <a:gd name="T61" fmla="*/ 201 h 206"/>
                  <a:gd name="T62" fmla="*/ 10 w 148"/>
                  <a:gd name="T63" fmla="*/ 204 h 206"/>
                  <a:gd name="T64" fmla="*/ 0 w 148"/>
                  <a:gd name="T65" fmla="*/ 189 h 206"/>
                  <a:gd name="T66" fmla="*/ 15 w 148"/>
                  <a:gd name="T67" fmla="*/ 173 h 206"/>
                  <a:gd name="T68" fmla="*/ 15 w 148"/>
                  <a:gd name="T69" fmla="*/ 129 h 206"/>
                  <a:gd name="T70" fmla="*/ 30 w 148"/>
                  <a:gd name="T71" fmla="*/ 146 h 206"/>
                  <a:gd name="T72" fmla="*/ 22 w 148"/>
                  <a:gd name="T73" fmla="*/ 161 h 206"/>
                  <a:gd name="T74" fmla="*/ 5 w 148"/>
                  <a:gd name="T75" fmla="*/ 158 h 206"/>
                  <a:gd name="T76" fmla="*/ 1 w 148"/>
                  <a:gd name="T77" fmla="*/ 139 h 206"/>
                  <a:gd name="T78" fmla="*/ 15 w 148"/>
                  <a:gd name="T79" fmla="*/ 129 h 206"/>
                  <a:gd name="T80" fmla="*/ 22 w 148"/>
                  <a:gd name="T81" fmla="*/ 88 h 206"/>
                  <a:gd name="T82" fmla="*/ 30 w 148"/>
                  <a:gd name="T83" fmla="*/ 102 h 206"/>
                  <a:gd name="T84" fmla="*/ 15 w 148"/>
                  <a:gd name="T85" fmla="*/ 119 h 206"/>
                  <a:gd name="T86" fmla="*/ 1 w 148"/>
                  <a:gd name="T87" fmla="*/ 109 h 206"/>
                  <a:gd name="T88" fmla="*/ 5 w 148"/>
                  <a:gd name="T89" fmla="*/ 92 h 206"/>
                  <a:gd name="T90" fmla="*/ 15 w 148"/>
                  <a:gd name="T91" fmla="*/ 42 h 206"/>
                  <a:gd name="T92" fmla="*/ 27 w 148"/>
                  <a:gd name="T93" fmla="*/ 47 h 206"/>
                  <a:gd name="T94" fmla="*/ 30 w 148"/>
                  <a:gd name="T95" fmla="*/ 66 h 206"/>
                  <a:gd name="T96" fmla="*/ 15 w 148"/>
                  <a:gd name="T97" fmla="*/ 75 h 206"/>
                  <a:gd name="T98" fmla="*/ 0 w 148"/>
                  <a:gd name="T99" fmla="*/ 59 h 206"/>
                  <a:gd name="T100" fmla="*/ 10 w 148"/>
                  <a:gd name="T101" fmla="*/ 4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8" h="206">
                    <a:moveTo>
                      <a:pt x="73" y="0"/>
                    </a:move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32" y="129"/>
                    </a:moveTo>
                    <a:lnTo>
                      <a:pt x="132" y="129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1"/>
                    </a:lnTo>
                    <a:lnTo>
                      <a:pt x="143" y="158"/>
                    </a:lnTo>
                    <a:lnTo>
                      <a:pt x="138" y="161"/>
                    </a:lnTo>
                    <a:lnTo>
                      <a:pt x="132" y="161"/>
                    </a:lnTo>
                    <a:lnTo>
                      <a:pt x="132" y="161"/>
                    </a:lnTo>
                    <a:lnTo>
                      <a:pt x="126" y="161"/>
                    </a:lnTo>
                    <a:lnTo>
                      <a:pt x="121" y="158"/>
                    </a:lnTo>
                    <a:lnTo>
                      <a:pt x="117" y="151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7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2" y="129"/>
                    </a:lnTo>
                    <a:lnTo>
                      <a:pt x="132" y="129"/>
                    </a:lnTo>
                    <a:close/>
                    <a:moveTo>
                      <a:pt x="132" y="86"/>
                    </a:moveTo>
                    <a:lnTo>
                      <a:pt x="132" y="86"/>
                    </a:lnTo>
                    <a:lnTo>
                      <a:pt x="132" y="86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2" y="86"/>
                    </a:lnTo>
                    <a:lnTo>
                      <a:pt x="132" y="86"/>
                    </a:lnTo>
                    <a:close/>
                    <a:moveTo>
                      <a:pt x="73" y="86"/>
                    </a:moveTo>
                    <a:lnTo>
                      <a:pt x="73" y="86"/>
                    </a:lnTo>
                    <a:lnTo>
                      <a:pt x="73" y="86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6"/>
                    </a:lnTo>
                    <a:lnTo>
                      <a:pt x="73" y="86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8" y="139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1"/>
                    </a:lnTo>
                    <a:lnTo>
                      <a:pt x="85" y="158"/>
                    </a:lnTo>
                    <a:lnTo>
                      <a:pt x="80" y="161"/>
                    </a:lnTo>
                    <a:lnTo>
                      <a:pt x="73" y="161"/>
                    </a:lnTo>
                    <a:lnTo>
                      <a:pt x="73" y="161"/>
                    </a:lnTo>
                    <a:lnTo>
                      <a:pt x="68" y="161"/>
                    </a:lnTo>
                    <a:lnTo>
                      <a:pt x="63" y="158"/>
                    </a:lnTo>
                    <a:lnTo>
                      <a:pt x="59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9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lnTo>
                      <a:pt x="15" y="173"/>
                    </a:lnTo>
                    <a:lnTo>
                      <a:pt x="22" y="175"/>
                    </a:lnTo>
                    <a:lnTo>
                      <a:pt x="27" y="178"/>
                    </a:lnTo>
                    <a:lnTo>
                      <a:pt x="30" y="184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30" y="195"/>
                    </a:lnTo>
                    <a:lnTo>
                      <a:pt x="27" y="201"/>
                    </a:lnTo>
                    <a:lnTo>
                      <a:pt x="22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4"/>
                    </a:lnTo>
                    <a:lnTo>
                      <a:pt x="5" y="201"/>
                    </a:lnTo>
                    <a:lnTo>
                      <a:pt x="1" y="195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1" y="184"/>
                    </a:lnTo>
                    <a:lnTo>
                      <a:pt x="5" y="178"/>
                    </a:lnTo>
                    <a:lnTo>
                      <a:pt x="10" y="175"/>
                    </a:lnTo>
                    <a:lnTo>
                      <a:pt x="15" y="173"/>
                    </a:lnTo>
                    <a:lnTo>
                      <a:pt x="15" y="173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2" y="131"/>
                    </a:lnTo>
                    <a:lnTo>
                      <a:pt x="27" y="134"/>
                    </a:lnTo>
                    <a:lnTo>
                      <a:pt x="30" y="139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30" y="151"/>
                    </a:lnTo>
                    <a:lnTo>
                      <a:pt x="27" y="158"/>
                    </a:lnTo>
                    <a:lnTo>
                      <a:pt x="22" y="161"/>
                    </a:lnTo>
                    <a:lnTo>
                      <a:pt x="15" y="161"/>
                    </a:lnTo>
                    <a:lnTo>
                      <a:pt x="15" y="161"/>
                    </a:lnTo>
                    <a:lnTo>
                      <a:pt x="10" y="161"/>
                    </a:lnTo>
                    <a:lnTo>
                      <a:pt x="5" y="158"/>
                    </a:lnTo>
                    <a:lnTo>
                      <a:pt x="1" y="151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1" y="139"/>
                    </a:lnTo>
                    <a:lnTo>
                      <a:pt x="5" y="134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15" y="86"/>
                    </a:moveTo>
                    <a:lnTo>
                      <a:pt x="15" y="86"/>
                    </a:lnTo>
                    <a:lnTo>
                      <a:pt x="15" y="86"/>
                    </a:lnTo>
                    <a:lnTo>
                      <a:pt x="22" y="88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8"/>
                    </a:lnTo>
                    <a:lnTo>
                      <a:pt x="15" y="86"/>
                    </a:lnTo>
                    <a:lnTo>
                      <a:pt x="15" y="86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2" y="44"/>
                    </a:lnTo>
                    <a:lnTo>
                      <a:pt x="27" y="47"/>
                    </a:lnTo>
                    <a:lnTo>
                      <a:pt x="30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66"/>
                    </a:lnTo>
                    <a:lnTo>
                      <a:pt x="27" y="71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1"/>
                    </a:lnTo>
                    <a:lnTo>
                      <a:pt x="1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5" y="47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20"/>
              <p:cNvSpPr>
                <a:spLocks noEditPoints="1"/>
              </p:cNvSpPr>
              <p:nvPr/>
            </p:nvSpPr>
            <p:spPr bwMode="auto">
              <a:xfrm>
                <a:off x="6149975" y="2154238"/>
                <a:ext cx="115888" cy="58738"/>
              </a:xfrm>
              <a:custGeom>
                <a:avLst/>
                <a:gdLst>
                  <a:gd name="T0" fmla="*/ 16 w 147"/>
                  <a:gd name="T1" fmla="*/ 0 h 75"/>
                  <a:gd name="T2" fmla="*/ 26 w 147"/>
                  <a:gd name="T3" fmla="*/ 5 h 75"/>
                  <a:gd name="T4" fmla="*/ 31 w 147"/>
                  <a:gd name="T5" fmla="*/ 15 h 75"/>
                  <a:gd name="T6" fmla="*/ 29 w 147"/>
                  <a:gd name="T7" fmla="*/ 22 h 75"/>
                  <a:gd name="T8" fmla="*/ 21 w 147"/>
                  <a:gd name="T9" fmla="*/ 30 h 75"/>
                  <a:gd name="T10" fmla="*/ 16 w 147"/>
                  <a:gd name="T11" fmla="*/ 32 h 75"/>
                  <a:gd name="T12" fmla="*/ 4 w 147"/>
                  <a:gd name="T13" fmla="*/ 27 h 75"/>
                  <a:gd name="T14" fmla="*/ 0 w 147"/>
                  <a:gd name="T15" fmla="*/ 15 h 75"/>
                  <a:gd name="T16" fmla="*/ 0 w 147"/>
                  <a:gd name="T17" fmla="*/ 10 h 75"/>
                  <a:gd name="T18" fmla="*/ 9 w 147"/>
                  <a:gd name="T19" fmla="*/ 1 h 75"/>
                  <a:gd name="T20" fmla="*/ 16 w 147"/>
                  <a:gd name="T21" fmla="*/ 0 h 75"/>
                  <a:gd name="T22" fmla="*/ 74 w 147"/>
                  <a:gd name="T23" fmla="*/ 0 h 75"/>
                  <a:gd name="T24" fmla="*/ 79 w 147"/>
                  <a:gd name="T25" fmla="*/ 1 h 75"/>
                  <a:gd name="T26" fmla="*/ 87 w 147"/>
                  <a:gd name="T27" fmla="*/ 10 h 75"/>
                  <a:gd name="T28" fmla="*/ 89 w 147"/>
                  <a:gd name="T29" fmla="*/ 15 h 75"/>
                  <a:gd name="T30" fmla="*/ 84 w 147"/>
                  <a:gd name="T31" fmla="*/ 27 h 75"/>
                  <a:gd name="T32" fmla="*/ 74 w 147"/>
                  <a:gd name="T33" fmla="*/ 32 h 75"/>
                  <a:gd name="T34" fmla="*/ 67 w 147"/>
                  <a:gd name="T35" fmla="*/ 30 h 75"/>
                  <a:gd name="T36" fmla="*/ 60 w 147"/>
                  <a:gd name="T37" fmla="*/ 22 h 75"/>
                  <a:gd name="T38" fmla="*/ 58 w 147"/>
                  <a:gd name="T39" fmla="*/ 15 h 75"/>
                  <a:gd name="T40" fmla="*/ 63 w 147"/>
                  <a:gd name="T41" fmla="*/ 5 h 75"/>
                  <a:gd name="T42" fmla="*/ 74 w 147"/>
                  <a:gd name="T43" fmla="*/ 0 h 75"/>
                  <a:gd name="T44" fmla="*/ 131 w 147"/>
                  <a:gd name="T45" fmla="*/ 42 h 75"/>
                  <a:gd name="T46" fmla="*/ 131 w 147"/>
                  <a:gd name="T47" fmla="*/ 42 h 75"/>
                  <a:gd name="T48" fmla="*/ 143 w 147"/>
                  <a:gd name="T49" fmla="*/ 47 h 75"/>
                  <a:gd name="T50" fmla="*/ 147 w 147"/>
                  <a:gd name="T51" fmla="*/ 59 h 75"/>
                  <a:gd name="T52" fmla="*/ 147 w 147"/>
                  <a:gd name="T53" fmla="*/ 66 h 75"/>
                  <a:gd name="T54" fmla="*/ 138 w 147"/>
                  <a:gd name="T55" fmla="*/ 75 h 75"/>
                  <a:gd name="T56" fmla="*/ 131 w 147"/>
                  <a:gd name="T57" fmla="*/ 75 h 75"/>
                  <a:gd name="T58" fmla="*/ 121 w 147"/>
                  <a:gd name="T59" fmla="*/ 71 h 75"/>
                  <a:gd name="T60" fmla="*/ 116 w 147"/>
                  <a:gd name="T61" fmla="*/ 59 h 75"/>
                  <a:gd name="T62" fmla="*/ 118 w 147"/>
                  <a:gd name="T63" fmla="*/ 52 h 75"/>
                  <a:gd name="T64" fmla="*/ 126 w 147"/>
                  <a:gd name="T65" fmla="*/ 44 h 75"/>
                  <a:gd name="T66" fmla="*/ 131 w 147"/>
                  <a:gd name="T67" fmla="*/ 42 h 75"/>
                  <a:gd name="T68" fmla="*/ 131 w 147"/>
                  <a:gd name="T69" fmla="*/ 0 h 75"/>
                  <a:gd name="T70" fmla="*/ 138 w 147"/>
                  <a:gd name="T71" fmla="*/ 1 h 75"/>
                  <a:gd name="T72" fmla="*/ 147 w 147"/>
                  <a:gd name="T73" fmla="*/ 10 h 75"/>
                  <a:gd name="T74" fmla="*/ 147 w 147"/>
                  <a:gd name="T75" fmla="*/ 15 h 75"/>
                  <a:gd name="T76" fmla="*/ 143 w 147"/>
                  <a:gd name="T77" fmla="*/ 27 h 75"/>
                  <a:gd name="T78" fmla="*/ 131 w 147"/>
                  <a:gd name="T79" fmla="*/ 32 h 75"/>
                  <a:gd name="T80" fmla="*/ 126 w 147"/>
                  <a:gd name="T81" fmla="*/ 30 h 75"/>
                  <a:gd name="T82" fmla="*/ 118 w 147"/>
                  <a:gd name="T83" fmla="*/ 22 h 75"/>
                  <a:gd name="T84" fmla="*/ 116 w 147"/>
                  <a:gd name="T85" fmla="*/ 15 h 75"/>
                  <a:gd name="T86" fmla="*/ 121 w 147"/>
                  <a:gd name="T87" fmla="*/ 5 h 75"/>
                  <a:gd name="T88" fmla="*/ 131 w 147"/>
                  <a:gd name="T8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7" h="75">
                    <a:moveTo>
                      <a:pt x="16" y="0"/>
                    </a:moveTo>
                    <a:lnTo>
                      <a:pt x="16" y="0"/>
                    </a:lnTo>
                    <a:lnTo>
                      <a:pt x="21" y="1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74" y="0"/>
                    </a:moveTo>
                    <a:lnTo>
                      <a:pt x="74" y="0"/>
                    </a:lnTo>
                    <a:lnTo>
                      <a:pt x="74" y="0"/>
                    </a:lnTo>
                    <a:lnTo>
                      <a:pt x="79" y="1"/>
                    </a:lnTo>
                    <a:lnTo>
                      <a:pt x="84" y="5"/>
                    </a:lnTo>
                    <a:lnTo>
                      <a:pt x="87" y="10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7" y="22"/>
                    </a:lnTo>
                    <a:lnTo>
                      <a:pt x="84" y="27"/>
                    </a:lnTo>
                    <a:lnTo>
                      <a:pt x="79" y="30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67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7" y="1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2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2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1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1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1"/>
              <p:cNvSpPr>
                <a:spLocks noEditPoints="1"/>
              </p:cNvSpPr>
              <p:nvPr/>
            </p:nvSpPr>
            <p:spPr bwMode="auto">
              <a:xfrm>
                <a:off x="5362575" y="2049463"/>
                <a:ext cx="255588" cy="301625"/>
              </a:xfrm>
              <a:custGeom>
                <a:avLst/>
                <a:gdLst>
                  <a:gd name="T0" fmla="*/ 15 w 322"/>
                  <a:gd name="T1" fmla="*/ 207 h 380"/>
                  <a:gd name="T2" fmla="*/ 15 w 322"/>
                  <a:gd name="T3" fmla="*/ 174 h 380"/>
                  <a:gd name="T4" fmla="*/ 138 w 322"/>
                  <a:gd name="T5" fmla="*/ 379 h 380"/>
                  <a:gd name="T6" fmla="*/ 131 w 322"/>
                  <a:gd name="T7" fmla="*/ 348 h 380"/>
                  <a:gd name="T8" fmla="*/ 84 w 322"/>
                  <a:gd name="T9" fmla="*/ 375 h 380"/>
                  <a:gd name="T10" fmla="*/ 67 w 322"/>
                  <a:gd name="T11" fmla="*/ 350 h 380"/>
                  <a:gd name="T12" fmla="*/ 262 w 322"/>
                  <a:gd name="T13" fmla="*/ 327 h 380"/>
                  <a:gd name="T14" fmla="*/ 237 w 322"/>
                  <a:gd name="T15" fmla="*/ 310 h 380"/>
                  <a:gd name="T16" fmla="*/ 206 w 322"/>
                  <a:gd name="T17" fmla="*/ 321 h 380"/>
                  <a:gd name="T18" fmla="*/ 176 w 322"/>
                  <a:gd name="T19" fmla="*/ 316 h 380"/>
                  <a:gd name="T20" fmla="*/ 147 w 322"/>
                  <a:gd name="T21" fmla="*/ 321 h 380"/>
                  <a:gd name="T22" fmla="*/ 116 w 322"/>
                  <a:gd name="T23" fmla="*/ 321 h 380"/>
                  <a:gd name="T24" fmla="*/ 87 w 322"/>
                  <a:gd name="T25" fmla="*/ 316 h 380"/>
                  <a:gd name="T26" fmla="*/ 58 w 322"/>
                  <a:gd name="T27" fmla="*/ 321 h 380"/>
                  <a:gd name="T28" fmla="*/ 317 w 322"/>
                  <a:gd name="T29" fmla="*/ 266 h 380"/>
                  <a:gd name="T30" fmla="*/ 293 w 322"/>
                  <a:gd name="T31" fmla="*/ 283 h 380"/>
                  <a:gd name="T32" fmla="*/ 254 w 322"/>
                  <a:gd name="T33" fmla="*/ 263 h 380"/>
                  <a:gd name="T34" fmla="*/ 237 w 322"/>
                  <a:gd name="T35" fmla="*/ 290 h 380"/>
                  <a:gd name="T36" fmla="*/ 189 w 322"/>
                  <a:gd name="T37" fmla="*/ 261 h 380"/>
                  <a:gd name="T38" fmla="*/ 184 w 322"/>
                  <a:gd name="T39" fmla="*/ 293 h 380"/>
                  <a:gd name="T40" fmla="*/ 131 w 322"/>
                  <a:gd name="T41" fmla="*/ 261 h 380"/>
                  <a:gd name="T42" fmla="*/ 131 w 322"/>
                  <a:gd name="T43" fmla="*/ 293 h 380"/>
                  <a:gd name="T44" fmla="*/ 73 w 322"/>
                  <a:gd name="T45" fmla="*/ 261 h 380"/>
                  <a:gd name="T46" fmla="*/ 73 w 322"/>
                  <a:gd name="T47" fmla="*/ 293 h 380"/>
                  <a:gd name="T48" fmla="*/ 73 w 322"/>
                  <a:gd name="T49" fmla="*/ 261 h 380"/>
                  <a:gd name="T50" fmla="*/ 254 w 322"/>
                  <a:gd name="T51" fmla="*/ 249 h 380"/>
                  <a:gd name="T52" fmla="*/ 249 w 322"/>
                  <a:gd name="T53" fmla="*/ 218 h 380"/>
                  <a:gd name="T54" fmla="*/ 201 w 322"/>
                  <a:gd name="T55" fmla="*/ 246 h 380"/>
                  <a:gd name="T56" fmla="*/ 184 w 322"/>
                  <a:gd name="T57" fmla="*/ 220 h 380"/>
                  <a:gd name="T58" fmla="*/ 147 w 322"/>
                  <a:gd name="T59" fmla="*/ 241 h 380"/>
                  <a:gd name="T60" fmla="*/ 121 w 322"/>
                  <a:gd name="T61" fmla="*/ 224 h 380"/>
                  <a:gd name="T62" fmla="*/ 206 w 322"/>
                  <a:gd name="T63" fmla="*/ 191 h 380"/>
                  <a:gd name="T64" fmla="*/ 176 w 322"/>
                  <a:gd name="T65" fmla="*/ 184 h 380"/>
                  <a:gd name="T66" fmla="*/ 147 w 322"/>
                  <a:gd name="T67" fmla="*/ 191 h 380"/>
                  <a:gd name="T68" fmla="*/ 116 w 322"/>
                  <a:gd name="T69" fmla="*/ 191 h 380"/>
                  <a:gd name="T70" fmla="*/ 205 w 322"/>
                  <a:gd name="T71" fmla="*/ 142 h 380"/>
                  <a:gd name="T72" fmla="*/ 174 w 322"/>
                  <a:gd name="T73" fmla="*/ 147 h 380"/>
                  <a:gd name="T74" fmla="*/ 143 w 322"/>
                  <a:gd name="T75" fmla="*/ 137 h 380"/>
                  <a:gd name="T76" fmla="*/ 118 w 322"/>
                  <a:gd name="T77" fmla="*/ 154 h 380"/>
                  <a:gd name="T78" fmla="*/ 78 w 322"/>
                  <a:gd name="T79" fmla="*/ 133 h 380"/>
                  <a:gd name="T80" fmla="*/ 63 w 322"/>
                  <a:gd name="T81" fmla="*/ 159 h 380"/>
                  <a:gd name="T82" fmla="*/ 131 w 322"/>
                  <a:gd name="T83" fmla="*/ 87 h 380"/>
                  <a:gd name="T84" fmla="*/ 126 w 322"/>
                  <a:gd name="T85" fmla="*/ 120 h 380"/>
                  <a:gd name="T86" fmla="*/ 73 w 322"/>
                  <a:gd name="T87" fmla="*/ 87 h 380"/>
                  <a:gd name="T88" fmla="*/ 73 w 322"/>
                  <a:gd name="T89" fmla="*/ 120 h 380"/>
                  <a:gd name="T90" fmla="*/ 189 w 322"/>
                  <a:gd name="T91" fmla="*/ 45 h 380"/>
                  <a:gd name="T92" fmla="*/ 189 w 322"/>
                  <a:gd name="T93" fmla="*/ 77 h 380"/>
                  <a:gd name="T94" fmla="*/ 189 w 322"/>
                  <a:gd name="T95" fmla="*/ 45 h 380"/>
                  <a:gd name="T96" fmla="*/ 138 w 322"/>
                  <a:gd name="T97" fmla="*/ 75 h 380"/>
                  <a:gd name="T98" fmla="*/ 131 w 322"/>
                  <a:gd name="T99" fmla="*/ 45 h 380"/>
                  <a:gd name="T100" fmla="*/ 84 w 322"/>
                  <a:gd name="T101" fmla="*/ 72 h 380"/>
                  <a:gd name="T102" fmla="*/ 67 w 322"/>
                  <a:gd name="T103" fmla="*/ 46 h 380"/>
                  <a:gd name="T104" fmla="*/ 147 w 322"/>
                  <a:gd name="T105" fmla="*/ 24 h 380"/>
                  <a:gd name="T106" fmla="*/ 121 w 322"/>
                  <a:gd name="T107" fmla="*/ 6 h 380"/>
                  <a:gd name="T108" fmla="*/ 89 w 322"/>
                  <a:gd name="T109" fmla="*/ 17 h 380"/>
                  <a:gd name="T110" fmla="*/ 60 w 322"/>
                  <a:gd name="T111" fmla="*/ 11 h 380"/>
                  <a:gd name="T112" fmla="*/ 31 w 322"/>
                  <a:gd name="T113" fmla="*/ 147 h 380"/>
                  <a:gd name="T114" fmla="*/ 0 w 322"/>
                  <a:gd name="T115" fmla="*/ 147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2" h="380">
                    <a:moveTo>
                      <a:pt x="15" y="174"/>
                    </a:moveTo>
                    <a:lnTo>
                      <a:pt x="15" y="174"/>
                    </a:lnTo>
                    <a:lnTo>
                      <a:pt x="21" y="176"/>
                    </a:lnTo>
                    <a:lnTo>
                      <a:pt x="26" y="179"/>
                    </a:lnTo>
                    <a:lnTo>
                      <a:pt x="29" y="184"/>
                    </a:lnTo>
                    <a:lnTo>
                      <a:pt x="31" y="191"/>
                    </a:lnTo>
                    <a:lnTo>
                      <a:pt x="31" y="191"/>
                    </a:lnTo>
                    <a:lnTo>
                      <a:pt x="29" y="198"/>
                    </a:lnTo>
                    <a:lnTo>
                      <a:pt x="26" y="203"/>
                    </a:lnTo>
                    <a:lnTo>
                      <a:pt x="21" y="207"/>
                    </a:lnTo>
                    <a:lnTo>
                      <a:pt x="15" y="207"/>
                    </a:lnTo>
                    <a:lnTo>
                      <a:pt x="15" y="207"/>
                    </a:lnTo>
                    <a:lnTo>
                      <a:pt x="9" y="207"/>
                    </a:lnTo>
                    <a:lnTo>
                      <a:pt x="4" y="203"/>
                    </a:lnTo>
                    <a:lnTo>
                      <a:pt x="0" y="198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4"/>
                    </a:lnTo>
                    <a:lnTo>
                      <a:pt x="4" y="179"/>
                    </a:lnTo>
                    <a:lnTo>
                      <a:pt x="9" y="176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131" y="348"/>
                    </a:moveTo>
                    <a:lnTo>
                      <a:pt x="131" y="348"/>
                    </a:lnTo>
                    <a:lnTo>
                      <a:pt x="131" y="348"/>
                    </a:lnTo>
                    <a:lnTo>
                      <a:pt x="138" y="350"/>
                    </a:lnTo>
                    <a:lnTo>
                      <a:pt x="143" y="353"/>
                    </a:lnTo>
                    <a:lnTo>
                      <a:pt x="147" y="358"/>
                    </a:lnTo>
                    <a:lnTo>
                      <a:pt x="147" y="365"/>
                    </a:lnTo>
                    <a:lnTo>
                      <a:pt x="147" y="365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9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9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6" y="365"/>
                    </a:lnTo>
                    <a:lnTo>
                      <a:pt x="116" y="365"/>
                    </a:lnTo>
                    <a:lnTo>
                      <a:pt x="118" y="358"/>
                    </a:lnTo>
                    <a:lnTo>
                      <a:pt x="121" y="353"/>
                    </a:lnTo>
                    <a:lnTo>
                      <a:pt x="126" y="350"/>
                    </a:lnTo>
                    <a:lnTo>
                      <a:pt x="131" y="348"/>
                    </a:lnTo>
                    <a:lnTo>
                      <a:pt x="131" y="348"/>
                    </a:lnTo>
                    <a:close/>
                    <a:moveTo>
                      <a:pt x="73" y="348"/>
                    </a:moveTo>
                    <a:lnTo>
                      <a:pt x="73" y="348"/>
                    </a:lnTo>
                    <a:lnTo>
                      <a:pt x="73" y="348"/>
                    </a:lnTo>
                    <a:lnTo>
                      <a:pt x="78" y="350"/>
                    </a:lnTo>
                    <a:lnTo>
                      <a:pt x="84" y="353"/>
                    </a:lnTo>
                    <a:lnTo>
                      <a:pt x="87" y="358"/>
                    </a:lnTo>
                    <a:lnTo>
                      <a:pt x="89" y="365"/>
                    </a:lnTo>
                    <a:lnTo>
                      <a:pt x="89" y="365"/>
                    </a:lnTo>
                    <a:lnTo>
                      <a:pt x="87" y="370"/>
                    </a:lnTo>
                    <a:lnTo>
                      <a:pt x="84" y="375"/>
                    </a:lnTo>
                    <a:lnTo>
                      <a:pt x="78" y="379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7" y="379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58" y="365"/>
                    </a:lnTo>
                    <a:lnTo>
                      <a:pt x="58" y="365"/>
                    </a:lnTo>
                    <a:lnTo>
                      <a:pt x="60" y="358"/>
                    </a:lnTo>
                    <a:lnTo>
                      <a:pt x="63" y="353"/>
                    </a:lnTo>
                    <a:lnTo>
                      <a:pt x="67" y="350"/>
                    </a:lnTo>
                    <a:lnTo>
                      <a:pt x="73" y="348"/>
                    </a:lnTo>
                    <a:lnTo>
                      <a:pt x="73" y="348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4" y="307"/>
                    </a:lnTo>
                    <a:lnTo>
                      <a:pt x="259" y="310"/>
                    </a:lnTo>
                    <a:lnTo>
                      <a:pt x="262" y="316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2" y="327"/>
                    </a:lnTo>
                    <a:lnTo>
                      <a:pt x="259" y="333"/>
                    </a:lnTo>
                    <a:lnTo>
                      <a:pt x="254" y="336"/>
                    </a:lnTo>
                    <a:lnTo>
                      <a:pt x="249" y="338"/>
                    </a:lnTo>
                    <a:lnTo>
                      <a:pt x="249" y="338"/>
                    </a:lnTo>
                    <a:lnTo>
                      <a:pt x="242" y="336"/>
                    </a:lnTo>
                    <a:lnTo>
                      <a:pt x="237" y="333"/>
                    </a:lnTo>
                    <a:lnTo>
                      <a:pt x="233" y="327"/>
                    </a:lnTo>
                    <a:lnTo>
                      <a:pt x="233" y="321"/>
                    </a:lnTo>
                    <a:lnTo>
                      <a:pt x="233" y="321"/>
                    </a:lnTo>
                    <a:lnTo>
                      <a:pt x="233" y="316"/>
                    </a:lnTo>
                    <a:lnTo>
                      <a:pt x="237" y="310"/>
                    </a:lnTo>
                    <a:lnTo>
                      <a:pt x="242" y="307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189" y="305"/>
                    </a:moveTo>
                    <a:lnTo>
                      <a:pt x="189" y="305"/>
                    </a:lnTo>
                    <a:lnTo>
                      <a:pt x="189" y="305"/>
                    </a:lnTo>
                    <a:lnTo>
                      <a:pt x="196" y="307"/>
                    </a:lnTo>
                    <a:lnTo>
                      <a:pt x="201" y="310"/>
                    </a:lnTo>
                    <a:lnTo>
                      <a:pt x="205" y="316"/>
                    </a:lnTo>
                    <a:lnTo>
                      <a:pt x="206" y="321"/>
                    </a:lnTo>
                    <a:lnTo>
                      <a:pt x="206" y="321"/>
                    </a:lnTo>
                    <a:lnTo>
                      <a:pt x="205" y="327"/>
                    </a:lnTo>
                    <a:lnTo>
                      <a:pt x="201" y="333"/>
                    </a:lnTo>
                    <a:lnTo>
                      <a:pt x="196" y="336"/>
                    </a:lnTo>
                    <a:lnTo>
                      <a:pt x="189" y="338"/>
                    </a:lnTo>
                    <a:lnTo>
                      <a:pt x="189" y="338"/>
                    </a:lnTo>
                    <a:lnTo>
                      <a:pt x="184" y="336"/>
                    </a:lnTo>
                    <a:lnTo>
                      <a:pt x="179" y="333"/>
                    </a:lnTo>
                    <a:lnTo>
                      <a:pt x="176" y="327"/>
                    </a:lnTo>
                    <a:lnTo>
                      <a:pt x="174" y="321"/>
                    </a:lnTo>
                    <a:lnTo>
                      <a:pt x="174" y="321"/>
                    </a:lnTo>
                    <a:lnTo>
                      <a:pt x="176" y="316"/>
                    </a:lnTo>
                    <a:lnTo>
                      <a:pt x="179" y="310"/>
                    </a:lnTo>
                    <a:lnTo>
                      <a:pt x="184" y="307"/>
                    </a:lnTo>
                    <a:lnTo>
                      <a:pt x="189" y="305"/>
                    </a:lnTo>
                    <a:lnTo>
                      <a:pt x="189" y="305"/>
                    </a:lnTo>
                    <a:close/>
                    <a:moveTo>
                      <a:pt x="131" y="305"/>
                    </a:moveTo>
                    <a:lnTo>
                      <a:pt x="131" y="305"/>
                    </a:lnTo>
                    <a:lnTo>
                      <a:pt x="131" y="305"/>
                    </a:lnTo>
                    <a:lnTo>
                      <a:pt x="138" y="307"/>
                    </a:lnTo>
                    <a:lnTo>
                      <a:pt x="143" y="310"/>
                    </a:lnTo>
                    <a:lnTo>
                      <a:pt x="147" y="316"/>
                    </a:lnTo>
                    <a:lnTo>
                      <a:pt x="147" y="321"/>
                    </a:lnTo>
                    <a:lnTo>
                      <a:pt x="147" y="321"/>
                    </a:lnTo>
                    <a:lnTo>
                      <a:pt x="147" y="327"/>
                    </a:lnTo>
                    <a:lnTo>
                      <a:pt x="143" y="333"/>
                    </a:lnTo>
                    <a:lnTo>
                      <a:pt x="138" y="336"/>
                    </a:lnTo>
                    <a:lnTo>
                      <a:pt x="131" y="338"/>
                    </a:lnTo>
                    <a:lnTo>
                      <a:pt x="131" y="338"/>
                    </a:lnTo>
                    <a:lnTo>
                      <a:pt x="126" y="336"/>
                    </a:lnTo>
                    <a:lnTo>
                      <a:pt x="121" y="333"/>
                    </a:lnTo>
                    <a:lnTo>
                      <a:pt x="118" y="327"/>
                    </a:lnTo>
                    <a:lnTo>
                      <a:pt x="116" y="321"/>
                    </a:lnTo>
                    <a:lnTo>
                      <a:pt x="116" y="321"/>
                    </a:lnTo>
                    <a:lnTo>
                      <a:pt x="118" y="316"/>
                    </a:lnTo>
                    <a:lnTo>
                      <a:pt x="121" y="310"/>
                    </a:lnTo>
                    <a:lnTo>
                      <a:pt x="126" y="307"/>
                    </a:lnTo>
                    <a:lnTo>
                      <a:pt x="131" y="305"/>
                    </a:lnTo>
                    <a:lnTo>
                      <a:pt x="131" y="305"/>
                    </a:lnTo>
                    <a:close/>
                    <a:moveTo>
                      <a:pt x="73" y="305"/>
                    </a:moveTo>
                    <a:lnTo>
                      <a:pt x="73" y="305"/>
                    </a:lnTo>
                    <a:lnTo>
                      <a:pt x="73" y="305"/>
                    </a:lnTo>
                    <a:lnTo>
                      <a:pt x="78" y="307"/>
                    </a:lnTo>
                    <a:lnTo>
                      <a:pt x="84" y="310"/>
                    </a:lnTo>
                    <a:lnTo>
                      <a:pt x="87" y="316"/>
                    </a:lnTo>
                    <a:lnTo>
                      <a:pt x="89" y="321"/>
                    </a:lnTo>
                    <a:lnTo>
                      <a:pt x="89" y="321"/>
                    </a:lnTo>
                    <a:lnTo>
                      <a:pt x="87" y="327"/>
                    </a:lnTo>
                    <a:lnTo>
                      <a:pt x="84" y="333"/>
                    </a:lnTo>
                    <a:lnTo>
                      <a:pt x="78" y="336"/>
                    </a:lnTo>
                    <a:lnTo>
                      <a:pt x="73" y="338"/>
                    </a:lnTo>
                    <a:lnTo>
                      <a:pt x="73" y="338"/>
                    </a:lnTo>
                    <a:lnTo>
                      <a:pt x="67" y="336"/>
                    </a:lnTo>
                    <a:lnTo>
                      <a:pt x="63" y="333"/>
                    </a:lnTo>
                    <a:lnTo>
                      <a:pt x="60" y="327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60" y="316"/>
                    </a:lnTo>
                    <a:lnTo>
                      <a:pt x="63" y="310"/>
                    </a:lnTo>
                    <a:lnTo>
                      <a:pt x="67" y="307"/>
                    </a:lnTo>
                    <a:lnTo>
                      <a:pt x="73" y="305"/>
                    </a:lnTo>
                    <a:lnTo>
                      <a:pt x="73" y="305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2" y="263"/>
                    </a:lnTo>
                    <a:lnTo>
                      <a:pt x="317" y="266"/>
                    </a:lnTo>
                    <a:lnTo>
                      <a:pt x="320" y="271"/>
                    </a:lnTo>
                    <a:lnTo>
                      <a:pt x="322" y="278"/>
                    </a:lnTo>
                    <a:lnTo>
                      <a:pt x="322" y="278"/>
                    </a:lnTo>
                    <a:lnTo>
                      <a:pt x="320" y="283"/>
                    </a:lnTo>
                    <a:lnTo>
                      <a:pt x="317" y="290"/>
                    </a:lnTo>
                    <a:lnTo>
                      <a:pt x="312" y="293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3"/>
                    </a:lnTo>
                    <a:lnTo>
                      <a:pt x="295" y="290"/>
                    </a:lnTo>
                    <a:lnTo>
                      <a:pt x="293" y="283"/>
                    </a:lnTo>
                    <a:lnTo>
                      <a:pt x="291" y="278"/>
                    </a:lnTo>
                    <a:lnTo>
                      <a:pt x="291" y="278"/>
                    </a:lnTo>
                    <a:lnTo>
                      <a:pt x="293" y="271"/>
                    </a:lnTo>
                    <a:lnTo>
                      <a:pt x="295" y="266"/>
                    </a:lnTo>
                    <a:lnTo>
                      <a:pt x="300" y="263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3"/>
                    </a:lnTo>
                    <a:lnTo>
                      <a:pt x="259" y="266"/>
                    </a:lnTo>
                    <a:lnTo>
                      <a:pt x="262" y="271"/>
                    </a:lnTo>
                    <a:lnTo>
                      <a:pt x="264" y="278"/>
                    </a:lnTo>
                    <a:lnTo>
                      <a:pt x="264" y="278"/>
                    </a:lnTo>
                    <a:lnTo>
                      <a:pt x="262" y="283"/>
                    </a:lnTo>
                    <a:lnTo>
                      <a:pt x="259" y="290"/>
                    </a:lnTo>
                    <a:lnTo>
                      <a:pt x="254" y="293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3"/>
                    </a:lnTo>
                    <a:lnTo>
                      <a:pt x="237" y="290"/>
                    </a:lnTo>
                    <a:lnTo>
                      <a:pt x="233" y="283"/>
                    </a:lnTo>
                    <a:lnTo>
                      <a:pt x="233" y="278"/>
                    </a:lnTo>
                    <a:lnTo>
                      <a:pt x="233" y="278"/>
                    </a:lnTo>
                    <a:lnTo>
                      <a:pt x="233" y="271"/>
                    </a:lnTo>
                    <a:lnTo>
                      <a:pt x="237" y="266"/>
                    </a:lnTo>
                    <a:lnTo>
                      <a:pt x="242" y="263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3"/>
                    </a:lnTo>
                    <a:lnTo>
                      <a:pt x="201" y="266"/>
                    </a:lnTo>
                    <a:lnTo>
                      <a:pt x="205" y="271"/>
                    </a:lnTo>
                    <a:lnTo>
                      <a:pt x="206" y="278"/>
                    </a:lnTo>
                    <a:lnTo>
                      <a:pt x="206" y="278"/>
                    </a:lnTo>
                    <a:lnTo>
                      <a:pt x="205" y="283"/>
                    </a:lnTo>
                    <a:lnTo>
                      <a:pt x="201" y="290"/>
                    </a:lnTo>
                    <a:lnTo>
                      <a:pt x="196" y="293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3"/>
                    </a:lnTo>
                    <a:lnTo>
                      <a:pt x="179" y="290"/>
                    </a:lnTo>
                    <a:lnTo>
                      <a:pt x="176" y="283"/>
                    </a:lnTo>
                    <a:lnTo>
                      <a:pt x="174" y="278"/>
                    </a:lnTo>
                    <a:lnTo>
                      <a:pt x="174" y="278"/>
                    </a:lnTo>
                    <a:lnTo>
                      <a:pt x="176" y="271"/>
                    </a:lnTo>
                    <a:lnTo>
                      <a:pt x="179" y="266"/>
                    </a:lnTo>
                    <a:lnTo>
                      <a:pt x="184" y="263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3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7" y="278"/>
                    </a:lnTo>
                    <a:lnTo>
                      <a:pt x="147" y="278"/>
                    </a:lnTo>
                    <a:lnTo>
                      <a:pt x="147" y="283"/>
                    </a:lnTo>
                    <a:lnTo>
                      <a:pt x="143" y="290"/>
                    </a:lnTo>
                    <a:lnTo>
                      <a:pt x="138" y="293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3"/>
                    </a:lnTo>
                    <a:lnTo>
                      <a:pt x="121" y="290"/>
                    </a:lnTo>
                    <a:lnTo>
                      <a:pt x="118" y="283"/>
                    </a:lnTo>
                    <a:lnTo>
                      <a:pt x="116" y="278"/>
                    </a:lnTo>
                    <a:lnTo>
                      <a:pt x="116" y="278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3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78" y="263"/>
                    </a:lnTo>
                    <a:lnTo>
                      <a:pt x="84" y="266"/>
                    </a:lnTo>
                    <a:lnTo>
                      <a:pt x="87" y="271"/>
                    </a:lnTo>
                    <a:lnTo>
                      <a:pt x="89" y="278"/>
                    </a:lnTo>
                    <a:lnTo>
                      <a:pt x="89" y="278"/>
                    </a:lnTo>
                    <a:lnTo>
                      <a:pt x="87" y="283"/>
                    </a:lnTo>
                    <a:lnTo>
                      <a:pt x="84" y="290"/>
                    </a:lnTo>
                    <a:lnTo>
                      <a:pt x="78" y="293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7" y="293"/>
                    </a:lnTo>
                    <a:lnTo>
                      <a:pt x="63" y="290"/>
                    </a:lnTo>
                    <a:lnTo>
                      <a:pt x="60" y="283"/>
                    </a:lnTo>
                    <a:lnTo>
                      <a:pt x="58" y="278"/>
                    </a:lnTo>
                    <a:lnTo>
                      <a:pt x="58" y="278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7" y="263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4" y="220"/>
                    </a:lnTo>
                    <a:lnTo>
                      <a:pt x="259" y="224"/>
                    </a:lnTo>
                    <a:lnTo>
                      <a:pt x="262" y="229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41"/>
                    </a:lnTo>
                    <a:lnTo>
                      <a:pt x="259" y="246"/>
                    </a:lnTo>
                    <a:lnTo>
                      <a:pt x="254" y="249"/>
                    </a:lnTo>
                    <a:lnTo>
                      <a:pt x="249" y="251"/>
                    </a:lnTo>
                    <a:lnTo>
                      <a:pt x="249" y="251"/>
                    </a:lnTo>
                    <a:lnTo>
                      <a:pt x="242" y="249"/>
                    </a:lnTo>
                    <a:lnTo>
                      <a:pt x="237" y="246"/>
                    </a:lnTo>
                    <a:lnTo>
                      <a:pt x="233" y="241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29"/>
                    </a:lnTo>
                    <a:lnTo>
                      <a:pt x="237" y="224"/>
                    </a:lnTo>
                    <a:lnTo>
                      <a:pt x="242" y="220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6" y="220"/>
                    </a:lnTo>
                    <a:lnTo>
                      <a:pt x="201" y="224"/>
                    </a:lnTo>
                    <a:lnTo>
                      <a:pt x="205" y="229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5" y="241"/>
                    </a:lnTo>
                    <a:lnTo>
                      <a:pt x="201" y="246"/>
                    </a:lnTo>
                    <a:lnTo>
                      <a:pt x="196" y="249"/>
                    </a:lnTo>
                    <a:lnTo>
                      <a:pt x="189" y="251"/>
                    </a:lnTo>
                    <a:lnTo>
                      <a:pt x="189" y="251"/>
                    </a:lnTo>
                    <a:lnTo>
                      <a:pt x="184" y="249"/>
                    </a:lnTo>
                    <a:lnTo>
                      <a:pt x="179" y="246"/>
                    </a:lnTo>
                    <a:lnTo>
                      <a:pt x="176" y="241"/>
                    </a:lnTo>
                    <a:lnTo>
                      <a:pt x="174" y="234"/>
                    </a:lnTo>
                    <a:lnTo>
                      <a:pt x="174" y="234"/>
                    </a:lnTo>
                    <a:lnTo>
                      <a:pt x="176" y="229"/>
                    </a:lnTo>
                    <a:lnTo>
                      <a:pt x="179" y="224"/>
                    </a:lnTo>
                    <a:lnTo>
                      <a:pt x="184" y="220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131" y="218"/>
                    </a:moveTo>
                    <a:lnTo>
                      <a:pt x="131" y="218"/>
                    </a:lnTo>
                    <a:lnTo>
                      <a:pt x="131" y="218"/>
                    </a:lnTo>
                    <a:lnTo>
                      <a:pt x="138" y="220"/>
                    </a:lnTo>
                    <a:lnTo>
                      <a:pt x="143" y="224"/>
                    </a:lnTo>
                    <a:lnTo>
                      <a:pt x="147" y="229"/>
                    </a:lnTo>
                    <a:lnTo>
                      <a:pt x="147" y="234"/>
                    </a:lnTo>
                    <a:lnTo>
                      <a:pt x="147" y="234"/>
                    </a:lnTo>
                    <a:lnTo>
                      <a:pt x="147" y="241"/>
                    </a:lnTo>
                    <a:lnTo>
                      <a:pt x="143" y="246"/>
                    </a:lnTo>
                    <a:lnTo>
                      <a:pt x="138" y="249"/>
                    </a:lnTo>
                    <a:lnTo>
                      <a:pt x="131" y="251"/>
                    </a:lnTo>
                    <a:lnTo>
                      <a:pt x="131" y="251"/>
                    </a:lnTo>
                    <a:lnTo>
                      <a:pt x="126" y="249"/>
                    </a:lnTo>
                    <a:lnTo>
                      <a:pt x="121" y="246"/>
                    </a:lnTo>
                    <a:lnTo>
                      <a:pt x="118" y="241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8" y="229"/>
                    </a:lnTo>
                    <a:lnTo>
                      <a:pt x="121" y="224"/>
                    </a:lnTo>
                    <a:lnTo>
                      <a:pt x="126" y="220"/>
                    </a:lnTo>
                    <a:lnTo>
                      <a:pt x="131" y="218"/>
                    </a:lnTo>
                    <a:lnTo>
                      <a:pt x="131" y="218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5" y="198"/>
                    </a:lnTo>
                    <a:lnTo>
                      <a:pt x="201" y="203"/>
                    </a:lnTo>
                    <a:lnTo>
                      <a:pt x="196" y="207"/>
                    </a:lnTo>
                    <a:lnTo>
                      <a:pt x="189" y="207"/>
                    </a:lnTo>
                    <a:lnTo>
                      <a:pt x="189" y="207"/>
                    </a:lnTo>
                    <a:lnTo>
                      <a:pt x="184" y="207"/>
                    </a:lnTo>
                    <a:lnTo>
                      <a:pt x="179" y="203"/>
                    </a:lnTo>
                    <a:lnTo>
                      <a:pt x="176" y="198"/>
                    </a:lnTo>
                    <a:lnTo>
                      <a:pt x="174" y="191"/>
                    </a:lnTo>
                    <a:lnTo>
                      <a:pt x="174" y="191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7" y="191"/>
                    </a:lnTo>
                    <a:lnTo>
                      <a:pt x="147" y="191"/>
                    </a:lnTo>
                    <a:lnTo>
                      <a:pt x="147" y="198"/>
                    </a:lnTo>
                    <a:lnTo>
                      <a:pt x="143" y="203"/>
                    </a:lnTo>
                    <a:lnTo>
                      <a:pt x="138" y="207"/>
                    </a:lnTo>
                    <a:lnTo>
                      <a:pt x="131" y="207"/>
                    </a:lnTo>
                    <a:lnTo>
                      <a:pt x="131" y="207"/>
                    </a:lnTo>
                    <a:lnTo>
                      <a:pt x="126" y="207"/>
                    </a:lnTo>
                    <a:lnTo>
                      <a:pt x="121" y="203"/>
                    </a:lnTo>
                    <a:lnTo>
                      <a:pt x="118" y="198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189" y="132"/>
                    </a:moveTo>
                    <a:lnTo>
                      <a:pt x="189" y="132"/>
                    </a:lnTo>
                    <a:lnTo>
                      <a:pt x="189" y="132"/>
                    </a:lnTo>
                    <a:lnTo>
                      <a:pt x="196" y="133"/>
                    </a:lnTo>
                    <a:lnTo>
                      <a:pt x="201" y="137"/>
                    </a:lnTo>
                    <a:lnTo>
                      <a:pt x="205" y="142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5" y="154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89" y="164"/>
                    </a:lnTo>
                    <a:lnTo>
                      <a:pt x="189" y="164"/>
                    </a:lnTo>
                    <a:lnTo>
                      <a:pt x="184" y="162"/>
                    </a:lnTo>
                    <a:lnTo>
                      <a:pt x="179" y="159"/>
                    </a:lnTo>
                    <a:lnTo>
                      <a:pt x="176" y="154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6" y="142"/>
                    </a:lnTo>
                    <a:lnTo>
                      <a:pt x="179" y="137"/>
                    </a:lnTo>
                    <a:lnTo>
                      <a:pt x="184" y="133"/>
                    </a:lnTo>
                    <a:lnTo>
                      <a:pt x="189" y="132"/>
                    </a:lnTo>
                    <a:lnTo>
                      <a:pt x="189" y="132"/>
                    </a:lnTo>
                    <a:close/>
                    <a:moveTo>
                      <a:pt x="131" y="132"/>
                    </a:moveTo>
                    <a:lnTo>
                      <a:pt x="131" y="132"/>
                    </a:lnTo>
                    <a:lnTo>
                      <a:pt x="131" y="132"/>
                    </a:lnTo>
                    <a:lnTo>
                      <a:pt x="138" y="133"/>
                    </a:lnTo>
                    <a:lnTo>
                      <a:pt x="143" y="137"/>
                    </a:lnTo>
                    <a:lnTo>
                      <a:pt x="147" y="142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8" y="154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8" y="142"/>
                    </a:lnTo>
                    <a:lnTo>
                      <a:pt x="121" y="137"/>
                    </a:lnTo>
                    <a:lnTo>
                      <a:pt x="126" y="133"/>
                    </a:lnTo>
                    <a:lnTo>
                      <a:pt x="131" y="132"/>
                    </a:lnTo>
                    <a:lnTo>
                      <a:pt x="131" y="132"/>
                    </a:lnTo>
                    <a:close/>
                    <a:moveTo>
                      <a:pt x="73" y="132"/>
                    </a:moveTo>
                    <a:lnTo>
                      <a:pt x="73" y="132"/>
                    </a:lnTo>
                    <a:lnTo>
                      <a:pt x="73" y="132"/>
                    </a:lnTo>
                    <a:lnTo>
                      <a:pt x="78" y="133"/>
                    </a:lnTo>
                    <a:lnTo>
                      <a:pt x="84" y="137"/>
                    </a:lnTo>
                    <a:lnTo>
                      <a:pt x="87" y="142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7" y="154"/>
                    </a:lnTo>
                    <a:lnTo>
                      <a:pt x="84" y="159"/>
                    </a:lnTo>
                    <a:lnTo>
                      <a:pt x="78" y="162"/>
                    </a:lnTo>
                    <a:lnTo>
                      <a:pt x="73" y="164"/>
                    </a:lnTo>
                    <a:lnTo>
                      <a:pt x="73" y="164"/>
                    </a:lnTo>
                    <a:lnTo>
                      <a:pt x="67" y="162"/>
                    </a:lnTo>
                    <a:lnTo>
                      <a:pt x="63" y="159"/>
                    </a:lnTo>
                    <a:lnTo>
                      <a:pt x="60" y="154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2"/>
                    </a:lnTo>
                    <a:lnTo>
                      <a:pt x="63" y="137"/>
                    </a:lnTo>
                    <a:lnTo>
                      <a:pt x="67" y="133"/>
                    </a:lnTo>
                    <a:lnTo>
                      <a:pt x="73" y="132"/>
                    </a:lnTo>
                    <a:lnTo>
                      <a:pt x="73" y="132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8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11"/>
                    </a:lnTo>
                    <a:lnTo>
                      <a:pt x="143" y="116"/>
                    </a:lnTo>
                    <a:lnTo>
                      <a:pt x="138" y="120"/>
                    </a:lnTo>
                    <a:lnTo>
                      <a:pt x="131" y="120"/>
                    </a:lnTo>
                    <a:lnTo>
                      <a:pt x="131" y="120"/>
                    </a:lnTo>
                    <a:lnTo>
                      <a:pt x="126" y="120"/>
                    </a:lnTo>
                    <a:lnTo>
                      <a:pt x="121" y="116"/>
                    </a:lnTo>
                    <a:lnTo>
                      <a:pt x="118" y="111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8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9"/>
                    </a:lnTo>
                    <a:lnTo>
                      <a:pt x="84" y="92"/>
                    </a:lnTo>
                    <a:lnTo>
                      <a:pt x="87" y="98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7" y="111"/>
                    </a:lnTo>
                    <a:lnTo>
                      <a:pt x="84" y="116"/>
                    </a:lnTo>
                    <a:lnTo>
                      <a:pt x="78" y="120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7" y="120"/>
                    </a:lnTo>
                    <a:lnTo>
                      <a:pt x="63" y="116"/>
                    </a:lnTo>
                    <a:lnTo>
                      <a:pt x="60" y="111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8"/>
                    </a:lnTo>
                    <a:lnTo>
                      <a:pt x="63" y="92"/>
                    </a:lnTo>
                    <a:lnTo>
                      <a:pt x="67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89" y="45"/>
                    </a:moveTo>
                    <a:lnTo>
                      <a:pt x="189" y="45"/>
                    </a:lnTo>
                    <a:lnTo>
                      <a:pt x="189" y="45"/>
                    </a:lnTo>
                    <a:lnTo>
                      <a:pt x="196" y="46"/>
                    </a:lnTo>
                    <a:lnTo>
                      <a:pt x="201" y="50"/>
                    </a:lnTo>
                    <a:lnTo>
                      <a:pt x="205" y="55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5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89" y="77"/>
                    </a:lnTo>
                    <a:lnTo>
                      <a:pt x="189" y="77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6" y="67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6" y="55"/>
                    </a:lnTo>
                    <a:lnTo>
                      <a:pt x="179" y="50"/>
                    </a:lnTo>
                    <a:lnTo>
                      <a:pt x="184" y="46"/>
                    </a:lnTo>
                    <a:lnTo>
                      <a:pt x="189" y="45"/>
                    </a:lnTo>
                    <a:lnTo>
                      <a:pt x="189" y="45"/>
                    </a:lnTo>
                    <a:close/>
                    <a:moveTo>
                      <a:pt x="131" y="45"/>
                    </a:moveTo>
                    <a:lnTo>
                      <a:pt x="131" y="45"/>
                    </a:lnTo>
                    <a:lnTo>
                      <a:pt x="131" y="45"/>
                    </a:lnTo>
                    <a:lnTo>
                      <a:pt x="138" y="46"/>
                    </a:lnTo>
                    <a:lnTo>
                      <a:pt x="143" y="50"/>
                    </a:lnTo>
                    <a:lnTo>
                      <a:pt x="147" y="55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7"/>
                    </a:lnTo>
                    <a:lnTo>
                      <a:pt x="131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7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8" y="55"/>
                    </a:lnTo>
                    <a:lnTo>
                      <a:pt x="121" y="50"/>
                    </a:lnTo>
                    <a:lnTo>
                      <a:pt x="126" y="46"/>
                    </a:lnTo>
                    <a:lnTo>
                      <a:pt x="131" y="45"/>
                    </a:lnTo>
                    <a:lnTo>
                      <a:pt x="131" y="45"/>
                    </a:lnTo>
                    <a:close/>
                    <a:moveTo>
                      <a:pt x="73" y="45"/>
                    </a:moveTo>
                    <a:lnTo>
                      <a:pt x="73" y="45"/>
                    </a:lnTo>
                    <a:lnTo>
                      <a:pt x="73" y="45"/>
                    </a:lnTo>
                    <a:lnTo>
                      <a:pt x="78" y="46"/>
                    </a:lnTo>
                    <a:lnTo>
                      <a:pt x="84" y="50"/>
                    </a:lnTo>
                    <a:lnTo>
                      <a:pt x="87" y="55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7"/>
                    </a:lnTo>
                    <a:lnTo>
                      <a:pt x="84" y="72"/>
                    </a:lnTo>
                    <a:lnTo>
                      <a:pt x="78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7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5"/>
                    </a:lnTo>
                    <a:lnTo>
                      <a:pt x="63" y="50"/>
                    </a:lnTo>
                    <a:lnTo>
                      <a:pt x="67" y="46"/>
                    </a:lnTo>
                    <a:lnTo>
                      <a:pt x="73" y="45"/>
                    </a:lnTo>
                    <a:lnTo>
                      <a:pt x="73" y="45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6"/>
                    </a:lnTo>
                    <a:lnTo>
                      <a:pt x="147" y="11"/>
                    </a:lnTo>
                    <a:lnTo>
                      <a:pt x="147" y="17"/>
                    </a:lnTo>
                    <a:lnTo>
                      <a:pt x="147" y="17"/>
                    </a:lnTo>
                    <a:lnTo>
                      <a:pt x="147" y="24"/>
                    </a:lnTo>
                    <a:lnTo>
                      <a:pt x="143" y="29"/>
                    </a:lnTo>
                    <a:lnTo>
                      <a:pt x="138" y="33"/>
                    </a:lnTo>
                    <a:lnTo>
                      <a:pt x="131" y="33"/>
                    </a:lnTo>
                    <a:lnTo>
                      <a:pt x="131" y="33"/>
                    </a:lnTo>
                    <a:lnTo>
                      <a:pt x="126" y="33"/>
                    </a:lnTo>
                    <a:lnTo>
                      <a:pt x="121" y="29"/>
                    </a:lnTo>
                    <a:lnTo>
                      <a:pt x="118" y="24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8" y="11"/>
                    </a:lnTo>
                    <a:lnTo>
                      <a:pt x="121" y="6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2"/>
                    </a:lnTo>
                    <a:lnTo>
                      <a:pt x="84" y="6"/>
                    </a:lnTo>
                    <a:lnTo>
                      <a:pt x="87" y="11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7" y="24"/>
                    </a:lnTo>
                    <a:lnTo>
                      <a:pt x="84" y="29"/>
                    </a:lnTo>
                    <a:lnTo>
                      <a:pt x="78" y="33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7" y="33"/>
                    </a:lnTo>
                    <a:lnTo>
                      <a:pt x="63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1"/>
                    </a:lnTo>
                    <a:lnTo>
                      <a:pt x="63" y="6"/>
                    </a:lnTo>
                    <a:lnTo>
                      <a:pt x="67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132"/>
                    </a:moveTo>
                    <a:lnTo>
                      <a:pt x="15" y="132"/>
                    </a:lnTo>
                    <a:lnTo>
                      <a:pt x="15" y="132"/>
                    </a:lnTo>
                    <a:lnTo>
                      <a:pt x="21" y="133"/>
                    </a:lnTo>
                    <a:lnTo>
                      <a:pt x="26" y="137"/>
                    </a:lnTo>
                    <a:lnTo>
                      <a:pt x="29" y="142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4"/>
                    </a:lnTo>
                    <a:lnTo>
                      <a:pt x="26" y="159"/>
                    </a:lnTo>
                    <a:lnTo>
                      <a:pt x="21" y="162"/>
                    </a:lnTo>
                    <a:lnTo>
                      <a:pt x="15" y="164"/>
                    </a:lnTo>
                    <a:lnTo>
                      <a:pt x="15" y="164"/>
                    </a:lnTo>
                    <a:lnTo>
                      <a:pt x="9" y="162"/>
                    </a:lnTo>
                    <a:lnTo>
                      <a:pt x="4" y="159"/>
                    </a:lnTo>
                    <a:lnTo>
                      <a:pt x="0" y="154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2"/>
                    </a:lnTo>
                    <a:lnTo>
                      <a:pt x="4" y="137"/>
                    </a:lnTo>
                    <a:lnTo>
                      <a:pt x="9" y="133"/>
                    </a:lnTo>
                    <a:lnTo>
                      <a:pt x="15" y="132"/>
                    </a:lnTo>
                    <a:lnTo>
                      <a:pt x="15" y="13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22"/>
              <p:cNvSpPr>
                <a:spLocks noEditPoints="1"/>
              </p:cNvSpPr>
              <p:nvPr/>
            </p:nvSpPr>
            <p:spPr bwMode="auto">
              <a:xfrm>
                <a:off x="5732463" y="2222501"/>
                <a:ext cx="209550" cy="233363"/>
              </a:xfrm>
              <a:custGeom>
                <a:avLst/>
                <a:gdLst>
                  <a:gd name="T0" fmla="*/ 83 w 264"/>
                  <a:gd name="T1" fmla="*/ 28 h 293"/>
                  <a:gd name="T2" fmla="*/ 58 w 264"/>
                  <a:gd name="T3" fmla="*/ 11 h 293"/>
                  <a:gd name="T4" fmla="*/ 83 w 264"/>
                  <a:gd name="T5" fmla="*/ 48 h 293"/>
                  <a:gd name="T6" fmla="*/ 66 w 264"/>
                  <a:gd name="T7" fmla="*/ 75 h 293"/>
                  <a:gd name="T8" fmla="*/ 73 w 264"/>
                  <a:gd name="T9" fmla="*/ 43 h 293"/>
                  <a:gd name="T10" fmla="*/ 29 w 264"/>
                  <a:gd name="T11" fmla="*/ 152 h 293"/>
                  <a:gd name="T12" fmla="*/ 0 w 264"/>
                  <a:gd name="T13" fmla="*/ 147 h 293"/>
                  <a:gd name="T14" fmla="*/ 78 w 264"/>
                  <a:gd name="T15" fmla="*/ 174 h 293"/>
                  <a:gd name="T16" fmla="*/ 73 w 264"/>
                  <a:gd name="T17" fmla="*/ 207 h 293"/>
                  <a:gd name="T18" fmla="*/ 73 w 264"/>
                  <a:gd name="T19" fmla="*/ 174 h 293"/>
                  <a:gd name="T20" fmla="*/ 88 w 264"/>
                  <a:gd name="T21" fmla="*/ 147 h 293"/>
                  <a:gd name="T22" fmla="*/ 58 w 264"/>
                  <a:gd name="T23" fmla="*/ 147 h 293"/>
                  <a:gd name="T24" fmla="*/ 73 w 264"/>
                  <a:gd name="T25" fmla="*/ 87 h 293"/>
                  <a:gd name="T26" fmla="*/ 73 w 264"/>
                  <a:gd name="T27" fmla="*/ 120 h 293"/>
                  <a:gd name="T28" fmla="*/ 66 w 264"/>
                  <a:gd name="T29" fmla="*/ 89 h 293"/>
                  <a:gd name="T30" fmla="*/ 146 w 264"/>
                  <a:gd name="T31" fmla="*/ 103 h 293"/>
                  <a:gd name="T32" fmla="*/ 117 w 264"/>
                  <a:gd name="T33" fmla="*/ 109 h 293"/>
                  <a:gd name="T34" fmla="*/ 131 w 264"/>
                  <a:gd name="T35" fmla="*/ 130 h 293"/>
                  <a:gd name="T36" fmla="*/ 138 w 264"/>
                  <a:gd name="T37" fmla="*/ 161 h 293"/>
                  <a:gd name="T38" fmla="*/ 121 w 264"/>
                  <a:gd name="T39" fmla="*/ 135 h 293"/>
                  <a:gd name="T40" fmla="*/ 145 w 264"/>
                  <a:gd name="T41" fmla="*/ 184 h 293"/>
                  <a:gd name="T42" fmla="*/ 121 w 264"/>
                  <a:gd name="T43" fmla="*/ 201 h 293"/>
                  <a:gd name="T44" fmla="*/ 131 w 264"/>
                  <a:gd name="T45" fmla="*/ 217 h 293"/>
                  <a:gd name="T46" fmla="*/ 141 w 264"/>
                  <a:gd name="T47" fmla="*/ 244 h 293"/>
                  <a:gd name="T48" fmla="*/ 117 w 264"/>
                  <a:gd name="T49" fmla="*/ 227 h 293"/>
                  <a:gd name="T50" fmla="*/ 141 w 264"/>
                  <a:gd name="T51" fmla="*/ 264 h 293"/>
                  <a:gd name="T52" fmla="*/ 126 w 264"/>
                  <a:gd name="T53" fmla="*/ 292 h 293"/>
                  <a:gd name="T54" fmla="*/ 131 w 264"/>
                  <a:gd name="T55" fmla="*/ 261 h 293"/>
                  <a:gd name="T56" fmla="*/ 204 w 264"/>
                  <a:gd name="T57" fmla="*/ 283 h 293"/>
                  <a:gd name="T58" fmla="*/ 173 w 264"/>
                  <a:gd name="T59" fmla="*/ 276 h 293"/>
                  <a:gd name="T60" fmla="*/ 254 w 264"/>
                  <a:gd name="T61" fmla="*/ 261 h 293"/>
                  <a:gd name="T62" fmla="*/ 248 w 264"/>
                  <a:gd name="T63" fmla="*/ 293 h 293"/>
                  <a:gd name="T64" fmla="*/ 248 w 264"/>
                  <a:gd name="T65" fmla="*/ 261 h 293"/>
                  <a:gd name="T66" fmla="*/ 204 w 264"/>
                  <a:gd name="T67" fmla="*/ 234 h 293"/>
                  <a:gd name="T68" fmla="*/ 173 w 264"/>
                  <a:gd name="T69" fmla="*/ 234 h 293"/>
                  <a:gd name="T70" fmla="*/ 189 w 264"/>
                  <a:gd name="T71" fmla="*/ 174 h 293"/>
                  <a:gd name="T72" fmla="*/ 189 w 264"/>
                  <a:gd name="T73" fmla="*/ 207 h 293"/>
                  <a:gd name="T74" fmla="*/ 184 w 264"/>
                  <a:gd name="T75" fmla="*/ 174 h 293"/>
                  <a:gd name="T76" fmla="*/ 204 w 264"/>
                  <a:gd name="T77" fmla="*/ 147 h 293"/>
                  <a:gd name="T78" fmla="*/ 175 w 264"/>
                  <a:gd name="T79" fmla="*/ 152 h 293"/>
                  <a:gd name="T80" fmla="*/ 248 w 264"/>
                  <a:gd name="T81" fmla="*/ 87 h 293"/>
                  <a:gd name="T82" fmla="*/ 254 w 264"/>
                  <a:gd name="T83" fmla="*/ 118 h 293"/>
                  <a:gd name="T84" fmla="*/ 236 w 264"/>
                  <a:gd name="T85" fmla="*/ 92 h 293"/>
                  <a:gd name="T86" fmla="*/ 262 w 264"/>
                  <a:gd name="T87" fmla="*/ 53 h 293"/>
                  <a:gd name="T88" fmla="*/ 236 w 264"/>
                  <a:gd name="T89" fmla="*/ 72 h 293"/>
                  <a:gd name="T90" fmla="*/ 189 w 264"/>
                  <a:gd name="T91" fmla="*/ 87 h 293"/>
                  <a:gd name="T92" fmla="*/ 201 w 264"/>
                  <a:gd name="T93" fmla="*/ 115 h 293"/>
                  <a:gd name="T94" fmla="*/ 175 w 264"/>
                  <a:gd name="T95" fmla="*/ 98 h 293"/>
                  <a:gd name="T96" fmla="*/ 201 w 264"/>
                  <a:gd name="T97" fmla="*/ 48 h 293"/>
                  <a:gd name="T98" fmla="*/ 184 w 264"/>
                  <a:gd name="T99" fmla="*/ 75 h 293"/>
                  <a:gd name="T100" fmla="*/ 189 w 264"/>
                  <a:gd name="T101" fmla="*/ 43 h 293"/>
                  <a:gd name="T102" fmla="*/ 204 w 264"/>
                  <a:gd name="T103" fmla="*/ 23 h 293"/>
                  <a:gd name="T104" fmla="*/ 173 w 264"/>
                  <a:gd name="T105" fmla="*/ 16 h 293"/>
                  <a:gd name="T106" fmla="*/ 254 w 264"/>
                  <a:gd name="T107" fmla="*/ 2 h 293"/>
                  <a:gd name="T108" fmla="*/ 248 w 264"/>
                  <a:gd name="T109" fmla="*/ 33 h 293"/>
                  <a:gd name="T110" fmla="*/ 248 w 264"/>
                  <a:gd name="T111" fmla="*/ 0 h 293"/>
                  <a:gd name="T112" fmla="*/ 146 w 264"/>
                  <a:gd name="T113" fmla="*/ 16 h 293"/>
                  <a:gd name="T114" fmla="*/ 116 w 264"/>
                  <a:gd name="T115" fmla="*/ 16 h 293"/>
                  <a:gd name="T116" fmla="*/ 131 w 264"/>
                  <a:gd name="T117" fmla="*/ 43 h 293"/>
                  <a:gd name="T118" fmla="*/ 131 w 264"/>
                  <a:gd name="T119" fmla="*/ 75 h 293"/>
                  <a:gd name="T120" fmla="*/ 126 w 264"/>
                  <a:gd name="T121" fmla="*/ 45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4" h="293">
                    <a:moveTo>
                      <a:pt x="73" y="0"/>
                    </a:moveTo>
                    <a:lnTo>
                      <a:pt x="73" y="0"/>
                    </a:lnTo>
                    <a:lnTo>
                      <a:pt x="78" y="2"/>
                    </a:lnTo>
                    <a:lnTo>
                      <a:pt x="83" y="6"/>
                    </a:lnTo>
                    <a:lnTo>
                      <a:pt x="87" y="11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7" y="23"/>
                    </a:lnTo>
                    <a:lnTo>
                      <a:pt x="83" y="28"/>
                    </a:lnTo>
                    <a:lnTo>
                      <a:pt x="78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6" y="31"/>
                    </a:lnTo>
                    <a:lnTo>
                      <a:pt x="61" y="28"/>
                    </a:lnTo>
                    <a:lnTo>
                      <a:pt x="58" y="23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8" y="11"/>
                    </a:lnTo>
                    <a:lnTo>
                      <a:pt x="61" y="6"/>
                    </a:lnTo>
                    <a:lnTo>
                      <a:pt x="66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78" y="45"/>
                    </a:lnTo>
                    <a:lnTo>
                      <a:pt x="83" y="48"/>
                    </a:lnTo>
                    <a:lnTo>
                      <a:pt x="87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7" y="65"/>
                    </a:lnTo>
                    <a:lnTo>
                      <a:pt x="83" y="72"/>
                    </a:lnTo>
                    <a:lnTo>
                      <a:pt x="78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5"/>
                    </a:lnTo>
                    <a:lnTo>
                      <a:pt x="61" y="72"/>
                    </a:lnTo>
                    <a:lnTo>
                      <a:pt x="58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53"/>
                    </a:lnTo>
                    <a:lnTo>
                      <a:pt x="61" y="48"/>
                    </a:lnTo>
                    <a:lnTo>
                      <a:pt x="66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5" y="130"/>
                    </a:moveTo>
                    <a:lnTo>
                      <a:pt x="15" y="130"/>
                    </a:lnTo>
                    <a:lnTo>
                      <a:pt x="15" y="130"/>
                    </a:lnTo>
                    <a:lnTo>
                      <a:pt x="20" y="132"/>
                    </a:lnTo>
                    <a:lnTo>
                      <a:pt x="25" y="135"/>
                    </a:lnTo>
                    <a:lnTo>
                      <a:pt x="29" y="140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29" y="152"/>
                    </a:lnTo>
                    <a:lnTo>
                      <a:pt x="25" y="157"/>
                    </a:lnTo>
                    <a:lnTo>
                      <a:pt x="20" y="161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8" y="161"/>
                    </a:lnTo>
                    <a:lnTo>
                      <a:pt x="3" y="157"/>
                    </a:lnTo>
                    <a:lnTo>
                      <a:pt x="0" y="152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3" y="135"/>
                    </a:lnTo>
                    <a:lnTo>
                      <a:pt x="8" y="132"/>
                    </a:lnTo>
                    <a:lnTo>
                      <a:pt x="15" y="130"/>
                    </a:lnTo>
                    <a:lnTo>
                      <a:pt x="15" y="130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78" y="174"/>
                    </a:lnTo>
                    <a:lnTo>
                      <a:pt x="83" y="178"/>
                    </a:lnTo>
                    <a:lnTo>
                      <a:pt x="87" y="18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7" y="196"/>
                    </a:lnTo>
                    <a:lnTo>
                      <a:pt x="83" y="201"/>
                    </a:lnTo>
                    <a:lnTo>
                      <a:pt x="78" y="205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66" y="205"/>
                    </a:lnTo>
                    <a:lnTo>
                      <a:pt x="61" y="201"/>
                    </a:lnTo>
                    <a:lnTo>
                      <a:pt x="58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8" y="184"/>
                    </a:lnTo>
                    <a:lnTo>
                      <a:pt x="61" y="178"/>
                    </a:lnTo>
                    <a:lnTo>
                      <a:pt x="66" y="174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78" y="132"/>
                    </a:lnTo>
                    <a:lnTo>
                      <a:pt x="83" y="135"/>
                    </a:lnTo>
                    <a:lnTo>
                      <a:pt x="87" y="140"/>
                    </a:lnTo>
                    <a:lnTo>
                      <a:pt x="88" y="147"/>
                    </a:lnTo>
                    <a:lnTo>
                      <a:pt x="88" y="147"/>
                    </a:lnTo>
                    <a:lnTo>
                      <a:pt x="87" y="152"/>
                    </a:lnTo>
                    <a:lnTo>
                      <a:pt x="83" y="157"/>
                    </a:lnTo>
                    <a:lnTo>
                      <a:pt x="78" y="161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6" y="161"/>
                    </a:lnTo>
                    <a:lnTo>
                      <a:pt x="61" y="157"/>
                    </a:lnTo>
                    <a:lnTo>
                      <a:pt x="58" y="152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58" y="140"/>
                    </a:lnTo>
                    <a:lnTo>
                      <a:pt x="61" y="135"/>
                    </a:lnTo>
                    <a:lnTo>
                      <a:pt x="66" y="132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9"/>
                    </a:lnTo>
                    <a:lnTo>
                      <a:pt x="83" y="92"/>
                    </a:lnTo>
                    <a:lnTo>
                      <a:pt x="87" y="98"/>
                    </a:lnTo>
                    <a:lnTo>
                      <a:pt x="88" y="103"/>
                    </a:lnTo>
                    <a:lnTo>
                      <a:pt x="88" y="103"/>
                    </a:lnTo>
                    <a:lnTo>
                      <a:pt x="87" y="109"/>
                    </a:lnTo>
                    <a:lnTo>
                      <a:pt x="83" y="115"/>
                    </a:lnTo>
                    <a:lnTo>
                      <a:pt x="78" y="118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6" y="118"/>
                    </a:lnTo>
                    <a:lnTo>
                      <a:pt x="61" y="115"/>
                    </a:lnTo>
                    <a:lnTo>
                      <a:pt x="58" y="109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58" y="98"/>
                    </a:lnTo>
                    <a:lnTo>
                      <a:pt x="61" y="92"/>
                    </a:lnTo>
                    <a:lnTo>
                      <a:pt x="66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1" y="92"/>
                    </a:lnTo>
                    <a:lnTo>
                      <a:pt x="145" y="98"/>
                    </a:lnTo>
                    <a:lnTo>
                      <a:pt x="146" y="103"/>
                    </a:lnTo>
                    <a:lnTo>
                      <a:pt x="146" y="103"/>
                    </a:lnTo>
                    <a:lnTo>
                      <a:pt x="145" y="109"/>
                    </a:lnTo>
                    <a:lnTo>
                      <a:pt x="141" y="115"/>
                    </a:lnTo>
                    <a:lnTo>
                      <a:pt x="138" y="118"/>
                    </a:lnTo>
                    <a:lnTo>
                      <a:pt x="131" y="120"/>
                    </a:lnTo>
                    <a:lnTo>
                      <a:pt x="131" y="120"/>
                    </a:lnTo>
                    <a:lnTo>
                      <a:pt x="126" y="118"/>
                    </a:lnTo>
                    <a:lnTo>
                      <a:pt x="121" y="115"/>
                    </a:lnTo>
                    <a:lnTo>
                      <a:pt x="117" y="109"/>
                    </a:lnTo>
                    <a:lnTo>
                      <a:pt x="116" y="103"/>
                    </a:lnTo>
                    <a:lnTo>
                      <a:pt x="116" y="103"/>
                    </a:lnTo>
                    <a:lnTo>
                      <a:pt x="117" y="98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2"/>
                    </a:lnTo>
                    <a:lnTo>
                      <a:pt x="141" y="135"/>
                    </a:lnTo>
                    <a:lnTo>
                      <a:pt x="145" y="140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5" y="152"/>
                    </a:lnTo>
                    <a:lnTo>
                      <a:pt x="141" y="157"/>
                    </a:lnTo>
                    <a:lnTo>
                      <a:pt x="138" y="161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1"/>
                    </a:lnTo>
                    <a:lnTo>
                      <a:pt x="121" y="157"/>
                    </a:lnTo>
                    <a:lnTo>
                      <a:pt x="117" y="152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2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4"/>
                    </a:lnTo>
                    <a:lnTo>
                      <a:pt x="141" y="178"/>
                    </a:lnTo>
                    <a:lnTo>
                      <a:pt x="145" y="184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5" y="196"/>
                    </a:lnTo>
                    <a:lnTo>
                      <a:pt x="141" y="201"/>
                    </a:lnTo>
                    <a:lnTo>
                      <a:pt x="138" y="205"/>
                    </a:lnTo>
                    <a:lnTo>
                      <a:pt x="131" y="207"/>
                    </a:lnTo>
                    <a:lnTo>
                      <a:pt x="131" y="207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7" y="184"/>
                    </a:lnTo>
                    <a:lnTo>
                      <a:pt x="121" y="178"/>
                    </a:lnTo>
                    <a:lnTo>
                      <a:pt x="126" y="174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131" y="217"/>
                    </a:moveTo>
                    <a:lnTo>
                      <a:pt x="131" y="217"/>
                    </a:lnTo>
                    <a:lnTo>
                      <a:pt x="131" y="217"/>
                    </a:lnTo>
                    <a:lnTo>
                      <a:pt x="138" y="218"/>
                    </a:lnTo>
                    <a:lnTo>
                      <a:pt x="141" y="222"/>
                    </a:lnTo>
                    <a:lnTo>
                      <a:pt x="145" y="227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5" y="239"/>
                    </a:lnTo>
                    <a:lnTo>
                      <a:pt x="141" y="244"/>
                    </a:lnTo>
                    <a:lnTo>
                      <a:pt x="138" y="247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7" y="239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1" y="217"/>
                    </a:lnTo>
                    <a:lnTo>
                      <a:pt x="131" y="217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1"/>
                    </a:lnTo>
                    <a:lnTo>
                      <a:pt x="141" y="264"/>
                    </a:lnTo>
                    <a:lnTo>
                      <a:pt x="145" y="270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5" y="283"/>
                    </a:lnTo>
                    <a:lnTo>
                      <a:pt x="141" y="288"/>
                    </a:lnTo>
                    <a:lnTo>
                      <a:pt x="138" y="292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2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7" y="270"/>
                    </a:lnTo>
                    <a:lnTo>
                      <a:pt x="121" y="264"/>
                    </a:lnTo>
                    <a:lnTo>
                      <a:pt x="126" y="261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1"/>
                    </a:lnTo>
                    <a:lnTo>
                      <a:pt x="201" y="264"/>
                    </a:lnTo>
                    <a:lnTo>
                      <a:pt x="204" y="270"/>
                    </a:lnTo>
                    <a:lnTo>
                      <a:pt x="204" y="276"/>
                    </a:lnTo>
                    <a:lnTo>
                      <a:pt x="204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3" y="276"/>
                    </a:lnTo>
                    <a:lnTo>
                      <a:pt x="173" y="276"/>
                    </a:lnTo>
                    <a:lnTo>
                      <a:pt x="175" y="270"/>
                    </a:lnTo>
                    <a:lnTo>
                      <a:pt x="179" y="264"/>
                    </a:lnTo>
                    <a:lnTo>
                      <a:pt x="184" y="261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4" y="261"/>
                    </a:lnTo>
                    <a:lnTo>
                      <a:pt x="259" y="264"/>
                    </a:lnTo>
                    <a:lnTo>
                      <a:pt x="262" y="270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2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2" y="292"/>
                    </a:lnTo>
                    <a:lnTo>
                      <a:pt x="236" y="288"/>
                    </a:lnTo>
                    <a:lnTo>
                      <a:pt x="233" y="283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3" y="270"/>
                    </a:lnTo>
                    <a:lnTo>
                      <a:pt x="236" y="264"/>
                    </a:lnTo>
                    <a:lnTo>
                      <a:pt x="242" y="261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89" y="217"/>
                    </a:moveTo>
                    <a:lnTo>
                      <a:pt x="189" y="217"/>
                    </a:lnTo>
                    <a:lnTo>
                      <a:pt x="189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4" y="234"/>
                    </a:lnTo>
                    <a:lnTo>
                      <a:pt x="204" y="234"/>
                    </a:lnTo>
                    <a:lnTo>
                      <a:pt x="204" y="239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5" y="239"/>
                    </a:lnTo>
                    <a:lnTo>
                      <a:pt x="173" y="234"/>
                    </a:lnTo>
                    <a:lnTo>
                      <a:pt x="173" y="234"/>
                    </a:lnTo>
                    <a:lnTo>
                      <a:pt x="175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89" y="217"/>
                    </a:lnTo>
                    <a:lnTo>
                      <a:pt x="189" y="217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4"/>
                    </a:lnTo>
                    <a:lnTo>
                      <a:pt x="201" y="178"/>
                    </a:lnTo>
                    <a:lnTo>
                      <a:pt x="204" y="184"/>
                    </a:lnTo>
                    <a:lnTo>
                      <a:pt x="204" y="189"/>
                    </a:lnTo>
                    <a:lnTo>
                      <a:pt x="204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89" y="207"/>
                    </a:lnTo>
                    <a:lnTo>
                      <a:pt x="189" y="207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3" y="189"/>
                    </a:lnTo>
                    <a:lnTo>
                      <a:pt x="173" y="189"/>
                    </a:lnTo>
                    <a:lnTo>
                      <a:pt x="175" y="184"/>
                    </a:lnTo>
                    <a:lnTo>
                      <a:pt x="179" y="178"/>
                    </a:lnTo>
                    <a:lnTo>
                      <a:pt x="184" y="174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89" y="130"/>
                    </a:moveTo>
                    <a:lnTo>
                      <a:pt x="189" y="130"/>
                    </a:lnTo>
                    <a:lnTo>
                      <a:pt x="189" y="130"/>
                    </a:lnTo>
                    <a:lnTo>
                      <a:pt x="196" y="132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4" y="147"/>
                    </a:lnTo>
                    <a:lnTo>
                      <a:pt x="204" y="147"/>
                    </a:lnTo>
                    <a:lnTo>
                      <a:pt x="204" y="152"/>
                    </a:lnTo>
                    <a:lnTo>
                      <a:pt x="201" y="157"/>
                    </a:lnTo>
                    <a:lnTo>
                      <a:pt x="196" y="161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1"/>
                    </a:lnTo>
                    <a:lnTo>
                      <a:pt x="179" y="157"/>
                    </a:lnTo>
                    <a:lnTo>
                      <a:pt x="175" y="152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5" y="140"/>
                    </a:lnTo>
                    <a:lnTo>
                      <a:pt x="179" y="135"/>
                    </a:lnTo>
                    <a:lnTo>
                      <a:pt x="184" y="132"/>
                    </a:lnTo>
                    <a:lnTo>
                      <a:pt x="189" y="130"/>
                    </a:lnTo>
                    <a:lnTo>
                      <a:pt x="189" y="130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4" y="89"/>
                    </a:lnTo>
                    <a:lnTo>
                      <a:pt x="259" y="92"/>
                    </a:lnTo>
                    <a:lnTo>
                      <a:pt x="262" y="98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2" y="109"/>
                    </a:lnTo>
                    <a:lnTo>
                      <a:pt x="259" y="115"/>
                    </a:lnTo>
                    <a:lnTo>
                      <a:pt x="254" y="118"/>
                    </a:lnTo>
                    <a:lnTo>
                      <a:pt x="248" y="120"/>
                    </a:lnTo>
                    <a:lnTo>
                      <a:pt x="248" y="120"/>
                    </a:lnTo>
                    <a:lnTo>
                      <a:pt x="242" y="118"/>
                    </a:lnTo>
                    <a:lnTo>
                      <a:pt x="236" y="115"/>
                    </a:lnTo>
                    <a:lnTo>
                      <a:pt x="233" y="109"/>
                    </a:lnTo>
                    <a:lnTo>
                      <a:pt x="231" y="103"/>
                    </a:lnTo>
                    <a:lnTo>
                      <a:pt x="231" y="103"/>
                    </a:lnTo>
                    <a:lnTo>
                      <a:pt x="233" y="98"/>
                    </a:lnTo>
                    <a:lnTo>
                      <a:pt x="236" y="92"/>
                    </a:lnTo>
                    <a:lnTo>
                      <a:pt x="242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248" y="43"/>
                    </a:moveTo>
                    <a:lnTo>
                      <a:pt x="248" y="43"/>
                    </a:lnTo>
                    <a:lnTo>
                      <a:pt x="248" y="43"/>
                    </a:lnTo>
                    <a:lnTo>
                      <a:pt x="254" y="45"/>
                    </a:lnTo>
                    <a:lnTo>
                      <a:pt x="259" y="48"/>
                    </a:lnTo>
                    <a:lnTo>
                      <a:pt x="262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5"/>
                    </a:lnTo>
                    <a:lnTo>
                      <a:pt x="259" y="72"/>
                    </a:lnTo>
                    <a:lnTo>
                      <a:pt x="254" y="75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2" y="75"/>
                    </a:lnTo>
                    <a:lnTo>
                      <a:pt x="236" y="72"/>
                    </a:lnTo>
                    <a:lnTo>
                      <a:pt x="233" y="65"/>
                    </a:lnTo>
                    <a:lnTo>
                      <a:pt x="231" y="60"/>
                    </a:lnTo>
                    <a:lnTo>
                      <a:pt x="231" y="60"/>
                    </a:lnTo>
                    <a:lnTo>
                      <a:pt x="233" y="53"/>
                    </a:lnTo>
                    <a:lnTo>
                      <a:pt x="236" y="48"/>
                    </a:lnTo>
                    <a:lnTo>
                      <a:pt x="242" y="45"/>
                    </a:lnTo>
                    <a:lnTo>
                      <a:pt x="248" y="43"/>
                    </a:lnTo>
                    <a:lnTo>
                      <a:pt x="248" y="43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4" y="98"/>
                    </a:lnTo>
                    <a:lnTo>
                      <a:pt x="204" y="103"/>
                    </a:lnTo>
                    <a:lnTo>
                      <a:pt x="204" y="103"/>
                    </a:lnTo>
                    <a:lnTo>
                      <a:pt x="204" y="109"/>
                    </a:lnTo>
                    <a:lnTo>
                      <a:pt x="201" y="115"/>
                    </a:lnTo>
                    <a:lnTo>
                      <a:pt x="196" y="118"/>
                    </a:lnTo>
                    <a:lnTo>
                      <a:pt x="189" y="120"/>
                    </a:lnTo>
                    <a:lnTo>
                      <a:pt x="189" y="120"/>
                    </a:lnTo>
                    <a:lnTo>
                      <a:pt x="184" y="118"/>
                    </a:lnTo>
                    <a:lnTo>
                      <a:pt x="179" y="115"/>
                    </a:lnTo>
                    <a:lnTo>
                      <a:pt x="175" y="109"/>
                    </a:lnTo>
                    <a:lnTo>
                      <a:pt x="173" y="103"/>
                    </a:lnTo>
                    <a:lnTo>
                      <a:pt x="173" y="103"/>
                    </a:lnTo>
                    <a:lnTo>
                      <a:pt x="175" y="98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89" y="43"/>
                    </a:moveTo>
                    <a:lnTo>
                      <a:pt x="189" y="43"/>
                    </a:lnTo>
                    <a:lnTo>
                      <a:pt x="189" y="43"/>
                    </a:lnTo>
                    <a:lnTo>
                      <a:pt x="196" y="45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5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5" y="65"/>
                    </a:lnTo>
                    <a:lnTo>
                      <a:pt x="173" y="60"/>
                    </a:lnTo>
                    <a:lnTo>
                      <a:pt x="173" y="60"/>
                    </a:lnTo>
                    <a:lnTo>
                      <a:pt x="175" y="53"/>
                    </a:lnTo>
                    <a:lnTo>
                      <a:pt x="179" y="48"/>
                    </a:lnTo>
                    <a:lnTo>
                      <a:pt x="184" y="45"/>
                    </a:lnTo>
                    <a:lnTo>
                      <a:pt x="189" y="43"/>
                    </a:lnTo>
                    <a:lnTo>
                      <a:pt x="189" y="43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6" y="2"/>
                    </a:lnTo>
                    <a:lnTo>
                      <a:pt x="201" y="6"/>
                    </a:lnTo>
                    <a:lnTo>
                      <a:pt x="204" y="11"/>
                    </a:lnTo>
                    <a:lnTo>
                      <a:pt x="204" y="16"/>
                    </a:lnTo>
                    <a:lnTo>
                      <a:pt x="204" y="16"/>
                    </a:lnTo>
                    <a:lnTo>
                      <a:pt x="204" y="23"/>
                    </a:lnTo>
                    <a:lnTo>
                      <a:pt x="201" y="28"/>
                    </a:lnTo>
                    <a:lnTo>
                      <a:pt x="196" y="31"/>
                    </a:lnTo>
                    <a:lnTo>
                      <a:pt x="189" y="33"/>
                    </a:lnTo>
                    <a:lnTo>
                      <a:pt x="189" y="33"/>
                    </a:lnTo>
                    <a:lnTo>
                      <a:pt x="184" y="31"/>
                    </a:lnTo>
                    <a:lnTo>
                      <a:pt x="179" y="28"/>
                    </a:lnTo>
                    <a:lnTo>
                      <a:pt x="175" y="23"/>
                    </a:lnTo>
                    <a:lnTo>
                      <a:pt x="173" y="16"/>
                    </a:lnTo>
                    <a:lnTo>
                      <a:pt x="173" y="16"/>
                    </a:lnTo>
                    <a:lnTo>
                      <a:pt x="175" y="11"/>
                    </a:lnTo>
                    <a:lnTo>
                      <a:pt x="179" y="6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  <a:moveTo>
                      <a:pt x="248" y="0"/>
                    </a:moveTo>
                    <a:lnTo>
                      <a:pt x="248" y="0"/>
                    </a:lnTo>
                    <a:lnTo>
                      <a:pt x="248" y="0"/>
                    </a:lnTo>
                    <a:lnTo>
                      <a:pt x="254" y="2"/>
                    </a:lnTo>
                    <a:lnTo>
                      <a:pt x="259" y="6"/>
                    </a:lnTo>
                    <a:lnTo>
                      <a:pt x="262" y="11"/>
                    </a:lnTo>
                    <a:lnTo>
                      <a:pt x="264" y="16"/>
                    </a:lnTo>
                    <a:lnTo>
                      <a:pt x="264" y="16"/>
                    </a:lnTo>
                    <a:lnTo>
                      <a:pt x="262" y="23"/>
                    </a:lnTo>
                    <a:lnTo>
                      <a:pt x="259" y="28"/>
                    </a:lnTo>
                    <a:lnTo>
                      <a:pt x="254" y="31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2" y="31"/>
                    </a:lnTo>
                    <a:lnTo>
                      <a:pt x="236" y="28"/>
                    </a:lnTo>
                    <a:lnTo>
                      <a:pt x="233" y="23"/>
                    </a:lnTo>
                    <a:lnTo>
                      <a:pt x="231" y="16"/>
                    </a:lnTo>
                    <a:lnTo>
                      <a:pt x="231" y="16"/>
                    </a:lnTo>
                    <a:lnTo>
                      <a:pt x="233" y="11"/>
                    </a:lnTo>
                    <a:lnTo>
                      <a:pt x="236" y="6"/>
                    </a:lnTo>
                    <a:lnTo>
                      <a:pt x="242" y="2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1" y="6"/>
                    </a:lnTo>
                    <a:lnTo>
                      <a:pt x="145" y="11"/>
                    </a:lnTo>
                    <a:lnTo>
                      <a:pt x="146" y="16"/>
                    </a:lnTo>
                    <a:lnTo>
                      <a:pt x="146" y="16"/>
                    </a:lnTo>
                    <a:lnTo>
                      <a:pt x="145" y="23"/>
                    </a:lnTo>
                    <a:lnTo>
                      <a:pt x="141" y="28"/>
                    </a:lnTo>
                    <a:lnTo>
                      <a:pt x="138" y="31"/>
                    </a:lnTo>
                    <a:lnTo>
                      <a:pt x="131" y="33"/>
                    </a:lnTo>
                    <a:lnTo>
                      <a:pt x="131" y="33"/>
                    </a:lnTo>
                    <a:lnTo>
                      <a:pt x="126" y="31"/>
                    </a:lnTo>
                    <a:lnTo>
                      <a:pt x="121" y="28"/>
                    </a:lnTo>
                    <a:lnTo>
                      <a:pt x="117" y="23"/>
                    </a:lnTo>
                    <a:lnTo>
                      <a:pt x="116" y="16"/>
                    </a:lnTo>
                    <a:lnTo>
                      <a:pt x="116" y="16"/>
                    </a:lnTo>
                    <a:lnTo>
                      <a:pt x="117" y="11"/>
                    </a:lnTo>
                    <a:lnTo>
                      <a:pt x="121" y="6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1" y="48"/>
                    </a:lnTo>
                    <a:lnTo>
                      <a:pt x="145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5" y="65"/>
                    </a:lnTo>
                    <a:lnTo>
                      <a:pt x="141" y="72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5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23"/>
              <p:cNvSpPr>
                <a:spLocks noEditPoints="1"/>
              </p:cNvSpPr>
              <p:nvPr/>
            </p:nvSpPr>
            <p:spPr bwMode="auto">
              <a:xfrm>
                <a:off x="5640388" y="2222501"/>
                <a:ext cx="117475" cy="95250"/>
              </a:xfrm>
              <a:custGeom>
                <a:avLst/>
                <a:gdLst>
                  <a:gd name="T0" fmla="*/ 133 w 148"/>
                  <a:gd name="T1" fmla="*/ 0 h 120"/>
                  <a:gd name="T2" fmla="*/ 143 w 148"/>
                  <a:gd name="T3" fmla="*/ 6 h 120"/>
                  <a:gd name="T4" fmla="*/ 148 w 148"/>
                  <a:gd name="T5" fmla="*/ 16 h 120"/>
                  <a:gd name="T6" fmla="*/ 147 w 148"/>
                  <a:gd name="T7" fmla="*/ 23 h 120"/>
                  <a:gd name="T8" fmla="*/ 138 w 148"/>
                  <a:gd name="T9" fmla="*/ 31 h 120"/>
                  <a:gd name="T10" fmla="*/ 133 w 148"/>
                  <a:gd name="T11" fmla="*/ 33 h 120"/>
                  <a:gd name="T12" fmla="*/ 121 w 148"/>
                  <a:gd name="T13" fmla="*/ 28 h 120"/>
                  <a:gd name="T14" fmla="*/ 118 w 148"/>
                  <a:gd name="T15" fmla="*/ 16 h 120"/>
                  <a:gd name="T16" fmla="*/ 118 w 148"/>
                  <a:gd name="T17" fmla="*/ 11 h 120"/>
                  <a:gd name="T18" fmla="*/ 126 w 148"/>
                  <a:gd name="T19" fmla="*/ 2 h 120"/>
                  <a:gd name="T20" fmla="*/ 133 w 148"/>
                  <a:gd name="T21" fmla="*/ 0 h 120"/>
                  <a:gd name="T22" fmla="*/ 16 w 148"/>
                  <a:gd name="T23" fmla="*/ 87 h 120"/>
                  <a:gd name="T24" fmla="*/ 22 w 148"/>
                  <a:gd name="T25" fmla="*/ 89 h 120"/>
                  <a:gd name="T26" fmla="*/ 29 w 148"/>
                  <a:gd name="T27" fmla="*/ 98 h 120"/>
                  <a:gd name="T28" fmla="*/ 31 w 148"/>
                  <a:gd name="T29" fmla="*/ 103 h 120"/>
                  <a:gd name="T30" fmla="*/ 28 w 148"/>
                  <a:gd name="T31" fmla="*/ 115 h 120"/>
                  <a:gd name="T32" fmla="*/ 16 w 148"/>
                  <a:gd name="T33" fmla="*/ 120 h 120"/>
                  <a:gd name="T34" fmla="*/ 10 w 148"/>
                  <a:gd name="T35" fmla="*/ 118 h 120"/>
                  <a:gd name="T36" fmla="*/ 2 w 148"/>
                  <a:gd name="T37" fmla="*/ 109 h 120"/>
                  <a:gd name="T38" fmla="*/ 0 w 148"/>
                  <a:gd name="T39" fmla="*/ 103 h 120"/>
                  <a:gd name="T40" fmla="*/ 5 w 148"/>
                  <a:gd name="T41" fmla="*/ 92 h 120"/>
                  <a:gd name="T42" fmla="*/ 16 w 148"/>
                  <a:gd name="T43" fmla="*/ 87 h 120"/>
                  <a:gd name="T44" fmla="*/ 73 w 148"/>
                  <a:gd name="T45" fmla="*/ 87 h 120"/>
                  <a:gd name="T46" fmla="*/ 73 w 148"/>
                  <a:gd name="T47" fmla="*/ 87 h 120"/>
                  <a:gd name="T48" fmla="*/ 85 w 148"/>
                  <a:gd name="T49" fmla="*/ 92 h 120"/>
                  <a:gd name="T50" fmla="*/ 89 w 148"/>
                  <a:gd name="T51" fmla="*/ 103 h 120"/>
                  <a:gd name="T52" fmla="*/ 89 w 148"/>
                  <a:gd name="T53" fmla="*/ 109 h 120"/>
                  <a:gd name="T54" fmla="*/ 80 w 148"/>
                  <a:gd name="T55" fmla="*/ 118 h 120"/>
                  <a:gd name="T56" fmla="*/ 73 w 148"/>
                  <a:gd name="T57" fmla="*/ 120 h 120"/>
                  <a:gd name="T58" fmla="*/ 63 w 148"/>
                  <a:gd name="T59" fmla="*/ 115 h 120"/>
                  <a:gd name="T60" fmla="*/ 58 w 148"/>
                  <a:gd name="T61" fmla="*/ 103 h 120"/>
                  <a:gd name="T62" fmla="*/ 60 w 148"/>
                  <a:gd name="T63" fmla="*/ 98 h 120"/>
                  <a:gd name="T64" fmla="*/ 68 w 148"/>
                  <a:gd name="T65" fmla="*/ 89 h 120"/>
                  <a:gd name="T66" fmla="*/ 73 w 148"/>
                  <a:gd name="T67" fmla="*/ 87 h 120"/>
                  <a:gd name="T68" fmla="*/ 73 w 148"/>
                  <a:gd name="T69" fmla="*/ 43 h 120"/>
                  <a:gd name="T70" fmla="*/ 80 w 148"/>
                  <a:gd name="T71" fmla="*/ 45 h 120"/>
                  <a:gd name="T72" fmla="*/ 89 w 148"/>
                  <a:gd name="T73" fmla="*/ 53 h 120"/>
                  <a:gd name="T74" fmla="*/ 89 w 148"/>
                  <a:gd name="T75" fmla="*/ 60 h 120"/>
                  <a:gd name="T76" fmla="*/ 85 w 148"/>
                  <a:gd name="T77" fmla="*/ 72 h 120"/>
                  <a:gd name="T78" fmla="*/ 73 w 148"/>
                  <a:gd name="T79" fmla="*/ 75 h 120"/>
                  <a:gd name="T80" fmla="*/ 68 w 148"/>
                  <a:gd name="T81" fmla="*/ 75 h 120"/>
                  <a:gd name="T82" fmla="*/ 60 w 148"/>
                  <a:gd name="T83" fmla="*/ 65 h 120"/>
                  <a:gd name="T84" fmla="*/ 58 w 148"/>
                  <a:gd name="T85" fmla="*/ 60 h 120"/>
                  <a:gd name="T86" fmla="*/ 63 w 148"/>
                  <a:gd name="T87" fmla="*/ 48 h 120"/>
                  <a:gd name="T88" fmla="*/ 73 w 148"/>
                  <a:gd name="T89" fmla="*/ 43 h 120"/>
                  <a:gd name="T90" fmla="*/ 133 w 148"/>
                  <a:gd name="T91" fmla="*/ 43 h 120"/>
                  <a:gd name="T92" fmla="*/ 133 w 148"/>
                  <a:gd name="T93" fmla="*/ 43 h 120"/>
                  <a:gd name="T94" fmla="*/ 143 w 148"/>
                  <a:gd name="T95" fmla="*/ 48 h 120"/>
                  <a:gd name="T96" fmla="*/ 148 w 148"/>
                  <a:gd name="T97" fmla="*/ 60 h 120"/>
                  <a:gd name="T98" fmla="*/ 147 w 148"/>
                  <a:gd name="T99" fmla="*/ 65 h 120"/>
                  <a:gd name="T100" fmla="*/ 138 w 148"/>
                  <a:gd name="T101" fmla="*/ 75 h 120"/>
                  <a:gd name="T102" fmla="*/ 133 w 148"/>
                  <a:gd name="T103" fmla="*/ 75 h 120"/>
                  <a:gd name="T104" fmla="*/ 121 w 148"/>
                  <a:gd name="T105" fmla="*/ 72 h 120"/>
                  <a:gd name="T106" fmla="*/ 118 w 148"/>
                  <a:gd name="T107" fmla="*/ 60 h 120"/>
                  <a:gd name="T108" fmla="*/ 118 w 148"/>
                  <a:gd name="T109" fmla="*/ 53 h 120"/>
                  <a:gd name="T110" fmla="*/ 126 w 148"/>
                  <a:gd name="T111" fmla="*/ 45 h 120"/>
                  <a:gd name="T112" fmla="*/ 133 w 148"/>
                  <a:gd name="T113" fmla="*/ 4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8" h="120">
                    <a:moveTo>
                      <a:pt x="133" y="0"/>
                    </a:moveTo>
                    <a:lnTo>
                      <a:pt x="133" y="0"/>
                    </a:lnTo>
                    <a:lnTo>
                      <a:pt x="138" y="2"/>
                    </a:lnTo>
                    <a:lnTo>
                      <a:pt x="143" y="6"/>
                    </a:lnTo>
                    <a:lnTo>
                      <a:pt x="147" y="11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7" y="23"/>
                    </a:lnTo>
                    <a:lnTo>
                      <a:pt x="143" y="28"/>
                    </a:lnTo>
                    <a:lnTo>
                      <a:pt x="138" y="31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26" y="31"/>
                    </a:lnTo>
                    <a:lnTo>
                      <a:pt x="121" y="28"/>
                    </a:lnTo>
                    <a:lnTo>
                      <a:pt x="118" y="23"/>
                    </a:lnTo>
                    <a:lnTo>
                      <a:pt x="118" y="16"/>
                    </a:lnTo>
                    <a:lnTo>
                      <a:pt x="118" y="16"/>
                    </a:lnTo>
                    <a:lnTo>
                      <a:pt x="118" y="11"/>
                    </a:lnTo>
                    <a:lnTo>
                      <a:pt x="121" y="6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2" y="89"/>
                    </a:lnTo>
                    <a:lnTo>
                      <a:pt x="28" y="92"/>
                    </a:lnTo>
                    <a:lnTo>
                      <a:pt x="29" y="98"/>
                    </a:lnTo>
                    <a:lnTo>
                      <a:pt x="31" y="103"/>
                    </a:lnTo>
                    <a:lnTo>
                      <a:pt x="31" y="103"/>
                    </a:lnTo>
                    <a:lnTo>
                      <a:pt x="29" y="109"/>
                    </a:lnTo>
                    <a:lnTo>
                      <a:pt x="28" y="115"/>
                    </a:lnTo>
                    <a:lnTo>
                      <a:pt x="22" y="118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0" y="118"/>
                    </a:lnTo>
                    <a:lnTo>
                      <a:pt x="5" y="115"/>
                    </a:lnTo>
                    <a:lnTo>
                      <a:pt x="2" y="109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2" y="98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8"/>
                    </a:lnTo>
                    <a:lnTo>
                      <a:pt x="89" y="103"/>
                    </a:lnTo>
                    <a:lnTo>
                      <a:pt x="89" y="103"/>
                    </a:lnTo>
                    <a:lnTo>
                      <a:pt x="89" y="109"/>
                    </a:lnTo>
                    <a:lnTo>
                      <a:pt x="85" y="115"/>
                    </a:lnTo>
                    <a:lnTo>
                      <a:pt x="80" y="118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8" y="118"/>
                    </a:lnTo>
                    <a:lnTo>
                      <a:pt x="63" y="115"/>
                    </a:lnTo>
                    <a:lnTo>
                      <a:pt x="60" y="109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60" y="98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9" y="65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33" y="43"/>
                    </a:moveTo>
                    <a:lnTo>
                      <a:pt x="133" y="43"/>
                    </a:lnTo>
                    <a:lnTo>
                      <a:pt x="133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5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3" y="43"/>
                    </a:lnTo>
                    <a:lnTo>
                      <a:pt x="133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24"/>
              <p:cNvSpPr>
                <a:spLocks noEditPoints="1"/>
              </p:cNvSpPr>
              <p:nvPr/>
            </p:nvSpPr>
            <p:spPr bwMode="auto">
              <a:xfrm>
                <a:off x="6242050" y="2154238"/>
                <a:ext cx="209550" cy="128588"/>
              </a:xfrm>
              <a:custGeom>
                <a:avLst/>
                <a:gdLst>
                  <a:gd name="T0" fmla="*/ 148 w 264"/>
                  <a:gd name="T1" fmla="*/ 102 h 161"/>
                  <a:gd name="T2" fmla="*/ 133 w 264"/>
                  <a:gd name="T3" fmla="*/ 119 h 161"/>
                  <a:gd name="T4" fmla="*/ 118 w 264"/>
                  <a:gd name="T5" fmla="*/ 97 h 161"/>
                  <a:gd name="T6" fmla="*/ 15 w 264"/>
                  <a:gd name="T7" fmla="*/ 86 h 161"/>
                  <a:gd name="T8" fmla="*/ 31 w 264"/>
                  <a:gd name="T9" fmla="*/ 102 h 161"/>
                  <a:gd name="T10" fmla="*/ 10 w 264"/>
                  <a:gd name="T11" fmla="*/ 117 h 161"/>
                  <a:gd name="T12" fmla="*/ 5 w 264"/>
                  <a:gd name="T13" fmla="*/ 92 h 161"/>
                  <a:gd name="T14" fmla="*/ 73 w 264"/>
                  <a:gd name="T15" fmla="*/ 86 h 161"/>
                  <a:gd name="T16" fmla="*/ 89 w 264"/>
                  <a:gd name="T17" fmla="*/ 109 h 161"/>
                  <a:gd name="T18" fmla="*/ 63 w 264"/>
                  <a:gd name="T19" fmla="*/ 114 h 161"/>
                  <a:gd name="T20" fmla="*/ 68 w 264"/>
                  <a:gd name="T21" fmla="*/ 88 h 161"/>
                  <a:gd name="T22" fmla="*/ 80 w 264"/>
                  <a:gd name="T23" fmla="*/ 131 h 161"/>
                  <a:gd name="T24" fmla="*/ 85 w 264"/>
                  <a:gd name="T25" fmla="*/ 158 h 161"/>
                  <a:gd name="T26" fmla="*/ 60 w 264"/>
                  <a:gd name="T27" fmla="*/ 151 h 161"/>
                  <a:gd name="T28" fmla="*/ 73 w 264"/>
                  <a:gd name="T29" fmla="*/ 129 h 161"/>
                  <a:gd name="T30" fmla="*/ 143 w 264"/>
                  <a:gd name="T31" fmla="*/ 134 h 161"/>
                  <a:gd name="T32" fmla="*/ 138 w 264"/>
                  <a:gd name="T33" fmla="*/ 161 h 161"/>
                  <a:gd name="T34" fmla="*/ 118 w 264"/>
                  <a:gd name="T35" fmla="*/ 146 h 161"/>
                  <a:gd name="T36" fmla="*/ 133 w 264"/>
                  <a:gd name="T37" fmla="*/ 129 h 161"/>
                  <a:gd name="T38" fmla="*/ 204 w 264"/>
                  <a:gd name="T39" fmla="*/ 139 h 161"/>
                  <a:gd name="T40" fmla="*/ 191 w 264"/>
                  <a:gd name="T41" fmla="*/ 161 h 161"/>
                  <a:gd name="T42" fmla="*/ 175 w 264"/>
                  <a:gd name="T43" fmla="*/ 146 h 161"/>
                  <a:gd name="T44" fmla="*/ 249 w 264"/>
                  <a:gd name="T45" fmla="*/ 129 h 161"/>
                  <a:gd name="T46" fmla="*/ 264 w 264"/>
                  <a:gd name="T47" fmla="*/ 146 h 161"/>
                  <a:gd name="T48" fmla="*/ 249 w 264"/>
                  <a:gd name="T49" fmla="*/ 161 h 161"/>
                  <a:gd name="T50" fmla="*/ 235 w 264"/>
                  <a:gd name="T51" fmla="*/ 139 h 161"/>
                  <a:gd name="T52" fmla="*/ 249 w 264"/>
                  <a:gd name="T53" fmla="*/ 86 h 161"/>
                  <a:gd name="T54" fmla="*/ 264 w 264"/>
                  <a:gd name="T55" fmla="*/ 102 h 161"/>
                  <a:gd name="T56" fmla="*/ 244 w 264"/>
                  <a:gd name="T57" fmla="*/ 117 h 161"/>
                  <a:gd name="T58" fmla="*/ 238 w 264"/>
                  <a:gd name="T59" fmla="*/ 92 h 161"/>
                  <a:gd name="T60" fmla="*/ 191 w 264"/>
                  <a:gd name="T61" fmla="*/ 86 h 161"/>
                  <a:gd name="T62" fmla="*/ 204 w 264"/>
                  <a:gd name="T63" fmla="*/ 109 h 161"/>
                  <a:gd name="T64" fmla="*/ 179 w 264"/>
                  <a:gd name="T65" fmla="*/ 114 h 161"/>
                  <a:gd name="T66" fmla="*/ 184 w 264"/>
                  <a:gd name="T67" fmla="*/ 88 h 161"/>
                  <a:gd name="T68" fmla="*/ 196 w 264"/>
                  <a:gd name="T69" fmla="*/ 44 h 161"/>
                  <a:gd name="T70" fmla="*/ 201 w 264"/>
                  <a:gd name="T71" fmla="*/ 71 h 161"/>
                  <a:gd name="T72" fmla="*/ 175 w 264"/>
                  <a:gd name="T73" fmla="*/ 66 h 161"/>
                  <a:gd name="T74" fmla="*/ 191 w 264"/>
                  <a:gd name="T75" fmla="*/ 42 h 161"/>
                  <a:gd name="T76" fmla="*/ 143 w 264"/>
                  <a:gd name="T77" fmla="*/ 47 h 161"/>
                  <a:gd name="T78" fmla="*/ 138 w 264"/>
                  <a:gd name="T79" fmla="*/ 75 h 161"/>
                  <a:gd name="T80" fmla="*/ 118 w 264"/>
                  <a:gd name="T81" fmla="*/ 59 h 161"/>
                  <a:gd name="T82" fmla="*/ 133 w 264"/>
                  <a:gd name="T83" fmla="*/ 42 h 161"/>
                  <a:gd name="T84" fmla="*/ 89 w 264"/>
                  <a:gd name="T85" fmla="*/ 52 h 161"/>
                  <a:gd name="T86" fmla="*/ 73 w 264"/>
                  <a:gd name="T87" fmla="*/ 75 h 161"/>
                  <a:gd name="T88" fmla="*/ 58 w 264"/>
                  <a:gd name="T89" fmla="*/ 59 h 161"/>
                  <a:gd name="T90" fmla="*/ 133 w 264"/>
                  <a:gd name="T91" fmla="*/ 0 h 161"/>
                  <a:gd name="T92" fmla="*/ 148 w 264"/>
                  <a:gd name="T93" fmla="*/ 15 h 161"/>
                  <a:gd name="T94" fmla="*/ 133 w 264"/>
                  <a:gd name="T95" fmla="*/ 32 h 161"/>
                  <a:gd name="T96" fmla="*/ 118 w 264"/>
                  <a:gd name="T97" fmla="*/ 10 h 161"/>
                  <a:gd name="T98" fmla="*/ 191 w 264"/>
                  <a:gd name="T99" fmla="*/ 0 h 161"/>
                  <a:gd name="T100" fmla="*/ 206 w 264"/>
                  <a:gd name="T101" fmla="*/ 15 h 161"/>
                  <a:gd name="T102" fmla="*/ 184 w 264"/>
                  <a:gd name="T103" fmla="*/ 30 h 161"/>
                  <a:gd name="T104" fmla="*/ 179 w 264"/>
                  <a:gd name="T105" fmla="*/ 5 h 161"/>
                  <a:gd name="T106" fmla="*/ 249 w 264"/>
                  <a:gd name="T107" fmla="*/ 42 h 161"/>
                  <a:gd name="T108" fmla="*/ 262 w 264"/>
                  <a:gd name="T109" fmla="*/ 66 h 161"/>
                  <a:gd name="T110" fmla="*/ 238 w 264"/>
                  <a:gd name="T111" fmla="*/ 71 h 161"/>
                  <a:gd name="T112" fmla="*/ 244 w 264"/>
                  <a:gd name="T113" fmla="*/ 44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4" h="161">
                    <a:moveTo>
                      <a:pt x="133" y="86"/>
                    </a:moveTo>
                    <a:lnTo>
                      <a:pt x="133" y="86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3" y="86"/>
                    </a:lnTo>
                    <a:lnTo>
                      <a:pt x="133" y="86"/>
                    </a:lnTo>
                    <a:close/>
                    <a:moveTo>
                      <a:pt x="15" y="86"/>
                    </a:moveTo>
                    <a:lnTo>
                      <a:pt x="15" y="86"/>
                    </a:lnTo>
                    <a:lnTo>
                      <a:pt x="15" y="86"/>
                    </a:lnTo>
                    <a:lnTo>
                      <a:pt x="22" y="88"/>
                    </a:lnTo>
                    <a:lnTo>
                      <a:pt x="27" y="92"/>
                    </a:lnTo>
                    <a:lnTo>
                      <a:pt x="31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0" y="88"/>
                    </a:lnTo>
                    <a:lnTo>
                      <a:pt x="15" y="86"/>
                    </a:lnTo>
                    <a:lnTo>
                      <a:pt x="15" y="86"/>
                    </a:lnTo>
                    <a:close/>
                    <a:moveTo>
                      <a:pt x="73" y="86"/>
                    </a:moveTo>
                    <a:lnTo>
                      <a:pt x="73" y="86"/>
                    </a:lnTo>
                    <a:lnTo>
                      <a:pt x="73" y="86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6"/>
                    </a:lnTo>
                    <a:lnTo>
                      <a:pt x="73" y="86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39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9" y="151"/>
                    </a:lnTo>
                    <a:lnTo>
                      <a:pt x="85" y="158"/>
                    </a:lnTo>
                    <a:lnTo>
                      <a:pt x="80" y="161"/>
                    </a:lnTo>
                    <a:lnTo>
                      <a:pt x="73" y="161"/>
                    </a:lnTo>
                    <a:lnTo>
                      <a:pt x="73" y="161"/>
                    </a:lnTo>
                    <a:lnTo>
                      <a:pt x="68" y="161"/>
                    </a:lnTo>
                    <a:lnTo>
                      <a:pt x="63" y="158"/>
                    </a:lnTo>
                    <a:lnTo>
                      <a:pt x="60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7" y="151"/>
                    </a:lnTo>
                    <a:lnTo>
                      <a:pt x="143" y="158"/>
                    </a:lnTo>
                    <a:lnTo>
                      <a:pt x="138" y="161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26" y="161"/>
                    </a:lnTo>
                    <a:lnTo>
                      <a:pt x="121" y="158"/>
                    </a:lnTo>
                    <a:lnTo>
                      <a:pt x="118" y="151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1"/>
                    </a:lnTo>
                    <a:lnTo>
                      <a:pt x="201" y="158"/>
                    </a:lnTo>
                    <a:lnTo>
                      <a:pt x="196" y="161"/>
                    </a:lnTo>
                    <a:lnTo>
                      <a:pt x="191" y="161"/>
                    </a:lnTo>
                    <a:lnTo>
                      <a:pt x="191" y="161"/>
                    </a:lnTo>
                    <a:lnTo>
                      <a:pt x="184" y="161"/>
                    </a:lnTo>
                    <a:lnTo>
                      <a:pt x="179" y="158"/>
                    </a:lnTo>
                    <a:lnTo>
                      <a:pt x="175" y="151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6" y="131"/>
                    </a:lnTo>
                    <a:lnTo>
                      <a:pt x="261" y="134"/>
                    </a:lnTo>
                    <a:lnTo>
                      <a:pt x="262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1"/>
                    </a:lnTo>
                    <a:lnTo>
                      <a:pt x="261" y="158"/>
                    </a:lnTo>
                    <a:lnTo>
                      <a:pt x="256" y="161"/>
                    </a:lnTo>
                    <a:lnTo>
                      <a:pt x="249" y="161"/>
                    </a:lnTo>
                    <a:lnTo>
                      <a:pt x="249" y="161"/>
                    </a:lnTo>
                    <a:lnTo>
                      <a:pt x="244" y="161"/>
                    </a:lnTo>
                    <a:lnTo>
                      <a:pt x="238" y="158"/>
                    </a:lnTo>
                    <a:lnTo>
                      <a:pt x="235" y="151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39"/>
                    </a:lnTo>
                    <a:lnTo>
                      <a:pt x="238" y="134"/>
                    </a:lnTo>
                    <a:lnTo>
                      <a:pt x="244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249" y="86"/>
                    </a:moveTo>
                    <a:lnTo>
                      <a:pt x="249" y="86"/>
                    </a:lnTo>
                    <a:lnTo>
                      <a:pt x="249" y="86"/>
                    </a:lnTo>
                    <a:lnTo>
                      <a:pt x="256" y="88"/>
                    </a:lnTo>
                    <a:lnTo>
                      <a:pt x="261" y="92"/>
                    </a:lnTo>
                    <a:lnTo>
                      <a:pt x="262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2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4" y="88"/>
                    </a:lnTo>
                    <a:lnTo>
                      <a:pt x="249" y="86"/>
                    </a:lnTo>
                    <a:lnTo>
                      <a:pt x="249" y="86"/>
                    </a:lnTo>
                    <a:close/>
                    <a:moveTo>
                      <a:pt x="191" y="86"/>
                    </a:moveTo>
                    <a:lnTo>
                      <a:pt x="191" y="86"/>
                    </a:lnTo>
                    <a:lnTo>
                      <a:pt x="191" y="86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5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5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91" y="86"/>
                    </a:lnTo>
                    <a:lnTo>
                      <a:pt x="191" y="86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4" y="52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5" y="66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52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33" y="42"/>
                    </a:moveTo>
                    <a:lnTo>
                      <a:pt x="133" y="42"/>
                    </a:lnTo>
                    <a:lnTo>
                      <a:pt x="133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2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18" y="52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3" y="42"/>
                    </a:lnTo>
                    <a:lnTo>
                      <a:pt x="133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9" y="52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1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1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1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6" y="30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0"/>
                    </a:lnTo>
                    <a:lnTo>
                      <a:pt x="179" y="27"/>
                    </a:lnTo>
                    <a:lnTo>
                      <a:pt x="175" y="22"/>
                    </a:lnTo>
                    <a:lnTo>
                      <a:pt x="175" y="15"/>
                    </a:lnTo>
                    <a:lnTo>
                      <a:pt x="175" y="15"/>
                    </a:lnTo>
                    <a:lnTo>
                      <a:pt x="175" y="10"/>
                    </a:lnTo>
                    <a:lnTo>
                      <a:pt x="179" y="5"/>
                    </a:lnTo>
                    <a:lnTo>
                      <a:pt x="184" y="1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6" y="44"/>
                    </a:lnTo>
                    <a:lnTo>
                      <a:pt x="261" y="47"/>
                    </a:lnTo>
                    <a:lnTo>
                      <a:pt x="262" y="52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2" y="66"/>
                    </a:lnTo>
                    <a:lnTo>
                      <a:pt x="261" y="71"/>
                    </a:lnTo>
                    <a:lnTo>
                      <a:pt x="256" y="75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4" y="75"/>
                    </a:lnTo>
                    <a:lnTo>
                      <a:pt x="238" y="71"/>
                    </a:lnTo>
                    <a:lnTo>
                      <a:pt x="235" y="66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2"/>
                    </a:lnTo>
                    <a:lnTo>
                      <a:pt x="238" y="47"/>
                    </a:lnTo>
                    <a:lnTo>
                      <a:pt x="244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5"/>
              <p:cNvSpPr>
                <a:spLocks noEditPoints="1"/>
              </p:cNvSpPr>
              <p:nvPr/>
            </p:nvSpPr>
            <p:spPr bwMode="auto">
              <a:xfrm>
                <a:off x="5640388" y="2325688"/>
                <a:ext cx="69850" cy="60325"/>
              </a:xfrm>
              <a:custGeom>
                <a:avLst/>
                <a:gdLst>
                  <a:gd name="T0" fmla="*/ 16 w 89"/>
                  <a:gd name="T1" fmla="*/ 0 h 77"/>
                  <a:gd name="T2" fmla="*/ 28 w 89"/>
                  <a:gd name="T3" fmla="*/ 5 h 77"/>
                  <a:gd name="T4" fmla="*/ 31 w 89"/>
                  <a:gd name="T5" fmla="*/ 17 h 77"/>
                  <a:gd name="T6" fmla="*/ 29 w 89"/>
                  <a:gd name="T7" fmla="*/ 22 h 77"/>
                  <a:gd name="T8" fmla="*/ 22 w 89"/>
                  <a:gd name="T9" fmla="*/ 31 h 77"/>
                  <a:gd name="T10" fmla="*/ 16 w 89"/>
                  <a:gd name="T11" fmla="*/ 32 h 77"/>
                  <a:gd name="T12" fmla="*/ 5 w 89"/>
                  <a:gd name="T13" fmla="*/ 27 h 77"/>
                  <a:gd name="T14" fmla="*/ 0 w 89"/>
                  <a:gd name="T15" fmla="*/ 17 h 77"/>
                  <a:gd name="T16" fmla="*/ 2 w 89"/>
                  <a:gd name="T17" fmla="*/ 10 h 77"/>
                  <a:gd name="T18" fmla="*/ 10 w 89"/>
                  <a:gd name="T19" fmla="*/ 2 h 77"/>
                  <a:gd name="T20" fmla="*/ 16 w 89"/>
                  <a:gd name="T21" fmla="*/ 0 h 77"/>
                  <a:gd name="T22" fmla="*/ 73 w 89"/>
                  <a:gd name="T23" fmla="*/ 0 h 77"/>
                  <a:gd name="T24" fmla="*/ 80 w 89"/>
                  <a:gd name="T25" fmla="*/ 2 h 77"/>
                  <a:gd name="T26" fmla="*/ 89 w 89"/>
                  <a:gd name="T27" fmla="*/ 10 h 77"/>
                  <a:gd name="T28" fmla="*/ 89 w 89"/>
                  <a:gd name="T29" fmla="*/ 17 h 77"/>
                  <a:gd name="T30" fmla="*/ 85 w 89"/>
                  <a:gd name="T31" fmla="*/ 27 h 77"/>
                  <a:gd name="T32" fmla="*/ 73 w 89"/>
                  <a:gd name="T33" fmla="*/ 32 h 77"/>
                  <a:gd name="T34" fmla="*/ 68 w 89"/>
                  <a:gd name="T35" fmla="*/ 31 h 77"/>
                  <a:gd name="T36" fmla="*/ 60 w 89"/>
                  <a:gd name="T37" fmla="*/ 22 h 77"/>
                  <a:gd name="T38" fmla="*/ 58 w 89"/>
                  <a:gd name="T39" fmla="*/ 17 h 77"/>
                  <a:gd name="T40" fmla="*/ 63 w 89"/>
                  <a:gd name="T41" fmla="*/ 5 h 77"/>
                  <a:gd name="T42" fmla="*/ 73 w 89"/>
                  <a:gd name="T43" fmla="*/ 0 h 77"/>
                  <a:gd name="T44" fmla="*/ 73 w 89"/>
                  <a:gd name="T45" fmla="*/ 44 h 77"/>
                  <a:gd name="T46" fmla="*/ 73 w 89"/>
                  <a:gd name="T47" fmla="*/ 44 h 77"/>
                  <a:gd name="T48" fmla="*/ 85 w 89"/>
                  <a:gd name="T49" fmla="*/ 48 h 77"/>
                  <a:gd name="T50" fmla="*/ 89 w 89"/>
                  <a:gd name="T51" fmla="*/ 59 h 77"/>
                  <a:gd name="T52" fmla="*/ 89 w 89"/>
                  <a:gd name="T53" fmla="*/ 66 h 77"/>
                  <a:gd name="T54" fmla="*/ 80 w 89"/>
                  <a:gd name="T55" fmla="*/ 75 h 77"/>
                  <a:gd name="T56" fmla="*/ 73 w 89"/>
                  <a:gd name="T57" fmla="*/ 77 h 77"/>
                  <a:gd name="T58" fmla="*/ 63 w 89"/>
                  <a:gd name="T59" fmla="*/ 71 h 77"/>
                  <a:gd name="T60" fmla="*/ 58 w 89"/>
                  <a:gd name="T61" fmla="*/ 59 h 77"/>
                  <a:gd name="T62" fmla="*/ 60 w 89"/>
                  <a:gd name="T63" fmla="*/ 54 h 77"/>
                  <a:gd name="T64" fmla="*/ 68 w 89"/>
                  <a:gd name="T65" fmla="*/ 44 h 77"/>
                  <a:gd name="T66" fmla="*/ 73 w 89"/>
                  <a:gd name="T67" fmla="*/ 4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77">
                    <a:moveTo>
                      <a:pt x="16" y="0"/>
                    </a:move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9" y="54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4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6"/>
              <p:cNvSpPr>
                <a:spLocks noEditPoints="1"/>
              </p:cNvSpPr>
              <p:nvPr/>
            </p:nvSpPr>
            <p:spPr bwMode="auto">
              <a:xfrm>
                <a:off x="6935788" y="2187576"/>
                <a:ext cx="1135063" cy="508000"/>
              </a:xfrm>
              <a:custGeom>
                <a:avLst/>
                <a:gdLst>
                  <a:gd name="T0" fmla="*/ 663 w 1429"/>
                  <a:gd name="T1" fmla="*/ 479 h 641"/>
                  <a:gd name="T2" fmla="*/ 556 w 1429"/>
                  <a:gd name="T3" fmla="*/ 452 h 641"/>
                  <a:gd name="T4" fmla="*/ 726 w 1429"/>
                  <a:gd name="T5" fmla="*/ 462 h 641"/>
                  <a:gd name="T6" fmla="*/ 774 w 1429"/>
                  <a:gd name="T7" fmla="*/ 554 h 641"/>
                  <a:gd name="T8" fmla="*/ 818 w 1429"/>
                  <a:gd name="T9" fmla="*/ 630 h 641"/>
                  <a:gd name="T10" fmla="*/ 876 w 1429"/>
                  <a:gd name="T11" fmla="*/ 487 h 641"/>
                  <a:gd name="T12" fmla="*/ 947 w 1429"/>
                  <a:gd name="T13" fmla="*/ 434 h 641"/>
                  <a:gd name="T14" fmla="*/ 1007 w 1429"/>
                  <a:gd name="T15" fmla="*/ 479 h 641"/>
                  <a:gd name="T16" fmla="*/ 1075 w 1429"/>
                  <a:gd name="T17" fmla="*/ 482 h 641"/>
                  <a:gd name="T18" fmla="*/ 1196 w 1429"/>
                  <a:gd name="T19" fmla="*/ 452 h 641"/>
                  <a:gd name="T20" fmla="*/ 1245 w 1429"/>
                  <a:gd name="T21" fmla="*/ 552 h 641"/>
                  <a:gd name="T22" fmla="*/ 1291 w 1429"/>
                  <a:gd name="T23" fmla="*/ 423 h 641"/>
                  <a:gd name="T24" fmla="*/ 1107 w 1429"/>
                  <a:gd name="T25" fmla="*/ 407 h 641"/>
                  <a:gd name="T26" fmla="*/ 937 w 1429"/>
                  <a:gd name="T27" fmla="*/ 395 h 641"/>
                  <a:gd name="T28" fmla="*/ 774 w 1429"/>
                  <a:gd name="T29" fmla="*/ 392 h 641"/>
                  <a:gd name="T30" fmla="*/ 540 w 1429"/>
                  <a:gd name="T31" fmla="*/ 392 h 641"/>
                  <a:gd name="T32" fmla="*/ 1312 w 1429"/>
                  <a:gd name="T33" fmla="*/ 358 h 641"/>
                  <a:gd name="T34" fmla="*/ 1136 w 1429"/>
                  <a:gd name="T35" fmla="*/ 370 h 641"/>
                  <a:gd name="T36" fmla="*/ 947 w 1429"/>
                  <a:gd name="T37" fmla="*/ 380 h 641"/>
                  <a:gd name="T38" fmla="*/ 762 w 1429"/>
                  <a:gd name="T39" fmla="*/ 375 h 641"/>
                  <a:gd name="T40" fmla="*/ 583 w 1429"/>
                  <a:gd name="T41" fmla="*/ 365 h 641"/>
                  <a:gd name="T42" fmla="*/ 418 w 1429"/>
                  <a:gd name="T43" fmla="*/ 349 h 641"/>
                  <a:gd name="T44" fmla="*/ 1181 w 1429"/>
                  <a:gd name="T45" fmla="*/ 305 h 641"/>
                  <a:gd name="T46" fmla="*/ 1012 w 1429"/>
                  <a:gd name="T47" fmla="*/ 305 h 641"/>
                  <a:gd name="T48" fmla="*/ 847 w 1429"/>
                  <a:gd name="T49" fmla="*/ 320 h 641"/>
                  <a:gd name="T50" fmla="*/ 668 w 1429"/>
                  <a:gd name="T51" fmla="*/ 332 h 641"/>
                  <a:gd name="T52" fmla="*/ 482 w 1429"/>
                  <a:gd name="T53" fmla="*/ 337 h 641"/>
                  <a:gd name="T54" fmla="*/ 1283 w 1429"/>
                  <a:gd name="T55" fmla="*/ 283 h 641"/>
                  <a:gd name="T56" fmla="*/ 1109 w 1429"/>
                  <a:gd name="T57" fmla="*/ 271 h 641"/>
                  <a:gd name="T58" fmla="*/ 947 w 1429"/>
                  <a:gd name="T59" fmla="*/ 261 h 641"/>
                  <a:gd name="T60" fmla="*/ 714 w 1429"/>
                  <a:gd name="T61" fmla="*/ 261 h 641"/>
                  <a:gd name="T62" fmla="*/ 550 w 1429"/>
                  <a:gd name="T63" fmla="*/ 266 h 641"/>
                  <a:gd name="T64" fmla="*/ 1313 w 1429"/>
                  <a:gd name="T65" fmla="*/ 233 h 641"/>
                  <a:gd name="T66" fmla="*/ 1129 w 1429"/>
                  <a:gd name="T67" fmla="*/ 249 h 641"/>
                  <a:gd name="T68" fmla="*/ 942 w 1429"/>
                  <a:gd name="T69" fmla="*/ 249 h 641"/>
                  <a:gd name="T70" fmla="*/ 758 w 1429"/>
                  <a:gd name="T71" fmla="*/ 233 h 641"/>
                  <a:gd name="T72" fmla="*/ 588 w 1429"/>
                  <a:gd name="T73" fmla="*/ 222 h 641"/>
                  <a:gd name="T74" fmla="*/ 423 w 1429"/>
                  <a:gd name="T75" fmla="*/ 218 h 641"/>
                  <a:gd name="T76" fmla="*/ 947 w 1429"/>
                  <a:gd name="T77" fmla="*/ 174 h 641"/>
                  <a:gd name="T78" fmla="*/ 787 w 1429"/>
                  <a:gd name="T79" fmla="*/ 184 h 641"/>
                  <a:gd name="T80" fmla="*/ 612 w 1429"/>
                  <a:gd name="T81" fmla="*/ 196 h 641"/>
                  <a:gd name="T82" fmla="*/ 1007 w 1429"/>
                  <a:gd name="T83" fmla="*/ 164 h 641"/>
                  <a:gd name="T84" fmla="*/ 821 w 1429"/>
                  <a:gd name="T85" fmla="*/ 159 h 641"/>
                  <a:gd name="T86" fmla="*/ 641 w 1429"/>
                  <a:gd name="T87" fmla="*/ 147 h 641"/>
                  <a:gd name="T88" fmla="*/ 1000 w 1429"/>
                  <a:gd name="T89" fmla="*/ 89 h 641"/>
                  <a:gd name="T90" fmla="*/ 774 w 1429"/>
                  <a:gd name="T91" fmla="*/ 87 h 641"/>
                  <a:gd name="T92" fmla="*/ 605 w 1429"/>
                  <a:gd name="T93" fmla="*/ 89 h 641"/>
                  <a:gd name="T94" fmla="*/ 963 w 1429"/>
                  <a:gd name="T95" fmla="*/ 60 h 641"/>
                  <a:gd name="T96" fmla="*/ 726 w 1429"/>
                  <a:gd name="T97" fmla="*/ 72 h 641"/>
                  <a:gd name="T98" fmla="*/ 540 w 1429"/>
                  <a:gd name="T99" fmla="*/ 77 h 641"/>
                  <a:gd name="T100" fmla="*/ 351 w 1429"/>
                  <a:gd name="T101" fmla="*/ 588 h 641"/>
                  <a:gd name="T102" fmla="*/ 292 w 1429"/>
                  <a:gd name="T103" fmla="*/ 532 h 641"/>
                  <a:gd name="T104" fmla="*/ 249 w 1429"/>
                  <a:gd name="T105" fmla="*/ 479 h 641"/>
                  <a:gd name="T106" fmla="*/ 307 w 1429"/>
                  <a:gd name="T107" fmla="*/ 392 h 641"/>
                  <a:gd name="T108" fmla="*/ 317 w 1429"/>
                  <a:gd name="T109" fmla="*/ 353 h 641"/>
                  <a:gd name="T110" fmla="*/ 322 w 1429"/>
                  <a:gd name="T111" fmla="*/ 320 h 641"/>
                  <a:gd name="T112" fmla="*/ 312 w 1429"/>
                  <a:gd name="T113" fmla="*/ 291 h 641"/>
                  <a:gd name="T114" fmla="*/ 300 w 1429"/>
                  <a:gd name="T115" fmla="*/ 249 h 641"/>
                  <a:gd name="T116" fmla="*/ 174 w 1429"/>
                  <a:gd name="T117" fmla="*/ 452 h 641"/>
                  <a:gd name="T118" fmla="*/ 179 w 1429"/>
                  <a:gd name="T119" fmla="*/ 308 h 641"/>
                  <a:gd name="T120" fmla="*/ 189 w 1429"/>
                  <a:gd name="T121" fmla="*/ 261 h 641"/>
                  <a:gd name="T122" fmla="*/ 189 w 1429"/>
                  <a:gd name="T123" fmla="*/ 218 h 641"/>
                  <a:gd name="T124" fmla="*/ 147 w 1429"/>
                  <a:gd name="T125" fmla="*/ 184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29" h="641">
                    <a:moveTo>
                      <a:pt x="74" y="174"/>
                    </a:moveTo>
                    <a:lnTo>
                      <a:pt x="74" y="174"/>
                    </a:lnTo>
                    <a:lnTo>
                      <a:pt x="79" y="176"/>
                    </a:lnTo>
                    <a:lnTo>
                      <a:pt x="84" y="179"/>
                    </a:lnTo>
                    <a:lnTo>
                      <a:pt x="87" y="184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7" y="196"/>
                    </a:lnTo>
                    <a:lnTo>
                      <a:pt x="84" y="201"/>
                    </a:lnTo>
                    <a:lnTo>
                      <a:pt x="79" y="205"/>
                    </a:lnTo>
                    <a:lnTo>
                      <a:pt x="74" y="206"/>
                    </a:lnTo>
                    <a:lnTo>
                      <a:pt x="74" y="206"/>
                    </a:lnTo>
                    <a:lnTo>
                      <a:pt x="67" y="205"/>
                    </a:lnTo>
                    <a:lnTo>
                      <a:pt x="62" y="201"/>
                    </a:lnTo>
                    <a:lnTo>
                      <a:pt x="60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2" y="179"/>
                    </a:lnTo>
                    <a:lnTo>
                      <a:pt x="67" y="176"/>
                    </a:lnTo>
                    <a:lnTo>
                      <a:pt x="74" y="174"/>
                    </a:lnTo>
                    <a:lnTo>
                      <a:pt x="74" y="174"/>
                    </a:lnTo>
                    <a:close/>
                    <a:moveTo>
                      <a:pt x="1414" y="261"/>
                    </a:moveTo>
                    <a:lnTo>
                      <a:pt x="1414" y="261"/>
                    </a:lnTo>
                    <a:lnTo>
                      <a:pt x="1414" y="261"/>
                    </a:lnTo>
                    <a:lnTo>
                      <a:pt x="1421" y="262"/>
                    </a:lnTo>
                    <a:lnTo>
                      <a:pt x="1426" y="266"/>
                    </a:lnTo>
                    <a:lnTo>
                      <a:pt x="1429" y="271"/>
                    </a:lnTo>
                    <a:lnTo>
                      <a:pt x="1429" y="278"/>
                    </a:lnTo>
                    <a:lnTo>
                      <a:pt x="1429" y="278"/>
                    </a:lnTo>
                    <a:lnTo>
                      <a:pt x="1429" y="283"/>
                    </a:lnTo>
                    <a:lnTo>
                      <a:pt x="1426" y="288"/>
                    </a:lnTo>
                    <a:lnTo>
                      <a:pt x="1421" y="291"/>
                    </a:lnTo>
                    <a:lnTo>
                      <a:pt x="1414" y="293"/>
                    </a:lnTo>
                    <a:lnTo>
                      <a:pt x="1414" y="293"/>
                    </a:lnTo>
                    <a:lnTo>
                      <a:pt x="1409" y="291"/>
                    </a:lnTo>
                    <a:lnTo>
                      <a:pt x="1404" y="288"/>
                    </a:lnTo>
                    <a:lnTo>
                      <a:pt x="1400" y="283"/>
                    </a:lnTo>
                    <a:lnTo>
                      <a:pt x="1399" y="278"/>
                    </a:lnTo>
                    <a:lnTo>
                      <a:pt x="1399" y="278"/>
                    </a:lnTo>
                    <a:lnTo>
                      <a:pt x="1400" y="271"/>
                    </a:lnTo>
                    <a:lnTo>
                      <a:pt x="1404" y="266"/>
                    </a:lnTo>
                    <a:lnTo>
                      <a:pt x="1409" y="262"/>
                    </a:lnTo>
                    <a:lnTo>
                      <a:pt x="1414" y="261"/>
                    </a:lnTo>
                    <a:lnTo>
                      <a:pt x="1414" y="261"/>
                    </a:lnTo>
                    <a:close/>
                    <a:moveTo>
                      <a:pt x="831" y="479"/>
                    </a:moveTo>
                    <a:lnTo>
                      <a:pt x="831" y="479"/>
                    </a:lnTo>
                    <a:lnTo>
                      <a:pt x="831" y="479"/>
                    </a:lnTo>
                    <a:lnTo>
                      <a:pt x="837" y="479"/>
                    </a:lnTo>
                    <a:lnTo>
                      <a:pt x="842" y="482"/>
                    </a:lnTo>
                    <a:lnTo>
                      <a:pt x="845" y="487"/>
                    </a:lnTo>
                    <a:lnTo>
                      <a:pt x="847" y="494"/>
                    </a:lnTo>
                    <a:lnTo>
                      <a:pt x="847" y="494"/>
                    </a:lnTo>
                    <a:lnTo>
                      <a:pt x="845" y="501"/>
                    </a:lnTo>
                    <a:lnTo>
                      <a:pt x="842" y="506"/>
                    </a:lnTo>
                    <a:lnTo>
                      <a:pt x="837" y="509"/>
                    </a:lnTo>
                    <a:lnTo>
                      <a:pt x="831" y="511"/>
                    </a:lnTo>
                    <a:lnTo>
                      <a:pt x="831" y="511"/>
                    </a:lnTo>
                    <a:lnTo>
                      <a:pt x="825" y="509"/>
                    </a:lnTo>
                    <a:lnTo>
                      <a:pt x="821" y="506"/>
                    </a:lnTo>
                    <a:lnTo>
                      <a:pt x="818" y="501"/>
                    </a:lnTo>
                    <a:lnTo>
                      <a:pt x="816" y="494"/>
                    </a:lnTo>
                    <a:lnTo>
                      <a:pt x="816" y="494"/>
                    </a:lnTo>
                    <a:lnTo>
                      <a:pt x="818" y="487"/>
                    </a:lnTo>
                    <a:lnTo>
                      <a:pt x="821" y="482"/>
                    </a:lnTo>
                    <a:lnTo>
                      <a:pt x="825" y="479"/>
                    </a:lnTo>
                    <a:lnTo>
                      <a:pt x="831" y="479"/>
                    </a:lnTo>
                    <a:lnTo>
                      <a:pt x="831" y="479"/>
                    </a:lnTo>
                    <a:close/>
                    <a:moveTo>
                      <a:pt x="656" y="479"/>
                    </a:moveTo>
                    <a:lnTo>
                      <a:pt x="656" y="479"/>
                    </a:lnTo>
                    <a:lnTo>
                      <a:pt x="656" y="479"/>
                    </a:lnTo>
                    <a:lnTo>
                      <a:pt x="663" y="479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1" y="494"/>
                    </a:lnTo>
                    <a:lnTo>
                      <a:pt x="671" y="494"/>
                    </a:lnTo>
                    <a:lnTo>
                      <a:pt x="671" y="501"/>
                    </a:lnTo>
                    <a:lnTo>
                      <a:pt x="668" y="506"/>
                    </a:lnTo>
                    <a:lnTo>
                      <a:pt x="663" y="509"/>
                    </a:lnTo>
                    <a:lnTo>
                      <a:pt x="656" y="511"/>
                    </a:lnTo>
                    <a:lnTo>
                      <a:pt x="656" y="511"/>
                    </a:lnTo>
                    <a:lnTo>
                      <a:pt x="651" y="509"/>
                    </a:lnTo>
                    <a:lnTo>
                      <a:pt x="646" y="506"/>
                    </a:lnTo>
                    <a:lnTo>
                      <a:pt x="642" y="501"/>
                    </a:lnTo>
                    <a:lnTo>
                      <a:pt x="641" y="494"/>
                    </a:lnTo>
                    <a:lnTo>
                      <a:pt x="641" y="494"/>
                    </a:lnTo>
                    <a:lnTo>
                      <a:pt x="642" y="487"/>
                    </a:lnTo>
                    <a:lnTo>
                      <a:pt x="646" y="482"/>
                    </a:lnTo>
                    <a:lnTo>
                      <a:pt x="651" y="479"/>
                    </a:lnTo>
                    <a:lnTo>
                      <a:pt x="656" y="479"/>
                    </a:lnTo>
                    <a:lnTo>
                      <a:pt x="656" y="479"/>
                    </a:lnTo>
                    <a:close/>
                    <a:moveTo>
                      <a:pt x="656" y="434"/>
                    </a:moveTo>
                    <a:lnTo>
                      <a:pt x="656" y="434"/>
                    </a:lnTo>
                    <a:lnTo>
                      <a:pt x="656" y="434"/>
                    </a:lnTo>
                    <a:lnTo>
                      <a:pt x="663" y="436"/>
                    </a:lnTo>
                    <a:lnTo>
                      <a:pt x="668" y="440"/>
                    </a:lnTo>
                    <a:lnTo>
                      <a:pt x="671" y="445"/>
                    </a:lnTo>
                    <a:lnTo>
                      <a:pt x="671" y="452"/>
                    </a:lnTo>
                    <a:lnTo>
                      <a:pt x="671" y="452"/>
                    </a:lnTo>
                    <a:lnTo>
                      <a:pt x="671" y="457"/>
                    </a:lnTo>
                    <a:lnTo>
                      <a:pt x="668" y="462"/>
                    </a:lnTo>
                    <a:lnTo>
                      <a:pt x="663" y="465"/>
                    </a:lnTo>
                    <a:lnTo>
                      <a:pt x="656" y="467"/>
                    </a:lnTo>
                    <a:lnTo>
                      <a:pt x="656" y="467"/>
                    </a:lnTo>
                    <a:lnTo>
                      <a:pt x="651" y="465"/>
                    </a:lnTo>
                    <a:lnTo>
                      <a:pt x="646" y="462"/>
                    </a:lnTo>
                    <a:lnTo>
                      <a:pt x="642" y="457"/>
                    </a:lnTo>
                    <a:lnTo>
                      <a:pt x="641" y="452"/>
                    </a:lnTo>
                    <a:lnTo>
                      <a:pt x="641" y="452"/>
                    </a:lnTo>
                    <a:lnTo>
                      <a:pt x="642" y="445"/>
                    </a:lnTo>
                    <a:lnTo>
                      <a:pt x="646" y="440"/>
                    </a:lnTo>
                    <a:lnTo>
                      <a:pt x="651" y="436"/>
                    </a:lnTo>
                    <a:lnTo>
                      <a:pt x="656" y="434"/>
                    </a:lnTo>
                    <a:lnTo>
                      <a:pt x="656" y="434"/>
                    </a:lnTo>
                    <a:close/>
                    <a:moveTo>
                      <a:pt x="598" y="434"/>
                    </a:moveTo>
                    <a:lnTo>
                      <a:pt x="598" y="434"/>
                    </a:lnTo>
                    <a:lnTo>
                      <a:pt x="598" y="434"/>
                    </a:lnTo>
                    <a:lnTo>
                      <a:pt x="605" y="436"/>
                    </a:lnTo>
                    <a:lnTo>
                      <a:pt x="608" y="440"/>
                    </a:lnTo>
                    <a:lnTo>
                      <a:pt x="612" y="445"/>
                    </a:lnTo>
                    <a:lnTo>
                      <a:pt x="613" y="452"/>
                    </a:lnTo>
                    <a:lnTo>
                      <a:pt x="613" y="452"/>
                    </a:lnTo>
                    <a:lnTo>
                      <a:pt x="612" y="457"/>
                    </a:lnTo>
                    <a:lnTo>
                      <a:pt x="608" y="462"/>
                    </a:lnTo>
                    <a:lnTo>
                      <a:pt x="605" y="465"/>
                    </a:lnTo>
                    <a:lnTo>
                      <a:pt x="598" y="467"/>
                    </a:lnTo>
                    <a:lnTo>
                      <a:pt x="598" y="467"/>
                    </a:lnTo>
                    <a:lnTo>
                      <a:pt x="591" y="465"/>
                    </a:lnTo>
                    <a:lnTo>
                      <a:pt x="588" y="462"/>
                    </a:lnTo>
                    <a:lnTo>
                      <a:pt x="585" y="457"/>
                    </a:lnTo>
                    <a:lnTo>
                      <a:pt x="583" y="452"/>
                    </a:lnTo>
                    <a:lnTo>
                      <a:pt x="583" y="452"/>
                    </a:lnTo>
                    <a:lnTo>
                      <a:pt x="585" y="445"/>
                    </a:lnTo>
                    <a:lnTo>
                      <a:pt x="588" y="440"/>
                    </a:lnTo>
                    <a:lnTo>
                      <a:pt x="591" y="436"/>
                    </a:lnTo>
                    <a:lnTo>
                      <a:pt x="598" y="434"/>
                    </a:lnTo>
                    <a:lnTo>
                      <a:pt x="598" y="434"/>
                    </a:lnTo>
                    <a:close/>
                    <a:moveTo>
                      <a:pt x="540" y="434"/>
                    </a:moveTo>
                    <a:lnTo>
                      <a:pt x="540" y="434"/>
                    </a:lnTo>
                    <a:lnTo>
                      <a:pt x="540" y="434"/>
                    </a:lnTo>
                    <a:lnTo>
                      <a:pt x="545" y="436"/>
                    </a:lnTo>
                    <a:lnTo>
                      <a:pt x="550" y="440"/>
                    </a:lnTo>
                    <a:lnTo>
                      <a:pt x="554" y="445"/>
                    </a:lnTo>
                    <a:lnTo>
                      <a:pt x="556" y="452"/>
                    </a:lnTo>
                    <a:lnTo>
                      <a:pt x="556" y="452"/>
                    </a:lnTo>
                    <a:lnTo>
                      <a:pt x="554" y="457"/>
                    </a:lnTo>
                    <a:lnTo>
                      <a:pt x="550" y="462"/>
                    </a:lnTo>
                    <a:lnTo>
                      <a:pt x="545" y="465"/>
                    </a:lnTo>
                    <a:lnTo>
                      <a:pt x="540" y="467"/>
                    </a:lnTo>
                    <a:lnTo>
                      <a:pt x="540" y="467"/>
                    </a:lnTo>
                    <a:lnTo>
                      <a:pt x="533" y="465"/>
                    </a:lnTo>
                    <a:lnTo>
                      <a:pt x="528" y="462"/>
                    </a:lnTo>
                    <a:lnTo>
                      <a:pt x="525" y="457"/>
                    </a:lnTo>
                    <a:lnTo>
                      <a:pt x="525" y="452"/>
                    </a:lnTo>
                    <a:lnTo>
                      <a:pt x="525" y="452"/>
                    </a:lnTo>
                    <a:lnTo>
                      <a:pt x="525" y="445"/>
                    </a:lnTo>
                    <a:lnTo>
                      <a:pt x="528" y="440"/>
                    </a:lnTo>
                    <a:lnTo>
                      <a:pt x="533" y="436"/>
                    </a:lnTo>
                    <a:lnTo>
                      <a:pt x="540" y="434"/>
                    </a:lnTo>
                    <a:lnTo>
                      <a:pt x="540" y="434"/>
                    </a:lnTo>
                    <a:close/>
                    <a:moveTo>
                      <a:pt x="598" y="479"/>
                    </a:moveTo>
                    <a:lnTo>
                      <a:pt x="598" y="479"/>
                    </a:lnTo>
                    <a:lnTo>
                      <a:pt x="598" y="479"/>
                    </a:lnTo>
                    <a:lnTo>
                      <a:pt x="605" y="479"/>
                    </a:lnTo>
                    <a:lnTo>
                      <a:pt x="608" y="482"/>
                    </a:lnTo>
                    <a:lnTo>
                      <a:pt x="612" y="487"/>
                    </a:lnTo>
                    <a:lnTo>
                      <a:pt x="613" y="494"/>
                    </a:lnTo>
                    <a:lnTo>
                      <a:pt x="613" y="494"/>
                    </a:lnTo>
                    <a:lnTo>
                      <a:pt x="612" y="501"/>
                    </a:lnTo>
                    <a:lnTo>
                      <a:pt x="608" y="506"/>
                    </a:lnTo>
                    <a:lnTo>
                      <a:pt x="605" y="509"/>
                    </a:lnTo>
                    <a:lnTo>
                      <a:pt x="598" y="511"/>
                    </a:lnTo>
                    <a:lnTo>
                      <a:pt x="598" y="511"/>
                    </a:lnTo>
                    <a:lnTo>
                      <a:pt x="591" y="509"/>
                    </a:lnTo>
                    <a:lnTo>
                      <a:pt x="588" y="506"/>
                    </a:lnTo>
                    <a:lnTo>
                      <a:pt x="585" y="501"/>
                    </a:lnTo>
                    <a:lnTo>
                      <a:pt x="583" y="494"/>
                    </a:lnTo>
                    <a:lnTo>
                      <a:pt x="583" y="494"/>
                    </a:lnTo>
                    <a:lnTo>
                      <a:pt x="585" y="487"/>
                    </a:lnTo>
                    <a:lnTo>
                      <a:pt x="588" y="482"/>
                    </a:lnTo>
                    <a:lnTo>
                      <a:pt x="591" y="479"/>
                    </a:lnTo>
                    <a:lnTo>
                      <a:pt x="598" y="479"/>
                    </a:lnTo>
                    <a:lnTo>
                      <a:pt x="598" y="479"/>
                    </a:lnTo>
                    <a:close/>
                    <a:moveTo>
                      <a:pt x="714" y="479"/>
                    </a:moveTo>
                    <a:lnTo>
                      <a:pt x="714" y="479"/>
                    </a:lnTo>
                    <a:lnTo>
                      <a:pt x="714" y="479"/>
                    </a:lnTo>
                    <a:lnTo>
                      <a:pt x="721" y="479"/>
                    </a:lnTo>
                    <a:lnTo>
                      <a:pt x="726" y="482"/>
                    </a:lnTo>
                    <a:lnTo>
                      <a:pt x="729" y="487"/>
                    </a:lnTo>
                    <a:lnTo>
                      <a:pt x="731" y="494"/>
                    </a:lnTo>
                    <a:lnTo>
                      <a:pt x="731" y="494"/>
                    </a:lnTo>
                    <a:lnTo>
                      <a:pt x="729" y="501"/>
                    </a:lnTo>
                    <a:lnTo>
                      <a:pt x="726" y="506"/>
                    </a:lnTo>
                    <a:lnTo>
                      <a:pt x="721" y="509"/>
                    </a:lnTo>
                    <a:lnTo>
                      <a:pt x="714" y="511"/>
                    </a:lnTo>
                    <a:lnTo>
                      <a:pt x="714" y="511"/>
                    </a:lnTo>
                    <a:lnTo>
                      <a:pt x="709" y="509"/>
                    </a:lnTo>
                    <a:lnTo>
                      <a:pt x="704" y="506"/>
                    </a:lnTo>
                    <a:lnTo>
                      <a:pt x="700" y="501"/>
                    </a:lnTo>
                    <a:lnTo>
                      <a:pt x="699" y="494"/>
                    </a:lnTo>
                    <a:lnTo>
                      <a:pt x="699" y="494"/>
                    </a:lnTo>
                    <a:lnTo>
                      <a:pt x="700" y="487"/>
                    </a:lnTo>
                    <a:lnTo>
                      <a:pt x="704" y="482"/>
                    </a:lnTo>
                    <a:lnTo>
                      <a:pt x="709" y="479"/>
                    </a:lnTo>
                    <a:lnTo>
                      <a:pt x="714" y="479"/>
                    </a:lnTo>
                    <a:lnTo>
                      <a:pt x="714" y="479"/>
                    </a:lnTo>
                    <a:close/>
                    <a:moveTo>
                      <a:pt x="714" y="434"/>
                    </a:moveTo>
                    <a:lnTo>
                      <a:pt x="714" y="434"/>
                    </a:lnTo>
                    <a:lnTo>
                      <a:pt x="714" y="434"/>
                    </a:lnTo>
                    <a:lnTo>
                      <a:pt x="721" y="436"/>
                    </a:lnTo>
                    <a:lnTo>
                      <a:pt x="726" y="440"/>
                    </a:lnTo>
                    <a:lnTo>
                      <a:pt x="729" y="445"/>
                    </a:lnTo>
                    <a:lnTo>
                      <a:pt x="731" y="452"/>
                    </a:lnTo>
                    <a:lnTo>
                      <a:pt x="731" y="452"/>
                    </a:lnTo>
                    <a:lnTo>
                      <a:pt x="729" y="457"/>
                    </a:lnTo>
                    <a:lnTo>
                      <a:pt x="726" y="462"/>
                    </a:lnTo>
                    <a:lnTo>
                      <a:pt x="721" y="465"/>
                    </a:lnTo>
                    <a:lnTo>
                      <a:pt x="714" y="467"/>
                    </a:lnTo>
                    <a:lnTo>
                      <a:pt x="714" y="467"/>
                    </a:lnTo>
                    <a:lnTo>
                      <a:pt x="709" y="465"/>
                    </a:lnTo>
                    <a:lnTo>
                      <a:pt x="704" y="462"/>
                    </a:lnTo>
                    <a:lnTo>
                      <a:pt x="700" y="457"/>
                    </a:lnTo>
                    <a:lnTo>
                      <a:pt x="699" y="452"/>
                    </a:lnTo>
                    <a:lnTo>
                      <a:pt x="699" y="452"/>
                    </a:lnTo>
                    <a:lnTo>
                      <a:pt x="700" y="445"/>
                    </a:lnTo>
                    <a:lnTo>
                      <a:pt x="704" y="440"/>
                    </a:lnTo>
                    <a:lnTo>
                      <a:pt x="709" y="436"/>
                    </a:lnTo>
                    <a:lnTo>
                      <a:pt x="714" y="434"/>
                    </a:lnTo>
                    <a:lnTo>
                      <a:pt x="714" y="434"/>
                    </a:lnTo>
                    <a:close/>
                    <a:moveTo>
                      <a:pt x="774" y="434"/>
                    </a:moveTo>
                    <a:lnTo>
                      <a:pt x="774" y="434"/>
                    </a:lnTo>
                    <a:lnTo>
                      <a:pt x="774" y="434"/>
                    </a:lnTo>
                    <a:lnTo>
                      <a:pt x="779" y="436"/>
                    </a:lnTo>
                    <a:lnTo>
                      <a:pt x="784" y="440"/>
                    </a:lnTo>
                    <a:lnTo>
                      <a:pt x="787" y="445"/>
                    </a:lnTo>
                    <a:lnTo>
                      <a:pt x="789" y="452"/>
                    </a:lnTo>
                    <a:lnTo>
                      <a:pt x="789" y="452"/>
                    </a:lnTo>
                    <a:lnTo>
                      <a:pt x="787" y="457"/>
                    </a:lnTo>
                    <a:lnTo>
                      <a:pt x="784" y="462"/>
                    </a:lnTo>
                    <a:lnTo>
                      <a:pt x="779" y="465"/>
                    </a:lnTo>
                    <a:lnTo>
                      <a:pt x="774" y="467"/>
                    </a:lnTo>
                    <a:lnTo>
                      <a:pt x="774" y="467"/>
                    </a:lnTo>
                    <a:lnTo>
                      <a:pt x="767" y="465"/>
                    </a:lnTo>
                    <a:lnTo>
                      <a:pt x="762" y="462"/>
                    </a:lnTo>
                    <a:lnTo>
                      <a:pt x="758" y="457"/>
                    </a:lnTo>
                    <a:lnTo>
                      <a:pt x="758" y="452"/>
                    </a:lnTo>
                    <a:lnTo>
                      <a:pt x="758" y="452"/>
                    </a:lnTo>
                    <a:lnTo>
                      <a:pt x="758" y="445"/>
                    </a:lnTo>
                    <a:lnTo>
                      <a:pt x="762" y="440"/>
                    </a:lnTo>
                    <a:lnTo>
                      <a:pt x="767" y="436"/>
                    </a:lnTo>
                    <a:lnTo>
                      <a:pt x="774" y="434"/>
                    </a:lnTo>
                    <a:lnTo>
                      <a:pt x="774" y="434"/>
                    </a:lnTo>
                    <a:close/>
                    <a:moveTo>
                      <a:pt x="774" y="479"/>
                    </a:moveTo>
                    <a:lnTo>
                      <a:pt x="774" y="479"/>
                    </a:lnTo>
                    <a:lnTo>
                      <a:pt x="774" y="479"/>
                    </a:lnTo>
                    <a:lnTo>
                      <a:pt x="779" y="479"/>
                    </a:lnTo>
                    <a:lnTo>
                      <a:pt x="784" y="482"/>
                    </a:lnTo>
                    <a:lnTo>
                      <a:pt x="787" y="487"/>
                    </a:lnTo>
                    <a:lnTo>
                      <a:pt x="789" y="494"/>
                    </a:lnTo>
                    <a:lnTo>
                      <a:pt x="789" y="494"/>
                    </a:lnTo>
                    <a:lnTo>
                      <a:pt x="787" y="501"/>
                    </a:lnTo>
                    <a:lnTo>
                      <a:pt x="784" y="506"/>
                    </a:lnTo>
                    <a:lnTo>
                      <a:pt x="779" y="509"/>
                    </a:lnTo>
                    <a:lnTo>
                      <a:pt x="774" y="511"/>
                    </a:lnTo>
                    <a:lnTo>
                      <a:pt x="774" y="511"/>
                    </a:lnTo>
                    <a:lnTo>
                      <a:pt x="767" y="509"/>
                    </a:lnTo>
                    <a:lnTo>
                      <a:pt x="762" y="506"/>
                    </a:lnTo>
                    <a:lnTo>
                      <a:pt x="758" y="501"/>
                    </a:lnTo>
                    <a:lnTo>
                      <a:pt x="758" y="494"/>
                    </a:lnTo>
                    <a:lnTo>
                      <a:pt x="758" y="494"/>
                    </a:lnTo>
                    <a:lnTo>
                      <a:pt x="758" y="487"/>
                    </a:lnTo>
                    <a:lnTo>
                      <a:pt x="762" y="482"/>
                    </a:lnTo>
                    <a:lnTo>
                      <a:pt x="767" y="479"/>
                    </a:lnTo>
                    <a:lnTo>
                      <a:pt x="774" y="479"/>
                    </a:lnTo>
                    <a:lnTo>
                      <a:pt x="774" y="479"/>
                    </a:lnTo>
                    <a:close/>
                    <a:moveTo>
                      <a:pt x="774" y="521"/>
                    </a:moveTo>
                    <a:lnTo>
                      <a:pt x="774" y="521"/>
                    </a:lnTo>
                    <a:lnTo>
                      <a:pt x="774" y="521"/>
                    </a:lnTo>
                    <a:lnTo>
                      <a:pt x="779" y="523"/>
                    </a:lnTo>
                    <a:lnTo>
                      <a:pt x="784" y="526"/>
                    </a:lnTo>
                    <a:lnTo>
                      <a:pt x="787" y="532"/>
                    </a:lnTo>
                    <a:lnTo>
                      <a:pt x="789" y="538"/>
                    </a:lnTo>
                    <a:lnTo>
                      <a:pt x="789" y="538"/>
                    </a:lnTo>
                    <a:lnTo>
                      <a:pt x="787" y="543"/>
                    </a:lnTo>
                    <a:lnTo>
                      <a:pt x="784" y="549"/>
                    </a:lnTo>
                    <a:lnTo>
                      <a:pt x="779" y="552"/>
                    </a:lnTo>
                    <a:lnTo>
                      <a:pt x="774" y="554"/>
                    </a:lnTo>
                    <a:lnTo>
                      <a:pt x="774" y="554"/>
                    </a:lnTo>
                    <a:lnTo>
                      <a:pt x="767" y="552"/>
                    </a:lnTo>
                    <a:lnTo>
                      <a:pt x="762" y="549"/>
                    </a:lnTo>
                    <a:lnTo>
                      <a:pt x="758" y="543"/>
                    </a:lnTo>
                    <a:lnTo>
                      <a:pt x="758" y="538"/>
                    </a:lnTo>
                    <a:lnTo>
                      <a:pt x="758" y="538"/>
                    </a:lnTo>
                    <a:lnTo>
                      <a:pt x="758" y="532"/>
                    </a:lnTo>
                    <a:lnTo>
                      <a:pt x="762" y="526"/>
                    </a:lnTo>
                    <a:lnTo>
                      <a:pt x="767" y="523"/>
                    </a:lnTo>
                    <a:lnTo>
                      <a:pt x="774" y="521"/>
                    </a:lnTo>
                    <a:lnTo>
                      <a:pt x="774" y="521"/>
                    </a:lnTo>
                    <a:close/>
                    <a:moveTo>
                      <a:pt x="831" y="521"/>
                    </a:moveTo>
                    <a:lnTo>
                      <a:pt x="831" y="521"/>
                    </a:lnTo>
                    <a:lnTo>
                      <a:pt x="831" y="521"/>
                    </a:lnTo>
                    <a:lnTo>
                      <a:pt x="837" y="523"/>
                    </a:lnTo>
                    <a:lnTo>
                      <a:pt x="842" y="526"/>
                    </a:lnTo>
                    <a:lnTo>
                      <a:pt x="845" y="532"/>
                    </a:lnTo>
                    <a:lnTo>
                      <a:pt x="847" y="538"/>
                    </a:lnTo>
                    <a:lnTo>
                      <a:pt x="847" y="538"/>
                    </a:lnTo>
                    <a:lnTo>
                      <a:pt x="845" y="543"/>
                    </a:lnTo>
                    <a:lnTo>
                      <a:pt x="842" y="549"/>
                    </a:lnTo>
                    <a:lnTo>
                      <a:pt x="837" y="552"/>
                    </a:lnTo>
                    <a:lnTo>
                      <a:pt x="831" y="554"/>
                    </a:lnTo>
                    <a:lnTo>
                      <a:pt x="831" y="554"/>
                    </a:lnTo>
                    <a:lnTo>
                      <a:pt x="825" y="552"/>
                    </a:lnTo>
                    <a:lnTo>
                      <a:pt x="821" y="549"/>
                    </a:lnTo>
                    <a:lnTo>
                      <a:pt x="818" y="543"/>
                    </a:lnTo>
                    <a:lnTo>
                      <a:pt x="816" y="538"/>
                    </a:lnTo>
                    <a:lnTo>
                      <a:pt x="816" y="538"/>
                    </a:lnTo>
                    <a:lnTo>
                      <a:pt x="818" y="532"/>
                    </a:lnTo>
                    <a:lnTo>
                      <a:pt x="821" y="526"/>
                    </a:lnTo>
                    <a:lnTo>
                      <a:pt x="825" y="523"/>
                    </a:lnTo>
                    <a:lnTo>
                      <a:pt x="831" y="521"/>
                    </a:lnTo>
                    <a:lnTo>
                      <a:pt x="831" y="521"/>
                    </a:lnTo>
                    <a:close/>
                    <a:moveTo>
                      <a:pt x="831" y="564"/>
                    </a:moveTo>
                    <a:lnTo>
                      <a:pt x="831" y="564"/>
                    </a:lnTo>
                    <a:lnTo>
                      <a:pt x="831" y="564"/>
                    </a:lnTo>
                    <a:lnTo>
                      <a:pt x="837" y="566"/>
                    </a:lnTo>
                    <a:lnTo>
                      <a:pt x="842" y="569"/>
                    </a:lnTo>
                    <a:lnTo>
                      <a:pt x="845" y="574"/>
                    </a:lnTo>
                    <a:lnTo>
                      <a:pt x="847" y="581"/>
                    </a:lnTo>
                    <a:lnTo>
                      <a:pt x="847" y="581"/>
                    </a:lnTo>
                    <a:lnTo>
                      <a:pt x="845" y="588"/>
                    </a:lnTo>
                    <a:lnTo>
                      <a:pt x="842" y="593"/>
                    </a:lnTo>
                    <a:lnTo>
                      <a:pt x="837" y="596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5" y="596"/>
                    </a:lnTo>
                    <a:lnTo>
                      <a:pt x="821" y="593"/>
                    </a:lnTo>
                    <a:lnTo>
                      <a:pt x="818" y="588"/>
                    </a:lnTo>
                    <a:lnTo>
                      <a:pt x="816" y="581"/>
                    </a:lnTo>
                    <a:lnTo>
                      <a:pt x="816" y="581"/>
                    </a:lnTo>
                    <a:lnTo>
                      <a:pt x="818" y="574"/>
                    </a:lnTo>
                    <a:lnTo>
                      <a:pt x="821" y="569"/>
                    </a:lnTo>
                    <a:lnTo>
                      <a:pt x="825" y="566"/>
                    </a:lnTo>
                    <a:lnTo>
                      <a:pt x="831" y="564"/>
                    </a:lnTo>
                    <a:lnTo>
                      <a:pt x="831" y="564"/>
                    </a:lnTo>
                    <a:close/>
                    <a:moveTo>
                      <a:pt x="831" y="608"/>
                    </a:moveTo>
                    <a:lnTo>
                      <a:pt x="831" y="608"/>
                    </a:lnTo>
                    <a:lnTo>
                      <a:pt x="831" y="608"/>
                    </a:lnTo>
                    <a:lnTo>
                      <a:pt x="837" y="610"/>
                    </a:lnTo>
                    <a:lnTo>
                      <a:pt x="842" y="613"/>
                    </a:lnTo>
                    <a:lnTo>
                      <a:pt x="845" y="618"/>
                    </a:lnTo>
                    <a:lnTo>
                      <a:pt x="847" y="624"/>
                    </a:lnTo>
                    <a:lnTo>
                      <a:pt x="847" y="624"/>
                    </a:lnTo>
                    <a:lnTo>
                      <a:pt x="845" y="630"/>
                    </a:lnTo>
                    <a:lnTo>
                      <a:pt x="842" y="635"/>
                    </a:lnTo>
                    <a:lnTo>
                      <a:pt x="837" y="639"/>
                    </a:lnTo>
                    <a:lnTo>
                      <a:pt x="831" y="641"/>
                    </a:lnTo>
                    <a:lnTo>
                      <a:pt x="831" y="641"/>
                    </a:lnTo>
                    <a:lnTo>
                      <a:pt x="825" y="639"/>
                    </a:lnTo>
                    <a:lnTo>
                      <a:pt x="821" y="635"/>
                    </a:lnTo>
                    <a:lnTo>
                      <a:pt x="818" y="630"/>
                    </a:lnTo>
                    <a:lnTo>
                      <a:pt x="816" y="624"/>
                    </a:lnTo>
                    <a:lnTo>
                      <a:pt x="816" y="624"/>
                    </a:lnTo>
                    <a:lnTo>
                      <a:pt x="818" y="618"/>
                    </a:lnTo>
                    <a:lnTo>
                      <a:pt x="821" y="613"/>
                    </a:lnTo>
                    <a:lnTo>
                      <a:pt x="825" y="610"/>
                    </a:lnTo>
                    <a:lnTo>
                      <a:pt x="831" y="608"/>
                    </a:lnTo>
                    <a:lnTo>
                      <a:pt x="831" y="608"/>
                    </a:lnTo>
                    <a:close/>
                    <a:moveTo>
                      <a:pt x="889" y="564"/>
                    </a:moveTo>
                    <a:lnTo>
                      <a:pt x="889" y="564"/>
                    </a:lnTo>
                    <a:lnTo>
                      <a:pt x="889" y="564"/>
                    </a:lnTo>
                    <a:lnTo>
                      <a:pt x="896" y="566"/>
                    </a:lnTo>
                    <a:lnTo>
                      <a:pt x="901" y="569"/>
                    </a:lnTo>
                    <a:lnTo>
                      <a:pt x="905" y="574"/>
                    </a:lnTo>
                    <a:lnTo>
                      <a:pt x="905" y="581"/>
                    </a:lnTo>
                    <a:lnTo>
                      <a:pt x="905" y="581"/>
                    </a:lnTo>
                    <a:lnTo>
                      <a:pt x="905" y="588"/>
                    </a:lnTo>
                    <a:lnTo>
                      <a:pt x="901" y="593"/>
                    </a:lnTo>
                    <a:lnTo>
                      <a:pt x="896" y="596"/>
                    </a:lnTo>
                    <a:lnTo>
                      <a:pt x="889" y="596"/>
                    </a:lnTo>
                    <a:lnTo>
                      <a:pt x="889" y="596"/>
                    </a:lnTo>
                    <a:lnTo>
                      <a:pt x="884" y="596"/>
                    </a:lnTo>
                    <a:lnTo>
                      <a:pt x="879" y="593"/>
                    </a:lnTo>
                    <a:lnTo>
                      <a:pt x="876" y="588"/>
                    </a:lnTo>
                    <a:lnTo>
                      <a:pt x="874" y="581"/>
                    </a:lnTo>
                    <a:lnTo>
                      <a:pt x="874" y="581"/>
                    </a:lnTo>
                    <a:lnTo>
                      <a:pt x="876" y="574"/>
                    </a:lnTo>
                    <a:lnTo>
                      <a:pt x="879" y="569"/>
                    </a:lnTo>
                    <a:lnTo>
                      <a:pt x="884" y="566"/>
                    </a:lnTo>
                    <a:lnTo>
                      <a:pt x="889" y="564"/>
                    </a:lnTo>
                    <a:lnTo>
                      <a:pt x="889" y="564"/>
                    </a:lnTo>
                    <a:close/>
                    <a:moveTo>
                      <a:pt x="889" y="521"/>
                    </a:moveTo>
                    <a:lnTo>
                      <a:pt x="889" y="521"/>
                    </a:lnTo>
                    <a:lnTo>
                      <a:pt x="889" y="521"/>
                    </a:lnTo>
                    <a:lnTo>
                      <a:pt x="896" y="523"/>
                    </a:lnTo>
                    <a:lnTo>
                      <a:pt x="901" y="526"/>
                    </a:lnTo>
                    <a:lnTo>
                      <a:pt x="905" y="532"/>
                    </a:lnTo>
                    <a:lnTo>
                      <a:pt x="905" y="538"/>
                    </a:lnTo>
                    <a:lnTo>
                      <a:pt x="905" y="538"/>
                    </a:lnTo>
                    <a:lnTo>
                      <a:pt x="905" y="543"/>
                    </a:lnTo>
                    <a:lnTo>
                      <a:pt x="901" y="549"/>
                    </a:lnTo>
                    <a:lnTo>
                      <a:pt x="896" y="552"/>
                    </a:lnTo>
                    <a:lnTo>
                      <a:pt x="889" y="554"/>
                    </a:lnTo>
                    <a:lnTo>
                      <a:pt x="889" y="554"/>
                    </a:lnTo>
                    <a:lnTo>
                      <a:pt x="884" y="552"/>
                    </a:lnTo>
                    <a:lnTo>
                      <a:pt x="879" y="549"/>
                    </a:lnTo>
                    <a:lnTo>
                      <a:pt x="876" y="543"/>
                    </a:lnTo>
                    <a:lnTo>
                      <a:pt x="874" y="538"/>
                    </a:lnTo>
                    <a:lnTo>
                      <a:pt x="874" y="538"/>
                    </a:lnTo>
                    <a:lnTo>
                      <a:pt x="876" y="532"/>
                    </a:lnTo>
                    <a:lnTo>
                      <a:pt x="879" y="526"/>
                    </a:lnTo>
                    <a:lnTo>
                      <a:pt x="884" y="523"/>
                    </a:lnTo>
                    <a:lnTo>
                      <a:pt x="889" y="521"/>
                    </a:lnTo>
                    <a:lnTo>
                      <a:pt x="889" y="521"/>
                    </a:lnTo>
                    <a:close/>
                    <a:moveTo>
                      <a:pt x="889" y="479"/>
                    </a:moveTo>
                    <a:lnTo>
                      <a:pt x="889" y="479"/>
                    </a:lnTo>
                    <a:lnTo>
                      <a:pt x="889" y="479"/>
                    </a:lnTo>
                    <a:lnTo>
                      <a:pt x="896" y="479"/>
                    </a:lnTo>
                    <a:lnTo>
                      <a:pt x="901" y="482"/>
                    </a:lnTo>
                    <a:lnTo>
                      <a:pt x="905" y="487"/>
                    </a:lnTo>
                    <a:lnTo>
                      <a:pt x="905" y="494"/>
                    </a:lnTo>
                    <a:lnTo>
                      <a:pt x="905" y="494"/>
                    </a:lnTo>
                    <a:lnTo>
                      <a:pt x="905" y="501"/>
                    </a:lnTo>
                    <a:lnTo>
                      <a:pt x="901" y="506"/>
                    </a:lnTo>
                    <a:lnTo>
                      <a:pt x="896" y="509"/>
                    </a:lnTo>
                    <a:lnTo>
                      <a:pt x="889" y="511"/>
                    </a:lnTo>
                    <a:lnTo>
                      <a:pt x="889" y="511"/>
                    </a:lnTo>
                    <a:lnTo>
                      <a:pt x="884" y="509"/>
                    </a:lnTo>
                    <a:lnTo>
                      <a:pt x="879" y="506"/>
                    </a:lnTo>
                    <a:lnTo>
                      <a:pt x="876" y="501"/>
                    </a:lnTo>
                    <a:lnTo>
                      <a:pt x="874" y="494"/>
                    </a:lnTo>
                    <a:lnTo>
                      <a:pt x="874" y="494"/>
                    </a:lnTo>
                    <a:lnTo>
                      <a:pt x="876" y="487"/>
                    </a:lnTo>
                    <a:lnTo>
                      <a:pt x="879" y="482"/>
                    </a:lnTo>
                    <a:lnTo>
                      <a:pt x="884" y="479"/>
                    </a:lnTo>
                    <a:lnTo>
                      <a:pt x="889" y="479"/>
                    </a:lnTo>
                    <a:lnTo>
                      <a:pt x="889" y="479"/>
                    </a:lnTo>
                    <a:close/>
                    <a:moveTo>
                      <a:pt x="889" y="434"/>
                    </a:moveTo>
                    <a:lnTo>
                      <a:pt x="889" y="434"/>
                    </a:lnTo>
                    <a:lnTo>
                      <a:pt x="889" y="434"/>
                    </a:lnTo>
                    <a:lnTo>
                      <a:pt x="896" y="436"/>
                    </a:lnTo>
                    <a:lnTo>
                      <a:pt x="901" y="440"/>
                    </a:lnTo>
                    <a:lnTo>
                      <a:pt x="905" y="445"/>
                    </a:lnTo>
                    <a:lnTo>
                      <a:pt x="905" y="452"/>
                    </a:lnTo>
                    <a:lnTo>
                      <a:pt x="905" y="452"/>
                    </a:lnTo>
                    <a:lnTo>
                      <a:pt x="905" y="457"/>
                    </a:lnTo>
                    <a:lnTo>
                      <a:pt x="901" y="462"/>
                    </a:lnTo>
                    <a:lnTo>
                      <a:pt x="896" y="465"/>
                    </a:lnTo>
                    <a:lnTo>
                      <a:pt x="889" y="467"/>
                    </a:lnTo>
                    <a:lnTo>
                      <a:pt x="889" y="467"/>
                    </a:lnTo>
                    <a:lnTo>
                      <a:pt x="884" y="465"/>
                    </a:lnTo>
                    <a:lnTo>
                      <a:pt x="879" y="462"/>
                    </a:lnTo>
                    <a:lnTo>
                      <a:pt x="876" y="457"/>
                    </a:lnTo>
                    <a:lnTo>
                      <a:pt x="874" y="452"/>
                    </a:lnTo>
                    <a:lnTo>
                      <a:pt x="874" y="452"/>
                    </a:lnTo>
                    <a:lnTo>
                      <a:pt x="876" y="445"/>
                    </a:lnTo>
                    <a:lnTo>
                      <a:pt x="879" y="440"/>
                    </a:lnTo>
                    <a:lnTo>
                      <a:pt x="884" y="436"/>
                    </a:lnTo>
                    <a:lnTo>
                      <a:pt x="889" y="434"/>
                    </a:lnTo>
                    <a:lnTo>
                      <a:pt x="889" y="434"/>
                    </a:lnTo>
                    <a:close/>
                    <a:moveTo>
                      <a:pt x="831" y="434"/>
                    </a:moveTo>
                    <a:lnTo>
                      <a:pt x="831" y="434"/>
                    </a:lnTo>
                    <a:lnTo>
                      <a:pt x="831" y="434"/>
                    </a:lnTo>
                    <a:lnTo>
                      <a:pt x="837" y="436"/>
                    </a:lnTo>
                    <a:lnTo>
                      <a:pt x="842" y="440"/>
                    </a:lnTo>
                    <a:lnTo>
                      <a:pt x="845" y="445"/>
                    </a:lnTo>
                    <a:lnTo>
                      <a:pt x="847" y="452"/>
                    </a:lnTo>
                    <a:lnTo>
                      <a:pt x="847" y="452"/>
                    </a:lnTo>
                    <a:lnTo>
                      <a:pt x="845" y="457"/>
                    </a:lnTo>
                    <a:lnTo>
                      <a:pt x="842" y="462"/>
                    </a:lnTo>
                    <a:lnTo>
                      <a:pt x="837" y="465"/>
                    </a:lnTo>
                    <a:lnTo>
                      <a:pt x="831" y="467"/>
                    </a:lnTo>
                    <a:lnTo>
                      <a:pt x="831" y="467"/>
                    </a:lnTo>
                    <a:lnTo>
                      <a:pt x="825" y="465"/>
                    </a:lnTo>
                    <a:lnTo>
                      <a:pt x="821" y="462"/>
                    </a:lnTo>
                    <a:lnTo>
                      <a:pt x="818" y="457"/>
                    </a:lnTo>
                    <a:lnTo>
                      <a:pt x="816" y="452"/>
                    </a:lnTo>
                    <a:lnTo>
                      <a:pt x="816" y="452"/>
                    </a:lnTo>
                    <a:lnTo>
                      <a:pt x="818" y="445"/>
                    </a:lnTo>
                    <a:lnTo>
                      <a:pt x="821" y="440"/>
                    </a:lnTo>
                    <a:lnTo>
                      <a:pt x="825" y="436"/>
                    </a:lnTo>
                    <a:lnTo>
                      <a:pt x="831" y="434"/>
                    </a:lnTo>
                    <a:lnTo>
                      <a:pt x="831" y="434"/>
                    </a:lnTo>
                    <a:close/>
                    <a:moveTo>
                      <a:pt x="947" y="434"/>
                    </a:moveTo>
                    <a:lnTo>
                      <a:pt x="947" y="434"/>
                    </a:lnTo>
                    <a:lnTo>
                      <a:pt x="947" y="434"/>
                    </a:lnTo>
                    <a:lnTo>
                      <a:pt x="954" y="436"/>
                    </a:lnTo>
                    <a:lnTo>
                      <a:pt x="959" y="440"/>
                    </a:lnTo>
                    <a:lnTo>
                      <a:pt x="963" y="445"/>
                    </a:lnTo>
                    <a:lnTo>
                      <a:pt x="963" y="452"/>
                    </a:lnTo>
                    <a:lnTo>
                      <a:pt x="963" y="452"/>
                    </a:lnTo>
                    <a:lnTo>
                      <a:pt x="963" y="457"/>
                    </a:lnTo>
                    <a:lnTo>
                      <a:pt x="959" y="462"/>
                    </a:lnTo>
                    <a:lnTo>
                      <a:pt x="954" y="465"/>
                    </a:lnTo>
                    <a:lnTo>
                      <a:pt x="947" y="467"/>
                    </a:lnTo>
                    <a:lnTo>
                      <a:pt x="947" y="467"/>
                    </a:lnTo>
                    <a:lnTo>
                      <a:pt x="942" y="465"/>
                    </a:lnTo>
                    <a:lnTo>
                      <a:pt x="937" y="462"/>
                    </a:lnTo>
                    <a:lnTo>
                      <a:pt x="934" y="457"/>
                    </a:lnTo>
                    <a:lnTo>
                      <a:pt x="932" y="452"/>
                    </a:lnTo>
                    <a:lnTo>
                      <a:pt x="932" y="452"/>
                    </a:lnTo>
                    <a:lnTo>
                      <a:pt x="934" y="445"/>
                    </a:lnTo>
                    <a:lnTo>
                      <a:pt x="937" y="440"/>
                    </a:lnTo>
                    <a:lnTo>
                      <a:pt x="942" y="436"/>
                    </a:lnTo>
                    <a:lnTo>
                      <a:pt x="947" y="434"/>
                    </a:lnTo>
                    <a:lnTo>
                      <a:pt x="947" y="434"/>
                    </a:lnTo>
                    <a:close/>
                    <a:moveTo>
                      <a:pt x="947" y="479"/>
                    </a:moveTo>
                    <a:lnTo>
                      <a:pt x="947" y="479"/>
                    </a:lnTo>
                    <a:lnTo>
                      <a:pt x="947" y="479"/>
                    </a:lnTo>
                    <a:lnTo>
                      <a:pt x="954" y="479"/>
                    </a:lnTo>
                    <a:lnTo>
                      <a:pt x="959" y="482"/>
                    </a:lnTo>
                    <a:lnTo>
                      <a:pt x="963" y="487"/>
                    </a:lnTo>
                    <a:lnTo>
                      <a:pt x="963" y="494"/>
                    </a:lnTo>
                    <a:lnTo>
                      <a:pt x="963" y="494"/>
                    </a:lnTo>
                    <a:lnTo>
                      <a:pt x="963" y="501"/>
                    </a:lnTo>
                    <a:lnTo>
                      <a:pt x="959" y="506"/>
                    </a:lnTo>
                    <a:lnTo>
                      <a:pt x="954" y="509"/>
                    </a:lnTo>
                    <a:lnTo>
                      <a:pt x="947" y="511"/>
                    </a:lnTo>
                    <a:lnTo>
                      <a:pt x="947" y="511"/>
                    </a:lnTo>
                    <a:lnTo>
                      <a:pt x="942" y="509"/>
                    </a:lnTo>
                    <a:lnTo>
                      <a:pt x="937" y="506"/>
                    </a:lnTo>
                    <a:lnTo>
                      <a:pt x="934" y="501"/>
                    </a:lnTo>
                    <a:lnTo>
                      <a:pt x="932" y="494"/>
                    </a:lnTo>
                    <a:lnTo>
                      <a:pt x="932" y="494"/>
                    </a:lnTo>
                    <a:lnTo>
                      <a:pt x="934" y="487"/>
                    </a:lnTo>
                    <a:lnTo>
                      <a:pt x="937" y="482"/>
                    </a:lnTo>
                    <a:lnTo>
                      <a:pt x="942" y="479"/>
                    </a:lnTo>
                    <a:lnTo>
                      <a:pt x="947" y="479"/>
                    </a:lnTo>
                    <a:lnTo>
                      <a:pt x="947" y="479"/>
                    </a:lnTo>
                    <a:close/>
                    <a:moveTo>
                      <a:pt x="947" y="521"/>
                    </a:moveTo>
                    <a:lnTo>
                      <a:pt x="947" y="521"/>
                    </a:lnTo>
                    <a:lnTo>
                      <a:pt x="947" y="521"/>
                    </a:lnTo>
                    <a:lnTo>
                      <a:pt x="954" y="523"/>
                    </a:lnTo>
                    <a:lnTo>
                      <a:pt x="959" y="526"/>
                    </a:lnTo>
                    <a:lnTo>
                      <a:pt x="963" y="532"/>
                    </a:lnTo>
                    <a:lnTo>
                      <a:pt x="963" y="538"/>
                    </a:lnTo>
                    <a:lnTo>
                      <a:pt x="963" y="538"/>
                    </a:lnTo>
                    <a:lnTo>
                      <a:pt x="963" y="543"/>
                    </a:lnTo>
                    <a:lnTo>
                      <a:pt x="959" y="549"/>
                    </a:lnTo>
                    <a:lnTo>
                      <a:pt x="954" y="552"/>
                    </a:lnTo>
                    <a:lnTo>
                      <a:pt x="947" y="554"/>
                    </a:lnTo>
                    <a:lnTo>
                      <a:pt x="947" y="554"/>
                    </a:lnTo>
                    <a:lnTo>
                      <a:pt x="942" y="552"/>
                    </a:lnTo>
                    <a:lnTo>
                      <a:pt x="937" y="549"/>
                    </a:lnTo>
                    <a:lnTo>
                      <a:pt x="934" y="543"/>
                    </a:lnTo>
                    <a:lnTo>
                      <a:pt x="932" y="538"/>
                    </a:lnTo>
                    <a:lnTo>
                      <a:pt x="932" y="538"/>
                    </a:lnTo>
                    <a:lnTo>
                      <a:pt x="934" y="532"/>
                    </a:lnTo>
                    <a:lnTo>
                      <a:pt x="937" y="526"/>
                    </a:lnTo>
                    <a:lnTo>
                      <a:pt x="942" y="523"/>
                    </a:lnTo>
                    <a:lnTo>
                      <a:pt x="947" y="521"/>
                    </a:lnTo>
                    <a:lnTo>
                      <a:pt x="947" y="521"/>
                    </a:lnTo>
                    <a:close/>
                    <a:moveTo>
                      <a:pt x="1007" y="521"/>
                    </a:moveTo>
                    <a:lnTo>
                      <a:pt x="1007" y="521"/>
                    </a:lnTo>
                    <a:lnTo>
                      <a:pt x="1007" y="521"/>
                    </a:lnTo>
                    <a:lnTo>
                      <a:pt x="1012" y="523"/>
                    </a:lnTo>
                    <a:lnTo>
                      <a:pt x="1017" y="526"/>
                    </a:lnTo>
                    <a:lnTo>
                      <a:pt x="1020" y="532"/>
                    </a:lnTo>
                    <a:lnTo>
                      <a:pt x="1022" y="538"/>
                    </a:lnTo>
                    <a:lnTo>
                      <a:pt x="1022" y="538"/>
                    </a:lnTo>
                    <a:lnTo>
                      <a:pt x="1020" y="543"/>
                    </a:lnTo>
                    <a:lnTo>
                      <a:pt x="1017" y="549"/>
                    </a:lnTo>
                    <a:lnTo>
                      <a:pt x="1012" y="552"/>
                    </a:lnTo>
                    <a:lnTo>
                      <a:pt x="1007" y="554"/>
                    </a:lnTo>
                    <a:lnTo>
                      <a:pt x="1007" y="554"/>
                    </a:lnTo>
                    <a:lnTo>
                      <a:pt x="1000" y="552"/>
                    </a:lnTo>
                    <a:lnTo>
                      <a:pt x="995" y="549"/>
                    </a:lnTo>
                    <a:lnTo>
                      <a:pt x="992" y="543"/>
                    </a:lnTo>
                    <a:lnTo>
                      <a:pt x="992" y="538"/>
                    </a:lnTo>
                    <a:lnTo>
                      <a:pt x="992" y="538"/>
                    </a:lnTo>
                    <a:lnTo>
                      <a:pt x="992" y="532"/>
                    </a:lnTo>
                    <a:lnTo>
                      <a:pt x="995" y="526"/>
                    </a:lnTo>
                    <a:lnTo>
                      <a:pt x="1000" y="523"/>
                    </a:lnTo>
                    <a:lnTo>
                      <a:pt x="1007" y="521"/>
                    </a:lnTo>
                    <a:lnTo>
                      <a:pt x="1007" y="521"/>
                    </a:lnTo>
                    <a:close/>
                    <a:moveTo>
                      <a:pt x="1007" y="479"/>
                    </a:moveTo>
                    <a:lnTo>
                      <a:pt x="1007" y="479"/>
                    </a:lnTo>
                    <a:lnTo>
                      <a:pt x="1007" y="479"/>
                    </a:lnTo>
                    <a:lnTo>
                      <a:pt x="1012" y="479"/>
                    </a:lnTo>
                    <a:lnTo>
                      <a:pt x="1017" y="482"/>
                    </a:lnTo>
                    <a:lnTo>
                      <a:pt x="1020" y="487"/>
                    </a:lnTo>
                    <a:lnTo>
                      <a:pt x="1022" y="494"/>
                    </a:lnTo>
                    <a:lnTo>
                      <a:pt x="1022" y="494"/>
                    </a:lnTo>
                    <a:lnTo>
                      <a:pt x="1020" y="501"/>
                    </a:lnTo>
                    <a:lnTo>
                      <a:pt x="1017" y="506"/>
                    </a:lnTo>
                    <a:lnTo>
                      <a:pt x="1012" y="509"/>
                    </a:lnTo>
                    <a:lnTo>
                      <a:pt x="1007" y="511"/>
                    </a:lnTo>
                    <a:lnTo>
                      <a:pt x="1007" y="511"/>
                    </a:lnTo>
                    <a:lnTo>
                      <a:pt x="1000" y="509"/>
                    </a:lnTo>
                    <a:lnTo>
                      <a:pt x="995" y="506"/>
                    </a:lnTo>
                    <a:lnTo>
                      <a:pt x="992" y="501"/>
                    </a:lnTo>
                    <a:lnTo>
                      <a:pt x="992" y="494"/>
                    </a:lnTo>
                    <a:lnTo>
                      <a:pt x="992" y="494"/>
                    </a:lnTo>
                    <a:lnTo>
                      <a:pt x="992" y="487"/>
                    </a:lnTo>
                    <a:lnTo>
                      <a:pt x="995" y="482"/>
                    </a:lnTo>
                    <a:lnTo>
                      <a:pt x="1000" y="479"/>
                    </a:lnTo>
                    <a:lnTo>
                      <a:pt x="1007" y="479"/>
                    </a:lnTo>
                    <a:lnTo>
                      <a:pt x="1007" y="479"/>
                    </a:lnTo>
                    <a:close/>
                    <a:moveTo>
                      <a:pt x="1007" y="434"/>
                    </a:moveTo>
                    <a:lnTo>
                      <a:pt x="1007" y="434"/>
                    </a:lnTo>
                    <a:lnTo>
                      <a:pt x="1007" y="434"/>
                    </a:lnTo>
                    <a:lnTo>
                      <a:pt x="1012" y="436"/>
                    </a:lnTo>
                    <a:lnTo>
                      <a:pt x="1017" y="440"/>
                    </a:lnTo>
                    <a:lnTo>
                      <a:pt x="1020" y="445"/>
                    </a:lnTo>
                    <a:lnTo>
                      <a:pt x="1022" y="452"/>
                    </a:lnTo>
                    <a:lnTo>
                      <a:pt x="1022" y="452"/>
                    </a:lnTo>
                    <a:lnTo>
                      <a:pt x="1020" y="457"/>
                    </a:lnTo>
                    <a:lnTo>
                      <a:pt x="1017" y="462"/>
                    </a:lnTo>
                    <a:lnTo>
                      <a:pt x="1012" y="465"/>
                    </a:lnTo>
                    <a:lnTo>
                      <a:pt x="1007" y="467"/>
                    </a:lnTo>
                    <a:lnTo>
                      <a:pt x="1007" y="467"/>
                    </a:lnTo>
                    <a:lnTo>
                      <a:pt x="1000" y="465"/>
                    </a:lnTo>
                    <a:lnTo>
                      <a:pt x="995" y="462"/>
                    </a:lnTo>
                    <a:lnTo>
                      <a:pt x="992" y="457"/>
                    </a:lnTo>
                    <a:lnTo>
                      <a:pt x="992" y="452"/>
                    </a:lnTo>
                    <a:lnTo>
                      <a:pt x="992" y="452"/>
                    </a:lnTo>
                    <a:lnTo>
                      <a:pt x="992" y="445"/>
                    </a:lnTo>
                    <a:lnTo>
                      <a:pt x="995" y="440"/>
                    </a:lnTo>
                    <a:lnTo>
                      <a:pt x="1000" y="436"/>
                    </a:lnTo>
                    <a:lnTo>
                      <a:pt x="1007" y="434"/>
                    </a:lnTo>
                    <a:lnTo>
                      <a:pt x="1007" y="434"/>
                    </a:lnTo>
                    <a:close/>
                    <a:moveTo>
                      <a:pt x="1065" y="434"/>
                    </a:moveTo>
                    <a:lnTo>
                      <a:pt x="1065" y="434"/>
                    </a:lnTo>
                    <a:lnTo>
                      <a:pt x="1065" y="434"/>
                    </a:lnTo>
                    <a:lnTo>
                      <a:pt x="1070" y="436"/>
                    </a:lnTo>
                    <a:lnTo>
                      <a:pt x="1075" y="440"/>
                    </a:lnTo>
                    <a:lnTo>
                      <a:pt x="1078" y="445"/>
                    </a:lnTo>
                    <a:lnTo>
                      <a:pt x="1080" y="452"/>
                    </a:lnTo>
                    <a:lnTo>
                      <a:pt x="1080" y="452"/>
                    </a:lnTo>
                    <a:lnTo>
                      <a:pt x="1078" y="457"/>
                    </a:lnTo>
                    <a:lnTo>
                      <a:pt x="1075" y="462"/>
                    </a:lnTo>
                    <a:lnTo>
                      <a:pt x="1070" y="465"/>
                    </a:lnTo>
                    <a:lnTo>
                      <a:pt x="1065" y="467"/>
                    </a:lnTo>
                    <a:lnTo>
                      <a:pt x="1065" y="467"/>
                    </a:lnTo>
                    <a:lnTo>
                      <a:pt x="1058" y="465"/>
                    </a:lnTo>
                    <a:lnTo>
                      <a:pt x="1053" y="462"/>
                    </a:lnTo>
                    <a:lnTo>
                      <a:pt x="1051" y="457"/>
                    </a:lnTo>
                    <a:lnTo>
                      <a:pt x="1049" y="452"/>
                    </a:lnTo>
                    <a:lnTo>
                      <a:pt x="1049" y="452"/>
                    </a:lnTo>
                    <a:lnTo>
                      <a:pt x="1051" y="445"/>
                    </a:lnTo>
                    <a:lnTo>
                      <a:pt x="1053" y="440"/>
                    </a:lnTo>
                    <a:lnTo>
                      <a:pt x="1058" y="436"/>
                    </a:lnTo>
                    <a:lnTo>
                      <a:pt x="1065" y="434"/>
                    </a:lnTo>
                    <a:lnTo>
                      <a:pt x="1065" y="434"/>
                    </a:lnTo>
                    <a:close/>
                    <a:moveTo>
                      <a:pt x="1065" y="479"/>
                    </a:moveTo>
                    <a:lnTo>
                      <a:pt x="1065" y="479"/>
                    </a:lnTo>
                    <a:lnTo>
                      <a:pt x="1065" y="479"/>
                    </a:lnTo>
                    <a:lnTo>
                      <a:pt x="1070" y="479"/>
                    </a:lnTo>
                    <a:lnTo>
                      <a:pt x="1075" y="482"/>
                    </a:lnTo>
                    <a:lnTo>
                      <a:pt x="1078" y="487"/>
                    </a:lnTo>
                    <a:lnTo>
                      <a:pt x="1080" y="494"/>
                    </a:lnTo>
                    <a:lnTo>
                      <a:pt x="1080" y="494"/>
                    </a:lnTo>
                    <a:lnTo>
                      <a:pt x="1078" y="501"/>
                    </a:lnTo>
                    <a:lnTo>
                      <a:pt x="1075" y="506"/>
                    </a:lnTo>
                    <a:lnTo>
                      <a:pt x="1070" y="509"/>
                    </a:lnTo>
                    <a:lnTo>
                      <a:pt x="1065" y="511"/>
                    </a:lnTo>
                    <a:lnTo>
                      <a:pt x="1065" y="511"/>
                    </a:lnTo>
                    <a:lnTo>
                      <a:pt x="1058" y="509"/>
                    </a:lnTo>
                    <a:lnTo>
                      <a:pt x="1053" y="506"/>
                    </a:lnTo>
                    <a:lnTo>
                      <a:pt x="1051" y="501"/>
                    </a:lnTo>
                    <a:lnTo>
                      <a:pt x="1049" y="494"/>
                    </a:lnTo>
                    <a:lnTo>
                      <a:pt x="1049" y="494"/>
                    </a:lnTo>
                    <a:lnTo>
                      <a:pt x="1051" y="487"/>
                    </a:lnTo>
                    <a:lnTo>
                      <a:pt x="1053" y="482"/>
                    </a:lnTo>
                    <a:lnTo>
                      <a:pt x="1058" y="479"/>
                    </a:lnTo>
                    <a:lnTo>
                      <a:pt x="1065" y="479"/>
                    </a:lnTo>
                    <a:lnTo>
                      <a:pt x="1065" y="479"/>
                    </a:lnTo>
                    <a:close/>
                    <a:moveTo>
                      <a:pt x="1123" y="479"/>
                    </a:moveTo>
                    <a:lnTo>
                      <a:pt x="1123" y="479"/>
                    </a:lnTo>
                    <a:lnTo>
                      <a:pt x="1123" y="479"/>
                    </a:lnTo>
                    <a:lnTo>
                      <a:pt x="1129" y="479"/>
                    </a:lnTo>
                    <a:lnTo>
                      <a:pt x="1135" y="482"/>
                    </a:lnTo>
                    <a:lnTo>
                      <a:pt x="1136" y="487"/>
                    </a:lnTo>
                    <a:lnTo>
                      <a:pt x="1138" y="494"/>
                    </a:lnTo>
                    <a:lnTo>
                      <a:pt x="1138" y="494"/>
                    </a:lnTo>
                    <a:lnTo>
                      <a:pt x="1136" y="501"/>
                    </a:lnTo>
                    <a:lnTo>
                      <a:pt x="1135" y="506"/>
                    </a:lnTo>
                    <a:lnTo>
                      <a:pt x="1129" y="509"/>
                    </a:lnTo>
                    <a:lnTo>
                      <a:pt x="1123" y="511"/>
                    </a:lnTo>
                    <a:lnTo>
                      <a:pt x="1123" y="511"/>
                    </a:lnTo>
                    <a:lnTo>
                      <a:pt x="1118" y="509"/>
                    </a:lnTo>
                    <a:lnTo>
                      <a:pt x="1112" y="506"/>
                    </a:lnTo>
                    <a:lnTo>
                      <a:pt x="1109" y="501"/>
                    </a:lnTo>
                    <a:lnTo>
                      <a:pt x="1107" y="494"/>
                    </a:lnTo>
                    <a:lnTo>
                      <a:pt x="1107" y="494"/>
                    </a:lnTo>
                    <a:lnTo>
                      <a:pt x="1109" y="487"/>
                    </a:lnTo>
                    <a:lnTo>
                      <a:pt x="1112" y="482"/>
                    </a:lnTo>
                    <a:lnTo>
                      <a:pt x="1118" y="479"/>
                    </a:lnTo>
                    <a:lnTo>
                      <a:pt x="1123" y="479"/>
                    </a:lnTo>
                    <a:lnTo>
                      <a:pt x="1123" y="479"/>
                    </a:lnTo>
                    <a:close/>
                    <a:moveTo>
                      <a:pt x="1123" y="434"/>
                    </a:moveTo>
                    <a:lnTo>
                      <a:pt x="1123" y="434"/>
                    </a:lnTo>
                    <a:lnTo>
                      <a:pt x="1123" y="434"/>
                    </a:lnTo>
                    <a:lnTo>
                      <a:pt x="1129" y="436"/>
                    </a:lnTo>
                    <a:lnTo>
                      <a:pt x="1135" y="440"/>
                    </a:lnTo>
                    <a:lnTo>
                      <a:pt x="1136" y="445"/>
                    </a:lnTo>
                    <a:lnTo>
                      <a:pt x="1138" y="452"/>
                    </a:lnTo>
                    <a:lnTo>
                      <a:pt x="1138" y="452"/>
                    </a:lnTo>
                    <a:lnTo>
                      <a:pt x="1136" y="457"/>
                    </a:lnTo>
                    <a:lnTo>
                      <a:pt x="1135" y="462"/>
                    </a:lnTo>
                    <a:lnTo>
                      <a:pt x="1129" y="465"/>
                    </a:lnTo>
                    <a:lnTo>
                      <a:pt x="1123" y="467"/>
                    </a:lnTo>
                    <a:lnTo>
                      <a:pt x="1123" y="467"/>
                    </a:lnTo>
                    <a:lnTo>
                      <a:pt x="1118" y="465"/>
                    </a:lnTo>
                    <a:lnTo>
                      <a:pt x="1112" y="462"/>
                    </a:lnTo>
                    <a:lnTo>
                      <a:pt x="1109" y="457"/>
                    </a:lnTo>
                    <a:lnTo>
                      <a:pt x="1107" y="452"/>
                    </a:lnTo>
                    <a:lnTo>
                      <a:pt x="1107" y="452"/>
                    </a:lnTo>
                    <a:lnTo>
                      <a:pt x="1109" y="445"/>
                    </a:lnTo>
                    <a:lnTo>
                      <a:pt x="1112" y="440"/>
                    </a:lnTo>
                    <a:lnTo>
                      <a:pt x="1118" y="436"/>
                    </a:lnTo>
                    <a:lnTo>
                      <a:pt x="1123" y="434"/>
                    </a:lnTo>
                    <a:lnTo>
                      <a:pt x="1123" y="434"/>
                    </a:lnTo>
                    <a:close/>
                    <a:moveTo>
                      <a:pt x="1181" y="434"/>
                    </a:moveTo>
                    <a:lnTo>
                      <a:pt x="1181" y="434"/>
                    </a:lnTo>
                    <a:lnTo>
                      <a:pt x="1181" y="434"/>
                    </a:lnTo>
                    <a:lnTo>
                      <a:pt x="1187" y="436"/>
                    </a:lnTo>
                    <a:lnTo>
                      <a:pt x="1192" y="440"/>
                    </a:lnTo>
                    <a:lnTo>
                      <a:pt x="1196" y="445"/>
                    </a:lnTo>
                    <a:lnTo>
                      <a:pt x="1196" y="452"/>
                    </a:lnTo>
                    <a:lnTo>
                      <a:pt x="1196" y="452"/>
                    </a:lnTo>
                    <a:lnTo>
                      <a:pt x="1196" y="457"/>
                    </a:lnTo>
                    <a:lnTo>
                      <a:pt x="1192" y="462"/>
                    </a:lnTo>
                    <a:lnTo>
                      <a:pt x="1187" y="465"/>
                    </a:lnTo>
                    <a:lnTo>
                      <a:pt x="1181" y="467"/>
                    </a:lnTo>
                    <a:lnTo>
                      <a:pt x="1181" y="467"/>
                    </a:lnTo>
                    <a:lnTo>
                      <a:pt x="1175" y="465"/>
                    </a:lnTo>
                    <a:lnTo>
                      <a:pt x="1170" y="462"/>
                    </a:lnTo>
                    <a:lnTo>
                      <a:pt x="1167" y="457"/>
                    </a:lnTo>
                    <a:lnTo>
                      <a:pt x="1165" y="452"/>
                    </a:lnTo>
                    <a:lnTo>
                      <a:pt x="1165" y="452"/>
                    </a:lnTo>
                    <a:lnTo>
                      <a:pt x="1167" y="445"/>
                    </a:lnTo>
                    <a:lnTo>
                      <a:pt x="1170" y="440"/>
                    </a:lnTo>
                    <a:lnTo>
                      <a:pt x="1175" y="436"/>
                    </a:lnTo>
                    <a:lnTo>
                      <a:pt x="1181" y="434"/>
                    </a:lnTo>
                    <a:lnTo>
                      <a:pt x="1181" y="434"/>
                    </a:lnTo>
                    <a:close/>
                    <a:moveTo>
                      <a:pt x="1181" y="479"/>
                    </a:moveTo>
                    <a:lnTo>
                      <a:pt x="1181" y="479"/>
                    </a:lnTo>
                    <a:lnTo>
                      <a:pt x="1181" y="479"/>
                    </a:lnTo>
                    <a:lnTo>
                      <a:pt x="1187" y="479"/>
                    </a:lnTo>
                    <a:lnTo>
                      <a:pt x="1192" y="482"/>
                    </a:lnTo>
                    <a:lnTo>
                      <a:pt x="1196" y="487"/>
                    </a:lnTo>
                    <a:lnTo>
                      <a:pt x="1196" y="494"/>
                    </a:lnTo>
                    <a:lnTo>
                      <a:pt x="1196" y="494"/>
                    </a:lnTo>
                    <a:lnTo>
                      <a:pt x="1196" y="501"/>
                    </a:lnTo>
                    <a:lnTo>
                      <a:pt x="1192" y="506"/>
                    </a:lnTo>
                    <a:lnTo>
                      <a:pt x="1187" y="509"/>
                    </a:lnTo>
                    <a:lnTo>
                      <a:pt x="1181" y="511"/>
                    </a:lnTo>
                    <a:lnTo>
                      <a:pt x="1181" y="511"/>
                    </a:lnTo>
                    <a:lnTo>
                      <a:pt x="1175" y="509"/>
                    </a:lnTo>
                    <a:lnTo>
                      <a:pt x="1170" y="506"/>
                    </a:lnTo>
                    <a:lnTo>
                      <a:pt x="1167" y="501"/>
                    </a:lnTo>
                    <a:lnTo>
                      <a:pt x="1165" y="494"/>
                    </a:lnTo>
                    <a:lnTo>
                      <a:pt x="1165" y="494"/>
                    </a:lnTo>
                    <a:lnTo>
                      <a:pt x="1167" y="487"/>
                    </a:lnTo>
                    <a:lnTo>
                      <a:pt x="1170" y="482"/>
                    </a:lnTo>
                    <a:lnTo>
                      <a:pt x="1175" y="479"/>
                    </a:lnTo>
                    <a:lnTo>
                      <a:pt x="1181" y="479"/>
                    </a:lnTo>
                    <a:lnTo>
                      <a:pt x="1181" y="479"/>
                    </a:lnTo>
                    <a:close/>
                    <a:moveTo>
                      <a:pt x="1181" y="521"/>
                    </a:moveTo>
                    <a:lnTo>
                      <a:pt x="1181" y="521"/>
                    </a:lnTo>
                    <a:lnTo>
                      <a:pt x="1181" y="521"/>
                    </a:lnTo>
                    <a:lnTo>
                      <a:pt x="1187" y="523"/>
                    </a:lnTo>
                    <a:lnTo>
                      <a:pt x="1192" y="526"/>
                    </a:lnTo>
                    <a:lnTo>
                      <a:pt x="1196" y="532"/>
                    </a:lnTo>
                    <a:lnTo>
                      <a:pt x="1196" y="538"/>
                    </a:lnTo>
                    <a:lnTo>
                      <a:pt x="1196" y="538"/>
                    </a:lnTo>
                    <a:lnTo>
                      <a:pt x="1196" y="543"/>
                    </a:lnTo>
                    <a:lnTo>
                      <a:pt x="1192" y="549"/>
                    </a:lnTo>
                    <a:lnTo>
                      <a:pt x="1187" y="552"/>
                    </a:lnTo>
                    <a:lnTo>
                      <a:pt x="1181" y="554"/>
                    </a:lnTo>
                    <a:lnTo>
                      <a:pt x="1181" y="554"/>
                    </a:lnTo>
                    <a:lnTo>
                      <a:pt x="1175" y="552"/>
                    </a:lnTo>
                    <a:lnTo>
                      <a:pt x="1170" y="549"/>
                    </a:lnTo>
                    <a:lnTo>
                      <a:pt x="1167" y="543"/>
                    </a:lnTo>
                    <a:lnTo>
                      <a:pt x="1165" y="538"/>
                    </a:lnTo>
                    <a:lnTo>
                      <a:pt x="1165" y="538"/>
                    </a:lnTo>
                    <a:lnTo>
                      <a:pt x="1167" y="532"/>
                    </a:lnTo>
                    <a:lnTo>
                      <a:pt x="1170" y="526"/>
                    </a:lnTo>
                    <a:lnTo>
                      <a:pt x="1175" y="523"/>
                    </a:lnTo>
                    <a:lnTo>
                      <a:pt x="1181" y="521"/>
                    </a:lnTo>
                    <a:lnTo>
                      <a:pt x="1181" y="521"/>
                    </a:lnTo>
                    <a:close/>
                    <a:moveTo>
                      <a:pt x="1240" y="521"/>
                    </a:moveTo>
                    <a:lnTo>
                      <a:pt x="1240" y="521"/>
                    </a:lnTo>
                    <a:lnTo>
                      <a:pt x="1240" y="521"/>
                    </a:lnTo>
                    <a:lnTo>
                      <a:pt x="1245" y="523"/>
                    </a:lnTo>
                    <a:lnTo>
                      <a:pt x="1250" y="526"/>
                    </a:lnTo>
                    <a:lnTo>
                      <a:pt x="1254" y="532"/>
                    </a:lnTo>
                    <a:lnTo>
                      <a:pt x="1255" y="538"/>
                    </a:lnTo>
                    <a:lnTo>
                      <a:pt x="1255" y="538"/>
                    </a:lnTo>
                    <a:lnTo>
                      <a:pt x="1254" y="543"/>
                    </a:lnTo>
                    <a:lnTo>
                      <a:pt x="1250" y="549"/>
                    </a:lnTo>
                    <a:lnTo>
                      <a:pt x="1245" y="552"/>
                    </a:lnTo>
                    <a:lnTo>
                      <a:pt x="1240" y="554"/>
                    </a:lnTo>
                    <a:lnTo>
                      <a:pt x="1240" y="554"/>
                    </a:lnTo>
                    <a:lnTo>
                      <a:pt x="1233" y="552"/>
                    </a:lnTo>
                    <a:lnTo>
                      <a:pt x="1228" y="549"/>
                    </a:lnTo>
                    <a:lnTo>
                      <a:pt x="1225" y="543"/>
                    </a:lnTo>
                    <a:lnTo>
                      <a:pt x="1223" y="538"/>
                    </a:lnTo>
                    <a:lnTo>
                      <a:pt x="1223" y="538"/>
                    </a:lnTo>
                    <a:lnTo>
                      <a:pt x="1225" y="532"/>
                    </a:lnTo>
                    <a:lnTo>
                      <a:pt x="1228" y="526"/>
                    </a:lnTo>
                    <a:lnTo>
                      <a:pt x="1233" y="523"/>
                    </a:lnTo>
                    <a:lnTo>
                      <a:pt x="1240" y="521"/>
                    </a:lnTo>
                    <a:lnTo>
                      <a:pt x="1240" y="521"/>
                    </a:lnTo>
                    <a:close/>
                    <a:moveTo>
                      <a:pt x="1240" y="479"/>
                    </a:moveTo>
                    <a:lnTo>
                      <a:pt x="1240" y="479"/>
                    </a:lnTo>
                    <a:lnTo>
                      <a:pt x="1240" y="479"/>
                    </a:lnTo>
                    <a:lnTo>
                      <a:pt x="1245" y="479"/>
                    </a:lnTo>
                    <a:lnTo>
                      <a:pt x="1250" y="482"/>
                    </a:lnTo>
                    <a:lnTo>
                      <a:pt x="1254" y="487"/>
                    </a:lnTo>
                    <a:lnTo>
                      <a:pt x="1255" y="494"/>
                    </a:lnTo>
                    <a:lnTo>
                      <a:pt x="1255" y="494"/>
                    </a:lnTo>
                    <a:lnTo>
                      <a:pt x="1254" y="501"/>
                    </a:lnTo>
                    <a:lnTo>
                      <a:pt x="1250" y="506"/>
                    </a:lnTo>
                    <a:lnTo>
                      <a:pt x="1245" y="509"/>
                    </a:lnTo>
                    <a:lnTo>
                      <a:pt x="1240" y="511"/>
                    </a:lnTo>
                    <a:lnTo>
                      <a:pt x="1240" y="511"/>
                    </a:lnTo>
                    <a:lnTo>
                      <a:pt x="1233" y="509"/>
                    </a:lnTo>
                    <a:lnTo>
                      <a:pt x="1228" y="506"/>
                    </a:lnTo>
                    <a:lnTo>
                      <a:pt x="1225" y="501"/>
                    </a:lnTo>
                    <a:lnTo>
                      <a:pt x="1223" y="494"/>
                    </a:lnTo>
                    <a:lnTo>
                      <a:pt x="1223" y="494"/>
                    </a:lnTo>
                    <a:lnTo>
                      <a:pt x="1225" y="487"/>
                    </a:lnTo>
                    <a:lnTo>
                      <a:pt x="1228" y="482"/>
                    </a:lnTo>
                    <a:lnTo>
                      <a:pt x="1233" y="479"/>
                    </a:lnTo>
                    <a:lnTo>
                      <a:pt x="1240" y="479"/>
                    </a:lnTo>
                    <a:lnTo>
                      <a:pt x="1240" y="479"/>
                    </a:lnTo>
                    <a:close/>
                    <a:moveTo>
                      <a:pt x="1240" y="434"/>
                    </a:moveTo>
                    <a:lnTo>
                      <a:pt x="1240" y="434"/>
                    </a:lnTo>
                    <a:lnTo>
                      <a:pt x="1240" y="434"/>
                    </a:lnTo>
                    <a:lnTo>
                      <a:pt x="1245" y="436"/>
                    </a:lnTo>
                    <a:lnTo>
                      <a:pt x="1250" y="440"/>
                    </a:lnTo>
                    <a:lnTo>
                      <a:pt x="1254" y="445"/>
                    </a:lnTo>
                    <a:lnTo>
                      <a:pt x="1255" y="452"/>
                    </a:lnTo>
                    <a:lnTo>
                      <a:pt x="1255" y="452"/>
                    </a:lnTo>
                    <a:lnTo>
                      <a:pt x="1254" y="457"/>
                    </a:lnTo>
                    <a:lnTo>
                      <a:pt x="1250" y="462"/>
                    </a:lnTo>
                    <a:lnTo>
                      <a:pt x="1245" y="465"/>
                    </a:lnTo>
                    <a:lnTo>
                      <a:pt x="1240" y="467"/>
                    </a:lnTo>
                    <a:lnTo>
                      <a:pt x="1240" y="467"/>
                    </a:lnTo>
                    <a:lnTo>
                      <a:pt x="1233" y="465"/>
                    </a:lnTo>
                    <a:lnTo>
                      <a:pt x="1228" y="462"/>
                    </a:lnTo>
                    <a:lnTo>
                      <a:pt x="1225" y="457"/>
                    </a:lnTo>
                    <a:lnTo>
                      <a:pt x="1223" y="452"/>
                    </a:lnTo>
                    <a:lnTo>
                      <a:pt x="1223" y="452"/>
                    </a:lnTo>
                    <a:lnTo>
                      <a:pt x="1225" y="445"/>
                    </a:lnTo>
                    <a:lnTo>
                      <a:pt x="1228" y="440"/>
                    </a:lnTo>
                    <a:lnTo>
                      <a:pt x="1233" y="436"/>
                    </a:lnTo>
                    <a:lnTo>
                      <a:pt x="1240" y="434"/>
                    </a:lnTo>
                    <a:lnTo>
                      <a:pt x="1240" y="434"/>
                    </a:lnTo>
                    <a:close/>
                    <a:moveTo>
                      <a:pt x="1298" y="392"/>
                    </a:moveTo>
                    <a:lnTo>
                      <a:pt x="1298" y="392"/>
                    </a:lnTo>
                    <a:lnTo>
                      <a:pt x="1298" y="392"/>
                    </a:lnTo>
                    <a:lnTo>
                      <a:pt x="1303" y="392"/>
                    </a:lnTo>
                    <a:lnTo>
                      <a:pt x="1308" y="395"/>
                    </a:lnTo>
                    <a:lnTo>
                      <a:pt x="1312" y="400"/>
                    </a:lnTo>
                    <a:lnTo>
                      <a:pt x="1313" y="407"/>
                    </a:lnTo>
                    <a:lnTo>
                      <a:pt x="1313" y="407"/>
                    </a:lnTo>
                    <a:lnTo>
                      <a:pt x="1312" y="414"/>
                    </a:lnTo>
                    <a:lnTo>
                      <a:pt x="1308" y="419"/>
                    </a:lnTo>
                    <a:lnTo>
                      <a:pt x="1303" y="423"/>
                    </a:lnTo>
                    <a:lnTo>
                      <a:pt x="1298" y="424"/>
                    </a:lnTo>
                    <a:lnTo>
                      <a:pt x="1298" y="424"/>
                    </a:lnTo>
                    <a:lnTo>
                      <a:pt x="1291" y="423"/>
                    </a:lnTo>
                    <a:lnTo>
                      <a:pt x="1286" y="419"/>
                    </a:lnTo>
                    <a:lnTo>
                      <a:pt x="1283" y="414"/>
                    </a:lnTo>
                    <a:lnTo>
                      <a:pt x="1283" y="407"/>
                    </a:lnTo>
                    <a:lnTo>
                      <a:pt x="1283" y="407"/>
                    </a:lnTo>
                    <a:lnTo>
                      <a:pt x="1283" y="400"/>
                    </a:lnTo>
                    <a:lnTo>
                      <a:pt x="1286" y="395"/>
                    </a:lnTo>
                    <a:lnTo>
                      <a:pt x="1291" y="392"/>
                    </a:lnTo>
                    <a:lnTo>
                      <a:pt x="1298" y="392"/>
                    </a:lnTo>
                    <a:lnTo>
                      <a:pt x="1298" y="392"/>
                    </a:lnTo>
                    <a:close/>
                    <a:moveTo>
                      <a:pt x="1240" y="392"/>
                    </a:moveTo>
                    <a:lnTo>
                      <a:pt x="1240" y="392"/>
                    </a:lnTo>
                    <a:lnTo>
                      <a:pt x="1240" y="392"/>
                    </a:lnTo>
                    <a:lnTo>
                      <a:pt x="1245" y="392"/>
                    </a:lnTo>
                    <a:lnTo>
                      <a:pt x="1250" y="395"/>
                    </a:lnTo>
                    <a:lnTo>
                      <a:pt x="1254" y="400"/>
                    </a:lnTo>
                    <a:lnTo>
                      <a:pt x="1255" y="407"/>
                    </a:lnTo>
                    <a:lnTo>
                      <a:pt x="1255" y="407"/>
                    </a:lnTo>
                    <a:lnTo>
                      <a:pt x="1254" y="414"/>
                    </a:lnTo>
                    <a:lnTo>
                      <a:pt x="1250" y="419"/>
                    </a:lnTo>
                    <a:lnTo>
                      <a:pt x="1245" y="423"/>
                    </a:lnTo>
                    <a:lnTo>
                      <a:pt x="1240" y="424"/>
                    </a:lnTo>
                    <a:lnTo>
                      <a:pt x="1240" y="424"/>
                    </a:lnTo>
                    <a:lnTo>
                      <a:pt x="1233" y="423"/>
                    </a:lnTo>
                    <a:lnTo>
                      <a:pt x="1228" y="419"/>
                    </a:lnTo>
                    <a:lnTo>
                      <a:pt x="1225" y="414"/>
                    </a:lnTo>
                    <a:lnTo>
                      <a:pt x="1223" y="407"/>
                    </a:lnTo>
                    <a:lnTo>
                      <a:pt x="1223" y="407"/>
                    </a:lnTo>
                    <a:lnTo>
                      <a:pt x="1225" y="400"/>
                    </a:lnTo>
                    <a:lnTo>
                      <a:pt x="1228" y="395"/>
                    </a:lnTo>
                    <a:lnTo>
                      <a:pt x="1233" y="392"/>
                    </a:lnTo>
                    <a:lnTo>
                      <a:pt x="1240" y="392"/>
                    </a:lnTo>
                    <a:lnTo>
                      <a:pt x="1240" y="392"/>
                    </a:lnTo>
                    <a:close/>
                    <a:moveTo>
                      <a:pt x="1181" y="392"/>
                    </a:moveTo>
                    <a:lnTo>
                      <a:pt x="1181" y="392"/>
                    </a:lnTo>
                    <a:lnTo>
                      <a:pt x="1181" y="392"/>
                    </a:lnTo>
                    <a:lnTo>
                      <a:pt x="1187" y="392"/>
                    </a:lnTo>
                    <a:lnTo>
                      <a:pt x="1192" y="395"/>
                    </a:lnTo>
                    <a:lnTo>
                      <a:pt x="1196" y="400"/>
                    </a:lnTo>
                    <a:lnTo>
                      <a:pt x="1196" y="407"/>
                    </a:lnTo>
                    <a:lnTo>
                      <a:pt x="1196" y="407"/>
                    </a:lnTo>
                    <a:lnTo>
                      <a:pt x="1196" y="414"/>
                    </a:lnTo>
                    <a:lnTo>
                      <a:pt x="1192" y="419"/>
                    </a:lnTo>
                    <a:lnTo>
                      <a:pt x="1187" y="423"/>
                    </a:lnTo>
                    <a:lnTo>
                      <a:pt x="1181" y="424"/>
                    </a:lnTo>
                    <a:lnTo>
                      <a:pt x="1181" y="424"/>
                    </a:lnTo>
                    <a:lnTo>
                      <a:pt x="1175" y="423"/>
                    </a:lnTo>
                    <a:lnTo>
                      <a:pt x="1170" y="419"/>
                    </a:lnTo>
                    <a:lnTo>
                      <a:pt x="1167" y="414"/>
                    </a:lnTo>
                    <a:lnTo>
                      <a:pt x="1165" y="407"/>
                    </a:lnTo>
                    <a:lnTo>
                      <a:pt x="1165" y="407"/>
                    </a:lnTo>
                    <a:lnTo>
                      <a:pt x="1167" y="400"/>
                    </a:lnTo>
                    <a:lnTo>
                      <a:pt x="1170" y="395"/>
                    </a:lnTo>
                    <a:lnTo>
                      <a:pt x="1175" y="392"/>
                    </a:lnTo>
                    <a:lnTo>
                      <a:pt x="1181" y="392"/>
                    </a:lnTo>
                    <a:lnTo>
                      <a:pt x="1181" y="392"/>
                    </a:lnTo>
                    <a:close/>
                    <a:moveTo>
                      <a:pt x="1123" y="392"/>
                    </a:moveTo>
                    <a:lnTo>
                      <a:pt x="1123" y="392"/>
                    </a:lnTo>
                    <a:lnTo>
                      <a:pt x="1123" y="392"/>
                    </a:lnTo>
                    <a:lnTo>
                      <a:pt x="1129" y="392"/>
                    </a:lnTo>
                    <a:lnTo>
                      <a:pt x="1135" y="395"/>
                    </a:lnTo>
                    <a:lnTo>
                      <a:pt x="1136" y="400"/>
                    </a:lnTo>
                    <a:lnTo>
                      <a:pt x="1138" y="407"/>
                    </a:lnTo>
                    <a:lnTo>
                      <a:pt x="1138" y="407"/>
                    </a:lnTo>
                    <a:lnTo>
                      <a:pt x="1136" y="414"/>
                    </a:lnTo>
                    <a:lnTo>
                      <a:pt x="1135" y="419"/>
                    </a:lnTo>
                    <a:lnTo>
                      <a:pt x="1129" y="423"/>
                    </a:lnTo>
                    <a:lnTo>
                      <a:pt x="1123" y="424"/>
                    </a:lnTo>
                    <a:lnTo>
                      <a:pt x="1123" y="424"/>
                    </a:lnTo>
                    <a:lnTo>
                      <a:pt x="1118" y="423"/>
                    </a:lnTo>
                    <a:lnTo>
                      <a:pt x="1112" y="419"/>
                    </a:lnTo>
                    <a:lnTo>
                      <a:pt x="1109" y="414"/>
                    </a:lnTo>
                    <a:lnTo>
                      <a:pt x="1107" y="407"/>
                    </a:lnTo>
                    <a:lnTo>
                      <a:pt x="1107" y="407"/>
                    </a:lnTo>
                    <a:lnTo>
                      <a:pt x="1109" y="400"/>
                    </a:lnTo>
                    <a:lnTo>
                      <a:pt x="1112" y="395"/>
                    </a:lnTo>
                    <a:lnTo>
                      <a:pt x="1118" y="392"/>
                    </a:lnTo>
                    <a:lnTo>
                      <a:pt x="1123" y="392"/>
                    </a:lnTo>
                    <a:lnTo>
                      <a:pt x="1123" y="392"/>
                    </a:lnTo>
                    <a:close/>
                    <a:moveTo>
                      <a:pt x="1065" y="392"/>
                    </a:moveTo>
                    <a:lnTo>
                      <a:pt x="1065" y="392"/>
                    </a:lnTo>
                    <a:lnTo>
                      <a:pt x="1065" y="392"/>
                    </a:lnTo>
                    <a:lnTo>
                      <a:pt x="1070" y="392"/>
                    </a:lnTo>
                    <a:lnTo>
                      <a:pt x="1075" y="395"/>
                    </a:lnTo>
                    <a:lnTo>
                      <a:pt x="1078" y="400"/>
                    </a:lnTo>
                    <a:lnTo>
                      <a:pt x="1080" y="407"/>
                    </a:lnTo>
                    <a:lnTo>
                      <a:pt x="1080" y="407"/>
                    </a:lnTo>
                    <a:lnTo>
                      <a:pt x="1078" y="414"/>
                    </a:lnTo>
                    <a:lnTo>
                      <a:pt x="1075" y="419"/>
                    </a:lnTo>
                    <a:lnTo>
                      <a:pt x="1070" y="423"/>
                    </a:lnTo>
                    <a:lnTo>
                      <a:pt x="1065" y="424"/>
                    </a:lnTo>
                    <a:lnTo>
                      <a:pt x="1065" y="424"/>
                    </a:lnTo>
                    <a:lnTo>
                      <a:pt x="1058" y="423"/>
                    </a:lnTo>
                    <a:lnTo>
                      <a:pt x="1053" y="419"/>
                    </a:lnTo>
                    <a:lnTo>
                      <a:pt x="1051" y="414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51" y="400"/>
                    </a:lnTo>
                    <a:lnTo>
                      <a:pt x="1053" y="395"/>
                    </a:lnTo>
                    <a:lnTo>
                      <a:pt x="1058" y="392"/>
                    </a:lnTo>
                    <a:lnTo>
                      <a:pt x="1065" y="392"/>
                    </a:lnTo>
                    <a:lnTo>
                      <a:pt x="1065" y="392"/>
                    </a:lnTo>
                    <a:close/>
                    <a:moveTo>
                      <a:pt x="1007" y="392"/>
                    </a:moveTo>
                    <a:lnTo>
                      <a:pt x="1007" y="392"/>
                    </a:lnTo>
                    <a:lnTo>
                      <a:pt x="1007" y="392"/>
                    </a:lnTo>
                    <a:lnTo>
                      <a:pt x="1012" y="392"/>
                    </a:lnTo>
                    <a:lnTo>
                      <a:pt x="1017" y="395"/>
                    </a:lnTo>
                    <a:lnTo>
                      <a:pt x="1020" y="400"/>
                    </a:lnTo>
                    <a:lnTo>
                      <a:pt x="1022" y="407"/>
                    </a:lnTo>
                    <a:lnTo>
                      <a:pt x="1022" y="407"/>
                    </a:lnTo>
                    <a:lnTo>
                      <a:pt x="1020" y="414"/>
                    </a:lnTo>
                    <a:lnTo>
                      <a:pt x="1017" y="419"/>
                    </a:lnTo>
                    <a:lnTo>
                      <a:pt x="1012" y="423"/>
                    </a:lnTo>
                    <a:lnTo>
                      <a:pt x="1007" y="424"/>
                    </a:lnTo>
                    <a:lnTo>
                      <a:pt x="1007" y="424"/>
                    </a:lnTo>
                    <a:lnTo>
                      <a:pt x="1000" y="423"/>
                    </a:lnTo>
                    <a:lnTo>
                      <a:pt x="995" y="419"/>
                    </a:lnTo>
                    <a:lnTo>
                      <a:pt x="992" y="414"/>
                    </a:lnTo>
                    <a:lnTo>
                      <a:pt x="992" y="407"/>
                    </a:lnTo>
                    <a:lnTo>
                      <a:pt x="992" y="407"/>
                    </a:lnTo>
                    <a:lnTo>
                      <a:pt x="992" y="400"/>
                    </a:lnTo>
                    <a:lnTo>
                      <a:pt x="995" y="395"/>
                    </a:lnTo>
                    <a:lnTo>
                      <a:pt x="1000" y="392"/>
                    </a:lnTo>
                    <a:lnTo>
                      <a:pt x="1007" y="392"/>
                    </a:lnTo>
                    <a:lnTo>
                      <a:pt x="1007" y="392"/>
                    </a:lnTo>
                    <a:close/>
                    <a:moveTo>
                      <a:pt x="947" y="392"/>
                    </a:moveTo>
                    <a:lnTo>
                      <a:pt x="947" y="392"/>
                    </a:lnTo>
                    <a:lnTo>
                      <a:pt x="947" y="392"/>
                    </a:lnTo>
                    <a:lnTo>
                      <a:pt x="954" y="392"/>
                    </a:lnTo>
                    <a:lnTo>
                      <a:pt x="959" y="395"/>
                    </a:lnTo>
                    <a:lnTo>
                      <a:pt x="963" y="400"/>
                    </a:lnTo>
                    <a:lnTo>
                      <a:pt x="963" y="407"/>
                    </a:lnTo>
                    <a:lnTo>
                      <a:pt x="963" y="407"/>
                    </a:lnTo>
                    <a:lnTo>
                      <a:pt x="963" y="414"/>
                    </a:lnTo>
                    <a:lnTo>
                      <a:pt x="959" y="419"/>
                    </a:lnTo>
                    <a:lnTo>
                      <a:pt x="954" y="423"/>
                    </a:lnTo>
                    <a:lnTo>
                      <a:pt x="947" y="424"/>
                    </a:lnTo>
                    <a:lnTo>
                      <a:pt x="947" y="424"/>
                    </a:lnTo>
                    <a:lnTo>
                      <a:pt x="942" y="423"/>
                    </a:lnTo>
                    <a:lnTo>
                      <a:pt x="937" y="419"/>
                    </a:lnTo>
                    <a:lnTo>
                      <a:pt x="934" y="414"/>
                    </a:lnTo>
                    <a:lnTo>
                      <a:pt x="932" y="407"/>
                    </a:lnTo>
                    <a:lnTo>
                      <a:pt x="932" y="407"/>
                    </a:lnTo>
                    <a:lnTo>
                      <a:pt x="934" y="400"/>
                    </a:lnTo>
                    <a:lnTo>
                      <a:pt x="937" y="395"/>
                    </a:lnTo>
                    <a:lnTo>
                      <a:pt x="942" y="392"/>
                    </a:lnTo>
                    <a:lnTo>
                      <a:pt x="947" y="392"/>
                    </a:lnTo>
                    <a:lnTo>
                      <a:pt x="947" y="392"/>
                    </a:lnTo>
                    <a:close/>
                    <a:moveTo>
                      <a:pt x="889" y="392"/>
                    </a:moveTo>
                    <a:lnTo>
                      <a:pt x="889" y="392"/>
                    </a:lnTo>
                    <a:lnTo>
                      <a:pt x="889" y="392"/>
                    </a:lnTo>
                    <a:lnTo>
                      <a:pt x="896" y="392"/>
                    </a:lnTo>
                    <a:lnTo>
                      <a:pt x="901" y="395"/>
                    </a:lnTo>
                    <a:lnTo>
                      <a:pt x="905" y="400"/>
                    </a:lnTo>
                    <a:lnTo>
                      <a:pt x="905" y="407"/>
                    </a:lnTo>
                    <a:lnTo>
                      <a:pt x="905" y="407"/>
                    </a:lnTo>
                    <a:lnTo>
                      <a:pt x="905" y="414"/>
                    </a:lnTo>
                    <a:lnTo>
                      <a:pt x="901" y="419"/>
                    </a:lnTo>
                    <a:lnTo>
                      <a:pt x="896" y="423"/>
                    </a:lnTo>
                    <a:lnTo>
                      <a:pt x="889" y="424"/>
                    </a:lnTo>
                    <a:lnTo>
                      <a:pt x="889" y="424"/>
                    </a:lnTo>
                    <a:lnTo>
                      <a:pt x="884" y="423"/>
                    </a:lnTo>
                    <a:lnTo>
                      <a:pt x="879" y="419"/>
                    </a:lnTo>
                    <a:lnTo>
                      <a:pt x="876" y="414"/>
                    </a:lnTo>
                    <a:lnTo>
                      <a:pt x="874" y="407"/>
                    </a:lnTo>
                    <a:lnTo>
                      <a:pt x="874" y="407"/>
                    </a:lnTo>
                    <a:lnTo>
                      <a:pt x="876" y="400"/>
                    </a:lnTo>
                    <a:lnTo>
                      <a:pt x="879" y="395"/>
                    </a:lnTo>
                    <a:lnTo>
                      <a:pt x="884" y="392"/>
                    </a:lnTo>
                    <a:lnTo>
                      <a:pt x="889" y="392"/>
                    </a:lnTo>
                    <a:lnTo>
                      <a:pt x="889" y="392"/>
                    </a:lnTo>
                    <a:close/>
                    <a:moveTo>
                      <a:pt x="831" y="392"/>
                    </a:moveTo>
                    <a:lnTo>
                      <a:pt x="831" y="392"/>
                    </a:lnTo>
                    <a:lnTo>
                      <a:pt x="831" y="392"/>
                    </a:lnTo>
                    <a:lnTo>
                      <a:pt x="837" y="392"/>
                    </a:lnTo>
                    <a:lnTo>
                      <a:pt x="842" y="395"/>
                    </a:lnTo>
                    <a:lnTo>
                      <a:pt x="845" y="400"/>
                    </a:lnTo>
                    <a:lnTo>
                      <a:pt x="847" y="407"/>
                    </a:lnTo>
                    <a:lnTo>
                      <a:pt x="847" y="407"/>
                    </a:lnTo>
                    <a:lnTo>
                      <a:pt x="845" y="414"/>
                    </a:lnTo>
                    <a:lnTo>
                      <a:pt x="842" y="419"/>
                    </a:lnTo>
                    <a:lnTo>
                      <a:pt x="837" y="423"/>
                    </a:lnTo>
                    <a:lnTo>
                      <a:pt x="831" y="424"/>
                    </a:lnTo>
                    <a:lnTo>
                      <a:pt x="831" y="424"/>
                    </a:lnTo>
                    <a:lnTo>
                      <a:pt x="825" y="423"/>
                    </a:lnTo>
                    <a:lnTo>
                      <a:pt x="821" y="419"/>
                    </a:lnTo>
                    <a:lnTo>
                      <a:pt x="818" y="414"/>
                    </a:lnTo>
                    <a:lnTo>
                      <a:pt x="816" y="407"/>
                    </a:lnTo>
                    <a:lnTo>
                      <a:pt x="816" y="407"/>
                    </a:lnTo>
                    <a:lnTo>
                      <a:pt x="818" y="400"/>
                    </a:lnTo>
                    <a:lnTo>
                      <a:pt x="821" y="395"/>
                    </a:lnTo>
                    <a:lnTo>
                      <a:pt x="825" y="392"/>
                    </a:lnTo>
                    <a:lnTo>
                      <a:pt x="831" y="392"/>
                    </a:lnTo>
                    <a:lnTo>
                      <a:pt x="831" y="392"/>
                    </a:lnTo>
                    <a:close/>
                    <a:moveTo>
                      <a:pt x="774" y="392"/>
                    </a:moveTo>
                    <a:lnTo>
                      <a:pt x="774" y="392"/>
                    </a:lnTo>
                    <a:lnTo>
                      <a:pt x="774" y="392"/>
                    </a:lnTo>
                    <a:lnTo>
                      <a:pt x="779" y="392"/>
                    </a:lnTo>
                    <a:lnTo>
                      <a:pt x="784" y="395"/>
                    </a:lnTo>
                    <a:lnTo>
                      <a:pt x="787" y="400"/>
                    </a:lnTo>
                    <a:lnTo>
                      <a:pt x="789" y="407"/>
                    </a:lnTo>
                    <a:lnTo>
                      <a:pt x="789" y="407"/>
                    </a:lnTo>
                    <a:lnTo>
                      <a:pt x="787" y="414"/>
                    </a:lnTo>
                    <a:lnTo>
                      <a:pt x="784" y="419"/>
                    </a:lnTo>
                    <a:lnTo>
                      <a:pt x="779" y="423"/>
                    </a:lnTo>
                    <a:lnTo>
                      <a:pt x="774" y="424"/>
                    </a:lnTo>
                    <a:lnTo>
                      <a:pt x="774" y="424"/>
                    </a:lnTo>
                    <a:lnTo>
                      <a:pt x="767" y="423"/>
                    </a:lnTo>
                    <a:lnTo>
                      <a:pt x="762" y="419"/>
                    </a:lnTo>
                    <a:lnTo>
                      <a:pt x="758" y="414"/>
                    </a:lnTo>
                    <a:lnTo>
                      <a:pt x="758" y="407"/>
                    </a:lnTo>
                    <a:lnTo>
                      <a:pt x="758" y="407"/>
                    </a:lnTo>
                    <a:lnTo>
                      <a:pt x="758" y="400"/>
                    </a:lnTo>
                    <a:lnTo>
                      <a:pt x="762" y="395"/>
                    </a:lnTo>
                    <a:lnTo>
                      <a:pt x="767" y="392"/>
                    </a:lnTo>
                    <a:lnTo>
                      <a:pt x="774" y="392"/>
                    </a:lnTo>
                    <a:lnTo>
                      <a:pt x="774" y="392"/>
                    </a:lnTo>
                    <a:close/>
                    <a:moveTo>
                      <a:pt x="714" y="392"/>
                    </a:moveTo>
                    <a:lnTo>
                      <a:pt x="714" y="392"/>
                    </a:lnTo>
                    <a:lnTo>
                      <a:pt x="714" y="392"/>
                    </a:lnTo>
                    <a:lnTo>
                      <a:pt x="721" y="392"/>
                    </a:lnTo>
                    <a:lnTo>
                      <a:pt x="726" y="395"/>
                    </a:lnTo>
                    <a:lnTo>
                      <a:pt x="729" y="400"/>
                    </a:lnTo>
                    <a:lnTo>
                      <a:pt x="731" y="407"/>
                    </a:lnTo>
                    <a:lnTo>
                      <a:pt x="731" y="407"/>
                    </a:lnTo>
                    <a:lnTo>
                      <a:pt x="729" y="414"/>
                    </a:lnTo>
                    <a:lnTo>
                      <a:pt x="726" y="419"/>
                    </a:lnTo>
                    <a:lnTo>
                      <a:pt x="721" y="423"/>
                    </a:lnTo>
                    <a:lnTo>
                      <a:pt x="714" y="424"/>
                    </a:lnTo>
                    <a:lnTo>
                      <a:pt x="714" y="424"/>
                    </a:lnTo>
                    <a:lnTo>
                      <a:pt x="709" y="423"/>
                    </a:lnTo>
                    <a:lnTo>
                      <a:pt x="704" y="419"/>
                    </a:lnTo>
                    <a:lnTo>
                      <a:pt x="700" y="414"/>
                    </a:lnTo>
                    <a:lnTo>
                      <a:pt x="699" y="407"/>
                    </a:lnTo>
                    <a:lnTo>
                      <a:pt x="699" y="407"/>
                    </a:lnTo>
                    <a:lnTo>
                      <a:pt x="700" y="400"/>
                    </a:lnTo>
                    <a:lnTo>
                      <a:pt x="704" y="395"/>
                    </a:lnTo>
                    <a:lnTo>
                      <a:pt x="709" y="392"/>
                    </a:lnTo>
                    <a:lnTo>
                      <a:pt x="714" y="392"/>
                    </a:lnTo>
                    <a:lnTo>
                      <a:pt x="714" y="392"/>
                    </a:lnTo>
                    <a:close/>
                    <a:moveTo>
                      <a:pt x="656" y="392"/>
                    </a:moveTo>
                    <a:lnTo>
                      <a:pt x="656" y="392"/>
                    </a:lnTo>
                    <a:lnTo>
                      <a:pt x="656" y="392"/>
                    </a:lnTo>
                    <a:lnTo>
                      <a:pt x="663" y="392"/>
                    </a:lnTo>
                    <a:lnTo>
                      <a:pt x="668" y="395"/>
                    </a:lnTo>
                    <a:lnTo>
                      <a:pt x="671" y="400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14"/>
                    </a:lnTo>
                    <a:lnTo>
                      <a:pt x="668" y="419"/>
                    </a:lnTo>
                    <a:lnTo>
                      <a:pt x="663" y="423"/>
                    </a:lnTo>
                    <a:lnTo>
                      <a:pt x="656" y="424"/>
                    </a:lnTo>
                    <a:lnTo>
                      <a:pt x="656" y="424"/>
                    </a:lnTo>
                    <a:lnTo>
                      <a:pt x="651" y="423"/>
                    </a:lnTo>
                    <a:lnTo>
                      <a:pt x="646" y="419"/>
                    </a:lnTo>
                    <a:lnTo>
                      <a:pt x="642" y="414"/>
                    </a:lnTo>
                    <a:lnTo>
                      <a:pt x="641" y="407"/>
                    </a:lnTo>
                    <a:lnTo>
                      <a:pt x="641" y="407"/>
                    </a:lnTo>
                    <a:lnTo>
                      <a:pt x="642" y="400"/>
                    </a:lnTo>
                    <a:lnTo>
                      <a:pt x="646" y="395"/>
                    </a:lnTo>
                    <a:lnTo>
                      <a:pt x="651" y="392"/>
                    </a:lnTo>
                    <a:lnTo>
                      <a:pt x="656" y="392"/>
                    </a:lnTo>
                    <a:lnTo>
                      <a:pt x="656" y="392"/>
                    </a:lnTo>
                    <a:close/>
                    <a:moveTo>
                      <a:pt x="598" y="392"/>
                    </a:moveTo>
                    <a:lnTo>
                      <a:pt x="598" y="392"/>
                    </a:lnTo>
                    <a:lnTo>
                      <a:pt x="598" y="392"/>
                    </a:lnTo>
                    <a:lnTo>
                      <a:pt x="605" y="392"/>
                    </a:lnTo>
                    <a:lnTo>
                      <a:pt x="608" y="395"/>
                    </a:lnTo>
                    <a:lnTo>
                      <a:pt x="612" y="400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2" y="414"/>
                    </a:lnTo>
                    <a:lnTo>
                      <a:pt x="608" y="419"/>
                    </a:lnTo>
                    <a:lnTo>
                      <a:pt x="605" y="423"/>
                    </a:lnTo>
                    <a:lnTo>
                      <a:pt x="598" y="424"/>
                    </a:lnTo>
                    <a:lnTo>
                      <a:pt x="598" y="424"/>
                    </a:lnTo>
                    <a:lnTo>
                      <a:pt x="591" y="423"/>
                    </a:lnTo>
                    <a:lnTo>
                      <a:pt x="588" y="419"/>
                    </a:lnTo>
                    <a:lnTo>
                      <a:pt x="585" y="414"/>
                    </a:lnTo>
                    <a:lnTo>
                      <a:pt x="583" y="407"/>
                    </a:lnTo>
                    <a:lnTo>
                      <a:pt x="583" y="407"/>
                    </a:lnTo>
                    <a:lnTo>
                      <a:pt x="585" y="400"/>
                    </a:lnTo>
                    <a:lnTo>
                      <a:pt x="588" y="395"/>
                    </a:lnTo>
                    <a:lnTo>
                      <a:pt x="591" y="392"/>
                    </a:lnTo>
                    <a:lnTo>
                      <a:pt x="598" y="392"/>
                    </a:lnTo>
                    <a:lnTo>
                      <a:pt x="598" y="392"/>
                    </a:lnTo>
                    <a:close/>
                    <a:moveTo>
                      <a:pt x="540" y="392"/>
                    </a:moveTo>
                    <a:lnTo>
                      <a:pt x="540" y="392"/>
                    </a:lnTo>
                    <a:lnTo>
                      <a:pt x="540" y="392"/>
                    </a:lnTo>
                    <a:lnTo>
                      <a:pt x="545" y="392"/>
                    </a:lnTo>
                    <a:lnTo>
                      <a:pt x="550" y="395"/>
                    </a:lnTo>
                    <a:lnTo>
                      <a:pt x="554" y="400"/>
                    </a:lnTo>
                    <a:lnTo>
                      <a:pt x="556" y="407"/>
                    </a:lnTo>
                    <a:lnTo>
                      <a:pt x="556" y="407"/>
                    </a:lnTo>
                    <a:lnTo>
                      <a:pt x="554" y="414"/>
                    </a:lnTo>
                    <a:lnTo>
                      <a:pt x="550" y="419"/>
                    </a:lnTo>
                    <a:lnTo>
                      <a:pt x="545" y="423"/>
                    </a:lnTo>
                    <a:lnTo>
                      <a:pt x="540" y="424"/>
                    </a:lnTo>
                    <a:lnTo>
                      <a:pt x="540" y="424"/>
                    </a:lnTo>
                    <a:lnTo>
                      <a:pt x="533" y="423"/>
                    </a:lnTo>
                    <a:lnTo>
                      <a:pt x="528" y="419"/>
                    </a:lnTo>
                    <a:lnTo>
                      <a:pt x="525" y="414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5" y="400"/>
                    </a:lnTo>
                    <a:lnTo>
                      <a:pt x="528" y="395"/>
                    </a:lnTo>
                    <a:lnTo>
                      <a:pt x="533" y="392"/>
                    </a:lnTo>
                    <a:lnTo>
                      <a:pt x="540" y="392"/>
                    </a:lnTo>
                    <a:lnTo>
                      <a:pt x="540" y="392"/>
                    </a:lnTo>
                    <a:close/>
                    <a:moveTo>
                      <a:pt x="482" y="392"/>
                    </a:moveTo>
                    <a:lnTo>
                      <a:pt x="482" y="392"/>
                    </a:lnTo>
                    <a:lnTo>
                      <a:pt x="482" y="392"/>
                    </a:lnTo>
                    <a:lnTo>
                      <a:pt x="487" y="392"/>
                    </a:lnTo>
                    <a:lnTo>
                      <a:pt x="493" y="395"/>
                    </a:lnTo>
                    <a:lnTo>
                      <a:pt x="496" y="400"/>
                    </a:lnTo>
                    <a:lnTo>
                      <a:pt x="498" y="407"/>
                    </a:lnTo>
                    <a:lnTo>
                      <a:pt x="498" y="407"/>
                    </a:lnTo>
                    <a:lnTo>
                      <a:pt x="496" y="414"/>
                    </a:lnTo>
                    <a:lnTo>
                      <a:pt x="493" y="419"/>
                    </a:lnTo>
                    <a:lnTo>
                      <a:pt x="487" y="423"/>
                    </a:lnTo>
                    <a:lnTo>
                      <a:pt x="482" y="424"/>
                    </a:lnTo>
                    <a:lnTo>
                      <a:pt x="482" y="424"/>
                    </a:lnTo>
                    <a:lnTo>
                      <a:pt x="476" y="423"/>
                    </a:lnTo>
                    <a:lnTo>
                      <a:pt x="470" y="419"/>
                    </a:lnTo>
                    <a:lnTo>
                      <a:pt x="467" y="414"/>
                    </a:lnTo>
                    <a:lnTo>
                      <a:pt x="465" y="407"/>
                    </a:lnTo>
                    <a:lnTo>
                      <a:pt x="465" y="407"/>
                    </a:lnTo>
                    <a:lnTo>
                      <a:pt x="467" y="400"/>
                    </a:lnTo>
                    <a:lnTo>
                      <a:pt x="470" y="395"/>
                    </a:lnTo>
                    <a:lnTo>
                      <a:pt x="476" y="392"/>
                    </a:lnTo>
                    <a:lnTo>
                      <a:pt x="482" y="392"/>
                    </a:lnTo>
                    <a:lnTo>
                      <a:pt x="482" y="392"/>
                    </a:lnTo>
                    <a:close/>
                    <a:moveTo>
                      <a:pt x="423" y="392"/>
                    </a:moveTo>
                    <a:lnTo>
                      <a:pt x="423" y="392"/>
                    </a:lnTo>
                    <a:lnTo>
                      <a:pt x="423" y="392"/>
                    </a:lnTo>
                    <a:lnTo>
                      <a:pt x="430" y="392"/>
                    </a:lnTo>
                    <a:lnTo>
                      <a:pt x="435" y="395"/>
                    </a:lnTo>
                    <a:lnTo>
                      <a:pt x="438" y="400"/>
                    </a:lnTo>
                    <a:lnTo>
                      <a:pt x="438" y="407"/>
                    </a:lnTo>
                    <a:lnTo>
                      <a:pt x="438" y="407"/>
                    </a:lnTo>
                    <a:lnTo>
                      <a:pt x="438" y="414"/>
                    </a:lnTo>
                    <a:lnTo>
                      <a:pt x="435" y="419"/>
                    </a:lnTo>
                    <a:lnTo>
                      <a:pt x="430" y="423"/>
                    </a:lnTo>
                    <a:lnTo>
                      <a:pt x="423" y="424"/>
                    </a:lnTo>
                    <a:lnTo>
                      <a:pt x="423" y="424"/>
                    </a:lnTo>
                    <a:lnTo>
                      <a:pt x="418" y="423"/>
                    </a:lnTo>
                    <a:lnTo>
                      <a:pt x="413" y="419"/>
                    </a:lnTo>
                    <a:lnTo>
                      <a:pt x="409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9" y="400"/>
                    </a:lnTo>
                    <a:lnTo>
                      <a:pt x="413" y="395"/>
                    </a:lnTo>
                    <a:lnTo>
                      <a:pt x="418" y="392"/>
                    </a:lnTo>
                    <a:lnTo>
                      <a:pt x="423" y="392"/>
                    </a:lnTo>
                    <a:lnTo>
                      <a:pt x="423" y="392"/>
                    </a:lnTo>
                    <a:close/>
                    <a:moveTo>
                      <a:pt x="1298" y="348"/>
                    </a:moveTo>
                    <a:lnTo>
                      <a:pt x="1298" y="348"/>
                    </a:lnTo>
                    <a:lnTo>
                      <a:pt x="1298" y="348"/>
                    </a:lnTo>
                    <a:lnTo>
                      <a:pt x="1303" y="349"/>
                    </a:lnTo>
                    <a:lnTo>
                      <a:pt x="1308" y="353"/>
                    </a:lnTo>
                    <a:lnTo>
                      <a:pt x="1312" y="358"/>
                    </a:lnTo>
                    <a:lnTo>
                      <a:pt x="1313" y="365"/>
                    </a:lnTo>
                    <a:lnTo>
                      <a:pt x="1313" y="365"/>
                    </a:lnTo>
                    <a:lnTo>
                      <a:pt x="1312" y="370"/>
                    </a:lnTo>
                    <a:lnTo>
                      <a:pt x="1308" y="375"/>
                    </a:lnTo>
                    <a:lnTo>
                      <a:pt x="1303" y="378"/>
                    </a:lnTo>
                    <a:lnTo>
                      <a:pt x="1298" y="380"/>
                    </a:lnTo>
                    <a:lnTo>
                      <a:pt x="1298" y="380"/>
                    </a:lnTo>
                    <a:lnTo>
                      <a:pt x="1291" y="378"/>
                    </a:lnTo>
                    <a:lnTo>
                      <a:pt x="1286" y="375"/>
                    </a:lnTo>
                    <a:lnTo>
                      <a:pt x="1283" y="370"/>
                    </a:lnTo>
                    <a:lnTo>
                      <a:pt x="1283" y="365"/>
                    </a:lnTo>
                    <a:lnTo>
                      <a:pt x="1283" y="365"/>
                    </a:lnTo>
                    <a:lnTo>
                      <a:pt x="1283" y="358"/>
                    </a:lnTo>
                    <a:lnTo>
                      <a:pt x="1286" y="353"/>
                    </a:lnTo>
                    <a:lnTo>
                      <a:pt x="1291" y="349"/>
                    </a:lnTo>
                    <a:lnTo>
                      <a:pt x="1298" y="348"/>
                    </a:lnTo>
                    <a:lnTo>
                      <a:pt x="1298" y="348"/>
                    </a:lnTo>
                    <a:close/>
                    <a:moveTo>
                      <a:pt x="1240" y="348"/>
                    </a:moveTo>
                    <a:lnTo>
                      <a:pt x="1240" y="348"/>
                    </a:lnTo>
                    <a:lnTo>
                      <a:pt x="1240" y="348"/>
                    </a:lnTo>
                    <a:lnTo>
                      <a:pt x="1245" y="349"/>
                    </a:lnTo>
                    <a:lnTo>
                      <a:pt x="1250" y="353"/>
                    </a:lnTo>
                    <a:lnTo>
                      <a:pt x="1254" y="358"/>
                    </a:lnTo>
                    <a:lnTo>
                      <a:pt x="1255" y="365"/>
                    </a:lnTo>
                    <a:lnTo>
                      <a:pt x="1255" y="365"/>
                    </a:lnTo>
                    <a:lnTo>
                      <a:pt x="1254" y="370"/>
                    </a:lnTo>
                    <a:lnTo>
                      <a:pt x="1250" y="375"/>
                    </a:lnTo>
                    <a:lnTo>
                      <a:pt x="1245" y="378"/>
                    </a:lnTo>
                    <a:lnTo>
                      <a:pt x="1240" y="380"/>
                    </a:lnTo>
                    <a:lnTo>
                      <a:pt x="1240" y="380"/>
                    </a:lnTo>
                    <a:lnTo>
                      <a:pt x="1233" y="378"/>
                    </a:lnTo>
                    <a:lnTo>
                      <a:pt x="1228" y="375"/>
                    </a:lnTo>
                    <a:lnTo>
                      <a:pt x="1225" y="370"/>
                    </a:lnTo>
                    <a:lnTo>
                      <a:pt x="1223" y="365"/>
                    </a:lnTo>
                    <a:lnTo>
                      <a:pt x="1223" y="365"/>
                    </a:lnTo>
                    <a:lnTo>
                      <a:pt x="1225" y="358"/>
                    </a:lnTo>
                    <a:lnTo>
                      <a:pt x="1228" y="353"/>
                    </a:lnTo>
                    <a:lnTo>
                      <a:pt x="1233" y="349"/>
                    </a:lnTo>
                    <a:lnTo>
                      <a:pt x="1240" y="348"/>
                    </a:lnTo>
                    <a:lnTo>
                      <a:pt x="1240" y="348"/>
                    </a:lnTo>
                    <a:close/>
                    <a:moveTo>
                      <a:pt x="1181" y="348"/>
                    </a:moveTo>
                    <a:lnTo>
                      <a:pt x="1181" y="348"/>
                    </a:lnTo>
                    <a:lnTo>
                      <a:pt x="1181" y="348"/>
                    </a:lnTo>
                    <a:lnTo>
                      <a:pt x="1187" y="349"/>
                    </a:lnTo>
                    <a:lnTo>
                      <a:pt x="1192" y="353"/>
                    </a:lnTo>
                    <a:lnTo>
                      <a:pt x="1196" y="358"/>
                    </a:lnTo>
                    <a:lnTo>
                      <a:pt x="1196" y="365"/>
                    </a:lnTo>
                    <a:lnTo>
                      <a:pt x="1196" y="365"/>
                    </a:lnTo>
                    <a:lnTo>
                      <a:pt x="1196" y="370"/>
                    </a:lnTo>
                    <a:lnTo>
                      <a:pt x="1192" y="375"/>
                    </a:lnTo>
                    <a:lnTo>
                      <a:pt x="1187" y="378"/>
                    </a:lnTo>
                    <a:lnTo>
                      <a:pt x="1181" y="380"/>
                    </a:lnTo>
                    <a:lnTo>
                      <a:pt x="1181" y="380"/>
                    </a:lnTo>
                    <a:lnTo>
                      <a:pt x="1175" y="378"/>
                    </a:lnTo>
                    <a:lnTo>
                      <a:pt x="1170" y="375"/>
                    </a:lnTo>
                    <a:lnTo>
                      <a:pt x="1167" y="370"/>
                    </a:lnTo>
                    <a:lnTo>
                      <a:pt x="1165" y="365"/>
                    </a:lnTo>
                    <a:lnTo>
                      <a:pt x="1165" y="365"/>
                    </a:lnTo>
                    <a:lnTo>
                      <a:pt x="1167" y="358"/>
                    </a:lnTo>
                    <a:lnTo>
                      <a:pt x="1170" y="353"/>
                    </a:lnTo>
                    <a:lnTo>
                      <a:pt x="1175" y="349"/>
                    </a:lnTo>
                    <a:lnTo>
                      <a:pt x="1181" y="348"/>
                    </a:lnTo>
                    <a:lnTo>
                      <a:pt x="1181" y="348"/>
                    </a:lnTo>
                    <a:close/>
                    <a:moveTo>
                      <a:pt x="1123" y="348"/>
                    </a:moveTo>
                    <a:lnTo>
                      <a:pt x="1123" y="348"/>
                    </a:lnTo>
                    <a:lnTo>
                      <a:pt x="1123" y="348"/>
                    </a:lnTo>
                    <a:lnTo>
                      <a:pt x="1129" y="349"/>
                    </a:lnTo>
                    <a:lnTo>
                      <a:pt x="1135" y="353"/>
                    </a:lnTo>
                    <a:lnTo>
                      <a:pt x="1136" y="358"/>
                    </a:lnTo>
                    <a:lnTo>
                      <a:pt x="1138" y="365"/>
                    </a:lnTo>
                    <a:lnTo>
                      <a:pt x="1138" y="365"/>
                    </a:lnTo>
                    <a:lnTo>
                      <a:pt x="1136" y="370"/>
                    </a:lnTo>
                    <a:lnTo>
                      <a:pt x="1135" y="375"/>
                    </a:lnTo>
                    <a:lnTo>
                      <a:pt x="1129" y="378"/>
                    </a:lnTo>
                    <a:lnTo>
                      <a:pt x="1123" y="380"/>
                    </a:lnTo>
                    <a:lnTo>
                      <a:pt x="1123" y="380"/>
                    </a:lnTo>
                    <a:lnTo>
                      <a:pt x="1118" y="378"/>
                    </a:lnTo>
                    <a:lnTo>
                      <a:pt x="1112" y="375"/>
                    </a:lnTo>
                    <a:lnTo>
                      <a:pt x="1109" y="370"/>
                    </a:lnTo>
                    <a:lnTo>
                      <a:pt x="1107" y="365"/>
                    </a:lnTo>
                    <a:lnTo>
                      <a:pt x="1107" y="365"/>
                    </a:lnTo>
                    <a:lnTo>
                      <a:pt x="1109" y="358"/>
                    </a:lnTo>
                    <a:lnTo>
                      <a:pt x="1112" y="353"/>
                    </a:lnTo>
                    <a:lnTo>
                      <a:pt x="1118" y="349"/>
                    </a:lnTo>
                    <a:lnTo>
                      <a:pt x="1123" y="348"/>
                    </a:lnTo>
                    <a:lnTo>
                      <a:pt x="1123" y="348"/>
                    </a:lnTo>
                    <a:close/>
                    <a:moveTo>
                      <a:pt x="1065" y="348"/>
                    </a:moveTo>
                    <a:lnTo>
                      <a:pt x="1065" y="348"/>
                    </a:lnTo>
                    <a:lnTo>
                      <a:pt x="1065" y="348"/>
                    </a:lnTo>
                    <a:lnTo>
                      <a:pt x="1070" y="349"/>
                    </a:lnTo>
                    <a:lnTo>
                      <a:pt x="1075" y="353"/>
                    </a:lnTo>
                    <a:lnTo>
                      <a:pt x="1078" y="358"/>
                    </a:lnTo>
                    <a:lnTo>
                      <a:pt x="1080" y="365"/>
                    </a:lnTo>
                    <a:lnTo>
                      <a:pt x="1080" y="365"/>
                    </a:lnTo>
                    <a:lnTo>
                      <a:pt x="1078" y="370"/>
                    </a:lnTo>
                    <a:lnTo>
                      <a:pt x="1075" y="375"/>
                    </a:lnTo>
                    <a:lnTo>
                      <a:pt x="1070" y="378"/>
                    </a:lnTo>
                    <a:lnTo>
                      <a:pt x="1065" y="380"/>
                    </a:lnTo>
                    <a:lnTo>
                      <a:pt x="1065" y="380"/>
                    </a:lnTo>
                    <a:lnTo>
                      <a:pt x="1058" y="378"/>
                    </a:lnTo>
                    <a:lnTo>
                      <a:pt x="1053" y="375"/>
                    </a:lnTo>
                    <a:lnTo>
                      <a:pt x="1051" y="370"/>
                    </a:lnTo>
                    <a:lnTo>
                      <a:pt x="1049" y="365"/>
                    </a:lnTo>
                    <a:lnTo>
                      <a:pt x="1049" y="365"/>
                    </a:lnTo>
                    <a:lnTo>
                      <a:pt x="1051" y="358"/>
                    </a:lnTo>
                    <a:lnTo>
                      <a:pt x="1053" y="353"/>
                    </a:lnTo>
                    <a:lnTo>
                      <a:pt x="1058" y="349"/>
                    </a:lnTo>
                    <a:lnTo>
                      <a:pt x="1065" y="348"/>
                    </a:lnTo>
                    <a:lnTo>
                      <a:pt x="1065" y="348"/>
                    </a:lnTo>
                    <a:close/>
                    <a:moveTo>
                      <a:pt x="1007" y="348"/>
                    </a:moveTo>
                    <a:lnTo>
                      <a:pt x="1007" y="348"/>
                    </a:lnTo>
                    <a:lnTo>
                      <a:pt x="1007" y="348"/>
                    </a:lnTo>
                    <a:lnTo>
                      <a:pt x="1012" y="349"/>
                    </a:lnTo>
                    <a:lnTo>
                      <a:pt x="1017" y="353"/>
                    </a:lnTo>
                    <a:lnTo>
                      <a:pt x="1020" y="358"/>
                    </a:lnTo>
                    <a:lnTo>
                      <a:pt x="1022" y="365"/>
                    </a:lnTo>
                    <a:lnTo>
                      <a:pt x="1022" y="365"/>
                    </a:lnTo>
                    <a:lnTo>
                      <a:pt x="1020" y="370"/>
                    </a:lnTo>
                    <a:lnTo>
                      <a:pt x="1017" y="375"/>
                    </a:lnTo>
                    <a:lnTo>
                      <a:pt x="1012" y="378"/>
                    </a:lnTo>
                    <a:lnTo>
                      <a:pt x="1007" y="380"/>
                    </a:lnTo>
                    <a:lnTo>
                      <a:pt x="1007" y="380"/>
                    </a:lnTo>
                    <a:lnTo>
                      <a:pt x="1000" y="378"/>
                    </a:lnTo>
                    <a:lnTo>
                      <a:pt x="995" y="375"/>
                    </a:lnTo>
                    <a:lnTo>
                      <a:pt x="992" y="370"/>
                    </a:lnTo>
                    <a:lnTo>
                      <a:pt x="992" y="365"/>
                    </a:lnTo>
                    <a:lnTo>
                      <a:pt x="992" y="365"/>
                    </a:lnTo>
                    <a:lnTo>
                      <a:pt x="992" y="358"/>
                    </a:lnTo>
                    <a:lnTo>
                      <a:pt x="995" y="353"/>
                    </a:lnTo>
                    <a:lnTo>
                      <a:pt x="1000" y="349"/>
                    </a:lnTo>
                    <a:lnTo>
                      <a:pt x="1007" y="348"/>
                    </a:lnTo>
                    <a:lnTo>
                      <a:pt x="1007" y="348"/>
                    </a:lnTo>
                    <a:close/>
                    <a:moveTo>
                      <a:pt x="947" y="348"/>
                    </a:moveTo>
                    <a:lnTo>
                      <a:pt x="947" y="348"/>
                    </a:lnTo>
                    <a:lnTo>
                      <a:pt x="947" y="348"/>
                    </a:lnTo>
                    <a:lnTo>
                      <a:pt x="954" y="349"/>
                    </a:lnTo>
                    <a:lnTo>
                      <a:pt x="959" y="353"/>
                    </a:lnTo>
                    <a:lnTo>
                      <a:pt x="963" y="358"/>
                    </a:lnTo>
                    <a:lnTo>
                      <a:pt x="963" y="365"/>
                    </a:lnTo>
                    <a:lnTo>
                      <a:pt x="963" y="365"/>
                    </a:lnTo>
                    <a:lnTo>
                      <a:pt x="963" y="370"/>
                    </a:lnTo>
                    <a:lnTo>
                      <a:pt x="959" y="375"/>
                    </a:lnTo>
                    <a:lnTo>
                      <a:pt x="954" y="378"/>
                    </a:lnTo>
                    <a:lnTo>
                      <a:pt x="947" y="380"/>
                    </a:lnTo>
                    <a:lnTo>
                      <a:pt x="947" y="380"/>
                    </a:lnTo>
                    <a:lnTo>
                      <a:pt x="942" y="378"/>
                    </a:lnTo>
                    <a:lnTo>
                      <a:pt x="937" y="375"/>
                    </a:lnTo>
                    <a:lnTo>
                      <a:pt x="934" y="370"/>
                    </a:lnTo>
                    <a:lnTo>
                      <a:pt x="932" y="365"/>
                    </a:lnTo>
                    <a:lnTo>
                      <a:pt x="932" y="365"/>
                    </a:lnTo>
                    <a:lnTo>
                      <a:pt x="934" y="358"/>
                    </a:lnTo>
                    <a:lnTo>
                      <a:pt x="937" y="353"/>
                    </a:lnTo>
                    <a:lnTo>
                      <a:pt x="942" y="349"/>
                    </a:lnTo>
                    <a:lnTo>
                      <a:pt x="947" y="348"/>
                    </a:lnTo>
                    <a:lnTo>
                      <a:pt x="947" y="348"/>
                    </a:lnTo>
                    <a:close/>
                    <a:moveTo>
                      <a:pt x="889" y="348"/>
                    </a:moveTo>
                    <a:lnTo>
                      <a:pt x="889" y="348"/>
                    </a:lnTo>
                    <a:lnTo>
                      <a:pt x="889" y="348"/>
                    </a:lnTo>
                    <a:lnTo>
                      <a:pt x="896" y="349"/>
                    </a:lnTo>
                    <a:lnTo>
                      <a:pt x="901" y="353"/>
                    </a:lnTo>
                    <a:lnTo>
                      <a:pt x="905" y="358"/>
                    </a:lnTo>
                    <a:lnTo>
                      <a:pt x="905" y="365"/>
                    </a:lnTo>
                    <a:lnTo>
                      <a:pt x="905" y="365"/>
                    </a:lnTo>
                    <a:lnTo>
                      <a:pt x="905" y="370"/>
                    </a:lnTo>
                    <a:lnTo>
                      <a:pt x="901" y="375"/>
                    </a:lnTo>
                    <a:lnTo>
                      <a:pt x="896" y="378"/>
                    </a:lnTo>
                    <a:lnTo>
                      <a:pt x="889" y="380"/>
                    </a:lnTo>
                    <a:lnTo>
                      <a:pt x="889" y="380"/>
                    </a:lnTo>
                    <a:lnTo>
                      <a:pt x="884" y="378"/>
                    </a:lnTo>
                    <a:lnTo>
                      <a:pt x="879" y="375"/>
                    </a:lnTo>
                    <a:lnTo>
                      <a:pt x="876" y="370"/>
                    </a:lnTo>
                    <a:lnTo>
                      <a:pt x="874" y="365"/>
                    </a:lnTo>
                    <a:lnTo>
                      <a:pt x="874" y="365"/>
                    </a:lnTo>
                    <a:lnTo>
                      <a:pt x="876" y="358"/>
                    </a:lnTo>
                    <a:lnTo>
                      <a:pt x="879" y="353"/>
                    </a:lnTo>
                    <a:lnTo>
                      <a:pt x="884" y="349"/>
                    </a:lnTo>
                    <a:lnTo>
                      <a:pt x="889" y="348"/>
                    </a:lnTo>
                    <a:lnTo>
                      <a:pt x="889" y="348"/>
                    </a:lnTo>
                    <a:close/>
                    <a:moveTo>
                      <a:pt x="831" y="348"/>
                    </a:moveTo>
                    <a:lnTo>
                      <a:pt x="831" y="348"/>
                    </a:lnTo>
                    <a:lnTo>
                      <a:pt x="831" y="348"/>
                    </a:lnTo>
                    <a:lnTo>
                      <a:pt x="837" y="349"/>
                    </a:lnTo>
                    <a:lnTo>
                      <a:pt x="842" y="353"/>
                    </a:lnTo>
                    <a:lnTo>
                      <a:pt x="845" y="358"/>
                    </a:lnTo>
                    <a:lnTo>
                      <a:pt x="847" y="365"/>
                    </a:lnTo>
                    <a:lnTo>
                      <a:pt x="847" y="365"/>
                    </a:lnTo>
                    <a:lnTo>
                      <a:pt x="845" y="370"/>
                    </a:lnTo>
                    <a:lnTo>
                      <a:pt x="842" y="375"/>
                    </a:lnTo>
                    <a:lnTo>
                      <a:pt x="837" y="378"/>
                    </a:lnTo>
                    <a:lnTo>
                      <a:pt x="831" y="380"/>
                    </a:lnTo>
                    <a:lnTo>
                      <a:pt x="831" y="380"/>
                    </a:lnTo>
                    <a:lnTo>
                      <a:pt x="825" y="378"/>
                    </a:lnTo>
                    <a:lnTo>
                      <a:pt x="821" y="375"/>
                    </a:lnTo>
                    <a:lnTo>
                      <a:pt x="818" y="370"/>
                    </a:lnTo>
                    <a:lnTo>
                      <a:pt x="816" y="365"/>
                    </a:lnTo>
                    <a:lnTo>
                      <a:pt x="816" y="365"/>
                    </a:lnTo>
                    <a:lnTo>
                      <a:pt x="818" y="358"/>
                    </a:lnTo>
                    <a:lnTo>
                      <a:pt x="821" y="353"/>
                    </a:lnTo>
                    <a:lnTo>
                      <a:pt x="825" y="349"/>
                    </a:lnTo>
                    <a:lnTo>
                      <a:pt x="831" y="348"/>
                    </a:lnTo>
                    <a:lnTo>
                      <a:pt x="831" y="348"/>
                    </a:lnTo>
                    <a:close/>
                    <a:moveTo>
                      <a:pt x="774" y="348"/>
                    </a:moveTo>
                    <a:lnTo>
                      <a:pt x="774" y="348"/>
                    </a:lnTo>
                    <a:lnTo>
                      <a:pt x="774" y="348"/>
                    </a:lnTo>
                    <a:lnTo>
                      <a:pt x="779" y="349"/>
                    </a:lnTo>
                    <a:lnTo>
                      <a:pt x="784" y="353"/>
                    </a:lnTo>
                    <a:lnTo>
                      <a:pt x="787" y="358"/>
                    </a:lnTo>
                    <a:lnTo>
                      <a:pt x="789" y="365"/>
                    </a:lnTo>
                    <a:lnTo>
                      <a:pt x="789" y="365"/>
                    </a:lnTo>
                    <a:lnTo>
                      <a:pt x="787" y="370"/>
                    </a:lnTo>
                    <a:lnTo>
                      <a:pt x="784" y="375"/>
                    </a:lnTo>
                    <a:lnTo>
                      <a:pt x="779" y="378"/>
                    </a:lnTo>
                    <a:lnTo>
                      <a:pt x="774" y="380"/>
                    </a:lnTo>
                    <a:lnTo>
                      <a:pt x="774" y="380"/>
                    </a:lnTo>
                    <a:lnTo>
                      <a:pt x="767" y="378"/>
                    </a:lnTo>
                    <a:lnTo>
                      <a:pt x="762" y="375"/>
                    </a:lnTo>
                    <a:lnTo>
                      <a:pt x="758" y="370"/>
                    </a:lnTo>
                    <a:lnTo>
                      <a:pt x="758" y="365"/>
                    </a:lnTo>
                    <a:lnTo>
                      <a:pt x="758" y="365"/>
                    </a:lnTo>
                    <a:lnTo>
                      <a:pt x="758" y="358"/>
                    </a:lnTo>
                    <a:lnTo>
                      <a:pt x="762" y="353"/>
                    </a:lnTo>
                    <a:lnTo>
                      <a:pt x="767" y="349"/>
                    </a:lnTo>
                    <a:lnTo>
                      <a:pt x="774" y="348"/>
                    </a:lnTo>
                    <a:lnTo>
                      <a:pt x="774" y="348"/>
                    </a:lnTo>
                    <a:close/>
                    <a:moveTo>
                      <a:pt x="714" y="348"/>
                    </a:moveTo>
                    <a:lnTo>
                      <a:pt x="714" y="348"/>
                    </a:lnTo>
                    <a:lnTo>
                      <a:pt x="714" y="348"/>
                    </a:lnTo>
                    <a:lnTo>
                      <a:pt x="721" y="349"/>
                    </a:lnTo>
                    <a:lnTo>
                      <a:pt x="726" y="353"/>
                    </a:lnTo>
                    <a:lnTo>
                      <a:pt x="729" y="358"/>
                    </a:lnTo>
                    <a:lnTo>
                      <a:pt x="731" y="365"/>
                    </a:lnTo>
                    <a:lnTo>
                      <a:pt x="731" y="365"/>
                    </a:lnTo>
                    <a:lnTo>
                      <a:pt x="729" y="370"/>
                    </a:lnTo>
                    <a:lnTo>
                      <a:pt x="726" y="375"/>
                    </a:lnTo>
                    <a:lnTo>
                      <a:pt x="721" y="378"/>
                    </a:lnTo>
                    <a:lnTo>
                      <a:pt x="714" y="380"/>
                    </a:lnTo>
                    <a:lnTo>
                      <a:pt x="714" y="380"/>
                    </a:lnTo>
                    <a:lnTo>
                      <a:pt x="709" y="378"/>
                    </a:lnTo>
                    <a:lnTo>
                      <a:pt x="704" y="375"/>
                    </a:lnTo>
                    <a:lnTo>
                      <a:pt x="700" y="370"/>
                    </a:lnTo>
                    <a:lnTo>
                      <a:pt x="699" y="365"/>
                    </a:lnTo>
                    <a:lnTo>
                      <a:pt x="699" y="365"/>
                    </a:lnTo>
                    <a:lnTo>
                      <a:pt x="700" y="358"/>
                    </a:lnTo>
                    <a:lnTo>
                      <a:pt x="704" y="353"/>
                    </a:lnTo>
                    <a:lnTo>
                      <a:pt x="709" y="349"/>
                    </a:lnTo>
                    <a:lnTo>
                      <a:pt x="714" y="348"/>
                    </a:lnTo>
                    <a:lnTo>
                      <a:pt x="714" y="348"/>
                    </a:lnTo>
                    <a:close/>
                    <a:moveTo>
                      <a:pt x="656" y="348"/>
                    </a:moveTo>
                    <a:lnTo>
                      <a:pt x="656" y="348"/>
                    </a:lnTo>
                    <a:lnTo>
                      <a:pt x="656" y="348"/>
                    </a:lnTo>
                    <a:lnTo>
                      <a:pt x="663" y="349"/>
                    </a:lnTo>
                    <a:lnTo>
                      <a:pt x="668" y="353"/>
                    </a:lnTo>
                    <a:lnTo>
                      <a:pt x="671" y="358"/>
                    </a:lnTo>
                    <a:lnTo>
                      <a:pt x="671" y="365"/>
                    </a:lnTo>
                    <a:lnTo>
                      <a:pt x="671" y="365"/>
                    </a:lnTo>
                    <a:lnTo>
                      <a:pt x="671" y="370"/>
                    </a:lnTo>
                    <a:lnTo>
                      <a:pt x="668" y="375"/>
                    </a:lnTo>
                    <a:lnTo>
                      <a:pt x="663" y="378"/>
                    </a:lnTo>
                    <a:lnTo>
                      <a:pt x="656" y="380"/>
                    </a:lnTo>
                    <a:lnTo>
                      <a:pt x="656" y="380"/>
                    </a:lnTo>
                    <a:lnTo>
                      <a:pt x="651" y="378"/>
                    </a:lnTo>
                    <a:lnTo>
                      <a:pt x="646" y="375"/>
                    </a:lnTo>
                    <a:lnTo>
                      <a:pt x="642" y="370"/>
                    </a:lnTo>
                    <a:lnTo>
                      <a:pt x="641" y="365"/>
                    </a:lnTo>
                    <a:lnTo>
                      <a:pt x="641" y="365"/>
                    </a:lnTo>
                    <a:lnTo>
                      <a:pt x="642" y="358"/>
                    </a:lnTo>
                    <a:lnTo>
                      <a:pt x="646" y="353"/>
                    </a:lnTo>
                    <a:lnTo>
                      <a:pt x="651" y="349"/>
                    </a:lnTo>
                    <a:lnTo>
                      <a:pt x="656" y="348"/>
                    </a:lnTo>
                    <a:lnTo>
                      <a:pt x="656" y="348"/>
                    </a:lnTo>
                    <a:close/>
                    <a:moveTo>
                      <a:pt x="598" y="348"/>
                    </a:moveTo>
                    <a:lnTo>
                      <a:pt x="598" y="348"/>
                    </a:lnTo>
                    <a:lnTo>
                      <a:pt x="598" y="348"/>
                    </a:lnTo>
                    <a:lnTo>
                      <a:pt x="605" y="349"/>
                    </a:lnTo>
                    <a:lnTo>
                      <a:pt x="608" y="353"/>
                    </a:lnTo>
                    <a:lnTo>
                      <a:pt x="612" y="358"/>
                    </a:lnTo>
                    <a:lnTo>
                      <a:pt x="613" y="365"/>
                    </a:lnTo>
                    <a:lnTo>
                      <a:pt x="613" y="365"/>
                    </a:lnTo>
                    <a:lnTo>
                      <a:pt x="612" y="370"/>
                    </a:lnTo>
                    <a:lnTo>
                      <a:pt x="608" y="375"/>
                    </a:lnTo>
                    <a:lnTo>
                      <a:pt x="605" y="378"/>
                    </a:lnTo>
                    <a:lnTo>
                      <a:pt x="598" y="380"/>
                    </a:lnTo>
                    <a:lnTo>
                      <a:pt x="598" y="380"/>
                    </a:lnTo>
                    <a:lnTo>
                      <a:pt x="591" y="378"/>
                    </a:lnTo>
                    <a:lnTo>
                      <a:pt x="588" y="375"/>
                    </a:lnTo>
                    <a:lnTo>
                      <a:pt x="585" y="370"/>
                    </a:lnTo>
                    <a:lnTo>
                      <a:pt x="583" y="365"/>
                    </a:lnTo>
                    <a:lnTo>
                      <a:pt x="583" y="365"/>
                    </a:lnTo>
                    <a:lnTo>
                      <a:pt x="585" y="358"/>
                    </a:lnTo>
                    <a:lnTo>
                      <a:pt x="588" y="353"/>
                    </a:lnTo>
                    <a:lnTo>
                      <a:pt x="591" y="349"/>
                    </a:lnTo>
                    <a:lnTo>
                      <a:pt x="598" y="348"/>
                    </a:lnTo>
                    <a:lnTo>
                      <a:pt x="598" y="348"/>
                    </a:lnTo>
                    <a:close/>
                    <a:moveTo>
                      <a:pt x="540" y="348"/>
                    </a:moveTo>
                    <a:lnTo>
                      <a:pt x="540" y="348"/>
                    </a:lnTo>
                    <a:lnTo>
                      <a:pt x="540" y="348"/>
                    </a:lnTo>
                    <a:lnTo>
                      <a:pt x="545" y="349"/>
                    </a:lnTo>
                    <a:lnTo>
                      <a:pt x="550" y="353"/>
                    </a:lnTo>
                    <a:lnTo>
                      <a:pt x="554" y="358"/>
                    </a:lnTo>
                    <a:lnTo>
                      <a:pt x="556" y="365"/>
                    </a:lnTo>
                    <a:lnTo>
                      <a:pt x="556" y="365"/>
                    </a:lnTo>
                    <a:lnTo>
                      <a:pt x="554" y="370"/>
                    </a:lnTo>
                    <a:lnTo>
                      <a:pt x="550" y="375"/>
                    </a:lnTo>
                    <a:lnTo>
                      <a:pt x="545" y="378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33" y="378"/>
                    </a:lnTo>
                    <a:lnTo>
                      <a:pt x="528" y="375"/>
                    </a:lnTo>
                    <a:lnTo>
                      <a:pt x="525" y="370"/>
                    </a:lnTo>
                    <a:lnTo>
                      <a:pt x="525" y="365"/>
                    </a:lnTo>
                    <a:lnTo>
                      <a:pt x="525" y="365"/>
                    </a:lnTo>
                    <a:lnTo>
                      <a:pt x="525" y="358"/>
                    </a:lnTo>
                    <a:lnTo>
                      <a:pt x="528" y="353"/>
                    </a:lnTo>
                    <a:lnTo>
                      <a:pt x="533" y="349"/>
                    </a:lnTo>
                    <a:lnTo>
                      <a:pt x="540" y="348"/>
                    </a:lnTo>
                    <a:lnTo>
                      <a:pt x="540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7" y="349"/>
                    </a:lnTo>
                    <a:lnTo>
                      <a:pt x="493" y="353"/>
                    </a:lnTo>
                    <a:lnTo>
                      <a:pt x="496" y="358"/>
                    </a:lnTo>
                    <a:lnTo>
                      <a:pt x="498" y="365"/>
                    </a:lnTo>
                    <a:lnTo>
                      <a:pt x="498" y="365"/>
                    </a:lnTo>
                    <a:lnTo>
                      <a:pt x="496" y="370"/>
                    </a:lnTo>
                    <a:lnTo>
                      <a:pt x="493" y="375"/>
                    </a:lnTo>
                    <a:lnTo>
                      <a:pt x="487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6" y="378"/>
                    </a:lnTo>
                    <a:lnTo>
                      <a:pt x="470" y="375"/>
                    </a:lnTo>
                    <a:lnTo>
                      <a:pt x="467" y="370"/>
                    </a:lnTo>
                    <a:lnTo>
                      <a:pt x="465" y="365"/>
                    </a:lnTo>
                    <a:lnTo>
                      <a:pt x="465" y="365"/>
                    </a:lnTo>
                    <a:lnTo>
                      <a:pt x="467" y="358"/>
                    </a:lnTo>
                    <a:lnTo>
                      <a:pt x="470" y="353"/>
                    </a:lnTo>
                    <a:lnTo>
                      <a:pt x="476" y="349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423" y="348"/>
                    </a:moveTo>
                    <a:lnTo>
                      <a:pt x="423" y="348"/>
                    </a:lnTo>
                    <a:lnTo>
                      <a:pt x="423" y="348"/>
                    </a:lnTo>
                    <a:lnTo>
                      <a:pt x="430" y="349"/>
                    </a:lnTo>
                    <a:lnTo>
                      <a:pt x="435" y="353"/>
                    </a:lnTo>
                    <a:lnTo>
                      <a:pt x="438" y="358"/>
                    </a:lnTo>
                    <a:lnTo>
                      <a:pt x="438" y="365"/>
                    </a:lnTo>
                    <a:lnTo>
                      <a:pt x="438" y="365"/>
                    </a:lnTo>
                    <a:lnTo>
                      <a:pt x="438" y="370"/>
                    </a:lnTo>
                    <a:lnTo>
                      <a:pt x="435" y="375"/>
                    </a:lnTo>
                    <a:lnTo>
                      <a:pt x="430" y="378"/>
                    </a:lnTo>
                    <a:lnTo>
                      <a:pt x="423" y="380"/>
                    </a:lnTo>
                    <a:lnTo>
                      <a:pt x="423" y="380"/>
                    </a:lnTo>
                    <a:lnTo>
                      <a:pt x="418" y="378"/>
                    </a:lnTo>
                    <a:lnTo>
                      <a:pt x="413" y="375"/>
                    </a:lnTo>
                    <a:lnTo>
                      <a:pt x="409" y="370"/>
                    </a:lnTo>
                    <a:lnTo>
                      <a:pt x="407" y="365"/>
                    </a:lnTo>
                    <a:lnTo>
                      <a:pt x="407" y="365"/>
                    </a:lnTo>
                    <a:lnTo>
                      <a:pt x="409" y="358"/>
                    </a:lnTo>
                    <a:lnTo>
                      <a:pt x="413" y="353"/>
                    </a:lnTo>
                    <a:lnTo>
                      <a:pt x="418" y="349"/>
                    </a:lnTo>
                    <a:lnTo>
                      <a:pt x="423" y="348"/>
                    </a:lnTo>
                    <a:lnTo>
                      <a:pt x="423" y="348"/>
                    </a:lnTo>
                    <a:close/>
                    <a:moveTo>
                      <a:pt x="1356" y="305"/>
                    </a:moveTo>
                    <a:lnTo>
                      <a:pt x="1356" y="305"/>
                    </a:lnTo>
                    <a:lnTo>
                      <a:pt x="1356" y="305"/>
                    </a:lnTo>
                    <a:lnTo>
                      <a:pt x="1363" y="305"/>
                    </a:lnTo>
                    <a:lnTo>
                      <a:pt x="1366" y="308"/>
                    </a:lnTo>
                    <a:lnTo>
                      <a:pt x="1370" y="314"/>
                    </a:lnTo>
                    <a:lnTo>
                      <a:pt x="1371" y="320"/>
                    </a:lnTo>
                    <a:lnTo>
                      <a:pt x="1371" y="320"/>
                    </a:lnTo>
                    <a:lnTo>
                      <a:pt x="1370" y="327"/>
                    </a:lnTo>
                    <a:lnTo>
                      <a:pt x="1366" y="332"/>
                    </a:lnTo>
                    <a:lnTo>
                      <a:pt x="1363" y="336"/>
                    </a:lnTo>
                    <a:lnTo>
                      <a:pt x="1356" y="337"/>
                    </a:lnTo>
                    <a:lnTo>
                      <a:pt x="1356" y="337"/>
                    </a:lnTo>
                    <a:lnTo>
                      <a:pt x="1351" y="336"/>
                    </a:lnTo>
                    <a:lnTo>
                      <a:pt x="1346" y="332"/>
                    </a:lnTo>
                    <a:lnTo>
                      <a:pt x="1342" y="327"/>
                    </a:lnTo>
                    <a:lnTo>
                      <a:pt x="1341" y="320"/>
                    </a:lnTo>
                    <a:lnTo>
                      <a:pt x="1341" y="320"/>
                    </a:lnTo>
                    <a:lnTo>
                      <a:pt x="1342" y="314"/>
                    </a:lnTo>
                    <a:lnTo>
                      <a:pt x="1346" y="308"/>
                    </a:lnTo>
                    <a:lnTo>
                      <a:pt x="1351" y="305"/>
                    </a:lnTo>
                    <a:lnTo>
                      <a:pt x="1356" y="305"/>
                    </a:lnTo>
                    <a:lnTo>
                      <a:pt x="1356" y="305"/>
                    </a:lnTo>
                    <a:close/>
                    <a:moveTo>
                      <a:pt x="1298" y="305"/>
                    </a:moveTo>
                    <a:lnTo>
                      <a:pt x="1298" y="305"/>
                    </a:lnTo>
                    <a:lnTo>
                      <a:pt x="1298" y="305"/>
                    </a:lnTo>
                    <a:lnTo>
                      <a:pt x="1303" y="305"/>
                    </a:lnTo>
                    <a:lnTo>
                      <a:pt x="1308" y="308"/>
                    </a:lnTo>
                    <a:lnTo>
                      <a:pt x="1312" y="314"/>
                    </a:lnTo>
                    <a:lnTo>
                      <a:pt x="1313" y="320"/>
                    </a:lnTo>
                    <a:lnTo>
                      <a:pt x="1313" y="320"/>
                    </a:lnTo>
                    <a:lnTo>
                      <a:pt x="1312" y="327"/>
                    </a:lnTo>
                    <a:lnTo>
                      <a:pt x="1308" y="332"/>
                    </a:lnTo>
                    <a:lnTo>
                      <a:pt x="1303" y="336"/>
                    </a:lnTo>
                    <a:lnTo>
                      <a:pt x="1298" y="337"/>
                    </a:lnTo>
                    <a:lnTo>
                      <a:pt x="1298" y="337"/>
                    </a:lnTo>
                    <a:lnTo>
                      <a:pt x="1291" y="336"/>
                    </a:lnTo>
                    <a:lnTo>
                      <a:pt x="1286" y="332"/>
                    </a:lnTo>
                    <a:lnTo>
                      <a:pt x="1283" y="327"/>
                    </a:lnTo>
                    <a:lnTo>
                      <a:pt x="1283" y="320"/>
                    </a:lnTo>
                    <a:lnTo>
                      <a:pt x="1283" y="320"/>
                    </a:lnTo>
                    <a:lnTo>
                      <a:pt x="1283" y="314"/>
                    </a:lnTo>
                    <a:lnTo>
                      <a:pt x="1286" y="308"/>
                    </a:lnTo>
                    <a:lnTo>
                      <a:pt x="1291" y="305"/>
                    </a:lnTo>
                    <a:lnTo>
                      <a:pt x="1298" y="305"/>
                    </a:lnTo>
                    <a:lnTo>
                      <a:pt x="1298" y="305"/>
                    </a:lnTo>
                    <a:close/>
                    <a:moveTo>
                      <a:pt x="1240" y="305"/>
                    </a:moveTo>
                    <a:lnTo>
                      <a:pt x="1240" y="305"/>
                    </a:lnTo>
                    <a:lnTo>
                      <a:pt x="1240" y="305"/>
                    </a:lnTo>
                    <a:lnTo>
                      <a:pt x="1245" y="305"/>
                    </a:lnTo>
                    <a:lnTo>
                      <a:pt x="1250" y="308"/>
                    </a:lnTo>
                    <a:lnTo>
                      <a:pt x="1254" y="314"/>
                    </a:lnTo>
                    <a:lnTo>
                      <a:pt x="1255" y="320"/>
                    </a:lnTo>
                    <a:lnTo>
                      <a:pt x="1255" y="320"/>
                    </a:lnTo>
                    <a:lnTo>
                      <a:pt x="1254" y="327"/>
                    </a:lnTo>
                    <a:lnTo>
                      <a:pt x="1250" y="332"/>
                    </a:lnTo>
                    <a:lnTo>
                      <a:pt x="1245" y="336"/>
                    </a:lnTo>
                    <a:lnTo>
                      <a:pt x="1240" y="337"/>
                    </a:lnTo>
                    <a:lnTo>
                      <a:pt x="1240" y="337"/>
                    </a:lnTo>
                    <a:lnTo>
                      <a:pt x="1233" y="336"/>
                    </a:lnTo>
                    <a:lnTo>
                      <a:pt x="1228" y="332"/>
                    </a:lnTo>
                    <a:lnTo>
                      <a:pt x="1225" y="327"/>
                    </a:lnTo>
                    <a:lnTo>
                      <a:pt x="1223" y="320"/>
                    </a:lnTo>
                    <a:lnTo>
                      <a:pt x="1223" y="320"/>
                    </a:lnTo>
                    <a:lnTo>
                      <a:pt x="1225" y="314"/>
                    </a:lnTo>
                    <a:lnTo>
                      <a:pt x="1228" y="308"/>
                    </a:lnTo>
                    <a:lnTo>
                      <a:pt x="1233" y="305"/>
                    </a:lnTo>
                    <a:lnTo>
                      <a:pt x="1240" y="305"/>
                    </a:lnTo>
                    <a:lnTo>
                      <a:pt x="1240" y="305"/>
                    </a:lnTo>
                    <a:close/>
                    <a:moveTo>
                      <a:pt x="1181" y="305"/>
                    </a:moveTo>
                    <a:lnTo>
                      <a:pt x="1181" y="305"/>
                    </a:lnTo>
                    <a:lnTo>
                      <a:pt x="1181" y="305"/>
                    </a:lnTo>
                    <a:lnTo>
                      <a:pt x="1187" y="305"/>
                    </a:lnTo>
                    <a:lnTo>
                      <a:pt x="1192" y="308"/>
                    </a:lnTo>
                    <a:lnTo>
                      <a:pt x="1196" y="314"/>
                    </a:lnTo>
                    <a:lnTo>
                      <a:pt x="1196" y="320"/>
                    </a:lnTo>
                    <a:lnTo>
                      <a:pt x="1196" y="320"/>
                    </a:lnTo>
                    <a:lnTo>
                      <a:pt x="1196" y="327"/>
                    </a:lnTo>
                    <a:lnTo>
                      <a:pt x="1192" y="332"/>
                    </a:lnTo>
                    <a:lnTo>
                      <a:pt x="1187" y="336"/>
                    </a:lnTo>
                    <a:lnTo>
                      <a:pt x="1181" y="337"/>
                    </a:lnTo>
                    <a:lnTo>
                      <a:pt x="1181" y="337"/>
                    </a:lnTo>
                    <a:lnTo>
                      <a:pt x="1175" y="336"/>
                    </a:lnTo>
                    <a:lnTo>
                      <a:pt x="1170" y="332"/>
                    </a:lnTo>
                    <a:lnTo>
                      <a:pt x="1167" y="327"/>
                    </a:lnTo>
                    <a:lnTo>
                      <a:pt x="1165" y="320"/>
                    </a:lnTo>
                    <a:lnTo>
                      <a:pt x="1165" y="320"/>
                    </a:lnTo>
                    <a:lnTo>
                      <a:pt x="1167" y="314"/>
                    </a:lnTo>
                    <a:lnTo>
                      <a:pt x="1170" y="308"/>
                    </a:lnTo>
                    <a:lnTo>
                      <a:pt x="1175" y="305"/>
                    </a:lnTo>
                    <a:lnTo>
                      <a:pt x="1181" y="305"/>
                    </a:lnTo>
                    <a:lnTo>
                      <a:pt x="1181" y="305"/>
                    </a:lnTo>
                    <a:close/>
                    <a:moveTo>
                      <a:pt x="1123" y="305"/>
                    </a:moveTo>
                    <a:lnTo>
                      <a:pt x="1123" y="305"/>
                    </a:lnTo>
                    <a:lnTo>
                      <a:pt x="1123" y="305"/>
                    </a:lnTo>
                    <a:lnTo>
                      <a:pt x="1129" y="305"/>
                    </a:lnTo>
                    <a:lnTo>
                      <a:pt x="1135" y="308"/>
                    </a:lnTo>
                    <a:lnTo>
                      <a:pt x="1136" y="314"/>
                    </a:lnTo>
                    <a:lnTo>
                      <a:pt x="1138" y="320"/>
                    </a:lnTo>
                    <a:lnTo>
                      <a:pt x="1138" y="320"/>
                    </a:lnTo>
                    <a:lnTo>
                      <a:pt x="1136" y="327"/>
                    </a:lnTo>
                    <a:lnTo>
                      <a:pt x="1135" y="332"/>
                    </a:lnTo>
                    <a:lnTo>
                      <a:pt x="1129" y="336"/>
                    </a:lnTo>
                    <a:lnTo>
                      <a:pt x="1123" y="337"/>
                    </a:lnTo>
                    <a:lnTo>
                      <a:pt x="1123" y="337"/>
                    </a:lnTo>
                    <a:lnTo>
                      <a:pt x="1118" y="336"/>
                    </a:lnTo>
                    <a:lnTo>
                      <a:pt x="1112" y="332"/>
                    </a:lnTo>
                    <a:lnTo>
                      <a:pt x="1109" y="327"/>
                    </a:lnTo>
                    <a:lnTo>
                      <a:pt x="1107" y="320"/>
                    </a:lnTo>
                    <a:lnTo>
                      <a:pt x="1107" y="320"/>
                    </a:lnTo>
                    <a:lnTo>
                      <a:pt x="1109" y="314"/>
                    </a:lnTo>
                    <a:lnTo>
                      <a:pt x="1112" y="308"/>
                    </a:lnTo>
                    <a:lnTo>
                      <a:pt x="1118" y="305"/>
                    </a:lnTo>
                    <a:lnTo>
                      <a:pt x="1123" y="305"/>
                    </a:lnTo>
                    <a:lnTo>
                      <a:pt x="1123" y="305"/>
                    </a:lnTo>
                    <a:close/>
                    <a:moveTo>
                      <a:pt x="1065" y="305"/>
                    </a:moveTo>
                    <a:lnTo>
                      <a:pt x="1065" y="305"/>
                    </a:lnTo>
                    <a:lnTo>
                      <a:pt x="1065" y="305"/>
                    </a:lnTo>
                    <a:lnTo>
                      <a:pt x="1070" y="305"/>
                    </a:lnTo>
                    <a:lnTo>
                      <a:pt x="1075" y="308"/>
                    </a:lnTo>
                    <a:lnTo>
                      <a:pt x="1078" y="314"/>
                    </a:lnTo>
                    <a:lnTo>
                      <a:pt x="1080" y="320"/>
                    </a:lnTo>
                    <a:lnTo>
                      <a:pt x="1080" y="320"/>
                    </a:lnTo>
                    <a:lnTo>
                      <a:pt x="1078" y="327"/>
                    </a:lnTo>
                    <a:lnTo>
                      <a:pt x="1075" y="332"/>
                    </a:lnTo>
                    <a:lnTo>
                      <a:pt x="1070" y="336"/>
                    </a:lnTo>
                    <a:lnTo>
                      <a:pt x="1065" y="337"/>
                    </a:lnTo>
                    <a:lnTo>
                      <a:pt x="1065" y="337"/>
                    </a:lnTo>
                    <a:lnTo>
                      <a:pt x="1058" y="336"/>
                    </a:lnTo>
                    <a:lnTo>
                      <a:pt x="1053" y="332"/>
                    </a:lnTo>
                    <a:lnTo>
                      <a:pt x="1051" y="327"/>
                    </a:lnTo>
                    <a:lnTo>
                      <a:pt x="1049" y="320"/>
                    </a:lnTo>
                    <a:lnTo>
                      <a:pt x="1049" y="320"/>
                    </a:lnTo>
                    <a:lnTo>
                      <a:pt x="1051" y="314"/>
                    </a:lnTo>
                    <a:lnTo>
                      <a:pt x="1053" y="308"/>
                    </a:lnTo>
                    <a:lnTo>
                      <a:pt x="1058" y="305"/>
                    </a:lnTo>
                    <a:lnTo>
                      <a:pt x="1065" y="305"/>
                    </a:lnTo>
                    <a:lnTo>
                      <a:pt x="1065" y="305"/>
                    </a:lnTo>
                    <a:close/>
                    <a:moveTo>
                      <a:pt x="1007" y="305"/>
                    </a:moveTo>
                    <a:lnTo>
                      <a:pt x="1007" y="305"/>
                    </a:lnTo>
                    <a:lnTo>
                      <a:pt x="1007" y="305"/>
                    </a:lnTo>
                    <a:lnTo>
                      <a:pt x="1012" y="305"/>
                    </a:lnTo>
                    <a:lnTo>
                      <a:pt x="1017" y="308"/>
                    </a:lnTo>
                    <a:lnTo>
                      <a:pt x="1020" y="314"/>
                    </a:lnTo>
                    <a:lnTo>
                      <a:pt x="1022" y="320"/>
                    </a:lnTo>
                    <a:lnTo>
                      <a:pt x="1022" y="320"/>
                    </a:lnTo>
                    <a:lnTo>
                      <a:pt x="1020" y="327"/>
                    </a:lnTo>
                    <a:lnTo>
                      <a:pt x="1017" y="332"/>
                    </a:lnTo>
                    <a:lnTo>
                      <a:pt x="1012" y="336"/>
                    </a:lnTo>
                    <a:lnTo>
                      <a:pt x="1007" y="337"/>
                    </a:lnTo>
                    <a:lnTo>
                      <a:pt x="1007" y="337"/>
                    </a:lnTo>
                    <a:lnTo>
                      <a:pt x="1000" y="336"/>
                    </a:lnTo>
                    <a:lnTo>
                      <a:pt x="995" y="332"/>
                    </a:lnTo>
                    <a:lnTo>
                      <a:pt x="992" y="327"/>
                    </a:lnTo>
                    <a:lnTo>
                      <a:pt x="992" y="320"/>
                    </a:lnTo>
                    <a:lnTo>
                      <a:pt x="992" y="320"/>
                    </a:lnTo>
                    <a:lnTo>
                      <a:pt x="992" y="314"/>
                    </a:lnTo>
                    <a:lnTo>
                      <a:pt x="995" y="308"/>
                    </a:lnTo>
                    <a:lnTo>
                      <a:pt x="1000" y="305"/>
                    </a:lnTo>
                    <a:lnTo>
                      <a:pt x="1007" y="305"/>
                    </a:lnTo>
                    <a:lnTo>
                      <a:pt x="1007" y="305"/>
                    </a:lnTo>
                    <a:close/>
                    <a:moveTo>
                      <a:pt x="947" y="305"/>
                    </a:moveTo>
                    <a:lnTo>
                      <a:pt x="947" y="305"/>
                    </a:lnTo>
                    <a:lnTo>
                      <a:pt x="947" y="305"/>
                    </a:lnTo>
                    <a:lnTo>
                      <a:pt x="954" y="305"/>
                    </a:lnTo>
                    <a:lnTo>
                      <a:pt x="959" y="308"/>
                    </a:lnTo>
                    <a:lnTo>
                      <a:pt x="963" y="314"/>
                    </a:lnTo>
                    <a:lnTo>
                      <a:pt x="963" y="320"/>
                    </a:lnTo>
                    <a:lnTo>
                      <a:pt x="963" y="320"/>
                    </a:lnTo>
                    <a:lnTo>
                      <a:pt x="963" y="327"/>
                    </a:lnTo>
                    <a:lnTo>
                      <a:pt x="959" y="332"/>
                    </a:lnTo>
                    <a:lnTo>
                      <a:pt x="954" y="336"/>
                    </a:lnTo>
                    <a:lnTo>
                      <a:pt x="947" y="337"/>
                    </a:lnTo>
                    <a:lnTo>
                      <a:pt x="947" y="337"/>
                    </a:lnTo>
                    <a:lnTo>
                      <a:pt x="942" y="336"/>
                    </a:lnTo>
                    <a:lnTo>
                      <a:pt x="937" y="332"/>
                    </a:lnTo>
                    <a:lnTo>
                      <a:pt x="934" y="327"/>
                    </a:lnTo>
                    <a:lnTo>
                      <a:pt x="932" y="320"/>
                    </a:lnTo>
                    <a:lnTo>
                      <a:pt x="932" y="320"/>
                    </a:lnTo>
                    <a:lnTo>
                      <a:pt x="934" y="314"/>
                    </a:lnTo>
                    <a:lnTo>
                      <a:pt x="937" y="308"/>
                    </a:lnTo>
                    <a:lnTo>
                      <a:pt x="942" y="305"/>
                    </a:lnTo>
                    <a:lnTo>
                      <a:pt x="947" y="305"/>
                    </a:lnTo>
                    <a:lnTo>
                      <a:pt x="947" y="305"/>
                    </a:lnTo>
                    <a:close/>
                    <a:moveTo>
                      <a:pt x="889" y="305"/>
                    </a:moveTo>
                    <a:lnTo>
                      <a:pt x="889" y="305"/>
                    </a:lnTo>
                    <a:lnTo>
                      <a:pt x="889" y="305"/>
                    </a:lnTo>
                    <a:lnTo>
                      <a:pt x="896" y="305"/>
                    </a:lnTo>
                    <a:lnTo>
                      <a:pt x="901" y="308"/>
                    </a:lnTo>
                    <a:lnTo>
                      <a:pt x="905" y="314"/>
                    </a:lnTo>
                    <a:lnTo>
                      <a:pt x="905" y="320"/>
                    </a:lnTo>
                    <a:lnTo>
                      <a:pt x="905" y="320"/>
                    </a:lnTo>
                    <a:lnTo>
                      <a:pt x="905" y="327"/>
                    </a:lnTo>
                    <a:lnTo>
                      <a:pt x="901" y="332"/>
                    </a:lnTo>
                    <a:lnTo>
                      <a:pt x="896" y="336"/>
                    </a:lnTo>
                    <a:lnTo>
                      <a:pt x="889" y="337"/>
                    </a:lnTo>
                    <a:lnTo>
                      <a:pt x="889" y="337"/>
                    </a:lnTo>
                    <a:lnTo>
                      <a:pt x="884" y="336"/>
                    </a:lnTo>
                    <a:lnTo>
                      <a:pt x="879" y="332"/>
                    </a:lnTo>
                    <a:lnTo>
                      <a:pt x="876" y="327"/>
                    </a:lnTo>
                    <a:lnTo>
                      <a:pt x="874" y="320"/>
                    </a:lnTo>
                    <a:lnTo>
                      <a:pt x="874" y="320"/>
                    </a:lnTo>
                    <a:lnTo>
                      <a:pt x="876" y="314"/>
                    </a:lnTo>
                    <a:lnTo>
                      <a:pt x="879" y="308"/>
                    </a:lnTo>
                    <a:lnTo>
                      <a:pt x="884" y="305"/>
                    </a:lnTo>
                    <a:lnTo>
                      <a:pt x="889" y="305"/>
                    </a:lnTo>
                    <a:lnTo>
                      <a:pt x="889" y="305"/>
                    </a:lnTo>
                    <a:close/>
                    <a:moveTo>
                      <a:pt x="831" y="305"/>
                    </a:moveTo>
                    <a:lnTo>
                      <a:pt x="831" y="305"/>
                    </a:lnTo>
                    <a:lnTo>
                      <a:pt x="831" y="305"/>
                    </a:lnTo>
                    <a:lnTo>
                      <a:pt x="837" y="305"/>
                    </a:lnTo>
                    <a:lnTo>
                      <a:pt x="842" y="308"/>
                    </a:lnTo>
                    <a:lnTo>
                      <a:pt x="845" y="314"/>
                    </a:lnTo>
                    <a:lnTo>
                      <a:pt x="847" y="320"/>
                    </a:lnTo>
                    <a:lnTo>
                      <a:pt x="847" y="320"/>
                    </a:lnTo>
                    <a:lnTo>
                      <a:pt x="845" y="327"/>
                    </a:lnTo>
                    <a:lnTo>
                      <a:pt x="842" y="332"/>
                    </a:lnTo>
                    <a:lnTo>
                      <a:pt x="837" y="336"/>
                    </a:lnTo>
                    <a:lnTo>
                      <a:pt x="831" y="337"/>
                    </a:lnTo>
                    <a:lnTo>
                      <a:pt x="831" y="337"/>
                    </a:lnTo>
                    <a:lnTo>
                      <a:pt x="825" y="336"/>
                    </a:lnTo>
                    <a:lnTo>
                      <a:pt x="821" y="332"/>
                    </a:lnTo>
                    <a:lnTo>
                      <a:pt x="818" y="327"/>
                    </a:lnTo>
                    <a:lnTo>
                      <a:pt x="816" y="320"/>
                    </a:lnTo>
                    <a:lnTo>
                      <a:pt x="816" y="320"/>
                    </a:lnTo>
                    <a:lnTo>
                      <a:pt x="818" y="314"/>
                    </a:lnTo>
                    <a:lnTo>
                      <a:pt x="821" y="308"/>
                    </a:lnTo>
                    <a:lnTo>
                      <a:pt x="825" y="305"/>
                    </a:lnTo>
                    <a:lnTo>
                      <a:pt x="831" y="305"/>
                    </a:lnTo>
                    <a:lnTo>
                      <a:pt x="831" y="305"/>
                    </a:lnTo>
                    <a:close/>
                    <a:moveTo>
                      <a:pt x="774" y="305"/>
                    </a:moveTo>
                    <a:lnTo>
                      <a:pt x="774" y="305"/>
                    </a:lnTo>
                    <a:lnTo>
                      <a:pt x="774" y="305"/>
                    </a:lnTo>
                    <a:lnTo>
                      <a:pt x="779" y="305"/>
                    </a:lnTo>
                    <a:lnTo>
                      <a:pt x="784" y="308"/>
                    </a:lnTo>
                    <a:lnTo>
                      <a:pt x="787" y="314"/>
                    </a:lnTo>
                    <a:lnTo>
                      <a:pt x="789" y="320"/>
                    </a:lnTo>
                    <a:lnTo>
                      <a:pt x="789" y="320"/>
                    </a:lnTo>
                    <a:lnTo>
                      <a:pt x="787" y="327"/>
                    </a:lnTo>
                    <a:lnTo>
                      <a:pt x="784" y="332"/>
                    </a:lnTo>
                    <a:lnTo>
                      <a:pt x="779" y="336"/>
                    </a:lnTo>
                    <a:lnTo>
                      <a:pt x="774" y="337"/>
                    </a:lnTo>
                    <a:lnTo>
                      <a:pt x="774" y="337"/>
                    </a:lnTo>
                    <a:lnTo>
                      <a:pt x="767" y="336"/>
                    </a:lnTo>
                    <a:lnTo>
                      <a:pt x="762" y="332"/>
                    </a:lnTo>
                    <a:lnTo>
                      <a:pt x="758" y="327"/>
                    </a:lnTo>
                    <a:lnTo>
                      <a:pt x="758" y="320"/>
                    </a:lnTo>
                    <a:lnTo>
                      <a:pt x="758" y="320"/>
                    </a:lnTo>
                    <a:lnTo>
                      <a:pt x="758" y="314"/>
                    </a:lnTo>
                    <a:lnTo>
                      <a:pt x="762" y="308"/>
                    </a:lnTo>
                    <a:lnTo>
                      <a:pt x="767" y="305"/>
                    </a:lnTo>
                    <a:lnTo>
                      <a:pt x="774" y="305"/>
                    </a:lnTo>
                    <a:lnTo>
                      <a:pt x="774" y="305"/>
                    </a:lnTo>
                    <a:close/>
                    <a:moveTo>
                      <a:pt x="714" y="305"/>
                    </a:moveTo>
                    <a:lnTo>
                      <a:pt x="714" y="305"/>
                    </a:lnTo>
                    <a:lnTo>
                      <a:pt x="714" y="305"/>
                    </a:lnTo>
                    <a:lnTo>
                      <a:pt x="721" y="305"/>
                    </a:lnTo>
                    <a:lnTo>
                      <a:pt x="726" y="308"/>
                    </a:lnTo>
                    <a:lnTo>
                      <a:pt x="729" y="314"/>
                    </a:lnTo>
                    <a:lnTo>
                      <a:pt x="731" y="320"/>
                    </a:lnTo>
                    <a:lnTo>
                      <a:pt x="731" y="320"/>
                    </a:lnTo>
                    <a:lnTo>
                      <a:pt x="729" y="327"/>
                    </a:lnTo>
                    <a:lnTo>
                      <a:pt x="726" y="332"/>
                    </a:lnTo>
                    <a:lnTo>
                      <a:pt x="721" y="336"/>
                    </a:lnTo>
                    <a:lnTo>
                      <a:pt x="714" y="337"/>
                    </a:lnTo>
                    <a:lnTo>
                      <a:pt x="714" y="337"/>
                    </a:lnTo>
                    <a:lnTo>
                      <a:pt x="709" y="336"/>
                    </a:lnTo>
                    <a:lnTo>
                      <a:pt x="704" y="332"/>
                    </a:lnTo>
                    <a:lnTo>
                      <a:pt x="700" y="327"/>
                    </a:lnTo>
                    <a:lnTo>
                      <a:pt x="699" y="320"/>
                    </a:lnTo>
                    <a:lnTo>
                      <a:pt x="699" y="320"/>
                    </a:lnTo>
                    <a:lnTo>
                      <a:pt x="700" y="314"/>
                    </a:lnTo>
                    <a:lnTo>
                      <a:pt x="704" y="308"/>
                    </a:lnTo>
                    <a:lnTo>
                      <a:pt x="709" y="305"/>
                    </a:lnTo>
                    <a:lnTo>
                      <a:pt x="714" y="305"/>
                    </a:lnTo>
                    <a:lnTo>
                      <a:pt x="714" y="305"/>
                    </a:lnTo>
                    <a:close/>
                    <a:moveTo>
                      <a:pt x="656" y="305"/>
                    </a:moveTo>
                    <a:lnTo>
                      <a:pt x="656" y="305"/>
                    </a:lnTo>
                    <a:lnTo>
                      <a:pt x="656" y="305"/>
                    </a:lnTo>
                    <a:lnTo>
                      <a:pt x="663" y="305"/>
                    </a:lnTo>
                    <a:lnTo>
                      <a:pt x="668" y="308"/>
                    </a:lnTo>
                    <a:lnTo>
                      <a:pt x="671" y="314"/>
                    </a:lnTo>
                    <a:lnTo>
                      <a:pt x="671" y="320"/>
                    </a:lnTo>
                    <a:lnTo>
                      <a:pt x="671" y="320"/>
                    </a:lnTo>
                    <a:lnTo>
                      <a:pt x="671" y="327"/>
                    </a:lnTo>
                    <a:lnTo>
                      <a:pt x="668" y="332"/>
                    </a:lnTo>
                    <a:lnTo>
                      <a:pt x="663" y="336"/>
                    </a:lnTo>
                    <a:lnTo>
                      <a:pt x="656" y="337"/>
                    </a:lnTo>
                    <a:lnTo>
                      <a:pt x="656" y="337"/>
                    </a:lnTo>
                    <a:lnTo>
                      <a:pt x="651" y="336"/>
                    </a:lnTo>
                    <a:lnTo>
                      <a:pt x="646" y="332"/>
                    </a:lnTo>
                    <a:lnTo>
                      <a:pt x="642" y="327"/>
                    </a:lnTo>
                    <a:lnTo>
                      <a:pt x="641" y="320"/>
                    </a:lnTo>
                    <a:lnTo>
                      <a:pt x="641" y="320"/>
                    </a:lnTo>
                    <a:lnTo>
                      <a:pt x="642" y="314"/>
                    </a:lnTo>
                    <a:lnTo>
                      <a:pt x="646" y="308"/>
                    </a:lnTo>
                    <a:lnTo>
                      <a:pt x="651" y="305"/>
                    </a:lnTo>
                    <a:lnTo>
                      <a:pt x="656" y="305"/>
                    </a:lnTo>
                    <a:lnTo>
                      <a:pt x="656" y="305"/>
                    </a:lnTo>
                    <a:close/>
                    <a:moveTo>
                      <a:pt x="598" y="305"/>
                    </a:moveTo>
                    <a:lnTo>
                      <a:pt x="598" y="305"/>
                    </a:lnTo>
                    <a:lnTo>
                      <a:pt x="598" y="305"/>
                    </a:lnTo>
                    <a:lnTo>
                      <a:pt x="605" y="305"/>
                    </a:lnTo>
                    <a:lnTo>
                      <a:pt x="608" y="308"/>
                    </a:lnTo>
                    <a:lnTo>
                      <a:pt x="612" y="314"/>
                    </a:lnTo>
                    <a:lnTo>
                      <a:pt x="613" y="320"/>
                    </a:lnTo>
                    <a:lnTo>
                      <a:pt x="613" y="320"/>
                    </a:lnTo>
                    <a:lnTo>
                      <a:pt x="612" y="327"/>
                    </a:lnTo>
                    <a:lnTo>
                      <a:pt x="608" y="332"/>
                    </a:lnTo>
                    <a:lnTo>
                      <a:pt x="605" y="336"/>
                    </a:lnTo>
                    <a:lnTo>
                      <a:pt x="598" y="337"/>
                    </a:lnTo>
                    <a:lnTo>
                      <a:pt x="598" y="337"/>
                    </a:lnTo>
                    <a:lnTo>
                      <a:pt x="591" y="336"/>
                    </a:lnTo>
                    <a:lnTo>
                      <a:pt x="588" y="332"/>
                    </a:lnTo>
                    <a:lnTo>
                      <a:pt x="585" y="327"/>
                    </a:lnTo>
                    <a:lnTo>
                      <a:pt x="583" y="320"/>
                    </a:lnTo>
                    <a:lnTo>
                      <a:pt x="583" y="320"/>
                    </a:lnTo>
                    <a:lnTo>
                      <a:pt x="585" y="314"/>
                    </a:lnTo>
                    <a:lnTo>
                      <a:pt x="588" y="308"/>
                    </a:lnTo>
                    <a:lnTo>
                      <a:pt x="591" y="305"/>
                    </a:lnTo>
                    <a:lnTo>
                      <a:pt x="598" y="305"/>
                    </a:lnTo>
                    <a:lnTo>
                      <a:pt x="598" y="305"/>
                    </a:lnTo>
                    <a:close/>
                    <a:moveTo>
                      <a:pt x="540" y="305"/>
                    </a:moveTo>
                    <a:lnTo>
                      <a:pt x="540" y="305"/>
                    </a:lnTo>
                    <a:lnTo>
                      <a:pt x="540" y="305"/>
                    </a:lnTo>
                    <a:lnTo>
                      <a:pt x="545" y="305"/>
                    </a:lnTo>
                    <a:lnTo>
                      <a:pt x="550" y="308"/>
                    </a:lnTo>
                    <a:lnTo>
                      <a:pt x="554" y="314"/>
                    </a:lnTo>
                    <a:lnTo>
                      <a:pt x="556" y="320"/>
                    </a:lnTo>
                    <a:lnTo>
                      <a:pt x="556" y="320"/>
                    </a:lnTo>
                    <a:lnTo>
                      <a:pt x="554" y="327"/>
                    </a:lnTo>
                    <a:lnTo>
                      <a:pt x="550" y="332"/>
                    </a:lnTo>
                    <a:lnTo>
                      <a:pt x="545" y="336"/>
                    </a:lnTo>
                    <a:lnTo>
                      <a:pt x="540" y="337"/>
                    </a:lnTo>
                    <a:lnTo>
                      <a:pt x="540" y="337"/>
                    </a:lnTo>
                    <a:lnTo>
                      <a:pt x="533" y="336"/>
                    </a:lnTo>
                    <a:lnTo>
                      <a:pt x="528" y="332"/>
                    </a:lnTo>
                    <a:lnTo>
                      <a:pt x="525" y="327"/>
                    </a:lnTo>
                    <a:lnTo>
                      <a:pt x="525" y="320"/>
                    </a:lnTo>
                    <a:lnTo>
                      <a:pt x="525" y="320"/>
                    </a:lnTo>
                    <a:lnTo>
                      <a:pt x="525" y="314"/>
                    </a:lnTo>
                    <a:lnTo>
                      <a:pt x="528" y="308"/>
                    </a:lnTo>
                    <a:lnTo>
                      <a:pt x="533" y="305"/>
                    </a:lnTo>
                    <a:lnTo>
                      <a:pt x="540" y="305"/>
                    </a:lnTo>
                    <a:lnTo>
                      <a:pt x="540" y="305"/>
                    </a:lnTo>
                    <a:close/>
                    <a:moveTo>
                      <a:pt x="482" y="305"/>
                    </a:moveTo>
                    <a:lnTo>
                      <a:pt x="482" y="305"/>
                    </a:lnTo>
                    <a:lnTo>
                      <a:pt x="482" y="305"/>
                    </a:lnTo>
                    <a:lnTo>
                      <a:pt x="487" y="305"/>
                    </a:lnTo>
                    <a:lnTo>
                      <a:pt x="493" y="308"/>
                    </a:lnTo>
                    <a:lnTo>
                      <a:pt x="496" y="314"/>
                    </a:lnTo>
                    <a:lnTo>
                      <a:pt x="498" y="320"/>
                    </a:lnTo>
                    <a:lnTo>
                      <a:pt x="498" y="320"/>
                    </a:lnTo>
                    <a:lnTo>
                      <a:pt x="496" y="327"/>
                    </a:lnTo>
                    <a:lnTo>
                      <a:pt x="493" y="332"/>
                    </a:lnTo>
                    <a:lnTo>
                      <a:pt x="487" y="336"/>
                    </a:lnTo>
                    <a:lnTo>
                      <a:pt x="482" y="337"/>
                    </a:lnTo>
                    <a:lnTo>
                      <a:pt x="482" y="337"/>
                    </a:lnTo>
                    <a:lnTo>
                      <a:pt x="476" y="336"/>
                    </a:lnTo>
                    <a:lnTo>
                      <a:pt x="470" y="332"/>
                    </a:lnTo>
                    <a:lnTo>
                      <a:pt x="467" y="327"/>
                    </a:lnTo>
                    <a:lnTo>
                      <a:pt x="465" y="320"/>
                    </a:lnTo>
                    <a:lnTo>
                      <a:pt x="465" y="320"/>
                    </a:lnTo>
                    <a:lnTo>
                      <a:pt x="467" y="314"/>
                    </a:lnTo>
                    <a:lnTo>
                      <a:pt x="470" y="308"/>
                    </a:lnTo>
                    <a:lnTo>
                      <a:pt x="476" y="305"/>
                    </a:lnTo>
                    <a:lnTo>
                      <a:pt x="482" y="305"/>
                    </a:lnTo>
                    <a:lnTo>
                      <a:pt x="482" y="305"/>
                    </a:lnTo>
                    <a:close/>
                    <a:moveTo>
                      <a:pt x="423" y="305"/>
                    </a:moveTo>
                    <a:lnTo>
                      <a:pt x="423" y="305"/>
                    </a:lnTo>
                    <a:lnTo>
                      <a:pt x="423" y="305"/>
                    </a:lnTo>
                    <a:lnTo>
                      <a:pt x="430" y="305"/>
                    </a:lnTo>
                    <a:lnTo>
                      <a:pt x="435" y="308"/>
                    </a:lnTo>
                    <a:lnTo>
                      <a:pt x="438" y="314"/>
                    </a:lnTo>
                    <a:lnTo>
                      <a:pt x="438" y="320"/>
                    </a:lnTo>
                    <a:lnTo>
                      <a:pt x="438" y="320"/>
                    </a:lnTo>
                    <a:lnTo>
                      <a:pt x="438" y="327"/>
                    </a:lnTo>
                    <a:lnTo>
                      <a:pt x="435" y="332"/>
                    </a:lnTo>
                    <a:lnTo>
                      <a:pt x="430" y="336"/>
                    </a:lnTo>
                    <a:lnTo>
                      <a:pt x="423" y="337"/>
                    </a:lnTo>
                    <a:lnTo>
                      <a:pt x="423" y="337"/>
                    </a:lnTo>
                    <a:lnTo>
                      <a:pt x="418" y="336"/>
                    </a:lnTo>
                    <a:lnTo>
                      <a:pt x="413" y="332"/>
                    </a:lnTo>
                    <a:lnTo>
                      <a:pt x="409" y="327"/>
                    </a:lnTo>
                    <a:lnTo>
                      <a:pt x="407" y="320"/>
                    </a:lnTo>
                    <a:lnTo>
                      <a:pt x="407" y="320"/>
                    </a:lnTo>
                    <a:lnTo>
                      <a:pt x="409" y="314"/>
                    </a:lnTo>
                    <a:lnTo>
                      <a:pt x="413" y="308"/>
                    </a:lnTo>
                    <a:lnTo>
                      <a:pt x="418" y="305"/>
                    </a:lnTo>
                    <a:lnTo>
                      <a:pt x="423" y="305"/>
                    </a:lnTo>
                    <a:lnTo>
                      <a:pt x="423" y="305"/>
                    </a:lnTo>
                    <a:close/>
                    <a:moveTo>
                      <a:pt x="1356" y="261"/>
                    </a:moveTo>
                    <a:lnTo>
                      <a:pt x="1356" y="261"/>
                    </a:lnTo>
                    <a:lnTo>
                      <a:pt x="1356" y="261"/>
                    </a:lnTo>
                    <a:lnTo>
                      <a:pt x="1363" y="262"/>
                    </a:lnTo>
                    <a:lnTo>
                      <a:pt x="1366" y="266"/>
                    </a:lnTo>
                    <a:lnTo>
                      <a:pt x="1370" y="271"/>
                    </a:lnTo>
                    <a:lnTo>
                      <a:pt x="1371" y="278"/>
                    </a:lnTo>
                    <a:lnTo>
                      <a:pt x="1371" y="278"/>
                    </a:lnTo>
                    <a:lnTo>
                      <a:pt x="1370" y="283"/>
                    </a:lnTo>
                    <a:lnTo>
                      <a:pt x="1366" y="288"/>
                    </a:lnTo>
                    <a:lnTo>
                      <a:pt x="1363" y="291"/>
                    </a:lnTo>
                    <a:lnTo>
                      <a:pt x="1356" y="293"/>
                    </a:lnTo>
                    <a:lnTo>
                      <a:pt x="1356" y="293"/>
                    </a:lnTo>
                    <a:lnTo>
                      <a:pt x="1351" y="291"/>
                    </a:lnTo>
                    <a:lnTo>
                      <a:pt x="1346" y="288"/>
                    </a:lnTo>
                    <a:lnTo>
                      <a:pt x="1342" y="283"/>
                    </a:lnTo>
                    <a:lnTo>
                      <a:pt x="1341" y="278"/>
                    </a:lnTo>
                    <a:lnTo>
                      <a:pt x="1341" y="278"/>
                    </a:lnTo>
                    <a:lnTo>
                      <a:pt x="1342" y="271"/>
                    </a:lnTo>
                    <a:lnTo>
                      <a:pt x="1346" y="266"/>
                    </a:lnTo>
                    <a:lnTo>
                      <a:pt x="1351" y="262"/>
                    </a:lnTo>
                    <a:lnTo>
                      <a:pt x="1356" y="261"/>
                    </a:lnTo>
                    <a:lnTo>
                      <a:pt x="1356" y="261"/>
                    </a:lnTo>
                    <a:close/>
                    <a:moveTo>
                      <a:pt x="1298" y="261"/>
                    </a:moveTo>
                    <a:lnTo>
                      <a:pt x="1298" y="261"/>
                    </a:lnTo>
                    <a:lnTo>
                      <a:pt x="1298" y="261"/>
                    </a:lnTo>
                    <a:lnTo>
                      <a:pt x="1303" y="262"/>
                    </a:lnTo>
                    <a:lnTo>
                      <a:pt x="1308" y="266"/>
                    </a:lnTo>
                    <a:lnTo>
                      <a:pt x="1312" y="271"/>
                    </a:lnTo>
                    <a:lnTo>
                      <a:pt x="1313" y="278"/>
                    </a:lnTo>
                    <a:lnTo>
                      <a:pt x="1313" y="278"/>
                    </a:lnTo>
                    <a:lnTo>
                      <a:pt x="1312" y="283"/>
                    </a:lnTo>
                    <a:lnTo>
                      <a:pt x="1308" y="288"/>
                    </a:lnTo>
                    <a:lnTo>
                      <a:pt x="1303" y="291"/>
                    </a:lnTo>
                    <a:lnTo>
                      <a:pt x="1298" y="293"/>
                    </a:lnTo>
                    <a:lnTo>
                      <a:pt x="1298" y="293"/>
                    </a:lnTo>
                    <a:lnTo>
                      <a:pt x="1291" y="291"/>
                    </a:lnTo>
                    <a:lnTo>
                      <a:pt x="1286" y="288"/>
                    </a:lnTo>
                    <a:lnTo>
                      <a:pt x="1283" y="283"/>
                    </a:lnTo>
                    <a:lnTo>
                      <a:pt x="1283" y="278"/>
                    </a:lnTo>
                    <a:lnTo>
                      <a:pt x="1283" y="278"/>
                    </a:lnTo>
                    <a:lnTo>
                      <a:pt x="1283" y="271"/>
                    </a:lnTo>
                    <a:lnTo>
                      <a:pt x="1286" y="266"/>
                    </a:lnTo>
                    <a:lnTo>
                      <a:pt x="1291" y="262"/>
                    </a:lnTo>
                    <a:lnTo>
                      <a:pt x="1298" y="261"/>
                    </a:lnTo>
                    <a:lnTo>
                      <a:pt x="1298" y="261"/>
                    </a:lnTo>
                    <a:close/>
                    <a:moveTo>
                      <a:pt x="1240" y="261"/>
                    </a:moveTo>
                    <a:lnTo>
                      <a:pt x="1240" y="261"/>
                    </a:lnTo>
                    <a:lnTo>
                      <a:pt x="1240" y="261"/>
                    </a:lnTo>
                    <a:lnTo>
                      <a:pt x="1245" y="262"/>
                    </a:lnTo>
                    <a:lnTo>
                      <a:pt x="1250" y="266"/>
                    </a:lnTo>
                    <a:lnTo>
                      <a:pt x="1254" y="271"/>
                    </a:lnTo>
                    <a:lnTo>
                      <a:pt x="1255" y="278"/>
                    </a:lnTo>
                    <a:lnTo>
                      <a:pt x="1255" y="278"/>
                    </a:lnTo>
                    <a:lnTo>
                      <a:pt x="1254" y="283"/>
                    </a:lnTo>
                    <a:lnTo>
                      <a:pt x="1250" y="288"/>
                    </a:lnTo>
                    <a:lnTo>
                      <a:pt x="1245" y="291"/>
                    </a:lnTo>
                    <a:lnTo>
                      <a:pt x="1240" y="293"/>
                    </a:lnTo>
                    <a:lnTo>
                      <a:pt x="1240" y="293"/>
                    </a:lnTo>
                    <a:lnTo>
                      <a:pt x="1233" y="291"/>
                    </a:lnTo>
                    <a:lnTo>
                      <a:pt x="1228" y="288"/>
                    </a:lnTo>
                    <a:lnTo>
                      <a:pt x="1225" y="283"/>
                    </a:lnTo>
                    <a:lnTo>
                      <a:pt x="1223" y="278"/>
                    </a:lnTo>
                    <a:lnTo>
                      <a:pt x="1223" y="278"/>
                    </a:lnTo>
                    <a:lnTo>
                      <a:pt x="1225" y="271"/>
                    </a:lnTo>
                    <a:lnTo>
                      <a:pt x="1228" y="266"/>
                    </a:lnTo>
                    <a:lnTo>
                      <a:pt x="1233" y="262"/>
                    </a:lnTo>
                    <a:lnTo>
                      <a:pt x="1240" y="261"/>
                    </a:lnTo>
                    <a:lnTo>
                      <a:pt x="1240" y="261"/>
                    </a:lnTo>
                    <a:close/>
                    <a:moveTo>
                      <a:pt x="1181" y="261"/>
                    </a:moveTo>
                    <a:lnTo>
                      <a:pt x="1181" y="261"/>
                    </a:lnTo>
                    <a:lnTo>
                      <a:pt x="1181" y="261"/>
                    </a:lnTo>
                    <a:lnTo>
                      <a:pt x="1187" y="262"/>
                    </a:lnTo>
                    <a:lnTo>
                      <a:pt x="1192" y="266"/>
                    </a:lnTo>
                    <a:lnTo>
                      <a:pt x="1196" y="271"/>
                    </a:lnTo>
                    <a:lnTo>
                      <a:pt x="1196" y="278"/>
                    </a:lnTo>
                    <a:lnTo>
                      <a:pt x="1196" y="278"/>
                    </a:lnTo>
                    <a:lnTo>
                      <a:pt x="1196" y="283"/>
                    </a:lnTo>
                    <a:lnTo>
                      <a:pt x="1192" y="288"/>
                    </a:lnTo>
                    <a:lnTo>
                      <a:pt x="1187" y="291"/>
                    </a:lnTo>
                    <a:lnTo>
                      <a:pt x="1181" y="293"/>
                    </a:lnTo>
                    <a:lnTo>
                      <a:pt x="1181" y="293"/>
                    </a:lnTo>
                    <a:lnTo>
                      <a:pt x="1175" y="291"/>
                    </a:lnTo>
                    <a:lnTo>
                      <a:pt x="1170" y="288"/>
                    </a:lnTo>
                    <a:lnTo>
                      <a:pt x="1167" y="283"/>
                    </a:lnTo>
                    <a:lnTo>
                      <a:pt x="1165" y="278"/>
                    </a:lnTo>
                    <a:lnTo>
                      <a:pt x="1165" y="278"/>
                    </a:lnTo>
                    <a:lnTo>
                      <a:pt x="1167" y="271"/>
                    </a:lnTo>
                    <a:lnTo>
                      <a:pt x="1170" y="266"/>
                    </a:lnTo>
                    <a:lnTo>
                      <a:pt x="1175" y="262"/>
                    </a:lnTo>
                    <a:lnTo>
                      <a:pt x="1181" y="261"/>
                    </a:lnTo>
                    <a:lnTo>
                      <a:pt x="1181" y="261"/>
                    </a:lnTo>
                    <a:close/>
                    <a:moveTo>
                      <a:pt x="1123" y="261"/>
                    </a:moveTo>
                    <a:lnTo>
                      <a:pt x="1123" y="261"/>
                    </a:lnTo>
                    <a:lnTo>
                      <a:pt x="1123" y="261"/>
                    </a:lnTo>
                    <a:lnTo>
                      <a:pt x="1129" y="262"/>
                    </a:lnTo>
                    <a:lnTo>
                      <a:pt x="1135" y="266"/>
                    </a:lnTo>
                    <a:lnTo>
                      <a:pt x="1136" y="271"/>
                    </a:lnTo>
                    <a:lnTo>
                      <a:pt x="1138" y="278"/>
                    </a:lnTo>
                    <a:lnTo>
                      <a:pt x="1138" y="278"/>
                    </a:lnTo>
                    <a:lnTo>
                      <a:pt x="1136" y="283"/>
                    </a:lnTo>
                    <a:lnTo>
                      <a:pt x="1135" y="288"/>
                    </a:lnTo>
                    <a:lnTo>
                      <a:pt x="1129" y="291"/>
                    </a:lnTo>
                    <a:lnTo>
                      <a:pt x="1123" y="293"/>
                    </a:lnTo>
                    <a:lnTo>
                      <a:pt x="1123" y="293"/>
                    </a:lnTo>
                    <a:lnTo>
                      <a:pt x="1118" y="291"/>
                    </a:lnTo>
                    <a:lnTo>
                      <a:pt x="1112" y="288"/>
                    </a:lnTo>
                    <a:lnTo>
                      <a:pt x="1109" y="283"/>
                    </a:lnTo>
                    <a:lnTo>
                      <a:pt x="1107" y="278"/>
                    </a:lnTo>
                    <a:lnTo>
                      <a:pt x="1107" y="278"/>
                    </a:lnTo>
                    <a:lnTo>
                      <a:pt x="1109" y="271"/>
                    </a:lnTo>
                    <a:lnTo>
                      <a:pt x="1112" y="266"/>
                    </a:lnTo>
                    <a:lnTo>
                      <a:pt x="1118" y="262"/>
                    </a:lnTo>
                    <a:lnTo>
                      <a:pt x="1123" y="261"/>
                    </a:lnTo>
                    <a:lnTo>
                      <a:pt x="1123" y="261"/>
                    </a:lnTo>
                    <a:close/>
                    <a:moveTo>
                      <a:pt x="1065" y="261"/>
                    </a:moveTo>
                    <a:lnTo>
                      <a:pt x="1065" y="261"/>
                    </a:lnTo>
                    <a:lnTo>
                      <a:pt x="1065" y="261"/>
                    </a:lnTo>
                    <a:lnTo>
                      <a:pt x="1070" y="262"/>
                    </a:lnTo>
                    <a:lnTo>
                      <a:pt x="1075" y="266"/>
                    </a:lnTo>
                    <a:lnTo>
                      <a:pt x="1078" y="271"/>
                    </a:lnTo>
                    <a:lnTo>
                      <a:pt x="1080" y="278"/>
                    </a:lnTo>
                    <a:lnTo>
                      <a:pt x="1080" y="278"/>
                    </a:lnTo>
                    <a:lnTo>
                      <a:pt x="1078" y="283"/>
                    </a:lnTo>
                    <a:lnTo>
                      <a:pt x="1075" y="288"/>
                    </a:lnTo>
                    <a:lnTo>
                      <a:pt x="1070" y="291"/>
                    </a:lnTo>
                    <a:lnTo>
                      <a:pt x="1065" y="293"/>
                    </a:lnTo>
                    <a:lnTo>
                      <a:pt x="1065" y="293"/>
                    </a:lnTo>
                    <a:lnTo>
                      <a:pt x="1058" y="291"/>
                    </a:lnTo>
                    <a:lnTo>
                      <a:pt x="1053" y="288"/>
                    </a:lnTo>
                    <a:lnTo>
                      <a:pt x="1051" y="283"/>
                    </a:lnTo>
                    <a:lnTo>
                      <a:pt x="1049" y="278"/>
                    </a:lnTo>
                    <a:lnTo>
                      <a:pt x="1049" y="278"/>
                    </a:lnTo>
                    <a:lnTo>
                      <a:pt x="1051" y="271"/>
                    </a:lnTo>
                    <a:lnTo>
                      <a:pt x="1053" y="266"/>
                    </a:lnTo>
                    <a:lnTo>
                      <a:pt x="1058" y="262"/>
                    </a:lnTo>
                    <a:lnTo>
                      <a:pt x="1065" y="261"/>
                    </a:lnTo>
                    <a:lnTo>
                      <a:pt x="1065" y="261"/>
                    </a:lnTo>
                    <a:close/>
                    <a:moveTo>
                      <a:pt x="1007" y="261"/>
                    </a:moveTo>
                    <a:lnTo>
                      <a:pt x="1007" y="261"/>
                    </a:lnTo>
                    <a:lnTo>
                      <a:pt x="1007" y="261"/>
                    </a:lnTo>
                    <a:lnTo>
                      <a:pt x="1012" y="262"/>
                    </a:lnTo>
                    <a:lnTo>
                      <a:pt x="1017" y="266"/>
                    </a:lnTo>
                    <a:lnTo>
                      <a:pt x="1020" y="271"/>
                    </a:lnTo>
                    <a:lnTo>
                      <a:pt x="1022" y="278"/>
                    </a:lnTo>
                    <a:lnTo>
                      <a:pt x="1022" y="278"/>
                    </a:lnTo>
                    <a:lnTo>
                      <a:pt x="1020" y="283"/>
                    </a:lnTo>
                    <a:lnTo>
                      <a:pt x="1017" y="288"/>
                    </a:lnTo>
                    <a:lnTo>
                      <a:pt x="1012" y="291"/>
                    </a:lnTo>
                    <a:lnTo>
                      <a:pt x="1007" y="293"/>
                    </a:lnTo>
                    <a:lnTo>
                      <a:pt x="1007" y="293"/>
                    </a:lnTo>
                    <a:lnTo>
                      <a:pt x="1000" y="291"/>
                    </a:lnTo>
                    <a:lnTo>
                      <a:pt x="995" y="288"/>
                    </a:lnTo>
                    <a:lnTo>
                      <a:pt x="992" y="283"/>
                    </a:lnTo>
                    <a:lnTo>
                      <a:pt x="992" y="278"/>
                    </a:lnTo>
                    <a:lnTo>
                      <a:pt x="992" y="278"/>
                    </a:lnTo>
                    <a:lnTo>
                      <a:pt x="992" y="271"/>
                    </a:lnTo>
                    <a:lnTo>
                      <a:pt x="995" y="266"/>
                    </a:lnTo>
                    <a:lnTo>
                      <a:pt x="1000" y="262"/>
                    </a:lnTo>
                    <a:lnTo>
                      <a:pt x="1007" y="261"/>
                    </a:lnTo>
                    <a:lnTo>
                      <a:pt x="1007" y="261"/>
                    </a:lnTo>
                    <a:close/>
                    <a:moveTo>
                      <a:pt x="947" y="261"/>
                    </a:moveTo>
                    <a:lnTo>
                      <a:pt x="947" y="261"/>
                    </a:lnTo>
                    <a:lnTo>
                      <a:pt x="947" y="261"/>
                    </a:lnTo>
                    <a:lnTo>
                      <a:pt x="954" y="262"/>
                    </a:lnTo>
                    <a:lnTo>
                      <a:pt x="959" y="266"/>
                    </a:lnTo>
                    <a:lnTo>
                      <a:pt x="963" y="271"/>
                    </a:lnTo>
                    <a:lnTo>
                      <a:pt x="963" y="278"/>
                    </a:lnTo>
                    <a:lnTo>
                      <a:pt x="963" y="278"/>
                    </a:lnTo>
                    <a:lnTo>
                      <a:pt x="963" y="283"/>
                    </a:lnTo>
                    <a:lnTo>
                      <a:pt x="959" y="288"/>
                    </a:lnTo>
                    <a:lnTo>
                      <a:pt x="954" y="291"/>
                    </a:lnTo>
                    <a:lnTo>
                      <a:pt x="947" y="293"/>
                    </a:lnTo>
                    <a:lnTo>
                      <a:pt x="947" y="293"/>
                    </a:lnTo>
                    <a:lnTo>
                      <a:pt x="942" y="291"/>
                    </a:lnTo>
                    <a:lnTo>
                      <a:pt x="937" y="288"/>
                    </a:lnTo>
                    <a:lnTo>
                      <a:pt x="934" y="283"/>
                    </a:lnTo>
                    <a:lnTo>
                      <a:pt x="932" y="278"/>
                    </a:lnTo>
                    <a:lnTo>
                      <a:pt x="932" y="278"/>
                    </a:lnTo>
                    <a:lnTo>
                      <a:pt x="934" y="271"/>
                    </a:lnTo>
                    <a:lnTo>
                      <a:pt x="937" y="266"/>
                    </a:lnTo>
                    <a:lnTo>
                      <a:pt x="942" y="262"/>
                    </a:lnTo>
                    <a:lnTo>
                      <a:pt x="947" y="261"/>
                    </a:lnTo>
                    <a:lnTo>
                      <a:pt x="947" y="261"/>
                    </a:lnTo>
                    <a:close/>
                    <a:moveTo>
                      <a:pt x="889" y="261"/>
                    </a:moveTo>
                    <a:lnTo>
                      <a:pt x="889" y="261"/>
                    </a:lnTo>
                    <a:lnTo>
                      <a:pt x="889" y="261"/>
                    </a:lnTo>
                    <a:lnTo>
                      <a:pt x="896" y="262"/>
                    </a:lnTo>
                    <a:lnTo>
                      <a:pt x="901" y="266"/>
                    </a:lnTo>
                    <a:lnTo>
                      <a:pt x="905" y="271"/>
                    </a:lnTo>
                    <a:lnTo>
                      <a:pt x="905" y="278"/>
                    </a:lnTo>
                    <a:lnTo>
                      <a:pt x="905" y="278"/>
                    </a:lnTo>
                    <a:lnTo>
                      <a:pt x="905" y="283"/>
                    </a:lnTo>
                    <a:lnTo>
                      <a:pt x="901" y="288"/>
                    </a:lnTo>
                    <a:lnTo>
                      <a:pt x="896" y="291"/>
                    </a:lnTo>
                    <a:lnTo>
                      <a:pt x="889" y="293"/>
                    </a:lnTo>
                    <a:lnTo>
                      <a:pt x="889" y="293"/>
                    </a:lnTo>
                    <a:lnTo>
                      <a:pt x="884" y="291"/>
                    </a:lnTo>
                    <a:lnTo>
                      <a:pt x="879" y="288"/>
                    </a:lnTo>
                    <a:lnTo>
                      <a:pt x="876" y="283"/>
                    </a:lnTo>
                    <a:lnTo>
                      <a:pt x="874" y="278"/>
                    </a:lnTo>
                    <a:lnTo>
                      <a:pt x="874" y="278"/>
                    </a:lnTo>
                    <a:lnTo>
                      <a:pt x="876" y="271"/>
                    </a:lnTo>
                    <a:lnTo>
                      <a:pt x="879" y="266"/>
                    </a:lnTo>
                    <a:lnTo>
                      <a:pt x="884" y="262"/>
                    </a:lnTo>
                    <a:lnTo>
                      <a:pt x="889" y="261"/>
                    </a:lnTo>
                    <a:lnTo>
                      <a:pt x="889" y="261"/>
                    </a:lnTo>
                    <a:close/>
                    <a:moveTo>
                      <a:pt x="831" y="261"/>
                    </a:moveTo>
                    <a:lnTo>
                      <a:pt x="831" y="261"/>
                    </a:lnTo>
                    <a:lnTo>
                      <a:pt x="831" y="261"/>
                    </a:lnTo>
                    <a:lnTo>
                      <a:pt x="837" y="262"/>
                    </a:lnTo>
                    <a:lnTo>
                      <a:pt x="842" y="266"/>
                    </a:lnTo>
                    <a:lnTo>
                      <a:pt x="845" y="271"/>
                    </a:lnTo>
                    <a:lnTo>
                      <a:pt x="847" y="278"/>
                    </a:lnTo>
                    <a:lnTo>
                      <a:pt x="847" y="278"/>
                    </a:lnTo>
                    <a:lnTo>
                      <a:pt x="845" y="283"/>
                    </a:lnTo>
                    <a:lnTo>
                      <a:pt x="842" y="288"/>
                    </a:lnTo>
                    <a:lnTo>
                      <a:pt x="837" y="291"/>
                    </a:lnTo>
                    <a:lnTo>
                      <a:pt x="831" y="293"/>
                    </a:lnTo>
                    <a:lnTo>
                      <a:pt x="831" y="293"/>
                    </a:lnTo>
                    <a:lnTo>
                      <a:pt x="825" y="291"/>
                    </a:lnTo>
                    <a:lnTo>
                      <a:pt x="821" y="288"/>
                    </a:lnTo>
                    <a:lnTo>
                      <a:pt x="818" y="283"/>
                    </a:lnTo>
                    <a:lnTo>
                      <a:pt x="816" y="278"/>
                    </a:lnTo>
                    <a:lnTo>
                      <a:pt x="816" y="278"/>
                    </a:lnTo>
                    <a:lnTo>
                      <a:pt x="818" y="271"/>
                    </a:lnTo>
                    <a:lnTo>
                      <a:pt x="821" y="266"/>
                    </a:lnTo>
                    <a:lnTo>
                      <a:pt x="825" y="262"/>
                    </a:lnTo>
                    <a:lnTo>
                      <a:pt x="831" y="261"/>
                    </a:lnTo>
                    <a:lnTo>
                      <a:pt x="831" y="261"/>
                    </a:lnTo>
                    <a:close/>
                    <a:moveTo>
                      <a:pt x="774" y="261"/>
                    </a:moveTo>
                    <a:lnTo>
                      <a:pt x="774" y="261"/>
                    </a:lnTo>
                    <a:lnTo>
                      <a:pt x="774" y="261"/>
                    </a:lnTo>
                    <a:lnTo>
                      <a:pt x="779" y="262"/>
                    </a:lnTo>
                    <a:lnTo>
                      <a:pt x="784" y="266"/>
                    </a:lnTo>
                    <a:lnTo>
                      <a:pt x="787" y="271"/>
                    </a:lnTo>
                    <a:lnTo>
                      <a:pt x="789" y="278"/>
                    </a:lnTo>
                    <a:lnTo>
                      <a:pt x="789" y="278"/>
                    </a:lnTo>
                    <a:lnTo>
                      <a:pt x="787" y="283"/>
                    </a:lnTo>
                    <a:lnTo>
                      <a:pt x="784" y="288"/>
                    </a:lnTo>
                    <a:lnTo>
                      <a:pt x="779" y="291"/>
                    </a:lnTo>
                    <a:lnTo>
                      <a:pt x="774" y="293"/>
                    </a:lnTo>
                    <a:lnTo>
                      <a:pt x="774" y="293"/>
                    </a:lnTo>
                    <a:lnTo>
                      <a:pt x="767" y="291"/>
                    </a:lnTo>
                    <a:lnTo>
                      <a:pt x="762" y="288"/>
                    </a:lnTo>
                    <a:lnTo>
                      <a:pt x="758" y="283"/>
                    </a:lnTo>
                    <a:lnTo>
                      <a:pt x="758" y="278"/>
                    </a:lnTo>
                    <a:lnTo>
                      <a:pt x="758" y="278"/>
                    </a:lnTo>
                    <a:lnTo>
                      <a:pt x="758" y="271"/>
                    </a:lnTo>
                    <a:lnTo>
                      <a:pt x="762" y="266"/>
                    </a:lnTo>
                    <a:lnTo>
                      <a:pt x="767" y="262"/>
                    </a:lnTo>
                    <a:lnTo>
                      <a:pt x="774" y="261"/>
                    </a:lnTo>
                    <a:lnTo>
                      <a:pt x="774" y="261"/>
                    </a:lnTo>
                    <a:close/>
                    <a:moveTo>
                      <a:pt x="714" y="261"/>
                    </a:moveTo>
                    <a:lnTo>
                      <a:pt x="714" y="261"/>
                    </a:lnTo>
                    <a:lnTo>
                      <a:pt x="714" y="261"/>
                    </a:lnTo>
                    <a:lnTo>
                      <a:pt x="721" y="262"/>
                    </a:lnTo>
                    <a:lnTo>
                      <a:pt x="726" y="266"/>
                    </a:lnTo>
                    <a:lnTo>
                      <a:pt x="729" y="271"/>
                    </a:lnTo>
                    <a:lnTo>
                      <a:pt x="731" y="278"/>
                    </a:lnTo>
                    <a:lnTo>
                      <a:pt x="731" y="278"/>
                    </a:lnTo>
                    <a:lnTo>
                      <a:pt x="729" y="283"/>
                    </a:lnTo>
                    <a:lnTo>
                      <a:pt x="726" y="288"/>
                    </a:lnTo>
                    <a:lnTo>
                      <a:pt x="721" y="291"/>
                    </a:lnTo>
                    <a:lnTo>
                      <a:pt x="714" y="293"/>
                    </a:lnTo>
                    <a:lnTo>
                      <a:pt x="714" y="293"/>
                    </a:lnTo>
                    <a:lnTo>
                      <a:pt x="709" y="291"/>
                    </a:lnTo>
                    <a:lnTo>
                      <a:pt x="704" y="288"/>
                    </a:lnTo>
                    <a:lnTo>
                      <a:pt x="700" y="283"/>
                    </a:lnTo>
                    <a:lnTo>
                      <a:pt x="699" y="278"/>
                    </a:lnTo>
                    <a:lnTo>
                      <a:pt x="699" y="278"/>
                    </a:lnTo>
                    <a:lnTo>
                      <a:pt x="700" y="271"/>
                    </a:lnTo>
                    <a:lnTo>
                      <a:pt x="704" y="266"/>
                    </a:lnTo>
                    <a:lnTo>
                      <a:pt x="709" y="262"/>
                    </a:lnTo>
                    <a:lnTo>
                      <a:pt x="714" y="261"/>
                    </a:lnTo>
                    <a:lnTo>
                      <a:pt x="714" y="261"/>
                    </a:lnTo>
                    <a:close/>
                    <a:moveTo>
                      <a:pt x="656" y="261"/>
                    </a:moveTo>
                    <a:lnTo>
                      <a:pt x="656" y="261"/>
                    </a:lnTo>
                    <a:lnTo>
                      <a:pt x="656" y="261"/>
                    </a:lnTo>
                    <a:lnTo>
                      <a:pt x="663" y="262"/>
                    </a:lnTo>
                    <a:lnTo>
                      <a:pt x="668" y="266"/>
                    </a:lnTo>
                    <a:lnTo>
                      <a:pt x="671" y="271"/>
                    </a:lnTo>
                    <a:lnTo>
                      <a:pt x="671" y="278"/>
                    </a:lnTo>
                    <a:lnTo>
                      <a:pt x="671" y="278"/>
                    </a:lnTo>
                    <a:lnTo>
                      <a:pt x="671" y="283"/>
                    </a:lnTo>
                    <a:lnTo>
                      <a:pt x="668" y="288"/>
                    </a:lnTo>
                    <a:lnTo>
                      <a:pt x="663" y="291"/>
                    </a:lnTo>
                    <a:lnTo>
                      <a:pt x="656" y="293"/>
                    </a:lnTo>
                    <a:lnTo>
                      <a:pt x="656" y="293"/>
                    </a:lnTo>
                    <a:lnTo>
                      <a:pt x="651" y="291"/>
                    </a:lnTo>
                    <a:lnTo>
                      <a:pt x="646" y="288"/>
                    </a:lnTo>
                    <a:lnTo>
                      <a:pt x="642" y="283"/>
                    </a:lnTo>
                    <a:lnTo>
                      <a:pt x="641" y="278"/>
                    </a:lnTo>
                    <a:lnTo>
                      <a:pt x="641" y="278"/>
                    </a:lnTo>
                    <a:lnTo>
                      <a:pt x="642" y="271"/>
                    </a:lnTo>
                    <a:lnTo>
                      <a:pt x="646" y="266"/>
                    </a:lnTo>
                    <a:lnTo>
                      <a:pt x="651" y="262"/>
                    </a:lnTo>
                    <a:lnTo>
                      <a:pt x="656" y="261"/>
                    </a:lnTo>
                    <a:lnTo>
                      <a:pt x="656" y="261"/>
                    </a:lnTo>
                    <a:close/>
                    <a:moveTo>
                      <a:pt x="598" y="261"/>
                    </a:moveTo>
                    <a:lnTo>
                      <a:pt x="598" y="261"/>
                    </a:lnTo>
                    <a:lnTo>
                      <a:pt x="598" y="261"/>
                    </a:lnTo>
                    <a:lnTo>
                      <a:pt x="605" y="262"/>
                    </a:lnTo>
                    <a:lnTo>
                      <a:pt x="608" y="266"/>
                    </a:lnTo>
                    <a:lnTo>
                      <a:pt x="612" y="271"/>
                    </a:lnTo>
                    <a:lnTo>
                      <a:pt x="613" y="278"/>
                    </a:lnTo>
                    <a:lnTo>
                      <a:pt x="613" y="278"/>
                    </a:lnTo>
                    <a:lnTo>
                      <a:pt x="612" y="283"/>
                    </a:lnTo>
                    <a:lnTo>
                      <a:pt x="608" y="288"/>
                    </a:lnTo>
                    <a:lnTo>
                      <a:pt x="605" y="291"/>
                    </a:lnTo>
                    <a:lnTo>
                      <a:pt x="598" y="293"/>
                    </a:lnTo>
                    <a:lnTo>
                      <a:pt x="598" y="293"/>
                    </a:lnTo>
                    <a:lnTo>
                      <a:pt x="591" y="291"/>
                    </a:lnTo>
                    <a:lnTo>
                      <a:pt x="588" y="288"/>
                    </a:lnTo>
                    <a:lnTo>
                      <a:pt x="585" y="283"/>
                    </a:lnTo>
                    <a:lnTo>
                      <a:pt x="583" y="278"/>
                    </a:lnTo>
                    <a:lnTo>
                      <a:pt x="583" y="278"/>
                    </a:lnTo>
                    <a:lnTo>
                      <a:pt x="585" y="271"/>
                    </a:lnTo>
                    <a:lnTo>
                      <a:pt x="588" y="266"/>
                    </a:lnTo>
                    <a:lnTo>
                      <a:pt x="591" y="262"/>
                    </a:lnTo>
                    <a:lnTo>
                      <a:pt x="598" y="261"/>
                    </a:lnTo>
                    <a:lnTo>
                      <a:pt x="598" y="261"/>
                    </a:lnTo>
                    <a:close/>
                    <a:moveTo>
                      <a:pt x="540" y="261"/>
                    </a:moveTo>
                    <a:lnTo>
                      <a:pt x="540" y="261"/>
                    </a:lnTo>
                    <a:lnTo>
                      <a:pt x="540" y="261"/>
                    </a:lnTo>
                    <a:lnTo>
                      <a:pt x="545" y="262"/>
                    </a:lnTo>
                    <a:lnTo>
                      <a:pt x="550" y="266"/>
                    </a:lnTo>
                    <a:lnTo>
                      <a:pt x="554" y="271"/>
                    </a:lnTo>
                    <a:lnTo>
                      <a:pt x="556" y="278"/>
                    </a:lnTo>
                    <a:lnTo>
                      <a:pt x="556" y="278"/>
                    </a:lnTo>
                    <a:lnTo>
                      <a:pt x="554" y="283"/>
                    </a:lnTo>
                    <a:lnTo>
                      <a:pt x="550" y="288"/>
                    </a:lnTo>
                    <a:lnTo>
                      <a:pt x="545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1"/>
                    </a:lnTo>
                    <a:lnTo>
                      <a:pt x="528" y="288"/>
                    </a:lnTo>
                    <a:lnTo>
                      <a:pt x="525" y="283"/>
                    </a:lnTo>
                    <a:lnTo>
                      <a:pt x="525" y="278"/>
                    </a:lnTo>
                    <a:lnTo>
                      <a:pt x="525" y="278"/>
                    </a:lnTo>
                    <a:lnTo>
                      <a:pt x="525" y="271"/>
                    </a:lnTo>
                    <a:lnTo>
                      <a:pt x="528" y="266"/>
                    </a:lnTo>
                    <a:lnTo>
                      <a:pt x="533" y="262"/>
                    </a:lnTo>
                    <a:lnTo>
                      <a:pt x="540" y="261"/>
                    </a:lnTo>
                    <a:lnTo>
                      <a:pt x="540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7" y="262"/>
                    </a:lnTo>
                    <a:lnTo>
                      <a:pt x="493" y="266"/>
                    </a:lnTo>
                    <a:lnTo>
                      <a:pt x="496" y="271"/>
                    </a:lnTo>
                    <a:lnTo>
                      <a:pt x="498" y="278"/>
                    </a:lnTo>
                    <a:lnTo>
                      <a:pt x="498" y="278"/>
                    </a:lnTo>
                    <a:lnTo>
                      <a:pt x="496" y="283"/>
                    </a:lnTo>
                    <a:lnTo>
                      <a:pt x="493" y="288"/>
                    </a:lnTo>
                    <a:lnTo>
                      <a:pt x="487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1"/>
                    </a:lnTo>
                    <a:lnTo>
                      <a:pt x="470" y="288"/>
                    </a:lnTo>
                    <a:lnTo>
                      <a:pt x="467" y="283"/>
                    </a:lnTo>
                    <a:lnTo>
                      <a:pt x="465" y="278"/>
                    </a:lnTo>
                    <a:lnTo>
                      <a:pt x="465" y="278"/>
                    </a:lnTo>
                    <a:lnTo>
                      <a:pt x="467" y="271"/>
                    </a:lnTo>
                    <a:lnTo>
                      <a:pt x="470" y="266"/>
                    </a:lnTo>
                    <a:lnTo>
                      <a:pt x="476" y="262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3" y="261"/>
                    </a:moveTo>
                    <a:lnTo>
                      <a:pt x="423" y="261"/>
                    </a:lnTo>
                    <a:lnTo>
                      <a:pt x="423" y="261"/>
                    </a:lnTo>
                    <a:lnTo>
                      <a:pt x="430" y="262"/>
                    </a:lnTo>
                    <a:lnTo>
                      <a:pt x="435" y="266"/>
                    </a:lnTo>
                    <a:lnTo>
                      <a:pt x="438" y="271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8" y="283"/>
                    </a:lnTo>
                    <a:lnTo>
                      <a:pt x="435" y="288"/>
                    </a:lnTo>
                    <a:lnTo>
                      <a:pt x="430" y="291"/>
                    </a:lnTo>
                    <a:lnTo>
                      <a:pt x="423" y="293"/>
                    </a:lnTo>
                    <a:lnTo>
                      <a:pt x="423" y="293"/>
                    </a:lnTo>
                    <a:lnTo>
                      <a:pt x="418" y="291"/>
                    </a:lnTo>
                    <a:lnTo>
                      <a:pt x="413" y="288"/>
                    </a:lnTo>
                    <a:lnTo>
                      <a:pt x="409" y="283"/>
                    </a:lnTo>
                    <a:lnTo>
                      <a:pt x="407" y="278"/>
                    </a:lnTo>
                    <a:lnTo>
                      <a:pt x="407" y="278"/>
                    </a:lnTo>
                    <a:lnTo>
                      <a:pt x="409" y="271"/>
                    </a:lnTo>
                    <a:lnTo>
                      <a:pt x="413" y="266"/>
                    </a:lnTo>
                    <a:lnTo>
                      <a:pt x="418" y="262"/>
                    </a:lnTo>
                    <a:lnTo>
                      <a:pt x="423" y="261"/>
                    </a:lnTo>
                    <a:lnTo>
                      <a:pt x="423" y="261"/>
                    </a:lnTo>
                    <a:close/>
                    <a:moveTo>
                      <a:pt x="1298" y="218"/>
                    </a:moveTo>
                    <a:lnTo>
                      <a:pt x="1298" y="218"/>
                    </a:lnTo>
                    <a:lnTo>
                      <a:pt x="1298" y="218"/>
                    </a:lnTo>
                    <a:lnTo>
                      <a:pt x="1303" y="218"/>
                    </a:lnTo>
                    <a:lnTo>
                      <a:pt x="1308" y="222"/>
                    </a:lnTo>
                    <a:lnTo>
                      <a:pt x="1312" y="228"/>
                    </a:lnTo>
                    <a:lnTo>
                      <a:pt x="1313" y="233"/>
                    </a:lnTo>
                    <a:lnTo>
                      <a:pt x="1313" y="233"/>
                    </a:lnTo>
                    <a:lnTo>
                      <a:pt x="1312" y="240"/>
                    </a:lnTo>
                    <a:lnTo>
                      <a:pt x="1308" y="245"/>
                    </a:lnTo>
                    <a:lnTo>
                      <a:pt x="1303" y="249"/>
                    </a:lnTo>
                    <a:lnTo>
                      <a:pt x="1298" y="251"/>
                    </a:lnTo>
                    <a:lnTo>
                      <a:pt x="1298" y="251"/>
                    </a:lnTo>
                    <a:lnTo>
                      <a:pt x="1291" y="249"/>
                    </a:lnTo>
                    <a:lnTo>
                      <a:pt x="1286" y="245"/>
                    </a:lnTo>
                    <a:lnTo>
                      <a:pt x="1283" y="240"/>
                    </a:lnTo>
                    <a:lnTo>
                      <a:pt x="1283" y="233"/>
                    </a:lnTo>
                    <a:lnTo>
                      <a:pt x="1283" y="233"/>
                    </a:lnTo>
                    <a:lnTo>
                      <a:pt x="1283" y="228"/>
                    </a:lnTo>
                    <a:lnTo>
                      <a:pt x="1286" y="222"/>
                    </a:lnTo>
                    <a:lnTo>
                      <a:pt x="1291" y="218"/>
                    </a:lnTo>
                    <a:lnTo>
                      <a:pt x="1298" y="218"/>
                    </a:lnTo>
                    <a:lnTo>
                      <a:pt x="1298" y="218"/>
                    </a:lnTo>
                    <a:close/>
                    <a:moveTo>
                      <a:pt x="1240" y="218"/>
                    </a:moveTo>
                    <a:lnTo>
                      <a:pt x="1240" y="218"/>
                    </a:lnTo>
                    <a:lnTo>
                      <a:pt x="1240" y="218"/>
                    </a:lnTo>
                    <a:lnTo>
                      <a:pt x="1245" y="218"/>
                    </a:lnTo>
                    <a:lnTo>
                      <a:pt x="1250" y="222"/>
                    </a:lnTo>
                    <a:lnTo>
                      <a:pt x="1254" y="228"/>
                    </a:lnTo>
                    <a:lnTo>
                      <a:pt x="1255" y="233"/>
                    </a:lnTo>
                    <a:lnTo>
                      <a:pt x="1255" y="233"/>
                    </a:lnTo>
                    <a:lnTo>
                      <a:pt x="1254" y="240"/>
                    </a:lnTo>
                    <a:lnTo>
                      <a:pt x="1250" y="245"/>
                    </a:lnTo>
                    <a:lnTo>
                      <a:pt x="1245" y="249"/>
                    </a:lnTo>
                    <a:lnTo>
                      <a:pt x="1240" y="251"/>
                    </a:lnTo>
                    <a:lnTo>
                      <a:pt x="1240" y="251"/>
                    </a:lnTo>
                    <a:lnTo>
                      <a:pt x="1233" y="249"/>
                    </a:lnTo>
                    <a:lnTo>
                      <a:pt x="1228" y="245"/>
                    </a:lnTo>
                    <a:lnTo>
                      <a:pt x="1225" y="240"/>
                    </a:lnTo>
                    <a:lnTo>
                      <a:pt x="1223" y="233"/>
                    </a:lnTo>
                    <a:lnTo>
                      <a:pt x="1223" y="233"/>
                    </a:lnTo>
                    <a:lnTo>
                      <a:pt x="1225" y="228"/>
                    </a:lnTo>
                    <a:lnTo>
                      <a:pt x="1228" y="222"/>
                    </a:lnTo>
                    <a:lnTo>
                      <a:pt x="1233" y="218"/>
                    </a:lnTo>
                    <a:lnTo>
                      <a:pt x="1240" y="218"/>
                    </a:lnTo>
                    <a:lnTo>
                      <a:pt x="1240" y="218"/>
                    </a:lnTo>
                    <a:close/>
                    <a:moveTo>
                      <a:pt x="1181" y="218"/>
                    </a:moveTo>
                    <a:lnTo>
                      <a:pt x="1181" y="218"/>
                    </a:lnTo>
                    <a:lnTo>
                      <a:pt x="1181" y="218"/>
                    </a:lnTo>
                    <a:lnTo>
                      <a:pt x="1187" y="218"/>
                    </a:lnTo>
                    <a:lnTo>
                      <a:pt x="1192" y="222"/>
                    </a:lnTo>
                    <a:lnTo>
                      <a:pt x="1196" y="228"/>
                    </a:lnTo>
                    <a:lnTo>
                      <a:pt x="1196" y="233"/>
                    </a:lnTo>
                    <a:lnTo>
                      <a:pt x="1196" y="233"/>
                    </a:lnTo>
                    <a:lnTo>
                      <a:pt x="1196" y="240"/>
                    </a:lnTo>
                    <a:lnTo>
                      <a:pt x="1192" y="245"/>
                    </a:lnTo>
                    <a:lnTo>
                      <a:pt x="1187" y="249"/>
                    </a:lnTo>
                    <a:lnTo>
                      <a:pt x="1181" y="251"/>
                    </a:lnTo>
                    <a:lnTo>
                      <a:pt x="1181" y="251"/>
                    </a:lnTo>
                    <a:lnTo>
                      <a:pt x="1175" y="249"/>
                    </a:lnTo>
                    <a:lnTo>
                      <a:pt x="1170" y="245"/>
                    </a:lnTo>
                    <a:lnTo>
                      <a:pt x="1167" y="240"/>
                    </a:lnTo>
                    <a:lnTo>
                      <a:pt x="1165" y="233"/>
                    </a:lnTo>
                    <a:lnTo>
                      <a:pt x="1165" y="233"/>
                    </a:lnTo>
                    <a:lnTo>
                      <a:pt x="1167" y="228"/>
                    </a:lnTo>
                    <a:lnTo>
                      <a:pt x="1170" y="222"/>
                    </a:lnTo>
                    <a:lnTo>
                      <a:pt x="1175" y="218"/>
                    </a:lnTo>
                    <a:lnTo>
                      <a:pt x="1181" y="218"/>
                    </a:lnTo>
                    <a:lnTo>
                      <a:pt x="1181" y="218"/>
                    </a:lnTo>
                    <a:close/>
                    <a:moveTo>
                      <a:pt x="1123" y="218"/>
                    </a:moveTo>
                    <a:lnTo>
                      <a:pt x="1123" y="218"/>
                    </a:lnTo>
                    <a:lnTo>
                      <a:pt x="1123" y="218"/>
                    </a:lnTo>
                    <a:lnTo>
                      <a:pt x="1129" y="218"/>
                    </a:lnTo>
                    <a:lnTo>
                      <a:pt x="1135" y="222"/>
                    </a:lnTo>
                    <a:lnTo>
                      <a:pt x="1136" y="228"/>
                    </a:lnTo>
                    <a:lnTo>
                      <a:pt x="1138" y="233"/>
                    </a:lnTo>
                    <a:lnTo>
                      <a:pt x="1138" y="233"/>
                    </a:lnTo>
                    <a:lnTo>
                      <a:pt x="1136" y="240"/>
                    </a:lnTo>
                    <a:lnTo>
                      <a:pt x="1135" y="245"/>
                    </a:lnTo>
                    <a:lnTo>
                      <a:pt x="1129" y="249"/>
                    </a:lnTo>
                    <a:lnTo>
                      <a:pt x="1123" y="251"/>
                    </a:lnTo>
                    <a:lnTo>
                      <a:pt x="1123" y="251"/>
                    </a:lnTo>
                    <a:lnTo>
                      <a:pt x="1118" y="249"/>
                    </a:lnTo>
                    <a:lnTo>
                      <a:pt x="1112" y="245"/>
                    </a:lnTo>
                    <a:lnTo>
                      <a:pt x="1109" y="240"/>
                    </a:lnTo>
                    <a:lnTo>
                      <a:pt x="1107" y="233"/>
                    </a:lnTo>
                    <a:lnTo>
                      <a:pt x="1107" y="233"/>
                    </a:lnTo>
                    <a:lnTo>
                      <a:pt x="1109" y="228"/>
                    </a:lnTo>
                    <a:lnTo>
                      <a:pt x="1112" y="222"/>
                    </a:lnTo>
                    <a:lnTo>
                      <a:pt x="1118" y="218"/>
                    </a:lnTo>
                    <a:lnTo>
                      <a:pt x="1123" y="218"/>
                    </a:lnTo>
                    <a:lnTo>
                      <a:pt x="1123" y="218"/>
                    </a:lnTo>
                    <a:close/>
                    <a:moveTo>
                      <a:pt x="1065" y="218"/>
                    </a:moveTo>
                    <a:lnTo>
                      <a:pt x="1065" y="218"/>
                    </a:lnTo>
                    <a:lnTo>
                      <a:pt x="1065" y="218"/>
                    </a:lnTo>
                    <a:lnTo>
                      <a:pt x="1070" y="218"/>
                    </a:lnTo>
                    <a:lnTo>
                      <a:pt x="1075" y="222"/>
                    </a:lnTo>
                    <a:lnTo>
                      <a:pt x="1078" y="228"/>
                    </a:lnTo>
                    <a:lnTo>
                      <a:pt x="1080" y="233"/>
                    </a:lnTo>
                    <a:lnTo>
                      <a:pt x="1080" y="233"/>
                    </a:lnTo>
                    <a:lnTo>
                      <a:pt x="1078" y="240"/>
                    </a:lnTo>
                    <a:lnTo>
                      <a:pt x="1075" y="245"/>
                    </a:lnTo>
                    <a:lnTo>
                      <a:pt x="1070" y="249"/>
                    </a:lnTo>
                    <a:lnTo>
                      <a:pt x="1065" y="251"/>
                    </a:lnTo>
                    <a:lnTo>
                      <a:pt x="1065" y="251"/>
                    </a:lnTo>
                    <a:lnTo>
                      <a:pt x="1058" y="249"/>
                    </a:lnTo>
                    <a:lnTo>
                      <a:pt x="1053" y="245"/>
                    </a:lnTo>
                    <a:lnTo>
                      <a:pt x="1051" y="240"/>
                    </a:lnTo>
                    <a:lnTo>
                      <a:pt x="1049" y="233"/>
                    </a:lnTo>
                    <a:lnTo>
                      <a:pt x="1049" y="233"/>
                    </a:lnTo>
                    <a:lnTo>
                      <a:pt x="1051" y="228"/>
                    </a:lnTo>
                    <a:lnTo>
                      <a:pt x="1053" y="222"/>
                    </a:lnTo>
                    <a:lnTo>
                      <a:pt x="1058" y="218"/>
                    </a:lnTo>
                    <a:lnTo>
                      <a:pt x="1065" y="218"/>
                    </a:lnTo>
                    <a:lnTo>
                      <a:pt x="1065" y="218"/>
                    </a:lnTo>
                    <a:close/>
                    <a:moveTo>
                      <a:pt x="1007" y="218"/>
                    </a:moveTo>
                    <a:lnTo>
                      <a:pt x="1007" y="218"/>
                    </a:lnTo>
                    <a:lnTo>
                      <a:pt x="1007" y="218"/>
                    </a:lnTo>
                    <a:lnTo>
                      <a:pt x="1012" y="218"/>
                    </a:lnTo>
                    <a:lnTo>
                      <a:pt x="1017" y="222"/>
                    </a:lnTo>
                    <a:lnTo>
                      <a:pt x="1020" y="228"/>
                    </a:lnTo>
                    <a:lnTo>
                      <a:pt x="1022" y="233"/>
                    </a:lnTo>
                    <a:lnTo>
                      <a:pt x="1022" y="233"/>
                    </a:lnTo>
                    <a:lnTo>
                      <a:pt x="1020" y="240"/>
                    </a:lnTo>
                    <a:lnTo>
                      <a:pt x="1017" y="245"/>
                    </a:lnTo>
                    <a:lnTo>
                      <a:pt x="1012" y="249"/>
                    </a:lnTo>
                    <a:lnTo>
                      <a:pt x="1007" y="251"/>
                    </a:lnTo>
                    <a:lnTo>
                      <a:pt x="1007" y="251"/>
                    </a:lnTo>
                    <a:lnTo>
                      <a:pt x="1000" y="249"/>
                    </a:lnTo>
                    <a:lnTo>
                      <a:pt x="995" y="245"/>
                    </a:lnTo>
                    <a:lnTo>
                      <a:pt x="992" y="240"/>
                    </a:lnTo>
                    <a:lnTo>
                      <a:pt x="992" y="233"/>
                    </a:lnTo>
                    <a:lnTo>
                      <a:pt x="992" y="233"/>
                    </a:lnTo>
                    <a:lnTo>
                      <a:pt x="992" y="228"/>
                    </a:lnTo>
                    <a:lnTo>
                      <a:pt x="995" y="222"/>
                    </a:lnTo>
                    <a:lnTo>
                      <a:pt x="1000" y="218"/>
                    </a:lnTo>
                    <a:lnTo>
                      <a:pt x="1007" y="218"/>
                    </a:lnTo>
                    <a:lnTo>
                      <a:pt x="1007" y="218"/>
                    </a:lnTo>
                    <a:close/>
                    <a:moveTo>
                      <a:pt x="947" y="218"/>
                    </a:moveTo>
                    <a:lnTo>
                      <a:pt x="947" y="218"/>
                    </a:lnTo>
                    <a:lnTo>
                      <a:pt x="947" y="218"/>
                    </a:lnTo>
                    <a:lnTo>
                      <a:pt x="954" y="218"/>
                    </a:lnTo>
                    <a:lnTo>
                      <a:pt x="959" y="222"/>
                    </a:lnTo>
                    <a:lnTo>
                      <a:pt x="963" y="228"/>
                    </a:lnTo>
                    <a:lnTo>
                      <a:pt x="963" y="233"/>
                    </a:lnTo>
                    <a:lnTo>
                      <a:pt x="963" y="233"/>
                    </a:lnTo>
                    <a:lnTo>
                      <a:pt x="963" y="240"/>
                    </a:lnTo>
                    <a:lnTo>
                      <a:pt x="959" y="245"/>
                    </a:lnTo>
                    <a:lnTo>
                      <a:pt x="954" y="249"/>
                    </a:lnTo>
                    <a:lnTo>
                      <a:pt x="947" y="251"/>
                    </a:lnTo>
                    <a:lnTo>
                      <a:pt x="947" y="251"/>
                    </a:lnTo>
                    <a:lnTo>
                      <a:pt x="942" y="249"/>
                    </a:lnTo>
                    <a:lnTo>
                      <a:pt x="937" y="245"/>
                    </a:lnTo>
                    <a:lnTo>
                      <a:pt x="934" y="240"/>
                    </a:lnTo>
                    <a:lnTo>
                      <a:pt x="932" y="233"/>
                    </a:lnTo>
                    <a:lnTo>
                      <a:pt x="932" y="233"/>
                    </a:lnTo>
                    <a:lnTo>
                      <a:pt x="934" y="228"/>
                    </a:lnTo>
                    <a:lnTo>
                      <a:pt x="937" y="222"/>
                    </a:lnTo>
                    <a:lnTo>
                      <a:pt x="942" y="218"/>
                    </a:lnTo>
                    <a:lnTo>
                      <a:pt x="947" y="218"/>
                    </a:lnTo>
                    <a:lnTo>
                      <a:pt x="947" y="218"/>
                    </a:lnTo>
                    <a:close/>
                    <a:moveTo>
                      <a:pt x="889" y="218"/>
                    </a:moveTo>
                    <a:lnTo>
                      <a:pt x="889" y="218"/>
                    </a:lnTo>
                    <a:lnTo>
                      <a:pt x="889" y="218"/>
                    </a:lnTo>
                    <a:lnTo>
                      <a:pt x="896" y="218"/>
                    </a:lnTo>
                    <a:lnTo>
                      <a:pt x="901" y="222"/>
                    </a:lnTo>
                    <a:lnTo>
                      <a:pt x="905" y="228"/>
                    </a:lnTo>
                    <a:lnTo>
                      <a:pt x="905" y="233"/>
                    </a:lnTo>
                    <a:lnTo>
                      <a:pt x="905" y="233"/>
                    </a:lnTo>
                    <a:lnTo>
                      <a:pt x="905" y="240"/>
                    </a:lnTo>
                    <a:lnTo>
                      <a:pt x="901" y="245"/>
                    </a:lnTo>
                    <a:lnTo>
                      <a:pt x="896" y="249"/>
                    </a:lnTo>
                    <a:lnTo>
                      <a:pt x="889" y="251"/>
                    </a:lnTo>
                    <a:lnTo>
                      <a:pt x="889" y="251"/>
                    </a:lnTo>
                    <a:lnTo>
                      <a:pt x="884" y="249"/>
                    </a:lnTo>
                    <a:lnTo>
                      <a:pt x="879" y="245"/>
                    </a:lnTo>
                    <a:lnTo>
                      <a:pt x="876" y="240"/>
                    </a:lnTo>
                    <a:lnTo>
                      <a:pt x="874" y="233"/>
                    </a:lnTo>
                    <a:lnTo>
                      <a:pt x="874" y="233"/>
                    </a:lnTo>
                    <a:lnTo>
                      <a:pt x="876" y="228"/>
                    </a:lnTo>
                    <a:lnTo>
                      <a:pt x="879" y="222"/>
                    </a:lnTo>
                    <a:lnTo>
                      <a:pt x="884" y="218"/>
                    </a:lnTo>
                    <a:lnTo>
                      <a:pt x="889" y="218"/>
                    </a:lnTo>
                    <a:lnTo>
                      <a:pt x="889" y="218"/>
                    </a:lnTo>
                    <a:close/>
                    <a:moveTo>
                      <a:pt x="831" y="218"/>
                    </a:moveTo>
                    <a:lnTo>
                      <a:pt x="831" y="218"/>
                    </a:lnTo>
                    <a:lnTo>
                      <a:pt x="831" y="218"/>
                    </a:lnTo>
                    <a:lnTo>
                      <a:pt x="837" y="218"/>
                    </a:lnTo>
                    <a:lnTo>
                      <a:pt x="842" y="222"/>
                    </a:lnTo>
                    <a:lnTo>
                      <a:pt x="845" y="228"/>
                    </a:lnTo>
                    <a:lnTo>
                      <a:pt x="847" y="233"/>
                    </a:lnTo>
                    <a:lnTo>
                      <a:pt x="847" y="233"/>
                    </a:lnTo>
                    <a:lnTo>
                      <a:pt x="845" y="240"/>
                    </a:lnTo>
                    <a:lnTo>
                      <a:pt x="842" y="245"/>
                    </a:lnTo>
                    <a:lnTo>
                      <a:pt x="837" y="249"/>
                    </a:lnTo>
                    <a:lnTo>
                      <a:pt x="831" y="251"/>
                    </a:lnTo>
                    <a:lnTo>
                      <a:pt x="831" y="251"/>
                    </a:lnTo>
                    <a:lnTo>
                      <a:pt x="825" y="249"/>
                    </a:lnTo>
                    <a:lnTo>
                      <a:pt x="821" y="245"/>
                    </a:lnTo>
                    <a:lnTo>
                      <a:pt x="818" y="240"/>
                    </a:lnTo>
                    <a:lnTo>
                      <a:pt x="816" y="233"/>
                    </a:lnTo>
                    <a:lnTo>
                      <a:pt x="816" y="233"/>
                    </a:lnTo>
                    <a:lnTo>
                      <a:pt x="818" y="228"/>
                    </a:lnTo>
                    <a:lnTo>
                      <a:pt x="821" y="222"/>
                    </a:lnTo>
                    <a:lnTo>
                      <a:pt x="825" y="218"/>
                    </a:lnTo>
                    <a:lnTo>
                      <a:pt x="831" y="218"/>
                    </a:lnTo>
                    <a:lnTo>
                      <a:pt x="831" y="218"/>
                    </a:lnTo>
                    <a:close/>
                    <a:moveTo>
                      <a:pt x="774" y="218"/>
                    </a:moveTo>
                    <a:lnTo>
                      <a:pt x="774" y="218"/>
                    </a:lnTo>
                    <a:lnTo>
                      <a:pt x="774" y="218"/>
                    </a:lnTo>
                    <a:lnTo>
                      <a:pt x="779" y="218"/>
                    </a:lnTo>
                    <a:lnTo>
                      <a:pt x="784" y="222"/>
                    </a:lnTo>
                    <a:lnTo>
                      <a:pt x="787" y="228"/>
                    </a:lnTo>
                    <a:lnTo>
                      <a:pt x="789" y="233"/>
                    </a:lnTo>
                    <a:lnTo>
                      <a:pt x="789" y="233"/>
                    </a:lnTo>
                    <a:lnTo>
                      <a:pt x="787" y="240"/>
                    </a:lnTo>
                    <a:lnTo>
                      <a:pt x="784" y="245"/>
                    </a:lnTo>
                    <a:lnTo>
                      <a:pt x="779" y="249"/>
                    </a:lnTo>
                    <a:lnTo>
                      <a:pt x="774" y="251"/>
                    </a:lnTo>
                    <a:lnTo>
                      <a:pt x="774" y="251"/>
                    </a:lnTo>
                    <a:lnTo>
                      <a:pt x="767" y="249"/>
                    </a:lnTo>
                    <a:lnTo>
                      <a:pt x="762" y="245"/>
                    </a:lnTo>
                    <a:lnTo>
                      <a:pt x="758" y="240"/>
                    </a:lnTo>
                    <a:lnTo>
                      <a:pt x="758" y="233"/>
                    </a:lnTo>
                    <a:lnTo>
                      <a:pt x="758" y="233"/>
                    </a:lnTo>
                    <a:lnTo>
                      <a:pt x="758" y="228"/>
                    </a:lnTo>
                    <a:lnTo>
                      <a:pt x="762" y="222"/>
                    </a:lnTo>
                    <a:lnTo>
                      <a:pt x="767" y="218"/>
                    </a:lnTo>
                    <a:lnTo>
                      <a:pt x="774" y="218"/>
                    </a:lnTo>
                    <a:lnTo>
                      <a:pt x="774" y="218"/>
                    </a:lnTo>
                    <a:close/>
                    <a:moveTo>
                      <a:pt x="714" y="218"/>
                    </a:moveTo>
                    <a:lnTo>
                      <a:pt x="714" y="218"/>
                    </a:lnTo>
                    <a:lnTo>
                      <a:pt x="714" y="218"/>
                    </a:lnTo>
                    <a:lnTo>
                      <a:pt x="721" y="218"/>
                    </a:lnTo>
                    <a:lnTo>
                      <a:pt x="726" y="222"/>
                    </a:lnTo>
                    <a:lnTo>
                      <a:pt x="729" y="228"/>
                    </a:lnTo>
                    <a:lnTo>
                      <a:pt x="731" y="233"/>
                    </a:lnTo>
                    <a:lnTo>
                      <a:pt x="731" y="233"/>
                    </a:lnTo>
                    <a:lnTo>
                      <a:pt x="729" y="240"/>
                    </a:lnTo>
                    <a:lnTo>
                      <a:pt x="726" y="245"/>
                    </a:lnTo>
                    <a:lnTo>
                      <a:pt x="721" y="249"/>
                    </a:lnTo>
                    <a:lnTo>
                      <a:pt x="714" y="251"/>
                    </a:lnTo>
                    <a:lnTo>
                      <a:pt x="714" y="251"/>
                    </a:lnTo>
                    <a:lnTo>
                      <a:pt x="709" y="249"/>
                    </a:lnTo>
                    <a:lnTo>
                      <a:pt x="704" y="245"/>
                    </a:lnTo>
                    <a:lnTo>
                      <a:pt x="700" y="240"/>
                    </a:lnTo>
                    <a:lnTo>
                      <a:pt x="699" y="233"/>
                    </a:lnTo>
                    <a:lnTo>
                      <a:pt x="699" y="233"/>
                    </a:lnTo>
                    <a:lnTo>
                      <a:pt x="700" y="228"/>
                    </a:lnTo>
                    <a:lnTo>
                      <a:pt x="704" y="222"/>
                    </a:lnTo>
                    <a:lnTo>
                      <a:pt x="709" y="218"/>
                    </a:lnTo>
                    <a:lnTo>
                      <a:pt x="714" y="218"/>
                    </a:lnTo>
                    <a:lnTo>
                      <a:pt x="714" y="218"/>
                    </a:lnTo>
                    <a:close/>
                    <a:moveTo>
                      <a:pt x="656" y="218"/>
                    </a:moveTo>
                    <a:lnTo>
                      <a:pt x="656" y="218"/>
                    </a:lnTo>
                    <a:lnTo>
                      <a:pt x="656" y="218"/>
                    </a:lnTo>
                    <a:lnTo>
                      <a:pt x="663" y="218"/>
                    </a:lnTo>
                    <a:lnTo>
                      <a:pt x="668" y="222"/>
                    </a:lnTo>
                    <a:lnTo>
                      <a:pt x="671" y="228"/>
                    </a:lnTo>
                    <a:lnTo>
                      <a:pt x="671" y="233"/>
                    </a:lnTo>
                    <a:lnTo>
                      <a:pt x="671" y="233"/>
                    </a:lnTo>
                    <a:lnTo>
                      <a:pt x="671" y="240"/>
                    </a:lnTo>
                    <a:lnTo>
                      <a:pt x="668" y="245"/>
                    </a:lnTo>
                    <a:lnTo>
                      <a:pt x="663" y="249"/>
                    </a:lnTo>
                    <a:lnTo>
                      <a:pt x="656" y="251"/>
                    </a:lnTo>
                    <a:lnTo>
                      <a:pt x="656" y="251"/>
                    </a:lnTo>
                    <a:lnTo>
                      <a:pt x="651" y="249"/>
                    </a:lnTo>
                    <a:lnTo>
                      <a:pt x="646" y="245"/>
                    </a:lnTo>
                    <a:lnTo>
                      <a:pt x="642" y="240"/>
                    </a:lnTo>
                    <a:lnTo>
                      <a:pt x="641" y="233"/>
                    </a:lnTo>
                    <a:lnTo>
                      <a:pt x="641" y="233"/>
                    </a:lnTo>
                    <a:lnTo>
                      <a:pt x="642" y="228"/>
                    </a:lnTo>
                    <a:lnTo>
                      <a:pt x="646" y="222"/>
                    </a:lnTo>
                    <a:lnTo>
                      <a:pt x="651" y="218"/>
                    </a:lnTo>
                    <a:lnTo>
                      <a:pt x="656" y="218"/>
                    </a:lnTo>
                    <a:lnTo>
                      <a:pt x="656" y="218"/>
                    </a:lnTo>
                    <a:close/>
                    <a:moveTo>
                      <a:pt x="598" y="218"/>
                    </a:moveTo>
                    <a:lnTo>
                      <a:pt x="598" y="218"/>
                    </a:lnTo>
                    <a:lnTo>
                      <a:pt x="598" y="218"/>
                    </a:lnTo>
                    <a:lnTo>
                      <a:pt x="605" y="218"/>
                    </a:lnTo>
                    <a:lnTo>
                      <a:pt x="608" y="222"/>
                    </a:lnTo>
                    <a:lnTo>
                      <a:pt x="612" y="228"/>
                    </a:lnTo>
                    <a:lnTo>
                      <a:pt x="613" y="233"/>
                    </a:lnTo>
                    <a:lnTo>
                      <a:pt x="613" y="233"/>
                    </a:lnTo>
                    <a:lnTo>
                      <a:pt x="612" y="240"/>
                    </a:lnTo>
                    <a:lnTo>
                      <a:pt x="608" y="245"/>
                    </a:lnTo>
                    <a:lnTo>
                      <a:pt x="605" y="249"/>
                    </a:lnTo>
                    <a:lnTo>
                      <a:pt x="598" y="251"/>
                    </a:lnTo>
                    <a:lnTo>
                      <a:pt x="598" y="251"/>
                    </a:lnTo>
                    <a:lnTo>
                      <a:pt x="591" y="249"/>
                    </a:lnTo>
                    <a:lnTo>
                      <a:pt x="588" y="245"/>
                    </a:lnTo>
                    <a:lnTo>
                      <a:pt x="585" y="240"/>
                    </a:lnTo>
                    <a:lnTo>
                      <a:pt x="583" y="233"/>
                    </a:lnTo>
                    <a:lnTo>
                      <a:pt x="583" y="233"/>
                    </a:lnTo>
                    <a:lnTo>
                      <a:pt x="585" y="228"/>
                    </a:lnTo>
                    <a:lnTo>
                      <a:pt x="588" y="222"/>
                    </a:lnTo>
                    <a:lnTo>
                      <a:pt x="591" y="218"/>
                    </a:lnTo>
                    <a:lnTo>
                      <a:pt x="598" y="218"/>
                    </a:lnTo>
                    <a:lnTo>
                      <a:pt x="598" y="218"/>
                    </a:lnTo>
                    <a:close/>
                    <a:moveTo>
                      <a:pt x="540" y="218"/>
                    </a:moveTo>
                    <a:lnTo>
                      <a:pt x="540" y="218"/>
                    </a:lnTo>
                    <a:lnTo>
                      <a:pt x="540" y="218"/>
                    </a:lnTo>
                    <a:lnTo>
                      <a:pt x="545" y="218"/>
                    </a:lnTo>
                    <a:lnTo>
                      <a:pt x="550" y="222"/>
                    </a:lnTo>
                    <a:lnTo>
                      <a:pt x="554" y="228"/>
                    </a:lnTo>
                    <a:lnTo>
                      <a:pt x="556" y="233"/>
                    </a:lnTo>
                    <a:lnTo>
                      <a:pt x="556" y="233"/>
                    </a:lnTo>
                    <a:lnTo>
                      <a:pt x="554" y="240"/>
                    </a:lnTo>
                    <a:lnTo>
                      <a:pt x="550" y="245"/>
                    </a:lnTo>
                    <a:lnTo>
                      <a:pt x="545" y="249"/>
                    </a:lnTo>
                    <a:lnTo>
                      <a:pt x="540" y="251"/>
                    </a:lnTo>
                    <a:lnTo>
                      <a:pt x="540" y="251"/>
                    </a:lnTo>
                    <a:lnTo>
                      <a:pt x="533" y="249"/>
                    </a:lnTo>
                    <a:lnTo>
                      <a:pt x="528" y="245"/>
                    </a:lnTo>
                    <a:lnTo>
                      <a:pt x="525" y="240"/>
                    </a:lnTo>
                    <a:lnTo>
                      <a:pt x="525" y="233"/>
                    </a:lnTo>
                    <a:lnTo>
                      <a:pt x="525" y="233"/>
                    </a:lnTo>
                    <a:lnTo>
                      <a:pt x="525" y="228"/>
                    </a:lnTo>
                    <a:lnTo>
                      <a:pt x="528" y="222"/>
                    </a:lnTo>
                    <a:lnTo>
                      <a:pt x="533" y="218"/>
                    </a:lnTo>
                    <a:lnTo>
                      <a:pt x="540" y="218"/>
                    </a:lnTo>
                    <a:lnTo>
                      <a:pt x="540" y="218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7" y="218"/>
                    </a:lnTo>
                    <a:lnTo>
                      <a:pt x="493" y="222"/>
                    </a:lnTo>
                    <a:lnTo>
                      <a:pt x="496" y="228"/>
                    </a:lnTo>
                    <a:lnTo>
                      <a:pt x="498" y="233"/>
                    </a:lnTo>
                    <a:lnTo>
                      <a:pt x="498" y="233"/>
                    </a:lnTo>
                    <a:lnTo>
                      <a:pt x="496" y="240"/>
                    </a:lnTo>
                    <a:lnTo>
                      <a:pt x="493" y="245"/>
                    </a:lnTo>
                    <a:lnTo>
                      <a:pt x="487" y="249"/>
                    </a:lnTo>
                    <a:lnTo>
                      <a:pt x="482" y="251"/>
                    </a:lnTo>
                    <a:lnTo>
                      <a:pt x="482" y="251"/>
                    </a:lnTo>
                    <a:lnTo>
                      <a:pt x="476" y="249"/>
                    </a:lnTo>
                    <a:lnTo>
                      <a:pt x="470" y="245"/>
                    </a:lnTo>
                    <a:lnTo>
                      <a:pt x="467" y="240"/>
                    </a:lnTo>
                    <a:lnTo>
                      <a:pt x="465" y="233"/>
                    </a:lnTo>
                    <a:lnTo>
                      <a:pt x="465" y="233"/>
                    </a:lnTo>
                    <a:lnTo>
                      <a:pt x="467" y="228"/>
                    </a:lnTo>
                    <a:lnTo>
                      <a:pt x="470" y="222"/>
                    </a:lnTo>
                    <a:lnTo>
                      <a:pt x="476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423" y="218"/>
                    </a:moveTo>
                    <a:lnTo>
                      <a:pt x="423" y="218"/>
                    </a:lnTo>
                    <a:lnTo>
                      <a:pt x="423" y="218"/>
                    </a:lnTo>
                    <a:lnTo>
                      <a:pt x="430" y="218"/>
                    </a:lnTo>
                    <a:lnTo>
                      <a:pt x="435" y="222"/>
                    </a:lnTo>
                    <a:lnTo>
                      <a:pt x="438" y="228"/>
                    </a:lnTo>
                    <a:lnTo>
                      <a:pt x="438" y="233"/>
                    </a:lnTo>
                    <a:lnTo>
                      <a:pt x="438" y="233"/>
                    </a:lnTo>
                    <a:lnTo>
                      <a:pt x="438" y="240"/>
                    </a:lnTo>
                    <a:lnTo>
                      <a:pt x="435" y="245"/>
                    </a:lnTo>
                    <a:lnTo>
                      <a:pt x="430" y="249"/>
                    </a:lnTo>
                    <a:lnTo>
                      <a:pt x="423" y="251"/>
                    </a:lnTo>
                    <a:lnTo>
                      <a:pt x="423" y="251"/>
                    </a:lnTo>
                    <a:lnTo>
                      <a:pt x="418" y="249"/>
                    </a:lnTo>
                    <a:lnTo>
                      <a:pt x="413" y="245"/>
                    </a:lnTo>
                    <a:lnTo>
                      <a:pt x="409" y="240"/>
                    </a:lnTo>
                    <a:lnTo>
                      <a:pt x="407" y="233"/>
                    </a:lnTo>
                    <a:lnTo>
                      <a:pt x="407" y="233"/>
                    </a:lnTo>
                    <a:lnTo>
                      <a:pt x="409" y="228"/>
                    </a:lnTo>
                    <a:lnTo>
                      <a:pt x="413" y="222"/>
                    </a:lnTo>
                    <a:lnTo>
                      <a:pt x="418" y="218"/>
                    </a:lnTo>
                    <a:lnTo>
                      <a:pt x="423" y="218"/>
                    </a:lnTo>
                    <a:lnTo>
                      <a:pt x="423" y="218"/>
                    </a:lnTo>
                    <a:close/>
                    <a:moveTo>
                      <a:pt x="1123" y="174"/>
                    </a:moveTo>
                    <a:lnTo>
                      <a:pt x="1123" y="174"/>
                    </a:lnTo>
                    <a:lnTo>
                      <a:pt x="1123" y="174"/>
                    </a:lnTo>
                    <a:lnTo>
                      <a:pt x="1129" y="176"/>
                    </a:lnTo>
                    <a:lnTo>
                      <a:pt x="1135" y="179"/>
                    </a:lnTo>
                    <a:lnTo>
                      <a:pt x="1136" y="184"/>
                    </a:lnTo>
                    <a:lnTo>
                      <a:pt x="1138" y="191"/>
                    </a:lnTo>
                    <a:lnTo>
                      <a:pt x="1138" y="191"/>
                    </a:lnTo>
                    <a:lnTo>
                      <a:pt x="1136" y="196"/>
                    </a:lnTo>
                    <a:lnTo>
                      <a:pt x="1135" y="201"/>
                    </a:lnTo>
                    <a:lnTo>
                      <a:pt x="1129" y="205"/>
                    </a:lnTo>
                    <a:lnTo>
                      <a:pt x="1123" y="206"/>
                    </a:lnTo>
                    <a:lnTo>
                      <a:pt x="1123" y="206"/>
                    </a:lnTo>
                    <a:lnTo>
                      <a:pt x="1118" y="205"/>
                    </a:lnTo>
                    <a:lnTo>
                      <a:pt x="1112" y="201"/>
                    </a:lnTo>
                    <a:lnTo>
                      <a:pt x="1109" y="196"/>
                    </a:lnTo>
                    <a:lnTo>
                      <a:pt x="1107" y="191"/>
                    </a:lnTo>
                    <a:lnTo>
                      <a:pt x="1107" y="191"/>
                    </a:lnTo>
                    <a:lnTo>
                      <a:pt x="1109" y="184"/>
                    </a:lnTo>
                    <a:lnTo>
                      <a:pt x="1112" y="179"/>
                    </a:lnTo>
                    <a:lnTo>
                      <a:pt x="1118" y="176"/>
                    </a:lnTo>
                    <a:lnTo>
                      <a:pt x="1123" y="174"/>
                    </a:lnTo>
                    <a:lnTo>
                      <a:pt x="1123" y="174"/>
                    </a:lnTo>
                    <a:close/>
                    <a:moveTo>
                      <a:pt x="1065" y="174"/>
                    </a:moveTo>
                    <a:lnTo>
                      <a:pt x="1065" y="174"/>
                    </a:lnTo>
                    <a:lnTo>
                      <a:pt x="1065" y="174"/>
                    </a:lnTo>
                    <a:lnTo>
                      <a:pt x="1070" y="176"/>
                    </a:lnTo>
                    <a:lnTo>
                      <a:pt x="1075" y="179"/>
                    </a:lnTo>
                    <a:lnTo>
                      <a:pt x="1078" y="184"/>
                    </a:lnTo>
                    <a:lnTo>
                      <a:pt x="1080" y="191"/>
                    </a:lnTo>
                    <a:lnTo>
                      <a:pt x="1080" y="191"/>
                    </a:lnTo>
                    <a:lnTo>
                      <a:pt x="1078" y="196"/>
                    </a:lnTo>
                    <a:lnTo>
                      <a:pt x="1075" y="201"/>
                    </a:lnTo>
                    <a:lnTo>
                      <a:pt x="1070" y="205"/>
                    </a:lnTo>
                    <a:lnTo>
                      <a:pt x="1065" y="206"/>
                    </a:lnTo>
                    <a:lnTo>
                      <a:pt x="1065" y="206"/>
                    </a:lnTo>
                    <a:lnTo>
                      <a:pt x="1058" y="205"/>
                    </a:lnTo>
                    <a:lnTo>
                      <a:pt x="1053" y="201"/>
                    </a:lnTo>
                    <a:lnTo>
                      <a:pt x="1051" y="196"/>
                    </a:lnTo>
                    <a:lnTo>
                      <a:pt x="1049" y="191"/>
                    </a:lnTo>
                    <a:lnTo>
                      <a:pt x="1049" y="191"/>
                    </a:lnTo>
                    <a:lnTo>
                      <a:pt x="1051" y="184"/>
                    </a:lnTo>
                    <a:lnTo>
                      <a:pt x="1053" y="179"/>
                    </a:lnTo>
                    <a:lnTo>
                      <a:pt x="1058" y="176"/>
                    </a:lnTo>
                    <a:lnTo>
                      <a:pt x="1065" y="174"/>
                    </a:lnTo>
                    <a:lnTo>
                      <a:pt x="1065" y="174"/>
                    </a:lnTo>
                    <a:close/>
                    <a:moveTo>
                      <a:pt x="1007" y="174"/>
                    </a:moveTo>
                    <a:lnTo>
                      <a:pt x="1007" y="174"/>
                    </a:lnTo>
                    <a:lnTo>
                      <a:pt x="1007" y="174"/>
                    </a:lnTo>
                    <a:lnTo>
                      <a:pt x="1012" y="176"/>
                    </a:lnTo>
                    <a:lnTo>
                      <a:pt x="1017" y="179"/>
                    </a:lnTo>
                    <a:lnTo>
                      <a:pt x="1020" y="184"/>
                    </a:lnTo>
                    <a:lnTo>
                      <a:pt x="1022" y="191"/>
                    </a:lnTo>
                    <a:lnTo>
                      <a:pt x="1022" y="191"/>
                    </a:lnTo>
                    <a:lnTo>
                      <a:pt x="1020" y="196"/>
                    </a:lnTo>
                    <a:lnTo>
                      <a:pt x="1017" y="201"/>
                    </a:lnTo>
                    <a:lnTo>
                      <a:pt x="1012" y="205"/>
                    </a:lnTo>
                    <a:lnTo>
                      <a:pt x="1007" y="206"/>
                    </a:lnTo>
                    <a:lnTo>
                      <a:pt x="1007" y="206"/>
                    </a:lnTo>
                    <a:lnTo>
                      <a:pt x="1000" y="205"/>
                    </a:lnTo>
                    <a:lnTo>
                      <a:pt x="995" y="201"/>
                    </a:lnTo>
                    <a:lnTo>
                      <a:pt x="992" y="196"/>
                    </a:lnTo>
                    <a:lnTo>
                      <a:pt x="992" y="191"/>
                    </a:lnTo>
                    <a:lnTo>
                      <a:pt x="992" y="191"/>
                    </a:lnTo>
                    <a:lnTo>
                      <a:pt x="992" y="184"/>
                    </a:lnTo>
                    <a:lnTo>
                      <a:pt x="995" y="179"/>
                    </a:lnTo>
                    <a:lnTo>
                      <a:pt x="1000" y="176"/>
                    </a:lnTo>
                    <a:lnTo>
                      <a:pt x="1007" y="174"/>
                    </a:lnTo>
                    <a:lnTo>
                      <a:pt x="1007" y="174"/>
                    </a:lnTo>
                    <a:close/>
                    <a:moveTo>
                      <a:pt x="947" y="174"/>
                    </a:moveTo>
                    <a:lnTo>
                      <a:pt x="947" y="174"/>
                    </a:lnTo>
                    <a:lnTo>
                      <a:pt x="947" y="174"/>
                    </a:lnTo>
                    <a:lnTo>
                      <a:pt x="954" y="176"/>
                    </a:lnTo>
                    <a:lnTo>
                      <a:pt x="959" y="179"/>
                    </a:lnTo>
                    <a:lnTo>
                      <a:pt x="963" y="184"/>
                    </a:lnTo>
                    <a:lnTo>
                      <a:pt x="963" y="191"/>
                    </a:lnTo>
                    <a:lnTo>
                      <a:pt x="963" y="191"/>
                    </a:lnTo>
                    <a:lnTo>
                      <a:pt x="963" y="196"/>
                    </a:lnTo>
                    <a:lnTo>
                      <a:pt x="959" y="201"/>
                    </a:lnTo>
                    <a:lnTo>
                      <a:pt x="954" y="205"/>
                    </a:lnTo>
                    <a:lnTo>
                      <a:pt x="947" y="206"/>
                    </a:lnTo>
                    <a:lnTo>
                      <a:pt x="947" y="206"/>
                    </a:lnTo>
                    <a:lnTo>
                      <a:pt x="942" y="205"/>
                    </a:lnTo>
                    <a:lnTo>
                      <a:pt x="937" y="201"/>
                    </a:lnTo>
                    <a:lnTo>
                      <a:pt x="934" y="196"/>
                    </a:lnTo>
                    <a:lnTo>
                      <a:pt x="932" y="191"/>
                    </a:lnTo>
                    <a:lnTo>
                      <a:pt x="932" y="191"/>
                    </a:lnTo>
                    <a:lnTo>
                      <a:pt x="934" y="184"/>
                    </a:lnTo>
                    <a:lnTo>
                      <a:pt x="937" y="179"/>
                    </a:lnTo>
                    <a:lnTo>
                      <a:pt x="942" y="176"/>
                    </a:lnTo>
                    <a:lnTo>
                      <a:pt x="947" y="174"/>
                    </a:lnTo>
                    <a:lnTo>
                      <a:pt x="947" y="174"/>
                    </a:lnTo>
                    <a:close/>
                    <a:moveTo>
                      <a:pt x="889" y="174"/>
                    </a:moveTo>
                    <a:lnTo>
                      <a:pt x="889" y="174"/>
                    </a:lnTo>
                    <a:lnTo>
                      <a:pt x="889" y="174"/>
                    </a:lnTo>
                    <a:lnTo>
                      <a:pt x="896" y="176"/>
                    </a:lnTo>
                    <a:lnTo>
                      <a:pt x="901" y="179"/>
                    </a:lnTo>
                    <a:lnTo>
                      <a:pt x="905" y="184"/>
                    </a:lnTo>
                    <a:lnTo>
                      <a:pt x="905" y="191"/>
                    </a:lnTo>
                    <a:lnTo>
                      <a:pt x="905" y="191"/>
                    </a:lnTo>
                    <a:lnTo>
                      <a:pt x="905" y="196"/>
                    </a:lnTo>
                    <a:lnTo>
                      <a:pt x="901" y="201"/>
                    </a:lnTo>
                    <a:lnTo>
                      <a:pt x="896" y="205"/>
                    </a:lnTo>
                    <a:lnTo>
                      <a:pt x="889" y="206"/>
                    </a:lnTo>
                    <a:lnTo>
                      <a:pt x="889" y="206"/>
                    </a:lnTo>
                    <a:lnTo>
                      <a:pt x="884" y="205"/>
                    </a:lnTo>
                    <a:lnTo>
                      <a:pt x="879" y="201"/>
                    </a:lnTo>
                    <a:lnTo>
                      <a:pt x="876" y="196"/>
                    </a:lnTo>
                    <a:lnTo>
                      <a:pt x="874" y="191"/>
                    </a:lnTo>
                    <a:lnTo>
                      <a:pt x="874" y="191"/>
                    </a:lnTo>
                    <a:lnTo>
                      <a:pt x="876" y="184"/>
                    </a:lnTo>
                    <a:lnTo>
                      <a:pt x="879" y="179"/>
                    </a:lnTo>
                    <a:lnTo>
                      <a:pt x="884" y="176"/>
                    </a:lnTo>
                    <a:lnTo>
                      <a:pt x="889" y="174"/>
                    </a:lnTo>
                    <a:lnTo>
                      <a:pt x="889" y="174"/>
                    </a:lnTo>
                    <a:close/>
                    <a:moveTo>
                      <a:pt x="831" y="174"/>
                    </a:moveTo>
                    <a:lnTo>
                      <a:pt x="831" y="174"/>
                    </a:lnTo>
                    <a:lnTo>
                      <a:pt x="831" y="174"/>
                    </a:lnTo>
                    <a:lnTo>
                      <a:pt x="837" y="176"/>
                    </a:lnTo>
                    <a:lnTo>
                      <a:pt x="842" y="179"/>
                    </a:lnTo>
                    <a:lnTo>
                      <a:pt x="845" y="184"/>
                    </a:lnTo>
                    <a:lnTo>
                      <a:pt x="847" y="191"/>
                    </a:lnTo>
                    <a:lnTo>
                      <a:pt x="847" y="191"/>
                    </a:lnTo>
                    <a:lnTo>
                      <a:pt x="845" y="196"/>
                    </a:lnTo>
                    <a:lnTo>
                      <a:pt x="842" y="201"/>
                    </a:lnTo>
                    <a:lnTo>
                      <a:pt x="837" y="205"/>
                    </a:lnTo>
                    <a:lnTo>
                      <a:pt x="831" y="206"/>
                    </a:lnTo>
                    <a:lnTo>
                      <a:pt x="831" y="206"/>
                    </a:lnTo>
                    <a:lnTo>
                      <a:pt x="825" y="205"/>
                    </a:lnTo>
                    <a:lnTo>
                      <a:pt x="821" y="201"/>
                    </a:lnTo>
                    <a:lnTo>
                      <a:pt x="818" y="196"/>
                    </a:lnTo>
                    <a:lnTo>
                      <a:pt x="816" y="191"/>
                    </a:lnTo>
                    <a:lnTo>
                      <a:pt x="816" y="191"/>
                    </a:lnTo>
                    <a:lnTo>
                      <a:pt x="818" y="184"/>
                    </a:lnTo>
                    <a:lnTo>
                      <a:pt x="821" y="179"/>
                    </a:lnTo>
                    <a:lnTo>
                      <a:pt x="825" y="176"/>
                    </a:lnTo>
                    <a:lnTo>
                      <a:pt x="831" y="174"/>
                    </a:lnTo>
                    <a:lnTo>
                      <a:pt x="831" y="174"/>
                    </a:lnTo>
                    <a:close/>
                    <a:moveTo>
                      <a:pt x="774" y="174"/>
                    </a:moveTo>
                    <a:lnTo>
                      <a:pt x="774" y="174"/>
                    </a:lnTo>
                    <a:lnTo>
                      <a:pt x="774" y="174"/>
                    </a:lnTo>
                    <a:lnTo>
                      <a:pt x="779" y="176"/>
                    </a:lnTo>
                    <a:lnTo>
                      <a:pt x="784" y="179"/>
                    </a:lnTo>
                    <a:lnTo>
                      <a:pt x="787" y="184"/>
                    </a:lnTo>
                    <a:lnTo>
                      <a:pt x="789" y="191"/>
                    </a:lnTo>
                    <a:lnTo>
                      <a:pt x="789" y="191"/>
                    </a:lnTo>
                    <a:lnTo>
                      <a:pt x="787" y="196"/>
                    </a:lnTo>
                    <a:lnTo>
                      <a:pt x="784" y="201"/>
                    </a:lnTo>
                    <a:lnTo>
                      <a:pt x="779" y="205"/>
                    </a:lnTo>
                    <a:lnTo>
                      <a:pt x="774" y="206"/>
                    </a:lnTo>
                    <a:lnTo>
                      <a:pt x="774" y="206"/>
                    </a:lnTo>
                    <a:lnTo>
                      <a:pt x="767" y="205"/>
                    </a:lnTo>
                    <a:lnTo>
                      <a:pt x="762" y="201"/>
                    </a:lnTo>
                    <a:lnTo>
                      <a:pt x="758" y="196"/>
                    </a:lnTo>
                    <a:lnTo>
                      <a:pt x="758" y="191"/>
                    </a:lnTo>
                    <a:lnTo>
                      <a:pt x="758" y="191"/>
                    </a:lnTo>
                    <a:lnTo>
                      <a:pt x="758" y="184"/>
                    </a:lnTo>
                    <a:lnTo>
                      <a:pt x="762" y="179"/>
                    </a:lnTo>
                    <a:lnTo>
                      <a:pt x="767" y="176"/>
                    </a:lnTo>
                    <a:lnTo>
                      <a:pt x="774" y="174"/>
                    </a:lnTo>
                    <a:lnTo>
                      <a:pt x="774" y="174"/>
                    </a:lnTo>
                    <a:close/>
                    <a:moveTo>
                      <a:pt x="714" y="174"/>
                    </a:moveTo>
                    <a:lnTo>
                      <a:pt x="714" y="174"/>
                    </a:lnTo>
                    <a:lnTo>
                      <a:pt x="714" y="174"/>
                    </a:lnTo>
                    <a:lnTo>
                      <a:pt x="721" y="176"/>
                    </a:lnTo>
                    <a:lnTo>
                      <a:pt x="726" y="179"/>
                    </a:lnTo>
                    <a:lnTo>
                      <a:pt x="729" y="184"/>
                    </a:lnTo>
                    <a:lnTo>
                      <a:pt x="731" y="191"/>
                    </a:lnTo>
                    <a:lnTo>
                      <a:pt x="731" y="191"/>
                    </a:lnTo>
                    <a:lnTo>
                      <a:pt x="729" y="196"/>
                    </a:lnTo>
                    <a:lnTo>
                      <a:pt x="726" y="201"/>
                    </a:lnTo>
                    <a:lnTo>
                      <a:pt x="721" y="205"/>
                    </a:lnTo>
                    <a:lnTo>
                      <a:pt x="714" y="206"/>
                    </a:lnTo>
                    <a:lnTo>
                      <a:pt x="714" y="206"/>
                    </a:lnTo>
                    <a:lnTo>
                      <a:pt x="709" y="205"/>
                    </a:lnTo>
                    <a:lnTo>
                      <a:pt x="704" y="201"/>
                    </a:lnTo>
                    <a:lnTo>
                      <a:pt x="700" y="196"/>
                    </a:lnTo>
                    <a:lnTo>
                      <a:pt x="699" y="191"/>
                    </a:lnTo>
                    <a:lnTo>
                      <a:pt x="699" y="191"/>
                    </a:lnTo>
                    <a:lnTo>
                      <a:pt x="700" y="184"/>
                    </a:lnTo>
                    <a:lnTo>
                      <a:pt x="704" y="179"/>
                    </a:lnTo>
                    <a:lnTo>
                      <a:pt x="709" y="176"/>
                    </a:lnTo>
                    <a:lnTo>
                      <a:pt x="714" y="174"/>
                    </a:lnTo>
                    <a:lnTo>
                      <a:pt x="714" y="174"/>
                    </a:lnTo>
                    <a:close/>
                    <a:moveTo>
                      <a:pt x="656" y="174"/>
                    </a:moveTo>
                    <a:lnTo>
                      <a:pt x="656" y="174"/>
                    </a:lnTo>
                    <a:lnTo>
                      <a:pt x="656" y="174"/>
                    </a:lnTo>
                    <a:lnTo>
                      <a:pt x="663" y="176"/>
                    </a:lnTo>
                    <a:lnTo>
                      <a:pt x="668" y="179"/>
                    </a:lnTo>
                    <a:lnTo>
                      <a:pt x="671" y="184"/>
                    </a:lnTo>
                    <a:lnTo>
                      <a:pt x="671" y="191"/>
                    </a:lnTo>
                    <a:lnTo>
                      <a:pt x="671" y="191"/>
                    </a:lnTo>
                    <a:lnTo>
                      <a:pt x="671" y="196"/>
                    </a:lnTo>
                    <a:lnTo>
                      <a:pt x="668" y="201"/>
                    </a:lnTo>
                    <a:lnTo>
                      <a:pt x="663" y="205"/>
                    </a:lnTo>
                    <a:lnTo>
                      <a:pt x="656" y="206"/>
                    </a:lnTo>
                    <a:lnTo>
                      <a:pt x="656" y="206"/>
                    </a:lnTo>
                    <a:lnTo>
                      <a:pt x="651" y="205"/>
                    </a:lnTo>
                    <a:lnTo>
                      <a:pt x="646" y="201"/>
                    </a:lnTo>
                    <a:lnTo>
                      <a:pt x="642" y="196"/>
                    </a:lnTo>
                    <a:lnTo>
                      <a:pt x="641" y="191"/>
                    </a:lnTo>
                    <a:lnTo>
                      <a:pt x="641" y="191"/>
                    </a:lnTo>
                    <a:lnTo>
                      <a:pt x="642" y="184"/>
                    </a:lnTo>
                    <a:lnTo>
                      <a:pt x="646" y="179"/>
                    </a:lnTo>
                    <a:lnTo>
                      <a:pt x="651" y="176"/>
                    </a:lnTo>
                    <a:lnTo>
                      <a:pt x="656" y="174"/>
                    </a:lnTo>
                    <a:lnTo>
                      <a:pt x="656" y="174"/>
                    </a:lnTo>
                    <a:close/>
                    <a:moveTo>
                      <a:pt x="598" y="174"/>
                    </a:moveTo>
                    <a:lnTo>
                      <a:pt x="598" y="174"/>
                    </a:lnTo>
                    <a:lnTo>
                      <a:pt x="598" y="174"/>
                    </a:lnTo>
                    <a:lnTo>
                      <a:pt x="605" y="176"/>
                    </a:lnTo>
                    <a:lnTo>
                      <a:pt x="608" y="179"/>
                    </a:lnTo>
                    <a:lnTo>
                      <a:pt x="612" y="184"/>
                    </a:lnTo>
                    <a:lnTo>
                      <a:pt x="613" y="191"/>
                    </a:lnTo>
                    <a:lnTo>
                      <a:pt x="613" y="191"/>
                    </a:lnTo>
                    <a:lnTo>
                      <a:pt x="612" y="196"/>
                    </a:lnTo>
                    <a:lnTo>
                      <a:pt x="608" y="201"/>
                    </a:lnTo>
                    <a:lnTo>
                      <a:pt x="605" y="205"/>
                    </a:lnTo>
                    <a:lnTo>
                      <a:pt x="598" y="206"/>
                    </a:lnTo>
                    <a:lnTo>
                      <a:pt x="598" y="206"/>
                    </a:lnTo>
                    <a:lnTo>
                      <a:pt x="591" y="205"/>
                    </a:lnTo>
                    <a:lnTo>
                      <a:pt x="588" y="201"/>
                    </a:lnTo>
                    <a:lnTo>
                      <a:pt x="585" y="196"/>
                    </a:lnTo>
                    <a:lnTo>
                      <a:pt x="583" y="191"/>
                    </a:lnTo>
                    <a:lnTo>
                      <a:pt x="583" y="191"/>
                    </a:lnTo>
                    <a:lnTo>
                      <a:pt x="585" y="184"/>
                    </a:lnTo>
                    <a:lnTo>
                      <a:pt x="588" y="179"/>
                    </a:lnTo>
                    <a:lnTo>
                      <a:pt x="591" y="176"/>
                    </a:lnTo>
                    <a:lnTo>
                      <a:pt x="598" y="174"/>
                    </a:lnTo>
                    <a:lnTo>
                      <a:pt x="598" y="174"/>
                    </a:lnTo>
                    <a:close/>
                    <a:moveTo>
                      <a:pt x="540" y="174"/>
                    </a:moveTo>
                    <a:lnTo>
                      <a:pt x="540" y="174"/>
                    </a:lnTo>
                    <a:lnTo>
                      <a:pt x="540" y="174"/>
                    </a:lnTo>
                    <a:lnTo>
                      <a:pt x="545" y="176"/>
                    </a:lnTo>
                    <a:lnTo>
                      <a:pt x="550" y="179"/>
                    </a:lnTo>
                    <a:lnTo>
                      <a:pt x="554" y="184"/>
                    </a:lnTo>
                    <a:lnTo>
                      <a:pt x="556" y="191"/>
                    </a:lnTo>
                    <a:lnTo>
                      <a:pt x="556" y="191"/>
                    </a:lnTo>
                    <a:lnTo>
                      <a:pt x="554" y="196"/>
                    </a:lnTo>
                    <a:lnTo>
                      <a:pt x="550" y="201"/>
                    </a:lnTo>
                    <a:lnTo>
                      <a:pt x="545" y="205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3" y="205"/>
                    </a:lnTo>
                    <a:lnTo>
                      <a:pt x="528" y="201"/>
                    </a:lnTo>
                    <a:lnTo>
                      <a:pt x="525" y="196"/>
                    </a:lnTo>
                    <a:lnTo>
                      <a:pt x="525" y="191"/>
                    </a:lnTo>
                    <a:lnTo>
                      <a:pt x="525" y="191"/>
                    </a:lnTo>
                    <a:lnTo>
                      <a:pt x="525" y="184"/>
                    </a:lnTo>
                    <a:lnTo>
                      <a:pt x="528" y="179"/>
                    </a:lnTo>
                    <a:lnTo>
                      <a:pt x="533" y="176"/>
                    </a:lnTo>
                    <a:lnTo>
                      <a:pt x="540" y="174"/>
                    </a:lnTo>
                    <a:lnTo>
                      <a:pt x="540" y="174"/>
                    </a:lnTo>
                    <a:close/>
                    <a:moveTo>
                      <a:pt x="1065" y="131"/>
                    </a:moveTo>
                    <a:lnTo>
                      <a:pt x="1065" y="131"/>
                    </a:lnTo>
                    <a:lnTo>
                      <a:pt x="1065" y="131"/>
                    </a:lnTo>
                    <a:lnTo>
                      <a:pt x="1070" y="133"/>
                    </a:lnTo>
                    <a:lnTo>
                      <a:pt x="1075" y="136"/>
                    </a:lnTo>
                    <a:lnTo>
                      <a:pt x="1078" y="142"/>
                    </a:lnTo>
                    <a:lnTo>
                      <a:pt x="1080" y="147"/>
                    </a:lnTo>
                    <a:lnTo>
                      <a:pt x="1080" y="147"/>
                    </a:lnTo>
                    <a:lnTo>
                      <a:pt x="1078" y="153"/>
                    </a:lnTo>
                    <a:lnTo>
                      <a:pt x="1075" y="159"/>
                    </a:lnTo>
                    <a:lnTo>
                      <a:pt x="1070" y="162"/>
                    </a:lnTo>
                    <a:lnTo>
                      <a:pt x="1065" y="164"/>
                    </a:lnTo>
                    <a:lnTo>
                      <a:pt x="1065" y="164"/>
                    </a:lnTo>
                    <a:lnTo>
                      <a:pt x="1058" y="162"/>
                    </a:lnTo>
                    <a:lnTo>
                      <a:pt x="1053" y="159"/>
                    </a:lnTo>
                    <a:lnTo>
                      <a:pt x="1051" y="153"/>
                    </a:lnTo>
                    <a:lnTo>
                      <a:pt x="1049" y="147"/>
                    </a:lnTo>
                    <a:lnTo>
                      <a:pt x="1049" y="147"/>
                    </a:lnTo>
                    <a:lnTo>
                      <a:pt x="1051" y="142"/>
                    </a:lnTo>
                    <a:lnTo>
                      <a:pt x="1053" y="136"/>
                    </a:lnTo>
                    <a:lnTo>
                      <a:pt x="1058" y="133"/>
                    </a:lnTo>
                    <a:lnTo>
                      <a:pt x="1065" y="131"/>
                    </a:lnTo>
                    <a:lnTo>
                      <a:pt x="1065" y="131"/>
                    </a:lnTo>
                    <a:close/>
                    <a:moveTo>
                      <a:pt x="1007" y="131"/>
                    </a:moveTo>
                    <a:lnTo>
                      <a:pt x="1007" y="131"/>
                    </a:lnTo>
                    <a:lnTo>
                      <a:pt x="1007" y="131"/>
                    </a:lnTo>
                    <a:lnTo>
                      <a:pt x="1012" y="133"/>
                    </a:lnTo>
                    <a:lnTo>
                      <a:pt x="1017" y="136"/>
                    </a:lnTo>
                    <a:lnTo>
                      <a:pt x="1020" y="142"/>
                    </a:lnTo>
                    <a:lnTo>
                      <a:pt x="1022" y="147"/>
                    </a:lnTo>
                    <a:lnTo>
                      <a:pt x="1022" y="147"/>
                    </a:lnTo>
                    <a:lnTo>
                      <a:pt x="1020" y="153"/>
                    </a:lnTo>
                    <a:lnTo>
                      <a:pt x="1017" y="159"/>
                    </a:lnTo>
                    <a:lnTo>
                      <a:pt x="1012" y="162"/>
                    </a:lnTo>
                    <a:lnTo>
                      <a:pt x="1007" y="164"/>
                    </a:lnTo>
                    <a:lnTo>
                      <a:pt x="1007" y="164"/>
                    </a:lnTo>
                    <a:lnTo>
                      <a:pt x="1000" y="162"/>
                    </a:lnTo>
                    <a:lnTo>
                      <a:pt x="995" y="159"/>
                    </a:lnTo>
                    <a:lnTo>
                      <a:pt x="992" y="153"/>
                    </a:lnTo>
                    <a:lnTo>
                      <a:pt x="992" y="147"/>
                    </a:lnTo>
                    <a:lnTo>
                      <a:pt x="992" y="147"/>
                    </a:lnTo>
                    <a:lnTo>
                      <a:pt x="992" y="142"/>
                    </a:lnTo>
                    <a:lnTo>
                      <a:pt x="995" y="136"/>
                    </a:lnTo>
                    <a:lnTo>
                      <a:pt x="1000" y="133"/>
                    </a:lnTo>
                    <a:lnTo>
                      <a:pt x="1007" y="131"/>
                    </a:lnTo>
                    <a:lnTo>
                      <a:pt x="1007" y="131"/>
                    </a:lnTo>
                    <a:close/>
                    <a:moveTo>
                      <a:pt x="947" y="131"/>
                    </a:moveTo>
                    <a:lnTo>
                      <a:pt x="947" y="131"/>
                    </a:lnTo>
                    <a:lnTo>
                      <a:pt x="947" y="131"/>
                    </a:lnTo>
                    <a:lnTo>
                      <a:pt x="954" y="133"/>
                    </a:lnTo>
                    <a:lnTo>
                      <a:pt x="959" y="136"/>
                    </a:lnTo>
                    <a:lnTo>
                      <a:pt x="963" y="142"/>
                    </a:lnTo>
                    <a:lnTo>
                      <a:pt x="963" y="147"/>
                    </a:lnTo>
                    <a:lnTo>
                      <a:pt x="963" y="147"/>
                    </a:lnTo>
                    <a:lnTo>
                      <a:pt x="963" y="153"/>
                    </a:lnTo>
                    <a:lnTo>
                      <a:pt x="959" y="159"/>
                    </a:lnTo>
                    <a:lnTo>
                      <a:pt x="954" y="162"/>
                    </a:lnTo>
                    <a:lnTo>
                      <a:pt x="947" y="164"/>
                    </a:lnTo>
                    <a:lnTo>
                      <a:pt x="947" y="164"/>
                    </a:lnTo>
                    <a:lnTo>
                      <a:pt x="942" y="162"/>
                    </a:lnTo>
                    <a:lnTo>
                      <a:pt x="937" y="159"/>
                    </a:lnTo>
                    <a:lnTo>
                      <a:pt x="934" y="153"/>
                    </a:lnTo>
                    <a:lnTo>
                      <a:pt x="932" y="147"/>
                    </a:lnTo>
                    <a:lnTo>
                      <a:pt x="932" y="147"/>
                    </a:lnTo>
                    <a:lnTo>
                      <a:pt x="934" y="142"/>
                    </a:lnTo>
                    <a:lnTo>
                      <a:pt x="937" y="136"/>
                    </a:lnTo>
                    <a:lnTo>
                      <a:pt x="942" y="133"/>
                    </a:lnTo>
                    <a:lnTo>
                      <a:pt x="947" y="131"/>
                    </a:lnTo>
                    <a:lnTo>
                      <a:pt x="947" y="131"/>
                    </a:lnTo>
                    <a:close/>
                    <a:moveTo>
                      <a:pt x="889" y="131"/>
                    </a:moveTo>
                    <a:lnTo>
                      <a:pt x="889" y="131"/>
                    </a:lnTo>
                    <a:lnTo>
                      <a:pt x="889" y="131"/>
                    </a:lnTo>
                    <a:lnTo>
                      <a:pt x="896" y="133"/>
                    </a:lnTo>
                    <a:lnTo>
                      <a:pt x="901" y="136"/>
                    </a:lnTo>
                    <a:lnTo>
                      <a:pt x="905" y="142"/>
                    </a:lnTo>
                    <a:lnTo>
                      <a:pt x="905" y="147"/>
                    </a:lnTo>
                    <a:lnTo>
                      <a:pt x="905" y="147"/>
                    </a:lnTo>
                    <a:lnTo>
                      <a:pt x="905" y="153"/>
                    </a:lnTo>
                    <a:lnTo>
                      <a:pt x="901" y="159"/>
                    </a:lnTo>
                    <a:lnTo>
                      <a:pt x="896" y="162"/>
                    </a:lnTo>
                    <a:lnTo>
                      <a:pt x="889" y="164"/>
                    </a:lnTo>
                    <a:lnTo>
                      <a:pt x="889" y="164"/>
                    </a:lnTo>
                    <a:lnTo>
                      <a:pt x="884" y="162"/>
                    </a:lnTo>
                    <a:lnTo>
                      <a:pt x="879" y="159"/>
                    </a:lnTo>
                    <a:lnTo>
                      <a:pt x="876" y="153"/>
                    </a:lnTo>
                    <a:lnTo>
                      <a:pt x="874" y="147"/>
                    </a:lnTo>
                    <a:lnTo>
                      <a:pt x="874" y="147"/>
                    </a:lnTo>
                    <a:lnTo>
                      <a:pt x="876" y="142"/>
                    </a:lnTo>
                    <a:lnTo>
                      <a:pt x="879" y="136"/>
                    </a:lnTo>
                    <a:lnTo>
                      <a:pt x="884" y="133"/>
                    </a:lnTo>
                    <a:lnTo>
                      <a:pt x="889" y="131"/>
                    </a:lnTo>
                    <a:lnTo>
                      <a:pt x="889" y="131"/>
                    </a:lnTo>
                    <a:close/>
                    <a:moveTo>
                      <a:pt x="831" y="131"/>
                    </a:moveTo>
                    <a:lnTo>
                      <a:pt x="831" y="131"/>
                    </a:lnTo>
                    <a:lnTo>
                      <a:pt x="831" y="131"/>
                    </a:lnTo>
                    <a:lnTo>
                      <a:pt x="837" y="133"/>
                    </a:lnTo>
                    <a:lnTo>
                      <a:pt x="842" y="136"/>
                    </a:lnTo>
                    <a:lnTo>
                      <a:pt x="845" y="142"/>
                    </a:lnTo>
                    <a:lnTo>
                      <a:pt x="847" y="147"/>
                    </a:lnTo>
                    <a:lnTo>
                      <a:pt x="847" y="147"/>
                    </a:lnTo>
                    <a:lnTo>
                      <a:pt x="845" y="153"/>
                    </a:lnTo>
                    <a:lnTo>
                      <a:pt x="842" y="159"/>
                    </a:lnTo>
                    <a:lnTo>
                      <a:pt x="837" y="162"/>
                    </a:lnTo>
                    <a:lnTo>
                      <a:pt x="831" y="164"/>
                    </a:lnTo>
                    <a:lnTo>
                      <a:pt x="831" y="164"/>
                    </a:lnTo>
                    <a:lnTo>
                      <a:pt x="825" y="162"/>
                    </a:lnTo>
                    <a:lnTo>
                      <a:pt x="821" y="159"/>
                    </a:lnTo>
                    <a:lnTo>
                      <a:pt x="818" y="153"/>
                    </a:lnTo>
                    <a:lnTo>
                      <a:pt x="816" y="147"/>
                    </a:lnTo>
                    <a:lnTo>
                      <a:pt x="816" y="147"/>
                    </a:lnTo>
                    <a:lnTo>
                      <a:pt x="818" y="142"/>
                    </a:lnTo>
                    <a:lnTo>
                      <a:pt x="821" y="136"/>
                    </a:lnTo>
                    <a:lnTo>
                      <a:pt x="825" y="133"/>
                    </a:lnTo>
                    <a:lnTo>
                      <a:pt x="831" y="131"/>
                    </a:lnTo>
                    <a:lnTo>
                      <a:pt x="831" y="131"/>
                    </a:lnTo>
                    <a:close/>
                    <a:moveTo>
                      <a:pt x="774" y="131"/>
                    </a:moveTo>
                    <a:lnTo>
                      <a:pt x="774" y="131"/>
                    </a:lnTo>
                    <a:lnTo>
                      <a:pt x="774" y="131"/>
                    </a:lnTo>
                    <a:lnTo>
                      <a:pt x="779" y="133"/>
                    </a:lnTo>
                    <a:lnTo>
                      <a:pt x="784" y="136"/>
                    </a:lnTo>
                    <a:lnTo>
                      <a:pt x="787" y="142"/>
                    </a:lnTo>
                    <a:lnTo>
                      <a:pt x="789" y="147"/>
                    </a:lnTo>
                    <a:lnTo>
                      <a:pt x="789" y="147"/>
                    </a:lnTo>
                    <a:lnTo>
                      <a:pt x="787" y="153"/>
                    </a:lnTo>
                    <a:lnTo>
                      <a:pt x="784" y="159"/>
                    </a:lnTo>
                    <a:lnTo>
                      <a:pt x="779" y="162"/>
                    </a:lnTo>
                    <a:lnTo>
                      <a:pt x="774" y="164"/>
                    </a:lnTo>
                    <a:lnTo>
                      <a:pt x="774" y="164"/>
                    </a:lnTo>
                    <a:lnTo>
                      <a:pt x="767" y="162"/>
                    </a:lnTo>
                    <a:lnTo>
                      <a:pt x="762" y="159"/>
                    </a:lnTo>
                    <a:lnTo>
                      <a:pt x="758" y="153"/>
                    </a:lnTo>
                    <a:lnTo>
                      <a:pt x="758" y="147"/>
                    </a:lnTo>
                    <a:lnTo>
                      <a:pt x="758" y="147"/>
                    </a:lnTo>
                    <a:lnTo>
                      <a:pt x="758" y="142"/>
                    </a:lnTo>
                    <a:lnTo>
                      <a:pt x="762" y="136"/>
                    </a:lnTo>
                    <a:lnTo>
                      <a:pt x="767" y="133"/>
                    </a:lnTo>
                    <a:lnTo>
                      <a:pt x="774" y="131"/>
                    </a:lnTo>
                    <a:lnTo>
                      <a:pt x="774" y="131"/>
                    </a:lnTo>
                    <a:close/>
                    <a:moveTo>
                      <a:pt x="714" y="131"/>
                    </a:moveTo>
                    <a:lnTo>
                      <a:pt x="714" y="131"/>
                    </a:lnTo>
                    <a:lnTo>
                      <a:pt x="714" y="131"/>
                    </a:lnTo>
                    <a:lnTo>
                      <a:pt x="721" y="133"/>
                    </a:lnTo>
                    <a:lnTo>
                      <a:pt x="726" y="136"/>
                    </a:lnTo>
                    <a:lnTo>
                      <a:pt x="729" y="142"/>
                    </a:lnTo>
                    <a:lnTo>
                      <a:pt x="731" y="147"/>
                    </a:lnTo>
                    <a:lnTo>
                      <a:pt x="731" y="147"/>
                    </a:lnTo>
                    <a:lnTo>
                      <a:pt x="729" y="153"/>
                    </a:lnTo>
                    <a:lnTo>
                      <a:pt x="726" y="159"/>
                    </a:lnTo>
                    <a:lnTo>
                      <a:pt x="721" y="162"/>
                    </a:lnTo>
                    <a:lnTo>
                      <a:pt x="714" y="164"/>
                    </a:lnTo>
                    <a:lnTo>
                      <a:pt x="714" y="164"/>
                    </a:lnTo>
                    <a:lnTo>
                      <a:pt x="709" y="162"/>
                    </a:lnTo>
                    <a:lnTo>
                      <a:pt x="704" y="159"/>
                    </a:lnTo>
                    <a:lnTo>
                      <a:pt x="700" y="153"/>
                    </a:lnTo>
                    <a:lnTo>
                      <a:pt x="699" y="147"/>
                    </a:lnTo>
                    <a:lnTo>
                      <a:pt x="699" y="147"/>
                    </a:lnTo>
                    <a:lnTo>
                      <a:pt x="700" y="142"/>
                    </a:lnTo>
                    <a:lnTo>
                      <a:pt x="704" y="136"/>
                    </a:lnTo>
                    <a:lnTo>
                      <a:pt x="709" y="133"/>
                    </a:lnTo>
                    <a:lnTo>
                      <a:pt x="714" y="131"/>
                    </a:lnTo>
                    <a:lnTo>
                      <a:pt x="714" y="131"/>
                    </a:lnTo>
                    <a:close/>
                    <a:moveTo>
                      <a:pt x="656" y="131"/>
                    </a:moveTo>
                    <a:lnTo>
                      <a:pt x="656" y="131"/>
                    </a:lnTo>
                    <a:lnTo>
                      <a:pt x="656" y="131"/>
                    </a:lnTo>
                    <a:lnTo>
                      <a:pt x="663" y="133"/>
                    </a:lnTo>
                    <a:lnTo>
                      <a:pt x="668" y="136"/>
                    </a:lnTo>
                    <a:lnTo>
                      <a:pt x="671" y="142"/>
                    </a:lnTo>
                    <a:lnTo>
                      <a:pt x="671" y="147"/>
                    </a:lnTo>
                    <a:lnTo>
                      <a:pt x="671" y="147"/>
                    </a:lnTo>
                    <a:lnTo>
                      <a:pt x="671" y="153"/>
                    </a:lnTo>
                    <a:lnTo>
                      <a:pt x="668" y="159"/>
                    </a:lnTo>
                    <a:lnTo>
                      <a:pt x="663" y="162"/>
                    </a:lnTo>
                    <a:lnTo>
                      <a:pt x="656" y="164"/>
                    </a:lnTo>
                    <a:lnTo>
                      <a:pt x="656" y="164"/>
                    </a:lnTo>
                    <a:lnTo>
                      <a:pt x="651" y="162"/>
                    </a:lnTo>
                    <a:lnTo>
                      <a:pt x="646" y="159"/>
                    </a:lnTo>
                    <a:lnTo>
                      <a:pt x="642" y="153"/>
                    </a:lnTo>
                    <a:lnTo>
                      <a:pt x="641" y="147"/>
                    </a:lnTo>
                    <a:lnTo>
                      <a:pt x="641" y="147"/>
                    </a:lnTo>
                    <a:lnTo>
                      <a:pt x="642" y="142"/>
                    </a:lnTo>
                    <a:lnTo>
                      <a:pt x="646" y="136"/>
                    </a:lnTo>
                    <a:lnTo>
                      <a:pt x="651" y="133"/>
                    </a:lnTo>
                    <a:lnTo>
                      <a:pt x="656" y="131"/>
                    </a:lnTo>
                    <a:lnTo>
                      <a:pt x="656" y="131"/>
                    </a:lnTo>
                    <a:close/>
                    <a:moveTo>
                      <a:pt x="598" y="131"/>
                    </a:moveTo>
                    <a:lnTo>
                      <a:pt x="598" y="131"/>
                    </a:lnTo>
                    <a:lnTo>
                      <a:pt x="598" y="131"/>
                    </a:lnTo>
                    <a:lnTo>
                      <a:pt x="605" y="133"/>
                    </a:lnTo>
                    <a:lnTo>
                      <a:pt x="608" y="136"/>
                    </a:lnTo>
                    <a:lnTo>
                      <a:pt x="612" y="142"/>
                    </a:lnTo>
                    <a:lnTo>
                      <a:pt x="613" y="147"/>
                    </a:lnTo>
                    <a:lnTo>
                      <a:pt x="613" y="147"/>
                    </a:lnTo>
                    <a:lnTo>
                      <a:pt x="612" y="153"/>
                    </a:lnTo>
                    <a:lnTo>
                      <a:pt x="608" y="159"/>
                    </a:lnTo>
                    <a:lnTo>
                      <a:pt x="605" y="162"/>
                    </a:lnTo>
                    <a:lnTo>
                      <a:pt x="598" y="164"/>
                    </a:lnTo>
                    <a:lnTo>
                      <a:pt x="598" y="164"/>
                    </a:lnTo>
                    <a:lnTo>
                      <a:pt x="591" y="162"/>
                    </a:lnTo>
                    <a:lnTo>
                      <a:pt x="588" y="159"/>
                    </a:lnTo>
                    <a:lnTo>
                      <a:pt x="585" y="153"/>
                    </a:lnTo>
                    <a:lnTo>
                      <a:pt x="583" y="147"/>
                    </a:lnTo>
                    <a:lnTo>
                      <a:pt x="583" y="147"/>
                    </a:lnTo>
                    <a:lnTo>
                      <a:pt x="585" y="142"/>
                    </a:lnTo>
                    <a:lnTo>
                      <a:pt x="588" y="136"/>
                    </a:lnTo>
                    <a:lnTo>
                      <a:pt x="591" y="133"/>
                    </a:lnTo>
                    <a:lnTo>
                      <a:pt x="598" y="131"/>
                    </a:lnTo>
                    <a:lnTo>
                      <a:pt x="598" y="131"/>
                    </a:lnTo>
                    <a:close/>
                    <a:moveTo>
                      <a:pt x="540" y="131"/>
                    </a:moveTo>
                    <a:lnTo>
                      <a:pt x="540" y="131"/>
                    </a:lnTo>
                    <a:lnTo>
                      <a:pt x="540" y="131"/>
                    </a:lnTo>
                    <a:lnTo>
                      <a:pt x="545" y="133"/>
                    </a:lnTo>
                    <a:lnTo>
                      <a:pt x="550" y="136"/>
                    </a:lnTo>
                    <a:lnTo>
                      <a:pt x="554" y="142"/>
                    </a:lnTo>
                    <a:lnTo>
                      <a:pt x="556" y="147"/>
                    </a:lnTo>
                    <a:lnTo>
                      <a:pt x="556" y="147"/>
                    </a:lnTo>
                    <a:lnTo>
                      <a:pt x="554" y="153"/>
                    </a:lnTo>
                    <a:lnTo>
                      <a:pt x="550" y="159"/>
                    </a:lnTo>
                    <a:lnTo>
                      <a:pt x="545" y="162"/>
                    </a:lnTo>
                    <a:lnTo>
                      <a:pt x="540" y="164"/>
                    </a:lnTo>
                    <a:lnTo>
                      <a:pt x="540" y="164"/>
                    </a:lnTo>
                    <a:lnTo>
                      <a:pt x="533" y="162"/>
                    </a:lnTo>
                    <a:lnTo>
                      <a:pt x="528" y="159"/>
                    </a:lnTo>
                    <a:lnTo>
                      <a:pt x="525" y="153"/>
                    </a:lnTo>
                    <a:lnTo>
                      <a:pt x="525" y="147"/>
                    </a:lnTo>
                    <a:lnTo>
                      <a:pt x="525" y="147"/>
                    </a:lnTo>
                    <a:lnTo>
                      <a:pt x="525" y="142"/>
                    </a:lnTo>
                    <a:lnTo>
                      <a:pt x="528" y="136"/>
                    </a:lnTo>
                    <a:lnTo>
                      <a:pt x="533" y="133"/>
                    </a:lnTo>
                    <a:lnTo>
                      <a:pt x="540" y="131"/>
                    </a:lnTo>
                    <a:lnTo>
                      <a:pt x="540" y="131"/>
                    </a:lnTo>
                    <a:close/>
                    <a:moveTo>
                      <a:pt x="1007" y="87"/>
                    </a:moveTo>
                    <a:lnTo>
                      <a:pt x="1007" y="87"/>
                    </a:lnTo>
                    <a:lnTo>
                      <a:pt x="1007" y="87"/>
                    </a:lnTo>
                    <a:lnTo>
                      <a:pt x="1012" y="89"/>
                    </a:lnTo>
                    <a:lnTo>
                      <a:pt x="1017" y="92"/>
                    </a:lnTo>
                    <a:lnTo>
                      <a:pt x="1020" y="97"/>
                    </a:lnTo>
                    <a:lnTo>
                      <a:pt x="1022" y="104"/>
                    </a:lnTo>
                    <a:lnTo>
                      <a:pt x="1022" y="104"/>
                    </a:lnTo>
                    <a:lnTo>
                      <a:pt x="1020" y="109"/>
                    </a:lnTo>
                    <a:lnTo>
                      <a:pt x="1017" y="116"/>
                    </a:lnTo>
                    <a:lnTo>
                      <a:pt x="1012" y="119"/>
                    </a:lnTo>
                    <a:lnTo>
                      <a:pt x="1007" y="119"/>
                    </a:lnTo>
                    <a:lnTo>
                      <a:pt x="1007" y="119"/>
                    </a:lnTo>
                    <a:lnTo>
                      <a:pt x="1000" y="119"/>
                    </a:lnTo>
                    <a:lnTo>
                      <a:pt x="995" y="116"/>
                    </a:lnTo>
                    <a:lnTo>
                      <a:pt x="992" y="109"/>
                    </a:lnTo>
                    <a:lnTo>
                      <a:pt x="992" y="104"/>
                    </a:lnTo>
                    <a:lnTo>
                      <a:pt x="992" y="104"/>
                    </a:lnTo>
                    <a:lnTo>
                      <a:pt x="992" y="97"/>
                    </a:lnTo>
                    <a:lnTo>
                      <a:pt x="995" y="92"/>
                    </a:lnTo>
                    <a:lnTo>
                      <a:pt x="1000" y="89"/>
                    </a:lnTo>
                    <a:lnTo>
                      <a:pt x="1007" y="87"/>
                    </a:lnTo>
                    <a:lnTo>
                      <a:pt x="1007" y="87"/>
                    </a:lnTo>
                    <a:close/>
                    <a:moveTo>
                      <a:pt x="947" y="87"/>
                    </a:moveTo>
                    <a:lnTo>
                      <a:pt x="947" y="87"/>
                    </a:lnTo>
                    <a:lnTo>
                      <a:pt x="947" y="87"/>
                    </a:lnTo>
                    <a:lnTo>
                      <a:pt x="954" y="89"/>
                    </a:lnTo>
                    <a:lnTo>
                      <a:pt x="959" y="92"/>
                    </a:lnTo>
                    <a:lnTo>
                      <a:pt x="963" y="97"/>
                    </a:lnTo>
                    <a:lnTo>
                      <a:pt x="963" y="104"/>
                    </a:lnTo>
                    <a:lnTo>
                      <a:pt x="963" y="104"/>
                    </a:lnTo>
                    <a:lnTo>
                      <a:pt x="963" y="109"/>
                    </a:lnTo>
                    <a:lnTo>
                      <a:pt x="959" y="116"/>
                    </a:lnTo>
                    <a:lnTo>
                      <a:pt x="954" y="119"/>
                    </a:lnTo>
                    <a:lnTo>
                      <a:pt x="947" y="119"/>
                    </a:lnTo>
                    <a:lnTo>
                      <a:pt x="947" y="119"/>
                    </a:lnTo>
                    <a:lnTo>
                      <a:pt x="942" y="119"/>
                    </a:lnTo>
                    <a:lnTo>
                      <a:pt x="937" y="116"/>
                    </a:lnTo>
                    <a:lnTo>
                      <a:pt x="934" y="109"/>
                    </a:lnTo>
                    <a:lnTo>
                      <a:pt x="932" y="104"/>
                    </a:lnTo>
                    <a:lnTo>
                      <a:pt x="932" y="104"/>
                    </a:lnTo>
                    <a:lnTo>
                      <a:pt x="934" y="97"/>
                    </a:lnTo>
                    <a:lnTo>
                      <a:pt x="937" y="92"/>
                    </a:lnTo>
                    <a:lnTo>
                      <a:pt x="942" y="89"/>
                    </a:lnTo>
                    <a:lnTo>
                      <a:pt x="947" y="87"/>
                    </a:lnTo>
                    <a:lnTo>
                      <a:pt x="947" y="87"/>
                    </a:lnTo>
                    <a:close/>
                    <a:moveTo>
                      <a:pt x="889" y="87"/>
                    </a:moveTo>
                    <a:lnTo>
                      <a:pt x="889" y="87"/>
                    </a:lnTo>
                    <a:lnTo>
                      <a:pt x="889" y="87"/>
                    </a:lnTo>
                    <a:lnTo>
                      <a:pt x="896" y="89"/>
                    </a:lnTo>
                    <a:lnTo>
                      <a:pt x="901" y="92"/>
                    </a:lnTo>
                    <a:lnTo>
                      <a:pt x="905" y="97"/>
                    </a:lnTo>
                    <a:lnTo>
                      <a:pt x="905" y="104"/>
                    </a:lnTo>
                    <a:lnTo>
                      <a:pt x="905" y="104"/>
                    </a:lnTo>
                    <a:lnTo>
                      <a:pt x="905" y="109"/>
                    </a:lnTo>
                    <a:lnTo>
                      <a:pt x="901" y="116"/>
                    </a:lnTo>
                    <a:lnTo>
                      <a:pt x="896" y="119"/>
                    </a:lnTo>
                    <a:lnTo>
                      <a:pt x="889" y="119"/>
                    </a:lnTo>
                    <a:lnTo>
                      <a:pt x="889" y="119"/>
                    </a:lnTo>
                    <a:lnTo>
                      <a:pt x="884" y="119"/>
                    </a:lnTo>
                    <a:lnTo>
                      <a:pt x="879" y="116"/>
                    </a:lnTo>
                    <a:lnTo>
                      <a:pt x="876" y="109"/>
                    </a:lnTo>
                    <a:lnTo>
                      <a:pt x="874" y="104"/>
                    </a:lnTo>
                    <a:lnTo>
                      <a:pt x="874" y="104"/>
                    </a:lnTo>
                    <a:lnTo>
                      <a:pt x="876" y="97"/>
                    </a:lnTo>
                    <a:lnTo>
                      <a:pt x="879" y="92"/>
                    </a:lnTo>
                    <a:lnTo>
                      <a:pt x="884" y="89"/>
                    </a:lnTo>
                    <a:lnTo>
                      <a:pt x="889" y="87"/>
                    </a:lnTo>
                    <a:lnTo>
                      <a:pt x="889" y="87"/>
                    </a:lnTo>
                    <a:close/>
                    <a:moveTo>
                      <a:pt x="831" y="87"/>
                    </a:moveTo>
                    <a:lnTo>
                      <a:pt x="831" y="87"/>
                    </a:lnTo>
                    <a:lnTo>
                      <a:pt x="831" y="87"/>
                    </a:lnTo>
                    <a:lnTo>
                      <a:pt x="837" y="89"/>
                    </a:lnTo>
                    <a:lnTo>
                      <a:pt x="842" y="92"/>
                    </a:lnTo>
                    <a:lnTo>
                      <a:pt x="845" y="97"/>
                    </a:lnTo>
                    <a:lnTo>
                      <a:pt x="847" y="104"/>
                    </a:lnTo>
                    <a:lnTo>
                      <a:pt x="847" y="104"/>
                    </a:lnTo>
                    <a:lnTo>
                      <a:pt x="845" y="109"/>
                    </a:lnTo>
                    <a:lnTo>
                      <a:pt x="842" y="116"/>
                    </a:lnTo>
                    <a:lnTo>
                      <a:pt x="837" y="119"/>
                    </a:lnTo>
                    <a:lnTo>
                      <a:pt x="831" y="119"/>
                    </a:lnTo>
                    <a:lnTo>
                      <a:pt x="831" y="119"/>
                    </a:lnTo>
                    <a:lnTo>
                      <a:pt x="825" y="119"/>
                    </a:lnTo>
                    <a:lnTo>
                      <a:pt x="821" y="116"/>
                    </a:lnTo>
                    <a:lnTo>
                      <a:pt x="818" y="109"/>
                    </a:lnTo>
                    <a:lnTo>
                      <a:pt x="816" y="104"/>
                    </a:lnTo>
                    <a:lnTo>
                      <a:pt x="816" y="104"/>
                    </a:lnTo>
                    <a:lnTo>
                      <a:pt x="818" y="97"/>
                    </a:lnTo>
                    <a:lnTo>
                      <a:pt x="821" y="92"/>
                    </a:lnTo>
                    <a:lnTo>
                      <a:pt x="825" y="89"/>
                    </a:lnTo>
                    <a:lnTo>
                      <a:pt x="831" y="87"/>
                    </a:lnTo>
                    <a:lnTo>
                      <a:pt x="831" y="87"/>
                    </a:lnTo>
                    <a:close/>
                    <a:moveTo>
                      <a:pt x="774" y="87"/>
                    </a:moveTo>
                    <a:lnTo>
                      <a:pt x="774" y="87"/>
                    </a:lnTo>
                    <a:lnTo>
                      <a:pt x="774" y="87"/>
                    </a:lnTo>
                    <a:lnTo>
                      <a:pt x="779" y="89"/>
                    </a:lnTo>
                    <a:lnTo>
                      <a:pt x="784" y="92"/>
                    </a:lnTo>
                    <a:lnTo>
                      <a:pt x="787" y="97"/>
                    </a:lnTo>
                    <a:lnTo>
                      <a:pt x="789" y="104"/>
                    </a:lnTo>
                    <a:lnTo>
                      <a:pt x="789" y="104"/>
                    </a:lnTo>
                    <a:lnTo>
                      <a:pt x="787" y="109"/>
                    </a:lnTo>
                    <a:lnTo>
                      <a:pt x="784" y="116"/>
                    </a:lnTo>
                    <a:lnTo>
                      <a:pt x="779" y="119"/>
                    </a:lnTo>
                    <a:lnTo>
                      <a:pt x="774" y="119"/>
                    </a:lnTo>
                    <a:lnTo>
                      <a:pt x="774" y="119"/>
                    </a:lnTo>
                    <a:lnTo>
                      <a:pt x="767" y="119"/>
                    </a:lnTo>
                    <a:lnTo>
                      <a:pt x="762" y="116"/>
                    </a:lnTo>
                    <a:lnTo>
                      <a:pt x="758" y="109"/>
                    </a:lnTo>
                    <a:lnTo>
                      <a:pt x="758" y="104"/>
                    </a:lnTo>
                    <a:lnTo>
                      <a:pt x="758" y="104"/>
                    </a:lnTo>
                    <a:lnTo>
                      <a:pt x="758" y="97"/>
                    </a:lnTo>
                    <a:lnTo>
                      <a:pt x="762" y="92"/>
                    </a:lnTo>
                    <a:lnTo>
                      <a:pt x="767" y="89"/>
                    </a:lnTo>
                    <a:lnTo>
                      <a:pt x="774" y="87"/>
                    </a:lnTo>
                    <a:lnTo>
                      <a:pt x="774" y="87"/>
                    </a:lnTo>
                    <a:close/>
                    <a:moveTo>
                      <a:pt x="714" y="87"/>
                    </a:moveTo>
                    <a:lnTo>
                      <a:pt x="714" y="87"/>
                    </a:lnTo>
                    <a:lnTo>
                      <a:pt x="714" y="87"/>
                    </a:lnTo>
                    <a:lnTo>
                      <a:pt x="721" y="89"/>
                    </a:lnTo>
                    <a:lnTo>
                      <a:pt x="726" y="92"/>
                    </a:lnTo>
                    <a:lnTo>
                      <a:pt x="729" y="97"/>
                    </a:lnTo>
                    <a:lnTo>
                      <a:pt x="731" y="104"/>
                    </a:lnTo>
                    <a:lnTo>
                      <a:pt x="731" y="104"/>
                    </a:lnTo>
                    <a:lnTo>
                      <a:pt x="729" y="109"/>
                    </a:lnTo>
                    <a:lnTo>
                      <a:pt x="726" y="116"/>
                    </a:lnTo>
                    <a:lnTo>
                      <a:pt x="721" y="119"/>
                    </a:lnTo>
                    <a:lnTo>
                      <a:pt x="714" y="119"/>
                    </a:lnTo>
                    <a:lnTo>
                      <a:pt x="714" y="119"/>
                    </a:lnTo>
                    <a:lnTo>
                      <a:pt x="709" y="119"/>
                    </a:lnTo>
                    <a:lnTo>
                      <a:pt x="704" y="116"/>
                    </a:lnTo>
                    <a:lnTo>
                      <a:pt x="700" y="109"/>
                    </a:lnTo>
                    <a:lnTo>
                      <a:pt x="699" y="104"/>
                    </a:lnTo>
                    <a:lnTo>
                      <a:pt x="699" y="104"/>
                    </a:lnTo>
                    <a:lnTo>
                      <a:pt x="700" y="97"/>
                    </a:lnTo>
                    <a:lnTo>
                      <a:pt x="704" y="92"/>
                    </a:lnTo>
                    <a:lnTo>
                      <a:pt x="709" y="89"/>
                    </a:lnTo>
                    <a:lnTo>
                      <a:pt x="714" y="87"/>
                    </a:lnTo>
                    <a:lnTo>
                      <a:pt x="714" y="87"/>
                    </a:lnTo>
                    <a:close/>
                    <a:moveTo>
                      <a:pt x="656" y="87"/>
                    </a:moveTo>
                    <a:lnTo>
                      <a:pt x="656" y="87"/>
                    </a:lnTo>
                    <a:lnTo>
                      <a:pt x="656" y="87"/>
                    </a:lnTo>
                    <a:lnTo>
                      <a:pt x="663" y="89"/>
                    </a:lnTo>
                    <a:lnTo>
                      <a:pt x="668" y="92"/>
                    </a:lnTo>
                    <a:lnTo>
                      <a:pt x="671" y="97"/>
                    </a:lnTo>
                    <a:lnTo>
                      <a:pt x="671" y="104"/>
                    </a:lnTo>
                    <a:lnTo>
                      <a:pt x="671" y="104"/>
                    </a:lnTo>
                    <a:lnTo>
                      <a:pt x="671" y="109"/>
                    </a:lnTo>
                    <a:lnTo>
                      <a:pt x="668" y="116"/>
                    </a:lnTo>
                    <a:lnTo>
                      <a:pt x="663" y="119"/>
                    </a:lnTo>
                    <a:lnTo>
                      <a:pt x="656" y="119"/>
                    </a:lnTo>
                    <a:lnTo>
                      <a:pt x="656" y="119"/>
                    </a:lnTo>
                    <a:lnTo>
                      <a:pt x="651" y="119"/>
                    </a:lnTo>
                    <a:lnTo>
                      <a:pt x="646" y="116"/>
                    </a:lnTo>
                    <a:lnTo>
                      <a:pt x="642" y="109"/>
                    </a:lnTo>
                    <a:lnTo>
                      <a:pt x="641" y="104"/>
                    </a:lnTo>
                    <a:lnTo>
                      <a:pt x="641" y="104"/>
                    </a:lnTo>
                    <a:lnTo>
                      <a:pt x="642" y="97"/>
                    </a:lnTo>
                    <a:lnTo>
                      <a:pt x="646" y="92"/>
                    </a:lnTo>
                    <a:lnTo>
                      <a:pt x="651" y="89"/>
                    </a:lnTo>
                    <a:lnTo>
                      <a:pt x="656" y="87"/>
                    </a:lnTo>
                    <a:lnTo>
                      <a:pt x="656" y="87"/>
                    </a:lnTo>
                    <a:close/>
                    <a:moveTo>
                      <a:pt x="598" y="87"/>
                    </a:moveTo>
                    <a:lnTo>
                      <a:pt x="598" y="87"/>
                    </a:lnTo>
                    <a:lnTo>
                      <a:pt x="598" y="87"/>
                    </a:lnTo>
                    <a:lnTo>
                      <a:pt x="605" y="89"/>
                    </a:lnTo>
                    <a:lnTo>
                      <a:pt x="608" y="92"/>
                    </a:lnTo>
                    <a:lnTo>
                      <a:pt x="612" y="97"/>
                    </a:lnTo>
                    <a:lnTo>
                      <a:pt x="613" y="104"/>
                    </a:lnTo>
                    <a:lnTo>
                      <a:pt x="613" y="104"/>
                    </a:lnTo>
                    <a:lnTo>
                      <a:pt x="612" y="109"/>
                    </a:lnTo>
                    <a:lnTo>
                      <a:pt x="608" y="116"/>
                    </a:lnTo>
                    <a:lnTo>
                      <a:pt x="605" y="119"/>
                    </a:lnTo>
                    <a:lnTo>
                      <a:pt x="598" y="119"/>
                    </a:lnTo>
                    <a:lnTo>
                      <a:pt x="598" y="119"/>
                    </a:lnTo>
                    <a:lnTo>
                      <a:pt x="591" y="119"/>
                    </a:lnTo>
                    <a:lnTo>
                      <a:pt x="588" y="116"/>
                    </a:lnTo>
                    <a:lnTo>
                      <a:pt x="585" y="109"/>
                    </a:lnTo>
                    <a:lnTo>
                      <a:pt x="583" y="104"/>
                    </a:lnTo>
                    <a:lnTo>
                      <a:pt x="583" y="104"/>
                    </a:lnTo>
                    <a:lnTo>
                      <a:pt x="585" y="97"/>
                    </a:lnTo>
                    <a:lnTo>
                      <a:pt x="588" y="92"/>
                    </a:lnTo>
                    <a:lnTo>
                      <a:pt x="591" y="89"/>
                    </a:lnTo>
                    <a:lnTo>
                      <a:pt x="598" y="87"/>
                    </a:lnTo>
                    <a:lnTo>
                      <a:pt x="598" y="87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5" y="89"/>
                    </a:lnTo>
                    <a:lnTo>
                      <a:pt x="550" y="92"/>
                    </a:lnTo>
                    <a:lnTo>
                      <a:pt x="554" y="97"/>
                    </a:lnTo>
                    <a:lnTo>
                      <a:pt x="556" y="104"/>
                    </a:lnTo>
                    <a:lnTo>
                      <a:pt x="556" y="104"/>
                    </a:lnTo>
                    <a:lnTo>
                      <a:pt x="554" y="109"/>
                    </a:lnTo>
                    <a:lnTo>
                      <a:pt x="550" y="116"/>
                    </a:lnTo>
                    <a:lnTo>
                      <a:pt x="545" y="119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3" y="119"/>
                    </a:lnTo>
                    <a:lnTo>
                      <a:pt x="528" y="116"/>
                    </a:lnTo>
                    <a:lnTo>
                      <a:pt x="525" y="109"/>
                    </a:lnTo>
                    <a:lnTo>
                      <a:pt x="525" y="104"/>
                    </a:lnTo>
                    <a:lnTo>
                      <a:pt x="525" y="104"/>
                    </a:lnTo>
                    <a:lnTo>
                      <a:pt x="525" y="97"/>
                    </a:lnTo>
                    <a:lnTo>
                      <a:pt x="528" y="92"/>
                    </a:lnTo>
                    <a:lnTo>
                      <a:pt x="533" y="89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7" y="89"/>
                    </a:lnTo>
                    <a:lnTo>
                      <a:pt x="493" y="92"/>
                    </a:lnTo>
                    <a:lnTo>
                      <a:pt x="496" y="97"/>
                    </a:lnTo>
                    <a:lnTo>
                      <a:pt x="498" y="104"/>
                    </a:lnTo>
                    <a:lnTo>
                      <a:pt x="498" y="104"/>
                    </a:lnTo>
                    <a:lnTo>
                      <a:pt x="496" y="109"/>
                    </a:lnTo>
                    <a:lnTo>
                      <a:pt x="493" y="116"/>
                    </a:lnTo>
                    <a:lnTo>
                      <a:pt x="487" y="119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6" y="119"/>
                    </a:lnTo>
                    <a:lnTo>
                      <a:pt x="470" y="116"/>
                    </a:lnTo>
                    <a:lnTo>
                      <a:pt x="467" y="109"/>
                    </a:lnTo>
                    <a:lnTo>
                      <a:pt x="465" y="104"/>
                    </a:lnTo>
                    <a:lnTo>
                      <a:pt x="465" y="104"/>
                    </a:lnTo>
                    <a:lnTo>
                      <a:pt x="467" y="97"/>
                    </a:lnTo>
                    <a:lnTo>
                      <a:pt x="470" y="92"/>
                    </a:lnTo>
                    <a:lnTo>
                      <a:pt x="476" y="89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947" y="44"/>
                    </a:moveTo>
                    <a:lnTo>
                      <a:pt x="947" y="44"/>
                    </a:lnTo>
                    <a:lnTo>
                      <a:pt x="947" y="44"/>
                    </a:lnTo>
                    <a:lnTo>
                      <a:pt x="954" y="46"/>
                    </a:lnTo>
                    <a:lnTo>
                      <a:pt x="959" y="50"/>
                    </a:lnTo>
                    <a:lnTo>
                      <a:pt x="963" y="55"/>
                    </a:lnTo>
                    <a:lnTo>
                      <a:pt x="963" y="60"/>
                    </a:lnTo>
                    <a:lnTo>
                      <a:pt x="963" y="60"/>
                    </a:lnTo>
                    <a:lnTo>
                      <a:pt x="963" y="67"/>
                    </a:lnTo>
                    <a:lnTo>
                      <a:pt x="959" y="72"/>
                    </a:lnTo>
                    <a:lnTo>
                      <a:pt x="954" y="75"/>
                    </a:lnTo>
                    <a:lnTo>
                      <a:pt x="947" y="77"/>
                    </a:lnTo>
                    <a:lnTo>
                      <a:pt x="947" y="77"/>
                    </a:lnTo>
                    <a:lnTo>
                      <a:pt x="942" y="75"/>
                    </a:lnTo>
                    <a:lnTo>
                      <a:pt x="937" y="72"/>
                    </a:lnTo>
                    <a:lnTo>
                      <a:pt x="934" y="67"/>
                    </a:lnTo>
                    <a:lnTo>
                      <a:pt x="932" y="60"/>
                    </a:lnTo>
                    <a:lnTo>
                      <a:pt x="932" y="60"/>
                    </a:lnTo>
                    <a:lnTo>
                      <a:pt x="934" y="55"/>
                    </a:lnTo>
                    <a:lnTo>
                      <a:pt x="937" y="50"/>
                    </a:lnTo>
                    <a:lnTo>
                      <a:pt x="942" y="46"/>
                    </a:lnTo>
                    <a:lnTo>
                      <a:pt x="947" y="44"/>
                    </a:lnTo>
                    <a:lnTo>
                      <a:pt x="947" y="44"/>
                    </a:lnTo>
                    <a:close/>
                    <a:moveTo>
                      <a:pt x="831" y="44"/>
                    </a:moveTo>
                    <a:lnTo>
                      <a:pt x="831" y="44"/>
                    </a:lnTo>
                    <a:lnTo>
                      <a:pt x="831" y="44"/>
                    </a:lnTo>
                    <a:lnTo>
                      <a:pt x="837" y="46"/>
                    </a:lnTo>
                    <a:lnTo>
                      <a:pt x="842" y="50"/>
                    </a:lnTo>
                    <a:lnTo>
                      <a:pt x="845" y="55"/>
                    </a:lnTo>
                    <a:lnTo>
                      <a:pt x="847" y="60"/>
                    </a:lnTo>
                    <a:lnTo>
                      <a:pt x="847" y="60"/>
                    </a:lnTo>
                    <a:lnTo>
                      <a:pt x="845" y="67"/>
                    </a:lnTo>
                    <a:lnTo>
                      <a:pt x="842" y="72"/>
                    </a:lnTo>
                    <a:lnTo>
                      <a:pt x="837" y="75"/>
                    </a:lnTo>
                    <a:lnTo>
                      <a:pt x="831" y="77"/>
                    </a:lnTo>
                    <a:lnTo>
                      <a:pt x="831" y="77"/>
                    </a:lnTo>
                    <a:lnTo>
                      <a:pt x="825" y="75"/>
                    </a:lnTo>
                    <a:lnTo>
                      <a:pt x="821" y="72"/>
                    </a:lnTo>
                    <a:lnTo>
                      <a:pt x="818" y="67"/>
                    </a:lnTo>
                    <a:lnTo>
                      <a:pt x="816" y="60"/>
                    </a:lnTo>
                    <a:lnTo>
                      <a:pt x="816" y="60"/>
                    </a:lnTo>
                    <a:lnTo>
                      <a:pt x="818" y="55"/>
                    </a:lnTo>
                    <a:lnTo>
                      <a:pt x="821" y="50"/>
                    </a:lnTo>
                    <a:lnTo>
                      <a:pt x="825" y="46"/>
                    </a:lnTo>
                    <a:lnTo>
                      <a:pt x="831" y="44"/>
                    </a:lnTo>
                    <a:lnTo>
                      <a:pt x="831" y="44"/>
                    </a:lnTo>
                    <a:close/>
                    <a:moveTo>
                      <a:pt x="774" y="44"/>
                    </a:moveTo>
                    <a:lnTo>
                      <a:pt x="774" y="44"/>
                    </a:lnTo>
                    <a:lnTo>
                      <a:pt x="774" y="44"/>
                    </a:lnTo>
                    <a:lnTo>
                      <a:pt x="779" y="46"/>
                    </a:lnTo>
                    <a:lnTo>
                      <a:pt x="784" y="50"/>
                    </a:lnTo>
                    <a:lnTo>
                      <a:pt x="787" y="55"/>
                    </a:lnTo>
                    <a:lnTo>
                      <a:pt x="789" y="60"/>
                    </a:lnTo>
                    <a:lnTo>
                      <a:pt x="789" y="60"/>
                    </a:lnTo>
                    <a:lnTo>
                      <a:pt x="787" y="67"/>
                    </a:lnTo>
                    <a:lnTo>
                      <a:pt x="784" y="72"/>
                    </a:lnTo>
                    <a:lnTo>
                      <a:pt x="779" y="75"/>
                    </a:lnTo>
                    <a:lnTo>
                      <a:pt x="774" y="77"/>
                    </a:lnTo>
                    <a:lnTo>
                      <a:pt x="774" y="77"/>
                    </a:lnTo>
                    <a:lnTo>
                      <a:pt x="767" y="75"/>
                    </a:lnTo>
                    <a:lnTo>
                      <a:pt x="762" y="72"/>
                    </a:lnTo>
                    <a:lnTo>
                      <a:pt x="758" y="67"/>
                    </a:lnTo>
                    <a:lnTo>
                      <a:pt x="758" y="60"/>
                    </a:lnTo>
                    <a:lnTo>
                      <a:pt x="758" y="60"/>
                    </a:lnTo>
                    <a:lnTo>
                      <a:pt x="758" y="55"/>
                    </a:lnTo>
                    <a:lnTo>
                      <a:pt x="762" y="50"/>
                    </a:lnTo>
                    <a:lnTo>
                      <a:pt x="767" y="46"/>
                    </a:lnTo>
                    <a:lnTo>
                      <a:pt x="774" y="44"/>
                    </a:lnTo>
                    <a:lnTo>
                      <a:pt x="774" y="44"/>
                    </a:lnTo>
                    <a:close/>
                    <a:moveTo>
                      <a:pt x="714" y="44"/>
                    </a:moveTo>
                    <a:lnTo>
                      <a:pt x="714" y="44"/>
                    </a:lnTo>
                    <a:lnTo>
                      <a:pt x="714" y="44"/>
                    </a:lnTo>
                    <a:lnTo>
                      <a:pt x="721" y="46"/>
                    </a:lnTo>
                    <a:lnTo>
                      <a:pt x="726" y="50"/>
                    </a:lnTo>
                    <a:lnTo>
                      <a:pt x="729" y="55"/>
                    </a:lnTo>
                    <a:lnTo>
                      <a:pt x="731" y="60"/>
                    </a:lnTo>
                    <a:lnTo>
                      <a:pt x="731" y="60"/>
                    </a:lnTo>
                    <a:lnTo>
                      <a:pt x="729" y="67"/>
                    </a:lnTo>
                    <a:lnTo>
                      <a:pt x="726" y="72"/>
                    </a:lnTo>
                    <a:lnTo>
                      <a:pt x="721" y="75"/>
                    </a:lnTo>
                    <a:lnTo>
                      <a:pt x="714" y="77"/>
                    </a:lnTo>
                    <a:lnTo>
                      <a:pt x="714" y="77"/>
                    </a:lnTo>
                    <a:lnTo>
                      <a:pt x="709" y="75"/>
                    </a:lnTo>
                    <a:lnTo>
                      <a:pt x="704" y="72"/>
                    </a:lnTo>
                    <a:lnTo>
                      <a:pt x="700" y="67"/>
                    </a:lnTo>
                    <a:lnTo>
                      <a:pt x="699" y="60"/>
                    </a:lnTo>
                    <a:lnTo>
                      <a:pt x="699" y="60"/>
                    </a:lnTo>
                    <a:lnTo>
                      <a:pt x="700" y="55"/>
                    </a:lnTo>
                    <a:lnTo>
                      <a:pt x="704" y="50"/>
                    </a:lnTo>
                    <a:lnTo>
                      <a:pt x="709" y="46"/>
                    </a:lnTo>
                    <a:lnTo>
                      <a:pt x="714" y="44"/>
                    </a:lnTo>
                    <a:lnTo>
                      <a:pt x="714" y="44"/>
                    </a:lnTo>
                    <a:close/>
                    <a:moveTo>
                      <a:pt x="656" y="44"/>
                    </a:moveTo>
                    <a:lnTo>
                      <a:pt x="656" y="44"/>
                    </a:lnTo>
                    <a:lnTo>
                      <a:pt x="656" y="44"/>
                    </a:lnTo>
                    <a:lnTo>
                      <a:pt x="663" y="46"/>
                    </a:lnTo>
                    <a:lnTo>
                      <a:pt x="668" y="50"/>
                    </a:lnTo>
                    <a:lnTo>
                      <a:pt x="671" y="55"/>
                    </a:lnTo>
                    <a:lnTo>
                      <a:pt x="671" y="60"/>
                    </a:lnTo>
                    <a:lnTo>
                      <a:pt x="671" y="60"/>
                    </a:lnTo>
                    <a:lnTo>
                      <a:pt x="671" y="67"/>
                    </a:lnTo>
                    <a:lnTo>
                      <a:pt x="668" y="72"/>
                    </a:lnTo>
                    <a:lnTo>
                      <a:pt x="663" y="75"/>
                    </a:lnTo>
                    <a:lnTo>
                      <a:pt x="656" y="77"/>
                    </a:lnTo>
                    <a:lnTo>
                      <a:pt x="656" y="77"/>
                    </a:lnTo>
                    <a:lnTo>
                      <a:pt x="651" y="75"/>
                    </a:lnTo>
                    <a:lnTo>
                      <a:pt x="646" y="72"/>
                    </a:lnTo>
                    <a:lnTo>
                      <a:pt x="642" y="67"/>
                    </a:lnTo>
                    <a:lnTo>
                      <a:pt x="641" y="60"/>
                    </a:lnTo>
                    <a:lnTo>
                      <a:pt x="641" y="60"/>
                    </a:lnTo>
                    <a:lnTo>
                      <a:pt x="642" y="55"/>
                    </a:lnTo>
                    <a:lnTo>
                      <a:pt x="646" y="50"/>
                    </a:lnTo>
                    <a:lnTo>
                      <a:pt x="651" y="46"/>
                    </a:lnTo>
                    <a:lnTo>
                      <a:pt x="656" y="44"/>
                    </a:lnTo>
                    <a:lnTo>
                      <a:pt x="656" y="44"/>
                    </a:lnTo>
                    <a:close/>
                    <a:moveTo>
                      <a:pt x="598" y="44"/>
                    </a:moveTo>
                    <a:lnTo>
                      <a:pt x="598" y="44"/>
                    </a:lnTo>
                    <a:lnTo>
                      <a:pt x="598" y="44"/>
                    </a:lnTo>
                    <a:lnTo>
                      <a:pt x="605" y="46"/>
                    </a:lnTo>
                    <a:lnTo>
                      <a:pt x="608" y="50"/>
                    </a:lnTo>
                    <a:lnTo>
                      <a:pt x="612" y="55"/>
                    </a:lnTo>
                    <a:lnTo>
                      <a:pt x="613" y="60"/>
                    </a:lnTo>
                    <a:lnTo>
                      <a:pt x="613" y="60"/>
                    </a:lnTo>
                    <a:lnTo>
                      <a:pt x="612" y="67"/>
                    </a:lnTo>
                    <a:lnTo>
                      <a:pt x="608" y="72"/>
                    </a:lnTo>
                    <a:lnTo>
                      <a:pt x="605" y="75"/>
                    </a:lnTo>
                    <a:lnTo>
                      <a:pt x="598" y="77"/>
                    </a:lnTo>
                    <a:lnTo>
                      <a:pt x="598" y="77"/>
                    </a:lnTo>
                    <a:lnTo>
                      <a:pt x="591" y="75"/>
                    </a:lnTo>
                    <a:lnTo>
                      <a:pt x="588" y="72"/>
                    </a:lnTo>
                    <a:lnTo>
                      <a:pt x="585" y="67"/>
                    </a:lnTo>
                    <a:lnTo>
                      <a:pt x="583" y="60"/>
                    </a:lnTo>
                    <a:lnTo>
                      <a:pt x="583" y="60"/>
                    </a:lnTo>
                    <a:lnTo>
                      <a:pt x="585" y="55"/>
                    </a:lnTo>
                    <a:lnTo>
                      <a:pt x="588" y="50"/>
                    </a:lnTo>
                    <a:lnTo>
                      <a:pt x="591" y="46"/>
                    </a:lnTo>
                    <a:lnTo>
                      <a:pt x="598" y="44"/>
                    </a:lnTo>
                    <a:lnTo>
                      <a:pt x="598" y="44"/>
                    </a:lnTo>
                    <a:close/>
                    <a:moveTo>
                      <a:pt x="540" y="44"/>
                    </a:moveTo>
                    <a:lnTo>
                      <a:pt x="540" y="44"/>
                    </a:lnTo>
                    <a:lnTo>
                      <a:pt x="540" y="44"/>
                    </a:lnTo>
                    <a:lnTo>
                      <a:pt x="545" y="46"/>
                    </a:lnTo>
                    <a:lnTo>
                      <a:pt x="550" y="50"/>
                    </a:lnTo>
                    <a:lnTo>
                      <a:pt x="554" y="55"/>
                    </a:lnTo>
                    <a:lnTo>
                      <a:pt x="556" y="60"/>
                    </a:lnTo>
                    <a:lnTo>
                      <a:pt x="556" y="60"/>
                    </a:lnTo>
                    <a:lnTo>
                      <a:pt x="554" y="67"/>
                    </a:lnTo>
                    <a:lnTo>
                      <a:pt x="550" y="72"/>
                    </a:lnTo>
                    <a:lnTo>
                      <a:pt x="545" y="75"/>
                    </a:lnTo>
                    <a:lnTo>
                      <a:pt x="540" y="77"/>
                    </a:lnTo>
                    <a:lnTo>
                      <a:pt x="540" y="77"/>
                    </a:lnTo>
                    <a:lnTo>
                      <a:pt x="533" y="75"/>
                    </a:lnTo>
                    <a:lnTo>
                      <a:pt x="528" y="72"/>
                    </a:lnTo>
                    <a:lnTo>
                      <a:pt x="525" y="67"/>
                    </a:lnTo>
                    <a:lnTo>
                      <a:pt x="525" y="60"/>
                    </a:lnTo>
                    <a:lnTo>
                      <a:pt x="525" y="60"/>
                    </a:lnTo>
                    <a:lnTo>
                      <a:pt x="525" y="55"/>
                    </a:lnTo>
                    <a:lnTo>
                      <a:pt x="528" y="50"/>
                    </a:lnTo>
                    <a:lnTo>
                      <a:pt x="533" y="46"/>
                    </a:lnTo>
                    <a:lnTo>
                      <a:pt x="540" y="44"/>
                    </a:lnTo>
                    <a:lnTo>
                      <a:pt x="540" y="44"/>
                    </a:lnTo>
                    <a:close/>
                    <a:moveTo>
                      <a:pt x="714" y="0"/>
                    </a:moveTo>
                    <a:lnTo>
                      <a:pt x="714" y="0"/>
                    </a:lnTo>
                    <a:lnTo>
                      <a:pt x="714" y="0"/>
                    </a:lnTo>
                    <a:lnTo>
                      <a:pt x="721" y="2"/>
                    </a:lnTo>
                    <a:lnTo>
                      <a:pt x="726" y="5"/>
                    </a:lnTo>
                    <a:lnTo>
                      <a:pt x="729" y="10"/>
                    </a:lnTo>
                    <a:lnTo>
                      <a:pt x="731" y="17"/>
                    </a:lnTo>
                    <a:lnTo>
                      <a:pt x="731" y="17"/>
                    </a:lnTo>
                    <a:lnTo>
                      <a:pt x="729" y="24"/>
                    </a:lnTo>
                    <a:lnTo>
                      <a:pt x="726" y="29"/>
                    </a:lnTo>
                    <a:lnTo>
                      <a:pt x="721" y="33"/>
                    </a:lnTo>
                    <a:lnTo>
                      <a:pt x="714" y="33"/>
                    </a:lnTo>
                    <a:lnTo>
                      <a:pt x="714" y="33"/>
                    </a:lnTo>
                    <a:lnTo>
                      <a:pt x="709" y="33"/>
                    </a:lnTo>
                    <a:lnTo>
                      <a:pt x="704" y="29"/>
                    </a:lnTo>
                    <a:lnTo>
                      <a:pt x="700" y="24"/>
                    </a:lnTo>
                    <a:lnTo>
                      <a:pt x="699" y="17"/>
                    </a:lnTo>
                    <a:lnTo>
                      <a:pt x="699" y="17"/>
                    </a:lnTo>
                    <a:lnTo>
                      <a:pt x="700" y="10"/>
                    </a:lnTo>
                    <a:lnTo>
                      <a:pt x="704" y="5"/>
                    </a:lnTo>
                    <a:lnTo>
                      <a:pt x="709" y="2"/>
                    </a:lnTo>
                    <a:lnTo>
                      <a:pt x="714" y="0"/>
                    </a:lnTo>
                    <a:lnTo>
                      <a:pt x="714" y="0"/>
                    </a:lnTo>
                    <a:close/>
                    <a:moveTo>
                      <a:pt x="656" y="0"/>
                    </a:moveTo>
                    <a:lnTo>
                      <a:pt x="656" y="0"/>
                    </a:lnTo>
                    <a:lnTo>
                      <a:pt x="656" y="0"/>
                    </a:lnTo>
                    <a:lnTo>
                      <a:pt x="663" y="2"/>
                    </a:lnTo>
                    <a:lnTo>
                      <a:pt x="668" y="5"/>
                    </a:lnTo>
                    <a:lnTo>
                      <a:pt x="671" y="10"/>
                    </a:lnTo>
                    <a:lnTo>
                      <a:pt x="671" y="17"/>
                    </a:lnTo>
                    <a:lnTo>
                      <a:pt x="671" y="17"/>
                    </a:lnTo>
                    <a:lnTo>
                      <a:pt x="671" y="24"/>
                    </a:lnTo>
                    <a:lnTo>
                      <a:pt x="668" y="29"/>
                    </a:lnTo>
                    <a:lnTo>
                      <a:pt x="663" y="33"/>
                    </a:lnTo>
                    <a:lnTo>
                      <a:pt x="656" y="33"/>
                    </a:lnTo>
                    <a:lnTo>
                      <a:pt x="656" y="33"/>
                    </a:lnTo>
                    <a:lnTo>
                      <a:pt x="651" y="33"/>
                    </a:lnTo>
                    <a:lnTo>
                      <a:pt x="646" y="29"/>
                    </a:lnTo>
                    <a:lnTo>
                      <a:pt x="642" y="24"/>
                    </a:lnTo>
                    <a:lnTo>
                      <a:pt x="641" y="17"/>
                    </a:lnTo>
                    <a:lnTo>
                      <a:pt x="641" y="17"/>
                    </a:lnTo>
                    <a:lnTo>
                      <a:pt x="642" y="10"/>
                    </a:lnTo>
                    <a:lnTo>
                      <a:pt x="646" y="5"/>
                    </a:lnTo>
                    <a:lnTo>
                      <a:pt x="651" y="2"/>
                    </a:lnTo>
                    <a:lnTo>
                      <a:pt x="656" y="0"/>
                    </a:lnTo>
                    <a:lnTo>
                      <a:pt x="656" y="0"/>
                    </a:lnTo>
                    <a:close/>
                    <a:moveTo>
                      <a:pt x="365" y="564"/>
                    </a:moveTo>
                    <a:lnTo>
                      <a:pt x="365" y="564"/>
                    </a:lnTo>
                    <a:lnTo>
                      <a:pt x="365" y="564"/>
                    </a:lnTo>
                    <a:lnTo>
                      <a:pt x="372" y="566"/>
                    </a:lnTo>
                    <a:lnTo>
                      <a:pt x="375" y="569"/>
                    </a:lnTo>
                    <a:lnTo>
                      <a:pt x="378" y="574"/>
                    </a:lnTo>
                    <a:lnTo>
                      <a:pt x="380" y="581"/>
                    </a:lnTo>
                    <a:lnTo>
                      <a:pt x="380" y="581"/>
                    </a:lnTo>
                    <a:lnTo>
                      <a:pt x="378" y="588"/>
                    </a:lnTo>
                    <a:lnTo>
                      <a:pt x="375" y="593"/>
                    </a:lnTo>
                    <a:lnTo>
                      <a:pt x="372" y="596"/>
                    </a:lnTo>
                    <a:lnTo>
                      <a:pt x="365" y="596"/>
                    </a:lnTo>
                    <a:lnTo>
                      <a:pt x="365" y="596"/>
                    </a:lnTo>
                    <a:lnTo>
                      <a:pt x="360" y="596"/>
                    </a:lnTo>
                    <a:lnTo>
                      <a:pt x="355" y="593"/>
                    </a:lnTo>
                    <a:lnTo>
                      <a:pt x="351" y="588"/>
                    </a:lnTo>
                    <a:lnTo>
                      <a:pt x="350" y="581"/>
                    </a:lnTo>
                    <a:lnTo>
                      <a:pt x="350" y="581"/>
                    </a:lnTo>
                    <a:lnTo>
                      <a:pt x="351" y="574"/>
                    </a:lnTo>
                    <a:lnTo>
                      <a:pt x="355" y="569"/>
                    </a:lnTo>
                    <a:lnTo>
                      <a:pt x="360" y="566"/>
                    </a:lnTo>
                    <a:lnTo>
                      <a:pt x="365" y="564"/>
                    </a:lnTo>
                    <a:lnTo>
                      <a:pt x="365" y="564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2" y="566"/>
                    </a:lnTo>
                    <a:lnTo>
                      <a:pt x="317" y="569"/>
                    </a:lnTo>
                    <a:lnTo>
                      <a:pt x="321" y="574"/>
                    </a:lnTo>
                    <a:lnTo>
                      <a:pt x="322" y="581"/>
                    </a:lnTo>
                    <a:lnTo>
                      <a:pt x="322" y="581"/>
                    </a:lnTo>
                    <a:lnTo>
                      <a:pt x="321" y="588"/>
                    </a:lnTo>
                    <a:lnTo>
                      <a:pt x="317" y="593"/>
                    </a:lnTo>
                    <a:lnTo>
                      <a:pt x="312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0" y="596"/>
                    </a:lnTo>
                    <a:lnTo>
                      <a:pt x="295" y="593"/>
                    </a:lnTo>
                    <a:lnTo>
                      <a:pt x="292" y="588"/>
                    </a:lnTo>
                    <a:lnTo>
                      <a:pt x="292" y="581"/>
                    </a:lnTo>
                    <a:lnTo>
                      <a:pt x="292" y="581"/>
                    </a:lnTo>
                    <a:lnTo>
                      <a:pt x="292" y="574"/>
                    </a:lnTo>
                    <a:lnTo>
                      <a:pt x="295" y="569"/>
                    </a:lnTo>
                    <a:lnTo>
                      <a:pt x="300" y="566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4" y="566"/>
                    </a:lnTo>
                    <a:lnTo>
                      <a:pt x="259" y="569"/>
                    </a:lnTo>
                    <a:lnTo>
                      <a:pt x="263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3" y="588"/>
                    </a:lnTo>
                    <a:lnTo>
                      <a:pt x="259" y="593"/>
                    </a:lnTo>
                    <a:lnTo>
                      <a:pt x="254" y="596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2" y="596"/>
                    </a:lnTo>
                    <a:lnTo>
                      <a:pt x="237" y="593"/>
                    </a:lnTo>
                    <a:lnTo>
                      <a:pt x="234" y="588"/>
                    </a:lnTo>
                    <a:lnTo>
                      <a:pt x="234" y="581"/>
                    </a:lnTo>
                    <a:lnTo>
                      <a:pt x="234" y="581"/>
                    </a:lnTo>
                    <a:lnTo>
                      <a:pt x="234" y="574"/>
                    </a:lnTo>
                    <a:lnTo>
                      <a:pt x="237" y="569"/>
                    </a:lnTo>
                    <a:lnTo>
                      <a:pt x="242" y="566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307" y="521"/>
                    </a:moveTo>
                    <a:lnTo>
                      <a:pt x="307" y="521"/>
                    </a:lnTo>
                    <a:lnTo>
                      <a:pt x="307" y="521"/>
                    </a:lnTo>
                    <a:lnTo>
                      <a:pt x="312" y="523"/>
                    </a:lnTo>
                    <a:lnTo>
                      <a:pt x="317" y="526"/>
                    </a:lnTo>
                    <a:lnTo>
                      <a:pt x="321" y="532"/>
                    </a:lnTo>
                    <a:lnTo>
                      <a:pt x="322" y="538"/>
                    </a:lnTo>
                    <a:lnTo>
                      <a:pt x="322" y="538"/>
                    </a:lnTo>
                    <a:lnTo>
                      <a:pt x="321" y="543"/>
                    </a:lnTo>
                    <a:lnTo>
                      <a:pt x="317" y="549"/>
                    </a:lnTo>
                    <a:lnTo>
                      <a:pt x="312" y="552"/>
                    </a:lnTo>
                    <a:lnTo>
                      <a:pt x="307" y="554"/>
                    </a:lnTo>
                    <a:lnTo>
                      <a:pt x="307" y="554"/>
                    </a:lnTo>
                    <a:lnTo>
                      <a:pt x="300" y="552"/>
                    </a:lnTo>
                    <a:lnTo>
                      <a:pt x="295" y="549"/>
                    </a:lnTo>
                    <a:lnTo>
                      <a:pt x="292" y="543"/>
                    </a:lnTo>
                    <a:lnTo>
                      <a:pt x="292" y="538"/>
                    </a:lnTo>
                    <a:lnTo>
                      <a:pt x="292" y="538"/>
                    </a:lnTo>
                    <a:lnTo>
                      <a:pt x="292" y="532"/>
                    </a:lnTo>
                    <a:lnTo>
                      <a:pt x="295" y="526"/>
                    </a:lnTo>
                    <a:lnTo>
                      <a:pt x="300" y="523"/>
                    </a:lnTo>
                    <a:lnTo>
                      <a:pt x="307" y="521"/>
                    </a:lnTo>
                    <a:lnTo>
                      <a:pt x="307" y="521"/>
                    </a:lnTo>
                    <a:close/>
                    <a:moveTo>
                      <a:pt x="249" y="521"/>
                    </a:moveTo>
                    <a:lnTo>
                      <a:pt x="249" y="521"/>
                    </a:lnTo>
                    <a:lnTo>
                      <a:pt x="249" y="521"/>
                    </a:lnTo>
                    <a:lnTo>
                      <a:pt x="254" y="523"/>
                    </a:lnTo>
                    <a:lnTo>
                      <a:pt x="259" y="526"/>
                    </a:lnTo>
                    <a:lnTo>
                      <a:pt x="263" y="532"/>
                    </a:lnTo>
                    <a:lnTo>
                      <a:pt x="264" y="538"/>
                    </a:lnTo>
                    <a:lnTo>
                      <a:pt x="264" y="538"/>
                    </a:lnTo>
                    <a:lnTo>
                      <a:pt x="263" y="543"/>
                    </a:lnTo>
                    <a:lnTo>
                      <a:pt x="259" y="549"/>
                    </a:lnTo>
                    <a:lnTo>
                      <a:pt x="254" y="552"/>
                    </a:lnTo>
                    <a:lnTo>
                      <a:pt x="249" y="554"/>
                    </a:lnTo>
                    <a:lnTo>
                      <a:pt x="249" y="554"/>
                    </a:lnTo>
                    <a:lnTo>
                      <a:pt x="242" y="552"/>
                    </a:lnTo>
                    <a:lnTo>
                      <a:pt x="237" y="549"/>
                    </a:lnTo>
                    <a:lnTo>
                      <a:pt x="234" y="543"/>
                    </a:lnTo>
                    <a:lnTo>
                      <a:pt x="234" y="538"/>
                    </a:lnTo>
                    <a:lnTo>
                      <a:pt x="234" y="538"/>
                    </a:lnTo>
                    <a:lnTo>
                      <a:pt x="234" y="532"/>
                    </a:lnTo>
                    <a:lnTo>
                      <a:pt x="237" y="526"/>
                    </a:lnTo>
                    <a:lnTo>
                      <a:pt x="242" y="523"/>
                    </a:lnTo>
                    <a:lnTo>
                      <a:pt x="249" y="521"/>
                    </a:lnTo>
                    <a:lnTo>
                      <a:pt x="249" y="521"/>
                    </a:lnTo>
                    <a:close/>
                    <a:moveTo>
                      <a:pt x="307" y="479"/>
                    </a:moveTo>
                    <a:lnTo>
                      <a:pt x="307" y="479"/>
                    </a:lnTo>
                    <a:lnTo>
                      <a:pt x="307" y="479"/>
                    </a:lnTo>
                    <a:lnTo>
                      <a:pt x="312" y="479"/>
                    </a:lnTo>
                    <a:lnTo>
                      <a:pt x="317" y="482"/>
                    </a:lnTo>
                    <a:lnTo>
                      <a:pt x="321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1" y="501"/>
                    </a:lnTo>
                    <a:lnTo>
                      <a:pt x="317" y="506"/>
                    </a:lnTo>
                    <a:lnTo>
                      <a:pt x="312" y="509"/>
                    </a:lnTo>
                    <a:lnTo>
                      <a:pt x="307" y="511"/>
                    </a:lnTo>
                    <a:lnTo>
                      <a:pt x="307" y="511"/>
                    </a:lnTo>
                    <a:lnTo>
                      <a:pt x="300" y="509"/>
                    </a:lnTo>
                    <a:lnTo>
                      <a:pt x="295" y="506"/>
                    </a:lnTo>
                    <a:lnTo>
                      <a:pt x="292" y="501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2" y="487"/>
                    </a:lnTo>
                    <a:lnTo>
                      <a:pt x="295" y="482"/>
                    </a:lnTo>
                    <a:lnTo>
                      <a:pt x="300" y="479"/>
                    </a:lnTo>
                    <a:lnTo>
                      <a:pt x="307" y="479"/>
                    </a:lnTo>
                    <a:lnTo>
                      <a:pt x="307" y="479"/>
                    </a:lnTo>
                    <a:close/>
                    <a:moveTo>
                      <a:pt x="249" y="479"/>
                    </a:moveTo>
                    <a:lnTo>
                      <a:pt x="249" y="479"/>
                    </a:lnTo>
                    <a:lnTo>
                      <a:pt x="249" y="479"/>
                    </a:lnTo>
                    <a:lnTo>
                      <a:pt x="254" y="479"/>
                    </a:lnTo>
                    <a:lnTo>
                      <a:pt x="259" y="482"/>
                    </a:lnTo>
                    <a:lnTo>
                      <a:pt x="263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3" y="501"/>
                    </a:lnTo>
                    <a:lnTo>
                      <a:pt x="259" y="506"/>
                    </a:lnTo>
                    <a:lnTo>
                      <a:pt x="254" y="509"/>
                    </a:lnTo>
                    <a:lnTo>
                      <a:pt x="249" y="511"/>
                    </a:lnTo>
                    <a:lnTo>
                      <a:pt x="249" y="511"/>
                    </a:lnTo>
                    <a:lnTo>
                      <a:pt x="242" y="509"/>
                    </a:lnTo>
                    <a:lnTo>
                      <a:pt x="237" y="506"/>
                    </a:lnTo>
                    <a:lnTo>
                      <a:pt x="234" y="501"/>
                    </a:lnTo>
                    <a:lnTo>
                      <a:pt x="234" y="494"/>
                    </a:lnTo>
                    <a:lnTo>
                      <a:pt x="234" y="494"/>
                    </a:lnTo>
                    <a:lnTo>
                      <a:pt x="234" y="487"/>
                    </a:lnTo>
                    <a:lnTo>
                      <a:pt x="237" y="482"/>
                    </a:lnTo>
                    <a:lnTo>
                      <a:pt x="242" y="479"/>
                    </a:lnTo>
                    <a:lnTo>
                      <a:pt x="249" y="479"/>
                    </a:lnTo>
                    <a:lnTo>
                      <a:pt x="249" y="479"/>
                    </a:lnTo>
                    <a:close/>
                    <a:moveTo>
                      <a:pt x="307" y="434"/>
                    </a:moveTo>
                    <a:lnTo>
                      <a:pt x="307" y="434"/>
                    </a:lnTo>
                    <a:lnTo>
                      <a:pt x="307" y="434"/>
                    </a:lnTo>
                    <a:lnTo>
                      <a:pt x="312" y="436"/>
                    </a:lnTo>
                    <a:lnTo>
                      <a:pt x="317" y="440"/>
                    </a:lnTo>
                    <a:lnTo>
                      <a:pt x="321" y="445"/>
                    </a:lnTo>
                    <a:lnTo>
                      <a:pt x="322" y="452"/>
                    </a:lnTo>
                    <a:lnTo>
                      <a:pt x="322" y="452"/>
                    </a:lnTo>
                    <a:lnTo>
                      <a:pt x="321" y="457"/>
                    </a:lnTo>
                    <a:lnTo>
                      <a:pt x="317" y="462"/>
                    </a:lnTo>
                    <a:lnTo>
                      <a:pt x="312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0" y="465"/>
                    </a:lnTo>
                    <a:lnTo>
                      <a:pt x="295" y="462"/>
                    </a:lnTo>
                    <a:lnTo>
                      <a:pt x="292" y="457"/>
                    </a:lnTo>
                    <a:lnTo>
                      <a:pt x="292" y="452"/>
                    </a:lnTo>
                    <a:lnTo>
                      <a:pt x="292" y="452"/>
                    </a:lnTo>
                    <a:lnTo>
                      <a:pt x="292" y="445"/>
                    </a:lnTo>
                    <a:lnTo>
                      <a:pt x="295" y="440"/>
                    </a:lnTo>
                    <a:lnTo>
                      <a:pt x="300" y="436"/>
                    </a:lnTo>
                    <a:lnTo>
                      <a:pt x="307" y="434"/>
                    </a:lnTo>
                    <a:lnTo>
                      <a:pt x="307" y="434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4" y="436"/>
                    </a:lnTo>
                    <a:lnTo>
                      <a:pt x="259" y="440"/>
                    </a:lnTo>
                    <a:lnTo>
                      <a:pt x="263" y="445"/>
                    </a:lnTo>
                    <a:lnTo>
                      <a:pt x="264" y="452"/>
                    </a:lnTo>
                    <a:lnTo>
                      <a:pt x="264" y="452"/>
                    </a:lnTo>
                    <a:lnTo>
                      <a:pt x="263" y="457"/>
                    </a:lnTo>
                    <a:lnTo>
                      <a:pt x="259" y="462"/>
                    </a:lnTo>
                    <a:lnTo>
                      <a:pt x="254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2" y="465"/>
                    </a:lnTo>
                    <a:lnTo>
                      <a:pt x="237" y="462"/>
                    </a:lnTo>
                    <a:lnTo>
                      <a:pt x="234" y="457"/>
                    </a:lnTo>
                    <a:lnTo>
                      <a:pt x="234" y="452"/>
                    </a:lnTo>
                    <a:lnTo>
                      <a:pt x="234" y="452"/>
                    </a:lnTo>
                    <a:lnTo>
                      <a:pt x="234" y="445"/>
                    </a:lnTo>
                    <a:lnTo>
                      <a:pt x="237" y="440"/>
                    </a:lnTo>
                    <a:lnTo>
                      <a:pt x="242" y="436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365" y="392"/>
                    </a:moveTo>
                    <a:lnTo>
                      <a:pt x="365" y="392"/>
                    </a:lnTo>
                    <a:lnTo>
                      <a:pt x="365" y="392"/>
                    </a:lnTo>
                    <a:lnTo>
                      <a:pt x="372" y="392"/>
                    </a:lnTo>
                    <a:lnTo>
                      <a:pt x="375" y="395"/>
                    </a:lnTo>
                    <a:lnTo>
                      <a:pt x="378" y="400"/>
                    </a:lnTo>
                    <a:lnTo>
                      <a:pt x="380" y="407"/>
                    </a:lnTo>
                    <a:lnTo>
                      <a:pt x="380" y="407"/>
                    </a:lnTo>
                    <a:lnTo>
                      <a:pt x="378" y="414"/>
                    </a:lnTo>
                    <a:lnTo>
                      <a:pt x="375" y="419"/>
                    </a:lnTo>
                    <a:lnTo>
                      <a:pt x="372" y="423"/>
                    </a:lnTo>
                    <a:lnTo>
                      <a:pt x="365" y="424"/>
                    </a:lnTo>
                    <a:lnTo>
                      <a:pt x="365" y="424"/>
                    </a:lnTo>
                    <a:lnTo>
                      <a:pt x="360" y="423"/>
                    </a:lnTo>
                    <a:lnTo>
                      <a:pt x="355" y="419"/>
                    </a:lnTo>
                    <a:lnTo>
                      <a:pt x="351" y="414"/>
                    </a:lnTo>
                    <a:lnTo>
                      <a:pt x="350" y="407"/>
                    </a:lnTo>
                    <a:lnTo>
                      <a:pt x="350" y="407"/>
                    </a:lnTo>
                    <a:lnTo>
                      <a:pt x="351" y="400"/>
                    </a:lnTo>
                    <a:lnTo>
                      <a:pt x="355" y="395"/>
                    </a:lnTo>
                    <a:lnTo>
                      <a:pt x="360" y="392"/>
                    </a:lnTo>
                    <a:lnTo>
                      <a:pt x="365" y="392"/>
                    </a:lnTo>
                    <a:lnTo>
                      <a:pt x="365" y="392"/>
                    </a:lnTo>
                    <a:close/>
                    <a:moveTo>
                      <a:pt x="307" y="392"/>
                    </a:moveTo>
                    <a:lnTo>
                      <a:pt x="307" y="392"/>
                    </a:lnTo>
                    <a:lnTo>
                      <a:pt x="307" y="392"/>
                    </a:lnTo>
                    <a:lnTo>
                      <a:pt x="312" y="392"/>
                    </a:lnTo>
                    <a:lnTo>
                      <a:pt x="317" y="395"/>
                    </a:lnTo>
                    <a:lnTo>
                      <a:pt x="321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1" y="414"/>
                    </a:lnTo>
                    <a:lnTo>
                      <a:pt x="317" y="419"/>
                    </a:lnTo>
                    <a:lnTo>
                      <a:pt x="312" y="423"/>
                    </a:lnTo>
                    <a:lnTo>
                      <a:pt x="307" y="424"/>
                    </a:lnTo>
                    <a:lnTo>
                      <a:pt x="307" y="424"/>
                    </a:lnTo>
                    <a:lnTo>
                      <a:pt x="300" y="423"/>
                    </a:lnTo>
                    <a:lnTo>
                      <a:pt x="295" y="419"/>
                    </a:lnTo>
                    <a:lnTo>
                      <a:pt x="292" y="414"/>
                    </a:lnTo>
                    <a:lnTo>
                      <a:pt x="292" y="407"/>
                    </a:lnTo>
                    <a:lnTo>
                      <a:pt x="292" y="407"/>
                    </a:lnTo>
                    <a:lnTo>
                      <a:pt x="292" y="400"/>
                    </a:lnTo>
                    <a:lnTo>
                      <a:pt x="295" y="395"/>
                    </a:lnTo>
                    <a:lnTo>
                      <a:pt x="300" y="392"/>
                    </a:lnTo>
                    <a:lnTo>
                      <a:pt x="307" y="392"/>
                    </a:lnTo>
                    <a:lnTo>
                      <a:pt x="307" y="392"/>
                    </a:lnTo>
                    <a:close/>
                    <a:moveTo>
                      <a:pt x="249" y="392"/>
                    </a:moveTo>
                    <a:lnTo>
                      <a:pt x="249" y="392"/>
                    </a:lnTo>
                    <a:lnTo>
                      <a:pt x="249" y="392"/>
                    </a:lnTo>
                    <a:lnTo>
                      <a:pt x="254" y="392"/>
                    </a:lnTo>
                    <a:lnTo>
                      <a:pt x="259" y="395"/>
                    </a:lnTo>
                    <a:lnTo>
                      <a:pt x="263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3" y="414"/>
                    </a:lnTo>
                    <a:lnTo>
                      <a:pt x="259" y="419"/>
                    </a:lnTo>
                    <a:lnTo>
                      <a:pt x="254" y="423"/>
                    </a:lnTo>
                    <a:lnTo>
                      <a:pt x="249" y="424"/>
                    </a:lnTo>
                    <a:lnTo>
                      <a:pt x="249" y="424"/>
                    </a:lnTo>
                    <a:lnTo>
                      <a:pt x="242" y="423"/>
                    </a:lnTo>
                    <a:lnTo>
                      <a:pt x="237" y="419"/>
                    </a:lnTo>
                    <a:lnTo>
                      <a:pt x="234" y="414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4" y="400"/>
                    </a:lnTo>
                    <a:lnTo>
                      <a:pt x="237" y="395"/>
                    </a:lnTo>
                    <a:lnTo>
                      <a:pt x="242" y="392"/>
                    </a:lnTo>
                    <a:lnTo>
                      <a:pt x="249" y="392"/>
                    </a:lnTo>
                    <a:lnTo>
                      <a:pt x="249" y="392"/>
                    </a:lnTo>
                    <a:close/>
                    <a:moveTo>
                      <a:pt x="365" y="348"/>
                    </a:moveTo>
                    <a:lnTo>
                      <a:pt x="365" y="348"/>
                    </a:lnTo>
                    <a:lnTo>
                      <a:pt x="365" y="348"/>
                    </a:lnTo>
                    <a:lnTo>
                      <a:pt x="372" y="349"/>
                    </a:lnTo>
                    <a:lnTo>
                      <a:pt x="375" y="353"/>
                    </a:lnTo>
                    <a:lnTo>
                      <a:pt x="378" y="358"/>
                    </a:lnTo>
                    <a:lnTo>
                      <a:pt x="380" y="365"/>
                    </a:lnTo>
                    <a:lnTo>
                      <a:pt x="380" y="365"/>
                    </a:lnTo>
                    <a:lnTo>
                      <a:pt x="378" y="370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65" y="380"/>
                    </a:lnTo>
                    <a:lnTo>
                      <a:pt x="365" y="380"/>
                    </a:lnTo>
                    <a:lnTo>
                      <a:pt x="360" y="378"/>
                    </a:lnTo>
                    <a:lnTo>
                      <a:pt x="355" y="375"/>
                    </a:lnTo>
                    <a:lnTo>
                      <a:pt x="351" y="370"/>
                    </a:lnTo>
                    <a:lnTo>
                      <a:pt x="350" y="365"/>
                    </a:lnTo>
                    <a:lnTo>
                      <a:pt x="350" y="365"/>
                    </a:lnTo>
                    <a:lnTo>
                      <a:pt x="351" y="358"/>
                    </a:lnTo>
                    <a:lnTo>
                      <a:pt x="355" y="353"/>
                    </a:lnTo>
                    <a:lnTo>
                      <a:pt x="360" y="349"/>
                    </a:lnTo>
                    <a:lnTo>
                      <a:pt x="365" y="348"/>
                    </a:lnTo>
                    <a:lnTo>
                      <a:pt x="365" y="348"/>
                    </a:lnTo>
                    <a:close/>
                    <a:moveTo>
                      <a:pt x="307" y="348"/>
                    </a:moveTo>
                    <a:lnTo>
                      <a:pt x="307" y="348"/>
                    </a:lnTo>
                    <a:lnTo>
                      <a:pt x="307" y="348"/>
                    </a:lnTo>
                    <a:lnTo>
                      <a:pt x="312" y="349"/>
                    </a:lnTo>
                    <a:lnTo>
                      <a:pt x="317" y="353"/>
                    </a:lnTo>
                    <a:lnTo>
                      <a:pt x="321" y="358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21" y="370"/>
                    </a:lnTo>
                    <a:lnTo>
                      <a:pt x="317" y="375"/>
                    </a:lnTo>
                    <a:lnTo>
                      <a:pt x="312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0" y="378"/>
                    </a:lnTo>
                    <a:lnTo>
                      <a:pt x="295" y="375"/>
                    </a:lnTo>
                    <a:lnTo>
                      <a:pt x="292" y="370"/>
                    </a:lnTo>
                    <a:lnTo>
                      <a:pt x="292" y="365"/>
                    </a:lnTo>
                    <a:lnTo>
                      <a:pt x="292" y="365"/>
                    </a:lnTo>
                    <a:lnTo>
                      <a:pt x="292" y="358"/>
                    </a:lnTo>
                    <a:lnTo>
                      <a:pt x="295" y="353"/>
                    </a:lnTo>
                    <a:lnTo>
                      <a:pt x="300" y="349"/>
                    </a:lnTo>
                    <a:lnTo>
                      <a:pt x="307" y="348"/>
                    </a:lnTo>
                    <a:lnTo>
                      <a:pt x="307" y="348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4" y="349"/>
                    </a:lnTo>
                    <a:lnTo>
                      <a:pt x="259" y="353"/>
                    </a:lnTo>
                    <a:lnTo>
                      <a:pt x="263" y="358"/>
                    </a:lnTo>
                    <a:lnTo>
                      <a:pt x="264" y="365"/>
                    </a:lnTo>
                    <a:lnTo>
                      <a:pt x="264" y="365"/>
                    </a:lnTo>
                    <a:lnTo>
                      <a:pt x="263" y="370"/>
                    </a:lnTo>
                    <a:lnTo>
                      <a:pt x="259" y="375"/>
                    </a:lnTo>
                    <a:lnTo>
                      <a:pt x="254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7" y="375"/>
                    </a:lnTo>
                    <a:lnTo>
                      <a:pt x="234" y="370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4" y="358"/>
                    </a:lnTo>
                    <a:lnTo>
                      <a:pt x="237" y="353"/>
                    </a:lnTo>
                    <a:lnTo>
                      <a:pt x="242" y="349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365" y="305"/>
                    </a:moveTo>
                    <a:lnTo>
                      <a:pt x="365" y="305"/>
                    </a:lnTo>
                    <a:lnTo>
                      <a:pt x="365" y="305"/>
                    </a:lnTo>
                    <a:lnTo>
                      <a:pt x="372" y="305"/>
                    </a:lnTo>
                    <a:lnTo>
                      <a:pt x="375" y="308"/>
                    </a:lnTo>
                    <a:lnTo>
                      <a:pt x="378" y="314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78" y="327"/>
                    </a:lnTo>
                    <a:lnTo>
                      <a:pt x="375" y="332"/>
                    </a:lnTo>
                    <a:lnTo>
                      <a:pt x="372" y="336"/>
                    </a:lnTo>
                    <a:lnTo>
                      <a:pt x="365" y="337"/>
                    </a:lnTo>
                    <a:lnTo>
                      <a:pt x="365" y="337"/>
                    </a:lnTo>
                    <a:lnTo>
                      <a:pt x="360" y="336"/>
                    </a:lnTo>
                    <a:lnTo>
                      <a:pt x="355" y="332"/>
                    </a:lnTo>
                    <a:lnTo>
                      <a:pt x="351" y="327"/>
                    </a:lnTo>
                    <a:lnTo>
                      <a:pt x="350" y="320"/>
                    </a:lnTo>
                    <a:lnTo>
                      <a:pt x="350" y="320"/>
                    </a:lnTo>
                    <a:lnTo>
                      <a:pt x="351" y="314"/>
                    </a:lnTo>
                    <a:lnTo>
                      <a:pt x="355" y="308"/>
                    </a:lnTo>
                    <a:lnTo>
                      <a:pt x="360" y="305"/>
                    </a:lnTo>
                    <a:lnTo>
                      <a:pt x="365" y="305"/>
                    </a:lnTo>
                    <a:lnTo>
                      <a:pt x="365" y="305"/>
                    </a:lnTo>
                    <a:close/>
                    <a:moveTo>
                      <a:pt x="307" y="305"/>
                    </a:moveTo>
                    <a:lnTo>
                      <a:pt x="307" y="305"/>
                    </a:lnTo>
                    <a:lnTo>
                      <a:pt x="307" y="305"/>
                    </a:lnTo>
                    <a:lnTo>
                      <a:pt x="312" y="305"/>
                    </a:lnTo>
                    <a:lnTo>
                      <a:pt x="317" y="308"/>
                    </a:lnTo>
                    <a:lnTo>
                      <a:pt x="321" y="314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1" y="327"/>
                    </a:lnTo>
                    <a:lnTo>
                      <a:pt x="317" y="332"/>
                    </a:lnTo>
                    <a:lnTo>
                      <a:pt x="312" y="336"/>
                    </a:lnTo>
                    <a:lnTo>
                      <a:pt x="307" y="337"/>
                    </a:lnTo>
                    <a:lnTo>
                      <a:pt x="307" y="337"/>
                    </a:lnTo>
                    <a:lnTo>
                      <a:pt x="300" y="336"/>
                    </a:lnTo>
                    <a:lnTo>
                      <a:pt x="295" y="332"/>
                    </a:lnTo>
                    <a:lnTo>
                      <a:pt x="292" y="327"/>
                    </a:lnTo>
                    <a:lnTo>
                      <a:pt x="292" y="320"/>
                    </a:lnTo>
                    <a:lnTo>
                      <a:pt x="292" y="320"/>
                    </a:lnTo>
                    <a:lnTo>
                      <a:pt x="292" y="314"/>
                    </a:lnTo>
                    <a:lnTo>
                      <a:pt x="295" y="308"/>
                    </a:lnTo>
                    <a:lnTo>
                      <a:pt x="300" y="305"/>
                    </a:lnTo>
                    <a:lnTo>
                      <a:pt x="307" y="305"/>
                    </a:lnTo>
                    <a:lnTo>
                      <a:pt x="307" y="305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3" y="314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3" y="327"/>
                    </a:lnTo>
                    <a:lnTo>
                      <a:pt x="259" y="332"/>
                    </a:lnTo>
                    <a:lnTo>
                      <a:pt x="254" y="336"/>
                    </a:lnTo>
                    <a:lnTo>
                      <a:pt x="249" y="337"/>
                    </a:lnTo>
                    <a:lnTo>
                      <a:pt x="249" y="337"/>
                    </a:lnTo>
                    <a:lnTo>
                      <a:pt x="242" y="336"/>
                    </a:lnTo>
                    <a:lnTo>
                      <a:pt x="237" y="332"/>
                    </a:lnTo>
                    <a:lnTo>
                      <a:pt x="234" y="327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4" y="314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365" y="261"/>
                    </a:moveTo>
                    <a:lnTo>
                      <a:pt x="365" y="261"/>
                    </a:lnTo>
                    <a:lnTo>
                      <a:pt x="365" y="261"/>
                    </a:lnTo>
                    <a:lnTo>
                      <a:pt x="372" y="262"/>
                    </a:lnTo>
                    <a:lnTo>
                      <a:pt x="375" y="266"/>
                    </a:lnTo>
                    <a:lnTo>
                      <a:pt x="378" y="271"/>
                    </a:lnTo>
                    <a:lnTo>
                      <a:pt x="380" y="278"/>
                    </a:lnTo>
                    <a:lnTo>
                      <a:pt x="380" y="278"/>
                    </a:lnTo>
                    <a:lnTo>
                      <a:pt x="378" y="283"/>
                    </a:lnTo>
                    <a:lnTo>
                      <a:pt x="375" y="288"/>
                    </a:lnTo>
                    <a:lnTo>
                      <a:pt x="372" y="291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60" y="291"/>
                    </a:lnTo>
                    <a:lnTo>
                      <a:pt x="355" y="288"/>
                    </a:lnTo>
                    <a:lnTo>
                      <a:pt x="351" y="283"/>
                    </a:lnTo>
                    <a:lnTo>
                      <a:pt x="350" y="278"/>
                    </a:lnTo>
                    <a:lnTo>
                      <a:pt x="350" y="278"/>
                    </a:lnTo>
                    <a:lnTo>
                      <a:pt x="351" y="271"/>
                    </a:lnTo>
                    <a:lnTo>
                      <a:pt x="355" y="266"/>
                    </a:lnTo>
                    <a:lnTo>
                      <a:pt x="360" y="262"/>
                    </a:lnTo>
                    <a:lnTo>
                      <a:pt x="365" y="261"/>
                    </a:lnTo>
                    <a:lnTo>
                      <a:pt x="365" y="261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2" y="262"/>
                    </a:lnTo>
                    <a:lnTo>
                      <a:pt x="317" y="266"/>
                    </a:lnTo>
                    <a:lnTo>
                      <a:pt x="321" y="271"/>
                    </a:lnTo>
                    <a:lnTo>
                      <a:pt x="322" y="278"/>
                    </a:lnTo>
                    <a:lnTo>
                      <a:pt x="322" y="278"/>
                    </a:lnTo>
                    <a:lnTo>
                      <a:pt x="321" y="283"/>
                    </a:lnTo>
                    <a:lnTo>
                      <a:pt x="317" y="288"/>
                    </a:lnTo>
                    <a:lnTo>
                      <a:pt x="312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1"/>
                    </a:lnTo>
                    <a:lnTo>
                      <a:pt x="295" y="288"/>
                    </a:lnTo>
                    <a:lnTo>
                      <a:pt x="292" y="283"/>
                    </a:lnTo>
                    <a:lnTo>
                      <a:pt x="292" y="278"/>
                    </a:lnTo>
                    <a:lnTo>
                      <a:pt x="292" y="278"/>
                    </a:lnTo>
                    <a:lnTo>
                      <a:pt x="292" y="271"/>
                    </a:lnTo>
                    <a:lnTo>
                      <a:pt x="295" y="266"/>
                    </a:lnTo>
                    <a:lnTo>
                      <a:pt x="300" y="262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2"/>
                    </a:lnTo>
                    <a:lnTo>
                      <a:pt x="259" y="266"/>
                    </a:lnTo>
                    <a:lnTo>
                      <a:pt x="263" y="271"/>
                    </a:lnTo>
                    <a:lnTo>
                      <a:pt x="264" y="278"/>
                    </a:lnTo>
                    <a:lnTo>
                      <a:pt x="264" y="278"/>
                    </a:lnTo>
                    <a:lnTo>
                      <a:pt x="263" y="283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4" y="283"/>
                    </a:lnTo>
                    <a:lnTo>
                      <a:pt x="234" y="278"/>
                    </a:lnTo>
                    <a:lnTo>
                      <a:pt x="234" y="278"/>
                    </a:lnTo>
                    <a:lnTo>
                      <a:pt x="234" y="271"/>
                    </a:lnTo>
                    <a:lnTo>
                      <a:pt x="237" y="266"/>
                    </a:lnTo>
                    <a:lnTo>
                      <a:pt x="242" y="262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365" y="218"/>
                    </a:moveTo>
                    <a:lnTo>
                      <a:pt x="365" y="218"/>
                    </a:lnTo>
                    <a:lnTo>
                      <a:pt x="365" y="218"/>
                    </a:lnTo>
                    <a:lnTo>
                      <a:pt x="372" y="218"/>
                    </a:lnTo>
                    <a:lnTo>
                      <a:pt x="375" y="222"/>
                    </a:lnTo>
                    <a:lnTo>
                      <a:pt x="378" y="228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78" y="240"/>
                    </a:lnTo>
                    <a:lnTo>
                      <a:pt x="375" y="245"/>
                    </a:lnTo>
                    <a:lnTo>
                      <a:pt x="372" y="249"/>
                    </a:lnTo>
                    <a:lnTo>
                      <a:pt x="365" y="251"/>
                    </a:lnTo>
                    <a:lnTo>
                      <a:pt x="365" y="251"/>
                    </a:lnTo>
                    <a:lnTo>
                      <a:pt x="360" y="249"/>
                    </a:lnTo>
                    <a:lnTo>
                      <a:pt x="355" y="245"/>
                    </a:lnTo>
                    <a:lnTo>
                      <a:pt x="351" y="240"/>
                    </a:lnTo>
                    <a:lnTo>
                      <a:pt x="350" y="233"/>
                    </a:lnTo>
                    <a:lnTo>
                      <a:pt x="350" y="233"/>
                    </a:lnTo>
                    <a:lnTo>
                      <a:pt x="351" y="228"/>
                    </a:lnTo>
                    <a:lnTo>
                      <a:pt x="355" y="222"/>
                    </a:lnTo>
                    <a:lnTo>
                      <a:pt x="360" y="218"/>
                    </a:lnTo>
                    <a:lnTo>
                      <a:pt x="365" y="218"/>
                    </a:lnTo>
                    <a:lnTo>
                      <a:pt x="365" y="218"/>
                    </a:lnTo>
                    <a:close/>
                    <a:moveTo>
                      <a:pt x="307" y="218"/>
                    </a:moveTo>
                    <a:lnTo>
                      <a:pt x="307" y="218"/>
                    </a:lnTo>
                    <a:lnTo>
                      <a:pt x="307" y="218"/>
                    </a:lnTo>
                    <a:lnTo>
                      <a:pt x="312" y="218"/>
                    </a:lnTo>
                    <a:lnTo>
                      <a:pt x="317" y="222"/>
                    </a:lnTo>
                    <a:lnTo>
                      <a:pt x="321" y="228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1" y="240"/>
                    </a:lnTo>
                    <a:lnTo>
                      <a:pt x="317" y="245"/>
                    </a:lnTo>
                    <a:lnTo>
                      <a:pt x="312" y="249"/>
                    </a:lnTo>
                    <a:lnTo>
                      <a:pt x="307" y="251"/>
                    </a:lnTo>
                    <a:lnTo>
                      <a:pt x="307" y="251"/>
                    </a:lnTo>
                    <a:lnTo>
                      <a:pt x="300" y="249"/>
                    </a:lnTo>
                    <a:lnTo>
                      <a:pt x="295" y="245"/>
                    </a:lnTo>
                    <a:lnTo>
                      <a:pt x="292" y="240"/>
                    </a:lnTo>
                    <a:lnTo>
                      <a:pt x="292" y="233"/>
                    </a:lnTo>
                    <a:lnTo>
                      <a:pt x="292" y="233"/>
                    </a:lnTo>
                    <a:lnTo>
                      <a:pt x="292" y="228"/>
                    </a:lnTo>
                    <a:lnTo>
                      <a:pt x="295" y="222"/>
                    </a:lnTo>
                    <a:lnTo>
                      <a:pt x="300" y="218"/>
                    </a:lnTo>
                    <a:lnTo>
                      <a:pt x="307" y="218"/>
                    </a:lnTo>
                    <a:lnTo>
                      <a:pt x="307" y="218"/>
                    </a:lnTo>
                    <a:close/>
                    <a:moveTo>
                      <a:pt x="189" y="521"/>
                    </a:moveTo>
                    <a:lnTo>
                      <a:pt x="189" y="521"/>
                    </a:lnTo>
                    <a:lnTo>
                      <a:pt x="189" y="521"/>
                    </a:lnTo>
                    <a:lnTo>
                      <a:pt x="196" y="523"/>
                    </a:lnTo>
                    <a:lnTo>
                      <a:pt x="201" y="526"/>
                    </a:lnTo>
                    <a:lnTo>
                      <a:pt x="205" y="532"/>
                    </a:lnTo>
                    <a:lnTo>
                      <a:pt x="205" y="538"/>
                    </a:lnTo>
                    <a:lnTo>
                      <a:pt x="205" y="538"/>
                    </a:lnTo>
                    <a:lnTo>
                      <a:pt x="205" y="543"/>
                    </a:lnTo>
                    <a:lnTo>
                      <a:pt x="201" y="549"/>
                    </a:lnTo>
                    <a:lnTo>
                      <a:pt x="196" y="552"/>
                    </a:lnTo>
                    <a:lnTo>
                      <a:pt x="189" y="554"/>
                    </a:lnTo>
                    <a:lnTo>
                      <a:pt x="189" y="554"/>
                    </a:lnTo>
                    <a:lnTo>
                      <a:pt x="184" y="552"/>
                    </a:lnTo>
                    <a:lnTo>
                      <a:pt x="179" y="549"/>
                    </a:lnTo>
                    <a:lnTo>
                      <a:pt x="176" y="543"/>
                    </a:lnTo>
                    <a:lnTo>
                      <a:pt x="174" y="538"/>
                    </a:lnTo>
                    <a:lnTo>
                      <a:pt x="174" y="538"/>
                    </a:lnTo>
                    <a:lnTo>
                      <a:pt x="176" y="532"/>
                    </a:lnTo>
                    <a:lnTo>
                      <a:pt x="179" y="526"/>
                    </a:lnTo>
                    <a:lnTo>
                      <a:pt x="184" y="523"/>
                    </a:lnTo>
                    <a:lnTo>
                      <a:pt x="189" y="521"/>
                    </a:lnTo>
                    <a:lnTo>
                      <a:pt x="189" y="521"/>
                    </a:lnTo>
                    <a:close/>
                    <a:moveTo>
                      <a:pt x="189" y="479"/>
                    </a:moveTo>
                    <a:lnTo>
                      <a:pt x="189" y="479"/>
                    </a:lnTo>
                    <a:lnTo>
                      <a:pt x="189" y="479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5" y="494"/>
                    </a:lnTo>
                    <a:lnTo>
                      <a:pt x="205" y="494"/>
                    </a:lnTo>
                    <a:lnTo>
                      <a:pt x="205" y="501"/>
                    </a:lnTo>
                    <a:lnTo>
                      <a:pt x="201" y="506"/>
                    </a:lnTo>
                    <a:lnTo>
                      <a:pt x="196" y="509"/>
                    </a:lnTo>
                    <a:lnTo>
                      <a:pt x="189" y="511"/>
                    </a:lnTo>
                    <a:lnTo>
                      <a:pt x="189" y="511"/>
                    </a:lnTo>
                    <a:lnTo>
                      <a:pt x="184" y="509"/>
                    </a:lnTo>
                    <a:lnTo>
                      <a:pt x="179" y="506"/>
                    </a:lnTo>
                    <a:lnTo>
                      <a:pt x="176" y="501"/>
                    </a:lnTo>
                    <a:lnTo>
                      <a:pt x="174" y="494"/>
                    </a:lnTo>
                    <a:lnTo>
                      <a:pt x="174" y="494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9"/>
                    </a:lnTo>
                    <a:lnTo>
                      <a:pt x="189" y="479"/>
                    </a:lnTo>
                    <a:lnTo>
                      <a:pt x="189" y="479"/>
                    </a:lnTo>
                    <a:close/>
                    <a:moveTo>
                      <a:pt x="189" y="434"/>
                    </a:moveTo>
                    <a:lnTo>
                      <a:pt x="189" y="434"/>
                    </a:lnTo>
                    <a:lnTo>
                      <a:pt x="189" y="434"/>
                    </a:lnTo>
                    <a:lnTo>
                      <a:pt x="196" y="436"/>
                    </a:lnTo>
                    <a:lnTo>
                      <a:pt x="201" y="440"/>
                    </a:lnTo>
                    <a:lnTo>
                      <a:pt x="205" y="445"/>
                    </a:lnTo>
                    <a:lnTo>
                      <a:pt x="205" y="452"/>
                    </a:lnTo>
                    <a:lnTo>
                      <a:pt x="205" y="452"/>
                    </a:lnTo>
                    <a:lnTo>
                      <a:pt x="205" y="457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89" y="467"/>
                    </a:lnTo>
                    <a:lnTo>
                      <a:pt x="189" y="467"/>
                    </a:lnTo>
                    <a:lnTo>
                      <a:pt x="184" y="465"/>
                    </a:lnTo>
                    <a:lnTo>
                      <a:pt x="179" y="462"/>
                    </a:lnTo>
                    <a:lnTo>
                      <a:pt x="176" y="457"/>
                    </a:lnTo>
                    <a:lnTo>
                      <a:pt x="174" y="452"/>
                    </a:lnTo>
                    <a:lnTo>
                      <a:pt x="174" y="452"/>
                    </a:lnTo>
                    <a:lnTo>
                      <a:pt x="176" y="445"/>
                    </a:lnTo>
                    <a:lnTo>
                      <a:pt x="179" y="440"/>
                    </a:lnTo>
                    <a:lnTo>
                      <a:pt x="184" y="436"/>
                    </a:lnTo>
                    <a:lnTo>
                      <a:pt x="189" y="434"/>
                    </a:lnTo>
                    <a:lnTo>
                      <a:pt x="189" y="434"/>
                    </a:lnTo>
                    <a:close/>
                    <a:moveTo>
                      <a:pt x="189" y="348"/>
                    </a:moveTo>
                    <a:lnTo>
                      <a:pt x="189" y="348"/>
                    </a:lnTo>
                    <a:lnTo>
                      <a:pt x="189" y="348"/>
                    </a:lnTo>
                    <a:lnTo>
                      <a:pt x="196" y="349"/>
                    </a:lnTo>
                    <a:lnTo>
                      <a:pt x="201" y="353"/>
                    </a:lnTo>
                    <a:lnTo>
                      <a:pt x="205" y="358"/>
                    </a:lnTo>
                    <a:lnTo>
                      <a:pt x="205" y="365"/>
                    </a:lnTo>
                    <a:lnTo>
                      <a:pt x="205" y="365"/>
                    </a:lnTo>
                    <a:lnTo>
                      <a:pt x="205" y="370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8"/>
                    </a:lnTo>
                    <a:lnTo>
                      <a:pt x="179" y="375"/>
                    </a:lnTo>
                    <a:lnTo>
                      <a:pt x="176" y="370"/>
                    </a:lnTo>
                    <a:lnTo>
                      <a:pt x="174" y="365"/>
                    </a:lnTo>
                    <a:lnTo>
                      <a:pt x="174" y="365"/>
                    </a:lnTo>
                    <a:lnTo>
                      <a:pt x="176" y="358"/>
                    </a:lnTo>
                    <a:lnTo>
                      <a:pt x="179" y="353"/>
                    </a:lnTo>
                    <a:lnTo>
                      <a:pt x="184" y="349"/>
                    </a:lnTo>
                    <a:lnTo>
                      <a:pt x="189" y="348"/>
                    </a:lnTo>
                    <a:lnTo>
                      <a:pt x="189" y="348"/>
                    </a:lnTo>
                    <a:close/>
                    <a:moveTo>
                      <a:pt x="132" y="348"/>
                    </a:moveTo>
                    <a:lnTo>
                      <a:pt x="132" y="348"/>
                    </a:lnTo>
                    <a:lnTo>
                      <a:pt x="132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7" y="358"/>
                    </a:lnTo>
                    <a:lnTo>
                      <a:pt x="147" y="365"/>
                    </a:lnTo>
                    <a:lnTo>
                      <a:pt x="147" y="365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2" y="380"/>
                    </a:lnTo>
                    <a:lnTo>
                      <a:pt x="132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6" y="365"/>
                    </a:lnTo>
                    <a:lnTo>
                      <a:pt x="116" y="365"/>
                    </a:lnTo>
                    <a:lnTo>
                      <a:pt x="118" y="358"/>
                    </a:lnTo>
                    <a:lnTo>
                      <a:pt x="121" y="353"/>
                    </a:lnTo>
                    <a:lnTo>
                      <a:pt x="126" y="349"/>
                    </a:lnTo>
                    <a:lnTo>
                      <a:pt x="132" y="348"/>
                    </a:lnTo>
                    <a:lnTo>
                      <a:pt x="132" y="348"/>
                    </a:lnTo>
                    <a:close/>
                    <a:moveTo>
                      <a:pt x="189" y="305"/>
                    </a:moveTo>
                    <a:lnTo>
                      <a:pt x="189" y="305"/>
                    </a:lnTo>
                    <a:lnTo>
                      <a:pt x="189" y="305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5" y="314"/>
                    </a:lnTo>
                    <a:lnTo>
                      <a:pt x="205" y="320"/>
                    </a:lnTo>
                    <a:lnTo>
                      <a:pt x="205" y="320"/>
                    </a:lnTo>
                    <a:lnTo>
                      <a:pt x="205" y="327"/>
                    </a:lnTo>
                    <a:lnTo>
                      <a:pt x="201" y="332"/>
                    </a:lnTo>
                    <a:lnTo>
                      <a:pt x="196" y="336"/>
                    </a:lnTo>
                    <a:lnTo>
                      <a:pt x="189" y="337"/>
                    </a:lnTo>
                    <a:lnTo>
                      <a:pt x="189" y="337"/>
                    </a:lnTo>
                    <a:lnTo>
                      <a:pt x="184" y="336"/>
                    </a:lnTo>
                    <a:lnTo>
                      <a:pt x="179" y="332"/>
                    </a:lnTo>
                    <a:lnTo>
                      <a:pt x="176" y="327"/>
                    </a:lnTo>
                    <a:lnTo>
                      <a:pt x="174" y="320"/>
                    </a:lnTo>
                    <a:lnTo>
                      <a:pt x="174" y="320"/>
                    </a:lnTo>
                    <a:lnTo>
                      <a:pt x="176" y="314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89" y="305"/>
                    </a:lnTo>
                    <a:lnTo>
                      <a:pt x="189" y="305"/>
                    </a:lnTo>
                    <a:close/>
                    <a:moveTo>
                      <a:pt x="132" y="305"/>
                    </a:moveTo>
                    <a:lnTo>
                      <a:pt x="132" y="305"/>
                    </a:lnTo>
                    <a:lnTo>
                      <a:pt x="132" y="305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4"/>
                    </a:lnTo>
                    <a:lnTo>
                      <a:pt x="147" y="320"/>
                    </a:lnTo>
                    <a:lnTo>
                      <a:pt x="147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2" y="337"/>
                    </a:lnTo>
                    <a:lnTo>
                      <a:pt x="132" y="337"/>
                    </a:lnTo>
                    <a:lnTo>
                      <a:pt x="126" y="336"/>
                    </a:lnTo>
                    <a:lnTo>
                      <a:pt x="121" y="332"/>
                    </a:lnTo>
                    <a:lnTo>
                      <a:pt x="118" y="327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4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5"/>
                    </a:lnTo>
                    <a:lnTo>
                      <a:pt x="132" y="305"/>
                    </a:lnTo>
                    <a:close/>
                    <a:moveTo>
                      <a:pt x="74" y="305"/>
                    </a:moveTo>
                    <a:lnTo>
                      <a:pt x="74" y="305"/>
                    </a:lnTo>
                    <a:lnTo>
                      <a:pt x="74" y="305"/>
                    </a:lnTo>
                    <a:lnTo>
                      <a:pt x="79" y="305"/>
                    </a:lnTo>
                    <a:lnTo>
                      <a:pt x="84" y="308"/>
                    </a:lnTo>
                    <a:lnTo>
                      <a:pt x="87" y="314"/>
                    </a:lnTo>
                    <a:lnTo>
                      <a:pt x="89" y="320"/>
                    </a:lnTo>
                    <a:lnTo>
                      <a:pt x="89" y="320"/>
                    </a:lnTo>
                    <a:lnTo>
                      <a:pt x="87" y="327"/>
                    </a:lnTo>
                    <a:lnTo>
                      <a:pt x="84" y="332"/>
                    </a:lnTo>
                    <a:lnTo>
                      <a:pt x="79" y="336"/>
                    </a:lnTo>
                    <a:lnTo>
                      <a:pt x="74" y="337"/>
                    </a:lnTo>
                    <a:lnTo>
                      <a:pt x="74" y="337"/>
                    </a:lnTo>
                    <a:lnTo>
                      <a:pt x="67" y="336"/>
                    </a:lnTo>
                    <a:lnTo>
                      <a:pt x="62" y="332"/>
                    </a:lnTo>
                    <a:lnTo>
                      <a:pt x="60" y="327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60" y="314"/>
                    </a:lnTo>
                    <a:lnTo>
                      <a:pt x="62" y="308"/>
                    </a:lnTo>
                    <a:lnTo>
                      <a:pt x="67" y="305"/>
                    </a:lnTo>
                    <a:lnTo>
                      <a:pt x="74" y="305"/>
                    </a:lnTo>
                    <a:lnTo>
                      <a:pt x="74" y="305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2"/>
                    </a:lnTo>
                    <a:lnTo>
                      <a:pt x="201" y="266"/>
                    </a:lnTo>
                    <a:lnTo>
                      <a:pt x="205" y="271"/>
                    </a:lnTo>
                    <a:lnTo>
                      <a:pt x="205" y="278"/>
                    </a:lnTo>
                    <a:lnTo>
                      <a:pt x="205" y="278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4" y="278"/>
                    </a:lnTo>
                    <a:lnTo>
                      <a:pt x="174" y="278"/>
                    </a:lnTo>
                    <a:lnTo>
                      <a:pt x="176" y="271"/>
                    </a:lnTo>
                    <a:lnTo>
                      <a:pt x="179" y="266"/>
                    </a:lnTo>
                    <a:lnTo>
                      <a:pt x="184" y="262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2" y="261"/>
                    </a:moveTo>
                    <a:lnTo>
                      <a:pt x="132" y="261"/>
                    </a:lnTo>
                    <a:lnTo>
                      <a:pt x="132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7" y="278"/>
                    </a:lnTo>
                    <a:lnTo>
                      <a:pt x="147" y="278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8"/>
                    </a:lnTo>
                    <a:lnTo>
                      <a:pt x="116" y="278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2" y="261"/>
                    </a:lnTo>
                    <a:lnTo>
                      <a:pt x="132" y="261"/>
                    </a:lnTo>
                    <a:close/>
                    <a:moveTo>
                      <a:pt x="74" y="261"/>
                    </a:moveTo>
                    <a:lnTo>
                      <a:pt x="74" y="261"/>
                    </a:lnTo>
                    <a:lnTo>
                      <a:pt x="74" y="261"/>
                    </a:lnTo>
                    <a:lnTo>
                      <a:pt x="79" y="262"/>
                    </a:lnTo>
                    <a:lnTo>
                      <a:pt x="84" y="266"/>
                    </a:lnTo>
                    <a:lnTo>
                      <a:pt x="87" y="271"/>
                    </a:lnTo>
                    <a:lnTo>
                      <a:pt x="89" y="278"/>
                    </a:lnTo>
                    <a:lnTo>
                      <a:pt x="89" y="278"/>
                    </a:lnTo>
                    <a:lnTo>
                      <a:pt x="87" y="283"/>
                    </a:lnTo>
                    <a:lnTo>
                      <a:pt x="84" y="288"/>
                    </a:lnTo>
                    <a:lnTo>
                      <a:pt x="79" y="291"/>
                    </a:lnTo>
                    <a:lnTo>
                      <a:pt x="74" y="293"/>
                    </a:lnTo>
                    <a:lnTo>
                      <a:pt x="74" y="293"/>
                    </a:lnTo>
                    <a:lnTo>
                      <a:pt x="67" y="291"/>
                    </a:lnTo>
                    <a:lnTo>
                      <a:pt x="62" y="288"/>
                    </a:lnTo>
                    <a:lnTo>
                      <a:pt x="60" y="283"/>
                    </a:lnTo>
                    <a:lnTo>
                      <a:pt x="58" y="278"/>
                    </a:lnTo>
                    <a:lnTo>
                      <a:pt x="58" y="278"/>
                    </a:lnTo>
                    <a:lnTo>
                      <a:pt x="60" y="271"/>
                    </a:lnTo>
                    <a:lnTo>
                      <a:pt x="62" y="266"/>
                    </a:lnTo>
                    <a:lnTo>
                      <a:pt x="67" y="262"/>
                    </a:lnTo>
                    <a:lnTo>
                      <a:pt x="74" y="261"/>
                    </a:lnTo>
                    <a:lnTo>
                      <a:pt x="74" y="261"/>
                    </a:lnTo>
                    <a:close/>
                    <a:moveTo>
                      <a:pt x="16" y="261"/>
                    </a:moveTo>
                    <a:lnTo>
                      <a:pt x="16" y="261"/>
                    </a:lnTo>
                    <a:lnTo>
                      <a:pt x="16" y="261"/>
                    </a:lnTo>
                    <a:lnTo>
                      <a:pt x="21" y="262"/>
                    </a:lnTo>
                    <a:lnTo>
                      <a:pt x="26" y="266"/>
                    </a:lnTo>
                    <a:lnTo>
                      <a:pt x="29" y="271"/>
                    </a:lnTo>
                    <a:lnTo>
                      <a:pt x="31" y="278"/>
                    </a:lnTo>
                    <a:lnTo>
                      <a:pt x="31" y="278"/>
                    </a:lnTo>
                    <a:lnTo>
                      <a:pt x="29" y="283"/>
                    </a:lnTo>
                    <a:lnTo>
                      <a:pt x="26" y="288"/>
                    </a:lnTo>
                    <a:lnTo>
                      <a:pt x="21" y="291"/>
                    </a:lnTo>
                    <a:lnTo>
                      <a:pt x="16" y="293"/>
                    </a:lnTo>
                    <a:lnTo>
                      <a:pt x="16" y="293"/>
                    </a:lnTo>
                    <a:lnTo>
                      <a:pt x="9" y="291"/>
                    </a:lnTo>
                    <a:lnTo>
                      <a:pt x="4" y="288"/>
                    </a:lnTo>
                    <a:lnTo>
                      <a:pt x="0" y="283"/>
                    </a:lnTo>
                    <a:lnTo>
                      <a:pt x="0" y="278"/>
                    </a:lnTo>
                    <a:lnTo>
                      <a:pt x="0" y="278"/>
                    </a:lnTo>
                    <a:lnTo>
                      <a:pt x="0" y="271"/>
                    </a:lnTo>
                    <a:lnTo>
                      <a:pt x="4" y="266"/>
                    </a:lnTo>
                    <a:lnTo>
                      <a:pt x="9" y="262"/>
                    </a:lnTo>
                    <a:lnTo>
                      <a:pt x="16" y="261"/>
                    </a:lnTo>
                    <a:lnTo>
                      <a:pt x="16" y="261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5" y="228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5" y="240"/>
                    </a:lnTo>
                    <a:lnTo>
                      <a:pt x="201" y="245"/>
                    </a:lnTo>
                    <a:lnTo>
                      <a:pt x="196" y="249"/>
                    </a:lnTo>
                    <a:lnTo>
                      <a:pt x="189" y="251"/>
                    </a:lnTo>
                    <a:lnTo>
                      <a:pt x="189" y="251"/>
                    </a:lnTo>
                    <a:lnTo>
                      <a:pt x="184" y="249"/>
                    </a:lnTo>
                    <a:lnTo>
                      <a:pt x="179" y="245"/>
                    </a:lnTo>
                    <a:lnTo>
                      <a:pt x="176" y="240"/>
                    </a:lnTo>
                    <a:lnTo>
                      <a:pt x="174" y="233"/>
                    </a:lnTo>
                    <a:lnTo>
                      <a:pt x="174" y="233"/>
                    </a:lnTo>
                    <a:lnTo>
                      <a:pt x="176" y="228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132" y="218"/>
                    </a:moveTo>
                    <a:lnTo>
                      <a:pt x="132" y="218"/>
                    </a:lnTo>
                    <a:lnTo>
                      <a:pt x="132" y="218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7" y="228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2" y="251"/>
                    </a:lnTo>
                    <a:lnTo>
                      <a:pt x="132" y="251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8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2" y="218"/>
                    </a:lnTo>
                    <a:lnTo>
                      <a:pt x="132" y="218"/>
                    </a:lnTo>
                    <a:close/>
                    <a:moveTo>
                      <a:pt x="74" y="218"/>
                    </a:moveTo>
                    <a:lnTo>
                      <a:pt x="74" y="218"/>
                    </a:lnTo>
                    <a:lnTo>
                      <a:pt x="74" y="218"/>
                    </a:lnTo>
                    <a:lnTo>
                      <a:pt x="79" y="218"/>
                    </a:lnTo>
                    <a:lnTo>
                      <a:pt x="84" y="222"/>
                    </a:lnTo>
                    <a:lnTo>
                      <a:pt x="87" y="228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7" y="240"/>
                    </a:lnTo>
                    <a:lnTo>
                      <a:pt x="84" y="245"/>
                    </a:lnTo>
                    <a:lnTo>
                      <a:pt x="79" y="249"/>
                    </a:lnTo>
                    <a:lnTo>
                      <a:pt x="74" y="251"/>
                    </a:lnTo>
                    <a:lnTo>
                      <a:pt x="74" y="251"/>
                    </a:lnTo>
                    <a:lnTo>
                      <a:pt x="67" y="249"/>
                    </a:lnTo>
                    <a:lnTo>
                      <a:pt x="62" y="245"/>
                    </a:lnTo>
                    <a:lnTo>
                      <a:pt x="60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8"/>
                    </a:lnTo>
                    <a:lnTo>
                      <a:pt x="62" y="222"/>
                    </a:lnTo>
                    <a:lnTo>
                      <a:pt x="67" y="218"/>
                    </a:lnTo>
                    <a:lnTo>
                      <a:pt x="74" y="218"/>
                    </a:lnTo>
                    <a:lnTo>
                      <a:pt x="74" y="218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7" y="191"/>
                    </a:lnTo>
                    <a:lnTo>
                      <a:pt x="147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7"/>
              <p:cNvSpPr>
                <a:spLocks noEditPoints="1"/>
              </p:cNvSpPr>
              <p:nvPr/>
            </p:nvSpPr>
            <p:spPr bwMode="auto">
              <a:xfrm>
                <a:off x="5916613" y="2325688"/>
                <a:ext cx="163513" cy="60325"/>
              </a:xfrm>
              <a:custGeom>
                <a:avLst/>
                <a:gdLst>
                  <a:gd name="T0" fmla="*/ 191 w 206"/>
                  <a:gd name="T1" fmla="*/ 44 h 77"/>
                  <a:gd name="T2" fmla="*/ 203 w 206"/>
                  <a:gd name="T3" fmla="*/ 48 h 77"/>
                  <a:gd name="T4" fmla="*/ 206 w 206"/>
                  <a:gd name="T5" fmla="*/ 59 h 77"/>
                  <a:gd name="T6" fmla="*/ 206 w 206"/>
                  <a:gd name="T7" fmla="*/ 66 h 77"/>
                  <a:gd name="T8" fmla="*/ 198 w 206"/>
                  <a:gd name="T9" fmla="*/ 75 h 77"/>
                  <a:gd name="T10" fmla="*/ 191 w 206"/>
                  <a:gd name="T11" fmla="*/ 77 h 77"/>
                  <a:gd name="T12" fmla="*/ 181 w 206"/>
                  <a:gd name="T13" fmla="*/ 71 h 77"/>
                  <a:gd name="T14" fmla="*/ 176 w 206"/>
                  <a:gd name="T15" fmla="*/ 59 h 77"/>
                  <a:gd name="T16" fmla="*/ 177 w 206"/>
                  <a:gd name="T17" fmla="*/ 54 h 77"/>
                  <a:gd name="T18" fmla="*/ 186 w 206"/>
                  <a:gd name="T19" fmla="*/ 44 h 77"/>
                  <a:gd name="T20" fmla="*/ 191 w 206"/>
                  <a:gd name="T21" fmla="*/ 44 h 77"/>
                  <a:gd name="T22" fmla="*/ 75 w 206"/>
                  <a:gd name="T23" fmla="*/ 0 h 77"/>
                  <a:gd name="T24" fmla="*/ 80 w 206"/>
                  <a:gd name="T25" fmla="*/ 2 h 77"/>
                  <a:gd name="T26" fmla="*/ 89 w 206"/>
                  <a:gd name="T27" fmla="*/ 10 h 77"/>
                  <a:gd name="T28" fmla="*/ 91 w 206"/>
                  <a:gd name="T29" fmla="*/ 17 h 77"/>
                  <a:gd name="T30" fmla="*/ 86 w 206"/>
                  <a:gd name="T31" fmla="*/ 27 h 77"/>
                  <a:gd name="T32" fmla="*/ 75 w 206"/>
                  <a:gd name="T33" fmla="*/ 32 h 77"/>
                  <a:gd name="T34" fmla="*/ 68 w 206"/>
                  <a:gd name="T35" fmla="*/ 31 h 77"/>
                  <a:gd name="T36" fmla="*/ 60 w 206"/>
                  <a:gd name="T37" fmla="*/ 22 h 77"/>
                  <a:gd name="T38" fmla="*/ 60 w 206"/>
                  <a:gd name="T39" fmla="*/ 17 h 77"/>
                  <a:gd name="T40" fmla="*/ 63 w 206"/>
                  <a:gd name="T41" fmla="*/ 5 h 77"/>
                  <a:gd name="T42" fmla="*/ 75 w 206"/>
                  <a:gd name="T43" fmla="*/ 0 h 77"/>
                  <a:gd name="T44" fmla="*/ 17 w 206"/>
                  <a:gd name="T45" fmla="*/ 44 h 77"/>
                  <a:gd name="T46" fmla="*/ 17 w 206"/>
                  <a:gd name="T47" fmla="*/ 44 h 77"/>
                  <a:gd name="T48" fmla="*/ 28 w 206"/>
                  <a:gd name="T49" fmla="*/ 48 h 77"/>
                  <a:gd name="T50" fmla="*/ 33 w 206"/>
                  <a:gd name="T51" fmla="*/ 59 h 77"/>
                  <a:gd name="T52" fmla="*/ 31 w 206"/>
                  <a:gd name="T53" fmla="*/ 66 h 77"/>
                  <a:gd name="T54" fmla="*/ 23 w 206"/>
                  <a:gd name="T55" fmla="*/ 75 h 77"/>
                  <a:gd name="T56" fmla="*/ 17 w 206"/>
                  <a:gd name="T57" fmla="*/ 77 h 77"/>
                  <a:gd name="T58" fmla="*/ 5 w 206"/>
                  <a:gd name="T59" fmla="*/ 71 h 77"/>
                  <a:gd name="T60" fmla="*/ 0 w 206"/>
                  <a:gd name="T61" fmla="*/ 59 h 77"/>
                  <a:gd name="T62" fmla="*/ 2 w 206"/>
                  <a:gd name="T63" fmla="*/ 54 h 77"/>
                  <a:gd name="T64" fmla="*/ 11 w 206"/>
                  <a:gd name="T65" fmla="*/ 44 h 77"/>
                  <a:gd name="T66" fmla="*/ 17 w 206"/>
                  <a:gd name="T67" fmla="*/ 44 h 77"/>
                  <a:gd name="T68" fmla="*/ 75 w 206"/>
                  <a:gd name="T69" fmla="*/ 44 h 77"/>
                  <a:gd name="T70" fmla="*/ 80 w 206"/>
                  <a:gd name="T71" fmla="*/ 44 h 77"/>
                  <a:gd name="T72" fmla="*/ 89 w 206"/>
                  <a:gd name="T73" fmla="*/ 54 h 77"/>
                  <a:gd name="T74" fmla="*/ 91 w 206"/>
                  <a:gd name="T75" fmla="*/ 59 h 77"/>
                  <a:gd name="T76" fmla="*/ 86 w 206"/>
                  <a:gd name="T77" fmla="*/ 71 h 77"/>
                  <a:gd name="T78" fmla="*/ 75 w 206"/>
                  <a:gd name="T79" fmla="*/ 77 h 77"/>
                  <a:gd name="T80" fmla="*/ 68 w 206"/>
                  <a:gd name="T81" fmla="*/ 75 h 77"/>
                  <a:gd name="T82" fmla="*/ 60 w 206"/>
                  <a:gd name="T83" fmla="*/ 66 h 77"/>
                  <a:gd name="T84" fmla="*/ 60 w 206"/>
                  <a:gd name="T85" fmla="*/ 59 h 77"/>
                  <a:gd name="T86" fmla="*/ 63 w 206"/>
                  <a:gd name="T87" fmla="*/ 48 h 77"/>
                  <a:gd name="T88" fmla="*/ 75 w 206"/>
                  <a:gd name="T89" fmla="*/ 44 h 77"/>
                  <a:gd name="T90" fmla="*/ 133 w 206"/>
                  <a:gd name="T91" fmla="*/ 44 h 77"/>
                  <a:gd name="T92" fmla="*/ 133 w 206"/>
                  <a:gd name="T93" fmla="*/ 44 h 77"/>
                  <a:gd name="T94" fmla="*/ 143 w 206"/>
                  <a:gd name="T95" fmla="*/ 48 h 77"/>
                  <a:gd name="T96" fmla="*/ 149 w 206"/>
                  <a:gd name="T97" fmla="*/ 59 h 77"/>
                  <a:gd name="T98" fmla="*/ 147 w 206"/>
                  <a:gd name="T99" fmla="*/ 66 h 77"/>
                  <a:gd name="T100" fmla="*/ 140 w 206"/>
                  <a:gd name="T101" fmla="*/ 75 h 77"/>
                  <a:gd name="T102" fmla="*/ 133 w 206"/>
                  <a:gd name="T103" fmla="*/ 77 h 77"/>
                  <a:gd name="T104" fmla="*/ 123 w 206"/>
                  <a:gd name="T105" fmla="*/ 71 h 77"/>
                  <a:gd name="T106" fmla="*/ 118 w 206"/>
                  <a:gd name="T107" fmla="*/ 59 h 77"/>
                  <a:gd name="T108" fmla="*/ 120 w 206"/>
                  <a:gd name="T109" fmla="*/ 54 h 77"/>
                  <a:gd name="T110" fmla="*/ 126 w 206"/>
                  <a:gd name="T111" fmla="*/ 44 h 77"/>
                  <a:gd name="T112" fmla="*/ 133 w 206"/>
                  <a:gd name="T113" fmla="*/ 4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6" h="77">
                    <a:moveTo>
                      <a:pt x="191" y="44"/>
                    </a:moveTo>
                    <a:lnTo>
                      <a:pt x="191" y="44"/>
                    </a:lnTo>
                    <a:lnTo>
                      <a:pt x="198" y="44"/>
                    </a:lnTo>
                    <a:lnTo>
                      <a:pt x="203" y="48"/>
                    </a:lnTo>
                    <a:lnTo>
                      <a:pt x="206" y="54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6" y="66"/>
                    </a:lnTo>
                    <a:lnTo>
                      <a:pt x="203" y="71"/>
                    </a:lnTo>
                    <a:lnTo>
                      <a:pt x="198" y="75"/>
                    </a:lnTo>
                    <a:lnTo>
                      <a:pt x="191" y="77"/>
                    </a:lnTo>
                    <a:lnTo>
                      <a:pt x="191" y="77"/>
                    </a:lnTo>
                    <a:lnTo>
                      <a:pt x="186" y="75"/>
                    </a:lnTo>
                    <a:lnTo>
                      <a:pt x="181" y="71"/>
                    </a:lnTo>
                    <a:lnTo>
                      <a:pt x="177" y="66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7" y="54"/>
                    </a:lnTo>
                    <a:lnTo>
                      <a:pt x="181" y="48"/>
                    </a:lnTo>
                    <a:lnTo>
                      <a:pt x="186" y="44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6" y="5"/>
                    </a:lnTo>
                    <a:lnTo>
                      <a:pt x="89" y="10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0" y="31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17" y="44"/>
                    </a:moveTo>
                    <a:lnTo>
                      <a:pt x="17" y="44"/>
                    </a:lnTo>
                    <a:lnTo>
                      <a:pt x="17" y="44"/>
                    </a:lnTo>
                    <a:lnTo>
                      <a:pt x="23" y="44"/>
                    </a:lnTo>
                    <a:lnTo>
                      <a:pt x="28" y="48"/>
                    </a:lnTo>
                    <a:lnTo>
                      <a:pt x="31" y="54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1" y="66"/>
                    </a:lnTo>
                    <a:lnTo>
                      <a:pt x="28" y="71"/>
                    </a:lnTo>
                    <a:lnTo>
                      <a:pt x="23" y="75"/>
                    </a:lnTo>
                    <a:lnTo>
                      <a:pt x="17" y="77"/>
                    </a:lnTo>
                    <a:lnTo>
                      <a:pt x="17" y="77"/>
                    </a:lnTo>
                    <a:lnTo>
                      <a:pt x="11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5" y="48"/>
                    </a:lnTo>
                    <a:lnTo>
                      <a:pt x="11" y="44"/>
                    </a:lnTo>
                    <a:lnTo>
                      <a:pt x="17" y="44"/>
                    </a:lnTo>
                    <a:lnTo>
                      <a:pt x="17" y="44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4"/>
                    </a:lnTo>
                    <a:lnTo>
                      <a:pt x="86" y="48"/>
                    </a:lnTo>
                    <a:lnTo>
                      <a:pt x="89" y="54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89" y="66"/>
                    </a:lnTo>
                    <a:lnTo>
                      <a:pt x="86" y="71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60" y="59"/>
                    </a:lnTo>
                    <a:lnTo>
                      <a:pt x="60" y="59"/>
                    </a:lnTo>
                    <a:lnTo>
                      <a:pt x="60" y="54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133" y="44"/>
                    </a:moveTo>
                    <a:lnTo>
                      <a:pt x="133" y="44"/>
                    </a:lnTo>
                    <a:lnTo>
                      <a:pt x="133" y="44"/>
                    </a:lnTo>
                    <a:lnTo>
                      <a:pt x="140" y="44"/>
                    </a:lnTo>
                    <a:lnTo>
                      <a:pt x="143" y="48"/>
                    </a:lnTo>
                    <a:lnTo>
                      <a:pt x="147" y="54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40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3" y="71"/>
                    </a:lnTo>
                    <a:lnTo>
                      <a:pt x="120" y="66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20" y="54"/>
                    </a:lnTo>
                    <a:lnTo>
                      <a:pt x="123" y="48"/>
                    </a:lnTo>
                    <a:lnTo>
                      <a:pt x="126" y="44"/>
                    </a:lnTo>
                    <a:lnTo>
                      <a:pt x="133" y="44"/>
                    </a:lnTo>
                    <a:lnTo>
                      <a:pt x="133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8"/>
              <p:cNvSpPr>
                <a:spLocks noEditPoints="1"/>
              </p:cNvSpPr>
              <p:nvPr/>
            </p:nvSpPr>
            <p:spPr bwMode="auto">
              <a:xfrm>
                <a:off x="5964238" y="2187576"/>
                <a:ext cx="255588" cy="163513"/>
              </a:xfrm>
              <a:custGeom>
                <a:avLst/>
                <a:gdLst>
                  <a:gd name="T0" fmla="*/ 29 w 322"/>
                  <a:gd name="T1" fmla="*/ 67 h 206"/>
                  <a:gd name="T2" fmla="*/ 0 w 322"/>
                  <a:gd name="T3" fmla="*/ 60 h 206"/>
                  <a:gd name="T4" fmla="*/ 189 w 322"/>
                  <a:gd name="T5" fmla="*/ 174 h 206"/>
                  <a:gd name="T6" fmla="*/ 201 w 322"/>
                  <a:gd name="T7" fmla="*/ 201 h 206"/>
                  <a:gd name="T8" fmla="*/ 174 w 322"/>
                  <a:gd name="T9" fmla="*/ 191 h 206"/>
                  <a:gd name="T10" fmla="*/ 131 w 322"/>
                  <a:gd name="T11" fmla="*/ 174 h 206"/>
                  <a:gd name="T12" fmla="*/ 138 w 322"/>
                  <a:gd name="T13" fmla="*/ 205 h 206"/>
                  <a:gd name="T14" fmla="*/ 117 w 322"/>
                  <a:gd name="T15" fmla="*/ 184 h 206"/>
                  <a:gd name="T16" fmla="*/ 196 w 322"/>
                  <a:gd name="T17" fmla="*/ 133 h 206"/>
                  <a:gd name="T18" fmla="*/ 189 w 322"/>
                  <a:gd name="T19" fmla="*/ 164 h 206"/>
                  <a:gd name="T20" fmla="*/ 179 w 322"/>
                  <a:gd name="T21" fmla="*/ 136 h 206"/>
                  <a:gd name="T22" fmla="*/ 143 w 322"/>
                  <a:gd name="T23" fmla="*/ 136 h 206"/>
                  <a:gd name="T24" fmla="*/ 131 w 322"/>
                  <a:gd name="T25" fmla="*/ 164 h 206"/>
                  <a:gd name="T26" fmla="*/ 126 w 322"/>
                  <a:gd name="T27" fmla="*/ 133 h 206"/>
                  <a:gd name="T28" fmla="*/ 87 w 322"/>
                  <a:gd name="T29" fmla="*/ 142 h 206"/>
                  <a:gd name="T30" fmla="*/ 66 w 322"/>
                  <a:gd name="T31" fmla="*/ 162 h 206"/>
                  <a:gd name="T32" fmla="*/ 73 w 322"/>
                  <a:gd name="T33" fmla="*/ 131 h 206"/>
                  <a:gd name="T34" fmla="*/ 206 w 322"/>
                  <a:gd name="T35" fmla="*/ 104 h 206"/>
                  <a:gd name="T36" fmla="*/ 179 w 322"/>
                  <a:gd name="T37" fmla="*/ 116 h 206"/>
                  <a:gd name="T38" fmla="*/ 189 w 322"/>
                  <a:gd name="T39" fmla="*/ 87 h 206"/>
                  <a:gd name="T40" fmla="*/ 146 w 322"/>
                  <a:gd name="T41" fmla="*/ 104 h 206"/>
                  <a:gd name="T42" fmla="*/ 117 w 322"/>
                  <a:gd name="T43" fmla="*/ 109 h 206"/>
                  <a:gd name="T44" fmla="*/ 73 w 322"/>
                  <a:gd name="T45" fmla="*/ 87 h 206"/>
                  <a:gd name="T46" fmla="*/ 87 w 322"/>
                  <a:gd name="T47" fmla="*/ 109 h 206"/>
                  <a:gd name="T48" fmla="*/ 58 w 322"/>
                  <a:gd name="T49" fmla="*/ 104 h 206"/>
                  <a:gd name="T50" fmla="*/ 189 w 322"/>
                  <a:gd name="T51" fmla="*/ 44 h 206"/>
                  <a:gd name="T52" fmla="*/ 201 w 322"/>
                  <a:gd name="T53" fmla="*/ 72 h 206"/>
                  <a:gd name="T54" fmla="*/ 174 w 322"/>
                  <a:gd name="T55" fmla="*/ 60 h 206"/>
                  <a:gd name="T56" fmla="*/ 131 w 322"/>
                  <a:gd name="T57" fmla="*/ 44 h 206"/>
                  <a:gd name="T58" fmla="*/ 138 w 322"/>
                  <a:gd name="T59" fmla="*/ 75 h 206"/>
                  <a:gd name="T60" fmla="*/ 117 w 322"/>
                  <a:gd name="T61" fmla="*/ 55 h 206"/>
                  <a:gd name="T62" fmla="*/ 80 w 322"/>
                  <a:gd name="T63" fmla="*/ 46 h 206"/>
                  <a:gd name="T64" fmla="*/ 73 w 322"/>
                  <a:gd name="T65" fmla="*/ 77 h 206"/>
                  <a:gd name="T66" fmla="*/ 63 w 322"/>
                  <a:gd name="T67" fmla="*/ 50 h 206"/>
                  <a:gd name="T68" fmla="*/ 143 w 322"/>
                  <a:gd name="T69" fmla="*/ 5 h 206"/>
                  <a:gd name="T70" fmla="*/ 131 w 322"/>
                  <a:gd name="T71" fmla="*/ 33 h 206"/>
                  <a:gd name="T72" fmla="*/ 126 w 322"/>
                  <a:gd name="T73" fmla="*/ 2 h 206"/>
                  <a:gd name="T74" fmla="*/ 87 w 322"/>
                  <a:gd name="T75" fmla="*/ 10 h 206"/>
                  <a:gd name="T76" fmla="*/ 66 w 322"/>
                  <a:gd name="T77" fmla="*/ 33 h 206"/>
                  <a:gd name="T78" fmla="*/ 73 w 322"/>
                  <a:gd name="T79" fmla="*/ 0 h 206"/>
                  <a:gd name="T80" fmla="*/ 264 w 322"/>
                  <a:gd name="T81" fmla="*/ 191 h 206"/>
                  <a:gd name="T82" fmla="*/ 237 w 322"/>
                  <a:gd name="T83" fmla="*/ 201 h 206"/>
                  <a:gd name="T84" fmla="*/ 249 w 322"/>
                  <a:gd name="T85" fmla="*/ 174 h 206"/>
                  <a:gd name="T86" fmla="*/ 264 w 322"/>
                  <a:gd name="T87" fmla="*/ 147 h 206"/>
                  <a:gd name="T88" fmla="*/ 233 w 322"/>
                  <a:gd name="T89" fmla="*/ 153 h 206"/>
                  <a:gd name="T90" fmla="*/ 249 w 322"/>
                  <a:gd name="T91" fmla="*/ 87 h 206"/>
                  <a:gd name="T92" fmla="*/ 262 w 322"/>
                  <a:gd name="T93" fmla="*/ 109 h 206"/>
                  <a:gd name="T94" fmla="*/ 233 w 322"/>
                  <a:gd name="T95" fmla="*/ 104 h 206"/>
                  <a:gd name="T96" fmla="*/ 249 w 322"/>
                  <a:gd name="T97" fmla="*/ 44 h 206"/>
                  <a:gd name="T98" fmla="*/ 259 w 322"/>
                  <a:gd name="T99" fmla="*/ 72 h 206"/>
                  <a:gd name="T100" fmla="*/ 233 w 322"/>
                  <a:gd name="T101" fmla="*/ 60 h 206"/>
                  <a:gd name="T102" fmla="*/ 307 w 322"/>
                  <a:gd name="T103" fmla="*/ 44 h 206"/>
                  <a:gd name="T104" fmla="*/ 312 w 322"/>
                  <a:gd name="T105" fmla="*/ 75 h 206"/>
                  <a:gd name="T106" fmla="*/ 293 w 322"/>
                  <a:gd name="T107" fmla="*/ 55 h 206"/>
                  <a:gd name="T108" fmla="*/ 312 w 322"/>
                  <a:gd name="T109" fmla="*/ 133 h 206"/>
                  <a:gd name="T110" fmla="*/ 307 w 322"/>
                  <a:gd name="T111" fmla="*/ 164 h 206"/>
                  <a:gd name="T112" fmla="*/ 296 w 322"/>
                  <a:gd name="T113" fmla="*/ 136 h 206"/>
                  <a:gd name="T114" fmla="*/ 317 w 322"/>
                  <a:gd name="T115" fmla="*/ 179 h 206"/>
                  <a:gd name="T116" fmla="*/ 307 w 322"/>
                  <a:gd name="T117" fmla="*/ 206 h 206"/>
                  <a:gd name="T118" fmla="*/ 300 w 322"/>
                  <a:gd name="T119" fmla="*/ 17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2" h="206">
                    <a:moveTo>
                      <a:pt x="15" y="44"/>
                    </a:moveTo>
                    <a:lnTo>
                      <a:pt x="15" y="44"/>
                    </a:lnTo>
                    <a:lnTo>
                      <a:pt x="20" y="46"/>
                    </a:lnTo>
                    <a:lnTo>
                      <a:pt x="26" y="50"/>
                    </a:lnTo>
                    <a:lnTo>
                      <a:pt x="29" y="55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7"/>
                    </a:lnTo>
                    <a:lnTo>
                      <a:pt x="26" y="72"/>
                    </a:lnTo>
                    <a:lnTo>
                      <a:pt x="20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8" y="75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3" y="50"/>
                    </a:lnTo>
                    <a:lnTo>
                      <a:pt x="8" y="46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4" y="191"/>
                    </a:lnTo>
                    <a:lnTo>
                      <a:pt x="174" y="191"/>
                    </a:lnTo>
                    <a:lnTo>
                      <a:pt x="175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6" y="191"/>
                    </a:lnTo>
                    <a:lnTo>
                      <a:pt x="146" y="191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6" y="133"/>
                    </a:lnTo>
                    <a:lnTo>
                      <a:pt x="201" y="136"/>
                    </a:lnTo>
                    <a:lnTo>
                      <a:pt x="204" y="142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3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89" y="164"/>
                    </a:lnTo>
                    <a:lnTo>
                      <a:pt x="189" y="164"/>
                    </a:lnTo>
                    <a:lnTo>
                      <a:pt x="184" y="162"/>
                    </a:lnTo>
                    <a:lnTo>
                      <a:pt x="179" y="159"/>
                    </a:lnTo>
                    <a:lnTo>
                      <a:pt x="175" y="153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5" y="142"/>
                    </a:lnTo>
                    <a:lnTo>
                      <a:pt x="179" y="136"/>
                    </a:lnTo>
                    <a:lnTo>
                      <a:pt x="184" y="133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6" y="142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6" y="153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7" y="153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7" y="142"/>
                    </a:lnTo>
                    <a:lnTo>
                      <a:pt x="121" y="136"/>
                    </a:lnTo>
                    <a:lnTo>
                      <a:pt x="126" y="133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3"/>
                    </a:lnTo>
                    <a:lnTo>
                      <a:pt x="83" y="136"/>
                    </a:lnTo>
                    <a:lnTo>
                      <a:pt x="87" y="142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7" y="153"/>
                    </a:lnTo>
                    <a:lnTo>
                      <a:pt x="83" y="159"/>
                    </a:lnTo>
                    <a:lnTo>
                      <a:pt x="80" y="162"/>
                    </a:lnTo>
                    <a:lnTo>
                      <a:pt x="73" y="164"/>
                    </a:lnTo>
                    <a:lnTo>
                      <a:pt x="73" y="164"/>
                    </a:lnTo>
                    <a:lnTo>
                      <a:pt x="66" y="162"/>
                    </a:lnTo>
                    <a:lnTo>
                      <a:pt x="63" y="159"/>
                    </a:lnTo>
                    <a:lnTo>
                      <a:pt x="60" y="153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2"/>
                    </a:lnTo>
                    <a:lnTo>
                      <a:pt x="63" y="136"/>
                    </a:lnTo>
                    <a:lnTo>
                      <a:pt x="66" y="133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09"/>
                    </a:lnTo>
                    <a:lnTo>
                      <a:pt x="201" y="116"/>
                    </a:lnTo>
                    <a:lnTo>
                      <a:pt x="196" y="119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9"/>
                    </a:lnTo>
                    <a:lnTo>
                      <a:pt x="179" y="116"/>
                    </a:lnTo>
                    <a:lnTo>
                      <a:pt x="175" y="109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5" y="97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09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9"/>
                    </a:lnTo>
                    <a:lnTo>
                      <a:pt x="121" y="116"/>
                    </a:lnTo>
                    <a:lnTo>
                      <a:pt x="117" y="109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7" y="109"/>
                    </a:lnTo>
                    <a:lnTo>
                      <a:pt x="83" y="116"/>
                    </a:lnTo>
                    <a:lnTo>
                      <a:pt x="80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9"/>
                    </a:lnTo>
                    <a:lnTo>
                      <a:pt x="63" y="116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6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89" y="44"/>
                    </a:moveTo>
                    <a:lnTo>
                      <a:pt x="189" y="44"/>
                    </a:lnTo>
                    <a:lnTo>
                      <a:pt x="189" y="44"/>
                    </a:lnTo>
                    <a:lnTo>
                      <a:pt x="196" y="46"/>
                    </a:lnTo>
                    <a:lnTo>
                      <a:pt x="201" y="50"/>
                    </a:lnTo>
                    <a:lnTo>
                      <a:pt x="204" y="55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89" y="77"/>
                    </a:lnTo>
                    <a:lnTo>
                      <a:pt x="189" y="77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5" y="67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5" y="55"/>
                    </a:lnTo>
                    <a:lnTo>
                      <a:pt x="179" y="50"/>
                    </a:lnTo>
                    <a:lnTo>
                      <a:pt x="184" y="46"/>
                    </a:lnTo>
                    <a:lnTo>
                      <a:pt x="189" y="44"/>
                    </a:lnTo>
                    <a:lnTo>
                      <a:pt x="189" y="44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6"/>
                    </a:lnTo>
                    <a:lnTo>
                      <a:pt x="143" y="50"/>
                    </a:lnTo>
                    <a:lnTo>
                      <a:pt x="146" y="55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7"/>
                    </a:lnTo>
                    <a:lnTo>
                      <a:pt x="131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7" y="55"/>
                    </a:lnTo>
                    <a:lnTo>
                      <a:pt x="121" y="50"/>
                    </a:lnTo>
                    <a:lnTo>
                      <a:pt x="126" y="46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6"/>
                    </a:lnTo>
                    <a:lnTo>
                      <a:pt x="83" y="50"/>
                    </a:lnTo>
                    <a:lnTo>
                      <a:pt x="87" y="55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7"/>
                    </a:lnTo>
                    <a:lnTo>
                      <a:pt x="83" y="72"/>
                    </a:lnTo>
                    <a:lnTo>
                      <a:pt x="80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6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5"/>
                    </a:lnTo>
                    <a:lnTo>
                      <a:pt x="63" y="50"/>
                    </a:lnTo>
                    <a:lnTo>
                      <a:pt x="66" y="46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6" y="17"/>
                    </a:lnTo>
                    <a:lnTo>
                      <a:pt x="146" y="17"/>
                    </a:lnTo>
                    <a:lnTo>
                      <a:pt x="146" y="24"/>
                    </a:lnTo>
                    <a:lnTo>
                      <a:pt x="143" y="29"/>
                    </a:lnTo>
                    <a:lnTo>
                      <a:pt x="138" y="33"/>
                    </a:lnTo>
                    <a:lnTo>
                      <a:pt x="131" y="33"/>
                    </a:lnTo>
                    <a:lnTo>
                      <a:pt x="131" y="33"/>
                    </a:lnTo>
                    <a:lnTo>
                      <a:pt x="126" y="33"/>
                    </a:lnTo>
                    <a:lnTo>
                      <a:pt x="121" y="29"/>
                    </a:lnTo>
                    <a:lnTo>
                      <a:pt x="117" y="24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7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3" y="5"/>
                    </a:lnTo>
                    <a:lnTo>
                      <a:pt x="87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7" y="24"/>
                    </a:lnTo>
                    <a:lnTo>
                      <a:pt x="83" y="29"/>
                    </a:lnTo>
                    <a:lnTo>
                      <a:pt x="80" y="33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6" y="33"/>
                    </a:lnTo>
                    <a:lnTo>
                      <a:pt x="63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6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6"/>
                    </a:lnTo>
                    <a:lnTo>
                      <a:pt x="259" y="179"/>
                    </a:lnTo>
                    <a:lnTo>
                      <a:pt x="262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5"/>
                    </a:lnTo>
                    <a:lnTo>
                      <a:pt x="237" y="201"/>
                    </a:lnTo>
                    <a:lnTo>
                      <a:pt x="233" y="196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3" y="184"/>
                    </a:lnTo>
                    <a:lnTo>
                      <a:pt x="237" y="179"/>
                    </a:lnTo>
                    <a:lnTo>
                      <a:pt x="242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3"/>
                    </a:lnTo>
                    <a:lnTo>
                      <a:pt x="259" y="136"/>
                    </a:lnTo>
                    <a:lnTo>
                      <a:pt x="262" y="142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3"/>
                    </a:lnTo>
                    <a:lnTo>
                      <a:pt x="259" y="159"/>
                    </a:lnTo>
                    <a:lnTo>
                      <a:pt x="254" y="162"/>
                    </a:lnTo>
                    <a:lnTo>
                      <a:pt x="249" y="164"/>
                    </a:lnTo>
                    <a:lnTo>
                      <a:pt x="249" y="164"/>
                    </a:lnTo>
                    <a:lnTo>
                      <a:pt x="242" y="162"/>
                    </a:lnTo>
                    <a:lnTo>
                      <a:pt x="237" y="159"/>
                    </a:lnTo>
                    <a:lnTo>
                      <a:pt x="233" y="153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3" y="142"/>
                    </a:lnTo>
                    <a:lnTo>
                      <a:pt x="237" y="136"/>
                    </a:lnTo>
                    <a:lnTo>
                      <a:pt x="242" y="133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9"/>
                    </a:lnTo>
                    <a:lnTo>
                      <a:pt x="259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09"/>
                    </a:lnTo>
                    <a:lnTo>
                      <a:pt x="259" y="116"/>
                    </a:lnTo>
                    <a:lnTo>
                      <a:pt x="254" y="119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9"/>
                    </a:lnTo>
                    <a:lnTo>
                      <a:pt x="237" y="116"/>
                    </a:lnTo>
                    <a:lnTo>
                      <a:pt x="233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3" y="97"/>
                    </a:lnTo>
                    <a:lnTo>
                      <a:pt x="237" y="92"/>
                    </a:lnTo>
                    <a:lnTo>
                      <a:pt x="242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4" y="46"/>
                    </a:lnTo>
                    <a:lnTo>
                      <a:pt x="259" y="50"/>
                    </a:lnTo>
                    <a:lnTo>
                      <a:pt x="262" y="55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7"/>
                    </a:lnTo>
                    <a:lnTo>
                      <a:pt x="259" y="72"/>
                    </a:lnTo>
                    <a:lnTo>
                      <a:pt x="254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2" y="75"/>
                    </a:lnTo>
                    <a:lnTo>
                      <a:pt x="237" y="72"/>
                    </a:lnTo>
                    <a:lnTo>
                      <a:pt x="233" y="67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3" y="55"/>
                    </a:lnTo>
                    <a:lnTo>
                      <a:pt x="237" y="50"/>
                    </a:lnTo>
                    <a:lnTo>
                      <a:pt x="242" y="46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307" y="44"/>
                    </a:moveTo>
                    <a:lnTo>
                      <a:pt x="307" y="44"/>
                    </a:lnTo>
                    <a:lnTo>
                      <a:pt x="307" y="44"/>
                    </a:lnTo>
                    <a:lnTo>
                      <a:pt x="312" y="46"/>
                    </a:lnTo>
                    <a:lnTo>
                      <a:pt x="317" y="50"/>
                    </a:lnTo>
                    <a:lnTo>
                      <a:pt x="320" y="55"/>
                    </a:lnTo>
                    <a:lnTo>
                      <a:pt x="322" y="60"/>
                    </a:lnTo>
                    <a:lnTo>
                      <a:pt x="322" y="60"/>
                    </a:lnTo>
                    <a:lnTo>
                      <a:pt x="320" y="67"/>
                    </a:lnTo>
                    <a:lnTo>
                      <a:pt x="317" y="72"/>
                    </a:lnTo>
                    <a:lnTo>
                      <a:pt x="312" y="75"/>
                    </a:lnTo>
                    <a:lnTo>
                      <a:pt x="307" y="77"/>
                    </a:lnTo>
                    <a:lnTo>
                      <a:pt x="307" y="77"/>
                    </a:lnTo>
                    <a:lnTo>
                      <a:pt x="300" y="75"/>
                    </a:lnTo>
                    <a:lnTo>
                      <a:pt x="296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5"/>
                    </a:lnTo>
                    <a:lnTo>
                      <a:pt x="296" y="50"/>
                    </a:lnTo>
                    <a:lnTo>
                      <a:pt x="300" y="46"/>
                    </a:lnTo>
                    <a:lnTo>
                      <a:pt x="307" y="44"/>
                    </a:lnTo>
                    <a:lnTo>
                      <a:pt x="307" y="44"/>
                    </a:lnTo>
                    <a:close/>
                    <a:moveTo>
                      <a:pt x="307" y="131"/>
                    </a:moveTo>
                    <a:lnTo>
                      <a:pt x="307" y="131"/>
                    </a:lnTo>
                    <a:lnTo>
                      <a:pt x="307" y="131"/>
                    </a:lnTo>
                    <a:lnTo>
                      <a:pt x="312" y="133"/>
                    </a:lnTo>
                    <a:lnTo>
                      <a:pt x="317" y="136"/>
                    </a:lnTo>
                    <a:lnTo>
                      <a:pt x="320" y="142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0" y="153"/>
                    </a:lnTo>
                    <a:lnTo>
                      <a:pt x="317" y="159"/>
                    </a:lnTo>
                    <a:lnTo>
                      <a:pt x="312" y="162"/>
                    </a:lnTo>
                    <a:lnTo>
                      <a:pt x="307" y="164"/>
                    </a:lnTo>
                    <a:lnTo>
                      <a:pt x="307" y="164"/>
                    </a:lnTo>
                    <a:lnTo>
                      <a:pt x="300" y="162"/>
                    </a:lnTo>
                    <a:lnTo>
                      <a:pt x="296" y="159"/>
                    </a:lnTo>
                    <a:lnTo>
                      <a:pt x="293" y="153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2"/>
                    </a:lnTo>
                    <a:lnTo>
                      <a:pt x="296" y="136"/>
                    </a:lnTo>
                    <a:lnTo>
                      <a:pt x="300" y="133"/>
                    </a:lnTo>
                    <a:lnTo>
                      <a:pt x="307" y="131"/>
                    </a:lnTo>
                    <a:lnTo>
                      <a:pt x="307" y="131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6"/>
                    </a:lnTo>
                    <a:lnTo>
                      <a:pt x="317" y="179"/>
                    </a:lnTo>
                    <a:lnTo>
                      <a:pt x="320" y="184"/>
                    </a:lnTo>
                    <a:lnTo>
                      <a:pt x="322" y="191"/>
                    </a:lnTo>
                    <a:lnTo>
                      <a:pt x="322" y="191"/>
                    </a:lnTo>
                    <a:lnTo>
                      <a:pt x="320" y="196"/>
                    </a:lnTo>
                    <a:lnTo>
                      <a:pt x="317" y="201"/>
                    </a:lnTo>
                    <a:lnTo>
                      <a:pt x="312" y="205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0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0" y="176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9"/>
              <p:cNvSpPr>
                <a:spLocks noEditPoints="1"/>
              </p:cNvSpPr>
              <p:nvPr/>
            </p:nvSpPr>
            <p:spPr bwMode="auto">
              <a:xfrm>
                <a:off x="6196013" y="2292351"/>
                <a:ext cx="485775" cy="301625"/>
              </a:xfrm>
              <a:custGeom>
                <a:avLst/>
                <a:gdLst>
                  <a:gd name="T0" fmla="*/ 470 w 613"/>
                  <a:gd name="T1" fmla="*/ 309 h 380"/>
                  <a:gd name="T2" fmla="*/ 2 w 613"/>
                  <a:gd name="T3" fmla="*/ 152 h 380"/>
                  <a:gd name="T4" fmla="*/ 73 w 613"/>
                  <a:gd name="T5" fmla="*/ 162 h 380"/>
                  <a:gd name="T6" fmla="*/ 147 w 613"/>
                  <a:gd name="T7" fmla="*/ 189 h 380"/>
                  <a:gd name="T8" fmla="*/ 138 w 613"/>
                  <a:gd name="T9" fmla="*/ 131 h 380"/>
                  <a:gd name="T10" fmla="*/ 131 w 613"/>
                  <a:gd name="T11" fmla="*/ 130 h 380"/>
                  <a:gd name="T12" fmla="*/ 118 w 613"/>
                  <a:gd name="T13" fmla="*/ 97 h 380"/>
                  <a:gd name="T14" fmla="*/ 63 w 613"/>
                  <a:gd name="T15" fmla="*/ 114 h 380"/>
                  <a:gd name="T16" fmla="*/ 80 w 613"/>
                  <a:gd name="T17" fmla="*/ 74 h 380"/>
                  <a:gd name="T18" fmla="*/ 147 w 613"/>
                  <a:gd name="T19" fmla="*/ 60 h 380"/>
                  <a:gd name="T20" fmla="*/ 73 w 613"/>
                  <a:gd name="T21" fmla="*/ 0 h 380"/>
                  <a:gd name="T22" fmla="*/ 73 w 613"/>
                  <a:gd name="T23" fmla="*/ 0 h 380"/>
                  <a:gd name="T24" fmla="*/ 191 w 613"/>
                  <a:gd name="T25" fmla="*/ 75 h 380"/>
                  <a:gd name="T26" fmla="*/ 206 w 613"/>
                  <a:gd name="T27" fmla="*/ 102 h 380"/>
                  <a:gd name="T28" fmla="*/ 196 w 613"/>
                  <a:gd name="T29" fmla="*/ 131 h 380"/>
                  <a:gd name="T30" fmla="*/ 191 w 613"/>
                  <a:gd name="T31" fmla="*/ 130 h 380"/>
                  <a:gd name="T32" fmla="*/ 233 w 613"/>
                  <a:gd name="T33" fmla="*/ 140 h 380"/>
                  <a:gd name="T34" fmla="*/ 237 w 613"/>
                  <a:gd name="T35" fmla="*/ 114 h 380"/>
                  <a:gd name="T36" fmla="*/ 254 w 613"/>
                  <a:gd name="T37" fmla="*/ 74 h 380"/>
                  <a:gd name="T38" fmla="*/ 322 w 613"/>
                  <a:gd name="T39" fmla="*/ 60 h 380"/>
                  <a:gd name="T40" fmla="*/ 307 w 613"/>
                  <a:gd name="T41" fmla="*/ 87 h 380"/>
                  <a:gd name="T42" fmla="*/ 307 w 613"/>
                  <a:gd name="T43" fmla="*/ 87 h 380"/>
                  <a:gd name="T44" fmla="*/ 291 w 613"/>
                  <a:gd name="T45" fmla="*/ 147 h 380"/>
                  <a:gd name="T46" fmla="*/ 302 w 613"/>
                  <a:gd name="T47" fmla="*/ 292 h 380"/>
                  <a:gd name="T48" fmla="*/ 319 w 613"/>
                  <a:gd name="T49" fmla="*/ 244 h 380"/>
                  <a:gd name="T50" fmla="*/ 320 w 613"/>
                  <a:gd name="T51" fmla="*/ 183 h 380"/>
                  <a:gd name="T52" fmla="*/ 365 w 613"/>
                  <a:gd name="T53" fmla="*/ 217 h 380"/>
                  <a:gd name="T54" fmla="*/ 360 w 613"/>
                  <a:gd name="T55" fmla="*/ 218 h 380"/>
                  <a:gd name="T56" fmla="*/ 349 w 613"/>
                  <a:gd name="T57" fmla="*/ 189 h 380"/>
                  <a:gd name="T58" fmla="*/ 365 w 613"/>
                  <a:gd name="T59" fmla="*/ 162 h 380"/>
                  <a:gd name="T60" fmla="*/ 380 w 613"/>
                  <a:gd name="T61" fmla="*/ 109 h 380"/>
                  <a:gd name="T62" fmla="*/ 377 w 613"/>
                  <a:gd name="T63" fmla="*/ 48 h 380"/>
                  <a:gd name="T64" fmla="*/ 365 w 613"/>
                  <a:gd name="T65" fmla="*/ 0 h 380"/>
                  <a:gd name="T66" fmla="*/ 354 w 613"/>
                  <a:gd name="T67" fmla="*/ 5 h 380"/>
                  <a:gd name="T68" fmla="*/ 409 w 613"/>
                  <a:gd name="T69" fmla="*/ 22 h 380"/>
                  <a:gd name="T70" fmla="*/ 424 w 613"/>
                  <a:gd name="T71" fmla="*/ 75 h 380"/>
                  <a:gd name="T72" fmla="*/ 440 w 613"/>
                  <a:gd name="T73" fmla="*/ 102 h 380"/>
                  <a:gd name="T74" fmla="*/ 429 w 613"/>
                  <a:gd name="T75" fmla="*/ 131 h 380"/>
                  <a:gd name="T76" fmla="*/ 424 w 613"/>
                  <a:gd name="T77" fmla="*/ 130 h 380"/>
                  <a:gd name="T78" fmla="*/ 409 w 613"/>
                  <a:gd name="T79" fmla="*/ 183 h 380"/>
                  <a:gd name="T80" fmla="*/ 412 w 613"/>
                  <a:gd name="T81" fmla="*/ 244 h 380"/>
                  <a:gd name="T82" fmla="*/ 429 w 613"/>
                  <a:gd name="T83" fmla="*/ 292 h 380"/>
                  <a:gd name="T84" fmla="*/ 440 w 613"/>
                  <a:gd name="T85" fmla="*/ 321 h 380"/>
                  <a:gd name="T86" fmla="*/ 424 w 613"/>
                  <a:gd name="T87" fmla="*/ 348 h 380"/>
                  <a:gd name="T88" fmla="*/ 424 w 613"/>
                  <a:gd name="T89" fmla="*/ 348 h 380"/>
                  <a:gd name="T90" fmla="*/ 467 w 613"/>
                  <a:gd name="T91" fmla="*/ 363 h 380"/>
                  <a:gd name="T92" fmla="*/ 533 w 613"/>
                  <a:gd name="T93" fmla="*/ 334 h 380"/>
                  <a:gd name="T94" fmla="*/ 550 w 613"/>
                  <a:gd name="T95" fmla="*/ 244 h 380"/>
                  <a:gd name="T96" fmla="*/ 496 w 613"/>
                  <a:gd name="T97" fmla="*/ 227 h 380"/>
                  <a:gd name="T98" fmla="*/ 540 w 613"/>
                  <a:gd name="T99" fmla="*/ 174 h 380"/>
                  <a:gd name="T100" fmla="*/ 533 w 613"/>
                  <a:gd name="T101" fmla="*/ 174 h 380"/>
                  <a:gd name="T102" fmla="*/ 467 w 613"/>
                  <a:gd name="T103" fmla="*/ 189 h 380"/>
                  <a:gd name="T104" fmla="*/ 540 w 613"/>
                  <a:gd name="T105" fmla="*/ 162 h 380"/>
                  <a:gd name="T106" fmla="*/ 496 w 613"/>
                  <a:gd name="T107" fmla="*/ 152 h 380"/>
                  <a:gd name="T108" fmla="*/ 550 w 613"/>
                  <a:gd name="T109" fmla="*/ 91 h 380"/>
                  <a:gd name="T110" fmla="*/ 482 w 613"/>
                  <a:gd name="T111" fmla="*/ 87 h 380"/>
                  <a:gd name="T112" fmla="*/ 470 w 613"/>
                  <a:gd name="T113" fmla="*/ 91 h 380"/>
                  <a:gd name="T114" fmla="*/ 467 w 613"/>
                  <a:gd name="T115" fmla="*/ 283 h 380"/>
                  <a:gd name="T116" fmla="*/ 598 w 613"/>
                  <a:gd name="T117" fmla="*/ 206 h 380"/>
                  <a:gd name="T118" fmla="*/ 613 w 613"/>
                  <a:gd name="T119" fmla="*/ 147 h 380"/>
                  <a:gd name="T120" fmla="*/ 605 w 613"/>
                  <a:gd name="T121" fmla="*/ 87 h 380"/>
                  <a:gd name="T122" fmla="*/ 598 w 613"/>
                  <a:gd name="T123" fmla="*/ 87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3" h="380">
                    <a:moveTo>
                      <a:pt x="482" y="303"/>
                    </a:moveTo>
                    <a:lnTo>
                      <a:pt x="482" y="303"/>
                    </a:lnTo>
                    <a:lnTo>
                      <a:pt x="487" y="305"/>
                    </a:lnTo>
                    <a:lnTo>
                      <a:pt x="492" y="309"/>
                    </a:lnTo>
                    <a:lnTo>
                      <a:pt x="496" y="314"/>
                    </a:lnTo>
                    <a:lnTo>
                      <a:pt x="497" y="321"/>
                    </a:lnTo>
                    <a:lnTo>
                      <a:pt x="497" y="321"/>
                    </a:lnTo>
                    <a:lnTo>
                      <a:pt x="496" y="326"/>
                    </a:lnTo>
                    <a:lnTo>
                      <a:pt x="492" y="331"/>
                    </a:lnTo>
                    <a:lnTo>
                      <a:pt x="487" y="334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5" y="334"/>
                    </a:lnTo>
                    <a:lnTo>
                      <a:pt x="470" y="331"/>
                    </a:lnTo>
                    <a:lnTo>
                      <a:pt x="467" y="326"/>
                    </a:lnTo>
                    <a:lnTo>
                      <a:pt x="467" y="321"/>
                    </a:lnTo>
                    <a:lnTo>
                      <a:pt x="467" y="321"/>
                    </a:lnTo>
                    <a:lnTo>
                      <a:pt x="467" y="314"/>
                    </a:lnTo>
                    <a:lnTo>
                      <a:pt x="470" y="309"/>
                    </a:lnTo>
                    <a:lnTo>
                      <a:pt x="475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16" y="130"/>
                    </a:moveTo>
                    <a:lnTo>
                      <a:pt x="16" y="130"/>
                    </a:lnTo>
                    <a:lnTo>
                      <a:pt x="16" y="130"/>
                    </a:lnTo>
                    <a:lnTo>
                      <a:pt x="21" y="131"/>
                    </a:lnTo>
                    <a:lnTo>
                      <a:pt x="26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1" y="160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9" y="160"/>
                    </a:lnTo>
                    <a:lnTo>
                      <a:pt x="5" y="157"/>
                    </a:lnTo>
                    <a:lnTo>
                      <a:pt x="2" y="152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9" y="131"/>
                    </a:lnTo>
                    <a:lnTo>
                      <a:pt x="16" y="130"/>
                    </a:lnTo>
                    <a:lnTo>
                      <a:pt x="16" y="130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9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9" y="152"/>
                    </a:lnTo>
                    <a:lnTo>
                      <a:pt x="85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7"/>
                    </a:lnTo>
                    <a:lnTo>
                      <a:pt x="60" y="152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7" y="183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3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7" y="152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8" y="152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1"/>
                    </a:lnTo>
                    <a:lnTo>
                      <a:pt x="147" y="97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20"/>
                    </a:lnTo>
                    <a:lnTo>
                      <a:pt x="131" y="120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7"/>
                    </a:lnTo>
                    <a:lnTo>
                      <a:pt x="121" y="91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1"/>
                    </a:lnTo>
                    <a:lnTo>
                      <a:pt x="89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1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9" y="65"/>
                    </a:lnTo>
                    <a:lnTo>
                      <a:pt x="85" y="70"/>
                    </a:lnTo>
                    <a:lnTo>
                      <a:pt x="80" y="74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4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7" y="65"/>
                    </a:lnTo>
                    <a:lnTo>
                      <a:pt x="143" y="70"/>
                    </a:lnTo>
                    <a:lnTo>
                      <a:pt x="138" y="74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4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1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22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60" y="22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60" y="11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31" y="33"/>
                    </a:moveTo>
                    <a:lnTo>
                      <a:pt x="131" y="33"/>
                    </a:lnTo>
                    <a:lnTo>
                      <a:pt x="131" y="33"/>
                    </a:lnTo>
                    <a:lnTo>
                      <a:pt x="131" y="33"/>
                    </a:lnTo>
                    <a:lnTo>
                      <a:pt x="131" y="33"/>
                    </a:lnTo>
                    <a:lnTo>
                      <a:pt x="131" y="33"/>
                    </a:lnTo>
                    <a:close/>
                    <a:moveTo>
                      <a:pt x="191" y="43"/>
                    </a:moveTo>
                    <a:lnTo>
                      <a:pt x="191" y="43"/>
                    </a:lnTo>
                    <a:lnTo>
                      <a:pt x="191" y="43"/>
                    </a:lnTo>
                    <a:lnTo>
                      <a:pt x="196" y="45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5" y="65"/>
                    </a:lnTo>
                    <a:lnTo>
                      <a:pt x="201" y="70"/>
                    </a:lnTo>
                    <a:lnTo>
                      <a:pt x="196" y="74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4"/>
                    </a:lnTo>
                    <a:lnTo>
                      <a:pt x="179" y="70"/>
                    </a:lnTo>
                    <a:lnTo>
                      <a:pt x="176" y="65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5"/>
                    </a:lnTo>
                    <a:lnTo>
                      <a:pt x="191" y="43"/>
                    </a:lnTo>
                    <a:lnTo>
                      <a:pt x="191" y="43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7"/>
                    </a:lnTo>
                    <a:lnTo>
                      <a:pt x="201" y="91"/>
                    </a:lnTo>
                    <a:lnTo>
                      <a:pt x="205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8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84" y="118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6" y="97"/>
                    </a:lnTo>
                    <a:lnTo>
                      <a:pt x="179" y="91"/>
                    </a:lnTo>
                    <a:lnTo>
                      <a:pt x="184" y="87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91" y="130"/>
                    </a:moveTo>
                    <a:lnTo>
                      <a:pt x="191" y="130"/>
                    </a:lnTo>
                    <a:lnTo>
                      <a:pt x="191" y="130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5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5" y="152"/>
                    </a:lnTo>
                    <a:lnTo>
                      <a:pt x="201" y="157"/>
                    </a:lnTo>
                    <a:lnTo>
                      <a:pt x="196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79" y="157"/>
                    </a:lnTo>
                    <a:lnTo>
                      <a:pt x="176" y="152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6" y="140"/>
                    </a:lnTo>
                    <a:lnTo>
                      <a:pt x="179" y="135"/>
                    </a:lnTo>
                    <a:lnTo>
                      <a:pt x="184" y="131"/>
                    </a:lnTo>
                    <a:lnTo>
                      <a:pt x="191" y="130"/>
                    </a:lnTo>
                    <a:lnTo>
                      <a:pt x="191" y="130"/>
                    </a:lnTo>
                    <a:close/>
                    <a:moveTo>
                      <a:pt x="249" y="130"/>
                    </a:moveTo>
                    <a:lnTo>
                      <a:pt x="249" y="130"/>
                    </a:lnTo>
                    <a:lnTo>
                      <a:pt x="249" y="130"/>
                    </a:lnTo>
                    <a:lnTo>
                      <a:pt x="254" y="131"/>
                    </a:lnTo>
                    <a:lnTo>
                      <a:pt x="259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2"/>
                    </a:lnTo>
                    <a:lnTo>
                      <a:pt x="259" y="157"/>
                    </a:lnTo>
                    <a:lnTo>
                      <a:pt x="254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0"/>
                    </a:lnTo>
                    <a:lnTo>
                      <a:pt x="237" y="157"/>
                    </a:lnTo>
                    <a:lnTo>
                      <a:pt x="233" y="152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3" y="140"/>
                    </a:lnTo>
                    <a:lnTo>
                      <a:pt x="237" y="135"/>
                    </a:lnTo>
                    <a:lnTo>
                      <a:pt x="242" y="131"/>
                    </a:lnTo>
                    <a:lnTo>
                      <a:pt x="249" y="130"/>
                    </a:lnTo>
                    <a:lnTo>
                      <a:pt x="249" y="130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7"/>
                    </a:lnTo>
                    <a:lnTo>
                      <a:pt x="259" y="91"/>
                    </a:lnTo>
                    <a:lnTo>
                      <a:pt x="262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8"/>
                    </a:lnTo>
                    <a:lnTo>
                      <a:pt x="249" y="120"/>
                    </a:lnTo>
                    <a:lnTo>
                      <a:pt x="249" y="120"/>
                    </a:lnTo>
                    <a:lnTo>
                      <a:pt x="242" y="118"/>
                    </a:lnTo>
                    <a:lnTo>
                      <a:pt x="237" y="114"/>
                    </a:lnTo>
                    <a:lnTo>
                      <a:pt x="233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3" y="97"/>
                    </a:lnTo>
                    <a:lnTo>
                      <a:pt x="237" y="91"/>
                    </a:lnTo>
                    <a:lnTo>
                      <a:pt x="242" y="87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249" y="43"/>
                    </a:moveTo>
                    <a:lnTo>
                      <a:pt x="249" y="43"/>
                    </a:lnTo>
                    <a:lnTo>
                      <a:pt x="249" y="43"/>
                    </a:lnTo>
                    <a:lnTo>
                      <a:pt x="254" y="45"/>
                    </a:lnTo>
                    <a:lnTo>
                      <a:pt x="259" y="48"/>
                    </a:lnTo>
                    <a:lnTo>
                      <a:pt x="262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5"/>
                    </a:lnTo>
                    <a:lnTo>
                      <a:pt x="259" y="70"/>
                    </a:lnTo>
                    <a:lnTo>
                      <a:pt x="254" y="74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2" y="74"/>
                    </a:lnTo>
                    <a:lnTo>
                      <a:pt x="237" y="70"/>
                    </a:lnTo>
                    <a:lnTo>
                      <a:pt x="233" y="65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3" y="53"/>
                    </a:lnTo>
                    <a:lnTo>
                      <a:pt x="237" y="48"/>
                    </a:lnTo>
                    <a:lnTo>
                      <a:pt x="242" y="45"/>
                    </a:lnTo>
                    <a:lnTo>
                      <a:pt x="249" y="43"/>
                    </a:lnTo>
                    <a:lnTo>
                      <a:pt x="249" y="43"/>
                    </a:lnTo>
                    <a:close/>
                    <a:moveTo>
                      <a:pt x="307" y="43"/>
                    </a:moveTo>
                    <a:lnTo>
                      <a:pt x="307" y="43"/>
                    </a:lnTo>
                    <a:lnTo>
                      <a:pt x="307" y="43"/>
                    </a:lnTo>
                    <a:lnTo>
                      <a:pt x="314" y="45"/>
                    </a:lnTo>
                    <a:lnTo>
                      <a:pt x="319" y="48"/>
                    </a:lnTo>
                    <a:lnTo>
                      <a:pt x="320" y="53"/>
                    </a:lnTo>
                    <a:lnTo>
                      <a:pt x="322" y="60"/>
                    </a:lnTo>
                    <a:lnTo>
                      <a:pt x="322" y="60"/>
                    </a:lnTo>
                    <a:lnTo>
                      <a:pt x="320" y="65"/>
                    </a:lnTo>
                    <a:lnTo>
                      <a:pt x="319" y="70"/>
                    </a:lnTo>
                    <a:lnTo>
                      <a:pt x="314" y="74"/>
                    </a:lnTo>
                    <a:lnTo>
                      <a:pt x="307" y="75"/>
                    </a:lnTo>
                    <a:lnTo>
                      <a:pt x="307" y="75"/>
                    </a:lnTo>
                    <a:lnTo>
                      <a:pt x="302" y="74"/>
                    </a:lnTo>
                    <a:lnTo>
                      <a:pt x="296" y="70"/>
                    </a:lnTo>
                    <a:lnTo>
                      <a:pt x="293" y="65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6" y="48"/>
                    </a:lnTo>
                    <a:lnTo>
                      <a:pt x="302" y="45"/>
                    </a:lnTo>
                    <a:lnTo>
                      <a:pt x="307" y="43"/>
                    </a:lnTo>
                    <a:lnTo>
                      <a:pt x="307" y="43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4" y="87"/>
                    </a:lnTo>
                    <a:lnTo>
                      <a:pt x="319" y="91"/>
                    </a:lnTo>
                    <a:lnTo>
                      <a:pt x="320" y="97"/>
                    </a:lnTo>
                    <a:lnTo>
                      <a:pt x="322" y="102"/>
                    </a:lnTo>
                    <a:lnTo>
                      <a:pt x="322" y="102"/>
                    </a:lnTo>
                    <a:lnTo>
                      <a:pt x="320" y="109"/>
                    </a:lnTo>
                    <a:lnTo>
                      <a:pt x="319" y="114"/>
                    </a:lnTo>
                    <a:lnTo>
                      <a:pt x="314" y="118"/>
                    </a:lnTo>
                    <a:lnTo>
                      <a:pt x="307" y="120"/>
                    </a:lnTo>
                    <a:lnTo>
                      <a:pt x="307" y="120"/>
                    </a:lnTo>
                    <a:lnTo>
                      <a:pt x="302" y="118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3" y="97"/>
                    </a:lnTo>
                    <a:lnTo>
                      <a:pt x="296" y="91"/>
                    </a:lnTo>
                    <a:lnTo>
                      <a:pt x="302" y="87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307" y="130"/>
                    </a:moveTo>
                    <a:lnTo>
                      <a:pt x="307" y="130"/>
                    </a:lnTo>
                    <a:lnTo>
                      <a:pt x="307" y="130"/>
                    </a:lnTo>
                    <a:lnTo>
                      <a:pt x="314" y="131"/>
                    </a:lnTo>
                    <a:lnTo>
                      <a:pt x="319" y="135"/>
                    </a:lnTo>
                    <a:lnTo>
                      <a:pt x="320" y="140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0" y="152"/>
                    </a:lnTo>
                    <a:lnTo>
                      <a:pt x="319" y="157"/>
                    </a:lnTo>
                    <a:lnTo>
                      <a:pt x="314" y="160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2" y="160"/>
                    </a:lnTo>
                    <a:lnTo>
                      <a:pt x="296" y="157"/>
                    </a:lnTo>
                    <a:lnTo>
                      <a:pt x="293" y="152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2" y="131"/>
                    </a:lnTo>
                    <a:lnTo>
                      <a:pt x="307" y="130"/>
                    </a:lnTo>
                    <a:lnTo>
                      <a:pt x="307" y="130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4" y="261"/>
                    </a:lnTo>
                    <a:lnTo>
                      <a:pt x="319" y="264"/>
                    </a:lnTo>
                    <a:lnTo>
                      <a:pt x="320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0" y="283"/>
                    </a:lnTo>
                    <a:lnTo>
                      <a:pt x="319" y="288"/>
                    </a:lnTo>
                    <a:lnTo>
                      <a:pt x="314" y="292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2" y="292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302" y="261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307" y="217"/>
                    </a:moveTo>
                    <a:lnTo>
                      <a:pt x="307" y="217"/>
                    </a:lnTo>
                    <a:lnTo>
                      <a:pt x="307" y="217"/>
                    </a:lnTo>
                    <a:lnTo>
                      <a:pt x="314" y="218"/>
                    </a:lnTo>
                    <a:lnTo>
                      <a:pt x="319" y="222"/>
                    </a:lnTo>
                    <a:lnTo>
                      <a:pt x="320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0" y="239"/>
                    </a:lnTo>
                    <a:lnTo>
                      <a:pt x="319" y="244"/>
                    </a:lnTo>
                    <a:lnTo>
                      <a:pt x="314" y="247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2" y="247"/>
                    </a:lnTo>
                    <a:lnTo>
                      <a:pt x="296" y="244"/>
                    </a:lnTo>
                    <a:lnTo>
                      <a:pt x="293" y="239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6" y="222"/>
                    </a:lnTo>
                    <a:lnTo>
                      <a:pt x="302" y="218"/>
                    </a:lnTo>
                    <a:lnTo>
                      <a:pt x="307" y="217"/>
                    </a:lnTo>
                    <a:lnTo>
                      <a:pt x="307" y="217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4" y="174"/>
                    </a:lnTo>
                    <a:lnTo>
                      <a:pt x="319" y="177"/>
                    </a:lnTo>
                    <a:lnTo>
                      <a:pt x="320" y="183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0" y="196"/>
                    </a:lnTo>
                    <a:lnTo>
                      <a:pt x="319" y="201"/>
                    </a:lnTo>
                    <a:lnTo>
                      <a:pt x="314" y="205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2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3"/>
                    </a:lnTo>
                    <a:lnTo>
                      <a:pt x="296" y="177"/>
                    </a:lnTo>
                    <a:lnTo>
                      <a:pt x="302" y="174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365" y="217"/>
                    </a:moveTo>
                    <a:lnTo>
                      <a:pt x="365" y="217"/>
                    </a:lnTo>
                    <a:lnTo>
                      <a:pt x="365" y="217"/>
                    </a:lnTo>
                    <a:lnTo>
                      <a:pt x="371" y="218"/>
                    </a:lnTo>
                    <a:lnTo>
                      <a:pt x="377" y="222"/>
                    </a:lnTo>
                    <a:lnTo>
                      <a:pt x="380" y="227"/>
                    </a:lnTo>
                    <a:lnTo>
                      <a:pt x="380" y="234"/>
                    </a:lnTo>
                    <a:lnTo>
                      <a:pt x="380" y="234"/>
                    </a:lnTo>
                    <a:lnTo>
                      <a:pt x="380" y="239"/>
                    </a:lnTo>
                    <a:lnTo>
                      <a:pt x="377" y="244"/>
                    </a:lnTo>
                    <a:lnTo>
                      <a:pt x="371" y="247"/>
                    </a:lnTo>
                    <a:lnTo>
                      <a:pt x="365" y="249"/>
                    </a:lnTo>
                    <a:lnTo>
                      <a:pt x="365" y="249"/>
                    </a:lnTo>
                    <a:lnTo>
                      <a:pt x="360" y="247"/>
                    </a:lnTo>
                    <a:lnTo>
                      <a:pt x="354" y="244"/>
                    </a:lnTo>
                    <a:lnTo>
                      <a:pt x="351" y="239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51" y="227"/>
                    </a:lnTo>
                    <a:lnTo>
                      <a:pt x="354" y="222"/>
                    </a:lnTo>
                    <a:lnTo>
                      <a:pt x="360" y="218"/>
                    </a:lnTo>
                    <a:lnTo>
                      <a:pt x="365" y="217"/>
                    </a:lnTo>
                    <a:lnTo>
                      <a:pt x="365" y="217"/>
                    </a:lnTo>
                    <a:close/>
                    <a:moveTo>
                      <a:pt x="365" y="174"/>
                    </a:moveTo>
                    <a:lnTo>
                      <a:pt x="365" y="174"/>
                    </a:lnTo>
                    <a:lnTo>
                      <a:pt x="365" y="174"/>
                    </a:lnTo>
                    <a:lnTo>
                      <a:pt x="371" y="174"/>
                    </a:lnTo>
                    <a:lnTo>
                      <a:pt x="377" y="177"/>
                    </a:lnTo>
                    <a:lnTo>
                      <a:pt x="380" y="183"/>
                    </a:lnTo>
                    <a:lnTo>
                      <a:pt x="380" y="189"/>
                    </a:lnTo>
                    <a:lnTo>
                      <a:pt x="380" y="189"/>
                    </a:lnTo>
                    <a:lnTo>
                      <a:pt x="380" y="196"/>
                    </a:lnTo>
                    <a:lnTo>
                      <a:pt x="377" y="201"/>
                    </a:lnTo>
                    <a:lnTo>
                      <a:pt x="371" y="205"/>
                    </a:lnTo>
                    <a:lnTo>
                      <a:pt x="365" y="206"/>
                    </a:lnTo>
                    <a:lnTo>
                      <a:pt x="365" y="206"/>
                    </a:lnTo>
                    <a:lnTo>
                      <a:pt x="360" y="205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1" y="183"/>
                    </a:lnTo>
                    <a:lnTo>
                      <a:pt x="354" y="177"/>
                    </a:lnTo>
                    <a:lnTo>
                      <a:pt x="360" y="174"/>
                    </a:lnTo>
                    <a:lnTo>
                      <a:pt x="365" y="174"/>
                    </a:lnTo>
                    <a:lnTo>
                      <a:pt x="365" y="174"/>
                    </a:lnTo>
                    <a:close/>
                    <a:moveTo>
                      <a:pt x="365" y="130"/>
                    </a:moveTo>
                    <a:lnTo>
                      <a:pt x="365" y="130"/>
                    </a:lnTo>
                    <a:lnTo>
                      <a:pt x="365" y="130"/>
                    </a:lnTo>
                    <a:lnTo>
                      <a:pt x="371" y="131"/>
                    </a:lnTo>
                    <a:lnTo>
                      <a:pt x="377" y="135"/>
                    </a:lnTo>
                    <a:lnTo>
                      <a:pt x="380" y="140"/>
                    </a:lnTo>
                    <a:lnTo>
                      <a:pt x="380" y="147"/>
                    </a:lnTo>
                    <a:lnTo>
                      <a:pt x="380" y="147"/>
                    </a:lnTo>
                    <a:lnTo>
                      <a:pt x="380" y="152"/>
                    </a:lnTo>
                    <a:lnTo>
                      <a:pt x="377" y="157"/>
                    </a:lnTo>
                    <a:lnTo>
                      <a:pt x="371" y="160"/>
                    </a:lnTo>
                    <a:lnTo>
                      <a:pt x="365" y="162"/>
                    </a:lnTo>
                    <a:lnTo>
                      <a:pt x="365" y="162"/>
                    </a:lnTo>
                    <a:lnTo>
                      <a:pt x="360" y="160"/>
                    </a:lnTo>
                    <a:lnTo>
                      <a:pt x="354" y="157"/>
                    </a:lnTo>
                    <a:lnTo>
                      <a:pt x="351" y="152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1" y="140"/>
                    </a:lnTo>
                    <a:lnTo>
                      <a:pt x="354" y="135"/>
                    </a:lnTo>
                    <a:lnTo>
                      <a:pt x="360" y="131"/>
                    </a:lnTo>
                    <a:lnTo>
                      <a:pt x="365" y="130"/>
                    </a:lnTo>
                    <a:lnTo>
                      <a:pt x="365" y="130"/>
                    </a:lnTo>
                    <a:close/>
                    <a:moveTo>
                      <a:pt x="365" y="87"/>
                    </a:moveTo>
                    <a:lnTo>
                      <a:pt x="365" y="87"/>
                    </a:lnTo>
                    <a:lnTo>
                      <a:pt x="365" y="87"/>
                    </a:lnTo>
                    <a:lnTo>
                      <a:pt x="371" y="87"/>
                    </a:lnTo>
                    <a:lnTo>
                      <a:pt x="377" y="91"/>
                    </a:lnTo>
                    <a:lnTo>
                      <a:pt x="380" y="97"/>
                    </a:lnTo>
                    <a:lnTo>
                      <a:pt x="380" y="102"/>
                    </a:lnTo>
                    <a:lnTo>
                      <a:pt x="380" y="102"/>
                    </a:lnTo>
                    <a:lnTo>
                      <a:pt x="380" y="109"/>
                    </a:lnTo>
                    <a:lnTo>
                      <a:pt x="377" y="114"/>
                    </a:lnTo>
                    <a:lnTo>
                      <a:pt x="371" y="118"/>
                    </a:lnTo>
                    <a:lnTo>
                      <a:pt x="365" y="120"/>
                    </a:lnTo>
                    <a:lnTo>
                      <a:pt x="365" y="120"/>
                    </a:lnTo>
                    <a:lnTo>
                      <a:pt x="360" y="118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2"/>
                    </a:lnTo>
                    <a:lnTo>
                      <a:pt x="349" y="102"/>
                    </a:lnTo>
                    <a:lnTo>
                      <a:pt x="351" y="97"/>
                    </a:lnTo>
                    <a:lnTo>
                      <a:pt x="354" y="91"/>
                    </a:lnTo>
                    <a:lnTo>
                      <a:pt x="360" y="87"/>
                    </a:lnTo>
                    <a:lnTo>
                      <a:pt x="365" y="87"/>
                    </a:lnTo>
                    <a:lnTo>
                      <a:pt x="365" y="87"/>
                    </a:lnTo>
                    <a:close/>
                    <a:moveTo>
                      <a:pt x="365" y="43"/>
                    </a:moveTo>
                    <a:lnTo>
                      <a:pt x="365" y="43"/>
                    </a:lnTo>
                    <a:lnTo>
                      <a:pt x="365" y="43"/>
                    </a:lnTo>
                    <a:lnTo>
                      <a:pt x="371" y="45"/>
                    </a:lnTo>
                    <a:lnTo>
                      <a:pt x="377" y="48"/>
                    </a:lnTo>
                    <a:lnTo>
                      <a:pt x="380" y="53"/>
                    </a:lnTo>
                    <a:lnTo>
                      <a:pt x="380" y="60"/>
                    </a:lnTo>
                    <a:lnTo>
                      <a:pt x="380" y="60"/>
                    </a:lnTo>
                    <a:lnTo>
                      <a:pt x="380" y="65"/>
                    </a:lnTo>
                    <a:lnTo>
                      <a:pt x="377" y="70"/>
                    </a:lnTo>
                    <a:lnTo>
                      <a:pt x="371" y="74"/>
                    </a:lnTo>
                    <a:lnTo>
                      <a:pt x="365" y="75"/>
                    </a:lnTo>
                    <a:lnTo>
                      <a:pt x="365" y="75"/>
                    </a:lnTo>
                    <a:lnTo>
                      <a:pt x="360" y="74"/>
                    </a:lnTo>
                    <a:lnTo>
                      <a:pt x="354" y="70"/>
                    </a:lnTo>
                    <a:lnTo>
                      <a:pt x="351" y="65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60" y="45"/>
                    </a:lnTo>
                    <a:lnTo>
                      <a:pt x="365" y="43"/>
                    </a:lnTo>
                    <a:lnTo>
                      <a:pt x="365" y="43"/>
                    </a:lnTo>
                    <a:close/>
                    <a:moveTo>
                      <a:pt x="365" y="0"/>
                    </a:moveTo>
                    <a:lnTo>
                      <a:pt x="365" y="0"/>
                    </a:lnTo>
                    <a:lnTo>
                      <a:pt x="365" y="0"/>
                    </a:lnTo>
                    <a:lnTo>
                      <a:pt x="371" y="2"/>
                    </a:lnTo>
                    <a:lnTo>
                      <a:pt x="377" y="5"/>
                    </a:lnTo>
                    <a:lnTo>
                      <a:pt x="380" y="11"/>
                    </a:lnTo>
                    <a:lnTo>
                      <a:pt x="380" y="16"/>
                    </a:lnTo>
                    <a:lnTo>
                      <a:pt x="380" y="16"/>
                    </a:lnTo>
                    <a:lnTo>
                      <a:pt x="380" y="22"/>
                    </a:lnTo>
                    <a:lnTo>
                      <a:pt x="377" y="28"/>
                    </a:lnTo>
                    <a:lnTo>
                      <a:pt x="371" y="31"/>
                    </a:lnTo>
                    <a:lnTo>
                      <a:pt x="365" y="33"/>
                    </a:lnTo>
                    <a:lnTo>
                      <a:pt x="365" y="33"/>
                    </a:lnTo>
                    <a:lnTo>
                      <a:pt x="360" y="31"/>
                    </a:lnTo>
                    <a:lnTo>
                      <a:pt x="354" y="28"/>
                    </a:lnTo>
                    <a:lnTo>
                      <a:pt x="351" y="22"/>
                    </a:lnTo>
                    <a:lnTo>
                      <a:pt x="349" y="16"/>
                    </a:lnTo>
                    <a:lnTo>
                      <a:pt x="349" y="16"/>
                    </a:lnTo>
                    <a:lnTo>
                      <a:pt x="351" y="11"/>
                    </a:lnTo>
                    <a:lnTo>
                      <a:pt x="354" y="5"/>
                    </a:lnTo>
                    <a:lnTo>
                      <a:pt x="360" y="2"/>
                    </a:lnTo>
                    <a:lnTo>
                      <a:pt x="365" y="0"/>
                    </a:lnTo>
                    <a:lnTo>
                      <a:pt x="365" y="0"/>
                    </a:lnTo>
                    <a:close/>
                    <a:moveTo>
                      <a:pt x="424" y="0"/>
                    </a:moveTo>
                    <a:lnTo>
                      <a:pt x="424" y="0"/>
                    </a:lnTo>
                    <a:lnTo>
                      <a:pt x="424" y="0"/>
                    </a:lnTo>
                    <a:lnTo>
                      <a:pt x="429" y="2"/>
                    </a:lnTo>
                    <a:lnTo>
                      <a:pt x="434" y="5"/>
                    </a:lnTo>
                    <a:lnTo>
                      <a:pt x="438" y="11"/>
                    </a:lnTo>
                    <a:lnTo>
                      <a:pt x="440" y="16"/>
                    </a:lnTo>
                    <a:lnTo>
                      <a:pt x="440" y="16"/>
                    </a:lnTo>
                    <a:lnTo>
                      <a:pt x="438" y="22"/>
                    </a:lnTo>
                    <a:lnTo>
                      <a:pt x="434" y="28"/>
                    </a:lnTo>
                    <a:lnTo>
                      <a:pt x="429" y="31"/>
                    </a:lnTo>
                    <a:lnTo>
                      <a:pt x="424" y="33"/>
                    </a:lnTo>
                    <a:lnTo>
                      <a:pt x="424" y="33"/>
                    </a:lnTo>
                    <a:lnTo>
                      <a:pt x="417" y="31"/>
                    </a:lnTo>
                    <a:lnTo>
                      <a:pt x="412" y="28"/>
                    </a:lnTo>
                    <a:lnTo>
                      <a:pt x="409" y="22"/>
                    </a:lnTo>
                    <a:lnTo>
                      <a:pt x="407" y="16"/>
                    </a:lnTo>
                    <a:lnTo>
                      <a:pt x="407" y="16"/>
                    </a:lnTo>
                    <a:lnTo>
                      <a:pt x="409" y="11"/>
                    </a:lnTo>
                    <a:lnTo>
                      <a:pt x="412" y="5"/>
                    </a:lnTo>
                    <a:lnTo>
                      <a:pt x="417" y="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  <a:moveTo>
                      <a:pt x="424" y="43"/>
                    </a:moveTo>
                    <a:lnTo>
                      <a:pt x="424" y="43"/>
                    </a:lnTo>
                    <a:lnTo>
                      <a:pt x="424" y="43"/>
                    </a:lnTo>
                    <a:lnTo>
                      <a:pt x="429" y="45"/>
                    </a:lnTo>
                    <a:lnTo>
                      <a:pt x="434" y="48"/>
                    </a:lnTo>
                    <a:lnTo>
                      <a:pt x="438" y="53"/>
                    </a:lnTo>
                    <a:lnTo>
                      <a:pt x="440" y="60"/>
                    </a:lnTo>
                    <a:lnTo>
                      <a:pt x="440" y="60"/>
                    </a:lnTo>
                    <a:lnTo>
                      <a:pt x="438" y="65"/>
                    </a:lnTo>
                    <a:lnTo>
                      <a:pt x="434" y="70"/>
                    </a:lnTo>
                    <a:lnTo>
                      <a:pt x="429" y="74"/>
                    </a:lnTo>
                    <a:lnTo>
                      <a:pt x="424" y="75"/>
                    </a:lnTo>
                    <a:lnTo>
                      <a:pt x="424" y="75"/>
                    </a:lnTo>
                    <a:lnTo>
                      <a:pt x="417" y="74"/>
                    </a:lnTo>
                    <a:lnTo>
                      <a:pt x="412" y="70"/>
                    </a:lnTo>
                    <a:lnTo>
                      <a:pt x="409" y="65"/>
                    </a:lnTo>
                    <a:lnTo>
                      <a:pt x="407" y="60"/>
                    </a:lnTo>
                    <a:lnTo>
                      <a:pt x="407" y="60"/>
                    </a:lnTo>
                    <a:lnTo>
                      <a:pt x="409" y="53"/>
                    </a:lnTo>
                    <a:lnTo>
                      <a:pt x="412" y="48"/>
                    </a:lnTo>
                    <a:lnTo>
                      <a:pt x="417" y="45"/>
                    </a:lnTo>
                    <a:lnTo>
                      <a:pt x="424" y="43"/>
                    </a:lnTo>
                    <a:lnTo>
                      <a:pt x="424" y="43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7"/>
                    </a:lnTo>
                    <a:lnTo>
                      <a:pt x="434" y="91"/>
                    </a:lnTo>
                    <a:lnTo>
                      <a:pt x="438" y="97"/>
                    </a:lnTo>
                    <a:lnTo>
                      <a:pt x="440" y="102"/>
                    </a:lnTo>
                    <a:lnTo>
                      <a:pt x="440" y="102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4" y="120"/>
                    </a:lnTo>
                    <a:lnTo>
                      <a:pt x="424" y="120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09" y="109"/>
                    </a:lnTo>
                    <a:lnTo>
                      <a:pt x="407" y="102"/>
                    </a:lnTo>
                    <a:lnTo>
                      <a:pt x="407" y="102"/>
                    </a:lnTo>
                    <a:lnTo>
                      <a:pt x="409" y="97"/>
                    </a:lnTo>
                    <a:lnTo>
                      <a:pt x="412" y="91"/>
                    </a:lnTo>
                    <a:lnTo>
                      <a:pt x="417" y="87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424" y="130"/>
                    </a:moveTo>
                    <a:lnTo>
                      <a:pt x="424" y="130"/>
                    </a:lnTo>
                    <a:lnTo>
                      <a:pt x="424" y="130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8" y="140"/>
                    </a:lnTo>
                    <a:lnTo>
                      <a:pt x="440" y="147"/>
                    </a:lnTo>
                    <a:lnTo>
                      <a:pt x="440" y="147"/>
                    </a:lnTo>
                    <a:lnTo>
                      <a:pt x="438" y="152"/>
                    </a:lnTo>
                    <a:lnTo>
                      <a:pt x="434" y="157"/>
                    </a:lnTo>
                    <a:lnTo>
                      <a:pt x="429" y="160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0"/>
                    </a:lnTo>
                    <a:lnTo>
                      <a:pt x="412" y="157"/>
                    </a:lnTo>
                    <a:lnTo>
                      <a:pt x="409" y="152"/>
                    </a:lnTo>
                    <a:lnTo>
                      <a:pt x="407" y="147"/>
                    </a:lnTo>
                    <a:lnTo>
                      <a:pt x="407" y="147"/>
                    </a:lnTo>
                    <a:lnTo>
                      <a:pt x="409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4" y="130"/>
                    </a:lnTo>
                    <a:lnTo>
                      <a:pt x="424" y="130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4"/>
                    </a:lnTo>
                    <a:lnTo>
                      <a:pt x="434" y="177"/>
                    </a:lnTo>
                    <a:lnTo>
                      <a:pt x="438" y="183"/>
                    </a:lnTo>
                    <a:lnTo>
                      <a:pt x="440" y="189"/>
                    </a:lnTo>
                    <a:lnTo>
                      <a:pt x="440" y="189"/>
                    </a:lnTo>
                    <a:lnTo>
                      <a:pt x="438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09" y="196"/>
                    </a:lnTo>
                    <a:lnTo>
                      <a:pt x="407" y="189"/>
                    </a:lnTo>
                    <a:lnTo>
                      <a:pt x="407" y="189"/>
                    </a:lnTo>
                    <a:lnTo>
                      <a:pt x="409" y="183"/>
                    </a:lnTo>
                    <a:lnTo>
                      <a:pt x="412" y="177"/>
                    </a:lnTo>
                    <a:lnTo>
                      <a:pt x="417" y="174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424" y="217"/>
                    </a:moveTo>
                    <a:lnTo>
                      <a:pt x="424" y="217"/>
                    </a:lnTo>
                    <a:lnTo>
                      <a:pt x="424" y="217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8" y="227"/>
                    </a:lnTo>
                    <a:lnTo>
                      <a:pt x="440" y="234"/>
                    </a:lnTo>
                    <a:lnTo>
                      <a:pt x="440" y="234"/>
                    </a:lnTo>
                    <a:lnTo>
                      <a:pt x="438" y="239"/>
                    </a:lnTo>
                    <a:lnTo>
                      <a:pt x="434" y="244"/>
                    </a:lnTo>
                    <a:lnTo>
                      <a:pt x="429" y="247"/>
                    </a:lnTo>
                    <a:lnTo>
                      <a:pt x="424" y="249"/>
                    </a:lnTo>
                    <a:lnTo>
                      <a:pt x="424" y="249"/>
                    </a:lnTo>
                    <a:lnTo>
                      <a:pt x="417" y="247"/>
                    </a:lnTo>
                    <a:lnTo>
                      <a:pt x="412" y="244"/>
                    </a:lnTo>
                    <a:lnTo>
                      <a:pt x="409" y="239"/>
                    </a:lnTo>
                    <a:lnTo>
                      <a:pt x="407" y="234"/>
                    </a:lnTo>
                    <a:lnTo>
                      <a:pt x="407" y="234"/>
                    </a:lnTo>
                    <a:lnTo>
                      <a:pt x="409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4" y="217"/>
                    </a:lnTo>
                    <a:lnTo>
                      <a:pt x="424" y="217"/>
                    </a:lnTo>
                    <a:close/>
                    <a:moveTo>
                      <a:pt x="424" y="261"/>
                    </a:moveTo>
                    <a:lnTo>
                      <a:pt x="424" y="261"/>
                    </a:lnTo>
                    <a:lnTo>
                      <a:pt x="424" y="261"/>
                    </a:lnTo>
                    <a:lnTo>
                      <a:pt x="429" y="261"/>
                    </a:lnTo>
                    <a:lnTo>
                      <a:pt x="434" y="264"/>
                    </a:lnTo>
                    <a:lnTo>
                      <a:pt x="438" y="269"/>
                    </a:lnTo>
                    <a:lnTo>
                      <a:pt x="440" y="276"/>
                    </a:lnTo>
                    <a:lnTo>
                      <a:pt x="440" y="276"/>
                    </a:lnTo>
                    <a:lnTo>
                      <a:pt x="438" y="283"/>
                    </a:lnTo>
                    <a:lnTo>
                      <a:pt x="434" y="288"/>
                    </a:lnTo>
                    <a:lnTo>
                      <a:pt x="429" y="292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2"/>
                    </a:lnTo>
                    <a:lnTo>
                      <a:pt x="412" y="288"/>
                    </a:lnTo>
                    <a:lnTo>
                      <a:pt x="409" y="283"/>
                    </a:lnTo>
                    <a:lnTo>
                      <a:pt x="407" y="276"/>
                    </a:lnTo>
                    <a:lnTo>
                      <a:pt x="407" y="276"/>
                    </a:lnTo>
                    <a:lnTo>
                      <a:pt x="409" y="269"/>
                    </a:lnTo>
                    <a:lnTo>
                      <a:pt x="412" y="264"/>
                    </a:lnTo>
                    <a:lnTo>
                      <a:pt x="417" y="261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9"/>
                    </a:lnTo>
                    <a:lnTo>
                      <a:pt x="438" y="314"/>
                    </a:lnTo>
                    <a:lnTo>
                      <a:pt x="440" y="321"/>
                    </a:lnTo>
                    <a:lnTo>
                      <a:pt x="440" y="321"/>
                    </a:lnTo>
                    <a:lnTo>
                      <a:pt x="438" y="326"/>
                    </a:lnTo>
                    <a:lnTo>
                      <a:pt x="434" y="331"/>
                    </a:lnTo>
                    <a:lnTo>
                      <a:pt x="429" y="334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17" y="334"/>
                    </a:lnTo>
                    <a:lnTo>
                      <a:pt x="412" y="331"/>
                    </a:lnTo>
                    <a:lnTo>
                      <a:pt x="409" y="326"/>
                    </a:lnTo>
                    <a:lnTo>
                      <a:pt x="407" y="321"/>
                    </a:lnTo>
                    <a:lnTo>
                      <a:pt x="407" y="321"/>
                    </a:lnTo>
                    <a:lnTo>
                      <a:pt x="409" y="314"/>
                    </a:lnTo>
                    <a:lnTo>
                      <a:pt x="412" y="309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424" y="348"/>
                    </a:moveTo>
                    <a:lnTo>
                      <a:pt x="424" y="348"/>
                    </a:lnTo>
                    <a:lnTo>
                      <a:pt x="424" y="348"/>
                    </a:lnTo>
                    <a:lnTo>
                      <a:pt x="429" y="348"/>
                    </a:lnTo>
                    <a:lnTo>
                      <a:pt x="434" y="351"/>
                    </a:lnTo>
                    <a:lnTo>
                      <a:pt x="438" y="356"/>
                    </a:lnTo>
                    <a:lnTo>
                      <a:pt x="440" y="363"/>
                    </a:lnTo>
                    <a:lnTo>
                      <a:pt x="440" y="363"/>
                    </a:lnTo>
                    <a:lnTo>
                      <a:pt x="438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9" y="370"/>
                    </a:lnTo>
                    <a:lnTo>
                      <a:pt x="407" y="363"/>
                    </a:lnTo>
                    <a:lnTo>
                      <a:pt x="407" y="363"/>
                    </a:lnTo>
                    <a:lnTo>
                      <a:pt x="409" y="356"/>
                    </a:lnTo>
                    <a:lnTo>
                      <a:pt x="412" y="351"/>
                    </a:lnTo>
                    <a:lnTo>
                      <a:pt x="417" y="348"/>
                    </a:lnTo>
                    <a:lnTo>
                      <a:pt x="424" y="348"/>
                    </a:lnTo>
                    <a:lnTo>
                      <a:pt x="424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7" y="348"/>
                    </a:lnTo>
                    <a:lnTo>
                      <a:pt x="492" y="351"/>
                    </a:lnTo>
                    <a:lnTo>
                      <a:pt x="496" y="356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6" y="370"/>
                    </a:lnTo>
                    <a:lnTo>
                      <a:pt x="492" y="375"/>
                    </a:lnTo>
                    <a:lnTo>
                      <a:pt x="487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5" y="378"/>
                    </a:lnTo>
                    <a:lnTo>
                      <a:pt x="470" y="375"/>
                    </a:lnTo>
                    <a:lnTo>
                      <a:pt x="467" y="370"/>
                    </a:lnTo>
                    <a:lnTo>
                      <a:pt x="467" y="363"/>
                    </a:lnTo>
                    <a:lnTo>
                      <a:pt x="467" y="363"/>
                    </a:lnTo>
                    <a:lnTo>
                      <a:pt x="467" y="356"/>
                    </a:lnTo>
                    <a:lnTo>
                      <a:pt x="470" y="351"/>
                    </a:lnTo>
                    <a:lnTo>
                      <a:pt x="475" y="348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7" y="305"/>
                    </a:lnTo>
                    <a:lnTo>
                      <a:pt x="550" y="309"/>
                    </a:lnTo>
                    <a:lnTo>
                      <a:pt x="554" y="314"/>
                    </a:lnTo>
                    <a:lnTo>
                      <a:pt x="555" y="321"/>
                    </a:lnTo>
                    <a:lnTo>
                      <a:pt x="555" y="321"/>
                    </a:lnTo>
                    <a:lnTo>
                      <a:pt x="554" y="326"/>
                    </a:lnTo>
                    <a:lnTo>
                      <a:pt x="550" y="331"/>
                    </a:lnTo>
                    <a:lnTo>
                      <a:pt x="547" y="334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3" y="334"/>
                    </a:lnTo>
                    <a:lnTo>
                      <a:pt x="530" y="331"/>
                    </a:lnTo>
                    <a:lnTo>
                      <a:pt x="526" y="326"/>
                    </a:lnTo>
                    <a:lnTo>
                      <a:pt x="525" y="321"/>
                    </a:lnTo>
                    <a:lnTo>
                      <a:pt x="525" y="321"/>
                    </a:lnTo>
                    <a:lnTo>
                      <a:pt x="526" y="314"/>
                    </a:lnTo>
                    <a:lnTo>
                      <a:pt x="530" y="309"/>
                    </a:lnTo>
                    <a:lnTo>
                      <a:pt x="533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540" y="217"/>
                    </a:moveTo>
                    <a:lnTo>
                      <a:pt x="540" y="217"/>
                    </a:lnTo>
                    <a:lnTo>
                      <a:pt x="540" y="217"/>
                    </a:lnTo>
                    <a:lnTo>
                      <a:pt x="547" y="218"/>
                    </a:lnTo>
                    <a:lnTo>
                      <a:pt x="550" y="222"/>
                    </a:lnTo>
                    <a:lnTo>
                      <a:pt x="554" y="227"/>
                    </a:lnTo>
                    <a:lnTo>
                      <a:pt x="555" y="234"/>
                    </a:lnTo>
                    <a:lnTo>
                      <a:pt x="555" y="234"/>
                    </a:lnTo>
                    <a:lnTo>
                      <a:pt x="554" y="239"/>
                    </a:lnTo>
                    <a:lnTo>
                      <a:pt x="550" y="244"/>
                    </a:lnTo>
                    <a:lnTo>
                      <a:pt x="547" y="247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3" y="247"/>
                    </a:lnTo>
                    <a:lnTo>
                      <a:pt x="530" y="244"/>
                    </a:lnTo>
                    <a:lnTo>
                      <a:pt x="526" y="239"/>
                    </a:lnTo>
                    <a:lnTo>
                      <a:pt x="525" y="234"/>
                    </a:lnTo>
                    <a:lnTo>
                      <a:pt x="525" y="234"/>
                    </a:lnTo>
                    <a:lnTo>
                      <a:pt x="526" y="227"/>
                    </a:lnTo>
                    <a:lnTo>
                      <a:pt x="530" y="222"/>
                    </a:lnTo>
                    <a:lnTo>
                      <a:pt x="533" y="218"/>
                    </a:lnTo>
                    <a:lnTo>
                      <a:pt x="540" y="217"/>
                    </a:lnTo>
                    <a:lnTo>
                      <a:pt x="540" y="217"/>
                    </a:lnTo>
                    <a:close/>
                    <a:moveTo>
                      <a:pt x="482" y="217"/>
                    </a:moveTo>
                    <a:lnTo>
                      <a:pt x="482" y="217"/>
                    </a:lnTo>
                    <a:lnTo>
                      <a:pt x="482" y="217"/>
                    </a:lnTo>
                    <a:lnTo>
                      <a:pt x="487" y="218"/>
                    </a:lnTo>
                    <a:lnTo>
                      <a:pt x="492" y="222"/>
                    </a:lnTo>
                    <a:lnTo>
                      <a:pt x="496" y="227"/>
                    </a:lnTo>
                    <a:lnTo>
                      <a:pt x="497" y="234"/>
                    </a:lnTo>
                    <a:lnTo>
                      <a:pt x="497" y="234"/>
                    </a:lnTo>
                    <a:lnTo>
                      <a:pt x="496" y="239"/>
                    </a:lnTo>
                    <a:lnTo>
                      <a:pt x="492" y="244"/>
                    </a:lnTo>
                    <a:lnTo>
                      <a:pt x="487" y="247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5" y="247"/>
                    </a:lnTo>
                    <a:lnTo>
                      <a:pt x="470" y="244"/>
                    </a:lnTo>
                    <a:lnTo>
                      <a:pt x="467" y="239"/>
                    </a:lnTo>
                    <a:lnTo>
                      <a:pt x="467" y="234"/>
                    </a:lnTo>
                    <a:lnTo>
                      <a:pt x="467" y="234"/>
                    </a:lnTo>
                    <a:lnTo>
                      <a:pt x="467" y="227"/>
                    </a:lnTo>
                    <a:lnTo>
                      <a:pt x="470" y="222"/>
                    </a:lnTo>
                    <a:lnTo>
                      <a:pt x="475" y="218"/>
                    </a:lnTo>
                    <a:lnTo>
                      <a:pt x="482" y="217"/>
                    </a:lnTo>
                    <a:lnTo>
                      <a:pt x="482" y="217"/>
                    </a:lnTo>
                    <a:close/>
                    <a:moveTo>
                      <a:pt x="540" y="174"/>
                    </a:moveTo>
                    <a:lnTo>
                      <a:pt x="540" y="174"/>
                    </a:lnTo>
                    <a:lnTo>
                      <a:pt x="540" y="174"/>
                    </a:lnTo>
                    <a:lnTo>
                      <a:pt x="547" y="174"/>
                    </a:lnTo>
                    <a:lnTo>
                      <a:pt x="550" y="177"/>
                    </a:lnTo>
                    <a:lnTo>
                      <a:pt x="554" y="183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4" y="196"/>
                    </a:lnTo>
                    <a:lnTo>
                      <a:pt x="550" y="201"/>
                    </a:lnTo>
                    <a:lnTo>
                      <a:pt x="547" y="205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3" y="205"/>
                    </a:lnTo>
                    <a:lnTo>
                      <a:pt x="530" y="201"/>
                    </a:lnTo>
                    <a:lnTo>
                      <a:pt x="526" y="196"/>
                    </a:lnTo>
                    <a:lnTo>
                      <a:pt x="525" y="189"/>
                    </a:lnTo>
                    <a:lnTo>
                      <a:pt x="525" y="189"/>
                    </a:lnTo>
                    <a:lnTo>
                      <a:pt x="526" y="183"/>
                    </a:lnTo>
                    <a:lnTo>
                      <a:pt x="530" y="177"/>
                    </a:lnTo>
                    <a:lnTo>
                      <a:pt x="533" y="174"/>
                    </a:lnTo>
                    <a:lnTo>
                      <a:pt x="540" y="174"/>
                    </a:lnTo>
                    <a:lnTo>
                      <a:pt x="540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7" y="174"/>
                    </a:lnTo>
                    <a:lnTo>
                      <a:pt x="492" y="177"/>
                    </a:lnTo>
                    <a:lnTo>
                      <a:pt x="496" y="183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6" y="196"/>
                    </a:lnTo>
                    <a:lnTo>
                      <a:pt x="492" y="201"/>
                    </a:lnTo>
                    <a:lnTo>
                      <a:pt x="487" y="205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5" y="205"/>
                    </a:lnTo>
                    <a:lnTo>
                      <a:pt x="470" y="201"/>
                    </a:lnTo>
                    <a:lnTo>
                      <a:pt x="467" y="196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7" y="183"/>
                    </a:lnTo>
                    <a:lnTo>
                      <a:pt x="470" y="177"/>
                    </a:lnTo>
                    <a:lnTo>
                      <a:pt x="475" y="174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540" y="130"/>
                    </a:moveTo>
                    <a:lnTo>
                      <a:pt x="540" y="130"/>
                    </a:lnTo>
                    <a:lnTo>
                      <a:pt x="540" y="130"/>
                    </a:lnTo>
                    <a:lnTo>
                      <a:pt x="547" y="131"/>
                    </a:lnTo>
                    <a:lnTo>
                      <a:pt x="550" y="135"/>
                    </a:lnTo>
                    <a:lnTo>
                      <a:pt x="554" y="140"/>
                    </a:lnTo>
                    <a:lnTo>
                      <a:pt x="555" y="147"/>
                    </a:lnTo>
                    <a:lnTo>
                      <a:pt x="555" y="147"/>
                    </a:lnTo>
                    <a:lnTo>
                      <a:pt x="554" y="152"/>
                    </a:lnTo>
                    <a:lnTo>
                      <a:pt x="550" y="157"/>
                    </a:lnTo>
                    <a:lnTo>
                      <a:pt x="547" y="160"/>
                    </a:lnTo>
                    <a:lnTo>
                      <a:pt x="540" y="162"/>
                    </a:lnTo>
                    <a:lnTo>
                      <a:pt x="540" y="162"/>
                    </a:lnTo>
                    <a:lnTo>
                      <a:pt x="533" y="160"/>
                    </a:lnTo>
                    <a:lnTo>
                      <a:pt x="530" y="157"/>
                    </a:lnTo>
                    <a:lnTo>
                      <a:pt x="526" y="152"/>
                    </a:lnTo>
                    <a:lnTo>
                      <a:pt x="525" y="147"/>
                    </a:lnTo>
                    <a:lnTo>
                      <a:pt x="525" y="147"/>
                    </a:lnTo>
                    <a:lnTo>
                      <a:pt x="526" y="140"/>
                    </a:lnTo>
                    <a:lnTo>
                      <a:pt x="530" y="135"/>
                    </a:lnTo>
                    <a:lnTo>
                      <a:pt x="533" y="131"/>
                    </a:lnTo>
                    <a:lnTo>
                      <a:pt x="540" y="130"/>
                    </a:lnTo>
                    <a:lnTo>
                      <a:pt x="540" y="130"/>
                    </a:lnTo>
                    <a:close/>
                    <a:moveTo>
                      <a:pt x="482" y="130"/>
                    </a:moveTo>
                    <a:lnTo>
                      <a:pt x="482" y="130"/>
                    </a:lnTo>
                    <a:lnTo>
                      <a:pt x="482" y="130"/>
                    </a:lnTo>
                    <a:lnTo>
                      <a:pt x="487" y="131"/>
                    </a:lnTo>
                    <a:lnTo>
                      <a:pt x="492" y="135"/>
                    </a:lnTo>
                    <a:lnTo>
                      <a:pt x="496" y="140"/>
                    </a:lnTo>
                    <a:lnTo>
                      <a:pt x="497" y="147"/>
                    </a:lnTo>
                    <a:lnTo>
                      <a:pt x="497" y="147"/>
                    </a:lnTo>
                    <a:lnTo>
                      <a:pt x="496" y="152"/>
                    </a:lnTo>
                    <a:lnTo>
                      <a:pt x="492" y="157"/>
                    </a:lnTo>
                    <a:lnTo>
                      <a:pt x="487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5" y="160"/>
                    </a:lnTo>
                    <a:lnTo>
                      <a:pt x="470" y="157"/>
                    </a:lnTo>
                    <a:lnTo>
                      <a:pt x="467" y="152"/>
                    </a:lnTo>
                    <a:lnTo>
                      <a:pt x="467" y="147"/>
                    </a:lnTo>
                    <a:lnTo>
                      <a:pt x="467" y="147"/>
                    </a:lnTo>
                    <a:lnTo>
                      <a:pt x="467" y="140"/>
                    </a:lnTo>
                    <a:lnTo>
                      <a:pt x="470" y="135"/>
                    </a:lnTo>
                    <a:lnTo>
                      <a:pt x="475" y="131"/>
                    </a:lnTo>
                    <a:lnTo>
                      <a:pt x="482" y="130"/>
                    </a:lnTo>
                    <a:lnTo>
                      <a:pt x="482" y="130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7" y="87"/>
                    </a:lnTo>
                    <a:lnTo>
                      <a:pt x="550" y="91"/>
                    </a:lnTo>
                    <a:lnTo>
                      <a:pt x="554" y="97"/>
                    </a:lnTo>
                    <a:lnTo>
                      <a:pt x="555" y="102"/>
                    </a:lnTo>
                    <a:lnTo>
                      <a:pt x="555" y="102"/>
                    </a:lnTo>
                    <a:lnTo>
                      <a:pt x="554" y="109"/>
                    </a:lnTo>
                    <a:lnTo>
                      <a:pt x="550" y="114"/>
                    </a:lnTo>
                    <a:lnTo>
                      <a:pt x="547" y="118"/>
                    </a:lnTo>
                    <a:lnTo>
                      <a:pt x="540" y="120"/>
                    </a:lnTo>
                    <a:lnTo>
                      <a:pt x="540" y="120"/>
                    </a:lnTo>
                    <a:lnTo>
                      <a:pt x="533" y="118"/>
                    </a:lnTo>
                    <a:lnTo>
                      <a:pt x="530" y="114"/>
                    </a:lnTo>
                    <a:lnTo>
                      <a:pt x="526" y="109"/>
                    </a:lnTo>
                    <a:lnTo>
                      <a:pt x="525" y="102"/>
                    </a:lnTo>
                    <a:lnTo>
                      <a:pt x="525" y="102"/>
                    </a:lnTo>
                    <a:lnTo>
                      <a:pt x="526" y="97"/>
                    </a:lnTo>
                    <a:lnTo>
                      <a:pt x="530" y="91"/>
                    </a:lnTo>
                    <a:lnTo>
                      <a:pt x="533" y="87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7" y="87"/>
                    </a:lnTo>
                    <a:lnTo>
                      <a:pt x="492" y="91"/>
                    </a:lnTo>
                    <a:lnTo>
                      <a:pt x="496" y="97"/>
                    </a:lnTo>
                    <a:lnTo>
                      <a:pt x="497" y="102"/>
                    </a:lnTo>
                    <a:lnTo>
                      <a:pt x="497" y="102"/>
                    </a:lnTo>
                    <a:lnTo>
                      <a:pt x="496" y="109"/>
                    </a:lnTo>
                    <a:lnTo>
                      <a:pt x="492" y="114"/>
                    </a:lnTo>
                    <a:lnTo>
                      <a:pt x="487" y="118"/>
                    </a:lnTo>
                    <a:lnTo>
                      <a:pt x="482" y="120"/>
                    </a:lnTo>
                    <a:lnTo>
                      <a:pt x="482" y="120"/>
                    </a:lnTo>
                    <a:lnTo>
                      <a:pt x="475" y="118"/>
                    </a:lnTo>
                    <a:lnTo>
                      <a:pt x="470" y="114"/>
                    </a:lnTo>
                    <a:lnTo>
                      <a:pt x="467" y="109"/>
                    </a:lnTo>
                    <a:lnTo>
                      <a:pt x="467" y="102"/>
                    </a:lnTo>
                    <a:lnTo>
                      <a:pt x="467" y="102"/>
                    </a:lnTo>
                    <a:lnTo>
                      <a:pt x="467" y="97"/>
                    </a:lnTo>
                    <a:lnTo>
                      <a:pt x="470" y="91"/>
                    </a:lnTo>
                    <a:lnTo>
                      <a:pt x="475" y="87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7" y="261"/>
                    </a:lnTo>
                    <a:lnTo>
                      <a:pt x="492" y="264"/>
                    </a:lnTo>
                    <a:lnTo>
                      <a:pt x="496" y="269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6" y="283"/>
                    </a:lnTo>
                    <a:lnTo>
                      <a:pt x="492" y="288"/>
                    </a:lnTo>
                    <a:lnTo>
                      <a:pt x="487" y="292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5" y="292"/>
                    </a:lnTo>
                    <a:lnTo>
                      <a:pt x="470" y="288"/>
                    </a:lnTo>
                    <a:lnTo>
                      <a:pt x="467" y="283"/>
                    </a:lnTo>
                    <a:lnTo>
                      <a:pt x="467" y="276"/>
                    </a:lnTo>
                    <a:lnTo>
                      <a:pt x="467" y="276"/>
                    </a:lnTo>
                    <a:lnTo>
                      <a:pt x="467" y="269"/>
                    </a:lnTo>
                    <a:lnTo>
                      <a:pt x="470" y="264"/>
                    </a:lnTo>
                    <a:lnTo>
                      <a:pt x="475" y="261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598" y="174"/>
                    </a:moveTo>
                    <a:lnTo>
                      <a:pt x="598" y="174"/>
                    </a:lnTo>
                    <a:lnTo>
                      <a:pt x="598" y="174"/>
                    </a:lnTo>
                    <a:lnTo>
                      <a:pt x="605" y="174"/>
                    </a:lnTo>
                    <a:lnTo>
                      <a:pt x="610" y="177"/>
                    </a:lnTo>
                    <a:lnTo>
                      <a:pt x="613" y="183"/>
                    </a:lnTo>
                    <a:lnTo>
                      <a:pt x="613" y="189"/>
                    </a:lnTo>
                    <a:lnTo>
                      <a:pt x="613" y="189"/>
                    </a:lnTo>
                    <a:lnTo>
                      <a:pt x="613" y="196"/>
                    </a:lnTo>
                    <a:lnTo>
                      <a:pt x="610" y="201"/>
                    </a:lnTo>
                    <a:lnTo>
                      <a:pt x="605" y="205"/>
                    </a:lnTo>
                    <a:lnTo>
                      <a:pt x="598" y="206"/>
                    </a:lnTo>
                    <a:lnTo>
                      <a:pt x="598" y="206"/>
                    </a:lnTo>
                    <a:lnTo>
                      <a:pt x="593" y="205"/>
                    </a:lnTo>
                    <a:lnTo>
                      <a:pt x="588" y="201"/>
                    </a:lnTo>
                    <a:lnTo>
                      <a:pt x="584" y="196"/>
                    </a:lnTo>
                    <a:lnTo>
                      <a:pt x="583" y="189"/>
                    </a:lnTo>
                    <a:lnTo>
                      <a:pt x="583" y="189"/>
                    </a:lnTo>
                    <a:lnTo>
                      <a:pt x="584" y="183"/>
                    </a:lnTo>
                    <a:lnTo>
                      <a:pt x="588" y="177"/>
                    </a:lnTo>
                    <a:lnTo>
                      <a:pt x="593" y="174"/>
                    </a:lnTo>
                    <a:lnTo>
                      <a:pt x="598" y="174"/>
                    </a:lnTo>
                    <a:lnTo>
                      <a:pt x="598" y="174"/>
                    </a:lnTo>
                    <a:close/>
                    <a:moveTo>
                      <a:pt x="598" y="130"/>
                    </a:moveTo>
                    <a:lnTo>
                      <a:pt x="598" y="130"/>
                    </a:lnTo>
                    <a:lnTo>
                      <a:pt x="598" y="130"/>
                    </a:lnTo>
                    <a:lnTo>
                      <a:pt x="605" y="131"/>
                    </a:lnTo>
                    <a:lnTo>
                      <a:pt x="610" y="135"/>
                    </a:lnTo>
                    <a:lnTo>
                      <a:pt x="613" y="140"/>
                    </a:lnTo>
                    <a:lnTo>
                      <a:pt x="613" y="147"/>
                    </a:lnTo>
                    <a:lnTo>
                      <a:pt x="613" y="147"/>
                    </a:lnTo>
                    <a:lnTo>
                      <a:pt x="613" y="152"/>
                    </a:lnTo>
                    <a:lnTo>
                      <a:pt x="610" y="157"/>
                    </a:lnTo>
                    <a:lnTo>
                      <a:pt x="605" y="160"/>
                    </a:lnTo>
                    <a:lnTo>
                      <a:pt x="598" y="162"/>
                    </a:lnTo>
                    <a:lnTo>
                      <a:pt x="598" y="162"/>
                    </a:lnTo>
                    <a:lnTo>
                      <a:pt x="593" y="160"/>
                    </a:lnTo>
                    <a:lnTo>
                      <a:pt x="588" y="157"/>
                    </a:lnTo>
                    <a:lnTo>
                      <a:pt x="584" y="152"/>
                    </a:lnTo>
                    <a:lnTo>
                      <a:pt x="583" y="147"/>
                    </a:lnTo>
                    <a:lnTo>
                      <a:pt x="583" y="147"/>
                    </a:lnTo>
                    <a:lnTo>
                      <a:pt x="584" y="140"/>
                    </a:lnTo>
                    <a:lnTo>
                      <a:pt x="588" y="135"/>
                    </a:lnTo>
                    <a:lnTo>
                      <a:pt x="593" y="131"/>
                    </a:lnTo>
                    <a:lnTo>
                      <a:pt x="598" y="130"/>
                    </a:lnTo>
                    <a:lnTo>
                      <a:pt x="598" y="130"/>
                    </a:lnTo>
                    <a:close/>
                    <a:moveTo>
                      <a:pt x="598" y="87"/>
                    </a:moveTo>
                    <a:lnTo>
                      <a:pt x="598" y="87"/>
                    </a:lnTo>
                    <a:lnTo>
                      <a:pt x="598" y="87"/>
                    </a:lnTo>
                    <a:lnTo>
                      <a:pt x="605" y="87"/>
                    </a:lnTo>
                    <a:lnTo>
                      <a:pt x="610" y="91"/>
                    </a:lnTo>
                    <a:lnTo>
                      <a:pt x="613" y="97"/>
                    </a:lnTo>
                    <a:lnTo>
                      <a:pt x="613" y="102"/>
                    </a:lnTo>
                    <a:lnTo>
                      <a:pt x="613" y="102"/>
                    </a:lnTo>
                    <a:lnTo>
                      <a:pt x="613" y="109"/>
                    </a:lnTo>
                    <a:lnTo>
                      <a:pt x="610" y="114"/>
                    </a:lnTo>
                    <a:lnTo>
                      <a:pt x="605" y="118"/>
                    </a:lnTo>
                    <a:lnTo>
                      <a:pt x="598" y="120"/>
                    </a:lnTo>
                    <a:lnTo>
                      <a:pt x="598" y="120"/>
                    </a:lnTo>
                    <a:lnTo>
                      <a:pt x="593" y="118"/>
                    </a:lnTo>
                    <a:lnTo>
                      <a:pt x="588" y="114"/>
                    </a:lnTo>
                    <a:lnTo>
                      <a:pt x="584" y="109"/>
                    </a:lnTo>
                    <a:lnTo>
                      <a:pt x="583" y="102"/>
                    </a:lnTo>
                    <a:lnTo>
                      <a:pt x="583" y="102"/>
                    </a:lnTo>
                    <a:lnTo>
                      <a:pt x="584" y="97"/>
                    </a:lnTo>
                    <a:lnTo>
                      <a:pt x="588" y="91"/>
                    </a:lnTo>
                    <a:lnTo>
                      <a:pt x="593" y="87"/>
                    </a:lnTo>
                    <a:lnTo>
                      <a:pt x="598" y="87"/>
                    </a:lnTo>
                    <a:lnTo>
                      <a:pt x="598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0"/>
              <p:cNvSpPr>
                <a:spLocks noEditPoints="1"/>
              </p:cNvSpPr>
              <p:nvPr/>
            </p:nvSpPr>
            <p:spPr bwMode="auto">
              <a:xfrm>
                <a:off x="6056313" y="2393951"/>
                <a:ext cx="117475" cy="26988"/>
              </a:xfrm>
              <a:custGeom>
                <a:avLst/>
                <a:gdLst>
                  <a:gd name="T0" fmla="*/ 133 w 148"/>
                  <a:gd name="T1" fmla="*/ 0 h 32"/>
                  <a:gd name="T2" fmla="*/ 143 w 148"/>
                  <a:gd name="T3" fmla="*/ 5 h 32"/>
                  <a:gd name="T4" fmla="*/ 148 w 148"/>
                  <a:gd name="T5" fmla="*/ 17 h 32"/>
                  <a:gd name="T6" fmla="*/ 146 w 148"/>
                  <a:gd name="T7" fmla="*/ 22 h 32"/>
                  <a:gd name="T8" fmla="*/ 138 w 148"/>
                  <a:gd name="T9" fmla="*/ 30 h 32"/>
                  <a:gd name="T10" fmla="*/ 133 w 148"/>
                  <a:gd name="T11" fmla="*/ 32 h 32"/>
                  <a:gd name="T12" fmla="*/ 121 w 148"/>
                  <a:gd name="T13" fmla="*/ 27 h 32"/>
                  <a:gd name="T14" fmla="*/ 117 w 148"/>
                  <a:gd name="T15" fmla="*/ 17 h 32"/>
                  <a:gd name="T16" fmla="*/ 117 w 148"/>
                  <a:gd name="T17" fmla="*/ 10 h 32"/>
                  <a:gd name="T18" fmla="*/ 126 w 148"/>
                  <a:gd name="T19" fmla="*/ 1 h 32"/>
                  <a:gd name="T20" fmla="*/ 133 w 148"/>
                  <a:gd name="T21" fmla="*/ 0 h 32"/>
                  <a:gd name="T22" fmla="*/ 15 w 148"/>
                  <a:gd name="T23" fmla="*/ 0 h 32"/>
                  <a:gd name="T24" fmla="*/ 22 w 148"/>
                  <a:gd name="T25" fmla="*/ 1 h 32"/>
                  <a:gd name="T26" fmla="*/ 30 w 148"/>
                  <a:gd name="T27" fmla="*/ 10 h 32"/>
                  <a:gd name="T28" fmla="*/ 30 w 148"/>
                  <a:gd name="T29" fmla="*/ 17 h 32"/>
                  <a:gd name="T30" fmla="*/ 27 w 148"/>
                  <a:gd name="T31" fmla="*/ 27 h 32"/>
                  <a:gd name="T32" fmla="*/ 15 w 148"/>
                  <a:gd name="T33" fmla="*/ 32 h 32"/>
                  <a:gd name="T34" fmla="*/ 10 w 148"/>
                  <a:gd name="T35" fmla="*/ 30 h 32"/>
                  <a:gd name="T36" fmla="*/ 1 w 148"/>
                  <a:gd name="T37" fmla="*/ 22 h 32"/>
                  <a:gd name="T38" fmla="*/ 0 w 148"/>
                  <a:gd name="T39" fmla="*/ 17 h 32"/>
                  <a:gd name="T40" fmla="*/ 5 w 148"/>
                  <a:gd name="T41" fmla="*/ 5 h 32"/>
                  <a:gd name="T42" fmla="*/ 15 w 148"/>
                  <a:gd name="T43" fmla="*/ 0 h 32"/>
                  <a:gd name="T44" fmla="*/ 73 w 148"/>
                  <a:gd name="T45" fmla="*/ 0 h 32"/>
                  <a:gd name="T46" fmla="*/ 73 w 148"/>
                  <a:gd name="T47" fmla="*/ 0 h 32"/>
                  <a:gd name="T48" fmla="*/ 85 w 148"/>
                  <a:gd name="T49" fmla="*/ 5 h 32"/>
                  <a:gd name="T50" fmla="*/ 90 w 148"/>
                  <a:gd name="T51" fmla="*/ 17 h 32"/>
                  <a:gd name="T52" fmla="*/ 88 w 148"/>
                  <a:gd name="T53" fmla="*/ 22 h 32"/>
                  <a:gd name="T54" fmla="*/ 80 w 148"/>
                  <a:gd name="T55" fmla="*/ 30 h 32"/>
                  <a:gd name="T56" fmla="*/ 73 w 148"/>
                  <a:gd name="T57" fmla="*/ 32 h 32"/>
                  <a:gd name="T58" fmla="*/ 63 w 148"/>
                  <a:gd name="T59" fmla="*/ 27 h 32"/>
                  <a:gd name="T60" fmla="*/ 58 w 148"/>
                  <a:gd name="T61" fmla="*/ 17 h 32"/>
                  <a:gd name="T62" fmla="*/ 59 w 148"/>
                  <a:gd name="T63" fmla="*/ 10 h 32"/>
                  <a:gd name="T64" fmla="*/ 68 w 148"/>
                  <a:gd name="T65" fmla="*/ 1 h 32"/>
                  <a:gd name="T66" fmla="*/ 73 w 148"/>
                  <a:gd name="T6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8" h="32">
                    <a:moveTo>
                      <a:pt x="133" y="0"/>
                    </a:moveTo>
                    <a:lnTo>
                      <a:pt x="133" y="0"/>
                    </a:lnTo>
                    <a:lnTo>
                      <a:pt x="138" y="1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7" y="10"/>
                    </a:lnTo>
                    <a:lnTo>
                      <a:pt x="121" y="5"/>
                    </a:lnTo>
                    <a:lnTo>
                      <a:pt x="126" y="1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31"/>
              <p:cNvSpPr>
                <a:spLocks noEditPoints="1"/>
              </p:cNvSpPr>
              <p:nvPr/>
            </p:nvSpPr>
            <p:spPr bwMode="auto">
              <a:xfrm>
                <a:off x="1706563" y="2430463"/>
                <a:ext cx="1782763" cy="906463"/>
              </a:xfrm>
              <a:custGeom>
                <a:avLst/>
                <a:gdLst>
                  <a:gd name="T0" fmla="*/ 848 w 2246"/>
                  <a:gd name="T1" fmla="*/ 971 h 1143"/>
                  <a:gd name="T2" fmla="*/ 1462 w 2246"/>
                  <a:gd name="T3" fmla="*/ 894 h 1143"/>
                  <a:gd name="T4" fmla="*/ 832 w 2246"/>
                  <a:gd name="T5" fmla="*/ 867 h 1143"/>
                  <a:gd name="T6" fmla="*/ 1079 w 2246"/>
                  <a:gd name="T7" fmla="*/ 833 h 1143"/>
                  <a:gd name="T8" fmla="*/ 1531 w 2246"/>
                  <a:gd name="T9" fmla="*/ 812 h 1143"/>
                  <a:gd name="T10" fmla="*/ 996 w 2246"/>
                  <a:gd name="T11" fmla="*/ 785 h 1143"/>
                  <a:gd name="T12" fmla="*/ 1480 w 2246"/>
                  <a:gd name="T13" fmla="*/ 738 h 1143"/>
                  <a:gd name="T14" fmla="*/ 955 w 2246"/>
                  <a:gd name="T15" fmla="*/ 768 h 1143"/>
                  <a:gd name="T16" fmla="*/ 408 w 2246"/>
                  <a:gd name="T17" fmla="*/ 753 h 1143"/>
                  <a:gd name="T18" fmla="*/ 1297 w 2246"/>
                  <a:gd name="T19" fmla="*/ 693 h 1143"/>
                  <a:gd name="T20" fmla="*/ 788 w 2246"/>
                  <a:gd name="T21" fmla="*/ 715 h 1143"/>
                  <a:gd name="T22" fmla="*/ 235 w 2246"/>
                  <a:gd name="T23" fmla="*/ 715 h 1143"/>
                  <a:gd name="T24" fmla="*/ 1415 w 2246"/>
                  <a:gd name="T25" fmla="*/ 651 h 1143"/>
                  <a:gd name="T26" fmla="*/ 848 w 2246"/>
                  <a:gd name="T27" fmla="*/ 666 h 1143"/>
                  <a:gd name="T28" fmla="*/ 301 w 2246"/>
                  <a:gd name="T29" fmla="*/ 681 h 1143"/>
                  <a:gd name="T30" fmla="*/ 1583 w 2246"/>
                  <a:gd name="T31" fmla="*/ 608 h 1143"/>
                  <a:gd name="T32" fmla="*/ 1018 w 2246"/>
                  <a:gd name="T33" fmla="*/ 612 h 1143"/>
                  <a:gd name="T34" fmla="*/ 482 w 2246"/>
                  <a:gd name="T35" fmla="*/ 639 h 1143"/>
                  <a:gd name="T36" fmla="*/ 1808 w 2246"/>
                  <a:gd name="T37" fmla="*/ 574 h 1143"/>
                  <a:gd name="T38" fmla="*/ 1239 w 2246"/>
                  <a:gd name="T39" fmla="*/ 564 h 1143"/>
                  <a:gd name="T40" fmla="*/ 725 w 2246"/>
                  <a:gd name="T41" fmla="*/ 591 h 1143"/>
                  <a:gd name="T42" fmla="*/ 175 w 2246"/>
                  <a:gd name="T43" fmla="*/ 579 h 1143"/>
                  <a:gd name="T44" fmla="*/ 1473 w 2246"/>
                  <a:gd name="T45" fmla="*/ 520 h 1143"/>
                  <a:gd name="T46" fmla="*/ 964 w 2246"/>
                  <a:gd name="T47" fmla="*/ 537 h 1143"/>
                  <a:gd name="T48" fmla="*/ 412 w 2246"/>
                  <a:gd name="T49" fmla="*/ 548 h 1143"/>
                  <a:gd name="T50" fmla="*/ 1822 w 2246"/>
                  <a:gd name="T51" fmla="*/ 477 h 1143"/>
                  <a:gd name="T52" fmla="*/ 1255 w 2246"/>
                  <a:gd name="T53" fmla="*/ 487 h 1143"/>
                  <a:gd name="T54" fmla="*/ 715 w 2246"/>
                  <a:gd name="T55" fmla="*/ 509 h 1143"/>
                  <a:gd name="T56" fmla="*/ 180 w 2246"/>
                  <a:gd name="T57" fmla="*/ 482 h 1143"/>
                  <a:gd name="T58" fmla="*/ 1537 w 2246"/>
                  <a:gd name="T59" fmla="*/ 434 h 1143"/>
                  <a:gd name="T60" fmla="*/ 1013 w 2246"/>
                  <a:gd name="T61" fmla="*/ 465 h 1143"/>
                  <a:gd name="T62" fmla="*/ 466 w 2246"/>
                  <a:gd name="T63" fmla="*/ 450 h 1143"/>
                  <a:gd name="T64" fmla="*/ 1881 w 2246"/>
                  <a:gd name="T65" fmla="*/ 390 h 1143"/>
                  <a:gd name="T66" fmla="*/ 1371 w 2246"/>
                  <a:gd name="T67" fmla="*/ 412 h 1143"/>
                  <a:gd name="T68" fmla="*/ 817 w 2246"/>
                  <a:gd name="T69" fmla="*/ 412 h 1143"/>
                  <a:gd name="T70" fmla="*/ 306 w 2246"/>
                  <a:gd name="T71" fmla="*/ 390 h 1143"/>
                  <a:gd name="T72" fmla="*/ 1779 w 2246"/>
                  <a:gd name="T73" fmla="*/ 363 h 1143"/>
                  <a:gd name="T74" fmla="*/ 1234 w 2246"/>
                  <a:gd name="T75" fmla="*/ 378 h 1143"/>
                  <a:gd name="T76" fmla="*/ 710 w 2246"/>
                  <a:gd name="T77" fmla="*/ 348 h 1143"/>
                  <a:gd name="T78" fmla="*/ 143 w 2246"/>
                  <a:gd name="T79" fmla="*/ 351 h 1143"/>
                  <a:gd name="T80" fmla="*/ 1764 w 2246"/>
                  <a:gd name="T81" fmla="*/ 336 h 1143"/>
                  <a:gd name="T82" fmla="*/ 1050 w 2246"/>
                  <a:gd name="T83" fmla="*/ 313 h 1143"/>
                  <a:gd name="T84" fmla="*/ 482 w 2246"/>
                  <a:gd name="T85" fmla="*/ 303 h 1143"/>
                  <a:gd name="T86" fmla="*/ 2067 w 2246"/>
                  <a:gd name="T87" fmla="*/ 288 h 1143"/>
                  <a:gd name="T88" fmla="*/ 1342 w 2246"/>
                  <a:gd name="T89" fmla="*/ 276 h 1143"/>
                  <a:gd name="T90" fmla="*/ 773 w 2246"/>
                  <a:gd name="T91" fmla="*/ 259 h 1143"/>
                  <a:gd name="T92" fmla="*/ 264 w 2246"/>
                  <a:gd name="T93" fmla="*/ 276 h 1143"/>
                  <a:gd name="T94" fmla="*/ 1578 w 2246"/>
                  <a:gd name="T95" fmla="*/ 244 h 1143"/>
                  <a:gd name="T96" fmla="*/ 1006 w 2246"/>
                  <a:gd name="T97" fmla="*/ 216 h 1143"/>
                  <a:gd name="T98" fmla="*/ 437 w 2246"/>
                  <a:gd name="T99" fmla="*/ 227 h 1143"/>
                  <a:gd name="T100" fmla="*/ 2115 w 2246"/>
                  <a:gd name="T101" fmla="*/ 206 h 1143"/>
                  <a:gd name="T102" fmla="*/ 1229 w 2246"/>
                  <a:gd name="T103" fmla="*/ 177 h 1143"/>
                  <a:gd name="T104" fmla="*/ 662 w 2246"/>
                  <a:gd name="T105" fmla="*/ 174 h 1143"/>
                  <a:gd name="T106" fmla="*/ 138 w 2246"/>
                  <a:gd name="T107" fmla="*/ 204 h 1143"/>
                  <a:gd name="T108" fmla="*/ 1108 w 2246"/>
                  <a:gd name="T109" fmla="*/ 147 h 1143"/>
                  <a:gd name="T110" fmla="*/ 539 w 2246"/>
                  <a:gd name="T111" fmla="*/ 129 h 1143"/>
                  <a:gd name="T112" fmla="*/ 1486 w 2246"/>
                  <a:gd name="T113" fmla="*/ 109 h 1143"/>
                  <a:gd name="T114" fmla="*/ 935 w 2246"/>
                  <a:gd name="T115" fmla="*/ 109 h 1143"/>
                  <a:gd name="T116" fmla="*/ 424 w 2246"/>
                  <a:gd name="T117" fmla="*/ 87 h 1143"/>
                  <a:gd name="T118" fmla="*/ 1197 w 2246"/>
                  <a:gd name="T119" fmla="*/ 60 h 1143"/>
                  <a:gd name="T120" fmla="*/ 650 w 2246"/>
                  <a:gd name="T121" fmla="*/ 73 h 1143"/>
                  <a:gd name="T122" fmla="*/ 1292 w 2246"/>
                  <a:gd name="T123" fmla="*/ 0 h 1143"/>
                  <a:gd name="T124" fmla="*/ 725 w 2246"/>
                  <a:gd name="T125" fmla="*/ 3 h 1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46" h="1143">
                    <a:moveTo>
                      <a:pt x="248" y="0"/>
                    </a:moveTo>
                    <a:lnTo>
                      <a:pt x="248" y="0"/>
                    </a:lnTo>
                    <a:lnTo>
                      <a:pt x="255" y="0"/>
                    </a:lnTo>
                    <a:lnTo>
                      <a:pt x="260" y="3"/>
                    </a:lnTo>
                    <a:lnTo>
                      <a:pt x="264" y="9"/>
                    </a:lnTo>
                    <a:lnTo>
                      <a:pt x="264" y="15"/>
                    </a:lnTo>
                    <a:lnTo>
                      <a:pt x="264" y="15"/>
                    </a:lnTo>
                    <a:lnTo>
                      <a:pt x="264" y="22"/>
                    </a:lnTo>
                    <a:lnTo>
                      <a:pt x="260" y="27"/>
                    </a:lnTo>
                    <a:lnTo>
                      <a:pt x="255" y="31"/>
                    </a:lnTo>
                    <a:lnTo>
                      <a:pt x="248" y="32"/>
                    </a:lnTo>
                    <a:lnTo>
                      <a:pt x="248" y="32"/>
                    </a:lnTo>
                    <a:lnTo>
                      <a:pt x="243" y="31"/>
                    </a:lnTo>
                    <a:lnTo>
                      <a:pt x="238" y="27"/>
                    </a:lnTo>
                    <a:lnTo>
                      <a:pt x="235" y="22"/>
                    </a:lnTo>
                    <a:lnTo>
                      <a:pt x="233" y="15"/>
                    </a:lnTo>
                    <a:lnTo>
                      <a:pt x="233" y="15"/>
                    </a:lnTo>
                    <a:lnTo>
                      <a:pt x="235" y="9"/>
                    </a:lnTo>
                    <a:lnTo>
                      <a:pt x="238" y="3"/>
                    </a:lnTo>
                    <a:lnTo>
                      <a:pt x="243" y="0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1590" y="1111"/>
                    </a:moveTo>
                    <a:lnTo>
                      <a:pt x="1590" y="1111"/>
                    </a:lnTo>
                    <a:lnTo>
                      <a:pt x="1590" y="1111"/>
                    </a:lnTo>
                    <a:lnTo>
                      <a:pt x="1595" y="1112"/>
                    </a:lnTo>
                    <a:lnTo>
                      <a:pt x="1600" y="1116"/>
                    </a:lnTo>
                    <a:lnTo>
                      <a:pt x="1604" y="1121"/>
                    </a:lnTo>
                    <a:lnTo>
                      <a:pt x="1606" y="1128"/>
                    </a:lnTo>
                    <a:lnTo>
                      <a:pt x="1606" y="1128"/>
                    </a:lnTo>
                    <a:lnTo>
                      <a:pt x="1604" y="1133"/>
                    </a:lnTo>
                    <a:lnTo>
                      <a:pt x="1600" y="1140"/>
                    </a:lnTo>
                    <a:lnTo>
                      <a:pt x="1595" y="1143"/>
                    </a:lnTo>
                    <a:lnTo>
                      <a:pt x="1590" y="1143"/>
                    </a:lnTo>
                    <a:lnTo>
                      <a:pt x="1590" y="1143"/>
                    </a:lnTo>
                    <a:lnTo>
                      <a:pt x="1583" y="1143"/>
                    </a:lnTo>
                    <a:lnTo>
                      <a:pt x="1578" y="1140"/>
                    </a:lnTo>
                    <a:lnTo>
                      <a:pt x="1575" y="1133"/>
                    </a:lnTo>
                    <a:lnTo>
                      <a:pt x="1573" y="1128"/>
                    </a:lnTo>
                    <a:lnTo>
                      <a:pt x="1573" y="1128"/>
                    </a:lnTo>
                    <a:lnTo>
                      <a:pt x="1575" y="1121"/>
                    </a:lnTo>
                    <a:lnTo>
                      <a:pt x="1578" y="1116"/>
                    </a:lnTo>
                    <a:lnTo>
                      <a:pt x="1583" y="1112"/>
                    </a:lnTo>
                    <a:lnTo>
                      <a:pt x="1590" y="1111"/>
                    </a:lnTo>
                    <a:lnTo>
                      <a:pt x="1590" y="1111"/>
                    </a:lnTo>
                    <a:close/>
                    <a:moveTo>
                      <a:pt x="1473" y="1083"/>
                    </a:moveTo>
                    <a:lnTo>
                      <a:pt x="1473" y="1083"/>
                    </a:lnTo>
                    <a:lnTo>
                      <a:pt x="1473" y="1083"/>
                    </a:lnTo>
                    <a:lnTo>
                      <a:pt x="1480" y="1085"/>
                    </a:lnTo>
                    <a:lnTo>
                      <a:pt x="1485" y="1088"/>
                    </a:lnTo>
                    <a:lnTo>
                      <a:pt x="1486" y="1094"/>
                    </a:lnTo>
                    <a:lnTo>
                      <a:pt x="1488" y="1100"/>
                    </a:lnTo>
                    <a:lnTo>
                      <a:pt x="1488" y="1100"/>
                    </a:lnTo>
                    <a:lnTo>
                      <a:pt x="1486" y="1107"/>
                    </a:lnTo>
                    <a:lnTo>
                      <a:pt x="1485" y="1112"/>
                    </a:lnTo>
                    <a:lnTo>
                      <a:pt x="1480" y="1116"/>
                    </a:lnTo>
                    <a:lnTo>
                      <a:pt x="1473" y="1116"/>
                    </a:lnTo>
                    <a:lnTo>
                      <a:pt x="1473" y="1116"/>
                    </a:lnTo>
                    <a:lnTo>
                      <a:pt x="1468" y="1116"/>
                    </a:lnTo>
                    <a:lnTo>
                      <a:pt x="1462" y="1112"/>
                    </a:lnTo>
                    <a:lnTo>
                      <a:pt x="1459" y="1107"/>
                    </a:lnTo>
                    <a:lnTo>
                      <a:pt x="1457" y="1100"/>
                    </a:lnTo>
                    <a:lnTo>
                      <a:pt x="1457" y="1100"/>
                    </a:lnTo>
                    <a:lnTo>
                      <a:pt x="1459" y="1094"/>
                    </a:lnTo>
                    <a:lnTo>
                      <a:pt x="1462" y="1088"/>
                    </a:lnTo>
                    <a:lnTo>
                      <a:pt x="1468" y="1085"/>
                    </a:lnTo>
                    <a:lnTo>
                      <a:pt x="1473" y="1083"/>
                    </a:lnTo>
                    <a:lnTo>
                      <a:pt x="1473" y="1083"/>
                    </a:lnTo>
                    <a:close/>
                    <a:moveTo>
                      <a:pt x="1531" y="1041"/>
                    </a:moveTo>
                    <a:lnTo>
                      <a:pt x="1531" y="1041"/>
                    </a:lnTo>
                    <a:lnTo>
                      <a:pt x="1531" y="1041"/>
                    </a:lnTo>
                    <a:lnTo>
                      <a:pt x="1537" y="1042"/>
                    </a:lnTo>
                    <a:lnTo>
                      <a:pt x="1543" y="1046"/>
                    </a:lnTo>
                    <a:lnTo>
                      <a:pt x="1546" y="1051"/>
                    </a:lnTo>
                    <a:lnTo>
                      <a:pt x="1546" y="1056"/>
                    </a:lnTo>
                    <a:lnTo>
                      <a:pt x="1546" y="1056"/>
                    </a:lnTo>
                    <a:lnTo>
                      <a:pt x="1546" y="1063"/>
                    </a:lnTo>
                    <a:lnTo>
                      <a:pt x="1543" y="1068"/>
                    </a:lnTo>
                    <a:lnTo>
                      <a:pt x="1537" y="1071"/>
                    </a:lnTo>
                    <a:lnTo>
                      <a:pt x="1531" y="1073"/>
                    </a:lnTo>
                    <a:lnTo>
                      <a:pt x="1531" y="1073"/>
                    </a:lnTo>
                    <a:lnTo>
                      <a:pt x="1525" y="1071"/>
                    </a:lnTo>
                    <a:lnTo>
                      <a:pt x="1520" y="1068"/>
                    </a:lnTo>
                    <a:lnTo>
                      <a:pt x="1517" y="1063"/>
                    </a:lnTo>
                    <a:lnTo>
                      <a:pt x="1515" y="1056"/>
                    </a:lnTo>
                    <a:lnTo>
                      <a:pt x="1515" y="1056"/>
                    </a:lnTo>
                    <a:lnTo>
                      <a:pt x="1517" y="1051"/>
                    </a:lnTo>
                    <a:lnTo>
                      <a:pt x="1520" y="1046"/>
                    </a:lnTo>
                    <a:lnTo>
                      <a:pt x="1525" y="1042"/>
                    </a:lnTo>
                    <a:lnTo>
                      <a:pt x="1531" y="1041"/>
                    </a:lnTo>
                    <a:lnTo>
                      <a:pt x="1531" y="1041"/>
                    </a:lnTo>
                    <a:close/>
                    <a:moveTo>
                      <a:pt x="1473" y="1041"/>
                    </a:moveTo>
                    <a:lnTo>
                      <a:pt x="1473" y="1041"/>
                    </a:lnTo>
                    <a:lnTo>
                      <a:pt x="1473" y="1041"/>
                    </a:lnTo>
                    <a:lnTo>
                      <a:pt x="1480" y="1042"/>
                    </a:lnTo>
                    <a:lnTo>
                      <a:pt x="1485" y="1046"/>
                    </a:lnTo>
                    <a:lnTo>
                      <a:pt x="1486" y="1051"/>
                    </a:lnTo>
                    <a:lnTo>
                      <a:pt x="1488" y="1056"/>
                    </a:lnTo>
                    <a:lnTo>
                      <a:pt x="1488" y="1056"/>
                    </a:lnTo>
                    <a:lnTo>
                      <a:pt x="1486" y="1063"/>
                    </a:lnTo>
                    <a:lnTo>
                      <a:pt x="1485" y="1068"/>
                    </a:lnTo>
                    <a:lnTo>
                      <a:pt x="1480" y="1071"/>
                    </a:lnTo>
                    <a:lnTo>
                      <a:pt x="1473" y="1073"/>
                    </a:lnTo>
                    <a:lnTo>
                      <a:pt x="1473" y="1073"/>
                    </a:lnTo>
                    <a:lnTo>
                      <a:pt x="1468" y="1071"/>
                    </a:lnTo>
                    <a:lnTo>
                      <a:pt x="1462" y="1068"/>
                    </a:lnTo>
                    <a:lnTo>
                      <a:pt x="1459" y="1063"/>
                    </a:lnTo>
                    <a:lnTo>
                      <a:pt x="1457" y="1056"/>
                    </a:lnTo>
                    <a:lnTo>
                      <a:pt x="1457" y="1056"/>
                    </a:lnTo>
                    <a:lnTo>
                      <a:pt x="1459" y="1051"/>
                    </a:lnTo>
                    <a:lnTo>
                      <a:pt x="1462" y="1046"/>
                    </a:lnTo>
                    <a:lnTo>
                      <a:pt x="1468" y="1042"/>
                    </a:lnTo>
                    <a:lnTo>
                      <a:pt x="1473" y="1041"/>
                    </a:lnTo>
                    <a:lnTo>
                      <a:pt x="1473" y="1041"/>
                    </a:lnTo>
                    <a:close/>
                    <a:moveTo>
                      <a:pt x="1531" y="998"/>
                    </a:moveTo>
                    <a:lnTo>
                      <a:pt x="1531" y="998"/>
                    </a:lnTo>
                    <a:lnTo>
                      <a:pt x="1531" y="998"/>
                    </a:lnTo>
                    <a:lnTo>
                      <a:pt x="1537" y="998"/>
                    </a:lnTo>
                    <a:lnTo>
                      <a:pt x="1543" y="1002"/>
                    </a:lnTo>
                    <a:lnTo>
                      <a:pt x="1546" y="1007"/>
                    </a:lnTo>
                    <a:lnTo>
                      <a:pt x="1546" y="1013"/>
                    </a:lnTo>
                    <a:lnTo>
                      <a:pt x="1546" y="1013"/>
                    </a:lnTo>
                    <a:lnTo>
                      <a:pt x="1546" y="1020"/>
                    </a:lnTo>
                    <a:lnTo>
                      <a:pt x="1543" y="1025"/>
                    </a:lnTo>
                    <a:lnTo>
                      <a:pt x="1537" y="1029"/>
                    </a:lnTo>
                    <a:lnTo>
                      <a:pt x="1531" y="1029"/>
                    </a:lnTo>
                    <a:lnTo>
                      <a:pt x="1531" y="1029"/>
                    </a:lnTo>
                    <a:lnTo>
                      <a:pt x="1525" y="1029"/>
                    </a:lnTo>
                    <a:lnTo>
                      <a:pt x="1520" y="1025"/>
                    </a:lnTo>
                    <a:lnTo>
                      <a:pt x="1517" y="1020"/>
                    </a:lnTo>
                    <a:lnTo>
                      <a:pt x="1515" y="1013"/>
                    </a:lnTo>
                    <a:lnTo>
                      <a:pt x="1515" y="1013"/>
                    </a:lnTo>
                    <a:lnTo>
                      <a:pt x="1517" y="1007"/>
                    </a:lnTo>
                    <a:lnTo>
                      <a:pt x="1520" y="1002"/>
                    </a:lnTo>
                    <a:lnTo>
                      <a:pt x="1525" y="998"/>
                    </a:lnTo>
                    <a:lnTo>
                      <a:pt x="1531" y="998"/>
                    </a:lnTo>
                    <a:lnTo>
                      <a:pt x="1531" y="998"/>
                    </a:lnTo>
                    <a:close/>
                    <a:moveTo>
                      <a:pt x="1473" y="998"/>
                    </a:moveTo>
                    <a:lnTo>
                      <a:pt x="1473" y="998"/>
                    </a:lnTo>
                    <a:lnTo>
                      <a:pt x="1473" y="998"/>
                    </a:lnTo>
                    <a:lnTo>
                      <a:pt x="1480" y="998"/>
                    </a:lnTo>
                    <a:lnTo>
                      <a:pt x="1485" y="1002"/>
                    </a:lnTo>
                    <a:lnTo>
                      <a:pt x="1486" y="1007"/>
                    </a:lnTo>
                    <a:lnTo>
                      <a:pt x="1488" y="1013"/>
                    </a:lnTo>
                    <a:lnTo>
                      <a:pt x="1488" y="1013"/>
                    </a:lnTo>
                    <a:lnTo>
                      <a:pt x="1486" y="1020"/>
                    </a:lnTo>
                    <a:lnTo>
                      <a:pt x="1485" y="1025"/>
                    </a:lnTo>
                    <a:lnTo>
                      <a:pt x="1480" y="1029"/>
                    </a:lnTo>
                    <a:lnTo>
                      <a:pt x="1473" y="1029"/>
                    </a:lnTo>
                    <a:lnTo>
                      <a:pt x="1473" y="1029"/>
                    </a:lnTo>
                    <a:lnTo>
                      <a:pt x="1468" y="1029"/>
                    </a:lnTo>
                    <a:lnTo>
                      <a:pt x="1462" y="1025"/>
                    </a:lnTo>
                    <a:lnTo>
                      <a:pt x="1459" y="1020"/>
                    </a:lnTo>
                    <a:lnTo>
                      <a:pt x="1457" y="1013"/>
                    </a:lnTo>
                    <a:lnTo>
                      <a:pt x="1457" y="1013"/>
                    </a:lnTo>
                    <a:lnTo>
                      <a:pt x="1459" y="1007"/>
                    </a:lnTo>
                    <a:lnTo>
                      <a:pt x="1462" y="1002"/>
                    </a:lnTo>
                    <a:lnTo>
                      <a:pt x="1468" y="998"/>
                    </a:lnTo>
                    <a:lnTo>
                      <a:pt x="1473" y="998"/>
                    </a:lnTo>
                    <a:lnTo>
                      <a:pt x="1473" y="998"/>
                    </a:lnTo>
                    <a:close/>
                    <a:moveTo>
                      <a:pt x="1531" y="954"/>
                    </a:moveTo>
                    <a:lnTo>
                      <a:pt x="1531" y="954"/>
                    </a:lnTo>
                    <a:lnTo>
                      <a:pt x="1531" y="954"/>
                    </a:lnTo>
                    <a:lnTo>
                      <a:pt x="1537" y="956"/>
                    </a:lnTo>
                    <a:lnTo>
                      <a:pt x="1543" y="959"/>
                    </a:lnTo>
                    <a:lnTo>
                      <a:pt x="1546" y="964"/>
                    </a:lnTo>
                    <a:lnTo>
                      <a:pt x="1546" y="971"/>
                    </a:lnTo>
                    <a:lnTo>
                      <a:pt x="1546" y="971"/>
                    </a:lnTo>
                    <a:lnTo>
                      <a:pt x="1546" y="976"/>
                    </a:lnTo>
                    <a:lnTo>
                      <a:pt x="1543" y="981"/>
                    </a:lnTo>
                    <a:lnTo>
                      <a:pt x="1537" y="985"/>
                    </a:lnTo>
                    <a:lnTo>
                      <a:pt x="1531" y="986"/>
                    </a:lnTo>
                    <a:lnTo>
                      <a:pt x="1531" y="986"/>
                    </a:lnTo>
                    <a:lnTo>
                      <a:pt x="1525" y="985"/>
                    </a:lnTo>
                    <a:lnTo>
                      <a:pt x="1520" y="981"/>
                    </a:lnTo>
                    <a:lnTo>
                      <a:pt x="1517" y="976"/>
                    </a:lnTo>
                    <a:lnTo>
                      <a:pt x="1515" y="971"/>
                    </a:lnTo>
                    <a:lnTo>
                      <a:pt x="1515" y="971"/>
                    </a:lnTo>
                    <a:lnTo>
                      <a:pt x="1517" y="964"/>
                    </a:lnTo>
                    <a:lnTo>
                      <a:pt x="1520" y="959"/>
                    </a:lnTo>
                    <a:lnTo>
                      <a:pt x="1525" y="956"/>
                    </a:lnTo>
                    <a:lnTo>
                      <a:pt x="1531" y="954"/>
                    </a:lnTo>
                    <a:lnTo>
                      <a:pt x="1531" y="954"/>
                    </a:lnTo>
                    <a:close/>
                    <a:moveTo>
                      <a:pt x="1473" y="954"/>
                    </a:moveTo>
                    <a:lnTo>
                      <a:pt x="1473" y="954"/>
                    </a:lnTo>
                    <a:lnTo>
                      <a:pt x="1473" y="954"/>
                    </a:lnTo>
                    <a:lnTo>
                      <a:pt x="1480" y="956"/>
                    </a:lnTo>
                    <a:lnTo>
                      <a:pt x="1485" y="959"/>
                    </a:lnTo>
                    <a:lnTo>
                      <a:pt x="1486" y="964"/>
                    </a:lnTo>
                    <a:lnTo>
                      <a:pt x="1488" y="971"/>
                    </a:lnTo>
                    <a:lnTo>
                      <a:pt x="1488" y="971"/>
                    </a:lnTo>
                    <a:lnTo>
                      <a:pt x="1486" y="976"/>
                    </a:lnTo>
                    <a:lnTo>
                      <a:pt x="1485" y="981"/>
                    </a:lnTo>
                    <a:lnTo>
                      <a:pt x="1480" y="985"/>
                    </a:lnTo>
                    <a:lnTo>
                      <a:pt x="1473" y="986"/>
                    </a:lnTo>
                    <a:lnTo>
                      <a:pt x="1473" y="986"/>
                    </a:lnTo>
                    <a:lnTo>
                      <a:pt x="1468" y="985"/>
                    </a:lnTo>
                    <a:lnTo>
                      <a:pt x="1462" y="981"/>
                    </a:lnTo>
                    <a:lnTo>
                      <a:pt x="1459" y="976"/>
                    </a:lnTo>
                    <a:lnTo>
                      <a:pt x="1457" y="971"/>
                    </a:lnTo>
                    <a:lnTo>
                      <a:pt x="1457" y="971"/>
                    </a:lnTo>
                    <a:lnTo>
                      <a:pt x="1459" y="964"/>
                    </a:lnTo>
                    <a:lnTo>
                      <a:pt x="1462" y="959"/>
                    </a:lnTo>
                    <a:lnTo>
                      <a:pt x="1468" y="956"/>
                    </a:lnTo>
                    <a:lnTo>
                      <a:pt x="1473" y="954"/>
                    </a:lnTo>
                    <a:lnTo>
                      <a:pt x="1473" y="954"/>
                    </a:lnTo>
                    <a:close/>
                    <a:moveTo>
                      <a:pt x="832" y="954"/>
                    </a:moveTo>
                    <a:lnTo>
                      <a:pt x="832" y="954"/>
                    </a:lnTo>
                    <a:lnTo>
                      <a:pt x="832" y="954"/>
                    </a:lnTo>
                    <a:lnTo>
                      <a:pt x="837" y="956"/>
                    </a:lnTo>
                    <a:lnTo>
                      <a:pt x="843" y="959"/>
                    </a:lnTo>
                    <a:lnTo>
                      <a:pt x="846" y="964"/>
                    </a:lnTo>
                    <a:lnTo>
                      <a:pt x="848" y="971"/>
                    </a:lnTo>
                    <a:lnTo>
                      <a:pt x="848" y="971"/>
                    </a:lnTo>
                    <a:lnTo>
                      <a:pt x="846" y="976"/>
                    </a:lnTo>
                    <a:lnTo>
                      <a:pt x="843" y="981"/>
                    </a:lnTo>
                    <a:lnTo>
                      <a:pt x="837" y="985"/>
                    </a:lnTo>
                    <a:lnTo>
                      <a:pt x="832" y="986"/>
                    </a:lnTo>
                    <a:lnTo>
                      <a:pt x="832" y="986"/>
                    </a:lnTo>
                    <a:lnTo>
                      <a:pt x="826" y="985"/>
                    </a:lnTo>
                    <a:lnTo>
                      <a:pt x="820" y="981"/>
                    </a:lnTo>
                    <a:lnTo>
                      <a:pt x="817" y="976"/>
                    </a:lnTo>
                    <a:lnTo>
                      <a:pt x="815" y="971"/>
                    </a:lnTo>
                    <a:lnTo>
                      <a:pt x="815" y="971"/>
                    </a:lnTo>
                    <a:lnTo>
                      <a:pt x="817" y="964"/>
                    </a:lnTo>
                    <a:lnTo>
                      <a:pt x="820" y="959"/>
                    </a:lnTo>
                    <a:lnTo>
                      <a:pt x="826" y="956"/>
                    </a:lnTo>
                    <a:lnTo>
                      <a:pt x="832" y="954"/>
                    </a:lnTo>
                    <a:lnTo>
                      <a:pt x="832" y="954"/>
                    </a:lnTo>
                    <a:close/>
                    <a:moveTo>
                      <a:pt x="773" y="954"/>
                    </a:moveTo>
                    <a:lnTo>
                      <a:pt x="773" y="954"/>
                    </a:lnTo>
                    <a:lnTo>
                      <a:pt x="773" y="954"/>
                    </a:lnTo>
                    <a:lnTo>
                      <a:pt x="780" y="956"/>
                    </a:lnTo>
                    <a:lnTo>
                      <a:pt x="785" y="959"/>
                    </a:lnTo>
                    <a:lnTo>
                      <a:pt x="788" y="964"/>
                    </a:lnTo>
                    <a:lnTo>
                      <a:pt x="788" y="971"/>
                    </a:lnTo>
                    <a:lnTo>
                      <a:pt x="788" y="971"/>
                    </a:lnTo>
                    <a:lnTo>
                      <a:pt x="788" y="976"/>
                    </a:lnTo>
                    <a:lnTo>
                      <a:pt x="785" y="981"/>
                    </a:lnTo>
                    <a:lnTo>
                      <a:pt x="780" y="985"/>
                    </a:lnTo>
                    <a:lnTo>
                      <a:pt x="773" y="986"/>
                    </a:lnTo>
                    <a:lnTo>
                      <a:pt x="773" y="986"/>
                    </a:lnTo>
                    <a:lnTo>
                      <a:pt x="768" y="985"/>
                    </a:lnTo>
                    <a:lnTo>
                      <a:pt x="763" y="981"/>
                    </a:lnTo>
                    <a:lnTo>
                      <a:pt x="759" y="976"/>
                    </a:lnTo>
                    <a:lnTo>
                      <a:pt x="757" y="971"/>
                    </a:lnTo>
                    <a:lnTo>
                      <a:pt x="757" y="971"/>
                    </a:lnTo>
                    <a:lnTo>
                      <a:pt x="759" y="964"/>
                    </a:lnTo>
                    <a:lnTo>
                      <a:pt x="763" y="959"/>
                    </a:lnTo>
                    <a:lnTo>
                      <a:pt x="768" y="956"/>
                    </a:lnTo>
                    <a:lnTo>
                      <a:pt x="773" y="954"/>
                    </a:lnTo>
                    <a:lnTo>
                      <a:pt x="773" y="954"/>
                    </a:lnTo>
                    <a:close/>
                    <a:moveTo>
                      <a:pt x="1531" y="911"/>
                    </a:moveTo>
                    <a:lnTo>
                      <a:pt x="1531" y="911"/>
                    </a:lnTo>
                    <a:lnTo>
                      <a:pt x="1531" y="911"/>
                    </a:lnTo>
                    <a:lnTo>
                      <a:pt x="1537" y="911"/>
                    </a:lnTo>
                    <a:lnTo>
                      <a:pt x="1543" y="915"/>
                    </a:lnTo>
                    <a:lnTo>
                      <a:pt x="1546" y="920"/>
                    </a:lnTo>
                    <a:lnTo>
                      <a:pt x="1546" y="927"/>
                    </a:lnTo>
                    <a:lnTo>
                      <a:pt x="1546" y="927"/>
                    </a:lnTo>
                    <a:lnTo>
                      <a:pt x="1546" y="933"/>
                    </a:lnTo>
                    <a:lnTo>
                      <a:pt x="1543" y="939"/>
                    </a:lnTo>
                    <a:lnTo>
                      <a:pt x="1537" y="942"/>
                    </a:lnTo>
                    <a:lnTo>
                      <a:pt x="1531" y="944"/>
                    </a:lnTo>
                    <a:lnTo>
                      <a:pt x="1531" y="944"/>
                    </a:lnTo>
                    <a:lnTo>
                      <a:pt x="1525" y="942"/>
                    </a:lnTo>
                    <a:lnTo>
                      <a:pt x="1520" y="939"/>
                    </a:lnTo>
                    <a:lnTo>
                      <a:pt x="1517" y="933"/>
                    </a:lnTo>
                    <a:lnTo>
                      <a:pt x="1515" y="927"/>
                    </a:lnTo>
                    <a:lnTo>
                      <a:pt x="1515" y="927"/>
                    </a:lnTo>
                    <a:lnTo>
                      <a:pt x="1517" y="920"/>
                    </a:lnTo>
                    <a:lnTo>
                      <a:pt x="1520" y="915"/>
                    </a:lnTo>
                    <a:lnTo>
                      <a:pt x="1525" y="911"/>
                    </a:lnTo>
                    <a:lnTo>
                      <a:pt x="1531" y="911"/>
                    </a:lnTo>
                    <a:lnTo>
                      <a:pt x="1531" y="911"/>
                    </a:lnTo>
                    <a:close/>
                    <a:moveTo>
                      <a:pt x="1473" y="911"/>
                    </a:moveTo>
                    <a:lnTo>
                      <a:pt x="1473" y="911"/>
                    </a:lnTo>
                    <a:lnTo>
                      <a:pt x="1473" y="911"/>
                    </a:lnTo>
                    <a:lnTo>
                      <a:pt x="1480" y="911"/>
                    </a:lnTo>
                    <a:lnTo>
                      <a:pt x="1485" y="915"/>
                    </a:lnTo>
                    <a:lnTo>
                      <a:pt x="1486" y="920"/>
                    </a:lnTo>
                    <a:lnTo>
                      <a:pt x="1488" y="927"/>
                    </a:lnTo>
                    <a:lnTo>
                      <a:pt x="1488" y="927"/>
                    </a:lnTo>
                    <a:lnTo>
                      <a:pt x="1486" y="933"/>
                    </a:lnTo>
                    <a:lnTo>
                      <a:pt x="1485" y="939"/>
                    </a:lnTo>
                    <a:lnTo>
                      <a:pt x="1480" y="942"/>
                    </a:lnTo>
                    <a:lnTo>
                      <a:pt x="1473" y="944"/>
                    </a:lnTo>
                    <a:lnTo>
                      <a:pt x="1473" y="944"/>
                    </a:lnTo>
                    <a:lnTo>
                      <a:pt x="1468" y="942"/>
                    </a:lnTo>
                    <a:lnTo>
                      <a:pt x="1462" y="939"/>
                    </a:lnTo>
                    <a:lnTo>
                      <a:pt x="1459" y="933"/>
                    </a:lnTo>
                    <a:lnTo>
                      <a:pt x="1457" y="927"/>
                    </a:lnTo>
                    <a:lnTo>
                      <a:pt x="1457" y="927"/>
                    </a:lnTo>
                    <a:lnTo>
                      <a:pt x="1459" y="920"/>
                    </a:lnTo>
                    <a:lnTo>
                      <a:pt x="1462" y="915"/>
                    </a:lnTo>
                    <a:lnTo>
                      <a:pt x="1468" y="911"/>
                    </a:lnTo>
                    <a:lnTo>
                      <a:pt x="1473" y="911"/>
                    </a:lnTo>
                    <a:lnTo>
                      <a:pt x="1473" y="911"/>
                    </a:lnTo>
                    <a:close/>
                    <a:moveTo>
                      <a:pt x="948" y="911"/>
                    </a:moveTo>
                    <a:lnTo>
                      <a:pt x="948" y="911"/>
                    </a:lnTo>
                    <a:lnTo>
                      <a:pt x="948" y="911"/>
                    </a:lnTo>
                    <a:lnTo>
                      <a:pt x="955" y="911"/>
                    </a:lnTo>
                    <a:lnTo>
                      <a:pt x="958" y="915"/>
                    </a:lnTo>
                    <a:lnTo>
                      <a:pt x="962" y="920"/>
                    </a:lnTo>
                    <a:lnTo>
                      <a:pt x="964" y="927"/>
                    </a:lnTo>
                    <a:lnTo>
                      <a:pt x="964" y="927"/>
                    </a:lnTo>
                    <a:lnTo>
                      <a:pt x="962" y="933"/>
                    </a:lnTo>
                    <a:lnTo>
                      <a:pt x="958" y="939"/>
                    </a:lnTo>
                    <a:lnTo>
                      <a:pt x="955" y="942"/>
                    </a:lnTo>
                    <a:lnTo>
                      <a:pt x="948" y="944"/>
                    </a:lnTo>
                    <a:lnTo>
                      <a:pt x="948" y="944"/>
                    </a:lnTo>
                    <a:lnTo>
                      <a:pt x="941" y="942"/>
                    </a:lnTo>
                    <a:lnTo>
                      <a:pt x="938" y="939"/>
                    </a:lnTo>
                    <a:lnTo>
                      <a:pt x="935" y="933"/>
                    </a:lnTo>
                    <a:lnTo>
                      <a:pt x="933" y="927"/>
                    </a:lnTo>
                    <a:lnTo>
                      <a:pt x="933" y="927"/>
                    </a:lnTo>
                    <a:lnTo>
                      <a:pt x="935" y="920"/>
                    </a:lnTo>
                    <a:lnTo>
                      <a:pt x="938" y="915"/>
                    </a:lnTo>
                    <a:lnTo>
                      <a:pt x="941" y="911"/>
                    </a:lnTo>
                    <a:lnTo>
                      <a:pt x="948" y="911"/>
                    </a:lnTo>
                    <a:lnTo>
                      <a:pt x="948" y="911"/>
                    </a:lnTo>
                    <a:close/>
                    <a:moveTo>
                      <a:pt x="890" y="911"/>
                    </a:moveTo>
                    <a:lnTo>
                      <a:pt x="890" y="911"/>
                    </a:lnTo>
                    <a:lnTo>
                      <a:pt x="890" y="911"/>
                    </a:lnTo>
                    <a:lnTo>
                      <a:pt x="895" y="911"/>
                    </a:lnTo>
                    <a:lnTo>
                      <a:pt x="900" y="915"/>
                    </a:lnTo>
                    <a:lnTo>
                      <a:pt x="904" y="920"/>
                    </a:lnTo>
                    <a:lnTo>
                      <a:pt x="906" y="927"/>
                    </a:lnTo>
                    <a:lnTo>
                      <a:pt x="906" y="927"/>
                    </a:lnTo>
                    <a:lnTo>
                      <a:pt x="904" y="933"/>
                    </a:lnTo>
                    <a:lnTo>
                      <a:pt x="900" y="939"/>
                    </a:lnTo>
                    <a:lnTo>
                      <a:pt x="895" y="942"/>
                    </a:lnTo>
                    <a:lnTo>
                      <a:pt x="890" y="944"/>
                    </a:lnTo>
                    <a:lnTo>
                      <a:pt x="890" y="944"/>
                    </a:lnTo>
                    <a:lnTo>
                      <a:pt x="883" y="942"/>
                    </a:lnTo>
                    <a:lnTo>
                      <a:pt x="878" y="939"/>
                    </a:lnTo>
                    <a:lnTo>
                      <a:pt x="875" y="933"/>
                    </a:lnTo>
                    <a:lnTo>
                      <a:pt x="875" y="927"/>
                    </a:lnTo>
                    <a:lnTo>
                      <a:pt x="875" y="927"/>
                    </a:lnTo>
                    <a:lnTo>
                      <a:pt x="875" y="920"/>
                    </a:lnTo>
                    <a:lnTo>
                      <a:pt x="878" y="915"/>
                    </a:lnTo>
                    <a:lnTo>
                      <a:pt x="883" y="911"/>
                    </a:lnTo>
                    <a:lnTo>
                      <a:pt x="890" y="911"/>
                    </a:lnTo>
                    <a:lnTo>
                      <a:pt x="890" y="911"/>
                    </a:lnTo>
                    <a:close/>
                    <a:moveTo>
                      <a:pt x="832" y="911"/>
                    </a:moveTo>
                    <a:lnTo>
                      <a:pt x="832" y="911"/>
                    </a:lnTo>
                    <a:lnTo>
                      <a:pt x="832" y="911"/>
                    </a:lnTo>
                    <a:lnTo>
                      <a:pt x="837" y="911"/>
                    </a:lnTo>
                    <a:lnTo>
                      <a:pt x="843" y="915"/>
                    </a:lnTo>
                    <a:lnTo>
                      <a:pt x="846" y="920"/>
                    </a:lnTo>
                    <a:lnTo>
                      <a:pt x="848" y="927"/>
                    </a:lnTo>
                    <a:lnTo>
                      <a:pt x="848" y="927"/>
                    </a:lnTo>
                    <a:lnTo>
                      <a:pt x="846" y="933"/>
                    </a:lnTo>
                    <a:lnTo>
                      <a:pt x="843" y="939"/>
                    </a:lnTo>
                    <a:lnTo>
                      <a:pt x="837" y="942"/>
                    </a:lnTo>
                    <a:lnTo>
                      <a:pt x="832" y="944"/>
                    </a:lnTo>
                    <a:lnTo>
                      <a:pt x="832" y="944"/>
                    </a:lnTo>
                    <a:lnTo>
                      <a:pt x="826" y="942"/>
                    </a:lnTo>
                    <a:lnTo>
                      <a:pt x="820" y="939"/>
                    </a:lnTo>
                    <a:lnTo>
                      <a:pt x="817" y="933"/>
                    </a:lnTo>
                    <a:lnTo>
                      <a:pt x="815" y="927"/>
                    </a:lnTo>
                    <a:lnTo>
                      <a:pt x="815" y="927"/>
                    </a:lnTo>
                    <a:lnTo>
                      <a:pt x="817" y="920"/>
                    </a:lnTo>
                    <a:lnTo>
                      <a:pt x="820" y="915"/>
                    </a:lnTo>
                    <a:lnTo>
                      <a:pt x="826" y="911"/>
                    </a:lnTo>
                    <a:lnTo>
                      <a:pt x="832" y="911"/>
                    </a:lnTo>
                    <a:lnTo>
                      <a:pt x="832" y="911"/>
                    </a:lnTo>
                    <a:close/>
                    <a:moveTo>
                      <a:pt x="773" y="911"/>
                    </a:moveTo>
                    <a:lnTo>
                      <a:pt x="773" y="911"/>
                    </a:lnTo>
                    <a:lnTo>
                      <a:pt x="773" y="911"/>
                    </a:lnTo>
                    <a:lnTo>
                      <a:pt x="780" y="911"/>
                    </a:lnTo>
                    <a:lnTo>
                      <a:pt x="785" y="915"/>
                    </a:lnTo>
                    <a:lnTo>
                      <a:pt x="788" y="920"/>
                    </a:lnTo>
                    <a:lnTo>
                      <a:pt x="788" y="927"/>
                    </a:lnTo>
                    <a:lnTo>
                      <a:pt x="788" y="927"/>
                    </a:lnTo>
                    <a:lnTo>
                      <a:pt x="788" y="933"/>
                    </a:lnTo>
                    <a:lnTo>
                      <a:pt x="785" y="939"/>
                    </a:lnTo>
                    <a:lnTo>
                      <a:pt x="780" y="942"/>
                    </a:lnTo>
                    <a:lnTo>
                      <a:pt x="773" y="944"/>
                    </a:lnTo>
                    <a:lnTo>
                      <a:pt x="773" y="944"/>
                    </a:lnTo>
                    <a:lnTo>
                      <a:pt x="768" y="942"/>
                    </a:lnTo>
                    <a:lnTo>
                      <a:pt x="763" y="939"/>
                    </a:lnTo>
                    <a:lnTo>
                      <a:pt x="759" y="933"/>
                    </a:lnTo>
                    <a:lnTo>
                      <a:pt x="757" y="927"/>
                    </a:lnTo>
                    <a:lnTo>
                      <a:pt x="757" y="927"/>
                    </a:lnTo>
                    <a:lnTo>
                      <a:pt x="759" y="920"/>
                    </a:lnTo>
                    <a:lnTo>
                      <a:pt x="763" y="915"/>
                    </a:lnTo>
                    <a:lnTo>
                      <a:pt x="768" y="911"/>
                    </a:lnTo>
                    <a:lnTo>
                      <a:pt x="773" y="911"/>
                    </a:lnTo>
                    <a:lnTo>
                      <a:pt x="773" y="911"/>
                    </a:lnTo>
                    <a:close/>
                    <a:moveTo>
                      <a:pt x="1531" y="867"/>
                    </a:moveTo>
                    <a:lnTo>
                      <a:pt x="1531" y="867"/>
                    </a:lnTo>
                    <a:lnTo>
                      <a:pt x="1531" y="867"/>
                    </a:lnTo>
                    <a:lnTo>
                      <a:pt x="1537" y="869"/>
                    </a:lnTo>
                    <a:lnTo>
                      <a:pt x="1543" y="872"/>
                    </a:lnTo>
                    <a:lnTo>
                      <a:pt x="1546" y="877"/>
                    </a:lnTo>
                    <a:lnTo>
                      <a:pt x="1546" y="884"/>
                    </a:lnTo>
                    <a:lnTo>
                      <a:pt x="1546" y="884"/>
                    </a:lnTo>
                    <a:lnTo>
                      <a:pt x="1546" y="889"/>
                    </a:lnTo>
                    <a:lnTo>
                      <a:pt x="1543" y="894"/>
                    </a:lnTo>
                    <a:lnTo>
                      <a:pt x="1537" y="898"/>
                    </a:lnTo>
                    <a:lnTo>
                      <a:pt x="1531" y="899"/>
                    </a:lnTo>
                    <a:lnTo>
                      <a:pt x="1531" y="899"/>
                    </a:lnTo>
                    <a:lnTo>
                      <a:pt x="1525" y="898"/>
                    </a:lnTo>
                    <a:lnTo>
                      <a:pt x="1520" y="894"/>
                    </a:lnTo>
                    <a:lnTo>
                      <a:pt x="1517" y="889"/>
                    </a:lnTo>
                    <a:lnTo>
                      <a:pt x="1515" y="884"/>
                    </a:lnTo>
                    <a:lnTo>
                      <a:pt x="1515" y="884"/>
                    </a:lnTo>
                    <a:lnTo>
                      <a:pt x="1517" y="877"/>
                    </a:lnTo>
                    <a:lnTo>
                      <a:pt x="1520" y="872"/>
                    </a:lnTo>
                    <a:lnTo>
                      <a:pt x="1525" y="869"/>
                    </a:lnTo>
                    <a:lnTo>
                      <a:pt x="1531" y="867"/>
                    </a:lnTo>
                    <a:lnTo>
                      <a:pt x="1531" y="867"/>
                    </a:lnTo>
                    <a:close/>
                    <a:moveTo>
                      <a:pt x="1473" y="867"/>
                    </a:moveTo>
                    <a:lnTo>
                      <a:pt x="1473" y="867"/>
                    </a:lnTo>
                    <a:lnTo>
                      <a:pt x="1473" y="867"/>
                    </a:lnTo>
                    <a:lnTo>
                      <a:pt x="1480" y="869"/>
                    </a:lnTo>
                    <a:lnTo>
                      <a:pt x="1485" y="872"/>
                    </a:lnTo>
                    <a:lnTo>
                      <a:pt x="1486" y="877"/>
                    </a:lnTo>
                    <a:lnTo>
                      <a:pt x="1488" y="884"/>
                    </a:lnTo>
                    <a:lnTo>
                      <a:pt x="1488" y="884"/>
                    </a:lnTo>
                    <a:lnTo>
                      <a:pt x="1486" y="889"/>
                    </a:lnTo>
                    <a:lnTo>
                      <a:pt x="1485" y="894"/>
                    </a:lnTo>
                    <a:lnTo>
                      <a:pt x="1480" y="898"/>
                    </a:lnTo>
                    <a:lnTo>
                      <a:pt x="1473" y="899"/>
                    </a:lnTo>
                    <a:lnTo>
                      <a:pt x="1473" y="899"/>
                    </a:lnTo>
                    <a:lnTo>
                      <a:pt x="1468" y="898"/>
                    </a:lnTo>
                    <a:lnTo>
                      <a:pt x="1462" y="894"/>
                    </a:lnTo>
                    <a:lnTo>
                      <a:pt x="1459" y="889"/>
                    </a:lnTo>
                    <a:lnTo>
                      <a:pt x="1457" y="884"/>
                    </a:lnTo>
                    <a:lnTo>
                      <a:pt x="1457" y="884"/>
                    </a:lnTo>
                    <a:lnTo>
                      <a:pt x="1459" y="877"/>
                    </a:lnTo>
                    <a:lnTo>
                      <a:pt x="1462" y="872"/>
                    </a:lnTo>
                    <a:lnTo>
                      <a:pt x="1468" y="869"/>
                    </a:lnTo>
                    <a:lnTo>
                      <a:pt x="1473" y="867"/>
                    </a:lnTo>
                    <a:lnTo>
                      <a:pt x="1473" y="867"/>
                    </a:lnTo>
                    <a:close/>
                    <a:moveTo>
                      <a:pt x="1415" y="867"/>
                    </a:moveTo>
                    <a:lnTo>
                      <a:pt x="1415" y="867"/>
                    </a:lnTo>
                    <a:lnTo>
                      <a:pt x="1415" y="867"/>
                    </a:lnTo>
                    <a:lnTo>
                      <a:pt x="1420" y="869"/>
                    </a:lnTo>
                    <a:lnTo>
                      <a:pt x="1425" y="872"/>
                    </a:lnTo>
                    <a:lnTo>
                      <a:pt x="1428" y="877"/>
                    </a:lnTo>
                    <a:lnTo>
                      <a:pt x="1430" y="884"/>
                    </a:lnTo>
                    <a:lnTo>
                      <a:pt x="1430" y="884"/>
                    </a:lnTo>
                    <a:lnTo>
                      <a:pt x="1428" y="889"/>
                    </a:lnTo>
                    <a:lnTo>
                      <a:pt x="1425" y="894"/>
                    </a:lnTo>
                    <a:lnTo>
                      <a:pt x="1420" y="898"/>
                    </a:lnTo>
                    <a:lnTo>
                      <a:pt x="1415" y="899"/>
                    </a:lnTo>
                    <a:lnTo>
                      <a:pt x="1415" y="899"/>
                    </a:lnTo>
                    <a:lnTo>
                      <a:pt x="1408" y="898"/>
                    </a:lnTo>
                    <a:lnTo>
                      <a:pt x="1403" y="894"/>
                    </a:lnTo>
                    <a:lnTo>
                      <a:pt x="1399" y="889"/>
                    </a:lnTo>
                    <a:lnTo>
                      <a:pt x="1399" y="884"/>
                    </a:lnTo>
                    <a:lnTo>
                      <a:pt x="1399" y="884"/>
                    </a:lnTo>
                    <a:lnTo>
                      <a:pt x="1399" y="877"/>
                    </a:lnTo>
                    <a:lnTo>
                      <a:pt x="1403" y="872"/>
                    </a:lnTo>
                    <a:lnTo>
                      <a:pt x="1408" y="869"/>
                    </a:lnTo>
                    <a:lnTo>
                      <a:pt x="1415" y="867"/>
                    </a:lnTo>
                    <a:lnTo>
                      <a:pt x="1415" y="867"/>
                    </a:lnTo>
                    <a:close/>
                    <a:moveTo>
                      <a:pt x="1357" y="867"/>
                    </a:moveTo>
                    <a:lnTo>
                      <a:pt x="1357" y="867"/>
                    </a:lnTo>
                    <a:lnTo>
                      <a:pt x="1357" y="867"/>
                    </a:lnTo>
                    <a:lnTo>
                      <a:pt x="1362" y="869"/>
                    </a:lnTo>
                    <a:lnTo>
                      <a:pt x="1367" y="872"/>
                    </a:lnTo>
                    <a:lnTo>
                      <a:pt x="1371" y="877"/>
                    </a:lnTo>
                    <a:lnTo>
                      <a:pt x="1372" y="884"/>
                    </a:lnTo>
                    <a:lnTo>
                      <a:pt x="1372" y="884"/>
                    </a:lnTo>
                    <a:lnTo>
                      <a:pt x="1371" y="889"/>
                    </a:lnTo>
                    <a:lnTo>
                      <a:pt x="1367" y="894"/>
                    </a:lnTo>
                    <a:lnTo>
                      <a:pt x="1362" y="898"/>
                    </a:lnTo>
                    <a:lnTo>
                      <a:pt x="1357" y="899"/>
                    </a:lnTo>
                    <a:lnTo>
                      <a:pt x="1357" y="899"/>
                    </a:lnTo>
                    <a:lnTo>
                      <a:pt x="1350" y="898"/>
                    </a:lnTo>
                    <a:lnTo>
                      <a:pt x="1345" y="894"/>
                    </a:lnTo>
                    <a:lnTo>
                      <a:pt x="1342" y="889"/>
                    </a:lnTo>
                    <a:lnTo>
                      <a:pt x="1342" y="884"/>
                    </a:lnTo>
                    <a:lnTo>
                      <a:pt x="1342" y="884"/>
                    </a:lnTo>
                    <a:lnTo>
                      <a:pt x="1342" y="877"/>
                    </a:lnTo>
                    <a:lnTo>
                      <a:pt x="1345" y="872"/>
                    </a:lnTo>
                    <a:lnTo>
                      <a:pt x="1350" y="869"/>
                    </a:lnTo>
                    <a:lnTo>
                      <a:pt x="1357" y="867"/>
                    </a:lnTo>
                    <a:lnTo>
                      <a:pt x="1357" y="867"/>
                    </a:lnTo>
                    <a:close/>
                    <a:moveTo>
                      <a:pt x="1181" y="867"/>
                    </a:moveTo>
                    <a:lnTo>
                      <a:pt x="1181" y="867"/>
                    </a:lnTo>
                    <a:lnTo>
                      <a:pt x="1181" y="867"/>
                    </a:lnTo>
                    <a:lnTo>
                      <a:pt x="1187" y="869"/>
                    </a:lnTo>
                    <a:lnTo>
                      <a:pt x="1192" y="872"/>
                    </a:lnTo>
                    <a:lnTo>
                      <a:pt x="1195" y="877"/>
                    </a:lnTo>
                    <a:lnTo>
                      <a:pt x="1197" y="884"/>
                    </a:lnTo>
                    <a:lnTo>
                      <a:pt x="1197" y="884"/>
                    </a:lnTo>
                    <a:lnTo>
                      <a:pt x="1195" y="889"/>
                    </a:lnTo>
                    <a:lnTo>
                      <a:pt x="1192" y="894"/>
                    </a:lnTo>
                    <a:lnTo>
                      <a:pt x="1187" y="898"/>
                    </a:lnTo>
                    <a:lnTo>
                      <a:pt x="1181" y="899"/>
                    </a:lnTo>
                    <a:lnTo>
                      <a:pt x="1181" y="899"/>
                    </a:lnTo>
                    <a:lnTo>
                      <a:pt x="1175" y="898"/>
                    </a:lnTo>
                    <a:lnTo>
                      <a:pt x="1171" y="894"/>
                    </a:lnTo>
                    <a:lnTo>
                      <a:pt x="1168" y="889"/>
                    </a:lnTo>
                    <a:lnTo>
                      <a:pt x="1166" y="884"/>
                    </a:lnTo>
                    <a:lnTo>
                      <a:pt x="1166" y="884"/>
                    </a:lnTo>
                    <a:lnTo>
                      <a:pt x="1168" y="877"/>
                    </a:lnTo>
                    <a:lnTo>
                      <a:pt x="1171" y="872"/>
                    </a:lnTo>
                    <a:lnTo>
                      <a:pt x="1175" y="869"/>
                    </a:lnTo>
                    <a:lnTo>
                      <a:pt x="1181" y="867"/>
                    </a:lnTo>
                    <a:lnTo>
                      <a:pt x="1181" y="867"/>
                    </a:lnTo>
                    <a:close/>
                    <a:moveTo>
                      <a:pt x="1124" y="867"/>
                    </a:moveTo>
                    <a:lnTo>
                      <a:pt x="1124" y="867"/>
                    </a:lnTo>
                    <a:lnTo>
                      <a:pt x="1124" y="867"/>
                    </a:lnTo>
                    <a:lnTo>
                      <a:pt x="1129" y="869"/>
                    </a:lnTo>
                    <a:lnTo>
                      <a:pt x="1134" y="872"/>
                    </a:lnTo>
                    <a:lnTo>
                      <a:pt x="1137" y="877"/>
                    </a:lnTo>
                    <a:lnTo>
                      <a:pt x="1139" y="884"/>
                    </a:lnTo>
                    <a:lnTo>
                      <a:pt x="1139" y="884"/>
                    </a:lnTo>
                    <a:lnTo>
                      <a:pt x="1137" y="889"/>
                    </a:lnTo>
                    <a:lnTo>
                      <a:pt x="1134" y="894"/>
                    </a:lnTo>
                    <a:lnTo>
                      <a:pt x="1129" y="898"/>
                    </a:lnTo>
                    <a:lnTo>
                      <a:pt x="1124" y="899"/>
                    </a:lnTo>
                    <a:lnTo>
                      <a:pt x="1124" y="899"/>
                    </a:lnTo>
                    <a:lnTo>
                      <a:pt x="1117" y="898"/>
                    </a:lnTo>
                    <a:lnTo>
                      <a:pt x="1112" y="894"/>
                    </a:lnTo>
                    <a:lnTo>
                      <a:pt x="1108" y="889"/>
                    </a:lnTo>
                    <a:lnTo>
                      <a:pt x="1108" y="884"/>
                    </a:lnTo>
                    <a:lnTo>
                      <a:pt x="1108" y="884"/>
                    </a:lnTo>
                    <a:lnTo>
                      <a:pt x="1108" y="877"/>
                    </a:lnTo>
                    <a:lnTo>
                      <a:pt x="1112" y="872"/>
                    </a:lnTo>
                    <a:lnTo>
                      <a:pt x="1117" y="869"/>
                    </a:lnTo>
                    <a:lnTo>
                      <a:pt x="1124" y="867"/>
                    </a:lnTo>
                    <a:lnTo>
                      <a:pt x="1124" y="867"/>
                    </a:lnTo>
                    <a:close/>
                    <a:moveTo>
                      <a:pt x="1064" y="867"/>
                    </a:moveTo>
                    <a:lnTo>
                      <a:pt x="1064" y="867"/>
                    </a:lnTo>
                    <a:lnTo>
                      <a:pt x="1064" y="867"/>
                    </a:lnTo>
                    <a:lnTo>
                      <a:pt x="1071" y="869"/>
                    </a:lnTo>
                    <a:lnTo>
                      <a:pt x="1076" y="872"/>
                    </a:lnTo>
                    <a:lnTo>
                      <a:pt x="1079" y="877"/>
                    </a:lnTo>
                    <a:lnTo>
                      <a:pt x="1081" y="884"/>
                    </a:lnTo>
                    <a:lnTo>
                      <a:pt x="1081" y="884"/>
                    </a:lnTo>
                    <a:lnTo>
                      <a:pt x="1079" y="889"/>
                    </a:lnTo>
                    <a:lnTo>
                      <a:pt x="1076" y="894"/>
                    </a:lnTo>
                    <a:lnTo>
                      <a:pt x="1071" y="898"/>
                    </a:lnTo>
                    <a:lnTo>
                      <a:pt x="1064" y="899"/>
                    </a:lnTo>
                    <a:lnTo>
                      <a:pt x="1064" y="899"/>
                    </a:lnTo>
                    <a:lnTo>
                      <a:pt x="1059" y="898"/>
                    </a:lnTo>
                    <a:lnTo>
                      <a:pt x="1054" y="894"/>
                    </a:lnTo>
                    <a:lnTo>
                      <a:pt x="1050" y="889"/>
                    </a:lnTo>
                    <a:lnTo>
                      <a:pt x="1049" y="884"/>
                    </a:lnTo>
                    <a:lnTo>
                      <a:pt x="1049" y="884"/>
                    </a:lnTo>
                    <a:lnTo>
                      <a:pt x="1050" y="877"/>
                    </a:lnTo>
                    <a:lnTo>
                      <a:pt x="1054" y="872"/>
                    </a:lnTo>
                    <a:lnTo>
                      <a:pt x="1059" y="869"/>
                    </a:lnTo>
                    <a:lnTo>
                      <a:pt x="1064" y="867"/>
                    </a:lnTo>
                    <a:lnTo>
                      <a:pt x="1064" y="867"/>
                    </a:lnTo>
                    <a:close/>
                    <a:moveTo>
                      <a:pt x="1006" y="867"/>
                    </a:moveTo>
                    <a:lnTo>
                      <a:pt x="1006" y="867"/>
                    </a:lnTo>
                    <a:lnTo>
                      <a:pt x="1006" y="867"/>
                    </a:lnTo>
                    <a:lnTo>
                      <a:pt x="1013" y="869"/>
                    </a:lnTo>
                    <a:lnTo>
                      <a:pt x="1018" y="872"/>
                    </a:lnTo>
                    <a:lnTo>
                      <a:pt x="1021" y="877"/>
                    </a:lnTo>
                    <a:lnTo>
                      <a:pt x="1021" y="884"/>
                    </a:lnTo>
                    <a:lnTo>
                      <a:pt x="1021" y="884"/>
                    </a:lnTo>
                    <a:lnTo>
                      <a:pt x="1021" y="889"/>
                    </a:lnTo>
                    <a:lnTo>
                      <a:pt x="1018" y="894"/>
                    </a:lnTo>
                    <a:lnTo>
                      <a:pt x="1013" y="898"/>
                    </a:lnTo>
                    <a:lnTo>
                      <a:pt x="1006" y="899"/>
                    </a:lnTo>
                    <a:lnTo>
                      <a:pt x="1006" y="899"/>
                    </a:lnTo>
                    <a:lnTo>
                      <a:pt x="1001" y="898"/>
                    </a:lnTo>
                    <a:lnTo>
                      <a:pt x="996" y="894"/>
                    </a:lnTo>
                    <a:lnTo>
                      <a:pt x="992" y="889"/>
                    </a:lnTo>
                    <a:lnTo>
                      <a:pt x="991" y="884"/>
                    </a:lnTo>
                    <a:lnTo>
                      <a:pt x="991" y="884"/>
                    </a:lnTo>
                    <a:lnTo>
                      <a:pt x="992" y="877"/>
                    </a:lnTo>
                    <a:lnTo>
                      <a:pt x="996" y="872"/>
                    </a:lnTo>
                    <a:lnTo>
                      <a:pt x="1001" y="869"/>
                    </a:lnTo>
                    <a:lnTo>
                      <a:pt x="1006" y="867"/>
                    </a:lnTo>
                    <a:lnTo>
                      <a:pt x="1006" y="867"/>
                    </a:lnTo>
                    <a:close/>
                    <a:moveTo>
                      <a:pt x="948" y="867"/>
                    </a:moveTo>
                    <a:lnTo>
                      <a:pt x="948" y="867"/>
                    </a:lnTo>
                    <a:lnTo>
                      <a:pt x="948" y="867"/>
                    </a:lnTo>
                    <a:lnTo>
                      <a:pt x="955" y="869"/>
                    </a:lnTo>
                    <a:lnTo>
                      <a:pt x="958" y="872"/>
                    </a:lnTo>
                    <a:lnTo>
                      <a:pt x="962" y="877"/>
                    </a:lnTo>
                    <a:lnTo>
                      <a:pt x="964" y="884"/>
                    </a:lnTo>
                    <a:lnTo>
                      <a:pt x="964" y="884"/>
                    </a:lnTo>
                    <a:lnTo>
                      <a:pt x="962" y="889"/>
                    </a:lnTo>
                    <a:lnTo>
                      <a:pt x="958" y="894"/>
                    </a:lnTo>
                    <a:lnTo>
                      <a:pt x="955" y="898"/>
                    </a:lnTo>
                    <a:lnTo>
                      <a:pt x="948" y="899"/>
                    </a:lnTo>
                    <a:lnTo>
                      <a:pt x="948" y="899"/>
                    </a:lnTo>
                    <a:lnTo>
                      <a:pt x="941" y="898"/>
                    </a:lnTo>
                    <a:lnTo>
                      <a:pt x="938" y="894"/>
                    </a:lnTo>
                    <a:lnTo>
                      <a:pt x="935" y="889"/>
                    </a:lnTo>
                    <a:lnTo>
                      <a:pt x="933" y="884"/>
                    </a:lnTo>
                    <a:lnTo>
                      <a:pt x="933" y="884"/>
                    </a:lnTo>
                    <a:lnTo>
                      <a:pt x="935" y="877"/>
                    </a:lnTo>
                    <a:lnTo>
                      <a:pt x="938" y="872"/>
                    </a:lnTo>
                    <a:lnTo>
                      <a:pt x="941" y="869"/>
                    </a:lnTo>
                    <a:lnTo>
                      <a:pt x="948" y="867"/>
                    </a:lnTo>
                    <a:lnTo>
                      <a:pt x="948" y="867"/>
                    </a:lnTo>
                    <a:close/>
                    <a:moveTo>
                      <a:pt x="890" y="867"/>
                    </a:moveTo>
                    <a:lnTo>
                      <a:pt x="890" y="867"/>
                    </a:lnTo>
                    <a:lnTo>
                      <a:pt x="890" y="867"/>
                    </a:lnTo>
                    <a:lnTo>
                      <a:pt x="895" y="869"/>
                    </a:lnTo>
                    <a:lnTo>
                      <a:pt x="900" y="872"/>
                    </a:lnTo>
                    <a:lnTo>
                      <a:pt x="904" y="877"/>
                    </a:lnTo>
                    <a:lnTo>
                      <a:pt x="906" y="884"/>
                    </a:lnTo>
                    <a:lnTo>
                      <a:pt x="906" y="884"/>
                    </a:lnTo>
                    <a:lnTo>
                      <a:pt x="904" y="889"/>
                    </a:lnTo>
                    <a:lnTo>
                      <a:pt x="900" y="894"/>
                    </a:lnTo>
                    <a:lnTo>
                      <a:pt x="895" y="898"/>
                    </a:lnTo>
                    <a:lnTo>
                      <a:pt x="890" y="899"/>
                    </a:lnTo>
                    <a:lnTo>
                      <a:pt x="890" y="899"/>
                    </a:lnTo>
                    <a:lnTo>
                      <a:pt x="883" y="898"/>
                    </a:lnTo>
                    <a:lnTo>
                      <a:pt x="878" y="894"/>
                    </a:lnTo>
                    <a:lnTo>
                      <a:pt x="875" y="889"/>
                    </a:lnTo>
                    <a:lnTo>
                      <a:pt x="875" y="884"/>
                    </a:lnTo>
                    <a:lnTo>
                      <a:pt x="875" y="884"/>
                    </a:lnTo>
                    <a:lnTo>
                      <a:pt x="875" y="877"/>
                    </a:lnTo>
                    <a:lnTo>
                      <a:pt x="878" y="872"/>
                    </a:lnTo>
                    <a:lnTo>
                      <a:pt x="883" y="869"/>
                    </a:lnTo>
                    <a:lnTo>
                      <a:pt x="890" y="867"/>
                    </a:lnTo>
                    <a:lnTo>
                      <a:pt x="890" y="867"/>
                    </a:lnTo>
                    <a:close/>
                    <a:moveTo>
                      <a:pt x="832" y="867"/>
                    </a:moveTo>
                    <a:lnTo>
                      <a:pt x="832" y="867"/>
                    </a:lnTo>
                    <a:lnTo>
                      <a:pt x="832" y="867"/>
                    </a:lnTo>
                    <a:lnTo>
                      <a:pt x="837" y="869"/>
                    </a:lnTo>
                    <a:lnTo>
                      <a:pt x="843" y="872"/>
                    </a:lnTo>
                    <a:lnTo>
                      <a:pt x="846" y="877"/>
                    </a:lnTo>
                    <a:lnTo>
                      <a:pt x="848" y="884"/>
                    </a:lnTo>
                    <a:lnTo>
                      <a:pt x="848" y="884"/>
                    </a:lnTo>
                    <a:lnTo>
                      <a:pt x="846" y="889"/>
                    </a:lnTo>
                    <a:lnTo>
                      <a:pt x="843" y="894"/>
                    </a:lnTo>
                    <a:lnTo>
                      <a:pt x="837" y="898"/>
                    </a:lnTo>
                    <a:lnTo>
                      <a:pt x="832" y="899"/>
                    </a:lnTo>
                    <a:lnTo>
                      <a:pt x="832" y="899"/>
                    </a:lnTo>
                    <a:lnTo>
                      <a:pt x="826" y="898"/>
                    </a:lnTo>
                    <a:lnTo>
                      <a:pt x="820" y="894"/>
                    </a:lnTo>
                    <a:lnTo>
                      <a:pt x="817" y="889"/>
                    </a:lnTo>
                    <a:lnTo>
                      <a:pt x="815" y="884"/>
                    </a:lnTo>
                    <a:lnTo>
                      <a:pt x="815" y="884"/>
                    </a:lnTo>
                    <a:lnTo>
                      <a:pt x="817" y="877"/>
                    </a:lnTo>
                    <a:lnTo>
                      <a:pt x="820" y="872"/>
                    </a:lnTo>
                    <a:lnTo>
                      <a:pt x="826" y="869"/>
                    </a:lnTo>
                    <a:lnTo>
                      <a:pt x="832" y="867"/>
                    </a:lnTo>
                    <a:lnTo>
                      <a:pt x="832" y="867"/>
                    </a:lnTo>
                    <a:close/>
                    <a:moveTo>
                      <a:pt x="773" y="867"/>
                    </a:moveTo>
                    <a:lnTo>
                      <a:pt x="773" y="867"/>
                    </a:lnTo>
                    <a:lnTo>
                      <a:pt x="773" y="867"/>
                    </a:lnTo>
                    <a:lnTo>
                      <a:pt x="780" y="869"/>
                    </a:lnTo>
                    <a:lnTo>
                      <a:pt x="785" y="872"/>
                    </a:lnTo>
                    <a:lnTo>
                      <a:pt x="788" y="877"/>
                    </a:lnTo>
                    <a:lnTo>
                      <a:pt x="788" y="884"/>
                    </a:lnTo>
                    <a:lnTo>
                      <a:pt x="788" y="884"/>
                    </a:lnTo>
                    <a:lnTo>
                      <a:pt x="788" y="889"/>
                    </a:lnTo>
                    <a:lnTo>
                      <a:pt x="785" y="894"/>
                    </a:lnTo>
                    <a:lnTo>
                      <a:pt x="780" y="898"/>
                    </a:lnTo>
                    <a:lnTo>
                      <a:pt x="773" y="899"/>
                    </a:lnTo>
                    <a:lnTo>
                      <a:pt x="773" y="899"/>
                    </a:lnTo>
                    <a:lnTo>
                      <a:pt x="768" y="898"/>
                    </a:lnTo>
                    <a:lnTo>
                      <a:pt x="763" y="894"/>
                    </a:lnTo>
                    <a:lnTo>
                      <a:pt x="759" y="889"/>
                    </a:lnTo>
                    <a:lnTo>
                      <a:pt x="757" y="884"/>
                    </a:lnTo>
                    <a:lnTo>
                      <a:pt x="757" y="884"/>
                    </a:lnTo>
                    <a:lnTo>
                      <a:pt x="759" y="877"/>
                    </a:lnTo>
                    <a:lnTo>
                      <a:pt x="763" y="872"/>
                    </a:lnTo>
                    <a:lnTo>
                      <a:pt x="768" y="869"/>
                    </a:lnTo>
                    <a:lnTo>
                      <a:pt x="773" y="867"/>
                    </a:lnTo>
                    <a:lnTo>
                      <a:pt x="773" y="867"/>
                    </a:lnTo>
                    <a:close/>
                    <a:moveTo>
                      <a:pt x="1531" y="824"/>
                    </a:moveTo>
                    <a:lnTo>
                      <a:pt x="1531" y="824"/>
                    </a:lnTo>
                    <a:lnTo>
                      <a:pt x="1531" y="824"/>
                    </a:lnTo>
                    <a:lnTo>
                      <a:pt x="1537" y="824"/>
                    </a:lnTo>
                    <a:lnTo>
                      <a:pt x="1543" y="828"/>
                    </a:lnTo>
                    <a:lnTo>
                      <a:pt x="1546" y="833"/>
                    </a:lnTo>
                    <a:lnTo>
                      <a:pt x="1546" y="840"/>
                    </a:lnTo>
                    <a:lnTo>
                      <a:pt x="1546" y="840"/>
                    </a:lnTo>
                    <a:lnTo>
                      <a:pt x="1546" y="847"/>
                    </a:lnTo>
                    <a:lnTo>
                      <a:pt x="1543" y="852"/>
                    </a:lnTo>
                    <a:lnTo>
                      <a:pt x="1537" y="855"/>
                    </a:lnTo>
                    <a:lnTo>
                      <a:pt x="1531" y="857"/>
                    </a:lnTo>
                    <a:lnTo>
                      <a:pt x="1531" y="857"/>
                    </a:lnTo>
                    <a:lnTo>
                      <a:pt x="1525" y="855"/>
                    </a:lnTo>
                    <a:lnTo>
                      <a:pt x="1520" y="852"/>
                    </a:lnTo>
                    <a:lnTo>
                      <a:pt x="1517" y="847"/>
                    </a:lnTo>
                    <a:lnTo>
                      <a:pt x="1515" y="840"/>
                    </a:lnTo>
                    <a:lnTo>
                      <a:pt x="1515" y="840"/>
                    </a:lnTo>
                    <a:lnTo>
                      <a:pt x="1517" y="833"/>
                    </a:lnTo>
                    <a:lnTo>
                      <a:pt x="1520" y="828"/>
                    </a:lnTo>
                    <a:lnTo>
                      <a:pt x="1525" y="824"/>
                    </a:lnTo>
                    <a:lnTo>
                      <a:pt x="1531" y="824"/>
                    </a:lnTo>
                    <a:lnTo>
                      <a:pt x="1531" y="824"/>
                    </a:lnTo>
                    <a:close/>
                    <a:moveTo>
                      <a:pt x="1473" y="824"/>
                    </a:moveTo>
                    <a:lnTo>
                      <a:pt x="1473" y="824"/>
                    </a:lnTo>
                    <a:lnTo>
                      <a:pt x="1473" y="824"/>
                    </a:lnTo>
                    <a:lnTo>
                      <a:pt x="1480" y="824"/>
                    </a:lnTo>
                    <a:lnTo>
                      <a:pt x="1485" y="828"/>
                    </a:lnTo>
                    <a:lnTo>
                      <a:pt x="1486" y="833"/>
                    </a:lnTo>
                    <a:lnTo>
                      <a:pt x="1488" y="840"/>
                    </a:lnTo>
                    <a:lnTo>
                      <a:pt x="1488" y="840"/>
                    </a:lnTo>
                    <a:lnTo>
                      <a:pt x="1486" y="847"/>
                    </a:lnTo>
                    <a:lnTo>
                      <a:pt x="1485" y="852"/>
                    </a:lnTo>
                    <a:lnTo>
                      <a:pt x="1480" y="855"/>
                    </a:lnTo>
                    <a:lnTo>
                      <a:pt x="1473" y="857"/>
                    </a:lnTo>
                    <a:lnTo>
                      <a:pt x="1473" y="857"/>
                    </a:lnTo>
                    <a:lnTo>
                      <a:pt x="1468" y="855"/>
                    </a:lnTo>
                    <a:lnTo>
                      <a:pt x="1462" y="852"/>
                    </a:lnTo>
                    <a:lnTo>
                      <a:pt x="1459" y="847"/>
                    </a:lnTo>
                    <a:lnTo>
                      <a:pt x="1457" y="840"/>
                    </a:lnTo>
                    <a:lnTo>
                      <a:pt x="1457" y="840"/>
                    </a:lnTo>
                    <a:lnTo>
                      <a:pt x="1459" y="833"/>
                    </a:lnTo>
                    <a:lnTo>
                      <a:pt x="1462" y="828"/>
                    </a:lnTo>
                    <a:lnTo>
                      <a:pt x="1468" y="824"/>
                    </a:lnTo>
                    <a:lnTo>
                      <a:pt x="1473" y="824"/>
                    </a:lnTo>
                    <a:lnTo>
                      <a:pt x="1473" y="824"/>
                    </a:lnTo>
                    <a:close/>
                    <a:moveTo>
                      <a:pt x="1415" y="824"/>
                    </a:moveTo>
                    <a:lnTo>
                      <a:pt x="1415" y="824"/>
                    </a:lnTo>
                    <a:lnTo>
                      <a:pt x="1415" y="824"/>
                    </a:lnTo>
                    <a:lnTo>
                      <a:pt x="1420" y="824"/>
                    </a:lnTo>
                    <a:lnTo>
                      <a:pt x="1425" y="828"/>
                    </a:lnTo>
                    <a:lnTo>
                      <a:pt x="1428" y="833"/>
                    </a:lnTo>
                    <a:lnTo>
                      <a:pt x="1430" y="840"/>
                    </a:lnTo>
                    <a:lnTo>
                      <a:pt x="1430" y="840"/>
                    </a:lnTo>
                    <a:lnTo>
                      <a:pt x="1428" y="847"/>
                    </a:lnTo>
                    <a:lnTo>
                      <a:pt x="1425" y="852"/>
                    </a:lnTo>
                    <a:lnTo>
                      <a:pt x="1420" y="855"/>
                    </a:lnTo>
                    <a:lnTo>
                      <a:pt x="1415" y="857"/>
                    </a:lnTo>
                    <a:lnTo>
                      <a:pt x="1415" y="857"/>
                    </a:lnTo>
                    <a:lnTo>
                      <a:pt x="1408" y="855"/>
                    </a:lnTo>
                    <a:lnTo>
                      <a:pt x="1403" y="852"/>
                    </a:lnTo>
                    <a:lnTo>
                      <a:pt x="1399" y="847"/>
                    </a:lnTo>
                    <a:lnTo>
                      <a:pt x="1399" y="840"/>
                    </a:lnTo>
                    <a:lnTo>
                      <a:pt x="1399" y="840"/>
                    </a:lnTo>
                    <a:lnTo>
                      <a:pt x="1399" y="833"/>
                    </a:lnTo>
                    <a:lnTo>
                      <a:pt x="1403" y="828"/>
                    </a:lnTo>
                    <a:lnTo>
                      <a:pt x="1408" y="824"/>
                    </a:lnTo>
                    <a:lnTo>
                      <a:pt x="1415" y="824"/>
                    </a:lnTo>
                    <a:lnTo>
                      <a:pt x="1415" y="824"/>
                    </a:lnTo>
                    <a:close/>
                    <a:moveTo>
                      <a:pt x="1357" y="824"/>
                    </a:moveTo>
                    <a:lnTo>
                      <a:pt x="1357" y="824"/>
                    </a:lnTo>
                    <a:lnTo>
                      <a:pt x="1357" y="824"/>
                    </a:lnTo>
                    <a:lnTo>
                      <a:pt x="1362" y="824"/>
                    </a:lnTo>
                    <a:lnTo>
                      <a:pt x="1367" y="828"/>
                    </a:lnTo>
                    <a:lnTo>
                      <a:pt x="1371" y="833"/>
                    </a:lnTo>
                    <a:lnTo>
                      <a:pt x="1372" y="840"/>
                    </a:lnTo>
                    <a:lnTo>
                      <a:pt x="1372" y="840"/>
                    </a:lnTo>
                    <a:lnTo>
                      <a:pt x="1371" y="847"/>
                    </a:lnTo>
                    <a:lnTo>
                      <a:pt x="1367" y="852"/>
                    </a:lnTo>
                    <a:lnTo>
                      <a:pt x="1362" y="855"/>
                    </a:lnTo>
                    <a:lnTo>
                      <a:pt x="1357" y="857"/>
                    </a:lnTo>
                    <a:lnTo>
                      <a:pt x="1357" y="857"/>
                    </a:lnTo>
                    <a:lnTo>
                      <a:pt x="1350" y="855"/>
                    </a:lnTo>
                    <a:lnTo>
                      <a:pt x="1345" y="852"/>
                    </a:lnTo>
                    <a:lnTo>
                      <a:pt x="1342" y="847"/>
                    </a:lnTo>
                    <a:lnTo>
                      <a:pt x="1342" y="840"/>
                    </a:lnTo>
                    <a:lnTo>
                      <a:pt x="1342" y="840"/>
                    </a:lnTo>
                    <a:lnTo>
                      <a:pt x="1342" y="833"/>
                    </a:lnTo>
                    <a:lnTo>
                      <a:pt x="1345" y="828"/>
                    </a:lnTo>
                    <a:lnTo>
                      <a:pt x="1350" y="824"/>
                    </a:lnTo>
                    <a:lnTo>
                      <a:pt x="1357" y="824"/>
                    </a:lnTo>
                    <a:lnTo>
                      <a:pt x="1357" y="824"/>
                    </a:lnTo>
                    <a:close/>
                    <a:moveTo>
                      <a:pt x="1297" y="824"/>
                    </a:moveTo>
                    <a:lnTo>
                      <a:pt x="1297" y="824"/>
                    </a:lnTo>
                    <a:lnTo>
                      <a:pt x="1297" y="824"/>
                    </a:lnTo>
                    <a:lnTo>
                      <a:pt x="1304" y="824"/>
                    </a:lnTo>
                    <a:lnTo>
                      <a:pt x="1309" y="828"/>
                    </a:lnTo>
                    <a:lnTo>
                      <a:pt x="1313" y="833"/>
                    </a:lnTo>
                    <a:lnTo>
                      <a:pt x="1313" y="840"/>
                    </a:lnTo>
                    <a:lnTo>
                      <a:pt x="1313" y="840"/>
                    </a:lnTo>
                    <a:lnTo>
                      <a:pt x="1313" y="847"/>
                    </a:lnTo>
                    <a:lnTo>
                      <a:pt x="1309" y="852"/>
                    </a:lnTo>
                    <a:lnTo>
                      <a:pt x="1304" y="855"/>
                    </a:lnTo>
                    <a:lnTo>
                      <a:pt x="1297" y="857"/>
                    </a:lnTo>
                    <a:lnTo>
                      <a:pt x="1297" y="857"/>
                    </a:lnTo>
                    <a:lnTo>
                      <a:pt x="1292" y="855"/>
                    </a:lnTo>
                    <a:lnTo>
                      <a:pt x="1287" y="852"/>
                    </a:lnTo>
                    <a:lnTo>
                      <a:pt x="1284" y="847"/>
                    </a:lnTo>
                    <a:lnTo>
                      <a:pt x="1282" y="840"/>
                    </a:lnTo>
                    <a:lnTo>
                      <a:pt x="1282" y="840"/>
                    </a:lnTo>
                    <a:lnTo>
                      <a:pt x="1284" y="833"/>
                    </a:lnTo>
                    <a:lnTo>
                      <a:pt x="1287" y="828"/>
                    </a:lnTo>
                    <a:lnTo>
                      <a:pt x="1292" y="824"/>
                    </a:lnTo>
                    <a:lnTo>
                      <a:pt x="1297" y="824"/>
                    </a:lnTo>
                    <a:lnTo>
                      <a:pt x="1297" y="824"/>
                    </a:lnTo>
                    <a:close/>
                    <a:moveTo>
                      <a:pt x="1239" y="824"/>
                    </a:moveTo>
                    <a:lnTo>
                      <a:pt x="1239" y="824"/>
                    </a:lnTo>
                    <a:lnTo>
                      <a:pt x="1239" y="824"/>
                    </a:lnTo>
                    <a:lnTo>
                      <a:pt x="1246" y="824"/>
                    </a:lnTo>
                    <a:lnTo>
                      <a:pt x="1251" y="828"/>
                    </a:lnTo>
                    <a:lnTo>
                      <a:pt x="1255" y="833"/>
                    </a:lnTo>
                    <a:lnTo>
                      <a:pt x="1255" y="840"/>
                    </a:lnTo>
                    <a:lnTo>
                      <a:pt x="1255" y="840"/>
                    </a:lnTo>
                    <a:lnTo>
                      <a:pt x="1255" y="847"/>
                    </a:lnTo>
                    <a:lnTo>
                      <a:pt x="1251" y="852"/>
                    </a:lnTo>
                    <a:lnTo>
                      <a:pt x="1246" y="855"/>
                    </a:lnTo>
                    <a:lnTo>
                      <a:pt x="1239" y="857"/>
                    </a:lnTo>
                    <a:lnTo>
                      <a:pt x="1239" y="857"/>
                    </a:lnTo>
                    <a:lnTo>
                      <a:pt x="1234" y="855"/>
                    </a:lnTo>
                    <a:lnTo>
                      <a:pt x="1229" y="852"/>
                    </a:lnTo>
                    <a:lnTo>
                      <a:pt x="1226" y="847"/>
                    </a:lnTo>
                    <a:lnTo>
                      <a:pt x="1224" y="840"/>
                    </a:lnTo>
                    <a:lnTo>
                      <a:pt x="1224" y="840"/>
                    </a:lnTo>
                    <a:lnTo>
                      <a:pt x="1226" y="833"/>
                    </a:lnTo>
                    <a:lnTo>
                      <a:pt x="1229" y="828"/>
                    </a:lnTo>
                    <a:lnTo>
                      <a:pt x="1234" y="824"/>
                    </a:lnTo>
                    <a:lnTo>
                      <a:pt x="1239" y="824"/>
                    </a:lnTo>
                    <a:lnTo>
                      <a:pt x="1239" y="824"/>
                    </a:lnTo>
                    <a:close/>
                    <a:moveTo>
                      <a:pt x="1181" y="824"/>
                    </a:moveTo>
                    <a:lnTo>
                      <a:pt x="1181" y="824"/>
                    </a:lnTo>
                    <a:lnTo>
                      <a:pt x="1181" y="824"/>
                    </a:lnTo>
                    <a:lnTo>
                      <a:pt x="1187" y="824"/>
                    </a:lnTo>
                    <a:lnTo>
                      <a:pt x="1192" y="828"/>
                    </a:lnTo>
                    <a:lnTo>
                      <a:pt x="1195" y="833"/>
                    </a:lnTo>
                    <a:lnTo>
                      <a:pt x="1197" y="840"/>
                    </a:lnTo>
                    <a:lnTo>
                      <a:pt x="1197" y="840"/>
                    </a:lnTo>
                    <a:lnTo>
                      <a:pt x="1195" y="847"/>
                    </a:lnTo>
                    <a:lnTo>
                      <a:pt x="1192" y="852"/>
                    </a:lnTo>
                    <a:lnTo>
                      <a:pt x="1187" y="855"/>
                    </a:lnTo>
                    <a:lnTo>
                      <a:pt x="1181" y="857"/>
                    </a:lnTo>
                    <a:lnTo>
                      <a:pt x="1181" y="857"/>
                    </a:lnTo>
                    <a:lnTo>
                      <a:pt x="1175" y="855"/>
                    </a:lnTo>
                    <a:lnTo>
                      <a:pt x="1171" y="852"/>
                    </a:lnTo>
                    <a:lnTo>
                      <a:pt x="1168" y="847"/>
                    </a:lnTo>
                    <a:lnTo>
                      <a:pt x="1166" y="840"/>
                    </a:lnTo>
                    <a:lnTo>
                      <a:pt x="1166" y="840"/>
                    </a:lnTo>
                    <a:lnTo>
                      <a:pt x="1168" y="833"/>
                    </a:lnTo>
                    <a:lnTo>
                      <a:pt x="1171" y="828"/>
                    </a:lnTo>
                    <a:lnTo>
                      <a:pt x="1175" y="824"/>
                    </a:lnTo>
                    <a:lnTo>
                      <a:pt x="1181" y="824"/>
                    </a:lnTo>
                    <a:lnTo>
                      <a:pt x="1181" y="824"/>
                    </a:lnTo>
                    <a:close/>
                    <a:moveTo>
                      <a:pt x="1124" y="824"/>
                    </a:moveTo>
                    <a:lnTo>
                      <a:pt x="1124" y="824"/>
                    </a:lnTo>
                    <a:lnTo>
                      <a:pt x="1124" y="824"/>
                    </a:lnTo>
                    <a:lnTo>
                      <a:pt x="1129" y="824"/>
                    </a:lnTo>
                    <a:lnTo>
                      <a:pt x="1134" y="828"/>
                    </a:lnTo>
                    <a:lnTo>
                      <a:pt x="1137" y="833"/>
                    </a:lnTo>
                    <a:lnTo>
                      <a:pt x="1139" y="840"/>
                    </a:lnTo>
                    <a:lnTo>
                      <a:pt x="1139" y="840"/>
                    </a:lnTo>
                    <a:lnTo>
                      <a:pt x="1137" y="847"/>
                    </a:lnTo>
                    <a:lnTo>
                      <a:pt x="1134" y="852"/>
                    </a:lnTo>
                    <a:lnTo>
                      <a:pt x="1129" y="855"/>
                    </a:lnTo>
                    <a:lnTo>
                      <a:pt x="1124" y="857"/>
                    </a:lnTo>
                    <a:lnTo>
                      <a:pt x="1124" y="857"/>
                    </a:lnTo>
                    <a:lnTo>
                      <a:pt x="1117" y="855"/>
                    </a:lnTo>
                    <a:lnTo>
                      <a:pt x="1112" y="852"/>
                    </a:lnTo>
                    <a:lnTo>
                      <a:pt x="1108" y="847"/>
                    </a:lnTo>
                    <a:lnTo>
                      <a:pt x="1108" y="840"/>
                    </a:lnTo>
                    <a:lnTo>
                      <a:pt x="1108" y="840"/>
                    </a:lnTo>
                    <a:lnTo>
                      <a:pt x="1108" y="833"/>
                    </a:lnTo>
                    <a:lnTo>
                      <a:pt x="1112" y="828"/>
                    </a:lnTo>
                    <a:lnTo>
                      <a:pt x="1117" y="824"/>
                    </a:lnTo>
                    <a:lnTo>
                      <a:pt x="1124" y="824"/>
                    </a:lnTo>
                    <a:lnTo>
                      <a:pt x="1124" y="824"/>
                    </a:lnTo>
                    <a:close/>
                    <a:moveTo>
                      <a:pt x="1064" y="824"/>
                    </a:moveTo>
                    <a:lnTo>
                      <a:pt x="1064" y="824"/>
                    </a:lnTo>
                    <a:lnTo>
                      <a:pt x="1064" y="824"/>
                    </a:lnTo>
                    <a:lnTo>
                      <a:pt x="1071" y="824"/>
                    </a:lnTo>
                    <a:lnTo>
                      <a:pt x="1076" y="828"/>
                    </a:lnTo>
                    <a:lnTo>
                      <a:pt x="1079" y="833"/>
                    </a:lnTo>
                    <a:lnTo>
                      <a:pt x="1081" y="840"/>
                    </a:lnTo>
                    <a:lnTo>
                      <a:pt x="1081" y="840"/>
                    </a:lnTo>
                    <a:lnTo>
                      <a:pt x="1079" y="847"/>
                    </a:lnTo>
                    <a:lnTo>
                      <a:pt x="1076" y="852"/>
                    </a:lnTo>
                    <a:lnTo>
                      <a:pt x="1071" y="855"/>
                    </a:lnTo>
                    <a:lnTo>
                      <a:pt x="1064" y="857"/>
                    </a:lnTo>
                    <a:lnTo>
                      <a:pt x="1064" y="857"/>
                    </a:lnTo>
                    <a:lnTo>
                      <a:pt x="1059" y="855"/>
                    </a:lnTo>
                    <a:lnTo>
                      <a:pt x="1054" y="852"/>
                    </a:lnTo>
                    <a:lnTo>
                      <a:pt x="1050" y="847"/>
                    </a:lnTo>
                    <a:lnTo>
                      <a:pt x="1049" y="840"/>
                    </a:lnTo>
                    <a:lnTo>
                      <a:pt x="1049" y="840"/>
                    </a:lnTo>
                    <a:lnTo>
                      <a:pt x="1050" y="833"/>
                    </a:lnTo>
                    <a:lnTo>
                      <a:pt x="1054" y="828"/>
                    </a:lnTo>
                    <a:lnTo>
                      <a:pt x="1059" y="824"/>
                    </a:lnTo>
                    <a:lnTo>
                      <a:pt x="1064" y="824"/>
                    </a:lnTo>
                    <a:lnTo>
                      <a:pt x="1064" y="824"/>
                    </a:lnTo>
                    <a:close/>
                    <a:moveTo>
                      <a:pt x="1006" y="824"/>
                    </a:moveTo>
                    <a:lnTo>
                      <a:pt x="1006" y="824"/>
                    </a:lnTo>
                    <a:lnTo>
                      <a:pt x="1006" y="824"/>
                    </a:lnTo>
                    <a:lnTo>
                      <a:pt x="1013" y="824"/>
                    </a:lnTo>
                    <a:lnTo>
                      <a:pt x="1018" y="828"/>
                    </a:lnTo>
                    <a:lnTo>
                      <a:pt x="1021" y="833"/>
                    </a:lnTo>
                    <a:lnTo>
                      <a:pt x="1021" y="840"/>
                    </a:lnTo>
                    <a:lnTo>
                      <a:pt x="1021" y="840"/>
                    </a:lnTo>
                    <a:lnTo>
                      <a:pt x="1021" y="847"/>
                    </a:lnTo>
                    <a:lnTo>
                      <a:pt x="1018" y="852"/>
                    </a:lnTo>
                    <a:lnTo>
                      <a:pt x="1013" y="855"/>
                    </a:lnTo>
                    <a:lnTo>
                      <a:pt x="1006" y="857"/>
                    </a:lnTo>
                    <a:lnTo>
                      <a:pt x="1006" y="857"/>
                    </a:lnTo>
                    <a:lnTo>
                      <a:pt x="1001" y="855"/>
                    </a:lnTo>
                    <a:lnTo>
                      <a:pt x="996" y="852"/>
                    </a:lnTo>
                    <a:lnTo>
                      <a:pt x="992" y="847"/>
                    </a:lnTo>
                    <a:lnTo>
                      <a:pt x="991" y="840"/>
                    </a:lnTo>
                    <a:lnTo>
                      <a:pt x="991" y="840"/>
                    </a:lnTo>
                    <a:lnTo>
                      <a:pt x="992" y="833"/>
                    </a:lnTo>
                    <a:lnTo>
                      <a:pt x="996" y="828"/>
                    </a:lnTo>
                    <a:lnTo>
                      <a:pt x="1001" y="824"/>
                    </a:lnTo>
                    <a:lnTo>
                      <a:pt x="1006" y="824"/>
                    </a:lnTo>
                    <a:lnTo>
                      <a:pt x="1006" y="824"/>
                    </a:lnTo>
                    <a:close/>
                    <a:moveTo>
                      <a:pt x="948" y="824"/>
                    </a:moveTo>
                    <a:lnTo>
                      <a:pt x="948" y="824"/>
                    </a:lnTo>
                    <a:lnTo>
                      <a:pt x="948" y="824"/>
                    </a:lnTo>
                    <a:lnTo>
                      <a:pt x="955" y="824"/>
                    </a:lnTo>
                    <a:lnTo>
                      <a:pt x="958" y="828"/>
                    </a:lnTo>
                    <a:lnTo>
                      <a:pt x="962" y="833"/>
                    </a:lnTo>
                    <a:lnTo>
                      <a:pt x="964" y="840"/>
                    </a:lnTo>
                    <a:lnTo>
                      <a:pt x="964" y="840"/>
                    </a:lnTo>
                    <a:lnTo>
                      <a:pt x="962" y="847"/>
                    </a:lnTo>
                    <a:lnTo>
                      <a:pt x="958" y="852"/>
                    </a:lnTo>
                    <a:lnTo>
                      <a:pt x="955" y="855"/>
                    </a:lnTo>
                    <a:lnTo>
                      <a:pt x="948" y="857"/>
                    </a:lnTo>
                    <a:lnTo>
                      <a:pt x="948" y="857"/>
                    </a:lnTo>
                    <a:lnTo>
                      <a:pt x="941" y="855"/>
                    </a:lnTo>
                    <a:lnTo>
                      <a:pt x="938" y="852"/>
                    </a:lnTo>
                    <a:lnTo>
                      <a:pt x="935" y="847"/>
                    </a:lnTo>
                    <a:lnTo>
                      <a:pt x="933" y="840"/>
                    </a:lnTo>
                    <a:lnTo>
                      <a:pt x="933" y="840"/>
                    </a:lnTo>
                    <a:lnTo>
                      <a:pt x="935" y="833"/>
                    </a:lnTo>
                    <a:lnTo>
                      <a:pt x="938" y="828"/>
                    </a:lnTo>
                    <a:lnTo>
                      <a:pt x="941" y="824"/>
                    </a:lnTo>
                    <a:lnTo>
                      <a:pt x="948" y="824"/>
                    </a:lnTo>
                    <a:lnTo>
                      <a:pt x="948" y="824"/>
                    </a:lnTo>
                    <a:close/>
                    <a:moveTo>
                      <a:pt x="890" y="824"/>
                    </a:moveTo>
                    <a:lnTo>
                      <a:pt x="890" y="824"/>
                    </a:lnTo>
                    <a:lnTo>
                      <a:pt x="890" y="824"/>
                    </a:lnTo>
                    <a:lnTo>
                      <a:pt x="895" y="824"/>
                    </a:lnTo>
                    <a:lnTo>
                      <a:pt x="900" y="828"/>
                    </a:lnTo>
                    <a:lnTo>
                      <a:pt x="904" y="833"/>
                    </a:lnTo>
                    <a:lnTo>
                      <a:pt x="906" y="840"/>
                    </a:lnTo>
                    <a:lnTo>
                      <a:pt x="906" y="840"/>
                    </a:lnTo>
                    <a:lnTo>
                      <a:pt x="904" y="847"/>
                    </a:lnTo>
                    <a:lnTo>
                      <a:pt x="900" y="852"/>
                    </a:lnTo>
                    <a:lnTo>
                      <a:pt x="895" y="855"/>
                    </a:lnTo>
                    <a:lnTo>
                      <a:pt x="890" y="857"/>
                    </a:lnTo>
                    <a:lnTo>
                      <a:pt x="890" y="857"/>
                    </a:lnTo>
                    <a:lnTo>
                      <a:pt x="883" y="855"/>
                    </a:lnTo>
                    <a:lnTo>
                      <a:pt x="878" y="852"/>
                    </a:lnTo>
                    <a:lnTo>
                      <a:pt x="875" y="847"/>
                    </a:lnTo>
                    <a:lnTo>
                      <a:pt x="875" y="840"/>
                    </a:lnTo>
                    <a:lnTo>
                      <a:pt x="875" y="840"/>
                    </a:lnTo>
                    <a:lnTo>
                      <a:pt x="875" y="833"/>
                    </a:lnTo>
                    <a:lnTo>
                      <a:pt x="878" y="828"/>
                    </a:lnTo>
                    <a:lnTo>
                      <a:pt x="883" y="824"/>
                    </a:lnTo>
                    <a:lnTo>
                      <a:pt x="890" y="824"/>
                    </a:lnTo>
                    <a:lnTo>
                      <a:pt x="890" y="824"/>
                    </a:lnTo>
                    <a:close/>
                    <a:moveTo>
                      <a:pt x="832" y="824"/>
                    </a:moveTo>
                    <a:lnTo>
                      <a:pt x="832" y="824"/>
                    </a:lnTo>
                    <a:lnTo>
                      <a:pt x="832" y="824"/>
                    </a:lnTo>
                    <a:lnTo>
                      <a:pt x="837" y="824"/>
                    </a:lnTo>
                    <a:lnTo>
                      <a:pt x="843" y="828"/>
                    </a:lnTo>
                    <a:lnTo>
                      <a:pt x="846" y="833"/>
                    </a:lnTo>
                    <a:lnTo>
                      <a:pt x="848" y="840"/>
                    </a:lnTo>
                    <a:lnTo>
                      <a:pt x="848" y="840"/>
                    </a:lnTo>
                    <a:lnTo>
                      <a:pt x="846" y="847"/>
                    </a:lnTo>
                    <a:lnTo>
                      <a:pt x="843" y="852"/>
                    </a:lnTo>
                    <a:lnTo>
                      <a:pt x="837" y="855"/>
                    </a:lnTo>
                    <a:lnTo>
                      <a:pt x="832" y="857"/>
                    </a:lnTo>
                    <a:lnTo>
                      <a:pt x="832" y="857"/>
                    </a:lnTo>
                    <a:lnTo>
                      <a:pt x="826" y="855"/>
                    </a:lnTo>
                    <a:lnTo>
                      <a:pt x="820" y="852"/>
                    </a:lnTo>
                    <a:lnTo>
                      <a:pt x="817" y="847"/>
                    </a:lnTo>
                    <a:lnTo>
                      <a:pt x="815" y="840"/>
                    </a:lnTo>
                    <a:lnTo>
                      <a:pt x="815" y="840"/>
                    </a:lnTo>
                    <a:lnTo>
                      <a:pt x="817" y="833"/>
                    </a:lnTo>
                    <a:lnTo>
                      <a:pt x="820" y="828"/>
                    </a:lnTo>
                    <a:lnTo>
                      <a:pt x="826" y="824"/>
                    </a:lnTo>
                    <a:lnTo>
                      <a:pt x="832" y="824"/>
                    </a:lnTo>
                    <a:lnTo>
                      <a:pt x="832" y="824"/>
                    </a:lnTo>
                    <a:close/>
                    <a:moveTo>
                      <a:pt x="773" y="824"/>
                    </a:moveTo>
                    <a:lnTo>
                      <a:pt x="773" y="824"/>
                    </a:lnTo>
                    <a:lnTo>
                      <a:pt x="773" y="824"/>
                    </a:lnTo>
                    <a:lnTo>
                      <a:pt x="780" y="824"/>
                    </a:lnTo>
                    <a:lnTo>
                      <a:pt x="785" y="828"/>
                    </a:lnTo>
                    <a:lnTo>
                      <a:pt x="788" y="833"/>
                    </a:lnTo>
                    <a:lnTo>
                      <a:pt x="788" y="840"/>
                    </a:lnTo>
                    <a:lnTo>
                      <a:pt x="788" y="840"/>
                    </a:lnTo>
                    <a:lnTo>
                      <a:pt x="788" y="847"/>
                    </a:lnTo>
                    <a:lnTo>
                      <a:pt x="785" y="852"/>
                    </a:lnTo>
                    <a:lnTo>
                      <a:pt x="780" y="855"/>
                    </a:lnTo>
                    <a:lnTo>
                      <a:pt x="773" y="857"/>
                    </a:lnTo>
                    <a:lnTo>
                      <a:pt x="773" y="857"/>
                    </a:lnTo>
                    <a:lnTo>
                      <a:pt x="768" y="855"/>
                    </a:lnTo>
                    <a:lnTo>
                      <a:pt x="763" y="852"/>
                    </a:lnTo>
                    <a:lnTo>
                      <a:pt x="759" y="847"/>
                    </a:lnTo>
                    <a:lnTo>
                      <a:pt x="757" y="840"/>
                    </a:lnTo>
                    <a:lnTo>
                      <a:pt x="757" y="840"/>
                    </a:lnTo>
                    <a:lnTo>
                      <a:pt x="759" y="833"/>
                    </a:lnTo>
                    <a:lnTo>
                      <a:pt x="763" y="828"/>
                    </a:lnTo>
                    <a:lnTo>
                      <a:pt x="768" y="824"/>
                    </a:lnTo>
                    <a:lnTo>
                      <a:pt x="773" y="824"/>
                    </a:lnTo>
                    <a:lnTo>
                      <a:pt x="773" y="824"/>
                    </a:lnTo>
                    <a:close/>
                    <a:moveTo>
                      <a:pt x="715" y="824"/>
                    </a:moveTo>
                    <a:lnTo>
                      <a:pt x="715" y="824"/>
                    </a:lnTo>
                    <a:lnTo>
                      <a:pt x="715" y="824"/>
                    </a:lnTo>
                    <a:lnTo>
                      <a:pt x="722" y="824"/>
                    </a:lnTo>
                    <a:lnTo>
                      <a:pt x="725" y="828"/>
                    </a:lnTo>
                    <a:lnTo>
                      <a:pt x="728" y="833"/>
                    </a:lnTo>
                    <a:lnTo>
                      <a:pt x="730" y="840"/>
                    </a:lnTo>
                    <a:lnTo>
                      <a:pt x="730" y="840"/>
                    </a:lnTo>
                    <a:lnTo>
                      <a:pt x="728" y="847"/>
                    </a:lnTo>
                    <a:lnTo>
                      <a:pt x="725" y="852"/>
                    </a:lnTo>
                    <a:lnTo>
                      <a:pt x="722" y="855"/>
                    </a:lnTo>
                    <a:lnTo>
                      <a:pt x="715" y="857"/>
                    </a:lnTo>
                    <a:lnTo>
                      <a:pt x="715" y="857"/>
                    </a:lnTo>
                    <a:lnTo>
                      <a:pt x="710" y="855"/>
                    </a:lnTo>
                    <a:lnTo>
                      <a:pt x="705" y="852"/>
                    </a:lnTo>
                    <a:lnTo>
                      <a:pt x="701" y="847"/>
                    </a:lnTo>
                    <a:lnTo>
                      <a:pt x="700" y="840"/>
                    </a:lnTo>
                    <a:lnTo>
                      <a:pt x="700" y="840"/>
                    </a:lnTo>
                    <a:lnTo>
                      <a:pt x="701" y="833"/>
                    </a:lnTo>
                    <a:lnTo>
                      <a:pt x="705" y="828"/>
                    </a:lnTo>
                    <a:lnTo>
                      <a:pt x="710" y="824"/>
                    </a:lnTo>
                    <a:lnTo>
                      <a:pt x="715" y="824"/>
                    </a:lnTo>
                    <a:lnTo>
                      <a:pt x="715" y="824"/>
                    </a:lnTo>
                    <a:close/>
                    <a:moveTo>
                      <a:pt x="657" y="824"/>
                    </a:moveTo>
                    <a:lnTo>
                      <a:pt x="657" y="824"/>
                    </a:lnTo>
                    <a:lnTo>
                      <a:pt x="657" y="824"/>
                    </a:lnTo>
                    <a:lnTo>
                      <a:pt x="662" y="824"/>
                    </a:lnTo>
                    <a:lnTo>
                      <a:pt x="667" y="828"/>
                    </a:lnTo>
                    <a:lnTo>
                      <a:pt x="671" y="833"/>
                    </a:lnTo>
                    <a:lnTo>
                      <a:pt x="672" y="840"/>
                    </a:lnTo>
                    <a:lnTo>
                      <a:pt x="672" y="840"/>
                    </a:lnTo>
                    <a:lnTo>
                      <a:pt x="671" y="847"/>
                    </a:lnTo>
                    <a:lnTo>
                      <a:pt x="667" y="852"/>
                    </a:lnTo>
                    <a:lnTo>
                      <a:pt x="662" y="855"/>
                    </a:lnTo>
                    <a:lnTo>
                      <a:pt x="657" y="857"/>
                    </a:lnTo>
                    <a:lnTo>
                      <a:pt x="657" y="857"/>
                    </a:lnTo>
                    <a:lnTo>
                      <a:pt x="650" y="855"/>
                    </a:lnTo>
                    <a:lnTo>
                      <a:pt x="645" y="852"/>
                    </a:lnTo>
                    <a:lnTo>
                      <a:pt x="642" y="847"/>
                    </a:lnTo>
                    <a:lnTo>
                      <a:pt x="642" y="840"/>
                    </a:lnTo>
                    <a:lnTo>
                      <a:pt x="642" y="840"/>
                    </a:lnTo>
                    <a:lnTo>
                      <a:pt x="642" y="833"/>
                    </a:lnTo>
                    <a:lnTo>
                      <a:pt x="645" y="828"/>
                    </a:lnTo>
                    <a:lnTo>
                      <a:pt x="650" y="824"/>
                    </a:lnTo>
                    <a:lnTo>
                      <a:pt x="657" y="824"/>
                    </a:lnTo>
                    <a:lnTo>
                      <a:pt x="657" y="824"/>
                    </a:lnTo>
                    <a:close/>
                    <a:moveTo>
                      <a:pt x="599" y="824"/>
                    </a:moveTo>
                    <a:lnTo>
                      <a:pt x="599" y="824"/>
                    </a:lnTo>
                    <a:lnTo>
                      <a:pt x="599" y="824"/>
                    </a:lnTo>
                    <a:lnTo>
                      <a:pt x="604" y="824"/>
                    </a:lnTo>
                    <a:lnTo>
                      <a:pt x="609" y="828"/>
                    </a:lnTo>
                    <a:lnTo>
                      <a:pt x="613" y="833"/>
                    </a:lnTo>
                    <a:lnTo>
                      <a:pt x="614" y="840"/>
                    </a:lnTo>
                    <a:lnTo>
                      <a:pt x="614" y="840"/>
                    </a:lnTo>
                    <a:lnTo>
                      <a:pt x="613" y="847"/>
                    </a:lnTo>
                    <a:lnTo>
                      <a:pt x="609" y="852"/>
                    </a:lnTo>
                    <a:lnTo>
                      <a:pt x="604" y="855"/>
                    </a:lnTo>
                    <a:lnTo>
                      <a:pt x="599" y="857"/>
                    </a:lnTo>
                    <a:lnTo>
                      <a:pt x="599" y="857"/>
                    </a:lnTo>
                    <a:lnTo>
                      <a:pt x="592" y="855"/>
                    </a:lnTo>
                    <a:lnTo>
                      <a:pt x="587" y="852"/>
                    </a:lnTo>
                    <a:lnTo>
                      <a:pt x="584" y="847"/>
                    </a:lnTo>
                    <a:lnTo>
                      <a:pt x="582" y="840"/>
                    </a:lnTo>
                    <a:lnTo>
                      <a:pt x="582" y="840"/>
                    </a:lnTo>
                    <a:lnTo>
                      <a:pt x="584" y="833"/>
                    </a:lnTo>
                    <a:lnTo>
                      <a:pt x="587" y="828"/>
                    </a:lnTo>
                    <a:lnTo>
                      <a:pt x="592" y="824"/>
                    </a:lnTo>
                    <a:lnTo>
                      <a:pt x="599" y="824"/>
                    </a:lnTo>
                    <a:lnTo>
                      <a:pt x="599" y="824"/>
                    </a:lnTo>
                    <a:close/>
                    <a:moveTo>
                      <a:pt x="1531" y="780"/>
                    </a:moveTo>
                    <a:lnTo>
                      <a:pt x="1531" y="780"/>
                    </a:lnTo>
                    <a:lnTo>
                      <a:pt x="1531" y="780"/>
                    </a:lnTo>
                    <a:lnTo>
                      <a:pt x="1537" y="782"/>
                    </a:lnTo>
                    <a:lnTo>
                      <a:pt x="1543" y="785"/>
                    </a:lnTo>
                    <a:lnTo>
                      <a:pt x="1546" y="790"/>
                    </a:lnTo>
                    <a:lnTo>
                      <a:pt x="1546" y="797"/>
                    </a:lnTo>
                    <a:lnTo>
                      <a:pt x="1546" y="797"/>
                    </a:lnTo>
                    <a:lnTo>
                      <a:pt x="1546" y="802"/>
                    </a:lnTo>
                    <a:lnTo>
                      <a:pt x="1543" y="807"/>
                    </a:lnTo>
                    <a:lnTo>
                      <a:pt x="1537" y="811"/>
                    </a:lnTo>
                    <a:lnTo>
                      <a:pt x="1531" y="812"/>
                    </a:lnTo>
                    <a:lnTo>
                      <a:pt x="1531" y="812"/>
                    </a:lnTo>
                    <a:lnTo>
                      <a:pt x="1525" y="811"/>
                    </a:lnTo>
                    <a:lnTo>
                      <a:pt x="1520" y="807"/>
                    </a:lnTo>
                    <a:lnTo>
                      <a:pt x="1517" y="802"/>
                    </a:lnTo>
                    <a:lnTo>
                      <a:pt x="1515" y="797"/>
                    </a:lnTo>
                    <a:lnTo>
                      <a:pt x="1515" y="797"/>
                    </a:lnTo>
                    <a:lnTo>
                      <a:pt x="1517" y="790"/>
                    </a:lnTo>
                    <a:lnTo>
                      <a:pt x="1520" y="785"/>
                    </a:lnTo>
                    <a:lnTo>
                      <a:pt x="1525" y="782"/>
                    </a:lnTo>
                    <a:lnTo>
                      <a:pt x="1531" y="780"/>
                    </a:lnTo>
                    <a:lnTo>
                      <a:pt x="1531" y="780"/>
                    </a:lnTo>
                    <a:close/>
                    <a:moveTo>
                      <a:pt x="1473" y="780"/>
                    </a:moveTo>
                    <a:lnTo>
                      <a:pt x="1473" y="780"/>
                    </a:lnTo>
                    <a:lnTo>
                      <a:pt x="1473" y="780"/>
                    </a:lnTo>
                    <a:lnTo>
                      <a:pt x="1480" y="782"/>
                    </a:lnTo>
                    <a:lnTo>
                      <a:pt x="1485" y="785"/>
                    </a:lnTo>
                    <a:lnTo>
                      <a:pt x="1486" y="790"/>
                    </a:lnTo>
                    <a:lnTo>
                      <a:pt x="1488" y="797"/>
                    </a:lnTo>
                    <a:lnTo>
                      <a:pt x="1488" y="797"/>
                    </a:lnTo>
                    <a:lnTo>
                      <a:pt x="1486" y="802"/>
                    </a:lnTo>
                    <a:lnTo>
                      <a:pt x="1485" y="807"/>
                    </a:lnTo>
                    <a:lnTo>
                      <a:pt x="1480" y="811"/>
                    </a:lnTo>
                    <a:lnTo>
                      <a:pt x="1473" y="812"/>
                    </a:lnTo>
                    <a:lnTo>
                      <a:pt x="1473" y="812"/>
                    </a:lnTo>
                    <a:lnTo>
                      <a:pt x="1468" y="811"/>
                    </a:lnTo>
                    <a:lnTo>
                      <a:pt x="1462" y="807"/>
                    </a:lnTo>
                    <a:lnTo>
                      <a:pt x="1459" y="802"/>
                    </a:lnTo>
                    <a:lnTo>
                      <a:pt x="1457" y="797"/>
                    </a:lnTo>
                    <a:lnTo>
                      <a:pt x="1457" y="797"/>
                    </a:lnTo>
                    <a:lnTo>
                      <a:pt x="1459" y="790"/>
                    </a:lnTo>
                    <a:lnTo>
                      <a:pt x="1462" y="785"/>
                    </a:lnTo>
                    <a:lnTo>
                      <a:pt x="1468" y="782"/>
                    </a:lnTo>
                    <a:lnTo>
                      <a:pt x="1473" y="780"/>
                    </a:lnTo>
                    <a:lnTo>
                      <a:pt x="1473" y="780"/>
                    </a:lnTo>
                    <a:close/>
                    <a:moveTo>
                      <a:pt x="1415" y="780"/>
                    </a:moveTo>
                    <a:lnTo>
                      <a:pt x="1415" y="780"/>
                    </a:lnTo>
                    <a:lnTo>
                      <a:pt x="1415" y="780"/>
                    </a:lnTo>
                    <a:lnTo>
                      <a:pt x="1420" y="782"/>
                    </a:lnTo>
                    <a:lnTo>
                      <a:pt x="1425" y="785"/>
                    </a:lnTo>
                    <a:lnTo>
                      <a:pt x="1428" y="790"/>
                    </a:lnTo>
                    <a:lnTo>
                      <a:pt x="1430" y="797"/>
                    </a:lnTo>
                    <a:lnTo>
                      <a:pt x="1430" y="797"/>
                    </a:lnTo>
                    <a:lnTo>
                      <a:pt x="1428" y="802"/>
                    </a:lnTo>
                    <a:lnTo>
                      <a:pt x="1425" y="807"/>
                    </a:lnTo>
                    <a:lnTo>
                      <a:pt x="1420" y="811"/>
                    </a:lnTo>
                    <a:lnTo>
                      <a:pt x="1415" y="812"/>
                    </a:lnTo>
                    <a:lnTo>
                      <a:pt x="1415" y="812"/>
                    </a:lnTo>
                    <a:lnTo>
                      <a:pt x="1408" y="811"/>
                    </a:lnTo>
                    <a:lnTo>
                      <a:pt x="1403" y="807"/>
                    </a:lnTo>
                    <a:lnTo>
                      <a:pt x="1399" y="802"/>
                    </a:lnTo>
                    <a:lnTo>
                      <a:pt x="1399" y="797"/>
                    </a:lnTo>
                    <a:lnTo>
                      <a:pt x="1399" y="797"/>
                    </a:lnTo>
                    <a:lnTo>
                      <a:pt x="1399" y="790"/>
                    </a:lnTo>
                    <a:lnTo>
                      <a:pt x="1403" y="785"/>
                    </a:lnTo>
                    <a:lnTo>
                      <a:pt x="1408" y="782"/>
                    </a:lnTo>
                    <a:lnTo>
                      <a:pt x="1415" y="780"/>
                    </a:lnTo>
                    <a:lnTo>
                      <a:pt x="1415" y="780"/>
                    </a:lnTo>
                    <a:close/>
                    <a:moveTo>
                      <a:pt x="1357" y="780"/>
                    </a:moveTo>
                    <a:lnTo>
                      <a:pt x="1357" y="780"/>
                    </a:lnTo>
                    <a:lnTo>
                      <a:pt x="1357" y="780"/>
                    </a:lnTo>
                    <a:lnTo>
                      <a:pt x="1362" y="782"/>
                    </a:lnTo>
                    <a:lnTo>
                      <a:pt x="1367" y="785"/>
                    </a:lnTo>
                    <a:lnTo>
                      <a:pt x="1371" y="790"/>
                    </a:lnTo>
                    <a:lnTo>
                      <a:pt x="1372" y="797"/>
                    </a:lnTo>
                    <a:lnTo>
                      <a:pt x="1372" y="797"/>
                    </a:lnTo>
                    <a:lnTo>
                      <a:pt x="1371" y="802"/>
                    </a:lnTo>
                    <a:lnTo>
                      <a:pt x="1367" y="807"/>
                    </a:lnTo>
                    <a:lnTo>
                      <a:pt x="1362" y="811"/>
                    </a:lnTo>
                    <a:lnTo>
                      <a:pt x="1357" y="812"/>
                    </a:lnTo>
                    <a:lnTo>
                      <a:pt x="1357" y="812"/>
                    </a:lnTo>
                    <a:lnTo>
                      <a:pt x="1350" y="811"/>
                    </a:lnTo>
                    <a:lnTo>
                      <a:pt x="1345" y="807"/>
                    </a:lnTo>
                    <a:lnTo>
                      <a:pt x="1342" y="802"/>
                    </a:lnTo>
                    <a:lnTo>
                      <a:pt x="1342" y="797"/>
                    </a:lnTo>
                    <a:lnTo>
                      <a:pt x="1342" y="797"/>
                    </a:lnTo>
                    <a:lnTo>
                      <a:pt x="1342" y="790"/>
                    </a:lnTo>
                    <a:lnTo>
                      <a:pt x="1345" y="785"/>
                    </a:lnTo>
                    <a:lnTo>
                      <a:pt x="1350" y="782"/>
                    </a:lnTo>
                    <a:lnTo>
                      <a:pt x="1357" y="780"/>
                    </a:lnTo>
                    <a:lnTo>
                      <a:pt x="1357" y="780"/>
                    </a:lnTo>
                    <a:close/>
                    <a:moveTo>
                      <a:pt x="1297" y="780"/>
                    </a:moveTo>
                    <a:lnTo>
                      <a:pt x="1297" y="780"/>
                    </a:lnTo>
                    <a:lnTo>
                      <a:pt x="1297" y="780"/>
                    </a:lnTo>
                    <a:lnTo>
                      <a:pt x="1304" y="782"/>
                    </a:lnTo>
                    <a:lnTo>
                      <a:pt x="1309" y="785"/>
                    </a:lnTo>
                    <a:lnTo>
                      <a:pt x="1313" y="790"/>
                    </a:lnTo>
                    <a:lnTo>
                      <a:pt x="1313" y="797"/>
                    </a:lnTo>
                    <a:lnTo>
                      <a:pt x="1313" y="797"/>
                    </a:lnTo>
                    <a:lnTo>
                      <a:pt x="1313" y="802"/>
                    </a:lnTo>
                    <a:lnTo>
                      <a:pt x="1309" y="807"/>
                    </a:lnTo>
                    <a:lnTo>
                      <a:pt x="1304" y="811"/>
                    </a:lnTo>
                    <a:lnTo>
                      <a:pt x="1297" y="812"/>
                    </a:lnTo>
                    <a:lnTo>
                      <a:pt x="1297" y="812"/>
                    </a:lnTo>
                    <a:lnTo>
                      <a:pt x="1292" y="811"/>
                    </a:lnTo>
                    <a:lnTo>
                      <a:pt x="1287" y="807"/>
                    </a:lnTo>
                    <a:lnTo>
                      <a:pt x="1284" y="802"/>
                    </a:lnTo>
                    <a:lnTo>
                      <a:pt x="1282" y="797"/>
                    </a:lnTo>
                    <a:lnTo>
                      <a:pt x="1282" y="797"/>
                    </a:lnTo>
                    <a:lnTo>
                      <a:pt x="1284" y="790"/>
                    </a:lnTo>
                    <a:lnTo>
                      <a:pt x="1287" y="785"/>
                    </a:lnTo>
                    <a:lnTo>
                      <a:pt x="1292" y="782"/>
                    </a:lnTo>
                    <a:lnTo>
                      <a:pt x="1297" y="780"/>
                    </a:lnTo>
                    <a:lnTo>
                      <a:pt x="1297" y="780"/>
                    </a:lnTo>
                    <a:close/>
                    <a:moveTo>
                      <a:pt x="1239" y="780"/>
                    </a:moveTo>
                    <a:lnTo>
                      <a:pt x="1239" y="780"/>
                    </a:lnTo>
                    <a:lnTo>
                      <a:pt x="1239" y="780"/>
                    </a:lnTo>
                    <a:lnTo>
                      <a:pt x="1246" y="782"/>
                    </a:lnTo>
                    <a:lnTo>
                      <a:pt x="1251" y="785"/>
                    </a:lnTo>
                    <a:lnTo>
                      <a:pt x="1255" y="790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5" y="802"/>
                    </a:lnTo>
                    <a:lnTo>
                      <a:pt x="1251" y="807"/>
                    </a:lnTo>
                    <a:lnTo>
                      <a:pt x="1246" y="811"/>
                    </a:lnTo>
                    <a:lnTo>
                      <a:pt x="1239" y="812"/>
                    </a:lnTo>
                    <a:lnTo>
                      <a:pt x="1239" y="812"/>
                    </a:lnTo>
                    <a:lnTo>
                      <a:pt x="1234" y="811"/>
                    </a:lnTo>
                    <a:lnTo>
                      <a:pt x="1229" y="807"/>
                    </a:lnTo>
                    <a:lnTo>
                      <a:pt x="1226" y="802"/>
                    </a:lnTo>
                    <a:lnTo>
                      <a:pt x="1224" y="797"/>
                    </a:lnTo>
                    <a:lnTo>
                      <a:pt x="1224" y="797"/>
                    </a:lnTo>
                    <a:lnTo>
                      <a:pt x="1226" y="790"/>
                    </a:lnTo>
                    <a:lnTo>
                      <a:pt x="1229" y="785"/>
                    </a:lnTo>
                    <a:lnTo>
                      <a:pt x="1234" y="782"/>
                    </a:lnTo>
                    <a:lnTo>
                      <a:pt x="1239" y="780"/>
                    </a:lnTo>
                    <a:lnTo>
                      <a:pt x="1239" y="780"/>
                    </a:lnTo>
                    <a:close/>
                    <a:moveTo>
                      <a:pt x="1181" y="780"/>
                    </a:moveTo>
                    <a:lnTo>
                      <a:pt x="1181" y="780"/>
                    </a:lnTo>
                    <a:lnTo>
                      <a:pt x="1181" y="780"/>
                    </a:lnTo>
                    <a:lnTo>
                      <a:pt x="1187" y="782"/>
                    </a:lnTo>
                    <a:lnTo>
                      <a:pt x="1192" y="785"/>
                    </a:lnTo>
                    <a:lnTo>
                      <a:pt x="1195" y="790"/>
                    </a:lnTo>
                    <a:lnTo>
                      <a:pt x="1197" y="797"/>
                    </a:lnTo>
                    <a:lnTo>
                      <a:pt x="1197" y="797"/>
                    </a:lnTo>
                    <a:lnTo>
                      <a:pt x="1195" y="802"/>
                    </a:lnTo>
                    <a:lnTo>
                      <a:pt x="1192" y="807"/>
                    </a:lnTo>
                    <a:lnTo>
                      <a:pt x="1187" y="811"/>
                    </a:lnTo>
                    <a:lnTo>
                      <a:pt x="1181" y="812"/>
                    </a:lnTo>
                    <a:lnTo>
                      <a:pt x="1181" y="812"/>
                    </a:lnTo>
                    <a:lnTo>
                      <a:pt x="1175" y="811"/>
                    </a:lnTo>
                    <a:lnTo>
                      <a:pt x="1171" y="807"/>
                    </a:lnTo>
                    <a:lnTo>
                      <a:pt x="1168" y="802"/>
                    </a:lnTo>
                    <a:lnTo>
                      <a:pt x="1166" y="797"/>
                    </a:lnTo>
                    <a:lnTo>
                      <a:pt x="1166" y="797"/>
                    </a:lnTo>
                    <a:lnTo>
                      <a:pt x="1168" y="790"/>
                    </a:lnTo>
                    <a:lnTo>
                      <a:pt x="1171" y="785"/>
                    </a:lnTo>
                    <a:lnTo>
                      <a:pt x="1175" y="782"/>
                    </a:lnTo>
                    <a:lnTo>
                      <a:pt x="1181" y="780"/>
                    </a:lnTo>
                    <a:lnTo>
                      <a:pt x="1181" y="780"/>
                    </a:lnTo>
                    <a:close/>
                    <a:moveTo>
                      <a:pt x="1124" y="780"/>
                    </a:moveTo>
                    <a:lnTo>
                      <a:pt x="1124" y="780"/>
                    </a:lnTo>
                    <a:lnTo>
                      <a:pt x="1124" y="780"/>
                    </a:lnTo>
                    <a:lnTo>
                      <a:pt x="1129" y="782"/>
                    </a:lnTo>
                    <a:lnTo>
                      <a:pt x="1134" y="785"/>
                    </a:lnTo>
                    <a:lnTo>
                      <a:pt x="1137" y="790"/>
                    </a:lnTo>
                    <a:lnTo>
                      <a:pt x="1139" y="797"/>
                    </a:lnTo>
                    <a:lnTo>
                      <a:pt x="1139" y="797"/>
                    </a:lnTo>
                    <a:lnTo>
                      <a:pt x="1137" y="802"/>
                    </a:lnTo>
                    <a:lnTo>
                      <a:pt x="1134" y="807"/>
                    </a:lnTo>
                    <a:lnTo>
                      <a:pt x="1129" y="811"/>
                    </a:lnTo>
                    <a:lnTo>
                      <a:pt x="1124" y="812"/>
                    </a:lnTo>
                    <a:lnTo>
                      <a:pt x="1124" y="812"/>
                    </a:lnTo>
                    <a:lnTo>
                      <a:pt x="1117" y="811"/>
                    </a:lnTo>
                    <a:lnTo>
                      <a:pt x="1112" y="807"/>
                    </a:lnTo>
                    <a:lnTo>
                      <a:pt x="1108" y="802"/>
                    </a:lnTo>
                    <a:lnTo>
                      <a:pt x="1108" y="797"/>
                    </a:lnTo>
                    <a:lnTo>
                      <a:pt x="1108" y="797"/>
                    </a:lnTo>
                    <a:lnTo>
                      <a:pt x="1108" y="790"/>
                    </a:lnTo>
                    <a:lnTo>
                      <a:pt x="1112" y="785"/>
                    </a:lnTo>
                    <a:lnTo>
                      <a:pt x="1117" y="782"/>
                    </a:lnTo>
                    <a:lnTo>
                      <a:pt x="1124" y="780"/>
                    </a:lnTo>
                    <a:lnTo>
                      <a:pt x="1124" y="780"/>
                    </a:lnTo>
                    <a:close/>
                    <a:moveTo>
                      <a:pt x="1064" y="780"/>
                    </a:moveTo>
                    <a:lnTo>
                      <a:pt x="1064" y="780"/>
                    </a:lnTo>
                    <a:lnTo>
                      <a:pt x="1064" y="780"/>
                    </a:lnTo>
                    <a:lnTo>
                      <a:pt x="1071" y="782"/>
                    </a:lnTo>
                    <a:lnTo>
                      <a:pt x="1076" y="785"/>
                    </a:lnTo>
                    <a:lnTo>
                      <a:pt x="1079" y="790"/>
                    </a:lnTo>
                    <a:lnTo>
                      <a:pt x="1081" y="797"/>
                    </a:lnTo>
                    <a:lnTo>
                      <a:pt x="1081" y="797"/>
                    </a:lnTo>
                    <a:lnTo>
                      <a:pt x="1079" y="802"/>
                    </a:lnTo>
                    <a:lnTo>
                      <a:pt x="1076" y="807"/>
                    </a:lnTo>
                    <a:lnTo>
                      <a:pt x="1071" y="811"/>
                    </a:lnTo>
                    <a:lnTo>
                      <a:pt x="1064" y="812"/>
                    </a:lnTo>
                    <a:lnTo>
                      <a:pt x="1064" y="812"/>
                    </a:lnTo>
                    <a:lnTo>
                      <a:pt x="1059" y="811"/>
                    </a:lnTo>
                    <a:lnTo>
                      <a:pt x="1054" y="807"/>
                    </a:lnTo>
                    <a:lnTo>
                      <a:pt x="1050" y="802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0" y="790"/>
                    </a:lnTo>
                    <a:lnTo>
                      <a:pt x="1054" y="785"/>
                    </a:lnTo>
                    <a:lnTo>
                      <a:pt x="1059" y="782"/>
                    </a:lnTo>
                    <a:lnTo>
                      <a:pt x="1064" y="780"/>
                    </a:lnTo>
                    <a:lnTo>
                      <a:pt x="1064" y="780"/>
                    </a:lnTo>
                    <a:close/>
                    <a:moveTo>
                      <a:pt x="1006" y="780"/>
                    </a:moveTo>
                    <a:lnTo>
                      <a:pt x="1006" y="780"/>
                    </a:lnTo>
                    <a:lnTo>
                      <a:pt x="1006" y="780"/>
                    </a:lnTo>
                    <a:lnTo>
                      <a:pt x="1013" y="782"/>
                    </a:lnTo>
                    <a:lnTo>
                      <a:pt x="1018" y="785"/>
                    </a:lnTo>
                    <a:lnTo>
                      <a:pt x="1021" y="790"/>
                    </a:lnTo>
                    <a:lnTo>
                      <a:pt x="1021" y="797"/>
                    </a:lnTo>
                    <a:lnTo>
                      <a:pt x="1021" y="797"/>
                    </a:lnTo>
                    <a:lnTo>
                      <a:pt x="1021" y="802"/>
                    </a:lnTo>
                    <a:lnTo>
                      <a:pt x="1018" y="807"/>
                    </a:lnTo>
                    <a:lnTo>
                      <a:pt x="1013" y="811"/>
                    </a:lnTo>
                    <a:lnTo>
                      <a:pt x="1006" y="812"/>
                    </a:lnTo>
                    <a:lnTo>
                      <a:pt x="1006" y="812"/>
                    </a:lnTo>
                    <a:lnTo>
                      <a:pt x="1001" y="811"/>
                    </a:lnTo>
                    <a:lnTo>
                      <a:pt x="996" y="807"/>
                    </a:lnTo>
                    <a:lnTo>
                      <a:pt x="992" y="802"/>
                    </a:lnTo>
                    <a:lnTo>
                      <a:pt x="991" y="797"/>
                    </a:lnTo>
                    <a:lnTo>
                      <a:pt x="991" y="797"/>
                    </a:lnTo>
                    <a:lnTo>
                      <a:pt x="992" y="790"/>
                    </a:lnTo>
                    <a:lnTo>
                      <a:pt x="996" y="785"/>
                    </a:lnTo>
                    <a:lnTo>
                      <a:pt x="1001" y="782"/>
                    </a:lnTo>
                    <a:lnTo>
                      <a:pt x="1006" y="780"/>
                    </a:lnTo>
                    <a:lnTo>
                      <a:pt x="1006" y="780"/>
                    </a:lnTo>
                    <a:close/>
                    <a:moveTo>
                      <a:pt x="948" y="780"/>
                    </a:moveTo>
                    <a:lnTo>
                      <a:pt x="948" y="780"/>
                    </a:lnTo>
                    <a:lnTo>
                      <a:pt x="948" y="780"/>
                    </a:lnTo>
                    <a:lnTo>
                      <a:pt x="955" y="782"/>
                    </a:lnTo>
                    <a:lnTo>
                      <a:pt x="958" y="785"/>
                    </a:lnTo>
                    <a:lnTo>
                      <a:pt x="962" y="790"/>
                    </a:lnTo>
                    <a:lnTo>
                      <a:pt x="964" y="797"/>
                    </a:lnTo>
                    <a:lnTo>
                      <a:pt x="964" y="797"/>
                    </a:lnTo>
                    <a:lnTo>
                      <a:pt x="962" y="802"/>
                    </a:lnTo>
                    <a:lnTo>
                      <a:pt x="958" y="807"/>
                    </a:lnTo>
                    <a:lnTo>
                      <a:pt x="955" y="811"/>
                    </a:lnTo>
                    <a:lnTo>
                      <a:pt x="948" y="812"/>
                    </a:lnTo>
                    <a:lnTo>
                      <a:pt x="948" y="812"/>
                    </a:lnTo>
                    <a:lnTo>
                      <a:pt x="941" y="811"/>
                    </a:lnTo>
                    <a:lnTo>
                      <a:pt x="938" y="807"/>
                    </a:lnTo>
                    <a:lnTo>
                      <a:pt x="935" y="802"/>
                    </a:lnTo>
                    <a:lnTo>
                      <a:pt x="933" y="797"/>
                    </a:lnTo>
                    <a:lnTo>
                      <a:pt x="933" y="797"/>
                    </a:lnTo>
                    <a:lnTo>
                      <a:pt x="935" y="790"/>
                    </a:lnTo>
                    <a:lnTo>
                      <a:pt x="938" y="785"/>
                    </a:lnTo>
                    <a:lnTo>
                      <a:pt x="941" y="782"/>
                    </a:lnTo>
                    <a:lnTo>
                      <a:pt x="948" y="780"/>
                    </a:lnTo>
                    <a:lnTo>
                      <a:pt x="948" y="780"/>
                    </a:lnTo>
                    <a:close/>
                    <a:moveTo>
                      <a:pt x="890" y="780"/>
                    </a:moveTo>
                    <a:lnTo>
                      <a:pt x="890" y="780"/>
                    </a:lnTo>
                    <a:lnTo>
                      <a:pt x="890" y="780"/>
                    </a:lnTo>
                    <a:lnTo>
                      <a:pt x="895" y="782"/>
                    </a:lnTo>
                    <a:lnTo>
                      <a:pt x="900" y="785"/>
                    </a:lnTo>
                    <a:lnTo>
                      <a:pt x="904" y="790"/>
                    </a:lnTo>
                    <a:lnTo>
                      <a:pt x="906" y="797"/>
                    </a:lnTo>
                    <a:lnTo>
                      <a:pt x="906" y="797"/>
                    </a:lnTo>
                    <a:lnTo>
                      <a:pt x="904" y="802"/>
                    </a:lnTo>
                    <a:lnTo>
                      <a:pt x="900" y="807"/>
                    </a:lnTo>
                    <a:lnTo>
                      <a:pt x="895" y="811"/>
                    </a:lnTo>
                    <a:lnTo>
                      <a:pt x="890" y="812"/>
                    </a:lnTo>
                    <a:lnTo>
                      <a:pt x="890" y="812"/>
                    </a:lnTo>
                    <a:lnTo>
                      <a:pt x="883" y="811"/>
                    </a:lnTo>
                    <a:lnTo>
                      <a:pt x="878" y="807"/>
                    </a:lnTo>
                    <a:lnTo>
                      <a:pt x="875" y="802"/>
                    </a:lnTo>
                    <a:lnTo>
                      <a:pt x="875" y="797"/>
                    </a:lnTo>
                    <a:lnTo>
                      <a:pt x="875" y="797"/>
                    </a:lnTo>
                    <a:lnTo>
                      <a:pt x="875" y="790"/>
                    </a:lnTo>
                    <a:lnTo>
                      <a:pt x="878" y="785"/>
                    </a:lnTo>
                    <a:lnTo>
                      <a:pt x="883" y="782"/>
                    </a:lnTo>
                    <a:lnTo>
                      <a:pt x="890" y="780"/>
                    </a:lnTo>
                    <a:lnTo>
                      <a:pt x="890" y="780"/>
                    </a:lnTo>
                    <a:close/>
                    <a:moveTo>
                      <a:pt x="832" y="780"/>
                    </a:moveTo>
                    <a:lnTo>
                      <a:pt x="832" y="780"/>
                    </a:lnTo>
                    <a:lnTo>
                      <a:pt x="832" y="780"/>
                    </a:lnTo>
                    <a:lnTo>
                      <a:pt x="837" y="782"/>
                    </a:lnTo>
                    <a:lnTo>
                      <a:pt x="843" y="785"/>
                    </a:lnTo>
                    <a:lnTo>
                      <a:pt x="846" y="790"/>
                    </a:lnTo>
                    <a:lnTo>
                      <a:pt x="848" y="797"/>
                    </a:lnTo>
                    <a:lnTo>
                      <a:pt x="848" y="797"/>
                    </a:lnTo>
                    <a:lnTo>
                      <a:pt x="846" y="802"/>
                    </a:lnTo>
                    <a:lnTo>
                      <a:pt x="843" y="807"/>
                    </a:lnTo>
                    <a:lnTo>
                      <a:pt x="837" y="811"/>
                    </a:lnTo>
                    <a:lnTo>
                      <a:pt x="832" y="812"/>
                    </a:lnTo>
                    <a:lnTo>
                      <a:pt x="832" y="812"/>
                    </a:lnTo>
                    <a:lnTo>
                      <a:pt x="826" y="811"/>
                    </a:lnTo>
                    <a:lnTo>
                      <a:pt x="820" y="807"/>
                    </a:lnTo>
                    <a:lnTo>
                      <a:pt x="817" y="802"/>
                    </a:lnTo>
                    <a:lnTo>
                      <a:pt x="815" y="797"/>
                    </a:lnTo>
                    <a:lnTo>
                      <a:pt x="815" y="797"/>
                    </a:lnTo>
                    <a:lnTo>
                      <a:pt x="817" y="790"/>
                    </a:lnTo>
                    <a:lnTo>
                      <a:pt x="820" y="785"/>
                    </a:lnTo>
                    <a:lnTo>
                      <a:pt x="826" y="782"/>
                    </a:lnTo>
                    <a:lnTo>
                      <a:pt x="832" y="780"/>
                    </a:lnTo>
                    <a:lnTo>
                      <a:pt x="832" y="780"/>
                    </a:lnTo>
                    <a:close/>
                    <a:moveTo>
                      <a:pt x="773" y="780"/>
                    </a:moveTo>
                    <a:lnTo>
                      <a:pt x="773" y="780"/>
                    </a:lnTo>
                    <a:lnTo>
                      <a:pt x="773" y="780"/>
                    </a:lnTo>
                    <a:lnTo>
                      <a:pt x="780" y="782"/>
                    </a:lnTo>
                    <a:lnTo>
                      <a:pt x="785" y="785"/>
                    </a:lnTo>
                    <a:lnTo>
                      <a:pt x="788" y="790"/>
                    </a:lnTo>
                    <a:lnTo>
                      <a:pt x="788" y="797"/>
                    </a:lnTo>
                    <a:lnTo>
                      <a:pt x="788" y="797"/>
                    </a:lnTo>
                    <a:lnTo>
                      <a:pt x="788" y="802"/>
                    </a:lnTo>
                    <a:lnTo>
                      <a:pt x="785" y="807"/>
                    </a:lnTo>
                    <a:lnTo>
                      <a:pt x="780" y="811"/>
                    </a:lnTo>
                    <a:lnTo>
                      <a:pt x="773" y="812"/>
                    </a:lnTo>
                    <a:lnTo>
                      <a:pt x="773" y="812"/>
                    </a:lnTo>
                    <a:lnTo>
                      <a:pt x="768" y="811"/>
                    </a:lnTo>
                    <a:lnTo>
                      <a:pt x="763" y="807"/>
                    </a:lnTo>
                    <a:lnTo>
                      <a:pt x="759" y="802"/>
                    </a:lnTo>
                    <a:lnTo>
                      <a:pt x="757" y="797"/>
                    </a:lnTo>
                    <a:lnTo>
                      <a:pt x="757" y="797"/>
                    </a:lnTo>
                    <a:lnTo>
                      <a:pt x="759" y="790"/>
                    </a:lnTo>
                    <a:lnTo>
                      <a:pt x="763" y="785"/>
                    </a:lnTo>
                    <a:lnTo>
                      <a:pt x="768" y="782"/>
                    </a:lnTo>
                    <a:lnTo>
                      <a:pt x="773" y="780"/>
                    </a:lnTo>
                    <a:lnTo>
                      <a:pt x="773" y="780"/>
                    </a:lnTo>
                    <a:close/>
                    <a:moveTo>
                      <a:pt x="715" y="780"/>
                    </a:moveTo>
                    <a:lnTo>
                      <a:pt x="715" y="780"/>
                    </a:lnTo>
                    <a:lnTo>
                      <a:pt x="715" y="780"/>
                    </a:lnTo>
                    <a:lnTo>
                      <a:pt x="722" y="782"/>
                    </a:lnTo>
                    <a:lnTo>
                      <a:pt x="725" y="785"/>
                    </a:lnTo>
                    <a:lnTo>
                      <a:pt x="728" y="790"/>
                    </a:lnTo>
                    <a:lnTo>
                      <a:pt x="730" y="797"/>
                    </a:lnTo>
                    <a:lnTo>
                      <a:pt x="730" y="797"/>
                    </a:lnTo>
                    <a:lnTo>
                      <a:pt x="728" y="802"/>
                    </a:lnTo>
                    <a:lnTo>
                      <a:pt x="725" y="807"/>
                    </a:lnTo>
                    <a:lnTo>
                      <a:pt x="722" y="811"/>
                    </a:lnTo>
                    <a:lnTo>
                      <a:pt x="715" y="812"/>
                    </a:lnTo>
                    <a:lnTo>
                      <a:pt x="715" y="812"/>
                    </a:lnTo>
                    <a:lnTo>
                      <a:pt x="710" y="811"/>
                    </a:lnTo>
                    <a:lnTo>
                      <a:pt x="705" y="807"/>
                    </a:lnTo>
                    <a:lnTo>
                      <a:pt x="701" y="802"/>
                    </a:lnTo>
                    <a:lnTo>
                      <a:pt x="700" y="797"/>
                    </a:lnTo>
                    <a:lnTo>
                      <a:pt x="700" y="797"/>
                    </a:lnTo>
                    <a:lnTo>
                      <a:pt x="701" y="790"/>
                    </a:lnTo>
                    <a:lnTo>
                      <a:pt x="705" y="785"/>
                    </a:lnTo>
                    <a:lnTo>
                      <a:pt x="710" y="782"/>
                    </a:lnTo>
                    <a:lnTo>
                      <a:pt x="715" y="780"/>
                    </a:lnTo>
                    <a:lnTo>
                      <a:pt x="715" y="780"/>
                    </a:lnTo>
                    <a:close/>
                    <a:moveTo>
                      <a:pt x="657" y="780"/>
                    </a:moveTo>
                    <a:lnTo>
                      <a:pt x="657" y="780"/>
                    </a:lnTo>
                    <a:lnTo>
                      <a:pt x="657" y="780"/>
                    </a:lnTo>
                    <a:lnTo>
                      <a:pt x="662" y="782"/>
                    </a:lnTo>
                    <a:lnTo>
                      <a:pt x="667" y="785"/>
                    </a:lnTo>
                    <a:lnTo>
                      <a:pt x="671" y="790"/>
                    </a:lnTo>
                    <a:lnTo>
                      <a:pt x="672" y="797"/>
                    </a:lnTo>
                    <a:lnTo>
                      <a:pt x="672" y="797"/>
                    </a:lnTo>
                    <a:lnTo>
                      <a:pt x="671" y="802"/>
                    </a:lnTo>
                    <a:lnTo>
                      <a:pt x="667" y="807"/>
                    </a:lnTo>
                    <a:lnTo>
                      <a:pt x="662" y="811"/>
                    </a:lnTo>
                    <a:lnTo>
                      <a:pt x="657" y="812"/>
                    </a:lnTo>
                    <a:lnTo>
                      <a:pt x="657" y="812"/>
                    </a:lnTo>
                    <a:lnTo>
                      <a:pt x="650" y="811"/>
                    </a:lnTo>
                    <a:lnTo>
                      <a:pt x="645" y="807"/>
                    </a:lnTo>
                    <a:lnTo>
                      <a:pt x="642" y="802"/>
                    </a:lnTo>
                    <a:lnTo>
                      <a:pt x="642" y="797"/>
                    </a:lnTo>
                    <a:lnTo>
                      <a:pt x="642" y="797"/>
                    </a:lnTo>
                    <a:lnTo>
                      <a:pt x="642" y="790"/>
                    </a:lnTo>
                    <a:lnTo>
                      <a:pt x="645" y="785"/>
                    </a:lnTo>
                    <a:lnTo>
                      <a:pt x="650" y="782"/>
                    </a:lnTo>
                    <a:lnTo>
                      <a:pt x="657" y="780"/>
                    </a:lnTo>
                    <a:lnTo>
                      <a:pt x="657" y="780"/>
                    </a:lnTo>
                    <a:close/>
                    <a:moveTo>
                      <a:pt x="599" y="780"/>
                    </a:moveTo>
                    <a:lnTo>
                      <a:pt x="599" y="780"/>
                    </a:lnTo>
                    <a:lnTo>
                      <a:pt x="599" y="780"/>
                    </a:lnTo>
                    <a:lnTo>
                      <a:pt x="604" y="782"/>
                    </a:lnTo>
                    <a:lnTo>
                      <a:pt x="609" y="785"/>
                    </a:lnTo>
                    <a:lnTo>
                      <a:pt x="613" y="790"/>
                    </a:lnTo>
                    <a:lnTo>
                      <a:pt x="614" y="797"/>
                    </a:lnTo>
                    <a:lnTo>
                      <a:pt x="614" y="797"/>
                    </a:lnTo>
                    <a:lnTo>
                      <a:pt x="613" y="802"/>
                    </a:lnTo>
                    <a:lnTo>
                      <a:pt x="609" y="807"/>
                    </a:lnTo>
                    <a:lnTo>
                      <a:pt x="604" y="811"/>
                    </a:lnTo>
                    <a:lnTo>
                      <a:pt x="599" y="812"/>
                    </a:lnTo>
                    <a:lnTo>
                      <a:pt x="599" y="812"/>
                    </a:lnTo>
                    <a:lnTo>
                      <a:pt x="592" y="811"/>
                    </a:lnTo>
                    <a:lnTo>
                      <a:pt x="587" y="807"/>
                    </a:lnTo>
                    <a:lnTo>
                      <a:pt x="584" y="802"/>
                    </a:lnTo>
                    <a:lnTo>
                      <a:pt x="582" y="797"/>
                    </a:lnTo>
                    <a:lnTo>
                      <a:pt x="582" y="797"/>
                    </a:lnTo>
                    <a:lnTo>
                      <a:pt x="584" y="790"/>
                    </a:lnTo>
                    <a:lnTo>
                      <a:pt x="587" y="785"/>
                    </a:lnTo>
                    <a:lnTo>
                      <a:pt x="592" y="782"/>
                    </a:lnTo>
                    <a:lnTo>
                      <a:pt x="599" y="780"/>
                    </a:lnTo>
                    <a:lnTo>
                      <a:pt x="599" y="780"/>
                    </a:lnTo>
                    <a:close/>
                    <a:moveTo>
                      <a:pt x="1590" y="738"/>
                    </a:moveTo>
                    <a:lnTo>
                      <a:pt x="1590" y="738"/>
                    </a:lnTo>
                    <a:lnTo>
                      <a:pt x="1590" y="738"/>
                    </a:lnTo>
                    <a:lnTo>
                      <a:pt x="1595" y="738"/>
                    </a:lnTo>
                    <a:lnTo>
                      <a:pt x="1600" y="741"/>
                    </a:lnTo>
                    <a:lnTo>
                      <a:pt x="1604" y="746"/>
                    </a:lnTo>
                    <a:lnTo>
                      <a:pt x="1606" y="753"/>
                    </a:lnTo>
                    <a:lnTo>
                      <a:pt x="1606" y="753"/>
                    </a:lnTo>
                    <a:lnTo>
                      <a:pt x="1604" y="760"/>
                    </a:lnTo>
                    <a:lnTo>
                      <a:pt x="1600" y="765"/>
                    </a:lnTo>
                    <a:lnTo>
                      <a:pt x="1595" y="768"/>
                    </a:lnTo>
                    <a:lnTo>
                      <a:pt x="1590" y="770"/>
                    </a:lnTo>
                    <a:lnTo>
                      <a:pt x="1590" y="770"/>
                    </a:lnTo>
                    <a:lnTo>
                      <a:pt x="1583" y="768"/>
                    </a:lnTo>
                    <a:lnTo>
                      <a:pt x="1578" y="765"/>
                    </a:lnTo>
                    <a:lnTo>
                      <a:pt x="1575" y="760"/>
                    </a:lnTo>
                    <a:lnTo>
                      <a:pt x="1573" y="753"/>
                    </a:lnTo>
                    <a:lnTo>
                      <a:pt x="1573" y="753"/>
                    </a:lnTo>
                    <a:lnTo>
                      <a:pt x="1575" y="746"/>
                    </a:lnTo>
                    <a:lnTo>
                      <a:pt x="1578" y="741"/>
                    </a:lnTo>
                    <a:lnTo>
                      <a:pt x="1583" y="738"/>
                    </a:lnTo>
                    <a:lnTo>
                      <a:pt x="1590" y="738"/>
                    </a:lnTo>
                    <a:lnTo>
                      <a:pt x="1590" y="738"/>
                    </a:lnTo>
                    <a:close/>
                    <a:moveTo>
                      <a:pt x="1531" y="738"/>
                    </a:moveTo>
                    <a:lnTo>
                      <a:pt x="1531" y="738"/>
                    </a:lnTo>
                    <a:lnTo>
                      <a:pt x="1531" y="738"/>
                    </a:lnTo>
                    <a:lnTo>
                      <a:pt x="1537" y="738"/>
                    </a:lnTo>
                    <a:lnTo>
                      <a:pt x="1543" y="741"/>
                    </a:lnTo>
                    <a:lnTo>
                      <a:pt x="1546" y="746"/>
                    </a:lnTo>
                    <a:lnTo>
                      <a:pt x="1546" y="753"/>
                    </a:lnTo>
                    <a:lnTo>
                      <a:pt x="1546" y="753"/>
                    </a:lnTo>
                    <a:lnTo>
                      <a:pt x="1546" y="760"/>
                    </a:lnTo>
                    <a:lnTo>
                      <a:pt x="1543" y="765"/>
                    </a:lnTo>
                    <a:lnTo>
                      <a:pt x="1537" y="768"/>
                    </a:lnTo>
                    <a:lnTo>
                      <a:pt x="1531" y="770"/>
                    </a:lnTo>
                    <a:lnTo>
                      <a:pt x="1531" y="770"/>
                    </a:lnTo>
                    <a:lnTo>
                      <a:pt x="1525" y="768"/>
                    </a:lnTo>
                    <a:lnTo>
                      <a:pt x="1520" y="765"/>
                    </a:lnTo>
                    <a:lnTo>
                      <a:pt x="1517" y="760"/>
                    </a:lnTo>
                    <a:lnTo>
                      <a:pt x="1515" y="753"/>
                    </a:lnTo>
                    <a:lnTo>
                      <a:pt x="1515" y="753"/>
                    </a:lnTo>
                    <a:lnTo>
                      <a:pt x="1517" y="746"/>
                    </a:lnTo>
                    <a:lnTo>
                      <a:pt x="1520" y="741"/>
                    </a:lnTo>
                    <a:lnTo>
                      <a:pt x="1525" y="738"/>
                    </a:lnTo>
                    <a:lnTo>
                      <a:pt x="1531" y="738"/>
                    </a:lnTo>
                    <a:lnTo>
                      <a:pt x="1531" y="738"/>
                    </a:lnTo>
                    <a:close/>
                    <a:moveTo>
                      <a:pt x="1473" y="738"/>
                    </a:moveTo>
                    <a:lnTo>
                      <a:pt x="1473" y="738"/>
                    </a:lnTo>
                    <a:lnTo>
                      <a:pt x="1473" y="738"/>
                    </a:lnTo>
                    <a:lnTo>
                      <a:pt x="1480" y="738"/>
                    </a:lnTo>
                    <a:lnTo>
                      <a:pt x="1485" y="741"/>
                    </a:lnTo>
                    <a:lnTo>
                      <a:pt x="1486" y="746"/>
                    </a:lnTo>
                    <a:lnTo>
                      <a:pt x="1488" y="753"/>
                    </a:lnTo>
                    <a:lnTo>
                      <a:pt x="1488" y="753"/>
                    </a:lnTo>
                    <a:lnTo>
                      <a:pt x="1486" y="760"/>
                    </a:lnTo>
                    <a:lnTo>
                      <a:pt x="1485" y="765"/>
                    </a:lnTo>
                    <a:lnTo>
                      <a:pt x="1480" y="768"/>
                    </a:lnTo>
                    <a:lnTo>
                      <a:pt x="1473" y="770"/>
                    </a:lnTo>
                    <a:lnTo>
                      <a:pt x="1473" y="770"/>
                    </a:lnTo>
                    <a:lnTo>
                      <a:pt x="1468" y="768"/>
                    </a:lnTo>
                    <a:lnTo>
                      <a:pt x="1462" y="765"/>
                    </a:lnTo>
                    <a:lnTo>
                      <a:pt x="1459" y="760"/>
                    </a:lnTo>
                    <a:lnTo>
                      <a:pt x="1457" y="753"/>
                    </a:lnTo>
                    <a:lnTo>
                      <a:pt x="1457" y="753"/>
                    </a:lnTo>
                    <a:lnTo>
                      <a:pt x="1459" y="746"/>
                    </a:lnTo>
                    <a:lnTo>
                      <a:pt x="1462" y="741"/>
                    </a:lnTo>
                    <a:lnTo>
                      <a:pt x="1468" y="738"/>
                    </a:lnTo>
                    <a:lnTo>
                      <a:pt x="1473" y="738"/>
                    </a:lnTo>
                    <a:lnTo>
                      <a:pt x="1473" y="738"/>
                    </a:lnTo>
                    <a:close/>
                    <a:moveTo>
                      <a:pt x="1415" y="738"/>
                    </a:moveTo>
                    <a:lnTo>
                      <a:pt x="1415" y="738"/>
                    </a:lnTo>
                    <a:lnTo>
                      <a:pt x="1415" y="738"/>
                    </a:lnTo>
                    <a:lnTo>
                      <a:pt x="1420" y="738"/>
                    </a:lnTo>
                    <a:lnTo>
                      <a:pt x="1425" y="741"/>
                    </a:lnTo>
                    <a:lnTo>
                      <a:pt x="1428" y="746"/>
                    </a:lnTo>
                    <a:lnTo>
                      <a:pt x="1430" y="753"/>
                    </a:lnTo>
                    <a:lnTo>
                      <a:pt x="1430" y="753"/>
                    </a:lnTo>
                    <a:lnTo>
                      <a:pt x="1428" y="760"/>
                    </a:lnTo>
                    <a:lnTo>
                      <a:pt x="1425" y="765"/>
                    </a:lnTo>
                    <a:lnTo>
                      <a:pt x="1420" y="768"/>
                    </a:lnTo>
                    <a:lnTo>
                      <a:pt x="1415" y="770"/>
                    </a:lnTo>
                    <a:lnTo>
                      <a:pt x="1415" y="770"/>
                    </a:lnTo>
                    <a:lnTo>
                      <a:pt x="1408" y="768"/>
                    </a:lnTo>
                    <a:lnTo>
                      <a:pt x="1403" y="765"/>
                    </a:lnTo>
                    <a:lnTo>
                      <a:pt x="1399" y="760"/>
                    </a:lnTo>
                    <a:lnTo>
                      <a:pt x="1399" y="753"/>
                    </a:lnTo>
                    <a:lnTo>
                      <a:pt x="1399" y="753"/>
                    </a:lnTo>
                    <a:lnTo>
                      <a:pt x="1399" y="746"/>
                    </a:lnTo>
                    <a:lnTo>
                      <a:pt x="1403" y="741"/>
                    </a:lnTo>
                    <a:lnTo>
                      <a:pt x="1408" y="738"/>
                    </a:lnTo>
                    <a:lnTo>
                      <a:pt x="1415" y="738"/>
                    </a:lnTo>
                    <a:lnTo>
                      <a:pt x="1415" y="738"/>
                    </a:lnTo>
                    <a:close/>
                    <a:moveTo>
                      <a:pt x="1357" y="738"/>
                    </a:moveTo>
                    <a:lnTo>
                      <a:pt x="1357" y="738"/>
                    </a:lnTo>
                    <a:lnTo>
                      <a:pt x="1357" y="738"/>
                    </a:lnTo>
                    <a:lnTo>
                      <a:pt x="1362" y="738"/>
                    </a:lnTo>
                    <a:lnTo>
                      <a:pt x="1367" y="741"/>
                    </a:lnTo>
                    <a:lnTo>
                      <a:pt x="1371" y="746"/>
                    </a:lnTo>
                    <a:lnTo>
                      <a:pt x="1372" y="753"/>
                    </a:lnTo>
                    <a:lnTo>
                      <a:pt x="1372" y="753"/>
                    </a:lnTo>
                    <a:lnTo>
                      <a:pt x="1371" y="760"/>
                    </a:lnTo>
                    <a:lnTo>
                      <a:pt x="1367" y="765"/>
                    </a:lnTo>
                    <a:lnTo>
                      <a:pt x="1362" y="768"/>
                    </a:lnTo>
                    <a:lnTo>
                      <a:pt x="1357" y="770"/>
                    </a:lnTo>
                    <a:lnTo>
                      <a:pt x="1357" y="770"/>
                    </a:lnTo>
                    <a:lnTo>
                      <a:pt x="1350" y="768"/>
                    </a:lnTo>
                    <a:lnTo>
                      <a:pt x="1345" y="765"/>
                    </a:lnTo>
                    <a:lnTo>
                      <a:pt x="1342" y="760"/>
                    </a:lnTo>
                    <a:lnTo>
                      <a:pt x="1342" y="753"/>
                    </a:lnTo>
                    <a:lnTo>
                      <a:pt x="1342" y="753"/>
                    </a:lnTo>
                    <a:lnTo>
                      <a:pt x="1342" y="746"/>
                    </a:lnTo>
                    <a:lnTo>
                      <a:pt x="1345" y="741"/>
                    </a:lnTo>
                    <a:lnTo>
                      <a:pt x="1350" y="738"/>
                    </a:lnTo>
                    <a:lnTo>
                      <a:pt x="1357" y="738"/>
                    </a:lnTo>
                    <a:lnTo>
                      <a:pt x="1357" y="738"/>
                    </a:lnTo>
                    <a:close/>
                    <a:moveTo>
                      <a:pt x="1297" y="738"/>
                    </a:moveTo>
                    <a:lnTo>
                      <a:pt x="1297" y="738"/>
                    </a:lnTo>
                    <a:lnTo>
                      <a:pt x="1297" y="738"/>
                    </a:lnTo>
                    <a:lnTo>
                      <a:pt x="1304" y="738"/>
                    </a:lnTo>
                    <a:lnTo>
                      <a:pt x="1309" y="741"/>
                    </a:lnTo>
                    <a:lnTo>
                      <a:pt x="1313" y="746"/>
                    </a:lnTo>
                    <a:lnTo>
                      <a:pt x="1313" y="753"/>
                    </a:lnTo>
                    <a:lnTo>
                      <a:pt x="1313" y="753"/>
                    </a:lnTo>
                    <a:lnTo>
                      <a:pt x="1313" y="760"/>
                    </a:lnTo>
                    <a:lnTo>
                      <a:pt x="1309" y="765"/>
                    </a:lnTo>
                    <a:lnTo>
                      <a:pt x="1304" y="768"/>
                    </a:lnTo>
                    <a:lnTo>
                      <a:pt x="1297" y="770"/>
                    </a:lnTo>
                    <a:lnTo>
                      <a:pt x="1297" y="770"/>
                    </a:lnTo>
                    <a:lnTo>
                      <a:pt x="1292" y="768"/>
                    </a:lnTo>
                    <a:lnTo>
                      <a:pt x="1287" y="765"/>
                    </a:lnTo>
                    <a:lnTo>
                      <a:pt x="1284" y="760"/>
                    </a:lnTo>
                    <a:lnTo>
                      <a:pt x="1282" y="753"/>
                    </a:lnTo>
                    <a:lnTo>
                      <a:pt x="1282" y="753"/>
                    </a:lnTo>
                    <a:lnTo>
                      <a:pt x="1284" y="746"/>
                    </a:lnTo>
                    <a:lnTo>
                      <a:pt x="1287" y="741"/>
                    </a:lnTo>
                    <a:lnTo>
                      <a:pt x="1292" y="738"/>
                    </a:lnTo>
                    <a:lnTo>
                      <a:pt x="1297" y="738"/>
                    </a:lnTo>
                    <a:lnTo>
                      <a:pt x="1297" y="738"/>
                    </a:lnTo>
                    <a:close/>
                    <a:moveTo>
                      <a:pt x="1239" y="738"/>
                    </a:moveTo>
                    <a:lnTo>
                      <a:pt x="1239" y="738"/>
                    </a:lnTo>
                    <a:lnTo>
                      <a:pt x="1239" y="738"/>
                    </a:lnTo>
                    <a:lnTo>
                      <a:pt x="1246" y="738"/>
                    </a:lnTo>
                    <a:lnTo>
                      <a:pt x="1251" y="741"/>
                    </a:lnTo>
                    <a:lnTo>
                      <a:pt x="1255" y="746"/>
                    </a:lnTo>
                    <a:lnTo>
                      <a:pt x="1255" y="753"/>
                    </a:lnTo>
                    <a:lnTo>
                      <a:pt x="1255" y="753"/>
                    </a:lnTo>
                    <a:lnTo>
                      <a:pt x="1255" y="760"/>
                    </a:lnTo>
                    <a:lnTo>
                      <a:pt x="1251" y="765"/>
                    </a:lnTo>
                    <a:lnTo>
                      <a:pt x="1246" y="768"/>
                    </a:lnTo>
                    <a:lnTo>
                      <a:pt x="1239" y="770"/>
                    </a:lnTo>
                    <a:lnTo>
                      <a:pt x="1239" y="770"/>
                    </a:lnTo>
                    <a:lnTo>
                      <a:pt x="1234" y="768"/>
                    </a:lnTo>
                    <a:lnTo>
                      <a:pt x="1229" y="765"/>
                    </a:lnTo>
                    <a:lnTo>
                      <a:pt x="1226" y="760"/>
                    </a:lnTo>
                    <a:lnTo>
                      <a:pt x="1224" y="753"/>
                    </a:lnTo>
                    <a:lnTo>
                      <a:pt x="1224" y="753"/>
                    </a:lnTo>
                    <a:lnTo>
                      <a:pt x="1226" y="746"/>
                    </a:lnTo>
                    <a:lnTo>
                      <a:pt x="1229" y="741"/>
                    </a:lnTo>
                    <a:lnTo>
                      <a:pt x="1234" y="738"/>
                    </a:lnTo>
                    <a:lnTo>
                      <a:pt x="1239" y="738"/>
                    </a:lnTo>
                    <a:lnTo>
                      <a:pt x="1239" y="738"/>
                    </a:lnTo>
                    <a:close/>
                    <a:moveTo>
                      <a:pt x="1181" y="738"/>
                    </a:moveTo>
                    <a:lnTo>
                      <a:pt x="1181" y="738"/>
                    </a:lnTo>
                    <a:lnTo>
                      <a:pt x="1181" y="738"/>
                    </a:lnTo>
                    <a:lnTo>
                      <a:pt x="1187" y="738"/>
                    </a:lnTo>
                    <a:lnTo>
                      <a:pt x="1192" y="741"/>
                    </a:lnTo>
                    <a:lnTo>
                      <a:pt x="1195" y="746"/>
                    </a:lnTo>
                    <a:lnTo>
                      <a:pt x="1197" y="753"/>
                    </a:lnTo>
                    <a:lnTo>
                      <a:pt x="1197" y="753"/>
                    </a:lnTo>
                    <a:lnTo>
                      <a:pt x="1195" y="760"/>
                    </a:lnTo>
                    <a:lnTo>
                      <a:pt x="1192" y="765"/>
                    </a:lnTo>
                    <a:lnTo>
                      <a:pt x="1187" y="768"/>
                    </a:lnTo>
                    <a:lnTo>
                      <a:pt x="1181" y="770"/>
                    </a:lnTo>
                    <a:lnTo>
                      <a:pt x="1181" y="770"/>
                    </a:lnTo>
                    <a:lnTo>
                      <a:pt x="1175" y="768"/>
                    </a:lnTo>
                    <a:lnTo>
                      <a:pt x="1171" y="765"/>
                    </a:lnTo>
                    <a:lnTo>
                      <a:pt x="1168" y="760"/>
                    </a:lnTo>
                    <a:lnTo>
                      <a:pt x="1166" y="753"/>
                    </a:lnTo>
                    <a:lnTo>
                      <a:pt x="1166" y="753"/>
                    </a:lnTo>
                    <a:lnTo>
                      <a:pt x="1168" y="746"/>
                    </a:lnTo>
                    <a:lnTo>
                      <a:pt x="1171" y="741"/>
                    </a:lnTo>
                    <a:lnTo>
                      <a:pt x="1175" y="738"/>
                    </a:lnTo>
                    <a:lnTo>
                      <a:pt x="1181" y="738"/>
                    </a:lnTo>
                    <a:lnTo>
                      <a:pt x="1181" y="738"/>
                    </a:lnTo>
                    <a:close/>
                    <a:moveTo>
                      <a:pt x="1124" y="738"/>
                    </a:moveTo>
                    <a:lnTo>
                      <a:pt x="1124" y="738"/>
                    </a:lnTo>
                    <a:lnTo>
                      <a:pt x="1124" y="738"/>
                    </a:lnTo>
                    <a:lnTo>
                      <a:pt x="1129" y="738"/>
                    </a:lnTo>
                    <a:lnTo>
                      <a:pt x="1134" y="741"/>
                    </a:lnTo>
                    <a:lnTo>
                      <a:pt x="1137" y="746"/>
                    </a:lnTo>
                    <a:lnTo>
                      <a:pt x="1139" y="753"/>
                    </a:lnTo>
                    <a:lnTo>
                      <a:pt x="1139" y="753"/>
                    </a:lnTo>
                    <a:lnTo>
                      <a:pt x="1137" y="760"/>
                    </a:lnTo>
                    <a:lnTo>
                      <a:pt x="1134" y="765"/>
                    </a:lnTo>
                    <a:lnTo>
                      <a:pt x="1129" y="768"/>
                    </a:lnTo>
                    <a:lnTo>
                      <a:pt x="1124" y="770"/>
                    </a:lnTo>
                    <a:lnTo>
                      <a:pt x="1124" y="770"/>
                    </a:lnTo>
                    <a:lnTo>
                      <a:pt x="1117" y="768"/>
                    </a:lnTo>
                    <a:lnTo>
                      <a:pt x="1112" y="765"/>
                    </a:lnTo>
                    <a:lnTo>
                      <a:pt x="1108" y="760"/>
                    </a:lnTo>
                    <a:lnTo>
                      <a:pt x="1108" y="753"/>
                    </a:lnTo>
                    <a:lnTo>
                      <a:pt x="1108" y="753"/>
                    </a:lnTo>
                    <a:lnTo>
                      <a:pt x="1108" y="746"/>
                    </a:lnTo>
                    <a:lnTo>
                      <a:pt x="1112" y="741"/>
                    </a:lnTo>
                    <a:lnTo>
                      <a:pt x="1117" y="738"/>
                    </a:lnTo>
                    <a:lnTo>
                      <a:pt x="1124" y="738"/>
                    </a:lnTo>
                    <a:lnTo>
                      <a:pt x="1124" y="738"/>
                    </a:lnTo>
                    <a:close/>
                    <a:moveTo>
                      <a:pt x="1064" y="738"/>
                    </a:moveTo>
                    <a:lnTo>
                      <a:pt x="1064" y="738"/>
                    </a:lnTo>
                    <a:lnTo>
                      <a:pt x="1064" y="738"/>
                    </a:lnTo>
                    <a:lnTo>
                      <a:pt x="1071" y="738"/>
                    </a:lnTo>
                    <a:lnTo>
                      <a:pt x="1076" y="741"/>
                    </a:lnTo>
                    <a:lnTo>
                      <a:pt x="1079" y="746"/>
                    </a:lnTo>
                    <a:lnTo>
                      <a:pt x="1081" y="753"/>
                    </a:lnTo>
                    <a:lnTo>
                      <a:pt x="1081" y="753"/>
                    </a:lnTo>
                    <a:lnTo>
                      <a:pt x="1079" y="760"/>
                    </a:lnTo>
                    <a:lnTo>
                      <a:pt x="1076" y="765"/>
                    </a:lnTo>
                    <a:lnTo>
                      <a:pt x="1071" y="768"/>
                    </a:lnTo>
                    <a:lnTo>
                      <a:pt x="1064" y="770"/>
                    </a:lnTo>
                    <a:lnTo>
                      <a:pt x="1064" y="770"/>
                    </a:lnTo>
                    <a:lnTo>
                      <a:pt x="1059" y="768"/>
                    </a:lnTo>
                    <a:lnTo>
                      <a:pt x="1054" y="765"/>
                    </a:lnTo>
                    <a:lnTo>
                      <a:pt x="1050" y="760"/>
                    </a:lnTo>
                    <a:lnTo>
                      <a:pt x="1049" y="753"/>
                    </a:lnTo>
                    <a:lnTo>
                      <a:pt x="1049" y="753"/>
                    </a:lnTo>
                    <a:lnTo>
                      <a:pt x="1050" y="746"/>
                    </a:lnTo>
                    <a:lnTo>
                      <a:pt x="1054" y="741"/>
                    </a:lnTo>
                    <a:lnTo>
                      <a:pt x="1059" y="738"/>
                    </a:lnTo>
                    <a:lnTo>
                      <a:pt x="1064" y="738"/>
                    </a:lnTo>
                    <a:lnTo>
                      <a:pt x="1064" y="738"/>
                    </a:lnTo>
                    <a:close/>
                    <a:moveTo>
                      <a:pt x="1006" y="738"/>
                    </a:moveTo>
                    <a:lnTo>
                      <a:pt x="1006" y="738"/>
                    </a:lnTo>
                    <a:lnTo>
                      <a:pt x="1006" y="738"/>
                    </a:lnTo>
                    <a:lnTo>
                      <a:pt x="1013" y="738"/>
                    </a:lnTo>
                    <a:lnTo>
                      <a:pt x="1018" y="741"/>
                    </a:lnTo>
                    <a:lnTo>
                      <a:pt x="1021" y="746"/>
                    </a:lnTo>
                    <a:lnTo>
                      <a:pt x="1021" y="753"/>
                    </a:lnTo>
                    <a:lnTo>
                      <a:pt x="1021" y="753"/>
                    </a:lnTo>
                    <a:lnTo>
                      <a:pt x="1021" y="760"/>
                    </a:lnTo>
                    <a:lnTo>
                      <a:pt x="1018" y="765"/>
                    </a:lnTo>
                    <a:lnTo>
                      <a:pt x="1013" y="768"/>
                    </a:lnTo>
                    <a:lnTo>
                      <a:pt x="1006" y="770"/>
                    </a:lnTo>
                    <a:lnTo>
                      <a:pt x="1006" y="770"/>
                    </a:lnTo>
                    <a:lnTo>
                      <a:pt x="1001" y="768"/>
                    </a:lnTo>
                    <a:lnTo>
                      <a:pt x="996" y="765"/>
                    </a:lnTo>
                    <a:lnTo>
                      <a:pt x="992" y="760"/>
                    </a:lnTo>
                    <a:lnTo>
                      <a:pt x="991" y="753"/>
                    </a:lnTo>
                    <a:lnTo>
                      <a:pt x="991" y="753"/>
                    </a:lnTo>
                    <a:lnTo>
                      <a:pt x="992" y="746"/>
                    </a:lnTo>
                    <a:lnTo>
                      <a:pt x="996" y="741"/>
                    </a:lnTo>
                    <a:lnTo>
                      <a:pt x="1001" y="738"/>
                    </a:lnTo>
                    <a:lnTo>
                      <a:pt x="1006" y="738"/>
                    </a:lnTo>
                    <a:lnTo>
                      <a:pt x="1006" y="738"/>
                    </a:lnTo>
                    <a:close/>
                    <a:moveTo>
                      <a:pt x="948" y="738"/>
                    </a:moveTo>
                    <a:lnTo>
                      <a:pt x="948" y="738"/>
                    </a:lnTo>
                    <a:lnTo>
                      <a:pt x="948" y="738"/>
                    </a:lnTo>
                    <a:lnTo>
                      <a:pt x="955" y="738"/>
                    </a:lnTo>
                    <a:lnTo>
                      <a:pt x="958" y="741"/>
                    </a:lnTo>
                    <a:lnTo>
                      <a:pt x="962" y="746"/>
                    </a:lnTo>
                    <a:lnTo>
                      <a:pt x="964" y="753"/>
                    </a:lnTo>
                    <a:lnTo>
                      <a:pt x="964" y="753"/>
                    </a:lnTo>
                    <a:lnTo>
                      <a:pt x="962" y="760"/>
                    </a:lnTo>
                    <a:lnTo>
                      <a:pt x="958" y="765"/>
                    </a:lnTo>
                    <a:lnTo>
                      <a:pt x="955" y="768"/>
                    </a:lnTo>
                    <a:lnTo>
                      <a:pt x="948" y="770"/>
                    </a:lnTo>
                    <a:lnTo>
                      <a:pt x="948" y="770"/>
                    </a:lnTo>
                    <a:lnTo>
                      <a:pt x="941" y="768"/>
                    </a:lnTo>
                    <a:lnTo>
                      <a:pt x="938" y="765"/>
                    </a:lnTo>
                    <a:lnTo>
                      <a:pt x="935" y="760"/>
                    </a:lnTo>
                    <a:lnTo>
                      <a:pt x="933" y="753"/>
                    </a:lnTo>
                    <a:lnTo>
                      <a:pt x="933" y="753"/>
                    </a:lnTo>
                    <a:lnTo>
                      <a:pt x="935" y="746"/>
                    </a:lnTo>
                    <a:lnTo>
                      <a:pt x="938" y="741"/>
                    </a:lnTo>
                    <a:lnTo>
                      <a:pt x="941" y="738"/>
                    </a:lnTo>
                    <a:lnTo>
                      <a:pt x="948" y="738"/>
                    </a:lnTo>
                    <a:lnTo>
                      <a:pt x="948" y="738"/>
                    </a:lnTo>
                    <a:close/>
                    <a:moveTo>
                      <a:pt x="890" y="738"/>
                    </a:moveTo>
                    <a:lnTo>
                      <a:pt x="890" y="738"/>
                    </a:lnTo>
                    <a:lnTo>
                      <a:pt x="890" y="738"/>
                    </a:lnTo>
                    <a:lnTo>
                      <a:pt x="895" y="738"/>
                    </a:lnTo>
                    <a:lnTo>
                      <a:pt x="900" y="741"/>
                    </a:lnTo>
                    <a:lnTo>
                      <a:pt x="904" y="746"/>
                    </a:lnTo>
                    <a:lnTo>
                      <a:pt x="906" y="753"/>
                    </a:lnTo>
                    <a:lnTo>
                      <a:pt x="906" y="753"/>
                    </a:lnTo>
                    <a:lnTo>
                      <a:pt x="904" y="760"/>
                    </a:lnTo>
                    <a:lnTo>
                      <a:pt x="900" y="765"/>
                    </a:lnTo>
                    <a:lnTo>
                      <a:pt x="895" y="768"/>
                    </a:lnTo>
                    <a:lnTo>
                      <a:pt x="890" y="770"/>
                    </a:lnTo>
                    <a:lnTo>
                      <a:pt x="890" y="770"/>
                    </a:lnTo>
                    <a:lnTo>
                      <a:pt x="883" y="768"/>
                    </a:lnTo>
                    <a:lnTo>
                      <a:pt x="878" y="765"/>
                    </a:lnTo>
                    <a:lnTo>
                      <a:pt x="875" y="760"/>
                    </a:lnTo>
                    <a:lnTo>
                      <a:pt x="875" y="753"/>
                    </a:lnTo>
                    <a:lnTo>
                      <a:pt x="875" y="753"/>
                    </a:lnTo>
                    <a:lnTo>
                      <a:pt x="875" y="746"/>
                    </a:lnTo>
                    <a:lnTo>
                      <a:pt x="878" y="741"/>
                    </a:lnTo>
                    <a:lnTo>
                      <a:pt x="883" y="738"/>
                    </a:lnTo>
                    <a:lnTo>
                      <a:pt x="890" y="738"/>
                    </a:lnTo>
                    <a:lnTo>
                      <a:pt x="890" y="738"/>
                    </a:lnTo>
                    <a:close/>
                    <a:moveTo>
                      <a:pt x="832" y="738"/>
                    </a:moveTo>
                    <a:lnTo>
                      <a:pt x="832" y="738"/>
                    </a:lnTo>
                    <a:lnTo>
                      <a:pt x="832" y="738"/>
                    </a:lnTo>
                    <a:lnTo>
                      <a:pt x="837" y="738"/>
                    </a:lnTo>
                    <a:lnTo>
                      <a:pt x="843" y="741"/>
                    </a:lnTo>
                    <a:lnTo>
                      <a:pt x="846" y="746"/>
                    </a:lnTo>
                    <a:lnTo>
                      <a:pt x="848" y="753"/>
                    </a:lnTo>
                    <a:lnTo>
                      <a:pt x="848" y="753"/>
                    </a:lnTo>
                    <a:lnTo>
                      <a:pt x="846" y="760"/>
                    </a:lnTo>
                    <a:lnTo>
                      <a:pt x="843" y="765"/>
                    </a:lnTo>
                    <a:lnTo>
                      <a:pt x="837" y="768"/>
                    </a:lnTo>
                    <a:lnTo>
                      <a:pt x="832" y="770"/>
                    </a:lnTo>
                    <a:lnTo>
                      <a:pt x="832" y="770"/>
                    </a:lnTo>
                    <a:lnTo>
                      <a:pt x="826" y="768"/>
                    </a:lnTo>
                    <a:lnTo>
                      <a:pt x="820" y="765"/>
                    </a:lnTo>
                    <a:lnTo>
                      <a:pt x="817" y="760"/>
                    </a:lnTo>
                    <a:lnTo>
                      <a:pt x="815" y="753"/>
                    </a:lnTo>
                    <a:lnTo>
                      <a:pt x="815" y="753"/>
                    </a:lnTo>
                    <a:lnTo>
                      <a:pt x="817" y="746"/>
                    </a:lnTo>
                    <a:lnTo>
                      <a:pt x="820" y="741"/>
                    </a:lnTo>
                    <a:lnTo>
                      <a:pt x="826" y="738"/>
                    </a:lnTo>
                    <a:lnTo>
                      <a:pt x="832" y="738"/>
                    </a:lnTo>
                    <a:lnTo>
                      <a:pt x="832" y="738"/>
                    </a:lnTo>
                    <a:close/>
                    <a:moveTo>
                      <a:pt x="773" y="738"/>
                    </a:moveTo>
                    <a:lnTo>
                      <a:pt x="773" y="738"/>
                    </a:lnTo>
                    <a:lnTo>
                      <a:pt x="773" y="738"/>
                    </a:lnTo>
                    <a:lnTo>
                      <a:pt x="780" y="738"/>
                    </a:lnTo>
                    <a:lnTo>
                      <a:pt x="785" y="741"/>
                    </a:lnTo>
                    <a:lnTo>
                      <a:pt x="788" y="746"/>
                    </a:lnTo>
                    <a:lnTo>
                      <a:pt x="788" y="753"/>
                    </a:lnTo>
                    <a:lnTo>
                      <a:pt x="788" y="753"/>
                    </a:lnTo>
                    <a:lnTo>
                      <a:pt x="788" y="760"/>
                    </a:lnTo>
                    <a:lnTo>
                      <a:pt x="785" y="765"/>
                    </a:lnTo>
                    <a:lnTo>
                      <a:pt x="780" y="768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8" y="768"/>
                    </a:lnTo>
                    <a:lnTo>
                      <a:pt x="763" y="765"/>
                    </a:lnTo>
                    <a:lnTo>
                      <a:pt x="759" y="760"/>
                    </a:lnTo>
                    <a:lnTo>
                      <a:pt x="757" y="753"/>
                    </a:lnTo>
                    <a:lnTo>
                      <a:pt x="757" y="753"/>
                    </a:lnTo>
                    <a:lnTo>
                      <a:pt x="759" y="746"/>
                    </a:lnTo>
                    <a:lnTo>
                      <a:pt x="763" y="741"/>
                    </a:lnTo>
                    <a:lnTo>
                      <a:pt x="768" y="738"/>
                    </a:lnTo>
                    <a:lnTo>
                      <a:pt x="773" y="738"/>
                    </a:lnTo>
                    <a:lnTo>
                      <a:pt x="773" y="738"/>
                    </a:lnTo>
                    <a:close/>
                    <a:moveTo>
                      <a:pt x="715" y="738"/>
                    </a:moveTo>
                    <a:lnTo>
                      <a:pt x="715" y="738"/>
                    </a:lnTo>
                    <a:lnTo>
                      <a:pt x="715" y="738"/>
                    </a:lnTo>
                    <a:lnTo>
                      <a:pt x="722" y="738"/>
                    </a:lnTo>
                    <a:lnTo>
                      <a:pt x="725" y="741"/>
                    </a:lnTo>
                    <a:lnTo>
                      <a:pt x="728" y="746"/>
                    </a:lnTo>
                    <a:lnTo>
                      <a:pt x="730" y="753"/>
                    </a:lnTo>
                    <a:lnTo>
                      <a:pt x="730" y="753"/>
                    </a:lnTo>
                    <a:lnTo>
                      <a:pt x="728" y="760"/>
                    </a:lnTo>
                    <a:lnTo>
                      <a:pt x="725" y="765"/>
                    </a:lnTo>
                    <a:lnTo>
                      <a:pt x="722" y="768"/>
                    </a:lnTo>
                    <a:lnTo>
                      <a:pt x="715" y="770"/>
                    </a:lnTo>
                    <a:lnTo>
                      <a:pt x="715" y="770"/>
                    </a:lnTo>
                    <a:lnTo>
                      <a:pt x="710" y="768"/>
                    </a:lnTo>
                    <a:lnTo>
                      <a:pt x="705" y="765"/>
                    </a:lnTo>
                    <a:lnTo>
                      <a:pt x="701" y="760"/>
                    </a:lnTo>
                    <a:lnTo>
                      <a:pt x="700" y="753"/>
                    </a:lnTo>
                    <a:lnTo>
                      <a:pt x="700" y="753"/>
                    </a:lnTo>
                    <a:lnTo>
                      <a:pt x="701" y="746"/>
                    </a:lnTo>
                    <a:lnTo>
                      <a:pt x="705" y="741"/>
                    </a:lnTo>
                    <a:lnTo>
                      <a:pt x="710" y="738"/>
                    </a:lnTo>
                    <a:lnTo>
                      <a:pt x="715" y="738"/>
                    </a:lnTo>
                    <a:lnTo>
                      <a:pt x="715" y="738"/>
                    </a:lnTo>
                    <a:close/>
                    <a:moveTo>
                      <a:pt x="657" y="738"/>
                    </a:moveTo>
                    <a:lnTo>
                      <a:pt x="657" y="738"/>
                    </a:lnTo>
                    <a:lnTo>
                      <a:pt x="657" y="738"/>
                    </a:lnTo>
                    <a:lnTo>
                      <a:pt x="662" y="738"/>
                    </a:lnTo>
                    <a:lnTo>
                      <a:pt x="667" y="741"/>
                    </a:lnTo>
                    <a:lnTo>
                      <a:pt x="671" y="746"/>
                    </a:lnTo>
                    <a:lnTo>
                      <a:pt x="672" y="753"/>
                    </a:lnTo>
                    <a:lnTo>
                      <a:pt x="672" y="753"/>
                    </a:lnTo>
                    <a:lnTo>
                      <a:pt x="671" y="760"/>
                    </a:lnTo>
                    <a:lnTo>
                      <a:pt x="667" y="765"/>
                    </a:lnTo>
                    <a:lnTo>
                      <a:pt x="662" y="768"/>
                    </a:lnTo>
                    <a:lnTo>
                      <a:pt x="657" y="770"/>
                    </a:lnTo>
                    <a:lnTo>
                      <a:pt x="657" y="770"/>
                    </a:lnTo>
                    <a:lnTo>
                      <a:pt x="650" y="768"/>
                    </a:lnTo>
                    <a:lnTo>
                      <a:pt x="645" y="765"/>
                    </a:lnTo>
                    <a:lnTo>
                      <a:pt x="642" y="760"/>
                    </a:lnTo>
                    <a:lnTo>
                      <a:pt x="642" y="753"/>
                    </a:lnTo>
                    <a:lnTo>
                      <a:pt x="642" y="753"/>
                    </a:lnTo>
                    <a:lnTo>
                      <a:pt x="642" y="746"/>
                    </a:lnTo>
                    <a:lnTo>
                      <a:pt x="645" y="741"/>
                    </a:lnTo>
                    <a:lnTo>
                      <a:pt x="650" y="738"/>
                    </a:lnTo>
                    <a:lnTo>
                      <a:pt x="657" y="738"/>
                    </a:lnTo>
                    <a:lnTo>
                      <a:pt x="657" y="738"/>
                    </a:lnTo>
                    <a:close/>
                    <a:moveTo>
                      <a:pt x="599" y="738"/>
                    </a:moveTo>
                    <a:lnTo>
                      <a:pt x="599" y="738"/>
                    </a:lnTo>
                    <a:lnTo>
                      <a:pt x="599" y="738"/>
                    </a:lnTo>
                    <a:lnTo>
                      <a:pt x="604" y="738"/>
                    </a:lnTo>
                    <a:lnTo>
                      <a:pt x="609" y="741"/>
                    </a:lnTo>
                    <a:lnTo>
                      <a:pt x="613" y="746"/>
                    </a:lnTo>
                    <a:lnTo>
                      <a:pt x="614" y="753"/>
                    </a:lnTo>
                    <a:lnTo>
                      <a:pt x="614" y="753"/>
                    </a:lnTo>
                    <a:lnTo>
                      <a:pt x="613" y="760"/>
                    </a:lnTo>
                    <a:lnTo>
                      <a:pt x="609" y="765"/>
                    </a:lnTo>
                    <a:lnTo>
                      <a:pt x="604" y="768"/>
                    </a:lnTo>
                    <a:lnTo>
                      <a:pt x="599" y="770"/>
                    </a:lnTo>
                    <a:lnTo>
                      <a:pt x="599" y="770"/>
                    </a:lnTo>
                    <a:lnTo>
                      <a:pt x="592" y="768"/>
                    </a:lnTo>
                    <a:lnTo>
                      <a:pt x="587" y="765"/>
                    </a:lnTo>
                    <a:lnTo>
                      <a:pt x="584" y="760"/>
                    </a:lnTo>
                    <a:lnTo>
                      <a:pt x="582" y="753"/>
                    </a:lnTo>
                    <a:lnTo>
                      <a:pt x="582" y="753"/>
                    </a:lnTo>
                    <a:lnTo>
                      <a:pt x="584" y="746"/>
                    </a:lnTo>
                    <a:lnTo>
                      <a:pt x="587" y="741"/>
                    </a:lnTo>
                    <a:lnTo>
                      <a:pt x="592" y="738"/>
                    </a:lnTo>
                    <a:lnTo>
                      <a:pt x="599" y="738"/>
                    </a:lnTo>
                    <a:lnTo>
                      <a:pt x="599" y="738"/>
                    </a:lnTo>
                    <a:close/>
                    <a:moveTo>
                      <a:pt x="539" y="738"/>
                    </a:moveTo>
                    <a:lnTo>
                      <a:pt x="539" y="738"/>
                    </a:lnTo>
                    <a:lnTo>
                      <a:pt x="539" y="738"/>
                    </a:lnTo>
                    <a:lnTo>
                      <a:pt x="546" y="738"/>
                    </a:lnTo>
                    <a:lnTo>
                      <a:pt x="551" y="741"/>
                    </a:lnTo>
                    <a:lnTo>
                      <a:pt x="555" y="746"/>
                    </a:lnTo>
                    <a:lnTo>
                      <a:pt x="555" y="753"/>
                    </a:lnTo>
                    <a:lnTo>
                      <a:pt x="555" y="753"/>
                    </a:lnTo>
                    <a:lnTo>
                      <a:pt x="555" y="760"/>
                    </a:lnTo>
                    <a:lnTo>
                      <a:pt x="551" y="765"/>
                    </a:lnTo>
                    <a:lnTo>
                      <a:pt x="546" y="768"/>
                    </a:lnTo>
                    <a:lnTo>
                      <a:pt x="539" y="770"/>
                    </a:lnTo>
                    <a:lnTo>
                      <a:pt x="539" y="770"/>
                    </a:lnTo>
                    <a:lnTo>
                      <a:pt x="534" y="768"/>
                    </a:lnTo>
                    <a:lnTo>
                      <a:pt x="529" y="765"/>
                    </a:lnTo>
                    <a:lnTo>
                      <a:pt x="526" y="760"/>
                    </a:lnTo>
                    <a:lnTo>
                      <a:pt x="524" y="753"/>
                    </a:lnTo>
                    <a:lnTo>
                      <a:pt x="524" y="753"/>
                    </a:lnTo>
                    <a:lnTo>
                      <a:pt x="526" y="746"/>
                    </a:lnTo>
                    <a:lnTo>
                      <a:pt x="529" y="741"/>
                    </a:lnTo>
                    <a:lnTo>
                      <a:pt x="534" y="738"/>
                    </a:lnTo>
                    <a:lnTo>
                      <a:pt x="539" y="738"/>
                    </a:lnTo>
                    <a:lnTo>
                      <a:pt x="539" y="738"/>
                    </a:lnTo>
                    <a:close/>
                    <a:moveTo>
                      <a:pt x="482" y="738"/>
                    </a:moveTo>
                    <a:lnTo>
                      <a:pt x="482" y="738"/>
                    </a:lnTo>
                    <a:lnTo>
                      <a:pt x="482" y="738"/>
                    </a:lnTo>
                    <a:lnTo>
                      <a:pt x="488" y="738"/>
                    </a:lnTo>
                    <a:lnTo>
                      <a:pt x="493" y="741"/>
                    </a:lnTo>
                    <a:lnTo>
                      <a:pt x="495" y="746"/>
                    </a:lnTo>
                    <a:lnTo>
                      <a:pt x="497" y="753"/>
                    </a:lnTo>
                    <a:lnTo>
                      <a:pt x="497" y="753"/>
                    </a:lnTo>
                    <a:lnTo>
                      <a:pt x="495" y="760"/>
                    </a:lnTo>
                    <a:lnTo>
                      <a:pt x="493" y="765"/>
                    </a:lnTo>
                    <a:lnTo>
                      <a:pt x="488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6" y="768"/>
                    </a:lnTo>
                    <a:lnTo>
                      <a:pt x="471" y="765"/>
                    </a:lnTo>
                    <a:lnTo>
                      <a:pt x="468" y="760"/>
                    </a:lnTo>
                    <a:lnTo>
                      <a:pt x="466" y="753"/>
                    </a:lnTo>
                    <a:lnTo>
                      <a:pt x="466" y="753"/>
                    </a:lnTo>
                    <a:lnTo>
                      <a:pt x="468" y="746"/>
                    </a:lnTo>
                    <a:lnTo>
                      <a:pt x="471" y="741"/>
                    </a:lnTo>
                    <a:lnTo>
                      <a:pt x="476" y="738"/>
                    </a:lnTo>
                    <a:lnTo>
                      <a:pt x="482" y="738"/>
                    </a:lnTo>
                    <a:lnTo>
                      <a:pt x="482" y="738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29" y="738"/>
                    </a:lnTo>
                    <a:lnTo>
                      <a:pt x="434" y="741"/>
                    </a:lnTo>
                    <a:lnTo>
                      <a:pt x="437" y="746"/>
                    </a:lnTo>
                    <a:lnTo>
                      <a:pt x="439" y="753"/>
                    </a:lnTo>
                    <a:lnTo>
                      <a:pt x="439" y="753"/>
                    </a:lnTo>
                    <a:lnTo>
                      <a:pt x="437" y="760"/>
                    </a:lnTo>
                    <a:lnTo>
                      <a:pt x="434" y="765"/>
                    </a:lnTo>
                    <a:lnTo>
                      <a:pt x="429" y="768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7" y="768"/>
                    </a:lnTo>
                    <a:lnTo>
                      <a:pt x="412" y="765"/>
                    </a:lnTo>
                    <a:lnTo>
                      <a:pt x="410" y="760"/>
                    </a:lnTo>
                    <a:lnTo>
                      <a:pt x="408" y="753"/>
                    </a:lnTo>
                    <a:lnTo>
                      <a:pt x="408" y="753"/>
                    </a:lnTo>
                    <a:lnTo>
                      <a:pt x="410" y="746"/>
                    </a:lnTo>
                    <a:lnTo>
                      <a:pt x="412" y="741"/>
                    </a:lnTo>
                    <a:lnTo>
                      <a:pt x="417" y="738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6" y="738"/>
                    </a:moveTo>
                    <a:lnTo>
                      <a:pt x="366" y="738"/>
                    </a:lnTo>
                    <a:lnTo>
                      <a:pt x="366" y="738"/>
                    </a:lnTo>
                    <a:lnTo>
                      <a:pt x="371" y="738"/>
                    </a:lnTo>
                    <a:lnTo>
                      <a:pt x="376" y="741"/>
                    </a:lnTo>
                    <a:lnTo>
                      <a:pt x="379" y="746"/>
                    </a:lnTo>
                    <a:lnTo>
                      <a:pt x="381" y="753"/>
                    </a:lnTo>
                    <a:lnTo>
                      <a:pt x="381" y="753"/>
                    </a:lnTo>
                    <a:lnTo>
                      <a:pt x="379" y="760"/>
                    </a:lnTo>
                    <a:lnTo>
                      <a:pt x="376" y="765"/>
                    </a:lnTo>
                    <a:lnTo>
                      <a:pt x="371" y="768"/>
                    </a:lnTo>
                    <a:lnTo>
                      <a:pt x="366" y="770"/>
                    </a:lnTo>
                    <a:lnTo>
                      <a:pt x="366" y="770"/>
                    </a:lnTo>
                    <a:lnTo>
                      <a:pt x="359" y="768"/>
                    </a:lnTo>
                    <a:lnTo>
                      <a:pt x="354" y="765"/>
                    </a:lnTo>
                    <a:lnTo>
                      <a:pt x="350" y="760"/>
                    </a:lnTo>
                    <a:lnTo>
                      <a:pt x="350" y="753"/>
                    </a:lnTo>
                    <a:lnTo>
                      <a:pt x="350" y="753"/>
                    </a:lnTo>
                    <a:lnTo>
                      <a:pt x="350" y="746"/>
                    </a:lnTo>
                    <a:lnTo>
                      <a:pt x="354" y="741"/>
                    </a:lnTo>
                    <a:lnTo>
                      <a:pt x="359" y="738"/>
                    </a:lnTo>
                    <a:lnTo>
                      <a:pt x="366" y="738"/>
                    </a:lnTo>
                    <a:lnTo>
                      <a:pt x="366" y="738"/>
                    </a:lnTo>
                    <a:close/>
                    <a:moveTo>
                      <a:pt x="306" y="738"/>
                    </a:moveTo>
                    <a:lnTo>
                      <a:pt x="306" y="738"/>
                    </a:lnTo>
                    <a:lnTo>
                      <a:pt x="306" y="738"/>
                    </a:lnTo>
                    <a:lnTo>
                      <a:pt x="313" y="738"/>
                    </a:lnTo>
                    <a:lnTo>
                      <a:pt x="318" y="741"/>
                    </a:lnTo>
                    <a:lnTo>
                      <a:pt x="321" y="746"/>
                    </a:lnTo>
                    <a:lnTo>
                      <a:pt x="321" y="753"/>
                    </a:lnTo>
                    <a:lnTo>
                      <a:pt x="321" y="753"/>
                    </a:lnTo>
                    <a:lnTo>
                      <a:pt x="321" y="760"/>
                    </a:lnTo>
                    <a:lnTo>
                      <a:pt x="318" y="765"/>
                    </a:lnTo>
                    <a:lnTo>
                      <a:pt x="313" y="768"/>
                    </a:lnTo>
                    <a:lnTo>
                      <a:pt x="306" y="770"/>
                    </a:lnTo>
                    <a:lnTo>
                      <a:pt x="306" y="770"/>
                    </a:lnTo>
                    <a:lnTo>
                      <a:pt x="301" y="768"/>
                    </a:lnTo>
                    <a:lnTo>
                      <a:pt x="296" y="765"/>
                    </a:lnTo>
                    <a:lnTo>
                      <a:pt x="293" y="760"/>
                    </a:lnTo>
                    <a:lnTo>
                      <a:pt x="291" y="753"/>
                    </a:lnTo>
                    <a:lnTo>
                      <a:pt x="291" y="753"/>
                    </a:lnTo>
                    <a:lnTo>
                      <a:pt x="293" y="746"/>
                    </a:lnTo>
                    <a:lnTo>
                      <a:pt x="296" y="741"/>
                    </a:lnTo>
                    <a:lnTo>
                      <a:pt x="301" y="738"/>
                    </a:lnTo>
                    <a:lnTo>
                      <a:pt x="306" y="738"/>
                    </a:lnTo>
                    <a:lnTo>
                      <a:pt x="306" y="738"/>
                    </a:lnTo>
                    <a:close/>
                    <a:moveTo>
                      <a:pt x="248" y="738"/>
                    </a:moveTo>
                    <a:lnTo>
                      <a:pt x="248" y="738"/>
                    </a:lnTo>
                    <a:lnTo>
                      <a:pt x="248" y="738"/>
                    </a:lnTo>
                    <a:lnTo>
                      <a:pt x="255" y="738"/>
                    </a:lnTo>
                    <a:lnTo>
                      <a:pt x="260" y="741"/>
                    </a:lnTo>
                    <a:lnTo>
                      <a:pt x="264" y="746"/>
                    </a:lnTo>
                    <a:lnTo>
                      <a:pt x="264" y="753"/>
                    </a:lnTo>
                    <a:lnTo>
                      <a:pt x="264" y="753"/>
                    </a:lnTo>
                    <a:lnTo>
                      <a:pt x="264" y="760"/>
                    </a:lnTo>
                    <a:lnTo>
                      <a:pt x="260" y="765"/>
                    </a:lnTo>
                    <a:lnTo>
                      <a:pt x="255" y="768"/>
                    </a:lnTo>
                    <a:lnTo>
                      <a:pt x="248" y="770"/>
                    </a:lnTo>
                    <a:lnTo>
                      <a:pt x="248" y="770"/>
                    </a:lnTo>
                    <a:lnTo>
                      <a:pt x="243" y="768"/>
                    </a:lnTo>
                    <a:lnTo>
                      <a:pt x="238" y="765"/>
                    </a:lnTo>
                    <a:lnTo>
                      <a:pt x="235" y="760"/>
                    </a:lnTo>
                    <a:lnTo>
                      <a:pt x="233" y="753"/>
                    </a:lnTo>
                    <a:lnTo>
                      <a:pt x="233" y="753"/>
                    </a:lnTo>
                    <a:lnTo>
                      <a:pt x="235" y="746"/>
                    </a:lnTo>
                    <a:lnTo>
                      <a:pt x="238" y="741"/>
                    </a:lnTo>
                    <a:lnTo>
                      <a:pt x="243" y="738"/>
                    </a:lnTo>
                    <a:lnTo>
                      <a:pt x="248" y="738"/>
                    </a:lnTo>
                    <a:lnTo>
                      <a:pt x="248" y="738"/>
                    </a:lnTo>
                    <a:close/>
                    <a:moveTo>
                      <a:pt x="1648" y="693"/>
                    </a:moveTo>
                    <a:lnTo>
                      <a:pt x="1648" y="693"/>
                    </a:lnTo>
                    <a:lnTo>
                      <a:pt x="1648" y="693"/>
                    </a:lnTo>
                    <a:lnTo>
                      <a:pt x="1653" y="695"/>
                    </a:lnTo>
                    <a:lnTo>
                      <a:pt x="1658" y="698"/>
                    </a:lnTo>
                    <a:lnTo>
                      <a:pt x="1662" y="703"/>
                    </a:lnTo>
                    <a:lnTo>
                      <a:pt x="1663" y="710"/>
                    </a:lnTo>
                    <a:lnTo>
                      <a:pt x="1663" y="710"/>
                    </a:lnTo>
                    <a:lnTo>
                      <a:pt x="1662" y="715"/>
                    </a:lnTo>
                    <a:lnTo>
                      <a:pt x="1658" y="721"/>
                    </a:lnTo>
                    <a:lnTo>
                      <a:pt x="1653" y="724"/>
                    </a:lnTo>
                    <a:lnTo>
                      <a:pt x="1648" y="726"/>
                    </a:lnTo>
                    <a:lnTo>
                      <a:pt x="1648" y="726"/>
                    </a:lnTo>
                    <a:lnTo>
                      <a:pt x="1641" y="724"/>
                    </a:lnTo>
                    <a:lnTo>
                      <a:pt x="1636" y="721"/>
                    </a:lnTo>
                    <a:lnTo>
                      <a:pt x="1633" y="715"/>
                    </a:lnTo>
                    <a:lnTo>
                      <a:pt x="1633" y="710"/>
                    </a:lnTo>
                    <a:lnTo>
                      <a:pt x="1633" y="710"/>
                    </a:lnTo>
                    <a:lnTo>
                      <a:pt x="1633" y="703"/>
                    </a:lnTo>
                    <a:lnTo>
                      <a:pt x="1636" y="698"/>
                    </a:lnTo>
                    <a:lnTo>
                      <a:pt x="1641" y="695"/>
                    </a:lnTo>
                    <a:lnTo>
                      <a:pt x="1648" y="693"/>
                    </a:lnTo>
                    <a:lnTo>
                      <a:pt x="1648" y="693"/>
                    </a:lnTo>
                    <a:close/>
                    <a:moveTo>
                      <a:pt x="1590" y="693"/>
                    </a:moveTo>
                    <a:lnTo>
                      <a:pt x="1590" y="693"/>
                    </a:lnTo>
                    <a:lnTo>
                      <a:pt x="1590" y="693"/>
                    </a:lnTo>
                    <a:lnTo>
                      <a:pt x="1595" y="695"/>
                    </a:lnTo>
                    <a:lnTo>
                      <a:pt x="1600" y="698"/>
                    </a:lnTo>
                    <a:lnTo>
                      <a:pt x="1604" y="703"/>
                    </a:lnTo>
                    <a:lnTo>
                      <a:pt x="1606" y="710"/>
                    </a:lnTo>
                    <a:lnTo>
                      <a:pt x="1606" y="710"/>
                    </a:lnTo>
                    <a:lnTo>
                      <a:pt x="1604" y="715"/>
                    </a:lnTo>
                    <a:lnTo>
                      <a:pt x="1600" y="721"/>
                    </a:lnTo>
                    <a:lnTo>
                      <a:pt x="1595" y="724"/>
                    </a:lnTo>
                    <a:lnTo>
                      <a:pt x="1590" y="726"/>
                    </a:lnTo>
                    <a:lnTo>
                      <a:pt x="1590" y="726"/>
                    </a:lnTo>
                    <a:lnTo>
                      <a:pt x="1583" y="724"/>
                    </a:lnTo>
                    <a:lnTo>
                      <a:pt x="1578" y="721"/>
                    </a:lnTo>
                    <a:lnTo>
                      <a:pt x="1575" y="715"/>
                    </a:lnTo>
                    <a:lnTo>
                      <a:pt x="1573" y="710"/>
                    </a:lnTo>
                    <a:lnTo>
                      <a:pt x="1573" y="710"/>
                    </a:lnTo>
                    <a:lnTo>
                      <a:pt x="1575" y="703"/>
                    </a:lnTo>
                    <a:lnTo>
                      <a:pt x="1578" y="698"/>
                    </a:lnTo>
                    <a:lnTo>
                      <a:pt x="1583" y="695"/>
                    </a:lnTo>
                    <a:lnTo>
                      <a:pt x="1590" y="693"/>
                    </a:lnTo>
                    <a:lnTo>
                      <a:pt x="1590" y="693"/>
                    </a:lnTo>
                    <a:close/>
                    <a:moveTo>
                      <a:pt x="1531" y="693"/>
                    </a:moveTo>
                    <a:lnTo>
                      <a:pt x="1531" y="693"/>
                    </a:lnTo>
                    <a:lnTo>
                      <a:pt x="1531" y="693"/>
                    </a:lnTo>
                    <a:lnTo>
                      <a:pt x="1537" y="695"/>
                    </a:lnTo>
                    <a:lnTo>
                      <a:pt x="1543" y="698"/>
                    </a:lnTo>
                    <a:lnTo>
                      <a:pt x="1546" y="703"/>
                    </a:lnTo>
                    <a:lnTo>
                      <a:pt x="1546" y="710"/>
                    </a:lnTo>
                    <a:lnTo>
                      <a:pt x="1546" y="710"/>
                    </a:lnTo>
                    <a:lnTo>
                      <a:pt x="1546" y="715"/>
                    </a:lnTo>
                    <a:lnTo>
                      <a:pt x="1543" y="721"/>
                    </a:lnTo>
                    <a:lnTo>
                      <a:pt x="1537" y="724"/>
                    </a:lnTo>
                    <a:lnTo>
                      <a:pt x="1531" y="726"/>
                    </a:lnTo>
                    <a:lnTo>
                      <a:pt x="1531" y="726"/>
                    </a:lnTo>
                    <a:lnTo>
                      <a:pt x="1525" y="724"/>
                    </a:lnTo>
                    <a:lnTo>
                      <a:pt x="1520" y="721"/>
                    </a:lnTo>
                    <a:lnTo>
                      <a:pt x="1517" y="715"/>
                    </a:lnTo>
                    <a:lnTo>
                      <a:pt x="1515" y="710"/>
                    </a:lnTo>
                    <a:lnTo>
                      <a:pt x="1515" y="710"/>
                    </a:lnTo>
                    <a:lnTo>
                      <a:pt x="1517" y="703"/>
                    </a:lnTo>
                    <a:lnTo>
                      <a:pt x="1520" y="698"/>
                    </a:lnTo>
                    <a:lnTo>
                      <a:pt x="1525" y="695"/>
                    </a:lnTo>
                    <a:lnTo>
                      <a:pt x="1531" y="693"/>
                    </a:lnTo>
                    <a:lnTo>
                      <a:pt x="1531" y="693"/>
                    </a:lnTo>
                    <a:close/>
                    <a:moveTo>
                      <a:pt x="1473" y="693"/>
                    </a:moveTo>
                    <a:lnTo>
                      <a:pt x="1473" y="693"/>
                    </a:lnTo>
                    <a:lnTo>
                      <a:pt x="1473" y="693"/>
                    </a:lnTo>
                    <a:lnTo>
                      <a:pt x="1480" y="695"/>
                    </a:lnTo>
                    <a:lnTo>
                      <a:pt x="1485" y="698"/>
                    </a:lnTo>
                    <a:lnTo>
                      <a:pt x="1486" y="703"/>
                    </a:lnTo>
                    <a:lnTo>
                      <a:pt x="1488" y="710"/>
                    </a:lnTo>
                    <a:lnTo>
                      <a:pt x="1488" y="710"/>
                    </a:lnTo>
                    <a:lnTo>
                      <a:pt x="1486" y="715"/>
                    </a:lnTo>
                    <a:lnTo>
                      <a:pt x="1485" y="721"/>
                    </a:lnTo>
                    <a:lnTo>
                      <a:pt x="1480" y="724"/>
                    </a:lnTo>
                    <a:lnTo>
                      <a:pt x="1473" y="726"/>
                    </a:lnTo>
                    <a:lnTo>
                      <a:pt x="1473" y="726"/>
                    </a:lnTo>
                    <a:lnTo>
                      <a:pt x="1468" y="724"/>
                    </a:lnTo>
                    <a:lnTo>
                      <a:pt x="1462" y="721"/>
                    </a:lnTo>
                    <a:lnTo>
                      <a:pt x="1459" y="715"/>
                    </a:lnTo>
                    <a:lnTo>
                      <a:pt x="1457" y="710"/>
                    </a:lnTo>
                    <a:lnTo>
                      <a:pt x="1457" y="710"/>
                    </a:lnTo>
                    <a:lnTo>
                      <a:pt x="1459" y="703"/>
                    </a:lnTo>
                    <a:lnTo>
                      <a:pt x="1462" y="698"/>
                    </a:lnTo>
                    <a:lnTo>
                      <a:pt x="1468" y="695"/>
                    </a:lnTo>
                    <a:lnTo>
                      <a:pt x="1473" y="693"/>
                    </a:lnTo>
                    <a:lnTo>
                      <a:pt x="1473" y="693"/>
                    </a:lnTo>
                    <a:close/>
                    <a:moveTo>
                      <a:pt x="1415" y="693"/>
                    </a:moveTo>
                    <a:lnTo>
                      <a:pt x="1415" y="693"/>
                    </a:lnTo>
                    <a:lnTo>
                      <a:pt x="1415" y="693"/>
                    </a:lnTo>
                    <a:lnTo>
                      <a:pt x="1420" y="695"/>
                    </a:lnTo>
                    <a:lnTo>
                      <a:pt x="1425" y="698"/>
                    </a:lnTo>
                    <a:lnTo>
                      <a:pt x="1428" y="703"/>
                    </a:lnTo>
                    <a:lnTo>
                      <a:pt x="1430" y="710"/>
                    </a:lnTo>
                    <a:lnTo>
                      <a:pt x="1430" y="710"/>
                    </a:lnTo>
                    <a:lnTo>
                      <a:pt x="1428" y="715"/>
                    </a:lnTo>
                    <a:lnTo>
                      <a:pt x="1425" y="721"/>
                    </a:lnTo>
                    <a:lnTo>
                      <a:pt x="1420" y="724"/>
                    </a:lnTo>
                    <a:lnTo>
                      <a:pt x="1415" y="726"/>
                    </a:lnTo>
                    <a:lnTo>
                      <a:pt x="1415" y="726"/>
                    </a:lnTo>
                    <a:lnTo>
                      <a:pt x="1408" y="724"/>
                    </a:lnTo>
                    <a:lnTo>
                      <a:pt x="1403" y="721"/>
                    </a:lnTo>
                    <a:lnTo>
                      <a:pt x="1399" y="715"/>
                    </a:lnTo>
                    <a:lnTo>
                      <a:pt x="1399" y="710"/>
                    </a:lnTo>
                    <a:lnTo>
                      <a:pt x="1399" y="710"/>
                    </a:lnTo>
                    <a:lnTo>
                      <a:pt x="1399" y="703"/>
                    </a:lnTo>
                    <a:lnTo>
                      <a:pt x="1403" y="698"/>
                    </a:lnTo>
                    <a:lnTo>
                      <a:pt x="1408" y="695"/>
                    </a:lnTo>
                    <a:lnTo>
                      <a:pt x="1415" y="693"/>
                    </a:lnTo>
                    <a:lnTo>
                      <a:pt x="1415" y="693"/>
                    </a:lnTo>
                    <a:close/>
                    <a:moveTo>
                      <a:pt x="1357" y="693"/>
                    </a:moveTo>
                    <a:lnTo>
                      <a:pt x="1357" y="693"/>
                    </a:lnTo>
                    <a:lnTo>
                      <a:pt x="1357" y="693"/>
                    </a:lnTo>
                    <a:lnTo>
                      <a:pt x="1362" y="695"/>
                    </a:lnTo>
                    <a:lnTo>
                      <a:pt x="1367" y="698"/>
                    </a:lnTo>
                    <a:lnTo>
                      <a:pt x="1371" y="703"/>
                    </a:lnTo>
                    <a:lnTo>
                      <a:pt x="1372" y="710"/>
                    </a:lnTo>
                    <a:lnTo>
                      <a:pt x="1372" y="710"/>
                    </a:lnTo>
                    <a:lnTo>
                      <a:pt x="1371" y="715"/>
                    </a:lnTo>
                    <a:lnTo>
                      <a:pt x="1367" y="721"/>
                    </a:lnTo>
                    <a:lnTo>
                      <a:pt x="1362" y="724"/>
                    </a:lnTo>
                    <a:lnTo>
                      <a:pt x="1357" y="726"/>
                    </a:lnTo>
                    <a:lnTo>
                      <a:pt x="1357" y="726"/>
                    </a:lnTo>
                    <a:lnTo>
                      <a:pt x="1350" y="724"/>
                    </a:lnTo>
                    <a:lnTo>
                      <a:pt x="1345" y="721"/>
                    </a:lnTo>
                    <a:lnTo>
                      <a:pt x="1342" y="715"/>
                    </a:lnTo>
                    <a:lnTo>
                      <a:pt x="1342" y="710"/>
                    </a:lnTo>
                    <a:lnTo>
                      <a:pt x="1342" y="710"/>
                    </a:lnTo>
                    <a:lnTo>
                      <a:pt x="1342" y="703"/>
                    </a:lnTo>
                    <a:lnTo>
                      <a:pt x="1345" y="698"/>
                    </a:lnTo>
                    <a:lnTo>
                      <a:pt x="1350" y="695"/>
                    </a:lnTo>
                    <a:lnTo>
                      <a:pt x="1357" y="693"/>
                    </a:lnTo>
                    <a:lnTo>
                      <a:pt x="1357" y="693"/>
                    </a:lnTo>
                    <a:close/>
                    <a:moveTo>
                      <a:pt x="1297" y="693"/>
                    </a:moveTo>
                    <a:lnTo>
                      <a:pt x="1297" y="693"/>
                    </a:lnTo>
                    <a:lnTo>
                      <a:pt x="1297" y="693"/>
                    </a:lnTo>
                    <a:lnTo>
                      <a:pt x="1304" y="695"/>
                    </a:lnTo>
                    <a:lnTo>
                      <a:pt x="1309" y="698"/>
                    </a:lnTo>
                    <a:lnTo>
                      <a:pt x="1313" y="703"/>
                    </a:lnTo>
                    <a:lnTo>
                      <a:pt x="1313" y="710"/>
                    </a:lnTo>
                    <a:lnTo>
                      <a:pt x="1313" y="710"/>
                    </a:lnTo>
                    <a:lnTo>
                      <a:pt x="1313" y="715"/>
                    </a:lnTo>
                    <a:lnTo>
                      <a:pt x="1309" y="721"/>
                    </a:lnTo>
                    <a:lnTo>
                      <a:pt x="1304" y="724"/>
                    </a:lnTo>
                    <a:lnTo>
                      <a:pt x="1297" y="726"/>
                    </a:lnTo>
                    <a:lnTo>
                      <a:pt x="1297" y="726"/>
                    </a:lnTo>
                    <a:lnTo>
                      <a:pt x="1292" y="724"/>
                    </a:lnTo>
                    <a:lnTo>
                      <a:pt x="1287" y="721"/>
                    </a:lnTo>
                    <a:lnTo>
                      <a:pt x="1284" y="715"/>
                    </a:lnTo>
                    <a:lnTo>
                      <a:pt x="1282" y="710"/>
                    </a:lnTo>
                    <a:lnTo>
                      <a:pt x="1282" y="710"/>
                    </a:lnTo>
                    <a:lnTo>
                      <a:pt x="1284" y="703"/>
                    </a:lnTo>
                    <a:lnTo>
                      <a:pt x="1287" y="698"/>
                    </a:lnTo>
                    <a:lnTo>
                      <a:pt x="1292" y="695"/>
                    </a:lnTo>
                    <a:lnTo>
                      <a:pt x="1297" y="693"/>
                    </a:lnTo>
                    <a:lnTo>
                      <a:pt x="1297" y="693"/>
                    </a:lnTo>
                    <a:close/>
                    <a:moveTo>
                      <a:pt x="1239" y="693"/>
                    </a:moveTo>
                    <a:lnTo>
                      <a:pt x="1239" y="693"/>
                    </a:lnTo>
                    <a:lnTo>
                      <a:pt x="1239" y="693"/>
                    </a:lnTo>
                    <a:lnTo>
                      <a:pt x="1246" y="695"/>
                    </a:lnTo>
                    <a:lnTo>
                      <a:pt x="1251" y="698"/>
                    </a:lnTo>
                    <a:lnTo>
                      <a:pt x="1255" y="703"/>
                    </a:lnTo>
                    <a:lnTo>
                      <a:pt x="1255" y="710"/>
                    </a:lnTo>
                    <a:lnTo>
                      <a:pt x="1255" y="710"/>
                    </a:lnTo>
                    <a:lnTo>
                      <a:pt x="1255" y="715"/>
                    </a:lnTo>
                    <a:lnTo>
                      <a:pt x="1251" y="721"/>
                    </a:lnTo>
                    <a:lnTo>
                      <a:pt x="1246" y="724"/>
                    </a:lnTo>
                    <a:lnTo>
                      <a:pt x="1239" y="726"/>
                    </a:lnTo>
                    <a:lnTo>
                      <a:pt x="1239" y="726"/>
                    </a:lnTo>
                    <a:lnTo>
                      <a:pt x="1234" y="724"/>
                    </a:lnTo>
                    <a:lnTo>
                      <a:pt x="1229" y="721"/>
                    </a:lnTo>
                    <a:lnTo>
                      <a:pt x="1226" y="715"/>
                    </a:lnTo>
                    <a:lnTo>
                      <a:pt x="1224" y="710"/>
                    </a:lnTo>
                    <a:lnTo>
                      <a:pt x="1224" y="710"/>
                    </a:lnTo>
                    <a:lnTo>
                      <a:pt x="1226" y="703"/>
                    </a:lnTo>
                    <a:lnTo>
                      <a:pt x="1229" y="698"/>
                    </a:lnTo>
                    <a:lnTo>
                      <a:pt x="1234" y="695"/>
                    </a:lnTo>
                    <a:lnTo>
                      <a:pt x="1239" y="693"/>
                    </a:lnTo>
                    <a:lnTo>
                      <a:pt x="1239" y="693"/>
                    </a:lnTo>
                    <a:close/>
                    <a:moveTo>
                      <a:pt x="1181" y="693"/>
                    </a:moveTo>
                    <a:lnTo>
                      <a:pt x="1181" y="693"/>
                    </a:lnTo>
                    <a:lnTo>
                      <a:pt x="1181" y="693"/>
                    </a:lnTo>
                    <a:lnTo>
                      <a:pt x="1187" y="695"/>
                    </a:lnTo>
                    <a:lnTo>
                      <a:pt x="1192" y="698"/>
                    </a:lnTo>
                    <a:lnTo>
                      <a:pt x="1195" y="703"/>
                    </a:lnTo>
                    <a:lnTo>
                      <a:pt x="1197" y="710"/>
                    </a:lnTo>
                    <a:lnTo>
                      <a:pt x="1197" y="710"/>
                    </a:lnTo>
                    <a:lnTo>
                      <a:pt x="1195" y="715"/>
                    </a:lnTo>
                    <a:lnTo>
                      <a:pt x="1192" y="721"/>
                    </a:lnTo>
                    <a:lnTo>
                      <a:pt x="1187" y="724"/>
                    </a:lnTo>
                    <a:lnTo>
                      <a:pt x="1181" y="726"/>
                    </a:lnTo>
                    <a:lnTo>
                      <a:pt x="1181" y="726"/>
                    </a:lnTo>
                    <a:lnTo>
                      <a:pt x="1175" y="724"/>
                    </a:lnTo>
                    <a:lnTo>
                      <a:pt x="1171" y="721"/>
                    </a:lnTo>
                    <a:lnTo>
                      <a:pt x="1168" y="715"/>
                    </a:lnTo>
                    <a:lnTo>
                      <a:pt x="1166" y="710"/>
                    </a:lnTo>
                    <a:lnTo>
                      <a:pt x="1166" y="710"/>
                    </a:lnTo>
                    <a:lnTo>
                      <a:pt x="1168" y="703"/>
                    </a:lnTo>
                    <a:lnTo>
                      <a:pt x="1171" y="698"/>
                    </a:lnTo>
                    <a:lnTo>
                      <a:pt x="1175" y="695"/>
                    </a:lnTo>
                    <a:lnTo>
                      <a:pt x="1181" y="693"/>
                    </a:lnTo>
                    <a:lnTo>
                      <a:pt x="1181" y="693"/>
                    </a:lnTo>
                    <a:close/>
                    <a:moveTo>
                      <a:pt x="1124" y="693"/>
                    </a:moveTo>
                    <a:lnTo>
                      <a:pt x="1124" y="693"/>
                    </a:lnTo>
                    <a:lnTo>
                      <a:pt x="1124" y="693"/>
                    </a:lnTo>
                    <a:lnTo>
                      <a:pt x="1129" y="695"/>
                    </a:lnTo>
                    <a:lnTo>
                      <a:pt x="1134" y="698"/>
                    </a:lnTo>
                    <a:lnTo>
                      <a:pt x="1137" y="703"/>
                    </a:lnTo>
                    <a:lnTo>
                      <a:pt x="1139" y="710"/>
                    </a:lnTo>
                    <a:lnTo>
                      <a:pt x="1139" y="710"/>
                    </a:lnTo>
                    <a:lnTo>
                      <a:pt x="1137" y="715"/>
                    </a:lnTo>
                    <a:lnTo>
                      <a:pt x="1134" y="721"/>
                    </a:lnTo>
                    <a:lnTo>
                      <a:pt x="1129" y="724"/>
                    </a:lnTo>
                    <a:lnTo>
                      <a:pt x="1124" y="726"/>
                    </a:lnTo>
                    <a:lnTo>
                      <a:pt x="1124" y="726"/>
                    </a:lnTo>
                    <a:lnTo>
                      <a:pt x="1117" y="724"/>
                    </a:lnTo>
                    <a:lnTo>
                      <a:pt x="1112" y="721"/>
                    </a:lnTo>
                    <a:lnTo>
                      <a:pt x="1108" y="715"/>
                    </a:lnTo>
                    <a:lnTo>
                      <a:pt x="1108" y="710"/>
                    </a:lnTo>
                    <a:lnTo>
                      <a:pt x="1108" y="710"/>
                    </a:lnTo>
                    <a:lnTo>
                      <a:pt x="1108" y="703"/>
                    </a:lnTo>
                    <a:lnTo>
                      <a:pt x="1112" y="698"/>
                    </a:lnTo>
                    <a:lnTo>
                      <a:pt x="1117" y="695"/>
                    </a:lnTo>
                    <a:lnTo>
                      <a:pt x="1124" y="693"/>
                    </a:lnTo>
                    <a:lnTo>
                      <a:pt x="1124" y="693"/>
                    </a:lnTo>
                    <a:close/>
                    <a:moveTo>
                      <a:pt x="1064" y="693"/>
                    </a:moveTo>
                    <a:lnTo>
                      <a:pt x="1064" y="693"/>
                    </a:lnTo>
                    <a:lnTo>
                      <a:pt x="1064" y="693"/>
                    </a:lnTo>
                    <a:lnTo>
                      <a:pt x="1071" y="695"/>
                    </a:lnTo>
                    <a:lnTo>
                      <a:pt x="1076" y="698"/>
                    </a:lnTo>
                    <a:lnTo>
                      <a:pt x="1079" y="703"/>
                    </a:lnTo>
                    <a:lnTo>
                      <a:pt x="1081" y="710"/>
                    </a:lnTo>
                    <a:lnTo>
                      <a:pt x="1081" y="710"/>
                    </a:lnTo>
                    <a:lnTo>
                      <a:pt x="1079" y="715"/>
                    </a:lnTo>
                    <a:lnTo>
                      <a:pt x="1076" y="721"/>
                    </a:lnTo>
                    <a:lnTo>
                      <a:pt x="1071" y="724"/>
                    </a:lnTo>
                    <a:lnTo>
                      <a:pt x="1064" y="726"/>
                    </a:lnTo>
                    <a:lnTo>
                      <a:pt x="1064" y="726"/>
                    </a:lnTo>
                    <a:lnTo>
                      <a:pt x="1059" y="724"/>
                    </a:lnTo>
                    <a:lnTo>
                      <a:pt x="1054" y="721"/>
                    </a:lnTo>
                    <a:lnTo>
                      <a:pt x="1050" y="715"/>
                    </a:lnTo>
                    <a:lnTo>
                      <a:pt x="1049" y="710"/>
                    </a:lnTo>
                    <a:lnTo>
                      <a:pt x="1049" y="710"/>
                    </a:lnTo>
                    <a:lnTo>
                      <a:pt x="1050" y="703"/>
                    </a:lnTo>
                    <a:lnTo>
                      <a:pt x="1054" y="698"/>
                    </a:lnTo>
                    <a:lnTo>
                      <a:pt x="1059" y="695"/>
                    </a:lnTo>
                    <a:lnTo>
                      <a:pt x="1064" y="693"/>
                    </a:lnTo>
                    <a:lnTo>
                      <a:pt x="1064" y="693"/>
                    </a:lnTo>
                    <a:close/>
                    <a:moveTo>
                      <a:pt x="1006" y="693"/>
                    </a:moveTo>
                    <a:lnTo>
                      <a:pt x="1006" y="693"/>
                    </a:lnTo>
                    <a:lnTo>
                      <a:pt x="1006" y="693"/>
                    </a:lnTo>
                    <a:lnTo>
                      <a:pt x="1013" y="695"/>
                    </a:lnTo>
                    <a:lnTo>
                      <a:pt x="1018" y="698"/>
                    </a:lnTo>
                    <a:lnTo>
                      <a:pt x="1021" y="703"/>
                    </a:lnTo>
                    <a:lnTo>
                      <a:pt x="1021" y="710"/>
                    </a:lnTo>
                    <a:lnTo>
                      <a:pt x="1021" y="710"/>
                    </a:lnTo>
                    <a:lnTo>
                      <a:pt x="1021" y="715"/>
                    </a:lnTo>
                    <a:lnTo>
                      <a:pt x="1018" y="721"/>
                    </a:lnTo>
                    <a:lnTo>
                      <a:pt x="1013" y="724"/>
                    </a:lnTo>
                    <a:lnTo>
                      <a:pt x="1006" y="726"/>
                    </a:lnTo>
                    <a:lnTo>
                      <a:pt x="1006" y="726"/>
                    </a:lnTo>
                    <a:lnTo>
                      <a:pt x="1001" y="724"/>
                    </a:lnTo>
                    <a:lnTo>
                      <a:pt x="996" y="721"/>
                    </a:lnTo>
                    <a:lnTo>
                      <a:pt x="992" y="715"/>
                    </a:lnTo>
                    <a:lnTo>
                      <a:pt x="991" y="710"/>
                    </a:lnTo>
                    <a:lnTo>
                      <a:pt x="991" y="710"/>
                    </a:lnTo>
                    <a:lnTo>
                      <a:pt x="992" y="703"/>
                    </a:lnTo>
                    <a:lnTo>
                      <a:pt x="996" y="698"/>
                    </a:lnTo>
                    <a:lnTo>
                      <a:pt x="1001" y="695"/>
                    </a:lnTo>
                    <a:lnTo>
                      <a:pt x="1006" y="693"/>
                    </a:lnTo>
                    <a:lnTo>
                      <a:pt x="1006" y="693"/>
                    </a:lnTo>
                    <a:close/>
                    <a:moveTo>
                      <a:pt x="948" y="693"/>
                    </a:moveTo>
                    <a:lnTo>
                      <a:pt x="948" y="693"/>
                    </a:lnTo>
                    <a:lnTo>
                      <a:pt x="948" y="693"/>
                    </a:lnTo>
                    <a:lnTo>
                      <a:pt x="955" y="695"/>
                    </a:lnTo>
                    <a:lnTo>
                      <a:pt x="958" y="698"/>
                    </a:lnTo>
                    <a:lnTo>
                      <a:pt x="962" y="703"/>
                    </a:lnTo>
                    <a:lnTo>
                      <a:pt x="964" y="710"/>
                    </a:lnTo>
                    <a:lnTo>
                      <a:pt x="964" y="710"/>
                    </a:lnTo>
                    <a:lnTo>
                      <a:pt x="962" y="715"/>
                    </a:lnTo>
                    <a:lnTo>
                      <a:pt x="958" y="721"/>
                    </a:lnTo>
                    <a:lnTo>
                      <a:pt x="955" y="724"/>
                    </a:lnTo>
                    <a:lnTo>
                      <a:pt x="948" y="726"/>
                    </a:lnTo>
                    <a:lnTo>
                      <a:pt x="948" y="726"/>
                    </a:lnTo>
                    <a:lnTo>
                      <a:pt x="941" y="724"/>
                    </a:lnTo>
                    <a:lnTo>
                      <a:pt x="938" y="721"/>
                    </a:lnTo>
                    <a:lnTo>
                      <a:pt x="935" y="715"/>
                    </a:lnTo>
                    <a:lnTo>
                      <a:pt x="933" y="710"/>
                    </a:lnTo>
                    <a:lnTo>
                      <a:pt x="933" y="710"/>
                    </a:lnTo>
                    <a:lnTo>
                      <a:pt x="935" y="703"/>
                    </a:lnTo>
                    <a:lnTo>
                      <a:pt x="938" y="698"/>
                    </a:lnTo>
                    <a:lnTo>
                      <a:pt x="941" y="695"/>
                    </a:lnTo>
                    <a:lnTo>
                      <a:pt x="948" y="693"/>
                    </a:lnTo>
                    <a:lnTo>
                      <a:pt x="948" y="693"/>
                    </a:lnTo>
                    <a:close/>
                    <a:moveTo>
                      <a:pt x="890" y="693"/>
                    </a:moveTo>
                    <a:lnTo>
                      <a:pt x="890" y="693"/>
                    </a:lnTo>
                    <a:lnTo>
                      <a:pt x="890" y="693"/>
                    </a:lnTo>
                    <a:lnTo>
                      <a:pt x="895" y="695"/>
                    </a:lnTo>
                    <a:lnTo>
                      <a:pt x="900" y="698"/>
                    </a:lnTo>
                    <a:lnTo>
                      <a:pt x="904" y="703"/>
                    </a:lnTo>
                    <a:lnTo>
                      <a:pt x="906" y="710"/>
                    </a:lnTo>
                    <a:lnTo>
                      <a:pt x="906" y="710"/>
                    </a:lnTo>
                    <a:lnTo>
                      <a:pt x="904" y="715"/>
                    </a:lnTo>
                    <a:lnTo>
                      <a:pt x="900" y="721"/>
                    </a:lnTo>
                    <a:lnTo>
                      <a:pt x="895" y="724"/>
                    </a:lnTo>
                    <a:lnTo>
                      <a:pt x="890" y="726"/>
                    </a:lnTo>
                    <a:lnTo>
                      <a:pt x="890" y="726"/>
                    </a:lnTo>
                    <a:lnTo>
                      <a:pt x="883" y="724"/>
                    </a:lnTo>
                    <a:lnTo>
                      <a:pt x="878" y="721"/>
                    </a:lnTo>
                    <a:lnTo>
                      <a:pt x="875" y="715"/>
                    </a:lnTo>
                    <a:lnTo>
                      <a:pt x="875" y="710"/>
                    </a:lnTo>
                    <a:lnTo>
                      <a:pt x="875" y="710"/>
                    </a:lnTo>
                    <a:lnTo>
                      <a:pt x="875" y="703"/>
                    </a:lnTo>
                    <a:lnTo>
                      <a:pt x="878" y="698"/>
                    </a:lnTo>
                    <a:lnTo>
                      <a:pt x="883" y="695"/>
                    </a:lnTo>
                    <a:lnTo>
                      <a:pt x="890" y="693"/>
                    </a:lnTo>
                    <a:lnTo>
                      <a:pt x="890" y="693"/>
                    </a:lnTo>
                    <a:close/>
                    <a:moveTo>
                      <a:pt x="832" y="693"/>
                    </a:moveTo>
                    <a:lnTo>
                      <a:pt x="832" y="693"/>
                    </a:lnTo>
                    <a:lnTo>
                      <a:pt x="832" y="693"/>
                    </a:lnTo>
                    <a:lnTo>
                      <a:pt x="837" y="695"/>
                    </a:lnTo>
                    <a:lnTo>
                      <a:pt x="843" y="698"/>
                    </a:lnTo>
                    <a:lnTo>
                      <a:pt x="846" y="703"/>
                    </a:lnTo>
                    <a:lnTo>
                      <a:pt x="848" y="710"/>
                    </a:lnTo>
                    <a:lnTo>
                      <a:pt x="848" y="710"/>
                    </a:lnTo>
                    <a:lnTo>
                      <a:pt x="846" y="715"/>
                    </a:lnTo>
                    <a:lnTo>
                      <a:pt x="843" y="721"/>
                    </a:lnTo>
                    <a:lnTo>
                      <a:pt x="837" y="724"/>
                    </a:lnTo>
                    <a:lnTo>
                      <a:pt x="832" y="726"/>
                    </a:lnTo>
                    <a:lnTo>
                      <a:pt x="832" y="726"/>
                    </a:lnTo>
                    <a:lnTo>
                      <a:pt x="826" y="724"/>
                    </a:lnTo>
                    <a:lnTo>
                      <a:pt x="820" y="721"/>
                    </a:lnTo>
                    <a:lnTo>
                      <a:pt x="817" y="715"/>
                    </a:lnTo>
                    <a:lnTo>
                      <a:pt x="815" y="710"/>
                    </a:lnTo>
                    <a:lnTo>
                      <a:pt x="815" y="710"/>
                    </a:lnTo>
                    <a:lnTo>
                      <a:pt x="817" y="703"/>
                    </a:lnTo>
                    <a:lnTo>
                      <a:pt x="820" y="698"/>
                    </a:lnTo>
                    <a:lnTo>
                      <a:pt x="826" y="695"/>
                    </a:lnTo>
                    <a:lnTo>
                      <a:pt x="832" y="693"/>
                    </a:lnTo>
                    <a:lnTo>
                      <a:pt x="832" y="693"/>
                    </a:lnTo>
                    <a:close/>
                    <a:moveTo>
                      <a:pt x="773" y="693"/>
                    </a:moveTo>
                    <a:lnTo>
                      <a:pt x="773" y="693"/>
                    </a:lnTo>
                    <a:lnTo>
                      <a:pt x="773" y="693"/>
                    </a:lnTo>
                    <a:lnTo>
                      <a:pt x="780" y="695"/>
                    </a:lnTo>
                    <a:lnTo>
                      <a:pt x="785" y="698"/>
                    </a:lnTo>
                    <a:lnTo>
                      <a:pt x="788" y="703"/>
                    </a:lnTo>
                    <a:lnTo>
                      <a:pt x="788" y="710"/>
                    </a:lnTo>
                    <a:lnTo>
                      <a:pt x="788" y="710"/>
                    </a:lnTo>
                    <a:lnTo>
                      <a:pt x="788" y="715"/>
                    </a:lnTo>
                    <a:lnTo>
                      <a:pt x="785" y="721"/>
                    </a:lnTo>
                    <a:lnTo>
                      <a:pt x="780" y="724"/>
                    </a:lnTo>
                    <a:lnTo>
                      <a:pt x="773" y="726"/>
                    </a:lnTo>
                    <a:lnTo>
                      <a:pt x="773" y="726"/>
                    </a:lnTo>
                    <a:lnTo>
                      <a:pt x="768" y="724"/>
                    </a:lnTo>
                    <a:lnTo>
                      <a:pt x="763" y="721"/>
                    </a:lnTo>
                    <a:lnTo>
                      <a:pt x="759" y="715"/>
                    </a:lnTo>
                    <a:lnTo>
                      <a:pt x="757" y="710"/>
                    </a:lnTo>
                    <a:lnTo>
                      <a:pt x="757" y="710"/>
                    </a:lnTo>
                    <a:lnTo>
                      <a:pt x="759" y="703"/>
                    </a:lnTo>
                    <a:lnTo>
                      <a:pt x="763" y="698"/>
                    </a:lnTo>
                    <a:lnTo>
                      <a:pt x="768" y="695"/>
                    </a:lnTo>
                    <a:lnTo>
                      <a:pt x="773" y="693"/>
                    </a:lnTo>
                    <a:lnTo>
                      <a:pt x="773" y="693"/>
                    </a:lnTo>
                    <a:close/>
                    <a:moveTo>
                      <a:pt x="715" y="693"/>
                    </a:moveTo>
                    <a:lnTo>
                      <a:pt x="715" y="693"/>
                    </a:lnTo>
                    <a:lnTo>
                      <a:pt x="715" y="693"/>
                    </a:lnTo>
                    <a:lnTo>
                      <a:pt x="722" y="695"/>
                    </a:lnTo>
                    <a:lnTo>
                      <a:pt x="725" y="698"/>
                    </a:lnTo>
                    <a:lnTo>
                      <a:pt x="728" y="703"/>
                    </a:lnTo>
                    <a:lnTo>
                      <a:pt x="730" y="710"/>
                    </a:lnTo>
                    <a:lnTo>
                      <a:pt x="730" y="710"/>
                    </a:lnTo>
                    <a:lnTo>
                      <a:pt x="728" y="715"/>
                    </a:lnTo>
                    <a:lnTo>
                      <a:pt x="725" y="721"/>
                    </a:lnTo>
                    <a:lnTo>
                      <a:pt x="722" y="724"/>
                    </a:lnTo>
                    <a:lnTo>
                      <a:pt x="715" y="726"/>
                    </a:lnTo>
                    <a:lnTo>
                      <a:pt x="715" y="726"/>
                    </a:lnTo>
                    <a:lnTo>
                      <a:pt x="710" y="724"/>
                    </a:lnTo>
                    <a:lnTo>
                      <a:pt x="705" y="721"/>
                    </a:lnTo>
                    <a:lnTo>
                      <a:pt x="701" y="715"/>
                    </a:lnTo>
                    <a:lnTo>
                      <a:pt x="700" y="710"/>
                    </a:lnTo>
                    <a:lnTo>
                      <a:pt x="700" y="710"/>
                    </a:lnTo>
                    <a:lnTo>
                      <a:pt x="701" y="703"/>
                    </a:lnTo>
                    <a:lnTo>
                      <a:pt x="705" y="698"/>
                    </a:lnTo>
                    <a:lnTo>
                      <a:pt x="710" y="695"/>
                    </a:lnTo>
                    <a:lnTo>
                      <a:pt x="715" y="693"/>
                    </a:lnTo>
                    <a:lnTo>
                      <a:pt x="715" y="693"/>
                    </a:lnTo>
                    <a:close/>
                    <a:moveTo>
                      <a:pt x="657" y="693"/>
                    </a:moveTo>
                    <a:lnTo>
                      <a:pt x="657" y="693"/>
                    </a:lnTo>
                    <a:lnTo>
                      <a:pt x="657" y="693"/>
                    </a:lnTo>
                    <a:lnTo>
                      <a:pt x="662" y="695"/>
                    </a:lnTo>
                    <a:lnTo>
                      <a:pt x="667" y="698"/>
                    </a:lnTo>
                    <a:lnTo>
                      <a:pt x="671" y="703"/>
                    </a:lnTo>
                    <a:lnTo>
                      <a:pt x="672" y="710"/>
                    </a:lnTo>
                    <a:lnTo>
                      <a:pt x="672" y="710"/>
                    </a:lnTo>
                    <a:lnTo>
                      <a:pt x="671" y="715"/>
                    </a:lnTo>
                    <a:lnTo>
                      <a:pt x="667" y="721"/>
                    </a:lnTo>
                    <a:lnTo>
                      <a:pt x="662" y="724"/>
                    </a:lnTo>
                    <a:lnTo>
                      <a:pt x="657" y="726"/>
                    </a:lnTo>
                    <a:lnTo>
                      <a:pt x="657" y="726"/>
                    </a:lnTo>
                    <a:lnTo>
                      <a:pt x="650" y="724"/>
                    </a:lnTo>
                    <a:lnTo>
                      <a:pt x="645" y="721"/>
                    </a:lnTo>
                    <a:lnTo>
                      <a:pt x="642" y="715"/>
                    </a:lnTo>
                    <a:lnTo>
                      <a:pt x="642" y="710"/>
                    </a:lnTo>
                    <a:lnTo>
                      <a:pt x="642" y="710"/>
                    </a:lnTo>
                    <a:lnTo>
                      <a:pt x="642" y="703"/>
                    </a:lnTo>
                    <a:lnTo>
                      <a:pt x="645" y="698"/>
                    </a:lnTo>
                    <a:lnTo>
                      <a:pt x="650" y="695"/>
                    </a:lnTo>
                    <a:lnTo>
                      <a:pt x="657" y="693"/>
                    </a:lnTo>
                    <a:lnTo>
                      <a:pt x="657" y="693"/>
                    </a:lnTo>
                    <a:close/>
                    <a:moveTo>
                      <a:pt x="599" y="693"/>
                    </a:moveTo>
                    <a:lnTo>
                      <a:pt x="599" y="693"/>
                    </a:lnTo>
                    <a:lnTo>
                      <a:pt x="599" y="693"/>
                    </a:lnTo>
                    <a:lnTo>
                      <a:pt x="604" y="695"/>
                    </a:lnTo>
                    <a:lnTo>
                      <a:pt x="609" y="698"/>
                    </a:lnTo>
                    <a:lnTo>
                      <a:pt x="613" y="703"/>
                    </a:lnTo>
                    <a:lnTo>
                      <a:pt x="614" y="710"/>
                    </a:lnTo>
                    <a:lnTo>
                      <a:pt x="614" y="710"/>
                    </a:lnTo>
                    <a:lnTo>
                      <a:pt x="613" y="715"/>
                    </a:lnTo>
                    <a:lnTo>
                      <a:pt x="609" y="721"/>
                    </a:lnTo>
                    <a:lnTo>
                      <a:pt x="604" y="724"/>
                    </a:lnTo>
                    <a:lnTo>
                      <a:pt x="599" y="726"/>
                    </a:lnTo>
                    <a:lnTo>
                      <a:pt x="599" y="726"/>
                    </a:lnTo>
                    <a:lnTo>
                      <a:pt x="592" y="724"/>
                    </a:lnTo>
                    <a:lnTo>
                      <a:pt x="587" y="721"/>
                    </a:lnTo>
                    <a:lnTo>
                      <a:pt x="584" y="715"/>
                    </a:lnTo>
                    <a:lnTo>
                      <a:pt x="582" y="710"/>
                    </a:lnTo>
                    <a:lnTo>
                      <a:pt x="582" y="710"/>
                    </a:lnTo>
                    <a:lnTo>
                      <a:pt x="584" y="703"/>
                    </a:lnTo>
                    <a:lnTo>
                      <a:pt x="587" y="698"/>
                    </a:lnTo>
                    <a:lnTo>
                      <a:pt x="592" y="695"/>
                    </a:lnTo>
                    <a:lnTo>
                      <a:pt x="599" y="693"/>
                    </a:lnTo>
                    <a:lnTo>
                      <a:pt x="599" y="693"/>
                    </a:lnTo>
                    <a:close/>
                    <a:moveTo>
                      <a:pt x="539" y="693"/>
                    </a:moveTo>
                    <a:lnTo>
                      <a:pt x="539" y="693"/>
                    </a:lnTo>
                    <a:lnTo>
                      <a:pt x="539" y="693"/>
                    </a:lnTo>
                    <a:lnTo>
                      <a:pt x="546" y="695"/>
                    </a:lnTo>
                    <a:lnTo>
                      <a:pt x="551" y="698"/>
                    </a:lnTo>
                    <a:lnTo>
                      <a:pt x="555" y="703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5" y="715"/>
                    </a:lnTo>
                    <a:lnTo>
                      <a:pt x="551" y="721"/>
                    </a:lnTo>
                    <a:lnTo>
                      <a:pt x="546" y="724"/>
                    </a:lnTo>
                    <a:lnTo>
                      <a:pt x="539" y="726"/>
                    </a:lnTo>
                    <a:lnTo>
                      <a:pt x="539" y="726"/>
                    </a:lnTo>
                    <a:lnTo>
                      <a:pt x="534" y="724"/>
                    </a:lnTo>
                    <a:lnTo>
                      <a:pt x="529" y="721"/>
                    </a:lnTo>
                    <a:lnTo>
                      <a:pt x="526" y="715"/>
                    </a:lnTo>
                    <a:lnTo>
                      <a:pt x="524" y="710"/>
                    </a:lnTo>
                    <a:lnTo>
                      <a:pt x="524" y="710"/>
                    </a:lnTo>
                    <a:lnTo>
                      <a:pt x="526" y="703"/>
                    </a:lnTo>
                    <a:lnTo>
                      <a:pt x="529" y="698"/>
                    </a:lnTo>
                    <a:lnTo>
                      <a:pt x="534" y="695"/>
                    </a:lnTo>
                    <a:lnTo>
                      <a:pt x="539" y="693"/>
                    </a:lnTo>
                    <a:lnTo>
                      <a:pt x="539" y="693"/>
                    </a:lnTo>
                    <a:close/>
                    <a:moveTo>
                      <a:pt x="482" y="693"/>
                    </a:moveTo>
                    <a:lnTo>
                      <a:pt x="482" y="693"/>
                    </a:lnTo>
                    <a:lnTo>
                      <a:pt x="482" y="693"/>
                    </a:lnTo>
                    <a:lnTo>
                      <a:pt x="488" y="695"/>
                    </a:lnTo>
                    <a:lnTo>
                      <a:pt x="493" y="698"/>
                    </a:lnTo>
                    <a:lnTo>
                      <a:pt x="495" y="703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5" y="715"/>
                    </a:lnTo>
                    <a:lnTo>
                      <a:pt x="493" y="721"/>
                    </a:lnTo>
                    <a:lnTo>
                      <a:pt x="488" y="724"/>
                    </a:lnTo>
                    <a:lnTo>
                      <a:pt x="482" y="726"/>
                    </a:lnTo>
                    <a:lnTo>
                      <a:pt x="482" y="726"/>
                    </a:lnTo>
                    <a:lnTo>
                      <a:pt x="476" y="724"/>
                    </a:lnTo>
                    <a:lnTo>
                      <a:pt x="471" y="721"/>
                    </a:lnTo>
                    <a:lnTo>
                      <a:pt x="468" y="715"/>
                    </a:lnTo>
                    <a:lnTo>
                      <a:pt x="466" y="710"/>
                    </a:lnTo>
                    <a:lnTo>
                      <a:pt x="466" y="710"/>
                    </a:lnTo>
                    <a:lnTo>
                      <a:pt x="468" y="703"/>
                    </a:lnTo>
                    <a:lnTo>
                      <a:pt x="471" y="698"/>
                    </a:lnTo>
                    <a:lnTo>
                      <a:pt x="476" y="695"/>
                    </a:lnTo>
                    <a:lnTo>
                      <a:pt x="482" y="693"/>
                    </a:lnTo>
                    <a:lnTo>
                      <a:pt x="482" y="693"/>
                    </a:lnTo>
                    <a:close/>
                    <a:moveTo>
                      <a:pt x="424" y="693"/>
                    </a:moveTo>
                    <a:lnTo>
                      <a:pt x="424" y="693"/>
                    </a:lnTo>
                    <a:lnTo>
                      <a:pt x="424" y="693"/>
                    </a:lnTo>
                    <a:lnTo>
                      <a:pt x="429" y="695"/>
                    </a:lnTo>
                    <a:lnTo>
                      <a:pt x="434" y="698"/>
                    </a:lnTo>
                    <a:lnTo>
                      <a:pt x="437" y="703"/>
                    </a:lnTo>
                    <a:lnTo>
                      <a:pt x="439" y="710"/>
                    </a:lnTo>
                    <a:lnTo>
                      <a:pt x="439" y="710"/>
                    </a:lnTo>
                    <a:lnTo>
                      <a:pt x="437" y="715"/>
                    </a:lnTo>
                    <a:lnTo>
                      <a:pt x="434" y="721"/>
                    </a:lnTo>
                    <a:lnTo>
                      <a:pt x="429" y="724"/>
                    </a:lnTo>
                    <a:lnTo>
                      <a:pt x="424" y="726"/>
                    </a:lnTo>
                    <a:lnTo>
                      <a:pt x="424" y="726"/>
                    </a:lnTo>
                    <a:lnTo>
                      <a:pt x="417" y="724"/>
                    </a:lnTo>
                    <a:lnTo>
                      <a:pt x="412" y="721"/>
                    </a:lnTo>
                    <a:lnTo>
                      <a:pt x="410" y="715"/>
                    </a:lnTo>
                    <a:lnTo>
                      <a:pt x="408" y="710"/>
                    </a:lnTo>
                    <a:lnTo>
                      <a:pt x="408" y="710"/>
                    </a:lnTo>
                    <a:lnTo>
                      <a:pt x="410" y="703"/>
                    </a:lnTo>
                    <a:lnTo>
                      <a:pt x="412" y="698"/>
                    </a:lnTo>
                    <a:lnTo>
                      <a:pt x="417" y="695"/>
                    </a:lnTo>
                    <a:lnTo>
                      <a:pt x="424" y="693"/>
                    </a:lnTo>
                    <a:lnTo>
                      <a:pt x="424" y="693"/>
                    </a:lnTo>
                    <a:close/>
                    <a:moveTo>
                      <a:pt x="366" y="693"/>
                    </a:moveTo>
                    <a:lnTo>
                      <a:pt x="366" y="693"/>
                    </a:lnTo>
                    <a:lnTo>
                      <a:pt x="366" y="693"/>
                    </a:lnTo>
                    <a:lnTo>
                      <a:pt x="371" y="695"/>
                    </a:lnTo>
                    <a:lnTo>
                      <a:pt x="376" y="698"/>
                    </a:lnTo>
                    <a:lnTo>
                      <a:pt x="379" y="703"/>
                    </a:lnTo>
                    <a:lnTo>
                      <a:pt x="381" y="710"/>
                    </a:lnTo>
                    <a:lnTo>
                      <a:pt x="381" y="710"/>
                    </a:lnTo>
                    <a:lnTo>
                      <a:pt x="379" y="715"/>
                    </a:lnTo>
                    <a:lnTo>
                      <a:pt x="376" y="721"/>
                    </a:lnTo>
                    <a:lnTo>
                      <a:pt x="371" y="724"/>
                    </a:lnTo>
                    <a:lnTo>
                      <a:pt x="366" y="726"/>
                    </a:lnTo>
                    <a:lnTo>
                      <a:pt x="366" y="726"/>
                    </a:lnTo>
                    <a:lnTo>
                      <a:pt x="359" y="724"/>
                    </a:lnTo>
                    <a:lnTo>
                      <a:pt x="354" y="721"/>
                    </a:lnTo>
                    <a:lnTo>
                      <a:pt x="350" y="715"/>
                    </a:lnTo>
                    <a:lnTo>
                      <a:pt x="350" y="710"/>
                    </a:lnTo>
                    <a:lnTo>
                      <a:pt x="350" y="710"/>
                    </a:lnTo>
                    <a:lnTo>
                      <a:pt x="350" y="703"/>
                    </a:lnTo>
                    <a:lnTo>
                      <a:pt x="354" y="698"/>
                    </a:lnTo>
                    <a:lnTo>
                      <a:pt x="359" y="695"/>
                    </a:lnTo>
                    <a:lnTo>
                      <a:pt x="366" y="693"/>
                    </a:lnTo>
                    <a:lnTo>
                      <a:pt x="366" y="693"/>
                    </a:lnTo>
                    <a:close/>
                    <a:moveTo>
                      <a:pt x="306" y="693"/>
                    </a:moveTo>
                    <a:lnTo>
                      <a:pt x="306" y="693"/>
                    </a:lnTo>
                    <a:lnTo>
                      <a:pt x="306" y="693"/>
                    </a:lnTo>
                    <a:lnTo>
                      <a:pt x="313" y="695"/>
                    </a:lnTo>
                    <a:lnTo>
                      <a:pt x="318" y="698"/>
                    </a:lnTo>
                    <a:lnTo>
                      <a:pt x="321" y="703"/>
                    </a:lnTo>
                    <a:lnTo>
                      <a:pt x="321" y="710"/>
                    </a:lnTo>
                    <a:lnTo>
                      <a:pt x="321" y="710"/>
                    </a:lnTo>
                    <a:lnTo>
                      <a:pt x="321" y="715"/>
                    </a:lnTo>
                    <a:lnTo>
                      <a:pt x="318" y="721"/>
                    </a:lnTo>
                    <a:lnTo>
                      <a:pt x="313" y="724"/>
                    </a:lnTo>
                    <a:lnTo>
                      <a:pt x="306" y="726"/>
                    </a:lnTo>
                    <a:lnTo>
                      <a:pt x="306" y="726"/>
                    </a:lnTo>
                    <a:lnTo>
                      <a:pt x="301" y="724"/>
                    </a:lnTo>
                    <a:lnTo>
                      <a:pt x="296" y="721"/>
                    </a:lnTo>
                    <a:lnTo>
                      <a:pt x="293" y="715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3" y="703"/>
                    </a:lnTo>
                    <a:lnTo>
                      <a:pt x="296" y="698"/>
                    </a:lnTo>
                    <a:lnTo>
                      <a:pt x="301" y="695"/>
                    </a:lnTo>
                    <a:lnTo>
                      <a:pt x="306" y="693"/>
                    </a:lnTo>
                    <a:lnTo>
                      <a:pt x="306" y="693"/>
                    </a:lnTo>
                    <a:close/>
                    <a:moveTo>
                      <a:pt x="248" y="693"/>
                    </a:moveTo>
                    <a:lnTo>
                      <a:pt x="248" y="693"/>
                    </a:lnTo>
                    <a:lnTo>
                      <a:pt x="248" y="693"/>
                    </a:lnTo>
                    <a:lnTo>
                      <a:pt x="255" y="695"/>
                    </a:lnTo>
                    <a:lnTo>
                      <a:pt x="260" y="698"/>
                    </a:lnTo>
                    <a:lnTo>
                      <a:pt x="264" y="703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4" y="715"/>
                    </a:lnTo>
                    <a:lnTo>
                      <a:pt x="260" y="721"/>
                    </a:lnTo>
                    <a:lnTo>
                      <a:pt x="255" y="724"/>
                    </a:lnTo>
                    <a:lnTo>
                      <a:pt x="248" y="726"/>
                    </a:lnTo>
                    <a:lnTo>
                      <a:pt x="248" y="726"/>
                    </a:lnTo>
                    <a:lnTo>
                      <a:pt x="243" y="724"/>
                    </a:lnTo>
                    <a:lnTo>
                      <a:pt x="238" y="721"/>
                    </a:lnTo>
                    <a:lnTo>
                      <a:pt x="235" y="715"/>
                    </a:lnTo>
                    <a:lnTo>
                      <a:pt x="233" y="710"/>
                    </a:lnTo>
                    <a:lnTo>
                      <a:pt x="233" y="710"/>
                    </a:lnTo>
                    <a:lnTo>
                      <a:pt x="235" y="703"/>
                    </a:lnTo>
                    <a:lnTo>
                      <a:pt x="238" y="698"/>
                    </a:lnTo>
                    <a:lnTo>
                      <a:pt x="243" y="695"/>
                    </a:lnTo>
                    <a:lnTo>
                      <a:pt x="248" y="693"/>
                    </a:lnTo>
                    <a:lnTo>
                      <a:pt x="248" y="693"/>
                    </a:lnTo>
                    <a:close/>
                    <a:moveTo>
                      <a:pt x="190" y="693"/>
                    </a:moveTo>
                    <a:lnTo>
                      <a:pt x="190" y="693"/>
                    </a:lnTo>
                    <a:lnTo>
                      <a:pt x="190" y="693"/>
                    </a:lnTo>
                    <a:lnTo>
                      <a:pt x="195" y="695"/>
                    </a:lnTo>
                    <a:lnTo>
                      <a:pt x="201" y="698"/>
                    </a:lnTo>
                    <a:lnTo>
                      <a:pt x="204" y="703"/>
                    </a:lnTo>
                    <a:lnTo>
                      <a:pt x="206" y="710"/>
                    </a:lnTo>
                    <a:lnTo>
                      <a:pt x="206" y="710"/>
                    </a:lnTo>
                    <a:lnTo>
                      <a:pt x="204" y="715"/>
                    </a:lnTo>
                    <a:lnTo>
                      <a:pt x="201" y="721"/>
                    </a:lnTo>
                    <a:lnTo>
                      <a:pt x="195" y="724"/>
                    </a:lnTo>
                    <a:lnTo>
                      <a:pt x="190" y="726"/>
                    </a:lnTo>
                    <a:lnTo>
                      <a:pt x="190" y="726"/>
                    </a:lnTo>
                    <a:lnTo>
                      <a:pt x="184" y="724"/>
                    </a:lnTo>
                    <a:lnTo>
                      <a:pt x="180" y="721"/>
                    </a:lnTo>
                    <a:lnTo>
                      <a:pt x="177" y="715"/>
                    </a:lnTo>
                    <a:lnTo>
                      <a:pt x="175" y="710"/>
                    </a:lnTo>
                    <a:lnTo>
                      <a:pt x="175" y="710"/>
                    </a:lnTo>
                    <a:lnTo>
                      <a:pt x="177" y="703"/>
                    </a:lnTo>
                    <a:lnTo>
                      <a:pt x="180" y="698"/>
                    </a:lnTo>
                    <a:lnTo>
                      <a:pt x="184" y="695"/>
                    </a:lnTo>
                    <a:lnTo>
                      <a:pt x="190" y="693"/>
                    </a:lnTo>
                    <a:lnTo>
                      <a:pt x="190" y="693"/>
                    </a:lnTo>
                    <a:close/>
                    <a:moveTo>
                      <a:pt x="132" y="693"/>
                    </a:moveTo>
                    <a:lnTo>
                      <a:pt x="132" y="693"/>
                    </a:lnTo>
                    <a:lnTo>
                      <a:pt x="132" y="693"/>
                    </a:lnTo>
                    <a:lnTo>
                      <a:pt x="138" y="695"/>
                    </a:lnTo>
                    <a:lnTo>
                      <a:pt x="143" y="698"/>
                    </a:lnTo>
                    <a:lnTo>
                      <a:pt x="146" y="703"/>
                    </a:lnTo>
                    <a:lnTo>
                      <a:pt x="148" y="710"/>
                    </a:lnTo>
                    <a:lnTo>
                      <a:pt x="148" y="710"/>
                    </a:lnTo>
                    <a:lnTo>
                      <a:pt x="146" y="715"/>
                    </a:lnTo>
                    <a:lnTo>
                      <a:pt x="143" y="721"/>
                    </a:lnTo>
                    <a:lnTo>
                      <a:pt x="138" y="724"/>
                    </a:lnTo>
                    <a:lnTo>
                      <a:pt x="132" y="726"/>
                    </a:lnTo>
                    <a:lnTo>
                      <a:pt x="132" y="726"/>
                    </a:lnTo>
                    <a:lnTo>
                      <a:pt x="126" y="724"/>
                    </a:lnTo>
                    <a:lnTo>
                      <a:pt x="121" y="721"/>
                    </a:lnTo>
                    <a:lnTo>
                      <a:pt x="117" y="715"/>
                    </a:lnTo>
                    <a:lnTo>
                      <a:pt x="117" y="710"/>
                    </a:lnTo>
                    <a:lnTo>
                      <a:pt x="117" y="710"/>
                    </a:lnTo>
                    <a:lnTo>
                      <a:pt x="117" y="703"/>
                    </a:lnTo>
                    <a:lnTo>
                      <a:pt x="121" y="698"/>
                    </a:lnTo>
                    <a:lnTo>
                      <a:pt x="126" y="695"/>
                    </a:lnTo>
                    <a:lnTo>
                      <a:pt x="132" y="693"/>
                    </a:lnTo>
                    <a:lnTo>
                      <a:pt x="132" y="693"/>
                    </a:lnTo>
                    <a:close/>
                    <a:moveTo>
                      <a:pt x="73" y="693"/>
                    </a:moveTo>
                    <a:lnTo>
                      <a:pt x="73" y="693"/>
                    </a:lnTo>
                    <a:lnTo>
                      <a:pt x="73" y="693"/>
                    </a:lnTo>
                    <a:lnTo>
                      <a:pt x="80" y="695"/>
                    </a:lnTo>
                    <a:lnTo>
                      <a:pt x="85" y="698"/>
                    </a:lnTo>
                    <a:lnTo>
                      <a:pt x="88" y="703"/>
                    </a:lnTo>
                    <a:lnTo>
                      <a:pt x="90" y="710"/>
                    </a:lnTo>
                    <a:lnTo>
                      <a:pt x="90" y="710"/>
                    </a:lnTo>
                    <a:lnTo>
                      <a:pt x="88" y="715"/>
                    </a:lnTo>
                    <a:lnTo>
                      <a:pt x="85" y="721"/>
                    </a:lnTo>
                    <a:lnTo>
                      <a:pt x="80" y="724"/>
                    </a:lnTo>
                    <a:lnTo>
                      <a:pt x="73" y="726"/>
                    </a:lnTo>
                    <a:lnTo>
                      <a:pt x="73" y="726"/>
                    </a:lnTo>
                    <a:lnTo>
                      <a:pt x="68" y="724"/>
                    </a:lnTo>
                    <a:lnTo>
                      <a:pt x="63" y="721"/>
                    </a:lnTo>
                    <a:lnTo>
                      <a:pt x="59" y="715"/>
                    </a:lnTo>
                    <a:lnTo>
                      <a:pt x="58" y="710"/>
                    </a:lnTo>
                    <a:lnTo>
                      <a:pt x="58" y="710"/>
                    </a:lnTo>
                    <a:lnTo>
                      <a:pt x="59" y="703"/>
                    </a:lnTo>
                    <a:lnTo>
                      <a:pt x="63" y="698"/>
                    </a:lnTo>
                    <a:lnTo>
                      <a:pt x="68" y="695"/>
                    </a:lnTo>
                    <a:lnTo>
                      <a:pt x="73" y="693"/>
                    </a:lnTo>
                    <a:lnTo>
                      <a:pt x="73" y="693"/>
                    </a:lnTo>
                    <a:close/>
                    <a:moveTo>
                      <a:pt x="1706" y="651"/>
                    </a:moveTo>
                    <a:lnTo>
                      <a:pt x="1706" y="651"/>
                    </a:lnTo>
                    <a:lnTo>
                      <a:pt x="1706" y="651"/>
                    </a:lnTo>
                    <a:lnTo>
                      <a:pt x="1713" y="651"/>
                    </a:lnTo>
                    <a:lnTo>
                      <a:pt x="1716" y="656"/>
                    </a:lnTo>
                    <a:lnTo>
                      <a:pt x="1720" y="661"/>
                    </a:lnTo>
                    <a:lnTo>
                      <a:pt x="1721" y="666"/>
                    </a:lnTo>
                    <a:lnTo>
                      <a:pt x="1721" y="666"/>
                    </a:lnTo>
                    <a:lnTo>
                      <a:pt x="1720" y="673"/>
                    </a:lnTo>
                    <a:lnTo>
                      <a:pt x="1716" y="678"/>
                    </a:lnTo>
                    <a:lnTo>
                      <a:pt x="1713" y="681"/>
                    </a:lnTo>
                    <a:lnTo>
                      <a:pt x="1706" y="683"/>
                    </a:lnTo>
                    <a:lnTo>
                      <a:pt x="1706" y="683"/>
                    </a:lnTo>
                    <a:lnTo>
                      <a:pt x="1699" y="681"/>
                    </a:lnTo>
                    <a:lnTo>
                      <a:pt x="1696" y="678"/>
                    </a:lnTo>
                    <a:lnTo>
                      <a:pt x="1692" y="673"/>
                    </a:lnTo>
                    <a:lnTo>
                      <a:pt x="1691" y="666"/>
                    </a:lnTo>
                    <a:lnTo>
                      <a:pt x="1691" y="666"/>
                    </a:lnTo>
                    <a:lnTo>
                      <a:pt x="1692" y="661"/>
                    </a:lnTo>
                    <a:lnTo>
                      <a:pt x="1696" y="656"/>
                    </a:lnTo>
                    <a:lnTo>
                      <a:pt x="1699" y="651"/>
                    </a:lnTo>
                    <a:lnTo>
                      <a:pt x="1706" y="651"/>
                    </a:lnTo>
                    <a:lnTo>
                      <a:pt x="1706" y="651"/>
                    </a:lnTo>
                    <a:close/>
                    <a:moveTo>
                      <a:pt x="1648" y="651"/>
                    </a:moveTo>
                    <a:lnTo>
                      <a:pt x="1648" y="651"/>
                    </a:lnTo>
                    <a:lnTo>
                      <a:pt x="1648" y="651"/>
                    </a:lnTo>
                    <a:lnTo>
                      <a:pt x="1653" y="651"/>
                    </a:lnTo>
                    <a:lnTo>
                      <a:pt x="1658" y="656"/>
                    </a:lnTo>
                    <a:lnTo>
                      <a:pt x="1662" y="661"/>
                    </a:lnTo>
                    <a:lnTo>
                      <a:pt x="1663" y="666"/>
                    </a:lnTo>
                    <a:lnTo>
                      <a:pt x="1663" y="666"/>
                    </a:lnTo>
                    <a:lnTo>
                      <a:pt x="1662" y="673"/>
                    </a:lnTo>
                    <a:lnTo>
                      <a:pt x="1658" y="678"/>
                    </a:lnTo>
                    <a:lnTo>
                      <a:pt x="1653" y="681"/>
                    </a:lnTo>
                    <a:lnTo>
                      <a:pt x="1648" y="683"/>
                    </a:lnTo>
                    <a:lnTo>
                      <a:pt x="1648" y="683"/>
                    </a:lnTo>
                    <a:lnTo>
                      <a:pt x="1641" y="681"/>
                    </a:lnTo>
                    <a:lnTo>
                      <a:pt x="1636" y="678"/>
                    </a:lnTo>
                    <a:lnTo>
                      <a:pt x="1633" y="673"/>
                    </a:lnTo>
                    <a:lnTo>
                      <a:pt x="1633" y="666"/>
                    </a:lnTo>
                    <a:lnTo>
                      <a:pt x="1633" y="666"/>
                    </a:lnTo>
                    <a:lnTo>
                      <a:pt x="1633" y="661"/>
                    </a:lnTo>
                    <a:lnTo>
                      <a:pt x="1636" y="656"/>
                    </a:lnTo>
                    <a:lnTo>
                      <a:pt x="1641" y="651"/>
                    </a:lnTo>
                    <a:lnTo>
                      <a:pt x="1648" y="651"/>
                    </a:lnTo>
                    <a:lnTo>
                      <a:pt x="1648" y="651"/>
                    </a:lnTo>
                    <a:close/>
                    <a:moveTo>
                      <a:pt x="1590" y="651"/>
                    </a:moveTo>
                    <a:lnTo>
                      <a:pt x="1590" y="651"/>
                    </a:lnTo>
                    <a:lnTo>
                      <a:pt x="1590" y="651"/>
                    </a:lnTo>
                    <a:lnTo>
                      <a:pt x="1595" y="651"/>
                    </a:lnTo>
                    <a:lnTo>
                      <a:pt x="1600" y="656"/>
                    </a:lnTo>
                    <a:lnTo>
                      <a:pt x="1604" y="661"/>
                    </a:lnTo>
                    <a:lnTo>
                      <a:pt x="1606" y="666"/>
                    </a:lnTo>
                    <a:lnTo>
                      <a:pt x="1606" y="666"/>
                    </a:lnTo>
                    <a:lnTo>
                      <a:pt x="1604" y="673"/>
                    </a:lnTo>
                    <a:lnTo>
                      <a:pt x="1600" y="678"/>
                    </a:lnTo>
                    <a:lnTo>
                      <a:pt x="1595" y="681"/>
                    </a:lnTo>
                    <a:lnTo>
                      <a:pt x="1590" y="683"/>
                    </a:lnTo>
                    <a:lnTo>
                      <a:pt x="1590" y="683"/>
                    </a:lnTo>
                    <a:lnTo>
                      <a:pt x="1583" y="681"/>
                    </a:lnTo>
                    <a:lnTo>
                      <a:pt x="1578" y="678"/>
                    </a:lnTo>
                    <a:lnTo>
                      <a:pt x="1575" y="673"/>
                    </a:lnTo>
                    <a:lnTo>
                      <a:pt x="1573" y="666"/>
                    </a:lnTo>
                    <a:lnTo>
                      <a:pt x="1573" y="666"/>
                    </a:lnTo>
                    <a:lnTo>
                      <a:pt x="1575" y="661"/>
                    </a:lnTo>
                    <a:lnTo>
                      <a:pt x="1578" y="656"/>
                    </a:lnTo>
                    <a:lnTo>
                      <a:pt x="1583" y="651"/>
                    </a:lnTo>
                    <a:lnTo>
                      <a:pt x="1590" y="651"/>
                    </a:lnTo>
                    <a:lnTo>
                      <a:pt x="1590" y="651"/>
                    </a:lnTo>
                    <a:close/>
                    <a:moveTo>
                      <a:pt x="1531" y="651"/>
                    </a:moveTo>
                    <a:lnTo>
                      <a:pt x="1531" y="651"/>
                    </a:lnTo>
                    <a:lnTo>
                      <a:pt x="1531" y="651"/>
                    </a:lnTo>
                    <a:lnTo>
                      <a:pt x="1537" y="651"/>
                    </a:lnTo>
                    <a:lnTo>
                      <a:pt x="1543" y="656"/>
                    </a:lnTo>
                    <a:lnTo>
                      <a:pt x="1546" y="661"/>
                    </a:lnTo>
                    <a:lnTo>
                      <a:pt x="1546" y="666"/>
                    </a:lnTo>
                    <a:lnTo>
                      <a:pt x="1546" y="666"/>
                    </a:lnTo>
                    <a:lnTo>
                      <a:pt x="1546" y="673"/>
                    </a:lnTo>
                    <a:lnTo>
                      <a:pt x="1543" y="678"/>
                    </a:lnTo>
                    <a:lnTo>
                      <a:pt x="1537" y="681"/>
                    </a:lnTo>
                    <a:lnTo>
                      <a:pt x="1531" y="683"/>
                    </a:lnTo>
                    <a:lnTo>
                      <a:pt x="1531" y="683"/>
                    </a:lnTo>
                    <a:lnTo>
                      <a:pt x="1525" y="681"/>
                    </a:lnTo>
                    <a:lnTo>
                      <a:pt x="1520" y="678"/>
                    </a:lnTo>
                    <a:lnTo>
                      <a:pt x="1517" y="673"/>
                    </a:lnTo>
                    <a:lnTo>
                      <a:pt x="1515" y="666"/>
                    </a:lnTo>
                    <a:lnTo>
                      <a:pt x="1515" y="666"/>
                    </a:lnTo>
                    <a:lnTo>
                      <a:pt x="1517" y="661"/>
                    </a:lnTo>
                    <a:lnTo>
                      <a:pt x="1520" y="656"/>
                    </a:lnTo>
                    <a:lnTo>
                      <a:pt x="1525" y="651"/>
                    </a:lnTo>
                    <a:lnTo>
                      <a:pt x="1531" y="651"/>
                    </a:lnTo>
                    <a:lnTo>
                      <a:pt x="1531" y="651"/>
                    </a:lnTo>
                    <a:close/>
                    <a:moveTo>
                      <a:pt x="1473" y="651"/>
                    </a:moveTo>
                    <a:lnTo>
                      <a:pt x="1473" y="651"/>
                    </a:lnTo>
                    <a:lnTo>
                      <a:pt x="1473" y="651"/>
                    </a:lnTo>
                    <a:lnTo>
                      <a:pt x="1480" y="651"/>
                    </a:lnTo>
                    <a:lnTo>
                      <a:pt x="1485" y="656"/>
                    </a:lnTo>
                    <a:lnTo>
                      <a:pt x="1486" y="661"/>
                    </a:lnTo>
                    <a:lnTo>
                      <a:pt x="1488" y="666"/>
                    </a:lnTo>
                    <a:lnTo>
                      <a:pt x="1488" y="666"/>
                    </a:lnTo>
                    <a:lnTo>
                      <a:pt x="1486" y="673"/>
                    </a:lnTo>
                    <a:lnTo>
                      <a:pt x="1485" y="678"/>
                    </a:lnTo>
                    <a:lnTo>
                      <a:pt x="1480" y="681"/>
                    </a:lnTo>
                    <a:lnTo>
                      <a:pt x="1473" y="683"/>
                    </a:lnTo>
                    <a:lnTo>
                      <a:pt x="1473" y="683"/>
                    </a:lnTo>
                    <a:lnTo>
                      <a:pt x="1468" y="681"/>
                    </a:lnTo>
                    <a:lnTo>
                      <a:pt x="1462" y="678"/>
                    </a:lnTo>
                    <a:lnTo>
                      <a:pt x="1459" y="673"/>
                    </a:lnTo>
                    <a:lnTo>
                      <a:pt x="1457" y="666"/>
                    </a:lnTo>
                    <a:lnTo>
                      <a:pt x="1457" y="666"/>
                    </a:lnTo>
                    <a:lnTo>
                      <a:pt x="1459" y="661"/>
                    </a:lnTo>
                    <a:lnTo>
                      <a:pt x="1462" y="656"/>
                    </a:lnTo>
                    <a:lnTo>
                      <a:pt x="1468" y="651"/>
                    </a:lnTo>
                    <a:lnTo>
                      <a:pt x="1473" y="651"/>
                    </a:lnTo>
                    <a:lnTo>
                      <a:pt x="1473" y="651"/>
                    </a:lnTo>
                    <a:close/>
                    <a:moveTo>
                      <a:pt x="1415" y="651"/>
                    </a:moveTo>
                    <a:lnTo>
                      <a:pt x="1415" y="651"/>
                    </a:lnTo>
                    <a:lnTo>
                      <a:pt x="1415" y="651"/>
                    </a:lnTo>
                    <a:lnTo>
                      <a:pt x="1420" y="651"/>
                    </a:lnTo>
                    <a:lnTo>
                      <a:pt x="1425" y="656"/>
                    </a:lnTo>
                    <a:lnTo>
                      <a:pt x="1428" y="661"/>
                    </a:lnTo>
                    <a:lnTo>
                      <a:pt x="1430" y="666"/>
                    </a:lnTo>
                    <a:lnTo>
                      <a:pt x="1430" y="666"/>
                    </a:lnTo>
                    <a:lnTo>
                      <a:pt x="1428" y="673"/>
                    </a:lnTo>
                    <a:lnTo>
                      <a:pt x="1425" y="678"/>
                    </a:lnTo>
                    <a:lnTo>
                      <a:pt x="1420" y="681"/>
                    </a:lnTo>
                    <a:lnTo>
                      <a:pt x="1415" y="683"/>
                    </a:lnTo>
                    <a:lnTo>
                      <a:pt x="1415" y="683"/>
                    </a:lnTo>
                    <a:lnTo>
                      <a:pt x="1408" y="681"/>
                    </a:lnTo>
                    <a:lnTo>
                      <a:pt x="1403" y="678"/>
                    </a:lnTo>
                    <a:lnTo>
                      <a:pt x="1399" y="673"/>
                    </a:lnTo>
                    <a:lnTo>
                      <a:pt x="1399" y="666"/>
                    </a:lnTo>
                    <a:lnTo>
                      <a:pt x="1399" y="666"/>
                    </a:lnTo>
                    <a:lnTo>
                      <a:pt x="1399" y="661"/>
                    </a:lnTo>
                    <a:lnTo>
                      <a:pt x="1403" y="656"/>
                    </a:lnTo>
                    <a:lnTo>
                      <a:pt x="1408" y="651"/>
                    </a:lnTo>
                    <a:lnTo>
                      <a:pt x="1415" y="651"/>
                    </a:lnTo>
                    <a:lnTo>
                      <a:pt x="1415" y="651"/>
                    </a:lnTo>
                    <a:close/>
                    <a:moveTo>
                      <a:pt x="1357" y="651"/>
                    </a:moveTo>
                    <a:lnTo>
                      <a:pt x="1357" y="651"/>
                    </a:lnTo>
                    <a:lnTo>
                      <a:pt x="1357" y="651"/>
                    </a:lnTo>
                    <a:lnTo>
                      <a:pt x="1362" y="651"/>
                    </a:lnTo>
                    <a:lnTo>
                      <a:pt x="1367" y="656"/>
                    </a:lnTo>
                    <a:lnTo>
                      <a:pt x="1371" y="661"/>
                    </a:lnTo>
                    <a:lnTo>
                      <a:pt x="1372" y="666"/>
                    </a:lnTo>
                    <a:lnTo>
                      <a:pt x="1372" y="666"/>
                    </a:lnTo>
                    <a:lnTo>
                      <a:pt x="1371" y="673"/>
                    </a:lnTo>
                    <a:lnTo>
                      <a:pt x="1367" y="678"/>
                    </a:lnTo>
                    <a:lnTo>
                      <a:pt x="1362" y="681"/>
                    </a:lnTo>
                    <a:lnTo>
                      <a:pt x="1357" y="683"/>
                    </a:lnTo>
                    <a:lnTo>
                      <a:pt x="1357" y="683"/>
                    </a:lnTo>
                    <a:lnTo>
                      <a:pt x="1350" y="681"/>
                    </a:lnTo>
                    <a:lnTo>
                      <a:pt x="1345" y="678"/>
                    </a:lnTo>
                    <a:lnTo>
                      <a:pt x="1342" y="673"/>
                    </a:lnTo>
                    <a:lnTo>
                      <a:pt x="1342" y="666"/>
                    </a:lnTo>
                    <a:lnTo>
                      <a:pt x="1342" y="666"/>
                    </a:lnTo>
                    <a:lnTo>
                      <a:pt x="1342" y="661"/>
                    </a:lnTo>
                    <a:lnTo>
                      <a:pt x="1345" y="656"/>
                    </a:lnTo>
                    <a:lnTo>
                      <a:pt x="1350" y="651"/>
                    </a:lnTo>
                    <a:lnTo>
                      <a:pt x="1357" y="651"/>
                    </a:lnTo>
                    <a:lnTo>
                      <a:pt x="1357" y="651"/>
                    </a:lnTo>
                    <a:close/>
                    <a:moveTo>
                      <a:pt x="1297" y="651"/>
                    </a:moveTo>
                    <a:lnTo>
                      <a:pt x="1297" y="651"/>
                    </a:lnTo>
                    <a:lnTo>
                      <a:pt x="1297" y="651"/>
                    </a:lnTo>
                    <a:lnTo>
                      <a:pt x="1304" y="651"/>
                    </a:lnTo>
                    <a:lnTo>
                      <a:pt x="1309" y="656"/>
                    </a:lnTo>
                    <a:lnTo>
                      <a:pt x="1313" y="661"/>
                    </a:lnTo>
                    <a:lnTo>
                      <a:pt x="1313" y="666"/>
                    </a:lnTo>
                    <a:lnTo>
                      <a:pt x="1313" y="666"/>
                    </a:lnTo>
                    <a:lnTo>
                      <a:pt x="1313" y="673"/>
                    </a:lnTo>
                    <a:lnTo>
                      <a:pt x="1309" y="678"/>
                    </a:lnTo>
                    <a:lnTo>
                      <a:pt x="1304" y="681"/>
                    </a:lnTo>
                    <a:lnTo>
                      <a:pt x="1297" y="683"/>
                    </a:lnTo>
                    <a:lnTo>
                      <a:pt x="1297" y="683"/>
                    </a:lnTo>
                    <a:lnTo>
                      <a:pt x="1292" y="681"/>
                    </a:lnTo>
                    <a:lnTo>
                      <a:pt x="1287" y="678"/>
                    </a:lnTo>
                    <a:lnTo>
                      <a:pt x="1284" y="673"/>
                    </a:lnTo>
                    <a:lnTo>
                      <a:pt x="1282" y="666"/>
                    </a:lnTo>
                    <a:lnTo>
                      <a:pt x="1282" y="666"/>
                    </a:lnTo>
                    <a:lnTo>
                      <a:pt x="1284" y="661"/>
                    </a:lnTo>
                    <a:lnTo>
                      <a:pt x="1287" y="656"/>
                    </a:lnTo>
                    <a:lnTo>
                      <a:pt x="1292" y="651"/>
                    </a:lnTo>
                    <a:lnTo>
                      <a:pt x="1297" y="651"/>
                    </a:lnTo>
                    <a:lnTo>
                      <a:pt x="1297" y="651"/>
                    </a:lnTo>
                    <a:close/>
                    <a:moveTo>
                      <a:pt x="1239" y="651"/>
                    </a:moveTo>
                    <a:lnTo>
                      <a:pt x="1239" y="651"/>
                    </a:lnTo>
                    <a:lnTo>
                      <a:pt x="1239" y="651"/>
                    </a:lnTo>
                    <a:lnTo>
                      <a:pt x="1246" y="651"/>
                    </a:lnTo>
                    <a:lnTo>
                      <a:pt x="1251" y="656"/>
                    </a:lnTo>
                    <a:lnTo>
                      <a:pt x="1255" y="661"/>
                    </a:lnTo>
                    <a:lnTo>
                      <a:pt x="1255" y="666"/>
                    </a:lnTo>
                    <a:lnTo>
                      <a:pt x="1255" y="666"/>
                    </a:lnTo>
                    <a:lnTo>
                      <a:pt x="1255" y="673"/>
                    </a:lnTo>
                    <a:lnTo>
                      <a:pt x="1251" y="678"/>
                    </a:lnTo>
                    <a:lnTo>
                      <a:pt x="1246" y="681"/>
                    </a:lnTo>
                    <a:lnTo>
                      <a:pt x="1239" y="683"/>
                    </a:lnTo>
                    <a:lnTo>
                      <a:pt x="1239" y="683"/>
                    </a:lnTo>
                    <a:lnTo>
                      <a:pt x="1234" y="681"/>
                    </a:lnTo>
                    <a:lnTo>
                      <a:pt x="1229" y="678"/>
                    </a:lnTo>
                    <a:lnTo>
                      <a:pt x="1226" y="673"/>
                    </a:lnTo>
                    <a:lnTo>
                      <a:pt x="1224" y="666"/>
                    </a:lnTo>
                    <a:lnTo>
                      <a:pt x="1224" y="666"/>
                    </a:lnTo>
                    <a:lnTo>
                      <a:pt x="1226" y="661"/>
                    </a:lnTo>
                    <a:lnTo>
                      <a:pt x="1229" y="656"/>
                    </a:lnTo>
                    <a:lnTo>
                      <a:pt x="1234" y="651"/>
                    </a:lnTo>
                    <a:lnTo>
                      <a:pt x="1239" y="651"/>
                    </a:lnTo>
                    <a:lnTo>
                      <a:pt x="1239" y="651"/>
                    </a:lnTo>
                    <a:close/>
                    <a:moveTo>
                      <a:pt x="1181" y="651"/>
                    </a:moveTo>
                    <a:lnTo>
                      <a:pt x="1181" y="651"/>
                    </a:lnTo>
                    <a:lnTo>
                      <a:pt x="1181" y="651"/>
                    </a:lnTo>
                    <a:lnTo>
                      <a:pt x="1187" y="651"/>
                    </a:lnTo>
                    <a:lnTo>
                      <a:pt x="1192" y="656"/>
                    </a:lnTo>
                    <a:lnTo>
                      <a:pt x="1195" y="661"/>
                    </a:lnTo>
                    <a:lnTo>
                      <a:pt x="1197" y="666"/>
                    </a:lnTo>
                    <a:lnTo>
                      <a:pt x="1197" y="666"/>
                    </a:lnTo>
                    <a:lnTo>
                      <a:pt x="1195" y="673"/>
                    </a:lnTo>
                    <a:lnTo>
                      <a:pt x="1192" y="678"/>
                    </a:lnTo>
                    <a:lnTo>
                      <a:pt x="1187" y="681"/>
                    </a:lnTo>
                    <a:lnTo>
                      <a:pt x="1181" y="683"/>
                    </a:lnTo>
                    <a:lnTo>
                      <a:pt x="1181" y="683"/>
                    </a:lnTo>
                    <a:lnTo>
                      <a:pt x="1175" y="681"/>
                    </a:lnTo>
                    <a:lnTo>
                      <a:pt x="1171" y="678"/>
                    </a:lnTo>
                    <a:lnTo>
                      <a:pt x="1168" y="673"/>
                    </a:lnTo>
                    <a:lnTo>
                      <a:pt x="1166" y="666"/>
                    </a:lnTo>
                    <a:lnTo>
                      <a:pt x="1166" y="666"/>
                    </a:lnTo>
                    <a:lnTo>
                      <a:pt x="1168" y="661"/>
                    </a:lnTo>
                    <a:lnTo>
                      <a:pt x="1171" y="656"/>
                    </a:lnTo>
                    <a:lnTo>
                      <a:pt x="1175" y="651"/>
                    </a:lnTo>
                    <a:lnTo>
                      <a:pt x="1181" y="651"/>
                    </a:lnTo>
                    <a:lnTo>
                      <a:pt x="1181" y="651"/>
                    </a:lnTo>
                    <a:close/>
                    <a:moveTo>
                      <a:pt x="1124" y="651"/>
                    </a:moveTo>
                    <a:lnTo>
                      <a:pt x="1124" y="651"/>
                    </a:lnTo>
                    <a:lnTo>
                      <a:pt x="1124" y="651"/>
                    </a:lnTo>
                    <a:lnTo>
                      <a:pt x="1129" y="651"/>
                    </a:lnTo>
                    <a:lnTo>
                      <a:pt x="1134" y="656"/>
                    </a:lnTo>
                    <a:lnTo>
                      <a:pt x="1137" y="661"/>
                    </a:lnTo>
                    <a:lnTo>
                      <a:pt x="1139" y="666"/>
                    </a:lnTo>
                    <a:lnTo>
                      <a:pt x="1139" y="666"/>
                    </a:lnTo>
                    <a:lnTo>
                      <a:pt x="1137" y="673"/>
                    </a:lnTo>
                    <a:lnTo>
                      <a:pt x="1134" y="678"/>
                    </a:lnTo>
                    <a:lnTo>
                      <a:pt x="1129" y="681"/>
                    </a:lnTo>
                    <a:lnTo>
                      <a:pt x="1124" y="683"/>
                    </a:lnTo>
                    <a:lnTo>
                      <a:pt x="1124" y="683"/>
                    </a:lnTo>
                    <a:lnTo>
                      <a:pt x="1117" y="681"/>
                    </a:lnTo>
                    <a:lnTo>
                      <a:pt x="1112" y="678"/>
                    </a:lnTo>
                    <a:lnTo>
                      <a:pt x="1108" y="673"/>
                    </a:lnTo>
                    <a:lnTo>
                      <a:pt x="1108" y="666"/>
                    </a:lnTo>
                    <a:lnTo>
                      <a:pt x="1108" y="666"/>
                    </a:lnTo>
                    <a:lnTo>
                      <a:pt x="1108" y="661"/>
                    </a:lnTo>
                    <a:lnTo>
                      <a:pt x="1112" y="656"/>
                    </a:lnTo>
                    <a:lnTo>
                      <a:pt x="1117" y="651"/>
                    </a:lnTo>
                    <a:lnTo>
                      <a:pt x="1124" y="651"/>
                    </a:lnTo>
                    <a:lnTo>
                      <a:pt x="1124" y="651"/>
                    </a:lnTo>
                    <a:close/>
                    <a:moveTo>
                      <a:pt x="1064" y="651"/>
                    </a:moveTo>
                    <a:lnTo>
                      <a:pt x="1064" y="651"/>
                    </a:lnTo>
                    <a:lnTo>
                      <a:pt x="1064" y="651"/>
                    </a:lnTo>
                    <a:lnTo>
                      <a:pt x="1071" y="651"/>
                    </a:lnTo>
                    <a:lnTo>
                      <a:pt x="1076" y="656"/>
                    </a:lnTo>
                    <a:lnTo>
                      <a:pt x="1079" y="661"/>
                    </a:lnTo>
                    <a:lnTo>
                      <a:pt x="1081" y="666"/>
                    </a:lnTo>
                    <a:lnTo>
                      <a:pt x="1081" y="666"/>
                    </a:lnTo>
                    <a:lnTo>
                      <a:pt x="1079" y="673"/>
                    </a:lnTo>
                    <a:lnTo>
                      <a:pt x="1076" y="678"/>
                    </a:lnTo>
                    <a:lnTo>
                      <a:pt x="1071" y="681"/>
                    </a:lnTo>
                    <a:lnTo>
                      <a:pt x="1064" y="683"/>
                    </a:lnTo>
                    <a:lnTo>
                      <a:pt x="1064" y="683"/>
                    </a:lnTo>
                    <a:lnTo>
                      <a:pt x="1059" y="681"/>
                    </a:lnTo>
                    <a:lnTo>
                      <a:pt x="1054" y="678"/>
                    </a:lnTo>
                    <a:lnTo>
                      <a:pt x="1050" y="673"/>
                    </a:lnTo>
                    <a:lnTo>
                      <a:pt x="1049" y="666"/>
                    </a:lnTo>
                    <a:lnTo>
                      <a:pt x="1049" y="666"/>
                    </a:lnTo>
                    <a:lnTo>
                      <a:pt x="1050" y="661"/>
                    </a:lnTo>
                    <a:lnTo>
                      <a:pt x="1054" y="656"/>
                    </a:lnTo>
                    <a:lnTo>
                      <a:pt x="1059" y="651"/>
                    </a:lnTo>
                    <a:lnTo>
                      <a:pt x="1064" y="651"/>
                    </a:lnTo>
                    <a:lnTo>
                      <a:pt x="1064" y="651"/>
                    </a:lnTo>
                    <a:close/>
                    <a:moveTo>
                      <a:pt x="1006" y="651"/>
                    </a:moveTo>
                    <a:lnTo>
                      <a:pt x="1006" y="651"/>
                    </a:lnTo>
                    <a:lnTo>
                      <a:pt x="1006" y="651"/>
                    </a:lnTo>
                    <a:lnTo>
                      <a:pt x="1013" y="651"/>
                    </a:lnTo>
                    <a:lnTo>
                      <a:pt x="1018" y="656"/>
                    </a:lnTo>
                    <a:lnTo>
                      <a:pt x="1021" y="661"/>
                    </a:lnTo>
                    <a:lnTo>
                      <a:pt x="1021" y="666"/>
                    </a:lnTo>
                    <a:lnTo>
                      <a:pt x="1021" y="666"/>
                    </a:lnTo>
                    <a:lnTo>
                      <a:pt x="1021" y="673"/>
                    </a:lnTo>
                    <a:lnTo>
                      <a:pt x="1018" y="678"/>
                    </a:lnTo>
                    <a:lnTo>
                      <a:pt x="1013" y="681"/>
                    </a:lnTo>
                    <a:lnTo>
                      <a:pt x="1006" y="683"/>
                    </a:lnTo>
                    <a:lnTo>
                      <a:pt x="1006" y="683"/>
                    </a:lnTo>
                    <a:lnTo>
                      <a:pt x="1001" y="681"/>
                    </a:lnTo>
                    <a:lnTo>
                      <a:pt x="996" y="678"/>
                    </a:lnTo>
                    <a:lnTo>
                      <a:pt x="992" y="673"/>
                    </a:lnTo>
                    <a:lnTo>
                      <a:pt x="991" y="666"/>
                    </a:lnTo>
                    <a:lnTo>
                      <a:pt x="991" y="666"/>
                    </a:lnTo>
                    <a:lnTo>
                      <a:pt x="992" y="661"/>
                    </a:lnTo>
                    <a:lnTo>
                      <a:pt x="996" y="656"/>
                    </a:lnTo>
                    <a:lnTo>
                      <a:pt x="1001" y="651"/>
                    </a:lnTo>
                    <a:lnTo>
                      <a:pt x="1006" y="651"/>
                    </a:lnTo>
                    <a:lnTo>
                      <a:pt x="1006" y="651"/>
                    </a:lnTo>
                    <a:close/>
                    <a:moveTo>
                      <a:pt x="948" y="651"/>
                    </a:moveTo>
                    <a:lnTo>
                      <a:pt x="948" y="651"/>
                    </a:lnTo>
                    <a:lnTo>
                      <a:pt x="948" y="651"/>
                    </a:lnTo>
                    <a:lnTo>
                      <a:pt x="955" y="651"/>
                    </a:lnTo>
                    <a:lnTo>
                      <a:pt x="958" y="656"/>
                    </a:lnTo>
                    <a:lnTo>
                      <a:pt x="962" y="661"/>
                    </a:lnTo>
                    <a:lnTo>
                      <a:pt x="964" y="666"/>
                    </a:lnTo>
                    <a:lnTo>
                      <a:pt x="964" y="666"/>
                    </a:lnTo>
                    <a:lnTo>
                      <a:pt x="962" y="673"/>
                    </a:lnTo>
                    <a:lnTo>
                      <a:pt x="958" y="678"/>
                    </a:lnTo>
                    <a:lnTo>
                      <a:pt x="955" y="681"/>
                    </a:lnTo>
                    <a:lnTo>
                      <a:pt x="948" y="683"/>
                    </a:lnTo>
                    <a:lnTo>
                      <a:pt x="948" y="683"/>
                    </a:lnTo>
                    <a:lnTo>
                      <a:pt x="941" y="681"/>
                    </a:lnTo>
                    <a:lnTo>
                      <a:pt x="938" y="678"/>
                    </a:lnTo>
                    <a:lnTo>
                      <a:pt x="935" y="673"/>
                    </a:lnTo>
                    <a:lnTo>
                      <a:pt x="933" y="666"/>
                    </a:lnTo>
                    <a:lnTo>
                      <a:pt x="933" y="666"/>
                    </a:lnTo>
                    <a:lnTo>
                      <a:pt x="935" y="661"/>
                    </a:lnTo>
                    <a:lnTo>
                      <a:pt x="938" y="656"/>
                    </a:lnTo>
                    <a:lnTo>
                      <a:pt x="941" y="651"/>
                    </a:lnTo>
                    <a:lnTo>
                      <a:pt x="948" y="651"/>
                    </a:lnTo>
                    <a:lnTo>
                      <a:pt x="948" y="651"/>
                    </a:lnTo>
                    <a:close/>
                    <a:moveTo>
                      <a:pt x="890" y="651"/>
                    </a:moveTo>
                    <a:lnTo>
                      <a:pt x="890" y="651"/>
                    </a:lnTo>
                    <a:lnTo>
                      <a:pt x="890" y="651"/>
                    </a:lnTo>
                    <a:lnTo>
                      <a:pt x="895" y="651"/>
                    </a:lnTo>
                    <a:lnTo>
                      <a:pt x="900" y="656"/>
                    </a:lnTo>
                    <a:lnTo>
                      <a:pt x="904" y="661"/>
                    </a:lnTo>
                    <a:lnTo>
                      <a:pt x="906" y="666"/>
                    </a:lnTo>
                    <a:lnTo>
                      <a:pt x="906" y="666"/>
                    </a:lnTo>
                    <a:lnTo>
                      <a:pt x="904" y="673"/>
                    </a:lnTo>
                    <a:lnTo>
                      <a:pt x="900" y="678"/>
                    </a:lnTo>
                    <a:lnTo>
                      <a:pt x="895" y="681"/>
                    </a:lnTo>
                    <a:lnTo>
                      <a:pt x="890" y="683"/>
                    </a:lnTo>
                    <a:lnTo>
                      <a:pt x="890" y="683"/>
                    </a:lnTo>
                    <a:lnTo>
                      <a:pt x="883" y="681"/>
                    </a:lnTo>
                    <a:lnTo>
                      <a:pt x="878" y="678"/>
                    </a:lnTo>
                    <a:lnTo>
                      <a:pt x="875" y="673"/>
                    </a:lnTo>
                    <a:lnTo>
                      <a:pt x="875" y="666"/>
                    </a:lnTo>
                    <a:lnTo>
                      <a:pt x="875" y="666"/>
                    </a:lnTo>
                    <a:lnTo>
                      <a:pt x="875" y="661"/>
                    </a:lnTo>
                    <a:lnTo>
                      <a:pt x="878" y="656"/>
                    </a:lnTo>
                    <a:lnTo>
                      <a:pt x="883" y="651"/>
                    </a:lnTo>
                    <a:lnTo>
                      <a:pt x="890" y="651"/>
                    </a:lnTo>
                    <a:lnTo>
                      <a:pt x="890" y="651"/>
                    </a:lnTo>
                    <a:close/>
                    <a:moveTo>
                      <a:pt x="832" y="651"/>
                    </a:moveTo>
                    <a:lnTo>
                      <a:pt x="832" y="651"/>
                    </a:lnTo>
                    <a:lnTo>
                      <a:pt x="832" y="651"/>
                    </a:lnTo>
                    <a:lnTo>
                      <a:pt x="837" y="651"/>
                    </a:lnTo>
                    <a:lnTo>
                      <a:pt x="843" y="656"/>
                    </a:lnTo>
                    <a:lnTo>
                      <a:pt x="846" y="661"/>
                    </a:lnTo>
                    <a:lnTo>
                      <a:pt x="848" y="666"/>
                    </a:lnTo>
                    <a:lnTo>
                      <a:pt x="848" y="666"/>
                    </a:lnTo>
                    <a:lnTo>
                      <a:pt x="846" y="673"/>
                    </a:lnTo>
                    <a:lnTo>
                      <a:pt x="843" y="678"/>
                    </a:lnTo>
                    <a:lnTo>
                      <a:pt x="837" y="681"/>
                    </a:lnTo>
                    <a:lnTo>
                      <a:pt x="832" y="683"/>
                    </a:lnTo>
                    <a:lnTo>
                      <a:pt x="832" y="683"/>
                    </a:lnTo>
                    <a:lnTo>
                      <a:pt x="826" y="681"/>
                    </a:lnTo>
                    <a:lnTo>
                      <a:pt x="820" y="678"/>
                    </a:lnTo>
                    <a:lnTo>
                      <a:pt x="817" y="673"/>
                    </a:lnTo>
                    <a:lnTo>
                      <a:pt x="815" y="666"/>
                    </a:lnTo>
                    <a:lnTo>
                      <a:pt x="815" y="666"/>
                    </a:lnTo>
                    <a:lnTo>
                      <a:pt x="817" y="661"/>
                    </a:lnTo>
                    <a:lnTo>
                      <a:pt x="820" y="656"/>
                    </a:lnTo>
                    <a:lnTo>
                      <a:pt x="826" y="651"/>
                    </a:lnTo>
                    <a:lnTo>
                      <a:pt x="832" y="651"/>
                    </a:lnTo>
                    <a:lnTo>
                      <a:pt x="832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80" y="651"/>
                    </a:lnTo>
                    <a:lnTo>
                      <a:pt x="785" y="656"/>
                    </a:lnTo>
                    <a:lnTo>
                      <a:pt x="788" y="661"/>
                    </a:lnTo>
                    <a:lnTo>
                      <a:pt x="788" y="666"/>
                    </a:lnTo>
                    <a:lnTo>
                      <a:pt x="788" y="666"/>
                    </a:lnTo>
                    <a:lnTo>
                      <a:pt x="788" y="673"/>
                    </a:lnTo>
                    <a:lnTo>
                      <a:pt x="785" y="678"/>
                    </a:lnTo>
                    <a:lnTo>
                      <a:pt x="780" y="681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8" y="681"/>
                    </a:lnTo>
                    <a:lnTo>
                      <a:pt x="763" y="678"/>
                    </a:lnTo>
                    <a:lnTo>
                      <a:pt x="759" y="673"/>
                    </a:lnTo>
                    <a:lnTo>
                      <a:pt x="757" y="666"/>
                    </a:lnTo>
                    <a:lnTo>
                      <a:pt x="757" y="666"/>
                    </a:lnTo>
                    <a:lnTo>
                      <a:pt x="759" y="661"/>
                    </a:lnTo>
                    <a:lnTo>
                      <a:pt x="763" y="656"/>
                    </a:lnTo>
                    <a:lnTo>
                      <a:pt x="768" y="651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715" y="651"/>
                    </a:moveTo>
                    <a:lnTo>
                      <a:pt x="715" y="651"/>
                    </a:lnTo>
                    <a:lnTo>
                      <a:pt x="715" y="651"/>
                    </a:lnTo>
                    <a:lnTo>
                      <a:pt x="722" y="651"/>
                    </a:lnTo>
                    <a:lnTo>
                      <a:pt x="725" y="656"/>
                    </a:lnTo>
                    <a:lnTo>
                      <a:pt x="728" y="661"/>
                    </a:lnTo>
                    <a:lnTo>
                      <a:pt x="730" y="666"/>
                    </a:lnTo>
                    <a:lnTo>
                      <a:pt x="730" y="666"/>
                    </a:lnTo>
                    <a:lnTo>
                      <a:pt x="728" y="673"/>
                    </a:lnTo>
                    <a:lnTo>
                      <a:pt x="725" y="678"/>
                    </a:lnTo>
                    <a:lnTo>
                      <a:pt x="722" y="681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10" y="681"/>
                    </a:lnTo>
                    <a:lnTo>
                      <a:pt x="705" y="678"/>
                    </a:lnTo>
                    <a:lnTo>
                      <a:pt x="701" y="673"/>
                    </a:lnTo>
                    <a:lnTo>
                      <a:pt x="700" y="666"/>
                    </a:lnTo>
                    <a:lnTo>
                      <a:pt x="700" y="666"/>
                    </a:lnTo>
                    <a:lnTo>
                      <a:pt x="701" y="661"/>
                    </a:lnTo>
                    <a:lnTo>
                      <a:pt x="705" y="656"/>
                    </a:lnTo>
                    <a:lnTo>
                      <a:pt x="710" y="651"/>
                    </a:lnTo>
                    <a:lnTo>
                      <a:pt x="715" y="651"/>
                    </a:lnTo>
                    <a:lnTo>
                      <a:pt x="715" y="651"/>
                    </a:lnTo>
                    <a:close/>
                    <a:moveTo>
                      <a:pt x="657" y="651"/>
                    </a:moveTo>
                    <a:lnTo>
                      <a:pt x="657" y="651"/>
                    </a:lnTo>
                    <a:lnTo>
                      <a:pt x="657" y="651"/>
                    </a:lnTo>
                    <a:lnTo>
                      <a:pt x="662" y="651"/>
                    </a:lnTo>
                    <a:lnTo>
                      <a:pt x="667" y="656"/>
                    </a:lnTo>
                    <a:lnTo>
                      <a:pt x="671" y="661"/>
                    </a:lnTo>
                    <a:lnTo>
                      <a:pt x="672" y="666"/>
                    </a:lnTo>
                    <a:lnTo>
                      <a:pt x="672" y="666"/>
                    </a:lnTo>
                    <a:lnTo>
                      <a:pt x="671" y="673"/>
                    </a:lnTo>
                    <a:lnTo>
                      <a:pt x="667" y="678"/>
                    </a:lnTo>
                    <a:lnTo>
                      <a:pt x="662" y="681"/>
                    </a:lnTo>
                    <a:lnTo>
                      <a:pt x="657" y="683"/>
                    </a:lnTo>
                    <a:lnTo>
                      <a:pt x="657" y="683"/>
                    </a:lnTo>
                    <a:lnTo>
                      <a:pt x="650" y="681"/>
                    </a:lnTo>
                    <a:lnTo>
                      <a:pt x="645" y="678"/>
                    </a:lnTo>
                    <a:lnTo>
                      <a:pt x="642" y="673"/>
                    </a:lnTo>
                    <a:lnTo>
                      <a:pt x="642" y="666"/>
                    </a:lnTo>
                    <a:lnTo>
                      <a:pt x="642" y="666"/>
                    </a:lnTo>
                    <a:lnTo>
                      <a:pt x="642" y="661"/>
                    </a:lnTo>
                    <a:lnTo>
                      <a:pt x="645" y="656"/>
                    </a:lnTo>
                    <a:lnTo>
                      <a:pt x="650" y="651"/>
                    </a:lnTo>
                    <a:lnTo>
                      <a:pt x="657" y="651"/>
                    </a:lnTo>
                    <a:lnTo>
                      <a:pt x="657" y="651"/>
                    </a:lnTo>
                    <a:close/>
                    <a:moveTo>
                      <a:pt x="599" y="651"/>
                    </a:moveTo>
                    <a:lnTo>
                      <a:pt x="599" y="651"/>
                    </a:lnTo>
                    <a:lnTo>
                      <a:pt x="599" y="651"/>
                    </a:lnTo>
                    <a:lnTo>
                      <a:pt x="604" y="651"/>
                    </a:lnTo>
                    <a:lnTo>
                      <a:pt x="609" y="656"/>
                    </a:lnTo>
                    <a:lnTo>
                      <a:pt x="613" y="661"/>
                    </a:lnTo>
                    <a:lnTo>
                      <a:pt x="614" y="666"/>
                    </a:lnTo>
                    <a:lnTo>
                      <a:pt x="614" y="666"/>
                    </a:lnTo>
                    <a:lnTo>
                      <a:pt x="613" y="673"/>
                    </a:lnTo>
                    <a:lnTo>
                      <a:pt x="609" y="678"/>
                    </a:lnTo>
                    <a:lnTo>
                      <a:pt x="604" y="681"/>
                    </a:lnTo>
                    <a:lnTo>
                      <a:pt x="599" y="683"/>
                    </a:lnTo>
                    <a:lnTo>
                      <a:pt x="599" y="683"/>
                    </a:lnTo>
                    <a:lnTo>
                      <a:pt x="592" y="681"/>
                    </a:lnTo>
                    <a:lnTo>
                      <a:pt x="587" y="678"/>
                    </a:lnTo>
                    <a:lnTo>
                      <a:pt x="584" y="673"/>
                    </a:lnTo>
                    <a:lnTo>
                      <a:pt x="582" y="666"/>
                    </a:lnTo>
                    <a:lnTo>
                      <a:pt x="582" y="666"/>
                    </a:lnTo>
                    <a:lnTo>
                      <a:pt x="584" y="661"/>
                    </a:lnTo>
                    <a:lnTo>
                      <a:pt x="587" y="656"/>
                    </a:lnTo>
                    <a:lnTo>
                      <a:pt x="592" y="651"/>
                    </a:lnTo>
                    <a:lnTo>
                      <a:pt x="599" y="651"/>
                    </a:lnTo>
                    <a:lnTo>
                      <a:pt x="599" y="651"/>
                    </a:lnTo>
                    <a:close/>
                    <a:moveTo>
                      <a:pt x="539" y="651"/>
                    </a:moveTo>
                    <a:lnTo>
                      <a:pt x="539" y="651"/>
                    </a:lnTo>
                    <a:lnTo>
                      <a:pt x="539" y="651"/>
                    </a:lnTo>
                    <a:lnTo>
                      <a:pt x="546" y="651"/>
                    </a:lnTo>
                    <a:lnTo>
                      <a:pt x="551" y="656"/>
                    </a:lnTo>
                    <a:lnTo>
                      <a:pt x="555" y="661"/>
                    </a:lnTo>
                    <a:lnTo>
                      <a:pt x="555" y="666"/>
                    </a:lnTo>
                    <a:lnTo>
                      <a:pt x="555" y="666"/>
                    </a:lnTo>
                    <a:lnTo>
                      <a:pt x="555" y="673"/>
                    </a:lnTo>
                    <a:lnTo>
                      <a:pt x="551" y="678"/>
                    </a:lnTo>
                    <a:lnTo>
                      <a:pt x="546" y="681"/>
                    </a:lnTo>
                    <a:lnTo>
                      <a:pt x="539" y="683"/>
                    </a:lnTo>
                    <a:lnTo>
                      <a:pt x="539" y="683"/>
                    </a:lnTo>
                    <a:lnTo>
                      <a:pt x="534" y="681"/>
                    </a:lnTo>
                    <a:lnTo>
                      <a:pt x="529" y="678"/>
                    </a:lnTo>
                    <a:lnTo>
                      <a:pt x="526" y="673"/>
                    </a:lnTo>
                    <a:lnTo>
                      <a:pt x="524" y="666"/>
                    </a:lnTo>
                    <a:lnTo>
                      <a:pt x="524" y="666"/>
                    </a:lnTo>
                    <a:lnTo>
                      <a:pt x="526" y="661"/>
                    </a:lnTo>
                    <a:lnTo>
                      <a:pt x="529" y="656"/>
                    </a:lnTo>
                    <a:lnTo>
                      <a:pt x="534" y="651"/>
                    </a:lnTo>
                    <a:lnTo>
                      <a:pt x="539" y="651"/>
                    </a:lnTo>
                    <a:lnTo>
                      <a:pt x="539" y="651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8" y="651"/>
                    </a:lnTo>
                    <a:lnTo>
                      <a:pt x="493" y="656"/>
                    </a:lnTo>
                    <a:lnTo>
                      <a:pt x="495" y="661"/>
                    </a:lnTo>
                    <a:lnTo>
                      <a:pt x="497" y="666"/>
                    </a:lnTo>
                    <a:lnTo>
                      <a:pt x="497" y="666"/>
                    </a:lnTo>
                    <a:lnTo>
                      <a:pt x="495" y="673"/>
                    </a:lnTo>
                    <a:lnTo>
                      <a:pt x="493" y="678"/>
                    </a:lnTo>
                    <a:lnTo>
                      <a:pt x="488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6" y="681"/>
                    </a:lnTo>
                    <a:lnTo>
                      <a:pt x="471" y="678"/>
                    </a:lnTo>
                    <a:lnTo>
                      <a:pt x="468" y="673"/>
                    </a:lnTo>
                    <a:lnTo>
                      <a:pt x="466" y="666"/>
                    </a:lnTo>
                    <a:lnTo>
                      <a:pt x="466" y="666"/>
                    </a:lnTo>
                    <a:lnTo>
                      <a:pt x="468" y="661"/>
                    </a:lnTo>
                    <a:lnTo>
                      <a:pt x="471" y="656"/>
                    </a:lnTo>
                    <a:lnTo>
                      <a:pt x="476" y="651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29" y="651"/>
                    </a:lnTo>
                    <a:lnTo>
                      <a:pt x="434" y="656"/>
                    </a:lnTo>
                    <a:lnTo>
                      <a:pt x="437" y="661"/>
                    </a:lnTo>
                    <a:lnTo>
                      <a:pt x="439" y="666"/>
                    </a:lnTo>
                    <a:lnTo>
                      <a:pt x="439" y="666"/>
                    </a:lnTo>
                    <a:lnTo>
                      <a:pt x="437" y="673"/>
                    </a:lnTo>
                    <a:lnTo>
                      <a:pt x="434" y="678"/>
                    </a:lnTo>
                    <a:lnTo>
                      <a:pt x="429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1"/>
                    </a:lnTo>
                    <a:lnTo>
                      <a:pt x="412" y="678"/>
                    </a:lnTo>
                    <a:lnTo>
                      <a:pt x="410" y="673"/>
                    </a:lnTo>
                    <a:lnTo>
                      <a:pt x="408" y="666"/>
                    </a:lnTo>
                    <a:lnTo>
                      <a:pt x="408" y="666"/>
                    </a:lnTo>
                    <a:lnTo>
                      <a:pt x="410" y="661"/>
                    </a:lnTo>
                    <a:lnTo>
                      <a:pt x="412" y="656"/>
                    </a:lnTo>
                    <a:lnTo>
                      <a:pt x="417" y="651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6" y="651"/>
                    </a:moveTo>
                    <a:lnTo>
                      <a:pt x="366" y="651"/>
                    </a:lnTo>
                    <a:lnTo>
                      <a:pt x="366" y="651"/>
                    </a:lnTo>
                    <a:lnTo>
                      <a:pt x="371" y="651"/>
                    </a:lnTo>
                    <a:lnTo>
                      <a:pt x="376" y="656"/>
                    </a:lnTo>
                    <a:lnTo>
                      <a:pt x="379" y="661"/>
                    </a:lnTo>
                    <a:lnTo>
                      <a:pt x="381" y="666"/>
                    </a:lnTo>
                    <a:lnTo>
                      <a:pt x="381" y="666"/>
                    </a:lnTo>
                    <a:lnTo>
                      <a:pt x="379" y="673"/>
                    </a:lnTo>
                    <a:lnTo>
                      <a:pt x="376" y="678"/>
                    </a:lnTo>
                    <a:lnTo>
                      <a:pt x="371" y="681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1"/>
                    </a:lnTo>
                    <a:lnTo>
                      <a:pt x="354" y="678"/>
                    </a:lnTo>
                    <a:lnTo>
                      <a:pt x="350" y="673"/>
                    </a:lnTo>
                    <a:lnTo>
                      <a:pt x="350" y="666"/>
                    </a:lnTo>
                    <a:lnTo>
                      <a:pt x="350" y="666"/>
                    </a:lnTo>
                    <a:lnTo>
                      <a:pt x="350" y="661"/>
                    </a:lnTo>
                    <a:lnTo>
                      <a:pt x="354" y="656"/>
                    </a:lnTo>
                    <a:lnTo>
                      <a:pt x="359" y="651"/>
                    </a:lnTo>
                    <a:lnTo>
                      <a:pt x="366" y="651"/>
                    </a:lnTo>
                    <a:lnTo>
                      <a:pt x="366" y="651"/>
                    </a:lnTo>
                    <a:close/>
                    <a:moveTo>
                      <a:pt x="306" y="651"/>
                    </a:moveTo>
                    <a:lnTo>
                      <a:pt x="306" y="651"/>
                    </a:lnTo>
                    <a:lnTo>
                      <a:pt x="306" y="651"/>
                    </a:lnTo>
                    <a:lnTo>
                      <a:pt x="313" y="651"/>
                    </a:lnTo>
                    <a:lnTo>
                      <a:pt x="318" y="656"/>
                    </a:lnTo>
                    <a:lnTo>
                      <a:pt x="321" y="661"/>
                    </a:lnTo>
                    <a:lnTo>
                      <a:pt x="321" y="666"/>
                    </a:lnTo>
                    <a:lnTo>
                      <a:pt x="321" y="666"/>
                    </a:lnTo>
                    <a:lnTo>
                      <a:pt x="321" y="673"/>
                    </a:lnTo>
                    <a:lnTo>
                      <a:pt x="318" y="678"/>
                    </a:lnTo>
                    <a:lnTo>
                      <a:pt x="313" y="681"/>
                    </a:lnTo>
                    <a:lnTo>
                      <a:pt x="306" y="683"/>
                    </a:lnTo>
                    <a:lnTo>
                      <a:pt x="306" y="683"/>
                    </a:lnTo>
                    <a:lnTo>
                      <a:pt x="301" y="681"/>
                    </a:lnTo>
                    <a:lnTo>
                      <a:pt x="296" y="678"/>
                    </a:lnTo>
                    <a:lnTo>
                      <a:pt x="293" y="673"/>
                    </a:lnTo>
                    <a:lnTo>
                      <a:pt x="291" y="666"/>
                    </a:lnTo>
                    <a:lnTo>
                      <a:pt x="291" y="666"/>
                    </a:lnTo>
                    <a:lnTo>
                      <a:pt x="293" y="661"/>
                    </a:lnTo>
                    <a:lnTo>
                      <a:pt x="296" y="656"/>
                    </a:lnTo>
                    <a:lnTo>
                      <a:pt x="301" y="651"/>
                    </a:lnTo>
                    <a:lnTo>
                      <a:pt x="306" y="651"/>
                    </a:lnTo>
                    <a:lnTo>
                      <a:pt x="306" y="651"/>
                    </a:lnTo>
                    <a:close/>
                    <a:moveTo>
                      <a:pt x="248" y="651"/>
                    </a:moveTo>
                    <a:lnTo>
                      <a:pt x="248" y="651"/>
                    </a:lnTo>
                    <a:lnTo>
                      <a:pt x="248" y="651"/>
                    </a:lnTo>
                    <a:lnTo>
                      <a:pt x="255" y="651"/>
                    </a:lnTo>
                    <a:lnTo>
                      <a:pt x="260" y="656"/>
                    </a:lnTo>
                    <a:lnTo>
                      <a:pt x="264" y="661"/>
                    </a:lnTo>
                    <a:lnTo>
                      <a:pt x="264" y="666"/>
                    </a:lnTo>
                    <a:lnTo>
                      <a:pt x="264" y="666"/>
                    </a:lnTo>
                    <a:lnTo>
                      <a:pt x="264" y="673"/>
                    </a:lnTo>
                    <a:lnTo>
                      <a:pt x="260" y="678"/>
                    </a:lnTo>
                    <a:lnTo>
                      <a:pt x="255" y="681"/>
                    </a:lnTo>
                    <a:lnTo>
                      <a:pt x="248" y="683"/>
                    </a:lnTo>
                    <a:lnTo>
                      <a:pt x="248" y="683"/>
                    </a:lnTo>
                    <a:lnTo>
                      <a:pt x="243" y="681"/>
                    </a:lnTo>
                    <a:lnTo>
                      <a:pt x="238" y="678"/>
                    </a:lnTo>
                    <a:lnTo>
                      <a:pt x="235" y="673"/>
                    </a:lnTo>
                    <a:lnTo>
                      <a:pt x="233" y="666"/>
                    </a:lnTo>
                    <a:lnTo>
                      <a:pt x="233" y="666"/>
                    </a:lnTo>
                    <a:lnTo>
                      <a:pt x="235" y="661"/>
                    </a:lnTo>
                    <a:lnTo>
                      <a:pt x="238" y="656"/>
                    </a:lnTo>
                    <a:lnTo>
                      <a:pt x="243" y="651"/>
                    </a:lnTo>
                    <a:lnTo>
                      <a:pt x="248" y="651"/>
                    </a:lnTo>
                    <a:lnTo>
                      <a:pt x="248" y="651"/>
                    </a:lnTo>
                    <a:close/>
                    <a:moveTo>
                      <a:pt x="190" y="651"/>
                    </a:moveTo>
                    <a:lnTo>
                      <a:pt x="190" y="651"/>
                    </a:lnTo>
                    <a:lnTo>
                      <a:pt x="190" y="651"/>
                    </a:lnTo>
                    <a:lnTo>
                      <a:pt x="195" y="651"/>
                    </a:lnTo>
                    <a:lnTo>
                      <a:pt x="201" y="656"/>
                    </a:lnTo>
                    <a:lnTo>
                      <a:pt x="204" y="661"/>
                    </a:lnTo>
                    <a:lnTo>
                      <a:pt x="206" y="666"/>
                    </a:lnTo>
                    <a:lnTo>
                      <a:pt x="206" y="666"/>
                    </a:lnTo>
                    <a:lnTo>
                      <a:pt x="204" y="673"/>
                    </a:lnTo>
                    <a:lnTo>
                      <a:pt x="201" y="678"/>
                    </a:lnTo>
                    <a:lnTo>
                      <a:pt x="195" y="681"/>
                    </a:lnTo>
                    <a:lnTo>
                      <a:pt x="190" y="683"/>
                    </a:lnTo>
                    <a:lnTo>
                      <a:pt x="190" y="683"/>
                    </a:lnTo>
                    <a:lnTo>
                      <a:pt x="184" y="681"/>
                    </a:lnTo>
                    <a:lnTo>
                      <a:pt x="180" y="678"/>
                    </a:lnTo>
                    <a:lnTo>
                      <a:pt x="177" y="673"/>
                    </a:lnTo>
                    <a:lnTo>
                      <a:pt x="175" y="666"/>
                    </a:lnTo>
                    <a:lnTo>
                      <a:pt x="175" y="666"/>
                    </a:lnTo>
                    <a:lnTo>
                      <a:pt x="177" y="661"/>
                    </a:lnTo>
                    <a:lnTo>
                      <a:pt x="180" y="656"/>
                    </a:lnTo>
                    <a:lnTo>
                      <a:pt x="184" y="651"/>
                    </a:lnTo>
                    <a:lnTo>
                      <a:pt x="190" y="651"/>
                    </a:lnTo>
                    <a:lnTo>
                      <a:pt x="190" y="651"/>
                    </a:lnTo>
                    <a:close/>
                    <a:moveTo>
                      <a:pt x="132" y="651"/>
                    </a:moveTo>
                    <a:lnTo>
                      <a:pt x="132" y="651"/>
                    </a:lnTo>
                    <a:lnTo>
                      <a:pt x="132" y="651"/>
                    </a:lnTo>
                    <a:lnTo>
                      <a:pt x="138" y="651"/>
                    </a:lnTo>
                    <a:lnTo>
                      <a:pt x="143" y="656"/>
                    </a:lnTo>
                    <a:lnTo>
                      <a:pt x="146" y="661"/>
                    </a:lnTo>
                    <a:lnTo>
                      <a:pt x="148" y="666"/>
                    </a:lnTo>
                    <a:lnTo>
                      <a:pt x="148" y="666"/>
                    </a:lnTo>
                    <a:lnTo>
                      <a:pt x="146" y="673"/>
                    </a:lnTo>
                    <a:lnTo>
                      <a:pt x="143" y="678"/>
                    </a:lnTo>
                    <a:lnTo>
                      <a:pt x="138" y="681"/>
                    </a:lnTo>
                    <a:lnTo>
                      <a:pt x="132" y="683"/>
                    </a:lnTo>
                    <a:lnTo>
                      <a:pt x="132" y="683"/>
                    </a:lnTo>
                    <a:lnTo>
                      <a:pt x="126" y="681"/>
                    </a:lnTo>
                    <a:lnTo>
                      <a:pt x="121" y="678"/>
                    </a:lnTo>
                    <a:lnTo>
                      <a:pt x="117" y="673"/>
                    </a:lnTo>
                    <a:lnTo>
                      <a:pt x="117" y="666"/>
                    </a:lnTo>
                    <a:lnTo>
                      <a:pt x="117" y="666"/>
                    </a:lnTo>
                    <a:lnTo>
                      <a:pt x="117" y="661"/>
                    </a:lnTo>
                    <a:lnTo>
                      <a:pt x="121" y="656"/>
                    </a:lnTo>
                    <a:lnTo>
                      <a:pt x="126" y="651"/>
                    </a:lnTo>
                    <a:lnTo>
                      <a:pt x="132" y="651"/>
                    </a:lnTo>
                    <a:lnTo>
                      <a:pt x="132" y="651"/>
                    </a:lnTo>
                    <a:close/>
                    <a:moveTo>
                      <a:pt x="73" y="651"/>
                    </a:moveTo>
                    <a:lnTo>
                      <a:pt x="73" y="651"/>
                    </a:lnTo>
                    <a:lnTo>
                      <a:pt x="73" y="651"/>
                    </a:lnTo>
                    <a:lnTo>
                      <a:pt x="80" y="651"/>
                    </a:lnTo>
                    <a:lnTo>
                      <a:pt x="85" y="656"/>
                    </a:lnTo>
                    <a:lnTo>
                      <a:pt x="88" y="661"/>
                    </a:lnTo>
                    <a:lnTo>
                      <a:pt x="90" y="666"/>
                    </a:lnTo>
                    <a:lnTo>
                      <a:pt x="90" y="666"/>
                    </a:lnTo>
                    <a:lnTo>
                      <a:pt x="88" y="673"/>
                    </a:lnTo>
                    <a:lnTo>
                      <a:pt x="85" y="678"/>
                    </a:lnTo>
                    <a:lnTo>
                      <a:pt x="80" y="681"/>
                    </a:lnTo>
                    <a:lnTo>
                      <a:pt x="73" y="683"/>
                    </a:lnTo>
                    <a:lnTo>
                      <a:pt x="73" y="683"/>
                    </a:lnTo>
                    <a:lnTo>
                      <a:pt x="68" y="681"/>
                    </a:lnTo>
                    <a:lnTo>
                      <a:pt x="63" y="678"/>
                    </a:lnTo>
                    <a:lnTo>
                      <a:pt x="59" y="673"/>
                    </a:lnTo>
                    <a:lnTo>
                      <a:pt x="58" y="666"/>
                    </a:lnTo>
                    <a:lnTo>
                      <a:pt x="58" y="666"/>
                    </a:lnTo>
                    <a:lnTo>
                      <a:pt x="59" y="661"/>
                    </a:lnTo>
                    <a:lnTo>
                      <a:pt x="63" y="656"/>
                    </a:lnTo>
                    <a:lnTo>
                      <a:pt x="68" y="651"/>
                    </a:lnTo>
                    <a:lnTo>
                      <a:pt x="73" y="651"/>
                    </a:lnTo>
                    <a:lnTo>
                      <a:pt x="73" y="651"/>
                    </a:lnTo>
                    <a:close/>
                    <a:moveTo>
                      <a:pt x="1822" y="606"/>
                    </a:moveTo>
                    <a:lnTo>
                      <a:pt x="1822" y="606"/>
                    </a:lnTo>
                    <a:lnTo>
                      <a:pt x="1822" y="606"/>
                    </a:lnTo>
                    <a:lnTo>
                      <a:pt x="1829" y="608"/>
                    </a:lnTo>
                    <a:lnTo>
                      <a:pt x="1834" y="612"/>
                    </a:lnTo>
                    <a:lnTo>
                      <a:pt x="1837" y="617"/>
                    </a:lnTo>
                    <a:lnTo>
                      <a:pt x="1839" y="623"/>
                    </a:lnTo>
                    <a:lnTo>
                      <a:pt x="1839" y="623"/>
                    </a:lnTo>
                    <a:lnTo>
                      <a:pt x="1837" y="629"/>
                    </a:lnTo>
                    <a:lnTo>
                      <a:pt x="1834" y="634"/>
                    </a:lnTo>
                    <a:lnTo>
                      <a:pt x="1829" y="639"/>
                    </a:lnTo>
                    <a:lnTo>
                      <a:pt x="1822" y="639"/>
                    </a:lnTo>
                    <a:lnTo>
                      <a:pt x="1822" y="639"/>
                    </a:lnTo>
                    <a:lnTo>
                      <a:pt x="1817" y="639"/>
                    </a:lnTo>
                    <a:lnTo>
                      <a:pt x="1812" y="634"/>
                    </a:lnTo>
                    <a:lnTo>
                      <a:pt x="1808" y="629"/>
                    </a:lnTo>
                    <a:lnTo>
                      <a:pt x="1806" y="623"/>
                    </a:lnTo>
                    <a:lnTo>
                      <a:pt x="1806" y="623"/>
                    </a:lnTo>
                    <a:lnTo>
                      <a:pt x="1808" y="617"/>
                    </a:lnTo>
                    <a:lnTo>
                      <a:pt x="1812" y="612"/>
                    </a:lnTo>
                    <a:lnTo>
                      <a:pt x="1817" y="608"/>
                    </a:lnTo>
                    <a:lnTo>
                      <a:pt x="1822" y="606"/>
                    </a:lnTo>
                    <a:lnTo>
                      <a:pt x="1822" y="606"/>
                    </a:lnTo>
                    <a:close/>
                    <a:moveTo>
                      <a:pt x="1764" y="606"/>
                    </a:moveTo>
                    <a:lnTo>
                      <a:pt x="1764" y="606"/>
                    </a:lnTo>
                    <a:lnTo>
                      <a:pt x="1764" y="606"/>
                    </a:lnTo>
                    <a:lnTo>
                      <a:pt x="1771" y="608"/>
                    </a:lnTo>
                    <a:lnTo>
                      <a:pt x="1776" y="612"/>
                    </a:lnTo>
                    <a:lnTo>
                      <a:pt x="1779" y="617"/>
                    </a:lnTo>
                    <a:lnTo>
                      <a:pt x="1779" y="623"/>
                    </a:lnTo>
                    <a:lnTo>
                      <a:pt x="1779" y="623"/>
                    </a:lnTo>
                    <a:lnTo>
                      <a:pt x="1779" y="629"/>
                    </a:lnTo>
                    <a:lnTo>
                      <a:pt x="1776" y="634"/>
                    </a:lnTo>
                    <a:lnTo>
                      <a:pt x="1771" y="639"/>
                    </a:lnTo>
                    <a:lnTo>
                      <a:pt x="1764" y="639"/>
                    </a:lnTo>
                    <a:lnTo>
                      <a:pt x="1764" y="639"/>
                    </a:lnTo>
                    <a:lnTo>
                      <a:pt x="1759" y="639"/>
                    </a:lnTo>
                    <a:lnTo>
                      <a:pt x="1754" y="634"/>
                    </a:lnTo>
                    <a:lnTo>
                      <a:pt x="1750" y="629"/>
                    </a:lnTo>
                    <a:lnTo>
                      <a:pt x="1749" y="623"/>
                    </a:lnTo>
                    <a:lnTo>
                      <a:pt x="1749" y="623"/>
                    </a:lnTo>
                    <a:lnTo>
                      <a:pt x="1750" y="617"/>
                    </a:lnTo>
                    <a:lnTo>
                      <a:pt x="1754" y="612"/>
                    </a:lnTo>
                    <a:lnTo>
                      <a:pt x="1759" y="608"/>
                    </a:lnTo>
                    <a:lnTo>
                      <a:pt x="1764" y="606"/>
                    </a:lnTo>
                    <a:lnTo>
                      <a:pt x="1764" y="606"/>
                    </a:lnTo>
                    <a:close/>
                    <a:moveTo>
                      <a:pt x="1706" y="606"/>
                    </a:moveTo>
                    <a:lnTo>
                      <a:pt x="1706" y="606"/>
                    </a:lnTo>
                    <a:lnTo>
                      <a:pt x="1706" y="606"/>
                    </a:lnTo>
                    <a:lnTo>
                      <a:pt x="1713" y="608"/>
                    </a:lnTo>
                    <a:lnTo>
                      <a:pt x="1716" y="612"/>
                    </a:lnTo>
                    <a:lnTo>
                      <a:pt x="1720" y="617"/>
                    </a:lnTo>
                    <a:lnTo>
                      <a:pt x="1721" y="623"/>
                    </a:lnTo>
                    <a:lnTo>
                      <a:pt x="1721" y="623"/>
                    </a:lnTo>
                    <a:lnTo>
                      <a:pt x="1720" y="629"/>
                    </a:lnTo>
                    <a:lnTo>
                      <a:pt x="1716" y="634"/>
                    </a:lnTo>
                    <a:lnTo>
                      <a:pt x="1713" y="639"/>
                    </a:lnTo>
                    <a:lnTo>
                      <a:pt x="1706" y="639"/>
                    </a:lnTo>
                    <a:lnTo>
                      <a:pt x="1706" y="639"/>
                    </a:lnTo>
                    <a:lnTo>
                      <a:pt x="1699" y="639"/>
                    </a:lnTo>
                    <a:lnTo>
                      <a:pt x="1696" y="634"/>
                    </a:lnTo>
                    <a:lnTo>
                      <a:pt x="1692" y="629"/>
                    </a:lnTo>
                    <a:lnTo>
                      <a:pt x="1691" y="623"/>
                    </a:lnTo>
                    <a:lnTo>
                      <a:pt x="1691" y="623"/>
                    </a:lnTo>
                    <a:lnTo>
                      <a:pt x="1692" y="617"/>
                    </a:lnTo>
                    <a:lnTo>
                      <a:pt x="1696" y="612"/>
                    </a:lnTo>
                    <a:lnTo>
                      <a:pt x="1699" y="608"/>
                    </a:lnTo>
                    <a:lnTo>
                      <a:pt x="1706" y="606"/>
                    </a:lnTo>
                    <a:lnTo>
                      <a:pt x="1706" y="606"/>
                    </a:lnTo>
                    <a:close/>
                    <a:moveTo>
                      <a:pt x="1648" y="606"/>
                    </a:moveTo>
                    <a:lnTo>
                      <a:pt x="1648" y="606"/>
                    </a:lnTo>
                    <a:lnTo>
                      <a:pt x="1648" y="606"/>
                    </a:lnTo>
                    <a:lnTo>
                      <a:pt x="1653" y="608"/>
                    </a:lnTo>
                    <a:lnTo>
                      <a:pt x="1658" y="612"/>
                    </a:lnTo>
                    <a:lnTo>
                      <a:pt x="1662" y="617"/>
                    </a:lnTo>
                    <a:lnTo>
                      <a:pt x="1663" y="623"/>
                    </a:lnTo>
                    <a:lnTo>
                      <a:pt x="1663" y="623"/>
                    </a:lnTo>
                    <a:lnTo>
                      <a:pt x="1662" y="629"/>
                    </a:lnTo>
                    <a:lnTo>
                      <a:pt x="1658" y="634"/>
                    </a:lnTo>
                    <a:lnTo>
                      <a:pt x="1653" y="639"/>
                    </a:lnTo>
                    <a:lnTo>
                      <a:pt x="1648" y="639"/>
                    </a:lnTo>
                    <a:lnTo>
                      <a:pt x="1648" y="639"/>
                    </a:lnTo>
                    <a:lnTo>
                      <a:pt x="1641" y="639"/>
                    </a:lnTo>
                    <a:lnTo>
                      <a:pt x="1636" y="634"/>
                    </a:lnTo>
                    <a:lnTo>
                      <a:pt x="1633" y="629"/>
                    </a:lnTo>
                    <a:lnTo>
                      <a:pt x="1633" y="623"/>
                    </a:lnTo>
                    <a:lnTo>
                      <a:pt x="1633" y="623"/>
                    </a:lnTo>
                    <a:lnTo>
                      <a:pt x="1633" y="617"/>
                    </a:lnTo>
                    <a:lnTo>
                      <a:pt x="1636" y="612"/>
                    </a:lnTo>
                    <a:lnTo>
                      <a:pt x="1641" y="608"/>
                    </a:lnTo>
                    <a:lnTo>
                      <a:pt x="1648" y="606"/>
                    </a:lnTo>
                    <a:lnTo>
                      <a:pt x="1648" y="606"/>
                    </a:lnTo>
                    <a:close/>
                    <a:moveTo>
                      <a:pt x="1590" y="606"/>
                    </a:moveTo>
                    <a:lnTo>
                      <a:pt x="1590" y="606"/>
                    </a:lnTo>
                    <a:lnTo>
                      <a:pt x="1590" y="606"/>
                    </a:lnTo>
                    <a:lnTo>
                      <a:pt x="1595" y="608"/>
                    </a:lnTo>
                    <a:lnTo>
                      <a:pt x="1600" y="612"/>
                    </a:lnTo>
                    <a:lnTo>
                      <a:pt x="1604" y="617"/>
                    </a:lnTo>
                    <a:lnTo>
                      <a:pt x="1606" y="623"/>
                    </a:lnTo>
                    <a:lnTo>
                      <a:pt x="1606" y="623"/>
                    </a:lnTo>
                    <a:lnTo>
                      <a:pt x="1604" y="629"/>
                    </a:lnTo>
                    <a:lnTo>
                      <a:pt x="1600" y="634"/>
                    </a:lnTo>
                    <a:lnTo>
                      <a:pt x="1595" y="639"/>
                    </a:lnTo>
                    <a:lnTo>
                      <a:pt x="1590" y="639"/>
                    </a:lnTo>
                    <a:lnTo>
                      <a:pt x="1590" y="639"/>
                    </a:lnTo>
                    <a:lnTo>
                      <a:pt x="1583" y="639"/>
                    </a:lnTo>
                    <a:lnTo>
                      <a:pt x="1578" y="634"/>
                    </a:lnTo>
                    <a:lnTo>
                      <a:pt x="1575" y="629"/>
                    </a:lnTo>
                    <a:lnTo>
                      <a:pt x="1573" y="623"/>
                    </a:lnTo>
                    <a:lnTo>
                      <a:pt x="1573" y="623"/>
                    </a:lnTo>
                    <a:lnTo>
                      <a:pt x="1575" y="617"/>
                    </a:lnTo>
                    <a:lnTo>
                      <a:pt x="1578" y="612"/>
                    </a:lnTo>
                    <a:lnTo>
                      <a:pt x="1583" y="608"/>
                    </a:lnTo>
                    <a:lnTo>
                      <a:pt x="1590" y="606"/>
                    </a:lnTo>
                    <a:lnTo>
                      <a:pt x="1590" y="606"/>
                    </a:lnTo>
                    <a:close/>
                    <a:moveTo>
                      <a:pt x="1531" y="606"/>
                    </a:moveTo>
                    <a:lnTo>
                      <a:pt x="1531" y="606"/>
                    </a:lnTo>
                    <a:lnTo>
                      <a:pt x="1531" y="606"/>
                    </a:lnTo>
                    <a:lnTo>
                      <a:pt x="1537" y="608"/>
                    </a:lnTo>
                    <a:lnTo>
                      <a:pt x="1543" y="612"/>
                    </a:lnTo>
                    <a:lnTo>
                      <a:pt x="1546" y="617"/>
                    </a:lnTo>
                    <a:lnTo>
                      <a:pt x="1546" y="623"/>
                    </a:lnTo>
                    <a:lnTo>
                      <a:pt x="1546" y="623"/>
                    </a:lnTo>
                    <a:lnTo>
                      <a:pt x="1546" y="629"/>
                    </a:lnTo>
                    <a:lnTo>
                      <a:pt x="1543" y="634"/>
                    </a:lnTo>
                    <a:lnTo>
                      <a:pt x="1537" y="639"/>
                    </a:lnTo>
                    <a:lnTo>
                      <a:pt x="1531" y="639"/>
                    </a:lnTo>
                    <a:lnTo>
                      <a:pt x="1531" y="639"/>
                    </a:lnTo>
                    <a:lnTo>
                      <a:pt x="1525" y="639"/>
                    </a:lnTo>
                    <a:lnTo>
                      <a:pt x="1520" y="634"/>
                    </a:lnTo>
                    <a:lnTo>
                      <a:pt x="1517" y="629"/>
                    </a:lnTo>
                    <a:lnTo>
                      <a:pt x="1515" y="623"/>
                    </a:lnTo>
                    <a:lnTo>
                      <a:pt x="1515" y="623"/>
                    </a:lnTo>
                    <a:lnTo>
                      <a:pt x="1517" y="617"/>
                    </a:lnTo>
                    <a:lnTo>
                      <a:pt x="1520" y="612"/>
                    </a:lnTo>
                    <a:lnTo>
                      <a:pt x="1525" y="608"/>
                    </a:lnTo>
                    <a:lnTo>
                      <a:pt x="1531" y="606"/>
                    </a:lnTo>
                    <a:lnTo>
                      <a:pt x="1531" y="606"/>
                    </a:lnTo>
                    <a:close/>
                    <a:moveTo>
                      <a:pt x="1473" y="606"/>
                    </a:moveTo>
                    <a:lnTo>
                      <a:pt x="1473" y="606"/>
                    </a:lnTo>
                    <a:lnTo>
                      <a:pt x="1473" y="606"/>
                    </a:lnTo>
                    <a:lnTo>
                      <a:pt x="1480" y="608"/>
                    </a:lnTo>
                    <a:lnTo>
                      <a:pt x="1485" y="612"/>
                    </a:lnTo>
                    <a:lnTo>
                      <a:pt x="1486" y="617"/>
                    </a:lnTo>
                    <a:lnTo>
                      <a:pt x="1488" y="623"/>
                    </a:lnTo>
                    <a:lnTo>
                      <a:pt x="1488" y="623"/>
                    </a:lnTo>
                    <a:lnTo>
                      <a:pt x="1486" y="629"/>
                    </a:lnTo>
                    <a:lnTo>
                      <a:pt x="1485" y="634"/>
                    </a:lnTo>
                    <a:lnTo>
                      <a:pt x="1480" y="639"/>
                    </a:lnTo>
                    <a:lnTo>
                      <a:pt x="1473" y="639"/>
                    </a:lnTo>
                    <a:lnTo>
                      <a:pt x="1473" y="639"/>
                    </a:lnTo>
                    <a:lnTo>
                      <a:pt x="1468" y="639"/>
                    </a:lnTo>
                    <a:lnTo>
                      <a:pt x="1462" y="634"/>
                    </a:lnTo>
                    <a:lnTo>
                      <a:pt x="1459" y="629"/>
                    </a:lnTo>
                    <a:lnTo>
                      <a:pt x="1457" y="623"/>
                    </a:lnTo>
                    <a:lnTo>
                      <a:pt x="1457" y="623"/>
                    </a:lnTo>
                    <a:lnTo>
                      <a:pt x="1459" y="617"/>
                    </a:lnTo>
                    <a:lnTo>
                      <a:pt x="1462" y="612"/>
                    </a:lnTo>
                    <a:lnTo>
                      <a:pt x="1468" y="608"/>
                    </a:lnTo>
                    <a:lnTo>
                      <a:pt x="1473" y="606"/>
                    </a:lnTo>
                    <a:lnTo>
                      <a:pt x="1473" y="606"/>
                    </a:lnTo>
                    <a:close/>
                    <a:moveTo>
                      <a:pt x="1415" y="606"/>
                    </a:moveTo>
                    <a:lnTo>
                      <a:pt x="1415" y="606"/>
                    </a:lnTo>
                    <a:lnTo>
                      <a:pt x="1415" y="606"/>
                    </a:lnTo>
                    <a:lnTo>
                      <a:pt x="1420" y="608"/>
                    </a:lnTo>
                    <a:lnTo>
                      <a:pt x="1425" y="612"/>
                    </a:lnTo>
                    <a:lnTo>
                      <a:pt x="1428" y="617"/>
                    </a:lnTo>
                    <a:lnTo>
                      <a:pt x="1430" y="623"/>
                    </a:lnTo>
                    <a:lnTo>
                      <a:pt x="1430" y="623"/>
                    </a:lnTo>
                    <a:lnTo>
                      <a:pt x="1428" y="629"/>
                    </a:lnTo>
                    <a:lnTo>
                      <a:pt x="1425" y="634"/>
                    </a:lnTo>
                    <a:lnTo>
                      <a:pt x="1420" y="639"/>
                    </a:lnTo>
                    <a:lnTo>
                      <a:pt x="1415" y="639"/>
                    </a:lnTo>
                    <a:lnTo>
                      <a:pt x="1415" y="639"/>
                    </a:lnTo>
                    <a:lnTo>
                      <a:pt x="1408" y="639"/>
                    </a:lnTo>
                    <a:lnTo>
                      <a:pt x="1403" y="634"/>
                    </a:lnTo>
                    <a:lnTo>
                      <a:pt x="1399" y="629"/>
                    </a:lnTo>
                    <a:lnTo>
                      <a:pt x="1399" y="623"/>
                    </a:lnTo>
                    <a:lnTo>
                      <a:pt x="1399" y="623"/>
                    </a:lnTo>
                    <a:lnTo>
                      <a:pt x="1399" y="617"/>
                    </a:lnTo>
                    <a:lnTo>
                      <a:pt x="1403" y="612"/>
                    </a:lnTo>
                    <a:lnTo>
                      <a:pt x="1408" y="608"/>
                    </a:lnTo>
                    <a:lnTo>
                      <a:pt x="1415" y="606"/>
                    </a:lnTo>
                    <a:lnTo>
                      <a:pt x="1415" y="606"/>
                    </a:lnTo>
                    <a:close/>
                    <a:moveTo>
                      <a:pt x="1357" y="606"/>
                    </a:moveTo>
                    <a:lnTo>
                      <a:pt x="1357" y="606"/>
                    </a:lnTo>
                    <a:lnTo>
                      <a:pt x="1357" y="606"/>
                    </a:lnTo>
                    <a:lnTo>
                      <a:pt x="1362" y="608"/>
                    </a:lnTo>
                    <a:lnTo>
                      <a:pt x="1367" y="612"/>
                    </a:lnTo>
                    <a:lnTo>
                      <a:pt x="1371" y="617"/>
                    </a:lnTo>
                    <a:lnTo>
                      <a:pt x="1372" y="623"/>
                    </a:lnTo>
                    <a:lnTo>
                      <a:pt x="1372" y="623"/>
                    </a:lnTo>
                    <a:lnTo>
                      <a:pt x="1371" y="629"/>
                    </a:lnTo>
                    <a:lnTo>
                      <a:pt x="1367" y="634"/>
                    </a:lnTo>
                    <a:lnTo>
                      <a:pt x="1362" y="639"/>
                    </a:lnTo>
                    <a:lnTo>
                      <a:pt x="1357" y="639"/>
                    </a:lnTo>
                    <a:lnTo>
                      <a:pt x="1357" y="639"/>
                    </a:lnTo>
                    <a:lnTo>
                      <a:pt x="1350" y="639"/>
                    </a:lnTo>
                    <a:lnTo>
                      <a:pt x="1345" y="634"/>
                    </a:lnTo>
                    <a:lnTo>
                      <a:pt x="1342" y="629"/>
                    </a:lnTo>
                    <a:lnTo>
                      <a:pt x="1342" y="623"/>
                    </a:lnTo>
                    <a:lnTo>
                      <a:pt x="1342" y="623"/>
                    </a:lnTo>
                    <a:lnTo>
                      <a:pt x="1342" y="617"/>
                    </a:lnTo>
                    <a:lnTo>
                      <a:pt x="1345" y="612"/>
                    </a:lnTo>
                    <a:lnTo>
                      <a:pt x="1350" y="608"/>
                    </a:lnTo>
                    <a:lnTo>
                      <a:pt x="1357" y="606"/>
                    </a:lnTo>
                    <a:lnTo>
                      <a:pt x="1357" y="606"/>
                    </a:lnTo>
                    <a:close/>
                    <a:moveTo>
                      <a:pt x="1297" y="606"/>
                    </a:moveTo>
                    <a:lnTo>
                      <a:pt x="1297" y="606"/>
                    </a:lnTo>
                    <a:lnTo>
                      <a:pt x="1297" y="606"/>
                    </a:lnTo>
                    <a:lnTo>
                      <a:pt x="1304" y="608"/>
                    </a:lnTo>
                    <a:lnTo>
                      <a:pt x="1309" y="612"/>
                    </a:lnTo>
                    <a:lnTo>
                      <a:pt x="1313" y="617"/>
                    </a:lnTo>
                    <a:lnTo>
                      <a:pt x="1313" y="623"/>
                    </a:lnTo>
                    <a:lnTo>
                      <a:pt x="1313" y="623"/>
                    </a:lnTo>
                    <a:lnTo>
                      <a:pt x="1313" y="629"/>
                    </a:lnTo>
                    <a:lnTo>
                      <a:pt x="1309" y="634"/>
                    </a:lnTo>
                    <a:lnTo>
                      <a:pt x="1304" y="639"/>
                    </a:lnTo>
                    <a:lnTo>
                      <a:pt x="1297" y="639"/>
                    </a:lnTo>
                    <a:lnTo>
                      <a:pt x="1297" y="639"/>
                    </a:lnTo>
                    <a:lnTo>
                      <a:pt x="1292" y="639"/>
                    </a:lnTo>
                    <a:lnTo>
                      <a:pt x="1287" y="634"/>
                    </a:lnTo>
                    <a:lnTo>
                      <a:pt x="1284" y="629"/>
                    </a:lnTo>
                    <a:lnTo>
                      <a:pt x="1282" y="623"/>
                    </a:lnTo>
                    <a:lnTo>
                      <a:pt x="1282" y="623"/>
                    </a:lnTo>
                    <a:lnTo>
                      <a:pt x="1284" y="617"/>
                    </a:lnTo>
                    <a:lnTo>
                      <a:pt x="1287" y="612"/>
                    </a:lnTo>
                    <a:lnTo>
                      <a:pt x="1292" y="608"/>
                    </a:lnTo>
                    <a:lnTo>
                      <a:pt x="1297" y="606"/>
                    </a:lnTo>
                    <a:lnTo>
                      <a:pt x="1297" y="606"/>
                    </a:lnTo>
                    <a:close/>
                    <a:moveTo>
                      <a:pt x="1239" y="606"/>
                    </a:moveTo>
                    <a:lnTo>
                      <a:pt x="1239" y="606"/>
                    </a:lnTo>
                    <a:lnTo>
                      <a:pt x="1239" y="606"/>
                    </a:lnTo>
                    <a:lnTo>
                      <a:pt x="1246" y="608"/>
                    </a:lnTo>
                    <a:lnTo>
                      <a:pt x="1251" y="612"/>
                    </a:lnTo>
                    <a:lnTo>
                      <a:pt x="1255" y="617"/>
                    </a:lnTo>
                    <a:lnTo>
                      <a:pt x="1255" y="623"/>
                    </a:lnTo>
                    <a:lnTo>
                      <a:pt x="1255" y="623"/>
                    </a:lnTo>
                    <a:lnTo>
                      <a:pt x="1255" y="629"/>
                    </a:lnTo>
                    <a:lnTo>
                      <a:pt x="1251" y="634"/>
                    </a:lnTo>
                    <a:lnTo>
                      <a:pt x="1246" y="639"/>
                    </a:lnTo>
                    <a:lnTo>
                      <a:pt x="1239" y="639"/>
                    </a:lnTo>
                    <a:lnTo>
                      <a:pt x="1239" y="639"/>
                    </a:lnTo>
                    <a:lnTo>
                      <a:pt x="1234" y="639"/>
                    </a:lnTo>
                    <a:lnTo>
                      <a:pt x="1229" y="634"/>
                    </a:lnTo>
                    <a:lnTo>
                      <a:pt x="1226" y="629"/>
                    </a:lnTo>
                    <a:lnTo>
                      <a:pt x="1224" y="623"/>
                    </a:lnTo>
                    <a:lnTo>
                      <a:pt x="1224" y="623"/>
                    </a:lnTo>
                    <a:lnTo>
                      <a:pt x="1226" y="617"/>
                    </a:lnTo>
                    <a:lnTo>
                      <a:pt x="1229" y="612"/>
                    </a:lnTo>
                    <a:lnTo>
                      <a:pt x="1234" y="608"/>
                    </a:lnTo>
                    <a:lnTo>
                      <a:pt x="1239" y="606"/>
                    </a:lnTo>
                    <a:lnTo>
                      <a:pt x="1239" y="606"/>
                    </a:lnTo>
                    <a:close/>
                    <a:moveTo>
                      <a:pt x="1181" y="606"/>
                    </a:moveTo>
                    <a:lnTo>
                      <a:pt x="1181" y="606"/>
                    </a:lnTo>
                    <a:lnTo>
                      <a:pt x="1181" y="606"/>
                    </a:lnTo>
                    <a:lnTo>
                      <a:pt x="1187" y="608"/>
                    </a:lnTo>
                    <a:lnTo>
                      <a:pt x="1192" y="612"/>
                    </a:lnTo>
                    <a:lnTo>
                      <a:pt x="1195" y="617"/>
                    </a:lnTo>
                    <a:lnTo>
                      <a:pt x="1197" y="623"/>
                    </a:lnTo>
                    <a:lnTo>
                      <a:pt x="1197" y="623"/>
                    </a:lnTo>
                    <a:lnTo>
                      <a:pt x="1195" y="629"/>
                    </a:lnTo>
                    <a:lnTo>
                      <a:pt x="1192" y="634"/>
                    </a:lnTo>
                    <a:lnTo>
                      <a:pt x="1187" y="639"/>
                    </a:lnTo>
                    <a:lnTo>
                      <a:pt x="1181" y="639"/>
                    </a:lnTo>
                    <a:lnTo>
                      <a:pt x="1181" y="639"/>
                    </a:lnTo>
                    <a:lnTo>
                      <a:pt x="1175" y="639"/>
                    </a:lnTo>
                    <a:lnTo>
                      <a:pt x="1171" y="634"/>
                    </a:lnTo>
                    <a:lnTo>
                      <a:pt x="1168" y="629"/>
                    </a:lnTo>
                    <a:lnTo>
                      <a:pt x="1166" y="623"/>
                    </a:lnTo>
                    <a:lnTo>
                      <a:pt x="1166" y="623"/>
                    </a:lnTo>
                    <a:lnTo>
                      <a:pt x="1168" y="617"/>
                    </a:lnTo>
                    <a:lnTo>
                      <a:pt x="1171" y="612"/>
                    </a:lnTo>
                    <a:lnTo>
                      <a:pt x="1175" y="608"/>
                    </a:lnTo>
                    <a:lnTo>
                      <a:pt x="1181" y="606"/>
                    </a:lnTo>
                    <a:lnTo>
                      <a:pt x="1181" y="606"/>
                    </a:lnTo>
                    <a:close/>
                    <a:moveTo>
                      <a:pt x="1124" y="606"/>
                    </a:moveTo>
                    <a:lnTo>
                      <a:pt x="1124" y="606"/>
                    </a:lnTo>
                    <a:lnTo>
                      <a:pt x="1124" y="606"/>
                    </a:lnTo>
                    <a:lnTo>
                      <a:pt x="1129" y="608"/>
                    </a:lnTo>
                    <a:lnTo>
                      <a:pt x="1134" y="612"/>
                    </a:lnTo>
                    <a:lnTo>
                      <a:pt x="1137" y="617"/>
                    </a:lnTo>
                    <a:lnTo>
                      <a:pt x="1139" y="623"/>
                    </a:lnTo>
                    <a:lnTo>
                      <a:pt x="1139" y="623"/>
                    </a:lnTo>
                    <a:lnTo>
                      <a:pt x="1137" y="629"/>
                    </a:lnTo>
                    <a:lnTo>
                      <a:pt x="1134" y="634"/>
                    </a:lnTo>
                    <a:lnTo>
                      <a:pt x="1129" y="639"/>
                    </a:lnTo>
                    <a:lnTo>
                      <a:pt x="1124" y="639"/>
                    </a:lnTo>
                    <a:lnTo>
                      <a:pt x="1124" y="639"/>
                    </a:lnTo>
                    <a:lnTo>
                      <a:pt x="1117" y="639"/>
                    </a:lnTo>
                    <a:lnTo>
                      <a:pt x="1112" y="634"/>
                    </a:lnTo>
                    <a:lnTo>
                      <a:pt x="1108" y="629"/>
                    </a:lnTo>
                    <a:lnTo>
                      <a:pt x="1108" y="623"/>
                    </a:lnTo>
                    <a:lnTo>
                      <a:pt x="1108" y="623"/>
                    </a:lnTo>
                    <a:lnTo>
                      <a:pt x="1108" y="617"/>
                    </a:lnTo>
                    <a:lnTo>
                      <a:pt x="1112" y="612"/>
                    </a:lnTo>
                    <a:lnTo>
                      <a:pt x="1117" y="608"/>
                    </a:lnTo>
                    <a:lnTo>
                      <a:pt x="1124" y="606"/>
                    </a:lnTo>
                    <a:lnTo>
                      <a:pt x="1124" y="606"/>
                    </a:lnTo>
                    <a:close/>
                    <a:moveTo>
                      <a:pt x="1064" y="606"/>
                    </a:moveTo>
                    <a:lnTo>
                      <a:pt x="1064" y="606"/>
                    </a:lnTo>
                    <a:lnTo>
                      <a:pt x="1064" y="606"/>
                    </a:lnTo>
                    <a:lnTo>
                      <a:pt x="1071" y="608"/>
                    </a:lnTo>
                    <a:lnTo>
                      <a:pt x="1076" y="612"/>
                    </a:lnTo>
                    <a:lnTo>
                      <a:pt x="1079" y="617"/>
                    </a:lnTo>
                    <a:lnTo>
                      <a:pt x="1081" y="623"/>
                    </a:lnTo>
                    <a:lnTo>
                      <a:pt x="1081" y="623"/>
                    </a:lnTo>
                    <a:lnTo>
                      <a:pt x="1079" y="629"/>
                    </a:lnTo>
                    <a:lnTo>
                      <a:pt x="1076" y="634"/>
                    </a:lnTo>
                    <a:lnTo>
                      <a:pt x="1071" y="639"/>
                    </a:lnTo>
                    <a:lnTo>
                      <a:pt x="1064" y="639"/>
                    </a:lnTo>
                    <a:lnTo>
                      <a:pt x="1064" y="639"/>
                    </a:lnTo>
                    <a:lnTo>
                      <a:pt x="1059" y="639"/>
                    </a:lnTo>
                    <a:lnTo>
                      <a:pt x="1054" y="634"/>
                    </a:lnTo>
                    <a:lnTo>
                      <a:pt x="1050" y="629"/>
                    </a:lnTo>
                    <a:lnTo>
                      <a:pt x="1049" y="623"/>
                    </a:lnTo>
                    <a:lnTo>
                      <a:pt x="1049" y="623"/>
                    </a:lnTo>
                    <a:lnTo>
                      <a:pt x="1050" y="617"/>
                    </a:lnTo>
                    <a:lnTo>
                      <a:pt x="1054" y="612"/>
                    </a:lnTo>
                    <a:lnTo>
                      <a:pt x="1059" y="608"/>
                    </a:lnTo>
                    <a:lnTo>
                      <a:pt x="1064" y="606"/>
                    </a:lnTo>
                    <a:lnTo>
                      <a:pt x="1064" y="606"/>
                    </a:lnTo>
                    <a:close/>
                    <a:moveTo>
                      <a:pt x="1006" y="606"/>
                    </a:moveTo>
                    <a:lnTo>
                      <a:pt x="1006" y="606"/>
                    </a:lnTo>
                    <a:lnTo>
                      <a:pt x="1006" y="606"/>
                    </a:lnTo>
                    <a:lnTo>
                      <a:pt x="1013" y="608"/>
                    </a:lnTo>
                    <a:lnTo>
                      <a:pt x="1018" y="612"/>
                    </a:lnTo>
                    <a:lnTo>
                      <a:pt x="1021" y="617"/>
                    </a:lnTo>
                    <a:lnTo>
                      <a:pt x="1021" y="623"/>
                    </a:lnTo>
                    <a:lnTo>
                      <a:pt x="1021" y="623"/>
                    </a:lnTo>
                    <a:lnTo>
                      <a:pt x="1021" y="629"/>
                    </a:lnTo>
                    <a:lnTo>
                      <a:pt x="1018" y="634"/>
                    </a:lnTo>
                    <a:lnTo>
                      <a:pt x="1013" y="639"/>
                    </a:lnTo>
                    <a:lnTo>
                      <a:pt x="1006" y="639"/>
                    </a:lnTo>
                    <a:lnTo>
                      <a:pt x="1006" y="639"/>
                    </a:lnTo>
                    <a:lnTo>
                      <a:pt x="1001" y="639"/>
                    </a:lnTo>
                    <a:lnTo>
                      <a:pt x="996" y="634"/>
                    </a:lnTo>
                    <a:lnTo>
                      <a:pt x="992" y="629"/>
                    </a:lnTo>
                    <a:lnTo>
                      <a:pt x="991" y="623"/>
                    </a:lnTo>
                    <a:lnTo>
                      <a:pt x="991" y="623"/>
                    </a:lnTo>
                    <a:lnTo>
                      <a:pt x="992" y="617"/>
                    </a:lnTo>
                    <a:lnTo>
                      <a:pt x="996" y="612"/>
                    </a:lnTo>
                    <a:lnTo>
                      <a:pt x="1001" y="608"/>
                    </a:lnTo>
                    <a:lnTo>
                      <a:pt x="1006" y="606"/>
                    </a:lnTo>
                    <a:lnTo>
                      <a:pt x="1006" y="606"/>
                    </a:lnTo>
                    <a:close/>
                    <a:moveTo>
                      <a:pt x="948" y="606"/>
                    </a:moveTo>
                    <a:lnTo>
                      <a:pt x="948" y="606"/>
                    </a:lnTo>
                    <a:lnTo>
                      <a:pt x="948" y="606"/>
                    </a:lnTo>
                    <a:lnTo>
                      <a:pt x="955" y="608"/>
                    </a:lnTo>
                    <a:lnTo>
                      <a:pt x="958" y="612"/>
                    </a:lnTo>
                    <a:lnTo>
                      <a:pt x="962" y="617"/>
                    </a:lnTo>
                    <a:lnTo>
                      <a:pt x="964" y="623"/>
                    </a:lnTo>
                    <a:lnTo>
                      <a:pt x="964" y="623"/>
                    </a:lnTo>
                    <a:lnTo>
                      <a:pt x="962" y="629"/>
                    </a:lnTo>
                    <a:lnTo>
                      <a:pt x="958" y="634"/>
                    </a:lnTo>
                    <a:lnTo>
                      <a:pt x="955" y="639"/>
                    </a:lnTo>
                    <a:lnTo>
                      <a:pt x="948" y="639"/>
                    </a:lnTo>
                    <a:lnTo>
                      <a:pt x="948" y="639"/>
                    </a:lnTo>
                    <a:lnTo>
                      <a:pt x="941" y="639"/>
                    </a:lnTo>
                    <a:lnTo>
                      <a:pt x="938" y="634"/>
                    </a:lnTo>
                    <a:lnTo>
                      <a:pt x="935" y="629"/>
                    </a:lnTo>
                    <a:lnTo>
                      <a:pt x="933" y="623"/>
                    </a:lnTo>
                    <a:lnTo>
                      <a:pt x="933" y="623"/>
                    </a:lnTo>
                    <a:lnTo>
                      <a:pt x="935" y="617"/>
                    </a:lnTo>
                    <a:lnTo>
                      <a:pt x="938" y="612"/>
                    </a:lnTo>
                    <a:lnTo>
                      <a:pt x="941" y="608"/>
                    </a:lnTo>
                    <a:lnTo>
                      <a:pt x="948" y="606"/>
                    </a:lnTo>
                    <a:lnTo>
                      <a:pt x="948" y="606"/>
                    </a:lnTo>
                    <a:close/>
                    <a:moveTo>
                      <a:pt x="890" y="606"/>
                    </a:moveTo>
                    <a:lnTo>
                      <a:pt x="890" y="606"/>
                    </a:lnTo>
                    <a:lnTo>
                      <a:pt x="890" y="606"/>
                    </a:lnTo>
                    <a:lnTo>
                      <a:pt x="895" y="608"/>
                    </a:lnTo>
                    <a:lnTo>
                      <a:pt x="900" y="612"/>
                    </a:lnTo>
                    <a:lnTo>
                      <a:pt x="904" y="617"/>
                    </a:lnTo>
                    <a:lnTo>
                      <a:pt x="906" y="623"/>
                    </a:lnTo>
                    <a:lnTo>
                      <a:pt x="906" y="623"/>
                    </a:lnTo>
                    <a:lnTo>
                      <a:pt x="904" y="629"/>
                    </a:lnTo>
                    <a:lnTo>
                      <a:pt x="900" y="634"/>
                    </a:lnTo>
                    <a:lnTo>
                      <a:pt x="895" y="639"/>
                    </a:lnTo>
                    <a:lnTo>
                      <a:pt x="890" y="639"/>
                    </a:lnTo>
                    <a:lnTo>
                      <a:pt x="890" y="639"/>
                    </a:lnTo>
                    <a:lnTo>
                      <a:pt x="883" y="639"/>
                    </a:lnTo>
                    <a:lnTo>
                      <a:pt x="878" y="634"/>
                    </a:lnTo>
                    <a:lnTo>
                      <a:pt x="875" y="629"/>
                    </a:lnTo>
                    <a:lnTo>
                      <a:pt x="875" y="623"/>
                    </a:lnTo>
                    <a:lnTo>
                      <a:pt x="875" y="623"/>
                    </a:lnTo>
                    <a:lnTo>
                      <a:pt x="875" y="617"/>
                    </a:lnTo>
                    <a:lnTo>
                      <a:pt x="878" y="612"/>
                    </a:lnTo>
                    <a:lnTo>
                      <a:pt x="883" y="608"/>
                    </a:lnTo>
                    <a:lnTo>
                      <a:pt x="890" y="606"/>
                    </a:lnTo>
                    <a:lnTo>
                      <a:pt x="890" y="606"/>
                    </a:lnTo>
                    <a:close/>
                    <a:moveTo>
                      <a:pt x="832" y="606"/>
                    </a:moveTo>
                    <a:lnTo>
                      <a:pt x="832" y="606"/>
                    </a:lnTo>
                    <a:lnTo>
                      <a:pt x="832" y="606"/>
                    </a:lnTo>
                    <a:lnTo>
                      <a:pt x="837" y="608"/>
                    </a:lnTo>
                    <a:lnTo>
                      <a:pt x="843" y="612"/>
                    </a:lnTo>
                    <a:lnTo>
                      <a:pt x="846" y="617"/>
                    </a:lnTo>
                    <a:lnTo>
                      <a:pt x="848" y="623"/>
                    </a:lnTo>
                    <a:lnTo>
                      <a:pt x="848" y="623"/>
                    </a:lnTo>
                    <a:lnTo>
                      <a:pt x="846" y="629"/>
                    </a:lnTo>
                    <a:lnTo>
                      <a:pt x="843" y="634"/>
                    </a:lnTo>
                    <a:lnTo>
                      <a:pt x="837" y="639"/>
                    </a:lnTo>
                    <a:lnTo>
                      <a:pt x="832" y="639"/>
                    </a:lnTo>
                    <a:lnTo>
                      <a:pt x="832" y="639"/>
                    </a:lnTo>
                    <a:lnTo>
                      <a:pt x="826" y="639"/>
                    </a:lnTo>
                    <a:lnTo>
                      <a:pt x="820" y="634"/>
                    </a:lnTo>
                    <a:lnTo>
                      <a:pt x="817" y="629"/>
                    </a:lnTo>
                    <a:lnTo>
                      <a:pt x="815" y="623"/>
                    </a:lnTo>
                    <a:lnTo>
                      <a:pt x="815" y="623"/>
                    </a:lnTo>
                    <a:lnTo>
                      <a:pt x="817" y="617"/>
                    </a:lnTo>
                    <a:lnTo>
                      <a:pt x="820" y="612"/>
                    </a:lnTo>
                    <a:lnTo>
                      <a:pt x="826" y="608"/>
                    </a:lnTo>
                    <a:lnTo>
                      <a:pt x="832" y="606"/>
                    </a:lnTo>
                    <a:lnTo>
                      <a:pt x="832" y="606"/>
                    </a:lnTo>
                    <a:close/>
                    <a:moveTo>
                      <a:pt x="773" y="606"/>
                    </a:moveTo>
                    <a:lnTo>
                      <a:pt x="773" y="606"/>
                    </a:lnTo>
                    <a:lnTo>
                      <a:pt x="773" y="606"/>
                    </a:lnTo>
                    <a:lnTo>
                      <a:pt x="780" y="608"/>
                    </a:lnTo>
                    <a:lnTo>
                      <a:pt x="785" y="612"/>
                    </a:lnTo>
                    <a:lnTo>
                      <a:pt x="788" y="617"/>
                    </a:lnTo>
                    <a:lnTo>
                      <a:pt x="788" y="623"/>
                    </a:lnTo>
                    <a:lnTo>
                      <a:pt x="788" y="623"/>
                    </a:lnTo>
                    <a:lnTo>
                      <a:pt x="788" y="629"/>
                    </a:lnTo>
                    <a:lnTo>
                      <a:pt x="785" y="634"/>
                    </a:lnTo>
                    <a:lnTo>
                      <a:pt x="780" y="639"/>
                    </a:lnTo>
                    <a:lnTo>
                      <a:pt x="773" y="639"/>
                    </a:lnTo>
                    <a:lnTo>
                      <a:pt x="773" y="639"/>
                    </a:lnTo>
                    <a:lnTo>
                      <a:pt x="768" y="639"/>
                    </a:lnTo>
                    <a:lnTo>
                      <a:pt x="763" y="634"/>
                    </a:lnTo>
                    <a:lnTo>
                      <a:pt x="759" y="629"/>
                    </a:lnTo>
                    <a:lnTo>
                      <a:pt x="757" y="623"/>
                    </a:lnTo>
                    <a:lnTo>
                      <a:pt x="757" y="623"/>
                    </a:lnTo>
                    <a:lnTo>
                      <a:pt x="759" y="617"/>
                    </a:lnTo>
                    <a:lnTo>
                      <a:pt x="763" y="612"/>
                    </a:lnTo>
                    <a:lnTo>
                      <a:pt x="768" y="608"/>
                    </a:lnTo>
                    <a:lnTo>
                      <a:pt x="773" y="606"/>
                    </a:lnTo>
                    <a:lnTo>
                      <a:pt x="773" y="606"/>
                    </a:lnTo>
                    <a:close/>
                    <a:moveTo>
                      <a:pt x="715" y="606"/>
                    </a:moveTo>
                    <a:lnTo>
                      <a:pt x="715" y="606"/>
                    </a:lnTo>
                    <a:lnTo>
                      <a:pt x="715" y="606"/>
                    </a:lnTo>
                    <a:lnTo>
                      <a:pt x="722" y="608"/>
                    </a:lnTo>
                    <a:lnTo>
                      <a:pt x="725" y="612"/>
                    </a:lnTo>
                    <a:lnTo>
                      <a:pt x="728" y="617"/>
                    </a:lnTo>
                    <a:lnTo>
                      <a:pt x="730" y="623"/>
                    </a:lnTo>
                    <a:lnTo>
                      <a:pt x="730" y="623"/>
                    </a:lnTo>
                    <a:lnTo>
                      <a:pt x="728" y="629"/>
                    </a:lnTo>
                    <a:lnTo>
                      <a:pt x="725" y="634"/>
                    </a:lnTo>
                    <a:lnTo>
                      <a:pt x="722" y="639"/>
                    </a:lnTo>
                    <a:lnTo>
                      <a:pt x="715" y="639"/>
                    </a:lnTo>
                    <a:lnTo>
                      <a:pt x="715" y="639"/>
                    </a:lnTo>
                    <a:lnTo>
                      <a:pt x="710" y="639"/>
                    </a:lnTo>
                    <a:lnTo>
                      <a:pt x="705" y="634"/>
                    </a:lnTo>
                    <a:lnTo>
                      <a:pt x="701" y="629"/>
                    </a:lnTo>
                    <a:lnTo>
                      <a:pt x="700" y="623"/>
                    </a:lnTo>
                    <a:lnTo>
                      <a:pt x="700" y="623"/>
                    </a:lnTo>
                    <a:lnTo>
                      <a:pt x="701" y="617"/>
                    </a:lnTo>
                    <a:lnTo>
                      <a:pt x="705" y="612"/>
                    </a:lnTo>
                    <a:lnTo>
                      <a:pt x="710" y="608"/>
                    </a:lnTo>
                    <a:lnTo>
                      <a:pt x="715" y="606"/>
                    </a:lnTo>
                    <a:lnTo>
                      <a:pt x="715" y="606"/>
                    </a:lnTo>
                    <a:close/>
                    <a:moveTo>
                      <a:pt x="657" y="606"/>
                    </a:moveTo>
                    <a:lnTo>
                      <a:pt x="657" y="606"/>
                    </a:lnTo>
                    <a:lnTo>
                      <a:pt x="657" y="606"/>
                    </a:lnTo>
                    <a:lnTo>
                      <a:pt x="662" y="608"/>
                    </a:lnTo>
                    <a:lnTo>
                      <a:pt x="667" y="612"/>
                    </a:lnTo>
                    <a:lnTo>
                      <a:pt x="671" y="617"/>
                    </a:lnTo>
                    <a:lnTo>
                      <a:pt x="672" y="623"/>
                    </a:lnTo>
                    <a:lnTo>
                      <a:pt x="672" y="623"/>
                    </a:lnTo>
                    <a:lnTo>
                      <a:pt x="671" y="629"/>
                    </a:lnTo>
                    <a:lnTo>
                      <a:pt x="667" y="634"/>
                    </a:lnTo>
                    <a:lnTo>
                      <a:pt x="662" y="639"/>
                    </a:lnTo>
                    <a:lnTo>
                      <a:pt x="657" y="639"/>
                    </a:lnTo>
                    <a:lnTo>
                      <a:pt x="657" y="639"/>
                    </a:lnTo>
                    <a:lnTo>
                      <a:pt x="650" y="639"/>
                    </a:lnTo>
                    <a:lnTo>
                      <a:pt x="645" y="634"/>
                    </a:lnTo>
                    <a:lnTo>
                      <a:pt x="642" y="629"/>
                    </a:lnTo>
                    <a:lnTo>
                      <a:pt x="642" y="623"/>
                    </a:lnTo>
                    <a:lnTo>
                      <a:pt x="642" y="623"/>
                    </a:lnTo>
                    <a:lnTo>
                      <a:pt x="642" y="617"/>
                    </a:lnTo>
                    <a:lnTo>
                      <a:pt x="645" y="612"/>
                    </a:lnTo>
                    <a:lnTo>
                      <a:pt x="650" y="608"/>
                    </a:lnTo>
                    <a:lnTo>
                      <a:pt x="657" y="606"/>
                    </a:lnTo>
                    <a:lnTo>
                      <a:pt x="657" y="606"/>
                    </a:lnTo>
                    <a:close/>
                    <a:moveTo>
                      <a:pt x="599" y="606"/>
                    </a:moveTo>
                    <a:lnTo>
                      <a:pt x="599" y="606"/>
                    </a:lnTo>
                    <a:lnTo>
                      <a:pt x="599" y="606"/>
                    </a:lnTo>
                    <a:lnTo>
                      <a:pt x="604" y="608"/>
                    </a:lnTo>
                    <a:lnTo>
                      <a:pt x="609" y="612"/>
                    </a:lnTo>
                    <a:lnTo>
                      <a:pt x="613" y="617"/>
                    </a:lnTo>
                    <a:lnTo>
                      <a:pt x="614" y="623"/>
                    </a:lnTo>
                    <a:lnTo>
                      <a:pt x="614" y="623"/>
                    </a:lnTo>
                    <a:lnTo>
                      <a:pt x="613" y="629"/>
                    </a:lnTo>
                    <a:lnTo>
                      <a:pt x="609" y="634"/>
                    </a:lnTo>
                    <a:lnTo>
                      <a:pt x="604" y="639"/>
                    </a:lnTo>
                    <a:lnTo>
                      <a:pt x="599" y="639"/>
                    </a:lnTo>
                    <a:lnTo>
                      <a:pt x="599" y="639"/>
                    </a:lnTo>
                    <a:lnTo>
                      <a:pt x="592" y="639"/>
                    </a:lnTo>
                    <a:lnTo>
                      <a:pt x="587" y="634"/>
                    </a:lnTo>
                    <a:lnTo>
                      <a:pt x="584" y="629"/>
                    </a:lnTo>
                    <a:lnTo>
                      <a:pt x="582" y="623"/>
                    </a:lnTo>
                    <a:lnTo>
                      <a:pt x="582" y="623"/>
                    </a:lnTo>
                    <a:lnTo>
                      <a:pt x="584" y="617"/>
                    </a:lnTo>
                    <a:lnTo>
                      <a:pt x="587" y="612"/>
                    </a:lnTo>
                    <a:lnTo>
                      <a:pt x="592" y="608"/>
                    </a:lnTo>
                    <a:lnTo>
                      <a:pt x="599" y="606"/>
                    </a:lnTo>
                    <a:lnTo>
                      <a:pt x="599" y="606"/>
                    </a:lnTo>
                    <a:close/>
                    <a:moveTo>
                      <a:pt x="539" y="606"/>
                    </a:moveTo>
                    <a:lnTo>
                      <a:pt x="539" y="606"/>
                    </a:lnTo>
                    <a:lnTo>
                      <a:pt x="539" y="606"/>
                    </a:lnTo>
                    <a:lnTo>
                      <a:pt x="546" y="608"/>
                    </a:lnTo>
                    <a:lnTo>
                      <a:pt x="551" y="612"/>
                    </a:lnTo>
                    <a:lnTo>
                      <a:pt x="555" y="617"/>
                    </a:lnTo>
                    <a:lnTo>
                      <a:pt x="555" y="623"/>
                    </a:lnTo>
                    <a:lnTo>
                      <a:pt x="555" y="623"/>
                    </a:lnTo>
                    <a:lnTo>
                      <a:pt x="555" y="629"/>
                    </a:lnTo>
                    <a:lnTo>
                      <a:pt x="551" y="634"/>
                    </a:lnTo>
                    <a:lnTo>
                      <a:pt x="546" y="639"/>
                    </a:lnTo>
                    <a:lnTo>
                      <a:pt x="539" y="639"/>
                    </a:lnTo>
                    <a:lnTo>
                      <a:pt x="539" y="639"/>
                    </a:lnTo>
                    <a:lnTo>
                      <a:pt x="534" y="639"/>
                    </a:lnTo>
                    <a:lnTo>
                      <a:pt x="529" y="634"/>
                    </a:lnTo>
                    <a:lnTo>
                      <a:pt x="526" y="629"/>
                    </a:lnTo>
                    <a:lnTo>
                      <a:pt x="524" y="623"/>
                    </a:lnTo>
                    <a:lnTo>
                      <a:pt x="524" y="623"/>
                    </a:lnTo>
                    <a:lnTo>
                      <a:pt x="526" y="617"/>
                    </a:lnTo>
                    <a:lnTo>
                      <a:pt x="529" y="612"/>
                    </a:lnTo>
                    <a:lnTo>
                      <a:pt x="534" y="608"/>
                    </a:lnTo>
                    <a:lnTo>
                      <a:pt x="539" y="606"/>
                    </a:lnTo>
                    <a:lnTo>
                      <a:pt x="539" y="606"/>
                    </a:lnTo>
                    <a:close/>
                    <a:moveTo>
                      <a:pt x="482" y="606"/>
                    </a:moveTo>
                    <a:lnTo>
                      <a:pt x="482" y="606"/>
                    </a:lnTo>
                    <a:lnTo>
                      <a:pt x="482" y="606"/>
                    </a:lnTo>
                    <a:lnTo>
                      <a:pt x="488" y="608"/>
                    </a:lnTo>
                    <a:lnTo>
                      <a:pt x="493" y="612"/>
                    </a:lnTo>
                    <a:lnTo>
                      <a:pt x="495" y="617"/>
                    </a:lnTo>
                    <a:lnTo>
                      <a:pt x="497" y="623"/>
                    </a:lnTo>
                    <a:lnTo>
                      <a:pt x="497" y="623"/>
                    </a:lnTo>
                    <a:lnTo>
                      <a:pt x="495" y="629"/>
                    </a:lnTo>
                    <a:lnTo>
                      <a:pt x="493" y="634"/>
                    </a:lnTo>
                    <a:lnTo>
                      <a:pt x="488" y="639"/>
                    </a:lnTo>
                    <a:lnTo>
                      <a:pt x="482" y="639"/>
                    </a:lnTo>
                    <a:lnTo>
                      <a:pt x="482" y="639"/>
                    </a:lnTo>
                    <a:lnTo>
                      <a:pt x="476" y="639"/>
                    </a:lnTo>
                    <a:lnTo>
                      <a:pt x="471" y="634"/>
                    </a:lnTo>
                    <a:lnTo>
                      <a:pt x="468" y="629"/>
                    </a:lnTo>
                    <a:lnTo>
                      <a:pt x="466" y="623"/>
                    </a:lnTo>
                    <a:lnTo>
                      <a:pt x="466" y="623"/>
                    </a:lnTo>
                    <a:lnTo>
                      <a:pt x="468" y="617"/>
                    </a:lnTo>
                    <a:lnTo>
                      <a:pt x="471" y="612"/>
                    </a:lnTo>
                    <a:lnTo>
                      <a:pt x="476" y="608"/>
                    </a:lnTo>
                    <a:lnTo>
                      <a:pt x="482" y="606"/>
                    </a:lnTo>
                    <a:lnTo>
                      <a:pt x="482" y="606"/>
                    </a:lnTo>
                    <a:close/>
                    <a:moveTo>
                      <a:pt x="424" y="606"/>
                    </a:moveTo>
                    <a:lnTo>
                      <a:pt x="424" y="606"/>
                    </a:lnTo>
                    <a:lnTo>
                      <a:pt x="424" y="606"/>
                    </a:lnTo>
                    <a:lnTo>
                      <a:pt x="429" y="608"/>
                    </a:lnTo>
                    <a:lnTo>
                      <a:pt x="434" y="612"/>
                    </a:lnTo>
                    <a:lnTo>
                      <a:pt x="437" y="617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7" y="629"/>
                    </a:lnTo>
                    <a:lnTo>
                      <a:pt x="434" y="634"/>
                    </a:lnTo>
                    <a:lnTo>
                      <a:pt x="429" y="639"/>
                    </a:lnTo>
                    <a:lnTo>
                      <a:pt x="424" y="639"/>
                    </a:lnTo>
                    <a:lnTo>
                      <a:pt x="424" y="639"/>
                    </a:lnTo>
                    <a:lnTo>
                      <a:pt x="417" y="639"/>
                    </a:lnTo>
                    <a:lnTo>
                      <a:pt x="412" y="634"/>
                    </a:lnTo>
                    <a:lnTo>
                      <a:pt x="410" y="629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10" y="617"/>
                    </a:lnTo>
                    <a:lnTo>
                      <a:pt x="412" y="612"/>
                    </a:lnTo>
                    <a:lnTo>
                      <a:pt x="417" y="608"/>
                    </a:lnTo>
                    <a:lnTo>
                      <a:pt x="424" y="606"/>
                    </a:lnTo>
                    <a:lnTo>
                      <a:pt x="424" y="606"/>
                    </a:lnTo>
                    <a:close/>
                    <a:moveTo>
                      <a:pt x="366" y="606"/>
                    </a:moveTo>
                    <a:lnTo>
                      <a:pt x="366" y="606"/>
                    </a:lnTo>
                    <a:lnTo>
                      <a:pt x="366" y="606"/>
                    </a:lnTo>
                    <a:lnTo>
                      <a:pt x="371" y="608"/>
                    </a:lnTo>
                    <a:lnTo>
                      <a:pt x="376" y="612"/>
                    </a:lnTo>
                    <a:lnTo>
                      <a:pt x="379" y="617"/>
                    </a:lnTo>
                    <a:lnTo>
                      <a:pt x="381" y="623"/>
                    </a:lnTo>
                    <a:lnTo>
                      <a:pt x="381" y="623"/>
                    </a:lnTo>
                    <a:lnTo>
                      <a:pt x="379" y="629"/>
                    </a:lnTo>
                    <a:lnTo>
                      <a:pt x="376" y="634"/>
                    </a:lnTo>
                    <a:lnTo>
                      <a:pt x="371" y="639"/>
                    </a:lnTo>
                    <a:lnTo>
                      <a:pt x="366" y="639"/>
                    </a:lnTo>
                    <a:lnTo>
                      <a:pt x="366" y="639"/>
                    </a:lnTo>
                    <a:lnTo>
                      <a:pt x="359" y="639"/>
                    </a:lnTo>
                    <a:lnTo>
                      <a:pt x="354" y="634"/>
                    </a:lnTo>
                    <a:lnTo>
                      <a:pt x="350" y="629"/>
                    </a:lnTo>
                    <a:lnTo>
                      <a:pt x="350" y="623"/>
                    </a:lnTo>
                    <a:lnTo>
                      <a:pt x="350" y="623"/>
                    </a:lnTo>
                    <a:lnTo>
                      <a:pt x="350" y="617"/>
                    </a:lnTo>
                    <a:lnTo>
                      <a:pt x="354" y="612"/>
                    </a:lnTo>
                    <a:lnTo>
                      <a:pt x="359" y="608"/>
                    </a:lnTo>
                    <a:lnTo>
                      <a:pt x="366" y="606"/>
                    </a:lnTo>
                    <a:lnTo>
                      <a:pt x="366" y="606"/>
                    </a:lnTo>
                    <a:close/>
                    <a:moveTo>
                      <a:pt x="306" y="606"/>
                    </a:moveTo>
                    <a:lnTo>
                      <a:pt x="306" y="606"/>
                    </a:lnTo>
                    <a:lnTo>
                      <a:pt x="306" y="606"/>
                    </a:lnTo>
                    <a:lnTo>
                      <a:pt x="313" y="608"/>
                    </a:lnTo>
                    <a:lnTo>
                      <a:pt x="318" y="612"/>
                    </a:lnTo>
                    <a:lnTo>
                      <a:pt x="321" y="617"/>
                    </a:lnTo>
                    <a:lnTo>
                      <a:pt x="321" y="623"/>
                    </a:lnTo>
                    <a:lnTo>
                      <a:pt x="321" y="623"/>
                    </a:lnTo>
                    <a:lnTo>
                      <a:pt x="321" y="629"/>
                    </a:lnTo>
                    <a:lnTo>
                      <a:pt x="318" y="634"/>
                    </a:lnTo>
                    <a:lnTo>
                      <a:pt x="313" y="639"/>
                    </a:lnTo>
                    <a:lnTo>
                      <a:pt x="306" y="639"/>
                    </a:lnTo>
                    <a:lnTo>
                      <a:pt x="306" y="639"/>
                    </a:lnTo>
                    <a:lnTo>
                      <a:pt x="301" y="639"/>
                    </a:lnTo>
                    <a:lnTo>
                      <a:pt x="296" y="634"/>
                    </a:lnTo>
                    <a:lnTo>
                      <a:pt x="293" y="629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3" y="617"/>
                    </a:lnTo>
                    <a:lnTo>
                      <a:pt x="296" y="612"/>
                    </a:lnTo>
                    <a:lnTo>
                      <a:pt x="301" y="608"/>
                    </a:lnTo>
                    <a:lnTo>
                      <a:pt x="306" y="606"/>
                    </a:lnTo>
                    <a:lnTo>
                      <a:pt x="306" y="606"/>
                    </a:lnTo>
                    <a:close/>
                    <a:moveTo>
                      <a:pt x="248" y="606"/>
                    </a:moveTo>
                    <a:lnTo>
                      <a:pt x="248" y="606"/>
                    </a:lnTo>
                    <a:lnTo>
                      <a:pt x="248" y="606"/>
                    </a:lnTo>
                    <a:lnTo>
                      <a:pt x="255" y="608"/>
                    </a:lnTo>
                    <a:lnTo>
                      <a:pt x="260" y="612"/>
                    </a:lnTo>
                    <a:lnTo>
                      <a:pt x="264" y="617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4" y="629"/>
                    </a:lnTo>
                    <a:lnTo>
                      <a:pt x="260" y="634"/>
                    </a:lnTo>
                    <a:lnTo>
                      <a:pt x="255" y="639"/>
                    </a:lnTo>
                    <a:lnTo>
                      <a:pt x="248" y="639"/>
                    </a:lnTo>
                    <a:lnTo>
                      <a:pt x="248" y="639"/>
                    </a:lnTo>
                    <a:lnTo>
                      <a:pt x="243" y="639"/>
                    </a:lnTo>
                    <a:lnTo>
                      <a:pt x="238" y="634"/>
                    </a:lnTo>
                    <a:lnTo>
                      <a:pt x="235" y="629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5" y="617"/>
                    </a:lnTo>
                    <a:lnTo>
                      <a:pt x="238" y="612"/>
                    </a:lnTo>
                    <a:lnTo>
                      <a:pt x="243" y="608"/>
                    </a:lnTo>
                    <a:lnTo>
                      <a:pt x="248" y="606"/>
                    </a:lnTo>
                    <a:lnTo>
                      <a:pt x="248" y="606"/>
                    </a:lnTo>
                    <a:close/>
                    <a:moveTo>
                      <a:pt x="190" y="606"/>
                    </a:moveTo>
                    <a:lnTo>
                      <a:pt x="190" y="606"/>
                    </a:lnTo>
                    <a:lnTo>
                      <a:pt x="190" y="606"/>
                    </a:lnTo>
                    <a:lnTo>
                      <a:pt x="195" y="608"/>
                    </a:lnTo>
                    <a:lnTo>
                      <a:pt x="201" y="612"/>
                    </a:lnTo>
                    <a:lnTo>
                      <a:pt x="204" y="617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4" y="629"/>
                    </a:lnTo>
                    <a:lnTo>
                      <a:pt x="201" y="634"/>
                    </a:lnTo>
                    <a:lnTo>
                      <a:pt x="195" y="639"/>
                    </a:lnTo>
                    <a:lnTo>
                      <a:pt x="190" y="639"/>
                    </a:lnTo>
                    <a:lnTo>
                      <a:pt x="190" y="639"/>
                    </a:lnTo>
                    <a:lnTo>
                      <a:pt x="184" y="639"/>
                    </a:lnTo>
                    <a:lnTo>
                      <a:pt x="180" y="634"/>
                    </a:lnTo>
                    <a:lnTo>
                      <a:pt x="177" y="629"/>
                    </a:lnTo>
                    <a:lnTo>
                      <a:pt x="175" y="623"/>
                    </a:lnTo>
                    <a:lnTo>
                      <a:pt x="175" y="623"/>
                    </a:lnTo>
                    <a:lnTo>
                      <a:pt x="177" y="617"/>
                    </a:lnTo>
                    <a:lnTo>
                      <a:pt x="180" y="612"/>
                    </a:lnTo>
                    <a:lnTo>
                      <a:pt x="184" y="608"/>
                    </a:lnTo>
                    <a:lnTo>
                      <a:pt x="190" y="606"/>
                    </a:lnTo>
                    <a:lnTo>
                      <a:pt x="190" y="606"/>
                    </a:lnTo>
                    <a:close/>
                    <a:moveTo>
                      <a:pt x="132" y="606"/>
                    </a:moveTo>
                    <a:lnTo>
                      <a:pt x="132" y="606"/>
                    </a:lnTo>
                    <a:lnTo>
                      <a:pt x="132" y="606"/>
                    </a:lnTo>
                    <a:lnTo>
                      <a:pt x="138" y="608"/>
                    </a:lnTo>
                    <a:lnTo>
                      <a:pt x="143" y="612"/>
                    </a:lnTo>
                    <a:lnTo>
                      <a:pt x="146" y="617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6" y="629"/>
                    </a:lnTo>
                    <a:lnTo>
                      <a:pt x="143" y="634"/>
                    </a:lnTo>
                    <a:lnTo>
                      <a:pt x="138" y="639"/>
                    </a:lnTo>
                    <a:lnTo>
                      <a:pt x="132" y="639"/>
                    </a:lnTo>
                    <a:lnTo>
                      <a:pt x="132" y="639"/>
                    </a:lnTo>
                    <a:lnTo>
                      <a:pt x="126" y="639"/>
                    </a:lnTo>
                    <a:lnTo>
                      <a:pt x="121" y="634"/>
                    </a:lnTo>
                    <a:lnTo>
                      <a:pt x="117" y="629"/>
                    </a:lnTo>
                    <a:lnTo>
                      <a:pt x="117" y="623"/>
                    </a:lnTo>
                    <a:lnTo>
                      <a:pt x="117" y="623"/>
                    </a:lnTo>
                    <a:lnTo>
                      <a:pt x="117" y="617"/>
                    </a:lnTo>
                    <a:lnTo>
                      <a:pt x="121" y="612"/>
                    </a:lnTo>
                    <a:lnTo>
                      <a:pt x="126" y="608"/>
                    </a:lnTo>
                    <a:lnTo>
                      <a:pt x="132" y="606"/>
                    </a:lnTo>
                    <a:lnTo>
                      <a:pt x="132" y="606"/>
                    </a:lnTo>
                    <a:close/>
                    <a:moveTo>
                      <a:pt x="73" y="606"/>
                    </a:moveTo>
                    <a:lnTo>
                      <a:pt x="73" y="606"/>
                    </a:lnTo>
                    <a:lnTo>
                      <a:pt x="73" y="606"/>
                    </a:lnTo>
                    <a:lnTo>
                      <a:pt x="80" y="608"/>
                    </a:lnTo>
                    <a:lnTo>
                      <a:pt x="85" y="612"/>
                    </a:lnTo>
                    <a:lnTo>
                      <a:pt x="88" y="617"/>
                    </a:lnTo>
                    <a:lnTo>
                      <a:pt x="90" y="623"/>
                    </a:lnTo>
                    <a:lnTo>
                      <a:pt x="90" y="623"/>
                    </a:lnTo>
                    <a:lnTo>
                      <a:pt x="88" y="629"/>
                    </a:lnTo>
                    <a:lnTo>
                      <a:pt x="85" y="634"/>
                    </a:lnTo>
                    <a:lnTo>
                      <a:pt x="80" y="639"/>
                    </a:lnTo>
                    <a:lnTo>
                      <a:pt x="73" y="639"/>
                    </a:lnTo>
                    <a:lnTo>
                      <a:pt x="73" y="639"/>
                    </a:lnTo>
                    <a:lnTo>
                      <a:pt x="68" y="639"/>
                    </a:lnTo>
                    <a:lnTo>
                      <a:pt x="63" y="634"/>
                    </a:lnTo>
                    <a:lnTo>
                      <a:pt x="59" y="629"/>
                    </a:lnTo>
                    <a:lnTo>
                      <a:pt x="58" y="623"/>
                    </a:lnTo>
                    <a:lnTo>
                      <a:pt x="58" y="623"/>
                    </a:lnTo>
                    <a:lnTo>
                      <a:pt x="59" y="617"/>
                    </a:lnTo>
                    <a:lnTo>
                      <a:pt x="63" y="612"/>
                    </a:lnTo>
                    <a:lnTo>
                      <a:pt x="68" y="608"/>
                    </a:lnTo>
                    <a:lnTo>
                      <a:pt x="73" y="606"/>
                    </a:lnTo>
                    <a:lnTo>
                      <a:pt x="73" y="606"/>
                    </a:lnTo>
                    <a:close/>
                    <a:moveTo>
                      <a:pt x="15" y="606"/>
                    </a:moveTo>
                    <a:lnTo>
                      <a:pt x="15" y="606"/>
                    </a:lnTo>
                    <a:lnTo>
                      <a:pt x="15" y="606"/>
                    </a:lnTo>
                    <a:lnTo>
                      <a:pt x="22" y="608"/>
                    </a:lnTo>
                    <a:lnTo>
                      <a:pt x="27" y="612"/>
                    </a:lnTo>
                    <a:lnTo>
                      <a:pt x="30" y="617"/>
                    </a:lnTo>
                    <a:lnTo>
                      <a:pt x="30" y="623"/>
                    </a:lnTo>
                    <a:lnTo>
                      <a:pt x="30" y="623"/>
                    </a:lnTo>
                    <a:lnTo>
                      <a:pt x="30" y="629"/>
                    </a:lnTo>
                    <a:lnTo>
                      <a:pt x="27" y="634"/>
                    </a:lnTo>
                    <a:lnTo>
                      <a:pt x="22" y="639"/>
                    </a:lnTo>
                    <a:lnTo>
                      <a:pt x="15" y="639"/>
                    </a:lnTo>
                    <a:lnTo>
                      <a:pt x="15" y="639"/>
                    </a:lnTo>
                    <a:lnTo>
                      <a:pt x="10" y="639"/>
                    </a:lnTo>
                    <a:lnTo>
                      <a:pt x="5" y="634"/>
                    </a:lnTo>
                    <a:lnTo>
                      <a:pt x="1" y="629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1" y="617"/>
                    </a:lnTo>
                    <a:lnTo>
                      <a:pt x="5" y="612"/>
                    </a:lnTo>
                    <a:lnTo>
                      <a:pt x="10" y="608"/>
                    </a:lnTo>
                    <a:lnTo>
                      <a:pt x="15" y="606"/>
                    </a:lnTo>
                    <a:lnTo>
                      <a:pt x="15" y="606"/>
                    </a:lnTo>
                    <a:close/>
                    <a:moveTo>
                      <a:pt x="1822" y="564"/>
                    </a:moveTo>
                    <a:lnTo>
                      <a:pt x="1822" y="564"/>
                    </a:lnTo>
                    <a:lnTo>
                      <a:pt x="1822" y="564"/>
                    </a:lnTo>
                    <a:lnTo>
                      <a:pt x="1829" y="566"/>
                    </a:lnTo>
                    <a:lnTo>
                      <a:pt x="1834" y="569"/>
                    </a:lnTo>
                    <a:lnTo>
                      <a:pt x="1837" y="574"/>
                    </a:lnTo>
                    <a:lnTo>
                      <a:pt x="1839" y="579"/>
                    </a:lnTo>
                    <a:lnTo>
                      <a:pt x="1839" y="579"/>
                    </a:lnTo>
                    <a:lnTo>
                      <a:pt x="1837" y="586"/>
                    </a:lnTo>
                    <a:lnTo>
                      <a:pt x="1834" y="591"/>
                    </a:lnTo>
                    <a:lnTo>
                      <a:pt x="1829" y="594"/>
                    </a:lnTo>
                    <a:lnTo>
                      <a:pt x="1822" y="596"/>
                    </a:lnTo>
                    <a:lnTo>
                      <a:pt x="1822" y="596"/>
                    </a:lnTo>
                    <a:lnTo>
                      <a:pt x="1817" y="594"/>
                    </a:lnTo>
                    <a:lnTo>
                      <a:pt x="1812" y="591"/>
                    </a:lnTo>
                    <a:lnTo>
                      <a:pt x="1808" y="586"/>
                    </a:lnTo>
                    <a:lnTo>
                      <a:pt x="1806" y="579"/>
                    </a:lnTo>
                    <a:lnTo>
                      <a:pt x="1806" y="579"/>
                    </a:lnTo>
                    <a:lnTo>
                      <a:pt x="1808" y="574"/>
                    </a:lnTo>
                    <a:lnTo>
                      <a:pt x="1812" y="569"/>
                    </a:lnTo>
                    <a:lnTo>
                      <a:pt x="1817" y="566"/>
                    </a:lnTo>
                    <a:lnTo>
                      <a:pt x="1822" y="564"/>
                    </a:lnTo>
                    <a:lnTo>
                      <a:pt x="1822" y="564"/>
                    </a:lnTo>
                    <a:close/>
                    <a:moveTo>
                      <a:pt x="1764" y="564"/>
                    </a:moveTo>
                    <a:lnTo>
                      <a:pt x="1764" y="564"/>
                    </a:lnTo>
                    <a:lnTo>
                      <a:pt x="1764" y="564"/>
                    </a:lnTo>
                    <a:lnTo>
                      <a:pt x="1771" y="566"/>
                    </a:lnTo>
                    <a:lnTo>
                      <a:pt x="1776" y="569"/>
                    </a:lnTo>
                    <a:lnTo>
                      <a:pt x="1779" y="574"/>
                    </a:lnTo>
                    <a:lnTo>
                      <a:pt x="1779" y="579"/>
                    </a:lnTo>
                    <a:lnTo>
                      <a:pt x="1779" y="579"/>
                    </a:lnTo>
                    <a:lnTo>
                      <a:pt x="1779" y="586"/>
                    </a:lnTo>
                    <a:lnTo>
                      <a:pt x="1776" y="591"/>
                    </a:lnTo>
                    <a:lnTo>
                      <a:pt x="1771" y="594"/>
                    </a:lnTo>
                    <a:lnTo>
                      <a:pt x="1764" y="596"/>
                    </a:lnTo>
                    <a:lnTo>
                      <a:pt x="1764" y="596"/>
                    </a:lnTo>
                    <a:lnTo>
                      <a:pt x="1759" y="594"/>
                    </a:lnTo>
                    <a:lnTo>
                      <a:pt x="1754" y="591"/>
                    </a:lnTo>
                    <a:lnTo>
                      <a:pt x="1750" y="586"/>
                    </a:lnTo>
                    <a:lnTo>
                      <a:pt x="1749" y="579"/>
                    </a:lnTo>
                    <a:lnTo>
                      <a:pt x="1749" y="579"/>
                    </a:lnTo>
                    <a:lnTo>
                      <a:pt x="1750" y="574"/>
                    </a:lnTo>
                    <a:lnTo>
                      <a:pt x="1754" y="569"/>
                    </a:lnTo>
                    <a:lnTo>
                      <a:pt x="1759" y="566"/>
                    </a:lnTo>
                    <a:lnTo>
                      <a:pt x="1764" y="564"/>
                    </a:lnTo>
                    <a:lnTo>
                      <a:pt x="1764" y="564"/>
                    </a:lnTo>
                    <a:close/>
                    <a:moveTo>
                      <a:pt x="1706" y="564"/>
                    </a:moveTo>
                    <a:lnTo>
                      <a:pt x="1706" y="564"/>
                    </a:lnTo>
                    <a:lnTo>
                      <a:pt x="1706" y="564"/>
                    </a:lnTo>
                    <a:lnTo>
                      <a:pt x="1713" y="566"/>
                    </a:lnTo>
                    <a:lnTo>
                      <a:pt x="1716" y="569"/>
                    </a:lnTo>
                    <a:lnTo>
                      <a:pt x="1720" y="574"/>
                    </a:lnTo>
                    <a:lnTo>
                      <a:pt x="1721" y="579"/>
                    </a:lnTo>
                    <a:lnTo>
                      <a:pt x="1721" y="579"/>
                    </a:lnTo>
                    <a:lnTo>
                      <a:pt x="1720" y="586"/>
                    </a:lnTo>
                    <a:lnTo>
                      <a:pt x="1716" y="591"/>
                    </a:lnTo>
                    <a:lnTo>
                      <a:pt x="1713" y="594"/>
                    </a:lnTo>
                    <a:lnTo>
                      <a:pt x="1706" y="596"/>
                    </a:lnTo>
                    <a:lnTo>
                      <a:pt x="1706" y="596"/>
                    </a:lnTo>
                    <a:lnTo>
                      <a:pt x="1699" y="594"/>
                    </a:lnTo>
                    <a:lnTo>
                      <a:pt x="1696" y="591"/>
                    </a:lnTo>
                    <a:lnTo>
                      <a:pt x="1692" y="586"/>
                    </a:lnTo>
                    <a:lnTo>
                      <a:pt x="1691" y="579"/>
                    </a:lnTo>
                    <a:lnTo>
                      <a:pt x="1691" y="579"/>
                    </a:lnTo>
                    <a:lnTo>
                      <a:pt x="1692" y="574"/>
                    </a:lnTo>
                    <a:lnTo>
                      <a:pt x="1696" y="569"/>
                    </a:lnTo>
                    <a:lnTo>
                      <a:pt x="1699" y="566"/>
                    </a:lnTo>
                    <a:lnTo>
                      <a:pt x="1706" y="564"/>
                    </a:lnTo>
                    <a:lnTo>
                      <a:pt x="1706" y="564"/>
                    </a:lnTo>
                    <a:close/>
                    <a:moveTo>
                      <a:pt x="1648" y="564"/>
                    </a:moveTo>
                    <a:lnTo>
                      <a:pt x="1648" y="564"/>
                    </a:lnTo>
                    <a:lnTo>
                      <a:pt x="1648" y="564"/>
                    </a:lnTo>
                    <a:lnTo>
                      <a:pt x="1653" y="566"/>
                    </a:lnTo>
                    <a:lnTo>
                      <a:pt x="1658" y="569"/>
                    </a:lnTo>
                    <a:lnTo>
                      <a:pt x="1662" y="574"/>
                    </a:lnTo>
                    <a:lnTo>
                      <a:pt x="1663" y="579"/>
                    </a:lnTo>
                    <a:lnTo>
                      <a:pt x="1663" y="579"/>
                    </a:lnTo>
                    <a:lnTo>
                      <a:pt x="1662" y="586"/>
                    </a:lnTo>
                    <a:lnTo>
                      <a:pt x="1658" y="591"/>
                    </a:lnTo>
                    <a:lnTo>
                      <a:pt x="1653" y="594"/>
                    </a:lnTo>
                    <a:lnTo>
                      <a:pt x="1648" y="596"/>
                    </a:lnTo>
                    <a:lnTo>
                      <a:pt x="1648" y="596"/>
                    </a:lnTo>
                    <a:lnTo>
                      <a:pt x="1641" y="594"/>
                    </a:lnTo>
                    <a:lnTo>
                      <a:pt x="1636" y="591"/>
                    </a:lnTo>
                    <a:lnTo>
                      <a:pt x="1633" y="586"/>
                    </a:lnTo>
                    <a:lnTo>
                      <a:pt x="1633" y="579"/>
                    </a:lnTo>
                    <a:lnTo>
                      <a:pt x="1633" y="579"/>
                    </a:lnTo>
                    <a:lnTo>
                      <a:pt x="1633" y="574"/>
                    </a:lnTo>
                    <a:lnTo>
                      <a:pt x="1636" y="569"/>
                    </a:lnTo>
                    <a:lnTo>
                      <a:pt x="1641" y="566"/>
                    </a:lnTo>
                    <a:lnTo>
                      <a:pt x="1648" y="564"/>
                    </a:lnTo>
                    <a:lnTo>
                      <a:pt x="1648" y="564"/>
                    </a:lnTo>
                    <a:close/>
                    <a:moveTo>
                      <a:pt x="1590" y="564"/>
                    </a:moveTo>
                    <a:lnTo>
                      <a:pt x="1590" y="564"/>
                    </a:lnTo>
                    <a:lnTo>
                      <a:pt x="1590" y="564"/>
                    </a:lnTo>
                    <a:lnTo>
                      <a:pt x="1595" y="566"/>
                    </a:lnTo>
                    <a:lnTo>
                      <a:pt x="1600" y="569"/>
                    </a:lnTo>
                    <a:lnTo>
                      <a:pt x="1604" y="574"/>
                    </a:lnTo>
                    <a:lnTo>
                      <a:pt x="1606" y="579"/>
                    </a:lnTo>
                    <a:lnTo>
                      <a:pt x="1606" y="579"/>
                    </a:lnTo>
                    <a:lnTo>
                      <a:pt x="1604" y="586"/>
                    </a:lnTo>
                    <a:lnTo>
                      <a:pt x="1600" y="591"/>
                    </a:lnTo>
                    <a:lnTo>
                      <a:pt x="1595" y="594"/>
                    </a:lnTo>
                    <a:lnTo>
                      <a:pt x="1590" y="596"/>
                    </a:lnTo>
                    <a:lnTo>
                      <a:pt x="1590" y="596"/>
                    </a:lnTo>
                    <a:lnTo>
                      <a:pt x="1583" y="594"/>
                    </a:lnTo>
                    <a:lnTo>
                      <a:pt x="1578" y="591"/>
                    </a:lnTo>
                    <a:lnTo>
                      <a:pt x="1575" y="586"/>
                    </a:lnTo>
                    <a:lnTo>
                      <a:pt x="1573" y="579"/>
                    </a:lnTo>
                    <a:lnTo>
                      <a:pt x="1573" y="579"/>
                    </a:lnTo>
                    <a:lnTo>
                      <a:pt x="1575" y="574"/>
                    </a:lnTo>
                    <a:lnTo>
                      <a:pt x="1578" y="569"/>
                    </a:lnTo>
                    <a:lnTo>
                      <a:pt x="1583" y="566"/>
                    </a:lnTo>
                    <a:lnTo>
                      <a:pt x="1590" y="564"/>
                    </a:lnTo>
                    <a:lnTo>
                      <a:pt x="1590" y="564"/>
                    </a:lnTo>
                    <a:close/>
                    <a:moveTo>
                      <a:pt x="1531" y="564"/>
                    </a:moveTo>
                    <a:lnTo>
                      <a:pt x="1531" y="564"/>
                    </a:lnTo>
                    <a:lnTo>
                      <a:pt x="1531" y="564"/>
                    </a:lnTo>
                    <a:lnTo>
                      <a:pt x="1537" y="566"/>
                    </a:lnTo>
                    <a:lnTo>
                      <a:pt x="1543" y="569"/>
                    </a:lnTo>
                    <a:lnTo>
                      <a:pt x="1546" y="574"/>
                    </a:lnTo>
                    <a:lnTo>
                      <a:pt x="1546" y="579"/>
                    </a:lnTo>
                    <a:lnTo>
                      <a:pt x="1546" y="579"/>
                    </a:lnTo>
                    <a:lnTo>
                      <a:pt x="1546" y="586"/>
                    </a:lnTo>
                    <a:lnTo>
                      <a:pt x="1543" y="591"/>
                    </a:lnTo>
                    <a:lnTo>
                      <a:pt x="1537" y="594"/>
                    </a:lnTo>
                    <a:lnTo>
                      <a:pt x="1531" y="596"/>
                    </a:lnTo>
                    <a:lnTo>
                      <a:pt x="1531" y="596"/>
                    </a:lnTo>
                    <a:lnTo>
                      <a:pt x="1525" y="594"/>
                    </a:lnTo>
                    <a:lnTo>
                      <a:pt x="1520" y="591"/>
                    </a:lnTo>
                    <a:lnTo>
                      <a:pt x="1517" y="586"/>
                    </a:lnTo>
                    <a:lnTo>
                      <a:pt x="1515" y="579"/>
                    </a:lnTo>
                    <a:lnTo>
                      <a:pt x="1515" y="579"/>
                    </a:lnTo>
                    <a:lnTo>
                      <a:pt x="1517" y="574"/>
                    </a:lnTo>
                    <a:lnTo>
                      <a:pt x="1520" y="569"/>
                    </a:lnTo>
                    <a:lnTo>
                      <a:pt x="1525" y="566"/>
                    </a:lnTo>
                    <a:lnTo>
                      <a:pt x="1531" y="564"/>
                    </a:lnTo>
                    <a:lnTo>
                      <a:pt x="1531" y="564"/>
                    </a:lnTo>
                    <a:close/>
                    <a:moveTo>
                      <a:pt x="1473" y="564"/>
                    </a:moveTo>
                    <a:lnTo>
                      <a:pt x="1473" y="564"/>
                    </a:lnTo>
                    <a:lnTo>
                      <a:pt x="1473" y="564"/>
                    </a:lnTo>
                    <a:lnTo>
                      <a:pt x="1480" y="566"/>
                    </a:lnTo>
                    <a:lnTo>
                      <a:pt x="1485" y="569"/>
                    </a:lnTo>
                    <a:lnTo>
                      <a:pt x="1486" y="574"/>
                    </a:lnTo>
                    <a:lnTo>
                      <a:pt x="1488" y="579"/>
                    </a:lnTo>
                    <a:lnTo>
                      <a:pt x="1488" y="579"/>
                    </a:lnTo>
                    <a:lnTo>
                      <a:pt x="1486" y="586"/>
                    </a:lnTo>
                    <a:lnTo>
                      <a:pt x="1485" y="591"/>
                    </a:lnTo>
                    <a:lnTo>
                      <a:pt x="1480" y="594"/>
                    </a:lnTo>
                    <a:lnTo>
                      <a:pt x="1473" y="596"/>
                    </a:lnTo>
                    <a:lnTo>
                      <a:pt x="1473" y="596"/>
                    </a:lnTo>
                    <a:lnTo>
                      <a:pt x="1468" y="594"/>
                    </a:lnTo>
                    <a:lnTo>
                      <a:pt x="1462" y="591"/>
                    </a:lnTo>
                    <a:lnTo>
                      <a:pt x="1459" y="586"/>
                    </a:lnTo>
                    <a:lnTo>
                      <a:pt x="1457" y="579"/>
                    </a:lnTo>
                    <a:lnTo>
                      <a:pt x="1457" y="579"/>
                    </a:lnTo>
                    <a:lnTo>
                      <a:pt x="1459" y="574"/>
                    </a:lnTo>
                    <a:lnTo>
                      <a:pt x="1462" y="569"/>
                    </a:lnTo>
                    <a:lnTo>
                      <a:pt x="1468" y="566"/>
                    </a:lnTo>
                    <a:lnTo>
                      <a:pt x="1473" y="564"/>
                    </a:lnTo>
                    <a:lnTo>
                      <a:pt x="1473" y="564"/>
                    </a:lnTo>
                    <a:close/>
                    <a:moveTo>
                      <a:pt x="1415" y="564"/>
                    </a:moveTo>
                    <a:lnTo>
                      <a:pt x="1415" y="564"/>
                    </a:lnTo>
                    <a:lnTo>
                      <a:pt x="1415" y="564"/>
                    </a:lnTo>
                    <a:lnTo>
                      <a:pt x="1420" y="566"/>
                    </a:lnTo>
                    <a:lnTo>
                      <a:pt x="1425" y="569"/>
                    </a:lnTo>
                    <a:lnTo>
                      <a:pt x="1428" y="574"/>
                    </a:lnTo>
                    <a:lnTo>
                      <a:pt x="1430" y="579"/>
                    </a:lnTo>
                    <a:lnTo>
                      <a:pt x="1430" y="579"/>
                    </a:lnTo>
                    <a:lnTo>
                      <a:pt x="1428" y="586"/>
                    </a:lnTo>
                    <a:lnTo>
                      <a:pt x="1425" y="591"/>
                    </a:lnTo>
                    <a:lnTo>
                      <a:pt x="1420" y="594"/>
                    </a:lnTo>
                    <a:lnTo>
                      <a:pt x="1415" y="596"/>
                    </a:lnTo>
                    <a:lnTo>
                      <a:pt x="1415" y="596"/>
                    </a:lnTo>
                    <a:lnTo>
                      <a:pt x="1408" y="594"/>
                    </a:lnTo>
                    <a:lnTo>
                      <a:pt x="1403" y="591"/>
                    </a:lnTo>
                    <a:lnTo>
                      <a:pt x="1399" y="586"/>
                    </a:lnTo>
                    <a:lnTo>
                      <a:pt x="1399" y="579"/>
                    </a:lnTo>
                    <a:lnTo>
                      <a:pt x="1399" y="579"/>
                    </a:lnTo>
                    <a:lnTo>
                      <a:pt x="1399" y="574"/>
                    </a:lnTo>
                    <a:lnTo>
                      <a:pt x="1403" y="569"/>
                    </a:lnTo>
                    <a:lnTo>
                      <a:pt x="1408" y="566"/>
                    </a:lnTo>
                    <a:lnTo>
                      <a:pt x="1415" y="564"/>
                    </a:lnTo>
                    <a:lnTo>
                      <a:pt x="1415" y="564"/>
                    </a:lnTo>
                    <a:close/>
                    <a:moveTo>
                      <a:pt x="1357" y="564"/>
                    </a:moveTo>
                    <a:lnTo>
                      <a:pt x="1357" y="564"/>
                    </a:lnTo>
                    <a:lnTo>
                      <a:pt x="1357" y="564"/>
                    </a:lnTo>
                    <a:lnTo>
                      <a:pt x="1362" y="566"/>
                    </a:lnTo>
                    <a:lnTo>
                      <a:pt x="1367" y="569"/>
                    </a:lnTo>
                    <a:lnTo>
                      <a:pt x="1371" y="574"/>
                    </a:lnTo>
                    <a:lnTo>
                      <a:pt x="1372" y="579"/>
                    </a:lnTo>
                    <a:lnTo>
                      <a:pt x="1372" y="579"/>
                    </a:lnTo>
                    <a:lnTo>
                      <a:pt x="1371" y="586"/>
                    </a:lnTo>
                    <a:lnTo>
                      <a:pt x="1367" y="591"/>
                    </a:lnTo>
                    <a:lnTo>
                      <a:pt x="1362" y="594"/>
                    </a:lnTo>
                    <a:lnTo>
                      <a:pt x="1357" y="596"/>
                    </a:lnTo>
                    <a:lnTo>
                      <a:pt x="1357" y="596"/>
                    </a:lnTo>
                    <a:lnTo>
                      <a:pt x="1350" y="594"/>
                    </a:lnTo>
                    <a:lnTo>
                      <a:pt x="1345" y="591"/>
                    </a:lnTo>
                    <a:lnTo>
                      <a:pt x="1342" y="586"/>
                    </a:lnTo>
                    <a:lnTo>
                      <a:pt x="1342" y="579"/>
                    </a:lnTo>
                    <a:lnTo>
                      <a:pt x="1342" y="579"/>
                    </a:lnTo>
                    <a:lnTo>
                      <a:pt x="1342" y="574"/>
                    </a:lnTo>
                    <a:lnTo>
                      <a:pt x="1345" y="569"/>
                    </a:lnTo>
                    <a:lnTo>
                      <a:pt x="1350" y="566"/>
                    </a:lnTo>
                    <a:lnTo>
                      <a:pt x="1357" y="564"/>
                    </a:lnTo>
                    <a:lnTo>
                      <a:pt x="1357" y="564"/>
                    </a:lnTo>
                    <a:close/>
                    <a:moveTo>
                      <a:pt x="1297" y="564"/>
                    </a:moveTo>
                    <a:lnTo>
                      <a:pt x="1297" y="564"/>
                    </a:lnTo>
                    <a:lnTo>
                      <a:pt x="1297" y="564"/>
                    </a:lnTo>
                    <a:lnTo>
                      <a:pt x="1304" y="566"/>
                    </a:lnTo>
                    <a:lnTo>
                      <a:pt x="1309" y="569"/>
                    </a:lnTo>
                    <a:lnTo>
                      <a:pt x="1313" y="574"/>
                    </a:lnTo>
                    <a:lnTo>
                      <a:pt x="1313" y="579"/>
                    </a:lnTo>
                    <a:lnTo>
                      <a:pt x="1313" y="579"/>
                    </a:lnTo>
                    <a:lnTo>
                      <a:pt x="1313" y="586"/>
                    </a:lnTo>
                    <a:lnTo>
                      <a:pt x="1309" y="591"/>
                    </a:lnTo>
                    <a:lnTo>
                      <a:pt x="1304" y="594"/>
                    </a:lnTo>
                    <a:lnTo>
                      <a:pt x="1297" y="596"/>
                    </a:lnTo>
                    <a:lnTo>
                      <a:pt x="1297" y="596"/>
                    </a:lnTo>
                    <a:lnTo>
                      <a:pt x="1292" y="594"/>
                    </a:lnTo>
                    <a:lnTo>
                      <a:pt x="1287" y="591"/>
                    </a:lnTo>
                    <a:lnTo>
                      <a:pt x="1284" y="586"/>
                    </a:lnTo>
                    <a:lnTo>
                      <a:pt x="1282" y="579"/>
                    </a:lnTo>
                    <a:lnTo>
                      <a:pt x="1282" y="579"/>
                    </a:lnTo>
                    <a:lnTo>
                      <a:pt x="1284" y="574"/>
                    </a:lnTo>
                    <a:lnTo>
                      <a:pt x="1287" y="569"/>
                    </a:lnTo>
                    <a:lnTo>
                      <a:pt x="1292" y="566"/>
                    </a:lnTo>
                    <a:lnTo>
                      <a:pt x="1297" y="564"/>
                    </a:lnTo>
                    <a:lnTo>
                      <a:pt x="1297" y="564"/>
                    </a:lnTo>
                    <a:close/>
                    <a:moveTo>
                      <a:pt x="1239" y="564"/>
                    </a:moveTo>
                    <a:lnTo>
                      <a:pt x="1239" y="564"/>
                    </a:lnTo>
                    <a:lnTo>
                      <a:pt x="1239" y="564"/>
                    </a:lnTo>
                    <a:lnTo>
                      <a:pt x="1246" y="566"/>
                    </a:lnTo>
                    <a:lnTo>
                      <a:pt x="1251" y="569"/>
                    </a:lnTo>
                    <a:lnTo>
                      <a:pt x="1255" y="574"/>
                    </a:lnTo>
                    <a:lnTo>
                      <a:pt x="1255" y="579"/>
                    </a:lnTo>
                    <a:lnTo>
                      <a:pt x="1255" y="579"/>
                    </a:lnTo>
                    <a:lnTo>
                      <a:pt x="1255" y="586"/>
                    </a:lnTo>
                    <a:lnTo>
                      <a:pt x="1251" y="591"/>
                    </a:lnTo>
                    <a:lnTo>
                      <a:pt x="1246" y="594"/>
                    </a:lnTo>
                    <a:lnTo>
                      <a:pt x="1239" y="596"/>
                    </a:lnTo>
                    <a:lnTo>
                      <a:pt x="1239" y="596"/>
                    </a:lnTo>
                    <a:lnTo>
                      <a:pt x="1234" y="594"/>
                    </a:lnTo>
                    <a:lnTo>
                      <a:pt x="1229" y="591"/>
                    </a:lnTo>
                    <a:lnTo>
                      <a:pt x="1226" y="586"/>
                    </a:lnTo>
                    <a:lnTo>
                      <a:pt x="1224" y="579"/>
                    </a:lnTo>
                    <a:lnTo>
                      <a:pt x="1224" y="579"/>
                    </a:lnTo>
                    <a:lnTo>
                      <a:pt x="1226" y="574"/>
                    </a:lnTo>
                    <a:lnTo>
                      <a:pt x="1229" y="569"/>
                    </a:lnTo>
                    <a:lnTo>
                      <a:pt x="1234" y="566"/>
                    </a:lnTo>
                    <a:lnTo>
                      <a:pt x="1239" y="564"/>
                    </a:lnTo>
                    <a:lnTo>
                      <a:pt x="1239" y="564"/>
                    </a:lnTo>
                    <a:close/>
                    <a:moveTo>
                      <a:pt x="1181" y="564"/>
                    </a:moveTo>
                    <a:lnTo>
                      <a:pt x="1181" y="564"/>
                    </a:lnTo>
                    <a:lnTo>
                      <a:pt x="1181" y="564"/>
                    </a:lnTo>
                    <a:lnTo>
                      <a:pt x="1187" y="566"/>
                    </a:lnTo>
                    <a:lnTo>
                      <a:pt x="1192" y="569"/>
                    </a:lnTo>
                    <a:lnTo>
                      <a:pt x="1195" y="574"/>
                    </a:lnTo>
                    <a:lnTo>
                      <a:pt x="1197" y="579"/>
                    </a:lnTo>
                    <a:lnTo>
                      <a:pt x="1197" y="579"/>
                    </a:lnTo>
                    <a:lnTo>
                      <a:pt x="1195" y="586"/>
                    </a:lnTo>
                    <a:lnTo>
                      <a:pt x="1192" y="591"/>
                    </a:lnTo>
                    <a:lnTo>
                      <a:pt x="1187" y="594"/>
                    </a:lnTo>
                    <a:lnTo>
                      <a:pt x="1181" y="596"/>
                    </a:lnTo>
                    <a:lnTo>
                      <a:pt x="1181" y="596"/>
                    </a:lnTo>
                    <a:lnTo>
                      <a:pt x="1175" y="594"/>
                    </a:lnTo>
                    <a:lnTo>
                      <a:pt x="1171" y="591"/>
                    </a:lnTo>
                    <a:lnTo>
                      <a:pt x="1168" y="586"/>
                    </a:lnTo>
                    <a:lnTo>
                      <a:pt x="1166" y="579"/>
                    </a:lnTo>
                    <a:lnTo>
                      <a:pt x="1166" y="579"/>
                    </a:lnTo>
                    <a:lnTo>
                      <a:pt x="1168" y="574"/>
                    </a:lnTo>
                    <a:lnTo>
                      <a:pt x="1171" y="569"/>
                    </a:lnTo>
                    <a:lnTo>
                      <a:pt x="1175" y="566"/>
                    </a:lnTo>
                    <a:lnTo>
                      <a:pt x="1181" y="564"/>
                    </a:lnTo>
                    <a:lnTo>
                      <a:pt x="1181" y="564"/>
                    </a:lnTo>
                    <a:close/>
                    <a:moveTo>
                      <a:pt x="1124" y="564"/>
                    </a:moveTo>
                    <a:lnTo>
                      <a:pt x="1124" y="564"/>
                    </a:lnTo>
                    <a:lnTo>
                      <a:pt x="1124" y="564"/>
                    </a:lnTo>
                    <a:lnTo>
                      <a:pt x="1129" y="566"/>
                    </a:lnTo>
                    <a:lnTo>
                      <a:pt x="1134" y="569"/>
                    </a:lnTo>
                    <a:lnTo>
                      <a:pt x="1137" y="574"/>
                    </a:lnTo>
                    <a:lnTo>
                      <a:pt x="1139" y="579"/>
                    </a:lnTo>
                    <a:lnTo>
                      <a:pt x="1139" y="579"/>
                    </a:lnTo>
                    <a:lnTo>
                      <a:pt x="1137" y="586"/>
                    </a:lnTo>
                    <a:lnTo>
                      <a:pt x="1134" y="591"/>
                    </a:lnTo>
                    <a:lnTo>
                      <a:pt x="1129" y="594"/>
                    </a:lnTo>
                    <a:lnTo>
                      <a:pt x="1124" y="596"/>
                    </a:lnTo>
                    <a:lnTo>
                      <a:pt x="1124" y="596"/>
                    </a:lnTo>
                    <a:lnTo>
                      <a:pt x="1117" y="594"/>
                    </a:lnTo>
                    <a:lnTo>
                      <a:pt x="1112" y="591"/>
                    </a:lnTo>
                    <a:lnTo>
                      <a:pt x="1108" y="586"/>
                    </a:lnTo>
                    <a:lnTo>
                      <a:pt x="1108" y="579"/>
                    </a:lnTo>
                    <a:lnTo>
                      <a:pt x="1108" y="579"/>
                    </a:lnTo>
                    <a:lnTo>
                      <a:pt x="1108" y="574"/>
                    </a:lnTo>
                    <a:lnTo>
                      <a:pt x="1112" y="569"/>
                    </a:lnTo>
                    <a:lnTo>
                      <a:pt x="1117" y="566"/>
                    </a:lnTo>
                    <a:lnTo>
                      <a:pt x="1124" y="564"/>
                    </a:lnTo>
                    <a:lnTo>
                      <a:pt x="1124" y="564"/>
                    </a:lnTo>
                    <a:close/>
                    <a:moveTo>
                      <a:pt x="1064" y="564"/>
                    </a:moveTo>
                    <a:lnTo>
                      <a:pt x="1064" y="564"/>
                    </a:lnTo>
                    <a:lnTo>
                      <a:pt x="1064" y="564"/>
                    </a:lnTo>
                    <a:lnTo>
                      <a:pt x="1071" y="566"/>
                    </a:lnTo>
                    <a:lnTo>
                      <a:pt x="1076" y="569"/>
                    </a:lnTo>
                    <a:lnTo>
                      <a:pt x="1079" y="574"/>
                    </a:lnTo>
                    <a:lnTo>
                      <a:pt x="1081" y="579"/>
                    </a:lnTo>
                    <a:lnTo>
                      <a:pt x="1081" y="579"/>
                    </a:lnTo>
                    <a:lnTo>
                      <a:pt x="1079" y="586"/>
                    </a:lnTo>
                    <a:lnTo>
                      <a:pt x="1076" y="591"/>
                    </a:lnTo>
                    <a:lnTo>
                      <a:pt x="1071" y="594"/>
                    </a:lnTo>
                    <a:lnTo>
                      <a:pt x="1064" y="596"/>
                    </a:lnTo>
                    <a:lnTo>
                      <a:pt x="1064" y="596"/>
                    </a:lnTo>
                    <a:lnTo>
                      <a:pt x="1059" y="594"/>
                    </a:lnTo>
                    <a:lnTo>
                      <a:pt x="1054" y="591"/>
                    </a:lnTo>
                    <a:lnTo>
                      <a:pt x="1050" y="586"/>
                    </a:lnTo>
                    <a:lnTo>
                      <a:pt x="1049" y="579"/>
                    </a:lnTo>
                    <a:lnTo>
                      <a:pt x="1049" y="579"/>
                    </a:lnTo>
                    <a:lnTo>
                      <a:pt x="1050" y="574"/>
                    </a:lnTo>
                    <a:lnTo>
                      <a:pt x="1054" y="569"/>
                    </a:lnTo>
                    <a:lnTo>
                      <a:pt x="1059" y="566"/>
                    </a:lnTo>
                    <a:lnTo>
                      <a:pt x="1064" y="564"/>
                    </a:lnTo>
                    <a:lnTo>
                      <a:pt x="1064" y="564"/>
                    </a:lnTo>
                    <a:close/>
                    <a:moveTo>
                      <a:pt x="1006" y="564"/>
                    </a:moveTo>
                    <a:lnTo>
                      <a:pt x="1006" y="564"/>
                    </a:lnTo>
                    <a:lnTo>
                      <a:pt x="1006" y="564"/>
                    </a:lnTo>
                    <a:lnTo>
                      <a:pt x="1013" y="566"/>
                    </a:lnTo>
                    <a:lnTo>
                      <a:pt x="1018" y="569"/>
                    </a:lnTo>
                    <a:lnTo>
                      <a:pt x="1021" y="574"/>
                    </a:lnTo>
                    <a:lnTo>
                      <a:pt x="1021" y="579"/>
                    </a:lnTo>
                    <a:lnTo>
                      <a:pt x="1021" y="579"/>
                    </a:lnTo>
                    <a:lnTo>
                      <a:pt x="1021" y="586"/>
                    </a:lnTo>
                    <a:lnTo>
                      <a:pt x="1018" y="591"/>
                    </a:lnTo>
                    <a:lnTo>
                      <a:pt x="1013" y="594"/>
                    </a:lnTo>
                    <a:lnTo>
                      <a:pt x="1006" y="596"/>
                    </a:lnTo>
                    <a:lnTo>
                      <a:pt x="1006" y="596"/>
                    </a:lnTo>
                    <a:lnTo>
                      <a:pt x="1001" y="594"/>
                    </a:lnTo>
                    <a:lnTo>
                      <a:pt x="996" y="591"/>
                    </a:lnTo>
                    <a:lnTo>
                      <a:pt x="992" y="586"/>
                    </a:lnTo>
                    <a:lnTo>
                      <a:pt x="991" y="579"/>
                    </a:lnTo>
                    <a:lnTo>
                      <a:pt x="991" y="579"/>
                    </a:lnTo>
                    <a:lnTo>
                      <a:pt x="992" y="574"/>
                    </a:lnTo>
                    <a:lnTo>
                      <a:pt x="996" y="569"/>
                    </a:lnTo>
                    <a:lnTo>
                      <a:pt x="1001" y="566"/>
                    </a:lnTo>
                    <a:lnTo>
                      <a:pt x="1006" y="564"/>
                    </a:lnTo>
                    <a:lnTo>
                      <a:pt x="1006" y="564"/>
                    </a:lnTo>
                    <a:close/>
                    <a:moveTo>
                      <a:pt x="948" y="564"/>
                    </a:moveTo>
                    <a:lnTo>
                      <a:pt x="948" y="564"/>
                    </a:lnTo>
                    <a:lnTo>
                      <a:pt x="948" y="564"/>
                    </a:lnTo>
                    <a:lnTo>
                      <a:pt x="955" y="566"/>
                    </a:lnTo>
                    <a:lnTo>
                      <a:pt x="958" y="569"/>
                    </a:lnTo>
                    <a:lnTo>
                      <a:pt x="962" y="574"/>
                    </a:lnTo>
                    <a:lnTo>
                      <a:pt x="964" y="579"/>
                    </a:lnTo>
                    <a:lnTo>
                      <a:pt x="964" y="579"/>
                    </a:lnTo>
                    <a:lnTo>
                      <a:pt x="962" y="586"/>
                    </a:lnTo>
                    <a:lnTo>
                      <a:pt x="958" y="591"/>
                    </a:lnTo>
                    <a:lnTo>
                      <a:pt x="955" y="594"/>
                    </a:lnTo>
                    <a:lnTo>
                      <a:pt x="948" y="596"/>
                    </a:lnTo>
                    <a:lnTo>
                      <a:pt x="948" y="596"/>
                    </a:lnTo>
                    <a:lnTo>
                      <a:pt x="941" y="594"/>
                    </a:lnTo>
                    <a:lnTo>
                      <a:pt x="938" y="591"/>
                    </a:lnTo>
                    <a:lnTo>
                      <a:pt x="935" y="586"/>
                    </a:lnTo>
                    <a:lnTo>
                      <a:pt x="933" y="579"/>
                    </a:lnTo>
                    <a:lnTo>
                      <a:pt x="933" y="579"/>
                    </a:lnTo>
                    <a:lnTo>
                      <a:pt x="935" y="574"/>
                    </a:lnTo>
                    <a:lnTo>
                      <a:pt x="938" y="569"/>
                    </a:lnTo>
                    <a:lnTo>
                      <a:pt x="941" y="566"/>
                    </a:lnTo>
                    <a:lnTo>
                      <a:pt x="948" y="564"/>
                    </a:lnTo>
                    <a:lnTo>
                      <a:pt x="948" y="564"/>
                    </a:lnTo>
                    <a:close/>
                    <a:moveTo>
                      <a:pt x="890" y="564"/>
                    </a:moveTo>
                    <a:lnTo>
                      <a:pt x="890" y="564"/>
                    </a:lnTo>
                    <a:lnTo>
                      <a:pt x="890" y="564"/>
                    </a:lnTo>
                    <a:lnTo>
                      <a:pt x="895" y="566"/>
                    </a:lnTo>
                    <a:lnTo>
                      <a:pt x="900" y="569"/>
                    </a:lnTo>
                    <a:lnTo>
                      <a:pt x="904" y="574"/>
                    </a:lnTo>
                    <a:lnTo>
                      <a:pt x="906" y="579"/>
                    </a:lnTo>
                    <a:lnTo>
                      <a:pt x="906" y="579"/>
                    </a:lnTo>
                    <a:lnTo>
                      <a:pt x="904" y="586"/>
                    </a:lnTo>
                    <a:lnTo>
                      <a:pt x="900" y="591"/>
                    </a:lnTo>
                    <a:lnTo>
                      <a:pt x="895" y="594"/>
                    </a:lnTo>
                    <a:lnTo>
                      <a:pt x="890" y="596"/>
                    </a:lnTo>
                    <a:lnTo>
                      <a:pt x="890" y="596"/>
                    </a:lnTo>
                    <a:lnTo>
                      <a:pt x="883" y="594"/>
                    </a:lnTo>
                    <a:lnTo>
                      <a:pt x="878" y="591"/>
                    </a:lnTo>
                    <a:lnTo>
                      <a:pt x="875" y="586"/>
                    </a:lnTo>
                    <a:lnTo>
                      <a:pt x="875" y="579"/>
                    </a:lnTo>
                    <a:lnTo>
                      <a:pt x="875" y="579"/>
                    </a:lnTo>
                    <a:lnTo>
                      <a:pt x="875" y="574"/>
                    </a:lnTo>
                    <a:lnTo>
                      <a:pt x="878" y="569"/>
                    </a:lnTo>
                    <a:lnTo>
                      <a:pt x="883" y="566"/>
                    </a:lnTo>
                    <a:lnTo>
                      <a:pt x="890" y="564"/>
                    </a:lnTo>
                    <a:lnTo>
                      <a:pt x="890" y="564"/>
                    </a:lnTo>
                    <a:close/>
                    <a:moveTo>
                      <a:pt x="832" y="564"/>
                    </a:moveTo>
                    <a:lnTo>
                      <a:pt x="832" y="564"/>
                    </a:lnTo>
                    <a:lnTo>
                      <a:pt x="832" y="564"/>
                    </a:lnTo>
                    <a:lnTo>
                      <a:pt x="837" y="566"/>
                    </a:lnTo>
                    <a:lnTo>
                      <a:pt x="843" y="569"/>
                    </a:lnTo>
                    <a:lnTo>
                      <a:pt x="846" y="574"/>
                    </a:lnTo>
                    <a:lnTo>
                      <a:pt x="848" y="579"/>
                    </a:lnTo>
                    <a:lnTo>
                      <a:pt x="848" y="579"/>
                    </a:lnTo>
                    <a:lnTo>
                      <a:pt x="846" y="586"/>
                    </a:lnTo>
                    <a:lnTo>
                      <a:pt x="843" y="591"/>
                    </a:lnTo>
                    <a:lnTo>
                      <a:pt x="837" y="594"/>
                    </a:lnTo>
                    <a:lnTo>
                      <a:pt x="832" y="596"/>
                    </a:lnTo>
                    <a:lnTo>
                      <a:pt x="832" y="596"/>
                    </a:lnTo>
                    <a:lnTo>
                      <a:pt x="826" y="594"/>
                    </a:lnTo>
                    <a:lnTo>
                      <a:pt x="820" y="591"/>
                    </a:lnTo>
                    <a:lnTo>
                      <a:pt x="817" y="586"/>
                    </a:lnTo>
                    <a:lnTo>
                      <a:pt x="815" y="579"/>
                    </a:lnTo>
                    <a:lnTo>
                      <a:pt x="815" y="579"/>
                    </a:lnTo>
                    <a:lnTo>
                      <a:pt x="817" y="574"/>
                    </a:lnTo>
                    <a:lnTo>
                      <a:pt x="820" y="569"/>
                    </a:lnTo>
                    <a:lnTo>
                      <a:pt x="826" y="566"/>
                    </a:lnTo>
                    <a:lnTo>
                      <a:pt x="832" y="564"/>
                    </a:lnTo>
                    <a:lnTo>
                      <a:pt x="832" y="564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80" y="566"/>
                    </a:lnTo>
                    <a:lnTo>
                      <a:pt x="785" y="569"/>
                    </a:lnTo>
                    <a:lnTo>
                      <a:pt x="788" y="574"/>
                    </a:lnTo>
                    <a:lnTo>
                      <a:pt x="788" y="579"/>
                    </a:lnTo>
                    <a:lnTo>
                      <a:pt x="788" y="579"/>
                    </a:lnTo>
                    <a:lnTo>
                      <a:pt x="788" y="586"/>
                    </a:lnTo>
                    <a:lnTo>
                      <a:pt x="785" y="591"/>
                    </a:lnTo>
                    <a:lnTo>
                      <a:pt x="780" y="594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8" y="594"/>
                    </a:lnTo>
                    <a:lnTo>
                      <a:pt x="763" y="591"/>
                    </a:lnTo>
                    <a:lnTo>
                      <a:pt x="759" y="586"/>
                    </a:lnTo>
                    <a:lnTo>
                      <a:pt x="757" y="579"/>
                    </a:lnTo>
                    <a:lnTo>
                      <a:pt x="757" y="579"/>
                    </a:lnTo>
                    <a:lnTo>
                      <a:pt x="759" y="574"/>
                    </a:lnTo>
                    <a:lnTo>
                      <a:pt x="763" y="569"/>
                    </a:lnTo>
                    <a:lnTo>
                      <a:pt x="768" y="566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5" y="564"/>
                    </a:moveTo>
                    <a:lnTo>
                      <a:pt x="715" y="564"/>
                    </a:lnTo>
                    <a:lnTo>
                      <a:pt x="715" y="564"/>
                    </a:lnTo>
                    <a:lnTo>
                      <a:pt x="722" y="566"/>
                    </a:lnTo>
                    <a:lnTo>
                      <a:pt x="725" y="569"/>
                    </a:lnTo>
                    <a:lnTo>
                      <a:pt x="728" y="574"/>
                    </a:lnTo>
                    <a:lnTo>
                      <a:pt x="730" y="579"/>
                    </a:lnTo>
                    <a:lnTo>
                      <a:pt x="730" y="579"/>
                    </a:lnTo>
                    <a:lnTo>
                      <a:pt x="728" y="586"/>
                    </a:lnTo>
                    <a:lnTo>
                      <a:pt x="725" y="591"/>
                    </a:lnTo>
                    <a:lnTo>
                      <a:pt x="722" y="594"/>
                    </a:lnTo>
                    <a:lnTo>
                      <a:pt x="715" y="596"/>
                    </a:lnTo>
                    <a:lnTo>
                      <a:pt x="715" y="596"/>
                    </a:lnTo>
                    <a:lnTo>
                      <a:pt x="710" y="594"/>
                    </a:lnTo>
                    <a:lnTo>
                      <a:pt x="705" y="591"/>
                    </a:lnTo>
                    <a:lnTo>
                      <a:pt x="701" y="586"/>
                    </a:lnTo>
                    <a:lnTo>
                      <a:pt x="700" y="579"/>
                    </a:lnTo>
                    <a:lnTo>
                      <a:pt x="700" y="579"/>
                    </a:lnTo>
                    <a:lnTo>
                      <a:pt x="701" y="574"/>
                    </a:lnTo>
                    <a:lnTo>
                      <a:pt x="705" y="569"/>
                    </a:lnTo>
                    <a:lnTo>
                      <a:pt x="710" y="566"/>
                    </a:lnTo>
                    <a:lnTo>
                      <a:pt x="715" y="564"/>
                    </a:lnTo>
                    <a:lnTo>
                      <a:pt x="715" y="564"/>
                    </a:lnTo>
                    <a:close/>
                    <a:moveTo>
                      <a:pt x="657" y="564"/>
                    </a:moveTo>
                    <a:lnTo>
                      <a:pt x="657" y="564"/>
                    </a:lnTo>
                    <a:lnTo>
                      <a:pt x="657" y="564"/>
                    </a:lnTo>
                    <a:lnTo>
                      <a:pt x="662" y="566"/>
                    </a:lnTo>
                    <a:lnTo>
                      <a:pt x="667" y="569"/>
                    </a:lnTo>
                    <a:lnTo>
                      <a:pt x="671" y="574"/>
                    </a:lnTo>
                    <a:lnTo>
                      <a:pt x="672" y="579"/>
                    </a:lnTo>
                    <a:lnTo>
                      <a:pt x="672" y="579"/>
                    </a:lnTo>
                    <a:lnTo>
                      <a:pt x="671" y="586"/>
                    </a:lnTo>
                    <a:lnTo>
                      <a:pt x="667" y="591"/>
                    </a:lnTo>
                    <a:lnTo>
                      <a:pt x="662" y="594"/>
                    </a:lnTo>
                    <a:lnTo>
                      <a:pt x="657" y="596"/>
                    </a:lnTo>
                    <a:lnTo>
                      <a:pt x="657" y="596"/>
                    </a:lnTo>
                    <a:lnTo>
                      <a:pt x="650" y="594"/>
                    </a:lnTo>
                    <a:lnTo>
                      <a:pt x="645" y="591"/>
                    </a:lnTo>
                    <a:lnTo>
                      <a:pt x="642" y="586"/>
                    </a:lnTo>
                    <a:lnTo>
                      <a:pt x="642" y="579"/>
                    </a:lnTo>
                    <a:lnTo>
                      <a:pt x="642" y="579"/>
                    </a:lnTo>
                    <a:lnTo>
                      <a:pt x="642" y="574"/>
                    </a:lnTo>
                    <a:lnTo>
                      <a:pt x="645" y="569"/>
                    </a:lnTo>
                    <a:lnTo>
                      <a:pt x="650" y="566"/>
                    </a:lnTo>
                    <a:lnTo>
                      <a:pt x="657" y="564"/>
                    </a:lnTo>
                    <a:lnTo>
                      <a:pt x="657" y="564"/>
                    </a:lnTo>
                    <a:close/>
                    <a:moveTo>
                      <a:pt x="599" y="564"/>
                    </a:moveTo>
                    <a:lnTo>
                      <a:pt x="599" y="564"/>
                    </a:lnTo>
                    <a:lnTo>
                      <a:pt x="599" y="564"/>
                    </a:lnTo>
                    <a:lnTo>
                      <a:pt x="604" y="566"/>
                    </a:lnTo>
                    <a:lnTo>
                      <a:pt x="609" y="569"/>
                    </a:lnTo>
                    <a:lnTo>
                      <a:pt x="613" y="574"/>
                    </a:lnTo>
                    <a:lnTo>
                      <a:pt x="614" y="579"/>
                    </a:lnTo>
                    <a:lnTo>
                      <a:pt x="614" y="579"/>
                    </a:lnTo>
                    <a:lnTo>
                      <a:pt x="613" y="586"/>
                    </a:lnTo>
                    <a:lnTo>
                      <a:pt x="609" y="591"/>
                    </a:lnTo>
                    <a:lnTo>
                      <a:pt x="604" y="594"/>
                    </a:lnTo>
                    <a:lnTo>
                      <a:pt x="599" y="596"/>
                    </a:lnTo>
                    <a:lnTo>
                      <a:pt x="599" y="596"/>
                    </a:lnTo>
                    <a:lnTo>
                      <a:pt x="592" y="594"/>
                    </a:lnTo>
                    <a:lnTo>
                      <a:pt x="587" y="591"/>
                    </a:lnTo>
                    <a:lnTo>
                      <a:pt x="584" y="586"/>
                    </a:lnTo>
                    <a:lnTo>
                      <a:pt x="582" y="579"/>
                    </a:lnTo>
                    <a:lnTo>
                      <a:pt x="582" y="579"/>
                    </a:lnTo>
                    <a:lnTo>
                      <a:pt x="584" y="574"/>
                    </a:lnTo>
                    <a:lnTo>
                      <a:pt x="587" y="569"/>
                    </a:lnTo>
                    <a:lnTo>
                      <a:pt x="592" y="566"/>
                    </a:lnTo>
                    <a:lnTo>
                      <a:pt x="599" y="564"/>
                    </a:lnTo>
                    <a:lnTo>
                      <a:pt x="599" y="564"/>
                    </a:lnTo>
                    <a:close/>
                    <a:moveTo>
                      <a:pt x="539" y="564"/>
                    </a:moveTo>
                    <a:lnTo>
                      <a:pt x="539" y="564"/>
                    </a:lnTo>
                    <a:lnTo>
                      <a:pt x="539" y="564"/>
                    </a:lnTo>
                    <a:lnTo>
                      <a:pt x="546" y="566"/>
                    </a:lnTo>
                    <a:lnTo>
                      <a:pt x="551" y="569"/>
                    </a:lnTo>
                    <a:lnTo>
                      <a:pt x="555" y="574"/>
                    </a:lnTo>
                    <a:lnTo>
                      <a:pt x="555" y="579"/>
                    </a:lnTo>
                    <a:lnTo>
                      <a:pt x="555" y="579"/>
                    </a:lnTo>
                    <a:lnTo>
                      <a:pt x="555" y="586"/>
                    </a:lnTo>
                    <a:lnTo>
                      <a:pt x="551" y="591"/>
                    </a:lnTo>
                    <a:lnTo>
                      <a:pt x="546" y="594"/>
                    </a:lnTo>
                    <a:lnTo>
                      <a:pt x="539" y="596"/>
                    </a:lnTo>
                    <a:lnTo>
                      <a:pt x="539" y="596"/>
                    </a:lnTo>
                    <a:lnTo>
                      <a:pt x="534" y="594"/>
                    </a:lnTo>
                    <a:lnTo>
                      <a:pt x="529" y="591"/>
                    </a:lnTo>
                    <a:lnTo>
                      <a:pt x="526" y="586"/>
                    </a:lnTo>
                    <a:lnTo>
                      <a:pt x="524" y="579"/>
                    </a:lnTo>
                    <a:lnTo>
                      <a:pt x="524" y="579"/>
                    </a:lnTo>
                    <a:lnTo>
                      <a:pt x="526" y="574"/>
                    </a:lnTo>
                    <a:lnTo>
                      <a:pt x="529" y="569"/>
                    </a:lnTo>
                    <a:lnTo>
                      <a:pt x="534" y="566"/>
                    </a:lnTo>
                    <a:lnTo>
                      <a:pt x="539" y="564"/>
                    </a:lnTo>
                    <a:lnTo>
                      <a:pt x="539" y="564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8" y="566"/>
                    </a:lnTo>
                    <a:lnTo>
                      <a:pt x="493" y="569"/>
                    </a:lnTo>
                    <a:lnTo>
                      <a:pt x="495" y="574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5" y="586"/>
                    </a:lnTo>
                    <a:lnTo>
                      <a:pt x="493" y="591"/>
                    </a:lnTo>
                    <a:lnTo>
                      <a:pt x="488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4"/>
                    </a:lnTo>
                    <a:lnTo>
                      <a:pt x="471" y="591"/>
                    </a:lnTo>
                    <a:lnTo>
                      <a:pt x="468" y="586"/>
                    </a:lnTo>
                    <a:lnTo>
                      <a:pt x="466" y="579"/>
                    </a:lnTo>
                    <a:lnTo>
                      <a:pt x="466" y="579"/>
                    </a:lnTo>
                    <a:lnTo>
                      <a:pt x="468" y="574"/>
                    </a:lnTo>
                    <a:lnTo>
                      <a:pt x="471" y="569"/>
                    </a:lnTo>
                    <a:lnTo>
                      <a:pt x="476" y="566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6"/>
                    </a:lnTo>
                    <a:lnTo>
                      <a:pt x="434" y="569"/>
                    </a:lnTo>
                    <a:lnTo>
                      <a:pt x="437" y="574"/>
                    </a:lnTo>
                    <a:lnTo>
                      <a:pt x="439" y="579"/>
                    </a:lnTo>
                    <a:lnTo>
                      <a:pt x="439" y="579"/>
                    </a:lnTo>
                    <a:lnTo>
                      <a:pt x="437" y="586"/>
                    </a:lnTo>
                    <a:lnTo>
                      <a:pt x="434" y="591"/>
                    </a:lnTo>
                    <a:lnTo>
                      <a:pt x="429" y="594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4"/>
                    </a:lnTo>
                    <a:lnTo>
                      <a:pt x="412" y="591"/>
                    </a:lnTo>
                    <a:lnTo>
                      <a:pt x="410" y="586"/>
                    </a:lnTo>
                    <a:lnTo>
                      <a:pt x="408" y="579"/>
                    </a:lnTo>
                    <a:lnTo>
                      <a:pt x="408" y="579"/>
                    </a:lnTo>
                    <a:lnTo>
                      <a:pt x="410" y="574"/>
                    </a:lnTo>
                    <a:lnTo>
                      <a:pt x="412" y="569"/>
                    </a:lnTo>
                    <a:lnTo>
                      <a:pt x="417" y="566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6" y="564"/>
                    </a:moveTo>
                    <a:lnTo>
                      <a:pt x="366" y="564"/>
                    </a:lnTo>
                    <a:lnTo>
                      <a:pt x="366" y="564"/>
                    </a:lnTo>
                    <a:lnTo>
                      <a:pt x="371" y="566"/>
                    </a:lnTo>
                    <a:lnTo>
                      <a:pt x="376" y="569"/>
                    </a:lnTo>
                    <a:lnTo>
                      <a:pt x="379" y="574"/>
                    </a:lnTo>
                    <a:lnTo>
                      <a:pt x="381" y="579"/>
                    </a:lnTo>
                    <a:lnTo>
                      <a:pt x="381" y="579"/>
                    </a:lnTo>
                    <a:lnTo>
                      <a:pt x="379" y="586"/>
                    </a:lnTo>
                    <a:lnTo>
                      <a:pt x="376" y="591"/>
                    </a:lnTo>
                    <a:lnTo>
                      <a:pt x="371" y="594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4"/>
                    </a:lnTo>
                    <a:lnTo>
                      <a:pt x="354" y="591"/>
                    </a:lnTo>
                    <a:lnTo>
                      <a:pt x="350" y="586"/>
                    </a:lnTo>
                    <a:lnTo>
                      <a:pt x="350" y="579"/>
                    </a:lnTo>
                    <a:lnTo>
                      <a:pt x="350" y="579"/>
                    </a:lnTo>
                    <a:lnTo>
                      <a:pt x="350" y="574"/>
                    </a:lnTo>
                    <a:lnTo>
                      <a:pt x="354" y="569"/>
                    </a:lnTo>
                    <a:lnTo>
                      <a:pt x="359" y="566"/>
                    </a:lnTo>
                    <a:lnTo>
                      <a:pt x="366" y="564"/>
                    </a:lnTo>
                    <a:lnTo>
                      <a:pt x="366" y="564"/>
                    </a:lnTo>
                    <a:close/>
                    <a:moveTo>
                      <a:pt x="306" y="564"/>
                    </a:moveTo>
                    <a:lnTo>
                      <a:pt x="306" y="564"/>
                    </a:lnTo>
                    <a:lnTo>
                      <a:pt x="306" y="564"/>
                    </a:lnTo>
                    <a:lnTo>
                      <a:pt x="313" y="566"/>
                    </a:lnTo>
                    <a:lnTo>
                      <a:pt x="318" y="569"/>
                    </a:lnTo>
                    <a:lnTo>
                      <a:pt x="321" y="574"/>
                    </a:lnTo>
                    <a:lnTo>
                      <a:pt x="321" y="579"/>
                    </a:lnTo>
                    <a:lnTo>
                      <a:pt x="321" y="579"/>
                    </a:lnTo>
                    <a:lnTo>
                      <a:pt x="321" y="586"/>
                    </a:lnTo>
                    <a:lnTo>
                      <a:pt x="318" y="591"/>
                    </a:lnTo>
                    <a:lnTo>
                      <a:pt x="313" y="594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1" y="594"/>
                    </a:lnTo>
                    <a:lnTo>
                      <a:pt x="296" y="591"/>
                    </a:lnTo>
                    <a:lnTo>
                      <a:pt x="293" y="586"/>
                    </a:lnTo>
                    <a:lnTo>
                      <a:pt x="291" y="579"/>
                    </a:lnTo>
                    <a:lnTo>
                      <a:pt x="291" y="579"/>
                    </a:lnTo>
                    <a:lnTo>
                      <a:pt x="293" y="574"/>
                    </a:lnTo>
                    <a:lnTo>
                      <a:pt x="296" y="569"/>
                    </a:lnTo>
                    <a:lnTo>
                      <a:pt x="301" y="566"/>
                    </a:lnTo>
                    <a:lnTo>
                      <a:pt x="306" y="564"/>
                    </a:lnTo>
                    <a:lnTo>
                      <a:pt x="306" y="564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5" y="566"/>
                    </a:lnTo>
                    <a:lnTo>
                      <a:pt x="260" y="569"/>
                    </a:lnTo>
                    <a:lnTo>
                      <a:pt x="264" y="574"/>
                    </a:lnTo>
                    <a:lnTo>
                      <a:pt x="264" y="579"/>
                    </a:lnTo>
                    <a:lnTo>
                      <a:pt x="264" y="579"/>
                    </a:lnTo>
                    <a:lnTo>
                      <a:pt x="264" y="586"/>
                    </a:lnTo>
                    <a:lnTo>
                      <a:pt x="260" y="591"/>
                    </a:lnTo>
                    <a:lnTo>
                      <a:pt x="255" y="594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3" y="594"/>
                    </a:lnTo>
                    <a:lnTo>
                      <a:pt x="238" y="591"/>
                    </a:lnTo>
                    <a:lnTo>
                      <a:pt x="235" y="586"/>
                    </a:lnTo>
                    <a:lnTo>
                      <a:pt x="233" y="579"/>
                    </a:lnTo>
                    <a:lnTo>
                      <a:pt x="233" y="579"/>
                    </a:lnTo>
                    <a:lnTo>
                      <a:pt x="235" y="574"/>
                    </a:lnTo>
                    <a:lnTo>
                      <a:pt x="238" y="569"/>
                    </a:lnTo>
                    <a:lnTo>
                      <a:pt x="243" y="566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190" y="564"/>
                    </a:moveTo>
                    <a:lnTo>
                      <a:pt x="190" y="564"/>
                    </a:lnTo>
                    <a:lnTo>
                      <a:pt x="190" y="564"/>
                    </a:lnTo>
                    <a:lnTo>
                      <a:pt x="195" y="566"/>
                    </a:lnTo>
                    <a:lnTo>
                      <a:pt x="201" y="569"/>
                    </a:lnTo>
                    <a:lnTo>
                      <a:pt x="204" y="574"/>
                    </a:lnTo>
                    <a:lnTo>
                      <a:pt x="206" y="579"/>
                    </a:lnTo>
                    <a:lnTo>
                      <a:pt x="206" y="579"/>
                    </a:lnTo>
                    <a:lnTo>
                      <a:pt x="204" y="586"/>
                    </a:lnTo>
                    <a:lnTo>
                      <a:pt x="201" y="591"/>
                    </a:lnTo>
                    <a:lnTo>
                      <a:pt x="195" y="594"/>
                    </a:lnTo>
                    <a:lnTo>
                      <a:pt x="190" y="596"/>
                    </a:lnTo>
                    <a:lnTo>
                      <a:pt x="190" y="596"/>
                    </a:lnTo>
                    <a:lnTo>
                      <a:pt x="184" y="594"/>
                    </a:lnTo>
                    <a:lnTo>
                      <a:pt x="180" y="591"/>
                    </a:lnTo>
                    <a:lnTo>
                      <a:pt x="177" y="586"/>
                    </a:lnTo>
                    <a:lnTo>
                      <a:pt x="175" y="579"/>
                    </a:lnTo>
                    <a:lnTo>
                      <a:pt x="175" y="579"/>
                    </a:lnTo>
                    <a:lnTo>
                      <a:pt x="177" y="574"/>
                    </a:lnTo>
                    <a:lnTo>
                      <a:pt x="180" y="569"/>
                    </a:lnTo>
                    <a:lnTo>
                      <a:pt x="184" y="566"/>
                    </a:lnTo>
                    <a:lnTo>
                      <a:pt x="190" y="564"/>
                    </a:lnTo>
                    <a:lnTo>
                      <a:pt x="190" y="564"/>
                    </a:lnTo>
                    <a:close/>
                    <a:moveTo>
                      <a:pt x="132" y="564"/>
                    </a:moveTo>
                    <a:lnTo>
                      <a:pt x="132" y="564"/>
                    </a:lnTo>
                    <a:lnTo>
                      <a:pt x="132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8" y="579"/>
                    </a:lnTo>
                    <a:lnTo>
                      <a:pt x="148" y="579"/>
                    </a:lnTo>
                    <a:lnTo>
                      <a:pt x="146" y="586"/>
                    </a:lnTo>
                    <a:lnTo>
                      <a:pt x="143" y="591"/>
                    </a:lnTo>
                    <a:lnTo>
                      <a:pt x="138" y="594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4"/>
                    </a:lnTo>
                    <a:lnTo>
                      <a:pt x="121" y="591"/>
                    </a:lnTo>
                    <a:lnTo>
                      <a:pt x="117" y="586"/>
                    </a:lnTo>
                    <a:lnTo>
                      <a:pt x="117" y="579"/>
                    </a:lnTo>
                    <a:lnTo>
                      <a:pt x="117" y="579"/>
                    </a:lnTo>
                    <a:lnTo>
                      <a:pt x="117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2" y="564"/>
                    </a:lnTo>
                    <a:lnTo>
                      <a:pt x="132" y="564"/>
                    </a:lnTo>
                    <a:close/>
                    <a:moveTo>
                      <a:pt x="73" y="564"/>
                    </a:moveTo>
                    <a:lnTo>
                      <a:pt x="73" y="564"/>
                    </a:lnTo>
                    <a:lnTo>
                      <a:pt x="73" y="564"/>
                    </a:lnTo>
                    <a:lnTo>
                      <a:pt x="80" y="566"/>
                    </a:lnTo>
                    <a:lnTo>
                      <a:pt x="85" y="569"/>
                    </a:lnTo>
                    <a:lnTo>
                      <a:pt x="88" y="574"/>
                    </a:lnTo>
                    <a:lnTo>
                      <a:pt x="90" y="579"/>
                    </a:lnTo>
                    <a:lnTo>
                      <a:pt x="90" y="579"/>
                    </a:lnTo>
                    <a:lnTo>
                      <a:pt x="88" y="586"/>
                    </a:lnTo>
                    <a:lnTo>
                      <a:pt x="85" y="591"/>
                    </a:lnTo>
                    <a:lnTo>
                      <a:pt x="80" y="594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8" y="594"/>
                    </a:lnTo>
                    <a:lnTo>
                      <a:pt x="63" y="591"/>
                    </a:lnTo>
                    <a:lnTo>
                      <a:pt x="59" y="586"/>
                    </a:lnTo>
                    <a:lnTo>
                      <a:pt x="58" y="579"/>
                    </a:lnTo>
                    <a:lnTo>
                      <a:pt x="58" y="579"/>
                    </a:lnTo>
                    <a:lnTo>
                      <a:pt x="59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3" y="564"/>
                    </a:lnTo>
                    <a:lnTo>
                      <a:pt x="73" y="564"/>
                    </a:lnTo>
                    <a:close/>
                    <a:moveTo>
                      <a:pt x="15" y="564"/>
                    </a:moveTo>
                    <a:lnTo>
                      <a:pt x="15" y="564"/>
                    </a:lnTo>
                    <a:lnTo>
                      <a:pt x="15" y="564"/>
                    </a:lnTo>
                    <a:lnTo>
                      <a:pt x="22" y="566"/>
                    </a:lnTo>
                    <a:lnTo>
                      <a:pt x="27" y="569"/>
                    </a:lnTo>
                    <a:lnTo>
                      <a:pt x="30" y="574"/>
                    </a:lnTo>
                    <a:lnTo>
                      <a:pt x="30" y="579"/>
                    </a:lnTo>
                    <a:lnTo>
                      <a:pt x="30" y="579"/>
                    </a:lnTo>
                    <a:lnTo>
                      <a:pt x="30" y="586"/>
                    </a:lnTo>
                    <a:lnTo>
                      <a:pt x="27" y="591"/>
                    </a:lnTo>
                    <a:lnTo>
                      <a:pt x="22" y="594"/>
                    </a:lnTo>
                    <a:lnTo>
                      <a:pt x="15" y="596"/>
                    </a:lnTo>
                    <a:lnTo>
                      <a:pt x="15" y="596"/>
                    </a:lnTo>
                    <a:lnTo>
                      <a:pt x="10" y="594"/>
                    </a:lnTo>
                    <a:lnTo>
                      <a:pt x="5" y="591"/>
                    </a:lnTo>
                    <a:lnTo>
                      <a:pt x="1" y="586"/>
                    </a:lnTo>
                    <a:lnTo>
                      <a:pt x="0" y="579"/>
                    </a:lnTo>
                    <a:lnTo>
                      <a:pt x="0" y="579"/>
                    </a:lnTo>
                    <a:lnTo>
                      <a:pt x="1" y="574"/>
                    </a:lnTo>
                    <a:lnTo>
                      <a:pt x="5" y="569"/>
                    </a:lnTo>
                    <a:lnTo>
                      <a:pt x="10" y="566"/>
                    </a:lnTo>
                    <a:lnTo>
                      <a:pt x="15" y="564"/>
                    </a:lnTo>
                    <a:lnTo>
                      <a:pt x="15" y="564"/>
                    </a:lnTo>
                    <a:close/>
                    <a:moveTo>
                      <a:pt x="1822" y="520"/>
                    </a:moveTo>
                    <a:lnTo>
                      <a:pt x="1822" y="520"/>
                    </a:lnTo>
                    <a:lnTo>
                      <a:pt x="1822" y="520"/>
                    </a:lnTo>
                    <a:lnTo>
                      <a:pt x="1829" y="521"/>
                    </a:lnTo>
                    <a:lnTo>
                      <a:pt x="1834" y="525"/>
                    </a:lnTo>
                    <a:lnTo>
                      <a:pt x="1837" y="530"/>
                    </a:lnTo>
                    <a:lnTo>
                      <a:pt x="1839" y="537"/>
                    </a:lnTo>
                    <a:lnTo>
                      <a:pt x="1839" y="537"/>
                    </a:lnTo>
                    <a:lnTo>
                      <a:pt x="1837" y="543"/>
                    </a:lnTo>
                    <a:lnTo>
                      <a:pt x="1834" y="548"/>
                    </a:lnTo>
                    <a:lnTo>
                      <a:pt x="1829" y="552"/>
                    </a:lnTo>
                    <a:lnTo>
                      <a:pt x="1822" y="552"/>
                    </a:lnTo>
                    <a:lnTo>
                      <a:pt x="1822" y="552"/>
                    </a:lnTo>
                    <a:lnTo>
                      <a:pt x="1817" y="552"/>
                    </a:lnTo>
                    <a:lnTo>
                      <a:pt x="1812" y="548"/>
                    </a:lnTo>
                    <a:lnTo>
                      <a:pt x="1808" y="543"/>
                    </a:lnTo>
                    <a:lnTo>
                      <a:pt x="1806" y="537"/>
                    </a:lnTo>
                    <a:lnTo>
                      <a:pt x="1806" y="537"/>
                    </a:lnTo>
                    <a:lnTo>
                      <a:pt x="1808" y="530"/>
                    </a:lnTo>
                    <a:lnTo>
                      <a:pt x="1812" y="525"/>
                    </a:lnTo>
                    <a:lnTo>
                      <a:pt x="1817" y="521"/>
                    </a:lnTo>
                    <a:lnTo>
                      <a:pt x="1822" y="520"/>
                    </a:lnTo>
                    <a:lnTo>
                      <a:pt x="1822" y="520"/>
                    </a:lnTo>
                    <a:close/>
                    <a:moveTo>
                      <a:pt x="1764" y="520"/>
                    </a:moveTo>
                    <a:lnTo>
                      <a:pt x="1764" y="520"/>
                    </a:lnTo>
                    <a:lnTo>
                      <a:pt x="1764" y="520"/>
                    </a:lnTo>
                    <a:lnTo>
                      <a:pt x="1771" y="521"/>
                    </a:lnTo>
                    <a:lnTo>
                      <a:pt x="1776" y="525"/>
                    </a:lnTo>
                    <a:lnTo>
                      <a:pt x="1779" y="530"/>
                    </a:lnTo>
                    <a:lnTo>
                      <a:pt x="1779" y="537"/>
                    </a:lnTo>
                    <a:lnTo>
                      <a:pt x="1779" y="537"/>
                    </a:lnTo>
                    <a:lnTo>
                      <a:pt x="1779" y="543"/>
                    </a:lnTo>
                    <a:lnTo>
                      <a:pt x="1776" y="548"/>
                    </a:lnTo>
                    <a:lnTo>
                      <a:pt x="1771" y="552"/>
                    </a:lnTo>
                    <a:lnTo>
                      <a:pt x="1764" y="552"/>
                    </a:lnTo>
                    <a:lnTo>
                      <a:pt x="1764" y="552"/>
                    </a:lnTo>
                    <a:lnTo>
                      <a:pt x="1759" y="552"/>
                    </a:lnTo>
                    <a:lnTo>
                      <a:pt x="1754" y="548"/>
                    </a:lnTo>
                    <a:lnTo>
                      <a:pt x="1750" y="543"/>
                    </a:lnTo>
                    <a:lnTo>
                      <a:pt x="1749" y="537"/>
                    </a:lnTo>
                    <a:lnTo>
                      <a:pt x="1749" y="537"/>
                    </a:lnTo>
                    <a:lnTo>
                      <a:pt x="1750" y="530"/>
                    </a:lnTo>
                    <a:lnTo>
                      <a:pt x="1754" y="525"/>
                    </a:lnTo>
                    <a:lnTo>
                      <a:pt x="1759" y="521"/>
                    </a:lnTo>
                    <a:lnTo>
                      <a:pt x="1764" y="520"/>
                    </a:lnTo>
                    <a:lnTo>
                      <a:pt x="1764" y="520"/>
                    </a:lnTo>
                    <a:close/>
                    <a:moveTo>
                      <a:pt x="1706" y="520"/>
                    </a:moveTo>
                    <a:lnTo>
                      <a:pt x="1706" y="520"/>
                    </a:lnTo>
                    <a:lnTo>
                      <a:pt x="1706" y="520"/>
                    </a:lnTo>
                    <a:lnTo>
                      <a:pt x="1713" y="521"/>
                    </a:lnTo>
                    <a:lnTo>
                      <a:pt x="1716" y="525"/>
                    </a:lnTo>
                    <a:lnTo>
                      <a:pt x="1720" y="530"/>
                    </a:lnTo>
                    <a:lnTo>
                      <a:pt x="1721" y="537"/>
                    </a:lnTo>
                    <a:lnTo>
                      <a:pt x="1721" y="537"/>
                    </a:lnTo>
                    <a:lnTo>
                      <a:pt x="1720" y="543"/>
                    </a:lnTo>
                    <a:lnTo>
                      <a:pt x="1716" y="548"/>
                    </a:lnTo>
                    <a:lnTo>
                      <a:pt x="1713" y="552"/>
                    </a:lnTo>
                    <a:lnTo>
                      <a:pt x="1706" y="552"/>
                    </a:lnTo>
                    <a:lnTo>
                      <a:pt x="1706" y="552"/>
                    </a:lnTo>
                    <a:lnTo>
                      <a:pt x="1699" y="552"/>
                    </a:lnTo>
                    <a:lnTo>
                      <a:pt x="1696" y="548"/>
                    </a:lnTo>
                    <a:lnTo>
                      <a:pt x="1692" y="543"/>
                    </a:lnTo>
                    <a:lnTo>
                      <a:pt x="1691" y="537"/>
                    </a:lnTo>
                    <a:lnTo>
                      <a:pt x="1691" y="537"/>
                    </a:lnTo>
                    <a:lnTo>
                      <a:pt x="1692" y="530"/>
                    </a:lnTo>
                    <a:lnTo>
                      <a:pt x="1696" y="525"/>
                    </a:lnTo>
                    <a:lnTo>
                      <a:pt x="1699" y="521"/>
                    </a:lnTo>
                    <a:lnTo>
                      <a:pt x="1706" y="520"/>
                    </a:lnTo>
                    <a:lnTo>
                      <a:pt x="1706" y="520"/>
                    </a:lnTo>
                    <a:close/>
                    <a:moveTo>
                      <a:pt x="1648" y="520"/>
                    </a:moveTo>
                    <a:lnTo>
                      <a:pt x="1648" y="520"/>
                    </a:lnTo>
                    <a:lnTo>
                      <a:pt x="1648" y="520"/>
                    </a:lnTo>
                    <a:lnTo>
                      <a:pt x="1653" y="521"/>
                    </a:lnTo>
                    <a:lnTo>
                      <a:pt x="1658" y="525"/>
                    </a:lnTo>
                    <a:lnTo>
                      <a:pt x="1662" y="530"/>
                    </a:lnTo>
                    <a:lnTo>
                      <a:pt x="1663" y="537"/>
                    </a:lnTo>
                    <a:lnTo>
                      <a:pt x="1663" y="537"/>
                    </a:lnTo>
                    <a:lnTo>
                      <a:pt x="1662" y="543"/>
                    </a:lnTo>
                    <a:lnTo>
                      <a:pt x="1658" y="548"/>
                    </a:lnTo>
                    <a:lnTo>
                      <a:pt x="1653" y="552"/>
                    </a:lnTo>
                    <a:lnTo>
                      <a:pt x="1648" y="552"/>
                    </a:lnTo>
                    <a:lnTo>
                      <a:pt x="1648" y="552"/>
                    </a:lnTo>
                    <a:lnTo>
                      <a:pt x="1641" y="552"/>
                    </a:lnTo>
                    <a:lnTo>
                      <a:pt x="1636" y="548"/>
                    </a:lnTo>
                    <a:lnTo>
                      <a:pt x="1633" y="543"/>
                    </a:lnTo>
                    <a:lnTo>
                      <a:pt x="1633" y="537"/>
                    </a:lnTo>
                    <a:lnTo>
                      <a:pt x="1633" y="537"/>
                    </a:lnTo>
                    <a:lnTo>
                      <a:pt x="1633" y="530"/>
                    </a:lnTo>
                    <a:lnTo>
                      <a:pt x="1636" y="525"/>
                    </a:lnTo>
                    <a:lnTo>
                      <a:pt x="1641" y="521"/>
                    </a:lnTo>
                    <a:lnTo>
                      <a:pt x="1648" y="520"/>
                    </a:lnTo>
                    <a:lnTo>
                      <a:pt x="1648" y="520"/>
                    </a:lnTo>
                    <a:close/>
                    <a:moveTo>
                      <a:pt x="1590" y="520"/>
                    </a:moveTo>
                    <a:lnTo>
                      <a:pt x="1590" y="520"/>
                    </a:lnTo>
                    <a:lnTo>
                      <a:pt x="1590" y="520"/>
                    </a:lnTo>
                    <a:lnTo>
                      <a:pt x="1595" y="521"/>
                    </a:lnTo>
                    <a:lnTo>
                      <a:pt x="1600" y="525"/>
                    </a:lnTo>
                    <a:lnTo>
                      <a:pt x="1604" y="530"/>
                    </a:lnTo>
                    <a:lnTo>
                      <a:pt x="1606" y="537"/>
                    </a:lnTo>
                    <a:lnTo>
                      <a:pt x="1606" y="537"/>
                    </a:lnTo>
                    <a:lnTo>
                      <a:pt x="1604" y="543"/>
                    </a:lnTo>
                    <a:lnTo>
                      <a:pt x="1600" y="548"/>
                    </a:lnTo>
                    <a:lnTo>
                      <a:pt x="1595" y="552"/>
                    </a:lnTo>
                    <a:lnTo>
                      <a:pt x="1590" y="552"/>
                    </a:lnTo>
                    <a:lnTo>
                      <a:pt x="1590" y="552"/>
                    </a:lnTo>
                    <a:lnTo>
                      <a:pt x="1583" y="552"/>
                    </a:lnTo>
                    <a:lnTo>
                      <a:pt x="1578" y="548"/>
                    </a:lnTo>
                    <a:lnTo>
                      <a:pt x="1575" y="543"/>
                    </a:lnTo>
                    <a:lnTo>
                      <a:pt x="1573" y="537"/>
                    </a:lnTo>
                    <a:lnTo>
                      <a:pt x="1573" y="537"/>
                    </a:lnTo>
                    <a:lnTo>
                      <a:pt x="1575" y="530"/>
                    </a:lnTo>
                    <a:lnTo>
                      <a:pt x="1578" y="525"/>
                    </a:lnTo>
                    <a:lnTo>
                      <a:pt x="1583" y="521"/>
                    </a:lnTo>
                    <a:lnTo>
                      <a:pt x="1590" y="520"/>
                    </a:lnTo>
                    <a:lnTo>
                      <a:pt x="1590" y="520"/>
                    </a:lnTo>
                    <a:close/>
                    <a:moveTo>
                      <a:pt x="1531" y="520"/>
                    </a:moveTo>
                    <a:lnTo>
                      <a:pt x="1531" y="520"/>
                    </a:lnTo>
                    <a:lnTo>
                      <a:pt x="1531" y="520"/>
                    </a:lnTo>
                    <a:lnTo>
                      <a:pt x="1537" y="521"/>
                    </a:lnTo>
                    <a:lnTo>
                      <a:pt x="1543" y="525"/>
                    </a:lnTo>
                    <a:lnTo>
                      <a:pt x="1546" y="530"/>
                    </a:lnTo>
                    <a:lnTo>
                      <a:pt x="1546" y="537"/>
                    </a:lnTo>
                    <a:lnTo>
                      <a:pt x="1546" y="537"/>
                    </a:lnTo>
                    <a:lnTo>
                      <a:pt x="1546" y="543"/>
                    </a:lnTo>
                    <a:lnTo>
                      <a:pt x="1543" y="548"/>
                    </a:lnTo>
                    <a:lnTo>
                      <a:pt x="1537" y="552"/>
                    </a:lnTo>
                    <a:lnTo>
                      <a:pt x="1531" y="552"/>
                    </a:lnTo>
                    <a:lnTo>
                      <a:pt x="1531" y="552"/>
                    </a:lnTo>
                    <a:lnTo>
                      <a:pt x="1525" y="552"/>
                    </a:lnTo>
                    <a:lnTo>
                      <a:pt x="1520" y="548"/>
                    </a:lnTo>
                    <a:lnTo>
                      <a:pt x="1517" y="543"/>
                    </a:lnTo>
                    <a:lnTo>
                      <a:pt x="1515" y="537"/>
                    </a:lnTo>
                    <a:lnTo>
                      <a:pt x="1515" y="537"/>
                    </a:lnTo>
                    <a:lnTo>
                      <a:pt x="1517" y="530"/>
                    </a:lnTo>
                    <a:lnTo>
                      <a:pt x="1520" y="525"/>
                    </a:lnTo>
                    <a:lnTo>
                      <a:pt x="1525" y="521"/>
                    </a:lnTo>
                    <a:lnTo>
                      <a:pt x="1531" y="520"/>
                    </a:lnTo>
                    <a:lnTo>
                      <a:pt x="1531" y="520"/>
                    </a:lnTo>
                    <a:close/>
                    <a:moveTo>
                      <a:pt x="1473" y="520"/>
                    </a:moveTo>
                    <a:lnTo>
                      <a:pt x="1473" y="520"/>
                    </a:lnTo>
                    <a:lnTo>
                      <a:pt x="1473" y="520"/>
                    </a:lnTo>
                    <a:lnTo>
                      <a:pt x="1480" y="521"/>
                    </a:lnTo>
                    <a:lnTo>
                      <a:pt x="1485" y="525"/>
                    </a:lnTo>
                    <a:lnTo>
                      <a:pt x="1486" y="530"/>
                    </a:lnTo>
                    <a:lnTo>
                      <a:pt x="1488" y="537"/>
                    </a:lnTo>
                    <a:lnTo>
                      <a:pt x="1488" y="537"/>
                    </a:lnTo>
                    <a:lnTo>
                      <a:pt x="1486" y="543"/>
                    </a:lnTo>
                    <a:lnTo>
                      <a:pt x="1485" y="548"/>
                    </a:lnTo>
                    <a:lnTo>
                      <a:pt x="1480" y="552"/>
                    </a:lnTo>
                    <a:lnTo>
                      <a:pt x="1473" y="552"/>
                    </a:lnTo>
                    <a:lnTo>
                      <a:pt x="1473" y="552"/>
                    </a:lnTo>
                    <a:lnTo>
                      <a:pt x="1468" y="552"/>
                    </a:lnTo>
                    <a:lnTo>
                      <a:pt x="1462" y="548"/>
                    </a:lnTo>
                    <a:lnTo>
                      <a:pt x="1459" y="543"/>
                    </a:lnTo>
                    <a:lnTo>
                      <a:pt x="1457" y="537"/>
                    </a:lnTo>
                    <a:lnTo>
                      <a:pt x="1457" y="537"/>
                    </a:lnTo>
                    <a:lnTo>
                      <a:pt x="1459" y="530"/>
                    </a:lnTo>
                    <a:lnTo>
                      <a:pt x="1462" y="525"/>
                    </a:lnTo>
                    <a:lnTo>
                      <a:pt x="1468" y="521"/>
                    </a:lnTo>
                    <a:lnTo>
                      <a:pt x="1473" y="520"/>
                    </a:lnTo>
                    <a:lnTo>
                      <a:pt x="1473" y="520"/>
                    </a:lnTo>
                    <a:close/>
                    <a:moveTo>
                      <a:pt x="1415" y="520"/>
                    </a:moveTo>
                    <a:lnTo>
                      <a:pt x="1415" y="520"/>
                    </a:lnTo>
                    <a:lnTo>
                      <a:pt x="1415" y="520"/>
                    </a:lnTo>
                    <a:lnTo>
                      <a:pt x="1420" y="521"/>
                    </a:lnTo>
                    <a:lnTo>
                      <a:pt x="1425" y="525"/>
                    </a:lnTo>
                    <a:lnTo>
                      <a:pt x="1428" y="530"/>
                    </a:lnTo>
                    <a:lnTo>
                      <a:pt x="1430" y="537"/>
                    </a:lnTo>
                    <a:lnTo>
                      <a:pt x="1430" y="537"/>
                    </a:lnTo>
                    <a:lnTo>
                      <a:pt x="1428" y="543"/>
                    </a:lnTo>
                    <a:lnTo>
                      <a:pt x="1425" y="548"/>
                    </a:lnTo>
                    <a:lnTo>
                      <a:pt x="1420" y="552"/>
                    </a:lnTo>
                    <a:lnTo>
                      <a:pt x="1415" y="552"/>
                    </a:lnTo>
                    <a:lnTo>
                      <a:pt x="1415" y="552"/>
                    </a:lnTo>
                    <a:lnTo>
                      <a:pt x="1408" y="552"/>
                    </a:lnTo>
                    <a:lnTo>
                      <a:pt x="1403" y="548"/>
                    </a:lnTo>
                    <a:lnTo>
                      <a:pt x="1399" y="543"/>
                    </a:lnTo>
                    <a:lnTo>
                      <a:pt x="1399" y="537"/>
                    </a:lnTo>
                    <a:lnTo>
                      <a:pt x="1399" y="537"/>
                    </a:lnTo>
                    <a:lnTo>
                      <a:pt x="1399" y="530"/>
                    </a:lnTo>
                    <a:lnTo>
                      <a:pt x="1403" y="525"/>
                    </a:lnTo>
                    <a:lnTo>
                      <a:pt x="1408" y="521"/>
                    </a:lnTo>
                    <a:lnTo>
                      <a:pt x="1415" y="520"/>
                    </a:lnTo>
                    <a:lnTo>
                      <a:pt x="1415" y="520"/>
                    </a:lnTo>
                    <a:close/>
                    <a:moveTo>
                      <a:pt x="1357" y="520"/>
                    </a:moveTo>
                    <a:lnTo>
                      <a:pt x="1357" y="520"/>
                    </a:lnTo>
                    <a:lnTo>
                      <a:pt x="1357" y="520"/>
                    </a:lnTo>
                    <a:lnTo>
                      <a:pt x="1362" y="521"/>
                    </a:lnTo>
                    <a:lnTo>
                      <a:pt x="1367" y="525"/>
                    </a:lnTo>
                    <a:lnTo>
                      <a:pt x="1371" y="530"/>
                    </a:lnTo>
                    <a:lnTo>
                      <a:pt x="1372" y="537"/>
                    </a:lnTo>
                    <a:lnTo>
                      <a:pt x="1372" y="537"/>
                    </a:lnTo>
                    <a:lnTo>
                      <a:pt x="1371" y="543"/>
                    </a:lnTo>
                    <a:lnTo>
                      <a:pt x="1367" y="548"/>
                    </a:lnTo>
                    <a:lnTo>
                      <a:pt x="1362" y="552"/>
                    </a:lnTo>
                    <a:lnTo>
                      <a:pt x="1357" y="552"/>
                    </a:lnTo>
                    <a:lnTo>
                      <a:pt x="1357" y="552"/>
                    </a:lnTo>
                    <a:lnTo>
                      <a:pt x="1350" y="552"/>
                    </a:lnTo>
                    <a:lnTo>
                      <a:pt x="1345" y="548"/>
                    </a:lnTo>
                    <a:lnTo>
                      <a:pt x="1342" y="543"/>
                    </a:lnTo>
                    <a:lnTo>
                      <a:pt x="1342" y="537"/>
                    </a:lnTo>
                    <a:lnTo>
                      <a:pt x="1342" y="537"/>
                    </a:lnTo>
                    <a:lnTo>
                      <a:pt x="1342" y="530"/>
                    </a:lnTo>
                    <a:lnTo>
                      <a:pt x="1345" y="525"/>
                    </a:lnTo>
                    <a:lnTo>
                      <a:pt x="1350" y="521"/>
                    </a:lnTo>
                    <a:lnTo>
                      <a:pt x="1357" y="520"/>
                    </a:lnTo>
                    <a:lnTo>
                      <a:pt x="1357" y="520"/>
                    </a:lnTo>
                    <a:close/>
                    <a:moveTo>
                      <a:pt x="1297" y="520"/>
                    </a:moveTo>
                    <a:lnTo>
                      <a:pt x="1297" y="520"/>
                    </a:lnTo>
                    <a:lnTo>
                      <a:pt x="1297" y="520"/>
                    </a:lnTo>
                    <a:lnTo>
                      <a:pt x="1304" y="521"/>
                    </a:lnTo>
                    <a:lnTo>
                      <a:pt x="1309" y="525"/>
                    </a:lnTo>
                    <a:lnTo>
                      <a:pt x="1313" y="530"/>
                    </a:lnTo>
                    <a:lnTo>
                      <a:pt x="1313" y="537"/>
                    </a:lnTo>
                    <a:lnTo>
                      <a:pt x="1313" y="537"/>
                    </a:lnTo>
                    <a:lnTo>
                      <a:pt x="1313" y="543"/>
                    </a:lnTo>
                    <a:lnTo>
                      <a:pt x="1309" y="548"/>
                    </a:lnTo>
                    <a:lnTo>
                      <a:pt x="1304" y="552"/>
                    </a:lnTo>
                    <a:lnTo>
                      <a:pt x="1297" y="552"/>
                    </a:lnTo>
                    <a:lnTo>
                      <a:pt x="1297" y="552"/>
                    </a:lnTo>
                    <a:lnTo>
                      <a:pt x="1292" y="552"/>
                    </a:lnTo>
                    <a:lnTo>
                      <a:pt x="1287" y="548"/>
                    </a:lnTo>
                    <a:lnTo>
                      <a:pt x="1284" y="543"/>
                    </a:lnTo>
                    <a:lnTo>
                      <a:pt x="1282" y="537"/>
                    </a:lnTo>
                    <a:lnTo>
                      <a:pt x="1282" y="537"/>
                    </a:lnTo>
                    <a:lnTo>
                      <a:pt x="1284" y="530"/>
                    </a:lnTo>
                    <a:lnTo>
                      <a:pt x="1287" y="525"/>
                    </a:lnTo>
                    <a:lnTo>
                      <a:pt x="1292" y="521"/>
                    </a:lnTo>
                    <a:lnTo>
                      <a:pt x="1297" y="520"/>
                    </a:lnTo>
                    <a:lnTo>
                      <a:pt x="1297" y="520"/>
                    </a:lnTo>
                    <a:close/>
                    <a:moveTo>
                      <a:pt x="1239" y="520"/>
                    </a:moveTo>
                    <a:lnTo>
                      <a:pt x="1239" y="520"/>
                    </a:lnTo>
                    <a:lnTo>
                      <a:pt x="1239" y="520"/>
                    </a:lnTo>
                    <a:lnTo>
                      <a:pt x="1246" y="521"/>
                    </a:lnTo>
                    <a:lnTo>
                      <a:pt x="1251" y="525"/>
                    </a:lnTo>
                    <a:lnTo>
                      <a:pt x="1255" y="530"/>
                    </a:lnTo>
                    <a:lnTo>
                      <a:pt x="1255" y="537"/>
                    </a:lnTo>
                    <a:lnTo>
                      <a:pt x="1255" y="537"/>
                    </a:lnTo>
                    <a:lnTo>
                      <a:pt x="1255" y="543"/>
                    </a:lnTo>
                    <a:lnTo>
                      <a:pt x="1251" y="548"/>
                    </a:lnTo>
                    <a:lnTo>
                      <a:pt x="1246" y="552"/>
                    </a:lnTo>
                    <a:lnTo>
                      <a:pt x="1239" y="552"/>
                    </a:lnTo>
                    <a:lnTo>
                      <a:pt x="1239" y="552"/>
                    </a:lnTo>
                    <a:lnTo>
                      <a:pt x="1234" y="552"/>
                    </a:lnTo>
                    <a:lnTo>
                      <a:pt x="1229" y="548"/>
                    </a:lnTo>
                    <a:lnTo>
                      <a:pt x="1226" y="543"/>
                    </a:lnTo>
                    <a:lnTo>
                      <a:pt x="1224" y="537"/>
                    </a:lnTo>
                    <a:lnTo>
                      <a:pt x="1224" y="537"/>
                    </a:lnTo>
                    <a:lnTo>
                      <a:pt x="1226" y="530"/>
                    </a:lnTo>
                    <a:lnTo>
                      <a:pt x="1229" y="525"/>
                    </a:lnTo>
                    <a:lnTo>
                      <a:pt x="1234" y="521"/>
                    </a:lnTo>
                    <a:lnTo>
                      <a:pt x="1239" y="520"/>
                    </a:lnTo>
                    <a:lnTo>
                      <a:pt x="1239" y="520"/>
                    </a:lnTo>
                    <a:close/>
                    <a:moveTo>
                      <a:pt x="1181" y="520"/>
                    </a:moveTo>
                    <a:lnTo>
                      <a:pt x="1181" y="520"/>
                    </a:lnTo>
                    <a:lnTo>
                      <a:pt x="1181" y="520"/>
                    </a:lnTo>
                    <a:lnTo>
                      <a:pt x="1187" y="521"/>
                    </a:lnTo>
                    <a:lnTo>
                      <a:pt x="1192" y="525"/>
                    </a:lnTo>
                    <a:lnTo>
                      <a:pt x="1195" y="530"/>
                    </a:lnTo>
                    <a:lnTo>
                      <a:pt x="1197" y="537"/>
                    </a:lnTo>
                    <a:lnTo>
                      <a:pt x="1197" y="537"/>
                    </a:lnTo>
                    <a:lnTo>
                      <a:pt x="1195" y="543"/>
                    </a:lnTo>
                    <a:lnTo>
                      <a:pt x="1192" y="548"/>
                    </a:lnTo>
                    <a:lnTo>
                      <a:pt x="1187" y="552"/>
                    </a:lnTo>
                    <a:lnTo>
                      <a:pt x="1181" y="552"/>
                    </a:lnTo>
                    <a:lnTo>
                      <a:pt x="1181" y="552"/>
                    </a:lnTo>
                    <a:lnTo>
                      <a:pt x="1175" y="552"/>
                    </a:lnTo>
                    <a:lnTo>
                      <a:pt x="1171" y="548"/>
                    </a:lnTo>
                    <a:lnTo>
                      <a:pt x="1168" y="543"/>
                    </a:lnTo>
                    <a:lnTo>
                      <a:pt x="1166" y="537"/>
                    </a:lnTo>
                    <a:lnTo>
                      <a:pt x="1166" y="537"/>
                    </a:lnTo>
                    <a:lnTo>
                      <a:pt x="1168" y="530"/>
                    </a:lnTo>
                    <a:lnTo>
                      <a:pt x="1171" y="525"/>
                    </a:lnTo>
                    <a:lnTo>
                      <a:pt x="1175" y="521"/>
                    </a:lnTo>
                    <a:lnTo>
                      <a:pt x="1181" y="520"/>
                    </a:lnTo>
                    <a:lnTo>
                      <a:pt x="1181" y="520"/>
                    </a:lnTo>
                    <a:close/>
                    <a:moveTo>
                      <a:pt x="1124" y="520"/>
                    </a:moveTo>
                    <a:lnTo>
                      <a:pt x="1124" y="520"/>
                    </a:lnTo>
                    <a:lnTo>
                      <a:pt x="1124" y="520"/>
                    </a:lnTo>
                    <a:lnTo>
                      <a:pt x="1129" y="521"/>
                    </a:lnTo>
                    <a:lnTo>
                      <a:pt x="1134" y="525"/>
                    </a:lnTo>
                    <a:lnTo>
                      <a:pt x="1137" y="530"/>
                    </a:lnTo>
                    <a:lnTo>
                      <a:pt x="1139" y="537"/>
                    </a:lnTo>
                    <a:lnTo>
                      <a:pt x="1139" y="537"/>
                    </a:lnTo>
                    <a:lnTo>
                      <a:pt x="1137" y="543"/>
                    </a:lnTo>
                    <a:lnTo>
                      <a:pt x="1134" y="548"/>
                    </a:lnTo>
                    <a:lnTo>
                      <a:pt x="1129" y="552"/>
                    </a:lnTo>
                    <a:lnTo>
                      <a:pt x="1124" y="552"/>
                    </a:lnTo>
                    <a:lnTo>
                      <a:pt x="1124" y="552"/>
                    </a:lnTo>
                    <a:lnTo>
                      <a:pt x="1117" y="552"/>
                    </a:lnTo>
                    <a:lnTo>
                      <a:pt x="1112" y="548"/>
                    </a:lnTo>
                    <a:lnTo>
                      <a:pt x="1108" y="543"/>
                    </a:lnTo>
                    <a:lnTo>
                      <a:pt x="1108" y="537"/>
                    </a:lnTo>
                    <a:lnTo>
                      <a:pt x="1108" y="537"/>
                    </a:lnTo>
                    <a:lnTo>
                      <a:pt x="1108" y="530"/>
                    </a:lnTo>
                    <a:lnTo>
                      <a:pt x="1112" y="525"/>
                    </a:lnTo>
                    <a:lnTo>
                      <a:pt x="1117" y="521"/>
                    </a:lnTo>
                    <a:lnTo>
                      <a:pt x="1124" y="520"/>
                    </a:lnTo>
                    <a:lnTo>
                      <a:pt x="1124" y="520"/>
                    </a:lnTo>
                    <a:close/>
                    <a:moveTo>
                      <a:pt x="1064" y="520"/>
                    </a:moveTo>
                    <a:lnTo>
                      <a:pt x="1064" y="520"/>
                    </a:lnTo>
                    <a:lnTo>
                      <a:pt x="1064" y="520"/>
                    </a:lnTo>
                    <a:lnTo>
                      <a:pt x="1071" y="521"/>
                    </a:lnTo>
                    <a:lnTo>
                      <a:pt x="1076" y="525"/>
                    </a:lnTo>
                    <a:lnTo>
                      <a:pt x="1079" y="530"/>
                    </a:lnTo>
                    <a:lnTo>
                      <a:pt x="1081" y="537"/>
                    </a:lnTo>
                    <a:lnTo>
                      <a:pt x="1081" y="537"/>
                    </a:lnTo>
                    <a:lnTo>
                      <a:pt x="1079" y="543"/>
                    </a:lnTo>
                    <a:lnTo>
                      <a:pt x="1076" y="548"/>
                    </a:lnTo>
                    <a:lnTo>
                      <a:pt x="1071" y="552"/>
                    </a:lnTo>
                    <a:lnTo>
                      <a:pt x="1064" y="552"/>
                    </a:lnTo>
                    <a:lnTo>
                      <a:pt x="1064" y="552"/>
                    </a:lnTo>
                    <a:lnTo>
                      <a:pt x="1059" y="552"/>
                    </a:lnTo>
                    <a:lnTo>
                      <a:pt x="1054" y="548"/>
                    </a:lnTo>
                    <a:lnTo>
                      <a:pt x="1050" y="543"/>
                    </a:lnTo>
                    <a:lnTo>
                      <a:pt x="1049" y="537"/>
                    </a:lnTo>
                    <a:lnTo>
                      <a:pt x="1049" y="537"/>
                    </a:lnTo>
                    <a:lnTo>
                      <a:pt x="1050" y="530"/>
                    </a:lnTo>
                    <a:lnTo>
                      <a:pt x="1054" y="525"/>
                    </a:lnTo>
                    <a:lnTo>
                      <a:pt x="1059" y="521"/>
                    </a:lnTo>
                    <a:lnTo>
                      <a:pt x="1064" y="520"/>
                    </a:lnTo>
                    <a:lnTo>
                      <a:pt x="1064" y="520"/>
                    </a:lnTo>
                    <a:close/>
                    <a:moveTo>
                      <a:pt x="1006" y="520"/>
                    </a:moveTo>
                    <a:lnTo>
                      <a:pt x="1006" y="520"/>
                    </a:lnTo>
                    <a:lnTo>
                      <a:pt x="1006" y="520"/>
                    </a:lnTo>
                    <a:lnTo>
                      <a:pt x="1013" y="521"/>
                    </a:lnTo>
                    <a:lnTo>
                      <a:pt x="1018" y="525"/>
                    </a:lnTo>
                    <a:lnTo>
                      <a:pt x="1021" y="530"/>
                    </a:lnTo>
                    <a:lnTo>
                      <a:pt x="1021" y="537"/>
                    </a:lnTo>
                    <a:lnTo>
                      <a:pt x="1021" y="537"/>
                    </a:lnTo>
                    <a:lnTo>
                      <a:pt x="1021" y="543"/>
                    </a:lnTo>
                    <a:lnTo>
                      <a:pt x="1018" y="548"/>
                    </a:lnTo>
                    <a:lnTo>
                      <a:pt x="1013" y="552"/>
                    </a:lnTo>
                    <a:lnTo>
                      <a:pt x="1006" y="552"/>
                    </a:lnTo>
                    <a:lnTo>
                      <a:pt x="1006" y="552"/>
                    </a:lnTo>
                    <a:lnTo>
                      <a:pt x="1001" y="552"/>
                    </a:lnTo>
                    <a:lnTo>
                      <a:pt x="996" y="548"/>
                    </a:lnTo>
                    <a:lnTo>
                      <a:pt x="992" y="543"/>
                    </a:lnTo>
                    <a:lnTo>
                      <a:pt x="991" y="537"/>
                    </a:lnTo>
                    <a:lnTo>
                      <a:pt x="991" y="537"/>
                    </a:lnTo>
                    <a:lnTo>
                      <a:pt x="992" y="530"/>
                    </a:lnTo>
                    <a:lnTo>
                      <a:pt x="996" y="525"/>
                    </a:lnTo>
                    <a:lnTo>
                      <a:pt x="1001" y="521"/>
                    </a:lnTo>
                    <a:lnTo>
                      <a:pt x="1006" y="520"/>
                    </a:lnTo>
                    <a:lnTo>
                      <a:pt x="1006" y="520"/>
                    </a:lnTo>
                    <a:close/>
                    <a:moveTo>
                      <a:pt x="948" y="520"/>
                    </a:moveTo>
                    <a:lnTo>
                      <a:pt x="948" y="520"/>
                    </a:lnTo>
                    <a:lnTo>
                      <a:pt x="948" y="520"/>
                    </a:lnTo>
                    <a:lnTo>
                      <a:pt x="955" y="521"/>
                    </a:lnTo>
                    <a:lnTo>
                      <a:pt x="958" y="525"/>
                    </a:lnTo>
                    <a:lnTo>
                      <a:pt x="962" y="530"/>
                    </a:lnTo>
                    <a:lnTo>
                      <a:pt x="964" y="537"/>
                    </a:lnTo>
                    <a:lnTo>
                      <a:pt x="964" y="537"/>
                    </a:lnTo>
                    <a:lnTo>
                      <a:pt x="962" y="543"/>
                    </a:lnTo>
                    <a:lnTo>
                      <a:pt x="958" y="548"/>
                    </a:lnTo>
                    <a:lnTo>
                      <a:pt x="955" y="552"/>
                    </a:lnTo>
                    <a:lnTo>
                      <a:pt x="948" y="552"/>
                    </a:lnTo>
                    <a:lnTo>
                      <a:pt x="948" y="552"/>
                    </a:lnTo>
                    <a:lnTo>
                      <a:pt x="941" y="552"/>
                    </a:lnTo>
                    <a:lnTo>
                      <a:pt x="938" y="548"/>
                    </a:lnTo>
                    <a:lnTo>
                      <a:pt x="935" y="543"/>
                    </a:lnTo>
                    <a:lnTo>
                      <a:pt x="933" y="537"/>
                    </a:lnTo>
                    <a:lnTo>
                      <a:pt x="933" y="537"/>
                    </a:lnTo>
                    <a:lnTo>
                      <a:pt x="935" y="530"/>
                    </a:lnTo>
                    <a:lnTo>
                      <a:pt x="938" y="525"/>
                    </a:lnTo>
                    <a:lnTo>
                      <a:pt x="941" y="521"/>
                    </a:lnTo>
                    <a:lnTo>
                      <a:pt x="948" y="520"/>
                    </a:lnTo>
                    <a:lnTo>
                      <a:pt x="948" y="520"/>
                    </a:lnTo>
                    <a:close/>
                    <a:moveTo>
                      <a:pt x="890" y="520"/>
                    </a:moveTo>
                    <a:lnTo>
                      <a:pt x="890" y="520"/>
                    </a:lnTo>
                    <a:lnTo>
                      <a:pt x="890" y="520"/>
                    </a:lnTo>
                    <a:lnTo>
                      <a:pt x="895" y="521"/>
                    </a:lnTo>
                    <a:lnTo>
                      <a:pt x="900" y="525"/>
                    </a:lnTo>
                    <a:lnTo>
                      <a:pt x="904" y="530"/>
                    </a:lnTo>
                    <a:lnTo>
                      <a:pt x="906" y="537"/>
                    </a:lnTo>
                    <a:lnTo>
                      <a:pt x="906" y="537"/>
                    </a:lnTo>
                    <a:lnTo>
                      <a:pt x="904" y="543"/>
                    </a:lnTo>
                    <a:lnTo>
                      <a:pt x="900" y="548"/>
                    </a:lnTo>
                    <a:lnTo>
                      <a:pt x="895" y="552"/>
                    </a:lnTo>
                    <a:lnTo>
                      <a:pt x="890" y="552"/>
                    </a:lnTo>
                    <a:lnTo>
                      <a:pt x="890" y="552"/>
                    </a:lnTo>
                    <a:lnTo>
                      <a:pt x="883" y="552"/>
                    </a:lnTo>
                    <a:lnTo>
                      <a:pt x="878" y="548"/>
                    </a:lnTo>
                    <a:lnTo>
                      <a:pt x="875" y="543"/>
                    </a:lnTo>
                    <a:lnTo>
                      <a:pt x="875" y="537"/>
                    </a:lnTo>
                    <a:lnTo>
                      <a:pt x="875" y="537"/>
                    </a:lnTo>
                    <a:lnTo>
                      <a:pt x="875" y="530"/>
                    </a:lnTo>
                    <a:lnTo>
                      <a:pt x="878" y="525"/>
                    </a:lnTo>
                    <a:lnTo>
                      <a:pt x="883" y="521"/>
                    </a:lnTo>
                    <a:lnTo>
                      <a:pt x="890" y="520"/>
                    </a:lnTo>
                    <a:lnTo>
                      <a:pt x="890" y="520"/>
                    </a:lnTo>
                    <a:close/>
                    <a:moveTo>
                      <a:pt x="832" y="520"/>
                    </a:moveTo>
                    <a:lnTo>
                      <a:pt x="832" y="520"/>
                    </a:lnTo>
                    <a:lnTo>
                      <a:pt x="832" y="520"/>
                    </a:lnTo>
                    <a:lnTo>
                      <a:pt x="837" y="521"/>
                    </a:lnTo>
                    <a:lnTo>
                      <a:pt x="843" y="525"/>
                    </a:lnTo>
                    <a:lnTo>
                      <a:pt x="846" y="530"/>
                    </a:lnTo>
                    <a:lnTo>
                      <a:pt x="848" y="537"/>
                    </a:lnTo>
                    <a:lnTo>
                      <a:pt x="848" y="537"/>
                    </a:lnTo>
                    <a:lnTo>
                      <a:pt x="846" y="543"/>
                    </a:lnTo>
                    <a:lnTo>
                      <a:pt x="843" y="548"/>
                    </a:lnTo>
                    <a:lnTo>
                      <a:pt x="837" y="552"/>
                    </a:lnTo>
                    <a:lnTo>
                      <a:pt x="832" y="552"/>
                    </a:lnTo>
                    <a:lnTo>
                      <a:pt x="832" y="552"/>
                    </a:lnTo>
                    <a:lnTo>
                      <a:pt x="826" y="552"/>
                    </a:lnTo>
                    <a:lnTo>
                      <a:pt x="820" y="548"/>
                    </a:lnTo>
                    <a:lnTo>
                      <a:pt x="817" y="543"/>
                    </a:lnTo>
                    <a:lnTo>
                      <a:pt x="815" y="537"/>
                    </a:lnTo>
                    <a:lnTo>
                      <a:pt x="815" y="537"/>
                    </a:lnTo>
                    <a:lnTo>
                      <a:pt x="817" y="530"/>
                    </a:lnTo>
                    <a:lnTo>
                      <a:pt x="820" y="525"/>
                    </a:lnTo>
                    <a:lnTo>
                      <a:pt x="826" y="521"/>
                    </a:lnTo>
                    <a:lnTo>
                      <a:pt x="832" y="520"/>
                    </a:lnTo>
                    <a:lnTo>
                      <a:pt x="832" y="520"/>
                    </a:lnTo>
                    <a:close/>
                    <a:moveTo>
                      <a:pt x="773" y="520"/>
                    </a:moveTo>
                    <a:lnTo>
                      <a:pt x="773" y="520"/>
                    </a:lnTo>
                    <a:lnTo>
                      <a:pt x="773" y="520"/>
                    </a:lnTo>
                    <a:lnTo>
                      <a:pt x="780" y="521"/>
                    </a:lnTo>
                    <a:lnTo>
                      <a:pt x="785" y="525"/>
                    </a:lnTo>
                    <a:lnTo>
                      <a:pt x="788" y="530"/>
                    </a:lnTo>
                    <a:lnTo>
                      <a:pt x="788" y="537"/>
                    </a:lnTo>
                    <a:lnTo>
                      <a:pt x="788" y="537"/>
                    </a:lnTo>
                    <a:lnTo>
                      <a:pt x="788" y="543"/>
                    </a:lnTo>
                    <a:lnTo>
                      <a:pt x="785" y="548"/>
                    </a:lnTo>
                    <a:lnTo>
                      <a:pt x="780" y="552"/>
                    </a:lnTo>
                    <a:lnTo>
                      <a:pt x="773" y="552"/>
                    </a:lnTo>
                    <a:lnTo>
                      <a:pt x="773" y="552"/>
                    </a:lnTo>
                    <a:lnTo>
                      <a:pt x="768" y="552"/>
                    </a:lnTo>
                    <a:lnTo>
                      <a:pt x="763" y="548"/>
                    </a:lnTo>
                    <a:lnTo>
                      <a:pt x="759" y="543"/>
                    </a:lnTo>
                    <a:lnTo>
                      <a:pt x="757" y="537"/>
                    </a:lnTo>
                    <a:lnTo>
                      <a:pt x="757" y="537"/>
                    </a:lnTo>
                    <a:lnTo>
                      <a:pt x="759" y="530"/>
                    </a:lnTo>
                    <a:lnTo>
                      <a:pt x="763" y="525"/>
                    </a:lnTo>
                    <a:lnTo>
                      <a:pt x="768" y="521"/>
                    </a:lnTo>
                    <a:lnTo>
                      <a:pt x="773" y="520"/>
                    </a:lnTo>
                    <a:lnTo>
                      <a:pt x="773" y="520"/>
                    </a:lnTo>
                    <a:close/>
                    <a:moveTo>
                      <a:pt x="715" y="520"/>
                    </a:moveTo>
                    <a:lnTo>
                      <a:pt x="715" y="520"/>
                    </a:lnTo>
                    <a:lnTo>
                      <a:pt x="715" y="520"/>
                    </a:lnTo>
                    <a:lnTo>
                      <a:pt x="722" y="521"/>
                    </a:lnTo>
                    <a:lnTo>
                      <a:pt x="725" y="525"/>
                    </a:lnTo>
                    <a:lnTo>
                      <a:pt x="728" y="530"/>
                    </a:lnTo>
                    <a:lnTo>
                      <a:pt x="730" y="537"/>
                    </a:lnTo>
                    <a:lnTo>
                      <a:pt x="730" y="537"/>
                    </a:lnTo>
                    <a:lnTo>
                      <a:pt x="728" y="543"/>
                    </a:lnTo>
                    <a:lnTo>
                      <a:pt x="725" y="548"/>
                    </a:lnTo>
                    <a:lnTo>
                      <a:pt x="722" y="552"/>
                    </a:lnTo>
                    <a:lnTo>
                      <a:pt x="715" y="552"/>
                    </a:lnTo>
                    <a:lnTo>
                      <a:pt x="715" y="552"/>
                    </a:lnTo>
                    <a:lnTo>
                      <a:pt x="710" y="552"/>
                    </a:lnTo>
                    <a:lnTo>
                      <a:pt x="705" y="548"/>
                    </a:lnTo>
                    <a:lnTo>
                      <a:pt x="701" y="543"/>
                    </a:lnTo>
                    <a:lnTo>
                      <a:pt x="700" y="537"/>
                    </a:lnTo>
                    <a:lnTo>
                      <a:pt x="700" y="537"/>
                    </a:lnTo>
                    <a:lnTo>
                      <a:pt x="701" y="530"/>
                    </a:lnTo>
                    <a:lnTo>
                      <a:pt x="705" y="525"/>
                    </a:lnTo>
                    <a:lnTo>
                      <a:pt x="710" y="521"/>
                    </a:lnTo>
                    <a:lnTo>
                      <a:pt x="715" y="520"/>
                    </a:lnTo>
                    <a:lnTo>
                      <a:pt x="715" y="520"/>
                    </a:lnTo>
                    <a:close/>
                    <a:moveTo>
                      <a:pt x="657" y="520"/>
                    </a:moveTo>
                    <a:lnTo>
                      <a:pt x="657" y="520"/>
                    </a:lnTo>
                    <a:lnTo>
                      <a:pt x="657" y="520"/>
                    </a:lnTo>
                    <a:lnTo>
                      <a:pt x="662" y="521"/>
                    </a:lnTo>
                    <a:lnTo>
                      <a:pt x="667" y="525"/>
                    </a:lnTo>
                    <a:lnTo>
                      <a:pt x="671" y="530"/>
                    </a:lnTo>
                    <a:lnTo>
                      <a:pt x="672" y="537"/>
                    </a:lnTo>
                    <a:lnTo>
                      <a:pt x="672" y="537"/>
                    </a:lnTo>
                    <a:lnTo>
                      <a:pt x="671" y="543"/>
                    </a:lnTo>
                    <a:lnTo>
                      <a:pt x="667" y="548"/>
                    </a:lnTo>
                    <a:lnTo>
                      <a:pt x="662" y="552"/>
                    </a:lnTo>
                    <a:lnTo>
                      <a:pt x="657" y="552"/>
                    </a:lnTo>
                    <a:lnTo>
                      <a:pt x="657" y="552"/>
                    </a:lnTo>
                    <a:lnTo>
                      <a:pt x="650" y="552"/>
                    </a:lnTo>
                    <a:lnTo>
                      <a:pt x="645" y="548"/>
                    </a:lnTo>
                    <a:lnTo>
                      <a:pt x="642" y="543"/>
                    </a:lnTo>
                    <a:lnTo>
                      <a:pt x="642" y="537"/>
                    </a:lnTo>
                    <a:lnTo>
                      <a:pt x="642" y="537"/>
                    </a:lnTo>
                    <a:lnTo>
                      <a:pt x="642" y="530"/>
                    </a:lnTo>
                    <a:lnTo>
                      <a:pt x="645" y="525"/>
                    </a:lnTo>
                    <a:lnTo>
                      <a:pt x="650" y="521"/>
                    </a:lnTo>
                    <a:lnTo>
                      <a:pt x="657" y="520"/>
                    </a:lnTo>
                    <a:lnTo>
                      <a:pt x="657" y="520"/>
                    </a:lnTo>
                    <a:close/>
                    <a:moveTo>
                      <a:pt x="599" y="520"/>
                    </a:moveTo>
                    <a:lnTo>
                      <a:pt x="599" y="520"/>
                    </a:lnTo>
                    <a:lnTo>
                      <a:pt x="599" y="520"/>
                    </a:lnTo>
                    <a:lnTo>
                      <a:pt x="604" y="521"/>
                    </a:lnTo>
                    <a:lnTo>
                      <a:pt x="609" y="525"/>
                    </a:lnTo>
                    <a:lnTo>
                      <a:pt x="613" y="530"/>
                    </a:lnTo>
                    <a:lnTo>
                      <a:pt x="614" y="537"/>
                    </a:lnTo>
                    <a:lnTo>
                      <a:pt x="614" y="537"/>
                    </a:lnTo>
                    <a:lnTo>
                      <a:pt x="613" y="543"/>
                    </a:lnTo>
                    <a:lnTo>
                      <a:pt x="609" y="548"/>
                    </a:lnTo>
                    <a:lnTo>
                      <a:pt x="604" y="552"/>
                    </a:lnTo>
                    <a:lnTo>
                      <a:pt x="599" y="552"/>
                    </a:lnTo>
                    <a:lnTo>
                      <a:pt x="599" y="552"/>
                    </a:lnTo>
                    <a:lnTo>
                      <a:pt x="592" y="552"/>
                    </a:lnTo>
                    <a:lnTo>
                      <a:pt x="587" y="548"/>
                    </a:lnTo>
                    <a:lnTo>
                      <a:pt x="584" y="543"/>
                    </a:lnTo>
                    <a:lnTo>
                      <a:pt x="582" y="537"/>
                    </a:lnTo>
                    <a:lnTo>
                      <a:pt x="582" y="537"/>
                    </a:lnTo>
                    <a:lnTo>
                      <a:pt x="584" y="530"/>
                    </a:lnTo>
                    <a:lnTo>
                      <a:pt x="587" y="525"/>
                    </a:lnTo>
                    <a:lnTo>
                      <a:pt x="592" y="521"/>
                    </a:lnTo>
                    <a:lnTo>
                      <a:pt x="599" y="520"/>
                    </a:lnTo>
                    <a:lnTo>
                      <a:pt x="599" y="520"/>
                    </a:lnTo>
                    <a:close/>
                    <a:moveTo>
                      <a:pt x="539" y="520"/>
                    </a:moveTo>
                    <a:lnTo>
                      <a:pt x="539" y="520"/>
                    </a:lnTo>
                    <a:lnTo>
                      <a:pt x="539" y="520"/>
                    </a:lnTo>
                    <a:lnTo>
                      <a:pt x="546" y="521"/>
                    </a:lnTo>
                    <a:lnTo>
                      <a:pt x="551" y="525"/>
                    </a:lnTo>
                    <a:lnTo>
                      <a:pt x="555" y="530"/>
                    </a:lnTo>
                    <a:lnTo>
                      <a:pt x="555" y="537"/>
                    </a:lnTo>
                    <a:lnTo>
                      <a:pt x="555" y="537"/>
                    </a:lnTo>
                    <a:lnTo>
                      <a:pt x="555" y="543"/>
                    </a:lnTo>
                    <a:lnTo>
                      <a:pt x="551" y="548"/>
                    </a:lnTo>
                    <a:lnTo>
                      <a:pt x="546" y="552"/>
                    </a:lnTo>
                    <a:lnTo>
                      <a:pt x="539" y="552"/>
                    </a:lnTo>
                    <a:lnTo>
                      <a:pt x="539" y="552"/>
                    </a:lnTo>
                    <a:lnTo>
                      <a:pt x="534" y="552"/>
                    </a:lnTo>
                    <a:lnTo>
                      <a:pt x="529" y="548"/>
                    </a:lnTo>
                    <a:lnTo>
                      <a:pt x="526" y="543"/>
                    </a:lnTo>
                    <a:lnTo>
                      <a:pt x="524" y="537"/>
                    </a:lnTo>
                    <a:lnTo>
                      <a:pt x="524" y="537"/>
                    </a:lnTo>
                    <a:lnTo>
                      <a:pt x="526" y="530"/>
                    </a:lnTo>
                    <a:lnTo>
                      <a:pt x="529" y="525"/>
                    </a:lnTo>
                    <a:lnTo>
                      <a:pt x="534" y="521"/>
                    </a:lnTo>
                    <a:lnTo>
                      <a:pt x="539" y="520"/>
                    </a:lnTo>
                    <a:lnTo>
                      <a:pt x="539" y="520"/>
                    </a:lnTo>
                    <a:close/>
                    <a:moveTo>
                      <a:pt x="482" y="520"/>
                    </a:moveTo>
                    <a:lnTo>
                      <a:pt x="482" y="520"/>
                    </a:lnTo>
                    <a:lnTo>
                      <a:pt x="482" y="520"/>
                    </a:lnTo>
                    <a:lnTo>
                      <a:pt x="488" y="521"/>
                    </a:lnTo>
                    <a:lnTo>
                      <a:pt x="493" y="525"/>
                    </a:lnTo>
                    <a:lnTo>
                      <a:pt x="495" y="530"/>
                    </a:lnTo>
                    <a:lnTo>
                      <a:pt x="497" y="537"/>
                    </a:lnTo>
                    <a:lnTo>
                      <a:pt x="497" y="537"/>
                    </a:lnTo>
                    <a:lnTo>
                      <a:pt x="495" y="543"/>
                    </a:lnTo>
                    <a:lnTo>
                      <a:pt x="493" y="548"/>
                    </a:lnTo>
                    <a:lnTo>
                      <a:pt x="488" y="552"/>
                    </a:lnTo>
                    <a:lnTo>
                      <a:pt x="482" y="552"/>
                    </a:lnTo>
                    <a:lnTo>
                      <a:pt x="482" y="552"/>
                    </a:lnTo>
                    <a:lnTo>
                      <a:pt x="476" y="552"/>
                    </a:lnTo>
                    <a:lnTo>
                      <a:pt x="471" y="548"/>
                    </a:lnTo>
                    <a:lnTo>
                      <a:pt x="468" y="543"/>
                    </a:lnTo>
                    <a:lnTo>
                      <a:pt x="466" y="537"/>
                    </a:lnTo>
                    <a:lnTo>
                      <a:pt x="466" y="537"/>
                    </a:lnTo>
                    <a:lnTo>
                      <a:pt x="468" y="530"/>
                    </a:lnTo>
                    <a:lnTo>
                      <a:pt x="471" y="525"/>
                    </a:lnTo>
                    <a:lnTo>
                      <a:pt x="476" y="521"/>
                    </a:lnTo>
                    <a:lnTo>
                      <a:pt x="482" y="520"/>
                    </a:lnTo>
                    <a:lnTo>
                      <a:pt x="482" y="520"/>
                    </a:lnTo>
                    <a:close/>
                    <a:moveTo>
                      <a:pt x="424" y="520"/>
                    </a:moveTo>
                    <a:lnTo>
                      <a:pt x="424" y="520"/>
                    </a:lnTo>
                    <a:lnTo>
                      <a:pt x="424" y="520"/>
                    </a:lnTo>
                    <a:lnTo>
                      <a:pt x="429" y="521"/>
                    </a:lnTo>
                    <a:lnTo>
                      <a:pt x="434" y="525"/>
                    </a:lnTo>
                    <a:lnTo>
                      <a:pt x="437" y="530"/>
                    </a:lnTo>
                    <a:lnTo>
                      <a:pt x="439" y="537"/>
                    </a:lnTo>
                    <a:lnTo>
                      <a:pt x="439" y="537"/>
                    </a:lnTo>
                    <a:lnTo>
                      <a:pt x="437" y="543"/>
                    </a:lnTo>
                    <a:lnTo>
                      <a:pt x="434" y="548"/>
                    </a:lnTo>
                    <a:lnTo>
                      <a:pt x="429" y="552"/>
                    </a:lnTo>
                    <a:lnTo>
                      <a:pt x="424" y="552"/>
                    </a:lnTo>
                    <a:lnTo>
                      <a:pt x="424" y="552"/>
                    </a:lnTo>
                    <a:lnTo>
                      <a:pt x="417" y="552"/>
                    </a:lnTo>
                    <a:lnTo>
                      <a:pt x="412" y="548"/>
                    </a:lnTo>
                    <a:lnTo>
                      <a:pt x="410" y="543"/>
                    </a:lnTo>
                    <a:lnTo>
                      <a:pt x="408" y="537"/>
                    </a:lnTo>
                    <a:lnTo>
                      <a:pt x="408" y="537"/>
                    </a:lnTo>
                    <a:lnTo>
                      <a:pt x="410" y="530"/>
                    </a:lnTo>
                    <a:lnTo>
                      <a:pt x="412" y="525"/>
                    </a:lnTo>
                    <a:lnTo>
                      <a:pt x="417" y="521"/>
                    </a:lnTo>
                    <a:lnTo>
                      <a:pt x="424" y="520"/>
                    </a:lnTo>
                    <a:lnTo>
                      <a:pt x="424" y="520"/>
                    </a:lnTo>
                    <a:close/>
                    <a:moveTo>
                      <a:pt x="366" y="520"/>
                    </a:moveTo>
                    <a:lnTo>
                      <a:pt x="366" y="520"/>
                    </a:lnTo>
                    <a:lnTo>
                      <a:pt x="366" y="520"/>
                    </a:lnTo>
                    <a:lnTo>
                      <a:pt x="371" y="521"/>
                    </a:lnTo>
                    <a:lnTo>
                      <a:pt x="376" y="525"/>
                    </a:lnTo>
                    <a:lnTo>
                      <a:pt x="379" y="530"/>
                    </a:lnTo>
                    <a:lnTo>
                      <a:pt x="381" y="537"/>
                    </a:lnTo>
                    <a:lnTo>
                      <a:pt x="381" y="537"/>
                    </a:lnTo>
                    <a:lnTo>
                      <a:pt x="379" y="543"/>
                    </a:lnTo>
                    <a:lnTo>
                      <a:pt x="376" y="548"/>
                    </a:lnTo>
                    <a:lnTo>
                      <a:pt x="371" y="552"/>
                    </a:lnTo>
                    <a:lnTo>
                      <a:pt x="366" y="552"/>
                    </a:lnTo>
                    <a:lnTo>
                      <a:pt x="366" y="552"/>
                    </a:lnTo>
                    <a:lnTo>
                      <a:pt x="359" y="552"/>
                    </a:lnTo>
                    <a:lnTo>
                      <a:pt x="354" y="548"/>
                    </a:lnTo>
                    <a:lnTo>
                      <a:pt x="350" y="543"/>
                    </a:lnTo>
                    <a:lnTo>
                      <a:pt x="350" y="537"/>
                    </a:lnTo>
                    <a:lnTo>
                      <a:pt x="350" y="537"/>
                    </a:lnTo>
                    <a:lnTo>
                      <a:pt x="350" y="530"/>
                    </a:lnTo>
                    <a:lnTo>
                      <a:pt x="354" y="525"/>
                    </a:lnTo>
                    <a:lnTo>
                      <a:pt x="359" y="521"/>
                    </a:lnTo>
                    <a:lnTo>
                      <a:pt x="366" y="520"/>
                    </a:lnTo>
                    <a:lnTo>
                      <a:pt x="366" y="520"/>
                    </a:lnTo>
                    <a:close/>
                    <a:moveTo>
                      <a:pt x="306" y="520"/>
                    </a:moveTo>
                    <a:lnTo>
                      <a:pt x="306" y="520"/>
                    </a:lnTo>
                    <a:lnTo>
                      <a:pt x="306" y="520"/>
                    </a:lnTo>
                    <a:lnTo>
                      <a:pt x="313" y="521"/>
                    </a:lnTo>
                    <a:lnTo>
                      <a:pt x="318" y="525"/>
                    </a:lnTo>
                    <a:lnTo>
                      <a:pt x="321" y="530"/>
                    </a:lnTo>
                    <a:lnTo>
                      <a:pt x="321" y="537"/>
                    </a:lnTo>
                    <a:lnTo>
                      <a:pt x="321" y="537"/>
                    </a:lnTo>
                    <a:lnTo>
                      <a:pt x="321" y="543"/>
                    </a:lnTo>
                    <a:lnTo>
                      <a:pt x="318" y="548"/>
                    </a:lnTo>
                    <a:lnTo>
                      <a:pt x="313" y="552"/>
                    </a:lnTo>
                    <a:lnTo>
                      <a:pt x="306" y="552"/>
                    </a:lnTo>
                    <a:lnTo>
                      <a:pt x="306" y="552"/>
                    </a:lnTo>
                    <a:lnTo>
                      <a:pt x="301" y="552"/>
                    </a:lnTo>
                    <a:lnTo>
                      <a:pt x="296" y="548"/>
                    </a:lnTo>
                    <a:lnTo>
                      <a:pt x="293" y="543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3" y="530"/>
                    </a:lnTo>
                    <a:lnTo>
                      <a:pt x="296" y="525"/>
                    </a:lnTo>
                    <a:lnTo>
                      <a:pt x="301" y="521"/>
                    </a:lnTo>
                    <a:lnTo>
                      <a:pt x="306" y="520"/>
                    </a:lnTo>
                    <a:lnTo>
                      <a:pt x="306" y="520"/>
                    </a:lnTo>
                    <a:close/>
                    <a:moveTo>
                      <a:pt x="248" y="520"/>
                    </a:moveTo>
                    <a:lnTo>
                      <a:pt x="248" y="520"/>
                    </a:lnTo>
                    <a:lnTo>
                      <a:pt x="248" y="520"/>
                    </a:lnTo>
                    <a:lnTo>
                      <a:pt x="255" y="521"/>
                    </a:lnTo>
                    <a:lnTo>
                      <a:pt x="260" y="525"/>
                    </a:lnTo>
                    <a:lnTo>
                      <a:pt x="264" y="530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4" y="543"/>
                    </a:lnTo>
                    <a:lnTo>
                      <a:pt x="260" y="548"/>
                    </a:lnTo>
                    <a:lnTo>
                      <a:pt x="255" y="552"/>
                    </a:lnTo>
                    <a:lnTo>
                      <a:pt x="248" y="552"/>
                    </a:lnTo>
                    <a:lnTo>
                      <a:pt x="248" y="552"/>
                    </a:lnTo>
                    <a:lnTo>
                      <a:pt x="243" y="552"/>
                    </a:lnTo>
                    <a:lnTo>
                      <a:pt x="238" y="548"/>
                    </a:lnTo>
                    <a:lnTo>
                      <a:pt x="235" y="543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5" y="530"/>
                    </a:lnTo>
                    <a:lnTo>
                      <a:pt x="238" y="525"/>
                    </a:lnTo>
                    <a:lnTo>
                      <a:pt x="243" y="521"/>
                    </a:lnTo>
                    <a:lnTo>
                      <a:pt x="248" y="520"/>
                    </a:lnTo>
                    <a:lnTo>
                      <a:pt x="248" y="520"/>
                    </a:lnTo>
                    <a:close/>
                    <a:moveTo>
                      <a:pt x="190" y="520"/>
                    </a:moveTo>
                    <a:lnTo>
                      <a:pt x="190" y="520"/>
                    </a:lnTo>
                    <a:lnTo>
                      <a:pt x="190" y="520"/>
                    </a:lnTo>
                    <a:lnTo>
                      <a:pt x="195" y="521"/>
                    </a:lnTo>
                    <a:lnTo>
                      <a:pt x="201" y="525"/>
                    </a:lnTo>
                    <a:lnTo>
                      <a:pt x="204" y="530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4" y="543"/>
                    </a:lnTo>
                    <a:lnTo>
                      <a:pt x="201" y="548"/>
                    </a:lnTo>
                    <a:lnTo>
                      <a:pt x="195" y="552"/>
                    </a:lnTo>
                    <a:lnTo>
                      <a:pt x="190" y="552"/>
                    </a:lnTo>
                    <a:lnTo>
                      <a:pt x="190" y="552"/>
                    </a:lnTo>
                    <a:lnTo>
                      <a:pt x="184" y="552"/>
                    </a:lnTo>
                    <a:lnTo>
                      <a:pt x="180" y="548"/>
                    </a:lnTo>
                    <a:lnTo>
                      <a:pt x="177" y="543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7" y="530"/>
                    </a:lnTo>
                    <a:lnTo>
                      <a:pt x="180" y="525"/>
                    </a:lnTo>
                    <a:lnTo>
                      <a:pt x="184" y="521"/>
                    </a:lnTo>
                    <a:lnTo>
                      <a:pt x="190" y="520"/>
                    </a:lnTo>
                    <a:lnTo>
                      <a:pt x="190" y="520"/>
                    </a:lnTo>
                    <a:close/>
                    <a:moveTo>
                      <a:pt x="132" y="520"/>
                    </a:moveTo>
                    <a:lnTo>
                      <a:pt x="132" y="520"/>
                    </a:lnTo>
                    <a:lnTo>
                      <a:pt x="132" y="520"/>
                    </a:lnTo>
                    <a:lnTo>
                      <a:pt x="138" y="521"/>
                    </a:lnTo>
                    <a:lnTo>
                      <a:pt x="143" y="525"/>
                    </a:lnTo>
                    <a:lnTo>
                      <a:pt x="146" y="530"/>
                    </a:lnTo>
                    <a:lnTo>
                      <a:pt x="148" y="537"/>
                    </a:lnTo>
                    <a:lnTo>
                      <a:pt x="148" y="537"/>
                    </a:lnTo>
                    <a:lnTo>
                      <a:pt x="146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7" y="543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0"/>
                    </a:lnTo>
                    <a:lnTo>
                      <a:pt x="121" y="525"/>
                    </a:lnTo>
                    <a:lnTo>
                      <a:pt x="126" y="521"/>
                    </a:lnTo>
                    <a:lnTo>
                      <a:pt x="132" y="520"/>
                    </a:lnTo>
                    <a:lnTo>
                      <a:pt x="132" y="520"/>
                    </a:lnTo>
                    <a:close/>
                    <a:moveTo>
                      <a:pt x="73" y="520"/>
                    </a:moveTo>
                    <a:lnTo>
                      <a:pt x="73" y="520"/>
                    </a:lnTo>
                    <a:lnTo>
                      <a:pt x="73" y="520"/>
                    </a:lnTo>
                    <a:lnTo>
                      <a:pt x="80" y="521"/>
                    </a:lnTo>
                    <a:lnTo>
                      <a:pt x="85" y="525"/>
                    </a:lnTo>
                    <a:lnTo>
                      <a:pt x="88" y="530"/>
                    </a:lnTo>
                    <a:lnTo>
                      <a:pt x="90" y="537"/>
                    </a:lnTo>
                    <a:lnTo>
                      <a:pt x="90" y="537"/>
                    </a:lnTo>
                    <a:lnTo>
                      <a:pt x="88" y="543"/>
                    </a:lnTo>
                    <a:lnTo>
                      <a:pt x="85" y="548"/>
                    </a:lnTo>
                    <a:lnTo>
                      <a:pt x="80" y="552"/>
                    </a:lnTo>
                    <a:lnTo>
                      <a:pt x="73" y="552"/>
                    </a:lnTo>
                    <a:lnTo>
                      <a:pt x="73" y="552"/>
                    </a:lnTo>
                    <a:lnTo>
                      <a:pt x="68" y="552"/>
                    </a:lnTo>
                    <a:lnTo>
                      <a:pt x="63" y="548"/>
                    </a:lnTo>
                    <a:lnTo>
                      <a:pt x="59" y="543"/>
                    </a:lnTo>
                    <a:lnTo>
                      <a:pt x="58" y="537"/>
                    </a:lnTo>
                    <a:lnTo>
                      <a:pt x="58" y="537"/>
                    </a:lnTo>
                    <a:lnTo>
                      <a:pt x="59" y="530"/>
                    </a:lnTo>
                    <a:lnTo>
                      <a:pt x="63" y="525"/>
                    </a:lnTo>
                    <a:lnTo>
                      <a:pt x="68" y="521"/>
                    </a:lnTo>
                    <a:lnTo>
                      <a:pt x="73" y="520"/>
                    </a:lnTo>
                    <a:lnTo>
                      <a:pt x="73" y="520"/>
                    </a:lnTo>
                    <a:close/>
                    <a:moveTo>
                      <a:pt x="15" y="520"/>
                    </a:moveTo>
                    <a:lnTo>
                      <a:pt x="15" y="520"/>
                    </a:lnTo>
                    <a:lnTo>
                      <a:pt x="15" y="520"/>
                    </a:lnTo>
                    <a:lnTo>
                      <a:pt x="22" y="521"/>
                    </a:lnTo>
                    <a:lnTo>
                      <a:pt x="27" y="525"/>
                    </a:lnTo>
                    <a:lnTo>
                      <a:pt x="30" y="530"/>
                    </a:lnTo>
                    <a:lnTo>
                      <a:pt x="30" y="537"/>
                    </a:lnTo>
                    <a:lnTo>
                      <a:pt x="30" y="537"/>
                    </a:lnTo>
                    <a:lnTo>
                      <a:pt x="30" y="543"/>
                    </a:lnTo>
                    <a:lnTo>
                      <a:pt x="27" y="548"/>
                    </a:lnTo>
                    <a:lnTo>
                      <a:pt x="22" y="552"/>
                    </a:lnTo>
                    <a:lnTo>
                      <a:pt x="15" y="552"/>
                    </a:lnTo>
                    <a:lnTo>
                      <a:pt x="15" y="552"/>
                    </a:lnTo>
                    <a:lnTo>
                      <a:pt x="10" y="552"/>
                    </a:lnTo>
                    <a:lnTo>
                      <a:pt x="5" y="548"/>
                    </a:lnTo>
                    <a:lnTo>
                      <a:pt x="1" y="543"/>
                    </a:lnTo>
                    <a:lnTo>
                      <a:pt x="0" y="537"/>
                    </a:lnTo>
                    <a:lnTo>
                      <a:pt x="0" y="537"/>
                    </a:lnTo>
                    <a:lnTo>
                      <a:pt x="1" y="530"/>
                    </a:lnTo>
                    <a:lnTo>
                      <a:pt x="5" y="525"/>
                    </a:lnTo>
                    <a:lnTo>
                      <a:pt x="10" y="521"/>
                    </a:lnTo>
                    <a:lnTo>
                      <a:pt x="15" y="520"/>
                    </a:lnTo>
                    <a:lnTo>
                      <a:pt x="15" y="520"/>
                    </a:lnTo>
                    <a:close/>
                    <a:moveTo>
                      <a:pt x="1881" y="477"/>
                    </a:moveTo>
                    <a:lnTo>
                      <a:pt x="1881" y="477"/>
                    </a:lnTo>
                    <a:lnTo>
                      <a:pt x="1881" y="477"/>
                    </a:lnTo>
                    <a:lnTo>
                      <a:pt x="1887" y="479"/>
                    </a:lnTo>
                    <a:lnTo>
                      <a:pt x="1892" y="482"/>
                    </a:lnTo>
                    <a:lnTo>
                      <a:pt x="1895" y="487"/>
                    </a:lnTo>
                    <a:lnTo>
                      <a:pt x="1897" y="492"/>
                    </a:lnTo>
                    <a:lnTo>
                      <a:pt x="1897" y="492"/>
                    </a:lnTo>
                    <a:lnTo>
                      <a:pt x="1895" y="499"/>
                    </a:lnTo>
                    <a:lnTo>
                      <a:pt x="1892" y="504"/>
                    </a:lnTo>
                    <a:lnTo>
                      <a:pt x="1887" y="508"/>
                    </a:lnTo>
                    <a:lnTo>
                      <a:pt x="1881" y="509"/>
                    </a:lnTo>
                    <a:lnTo>
                      <a:pt x="1881" y="509"/>
                    </a:lnTo>
                    <a:lnTo>
                      <a:pt x="1875" y="508"/>
                    </a:lnTo>
                    <a:lnTo>
                      <a:pt x="1869" y="504"/>
                    </a:lnTo>
                    <a:lnTo>
                      <a:pt x="1866" y="499"/>
                    </a:lnTo>
                    <a:lnTo>
                      <a:pt x="1866" y="492"/>
                    </a:lnTo>
                    <a:lnTo>
                      <a:pt x="1866" y="492"/>
                    </a:lnTo>
                    <a:lnTo>
                      <a:pt x="1866" y="487"/>
                    </a:lnTo>
                    <a:lnTo>
                      <a:pt x="1869" y="482"/>
                    </a:lnTo>
                    <a:lnTo>
                      <a:pt x="1875" y="479"/>
                    </a:lnTo>
                    <a:lnTo>
                      <a:pt x="1881" y="477"/>
                    </a:lnTo>
                    <a:lnTo>
                      <a:pt x="1881" y="477"/>
                    </a:lnTo>
                    <a:close/>
                    <a:moveTo>
                      <a:pt x="1822" y="477"/>
                    </a:moveTo>
                    <a:lnTo>
                      <a:pt x="1822" y="477"/>
                    </a:lnTo>
                    <a:lnTo>
                      <a:pt x="1822" y="477"/>
                    </a:lnTo>
                    <a:lnTo>
                      <a:pt x="1829" y="479"/>
                    </a:lnTo>
                    <a:lnTo>
                      <a:pt x="1834" y="482"/>
                    </a:lnTo>
                    <a:lnTo>
                      <a:pt x="1837" y="487"/>
                    </a:lnTo>
                    <a:lnTo>
                      <a:pt x="1839" y="492"/>
                    </a:lnTo>
                    <a:lnTo>
                      <a:pt x="1839" y="492"/>
                    </a:lnTo>
                    <a:lnTo>
                      <a:pt x="1837" y="499"/>
                    </a:lnTo>
                    <a:lnTo>
                      <a:pt x="1834" y="504"/>
                    </a:lnTo>
                    <a:lnTo>
                      <a:pt x="1829" y="508"/>
                    </a:lnTo>
                    <a:lnTo>
                      <a:pt x="1822" y="509"/>
                    </a:lnTo>
                    <a:lnTo>
                      <a:pt x="1822" y="509"/>
                    </a:lnTo>
                    <a:lnTo>
                      <a:pt x="1817" y="508"/>
                    </a:lnTo>
                    <a:lnTo>
                      <a:pt x="1812" y="504"/>
                    </a:lnTo>
                    <a:lnTo>
                      <a:pt x="1808" y="499"/>
                    </a:lnTo>
                    <a:lnTo>
                      <a:pt x="1806" y="492"/>
                    </a:lnTo>
                    <a:lnTo>
                      <a:pt x="1806" y="492"/>
                    </a:lnTo>
                    <a:lnTo>
                      <a:pt x="1808" y="487"/>
                    </a:lnTo>
                    <a:lnTo>
                      <a:pt x="1812" y="482"/>
                    </a:lnTo>
                    <a:lnTo>
                      <a:pt x="1817" y="479"/>
                    </a:lnTo>
                    <a:lnTo>
                      <a:pt x="1822" y="477"/>
                    </a:lnTo>
                    <a:lnTo>
                      <a:pt x="1822" y="477"/>
                    </a:lnTo>
                    <a:close/>
                    <a:moveTo>
                      <a:pt x="1764" y="477"/>
                    </a:moveTo>
                    <a:lnTo>
                      <a:pt x="1764" y="477"/>
                    </a:lnTo>
                    <a:lnTo>
                      <a:pt x="1764" y="477"/>
                    </a:lnTo>
                    <a:lnTo>
                      <a:pt x="1771" y="479"/>
                    </a:lnTo>
                    <a:lnTo>
                      <a:pt x="1776" y="482"/>
                    </a:lnTo>
                    <a:lnTo>
                      <a:pt x="1779" y="487"/>
                    </a:lnTo>
                    <a:lnTo>
                      <a:pt x="1779" y="492"/>
                    </a:lnTo>
                    <a:lnTo>
                      <a:pt x="1779" y="492"/>
                    </a:lnTo>
                    <a:lnTo>
                      <a:pt x="1779" y="499"/>
                    </a:lnTo>
                    <a:lnTo>
                      <a:pt x="1776" y="504"/>
                    </a:lnTo>
                    <a:lnTo>
                      <a:pt x="1771" y="508"/>
                    </a:lnTo>
                    <a:lnTo>
                      <a:pt x="1764" y="509"/>
                    </a:lnTo>
                    <a:lnTo>
                      <a:pt x="1764" y="509"/>
                    </a:lnTo>
                    <a:lnTo>
                      <a:pt x="1759" y="508"/>
                    </a:lnTo>
                    <a:lnTo>
                      <a:pt x="1754" y="504"/>
                    </a:lnTo>
                    <a:lnTo>
                      <a:pt x="1750" y="499"/>
                    </a:lnTo>
                    <a:lnTo>
                      <a:pt x="1749" y="492"/>
                    </a:lnTo>
                    <a:lnTo>
                      <a:pt x="1749" y="492"/>
                    </a:lnTo>
                    <a:lnTo>
                      <a:pt x="1750" y="487"/>
                    </a:lnTo>
                    <a:lnTo>
                      <a:pt x="1754" y="482"/>
                    </a:lnTo>
                    <a:lnTo>
                      <a:pt x="1759" y="479"/>
                    </a:lnTo>
                    <a:lnTo>
                      <a:pt x="1764" y="477"/>
                    </a:lnTo>
                    <a:lnTo>
                      <a:pt x="1764" y="477"/>
                    </a:lnTo>
                    <a:close/>
                    <a:moveTo>
                      <a:pt x="1706" y="477"/>
                    </a:moveTo>
                    <a:lnTo>
                      <a:pt x="1706" y="477"/>
                    </a:lnTo>
                    <a:lnTo>
                      <a:pt x="1706" y="477"/>
                    </a:lnTo>
                    <a:lnTo>
                      <a:pt x="1713" y="479"/>
                    </a:lnTo>
                    <a:lnTo>
                      <a:pt x="1716" y="482"/>
                    </a:lnTo>
                    <a:lnTo>
                      <a:pt x="1720" y="487"/>
                    </a:lnTo>
                    <a:lnTo>
                      <a:pt x="1721" y="492"/>
                    </a:lnTo>
                    <a:lnTo>
                      <a:pt x="1721" y="492"/>
                    </a:lnTo>
                    <a:lnTo>
                      <a:pt x="1720" y="499"/>
                    </a:lnTo>
                    <a:lnTo>
                      <a:pt x="1716" y="504"/>
                    </a:lnTo>
                    <a:lnTo>
                      <a:pt x="1713" y="508"/>
                    </a:lnTo>
                    <a:lnTo>
                      <a:pt x="1706" y="509"/>
                    </a:lnTo>
                    <a:lnTo>
                      <a:pt x="1706" y="509"/>
                    </a:lnTo>
                    <a:lnTo>
                      <a:pt x="1699" y="508"/>
                    </a:lnTo>
                    <a:lnTo>
                      <a:pt x="1696" y="504"/>
                    </a:lnTo>
                    <a:lnTo>
                      <a:pt x="1692" y="499"/>
                    </a:lnTo>
                    <a:lnTo>
                      <a:pt x="1691" y="492"/>
                    </a:lnTo>
                    <a:lnTo>
                      <a:pt x="1691" y="492"/>
                    </a:lnTo>
                    <a:lnTo>
                      <a:pt x="1692" y="487"/>
                    </a:lnTo>
                    <a:lnTo>
                      <a:pt x="1696" y="482"/>
                    </a:lnTo>
                    <a:lnTo>
                      <a:pt x="1699" y="479"/>
                    </a:lnTo>
                    <a:lnTo>
                      <a:pt x="1706" y="477"/>
                    </a:lnTo>
                    <a:lnTo>
                      <a:pt x="1706" y="477"/>
                    </a:lnTo>
                    <a:close/>
                    <a:moveTo>
                      <a:pt x="1648" y="477"/>
                    </a:moveTo>
                    <a:lnTo>
                      <a:pt x="1648" y="477"/>
                    </a:lnTo>
                    <a:lnTo>
                      <a:pt x="1648" y="477"/>
                    </a:lnTo>
                    <a:lnTo>
                      <a:pt x="1653" y="479"/>
                    </a:lnTo>
                    <a:lnTo>
                      <a:pt x="1658" y="482"/>
                    </a:lnTo>
                    <a:lnTo>
                      <a:pt x="1662" y="487"/>
                    </a:lnTo>
                    <a:lnTo>
                      <a:pt x="1663" y="492"/>
                    </a:lnTo>
                    <a:lnTo>
                      <a:pt x="1663" y="492"/>
                    </a:lnTo>
                    <a:lnTo>
                      <a:pt x="1662" y="499"/>
                    </a:lnTo>
                    <a:lnTo>
                      <a:pt x="1658" y="504"/>
                    </a:lnTo>
                    <a:lnTo>
                      <a:pt x="1653" y="508"/>
                    </a:lnTo>
                    <a:lnTo>
                      <a:pt x="1648" y="509"/>
                    </a:lnTo>
                    <a:lnTo>
                      <a:pt x="1648" y="509"/>
                    </a:lnTo>
                    <a:lnTo>
                      <a:pt x="1641" y="508"/>
                    </a:lnTo>
                    <a:lnTo>
                      <a:pt x="1636" y="504"/>
                    </a:lnTo>
                    <a:lnTo>
                      <a:pt x="1633" y="499"/>
                    </a:lnTo>
                    <a:lnTo>
                      <a:pt x="1633" y="492"/>
                    </a:lnTo>
                    <a:lnTo>
                      <a:pt x="1633" y="492"/>
                    </a:lnTo>
                    <a:lnTo>
                      <a:pt x="1633" y="487"/>
                    </a:lnTo>
                    <a:lnTo>
                      <a:pt x="1636" y="482"/>
                    </a:lnTo>
                    <a:lnTo>
                      <a:pt x="1641" y="479"/>
                    </a:lnTo>
                    <a:lnTo>
                      <a:pt x="1648" y="477"/>
                    </a:lnTo>
                    <a:lnTo>
                      <a:pt x="1648" y="477"/>
                    </a:lnTo>
                    <a:close/>
                    <a:moveTo>
                      <a:pt x="1590" y="477"/>
                    </a:moveTo>
                    <a:lnTo>
                      <a:pt x="1590" y="477"/>
                    </a:lnTo>
                    <a:lnTo>
                      <a:pt x="1590" y="477"/>
                    </a:lnTo>
                    <a:lnTo>
                      <a:pt x="1595" y="479"/>
                    </a:lnTo>
                    <a:lnTo>
                      <a:pt x="1600" y="482"/>
                    </a:lnTo>
                    <a:lnTo>
                      <a:pt x="1604" y="487"/>
                    </a:lnTo>
                    <a:lnTo>
                      <a:pt x="1606" y="492"/>
                    </a:lnTo>
                    <a:lnTo>
                      <a:pt x="1606" y="492"/>
                    </a:lnTo>
                    <a:lnTo>
                      <a:pt x="1604" y="499"/>
                    </a:lnTo>
                    <a:lnTo>
                      <a:pt x="1600" y="504"/>
                    </a:lnTo>
                    <a:lnTo>
                      <a:pt x="1595" y="508"/>
                    </a:lnTo>
                    <a:lnTo>
                      <a:pt x="1590" y="509"/>
                    </a:lnTo>
                    <a:lnTo>
                      <a:pt x="1590" y="509"/>
                    </a:lnTo>
                    <a:lnTo>
                      <a:pt x="1583" y="508"/>
                    </a:lnTo>
                    <a:lnTo>
                      <a:pt x="1578" y="504"/>
                    </a:lnTo>
                    <a:lnTo>
                      <a:pt x="1575" y="499"/>
                    </a:lnTo>
                    <a:lnTo>
                      <a:pt x="1573" y="492"/>
                    </a:lnTo>
                    <a:lnTo>
                      <a:pt x="1573" y="492"/>
                    </a:lnTo>
                    <a:lnTo>
                      <a:pt x="1575" y="487"/>
                    </a:lnTo>
                    <a:lnTo>
                      <a:pt x="1578" y="482"/>
                    </a:lnTo>
                    <a:lnTo>
                      <a:pt x="1583" y="479"/>
                    </a:lnTo>
                    <a:lnTo>
                      <a:pt x="1590" y="477"/>
                    </a:lnTo>
                    <a:lnTo>
                      <a:pt x="1590" y="477"/>
                    </a:lnTo>
                    <a:close/>
                    <a:moveTo>
                      <a:pt x="1531" y="477"/>
                    </a:moveTo>
                    <a:lnTo>
                      <a:pt x="1531" y="477"/>
                    </a:lnTo>
                    <a:lnTo>
                      <a:pt x="1531" y="477"/>
                    </a:lnTo>
                    <a:lnTo>
                      <a:pt x="1537" y="479"/>
                    </a:lnTo>
                    <a:lnTo>
                      <a:pt x="1543" y="482"/>
                    </a:lnTo>
                    <a:lnTo>
                      <a:pt x="1546" y="487"/>
                    </a:lnTo>
                    <a:lnTo>
                      <a:pt x="1546" y="492"/>
                    </a:lnTo>
                    <a:lnTo>
                      <a:pt x="1546" y="492"/>
                    </a:lnTo>
                    <a:lnTo>
                      <a:pt x="1546" y="499"/>
                    </a:lnTo>
                    <a:lnTo>
                      <a:pt x="1543" y="504"/>
                    </a:lnTo>
                    <a:lnTo>
                      <a:pt x="1537" y="508"/>
                    </a:lnTo>
                    <a:lnTo>
                      <a:pt x="1531" y="509"/>
                    </a:lnTo>
                    <a:lnTo>
                      <a:pt x="1531" y="509"/>
                    </a:lnTo>
                    <a:lnTo>
                      <a:pt x="1525" y="508"/>
                    </a:lnTo>
                    <a:lnTo>
                      <a:pt x="1520" y="504"/>
                    </a:lnTo>
                    <a:lnTo>
                      <a:pt x="1517" y="499"/>
                    </a:lnTo>
                    <a:lnTo>
                      <a:pt x="1515" y="492"/>
                    </a:lnTo>
                    <a:lnTo>
                      <a:pt x="1515" y="492"/>
                    </a:lnTo>
                    <a:lnTo>
                      <a:pt x="1517" y="487"/>
                    </a:lnTo>
                    <a:lnTo>
                      <a:pt x="1520" y="482"/>
                    </a:lnTo>
                    <a:lnTo>
                      <a:pt x="1525" y="479"/>
                    </a:lnTo>
                    <a:lnTo>
                      <a:pt x="1531" y="477"/>
                    </a:lnTo>
                    <a:lnTo>
                      <a:pt x="1531" y="477"/>
                    </a:lnTo>
                    <a:close/>
                    <a:moveTo>
                      <a:pt x="1473" y="477"/>
                    </a:moveTo>
                    <a:lnTo>
                      <a:pt x="1473" y="477"/>
                    </a:lnTo>
                    <a:lnTo>
                      <a:pt x="1473" y="477"/>
                    </a:lnTo>
                    <a:lnTo>
                      <a:pt x="1480" y="479"/>
                    </a:lnTo>
                    <a:lnTo>
                      <a:pt x="1485" y="482"/>
                    </a:lnTo>
                    <a:lnTo>
                      <a:pt x="1486" y="487"/>
                    </a:lnTo>
                    <a:lnTo>
                      <a:pt x="1488" y="492"/>
                    </a:lnTo>
                    <a:lnTo>
                      <a:pt x="1488" y="492"/>
                    </a:lnTo>
                    <a:lnTo>
                      <a:pt x="1486" y="499"/>
                    </a:lnTo>
                    <a:lnTo>
                      <a:pt x="1485" y="504"/>
                    </a:lnTo>
                    <a:lnTo>
                      <a:pt x="1480" y="508"/>
                    </a:lnTo>
                    <a:lnTo>
                      <a:pt x="1473" y="509"/>
                    </a:lnTo>
                    <a:lnTo>
                      <a:pt x="1473" y="509"/>
                    </a:lnTo>
                    <a:lnTo>
                      <a:pt x="1468" y="508"/>
                    </a:lnTo>
                    <a:lnTo>
                      <a:pt x="1462" y="504"/>
                    </a:lnTo>
                    <a:lnTo>
                      <a:pt x="1459" y="499"/>
                    </a:lnTo>
                    <a:lnTo>
                      <a:pt x="1457" y="492"/>
                    </a:lnTo>
                    <a:lnTo>
                      <a:pt x="1457" y="492"/>
                    </a:lnTo>
                    <a:lnTo>
                      <a:pt x="1459" y="487"/>
                    </a:lnTo>
                    <a:lnTo>
                      <a:pt x="1462" y="482"/>
                    </a:lnTo>
                    <a:lnTo>
                      <a:pt x="1468" y="479"/>
                    </a:lnTo>
                    <a:lnTo>
                      <a:pt x="1473" y="477"/>
                    </a:lnTo>
                    <a:lnTo>
                      <a:pt x="1473" y="477"/>
                    </a:lnTo>
                    <a:close/>
                    <a:moveTo>
                      <a:pt x="1415" y="477"/>
                    </a:moveTo>
                    <a:lnTo>
                      <a:pt x="1415" y="477"/>
                    </a:lnTo>
                    <a:lnTo>
                      <a:pt x="1415" y="477"/>
                    </a:lnTo>
                    <a:lnTo>
                      <a:pt x="1420" y="479"/>
                    </a:lnTo>
                    <a:lnTo>
                      <a:pt x="1425" y="482"/>
                    </a:lnTo>
                    <a:lnTo>
                      <a:pt x="1428" y="487"/>
                    </a:lnTo>
                    <a:lnTo>
                      <a:pt x="1430" y="492"/>
                    </a:lnTo>
                    <a:lnTo>
                      <a:pt x="1430" y="492"/>
                    </a:lnTo>
                    <a:lnTo>
                      <a:pt x="1428" y="499"/>
                    </a:lnTo>
                    <a:lnTo>
                      <a:pt x="1425" y="504"/>
                    </a:lnTo>
                    <a:lnTo>
                      <a:pt x="1420" y="508"/>
                    </a:lnTo>
                    <a:lnTo>
                      <a:pt x="1415" y="509"/>
                    </a:lnTo>
                    <a:lnTo>
                      <a:pt x="1415" y="509"/>
                    </a:lnTo>
                    <a:lnTo>
                      <a:pt x="1408" y="508"/>
                    </a:lnTo>
                    <a:lnTo>
                      <a:pt x="1403" y="504"/>
                    </a:lnTo>
                    <a:lnTo>
                      <a:pt x="1399" y="499"/>
                    </a:lnTo>
                    <a:lnTo>
                      <a:pt x="1399" y="492"/>
                    </a:lnTo>
                    <a:lnTo>
                      <a:pt x="1399" y="492"/>
                    </a:lnTo>
                    <a:lnTo>
                      <a:pt x="1399" y="487"/>
                    </a:lnTo>
                    <a:lnTo>
                      <a:pt x="1403" y="482"/>
                    </a:lnTo>
                    <a:lnTo>
                      <a:pt x="1408" y="479"/>
                    </a:lnTo>
                    <a:lnTo>
                      <a:pt x="1415" y="477"/>
                    </a:lnTo>
                    <a:lnTo>
                      <a:pt x="1415" y="477"/>
                    </a:lnTo>
                    <a:close/>
                    <a:moveTo>
                      <a:pt x="1357" y="477"/>
                    </a:moveTo>
                    <a:lnTo>
                      <a:pt x="1357" y="477"/>
                    </a:lnTo>
                    <a:lnTo>
                      <a:pt x="1357" y="477"/>
                    </a:lnTo>
                    <a:lnTo>
                      <a:pt x="1362" y="479"/>
                    </a:lnTo>
                    <a:lnTo>
                      <a:pt x="1367" y="482"/>
                    </a:lnTo>
                    <a:lnTo>
                      <a:pt x="1371" y="487"/>
                    </a:lnTo>
                    <a:lnTo>
                      <a:pt x="1372" y="492"/>
                    </a:lnTo>
                    <a:lnTo>
                      <a:pt x="1372" y="492"/>
                    </a:lnTo>
                    <a:lnTo>
                      <a:pt x="1371" y="499"/>
                    </a:lnTo>
                    <a:lnTo>
                      <a:pt x="1367" y="504"/>
                    </a:lnTo>
                    <a:lnTo>
                      <a:pt x="1362" y="508"/>
                    </a:lnTo>
                    <a:lnTo>
                      <a:pt x="1357" y="509"/>
                    </a:lnTo>
                    <a:lnTo>
                      <a:pt x="1357" y="509"/>
                    </a:lnTo>
                    <a:lnTo>
                      <a:pt x="1350" y="508"/>
                    </a:lnTo>
                    <a:lnTo>
                      <a:pt x="1345" y="504"/>
                    </a:lnTo>
                    <a:lnTo>
                      <a:pt x="1342" y="499"/>
                    </a:lnTo>
                    <a:lnTo>
                      <a:pt x="1342" y="492"/>
                    </a:lnTo>
                    <a:lnTo>
                      <a:pt x="1342" y="492"/>
                    </a:lnTo>
                    <a:lnTo>
                      <a:pt x="1342" y="487"/>
                    </a:lnTo>
                    <a:lnTo>
                      <a:pt x="1345" y="482"/>
                    </a:lnTo>
                    <a:lnTo>
                      <a:pt x="1350" y="479"/>
                    </a:lnTo>
                    <a:lnTo>
                      <a:pt x="1357" y="477"/>
                    </a:lnTo>
                    <a:lnTo>
                      <a:pt x="1357" y="477"/>
                    </a:lnTo>
                    <a:close/>
                    <a:moveTo>
                      <a:pt x="1297" y="477"/>
                    </a:moveTo>
                    <a:lnTo>
                      <a:pt x="1297" y="477"/>
                    </a:lnTo>
                    <a:lnTo>
                      <a:pt x="1297" y="477"/>
                    </a:lnTo>
                    <a:lnTo>
                      <a:pt x="1304" y="479"/>
                    </a:lnTo>
                    <a:lnTo>
                      <a:pt x="1309" y="482"/>
                    </a:lnTo>
                    <a:lnTo>
                      <a:pt x="1313" y="487"/>
                    </a:lnTo>
                    <a:lnTo>
                      <a:pt x="1313" y="492"/>
                    </a:lnTo>
                    <a:lnTo>
                      <a:pt x="1313" y="492"/>
                    </a:lnTo>
                    <a:lnTo>
                      <a:pt x="1313" y="499"/>
                    </a:lnTo>
                    <a:lnTo>
                      <a:pt x="1309" y="504"/>
                    </a:lnTo>
                    <a:lnTo>
                      <a:pt x="1304" y="508"/>
                    </a:lnTo>
                    <a:lnTo>
                      <a:pt x="1297" y="509"/>
                    </a:lnTo>
                    <a:lnTo>
                      <a:pt x="1297" y="509"/>
                    </a:lnTo>
                    <a:lnTo>
                      <a:pt x="1292" y="508"/>
                    </a:lnTo>
                    <a:lnTo>
                      <a:pt x="1287" y="504"/>
                    </a:lnTo>
                    <a:lnTo>
                      <a:pt x="1284" y="499"/>
                    </a:lnTo>
                    <a:lnTo>
                      <a:pt x="1282" y="492"/>
                    </a:lnTo>
                    <a:lnTo>
                      <a:pt x="1282" y="492"/>
                    </a:lnTo>
                    <a:lnTo>
                      <a:pt x="1284" y="487"/>
                    </a:lnTo>
                    <a:lnTo>
                      <a:pt x="1287" y="482"/>
                    </a:lnTo>
                    <a:lnTo>
                      <a:pt x="1292" y="479"/>
                    </a:lnTo>
                    <a:lnTo>
                      <a:pt x="1297" y="477"/>
                    </a:lnTo>
                    <a:lnTo>
                      <a:pt x="1297" y="477"/>
                    </a:lnTo>
                    <a:close/>
                    <a:moveTo>
                      <a:pt x="1239" y="477"/>
                    </a:moveTo>
                    <a:lnTo>
                      <a:pt x="1239" y="477"/>
                    </a:lnTo>
                    <a:lnTo>
                      <a:pt x="1239" y="477"/>
                    </a:lnTo>
                    <a:lnTo>
                      <a:pt x="1246" y="479"/>
                    </a:lnTo>
                    <a:lnTo>
                      <a:pt x="1251" y="482"/>
                    </a:lnTo>
                    <a:lnTo>
                      <a:pt x="1255" y="487"/>
                    </a:lnTo>
                    <a:lnTo>
                      <a:pt x="1255" y="492"/>
                    </a:lnTo>
                    <a:lnTo>
                      <a:pt x="1255" y="492"/>
                    </a:lnTo>
                    <a:lnTo>
                      <a:pt x="1255" y="499"/>
                    </a:lnTo>
                    <a:lnTo>
                      <a:pt x="1251" y="504"/>
                    </a:lnTo>
                    <a:lnTo>
                      <a:pt x="1246" y="508"/>
                    </a:lnTo>
                    <a:lnTo>
                      <a:pt x="1239" y="509"/>
                    </a:lnTo>
                    <a:lnTo>
                      <a:pt x="1239" y="509"/>
                    </a:lnTo>
                    <a:lnTo>
                      <a:pt x="1234" y="508"/>
                    </a:lnTo>
                    <a:lnTo>
                      <a:pt x="1229" y="504"/>
                    </a:lnTo>
                    <a:lnTo>
                      <a:pt x="1226" y="499"/>
                    </a:lnTo>
                    <a:lnTo>
                      <a:pt x="1224" y="492"/>
                    </a:lnTo>
                    <a:lnTo>
                      <a:pt x="1224" y="492"/>
                    </a:lnTo>
                    <a:lnTo>
                      <a:pt x="1226" y="487"/>
                    </a:lnTo>
                    <a:lnTo>
                      <a:pt x="1229" y="482"/>
                    </a:lnTo>
                    <a:lnTo>
                      <a:pt x="1234" y="479"/>
                    </a:lnTo>
                    <a:lnTo>
                      <a:pt x="1239" y="477"/>
                    </a:lnTo>
                    <a:lnTo>
                      <a:pt x="1239" y="477"/>
                    </a:lnTo>
                    <a:close/>
                    <a:moveTo>
                      <a:pt x="1181" y="477"/>
                    </a:moveTo>
                    <a:lnTo>
                      <a:pt x="1181" y="477"/>
                    </a:lnTo>
                    <a:lnTo>
                      <a:pt x="1181" y="477"/>
                    </a:lnTo>
                    <a:lnTo>
                      <a:pt x="1187" y="479"/>
                    </a:lnTo>
                    <a:lnTo>
                      <a:pt x="1192" y="482"/>
                    </a:lnTo>
                    <a:lnTo>
                      <a:pt x="1195" y="487"/>
                    </a:lnTo>
                    <a:lnTo>
                      <a:pt x="1197" y="492"/>
                    </a:lnTo>
                    <a:lnTo>
                      <a:pt x="1197" y="492"/>
                    </a:lnTo>
                    <a:lnTo>
                      <a:pt x="1195" y="499"/>
                    </a:lnTo>
                    <a:lnTo>
                      <a:pt x="1192" y="504"/>
                    </a:lnTo>
                    <a:lnTo>
                      <a:pt x="1187" y="508"/>
                    </a:lnTo>
                    <a:lnTo>
                      <a:pt x="1181" y="509"/>
                    </a:lnTo>
                    <a:lnTo>
                      <a:pt x="1181" y="509"/>
                    </a:lnTo>
                    <a:lnTo>
                      <a:pt x="1175" y="508"/>
                    </a:lnTo>
                    <a:lnTo>
                      <a:pt x="1171" y="504"/>
                    </a:lnTo>
                    <a:lnTo>
                      <a:pt x="1168" y="499"/>
                    </a:lnTo>
                    <a:lnTo>
                      <a:pt x="1166" y="492"/>
                    </a:lnTo>
                    <a:lnTo>
                      <a:pt x="1166" y="492"/>
                    </a:lnTo>
                    <a:lnTo>
                      <a:pt x="1168" y="487"/>
                    </a:lnTo>
                    <a:lnTo>
                      <a:pt x="1171" y="482"/>
                    </a:lnTo>
                    <a:lnTo>
                      <a:pt x="1175" y="479"/>
                    </a:lnTo>
                    <a:lnTo>
                      <a:pt x="1181" y="477"/>
                    </a:lnTo>
                    <a:lnTo>
                      <a:pt x="1181" y="477"/>
                    </a:lnTo>
                    <a:close/>
                    <a:moveTo>
                      <a:pt x="1124" y="477"/>
                    </a:moveTo>
                    <a:lnTo>
                      <a:pt x="1124" y="477"/>
                    </a:lnTo>
                    <a:lnTo>
                      <a:pt x="1124" y="477"/>
                    </a:lnTo>
                    <a:lnTo>
                      <a:pt x="1129" y="479"/>
                    </a:lnTo>
                    <a:lnTo>
                      <a:pt x="1134" y="482"/>
                    </a:lnTo>
                    <a:lnTo>
                      <a:pt x="1137" y="487"/>
                    </a:lnTo>
                    <a:lnTo>
                      <a:pt x="1139" y="492"/>
                    </a:lnTo>
                    <a:lnTo>
                      <a:pt x="1139" y="492"/>
                    </a:lnTo>
                    <a:lnTo>
                      <a:pt x="1137" y="499"/>
                    </a:lnTo>
                    <a:lnTo>
                      <a:pt x="1134" y="504"/>
                    </a:lnTo>
                    <a:lnTo>
                      <a:pt x="1129" y="508"/>
                    </a:lnTo>
                    <a:lnTo>
                      <a:pt x="1124" y="509"/>
                    </a:lnTo>
                    <a:lnTo>
                      <a:pt x="1124" y="509"/>
                    </a:lnTo>
                    <a:lnTo>
                      <a:pt x="1117" y="508"/>
                    </a:lnTo>
                    <a:lnTo>
                      <a:pt x="1112" y="504"/>
                    </a:lnTo>
                    <a:lnTo>
                      <a:pt x="1108" y="499"/>
                    </a:lnTo>
                    <a:lnTo>
                      <a:pt x="1108" y="492"/>
                    </a:lnTo>
                    <a:lnTo>
                      <a:pt x="1108" y="492"/>
                    </a:lnTo>
                    <a:lnTo>
                      <a:pt x="1108" y="487"/>
                    </a:lnTo>
                    <a:lnTo>
                      <a:pt x="1112" y="482"/>
                    </a:lnTo>
                    <a:lnTo>
                      <a:pt x="1117" y="479"/>
                    </a:lnTo>
                    <a:lnTo>
                      <a:pt x="1124" y="477"/>
                    </a:lnTo>
                    <a:lnTo>
                      <a:pt x="1124" y="477"/>
                    </a:lnTo>
                    <a:close/>
                    <a:moveTo>
                      <a:pt x="1064" y="477"/>
                    </a:moveTo>
                    <a:lnTo>
                      <a:pt x="1064" y="477"/>
                    </a:lnTo>
                    <a:lnTo>
                      <a:pt x="1064" y="477"/>
                    </a:lnTo>
                    <a:lnTo>
                      <a:pt x="1071" y="479"/>
                    </a:lnTo>
                    <a:lnTo>
                      <a:pt x="1076" y="482"/>
                    </a:lnTo>
                    <a:lnTo>
                      <a:pt x="1079" y="487"/>
                    </a:lnTo>
                    <a:lnTo>
                      <a:pt x="1081" y="492"/>
                    </a:lnTo>
                    <a:lnTo>
                      <a:pt x="1081" y="492"/>
                    </a:lnTo>
                    <a:lnTo>
                      <a:pt x="1079" y="499"/>
                    </a:lnTo>
                    <a:lnTo>
                      <a:pt x="1076" y="504"/>
                    </a:lnTo>
                    <a:lnTo>
                      <a:pt x="1071" y="508"/>
                    </a:lnTo>
                    <a:lnTo>
                      <a:pt x="1064" y="509"/>
                    </a:lnTo>
                    <a:lnTo>
                      <a:pt x="1064" y="509"/>
                    </a:lnTo>
                    <a:lnTo>
                      <a:pt x="1059" y="508"/>
                    </a:lnTo>
                    <a:lnTo>
                      <a:pt x="1054" y="504"/>
                    </a:lnTo>
                    <a:lnTo>
                      <a:pt x="1050" y="499"/>
                    </a:lnTo>
                    <a:lnTo>
                      <a:pt x="1049" y="492"/>
                    </a:lnTo>
                    <a:lnTo>
                      <a:pt x="1049" y="492"/>
                    </a:lnTo>
                    <a:lnTo>
                      <a:pt x="1050" y="487"/>
                    </a:lnTo>
                    <a:lnTo>
                      <a:pt x="1054" y="482"/>
                    </a:lnTo>
                    <a:lnTo>
                      <a:pt x="1059" y="479"/>
                    </a:lnTo>
                    <a:lnTo>
                      <a:pt x="1064" y="477"/>
                    </a:lnTo>
                    <a:lnTo>
                      <a:pt x="1064" y="477"/>
                    </a:lnTo>
                    <a:close/>
                    <a:moveTo>
                      <a:pt x="1006" y="477"/>
                    </a:moveTo>
                    <a:lnTo>
                      <a:pt x="1006" y="477"/>
                    </a:lnTo>
                    <a:lnTo>
                      <a:pt x="1006" y="477"/>
                    </a:lnTo>
                    <a:lnTo>
                      <a:pt x="1013" y="479"/>
                    </a:lnTo>
                    <a:lnTo>
                      <a:pt x="1018" y="482"/>
                    </a:lnTo>
                    <a:lnTo>
                      <a:pt x="1021" y="487"/>
                    </a:lnTo>
                    <a:lnTo>
                      <a:pt x="1021" y="492"/>
                    </a:lnTo>
                    <a:lnTo>
                      <a:pt x="1021" y="492"/>
                    </a:lnTo>
                    <a:lnTo>
                      <a:pt x="1021" y="499"/>
                    </a:lnTo>
                    <a:lnTo>
                      <a:pt x="1018" y="504"/>
                    </a:lnTo>
                    <a:lnTo>
                      <a:pt x="1013" y="508"/>
                    </a:lnTo>
                    <a:lnTo>
                      <a:pt x="1006" y="509"/>
                    </a:lnTo>
                    <a:lnTo>
                      <a:pt x="1006" y="509"/>
                    </a:lnTo>
                    <a:lnTo>
                      <a:pt x="1001" y="508"/>
                    </a:lnTo>
                    <a:lnTo>
                      <a:pt x="996" y="504"/>
                    </a:lnTo>
                    <a:lnTo>
                      <a:pt x="992" y="499"/>
                    </a:lnTo>
                    <a:lnTo>
                      <a:pt x="991" y="492"/>
                    </a:lnTo>
                    <a:lnTo>
                      <a:pt x="991" y="492"/>
                    </a:lnTo>
                    <a:lnTo>
                      <a:pt x="992" y="487"/>
                    </a:lnTo>
                    <a:lnTo>
                      <a:pt x="996" y="482"/>
                    </a:lnTo>
                    <a:lnTo>
                      <a:pt x="1001" y="479"/>
                    </a:lnTo>
                    <a:lnTo>
                      <a:pt x="1006" y="477"/>
                    </a:lnTo>
                    <a:lnTo>
                      <a:pt x="1006" y="477"/>
                    </a:lnTo>
                    <a:close/>
                    <a:moveTo>
                      <a:pt x="948" y="477"/>
                    </a:moveTo>
                    <a:lnTo>
                      <a:pt x="948" y="477"/>
                    </a:lnTo>
                    <a:lnTo>
                      <a:pt x="948" y="477"/>
                    </a:lnTo>
                    <a:lnTo>
                      <a:pt x="955" y="479"/>
                    </a:lnTo>
                    <a:lnTo>
                      <a:pt x="958" y="482"/>
                    </a:lnTo>
                    <a:lnTo>
                      <a:pt x="962" y="487"/>
                    </a:lnTo>
                    <a:lnTo>
                      <a:pt x="964" y="492"/>
                    </a:lnTo>
                    <a:lnTo>
                      <a:pt x="964" y="492"/>
                    </a:lnTo>
                    <a:lnTo>
                      <a:pt x="962" y="499"/>
                    </a:lnTo>
                    <a:lnTo>
                      <a:pt x="958" y="504"/>
                    </a:lnTo>
                    <a:lnTo>
                      <a:pt x="955" y="508"/>
                    </a:lnTo>
                    <a:lnTo>
                      <a:pt x="948" y="509"/>
                    </a:lnTo>
                    <a:lnTo>
                      <a:pt x="948" y="509"/>
                    </a:lnTo>
                    <a:lnTo>
                      <a:pt x="941" y="508"/>
                    </a:lnTo>
                    <a:lnTo>
                      <a:pt x="938" y="504"/>
                    </a:lnTo>
                    <a:lnTo>
                      <a:pt x="935" y="499"/>
                    </a:lnTo>
                    <a:lnTo>
                      <a:pt x="933" y="492"/>
                    </a:lnTo>
                    <a:lnTo>
                      <a:pt x="933" y="492"/>
                    </a:lnTo>
                    <a:lnTo>
                      <a:pt x="935" y="487"/>
                    </a:lnTo>
                    <a:lnTo>
                      <a:pt x="938" y="482"/>
                    </a:lnTo>
                    <a:lnTo>
                      <a:pt x="941" y="479"/>
                    </a:lnTo>
                    <a:lnTo>
                      <a:pt x="948" y="477"/>
                    </a:lnTo>
                    <a:lnTo>
                      <a:pt x="948" y="477"/>
                    </a:lnTo>
                    <a:close/>
                    <a:moveTo>
                      <a:pt x="890" y="477"/>
                    </a:moveTo>
                    <a:lnTo>
                      <a:pt x="890" y="477"/>
                    </a:lnTo>
                    <a:lnTo>
                      <a:pt x="890" y="477"/>
                    </a:lnTo>
                    <a:lnTo>
                      <a:pt x="895" y="479"/>
                    </a:lnTo>
                    <a:lnTo>
                      <a:pt x="900" y="482"/>
                    </a:lnTo>
                    <a:lnTo>
                      <a:pt x="904" y="487"/>
                    </a:lnTo>
                    <a:lnTo>
                      <a:pt x="906" y="492"/>
                    </a:lnTo>
                    <a:lnTo>
                      <a:pt x="906" y="492"/>
                    </a:lnTo>
                    <a:lnTo>
                      <a:pt x="904" y="499"/>
                    </a:lnTo>
                    <a:lnTo>
                      <a:pt x="900" y="504"/>
                    </a:lnTo>
                    <a:lnTo>
                      <a:pt x="895" y="508"/>
                    </a:lnTo>
                    <a:lnTo>
                      <a:pt x="890" y="509"/>
                    </a:lnTo>
                    <a:lnTo>
                      <a:pt x="890" y="509"/>
                    </a:lnTo>
                    <a:lnTo>
                      <a:pt x="883" y="508"/>
                    </a:lnTo>
                    <a:lnTo>
                      <a:pt x="878" y="504"/>
                    </a:lnTo>
                    <a:lnTo>
                      <a:pt x="875" y="499"/>
                    </a:lnTo>
                    <a:lnTo>
                      <a:pt x="875" y="492"/>
                    </a:lnTo>
                    <a:lnTo>
                      <a:pt x="875" y="492"/>
                    </a:lnTo>
                    <a:lnTo>
                      <a:pt x="875" y="487"/>
                    </a:lnTo>
                    <a:lnTo>
                      <a:pt x="878" y="482"/>
                    </a:lnTo>
                    <a:lnTo>
                      <a:pt x="883" y="479"/>
                    </a:lnTo>
                    <a:lnTo>
                      <a:pt x="890" y="477"/>
                    </a:lnTo>
                    <a:lnTo>
                      <a:pt x="890" y="477"/>
                    </a:lnTo>
                    <a:close/>
                    <a:moveTo>
                      <a:pt x="832" y="477"/>
                    </a:moveTo>
                    <a:lnTo>
                      <a:pt x="832" y="477"/>
                    </a:lnTo>
                    <a:lnTo>
                      <a:pt x="832" y="477"/>
                    </a:lnTo>
                    <a:lnTo>
                      <a:pt x="837" y="479"/>
                    </a:lnTo>
                    <a:lnTo>
                      <a:pt x="843" y="482"/>
                    </a:lnTo>
                    <a:lnTo>
                      <a:pt x="846" y="487"/>
                    </a:lnTo>
                    <a:lnTo>
                      <a:pt x="848" y="492"/>
                    </a:lnTo>
                    <a:lnTo>
                      <a:pt x="848" y="492"/>
                    </a:lnTo>
                    <a:lnTo>
                      <a:pt x="846" y="499"/>
                    </a:lnTo>
                    <a:lnTo>
                      <a:pt x="843" y="504"/>
                    </a:lnTo>
                    <a:lnTo>
                      <a:pt x="837" y="508"/>
                    </a:lnTo>
                    <a:lnTo>
                      <a:pt x="832" y="509"/>
                    </a:lnTo>
                    <a:lnTo>
                      <a:pt x="832" y="509"/>
                    </a:lnTo>
                    <a:lnTo>
                      <a:pt x="826" y="508"/>
                    </a:lnTo>
                    <a:lnTo>
                      <a:pt x="820" y="504"/>
                    </a:lnTo>
                    <a:lnTo>
                      <a:pt x="817" y="499"/>
                    </a:lnTo>
                    <a:lnTo>
                      <a:pt x="815" y="492"/>
                    </a:lnTo>
                    <a:lnTo>
                      <a:pt x="815" y="492"/>
                    </a:lnTo>
                    <a:lnTo>
                      <a:pt x="817" y="487"/>
                    </a:lnTo>
                    <a:lnTo>
                      <a:pt x="820" y="482"/>
                    </a:lnTo>
                    <a:lnTo>
                      <a:pt x="826" y="479"/>
                    </a:lnTo>
                    <a:lnTo>
                      <a:pt x="832" y="477"/>
                    </a:lnTo>
                    <a:lnTo>
                      <a:pt x="832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80" y="479"/>
                    </a:lnTo>
                    <a:lnTo>
                      <a:pt x="785" y="482"/>
                    </a:lnTo>
                    <a:lnTo>
                      <a:pt x="788" y="487"/>
                    </a:lnTo>
                    <a:lnTo>
                      <a:pt x="788" y="492"/>
                    </a:lnTo>
                    <a:lnTo>
                      <a:pt x="788" y="492"/>
                    </a:lnTo>
                    <a:lnTo>
                      <a:pt x="788" y="499"/>
                    </a:lnTo>
                    <a:lnTo>
                      <a:pt x="785" y="504"/>
                    </a:lnTo>
                    <a:lnTo>
                      <a:pt x="780" y="508"/>
                    </a:lnTo>
                    <a:lnTo>
                      <a:pt x="773" y="509"/>
                    </a:lnTo>
                    <a:lnTo>
                      <a:pt x="773" y="509"/>
                    </a:lnTo>
                    <a:lnTo>
                      <a:pt x="768" y="508"/>
                    </a:lnTo>
                    <a:lnTo>
                      <a:pt x="763" y="504"/>
                    </a:lnTo>
                    <a:lnTo>
                      <a:pt x="759" y="499"/>
                    </a:lnTo>
                    <a:lnTo>
                      <a:pt x="757" y="492"/>
                    </a:lnTo>
                    <a:lnTo>
                      <a:pt x="757" y="492"/>
                    </a:lnTo>
                    <a:lnTo>
                      <a:pt x="759" y="487"/>
                    </a:lnTo>
                    <a:lnTo>
                      <a:pt x="763" y="482"/>
                    </a:lnTo>
                    <a:lnTo>
                      <a:pt x="768" y="479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5" y="477"/>
                    </a:moveTo>
                    <a:lnTo>
                      <a:pt x="715" y="477"/>
                    </a:lnTo>
                    <a:lnTo>
                      <a:pt x="715" y="477"/>
                    </a:lnTo>
                    <a:lnTo>
                      <a:pt x="722" y="479"/>
                    </a:lnTo>
                    <a:lnTo>
                      <a:pt x="725" y="482"/>
                    </a:lnTo>
                    <a:lnTo>
                      <a:pt x="728" y="487"/>
                    </a:lnTo>
                    <a:lnTo>
                      <a:pt x="730" y="492"/>
                    </a:lnTo>
                    <a:lnTo>
                      <a:pt x="730" y="492"/>
                    </a:lnTo>
                    <a:lnTo>
                      <a:pt x="728" y="499"/>
                    </a:lnTo>
                    <a:lnTo>
                      <a:pt x="725" y="504"/>
                    </a:lnTo>
                    <a:lnTo>
                      <a:pt x="722" y="508"/>
                    </a:lnTo>
                    <a:lnTo>
                      <a:pt x="715" y="509"/>
                    </a:lnTo>
                    <a:lnTo>
                      <a:pt x="715" y="509"/>
                    </a:lnTo>
                    <a:lnTo>
                      <a:pt x="710" y="508"/>
                    </a:lnTo>
                    <a:lnTo>
                      <a:pt x="705" y="504"/>
                    </a:lnTo>
                    <a:lnTo>
                      <a:pt x="701" y="499"/>
                    </a:lnTo>
                    <a:lnTo>
                      <a:pt x="700" y="492"/>
                    </a:lnTo>
                    <a:lnTo>
                      <a:pt x="700" y="492"/>
                    </a:lnTo>
                    <a:lnTo>
                      <a:pt x="701" y="487"/>
                    </a:lnTo>
                    <a:lnTo>
                      <a:pt x="705" y="482"/>
                    </a:lnTo>
                    <a:lnTo>
                      <a:pt x="710" y="479"/>
                    </a:lnTo>
                    <a:lnTo>
                      <a:pt x="715" y="477"/>
                    </a:lnTo>
                    <a:lnTo>
                      <a:pt x="715" y="477"/>
                    </a:lnTo>
                    <a:close/>
                    <a:moveTo>
                      <a:pt x="657" y="477"/>
                    </a:moveTo>
                    <a:lnTo>
                      <a:pt x="657" y="477"/>
                    </a:lnTo>
                    <a:lnTo>
                      <a:pt x="657" y="477"/>
                    </a:lnTo>
                    <a:lnTo>
                      <a:pt x="662" y="479"/>
                    </a:lnTo>
                    <a:lnTo>
                      <a:pt x="667" y="482"/>
                    </a:lnTo>
                    <a:lnTo>
                      <a:pt x="671" y="487"/>
                    </a:lnTo>
                    <a:lnTo>
                      <a:pt x="672" y="492"/>
                    </a:lnTo>
                    <a:lnTo>
                      <a:pt x="672" y="492"/>
                    </a:lnTo>
                    <a:lnTo>
                      <a:pt x="671" y="499"/>
                    </a:lnTo>
                    <a:lnTo>
                      <a:pt x="667" y="504"/>
                    </a:lnTo>
                    <a:lnTo>
                      <a:pt x="662" y="508"/>
                    </a:lnTo>
                    <a:lnTo>
                      <a:pt x="657" y="509"/>
                    </a:lnTo>
                    <a:lnTo>
                      <a:pt x="657" y="509"/>
                    </a:lnTo>
                    <a:lnTo>
                      <a:pt x="650" y="508"/>
                    </a:lnTo>
                    <a:lnTo>
                      <a:pt x="645" y="504"/>
                    </a:lnTo>
                    <a:lnTo>
                      <a:pt x="642" y="499"/>
                    </a:lnTo>
                    <a:lnTo>
                      <a:pt x="642" y="492"/>
                    </a:lnTo>
                    <a:lnTo>
                      <a:pt x="642" y="492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0" y="479"/>
                    </a:lnTo>
                    <a:lnTo>
                      <a:pt x="657" y="477"/>
                    </a:lnTo>
                    <a:lnTo>
                      <a:pt x="657" y="477"/>
                    </a:lnTo>
                    <a:close/>
                    <a:moveTo>
                      <a:pt x="599" y="477"/>
                    </a:moveTo>
                    <a:lnTo>
                      <a:pt x="599" y="477"/>
                    </a:lnTo>
                    <a:lnTo>
                      <a:pt x="599" y="477"/>
                    </a:lnTo>
                    <a:lnTo>
                      <a:pt x="604" y="479"/>
                    </a:lnTo>
                    <a:lnTo>
                      <a:pt x="609" y="482"/>
                    </a:lnTo>
                    <a:lnTo>
                      <a:pt x="613" y="487"/>
                    </a:lnTo>
                    <a:lnTo>
                      <a:pt x="614" y="492"/>
                    </a:lnTo>
                    <a:lnTo>
                      <a:pt x="614" y="492"/>
                    </a:lnTo>
                    <a:lnTo>
                      <a:pt x="613" y="499"/>
                    </a:lnTo>
                    <a:lnTo>
                      <a:pt x="609" y="504"/>
                    </a:lnTo>
                    <a:lnTo>
                      <a:pt x="604" y="508"/>
                    </a:lnTo>
                    <a:lnTo>
                      <a:pt x="599" y="509"/>
                    </a:lnTo>
                    <a:lnTo>
                      <a:pt x="599" y="509"/>
                    </a:lnTo>
                    <a:lnTo>
                      <a:pt x="592" y="508"/>
                    </a:lnTo>
                    <a:lnTo>
                      <a:pt x="587" y="504"/>
                    </a:lnTo>
                    <a:lnTo>
                      <a:pt x="584" y="499"/>
                    </a:lnTo>
                    <a:lnTo>
                      <a:pt x="582" y="492"/>
                    </a:lnTo>
                    <a:lnTo>
                      <a:pt x="582" y="492"/>
                    </a:lnTo>
                    <a:lnTo>
                      <a:pt x="584" y="487"/>
                    </a:lnTo>
                    <a:lnTo>
                      <a:pt x="587" y="482"/>
                    </a:lnTo>
                    <a:lnTo>
                      <a:pt x="592" y="479"/>
                    </a:lnTo>
                    <a:lnTo>
                      <a:pt x="599" y="477"/>
                    </a:lnTo>
                    <a:lnTo>
                      <a:pt x="599" y="477"/>
                    </a:lnTo>
                    <a:close/>
                    <a:moveTo>
                      <a:pt x="539" y="477"/>
                    </a:moveTo>
                    <a:lnTo>
                      <a:pt x="539" y="477"/>
                    </a:lnTo>
                    <a:lnTo>
                      <a:pt x="539" y="477"/>
                    </a:lnTo>
                    <a:lnTo>
                      <a:pt x="546" y="479"/>
                    </a:lnTo>
                    <a:lnTo>
                      <a:pt x="551" y="482"/>
                    </a:lnTo>
                    <a:lnTo>
                      <a:pt x="555" y="487"/>
                    </a:lnTo>
                    <a:lnTo>
                      <a:pt x="555" y="492"/>
                    </a:lnTo>
                    <a:lnTo>
                      <a:pt x="555" y="492"/>
                    </a:lnTo>
                    <a:lnTo>
                      <a:pt x="555" y="499"/>
                    </a:lnTo>
                    <a:lnTo>
                      <a:pt x="551" y="504"/>
                    </a:lnTo>
                    <a:lnTo>
                      <a:pt x="546" y="508"/>
                    </a:lnTo>
                    <a:lnTo>
                      <a:pt x="539" y="509"/>
                    </a:lnTo>
                    <a:lnTo>
                      <a:pt x="539" y="509"/>
                    </a:lnTo>
                    <a:lnTo>
                      <a:pt x="534" y="508"/>
                    </a:lnTo>
                    <a:lnTo>
                      <a:pt x="529" y="504"/>
                    </a:lnTo>
                    <a:lnTo>
                      <a:pt x="526" y="499"/>
                    </a:lnTo>
                    <a:lnTo>
                      <a:pt x="524" y="492"/>
                    </a:lnTo>
                    <a:lnTo>
                      <a:pt x="524" y="492"/>
                    </a:lnTo>
                    <a:lnTo>
                      <a:pt x="526" y="487"/>
                    </a:lnTo>
                    <a:lnTo>
                      <a:pt x="529" y="482"/>
                    </a:lnTo>
                    <a:lnTo>
                      <a:pt x="534" y="479"/>
                    </a:lnTo>
                    <a:lnTo>
                      <a:pt x="539" y="477"/>
                    </a:lnTo>
                    <a:lnTo>
                      <a:pt x="539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8" y="479"/>
                    </a:lnTo>
                    <a:lnTo>
                      <a:pt x="493" y="482"/>
                    </a:lnTo>
                    <a:lnTo>
                      <a:pt x="495" y="487"/>
                    </a:lnTo>
                    <a:lnTo>
                      <a:pt x="497" y="492"/>
                    </a:lnTo>
                    <a:lnTo>
                      <a:pt x="497" y="492"/>
                    </a:lnTo>
                    <a:lnTo>
                      <a:pt x="495" y="499"/>
                    </a:lnTo>
                    <a:lnTo>
                      <a:pt x="493" y="504"/>
                    </a:lnTo>
                    <a:lnTo>
                      <a:pt x="488" y="508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6" y="508"/>
                    </a:lnTo>
                    <a:lnTo>
                      <a:pt x="471" y="504"/>
                    </a:lnTo>
                    <a:lnTo>
                      <a:pt x="468" y="499"/>
                    </a:lnTo>
                    <a:lnTo>
                      <a:pt x="466" y="492"/>
                    </a:lnTo>
                    <a:lnTo>
                      <a:pt x="466" y="492"/>
                    </a:lnTo>
                    <a:lnTo>
                      <a:pt x="468" y="487"/>
                    </a:lnTo>
                    <a:lnTo>
                      <a:pt x="471" y="482"/>
                    </a:lnTo>
                    <a:lnTo>
                      <a:pt x="476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9" y="492"/>
                    </a:lnTo>
                    <a:lnTo>
                      <a:pt x="439" y="492"/>
                    </a:lnTo>
                    <a:lnTo>
                      <a:pt x="437" y="499"/>
                    </a:lnTo>
                    <a:lnTo>
                      <a:pt x="434" y="504"/>
                    </a:lnTo>
                    <a:lnTo>
                      <a:pt x="429" y="508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7" y="508"/>
                    </a:lnTo>
                    <a:lnTo>
                      <a:pt x="412" y="504"/>
                    </a:lnTo>
                    <a:lnTo>
                      <a:pt x="410" y="499"/>
                    </a:lnTo>
                    <a:lnTo>
                      <a:pt x="408" y="492"/>
                    </a:lnTo>
                    <a:lnTo>
                      <a:pt x="408" y="492"/>
                    </a:lnTo>
                    <a:lnTo>
                      <a:pt x="410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79" y="487"/>
                    </a:lnTo>
                    <a:lnTo>
                      <a:pt x="381" y="492"/>
                    </a:lnTo>
                    <a:lnTo>
                      <a:pt x="381" y="492"/>
                    </a:lnTo>
                    <a:lnTo>
                      <a:pt x="379" y="499"/>
                    </a:lnTo>
                    <a:lnTo>
                      <a:pt x="376" y="504"/>
                    </a:lnTo>
                    <a:lnTo>
                      <a:pt x="371" y="508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59" y="508"/>
                    </a:lnTo>
                    <a:lnTo>
                      <a:pt x="354" y="504"/>
                    </a:lnTo>
                    <a:lnTo>
                      <a:pt x="350" y="499"/>
                    </a:lnTo>
                    <a:lnTo>
                      <a:pt x="350" y="492"/>
                    </a:lnTo>
                    <a:lnTo>
                      <a:pt x="350" y="492"/>
                    </a:lnTo>
                    <a:lnTo>
                      <a:pt x="350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1" y="487"/>
                    </a:lnTo>
                    <a:lnTo>
                      <a:pt x="321" y="492"/>
                    </a:lnTo>
                    <a:lnTo>
                      <a:pt x="321" y="492"/>
                    </a:lnTo>
                    <a:lnTo>
                      <a:pt x="321" y="499"/>
                    </a:lnTo>
                    <a:lnTo>
                      <a:pt x="318" y="504"/>
                    </a:lnTo>
                    <a:lnTo>
                      <a:pt x="313" y="508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8"/>
                    </a:lnTo>
                    <a:lnTo>
                      <a:pt x="296" y="504"/>
                    </a:lnTo>
                    <a:lnTo>
                      <a:pt x="293" y="499"/>
                    </a:lnTo>
                    <a:lnTo>
                      <a:pt x="291" y="492"/>
                    </a:lnTo>
                    <a:lnTo>
                      <a:pt x="291" y="492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9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4" y="492"/>
                    </a:lnTo>
                    <a:lnTo>
                      <a:pt x="264" y="492"/>
                    </a:lnTo>
                    <a:lnTo>
                      <a:pt x="264" y="499"/>
                    </a:lnTo>
                    <a:lnTo>
                      <a:pt x="260" y="504"/>
                    </a:lnTo>
                    <a:lnTo>
                      <a:pt x="255" y="508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3" y="508"/>
                    </a:lnTo>
                    <a:lnTo>
                      <a:pt x="238" y="504"/>
                    </a:lnTo>
                    <a:lnTo>
                      <a:pt x="235" y="499"/>
                    </a:lnTo>
                    <a:lnTo>
                      <a:pt x="233" y="492"/>
                    </a:lnTo>
                    <a:lnTo>
                      <a:pt x="233" y="492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9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190" y="477"/>
                    </a:moveTo>
                    <a:lnTo>
                      <a:pt x="190" y="477"/>
                    </a:lnTo>
                    <a:lnTo>
                      <a:pt x="190" y="477"/>
                    </a:lnTo>
                    <a:lnTo>
                      <a:pt x="195" y="479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4" y="499"/>
                    </a:lnTo>
                    <a:lnTo>
                      <a:pt x="201" y="504"/>
                    </a:lnTo>
                    <a:lnTo>
                      <a:pt x="195" y="508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84" y="508"/>
                    </a:lnTo>
                    <a:lnTo>
                      <a:pt x="180" y="504"/>
                    </a:lnTo>
                    <a:lnTo>
                      <a:pt x="177" y="499"/>
                    </a:lnTo>
                    <a:lnTo>
                      <a:pt x="175" y="492"/>
                    </a:lnTo>
                    <a:lnTo>
                      <a:pt x="175" y="492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4" y="479"/>
                    </a:lnTo>
                    <a:lnTo>
                      <a:pt x="190" y="477"/>
                    </a:lnTo>
                    <a:lnTo>
                      <a:pt x="190" y="477"/>
                    </a:lnTo>
                    <a:close/>
                    <a:moveTo>
                      <a:pt x="132" y="477"/>
                    </a:moveTo>
                    <a:lnTo>
                      <a:pt x="132" y="477"/>
                    </a:lnTo>
                    <a:lnTo>
                      <a:pt x="132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2"/>
                    </a:lnTo>
                    <a:lnTo>
                      <a:pt x="148" y="492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8" y="508"/>
                    </a:lnTo>
                    <a:lnTo>
                      <a:pt x="132" y="509"/>
                    </a:lnTo>
                    <a:lnTo>
                      <a:pt x="132" y="509"/>
                    </a:lnTo>
                    <a:lnTo>
                      <a:pt x="126" y="508"/>
                    </a:lnTo>
                    <a:lnTo>
                      <a:pt x="121" y="504"/>
                    </a:lnTo>
                    <a:lnTo>
                      <a:pt x="117" y="499"/>
                    </a:lnTo>
                    <a:lnTo>
                      <a:pt x="117" y="492"/>
                    </a:lnTo>
                    <a:lnTo>
                      <a:pt x="117" y="492"/>
                    </a:lnTo>
                    <a:lnTo>
                      <a:pt x="117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2" y="477"/>
                    </a:lnTo>
                    <a:lnTo>
                      <a:pt x="132" y="477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9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88" y="499"/>
                    </a:lnTo>
                    <a:lnTo>
                      <a:pt x="85" y="504"/>
                    </a:lnTo>
                    <a:lnTo>
                      <a:pt x="80" y="508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8" y="508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8" y="492"/>
                    </a:lnTo>
                    <a:lnTo>
                      <a:pt x="58" y="492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15" y="477"/>
                    </a:moveTo>
                    <a:lnTo>
                      <a:pt x="15" y="477"/>
                    </a:lnTo>
                    <a:lnTo>
                      <a:pt x="15" y="477"/>
                    </a:lnTo>
                    <a:lnTo>
                      <a:pt x="22" y="479"/>
                    </a:lnTo>
                    <a:lnTo>
                      <a:pt x="27" y="482"/>
                    </a:lnTo>
                    <a:lnTo>
                      <a:pt x="30" y="487"/>
                    </a:lnTo>
                    <a:lnTo>
                      <a:pt x="30" y="492"/>
                    </a:lnTo>
                    <a:lnTo>
                      <a:pt x="30" y="492"/>
                    </a:lnTo>
                    <a:lnTo>
                      <a:pt x="30" y="499"/>
                    </a:lnTo>
                    <a:lnTo>
                      <a:pt x="27" y="504"/>
                    </a:lnTo>
                    <a:lnTo>
                      <a:pt x="22" y="508"/>
                    </a:lnTo>
                    <a:lnTo>
                      <a:pt x="15" y="509"/>
                    </a:lnTo>
                    <a:lnTo>
                      <a:pt x="15" y="509"/>
                    </a:lnTo>
                    <a:lnTo>
                      <a:pt x="10" y="508"/>
                    </a:lnTo>
                    <a:lnTo>
                      <a:pt x="5" y="504"/>
                    </a:lnTo>
                    <a:lnTo>
                      <a:pt x="1" y="499"/>
                    </a:lnTo>
                    <a:lnTo>
                      <a:pt x="0" y="492"/>
                    </a:lnTo>
                    <a:lnTo>
                      <a:pt x="0" y="492"/>
                    </a:lnTo>
                    <a:lnTo>
                      <a:pt x="1" y="487"/>
                    </a:lnTo>
                    <a:lnTo>
                      <a:pt x="5" y="482"/>
                    </a:lnTo>
                    <a:lnTo>
                      <a:pt x="10" y="479"/>
                    </a:lnTo>
                    <a:lnTo>
                      <a:pt x="15" y="477"/>
                    </a:lnTo>
                    <a:lnTo>
                      <a:pt x="15" y="477"/>
                    </a:lnTo>
                    <a:close/>
                    <a:moveTo>
                      <a:pt x="1881" y="433"/>
                    </a:moveTo>
                    <a:lnTo>
                      <a:pt x="1881" y="433"/>
                    </a:lnTo>
                    <a:lnTo>
                      <a:pt x="1881" y="433"/>
                    </a:lnTo>
                    <a:lnTo>
                      <a:pt x="1887" y="434"/>
                    </a:lnTo>
                    <a:lnTo>
                      <a:pt x="1892" y="438"/>
                    </a:lnTo>
                    <a:lnTo>
                      <a:pt x="1895" y="443"/>
                    </a:lnTo>
                    <a:lnTo>
                      <a:pt x="1897" y="450"/>
                    </a:lnTo>
                    <a:lnTo>
                      <a:pt x="1897" y="450"/>
                    </a:lnTo>
                    <a:lnTo>
                      <a:pt x="1895" y="457"/>
                    </a:lnTo>
                    <a:lnTo>
                      <a:pt x="1892" y="462"/>
                    </a:lnTo>
                    <a:lnTo>
                      <a:pt x="1887" y="465"/>
                    </a:lnTo>
                    <a:lnTo>
                      <a:pt x="1881" y="465"/>
                    </a:lnTo>
                    <a:lnTo>
                      <a:pt x="1881" y="465"/>
                    </a:lnTo>
                    <a:lnTo>
                      <a:pt x="1875" y="465"/>
                    </a:lnTo>
                    <a:lnTo>
                      <a:pt x="1869" y="462"/>
                    </a:lnTo>
                    <a:lnTo>
                      <a:pt x="1866" y="457"/>
                    </a:lnTo>
                    <a:lnTo>
                      <a:pt x="1866" y="450"/>
                    </a:lnTo>
                    <a:lnTo>
                      <a:pt x="1866" y="450"/>
                    </a:lnTo>
                    <a:lnTo>
                      <a:pt x="1866" y="443"/>
                    </a:lnTo>
                    <a:lnTo>
                      <a:pt x="1869" y="438"/>
                    </a:lnTo>
                    <a:lnTo>
                      <a:pt x="1875" y="434"/>
                    </a:lnTo>
                    <a:lnTo>
                      <a:pt x="1881" y="433"/>
                    </a:lnTo>
                    <a:lnTo>
                      <a:pt x="1881" y="433"/>
                    </a:lnTo>
                    <a:close/>
                    <a:moveTo>
                      <a:pt x="1822" y="433"/>
                    </a:moveTo>
                    <a:lnTo>
                      <a:pt x="1822" y="433"/>
                    </a:lnTo>
                    <a:lnTo>
                      <a:pt x="1822" y="433"/>
                    </a:lnTo>
                    <a:lnTo>
                      <a:pt x="1829" y="434"/>
                    </a:lnTo>
                    <a:lnTo>
                      <a:pt x="1834" y="438"/>
                    </a:lnTo>
                    <a:lnTo>
                      <a:pt x="1837" y="443"/>
                    </a:lnTo>
                    <a:lnTo>
                      <a:pt x="1839" y="450"/>
                    </a:lnTo>
                    <a:lnTo>
                      <a:pt x="1839" y="450"/>
                    </a:lnTo>
                    <a:lnTo>
                      <a:pt x="1837" y="457"/>
                    </a:lnTo>
                    <a:lnTo>
                      <a:pt x="1834" y="462"/>
                    </a:lnTo>
                    <a:lnTo>
                      <a:pt x="1829" y="465"/>
                    </a:lnTo>
                    <a:lnTo>
                      <a:pt x="1822" y="465"/>
                    </a:lnTo>
                    <a:lnTo>
                      <a:pt x="1822" y="465"/>
                    </a:lnTo>
                    <a:lnTo>
                      <a:pt x="1817" y="465"/>
                    </a:lnTo>
                    <a:lnTo>
                      <a:pt x="1812" y="462"/>
                    </a:lnTo>
                    <a:lnTo>
                      <a:pt x="1808" y="457"/>
                    </a:lnTo>
                    <a:lnTo>
                      <a:pt x="1806" y="450"/>
                    </a:lnTo>
                    <a:lnTo>
                      <a:pt x="1806" y="450"/>
                    </a:lnTo>
                    <a:lnTo>
                      <a:pt x="1808" y="443"/>
                    </a:lnTo>
                    <a:lnTo>
                      <a:pt x="1812" y="438"/>
                    </a:lnTo>
                    <a:lnTo>
                      <a:pt x="1817" y="434"/>
                    </a:lnTo>
                    <a:lnTo>
                      <a:pt x="1822" y="433"/>
                    </a:lnTo>
                    <a:lnTo>
                      <a:pt x="1822" y="433"/>
                    </a:lnTo>
                    <a:close/>
                    <a:moveTo>
                      <a:pt x="1764" y="433"/>
                    </a:moveTo>
                    <a:lnTo>
                      <a:pt x="1764" y="433"/>
                    </a:lnTo>
                    <a:lnTo>
                      <a:pt x="1764" y="433"/>
                    </a:lnTo>
                    <a:lnTo>
                      <a:pt x="1771" y="434"/>
                    </a:lnTo>
                    <a:lnTo>
                      <a:pt x="1776" y="438"/>
                    </a:lnTo>
                    <a:lnTo>
                      <a:pt x="1779" y="443"/>
                    </a:lnTo>
                    <a:lnTo>
                      <a:pt x="1779" y="450"/>
                    </a:lnTo>
                    <a:lnTo>
                      <a:pt x="1779" y="450"/>
                    </a:lnTo>
                    <a:lnTo>
                      <a:pt x="1779" y="457"/>
                    </a:lnTo>
                    <a:lnTo>
                      <a:pt x="1776" y="462"/>
                    </a:lnTo>
                    <a:lnTo>
                      <a:pt x="1771" y="465"/>
                    </a:lnTo>
                    <a:lnTo>
                      <a:pt x="1764" y="465"/>
                    </a:lnTo>
                    <a:lnTo>
                      <a:pt x="1764" y="465"/>
                    </a:lnTo>
                    <a:lnTo>
                      <a:pt x="1759" y="465"/>
                    </a:lnTo>
                    <a:lnTo>
                      <a:pt x="1754" y="462"/>
                    </a:lnTo>
                    <a:lnTo>
                      <a:pt x="1750" y="457"/>
                    </a:lnTo>
                    <a:lnTo>
                      <a:pt x="1749" y="450"/>
                    </a:lnTo>
                    <a:lnTo>
                      <a:pt x="1749" y="450"/>
                    </a:lnTo>
                    <a:lnTo>
                      <a:pt x="1750" y="443"/>
                    </a:lnTo>
                    <a:lnTo>
                      <a:pt x="1754" y="438"/>
                    </a:lnTo>
                    <a:lnTo>
                      <a:pt x="1759" y="434"/>
                    </a:lnTo>
                    <a:lnTo>
                      <a:pt x="1764" y="433"/>
                    </a:lnTo>
                    <a:lnTo>
                      <a:pt x="1764" y="433"/>
                    </a:lnTo>
                    <a:close/>
                    <a:moveTo>
                      <a:pt x="1706" y="433"/>
                    </a:moveTo>
                    <a:lnTo>
                      <a:pt x="1706" y="433"/>
                    </a:lnTo>
                    <a:lnTo>
                      <a:pt x="1706" y="433"/>
                    </a:lnTo>
                    <a:lnTo>
                      <a:pt x="1713" y="434"/>
                    </a:lnTo>
                    <a:lnTo>
                      <a:pt x="1716" y="438"/>
                    </a:lnTo>
                    <a:lnTo>
                      <a:pt x="1720" y="443"/>
                    </a:lnTo>
                    <a:lnTo>
                      <a:pt x="1721" y="450"/>
                    </a:lnTo>
                    <a:lnTo>
                      <a:pt x="1721" y="450"/>
                    </a:lnTo>
                    <a:lnTo>
                      <a:pt x="1720" y="457"/>
                    </a:lnTo>
                    <a:lnTo>
                      <a:pt x="1716" y="462"/>
                    </a:lnTo>
                    <a:lnTo>
                      <a:pt x="1713" y="465"/>
                    </a:lnTo>
                    <a:lnTo>
                      <a:pt x="1706" y="465"/>
                    </a:lnTo>
                    <a:lnTo>
                      <a:pt x="1706" y="465"/>
                    </a:lnTo>
                    <a:lnTo>
                      <a:pt x="1699" y="465"/>
                    </a:lnTo>
                    <a:lnTo>
                      <a:pt x="1696" y="462"/>
                    </a:lnTo>
                    <a:lnTo>
                      <a:pt x="1692" y="457"/>
                    </a:lnTo>
                    <a:lnTo>
                      <a:pt x="1691" y="450"/>
                    </a:lnTo>
                    <a:lnTo>
                      <a:pt x="1691" y="450"/>
                    </a:lnTo>
                    <a:lnTo>
                      <a:pt x="1692" y="443"/>
                    </a:lnTo>
                    <a:lnTo>
                      <a:pt x="1696" y="438"/>
                    </a:lnTo>
                    <a:lnTo>
                      <a:pt x="1699" y="434"/>
                    </a:lnTo>
                    <a:lnTo>
                      <a:pt x="1706" y="433"/>
                    </a:lnTo>
                    <a:lnTo>
                      <a:pt x="1706" y="433"/>
                    </a:lnTo>
                    <a:close/>
                    <a:moveTo>
                      <a:pt x="1648" y="433"/>
                    </a:moveTo>
                    <a:lnTo>
                      <a:pt x="1648" y="433"/>
                    </a:lnTo>
                    <a:lnTo>
                      <a:pt x="1648" y="433"/>
                    </a:lnTo>
                    <a:lnTo>
                      <a:pt x="1653" y="434"/>
                    </a:lnTo>
                    <a:lnTo>
                      <a:pt x="1658" y="438"/>
                    </a:lnTo>
                    <a:lnTo>
                      <a:pt x="1662" y="443"/>
                    </a:lnTo>
                    <a:lnTo>
                      <a:pt x="1663" y="450"/>
                    </a:lnTo>
                    <a:lnTo>
                      <a:pt x="1663" y="450"/>
                    </a:lnTo>
                    <a:lnTo>
                      <a:pt x="1662" y="457"/>
                    </a:lnTo>
                    <a:lnTo>
                      <a:pt x="1658" y="462"/>
                    </a:lnTo>
                    <a:lnTo>
                      <a:pt x="1653" y="465"/>
                    </a:lnTo>
                    <a:lnTo>
                      <a:pt x="1648" y="465"/>
                    </a:lnTo>
                    <a:lnTo>
                      <a:pt x="1648" y="465"/>
                    </a:lnTo>
                    <a:lnTo>
                      <a:pt x="1641" y="465"/>
                    </a:lnTo>
                    <a:lnTo>
                      <a:pt x="1636" y="462"/>
                    </a:lnTo>
                    <a:lnTo>
                      <a:pt x="1633" y="457"/>
                    </a:lnTo>
                    <a:lnTo>
                      <a:pt x="1633" y="450"/>
                    </a:lnTo>
                    <a:lnTo>
                      <a:pt x="1633" y="450"/>
                    </a:lnTo>
                    <a:lnTo>
                      <a:pt x="1633" y="443"/>
                    </a:lnTo>
                    <a:lnTo>
                      <a:pt x="1636" y="438"/>
                    </a:lnTo>
                    <a:lnTo>
                      <a:pt x="1641" y="434"/>
                    </a:lnTo>
                    <a:lnTo>
                      <a:pt x="1648" y="433"/>
                    </a:lnTo>
                    <a:lnTo>
                      <a:pt x="1648" y="433"/>
                    </a:lnTo>
                    <a:close/>
                    <a:moveTo>
                      <a:pt x="1590" y="433"/>
                    </a:moveTo>
                    <a:lnTo>
                      <a:pt x="1590" y="433"/>
                    </a:lnTo>
                    <a:lnTo>
                      <a:pt x="1590" y="433"/>
                    </a:lnTo>
                    <a:lnTo>
                      <a:pt x="1595" y="434"/>
                    </a:lnTo>
                    <a:lnTo>
                      <a:pt x="1600" y="438"/>
                    </a:lnTo>
                    <a:lnTo>
                      <a:pt x="1604" y="443"/>
                    </a:lnTo>
                    <a:lnTo>
                      <a:pt x="1606" y="450"/>
                    </a:lnTo>
                    <a:lnTo>
                      <a:pt x="1606" y="450"/>
                    </a:lnTo>
                    <a:lnTo>
                      <a:pt x="1604" y="457"/>
                    </a:lnTo>
                    <a:lnTo>
                      <a:pt x="1600" y="462"/>
                    </a:lnTo>
                    <a:lnTo>
                      <a:pt x="1595" y="465"/>
                    </a:lnTo>
                    <a:lnTo>
                      <a:pt x="1590" y="465"/>
                    </a:lnTo>
                    <a:lnTo>
                      <a:pt x="1590" y="465"/>
                    </a:lnTo>
                    <a:lnTo>
                      <a:pt x="1583" y="465"/>
                    </a:lnTo>
                    <a:lnTo>
                      <a:pt x="1578" y="462"/>
                    </a:lnTo>
                    <a:lnTo>
                      <a:pt x="1575" y="457"/>
                    </a:lnTo>
                    <a:lnTo>
                      <a:pt x="1573" y="450"/>
                    </a:lnTo>
                    <a:lnTo>
                      <a:pt x="1573" y="450"/>
                    </a:lnTo>
                    <a:lnTo>
                      <a:pt x="1575" y="443"/>
                    </a:lnTo>
                    <a:lnTo>
                      <a:pt x="1578" y="438"/>
                    </a:lnTo>
                    <a:lnTo>
                      <a:pt x="1583" y="434"/>
                    </a:lnTo>
                    <a:lnTo>
                      <a:pt x="1590" y="433"/>
                    </a:lnTo>
                    <a:lnTo>
                      <a:pt x="1590" y="433"/>
                    </a:lnTo>
                    <a:close/>
                    <a:moveTo>
                      <a:pt x="1531" y="433"/>
                    </a:moveTo>
                    <a:lnTo>
                      <a:pt x="1531" y="433"/>
                    </a:lnTo>
                    <a:lnTo>
                      <a:pt x="1531" y="433"/>
                    </a:lnTo>
                    <a:lnTo>
                      <a:pt x="1537" y="434"/>
                    </a:lnTo>
                    <a:lnTo>
                      <a:pt x="1543" y="438"/>
                    </a:lnTo>
                    <a:lnTo>
                      <a:pt x="1546" y="443"/>
                    </a:lnTo>
                    <a:lnTo>
                      <a:pt x="1546" y="450"/>
                    </a:lnTo>
                    <a:lnTo>
                      <a:pt x="1546" y="450"/>
                    </a:lnTo>
                    <a:lnTo>
                      <a:pt x="1546" y="457"/>
                    </a:lnTo>
                    <a:lnTo>
                      <a:pt x="1543" y="462"/>
                    </a:lnTo>
                    <a:lnTo>
                      <a:pt x="1537" y="465"/>
                    </a:lnTo>
                    <a:lnTo>
                      <a:pt x="1531" y="465"/>
                    </a:lnTo>
                    <a:lnTo>
                      <a:pt x="1531" y="465"/>
                    </a:lnTo>
                    <a:lnTo>
                      <a:pt x="1525" y="465"/>
                    </a:lnTo>
                    <a:lnTo>
                      <a:pt x="1520" y="462"/>
                    </a:lnTo>
                    <a:lnTo>
                      <a:pt x="1517" y="457"/>
                    </a:lnTo>
                    <a:lnTo>
                      <a:pt x="1515" y="450"/>
                    </a:lnTo>
                    <a:lnTo>
                      <a:pt x="1515" y="450"/>
                    </a:lnTo>
                    <a:lnTo>
                      <a:pt x="1517" y="443"/>
                    </a:lnTo>
                    <a:lnTo>
                      <a:pt x="1520" y="438"/>
                    </a:lnTo>
                    <a:lnTo>
                      <a:pt x="1525" y="434"/>
                    </a:lnTo>
                    <a:lnTo>
                      <a:pt x="1531" y="433"/>
                    </a:lnTo>
                    <a:lnTo>
                      <a:pt x="1531" y="433"/>
                    </a:lnTo>
                    <a:close/>
                    <a:moveTo>
                      <a:pt x="1473" y="433"/>
                    </a:moveTo>
                    <a:lnTo>
                      <a:pt x="1473" y="433"/>
                    </a:lnTo>
                    <a:lnTo>
                      <a:pt x="1473" y="433"/>
                    </a:lnTo>
                    <a:lnTo>
                      <a:pt x="1480" y="434"/>
                    </a:lnTo>
                    <a:lnTo>
                      <a:pt x="1485" y="438"/>
                    </a:lnTo>
                    <a:lnTo>
                      <a:pt x="1486" y="443"/>
                    </a:lnTo>
                    <a:lnTo>
                      <a:pt x="1488" y="450"/>
                    </a:lnTo>
                    <a:lnTo>
                      <a:pt x="1488" y="450"/>
                    </a:lnTo>
                    <a:lnTo>
                      <a:pt x="1486" y="457"/>
                    </a:lnTo>
                    <a:lnTo>
                      <a:pt x="1485" y="462"/>
                    </a:lnTo>
                    <a:lnTo>
                      <a:pt x="1480" y="465"/>
                    </a:lnTo>
                    <a:lnTo>
                      <a:pt x="1473" y="465"/>
                    </a:lnTo>
                    <a:lnTo>
                      <a:pt x="1473" y="465"/>
                    </a:lnTo>
                    <a:lnTo>
                      <a:pt x="1468" y="465"/>
                    </a:lnTo>
                    <a:lnTo>
                      <a:pt x="1462" y="462"/>
                    </a:lnTo>
                    <a:lnTo>
                      <a:pt x="1459" y="457"/>
                    </a:lnTo>
                    <a:lnTo>
                      <a:pt x="1457" y="450"/>
                    </a:lnTo>
                    <a:lnTo>
                      <a:pt x="1457" y="450"/>
                    </a:lnTo>
                    <a:lnTo>
                      <a:pt x="1459" y="443"/>
                    </a:lnTo>
                    <a:lnTo>
                      <a:pt x="1462" y="438"/>
                    </a:lnTo>
                    <a:lnTo>
                      <a:pt x="1468" y="434"/>
                    </a:lnTo>
                    <a:lnTo>
                      <a:pt x="1473" y="433"/>
                    </a:lnTo>
                    <a:lnTo>
                      <a:pt x="1473" y="433"/>
                    </a:lnTo>
                    <a:close/>
                    <a:moveTo>
                      <a:pt x="1415" y="433"/>
                    </a:moveTo>
                    <a:lnTo>
                      <a:pt x="1415" y="433"/>
                    </a:lnTo>
                    <a:lnTo>
                      <a:pt x="1415" y="433"/>
                    </a:lnTo>
                    <a:lnTo>
                      <a:pt x="1420" y="434"/>
                    </a:lnTo>
                    <a:lnTo>
                      <a:pt x="1425" y="438"/>
                    </a:lnTo>
                    <a:lnTo>
                      <a:pt x="1428" y="443"/>
                    </a:lnTo>
                    <a:lnTo>
                      <a:pt x="1430" y="450"/>
                    </a:lnTo>
                    <a:lnTo>
                      <a:pt x="1430" y="450"/>
                    </a:lnTo>
                    <a:lnTo>
                      <a:pt x="1428" y="457"/>
                    </a:lnTo>
                    <a:lnTo>
                      <a:pt x="1425" y="462"/>
                    </a:lnTo>
                    <a:lnTo>
                      <a:pt x="1420" y="465"/>
                    </a:lnTo>
                    <a:lnTo>
                      <a:pt x="1415" y="465"/>
                    </a:lnTo>
                    <a:lnTo>
                      <a:pt x="1415" y="465"/>
                    </a:lnTo>
                    <a:lnTo>
                      <a:pt x="1408" y="465"/>
                    </a:lnTo>
                    <a:lnTo>
                      <a:pt x="1403" y="462"/>
                    </a:lnTo>
                    <a:lnTo>
                      <a:pt x="1399" y="457"/>
                    </a:lnTo>
                    <a:lnTo>
                      <a:pt x="1399" y="450"/>
                    </a:lnTo>
                    <a:lnTo>
                      <a:pt x="1399" y="450"/>
                    </a:lnTo>
                    <a:lnTo>
                      <a:pt x="1399" y="443"/>
                    </a:lnTo>
                    <a:lnTo>
                      <a:pt x="1403" y="438"/>
                    </a:lnTo>
                    <a:lnTo>
                      <a:pt x="1408" y="434"/>
                    </a:lnTo>
                    <a:lnTo>
                      <a:pt x="1415" y="433"/>
                    </a:lnTo>
                    <a:lnTo>
                      <a:pt x="1415" y="433"/>
                    </a:lnTo>
                    <a:close/>
                    <a:moveTo>
                      <a:pt x="1357" y="433"/>
                    </a:moveTo>
                    <a:lnTo>
                      <a:pt x="1357" y="433"/>
                    </a:lnTo>
                    <a:lnTo>
                      <a:pt x="1357" y="433"/>
                    </a:lnTo>
                    <a:lnTo>
                      <a:pt x="1362" y="434"/>
                    </a:lnTo>
                    <a:lnTo>
                      <a:pt x="1367" y="438"/>
                    </a:lnTo>
                    <a:lnTo>
                      <a:pt x="1371" y="443"/>
                    </a:lnTo>
                    <a:lnTo>
                      <a:pt x="1372" y="450"/>
                    </a:lnTo>
                    <a:lnTo>
                      <a:pt x="1372" y="450"/>
                    </a:lnTo>
                    <a:lnTo>
                      <a:pt x="1371" y="457"/>
                    </a:lnTo>
                    <a:lnTo>
                      <a:pt x="1367" y="462"/>
                    </a:lnTo>
                    <a:lnTo>
                      <a:pt x="1362" y="465"/>
                    </a:lnTo>
                    <a:lnTo>
                      <a:pt x="1357" y="465"/>
                    </a:lnTo>
                    <a:lnTo>
                      <a:pt x="1357" y="465"/>
                    </a:lnTo>
                    <a:lnTo>
                      <a:pt x="1350" y="465"/>
                    </a:lnTo>
                    <a:lnTo>
                      <a:pt x="1345" y="462"/>
                    </a:lnTo>
                    <a:lnTo>
                      <a:pt x="1342" y="457"/>
                    </a:lnTo>
                    <a:lnTo>
                      <a:pt x="1342" y="450"/>
                    </a:lnTo>
                    <a:lnTo>
                      <a:pt x="1342" y="450"/>
                    </a:lnTo>
                    <a:lnTo>
                      <a:pt x="1342" y="443"/>
                    </a:lnTo>
                    <a:lnTo>
                      <a:pt x="1345" y="438"/>
                    </a:lnTo>
                    <a:lnTo>
                      <a:pt x="1350" y="434"/>
                    </a:lnTo>
                    <a:lnTo>
                      <a:pt x="1357" y="433"/>
                    </a:lnTo>
                    <a:lnTo>
                      <a:pt x="1357" y="433"/>
                    </a:lnTo>
                    <a:close/>
                    <a:moveTo>
                      <a:pt x="1297" y="433"/>
                    </a:moveTo>
                    <a:lnTo>
                      <a:pt x="1297" y="433"/>
                    </a:lnTo>
                    <a:lnTo>
                      <a:pt x="1297" y="433"/>
                    </a:lnTo>
                    <a:lnTo>
                      <a:pt x="1304" y="434"/>
                    </a:lnTo>
                    <a:lnTo>
                      <a:pt x="1309" y="438"/>
                    </a:lnTo>
                    <a:lnTo>
                      <a:pt x="1313" y="443"/>
                    </a:lnTo>
                    <a:lnTo>
                      <a:pt x="1313" y="450"/>
                    </a:lnTo>
                    <a:lnTo>
                      <a:pt x="1313" y="450"/>
                    </a:lnTo>
                    <a:lnTo>
                      <a:pt x="1313" y="457"/>
                    </a:lnTo>
                    <a:lnTo>
                      <a:pt x="1309" y="462"/>
                    </a:lnTo>
                    <a:lnTo>
                      <a:pt x="1304" y="465"/>
                    </a:lnTo>
                    <a:lnTo>
                      <a:pt x="1297" y="465"/>
                    </a:lnTo>
                    <a:lnTo>
                      <a:pt x="1297" y="465"/>
                    </a:lnTo>
                    <a:lnTo>
                      <a:pt x="1292" y="465"/>
                    </a:lnTo>
                    <a:lnTo>
                      <a:pt x="1287" y="462"/>
                    </a:lnTo>
                    <a:lnTo>
                      <a:pt x="1284" y="457"/>
                    </a:lnTo>
                    <a:lnTo>
                      <a:pt x="1282" y="450"/>
                    </a:lnTo>
                    <a:lnTo>
                      <a:pt x="1282" y="450"/>
                    </a:lnTo>
                    <a:lnTo>
                      <a:pt x="1284" y="443"/>
                    </a:lnTo>
                    <a:lnTo>
                      <a:pt x="1287" y="438"/>
                    </a:lnTo>
                    <a:lnTo>
                      <a:pt x="1292" y="434"/>
                    </a:lnTo>
                    <a:lnTo>
                      <a:pt x="1297" y="433"/>
                    </a:lnTo>
                    <a:lnTo>
                      <a:pt x="1297" y="433"/>
                    </a:lnTo>
                    <a:close/>
                    <a:moveTo>
                      <a:pt x="1239" y="433"/>
                    </a:moveTo>
                    <a:lnTo>
                      <a:pt x="1239" y="433"/>
                    </a:lnTo>
                    <a:lnTo>
                      <a:pt x="1239" y="433"/>
                    </a:lnTo>
                    <a:lnTo>
                      <a:pt x="1246" y="434"/>
                    </a:lnTo>
                    <a:lnTo>
                      <a:pt x="1251" y="438"/>
                    </a:lnTo>
                    <a:lnTo>
                      <a:pt x="1255" y="443"/>
                    </a:lnTo>
                    <a:lnTo>
                      <a:pt x="1255" y="450"/>
                    </a:lnTo>
                    <a:lnTo>
                      <a:pt x="1255" y="450"/>
                    </a:lnTo>
                    <a:lnTo>
                      <a:pt x="1255" y="457"/>
                    </a:lnTo>
                    <a:lnTo>
                      <a:pt x="1251" y="462"/>
                    </a:lnTo>
                    <a:lnTo>
                      <a:pt x="1246" y="465"/>
                    </a:lnTo>
                    <a:lnTo>
                      <a:pt x="1239" y="465"/>
                    </a:lnTo>
                    <a:lnTo>
                      <a:pt x="1239" y="465"/>
                    </a:lnTo>
                    <a:lnTo>
                      <a:pt x="1234" y="465"/>
                    </a:lnTo>
                    <a:lnTo>
                      <a:pt x="1229" y="462"/>
                    </a:lnTo>
                    <a:lnTo>
                      <a:pt x="1226" y="457"/>
                    </a:lnTo>
                    <a:lnTo>
                      <a:pt x="1224" y="450"/>
                    </a:lnTo>
                    <a:lnTo>
                      <a:pt x="1224" y="450"/>
                    </a:lnTo>
                    <a:lnTo>
                      <a:pt x="1226" y="443"/>
                    </a:lnTo>
                    <a:lnTo>
                      <a:pt x="1229" y="438"/>
                    </a:lnTo>
                    <a:lnTo>
                      <a:pt x="1234" y="434"/>
                    </a:lnTo>
                    <a:lnTo>
                      <a:pt x="1239" y="433"/>
                    </a:lnTo>
                    <a:lnTo>
                      <a:pt x="1239" y="433"/>
                    </a:lnTo>
                    <a:close/>
                    <a:moveTo>
                      <a:pt x="1181" y="433"/>
                    </a:moveTo>
                    <a:lnTo>
                      <a:pt x="1181" y="433"/>
                    </a:lnTo>
                    <a:lnTo>
                      <a:pt x="1181" y="433"/>
                    </a:lnTo>
                    <a:lnTo>
                      <a:pt x="1187" y="434"/>
                    </a:lnTo>
                    <a:lnTo>
                      <a:pt x="1192" y="438"/>
                    </a:lnTo>
                    <a:lnTo>
                      <a:pt x="1195" y="443"/>
                    </a:lnTo>
                    <a:lnTo>
                      <a:pt x="1197" y="450"/>
                    </a:lnTo>
                    <a:lnTo>
                      <a:pt x="1197" y="450"/>
                    </a:lnTo>
                    <a:lnTo>
                      <a:pt x="1195" y="457"/>
                    </a:lnTo>
                    <a:lnTo>
                      <a:pt x="1192" y="462"/>
                    </a:lnTo>
                    <a:lnTo>
                      <a:pt x="1187" y="465"/>
                    </a:lnTo>
                    <a:lnTo>
                      <a:pt x="1181" y="465"/>
                    </a:lnTo>
                    <a:lnTo>
                      <a:pt x="1181" y="465"/>
                    </a:lnTo>
                    <a:lnTo>
                      <a:pt x="1175" y="465"/>
                    </a:lnTo>
                    <a:lnTo>
                      <a:pt x="1171" y="462"/>
                    </a:lnTo>
                    <a:lnTo>
                      <a:pt x="1168" y="457"/>
                    </a:lnTo>
                    <a:lnTo>
                      <a:pt x="1166" y="450"/>
                    </a:lnTo>
                    <a:lnTo>
                      <a:pt x="1166" y="450"/>
                    </a:lnTo>
                    <a:lnTo>
                      <a:pt x="1168" y="443"/>
                    </a:lnTo>
                    <a:lnTo>
                      <a:pt x="1171" y="438"/>
                    </a:lnTo>
                    <a:lnTo>
                      <a:pt x="1175" y="434"/>
                    </a:lnTo>
                    <a:lnTo>
                      <a:pt x="1181" y="433"/>
                    </a:lnTo>
                    <a:lnTo>
                      <a:pt x="1181" y="433"/>
                    </a:lnTo>
                    <a:close/>
                    <a:moveTo>
                      <a:pt x="1124" y="433"/>
                    </a:moveTo>
                    <a:lnTo>
                      <a:pt x="1124" y="433"/>
                    </a:lnTo>
                    <a:lnTo>
                      <a:pt x="1124" y="433"/>
                    </a:lnTo>
                    <a:lnTo>
                      <a:pt x="1129" y="434"/>
                    </a:lnTo>
                    <a:lnTo>
                      <a:pt x="1134" y="438"/>
                    </a:lnTo>
                    <a:lnTo>
                      <a:pt x="1137" y="443"/>
                    </a:lnTo>
                    <a:lnTo>
                      <a:pt x="1139" y="450"/>
                    </a:lnTo>
                    <a:lnTo>
                      <a:pt x="1139" y="450"/>
                    </a:lnTo>
                    <a:lnTo>
                      <a:pt x="1137" y="457"/>
                    </a:lnTo>
                    <a:lnTo>
                      <a:pt x="1134" y="462"/>
                    </a:lnTo>
                    <a:lnTo>
                      <a:pt x="1129" y="465"/>
                    </a:lnTo>
                    <a:lnTo>
                      <a:pt x="1124" y="465"/>
                    </a:lnTo>
                    <a:lnTo>
                      <a:pt x="1124" y="465"/>
                    </a:lnTo>
                    <a:lnTo>
                      <a:pt x="1117" y="465"/>
                    </a:lnTo>
                    <a:lnTo>
                      <a:pt x="1112" y="462"/>
                    </a:lnTo>
                    <a:lnTo>
                      <a:pt x="1108" y="457"/>
                    </a:lnTo>
                    <a:lnTo>
                      <a:pt x="1108" y="450"/>
                    </a:lnTo>
                    <a:lnTo>
                      <a:pt x="1108" y="450"/>
                    </a:lnTo>
                    <a:lnTo>
                      <a:pt x="1108" y="443"/>
                    </a:lnTo>
                    <a:lnTo>
                      <a:pt x="1112" y="438"/>
                    </a:lnTo>
                    <a:lnTo>
                      <a:pt x="1117" y="434"/>
                    </a:lnTo>
                    <a:lnTo>
                      <a:pt x="1124" y="433"/>
                    </a:lnTo>
                    <a:lnTo>
                      <a:pt x="1124" y="433"/>
                    </a:lnTo>
                    <a:close/>
                    <a:moveTo>
                      <a:pt x="1064" y="433"/>
                    </a:moveTo>
                    <a:lnTo>
                      <a:pt x="1064" y="433"/>
                    </a:lnTo>
                    <a:lnTo>
                      <a:pt x="1064" y="433"/>
                    </a:lnTo>
                    <a:lnTo>
                      <a:pt x="1071" y="434"/>
                    </a:lnTo>
                    <a:lnTo>
                      <a:pt x="1076" y="438"/>
                    </a:lnTo>
                    <a:lnTo>
                      <a:pt x="1079" y="443"/>
                    </a:lnTo>
                    <a:lnTo>
                      <a:pt x="1081" y="450"/>
                    </a:lnTo>
                    <a:lnTo>
                      <a:pt x="1081" y="450"/>
                    </a:lnTo>
                    <a:lnTo>
                      <a:pt x="1079" y="457"/>
                    </a:lnTo>
                    <a:lnTo>
                      <a:pt x="1076" y="462"/>
                    </a:lnTo>
                    <a:lnTo>
                      <a:pt x="1071" y="465"/>
                    </a:lnTo>
                    <a:lnTo>
                      <a:pt x="1064" y="465"/>
                    </a:lnTo>
                    <a:lnTo>
                      <a:pt x="1064" y="465"/>
                    </a:lnTo>
                    <a:lnTo>
                      <a:pt x="1059" y="465"/>
                    </a:lnTo>
                    <a:lnTo>
                      <a:pt x="1054" y="462"/>
                    </a:lnTo>
                    <a:lnTo>
                      <a:pt x="1050" y="457"/>
                    </a:lnTo>
                    <a:lnTo>
                      <a:pt x="1049" y="450"/>
                    </a:lnTo>
                    <a:lnTo>
                      <a:pt x="1049" y="450"/>
                    </a:lnTo>
                    <a:lnTo>
                      <a:pt x="1050" y="443"/>
                    </a:lnTo>
                    <a:lnTo>
                      <a:pt x="1054" y="438"/>
                    </a:lnTo>
                    <a:lnTo>
                      <a:pt x="1059" y="434"/>
                    </a:lnTo>
                    <a:lnTo>
                      <a:pt x="1064" y="433"/>
                    </a:lnTo>
                    <a:lnTo>
                      <a:pt x="1064" y="433"/>
                    </a:lnTo>
                    <a:close/>
                    <a:moveTo>
                      <a:pt x="1006" y="433"/>
                    </a:moveTo>
                    <a:lnTo>
                      <a:pt x="1006" y="433"/>
                    </a:lnTo>
                    <a:lnTo>
                      <a:pt x="1006" y="433"/>
                    </a:lnTo>
                    <a:lnTo>
                      <a:pt x="1013" y="434"/>
                    </a:lnTo>
                    <a:lnTo>
                      <a:pt x="1018" y="438"/>
                    </a:lnTo>
                    <a:lnTo>
                      <a:pt x="1021" y="443"/>
                    </a:lnTo>
                    <a:lnTo>
                      <a:pt x="1021" y="450"/>
                    </a:lnTo>
                    <a:lnTo>
                      <a:pt x="1021" y="450"/>
                    </a:lnTo>
                    <a:lnTo>
                      <a:pt x="1021" y="457"/>
                    </a:lnTo>
                    <a:lnTo>
                      <a:pt x="1018" y="462"/>
                    </a:lnTo>
                    <a:lnTo>
                      <a:pt x="1013" y="465"/>
                    </a:lnTo>
                    <a:lnTo>
                      <a:pt x="1006" y="465"/>
                    </a:lnTo>
                    <a:lnTo>
                      <a:pt x="1006" y="465"/>
                    </a:lnTo>
                    <a:lnTo>
                      <a:pt x="1001" y="465"/>
                    </a:lnTo>
                    <a:lnTo>
                      <a:pt x="996" y="462"/>
                    </a:lnTo>
                    <a:lnTo>
                      <a:pt x="992" y="457"/>
                    </a:lnTo>
                    <a:lnTo>
                      <a:pt x="991" y="450"/>
                    </a:lnTo>
                    <a:lnTo>
                      <a:pt x="991" y="450"/>
                    </a:lnTo>
                    <a:lnTo>
                      <a:pt x="992" y="443"/>
                    </a:lnTo>
                    <a:lnTo>
                      <a:pt x="996" y="438"/>
                    </a:lnTo>
                    <a:lnTo>
                      <a:pt x="1001" y="434"/>
                    </a:lnTo>
                    <a:lnTo>
                      <a:pt x="1006" y="433"/>
                    </a:lnTo>
                    <a:lnTo>
                      <a:pt x="1006" y="433"/>
                    </a:lnTo>
                    <a:close/>
                    <a:moveTo>
                      <a:pt x="948" y="433"/>
                    </a:moveTo>
                    <a:lnTo>
                      <a:pt x="948" y="433"/>
                    </a:lnTo>
                    <a:lnTo>
                      <a:pt x="948" y="433"/>
                    </a:lnTo>
                    <a:lnTo>
                      <a:pt x="955" y="434"/>
                    </a:lnTo>
                    <a:lnTo>
                      <a:pt x="958" y="438"/>
                    </a:lnTo>
                    <a:lnTo>
                      <a:pt x="962" y="443"/>
                    </a:lnTo>
                    <a:lnTo>
                      <a:pt x="964" y="450"/>
                    </a:lnTo>
                    <a:lnTo>
                      <a:pt x="964" y="450"/>
                    </a:lnTo>
                    <a:lnTo>
                      <a:pt x="962" y="457"/>
                    </a:lnTo>
                    <a:lnTo>
                      <a:pt x="958" y="462"/>
                    </a:lnTo>
                    <a:lnTo>
                      <a:pt x="955" y="465"/>
                    </a:lnTo>
                    <a:lnTo>
                      <a:pt x="948" y="465"/>
                    </a:lnTo>
                    <a:lnTo>
                      <a:pt x="948" y="465"/>
                    </a:lnTo>
                    <a:lnTo>
                      <a:pt x="941" y="465"/>
                    </a:lnTo>
                    <a:lnTo>
                      <a:pt x="938" y="462"/>
                    </a:lnTo>
                    <a:lnTo>
                      <a:pt x="935" y="457"/>
                    </a:lnTo>
                    <a:lnTo>
                      <a:pt x="933" y="450"/>
                    </a:lnTo>
                    <a:lnTo>
                      <a:pt x="933" y="450"/>
                    </a:lnTo>
                    <a:lnTo>
                      <a:pt x="935" y="443"/>
                    </a:lnTo>
                    <a:lnTo>
                      <a:pt x="938" y="438"/>
                    </a:lnTo>
                    <a:lnTo>
                      <a:pt x="941" y="434"/>
                    </a:lnTo>
                    <a:lnTo>
                      <a:pt x="948" y="433"/>
                    </a:lnTo>
                    <a:lnTo>
                      <a:pt x="948" y="433"/>
                    </a:lnTo>
                    <a:close/>
                    <a:moveTo>
                      <a:pt x="890" y="433"/>
                    </a:moveTo>
                    <a:lnTo>
                      <a:pt x="890" y="433"/>
                    </a:lnTo>
                    <a:lnTo>
                      <a:pt x="890" y="433"/>
                    </a:lnTo>
                    <a:lnTo>
                      <a:pt x="895" y="434"/>
                    </a:lnTo>
                    <a:lnTo>
                      <a:pt x="900" y="438"/>
                    </a:lnTo>
                    <a:lnTo>
                      <a:pt x="904" y="443"/>
                    </a:lnTo>
                    <a:lnTo>
                      <a:pt x="906" y="450"/>
                    </a:lnTo>
                    <a:lnTo>
                      <a:pt x="906" y="450"/>
                    </a:lnTo>
                    <a:lnTo>
                      <a:pt x="904" y="457"/>
                    </a:lnTo>
                    <a:lnTo>
                      <a:pt x="900" y="462"/>
                    </a:lnTo>
                    <a:lnTo>
                      <a:pt x="895" y="465"/>
                    </a:lnTo>
                    <a:lnTo>
                      <a:pt x="890" y="465"/>
                    </a:lnTo>
                    <a:lnTo>
                      <a:pt x="890" y="465"/>
                    </a:lnTo>
                    <a:lnTo>
                      <a:pt x="883" y="465"/>
                    </a:lnTo>
                    <a:lnTo>
                      <a:pt x="878" y="462"/>
                    </a:lnTo>
                    <a:lnTo>
                      <a:pt x="875" y="457"/>
                    </a:lnTo>
                    <a:lnTo>
                      <a:pt x="875" y="450"/>
                    </a:lnTo>
                    <a:lnTo>
                      <a:pt x="875" y="450"/>
                    </a:lnTo>
                    <a:lnTo>
                      <a:pt x="875" y="443"/>
                    </a:lnTo>
                    <a:lnTo>
                      <a:pt x="878" y="438"/>
                    </a:lnTo>
                    <a:lnTo>
                      <a:pt x="883" y="434"/>
                    </a:lnTo>
                    <a:lnTo>
                      <a:pt x="890" y="433"/>
                    </a:lnTo>
                    <a:lnTo>
                      <a:pt x="890" y="433"/>
                    </a:lnTo>
                    <a:close/>
                    <a:moveTo>
                      <a:pt x="832" y="433"/>
                    </a:moveTo>
                    <a:lnTo>
                      <a:pt x="832" y="433"/>
                    </a:lnTo>
                    <a:lnTo>
                      <a:pt x="832" y="433"/>
                    </a:lnTo>
                    <a:lnTo>
                      <a:pt x="837" y="434"/>
                    </a:lnTo>
                    <a:lnTo>
                      <a:pt x="843" y="438"/>
                    </a:lnTo>
                    <a:lnTo>
                      <a:pt x="846" y="443"/>
                    </a:lnTo>
                    <a:lnTo>
                      <a:pt x="848" y="450"/>
                    </a:lnTo>
                    <a:lnTo>
                      <a:pt x="848" y="450"/>
                    </a:lnTo>
                    <a:lnTo>
                      <a:pt x="846" y="457"/>
                    </a:lnTo>
                    <a:lnTo>
                      <a:pt x="843" y="462"/>
                    </a:lnTo>
                    <a:lnTo>
                      <a:pt x="837" y="465"/>
                    </a:lnTo>
                    <a:lnTo>
                      <a:pt x="832" y="465"/>
                    </a:lnTo>
                    <a:lnTo>
                      <a:pt x="832" y="465"/>
                    </a:lnTo>
                    <a:lnTo>
                      <a:pt x="826" y="465"/>
                    </a:lnTo>
                    <a:lnTo>
                      <a:pt x="820" y="462"/>
                    </a:lnTo>
                    <a:lnTo>
                      <a:pt x="817" y="457"/>
                    </a:lnTo>
                    <a:lnTo>
                      <a:pt x="815" y="450"/>
                    </a:lnTo>
                    <a:lnTo>
                      <a:pt x="815" y="450"/>
                    </a:lnTo>
                    <a:lnTo>
                      <a:pt x="817" y="443"/>
                    </a:lnTo>
                    <a:lnTo>
                      <a:pt x="820" y="438"/>
                    </a:lnTo>
                    <a:lnTo>
                      <a:pt x="826" y="434"/>
                    </a:lnTo>
                    <a:lnTo>
                      <a:pt x="832" y="433"/>
                    </a:lnTo>
                    <a:lnTo>
                      <a:pt x="832" y="433"/>
                    </a:lnTo>
                    <a:close/>
                    <a:moveTo>
                      <a:pt x="773" y="433"/>
                    </a:moveTo>
                    <a:lnTo>
                      <a:pt x="773" y="433"/>
                    </a:lnTo>
                    <a:lnTo>
                      <a:pt x="773" y="433"/>
                    </a:lnTo>
                    <a:lnTo>
                      <a:pt x="780" y="434"/>
                    </a:lnTo>
                    <a:lnTo>
                      <a:pt x="785" y="438"/>
                    </a:lnTo>
                    <a:lnTo>
                      <a:pt x="788" y="443"/>
                    </a:lnTo>
                    <a:lnTo>
                      <a:pt x="788" y="450"/>
                    </a:lnTo>
                    <a:lnTo>
                      <a:pt x="788" y="450"/>
                    </a:lnTo>
                    <a:lnTo>
                      <a:pt x="788" y="457"/>
                    </a:lnTo>
                    <a:lnTo>
                      <a:pt x="785" y="462"/>
                    </a:lnTo>
                    <a:lnTo>
                      <a:pt x="780" y="465"/>
                    </a:lnTo>
                    <a:lnTo>
                      <a:pt x="773" y="465"/>
                    </a:lnTo>
                    <a:lnTo>
                      <a:pt x="773" y="465"/>
                    </a:lnTo>
                    <a:lnTo>
                      <a:pt x="768" y="465"/>
                    </a:lnTo>
                    <a:lnTo>
                      <a:pt x="763" y="462"/>
                    </a:lnTo>
                    <a:lnTo>
                      <a:pt x="759" y="457"/>
                    </a:lnTo>
                    <a:lnTo>
                      <a:pt x="757" y="450"/>
                    </a:lnTo>
                    <a:lnTo>
                      <a:pt x="757" y="450"/>
                    </a:lnTo>
                    <a:lnTo>
                      <a:pt x="759" y="443"/>
                    </a:lnTo>
                    <a:lnTo>
                      <a:pt x="763" y="438"/>
                    </a:lnTo>
                    <a:lnTo>
                      <a:pt x="768" y="434"/>
                    </a:lnTo>
                    <a:lnTo>
                      <a:pt x="773" y="433"/>
                    </a:lnTo>
                    <a:lnTo>
                      <a:pt x="773" y="433"/>
                    </a:lnTo>
                    <a:close/>
                    <a:moveTo>
                      <a:pt x="715" y="433"/>
                    </a:moveTo>
                    <a:lnTo>
                      <a:pt x="715" y="433"/>
                    </a:lnTo>
                    <a:lnTo>
                      <a:pt x="715" y="433"/>
                    </a:lnTo>
                    <a:lnTo>
                      <a:pt x="722" y="434"/>
                    </a:lnTo>
                    <a:lnTo>
                      <a:pt x="725" y="438"/>
                    </a:lnTo>
                    <a:lnTo>
                      <a:pt x="728" y="443"/>
                    </a:lnTo>
                    <a:lnTo>
                      <a:pt x="730" y="450"/>
                    </a:lnTo>
                    <a:lnTo>
                      <a:pt x="730" y="450"/>
                    </a:lnTo>
                    <a:lnTo>
                      <a:pt x="728" y="457"/>
                    </a:lnTo>
                    <a:lnTo>
                      <a:pt x="725" y="462"/>
                    </a:lnTo>
                    <a:lnTo>
                      <a:pt x="722" y="465"/>
                    </a:lnTo>
                    <a:lnTo>
                      <a:pt x="715" y="465"/>
                    </a:lnTo>
                    <a:lnTo>
                      <a:pt x="715" y="465"/>
                    </a:lnTo>
                    <a:lnTo>
                      <a:pt x="710" y="465"/>
                    </a:lnTo>
                    <a:lnTo>
                      <a:pt x="705" y="462"/>
                    </a:lnTo>
                    <a:lnTo>
                      <a:pt x="701" y="457"/>
                    </a:lnTo>
                    <a:lnTo>
                      <a:pt x="700" y="450"/>
                    </a:lnTo>
                    <a:lnTo>
                      <a:pt x="700" y="450"/>
                    </a:lnTo>
                    <a:lnTo>
                      <a:pt x="701" y="443"/>
                    </a:lnTo>
                    <a:lnTo>
                      <a:pt x="705" y="438"/>
                    </a:lnTo>
                    <a:lnTo>
                      <a:pt x="710" y="434"/>
                    </a:lnTo>
                    <a:lnTo>
                      <a:pt x="715" y="433"/>
                    </a:lnTo>
                    <a:lnTo>
                      <a:pt x="715" y="433"/>
                    </a:lnTo>
                    <a:close/>
                    <a:moveTo>
                      <a:pt x="657" y="433"/>
                    </a:moveTo>
                    <a:lnTo>
                      <a:pt x="657" y="433"/>
                    </a:lnTo>
                    <a:lnTo>
                      <a:pt x="657" y="433"/>
                    </a:lnTo>
                    <a:lnTo>
                      <a:pt x="662" y="434"/>
                    </a:lnTo>
                    <a:lnTo>
                      <a:pt x="667" y="438"/>
                    </a:lnTo>
                    <a:lnTo>
                      <a:pt x="671" y="443"/>
                    </a:lnTo>
                    <a:lnTo>
                      <a:pt x="672" y="450"/>
                    </a:lnTo>
                    <a:lnTo>
                      <a:pt x="672" y="450"/>
                    </a:lnTo>
                    <a:lnTo>
                      <a:pt x="671" y="457"/>
                    </a:lnTo>
                    <a:lnTo>
                      <a:pt x="667" y="462"/>
                    </a:lnTo>
                    <a:lnTo>
                      <a:pt x="662" y="465"/>
                    </a:lnTo>
                    <a:lnTo>
                      <a:pt x="657" y="465"/>
                    </a:lnTo>
                    <a:lnTo>
                      <a:pt x="657" y="465"/>
                    </a:lnTo>
                    <a:lnTo>
                      <a:pt x="650" y="465"/>
                    </a:lnTo>
                    <a:lnTo>
                      <a:pt x="645" y="462"/>
                    </a:lnTo>
                    <a:lnTo>
                      <a:pt x="642" y="457"/>
                    </a:lnTo>
                    <a:lnTo>
                      <a:pt x="642" y="450"/>
                    </a:lnTo>
                    <a:lnTo>
                      <a:pt x="642" y="450"/>
                    </a:lnTo>
                    <a:lnTo>
                      <a:pt x="642" y="443"/>
                    </a:lnTo>
                    <a:lnTo>
                      <a:pt x="645" y="438"/>
                    </a:lnTo>
                    <a:lnTo>
                      <a:pt x="650" y="434"/>
                    </a:lnTo>
                    <a:lnTo>
                      <a:pt x="657" y="433"/>
                    </a:lnTo>
                    <a:lnTo>
                      <a:pt x="657" y="433"/>
                    </a:lnTo>
                    <a:close/>
                    <a:moveTo>
                      <a:pt x="599" y="433"/>
                    </a:moveTo>
                    <a:lnTo>
                      <a:pt x="599" y="433"/>
                    </a:lnTo>
                    <a:lnTo>
                      <a:pt x="599" y="433"/>
                    </a:lnTo>
                    <a:lnTo>
                      <a:pt x="604" y="434"/>
                    </a:lnTo>
                    <a:lnTo>
                      <a:pt x="609" y="438"/>
                    </a:lnTo>
                    <a:lnTo>
                      <a:pt x="613" y="443"/>
                    </a:lnTo>
                    <a:lnTo>
                      <a:pt x="614" y="450"/>
                    </a:lnTo>
                    <a:lnTo>
                      <a:pt x="614" y="450"/>
                    </a:lnTo>
                    <a:lnTo>
                      <a:pt x="613" y="457"/>
                    </a:lnTo>
                    <a:lnTo>
                      <a:pt x="609" y="462"/>
                    </a:lnTo>
                    <a:lnTo>
                      <a:pt x="604" y="465"/>
                    </a:lnTo>
                    <a:lnTo>
                      <a:pt x="599" y="465"/>
                    </a:lnTo>
                    <a:lnTo>
                      <a:pt x="599" y="465"/>
                    </a:lnTo>
                    <a:lnTo>
                      <a:pt x="592" y="465"/>
                    </a:lnTo>
                    <a:lnTo>
                      <a:pt x="587" y="462"/>
                    </a:lnTo>
                    <a:lnTo>
                      <a:pt x="584" y="457"/>
                    </a:lnTo>
                    <a:lnTo>
                      <a:pt x="582" y="450"/>
                    </a:lnTo>
                    <a:lnTo>
                      <a:pt x="582" y="450"/>
                    </a:lnTo>
                    <a:lnTo>
                      <a:pt x="584" y="443"/>
                    </a:lnTo>
                    <a:lnTo>
                      <a:pt x="587" y="438"/>
                    </a:lnTo>
                    <a:lnTo>
                      <a:pt x="592" y="434"/>
                    </a:lnTo>
                    <a:lnTo>
                      <a:pt x="599" y="433"/>
                    </a:lnTo>
                    <a:lnTo>
                      <a:pt x="599" y="433"/>
                    </a:lnTo>
                    <a:close/>
                    <a:moveTo>
                      <a:pt x="539" y="433"/>
                    </a:moveTo>
                    <a:lnTo>
                      <a:pt x="539" y="433"/>
                    </a:lnTo>
                    <a:lnTo>
                      <a:pt x="539" y="433"/>
                    </a:lnTo>
                    <a:lnTo>
                      <a:pt x="546" y="434"/>
                    </a:lnTo>
                    <a:lnTo>
                      <a:pt x="551" y="438"/>
                    </a:lnTo>
                    <a:lnTo>
                      <a:pt x="555" y="443"/>
                    </a:lnTo>
                    <a:lnTo>
                      <a:pt x="555" y="450"/>
                    </a:lnTo>
                    <a:lnTo>
                      <a:pt x="555" y="450"/>
                    </a:lnTo>
                    <a:lnTo>
                      <a:pt x="555" y="457"/>
                    </a:lnTo>
                    <a:lnTo>
                      <a:pt x="551" y="462"/>
                    </a:lnTo>
                    <a:lnTo>
                      <a:pt x="546" y="465"/>
                    </a:lnTo>
                    <a:lnTo>
                      <a:pt x="539" y="465"/>
                    </a:lnTo>
                    <a:lnTo>
                      <a:pt x="539" y="465"/>
                    </a:lnTo>
                    <a:lnTo>
                      <a:pt x="534" y="465"/>
                    </a:lnTo>
                    <a:lnTo>
                      <a:pt x="529" y="462"/>
                    </a:lnTo>
                    <a:lnTo>
                      <a:pt x="526" y="457"/>
                    </a:lnTo>
                    <a:lnTo>
                      <a:pt x="524" y="450"/>
                    </a:lnTo>
                    <a:lnTo>
                      <a:pt x="524" y="450"/>
                    </a:lnTo>
                    <a:lnTo>
                      <a:pt x="526" y="443"/>
                    </a:lnTo>
                    <a:lnTo>
                      <a:pt x="529" y="438"/>
                    </a:lnTo>
                    <a:lnTo>
                      <a:pt x="534" y="434"/>
                    </a:lnTo>
                    <a:lnTo>
                      <a:pt x="539" y="433"/>
                    </a:lnTo>
                    <a:lnTo>
                      <a:pt x="539" y="433"/>
                    </a:lnTo>
                    <a:close/>
                    <a:moveTo>
                      <a:pt x="482" y="433"/>
                    </a:moveTo>
                    <a:lnTo>
                      <a:pt x="482" y="433"/>
                    </a:lnTo>
                    <a:lnTo>
                      <a:pt x="482" y="433"/>
                    </a:lnTo>
                    <a:lnTo>
                      <a:pt x="488" y="434"/>
                    </a:lnTo>
                    <a:lnTo>
                      <a:pt x="493" y="438"/>
                    </a:lnTo>
                    <a:lnTo>
                      <a:pt x="495" y="443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5" y="457"/>
                    </a:lnTo>
                    <a:lnTo>
                      <a:pt x="493" y="462"/>
                    </a:lnTo>
                    <a:lnTo>
                      <a:pt x="488" y="465"/>
                    </a:lnTo>
                    <a:lnTo>
                      <a:pt x="482" y="465"/>
                    </a:lnTo>
                    <a:lnTo>
                      <a:pt x="482" y="465"/>
                    </a:lnTo>
                    <a:lnTo>
                      <a:pt x="476" y="465"/>
                    </a:lnTo>
                    <a:lnTo>
                      <a:pt x="471" y="462"/>
                    </a:lnTo>
                    <a:lnTo>
                      <a:pt x="468" y="457"/>
                    </a:lnTo>
                    <a:lnTo>
                      <a:pt x="466" y="450"/>
                    </a:lnTo>
                    <a:lnTo>
                      <a:pt x="466" y="450"/>
                    </a:lnTo>
                    <a:lnTo>
                      <a:pt x="468" y="443"/>
                    </a:lnTo>
                    <a:lnTo>
                      <a:pt x="471" y="438"/>
                    </a:lnTo>
                    <a:lnTo>
                      <a:pt x="476" y="434"/>
                    </a:lnTo>
                    <a:lnTo>
                      <a:pt x="482" y="433"/>
                    </a:lnTo>
                    <a:lnTo>
                      <a:pt x="482" y="433"/>
                    </a:lnTo>
                    <a:close/>
                    <a:moveTo>
                      <a:pt x="424" y="433"/>
                    </a:moveTo>
                    <a:lnTo>
                      <a:pt x="424" y="433"/>
                    </a:lnTo>
                    <a:lnTo>
                      <a:pt x="424" y="433"/>
                    </a:lnTo>
                    <a:lnTo>
                      <a:pt x="429" y="434"/>
                    </a:lnTo>
                    <a:lnTo>
                      <a:pt x="434" y="438"/>
                    </a:lnTo>
                    <a:lnTo>
                      <a:pt x="437" y="443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7" y="457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10" y="457"/>
                    </a:lnTo>
                    <a:lnTo>
                      <a:pt x="408" y="450"/>
                    </a:lnTo>
                    <a:lnTo>
                      <a:pt x="408" y="450"/>
                    </a:lnTo>
                    <a:lnTo>
                      <a:pt x="410" y="443"/>
                    </a:lnTo>
                    <a:lnTo>
                      <a:pt x="412" y="438"/>
                    </a:lnTo>
                    <a:lnTo>
                      <a:pt x="417" y="434"/>
                    </a:lnTo>
                    <a:lnTo>
                      <a:pt x="424" y="433"/>
                    </a:lnTo>
                    <a:lnTo>
                      <a:pt x="424" y="433"/>
                    </a:lnTo>
                    <a:close/>
                    <a:moveTo>
                      <a:pt x="366" y="433"/>
                    </a:moveTo>
                    <a:lnTo>
                      <a:pt x="366" y="433"/>
                    </a:lnTo>
                    <a:lnTo>
                      <a:pt x="366" y="433"/>
                    </a:lnTo>
                    <a:lnTo>
                      <a:pt x="371" y="434"/>
                    </a:lnTo>
                    <a:lnTo>
                      <a:pt x="376" y="438"/>
                    </a:lnTo>
                    <a:lnTo>
                      <a:pt x="379" y="443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79" y="457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5"/>
                    </a:lnTo>
                    <a:lnTo>
                      <a:pt x="366" y="465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0" y="457"/>
                    </a:lnTo>
                    <a:lnTo>
                      <a:pt x="350" y="450"/>
                    </a:lnTo>
                    <a:lnTo>
                      <a:pt x="350" y="450"/>
                    </a:lnTo>
                    <a:lnTo>
                      <a:pt x="350" y="443"/>
                    </a:lnTo>
                    <a:lnTo>
                      <a:pt x="354" y="438"/>
                    </a:lnTo>
                    <a:lnTo>
                      <a:pt x="359" y="434"/>
                    </a:lnTo>
                    <a:lnTo>
                      <a:pt x="366" y="433"/>
                    </a:lnTo>
                    <a:lnTo>
                      <a:pt x="366" y="433"/>
                    </a:lnTo>
                    <a:close/>
                    <a:moveTo>
                      <a:pt x="306" y="433"/>
                    </a:moveTo>
                    <a:lnTo>
                      <a:pt x="306" y="433"/>
                    </a:lnTo>
                    <a:lnTo>
                      <a:pt x="306" y="433"/>
                    </a:lnTo>
                    <a:lnTo>
                      <a:pt x="313" y="434"/>
                    </a:lnTo>
                    <a:lnTo>
                      <a:pt x="318" y="438"/>
                    </a:lnTo>
                    <a:lnTo>
                      <a:pt x="321" y="443"/>
                    </a:lnTo>
                    <a:lnTo>
                      <a:pt x="321" y="450"/>
                    </a:lnTo>
                    <a:lnTo>
                      <a:pt x="321" y="450"/>
                    </a:lnTo>
                    <a:lnTo>
                      <a:pt x="321" y="457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6" y="465"/>
                    </a:lnTo>
                    <a:lnTo>
                      <a:pt x="306" y="465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3" y="457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3" y="443"/>
                    </a:lnTo>
                    <a:lnTo>
                      <a:pt x="296" y="438"/>
                    </a:lnTo>
                    <a:lnTo>
                      <a:pt x="301" y="434"/>
                    </a:lnTo>
                    <a:lnTo>
                      <a:pt x="306" y="433"/>
                    </a:lnTo>
                    <a:lnTo>
                      <a:pt x="306" y="433"/>
                    </a:lnTo>
                    <a:close/>
                    <a:moveTo>
                      <a:pt x="248" y="433"/>
                    </a:moveTo>
                    <a:lnTo>
                      <a:pt x="248" y="433"/>
                    </a:lnTo>
                    <a:lnTo>
                      <a:pt x="248" y="433"/>
                    </a:lnTo>
                    <a:lnTo>
                      <a:pt x="255" y="434"/>
                    </a:lnTo>
                    <a:lnTo>
                      <a:pt x="260" y="438"/>
                    </a:lnTo>
                    <a:lnTo>
                      <a:pt x="264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4" y="457"/>
                    </a:lnTo>
                    <a:lnTo>
                      <a:pt x="260" y="462"/>
                    </a:lnTo>
                    <a:lnTo>
                      <a:pt x="255" y="465"/>
                    </a:lnTo>
                    <a:lnTo>
                      <a:pt x="248" y="465"/>
                    </a:lnTo>
                    <a:lnTo>
                      <a:pt x="248" y="465"/>
                    </a:lnTo>
                    <a:lnTo>
                      <a:pt x="243" y="465"/>
                    </a:lnTo>
                    <a:lnTo>
                      <a:pt x="238" y="462"/>
                    </a:lnTo>
                    <a:lnTo>
                      <a:pt x="235" y="457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3"/>
                    </a:lnTo>
                    <a:lnTo>
                      <a:pt x="238" y="438"/>
                    </a:lnTo>
                    <a:lnTo>
                      <a:pt x="243" y="434"/>
                    </a:lnTo>
                    <a:lnTo>
                      <a:pt x="248" y="433"/>
                    </a:lnTo>
                    <a:lnTo>
                      <a:pt x="248" y="433"/>
                    </a:lnTo>
                    <a:close/>
                    <a:moveTo>
                      <a:pt x="190" y="433"/>
                    </a:moveTo>
                    <a:lnTo>
                      <a:pt x="190" y="433"/>
                    </a:lnTo>
                    <a:lnTo>
                      <a:pt x="190" y="433"/>
                    </a:lnTo>
                    <a:lnTo>
                      <a:pt x="195" y="434"/>
                    </a:lnTo>
                    <a:lnTo>
                      <a:pt x="201" y="438"/>
                    </a:lnTo>
                    <a:lnTo>
                      <a:pt x="204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5" y="465"/>
                    </a:lnTo>
                    <a:lnTo>
                      <a:pt x="190" y="465"/>
                    </a:lnTo>
                    <a:lnTo>
                      <a:pt x="190" y="465"/>
                    </a:lnTo>
                    <a:lnTo>
                      <a:pt x="184" y="465"/>
                    </a:lnTo>
                    <a:lnTo>
                      <a:pt x="180" y="462"/>
                    </a:lnTo>
                    <a:lnTo>
                      <a:pt x="177" y="457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7" y="443"/>
                    </a:lnTo>
                    <a:lnTo>
                      <a:pt x="180" y="438"/>
                    </a:lnTo>
                    <a:lnTo>
                      <a:pt x="184" y="434"/>
                    </a:lnTo>
                    <a:lnTo>
                      <a:pt x="190" y="433"/>
                    </a:lnTo>
                    <a:lnTo>
                      <a:pt x="190" y="433"/>
                    </a:lnTo>
                    <a:close/>
                    <a:moveTo>
                      <a:pt x="132" y="433"/>
                    </a:moveTo>
                    <a:lnTo>
                      <a:pt x="132" y="433"/>
                    </a:lnTo>
                    <a:lnTo>
                      <a:pt x="132" y="433"/>
                    </a:lnTo>
                    <a:lnTo>
                      <a:pt x="138" y="434"/>
                    </a:lnTo>
                    <a:lnTo>
                      <a:pt x="143" y="438"/>
                    </a:lnTo>
                    <a:lnTo>
                      <a:pt x="146" y="443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6" y="457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2" y="465"/>
                    </a:lnTo>
                    <a:lnTo>
                      <a:pt x="132" y="465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7" y="457"/>
                    </a:lnTo>
                    <a:lnTo>
                      <a:pt x="117" y="450"/>
                    </a:lnTo>
                    <a:lnTo>
                      <a:pt x="117" y="450"/>
                    </a:lnTo>
                    <a:lnTo>
                      <a:pt x="117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2" y="433"/>
                    </a:lnTo>
                    <a:lnTo>
                      <a:pt x="132" y="433"/>
                    </a:lnTo>
                    <a:close/>
                    <a:moveTo>
                      <a:pt x="73" y="433"/>
                    </a:moveTo>
                    <a:lnTo>
                      <a:pt x="73" y="433"/>
                    </a:lnTo>
                    <a:lnTo>
                      <a:pt x="73" y="433"/>
                    </a:lnTo>
                    <a:lnTo>
                      <a:pt x="80" y="434"/>
                    </a:lnTo>
                    <a:lnTo>
                      <a:pt x="85" y="438"/>
                    </a:lnTo>
                    <a:lnTo>
                      <a:pt x="88" y="443"/>
                    </a:lnTo>
                    <a:lnTo>
                      <a:pt x="90" y="450"/>
                    </a:lnTo>
                    <a:lnTo>
                      <a:pt x="90" y="450"/>
                    </a:lnTo>
                    <a:lnTo>
                      <a:pt x="88" y="457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3" y="465"/>
                    </a:lnTo>
                    <a:lnTo>
                      <a:pt x="73" y="465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59" y="457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59" y="443"/>
                    </a:lnTo>
                    <a:lnTo>
                      <a:pt x="63" y="438"/>
                    </a:lnTo>
                    <a:lnTo>
                      <a:pt x="68" y="434"/>
                    </a:lnTo>
                    <a:lnTo>
                      <a:pt x="73" y="433"/>
                    </a:lnTo>
                    <a:lnTo>
                      <a:pt x="73" y="433"/>
                    </a:lnTo>
                    <a:close/>
                    <a:moveTo>
                      <a:pt x="15" y="433"/>
                    </a:moveTo>
                    <a:lnTo>
                      <a:pt x="15" y="433"/>
                    </a:lnTo>
                    <a:lnTo>
                      <a:pt x="15" y="433"/>
                    </a:lnTo>
                    <a:lnTo>
                      <a:pt x="22" y="434"/>
                    </a:lnTo>
                    <a:lnTo>
                      <a:pt x="27" y="438"/>
                    </a:lnTo>
                    <a:lnTo>
                      <a:pt x="30" y="443"/>
                    </a:lnTo>
                    <a:lnTo>
                      <a:pt x="30" y="450"/>
                    </a:lnTo>
                    <a:lnTo>
                      <a:pt x="30" y="450"/>
                    </a:lnTo>
                    <a:lnTo>
                      <a:pt x="30" y="457"/>
                    </a:lnTo>
                    <a:lnTo>
                      <a:pt x="27" y="462"/>
                    </a:lnTo>
                    <a:lnTo>
                      <a:pt x="22" y="465"/>
                    </a:lnTo>
                    <a:lnTo>
                      <a:pt x="15" y="465"/>
                    </a:lnTo>
                    <a:lnTo>
                      <a:pt x="15" y="465"/>
                    </a:lnTo>
                    <a:lnTo>
                      <a:pt x="10" y="465"/>
                    </a:lnTo>
                    <a:lnTo>
                      <a:pt x="5" y="462"/>
                    </a:lnTo>
                    <a:lnTo>
                      <a:pt x="1" y="457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1" y="443"/>
                    </a:lnTo>
                    <a:lnTo>
                      <a:pt x="5" y="438"/>
                    </a:lnTo>
                    <a:lnTo>
                      <a:pt x="10" y="434"/>
                    </a:lnTo>
                    <a:lnTo>
                      <a:pt x="15" y="433"/>
                    </a:lnTo>
                    <a:lnTo>
                      <a:pt x="15" y="433"/>
                    </a:lnTo>
                    <a:close/>
                    <a:moveTo>
                      <a:pt x="1939" y="390"/>
                    </a:moveTo>
                    <a:lnTo>
                      <a:pt x="1939" y="390"/>
                    </a:lnTo>
                    <a:lnTo>
                      <a:pt x="1939" y="390"/>
                    </a:lnTo>
                    <a:lnTo>
                      <a:pt x="1944" y="392"/>
                    </a:lnTo>
                    <a:lnTo>
                      <a:pt x="1950" y="395"/>
                    </a:lnTo>
                    <a:lnTo>
                      <a:pt x="1953" y="400"/>
                    </a:lnTo>
                    <a:lnTo>
                      <a:pt x="1955" y="405"/>
                    </a:lnTo>
                    <a:lnTo>
                      <a:pt x="1955" y="405"/>
                    </a:lnTo>
                    <a:lnTo>
                      <a:pt x="1953" y="412"/>
                    </a:lnTo>
                    <a:lnTo>
                      <a:pt x="1950" y="417"/>
                    </a:lnTo>
                    <a:lnTo>
                      <a:pt x="1944" y="421"/>
                    </a:lnTo>
                    <a:lnTo>
                      <a:pt x="1939" y="422"/>
                    </a:lnTo>
                    <a:lnTo>
                      <a:pt x="1939" y="422"/>
                    </a:lnTo>
                    <a:lnTo>
                      <a:pt x="1932" y="421"/>
                    </a:lnTo>
                    <a:lnTo>
                      <a:pt x="1929" y="417"/>
                    </a:lnTo>
                    <a:lnTo>
                      <a:pt x="1926" y="412"/>
                    </a:lnTo>
                    <a:lnTo>
                      <a:pt x="1924" y="405"/>
                    </a:lnTo>
                    <a:lnTo>
                      <a:pt x="1924" y="405"/>
                    </a:lnTo>
                    <a:lnTo>
                      <a:pt x="1926" y="400"/>
                    </a:lnTo>
                    <a:lnTo>
                      <a:pt x="1929" y="395"/>
                    </a:lnTo>
                    <a:lnTo>
                      <a:pt x="1932" y="392"/>
                    </a:lnTo>
                    <a:lnTo>
                      <a:pt x="1939" y="390"/>
                    </a:lnTo>
                    <a:lnTo>
                      <a:pt x="1939" y="390"/>
                    </a:lnTo>
                    <a:close/>
                    <a:moveTo>
                      <a:pt x="1881" y="390"/>
                    </a:moveTo>
                    <a:lnTo>
                      <a:pt x="1881" y="390"/>
                    </a:lnTo>
                    <a:lnTo>
                      <a:pt x="1881" y="390"/>
                    </a:lnTo>
                    <a:lnTo>
                      <a:pt x="1887" y="392"/>
                    </a:lnTo>
                    <a:lnTo>
                      <a:pt x="1892" y="395"/>
                    </a:lnTo>
                    <a:lnTo>
                      <a:pt x="1895" y="400"/>
                    </a:lnTo>
                    <a:lnTo>
                      <a:pt x="1897" y="405"/>
                    </a:lnTo>
                    <a:lnTo>
                      <a:pt x="1897" y="405"/>
                    </a:lnTo>
                    <a:lnTo>
                      <a:pt x="1895" y="412"/>
                    </a:lnTo>
                    <a:lnTo>
                      <a:pt x="1892" y="417"/>
                    </a:lnTo>
                    <a:lnTo>
                      <a:pt x="1887" y="421"/>
                    </a:lnTo>
                    <a:lnTo>
                      <a:pt x="1881" y="422"/>
                    </a:lnTo>
                    <a:lnTo>
                      <a:pt x="1881" y="422"/>
                    </a:lnTo>
                    <a:lnTo>
                      <a:pt x="1875" y="421"/>
                    </a:lnTo>
                    <a:lnTo>
                      <a:pt x="1869" y="417"/>
                    </a:lnTo>
                    <a:lnTo>
                      <a:pt x="1866" y="412"/>
                    </a:lnTo>
                    <a:lnTo>
                      <a:pt x="1866" y="405"/>
                    </a:lnTo>
                    <a:lnTo>
                      <a:pt x="1866" y="405"/>
                    </a:lnTo>
                    <a:lnTo>
                      <a:pt x="1866" y="400"/>
                    </a:lnTo>
                    <a:lnTo>
                      <a:pt x="1869" y="395"/>
                    </a:lnTo>
                    <a:lnTo>
                      <a:pt x="1875" y="392"/>
                    </a:lnTo>
                    <a:lnTo>
                      <a:pt x="1881" y="390"/>
                    </a:lnTo>
                    <a:lnTo>
                      <a:pt x="1881" y="390"/>
                    </a:lnTo>
                    <a:close/>
                    <a:moveTo>
                      <a:pt x="1822" y="390"/>
                    </a:moveTo>
                    <a:lnTo>
                      <a:pt x="1822" y="390"/>
                    </a:lnTo>
                    <a:lnTo>
                      <a:pt x="1822" y="390"/>
                    </a:lnTo>
                    <a:lnTo>
                      <a:pt x="1829" y="392"/>
                    </a:lnTo>
                    <a:lnTo>
                      <a:pt x="1834" y="395"/>
                    </a:lnTo>
                    <a:lnTo>
                      <a:pt x="1837" y="400"/>
                    </a:lnTo>
                    <a:lnTo>
                      <a:pt x="1839" y="405"/>
                    </a:lnTo>
                    <a:lnTo>
                      <a:pt x="1839" y="405"/>
                    </a:lnTo>
                    <a:lnTo>
                      <a:pt x="1837" y="412"/>
                    </a:lnTo>
                    <a:lnTo>
                      <a:pt x="1834" y="417"/>
                    </a:lnTo>
                    <a:lnTo>
                      <a:pt x="1829" y="421"/>
                    </a:lnTo>
                    <a:lnTo>
                      <a:pt x="1822" y="422"/>
                    </a:lnTo>
                    <a:lnTo>
                      <a:pt x="1822" y="422"/>
                    </a:lnTo>
                    <a:lnTo>
                      <a:pt x="1817" y="421"/>
                    </a:lnTo>
                    <a:lnTo>
                      <a:pt x="1812" y="417"/>
                    </a:lnTo>
                    <a:lnTo>
                      <a:pt x="1808" y="412"/>
                    </a:lnTo>
                    <a:lnTo>
                      <a:pt x="1806" y="405"/>
                    </a:lnTo>
                    <a:lnTo>
                      <a:pt x="1806" y="405"/>
                    </a:lnTo>
                    <a:lnTo>
                      <a:pt x="1808" y="400"/>
                    </a:lnTo>
                    <a:lnTo>
                      <a:pt x="1812" y="395"/>
                    </a:lnTo>
                    <a:lnTo>
                      <a:pt x="1817" y="392"/>
                    </a:lnTo>
                    <a:lnTo>
                      <a:pt x="1822" y="390"/>
                    </a:lnTo>
                    <a:lnTo>
                      <a:pt x="1822" y="390"/>
                    </a:lnTo>
                    <a:close/>
                    <a:moveTo>
                      <a:pt x="1764" y="390"/>
                    </a:moveTo>
                    <a:lnTo>
                      <a:pt x="1764" y="390"/>
                    </a:lnTo>
                    <a:lnTo>
                      <a:pt x="1764" y="390"/>
                    </a:lnTo>
                    <a:lnTo>
                      <a:pt x="1771" y="392"/>
                    </a:lnTo>
                    <a:lnTo>
                      <a:pt x="1776" y="395"/>
                    </a:lnTo>
                    <a:lnTo>
                      <a:pt x="1779" y="400"/>
                    </a:lnTo>
                    <a:lnTo>
                      <a:pt x="1779" y="405"/>
                    </a:lnTo>
                    <a:lnTo>
                      <a:pt x="1779" y="405"/>
                    </a:lnTo>
                    <a:lnTo>
                      <a:pt x="1779" y="412"/>
                    </a:lnTo>
                    <a:lnTo>
                      <a:pt x="1776" y="417"/>
                    </a:lnTo>
                    <a:lnTo>
                      <a:pt x="1771" y="421"/>
                    </a:lnTo>
                    <a:lnTo>
                      <a:pt x="1764" y="422"/>
                    </a:lnTo>
                    <a:lnTo>
                      <a:pt x="1764" y="422"/>
                    </a:lnTo>
                    <a:lnTo>
                      <a:pt x="1759" y="421"/>
                    </a:lnTo>
                    <a:lnTo>
                      <a:pt x="1754" y="417"/>
                    </a:lnTo>
                    <a:lnTo>
                      <a:pt x="1750" y="412"/>
                    </a:lnTo>
                    <a:lnTo>
                      <a:pt x="1749" y="405"/>
                    </a:lnTo>
                    <a:lnTo>
                      <a:pt x="1749" y="405"/>
                    </a:lnTo>
                    <a:lnTo>
                      <a:pt x="1750" y="400"/>
                    </a:lnTo>
                    <a:lnTo>
                      <a:pt x="1754" y="395"/>
                    </a:lnTo>
                    <a:lnTo>
                      <a:pt x="1759" y="392"/>
                    </a:lnTo>
                    <a:lnTo>
                      <a:pt x="1764" y="390"/>
                    </a:lnTo>
                    <a:lnTo>
                      <a:pt x="1764" y="390"/>
                    </a:lnTo>
                    <a:close/>
                    <a:moveTo>
                      <a:pt x="1706" y="390"/>
                    </a:moveTo>
                    <a:lnTo>
                      <a:pt x="1706" y="390"/>
                    </a:lnTo>
                    <a:lnTo>
                      <a:pt x="1706" y="390"/>
                    </a:lnTo>
                    <a:lnTo>
                      <a:pt x="1713" y="392"/>
                    </a:lnTo>
                    <a:lnTo>
                      <a:pt x="1716" y="395"/>
                    </a:lnTo>
                    <a:lnTo>
                      <a:pt x="1720" y="400"/>
                    </a:lnTo>
                    <a:lnTo>
                      <a:pt x="1721" y="405"/>
                    </a:lnTo>
                    <a:lnTo>
                      <a:pt x="1721" y="405"/>
                    </a:lnTo>
                    <a:lnTo>
                      <a:pt x="1720" y="412"/>
                    </a:lnTo>
                    <a:lnTo>
                      <a:pt x="1716" y="417"/>
                    </a:lnTo>
                    <a:lnTo>
                      <a:pt x="1713" y="421"/>
                    </a:lnTo>
                    <a:lnTo>
                      <a:pt x="1706" y="422"/>
                    </a:lnTo>
                    <a:lnTo>
                      <a:pt x="1706" y="422"/>
                    </a:lnTo>
                    <a:lnTo>
                      <a:pt x="1699" y="421"/>
                    </a:lnTo>
                    <a:lnTo>
                      <a:pt x="1696" y="417"/>
                    </a:lnTo>
                    <a:lnTo>
                      <a:pt x="1692" y="412"/>
                    </a:lnTo>
                    <a:lnTo>
                      <a:pt x="1691" y="405"/>
                    </a:lnTo>
                    <a:lnTo>
                      <a:pt x="1691" y="405"/>
                    </a:lnTo>
                    <a:lnTo>
                      <a:pt x="1692" y="400"/>
                    </a:lnTo>
                    <a:lnTo>
                      <a:pt x="1696" y="395"/>
                    </a:lnTo>
                    <a:lnTo>
                      <a:pt x="1699" y="392"/>
                    </a:lnTo>
                    <a:lnTo>
                      <a:pt x="1706" y="390"/>
                    </a:lnTo>
                    <a:lnTo>
                      <a:pt x="1706" y="390"/>
                    </a:lnTo>
                    <a:close/>
                    <a:moveTo>
                      <a:pt x="1648" y="390"/>
                    </a:moveTo>
                    <a:lnTo>
                      <a:pt x="1648" y="390"/>
                    </a:lnTo>
                    <a:lnTo>
                      <a:pt x="1648" y="390"/>
                    </a:lnTo>
                    <a:lnTo>
                      <a:pt x="1653" y="392"/>
                    </a:lnTo>
                    <a:lnTo>
                      <a:pt x="1658" y="395"/>
                    </a:lnTo>
                    <a:lnTo>
                      <a:pt x="1662" y="400"/>
                    </a:lnTo>
                    <a:lnTo>
                      <a:pt x="1663" y="405"/>
                    </a:lnTo>
                    <a:lnTo>
                      <a:pt x="1663" y="405"/>
                    </a:lnTo>
                    <a:lnTo>
                      <a:pt x="1662" y="412"/>
                    </a:lnTo>
                    <a:lnTo>
                      <a:pt x="1658" y="417"/>
                    </a:lnTo>
                    <a:lnTo>
                      <a:pt x="1653" y="421"/>
                    </a:lnTo>
                    <a:lnTo>
                      <a:pt x="1648" y="422"/>
                    </a:lnTo>
                    <a:lnTo>
                      <a:pt x="1648" y="422"/>
                    </a:lnTo>
                    <a:lnTo>
                      <a:pt x="1641" y="421"/>
                    </a:lnTo>
                    <a:lnTo>
                      <a:pt x="1636" y="417"/>
                    </a:lnTo>
                    <a:lnTo>
                      <a:pt x="1633" y="412"/>
                    </a:lnTo>
                    <a:lnTo>
                      <a:pt x="1633" y="405"/>
                    </a:lnTo>
                    <a:lnTo>
                      <a:pt x="1633" y="405"/>
                    </a:lnTo>
                    <a:lnTo>
                      <a:pt x="1633" y="400"/>
                    </a:lnTo>
                    <a:lnTo>
                      <a:pt x="1636" y="395"/>
                    </a:lnTo>
                    <a:lnTo>
                      <a:pt x="1641" y="392"/>
                    </a:lnTo>
                    <a:lnTo>
                      <a:pt x="1648" y="390"/>
                    </a:lnTo>
                    <a:lnTo>
                      <a:pt x="1648" y="390"/>
                    </a:lnTo>
                    <a:close/>
                    <a:moveTo>
                      <a:pt x="1590" y="390"/>
                    </a:moveTo>
                    <a:lnTo>
                      <a:pt x="1590" y="390"/>
                    </a:lnTo>
                    <a:lnTo>
                      <a:pt x="1590" y="390"/>
                    </a:lnTo>
                    <a:lnTo>
                      <a:pt x="1595" y="392"/>
                    </a:lnTo>
                    <a:lnTo>
                      <a:pt x="1600" y="395"/>
                    </a:lnTo>
                    <a:lnTo>
                      <a:pt x="1604" y="400"/>
                    </a:lnTo>
                    <a:lnTo>
                      <a:pt x="1606" y="405"/>
                    </a:lnTo>
                    <a:lnTo>
                      <a:pt x="1606" y="405"/>
                    </a:lnTo>
                    <a:lnTo>
                      <a:pt x="1604" y="412"/>
                    </a:lnTo>
                    <a:lnTo>
                      <a:pt x="1600" y="417"/>
                    </a:lnTo>
                    <a:lnTo>
                      <a:pt x="1595" y="421"/>
                    </a:lnTo>
                    <a:lnTo>
                      <a:pt x="1590" y="422"/>
                    </a:lnTo>
                    <a:lnTo>
                      <a:pt x="1590" y="422"/>
                    </a:lnTo>
                    <a:lnTo>
                      <a:pt x="1583" y="421"/>
                    </a:lnTo>
                    <a:lnTo>
                      <a:pt x="1578" y="417"/>
                    </a:lnTo>
                    <a:lnTo>
                      <a:pt x="1575" y="412"/>
                    </a:lnTo>
                    <a:lnTo>
                      <a:pt x="1573" y="405"/>
                    </a:lnTo>
                    <a:lnTo>
                      <a:pt x="1573" y="405"/>
                    </a:lnTo>
                    <a:lnTo>
                      <a:pt x="1575" y="400"/>
                    </a:lnTo>
                    <a:lnTo>
                      <a:pt x="1578" y="395"/>
                    </a:lnTo>
                    <a:lnTo>
                      <a:pt x="1583" y="392"/>
                    </a:lnTo>
                    <a:lnTo>
                      <a:pt x="1590" y="390"/>
                    </a:lnTo>
                    <a:lnTo>
                      <a:pt x="1590" y="390"/>
                    </a:lnTo>
                    <a:close/>
                    <a:moveTo>
                      <a:pt x="1531" y="390"/>
                    </a:moveTo>
                    <a:lnTo>
                      <a:pt x="1531" y="390"/>
                    </a:lnTo>
                    <a:lnTo>
                      <a:pt x="1531" y="390"/>
                    </a:lnTo>
                    <a:lnTo>
                      <a:pt x="1537" y="392"/>
                    </a:lnTo>
                    <a:lnTo>
                      <a:pt x="1543" y="395"/>
                    </a:lnTo>
                    <a:lnTo>
                      <a:pt x="1546" y="400"/>
                    </a:lnTo>
                    <a:lnTo>
                      <a:pt x="1546" y="405"/>
                    </a:lnTo>
                    <a:lnTo>
                      <a:pt x="1546" y="405"/>
                    </a:lnTo>
                    <a:lnTo>
                      <a:pt x="1546" y="412"/>
                    </a:lnTo>
                    <a:lnTo>
                      <a:pt x="1543" y="417"/>
                    </a:lnTo>
                    <a:lnTo>
                      <a:pt x="1537" y="421"/>
                    </a:lnTo>
                    <a:lnTo>
                      <a:pt x="1531" y="422"/>
                    </a:lnTo>
                    <a:lnTo>
                      <a:pt x="1531" y="422"/>
                    </a:lnTo>
                    <a:lnTo>
                      <a:pt x="1525" y="421"/>
                    </a:lnTo>
                    <a:lnTo>
                      <a:pt x="1520" y="417"/>
                    </a:lnTo>
                    <a:lnTo>
                      <a:pt x="1517" y="412"/>
                    </a:lnTo>
                    <a:lnTo>
                      <a:pt x="1515" y="405"/>
                    </a:lnTo>
                    <a:lnTo>
                      <a:pt x="1515" y="405"/>
                    </a:lnTo>
                    <a:lnTo>
                      <a:pt x="1517" y="400"/>
                    </a:lnTo>
                    <a:lnTo>
                      <a:pt x="1520" y="395"/>
                    </a:lnTo>
                    <a:lnTo>
                      <a:pt x="1525" y="392"/>
                    </a:lnTo>
                    <a:lnTo>
                      <a:pt x="1531" y="390"/>
                    </a:lnTo>
                    <a:lnTo>
                      <a:pt x="1531" y="390"/>
                    </a:lnTo>
                    <a:close/>
                    <a:moveTo>
                      <a:pt x="1473" y="390"/>
                    </a:moveTo>
                    <a:lnTo>
                      <a:pt x="1473" y="390"/>
                    </a:lnTo>
                    <a:lnTo>
                      <a:pt x="1473" y="390"/>
                    </a:lnTo>
                    <a:lnTo>
                      <a:pt x="1480" y="392"/>
                    </a:lnTo>
                    <a:lnTo>
                      <a:pt x="1485" y="395"/>
                    </a:lnTo>
                    <a:lnTo>
                      <a:pt x="1486" y="400"/>
                    </a:lnTo>
                    <a:lnTo>
                      <a:pt x="1488" y="405"/>
                    </a:lnTo>
                    <a:lnTo>
                      <a:pt x="1488" y="405"/>
                    </a:lnTo>
                    <a:lnTo>
                      <a:pt x="1486" y="412"/>
                    </a:lnTo>
                    <a:lnTo>
                      <a:pt x="1485" y="417"/>
                    </a:lnTo>
                    <a:lnTo>
                      <a:pt x="1480" y="421"/>
                    </a:lnTo>
                    <a:lnTo>
                      <a:pt x="1473" y="422"/>
                    </a:lnTo>
                    <a:lnTo>
                      <a:pt x="1473" y="422"/>
                    </a:lnTo>
                    <a:lnTo>
                      <a:pt x="1468" y="421"/>
                    </a:lnTo>
                    <a:lnTo>
                      <a:pt x="1462" y="417"/>
                    </a:lnTo>
                    <a:lnTo>
                      <a:pt x="1459" y="412"/>
                    </a:lnTo>
                    <a:lnTo>
                      <a:pt x="1457" y="405"/>
                    </a:lnTo>
                    <a:lnTo>
                      <a:pt x="1457" y="405"/>
                    </a:lnTo>
                    <a:lnTo>
                      <a:pt x="1459" y="400"/>
                    </a:lnTo>
                    <a:lnTo>
                      <a:pt x="1462" y="395"/>
                    </a:lnTo>
                    <a:lnTo>
                      <a:pt x="1468" y="392"/>
                    </a:lnTo>
                    <a:lnTo>
                      <a:pt x="1473" y="390"/>
                    </a:lnTo>
                    <a:lnTo>
                      <a:pt x="1473" y="390"/>
                    </a:lnTo>
                    <a:close/>
                    <a:moveTo>
                      <a:pt x="1415" y="390"/>
                    </a:moveTo>
                    <a:lnTo>
                      <a:pt x="1415" y="390"/>
                    </a:lnTo>
                    <a:lnTo>
                      <a:pt x="1415" y="390"/>
                    </a:lnTo>
                    <a:lnTo>
                      <a:pt x="1420" y="392"/>
                    </a:lnTo>
                    <a:lnTo>
                      <a:pt x="1425" y="395"/>
                    </a:lnTo>
                    <a:lnTo>
                      <a:pt x="1428" y="400"/>
                    </a:lnTo>
                    <a:lnTo>
                      <a:pt x="1430" y="405"/>
                    </a:lnTo>
                    <a:lnTo>
                      <a:pt x="1430" y="405"/>
                    </a:lnTo>
                    <a:lnTo>
                      <a:pt x="1428" y="412"/>
                    </a:lnTo>
                    <a:lnTo>
                      <a:pt x="1425" y="417"/>
                    </a:lnTo>
                    <a:lnTo>
                      <a:pt x="1420" y="421"/>
                    </a:lnTo>
                    <a:lnTo>
                      <a:pt x="1415" y="422"/>
                    </a:lnTo>
                    <a:lnTo>
                      <a:pt x="1415" y="422"/>
                    </a:lnTo>
                    <a:lnTo>
                      <a:pt x="1408" y="421"/>
                    </a:lnTo>
                    <a:lnTo>
                      <a:pt x="1403" y="417"/>
                    </a:lnTo>
                    <a:lnTo>
                      <a:pt x="1399" y="412"/>
                    </a:lnTo>
                    <a:lnTo>
                      <a:pt x="1399" y="405"/>
                    </a:lnTo>
                    <a:lnTo>
                      <a:pt x="1399" y="405"/>
                    </a:lnTo>
                    <a:lnTo>
                      <a:pt x="1399" y="400"/>
                    </a:lnTo>
                    <a:lnTo>
                      <a:pt x="1403" y="395"/>
                    </a:lnTo>
                    <a:lnTo>
                      <a:pt x="1408" y="392"/>
                    </a:lnTo>
                    <a:lnTo>
                      <a:pt x="1415" y="390"/>
                    </a:lnTo>
                    <a:lnTo>
                      <a:pt x="1415" y="390"/>
                    </a:lnTo>
                    <a:close/>
                    <a:moveTo>
                      <a:pt x="1357" y="390"/>
                    </a:moveTo>
                    <a:lnTo>
                      <a:pt x="1357" y="390"/>
                    </a:lnTo>
                    <a:lnTo>
                      <a:pt x="1357" y="390"/>
                    </a:lnTo>
                    <a:lnTo>
                      <a:pt x="1362" y="392"/>
                    </a:lnTo>
                    <a:lnTo>
                      <a:pt x="1367" y="395"/>
                    </a:lnTo>
                    <a:lnTo>
                      <a:pt x="1371" y="400"/>
                    </a:lnTo>
                    <a:lnTo>
                      <a:pt x="1372" y="405"/>
                    </a:lnTo>
                    <a:lnTo>
                      <a:pt x="1372" y="405"/>
                    </a:lnTo>
                    <a:lnTo>
                      <a:pt x="1371" y="412"/>
                    </a:lnTo>
                    <a:lnTo>
                      <a:pt x="1367" y="417"/>
                    </a:lnTo>
                    <a:lnTo>
                      <a:pt x="1362" y="421"/>
                    </a:lnTo>
                    <a:lnTo>
                      <a:pt x="1357" y="422"/>
                    </a:lnTo>
                    <a:lnTo>
                      <a:pt x="1357" y="422"/>
                    </a:lnTo>
                    <a:lnTo>
                      <a:pt x="1350" y="421"/>
                    </a:lnTo>
                    <a:lnTo>
                      <a:pt x="1345" y="417"/>
                    </a:lnTo>
                    <a:lnTo>
                      <a:pt x="1342" y="412"/>
                    </a:lnTo>
                    <a:lnTo>
                      <a:pt x="1342" y="405"/>
                    </a:lnTo>
                    <a:lnTo>
                      <a:pt x="1342" y="405"/>
                    </a:lnTo>
                    <a:lnTo>
                      <a:pt x="1342" y="400"/>
                    </a:lnTo>
                    <a:lnTo>
                      <a:pt x="1345" y="395"/>
                    </a:lnTo>
                    <a:lnTo>
                      <a:pt x="1350" y="392"/>
                    </a:lnTo>
                    <a:lnTo>
                      <a:pt x="1357" y="390"/>
                    </a:lnTo>
                    <a:lnTo>
                      <a:pt x="1357" y="390"/>
                    </a:lnTo>
                    <a:close/>
                    <a:moveTo>
                      <a:pt x="1297" y="390"/>
                    </a:moveTo>
                    <a:lnTo>
                      <a:pt x="1297" y="390"/>
                    </a:lnTo>
                    <a:lnTo>
                      <a:pt x="1297" y="390"/>
                    </a:lnTo>
                    <a:lnTo>
                      <a:pt x="1304" y="392"/>
                    </a:lnTo>
                    <a:lnTo>
                      <a:pt x="1309" y="395"/>
                    </a:lnTo>
                    <a:lnTo>
                      <a:pt x="1313" y="400"/>
                    </a:lnTo>
                    <a:lnTo>
                      <a:pt x="1313" y="405"/>
                    </a:lnTo>
                    <a:lnTo>
                      <a:pt x="1313" y="405"/>
                    </a:lnTo>
                    <a:lnTo>
                      <a:pt x="1313" y="412"/>
                    </a:lnTo>
                    <a:lnTo>
                      <a:pt x="1309" y="417"/>
                    </a:lnTo>
                    <a:lnTo>
                      <a:pt x="1304" y="421"/>
                    </a:lnTo>
                    <a:lnTo>
                      <a:pt x="1297" y="422"/>
                    </a:lnTo>
                    <a:lnTo>
                      <a:pt x="1297" y="422"/>
                    </a:lnTo>
                    <a:lnTo>
                      <a:pt x="1292" y="421"/>
                    </a:lnTo>
                    <a:lnTo>
                      <a:pt x="1287" y="417"/>
                    </a:lnTo>
                    <a:lnTo>
                      <a:pt x="1284" y="412"/>
                    </a:lnTo>
                    <a:lnTo>
                      <a:pt x="1282" y="405"/>
                    </a:lnTo>
                    <a:lnTo>
                      <a:pt x="1282" y="405"/>
                    </a:lnTo>
                    <a:lnTo>
                      <a:pt x="1284" y="400"/>
                    </a:lnTo>
                    <a:lnTo>
                      <a:pt x="1287" y="395"/>
                    </a:lnTo>
                    <a:lnTo>
                      <a:pt x="1292" y="392"/>
                    </a:lnTo>
                    <a:lnTo>
                      <a:pt x="1297" y="390"/>
                    </a:lnTo>
                    <a:lnTo>
                      <a:pt x="1297" y="390"/>
                    </a:lnTo>
                    <a:close/>
                    <a:moveTo>
                      <a:pt x="1239" y="390"/>
                    </a:moveTo>
                    <a:lnTo>
                      <a:pt x="1239" y="390"/>
                    </a:lnTo>
                    <a:lnTo>
                      <a:pt x="1239" y="390"/>
                    </a:lnTo>
                    <a:lnTo>
                      <a:pt x="1246" y="392"/>
                    </a:lnTo>
                    <a:lnTo>
                      <a:pt x="1251" y="395"/>
                    </a:lnTo>
                    <a:lnTo>
                      <a:pt x="1255" y="400"/>
                    </a:lnTo>
                    <a:lnTo>
                      <a:pt x="1255" y="405"/>
                    </a:lnTo>
                    <a:lnTo>
                      <a:pt x="1255" y="405"/>
                    </a:lnTo>
                    <a:lnTo>
                      <a:pt x="1255" y="412"/>
                    </a:lnTo>
                    <a:lnTo>
                      <a:pt x="1251" y="417"/>
                    </a:lnTo>
                    <a:lnTo>
                      <a:pt x="1246" y="421"/>
                    </a:lnTo>
                    <a:lnTo>
                      <a:pt x="1239" y="422"/>
                    </a:lnTo>
                    <a:lnTo>
                      <a:pt x="1239" y="422"/>
                    </a:lnTo>
                    <a:lnTo>
                      <a:pt x="1234" y="421"/>
                    </a:lnTo>
                    <a:lnTo>
                      <a:pt x="1229" y="417"/>
                    </a:lnTo>
                    <a:lnTo>
                      <a:pt x="1226" y="412"/>
                    </a:lnTo>
                    <a:lnTo>
                      <a:pt x="1224" y="405"/>
                    </a:lnTo>
                    <a:lnTo>
                      <a:pt x="1224" y="405"/>
                    </a:lnTo>
                    <a:lnTo>
                      <a:pt x="1226" y="400"/>
                    </a:lnTo>
                    <a:lnTo>
                      <a:pt x="1229" y="395"/>
                    </a:lnTo>
                    <a:lnTo>
                      <a:pt x="1234" y="392"/>
                    </a:lnTo>
                    <a:lnTo>
                      <a:pt x="1239" y="390"/>
                    </a:lnTo>
                    <a:lnTo>
                      <a:pt x="1239" y="390"/>
                    </a:lnTo>
                    <a:close/>
                    <a:moveTo>
                      <a:pt x="1181" y="390"/>
                    </a:moveTo>
                    <a:lnTo>
                      <a:pt x="1181" y="390"/>
                    </a:lnTo>
                    <a:lnTo>
                      <a:pt x="1181" y="390"/>
                    </a:lnTo>
                    <a:lnTo>
                      <a:pt x="1187" y="392"/>
                    </a:lnTo>
                    <a:lnTo>
                      <a:pt x="1192" y="395"/>
                    </a:lnTo>
                    <a:lnTo>
                      <a:pt x="1195" y="400"/>
                    </a:lnTo>
                    <a:lnTo>
                      <a:pt x="1197" y="405"/>
                    </a:lnTo>
                    <a:lnTo>
                      <a:pt x="1197" y="405"/>
                    </a:lnTo>
                    <a:lnTo>
                      <a:pt x="1195" y="412"/>
                    </a:lnTo>
                    <a:lnTo>
                      <a:pt x="1192" y="417"/>
                    </a:lnTo>
                    <a:lnTo>
                      <a:pt x="1187" y="421"/>
                    </a:lnTo>
                    <a:lnTo>
                      <a:pt x="1181" y="422"/>
                    </a:lnTo>
                    <a:lnTo>
                      <a:pt x="1181" y="422"/>
                    </a:lnTo>
                    <a:lnTo>
                      <a:pt x="1175" y="421"/>
                    </a:lnTo>
                    <a:lnTo>
                      <a:pt x="1171" y="417"/>
                    </a:lnTo>
                    <a:lnTo>
                      <a:pt x="1168" y="412"/>
                    </a:lnTo>
                    <a:lnTo>
                      <a:pt x="1166" y="405"/>
                    </a:lnTo>
                    <a:lnTo>
                      <a:pt x="1166" y="405"/>
                    </a:lnTo>
                    <a:lnTo>
                      <a:pt x="1168" y="400"/>
                    </a:lnTo>
                    <a:lnTo>
                      <a:pt x="1171" y="395"/>
                    </a:lnTo>
                    <a:lnTo>
                      <a:pt x="1175" y="392"/>
                    </a:lnTo>
                    <a:lnTo>
                      <a:pt x="1181" y="390"/>
                    </a:lnTo>
                    <a:lnTo>
                      <a:pt x="1181" y="390"/>
                    </a:lnTo>
                    <a:close/>
                    <a:moveTo>
                      <a:pt x="1124" y="390"/>
                    </a:moveTo>
                    <a:lnTo>
                      <a:pt x="1124" y="390"/>
                    </a:lnTo>
                    <a:lnTo>
                      <a:pt x="1124" y="390"/>
                    </a:lnTo>
                    <a:lnTo>
                      <a:pt x="1129" y="392"/>
                    </a:lnTo>
                    <a:lnTo>
                      <a:pt x="1134" y="395"/>
                    </a:lnTo>
                    <a:lnTo>
                      <a:pt x="1137" y="400"/>
                    </a:lnTo>
                    <a:lnTo>
                      <a:pt x="1139" y="405"/>
                    </a:lnTo>
                    <a:lnTo>
                      <a:pt x="1139" y="405"/>
                    </a:lnTo>
                    <a:lnTo>
                      <a:pt x="1137" y="412"/>
                    </a:lnTo>
                    <a:lnTo>
                      <a:pt x="1134" y="417"/>
                    </a:lnTo>
                    <a:lnTo>
                      <a:pt x="1129" y="421"/>
                    </a:lnTo>
                    <a:lnTo>
                      <a:pt x="1124" y="422"/>
                    </a:lnTo>
                    <a:lnTo>
                      <a:pt x="1124" y="422"/>
                    </a:lnTo>
                    <a:lnTo>
                      <a:pt x="1117" y="421"/>
                    </a:lnTo>
                    <a:lnTo>
                      <a:pt x="1112" y="417"/>
                    </a:lnTo>
                    <a:lnTo>
                      <a:pt x="1108" y="412"/>
                    </a:lnTo>
                    <a:lnTo>
                      <a:pt x="1108" y="405"/>
                    </a:lnTo>
                    <a:lnTo>
                      <a:pt x="1108" y="405"/>
                    </a:lnTo>
                    <a:lnTo>
                      <a:pt x="1108" y="400"/>
                    </a:lnTo>
                    <a:lnTo>
                      <a:pt x="1112" y="395"/>
                    </a:lnTo>
                    <a:lnTo>
                      <a:pt x="1117" y="392"/>
                    </a:lnTo>
                    <a:lnTo>
                      <a:pt x="1124" y="390"/>
                    </a:lnTo>
                    <a:lnTo>
                      <a:pt x="1124" y="390"/>
                    </a:lnTo>
                    <a:close/>
                    <a:moveTo>
                      <a:pt x="1064" y="390"/>
                    </a:moveTo>
                    <a:lnTo>
                      <a:pt x="1064" y="390"/>
                    </a:lnTo>
                    <a:lnTo>
                      <a:pt x="1064" y="390"/>
                    </a:lnTo>
                    <a:lnTo>
                      <a:pt x="1071" y="392"/>
                    </a:lnTo>
                    <a:lnTo>
                      <a:pt x="1076" y="395"/>
                    </a:lnTo>
                    <a:lnTo>
                      <a:pt x="1079" y="400"/>
                    </a:lnTo>
                    <a:lnTo>
                      <a:pt x="1081" y="405"/>
                    </a:lnTo>
                    <a:lnTo>
                      <a:pt x="1081" y="405"/>
                    </a:lnTo>
                    <a:lnTo>
                      <a:pt x="1079" y="412"/>
                    </a:lnTo>
                    <a:lnTo>
                      <a:pt x="1076" y="417"/>
                    </a:lnTo>
                    <a:lnTo>
                      <a:pt x="1071" y="421"/>
                    </a:lnTo>
                    <a:lnTo>
                      <a:pt x="1064" y="422"/>
                    </a:lnTo>
                    <a:lnTo>
                      <a:pt x="1064" y="422"/>
                    </a:lnTo>
                    <a:lnTo>
                      <a:pt x="1059" y="421"/>
                    </a:lnTo>
                    <a:lnTo>
                      <a:pt x="1054" y="417"/>
                    </a:lnTo>
                    <a:lnTo>
                      <a:pt x="1050" y="412"/>
                    </a:lnTo>
                    <a:lnTo>
                      <a:pt x="1049" y="405"/>
                    </a:lnTo>
                    <a:lnTo>
                      <a:pt x="1049" y="405"/>
                    </a:lnTo>
                    <a:lnTo>
                      <a:pt x="1050" y="400"/>
                    </a:lnTo>
                    <a:lnTo>
                      <a:pt x="1054" y="395"/>
                    </a:lnTo>
                    <a:lnTo>
                      <a:pt x="1059" y="392"/>
                    </a:lnTo>
                    <a:lnTo>
                      <a:pt x="1064" y="390"/>
                    </a:lnTo>
                    <a:lnTo>
                      <a:pt x="1064" y="390"/>
                    </a:lnTo>
                    <a:close/>
                    <a:moveTo>
                      <a:pt x="1006" y="390"/>
                    </a:moveTo>
                    <a:lnTo>
                      <a:pt x="1006" y="390"/>
                    </a:lnTo>
                    <a:lnTo>
                      <a:pt x="1006" y="390"/>
                    </a:lnTo>
                    <a:lnTo>
                      <a:pt x="1013" y="392"/>
                    </a:lnTo>
                    <a:lnTo>
                      <a:pt x="1018" y="395"/>
                    </a:lnTo>
                    <a:lnTo>
                      <a:pt x="1021" y="400"/>
                    </a:lnTo>
                    <a:lnTo>
                      <a:pt x="1021" y="405"/>
                    </a:lnTo>
                    <a:lnTo>
                      <a:pt x="1021" y="405"/>
                    </a:lnTo>
                    <a:lnTo>
                      <a:pt x="1021" y="412"/>
                    </a:lnTo>
                    <a:lnTo>
                      <a:pt x="1018" y="417"/>
                    </a:lnTo>
                    <a:lnTo>
                      <a:pt x="1013" y="421"/>
                    </a:lnTo>
                    <a:lnTo>
                      <a:pt x="1006" y="422"/>
                    </a:lnTo>
                    <a:lnTo>
                      <a:pt x="1006" y="422"/>
                    </a:lnTo>
                    <a:lnTo>
                      <a:pt x="1001" y="421"/>
                    </a:lnTo>
                    <a:lnTo>
                      <a:pt x="996" y="417"/>
                    </a:lnTo>
                    <a:lnTo>
                      <a:pt x="992" y="412"/>
                    </a:lnTo>
                    <a:lnTo>
                      <a:pt x="991" y="405"/>
                    </a:lnTo>
                    <a:lnTo>
                      <a:pt x="991" y="405"/>
                    </a:lnTo>
                    <a:lnTo>
                      <a:pt x="992" y="400"/>
                    </a:lnTo>
                    <a:lnTo>
                      <a:pt x="996" y="395"/>
                    </a:lnTo>
                    <a:lnTo>
                      <a:pt x="1001" y="392"/>
                    </a:lnTo>
                    <a:lnTo>
                      <a:pt x="1006" y="390"/>
                    </a:lnTo>
                    <a:lnTo>
                      <a:pt x="1006" y="390"/>
                    </a:lnTo>
                    <a:close/>
                    <a:moveTo>
                      <a:pt x="948" y="390"/>
                    </a:moveTo>
                    <a:lnTo>
                      <a:pt x="948" y="390"/>
                    </a:lnTo>
                    <a:lnTo>
                      <a:pt x="948" y="390"/>
                    </a:lnTo>
                    <a:lnTo>
                      <a:pt x="955" y="392"/>
                    </a:lnTo>
                    <a:lnTo>
                      <a:pt x="958" y="395"/>
                    </a:lnTo>
                    <a:lnTo>
                      <a:pt x="962" y="400"/>
                    </a:lnTo>
                    <a:lnTo>
                      <a:pt x="964" y="405"/>
                    </a:lnTo>
                    <a:lnTo>
                      <a:pt x="964" y="405"/>
                    </a:lnTo>
                    <a:lnTo>
                      <a:pt x="962" y="412"/>
                    </a:lnTo>
                    <a:lnTo>
                      <a:pt x="958" y="417"/>
                    </a:lnTo>
                    <a:lnTo>
                      <a:pt x="955" y="421"/>
                    </a:lnTo>
                    <a:lnTo>
                      <a:pt x="948" y="422"/>
                    </a:lnTo>
                    <a:lnTo>
                      <a:pt x="948" y="422"/>
                    </a:lnTo>
                    <a:lnTo>
                      <a:pt x="941" y="421"/>
                    </a:lnTo>
                    <a:lnTo>
                      <a:pt x="938" y="417"/>
                    </a:lnTo>
                    <a:lnTo>
                      <a:pt x="935" y="412"/>
                    </a:lnTo>
                    <a:lnTo>
                      <a:pt x="933" y="405"/>
                    </a:lnTo>
                    <a:lnTo>
                      <a:pt x="933" y="405"/>
                    </a:lnTo>
                    <a:lnTo>
                      <a:pt x="935" y="400"/>
                    </a:lnTo>
                    <a:lnTo>
                      <a:pt x="938" y="395"/>
                    </a:lnTo>
                    <a:lnTo>
                      <a:pt x="941" y="392"/>
                    </a:lnTo>
                    <a:lnTo>
                      <a:pt x="948" y="390"/>
                    </a:lnTo>
                    <a:lnTo>
                      <a:pt x="948" y="390"/>
                    </a:lnTo>
                    <a:close/>
                    <a:moveTo>
                      <a:pt x="890" y="390"/>
                    </a:moveTo>
                    <a:lnTo>
                      <a:pt x="890" y="390"/>
                    </a:lnTo>
                    <a:lnTo>
                      <a:pt x="890" y="390"/>
                    </a:lnTo>
                    <a:lnTo>
                      <a:pt x="895" y="392"/>
                    </a:lnTo>
                    <a:lnTo>
                      <a:pt x="900" y="395"/>
                    </a:lnTo>
                    <a:lnTo>
                      <a:pt x="904" y="400"/>
                    </a:lnTo>
                    <a:lnTo>
                      <a:pt x="906" y="405"/>
                    </a:lnTo>
                    <a:lnTo>
                      <a:pt x="906" y="405"/>
                    </a:lnTo>
                    <a:lnTo>
                      <a:pt x="904" y="412"/>
                    </a:lnTo>
                    <a:lnTo>
                      <a:pt x="900" y="417"/>
                    </a:lnTo>
                    <a:lnTo>
                      <a:pt x="895" y="421"/>
                    </a:lnTo>
                    <a:lnTo>
                      <a:pt x="890" y="422"/>
                    </a:lnTo>
                    <a:lnTo>
                      <a:pt x="890" y="422"/>
                    </a:lnTo>
                    <a:lnTo>
                      <a:pt x="883" y="421"/>
                    </a:lnTo>
                    <a:lnTo>
                      <a:pt x="878" y="417"/>
                    </a:lnTo>
                    <a:lnTo>
                      <a:pt x="875" y="412"/>
                    </a:lnTo>
                    <a:lnTo>
                      <a:pt x="875" y="405"/>
                    </a:lnTo>
                    <a:lnTo>
                      <a:pt x="875" y="405"/>
                    </a:lnTo>
                    <a:lnTo>
                      <a:pt x="875" y="400"/>
                    </a:lnTo>
                    <a:lnTo>
                      <a:pt x="878" y="395"/>
                    </a:lnTo>
                    <a:lnTo>
                      <a:pt x="883" y="392"/>
                    </a:lnTo>
                    <a:lnTo>
                      <a:pt x="890" y="390"/>
                    </a:lnTo>
                    <a:lnTo>
                      <a:pt x="890" y="390"/>
                    </a:lnTo>
                    <a:close/>
                    <a:moveTo>
                      <a:pt x="832" y="390"/>
                    </a:moveTo>
                    <a:lnTo>
                      <a:pt x="832" y="390"/>
                    </a:lnTo>
                    <a:lnTo>
                      <a:pt x="832" y="390"/>
                    </a:lnTo>
                    <a:lnTo>
                      <a:pt x="837" y="392"/>
                    </a:lnTo>
                    <a:lnTo>
                      <a:pt x="843" y="395"/>
                    </a:lnTo>
                    <a:lnTo>
                      <a:pt x="846" y="400"/>
                    </a:lnTo>
                    <a:lnTo>
                      <a:pt x="848" y="405"/>
                    </a:lnTo>
                    <a:lnTo>
                      <a:pt x="848" y="405"/>
                    </a:lnTo>
                    <a:lnTo>
                      <a:pt x="846" y="412"/>
                    </a:lnTo>
                    <a:lnTo>
                      <a:pt x="843" y="417"/>
                    </a:lnTo>
                    <a:lnTo>
                      <a:pt x="837" y="421"/>
                    </a:lnTo>
                    <a:lnTo>
                      <a:pt x="832" y="422"/>
                    </a:lnTo>
                    <a:lnTo>
                      <a:pt x="832" y="422"/>
                    </a:lnTo>
                    <a:lnTo>
                      <a:pt x="826" y="421"/>
                    </a:lnTo>
                    <a:lnTo>
                      <a:pt x="820" y="417"/>
                    </a:lnTo>
                    <a:lnTo>
                      <a:pt x="817" y="412"/>
                    </a:lnTo>
                    <a:lnTo>
                      <a:pt x="815" y="405"/>
                    </a:lnTo>
                    <a:lnTo>
                      <a:pt x="815" y="405"/>
                    </a:lnTo>
                    <a:lnTo>
                      <a:pt x="817" y="400"/>
                    </a:lnTo>
                    <a:lnTo>
                      <a:pt x="820" y="395"/>
                    </a:lnTo>
                    <a:lnTo>
                      <a:pt x="826" y="392"/>
                    </a:lnTo>
                    <a:lnTo>
                      <a:pt x="832" y="390"/>
                    </a:lnTo>
                    <a:lnTo>
                      <a:pt x="832" y="390"/>
                    </a:lnTo>
                    <a:close/>
                    <a:moveTo>
                      <a:pt x="773" y="390"/>
                    </a:moveTo>
                    <a:lnTo>
                      <a:pt x="773" y="390"/>
                    </a:lnTo>
                    <a:lnTo>
                      <a:pt x="773" y="390"/>
                    </a:lnTo>
                    <a:lnTo>
                      <a:pt x="780" y="392"/>
                    </a:lnTo>
                    <a:lnTo>
                      <a:pt x="785" y="395"/>
                    </a:lnTo>
                    <a:lnTo>
                      <a:pt x="788" y="400"/>
                    </a:lnTo>
                    <a:lnTo>
                      <a:pt x="788" y="405"/>
                    </a:lnTo>
                    <a:lnTo>
                      <a:pt x="788" y="405"/>
                    </a:lnTo>
                    <a:lnTo>
                      <a:pt x="788" y="412"/>
                    </a:lnTo>
                    <a:lnTo>
                      <a:pt x="785" y="417"/>
                    </a:lnTo>
                    <a:lnTo>
                      <a:pt x="780" y="421"/>
                    </a:lnTo>
                    <a:lnTo>
                      <a:pt x="773" y="422"/>
                    </a:lnTo>
                    <a:lnTo>
                      <a:pt x="773" y="422"/>
                    </a:lnTo>
                    <a:lnTo>
                      <a:pt x="768" y="421"/>
                    </a:lnTo>
                    <a:lnTo>
                      <a:pt x="763" y="417"/>
                    </a:lnTo>
                    <a:lnTo>
                      <a:pt x="759" y="412"/>
                    </a:lnTo>
                    <a:lnTo>
                      <a:pt x="757" y="405"/>
                    </a:lnTo>
                    <a:lnTo>
                      <a:pt x="757" y="405"/>
                    </a:lnTo>
                    <a:lnTo>
                      <a:pt x="759" y="400"/>
                    </a:lnTo>
                    <a:lnTo>
                      <a:pt x="763" y="395"/>
                    </a:lnTo>
                    <a:lnTo>
                      <a:pt x="768" y="392"/>
                    </a:lnTo>
                    <a:lnTo>
                      <a:pt x="773" y="390"/>
                    </a:lnTo>
                    <a:lnTo>
                      <a:pt x="773" y="390"/>
                    </a:lnTo>
                    <a:close/>
                    <a:moveTo>
                      <a:pt x="715" y="390"/>
                    </a:moveTo>
                    <a:lnTo>
                      <a:pt x="715" y="390"/>
                    </a:lnTo>
                    <a:lnTo>
                      <a:pt x="715" y="390"/>
                    </a:lnTo>
                    <a:lnTo>
                      <a:pt x="722" y="392"/>
                    </a:lnTo>
                    <a:lnTo>
                      <a:pt x="725" y="395"/>
                    </a:lnTo>
                    <a:lnTo>
                      <a:pt x="728" y="400"/>
                    </a:lnTo>
                    <a:lnTo>
                      <a:pt x="730" y="405"/>
                    </a:lnTo>
                    <a:lnTo>
                      <a:pt x="730" y="405"/>
                    </a:lnTo>
                    <a:lnTo>
                      <a:pt x="728" y="412"/>
                    </a:lnTo>
                    <a:lnTo>
                      <a:pt x="725" y="417"/>
                    </a:lnTo>
                    <a:lnTo>
                      <a:pt x="722" y="421"/>
                    </a:lnTo>
                    <a:lnTo>
                      <a:pt x="715" y="422"/>
                    </a:lnTo>
                    <a:lnTo>
                      <a:pt x="715" y="422"/>
                    </a:lnTo>
                    <a:lnTo>
                      <a:pt x="710" y="421"/>
                    </a:lnTo>
                    <a:lnTo>
                      <a:pt x="705" y="417"/>
                    </a:lnTo>
                    <a:lnTo>
                      <a:pt x="701" y="412"/>
                    </a:lnTo>
                    <a:lnTo>
                      <a:pt x="700" y="405"/>
                    </a:lnTo>
                    <a:lnTo>
                      <a:pt x="700" y="405"/>
                    </a:lnTo>
                    <a:lnTo>
                      <a:pt x="701" y="400"/>
                    </a:lnTo>
                    <a:lnTo>
                      <a:pt x="705" y="395"/>
                    </a:lnTo>
                    <a:lnTo>
                      <a:pt x="710" y="392"/>
                    </a:lnTo>
                    <a:lnTo>
                      <a:pt x="715" y="390"/>
                    </a:lnTo>
                    <a:lnTo>
                      <a:pt x="715" y="390"/>
                    </a:lnTo>
                    <a:close/>
                    <a:moveTo>
                      <a:pt x="657" y="390"/>
                    </a:moveTo>
                    <a:lnTo>
                      <a:pt x="657" y="390"/>
                    </a:lnTo>
                    <a:lnTo>
                      <a:pt x="657" y="390"/>
                    </a:lnTo>
                    <a:lnTo>
                      <a:pt x="662" y="392"/>
                    </a:lnTo>
                    <a:lnTo>
                      <a:pt x="667" y="395"/>
                    </a:lnTo>
                    <a:lnTo>
                      <a:pt x="671" y="400"/>
                    </a:lnTo>
                    <a:lnTo>
                      <a:pt x="672" y="405"/>
                    </a:lnTo>
                    <a:lnTo>
                      <a:pt x="672" y="405"/>
                    </a:lnTo>
                    <a:lnTo>
                      <a:pt x="671" y="412"/>
                    </a:lnTo>
                    <a:lnTo>
                      <a:pt x="667" y="417"/>
                    </a:lnTo>
                    <a:lnTo>
                      <a:pt x="662" y="421"/>
                    </a:lnTo>
                    <a:lnTo>
                      <a:pt x="657" y="422"/>
                    </a:lnTo>
                    <a:lnTo>
                      <a:pt x="657" y="422"/>
                    </a:lnTo>
                    <a:lnTo>
                      <a:pt x="650" y="421"/>
                    </a:lnTo>
                    <a:lnTo>
                      <a:pt x="645" y="417"/>
                    </a:lnTo>
                    <a:lnTo>
                      <a:pt x="642" y="412"/>
                    </a:lnTo>
                    <a:lnTo>
                      <a:pt x="642" y="405"/>
                    </a:lnTo>
                    <a:lnTo>
                      <a:pt x="642" y="405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0" y="392"/>
                    </a:lnTo>
                    <a:lnTo>
                      <a:pt x="657" y="390"/>
                    </a:lnTo>
                    <a:lnTo>
                      <a:pt x="657" y="390"/>
                    </a:lnTo>
                    <a:close/>
                    <a:moveTo>
                      <a:pt x="599" y="390"/>
                    </a:moveTo>
                    <a:lnTo>
                      <a:pt x="599" y="390"/>
                    </a:lnTo>
                    <a:lnTo>
                      <a:pt x="599" y="390"/>
                    </a:lnTo>
                    <a:lnTo>
                      <a:pt x="604" y="392"/>
                    </a:lnTo>
                    <a:lnTo>
                      <a:pt x="609" y="395"/>
                    </a:lnTo>
                    <a:lnTo>
                      <a:pt x="613" y="400"/>
                    </a:lnTo>
                    <a:lnTo>
                      <a:pt x="614" y="405"/>
                    </a:lnTo>
                    <a:lnTo>
                      <a:pt x="614" y="405"/>
                    </a:lnTo>
                    <a:lnTo>
                      <a:pt x="613" y="412"/>
                    </a:lnTo>
                    <a:lnTo>
                      <a:pt x="609" y="417"/>
                    </a:lnTo>
                    <a:lnTo>
                      <a:pt x="604" y="421"/>
                    </a:lnTo>
                    <a:lnTo>
                      <a:pt x="599" y="422"/>
                    </a:lnTo>
                    <a:lnTo>
                      <a:pt x="599" y="422"/>
                    </a:lnTo>
                    <a:lnTo>
                      <a:pt x="592" y="421"/>
                    </a:lnTo>
                    <a:lnTo>
                      <a:pt x="587" y="417"/>
                    </a:lnTo>
                    <a:lnTo>
                      <a:pt x="584" y="412"/>
                    </a:lnTo>
                    <a:lnTo>
                      <a:pt x="582" y="405"/>
                    </a:lnTo>
                    <a:lnTo>
                      <a:pt x="582" y="405"/>
                    </a:lnTo>
                    <a:lnTo>
                      <a:pt x="584" y="400"/>
                    </a:lnTo>
                    <a:lnTo>
                      <a:pt x="587" y="395"/>
                    </a:lnTo>
                    <a:lnTo>
                      <a:pt x="592" y="392"/>
                    </a:lnTo>
                    <a:lnTo>
                      <a:pt x="599" y="390"/>
                    </a:lnTo>
                    <a:lnTo>
                      <a:pt x="599" y="390"/>
                    </a:lnTo>
                    <a:close/>
                    <a:moveTo>
                      <a:pt x="539" y="390"/>
                    </a:moveTo>
                    <a:lnTo>
                      <a:pt x="539" y="390"/>
                    </a:lnTo>
                    <a:lnTo>
                      <a:pt x="539" y="390"/>
                    </a:lnTo>
                    <a:lnTo>
                      <a:pt x="546" y="392"/>
                    </a:lnTo>
                    <a:lnTo>
                      <a:pt x="551" y="395"/>
                    </a:lnTo>
                    <a:lnTo>
                      <a:pt x="555" y="400"/>
                    </a:lnTo>
                    <a:lnTo>
                      <a:pt x="555" y="405"/>
                    </a:lnTo>
                    <a:lnTo>
                      <a:pt x="555" y="405"/>
                    </a:lnTo>
                    <a:lnTo>
                      <a:pt x="555" y="412"/>
                    </a:lnTo>
                    <a:lnTo>
                      <a:pt x="551" y="417"/>
                    </a:lnTo>
                    <a:lnTo>
                      <a:pt x="546" y="421"/>
                    </a:lnTo>
                    <a:lnTo>
                      <a:pt x="539" y="422"/>
                    </a:lnTo>
                    <a:lnTo>
                      <a:pt x="539" y="422"/>
                    </a:lnTo>
                    <a:lnTo>
                      <a:pt x="534" y="421"/>
                    </a:lnTo>
                    <a:lnTo>
                      <a:pt x="529" y="417"/>
                    </a:lnTo>
                    <a:lnTo>
                      <a:pt x="526" y="412"/>
                    </a:lnTo>
                    <a:lnTo>
                      <a:pt x="524" y="405"/>
                    </a:lnTo>
                    <a:lnTo>
                      <a:pt x="524" y="405"/>
                    </a:lnTo>
                    <a:lnTo>
                      <a:pt x="526" y="400"/>
                    </a:lnTo>
                    <a:lnTo>
                      <a:pt x="529" y="395"/>
                    </a:lnTo>
                    <a:lnTo>
                      <a:pt x="534" y="392"/>
                    </a:lnTo>
                    <a:lnTo>
                      <a:pt x="539" y="390"/>
                    </a:lnTo>
                    <a:lnTo>
                      <a:pt x="539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8" y="392"/>
                    </a:lnTo>
                    <a:lnTo>
                      <a:pt x="493" y="395"/>
                    </a:lnTo>
                    <a:lnTo>
                      <a:pt x="495" y="400"/>
                    </a:lnTo>
                    <a:lnTo>
                      <a:pt x="497" y="405"/>
                    </a:lnTo>
                    <a:lnTo>
                      <a:pt x="497" y="405"/>
                    </a:lnTo>
                    <a:lnTo>
                      <a:pt x="495" y="412"/>
                    </a:lnTo>
                    <a:lnTo>
                      <a:pt x="493" y="417"/>
                    </a:lnTo>
                    <a:lnTo>
                      <a:pt x="488" y="421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6" y="421"/>
                    </a:lnTo>
                    <a:lnTo>
                      <a:pt x="471" y="417"/>
                    </a:lnTo>
                    <a:lnTo>
                      <a:pt x="468" y="412"/>
                    </a:lnTo>
                    <a:lnTo>
                      <a:pt x="466" y="405"/>
                    </a:lnTo>
                    <a:lnTo>
                      <a:pt x="466" y="405"/>
                    </a:lnTo>
                    <a:lnTo>
                      <a:pt x="468" y="400"/>
                    </a:lnTo>
                    <a:lnTo>
                      <a:pt x="471" y="395"/>
                    </a:lnTo>
                    <a:lnTo>
                      <a:pt x="476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9" y="405"/>
                    </a:lnTo>
                    <a:lnTo>
                      <a:pt x="439" y="405"/>
                    </a:lnTo>
                    <a:lnTo>
                      <a:pt x="437" y="412"/>
                    </a:lnTo>
                    <a:lnTo>
                      <a:pt x="434" y="417"/>
                    </a:lnTo>
                    <a:lnTo>
                      <a:pt x="429" y="421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7" y="421"/>
                    </a:lnTo>
                    <a:lnTo>
                      <a:pt x="412" y="417"/>
                    </a:lnTo>
                    <a:lnTo>
                      <a:pt x="410" y="412"/>
                    </a:lnTo>
                    <a:lnTo>
                      <a:pt x="408" y="405"/>
                    </a:lnTo>
                    <a:lnTo>
                      <a:pt x="408" y="405"/>
                    </a:lnTo>
                    <a:lnTo>
                      <a:pt x="410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79" y="400"/>
                    </a:lnTo>
                    <a:lnTo>
                      <a:pt x="381" y="405"/>
                    </a:lnTo>
                    <a:lnTo>
                      <a:pt x="381" y="405"/>
                    </a:lnTo>
                    <a:lnTo>
                      <a:pt x="379" y="412"/>
                    </a:lnTo>
                    <a:lnTo>
                      <a:pt x="376" y="417"/>
                    </a:lnTo>
                    <a:lnTo>
                      <a:pt x="371" y="421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59" y="421"/>
                    </a:lnTo>
                    <a:lnTo>
                      <a:pt x="354" y="417"/>
                    </a:lnTo>
                    <a:lnTo>
                      <a:pt x="350" y="412"/>
                    </a:lnTo>
                    <a:lnTo>
                      <a:pt x="350" y="405"/>
                    </a:lnTo>
                    <a:lnTo>
                      <a:pt x="350" y="405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1" y="400"/>
                    </a:lnTo>
                    <a:lnTo>
                      <a:pt x="321" y="405"/>
                    </a:lnTo>
                    <a:lnTo>
                      <a:pt x="321" y="405"/>
                    </a:lnTo>
                    <a:lnTo>
                      <a:pt x="321" y="412"/>
                    </a:lnTo>
                    <a:lnTo>
                      <a:pt x="318" y="417"/>
                    </a:lnTo>
                    <a:lnTo>
                      <a:pt x="313" y="421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301" y="421"/>
                    </a:lnTo>
                    <a:lnTo>
                      <a:pt x="296" y="417"/>
                    </a:lnTo>
                    <a:lnTo>
                      <a:pt x="293" y="412"/>
                    </a:lnTo>
                    <a:lnTo>
                      <a:pt x="291" y="405"/>
                    </a:lnTo>
                    <a:lnTo>
                      <a:pt x="291" y="405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2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4" y="412"/>
                    </a:lnTo>
                    <a:lnTo>
                      <a:pt x="260" y="417"/>
                    </a:lnTo>
                    <a:lnTo>
                      <a:pt x="255" y="421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1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5"/>
                    </a:lnTo>
                    <a:lnTo>
                      <a:pt x="233" y="405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90" y="390"/>
                    </a:moveTo>
                    <a:lnTo>
                      <a:pt x="190" y="390"/>
                    </a:lnTo>
                    <a:lnTo>
                      <a:pt x="190" y="390"/>
                    </a:lnTo>
                    <a:lnTo>
                      <a:pt x="195" y="392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5"/>
                    </a:lnTo>
                    <a:lnTo>
                      <a:pt x="206" y="405"/>
                    </a:lnTo>
                    <a:lnTo>
                      <a:pt x="204" y="412"/>
                    </a:lnTo>
                    <a:lnTo>
                      <a:pt x="201" y="417"/>
                    </a:lnTo>
                    <a:lnTo>
                      <a:pt x="195" y="421"/>
                    </a:lnTo>
                    <a:lnTo>
                      <a:pt x="190" y="422"/>
                    </a:lnTo>
                    <a:lnTo>
                      <a:pt x="190" y="422"/>
                    </a:lnTo>
                    <a:lnTo>
                      <a:pt x="184" y="421"/>
                    </a:lnTo>
                    <a:lnTo>
                      <a:pt x="180" y="417"/>
                    </a:lnTo>
                    <a:lnTo>
                      <a:pt x="177" y="412"/>
                    </a:lnTo>
                    <a:lnTo>
                      <a:pt x="175" y="405"/>
                    </a:lnTo>
                    <a:lnTo>
                      <a:pt x="175" y="405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4" y="392"/>
                    </a:lnTo>
                    <a:lnTo>
                      <a:pt x="190" y="390"/>
                    </a:lnTo>
                    <a:lnTo>
                      <a:pt x="190" y="390"/>
                    </a:lnTo>
                    <a:close/>
                    <a:moveTo>
                      <a:pt x="132" y="390"/>
                    </a:moveTo>
                    <a:lnTo>
                      <a:pt x="132" y="390"/>
                    </a:lnTo>
                    <a:lnTo>
                      <a:pt x="132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5"/>
                    </a:lnTo>
                    <a:lnTo>
                      <a:pt x="148" y="405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8" y="421"/>
                    </a:lnTo>
                    <a:lnTo>
                      <a:pt x="132" y="422"/>
                    </a:lnTo>
                    <a:lnTo>
                      <a:pt x="132" y="422"/>
                    </a:lnTo>
                    <a:lnTo>
                      <a:pt x="126" y="421"/>
                    </a:lnTo>
                    <a:lnTo>
                      <a:pt x="121" y="417"/>
                    </a:lnTo>
                    <a:lnTo>
                      <a:pt x="117" y="412"/>
                    </a:lnTo>
                    <a:lnTo>
                      <a:pt x="117" y="405"/>
                    </a:lnTo>
                    <a:lnTo>
                      <a:pt x="117" y="405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2" y="390"/>
                    </a:lnTo>
                    <a:lnTo>
                      <a:pt x="132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90" y="405"/>
                    </a:lnTo>
                    <a:lnTo>
                      <a:pt x="90" y="405"/>
                    </a:lnTo>
                    <a:lnTo>
                      <a:pt x="88" y="412"/>
                    </a:lnTo>
                    <a:lnTo>
                      <a:pt x="85" y="417"/>
                    </a:lnTo>
                    <a:lnTo>
                      <a:pt x="80" y="421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8" y="421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8" y="405"/>
                    </a:lnTo>
                    <a:lnTo>
                      <a:pt x="58" y="405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5" y="390"/>
                    </a:moveTo>
                    <a:lnTo>
                      <a:pt x="15" y="390"/>
                    </a:lnTo>
                    <a:lnTo>
                      <a:pt x="15" y="390"/>
                    </a:lnTo>
                    <a:lnTo>
                      <a:pt x="22" y="392"/>
                    </a:lnTo>
                    <a:lnTo>
                      <a:pt x="27" y="395"/>
                    </a:lnTo>
                    <a:lnTo>
                      <a:pt x="30" y="400"/>
                    </a:lnTo>
                    <a:lnTo>
                      <a:pt x="30" y="405"/>
                    </a:lnTo>
                    <a:lnTo>
                      <a:pt x="30" y="405"/>
                    </a:lnTo>
                    <a:lnTo>
                      <a:pt x="30" y="412"/>
                    </a:lnTo>
                    <a:lnTo>
                      <a:pt x="27" y="417"/>
                    </a:lnTo>
                    <a:lnTo>
                      <a:pt x="22" y="421"/>
                    </a:lnTo>
                    <a:lnTo>
                      <a:pt x="15" y="422"/>
                    </a:lnTo>
                    <a:lnTo>
                      <a:pt x="15" y="422"/>
                    </a:lnTo>
                    <a:lnTo>
                      <a:pt x="10" y="421"/>
                    </a:lnTo>
                    <a:lnTo>
                      <a:pt x="5" y="417"/>
                    </a:lnTo>
                    <a:lnTo>
                      <a:pt x="1" y="412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1" y="400"/>
                    </a:lnTo>
                    <a:lnTo>
                      <a:pt x="5" y="395"/>
                    </a:lnTo>
                    <a:lnTo>
                      <a:pt x="10" y="392"/>
                    </a:lnTo>
                    <a:lnTo>
                      <a:pt x="15" y="390"/>
                    </a:lnTo>
                    <a:lnTo>
                      <a:pt x="15" y="390"/>
                    </a:lnTo>
                    <a:close/>
                    <a:moveTo>
                      <a:pt x="1997" y="346"/>
                    </a:moveTo>
                    <a:lnTo>
                      <a:pt x="1997" y="346"/>
                    </a:lnTo>
                    <a:lnTo>
                      <a:pt x="1997" y="346"/>
                    </a:lnTo>
                    <a:lnTo>
                      <a:pt x="2004" y="348"/>
                    </a:lnTo>
                    <a:lnTo>
                      <a:pt x="2009" y="351"/>
                    </a:lnTo>
                    <a:lnTo>
                      <a:pt x="2013" y="356"/>
                    </a:lnTo>
                    <a:lnTo>
                      <a:pt x="2013" y="363"/>
                    </a:lnTo>
                    <a:lnTo>
                      <a:pt x="2013" y="363"/>
                    </a:lnTo>
                    <a:lnTo>
                      <a:pt x="2013" y="370"/>
                    </a:lnTo>
                    <a:lnTo>
                      <a:pt x="2009" y="375"/>
                    </a:lnTo>
                    <a:lnTo>
                      <a:pt x="2004" y="378"/>
                    </a:lnTo>
                    <a:lnTo>
                      <a:pt x="1997" y="378"/>
                    </a:lnTo>
                    <a:lnTo>
                      <a:pt x="1997" y="378"/>
                    </a:lnTo>
                    <a:lnTo>
                      <a:pt x="1992" y="378"/>
                    </a:lnTo>
                    <a:lnTo>
                      <a:pt x="1987" y="375"/>
                    </a:lnTo>
                    <a:lnTo>
                      <a:pt x="1984" y="370"/>
                    </a:lnTo>
                    <a:lnTo>
                      <a:pt x="1982" y="363"/>
                    </a:lnTo>
                    <a:lnTo>
                      <a:pt x="1982" y="363"/>
                    </a:lnTo>
                    <a:lnTo>
                      <a:pt x="1984" y="356"/>
                    </a:lnTo>
                    <a:lnTo>
                      <a:pt x="1987" y="351"/>
                    </a:lnTo>
                    <a:lnTo>
                      <a:pt x="1992" y="348"/>
                    </a:lnTo>
                    <a:lnTo>
                      <a:pt x="1997" y="346"/>
                    </a:lnTo>
                    <a:lnTo>
                      <a:pt x="1997" y="346"/>
                    </a:lnTo>
                    <a:close/>
                    <a:moveTo>
                      <a:pt x="1939" y="346"/>
                    </a:moveTo>
                    <a:lnTo>
                      <a:pt x="1939" y="346"/>
                    </a:lnTo>
                    <a:lnTo>
                      <a:pt x="1939" y="346"/>
                    </a:lnTo>
                    <a:lnTo>
                      <a:pt x="1944" y="348"/>
                    </a:lnTo>
                    <a:lnTo>
                      <a:pt x="1950" y="351"/>
                    </a:lnTo>
                    <a:lnTo>
                      <a:pt x="1953" y="356"/>
                    </a:lnTo>
                    <a:lnTo>
                      <a:pt x="1955" y="363"/>
                    </a:lnTo>
                    <a:lnTo>
                      <a:pt x="1955" y="363"/>
                    </a:lnTo>
                    <a:lnTo>
                      <a:pt x="1953" y="370"/>
                    </a:lnTo>
                    <a:lnTo>
                      <a:pt x="1950" y="375"/>
                    </a:lnTo>
                    <a:lnTo>
                      <a:pt x="1944" y="378"/>
                    </a:lnTo>
                    <a:lnTo>
                      <a:pt x="1939" y="378"/>
                    </a:lnTo>
                    <a:lnTo>
                      <a:pt x="1939" y="378"/>
                    </a:lnTo>
                    <a:lnTo>
                      <a:pt x="1932" y="378"/>
                    </a:lnTo>
                    <a:lnTo>
                      <a:pt x="1929" y="375"/>
                    </a:lnTo>
                    <a:lnTo>
                      <a:pt x="1926" y="370"/>
                    </a:lnTo>
                    <a:lnTo>
                      <a:pt x="1924" y="363"/>
                    </a:lnTo>
                    <a:lnTo>
                      <a:pt x="1924" y="363"/>
                    </a:lnTo>
                    <a:lnTo>
                      <a:pt x="1926" y="356"/>
                    </a:lnTo>
                    <a:lnTo>
                      <a:pt x="1929" y="351"/>
                    </a:lnTo>
                    <a:lnTo>
                      <a:pt x="1932" y="348"/>
                    </a:lnTo>
                    <a:lnTo>
                      <a:pt x="1939" y="346"/>
                    </a:lnTo>
                    <a:lnTo>
                      <a:pt x="1939" y="346"/>
                    </a:lnTo>
                    <a:close/>
                    <a:moveTo>
                      <a:pt x="1881" y="346"/>
                    </a:moveTo>
                    <a:lnTo>
                      <a:pt x="1881" y="346"/>
                    </a:lnTo>
                    <a:lnTo>
                      <a:pt x="1881" y="346"/>
                    </a:lnTo>
                    <a:lnTo>
                      <a:pt x="1887" y="348"/>
                    </a:lnTo>
                    <a:lnTo>
                      <a:pt x="1892" y="351"/>
                    </a:lnTo>
                    <a:lnTo>
                      <a:pt x="1895" y="356"/>
                    </a:lnTo>
                    <a:lnTo>
                      <a:pt x="1897" y="363"/>
                    </a:lnTo>
                    <a:lnTo>
                      <a:pt x="1897" y="363"/>
                    </a:lnTo>
                    <a:lnTo>
                      <a:pt x="1895" y="370"/>
                    </a:lnTo>
                    <a:lnTo>
                      <a:pt x="1892" y="375"/>
                    </a:lnTo>
                    <a:lnTo>
                      <a:pt x="1887" y="378"/>
                    </a:lnTo>
                    <a:lnTo>
                      <a:pt x="1881" y="378"/>
                    </a:lnTo>
                    <a:lnTo>
                      <a:pt x="1881" y="378"/>
                    </a:lnTo>
                    <a:lnTo>
                      <a:pt x="1875" y="378"/>
                    </a:lnTo>
                    <a:lnTo>
                      <a:pt x="1869" y="375"/>
                    </a:lnTo>
                    <a:lnTo>
                      <a:pt x="1866" y="370"/>
                    </a:lnTo>
                    <a:lnTo>
                      <a:pt x="1866" y="363"/>
                    </a:lnTo>
                    <a:lnTo>
                      <a:pt x="1866" y="363"/>
                    </a:lnTo>
                    <a:lnTo>
                      <a:pt x="1866" y="356"/>
                    </a:lnTo>
                    <a:lnTo>
                      <a:pt x="1869" y="351"/>
                    </a:lnTo>
                    <a:lnTo>
                      <a:pt x="1875" y="348"/>
                    </a:lnTo>
                    <a:lnTo>
                      <a:pt x="1881" y="346"/>
                    </a:lnTo>
                    <a:lnTo>
                      <a:pt x="1881" y="346"/>
                    </a:lnTo>
                    <a:close/>
                    <a:moveTo>
                      <a:pt x="1822" y="346"/>
                    </a:moveTo>
                    <a:lnTo>
                      <a:pt x="1822" y="346"/>
                    </a:lnTo>
                    <a:lnTo>
                      <a:pt x="1822" y="346"/>
                    </a:lnTo>
                    <a:lnTo>
                      <a:pt x="1829" y="348"/>
                    </a:lnTo>
                    <a:lnTo>
                      <a:pt x="1834" y="351"/>
                    </a:lnTo>
                    <a:lnTo>
                      <a:pt x="1837" y="356"/>
                    </a:lnTo>
                    <a:lnTo>
                      <a:pt x="1839" y="363"/>
                    </a:lnTo>
                    <a:lnTo>
                      <a:pt x="1839" y="363"/>
                    </a:lnTo>
                    <a:lnTo>
                      <a:pt x="1837" y="370"/>
                    </a:lnTo>
                    <a:lnTo>
                      <a:pt x="1834" y="375"/>
                    </a:lnTo>
                    <a:lnTo>
                      <a:pt x="1829" y="378"/>
                    </a:lnTo>
                    <a:lnTo>
                      <a:pt x="1822" y="378"/>
                    </a:lnTo>
                    <a:lnTo>
                      <a:pt x="1822" y="378"/>
                    </a:lnTo>
                    <a:lnTo>
                      <a:pt x="1817" y="378"/>
                    </a:lnTo>
                    <a:lnTo>
                      <a:pt x="1812" y="375"/>
                    </a:lnTo>
                    <a:lnTo>
                      <a:pt x="1808" y="370"/>
                    </a:lnTo>
                    <a:lnTo>
                      <a:pt x="1806" y="363"/>
                    </a:lnTo>
                    <a:lnTo>
                      <a:pt x="1806" y="363"/>
                    </a:lnTo>
                    <a:lnTo>
                      <a:pt x="1808" y="356"/>
                    </a:lnTo>
                    <a:lnTo>
                      <a:pt x="1812" y="351"/>
                    </a:lnTo>
                    <a:lnTo>
                      <a:pt x="1817" y="348"/>
                    </a:lnTo>
                    <a:lnTo>
                      <a:pt x="1822" y="346"/>
                    </a:lnTo>
                    <a:lnTo>
                      <a:pt x="1822" y="346"/>
                    </a:lnTo>
                    <a:close/>
                    <a:moveTo>
                      <a:pt x="1764" y="346"/>
                    </a:moveTo>
                    <a:lnTo>
                      <a:pt x="1764" y="346"/>
                    </a:lnTo>
                    <a:lnTo>
                      <a:pt x="1764" y="346"/>
                    </a:lnTo>
                    <a:lnTo>
                      <a:pt x="1771" y="348"/>
                    </a:lnTo>
                    <a:lnTo>
                      <a:pt x="1776" y="351"/>
                    </a:lnTo>
                    <a:lnTo>
                      <a:pt x="1779" y="356"/>
                    </a:lnTo>
                    <a:lnTo>
                      <a:pt x="1779" y="363"/>
                    </a:lnTo>
                    <a:lnTo>
                      <a:pt x="1779" y="363"/>
                    </a:lnTo>
                    <a:lnTo>
                      <a:pt x="1779" y="370"/>
                    </a:lnTo>
                    <a:lnTo>
                      <a:pt x="1776" y="375"/>
                    </a:lnTo>
                    <a:lnTo>
                      <a:pt x="1771" y="378"/>
                    </a:lnTo>
                    <a:lnTo>
                      <a:pt x="1764" y="378"/>
                    </a:lnTo>
                    <a:lnTo>
                      <a:pt x="1764" y="378"/>
                    </a:lnTo>
                    <a:lnTo>
                      <a:pt x="1759" y="378"/>
                    </a:lnTo>
                    <a:lnTo>
                      <a:pt x="1754" y="375"/>
                    </a:lnTo>
                    <a:lnTo>
                      <a:pt x="1750" y="370"/>
                    </a:lnTo>
                    <a:lnTo>
                      <a:pt x="1749" y="363"/>
                    </a:lnTo>
                    <a:lnTo>
                      <a:pt x="1749" y="363"/>
                    </a:lnTo>
                    <a:lnTo>
                      <a:pt x="1750" y="356"/>
                    </a:lnTo>
                    <a:lnTo>
                      <a:pt x="1754" y="351"/>
                    </a:lnTo>
                    <a:lnTo>
                      <a:pt x="1759" y="348"/>
                    </a:lnTo>
                    <a:lnTo>
                      <a:pt x="1764" y="346"/>
                    </a:lnTo>
                    <a:lnTo>
                      <a:pt x="1764" y="346"/>
                    </a:lnTo>
                    <a:close/>
                    <a:moveTo>
                      <a:pt x="1706" y="346"/>
                    </a:moveTo>
                    <a:lnTo>
                      <a:pt x="1706" y="346"/>
                    </a:lnTo>
                    <a:lnTo>
                      <a:pt x="1706" y="346"/>
                    </a:lnTo>
                    <a:lnTo>
                      <a:pt x="1713" y="348"/>
                    </a:lnTo>
                    <a:lnTo>
                      <a:pt x="1716" y="351"/>
                    </a:lnTo>
                    <a:lnTo>
                      <a:pt x="1720" y="356"/>
                    </a:lnTo>
                    <a:lnTo>
                      <a:pt x="1721" y="363"/>
                    </a:lnTo>
                    <a:lnTo>
                      <a:pt x="1721" y="363"/>
                    </a:lnTo>
                    <a:lnTo>
                      <a:pt x="1720" y="370"/>
                    </a:lnTo>
                    <a:lnTo>
                      <a:pt x="1716" y="375"/>
                    </a:lnTo>
                    <a:lnTo>
                      <a:pt x="1713" y="378"/>
                    </a:lnTo>
                    <a:lnTo>
                      <a:pt x="1706" y="378"/>
                    </a:lnTo>
                    <a:lnTo>
                      <a:pt x="1706" y="378"/>
                    </a:lnTo>
                    <a:lnTo>
                      <a:pt x="1699" y="378"/>
                    </a:lnTo>
                    <a:lnTo>
                      <a:pt x="1696" y="375"/>
                    </a:lnTo>
                    <a:lnTo>
                      <a:pt x="1692" y="370"/>
                    </a:lnTo>
                    <a:lnTo>
                      <a:pt x="1691" y="363"/>
                    </a:lnTo>
                    <a:lnTo>
                      <a:pt x="1691" y="363"/>
                    </a:lnTo>
                    <a:lnTo>
                      <a:pt x="1692" y="356"/>
                    </a:lnTo>
                    <a:lnTo>
                      <a:pt x="1696" y="351"/>
                    </a:lnTo>
                    <a:lnTo>
                      <a:pt x="1699" y="348"/>
                    </a:lnTo>
                    <a:lnTo>
                      <a:pt x="1706" y="346"/>
                    </a:lnTo>
                    <a:lnTo>
                      <a:pt x="1706" y="346"/>
                    </a:lnTo>
                    <a:close/>
                    <a:moveTo>
                      <a:pt x="1648" y="346"/>
                    </a:moveTo>
                    <a:lnTo>
                      <a:pt x="1648" y="346"/>
                    </a:lnTo>
                    <a:lnTo>
                      <a:pt x="1648" y="346"/>
                    </a:lnTo>
                    <a:lnTo>
                      <a:pt x="1653" y="348"/>
                    </a:lnTo>
                    <a:lnTo>
                      <a:pt x="1658" y="351"/>
                    </a:lnTo>
                    <a:lnTo>
                      <a:pt x="1662" y="356"/>
                    </a:lnTo>
                    <a:lnTo>
                      <a:pt x="1663" y="363"/>
                    </a:lnTo>
                    <a:lnTo>
                      <a:pt x="1663" y="363"/>
                    </a:lnTo>
                    <a:lnTo>
                      <a:pt x="1662" y="370"/>
                    </a:lnTo>
                    <a:lnTo>
                      <a:pt x="1658" y="375"/>
                    </a:lnTo>
                    <a:lnTo>
                      <a:pt x="1653" y="378"/>
                    </a:lnTo>
                    <a:lnTo>
                      <a:pt x="1648" y="378"/>
                    </a:lnTo>
                    <a:lnTo>
                      <a:pt x="1648" y="378"/>
                    </a:lnTo>
                    <a:lnTo>
                      <a:pt x="1641" y="378"/>
                    </a:lnTo>
                    <a:lnTo>
                      <a:pt x="1636" y="375"/>
                    </a:lnTo>
                    <a:lnTo>
                      <a:pt x="1633" y="370"/>
                    </a:lnTo>
                    <a:lnTo>
                      <a:pt x="1633" y="363"/>
                    </a:lnTo>
                    <a:lnTo>
                      <a:pt x="1633" y="363"/>
                    </a:lnTo>
                    <a:lnTo>
                      <a:pt x="1633" y="356"/>
                    </a:lnTo>
                    <a:lnTo>
                      <a:pt x="1636" y="351"/>
                    </a:lnTo>
                    <a:lnTo>
                      <a:pt x="1641" y="348"/>
                    </a:lnTo>
                    <a:lnTo>
                      <a:pt x="1648" y="346"/>
                    </a:lnTo>
                    <a:lnTo>
                      <a:pt x="1648" y="346"/>
                    </a:lnTo>
                    <a:close/>
                    <a:moveTo>
                      <a:pt x="1590" y="346"/>
                    </a:moveTo>
                    <a:lnTo>
                      <a:pt x="1590" y="346"/>
                    </a:lnTo>
                    <a:lnTo>
                      <a:pt x="1590" y="346"/>
                    </a:lnTo>
                    <a:lnTo>
                      <a:pt x="1595" y="348"/>
                    </a:lnTo>
                    <a:lnTo>
                      <a:pt x="1600" y="351"/>
                    </a:lnTo>
                    <a:lnTo>
                      <a:pt x="1604" y="356"/>
                    </a:lnTo>
                    <a:lnTo>
                      <a:pt x="1606" y="363"/>
                    </a:lnTo>
                    <a:lnTo>
                      <a:pt x="1606" y="363"/>
                    </a:lnTo>
                    <a:lnTo>
                      <a:pt x="1604" y="370"/>
                    </a:lnTo>
                    <a:lnTo>
                      <a:pt x="1600" y="375"/>
                    </a:lnTo>
                    <a:lnTo>
                      <a:pt x="1595" y="378"/>
                    </a:lnTo>
                    <a:lnTo>
                      <a:pt x="1590" y="378"/>
                    </a:lnTo>
                    <a:lnTo>
                      <a:pt x="1590" y="378"/>
                    </a:lnTo>
                    <a:lnTo>
                      <a:pt x="1583" y="378"/>
                    </a:lnTo>
                    <a:lnTo>
                      <a:pt x="1578" y="375"/>
                    </a:lnTo>
                    <a:lnTo>
                      <a:pt x="1575" y="370"/>
                    </a:lnTo>
                    <a:lnTo>
                      <a:pt x="1573" y="363"/>
                    </a:lnTo>
                    <a:lnTo>
                      <a:pt x="1573" y="363"/>
                    </a:lnTo>
                    <a:lnTo>
                      <a:pt x="1575" y="356"/>
                    </a:lnTo>
                    <a:lnTo>
                      <a:pt x="1578" y="351"/>
                    </a:lnTo>
                    <a:lnTo>
                      <a:pt x="1583" y="348"/>
                    </a:lnTo>
                    <a:lnTo>
                      <a:pt x="1590" y="346"/>
                    </a:lnTo>
                    <a:lnTo>
                      <a:pt x="1590" y="346"/>
                    </a:lnTo>
                    <a:close/>
                    <a:moveTo>
                      <a:pt x="1531" y="346"/>
                    </a:moveTo>
                    <a:lnTo>
                      <a:pt x="1531" y="346"/>
                    </a:lnTo>
                    <a:lnTo>
                      <a:pt x="1531" y="346"/>
                    </a:lnTo>
                    <a:lnTo>
                      <a:pt x="1537" y="348"/>
                    </a:lnTo>
                    <a:lnTo>
                      <a:pt x="1543" y="351"/>
                    </a:lnTo>
                    <a:lnTo>
                      <a:pt x="1546" y="356"/>
                    </a:lnTo>
                    <a:lnTo>
                      <a:pt x="1546" y="363"/>
                    </a:lnTo>
                    <a:lnTo>
                      <a:pt x="1546" y="363"/>
                    </a:lnTo>
                    <a:lnTo>
                      <a:pt x="1546" y="370"/>
                    </a:lnTo>
                    <a:lnTo>
                      <a:pt x="1543" y="375"/>
                    </a:lnTo>
                    <a:lnTo>
                      <a:pt x="1537" y="378"/>
                    </a:lnTo>
                    <a:lnTo>
                      <a:pt x="1531" y="378"/>
                    </a:lnTo>
                    <a:lnTo>
                      <a:pt x="1531" y="378"/>
                    </a:lnTo>
                    <a:lnTo>
                      <a:pt x="1525" y="378"/>
                    </a:lnTo>
                    <a:lnTo>
                      <a:pt x="1520" y="375"/>
                    </a:lnTo>
                    <a:lnTo>
                      <a:pt x="1517" y="370"/>
                    </a:lnTo>
                    <a:lnTo>
                      <a:pt x="1515" y="363"/>
                    </a:lnTo>
                    <a:lnTo>
                      <a:pt x="1515" y="363"/>
                    </a:lnTo>
                    <a:lnTo>
                      <a:pt x="1517" y="356"/>
                    </a:lnTo>
                    <a:lnTo>
                      <a:pt x="1520" y="351"/>
                    </a:lnTo>
                    <a:lnTo>
                      <a:pt x="1525" y="348"/>
                    </a:lnTo>
                    <a:lnTo>
                      <a:pt x="1531" y="346"/>
                    </a:lnTo>
                    <a:lnTo>
                      <a:pt x="1531" y="346"/>
                    </a:lnTo>
                    <a:close/>
                    <a:moveTo>
                      <a:pt x="1473" y="346"/>
                    </a:moveTo>
                    <a:lnTo>
                      <a:pt x="1473" y="346"/>
                    </a:lnTo>
                    <a:lnTo>
                      <a:pt x="1473" y="346"/>
                    </a:lnTo>
                    <a:lnTo>
                      <a:pt x="1480" y="348"/>
                    </a:lnTo>
                    <a:lnTo>
                      <a:pt x="1485" y="351"/>
                    </a:lnTo>
                    <a:lnTo>
                      <a:pt x="1486" y="356"/>
                    </a:lnTo>
                    <a:lnTo>
                      <a:pt x="1488" y="363"/>
                    </a:lnTo>
                    <a:lnTo>
                      <a:pt x="1488" y="363"/>
                    </a:lnTo>
                    <a:lnTo>
                      <a:pt x="1486" y="370"/>
                    </a:lnTo>
                    <a:lnTo>
                      <a:pt x="1485" y="375"/>
                    </a:lnTo>
                    <a:lnTo>
                      <a:pt x="1480" y="378"/>
                    </a:lnTo>
                    <a:lnTo>
                      <a:pt x="1473" y="378"/>
                    </a:lnTo>
                    <a:lnTo>
                      <a:pt x="1473" y="378"/>
                    </a:lnTo>
                    <a:lnTo>
                      <a:pt x="1468" y="378"/>
                    </a:lnTo>
                    <a:lnTo>
                      <a:pt x="1462" y="375"/>
                    </a:lnTo>
                    <a:lnTo>
                      <a:pt x="1459" y="370"/>
                    </a:lnTo>
                    <a:lnTo>
                      <a:pt x="1457" y="363"/>
                    </a:lnTo>
                    <a:lnTo>
                      <a:pt x="1457" y="363"/>
                    </a:lnTo>
                    <a:lnTo>
                      <a:pt x="1459" y="356"/>
                    </a:lnTo>
                    <a:lnTo>
                      <a:pt x="1462" y="351"/>
                    </a:lnTo>
                    <a:lnTo>
                      <a:pt x="1468" y="348"/>
                    </a:lnTo>
                    <a:lnTo>
                      <a:pt x="1473" y="346"/>
                    </a:lnTo>
                    <a:lnTo>
                      <a:pt x="1473" y="346"/>
                    </a:lnTo>
                    <a:close/>
                    <a:moveTo>
                      <a:pt x="1415" y="346"/>
                    </a:moveTo>
                    <a:lnTo>
                      <a:pt x="1415" y="346"/>
                    </a:lnTo>
                    <a:lnTo>
                      <a:pt x="1415" y="346"/>
                    </a:lnTo>
                    <a:lnTo>
                      <a:pt x="1420" y="348"/>
                    </a:lnTo>
                    <a:lnTo>
                      <a:pt x="1425" y="351"/>
                    </a:lnTo>
                    <a:lnTo>
                      <a:pt x="1428" y="356"/>
                    </a:lnTo>
                    <a:lnTo>
                      <a:pt x="1430" y="363"/>
                    </a:lnTo>
                    <a:lnTo>
                      <a:pt x="1430" y="363"/>
                    </a:lnTo>
                    <a:lnTo>
                      <a:pt x="1428" y="370"/>
                    </a:lnTo>
                    <a:lnTo>
                      <a:pt x="1425" y="375"/>
                    </a:lnTo>
                    <a:lnTo>
                      <a:pt x="1420" y="378"/>
                    </a:lnTo>
                    <a:lnTo>
                      <a:pt x="1415" y="378"/>
                    </a:lnTo>
                    <a:lnTo>
                      <a:pt x="1415" y="378"/>
                    </a:lnTo>
                    <a:lnTo>
                      <a:pt x="1408" y="378"/>
                    </a:lnTo>
                    <a:lnTo>
                      <a:pt x="1403" y="375"/>
                    </a:lnTo>
                    <a:lnTo>
                      <a:pt x="1399" y="370"/>
                    </a:lnTo>
                    <a:lnTo>
                      <a:pt x="1399" y="363"/>
                    </a:lnTo>
                    <a:lnTo>
                      <a:pt x="1399" y="363"/>
                    </a:lnTo>
                    <a:lnTo>
                      <a:pt x="1399" y="356"/>
                    </a:lnTo>
                    <a:lnTo>
                      <a:pt x="1403" y="351"/>
                    </a:lnTo>
                    <a:lnTo>
                      <a:pt x="1408" y="348"/>
                    </a:lnTo>
                    <a:lnTo>
                      <a:pt x="1415" y="346"/>
                    </a:lnTo>
                    <a:lnTo>
                      <a:pt x="1415" y="346"/>
                    </a:lnTo>
                    <a:close/>
                    <a:moveTo>
                      <a:pt x="1357" y="346"/>
                    </a:moveTo>
                    <a:lnTo>
                      <a:pt x="1357" y="346"/>
                    </a:lnTo>
                    <a:lnTo>
                      <a:pt x="1357" y="346"/>
                    </a:lnTo>
                    <a:lnTo>
                      <a:pt x="1362" y="348"/>
                    </a:lnTo>
                    <a:lnTo>
                      <a:pt x="1367" y="351"/>
                    </a:lnTo>
                    <a:lnTo>
                      <a:pt x="1371" y="356"/>
                    </a:lnTo>
                    <a:lnTo>
                      <a:pt x="1372" y="363"/>
                    </a:lnTo>
                    <a:lnTo>
                      <a:pt x="1372" y="363"/>
                    </a:lnTo>
                    <a:lnTo>
                      <a:pt x="1371" y="370"/>
                    </a:lnTo>
                    <a:lnTo>
                      <a:pt x="1367" y="375"/>
                    </a:lnTo>
                    <a:lnTo>
                      <a:pt x="1362" y="378"/>
                    </a:lnTo>
                    <a:lnTo>
                      <a:pt x="1357" y="378"/>
                    </a:lnTo>
                    <a:lnTo>
                      <a:pt x="1357" y="378"/>
                    </a:lnTo>
                    <a:lnTo>
                      <a:pt x="1350" y="378"/>
                    </a:lnTo>
                    <a:lnTo>
                      <a:pt x="1345" y="375"/>
                    </a:lnTo>
                    <a:lnTo>
                      <a:pt x="1342" y="370"/>
                    </a:lnTo>
                    <a:lnTo>
                      <a:pt x="1342" y="363"/>
                    </a:lnTo>
                    <a:lnTo>
                      <a:pt x="1342" y="363"/>
                    </a:lnTo>
                    <a:lnTo>
                      <a:pt x="1342" y="356"/>
                    </a:lnTo>
                    <a:lnTo>
                      <a:pt x="1345" y="351"/>
                    </a:lnTo>
                    <a:lnTo>
                      <a:pt x="1350" y="348"/>
                    </a:lnTo>
                    <a:lnTo>
                      <a:pt x="1357" y="346"/>
                    </a:lnTo>
                    <a:lnTo>
                      <a:pt x="1357" y="346"/>
                    </a:lnTo>
                    <a:close/>
                    <a:moveTo>
                      <a:pt x="1297" y="346"/>
                    </a:moveTo>
                    <a:lnTo>
                      <a:pt x="1297" y="346"/>
                    </a:lnTo>
                    <a:lnTo>
                      <a:pt x="1297" y="346"/>
                    </a:lnTo>
                    <a:lnTo>
                      <a:pt x="1304" y="348"/>
                    </a:lnTo>
                    <a:lnTo>
                      <a:pt x="1309" y="351"/>
                    </a:lnTo>
                    <a:lnTo>
                      <a:pt x="1313" y="356"/>
                    </a:lnTo>
                    <a:lnTo>
                      <a:pt x="1313" y="363"/>
                    </a:lnTo>
                    <a:lnTo>
                      <a:pt x="1313" y="363"/>
                    </a:lnTo>
                    <a:lnTo>
                      <a:pt x="1313" y="370"/>
                    </a:lnTo>
                    <a:lnTo>
                      <a:pt x="1309" y="375"/>
                    </a:lnTo>
                    <a:lnTo>
                      <a:pt x="1304" y="378"/>
                    </a:lnTo>
                    <a:lnTo>
                      <a:pt x="1297" y="378"/>
                    </a:lnTo>
                    <a:lnTo>
                      <a:pt x="1297" y="378"/>
                    </a:lnTo>
                    <a:lnTo>
                      <a:pt x="1292" y="378"/>
                    </a:lnTo>
                    <a:lnTo>
                      <a:pt x="1287" y="375"/>
                    </a:lnTo>
                    <a:lnTo>
                      <a:pt x="1284" y="370"/>
                    </a:lnTo>
                    <a:lnTo>
                      <a:pt x="1282" y="363"/>
                    </a:lnTo>
                    <a:lnTo>
                      <a:pt x="1282" y="363"/>
                    </a:lnTo>
                    <a:lnTo>
                      <a:pt x="1284" y="356"/>
                    </a:lnTo>
                    <a:lnTo>
                      <a:pt x="1287" y="351"/>
                    </a:lnTo>
                    <a:lnTo>
                      <a:pt x="1292" y="348"/>
                    </a:lnTo>
                    <a:lnTo>
                      <a:pt x="1297" y="346"/>
                    </a:lnTo>
                    <a:lnTo>
                      <a:pt x="1297" y="346"/>
                    </a:lnTo>
                    <a:close/>
                    <a:moveTo>
                      <a:pt x="1239" y="346"/>
                    </a:moveTo>
                    <a:lnTo>
                      <a:pt x="1239" y="346"/>
                    </a:lnTo>
                    <a:lnTo>
                      <a:pt x="1239" y="346"/>
                    </a:lnTo>
                    <a:lnTo>
                      <a:pt x="1246" y="348"/>
                    </a:lnTo>
                    <a:lnTo>
                      <a:pt x="1251" y="351"/>
                    </a:lnTo>
                    <a:lnTo>
                      <a:pt x="1255" y="356"/>
                    </a:lnTo>
                    <a:lnTo>
                      <a:pt x="1255" y="363"/>
                    </a:lnTo>
                    <a:lnTo>
                      <a:pt x="1255" y="363"/>
                    </a:lnTo>
                    <a:lnTo>
                      <a:pt x="1255" y="370"/>
                    </a:lnTo>
                    <a:lnTo>
                      <a:pt x="1251" y="375"/>
                    </a:lnTo>
                    <a:lnTo>
                      <a:pt x="1246" y="378"/>
                    </a:lnTo>
                    <a:lnTo>
                      <a:pt x="1239" y="378"/>
                    </a:lnTo>
                    <a:lnTo>
                      <a:pt x="1239" y="378"/>
                    </a:lnTo>
                    <a:lnTo>
                      <a:pt x="1234" y="378"/>
                    </a:lnTo>
                    <a:lnTo>
                      <a:pt x="1229" y="375"/>
                    </a:lnTo>
                    <a:lnTo>
                      <a:pt x="1226" y="370"/>
                    </a:lnTo>
                    <a:lnTo>
                      <a:pt x="1224" y="363"/>
                    </a:lnTo>
                    <a:lnTo>
                      <a:pt x="1224" y="363"/>
                    </a:lnTo>
                    <a:lnTo>
                      <a:pt x="1226" y="356"/>
                    </a:lnTo>
                    <a:lnTo>
                      <a:pt x="1229" y="351"/>
                    </a:lnTo>
                    <a:lnTo>
                      <a:pt x="1234" y="348"/>
                    </a:lnTo>
                    <a:lnTo>
                      <a:pt x="1239" y="346"/>
                    </a:lnTo>
                    <a:lnTo>
                      <a:pt x="1239" y="346"/>
                    </a:lnTo>
                    <a:close/>
                    <a:moveTo>
                      <a:pt x="1181" y="346"/>
                    </a:moveTo>
                    <a:lnTo>
                      <a:pt x="1181" y="346"/>
                    </a:lnTo>
                    <a:lnTo>
                      <a:pt x="1181" y="346"/>
                    </a:lnTo>
                    <a:lnTo>
                      <a:pt x="1187" y="348"/>
                    </a:lnTo>
                    <a:lnTo>
                      <a:pt x="1192" y="351"/>
                    </a:lnTo>
                    <a:lnTo>
                      <a:pt x="1195" y="356"/>
                    </a:lnTo>
                    <a:lnTo>
                      <a:pt x="1197" y="363"/>
                    </a:lnTo>
                    <a:lnTo>
                      <a:pt x="1197" y="363"/>
                    </a:lnTo>
                    <a:lnTo>
                      <a:pt x="1195" y="370"/>
                    </a:lnTo>
                    <a:lnTo>
                      <a:pt x="1192" y="375"/>
                    </a:lnTo>
                    <a:lnTo>
                      <a:pt x="1187" y="378"/>
                    </a:lnTo>
                    <a:lnTo>
                      <a:pt x="1181" y="378"/>
                    </a:lnTo>
                    <a:lnTo>
                      <a:pt x="1181" y="378"/>
                    </a:lnTo>
                    <a:lnTo>
                      <a:pt x="1175" y="378"/>
                    </a:lnTo>
                    <a:lnTo>
                      <a:pt x="1171" y="375"/>
                    </a:lnTo>
                    <a:lnTo>
                      <a:pt x="1168" y="370"/>
                    </a:lnTo>
                    <a:lnTo>
                      <a:pt x="1166" y="363"/>
                    </a:lnTo>
                    <a:lnTo>
                      <a:pt x="1166" y="363"/>
                    </a:lnTo>
                    <a:lnTo>
                      <a:pt x="1168" y="356"/>
                    </a:lnTo>
                    <a:lnTo>
                      <a:pt x="1171" y="351"/>
                    </a:lnTo>
                    <a:lnTo>
                      <a:pt x="1175" y="348"/>
                    </a:lnTo>
                    <a:lnTo>
                      <a:pt x="1181" y="346"/>
                    </a:lnTo>
                    <a:lnTo>
                      <a:pt x="1181" y="346"/>
                    </a:lnTo>
                    <a:close/>
                    <a:moveTo>
                      <a:pt x="1124" y="346"/>
                    </a:moveTo>
                    <a:lnTo>
                      <a:pt x="1124" y="346"/>
                    </a:lnTo>
                    <a:lnTo>
                      <a:pt x="1124" y="346"/>
                    </a:lnTo>
                    <a:lnTo>
                      <a:pt x="1129" y="348"/>
                    </a:lnTo>
                    <a:lnTo>
                      <a:pt x="1134" y="351"/>
                    </a:lnTo>
                    <a:lnTo>
                      <a:pt x="1137" y="356"/>
                    </a:lnTo>
                    <a:lnTo>
                      <a:pt x="1139" y="363"/>
                    </a:lnTo>
                    <a:lnTo>
                      <a:pt x="1139" y="363"/>
                    </a:lnTo>
                    <a:lnTo>
                      <a:pt x="1137" y="370"/>
                    </a:lnTo>
                    <a:lnTo>
                      <a:pt x="1134" y="375"/>
                    </a:lnTo>
                    <a:lnTo>
                      <a:pt x="1129" y="378"/>
                    </a:lnTo>
                    <a:lnTo>
                      <a:pt x="1124" y="378"/>
                    </a:lnTo>
                    <a:lnTo>
                      <a:pt x="1124" y="378"/>
                    </a:lnTo>
                    <a:lnTo>
                      <a:pt x="1117" y="378"/>
                    </a:lnTo>
                    <a:lnTo>
                      <a:pt x="1112" y="375"/>
                    </a:lnTo>
                    <a:lnTo>
                      <a:pt x="1108" y="370"/>
                    </a:lnTo>
                    <a:lnTo>
                      <a:pt x="1108" y="363"/>
                    </a:lnTo>
                    <a:lnTo>
                      <a:pt x="1108" y="363"/>
                    </a:lnTo>
                    <a:lnTo>
                      <a:pt x="1108" y="356"/>
                    </a:lnTo>
                    <a:lnTo>
                      <a:pt x="1112" y="351"/>
                    </a:lnTo>
                    <a:lnTo>
                      <a:pt x="1117" y="348"/>
                    </a:lnTo>
                    <a:lnTo>
                      <a:pt x="1124" y="346"/>
                    </a:lnTo>
                    <a:lnTo>
                      <a:pt x="1124" y="346"/>
                    </a:lnTo>
                    <a:close/>
                    <a:moveTo>
                      <a:pt x="1064" y="346"/>
                    </a:moveTo>
                    <a:lnTo>
                      <a:pt x="1064" y="346"/>
                    </a:lnTo>
                    <a:lnTo>
                      <a:pt x="1064" y="346"/>
                    </a:lnTo>
                    <a:lnTo>
                      <a:pt x="1071" y="348"/>
                    </a:lnTo>
                    <a:lnTo>
                      <a:pt x="1076" y="351"/>
                    </a:lnTo>
                    <a:lnTo>
                      <a:pt x="1079" y="356"/>
                    </a:lnTo>
                    <a:lnTo>
                      <a:pt x="1081" y="363"/>
                    </a:lnTo>
                    <a:lnTo>
                      <a:pt x="1081" y="363"/>
                    </a:lnTo>
                    <a:lnTo>
                      <a:pt x="1079" y="370"/>
                    </a:lnTo>
                    <a:lnTo>
                      <a:pt x="1076" y="375"/>
                    </a:lnTo>
                    <a:lnTo>
                      <a:pt x="1071" y="378"/>
                    </a:lnTo>
                    <a:lnTo>
                      <a:pt x="1064" y="378"/>
                    </a:lnTo>
                    <a:lnTo>
                      <a:pt x="1064" y="378"/>
                    </a:lnTo>
                    <a:lnTo>
                      <a:pt x="1059" y="378"/>
                    </a:lnTo>
                    <a:lnTo>
                      <a:pt x="1054" y="375"/>
                    </a:lnTo>
                    <a:lnTo>
                      <a:pt x="1050" y="370"/>
                    </a:lnTo>
                    <a:lnTo>
                      <a:pt x="1049" y="363"/>
                    </a:lnTo>
                    <a:lnTo>
                      <a:pt x="1049" y="363"/>
                    </a:lnTo>
                    <a:lnTo>
                      <a:pt x="1050" y="356"/>
                    </a:lnTo>
                    <a:lnTo>
                      <a:pt x="1054" y="351"/>
                    </a:lnTo>
                    <a:lnTo>
                      <a:pt x="1059" y="348"/>
                    </a:lnTo>
                    <a:lnTo>
                      <a:pt x="1064" y="346"/>
                    </a:lnTo>
                    <a:lnTo>
                      <a:pt x="1064" y="346"/>
                    </a:lnTo>
                    <a:close/>
                    <a:moveTo>
                      <a:pt x="1006" y="346"/>
                    </a:moveTo>
                    <a:lnTo>
                      <a:pt x="1006" y="346"/>
                    </a:lnTo>
                    <a:lnTo>
                      <a:pt x="1006" y="346"/>
                    </a:lnTo>
                    <a:lnTo>
                      <a:pt x="1013" y="348"/>
                    </a:lnTo>
                    <a:lnTo>
                      <a:pt x="1018" y="351"/>
                    </a:lnTo>
                    <a:lnTo>
                      <a:pt x="1021" y="356"/>
                    </a:lnTo>
                    <a:lnTo>
                      <a:pt x="1021" y="363"/>
                    </a:lnTo>
                    <a:lnTo>
                      <a:pt x="1021" y="363"/>
                    </a:lnTo>
                    <a:lnTo>
                      <a:pt x="1021" y="370"/>
                    </a:lnTo>
                    <a:lnTo>
                      <a:pt x="1018" y="375"/>
                    </a:lnTo>
                    <a:lnTo>
                      <a:pt x="1013" y="378"/>
                    </a:lnTo>
                    <a:lnTo>
                      <a:pt x="1006" y="378"/>
                    </a:lnTo>
                    <a:lnTo>
                      <a:pt x="1006" y="378"/>
                    </a:lnTo>
                    <a:lnTo>
                      <a:pt x="1001" y="378"/>
                    </a:lnTo>
                    <a:lnTo>
                      <a:pt x="996" y="375"/>
                    </a:lnTo>
                    <a:lnTo>
                      <a:pt x="992" y="370"/>
                    </a:lnTo>
                    <a:lnTo>
                      <a:pt x="991" y="363"/>
                    </a:lnTo>
                    <a:lnTo>
                      <a:pt x="991" y="363"/>
                    </a:lnTo>
                    <a:lnTo>
                      <a:pt x="992" y="356"/>
                    </a:lnTo>
                    <a:lnTo>
                      <a:pt x="996" y="351"/>
                    </a:lnTo>
                    <a:lnTo>
                      <a:pt x="1001" y="348"/>
                    </a:lnTo>
                    <a:lnTo>
                      <a:pt x="1006" y="346"/>
                    </a:lnTo>
                    <a:lnTo>
                      <a:pt x="1006" y="346"/>
                    </a:lnTo>
                    <a:close/>
                    <a:moveTo>
                      <a:pt x="948" y="346"/>
                    </a:moveTo>
                    <a:lnTo>
                      <a:pt x="948" y="346"/>
                    </a:lnTo>
                    <a:lnTo>
                      <a:pt x="948" y="346"/>
                    </a:lnTo>
                    <a:lnTo>
                      <a:pt x="955" y="348"/>
                    </a:lnTo>
                    <a:lnTo>
                      <a:pt x="958" y="351"/>
                    </a:lnTo>
                    <a:lnTo>
                      <a:pt x="962" y="356"/>
                    </a:lnTo>
                    <a:lnTo>
                      <a:pt x="964" y="363"/>
                    </a:lnTo>
                    <a:lnTo>
                      <a:pt x="964" y="363"/>
                    </a:lnTo>
                    <a:lnTo>
                      <a:pt x="962" y="370"/>
                    </a:lnTo>
                    <a:lnTo>
                      <a:pt x="958" y="375"/>
                    </a:lnTo>
                    <a:lnTo>
                      <a:pt x="955" y="378"/>
                    </a:lnTo>
                    <a:lnTo>
                      <a:pt x="948" y="378"/>
                    </a:lnTo>
                    <a:lnTo>
                      <a:pt x="948" y="378"/>
                    </a:lnTo>
                    <a:lnTo>
                      <a:pt x="941" y="378"/>
                    </a:lnTo>
                    <a:lnTo>
                      <a:pt x="938" y="375"/>
                    </a:lnTo>
                    <a:lnTo>
                      <a:pt x="935" y="370"/>
                    </a:lnTo>
                    <a:lnTo>
                      <a:pt x="933" y="363"/>
                    </a:lnTo>
                    <a:lnTo>
                      <a:pt x="933" y="363"/>
                    </a:lnTo>
                    <a:lnTo>
                      <a:pt x="935" y="356"/>
                    </a:lnTo>
                    <a:lnTo>
                      <a:pt x="938" y="351"/>
                    </a:lnTo>
                    <a:lnTo>
                      <a:pt x="941" y="348"/>
                    </a:lnTo>
                    <a:lnTo>
                      <a:pt x="948" y="346"/>
                    </a:lnTo>
                    <a:lnTo>
                      <a:pt x="948" y="346"/>
                    </a:lnTo>
                    <a:close/>
                    <a:moveTo>
                      <a:pt x="890" y="346"/>
                    </a:moveTo>
                    <a:lnTo>
                      <a:pt x="890" y="346"/>
                    </a:lnTo>
                    <a:lnTo>
                      <a:pt x="890" y="346"/>
                    </a:lnTo>
                    <a:lnTo>
                      <a:pt x="895" y="348"/>
                    </a:lnTo>
                    <a:lnTo>
                      <a:pt x="900" y="351"/>
                    </a:lnTo>
                    <a:lnTo>
                      <a:pt x="904" y="356"/>
                    </a:lnTo>
                    <a:lnTo>
                      <a:pt x="906" y="363"/>
                    </a:lnTo>
                    <a:lnTo>
                      <a:pt x="906" y="363"/>
                    </a:lnTo>
                    <a:lnTo>
                      <a:pt x="904" y="370"/>
                    </a:lnTo>
                    <a:lnTo>
                      <a:pt x="900" y="375"/>
                    </a:lnTo>
                    <a:lnTo>
                      <a:pt x="895" y="378"/>
                    </a:lnTo>
                    <a:lnTo>
                      <a:pt x="890" y="378"/>
                    </a:lnTo>
                    <a:lnTo>
                      <a:pt x="890" y="378"/>
                    </a:lnTo>
                    <a:lnTo>
                      <a:pt x="883" y="378"/>
                    </a:lnTo>
                    <a:lnTo>
                      <a:pt x="878" y="375"/>
                    </a:lnTo>
                    <a:lnTo>
                      <a:pt x="875" y="370"/>
                    </a:lnTo>
                    <a:lnTo>
                      <a:pt x="875" y="363"/>
                    </a:lnTo>
                    <a:lnTo>
                      <a:pt x="875" y="363"/>
                    </a:lnTo>
                    <a:lnTo>
                      <a:pt x="875" y="356"/>
                    </a:lnTo>
                    <a:lnTo>
                      <a:pt x="878" y="351"/>
                    </a:lnTo>
                    <a:lnTo>
                      <a:pt x="883" y="348"/>
                    </a:lnTo>
                    <a:lnTo>
                      <a:pt x="890" y="346"/>
                    </a:lnTo>
                    <a:lnTo>
                      <a:pt x="890" y="346"/>
                    </a:lnTo>
                    <a:close/>
                    <a:moveTo>
                      <a:pt x="832" y="346"/>
                    </a:moveTo>
                    <a:lnTo>
                      <a:pt x="832" y="346"/>
                    </a:lnTo>
                    <a:lnTo>
                      <a:pt x="832" y="346"/>
                    </a:lnTo>
                    <a:lnTo>
                      <a:pt x="837" y="348"/>
                    </a:lnTo>
                    <a:lnTo>
                      <a:pt x="843" y="351"/>
                    </a:lnTo>
                    <a:lnTo>
                      <a:pt x="846" y="356"/>
                    </a:lnTo>
                    <a:lnTo>
                      <a:pt x="848" y="363"/>
                    </a:lnTo>
                    <a:lnTo>
                      <a:pt x="848" y="363"/>
                    </a:lnTo>
                    <a:lnTo>
                      <a:pt x="846" y="370"/>
                    </a:lnTo>
                    <a:lnTo>
                      <a:pt x="843" y="375"/>
                    </a:lnTo>
                    <a:lnTo>
                      <a:pt x="837" y="378"/>
                    </a:lnTo>
                    <a:lnTo>
                      <a:pt x="832" y="378"/>
                    </a:lnTo>
                    <a:lnTo>
                      <a:pt x="832" y="378"/>
                    </a:lnTo>
                    <a:lnTo>
                      <a:pt x="826" y="378"/>
                    </a:lnTo>
                    <a:lnTo>
                      <a:pt x="820" y="375"/>
                    </a:lnTo>
                    <a:lnTo>
                      <a:pt x="817" y="370"/>
                    </a:lnTo>
                    <a:lnTo>
                      <a:pt x="815" y="363"/>
                    </a:lnTo>
                    <a:lnTo>
                      <a:pt x="815" y="363"/>
                    </a:lnTo>
                    <a:lnTo>
                      <a:pt x="817" y="356"/>
                    </a:lnTo>
                    <a:lnTo>
                      <a:pt x="820" y="351"/>
                    </a:lnTo>
                    <a:lnTo>
                      <a:pt x="826" y="348"/>
                    </a:lnTo>
                    <a:lnTo>
                      <a:pt x="832" y="346"/>
                    </a:lnTo>
                    <a:lnTo>
                      <a:pt x="832" y="346"/>
                    </a:lnTo>
                    <a:close/>
                    <a:moveTo>
                      <a:pt x="773" y="346"/>
                    </a:moveTo>
                    <a:lnTo>
                      <a:pt x="773" y="346"/>
                    </a:lnTo>
                    <a:lnTo>
                      <a:pt x="773" y="346"/>
                    </a:lnTo>
                    <a:lnTo>
                      <a:pt x="780" y="348"/>
                    </a:lnTo>
                    <a:lnTo>
                      <a:pt x="785" y="351"/>
                    </a:lnTo>
                    <a:lnTo>
                      <a:pt x="788" y="356"/>
                    </a:lnTo>
                    <a:lnTo>
                      <a:pt x="788" y="363"/>
                    </a:lnTo>
                    <a:lnTo>
                      <a:pt x="788" y="363"/>
                    </a:lnTo>
                    <a:lnTo>
                      <a:pt x="788" y="370"/>
                    </a:lnTo>
                    <a:lnTo>
                      <a:pt x="785" y="375"/>
                    </a:lnTo>
                    <a:lnTo>
                      <a:pt x="780" y="378"/>
                    </a:lnTo>
                    <a:lnTo>
                      <a:pt x="773" y="378"/>
                    </a:lnTo>
                    <a:lnTo>
                      <a:pt x="773" y="378"/>
                    </a:lnTo>
                    <a:lnTo>
                      <a:pt x="768" y="378"/>
                    </a:lnTo>
                    <a:lnTo>
                      <a:pt x="763" y="375"/>
                    </a:lnTo>
                    <a:lnTo>
                      <a:pt x="759" y="370"/>
                    </a:lnTo>
                    <a:lnTo>
                      <a:pt x="757" y="363"/>
                    </a:lnTo>
                    <a:lnTo>
                      <a:pt x="757" y="363"/>
                    </a:lnTo>
                    <a:lnTo>
                      <a:pt x="759" y="356"/>
                    </a:lnTo>
                    <a:lnTo>
                      <a:pt x="763" y="351"/>
                    </a:lnTo>
                    <a:lnTo>
                      <a:pt x="768" y="348"/>
                    </a:lnTo>
                    <a:lnTo>
                      <a:pt x="773" y="346"/>
                    </a:lnTo>
                    <a:lnTo>
                      <a:pt x="773" y="346"/>
                    </a:lnTo>
                    <a:close/>
                    <a:moveTo>
                      <a:pt x="715" y="346"/>
                    </a:moveTo>
                    <a:lnTo>
                      <a:pt x="715" y="346"/>
                    </a:lnTo>
                    <a:lnTo>
                      <a:pt x="715" y="346"/>
                    </a:lnTo>
                    <a:lnTo>
                      <a:pt x="722" y="348"/>
                    </a:lnTo>
                    <a:lnTo>
                      <a:pt x="725" y="351"/>
                    </a:lnTo>
                    <a:lnTo>
                      <a:pt x="728" y="356"/>
                    </a:lnTo>
                    <a:lnTo>
                      <a:pt x="730" y="363"/>
                    </a:lnTo>
                    <a:lnTo>
                      <a:pt x="730" y="363"/>
                    </a:lnTo>
                    <a:lnTo>
                      <a:pt x="728" y="370"/>
                    </a:lnTo>
                    <a:lnTo>
                      <a:pt x="725" y="375"/>
                    </a:lnTo>
                    <a:lnTo>
                      <a:pt x="722" y="378"/>
                    </a:lnTo>
                    <a:lnTo>
                      <a:pt x="715" y="378"/>
                    </a:lnTo>
                    <a:lnTo>
                      <a:pt x="715" y="378"/>
                    </a:lnTo>
                    <a:lnTo>
                      <a:pt x="710" y="378"/>
                    </a:lnTo>
                    <a:lnTo>
                      <a:pt x="705" y="375"/>
                    </a:lnTo>
                    <a:lnTo>
                      <a:pt x="701" y="370"/>
                    </a:lnTo>
                    <a:lnTo>
                      <a:pt x="700" y="363"/>
                    </a:lnTo>
                    <a:lnTo>
                      <a:pt x="700" y="363"/>
                    </a:lnTo>
                    <a:lnTo>
                      <a:pt x="701" y="356"/>
                    </a:lnTo>
                    <a:lnTo>
                      <a:pt x="705" y="351"/>
                    </a:lnTo>
                    <a:lnTo>
                      <a:pt x="710" y="348"/>
                    </a:lnTo>
                    <a:lnTo>
                      <a:pt x="715" y="346"/>
                    </a:lnTo>
                    <a:lnTo>
                      <a:pt x="715" y="346"/>
                    </a:lnTo>
                    <a:close/>
                    <a:moveTo>
                      <a:pt x="657" y="346"/>
                    </a:moveTo>
                    <a:lnTo>
                      <a:pt x="657" y="346"/>
                    </a:lnTo>
                    <a:lnTo>
                      <a:pt x="657" y="346"/>
                    </a:lnTo>
                    <a:lnTo>
                      <a:pt x="662" y="348"/>
                    </a:lnTo>
                    <a:lnTo>
                      <a:pt x="667" y="351"/>
                    </a:lnTo>
                    <a:lnTo>
                      <a:pt x="671" y="356"/>
                    </a:lnTo>
                    <a:lnTo>
                      <a:pt x="672" y="363"/>
                    </a:lnTo>
                    <a:lnTo>
                      <a:pt x="672" y="363"/>
                    </a:lnTo>
                    <a:lnTo>
                      <a:pt x="671" y="370"/>
                    </a:lnTo>
                    <a:lnTo>
                      <a:pt x="667" y="375"/>
                    </a:lnTo>
                    <a:lnTo>
                      <a:pt x="662" y="378"/>
                    </a:lnTo>
                    <a:lnTo>
                      <a:pt x="657" y="378"/>
                    </a:lnTo>
                    <a:lnTo>
                      <a:pt x="657" y="378"/>
                    </a:lnTo>
                    <a:lnTo>
                      <a:pt x="650" y="378"/>
                    </a:lnTo>
                    <a:lnTo>
                      <a:pt x="645" y="375"/>
                    </a:lnTo>
                    <a:lnTo>
                      <a:pt x="642" y="370"/>
                    </a:lnTo>
                    <a:lnTo>
                      <a:pt x="642" y="363"/>
                    </a:lnTo>
                    <a:lnTo>
                      <a:pt x="642" y="363"/>
                    </a:lnTo>
                    <a:lnTo>
                      <a:pt x="642" y="356"/>
                    </a:lnTo>
                    <a:lnTo>
                      <a:pt x="645" y="351"/>
                    </a:lnTo>
                    <a:lnTo>
                      <a:pt x="650" y="348"/>
                    </a:lnTo>
                    <a:lnTo>
                      <a:pt x="657" y="346"/>
                    </a:lnTo>
                    <a:lnTo>
                      <a:pt x="657" y="346"/>
                    </a:lnTo>
                    <a:close/>
                    <a:moveTo>
                      <a:pt x="599" y="346"/>
                    </a:moveTo>
                    <a:lnTo>
                      <a:pt x="599" y="346"/>
                    </a:lnTo>
                    <a:lnTo>
                      <a:pt x="599" y="346"/>
                    </a:lnTo>
                    <a:lnTo>
                      <a:pt x="604" y="348"/>
                    </a:lnTo>
                    <a:lnTo>
                      <a:pt x="609" y="351"/>
                    </a:lnTo>
                    <a:lnTo>
                      <a:pt x="613" y="356"/>
                    </a:lnTo>
                    <a:lnTo>
                      <a:pt x="614" y="363"/>
                    </a:lnTo>
                    <a:lnTo>
                      <a:pt x="614" y="363"/>
                    </a:lnTo>
                    <a:lnTo>
                      <a:pt x="613" y="370"/>
                    </a:lnTo>
                    <a:lnTo>
                      <a:pt x="609" y="375"/>
                    </a:lnTo>
                    <a:lnTo>
                      <a:pt x="604" y="378"/>
                    </a:lnTo>
                    <a:lnTo>
                      <a:pt x="599" y="378"/>
                    </a:lnTo>
                    <a:lnTo>
                      <a:pt x="599" y="378"/>
                    </a:lnTo>
                    <a:lnTo>
                      <a:pt x="592" y="378"/>
                    </a:lnTo>
                    <a:lnTo>
                      <a:pt x="587" y="375"/>
                    </a:lnTo>
                    <a:lnTo>
                      <a:pt x="584" y="370"/>
                    </a:lnTo>
                    <a:lnTo>
                      <a:pt x="582" y="363"/>
                    </a:lnTo>
                    <a:lnTo>
                      <a:pt x="582" y="363"/>
                    </a:lnTo>
                    <a:lnTo>
                      <a:pt x="584" y="356"/>
                    </a:lnTo>
                    <a:lnTo>
                      <a:pt x="587" y="351"/>
                    </a:lnTo>
                    <a:lnTo>
                      <a:pt x="592" y="348"/>
                    </a:lnTo>
                    <a:lnTo>
                      <a:pt x="599" y="346"/>
                    </a:lnTo>
                    <a:lnTo>
                      <a:pt x="599" y="346"/>
                    </a:lnTo>
                    <a:close/>
                    <a:moveTo>
                      <a:pt x="539" y="346"/>
                    </a:moveTo>
                    <a:lnTo>
                      <a:pt x="539" y="346"/>
                    </a:lnTo>
                    <a:lnTo>
                      <a:pt x="539" y="346"/>
                    </a:lnTo>
                    <a:lnTo>
                      <a:pt x="546" y="348"/>
                    </a:lnTo>
                    <a:lnTo>
                      <a:pt x="551" y="351"/>
                    </a:lnTo>
                    <a:lnTo>
                      <a:pt x="555" y="356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5" y="370"/>
                    </a:lnTo>
                    <a:lnTo>
                      <a:pt x="551" y="375"/>
                    </a:lnTo>
                    <a:lnTo>
                      <a:pt x="546" y="378"/>
                    </a:lnTo>
                    <a:lnTo>
                      <a:pt x="539" y="378"/>
                    </a:lnTo>
                    <a:lnTo>
                      <a:pt x="539" y="378"/>
                    </a:lnTo>
                    <a:lnTo>
                      <a:pt x="534" y="378"/>
                    </a:lnTo>
                    <a:lnTo>
                      <a:pt x="529" y="375"/>
                    </a:lnTo>
                    <a:lnTo>
                      <a:pt x="526" y="370"/>
                    </a:lnTo>
                    <a:lnTo>
                      <a:pt x="524" y="363"/>
                    </a:lnTo>
                    <a:lnTo>
                      <a:pt x="524" y="363"/>
                    </a:lnTo>
                    <a:lnTo>
                      <a:pt x="526" y="356"/>
                    </a:lnTo>
                    <a:lnTo>
                      <a:pt x="529" y="351"/>
                    </a:lnTo>
                    <a:lnTo>
                      <a:pt x="534" y="348"/>
                    </a:lnTo>
                    <a:lnTo>
                      <a:pt x="539" y="346"/>
                    </a:lnTo>
                    <a:lnTo>
                      <a:pt x="539" y="346"/>
                    </a:lnTo>
                    <a:close/>
                    <a:moveTo>
                      <a:pt x="482" y="346"/>
                    </a:moveTo>
                    <a:lnTo>
                      <a:pt x="482" y="346"/>
                    </a:lnTo>
                    <a:lnTo>
                      <a:pt x="482" y="346"/>
                    </a:lnTo>
                    <a:lnTo>
                      <a:pt x="488" y="348"/>
                    </a:lnTo>
                    <a:lnTo>
                      <a:pt x="493" y="351"/>
                    </a:lnTo>
                    <a:lnTo>
                      <a:pt x="495" y="356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5" y="370"/>
                    </a:lnTo>
                    <a:lnTo>
                      <a:pt x="493" y="375"/>
                    </a:lnTo>
                    <a:lnTo>
                      <a:pt x="488" y="378"/>
                    </a:lnTo>
                    <a:lnTo>
                      <a:pt x="482" y="378"/>
                    </a:lnTo>
                    <a:lnTo>
                      <a:pt x="482" y="378"/>
                    </a:lnTo>
                    <a:lnTo>
                      <a:pt x="476" y="378"/>
                    </a:lnTo>
                    <a:lnTo>
                      <a:pt x="471" y="375"/>
                    </a:lnTo>
                    <a:lnTo>
                      <a:pt x="468" y="370"/>
                    </a:lnTo>
                    <a:lnTo>
                      <a:pt x="466" y="363"/>
                    </a:lnTo>
                    <a:lnTo>
                      <a:pt x="466" y="363"/>
                    </a:lnTo>
                    <a:lnTo>
                      <a:pt x="468" y="356"/>
                    </a:lnTo>
                    <a:lnTo>
                      <a:pt x="471" y="351"/>
                    </a:lnTo>
                    <a:lnTo>
                      <a:pt x="476" y="348"/>
                    </a:lnTo>
                    <a:lnTo>
                      <a:pt x="482" y="346"/>
                    </a:lnTo>
                    <a:lnTo>
                      <a:pt x="482" y="346"/>
                    </a:lnTo>
                    <a:close/>
                    <a:moveTo>
                      <a:pt x="424" y="346"/>
                    </a:moveTo>
                    <a:lnTo>
                      <a:pt x="424" y="346"/>
                    </a:lnTo>
                    <a:lnTo>
                      <a:pt x="424" y="346"/>
                    </a:lnTo>
                    <a:lnTo>
                      <a:pt x="429" y="348"/>
                    </a:lnTo>
                    <a:lnTo>
                      <a:pt x="434" y="351"/>
                    </a:lnTo>
                    <a:lnTo>
                      <a:pt x="437" y="356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7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78"/>
                    </a:lnTo>
                    <a:lnTo>
                      <a:pt x="424" y="378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10" y="370"/>
                    </a:lnTo>
                    <a:lnTo>
                      <a:pt x="408" y="363"/>
                    </a:lnTo>
                    <a:lnTo>
                      <a:pt x="408" y="363"/>
                    </a:lnTo>
                    <a:lnTo>
                      <a:pt x="410" y="356"/>
                    </a:lnTo>
                    <a:lnTo>
                      <a:pt x="412" y="351"/>
                    </a:lnTo>
                    <a:lnTo>
                      <a:pt x="417" y="348"/>
                    </a:lnTo>
                    <a:lnTo>
                      <a:pt x="424" y="346"/>
                    </a:lnTo>
                    <a:lnTo>
                      <a:pt x="424" y="346"/>
                    </a:lnTo>
                    <a:close/>
                    <a:moveTo>
                      <a:pt x="366" y="346"/>
                    </a:moveTo>
                    <a:lnTo>
                      <a:pt x="366" y="346"/>
                    </a:lnTo>
                    <a:lnTo>
                      <a:pt x="366" y="346"/>
                    </a:lnTo>
                    <a:lnTo>
                      <a:pt x="371" y="348"/>
                    </a:lnTo>
                    <a:lnTo>
                      <a:pt x="376" y="351"/>
                    </a:lnTo>
                    <a:lnTo>
                      <a:pt x="379" y="356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79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78"/>
                    </a:lnTo>
                    <a:lnTo>
                      <a:pt x="366" y="378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0" y="370"/>
                    </a:lnTo>
                    <a:lnTo>
                      <a:pt x="350" y="363"/>
                    </a:lnTo>
                    <a:lnTo>
                      <a:pt x="350" y="363"/>
                    </a:lnTo>
                    <a:lnTo>
                      <a:pt x="350" y="356"/>
                    </a:lnTo>
                    <a:lnTo>
                      <a:pt x="354" y="351"/>
                    </a:lnTo>
                    <a:lnTo>
                      <a:pt x="359" y="348"/>
                    </a:lnTo>
                    <a:lnTo>
                      <a:pt x="366" y="346"/>
                    </a:lnTo>
                    <a:lnTo>
                      <a:pt x="366" y="346"/>
                    </a:lnTo>
                    <a:close/>
                    <a:moveTo>
                      <a:pt x="306" y="346"/>
                    </a:moveTo>
                    <a:lnTo>
                      <a:pt x="306" y="346"/>
                    </a:lnTo>
                    <a:lnTo>
                      <a:pt x="306" y="346"/>
                    </a:lnTo>
                    <a:lnTo>
                      <a:pt x="313" y="348"/>
                    </a:lnTo>
                    <a:lnTo>
                      <a:pt x="318" y="351"/>
                    </a:lnTo>
                    <a:lnTo>
                      <a:pt x="321" y="356"/>
                    </a:lnTo>
                    <a:lnTo>
                      <a:pt x="321" y="363"/>
                    </a:lnTo>
                    <a:lnTo>
                      <a:pt x="321" y="363"/>
                    </a:lnTo>
                    <a:lnTo>
                      <a:pt x="321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6" y="378"/>
                    </a:lnTo>
                    <a:lnTo>
                      <a:pt x="306" y="378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6"/>
                    </a:lnTo>
                    <a:lnTo>
                      <a:pt x="296" y="351"/>
                    </a:lnTo>
                    <a:lnTo>
                      <a:pt x="301" y="348"/>
                    </a:lnTo>
                    <a:lnTo>
                      <a:pt x="306" y="346"/>
                    </a:lnTo>
                    <a:lnTo>
                      <a:pt x="306" y="346"/>
                    </a:lnTo>
                    <a:close/>
                    <a:moveTo>
                      <a:pt x="248" y="346"/>
                    </a:moveTo>
                    <a:lnTo>
                      <a:pt x="248" y="346"/>
                    </a:lnTo>
                    <a:lnTo>
                      <a:pt x="248" y="346"/>
                    </a:lnTo>
                    <a:lnTo>
                      <a:pt x="255" y="348"/>
                    </a:lnTo>
                    <a:lnTo>
                      <a:pt x="260" y="351"/>
                    </a:lnTo>
                    <a:lnTo>
                      <a:pt x="264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78"/>
                    </a:lnTo>
                    <a:lnTo>
                      <a:pt x="248" y="378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8" y="351"/>
                    </a:lnTo>
                    <a:lnTo>
                      <a:pt x="243" y="348"/>
                    </a:lnTo>
                    <a:lnTo>
                      <a:pt x="248" y="346"/>
                    </a:lnTo>
                    <a:lnTo>
                      <a:pt x="248" y="346"/>
                    </a:lnTo>
                    <a:close/>
                    <a:moveTo>
                      <a:pt x="190" y="346"/>
                    </a:moveTo>
                    <a:lnTo>
                      <a:pt x="190" y="346"/>
                    </a:lnTo>
                    <a:lnTo>
                      <a:pt x="190" y="346"/>
                    </a:lnTo>
                    <a:lnTo>
                      <a:pt x="195" y="348"/>
                    </a:lnTo>
                    <a:lnTo>
                      <a:pt x="201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5" y="378"/>
                    </a:lnTo>
                    <a:lnTo>
                      <a:pt x="190" y="378"/>
                    </a:lnTo>
                    <a:lnTo>
                      <a:pt x="190" y="378"/>
                    </a:lnTo>
                    <a:lnTo>
                      <a:pt x="184" y="378"/>
                    </a:lnTo>
                    <a:lnTo>
                      <a:pt x="180" y="375"/>
                    </a:lnTo>
                    <a:lnTo>
                      <a:pt x="177" y="370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7" y="356"/>
                    </a:lnTo>
                    <a:lnTo>
                      <a:pt x="180" y="351"/>
                    </a:lnTo>
                    <a:lnTo>
                      <a:pt x="184" y="348"/>
                    </a:lnTo>
                    <a:lnTo>
                      <a:pt x="190" y="346"/>
                    </a:lnTo>
                    <a:lnTo>
                      <a:pt x="190" y="346"/>
                    </a:lnTo>
                    <a:close/>
                    <a:moveTo>
                      <a:pt x="132" y="346"/>
                    </a:moveTo>
                    <a:lnTo>
                      <a:pt x="132" y="346"/>
                    </a:lnTo>
                    <a:lnTo>
                      <a:pt x="132" y="346"/>
                    </a:lnTo>
                    <a:lnTo>
                      <a:pt x="138" y="348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7" y="370"/>
                    </a:lnTo>
                    <a:lnTo>
                      <a:pt x="117" y="363"/>
                    </a:lnTo>
                    <a:lnTo>
                      <a:pt x="117" y="363"/>
                    </a:lnTo>
                    <a:lnTo>
                      <a:pt x="117" y="356"/>
                    </a:lnTo>
                    <a:lnTo>
                      <a:pt x="121" y="351"/>
                    </a:lnTo>
                    <a:lnTo>
                      <a:pt x="126" y="348"/>
                    </a:lnTo>
                    <a:lnTo>
                      <a:pt x="132" y="346"/>
                    </a:lnTo>
                    <a:lnTo>
                      <a:pt x="132" y="346"/>
                    </a:lnTo>
                    <a:close/>
                    <a:moveTo>
                      <a:pt x="73" y="346"/>
                    </a:moveTo>
                    <a:lnTo>
                      <a:pt x="73" y="346"/>
                    </a:lnTo>
                    <a:lnTo>
                      <a:pt x="73" y="346"/>
                    </a:lnTo>
                    <a:lnTo>
                      <a:pt x="80" y="348"/>
                    </a:lnTo>
                    <a:lnTo>
                      <a:pt x="85" y="351"/>
                    </a:lnTo>
                    <a:lnTo>
                      <a:pt x="88" y="356"/>
                    </a:lnTo>
                    <a:lnTo>
                      <a:pt x="90" y="363"/>
                    </a:lnTo>
                    <a:lnTo>
                      <a:pt x="90" y="363"/>
                    </a:lnTo>
                    <a:lnTo>
                      <a:pt x="88" y="370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3" y="378"/>
                    </a:lnTo>
                    <a:lnTo>
                      <a:pt x="73" y="378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59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59" y="356"/>
                    </a:lnTo>
                    <a:lnTo>
                      <a:pt x="63" y="351"/>
                    </a:lnTo>
                    <a:lnTo>
                      <a:pt x="68" y="348"/>
                    </a:lnTo>
                    <a:lnTo>
                      <a:pt x="73" y="346"/>
                    </a:lnTo>
                    <a:lnTo>
                      <a:pt x="73" y="346"/>
                    </a:lnTo>
                    <a:close/>
                    <a:moveTo>
                      <a:pt x="15" y="346"/>
                    </a:moveTo>
                    <a:lnTo>
                      <a:pt x="15" y="346"/>
                    </a:lnTo>
                    <a:lnTo>
                      <a:pt x="15" y="346"/>
                    </a:lnTo>
                    <a:lnTo>
                      <a:pt x="22" y="348"/>
                    </a:lnTo>
                    <a:lnTo>
                      <a:pt x="27" y="351"/>
                    </a:lnTo>
                    <a:lnTo>
                      <a:pt x="30" y="356"/>
                    </a:lnTo>
                    <a:lnTo>
                      <a:pt x="30" y="363"/>
                    </a:lnTo>
                    <a:lnTo>
                      <a:pt x="30" y="363"/>
                    </a:lnTo>
                    <a:lnTo>
                      <a:pt x="30" y="370"/>
                    </a:lnTo>
                    <a:lnTo>
                      <a:pt x="27" y="375"/>
                    </a:lnTo>
                    <a:lnTo>
                      <a:pt x="22" y="378"/>
                    </a:lnTo>
                    <a:lnTo>
                      <a:pt x="15" y="378"/>
                    </a:lnTo>
                    <a:lnTo>
                      <a:pt x="15" y="378"/>
                    </a:lnTo>
                    <a:lnTo>
                      <a:pt x="10" y="378"/>
                    </a:lnTo>
                    <a:lnTo>
                      <a:pt x="5" y="375"/>
                    </a:lnTo>
                    <a:lnTo>
                      <a:pt x="1" y="370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1" y="356"/>
                    </a:lnTo>
                    <a:lnTo>
                      <a:pt x="5" y="351"/>
                    </a:lnTo>
                    <a:lnTo>
                      <a:pt x="10" y="348"/>
                    </a:lnTo>
                    <a:lnTo>
                      <a:pt x="15" y="346"/>
                    </a:lnTo>
                    <a:lnTo>
                      <a:pt x="15" y="346"/>
                    </a:lnTo>
                    <a:close/>
                    <a:moveTo>
                      <a:pt x="2115" y="303"/>
                    </a:moveTo>
                    <a:lnTo>
                      <a:pt x="2115" y="303"/>
                    </a:lnTo>
                    <a:lnTo>
                      <a:pt x="2115" y="303"/>
                    </a:lnTo>
                    <a:lnTo>
                      <a:pt x="2120" y="305"/>
                    </a:lnTo>
                    <a:lnTo>
                      <a:pt x="2125" y="308"/>
                    </a:lnTo>
                    <a:lnTo>
                      <a:pt x="2128" y="313"/>
                    </a:lnTo>
                    <a:lnTo>
                      <a:pt x="2130" y="319"/>
                    </a:lnTo>
                    <a:lnTo>
                      <a:pt x="2130" y="319"/>
                    </a:lnTo>
                    <a:lnTo>
                      <a:pt x="2128" y="325"/>
                    </a:lnTo>
                    <a:lnTo>
                      <a:pt x="2125" y="330"/>
                    </a:lnTo>
                    <a:lnTo>
                      <a:pt x="2120" y="334"/>
                    </a:lnTo>
                    <a:lnTo>
                      <a:pt x="2115" y="336"/>
                    </a:lnTo>
                    <a:lnTo>
                      <a:pt x="2115" y="336"/>
                    </a:lnTo>
                    <a:lnTo>
                      <a:pt x="2108" y="334"/>
                    </a:lnTo>
                    <a:lnTo>
                      <a:pt x="2103" y="330"/>
                    </a:lnTo>
                    <a:lnTo>
                      <a:pt x="2099" y="325"/>
                    </a:lnTo>
                    <a:lnTo>
                      <a:pt x="2099" y="319"/>
                    </a:lnTo>
                    <a:lnTo>
                      <a:pt x="2099" y="319"/>
                    </a:lnTo>
                    <a:lnTo>
                      <a:pt x="2099" y="313"/>
                    </a:lnTo>
                    <a:lnTo>
                      <a:pt x="2103" y="308"/>
                    </a:lnTo>
                    <a:lnTo>
                      <a:pt x="2108" y="305"/>
                    </a:lnTo>
                    <a:lnTo>
                      <a:pt x="2115" y="303"/>
                    </a:lnTo>
                    <a:lnTo>
                      <a:pt x="2115" y="303"/>
                    </a:lnTo>
                    <a:close/>
                    <a:moveTo>
                      <a:pt x="2055" y="303"/>
                    </a:moveTo>
                    <a:lnTo>
                      <a:pt x="2055" y="303"/>
                    </a:lnTo>
                    <a:lnTo>
                      <a:pt x="2055" y="303"/>
                    </a:lnTo>
                    <a:lnTo>
                      <a:pt x="2062" y="305"/>
                    </a:lnTo>
                    <a:lnTo>
                      <a:pt x="2067" y="308"/>
                    </a:lnTo>
                    <a:lnTo>
                      <a:pt x="2070" y="313"/>
                    </a:lnTo>
                    <a:lnTo>
                      <a:pt x="2072" y="319"/>
                    </a:lnTo>
                    <a:lnTo>
                      <a:pt x="2072" y="319"/>
                    </a:lnTo>
                    <a:lnTo>
                      <a:pt x="2070" y="325"/>
                    </a:lnTo>
                    <a:lnTo>
                      <a:pt x="2067" y="330"/>
                    </a:lnTo>
                    <a:lnTo>
                      <a:pt x="2062" y="334"/>
                    </a:lnTo>
                    <a:lnTo>
                      <a:pt x="2055" y="336"/>
                    </a:lnTo>
                    <a:lnTo>
                      <a:pt x="2055" y="336"/>
                    </a:lnTo>
                    <a:lnTo>
                      <a:pt x="2050" y="334"/>
                    </a:lnTo>
                    <a:lnTo>
                      <a:pt x="2045" y="330"/>
                    </a:lnTo>
                    <a:lnTo>
                      <a:pt x="2041" y="325"/>
                    </a:lnTo>
                    <a:lnTo>
                      <a:pt x="2040" y="319"/>
                    </a:lnTo>
                    <a:lnTo>
                      <a:pt x="2040" y="319"/>
                    </a:lnTo>
                    <a:lnTo>
                      <a:pt x="2041" y="313"/>
                    </a:lnTo>
                    <a:lnTo>
                      <a:pt x="2045" y="308"/>
                    </a:lnTo>
                    <a:lnTo>
                      <a:pt x="2050" y="305"/>
                    </a:lnTo>
                    <a:lnTo>
                      <a:pt x="2055" y="303"/>
                    </a:lnTo>
                    <a:lnTo>
                      <a:pt x="2055" y="303"/>
                    </a:lnTo>
                    <a:close/>
                    <a:moveTo>
                      <a:pt x="1997" y="303"/>
                    </a:moveTo>
                    <a:lnTo>
                      <a:pt x="1997" y="303"/>
                    </a:lnTo>
                    <a:lnTo>
                      <a:pt x="1997" y="303"/>
                    </a:lnTo>
                    <a:lnTo>
                      <a:pt x="2004" y="305"/>
                    </a:lnTo>
                    <a:lnTo>
                      <a:pt x="2009" y="308"/>
                    </a:lnTo>
                    <a:lnTo>
                      <a:pt x="2013" y="313"/>
                    </a:lnTo>
                    <a:lnTo>
                      <a:pt x="2013" y="319"/>
                    </a:lnTo>
                    <a:lnTo>
                      <a:pt x="2013" y="319"/>
                    </a:lnTo>
                    <a:lnTo>
                      <a:pt x="2013" y="325"/>
                    </a:lnTo>
                    <a:lnTo>
                      <a:pt x="2009" y="330"/>
                    </a:lnTo>
                    <a:lnTo>
                      <a:pt x="2004" y="334"/>
                    </a:lnTo>
                    <a:lnTo>
                      <a:pt x="1997" y="336"/>
                    </a:lnTo>
                    <a:lnTo>
                      <a:pt x="1997" y="336"/>
                    </a:lnTo>
                    <a:lnTo>
                      <a:pt x="1992" y="334"/>
                    </a:lnTo>
                    <a:lnTo>
                      <a:pt x="1987" y="330"/>
                    </a:lnTo>
                    <a:lnTo>
                      <a:pt x="1984" y="325"/>
                    </a:lnTo>
                    <a:lnTo>
                      <a:pt x="1982" y="319"/>
                    </a:lnTo>
                    <a:lnTo>
                      <a:pt x="1982" y="319"/>
                    </a:lnTo>
                    <a:lnTo>
                      <a:pt x="1984" y="313"/>
                    </a:lnTo>
                    <a:lnTo>
                      <a:pt x="1987" y="308"/>
                    </a:lnTo>
                    <a:lnTo>
                      <a:pt x="1992" y="305"/>
                    </a:lnTo>
                    <a:lnTo>
                      <a:pt x="1997" y="303"/>
                    </a:lnTo>
                    <a:lnTo>
                      <a:pt x="1997" y="303"/>
                    </a:lnTo>
                    <a:close/>
                    <a:moveTo>
                      <a:pt x="1939" y="303"/>
                    </a:moveTo>
                    <a:lnTo>
                      <a:pt x="1939" y="303"/>
                    </a:lnTo>
                    <a:lnTo>
                      <a:pt x="1939" y="303"/>
                    </a:lnTo>
                    <a:lnTo>
                      <a:pt x="1944" y="305"/>
                    </a:lnTo>
                    <a:lnTo>
                      <a:pt x="1950" y="308"/>
                    </a:lnTo>
                    <a:lnTo>
                      <a:pt x="1953" y="313"/>
                    </a:lnTo>
                    <a:lnTo>
                      <a:pt x="1955" y="319"/>
                    </a:lnTo>
                    <a:lnTo>
                      <a:pt x="1955" y="319"/>
                    </a:lnTo>
                    <a:lnTo>
                      <a:pt x="1953" y="325"/>
                    </a:lnTo>
                    <a:lnTo>
                      <a:pt x="1950" y="330"/>
                    </a:lnTo>
                    <a:lnTo>
                      <a:pt x="1944" y="334"/>
                    </a:lnTo>
                    <a:lnTo>
                      <a:pt x="1939" y="336"/>
                    </a:lnTo>
                    <a:lnTo>
                      <a:pt x="1939" y="336"/>
                    </a:lnTo>
                    <a:lnTo>
                      <a:pt x="1932" y="334"/>
                    </a:lnTo>
                    <a:lnTo>
                      <a:pt x="1929" y="330"/>
                    </a:lnTo>
                    <a:lnTo>
                      <a:pt x="1926" y="325"/>
                    </a:lnTo>
                    <a:lnTo>
                      <a:pt x="1924" y="319"/>
                    </a:lnTo>
                    <a:lnTo>
                      <a:pt x="1924" y="319"/>
                    </a:lnTo>
                    <a:lnTo>
                      <a:pt x="1926" y="313"/>
                    </a:lnTo>
                    <a:lnTo>
                      <a:pt x="1929" y="308"/>
                    </a:lnTo>
                    <a:lnTo>
                      <a:pt x="1932" y="305"/>
                    </a:lnTo>
                    <a:lnTo>
                      <a:pt x="1939" y="303"/>
                    </a:lnTo>
                    <a:lnTo>
                      <a:pt x="1939" y="303"/>
                    </a:lnTo>
                    <a:close/>
                    <a:moveTo>
                      <a:pt x="1881" y="303"/>
                    </a:moveTo>
                    <a:lnTo>
                      <a:pt x="1881" y="303"/>
                    </a:lnTo>
                    <a:lnTo>
                      <a:pt x="1881" y="303"/>
                    </a:lnTo>
                    <a:lnTo>
                      <a:pt x="1887" y="305"/>
                    </a:lnTo>
                    <a:lnTo>
                      <a:pt x="1892" y="308"/>
                    </a:lnTo>
                    <a:lnTo>
                      <a:pt x="1895" y="313"/>
                    </a:lnTo>
                    <a:lnTo>
                      <a:pt x="1897" y="319"/>
                    </a:lnTo>
                    <a:lnTo>
                      <a:pt x="1897" y="319"/>
                    </a:lnTo>
                    <a:lnTo>
                      <a:pt x="1895" y="325"/>
                    </a:lnTo>
                    <a:lnTo>
                      <a:pt x="1892" y="330"/>
                    </a:lnTo>
                    <a:lnTo>
                      <a:pt x="1887" y="334"/>
                    </a:lnTo>
                    <a:lnTo>
                      <a:pt x="1881" y="336"/>
                    </a:lnTo>
                    <a:lnTo>
                      <a:pt x="1881" y="336"/>
                    </a:lnTo>
                    <a:lnTo>
                      <a:pt x="1875" y="334"/>
                    </a:lnTo>
                    <a:lnTo>
                      <a:pt x="1869" y="330"/>
                    </a:lnTo>
                    <a:lnTo>
                      <a:pt x="1866" y="325"/>
                    </a:lnTo>
                    <a:lnTo>
                      <a:pt x="1866" y="319"/>
                    </a:lnTo>
                    <a:lnTo>
                      <a:pt x="1866" y="319"/>
                    </a:lnTo>
                    <a:lnTo>
                      <a:pt x="1866" y="313"/>
                    </a:lnTo>
                    <a:lnTo>
                      <a:pt x="1869" y="308"/>
                    </a:lnTo>
                    <a:lnTo>
                      <a:pt x="1875" y="305"/>
                    </a:lnTo>
                    <a:lnTo>
                      <a:pt x="1881" y="303"/>
                    </a:lnTo>
                    <a:lnTo>
                      <a:pt x="1881" y="303"/>
                    </a:lnTo>
                    <a:close/>
                    <a:moveTo>
                      <a:pt x="1822" y="303"/>
                    </a:moveTo>
                    <a:lnTo>
                      <a:pt x="1822" y="303"/>
                    </a:lnTo>
                    <a:lnTo>
                      <a:pt x="1822" y="303"/>
                    </a:lnTo>
                    <a:lnTo>
                      <a:pt x="1829" y="305"/>
                    </a:lnTo>
                    <a:lnTo>
                      <a:pt x="1834" y="308"/>
                    </a:lnTo>
                    <a:lnTo>
                      <a:pt x="1837" y="313"/>
                    </a:lnTo>
                    <a:lnTo>
                      <a:pt x="1839" y="319"/>
                    </a:lnTo>
                    <a:lnTo>
                      <a:pt x="1839" y="319"/>
                    </a:lnTo>
                    <a:lnTo>
                      <a:pt x="1837" y="325"/>
                    </a:lnTo>
                    <a:lnTo>
                      <a:pt x="1834" y="330"/>
                    </a:lnTo>
                    <a:lnTo>
                      <a:pt x="1829" y="334"/>
                    </a:lnTo>
                    <a:lnTo>
                      <a:pt x="1822" y="336"/>
                    </a:lnTo>
                    <a:lnTo>
                      <a:pt x="1822" y="336"/>
                    </a:lnTo>
                    <a:lnTo>
                      <a:pt x="1817" y="334"/>
                    </a:lnTo>
                    <a:lnTo>
                      <a:pt x="1812" y="330"/>
                    </a:lnTo>
                    <a:lnTo>
                      <a:pt x="1808" y="325"/>
                    </a:lnTo>
                    <a:lnTo>
                      <a:pt x="1806" y="319"/>
                    </a:lnTo>
                    <a:lnTo>
                      <a:pt x="1806" y="319"/>
                    </a:lnTo>
                    <a:lnTo>
                      <a:pt x="1808" y="313"/>
                    </a:lnTo>
                    <a:lnTo>
                      <a:pt x="1812" y="308"/>
                    </a:lnTo>
                    <a:lnTo>
                      <a:pt x="1817" y="305"/>
                    </a:lnTo>
                    <a:lnTo>
                      <a:pt x="1822" y="303"/>
                    </a:lnTo>
                    <a:lnTo>
                      <a:pt x="1822" y="303"/>
                    </a:lnTo>
                    <a:close/>
                    <a:moveTo>
                      <a:pt x="1764" y="303"/>
                    </a:moveTo>
                    <a:lnTo>
                      <a:pt x="1764" y="303"/>
                    </a:lnTo>
                    <a:lnTo>
                      <a:pt x="1764" y="303"/>
                    </a:lnTo>
                    <a:lnTo>
                      <a:pt x="1771" y="305"/>
                    </a:lnTo>
                    <a:lnTo>
                      <a:pt x="1776" y="308"/>
                    </a:lnTo>
                    <a:lnTo>
                      <a:pt x="1779" y="313"/>
                    </a:lnTo>
                    <a:lnTo>
                      <a:pt x="1779" y="319"/>
                    </a:lnTo>
                    <a:lnTo>
                      <a:pt x="1779" y="319"/>
                    </a:lnTo>
                    <a:lnTo>
                      <a:pt x="1779" y="325"/>
                    </a:lnTo>
                    <a:lnTo>
                      <a:pt x="1776" y="330"/>
                    </a:lnTo>
                    <a:lnTo>
                      <a:pt x="1771" y="334"/>
                    </a:lnTo>
                    <a:lnTo>
                      <a:pt x="1764" y="336"/>
                    </a:lnTo>
                    <a:lnTo>
                      <a:pt x="1764" y="336"/>
                    </a:lnTo>
                    <a:lnTo>
                      <a:pt x="1759" y="334"/>
                    </a:lnTo>
                    <a:lnTo>
                      <a:pt x="1754" y="330"/>
                    </a:lnTo>
                    <a:lnTo>
                      <a:pt x="1750" y="325"/>
                    </a:lnTo>
                    <a:lnTo>
                      <a:pt x="1749" y="319"/>
                    </a:lnTo>
                    <a:lnTo>
                      <a:pt x="1749" y="319"/>
                    </a:lnTo>
                    <a:lnTo>
                      <a:pt x="1750" y="313"/>
                    </a:lnTo>
                    <a:lnTo>
                      <a:pt x="1754" y="308"/>
                    </a:lnTo>
                    <a:lnTo>
                      <a:pt x="1759" y="305"/>
                    </a:lnTo>
                    <a:lnTo>
                      <a:pt x="1764" y="303"/>
                    </a:lnTo>
                    <a:lnTo>
                      <a:pt x="1764" y="303"/>
                    </a:lnTo>
                    <a:close/>
                    <a:moveTo>
                      <a:pt x="1590" y="303"/>
                    </a:moveTo>
                    <a:lnTo>
                      <a:pt x="1590" y="303"/>
                    </a:lnTo>
                    <a:lnTo>
                      <a:pt x="1590" y="303"/>
                    </a:lnTo>
                    <a:lnTo>
                      <a:pt x="1595" y="305"/>
                    </a:lnTo>
                    <a:lnTo>
                      <a:pt x="1600" y="308"/>
                    </a:lnTo>
                    <a:lnTo>
                      <a:pt x="1604" y="313"/>
                    </a:lnTo>
                    <a:lnTo>
                      <a:pt x="1606" y="319"/>
                    </a:lnTo>
                    <a:lnTo>
                      <a:pt x="1606" y="319"/>
                    </a:lnTo>
                    <a:lnTo>
                      <a:pt x="1604" y="325"/>
                    </a:lnTo>
                    <a:lnTo>
                      <a:pt x="1600" y="330"/>
                    </a:lnTo>
                    <a:lnTo>
                      <a:pt x="1595" y="334"/>
                    </a:lnTo>
                    <a:lnTo>
                      <a:pt x="1590" y="336"/>
                    </a:lnTo>
                    <a:lnTo>
                      <a:pt x="1590" y="336"/>
                    </a:lnTo>
                    <a:lnTo>
                      <a:pt x="1583" y="334"/>
                    </a:lnTo>
                    <a:lnTo>
                      <a:pt x="1578" y="330"/>
                    </a:lnTo>
                    <a:lnTo>
                      <a:pt x="1575" y="325"/>
                    </a:lnTo>
                    <a:lnTo>
                      <a:pt x="1573" y="319"/>
                    </a:lnTo>
                    <a:lnTo>
                      <a:pt x="1573" y="319"/>
                    </a:lnTo>
                    <a:lnTo>
                      <a:pt x="1575" y="313"/>
                    </a:lnTo>
                    <a:lnTo>
                      <a:pt x="1578" y="308"/>
                    </a:lnTo>
                    <a:lnTo>
                      <a:pt x="1583" y="305"/>
                    </a:lnTo>
                    <a:lnTo>
                      <a:pt x="1590" y="303"/>
                    </a:lnTo>
                    <a:lnTo>
                      <a:pt x="1590" y="303"/>
                    </a:lnTo>
                    <a:close/>
                    <a:moveTo>
                      <a:pt x="1531" y="303"/>
                    </a:moveTo>
                    <a:lnTo>
                      <a:pt x="1531" y="303"/>
                    </a:lnTo>
                    <a:lnTo>
                      <a:pt x="1531" y="303"/>
                    </a:lnTo>
                    <a:lnTo>
                      <a:pt x="1537" y="305"/>
                    </a:lnTo>
                    <a:lnTo>
                      <a:pt x="1543" y="308"/>
                    </a:lnTo>
                    <a:lnTo>
                      <a:pt x="1546" y="313"/>
                    </a:lnTo>
                    <a:lnTo>
                      <a:pt x="1546" y="319"/>
                    </a:lnTo>
                    <a:lnTo>
                      <a:pt x="1546" y="319"/>
                    </a:lnTo>
                    <a:lnTo>
                      <a:pt x="1546" y="325"/>
                    </a:lnTo>
                    <a:lnTo>
                      <a:pt x="1543" y="330"/>
                    </a:lnTo>
                    <a:lnTo>
                      <a:pt x="1537" y="334"/>
                    </a:lnTo>
                    <a:lnTo>
                      <a:pt x="1531" y="336"/>
                    </a:lnTo>
                    <a:lnTo>
                      <a:pt x="1531" y="336"/>
                    </a:lnTo>
                    <a:lnTo>
                      <a:pt x="1525" y="334"/>
                    </a:lnTo>
                    <a:lnTo>
                      <a:pt x="1520" y="330"/>
                    </a:lnTo>
                    <a:lnTo>
                      <a:pt x="1517" y="325"/>
                    </a:lnTo>
                    <a:lnTo>
                      <a:pt x="1515" y="319"/>
                    </a:lnTo>
                    <a:lnTo>
                      <a:pt x="1515" y="319"/>
                    </a:lnTo>
                    <a:lnTo>
                      <a:pt x="1517" y="313"/>
                    </a:lnTo>
                    <a:lnTo>
                      <a:pt x="1520" y="308"/>
                    </a:lnTo>
                    <a:lnTo>
                      <a:pt x="1525" y="305"/>
                    </a:lnTo>
                    <a:lnTo>
                      <a:pt x="1531" y="303"/>
                    </a:lnTo>
                    <a:lnTo>
                      <a:pt x="1531" y="303"/>
                    </a:lnTo>
                    <a:close/>
                    <a:moveTo>
                      <a:pt x="1415" y="303"/>
                    </a:moveTo>
                    <a:lnTo>
                      <a:pt x="1415" y="303"/>
                    </a:lnTo>
                    <a:lnTo>
                      <a:pt x="1415" y="303"/>
                    </a:lnTo>
                    <a:lnTo>
                      <a:pt x="1420" y="305"/>
                    </a:lnTo>
                    <a:lnTo>
                      <a:pt x="1425" y="308"/>
                    </a:lnTo>
                    <a:lnTo>
                      <a:pt x="1428" y="313"/>
                    </a:lnTo>
                    <a:lnTo>
                      <a:pt x="1430" y="319"/>
                    </a:lnTo>
                    <a:lnTo>
                      <a:pt x="1430" y="319"/>
                    </a:lnTo>
                    <a:lnTo>
                      <a:pt x="1428" y="325"/>
                    </a:lnTo>
                    <a:lnTo>
                      <a:pt x="1425" y="330"/>
                    </a:lnTo>
                    <a:lnTo>
                      <a:pt x="1420" y="334"/>
                    </a:lnTo>
                    <a:lnTo>
                      <a:pt x="1415" y="336"/>
                    </a:lnTo>
                    <a:lnTo>
                      <a:pt x="1415" y="336"/>
                    </a:lnTo>
                    <a:lnTo>
                      <a:pt x="1408" y="334"/>
                    </a:lnTo>
                    <a:lnTo>
                      <a:pt x="1403" y="330"/>
                    </a:lnTo>
                    <a:lnTo>
                      <a:pt x="1399" y="325"/>
                    </a:lnTo>
                    <a:lnTo>
                      <a:pt x="1399" y="319"/>
                    </a:lnTo>
                    <a:lnTo>
                      <a:pt x="1399" y="319"/>
                    </a:lnTo>
                    <a:lnTo>
                      <a:pt x="1399" y="313"/>
                    </a:lnTo>
                    <a:lnTo>
                      <a:pt x="1403" y="308"/>
                    </a:lnTo>
                    <a:lnTo>
                      <a:pt x="1408" y="305"/>
                    </a:lnTo>
                    <a:lnTo>
                      <a:pt x="1415" y="303"/>
                    </a:lnTo>
                    <a:lnTo>
                      <a:pt x="1415" y="303"/>
                    </a:lnTo>
                    <a:close/>
                    <a:moveTo>
                      <a:pt x="1357" y="303"/>
                    </a:moveTo>
                    <a:lnTo>
                      <a:pt x="1357" y="303"/>
                    </a:lnTo>
                    <a:lnTo>
                      <a:pt x="1357" y="303"/>
                    </a:lnTo>
                    <a:lnTo>
                      <a:pt x="1362" y="305"/>
                    </a:lnTo>
                    <a:lnTo>
                      <a:pt x="1367" y="308"/>
                    </a:lnTo>
                    <a:lnTo>
                      <a:pt x="1371" y="313"/>
                    </a:lnTo>
                    <a:lnTo>
                      <a:pt x="1372" y="319"/>
                    </a:lnTo>
                    <a:lnTo>
                      <a:pt x="1372" y="319"/>
                    </a:lnTo>
                    <a:lnTo>
                      <a:pt x="1371" y="325"/>
                    </a:lnTo>
                    <a:lnTo>
                      <a:pt x="1367" y="330"/>
                    </a:lnTo>
                    <a:lnTo>
                      <a:pt x="1362" y="334"/>
                    </a:lnTo>
                    <a:lnTo>
                      <a:pt x="1357" y="336"/>
                    </a:lnTo>
                    <a:lnTo>
                      <a:pt x="1357" y="336"/>
                    </a:lnTo>
                    <a:lnTo>
                      <a:pt x="1350" y="334"/>
                    </a:lnTo>
                    <a:lnTo>
                      <a:pt x="1345" y="330"/>
                    </a:lnTo>
                    <a:lnTo>
                      <a:pt x="1342" y="325"/>
                    </a:lnTo>
                    <a:lnTo>
                      <a:pt x="1342" y="319"/>
                    </a:lnTo>
                    <a:lnTo>
                      <a:pt x="1342" y="319"/>
                    </a:lnTo>
                    <a:lnTo>
                      <a:pt x="1342" y="313"/>
                    </a:lnTo>
                    <a:lnTo>
                      <a:pt x="1345" y="308"/>
                    </a:lnTo>
                    <a:lnTo>
                      <a:pt x="1350" y="305"/>
                    </a:lnTo>
                    <a:lnTo>
                      <a:pt x="1357" y="303"/>
                    </a:lnTo>
                    <a:lnTo>
                      <a:pt x="1357" y="303"/>
                    </a:lnTo>
                    <a:close/>
                    <a:moveTo>
                      <a:pt x="1297" y="303"/>
                    </a:moveTo>
                    <a:lnTo>
                      <a:pt x="1297" y="303"/>
                    </a:lnTo>
                    <a:lnTo>
                      <a:pt x="1297" y="303"/>
                    </a:lnTo>
                    <a:lnTo>
                      <a:pt x="1304" y="305"/>
                    </a:lnTo>
                    <a:lnTo>
                      <a:pt x="1309" y="308"/>
                    </a:lnTo>
                    <a:lnTo>
                      <a:pt x="1313" y="313"/>
                    </a:lnTo>
                    <a:lnTo>
                      <a:pt x="1313" y="319"/>
                    </a:lnTo>
                    <a:lnTo>
                      <a:pt x="1313" y="319"/>
                    </a:lnTo>
                    <a:lnTo>
                      <a:pt x="1313" y="325"/>
                    </a:lnTo>
                    <a:lnTo>
                      <a:pt x="1309" y="330"/>
                    </a:lnTo>
                    <a:lnTo>
                      <a:pt x="1304" y="334"/>
                    </a:lnTo>
                    <a:lnTo>
                      <a:pt x="1297" y="336"/>
                    </a:lnTo>
                    <a:lnTo>
                      <a:pt x="1297" y="336"/>
                    </a:lnTo>
                    <a:lnTo>
                      <a:pt x="1292" y="334"/>
                    </a:lnTo>
                    <a:lnTo>
                      <a:pt x="1287" y="330"/>
                    </a:lnTo>
                    <a:lnTo>
                      <a:pt x="1284" y="325"/>
                    </a:lnTo>
                    <a:lnTo>
                      <a:pt x="1282" y="319"/>
                    </a:lnTo>
                    <a:lnTo>
                      <a:pt x="1282" y="319"/>
                    </a:lnTo>
                    <a:lnTo>
                      <a:pt x="1284" y="313"/>
                    </a:lnTo>
                    <a:lnTo>
                      <a:pt x="1287" y="308"/>
                    </a:lnTo>
                    <a:lnTo>
                      <a:pt x="1292" y="305"/>
                    </a:lnTo>
                    <a:lnTo>
                      <a:pt x="1297" y="303"/>
                    </a:lnTo>
                    <a:lnTo>
                      <a:pt x="1297" y="303"/>
                    </a:lnTo>
                    <a:close/>
                    <a:moveTo>
                      <a:pt x="1239" y="303"/>
                    </a:moveTo>
                    <a:lnTo>
                      <a:pt x="1239" y="303"/>
                    </a:lnTo>
                    <a:lnTo>
                      <a:pt x="1239" y="303"/>
                    </a:lnTo>
                    <a:lnTo>
                      <a:pt x="1246" y="305"/>
                    </a:lnTo>
                    <a:lnTo>
                      <a:pt x="1251" y="308"/>
                    </a:lnTo>
                    <a:lnTo>
                      <a:pt x="1255" y="313"/>
                    </a:lnTo>
                    <a:lnTo>
                      <a:pt x="1255" y="319"/>
                    </a:lnTo>
                    <a:lnTo>
                      <a:pt x="1255" y="319"/>
                    </a:lnTo>
                    <a:lnTo>
                      <a:pt x="1255" y="325"/>
                    </a:lnTo>
                    <a:lnTo>
                      <a:pt x="1251" y="330"/>
                    </a:lnTo>
                    <a:lnTo>
                      <a:pt x="1246" y="334"/>
                    </a:lnTo>
                    <a:lnTo>
                      <a:pt x="1239" y="336"/>
                    </a:lnTo>
                    <a:lnTo>
                      <a:pt x="1239" y="336"/>
                    </a:lnTo>
                    <a:lnTo>
                      <a:pt x="1234" y="334"/>
                    </a:lnTo>
                    <a:lnTo>
                      <a:pt x="1229" y="330"/>
                    </a:lnTo>
                    <a:lnTo>
                      <a:pt x="1226" y="325"/>
                    </a:lnTo>
                    <a:lnTo>
                      <a:pt x="1224" y="319"/>
                    </a:lnTo>
                    <a:lnTo>
                      <a:pt x="1224" y="319"/>
                    </a:lnTo>
                    <a:lnTo>
                      <a:pt x="1226" y="313"/>
                    </a:lnTo>
                    <a:lnTo>
                      <a:pt x="1229" y="308"/>
                    </a:lnTo>
                    <a:lnTo>
                      <a:pt x="1234" y="305"/>
                    </a:lnTo>
                    <a:lnTo>
                      <a:pt x="1239" y="303"/>
                    </a:lnTo>
                    <a:lnTo>
                      <a:pt x="1239" y="303"/>
                    </a:lnTo>
                    <a:close/>
                    <a:moveTo>
                      <a:pt x="1181" y="303"/>
                    </a:moveTo>
                    <a:lnTo>
                      <a:pt x="1181" y="303"/>
                    </a:lnTo>
                    <a:lnTo>
                      <a:pt x="1181" y="303"/>
                    </a:lnTo>
                    <a:lnTo>
                      <a:pt x="1187" y="305"/>
                    </a:lnTo>
                    <a:lnTo>
                      <a:pt x="1192" y="308"/>
                    </a:lnTo>
                    <a:lnTo>
                      <a:pt x="1195" y="313"/>
                    </a:lnTo>
                    <a:lnTo>
                      <a:pt x="1197" y="319"/>
                    </a:lnTo>
                    <a:lnTo>
                      <a:pt x="1197" y="319"/>
                    </a:lnTo>
                    <a:lnTo>
                      <a:pt x="1195" y="325"/>
                    </a:lnTo>
                    <a:lnTo>
                      <a:pt x="1192" y="330"/>
                    </a:lnTo>
                    <a:lnTo>
                      <a:pt x="1187" y="334"/>
                    </a:lnTo>
                    <a:lnTo>
                      <a:pt x="1181" y="336"/>
                    </a:lnTo>
                    <a:lnTo>
                      <a:pt x="1181" y="336"/>
                    </a:lnTo>
                    <a:lnTo>
                      <a:pt x="1175" y="334"/>
                    </a:lnTo>
                    <a:lnTo>
                      <a:pt x="1171" y="330"/>
                    </a:lnTo>
                    <a:lnTo>
                      <a:pt x="1168" y="325"/>
                    </a:lnTo>
                    <a:lnTo>
                      <a:pt x="1166" y="319"/>
                    </a:lnTo>
                    <a:lnTo>
                      <a:pt x="1166" y="319"/>
                    </a:lnTo>
                    <a:lnTo>
                      <a:pt x="1168" y="313"/>
                    </a:lnTo>
                    <a:lnTo>
                      <a:pt x="1171" y="308"/>
                    </a:lnTo>
                    <a:lnTo>
                      <a:pt x="1175" y="305"/>
                    </a:lnTo>
                    <a:lnTo>
                      <a:pt x="1181" y="303"/>
                    </a:lnTo>
                    <a:lnTo>
                      <a:pt x="1181" y="303"/>
                    </a:lnTo>
                    <a:close/>
                    <a:moveTo>
                      <a:pt x="1124" y="303"/>
                    </a:moveTo>
                    <a:lnTo>
                      <a:pt x="1124" y="303"/>
                    </a:lnTo>
                    <a:lnTo>
                      <a:pt x="1124" y="303"/>
                    </a:lnTo>
                    <a:lnTo>
                      <a:pt x="1129" y="305"/>
                    </a:lnTo>
                    <a:lnTo>
                      <a:pt x="1134" y="308"/>
                    </a:lnTo>
                    <a:lnTo>
                      <a:pt x="1137" y="313"/>
                    </a:lnTo>
                    <a:lnTo>
                      <a:pt x="1139" y="319"/>
                    </a:lnTo>
                    <a:lnTo>
                      <a:pt x="1139" y="319"/>
                    </a:lnTo>
                    <a:lnTo>
                      <a:pt x="1137" y="325"/>
                    </a:lnTo>
                    <a:lnTo>
                      <a:pt x="1134" y="330"/>
                    </a:lnTo>
                    <a:lnTo>
                      <a:pt x="1129" y="334"/>
                    </a:lnTo>
                    <a:lnTo>
                      <a:pt x="1124" y="336"/>
                    </a:lnTo>
                    <a:lnTo>
                      <a:pt x="1124" y="336"/>
                    </a:lnTo>
                    <a:lnTo>
                      <a:pt x="1117" y="334"/>
                    </a:lnTo>
                    <a:lnTo>
                      <a:pt x="1112" y="330"/>
                    </a:lnTo>
                    <a:lnTo>
                      <a:pt x="1108" y="325"/>
                    </a:lnTo>
                    <a:lnTo>
                      <a:pt x="1108" y="319"/>
                    </a:lnTo>
                    <a:lnTo>
                      <a:pt x="1108" y="319"/>
                    </a:lnTo>
                    <a:lnTo>
                      <a:pt x="1108" y="313"/>
                    </a:lnTo>
                    <a:lnTo>
                      <a:pt x="1112" y="308"/>
                    </a:lnTo>
                    <a:lnTo>
                      <a:pt x="1117" y="305"/>
                    </a:lnTo>
                    <a:lnTo>
                      <a:pt x="1124" y="303"/>
                    </a:lnTo>
                    <a:lnTo>
                      <a:pt x="1124" y="303"/>
                    </a:lnTo>
                    <a:close/>
                    <a:moveTo>
                      <a:pt x="1064" y="303"/>
                    </a:moveTo>
                    <a:lnTo>
                      <a:pt x="1064" y="303"/>
                    </a:lnTo>
                    <a:lnTo>
                      <a:pt x="1064" y="303"/>
                    </a:lnTo>
                    <a:lnTo>
                      <a:pt x="1071" y="305"/>
                    </a:lnTo>
                    <a:lnTo>
                      <a:pt x="1076" y="308"/>
                    </a:lnTo>
                    <a:lnTo>
                      <a:pt x="1079" y="313"/>
                    </a:lnTo>
                    <a:lnTo>
                      <a:pt x="1081" y="319"/>
                    </a:lnTo>
                    <a:lnTo>
                      <a:pt x="1081" y="319"/>
                    </a:lnTo>
                    <a:lnTo>
                      <a:pt x="1079" y="325"/>
                    </a:lnTo>
                    <a:lnTo>
                      <a:pt x="1076" y="330"/>
                    </a:lnTo>
                    <a:lnTo>
                      <a:pt x="1071" y="334"/>
                    </a:lnTo>
                    <a:lnTo>
                      <a:pt x="1064" y="336"/>
                    </a:lnTo>
                    <a:lnTo>
                      <a:pt x="1064" y="336"/>
                    </a:lnTo>
                    <a:lnTo>
                      <a:pt x="1059" y="334"/>
                    </a:lnTo>
                    <a:lnTo>
                      <a:pt x="1054" y="330"/>
                    </a:lnTo>
                    <a:lnTo>
                      <a:pt x="1050" y="325"/>
                    </a:lnTo>
                    <a:lnTo>
                      <a:pt x="1049" y="319"/>
                    </a:lnTo>
                    <a:lnTo>
                      <a:pt x="1049" y="319"/>
                    </a:lnTo>
                    <a:lnTo>
                      <a:pt x="1050" y="313"/>
                    </a:lnTo>
                    <a:lnTo>
                      <a:pt x="1054" y="308"/>
                    </a:lnTo>
                    <a:lnTo>
                      <a:pt x="1059" y="305"/>
                    </a:lnTo>
                    <a:lnTo>
                      <a:pt x="1064" y="303"/>
                    </a:lnTo>
                    <a:lnTo>
                      <a:pt x="1064" y="303"/>
                    </a:lnTo>
                    <a:close/>
                    <a:moveTo>
                      <a:pt x="1006" y="303"/>
                    </a:moveTo>
                    <a:lnTo>
                      <a:pt x="1006" y="303"/>
                    </a:lnTo>
                    <a:lnTo>
                      <a:pt x="1006" y="303"/>
                    </a:lnTo>
                    <a:lnTo>
                      <a:pt x="1013" y="305"/>
                    </a:lnTo>
                    <a:lnTo>
                      <a:pt x="1018" y="308"/>
                    </a:lnTo>
                    <a:lnTo>
                      <a:pt x="1021" y="313"/>
                    </a:lnTo>
                    <a:lnTo>
                      <a:pt x="1021" y="319"/>
                    </a:lnTo>
                    <a:lnTo>
                      <a:pt x="1021" y="319"/>
                    </a:lnTo>
                    <a:lnTo>
                      <a:pt x="1021" y="325"/>
                    </a:lnTo>
                    <a:lnTo>
                      <a:pt x="1018" y="330"/>
                    </a:lnTo>
                    <a:lnTo>
                      <a:pt x="1013" y="334"/>
                    </a:lnTo>
                    <a:lnTo>
                      <a:pt x="1006" y="336"/>
                    </a:lnTo>
                    <a:lnTo>
                      <a:pt x="1006" y="336"/>
                    </a:lnTo>
                    <a:lnTo>
                      <a:pt x="1001" y="334"/>
                    </a:lnTo>
                    <a:lnTo>
                      <a:pt x="996" y="330"/>
                    </a:lnTo>
                    <a:lnTo>
                      <a:pt x="992" y="325"/>
                    </a:lnTo>
                    <a:lnTo>
                      <a:pt x="991" y="319"/>
                    </a:lnTo>
                    <a:lnTo>
                      <a:pt x="991" y="319"/>
                    </a:lnTo>
                    <a:lnTo>
                      <a:pt x="992" y="313"/>
                    </a:lnTo>
                    <a:lnTo>
                      <a:pt x="996" y="308"/>
                    </a:lnTo>
                    <a:lnTo>
                      <a:pt x="1001" y="305"/>
                    </a:lnTo>
                    <a:lnTo>
                      <a:pt x="1006" y="303"/>
                    </a:lnTo>
                    <a:lnTo>
                      <a:pt x="1006" y="303"/>
                    </a:lnTo>
                    <a:close/>
                    <a:moveTo>
                      <a:pt x="948" y="303"/>
                    </a:moveTo>
                    <a:lnTo>
                      <a:pt x="948" y="303"/>
                    </a:lnTo>
                    <a:lnTo>
                      <a:pt x="948" y="303"/>
                    </a:lnTo>
                    <a:lnTo>
                      <a:pt x="955" y="305"/>
                    </a:lnTo>
                    <a:lnTo>
                      <a:pt x="958" y="308"/>
                    </a:lnTo>
                    <a:lnTo>
                      <a:pt x="962" y="313"/>
                    </a:lnTo>
                    <a:lnTo>
                      <a:pt x="964" y="319"/>
                    </a:lnTo>
                    <a:lnTo>
                      <a:pt x="964" y="319"/>
                    </a:lnTo>
                    <a:lnTo>
                      <a:pt x="962" y="325"/>
                    </a:lnTo>
                    <a:lnTo>
                      <a:pt x="958" y="330"/>
                    </a:lnTo>
                    <a:lnTo>
                      <a:pt x="955" y="334"/>
                    </a:lnTo>
                    <a:lnTo>
                      <a:pt x="948" y="336"/>
                    </a:lnTo>
                    <a:lnTo>
                      <a:pt x="948" y="336"/>
                    </a:lnTo>
                    <a:lnTo>
                      <a:pt x="941" y="334"/>
                    </a:lnTo>
                    <a:lnTo>
                      <a:pt x="938" y="330"/>
                    </a:lnTo>
                    <a:lnTo>
                      <a:pt x="935" y="325"/>
                    </a:lnTo>
                    <a:lnTo>
                      <a:pt x="933" y="319"/>
                    </a:lnTo>
                    <a:lnTo>
                      <a:pt x="933" y="319"/>
                    </a:lnTo>
                    <a:lnTo>
                      <a:pt x="935" y="313"/>
                    </a:lnTo>
                    <a:lnTo>
                      <a:pt x="938" y="308"/>
                    </a:lnTo>
                    <a:lnTo>
                      <a:pt x="941" y="305"/>
                    </a:lnTo>
                    <a:lnTo>
                      <a:pt x="948" y="303"/>
                    </a:lnTo>
                    <a:lnTo>
                      <a:pt x="948" y="303"/>
                    </a:lnTo>
                    <a:close/>
                    <a:moveTo>
                      <a:pt x="890" y="303"/>
                    </a:moveTo>
                    <a:lnTo>
                      <a:pt x="890" y="303"/>
                    </a:lnTo>
                    <a:lnTo>
                      <a:pt x="890" y="303"/>
                    </a:lnTo>
                    <a:lnTo>
                      <a:pt x="895" y="305"/>
                    </a:lnTo>
                    <a:lnTo>
                      <a:pt x="900" y="308"/>
                    </a:lnTo>
                    <a:lnTo>
                      <a:pt x="904" y="313"/>
                    </a:lnTo>
                    <a:lnTo>
                      <a:pt x="906" y="319"/>
                    </a:lnTo>
                    <a:lnTo>
                      <a:pt x="906" y="319"/>
                    </a:lnTo>
                    <a:lnTo>
                      <a:pt x="904" y="325"/>
                    </a:lnTo>
                    <a:lnTo>
                      <a:pt x="900" y="330"/>
                    </a:lnTo>
                    <a:lnTo>
                      <a:pt x="895" y="334"/>
                    </a:lnTo>
                    <a:lnTo>
                      <a:pt x="890" y="336"/>
                    </a:lnTo>
                    <a:lnTo>
                      <a:pt x="890" y="336"/>
                    </a:lnTo>
                    <a:lnTo>
                      <a:pt x="883" y="334"/>
                    </a:lnTo>
                    <a:lnTo>
                      <a:pt x="878" y="330"/>
                    </a:lnTo>
                    <a:lnTo>
                      <a:pt x="875" y="325"/>
                    </a:lnTo>
                    <a:lnTo>
                      <a:pt x="875" y="319"/>
                    </a:lnTo>
                    <a:lnTo>
                      <a:pt x="875" y="319"/>
                    </a:lnTo>
                    <a:lnTo>
                      <a:pt x="875" y="313"/>
                    </a:lnTo>
                    <a:lnTo>
                      <a:pt x="878" y="308"/>
                    </a:lnTo>
                    <a:lnTo>
                      <a:pt x="883" y="305"/>
                    </a:lnTo>
                    <a:lnTo>
                      <a:pt x="890" y="303"/>
                    </a:lnTo>
                    <a:lnTo>
                      <a:pt x="890" y="303"/>
                    </a:lnTo>
                    <a:close/>
                    <a:moveTo>
                      <a:pt x="832" y="303"/>
                    </a:moveTo>
                    <a:lnTo>
                      <a:pt x="832" y="303"/>
                    </a:lnTo>
                    <a:lnTo>
                      <a:pt x="832" y="303"/>
                    </a:lnTo>
                    <a:lnTo>
                      <a:pt x="837" y="305"/>
                    </a:lnTo>
                    <a:lnTo>
                      <a:pt x="843" y="308"/>
                    </a:lnTo>
                    <a:lnTo>
                      <a:pt x="846" y="313"/>
                    </a:lnTo>
                    <a:lnTo>
                      <a:pt x="848" y="319"/>
                    </a:lnTo>
                    <a:lnTo>
                      <a:pt x="848" y="319"/>
                    </a:lnTo>
                    <a:lnTo>
                      <a:pt x="846" y="325"/>
                    </a:lnTo>
                    <a:lnTo>
                      <a:pt x="843" y="330"/>
                    </a:lnTo>
                    <a:lnTo>
                      <a:pt x="837" y="334"/>
                    </a:lnTo>
                    <a:lnTo>
                      <a:pt x="832" y="336"/>
                    </a:lnTo>
                    <a:lnTo>
                      <a:pt x="832" y="336"/>
                    </a:lnTo>
                    <a:lnTo>
                      <a:pt x="826" y="334"/>
                    </a:lnTo>
                    <a:lnTo>
                      <a:pt x="820" y="330"/>
                    </a:lnTo>
                    <a:lnTo>
                      <a:pt x="817" y="325"/>
                    </a:lnTo>
                    <a:lnTo>
                      <a:pt x="815" y="319"/>
                    </a:lnTo>
                    <a:lnTo>
                      <a:pt x="815" y="319"/>
                    </a:lnTo>
                    <a:lnTo>
                      <a:pt x="817" y="313"/>
                    </a:lnTo>
                    <a:lnTo>
                      <a:pt x="820" y="308"/>
                    </a:lnTo>
                    <a:lnTo>
                      <a:pt x="826" y="305"/>
                    </a:lnTo>
                    <a:lnTo>
                      <a:pt x="832" y="303"/>
                    </a:lnTo>
                    <a:lnTo>
                      <a:pt x="832" y="303"/>
                    </a:lnTo>
                    <a:close/>
                    <a:moveTo>
                      <a:pt x="773" y="303"/>
                    </a:moveTo>
                    <a:lnTo>
                      <a:pt x="773" y="303"/>
                    </a:lnTo>
                    <a:lnTo>
                      <a:pt x="773" y="303"/>
                    </a:lnTo>
                    <a:lnTo>
                      <a:pt x="780" y="305"/>
                    </a:lnTo>
                    <a:lnTo>
                      <a:pt x="785" y="308"/>
                    </a:lnTo>
                    <a:lnTo>
                      <a:pt x="788" y="313"/>
                    </a:lnTo>
                    <a:lnTo>
                      <a:pt x="788" y="319"/>
                    </a:lnTo>
                    <a:lnTo>
                      <a:pt x="788" y="319"/>
                    </a:lnTo>
                    <a:lnTo>
                      <a:pt x="788" y="325"/>
                    </a:lnTo>
                    <a:lnTo>
                      <a:pt x="785" y="330"/>
                    </a:lnTo>
                    <a:lnTo>
                      <a:pt x="780" y="334"/>
                    </a:lnTo>
                    <a:lnTo>
                      <a:pt x="773" y="336"/>
                    </a:lnTo>
                    <a:lnTo>
                      <a:pt x="773" y="336"/>
                    </a:lnTo>
                    <a:lnTo>
                      <a:pt x="768" y="334"/>
                    </a:lnTo>
                    <a:lnTo>
                      <a:pt x="763" y="330"/>
                    </a:lnTo>
                    <a:lnTo>
                      <a:pt x="759" y="325"/>
                    </a:lnTo>
                    <a:lnTo>
                      <a:pt x="757" y="319"/>
                    </a:lnTo>
                    <a:lnTo>
                      <a:pt x="757" y="319"/>
                    </a:lnTo>
                    <a:lnTo>
                      <a:pt x="759" y="313"/>
                    </a:lnTo>
                    <a:lnTo>
                      <a:pt x="763" y="308"/>
                    </a:lnTo>
                    <a:lnTo>
                      <a:pt x="768" y="305"/>
                    </a:lnTo>
                    <a:lnTo>
                      <a:pt x="773" y="303"/>
                    </a:lnTo>
                    <a:lnTo>
                      <a:pt x="773" y="303"/>
                    </a:lnTo>
                    <a:close/>
                    <a:moveTo>
                      <a:pt x="715" y="303"/>
                    </a:moveTo>
                    <a:lnTo>
                      <a:pt x="715" y="303"/>
                    </a:lnTo>
                    <a:lnTo>
                      <a:pt x="715" y="303"/>
                    </a:lnTo>
                    <a:lnTo>
                      <a:pt x="722" y="305"/>
                    </a:lnTo>
                    <a:lnTo>
                      <a:pt x="725" y="308"/>
                    </a:lnTo>
                    <a:lnTo>
                      <a:pt x="728" y="313"/>
                    </a:lnTo>
                    <a:lnTo>
                      <a:pt x="730" y="319"/>
                    </a:lnTo>
                    <a:lnTo>
                      <a:pt x="730" y="319"/>
                    </a:lnTo>
                    <a:lnTo>
                      <a:pt x="728" y="325"/>
                    </a:lnTo>
                    <a:lnTo>
                      <a:pt x="725" y="330"/>
                    </a:lnTo>
                    <a:lnTo>
                      <a:pt x="722" y="334"/>
                    </a:lnTo>
                    <a:lnTo>
                      <a:pt x="715" y="336"/>
                    </a:lnTo>
                    <a:lnTo>
                      <a:pt x="715" y="336"/>
                    </a:lnTo>
                    <a:lnTo>
                      <a:pt x="710" y="334"/>
                    </a:lnTo>
                    <a:lnTo>
                      <a:pt x="705" y="330"/>
                    </a:lnTo>
                    <a:lnTo>
                      <a:pt x="701" y="325"/>
                    </a:lnTo>
                    <a:lnTo>
                      <a:pt x="700" y="319"/>
                    </a:lnTo>
                    <a:lnTo>
                      <a:pt x="700" y="319"/>
                    </a:lnTo>
                    <a:lnTo>
                      <a:pt x="701" y="313"/>
                    </a:lnTo>
                    <a:lnTo>
                      <a:pt x="705" y="308"/>
                    </a:lnTo>
                    <a:lnTo>
                      <a:pt x="710" y="305"/>
                    </a:lnTo>
                    <a:lnTo>
                      <a:pt x="715" y="303"/>
                    </a:lnTo>
                    <a:lnTo>
                      <a:pt x="715" y="303"/>
                    </a:lnTo>
                    <a:close/>
                    <a:moveTo>
                      <a:pt x="657" y="303"/>
                    </a:moveTo>
                    <a:lnTo>
                      <a:pt x="657" y="303"/>
                    </a:lnTo>
                    <a:lnTo>
                      <a:pt x="657" y="303"/>
                    </a:lnTo>
                    <a:lnTo>
                      <a:pt x="662" y="305"/>
                    </a:lnTo>
                    <a:lnTo>
                      <a:pt x="667" y="308"/>
                    </a:lnTo>
                    <a:lnTo>
                      <a:pt x="671" y="313"/>
                    </a:lnTo>
                    <a:lnTo>
                      <a:pt x="672" y="319"/>
                    </a:lnTo>
                    <a:lnTo>
                      <a:pt x="672" y="319"/>
                    </a:lnTo>
                    <a:lnTo>
                      <a:pt x="671" y="325"/>
                    </a:lnTo>
                    <a:lnTo>
                      <a:pt x="667" y="330"/>
                    </a:lnTo>
                    <a:lnTo>
                      <a:pt x="662" y="334"/>
                    </a:lnTo>
                    <a:lnTo>
                      <a:pt x="657" y="336"/>
                    </a:lnTo>
                    <a:lnTo>
                      <a:pt x="657" y="336"/>
                    </a:lnTo>
                    <a:lnTo>
                      <a:pt x="650" y="334"/>
                    </a:lnTo>
                    <a:lnTo>
                      <a:pt x="645" y="330"/>
                    </a:lnTo>
                    <a:lnTo>
                      <a:pt x="642" y="325"/>
                    </a:lnTo>
                    <a:lnTo>
                      <a:pt x="642" y="319"/>
                    </a:lnTo>
                    <a:lnTo>
                      <a:pt x="642" y="319"/>
                    </a:lnTo>
                    <a:lnTo>
                      <a:pt x="642" y="313"/>
                    </a:lnTo>
                    <a:lnTo>
                      <a:pt x="645" y="308"/>
                    </a:lnTo>
                    <a:lnTo>
                      <a:pt x="650" y="305"/>
                    </a:lnTo>
                    <a:lnTo>
                      <a:pt x="657" y="303"/>
                    </a:lnTo>
                    <a:lnTo>
                      <a:pt x="657" y="303"/>
                    </a:lnTo>
                    <a:close/>
                    <a:moveTo>
                      <a:pt x="599" y="303"/>
                    </a:moveTo>
                    <a:lnTo>
                      <a:pt x="599" y="303"/>
                    </a:lnTo>
                    <a:lnTo>
                      <a:pt x="599" y="303"/>
                    </a:lnTo>
                    <a:lnTo>
                      <a:pt x="604" y="305"/>
                    </a:lnTo>
                    <a:lnTo>
                      <a:pt x="609" y="308"/>
                    </a:lnTo>
                    <a:lnTo>
                      <a:pt x="613" y="313"/>
                    </a:lnTo>
                    <a:lnTo>
                      <a:pt x="614" y="319"/>
                    </a:lnTo>
                    <a:lnTo>
                      <a:pt x="614" y="319"/>
                    </a:lnTo>
                    <a:lnTo>
                      <a:pt x="613" y="325"/>
                    </a:lnTo>
                    <a:lnTo>
                      <a:pt x="609" y="330"/>
                    </a:lnTo>
                    <a:lnTo>
                      <a:pt x="604" y="334"/>
                    </a:lnTo>
                    <a:lnTo>
                      <a:pt x="599" y="336"/>
                    </a:lnTo>
                    <a:lnTo>
                      <a:pt x="599" y="336"/>
                    </a:lnTo>
                    <a:lnTo>
                      <a:pt x="592" y="334"/>
                    </a:lnTo>
                    <a:lnTo>
                      <a:pt x="587" y="330"/>
                    </a:lnTo>
                    <a:lnTo>
                      <a:pt x="584" y="325"/>
                    </a:lnTo>
                    <a:lnTo>
                      <a:pt x="582" y="319"/>
                    </a:lnTo>
                    <a:lnTo>
                      <a:pt x="582" y="319"/>
                    </a:lnTo>
                    <a:lnTo>
                      <a:pt x="584" y="313"/>
                    </a:lnTo>
                    <a:lnTo>
                      <a:pt x="587" y="308"/>
                    </a:lnTo>
                    <a:lnTo>
                      <a:pt x="592" y="305"/>
                    </a:lnTo>
                    <a:lnTo>
                      <a:pt x="599" y="303"/>
                    </a:lnTo>
                    <a:lnTo>
                      <a:pt x="599" y="303"/>
                    </a:lnTo>
                    <a:close/>
                    <a:moveTo>
                      <a:pt x="539" y="303"/>
                    </a:moveTo>
                    <a:lnTo>
                      <a:pt x="539" y="303"/>
                    </a:lnTo>
                    <a:lnTo>
                      <a:pt x="539" y="303"/>
                    </a:lnTo>
                    <a:lnTo>
                      <a:pt x="546" y="305"/>
                    </a:lnTo>
                    <a:lnTo>
                      <a:pt x="551" y="308"/>
                    </a:lnTo>
                    <a:lnTo>
                      <a:pt x="555" y="313"/>
                    </a:lnTo>
                    <a:lnTo>
                      <a:pt x="555" y="319"/>
                    </a:lnTo>
                    <a:lnTo>
                      <a:pt x="555" y="319"/>
                    </a:lnTo>
                    <a:lnTo>
                      <a:pt x="555" y="325"/>
                    </a:lnTo>
                    <a:lnTo>
                      <a:pt x="551" y="330"/>
                    </a:lnTo>
                    <a:lnTo>
                      <a:pt x="546" y="334"/>
                    </a:lnTo>
                    <a:lnTo>
                      <a:pt x="539" y="336"/>
                    </a:lnTo>
                    <a:lnTo>
                      <a:pt x="539" y="336"/>
                    </a:lnTo>
                    <a:lnTo>
                      <a:pt x="534" y="334"/>
                    </a:lnTo>
                    <a:lnTo>
                      <a:pt x="529" y="330"/>
                    </a:lnTo>
                    <a:lnTo>
                      <a:pt x="526" y="325"/>
                    </a:lnTo>
                    <a:lnTo>
                      <a:pt x="524" y="319"/>
                    </a:lnTo>
                    <a:lnTo>
                      <a:pt x="524" y="319"/>
                    </a:lnTo>
                    <a:lnTo>
                      <a:pt x="526" y="313"/>
                    </a:lnTo>
                    <a:lnTo>
                      <a:pt x="529" y="308"/>
                    </a:lnTo>
                    <a:lnTo>
                      <a:pt x="534" y="305"/>
                    </a:lnTo>
                    <a:lnTo>
                      <a:pt x="539" y="303"/>
                    </a:lnTo>
                    <a:lnTo>
                      <a:pt x="539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8" y="305"/>
                    </a:lnTo>
                    <a:lnTo>
                      <a:pt x="493" y="308"/>
                    </a:lnTo>
                    <a:lnTo>
                      <a:pt x="495" y="313"/>
                    </a:lnTo>
                    <a:lnTo>
                      <a:pt x="497" y="319"/>
                    </a:lnTo>
                    <a:lnTo>
                      <a:pt x="497" y="319"/>
                    </a:lnTo>
                    <a:lnTo>
                      <a:pt x="495" y="325"/>
                    </a:lnTo>
                    <a:lnTo>
                      <a:pt x="493" y="330"/>
                    </a:lnTo>
                    <a:lnTo>
                      <a:pt x="488" y="334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6" y="334"/>
                    </a:lnTo>
                    <a:lnTo>
                      <a:pt x="471" y="330"/>
                    </a:lnTo>
                    <a:lnTo>
                      <a:pt x="468" y="325"/>
                    </a:lnTo>
                    <a:lnTo>
                      <a:pt x="466" y="319"/>
                    </a:lnTo>
                    <a:lnTo>
                      <a:pt x="466" y="319"/>
                    </a:lnTo>
                    <a:lnTo>
                      <a:pt x="468" y="313"/>
                    </a:lnTo>
                    <a:lnTo>
                      <a:pt x="471" y="308"/>
                    </a:lnTo>
                    <a:lnTo>
                      <a:pt x="476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19"/>
                    </a:lnTo>
                    <a:lnTo>
                      <a:pt x="439" y="319"/>
                    </a:lnTo>
                    <a:lnTo>
                      <a:pt x="437" y="325"/>
                    </a:lnTo>
                    <a:lnTo>
                      <a:pt x="434" y="330"/>
                    </a:lnTo>
                    <a:lnTo>
                      <a:pt x="429" y="334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17" y="334"/>
                    </a:lnTo>
                    <a:lnTo>
                      <a:pt x="412" y="330"/>
                    </a:lnTo>
                    <a:lnTo>
                      <a:pt x="410" y="325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10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79" y="313"/>
                    </a:lnTo>
                    <a:lnTo>
                      <a:pt x="381" y="319"/>
                    </a:lnTo>
                    <a:lnTo>
                      <a:pt x="381" y="319"/>
                    </a:lnTo>
                    <a:lnTo>
                      <a:pt x="379" y="325"/>
                    </a:lnTo>
                    <a:lnTo>
                      <a:pt x="376" y="330"/>
                    </a:lnTo>
                    <a:lnTo>
                      <a:pt x="371" y="334"/>
                    </a:lnTo>
                    <a:lnTo>
                      <a:pt x="366" y="336"/>
                    </a:lnTo>
                    <a:lnTo>
                      <a:pt x="366" y="336"/>
                    </a:lnTo>
                    <a:lnTo>
                      <a:pt x="359" y="334"/>
                    </a:lnTo>
                    <a:lnTo>
                      <a:pt x="354" y="330"/>
                    </a:lnTo>
                    <a:lnTo>
                      <a:pt x="350" y="325"/>
                    </a:lnTo>
                    <a:lnTo>
                      <a:pt x="350" y="319"/>
                    </a:lnTo>
                    <a:lnTo>
                      <a:pt x="350" y="319"/>
                    </a:lnTo>
                    <a:lnTo>
                      <a:pt x="350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1" y="313"/>
                    </a:lnTo>
                    <a:lnTo>
                      <a:pt x="321" y="319"/>
                    </a:lnTo>
                    <a:lnTo>
                      <a:pt x="321" y="319"/>
                    </a:lnTo>
                    <a:lnTo>
                      <a:pt x="321" y="325"/>
                    </a:lnTo>
                    <a:lnTo>
                      <a:pt x="318" y="330"/>
                    </a:lnTo>
                    <a:lnTo>
                      <a:pt x="313" y="334"/>
                    </a:lnTo>
                    <a:lnTo>
                      <a:pt x="306" y="336"/>
                    </a:lnTo>
                    <a:lnTo>
                      <a:pt x="306" y="336"/>
                    </a:lnTo>
                    <a:lnTo>
                      <a:pt x="301" y="334"/>
                    </a:lnTo>
                    <a:lnTo>
                      <a:pt x="296" y="330"/>
                    </a:lnTo>
                    <a:lnTo>
                      <a:pt x="293" y="325"/>
                    </a:lnTo>
                    <a:lnTo>
                      <a:pt x="291" y="319"/>
                    </a:lnTo>
                    <a:lnTo>
                      <a:pt x="291" y="319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19"/>
                    </a:lnTo>
                    <a:lnTo>
                      <a:pt x="264" y="319"/>
                    </a:lnTo>
                    <a:lnTo>
                      <a:pt x="264" y="325"/>
                    </a:lnTo>
                    <a:lnTo>
                      <a:pt x="260" y="330"/>
                    </a:lnTo>
                    <a:lnTo>
                      <a:pt x="255" y="334"/>
                    </a:lnTo>
                    <a:lnTo>
                      <a:pt x="248" y="336"/>
                    </a:lnTo>
                    <a:lnTo>
                      <a:pt x="248" y="336"/>
                    </a:lnTo>
                    <a:lnTo>
                      <a:pt x="243" y="334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19"/>
                    </a:lnTo>
                    <a:lnTo>
                      <a:pt x="233" y="319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5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19"/>
                    </a:lnTo>
                    <a:lnTo>
                      <a:pt x="206" y="319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5" y="334"/>
                    </a:lnTo>
                    <a:lnTo>
                      <a:pt x="190" y="336"/>
                    </a:lnTo>
                    <a:lnTo>
                      <a:pt x="190" y="336"/>
                    </a:lnTo>
                    <a:lnTo>
                      <a:pt x="184" y="334"/>
                    </a:lnTo>
                    <a:lnTo>
                      <a:pt x="180" y="330"/>
                    </a:lnTo>
                    <a:lnTo>
                      <a:pt x="177" y="325"/>
                    </a:lnTo>
                    <a:lnTo>
                      <a:pt x="175" y="319"/>
                    </a:lnTo>
                    <a:lnTo>
                      <a:pt x="175" y="319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32" y="303"/>
                    </a:moveTo>
                    <a:lnTo>
                      <a:pt x="132" y="303"/>
                    </a:lnTo>
                    <a:lnTo>
                      <a:pt x="132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19"/>
                    </a:lnTo>
                    <a:lnTo>
                      <a:pt x="148" y="319"/>
                    </a:lnTo>
                    <a:lnTo>
                      <a:pt x="146" y="325"/>
                    </a:lnTo>
                    <a:lnTo>
                      <a:pt x="143" y="330"/>
                    </a:lnTo>
                    <a:lnTo>
                      <a:pt x="138" y="334"/>
                    </a:lnTo>
                    <a:lnTo>
                      <a:pt x="132" y="336"/>
                    </a:lnTo>
                    <a:lnTo>
                      <a:pt x="132" y="336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7" y="325"/>
                    </a:lnTo>
                    <a:lnTo>
                      <a:pt x="117" y="319"/>
                    </a:lnTo>
                    <a:lnTo>
                      <a:pt x="117" y="319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3"/>
                    </a:lnTo>
                    <a:lnTo>
                      <a:pt x="132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8" y="313"/>
                    </a:lnTo>
                    <a:lnTo>
                      <a:pt x="90" y="319"/>
                    </a:lnTo>
                    <a:lnTo>
                      <a:pt x="90" y="319"/>
                    </a:lnTo>
                    <a:lnTo>
                      <a:pt x="88" y="325"/>
                    </a:lnTo>
                    <a:lnTo>
                      <a:pt x="85" y="330"/>
                    </a:lnTo>
                    <a:lnTo>
                      <a:pt x="80" y="334"/>
                    </a:lnTo>
                    <a:lnTo>
                      <a:pt x="73" y="336"/>
                    </a:lnTo>
                    <a:lnTo>
                      <a:pt x="73" y="336"/>
                    </a:lnTo>
                    <a:lnTo>
                      <a:pt x="68" y="334"/>
                    </a:lnTo>
                    <a:lnTo>
                      <a:pt x="63" y="330"/>
                    </a:lnTo>
                    <a:lnTo>
                      <a:pt x="59" y="325"/>
                    </a:lnTo>
                    <a:lnTo>
                      <a:pt x="58" y="319"/>
                    </a:lnTo>
                    <a:lnTo>
                      <a:pt x="58" y="319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2115" y="259"/>
                    </a:moveTo>
                    <a:lnTo>
                      <a:pt x="2115" y="259"/>
                    </a:lnTo>
                    <a:lnTo>
                      <a:pt x="2115" y="259"/>
                    </a:lnTo>
                    <a:lnTo>
                      <a:pt x="2120" y="261"/>
                    </a:lnTo>
                    <a:lnTo>
                      <a:pt x="2125" y="264"/>
                    </a:lnTo>
                    <a:lnTo>
                      <a:pt x="2128" y="269"/>
                    </a:lnTo>
                    <a:lnTo>
                      <a:pt x="2130" y="276"/>
                    </a:lnTo>
                    <a:lnTo>
                      <a:pt x="2130" y="276"/>
                    </a:lnTo>
                    <a:lnTo>
                      <a:pt x="2128" y="283"/>
                    </a:lnTo>
                    <a:lnTo>
                      <a:pt x="2125" y="288"/>
                    </a:lnTo>
                    <a:lnTo>
                      <a:pt x="2120" y="291"/>
                    </a:lnTo>
                    <a:lnTo>
                      <a:pt x="2115" y="291"/>
                    </a:lnTo>
                    <a:lnTo>
                      <a:pt x="2115" y="291"/>
                    </a:lnTo>
                    <a:lnTo>
                      <a:pt x="2108" y="291"/>
                    </a:lnTo>
                    <a:lnTo>
                      <a:pt x="2103" y="288"/>
                    </a:lnTo>
                    <a:lnTo>
                      <a:pt x="2099" y="283"/>
                    </a:lnTo>
                    <a:lnTo>
                      <a:pt x="2099" y="276"/>
                    </a:lnTo>
                    <a:lnTo>
                      <a:pt x="2099" y="276"/>
                    </a:lnTo>
                    <a:lnTo>
                      <a:pt x="2099" y="269"/>
                    </a:lnTo>
                    <a:lnTo>
                      <a:pt x="2103" y="264"/>
                    </a:lnTo>
                    <a:lnTo>
                      <a:pt x="2108" y="261"/>
                    </a:lnTo>
                    <a:lnTo>
                      <a:pt x="2115" y="259"/>
                    </a:lnTo>
                    <a:lnTo>
                      <a:pt x="2115" y="259"/>
                    </a:lnTo>
                    <a:close/>
                    <a:moveTo>
                      <a:pt x="2055" y="259"/>
                    </a:moveTo>
                    <a:lnTo>
                      <a:pt x="2055" y="259"/>
                    </a:lnTo>
                    <a:lnTo>
                      <a:pt x="2055" y="259"/>
                    </a:lnTo>
                    <a:lnTo>
                      <a:pt x="2062" y="261"/>
                    </a:lnTo>
                    <a:lnTo>
                      <a:pt x="2067" y="264"/>
                    </a:lnTo>
                    <a:lnTo>
                      <a:pt x="2070" y="269"/>
                    </a:lnTo>
                    <a:lnTo>
                      <a:pt x="2072" y="276"/>
                    </a:lnTo>
                    <a:lnTo>
                      <a:pt x="2072" y="276"/>
                    </a:lnTo>
                    <a:lnTo>
                      <a:pt x="2070" y="283"/>
                    </a:lnTo>
                    <a:lnTo>
                      <a:pt x="2067" y="288"/>
                    </a:lnTo>
                    <a:lnTo>
                      <a:pt x="2062" y="291"/>
                    </a:lnTo>
                    <a:lnTo>
                      <a:pt x="2055" y="291"/>
                    </a:lnTo>
                    <a:lnTo>
                      <a:pt x="2055" y="291"/>
                    </a:lnTo>
                    <a:lnTo>
                      <a:pt x="2050" y="291"/>
                    </a:lnTo>
                    <a:lnTo>
                      <a:pt x="2045" y="288"/>
                    </a:lnTo>
                    <a:lnTo>
                      <a:pt x="2041" y="283"/>
                    </a:lnTo>
                    <a:lnTo>
                      <a:pt x="2040" y="276"/>
                    </a:lnTo>
                    <a:lnTo>
                      <a:pt x="2040" y="276"/>
                    </a:lnTo>
                    <a:lnTo>
                      <a:pt x="2041" y="269"/>
                    </a:lnTo>
                    <a:lnTo>
                      <a:pt x="2045" y="264"/>
                    </a:lnTo>
                    <a:lnTo>
                      <a:pt x="2050" y="261"/>
                    </a:lnTo>
                    <a:lnTo>
                      <a:pt x="2055" y="259"/>
                    </a:lnTo>
                    <a:lnTo>
                      <a:pt x="2055" y="259"/>
                    </a:lnTo>
                    <a:close/>
                    <a:moveTo>
                      <a:pt x="1997" y="259"/>
                    </a:moveTo>
                    <a:lnTo>
                      <a:pt x="1997" y="259"/>
                    </a:lnTo>
                    <a:lnTo>
                      <a:pt x="1997" y="259"/>
                    </a:lnTo>
                    <a:lnTo>
                      <a:pt x="2004" y="261"/>
                    </a:lnTo>
                    <a:lnTo>
                      <a:pt x="2009" y="264"/>
                    </a:lnTo>
                    <a:lnTo>
                      <a:pt x="2013" y="269"/>
                    </a:lnTo>
                    <a:lnTo>
                      <a:pt x="2013" y="276"/>
                    </a:lnTo>
                    <a:lnTo>
                      <a:pt x="2013" y="276"/>
                    </a:lnTo>
                    <a:lnTo>
                      <a:pt x="2013" y="283"/>
                    </a:lnTo>
                    <a:lnTo>
                      <a:pt x="2009" y="288"/>
                    </a:lnTo>
                    <a:lnTo>
                      <a:pt x="2004" y="291"/>
                    </a:lnTo>
                    <a:lnTo>
                      <a:pt x="1997" y="291"/>
                    </a:lnTo>
                    <a:lnTo>
                      <a:pt x="1997" y="291"/>
                    </a:lnTo>
                    <a:lnTo>
                      <a:pt x="1992" y="291"/>
                    </a:lnTo>
                    <a:lnTo>
                      <a:pt x="1987" y="288"/>
                    </a:lnTo>
                    <a:lnTo>
                      <a:pt x="1984" y="283"/>
                    </a:lnTo>
                    <a:lnTo>
                      <a:pt x="1982" y="276"/>
                    </a:lnTo>
                    <a:lnTo>
                      <a:pt x="1982" y="276"/>
                    </a:lnTo>
                    <a:lnTo>
                      <a:pt x="1984" y="269"/>
                    </a:lnTo>
                    <a:lnTo>
                      <a:pt x="1987" y="264"/>
                    </a:lnTo>
                    <a:lnTo>
                      <a:pt x="1992" y="261"/>
                    </a:lnTo>
                    <a:lnTo>
                      <a:pt x="1997" y="259"/>
                    </a:lnTo>
                    <a:lnTo>
                      <a:pt x="1997" y="259"/>
                    </a:lnTo>
                    <a:close/>
                    <a:moveTo>
                      <a:pt x="1939" y="259"/>
                    </a:moveTo>
                    <a:lnTo>
                      <a:pt x="1939" y="259"/>
                    </a:lnTo>
                    <a:lnTo>
                      <a:pt x="1939" y="259"/>
                    </a:lnTo>
                    <a:lnTo>
                      <a:pt x="1944" y="261"/>
                    </a:lnTo>
                    <a:lnTo>
                      <a:pt x="1950" y="264"/>
                    </a:lnTo>
                    <a:lnTo>
                      <a:pt x="1953" y="269"/>
                    </a:lnTo>
                    <a:lnTo>
                      <a:pt x="1955" y="276"/>
                    </a:lnTo>
                    <a:lnTo>
                      <a:pt x="1955" y="276"/>
                    </a:lnTo>
                    <a:lnTo>
                      <a:pt x="1953" y="283"/>
                    </a:lnTo>
                    <a:lnTo>
                      <a:pt x="1950" y="288"/>
                    </a:lnTo>
                    <a:lnTo>
                      <a:pt x="1944" y="291"/>
                    </a:lnTo>
                    <a:lnTo>
                      <a:pt x="1939" y="291"/>
                    </a:lnTo>
                    <a:lnTo>
                      <a:pt x="1939" y="291"/>
                    </a:lnTo>
                    <a:lnTo>
                      <a:pt x="1932" y="291"/>
                    </a:lnTo>
                    <a:lnTo>
                      <a:pt x="1929" y="288"/>
                    </a:lnTo>
                    <a:lnTo>
                      <a:pt x="1926" y="283"/>
                    </a:lnTo>
                    <a:lnTo>
                      <a:pt x="1924" y="276"/>
                    </a:lnTo>
                    <a:lnTo>
                      <a:pt x="1924" y="276"/>
                    </a:lnTo>
                    <a:lnTo>
                      <a:pt x="1926" y="269"/>
                    </a:lnTo>
                    <a:lnTo>
                      <a:pt x="1929" y="264"/>
                    </a:lnTo>
                    <a:lnTo>
                      <a:pt x="1932" y="261"/>
                    </a:lnTo>
                    <a:lnTo>
                      <a:pt x="1939" y="259"/>
                    </a:lnTo>
                    <a:lnTo>
                      <a:pt x="1939" y="259"/>
                    </a:lnTo>
                    <a:close/>
                    <a:moveTo>
                      <a:pt x="1881" y="259"/>
                    </a:moveTo>
                    <a:lnTo>
                      <a:pt x="1881" y="259"/>
                    </a:lnTo>
                    <a:lnTo>
                      <a:pt x="1881" y="259"/>
                    </a:lnTo>
                    <a:lnTo>
                      <a:pt x="1887" y="261"/>
                    </a:lnTo>
                    <a:lnTo>
                      <a:pt x="1892" y="264"/>
                    </a:lnTo>
                    <a:lnTo>
                      <a:pt x="1895" y="269"/>
                    </a:lnTo>
                    <a:lnTo>
                      <a:pt x="1897" y="276"/>
                    </a:lnTo>
                    <a:lnTo>
                      <a:pt x="1897" y="276"/>
                    </a:lnTo>
                    <a:lnTo>
                      <a:pt x="1895" y="283"/>
                    </a:lnTo>
                    <a:lnTo>
                      <a:pt x="1892" y="288"/>
                    </a:lnTo>
                    <a:lnTo>
                      <a:pt x="1887" y="291"/>
                    </a:lnTo>
                    <a:lnTo>
                      <a:pt x="1881" y="291"/>
                    </a:lnTo>
                    <a:lnTo>
                      <a:pt x="1881" y="291"/>
                    </a:lnTo>
                    <a:lnTo>
                      <a:pt x="1875" y="291"/>
                    </a:lnTo>
                    <a:lnTo>
                      <a:pt x="1869" y="288"/>
                    </a:lnTo>
                    <a:lnTo>
                      <a:pt x="1866" y="283"/>
                    </a:lnTo>
                    <a:lnTo>
                      <a:pt x="1866" y="276"/>
                    </a:lnTo>
                    <a:lnTo>
                      <a:pt x="1866" y="276"/>
                    </a:lnTo>
                    <a:lnTo>
                      <a:pt x="1866" y="269"/>
                    </a:lnTo>
                    <a:lnTo>
                      <a:pt x="1869" y="264"/>
                    </a:lnTo>
                    <a:lnTo>
                      <a:pt x="1875" y="261"/>
                    </a:lnTo>
                    <a:lnTo>
                      <a:pt x="1881" y="259"/>
                    </a:lnTo>
                    <a:lnTo>
                      <a:pt x="1881" y="259"/>
                    </a:lnTo>
                    <a:close/>
                    <a:moveTo>
                      <a:pt x="1822" y="259"/>
                    </a:moveTo>
                    <a:lnTo>
                      <a:pt x="1822" y="259"/>
                    </a:lnTo>
                    <a:lnTo>
                      <a:pt x="1822" y="259"/>
                    </a:lnTo>
                    <a:lnTo>
                      <a:pt x="1829" y="261"/>
                    </a:lnTo>
                    <a:lnTo>
                      <a:pt x="1834" y="264"/>
                    </a:lnTo>
                    <a:lnTo>
                      <a:pt x="1837" y="269"/>
                    </a:lnTo>
                    <a:lnTo>
                      <a:pt x="1839" y="276"/>
                    </a:lnTo>
                    <a:lnTo>
                      <a:pt x="1839" y="276"/>
                    </a:lnTo>
                    <a:lnTo>
                      <a:pt x="1837" y="283"/>
                    </a:lnTo>
                    <a:lnTo>
                      <a:pt x="1834" y="288"/>
                    </a:lnTo>
                    <a:lnTo>
                      <a:pt x="1829" y="291"/>
                    </a:lnTo>
                    <a:lnTo>
                      <a:pt x="1822" y="291"/>
                    </a:lnTo>
                    <a:lnTo>
                      <a:pt x="1822" y="291"/>
                    </a:lnTo>
                    <a:lnTo>
                      <a:pt x="1817" y="291"/>
                    </a:lnTo>
                    <a:lnTo>
                      <a:pt x="1812" y="288"/>
                    </a:lnTo>
                    <a:lnTo>
                      <a:pt x="1808" y="283"/>
                    </a:lnTo>
                    <a:lnTo>
                      <a:pt x="1806" y="276"/>
                    </a:lnTo>
                    <a:lnTo>
                      <a:pt x="1806" y="276"/>
                    </a:lnTo>
                    <a:lnTo>
                      <a:pt x="1808" y="269"/>
                    </a:lnTo>
                    <a:lnTo>
                      <a:pt x="1812" y="264"/>
                    </a:lnTo>
                    <a:lnTo>
                      <a:pt x="1817" y="261"/>
                    </a:lnTo>
                    <a:lnTo>
                      <a:pt x="1822" y="259"/>
                    </a:lnTo>
                    <a:lnTo>
                      <a:pt x="1822" y="259"/>
                    </a:lnTo>
                    <a:close/>
                    <a:moveTo>
                      <a:pt x="1648" y="259"/>
                    </a:moveTo>
                    <a:lnTo>
                      <a:pt x="1648" y="259"/>
                    </a:lnTo>
                    <a:lnTo>
                      <a:pt x="1648" y="259"/>
                    </a:lnTo>
                    <a:lnTo>
                      <a:pt x="1653" y="261"/>
                    </a:lnTo>
                    <a:lnTo>
                      <a:pt x="1658" y="264"/>
                    </a:lnTo>
                    <a:lnTo>
                      <a:pt x="1662" y="269"/>
                    </a:lnTo>
                    <a:lnTo>
                      <a:pt x="1663" y="276"/>
                    </a:lnTo>
                    <a:lnTo>
                      <a:pt x="1663" y="276"/>
                    </a:lnTo>
                    <a:lnTo>
                      <a:pt x="1662" y="283"/>
                    </a:lnTo>
                    <a:lnTo>
                      <a:pt x="1658" y="288"/>
                    </a:lnTo>
                    <a:lnTo>
                      <a:pt x="1653" y="291"/>
                    </a:lnTo>
                    <a:lnTo>
                      <a:pt x="1648" y="291"/>
                    </a:lnTo>
                    <a:lnTo>
                      <a:pt x="1648" y="291"/>
                    </a:lnTo>
                    <a:lnTo>
                      <a:pt x="1641" y="291"/>
                    </a:lnTo>
                    <a:lnTo>
                      <a:pt x="1636" y="288"/>
                    </a:lnTo>
                    <a:lnTo>
                      <a:pt x="1633" y="283"/>
                    </a:lnTo>
                    <a:lnTo>
                      <a:pt x="1633" y="276"/>
                    </a:lnTo>
                    <a:lnTo>
                      <a:pt x="1633" y="276"/>
                    </a:lnTo>
                    <a:lnTo>
                      <a:pt x="1633" y="269"/>
                    </a:lnTo>
                    <a:lnTo>
                      <a:pt x="1636" y="264"/>
                    </a:lnTo>
                    <a:lnTo>
                      <a:pt x="1641" y="261"/>
                    </a:lnTo>
                    <a:lnTo>
                      <a:pt x="1648" y="259"/>
                    </a:lnTo>
                    <a:lnTo>
                      <a:pt x="1648" y="259"/>
                    </a:lnTo>
                    <a:close/>
                    <a:moveTo>
                      <a:pt x="1590" y="259"/>
                    </a:moveTo>
                    <a:lnTo>
                      <a:pt x="1590" y="259"/>
                    </a:lnTo>
                    <a:lnTo>
                      <a:pt x="1590" y="259"/>
                    </a:lnTo>
                    <a:lnTo>
                      <a:pt x="1595" y="261"/>
                    </a:lnTo>
                    <a:lnTo>
                      <a:pt x="1600" y="264"/>
                    </a:lnTo>
                    <a:lnTo>
                      <a:pt x="1604" y="269"/>
                    </a:lnTo>
                    <a:lnTo>
                      <a:pt x="1606" y="276"/>
                    </a:lnTo>
                    <a:lnTo>
                      <a:pt x="1606" y="276"/>
                    </a:lnTo>
                    <a:lnTo>
                      <a:pt x="1604" y="283"/>
                    </a:lnTo>
                    <a:lnTo>
                      <a:pt x="1600" y="288"/>
                    </a:lnTo>
                    <a:lnTo>
                      <a:pt x="1595" y="291"/>
                    </a:lnTo>
                    <a:lnTo>
                      <a:pt x="1590" y="291"/>
                    </a:lnTo>
                    <a:lnTo>
                      <a:pt x="1590" y="291"/>
                    </a:lnTo>
                    <a:lnTo>
                      <a:pt x="1583" y="291"/>
                    </a:lnTo>
                    <a:lnTo>
                      <a:pt x="1578" y="288"/>
                    </a:lnTo>
                    <a:lnTo>
                      <a:pt x="1575" y="283"/>
                    </a:lnTo>
                    <a:lnTo>
                      <a:pt x="1573" y="276"/>
                    </a:lnTo>
                    <a:lnTo>
                      <a:pt x="1573" y="276"/>
                    </a:lnTo>
                    <a:lnTo>
                      <a:pt x="1575" y="269"/>
                    </a:lnTo>
                    <a:lnTo>
                      <a:pt x="1578" y="264"/>
                    </a:lnTo>
                    <a:lnTo>
                      <a:pt x="1583" y="261"/>
                    </a:lnTo>
                    <a:lnTo>
                      <a:pt x="1590" y="259"/>
                    </a:lnTo>
                    <a:lnTo>
                      <a:pt x="1590" y="259"/>
                    </a:lnTo>
                    <a:close/>
                    <a:moveTo>
                      <a:pt x="1531" y="259"/>
                    </a:moveTo>
                    <a:lnTo>
                      <a:pt x="1531" y="259"/>
                    </a:lnTo>
                    <a:lnTo>
                      <a:pt x="1531" y="259"/>
                    </a:lnTo>
                    <a:lnTo>
                      <a:pt x="1537" y="261"/>
                    </a:lnTo>
                    <a:lnTo>
                      <a:pt x="1543" y="264"/>
                    </a:lnTo>
                    <a:lnTo>
                      <a:pt x="1546" y="269"/>
                    </a:lnTo>
                    <a:lnTo>
                      <a:pt x="1546" y="276"/>
                    </a:lnTo>
                    <a:lnTo>
                      <a:pt x="1546" y="276"/>
                    </a:lnTo>
                    <a:lnTo>
                      <a:pt x="1546" y="283"/>
                    </a:lnTo>
                    <a:lnTo>
                      <a:pt x="1543" y="288"/>
                    </a:lnTo>
                    <a:lnTo>
                      <a:pt x="1537" y="291"/>
                    </a:lnTo>
                    <a:lnTo>
                      <a:pt x="1531" y="291"/>
                    </a:lnTo>
                    <a:lnTo>
                      <a:pt x="1531" y="291"/>
                    </a:lnTo>
                    <a:lnTo>
                      <a:pt x="1525" y="291"/>
                    </a:lnTo>
                    <a:lnTo>
                      <a:pt x="1520" y="288"/>
                    </a:lnTo>
                    <a:lnTo>
                      <a:pt x="1517" y="283"/>
                    </a:lnTo>
                    <a:lnTo>
                      <a:pt x="1515" y="276"/>
                    </a:lnTo>
                    <a:lnTo>
                      <a:pt x="1515" y="276"/>
                    </a:lnTo>
                    <a:lnTo>
                      <a:pt x="1517" y="269"/>
                    </a:lnTo>
                    <a:lnTo>
                      <a:pt x="1520" y="264"/>
                    </a:lnTo>
                    <a:lnTo>
                      <a:pt x="1525" y="261"/>
                    </a:lnTo>
                    <a:lnTo>
                      <a:pt x="1531" y="259"/>
                    </a:lnTo>
                    <a:lnTo>
                      <a:pt x="1531" y="259"/>
                    </a:lnTo>
                    <a:close/>
                    <a:moveTo>
                      <a:pt x="1415" y="259"/>
                    </a:moveTo>
                    <a:lnTo>
                      <a:pt x="1415" y="259"/>
                    </a:lnTo>
                    <a:lnTo>
                      <a:pt x="1415" y="259"/>
                    </a:lnTo>
                    <a:lnTo>
                      <a:pt x="1420" y="261"/>
                    </a:lnTo>
                    <a:lnTo>
                      <a:pt x="1425" y="264"/>
                    </a:lnTo>
                    <a:lnTo>
                      <a:pt x="1428" y="269"/>
                    </a:lnTo>
                    <a:lnTo>
                      <a:pt x="1430" y="276"/>
                    </a:lnTo>
                    <a:lnTo>
                      <a:pt x="1430" y="276"/>
                    </a:lnTo>
                    <a:lnTo>
                      <a:pt x="1428" y="283"/>
                    </a:lnTo>
                    <a:lnTo>
                      <a:pt x="1425" y="288"/>
                    </a:lnTo>
                    <a:lnTo>
                      <a:pt x="1420" y="291"/>
                    </a:lnTo>
                    <a:lnTo>
                      <a:pt x="1415" y="291"/>
                    </a:lnTo>
                    <a:lnTo>
                      <a:pt x="1415" y="291"/>
                    </a:lnTo>
                    <a:lnTo>
                      <a:pt x="1408" y="291"/>
                    </a:lnTo>
                    <a:lnTo>
                      <a:pt x="1403" y="288"/>
                    </a:lnTo>
                    <a:lnTo>
                      <a:pt x="1399" y="283"/>
                    </a:lnTo>
                    <a:lnTo>
                      <a:pt x="1399" y="276"/>
                    </a:lnTo>
                    <a:lnTo>
                      <a:pt x="1399" y="276"/>
                    </a:lnTo>
                    <a:lnTo>
                      <a:pt x="1399" y="269"/>
                    </a:lnTo>
                    <a:lnTo>
                      <a:pt x="1403" y="264"/>
                    </a:lnTo>
                    <a:lnTo>
                      <a:pt x="1408" y="261"/>
                    </a:lnTo>
                    <a:lnTo>
                      <a:pt x="1415" y="259"/>
                    </a:lnTo>
                    <a:lnTo>
                      <a:pt x="1415" y="259"/>
                    </a:lnTo>
                    <a:close/>
                    <a:moveTo>
                      <a:pt x="1357" y="259"/>
                    </a:moveTo>
                    <a:lnTo>
                      <a:pt x="1357" y="259"/>
                    </a:lnTo>
                    <a:lnTo>
                      <a:pt x="1357" y="259"/>
                    </a:lnTo>
                    <a:lnTo>
                      <a:pt x="1362" y="261"/>
                    </a:lnTo>
                    <a:lnTo>
                      <a:pt x="1367" y="264"/>
                    </a:lnTo>
                    <a:lnTo>
                      <a:pt x="1371" y="269"/>
                    </a:lnTo>
                    <a:lnTo>
                      <a:pt x="1372" y="276"/>
                    </a:lnTo>
                    <a:lnTo>
                      <a:pt x="1372" y="276"/>
                    </a:lnTo>
                    <a:lnTo>
                      <a:pt x="1371" y="283"/>
                    </a:lnTo>
                    <a:lnTo>
                      <a:pt x="1367" y="288"/>
                    </a:lnTo>
                    <a:lnTo>
                      <a:pt x="1362" y="291"/>
                    </a:lnTo>
                    <a:lnTo>
                      <a:pt x="1357" y="291"/>
                    </a:lnTo>
                    <a:lnTo>
                      <a:pt x="1357" y="291"/>
                    </a:lnTo>
                    <a:lnTo>
                      <a:pt x="1350" y="291"/>
                    </a:lnTo>
                    <a:lnTo>
                      <a:pt x="1345" y="288"/>
                    </a:lnTo>
                    <a:lnTo>
                      <a:pt x="1342" y="283"/>
                    </a:lnTo>
                    <a:lnTo>
                      <a:pt x="1342" y="276"/>
                    </a:lnTo>
                    <a:lnTo>
                      <a:pt x="1342" y="276"/>
                    </a:lnTo>
                    <a:lnTo>
                      <a:pt x="1342" y="269"/>
                    </a:lnTo>
                    <a:lnTo>
                      <a:pt x="1345" y="264"/>
                    </a:lnTo>
                    <a:lnTo>
                      <a:pt x="1350" y="261"/>
                    </a:lnTo>
                    <a:lnTo>
                      <a:pt x="1357" y="259"/>
                    </a:lnTo>
                    <a:lnTo>
                      <a:pt x="1357" y="259"/>
                    </a:lnTo>
                    <a:close/>
                    <a:moveTo>
                      <a:pt x="1297" y="259"/>
                    </a:moveTo>
                    <a:lnTo>
                      <a:pt x="1297" y="259"/>
                    </a:lnTo>
                    <a:lnTo>
                      <a:pt x="1297" y="259"/>
                    </a:lnTo>
                    <a:lnTo>
                      <a:pt x="1304" y="261"/>
                    </a:lnTo>
                    <a:lnTo>
                      <a:pt x="1309" y="264"/>
                    </a:lnTo>
                    <a:lnTo>
                      <a:pt x="1313" y="269"/>
                    </a:lnTo>
                    <a:lnTo>
                      <a:pt x="1313" y="276"/>
                    </a:lnTo>
                    <a:lnTo>
                      <a:pt x="1313" y="276"/>
                    </a:lnTo>
                    <a:lnTo>
                      <a:pt x="1313" y="283"/>
                    </a:lnTo>
                    <a:lnTo>
                      <a:pt x="1309" y="288"/>
                    </a:lnTo>
                    <a:lnTo>
                      <a:pt x="1304" y="291"/>
                    </a:lnTo>
                    <a:lnTo>
                      <a:pt x="1297" y="291"/>
                    </a:lnTo>
                    <a:lnTo>
                      <a:pt x="1297" y="291"/>
                    </a:lnTo>
                    <a:lnTo>
                      <a:pt x="1292" y="291"/>
                    </a:lnTo>
                    <a:lnTo>
                      <a:pt x="1287" y="288"/>
                    </a:lnTo>
                    <a:lnTo>
                      <a:pt x="1284" y="283"/>
                    </a:lnTo>
                    <a:lnTo>
                      <a:pt x="1282" y="276"/>
                    </a:lnTo>
                    <a:lnTo>
                      <a:pt x="1282" y="276"/>
                    </a:lnTo>
                    <a:lnTo>
                      <a:pt x="1284" y="269"/>
                    </a:lnTo>
                    <a:lnTo>
                      <a:pt x="1287" y="264"/>
                    </a:lnTo>
                    <a:lnTo>
                      <a:pt x="1292" y="261"/>
                    </a:lnTo>
                    <a:lnTo>
                      <a:pt x="1297" y="259"/>
                    </a:lnTo>
                    <a:lnTo>
                      <a:pt x="1297" y="259"/>
                    </a:lnTo>
                    <a:close/>
                    <a:moveTo>
                      <a:pt x="1239" y="259"/>
                    </a:moveTo>
                    <a:lnTo>
                      <a:pt x="1239" y="259"/>
                    </a:lnTo>
                    <a:lnTo>
                      <a:pt x="1239" y="259"/>
                    </a:lnTo>
                    <a:lnTo>
                      <a:pt x="1246" y="261"/>
                    </a:lnTo>
                    <a:lnTo>
                      <a:pt x="1251" y="264"/>
                    </a:lnTo>
                    <a:lnTo>
                      <a:pt x="1255" y="269"/>
                    </a:lnTo>
                    <a:lnTo>
                      <a:pt x="1255" y="276"/>
                    </a:lnTo>
                    <a:lnTo>
                      <a:pt x="1255" y="276"/>
                    </a:lnTo>
                    <a:lnTo>
                      <a:pt x="1255" y="283"/>
                    </a:lnTo>
                    <a:lnTo>
                      <a:pt x="1251" y="288"/>
                    </a:lnTo>
                    <a:lnTo>
                      <a:pt x="1246" y="291"/>
                    </a:lnTo>
                    <a:lnTo>
                      <a:pt x="1239" y="291"/>
                    </a:lnTo>
                    <a:lnTo>
                      <a:pt x="1239" y="291"/>
                    </a:lnTo>
                    <a:lnTo>
                      <a:pt x="1234" y="291"/>
                    </a:lnTo>
                    <a:lnTo>
                      <a:pt x="1229" y="288"/>
                    </a:lnTo>
                    <a:lnTo>
                      <a:pt x="1226" y="283"/>
                    </a:lnTo>
                    <a:lnTo>
                      <a:pt x="1224" y="276"/>
                    </a:lnTo>
                    <a:lnTo>
                      <a:pt x="1224" y="276"/>
                    </a:lnTo>
                    <a:lnTo>
                      <a:pt x="1226" y="269"/>
                    </a:lnTo>
                    <a:lnTo>
                      <a:pt x="1229" y="264"/>
                    </a:lnTo>
                    <a:lnTo>
                      <a:pt x="1234" y="261"/>
                    </a:lnTo>
                    <a:lnTo>
                      <a:pt x="1239" y="259"/>
                    </a:lnTo>
                    <a:lnTo>
                      <a:pt x="1239" y="259"/>
                    </a:lnTo>
                    <a:close/>
                    <a:moveTo>
                      <a:pt x="1181" y="259"/>
                    </a:moveTo>
                    <a:lnTo>
                      <a:pt x="1181" y="259"/>
                    </a:lnTo>
                    <a:lnTo>
                      <a:pt x="1181" y="259"/>
                    </a:lnTo>
                    <a:lnTo>
                      <a:pt x="1187" y="261"/>
                    </a:lnTo>
                    <a:lnTo>
                      <a:pt x="1192" y="264"/>
                    </a:lnTo>
                    <a:lnTo>
                      <a:pt x="1195" y="269"/>
                    </a:lnTo>
                    <a:lnTo>
                      <a:pt x="1197" y="276"/>
                    </a:lnTo>
                    <a:lnTo>
                      <a:pt x="1197" y="276"/>
                    </a:lnTo>
                    <a:lnTo>
                      <a:pt x="1195" y="283"/>
                    </a:lnTo>
                    <a:lnTo>
                      <a:pt x="1192" y="288"/>
                    </a:lnTo>
                    <a:lnTo>
                      <a:pt x="1187" y="291"/>
                    </a:lnTo>
                    <a:lnTo>
                      <a:pt x="1181" y="291"/>
                    </a:lnTo>
                    <a:lnTo>
                      <a:pt x="1181" y="291"/>
                    </a:lnTo>
                    <a:lnTo>
                      <a:pt x="1175" y="291"/>
                    </a:lnTo>
                    <a:lnTo>
                      <a:pt x="1171" y="288"/>
                    </a:lnTo>
                    <a:lnTo>
                      <a:pt x="1168" y="283"/>
                    </a:lnTo>
                    <a:lnTo>
                      <a:pt x="1166" y="276"/>
                    </a:lnTo>
                    <a:lnTo>
                      <a:pt x="1166" y="276"/>
                    </a:lnTo>
                    <a:lnTo>
                      <a:pt x="1168" y="269"/>
                    </a:lnTo>
                    <a:lnTo>
                      <a:pt x="1171" y="264"/>
                    </a:lnTo>
                    <a:lnTo>
                      <a:pt x="1175" y="261"/>
                    </a:lnTo>
                    <a:lnTo>
                      <a:pt x="1181" y="259"/>
                    </a:lnTo>
                    <a:lnTo>
                      <a:pt x="1181" y="259"/>
                    </a:lnTo>
                    <a:close/>
                    <a:moveTo>
                      <a:pt x="1124" y="259"/>
                    </a:moveTo>
                    <a:lnTo>
                      <a:pt x="1124" y="259"/>
                    </a:lnTo>
                    <a:lnTo>
                      <a:pt x="1124" y="259"/>
                    </a:lnTo>
                    <a:lnTo>
                      <a:pt x="1129" y="261"/>
                    </a:lnTo>
                    <a:lnTo>
                      <a:pt x="1134" y="264"/>
                    </a:lnTo>
                    <a:lnTo>
                      <a:pt x="1137" y="269"/>
                    </a:lnTo>
                    <a:lnTo>
                      <a:pt x="1139" y="276"/>
                    </a:lnTo>
                    <a:lnTo>
                      <a:pt x="1139" y="276"/>
                    </a:lnTo>
                    <a:lnTo>
                      <a:pt x="1137" y="283"/>
                    </a:lnTo>
                    <a:lnTo>
                      <a:pt x="1134" y="288"/>
                    </a:lnTo>
                    <a:lnTo>
                      <a:pt x="1129" y="291"/>
                    </a:lnTo>
                    <a:lnTo>
                      <a:pt x="1124" y="291"/>
                    </a:lnTo>
                    <a:lnTo>
                      <a:pt x="1124" y="291"/>
                    </a:lnTo>
                    <a:lnTo>
                      <a:pt x="1117" y="291"/>
                    </a:lnTo>
                    <a:lnTo>
                      <a:pt x="1112" y="288"/>
                    </a:lnTo>
                    <a:lnTo>
                      <a:pt x="1108" y="283"/>
                    </a:lnTo>
                    <a:lnTo>
                      <a:pt x="1108" y="276"/>
                    </a:lnTo>
                    <a:lnTo>
                      <a:pt x="1108" y="276"/>
                    </a:lnTo>
                    <a:lnTo>
                      <a:pt x="1108" y="269"/>
                    </a:lnTo>
                    <a:lnTo>
                      <a:pt x="1112" y="264"/>
                    </a:lnTo>
                    <a:lnTo>
                      <a:pt x="1117" y="261"/>
                    </a:lnTo>
                    <a:lnTo>
                      <a:pt x="1124" y="259"/>
                    </a:lnTo>
                    <a:lnTo>
                      <a:pt x="1124" y="259"/>
                    </a:lnTo>
                    <a:close/>
                    <a:moveTo>
                      <a:pt x="1064" y="259"/>
                    </a:moveTo>
                    <a:lnTo>
                      <a:pt x="1064" y="259"/>
                    </a:lnTo>
                    <a:lnTo>
                      <a:pt x="1064" y="259"/>
                    </a:lnTo>
                    <a:lnTo>
                      <a:pt x="1071" y="261"/>
                    </a:lnTo>
                    <a:lnTo>
                      <a:pt x="1076" y="264"/>
                    </a:lnTo>
                    <a:lnTo>
                      <a:pt x="1079" y="269"/>
                    </a:lnTo>
                    <a:lnTo>
                      <a:pt x="1081" y="276"/>
                    </a:lnTo>
                    <a:lnTo>
                      <a:pt x="1081" y="276"/>
                    </a:lnTo>
                    <a:lnTo>
                      <a:pt x="1079" y="283"/>
                    </a:lnTo>
                    <a:lnTo>
                      <a:pt x="1076" y="288"/>
                    </a:lnTo>
                    <a:lnTo>
                      <a:pt x="1071" y="291"/>
                    </a:lnTo>
                    <a:lnTo>
                      <a:pt x="1064" y="291"/>
                    </a:lnTo>
                    <a:lnTo>
                      <a:pt x="1064" y="291"/>
                    </a:lnTo>
                    <a:lnTo>
                      <a:pt x="1059" y="291"/>
                    </a:lnTo>
                    <a:lnTo>
                      <a:pt x="1054" y="288"/>
                    </a:lnTo>
                    <a:lnTo>
                      <a:pt x="1050" y="283"/>
                    </a:lnTo>
                    <a:lnTo>
                      <a:pt x="1049" y="276"/>
                    </a:lnTo>
                    <a:lnTo>
                      <a:pt x="1049" y="276"/>
                    </a:lnTo>
                    <a:lnTo>
                      <a:pt x="1050" y="269"/>
                    </a:lnTo>
                    <a:lnTo>
                      <a:pt x="1054" y="264"/>
                    </a:lnTo>
                    <a:lnTo>
                      <a:pt x="1059" y="261"/>
                    </a:lnTo>
                    <a:lnTo>
                      <a:pt x="1064" y="259"/>
                    </a:lnTo>
                    <a:lnTo>
                      <a:pt x="1064" y="259"/>
                    </a:lnTo>
                    <a:close/>
                    <a:moveTo>
                      <a:pt x="1006" y="259"/>
                    </a:moveTo>
                    <a:lnTo>
                      <a:pt x="1006" y="259"/>
                    </a:lnTo>
                    <a:lnTo>
                      <a:pt x="1006" y="259"/>
                    </a:lnTo>
                    <a:lnTo>
                      <a:pt x="1013" y="261"/>
                    </a:lnTo>
                    <a:lnTo>
                      <a:pt x="1018" y="264"/>
                    </a:lnTo>
                    <a:lnTo>
                      <a:pt x="1021" y="269"/>
                    </a:lnTo>
                    <a:lnTo>
                      <a:pt x="1021" y="276"/>
                    </a:lnTo>
                    <a:lnTo>
                      <a:pt x="1021" y="276"/>
                    </a:lnTo>
                    <a:lnTo>
                      <a:pt x="1021" y="283"/>
                    </a:lnTo>
                    <a:lnTo>
                      <a:pt x="1018" y="288"/>
                    </a:lnTo>
                    <a:lnTo>
                      <a:pt x="1013" y="291"/>
                    </a:lnTo>
                    <a:lnTo>
                      <a:pt x="1006" y="291"/>
                    </a:lnTo>
                    <a:lnTo>
                      <a:pt x="1006" y="291"/>
                    </a:lnTo>
                    <a:lnTo>
                      <a:pt x="1001" y="291"/>
                    </a:lnTo>
                    <a:lnTo>
                      <a:pt x="996" y="288"/>
                    </a:lnTo>
                    <a:lnTo>
                      <a:pt x="992" y="283"/>
                    </a:lnTo>
                    <a:lnTo>
                      <a:pt x="991" y="276"/>
                    </a:lnTo>
                    <a:lnTo>
                      <a:pt x="991" y="276"/>
                    </a:lnTo>
                    <a:lnTo>
                      <a:pt x="992" y="269"/>
                    </a:lnTo>
                    <a:lnTo>
                      <a:pt x="996" y="264"/>
                    </a:lnTo>
                    <a:lnTo>
                      <a:pt x="1001" y="261"/>
                    </a:lnTo>
                    <a:lnTo>
                      <a:pt x="1006" y="259"/>
                    </a:lnTo>
                    <a:lnTo>
                      <a:pt x="1006" y="259"/>
                    </a:lnTo>
                    <a:close/>
                    <a:moveTo>
                      <a:pt x="948" y="259"/>
                    </a:moveTo>
                    <a:lnTo>
                      <a:pt x="948" y="259"/>
                    </a:lnTo>
                    <a:lnTo>
                      <a:pt x="948" y="259"/>
                    </a:lnTo>
                    <a:lnTo>
                      <a:pt x="955" y="261"/>
                    </a:lnTo>
                    <a:lnTo>
                      <a:pt x="958" y="264"/>
                    </a:lnTo>
                    <a:lnTo>
                      <a:pt x="962" y="269"/>
                    </a:lnTo>
                    <a:lnTo>
                      <a:pt x="964" y="276"/>
                    </a:lnTo>
                    <a:lnTo>
                      <a:pt x="964" y="276"/>
                    </a:lnTo>
                    <a:lnTo>
                      <a:pt x="962" y="283"/>
                    </a:lnTo>
                    <a:lnTo>
                      <a:pt x="958" y="288"/>
                    </a:lnTo>
                    <a:lnTo>
                      <a:pt x="955" y="291"/>
                    </a:lnTo>
                    <a:lnTo>
                      <a:pt x="948" y="291"/>
                    </a:lnTo>
                    <a:lnTo>
                      <a:pt x="948" y="291"/>
                    </a:lnTo>
                    <a:lnTo>
                      <a:pt x="941" y="291"/>
                    </a:lnTo>
                    <a:lnTo>
                      <a:pt x="938" y="288"/>
                    </a:lnTo>
                    <a:lnTo>
                      <a:pt x="935" y="283"/>
                    </a:lnTo>
                    <a:lnTo>
                      <a:pt x="933" y="276"/>
                    </a:lnTo>
                    <a:lnTo>
                      <a:pt x="933" y="276"/>
                    </a:lnTo>
                    <a:lnTo>
                      <a:pt x="935" y="269"/>
                    </a:lnTo>
                    <a:lnTo>
                      <a:pt x="938" y="264"/>
                    </a:lnTo>
                    <a:lnTo>
                      <a:pt x="941" y="261"/>
                    </a:lnTo>
                    <a:lnTo>
                      <a:pt x="948" y="259"/>
                    </a:lnTo>
                    <a:lnTo>
                      <a:pt x="948" y="259"/>
                    </a:lnTo>
                    <a:close/>
                    <a:moveTo>
                      <a:pt x="890" y="259"/>
                    </a:moveTo>
                    <a:lnTo>
                      <a:pt x="890" y="259"/>
                    </a:lnTo>
                    <a:lnTo>
                      <a:pt x="890" y="259"/>
                    </a:lnTo>
                    <a:lnTo>
                      <a:pt x="895" y="261"/>
                    </a:lnTo>
                    <a:lnTo>
                      <a:pt x="900" y="264"/>
                    </a:lnTo>
                    <a:lnTo>
                      <a:pt x="904" y="269"/>
                    </a:lnTo>
                    <a:lnTo>
                      <a:pt x="906" y="276"/>
                    </a:lnTo>
                    <a:lnTo>
                      <a:pt x="906" y="276"/>
                    </a:lnTo>
                    <a:lnTo>
                      <a:pt x="904" y="283"/>
                    </a:lnTo>
                    <a:lnTo>
                      <a:pt x="900" y="288"/>
                    </a:lnTo>
                    <a:lnTo>
                      <a:pt x="895" y="291"/>
                    </a:lnTo>
                    <a:lnTo>
                      <a:pt x="890" y="291"/>
                    </a:lnTo>
                    <a:lnTo>
                      <a:pt x="890" y="291"/>
                    </a:lnTo>
                    <a:lnTo>
                      <a:pt x="883" y="291"/>
                    </a:lnTo>
                    <a:lnTo>
                      <a:pt x="878" y="288"/>
                    </a:lnTo>
                    <a:lnTo>
                      <a:pt x="875" y="283"/>
                    </a:lnTo>
                    <a:lnTo>
                      <a:pt x="875" y="276"/>
                    </a:lnTo>
                    <a:lnTo>
                      <a:pt x="875" y="276"/>
                    </a:lnTo>
                    <a:lnTo>
                      <a:pt x="875" y="269"/>
                    </a:lnTo>
                    <a:lnTo>
                      <a:pt x="878" y="264"/>
                    </a:lnTo>
                    <a:lnTo>
                      <a:pt x="883" y="261"/>
                    </a:lnTo>
                    <a:lnTo>
                      <a:pt x="890" y="259"/>
                    </a:lnTo>
                    <a:lnTo>
                      <a:pt x="890" y="259"/>
                    </a:lnTo>
                    <a:close/>
                    <a:moveTo>
                      <a:pt x="832" y="259"/>
                    </a:moveTo>
                    <a:lnTo>
                      <a:pt x="832" y="259"/>
                    </a:lnTo>
                    <a:lnTo>
                      <a:pt x="832" y="259"/>
                    </a:lnTo>
                    <a:lnTo>
                      <a:pt x="837" y="261"/>
                    </a:lnTo>
                    <a:lnTo>
                      <a:pt x="843" y="264"/>
                    </a:lnTo>
                    <a:lnTo>
                      <a:pt x="846" y="269"/>
                    </a:lnTo>
                    <a:lnTo>
                      <a:pt x="848" y="276"/>
                    </a:lnTo>
                    <a:lnTo>
                      <a:pt x="848" y="276"/>
                    </a:lnTo>
                    <a:lnTo>
                      <a:pt x="846" y="283"/>
                    </a:lnTo>
                    <a:lnTo>
                      <a:pt x="843" y="288"/>
                    </a:lnTo>
                    <a:lnTo>
                      <a:pt x="837" y="291"/>
                    </a:lnTo>
                    <a:lnTo>
                      <a:pt x="832" y="291"/>
                    </a:lnTo>
                    <a:lnTo>
                      <a:pt x="832" y="291"/>
                    </a:lnTo>
                    <a:lnTo>
                      <a:pt x="826" y="291"/>
                    </a:lnTo>
                    <a:lnTo>
                      <a:pt x="820" y="288"/>
                    </a:lnTo>
                    <a:lnTo>
                      <a:pt x="817" y="283"/>
                    </a:lnTo>
                    <a:lnTo>
                      <a:pt x="815" y="276"/>
                    </a:lnTo>
                    <a:lnTo>
                      <a:pt x="815" y="276"/>
                    </a:lnTo>
                    <a:lnTo>
                      <a:pt x="817" y="269"/>
                    </a:lnTo>
                    <a:lnTo>
                      <a:pt x="820" y="264"/>
                    </a:lnTo>
                    <a:lnTo>
                      <a:pt x="826" y="261"/>
                    </a:lnTo>
                    <a:lnTo>
                      <a:pt x="832" y="259"/>
                    </a:lnTo>
                    <a:lnTo>
                      <a:pt x="832" y="259"/>
                    </a:lnTo>
                    <a:close/>
                    <a:moveTo>
                      <a:pt x="773" y="259"/>
                    </a:moveTo>
                    <a:lnTo>
                      <a:pt x="773" y="259"/>
                    </a:lnTo>
                    <a:lnTo>
                      <a:pt x="773" y="259"/>
                    </a:lnTo>
                    <a:lnTo>
                      <a:pt x="780" y="261"/>
                    </a:lnTo>
                    <a:lnTo>
                      <a:pt x="785" y="264"/>
                    </a:lnTo>
                    <a:lnTo>
                      <a:pt x="788" y="269"/>
                    </a:lnTo>
                    <a:lnTo>
                      <a:pt x="788" y="276"/>
                    </a:lnTo>
                    <a:lnTo>
                      <a:pt x="788" y="276"/>
                    </a:lnTo>
                    <a:lnTo>
                      <a:pt x="788" y="283"/>
                    </a:lnTo>
                    <a:lnTo>
                      <a:pt x="785" y="288"/>
                    </a:lnTo>
                    <a:lnTo>
                      <a:pt x="780" y="291"/>
                    </a:lnTo>
                    <a:lnTo>
                      <a:pt x="773" y="291"/>
                    </a:lnTo>
                    <a:lnTo>
                      <a:pt x="773" y="291"/>
                    </a:lnTo>
                    <a:lnTo>
                      <a:pt x="768" y="291"/>
                    </a:lnTo>
                    <a:lnTo>
                      <a:pt x="763" y="288"/>
                    </a:lnTo>
                    <a:lnTo>
                      <a:pt x="759" y="283"/>
                    </a:lnTo>
                    <a:lnTo>
                      <a:pt x="757" y="276"/>
                    </a:lnTo>
                    <a:lnTo>
                      <a:pt x="757" y="276"/>
                    </a:lnTo>
                    <a:lnTo>
                      <a:pt x="759" y="269"/>
                    </a:lnTo>
                    <a:lnTo>
                      <a:pt x="763" y="264"/>
                    </a:lnTo>
                    <a:lnTo>
                      <a:pt x="768" y="261"/>
                    </a:lnTo>
                    <a:lnTo>
                      <a:pt x="773" y="259"/>
                    </a:lnTo>
                    <a:lnTo>
                      <a:pt x="773" y="259"/>
                    </a:lnTo>
                    <a:close/>
                    <a:moveTo>
                      <a:pt x="715" y="259"/>
                    </a:moveTo>
                    <a:lnTo>
                      <a:pt x="715" y="259"/>
                    </a:lnTo>
                    <a:lnTo>
                      <a:pt x="715" y="259"/>
                    </a:lnTo>
                    <a:lnTo>
                      <a:pt x="722" y="261"/>
                    </a:lnTo>
                    <a:lnTo>
                      <a:pt x="725" y="264"/>
                    </a:lnTo>
                    <a:lnTo>
                      <a:pt x="728" y="269"/>
                    </a:lnTo>
                    <a:lnTo>
                      <a:pt x="730" y="276"/>
                    </a:lnTo>
                    <a:lnTo>
                      <a:pt x="730" y="276"/>
                    </a:lnTo>
                    <a:lnTo>
                      <a:pt x="728" y="283"/>
                    </a:lnTo>
                    <a:lnTo>
                      <a:pt x="725" y="288"/>
                    </a:lnTo>
                    <a:lnTo>
                      <a:pt x="722" y="291"/>
                    </a:lnTo>
                    <a:lnTo>
                      <a:pt x="715" y="291"/>
                    </a:lnTo>
                    <a:lnTo>
                      <a:pt x="715" y="291"/>
                    </a:lnTo>
                    <a:lnTo>
                      <a:pt x="710" y="291"/>
                    </a:lnTo>
                    <a:lnTo>
                      <a:pt x="705" y="288"/>
                    </a:lnTo>
                    <a:lnTo>
                      <a:pt x="701" y="283"/>
                    </a:lnTo>
                    <a:lnTo>
                      <a:pt x="700" y="276"/>
                    </a:lnTo>
                    <a:lnTo>
                      <a:pt x="700" y="276"/>
                    </a:lnTo>
                    <a:lnTo>
                      <a:pt x="701" y="269"/>
                    </a:lnTo>
                    <a:lnTo>
                      <a:pt x="705" y="264"/>
                    </a:lnTo>
                    <a:lnTo>
                      <a:pt x="710" y="261"/>
                    </a:lnTo>
                    <a:lnTo>
                      <a:pt x="715" y="259"/>
                    </a:lnTo>
                    <a:lnTo>
                      <a:pt x="715" y="259"/>
                    </a:lnTo>
                    <a:close/>
                    <a:moveTo>
                      <a:pt x="657" y="259"/>
                    </a:moveTo>
                    <a:lnTo>
                      <a:pt x="657" y="259"/>
                    </a:lnTo>
                    <a:lnTo>
                      <a:pt x="657" y="259"/>
                    </a:lnTo>
                    <a:lnTo>
                      <a:pt x="662" y="261"/>
                    </a:lnTo>
                    <a:lnTo>
                      <a:pt x="667" y="264"/>
                    </a:lnTo>
                    <a:lnTo>
                      <a:pt x="671" y="269"/>
                    </a:lnTo>
                    <a:lnTo>
                      <a:pt x="672" y="276"/>
                    </a:lnTo>
                    <a:lnTo>
                      <a:pt x="672" y="276"/>
                    </a:lnTo>
                    <a:lnTo>
                      <a:pt x="671" y="283"/>
                    </a:lnTo>
                    <a:lnTo>
                      <a:pt x="667" y="288"/>
                    </a:lnTo>
                    <a:lnTo>
                      <a:pt x="662" y="291"/>
                    </a:lnTo>
                    <a:lnTo>
                      <a:pt x="657" y="291"/>
                    </a:lnTo>
                    <a:lnTo>
                      <a:pt x="657" y="291"/>
                    </a:lnTo>
                    <a:lnTo>
                      <a:pt x="650" y="291"/>
                    </a:lnTo>
                    <a:lnTo>
                      <a:pt x="645" y="288"/>
                    </a:lnTo>
                    <a:lnTo>
                      <a:pt x="642" y="283"/>
                    </a:lnTo>
                    <a:lnTo>
                      <a:pt x="642" y="276"/>
                    </a:lnTo>
                    <a:lnTo>
                      <a:pt x="642" y="276"/>
                    </a:lnTo>
                    <a:lnTo>
                      <a:pt x="642" y="269"/>
                    </a:lnTo>
                    <a:lnTo>
                      <a:pt x="645" y="264"/>
                    </a:lnTo>
                    <a:lnTo>
                      <a:pt x="650" y="261"/>
                    </a:lnTo>
                    <a:lnTo>
                      <a:pt x="657" y="259"/>
                    </a:lnTo>
                    <a:lnTo>
                      <a:pt x="657" y="259"/>
                    </a:lnTo>
                    <a:close/>
                    <a:moveTo>
                      <a:pt x="599" y="259"/>
                    </a:moveTo>
                    <a:lnTo>
                      <a:pt x="599" y="259"/>
                    </a:lnTo>
                    <a:lnTo>
                      <a:pt x="599" y="259"/>
                    </a:lnTo>
                    <a:lnTo>
                      <a:pt x="604" y="261"/>
                    </a:lnTo>
                    <a:lnTo>
                      <a:pt x="609" y="264"/>
                    </a:lnTo>
                    <a:lnTo>
                      <a:pt x="613" y="269"/>
                    </a:lnTo>
                    <a:lnTo>
                      <a:pt x="614" y="276"/>
                    </a:lnTo>
                    <a:lnTo>
                      <a:pt x="614" y="276"/>
                    </a:lnTo>
                    <a:lnTo>
                      <a:pt x="613" y="283"/>
                    </a:lnTo>
                    <a:lnTo>
                      <a:pt x="609" y="288"/>
                    </a:lnTo>
                    <a:lnTo>
                      <a:pt x="604" y="291"/>
                    </a:lnTo>
                    <a:lnTo>
                      <a:pt x="599" y="291"/>
                    </a:lnTo>
                    <a:lnTo>
                      <a:pt x="599" y="291"/>
                    </a:lnTo>
                    <a:lnTo>
                      <a:pt x="592" y="291"/>
                    </a:lnTo>
                    <a:lnTo>
                      <a:pt x="587" y="288"/>
                    </a:lnTo>
                    <a:lnTo>
                      <a:pt x="584" y="283"/>
                    </a:lnTo>
                    <a:lnTo>
                      <a:pt x="582" y="276"/>
                    </a:lnTo>
                    <a:lnTo>
                      <a:pt x="582" y="276"/>
                    </a:lnTo>
                    <a:lnTo>
                      <a:pt x="584" y="269"/>
                    </a:lnTo>
                    <a:lnTo>
                      <a:pt x="587" y="264"/>
                    </a:lnTo>
                    <a:lnTo>
                      <a:pt x="592" y="261"/>
                    </a:lnTo>
                    <a:lnTo>
                      <a:pt x="599" y="259"/>
                    </a:lnTo>
                    <a:lnTo>
                      <a:pt x="599" y="259"/>
                    </a:lnTo>
                    <a:close/>
                    <a:moveTo>
                      <a:pt x="539" y="259"/>
                    </a:moveTo>
                    <a:lnTo>
                      <a:pt x="539" y="259"/>
                    </a:lnTo>
                    <a:lnTo>
                      <a:pt x="539" y="259"/>
                    </a:lnTo>
                    <a:lnTo>
                      <a:pt x="546" y="261"/>
                    </a:lnTo>
                    <a:lnTo>
                      <a:pt x="551" y="264"/>
                    </a:lnTo>
                    <a:lnTo>
                      <a:pt x="555" y="269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5" y="283"/>
                    </a:lnTo>
                    <a:lnTo>
                      <a:pt x="551" y="288"/>
                    </a:lnTo>
                    <a:lnTo>
                      <a:pt x="546" y="291"/>
                    </a:lnTo>
                    <a:lnTo>
                      <a:pt x="539" y="291"/>
                    </a:lnTo>
                    <a:lnTo>
                      <a:pt x="539" y="291"/>
                    </a:lnTo>
                    <a:lnTo>
                      <a:pt x="534" y="291"/>
                    </a:lnTo>
                    <a:lnTo>
                      <a:pt x="529" y="288"/>
                    </a:lnTo>
                    <a:lnTo>
                      <a:pt x="526" y="283"/>
                    </a:lnTo>
                    <a:lnTo>
                      <a:pt x="524" y="276"/>
                    </a:lnTo>
                    <a:lnTo>
                      <a:pt x="524" y="276"/>
                    </a:lnTo>
                    <a:lnTo>
                      <a:pt x="526" y="269"/>
                    </a:lnTo>
                    <a:lnTo>
                      <a:pt x="529" y="264"/>
                    </a:lnTo>
                    <a:lnTo>
                      <a:pt x="534" y="261"/>
                    </a:lnTo>
                    <a:lnTo>
                      <a:pt x="539" y="259"/>
                    </a:lnTo>
                    <a:lnTo>
                      <a:pt x="539" y="259"/>
                    </a:lnTo>
                    <a:close/>
                    <a:moveTo>
                      <a:pt x="482" y="259"/>
                    </a:moveTo>
                    <a:lnTo>
                      <a:pt x="482" y="259"/>
                    </a:lnTo>
                    <a:lnTo>
                      <a:pt x="482" y="259"/>
                    </a:lnTo>
                    <a:lnTo>
                      <a:pt x="488" y="261"/>
                    </a:lnTo>
                    <a:lnTo>
                      <a:pt x="493" y="264"/>
                    </a:lnTo>
                    <a:lnTo>
                      <a:pt x="495" y="269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5" y="283"/>
                    </a:lnTo>
                    <a:lnTo>
                      <a:pt x="493" y="288"/>
                    </a:lnTo>
                    <a:lnTo>
                      <a:pt x="488" y="291"/>
                    </a:lnTo>
                    <a:lnTo>
                      <a:pt x="482" y="291"/>
                    </a:lnTo>
                    <a:lnTo>
                      <a:pt x="482" y="291"/>
                    </a:lnTo>
                    <a:lnTo>
                      <a:pt x="476" y="291"/>
                    </a:lnTo>
                    <a:lnTo>
                      <a:pt x="471" y="288"/>
                    </a:lnTo>
                    <a:lnTo>
                      <a:pt x="468" y="283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8" y="269"/>
                    </a:lnTo>
                    <a:lnTo>
                      <a:pt x="471" y="264"/>
                    </a:lnTo>
                    <a:lnTo>
                      <a:pt x="476" y="261"/>
                    </a:lnTo>
                    <a:lnTo>
                      <a:pt x="482" y="259"/>
                    </a:lnTo>
                    <a:lnTo>
                      <a:pt x="482" y="259"/>
                    </a:lnTo>
                    <a:close/>
                    <a:moveTo>
                      <a:pt x="424" y="259"/>
                    </a:moveTo>
                    <a:lnTo>
                      <a:pt x="424" y="259"/>
                    </a:lnTo>
                    <a:lnTo>
                      <a:pt x="424" y="259"/>
                    </a:lnTo>
                    <a:lnTo>
                      <a:pt x="429" y="261"/>
                    </a:lnTo>
                    <a:lnTo>
                      <a:pt x="434" y="264"/>
                    </a:lnTo>
                    <a:lnTo>
                      <a:pt x="437" y="269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1"/>
                    </a:lnTo>
                    <a:lnTo>
                      <a:pt x="424" y="291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10" y="283"/>
                    </a:lnTo>
                    <a:lnTo>
                      <a:pt x="408" y="276"/>
                    </a:lnTo>
                    <a:lnTo>
                      <a:pt x="408" y="276"/>
                    </a:lnTo>
                    <a:lnTo>
                      <a:pt x="410" y="269"/>
                    </a:lnTo>
                    <a:lnTo>
                      <a:pt x="412" y="264"/>
                    </a:lnTo>
                    <a:lnTo>
                      <a:pt x="417" y="261"/>
                    </a:lnTo>
                    <a:lnTo>
                      <a:pt x="424" y="259"/>
                    </a:lnTo>
                    <a:lnTo>
                      <a:pt x="424" y="259"/>
                    </a:lnTo>
                    <a:close/>
                    <a:moveTo>
                      <a:pt x="366" y="259"/>
                    </a:moveTo>
                    <a:lnTo>
                      <a:pt x="366" y="259"/>
                    </a:lnTo>
                    <a:lnTo>
                      <a:pt x="366" y="259"/>
                    </a:lnTo>
                    <a:lnTo>
                      <a:pt x="371" y="261"/>
                    </a:lnTo>
                    <a:lnTo>
                      <a:pt x="376" y="264"/>
                    </a:lnTo>
                    <a:lnTo>
                      <a:pt x="379" y="269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79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1"/>
                    </a:lnTo>
                    <a:lnTo>
                      <a:pt x="366" y="291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0" y="283"/>
                    </a:lnTo>
                    <a:lnTo>
                      <a:pt x="350" y="276"/>
                    </a:lnTo>
                    <a:lnTo>
                      <a:pt x="350" y="276"/>
                    </a:lnTo>
                    <a:lnTo>
                      <a:pt x="350" y="269"/>
                    </a:lnTo>
                    <a:lnTo>
                      <a:pt x="354" y="264"/>
                    </a:lnTo>
                    <a:lnTo>
                      <a:pt x="359" y="261"/>
                    </a:lnTo>
                    <a:lnTo>
                      <a:pt x="366" y="259"/>
                    </a:lnTo>
                    <a:lnTo>
                      <a:pt x="366" y="259"/>
                    </a:lnTo>
                    <a:close/>
                    <a:moveTo>
                      <a:pt x="306" y="259"/>
                    </a:moveTo>
                    <a:lnTo>
                      <a:pt x="306" y="259"/>
                    </a:lnTo>
                    <a:lnTo>
                      <a:pt x="306" y="259"/>
                    </a:lnTo>
                    <a:lnTo>
                      <a:pt x="313" y="261"/>
                    </a:lnTo>
                    <a:lnTo>
                      <a:pt x="318" y="264"/>
                    </a:lnTo>
                    <a:lnTo>
                      <a:pt x="321" y="269"/>
                    </a:lnTo>
                    <a:lnTo>
                      <a:pt x="321" y="276"/>
                    </a:lnTo>
                    <a:lnTo>
                      <a:pt x="321" y="276"/>
                    </a:lnTo>
                    <a:lnTo>
                      <a:pt x="321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301" y="261"/>
                    </a:lnTo>
                    <a:lnTo>
                      <a:pt x="306" y="259"/>
                    </a:lnTo>
                    <a:lnTo>
                      <a:pt x="306" y="259"/>
                    </a:lnTo>
                    <a:close/>
                    <a:moveTo>
                      <a:pt x="248" y="259"/>
                    </a:moveTo>
                    <a:lnTo>
                      <a:pt x="248" y="259"/>
                    </a:lnTo>
                    <a:lnTo>
                      <a:pt x="248" y="259"/>
                    </a:lnTo>
                    <a:lnTo>
                      <a:pt x="255" y="261"/>
                    </a:lnTo>
                    <a:lnTo>
                      <a:pt x="260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3" y="261"/>
                    </a:lnTo>
                    <a:lnTo>
                      <a:pt x="248" y="259"/>
                    </a:lnTo>
                    <a:lnTo>
                      <a:pt x="248" y="259"/>
                    </a:lnTo>
                    <a:close/>
                    <a:moveTo>
                      <a:pt x="190" y="259"/>
                    </a:moveTo>
                    <a:lnTo>
                      <a:pt x="190" y="259"/>
                    </a:lnTo>
                    <a:lnTo>
                      <a:pt x="190" y="259"/>
                    </a:lnTo>
                    <a:lnTo>
                      <a:pt x="195" y="261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69"/>
                    </a:lnTo>
                    <a:lnTo>
                      <a:pt x="180" y="264"/>
                    </a:lnTo>
                    <a:lnTo>
                      <a:pt x="184" y="261"/>
                    </a:lnTo>
                    <a:lnTo>
                      <a:pt x="190" y="259"/>
                    </a:lnTo>
                    <a:lnTo>
                      <a:pt x="190" y="259"/>
                    </a:lnTo>
                    <a:close/>
                    <a:moveTo>
                      <a:pt x="132" y="259"/>
                    </a:moveTo>
                    <a:lnTo>
                      <a:pt x="132" y="259"/>
                    </a:lnTo>
                    <a:lnTo>
                      <a:pt x="132" y="259"/>
                    </a:lnTo>
                    <a:lnTo>
                      <a:pt x="138" y="261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1"/>
                    </a:lnTo>
                    <a:lnTo>
                      <a:pt x="132" y="291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69"/>
                    </a:lnTo>
                    <a:lnTo>
                      <a:pt x="121" y="264"/>
                    </a:lnTo>
                    <a:lnTo>
                      <a:pt x="126" y="261"/>
                    </a:lnTo>
                    <a:lnTo>
                      <a:pt x="132" y="259"/>
                    </a:lnTo>
                    <a:lnTo>
                      <a:pt x="132" y="259"/>
                    </a:lnTo>
                    <a:close/>
                    <a:moveTo>
                      <a:pt x="73" y="259"/>
                    </a:moveTo>
                    <a:lnTo>
                      <a:pt x="73" y="259"/>
                    </a:lnTo>
                    <a:lnTo>
                      <a:pt x="73" y="259"/>
                    </a:lnTo>
                    <a:lnTo>
                      <a:pt x="80" y="261"/>
                    </a:lnTo>
                    <a:lnTo>
                      <a:pt x="85" y="264"/>
                    </a:lnTo>
                    <a:lnTo>
                      <a:pt x="88" y="269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59" y="269"/>
                    </a:lnTo>
                    <a:lnTo>
                      <a:pt x="63" y="264"/>
                    </a:lnTo>
                    <a:lnTo>
                      <a:pt x="68" y="261"/>
                    </a:lnTo>
                    <a:lnTo>
                      <a:pt x="73" y="259"/>
                    </a:lnTo>
                    <a:lnTo>
                      <a:pt x="73" y="259"/>
                    </a:lnTo>
                    <a:close/>
                    <a:moveTo>
                      <a:pt x="2115" y="216"/>
                    </a:moveTo>
                    <a:lnTo>
                      <a:pt x="2115" y="216"/>
                    </a:lnTo>
                    <a:lnTo>
                      <a:pt x="2115" y="216"/>
                    </a:lnTo>
                    <a:lnTo>
                      <a:pt x="2120" y="218"/>
                    </a:lnTo>
                    <a:lnTo>
                      <a:pt x="2125" y="221"/>
                    </a:lnTo>
                    <a:lnTo>
                      <a:pt x="2128" y="227"/>
                    </a:lnTo>
                    <a:lnTo>
                      <a:pt x="2130" y="233"/>
                    </a:lnTo>
                    <a:lnTo>
                      <a:pt x="2130" y="233"/>
                    </a:lnTo>
                    <a:lnTo>
                      <a:pt x="2128" y="238"/>
                    </a:lnTo>
                    <a:lnTo>
                      <a:pt x="2125" y="244"/>
                    </a:lnTo>
                    <a:lnTo>
                      <a:pt x="2120" y="247"/>
                    </a:lnTo>
                    <a:lnTo>
                      <a:pt x="2115" y="249"/>
                    </a:lnTo>
                    <a:lnTo>
                      <a:pt x="2115" y="249"/>
                    </a:lnTo>
                    <a:lnTo>
                      <a:pt x="2108" y="247"/>
                    </a:lnTo>
                    <a:lnTo>
                      <a:pt x="2103" y="244"/>
                    </a:lnTo>
                    <a:lnTo>
                      <a:pt x="2099" y="238"/>
                    </a:lnTo>
                    <a:lnTo>
                      <a:pt x="2099" y="233"/>
                    </a:lnTo>
                    <a:lnTo>
                      <a:pt x="2099" y="233"/>
                    </a:lnTo>
                    <a:lnTo>
                      <a:pt x="2099" y="227"/>
                    </a:lnTo>
                    <a:lnTo>
                      <a:pt x="2103" y="221"/>
                    </a:lnTo>
                    <a:lnTo>
                      <a:pt x="2108" y="218"/>
                    </a:lnTo>
                    <a:lnTo>
                      <a:pt x="2115" y="216"/>
                    </a:lnTo>
                    <a:lnTo>
                      <a:pt x="2115" y="216"/>
                    </a:lnTo>
                    <a:close/>
                    <a:moveTo>
                      <a:pt x="2055" y="216"/>
                    </a:moveTo>
                    <a:lnTo>
                      <a:pt x="2055" y="216"/>
                    </a:lnTo>
                    <a:lnTo>
                      <a:pt x="2055" y="216"/>
                    </a:lnTo>
                    <a:lnTo>
                      <a:pt x="2062" y="218"/>
                    </a:lnTo>
                    <a:lnTo>
                      <a:pt x="2067" y="221"/>
                    </a:lnTo>
                    <a:lnTo>
                      <a:pt x="2070" y="227"/>
                    </a:lnTo>
                    <a:lnTo>
                      <a:pt x="2072" y="233"/>
                    </a:lnTo>
                    <a:lnTo>
                      <a:pt x="2072" y="233"/>
                    </a:lnTo>
                    <a:lnTo>
                      <a:pt x="2070" y="238"/>
                    </a:lnTo>
                    <a:lnTo>
                      <a:pt x="2067" y="244"/>
                    </a:lnTo>
                    <a:lnTo>
                      <a:pt x="2062" y="247"/>
                    </a:lnTo>
                    <a:lnTo>
                      <a:pt x="2055" y="249"/>
                    </a:lnTo>
                    <a:lnTo>
                      <a:pt x="2055" y="249"/>
                    </a:lnTo>
                    <a:lnTo>
                      <a:pt x="2050" y="247"/>
                    </a:lnTo>
                    <a:lnTo>
                      <a:pt x="2045" y="244"/>
                    </a:lnTo>
                    <a:lnTo>
                      <a:pt x="2041" y="238"/>
                    </a:lnTo>
                    <a:lnTo>
                      <a:pt x="2040" y="233"/>
                    </a:lnTo>
                    <a:lnTo>
                      <a:pt x="2040" y="233"/>
                    </a:lnTo>
                    <a:lnTo>
                      <a:pt x="2041" y="227"/>
                    </a:lnTo>
                    <a:lnTo>
                      <a:pt x="2045" y="221"/>
                    </a:lnTo>
                    <a:lnTo>
                      <a:pt x="2050" y="218"/>
                    </a:lnTo>
                    <a:lnTo>
                      <a:pt x="2055" y="216"/>
                    </a:lnTo>
                    <a:lnTo>
                      <a:pt x="2055" y="216"/>
                    </a:lnTo>
                    <a:close/>
                    <a:moveTo>
                      <a:pt x="1997" y="216"/>
                    </a:moveTo>
                    <a:lnTo>
                      <a:pt x="1997" y="216"/>
                    </a:lnTo>
                    <a:lnTo>
                      <a:pt x="1997" y="216"/>
                    </a:lnTo>
                    <a:lnTo>
                      <a:pt x="2004" y="218"/>
                    </a:lnTo>
                    <a:lnTo>
                      <a:pt x="2009" y="221"/>
                    </a:lnTo>
                    <a:lnTo>
                      <a:pt x="2013" y="227"/>
                    </a:lnTo>
                    <a:lnTo>
                      <a:pt x="2013" y="233"/>
                    </a:lnTo>
                    <a:lnTo>
                      <a:pt x="2013" y="233"/>
                    </a:lnTo>
                    <a:lnTo>
                      <a:pt x="2013" y="238"/>
                    </a:lnTo>
                    <a:lnTo>
                      <a:pt x="2009" y="244"/>
                    </a:lnTo>
                    <a:lnTo>
                      <a:pt x="2004" y="247"/>
                    </a:lnTo>
                    <a:lnTo>
                      <a:pt x="1997" y="249"/>
                    </a:lnTo>
                    <a:lnTo>
                      <a:pt x="1997" y="249"/>
                    </a:lnTo>
                    <a:lnTo>
                      <a:pt x="1992" y="247"/>
                    </a:lnTo>
                    <a:lnTo>
                      <a:pt x="1987" y="244"/>
                    </a:lnTo>
                    <a:lnTo>
                      <a:pt x="1984" y="238"/>
                    </a:lnTo>
                    <a:lnTo>
                      <a:pt x="1982" y="233"/>
                    </a:lnTo>
                    <a:lnTo>
                      <a:pt x="1982" y="233"/>
                    </a:lnTo>
                    <a:lnTo>
                      <a:pt x="1984" y="227"/>
                    </a:lnTo>
                    <a:lnTo>
                      <a:pt x="1987" y="221"/>
                    </a:lnTo>
                    <a:lnTo>
                      <a:pt x="1992" y="218"/>
                    </a:lnTo>
                    <a:lnTo>
                      <a:pt x="1997" y="216"/>
                    </a:lnTo>
                    <a:lnTo>
                      <a:pt x="1997" y="216"/>
                    </a:lnTo>
                    <a:close/>
                    <a:moveTo>
                      <a:pt x="1939" y="216"/>
                    </a:moveTo>
                    <a:lnTo>
                      <a:pt x="1939" y="216"/>
                    </a:lnTo>
                    <a:lnTo>
                      <a:pt x="1939" y="216"/>
                    </a:lnTo>
                    <a:lnTo>
                      <a:pt x="1944" y="218"/>
                    </a:lnTo>
                    <a:lnTo>
                      <a:pt x="1950" y="221"/>
                    </a:lnTo>
                    <a:lnTo>
                      <a:pt x="1953" y="227"/>
                    </a:lnTo>
                    <a:lnTo>
                      <a:pt x="1955" y="233"/>
                    </a:lnTo>
                    <a:lnTo>
                      <a:pt x="1955" y="233"/>
                    </a:lnTo>
                    <a:lnTo>
                      <a:pt x="1953" y="238"/>
                    </a:lnTo>
                    <a:lnTo>
                      <a:pt x="1950" y="244"/>
                    </a:lnTo>
                    <a:lnTo>
                      <a:pt x="1944" y="247"/>
                    </a:lnTo>
                    <a:lnTo>
                      <a:pt x="1939" y="249"/>
                    </a:lnTo>
                    <a:lnTo>
                      <a:pt x="1939" y="249"/>
                    </a:lnTo>
                    <a:lnTo>
                      <a:pt x="1932" y="247"/>
                    </a:lnTo>
                    <a:lnTo>
                      <a:pt x="1929" y="244"/>
                    </a:lnTo>
                    <a:lnTo>
                      <a:pt x="1926" y="238"/>
                    </a:lnTo>
                    <a:lnTo>
                      <a:pt x="1924" y="233"/>
                    </a:lnTo>
                    <a:lnTo>
                      <a:pt x="1924" y="233"/>
                    </a:lnTo>
                    <a:lnTo>
                      <a:pt x="1926" y="227"/>
                    </a:lnTo>
                    <a:lnTo>
                      <a:pt x="1929" y="221"/>
                    </a:lnTo>
                    <a:lnTo>
                      <a:pt x="1932" y="218"/>
                    </a:lnTo>
                    <a:lnTo>
                      <a:pt x="1939" y="216"/>
                    </a:lnTo>
                    <a:lnTo>
                      <a:pt x="1939" y="216"/>
                    </a:lnTo>
                    <a:close/>
                    <a:moveTo>
                      <a:pt x="1648" y="216"/>
                    </a:moveTo>
                    <a:lnTo>
                      <a:pt x="1648" y="216"/>
                    </a:lnTo>
                    <a:lnTo>
                      <a:pt x="1648" y="216"/>
                    </a:lnTo>
                    <a:lnTo>
                      <a:pt x="1653" y="218"/>
                    </a:lnTo>
                    <a:lnTo>
                      <a:pt x="1658" y="221"/>
                    </a:lnTo>
                    <a:lnTo>
                      <a:pt x="1662" y="227"/>
                    </a:lnTo>
                    <a:lnTo>
                      <a:pt x="1663" y="233"/>
                    </a:lnTo>
                    <a:lnTo>
                      <a:pt x="1663" y="233"/>
                    </a:lnTo>
                    <a:lnTo>
                      <a:pt x="1662" y="238"/>
                    </a:lnTo>
                    <a:lnTo>
                      <a:pt x="1658" y="244"/>
                    </a:lnTo>
                    <a:lnTo>
                      <a:pt x="1653" y="247"/>
                    </a:lnTo>
                    <a:lnTo>
                      <a:pt x="1648" y="249"/>
                    </a:lnTo>
                    <a:lnTo>
                      <a:pt x="1648" y="249"/>
                    </a:lnTo>
                    <a:lnTo>
                      <a:pt x="1641" y="247"/>
                    </a:lnTo>
                    <a:lnTo>
                      <a:pt x="1636" y="244"/>
                    </a:lnTo>
                    <a:lnTo>
                      <a:pt x="1633" y="238"/>
                    </a:lnTo>
                    <a:lnTo>
                      <a:pt x="1633" y="233"/>
                    </a:lnTo>
                    <a:lnTo>
                      <a:pt x="1633" y="233"/>
                    </a:lnTo>
                    <a:lnTo>
                      <a:pt x="1633" y="227"/>
                    </a:lnTo>
                    <a:lnTo>
                      <a:pt x="1636" y="221"/>
                    </a:lnTo>
                    <a:lnTo>
                      <a:pt x="1641" y="218"/>
                    </a:lnTo>
                    <a:lnTo>
                      <a:pt x="1648" y="216"/>
                    </a:lnTo>
                    <a:lnTo>
                      <a:pt x="1648" y="216"/>
                    </a:lnTo>
                    <a:close/>
                    <a:moveTo>
                      <a:pt x="1590" y="216"/>
                    </a:moveTo>
                    <a:lnTo>
                      <a:pt x="1590" y="216"/>
                    </a:lnTo>
                    <a:lnTo>
                      <a:pt x="1590" y="216"/>
                    </a:lnTo>
                    <a:lnTo>
                      <a:pt x="1595" y="218"/>
                    </a:lnTo>
                    <a:lnTo>
                      <a:pt x="1600" y="221"/>
                    </a:lnTo>
                    <a:lnTo>
                      <a:pt x="1604" y="227"/>
                    </a:lnTo>
                    <a:lnTo>
                      <a:pt x="1606" y="233"/>
                    </a:lnTo>
                    <a:lnTo>
                      <a:pt x="1606" y="233"/>
                    </a:lnTo>
                    <a:lnTo>
                      <a:pt x="1604" y="238"/>
                    </a:lnTo>
                    <a:lnTo>
                      <a:pt x="1600" y="244"/>
                    </a:lnTo>
                    <a:lnTo>
                      <a:pt x="1595" y="247"/>
                    </a:lnTo>
                    <a:lnTo>
                      <a:pt x="1590" y="249"/>
                    </a:lnTo>
                    <a:lnTo>
                      <a:pt x="1590" y="249"/>
                    </a:lnTo>
                    <a:lnTo>
                      <a:pt x="1583" y="247"/>
                    </a:lnTo>
                    <a:lnTo>
                      <a:pt x="1578" y="244"/>
                    </a:lnTo>
                    <a:lnTo>
                      <a:pt x="1575" y="238"/>
                    </a:lnTo>
                    <a:lnTo>
                      <a:pt x="1573" y="233"/>
                    </a:lnTo>
                    <a:lnTo>
                      <a:pt x="1573" y="233"/>
                    </a:lnTo>
                    <a:lnTo>
                      <a:pt x="1575" y="227"/>
                    </a:lnTo>
                    <a:lnTo>
                      <a:pt x="1578" y="221"/>
                    </a:lnTo>
                    <a:lnTo>
                      <a:pt x="1583" y="218"/>
                    </a:lnTo>
                    <a:lnTo>
                      <a:pt x="1590" y="216"/>
                    </a:lnTo>
                    <a:lnTo>
                      <a:pt x="1590" y="216"/>
                    </a:lnTo>
                    <a:close/>
                    <a:moveTo>
                      <a:pt x="1473" y="216"/>
                    </a:moveTo>
                    <a:lnTo>
                      <a:pt x="1473" y="216"/>
                    </a:lnTo>
                    <a:lnTo>
                      <a:pt x="1473" y="216"/>
                    </a:lnTo>
                    <a:lnTo>
                      <a:pt x="1480" y="218"/>
                    </a:lnTo>
                    <a:lnTo>
                      <a:pt x="1485" y="221"/>
                    </a:lnTo>
                    <a:lnTo>
                      <a:pt x="1486" y="227"/>
                    </a:lnTo>
                    <a:lnTo>
                      <a:pt x="1488" y="233"/>
                    </a:lnTo>
                    <a:lnTo>
                      <a:pt x="1488" y="233"/>
                    </a:lnTo>
                    <a:lnTo>
                      <a:pt x="1486" y="238"/>
                    </a:lnTo>
                    <a:lnTo>
                      <a:pt x="1485" y="244"/>
                    </a:lnTo>
                    <a:lnTo>
                      <a:pt x="1480" y="247"/>
                    </a:lnTo>
                    <a:lnTo>
                      <a:pt x="1473" y="249"/>
                    </a:lnTo>
                    <a:lnTo>
                      <a:pt x="1473" y="249"/>
                    </a:lnTo>
                    <a:lnTo>
                      <a:pt x="1468" y="247"/>
                    </a:lnTo>
                    <a:lnTo>
                      <a:pt x="1462" y="244"/>
                    </a:lnTo>
                    <a:lnTo>
                      <a:pt x="1459" y="238"/>
                    </a:lnTo>
                    <a:lnTo>
                      <a:pt x="1457" y="233"/>
                    </a:lnTo>
                    <a:lnTo>
                      <a:pt x="1457" y="233"/>
                    </a:lnTo>
                    <a:lnTo>
                      <a:pt x="1459" y="227"/>
                    </a:lnTo>
                    <a:lnTo>
                      <a:pt x="1462" y="221"/>
                    </a:lnTo>
                    <a:lnTo>
                      <a:pt x="1468" y="218"/>
                    </a:lnTo>
                    <a:lnTo>
                      <a:pt x="1473" y="216"/>
                    </a:lnTo>
                    <a:lnTo>
                      <a:pt x="1473" y="216"/>
                    </a:lnTo>
                    <a:close/>
                    <a:moveTo>
                      <a:pt x="1415" y="216"/>
                    </a:moveTo>
                    <a:lnTo>
                      <a:pt x="1415" y="216"/>
                    </a:lnTo>
                    <a:lnTo>
                      <a:pt x="1415" y="216"/>
                    </a:lnTo>
                    <a:lnTo>
                      <a:pt x="1420" y="218"/>
                    </a:lnTo>
                    <a:lnTo>
                      <a:pt x="1425" y="221"/>
                    </a:lnTo>
                    <a:lnTo>
                      <a:pt x="1428" y="227"/>
                    </a:lnTo>
                    <a:lnTo>
                      <a:pt x="1430" y="233"/>
                    </a:lnTo>
                    <a:lnTo>
                      <a:pt x="1430" y="233"/>
                    </a:lnTo>
                    <a:lnTo>
                      <a:pt x="1428" y="238"/>
                    </a:lnTo>
                    <a:lnTo>
                      <a:pt x="1425" y="244"/>
                    </a:lnTo>
                    <a:lnTo>
                      <a:pt x="1420" y="247"/>
                    </a:lnTo>
                    <a:lnTo>
                      <a:pt x="1415" y="249"/>
                    </a:lnTo>
                    <a:lnTo>
                      <a:pt x="1415" y="249"/>
                    </a:lnTo>
                    <a:lnTo>
                      <a:pt x="1408" y="247"/>
                    </a:lnTo>
                    <a:lnTo>
                      <a:pt x="1403" y="244"/>
                    </a:lnTo>
                    <a:lnTo>
                      <a:pt x="1399" y="238"/>
                    </a:lnTo>
                    <a:lnTo>
                      <a:pt x="1399" y="233"/>
                    </a:lnTo>
                    <a:lnTo>
                      <a:pt x="1399" y="233"/>
                    </a:lnTo>
                    <a:lnTo>
                      <a:pt x="1399" y="227"/>
                    </a:lnTo>
                    <a:lnTo>
                      <a:pt x="1403" y="221"/>
                    </a:lnTo>
                    <a:lnTo>
                      <a:pt x="1408" y="218"/>
                    </a:lnTo>
                    <a:lnTo>
                      <a:pt x="1415" y="216"/>
                    </a:lnTo>
                    <a:lnTo>
                      <a:pt x="1415" y="216"/>
                    </a:lnTo>
                    <a:close/>
                    <a:moveTo>
                      <a:pt x="1357" y="216"/>
                    </a:moveTo>
                    <a:lnTo>
                      <a:pt x="1357" y="216"/>
                    </a:lnTo>
                    <a:lnTo>
                      <a:pt x="1357" y="216"/>
                    </a:lnTo>
                    <a:lnTo>
                      <a:pt x="1362" y="218"/>
                    </a:lnTo>
                    <a:lnTo>
                      <a:pt x="1367" y="221"/>
                    </a:lnTo>
                    <a:lnTo>
                      <a:pt x="1371" y="227"/>
                    </a:lnTo>
                    <a:lnTo>
                      <a:pt x="1372" y="233"/>
                    </a:lnTo>
                    <a:lnTo>
                      <a:pt x="1372" y="233"/>
                    </a:lnTo>
                    <a:lnTo>
                      <a:pt x="1371" y="238"/>
                    </a:lnTo>
                    <a:lnTo>
                      <a:pt x="1367" y="244"/>
                    </a:lnTo>
                    <a:lnTo>
                      <a:pt x="1362" y="247"/>
                    </a:lnTo>
                    <a:lnTo>
                      <a:pt x="1357" y="249"/>
                    </a:lnTo>
                    <a:lnTo>
                      <a:pt x="1357" y="249"/>
                    </a:lnTo>
                    <a:lnTo>
                      <a:pt x="1350" y="247"/>
                    </a:lnTo>
                    <a:lnTo>
                      <a:pt x="1345" y="244"/>
                    </a:lnTo>
                    <a:lnTo>
                      <a:pt x="1342" y="238"/>
                    </a:lnTo>
                    <a:lnTo>
                      <a:pt x="1342" y="233"/>
                    </a:lnTo>
                    <a:lnTo>
                      <a:pt x="1342" y="233"/>
                    </a:lnTo>
                    <a:lnTo>
                      <a:pt x="1342" y="227"/>
                    </a:lnTo>
                    <a:lnTo>
                      <a:pt x="1345" y="221"/>
                    </a:lnTo>
                    <a:lnTo>
                      <a:pt x="1350" y="218"/>
                    </a:lnTo>
                    <a:lnTo>
                      <a:pt x="1357" y="216"/>
                    </a:lnTo>
                    <a:lnTo>
                      <a:pt x="1357" y="216"/>
                    </a:lnTo>
                    <a:close/>
                    <a:moveTo>
                      <a:pt x="1297" y="216"/>
                    </a:moveTo>
                    <a:lnTo>
                      <a:pt x="1297" y="216"/>
                    </a:lnTo>
                    <a:lnTo>
                      <a:pt x="1297" y="216"/>
                    </a:lnTo>
                    <a:lnTo>
                      <a:pt x="1304" y="218"/>
                    </a:lnTo>
                    <a:lnTo>
                      <a:pt x="1309" y="221"/>
                    </a:lnTo>
                    <a:lnTo>
                      <a:pt x="1313" y="227"/>
                    </a:lnTo>
                    <a:lnTo>
                      <a:pt x="1313" y="233"/>
                    </a:lnTo>
                    <a:lnTo>
                      <a:pt x="1313" y="233"/>
                    </a:lnTo>
                    <a:lnTo>
                      <a:pt x="1313" y="238"/>
                    </a:lnTo>
                    <a:lnTo>
                      <a:pt x="1309" y="244"/>
                    </a:lnTo>
                    <a:lnTo>
                      <a:pt x="1304" y="247"/>
                    </a:lnTo>
                    <a:lnTo>
                      <a:pt x="1297" y="249"/>
                    </a:lnTo>
                    <a:lnTo>
                      <a:pt x="1297" y="249"/>
                    </a:lnTo>
                    <a:lnTo>
                      <a:pt x="1292" y="247"/>
                    </a:lnTo>
                    <a:lnTo>
                      <a:pt x="1287" y="244"/>
                    </a:lnTo>
                    <a:lnTo>
                      <a:pt x="1284" y="238"/>
                    </a:lnTo>
                    <a:lnTo>
                      <a:pt x="1282" y="233"/>
                    </a:lnTo>
                    <a:lnTo>
                      <a:pt x="1282" y="233"/>
                    </a:lnTo>
                    <a:lnTo>
                      <a:pt x="1284" y="227"/>
                    </a:lnTo>
                    <a:lnTo>
                      <a:pt x="1287" y="221"/>
                    </a:lnTo>
                    <a:lnTo>
                      <a:pt x="1292" y="218"/>
                    </a:lnTo>
                    <a:lnTo>
                      <a:pt x="1297" y="216"/>
                    </a:lnTo>
                    <a:lnTo>
                      <a:pt x="1297" y="216"/>
                    </a:lnTo>
                    <a:close/>
                    <a:moveTo>
                      <a:pt x="1239" y="216"/>
                    </a:moveTo>
                    <a:lnTo>
                      <a:pt x="1239" y="216"/>
                    </a:lnTo>
                    <a:lnTo>
                      <a:pt x="1239" y="216"/>
                    </a:lnTo>
                    <a:lnTo>
                      <a:pt x="1246" y="218"/>
                    </a:lnTo>
                    <a:lnTo>
                      <a:pt x="1251" y="221"/>
                    </a:lnTo>
                    <a:lnTo>
                      <a:pt x="1255" y="227"/>
                    </a:lnTo>
                    <a:lnTo>
                      <a:pt x="1255" y="233"/>
                    </a:lnTo>
                    <a:lnTo>
                      <a:pt x="1255" y="233"/>
                    </a:lnTo>
                    <a:lnTo>
                      <a:pt x="1255" y="238"/>
                    </a:lnTo>
                    <a:lnTo>
                      <a:pt x="1251" y="244"/>
                    </a:lnTo>
                    <a:lnTo>
                      <a:pt x="1246" y="247"/>
                    </a:lnTo>
                    <a:lnTo>
                      <a:pt x="1239" y="249"/>
                    </a:lnTo>
                    <a:lnTo>
                      <a:pt x="1239" y="249"/>
                    </a:lnTo>
                    <a:lnTo>
                      <a:pt x="1234" y="247"/>
                    </a:lnTo>
                    <a:lnTo>
                      <a:pt x="1229" y="244"/>
                    </a:lnTo>
                    <a:lnTo>
                      <a:pt x="1226" y="238"/>
                    </a:lnTo>
                    <a:lnTo>
                      <a:pt x="1224" y="233"/>
                    </a:lnTo>
                    <a:lnTo>
                      <a:pt x="1224" y="233"/>
                    </a:lnTo>
                    <a:lnTo>
                      <a:pt x="1226" y="227"/>
                    </a:lnTo>
                    <a:lnTo>
                      <a:pt x="1229" y="221"/>
                    </a:lnTo>
                    <a:lnTo>
                      <a:pt x="1234" y="218"/>
                    </a:lnTo>
                    <a:lnTo>
                      <a:pt x="1239" y="216"/>
                    </a:lnTo>
                    <a:lnTo>
                      <a:pt x="1239" y="216"/>
                    </a:lnTo>
                    <a:close/>
                    <a:moveTo>
                      <a:pt x="1181" y="216"/>
                    </a:moveTo>
                    <a:lnTo>
                      <a:pt x="1181" y="216"/>
                    </a:lnTo>
                    <a:lnTo>
                      <a:pt x="1181" y="216"/>
                    </a:lnTo>
                    <a:lnTo>
                      <a:pt x="1187" y="218"/>
                    </a:lnTo>
                    <a:lnTo>
                      <a:pt x="1192" y="221"/>
                    </a:lnTo>
                    <a:lnTo>
                      <a:pt x="1195" y="227"/>
                    </a:lnTo>
                    <a:lnTo>
                      <a:pt x="1197" y="233"/>
                    </a:lnTo>
                    <a:lnTo>
                      <a:pt x="1197" y="233"/>
                    </a:lnTo>
                    <a:lnTo>
                      <a:pt x="1195" y="238"/>
                    </a:lnTo>
                    <a:lnTo>
                      <a:pt x="1192" y="244"/>
                    </a:lnTo>
                    <a:lnTo>
                      <a:pt x="1187" y="247"/>
                    </a:lnTo>
                    <a:lnTo>
                      <a:pt x="1181" y="249"/>
                    </a:lnTo>
                    <a:lnTo>
                      <a:pt x="1181" y="249"/>
                    </a:lnTo>
                    <a:lnTo>
                      <a:pt x="1175" y="247"/>
                    </a:lnTo>
                    <a:lnTo>
                      <a:pt x="1171" y="244"/>
                    </a:lnTo>
                    <a:lnTo>
                      <a:pt x="1168" y="238"/>
                    </a:lnTo>
                    <a:lnTo>
                      <a:pt x="1166" y="233"/>
                    </a:lnTo>
                    <a:lnTo>
                      <a:pt x="1166" y="233"/>
                    </a:lnTo>
                    <a:lnTo>
                      <a:pt x="1168" y="227"/>
                    </a:lnTo>
                    <a:lnTo>
                      <a:pt x="1171" y="221"/>
                    </a:lnTo>
                    <a:lnTo>
                      <a:pt x="1175" y="218"/>
                    </a:lnTo>
                    <a:lnTo>
                      <a:pt x="1181" y="216"/>
                    </a:lnTo>
                    <a:lnTo>
                      <a:pt x="1181" y="216"/>
                    </a:lnTo>
                    <a:close/>
                    <a:moveTo>
                      <a:pt x="1124" y="216"/>
                    </a:moveTo>
                    <a:lnTo>
                      <a:pt x="1124" y="216"/>
                    </a:lnTo>
                    <a:lnTo>
                      <a:pt x="1124" y="216"/>
                    </a:lnTo>
                    <a:lnTo>
                      <a:pt x="1129" y="218"/>
                    </a:lnTo>
                    <a:lnTo>
                      <a:pt x="1134" y="221"/>
                    </a:lnTo>
                    <a:lnTo>
                      <a:pt x="1137" y="227"/>
                    </a:lnTo>
                    <a:lnTo>
                      <a:pt x="1139" y="233"/>
                    </a:lnTo>
                    <a:lnTo>
                      <a:pt x="1139" y="233"/>
                    </a:lnTo>
                    <a:lnTo>
                      <a:pt x="1137" y="238"/>
                    </a:lnTo>
                    <a:lnTo>
                      <a:pt x="1134" y="244"/>
                    </a:lnTo>
                    <a:lnTo>
                      <a:pt x="1129" y="247"/>
                    </a:lnTo>
                    <a:lnTo>
                      <a:pt x="1124" y="249"/>
                    </a:lnTo>
                    <a:lnTo>
                      <a:pt x="1124" y="249"/>
                    </a:lnTo>
                    <a:lnTo>
                      <a:pt x="1117" y="247"/>
                    </a:lnTo>
                    <a:lnTo>
                      <a:pt x="1112" y="244"/>
                    </a:lnTo>
                    <a:lnTo>
                      <a:pt x="1108" y="238"/>
                    </a:lnTo>
                    <a:lnTo>
                      <a:pt x="1108" y="233"/>
                    </a:lnTo>
                    <a:lnTo>
                      <a:pt x="1108" y="233"/>
                    </a:lnTo>
                    <a:lnTo>
                      <a:pt x="1108" y="227"/>
                    </a:lnTo>
                    <a:lnTo>
                      <a:pt x="1112" y="221"/>
                    </a:lnTo>
                    <a:lnTo>
                      <a:pt x="1117" y="218"/>
                    </a:lnTo>
                    <a:lnTo>
                      <a:pt x="1124" y="216"/>
                    </a:lnTo>
                    <a:lnTo>
                      <a:pt x="1124" y="216"/>
                    </a:lnTo>
                    <a:close/>
                    <a:moveTo>
                      <a:pt x="1064" y="216"/>
                    </a:moveTo>
                    <a:lnTo>
                      <a:pt x="1064" y="216"/>
                    </a:lnTo>
                    <a:lnTo>
                      <a:pt x="1064" y="216"/>
                    </a:lnTo>
                    <a:lnTo>
                      <a:pt x="1071" y="218"/>
                    </a:lnTo>
                    <a:lnTo>
                      <a:pt x="1076" y="221"/>
                    </a:lnTo>
                    <a:lnTo>
                      <a:pt x="1079" y="227"/>
                    </a:lnTo>
                    <a:lnTo>
                      <a:pt x="1081" y="233"/>
                    </a:lnTo>
                    <a:lnTo>
                      <a:pt x="1081" y="233"/>
                    </a:lnTo>
                    <a:lnTo>
                      <a:pt x="1079" y="238"/>
                    </a:lnTo>
                    <a:lnTo>
                      <a:pt x="1076" y="244"/>
                    </a:lnTo>
                    <a:lnTo>
                      <a:pt x="1071" y="247"/>
                    </a:lnTo>
                    <a:lnTo>
                      <a:pt x="1064" y="249"/>
                    </a:lnTo>
                    <a:lnTo>
                      <a:pt x="1064" y="249"/>
                    </a:lnTo>
                    <a:lnTo>
                      <a:pt x="1059" y="247"/>
                    </a:lnTo>
                    <a:lnTo>
                      <a:pt x="1054" y="244"/>
                    </a:lnTo>
                    <a:lnTo>
                      <a:pt x="1050" y="238"/>
                    </a:lnTo>
                    <a:lnTo>
                      <a:pt x="1049" y="233"/>
                    </a:lnTo>
                    <a:lnTo>
                      <a:pt x="1049" y="233"/>
                    </a:lnTo>
                    <a:lnTo>
                      <a:pt x="1050" y="227"/>
                    </a:lnTo>
                    <a:lnTo>
                      <a:pt x="1054" y="221"/>
                    </a:lnTo>
                    <a:lnTo>
                      <a:pt x="1059" y="218"/>
                    </a:lnTo>
                    <a:lnTo>
                      <a:pt x="1064" y="216"/>
                    </a:lnTo>
                    <a:lnTo>
                      <a:pt x="1064" y="216"/>
                    </a:lnTo>
                    <a:close/>
                    <a:moveTo>
                      <a:pt x="1006" y="216"/>
                    </a:moveTo>
                    <a:lnTo>
                      <a:pt x="1006" y="216"/>
                    </a:lnTo>
                    <a:lnTo>
                      <a:pt x="1006" y="216"/>
                    </a:lnTo>
                    <a:lnTo>
                      <a:pt x="1013" y="218"/>
                    </a:lnTo>
                    <a:lnTo>
                      <a:pt x="1018" y="221"/>
                    </a:lnTo>
                    <a:lnTo>
                      <a:pt x="1021" y="227"/>
                    </a:lnTo>
                    <a:lnTo>
                      <a:pt x="1021" y="233"/>
                    </a:lnTo>
                    <a:lnTo>
                      <a:pt x="1021" y="233"/>
                    </a:lnTo>
                    <a:lnTo>
                      <a:pt x="1021" y="238"/>
                    </a:lnTo>
                    <a:lnTo>
                      <a:pt x="1018" y="244"/>
                    </a:lnTo>
                    <a:lnTo>
                      <a:pt x="1013" y="247"/>
                    </a:lnTo>
                    <a:lnTo>
                      <a:pt x="1006" y="249"/>
                    </a:lnTo>
                    <a:lnTo>
                      <a:pt x="1006" y="249"/>
                    </a:lnTo>
                    <a:lnTo>
                      <a:pt x="1001" y="247"/>
                    </a:lnTo>
                    <a:lnTo>
                      <a:pt x="996" y="244"/>
                    </a:lnTo>
                    <a:lnTo>
                      <a:pt x="992" y="238"/>
                    </a:lnTo>
                    <a:lnTo>
                      <a:pt x="991" y="233"/>
                    </a:lnTo>
                    <a:lnTo>
                      <a:pt x="991" y="233"/>
                    </a:lnTo>
                    <a:lnTo>
                      <a:pt x="992" y="227"/>
                    </a:lnTo>
                    <a:lnTo>
                      <a:pt x="996" y="221"/>
                    </a:lnTo>
                    <a:lnTo>
                      <a:pt x="1001" y="218"/>
                    </a:lnTo>
                    <a:lnTo>
                      <a:pt x="1006" y="216"/>
                    </a:lnTo>
                    <a:lnTo>
                      <a:pt x="1006" y="216"/>
                    </a:lnTo>
                    <a:close/>
                    <a:moveTo>
                      <a:pt x="948" y="216"/>
                    </a:moveTo>
                    <a:lnTo>
                      <a:pt x="948" y="216"/>
                    </a:lnTo>
                    <a:lnTo>
                      <a:pt x="948" y="216"/>
                    </a:lnTo>
                    <a:lnTo>
                      <a:pt x="955" y="218"/>
                    </a:lnTo>
                    <a:lnTo>
                      <a:pt x="958" y="221"/>
                    </a:lnTo>
                    <a:lnTo>
                      <a:pt x="962" y="227"/>
                    </a:lnTo>
                    <a:lnTo>
                      <a:pt x="964" y="233"/>
                    </a:lnTo>
                    <a:lnTo>
                      <a:pt x="964" y="233"/>
                    </a:lnTo>
                    <a:lnTo>
                      <a:pt x="962" y="238"/>
                    </a:lnTo>
                    <a:lnTo>
                      <a:pt x="958" y="244"/>
                    </a:lnTo>
                    <a:lnTo>
                      <a:pt x="955" y="247"/>
                    </a:lnTo>
                    <a:lnTo>
                      <a:pt x="948" y="249"/>
                    </a:lnTo>
                    <a:lnTo>
                      <a:pt x="948" y="249"/>
                    </a:lnTo>
                    <a:lnTo>
                      <a:pt x="941" y="247"/>
                    </a:lnTo>
                    <a:lnTo>
                      <a:pt x="938" y="244"/>
                    </a:lnTo>
                    <a:lnTo>
                      <a:pt x="935" y="238"/>
                    </a:lnTo>
                    <a:lnTo>
                      <a:pt x="933" y="233"/>
                    </a:lnTo>
                    <a:lnTo>
                      <a:pt x="933" y="233"/>
                    </a:lnTo>
                    <a:lnTo>
                      <a:pt x="935" y="227"/>
                    </a:lnTo>
                    <a:lnTo>
                      <a:pt x="938" y="221"/>
                    </a:lnTo>
                    <a:lnTo>
                      <a:pt x="941" y="218"/>
                    </a:lnTo>
                    <a:lnTo>
                      <a:pt x="948" y="216"/>
                    </a:lnTo>
                    <a:lnTo>
                      <a:pt x="948" y="216"/>
                    </a:lnTo>
                    <a:close/>
                    <a:moveTo>
                      <a:pt x="890" y="216"/>
                    </a:moveTo>
                    <a:lnTo>
                      <a:pt x="890" y="216"/>
                    </a:lnTo>
                    <a:lnTo>
                      <a:pt x="890" y="216"/>
                    </a:lnTo>
                    <a:lnTo>
                      <a:pt x="895" y="218"/>
                    </a:lnTo>
                    <a:lnTo>
                      <a:pt x="900" y="221"/>
                    </a:lnTo>
                    <a:lnTo>
                      <a:pt x="904" y="227"/>
                    </a:lnTo>
                    <a:lnTo>
                      <a:pt x="906" y="233"/>
                    </a:lnTo>
                    <a:lnTo>
                      <a:pt x="906" y="233"/>
                    </a:lnTo>
                    <a:lnTo>
                      <a:pt x="904" y="238"/>
                    </a:lnTo>
                    <a:lnTo>
                      <a:pt x="900" y="244"/>
                    </a:lnTo>
                    <a:lnTo>
                      <a:pt x="895" y="247"/>
                    </a:lnTo>
                    <a:lnTo>
                      <a:pt x="890" y="249"/>
                    </a:lnTo>
                    <a:lnTo>
                      <a:pt x="890" y="249"/>
                    </a:lnTo>
                    <a:lnTo>
                      <a:pt x="883" y="247"/>
                    </a:lnTo>
                    <a:lnTo>
                      <a:pt x="878" y="244"/>
                    </a:lnTo>
                    <a:lnTo>
                      <a:pt x="875" y="238"/>
                    </a:lnTo>
                    <a:lnTo>
                      <a:pt x="875" y="233"/>
                    </a:lnTo>
                    <a:lnTo>
                      <a:pt x="875" y="233"/>
                    </a:lnTo>
                    <a:lnTo>
                      <a:pt x="875" y="227"/>
                    </a:lnTo>
                    <a:lnTo>
                      <a:pt x="878" y="221"/>
                    </a:lnTo>
                    <a:lnTo>
                      <a:pt x="883" y="218"/>
                    </a:lnTo>
                    <a:lnTo>
                      <a:pt x="890" y="216"/>
                    </a:lnTo>
                    <a:lnTo>
                      <a:pt x="890" y="216"/>
                    </a:lnTo>
                    <a:close/>
                    <a:moveTo>
                      <a:pt x="832" y="216"/>
                    </a:moveTo>
                    <a:lnTo>
                      <a:pt x="832" y="216"/>
                    </a:lnTo>
                    <a:lnTo>
                      <a:pt x="832" y="216"/>
                    </a:lnTo>
                    <a:lnTo>
                      <a:pt x="837" y="218"/>
                    </a:lnTo>
                    <a:lnTo>
                      <a:pt x="843" y="221"/>
                    </a:lnTo>
                    <a:lnTo>
                      <a:pt x="846" y="227"/>
                    </a:lnTo>
                    <a:lnTo>
                      <a:pt x="848" y="233"/>
                    </a:lnTo>
                    <a:lnTo>
                      <a:pt x="848" y="233"/>
                    </a:lnTo>
                    <a:lnTo>
                      <a:pt x="846" y="238"/>
                    </a:lnTo>
                    <a:lnTo>
                      <a:pt x="843" y="244"/>
                    </a:lnTo>
                    <a:lnTo>
                      <a:pt x="837" y="247"/>
                    </a:lnTo>
                    <a:lnTo>
                      <a:pt x="832" y="249"/>
                    </a:lnTo>
                    <a:lnTo>
                      <a:pt x="832" y="249"/>
                    </a:lnTo>
                    <a:lnTo>
                      <a:pt x="826" y="247"/>
                    </a:lnTo>
                    <a:lnTo>
                      <a:pt x="820" y="244"/>
                    </a:lnTo>
                    <a:lnTo>
                      <a:pt x="817" y="238"/>
                    </a:lnTo>
                    <a:lnTo>
                      <a:pt x="815" y="233"/>
                    </a:lnTo>
                    <a:lnTo>
                      <a:pt x="815" y="233"/>
                    </a:lnTo>
                    <a:lnTo>
                      <a:pt x="817" y="227"/>
                    </a:lnTo>
                    <a:lnTo>
                      <a:pt x="820" y="221"/>
                    </a:lnTo>
                    <a:lnTo>
                      <a:pt x="826" y="218"/>
                    </a:lnTo>
                    <a:lnTo>
                      <a:pt x="832" y="216"/>
                    </a:lnTo>
                    <a:lnTo>
                      <a:pt x="832" y="216"/>
                    </a:lnTo>
                    <a:close/>
                    <a:moveTo>
                      <a:pt x="773" y="216"/>
                    </a:moveTo>
                    <a:lnTo>
                      <a:pt x="773" y="216"/>
                    </a:lnTo>
                    <a:lnTo>
                      <a:pt x="773" y="216"/>
                    </a:lnTo>
                    <a:lnTo>
                      <a:pt x="780" y="218"/>
                    </a:lnTo>
                    <a:lnTo>
                      <a:pt x="785" y="221"/>
                    </a:lnTo>
                    <a:lnTo>
                      <a:pt x="788" y="227"/>
                    </a:lnTo>
                    <a:lnTo>
                      <a:pt x="788" y="233"/>
                    </a:lnTo>
                    <a:lnTo>
                      <a:pt x="788" y="233"/>
                    </a:lnTo>
                    <a:lnTo>
                      <a:pt x="788" y="238"/>
                    </a:lnTo>
                    <a:lnTo>
                      <a:pt x="785" y="244"/>
                    </a:lnTo>
                    <a:lnTo>
                      <a:pt x="780" y="247"/>
                    </a:lnTo>
                    <a:lnTo>
                      <a:pt x="773" y="249"/>
                    </a:lnTo>
                    <a:lnTo>
                      <a:pt x="773" y="249"/>
                    </a:lnTo>
                    <a:lnTo>
                      <a:pt x="768" y="247"/>
                    </a:lnTo>
                    <a:lnTo>
                      <a:pt x="763" y="244"/>
                    </a:lnTo>
                    <a:lnTo>
                      <a:pt x="759" y="238"/>
                    </a:lnTo>
                    <a:lnTo>
                      <a:pt x="757" y="233"/>
                    </a:lnTo>
                    <a:lnTo>
                      <a:pt x="757" y="233"/>
                    </a:lnTo>
                    <a:lnTo>
                      <a:pt x="759" y="227"/>
                    </a:lnTo>
                    <a:lnTo>
                      <a:pt x="763" y="221"/>
                    </a:lnTo>
                    <a:lnTo>
                      <a:pt x="768" y="218"/>
                    </a:lnTo>
                    <a:lnTo>
                      <a:pt x="773" y="216"/>
                    </a:lnTo>
                    <a:lnTo>
                      <a:pt x="773" y="216"/>
                    </a:lnTo>
                    <a:close/>
                    <a:moveTo>
                      <a:pt x="715" y="216"/>
                    </a:moveTo>
                    <a:lnTo>
                      <a:pt x="715" y="216"/>
                    </a:lnTo>
                    <a:lnTo>
                      <a:pt x="715" y="216"/>
                    </a:lnTo>
                    <a:lnTo>
                      <a:pt x="722" y="218"/>
                    </a:lnTo>
                    <a:lnTo>
                      <a:pt x="725" y="221"/>
                    </a:lnTo>
                    <a:lnTo>
                      <a:pt x="728" y="227"/>
                    </a:lnTo>
                    <a:lnTo>
                      <a:pt x="730" y="233"/>
                    </a:lnTo>
                    <a:lnTo>
                      <a:pt x="730" y="233"/>
                    </a:lnTo>
                    <a:lnTo>
                      <a:pt x="728" y="238"/>
                    </a:lnTo>
                    <a:lnTo>
                      <a:pt x="725" y="244"/>
                    </a:lnTo>
                    <a:lnTo>
                      <a:pt x="722" y="247"/>
                    </a:lnTo>
                    <a:lnTo>
                      <a:pt x="715" y="249"/>
                    </a:lnTo>
                    <a:lnTo>
                      <a:pt x="715" y="249"/>
                    </a:lnTo>
                    <a:lnTo>
                      <a:pt x="710" y="247"/>
                    </a:lnTo>
                    <a:lnTo>
                      <a:pt x="705" y="244"/>
                    </a:lnTo>
                    <a:lnTo>
                      <a:pt x="701" y="238"/>
                    </a:lnTo>
                    <a:lnTo>
                      <a:pt x="700" y="233"/>
                    </a:lnTo>
                    <a:lnTo>
                      <a:pt x="700" y="233"/>
                    </a:lnTo>
                    <a:lnTo>
                      <a:pt x="701" y="227"/>
                    </a:lnTo>
                    <a:lnTo>
                      <a:pt x="705" y="221"/>
                    </a:lnTo>
                    <a:lnTo>
                      <a:pt x="710" y="218"/>
                    </a:lnTo>
                    <a:lnTo>
                      <a:pt x="715" y="216"/>
                    </a:lnTo>
                    <a:lnTo>
                      <a:pt x="715" y="216"/>
                    </a:lnTo>
                    <a:close/>
                    <a:moveTo>
                      <a:pt x="657" y="216"/>
                    </a:moveTo>
                    <a:lnTo>
                      <a:pt x="657" y="216"/>
                    </a:lnTo>
                    <a:lnTo>
                      <a:pt x="657" y="216"/>
                    </a:lnTo>
                    <a:lnTo>
                      <a:pt x="662" y="218"/>
                    </a:lnTo>
                    <a:lnTo>
                      <a:pt x="667" y="221"/>
                    </a:lnTo>
                    <a:lnTo>
                      <a:pt x="671" y="227"/>
                    </a:lnTo>
                    <a:lnTo>
                      <a:pt x="672" y="233"/>
                    </a:lnTo>
                    <a:lnTo>
                      <a:pt x="672" y="233"/>
                    </a:lnTo>
                    <a:lnTo>
                      <a:pt x="671" y="238"/>
                    </a:lnTo>
                    <a:lnTo>
                      <a:pt x="667" y="244"/>
                    </a:lnTo>
                    <a:lnTo>
                      <a:pt x="662" y="247"/>
                    </a:lnTo>
                    <a:lnTo>
                      <a:pt x="657" y="249"/>
                    </a:lnTo>
                    <a:lnTo>
                      <a:pt x="657" y="249"/>
                    </a:lnTo>
                    <a:lnTo>
                      <a:pt x="650" y="247"/>
                    </a:lnTo>
                    <a:lnTo>
                      <a:pt x="645" y="244"/>
                    </a:lnTo>
                    <a:lnTo>
                      <a:pt x="642" y="238"/>
                    </a:lnTo>
                    <a:lnTo>
                      <a:pt x="642" y="233"/>
                    </a:lnTo>
                    <a:lnTo>
                      <a:pt x="642" y="233"/>
                    </a:lnTo>
                    <a:lnTo>
                      <a:pt x="642" y="227"/>
                    </a:lnTo>
                    <a:lnTo>
                      <a:pt x="645" y="221"/>
                    </a:lnTo>
                    <a:lnTo>
                      <a:pt x="650" y="218"/>
                    </a:lnTo>
                    <a:lnTo>
                      <a:pt x="657" y="216"/>
                    </a:lnTo>
                    <a:lnTo>
                      <a:pt x="657" y="216"/>
                    </a:lnTo>
                    <a:close/>
                    <a:moveTo>
                      <a:pt x="599" y="216"/>
                    </a:moveTo>
                    <a:lnTo>
                      <a:pt x="599" y="216"/>
                    </a:lnTo>
                    <a:lnTo>
                      <a:pt x="599" y="216"/>
                    </a:lnTo>
                    <a:lnTo>
                      <a:pt x="604" y="218"/>
                    </a:lnTo>
                    <a:lnTo>
                      <a:pt x="609" y="221"/>
                    </a:lnTo>
                    <a:lnTo>
                      <a:pt x="613" y="227"/>
                    </a:lnTo>
                    <a:lnTo>
                      <a:pt x="614" y="233"/>
                    </a:lnTo>
                    <a:lnTo>
                      <a:pt x="614" y="233"/>
                    </a:lnTo>
                    <a:lnTo>
                      <a:pt x="613" y="238"/>
                    </a:lnTo>
                    <a:lnTo>
                      <a:pt x="609" y="244"/>
                    </a:lnTo>
                    <a:lnTo>
                      <a:pt x="604" y="247"/>
                    </a:lnTo>
                    <a:lnTo>
                      <a:pt x="599" y="249"/>
                    </a:lnTo>
                    <a:lnTo>
                      <a:pt x="599" y="249"/>
                    </a:lnTo>
                    <a:lnTo>
                      <a:pt x="592" y="247"/>
                    </a:lnTo>
                    <a:lnTo>
                      <a:pt x="587" y="244"/>
                    </a:lnTo>
                    <a:lnTo>
                      <a:pt x="584" y="238"/>
                    </a:lnTo>
                    <a:lnTo>
                      <a:pt x="582" y="233"/>
                    </a:lnTo>
                    <a:lnTo>
                      <a:pt x="582" y="233"/>
                    </a:lnTo>
                    <a:lnTo>
                      <a:pt x="584" y="227"/>
                    </a:lnTo>
                    <a:lnTo>
                      <a:pt x="587" y="221"/>
                    </a:lnTo>
                    <a:lnTo>
                      <a:pt x="592" y="218"/>
                    </a:lnTo>
                    <a:lnTo>
                      <a:pt x="599" y="216"/>
                    </a:lnTo>
                    <a:lnTo>
                      <a:pt x="599" y="216"/>
                    </a:lnTo>
                    <a:close/>
                    <a:moveTo>
                      <a:pt x="539" y="216"/>
                    </a:moveTo>
                    <a:lnTo>
                      <a:pt x="539" y="216"/>
                    </a:lnTo>
                    <a:lnTo>
                      <a:pt x="539" y="216"/>
                    </a:lnTo>
                    <a:lnTo>
                      <a:pt x="546" y="218"/>
                    </a:lnTo>
                    <a:lnTo>
                      <a:pt x="551" y="221"/>
                    </a:lnTo>
                    <a:lnTo>
                      <a:pt x="555" y="227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5" y="238"/>
                    </a:lnTo>
                    <a:lnTo>
                      <a:pt x="551" y="244"/>
                    </a:lnTo>
                    <a:lnTo>
                      <a:pt x="546" y="247"/>
                    </a:lnTo>
                    <a:lnTo>
                      <a:pt x="539" y="249"/>
                    </a:lnTo>
                    <a:lnTo>
                      <a:pt x="539" y="249"/>
                    </a:lnTo>
                    <a:lnTo>
                      <a:pt x="534" y="247"/>
                    </a:lnTo>
                    <a:lnTo>
                      <a:pt x="529" y="244"/>
                    </a:lnTo>
                    <a:lnTo>
                      <a:pt x="526" y="238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7"/>
                    </a:lnTo>
                    <a:lnTo>
                      <a:pt x="529" y="221"/>
                    </a:lnTo>
                    <a:lnTo>
                      <a:pt x="534" y="218"/>
                    </a:lnTo>
                    <a:lnTo>
                      <a:pt x="539" y="216"/>
                    </a:lnTo>
                    <a:lnTo>
                      <a:pt x="539" y="216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8" y="218"/>
                    </a:lnTo>
                    <a:lnTo>
                      <a:pt x="493" y="221"/>
                    </a:lnTo>
                    <a:lnTo>
                      <a:pt x="495" y="227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5" y="238"/>
                    </a:lnTo>
                    <a:lnTo>
                      <a:pt x="493" y="244"/>
                    </a:lnTo>
                    <a:lnTo>
                      <a:pt x="488" y="247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6" y="247"/>
                    </a:lnTo>
                    <a:lnTo>
                      <a:pt x="471" y="244"/>
                    </a:lnTo>
                    <a:lnTo>
                      <a:pt x="468" y="238"/>
                    </a:lnTo>
                    <a:lnTo>
                      <a:pt x="466" y="233"/>
                    </a:lnTo>
                    <a:lnTo>
                      <a:pt x="466" y="233"/>
                    </a:lnTo>
                    <a:lnTo>
                      <a:pt x="468" y="227"/>
                    </a:lnTo>
                    <a:lnTo>
                      <a:pt x="471" y="221"/>
                    </a:lnTo>
                    <a:lnTo>
                      <a:pt x="476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7" y="227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7" y="238"/>
                    </a:lnTo>
                    <a:lnTo>
                      <a:pt x="434" y="244"/>
                    </a:lnTo>
                    <a:lnTo>
                      <a:pt x="429" y="247"/>
                    </a:lnTo>
                    <a:lnTo>
                      <a:pt x="424" y="249"/>
                    </a:lnTo>
                    <a:lnTo>
                      <a:pt x="424" y="249"/>
                    </a:lnTo>
                    <a:lnTo>
                      <a:pt x="417" y="247"/>
                    </a:lnTo>
                    <a:lnTo>
                      <a:pt x="412" y="244"/>
                    </a:lnTo>
                    <a:lnTo>
                      <a:pt x="410" y="238"/>
                    </a:lnTo>
                    <a:lnTo>
                      <a:pt x="408" y="233"/>
                    </a:lnTo>
                    <a:lnTo>
                      <a:pt x="408" y="233"/>
                    </a:lnTo>
                    <a:lnTo>
                      <a:pt x="410" y="227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6" y="216"/>
                    </a:moveTo>
                    <a:lnTo>
                      <a:pt x="366" y="216"/>
                    </a:lnTo>
                    <a:lnTo>
                      <a:pt x="366" y="216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79" y="227"/>
                    </a:lnTo>
                    <a:lnTo>
                      <a:pt x="381" y="233"/>
                    </a:lnTo>
                    <a:lnTo>
                      <a:pt x="381" y="233"/>
                    </a:lnTo>
                    <a:lnTo>
                      <a:pt x="379" y="238"/>
                    </a:lnTo>
                    <a:lnTo>
                      <a:pt x="376" y="244"/>
                    </a:lnTo>
                    <a:lnTo>
                      <a:pt x="371" y="247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59" y="247"/>
                    </a:lnTo>
                    <a:lnTo>
                      <a:pt x="354" y="244"/>
                    </a:lnTo>
                    <a:lnTo>
                      <a:pt x="350" y="238"/>
                    </a:lnTo>
                    <a:lnTo>
                      <a:pt x="350" y="233"/>
                    </a:lnTo>
                    <a:lnTo>
                      <a:pt x="350" y="233"/>
                    </a:lnTo>
                    <a:lnTo>
                      <a:pt x="350" y="227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6" y="216"/>
                    </a:lnTo>
                    <a:lnTo>
                      <a:pt x="366" y="216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1" y="227"/>
                    </a:lnTo>
                    <a:lnTo>
                      <a:pt x="321" y="233"/>
                    </a:lnTo>
                    <a:lnTo>
                      <a:pt x="321" y="233"/>
                    </a:lnTo>
                    <a:lnTo>
                      <a:pt x="321" y="238"/>
                    </a:lnTo>
                    <a:lnTo>
                      <a:pt x="318" y="244"/>
                    </a:lnTo>
                    <a:lnTo>
                      <a:pt x="313" y="247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301" y="247"/>
                    </a:lnTo>
                    <a:lnTo>
                      <a:pt x="296" y="244"/>
                    </a:lnTo>
                    <a:lnTo>
                      <a:pt x="293" y="238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7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7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38"/>
                    </a:lnTo>
                    <a:lnTo>
                      <a:pt x="260" y="244"/>
                    </a:lnTo>
                    <a:lnTo>
                      <a:pt x="255" y="247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3" y="247"/>
                    </a:lnTo>
                    <a:lnTo>
                      <a:pt x="238" y="244"/>
                    </a:lnTo>
                    <a:lnTo>
                      <a:pt x="235" y="238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7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5" y="218"/>
                    </a:lnTo>
                    <a:lnTo>
                      <a:pt x="201" y="221"/>
                    </a:lnTo>
                    <a:lnTo>
                      <a:pt x="204" y="227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38"/>
                    </a:lnTo>
                    <a:lnTo>
                      <a:pt x="201" y="244"/>
                    </a:lnTo>
                    <a:lnTo>
                      <a:pt x="195" y="247"/>
                    </a:lnTo>
                    <a:lnTo>
                      <a:pt x="190" y="249"/>
                    </a:lnTo>
                    <a:lnTo>
                      <a:pt x="190" y="249"/>
                    </a:lnTo>
                    <a:lnTo>
                      <a:pt x="184" y="247"/>
                    </a:lnTo>
                    <a:lnTo>
                      <a:pt x="180" y="244"/>
                    </a:lnTo>
                    <a:lnTo>
                      <a:pt x="177" y="238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7"/>
                    </a:lnTo>
                    <a:lnTo>
                      <a:pt x="180" y="221"/>
                    </a:lnTo>
                    <a:lnTo>
                      <a:pt x="184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7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38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7" y="238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7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7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38"/>
                    </a:lnTo>
                    <a:lnTo>
                      <a:pt x="85" y="244"/>
                    </a:lnTo>
                    <a:lnTo>
                      <a:pt x="80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3" y="244"/>
                    </a:lnTo>
                    <a:lnTo>
                      <a:pt x="59" y="238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7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2231" y="174"/>
                    </a:moveTo>
                    <a:lnTo>
                      <a:pt x="2231" y="174"/>
                    </a:lnTo>
                    <a:lnTo>
                      <a:pt x="2231" y="174"/>
                    </a:lnTo>
                    <a:lnTo>
                      <a:pt x="2237" y="174"/>
                    </a:lnTo>
                    <a:lnTo>
                      <a:pt x="2242" y="177"/>
                    </a:lnTo>
                    <a:lnTo>
                      <a:pt x="2244" y="182"/>
                    </a:lnTo>
                    <a:lnTo>
                      <a:pt x="2246" y="189"/>
                    </a:lnTo>
                    <a:lnTo>
                      <a:pt x="2246" y="189"/>
                    </a:lnTo>
                    <a:lnTo>
                      <a:pt x="2244" y="196"/>
                    </a:lnTo>
                    <a:lnTo>
                      <a:pt x="2242" y="201"/>
                    </a:lnTo>
                    <a:lnTo>
                      <a:pt x="2237" y="204"/>
                    </a:lnTo>
                    <a:lnTo>
                      <a:pt x="2231" y="206"/>
                    </a:lnTo>
                    <a:lnTo>
                      <a:pt x="2231" y="206"/>
                    </a:lnTo>
                    <a:lnTo>
                      <a:pt x="2225" y="204"/>
                    </a:lnTo>
                    <a:lnTo>
                      <a:pt x="2220" y="201"/>
                    </a:lnTo>
                    <a:lnTo>
                      <a:pt x="2217" y="196"/>
                    </a:lnTo>
                    <a:lnTo>
                      <a:pt x="2215" y="189"/>
                    </a:lnTo>
                    <a:lnTo>
                      <a:pt x="2215" y="189"/>
                    </a:lnTo>
                    <a:lnTo>
                      <a:pt x="2217" y="182"/>
                    </a:lnTo>
                    <a:lnTo>
                      <a:pt x="2220" y="177"/>
                    </a:lnTo>
                    <a:lnTo>
                      <a:pt x="2225" y="174"/>
                    </a:lnTo>
                    <a:lnTo>
                      <a:pt x="2231" y="174"/>
                    </a:lnTo>
                    <a:lnTo>
                      <a:pt x="2231" y="174"/>
                    </a:lnTo>
                    <a:close/>
                    <a:moveTo>
                      <a:pt x="2173" y="174"/>
                    </a:moveTo>
                    <a:lnTo>
                      <a:pt x="2173" y="174"/>
                    </a:lnTo>
                    <a:lnTo>
                      <a:pt x="2173" y="174"/>
                    </a:lnTo>
                    <a:lnTo>
                      <a:pt x="2178" y="174"/>
                    </a:lnTo>
                    <a:lnTo>
                      <a:pt x="2183" y="177"/>
                    </a:lnTo>
                    <a:lnTo>
                      <a:pt x="2186" y="182"/>
                    </a:lnTo>
                    <a:lnTo>
                      <a:pt x="2188" y="189"/>
                    </a:lnTo>
                    <a:lnTo>
                      <a:pt x="2188" y="189"/>
                    </a:lnTo>
                    <a:lnTo>
                      <a:pt x="2186" y="196"/>
                    </a:lnTo>
                    <a:lnTo>
                      <a:pt x="2183" y="201"/>
                    </a:lnTo>
                    <a:lnTo>
                      <a:pt x="2178" y="204"/>
                    </a:lnTo>
                    <a:lnTo>
                      <a:pt x="2173" y="206"/>
                    </a:lnTo>
                    <a:lnTo>
                      <a:pt x="2173" y="206"/>
                    </a:lnTo>
                    <a:lnTo>
                      <a:pt x="2166" y="204"/>
                    </a:lnTo>
                    <a:lnTo>
                      <a:pt x="2161" y="201"/>
                    </a:lnTo>
                    <a:lnTo>
                      <a:pt x="2159" y="196"/>
                    </a:lnTo>
                    <a:lnTo>
                      <a:pt x="2157" y="189"/>
                    </a:lnTo>
                    <a:lnTo>
                      <a:pt x="2157" y="189"/>
                    </a:lnTo>
                    <a:lnTo>
                      <a:pt x="2159" y="182"/>
                    </a:lnTo>
                    <a:lnTo>
                      <a:pt x="2161" y="177"/>
                    </a:lnTo>
                    <a:lnTo>
                      <a:pt x="2166" y="174"/>
                    </a:lnTo>
                    <a:lnTo>
                      <a:pt x="2173" y="174"/>
                    </a:lnTo>
                    <a:lnTo>
                      <a:pt x="2173" y="174"/>
                    </a:lnTo>
                    <a:close/>
                    <a:moveTo>
                      <a:pt x="2115" y="174"/>
                    </a:moveTo>
                    <a:lnTo>
                      <a:pt x="2115" y="174"/>
                    </a:lnTo>
                    <a:lnTo>
                      <a:pt x="2115" y="174"/>
                    </a:lnTo>
                    <a:lnTo>
                      <a:pt x="2120" y="174"/>
                    </a:lnTo>
                    <a:lnTo>
                      <a:pt x="2125" y="177"/>
                    </a:lnTo>
                    <a:lnTo>
                      <a:pt x="2128" y="182"/>
                    </a:lnTo>
                    <a:lnTo>
                      <a:pt x="2130" y="189"/>
                    </a:lnTo>
                    <a:lnTo>
                      <a:pt x="2130" y="189"/>
                    </a:lnTo>
                    <a:lnTo>
                      <a:pt x="2128" y="196"/>
                    </a:lnTo>
                    <a:lnTo>
                      <a:pt x="2125" y="201"/>
                    </a:lnTo>
                    <a:lnTo>
                      <a:pt x="2120" y="204"/>
                    </a:lnTo>
                    <a:lnTo>
                      <a:pt x="2115" y="206"/>
                    </a:lnTo>
                    <a:lnTo>
                      <a:pt x="2115" y="206"/>
                    </a:lnTo>
                    <a:lnTo>
                      <a:pt x="2108" y="204"/>
                    </a:lnTo>
                    <a:lnTo>
                      <a:pt x="2103" y="201"/>
                    </a:lnTo>
                    <a:lnTo>
                      <a:pt x="2099" y="196"/>
                    </a:lnTo>
                    <a:lnTo>
                      <a:pt x="2099" y="189"/>
                    </a:lnTo>
                    <a:lnTo>
                      <a:pt x="2099" y="189"/>
                    </a:lnTo>
                    <a:lnTo>
                      <a:pt x="2099" y="182"/>
                    </a:lnTo>
                    <a:lnTo>
                      <a:pt x="2103" y="177"/>
                    </a:lnTo>
                    <a:lnTo>
                      <a:pt x="2108" y="174"/>
                    </a:lnTo>
                    <a:lnTo>
                      <a:pt x="2115" y="174"/>
                    </a:lnTo>
                    <a:lnTo>
                      <a:pt x="2115" y="174"/>
                    </a:lnTo>
                    <a:close/>
                    <a:moveTo>
                      <a:pt x="2055" y="174"/>
                    </a:moveTo>
                    <a:lnTo>
                      <a:pt x="2055" y="174"/>
                    </a:lnTo>
                    <a:lnTo>
                      <a:pt x="2055" y="174"/>
                    </a:lnTo>
                    <a:lnTo>
                      <a:pt x="2062" y="174"/>
                    </a:lnTo>
                    <a:lnTo>
                      <a:pt x="2067" y="177"/>
                    </a:lnTo>
                    <a:lnTo>
                      <a:pt x="2070" y="182"/>
                    </a:lnTo>
                    <a:lnTo>
                      <a:pt x="2072" y="189"/>
                    </a:lnTo>
                    <a:lnTo>
                      <a:pt x="2072" y="189"/>
                    </a:lnTo>
                    <a:lnTo>
                      <a:pt x="2070" y="196"/>
                    </a:lnTo>
                    <a:lnTo>
                      <a:pt x="2067" y="201"/>
                    </a:lnTo>
                    <a:lnTo>
                      <a:pt x="2062" y="204"/>
                    </a:lnTo>
                    <a:lnTo>
                      <a:pt x="2055" y="206"/>
                    </a:lnTo>
                    <a:lnTo>
                      <a:pt x="2055" y="206"/>
                    </a:lnTo>
                    <a:lnTo>
                      <a:pt x="2050" y="204"/>
                    </a:lnTo>
                    <a:lnTo>
                      <a:pt x="2045" y="201"/>
                    </a:lnTo>
                    <a:lnTo>
                      <a:pt x="2041" y="196"/>
                    </a:lnTo>
                    <a:lnTo>
                      <a:pt x="2040" y="189"/>
                    </a:lnTo>
                    <a:lnTo>
                      <a:pt x="2040" y="189"/>
                    </a:lnTo>
                    <a:lnTo>
                      <a:pt x="2041" y="182"/>
                    </a:lnTo>
                    <a:lnTo>
                      <a:pt x="2045" y="177"/>
                    </a:lnTo>
                    <a:lnTo>
                      <a:pt x="2050" y="174"/>
                    </a:lnTo>
                    <a:lnTo>
                      <a:pt x="2055" y="174"/>
                    </a:lnTo>
                    <a:lnTo>
                      <a:pt x="2055" y="174"/>
                    </a:lnTo>
                    <a:close/>
                    <a:moveTo>
                      <a:pt x="1997" y="174"/>
                    </a:moveTo>
                    <a:lnTo>
                      <a:pt x="1997" y="174"/>
                    </a:lnTo>
                    <a:lnTo>
                      <a:pt x="1997" y="174"/>
                    </a:lnTo>
                    <a:lnTo>
                      <a:pt x="2004" y="174"/>
                    </a:lnTo>
                    <a:lnTo>
                      <a:pt x="2009" y="177"/>
                    </a:lnTo>
                    <a:lnTo>
                      <a:pt x="2013" y="182"/>
                    </a:lnTo>
                    <a:lnTo>
                      <a:pt x="2013" y="189"/>
                    </a:lnTo>
                    <a:lnTo>
                      <a:pt x="2013" y="189"/>
                    </a:lnTo>
                    <a:lnTo>
                      <a:pt x="2013" y="196"/>
                    </a:lnTo>
                    <a:lnTo>
                      <a:pt x="2009" y="201"/>
                    </a:lnTo>
                    <a:lnTo>
                      <a:pt x="2004" y="204"/>
                    </a:lnTo>
                    <a:lnTo>
                      <a:pt x="1997" y="206"/>
                    </a:lnTo>
                    <a:lnTo>
                      <a:pt x="1997" y="206"/>
                    </a:lnTo>
                    <a:lnTo>
                      <a:pt x="1992" y="204"/>
                    </a:lnTo>
                    <a:lnTo>
                      <a:pt x="1987" y="201"/>
                    </a:lnTo>
                    <a:lnTo>
                      <a:pt x="1984" y="196"/>
                    </a:lnTo>
                    <a:lnTo>
                      <a:pt x="1982" y="189"/>
                    </a:lnTo>
                    <a:lnTo>
                      <a:pt x="1982" y="189"/>
                    </a:lnTo>
                    <a:lnTo>
                      <a:pt x="1984" y="182"/>
                    </a:lnTo>
                    <a:lnTo>
                      <a:pt x="1987" y="177"/>
                    </a:lnTo>
                    <a:lnTo>
                      <a:pt x="1992" y="174"/>
                    </a:lnTo>
                    <a:lnTo>
                      <a:pt x="1997" y="174"/>
                    </a:lnTo>
                    <a:lnTo>
                      <a:pt x="1997" y="174"/>
                    </a:lnTo>
                    <a:close/>
                    <a:moveTo>
                      <a:pt x="1648" y="174"/>
                    </a:moveTo>
                    <a:lnTo>
                      <a:pt x="1648" y="174"/>
                    </a:lnTo>
                    <a:lnTo>
                      <a:pt x="1648" y="174"/>
                    </a:lnTo>
                    <a:lnTo>
                      <a:pt x="1653" y="174"/>
                    </a:lnTo>
                    <a:lnTo>
                      <a:pt x="1658" y="177"/>
                    </a:lnTo>
                    <a:lnTo>
                      <a:pt x="1662" y="182"/>
                    </a:lnTo>
                    <a:lnTo>
                      <a:pt x="1663" y="189"/>
                    </a:lnTo>
                    <a:lnTo>
                      <a:pt x="1663" y="189"/>
                    </a:lnTo>
                    <a:lnTo>
                      <a:pt x="1662" y="196"/>
                    </a:lnTo>
                    <a:lnTo>
                      <a:pt x="1658" y="201"/>
                    </a:lnTo>
                    <a:lnTo>
                      <a:pt x="1653" y="204"/>
                    </a:lnTo>
                    <a:lnTo>
                      <a:pt x="1648" y="206"/>
                    </a:lnTo>
                    <a:lnTo>
                      <a:pt x="1648" y="206"/>
                    </a:lnTo>
                    <a:lnTo>
                      <a:pt x="1641" y="204"/>
                    </a:lnTo>
                    <a:lnTo>
                      <a:pt x="1636" y="201"/>
                    </a:lnTo>
                    <a:lnTo>
                      <a:pt x="1633" y="196"/>
                    </a:lnTo>
                    <a:lnTo>
                      <a:pt x="1633" y="189"/>
                    </a:lnTo>
                    <a:lnTo>
                      <a:pt x="1633" y="189"/>
                    </a:lnTo>
                    <a:lnTo>
                      <a:pt x="1633" y="182"/>
                    </a:lnTo>
                    <a:lnTo>
                      <a:pt x="1636" y="177"/>
                    </a:lnTo>
                    <a:lnTo>
                      <a:pt x="1641" y="174"/>
                    </a:lnTo>
                    <a:lnTo>
                      <a:pt x="1648" y="174"/>
                    </a:lnTo>
                    <a:lnTo>
                      <a:pt x="1648" y="174"/>
                    </a:lnTo>
                    <a:close/>
                    <a:moveTo>
                      <a:pt x="1590" y="174"/>
                    </a:moveTo>
                    <a:lnTo>
                      <a:pt x="1590" y="174"/>
                    </a:lnTo>
                    <a:lnTo>
                      <a:pt x="1590" y="174"/>
                    </a:lnTo>
                    <a:lnTo>
                      <a:pt x="1595" y="174"/>
                    </a:lnTo>
                    <a:lnTo>
                      <a:pt x="1600" y="177"/>
                    </a:lnTo>
                    <a:lnTo>
                      <a:pt x="1604" y="182"/>
                    </a:lnTo>
                    <a:lnTo>
                      <a:pt x="1606" y="189"/>
                    </a:lnTo>
                    <a:lnTo>
                      <a:pt x="1606" y="189"/>
                    </a:lnTo>
                    <a:lnTo>
                      <a:pt x="1604" y="196"/>
                    </a:lnTo>
                    <a:lnTo>
                      <a:pt x="1600" y="201"/>
                    </a:lnTo>
                    <a:lnTo>
                      <a:pt x="1595" y="204"/>
                    </a:lnTo>
                    <a:lnTo>
                      <a:pt x="1590" y="206"/>
                    </a:lnTo>
                    <a:lnTo>
                      <a:pt x="1590" y="206"/>
                    </a:lnTo>
                    <a:lnTo>
                      <a:pt x="1583" y="204"/>
                    </a:lnTo>
                    <a:lnTo>
                      <a:pt x="1578" y="201"/>
                    </a:lnTo>
                    <a:lnTo>
                      <a:pt x="1575" y="196"/>
                    </a:lnTo>
                    <a:lnTo>
                      <a:pt x="1573" y="189"/>
                    </a:lnTo>
                    <a:lnTo>
                      <a:pt x="1573" y="189"/>
                    </a:lnTo>
                    <a:lnTo>
                      <a:pt x="1575" y="182"/>
                    </a:lnTo>
                    <a:lnTo>
                      <a:pt x="1578" y="177"/>
                    </a:lnTo>
                    <a:lnTo>
                      <a:pt x="1583" y="174"/>
                    </a:lnTo>
                    <a:lnTo>
                      <a:pt x="1590" y="174"/>
                    </a:lnTo>
                    <a:lnTo>
                      <a:pt x="1590" y="174"/>
                    </a:lnTo>
                    <a:close/>
                    <a:moveTo>
                      <a:pt x="1473" y="174"/>
                    </a:moveTo>
                    <a:lnTo>
                      <a:pt x="1473" y="174"/>
                    </a:lnTo>
                    <a:lnTo>
                      <a:pt x="1473" y="174"/>
                    </a:lnTo>
                    <a:lnTo>
                      <a:pt x="1480" y="174"/>
                    </a:lnTo>
                    <a:lnTo>
                      <a:pt x="1485" y="177"/>
                    </a:lnTo>
                    <a:lnTo>
                      <a:pt x="1486" y="182"/>
                    </a:lnTo>
                    <a:lnTo>
                      <a:pt x="1488" y="189"/>
                    </a:lnTo>
                    <a:lnTo>
                      <a:pt x="1488" y="189"/>
                    </a:lnTo>
                    <a:lnTo>
                      <a:pt x="1486" y="196"/>
                    </a:lnTo>
                    <a:lnTo>
                      <a:pt x="1485" y="201"/>
                    </a:lnTo>
                    <a:lnTo>
                      <a:pt x="1480" y="204"/>
                    </a:lnTo>
                    <a:lnTo>
                      <a:pt x="1473" y="206"/>
                    </a:lnTo>
                    <a:lnTo>
                      <a:pt x="1473" y="206"/>
                    </a:lnTo>
                    <a:lnTo>
                      <a:pt x="1468" y="204"/>
                    </a:lnTo>
                    <a:lnTo>
                      <a:pt x="1462" y="201"/>
                    </a:lnTo>
                    <a:lnTo>
                      <a:pt x="1459" y="196"/>
                    </a:lnTo>
                    <a:lnTo>
                      <a:pt x="1457" y="189"/>
                    </a:lnTo>
                    <a:lnTo>
                      <a:pt x="1457" y="189"/>
                    </a:lnTo>
                    <a:lnTo>
                      <a:pt x="1459" y="182"/>
                    </a:lnTo>
                    <a:lnTo>
                      <a:pt x="1462" y="177"/>
                    </a:lnTo>
                    <a:lnTo>
                      <a:pt x="1468" y="174"/>
                    </a:lnTo>
                    <a:lnTo>
                      <a:pt x="1473" y="174"/>
                    </a:lnTo>
                    <a:lnTo>
                      <a:pt x="1473" y="174"/>
                    </a:lnTo>
                    <a:close/>
                    <a:moveTo>
                      <a:pt x="1415" y="174"/>
                    </a:moveTo>
                    <a:lnTo>
                      <a:pt x="1415" y="174"/>
                    </a:lnTo>
                    <a:lnTo>
                      <a:pt x="1415" y="174"/>
                    </a:lnTo>
                    <a:lnTo>
                      <a:pt x="1420" y="174"/>
                    </a:lnTo>
                    <a:lnTo>
                      <a:pt x="1425" y="177"/>
                    </a:lnTo>
                    <a:lnTo>
                      <a:pt x="1428" y="182"/>
                    </a:lnTo>
                    <a:lnTo>
                      <a:pt x="1430" y="189"/>
                    </a:lnTo>
                    <a:lnTo>
                      <a:pt x="1430" y="189"/>
                    </a:lnTo>
                    <a:lnTo>
                      <a:pt x="1428" y="196"/>
                    </a:lnTo>
                    <a:lnTo>
                      <a:pt x="1425" y="201"/>
                    </a:lnTo>
                    <a:lnTo>
                      <a:pt x="1420" y="204"/>
                    </a:lnTo>
                    <a:lnTo>
                      <a:pt x="1415" y="206"/>
                    </a:lnTo>
                    <a:lnTo>
                      <a:pt x="1415" y="206"/>
                    </a:lnTo>
                    <a:lnTo>
                      <a:pt x="1408" y="204"/>
                    </a:lnTo>
                    <a:lnTo>
                      <a:pt x="1403" y="201"/>
                    </a:lnTo>
                    <a:lnTo>
                      <a:pt x="1399" y="196"/>
                    </a:lnTo>
                    <a:lnTo>
                      <a:pt x="1399" y="189"/>
                    </a:lnTo>
                    <a:lnTo>
                      <a:pt x="1399" y="189"/>
                    </a:lnTo>
                    <a:lnTo>
                      <a:pt x="1399" y="182"/>
                    </a:lnTo>
                    <a:lnTo>
                      <a:pt x="1403" y="177"/>
                    </a:lnTo>
                    <a:lnTo>
                      <a:pt x="1408" y="174"/>
                    </a:lnTo>
                    <a:lnTo>
                      <a:pt x="1415" y="174"/>
                    </a:lnTo>
                    <a:lnTo>
                      <a:pt x="1415" y="174"/>
                    </a:lnTo>
                    <a:close/>
                    <a:moveTo>
                      <a:pt x="1357" y="174"/>
                    </a:moveTo>
                    <a:lnTo>
                      <a:pt x="1357" y="174"/>
                    </a:lnTo>
                    <a:lnTo>
                      <a:pt x="1357" y="174"/>
                    </a:lnTo>
                    <a:lnTo>
                      <a:pt x="1362" y="174"/>
                    </a:lnTo>
                    <a:lnTo>
                      <a:pt x="1367" y="177"/>
                    </a:lnTo>
                    <a:lnTo>
                      <a:pt x="1371" y="182"/>
                    </a:lnTo>
                    <a:lnTo>
                      <a:pt x="1372" y="189"/>
                    </a:lnTo>
                    <a:lnTo>
                      <a:pt x="1372" y="189"/>
                    </a:lnTo>
                    <a:lnTo>
                      <a:pt x="1371" y="196"/>
                    </a:lnTo>
                    <a:lnTo>
                      <a:pt x="1367" y="201"/>
                    </a:lnTo>
                    <a:lnTo>
                      <a:pt x="1362" y="204"/>
                    </a:lnTo>
                    <a:lnTo>
                      <a:pt x="1357" y="206"/>
                    </a:lnTo>
                    <a:lnTo>
                      <a:pt x="1357" y="206"/>
                    </a:lnTo>
                    <a:lnTo>
                      <a:pt x="1350" y="204"/>
                    </a:lnTo>
                    <a:lnTo>
                      <a:pt x="1345" y="201"/>
                    </a:lnTo>
                    <a:lnTo>
                      <a:pt x="1342" y="196"/>
                    </a:lnTo>
                    <a:lnTo>
                      <a:pt x="1342" y="189"/>
                    </a:lnTo>
                    <a:lnTo>
                      <a:pt x="1342" y="189"/>
                    </a:lnTo>
                    <a:lnTo>
                      <a:pt x="1342" y="182"/>
                    </a:lnTo>
                    <a:lnTo>
                      <a:pt x="1345" y="177"/>
                    </a:lnTo>
                    <a:lnTo>
                      <a:pt x="1350" y="174"/>
                    </a:lnTo>
                    <a:lnTo>
                      <a:pt x="1357" y="174"/>
                    </a:lnTo>
                    <a:lnTo>
                      <a:pt x="1357" y="174"/>
                    </a:lnTo>
                    <a:close/>
                    <a:moveTo>
                      <a:pt x="1297" y="174"/>
                    </a:moveTo>
                    <a:lnTo>
                      <a:pt x="1297" y="174"/>
                    </a:lnTo>
                    <a:lnTo>
                      <a:pt x="1297" y="174"/>
                    </a:lnTo>
                    <a:lnTo>
                      <a:pt x="1304" y="174"/>
                    </a:lnTo>
                    <a:lnTo>
                      <a:pt x="1309" y="177"/>
                    </a:lnTo>
                    <a:lnTo>
                      <a:pt x="1313" y="182"/>
                    </a:lnTo>
                    <a:lnTo>
                      <a:pt x="1313" y="189"/>
                    </a:lnTo>
                    <a:lnTo>
                      <a:pt x="1313" y="189"/>
                    </a:lnTo>
                    <a:lnTo>
                      <a:pt x="1313" y="196"/>
                    </a:lnTo>
                    <a:lnTo>
                      <a:pt x="1309" y="201"/>
                    </a:lnTo>
                    <a:lnTo>
                      <a:pt x="1304" y="204"/>
                    </a:lnTo>
                    <a:lnTo>
                      <a:pt x="1297" y="206"/>
                    </a:lnTo>
                    <a:lnTo>
                      <a:pt x="1297" y="206"/>
                    </a:lnTo>
                    <a:lnTo>
                      <a:pt x="1292" y="204"/>
                    </a:lnTo>
                    <a:lnTo>
                      <a:pt x="1287" y="201"/>
                    </a:lnTo>
                    <a:lnTo>
                      <a:pt x="1284" y="196"/>
                    </a:lnTo>
                    <a:lnTo>
                      <a:pt x="1282" y="189"/>
                    </a:lnTo>
                    <a:lnTo>
                      <a:pt x="1282" y="189"/>
                    </a:lnTo>
                    <a:lnTo>
                      <a:pt x="1284" y="182"/>
                    </a:lnTo>
                    <a:lnTo>
                      <a:pt x="1287" y="177"/>
                    </a:lnTo>
                    <a:lnTo>
                      <a:pt x="1292" y="174"/>
                    </a:lnTo>
                    <a:lnTo>
                      <a:pt x="1297" y="174"/>
                    </a:lnTo>
                    <a:lnTo>
                      <a:pt x="1297" y="174"/>
                    </a:lnTo>
                    <a:close/>
                    <a:moveTo>
                      <a:pt x="1239" y="174"/>
                    </a:moveTo>
                    <a:lnTo>
                      <a:pt x="1239" y="174"/>
                    </a:lnTo>
                    <a:lnTo>
                      <a:pt x="1239" y="174"/>
                    </a:lnTo>
                    <a:lnTo>
                      <a:pt x="1246" y="174"/>
                    </a:lnTo>
                    <a:lnTo>
                      <a:pt x="1251" y="177"/>
                    </a:lnTo>
                    <a:lnTo>
                      <a:pt x="1255" y="182"/>
                    </a:lnTo>
                    <a:lnTo>
                      <a:pt x="1255" y="189"/>
                    </a:lnTo>
                    <a:lnTo>
                      <a:pt x="1255" y="189"/>
                    </a:lnTo>
                    <a:lnTo>
                      <a:pt x="1255" y="196"/>
                    </a:lnTo>
                    <a:lnTo>
                      <a:pt x="1251" y="201"/>
                    </a:lnTo>
                    <a:lnTo>
                      <a:pt x="1246" y="204"/>
                    </a:lnTo>
                    <a:lnTo>
                      <a:pt x="1239" y="206"/>
                    </a:lnTo>
                    <a:lnTo>
                      <a:pt x="1239" y="206"/>
                    </a:lnTo>
                    <a:lnTo>
                      <a:pt x="1234" y="204"/>
                    </a:lnTo>
                    <a:lnTo>
                      <a:pt x="1229" y="201"/>
                    </a:lnTo>
                    <a:lnTo>
                      <a:pt x="1226" y="196"/>
                    </a:lnTo>
                    <a:lnTo>
                      <a:pt x="1224" y="189"/>
                    </a:lnTo>
                    <a:lnTo>
                      <a:pt x="1224" y="189"/>
                    </a:lnTo>
                    <a:lnTo>
                      <a:pt x="1226" y="182"/>
                    </a:lnTo>
                    <a:lnTo>
                      <a:pt x="1229" y="177"/>
                    </a:lnTo>
                    <a:lnTo>
                      <a:pt x="1234" y="174"/>
                    </a:lnTo>
                    <a:lnTo>
                      <a:pt x="1239" y="174"/>
                    </a:lnTo>
                    <a:lnTo>
                      <a:pt x="1239" y="174"/>
                    </a:lnTo>
                    <a:close/>
                    <a:moveTo>
                      <a:pt x="1181" y="174"/>
                    </a:moveTo>
                    <a:lnTo>
                      <a:pt x="1181" y="174"/>
                    </a:lnTo>
                    <a:lnTo>
                      <a:pt x="1181" y="174"/>
                    </a:lnTo>
                    <a:lnTo>
                      <a:pt x="1187" y="174"/>
                    </a:lnTo>
                    <a:lnTo>
                      <a:pt x="1192" y="177"/>
                    </a:lnTo>
                    <a:lnTo>
                      <a:pt x="1195" y="182"/>
                    </a:lnTo>
                    <a:lnTo>
                      <a:pt x="1197" y="189"/>
                    </a:lnTo>
                    <a:lnTo>
                      <a:pt x="1197" y="189"/>
                    </a:lnTo>
                    <a:lnTo>
                      <a:pt x="1195" y="196"/>
                    </a:lnTo>
                    <a:lnTo>
                      <a:pt x="1192" y="201"/>
                    </a:lnTo>
                    <a:lnTo>
                      <a:pt x="1187" y="204"/>
                    </a:lnTo>
                    <a:lnTo>
                      <a:pt x="1181" y="206"/>
                    </a:lnTo>
                    <a:lnTo>
                      <a:pt x="1181" y="206"/>
                    </a:lnTo>
                    <a:lnTo>
                      <a:pt x="1175" y="204"/>
                    </a:lnTo>
                    <a:lnTo>
                      <a:pt x="1171" y="201"/>
                    </a:lnTo>
                    <a:lnTo>
                      <a:pt x="1168" y="196"/>
                    </a:lnTo>
                    <a:lnTo>
                      <a:pt x="1166" y="189"/>
                    </a:lnTo>
                    <a:lnTo>
                      <a:pt x="1166" y="189"/>
                    </a:lnTo>
                    <a:lnTo>
                      <a:pt x="1168" y="182"/>
                    </a:lnTo>
                    <a:lnTo>
                      <a:pt x="1171" y="177"/>
                    </a:lnTo>
                    <a:lnTo>
                      <a:pt x="1175" y="174"/>
                    </a:lnTo>
                    <a:lnTo>
                      <a:pt x="1181" y="174"/>
                    </a:lnTo>
                    <a:lnTo>
                      <a:pt x="1181" y="174"/>
                    </a:lnTo>
                    <a:close/>
                    <a:moveTo>
                      <a:pt x="1124" y="174"/>
                    </a:moveTo>
                    <a:lnTo>
                      <a:pt x="1124" y="174"/>
                    </a:lnTo>
                    <a:lnTo>
                      <a:pt x="1124" y="174"/>
                    </a:lnTo>
                    <a:lnTo>
                      <a:pt x="1129" y="174"/>
                    </a:lnTo>
                    <a:lnTo>
                      <a:pt x="1134" y="177"/>
                    </a:lnTo>
                    <a:lnTo>
                      <a:pt x="1137" y="182"/>
                    </a:lnTo>
                    <a:lnTo>
                      <a:pt x="1139" y="189"/>
                    </a:lnTo>
                    <a:lnTo>
                      <a:pt x="1139" y="189"/>
                    </a:lnTo>
                    <a:lnTo>
                      <a:pt x="1137" y="196"/>
                    </a:lnTo>
                    <a:lnTo>
                      <a:pt x="1134" y="201"/>
                    </a:lnTo>
                    <a:lnTo>
                      <a:pt x="1129" y="204"/>
                    </a:lnTo>
                    <a:lnTo>
                      <a:pt x="1124" y="206"/>
                    </a:lnTo>
                    <a:lnTo>
                      <a:pt x="1124" y="206"/>
                    </a:lnTo>
                    <a:lnTo>
                      <a:pt x="1117" y="204"/>
                    </a:lnTo>
                    <a:lnTo>
                      <a:pt x="1112" y="201"/>
                    </a:lnTo>
                    <a:lnTo>
                      <a:pt x="1108" y="196"/>
                    </a:lnTo>
                    <a:lnTo>
                      <a:pt x="1108" y="189"/>
                    </a:lnTo>
                    <a:lnTo>
                      <a:pt x="1108" y="189"/>
                    </a:lnTo>
                    <a:lnTo>
                      <a:pt x="1108" y="182"/>
                    </a:lnTo>
                    <a:lnTo>
                      <a:pt x="1112" y="177"/>
                    </a:lnTo>
                    <a:lnTo>
                      <a:pt x="1117" y="174"/>
                    </a:lnTo>
                    <a:lnTo>
                      <a:pt x="1124" y="174"/>
                    </a:lnTo>
                    <a:lnTo>
                      <a:pt x="1124" y="174"/>
                    </a:lnTo>
                    <a:close/>
                    <a:moveTo>
                      <a:pt x="1064" y="174"/>
                    </a:moveTo>
                    <a:lnTo>
                      <a:pt x="1064" y="174"/>
                    </a:lnTo>
                    <a:lnTo>
                      <a:pt x="1064" y="174"/>
                    </a:lnTo>
                    <a:lnTo>
                      <a:pt x="1071" y="174"/>
                    </a:lnTo>
                    <a:lnTo>
                      <a:pt x="1076" y="177"/>
                    </a:lnTo>
                    <a:lnTo>
                      <a:pt x="1079" y="182"/>
                    </a:lnTo>
                    <a:lnTo>
                      <a:pt x="1081" y="189"/>
                    </a:lnTo>
                    <a:lnTo>
                      <a:pt x="1081" y="189"/>
                    </a:lnTo>
                    <a:lnTo>
                      <a:pt x="1079" y="196"/>
                    </a:lnTo>
                    <a:lnTo>
                      <a:pt x="1076" y="201"/>
                    </a:lnTo>
                    <a:lnTo>
                      <a:pt x="1071" y="204"/>
                    </a:lnTo>
                    <a:lnTo>
                      <a:pt x="1064" y="206"/>
                    </a:lnTo>
                    <a:lnTo>
                      <a:pt x="1064" y="206"/>
                    </a:lnTo>
                    <a:lnTo>
                      <a:pt x="1059" y="204"/>
                    </a:lnTo>
                    <a:lnTo>
                      <a:pt x="1054" y="201"/>
                    </a:lnTo>
                    <a:lnTo>
                      <a:pt x="1050" y="196"/>
                    </a:lnTo>
                    <a:lnTo>
                      <a:pt x="1049" y="189"/>
                    </a:lnTo>
                    <a:lnTo>
                      <a:pt x="1049" y="189"/>
                    </a:lnTo>
                    <a:lnTo>
                      <a:pt x="1050" y="182"/>
                    </a:lnTo>
                    <a:lnTo>
                      <a:pt x="1054" y="177"/>
                    </a:lnTo>
                    <a:lnTo>
                      <a:pt x="1059" y="174"/>
                    </a:lnTo>
                    <a:lnTo>
                      <a:pt x="1064" y="174"/>
                    </a:lnTo>
                    <a:lnTo>
                      <a:pt x="1064" y="174"/>
                    </a:lnTo>
                    <a:close/>
                    <a:moveTo>
                      <a:pt x="1006" y="174"/>
                    </a:moveTo>
                    <a:lnTo>
                      <a:pt x="1006" y="174"/>
                    </a:lnTo>
                    <a:lnTo>
                      <a:pt x="1006" y="174"/>
                    </a:lnTo>
                    <a:lnTo>
                      <a:pt x="1013" y="174"/>
                    </a:lnTo>
                    <a:lnTo>
                      <a:pt x="1018" y="177"/>
                    </a:lnTo>
                    <a:lnTo>
                      <a:pt x="1021" y="182"/>
                    </a:lnTo>
                    <a:lnTo>
                      <a:pt x="1021" y="189"/>
                    </a:lnTo>
                    <a:lnTo>
                      <a:pt x="1021" y="189"/>
                    </a:lnTo>
                    <a:lnTo>
                      <a:pt x="1021" y="196"/>
                    </a:lnTo>
                    <a:lnTo>
                      <a:pt x="1018" y="201"/>
                    </a:lnTo>
                    <a:lnTo>
                      <a:pt x="1013" y="204"/>
                    </a:lnTo>
                    <a:lnTo>
                      <a:pt x="1006" y="206"/>
                    </a:lnTo>
                    <a:lnTo>
                      <a:pt x="1006" y="206"/>
                    </a:lnTo>
                    <a:lnTo>
                      <a:pt x="1001" y="204"/>
                    </a:lnTo>
                    <a:lnTo>
                      <a:pt x="996" y="201"/>
                    </a:lnTo>
                    <a:lnTo>
                      <a:pt x="992" y="196"/>
                    </a:lnTo>
                    <a:lnTo>
                      <a:pt x="991" y="189"/>
                    </a:lnTo>
                    <a:lnTo>
                      <a:pt x="991" y="189"/>
                    </a:lnTo>
                    <a:lnTo>
                      <a:pt x="992" y="182"/>
                    </a:lnTo>
                    <a:lnTo>
                      <a:pt x="996" y="177"/>
                    </a:lnTo>
                    <a:lnTo>
                      <a:pt x="1001" y="174"/>
                    </a:lnTo>
                    <a:lnTo>
                      <a:pt x="1006" y="174"/>
                    </a:lnTo>
                    <a:lnTo>
                      <a:pt x="1006" y="174"/>
                    </a:lnTo>
                    <a:close/>
                    <a:moveTo>
                      <a:pt x="948" y="174"/>
                    </a:moveTo>
                    <a:lnTo>
                      <a:pt x="948" y="174"/>
                    </a:lnTo>
                    <a:lnTo>
                      <a:pt x="948" y="174"/>
                    </a:lnTo>
                    <a:lnTo>
                      <a:pt x="955" y="174"/>
                    </a:lnTo>
                    <a:lnTo>
                      <a:pt x="958" y="177"/>
                    </a:lnTo>
                    <a:lnTo>
                      <a:pt x="962" y="182"/>
                    </a:lnTo>
                    <a:lnTo>
                      <a:pt x="964" y="189"/>
                    </a:lnTo>
                    <a:lnTo>
                      <a:pt x="964" y="189"/>
                    </a:lnTo>
                    <a:lnTo>
                      <a:pt x="962" y="196"/>
                    </a:lnTo>
                    <a:lnTo>
                      <a:pt x="958" y="201"/>
                    </a:lnTo>
                    <a:lnTo>
                      <a:pt x="955" y="204"/>
                    </a:lnTo>
                    <a:lnTo>
                      <a:pt x="948" y="206"/>
                    </a:lnTo>
                    <a:lnTo>
                      <a:pt x="948" y="206"/>
                    </a:lnTo>
                    <a:lnTo>
                      <a:pt x="941" y="204"/>
                    </a:lnTo>
                    <a:lnTo>
                      <a:pt x="938" y="201"/>
                    </a:lnTo>
                    <a:lnTo>
                      <a:pt x="935" y="196"/>
                    </a:lnTo>
                    <a:lnTo>
                      <a:pt x="933" y="189"/>
                    </a:lnTo>
                    <a:lnTo>
                      <a:pt x="933" y="189"/>
                    </a:lnTo>
                    <a:lnTo>
                      <a:pt x="935" y="182"/>
                    </a:lnTo>
                    <a:lnTo>
                      <a:pt x="938" y="177"/>
                    </a:lnTo>
                    <a:lnTo>
                      <a:pt x="941" y="174"/>
                    </a:lnTo>
                    <a:lnTo>
                      <a:pt x="948" y="174"/>
                    </a:lnTo>
                    <a:lnTo>
                      <a:pt x="948" y="174"/>
                    </a:lnTo>
                    <a:close/>
                    <a:moveTo>
                      <a:pt x="890" y="174"/>
                    </a:moveTo>
                    <a:lnTo>
                      <a:pt x="890" y="174"/>
                    </a:lnTo>
                    <a:lnTo>
                      <a:pt x="890" y="174"/>
                    </a:lnTo>
                    <a:lnTo>
                      <a:pt x="895" y="174"/>
                    </a:lnTo>
                    <a:lnTo>
                      <a:pt x="900" y="177"/>
                    </a:lnTo>
                    <a:lnTo>
                      <a:pt x="904" y="182"/>
                    </a:lnTo>
                    <a:lnTo>
                      <a:pt x="906" y="189"/>
                    </a:lnTo>
                    <a:lnTo>
                      <a:pt x="906" y="189"/>
                    </a:lnTo>
                    <a:lnTo>
                      <a:pt x="904" y="196"/>
                    </a:lnTo>
                    <a:lnTo>
                      <a:pt x="900" y="201"/>
                    </a:lnTo>
                    <a:lnTo>
                      <a:pt x="895" y="204"/>
                    </a:lnTo>
                    <a:lnTo>
                      <a:pt x="890" y="206"/>
                    </a:lnTo>
                    <a:lnTo>
                      <a:pt x="890" y="206"/>
                    </a:lnTo>
                    <a:lnTo>
                      <a:pt x="883" y="204"/>
                    </a:lnTo>
                    <a:lnTo>
                      <a:pt x="878" y="201"/>
                    </a:lnTo>
                    <a:lnTo>
                      <a:pt x="875" y="196"/>
                    </a:lnTo>
                    <a:lnTo>
                      <a:pt x="875" y="189"/>
                    </a:lnTo>
                    <a:lnTo>
                      <a:pt x="875" y="189"/>
                    </a:lnTo>
                    <a:lnTo>
                      <a:pt x="875" y="182"/>
                    </a:lnTo>
                    <a:lnTo>
                      <a:pt x="878" y="177"/>
                    </a:lnTo>
                    <a:lnTo>
                      <a:pt x="883" y="174"/>
                    </a:lnTo>
                    <a:lnTo>
                      <a:pt x="890" y="174"/>
                    </a:lnTo>
                    <a:lnTo>
                      <a:pt x="890" y="174"/>
                    </a:lnTo>
                    <a:close/>
                    <a:moveTo>
                      <a:pt x="832" y="174"/>
                    </a:moveTo>
                    <a:lnTo>
                      <a:pt x="832" y="174"/>
                    </a:lnTo>
                    <a:lnTo>
                      <a:pt x="832" y="174"/>
                    </a:lnTo>
                    <a:lnTo>
                      <a:pt x="837" y="174"/>
                    </a:lnTo>
                    <a:lnTo>
                      <a:pt x="843" y="177"/>
                    </a:lnTo>
                    <a:lnTo>
                      <a:pt x="846" y="182"/>
                    </a:lnTo>
                    <a:lnTo>
                      <a:pt x="848" y="189"/>
                    </a:lnTo>
                    <a:lnTo>
                      <a:pt x="848" y="189"/>
                    </a:lnTo>
                    <a:lnTo>
                      <a:pt x="846" y="196"/>
                    </a:lnTo>
                    <a:lnTo>
                      <a:pt x="843" y="201"/>
                    </a:lnTo>
                    <a:lnTo>
                      <a:pt x="837" y="204"/>
                    </a:lnTo>
                    <a:lnTo>
                      <a:pt x="832" y="206"/>
                    </a:lnTo>
                    <a:lnTo>
                      <a:pt x="832" y="206"/>
                    </a:lnTo>
                    <a:lnTo>
                      <a:pt x="826" y="204"/>
                    </a:lnTo>
                    <a:lnTo>
                      <a:pt x="820" y="201"/>
                    </a:lnTo>
                    <a:lnTo>
                      <a:pt x="817" y="196"/>
                    </a:lnTo>
                    <a:lnTo>
                      <a:pt x="815" y="189"/>
                    </a:lnTo>
                    <a:lnTo>
                      <a:pt x="815" y="189"/>
                    </a:lnTo>
                    <a:lnTo>
                      <a:pt x="817" y="182"/>
                    </a:lnTo>
                    <a:lnTo>
                      <a:pt x="820" y="177"/>
                    </a:lnTo>
                    <a:lnTo>
                      <a:pt x="826" y="174"/>
                    </a:lnTo>
                    <a:lnTo>
                      <a:pt x="832" y="174"/>
                    </a:lnTo>
                    <a:lnTo>
                      <a:pt x="832" y="174"/>
                    </a:lnTo>
                    <a:close/>
                    <a:moveTo>
                      <a:pt x="773" y="174"/>
                    </a:moveTo>
                    <a:lnTo>
                      <a:pt x="773" y="174"/>
                    </a:lnTo>
                    <a:lnTo>
                      <a:pt x="773" y="174"/>
                    </a:lnTo>
                    <a:lnTo>
                      <a:pt x="780" y="174"/>
                    </a:lnTo>
                    <a:lnTo>
                      <a:pt x="785" y="177"/>
                    </a:lnTo>
                    <a:lnTo>
                      <a:pt x="788" y="182"/>
                    </a:lnTo>
                    <a:lnTo>
                      <a:pt x="788" y="189"/>
                    </a:lnTo>
                    <a:lnTo>
                      <a:pt x="788" y="189"/>
                    </a:lnTo>
                    <a:lnTo>
                      <a:pt x="788" y="196"/>
                    </a:lnTo>
                    <a:lnTo>
                      <a:pt x="785" y="201"/>
                    </a:lnTo>
                    <a:lnTo>
                      <a:pt x="780" y="204"/>
                    </a:lnTo>
                    <a:lnTo>
                      <a:pt x="773" y="206"/>
                    </a:lnTo>
                    <a:lnTo>
                      <a:pt x="773" y="206"/>
                    </a:lnTo>
                    <a:lnTo>
                      <a:pt x="768" y="204"/>
                    </a:lnTo>
                    <a:lnTo>
                      <a:pt x="763" y="201"/>
                    </a:lnTo>
                    <a:lnTo>
                      <a:pt x="759" y="196"/>
                    </a:lnTo>
                    <a:lnTo>
                      <a:pt x="757" y="189"/>
                    </a:lnTo>
                    <a:lnTo>
                      <a:pt x="757" y="189"/>
                    </a:lnTo>
                    <a:lnTo>
                      <a:pt x="759" y="182"/>
                    </a:lnTo>
                    <a:lnTo>
                      <a:pt x="763" y="177"/>
                    </a:lnTo>
                    <a:lnTo>
                      <a:pt x="768" y="174"/>
                    </a:lnTo>
                    <a:lnTo>
                      <a:pt x="773" y="174"/>
                    </a:lnTo>
                    <a:lnTo>
                      <a:pt x="773" y="174"/>
                    </a:lnTo>
                    <a:close/>
                    <a:moveTo>
                      <a:pt x="715" y="174"/>
                    </a:moveTo>
                    <a:lnTo>
                      <a:pt x="715" y="174"/>
                    </a:lnTo>
                    <a:lnTo>
                      <a:pt x="715" y="174"/>
                    </a:lnTo>
                    <a:lnTo>
                      <a:pt x="722" y="174"/>
                    </a:lnTo>
                    <a:lnTo>
                      <a:pt x="725" y="177"/>
                    </a:lnTo>
                    <a:lnTo>
                      <a:pt x="728" y="182"/>
                    </a:lnTo>
                    <a:lnTo>
                      <a:pt x="730" y="189"/>
                    </a:lnTo>
                    <a:lnTo>
                      <a:pt x="730" y="189"/>
                    </a:lnTo>
                    <a:lnTo>
                      <a:pt x="728" y="196"/>
                    </a:lnTo>
                    <a:lnTo>
                      <a:pt x="725" y="201"/>
                    </a:lnTo>
                    <a:lnTo>
                      <a:pt x="722" y="204"/>
                    </a:lnTo>
                    <a:lnTo>
                      <a:pt x="715" y="206"/>
                    </a:lnTo>
                    <a:lnTo>
                      <a:pt x="715" y="206"/>
                    </a:lnTo>
                    <a:lnTo>
                      <a:pt x="710" y="204"/>
                    </a:lnTo>
                    <a:lnTo>
                      <a:pt x="705" y="201"/>
                    </a:lnTo>
                    <a:lnTo>
                      <a:pt x="701" y="196"/>
                    </a:lnTo>
                    <a:lnTo>
                      <a:pt x="700" y="189"/>
                    </a:lnTo>
                    <a:lnTo>
                      <a:pt x="700" y="189"/>
                    </a:lnTo>
                    <a:lnTo>
                      <a:pt x="701" y="182"/>
                    </a:lnTo>
                    <a:lnTo>
                      <a:pt x="705" y="177"/>
                    </a:lnTo>
                    <a:lnTo>
                      <a:pt x="710" y="174"/>
                    </a:lnTo>
                    <a:lnTo>
                      <a:pt x="715" y="174"/>
                    </a:lnTo>
                    <a:lnTo>
                      <a:pt x="715" y="174"/>
                    </a:lnTo>
                    <a:close/>
                    <a:moveTo>
                      <a:pt x="657" y="174"/>
                    </a:moveTo>
                    <a:lnTo>
                      <a:pt x="657" y="174"/>
                    </a:lnTo>
                    <a:lnTo>
                      <a:pt x="657" y="174"/>
                    </a:lnTo>
                    <a:lnTo>
                      <a:pt x="662" y="174"/>
                    </a:lnTo>
                    <a:lnTo>
                      <a:pt x="667" y="177"/>
                    </a:lnTo>
                    <a:lnTo>
                      <a:pt x="671" y="182"/>
                    </a:lnTo>
                    <a:lnTo>
                      <a:pt x="672" y="189"/>
                    </a:lnTo>
                    <a:lnTo>
                      <a:pt x="672" y="189"/>
                    </a:lnTo>
                    <a:lnTo>
                      <a:pt x="671" y="196"/>
                    </a:lnTo>
                    <a:lnTo>
                      <a:pt x="667" y="201"/>
                    </a:lnTo>
                    <a:lnTo>
                      <a:pt x="662" y="204"/>
                    </a:lnTo>
                    <a:lnTo>
                      <a:pt x="657" y="206"/>
                    </a:lnTo>
                    <a:lnTo>
                      <a:pt x="657" y="206"/>
                    </a:lnTo>
                    <a:lnTo>
                      <a:pt x="650" y="204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2" y="189"/>
                    </a:lnTo>
                    <a:lnTo>
                      <a:pt x="642" y="189"/>
                    </a:lnTo>
                    <a:lnTo>
                      <a:pt x="642" y="182"/>
                    </a:lnTo>
                    <a:lnTo>
                      <a:pt x="645" y="177"/>
                    </a:lnTo>
                    <a:lnTo>
                      <a:pt x="650" y="174"/>
                    </a:lnTo>
                    <a:lnTo>
                      <a:pt x="657" y="174"/>
                    </a:lnTo>
                    <a:lnTo>
                      <a:pt x="657" y="174"/>
                    </a:lnTo>
                    <a:close/>
                    <a:moveTo>
                      <a:pt x="599" y="174"/>
                    </a:moveTo>
                    <a:lnTo>
                      <a:pt x="599" y="174"/>
                    </a:lnTo>
                    <a:lnTo>
                      <a:pt x="599" y="174"/>
                    </a:lnTo>
                    <a:lnTo>
                      <a:pt x="604" y="174"/>
                    </a:lnTo>
                    <a:lnTo>
                      <a:pt x="609" y="177"/>
                    </a:lnTo>
                    <a:lnTo>
                      <a:pt x="613" y="182"/>
                    </a:lnTo>
                    <a:lnTo>
                      <a:pt x="614" y="189"/>
                    </a:lnTo>
                    <a:lnTo>
                      <a:pt x="614" y="189"/>
                    </a:lnTo>
                    <a:lnTo>
                      <a:pt x="613" y="196"/>
                    </a:lnTo>
                    <a:lnTo>
                      <a:pt x="609" y="201"/>
                    </a:lnTo>
                    <a:lnTo>
                      <a:pt x="604" y="204"/>
                    </a:lnTo>
                    <a:lnTo>
                      <a:pt x="599" y="206"/>
                    </a:lnTo>
                    <a:lnTo>
                      <a:pt x="599" y="206"/>
                    </a:lnTo>
                    <a:lnTo>
                      <a:pt x="592" y="204"/>
                    </a:lnTo>
                    <a:lnTo>
                      <a:pt x="587" y="201"/>
                    </a:lnTo>
                    <a:lnTo>
                      <a:pt x="584" y="196"/>
                    </a:lnTo>
                    <a:lnTo>
                      <a:pt x="582" y="189"/>
                    </a:lnTo>
                    <a:lnTo>
                      <a:pt x="582" y="189"/>
                    </a:lnTo>
                    <a:lnTo>
                      <a:pt x="584" y="182"/>
                    </a:lnTo>
                    <a:lnTo>
                      <a:pt x="587" y="177"/>
                    </a:lnTo>
                    <a:lnTo>
                      <a:pt x="592" y="174"/>
                    </a:lnTo>
                    <a:lnTo>
                      <a:pt x="599" y="174"/>
                    </a:lnTo>
                    <a:lnTo>
                      <a:pt x="599" y="174"/>
                    </a:lnTo>
                    <a:close/>
                    <a:moveTo>
                      <a:pt x="539" y="174"/>
                    </a:moveTo>
                    <a:lnTo>
                      <a:pt x="539" y="174"/>
                    </a:lnTo>
                    <a:lnTo>
                      <a:pt x="539" y="174"/>
                    </a:lnTo>
                    <a:lnTo>
                      <a:pt x="546" y="174"/>
                    </a:lnTo>
                    <a:lnTo>
                      <a:pt x="551" y="177"/>
                    </a:lnTo>
                    <a:lnTo>
                      <a:pt x="555" y="182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5" y="196"/>
                    </a:lnTo>
                    <a:lnTo>
                      <a:pt x="551" y="201"/>
                    </a:lnTo>
                    <a:lnTo>
                      <a:pt x="546" y="204"/>
                    </a:lnTo>
                    <a:lnTo>
                      <a:pt x="539" y="206"/>
                    </a:lnTo>
                    <a:lnTo>
                      <a:pt x="539" y="206"/>
                    </a:lnTo>
                    <a:lnTo>
                      <a:pt x="534" y="204"/>
                    </a:lnTo>
                    <a:lnTo>
                      <a:pt x="529" y="201"/>
                    </a:lnTo>
                    <a:lnTo>
                      <a:pt x="526" y="196"/>
                    </a:lnTo>
                    <a:lnTo>
                      <a:pt x="524" y="189"/>
                    </a:lnTo>
                    <a:lnTo>
                      <a:pt x="524" y="189"/>
                    </a:lnTo>
                    <a:lnTo>
                      <a:pt x="526" y="182"/>
                    </a:lnTo>
                    <a:lnTo>
                      <a:pt x="529" y="177"/>
                    </a:lnTo>
                    <a:lnTo>
                      <a:pt x="534" y="174"/>
                    </a:lnTo>
                    <a:lnTo>
                      <a:pt x="539" y="174"/>
                    </a:lnTo>
                    <a:lnTo>
                      <a:pt x="539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8" y="174"/>
                    </a:lnTo>
                    <a:lnTo>
                      <a:pt x="493" y="177"/>
                    </a:lnTo>
                    <a:lnTo>
                      <a:pt x="495" y="182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5" y="196"/>
                    </a:lnTo>
                    <a:lnTo>
                      <a:pt x="493" y="201"/>
                    </a:lnTo>
                    <a:lnTo>
                      <a:pt x="488" y="204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6" y="204"/>
                    </a:lnTo>
                    <a:lnTo>
                      <a:pt x="471" y="201"/>
                    </a:lnTo>
                    <a:lnTo>
                      <a:pt x="468" y="196"/>
                    </a:lnTo>
                    <a:lnTo>
                      <a:pt x="466" y="189"/>
                    </a:lnTo>
                    <a:lnTo>
                      <a:pt x="466" y="189"/>
                    </a:lnTo>
                    <a:lnTo>
                      <a:pt x="468" y="182"/>
                    </a:lnTo>
                    <a:lnTo>
                      <a:pt x="471" y="177"/>
                    </a:lnTo>
                    <a:lnTo>
                      <a:pt x="476" y="174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4"/>
                    </a:lnTo>
                    <a:lnTo>
                      <a:pt x="434" y="177"/>
                    </a:lnTo>
                    <a:lnTo>
                      <a:pt x="437" y="182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10" y="196"/>
                    </a:lnTo>
                    <a:lnTo>
                      <a:pt x="408" y="189"/>
                    </a:lnTo>
                    <a:lnTo>
                      <a:pt x="408" y="189"/>
                    </a:lnTo>
                    <a:lnTo>
                      <a:pt x="410" y="182"/>
                    </a:lnTo>
                    <a:lnTo>
                      <a:pt x="412" y="177"/>
                    </a:lnTo>
                    <a:lnTo>
                      <a:pt x="417" y="174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4"/>
                    </a:lnTo>
                    <a:lnTo>
                      <a:pt x="376" y="177"/>
                    </a:lnTo>
                    <a:lnTo>
                      <a:pt x="379" y="182"/>
                    </a:lnTo>
                    <a:lnTo>
                      <a:pt x="381" y="189"/>
                    </a:lnTo>
                    <a:lnTo>
                      <a:pt x="381" y="189"/>
                    </a:lnTo>
                    <a:lnTo>
                      <a:pt x="379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50" y="189"/>
                    </a:lnTo>
                    <a:lnTo>
                      <a:pt x="350" y="189"/>
                    </a:lnTo>
                    <a:lnTo>
                      <a:pt x="350" y="182"/>
                    </a:lnTo>
                    <a:lnTo>
                      <a:pt x="354" y="177"/>
                    </a:lnTo>
                    <a:lnTo>
                      <a:pt x="359" y="174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4"/>
                    </a:lnTo>
                    <a:lnTo>
                      <a:pt x="318" y="177"/>
                    </a:lnTo>
                    <a:lnTo>
                      <a:pt x="321" y="182"/>
                    </a:lnTo>
                    <a:lnTo>
                      <a:pt x="321" y="189"/>
                    </a:lnTo>
                    <a:lnTo>
                      <a:pt x="321" y="189"/>
                    </a:lnTo>
                    <a:lnTo>
                      <a:pt x="321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2"/>
                    </a:lnTo>
                    <a:lnTo>
                      <a:pt x="296" y="177"/>
                    </a:lnTo>
                    <a:lnTo>
                      <a:pt x="301" y="174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5" y="174"/>
                    </a:lnTo>
                    <a:lnTo>
                      <a:pt x="260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3" y="174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90" y="174"/>
                    </a:moveTo>
                    <a:lnTo>
                      <a:pt x="190" y="174"/>
                    </a:lnTo>
                    <a:lnTo>
                      <a:pt x="190" y="174"/>
                    </a:lnTo>
                    <a:lnTo>
                      <a:pt x="195" y="174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4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4" y="204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2"/>
                    </a:lnTo>
                    <a:lnTo>
                      <a:pt x="180" y="177"/>
                    </a:lnTo>
                    <a:lnTo>
                      <a:pt x="184" y="174"/>
                    </a:lnTo>
                    <a:lnTo>
                      <a:pt x="190" y="174"/>
                    </a:lnTo>
                    <a:lnTo>
                      <a:pt x="190" y="174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2231" y="129"/>
                    </a:moveTo>
                    <a:lnTo>
                      <a:pt x="2231" y="129"/>
                    </a:lnTo>
                    <a:lnTo>
                      <a:pt x="2231" y="129"/>
                    </a:lnTo>
                    <a:lnTo>
                      <a:pt x="2237" y="131"/>
                    </a:lnTo>
                    <a:lnTo>
                      <a:pt x="2242" y="135"/>
                    </a:lnTo>
                    <a:lnTo>
                      <a:pt x="2244" y="140"/>
                    </a:lnTo>
                    <a:lnTo>
                      <a:pt x="2246" y="147"/>
                    </a:lnTo>
                    <a:lnTo>
                      <a:pt x="2246" y="147"/>
                    </a:lnTo>
                    <a:lnTo>
                      <a:pt x="2244" y="152"/>
                    </a:lnTo>
                    <a:lnTo>
                      <a:pt x="2242" y="157"/>
                    </a:lnTo>
                    <a:lnTo>
                      <a:pt x="2237" y="160"/>
                    </a:lnTo>
                    <a:lnTo>
                      <a:pt x="2231" y="162"/>
                    </a:lnTo>
                    <a:lnTo>
                      <a:pt x="2231" y="162"/>
                    </a:lnTo>
                    <a:lnTo>
                      <a:pt x="2225" y="160"/>
                    </a:lnTo>
                    <a:lnTo>
                      <a:pt x="2220" y="157"/>
                    </a:lnTo>
                    <a:lnTo>
                      <a:pt x="2217" y="152"/>
                    </a:lnTo>
                    <a:lnTo>
                      <a:pt x="2215" y="147"/>
                    </a:lnTo>
                    <a:lnTo>
                      <a:pt x="2215" y="147"/>
                    </a:lnTo>
                    <a:lnTo>
                      <a:pt x="2217" y="140"/>
                    </a:lnTo>
                    <a:lnTo>
                      <a:pt x="2220" y="135"/>
                    </a:lnTo>
                    <a:lnTo>
                      <a:pt x="2225" y="131"/>
                    </a:lnTo>
                    <a:lnTo>
                      <a:pt x="2231" y="129"/>
                    </a:lnTo>
                    <a:lnTo>
                      <a:pt x="2231" y="129"/>
                    </a:lnTo>
                    <a:close/>
                    <a:moveTo>
                      <a:pt x="1531" y="129"/>
                    </a:moveTo>
                    <a:lnTo>
                      <a:pt x="1531" y="129"/>
                    </a:lnTo>
                    <a:lnTo>
                      <a:pt x="1531" y="129"/>
                    </a:lnTo>
                    <a:lnTo>
                      <a:pt x="1537" y="131"/>
                    </a:lnTo>
                    <a:lnTo>
                      <a:pt x="1543" y="135"/>
                    </a:lnTo>
                    <a:lnTo>
                      <a:pt x="1546" y="140"/>
                    </a:lnTo>
                    <a:lnTo>
                      <a:pt x="1546" y="147"/>
                    </a:lnTo>
                    <a:lnTo>
                      <a:pt x="1546" y="147"/>
                    </a:lnTo>
                    <a:lnTo>
                      <a:pt x="1546" y="152"/>
                    </a:lnTo>
                    <a:lnTo>
                      <a:pt x="1543" y="157"/>
                    </a:lnTo>
                    <a:lnTo>
                      <a:pt x="1537" y="160"/>
                    </a:lnTo>
                    <a:lnTo>
                      <a:pt x="1531" y="162"/>
                    </a:lnTo>
                    <a:lnTo>
                      <a:pt x="1531" y="162"/>
                    </a:lnTo>
                    <a:lnTo>
                      <a:pt x="1525" y="160"/>
                    </a:lnTo>
                    <a:lnTo>
                      <a:pt x="1520" y="157"/>
                    </a:lnTo>
                    <a:lnTo>
                      <a:pt x="1517" y="152"/>
                    </a:lnTo>
                    <a:lnTo>
                      <a:pt x="1515" y="147"/>
                    </a:lnTo>
                    <a:lnTo>
                      <a:pt x="1515" y="147"/>
                    </a:lnTo>
                    <a:lnTo>
                      <a:pt x="1517" y="140"/>
                    </a:lnTo>
                    <a:lnTo>
                      <a:pt x="1520" y="135"/>
                    </a:lnTo>
                    <a:lnTo>
                      <a:pt x="1525" y="131"/>
                    </a:lnTo>
                    <a:lnTo>
                      <a:pt x="1531" y="129"/>
                    </a:lnTo>
                    <a:lnTo>
                      <a:pt x="1531" y="129"/>
                    </a:lnTo>
                    <a:close/>
                    <a:moveTo>
                      <a:pt x="1473" y="129"/>
                    </a:moveTo>
                    <a:lnTo>
                      <a:pt x="1473" y="129"/>
                    </a:lnTo>
                    <a:lnTo>
                      <a:pt x="1473" y="129"/>
                    </a:lnTo>
                    <a:lnTo>
                      <a:pt x="1480" y="131"/>
                    </a:lnTo>
                    <a:lnTo>
                      <a:pt x="1485" y="135"/>
                    </a:lnTo>
                    <a:lnTo>
                      <a:pt x="1486" y="140"/>
                    </a:lnTo>
                    <a:lnTo>
                      <a:pt x="1488" y="147"/>
                    </a:lnTo>
                    <a:lnTo>
                      <a:pt x="1488" y="147"/>
                    </a:lnTo>
                    <a:lnTo>
                      <a:pt x="1486" y="152"/>
                    </a:lnTo>
                    <a:lnTo>
                      <a:pt x="1485" y="157"/>
                    </a:lnTo>
                    <a:lnTo>
                      <a:pt x="1480" y="160"/>
                    </a:lnTo>
                    <a:lnTo>
                      <a:pt x="1473" y="162"/>
                    </a:lnTo>
                    <a:lnTo>
                      <a:pt x="1473" y="162"/>
                    </a:lnTo>
                    <a:lnTo>
                      <a:pt x="1468" y="160"/>
                    </a:lnTo>
                    <a:lnTo>
                      <a:pt x="1462" y="157"/>
                    </a:lnTo>
                    <a:lnTo>
                      <a:pt x="1459" y="152"/>
                    </a:lnTo>
                    <a:lnTo>
                      <a:pt x="1457" y="147"/>
                    </a:lnTo>
                    <a:lnTo>
                      <a:pt x="1457" y="147"/>
                    </a:lnTo>
                    <a:lnTo>
                      <a:pt x="1459" y="140"/>
                    </a:lnTo>
                    <a:lnTo>
                      <a:pt x="1462" y="135"/>
                    </a:lnTo>
                    <a:lnTo>
                      <a:pt x="1468" y="131"/>
                    </a:lnTo>
                    <a:lnTo>
                      <a:pt x="1473" y="129"/>
                    </a:lnTo>
                    <a:lnTo>
                      <a:pt x="1473" y="129"/>
                    </a:lnTo>
                    <a:close/>
                    <a:moveTo>
                      <a:pt x="1415" y="129"/>
                    </a:moveTo>
                    <a:lnTo>
                      <a:pt x="1415" y="129"/>
                    </a:lnTo>
                    <a:lnTo>
                      <a:pt x="1415" y="129"/>
                    </a:lnTo>
                    <a:lnTo>
                      <a:pt x="1420" y="131"/>
                    </a:lnTo>
                    <a:lnTo>
                      <a:pt x="1425" y="135"/>
                    </a:lnTo>
                    <a:lnTo>
                      <a:pt x="1428" y="140"/>
                    </a:lnTo>
                    <a:lnTo>
                      <a:pt x="1430" y="147"/>
                    </a:lnTo>
                    <a:lnTo>
                      <a:pt x="1430" y="147"/>
                    </a:lnTo>
                    <a:lnTo>
                      <a:pt x="1428" y="152"/>
                    </a:lnTo>
                    <a:lnTo>
                      <a:pt x="1425" y="157"/>
                    </a:lnTo>
                    <a:lnTo>
                      <a:pt x="1420" y="160"/>
                    </a:lnTo>
                    <a:lnTo>
                      <a:pt x="1415" y="162"/>
                    </a:lnTo>
                    <a:lnTo>
                      <a:pt x="1415" y="162"/>
                    </a:lnTo>
                    <a:lnTo>
                      <a:pt x="1408" y="160"/>
                    </a:lnTo>
                    <a:lnTo>
                      <a:pt x="1403" y="157"/>
                    </a:lnTo>
                    <a:lnTo>
                      <a:pt x="1399" y="152"/>
                    </a:lnTo>
                    <a:lnTo>
                      <a:pt x="1399" y="147"/>
                    </a:lnTo>
                    <a:lnTo>
                      <a:pt x="1399" y="147"/>
                    </a:lnTo>
                    <a:lnTo>
                      <a:pt x="1399" y="140"/>
                    </a:lnTo>
                    <a:lnTo>
                      <a:pt x="1403" y="135"/>
                    </a:lnTo>
                    <a:lnTo>
                      <a:pt x="1408" y="131"/>
                    </a:lnTo>
                    <a:lnTo>
                      <a:pt x="1415" y="129"/>
                    </a:lnTo>
                    <a:lnTo>
                      <a:pt x="1415" y="129"/>
                    </a:lnTo>
                    <a:close/>
                    <a:moveTo>
                      <a:pt x="1357" y="129"/>
                    </a:moveTo>
                    <a:lnTo>
                      <a:pt x="1357" y="129"/>
                    </a:lnTo>
                    <a:lnTo>
                      <a:pt x="1357" y="129"/>
                    </a:lnTo>
                    <a:lnTo>
                      <a:pt x="1362" y="131"/>
                    </a:lnTo>
                    <a:lnTo>
                      <a:pt x="1367" y="135"/>
                    </a:lnTo>
                    <a:lnTo>
                      <a:pt x="1371" y="140"/>
                    </a:lnTo>
                    <a:lnTo>
                      <a:pt x="1372" y="147"/>
                    </a:lnTo>
                    <a:lnTo>
                      <a:pt x="1372" y="147"/>
                    </a:lnTo>
                    <a:lnTo>
                      <a:pt x="1371" y="152"/>
                    </a:lnTo>
                    <a:lnTo>
                      <a:pt x="1367" y="157"/>
                    </a:lnTo>
                    <a:lnTo>
                      <a:pt x="1362" y="160"/>
                    </a:lnTo>
                    <a:lnTo>
                      <a:pt x="1357" y="162"/>
                    </a:lnTo>
                    <a:lnTo>
                      <a:pt x="1357" y="162"/>
                    </a:lnTo>
                    <a:lnTo>
                      <a:pt x="1350" y="160"/>
                    </a:lnTo>
                    <a:lnTo>
                      <a:pt x="1345" y="157"/>
                    </a:lnTo>
                    <a:lnTo>
                      <a:pt x="1342" y="152"/>
                    </a:lnTo>
                    <a:lnTo>
                      <a:pt x="1342" y="147"/>
                    </a:lnTo>
                    <a:lnTo>
                      <a:pt x="1342" y="147"/>
                    </a:lnTo>
                    <a:lnTo>
                      <a:pt x="1342" y="140"/>
                    </a:lnTo>
                    <a:lnTo>
                      <a:pt x="1345" y="135"/>
                    </a:lnTo>
                    <a:lnTo>
                      <a:pt x="1350" y="131"/>
                    </a:lnTo>
                    <a:lnTo>
                      <a:pt x="1357" y="129"/>
                    </a:lnTo>
                    <a:lnTo>
                      <a:pt x="1357" y="129"/>
                    </a:lnTo>
                    <a:close/>
                    <a:moveTo>
                      <a:pt x="1297" y="129"/>
                    </a:moveTo>
                    <a:lnTo>
                      <a:pt x="1297" y="129"/>
                    </a:lnTo>
                    <a:lnTo>
                      <a:pt x="1297" y="129"/>
                    </a:lnTo>
                    <a:lnTo>
                      <a:pt x="1304" y="131"/>
                    </a:lnTo>
                    <a:lnTo>
                      <a:pt x="1309" y="135"/>
                    </a:lnTo>
                    <a:lnTo>
                      <a:pt x="1313" y="140"/>
                    </a:lnTo>
                    <a:lnTo>
                      <a:pt x="1313" y="147"/>
                    </a:lnTo>
                    <a:lnTo>
                      <a:pt x="1313" y="147"/>
                    </a:lnTo>
                    <a:lnTo>
                      <a:pt x="1313" y="152"/>
                    </a:lnTo>
                    <a:lnTo>
                      <a:pt x="1309" y="157"/>
                    </a:lnTo>
                    <a:lnTo>
                      <a:pt x="1304" y="160"/>
                    </a:lnTo>
                    <a:lnTo>
                      <a:pt x="1297" y="162"/>
                    </a:lnTo>
                    <a:lnTo>
                      <a:pt x="1297" y="162"/>
                    </a:lnTo>
                    <a:lnTo>
                      <a:pt x="1292" y="160"/>
                    </a:lnTo>
                    <a:lnTo>
                      <a:pt x="1287" y="157"/>
                    </a:lnTo>
                    <a:lnTo>
                      <a:pt x="1284" y="152"/>
                    </a:lnTo>
                    <a:lnTo>
                      <a:pt x="1282" y="147"/>
                    </a:lnTo>
                    <a:lnTo>
                      <a:pt x="1282" y="147"/>
                    </a:lnTo>
                    <a:lnTo>
                      <a:pt x="1284" y="140"/>
                    </a:lnTo>
                    <a:lnTo>
                      <a:pt x="1287" y="135"/>
                    </a:lnTo>
                    <a:lnTo>
                      <a:pt x="1292" y="131"/>
                    </a:lnTo>
                    <a:lnTo>
                      <a:pt x="1297" y="129"/>
                    </a:lnTo>
                    <a:lnTo>
                      <a:pt x="1297" y="129"/>
                    </a:lnTo>
                    <a:close/>
                    <a:moveTo>
                      <a:pt x="1239" y="129"/>
                    </a:moveTo>
                    <a:lnTo>
                      <a:pt x="1239" y="129"/>
                    </a:lnTo>
                    <a:lnTo>
                      <a:pt x="1239" y="129"/>
                    </a:lnTo>
                    <a:lnTo>
                      <a:pt x="1246" y="131"/>
                    </a:lnTo>
                    <a:lnTo>
                      <a:pt x="1251" y="135"/>
                    </a:lnTo>
                    <a:lnTo>
                      <a:pt x="1255" y="140"/>
                    </a:lnTo>
                    <a:lnTo>
                      <a:pt x="1255" y="147"/>
                    </a:lnTo>
                    <a:lnTo>
                      <a:pt x="1255" y="147"/>
                    </a:lnTo>
                    <a:lnTo>
                      <a:pt x="1255" y="152"/>
                    </a:lnTo>
                    <a:lnTo>
                      <a:pt x="1251" y="157"/>
                    </a:lnTo>
                    <a:lnTo>
                      <a:pt x="1246" y="160"/>
                    </a:lnTo>
                    <a:lnTo>
                      <a:pt x="1239" y="162"/>
                    </a:lnTo>
                    <a:lnTo>
                      <a:pt x="1239" y="162"/>
                    </a:lnTo>
                    <a:lnTo>
                      <a:pt x="1234" y="160"/>
                    </a:lnTo>
                    <a:lnTo>
                      <a:pt x="1229" y="157"/>
                    </a:lnTo>
                    <a:lnTo>
                      <a:pt x="1226" y="152"/>
                    </a:lnTo>
                    <a:lnTo>
                      <a:pt x="1224" y="147"/>
                    </a:lnTo>
                    <a:lnTo>
                      <a:pt x="1224" y="147"/>
                    </a:lnTo>
                    <a:lnTo>
                      <a:pt x="1226" y="140"/>
                    </a:lnTo>
                    <a:lnTo>
                      <a:pt x="1229" y="135"/>
                    </a:lnTo>
                    <a:lnTo>
                      <a:pt x="1234" y="131"/>
                    </a:lnTo>
                    <a:lnTo>
                      <a:pt x="1239" y="129"/>
                    </a:lnTo>
                    <a:lnTo>
                      <a:pt x="1239" y="129"/>
                    </a:lnTo>
                    <a:close/>
                    <a:moveTo>
                      <a:pt x="1181" y="129"/>
                    </a:moveTo>
                    <a:lnTo>
                      <a:pt x="1181" y="129"/>
                    </a:lnTo>
                    <a:lnTo>
                      <a:pt x="1181" y="129"/>
                    </a:lnTo>
                    <a:lnTo>
                      <a:pt x="1187" y="131"/>
                    </a:lnTo>
                    <a:lnTo>
                      <a:pt x="1192" y="135"/>
                    </a:lnTo>
                    <a:lnTo>
                      <a:pt x="1195" y="140"/>
                    </a:lnTo>
                    <a:lnTo>
                      <a:pt x="1197" y="147"/>
                    </a:lnTo>
                    <a:lnTo>
                      <a:pt x="1197" y="147"/>
                    </a:lnTo>
                    <a:lnTo>
                      <a:pt x="1195" y="152"/>
                    </a:lnTo>
                    <a:lnTo>
                      <a:pt x="1192" y="157"/>
                    </a:lnTo>
                    <a:lnTo>
                      <a:pt x="1187" y="160"/>
                    </a:lnTo>
                    <a:lnTo>
                      <a:pt x="1181" y="162"/>
                    </a:lnTo>
                    <a:lnTo>
                      <a:pt x="1181" y="162"/>
                    </a:lnTo>
                    <a:lnTo>
                      <a:pt x="1175" y="160"/>
                    </a:lnTo>
                    <a:lnTo>
                      <a:pt x="1171" y="157"/>
                    </a:lnTo>
                    <a:lnTo>
                      <a:pt x="1168" y="152"/>
                    </a:lnTo>
                    <a:lnTo>
                      <a:pt x="1166" y="147"/>
                    </a:lnTo>
                    <a:lnTo>
                      <a:pt x="1166" y="147"/>
                    </a:lnTo>
                    <a:lnTo>
                      <a:pt x="1168" y="140"/>
                    </a:lnTo>
                    <a:lnTo>
                      <a:pt x="1171" y="135"/>
                    </a:lnTo>
                    <a:lnTo>
                      <a:pt x="1175" y="131"/>
                    </a:lnTo>
                    <a:lnTo>
                      <a:pt x="1181" y="129"/>
                    </a:lnTo>
                    <a:lnTo>
                      <a:pt x="1181" y="129"/>
                    </a:lnTo>
                    <a:close/>
                    <a:moveTo>
                      <a:pt x="1124" y="129"/>
                    </a:moveTo>
                    <a:lnTo>
                      <a:pt x="1124" y="129"/>
                    </a:lnTo>
                    <a:lnTo>
                      <a:pt x="1124" y="129"/>
                    </a:lnTo>
                    <a:lnTo>
                      <a:pt x="1129" y="131"/>
                    </a:lnTo>
                    <a:lnTo>
                      <a:pt x="1134" y="135"/>
                    </a:lnTo>
                    <a:lnTo>
                      <a:pt x="1137" y="140"/>
                    </a:lnTo>
                    <a:lnTo>
                      <a:pt x="1139" y="147"/>
                    </a:lnTo>
                    <a:lnTo>
                      <a:pt x="1139" y="147"/>
                    </a:lnTo>
                    <a:lnTo>
                      <a:pt x="1137" y="152"/>
                    </a:lnTo>
                    <a:lnTo>
                      <a:pt x="1134" y="157"/>
                    </a:lnTo>
                    <a:lnTo>
                      <a:pt x="1129" y="160"/>
                    </a:lnTo>
                    <a:lnTo>
                      <a:pt x="1124" y="162"/>
                    </a:lnTo>
                    <a:lnTo>
                      <a:pt x="1124" y="162"/>
                    </a:lnTo>
                    <a:lnTo>
                      <a:pt x="1117" y="160"/>
                    </a:lnTo>
                    <a:lnTo>
                      <a:pt x="1112" y="157"/>
                    </a:lnTo>
                    <a:lnTo>
                      <a:pt x="1108" y="152"/>
                    </a:lnTo>
                    <a:lnTo>
                      <a:pt x="1108" y="147"/>
                    </a:lnTo>
                    <a:lnTo>
                      <a:pt x="1108" y="147"/>
                    </a:lnTo>
                    <a:lnTo>
                      <a:pt x="1108" y="140"/>
                    </a:lnTo>
                    <a:lnTo>
                      <a:pt x="1112" y="135"/>
                    </a:lnTo>
                    <a:lnTo>
                      <a:pt x="1117" y="131"/>
                    </a:lnTo>
                    <a:lnTo>
                      <a:pt x="1124" y="129"/>
                    </a:lnTo>
                    <a:lnTo>
                      <a:pt x="1124" y="129"/>
                    </a:lnTo>
                    <a:close/>
                    <a:moveTo>
                      <a:pt x="1064" y="129"/>
                    </a:moveTo>
                    <a:lnTo>
                      <a:pt x="1064" y="129"/>
                    </a:lnTo>
                    <a:lnTo>
                      <a:pt x="1064" y="129"/>
                    </a:lnTo>
                    <a:lnTo>
                      <a:pt x="1071" y="131"/>
                    </a:lnTo>
                    <a:lnTo>
                      <a:pt x="1076" y="135"/>
                    </a:lnTo>
                    <a:lnTo>
                      <a:pt x="1079" y="140"/>
                    </a:lnTo>
                    <a:lnTo>
                      <a:pt x="1081" y="147"/>
                    </a:lnTo>
                    <a:lnTo>
                      <a:pt x="1081" y="147"/>
                    </a:lnTo>
                    <a:lnTo>
                      <a:pt x="1079" y="152"/>
                    </a:lnTo>
                    <a:lnTo>
                      <a:pt x="1076" y="157"/>
                    </a:lnTo>
                    <a:lnTo>
                      <a:pt x="1071" y="160"/>
                    </a:lnTo>
                    <a:lnTo>
                      <a:pt x="1064" y="162"/>
                    </a:lnTo>
                    <a:lnTo>
                      <a:pt x="1064" y="162"/>
                    </a:lnTo>
                    <a:lnTo>
                      <a:pt x="1059" y="160"/>
                    </a:lnTo>
                    <a:lnTo>
                      <a:pt x="1054" y="157"/>
                    </a:lnTo>
                    <a:lnTo>
                      <a:pt x="1050" y="152"/>
                    </a:lnTo>
                    <a:lnTo>
                      <a:pt x="1049" y="147"/>
                    </a:lnTo>
                    <a:lnTo>
                      <a:pt x="1049" y="147"/>
                    </a:lnTo>
                    <a:lnTo>
                      <a:pt x="1050" y="140"/>
                    </a:lnTo>
                    <a:lnTo>
                      <a:pt x="1054" y="135"/>
                    </a:lnTo>
                    <a:lnTo>
                      <a:pt x="1059" y="131"/>
                    </a:lnTo>
                    <a:lnTo>
                      <a:pt x="1064" y="129"/>
                    </a:lnTo>
                    <a:lnTo>
                      <a:pt x="1064" y="129"/>
                    </a:lnTo>
                    <a:close/>
                    <a:moveTo>
                      <a:pt x="1006" y="129"/>
                    </a:moveTo>
                    <a:lnTo>
                      <a:pt x="1006" y="129"/>
                    </a:lnTo>
                    <a:lnTo>
                      <a:pt x="1006" y="129"/>
                    </a:lnTo>
                    <a:lnTo>
                      <a:pt x="1013" y="131"/>
                    </a:lnTo>
                    <a:lnTo>
                      <a:pt x="1018" y="135"/>
                    </a:lnTo>
                    <a:lnTo>
                      <a:pt x="1021" y="140"/>
                    </a:lnTo>
                    <a:lnTo>
                      <a:pt x="1021" y="147"/>
                    </a:lnTo>
                    <a:lnTo>
                      <a:pt x="1021" y="147"/>
                    </a:lnTo>
                    <a:lnTo>
                      <a:pt x="1021" y="152"/>
                    </a:lnTo>
                    <a:lnTo>
                      <a:pt x="1018" y="157"/>
                    </a:lnTo>
                    <a:lnTo>
                      <a:pt x="1013" y="160"/>
                    </a:lnTo>
                    <a:lnTo>
                      <a:pt x="1006" y="162"/>
                    </a:lnTo>
                    <a:lnTo>
                      <a:pt x="1006" y="162"/>
                    </a:lnTo>
                    <a:lnTo>
                      <a:pt x="1001" y="160"/>
                    </a:lnTo>
                    <a:lnTo>
                      <a:pt x="996" y="157"/>
                    </a:lnTo>
                    <a:lnTo>
                      <a:pt x="992" y="152"/>
                    </a:lnTo>
                    <a:lnTo>
                      <a:pt x="991" y="147"/>
                    </a:lnTo>
                    <a:lnTo>
                      <a:pt x="991" y="147"/>
                    </a:lnTo>
                    <a:lnTo>
                      <a:pt x="992" y="140"/>
                    </a:lnTo>
                    <a:lnTo>
                      <a:pt x="996" y="135"/>
                    </a:lnTo>
                    <a:lnTo>
                      <a:pt x="1001" y="131"/>
                    </a:lnTo>
                    <a:lnTo>
                      <a:pt x="1006" y="129"/>
                    </a:lnTo>
                    <a:lnTo>
                      <a:pt x="1006" y="129"/>
                    </a:lnTo>
                    <a:close/>
                    <a:moveTo>
                      <a:pt x="948" y="129"/>
                    </a:moveTo>
                    <a:lnTo>
                      <a:pt x="948" y="129"/>
                    </a:lnTo>
                    <a:lnTo>
                      <a:pt x="948" y="129"/>
                    </a:lnTo>
                    <a:lnTo>
                      <a:pt x="955" y="131"/>
                    </a:lnTo>
                    <a:lnTo>
                      <a:pt x="958" y="135"/>
                    </a:lnTo>
                    <a:lnTo>
                      <a:pt x="962" y="140"/>
                    </a:lnTo>
                    <a:lnTo>
                      <a:pt x="964" y="147"/>
                    </a:lnTo>
                    <a:lnTo>
                      <a:pt x="964" y="147"/>
                    </a:lnTo>
                    <a:lnTo>
                      <a:pt x="962" y="152"/>
                    </a:lnTo>
                    <a:lnTo>
                      <a:pt x="958" y="157"/>
                    </a:lnTo>
                    <a:lnTo>
                      <a:pt x="955" y="160"/>
                    </a:lnTo>
                    <a:lnTo>
                      <a:pt x="948" y="162"/>
                    </a:lnTo>
                    <a:lnTo>
                      <a:pt x="948" y="162"/>
                    </a:lnTo>
                    <a:lnTo>
                      <a:pt x="941" y="160"/>
                    </a:lnTo>
                    <a:lnTo>
                      <a:pt x="938" y="157"/>
                    </a:lnTo>
                    <a:lnTo>
                      <a:pt x="935" y="152"/>
                    </a:lnTo>
                    <a:lnTo>
                      <a:pt x="933" y="147"/>
                    </a:lnTo>
                    <a:lnTo>
                      <a:pt x="933" y="147"/>
                    </a:lnTo>
                    <a:lnTo>
                      <a:pt x="935" y="140"/>
                    </a:lnTo>
                    <a:lnTo>
                      <a:pt x="938" y="135"/>
                    </a:lnTo>
                    <a:lnTo>
                      <a:pt x="941" y="131"/>
                    </a:lnTo>
                    <a:lnTo>
                      <a:pt x="948" y="129"/>
                    </a:lnTo>
                    <a:lnTo>
                      <a:pt x="948" y="129"/>
                    </a:lnTo>
                    <a:close/>
                    <a:moveTo>
                      <a:pt x="890" y="129"/>
                    </a:moveTo>
                    <a:lnTo>
                      <a:pt x="890" y="129"/>
                    </a:lnTo>
                    <a:lnTo>
                      <a:pt x="890" y="129"/>
                    </a:lnTo>
                    <a:lnTo>
                      <a:pt x="895" y="131"/>
                    </a:lnTo>
                    <a:lnTo>
                      <a:pt x="900" y="135"/>
                    </a:lnTo>
                    <a:lnTo>
                      <a:pt x="904" y="140"/>
                    </a:lnTo>
                    <a:lnTo>
                      <a:pt x="906" y="147"/>
                    </a:lnTo>
                    <a:lnTo>
                      <a:pt x="906" y="147"/>
                    </a:lnTo>
                    <a:lnTo>
                      <a:pt x="904" y="152"/>
                    </a:lnTo>
                    <a:lnTo>
                      <a:pt x="900" y="157"/>
                    </a:lnTo>
                    <a:lnTo>
                      <a:pt x="895" y="160"/>
                    </a:lnTo>
                    <a:lnTo>
                      <a:pt x="890" y="162"/>
                    </a:lnTo>
                    <a:lnTo>
                      <a:pt x="890" y="162"/>
                    </a:lnTo>
                    <a:lnTo>
                      <a:pt x="883" y="160"/>
                    </a:lnTo>
                    <a:lnTo>
                      <a:pt x="878" y="157"/>
                    </a:lnTo>
                    <a:lnTo>
                      <a:pt x="875" y="152"/>
                    </a:lnTo>
                    <a:lnTo>
                      <a:pt x="875" y="147"/>
                    </a:lnTo>
                    <a:lnTo>
                      <a:pt x="875" y="147"/>
                    </a:lnTo>
                    <a:lnTo>
                      <a:pt x="875" y="140"/>
                    </a:lnTo>
                    <a:lnTo>
                      <a:pt x="878" y="135"/>
                    </a:lnTo>
                    <a:lnTo>
                      <a:pt x="883" y="131"/>
                    </a:lnTo>
                    <a:lnTo>
                      <a:pt x="890" y="129"/>
                    </a:lnTo>
                    <a:lnTo>
                      <a:pt x="890" y="129"/>
                    </a:lnTo>
                    <a:close/>
                    <a:moveTo>
                      <a:pt x="832" y="129"/>
                    </a:moveTo>
                    <a:lnTo>
                      <a:pt x="832" y="129"/>
                    </a:lnTo>
                    <a:lnTo>
                      <a:pt x="832" y="129"/>
                    </a:lnTo>
                    <a:lnTo>
                      <a:pt x="837" y="131"/>
                    </a:lnTo>
                    <a:lnTo>
                      <a:pt x="843" y="135"/>
                    </a:lnTo>
                    <a:lnTo>
                      <a:pt x="846" y="140"/>
                    </a:lnTo>
                    <a:lnTo>
                      <a:pt x="848" y="147"/>
                    </a:lnTo>
                    <a:lnTo>
                      <a:pt x="848" y="147"/>
                    </a:lnTo>
                    <a:lnTo>
                      <a:pt x="846" y="152"/>
                    </a:lnTo>
                    <a:lnTo>
                      <a:pt x="843" y="157"/>
                    </a:lnTo>
                    <a:lnTo>
                      <a:pt x="837" y="160"/>
                    </a:lnTo>
                    <a:lnTo>
                      <a:pt x="832" y="162"/>
                    </a:lnTo>
                    <a:lnTo>
                      <a:pt x="832" y="162"/>
                    </a:lnTo>
                    <a:lnTo>
                      <a:pt x="826" y="160"/>
                    </a:lnTo>
                    <a:lnTo>
                      <a:pt x="820" y="157"/>
                    </a:lnTo>
                    <a:lnTo>
                      <a:pt x="817" y="152"/>
                    </a:lnTo>
                    <a:lnTo>
                      <a:pt x="815" y="147"/>
                    </a:lnTo>
                    <a:lnTo>
                      <a:pt x="815" y="147"/>
                    </a:lnTo>
                    <a:lnTo>
                      <a:pt x="817" y="140"/>
                    </a:lnTo>
                    <a:lnTo>
                      <a:pt x="820" y="135"/>
                    </a:lnTo>
                    <a:lnTo>
                      <a:pt x="826" y="131"/>
                    </a:lnTo>
                    <a:lnTo>
                      <a:pt x="832" y="129"/>
                    </a:lnTo>
                    <a:lnTo>
                      <a:pt x="832" y="129"/>
                    </a:lnTo>
                    <a:close/>
                    <a:moveTo>
                      <a:pt x="773" y="129"/>
                    </a:moveTo>
                    <a:lnTo>
                      <a:pt x="773" y="129"/>
                    </a:lnTo>
                    <a:lnTo>
                      <a:pt x="773" y="129"/>
                    </a:lnTo>
                    <a:lnTo>
                      <a:pt x="780" y="131"/>
                    </a:lnTo>
                    <a:lnTo>
                      <a:pt x="785" y="135"/>
                    </a:lnTo>
                    <a:lnTo>
                      <a:pt x="788" y="140"/>
                    </a:lnTo>
                    <a:lnTo>
                      <a:pt x="788" y="147"/>
                    </a:lnTo>
                    <a:lnTo>
                      <a:pt x="788" y="147"/>
                    </a:lnTo>
                    <a:lnTo>
                      <a:pt x="788" y="152"/>
                    </a:lnTo>
                    <a:lnTo>
                      <a:pt x="785" y="157"/>
                    </a:lnTo>
                    <a:lnTo>
                      <a:pt x="780" y="160"/>
                    </a:lnTo>
                    <a:lnTo>
                      <a:pt x="773" y="162"/>
                    </a:lnTo>
                    <a:lnTo>
                      <a:pt x="773" y="162"/>
                    </a:lnTo>
                    <a:lnTo>
                      <a:pt x="768" y="160"/>
                    </a:lnTo>
                    <a:lnTo>
                      <a:pt x="763" y="157"/>
                    </a:lnTo>
                    <a:lnTo>
                      <a:pt x="759" y="152"/>
                    </a:lnTo>
                    <a:lnTo>
                      <a:pt x="757" y="147"/>
                    </a:lnTo>
                    <a:lnTo>
                      <a:pt x="757" y="147"/>
                    </a:lnTo>
                    <a:lnTo>
                      <a:pt x="759" y="140"/>
                    </a:lnTo>
                    <a:lnTo>
                      <a:pt x="763" y="135"/>
                    </a:lnTo>
                    <a:lnTo>
                      <a:pt x="768" y="131"/>
                    </a:lnTo>
                    <a:lnTo>
                      <a:pt x="773" y="129"/>
                    </a:lnTo>
                    <a:lnTo>
                      <a:pt x="773" y="129"/>
                    </a:lnTo>
                    <a:close/>
                    <a:moveTo>
                      <a:pt x="715" y="129"/>
                    </a:moveTo>
                    <a:lnTo>
                      <a:pt x="715" y="129"/>
                    </a:lnTo>
                    <a:lnTo>
                      <a:pt x="715" y="129"/>
                    </a:lnTo>
                    <a:lnTo>
                      <a:pt x="722" y="131"/>
                    </a:lnTo>
                    <a:lnTo>
                      <a:pt x="725" y="135"/>
                    </a:lnTo>
                    <a:lnTo>
                      <a:pt x="728" y="140"/>
                    </a:lnTo>
                    <a:lnTo>
                      <a:pt x="730" y="147"/>
                    </a:lnTo>
                    <a:lnTo>
                      <a:pt x="730" y="147"/>
                    </a:lnTo>
                    <a:lnTo>
                      <a:pt x="728" y="152"/>
                    </a:lnTo>
                    <a:lnTo>
                      <a:pt x="725" y="157"/>
                    </a:lnTo>
                    <a:lnTo>
                      <a:pt x="722" y="160"/>
                    </a:lnTo>
                    <a:lnTo>
                      <a:pt x="715" y="162"/>
                    </a:lnTo>
                    <a:lnTo>
                      <a:pt x="715" y="162"/>
                    </a:lnTo>
                    <a:lnTo>
                      <a:pt x="710" y="160"/>
                    </a:lnTo>
                    <a:lnTo>
                      <a:pt x="705" y="157"/>
                    </a:lnTo>
                    <a:lnTo>
                      <a:pt x="701" y="152"/>
                    </a:lnTo>
                    <a:lnTo>
                      <a:pt x="700" y="147"/>
                    </a:lnTo>
                    <a:lnTo>
                      <a:pt x="700" y="147"/>
                    </a:lnTo>
                    <a:lnTo>
                      <a:pt x="701" y="140"/>
                    </a:lnTo>
                    <a:lnTo>
                      <a:pt x="705" y="135"/>
                    </a:lnTo>
                    <a:lnTo>
                      <a:pt x="710" y="131"/>
                    </a:lnTo>
                    <a:lnTo>
                      <a:pt x="715" y="129"/>
                    </a:lnTo>
                    <a:lnTo>
                      <a:pt x="715" y="129"/>
                    </a:lnTo>
                    <a:close/>
                    <a:moveTo>
                      <a:pt x="657" y="129"/>
                    </a:moveTo>
                    <a:lnTo>
                      <a:pt x="657" y="129"/>
                    </a:lnTo>
                    <a:lnTo>
                      <a:pt x="657" y="129"/>
                    </a:lnTo>
                    <a:lnTo>
                      <a:pt x="662" y="131"/>
                    </a:lnTo>
                    <a:lnTo>
                      <a:pt x="667" y="135"/>
                    </a:lnTo>
                    <a:lnTo>
                      <a:pt x="671" y="140"/>
                    </a:lnTo>
                    <a:lnTo>
                      <a:pt x="672" y="147"/>
                    </a:lnTo>
                    <a:lnTo>
                      <a:pt x="672" y="147"/>
                    </a:lnTo>
                    <a:lnTo>
                      <a:pt x="671" y="152"/>
                    </a:lnTo>
                    <a:lnTo>
                      <a:pt x="667" y="157"/>
                    </a:lnTo>
                    <a:lnTo>
                      <a:pt x="662" y="160"/>
                    </a:lnTo>
                    <a:lnTo>
                      <a:pt x="657" y="162"/>
                    </a:lnTo>
                    <a:lnTo>
                      <a:pt x="657" y="162"/>
                    </a:lnTo>
                    <a:lnTo>
                      <a:pt x="650" y="160"/>
                    </a:lnTo>
                    <a:lnTo>
                      <a:pt x="645" y="157"/>
                    </a:lnTo>
                    <a:lnTo>
                      <a:pt x="642" y="152"/>
                    </a:lnTo>
                    <a:lnTo>
                      <a:pt x="642" y="147"/>
                    </a:lnTo>
                    <a:lnTo>
                      <a:pt x="642" y="147"/>
                    </a:lnTo>
                    <a:lnTo>
                      <a:pt x="642" y="140"/>
                    </a:lnTo>
                    <a:lnTo>
                      <a:pt x="645" y="135"/>
                    </a:lnTo>
                    <a:lnTo>
                      <a:pt x="650" y="131"/>
                    </a:lnTo>
                    <a:lnTo>
                      <a:pt x="657" y="129"/>
                    </a:lnTo>
                    <a:lnTo>
                      <a:pt x="657" y="129"/>
                    </a:lnTo>
                    <a:close/>
                    <a:moveTo>
                      <a:pt x="599" y="129"/>
                    </a:moveTo>
                    <a:lnTo>
                      <a:pt x="599" y="129"/>
                    </a:lnTo>
                    <a:lnTo>
                      <a:pt x="599" y="129"/>
                    </a:lnTo>
                    <a:lnTo>
                      <a:pt x="604" y="131"/>
                    </a:lnTo>
                    <a:lnTo>
                      <a:pt x="609" y="135"/>
                    </a:lnTo>
                    <a:lnTo>
                      <a:pt x="613" y="140"/>
                    </a:lnTo>
                    <a:lnTo>
                      <a:pt x="614" y="147"/>
                    </a:lnTo>
                    <a:lnTo>
                      <a:pt x="614" y="147"/>
                    </a:lnTo>
                    <a:lnTo>
                      <a:pt x="613" y="152"/>
                    </a:lnTo>
                    <a:lnTo>
                      <a:pt x="609" y="157"/>
                    </a:lnTo>
                    <a:lnTo>
                      <a:pt x="604" y="160"/>
                    </a:lnTo>
                    <a:lnTo>
                      <a:pt x="599" y="162"/>
                    </a:lnTo>
                    <a:lnTo>
                      <a:pt x="599" y="162"/>
                    </a:lnTo>
                    <a:lnTo>
                      <a:pt x="592" y="160"/>
                    </a:lnTo>
                    <a:lnTo>
                      <a:pt x="587" y="157"/>
                    </a:lnTo>
                    <a:lnTo>
                      <a:pt x="584" y="152"/>
                    </a:lnTo>
                    <a:lnTo>
                      <a:pt x="582" y="147"/>
                    </a:lnTo>
                    <a:lnTo>
                      <a:pt x="582" y="147"/>
                    </a:lnTo>
                    <a:lnTo>
                      <a:pt x="584" y="140"/>
                    </a:lnTo>
                    <a:lnTo>
                      <a:pt x="587" y="135"/>
                    </a:lnTo>
                    <a:lnTo>
                      <a:pt x="592" y="131"/>
                    </a:lnTo>
                    <a:lnTo>
                      <a:pt x="599" y="129"/>
                    </a:lnTo>
                    <a:lnTo>
                      <a:pt x="599" y="129"/>
                    </a:lnTo>
                    <a:close/>
                    <a:moveTo>
                      <a:pt x="539" y="129"/>
                    </a:moveTo>
                    <a:lnTo>
                      <a:pt x="539" y="129"/>
                    </a:lnTo>
                    <a:lnTo>
                      <a:pt x="539" y="129"/>
                    </a:lnTo>
                    <a:lnTo>
                      <a:pt x="546" y="131"/>
                    </a:lnTo>
                    <a:lnTo>
                      <a:pt x="551" y="135"/>
                    </a:lnTo>
                    <a:lnTo>
                      <a:pt x="555" y="140"/>
                    </a:lnTo>
                    <a:lnTo>
                      <a:pt x="555" y="147"/>
                    </a:lnTo>
                    <a:lnTo>
                      <a:pt x="555" y="147"/>
                    </a:lnTo>
                    <a:lnTo>
                      <a:pt x="555" y="152"/>
                    </a:lnTo>
                    <a:lnTo>
                      <a:pt x="551" y="157"/>
                    </a:lnTo>
                    <a:lnTo>
                      <a:pt x="546" y="160"/>
                    </a:lnTo>
                    <a:lnTo>
                      <a:pt x="539" y="162"/>
                    </a:lnTo>
                    <a:lnTo>
                      <a:pt x="539" y="162"/>
                    </a:lnTo>
                    <a:lnTo>
                      <a:pt x="534" y="160"/>
                    </a:lnTo>
                    <a:lnTo>
                      <a:pt x="529" y="157"/>
                    </a:lnTo>
                    <a:lnTo>
                      <a:pt x="526" y="152"/>
                    </a:lnTo>
                    <a:lnTo>
                      <a:pt x="524" y="147"/>
                    </a:lnTo>
                    <a:lnTo>
                      <a:pt x="524" y="147"/>
                    </a:lnTo>
                    <a:lnTo>
                      <a:pt x="526" y="140"/>
                    </a:lnTo>
                    <a:lnTo>
                      <a:pt x="529" y="135"/>
                    </a:lnTo>
                    <a:lnTo>
                      <a:pt x="534" y="131"/>
                    </a:lnTo>
                    <a:lnTo>
                      <a:pt x="539" y="129"/>
                    </a:lnTo>
                    <a:lnTo>
                      <a:pt x="539" y="129"/>
                    </a:lnTo>
                    <a:close/>
                    <a:moveTo>
                      <a:pt x="482" y="129"/>
                    </a:moveTo>
                    <a:lnTo>
                      <a:pt x="482" y="129"/>
                    </a:lnTo>
                    <a:lnTo>
                      <a:pt x="482" y="129"/>
                    </a:lnTo>
                    <a:lnTo>
                      <a:pt x="488" y="131"/>
                    </a:lnTo>
                    <a:lnTo>
                      <a:pt x="493" y="135"/>
                    </a:lnTo>
                    <a:lnTo>
                      <a:pt x="495" y="140"/>
                    </a:lnTo>
                    <a:lnTo>
                      <a:pt x="497" y="147"/>
                    </a:lnTo>
                    <a:lnTo>
                      <a:pt x="497" y="147"/>
                    </a:lnTo>
                    <a:lnTo>
                      <a:pt x="495" y="152"/>
                    </a:lnTo>
                    <a:lnTo>
                      <a:pt x="493" y="157"/>
                    </a:lnTo>
                    <a:lnTo>
                      <a:pt x="488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6" y="160"/>
                    </a:lnTo>
                    <a:lnTo>
                      <a:pt x="471" y="157"/>
                    </a:lnTo>
                    <a:lnTo>
                      <a:pt x="468" y="152"/>
                    </a:lnTo>
                    <a:lnTo>
                      <a:pt x="466" y="147"/>
                    </a:lnTo>
                    <a:lnTo>
                      <a:pt x="466" y="147"/>
                    </a:lnTo>
                    <a:lnTo>
                      <a:pt x="468" y="140"/>
                    </a:lnTo>
                    <a:lnTo>
                      <a:pt x="471" y="135"/>
                    </a:lnTo>
                    <a:lnTo>
                      <a:pt x="476" y="131"/>
                    </a:lnTo>
                    <a:lnTo>
                      <a:pt x="482" y="129"/>
                    </a:lnTo>
                    <a:lnTo>
                      <a:pt x="482" y="129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7" y="140"/>
                    </a:lnTo>
                    <a:lnTo>
                      <a:pt x="439" y="147"/>
                    </a:lnTo>
                    <a:lnTo>
                      <a:pt x="439" y="147"/>
                    </a:lnTo>
                    <a:lnTo>
                      <a:pt x="437" y="152"/>
                    </a:lnTo>
                    <a:lnTo>
                      <a:pt x="434" y="157"/>
                    </a:lnTo>
                    <a:lnTo>
                      <a:pt x="429" y="160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0"/>
                    </a:lnTo>
                    <a:lnTo>
                      <a:pt x="412" y="157"/>
                    </a:lnTo>
                    <a:lnTo>
                      <a:pt x="410" y="152"/>
                    </a:lnTo>
                    <a:lnTo>
                      <a:pt x="408" y="147"/>
                    </a:lnTo>
                    <a:lnTo>
                      <a:pt x="408" y="147"/>
                    </a:lnTo>
                    <a:lnTo>
                      <a:pt x="410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  <a:moveTo>
                      <a:pt x="366" y="129"/>
                    </a:moveTo>
                    <a:lnTo>
                      <a:pt x="366" y="129"/>
                    </a:lnTo>
                    <a:lnTo>
                      <a:pt x="366" y="129"/>
                    </a:lnTo>
                    <a:lnTo>
                      <a:pt x="371" y="131"/>
                    </a:lnTo>
                    <a:lnTo>
                      <a:pt x="376" y="135"/>
                    </a:lnTo>
                    <a:lnTo>
                      <a:pt x="379" y="140"/>
                    </a:lnTo>
                    <a:lnTo>
                      <a:pt x="381" y="147"/>
                    </a:lnTo>
                    <a:lnTo>
                      <a:pt x="381" y="147"/>
                    </a:lnTo>
                    <a:lnTo>
                      <a:pt x="379" y="152"/>
                    </a:lnTo>
                    <a:lnTo>
                      <a:pt x="376" y="157"/>
                    </a:lnTo>
                    <a:lnTo>
                      <a:pt x="371" y="160"/>
                    </a:lnTo>
                    <a:lnTo>
                      <a:pt x="366" y="162"/>
                    </a:lnTo>
                    <a:lnTo>
                      <a:pt x="366" y="162"/>
                    </a:lnTo>
                    <a:lnTo>
                      <a:pt x="359" y="160"/>
                    </a:lnTo>
                    <a:lnTo>
                      <a:pt x="354" y="157"/>
                    </a:lnTo>
                    <a:lnTo>
                      <a:pt x="350" y="152"/>
                    </a:lnTo>
                    <a:lnTo>
                      <a:pt x="350" y="147"/>
                    </a:lnTo>
                    <a:lnTo>
                      <a:pt x="350" y="147"/>
                    </a:lnTo>
                    <a:lnTo>
                      <a:pt x="350" y="140"/>
                    </a:lnTo>
                    <a:lnTo>
                      <a:pt x="354" y="135"/>
                    </a:lnTo>
                    <a:lnTo>
                      <a:pt x="359" y="131"/>
                    </a:lnTo>
                    <a:lnTo>
                      <a:pt x="366" y="129"/>
                    </a:lnTo>
                    <a:lnTo>
                      <a:pt x="366" y="129"/>
                    </a:lnTo>
                    <a:close/>
                    <a:moveTo>
                      <a:pt x="306" y="129"/>
                    </a:moveTo>
                    <a:lnTo>
                      <a:pt x="306" y="129"/>
                    </a:lnTo>
                    <a:lnTo>
                      <a:pt x="306" y="129"/>
                    </a:lnTo>
                    <a:lnTo>
                      <a:pt x="313" y="131"/>
                    </a:lnTo>
                    <a:lnTo>
                      <a:pt x="318" y="135"/>
                    </a:lnTo>
                    <a:lnTo>
                      <a:pt x="321" y="140"/>
                    </a:lnTo>
                    <a:lnTo>
                      <a:pt x="321" y="147"/>
                    </a:lnTo>
                    <a:lnTo>
                      <a:pt x="321" y="147"/>
                    </a:lnTo>
                    <a:lnTo>
                      <a:pt x="321" y="152"/>
                    </a:lnTo>
                    <a:lnTo>
                      <a:pt x="318" y="157"/>
                    </a:lnTo>
                    <a:lnTo>
                      <a:pt x="313" y="160"/>
                    </a:lnTo>
                    <a:lnTo>
                      <a:pt x="306" y="162"/>
                    </a:lnTo>
                    <a:lnTo>
                      <a:pt x="306" y="162"/>
                    </a:lnTo>
                    <a:lnTo>
                      <a:pt x="301" y="160"/>
                    </a:lnTo>
                    <a:lnTo>
                      <a:pt x="296" y="157"/>
                    </a:lnTo>
                    <a:lnTo>
                      <a:pt x="293" y="152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1" y="131"/>
                    </a:lnTo>
                    <a:lnTo>
                      <a:pt x="306" y="129"/>
                    </a:lnTo>
                    <a:lnTo>
                      <a:pt x="306" y="129"/>
                    </a:lnTo>
                    <a:close/>
                    <a:moveTo>
                      <a:pt x="248" y="129"/>
                    </a:moveTo>
                    <a:lnTo>
                      <a:pt x="248" y="129"/>
                    </a:lnTo>
                    <a:lnTo>
                      <a:pt x="248" y="129"/>
                    </a:lnTo>
                    <a:lnTo>
                      <a:pt x="255" y="131"/>
                    </a:lnTo>
                    <a:lnTo>
                      <a:pt x="260" y="135"/>
                    </a:lnTo>
                    <a:lnTo>
                      <a:pt x="264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52"/>
                    </a:lnTo>
                    <a:lnTo>
                      <a:pt x="260" y="157"/>
                    </a:lnTo>
                    <a:lnTo>
                      <a:pt x="255" y="160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3" y="160"/>
                    </a:lnTo>
                    <a:lnTo>
                      <a:pt x="238" y="157"/>
                    </a:lnTo>
                    <a:lnTo>
                      <a:pt x="235" y="152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0"/>
                    </a:lnTo>
                    <a:lnTo>
                      <a:pt x="238" y="135"/>
                    </a:lnTo>
                    <a:lnTo>
                      <a:pt x="243" y="131"/>
                    </a:lnTo>
                    <a:lnTo>
                      <a:pt x="248" y="129"/>
                    </a:lnTo>
                    <a:lnTo>
                      <a:pt x="248" y="129"/>
                    </a:lnTo>
                    <a:close/>
                    <a:moveTo>
                      <a:pt x="190" y="129"/>
                    </a:moveTo>
                    <a:lnTo>
                      <a:pt x="190" y="129"/>
                    </a:lnTo>
                    <a:lnTo>
                      <a:pt x="190" y="129"/>
                    </a:lnTo>
                    <a:lnTo>
                      <a:pt x="195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2"/>
                    </a:lnTo>
                    <a:lnTo>
                      <a:pt x="201" y="157"/>
                    </a:lnTo>
                    <a:lnTo>
                      <a:pt x="195" y="160"/>
                    </a:lnTo>
                    <a:lnTo>
                      <a:pt x="190" y="162"/>
                    </a:lnTo>
                    <a:lnTo>
                      <a:pt x="190" y="162"/>
                    </a:lnTo>
                    <a:lnTo>
                      <a:pt x="184" y="160"/>
                    </a:lnTo>
                    <a:lnTo>
                      <a:pt x="180" y="157"/>
                    </a:lnTo>
                    <a:lnTo>
                      <a:pt x="177" y="152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7" y="140"/>
                    </a:lnTo>
                    <a:lnTo>
                      <a:pt x="180" y="135"/>
                    </a:lnTo>
                    <a:lnTo>
                      <a:pt x="184" y="131"/>
                    </a:lnTo>
                    <a:lnTo>
                      <a:pt x="190" y="129"/>
                    </a:lnTo>
                    <a:lnTo>
                      <a:pt x="190" y="129"/>
                    </a:lnTo>
                    <a:close/>
                    <a:moveTo>
                      <a:pt x="2231" y="87"/>
                    </a:moveTo>
                    <a:lnTo>
                      <a:pt x="2231" y="87"/>
                    </a:lnTo>
                    <a:lnTo>
                      <a:pt x="2231" y="87"/>
                    </a:lnTo>
                    <a:lnTo>
                      <a:pt x="2237" y="87"/>
                    </a:lnTo>
                    <a:lnTo>
                      <a:pt x="2242" y="90"/>
                    </a:lnTo>
                    <a:lnTo>
                      <a:pt x="2244" y="95"/>
                    </a:lnTo>
                    <a:lnTo>
                      <a:pt x="2246" y="102"/>
                    </a:lnTo>
                    <a:lnTo>
                      <a:pt x="2246" y="102"/>
                    </a:lnTo>
                    <a:lnTo>
                      <a:pt x="2244" y="109"/>
                    </a:lnTo>
                    <a:lnTo>
                      <a:pt x="2242" y="114"/>
                    </a:lnTo>
                    <a:lnTo>
                      <a:pt x="2237" y="118"/>
                    </a:lnTo>
                    <a:lnTo>
                      <a:pt x="2231" y="119"/>
                    </a:lnTo>
                    <a:lnTo>
                      <a:pt x="2231" y="119"/>
                    </a:lnTo>
                    <a:lnTo>
                      <a:pt x="2225" y="118"/>
                    </a:lnTo>
                    <a:lnTo>
                      <a:pt x="2220" y="114"/>
                    </a:lnTo>
                    <a:lnTo>
                      <a:pt x="2217" y="109"/>
                    </a:lnTo>
                    <a:lnTo>
                      <a:pt x="2215" y="102"/>
                    </a:lnTo>
                    <a:lnTo>
                      <a:pt x="2215" y="102"/>
                    </a:lnTo>
                    <a:lnTo>
                      <a:pt x="2217" y="95"/>
                    </a:lnTo>
                    <a:lnTo>
                      <a:pt x="2220" y="90"/>
                    </a:lnTo>
                    <a:lnTo>
                      <a:pt x="2225" y="87"/>
                    </a:lnTo>
                    <a:lnTo>
                      <a:pt x="2231" y="87"/>
                    </a:lnTo>
                    <a:lnTo>
                      <a:pt x="2231" y="87"/>
                    </a:lnTo>
                    <a:close/>
                    <a:moveTo>
                      <a:pt x="1531" y="87"/>
                    </a:moveTo>
                    <a:lnTo>
                      <a:pt x="1531" y="87"/>
                    </a:lnTo>
                    <a:lnTo>
                      <a:pt x="1531" y="87"/>
                    </a:lnTo>
                    <a:lnTo>
                      <a:pt x="1537" y="87"/>
                    </a:lnTo>
                    <a:lnTo>
                      <a:pt x="1543" y="90"/>
                    </a:lnTo>
                    <a:lnTo>
                      <a:pt x="1546" y="95"/>
                    </a:lnTo>
                    <a:lnTo>
                      <a:pt x="1546" y="102"/>
                    </a:lnTo>
                    <a:lnTo>
                      <a:pt x="1546" y="102"/>
                    </a:lnTo>
                    <a:lnTo>
                      <a:pt x="1546" y="109"/>
                    </a:lnTo>
                    <a:lnTo>
                      <a:pt x="1543" y="114"/>
                    </a:lnTo>
                    <a:lnTo>
                      <a:pt x="1537" y="118"/>
                    </a:lnTo>
                    <a:lnTo>
                      <a:pt x="1531" y="119"/>
                    </a:lnTo>
                    <a:lnTo>
                      <a:pt x="1531" y="119"/>
                    </a:lnTo>
                    <a:lnTo>
                      <a:pt x="1525" y="118"/>
                    </a:lnTo>
                    <a:lnTo>
                      <a:pt x="1520" y="114"/>
                    </a:lnTo>
                    <a:lnTo>
                      <a:pt x="1517" y="109"/>
                    </a:lnTo>
                    <a:lnTo>
                      <a:pt x="1515" y="102"/>
                    </a:lnTo>
                    <a:lnTo>
                      <a:pt x="1515" y="102"/>
                    </a:lnTo>
                    <a:lnTo>
                      <a:pt x="1517" y="95"/>
                    </a:lnTo>
                    <a:lnTo>
                      <a:pt x="1520" y="90"/>
                    </a:lnTo>
                    <a:lnTo>
                      <a:pt x="1525" y="87"/>
                    </a:lnTo>
                    <a:lnTo>
                      <a:pt x="1531" y="87"/>
                    </a:lnTo>
                    <a:lnTo>
                      <a:pt x="1531" y="87"/>
                    </a:lnTo>
                    <a:close/>
                    <a:moveTo>
                      <a:pt x="1473" y="87"/>
                    </a:moveTo>
                    <a:lnTo>
                      <a:pt x="1473" y="87"/>
                    </a:lnTo>
                    <a:lnTo>
                      <a:pt x="1473" y="87"/>
                    </a:lnTo>
                    <a:lnTo>
                      <a:pt x="1480" y="87"/>
                    </a:lnTo>
                    <a:lnTo>
                      <a:pt x="1485" y="90"/>
                    </a:lnTo>
                    <a:lnTo>
                      <a:pt x="1486" y="95"/>
                    </a:lnTo>
                    <a:lnTo>
                      <a:pt x="1488" y="102"/>
                    </a:lnTo>
                    <a:lnTo>
                      <a:pt x="1488" y="102"/>
                    </a:lnTo>
                    <a:lnTo>
                      <a:pt x="1486" y="109"/>
                    </a:lnTo>
                    <a:lnTo>
                      <a:pt x="1485" y="114"/>
                    </a:lnTo>
                    <a:lnTo>
                      <a:pt x="1480" y="118"/>
                    </a:lnTo>
                    <a:lnTo>
                      <a:pt x="1473" y="119"/>
                    </a:lnTo>
                    <a:lnTo>
                      <a:pt x="1473" y="119"/>
                    </a:lnTo>
                    <a:lnTo>
                      <a:pt x="1468" y="118"/>
                    </a:lnTo>
                    <a:lnTo>
                      <a:pt x="1462" y="114"/>
                    </a:lnTo>
                    <a:lnTo>
                      <a:pt x="1459" y="109"/>
                    </a:lnTo>
                    <a:lnTo>
                      <a:pt x="1457" y="102"/>
                    </a:lnTo>
                    <a:lnTo>
                      <a:pt x="1457" y="102"/>
                    </a:lnTo>
                    <a:lnTo>
                      <a:pt x="1459" y="95"/>
                    </a:lnTo>
                    <a:lnTo>
                      <a:pt x="1462" y="90"/>
                    </a:lnTo>
                    <a:lnTo>
                      <a:pt x="1468" y="87"/>
                    </a:lnTo>
                    <a:lnTo>
                      <a:pt x="1473" y="87"/>
                    </a:lnTo>
                    <a:lnTo>
                      <a:pt x="1473" y="87"/>
                    </a:lnTo>
                    <a:close/>
                    <a:moveTo>
                      <a:pt x="1415" y="87"/>
                    </a:moveTo>
                    <a:lnTo>
                      <a:pt x="1415" y="87"/>
                    </a:lnTo>
                    <a:lnTo>
                      <a:pt x="1415" y="87"/>
                    </a:lnTo>
                    <a:lnTo>
                      <a:pt x="1420" y="87"/>
                    </a:lnTo>
                    <a:lnTo>
                      <a:pt x="1425" y="90"/>
                    </a:lnTo>
                    <a:lnTo>
                      <a:pt x="1428" y="95"/>
                    </a:lnTo>
                    <a:lnTo>
                      <a:pt x="1430" y="102"/>
                    </a:lnTo>
                    <a:lnTo>
                      <a:pt x="1430" y="102"/>
                    </a:lnTo>
                    <a:lnTo>
                      <a:pt x="1428" y="109"/>
                    </a:lnTo>
                    <a:lnTo>
                      <a:pt x="1425" y="114"/>
                    </a:lnTo>
                    <a:lnTo>
                      <a:pt x="1420" y="118"/>
                    </a:lnTo>
                    <a:lnTo>
                      <a:pt x="1415" y="119"/>
                    </a:lnTo>
                    <a:lnTo>
                      <a:pt x="1415" y="119"/>
                    </a:lnTo>
                    <a:lnTo>
                      <a:pt x="1408" y="118"/>
                    </a:lnTo>
                    <a:lnTo>
                      <a:pt x="1403" y="114"/>
                    </a:lnTo>
                    <a:lnTo>
                      <a:pt x="1399" y="109"/>
                    </a:lnTo>
                    <a:lnTo>
                      <a:pt x="1399" y="102"/>
                    </a:lnTo>
                    <a:lnTo>
                      <a:pt x="1399" y="102"/>
                    </a:lnTo>
                    <a:lnTo>
                      <a:pt x="1399" y="95"/>
                    </a:lnTo>
                    <a:lnTo>
                      <a:pt x="1403" y="90"/>
                    </a:lnTo>
                    <a:lnTo>
                      <a:pt x="1408" y="87"/>
                    </a:lnTo>
                    <a:lnTo>
                      <a:pt x="1415" y="87"/>
                    </a:lnTo>
                    <a:lnTo>
                      <a:pt x="1415" y="87"/>
                    </a:lnTo>
                    <a:close/>
                    <a:moveTo>
                      <a:pt x="1357" y="87"/>
                    </a:moveTo>
                    <a:lnTo>
                      <a:pt x="1357" y="87"/>
                    </a:lnTo>
                    <a:lnTo>
                      <a:pt x="1357" y="87"/>
                    </a:lnTo>
                    <a:lnTo>
                      <a:pt x="1362" y="87"/>
                    </a:lnTo>
                    <a:lnTo>
                      <a:pt x="1367" y="90"/>
                    </a:lnTo>
                    <a:lnTo>
                      <a:pt x="1371" y="95"/>
                    </a:lnTo>
                    <a:lnTo>
                      <a:pt x="1372" y="102"/>
                    </a:lnTo>
                    <a:lnTo>
                      <a:pt x="1372" y="102"/>
                    </a:lnTo>
                    <a:lnTo>
                      <a:pt x="1371" y="109"/>
                    </a:lnTo>
                    <a:lnTo>
                      <a:pt x="1367" y="114"/>
                    </a:lnTo>
                    <a:lnTo>
                      <a:pt x="1362" y="118"/>
                    </a:lnTo>
                    <a:lnTo>
                      <a:pt x="1357" y="119"/>
                    </a:lnTo>
                    <a:lnTo>
                      <a:pt x="1357" y="119"/>
                    </a:lnTo>
                    <a:lnTo>
                      <a:pt x="1350" y="118"/>
                    </a:lnTo>
                    <a:lnTo>
                      <a:pt x="1345" y="114"/>
                    </a:lnTo>
                    <a:lnTo>
                      <a:pt x="1342" y="109"/>
                    </a:lnTo>
                    <a:lnTo>
                      <a:pt x="1342" y="102"/>
                    </a:lnTo>
                    <a:lnTo>
                      <a:pt x="1342" y="102"/>
                    </a:lnTo>
                    <a:lnTo>
                      <a:pt x="1342" y="95"/>
                    </a:lnTo>
                    <a:lnTo>
                      <a:pt x="1345" y="90"/>
                    </a:lnTo>
                    <a:lnTo>
                      <a:pt x="1350" y="87"/>
                    </a:lnTo>
                    <a:lnTo>
                      <a:pt x="1357" y="87"/>
                    </a:lnTo>
                    <a:lnTo>
                      <a:pt x="1357" y="87"/>
                    </a:lnTo>
                    <a:close/>
                    <a:moveTo>
                      <a:pt x="1297" y="87"/>
                    </a:moveTo>
                    <a:lnTo>
                      <a:pt x="1297" y="87"/>
                    </a:lnTo>
                    <a:lnTo>
                      <a:pt x="1297" y="87"/>
                    </a:lnTo>
                    <a:lnTo>
                      <a:pt x="1304" y="87"/>
                    </a:lnTo>
                    <a:lnTo>
                      <a:pt x="1309" y="90"/>
                    </a:lnTo>
                    <a:lnTo>
                      <a:pt x="1313" y="95"/>
                    </a:lnTo>
                    <a:lnTo>
                      <a:pt x="1313" y="102"/>
                    </a:lnTo>
                    <a:lnTo>
                      <a:pt x="1313" y="102"/>
                    </a:lnTo>
                    <a:lnTo>
                      <a:pt x="1313" y="109"/>
                    </a:lnTo>
                    <a:lnTo>
                      <a:pt x="1309" y="114"/>
                    </a:lnTo>
                    <a:lnTo>
                      <a:pt x="1304" y="118"/>
                    </a:lnTo>
                    <a:lnTo>
                      <a:pt x="1297" y="119"/>
                    </a:lnTo>
                    <a:lnTo>
                      <a:pt x="1297" y="119"/>
                    </a:lnTo>
                    <a:lnTo>
                      <a:pt x="1292" y="118"/>
                    </a:lnTo>
                    <a:lnTo>
                      <a:pt x="1287" y="114"/>
                    </a:lnTo>
                    <a:lnTo>
                      <a:pt x="1284" y="109"/>
                    </a:lnTo>
                    <a:lnTo>
                      <a:pt x="1282" y="102"/>
                    </a:lnTo>
                    <a:lnTo>
                      <a:pt x="1282" y="102"/>
                    </a:lnTo>
                    <a:lnTo>
                      <a:pt x="1284" y="95"/>
                    </a:lnTo>
                    <a:lnTo>
                      <a:pt x="1287" y="90"/>
                    </a:lnTo>
                    <a:lnTo>
                      <a:pt x="1292" y="87"/>
                    </a:lnTo>
                    <a:lnTo>
                      <a:pt x="1297" y="87"/>
                    </a:lnTo>
                    <a:lnTo>
                      <a:pt x="1297" y="87"/>
                    </a:lnTo>
                    <a:close/>
                    <a:moveTo>
                      <a:pt x="1239" y="87"/>
                    </a:moveTo>
                    <a:lnTo>
                      <a:pt x="1239" y="87"/>
                    </a:lnTo>
                    <a:lnTo>
                      <a:pt x="1239" y="87"/>
                    </a:lnTo>
                    <a:lnTo>
                      <a:pt x="1246" y="87"/>
                    </a:lnTo>
                    <a:lnTo>
                      <a:pt x="1251" y="90"/>
                    </a:lnTo>
                    <a:lnTo>
                      <a:pt x="1255" y="95"/>
                    </a:lnTo>
                    <a:lnTo>
                      <a:pt x="1255" y="102"/>
                    </a:lnTo>
                    <a:lnTo>
                      <a:pt x="1255" y="102"/>
                    </a:lnTo>
                    <a:lnTo>
                      <a:pt x="1255" y="109"/>
                    </a:lnTo>
                    <a:lnTo>
                      <a:pt x="1251" y="114"/>
                    </a:lnTo>
                    <a:lnTo>
                      <a:pt x="1246" y="118"/>
                    </a:lnTo>
                    <a:lnTo>
                      <a:pt x="1239" y="119"/>
                    </a:lnTo>
                    <a:lnTo>
                      <a:pt x="1239" y="119"/>
                    </a:lnTo>
                    <a:lnTo>
                      <a:pt x="1234" y="118"/>
                    </a:lnTo>
                    <a:lnTo>
                      <a:pt x="1229" y="114"/>
                    </a:lnTo>
                    <a:lnTo>
                      <a:pt x="1226" y="109"/>
                    </a:lnTo>
                    <a:lnTo>
                      <a:pt x="1224" y="102"/>
                    </a:lnTo>
                    <a:lnTo>
                      <a:pt x="1224" y="102"/>
                    </a:lnTo>
                    <a:lnTo>
                      <a:pt x="1226" y="95"/>
                    </a:lnTo>
                    <a:lnTo>
                      <a:pt x="1229" y="90"/>
                    </a:lnTo>
                    <a:lnTo>
                      <a:pt x="1234" y="87"/>
                    </a:lnTo>
                    <a:lnTo>
                      <a:pt x="1239" y="87"/>
                    </a:lnTo>
                    <a:lnTo>
                      <a:pt x="1239" y="87"/>
                    </a:lnTo>
                    <a:close/>
                    <a:moveTo>
                      <a:pt x="1181" y="87"/>
                    </a:moveTo>
                    <a:lnTo>
                      <a:pt x="1181" y="87"/>
                    </a:lnTo>
                    <a:lnTo>
                      <a:pt x="1181" y="87"/>
                    </a:lnTo>
                    <a:lnTo>
                      <a:pt x="1187" y="87"/>
                    </a:lnTo>
                    <a:lnTo>
                      <a:pt x="1192" y="90"/>
                    </a:lnTo>
                    <a:lnTo>
                      <a:pt x="1195" y="95"/>
                    </a:lnTo>
                    <a:lnTo>
                      <a:pt x="1197" y="102"/>
                    </a:lnTo>
                    <a:lnTo>
                      <a:pt x="1197" y="102"/>
                    </a:lnTo>
                    <a:lnTo>
                      <a:pt x="1195" y="109"/>
                    </a:lnTo>
                    <a:lnTo>
                      <a:pt x="1192" y="114"/>
                    </a:lnTo>
                    <a:lnTo>
                      <a:pt x="1187" y="118"/>
                    </a:lnTo>
                    <a:lnTo>
                      <a:pt x="1181" y="119"/>
                    </a:lnTo>
                    <a:lnTo>
                      <a:pt x="1181" y="119"/>
                    </a:lnTo>
                    <a:lnTo>
                      <a:pt x="1175" y="118"/>
                    </a:lnTo>
                    <a:lnTo>
                      <a:pt x="1171" y="114"/>
                    </a:lnTo>
                    <a:lnTo>
                      <a:pt x="1168" y="109"/>
                    </a:lnTo>
                    <a:lnTo>
                      <a:pt x="1166" y="102"/>
                    </a:lnTo>
                    <a:lnTo>
                      <a:pt x="1166" y="102"/>
                    </a:lnTo>
                    <a:lnTo>
                      <a:pt x="1168" y="95"/>
                    </a:lnTo>
                    <a:lnTo>
                      <a:pt x="1171" y="90"/>
                    </a:lnTo>
                    <a:lnTo>
                      <a:pt x="1175" y="87"/>
                    </a:lnTo>
                    <a:lnTo>
                      <a:pt x="1181" y="87"/>
                    </a:lnTo>
                    <a:lnTo>
                      <a:pt x="1181" y="87"/>
                    </a:lnTo>
                    <a:close/>
                    <a:moveTo>
                      <a:pt x="1124" y="87"/>
                    </a:moveTo>
                    <a:lnTo>
                      <a:pt x="1124" y="87"/>
                    </a:lnTo>
                    <a:lnTo>
                      <a:pt x="1124" y="87"/>
                    </a:lnTo>
                    <a:lnTo>
                      <a:pt x="1129" y="87"/>
                    </a:lnTo>
                    <a:lnTo>
                      <a:pt x="1134" y="90"/>
                    </a:lnTo>
                    <a:lnTo>
                      <a:pt x="1137" y="95"/>
                    </a:lnTo>
                    <a:lnTo>
                      <a:pt x="1139" y="102"/>
                    </a:lnTo>
                    <a:lnTo>
                      <a:pt x="1139" y="102"/>
                    </a:lnTo>
                    <a:lnTo>
                      <a:pt x="1137" y="109"/>
                    </a:lnTo>
                    <a:lnTo>
                      <a:pt x="1134" y="114"/>
                    </a:lnTo>
                    <a:lnTo>
                      <a:pt x="1129" y="118"/>
                    </a:lnTo>
                    <a:lnTo>
                      <a:pt x="1124" y="119"/>
                    </a:lnTo>
                    <a:lnTo>
                      <a:pt x="1124" y="119"/>
                    </a:lnTo>
                    <a:lnTo>
                      <a:pt x="1117" y="118"/>
                    </a:lnTo>
                    <a:lnTo>
                      <a:pt x="1112" y="114"/>
                    </a:lnTo>
                    <a:lnTo>
                      <a:pt x="1108" y="109"/>
                    </a:lnTo>
                    <a:lnTo>
                      <a:pt x="1108" y="102"/>
                    </a:lnTo>
                    <a:lnTo>
                      <a:pt x="1108" y="102"/>
                    </a:lnTo>
                    <a:lnTo>
                      <a:pt x="1108" y="95"/>
                    </a:lnTo>
                    <a:lnTo>
                      <a:pt x="1112" y="90"/>
                    </a:lnTo>
                    <a:lnTo>
                      <a:pt x="1117" y="87"/>
                    </a:lnTo>
                    <a:lnTo>
                      <a:pt x="1124" y="87"/>
                    </a:lnTo>
                    <a:lnTo>
                      <a:pt x="1124" y="87"/>
                    </a:lnTo>
                    <a:close/>
                    <a:moveTo>
                      <a:pt x="1064" y="87"/>
                    </a:moveTo>
                    <a:lnTo>
                      <a:pt x="1064" y="87"/>
                    </a:lnTo>
                    <a:lnTo>
                      <a:pt x="1064" y="87"/>
                    </a:lnTo>
                    <a:lnTo>
                      <a:pt x="1071" y="87"/>
                    </a:lnTo>
                    <a:lnTo>
                      <a:pt x="1076" y="90"/>
                    </a:lnTo>
                    <a:lnTo>
                      <a:pt x="1079" y="95"/>
                    </a:lnTo>
                    <a:lnTo>
                      <a:pt x="1081" y="102"/>
                    </a:lnTo>
                    <a:lnTo>
                      <a:pt x="1081" y="102"/>
                    </a:lnTo>
                    <a:lnTo>
                      <a:pt x="1079" y="109"/>
                    </a:lnTo>
                    <a:lnTo>
                      <a:pt x="1076" y="114"/>
                    </a:lnTo>
                    <a:lnTo>
                      <a:pt x="1071" y="118"/>
                    </a:lnTo>
                    <a:lnTo>
                      <a:pt x="1064" y="119"/>
                    </a:lnTo>
                    <a:lnTo>
                      <a:pt x="1064" y="119"/>
                    </a:lnTo>
                    <a:lnTo>
                      <a:pt x="1059" y="118"/>
                    </a:lnTo>
                    <a:lnTo>
                      <a:pt x="1054" y="114"/>
                    </a:lnTo>
                    <a:lnTo>
                      <a:pt x="1050" y="109"/>
                    </a:lnTo>
                    <a:lnTo>
                      <a:pt x="1049" y="102"/>
                    </a:lnTo>
                    <a:lnTo>
                      <a:pt x="1049" y="102"/>
                    </a:lnTo>
                    <a:lnTo>
                      <a:pt x="1050" y="95"/>
                    </a:lnTo>
                    <a:lnTo>
                      <a:pt x="1054" y="90"/>
                    </a:lnTo>
                    <a:lnTo>
                      <a:pt x="1059" y="87"/>
                    </a:lnTo>
                    <a:lnTo>
                      <a:pt x="1064" y="87"/>
                    </a:lnTo>
                    <a:lnTo>
                      <a:pt x="1064" y="87"/>
                    </a:lnTo>
                    <a:close/>
                    <a:moveTo>
                      <a:pt x="1006" y="87"/>
                    </a:moveTo>
                    <a:lnTo>
                      <a:pt x="1006" y="87"/>
                    </a:lnTo>
                    <a:lnTo>
                      <a:pt x="1006" y="87"/>
                    </a:lnTo>
                    <a:lnTo>
                      <a:pt x="1013" y="87"/>
                    </a:lnTo>
                    <a:lnTo>
                      <a:pt x="1018" y="90"/>
                    </a:lnTo>
                    <a:lnTo>
                      <a:pt x="1021" y="95"/>
                    </a:lnTo>
                    <a:lnTo>
                      <a:pt x="1021" y="102"/>
                    </a:lnTo>
                    <a:lnTo>
                      <a:pt x="1021" y="102"/>
                    </a:lnTo>
                    <a:lnTo>
                      <a:pt x="1021" y="109"/>
                    </a:lnTo>
                    <a:lnTo>
                      <a:pt x="1018" y="114"/>
                    </a:lnTo>
                    <a:lnTo>
                      <a:pt x="1013" y="118"/>
                    </a:lnTo>
                    <a:lnTo>
                      <a:pt x="1006" y="119"/>
                    </a:lnTo>
                    <a:lnTo>
                      <a:pt x="1006" y="119"/>
                    </a:lnTo>
                    <a:lnTo>
                      <a:pt x="1001" y="118"/>
                    </a:lnTo>
                    <a:lnTo>
                      <a:pt x="996" y="114"/>
                    </a:lnTo>
                    <a:lnTo>
                      <a:pt x="992" y="109"/>
                    </a:lnTo>
                    <a:lnTo>
                      <a:pt x="991" y="102"/>
                    </a:lnTo>
                    <a:lnTo>
                      <a:pt x="991" y="102"/>
                    </a:lnTo>
                    <a:lnTo>
                      <a:pt x="992" y="95"/>
                    </a:lnTo>
                    <a:lnTo>
                      <a:pt x="996" y="90"/>
                    </a:lnTo>
                    <a:lnTo>
                      <a:pt x="1001" y="87"/>
                    </a:lnTo>
                    <a:lnTo>
                      <a:pt x="1006" y="87"/>
                    </a:lnTo>
                    <a:lnTo>
                      <a:pt x="1006" y="87"/>
                    </a:lnTo>
                    <a:close/>
                    <a:moveTo>
                      <a:pt x="948" y="87"/>
                    </a:moveTo>
                    <a:lnTo>
                      <a:pt x="948" y="87"/>
                    </a:lnTo>
                    <a:lnTo>
                      <a:pt x="948" y="87"/>
                    </a:lnTo>
                    <a:lnTo>
                      <a:pt x="955" y="87"/>
                    </a:lnTo>
                    <a:lnTo>
                      <a:pt x="958" y="90"/>
                    </a:lnTo>
                    <a:lnTo>
                      <a:pt x="962" y="95"/>
                    </a:lnTo>
                    <a:lnTo>
                      <a:pt x="964" y="102"/>
                    </a:lnTo>
                    <a:lnTo>
                      <a:pt x="964" y="102"/>
                    </a:lnTo>
                    <a:lnTo>
                      <a:pt x="962" y="109"/>
                    </a:lnTo>
                    <a:lnTo>
                      <a:pt x="958" y="114"/>
                    </a:lnTo>
                    <a:lnTo>
                      <a:pt x="955" y="118"/>
                    </a:lnTo>
                    <a:lnTo>
                      <a:pt x="948" y="119"/>
                    </a:lnTo>
                    <a:lnTo>
                      <a:pt x="948" y="119"/>
                    </a:lnTo>
                    <a:lnTo>
                      <a:pt x="941" y="118"/>
                    </a:lnTo>
                    <a:lnTo>
                      <a:pt x="938" y="114"/>
                    </a:lnTo>
                    <a:lnTo>
                      <a:pt x="935" y="109"/>
                    </a:lnTo>
                    <a:lnTo>
                      <a:pt x="933" y="102"/>
                    </a:lnTo>
                    <a:lnTo>
                      <a:pt x="933" y="102"/>
                    </a:lnTo>
                    <a:lnTo>
                      <a:pt x="935" y="95"/>
                    </a:lnTo>
                    <a:lnTo>
                      <a:pt x="938" y="90"/>
                    </a:lnTo>
                    <a:lnTo>
                      <a:pt x="941" y="87"/>
                    </a:lnTo>
                    <a:lnTo>
                      <a:pt x="948" y="87"/>
                    </a:lnTo>
                    <a:lnTo>
                      <a:pt x="948" y="87"/>
                    </a:lnTo>
                    <a:close/>
                    <a:moveTo>
                      <a:pt x="890" y="87"/>
                    </a:moveTo>
                    <a:lnTo>
                      <a:pt x="890" y="87"/>
                    </a:lnTo>
                    <a:lnTo>
                      <a:pt x="890" y="87"/>
                    </a:lnTo>
                    <a:lnTo>
                      <a:pt x="895" y="87"/>
                    </a:lnTo>
                    <a:lnTo>
                      <a:pt x="900" y="90"/>
                    </a:lnTo>
                    <a:lnTo>
                      <a:pt x="904" y="95"/>
                    </a:lnTo>
                    <a:lnTo>
                      <a:pt x="906" y="102"/>
                    </a:lnTo>
                    <a:lnTo>
                      <a:pt x="906" y="102"/>
                    </a:lnTo>
                    <a:lnTo>
                      <a:pt x="904" y="109"/>
                    </a:lnTo>
                    <a:lnTo>
                      <a:pt x="900" y="114"/>
                    </a:lnTo>
                    <a:lnTo>
                      <a:pt x="895" y="118"/>
                    </a:lnTo>
                    <a:lnTo>
                      <a:pt x="890" y="119"/>
                    </a:lnTo>
                    <a:lnTo>
                      <a:pt x="890" y="119"/>
                    </a:lnTo>
                    <a:lnTo>
                      <a:pt x="883" y="118"/>
                    </a:lnTo>
                    <a:lnTo>
                      <a:pt x="878" y="114"/>
                    </a:lnTo>
                    <a:lnTo>
                      <a:pt x="875" y="109"/>
                    </a:lnTo>
                    <a:lnTo>
                      <a:pt x="875" y="102"/>
                    </a:lnTo>
                    <a:lnTo>
                      <a:pt x="875" y="102"/>
                    </a:lnTo>
                    <a:lnTo>
                      <a:pt x="875" y="95"/>
                    </a:lnTo>
                    <a:lnTo>
                      <a:pt x="878" y="90"/>
                    </a:lnTo>
                    <a:lnTo>
                      <a:pt x="883" y="87"/>
                    </a:lnTo>
                    <a:lnTo>
                      <a:pt x="890" y="87"/>
                    </a:lnTo>
                    <a:lnTo>
                      <a:pt x="890" y="87"/>
                    </a:lnTo>
                    <a:close/>
                    <a:moveTo>
                      <a:pt x="832" y="87"/>
                    </a:moveTo>
                    <a:lnTo>
                      <a:pt x="832" y="87"/>
                    </a:lnTo>
                    <a:lnTo>
                      <a:pt x="832" y="87"/>
                    </a:lnTo>
                    <a:lnTo>
                      <a:pt x="837" y="87"/>
                    </a:lnTo>
                    <a:lnTo>
                      <a:pt x="843" y="90"/>
                    </a:lnTo>
                    <a:lnTo>
                      <a:pt x="846" y="95"/>
                    </a:lnTo>
                    <a:lnTo>
                      <a:pt x="848" y="102"/>
                    </a:lnTo>
                    <a:lnTo>
                      <a:pt x="848" y="102"/>
                    </a:lnTo>
                    <a:lnTo>
                      <a:pt x="846" y="109"/>
                    </a:lnTo>
                    <a:lnTo>
                      <a:pt x="843" y="114"/>
                    </a:lnTo>
                    <a:lnTo>
                      <a:pt x="837" y="118"/>
                    </a:lnTo>
                    <a:lnTo>
                      <a:pt x="832" y="119"/>
                    </a:lnTo>
                    <a:lnTo>
                      <a:pt x="832" y="119"/>
                    </a:lnTo>
                    <a:lnTo>
                      <a:pt x="826" y="118"/>
                    </a:lnTo>
                    <a:lnTo>
                      <a:pt x="820" y="114"/>
                    </a:lnTo>
                    <a:lnTo>
                      <a:pt x="817" y="109"/>
                    </a:lnTo>
                    <a:lnTo>
                      <a:pt x="815" y="102"/>
                    </a:lnTo>
                    <a:lnTo>
                      <a:pt x="815" y="102"/>
                    </a:lnTo>
                    <a:lnTo>
                      <a:pt x="817" y="95"/>
                    </a:lnTo>
                    <a:lnTo>
                      <a:pt x="820" y="90"/>
                    </a:lnTo>
                    <a:lnTo>
                      <a:pt x="826" y="87"/>
                    </a:lnTo>
                    <a:lnTo>
                      <a:pt x="832" y="87"/>
                    </a:lnTo>
                    <a:lnTo>
                      <a:pt x="832" y="87"/>
                    </a:lnTo>
                    <a:close/>
                    <a:moveTo>
                      <a:pt x="773" y="87"/>
                    </a:moveTo>
                    <a:lnTo>
                      <a:pt x="773" y="87"/>
                    </a:lnTo>
                    <a:lnTo>
                      <a:pt x="773" y="87"/>
                    </a:lnTo>
                    <a:lnTo>
                      <a:pt x="780" y="87"/>
                    </a:lnTo>
                    <a:lnTo>
                      <a:pt x="785" y="90"/>
                    </a:lnTo>
                    <a:lnTo>
                      <a:pt x="788" y="95"/>
                    </a:lnTo>
                    <a:lnTo>
                      <a:pt x="788" y="102"/>
                    </a:lnTo>
                    <a:lnTo>
                      <a:pt x="788" y="102"/>
                    </a:lnTo>
                    <a:lnTo>
                      <a:pt x="788" y="109"/>
                    </a:lnTo>
                    <a:lnTo>
                      <a:pt x="785" y="114"/>
                    </a:lnTo>
                    <a:lnTo>
                      <a:pt x="780" y="118"/>
                    </a:lnTo>
                    <a:lnTo>
                      <a:pt x="773" y="119"/>
                    </a:lnTo>
                    <a:lnTo>
                      <a:pt x="773" y="119"/>
                    </a:lnTo>
                    <a:lnTo>
                      <a:pt x="768" y="118"/>
                    </a:lnTo>
                    <a:lnTo>
                      <a:pt x="763" y="114"/>
                    </a:lnTo>
                    <a:lnTo>
                      <a:pt x="759" y="109"/>
                    </a:lnTo>
                    <a:lnTo>
                      <a:pt x="757" y="102"/>
                    </a:lnTo>
                    <a:lnTo>
                      <a:pt x="757" y="102"/>
                    </a:lnTo>
                    <a:lnTo>
                      <a:pt x="759" y="95"/>
                    </a:lnTo>
                    <a:lnTo>
                      <a:pt x="763" y="90"/>
                    </a:lnTo>
                    <a:lnTo>
                      <a:pt x="768" y="87"/>
                    </a:lnTo>
                    <a:lnTo>
                      <a:pt x="773" y="87"/>
                    </a:lnTo>
                    <a:lnTo>
                      <a:pt x="773" y="87"/>
                    </a:lnTo>
                    <a:close/>
                    <a:moveTo>
                      <a:pt x="715" y="87"/>
                    </a:moveTo>
                    <a:lnTo>
                      <a:pt x="715" y="87"/>
                    </a:lnTo>
                    <a:lnTo>
                      <a:pt x="715" y="87"/>
                    </a:lnTo>
                    <a:lnTo>
                      <a:pt x="722" y="87"/>
                    </a:lnTo>
                    <a:lnTo>
                      <a:pt x="725" y="90"/>
                    </a:lnTo>
                    <a:lnTo>
                      <a:pt x="728" y="95"/>
                    </a:lnTo>
                    <a:lnTo>
                      <a:pt x="730" y="102"/>
                    </a:lnTo>
                    <a:lnTo>
                      <a:pt x="730" y="102"/>
                    </a:lnTo>
                    <a:lnTo>
                      <a:pt x="728" y="109"/>
                    </a:lnTo>
                    <a:lnTo>
                      <a:pt x="725" y="114"/>
                    </a:lnTo>
                    <a:lnTo>
                      <a:pt x="722" y="118"/>
                    </a:lnTo>
                    <a:lnTo>
                      <a:pt x="715" y="119"/>
                    </a:lnTo>
                    <a:lnTo>
                      <a:pt x="715" y="119"/>
                    </a:lnTo>
                    <a:lnTo>
                      <a:pt x="710" y="118"/>
                    </a:lnTo>
                    <a:lnTo>
                      <a:pt x="705" y="114"/>
                    </a:lnTo>
                    <a:lnTo>
                      <a:pt x="701" y="109"/>
                    </a:lnTo>
                    <a:lnTo>
                      <a:pt x="700" y="102"/>
                    </a:lnTo>
                    <a:lnTo>
                      <a:pt x="700" y="102"/>
                    </a:lnTo>
                    <a:lnTo>
                      <a:pt x="701" y="95"/>
                    </a:lnTo>
                    <a:lnTo>
                      <a:pt x="705" y="90"/>
                    </a:lnTo>
                    <a:lnTo>
                      <a:pt x="710" y="87"/>
                    </a:lnTo>
                    <a:lnTo>
                      <a:pt x="715" y="87"/>
                    </a:lnTo>
                    <a:lnTo>
                      <a:pt x="715" y="87"/>
                    </a:lnTo>
                    <a:close/>
                    <a:moveTo>
                      <a:pt x="657" y="87"/>
                    </a:moveTo>
                    <a:lnTo>
                      <a:pt x="657" y="87"/>
                    </a:lnTo>
                    <a:lnTo>
                      <a:pt x="657" y="87"/>
                    </a:lnTo>
                    <a:lnTo>
                      <a:pt x="662" y="87"/>
                    </a:lnTo>
                    <a:lnTo>
                      <a:pt x="667" y="90"/>
                    </a:lnTo>
                    <a:lnTo>
                      <a:pt x="671" y="95"/>
                    </a:lnTo>
                    <a:lnTo>
                      <a:pt x="672" y="102"/>
                    </a:lnTo>
                    <a:lnTo>
                      <a:pt x="672" y="102"/>
                    </a:lnTo>
                    <a:lnTo>
                      <a:pt x="671" y="109"/>
                    </a:lnTo>
                    <a:lnTo>
                      <a:pt x="667" y="114"/>
                    </a:lnTo>
                    <a:lnTo>
                      <a:pt x="662" y="118"/>
                    </a:lnTo>
                    <a:lnTo>
                      <a:pt x="657" y="119"/>
                    </a:lnTo>
                    <a:lnTo>
                      <a:pt x="657" y="119"/>
                    </a:lnTo>
                    <a:lnTo>
                      <a:pt x="650" y="118"/>
                    </a:lnTo>
                    <a:lnTo>
                      <a:pt x="645" y="114"/>
                    </a:lnTo>
                    <a:lnTo>
                      <a:pt x="642" y="109"/>
                    </a:lnTo>
                    <a:lnTo>
                      <a:pt x="642" y="102"/>
                    </a:lnTo>
                    <a:lnTo>
                      <a:pt x="642" y="102"/>
                    </a:lnTo>
                    <a:lnTo>
                      <a:pt x="642" y="95"/>
                    </a:lnTo>
                    <a:lnTo>
                      <a:pt x="645" y="90"/>
                    </a:lnTo>
                    <a:lnTo>
                      <a:pt x="650" y="87"/>
                    </a:lnTo>
                    <a:lnTo>
                      <a:pt x="657" y="87"/>
                    </a:lnTo>
                    <a:lnTo>
                      <a:pt x="657" y="87"/>
                    </a:lnTo>
                    <a:close/>
                    <a:moveTo>
                      <a:pt x="599" y="87"/>
                    </a:moveTo>
                    <a:lnTo>
                      <a:pt x="599" y="87"/>
                    </a:lnTo>
                    <a:lnTo>
                      <a:pt x="599" y="87"/>
                    </a:lnTo>
                    <a:lnTo>
                      <a:pt x="604" y="87"/>
                    </a:lnTo>
                    <a:lnTo>
                      <a:pt x="609" y="90"/>
                    </a:lnTo>
                    <a:lnTo>
                      <a:pt x="613" y="95"/>
                    </a:lnTo>
                    <a:lnTo>
                      <a:pt x="614" y="102"/>
                    </a:lnTo>
                    <a:lnTo>
                      <a:pt x="614" y="102"/>
                    </a:lnTo>
                    <a:lnTo>
                      <a:pt x="613" y="109"/>
                    </a:lnTo>
                    <a:lnTo>
                      <a:pt x="609" y="114"/>
                    </a:lnTo>
                    <a:lnTo>
                      <a:pt x="604" y="118"/>
                    </a:lnTo>
                    <a:lnTo>
                      <a:pt x="599" y="119"/>
                    </a:lnTo>
                    <a:lnTo>
                      <a:pt x="599" y="119"/>
                    </a:lnTo>
                    <a:lnTo>
                      <a:pt x="592" y="118"/>
                    </a:lnTo>
                    <a:lnTo>
                      <a:pt x="587" y="114"/>
                    </a:lnTo>
                    <a:lnTo>
                      <a:pt x="584" y="109"/>
                    </a:lnTo>
                    <a:lnTo>
                      <a:pt x="582" y="102"/>
                    </a:lnTo>
                    <a:lnTo>
                      <a:pt x="582" y="102"/>
                    </a:lnTo>
                    <a:lnTo>
                      <a:pt x="584" y="95"/>
                    </a:lnTo>
                    <a:lnTo>
                      <a:pt x="587" y="90"/>
                    </a:lnTo>
                    <a:lnTo>
                      <a:pt x="592" y="87"/>
                    </a:lnTo>
                    <a:lnTo>
                      <a:pt x="599" y="87"/>
                    </a:lnTo>
                    <a:lnTo>
                      <a:pt x="599" y="87"/>
                    </a:lnTo>
                    <a:close/>
                    <a:moveTo>
                      <a:pt x="539" y="87"/>
                    </a:moveTo>
                    <a:lnTo>
                      <a:pt x="539" y="87"/>
                    </a:lnTo>
                    <a:lnTo>
                      <a:pt x="539" y="87"/>
                    </a:lnTo>
                    <a:lnTo>
                      <a:pt x="546" y="87"/>
                    </a:lnTo>
                    <a:lnTo>
                      <a:pt x="551" y="90"/>
                    </a:lnTo>
                    <a:lnTo>
                      <a:pt x="555" y="95"/>
                    </a:lnTo>
                    <a:lnTo>
                      <a:pt x="555" y="102"/>
                    </a:lnTo>
                    <a:lnTo>
                      <a:pt x="555" y="102"/>
                    </a:lnTo>
                    <a:lnTo>
                      <a:pt x="555" y="109"/>
                    </a:lnTo>
                    <a:lnTo>
                      <a:pt x="551" y="114"/>
                    </a:lnTo>
                    <a:lnTo>
                      <a:pt x="546" y="118"/>
                    </a:lnTo>
                    <a:lnTo>
                      <a:pt x="539" y="119"/>
                    </a:lnTo>
                    <a:lnTo>
                      <a:pt x="539" y="119"/>
                    </a:lnTo>
                    <a:lnTo>
                      <a:pt x="534" y="118"/>
                    </a:lnTo>
                    <a:lnTo>
                      <a:pt x="529" y="114"/>
                    </a:lnTo>
                    <a:lnTo>
                      <a:pt x="526" y="109"/>
                    </a:lnTo>
                    <a:lnTo>
                      <a:pt x="524" y="102"/>
                    </a:lnTo>
                    <a:lnTo>
                      <a:pt x="524" y="102"/>
                    </a:lnTo>
                    <a:lnTo>
                      <a:pt x="526" y="95"/>
                    </a:lnTo>
                    <a:lnTo>
                      <a:pt x="529" y="90"/>
                    </a:lnTo>
                    <a:lnTo>
                      <a:pt x="534" y="87"/>
                    </a:lnTo>
                    <a:lnTo>
                      <a:pt x="539" y="87"/>
                    </a:lnTo>
                    <a:lnTo>
                      <a:pt x="539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8" y="87"/>
                    </a:lnTo>
                    <a:lnTo>
                      <a:pt x="493" y="90"/>
                    </a:lnTo>
                    <a:lnTo>
                      <a:pt x="495" y="95"/>
                    </a:lnTo>
                    <a:lnTo>
                      <a:pt x="497" y="102"/>
                    </a:lnTo>
                    <a:lnTo>
                      <a:pt x="497" y="102"/>
                    </a:lnTo>
                    <a:lnTo>
                      <a:pt x="495" y="109"/>
                    </a:lnTo>
                    <a:lnTo>
                      <a:pt x="493" y="114"/>
                    </a:lnTo>
                    <a:lnTo>
                      <a:pt x="488" y="118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6" y="118"/>
                    </a:lnTo>
                    <a:lnTo>
                      <a:pt x="471" y="114"/>
                    </a:lnTo>
                    <a:lnTo>
                      <a:pt x="468" y="109"/>
                    </a:lnTo>
                    <a:lnTo>
                      <a:pt x="466" y="102"/>
                    </a:lnTo>
                    <a:lnTo>
                      <a:pt x="466" y="102"/>
                    </a:lnTo>
                    <a:lnTo>
                      <a:pt x="468" y="95"/>
                    </a:lnTo>
                    <a:lnTo>
                      <a:pt x="471" y="90"/>
                    </a:lnTo>
                    <a:lnTo>
                      <a:pt x="476" y="87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7"/>
                    </a:lnTo>
                    <a:lnTo>
                      <a:pt x="434" y="90"/>
                    </a:lnTo>
                    <a:lnTo>
                      <a:pt x="437" y="95"/>
                    </a:lnTo>
                    <a:lnTo>
                      <a:pt x="439" y="102"/>
                    </a:lnTo>
                    <a:lnTo>
                      <a:pt x="439" y="102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10" y="109"/>
                    </a:lnTo>
                    <a:lnTo>
                      <a:pt x="408" y="102"/>
                    </a:lnTo>
                    <a:lnTo>
                      <a:pt x="408" y="102"/>
                    </a:lnTo>
                    <a:lnTo>
                      <a:pt x="410" y="95"/>
                    </a:lnTo>
                    <a:lnTo>
                      <a:pt x="412" y="90"/>
                    </a:lnTo>
                    <a:lnTo>
                      <a:pt x="417" y="87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7"/>
                    </a:lnTo>
                    <a:lnTo>
                      <a:pt x="376" y="90"/>
                    </a:lnTo>
                    <a:lnTo>
                      <a:pt x="379" y="95"/>
                    </a:lnTo>
                    <a:lnTo>
                      <a:pt x="381" y="102"/>
                    </a:lnTo>
                    <a:lnTo>
                      <a:pt x="381" y="102"/>
                    </a:lnTo>
                    <a:lnTo>
                      <a:pt x="379" y="109"/>
                    </a:lnTo>
                    <a:lnTo>
                      <a:pt x="376" y="114"/>
                    </a:lnTo>
                    <a:lnTo>
                      <a:pt x="371" y="118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59" y="118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50" y="102"/>
                    </a:lnTo>
                    <a:lnTo>
                      <a:pt x="350" y="102"/>
                    </a:lnTo>
                    <a:lnTo>
                      <a:pt x="350" y="95"/>
                    </a:lnTo>
                    <a:lnTo>
                      <a:pt x="354" y="90"/>
                    </a:lnTo>
                    <a:lnTo>
                      <a:pt x="359" y="87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3" y="87"/>
                    </a:lnTo>
                    <a:lnTo>
                      <a:pt x="318" y="90"/>
                    </a:lnTo>
                    <a:lnTo>
                      <a:pt x="321" y="95"/>
                    </a:lnTo>
                    <a:lnTo>
                      <a:pt x="321" y="102"/>
                    </a:lnTo>
                    <a:lnTo>
                      <a:pt x="321" y="102"/>
                    </a:lnTo>
                    <a:lnTo>
                      <a:pt x="321" y="109"/>
                    </a:lnTo>
                    <a:lnTo>
                      <a:pt x="318" y="114"/>
                    </a:lnTo>
                    <a:lnTo>
                      <a:pt x="313" y="118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1" y="118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3" y="95"/>
                    </a:lnTo>
                    <a:lnTo>
                      <a:pt x="296" y="90"/>
                    </a:lnTo>
                    <a:lnTo>
                      <a:pt x="301" y="87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7"/>
                    </a:lnTo>
                    <a:lnTo>
                      <a:pt x="260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8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5"/>
                    </a:lnTo>
                    <a:lnTo>
                      <a:pt x="238" y="90"/>
                    </a:lnTo>
                    <a:lnTo>
                      <a:pt x="243" y="87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7"/>
                    </a:lnTo>
                    <a:lnTo>
                      <a:pt x="201" y="90"/>
                    </a:lnTo>
                    <a:lnTo>
                      <a:pt x="204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8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8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7" y="95"/>
                    </a:lnTo>
                    <a:lnTo>
                      <a:pt x="180" y="90"/>
                    </a:lnTo>
                    <a:lnTo>
                      <a:pt x="184" y="87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531" y="43"/>
                    </a:moveTo>
                    <a:lnTo>
                      <a:pt x="1531" y="43"/>
                    </a:lnTo>
                    <a:lnTo>
                      <a:pt x="1531" y="43"/>
                    </a:lnTo>
                    <a:lnTo>
                      <a:pt x="1537" y="44"/>
                    </a:lnTo>
                    <a:lnTo>
                      <a:pt x="1543" y="48"/>
                    </a:lnTo>
                    <a:lnTo>
                      <a:pt x="1546" y="53"/>
                    </a:lnTo>
                    <a:lnTo>
                      <a:pt x="1546" y="60"/>
                    </a:lnTo>
                    <a:lnTo>
                      <a:pt x="1546" y="60"/>
                    </a:lnTo>
                    <a:lnTo>
                      <a:pt x="1546" y="65"/>
                    </a:lnTo>
                    <a:lnTo>
                      <a:pt x="1543" y="70"/>
                    </a:lnTo>
                    <a:lnTo>
                      <a:pt x="1537" y="73"/>
                    </a:lnTo>
                    <a:lnTo>
                      <a:pt x="1531" y="75"/>
                    </a:lnTo>
                    <a:lnTo>
                      <a:pt x="1531" y="75"/>
                    </a:lnTo>
                    <a:lnTo>
                      <a:pt x="1525" y="73"/>
                    </a:lnTo>
                    <a:lnTo>
                      <a:pt x="1520" y="70"/>
                    </a:lnTo>
                    <a:lnTo>
                      <a:pt x="1517" y="65"/>
                    </a:lnTo>
                    <a:lnTo>
                      <a:pt x="1515" y="60"/>
                    </a:lnTo>
                    <a:lnTo>
                      <a:pt x="1515" y="60"/>
                    </a:lnTo>
                    <a:lnTo>
                      <a:pt x="1517" y="53"/>
                    </a:lnTo>
                    <a:lnTo>
                      <a:pt x="1520" y="48"/>
                    </a:lnTo>
                    <a:lnTo>
                      <a:pt x="1525" y="44"/>
                    </a:lnTo>
                    <a:lnTo>
                      <a:pt x="1531" y="43"/>
                    </a:lnTo>
                    <a:lnTo>
                      <a:pt x="1531" y="43"/>
                    </a:lnTo>
                    <a:close/>
                    <a:moveTo>
                      <a:pt x="1415" y="43"/>
                    </a:moveTo>
                    <a:lnTo>
                      <a:pt x="1415" y="43"/>
                    </a:lnTo>
                    <a:lnTo>
                      <a:pt x="1415" y="43"/>
                    </a:lnTo>
                    <a:lnTo>
                      <a:pt x="1420" y="44"/>
                    </a:lnTo>
                    <a:lnTo>
                      <a:pt x="1425" y="48"/>
                    </a:lnTo>
                    <a:lnTo>
                      <a:pt x="1428" y="53"/>
                    </a:lnTo>
                    <a:lnTo>
                      <a:pt x="1430" y="60"/>
                    </a:lnTo>
                    <a:lnTo>
                      <a:pt x="1430" y="60"/>
                    </a:lnTo>
                    <a:lnTo>
                      <a:pt x="1428" y="65"/>
                    </a:lnTo>
                    <a:lnTo>
                      <a:pt x="1425" y="70"/>
                    </a:lnTo>
                    <a:lnTo>
                      <a:pt x="1420" y="73"/>
                    </a:lnTo>
                    <a:lnTo>
                      <a:pt x="1415" y="75"/>
                    </a:lnTo>
                    <a:lnTo>
                      <a:pt x="1415" y="75"/>
                    </a:lnTo>
                    <a:lnTo>
                      <a:pt x="1408" y="73"/>
                    </a:lnTo>
                    <a:lnTo>
                      <a:pt x="1403" y="70"/>
                    </a:lnTo>
                    <a:lnTo>
                      <a:pt x="1399" y="65"/>
                    </a:lnTo>
                    <a:lnTo>
                      <a:pt x="1399" y="60"/>
                    </a:lnTo>
                    <a:lnTo>
                      <a:pt x="1399" y="60"/>
                    </a:lnTo>
                    <a:lnTo>
                      <a:pt x="1399" y="53"/>
                    </a:lnTo>
                    <a:lnTo>
                      <a:pt x="1403" y="48"/>
                    </a:lnTo>
                    <a:lnTo>
                      <a:pt x="1408" y="44"/>
                    </a:lnTo>
                    <a:lnTo>
                      <a:pt x="1415" y="43"/>
                    </a:lnTo>
                    <a:lnTo>
                      <a:pt x="1415" y="43"/>
                    </a:lnTo>
                    <a:close/>
                    <a:moveTo>
                      <a:pt x="1357" y="43"/>
                    </a:moveTo>
                    <a:lnTo>
                      <a:pt x="1357" y="43"/>
                    </a:lnTo>
                    <a:lnTo>
                      <a:pt x="1357" y="43"/>
                    </a:lnTo>
                    <a:lnTo>
                      <a:pt x="1362" y="44"/>
                    </a:lnTo>
                    <a:lnTo>
                      <a:pt x="1367" y="48"/>
                    </a:lnTo>
                    <a:lnTo>
                      <a:pt x="1371" y="53"/>
                    </a:lnTo>
                    <a:lnTo>
                      <a:pt x="1372" y="60"/>
                    </a:lnTo>
                    <a:lnTo>
                      <a:pt x="1372" y="60"/>
                    </a:lnTo>
                    <a:lnTo>
                      <a:pt x="1371" y="65"/>
                    </a:lnTo>
                    <a:lnTo>
                      <a:pt x="1367" y="70"/>
                    </a:lnTo>
                    <a:lnTo>
                      <a:pt x="1362" y="73"/>
                    </a:lnTo>
                    <a:lnTo>
                      <a:pt x="1357" y="75"/>
                    </a:lnTo>
                    <a:lnTo>
                      <a:pt x="1357" y="75"/>
                    </a:lnTo>
                    <a:lnTo>
                      <a:pt x="1350" y="73"/>
                    </a:lnTo>
                    <a:lnTo>
                      <a:pt x="1345" y="70"/>
                    </a:lnTo>
                    <a:lnTo>
                      <a:pt x="1342" y="65"/>
                    </a:lnTo>
                    <a:lnTo>
                      <a:pt x="1342" y="60"/>
                    </a:lnTo>
                    <a:lnTo>
                      <a:pt x="1342" y="60"/>
                    </a:lnTo>
                    <a:lnTo>
                      <a:pt x="1342" y="53"/>
                    </a:lnTo>
                    <a:lnTo>
                      <a:pt x="1345" y="48"/>
                    </a:lnTo>
                    <a:lnTo>
                      <a:pt x="1350" y="44"/>
                    </a:lnTo>
                    <a:lnTo>
                      <a:pt x="1357" y="43"/>
                    </a:lnTo>
                    <a:lnTo>
                      <a:pt x="1357" y="43"/>
                    </a:lnTo>
                    <a:close/>
                    <a:moveTo>
                      <a:pt x="1297" y="43"/>
                    </a:moveTo>
                    <a:lnTo>
                      <a:pt x="1297" y="43"/>
                    </a:lnTo>
                    <a:lnTo>
                      <a:pt x="1297" y="43"/>
                    </a:lnTo>
                    <a:lnTo>
                      <a:pt x="1304" y="44"/>
                    </a:lnTo>
                    <a:lnTo>
                      <a:pt x="1309" y="48"/>
                    </a:lnTo>
                    <a:lnTo>
                      <a:pt x="1313" y="53"/>
                    </a:lnTo>
                    <a:lnTo>
                      <a:pt x="1313" y="60"/>
                    </a:lnTo>
                    <a:lnTo>
                      <a:pt x="1313" y="60"/>
                    </a:lnTo>
                    <a:lnTo>
                      <a:pt x="1313" y="65"/>
                    </a:lnTo>
                    <a:lnTo>
                      <a:pt x="1309" y="70"/>
                    </a:lnTo>
                    <a:lnTo>
                      <a:pt x="1304" y="73"/>
                    </a:lnTo>
                    <a:lnTo>
                      <a:pt x="1297" y="75"/>
                    </a:lnTo>
                    <a:lnTo>
                      <a:pt x="1297" y="75"/>
                    </a:lnTo>
                    <a:lnTo>
                      <a:pt x="1292" y="73"/>
                    </a:lnTo>
                    <a:lnTo>
                      <a:pt x="1287" y="70"/>
                    </a:lnTo>
                    <a:lnTo>
                      <a:pt x="1284" y="65"/>
                    </a:lnTo>
                    <a:lnTo>
                      <a:pt x="1282" y="60"/>
                    </a:lnTo>
                    <a:lnTo>
                      <a:pt x="1282" y="60"/>
                    </a:lnTo>
                    <a:lnTo>
                      <a:pt x="1284" y="53"/>
                    </a:lnTo>
                    <a:lnTo>
                      <a:pt x="1287" y="48"/>
                    </a:lnTo>
                    <a:lnTo>
                      <a:pt x="1292" y="44"/>
                    </a:lnTo>
                    <a:lnTo>
                      <a:pt x="1297" y="43"/>
                    </a:lnTo>
                    <a:lnTo>
                      <a:pt x="1297" y="43"/>
                    </a:lnTo>
                    <a:close/>
                    <a:moveTo>
                      <a:pt x="1239" y="43"/>
                    </a:moveTo>
                    <a:lnTo>
                      <a:pt x="1239" y="43"/>
                    </a:lnTo>
                    <a:lnTo>
                      <a:pt x="1239" y="43"/>
                    </a:lnTo>
                    <a:lnTo>
                      <a:pt x="1246" y="44"/>
                    </a:lnTo>
                    <a:lnTo>
                      <a:pt x="1251" y="48"/>
                    </a:lnTo>
                    <a:lnTo>
                      <a:pt x="1255" y="53"/>
                    </a:lnTo>
                    <a:lnTo>
                      <a:pt x="1255" y="60"/>
                    </a:lnTo>
                    <a:lnTo>
                      <a:pt x="1255" y="60"/>
                    </a:lnTo>
                    <a:lnTo>
                      <a:pt x="1255" y="65"/>
                    </a:lnTo>
                    <a:lnTo>
                      <a:pt x="1251" y="70"/>
                    </a:lnTo>
                    <a:lnTo>
                      <a:pt x="1246" y="73"/>
                    </a:lnTo>
                    <a:lnTo>
                      <a:pt x="1239" y="75"/>
                    </a:lnTo>
                    <a:lnTo>
                      <a:pt x="1239" y="75"/>
                    </a:lnTo>
                    <a:lnTo>
                      <a:pt x="1234" y="73"/>
                    </a:lnTo>
                    <a:lnTo>
                      <a:pt x="1229" y="70"/>
                    </a:lnTo>
                    <a:lnTo>
                      <a:pt x="1226" y="65"/>
                    </a:lnTo>
                    <a:lnTo>
                      <a:pt x="1224" y="60"/>
                    </a:lnTo>
                    <a:lnTo>
                      <a:pt x="1224" y="60"/>
                    </a:lnTo>
                    <a:lnTo>
                      <a:pt x="1226" y="53"/>
                    </a:lnTo>
                    <a:lnTo>
                      <a:pt x="1229" y="48"/>
                    </a:lnTo>
                    <a:lnTo>
                      <a:pt x="1234" y="44"/>
                    </a:lnTo>
                    <a:lnTo>
                      <a:pt x="1239" y="43"/>
                    </a:lnTo>
                    <a:lnTo>
                      <a:pt x="1239" y="43"/>
                    </a:lnTo>
                    <a:close/>
                    <a:moveTo>
                      <a:pt x="1181" y="43"/>
                    </a:moveTo>
                    <a:lnTo>
                      <a:pt x="1181" y="43"/>
                    </a:lnTo>
                    <a:lnTo>
                      <a:pt x="1181" y="43"/>
                    </a:lnTo>
                    <a:lnTo>
                      <a:pt x="1187" y="44"/>
                    </a:lnTo>
                    <a:lnTo>
                      <a:pt x="1192" y="48"/>
                    </a:lnTo>
                    <a:lnTo>
                      <a:pt x="1195" y="53"/>
                    </a:lnTo>
                    <a:lnTo>
                      <a:pt x="1197" y="60"/>
                    </a:lnTo>
                    <a:lnTo>
                      <a:pt x="1197" y="60"/>
                    </a:lnTo>
                    <a:lnTo>
                      <a:pt x="1195" y="65"/>
                    </a:lnTo>
                    <a:lnTo>
                      <a:pt x="1192" y="70"/>
                    </a:lnTo>
                    <a:lnTo>
                      <a:pt x="1187" y="73"/>
                    </a:lnTo>
                    <a:lnTo>
                      <a:pt x="1181" y="75"/>
                    </a:lnTo>
                    <a:lnTo>
                      <a:pt x="1181" y="75"/>
                    </a:lnTo>
                    <a:lnTo>
                      <a:pt x="1175" y="73"/>
                    </a:lnTo>
                    <a:lnTo>
                      <a:pt x="1171" y="70"/>
                    </a:lnTo>
                    <a:lnTo>
                      <a:pt x="1168" y="65"/>
                    </a:lnTo>
                    <a:lnTo>
                      <a:pt x="1166" y="60"/>
                    </a:lnTo>
                    <a:lnTo>
                      <a:pt x="1166" y="60"/>
                    </a:lnTo>
                    <a:lnTo>
                      <a:pt x="1168" y="53"/>
                    </a:lnTo>
                    <a:lnTo>
                      <a:pt x="1171" y="48"/>
                    </a:lnTo>
                    <a:lnTo>
                      <a:pt x="1175" y="44"/>
                    </a:lnTo>
                    <a:lnTo>
                      <a:pt x="1181" y="43"/>
                    </a:lnTo>
                    <a:lnTo>
                      <a:pt x="1181" y="43"/>
                    </a:lnTo>
                    <a:close/>
                    <a:moveTo>
                      <a:pt x="1124" y="43"/>
                    </a:moveTo>
                    <a:lnTo>
                      <a:pt x="1124" y="43"/>
                    </a:lnTo>
                    <a:lnTo>
                      <a:pt x="1124" y="43"/>
                    </a:lnTo>
                    <a:lnTo>
                      <a:pt x="1129" y="44"/>
                    </a:lnTo>
                    <a:lnTo>
                      <a:pt x="1134" y="48"/>
                    </a:lnTo>
                    <a:lnTo>
                      <a:pt x="1137" y="53"/>
                    </a:lnTo>
                    <a:lnTo>
                      <a:pt x="1139" y="60"/>
                    </a:lnTo>
                    <a:lnTo>
                      <a:pt x="1139" y="60"/>
                    </a:lnTo>
                    <a:lnTo>
                      <a:pt x="1137" y="65"/>
                    </a:lnTo>
                    <a:lnTo>
                      <a:pt x="1134" y="70"/>
                    </a:lnTo>
                    <a:lnTo>
                      <a:pt x="1129" y="73"/>
                    </a:lnTo>
                    <a:lnTo>
                      <a:pt x="1124" y="75"/>
                    </a:lnTo>
                    <a:lnTo>
                      <a:pt x="1124" y="75"/>
                    </a:lnTo>
                    <a:lnTo>
                      <a:pt x="1117" y="73"/>
                    </a:lnTo>
                    <a:lnTo>
                      <a:pt x="1112" y="70"/>
                    </a:lnTo>
                    <a:lnTo>
                      <a:pt x="1108" y="65"/>
                    </a:lnTo>
                    <a:lnTo>
                      <a:pt x="1108" y="60"/>
                    </a:lnTo>
                    <a:lnTo>
                      <a:pt x="1108" y="60"/>
                    </a:lnTo>
                    <a:lnTo>
                      <a:pt x="1108" y="53"/>
                    </a:lnTo>
                    <a:lnTo>
                      <a:pt x="1112" y="48"/>
                    </a:lnTo>
                    <a:lnTo>
                      <a:pt x="1117" y="44"/>
                    </a:lnTo>
                    <a:lnTo>
                      <a:pt x="1124" y="43"/>
                    </a:lnTo>
                    <a:lnTo>
                      <a:pt x="1124" y="43"/>
                    </a:lnTo>
                    <a:close/>
                    <a:moveTo>
                      <a:pt x="1064" y="43"/>
                    </a:moveTo>
                    <a:lnTo>
                      <a:pt x="1064" y="43"/>
                    </a:lnTo>
                    <a:lnTo>
                      <a:pt x="1064" y="43"/>
                    </a:lnTo>
                    <a:lnTo>
                      <a:pt x="1071" y="44"/>
                    </a:lnTo>
                    <a:lnTo>
                      <a:pt x="1076" y="48"/>
                    </a:lnTo>
                    <a:lnTo>
                      <a:pt x="1079" y="53"/>
                    </a:lnTo>
                    <a:lnTo>
                      <a:pt x="1081" y="60"/>
                    </a:lnTo>
                    <a:lnTo>
                      <a:pt x="1081" y="60"/>
                    </a:lnTo>
                    <a:lnTo>
                      <a:pt x="1079" y="65"/>
                    </a:lnTo>
                    <a:lnTo>
                      <a:pt x="1076" y="70"/>
                    </a:lnTo>
                    <a:lnTo>
                      <a:pt x="1071" y="73"/>
                    </a:lnTo>
                    <a:lnTo>
                      <a:pt x="1064" y="75"/>
                    </a:lnTo>
                    <a:lnTo>
                      <a:pt x="1064" y="75"/>
                    </a:lnTo>
                    <a:lnTo>
                      <a:pt x="1059" y="73"/>
                    </a:lnTo>
                    <a:lnTo>
                      <a:pt x="1054" y="70"/>
                    </a:lnTo>
                    <a:lnTo>
                      <a:pt x="1050" y="65"/>
                    </a:lnTo>
                    <a:lnTo>
                      <a:pt x="1049" y="60"/>
                    </a:lnTo>
                    <a:lnTo>
                      <a:pt x="1049" y="60"/>
                    </a:lnTo>
                    <a:lnTo>
                      <a:pt x="1050" y="53"/>
                    </a:lnTo>
                    <a:lnTo>
                      <a:pt x="1054" y="48"/>
                    </a:lnTo>
                    <a:lnTo>
                      <a:pt x="1059" y="44"/>
                    </a:lnTo>
                    <a:lnTo>
                      <a:pt x="1064" y="43"/>
                    </a:lnTo>
                    <a:lnTo>
                      <a:pt x="1064" y="43"/>
                    </a:lnTo>
                    <a:close/>
                    <a:moveTo>
                      <a:pt x="1006" y="43"/>
                    </a:moveTo>
                    <a:lnTo>
                      <a:pt x="1006" y="43"/>
                    </a:lnTo>
                    <a:lnTo>
                      <a:pt x="1006" y="43"/>
                    </a:lnTo>
                    <a:lnTo>
                      <a:pt x="1013" y="44"/>
                    </a:lnTo>
                    <a:lnTo>
                      <a:pt x="1018" y="48"/>
                    </a:lnTo>
                    <a:lnTo>
                      <a:pt x="1021" y="53"/>
                    </a:lnTo>
                    <a:lnTo>
                      <a:pt x="1021" y="60"/>
                    </a:lnTo>
                    <a:lnTo>
                      <a:pt x="1021" y="60"/>
                    </a:lnTo>
                    <a:lnTo>
                      <a:pt x="1021" y="65"/>
                    </a:lnTo>
                    <a:lnTo>
                      <a:pt x="1018" y="70"/>
                    </a:lnTo>
                    <a:lnTo>
                      <a:pt x="1013" y="73"/>
                    </a:lnTo>
                    <a:lnTo>
                      <a:pt x="1006" y="75"/>
                    </a:lnTo>
                    <a:lnTo>
                      <a:pt x="1006" y="75"/>
                    </a:lnTo>
                    <a:lnTo>
                      <a:pt x="1001" y="73"/>
                    </a:lnTo>
                    <a:lnTo>
                      <a:pt x="996" y="70"/>
                    </a:lnTo>
                    <a:lnTo>
                      <a:pt x="992" y="65"/>
                    </a:lnTo>
                    <a:lnTo>
                      <a:pt x="991" y="60"/>
                    </a:lnTo>
                    <a:lnTo>
                      <a:pt x="991" y="60"/>
                    </a:lnTo>
                    <a:lnTo>
                      <a:pt x="992" y="53"/>
                    </a:lnTo>
                    <a:lnTo>
                      <a:pt x="996" y="48"/>
                    </a:lnTo>
                    <a:lnTo>
                      <a:pt x="1001" y="44"/>
                    </a:lnTo>
                    <a:lnTo>
                      <a:pt x="1006" y="43"/>
                    </a:lnTo>
                    <a:lnTo>
                      <a:pt x="1006" y="43"/>
                    </a:lnTo>
                    <a:close/>
                    <a:moveTo>
                      <a:pt x="948" y="43"/>
                    </a:moveTo>
                    <a:lnTo>
                      <a:pt x="948" y="43"/>
                    </a:lnTo>
                    <a:lnTo>
                      <a:pt x="948" y="43"/>
                    </a:lnTo>
                    <a:lnTo>
                      <a:pt x="955" y="44"/>
                    </a:lnTo>
                    <a:lnTo>
                      <a:pt x="958" y="48"/>
                    </a:lnTo>
                    <a:lnTo>
                      <a:pt x="962" y="53"/>
                    </a:lnTo>
                    <a:lnTo>
                      <a:pt x="964" y="60"/>
                    </a:lnTo>
                    <a:lnTo>
                      <a:pt x="964" y="60"/>
                    </a:lnTo>
                    <a:lnTo>
                      <a:pt x="962" y="65"/>
                    </a:lnTo>
                    <a:lnTo>
                      <a:pt x="958" y="70"/>
                    </a:lnTo>
                    <a:lnTo>
                      <a:pt x="955" y="73"/>
                    </a:lnTo>
                    <a:lnTo>
                      <a:pt x="948" y="75"/>
                    </a:lnTo>
                    <a:lnTo>
                      <a:pt x="948" y="75"/>
                    </a:lnTo>
                    <a:lnTo>
                      <a:pt x="941" y="73"/>
                    </a:lnTo>
                    <a:lnTo>
                      <a:pt x="938" y="70"/>
                    </a:lnTo>
                    <a:lnTo>
                      <a:pt x="935" y="65"/>
                    </a:lnTo>
                    <a:lnTo>
                      <a:pt x="933" y="60"/>
                    </a:lnTo>
                    <a:lnTo>
                      <a:pt x="933" y="60"/>
                    </a:lnTo>
                    <a:lnTo>
                      <a:pt x="935" y="53"/>
                    </a:lnTo>
                    <a:lnTo>
                      <a:pt x="938" y="48"/>
                    </a:lnTo>
                    <a:lnTo>
                      <a:pt x="941" y="44"/>
                    </a:lnTo>
                    <a:lnTo>
                      <a:pt x="948" y="43"/>
                    </a:lnTo>
                    <a:lnTo>
                      <a:pt x="948" y="43"/>
                    </a:lnTo>
                    <a:close/>
                    <a:moveTo>
                      <a:pt x="890" y="43"/>
                    </a:moveTo>
                    <a:lnTo>
                      <a:pt x="890" y="43"/>
                    </a:lnTo>
                    <a:lnTo>
                      <a:pt x="890" y="43"/>
                    </a:lnTo>
                    <a:lnTo>
                      <a:pt x="895" y="44"/>
                    </a:lnTo>
                    <a:lnTo>
                      <a:pt x="900" y="48"/>
                    </a:lnTo>
                    <a:lnTo>
                      <a:pt x="904" y="53"/>
                    </a:lnTo>
                    <a:lnTo>
                      <a:pt x="906" y="60"/>
                    </a:lnTo>
                    <a:lnTo>
                      <a:pt x="906" y="60"/>
                    </a:lnTo>
                    <a:lnTo>
                      <a:pt x="904" y="65"/>
                    </a:lnTo>
                    <a:lnTo>
                      <a:pt x="900" y="70"/>
                    </a:lnTo>
                    <a:lnTo>
                      <a:pt x="895" y="73"/>
                    </a:lnTo>
                    <a:lnTo>
                      <a:pt x="890" y="75"/>
                    </a:lnTo>
                    <a:lnTo>
                      <a:pt x="890" y="75"/>
                    </a:lnTo>
                    <a:lnTo>
                      <a:pt x="883" y="73"/>
                    </a:lnTo>
                    <a:lnTo>
                      <a:pt x="878" y="70"/>
                    </a:lnTo>
                    <a:lnTo>
                      <a:pt x="875" y="65"/>
                    </a:lnTo>
                    <a:lnTo>
                      <a:pt x="875" y="60"/>
                    </a:lnTo>
                    <a:lnTo>
                      <a:pt x="875" y="60"/>
                    </a:lnTo>
                    <a:lnTo>
                      <a:pt x="875" y="53"/>
                    </a:lnTo>
                    <a:lnTo>
                      <a:pt x="878" y="48"/>
                    </a:lnTo>
                    <a:lnTo>
                      <a:pt x="883" y="44"/>
                    </a:lnTo>
                    <a:lnTo>
                      <a:pt x="890" y="43"/>
                    </a:lnTo>
                    <a:lnTo>
                      <a:pt x="890" y="43"/>
                    </a:lnTo>
                    <a:close/>
                    <a:moveTo>
                      <a:pt x="832" y="43"/>
                    </a:moveTo>
                    <a:lnTo>
                      <a:pt x="832" y="43"/>
                    </a:lnTo>
                    <a:lnTo>
                      <a:pt x="832" y="43"/>
                    </a:lnTo>
                    <a:lnTo>
                      <a:pt x="837" y="44"/>
                    </a:lnTo>
                    <a:lnTo>
                      <a:pt x="843" y="48"/>
                    </a:lnTo>
                    <a:lnTo>
                      <a:pt x="846" y="53"/>
                    </a:lnTo>
                    <a:lnTo>
                      <a:pt x="848" y="60"/>
                    </a:lnTo>
                    <a:lnTo>
                      <a:pt x="848" y="60"/>
                    </a:lnTo>
                    <a:lnTo>
                      <a:pt x="846" y="65"/>
                    </a:lnTo>
                    <a:lnTo>
                      <a:pt x="843" y="70"/>
                    </a:lnTo>
                    <a:lnTo>
                      <a:pt x="837" y="73"/>
                    </a:lnTo>
                    <a:lnTo>
                      <a:pt x="832" y="75"/>
                    </a:lnTo>
                    <a:lnTo>
                      <a:pt x="832" y="75"/>
                    </a:lnTo>
                    <a:lnTo>
                      <a:pt x="826" y="73"/>
                    </a:lnTo>
                    <a:lnTo>
                      <a:pt x="820" y="70"/>
                    </a:lnTo>
                    <a:lnTo>
                      <a:pt x="817" y="65"/>
                    </a:lnTo>
                    <a:lnTo>
                      <a:pt x="815" y="60"/>
                    </a:lnTo>
                    <a:lnTo>
                      <a:pt x="815" y="60"/>
                    </a:lnTo>
                    <a:lnTo>
                      <a:pt x="817" y="53"/>
                    </a:lnTo>
                    <a:lnTo>
                      <a:pt x="820" y="48"/>
                    </a:lnTo>
                    <a:lnTo>
                      <a:pt x="826" y="44"/>
                    </a:lnTo>
                    <a:lnTo>
                      <a:pt x="832" y="43"/>
                    </a:lnTo>
                    <a:lnTo>
                      <a:pt x="832" y="43"/>
                    </a:lnTo>
                    <a:close/>
                    <a:moveTo>
                      <a:pt x="773" y="43"/>
                    </a:moveTo>
                    <a:lnTo>
                      <a:pt x="773" y="43"/>
                    </a:lnTo>
                    <a:lnTo>
                      <a:pt x="773" y="43"/>
                    </a:lnTo>
                    <a:lnTo>
                      <a:pt x="780" y="44"/>
                    </a:lnTo>
                    <a:lnTo>
                      <a:pt x="785" y="48"/>
                    </a:lnTo>
                    <a:lnTo>
                      <a:pt x="788" y="53"/>
                    </a:lnTo>
                    <a:lnTo>
                      <a:pt x="788" y="60"/>
                    </a:lnTo>
                    <a:lnTo>
                      <a:pt x="788" y="60"/>
                    </a:lnTo>
                    <a:lnTo>
                      <a:pt x="788" y="65"/>
                    </a:lnTo>
                    <a:lnTo>
                      <a:pt x="785" y="70"/>
                    </a:lnTo>
                    <a:lnTo>
                      <a:pt x="780" y="73"/>
                    </a:lnTo>
                    <a:lnTo>
                      <a:pt x="773" y="75"/>
                    </a:lnTo>
                    <a:lnTo>
                      <a:pt x="773" y="75"/>
                    </a:lnTo>
                    <a:lnTo>
                      <a:pt x="768" y="73"/>
                    </a:lnTo>
                    <a:lnTo>
                      <a:pt x="763" y="70"/>
                    </a:lnTo>
                    <a:lnTo>
                      <a:pt x="759" y="65"/>
                    </a:lnTo>
                    <a:lnTo>
                      <a:pt x="757" y="60"/>
                    </a:lnTo>
                    <a:lnTo>
                      <a:pt x="757" y="60"/>
                    </a:lnTo>
                    <a:lnTo>
                      <a:pt x="759" y="53"/>
                    </a:lnTo>
                    <a:lnTo>
                      <a:pt x="763" y="48"/>
                    </a:lnTo>
                    <a:lnTo>
                      <a:pt x="768" y="44"/>
                    </a:lnTo>
                    <a:lnTo>
                      <a:pt x="773" y="43"/>
                    </a:lnTo>
                    <a:lnTo>
                      <a:pt x="773" y="43"/>
                    </a:lnTo>
                    <a:close/>
                    <a:moveTo>
                      <a:pt x="715" y="43"/>
                    </a:moveTo>
                    <a:lnTo>
                      <a:pt x="715" y="43"/>
                    </a:lnTo>
                    <a:lnTo>
                      <a:pt x="715" y="43"/>
                    </a:lnTo>
                    <a:lnTo>
                      <a:pt x="722" y="44"/>
                    </a:lnTo>
                    <a:lnTo>
                      <a:pt x="725" y="48"/>
                    </a:lnTo>
                    <a:lnTo>
                      <a:pt x="728" y="53"/>
                    </a:lnTo>
                    <a:lnTo>
                      <a:pt x="730" y="60"/>
                    </a:lnTo>
                    <a:lnTo>
                      <a:pt x="730" y="60"/>
                    </a:lnTo>
                    <a:lnTo>
                      <a:pt x="728" y="65"/>
                    </a:lnTo>
                    <a:lnTo>
                      <a:pt x="725" y="70"/>
                    </a:lnTo>
                    <a:lnTo>
                      <a:pt x="722" y="73"/>
                    </a:lnTo>
                    <a:lnTo>
                      <a:pt x="715" y="75"/>
                    </a:lnTo>
                    <a:lnTo>
                      <a:pt x="715" y="75"/>
                    </a:lnTo>
                    <a:lnTo>
                      <a:pt x="710" y="73"/>
                    </a:lnTo>
                    <a:lnTo>
                      <a:pt x="705" y="70"/>
                    </a:lnTo>
                    <a:lnTo>
                      <a:pt x="701" y="65"/>
                    </a:lnTo>
                    <a:lnTo>
                      <a:pt x="700" y="60"/>
                    </a:lnTo>
                    <a:lnTo>
                      <a:pt x="700" y="60"/>
                    </a:lnTo>
                    <a:lnTo>
                      <a:pt x="701" y="53"/>
                    </a:lnTo>
                    <a:lnTo>
                      <a:pt x="705" y="48"/>
                    </a:lnTo>
                    <a:lnTo>
                      <a:pt x="710" y="44"/>
                    </a:lnTo>
                    <a:lnTo>
                      <a:pt x="715" y="43"/>
                    </a:lnTo>
                    <a:lnTo>
                      <a:pt x="715" y="43"/>
                    </a:lnTo>
                    <a:close/>
                    <a:moveTo>
                      <a:pt x="657" y="43"/>
                    </a:moveTo>
                    <a:lnTo>
                      <a:pt x="657" y="43"/>
                    </a:lnTo>
                    <a:lnTo>
                      <a:pt x="657" y="43"/>
                    </a:lnTo>
                    <a:lnTo>
                      <a:pt x="662" y="44"/>
                    </a:lnTo>
                    <a:lnTo>
                      <a:pt x="667" y="48"/>
                    </a:lnTo>
                    <a:lnTo>
                      <a:pt x="671" y="53"/>
                    </a:lnTo>
                    <a:lnTo>
                      <a:pt x="672" y="60"/>
                    </a:lnTo>
                    <a:lnTo>
                      <a:pt x="672" y="60"/>
                    </a:lnTo>
                    <a:lnTo>
                      <a:pt x="671" y="65"/>
                    </a:lnTo>
                    <a:lnTo>
                      <a:pt x="667" y="70"/>
                    </a:lnTo>
                    <a:lnTo>
                      <a:pt x="662" y="73"/>
                    </a:lnTo>
                    <a:lnTo>
                      <a:pt x="657" y="75"/>
                    </a:lnTo>
                    <a:lnTo>
                      <a:pt x="657" y="75"/>
                    </a:lnTo>
                    <a:lnTo>
                      <a:pt x="650" y="73"/>
                    </a:lnTo>
                    <a:lnTo>
                      <a:pt x="645" y="70"/>
                    </a:lnTo>
                    <a:lnTo>
                      <a:pt x="642" y="65"/>
                    </a:lnTo>
                    <a:lnTo>
                      <a:pt x="642" y="60"/>
                    </a:lnTo>
                    <a:lnTo>
                      <a:pt x="642" y="60"/>
                    </a:lnTo>
                    <a:lnTo>
                      <a:pt x="642" y="53"/>
                    </a:lnTo>
                    <a:lnTo>
                      <a:pt x="645" y="48"/>
                    </a:lnTo>
                    <a:lnTo>
                      <a:pt x="650" y="44"/>
                    </a:lnTo>
                    <a:lnTo>
                      <a:pt x="657" y="43"/>
                    </a:lnTo>
                    <a:lnTo>
                      <a:pt x="657" y="43"/>
                    </a:lnTo>
                    <a:close/>
                    <a:moveTo>
                      <a:pt x="599" y="43"/>
                    </a:moveTo>
                    <a:lnTo>
                      <a:pt x="599" y="43"/>
                    </a:lnTo>
                    <a:lnTo>
                      <a:pt x="599" y="43"/>
                    </a:lnTo>
                    <a:lnTo>
                      <a:pt x="604" y="44"/>
                    </a:lnTo>
                    <a:lnTo>
                      <a:pt x="609" y="48"/>
                    </a:lnTo>
                    <a:lnTo>
                      <a:pt x="613" y="53"/>
                    </a:lnTo>
                    <a:lnTo>
                      <a:pt x="614" y="60"/>
                    </a:lnTo>
                    <a:lnTo>
                      <a:pt x="614" y="60"/>
                    </a:lnTo>
                    <a:lnTo>
                      <a:pt x="613" y="65"/>
                    </a:lnTo>
                    <a:lnTo>
                      <a:pt x="609" y="70"/>
                    </a:lnTo>
                    <a:lnTo>
                      <a:pt x="604" y="73"/>
                    </a:lnTo>
                    <a:lnTo>
                      <a:pt x="599" y="75"/>
                    </a:lnTo>
                    <a:lnTo>
                      <a:pt x="599" y="75"/>
                    </a:lnTo>
                    <a:lnTo>
                      <a:pt x="592" y="73"/>
                    </a:lnTo>
                    <a:lnTo>
                      <a:pt x="587" y="70"/>
                    </a:lnTo>
                    <a:lnTo>
                      <a:pt x="584" y="65"/>
                    </a:lnTo>
                    <a:lnTo>
                      <a:pt x="582" y="60"/>
                    </a:lnTo>
                    <a:lnTo>
                      <a:pt x="582" y="60"/>
                    </a:lnTo>
                    <a:lnTo>
                      <a:pt x="584" y="53"/>
                    </a:lnTo>
                    <a:lnTo>
                      <a:pt x="587" y="48"/>
                    </a:lnTo>
                    <a:lnTo>
                      <a:pt x="592" y="44"/>
                    </a:lnTo>
                    <a:lnTo>
                      <a:pt x="599" y="43"/>
                    </a:lnTo>
                    <a:lnTo>
                      <a:pt x="599" y="43"/>
                    </a:lnTo>
                    <a:close/>
                    <a:moveTo>
                      <a:pt x="539" y="43"/>
                    </a:moveTo>
                    <a:lnTo>
                      <a:pt x="539" y="43"/>
                    </a:lnTo>
                    <a:lnTo>
                      <a:pt x="539" y="43"/>
                    </a:lnTo>
                    <a:lnTo>
                      <a:pt x="546" y="44"/>
                    </a:lnTo>
                    <a:lnTo>
                      <a:pt x="551" y="48"/>
                    </a:lnTo>
                    <a:lnTo>
                      <a:pt x="555" y="53"/>
                    </a:lnTo>
                    <a:lnTo>
                      <a:pt x="555" y="60"/>
                    </a:lnTo>
                    <a:lnTo>
                      <a:pt x="555" y="60"/>
                    </a:lnTo>
                    <a:lnTo>
                      <a:pt x="555" y="65"/>
                    </a:lnTo>
                    <a:lnTo>
                      <a:pt x="551" y="70"/>
                    </a:lnTo>
                    <a:lnTo>
                      <a:pt x="546" y="73"/>
                    </a:lnTo>
                    <a:lnTo>
                      <a:pt x="539" y="75"/>
                    </a:lnTo>
                    <a:lnTo>
                      <a:pt x="539" y="75"/>
                    </a:lnTo>
                    <a:lnTo>
                      <a:pt x="534" y="73"/>
                    </a:lnTo>
                    <a:lnTo>
                      <a:pt x="529" y="70"/>
                    </a:lnTo>
                    <a:lnTo>
                      <a:pt x="526" y="65"/>
                    </a:lnTo>
                    <a:lnTo>
                      <a:pt x="524" y="60"/>
                    </a:lnTo>
                    <a:lnTo>
                      <a:pt x="524" y="60"/>
                    </a:lnTo>
                    <a:lnTo>
                      <a:pt x="526" y="53"/>
                    </a:lnTo>
                    <a:lnTo>
                      <a:pt x="529" y="48"/>
                    </a:lnTo>
                    <a:lnTo>
                      <a:pt x="534" y="44"/>
                    </a:lnTo>
                    <a:lnTo>
                      <a:pt x="539" y="43"/>
                    </a:lnTo>
                    <a:lnTo>
                      <a:pt x="539" y="43"/>
                    </a:lnTo>
                    <a:close/>
                    <a:moveTo>
                      <a:pt x="482" y="43"/>
                    </a:moveTo>
                    <a:lnTo>
                      <a:pt x="482" y="43"/>
                    </a:lnTo>
                    <a:lnTo>
                      <a:pt x="482" y="43"/>
                    </a:lnTo>
                    <a:lnTo>
                      <a:pt x="488" y="44"/>
                    </a:lnTo>
                    <a:lnTo>
                      <a:pt x="493" y="48"/>
                    </a:lnTo>
                    <a:lnTo>
                      <a:pt x="495" y="53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495" y="65"/>
                    </a:lnTo>
                    <a:lnTo>
                      <a:pt x="493" y="70"/>
                    </a:lnTo>
                    <a:lnTo>
                      <a:pt x="488" y="73"/>
                    </a:lnTo>
                    <a:lnTo>
                      <a:pt x="482" y="75"/>
                    </a:lnTo>
                    <a:lnTo>
                      <a:pt x="482" y="75"/>
                    </a:lnTo>
                    <a:lnTo>
                      <a:pt x="476" y="73"/>
                    </a:lnTo>
                    <a:lnTo>
                      <a:pt x="471" y="70"/>
                    </a:lnTo>
                    <a:lnTo>
                      <a:pt x="468" y="65"/>
                    </a:lnTo>
                    <a:lnTo>
                      <a:pt x="466" y="60"/>
                    </a:lnTo>
                    <a:lnTo>
                      <a:pt x="466" y="60"/>
                    </a:lnTo>
                    <a:lnTo>
                      <a:pt x="468" y="53"/>
                    </a:lnTo>
                    <a:lnTo>
                      <a:pt x="471" y="48"/>
                    </a:lnTo>
                    <a:lnTo>
                      <a:pt x="476" y="44"/>
                    </a:lnTo>
                    <a:lnTo>
                      <a:pt x="482" y="43"/>
                    </a:lnTo>
                    <a:lnTo>
                      <a:pt x="482" y="43"/>
                    </a:lnTo>
                    <a:close/>
                    <a:moveTo>
                      <a:pt x="424" y="43"/>
                    </a:moveTo>
                    <a:lnTo>
                      <a:pt x="424" y="43"/>
                    </a:lnTo>
                    <a:lnTo>
                      <a:pt x="424" y="43"/>
                    </a:lnTo>
                    <a:lnTo>
                      <a:pt x="429" y="44"/>
                    </a:lnTo>
                    <a:lnTo>
                      <a:pt x="434" y="48"/>
                    </a:lnTo>
                    <a:lnTo>
                      <a:pt x="437" y="53"/>
                    </a:lnTo>
                    <a:lnTo>
                      <a:pt x="439" y="60"/>
                    </a:lnTo>
                    <a:lnTo>
                      <a:pt x="439" y="60"/>
                    </a:lnTo>
                    <a:lnTo>
                      <a:pt x="437" y="65"/>
                    </a:lnTo>
                    <a:lnTo>
                      <a:pt x="434" y="70"/>
                    </a:lnTo>
                    <a:lnTo>
                      <a:pt x="429" y="73"/>
                    </a:lnTo>
                    <a:lnTo>
                      <a:pt x="424" y="75"/>
                    </a:lnTo>
                    <a:lnTo>
                      <a:pt x="424" y="75"/>
                    </a:lnTo>
                    <a:lnTo>
                      <a:pt x="417" y="73"/>
                    </a:lnTo>
                    <a:lnTo>
                      <a:pt x="412" y="70"/>
                    </a:lnTo>
                    <a:lnTo>
                      <a:pt x="410" y="65"/>
                    </a:lnTo>
                    <a:lnTo>
                      <a:pt x="408" y="60"/>
                    </a:lnTo>
                    <a:lnTo>
                      <a:pt x="408" y="60"/>
                    </a:lnTo>
                    <a:lnTo>
                      <a:pt x="410" y="53"/>
                    </a:lnTo>
                    <a:lnTo>
                      <a:pt x="412" y="48"/>
                    </a:lnTo>
                    <a:lnTo>
                      <a:pt x="417" y="44"/>
                    </a:lnTo>
                    <a:lnTo>
                      <a:pt x="424" y="43"/>
                    </a:lnTo>
                    <a:lnTo>
                      <a:pt x="424" y="43"/>
                    </a:lnTo>
                    <a:close/>
                    <a:moveTo>
                      <a:pt x="366" y="43"/>
                    </a:moveTo>
                    <a:lnTo>
                      <a:pt x="366" y="43"/>
                    </a:lnTo>
                    <a:lnTo>
                      <a:pt x="366" y="43"/>
                    </a:lnTo>
                    <a:lnTo>
                      <a:pt x="371" y="44"/>
                    </a:lnTo>
                    <a:lnTo>
                      <a:pt x="376" y="48"/>
                    </a:lnTo>
                    <a:lnTo>
                      <a:pt x="379" y="53"/>
                    </a:lnTo>
                    <a:lnTo>
                      <a:pt x="381" y="60"/>
                    </a:lnTo>
                    <a:lnTo>
                      <a:pt x="381" y="60"/>
                    </a:lnTo>
                    <a:lnTo>
                      <a:pt x="379" y="65"/>
                    </a:lnTo>
                    <a:lnTo>
                      <a:pt x="376" y="70"/>
                    </a:lnTo>
                    <a:lnTo>
                      <a:pt x="371" y="73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59" y="73"/>
                    </a:lnTo>
                    <a:lnTo>
                      <a:pt x="354" y="70"/>
                    </a:lnTo>
                    <a:lnTo>
                      <a:pt x="350" y="65"/>
                    </a:lnTo>
                    <a:lnTo>
                      <a:pt x="350" y="60"/>
                    </a:lnTo>
                    <a:lnTo>
                      <a:pt x="350" y="60"/>
                    </a:lnTo>
                    <a:lnTo>
                      <a:pt x="350" y="53"/>
                    </a:lnTo>
                    <a:lnTo>
                      <a:pt x="354" y="48"/>
                    </a:lnTo>
                    <a:lnTo>
                      <a:pt x="359" y="44"/>
                    </a:lnTo>
                    <a:lnTo>
                      <a:pt x="366" y="43"/>
                    </a:lnTo>
                    <a:lnTo>
                      <a:pt x="366" y="43"/>
                    </a:lnTo>
                    <a:close/>
                    <a:moveTo>
                      <a:pt x="306" y="43"/>
                    </a:moveTo>
                    <a:lnTo>
                      <a:pt x="306" y="43"/>
                    </a:lnTo>
                    <a:lnTo>
                      <a:pt x="306" y="43"/>
                    </a:lnTo>
                    <a:lnTo>
                      <a:pt x="313" y="44"/>
                    </a:lnTo>
                    <a:lnTo>
                      <a:pt x="318" y="48"/>
                    </a:lnTo>
                    <a:lnTo>
                      <a:pt x="321" y="53"/>
                    </a:lnTo>
                    <a:lnTo>
                      <a:pt x="321" y="60"/>
                    </a:lnTo>
                    <a:lnTo>
                      <a:pt x="321" y="60"/>
                    </a:lnTo>
                    <a:lnTo>
                      <a:pt x="321" y="65"/>
                    </a:lnTo>
                    <a:lnTo>
                      <a:pt x="318" y="70"/>
                    </a:lnTo>
                    <a:lnTo>
                      <a:pt x="313" y="73"/>
                    </a:lnTo>
                    <a:lnTo>
                      <a:pt x="306" y="75"/>
                    </a:lnTo>
                    <a:lnTo>
                      <a:pt x="306" y="75"/>
                    </a:lnTo>
                    <a:lnTo>
                      <a:pt x="301" y="73"/>
                    </a:lnTo>
                    <a:lnTo>
                      <a:pt x="296" y="70"/>
                    </a:lnTo>
                    <a:lnTo>
                      <a:pt x="293" y="65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6" y="48"/>
                    </a:lnTo>
                    <a:lnTo>
                      <a:pt x="301" y="44"/>
                    </a:lnTo>
                    <a:lnTo>
                      <a:pt x="306" y="43"/>
                    </a:lnTo>
                    <a:lnTo>
                      <a:pt x="306" y="43"/>
                    </a:lnTo>
                    <a:close/>
                    <a:moveTo>
                      <a:pt x="248" y="43"/>
                    </a:moveTo>
                    <a:lnTo>
                      <a:pt x="248" y="43"/>
                    </a:lnTo>
                    <a:lnTo>
                      <a:pt x="248" y="43"/>
                    </a:lnTo>
                    <a:lnTo>
                      <a:pt x="255" y="44"/>
                    </a:lnTo>
                    <a:lnTo>
                      <a:pt x="260" y="48"/>
                    </a:lnTo>
                    <a:lnTo>
                      <a:pt x="264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5"/>
                    </a:lnTo>
                    <a:lnTo>
                      <a:pt x="260" y="70"/>
                    </a:lnTo>
                    <a:lnTo>
                      <a:pt x="255" y="73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3" y="73"/>
                    </a:lnTo>
                    <a:lnTo>
                      <a:pt x="238" y="70"/>
                    </a:lnTo>
                    <a:lnTo>
                      <a:pt x="235" y="65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3"/>
                    </a:lnTo>
                    <a:lnTo>
                      <a:pt x="238" y="48"/>
                    </a:lnTo>
                    <a:lnTo>
                      <a:pt x="243" y="44"/>
                    </a:lnTo>
                    <a:lnTo>
                      <a:pt x="248" y="43"/>
                    </a:lnTo>
                    <a:lnTo>
                      <a:pt x="248" y="43"/>
                    </a:lnTo>
                    <a:close/>
                    <a:moveTo>
                      <a:pt x="1357" y="0"/>
                    </a:moveTo>
                    <a:lnTo>
                      <a:pt x="1357" y="0"/>
                    </a:lnTo>
                    <a:lnTo>
                      <a:pt x="1357" y="0"/>
                    </a:lnTo>
                    <a:lnTo>
                      <a:pt x="1362" y="0"/>
                    </a:lnTo>
                    <a:lnTo>
                      <a:pt x="1367" y="3"/>
                    </a:lnTo>
                    <a:lnTo>
                      <a:pt x="1371" y="9"/>
                    </a:lnTo>
                    <a:lnTo>
                      <a:pt x="1372" y="15"/>
                    </a:lnTo>
                    <a:lnTo>
                      <a:pt x="1372" y="15"/>
                    </a:lnTo>
                    <a:lnTo>
                      <a:pt x="1371" y="22"/>
                    </a:lnTo>
                    <a:lnTo>
                      <a:pt x="1367" y="27"/>
                    </a:lnTo>
                    <a:lnTo>
                      <a:pt x="1362" y="31"/>
                    </a:lnTo>
                    <a:lnTo>
                      <a:pt x="1357" y="32"/>
                    </a:lnTo>
                    <a:lnTo>
                      <a:pt x="1357" y="32"/>
                    </a:lnTo>
                    <a:lnTo>
                      <a:pt x="1350" y="31"/>
                    </a:lnTo>
                    <a:lnTo>
                      <a:pt x="1345" y="27"/>
                    </a:lnTo>
                    <a:lnTo>
                      <a:pt x="1342" y="22"/>
                    </a:lnTo>
                    <a:lnTo>
                      <a:pt x="1342" y="15"/>
                    </a:lnTo>
                    <a:lnTo>
                      <a:pt x="1342" y="15"/>
                    </a:lnTo>
                    <a:lnTo>
                      <a:pt x="1342" y="9"/>
                    </a:lnTo>
                    <a:lnTo>
                      <a:pt x="1345" y="3"/>
                    </a:lnTo>
                    <a:lnTo>
                      <a:pt x="1350" y="0"/>
                    </a:lnTo>
                    <a:lnTo>
                      <a:pt x="1357" y="0"/>
                    </a:lnTo>
                    <a:lnTo>
                      <a:pt x="1357" y="0"/>
                    </a:lnTo>
                    <a:close/>
                    <a:moveTo>
                      <a:pt x="1297" y="0"/>
                    </a:moveTo>
                    <a:lnTo>
                      <a:pt x="1297" y="0"/>
                    </a:lnTo>
                    <a:lnTo>
                      <a:pt x="1297" y="0"/>
                    </a:lnTo>
                    <a:lnTo>
                      <a:pt x="1304" y="0"/>
                    </a:lnTo>
                    <a:lnTo>
                      <a:pt x="1309" y="3"/>
                    </a:lnTo>
                    <a:lnTo>
                      <a:pt x="1313" y="9"/>
                    </a:lnTo>
                    <a:lnTo>
                      <a:pt x="1313" y="15"/>
                    </a:lnTo>
                    <a:lnTo>
                      <a:pt x="1313" y="15"/>
                    </a:lnTo>
                    <a:lnTo>
                      <a:pt x="1313" y="22"/>
                    </a:lnTo>
                    <a:lnTo>
                      <a:pt x="1309" y="27"/>
                    </a:lnTo>
                    <a:lnTo>
                      <a:pt x="1304" y="31"/>
                    </a:lnTo>
                    <a:lnTo>
                      <a:pt x="1297" y="32"/>
                    </a:lnTo>
                    <a:lnTo>
                      <a:pt x="1297" y="32"/>
                    </a:lnTo>
                    <a:lnTo>
                      <a:pt x="1292" y="31"/>
                    </a:lnTo>
                    <a:lnTo>
                      <a:pt x="1287" y="27"/>
                    </a:lnTo>
                    <a:lnTo>
                      <a:pt x="1284" y="22"/>
                    </a:lnTo>
                    <a:lnTo>
                      <a:pt x="1282" y="15"/>
                    </a:lnTo>
                    <a:lnTo>
                      <a:pt x="1282" y="15"/>
                    </a:lnTo>
                    <a:lnTo>
                      <a:pt x="1284" y="9"/>
                    </a:lnTo>
                    <a:lnTo>
                      <a:pt x="1287" y="3"/>
                    </a:lnTo>
                    <a:lnTo>
                      <a:pt x="1292" y="0"/>
                    </a:lnTo>
                    <a:lnTo>
                      <a:pt x="1297" y="0"/>
                    </a:lnTo>
                    <a:lnTo>
                      <a:pt x="1297" y="0"/>
                    </a:lnTo>
                    <a:close/>
                    <a:moveTo>
                      <a:pt x="1239" y="0"/>
                    </a:moveTo>
                    <a:lnTo>
                      <a:pt x="1239" y="0"/>
                    </a:lnTo>
                    <a:lnTo>
                      <a:pt x="1239" y="0"/>
                    </a:lnTo>
                    <a:lnTo>
                      <a:pt x="1246" y="0"/>
                    </a:lnTo>
                    <a:lnTo>
                      <a:pt x="1251" y="3"/>
                    </a:lnTo>
                    <a:lnTo>
                      <a:pt x="1255" y="9"/>
                    </a:lnTo>
                    <a:lnTo>
                      <a:pt x="1255" y="15"/>
                    </a:lnTo>
                    <a:lnTo>
                      <a:pt x="1255" y="15"/>
                    </a:lnTo>
                    <a:lnTo>
                      <a:pt x="1255" y="22"/>
                    </a:lnTo>
                    <a:lnTo>
                      <a:pt x="1251" y="27"/>
                    </a:lnTo>
                    <a:lnTo>
                      <a:pt x="1246" y="31"/>
                    </a:lnTo>
                    <a:lnTo>
                      <a:pt x="1239" y="32"/>
                    </a:lnTo>
                    <a:lnTo>
                      <a:pt x="1239" y="32"/>
                    </a:lnTo>
                    <a:lnTo>
                      <a:pt x="1234" y="31"/>
                    </a:lnTo>
                    <a:lnTo>
                      <a:pt x="1229" y="27"/>
                    </a:lnTo>
                    <a:lnTo>
                      <a:pt x="1226" y="22"/>
                    </a:lnTo>
                    <a:lnTo>
                      <a:pt x="1224" y="15"/>
                    </a:lnTo>
                    <a:lnTo>
                      <a:pt x="1224" y="15"/>
                    </a:lnTo>
                    <a:lnTo>
                      <a:pt x="1226" y="9"/>
                    </a:lnTo>
                    <a:lnTo>
                      <a:pt x="1229" y="3"/>
                    </a:lnTo>
                    <a:lnTo>
                      <a:pt x="1234" y="0"/>
                    </a:lnTo>
                    <a:lnTo>
                      <a:pt x="1239" y="0"/>
                    </a:lnTo>
                    <a:lnTo>
                      <a:pt x="1239" y="0"/>
                    </a:lnTo>
                    <a:close/>
                    <a:moveTo>
                      <a:pt x="1181" y="0"/>
                    </a:moveTo>
                    <a:lnTo>
                      <a:pt x="1181" y="0"/>
                    </a:lnTo>
                    <a:lnTo>
                      <a:pt x="1181" y="0"/>
                    </a:lnTo>
                    <a:lnTo>
                      <a:pt x="1187" y="0"/>
                    </a:lnTo>
                    <a:lnTo>
                      <a:pt x="1192" y="3"/>
                    </a:lnTo>
                    <a:lnTo>
                      <a:pt x="1195" y="9"/>
                    </a:lnTo>
                    <a:lnTo>
                      <a:pt x="1197" y="15"/>
                    </a:lnTo>
                    <a:lnTo>
                      <a:pt x="1197" y="15"/>
                    </a:lnTo>
                    <a:lnTo>
                      <a:pt x="1195" y="22"/>
                    </a:lnTo>
                    <a:lnTo>
                      <a:pt x="1192" y="27"/>
                    </a:lnTo>
                    <a:lnTo>
                      <a:pt x="1187" y="31"/>
                    </a:lnTo>
                    <a:lnTo>
                      <a:pt x="1181" y="32"/>
                    </a:lnTo>
                    <a:lnTo>
                      <a:pt x="1181" y="32"/>
                    </a:lnTo>
                    <a:lnTo>
                      <a:pt x="1175" y="31"/>
                    </a:lnTo>
                    <a:lnTo>
                      <a:pt x="1171" y="27"/>
                    </a:lnTo>
                    <a:lnTo>
                      <a:pt x="1168" y="22"/>
                    </a:lnTo>
                    <a:lnTo>
                      <a:pt x="1166" y="15"/>
                    </a:lnTo>
                    <a:lnTo>
                      <a:pt x="1166" y="15"/>
                    </a:lnTo>
                    <a:lnTo>
                      <a:pt x="1168" y="9"/>
                    </a:lnTo>
                    <a:lnTo>
                      <a:pt x="1171" y="3"/>
                    </a:lnTo>
                    <a:lnTo>
                      <a:pt x="1175" y="0"/>
                    </a:lnTo>
                    <a:lnTo>
                      <a:pt x="1181" y="0"/>
                    </a:lnTo>
                    <a:lnTo>
                      <a:pt x="1181" y="0"/>
                    </a:lnTo>
                    <a:close/>
                    <a:moveTo>
                      <a:pt x="1124" y="0"/>
                    </a:moveTo>
                    <a:lnTo>
                      <a:pt x="1124" y="0"/>
                    </a:lnTo>
                    <a:lnTo>
                      <a:pt x="1124" y="0"/>
                    </a:lnTo>
                    <a:lnTo>
                      <a:pt x="1129" y="0"/>
                    </a:lnTo>
                    <a:lnTo>
                      <a:pt x="1134" y="3"/>
                    </a:lnTo>
                    <a:lnTo>
                      <a:pt x="1137" y="9"/>
                    </a:lnTo>
                    <a:lnTo>
                      <a:pt x="1139" y="15"/>
                    </a:lnTo>
                    <a:lnTo>
                      <a:pt x="1139" y="15"/>
                    </a:lnTo>
                    <a:lnTo>
                      <a:pt x="1137" y="22"/>
                    </a:lnTo>
                    <a:lnTo>
                      <a:pt x="1134" y="27"/>
                    </a:lnTo>
                    <a:lnTo>
                      <a:pt x="1129" y="31"/>
                    </a:lnTo>
                    <a:lnTo>
                      <a:pt x="1124" y="32"/>
                    </a:lnTo>
                    <a:lnTo>
                      <a:pt x="1124" y="32"/>
                    </a:lnTo>
                    <a:lnTo>
                      <a:pt x="1117" y="31"/>
                    </a:lnTo>
                    <a:lnTo>
                      <a:pt x="1112" y="27"/>
                    </a:lnTo>
                    <a:lnTo>
                      <a:pt x="1108" y="22"/>
                    </a:lnTo>
                    <a:lnTo>
                      <a:pt x="1108" y="15"/>
                    </a:lnTo>
                    <a:lnTo>
                      <a:pt x="1108" y="15"/>
                    </a:lnTo>
                    <a:lnTo>
                      <a:pt x="1108" y="9"/>
                    </a:lnTo>
                    <a:lnTo>
                      <a:pt x="1112" y="3"/>
                    </a:lnTo>
                    <a:lnTo>
                      <a:pt x="1117" y="0"/>
                    </a:lnTo>
                    <a:lnTo>
                      <a:pt x="1124" y="0"/>
                    </a:lnTo>
                    <a:lnTo>
                      <a:pt x="1124" y="0"/>
                    </a:lnTo>
                    <a:close/>
                    <a:moveTo>
                      <a:pt x="1064" y="0"/>
                    </a:moveTo>
                    <a:lnTo>
                      <a:pt x="1064" y="0"/>
                    </a:lnTo>
                    <a:lnTo>
                      <a:pt x="1064" y="0"/>
                    </a:lnTo>
                    <a:lnTo>
                      <a:pt x="1071" y="0"/>
                    </a:lnTo>
                    <a:lnTo>
                      <a:pt x="1076" y="3"/>
                    </a:lnTo>
                    <a:lnTo>
                      <a:pt x="1079" y="9"/>
                    </a:lnTo>
                    <a:lnTo>
                      <a:pt x="1081" y="15"/>
                    </a:lnTo>
                    <a:lnTo>
                      <a:pt x="1081" y="15"/>
                    </a:lnTo>
                    <a:lnTo>
                      <a:pt x="1079" y="22"/>
                    </a:lnTo>
                    <a:lnTo>
                      <a:pt x="1076" y="27"/>
                    </a:lnTo>
                    <a:lnTo>
                      <a:pt x="1071" y="31"/>
                    </a:lnTo>
                    <a:lnTo>
                      <a:pt x="1064" y="32"/>
                    </a:lnTo>
                    <a:lnTo>
                      <a:pt x="1064" y="32"/>
                    </a:lnTo>
                    <a:lnTo>
                      <a:pt x="1059" y="31"/>
                    </a:lnTo>
                    <a:lnTo>
                      <a:pt x="1054" y="27"/>
                    </a:lnTo>
                    <a:lnTo>
                      <a:pt x="1050" y="22"/>
                    </a:lnTo>
                    <a:lnTo>
                      <a:pt x="1049" y="15"/>
                    </a:lnTo>
                    <a:lnTo>
                      <a:pt x="1049" y="15"/>
                    </a:lnTo>
                    <a:lnTo>
                      <a:pt x="1050" y="9"/>
                    </a:lnTo>
                    <a:lnTo>
                      <a:pt x="1054" y="3"/>
                    </a:lnTo>
                    <a:lnTo>
                      <a:pt x="1059" y="0"/>
                    </a:lnTo>
                    <a:lnTo>
                      <a:pt x="1064" y="0"/>
                    </a:lnTo>
                    <a:lnTo>
                      <a:pt x="1064" y="0"/>
                    </a:lnTo>
                    <a:close/>
                    <a:moveTo>
                      <a:pt x="1006" y="0"/>
                    </a:moveTo>
                    <a:lnTo>
                      <a:pt x="1006" y="0"/>
                    </a:lnTo>
                    <a:lnTo>
                      <a:pt x="1006" y="0"/>
                    </a:lnTo>
                    <a:lnTo>
                      <a:pt x="1013" y="0"/>
                    </a:lnTo>
                    <a:lnTo>
                      <a:pt x="1018" y="3"/>
                    </a:lnTo>
                    <a:lnTo>
                      <a:pt x="1021" y="9"/>
                    </a:lnTo>
                    <a:lnTo>
                      <a:pt x="1021" y="15"/>
                    </a:lnTo>
                    <a:lnTo>
                      <a:pt x="1021" y="15"/>
                    </a:lnTo>
                    <a:lnTo>
                      <a:pt x="1021" y="22"/>
                    </a:lnTo>
                    <a:lnTo>
                      <a:pt x="1018" y="27"/>
                    </a:lnTo>
                    <a:lnTo>
                      <a:pt x="1013" y="31"/>
                    </a:lnTo>
                    <a:lnTo>
                      <a:pt x="1006" y="32"/>
                    </a:lnTo>
                    <a:lnTo>
                      <a:pt x="1006" y="32"/>
                    </a:lnTo>
                    <a:lnTo>
                      <a:pt x="1001" y="31"/>
                    </a:lnTo>
                    <a:lnTo>
                      <a:pt x="996" y="27"/>
                    </a:lnTo>
                    <a:lnTo>
                      <a:pt x="992" y="22"/>
                    </a:lnTo>
                    <a:lnTo>
                      <a:pt x="991" y="15"/>
                    </a:lnTo>
                    <a:lnTo>
                      <a:pt x="991" y="15"/>
                    </a:lnTo>
                    <a:lnTo>
                      <a:pt x="992" y="9"/>
                    </a:lnTo>
                    <a:lnTo>
                      <a:pt x="996" y="3"/>
                    </a:lnTo>
                    <a:lnTo>
                      <a:pt x="1001" y="0"/>
                    </a:lnTo>
                    <a:lnTo>
                      <a:pt x="1006" y="0"/>
                    </a:lnTo>
                    <a:lnTo>
                      <a:pt x="1006" y="0"/>
                    </a:lnTo>
                    <a:close/>
                    <a:moveTo>
                      <a:pt x="948" y="0"/>
                    </a:moveTo>
                    <a:lnTo>
                      <a:pt x="948" y="0"/>
                    </a:lnTo>
                    <a:lnTo>
                      <a:pt x="948" y="0"/>
                    </a:lnTo>
                    <a:lnTo>
                      <a:pt x="955" y="0"/>
                    </a:lnTo>
                    <a:lnTo>
                      <a:pt x="958" y="3"/>
                    </a:lnTo>
                    <a:lnTo>
                      <a:pt x="962" y="9"/>
                    </a:lnTo>
                    <a:lnTo>
                      <a:pt x="964" y="15"/>
                    </a:lnTo>
                    <a:lnTo>
                      <a:pt x="964" y="15"/>
                    </a:lnTo>
                    <a:lnTo>
                      <a:pt x="962" y="22"/>
                    </a:lnTo>
                    <a:lnTo>
                      <a:pt x="958" y="27"/>
                    </a:lnTo>
                    <a:lnTo>
                      <a:pt x="955" y="31"/>
                    </a:lnTo>
                    <a:lnTo>
                      <a:pt x="948" y="32"/>
                    </a:lnTo>
                    <a:lnTo>
                      <a:pt x="948" y="32"/>
                    </a:lnTo>
                    <a:lnTo>
                      <a:pt x="941" y="31"/>
                    </a:lnTo>
                    <a:lnTo>
                      <a:pt x="938" y="27"/>
                    </a:lnTo>
                    <a:lnTo>
                      <a:pt x="935" y="22"/>
                    </a:lnTo>
                    <a:lnTo>
                      <a:pt x="933" y="15"/>
                    </a:lnTo>
                    <a:lnTo>
                      <a:pt x="933" y="15"/>
                    </a:lnTo>
                    <a:lnTo>
                      <a:pt x="935" y="9"/>
                    </a:lnTo>
                    <a:lnTo>
                      <a:pt x="938" y="3"/>
                    </a:lnTo>
                    <a:lnTo>
                      <a:pt x="941" y="0"/>
                    </a:lnTo>
                    <a:lnTo>
                      <a:pt x="948" y="0"/>
                    </a:lnTo>
                    <a:lnTo>
                      <a:pt x="948" y="0"/>
                    </a:lnTo>
                    <a:close/>
                    <a:moveTo>
                      <a:pt x="890" y="0"/>
                    </a:moveTo>
                    <a:lnTo>
                      <a:pt x="890" y="0"/>
                    </a:lnTo>
                    <a:lnTo>
                      <a:pt x="890" y="0"/>
                    </a:lnTo>
                    <a:lnTo>
                      <a:pt x="895" y="0"/>
                    </a:lnTo>
                    <a:lnTo>
                      <a:pt x="900" y="3"/>
                    </a:lnTo>
                    <a:lnTo>
                      <a:pt x="904" y="9"/>
                    </a:lnTo>
                    <a:lnTo>
                      <a:pt x="906" y="15"/>
                    </a:lnTo>
                    <a:lnTo>
                      <a:pt x="906" y="15"/>
                    </a:lnTo>
                    <a:lnTo>
                      <a:pt x="904" y="22"/>
                    </a:lnTo>
                    <a:lnTo>
                      <a:pt x="900" y="27"/>
                    </a:lnTo>
                    <a:lnTo>
                      <a:pt x="895" y="31"/>
                    </a:lnTo>
                    <a:lnTo>
                      <a:pt x="890" y="32"/>
                    </a:lnTo>
                    <a:lnTo>
                      <a:pt x="890" y="32"/>
                    </a:lnTo>
                    <a:lnTo>
                      <a:pt x="883" y="31"/>
                    </a:lnTo>
                    <a:lnTo>
                      <a:pt x="878" y="27"/>
                    </a:lnTo>
                    <a:lnTo>
                      <a:pt x="875" y="22"/>
                    </a:lnTo>
                    <a:lnTo>
                      <a:pt x="875" y="15"/>
                    </a:lnTo>
                    <a:lnTo>
                      <a:pt x="875" y="15"/>
                    </a:lnTo>
                    <a:lnTo>
                      <a:pt x="875" y="9"/>
                    </a:lnTo>
                    <a:lnTo>
                      <a:pt x="878" y="3"/>
                    </a:lnTo>
                    <a:lnTo>
                      <a:pt x="883" y="0"/>
                    </a:lnTo>
                    <a:lnTo>
                      <a:pt x="890" y="0"/>
                    </a:lnTo>
                    <a:lnTo>
                      <a:pt x="890" y="0"/>
                    </a:lnTo>
                    <a:close/>
                    <a:moveTo>
                      <a:pt x="832" y="0"/>
                    </a:moveTo>
                    <a:lnTo>
                      <a:pt x="832" y="0"/>
                    </a:lnTo>
                    <a:lnTo>
                      <a:pt x="832" y="0"/>
                    </a:lnTo>
                    <a:lnTo>
                      <a:pt x="837" y="0"/>
                    </a:lnTo>
                    <a:lnTo>
                      <a:pt x="843" y="3"/>
                    </a:lnTo>
                    <a:lnTo>
                      <a:pt x="846" y="9"/>
                    </a:lnTo>
                    <a:lnTo>
                      <a:pt x="848" y="15"/>
                    </a:lnTo>
                    <a:lnTo>
                      <a:pt x="848" y="15"/>
                    </a:lnTo>
                    <a:lnTo>
                      <a:pt x="846" y="22"/>
                    </a:lnTo>
                    <a:lnTo>
                      <a:pt x="843" y="27"/>
                    </a:lnTo>
                    <a:lnTo>
                      <a:pt x="837" y="31"/>
                    </a:lnTo>
                    <a:lnTo>
                      <a:pt x="832" y="32"/>
                    </a:lnTo>
                    <a:lnTo>
                      <a:pt x="832" y="32"/>
                    </a:lnTo>
                    <a:lnTo>
                      <a:pt x="826" y="31"/>
                    </a:lnTo>
                    <a:lnTo>
                      <a:pt x="820" y="27"/>
                    </a:lnTo>
                    <a:lnTo>
                      <a:pt x="817" y="22"/>
                    </a:lnTo>
                    <a:lnTo>
                      <a:pt x="815" y="15"/>
                    </a:lnTo>
                    <a:lnTo>
                      <a:pt x="815" y="15"/>
                    </a:lnTo>
                    <a:lnTo>
                      <a:pt x="817" y="9"/>
                    </a:lnTo>
                    <a:lnTo>
                      <a:pt x="820" y="3"/>
                    </a:lnTo>
                    <a:lnTo>
                      <a:pt x="826" y="0"/>
                    </a:lnTo>
                    <a:lnTo>
                      <a:pt x="832" y="0"/>
                    </a:lnTo>
                    <a:lnTo>
                      <a:pt x="832" y="0"/>
                    </a:lnTo>
                    <a:close/>
                    <a:moveTo>
                      <a:pt x="773" y="0"/>
                    </a:moveTo>
                    <a:lnTo>
                      <a:pt x="773" y="0"/>
                    </a:lnTo>
                    <a:lnTo>
                      <a:pt x="773" y="0"/>
                    </a:lnTo>
                    <a:lnTo>
                      <a:pt x="780" y="0"/>
                    </a:lnTo>
                    <a:lnTo>
                      <a:pt x="785" y="3"/>
                    </a:lnTo>
                    <a:lnTo>
                      <a:pt x="788" y="9"/>
                    </a:lnTo>
                    <a:lnTo>
                      <a:pt x="788" y="15"/>
                    </a:lnTo>
                    <a:lnTo>
                      <a:pt x="788" y="15"/>
                    </a:lnTo>
                    <a:lnTo>
                      <a:pt x="788" y="22"/>
                    </a:lnTo>
                    <a:lnTo>
                      <a:pt x="785" y="27"/>
                    </a:lnTo>
                    <a:lnTo>
                      <a:pt x="780" y="31"/>
                    </a:lnTo>
                    <a:lnTo>
                      <a:pt x="773" y="32"/>
                    </a:lnTo>
                    <a:lnTo>
                      <a:pt x="773" y="32"/>
                    </a:lnTo>
                    <a:lnTo>
                      <a:pt x="768" y="31"/>
                    </a:lnTo>
                    <a:lnTo>
                      <a:pt x="763" y="27"/>
                    </a:lnTo>
                    <a:lnTo>
                      <a:pt x="759" y="22"/>
                    </a:lnTo>
                    <a:lnTo>
                      <a:pt x="757" y="15"/>
                    </a:lnTo>
                    <a:lnTo>
                      <a:pt x="757" y="15"/>
                    </a:lnTo>
                    <a:lnTo>
                      <a:pt x="759" y="9"/>
                    </a:lnTo>
                    <a:lnTo>
                      <a:pt x="763" y="3"/>
                    </a:lnTo>
                    <a:lnTo>
                      <a:pt x="768" y="0"/>
                    </a:lnTo>
                    <a:lnTo>
                      <a:pt x="773" y="0"/>
                    </a:lnTo>
                    <a:lnTo>
                      <a:pt x="773" y="0"/>
                    </a:lnTo>
                    <a:close/>
                    <a:moveTo>
                      <a:pt x="715" y="0"/>
                    </a:moveTo>
                    <a:lnTo>
                      <a:pt x="715" y="0"/>
                    </a:lnTo>
                    <a:lnTo>
                      <a:pt x="715" y="0"/>
                    </a:lnTo>
                    <a:lnTo>
                      <a:pt x="722" y="0"/>
                    </a:lnTo>
                    <a:lnTo>
                      <a:pt x="725" y="3"/>
                    </a:lnTo>
                    <a:lnTo>
                      <a:pt x="728" y="9"/>
                    </a:lnTo>
                    <a:lnTo>
                      <a:pt x="730" y="15"/>
                    </a:lnTo>
                    <a:lnTo>
                      <a:pt x="730" y="15"/>
                    </a:lnTo>
                    <a:lnTo>
                      <a:pt x="728" y="22"/>
                    </a:lnTo>
                    <a:lnTo>
                      <a:pt x="725" y="27"/>
                    </a:lnTo>
                    <a:lnTo>
                      <a:pt x="722" y="31"/>
                    </a:lnTo>
                    <a:lnTo>
                      <a:pt x="715" y="32"/>
                    </a:lnTo>
                    <a:lnTo>
                      <a:pt x="715" y="32"/>
                    </a:lnTo>
                    <a:lnTo>
                      <a:pt x="710" y="31"/>
                    </a:lnTo>
                    <a:lnTo>
                      <a:pt x="705" y="27"/>
                    </a:lnTo>
                    <a:lnTo>
                      <a:pt x="701" y="22"/>
                    </a:lnTo>
                    <a:lnTo>
                      <a:pt x="700" y="15"/>
                    </a:lnTo>
                    <a:lnTo>
                      <a:pt x="700" y="15"/>
                    </a:lnTo>
                    <a:lnTo>
                      <a:pt x="701" y="9"/>
                    </a:lnTo>
                    <a:lnTo>
                      <a:pt x="705" y="3"/>
                    </a:lnTo>
                    <a:lnTo>
                      <a:pt x="710" y="0"/>
                    </a:lnTo>
                    <a:lnTo>
                      <a:pt x="715" y="0"/>
                    </a:lnTo>
                    <a:lnTo>
                      <a:pt x="715" y="0"/>
                    </a:lnTo>
                    <a:close/>
                    <a:moveTo>
                      <a:pt x="657" y="0"/>
                    </a:moveTo>
                    <a:lnTo>
                      <a:pt x="657" y="0"/>
                    </a:lnTo>
                    <a:lnTo>
                      <a:pt x="657" y="0"/>
                    </a:lnTo>
                    <a:lnTo>
                      <a:pt x="662" y="0"/>
                    </a:lnTo>
                    <a:lnTo>
                      <a:pt x="667" y="3"/>
                    </a:lnTo>
                    <a:lnTo>
                      <a:pt x="671" y="9"/>
                    </a:lnTo>
                    <a:lnTo>
                      <a:pt x="672" y="15"/>
                    </a:lnTo>
                    <a:lnTo>
                      <a:pt x="672" y="15"/>
                    </a:lnTo>
                    <a:lnTo>
                      <a:pt x="671" y="22"/>
                    </a:lnTo>
                    <a:lnTo>
                      <a:pt x="667" y="27"/>
                    </a:lnTo>
                    <a:lnTo>
                      <a:pt x="662" y="31"/>
                    </a:lnTo>
                    <a:lnTo>
                      <a:pt x="657" y="32"/>
                    </a:lnTo>
                    <a:lnTo>
                      <a:pt x="657" y="32"/>
                    </a:lnTo>
                    <a:lnTo>
                      <a:pt x="650" y="31"/>
                    </a:lnTo>
                    <a:lnTo>
                      <a:pt x="645" y="27"/>
                    </a:lnTo>
                    <a:lnTo>
                      <a:pt x="642" y="22"/>
                    </a:lnTo>
                    <a:lnTo>
                      <a:pt x="642" y="15"/>
                    </a:lnTo>
                    <a:lnTo>
                      <a:pt x="642" y="15"/>
                    </a:lnTo>
                    <a:lnTo>
                      <a:pt x="642" y="9"/>
                    </a:lnTo>
                    <a:lnTo>
                      <a:pt x="645" y="3"/>
                    </a:lnTo>
                    <a:lnTo>
                      <a:pt x="650" y="0"/>
                    </a:lnTo>
                    <a:lnTo>
                      <a:pt x="657" y="0"/>
                    </a:lnTo>
                    <a:lnTo>
                      <a:pt x="657" y="0"/>
                    </a:lnTo>
                    <a:close/>
                    <a:moveTo>
                      <a:pt x="599" y="0"/>
                    </a:moveTo>
                    <a:lnTo>
                      <a:pt x="599" y="0"/>
                    </a:lnTo>
                    <a:lnTo>
                      <a:pt x="599" y="0"/>
                    </a:lnTo>
                    <a:lnTo>
                      <a:pt x="604" y="0"/>
                    </a:lnTo>
                    <a:lnTo>
                      <a:pt x="609" y="3"/>
                    </a:lnTo>
                    <a:lnTo>
                      <a:pt x="613" y="9"/>
                    </a:lnTo>
                    <a:lnTo>
                      <a:pt x="614" y="15"/>
                    </a:lnTo>
                    <a:lnTo>
                      <a:pt x="614" y="15"/>
                    </a:lnTo>
                    <a:lnTo>
                      <a:pt x="613" y="22"/>
                    </a:lnTo>
                    <a:lnTo>
                      <a:pt x="609" y="27"/>
                    </a:lnTo>
                    <a:lnTo>
                      <a:pt x="604" y="31"/>
                    </a:lnTo>
                    <a:lnTo>
                      <a:pt x="599" y="32"/>
                    </a:lnTo>
                    <a:lnTo>
                      <a:pt x="599" y="32"/>
                    </a:lnTo>
                    <a:lnTo>
                      <a:pt x="592" y="31"/>
                    </a:lnTo>
                    <a:lnTo>
                      <a:pt x="587" y="27"/>
                    </a:lnTo>
                    <a:lnTo>
                      <a:pt x="584" y="22"/>
                    </a:lnTo>
                    <a:lnTo>
                      <a:pt x="582" y="15"/>
                    </a:lnTo>
                    <a:lnTo>
                      <a:pt x="582" y="15"/>
                    </a:lnTo>
                    <a:lnTo>
                      <a:pt x="584" y="9"/>
                    </a:lnTo>
                    <a:lnTo>
                      <a:pt x="587" y="3"/>
                    </a:lnTo>
                    <a:lnTo>
                      <a:pt x="592" y="0"/>
                    </a:lnTo>
                    <a:lnTo>
                      <a:pt x="599" y="0"/>
                    </a:lnTo>
                    <a:lnTo>
                      <a:pt x="599" y="0"/>
                    </a:lnTo>
                    <a:close/>
                    <a:moveTo>
                      <a:pt x="539" y="0"/>
                    </a:moveTo>
                    <a:lnTo>
                      <a:pt x="539" y="0"/>
                    </a:lnTo>
                    <a:lnTo>
                      <a:pt x="539" y="0"/>
                    </a:lnTo>
                    <a:lnTo>
                      <a:pt x="546" y="0"/>
                    </a:lnTo>
                    <a:lnTo>
                      <a:pt x="551" y="3"/>
                    </a:lnTo>
                    <a:lnTo>
                      <a:pt x="555" y="9"/>
                    </a:lnTo>
                    <a:lnTo>
                      <a:pt x="555" y="15"/>
                    </a:lnTo>
                    <a:lnTo>
                      <a:pt x="555" y="15"/>
                    </a:lnTo>
                    <a:lnTo>
                      <a:pt x="555" y="22"/>
                    </a:lnTo>
                    <a:lnTo>
                      <a:pt x="551" y="27"/>
                    </a:lnTo>
                    <a:lnTo>
                      <a:pt x="546" y="31"/>
                    </a:lnTo>
                    <a:lnTo>
                      <a:pt x="539" y="32"/>
                    </a:lnTo>
                    <a:lnTo>
                      <a:pt x="539" y="32"/>
                    </a:lnTo>
                    <a:lnTo>
                      <a:pt x="534" y="31"/>
                    </a:lnTo>
                    <a:lnTo>
                      <a:pt x="529" y="27"/>
                    </a:lnTo>
                    <a:lnTo>
                      <a:pt x="526" y="22"/>
                    </a:lnTo>
                    <a:lnTo>
                      <a:pt x="524" y="15"/>
                    </a:lnTo>
                    <a:lnTo>
                      <a:pt x="524" y="15"/>
                    </a:lnTo>
                    <a:lnTo>
                      <a:pt x="526" y="9"/>
                    </a:lnTo>
                    <a:lnTo>
                      <a:pt x="529" y="3"/>
                    </a:lnTo>
                    <a:lnTo>
                      <a:pt x="534" y="0"/>
                    </a:lnTo>
                    <a:lnTo>
                      <a:pt x="539" y="0"/>
                    </a:lnTo>
                    <a:lnTo>
                      <a:pt x="539" y="0"/>
                    </a:lnTo>
                    <a:close/>
                    <a:moveTo>
                      <a:pt x="482" y="0"/>
                    </a:moveTo>
                    <a:lnTo>
                      <a:pt x="482" y="0"/>
                    </a:lnTo>
                    <a:lnTo>
                      <a:pt x="482" y="0"/>
                    </a:lnTo>
                    <a:lnTo>
                      <a:pt x="488" y="0"/>
                    </a:lnTo>
                    <a:lnTo>
                      <a:pt x="493" y="3"/>
                    </a:lnTo>
                    <a:lnTo>
                      <a:pt x="495" y="9"/>
                    </a:lnTo>
                    <a:lnTo>
                      <a:pt x="497" y="15"/>
                    </a:lnTo>
                    <a:lnTo>
                      <a:pt x="497" y="15"/>
                    </a:lnTo>
                    <a:lnTo>
                      <a:pt x="495" y="22"/>
                    </a:lnTo>
                    <a:lnTo>
                      <a:pt x="493" y="27"/>
                    </a:lnTo>
                    <a:lnTo>
                      <a:pt x="488" y="31"/>
                    </a:lnTo>
                    <a:lnTo>
                      <a:pt x="482" y="32"/>
                    </a:lnTo>
                    <a:lnTo>
                      <a:pt x="482" y="32"/>
                    </a:lnTo>
                    <a:lnTo>
                      <a:pt x="476" y="31"/>
                    </a:lnTo>
                    <a:lnTo>
                      <a:pt x="471" y="27"/>
                    </a:lnTo>
                    <a:lnTo>
                      <a:pt x="468" y="22"/>
                    </a:lnTo>
                    <a:lnTo>
                      <a:pt x="466" y="15"/>
                    </a:lnTo>
                    <a:lnTo>
                      <a:pt x="466" y="15"/>
                    </a:lnTo>
                    <a:lnTo>
                      <a:pt x="468" y="9"/>
                    </a:lnTo>
                    <a:lnTo>
                      <a:pt x="471" y="3"/>
                    </a:lnTo>
                    <a:lnTo>
                      <a:pt x="476" y="0"/>
                    </a:lnTo>
                    <a:lnTo>
                      <a:pt x="482" y="0"/>
                    </a:lnTo>
                    <a:lnTo>
                      <a:pt x="482" y="0"/>
                    </a:lnTo>
                    <a:close/>
                    <a:moveTo>
                      <a:pt x="424" y="0"/>
                    </a:moveTo>
                    <a:lnTo>
                      <a:pt x="424" y="0"/>
                    </a:lnTo>
                    <a:lnTo>
                      <a:pt x="424" y="0"/>
                    </a:lnTo>
                    <a:lnTo>
                      <a:pt x="429" y="0"/>
                    </a:lnTo>
                    <a:lnTo>
                      <a:pt x="434" y="3"/>
                    </a:lnTo>
                    <a:lnTo>
                      <a:pt x="437" y="9"/>
                    </a:lnTo>
                    <a:lnTo>
                      <a:pt x="439" y="15"/>
                    </a:lnTo>
                    <a:lnTo>
                      <a:pt x="439" y="15"/>
                    </a:lnTo>
                    <a:lnTo>
                      <a:pt x="437" y="22"/>
                    </a:lnTo>
                    <a:lnTo>
                      <a:pt x="434" y="27"/>
                    </a:lnTo>
                    <a:lnTo>
                      <a:pt x="429" y="31"/>
                    </a:lnTo>
                    <a:lnTo>
                      <a:pt x="424" y="32"/>
                    </a:lnTo>
                    <a:lnTo>
                      <a:pt x="424" y="32"/>
                    </a:lnTo>
                    <a:lnTo>
                      <a:pt x="417" y="31"/>
                    </a:lnTo>
                    <a:lnTo>
                      <a:pt x="412" y="27"/>
                    </a:lnTo>
                    <a:lnTo>
                      <a:pt x="410" y="22"/>
                    </a:lnTo>
                    <a:lnTo>
                      <a:pt x="408" y="15"/>
                    </a:lnTo>
                    <a:lnTo>
                      <a:pt x="408" y="15"/>
                    </a:lnTo>
                    <a:lnTo>
                      <a:pt x="410" y="9"/>
                    </a:lnTo>
                    <a:lnTo>
                      <a:pt x="412" y="3"/>
                    </a:lnTo>
                    <a:lnTo>
                      <a:pt x="417" y="0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  <a:moveTo>
                      <a:pt x="366" y="0"/>
                    </a:moveTo>
                    <a:lnTo>
                      <a:pt x="366" y="0"/>
                    </a:lnTo>
                    <a:lnTo>
                      <a:pt x="366" y="0"/>
                    </a:lnTo>
                    <a:lnTo>
                      <a:pt x="371" y="0"/>
                    </a:lnTo>
                    <a:lnTo>
                      <a:pt x="376" y="3"/>
                    </a:lnTo>
                    <a:lnTo>
                      <a:pt x="379" y="9"/>
                    </a:lnTo>
                    <a:lnTo>
                      <a:pt x="381" y="15"/>
                    </a:lnTo>
                    <a:lnTo>
                      <a:pt x="381" y="15"/>
                    </a:lnTo>
                    <a:lnTo>
                      <a:pt x="379" y="22"/>
                    </a:lnTo>
                    <a:lnTo>
                      <a:pt x="376" y="27"/>
                    </a:lnTo>
                    <a:lnTo>
                      <a:pt x="371" y="31"/>
                    </a:lnTo>
                    <a:lnTo>
                      <a:pt x="366" y="32"/>
                    </a:lnTo>
                    <a:lnTo>
                      <a:pt x="366" y="32"/>
                    </a:lnTo>
                    <a:lnTo>
                      <a:pt x="359" y="31"/>
                    </a:lnTo>
                    <a:lnTo>
                      <a:pt x="354" y="27"/>
                    </a:lnTo>
                    <a:lnTo>
                      <a:pt x="350" y="22"/>
                    </a:lnTo>
                    <a:lnTo>
                      <a:pt x="350" y="15"/>
                    </a:lnTo>
                    <a:lnTo>
                      <a:pt x="350" y="15"/>
                    </a:lnTo>
                    <a:lnTo>
                      <a:pt x="350" y="9"/>
                    </a:lnTo>
                    <a:lnTo>
                      <a:pt x="354" y="3"/>
                    </a:lnTo>
                    <a:lnTo>
                      <a:pt x="359" y="0"/>
                    </a:lnTo>
                    <a:lnTo>
                      <a:pt x="366" y="0"/>
                    </a:lnTo>
                    <a:lnTo>
                      <a:pt x="366" y="0"/>
                    </a:lnTo>
                    <a:close/>
                    <a:moveTo>
                      <a:pt x="306" y="0"/>
                    </a:moveTo>
                    <a:lnTo>
                      <a:pt x="306" y="0"/>
                    </a:lnTo>
                    <a:lnTo>
                      <a:pt x="306" y="0"/>
                    </a:lnTo>
                    <a:lnTo>
                      <a:pt x="313" y="0"/>
                    </a:lnTo>
                    <a:lnTo>
                      <a:pt x="318" y="3"/>
                    </a:lnTo>
                    <a:lnTo>
                      <a:pt x="321" y="9"/>
                    </a:lnTo>
                    <a:lnTo>
                      <a:pt x="321" y="15"/>
                    </a:lnTo>
                    <a:lnTo>
                      <a:pt x="321" y="15"/>
                    </a:lnTo>
                    <a:lnTo>
                      <a:pt x="321" y="22"/>
                    </a:lnTo>
                    <a:lnTo>
                      <a:pt x="318" y="27"/>
                    </a:lnTo>
                    <a:lnTo>
                      <a:pt x="313" y="31"/>
                    </a:lnTo>
                    <a:lnTo>
                      <a:pt x="306" y="32"/>
                    </a:lnTo>
                    <a:lnTo>
                      <a:pt x="306" y="32"/>
                    </a:lnTo>
                    <a:lnTo>
                      <a:pt x="301" y="31"/>
                    </a:lnTo>
                    <a:lnTo>
                      <a:pt x="296" y="27"/>
                    </a:lnTo>
                    <a:lnTo>
                      <a:pt x="293" y="22"/>
                    </a:lnTo>
                    <a:lnTo>
                      <a:pt x="291" y="15"/>
                    </a:lnTo>
                    <a:lnTo>
                      <a:pt x="291" y="15"/>
                    </a:lnTo>
                    <a:lnTo>
                      <a:pt x="293" y="9"/>
                    </a:lnTo>
                    <a:lnTo>
                      <a:pt x="296" y="3"/>
                    </a:lnTo>
                    <a:lnTo>
                      <a:pt x="301" y="0"/>
                    </a:lnTo>
                    <a:lnTo>
                      <a:pt x="306" y="0"/>
                    </a:lnTo>
                    <a:lnTo>
                      <a:pt x="30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32"/>
              <p:cNvSpPr>
                <a:spLocks noEditPoints="1"/>
              </p:cNvSpPr>
              <p:nvPr/>
            </p:nvSpPr>
            <p:spPr bwMode="auto">
              <a:xfrm>
                <a:off x="5870575" y="2430463"/>
                <a:ext cx="163513" cy="58738"/>
              </a:xfrm>
              <a:custGeom>
                <a:avLst/>
                <a:gdLst>
                  <a:gd name="T0" fmla="*/ 133 w 207"/>
                  <a:gd name="T1" fmla="*/ 0 h 75"/>
                  <a:gd name="T2" fmla="*/ 144 w 207"/>
                  <a:gd name="T3" fmla="*/ 3 h 75"/>
                  <a:gd name="T4" fmla="*/ 149 w 207"/>
                  <a:gd name="T5" fmla="*/ 15 h 75"/>
                  <a:gd name="T6" fmla="*/ 147 w 207"/>
                  <a:gd name="T7" fmla="*/ 22 h 75"/>
                  <a:gd name="T8" fmla="*/ 138 w 207"/>
                  <a:gd name="T9" fmla="*/ 31 h 75"/>
                  <a:gd name="T10" fmla="*/ 133 w 207"/>
                  <a:gd name="T11" fmla="*/ 32 h 75"/>
                  <a:gd name="T12" fmla="*/ 121 w 207"/>
                  <a:gd name="T13" fmla="*/ 27 h 75"/>
                  <a:gd name="T14" fmla="*/ 118 w 207"/>
                  <a:gd name="T15" fmla="*/ 15 h 75"/>
                  <a:gd name="T16" fmla="*/ 118 w 207"/>
                  <a:gd name="T17" fmla="*/ 9 h 75"/>
                  <a:gd name="T18" fmla="*/ 126 w 207"/>
                  <a:gd name="T19" fmla="*/ 0 h 75"/>
                  <a:gd name="T20" fmla="*/ 133 w 207"/>
                  <a:gd name="T21" fmla="*/ 0 h 75"/>
                  <a:gd name="T22" fmla="*/ 16 w 207"/>
                  <a:gd name="T23" fmla="*/ 43 h 75"/>
                  <a:gd name="T24" fmla="*/ 23 w 207"/>
                  <a:gd name="T25" fmla="*/ 44 h 75"/>
                  <a:gd name="T26" fmla="*/ 31 w 207"/>
                  <a:gd name="T27" fmla="*/ 53 h 75"/>
                  <a:gd name="T28" fmla="*/ 31 w 207"/>
                  <a:gd name="T29" fmla="*/ 60 h 75"/>
                  <a:gd name="T30" fmla="*/ 28 w 207"/>
                  <a:gd name="T31" fmla="*/ 70 h 75"/>
                  <a:gd name="T32" fmla="*/ 16 w 207"/>
                  <a:gd name="T33" fmla="*/ 75 h 75"/>
                  <a:gd name="T34" fmla="*/ 11 w 207"/>
                  <a:gd name="T35" fmla="*/ 73 h 75"/>
                  <a:gd name="T36" fmla="*/ 2 w 207"/>
                  <a:gd name="T37" fmla="*/ 65 h 75"/>
                  <a:gd name="T38" fmla="*/ 0 w 207"/>
                  <a:gd name="T39" fmla="*/ 60 h 75"/>
                  <a:gd name="T40" fmla="*/ 6 w 207"/>
                  <a:gd name="T41" fmla="*/ 48 h 75"/>
                  <a:gd name="T42" fmla="*/ 16 w 207"/>
                  <a:gd name="T43" fmla="*/ 43 h 75"/>
                  <a:gd name="T44" fmla="*/ 75 w 207"/>
                  <a:gd name="T45" fmla="*/ 43 h 75"/>
                  <a:gd name="T46" fmla="*/ 75 w 207"/>
                  <a:gd name="T47" fmla="*/ 43 h 75"/>
                  <a:gd name="T48" fmla="*/ 86 w 207"/>
                  <a:gd name="T49" fmla="*/ 48 h 75"/>
                  <a:gd name="T50" fmla="*/ 91 w 207"/>
                  <a:gd name="T51" fmla="*/ 60 h 75"/>
                  <a:gd name="T52" fmla="*/ 89 w 207"/>
                  <a:gd name="T53" fmla="*/ 65 h 75"/>
                  <a:gd name="T54" fmla="*/ 81 w 207"/>
                  <a:gd name="T55" fmla="*/ 73 h 75"/>
                  <a:gd name="T56" fmla="*/ 75 w 207"/>
                  <a:gd name="T57" fmla="*/ 75 h 75"/>
                  <a:gd name="T58" fmla="*/ 63 w 207"/>
                  <a:gd name="T59" fmla="*/ 70 h 75"/>
                  <a:gd name="T60" fmla="*/ 58 w 207"/>
                  <a:gd name="T61" fmla="*/ 60 h 75"/>
                  <a:gd name="T62" fmla="*/ 60 w 207"/>
                  <a:gd name="T63" fmla="*/ 53 h 75"/>
                  <a:gd name="T64" fmla="*/ 69 w 207"/>
                  <a:gd name="T65" fmla="*/ 44 h 75"/>
                  <a:gd name="T66" fmla="*/ 75 w 207"/>
                  <a:gd name="T67" fmla="*/ 43 h 75"/>
                  <a:gd name="T68" fmla="*/ 133 w 207"/>
                  <a:gd name="T69" fmla="*/ 43 h 75"/>
                  <a:gd name="T70" fmla="*/ 138 w 207"/>
                  <a:gd name="T71" fmla="*/ 44 h 75"/>
                  <a:gd name="T72" fmla="*/ 147 w 207"/>
                  <a:gd name="T73" fmla="*/ 53 h 75"/>
                  <a:gd name="T74" fmla="*/ 149 w 207"/>
                  <a:gd name="T75" fmla="*/ 60 h 75"/>
                  <a:gd name="T76" fmla="*/ 144 w 207"/>
                  <a:gd name="T77" fmla="*/ 70 h 75"/>
                  <a:gd name="T78" fmla="*/ 133 w 207"/>
                  <a:gd name="T79" fmla="*/ 75 h 75"/>
                  <a:gd name="T80" fmla="*/ 126 w 207"/>
                  <a:gd name="T81" fmla="*/ 73 h 75"/>
                  <a:gd name="T82" fmla="*/ 118 w 207"/>
                  <a:gd name="T83" fmla="*/ 65 h 75"/>
                  <a:gd name="T84" fmla="*/ 118 w 207"/>
                  <a:gd name="T85" fmla="*/ 60 h 75"/>
                  <a:gd name="T86" fmla="*/ 121 w 207"/>
                  <a:gd name="T87" fmla="*/ 48 h 75"/>
                  <a:gd name="T88" fmla="*/ 133 w 207"/>
                  <a:gd name="T89" fmla="*/ 43 h 75"/>
                  <a:gd name="T90" fmla="*/ 191 w 207"/>
                  <a:gd name="T91" fmla="*/ 0 h 75"/>
                  <a:gd name="T92" fmla="*/ 191 w 207"/>
                  <a:gd name="T93" fmla="*/ 0 h 75"/>
                  <a:gd name="T94" fmla="*/ 201 w 207"/>
                  <a:gd name="T95" fmla="*/ 3 h 75"/>
                  <a:gd name="T96" fmla="*/ 207 w 207"/>
                  <a:gd name="T97" fmla="*/ 15 h 75"/>
                  <a:gd name="T98" fmla="*/ 205 w 207"/>
                  <a:gd name="T99" fmla="*/ 22 h 75"/>
                  <a:gd name="T100" fmla="*/ 198 w 207"/>
                  <a:gd name="T101" fmla="*/ 31 h 75"/>
                  <a:gd name="T102" fmla="*/ 191 w 207"/>
                  <a:gd name="T103" fmla="*/ 32 h 75"/>
                  <a:gd name="T104" fmla="*/ 181 w 207"/>
                  <a:gd name="T105" fmla="*/ 27 h 75"/>
                  <a:gd name="T106" fmla="*/ 176 w 207"/>
                  <a:gd name="T107" fmla="*/ 15 h 75"/>
                  <a:gd name="T108" fmla="*/ 178 w 207"/>
                  <a:gd name="T109" fmla="*/ 9 h 75"/>
                  <a:gd name="T110" fmla="*/ 184 w 207"/>
                  <a:gd name="T111" fmla="*/ 0 h 75"/>
                  <a:gd name="T112" fmla="*/ 191 w 207"/>
                  <a:gd name="T11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7" h="75">
                    <a:moveTo>
                      <a:pt x="133" y="0"/>
                    </a:moveTo>
                    <a:lnTo>
                      <a:pt x="133" y="0"/>
                    </a:lnTo>
                    <a:lnTo>
                      <a:pt x="138" y="0"/>
                    </a:lnTo>
                    <a:lnTo>
                      <a:pt x="144" y="3"/>
                    </a:lnTo>
                    <a:lnTo>
                      <a:pt x="147" y="9"/>
                    </a:lnTo>
                    <a:lnTo>
                      <a:pt x="149" y="15"/>
                    </a:lnTo>
                    <a:lnTo>
                      <a:pt x="149" y="15"/>
                    </a:lnTo>
                    <a:lnTo>
                      <a:pt x="147" y="22"/>
                    </a:lnTo>
                    <a:lnTo>
                      <a:pt x="144" y="27"/>
                    </a:lnTo>
                    <a:lnTo>
                      <a:pt x="138" y="31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8" y="9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16" y="43"/>
                    </a:moveTo>
                    <a:lnTo>
                      <a:pt x="16" y="43"/>
                    </a:lnTo>
                    <a:lnTo>
                      <a:pt x="16" y="43"/>
                    </a:lnTo>
                    <a:lnTo>
                      <a:pt x="23" y="44"/>
                    </a:lnTo>
                    <a:lnTo>
                      <a:pt x="28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5"/>
                    </a:lnTo>
                    <a:lnTo>
                      <a:pt x="28" y="70"/>
                    </a:lnTo>
                    <a:lnTo>
                      <a:pt x="23" y="73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3"/>
                    </a:lnTo>
                    <a:lnTo>
                      <a:pt x="6" y="70"/>
                    </a:lnTo>
                    <a:lnTo>
                      <a:pt x="2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6" y="48"/>
                    </a:lnTo>
                    <a:lnTo>
                      <a:pt x="11" y="44"/>
                    </a:lnTo>
                    <a:lnTo>
                      <a:pt x="16" y="43"/>
                    </a:lnTo>
                    <a:lnTo>
                      <a:pt x="16" y="43"/>
                    </a:lnTo>
                    <a:close/>
                    <a:moveTo>
                      <a:pt x="75" y="43"/>
                    </a:moveTo>
                    <a:lnTo>
                      <a:pt x="75" y="43"/>
                    </a:lnTo>
                    <a:lnTo>
                      <a:pt x="75" y="43"/>
                    </a:lnTo>
                    <a:lnTo>
                      <a:pt x="81" y="44"/>
                    </a:lnTo>
                    <a:lnTo>
                      <a:pt x="86" y="48"/>
                    </a:lnTo>
                    <a:lnTo>
                      <a:pt x="89" y="53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89" y="65"/>
                    </a:lnTo>
                    <a:lnTo>
                      <a:pt x="86" y="70"/>
                    </a:lnTo>
                    <a:lnTo>
                      <a:pt x="81" y="73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9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9" y="44"/>
                    </a:lnTo>
                    <a:lnTo>
                      <a:pt x="75" y="43"/>
                    </a:lnTo>
                    <a:lnTo>
                      <a:pt x="75" y="43"/>
                    </a:lnTo>
                    <a:close/>
                    <a:moveTo>
                      <a:pt x="133" y="43"/>
                    </a:moveTo>
                    <a:lnTo>
                      <a:pt x="133" y="43"/>
                    </a:lnTo>
                    <a:lnTo>
                      <a:pt x="133" y="43"/>
                    </a:lnTo>
                    <a:lnTo>
                      <a:pt x="138" y="44"/>
                    </a:lnTo>
                    <a:lnTo>
                      <a:pt x="144" y="48"/>
                    </a:lnTo>
                    <a:lnTo>
                      <a:pt x="147" y="53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7" y="65"/>
                    </a:lnTo>
                    <a:lnTo>
                      <a:pt x="144" y="70"/>
                    </a:lnTo>
                    <a:lnTo>
                      <a:pt x="138" y="73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3" y="43"/>
                    </a:lnTo>
                    <a:lnTo>
                      <a:pt x="133" y="43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8" y="0"/>
                    </a:lnTo>
                    <a:lnTo>
                      <a:pt x="201" y="3"/>
                    </a:lnTo>
                    <a:lnTo>
                      <a:pt x="205" y="9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8" y="31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1"/>
                    </a:lnTo>
                    <a:lnTo>
                      <a:pt x="181" y="27"/>
                    </a:lnTo>
                    <a:lnTo>
                      <a:pt x="178" y="22"/>
                    </a:lnTo>
                    <a:lnTo>
                      <a:pt x="176" y="15"/>
                    </a:lnTo>
                    <a:lnTo>
                      <a:pt x="176" y="15"/>
                    </a:lnTo>
                    <a:lnTo>
                      <a:pt x="178" y="9"/>
                    </a:lnTo>
                    <a:lnTo>
                      <a:pt x="181" y="3"/>
                    </a:lnTo>
                    <a:lnTo>
                      <a:pt x="184" y="0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33"/>
              <p:cNvSpPr>
                <a:spLocks noEditPoints="1"/>
              </p:cNvSpPr>
              <p:nvPr/>
            </p:nvSpPr>
            <p:spPr bwMode="auto">
              <a:xfrm>
                <a:off x="6334125" y="2430463"/>
                <a:ext cx="71438" cy="93663"/>
              </a:xfrm>
              <a:custGeom>
                <a:avLst/>
                <a:gdLst>
                  <a:gd name="T0" fmla="*/ 15 w 88"/>
                  <a:gd name="T1" fmla="*/ 0 h 119"/>
                  <a:gd name="T2" fmla="*/ 25 w 88"/>
                  <a:gd name="T3" fmla="*/ 3 h 119"/>
                  <a:gd name="T4" fmla="*/ 30 w 88"/>
                  <a:gd name="T5" fmla="*/ 15 h 119"/>
                  <a:gd name="T6" fmla="*/ 29 w 88"/>
                  <a:gd name="T7" fmla="*/ 22 h 119"/>
                  <a:gd name="T8" fmla="*/ 20 w 88"/>
                  <a:gd name="T9" fmla="*/ 31 h 119"/>
                  <a:gd name="T10" fmla="*/ 15 w 88"/>
                  <a:gd name="T11" fmla="*/ 32 h 119"/>
                  <a:gd name="T12" fmla="*/ 3 w 88"/>
                  <a:gd name="T13" fmla="*/ 27 h 119"/>
                  <a:gd name="T14" fmla="*/ 0 w 88"/>
                  <a:gd name="T15" fmla="*/ 15 h 119"/>
                  <a:gd name="T16" fmla="*/ 0 w 88"/>
                  <a:gd name="T17" fmla="*/ 9 h 119"/>
                  <a:gd name="T18" fmla="*/ 8 w 88"/>
                  <a:gd name="T19" fmla="*/ 0 h 119"/>
                  <a:gd name="T20" fmla="*/ 15 w 88"/>
                  <a:gd name="T21" fmla="*/ 0 h 119"/>
                  <a:gd name="T22" fmla="*/ 73 w 88"/>
                  <a:gd name="T23" fmla="*/ 87 h 119"/>
                  <a:gd name="T24" fmla="*/ 78 w 88"/>
                  <a:gd name="T25" fmla="*/ 87 h 119"/>
                  <a:gd name="T26" fmla="*/ 86 w 88"/>
                  <a:gd name="T27" fmla="*/ 95 h 119"/>
                  <a:gd name="T28" fmla="*/ 88 w 88"/>
                  <a:gd name="T29" fmla="*/ 102 h 119"/>
                  <a:gd name="T30" fmla="*/ 83 w 88"/>
                  <a:gd name="T31" fmla="*/ 114 h 119"/>
                  <a:gd name="T32" fmla="*/ 73 w 88"/>
                  <a:gd name="T33" fmla="*/ 119 h 119"/>
                  <a:gd name="T34" fmla="*/ 66 w 88"/>
                  <a:gd name="T35" fmla="*/ 118 h 119"/>
                  <a:gd name="T36" fmla="*/ 57 w 88"/>
                  <a:gd name="T37" fmla="*/ 109 h 119"/>
                  <a:gd name="T38" fmla="*/ 57 w 88"/>
                  <a:gd name="T39" fmla="*/ 102 h 119"/>
                  <a:gd name="T40" fmla="*/ 61 w 88"/>
                  <a:gd name="T41" fmla="*/ 90 h 119"/>
                  <a:gd name="T42" fmla="*/ 73 w 88"/>
                  <a:gd name="T43" fmla="*/ 87 h 119"/>
                  <a:gd name="T44" fmla="*/ 73 w 88"/>
                  <a:gd name="T45" fmla="*/ 43 h 119"/>
                  <a:gd name="T46" fmla="*/ 73 w 88"/>
                  <a:gd name="T47" fmla="*/ 43 h 119"/>
                  <a:gd name="T48" fmla="*/ 83 w 88"/>
                  <a:gd name="T49" fmla="*/ 48 h 119"/>
                  <a:gd name="T50" fmla="*/ 88 w 88"/>
                  <a:gd name="T51" fmla="*/ 60 h 119"/>
                  <a:gd name="T52" fmla="*/ 86 w 88"/>
                  <a:gd name="T53" fmla="*/ 65 h 119"/>
                  <a:gd name="T54" fmla="*/ 78 w 88"/>
                  <a:gd name="T55" fmla="*/ 73 h 119"/>
                  <a:gd name="T56" fmla="*/ 73 w 88"/>
                  <a:gd name="T57" fmla="*/ 75 h 119"/>
                  <a:gd name="T58" fmla="*/ 61 w 88"/>
                  <a:gd name="T59" fmla="*/ 70 h 119"/>
                  <a:gd name="T60" fmla="*/ 57 w 88"/>
                  <a:gd name="T61" fmla="*/ 60 h 119"/>
                  <a:gd name="T62" fmla="*/ 57 w 88"/>
                  <a:gd name="T63" fmla="*/ 53 h 119"/>
                  <a:gd name="T64" fmla="*/ 66 w 88"/>
                  <a:gd name="T65" fmla="*/ 44 h 119"/>
                  <a:gd name="T66" fmla="*/ 73 w 88"/>
                  <a:gd name="T67" fmla="*/ 43 h 119"/>
                  <a:gd name="T68" fmla="*/ 73 w 88"/>
                  <a:gd name="T69" fmla="*/ 0 h 119"/>
                  <a:gd name="T70" fmla="*/ 78 w 88"/>
                  <a:gd name="T71" fmla="*/ 0 h 119"/>
                  <a:gd name="T72" fmla="*/ 86 w 88"/>
                  <a:gd name="T73" fmla="*/ 9 h 119"/>
                  <a:gd name="T74" fmla="*/ 88 w 88"/>
                  <a:gd name="T75" fmla="*/ 15 h 119"/>
                  <a:gd name="T76" fmla="*/ 83 w 88"/>
                  <a:gd name="T77" fmla="*/ 27 h 119"/>
                  <a:gd name="T78" fmla="*/ 73 w 88"/>
                  <a:gd name="T79" fmla="*/ 32 h 119"/>
                  <a:gd name="T80" fmla="*/ 66 w 88"/>
                  <a:gd name="T81" fmla="*/ 31 h 119"/>
                  <a:gd name="T82" fmla="*/ 57 w 88"/>
                  <a:gd name="T83" fmla="*/ 22 h 119"/>
                  <a:gd name="T84" fmla="*/ 57 w 88"/>
                  <a:gd name="T85" fmla="*/ 15 h 119"/>
                  <a:gd name="T86" fmla="*/ 61 w 88"/>
                  <a:gd name="T87" fmla="*/ 3 h 119"/>
                  <a:gd name="T88" fmla="*/ 73 w 88"/>
                  <a:gd name="T8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8" h="119">
                    <a:moveTo>
                      <a:pt x="15" y="0"/>
                    </a:moveTo>
                    <a:lnTo>
                      <a:pt x="15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9" y="9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7"/>
                    </a:lnTo>
                    <a:lnTo>
                      <a:pt x="83" y="90"/>
                    </a:lnTo>
                    <a:lnTo>
                      <a:pt x="86" y="95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6" y="109"/>
                    </a:lnTo>
                    <a:lnTo>
                      <a:pt x="83" y="114"/>
                    </a:lnTo>
                    <a:lnTo>
                      <a:pt x="78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8"/>
                    </a:lnTo>
                    <a:lnTo>
                      <a:pt x="61" y="114"/>
                    </a:lnTo>
                    <a:lnTo>
                      <a:pt x="57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7" y="95"/>
                    </a:lnTo>
                    <a:lnTo>
                      <a:pt x="61" y="90"/>
                    </a:lnTo>
                    <a:lnTo>
                      <a:pt x="66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78" y="44"/>
                    </a:lnTo>
                    <a:lnTo>
                      <a:pt x="83" y="48"/>
                    </a:lnTo>
                    <a:lnTo>
                      <a:pt x="86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5"/>
                    </a:lnTo>
                    <a:lnTo>
                      <a:pt x="83" y="70"/>
                    </a:lnTo>
                    <a:lnTo>
                      <a:pt x="78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3"/>
                    </a:lnTo>
                    <a:lnTo>
                      <a:pt x="61" y="70"/>
                    </a:lnTo>
                    <a:lnTo>
                      <a:pt x="57" y="65"/>
                    </a:lnTo>
                    <a:lnTo>
                      <a:pt x="57" y="60"/>
                    </a:lnTo>
                    <a:lnTo>
                      <a:pt x="57" y="60"/>
                    </a:lnTo>
                    <a:lnTo>
                      <a:pt x="57" y="53"/>
                    </a:lnTo>
                    <a:lnTo>
                      <a:pt x="61" y="48"/>
                    </a:lnTo>
                    <a:lnTo>
                      <a:pt x="66" y="44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3" y="3"/>
                    </a:lnTo>
                    <a:lnTo>
                      <a:pt x="86" y="9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6" y="22"/>
                    </a:lnTo>
                    <a:lnTo>
                      <a:pt x="83" y="27"/>
                    </a:lnTo>
                    <a:lnTo>
                      <a:pt x="78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6" y="31"/>
                    </a:lnTo>
                    <a:lnTo>
                      <a:pt x="61" y="27"/>
                    </a:lnTo>
                    <a:lnTo>
                      <a:pt x="57" y="22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7" y="9"/>
                    </a:lnTo>
                    <a:lnTo>
                      <a:pt x="61" y="3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34"/>
              <p:cNvSpPr>
                <a:spLocks noEditPoints="1"/>
              </p:cNvSpPr>
              <p:nvPr/>
            </p:nvSpPr>
            <p:spPr bwMode="auto">
              <a:xfrm>
                <a:off x="5732463" y="2463801"/>
                <a:ext cx="117475" cy="60325"/>
              </a:xfrm>
              <a:custGeom>
                <a:avLst/>
                <a:gdLst>
                  <a:gd name="T0" fmla="*/ 15 w 146"/>
                  <a:gd name="T1" fmla="*/ 0 h 76"/>
                  <a:gd name="T2" fmla="*/ 25 w 146"/>
                  <a:gd name="T3" fmla="*/ 5 h 76"/>
                  <a:gd name="T4" fmla="*/ 30 w 146"/>
                  <a:gd name="T5" fmla="*/ 17 h 76"/>
                  <a:gd name="T6" fmla="*/ 29 w 146"/>
                  <a:gd name="T7" fmla="*/ 22 h 76"/>
                  <a:gd name="T8" fmla="*/ 20 w 146"/>
                  <a:gd name="T9" fmla="*/ 30 h 76"/>
                  <a:gd name="T10" fmla="*/ 15 w 146"/>
                  <a:gd name="T11" fmla="*/ 32 h 76"/>
                  <a:gd name="T12" fmla="*/ 3 w 146"/>
                  <a:gd name="T13" fmla="*/ 27 h 76"/>
                  <a:gd name="T14" fmla="*/ 0 w 146"/>
                  <a:gd name="T15" fmla="*/ 17 h 76"/>
                  <a:gd name="T16" fmla="*/ 0 w 146"/>
                  <a:gd name="T17" fmla="*/ 10 h 76"/>
                  <a:gd name="T18" fmla="*/ 8 w 146"/>
                  <a:gd name="T19" fmla="*/ 1 h 76"/>
                  <a:gd name="T20" fmla="*/ 15 w 146"/>
                  <a:gd name="T21" fmla="*/ 0 h 76"/>
                  <a:gd name="T22" fmla="*/ 15 w 146"/>
                  <a:gd name="T23" fmla="*/ 44 h 76"/>
                  <a:gd name="T24" fmla="*/ 20 w 146"/>
                  <a:gd name="T25" fmla="*/ 44 h 76"/>
                  <a:gd name="T26" fmla="*/ 29 w 146"/>
                  <a:gd name="T27" fmla="*/ 52 h 76"/>
                  <a:gd name="T28" fmla="*/ 30 w 146"/>
                  <a:gd name="T29" fmla="*/ 59 h 76"/>
                  <a:gd name="T30" fmla="*/ 25 w 146"/>
                  <a:gd name="T31" fmla="*/ 71 h 76"/>
                  <a:gd name="T32" fmla="*/ 15 w 146"/>
                  <a:gd name="T33" fmla="*/ 76 h 76"/>
                  <a:gd name="T34" fmla="*/ 8 w 146"/>
                  <a:gd name="T35" fmla="*/ 75 h 76"/>
                  <a:gd name="T36" fmla="*/ 0 w 146"/>
                  <a:gd name="T37" fmla="*/ 66 h 76"/>
                  <a:gd name="T38" fmla="*/ 0 w 146"/>
                  <a:gd name="T39" fmla="*/ 59 h 76"/>
                  <a:gd name="T40" fmla="*/ 3 w 146"/>
                  <a:gd name="T41" fmla="*/ 47 h 76"/>
                  <a:gd name="T42" fmla="*/ 15 w 146"/>
                  <a:gd name="T43" fmla="*/ 44 h 76"/>
                  <a:gd name="T44" fmla="*/ 73 w 146"/>
                  <a:gd name="T45" fmla="*/ 44 h 76"/>
                  <a:gd name="T46" fmla="*/ 73 w 146"/>
                  <a:gd name="T47" fmla="*/ 44 h 76"/>
                  <a:gd name="T48" fmla="*/ 83 w 146"/>
                  <a:gd name="T49" fmla="*/ 47 h 76"/>
                  <a:gd name="T50" fmla="*/ 88 w 146"/>
                  <a:gd name="T51" fmla="*/ 59 h 76"/>
                  <a:gd name="T52" fmla="*/ 87 w 146"/>
                  <a:gd name="T53" fmla="*/ 66 h 76"/>
                  <a:gd name="T54" fmla="*/ 78 w 146"/>
                  <a:gd name="T55" fmla="*/ 75 h 76"/>
                  <a:gd name="T56" fmla="*/ 73 w 146"/>
                  <a:gd name="T57" fmla="*/ 76 h 76"/>
                  <a:gd name="T58" fmla="*/ 61 w 146"/>
                  <a:gd name="T59" fmla="*/ 71 h 76"/>
                  <a:gd name="T60" fmla="*/ 58 w 146"/>
                  <a:gd name="T61" fmla="*/ 59 h 76"/>
                  <a:gd name="T62" fmla="*/ 58 w 146"/>
                  <a:gd name="T63" fmla="*/ 52 h 76"/>
                  <a:gd name="T64" fmla="*/ 66 w 146"/>
                  <a:gd name="T65" fmla="*/ 44 h 76"/>
                  <a:gd name="T66" fmla="*/ 73 w 146"/>
                  <a:gd name="T67" fmla="*/ 44 h 76"/>
                  <a:gd name="T68" fmla="*/ 131 w 146"/>
                  <a:gd name="T69" fmla="*/ 0 h 76"/>
                  <a:gd name="T70" fmla="*/ 138 w 146"/>
                  <a:gd name="T71" fmla="*/ 1 h 76"/>
                  <a:gd name="T72" fmla="*/ 145 w 146"/>
                  <a:gd name="T73" fmla="*/ 10 h 76"/>
                  <a:gd name="T74" fmla="*/ 146 w 146"/>
                  <a:gd name="T75" fmla="*/ 17 h 76"/>
                  <a:gd name="T76" fmla="*/ 141 w 146"/>
                  <a:gd name="T77" fmla="*/ 27 h 76"/>
                  <a:gd name="T78" fmla="*/ 131 w 146"/>
                  <a:gd name="T79" fmla="*/ 32 h 76"/>
                  <a:gd name="T80" fmla="*/ 126 w 146"/>
                  <a:gd name="T81" fmla="*/ 30 h 76"/>
                  <a:gd name="T82" fmla="*/ 117 w 146"/>
                  <a:gd name="T83" fmla="*/ 22 h 76"/>
                  <a:gd name="T84" fmla="*/ 116 w 146"/>
                  <a:gd name="T85" fmla="*/ 17 h 76"/>
                  <a:gd name="T86" fmla="*/ 121 w 146"/>
                  <a:gd name="T87" fmla="*/ 5 h 76"/>
                  <a:gd name="T88" fmla="*/ 131 w 146"/>
                  <a:gd name="T89" fmla="*/ 0 h 76"/>
                  <a:gd name="T90" fmla="*/ 73 w 146"/>
                  <a:gd name="T91" fmla="*/ 0 h 76"/>
                  <a:gd name="T92" fmla="*/ 73 w 146"/>
                  <a:gd name="T93" fmla="*/ 0 h 76"/>
                  <a:gd name="T94" fmla="*/ 83 w 146"/>
                  <a:gd name="T95" fmla="*/ 5 h 76"/>
                  <a:gd name="T96" fmla="*/ 88 w 146"/>
                  <a:gd name="T97" fmla="*/ 17 h 76"/>
                  <a:gd name="T98" fmla="*/ 87 w 146"/>
                  <a:gd name="T99" fmla="*/ 22 h 76"/>
                  <a:gd name="T100" fmla="*/ 78 w 146"/>
                  <a:gd name="T101" fmla="*/ 30 h 76"/>
                  <a:gd name="T102" fmla="*/ 73 w 146"/>
                  <a:gd name="T103" fmla="*/ 32 h 76"/>
                  <a:gd name="T104" fmla="*/ 61 w 146"/>
                  <a:gd name="T105" fmla="*/ 27 h 76"/>
                  <a:gd name="T106" fmla="*/ 58 w 146"/>
                  <a:gd name="T107" fmla="*/ 17 h 76"/>
                  <a:gd name="T108" fmla="*/ 58 w 146"/>
                  <a:gd name="T109" fmla="*/ 10 h 76"/>
                  <a:gd name="T110" fmla="*/ 66 w 146"/>
                  <a:gd name="T111" fmla="*/ 1 h 76"/>
                  <a:gd name="T112" fmla="*/ 73 w 146"/>
                  <a:gd name="T11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6" h="76">
                    <a:moveTo>
                      <a:pt x="15" y="0"/>
                    </a:moveTo>
                    <a:lnTo>
                      <a:pt x="15" y="0"/>
                    </a:lnTo>
                    <a:lnTo>
                      <a:pt x="20" y="1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8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9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6"/>
                    </a:lnTo>
                    <a:lnTo>
                      <a:pt x="25" y="71"/>
                    </a:lnTo>
                    <a:lnTo>
                      <a:pt x="20" y="75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8" y="75"/>
                    </a:lnTo>
                    <a:lnTo>
                      <a:pt x="3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2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78" y="44"/>
                    </a:lnTo>
                    <a:lnTo>
                      <a:pt x="83" y="47"/>
                    </a:lnTo>
                    <a:lnTo>
                      <a:pt x="87" y="52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7" y="66"/>
                    </a:lnTo>
                    <a:lnTo>
                      <a:pt x="83" y="71"/>
                    </a:lnTo>
                    <a:lnTo>
                      <a:pt x="78" y="75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6" y="75"/>
                    </a:lnTo>
                    <a:lnTo>
                      <a:pt x="61" y="71"/>
                    </a:lnTo>
                    <a:lnTo>
                      <a:pt x="58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8" y="52"/>
                    </a:lnTo>
                    <a:lnTo>
                      <a:pt x="61" y="47"/>
                    </a:lnTo>
                    <a:lnTo>
                      <a:pt x="66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1"/>
                    </a:lnTo>
                    <a:lnTo>
                      <a:pt x="141" y="5"/>
                    </a:lnTo>
                    <a:lnTo>
                      <a:pt x="145" y="10"/>
                    </a:lnTo>
                    <a:lnTo>
                      <a:pt x="146" y="17"/>
                    </a:lnTo>
                    <a:lnTo>
                      <a:pt x="146" y="17"/>
                    </a:lnTo>
                    <a:lnTo>
                      <a:pt x="145" y="22"/>
                    </a:lnTo>
                    <a:lnTo>
                      <a:pt x="141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7" y="10"/>
                    </a:lnTo>
                    <a:lnTo>
                      <a:pt x="121" y="5"/>
                    </a:lnTo>
                    <a:lnTo>
                      <a:pt x="126" y="1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1"/>
                    </a:lnTo>
                    <a:lnTo>
                      <a:pt x="83" y="5"/>
                    </a:lnTo>
                    <a:lnTo>
                      <a:pt x="87" y="10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87" y="22"/>
                    </a:lnTo>
                    <a:lnTo>
                      <a:pt x="83" y="27"/>
                    </a:lnTo>
                    <a:lnTo>
                      <a:pt x="78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6" y="30"/>
                    </a:lnTo>
                    <a:lnTo>
                      <a:pt x="61" y="27"/>
                    </a:lnTo>
                    <a:lnTo>
                      <a:pt x="58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8" y="10"/>
                    </a:lnTo>
                    <a:lnTo>
                      <a:pt x="61" y="5"/>
                    </a:lnTo>
                    <a:lnTo>
                      <a:pt x="66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 noEditPoints="1"/>
              </p:cNvSpPr>
              <p:nvPr/>
            </p:nvSpPr>
            <p:spPr bwMode="auto">
              <a:xfrm>
                <a:off x="6056313" y="2430463"/>
                <a:ext cx="117475" cy="93663"/>
              </a:xfrm>
              <a:custGeom>
                <a:avLst/>
                <a:gdLst>
                  <a:gd name="T0" fmla="*/ 138 w 148"/>
                  <a:gd name="T1" fmla="*/ 44 h 119"/>
                  <a:gd name="T2" fmla="*/ 148 w 148"/>
                  <a:gd name="T3" fmla="*/ 60 h 119"/>
                  <a:gd name="T4" fmla="*/ 143 w 148"/>
                  <a:gd name="T5" fmla="*/ 70 h 119"/>
                  <a:gd name="T6" fmla="*/ 133 w 148"/>
                  <a:gd name="T7" fmla="*/ 75 h 119"/>
                  <a:gd name="T8" fmla="*/ 117 w 148"/>
                  <a:gd name="T9" fmla="*/ 65 h 119"/>
                  <a:gd name="T10" fmla="*/ 117 w 148"/>
                  <a:gd name="T11" fmla="*/ 53 h 119"/>
                  <a:gd name="T12" fmla="*/ 133 w 148"/>
                  <a:gd name="T13" fmla="*/ 43 h 119"/>
                  <a:gd name="T14" fmla="*/ 73 w 148"/>
                  <a:gd name="T15" fmla="*/ 87 h 119"/>
                  <a:gd name="T16" fmla="*/ 85 w 148"/>
                  <a:gd name="T17" fmla="*/ 90 h 119"/>
                  <a:gd name="T18" fmla="*/ 90 w 148"/>
                  <a:gd name="T19" fmla="*/ 102 h 119"/>
                  <a:gd name="T20" fmla="*/ 80 w 148"/>
                  <a:gd name="T21" fmla="*/ 118 h 119"/>
                  <a:gd name="T22" fmla="*/ 68 w 148"/>
                  <a:gd name="T23" fmla="*/ 118 h 119"/>
                  <a:gd name="T24" fmla="*/ 58 w 148"/>
                  <a:gd name="T25" fmla="*/ 102 h 119"/>
                  <a:gd name="T26" fmla="*/ 63 w 148"/>
                  <a:gd name="T27" fmla="*/ 90 h 119"/>
                  <a:gd name="T28" fmla="*/ 73 w 148"/>
                  <a:gd name="T29" fmla="*/ 87 h 119"/>
                  <a:gd name="T30" fmla="*/ 15 w 148"/>
                  <a:gd name="T31" fmla="*/ 87 h 119"/>
                  <a:gd name="T32" fmla="*/ 30 w 148"/>
                  <a:gd name="T33" fmla="*/ 95 h 119"/>
                  <a:gd name="T34" fmla="*/ 30 w 148"/>
                  <a:gd name="T35" fmla="*/ 109 h 119"/>
                  <a:gd name="T36" fmla="*/ 15 w 148"/>
                  <a:gd name="T37" fmla="*/ 119 h 119"/>
                  <a:gd name="T38" fmla="*/ 5 w 148"/>
                  <a:gd name="T39" fmla="*/ 114 h 119"/>
                  <a:gd name="T40" fmla="*/ 0 w 148"/>
                  <a:gd name="T41" fmla="*/ 102 h 119"/>
                  <a:gd name="T42" fmla="*/ 10 w 148"/>
                  <a:gd name="T43" fmla="*/ 87 h 119"/>
                  <a:gd name="T44" fmla="*/ 15 w 148"/>
                  <a:gd name="T45" fmla="*/ 43 h 119"/>
                  <a:gd name="T46" fmla="*/ 22 w 148"/>
                  <a:gd name="T47" fmla="*/ 44 h 119"/>
                  <a:gd name="T48" fmla="*/ 30 w 148"/>
                  <a:gd name="T49" fmla="*/ 60 h 119"/>
                  <a:gd name="T50" fmla="*/ 27 w 148"/>
                  <a:gd name="T51" fmla="*/ 70 h 119"/>
                  <a:gd name="T52" fmla="*/ 15 w 148"/>
                  <a:gd name="T53" fmla="*/ 75 h 119"/>
                  <a:gd name="T54" fmla="*/ 1 w 148"/>
                  <a:gd name="T55" fmla="*/ 65 h 119"/>
                  <a:gd name="T56" fmla="*/ 1 w 148"/>
                  <a:gd name="T57" fmla="*/ 53 h 119"/>
                  <a:gd name="T58" fmla="*/ 15 w 148"/>
                  <a:gd name="T59" fmla="*/ 43 h 119"/>
                  <a:gd name="T60" fmla="*/ 73 w 148"/>
                  <a:gd name="T61" fmla="*/ 43 h 119"/>
                  <a:gd name="T62" fmla="*/ 85 w 148"/>
                  <a:gd name="T63" fmla="*/ 48 h 119"/>
                  <a:gd name="T64" fmla="*/ 90 w 148"/>
                  <a:gd name="T65" fmla="*/ 60 h 119"/>
                  <a:gd name="T66" fmla="*/ 80 w 148"/>
                  <a:gd name="T67" fmla="*/ 73 h 119"/>
                  <a:gd name="T68" fmla="*/ 68 w 148"/>
                  <a:gd name="T69" fmla="*/ 73 h 119"/>
                  <a:gd name="T70" fmla="*/ 58 w 148"/>
                  <a:gd name="T71" fmla="*/ 60 h 119"/>
                  <a:gd name="T72" fmla="*/ 63 w 148"/>
                  <a:gd name="T73" fmla="*/ 48 h 119"/>
                  <a:gd name="T74" fmla="*/ 73 w 148"/>
                  <a:gd name="T75" fmla="*/ 43 h 119"/>
                  <a:gd name="T76" fmla="*/ 133 w 148"/>
                  <a:gd name="T77" fmla="*/ 0 h 119"/>
                  <a:gd name="T78" fmla="*/ 146 w 148"/>
                  <a:gd name="T79" fmla="*/ 9 h 119"/>
                  <a:gd name="T80" fmla="*/ 146 w 148"/>
                  <a:gd name="T81" fmla="*/ 22 h 119"/>
                  <a:gd name="T82" fmla="*/ 133 w 148"/>
                  <a:gd name="T83" fmla="*/ 32 h 119"/>
                  <a:gd name="T84" fmla="*/ 121 w 148"/>
                  <a:gd name="T85" fmla="*/ 27 h 119"/>
                  <a:gd name="T86" fmla="*/ 117 w 148"/>
                  <a:gd name="T87" fmla="*/ 15 h 119"/>
                  <a:gd name="T88" fmla="*/ 126 w 148"/>
                  <a:gd name="T8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119">
                    <a:moveTo>
                      <a:pt x="133" y="43"/>
                    </a:moveTo>
                    <a:lnTo>
                      <a:pt x="133" y="43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5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3" y="43"/>
                    </a:lnTo>
                    <a:lnTo>
                      <a:pt x="133" y="43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8" y="95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7"/>
                    </a:lnTo>
                    <a:lnTo>
                      <a:pt x="27" y="90"/>
                    </a:lnTo>
                    <a:lnTo>
                      <a:pt x="30" y="95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8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5"/>
                    </a:lnTo>
                    <a:lnTo>
                      <a:pt x="5" y="90"/>
                    </a:lnTo>
                    <a:lnTo>
                      <a:pt x="10" y="87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2" y="44"/>
                    </a:lnTo>
                    <a:lnTo>
                      <a:pt x="27" y="48"/>
                    </a:lnTo>
                    <a:lnTo>
                      <a:pt x="30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5"/>
                    </a:lnTo>
                    <a:lnTo>
                      <a:pt x="27" y="70"/>
                    </a:lnTo>
                    <a:lnTo>
                      <a:pt x="22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3"/>
                    </a:lnTo>
                    <a:lnTo>
                      <a:pt x="5" y="70"/>
                    </a:lnTo>
                    <a:lnTo>
                      <a:pt x="1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53"/>
                    </a:lnTo>
                    <a:lnTo>
                      <a:pt x="5" y="48"/>
                    </a:lnTo>
                    <a:lnTo>
                      <a:pt x="10" y="44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5"/>
                    </a:lnTo>
                    <a:lnTo>
                      <a:pt x="85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59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6" y="9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9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6"/>
              <p:cNvSpPr>
                <a:spLocks noEditPoints="1"/>
              </p:cNvSpPr>
              <p:nvPr/>
            </p:nvSpPr>
            <p:spPr bwMode="auto">
              <a:xfrm>
                <a:off x="8139113" y="2292351"/>
                <a:ext cx="903288" cy="368300"/>
              </a:xfrm>
              <a:custGeom>
                <a:avLst/>
                <a:gdLst>
                  <a:gd name="T0" fmla="*/ 874 w 1138"/>
                  <a:gd name="T1" fmla="*/ 407 h 465"/>
                  <a:gd name="T2" fmla="*/ 783 w 1138"/>
                  <a:gd name="T3" fmla="*/ 418 h 465"/>
                  <a:gd name="T4" fmla="*/ 656 w 1138"/>
                  <a:gd name="T5" fmla="*/ 390 h 465"/>
                  <a:gd name="T6" fmla="*/ 584 w 1138"/>
                  <a:gd name="T7" fmla="*/ 401 h 465"/>
                  <a:gd name="T8" fmla="*/ 482 w 1138"/>
                  <a:gd name="T9" fmla="*/ 423 h 465"/>
                  <a:gd name="T10" fmla="*/ 841 w 1138"/>
                  <a:gd name="T11" fmla="*/ 351 h 465"/>
                  <a:gd name="T12" fmla="*/ 766 w 1138"/>
                  <a:gd name="T13" fmla="*/ 348 h 465"/>
                  <a:gd name="T14" fmla="*/ 651 w 1138"/>
                  <a:gd name="T15" fmla="*/ 378 h 465"/>
                  <a:gd name="T16" fmla="*/ 555 w 1138"/>
                  <a:gd name="T17" fmla="*/ 363 h 465"/>
                  <a:gd name="T18" fmla="*/ 482 w 1138"/>
                  <a:gd name="T19" fmla="*/ 348 h 465"/>
                  <a:gd name="T20" fmla="*/ 817 w 1138"/>
                  <a:gd name="T21" fmla="*/ 326 h 465"/>
                  <a:gd name="T22" fmla="*/ 729 w 1138"/>
                  <a:gd name="T23" fmla="*/ 326 h 465"/>
                  <a:gd name="T24" fmla="*/ 598 w 1138"/>
                  <a:gd name="T25" fmla="*/ 303 h 465"/>
                  <a:gd name="T26" fmla="*/ 525 w 1138"/>
                  <a:gd name="T27" fmla="*/ 321 h 465"/>
                  <a:gd name="T28" fmla="*/ 896 w 1138"/>
                  <a:gd name="T29" fmla="*/ 292 h 465"/>
                  <a:gd name="T30" fmla="*/ 778 w 1138"/>
                  <a:gd name="T31" fmla="*/ 261 h 465"/>
                  <a:gd name="T32" fmla="*/ 703 w 1138"/>
                  <a:gd name="T33" fmla="*/ 264 h 465"/>
                  <a:gd name="T34" fmla="*/ 598 w 1138"/>
                  <a:gd name="T35" fmla="*/ 293 h 465"/>
                  <a:gd name="T36" fmla="*/ 496 w 1138"/>
                  <a:gd name="T37" fmla="*/ 269 h 465"/>
                  <a:gd name="T38" fmla="*/ 889 w 1138"/>
                  <a:gd name="T39" fmla="*/ 217 h 465"/>
                  <a:gd name="T40" fmla="*/ 761 w 1138"/>
                  <a:gd name="T41" fmla="*/ 244 h 465"/>
                  <a:gd name="T42" fmla="*/ 671 w 1138"/>
                  <a:gd name="T43" fmla="*/ 234 h 465"/>
                  <a:gd name="T44" fmla="*/ 540 w 1138"/>
                  <a:gd name="T45" fmla="*/ 217 h 465"/>
                  <a:gd name="T46" fmla="*/ 467 w 1138"/>
                  <a:gd name="T47" fmla="*/ 234 h 465"/>
                  <a:gd name="T48" fmla="*/ 726 w 1138"/>
                  <a:gd name="T49" fmla="*/ 462 h 465"/>
                  <a:gd name="T50" fmla="*/ 1064 w 1138"/>
                  <a:gd name="T51" fmla="*/ 261 h 465"/>
                  <a:gd name="T52" fmla="*/ 991 w 1138"/>
                  <a:gd name="T53" fmla="*/ 269 h 465"/>
                  <a:gd name="T54" fmla="*/ 1122 w 1138"/>
                  <a:gd name="T55" fmla="*/ 249 h 465"/>
                  <a:gd name="T56" fmla="*/ 1017 w 1138"/>
                  <a:gd name="T57" fmla="*/ 222 h 465"/>
                  <a:gd name="T58" fmla="*/ 942 w 1138"/>
                  <a:gd name="T59" fmla="*/ 218 h 465"/>
                  <a:gd name="T60" fmla="*/ 884 w 1138"/>
                  <a:gd name="T61" fmla="*/ 205 h 465"/>
                  <a:gd name="T62" fmla="*/ 789 w 1138"/>
                  <a:gd name="T63" fmla="*/ 189 h 465"/>
                  <a:gd name="T64" fmla="*/ 715 w 1138"/>
                  <a:gd name="T65" fmla="*/ 174 h 465"/>
                  <a:gd name="T66" fmla="*/ 584 w 1138"/>
                  <a:gd name="T67" fmla="*/ 196 h 465"/>
                  <a:gd name="T68" fmla="*/ 496 w 1138"/>
                  <a:gd name="T69" fmla="*/ 196 h 465"/>
                  <a:gd name="T70" fmla="*/ 364 w 1138"/>
                  <a:gd name="T71" fmla="*/ 174 h 465"/>
                  <a:gd name="T72" fmla="*/ 291 w 1138"/>
                  <a:gd name="T73" fmla="*/ 189 h 465"/>
                  <a:gd name="T74" fmla="*/ 196 w 1138"/>
                  <a:gd name="T75" fmla="*/ 205 h 465"/>
                  <a:gd name="T76" fmla="*/ 954 w 1138"/>
                  <a:gd name="T77" fmla="*/ 131 h 465"/>
                  <a:gd name="T78" fmla="*/ 879 w 1138"/>
                  <a:gd name="T79" fmla="*/ 135 h 465"/>
                  <a:gd name="T80" fmla="*/ 715 w 1138"/>
                  <a:gd name="T81" fmla="*/ 162 h 465"/>
                  <a:gd name="T82" fmla="*/ 611 w 1138"/>
                  <a:gd name="T83" fmla="*/ 140 h 465"/>
                  <a:gd name="T84" fmla="*/ 540 w 1138"/>
                  <a:gd name="T85" fmla="*/ 130 h 465"/>
                  <a:gd name="T86" fmla="*/ 412 w 1138"/>
                  <a:gd name="T87" fmla="*/ 157 h 465"/>
                  <a:gd name="T88" fmla="*/ 322 w 1138"/>
                  <a:gd name="T89" fmla="*/ 147 h 465"/>
                  <a:gd name="T90" fmla="*/ 189 w 1138"/>
                  <a:gd name="T91" fmla="*/ 130 h 465"/>
                  <a:gd name="T92" fmla="*/ 116 w 1138"/>
                  <a:gd name="T93" fmla="*/ 147 h 465"/>
                  <a:gd name="T94" fmla="*/ 26 w 1138"/>
                  <a:gd name="T95" fmla="*/ 157 h 465"/>
                  <a:gd name="T96" fmla="*/ 540 w 1138"/>
                  <a:gd name="T97" fmla="*/ 87 h 465"/>
                  <a:gd name="T98" fmla="*/ 467 w 1138"/>
                  <a:gd name="T99" fmla="*/ 97 h 465"/>
                  <a:gd name="T100" fmla="*/ 364 w 1138"/>
                  <a:gd name="T101" fmla="*/ 120 h 465"/>
                  <a:gd name="T102" fmla="*/ 83 w 1138"/>
                  <a:gd name="T103" fmla="*/ 91 h 465"/>
                  <a:gd name="T104" fmla="*/ 417 w 1138"/>
                  <a:gd name="T105" fmla="*/ 45 h 465"/>
                  <a:gd name="T106" fmla="*/ 300 w 1138"/>
                  <a:gd name="T107" fmla="*/ 31 h 465"/>
                  <a:gd name="T108" fmla="*/ 322 w 1138"/>
                  <a:gd name="T109" fmla="*/ 234 h 465"/>
                  <a:gd name="T110" fmla="*/ 249 w 1138"/>
                  <a:gd name="T111" fmla="*/ 217 h 465"/>
                  <a:gd name="T112" fmla="*/ 175 w 1138"/>
                  <a:gd name="T113" fmla="*/ 283 h 465"/>
                  <a:gd name="T114" fmla="*/ 320 w 1138"/>
                  <a:gd name="T115" fmla="*/ 326 h 465"/>
                  <a:gd name="T116" fmla="*/ 364 w 1138"/>
                  <a:gd name="T117" fmla="*/ 348 h 465"/>
                  <a:gd name="T118" fmla="*/ 407 w 1138"/>
                  <a:gd name="T119" fmla="*/ 407 h 465"/>
                  <a:gd name="T120" fmla="*/ 429 w 1138"/>
                  <a:gd name="T121" fmla="*/ 334 h 465"/>
                  <a:gd name="T122" fmla="*/ 429 w 1138"/>
                  <a:gd name="T123" fmla="*/ 261 h 465"/>
                  <a:gd name="T124" fmla="*/ 412 w 1138"/>
                  <a:gd name="T125" fmla="*/ 222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38" h="465">
                    <a:moveTo>
                      <a:pt x="364" y="217"/>
                    </a:moveTo>
                    <a:lnTo>
                      <a:pt x="364" y="217"/>
                    </a:lnTo>
                    <a:lnTo>
                      <a:pt x="371" y="218"/>
                    </a:lnTo>
                    <a:lnTo>
                      <a:pt x="376" y="222"/>
                    </a:lnTo>
                    <a:lnTo>
                      <a:pt x="380" y="227"/>
                    </a:lnTo>
                    <a:lnTo>
                      <a:pt x="380" y="234"/>
                    </a:lnTo>
                    <a:lnTo>
                      <a:pt x="380" y="234"/>
                    </a:lnTo>
                    <a:lnTo>
                      <a:pt x="380" y="239"/>
                    </a:lnTo>
                    <a:lnTo>
                      <a:pt x="376" y="244"/>
                    </a:lnTo>
                    <a:lnTo>
                      <a:pt x="371" y="247"/>
                    </a:lnTo>
                    <a:lnTo>
                      <a:pt x="364" y="249"/>
                    </a:lnTo>
                    <a:lnTo>
                      <a:pt x="364" y="249"/>
                    </a:lnTo>
                    <a:lnTo>
                      <a:pt x="359" y="247"/>
                    </a:lnTo>
                    <a:lnTo>
                      <a:pt x="354" y="244"/>
                    </a:lnTo>
                    <a:lnTo>
                      <a:pt x="351" y="239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51" y="227"/>
                    </a:lnTo>
                    <a:lnTo>
                      <a:pt x="354" y="222"/>
                    </a:lnTo>
                    <a:lnTo>
                      <a:pt x="359" y="218"/>
                    </a:lnTo>
                    <a:lnTo>
                      <a:pt x="364" y="217"/>
                    </a:lnTo>
                    <a:lnTo>
                      <a:pt x="364" y="217"/>
                    </a:lnTo>
                    <a:close/>
                    <a:moveTo>
                      <a:pt x="889" y="390"/>
                    </a:moveTo>
                    <a:lnTo>
                      <a:pt x="889" y="390"/>
                    </a:lnTo>
                    <a:lnTo>
                      <a:pt x="889" y="390"/>
                    </a:lnTo>
                    <a:lnTo>
                      <a:pt x="896" y="392"/>
                    </a:lnTo>
                    <a:lnTo>
                      <a:pt x="901" y="395"/>
                    </a:lnTo>
                    <a:lnTo>
                      <a:pt x="904" y="401"/>
                    </a:lnTo>
                    <a:lnTo>
                      <a:pt x="904" y="407"/>
                    </a:lnTo>
                    <a:lnTo>
                      <a:pt x="904" y="407"/>
                    </a:lnTo>
                    <a:lnTo>
                      <a:pt x="904" y="412"/>
                    </a:lnTo>
                    <a:lnTo>
                      <a:pt x="901" y="418"/>
                    </a:lnTo>
                    <a:lnTo>
                      <a:pt x="896" y="421"/>
                    </a:lnTo>
                    <a:lnTo>
                      <a:pt x="889" y="423"/>
                    </a:lnTo>
                    <a:lnTo>
                      <a:pt x="889" y="423"/>
                    </a:lnTo>
                    <a:lnTo>
                      <a:pt x="884" y="421"/>
                    </a:lnTo>
                    <a:lnTo>
                      <a:pt x="879" y="418"/>
                    </a:lnTo>
                    <a:lnTo>
                      <a:pt x="875" y="412"/>
                    </a:lnTo>
                    <a:lnTo>
                      <a:pt x="874" y="407"/>
                    </a:lnTo>
                    <a:lnTo>
                      <a:pt x="874" y="407"/>
                    </a:lnTo>
                    <a:lnTo>
                      <a:pt x="875" y="401"/>
                    </a:lnTo>
                    <a:lnTo>
                      <a:pt x="879" y="395"/>
                    </a:lnTo>
                    <a:lnTo>
                      <a:pt x="884" y="392"/>
                    </a:lnTo>
                    <a:lnTo>
                      <a:pt x="889" y="390"/>
                    </a:lnTo>
                    <a:lnTo>
                      <a:pt x="889" y="390"/>
                    </a:lnTo>
                    <a:close/>
                    <a:moveTo>
                      <a:pt x="831" y="390"/>
                    </a:moveTo>
                    <a:lnTo>
                      <a:pt x="831" y="390"/>
                    </a:lnTo>
                    <a:lnTo>
                      <a:pt x="831" y="390"/>
                    </a:lnTo>
                    <a:lnTo>
                      <a:pt x="838" y="392"/>
                    </a:lnTo>
                    <a:lnTo>
                      <a:pt x="841" y="395"/>
                    </a:lnTo>
                    <a:lnTo>
                      <a:pt x="845" y="401"/>
                    </a:lnTo>
                    <a:lnTo>
                      <a:pt x="846" y="407"/>
                    </a:lnTo>
                    <a:lnTo>
                      <a:pt x="846" y="407"/>
                    </a:lnTo>
                    <a:lnTo>
                      <a:pt x="845" y="412"/>
                    </a:lnTo>
                    <a:lnTo>
                      <a:pt x="841" y="418"/>
                    </a:lnTo>
                    <a:lnTo>
                      <a:pt x="838" y="421"/>
                    </a:lnTo>
                    <a:lnTo>
                      <a:pt x="831" y="423"/>
                    </a:lnTo>
                    <a:lnTo>
                      <a:pt x="831" y="423"/>
                    </a:lnTo>
                    <a:lnTo>
                      <a:pt x="824" y="421"/>
                    </a:lnTo>
                    <a:lnTo>
                      <a:pt x="821" y="418"/>
                    </a:lnTo>
                    <a:lnTo>
                      <a:pt x="817" y="412"/>
                    </a:lnTo>
                    <a:lnTo>
                      <a:pt x="816" y="407"/>
                    </a:lnTo>
                    <a:lnTo>
                      <a:pt x="816" y="407"/>
                    </a:lnTo>
                    <a:lnTo>
                      <a:pt x="817" y="401"/>
                    </a:lnTo>
                    <a:lnTo>
                      <a:pt x="821" y="395"/>
                    </a:lnTo>
                    <a:lnTo>
                      <a:pt x="824" y="392"/>
                    </a:lnTo>
                    <a:lnTo>
                      <a:pt x="831" y="390"/>
                    </a:lnTo>
                    <a:lnTo>
                      <a:pt x="831" y="390"/>
                    </a:lnTo>
                    <a:close/>
                    <a:moveTo>
                      <a:pt x="773" y="390"/>
                    </a:moveTo>
                    <a:lnTo>
                      <a:pt x="773" y="390"/>
                    </a:lnTo>
                    <a:lnTo>
                      <a:pt x="773" y="390"/>
                    </a:lnTo>
                    <a:lnTo>
                      <a:pt x="778" y="392"/>
                    </a:lnTo>
                    <a:lnTo>
                      <a:pt x="783" y="395"/>
                    </a:lnTo>
                    <a:lnTo>
                      <a:pt x="787" y="401"/>
                    </a:lnTo>
                    <a:lnTo>
                      <a:pt x="789" y="407"/>
                    </a:lnTo>
                    <a:lnTo>
                      <a:pt x="789" y="407"/>
                    </a:lnTo>
                    <a:lnTo>
                      <a:pt x="787" y="412"/>
                    </a:lnTo>
                    <a:lnTo>
                      <a:pt x="783" y="418"/>
                    </a:lnTo>
                    <a:lnTo>
                      <a:pt x="778" y="421"/>
                    </a:lnTo>
                    <a:lnTo>
                      <a:pt x="773" y="423"/>
                    </a:lnTo>
                    <a:lnTo>
                      <a:pt x="773" y="423"/>
                    </a:lnTo>
                    <a:lnTo>
                      <a:pt x="766" y="421"/>
                    </a:lnTo>
                    <a:lnTo>
                      <a:pt x="761" y="418"/>
                    </a:lnTo>
                    <a:lnTo>
                      <a:pt x="758" y="412"/>
                    </a:lnTo>
                    <a:lnTo>
                      <a:pt x="758" y="407"/>
                    </a:lnTo>
                    <a:lnTo>
                      <a:pt x="758" y="407"/>
                    </a:lnTo>
                    <a:lnTo>
                      <a:pt x="758" y="401"/>
                    </a:lnTo>
                    <a:lnTo>
                      <a:pt x="761" y="395"/>
                    </a:lnTo>
                    <a:lnTo>
                      <a:pt x="766" y="392"/>
                    </a:lnTo>
                    <a:lnTo>
                      <a:pt x="773" y="390"/>
                    </a:lnTo>
                    <a:lnTo>
                      <a:pt x="773" y="390"/>
                    </a:lnTo>
                    <a:close/>
                    <a:moveTo>
                      <a:pt x="715" y="390"/>
                    </a:moveTo>
                    <a:lnTo>
                      <a:pt x="715" y="390"/>
                    </a:lnTo>
                    <a:lnTo>
                      <a:pt x="715" y="390"/>
                    </a:lnTo>
                    <a:lnTo>
                      <a:pt x="720" y="392"/>
                    </a:lnTo>
                    <a:lnTo>
                      <a:pt x="726" y="395"/>
                    </a:lnTo>
                    <a:lnTo>
                      <a:pt x="729" y="401"/>
                    </a:lnTo>
                    <a:lnTo>
                      <a:pt x="731" y="407"/>
                    </a:lnTo>
                    <a:lnTo>
                      <a:pt x="731" y="407"/>
                    </a:lnTo>
                    <a:lnTo>
                      <a:pt x="729" y="412"/>
                    </a:lnTo>
                    <a:lnTo>
                      <a:pt x="726" y="418"/>
                    </a:lnTo>
                    <a:lnTo>
                      <a:pt x="720" y="421"/>
                    </a:lnTo>
                    <a:lnTo>
                      <a:pt x="715" y="423"/>
                    </a:lnTo>
                    <a:lnTo>
                      <a:pt x="715" y="423"/>
                    </a:lnTo>
                    <a:lnTo>
                      <a:pt x="708" y="421"/>
                    </a:lnTo>
                    <a:lnTo>
                      <a:pt x="703" y="418"/>
                    </a:lnTo>
                    <a:lnTo>
                      <a:pt x="700" y="412"/>
                    </a:lnTo>
                    <a:lnTo>
                      <a:pt x="698" y="407"/>
                    </a:lnTo>
                    <a:lnTo>
                      <a:pt x="698" y="407"/>
                    </a:lnTo>
                    <a:lnTo>
                      <a:pt x="700" y="401"/>
                    </a:lnTo>
                    <a:lnTo>
                      <a:pt x="703" y="395"/>
                    </a:lnTo>
                    <a:lnTo>
                      <a:pt x="708" y="392"/>
                    </a:lnTo>
                    <a:lnTo>
                      <a:pt x="715" y="390"/>
                    </a:lnTo>
                    <a:lnTo>
                      <a:pt x="715" y="390"/>
                    </a:lnTo>
                    <a:close/>
                    <a:moveTo>
                      <a:pt x="656" y="390"/>
                    </a:moveTo>
                    <a:lnTo>
                      <a:pt x="656" y="390"/>
                    </a:lnTo>
                    <a:lnTo>
                      <a:pt x="656" y="390"/>
                    </a:lnTo>
                    <a:lnTo>
                      <a:pt x="662" y="392"/>
                    </a:lnTo>
                    <a:lnTo>
                      <a:pt x="668" y="395"/>
                    </a:lnTo>
                    <a:lnTo>
                      <a:pt x="671" y="401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12"/>
                    </a:lnTo>
                    <a:lnTo>
                      <a:pt x="668" y="418"/>
                    </a:lnTo>
                    <a:lnTo>
                      <a:pt x="662" y="421"/>
                    </a:lnTo>
                    <a:lnTo>
                      <a:pt x="656" y="423"/>
                    </a:lnTo>
                    <a:lnTo>
                      <a:pt x="656" y="423"/>
                    </a:lnTo>
                    <a:lnTo>
                      <a:pt x="651" y="421"/>
                    </a:lnTo>
                    <a:lnTo>
                      <a:pt x="645" y="418"/>
                    </a:lnTo>
                    <a:lnTo>
                      <a:pt x="642" y="412"/>
                    </a:lnTo>
                    <a:lnTo>
                      <a:pt x="640" y="407"/>
                    </a:lnTo>
                    <a:lnTo>
                      <a:pt x="640" y="407"/>
                    </a:lnTo>
                    <a:lnTo>
                      <a:pt x="642" y="401"/>
                    </a:lnTo>
                    <a:lnTo>
                      <a:pt x="645" y="395"/>
                    </a:lnTo>
                    <a:lnTo>
                      <a:pt x="651" y="392"/>
                    </a:lnTo>
                    <a:lnTo>
                      <a:pt x="656" y="390"/>
                    </a:lnTo>
                    <a:lnTo>
                      <a:pt x="656" y="390"/>
                    </a:lnTo>
                    <a:close/>
                    <a:moveTo>
                      <a:pt x="598" y="390"/>
                    </a:moveTo>
                    <a:lnTo>
                      <a:pt x="598" y="390"/>
                    </a:lnTo>
                    <a:lnTo>
                      <a:pt x="598" y="390"/>
                    </a:lnTo>
                    <a:lnTo>
                      <a:pt x="605" y="392"/>
                    </a:lnTo>
                    <a:lnTo>
                      <a:pt x="610" y="395"/>
                    </a:lnTo>
                    <a:lnTo>
                      <a:pt x="611" y="401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1" y="412"/>
                    </a:lnTo>
                    <a:lnTo>
                      <a:pt x="610" y="418"/>
                    </a:lnTo>
                    <a:lnTo>
                      <a:pt x="605" y="421"/>
                    </a:lnTo>
                    <a:lnTo>
                      <a:pt x="598" y="423"/>
                    </a:lnTo>
                    <a:lnTo>
                      <a:pt x="598" y="423"/>
                    </a:lnTo>
                    <a:lnTo>
                      <a:pt x="593" y="421"/>
                    </a:lnTo>
                    <a:lnTo>
                      <a:pt x="588" y="418"/>
                    </a:lnTo>
                    <a:lnTo>
                      <a:pt x="584" y="412"/>
                    </a:lnTo>
                    <a:lnTo>
                      <a:pt x="582" y="407"/>
                    </a:lnTo>
                    <a:lnTo>
                      <a:pt x="582" y="407"/>
                    </a:lnTo>
                    <a:lnTo>
                      <a:pt x="584" y="401"/>
                    </a:lnTo>
                    <a:lnTo>
                      <a:pt x="588" y="395"/>
                    </a:lnTo>
                    <a:lnTo>
                      <a:pt x="593" y="392"/>
                    </a:lnTo>
                    <a:lnTo>
                      <a:pt x="598" y="390"/>
                    </a:lnTo>
                    <a:lnTo>
                      <a:pt x="598" y="390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5" y="392"/>
                    </a:lnTo>
                    <a:lnTo>
                      <a:pt x="550" y="395"/>
                    </a:lnTo>
                    <a:lnTo>
                      <a:pt x="554" y="401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4" y="412"/>
                    </a:lnTo>
                    <a:lnTo>
                      <a:pt x="550" y="418"/>
                    </a:lnTo>
                    <a:lnTo>
                      <a:pt x="545" y="421"/>
                    </a:lnTo>
                    <a:lnTo>
                      <a:pt x="540" y="423"/>
                    </a:lnTo>
                    <a:lnTo>
                      <a:pt x="540" y="423"/>
                    </a:lnTo>
                    <a:lnTo>
                      <a:pt x="533" y="421"/>
                    </a:lnTo>
                    <a:lnTo>
                      <a:pt x="528" y="418"/>
                    </a:lnTo>
                    <a:lnTo>
                      <a:pt x="525" y="412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5" y="401"/>
                    </a:lnTo>
                    <a:lnTo>
                      <a:pt x="528" y="395"/>
                    </a:lnTo>
                    <a:lnTo>
                      <a:pt x="533" y="392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7" y="392"/>
                    </a:lnTo>
                    <a:lnTo>
                      <a:pt x="492" y="395"/>
                    </a:lnTo>
                    <a:lnTo>
                      <a:pt x="496" y="401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6" y="412"/>
                    </a:lnTo>
                    <a:lnTo>
                      <a:pt x="492" y="418"/>
                    </a:lnTo>
                    <a:lnTo>
                      <a:pt x="487" y="421"/>
                    </a:lnTo>
                    <a:lnTo>
                      <a:pt x="482" y="423"/>
                    </a:lnTo>
                    <a:lnTo>
                      <a:pt x="482" y="423"/>
                    </a:lnTo>
                    <a:lnTo>
                      <a:pt x="475" y="421"/>
                    </a:lnTo>
                    <a:lnTo>
                      <a:pt x="470" y="418"/>
                    </a:lnTo>
                    <a:lnTo>
                      <a:pt x="467" y="412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7" y="401"/>
                    </a:lnTo>
                    <a:lnTo>
                      <a:pt x="470" y="395"/>
                    </a:lnTo>
                    <a:lnTo>
                      <a:pt x="475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889" y="348"/>
                    </a:moveTo>
                    <a:lnTo>
                      <a:pt x="889" y="348"/>
                    </a:lnTo>
                    <a:lnTo>
                      <a:pt x="889" y="348"/>
                    </a:lnTo>
                    <a:lnTo>
                      <a:pt x="896" y="348"/>
                    </a:lnTo>
                    <a:lnTo>
                      <a:pt x="901" y="351"/>
                    </a:lnTo>
                    <a:lnTo>
                      <a:pt x="904" y="356"/>
                    </a:lnTo>
                    <a:lnTo>
                      <a:pt x="904" y="363"/>
                    </a:lnTo>
                    <a:lnTo>
                      <a:pt x="904" y="363"/>
                    </a:lnTo>
                    <a:lnTo>
                      <a:pt x="904" y="370"/>
                    </a:lnTo>
                    <a:lnTo>
                      <a:pt x="901" y="375"/>
                    </a:lnTo>
                    <a:lnTo>
                      <a:pt x="896" y="378"/>
                    </a:lnTo>
                    <a:lnTo>
                      <a:pt x="889" y="380"/>
                    </a:lnTo>
                    <a:lnTo>
                      <a:pt x="889" y="380"/>
                    </a:lnTo>
                    <a:lnTo>
                      <a:pt x="884" y="378"/>
                    </a:lnTo>
                    <a:lnTo>
                      <a:pt x="879" y="375"/>
                    </a:lnTo>
                    <a:lnTo>
                      <a:pt x="875" y="370"/>
                    </a:lnTo>
                    <a:lnTo>
                      <a:pt x="874" y="363"/>
                    </a:lnTo>
                    <a:lnTo>
                      <a:pt x="874" y="363"/>
                    </a:lnTo>
                    <a:lnTo>
                      <a:pt x="875" y="356"/>
                    </a:lnTo>
                    <a:lnTo>
                      <a:pt x="879" y="351"/>
                    </a:lnTo>
                    <a:lnTo>
                      <a:pt x="884" y="348"/>
                    </a:lnTo>
                    <a:lnTo>
                      <a:pt x="889" y="348"/>
                    </a:lnTo>
                    <a:lnTo>
                      <a:pt x="889" y="348"/>
                    </a:lnTo>
                    <a:close/>
                    <a:moveTo>
                      <a:pt x="831" y="348"/>
                    </a:moveTo>
                    <a:lnTo>
                      <a:pt x="831" y="348"/>
                    </a:lnTo>
                    <a:lnTo>
                      <a:pt x="831" y="348"/>
                    </a:lnTo>
                    <a:lnTo>
                      <a:pt x="838" y="348"/>
                    </a:lnTo>
                    <a:lnTo>
                      <a:pt x="841" y="351"/>
                    </a:lnTo>
                    <a:lnTo>
                      <a:pt x="845" y="356"/>
                    </a:lnTo>
                    <a:lnTo>
                      <a:pt x="846" y="363"/>
                    </a:lnTo>
                    <a:lnTo>
                      <a:pt x="846" y="363"/>
                    </a:lnTo>
                    <a:lnTo>
                      <a:pt x="845" y="370"/>
                    </a:lnTo>
                    <a:lnTo>
                      <a:pt x="841" y="375"/>
                    </a:lnTo>
                    <a:lnTo>
                      <a:pt x="838" y="378"/>
                    </a:lnTo>
                    <a:lnTo>
                      <a:pt x="831" y="380"/>
                    </a:lnTo>
                    <a:lnTo>
                      <a:pt x="831" y="380"/>
                    </a:lnTo>
                    <a:lnTo>
                      <a:pt x="824" y="378"/>
                    </a:lnTo>
                    <a:lnTo>
                      <a:pt x="821" y="375"/>
                    </a:lnTo>
                    <a:lnTo>
                      <a:pt x="817" y="370"/>
                    </a:lnTo>
                    <a:lnTo>
                      <a:pt x="816" y="363"/>
                    </a:lnTo>
                    <a:lnTo>
                      <a:pt x="816" y="363"/>
                    </a:lnTo>
                    <a:lnTo>
                      <a:pt x="817" y="356"/>
                    </a:lnTo>
                    <a:lnTo>
                      <a:pt x="821" y="351"/>
                    </a:lnTo>
                    <a:lnTo>
                      <a:pt x="824" y="348"/>
                    </a:lnTo>
                    <a:lnTo>
                      <a:pt x="831" y="348"/>
                    </a:lnTo>
                    <a:lnTo>
                      <a:pt x="831" y="348"/>
                    </a:lnTo>
                    <a:close/>
                    <a:moveTo>
                      <a:pt x="773" y="348"/>
                    </a:moveTo>
                    <a:lnTo>
                      <a:pt x="773" y="348"/>
                    </a:lnTo>
                    <a:lnTo>
                      <a:pt x="773" y="348"/>
                    </a:lnTo>
                    <a:lnTo>
                      <a:pt x="778" y="348"/>
                    </a:lnTo>
                    <a:lnTo>
                      <a:pt x="783" y="351"/>
                    </a:lnTo>
                    <a:lnTo>
                      <a:pt x="787" y="356"/>
                    </a:lnTo>
                    <a:lnTo>
                      <a:pt x="789" y="363"/>
                    </a:lnTo>
                    <a:lnTo>
                      <a:pt x="789" y="363"/>
                    </a:lnTo>
                    <a:lnTo>
                      <a:pt x="787" y="370"/>
                    </a:lnTo>
                    <a:lnTo>
                      <a:pt x="783" y="375"/>
                    </a:lnTo>
                    <a:lnTo>
                      <a:pt x="778" y="378"/>
                    </a:lnTo>
                    <a:lnTo>
                      <a:pt x="773" y="380"/>
                    </a:lnTo>
                    <a:lnTo>
                      <a:pt x="773" y="380"/>
                    </a:lnTo>
                    <a:lnTo>
                      <a:pt x="766" y="378"/>
                    </a:lnTo>
                    <a:lnTo>
                      <a:pt x="761" y="375"/>
                    </a:lnTo>
                    <a:lnTo>
                      <a:pt x="758" y="370"/>
                    </a:lnTo>
                    <a:lnTo>
                      <a:pt x="758" y="363"/>
                    </a:lnTo>
                    <a:lnTo>
                      <a:pt x="758" y="363"/>
                    </a:lnTo>
                    <a:lnTo>
                      <a:pt x="758" y="356"/>
                    </a:lnTo>
                    <a:lnTo>
                      <a:pt x="761" y="351"/>
                    </a:lnTo>
                    <a:lnTo>
                      <a:pt x="766" y="348"/>
                    </a:lnTo>
                    <a:lnTo>
                      <a:pt x="773" y="348"/>
                    </a:lnTo>
                    <a:lnTo>
                      <a:pt x="773" y="348"/>
                    </a:lnTo>
                    <a:close/>
                    <a:moveTo>
                      <a:pt x="715" y="348"/>
                    </a:moveTo>
                    <a:lnTo>
                      <a:pt x="715" y="348"/>
                    </a:lnTo>
                    <a:lnTo>
                      <a:pt x="715" y="348"/>
                    </a:lnTo>
                    <a:lnTo>
                      <a:pt x="720" y="348"/>
                    </a:lnTo>
                    <a:lnTo>
                      <a:pt x="726" y="351"/>
                    </a:lnTo>
                    <a:lnTo>
                      <a:pt x="729" y="356"/>
                    </a:lnTo>
                    <a:lnTo>
                      <a:pt x="731" y="363"/>
                    </a:lnTo>
                    <a:lnTo>
                      <a:pt x="731" y="363"/>
                    </a:lnTo>
                    <a:lnTo>
                      <a:pt x="729" y="370"/>
                    </a:lnTo>
                    <a:lnTo>
                      <a:pt x="726" y="375"/>
                    </a:lnTo>
                    <a:lnTo>
                      <a:pt x="720" y="378"/>
                    </a:lnTo>
                    <a:lnTo>
                      <a:pt x="715" y="380"/>
                    </a:lnTo>
                    <a:lnTo>
                      <a:pt x="715" y="380"/>
                    </a:lnTo>
                    <a:lnTo>
                      <a:pt x="708" y="378"/>
                    </a:lnTo>
                    <a:lnTo>
                      <a:pt x="703" y="375"/>
                    </a:lnTo>
                    <a:lnTo>
                      <a:pt x="700" y="370"/>
                    </a:lnTo>
                    <a:lnTo>
                      <a:pt x="698" y="363"/>
                    </a:lnTo>
                    <a:lnTo>
                      <a:pt x="698" y="363"/>
                    </a:lnTo>
                    <a:lnTo>
                      <a:pt x="700" y="356"/>
                    </a:lnTo>
                    <a:lnTo>
                      <a:pt x="703" y="351"/>
                    </a:lnTo>
                    <a:lnTo>
                      <a:pt x="708" y="348"/>
                    </a:lnTo>
                    <a:lnTo>
                      <a:pt x="715" y="348"/>
                    </a:lnTo>
                    <a:lnTo>
                      <a:pt x="715" y="348"/>
                    </a:lnTo>
                    <a:close/>
                    <a:moveTo>
                      <a:pt x="656" y="348"/>
                    </a:moveTo>
                    <a:lnTo>
                      <a:pt x="656" y="348"/>
                    </a:lnTo>
                    <a:lnTo>
                      <a:pt x="656" y="348"/>
                    </a:lnTo>
                    <a:lnTo>
                      <a:pt x="662" y="348"/>
                    </a:lnTo>
                    <a:lnTo>
                      <a:pt x="668" y="351"/>
                    </a:lnTo>
                    <a:lnTo>
                      <a:pt x="671" y="356"/>
                    </a:lnTo>
                    <a:lnTo>
                      <a:pt x="671" y="363"/>
                    </a:lnTo>
                    <a:lnTo>
                      <a:pt x="671" y="363"/>
                    </a:lnTo>
                    <a:lnTo>
                      <a:pt x="671" y="370"/>
                    </a:lnTo>
                    <a:lnTo>
                      <a:pt x="668" y="375"/>
                    </a:lnTo>
                    <a:lnTo>
                      <a:pt x="662" y="378"/>
                    </a:lnTo>
                    <a:lnTo>
                      <a:pt x="656" y="380"/>
                    </a:lnTo>
                    <a:lnTo>
                      <a:pt x="656" y="380"/>
                    </a:lnTo>
                    <a:lnTo>
                      <a:pt x="651" y="378"/>
                    </a:lnTo>
                    <a:lnTo>
                      <a:pt x="645" y="375"/>
                    </a:lnTo>
                    <a:lnTo>
                      <a:pt x="642" y="370"/>
                    </a:lnTo>
                    <a:lnTo>
                      <a:pt x="640" y="363"/>
                    </a:lnTo>
                    <a:lnTo>
                      <a:pt x="640" y="363"/>
                    </a:lnTo>
                    <a:lnTo>
                      <a:pt x="642" y="356"/>
                    </a:lnTo>
                    <a:lnTo>
                      <a:pt x="645" y="351"/>
                    </a:lnTo>
                    <a:lnTo>
                      <a:pt x="651" y="348"/>
                    </a:lnTo>
                    <a:lnTo>
                      <a:pt x="656" y="348"/>
                    </a:lnTo>
                    <a:lnTo>
                      <a:pt x="656" y="348"/>
                    </a:lnTo>
                    <a:close/>
                    <a:moveTo>
                      <a:pt x="598" y="348"/>
                    </a:moveTo>
                    <a:lnTo>
                      <a:pt x="598" y="348"/>
                    </a:lnTo>
                    <a:lnTo>
                      <a:pt x="598" y="348"/>
                    </a:lnTo>
                    <a:lnTo>
                      <a:pt x="605" y="348"/>
                    </a:lnTo>
                    <a:lnTo>
                      <a:pt x="610" y="351"/>
                    </a:lnTo>
                    <a:lnTo>
                      <a:pt x="611" y="356"/>
                    </a:lnTo>
                    <a:lnTo>
                      <a:pt x="613" y="363"/>
                    </a:lnTo>
                    <a:lnTo>
                      <a:pt x="613" y="363"/>
                    </a:lnTo>
                    <a:lnTo>
                      <a:pt x="611" y="370"/>
                    </a:lnTo>
                    <a:lnTo>
                      <a:pt x="610" y="375"/>
                    </a:lnTo>
                    <a:lnTo>
                      <a:pt x="605" y="378"/>
                    </a:lnTo>
                    <a:lnTo>
                      <a:pt x="598" y="380"/>
                    </a:lnTo>
                    <a:lnTo>
                      <a:pt x="598" y="380"/>
                    </a:lnTo>
                    <a:lnTo>
                      <a:pt x="593" y="378"/>
                    </a:lnTo>
                    <a:lnTo>
                      <a:pt x="588" y="375"/>
                    </a:lnTo>
                    <a:lnTo>
                      <a:pt x="584" y="370"/>
                    </a:lnTo>
                    <a:lnTo>
                      <a:pt x="582" y="363"/>
                    </a:lnTo>
                    <a:lnTo>
                      <a:pt x="582" y="363"/>
                    </a:lnTo>
                    <a:lnTo>
                      <a:pt x="584" y="356"/>
                    </a:lnTo>
                    <a:lnTo>
                      <a:pt x="588" y="351"/>
                    </a:lnTo>
                    <a:lnTo>
                      <a:pt x="593" y="348"/>
                    </a:lnTo>
                    <a:lnTo>
                      <a:pt x="598" y="348"/>
                    </a:lnTo>
                    <a:lnTo>
                      <a:pt x="598" y="348"/>
                    </a:lnTo>
                    <a:close/>
                    <a:moveTo>
                      <a:pt x="540" y="348"/>
                    </a:moveTo>
                    <a:lnTo>
                      <a:pt x="540" y="348"/>
                    </a:lnTo>
                    <a:lnTo>
                      <a:pt x="540" y="348"/>
                    </a:lnTo>
                    <a:lnTo>
                      <a:pt x="545" y="348"/>
                    </a:lnTo>
                    <a:lnTo>
                      <a:pt x="550" y="351"/>
                    </a:lnTo>
                    <a:lnTo>
                      <a:pt x="554" y="356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4" y="370"/>
                    </a:lnTo>
                    <a:lnTo>
                      <a:pt x="550" y="375"/>
                    </a:lnTo>
                    <a:lnTo>
                      <a:pt x="545" y="378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33" y="378"/>
                    </a:lnTo>
                    <a:lnTo>
                      <a:pt x="528" y="375"/>
                    </a:lnTo>
                    <a:lnTo>
                      <a:pt x="525" y="370"/>
                    </a:lnTo>
                    <a:lnTo>
                      <a:pt x="525" y="363"/>
                    </a:lnTo>
                    <a:lnTo>
                      <a:pt x="525" y="363"/>
                    </a:lnTo>
                    <a:lnTo>
                      <a:pt x="525" y="356"/>
                    </a:lnTo>
                    <a:lnTo>
                      <a:pt x="528" y="351"/>
                    </a:lnTo>
                    <a:lnTo>
                      <a:pt x="533" y="348"/>
                    </a:lnTo>
                    <a:lnTo>
                      <a:pt x="540" y="348"/>
                    </a:lnTo>
                    <a:lnTo>
                      <a:pt x="540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7" y="348"/>
                    </a:lnTo>
                    <a:lnTo>
                      <a:pt x="492" y="351"/>
                    </a:lnTo>
                    <a:lnTo>
                      <a:pt x="496" y="356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6" y="370"/>
                    </a:lnTo>
                    <a:lnTo>
                      <a:pt x="492" y="375"/>
                    </a:lnTo>
                    <a:lnTo>
                      <a:pt x="487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5" y="378"/>
                    </a:lnTo>
                    <a:lnTo>
                      <a:pt x="470" y="375"/>
                    </a:lnTo>
                    <a:lnTo>
                      <a:pt x="467" y="370"/>
                    </a:lnTo>
                    <a:lnTo>
                      <a:pt x="467" y="363"/>
                    </a:lnTo>
                    <a:lnTo>
                      <a:pt x="467" y="363"/>
                    </a:lnTo>
                    <a:lnTo>
                      <a:pt x="467" y="356"/>
                    </a:lnTo>
                    <a:lnTo>
                      <a:pt x="470" y="351"/>
                    </a:lnTo>
                    <a:lnTo>
                      <a:pt x="475" y="348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889" y="303"/>
                    </a:moveTo>
                    <a:lnTo>
                      <a:pt x="889" y="303"/>
                    </a:lnTo>
                    <a:lnTo>
                      <a:pt x="889" y="303"/>
                    </a:lnTo>
                    <a:lnTo>
                      <a:pt x="896" y="305"/>
                    </a:lnTo>
                    <a:lnTo>
                      <a:pt x="901" y="309"/>
                    </a:lnTo>
                    <a:lnTo>
                      <a:pt x="904" y="314"/>
                    </a:lnTo>
                    <a:lnTo>
                      <a:pt x="904" y="321"/>
                    </a:lnTo>
                    <a:lnTo>
                      <a:pt x="904" y="321"/>
                    </a:lnTo>
                    <a:lnTo>
                      <a:pt x="904" y="326"/>
                    </a:lnTo>
                    <a:lnTo>
                      <a:pt x="901" y="331"/>
                    </a:lnTo>
                    <a:lnTo>
                      <a:pt x="896" y="334"/>
                    </a:lnTo>
                    <a:lnTo>
                      <a:pt x="889" y="336"/>
                    </a:lnTo>
                    <a:lnTo>
                      <a:pt x="889" y="336"/>
                    </a:lnTo>
                    <a:lnTo>
                      <a:pt x="884" y="334"/>
                    </a:lnTo>
                    <a:lnTo>
                      <a:pt x="879" y="331"/>
                    </a:lnTo>
                    <a:lnTo>
                      <a:pt x="875" y="326"/>
                    </a:lnTo>
                    <a:lnTo>
                      <a:pt x="874" y="321"/>
                    </a:lnTo>
                    <a:lnTo>
                      <a:pt x="874" y="321"/>
                    </a:lnTo>
                    <a:lnTo>
                      <a:pt x="875" y="314"/>
                    </a:lnTo>
                    <a:lnTo>
                      <a:pt x="879" y="309"/>
                    </a:lnTo>
                    <a:lnTo>
                      <a:pt x="884" y="305"/>
                    </a:lnTo>
                    <a:lnTo>
                      <a:pt x="889" y="303"/>
                    </a:lnTo>
                    <a:lnTo>
                      <a:pt x="889" y="303"/>
                    </a:lnTo>
                    <a:close/>
                    <a:moveTo>
                      <a:pt x="831" y="303"/>
                    </a:moveTo>
                    <a:lnTo>
                      <a:pt x="831" y="303"/>
                    </a:lnTo>
                    <a:lnTo>
                      <a:pt x="831" y="303"/>
                    </a:lnTo>
                    <a:lnTo>
                      <a:pt x="838" y="305"/>
                    </a:lnTo>
                    <a:lnTo>
                      <a:pt x="841" y="309"/>
                    </a:lnTo>
                    <a:lnTo>
                      <a:pt x="845" y="314"/>
                    </a:lnTo>
                    <a:lnTo>
                      <a:pt x="846" y="321"/>
                    </a:lnTo>
                    <a:lnTo>
                      <a:pt x="846" y="321"/>
                    </a:lnTo>
                    <a:lnTo>
                      <a:pt x="845" y="326"/>
                    </a:lnTo>
                    <a:lnTo>
                      <a:pt x="841" y="331"/>
                    </a:lnTo>
                    <a:lnTo>
                      <a:pt x="838" y="334"/>
                    </a:lnTo>
                    <a:lnTo>
                      <a:pt x="831" y="336"/>
                    </a:lnTo>
                    <a:lnTo>
                      <a:pt x="831" y="336"/>
                    </a:lnTo>
                    <a:lnTo>
                      <a:pt x="824" y="334"/>
                    </a:lnTo>
                    <a:lnTo>
                      <a:pt x="821" y="331"/>
                    </a:lnTo>
                    <a:lnTo>
                      <a:pt x="817" y="326"/>
                    </a:lnTo>
                    <a:lnTo>
                      <a:pt x="816" y="321"/>
                    </a:lnTo>
                    <a:lnTo>
                      <a:pt x="816" y="321"/>
                    </a:lnTo>
                    <a:lnTo>
                      <a:pt x="817" y="314"/>
                    </a:lnTo>
                    <a:lnTo>
                      <a:pt x="821" y="309"/>
                    </a:lnTo>
                    <a:lnTo>
                      <a:pt x="824" y="305"/>
                    </a:lnTo>
                    <a:lnTo>
                      <a:pt x="831" y="303"/>
                    </a:lnTo>
                    <a:lnTo>
                      <a:pt x="831" y="303"/>
                    </a:lnTo>
                    <a:close/>
                    <a:moveTo>
                      <a:pt x="773" y="303"/>
                    </a:moveTo>
                    <a:lnTo>
                      <a:pt x="773" y="303"/>
                    </a:lnTo>
                    <a:lnTo>
                      <a:pt x="773" y="303"/>
                    </a:lnTo>
                    <a:lnTo>
                      <a:pt x="778" y="305"/>
                    </a:lnTo>
                    <a:lnTo>
                      <a:pt x="783" y="309"/>
                    </a:lnTo>
                    <a:lnTo>
                      <a:pt x="787" y="314"/>
                    </a:lnTo>
                    <a:lnTo>
                      <a:pt x="789" y="321"/>
                    </a:lnTo>
                    <a:lnTo>
                      <a:pt x="789" y="321"/>
                    </a:lnTo>
                    <a:lnTo>
                      <a:pt x="787" y="326"/>
                    </a:lnTo>
                    <a:lnTo>
                      <a:pt x="783" y="331"/>
                    </a:lnTo>
                    <a:lnTo>
                      <a:pt x="778" y="334"/>
                    </a:lnTo>
                    <a:lnTo>
                      <a:pt x="773" y="336"/>
                    </a:lnTo>
                    <a:lnTo>
                      <a:pt x="773" y="336"/>
                    </a:lnTo>
                    <a:lnTo>
                      <a:pt x="766" y="334"/>
                    </a:lnTo>
                    <a:lnTo>
                      <a:pt x="761" y="331"/>
                    </a:lnTo>
                    <a:lnTo>
                      <a:pt x="758" y="326"/>
                    </a:lnTo>
                    <a:lnTo>
                      <a:pt x="758" y="321"/>
                    </a:lnTo>
                    <a:lnTo>
                      <a:pt x="758" y="321"/>
                    </a:lnTo>
                    <a:lnTo>
                      <a:pt x="758" y="314"/>
                    </a:lnTo>
                    <a:lnTo>
                      <a:pt x="761" y="309"/>
                    </a:lnTo>
                    <a:lnTo>
                      <a:pt x="766" y="305"/>
                    </a:lnTo>
                    <a:lnTo>
                      <a:pt x="773" y="303"/>
                    </a:lnTo>
                    <a:lnTo>
                      <a:pt x="773" y="303"/>
                    </a:lnTo>
                    <a:close/>
                    <a:moveTo>
                      <a:pt x="715" y="303"/>
                    </a:moveTo>
                    <a:lnTo>
                      <a:pt x="715" y="303"/>
                    </a:lnTo>
                    <a:lnTo>
                      <a:pt x="715" y="303"/>
                    </a:lnTo>
                    <a:lnTo>
                      <a:pt x="720" y="305"/>
                    </a:lnTo>
                    <a:lnTo>
                      <a:pt x="726" y="309"/>
                    </a:lnTo>
                    <a:lnTo>
                      <a:pt x="729" y="314"/>
                    </a:lnTo>
                    <a:lnTo>
                      <a:pt x="731" y="321"/>
                    </a:lnTo>
                    <a:lnTo>
                      <a:pt x="731" y="321"/>
                    </a:lnTo>
                    <a:lnTo>
                      <a:pt x="729" y="326"/>
                    </a:lnTo>
                    <a:lnTo>
                      <a:pt x="726" y="331"/>
                    </a:lnTo>
                    <a:lnTo>
                      <a:pt x="720" y="334"/>
                    </a:lnTo>
                    <a:lnTo>
                      <a:pt x="715" y="336"/>
                    </a:lnTo>
                    <a:lnTo>
                      <a:pt x="715" y="336"/>
                    </a:lnTo>
                    <a:lnTo>
                      <a:pt x="708" y="334"/>
                    </a:lnTo>
                    <a:lnTo>
                      <a:pt x="703" y="331"/>
                    </a:lnTo>
                    <a:lnTo>
                      <a:pt x="700" y="326"/>
                    </a:lnTo>
                    <a:lnTo>
                      <a:pt x="698" y="321"/>
                    </a:lnTo>
                    <a:lnTo>
                      <a:pt x="698" y="321"/>
                    </a:lnTo>
                    <a:lnTo>
                      <a:pt x="700" y="314"/>
                    </a:lnTo>
                    <a:lnTo>
                      <a:pt x="703" y="309"/>
                    </a:lnTo>
                    <a:lnTo>
                      <a:pt x="708" y="305"/>
                    </a:lnTo>
                    <a:lnTo>
                      <a:pt x="715" y="303"/>
                    </a:lnTo>
                    <a:lnTo>
                      <a:pt x="715" y="303"/>
                    </a:lnTo>
                    <a:close/>
                    <a:moveTo>
                      <a:pt x="656" y="303"/>
                    </a:moveTo>
                    <a:lnTo>
                      <a:pt x="656" y="303"/>
                    </a:lnTo>
                    <a:lnTo>
                      <a:pt x="656" y="303"/>
                    </a:lnTo>
                    <a:lnTo>
                      <a:pt x="662" y="305"/>
                    </a:lnTo>
                    <a:lnTo>
                      <a:pt x="668" y="309"/>
                    </a:lnTo>
                    <a:lnTo>
                      <a:pt x="671" y="314"/>
                    </a:lnTo>
                    <a:lnTo>
                      <a:pt x="671" y="321"/>
                    </a:lnTo>
                    <a:lnTo>
                      <a:pt x="671" y="321"/>
                    </a:lnTo>
                    <a:lnTo>
                      <a:pt x="671" y="326"/>
                    </a:lnTo>
                    <a:lnTo>
                      <a:pt x="668" y="331"/>
                    </a:lnTo>
                    <a:lnTo>
                      <a:pt x="662" y="334"/>
                    </a:lnTo>
                    <a:lnTo>
                      <a:pt x="656" y="336"/>
                    </a:lnTo>
                    <a:lnTo>
                      <a:pt x="656" y="336"/>
                    </a:lnTo>
                    <a:lnTo>
                      <a:pt x="651" y="334"/>
                    </a:lnTo>
                    <a:lnTo>
                      <a:pt x="645" y="331"/>
                    </a:lnTo>
                    <a:lnTo>
                      <a:pt x="642" y="326"/>
                    </a:lnTo>
                    <a:lnTo>
                      <a:pt x="640" y="321"/>
                    </a:lnTo>
                    <a:lnTo>
                      <a:pt x="640" y="321"/>
                    </a:lnTo>
                    <a:lnTo>
                      <a:pt x="642" y="314"/>
                    </a:lnTo>
                    <a:lnTo>
                      <a:pt x="645" y="309"/>
                    </a:lnTo>
                    <a:lnTo>
                      <a:pt x="651" y="305"/>
                    </a:lnTo>
                    <a:lnTo>
                      <a:pt x="656" y="303"/>
                    </a:lnTo>
                    <a:lnTo>
                      <a:pt x="656" y="303"/>
                    </a:lnTo>
                    <a:close/>
                    <a:moveTo>
                      <a:pt x="598" y="303"/>
                    </a:moveTo>
                    <a:lnTo>
                      <a:pt x="598" y="303"/>
                    </a:lnTo>
                    <a:lnTo>
                      <a:pt x="598" y="303"/>
                    </a:lnTo>
                    <a:lnTo>
                      <a:pt x="605" y="305"/>
                    </a:lnTo>
                    <a:lnTo>
                      <a:pt x="610" y="309"/>
                    </a:lnTo>
                    <a:lnTo>
                      <a:pt x="611" y="314"/>
                    </a:lnTo>
                    <a:lnTo>
                      <a:pt x="613" y="321"/>
                    </a:lnTo>
                    <a:lnTo>
                      <a:pt x="613" y="321"/>
                    </a:lnTo>
                    <a:lnTo>
                      <a:pt x="611" y="326"/>
                    </a:lnTo>
                    <a:lnTo>
                      <a:pt x="610" y="331"/>
                    </a:lnTo>
                    <a:lnTo>
                      <a:pt x="605" y="334"/>
                    </a:lnTo>
                    <a:lnTo>
                      <a:pt x="598" y="336"/>
                    </a:lnTo>
                    <a:lnTo>
                      <a:pt x="598" y="336"/>
                    </a:lnTo>
                    <a:lnTo>
                      <a:pt x="593" y="334"/>
                    </a:lnTo>
                    <a:lnTo>
                      <a:pt x="588" y="331"/>
                    </a:lnTo>
                    <a:lnTo>
                      <a:pt x="584" y="326"/>
                    </a:lnTo>
                    <a:lnTo>
                      <a:pt x="582" y="321"/>
                    </a:lnTo>
                    <a:lnTo>
                      <a:pt x="582" y="321"/>
                    </a:lnTo>
                    <a:lnTo>
                      <a:pt x="584" y="314"/>
                    </a:lnTo>
                    <a:lnTo>
                      <a:pt x="588" y="309"/>
                    </a:lnTo>
                    <a:lnTo>
                      <a:pt x="593" y="305"/>
                    </a:lnTo>
                    <a:lnTo>
                      <a:pt x="598" y="303"/>
                    </a:lnTo>
                    <a:lnTo>
                      <a:pt x="598" y="303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5" y="305"/>
                    </a:lnTo>
                    <a:lnTo>
                      <a:pt x="550" y="309"/>
                    </a:lnTo>
                    <a:lnTo>
                      <a:pt x="554" y="314"/>
                    </a:lnTo>
                    <a:lnTo>
                      <a:pt x="555" y="321"/>
                    </a:lnTo>
                    <a:lnTo>
                      <a:pt x="555" y="321"/>
                    </a:lnTo>
                    <a:lnTo>
                      <a:pt x="554" y="326"/>
                    </a:lnTo>
                    <a:lnTo>
                      <a:pt x="550" y="331"/>
                    </a:lnTo>
                    <a:lnTo>
                      <a:pt x="545" y="334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3" y="334"/>
                    </a:lnTo>
                    <a:lnTo>
                      <a:pt x="528" y="331"/>
                    </a:lnTo>
                    <a:lnTo>
                      <a:pt x="525" y="326"/>
                    </a:lnTo>
                    <a:lnTo>
                      <a:pt x="525" y="321"/>
                    </a:lnTo>
                    <a:lnTo>
                      <a:pt x="525" y="321"/>
                    </a:lnTo>
                    <a:lnTo>
                      <a:pt x="525" y="314"/>
                    </a:lnTo>
                    <a:lnTo>
                      <a:pt x="528" y="309"/>
                    </a:lnTo>
                    <a:lnTo>
                      <a:pt x="533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7" y="305"/>
                    </a:lnTo>
                    <a:lnTo>
                      <a:pt x="492" y="309"/>
                    </a:lnTo>
                    <a:lnTo>
                      <a:pt x="496" y="314"/>
                    </a:lnTo>
                    <a:lnTo>
                      <a:pt x="497" y="321"/>
                    </a:lnTo>
                    <a:lnTo>
                      <a:pt x="497" y="321"/>
                    </a:lnTo>
                    <a:lnTo>
                      <a:pt x="496" y="326"/>
                    </a:lnTo>
                    <a:lnTo>
                      <a:pt x="492" y="331"/>
                    </a:lnTo>
                    <a:lnTo>
                      <a:pt x="487" y="334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5" y="334"/>
                    </a:lnTo>
                    <a:lnTo>
                      <a:pt x="470" y="331"/>
                    </a:lnTo>
                    <a:lnTo>
                      <a:pt x="467" y="326"/>
                    </a:lnTo>
                    <a:lnTo>
                      <a:pt x="467" y="321"/>
                    </a:lnTo>
                    <a:lnTo>
                      <a:pt x="467" y="321"/>
                    </a:lnTo>
                    <a:lnTo>
                      <a:pt x="467" y="314"/>
                    </a:lnTo>
                    <a:lnTo>
                      <a:pt x="470" y="309"/>
                    </a:lnTo>
                    <a:lnTo>
                      <a:pt x="475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889" y="261"/>
                    </a:moveTo>
                    <a:lnTo>
                      <a:pt x="889" y="261"/>
                    </a:lnTo>
                    <a:lnTo>
                      <a:pt x="889" y="261"/>
                    </a:lnTo>
                    <a:lnTo>
                      <a:pt x="896" y="261"/>
                    </a:lnTo>
                    <a:lnTo>
                      <a:pt x="901" y="264"/>
                    </a:lnTo>
                    <a:lnTo>
                      <a:pt x="904" y="269"/>
                    </a:lnTo>
                    <a:lnTo>
                      <a:pt x="904" y="276"/>
                    </a:lnTo>
                    <a:lnTo>
                      <a:pt x="904" y="276"/>
                    </a:lnTo>
                    <a:lnTo>
                      <a:pt x="904" y="283"/>
                    </a:lnTo>
                    <a:lnTo>
                      <a:pt x="901" y="288"/>
                    </a:lnTo>
                    <a:lnTo>
                      <a:pt x="896" y="292"/>
                    </a:lnTo>
                    <a:lnTo>
                      <a:pt x="889" y="293"/>
                    </a:lnTo>
                    <a:lnTo>
                      <a:pt x="889" y="293"/>
                    </a:lnTo>
                    <a:lnTo>
                      <a:pt x="884" y="292"/>
                    </a:lnTo>
                    <a:lnTo>
                      <a:pt x="879" y="288"/>
                    </a:lnTo>
                    <a:lnTo>
                      <a:pt x="875" y="283"/>
                    </a:lnTo>
                    <a:lnTo>
                      <a:pt x="874" y="276"/>
                    </a:lnTo>
                    <a:lnTo>
                      <a:pt x="874" y="276"/>
                    </a:lnTo>
                    <a:lnTo>
                      <a:pt x="875" y="269"/>
                    </a:lnTo>
                    <a:lnTo>
                      <a:pt x="879" y="264"/>
                    </a:lnTo>
                    <a:lnTo>
                      <a:pt x="884" y="261"/>
                    </a:lnTo>
                    <a:lnTo>
                      <a:pt x="889" y="261"/>
                    </a:lnTo>
                    <a:lnTo>
                      <a:pt x="889" y="261"/>
                    </a:lnTo>
                    <a:close/>
                    <a:moveTo>
                      <a:pt x="831" y="261"/>
                    </a:moveTo>
                    <a:lnTo>
                      <a:pt x="831" y="261"/>
                    </a:lnTo>
                    <a:lnTo>
                      <a:pt x="831" y="261"/>
                    </a:lnTo>
                    <a:lnTo>
                      <a:pt x="838" y="261"/>
                    </a:lnTo>
                    <a:lnTo>
                      <a:pt x="841" y="264"/>
                    </a:lnTo>
                    <a:lnTo>
                      <a:pt x="845" y="269"/>
                    </a:lnTo>
                    <a:lnTo>
                      <a:pt x="846" y="276"/>
                    </a:lnTo>
                    <a:lnTo>
                      <a:pt x="846" y="276"/>
                    </a:lnTo>
                    <a:lnTo>
                      <a:pt x="845" y="283"/>
                    </a:lnTo>
                    <a:lnTo>
                      <a:pt x="841" y="288"/>
                    </a:lnTo>
                    <a:lnTo>
                      <a:pt x="838" y="292"/>
                    </a:lnTo>
                    <a:lnTo>
                      <a:pt x="831" y="293"/>
                    </a:lnTo>
                    <a:lnTo>
                      <a:pt x="831" y="293"/>
                    </a:lnTo>
                    <a:lnTo>
                      <a:pt x="824" y="292"/>
                    </a:lnTo>
                    <a:lnTo>
                      <a:pt x="821" y="288"/>
                    </a:lnTo>
                    <a:lnTo>
                      <a:pt x="817" y="283"/>
                    </a:lnTo>
                    <a:lnTo>
                      <a:pt x="816" y="276"/>
                    </a:lnTo>
                    <a:lnTo>
                      <a:pt x="816" y="276"/>
                    </a:lnTo>
                    <a:lnTo>
                      <a:pt x="817" y="269"/>
                    </a:lnTo>
                    <a:lnTo>
                      <a:pt x="821" y="264"/>
                    </a:lnTo>
                    <a:lnTo>
                      <a:pt x="824" y="261"/>
                    </a:lnTo>
                    <a:lnTo>
                      <a:pt x="831" y="261"/>
                    </a:lnTo>
                    <a:lnTo>
                      <a:pt x="831" y="261"/>
                    </a:lnTo>
                    <a:close/>
                    <a:moveTo>
                      <a:pt x="773" y="261"/>
                    </a:moveTo>
                    <a:lnTo>
                      <a:pt x="773" y="261"/>
                    </a:lnTo>
                    <a:lnTo>
                      <a:pt x="773" y="261"/>
                    </a:lnTo>
                    <a:lnTo>
                      <a:pt x="778" y="261"/>
                    </a:lnTo>
                    <a:lnTo>
                      <a:pt x="783" y="264"/>
                    </a:lnTo>
                    <a:lnTo>
                      <a:pt x="787" y="269"/>
                    </a:lnTo>
                    <a:lnTo>
                      <a:pt x="789" y="276"/>
                    </a:lnTo>
                    <a:lnTo>
                      <a:pt x="789" y="276"/>
                    </a:lnTo>
                    <a:lnTo>
                      <a:pt x="787" y="283"/>
                    </a:lnTo>
                    <a:lnTo>
                      <a:pt x="783" y="288"/>
                    </a:lnTo>
                    <a:lnTo>
                      <a:pt x="778" y="292"/>
                    </a:lnTo>
                    <a:lnTo>
                      <a:pt x="773" y="293"/>
                    </a:lnTo>
                    <a:lnTo>
                      <a:pt x="773" y="293"/>
                    </a:lnTo>
                    <a:lnTo>
                      <a:pt x="766" y="292"/>
                    </a:lnTo>
                    <a:lnTo>
                      <a:pt x="761" y="288"/>
                    </a:lnTo>
                    <a:lnTo>
                      <a:pt x="758" y="283"/>
                    </a:lnTo>
                    <a:lnTo>
                      <a:pt x="758" y="276"/>
                    </a:lnTo>
                    <a:lnTo>
                      <a:pt x="758" y="276"/>
                    </a:lnTo>
                    <a:lnTo>
                      <a:pt x="758" y="269"/>
                    </a:lnTo>
                    <a:lnTo>
                      <a:pt x="761" y="264"/>
                    </a:lnTo>
                    <a:lnTo>
                      <a:pt x="766" y="261"/>
                    </a:lnTo>
                    <a:lnTo>
                      <a:pt x="773" y="261"/>
                    </a:lnTo>
                    <a:lnTo>
                      <a:pt x="773" y="261"/>
                    </a:lnTo>
                    <a:close/>
                    <a:moveTo>
                      <a:pt x="715" y="261"/>
                    </a:moveTo>
                    <a:lnTo>
                      <a:pt x="715" y="261"/>
                    </a:lnTo>
                    <a:lnTo>
                      <a:pt x="715" y="261"/>
                    </a:lnTo>
                    <a:lnTo>
                      <a:pt x="720" y="261"/>
                    </a:lnTo>
                    <a:lnTo>
                      <a:pt x="726" y="264"/>
                    </a:lnTo>
                    <a:lnTo>
                      <a:pt x="729" y="269"/>
                    </a:lnTo>
                    <a:lnTo>
                      <a:pt x="731" y="276"/>
                    </a:lnTo>
                    <a:lnTo>
                      <a:pt x="731" y="276"/>
                    </a:lnTo>
                    <a:lnTo>
                      <a:pt x="729" y="283"/>
                    </a:lnTo>
                    <a:lnTo>
                      <a:pt x="726" y="288"/>
                    </a:lnTo>
                    <a:lnTo>
                      <a:pt x="720" y="292"/>
                    </a:lnTo>
                    <a:lnTo>
                      <a:pt x="715" y="293"/>
                    </a:lnTo>
                    <a:lnTo>
                      <a:pt x="715" y="293"/>
                    </a:lnTo>
                    <a:lnTo>
                      <a:pt x="708" y="292"/>
                    </a:lnTo>
                    <a:lnTo>
                      <a:pt x="703" y="288"/>
                    </a:lnTo>
                    <a:lnTo>
                      <a:pt x="700" y="283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700" y="269"/>
                    </a:lnTo>
                    <a:lnTo>
                      <a:pt x="703" y="264"/>
                    </a:lnTo>
                    <a:lnTo>
                      <a:pt x="708" y="261"/>
                    </a:lnTo>
                    <a:lnTo>
                      <a:pt x="715" y="261"/>
                    </a:lnTo>
                    <a:lnTo>
                      <a:pt x="715" y="261"/>
                    </a:lnTo>
                    <a:close/>
                    <a:moveTo>
                      <a:pt x="656" y="261"/>
                    </a:moveTo>
                    <a:lnTo>
                      <a:pt x="656" y="261"/>
                    </a:lnTo>
                    <a:lnTo>
                      <a:pt x="656" y="261"/>
                    </a:lnTo>
                    <a:lnTo>
                      <a:pt x="662" y="261"/>
                    </a:lnTo>
                    <a:lnTo>
                      <a:pt x="668" y="264"/>
                    </a:lnTo>
                    <a:lnTo>
                      <a:pt x="671" y="269"/>
                    </a:lnTo>
                    <a:lnTo>
                      <a:pt x="671" y="276"/>
                    </a:lnTo>
                    <a:lnTo>
                      <a:pt x="671" y="276"/>
                    </a:lnTo>
                    <a:lnTo>
                      <a:pt x="671" y="283"/>
                    </a:lnTo>
                    <a:lnTo>
                      <a:pt x="668" y="288"/>
                    </a:lnTo>
                    <a:lnTo>
                      <a:pt x="662" y="292"/>
                    </a:lnTo>
                    <a:lnTo>
                      <a:pt x="656" y="293"/>
                    </a:lnTo>
                    <a:lnTo>
                      <a:pt x="656" y="293"/>
                    </a:lnTo>
                    <a:lnTo>
                      <a:pt x="651" y="292"/>
                    </a:lnTo>
                    <a:lnTo>
                      <a:pt x="645" y="288"/>
                    </a:lnTo>
                    <a:lnTo>
                      <a:pt x="642" y="283"/>
                    </a:lnTo>
                    <a:lnTo>
                      <a:pt x="640" y="276"/>
                    </a:lnTo>
                    <a:lnTo>
                      <a:pt x="640" y="276"/>
                    </a:lnTo>
                    <a:lnTo>
                      <a:pt x="642" y="269"/>
                    </a:lnTo>
                    <a:lnTo>
                      <a:pt x="645" y="264"/>
                    </a:lnTo>
                    <a:lnTo>
                      <a:pt x="651" y="261"/>
                    </a:lnTo>
                    <a:lnTo>
                      <a:pt x="656" y="261"/>
                    </a:lnTo>
                    <a:lnTo>
                      <a:pt x="656" y="261"/>
                    </a:lnTo>
                    <a:close/>
                    <a:moveTo>
                      <a:pt x="598" y="261"/>
                    </a:moveTo>
                    <a:lnTo>
                      <a:pt x="598" y="261"/>
                    </a:lnTo>
                    <a:lnTo>
                      <a:pt x="598" y="261"/>
                    </a:lnTo>
                    <a:lnTo>
                      <a:pt x="605" y="261"/>
                    </a:lnTo>
                    <a:lnTo>
                      <a:pt x="610" y="264"/>
                    </a:lnTo>
                    <a:lnTo>
                      <a:pt x="611" y="269"/>
                    </a:lnTo>
                    <a:lnTo>
                      <a:pt x="613" y="276"/>
                    </a:lnTo>
                    <a:lnTo>
                      <a:pt x="613" y="276"/>
                    </a:lnTo>
                    <a:lnTo>
                      <a:pt x="611" y="283"/>
                    </a:lnTo>
                    <a:lnTo>
                      <a:pt x="610" y="288"/>
                    </a:lnTo>
                    <a:lnTo>
                      <a:pt x="605" y="292"/>
                    </a:lnTo>
                    <a:lnTo>
                      <a:pt x="598" y="293"/>
                    </a:lnTo>
                    <a:lnTo>
                      <a:pt x="598" y="293"/>
                    </a:lnTo>
                    <a:lnTo>
                      <a:pt x="593" y="292"/>
                    </a:lnTo>
                    <a:lnTo>
                      <a:pt x="588" y="288"/>
                    </a:lnTo>
                    <a:lnTo>
                      <a:pt x="584" y="283"/>
                    </a:lnTo>
                    <a:lnTo>
                      <a:pt x="582" y="276"/>
                    </a:lnTo>
                    <a:lnTo>
                      <a:pt x="582" y="276"/>
                    </a:lnTo>
                    <a:lnTo>
                      <a:pt x="584" y="269"/>
                    </a:lnTo>
                    <a:lnTo>
                      <a:pt x="588" y="264"/>
                    </a:lnTo>
                    <a:lnTo>
                      <a:pt x="593" y="261"/>
                    </a:lnTo>
                    <a:lnTo>
                      <a:pt x="598" y="261"/>
                    </a:lnTo>
                    <a:lnTo>
                      <a:pt x="598" y="261"/>
                    </a:lnTo>
                    <a:close/>
                    <a:moveTo>
                      <a:pt x="540" y="261"/>
                    </a:moveTo>
                    <a:lnTo>
                      <a:pt x="540" y="261"/>
                    </a:lnTo>
                    <a:lnTo>
                      <a:pt x="540" y="261"/>
                    </a:lnTo>
                    <a:lnTo>
                      <a:pt x="545" y="261"/>
                    </a:lnTo>
                    <a:lnTo>
                      <a:pt x="550" y="264"/>
                    </a:lnTo>
                    <a:lnTo>
                      <a:pt x="554" y="269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4" y="283"/>
                    </a:lnTo>
                    <a:lnTo>
                      <a:pt x="550" y="288"/>
                    </a:lnTo>
                    <a:lnTo>
                      <a:pt x="545" y="292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2"/>
                    </a:lnTo>
                    <a:lnTo>
                      <a:pt x="528" y="288"/>
                    </a:lnTo>
                    <a:lnTo>
                      <a:pt x="525" y="283"/>
                    </a:lnTo>
                    <a:lnTo>
                      <a:pt x="525" y="276"/>
                    </a:lnTo>
                    <a:lnTo>
                      <a:pt x="525" y="276"/>
                    </a:lnTo>
                    <a:lnTo>
                      <a:pt x="525" y="269"/>
                    </a:lnTo>
                    <a:lnTo>
                      <a:pt x="528" y="264"/>
                    </a:lnTo>
                    <a:lnTo>
                      <a:pt x="533" y="261"/>
                    </a:lnTo>
                    <a:lnTo>
                      <a:pt x="540" y="261"/>
                    </a:lnTo>
                    <a:lnTo>
                      <a:pt x="540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7" y="261"/>
                    </a:lnTo>
                    <a:lnTo>
                      <a:pt x="492" y="264"/>
                    </a:lnTo>
                    <a:lnTo>
                      <a:pt x="496" y="269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6" y="283"/>
                    </a:lnTo>
                    <a:lnTo>
                      <a:pt x="492" y="288"/>
                    </a:lnTo>
                    <a:lnTo>
                      <a:pt x="487" y="292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5" y="292"/>
                    </a:lnTo>
                    <a:lnTo>
                      <a:pt x="470" y="288"/>
                    </a:lnTo>
                    <a:lnTo>
                      <a:pt x="467" y="283"/>
                    </a:lnTo>
                    <a:lnTo>
                      <a:pt x="467" y="276"/>
                    </a:lnTo>
                    <a:lnTo>
                      <a:pt x="467" y="276"/>
                    </a:lnTo>
                    <a:lnTo>
                      <a:pt x="467" y="269"/>
                    </a:lnTo>
                    <a:lnTo>
                      <a:pt x="470" y="264"/>
                    </a:lnTo>
                    <a:lnTo>
                      <a:pt x="475" y="261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889" y="217"/>
                    </a:moveTo>
                    <a:lnTo>
                      <a:pt x="889" y="217"/>
                    </a:lnTo>
                    <a:lnTo>
                      <a:pt x="889" y="217"/>
                    </a:lnTo>
                    <a:lnTo>
                      <a:pt x="896" y="218"/>
                    </a:lnTo>
                    <a:lnTo>
                      <a:pt x="901" y="222"/>
                    </a:lnTo>
                    <a:lnTo>
                      <a:pt x="904" y="227"/>
                    </a:lnTo>
                    <a:lnTo>
                      <a:pt x="904" y="234"/>
                    </a:lnTo>
                    <a:lnTo>
                      <a:pt x="904" y="234"/>
                    </a:lnTo>
                    <a:lnTo>
                      <a:pt x="904" y="239"/>
                    </a:lnTo>
                    <a:lnTo>
                      <a:pt x="901" y="244"/>
                    </a:lnTo>
                    <a:lnTo>
                      <a:pt x="896" y="247"/>
                    </a:lnTo>
                    <a:lnTo>
                      <a:pt x="889" y="249"/>
                    </a:lnTo>
                    <a:lnTo>
                      <a:pt x="889" y="249"/>
                    </a:lnTo>
                    <a:lnTo>
                      <a:pt x="884" y="247"/>
                    </a:lnTo>
                    <a:lnTo>
                      <a:pt x="879" y="244"/>
                    </a:lnTo>
                    <a:lnTo>
                      <a:pt x="875" y="239"/>
                    </a:lnTo>
                    <a:lnTo>
                      <a:pt x="874" y="234"/>
                    </a:lnTo>
                    <a:lnTo>
                      <a:pt x="874" y="234"/>
                    </a:lnTo>
                    <a:lnTo>
                      <a:pt x="875" y="227"/>
                    </a:lnTo>
                    <a:lnTo>
                      <a:pt x="879" y="222"/>
                    </a:lnTo>
                    <a:lnTo>
                      <a:pt x="884" y="218"/>
                    </a:lnTo>
                    <a:lnTo>
                      <a:pt x="889" y="217"/>
                    </a:lnTo>
                    <a:lnTo>
                      <a:pt x="889" y="217"/>
                    </a:lnTo>
                    <a:close/>
                    <a:moveTo>
                      <a:pt x="831" y="217"/>
                    </a:moveTo>
                    <a:lnTo>
                      <a:pt x="831" y="217"/>
                    </a:lnTo>
                    <a:lnTo>
                      <a:pt x="831" y="217"/>
                    </a:lnTo>
                    <a:lnTo>
                      <a:pt x="838" y="218"/>
                    </a:lnTo>
                    <a:lnTo>
                      <a:pt x="841" y="222"/>
                    </a:lnTo>
                    <a:lnTo>
                      <a:pt x="845" y="227"/>
                    </a:lnTo>
                    <a:lnTo>
                      <a:pt x="846" y="234"/>
                    </a:lnTo>
                    <a:lnTo>
                      <a:pt x="846" y="234"/>
                    </a:lnTo>
                    <a:lnTo>
                      <a:pt x="845" y="239"/>
                    </a:lnTo>
                    <a:lnTo>
                      <a:pt x="841" y="244"/>
                    </a:lnTo>
                    <a:lnTo>
                      <a:pt x="838" y="247"/>
                    </a:lnTo>
                    <a:lnTo>
                      <a:pt x="831" y="249"/>
                    </a:lnTo>
                    <a:lnTo>
                      <a:pt x="831" y="249"/>
                    </a:lnTo>
                    <a:lnTo>
                      <a:pt x="824" y="247"/>
                    </a:lnTo>
                    <a:lnTo>
                      <a:pt x="821" y="244"/>
                    </a:lnTo>
                    <a:lnTo>
                      <a:pt x="817" y="239"/>
                    </a:lnTo>
                    <a:lnTo>
                      <a:pt x="816" y="234"/>
                    </a:lnTo>
                    <a:lnTo>
                      <a:pt x="816" y="234"/>
                    </a:lnTo>
                    <a:lnTo>
                      <a:pt x="817" y="227"/>
                    </a:lnTo>
                    <a:lnTo>
                      <a:pt x="821" y="222"/>
                    </a:lnTo>
                    <a:lnTo>
                      <a:pt x="824" y="218"/>
                    </a:lnTo>
                    <a:lnTo>
                      <a:pt x="831" y="217"/>
                    </a:lnTo>
                    <a:lnTo>
                      <a:pt x="831" y="217"/>
                    </a:lnTo>
                    <a:close/>
                    <a:moveTo>
                      <a:pt x="773" y="217"/>
                    </a:moveTo>
                    <a:lnTo>
                      <a:pt x="773" y="217"/>
                    </a:lnTo>
                    <a:lnTo>
                      <a:pt x="773" y="217"/>
                    </a:lnTo>
                    <a:lnTo>
                      <a:pt x="778" y="218"/>
                    </a:lnTo>
                    <a:lnTo>
                      <a:pt x="783" y="222"/>
                    </a:lnTo>
                    <a:lnTo>
                      <a:pt x="787" y="227"/>
                    </a:lnTo>
                    <a:lnTo>
                      <a:pt x="789" y="234"/>
                    </a:lnTo>
                    <a:lnTo>
                      <a:pt x="789" y="234"/>
                    </a:lnTo>
                    <a:lnTo>
                      <a:pt x="787" y="239"/>
                    </a:lnTo>
                    <a:lnTo>
                      <a:pt x="783" y="244"/>
                    </a:lnTo>
                    <a:lnTo>
                      <a:pt x="778" y="247"/>
                    </a:lnTo>
                    <a:lnTo>
                      <a:pt x="773" y="249"/>
                    </a:lnTo>
                    <a:lnTo>
                      <a:pt x="773" y="249"/>
                    </a:lnTo>
                    <a:lnTo>
                      <a:pt x="766" y="247"/>
                    </a:lnTo>
                    <a:lnTo>
                      <a:pt x="761" y="244"/>
                    </a:lnTo>
                    <a:lnTo>
                      <a:pt x="758" y="239"/>
                    </a:lnTo>
                    <a:lnTo>
                      <a:pt x="758" y="234"/>
                    </a:lnTo>
                    <a:lnTo>
                      <a:pt x="758" y="234"/>
                    </a:lnTo>
                    <a:lnTo>
                      <a:pt x="758" y="227"/>
                    </a:lnTo>
                    <a:lnTo>
                      <a:pt x="761" y="222"/>
                    </a:lnTo>
                    <a:lnTo>
                      <a:pt x="766" y="218"/>
                    </a:lnTo>
                    <a:lnTo>
                      <a:pt x="773" y="217"/>
                    </a:lnTo>
                    <a:lnTo>
                      <a:pt x="773" y="217"/>
                    </a:lnTo>
                    <a:close/>
                    <a:moveTo>
                      <a:pt x="715" y="217"/>
                    </a:moveTo>
                    <a:lnTo>
                      <a:pt x="715" y="217"/>
                    </a:lnTo>
                    <a:lnTo>
                      <a:pt x="715" y="217"/>
                    </a:lnTo>
                    <a:lnTo>
                      <a:pt x="720" y="218"/>
                    </a:lnTo>
                    <a:lnTo>
                      <a:pt x="726" y="222"/>
                    </a:lnTo>
                    <a:lnTo>
                      <a:pt x="729" y="227"/>
                    </a:lnTo>
                    <a:lnTo>
                      <a:pt x="731" y="234"/>
                    </a:lnTo>
                    <a:lnTo>
                      <a:pt x="731" y="234"/>
                    </a:lnTo>
                    <a:lnTo>
                      <a:pt x="729" y="239"/>
                    </a:lnTo>
                    <a:lnTo>
                      <a:pt x="726" y="244"/>
                    </a:lnTo>
                    <a:lnTo>
                      <a:pt x="720" y="247"/>
                    </a:lnTo>
                    <a:lnTo>
                      <a:pt x="715" y="249"/>
                    </a:lnTo>
                    <a:lnTo>
                      <a:pt x="715" y="249"/>
                    </a:lnTo>
                    <a:lnTo>
                      <a:pt x="708" y="247"/>
                    </a:lnTo>
                    <a:lnTo>
                      <a:pt x="703" y="244"/>
                    </a:lnTo>
                    <a:lnTo>
                      <a:pt x="700" y="239"/>
                    </a:lnTo>
                    <a:lnTo>
                      <a:pt x="698" y="234"/>
                    </a:lnTo>
                    <a:lnTo>
                      <a:pt x="698" y="234"/>
                    </a:lnTo>
                    <a:lnTo>
                      <a:pt x="700" y="227"/>
                    </a:lnTo>
                    <a:lnTo>
                      <a:pt x="703" y="222"/>
                    </a:lnTo>
                    <a:lnTo>
                      <a:pt x="708" y="218"/>
                    </a:lnTo>
                    <a:lnTo>
                      <a:pt x="715" y="217"/>
                    </a:lnTo>
                    <a:lnTo>
                      <a:pt x="715" y="217"/>
                    </a:lnTo>
                    <a:close/>
                    <a:moveTo>
                      <a:pt x="656" y="217"/>
                    </a:moveTo>
                    <a:lnTo>
                      <a:pt x="656" y="217"/>
                    </a:lnTo>
                    <a:lnTo>
                      <a:pt x="656" y="217"/>
                    </a:lnTo>
                    <a:lnTo>
                      <a:pt x="662" y="218"/>
                    </a:lnTo>
                    <a:lnTo>
                      <a:pt x="668" y="222"/>
                    </a:lnTo>
                    <a:lnTo>
                      <a:pt x="671" y="227"/>
                    </a:lnTo>
                    <a:lnTo>
                      <a:pt x="671" y="234"/>
                    </a:lnTo>
                    <a:lnTo>
                      <a:pt x="671" y="234"/>
                    </a:lnTo>
                    <a:lnTo>
                      <a:pt x="671" y="239"/>
                    </a:lnTo>
                    <a:lnTo>
                      <a:pt x="668" y="244"/>
                    </a:lnTo>
                    <a:lnTo>
                      <a:pt x="662" y="247"/>
                    </a:lnTo>
                    <a:lnTo>
                      <a:pt x="656" y="249"/>
                    </a:lnTo>
                    <a:lnTo>
                      <a:pt x="656" y="249"/>
                    </a:lnTo>
                    <a:lnTo>
                      <a:pt x="651" y="247"/>
                    </a:lnTo>
                    <a:lnTo>
                      <a:pt x="645" y="244"/>
                    </a:lnTo>
                    <a:lnTo>
                      <a:pt x="642" y="239"/>
                    </a:lnTo>
                    <a:lnTo>
                      <a:pt x="640" y="234"/>
                    </a:lnTo>
                    <a:lnTo>
                      <a:pt x="640" y="234"/>
                    </a:lnTo>
                    <a:lnTo>
                      <a:pt x="642" y="227"/>
                    </a:lnTo>
                    <a:lnTo>
                      <a:pt x="645" y="222"/>
                    </a:lnTo>
                    <a:lnTo>
                      <a:pt x="651" y="218"/>
                    </a:lnTo>
                    <a:lnTo>
                      <a:pt x="656" y="217"/>
                    </a:lnTo>
                    <a:lnTo>
                      <a:pt x="656" y="217"/>
                    </a:lnTo>
                    <a:close/>
                    <a:moveTo>
                      <a:pt x="598" y="217"/>
                    </a:moveTo>
                    <a:lnTo>
                      <a:pt x="598" y="217"/>
                    </a:lnTo>
                    <a:lnTo>
                      <a:pt x="598" y="217"/>
                    </a:lnTo>
                    <a:lnTo>
                      <a:pt x="605" y="218"/>
                    </a:lnTo>
                    <a:lnTo>
                      <a:pt x="610" y="222"/>
                    </a:lnTo>
                    <a:lnTo>
                      <a:pt x="611" y="227"/>
                    </a:lnTo>
                    <a:lnTo>
                      <a:pt x="613" y="234"/>
                    </a:lnTo>
                    <a:lnTo>
                      <a:pt x="613" y="234"/>
                    </a:lnTo>
                    <a:lnTo>
                      <a:pt x="611" y="239"/>
                    </a:lnTo>
                    <a:lnTo>
                      <a:pt x="610" y="244"/>
                    </a:lnTo>
                    <a:lnTo>
                      <a:pt x="605" y="247"/>
                    </a:lnTo>
                    <a:lnTo>
                      <a:pt x="598" y="249"/>
                    </a:lnTo>
                    <a:lnTo>
                      <a:pt x="598" y="249"/>
                    </a:lnTo>
                    <a:lnTo>
                      <a:pt x="593" y="247"/>
                    </a:lnTo>
                    <a:lnTo>
                      <a:pt x="588" y="244"/>
                    </a:lnTo>
                    <a:lnTo>
                      <a:pt x="584" y="239"/>
                    </a:lnTo>
                    <a:lnTo>
                      <a:pt x="582" y="234"/>
                    </a:lnTo>
                    <a:lnTo>
                      <a:pt x="582" y="234"/>
                    </a:lnTo>
                    <a:lnTo>
                      <a:pt x="584" y="227"/>
                    </a:lnTo>
                    <a:lnTo>
                      <a:pt x="588" y="222"/>
                    </a:lnTo>
                    <a:lnTo>
                      <a:pt x="593" y="218"/>
                    </a:lnTo>
                    <a:lnTo>
                      <a:pt x="598" y="217"/>
                    </a:lnTo>
                    <a:lnTo>
                      <a:pt x="598" y="217"/>
                    </a:lnTo>
                    <a:close/>
                    <a:moveTo>
                      <a:pt x="540" y="217"/>
                    </a:moveTo>
                    <a:lnTo>
                      <a:pt x="540" y="217"/>
                    </a:lnTo>
                    <a:lnTo>
                      <a:pt x="540" y="217"/>
                    </a:lnTo>
                    <a:lnTo>
                      <a:pt x="545" y="218"/>
                    </a:lnTo>
                    <a:lnTo>
                      <a:pt x="550" y="222"/>
                    </a:lnTo>
                    <a:lnTo>
                      <a:pt x="554" y="227"/>
                    </a:lnTo>
                    <a:lnTo>
                      <a:pt x="555" y="234"/>
                    </a:lnTo>
                    <a:lnTo>
                      <a:pt x="555" y="234"/>
                    </a:lnTo>
                    <a:lnTo>
                      <a:pt x="554" y="239"/>
                    </a:lnTo>
                    <a:lnTo>
                      <a:pt x="550" y="244"/>
                    </a:lnTo>
                    <a:lnTo>
                      <a:pt x="545" y="247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3" y="247"/>
                    </a:lnTo>
                    <a:lnTo>
                      <a:pt x="528" y="244"/>
                    </a:lnTo>
                    <a:lnTo>
                      <a:pt x="525" y="239"/>
                    </a:lnTo>
                    <a:lnTo>
                      <a:pt x="525" y="234"/>
                    </a:lnTo>
                    <a:lnTo>
                      <a:pt x="525" y="234"/>
                    </a:lnTo>
                    <a:lnTo>
                      <a:pt x="525" y="227"/>
                    </a:lnTo>
                    <a:lnTo>
                      <a:pt x="528" y="222"/>
                    </a:lnTo>
                    <a:lnTo>
                      <a:pt x="533" y="218"/>
                    </a:lnTo>
                    <a:lnTo>
                      <a:pt x="540" y="217"/>
                    </a:lnTo>
                    <a:lnTo>
                      <a:pt x="540" y="217"/>
                    </a:lnTo>
                    <a:close/>
                    <a:moveTo>
                      <a:pt x="482" y="217"/>
                    </a:moveTo>
                    <a:lnTo>
                      <a:pt x="482" y="217"/>
                    </a:lnTo>
                    <a:lnTo>
                      <a:pt x="482" y="217"/>
                    </a:lnTo>
                    <a:lnTo>
                      <a:pt x="487" y="218"/>
                    </a:lnTo>
                    <a:lnTo>
                      <a:pt x="492" y="222"/>
                    </a:lnTo>
                    <a:lnTo>
                      <a:pt x="496" y="227"/>
                    </a:lnTo>
                    <a:lnTo>
                      <a:pt x="497" y="234"/>
                    </a:lnTo>
                    <a:lnTo>
                      <a:pt x="497" y="234"/>
                    </a:lnTo>
                    <a:lnTo>
                      <a:pt x="496" y="239"/>
                    </a:lnTo>
                    <a:lnTo>
                      <a:pt x="492" y="244"/>
                    </a:lnTo>
                    <a:lnTo>
                      <a:pt x="487" y="247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5" y="247"/>
                    </a:lnTo>
                    <a:lnTo>
                      <a:pt x="470" y="244"/>
                    </a:lnTo>
                    <a:lnTo>
                      <a:pt x="467" y="239"/>
                    </a:lnTo>
                    <a:lnTo>
                      <a:pt x="467" y="234"/>
                    </a:lnTo>
                    <a:lnTo>
                      <a:pt x="467" y="234"/>
                    </a:lnTo>
                    <a:lnTo>
                      <a:pt x="467" y="227"/>
                    </a:lnTo>
                    <a:lnTo>
                      <a:pt x="470" y="222"/>
                    </a:lnTo>
                    <a:lnTo>
                      <a:pt x="475" y="218"/>
                    </a:lnTo>
                    <a:lnTo>
                      <a:pt x="482" y="217"/>
                    </a:lnTo>
                    <a:lnTo>
                      <a:pt x="482" y="217"/>
                    </a:lnTo>
                    <a:close/>
                    <a:moveTo>
                      <a:pt x="773" y="433"/>
                    </a:moveTo>
                    <a:lnTo>
                      <a:pt x="773" y="433"/>
                    </a:lnTo>
                    <a:lnTo>
                      <a:pt x="773" y="433"/>
                    </a:lnTo>
                    <a:lnTo>
                      <a:pt x="778" y="435"/>
                    </a:lnTo>
                    <a:lnTo>
                      <a:pt x="783" y="438"/>
                    </a:lnTo>
                    <a:lnTo>
                      <a:pt x="787" y="443"/>
                    </a:lnTo>
                    <a:lnTo>
                      <a:pt x="789" y="450"/>
                    </a:lnTo>
                    <a:lnTo>
                      <a:pt x="789" y="450"/>
                    </a:lnTo>
                    <a:lnTo>
                      <a:pt x="787" y="457"/>
                    </a:lnTo>
                    <a:lnTo>
                      <a:pt x="783" y="462"/>
                    </a:lnTo>
                    <a:lnTo>
                      <a:pt x="778" y="465"/>
                    </a:lnTo>
                    <a:lnTo>
                      <a:pt x="773" y="465"/>
                    </a:lnTo>
                    <a:lnTo>
                      <a:pt x="773" y="465"/>
                    </a:lnTo>
                    <a:lnTo>
                      <a:pt x="766" y="465"/>
                    </a:lnTo>
                    <a:lnTo>
                      <a:pt x="761" y="462"/>
                    </a:lnTo>
                    <a:lnTo>
                      <a:pt x="758" y="457"/>
                    </a:lnTo>
                    <a:lnTo>
                      <a:pt x="758" y="450"/>
                    </a:lnTo>
                    <a:lnTo>
                      <a:pt x="758" y="450"/>
                    </a:lnTo>
                    <a:lnTo>
                      <a:pt x="758" y="443"/>
                    </a:lnTo>
                    <a:lnTo>
                      <a:pt x="761" y="438"/>
                    </a:lnTo>
                    <a:lnTo>
                      <a:pt x="766" y="435"/>
                    </a:lnTo>
                    <a:lnTo>
                      <a:pt x="773" y="433"/>
                    </a:lnTo>
                    <a:lnTo>
                      <a:pt x="773" y="433"/>
                    </a:lnTo>
                    <a:close/>
                    <a:moveTo>
                      <a:pt x="715" y="433"/>
                    </a:moveTo>
                    <a:lnTo>
                      <a:pt x="715" y="433"/>
                    </a:lnTo>
                    <a:lnTo>
                      <a:pt x="715" y="433"/>
                    </a:lnTo>
                    <a:lnTo>
                      <a:pt x="720" y="435"/>
                    </a:lnTo>
                    <a:lnTo>
                      <a:pt x="726" y="438"/>
                    </a:lnTo>
                    <a:lnTo>
                      <a:pt x="729" y="443"/>
                    </a:lnTo>
                    <a:lnTo>
                      <a:pt x="731" y="450"/>
                    </a:lnTo>
                    <a:lnTo>
                      <a:pt x="731" y="450"/>
                    </a:lnTo>
                    <a:lnTo>
                      <a:pt x="729" y="457"/>
                    </a:lnTo>
                    <a:lnTo>
                      <a:pt x="726" y="462"/>
                    </a:lnTo>
                    <a:lnTo>
                      <a:pt x="720" y="465"/>
                    </a:lnTo>
                    <a:lnTo>
                      <a:pt x="715" y="465"/>
                    </a:lnTo>
                    <a:lnTo>
                      <a:pt x="715" y="465"/>
                    </a:lnTo>
                    <a:lnTo>
                      <a:pt x="708" y="465"/>
                    </a:lnTo>
                    <a:lnTo>
                      <a:pt x="703" y="462"/>
                    </a:lnTo>
                    <a:lnTo>
                      <a:pt x="700" y="457"/>
                    </a:lnTo>
                    <a:lnTo>
                      <a:pt x="698" y="450"/>
                    </a:lnTo>
                    <a:lnTo>
                      <a:pt x="698" y="450"/>
                    </a:lnTo>
                    <a:lnTo>
                      <a:pt x="700" y="443"/>
                    </a:lnTo>
                    <a:lnTo>
                      <a:pt x="703" y="438"/>
                    </a:lnTo>
                    <a:lnTo>
                      <a:pt x="708" y="435"/>
                    </a:lnTo>
                    <a:lnTo>
                      <a:pt x="715" y="433"/>
                    </a:lnTo>
                    <a:lnTo>
                      <a:pt x="715" y="433"/>
                    </a:lnTo>
                    <a:close/>
                    <a:moveTo>
                      <a:pt x="656" y="433"/>
                    </a:moveTo>
                    <a:lnTo>
                      <a:pt x="656" y="433"/>
                    </a:lnTo>
                    <a:lnTo>
                      <a:pt x="656" y="433"/>
                    </a:lnTo>
                    <a:lnTo>
                      <a:pt x="662" y="435"/>
                    </a:lnTo>
                    <a:lnTo>
                      <a:pt x="668" y="438"/>
                    </a:lnTo>
                    <a:lnTo>
                      <a:pt x="671" y="443"/>
                    </a:lnTo>
                    <a:lnTo>
                      <a:pt x="671" y="450"/>
                    </a:lnTo>
                    <a:lnTo>
                      <a:pt x="671" y="450"/>
                    </a:lnTo>
                    <a:lnTo>
                      <a:pt x="671" y="457"/>
                    </a:lnTo>
                    <a:lnTo>
                      <a:pt x="668" y="462"/>
                    </a:lnTo>
                    <a:lnTo>
                      <a:pt x="662" y="465"/>
                    </a:lnTo>
                    <a:lnTo>
                      <a:pt x="656" y="465"/>
                    </a:lnTo>
                    <a:lnTo>
                      <a:pt x="656" y="465"/>
                    </a:lnTo>
                    <a:lnTo>
                      <a:pt x="651" y="465"/>
                    </a:lnTo>
                    <a:lnTo>
                      <a:pt x="645" y="462"/>
                    </a:lnTo>
                    <a:lnTo>
                      <a:pt x="642" y="457"/>
                    </a:lnTo>
                    <a:lnTo>
                      <a:pt x="640" y="450"/>
                    </a:lnTo>
                    <a:lnTo>
                      <a:pt x="640" y="450"/>
                    </a:lnTo>
                    <a:lnTo>
                      <a:pt x="642" y="443"/>
                    </a:lnTo>
                    <a:lnTo>
                      <a:pt x="645" y="438"/>
                    </a:lnTo>
                    <a:lnTo>
                      <a:pt x="651" y="435"/>
                    </a:lnTo>
                    <a:lnTo>
                      <a:pt x="656" y="433"/>
                    </a:lnTo>
                    <a:lnTo>
                      <a:pt x="656" y="433"/>
                    </a:lnTo>
                    <a:close/>
                    <a:moveTo>
                      <a:pt x="1064" y="261"/>
                    </a:moveTo>
                    <a:lnTo>
                      <a:pt x="1064" y="261"/>
                    </a:lnTo>
                    <a:lnTo>
                      <a:pt x="1064" y="261"/>
                    </a:lnTo>
                    <a:lnTo>
                      <a:pt x="1070" y="261"/>
                    </a:lnTo>
                    <a:lnTo>
                      <a:pt x="1075" y="264"/>
                    </a:lnTo>
                    <a:lnTo>
                      <a:pt x="1078" y="269"/>
                    </a:lnTo>
                    <a:lnTo>
                      <a:pt x="1080" y="276"/>
                    </a:lnTo>
                    <a:lnTo>
                      <a:pt x="1080" y="276"/>
                    </a:lnTo>
                    <a:lnTo>
                      <a:pt x="1078" y="283"/>
                    </a:lnTo>
                    <a:lnTo>
                      <a:pt x="1075" y="288"/>
                    </a:lnTo>
                    <a:lnTo>
                      <a:pt x="1070" y="292"/>
                    </a:lnTo>
                    <a:lnTo>
                      <a:pt x="1064" y="293"/>
                    </a:lnTo>
                    <a:lnTo>
                      <a:pt x="1064" y="293"/>
                    </a:lnTo>
                    <a:lnTo>
                      <a:pt x="1058" y="292"/>
                    </a:lnTo>
                    <a:lnTo>
                      <a:pt x="1054" y="288"/>
                    </a:lnTo>
                    <a:lnTo>
                      <a:pt x="1051" y="283"/>
                    </a:lnTo>
                    <a:lnTo>
                      <a:pt x="1049" y="276"/>
                    </a:lnTo>
                    <a:lnTo>
                      <a:pt x="1049" y="276"/>
                    </a:lnTo>
                    <a:lnTo>
                      <a:pt x="1051" y="269"/>
                    </a:lnTo>
                    <a:lnTo>
                      <a:pt x="1054" y="264"/>
                    </a:lnTo>
                    <a:lnTo>
                      <a:pt x="1058" y="261"/>
                    </a:lnTo>
                    <a:lnTo>
                      <a:pt x="1064" y="261"/>
                    </a:lnTo>
                    <a:lnTo>
                      <a:pt x="1064" y="261"/>
                    </a:lnTo>
                    <a:close/>
                    <a:moveTo>
                      <a:pt x="1006" y="261"/>
                    </a:moveTo>
                    <a:lnTo>
                      <a:pt x="1006" y="261"/>
                    </a:lnTo>
                    <a:lnTo>
                      <a:pt x="1006" y="261"/>
                    </a:lnTo>
                    <a:lnTo>
                      <a:pt x="1012" y="261"/>
                    </a:lnTo>
                    <a:lnTo>
                      <a:pt x="1017" y="264"/>
                    </a:lnTo>
                    <a:lnTo>
                      <a:pt x="1020" y="269"/>
                    </a:lnTo>
                    <a:lnTo>
                      <a:pt x="1022" y="276"/>
                    </a:lnTo>
                    <a:lnTo>
                      <a:pt x="1022" y="276"/>
                    </a:lnTo>
                    <a:lnTo>
                      <a:pt x="1020" y="283"/>
                    </a:lnTo>
                    <a:lnTo>
                      <a:pt x="1017" y="288"/>
                    </a:lnTo>
                    <a:lnTo>
                      <a:pt x="1012" y="292"/>
                    </a:lnTo>
                    <a:lnTo>
                      <a:pt x="1006" y="293"/>
                    </a:lnTo>
                    <a:lnTo>
                      <a:pt x="1006" y="293"/>
                    </a:lnTo>
                    <a:lnTo>
                      <a:pt x="1000" y="292"/>
                    </a:lnTo>
                    <a:lnTo>
                      <a:pt x="995" y="288"/>
                    </a:lnTo>
                    <a:lnTo>
                      <a:pt x="991" y="283"/>
                    </a:lnTo>
                    <a:lnTo>
                      <a:pt x="991" y="276"/>
                    </a:lnTo>
                    <a:lnTo>
                      <a:pt x="991" y="276"/>
                    </a:lnTo>
                    <a:lnTo>
                      <a:pt x="991" y="269"/>
                    </a:lnTo>
                    <a:lnTo>
                      <a:pt x="995" y="264"/>
                    </a:lnTo>
                    <a:lnTo>
                      <a:pt x="1000" y="261"/>
                    </a:lnTo>
                    <a:lnTo>
                      <a:pt x="1006" y="261"/>
                    </a:lnTo>
                    <a:lnTo>
                      <a:pt x="1006" y="261"/>
                    </a:lnTo>
                    <a:close/>
                    <a:moveTo>
                      <a:pt x="947" y="261"/>
                    </a:moveTo>
                    <a:lnTo>
                      <a:pt x="947" y="261"/>
                    </a:lnTo>
                    <a:lnTo>
                      <a:pt x="947" y="261"/>
                    </a:lnTo>
                    <a:lnTo>
                      <a:pt x="954" y="261"/>
                    </a:lnTo>
                    <a:lnTo>
                      <a:pt x="959" y="264"/>
                    </a:lnTo>
                    <a:lnTo>
                      <a:pt x="962" y="269"/>
                    </a:lnTo>
                    <a:lnTo>
                      <a:pt x="964" y="276"/>
                    </a:lnTo>
                    <a:lnTo>
                      <a:pt x="964" y="276"/>
                    </a:lnTo>
                    <a:lnTo>
                      <a:pt x="962" y="283"/>
                    </a:lnTo>
                    <a:lnTo>
                      <a:pt x="959" y="288"/>
                    </a:lnTo>
                    <a:lnTo>
                      <a:pt x="954" y="292"/>
                    </a:lnTo>
                    <a:lnTo>
                      <a:pt x="947" y="293"/>
                    </a:lnTo>
                    <a:lnTo>
                      <a:pt x="947" y="293"/>
                    </a:lnTo>
                    <a:lnTo>
                      <a:pt x="942" y="292"/>
                    </a:lnTo>
                    <a:lnTo>
                      <a:pt x="937" y="288"/>
                    </a:lnTo>
                    <a:lnTo>
                      <a:pt x="933" y="283"/>
                    </a:lnTo>
                    <a:lnTo>
                      <a:pt x="932" y="276"/>
                    </a:lnTo>
                    <a:lnTo>
                      <a:pt x="932" y="276"/>
                    </a:lnTo>
                    <a:lnTo>
                      <a:pt x="933" y="269"/>
                    </a:lnTo>
                    <a:lnTo>
                      <a:pt x="937" y="264"/>
                    </a:lnTo>
                    <a:lnTo>
                      <a:pt x="942" y="261"/>
                    </a:lnTo>
                    <a:lnTo>
                      <a:pt x="947" y="261"/>
                    </a:lnTo>
                    <a:lnTo>
                      <a:pt x="947" y="261"/>
                    </a:lnTo>
                    <a:close/>
                    <a:moveTo>
                      <a:pt x="1122" y="217"/>
                    </a:moveTo>
                    <a:lnTo>
                      <a:pt x="1122" y="217"/>
                    </a:lnTo>
                    <a:lnTo>
                      <a:pt x="1122" y="217"/>
                    </a:lnTo>
                    <a:lnTo>
                      <a:pt x="1129" y="218"/>
                    </a:lnTo>
                    <a:lnTo>
                      <a:pt x="1134" y="222"/>
                    </a:lnTo>
                    <a:lnTo>
                      <a:pt x="1138" y="227"/>
                    </a:lnTo>
                    <a:lnTo>
                      <a:pt x="1138" y="234"/>
                    </a:lnTo>
                    <a:lnTo>
                      <a:pt x="1138" y="234"/>
                    </a:lnTo>
                    <a:lnTo>
                      <a:pt x="1138" y="239"/>
                    </a:lnTo>
                    <a:lnTo>
                      <a:pt x="1134" y="244"/>
                    </a:lnTo>
                    <a:lnTo>
                      <a:pt x="1129" y="247"/>
                    </a:lnTo>
                    <a:lnTo>
                      <a:pt x="1122" y="249"/>
                    </a:lnTo>
                    <a:lnTo>
                      <a:pt x="1122" y="249"/>
                    </a:lnTo>
                    <a:lnTo>
                      <a:pt x="1117" y="247"/>
                    </a:lnTo>
                    <a:lnTo>
                      <a:pt x="1112" y="244"/>
                    </a:lnTo>
                    <a:lnTo>
                      <a:pt x="1109" y="239"/>
                    </a:lnTo>
                    <a:lnTo>
                      <a:pt x="1107" y="234"/>
                    </a:lnTo>
                    <a:lnTo>
                      <a:pt x="1107" y="234"/>
                    </a:lnTo>
                    <a:lnTo>
                      <a:pt x="1109" y="227"/>
                    </a:lnTo>
                    <a:lnTo>
                      <a:pt x="1112" y="222"/>
                    </a:lnTo>
                    <a:lnTo>
                      <a:pt x="1117" y="218"/>
                    </a:lnTo>
                    <a:lnTo>
                      <a:pt x="1122" y="217"/>
                    </a:lnTo>
                    <a:lnTo>
                      <a:pt x="1122" y="217"/>
                    </a:lnTo>
                    <a:close/>
                    <a:moveTo>
                      <a:pt x="1064" y="217"/>
                    </a:moveTo>
                    <a:lnTo>
                      <a:pt x="1064" y="217"/>
                    </a:lnTo>
                    <a:lnTo>
                      <a:pt x="1064" y="217"/>
                    </a:lnTo>
                    <a:lnTo>
                      <a:pt x="1070" y="218"/>
                    </a:lnTo>
                    <a:lnTo>
                      <a:pt x="1075" y="222"/>
                    </a:lnTo>
                    <a:lnTo>
                      <a:pt x="1078" y="227"/>
                    </a:lnTo>
                    <a:lnTo>
                      <a:pt x="1080" y="234"/>
                    </a:lnTo>
                    <a:lnTo>
                      <a:pt x="1080" y="234"/>
                    </a:lnTo>
                    <a:lnTo>
                      <a:pt x="1078" y="239"/>
                    </a:lnTo>
                    <a:lnTo>
                      <a:pt x="1075" y="244"/>
                    </a:lnTo>
                    <a:lnTo>
                      <a:pt x="1070" y="247"/>
                    </a:lnTo>
                    <a:lnTo>
                      <a:pt x="1064" y="249"/>
                    </a:lnTo>
                    <a:lnTo>
                      <a:pt x="1064" y="249"/>
                    </a:lnTo>
                    <a:lnTo>
                      <a:pt x="1058" y="247"/>
                    </a:lnTo>
                    <a:lnTo>
                      <a:pt x="1054" y="244"/>
                    </a:lnTo>
                    <a:lnTo>
                      <a:pt x="1051" y="239"/>
                    </a:lnTo>
                    <a:lnTo>
                      <a:pt x="1049" y="234"/>
                    </a:lnTo>
                    <a:lnTo>
                      <a:pt x="1049" y="234"/>
                    </a:lnTo>
                    <a:lnTo>
                      <a:pt x="1051" y="227"/>
                    </a:lnTo>
                    <a:lnTo>
                      <a:pt x="1054" y="222"/>
                    </a:lnTo>
                    <a:lnTo>
                      <a:pt x="1058" y="218"/>
                    </a:lnTo>
                    <a:lnTo>
                      <a:pt x="1064" y="217"/>
                    </a:lnTo>
                    <a:lnTo>
                      <a:pt x="1064" y="217"/>
                    </a:lnTo>
                    <a:close/>
                    <a:moveTo>
                      <a:pt x="1006" y="217"/>
                    </a:moveTo>
                    <a:lnTo>
                      <a:pt x="1006" y="217"/>
                    </a:lnTo>
                    <a:lnTo>
                      <a:pt x="1006" y="217"/>
                    </a:lnTo>
                    <a:lnTo>
                      <a:pt x="1012" y="218"/>
                    </a:lnTo>
                    <a:lnTo>
                      <a:pt x="1017" y="222"/>
                    </a:lnTo>
                    <a:lnTo>
                      <a:pt x="1020" y="227"/>
                    </a:lnTo>
                    <a:lnTo>
                      <a:pt x="1022" y="234"/>
                    </a:lnTo>
                    <a:lnTo>
                      <a:pt x="1022" y="234"/>
                    </a:lnTo>
                    <a:lnTo>
                      <a:pt x="1020" y="239"/>
                    </a:lnTo>
                    <a:lnTo>
                      <a:pt x="1017" y="244"/>
                    </a:lnTo>
                    <a:lnTo>
                      <a:pt x="1012" y="247"/>
                    </a:lnTo>
                    <a:lnTo>
                      <a:pt x="1006" y="249"/>
                    </a:lnTo>
                    <a:lnTo>
                      <a:pt x="1006" y="249"/>
                    </a:lnTo>
                    <a:lnTo>
                      <a:pt x="1000" y="247"/>
                    </a:lnTo>
                    <a:lnTo>
                      <a:pt x="995" y="244"/>
                    </a:lnTo>
                    <a:lnTo>
                      <a:pt x="991" y="239"/>
                    </a:lnTo>
                    <a:lnTo>
                      <a:pt x="991" y="234"/>
                    </a:lnTo>
                    <a:lnTo>
                      <a:pt x="991" y="234"/>
                    </a:lnTo>
                    <a:lnTo>
                      <a:pt x="991" y="227"/>
                    </a:lnTo>
                    <a:lnTo>
                      <a:pt x="995" y="222"/>
                    </a:lnTo>
                    <a:lnTo>
                      <a:pt x="1000" y="218"/>
                    </a:lnTo>
                    <a:lnTo>
                      <a:pt x="1006" y="217"/>
                    </a:lnTo>
                    <a:lnTo>
                      <a:pt x="1006" y="217"/>
                    </a:lnTo>
                    <a:close/>
                    <a:moveTo>
                      <a:pt x="947" y="217"/>
                    </a:moveTo>
                    <a:lnTo>
                      <a:pt x="947" y="217"/>
                    </a:lnTo>
                    <a:lnTo>
                      <a:pt x="947" y="217"/>
                    </a:lnTo>
                    <a:lnTo>
                      <a:pt x="954" y="218"/>
                    </a:lnTo>
                    <a:lnTo>
                      <a:pt x="959" y="222"/>
                    </a:lnTo>
                    <a:lnTo>
                      <a:pt x="962" y="227"/>
                    </a:lnTo>
                    <a:lnTo>
                      <a:pt x="964" y="234"/>
                    </a:lnTo>
                    <a:lnTo>
                      <a:pt x="964" y="234"/>
                    </a:lnTo>
                    <a:lnTo>
                      <a:pt x="962" y="239"/>
                    </a:lnTo>
                    <a:lnTo>
                      <a:pt x="959" y="244"/>
                    </a:lnTo>
                    <a:lnTo>
                      <a:pt x="954" y="247"/>
                    </a:lnTo>
                    <a:lnTo>
                      <a:pt x="947" y="249"/>
                    </a:lnTo>
                    <a:lnTo>
                      <a:pt x="947" y="249"/>
                    </a:lnTo>
                    <a:lnTo>
                      <a:pt x="942" y="247"/>
                    </a:lnTo>
                    <a:lnTo>
                      <a:pt x="937" y="244"/>
                    </a:lnTo>
                    <a:lnTo>
                      <a:pt x="933" y="239"/>
                    </a:lnTo>
                    <a:lnTo>
                      <a:pt x="932" y="234"/>
                    </a:lnTo>
                    <a:lnTo>
                      <a:pt x="932" y="234"/>
                    </a:lnTo>
                    <a:lnTo>
                      <a:pt x="933" y="227"/>
                    </a:lnTo>
                    <a:lnTo>
                      <a:pt x="937" y="222"/>
                    </a:lnTo>
                    <a:lnTo>
                      <a:pt x="942" y="218"/>
                    </a:lnTo>
                    <a:lnTo>
                      <a:pt x="947" y="217"/>
                    </a:lnTo>
                    <a:lnTo>
                      <a:pt x="947" y="217"/>
                    </a:lnTo>
                    <a:close/>
                    <a:moveTo>
                      <a:pt x="947" y="174"/>
                    </a:moveTo>
                    <a:lnTo>
                      <a:pt x="947" y="174"/>
                    </a:lnTo>
                    <a:lnTo>
                      <a:pt x="947" y="174"/>
                    </a:lnTo>
                    <a:lnTo>
                      <a:pt x="954" y="174"/>
                    </a:lnTo>
                    <a:lnTo>
                      <a:pt x="959" y="177"/>
                    </a:lnTo>
                    <a:lnTo>
                      <a:pt x="962" y="183"/>
                    </a:lnTo>
                    <a:lnTo>
                      <a:pt x="964" y="189"/>
                    </a:lnTo>
                    <a:lnTo>
                      <a:pt x="964" y="189"/>
                    </a:lnTo>
                    <a:lnTo>
                      <a:pt x="962" y="196"/>
                    </a:lnTo>
                    <a:lnTo>
                      <a:pt x="959" y="201"/>
                    </a:lnTo>
                    <a:lnTo>
                      <a:pt x="954" y="205"/>
                    </a:lnTo>
                    <a:lnTo>
                      <a:pt x="947" y="206"/>
                    </a:lnTo>
                    <a:lnTo>
                      <a:pt x="947" y="206"/>
                    </a:lnTo>
                    <a:lnTo>
                      <a:pt x="942" y="205"/>
                    </a:lnTo>
                    <a:lnTo>
                      <a:pt x="937" y="201"/>
                    </a:lnTo>
                    <a:lnTo>
                      <a:pt x="933" y="196"/>
                    </a:lnTo>
                    <a:lnTo>
                      <a:pt x="932" y="189"/>
                    </a:lnTo>
                    <a:lnTo>
                      <a:pt x="932" y="189"/>
                    </a:lnTo>
                    <a:lnTo>
                      <a:pt x="933" y="183"/>
                    </a:lnTo>
                    <a:lnTo>
                      <a:pt x="937" y="177"/>
                    </a:lnTo>
                    <a:lnTo>
                      <a:pt x="942" y="174"/>
                    </a:lnTo>
                    <a:lnTo>
                      <a:pt x="947" y="174"/>
                    </a:lnTo>
                    <a:lnTo>
                      <a:pt x="947" y="174"/>
                    </a:lnTo>
                    <a:close/>
                    <a:moveTo>
                      <a:pt x="889" y="174"/>
                    </a:moveTo>
                    <a:lnTo>
                      <a:pt x="889" y="174"/>
                    </a:lnTo>
                    <a:lnTo>
                      <a:pt x="889" y="174"/>
                    </a:lnTo>
                    <a:lnTo>
                      <a:pt x="896" y="174"/>
                    </a:lnTo>
                    <a:lnTo>
                      <a:pt x="901" y="177"/>
                    </a:lnTo>
                    <a:lnTo>
                      <a:pt x="904" y="183"/>
                    </a:lnTo>
                    <a:lnTo>
                      <a:pt x="904" y="189"/>
                    </a:lnTo>
                    <a:lnTo>
                      <a:pt x="904" y="189"/>
                    </a:lnTo>
                    <a:lnTo>
                      <a:pt x="904" y="196"/>
                    </a:lnTo>
                    <a:lnTo>
                      <a:pt x="901" y="201"/>
                    </a:lnTo>
                    <a:lnTo>
                      <a:pt x="896" y="205"/>
                    </a:lnTo>
                    <a:lnTo>
                      <a:pt x="889" y="206"/>
                    </a:lnTo>
                    <a:lnTo>
                      <a:pt x="889" y="206"/>
                    </a:lnTo>
                    <a:lnTo>
                      <a:pt x="884" y="205"/>
                    </a:lnTo>
                    <a:lnTo>
                      <a:pt x="879" y="201"/>
                    </a:lnTo>
                    <a:lnTo>
                      <a:pt x="875" y="196"/>
                    </a:lnTo>
                    <a:lnTo>
                      <a:pt x="874" y="189"/>
                    </a:lnTo>
                    <a:lnTo>
                      <a:pt x="874" y="189"/>
                    </a:lnTo>
                    <a:lnTo>
                      <a:pt x="875" y="183"/>
                    </a:lnTo>
                    <a:lnTo>
                      <a:pt x="879" y="177"/>
                    </a:lnTo>
                    <a:lnTo>
                      <a:pt x="884" y="174"/>
                    </a:lnTo>
                    <a:lnTo>
                      <a:pt x="889" y="174"/>
                    </a:lnTo>
                    <a:lnTo>
                      <a:pt x="889" y="174"/>
                    </a:lnTo>
                    <a:close/>
                    <a:moveTo>
                      <a:pt x="831" y="174"/>
                    </a:moveTo>
                    <a:lnTo>
                      <a:pt x="831" y="174"/>
                    </a:lnTo>
                    <a:lnTo>
                      <a:pt x="831" y="174"/>
                    </a:lnTo>
                    <a:lnTo>
                      <a:pt x="838" y="174"/>
                    </a:lnTo>
                    <a:lnTo>
                      <a:pt x="841" y="177"/>
                    </a:lnTo>
                    <a:lnTo>
                      <a:pt x="845" y="183"/>
                    </a:lnTo>
                    <a:lnTo>
                      <a:pt x="846" y="189"/>
                    </a:lnTo>
                    <a:lnTo>
                      <a:pt x="846" y="189"/>
                    </a:lnTo>
                    <a:lnTo>
                      <a:pt x="845" y="196"/>
                    </a:lnTo>
                    <a:lnTo>
                      <a:pt x="841" y="201"/>
                    </a:lnTo>
                    <a:lnTo>
                      <a:pt x="838" y="205"/>
                    </a:lnTo>
                    <a:lnTo>
                      <a:pt x="831" y="206"/>
                    </a:lnTo>
                    <a:lnTo>
                      <a:pt x="831" y="206"/>
                    </a:lnTo>
                    <a:lnTo>
                      <a:pt x="824" y="205"/>
                    </a:lnTo>
                    <a:lnTo>
                      <a:pt x="821" y="201"/>
                    </a:lnTo>
                    <a:lnTo>
                      <a:pt x="817" y="196"/>
                    </a:lnTo>
                    <a:lnTo>
                      <a:pt x="816" y="189"/>
                    </a:lnTo>
                    <a:lnTo>
                      <a:pt x="816" y="189"/>
                    </a:lnTo>
                    <a:lnTo>
                      <a:pt x="817" y="183"/>
                    </a:lnTo>
                    <a:lnTo>
                      <a:pt x="821" y="177"/>
                    </a:lnTo>
                    <a:lnTo>
                      <a:pt x="824" y="174"/>
                    </a:lnTo>
                    <a:lnTo>
                      <a:pt x="831" y="174"/>
                    </a:lnTo>
                    <a:lnTo>
                      <a:pt x="831" y="174"/>
                    </a:lnTo>
                    <a:close/>
                    <a:moveTo>
                      <a:pt x="773" y="174"/>
                    </a:moveTo>
                    <a:lnTo>
                      <a:pt x="773" y="174"/>
                    </a:lnTo>
                    <a:lnTo>
                      <a:pt x="773" y="174"/>
                    </a:lnTo>
                    <a:lnTo>
                      <a:pt x="778" y="174"/>
                    </a:lnTo>
                    <a:lnTo>
                      <a:pt x="783" y="177"/>
                    </a:lnTo>
                    <a:lnTo>
                      <a:pt x="787" y="183"/>
                    </a:lnTo>
                    <a:lnTo>
                      <a:pt x="789" y="189"/>
                    </a:lnTo>
                    <a:lnTo>
                      <a:pt x="789" y="189"/>
                    </a:lnTo>
                    <a:lnTo>
                      <a:pt x="787" y="196"/>
                    </a:lnTo>
                    <a:lnTo>
                      <a:pt x="783" y="201"/>
                    </a:lnTo>
                    <a:lnTo>
                      <a:pt x="778" y="205"/>
                    </a:lnTo>
                    <a:lnTo>
                      <a:pt x="773" y="206"/>
                    </a:lnTo>
                    <a:lnTo>
                      <a:pt x="773" y="206"/>
                    </a:lnTo>
                    <a:lnTo>
                      <a:pt x="766" y="205"/>
                    </a:lnTo>
                    <a:lnTo>
                      <a:pt x="761" y="201"/>
                    </a:lnTo>
                    <a:lnTo>
                      <a:pt x="758" y="196"/>
                    </a:lnTo>
                    <a:lnTo>
                      <a:pt x="758" y="189"/>
                    </a:lnTo>
                    <a:lnTo>
                      <a:pt x="758" y="189"/>
                    </a:lnTo>
                    <a:lnTo>
                      <a:pt x="758" y="183"/>
                    </a:lnTo>
                    <a:lnTo>
                      <a:pt x="761" y="177"/>
                    </a:lnTo>
                    <a:lnTo>
                      <a:pt x="766" y="174"/>
                    </a:lnTo>
                    <a:lnTo>
                      <a:pt x="773" y="174"/>
                    </a:lnTo>
                    <a:lnTo>
                      <a:pt x="773" y="174"/>
                    </a:lnTo>
                    <a:close/>
                    <a:moveTo>
                      <a:pt x="715" y="174"/>
                    </a:moveTo>
                    <a:lnTo>
                      <a:pt x="715" y="174"/>
                    </a:lnTo>
                    <a:lnTo>
                      <a:pt x="715" y="174"/>
                    </a:lnTo>
                    <a:lnTo>
                      <a:pt x="720" y="174"/>
                    </a:lnTo>
                    <a:lnTo>
                      <a:pt x="726" y="177"/>
                    </a:lnTo>
                    <a:lnTo>
                      <a:pt x="729" y="183"/>
                    </a:lnTo>
                    <a:lnTo>
                      <a:pt x="731" y="189"/>
                    </a:lnTo>
                    <a:lnTo>
                      <a:pt x="731" y="189"/>
                    </a:lnTo>
                    <a:lnTo>
                      <a:pt x="729" y="196"/>
                    </a:lnTo>
                    <a:lnTo>
                      <a:pt x="726" y="201"/>
                    </a:lnTo>
                    <a:lnTo>
                      <a:pt x="720" y="205"/>
                    </a:lnTo>
                    <a:lnTo>
                      <a:pt x="715" y="206"/>
                    </a:lnTo>
                    <a:lnTo>
                      <a:pt x="715" y="206"/>
                    </a:lnTo>
                    <a:lnTo>
                      <a:pt x="708" y="205"/>
                    </a:lnTo>
                    <a:lnTo>
                      <a:pt x="703" y="201"/>
                    </a:lnTo>
                    <a:lnTo>
                      <a:pt x="700" y="196"/>
                    </a:lnTo>
                    <a:lnTo>
                      <a:pt x="698" y="189"/>
                    </a:lnTo>
                    <a:lnTo>
                      <a:pt x="698" y="189"/>
                    </a:lnTo>
                    <a:lnTo>
                      <a:pt x="700" y="183"/>
                    </a:lnTo>
                    <a:lnTo>
                      <a:pt x="703" y="177"/>
                    </a:lnTo>
                    <a:lnTo>
                      <a:pt x="708" y="174"/>
                    </a:lnTo>
                    <a:lnTo>
                      <a:pt x="715" y="174"/>
                    </a:lnTo>
                    <a:lnTo>
                      <a:pt x="715" y="174"/>
                    </a:lnTo>
                    <a:close/>
                    <a:moveTo>
                      <a:pt x="656" y="174"/>
                    </a:moveTo>
                    <a:lnTo>
                      <a:pt x="656" y="174"/>
                    </a:lnTo>
                    <a:lnTo>
                      <a:pt x="656" y="174"/>
                    </a:lnTo>
                    <a:lnTo>
                      <a:pt x="662" y="174"/>
                    </a:lnTo>
                    <a:lnTo>
                      <a:pt x="668" y="177"/>
                    </a:lnTo>
                    <a:lnTo>
                      <a:pt x="671" y="183"/>
                    </a:lnTo>
                    <a:lnTo>
                      <a:pt x="671" y="189"/>
                    </a:lnTo>
                    <a:lnTo>
                      <a:pt x="671" y="189"/>
                    </a:lnTo>
                    <a:lnTo>
                      <a:pt x="671" y="196"/>
                    </a:lnTo>
                    <a:lnTo>
                      <a:pt x="668" y="201"/>
                    </a:lnTo>
                    <a:lnTo>
                      <a:pt x="662" y="205"/>
                    </a:lnTo>
                    <a:lnTo>
                      <a:pt x="656" y="206"/>
                    </a:lnTo>
                    <a:lnTo>
                      <a:pt x="656" y="206"/>
                    </a:lnTo>
                    <a:lnTo>
                      <a:pt x="651" y="205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0" y="189"/>
                    </a:lnTo>
                    <a:lnTo>
                      <a:pt x="640" y="189"/>
                    </a:lnTo>
                    <a:lnTo>
                      <a:pt x="642" y="183"/>
                    </a:lnTo>
                    <a:lnTo>
                      <a:pt x="645" y="177"/>
                    </a:lnTo>
                    <a:lnTo>
                      <a:pt x="651" y="174"/>
                    </a:lnTo>
                    <a:lnTo>
                      <a:pt x="656" y="174"/>
                    </a:lnTo>
                    <a:lnTo>
                      <a:pt x="656" y="174"/>
                    </a:lnTo>
                    <a:close/>
                    <a:moveTo>
                      <a:pt x="598" y="174"/>
                    </a:moveTo>
                    <a:lnTo>
                      <a:pt x="598" y="174"/>
                    </a:lnTo>
                    <a:lnTo>
                      <a:pt x="598" y="174"/>
                    </a:lnTo>
                    <a:lnTo>
                      <a:pt x="605" y="174"/>
                    </a:lnTo>
                    <a:lnTo>
                      <a:pt x="610" y="177"/>
                    </a:lnTo>
                    <a:lnTo>
                      <a:pt x="611" y="183"/>
                    </a:lnTo>
                    <a:lnTo>
                      <a:pt x="613" y="189"/>
                    </a:lnTo>
                    <a:lnTo>
                      <a:pt x="613" y="189"/>
                    </a:lnTo>
                    <a:lnTo>
                      <a:pt x="611" y="196"/>
                    </a:lnTo>
                    <a:lnTo>
                      <a:pt x="610" y="201"/>
                    </a:lnTo>
                    <a:lnTo>
                      <a:pt x="605" y="205"/>
                    </a:lnTo>
                    <a:lnTo>
                      <a:pt x="598" y="206"/>
                    </a:lnTo>
                    <a:lnTo>
                      <a:pt x="598" y="206"/>
                    </a:lnTo>
                    <a:lnTo>
                      <a:pt x="593" y="205"/>
                    </a:lnTo>
                    <a:lnTo>
                      <a:pt x="588" y="201"/>
                    </a:lnTo>
                    <a:lnTo>
                      <a:pt x="584" y="196"/>
                    </a:lnTo>
                    <a:lnTo>
                      <a:pt x="582" y="189"/>
                    </a:lnTo>
                    <a:lnTo>
                      <a:pt x="582" y="189"/>
                    </a:lnTo>
                    <a:lnTo>
                      <a:pt x="584" y="183"/>
                    </a:lnTo>
                    <a:lnTo>
                      <a:pt x="588" y="177"/>
                    </a:lnTo>
                    <a:lnTo>
                      <a:pt x="593" y="174"/>
                    </a:lnTo>
                    <a:lnTo>
                      <a:pt x="598" y="174"/>
                    </a:lnTo>
                    <a:lnTo>
                      <a:pt x="598" y="174"/>
                    </a:lnTo>
                    <a:close/>
                    <a:moveTo>
                      <a:pt x="540" y="174"/>
                    </a:moveTo>
                    <a:lnTo>
                      <a:pt x="540" y="174"/>
                    </a:lnTo>
                    <a:lnTo>
                      <a:pt x="540" y="174"/>
                    </a:lnTo>
                    <a:lnTo>
                      <a:pt x="545" y="174"/>
                    </a:lnTo>
                    <a:lnTo>
                      <a:pt x="550" y="177"/>
                    </a:lnTo>
                    <a:lnTo>
                      <a:pt x="554" y="183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4" y="196"/>
                    </a:lnTo>
                    <a:lnTo>
                      <a:pt x="550" y="201"/>
                    </a:lnTo>
                    <a:lnTo>
                      <a:pt x="545" y="205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3" y="205"/>
                    </a:lnTo>
                    <a:lnTo>
                      <a:pt x="528" y="201"/>
                    </a:lnTo>
                    <a:lnTo>
                      <a:pt x="525" y="196"/>
                    </a:lnTo>
                    <a:lnTo>
                      <a:pt x="525" y="189"/>
                    </a:lnTo>
                    <a:lnTo>
                      <a:pt x="525" y="189"/>
                    </a:lnTo>
                    <a:lnTo>
                      <a:pt x="525" y="183"/>
                    </a:lnTo>
                    <a:lnTo>
                      <a:pt x="528" y="177"/>
                    </a:lnTo>
                    <a:lnTo>
                      <a:pt x="533" y="174"/>
                    </a:lnTo>
                    <a:lnTo>
                      <a:pt x="540" y="174"/>
                    </a:lnTo>
                    <a:lnTo>
                      <a:pt x="540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7" y="174"/>
                    </a:lnTo>
                    <a:lnTo>
                      <a:pt x="492" y="177"/>
                    </a:lnTo>
                    <a:lnTo>
                      <a:pt x="496" y="183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6" y="196"/>
                    </a:lnTo>
                    <a:lnTo>
                      <a:pt x="492" y="201"/>
                    </a:lnTo>
                    <a:lnTo>
                      <a:pt x="487" y="205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5" y="205"/>
                    </a:lnTo>
                    <a:lnTo>
                      <a:pt x="470" y="201"/>
                    </a:lnTo>
                    <a:lnTo>
                      <a:pt x="467" y="196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7" y="183"/>
                    </a:lnTo>
                    <a:lnTo>
                      <a:pt x="470" y="177"/>
                    </a:lnTo>
                    <a:lnTo>
                      <a:pt x="475" y="174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2" y="174"/>
                    </a:moveTo>
                    <a:lnTo>
                      <a:pt x="422" y="174"/>
                    </a:lnTo>
                    <a:lnTo>
                      <a:pt x="422" y="174"/>
                    </a:lnTo>
                    <a:lnTo>
                      <a:pt x="429" y="174"/>
                    </a:lnTo>
                    <a:lnTo>
                      <a:pt x="434" y="177"/>
                    </a:lnTo>
                    <a:lnTo>
                      <a:pt x="438" y="183"/>
                    </a:lnTo>
                    <a:lnTo>
                      <a:pt x="438" y="189"/>
                    </a:lnTo>
                    <a:lnTo>
                      <a:pt x="438" y="189"/>
                    </a:lnTo>
                    <a:lnTo>
                      <a:pt x="438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2" y="206"/>
                    </a:lnTo>
                    <a:lnTo>
                      <a:pt x="422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09" y="196"/>
                    </a:lnTo>
                    <a:lnTo>
                      <a:pt x="407" y="189"/>
                    </a:lnTo>
                    <a:lnTo>
                      <a:pt x="407" y="189"/>
                    </a:lnTo>
                    <a:lnTo>
                      <a:pt x="409" y="183"/>
                    </a:lnTo>
                    <a:lnTo>
                      <a:pt x="412" y="177"/>
                    </a:lnTo>
                    <a:lnTo>
                      <a:pt x="417" y="174"/>
                    </a:lnTo>
                    <a:lnTo>
                      <a:pt x="422" y="174"/>
                    </a:lnTo>
                    <a:lnTo>
                      <a:pt x="422" y="174"/>
                    </a:lnTo>
                    <a:close/>
                    <a:moveTo>
                      <a:pt x="364" y="174"/>
                    </a:moveTo>
                    <a:lnTo>
                      <a:pt x="364" y="174"/>
                    </a:lnTo>
                    <a:lnTo>
                      <a:pt x="364" y="174"/>
                    </a:lnTo>
                    <a:lnTo>
                      <a:pt x="371" y="174"/>
                    </a:lnTo>
                    <a:lnTo>
                      <a:pt x="376" y="177"/>
                    </a:lnTo>
                    <a:lnTo>
                      <a:pt x="380" y="183"/>
                    </a:lnTo>
                    <a:lnTo>
                      <a:pt x="380" y="189"/>
                    </a:lnTo>
                    <a:lnTo>
                      <a:pt x="380" y="189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5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9" y="205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1" y="183"/>
                    </a:lnTo>
                    <a:lnTo>
                      <a:pt x="354" y="177"/>
                    </a:lnTo>
                    <a:lnTo>
                      <a:pt x="359" y="174"/>
                    </a:lnTo>
                    <a:lnTo>
                      <a:pt x="364" y="174"/>
                    </a:lnTo>
                    <a:lnTo>
                      <a:pt x="364" y="174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4"/>
                    </a:lnTo>
                    <a:lnTo>
                      <a:pt x="317" y="177"/>
                    </a:lnTo>
                    <a:lnTo>
                      <a:pt x="320" y="183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0" y="196"/>
                    </a:lnTo>
                    <a:lnTo>
                      <a:pt x="317" y="201"/>
                    </a:lnTo>
                    <a:lnTo>
                      <a:pt x="312" y="205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0" y="205"/>
                    </a:lnTo>
                    <a:lnTo>
                      <a:pt x="295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3"/>
                    </a:lnTo>
                    <a:lnTo>
                      <a:pt x="295" y="177"/>
                    </a:lnTo>
                    <a:lnTo>
                      <a:pt x="300" y="174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4"/>
                    </a:lnTo>
                    <a:lnTo>
                      <a:pt x="259" y="177"/>
                    </a:lnTo>
                    <a:lnTo>
                      <a:pt x="262" y="183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5"/>
                    </a:lnTo>
                    <a:lnTo>
                      <a:pt x="237" y="201"/>
                    </a:lnTo>
                    <a:lnTo>
                      <a:pt x="233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3" y="183"/>
                    </a:lnTo>
                    <a:lnTo>
                      <a:pt x="237" y="177"/>
                    </a:lnTo>
                    <a:lnTo>
                      <a:pt x="242" y="174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4"/>
                    </a:lnTo>
                    <a:lnTo>
                      <a:pt x="201" y="177"/>
                    </a:lnTo>
                    <a:lnTo>
                      <a:pt x="204" y="183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4" y="189"/>
                    </a:lnTo>
                    <a:lnTo>
                      <a:pt x="174" y="189"/>
                    </a:lnTo>
                    <a:lnTo>
                      <a:pt x="175" y="183"/>
                    </a:lnTo>
                    <a:lnTo>
                      <a:pt x="179" y="177"/>
                    </a:lnTo>
                    <a:lnTo>
                      <a:pt x="184" y="174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7" y="183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3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947" y="130"/>
                    </a:moveTo>
                    <a:lnTo>
                      <a:pt x="947" y="130"/>
                    </a:lnTo>
                    <a:lnTo>
                      <a:pt x="947" y="130"/>
                    </a:lnTo>
                    <a:lnTo>
                      <a:pt x="954" y="131"/>
                    </a:lnTo>
                    <a:lnTo>
                      <a:pt x="959" y="135"/>
                    </a:lnTo>
                    <a:lnTo>
                      <a:pt x="962" y="140"/>
                    </a:lnTo>
                    <a:lnTo>
                      <a:pt x="964" y="147"/>
                    </a:lnTo>
                    <a:lnTo>
                      <a:pt x="964" y="147"/>
                    </a:lnTo>
                    <a:lnTo>
                      <a:pt x="962" y="152"/>
                    </a:lnTo>
                    <a:lnTo>
                      <a:pt x="959" y="157"/>
                    </a:lnTo>
                    <a:lnTo>
                      <a:pt x="954" y="160"/>
                    </a:lnTo>
                    <a:lnTo>
                      <a:pt x="947" y="162"/>
                    </a:lnTo>
                    <a:lnTo>
                      <a:pt x="947" y="162"/>
                    </a:lnTo>
                    <a:lnTo>
                      <a:pt x="942" y="160"/>
                    </a:lnTo>
                    <a:lnTo>
                      <a:pt x="937" y="157"/>
                    </a:lnTo>
                    <a:lnTo>
                      <a:pt x="933" y="152"/>
                    </a:lnTo>
                    <a:lnTo>
                      <a:pt x="932" y="147"/>
                    </a:lnTo>
                    <a:lnTo>
                      <a:pt x="932" y="147"/>
                    </a:lnTo>
                    <a:lnTo>
                      <a:pt x="933" y="140"/>
                    </a:lnTo>
                    <a:lnTo>
                      <a:pt x="937" y="135"/>
                    </a:lnTo>
                    <a:lnTo>
                      <a:pt x="942" y="131"/>
                    </a:lnTo>
                    <a:lnTo>
                      <a:pt x="947" y="130"/>
                    </a:lnTo>
                    <a:lnTo>
                      <a:pt x="947" y="130"/>
                    </a:lnTo>
                    <a:close/>
                    <a:moveTo>
                      <a:pt x="889" y="130"/>
                    </a:moveTo>
                    <a:lnTo>
                      <a:pt x="889" y="130"/>
                    </a:lnTo>
                    <a:lnTo>
                      <a:pt x="889" y="130"/>
                    </a:lnTo>
                    <a:lnTo>
                      <a:pt x="896" y="131"/>
                    </a:lnTo>
                    <a:lnTo>
                      <a:pt x="901" y="135"/>
                    </a:lnTo>
                    <a:lnTo>
                      <a:pt x="904" y="140"/>
                    </a:lnTo>
                    <a:lnTo>
                      <a:pt x="904" y="147"/>
                    </a:lnTo>
                    <a:lnTo>
                      <a:pt x="904" y="147"/>
                    </a:lnTo>
                    <a:lnTo>
                      <a:pt x="904" y="152"/>
                    </a:lnTo>
                    <a:lnTo>
                      <a:pt x="901" y="157"/>
                    </a:lnTo>
                    <a:lnTo>
                      <a:pt x="896" y="160"/>
                    </a:lnTo>
                    <a:lnTo>
                      <a:pt x="889" y="162"/>
                    </a:lnTo>
                    <a:lnTo>
                      <a:pt x="889" y="162"/>
                    </a:lnTo>
                    <a:lnTo>
                      <a:pt x="884" y="160"/>
                    </a:lnTo>
                    <a:lnTo>
                      <a:pt x="879" y="157"/>
                    </a:lnTo>
                    <a:lnTo>
                      <a:pt x="875" y="152"/>
                    </a:lnTo>
                    <a:lnTo>
                      <a:pt x="874" y="147"/>
                    </a:lnTo>
                    <a:lnTo>
                      <a:pt x="874" y="147"/>
                    </a:lnTo>
                    <a:lnTo>
                      <a:pt x="875" y="140"/>
                    </a:lnTo>
                    <a:lnTo>
                      <a:pt x="879" y="135"/>
                    </a:lnTo>
                    <a:lnTo>
                      <a:pt x="884" y="131"/>
                    </a:lnTo>
                    <a:lnTo>
                      <a:pt x="889" y="130"/>
                    </a:lnTo>
                    <a:lnTo>
                      <a:pt x="889" y="130"/>
                    </a:lnTo>
                    <a:close/>
                    <a:moveTo>
                      <a:pt x="831" y="130"/>
                    </a:moveTo>
                    <a:lnTo>
                      <a:pt x="831" y="130"/>
                    </a:lnTo>
                    <a:lnTo>
                      <a:pt x="831" y="130"/>
                    </a:lnTo>
                    <a:lnTo>
                      <a:pt x="838" y="131"/>
                    </a:lnTo>
                    <a:lnTo>
                      <a:pt x="841" y="135"/>
                    </a:lnTo>
                    <a:lnTo>
                      <a:pt x="845" y="140"/>
                    </a:lnTo>
                    <a:lnTo>
                      <a:pt x="846" y="147"/>
                    </a:lnTo>
                    <a:lnTo>
                      <a:pt x="846" y="147"/>
                    </a:lnTo>
                    <a:lnTo>
                      <a:pt x="845" y="152"/>
                    </a:lnTo>
                    <a:lnTo>
                      <a:pt x="841" y="157"/>
                    </a:lnTo>
                    <a:lnTo>
                      <a:pt x="838" y="160"/>
                    </a:lnTo>
                    <a:lnTo>
                      <a:pt x="831" y="162"/>
                    </a:lnTo>
                    <a:lnTo>
                      <a:pt x="831" y="162"/>
                    </a:lnTo>
                    <a:lnTo>
                      <a:pt x="824" y="160"/>
                    </a:lnTo>
                    <a:lnTo>
                      <a:pt x="821" y="157"/>
                    </a:lnTo>
                    <a:lnTo>
                      <a:pt x="817" y="152"/>
                    </a:lnTo>
                    <a:lnTo>
                      <a:pt x="816" y="147"/>
                    </a:lnTo>
                    <a:lnTo>
                      <a:pt x="816" y="147"/>
                    </a:lnTo>
                    <a:lnTo>
                      <a:pt x="817" y="140"/>
                    </a:lnTo>
                    <a:lnTo>
                      <a:pt x="821" y="135"/>
                    </a:lnTo>
                    <a:lnTo>
                      <a:pt x="824" y="131"/>
                    </a:lnTo>
                    <a:lnTo>
                      <a:pt x="831" y="130"/>
                    </a:lnTo>
                    <a:lnTo>
                      <a:pt x="831" y="130"/>
                    </a:lnTo>
                    <a:close/>
                    <a:moveTo>
                      <a:pt x="715" y="130"/>
                    </a:moveTo>
                    <a:lnTo>
                      <a:pt x="715" y="130"/>
                    </a:lnTo>
                    <a:lnTo>
                      <a:pt x="715" y="130"/>
                    </a:lnTo>
                    <a:lnTo>
                      <a:pt x="720" y="131"/>
                    </a:lnTo>
                    <a:lnTo>
                      <a:pt x="726" y="135"/>
                    </a:lnTo>
                    <a:lnTo>
                      <a:pt x="729" y="140"/>
                    </a:lnTo>
                    <a:lnTo>
                      <a:pt x="731" y="147"/>
                    </a:lnTo>
                    <a:lnTo>
                      <a:pt x="731" y="147"/>
                    </a:lnTo>
                    <a:lnTo>
                      <a:pt x="729" y="152"/>
                    </a:lnTo>
                    <a:lnTo>
                      <a:pt x="726" y="157"/>
                    </a:lnTo>
                    <a:lnTo>
                      <a:pt x="720" y="160"/>
                    </a:lnTo>
                    <a:lnTo>
                      <a:pt x="715" y="162"/>
                    </a:lnTo>
                    <a:lnTo>
                      <a:pt x="715" y="162"/>
                    </a:lnTo>
                    <a:lnTo>
                      <a:pt x="708" y="160"/>
                    </a:lnTo>
                    <a:lnTo>
                      <a:pt x="703" y="157"/>
                    </a:lnTo>
                    <a:lnTo>
                      <a:pt x="700" y="152"/>
                    </a:lnTo>
                    <a:lnTo>
                      <a:pt x="698" y="147"/>
                    </a:lnTo>
                    <a:lnTo>
                      <a:pt x="698" y="147"/>
                    </a:lnTo>
                    <a:lnTo>
                      <a:pt x="700" y="140"/>
                    </a:lnTo>
                    <a:lnTo>
                      <a:pt x="703" y="135"/>
                    </a:lnTo>
                    <a:lnTo>
                      <a:pt x="708" y="131"/>
                    </a:lnTo>
                    <a:lnTo>
                      <a:pt x="715" y="130"/>
                    </a:lnTo>
                    <a:lnTo>
                      <a:pt x="715" y="130"/>
                    </a:lnTo>
                    <a:close/>
                    <a:moveTo>
                      <a:pt x="656" y="130"/>
                    </a:moveTo>
                    <a:lnTo>
                      <a:pt x="656" y="130"/>
                    </a:lnTo>
                    <a:lnTo>
                      <a:pt x="656" y="130"/>
                    </a:lnTo>
                    <a:lnTo>
                      <a:pt x="662" y="131"/>
                    </a:lnTo>
                    <a:lnTo>
                      <a:pt x="668" y="135"/>
                    </a:lnTo>
                    <a:lnTo>
                      <a:pt x="671" y="140"/>
                    </a:lnTo>
                    <a:lnTo>
                      <a:pt x="671" y="147"/>
                    </a:lnTo>
                    <a:lnTo>
                      <a:pt x="671" y="147"/>
                    </a:lnTo>
                    <a:lnTo>
                      <a:pt x="671" y="152"/>
                    </a:lnTo>
                    <a:lnTo>
                      <a:pt x="668" y="157"/>
                    </a:lnTo>
                    <a:lnTo>
                      <a:pt x="662" y="160"/>
                    </a:lnTo>
                    <a:lnTo>
                      <a:pt x="656" y="162"/>
                    </a:lnTo>
                    <a:lnTo>
                      <a:pt x="656" y="162"/>
                    </a:lnTo>
                    <a:lnTo>
                      <a:pt x="651" y="160"/>
                    </a:lnTo>
                    <a:lnTo>
                      <a:pt x="645" y="157"/>
                    </a:lnTo>
                    <a:lnTo>
                      <a:pt x="642" y="152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0"/>
                    </a:lnTo>
                    <a:lnTo>
                      <a:pt x="645" y="135"/>
                    </a:lnTo>
                    <a:lnTo>
                      <a:pt x="651" y="131"/>
                    </a:lnTo>
                    <a:lnTo>
                      <a:pt x="656" y="130"/>
                    </a:lnTo>
                    <a:lnTo>
                      <a:pt x="656" y="130"/>
                    </a:lnTo>
                    <a:close/>
                    <a:moveTo>
                      <a:pt x="598" y="130"/>
                    </a:moveTo>
                    <a:lnTo>
                      <a:pt x="598" y="130"/>
                    </a:lnTo>
                    <a:lnTo>
                      <a:pt x="598" y="130"/>
                    </a:lnTo>
                    <a:lnTo>
                      <a:pt x="605" y="131"/>
                    </a:lnTo>
                    <a:lnTo>
                      <a:pt x="610" y="135"/>
                    </a:lnTo>
                    <a:lnTo>
                      <a:pt x="611" y="140"/>
                    </a:lnTo>
                    <a:lnTo>
                      <a:pt x="613" y="147"/>
                    </a:lnTo>
                    <a:lnTo>
                      <a:pt x="613" y="147"/>
                    </a:lnTo>
                    <a:lnTo>
                      <a:pt x="611" y="152"/>
                    </a:lnTo>
                    <a:lnTo>
                      <a:pt x="610" y="157"/>
                    </a:lnTo>
                    <a:lnTo>
                      <a:pt x="605" y="160"/>
                    </a:lnTo>
                    <a:lnTo>
                      <a:pt x="598" y="162"/>
                    </a:lnTo>
                    <a:lnTo>
                      <a:pt x="598" y="162"/>
                    </a:lnTo>
                    <a:lnTo>
                      <a:pt x="593" y="160"/>
                    </a:lnTo>
                    <a:lnTo>
                      <a:pt x="588" y="157"/>
                    </a:lnTo>
                    <a:lnTo>
                      <a:pt x="584" y="152"/>
                    </a:lnTo>
                    <a:lnTo>
                      <a:pt x="582" y="147"/>
                    </a:lnTo>
                    <a:lnTo>
                      <a:pt x="582" y="147"/>
                    </a:lnTo>
                    <a:lnTo>
                      <a:pt x="584" y="140"/>
                    </a:lnTo>
                    <a:lnTo>
                      <a:pt x="588" y="135"/>
                    </a:lnTo>
                    <a:lnTo>
                      <a:pt x="593" y="131"/>
                    </a:lnTo>
                    <a:lnTo>
                      <a:pt x="598" y="130"/>
                    </a:lnTo>
                    <a:lnTo>
                      <a:pt x="598" y="130"/>
                    </a:lnTo>
                    <a:close/>
                    <a:moveTo>
                      <a:pt x="540" y="130"/>
                    </a:moveTo>
                    <a:lnTo>
                      <a:pt x="540" y="130"/>
                    </a:lnTo>
                    <a:lnTo>
                      <a:pt x="540" y="130"/>
                    </a:lnTo>
                    <a:lnTo>
                      <a:pt x="545" y="131"/>
                    </a:lnTo>
                    <a:lnTo>
                      <a:pt x="550" y="135"/>
                    </a:lnTo>
                    <a:lnTo>
                      <a:pt x="554" y="140"/>
                    </a:lnTo>
                    <a:lnTo>
                      <a:pt x="555" y="147"/>
                    </a:lnTo>
                    <a:lnTo>
                      <a:pt x="555" y="147"/>
                    </a:lnTo>
                    <a:lnTo>
                      <a:pt x="554" y="152"/>
                    </a:lnTo>
                    <a:lnTo>
                      <a:pt x="550" y="157"/>
                    </a:lnTo>
                    <a:lnTo>
                      <a:pt x="545" y="160"/>
                    </a:lnTo>
                    <a:lnTo>
                      <a:pt x="540" y="162"/>
                    </a:lnTo>
                    <a:lnTo>
                      <a:pt x="540" y="162"/>
                    </a:lnTo>
                    <a:lnTo>
                      <a:pt x="533" y="160"/>
                    </a:lnTo>
                    <a:lnTo>
                      <a:pt x="528" y="157"/>
                    </a:lnTo>
                    <a:lnTo>
                      <a:pt x="525" y="152"/>
                    </a:lnTo>
                    <a:lnTo>
                      <a:pt x="525" y="147"/>
                    </a:lnTo>
                    <a:lnTo>
                      <a:pt x="525" y="147"/>
                    </a:lnTo>
                    <a:lnTo>
                      <a:pt x="525" y="140"/>
                    </a:lnTo>
                    <a:lnTo>
                      <a:pt x="528" y="135"/>
                    </a:lnTo>
                    <a:lnTo>
                      <a:pt x="533" y="131"/>
                    </a:lnTo>
                    <a:lnTo>
                      <a:pt x="540" y="130"/>
                    </a:lnTo>
                    <a:lnTo>
                      <a:pt x="540" y="130"/>
                    </a:lnTo>
                    <a:close/>
                    <a:moveTo>
                      <a:pt x="482" y="130"/>
                    </a:moveTo>
                    <a:lnTo>
                      <a:pt x="482" y="130"/>
                    </a:lnTo>
                    <a:lnTo>
                      <a:pt x="482" y="130"/>
                    </a:lnTo>
                    <a:lnTo>
                      <a:pt x="487" y="131"/>
                    </a:lnTo>
                    <a:lnTo>
                      <a:pt x="492" y="135"/>
                    </a:lnTo>
                    <a:lnTo>
                      <a:pt x="496" y="140"/>
                    </a:lnTo>
                    <a:lnTo>
                      <a:pt x="497" y="147"/>
                    </a:lnTo>
                    <a:lnTo>
                      <a:pt x="497" y="147"/>
                    </a:lnTo>
                    <a:lnTo>
                      <a:pt x="496" y="152"/>
                    </a:lnTo>
                    <a:lnTo>
                      <a:pt x="492" y="157"/>
                    </a:lnTo>
                    <a:lnTo>
                      <a:pt x="487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5" y="160"/>
                    </a:lnTo>
                    <a:lnTo>
                      <a:pt x="470" y="157"/>
                    </a:lnTo>
                    <a:lnTo>
                      <a:pt x="467" y="152"/>
                    </a:lnTo>
                    <a:lnTo>
                      <a:pt x="467" y="147"/>
                    </a:lnTo>
                    <a:lnTo>
                      <a:pt x="467" y="147"/>
                    </a:lnTo>
                    <a:lnTo>
                      <a:pt x="467" y="140"/>
                    </a:lnTo>
                    <a:lnTo>
                      <a:pt x="470" y="135"/>
                    </a:lnTo>
                    <a:lnTo>
                      <a:pt x="475" y="131"/>
                    </a:lnTo>
                    <a:lnTo>
                      <a:pt x="482" y="130"/>
                    </a:lnTo>
                    <a:lnTo>
                      <a:pt x="482" y="130"/>
                    </a:lnTo>
                    <a:close/>
                    <a:moveTo>
                      <a:pt x="422" y="130"/>
                    </a:moveTo>
                    <a:lnTo>
                      <a:pt x="422" y="130"/>
                    </a:lnTo>
                    <a:lnTo>
                      <a:pt x="422" y="130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8" y="140"/>
                    </a:lnTo>
                    <a:lnTo>
                      <a:pt x="438" y="147"/>
                    </a:lnTo>
                    <a:lnTo>
                      <a:pt x="438" y="147"/>
                    </a:lnTo>
                    <a:lnTo>
                      <a:pt x="438" y="152"/>
                    </a:lnTo>
                    <a:lnTo>
                      <a:pt x="434" y="157"/>
                    </a:lnTo>
                    <a:lnTo>
                      <a:pt x="429" y="160"/>
                    </a:lnTo>
                    <a:lnTo>
                      <a:pt x="422" y="162"/>
                    </a:lnTo>
                    <a:lnTo>
                      <a:pt x="422" y="162"/>
                    </a:lnTo>
                    <a:lnTo>
                      <a:pt x="417" y="160"/>
                    </a:lnTo>
                    <a:lnTo>
                      <a:pt x="412" y="157"/>
                    </a:lnTo>
                    <a:lnTo>
                      <a:pt x="409" y="152"/>
                    </a:lnTo>
                    <a:lnTo>
                      <a:pt x="407" y="147"/>
                    </a:lnTo>
                    <a:lnTo>
                      <a:pt x="407" y="147"/>
                    </a:lnTo>
                    <a:lnTo>
                      <a:pt x="409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2" y="130"/>
                    </a:lnTo>
                    <a:lnTo>
                      <a:pt x="422" y="130"/>
                    </a:lnTo>
                    <a:close/>
                    <a:moveTo>
                      <a:pt x="364" y="130"/>
                    </a:moveTo>
                    <a:lnTo>
                      <a:pt x="364" y="130"/>
                    </a:lnTo>
                    <a:lnTo>
                      <a:pt x="364" y="130"/>
                    </a:lnTo>
                    <a:lnTo>
                      <a:pt x="371" y="131"/>
                    </a:lnTo>
                    <a:lnTo>
                      <a:pt x="376" y="135"/>
                    </a:lnTo>
                    <a:lnTo>
                      <a:pt x="380" y="140"/>
                    </a:lnTo>
                    <a:lnTo>
                      <a:pt x="380" y="147"/>
                    </a:lnTo>
                    <a:lnTo>
                      <a:pt x="380" y="147"/>
                    </a:lnTo>
                    <a:lnTo>
                      <a:pt x="380" y="152"/>
                    </a:lnTo>
                    <a:lnTo>
                      <a:pt x="376" y="157"/>
                    </a:lnTo>
                    <a:lnTo>
                      <a:pt x="371" y="160"/>
                    </a:lnTo>
                    <a:lnTo>
                      <a:pt x="364" y="162"/>
                    </a:lnTo>
                    <a:lnTo>
                      <a:pt x="364" y="162"/>
                    </a:lnTo>
                    <a:lnTo>
                      <a:pt x="359" y="160"/>
                    </a:lnTo>
                    <a:lnTo>
                      <a:pt x="354" y="157"/>
                    </a:lnTo>
                    <a:lnTo>
                      <a:pt x="351" y="152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1" y="140"/>
                    </a:lnTo>
                    <a:lnTo>
                      <a:pt x="354" y="135"/>
                    </a:lnTo>
                    <a:lnTo>
                      <a:pt x="359" y="131"/>
                    </a:lnTo>
                    <a:lnTo>
                      <a:pt x="364" y="130"/>
                    </a:lnTo>
                    <a:lnTo>
                      <a:pt x="364" y="130"/>
                    </a:lnTo>
                    <a:close/>
                    <a:moveTo>
                      <a:pt x="307" y="130"/>
                    </a:moveTo>
                    <a:lnTo>
                      <a:pt x="307" y="130"/>
                    </a:lnTo>
                    <a:lnTo>
                      <a:pt x="307" y="130"/>
                    </a:lnTo>
                    <a:lnTo>
                      <a:pt x="312" y="131"/>
                    </a:lnTo>
                    <a:lnTo>
                      <a:pt x="317" y="135"/>
                    </a:lnTo>
                    <a:lnTo>
                      <a:pt x="320" y="140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0" y="152"/>
                    </a:lnTo>
                    <a:lnTo>
                      <a:pt x="317" y="157"/>
                    </a:lnTo>
                    <a:lnTo>
                      <a:pt x="312" y="160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0" y="160"/>
                    </a:lnTo>
                    <a:lnTo>
                      <a:pt x="295" y="157"/>
                    </a:lnTo>
                    <a:lnTo>
                      <a:pt x="293" y="152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5" y="135"/>
                    </a:lnTo>
                    <a:lnTo>
                      <a:pt x="300" y="131"/>
                    </a:lnTo>
                    <a:lnTo>
                      <a:pt x="307" y="130"/>
                    </a:lnTo>
                    <a:lnTo>
                      <a:pt x="307" y="130"/>
                    </a:lnTo>
                    <a:close/>
                    <a:moveTo>
                      <a:pt x="249" y="130"/>
                    </a:moveTo>
                    <a:lnTo>
                      <a:pt x="249" y="130"/>
                    </a:lnTo>
                    <a:lnTo>
                      <a:pt x="249" y="130"/>
                    </a:lnTo>
                    <a:lnTo>
                      <a:pt x="254" y="131"/>
                    </a:lnTo>
                    <a:lnTo>
                      <a:pt x="259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2"/>
                    </a:lnTo>
                    <a:lnTo>
                      <a:pt x="259" y="157"/>
                    </a:lnTo>
                    <a:lnTo>
                      <a:pt x="254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0"/>
                    </a:lnTo>
                    <a:lnTo>
                      <a:pt x="237" y="157"/>
                    </a:lnTo>
                    <a:lnTo>
                      <a:pt x="233" y="152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3" y="140"/>
                    </a:lnTo>
                    <a:lnTo>
                      <a:pt x="237" y="135"/>
                    </a:lnTo>
                    <a:lnTo>
                      <a:pt x="242" y="131"/>
                    </a:lnTo>
                    <a:lnTo>
                      <a:pt x="249" y="130"/>
                    </a:lnTo>
                    <a:lnTo>
                      <a:pt x="249" y="130"/>
                    </a:lnTo>
                    <a:close/>
                    <a:moveTo>
                      <a:pt x="189" y="130"/>
                    </a:moveTo>
                    <a:lnTo>
                      <a:pt x="189" y="130"/>
                    </a:lnTo>
                    <a:lnTo>
                      <a:pt x="189" y="130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2"/>
                    </a:lnTo>
                    <a:lnTo>
                      <a:pt x="201" y="157"/>
                    </a:lnTo>
                    <a:lnTo>
                      <a:pt x="196" y="160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0"/>
                    </a:lnTo>
                    <a:lnTo>
                      <a:pt x="179" y="157"/>
                    </a:lnTo>
                    <a:lnTo>
                      <a:pt x="175" y="152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5" y="140"/>
                    </a:lnTo>
                    <a:lnTo>
                      <a:pt x="179" y="135"/>
                    </a:lnTo>
                    <a:lnTo>
                      <a:pt x="184" y="131"/>
                    </a:lnTo>
                    <a:lnTo>
                      <a:pt x="189" y="130"/>
                    </a:lnTo>
                    <a:lnTo>
                      <a:pt x="189" y="130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7" y="152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8" y="152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3" y="135"/>
                    </a:lnTo>
                    <a:lnTo>
                      <a:pt x="87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7" y="152"/>
                    </a:lnTo>
                    <a:lnTo>
                      <a:pt x="83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6" y="160"/>
                    </a:lnTo>
                    <a:lnTo>
                      <a:pt x="63" y="157"/>
                    </a:lnTo>
                    <a:lnTo>
                      <a:pt x="60" y="152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6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5" y="130"/>
                    </a:moveTo>
                    <a:lnTo>
                      <a:pt x="15" y="130"/>
                    </a:lnTo>
                    <a:lnTo>
                      <a:pt x="15" y="130"/>
                    </a:lnTo>
                    <a:lnTo>
                      <a:pt x="20" y="131"/>
                    </a:lnTo>
                    <a:lnTo>
                      <a:pt x="26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0" y="160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9" y="160"/>
                    </a:lnTo>
                    <a:lnTo>
                      <a:pt x="3" y="157"/>
                    </a:lnTo>
                    <a:lnTo>
                      <a:pt x="0" y="152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3" y="135"/>
                    </a:lnTo>
                    <a:lnTo>
                      <a:pt x="9" y="131"/>
                    </a:lnTo>
                    <a:lnTo>
                      <a:pt x="15" y="130"/>
                    </a:lnTo>
                    <a:lnTo>
                      <a:pt x="15" y="130"/>
                    </a:lnTo>
                    <a:close/>
                    <a:moveTo>
                      <a:pt x="598" y="87"/>
                    </a:moveTo>
                    <a:lnTo>
                      <a:pt x="598" y="87"/>
                    </a:lnTo>
                    <a:lnTo>
                      <a:pt x="598" y="87"/>
                    </a:lnTo>
                    <a:lnTo>
                      <a:pt x="605" y="87"/>
                    </a:lnTo>
                    <a:lnTo>
                      <a:pt x="610" y="91"/>
                    </a:lnTo>
                    <a:lnTo>
                      <a:pt x="611" y="97"/>
                    </a:lnTo>
                    <a:lnTo>
                      <a:pt x="613" y="102"/>
                    </a:lnTo>
                    <a:lnTo>
                      <a:pt x="613" y="102"/>
                    </a:lnTo>
                    <a:lnTo>
                      <a:pt x="611" y="109"/>
                    </a:lnTo>
                    <a:lnTo>
                      <a:pt x="610" y="114"/>
                    </a:lnTo>
                    <a:lnTo>
                      <a:pt x="605" y="118"/>
                    </a:lnTo>
                    <a:lnTo>
                      <a:pt x="598" y="120"/>
                    </a:lnTo>
                    <a:lnTo>
                      <a:pt x="598" y="120"/>
                    </a:lnTo>
                    <a:lnTo>
                      <a:pt x="593" y="118"/>
                    </a:lnTo>
                    <a:lnTo>
                      <a:pt x="588" y="114"/>
                    </a:lnTo>
                    <a:lnTo>
                      <a:pt x="584" y="109"/>
                    </a:lnTo>
                    <a:lnTo>
                      <a:pt x="582" y="102"/>
                    </a:lnTo>
                    <a:lnTo>
                      <a:pt x="582" y="102"/>
                    </a:lnTo>
                    <a:lnTo>
                      <a:pt x="584" y="97"/>
                    </a:lnTo>
                    <a:lnTo>
                      <a:pt x="588" y="91"/>
                    </a:lnTo>
                    <a:lnTo>
                      <a:pt x="593" y="87"/>
                    </a:lnTo>
                    <a:lnTo>
                      <a:pt x="598" y="87"/>
                    </a:lnTo>
                    <a:lnTo>
                      <a:pt x="598" y="87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5" y="87"/>
                    </a:lnTo>
                    <a:lnTo>
                      <a:pt x="550" y="91"/>
                    </a:lnTo>
                    <a:lnTo>
                      <a:pt x="554" y="97"/>
                    </a:lnTo>
                    <a:lnTo>
                      <a:pt x="555" y="102"/>
                    </a:lnTo>
                    <a:lnTo>
                      <a:pt x="555" y="102"/>
                    </a:lnTo>
                    <a:lnTo>
                      <a:pt x="554" y="109"/>
                    </a:lnTo>
                    <a:lnTo>
                      <a:pt x="550" y="114"/>
                    </a:lnTo>
                    <a:lnTo>
                      <a:pt x="545" y="118"/>
                    </a:lnTo>
                    <a:lnTo>
                      <a:pt x="540" y="120"/>
                    </a:lnTo>
                    <a:lnTo>
                      <a:pt x="540" y="120"/>
                    </a:lnTo>
                    <a:lnTo>
                      <a:pt x="533" y="118"/>
                    </a:lnTo>
                    <a:lnTo>
                      <a:pt x="528" y="114"/>
                    </a:lnTo>
                    <a:lnTo>
                      <a:pt x="525" y="109"/>
                    </a:lnTo>
                    <a:lnTo>
                      <a:pt x="525" y="102"/>
                    </a:lnTo>
                    <a:lnTo>
                      <a:pt x="525" y="102"/>
                    </a:lnTo>
                    <a:lnTo>
                      <a:pt x="525" y="97"/>
                    </a:lnTo>
                    <a:lnTo>
                      <a:pt x="528" y="91"/>
                    </a:lnTo>
                    <a:lnTo>
                      <a:pt x="533" y="87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7" y="87"/>
                    </a:lnTo>
                    <a:lnTo>
                      <a:pt x="492" y="91"/>
                    </a:lnTo>
                    <a:lnTo>
                      <a:pt x="496" y="97"/>
                    </a:lnTo>
                    <a:lnTo>
                      <a:pt x="497" y="102"/>
                    </a:lnTo>
                    <a:lnTo>
                      <a:pt x="497" y="102"/>
                    </a:lnTo>
                    <a:lnTo>
                      <a:pt x="496" y="109"/>
                    </a:lnTo>
                    <a:lnTo>
                      <a:pt x="492" y="114"/>
                    </a:lnTo>
                    <a:lnTo>
                      <a:pt x="487" y="118"/>
                    </a:lnTo>
                    <a:lnTo>
                      <a:pt x="482" y="120"/>
                    </a:lnTo>
                    <a:lnTo>
                      <a:pt x="482" y="120"/>
                    </a:lnTo>
                    <a:lnTo>
                      <a:pt x="475" y="118"/>
                    </a:lnTo>
                    <a:lnTo>
                      <a:pt x="470" y="114"/>
                    </a:lnTo>
                    <a:lnTo>
                      <a:pt x="467" y="109"/>
                    </a:lnTo>
                    <a:lnTo>
                      <a:pt x="467" y="102"/>
                    </a:lnTo>
                    <a:lnTo>
                      <a:pt x="467" y="102"/>
                    </a:lnTo>
                    <a:lnTo>
                      <a:pt x="467" y="97"/>
                    </a:lnTo>
                    <a:lnTo>
                      <a:pt x="470" y="91"/>
                    </a:lnTo>
                    <a:lnTo>
                      <a:pt x="475" y="87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22" y="87"/>
                    </a:moveTo>
                    <a:lnTo>
                      <a:pt x="422" y="87"/>
                    </a:lnTo>
                    <a:lnTo>
                      <a:pt x="422" y="87"/>
                    </a:lnTo>
                    <a:lnTo>
                      <a:pt x="429" y="87"/>
                    </a:lnTo>
                    <a:lnTo>
                      <a:pt x="434" y="91"/>
                    </a:lnTo>
                    <a:lnTo>
                      <a:pt x="438" y="97"/>
                    </a:lnTo>
                    <a:lnTo>
                      <a:pt x="438" y="102"/>
                    </a:lnTo>
                    <a:lnTo>
                      <a:pt x="438" y="102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2" y="120"/>
                    </a:lnTo>
                    <a:lnTo>
                      <a:pt x="422" y="120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09" y="109"/>
                    </a:lnTo>
                    <a:lnTo>
                      <a:pt x="407" y="102"/>
                    </a:lnTo>
                    <a:lnTo>
                      <a:pt x="407" y="102"/>
                    </a:lnTo>
                    <a:lnTo>
                      <a:pt x="409" y="97"/>
                    </a:lnTo>
                    <a:lnTo>
                      <a:pt x="412" y="91"/>
                    </a:lnTo>
                    <a:lnTo>
                      <a:pt x="417" y="87"/>
                    </a:lnTo>
                    <a:lnTo>
                      <a:pt x="422" y="87"/>
                    </a:lnTo>
                    <a:lnTo>
                      <a:pt x="422" y="87"/>
                    </a:lnTo>
                    <a:close/>
                    <a:moveTo>
                      <a:pt x="364" y="87"/>
                    </a:moveTo>
                    <a:lnTo>
                      <a:pt x="364" y="87"/>
                    </a:lnTo>
                    <a:lnTo>
                      <a:pt x="364" y="87"/>
                    </a:lnTo>
                    <a:lnTo>
                      <a:pt x="371" y="87"/>
                    </a:lnTo>
                    <a:lnTo>
                      <a:pt x="376" y="91"/>
                    </a:lnTo>
                    <a:lnTo>
                      <a:pt x="380" y="97"/>
                    </a:lnTo>
                    <a:lnTo>
                      <a:pt x="380" y="102"/>
                    </a:lnTo>
                    <a:lnTo>
                      <a:pt x="380" y="102"/>
                    </a:lnTo>
                    <a:lnTo>
                      <a:pt x="380" y="109"/>
                    </a:lnTo>
                    <a:lnTo>
                      <a:pt x="376" y="114"/>
                    </a:lnTo>
                    <a:lnTo>
                      <a:pt x="371" y="118"/>
                    </a:lnTo>
                    <a:lnTo>
                      <a:pt x="364" y="120"/>
                    </a:lnTo>
                    <a:lnTo>
                      <a:pt x="364" y="120"/>
                    </a:lnTo>
                    <a:lnTo>
                      <a:pt x="359" y="118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2"/>
                    </a:lnTo>
                    <a:lnTo>
                      <a:pt x="349" y="102"/>
                    </a:lnTo>
                    <a:lnTo>
                      <a:pt x="351" y="97"/>
                    </a:lnTo>
                    <a:lnTo>
                      <a:pt x="354" y="91"/>
                    </a:lnTo>
                    <a:lnTo>
                      <a:pt x="359" y="87"/>
                    </a:lnTo>
                    <a:lnTo>
                      <a:pt x="364" y="87"/>
                    </a:lnTo>
                    <a:lnTo>
                      <a:pt x="364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1"/>
                    </a:lnTo>
                    <a:lnTo>
                      <a:pt x="147" y="97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20"/>
                    </a:lnTo>
                    <a:lnTo>
                      <a:pt x="131" y="120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7"/>
                    </a:lnTo>
                    <a:lnTo>
                      <a:pt x="121" y="91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3" y="91"/>
                    </a:lnTo>
                    <a:lnTo>
                      <a:pt x="87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80" y="118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6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1"/>
                    </a:lnTo>
                    <a:lnTo>
                      <a:pt x="66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422" y="43"/>
                    </a:moveTo>
                    <a:lnTo>
                      <a:pt x="422" y="43"/>
                    </a:lnTo>
                    <a:lnTo>
                      <a:pt x="422" y="43"/>
                    </a:lnTo>
                    <a:lnTo>
                      <a:pt x="429" y="45"/>
                    </a:lnTo>
                    <a:lnTo>
                      <a:pt x="434" y="48"/>
                    </a:lnTo>
                    <a:lnTo>
                      <a:pt x="438" y="53"/>
                    </a:lnTo>
                    <a:lnTo>
                      <a:pt x="438" y="60"/>
                    </a:lnTo>
                    <a:lnTo>
                      <a:pt x="438" y="60"/>
                    </a:lnTo>
                    <a:lnTo>
                      <a:pt x="438" y="65"/>
                    </a:lnTo>
                    <a:lnTo>
                      <a:pt x="434" y="70"/>
                    </a:lnTo>
                    <a:lnTo>
                      <a:pt x="429" y="74"/>
                    </a:lnTo>
                    <a:lnTo>
                      <a:pt x="422" y="75"/>
                    </a:lnTo>
                    <a:lnTo>
                      <a:pt x="422" y="75"/>
                    </a:lnTo>
                    <a:lnTo>
                      <a:pt x="417" y="74"/>
                    </a:lnTo>
                    <a:lnTo>
                      <a:pt x="412" y="70"/>
                    </a:lnTo>
                    <a:lnTo>
                      <a:pt x="409" y="65"/>
                    </a:lnTo>
                    <a:lnTo>
                      <a:pt x="407" y="60"/>
                    </a:lnTo>
                    <a:lnTo>
                      <a:pt x="407" y="60"/>
                    </a:lnTo>
                    <a:lnTo>
                      <a:pt x="409" y="53"/>
                    </a:lnTo>
                    <a:lnTo>
                      <a:pt x="412" y="48"/>
                    </a:lnTo>
                    <a:lnTo>
                      <a:pt x="417" y="45"/>
                    </a:lnTo>
                    <a:lnTo>
                      <a:pt x="422" y="43"/>
                    </a:lnTo>
                    <a:lnTo>
                      <a:pt x="422" y="43"/>
                    </a:lnTo>
                    <a:close/>
                    <a:moveTo>
                      <a:pt x="364" y="43"/>
                    </a:moveTo>
                    <a:lnTo>
                      <a:pt x="364" y="43"/>
                    </a:lnTo>
                    <a:lnTo>
                      <a:pt x="364" y="43"/>
                    </a:lnTo>
                    <a:lnTo>
                      <a:pt x="371" y="45"/>
                    </a:lnTo>
                    <a:lnTo>
                      <a:pt x="376" y="48"/>
                    </a:lnTo>
                    <a:lnTo>
                      <a:pt x="380" y="53"/>
                    </a:lnTo>
                    <a:lnTo>
                      <a:pt x="380" y="60"/>
                    </a:lnTo>
                    <a:lnTo>
                      <a:pt x="380" y="60"/>
                    </a:lnTo>
                    <a:lnTo>
                      <a:pt x="380" y="65"/>
                    </a:lnTo>
                    <a:lnTo>
                      <a:pt x="376" y="70"/>
                    </a:lnTo>
                    <a:lnTo>
                      <a:pt x="371" y="74"/>
                    </a:lnTo>
                    <a:lnTo>
                      <a:pt x="364" y="75"/>
                    </a:lnTo>
                    <a:lnTo>
                      <a:pt x="364" y="75"/>
                    </a:lnTo>
                    <a:lnTo>
                      <a:pt x="359" y="74"/>
                    </a:lnTo>
                    <a:lnTo>
                      <a:pt x="354" y="70"/>
                    </a:lnTo>
                    <a:lnTo>
                      <a:pt x="351" y="65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59" y="45"/>
                    </a:lnTo>
                    <a:lnTo>
                      <a:pt x="364" y="43"/>
                    </a:lnTo>
                    <a:lnTo>
                      <a:pt x="364" y="43"/>
                    </a:lnTo>
                    <a:close/>
                    <a:moveTo>
                      <a:pt x="307" y="0"/>
                    </a:moveTo>
                    <a:lnTo>
                      <a:pt x="307" y="0"/>
                    </a:lnTo>
                    <a:lnTo>
                      <a:pt x="307" y="0"/>
                    </a:lnTo>
                    <a:lnTo>
                      <a:pt x="312" y="2"/>
                    </a:lnTo>
                    <a:lnTo>
                      <a:pt x="317" y="5"/>
                    </a:lnTo>
                    <a:lnTo>
                      <a:pt x="320" y="11"/>
                    </a:lnTo>
                    <a:lnTo>
                      <a:pt x="322" y="16"/>
                    </a:lnTo>
                    <a:lnTo>
                      <a:pt x="322" y="16"/>
                    </a:lnTo>
                    <a:lnTo>
                      <a:pt x="320" y="22"/>
                    </a:lnTo>
                    <a:lnTo>
                      <a:pt x="317" y="28"/>
                    </a:lnTo>
                    <a:lnTo>
                      <a:pt x="312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0" y="31"/>
                    </a:lnTo>
                    <a:lnTo>
                      <a:pt x="295" y="28"/>
                    </a:lnTo>
                    <a:lnTo>
                      <a:pt x="293" y="22"/>
                    </a:lnTo>
                    <a:lnTo>
                      <a:pt x="291" y="16"/>
                    </a:lnTo>
                    <a:lnTo>
                      <a:pt x="291" y="16"/>
                    </a:lnTo>
                    <a:lnTo>
                      <a:pt x="293" y="11"/>
                    </a:lnTo>
                    <a:lnTo>
                      <a:pt x="295" y="5"/>
                    </a:lnTo>
                    <a:lnTo>
                      <a:pt x="300" y="2"/>
                    </a:lnTo>
                    <a:lnTo>
                      <a:pt x="307" y="0"/>
                    </a:lnTo>
                    <a:lnTo>
                      <a:pt x="307" y="0"/>
                    </a:lnTo>
                    <a:close/>
                    <a:moveTo>
                      <a:pt x="189" y="217"/>
                    </a:moveTo>
                    <a:lnTo>
                      <a:pt x="189" y="217"/>
                    </a:lnTo>
                    <a:lnTo>
                      <a:pt x="189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4" y="239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5" y="239"/>
                    </a:lnTo>
                    <a:lnTo>
                      <a:pt x="174" y="234"/>
                    </a:lnTo>
                    <a:lnTo>
                      <a:pt x="174" y="234"/>
                    </a:lnTo>
                    <a:lnTo>
                      <a:pt x="175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89" y="217"/>
                    </a:lnTo>
                    <a:lnTo>
                      <a:pt x="189" y="217"/>
                    </a:lnTo>
                    <a:close/>
                    <a:moveTo>
                      <a:pt x="307" y="217"/>
                    </a:moveTo>
                    <a:lnTo>
                      <a:pt x="307" y="217"/>
                    </a:lnTo>
                    <a:lnTo>
                      <a:pt x="307" y="217"/>
                    </a:lnTo>
                    <a:lnTo>
                      <a:pt x="312" y="218"/>
                    </a:lnTo>
                    <a:lnTo>
                      <a:pt x="317" y="222"/>
                    </a:lnTo>
                    <a:lnTo>
                      <a:pt x="320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0" y="239"/>
                    </a:lnTo>
                    <a:lnTo>
                      <a:pt x="317" y="244"/>
                    </a:lnTo>
                    <a:lnTo>
                      <a:pt x="312" y="247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0" y="247"/>
                    </a:lnTo>
                    <a:lnTo>
                      <a:pt x="295" y="244"/>
                    </a:lnTo>
                    <a:lnTo>
                      <a:pt x="293" y="239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5" y="222"/>
                    </a:lnTo>
                    <a:lnTo>
                      <a:pt x="300" y="218"/>
                    </a:lnTo>
                    <a:lnTo>
                      <a:pt x="307" y="217"/>
                    </a:lnTo>
                    <a:lnTo>
                      <a:pt x="307" y="217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4" y="218"/>
                    </a:lnTo>
                    <a:lnTo>
                      <a:pt x="259" y="222"/>
                    </a:lnTo>
                    <a:lnTo>
                      <a:pt x="262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39"/>
                    </a:lnTo>
                    <a:lnTo>
                      <a:pt x="259" y="244"/>
                    </a:lnTo>
                    <a:lnTo>
                      <a:pt x="254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2" y="247"/>
                    </a:lnTo>
                    <a:lnTo>
                      <a:pt x="237" y="244"/>
                    </a:lnTo>
                    <a:lnTo>
                      <a:pt x="233" y="239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27"/>
                    </a:lnTo>
                    <a:lnTo>
                      <a:pt x="237" y="222"/>
                    </a:lnTo>
                    <a:lnTo>
                      <a:pt x="242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1"/>
                    </a:lnTo>
                    <a:lnTo>
                      <a:pt x="259" y="264"/>
                    </a:lnTo>
                    <a:lnTo>
                      <a:pt x="262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2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2"/>
                    </a:lnTo>
                    <a:lnTo>
                      <a:pt x="237" y="288"/>
                    </a:lnTo>
                    <a:lnTo>
                      <a:pt x="233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3" y="269"/>
                    </a:lnTo>
                    <a:lnTo>
                      <a:pt x="237" y="264"/>
                    </a:lnTo>
                    <a:lnTo>
                      <a:pt x="242" y="261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1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4" y="276"/>
                    </a:lnTo>
                    <a:lnTo>
                      <a:pt x="174" y="276"/>
                    </a:lnTo>
                    <a:lnTo>
                      <a:pt x="175" y="269"/>
                    </a:lnTo>
                    <a:lnTo>
                      <a:pt x="179" y="264"/>
                    </a:lnTo>
                    <a:lnTo>
                      <a:pt x="184" y="261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2" y="261"/>
                    </a:lnTo>
                    <a:lnTo>
                      <a:pt x="317" y="264"/>
                    </a:lnTo>
                    <a:lnTo>
                      <a:pt x="320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0" y="283"/>
                    </a:lnTo>
                    <a:lnTo>
                      <a:pt x="317" y="288"/>
                    </a:lnTo>
                    <a:lnTo>
                      <a:pt x="312" y="292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2"/>
                    </a:lnTo>
                    <a:lnTo>
                      <a:pt x="295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5" y="264"/>
                    </a:lnTo>
                    <a:lnTo>
                      <a:pt x="300" y="261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2" y="305"/>
                    </a:lnTo>
                    <a:lnTo>
                      <a:pt x="317" y="309"/>
                    </a:lnTo>
                    <a:lnTo>
                      <a:pt x="320" y="314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0" y="326"/>
                    </a:lnTo>
                    <a:lnTo>
                      <a:pt x="317" y="331"/>
                    </a:lnTo>
                    <a:lnTo>
                      <a:pt x="312" y="334"/>
                    </a:lnTo>
                    <a:lnTo>
                      <a:pt x="307" y="336"/>
                    </a:lnTo>
                    <a:lnTo>
                      <a:pt x="307" y="336"/>
                    </a:lnTo>
                    <a:lnTo>
                      <a:pt x="300" y="334"/>
                    </a:lnTo>
                    <a:lnTo>
                      <a:pt x="295" y="331"/>
                    </a:lnTo>
                    <a:lnTo>
                      <a:pt x="293" y="326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3" y="314"/>
                    </a:lnTo>
                    <a:lnTo>
                      <a:pt x="295" y="309"/>
                    </a:lnTo>
                    <a:lnTo>
                      <a:pt x="300" y="305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  <a:moveTo>
                      <a:pt x="364" y="303"/>
                    </a:moveTo>
                    <a:lnTo>
                      <a:pt x="364" y="303"/>
                    </a:lnTo>
                    <a:lnTo>
                      <a:pt x="364" y="303"/>
                    </a:lnTo>
                    <a:lnTo>
                      <a:pt x="371" y="305"/>
                    </a:lnTo>
                    <a:lnTo>
                      <a:pt x="376" y="309"/>
                    </a:lnTo>
                    <a:lnTo>
                      <a:pt x="380" y="314"/>
                    </a:lnTo>
                    <a:lnTo>
                      <a:pt x="380" y="321"/>
                    </a:lnTo>
                    <a:lnTo>
                      <a:pt x="380" y="321"/>
                    </a:lnTo>
                    <a:lnTo>
                      <a:pt x="380" y="326"/>
                    </a:lnTo>
                    <a:lnTo>
                      <a:pt x="376" y="331"/>
                    </a:lnTo>
                    <a:lnTo>
                      <a:pt x="371" y="334"/>
                    </a:lnTo>
                    <a:lnTo>
                      <a:pt x="364" y="336"/>
                    </a:lnTo>
                    <a:lnTo>
                      <a:pt x="364" y="336"/>
                    </a:lnTo>
                    <a:lnTo>
                      <a:pt x="359" y="334"/>
                    </a:lnTo>
                    <a:lnTo>
                      <a:pt x="354" y="331"/>
                    </a:lnTo>
                    <a:lnTo>
                      <a:pt x="351" y="326"/>
                    </a:lnTo>
                    <a:lnTo>
                      <a:pt x="349" y="321"/>
                    </a:lnTo>
                    <a:lnTo>
                      <a:pt x="349" y="321"/>
                    </a:lnTo>
                    <a:lnTo>
                      <a:pt x="351" y="314"/>
                    </a:lnTo>
                    <a:lnTo>
                      <a:pt x="354" y="309"/>
                    </a:lnTo>
                    <a:lnTo>
                      <a:pt x="359" y="305"/>
                    </a:lnTo>
                    <a:lnTo>
                      <a:pt x="364" y="303"/>
                    </a:lnTo>
                    <a:lnTo>
                      <a:pt x="364" y="303"/>
                    </a:lnTo>
                    <a:close/>
                    <a:moveTo>
                      <a:pt x="364" y="348"/>
                    </a:moveTo>
                    <a:lnTo>
                      <a:pt x="364" y="348"/>
                    </a:lnTo>
                    <a:lnTo>
                      <a:pt x="364" y="348"/>
                    </a:lnTo>
                    <a:lnTo>
                      <a:pt x="371" y="348"/>
                    </a:lnTo>
                    <a:lnTo>
                      <a:pt x="376" y="351"/>
                    </a:lnTo>
                    <a:lnTo>
                      <a:pt x="380" y="356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6"/>
                    </a:lnTo>
                    <a:lnTo>
                      <a:pt x="354" y="351"/>
                    </a:lnTo>
                    <a:lnTo>
                      <a:pt x="359" y="348"/>
                    </a:lnTo>
                    <a:lnTo>
                      <a:pt x="364" y="348"/>
                    </a:lnTo>
                    <a:lnTo>
                      <a:pt x="364" y="348"/>
                    </a:lnTo>
                    <a:close/>
                    <a:moveTo>
                      <a:pt x="422" y="390"/>
                    </a:moveTo>
                    <a:lnTo>
                      <a:pt x="422" y="390"/>
                    </a:lnTo>
                    <a:lnTo>
                      <a:pt x="422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8" y="401"/>
                    </a:lnTo>
                    <a:lnTo>
                      <a:pt x="438" y="407"/>
                    </a:lnTo>
                    <a:lnTo>
                      <a:pt x="438" y="407"/>
                    </a:lnTo>
                    <a:lnTo>
                      <a:pt x="438" y="412"/>
                    </a:lnTo>
                    <a:lnTo>
                      <a:pt x="434" y="418"/>
                    </a:lnTo>
                    <a:lnTo>
                      <a:pt x="429" y="421"/>
                    </a:lnTo>
                    <a:lnTo>
                      <a:pt x="422" y="423"/>
                    </a:lnTo>
                    <a:lnTo>
                      <a:pt x="422" y="423"/>
                    </a:lnTo>
                    <a:lnTo>
                      <a:pt x="417" y="421"/>
                    </a:lnTo>
                    <a:lnTo>
                      <a:pt x="412" y="418"/>
                    </a:lnTo>
                    <a:lnTo>
                      <a:pt x="409" y="412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9" y="401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2" y="390"/>
                    </a:lnTo>
                    <a:lnTo>
                      <a:pt x="422" y="390"/>
                    </a:lnTo>
                    <a:close/>
                    <a:moveTo>
                      <a:pt x="422" y="348"/>
                    </a:moveTo>
                    <a:lnTo>
                      <a:pt x="422" y="348"/>
                    </a:lnTo>
                    <a:lnTo>
                      <a:pt x="422" y="348"/>
                    </a:lnTo>
                    <a:lnTo>
                      <a:pt x="429" y="348"/>
                    </a:lnTo>
                    <a:lnTo>
                      <a:pt x="434" y="351"/>
                    </a:lnTo>
                    <a:lnTo>
                      <a:pt x="438" y="356"/>
                    </a:lnTo>
                    <a:lnTo>
                      <a:pt x="438" y="363"/>
                    </a:lnTo>
                    <a:lnTo>
                      <a:pt x="438" y="363"/>
                    </a:lnTo>
                    <a:lnTo>
                      <a:pt x="438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2" y="380"/>
                    </a:lnTo>
                    <a:lnTo>
                      <a:pt x="422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9" y="370"/>
                    </a:lnTo>
                    <a:lnTo>
                      <a:pt x="407" y="363"/>
                    </a:lnTo>
                    <a:lnTo>
                      <a:pt x="407" y="363"/>
                    </a:lnTo>
                    <a:lnTo>
                      <a:pt x="409" y="356"/>
                    </a:lnTo>
                    <a:lnTo>
                      <a:pt x="412" y="351"/>
                    </a:lnTo>
                    <a:lnTo>
                      <a:pt x="417" y="348"/>
                    </a:lnTo>
                    <a:lnTo>
                      <a:pt x="422" y="348"/>
                    </a:lnTo>
                    <a:lnTo>
                      <a:pt x="422" y="348"/>
                    </a:lnTo>
                    <a:close/>
                    <a:moveTo>
                      <a:pt x="422" y="303"/>
                    </a:moveTo>
                    <a:lnTo>
                      <a:pt x="422" y="303"/>
                    </a:lnTo>
                    <a:lnTo>
                      <a:pt x="422" y="303"/>
                    </a:lnTo>
                    <a:lnTo>
                      <a:pt x="429" y="305"/>
                    </a:lnTo>
                    <a:lnTo>
                      <a:pt x="434" y="309"/>
                    </a:lnTo>
                    <a:lnTo>
                      <a:pt x="438" y="314"/>
                    </a:lnTo>
                    <a:lnTo>
                      <a:pt x="438" y="321"/>
                    </a:lnTo>
                    <a:lnTo>
                      <a:pt x="438" y="321"/>
                    </a:lnTo>
                    <a:lnTo>
                      <a:pt x="438" y="326"/>
                    </a:lnTo>
                    <a:lnTo>
                      <a:pt x="434" y="331"/>
                    </a:lnTo>
                    <a:lnTo>
                      <a:pt x="429" y="334"/>
                    </a:lnTo>
                    <a:lnTo>
                      <a:pt x="422" y="336"/>
                    </a:lnTo>
                    <a:lnTo>
                      <a:pt x="422" y="336"/>
                    </a:lnTo>
                    <a:lnTo>
                      <a:pt x="417" y="334"/>
                    </a:lnTo>
                    <a:lnTo>
                      <a:pt x="412" y="331"/>
                    </a:lnTo>
                    <a:lnTo>
                      <a:pt x="409" y="326"/>
                    </a:lnTo>
                    <a:lnTo>
                      <a:pt x="407" y="321"/>
                    </a:lnTo>
                    <a:lnTo>
                      <a:pt x="407" y="321"/>
                    </a:lnTo>
                    <a:lnTo>
                      <a:pt x="409" y="314"/>
                    </a:lnTo>
                    <a:lnTo>
                      <a:pt x="412" y="309"/>
                    </a:lnTo>
                    <a:lnTo>
                      <a:pt x="417" y="305"/>
                    </a:lnTo>
                    <a:lnTo>
                      <a:pt x="422" y="303"/>
                    </a:lnTo>
                    <a:lnTo>
                      <a:pt x="422" y="303"/>
                    </a:lnTo>
                    <a:close/>
                    <a:moveTo>
                      <a:pt x="364" y="261"/>
                    </a:moveTo>
                    <a:lnTo>
                      <a:pt x="364" y="261"/>
                    </a:lnTo>
                    <a:lnTo>
                      <a:pt x="364" y="261"/>
                    </a:lnTo>
                    <a:lnTo>
                      <a:pt x="371" y="261"/>
                    </a:lnTo>
                    <a:lnTo>
                      <a:pt x="376" y="264"/>
                    </a:lnTo>
                    <a:lnTo>
                      <a:pt x="380" y="269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2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9" y="292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69"/>
                    </a:lnTo>
                    <a:lnTo>
                      <a:pt x="354" y="264"/>
                    </a:lnTo>
                    <a:lnTo>
                      <a:pt x="359" y="261"/>
                    </a:lnTo>
                    <a:lnTo>
                      <a:pt x="364" y="261"/>
                    </a:lnTo>
                    <a:lnTo>
                      <a:pt x="364" y="261"/>
                    </a:lnTo>
                    <a:close/>
                    <a:moveTo>
                      <a:pt x="422" y="261"/>
                    </a:moveTo>
                    <a:lnTo>
                      <a:pt x="422" y="261"/>
                    </a:lnTo>
                    <a:lnTo>
                      <a:pt x="422" y="261"/>
                    </a:lnTo>
                    <a:lnTo>
                      <a:pt x="429" y="261"/>
                    </a:lnTo>
                    <a:lnTo>
                      <a:pt x="434" y="264"/>
                    </a:lnTo>
                    <a:lnTo>
                      <a:pt x="438" y="269"/>
                    </a:lnTo>
                    <a:lnTo>
                      <a:pt x="438" y="276"/>
                    </a:lnTo>
                    <a:lnTo>
                      <a:pt x="438" y="276"/>
                    </a:lnTo>
                    <a:lnTo>
                      <a:pt x="438" y="283"/>
                    </a:lnTo>
                    <a:lnTo>
                      <a:pt x="434" y="288"/>
                    </a:lnTo>
                    <a:lnTo>
                      <a:pt x="429" y="292"/>
                    </a:lnTo>
                    <a:lnTo>
                      <a:pt x="422" y="293"/>
                    </a:lnTo>
                    <a:lnTo>
                      <a:pt x="422" y="293"/>
                    </a:lnTo>
                    <a:lnTo>
                      <a:pt x="417" y="292"/>
                    </a:lnTo>
                    <a:lnTo>
                      <a:pt x="412" y="288"/>
                    </a:lnTo>
                    <a:lnTo>
                      <a:pt x="409" y="283"/>
                    </a:lnTo>
                    <a:lnTo>
                      <a:pt x="407" y="276"/>
                    </a:lnTo>
                    <a:lnTo>
                      <a:pt x="407" y="276"/>
                    </a:lnTo>
                    <a:lnTo>
                      <a:pt x="409" y="269"/>
                    </a:lnTo>
                    <a:lnTo>
                      <a:pt x="412" y="264"/>
                    </a:lnTo>
                    <a:lnTo>
                      <a:pt x="417" y="261"/>
                    </a:lnTo>
                    <a:lnTo>
                      <a:pt x="422" y="261"/>
                    </a:lnTo>
                    <a:lnTo>
                      <a:pt x="422" y="261"/>
                    </a:lnTo>
                    <a:close/>
                    <a:moveTo>
                      <a:pt x="422" y="217"/>
                    </a:moveTo>
                    <a:lnTo>
                      <a:pt x="422" y="217"/>
                    </a:lnTo>
                    <a:lnTo>
                      <a:pt x="422" y="217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8" y="227"/>
                    </a:lnTo>
                    <a:lnTo>
                      <a:pt x="438" y="234"/>
                    </a:lnTo>
                    <a:lnTo>
                      <a:pt x="438" y="234"/>
                    </a:lnTo>
                    <a:lnTo>
                      <a:pt x="438" y="239"/>
                    </a:lnTo>
                    <a:lnTo>
                      <a:pt x="434" y="244"/>
                    </a:lnTo>
                    <a:lnTo>
                      <a:pt x="429" y="247"/>
                    </a:lnTo>
                    <a:lnTo>
                      <a:pt x="422" y="249"/>
                    </a:lnTo>
                    <a:lnTo>
                      <a:pt x="422" y="249"/>
                    </a:lnTo>
                    <a:lnTo>
                      <a:pt x="417" y="247"/>
                    </a:lnTo>
                    <a:lnTo>
                      <a:pt x="412" y="244"/>
                    </a:lnTo>
                    <a:lnTo>
                      <a:pt x="409" y="239"/>
                    </a:lnTo>
                    <a:lnTo>
                      <a:pt x="407" y="234"/>
                    </a:lnTo>
                    <a:lnTo>
                      <a:pt x="407" y="234"/>
                    </a:lnTo>
                    <a:lnTo>
                      <a:pt x="409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2" y="217"/>
                    </a:lnTo>
                    <a:lnTo>
                      <a:pt x="422" y="21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5964238" y="2498726"/>
                <a:ext cx="23813" cy="25400"/>
              </a:xfrm>
              <a:custGeom>
                <a:avLst/>
                <a:gdLst>
                  <a:gd name="T0" fmla="*/ 15 w 31"/>
                  <a:gd name="T1" fmla="*/ 0 h 32"/>
                  <a:gd name="T2" fmla="*/ 15 w 31"/>
                  <a:gd name="T3" fmla="*/ 0 h 32"/>
                  <a:gd name="T4" fmla="*/ 20 w 31"/>
                  <a:gd name="T5" fmla="*/ 0 h 32"/>
                  <a:gd name="T6" fmla="*/ 26 w 31"/>
                  <a:gd name="T7" fmla="*/ 3 h 32"/>
                  <a:gd name="T8" fmla="*/ 29 w 31"/>
                  <a:gd name="T9" fmla="*/ 8 h 32"/>
                  <a:gd name="T10" fmla="*/ 31 w 31"/>
                  <a:gd name="T11" fmla="*/ 15 h 32"/>
                  <a:gd name="T12" fmla="*/ 31 w 31"/>
                  <a:gd name="T13" fmla="*/ 15 h 32"/>
                  <a:gd name="T14" fmla="*/ 29 w 31"/>
                  <a:gd name="T15" fmla="*/ 22 h 32"/>
                  <a:gd name="T16" fmla="*/ 26 w 31"/>
                  <a:gd name="T17" fmla="*/ 27 h 32"/>
                  <a:gd name="T18" fmla="*/ 20 w 31"/>
                  <a:gd name="T19" fmla="*/ 31 h 32"/>
                  <a:gd name="T20" fmla="*/ 15 w 31"/>
                  <a:gd name="T21" fmla="*/ 32 h 32"/>
                  <a:gd name="T22" fmla="*/ 15 w 31"/>
                  <a:gd name="T23" fmla="*/ 32 h 32"/>
                  <a:gd name="T24" fmla="*/ 8 w 31"/>
                  <a:gd name="T25" fmla="*/ 31 h 32"/>
                  <a:gd name="T26" fmla="*/ 3 w 31"/>
                  <a:gd name="T27" fmla="*/ 27 h 32"/>
                  <a:gd name="T28" fmla="*/ 0 w 31"/>
                  <a:gd name="T29" fmla="*/ 22 h 32"/>
                  <a:gd name="T30" fmla="*/ 0 w 31"/>
                  <a:gd name="T31" fmla="*/ 15 h 32"/>
                  <a:gd name="T32" fmla="*/ 0 w 31"/>
                  <a:gd name="T33" fmla="*/ 15 h 32"/>
                  <a:gd name="T34" fmla="*/ 0 w 31"/>
                  <a:gd name="T35" fmla="*/ 8 h 32"/>
                  <a:gd name="T36" fmla="*/ 3 w 31"/>
                  <a:gd name="T37" fmla="*/ 3 h 32"/>
                  <a:gd name="T38" fmla="*/ 8 w 31"/>
                  <a:gd name="T39" fmla="*/ 0 h 32"/>
                  <a:gd name="T40" fmla="*/ 15 w 31"/>
                  <a:gd name="T41" fmla="*/ 0 h 32"/>
                  <a:gd name="T42" fmla="*/ 15 w 31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5" y="0"/>
                    </a:moveTo>
                    <a:lnTo>
                      <a:pt x="15" y="0"/>
                    </a:lnTo>
                    <a:lnTo>
                      <a:pt x="20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0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38"/>
              <p:cNvSpPr>
                <a:spLocks noEditPoints="1"/>
              </p:cNvSpPr>
              <p:nvPr/>
            </p:nvSpPr>
            <p:spPr bwMode="auto">
              <a:xfrm>
                <a:off x="5964238" y="2498726"/>
                <a:ext cx="115888" cy="128588"/>
              </a:xfrm>
              <a:custGeom>
                <a:avLst/>
                <a:gdLst>
                  <a:gd name="T0" fmla="*/ 15 w 146"/>
                  <a:gd name="T1" fmla="*/ 42 h 162"/>
                  <a:gd name="T2" fmla="*/ 26 w 146"/>
                  <a:gd name="T3" fmla="*/ 48 h 162"/>
                  <a:gd name="T4" fmla="*/ 31 w 146"/>
                  <a:gd name="T5" fmla="*/ 60 h 162"/>
                  <a:gd name="T6" fmla="*/ 29 w 146"/>
                  <a:gd name="T7" fmla="*/ 65 h 162"/>
                  <a:gd name="T8" fmla="*/ 20 w 146"/>
                  <a:gd name="T9" fmla="*/ 73 h 162"/>
                  <a:gd name="T10" fmla="*/ 15 w 146"/>
                  <a:gd name="T11" fmla="*/ 75 h 162"/>
                  <a:gd name="T12" fmla="*/ 3 w 146"/>
                  <a:gd name="T13" fmla="*/ 70 h 162"/>
                  <a:gd name="T14" fmla="*/ 0 w 146"/>
                  <a:gd name="T15" fmla="*/ 60 h 162"/>
                  <a:gd name="T16" fmla="*/ 0 w 146"/>
                  <a:gd name="T17" fmla="*/ 53 h 162"/>
                  <a:gd name="T18" fmla="*/ 8 w 146"/>
                  <a:gd name="T19" fmla="*/ 44 h 162"/>
                  <a:gd name="T20" fmla="*/ 15 w 146"/>
                  <a:gd name="T21" fmla="*/ 42 h 162"/>
                  <a:gd name="T22" fmla="*/ 73 w 146"/>
                  <a:gd name="T23" fmla="*/ 129 h 162"/>
                  <a:gd name="T24" fmla="*/ 80 w 146"/>
                  <a:gd name="T25" fmla="*/ 131 h 162"/>
                  <a:gd name="T26" fmla="*/ 87 w 146"/>
                  <a:gd name="T27" fmla="*/ 140 h 162"/>
                  <a:gd name="T28" fmla="*/ 89 w 146"/>
                  <a:gd name="T29" fmla="*/ 146 h 162"/>
                  <a:gd name="T30" fmla="*/ 83 w 146"/>
                  <a:gd name="T31" fmla="*/ 157 h 162"/>
                  <a:gd name="T32" fmla="*/ 73 w 146"/>
                  <a:gd name="T33" fmla="*/ 162 h 162"/>
                  <a:gd name="T34" fmla="*/ 66 w 146"/>
                  <a:gd name="T35" fmla="*/ 160 h 162"/>
                  <a:gd name="T36" fmla="*/ 60 w 146"/>
                  <a:gd name="T37" fmla="*/ 151 h 162"/>
                  <a:gd name="T38" fmla="*/ 58 w 146"/>
                  <a:gd name="T39" fmla="*/ 146 h 162"/>
                  <a:gd name="T40" fmla="*/ 63 w 146"/>
                  <a:gd name="T41" fmla="*/ 134 h 162"/>
                  <a:gd name="T42" fmla="*/ 73 w 146"/>
                  <a:gd name="T43" fmla="*/ 129 h 162"/>
                  <a:gd name="T44" fmla="*/ 73 w 146"/>
                  <a:gd name="T45" fmla="*/ 42 h 162"/>
                  <a:gd name="T46" fmla="*/ 73 w 146"/>
                  <a:gd name="T47" fmla="*/ 42 h 162"/>
                  <a:gd name="T48" fmla="*/ 83 w 146"/>
                  <a:gd name="T49" fmla="*/ 48 h 162"/>
                  <a:gd name="T50" fmla="*/ 89 w 146"/>
                  <a:gd name="T51" fmla="*/ 60 h 162"/>
                  <a:gd name="T52" fmla="*/ 87 w 146"/>
                  <a:gd name="T53" fmla="*/ 65 h 162"/>
                  <a:gd name="T54" fmla="*/ 80 w 146"/>
                  <a:gd name="T55" fmla="*/ 73 h 162"/>
                  <a:gd name="T56" fmla="*/ 73 w 146"/>
                  <a:gd name="T57" fmla="*/ 75 h 162"/>
                  <a:gd name="T58" fmla="*/ 63 w 146"/>
                  <a:gd name="T59" fmla="*/ 70 h 162"/>
                  <a:gd name="T60" fmla="*/ 58 w 146"/>
                  <a:gd name="T61" fmla="*/ 60 h 162"/>
                  <a:gd name="T62" fmla="*/ 60 w 146"/>
                  <a:gd name="T63" fmla="*/ 53 h 162"/>
                  <a:gd name="T64" fmla="*/ 66 w 146"/>
                  <a:gd name="T65" fmla="*/ 44 h 162"/>
                  <a:gd name="T66" fmla="*/ 73 w 146"/>
                  <a:gd name="T67" fmla="*/ 42 h 162"/>
                  <a:gd name="T68" fmla="*/ 73 w 146"/>
                  <a:gd name="T69" fmla="*/ 0 h 162"/>
                  <a:gd name="T70" fmla="*/ 80 w 146"/>
                  <a:gd name="T71" fmla="*/ 0 h 162"/>
                  <a:gd name="T72" fmla="*/ 87 w 146"/>
                  <a:gd name="T73" fmla="*/ 8 h 162"/>
                  <a:gd name="T74" fmla="*/ 89 w 146"/>
                  <a:gd name="T75" fmla="*/ 15 h 162"/>
                  <a:gd name="T76" fmla="*/ 83 w 146"/>
                  <a:gd name="T77" fmla="*/ 27 h 162"/>
                  <a:gd name="T78" fmla="*/ 73 w 146"/>
                  <a:gd name="T79" fmla="*/ 32 h 162"/>
                  <a:gd name="T80" fmla="*/ 66 w 146"/>
                  <a:gd name="T81" fmla="*/ 31 h 162"/>
                  <a:gd name="T82" fmla="*/ 60 w 146"/>
                  <a:gd name="T83" fmla="*/ 22 h 162"/>
                  <a:gd name="T84" fmla="*/ 58 w 146"/>
                  <a:gd name="T85" fmla="*/ 15 h 162"/>
                  <a:gd name="T86" fmla="*/ 63 w 146"/>
                  <a:gd name="T87" fmla="*/ 3 h 162"/>
                  <a:gd name="T88" fmla="*/ 73 w 146"/>
                  <a:gd name="T89" fmla="*/ 0 h 162"/>
                  <a:gd name="T90" fmla="*/ 131 w 146"/>
                  <a:gd name="T91" fmla="*/ 42 h 162"/>
                  <a:gd name="T92" fmla="*/ 131 w 146"/>
                  <a:gd name="T93" fmla="*/ 42 h 162"/>
                  <a:gd name="T94" fmla="*/ 143 w 146"/>
                  <a:gd name="T95" fmla="*/ 48 h 162"/>
                  <a:gd name="T96" fmla="*/ 146 w 146"/>
                  <a:gd name="T97" fmla="*/ 60 h 162"/>
                  <a:gd name="T98" fmla="*/ 146 w 146"/>
                  <a:gd name="T99" fmla="*/ 65 h 162"/>
                  <a:gd name="T100" fmla="*/ 138 w 146"/>
                  <a:gd name="T101" fmla="*/ 73 h 162"/>
                  <a:gd name="T102" fmla="*/ 131 w 146"/>
                  <a:gd name="T103" fmla="*/ 75 h 162"/>
                  <a:gd name="T104" fmla="*/ 121 w 146"/>
                  <a:gd name="T105" fmla="*/ 70 h 162"/>
                  <a:gd name="T106" fmla="*/ 116 w 146"/>
                  <a:gd name="T107" fmla="*/ 60 h 162"/>
                  <a:gd name="T108" fmla="*/ 117 w 146"/>
                  <a:gd name="T109" fmla="*/ 53 h 162"/>
                  <a:gd name="T110" fmla="*/ 126 w 146"/>
                  <a:gd name="T111" fmla="*/ 44 h 162"/>
                  <a:gd name="T112" fmla="*/ 131 w 146"/>
                  <a:gd name="T113" fmla="*/ 4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6" h="162">
                    <a:moveTo>
                      <a:pt x="15" y="42"/>
                    </a:moveTo>
                    <a:lnTo>
                      <a:pt x="15" y="42"/>
                    </a:lnTo>
                    <a:lnTo>
                      <a:pt x="20" y="44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5"/>
                    </a:lnTo>
                    <a:lnTo>
                      <a:pt x="26" y="70"/>
                    </a:lnTo>
                    <a:lnTo>
                      <a:pt x="20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3"/>
                    </a:lnTo>
                    <a:lnTo>
                      <a:pt x="3" y="70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3" y="134"/>
                    </a:lnTo>
                    <a:lnTo>
                      <a:pt x="87" y="140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7" y="151"/>
                    </a:lnTo>
                    <a:lnTo>
                      <a:pt x="83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6" y="160"/>
                    </a:lnTo>
                    <a:lnTo>
                      <a:pt x="63" y="157"/>
                    </a:lnTo>
                    <a:lnTo>
                      <a:pt x="60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40"/>
                    </a:lnTo>
                    <a:lnTo>
                      <a:pt x="63" y="134"/>
                    </a:lnTo>
                    <a:lnTo>
                      <a:pt x="66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5"/>
                    </a:lnTo>
                    <a:lnTo>
                      <a:pt x="83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6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3" y="3"/>
                    </a:lnTo>
                    <a:lnTo>
                      <a:pt x="87" y="8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7" y="22"/>
                    </a:lnTo>
                    <a:lnTo>
                      <a:pt x="83" y="27"/>
                    </a:lnTo>
                    <a:lnTo>
                      <a:pt x="80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6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5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9"/>
              <p:cNvSpPr>
                <a:spLocks noEditPoints="1"/>
              </p:cNvSpPr>
              <p:nvPr/>
            </p:nvSpPr>
            <p:spPr bwMode="auto">
              <a:xfrm>
                <a:off x="9618663" y="2532063"/>
                <a:ext cx="303213" cy="577850"/>
              </a:xfrm>
              <a:custGeom>
                <a:avLst/>
                <a:gdLst>
                  <a:gd name="T0" fmla="*/ 175 w 381"/>
                  <a:gd name="T1" fmla="*/ 18 h 728"/>
                  <a:gd name="T2" fmla="*/ 73 w 381"/>
                  <a:gd name="T3" fmla="*/ 728 h 728"/>
                  <a:gd name="T4" fmla="*/ 88 w 381"/>
                  <a:gd name="T5" fmla="*/ 661 h 728"/>
                  <a:gd name="T6" fmla="*/ 73 w 381"/>
                  <a:gd name="T7" fmla="*/ 651 h 728"/>
                  <a:gd name="T8" fmla="*/ 58 w 381"/>
                  <a:gd name="T9" fmla="*/ 624 h 728"/>
                  <a:gd name="T10" fmla="*/ 22 w 381"/>
                  <a:gd name="T11" fmla="*/ 639 h 728"/>
                  <a:gd name="T12" fmla="*/ 260 w 381"/>
                  <a:gd name="T13" fmla="*/ 569 h 728"/>
                  <a:gd name="T14" fmla="*/ 248 w 381"/>
                  <a:gd name="T15" fmla="*/ 564 h 728"/>
                  <a:gd name="T16" fmla="*/ 177 w 381"/>
                  <a:gd name="T17" fmla="*/ 586 h 728"/>
                  <a:gd name="T18" fmla="*/ 143 w 381"/>
                  <a:gd name="T19" fmla="*/ 592 h 728"/>
                  <a:gd name="T20" fmla="*/ 80 w 381"/>
                  <a:gd name="T21" fmla="*/ 566 h 728"/>
                  <a:gd name="T22" fmla="*/ 68 w 381"/>
                  <a:gd name="T23" fmla="*/ 566 h 728"/>
                  <a:gd name="T24" fmla="*/ 5 w 381"/>
                  <a:gd name="T25" fmla="*/ 592 h 728"/>
                  <a:gd name="T26" fmla="*/ 322 w 381"/>
                  <a:gd name="T27" fmla="*/ 544 h 728"/>
                  <a:gd name="T28" fmla="*/ 248 w 381"/>
                  <a:gd name="T29" fmla="*/ 522 h 728"/>
                  <a:gd name="T30" fmla="*/ 238 w 381"/>
                  <a:gd name="T31" fmla="*/ 527 h 728"/>
                  <a:gd name="T32" fmla="*/ 184 w 381"/>
                  <a:gd name="T33" fmla="*/ 552 h 728"/>
                  <a:gd name="T34" fmla="*/ 148 w 381"/>
                  <a:gd name="T35" fmla="*/ 537 h 728"/>
                  <a:gd name="T36" fmla="*/ 73 w 381"/>
                  <a:gd name="T37" fmla="*/ 522 h 728"/>
                  <a:gd name="T38" fmla="*/ 59 w 381"/>
                  <a:gd name="T39" fmla="*/ 532 h 728"/>
                  <a:gd name="T40" fmla="*/ 366 w 381"/>
                  <a:gd name="T41" fmla="*/ 510 h 728"/>
                  <a:gd name="T42" fmla="*/ 322 w 381"/>
                  <a:gd name="T43" fmla="*/ 494 h 728"/>
                  <a:gd name="T44" fmla="*/ 248 w 381"/>
                  <a:gd name="T45" fmla="*/ 477 h 728"/>
                  <a:gd name="T46" fmla="*/ 233 w 381"/>
                  <a:gd name="T47" fmla="*/ 494 h 728"/>
                  <a:gd name="T48" fmla="*/ 191 w 381"/>
                  <a:gd name="T49" fmla="*/ 510 h 728"/>
                  <a:gd name="T50" fmla="*/ 146 w 381"/>
                  <a:gd name="T51" fmla="*/ 488 h 728"/>
                  <a:gd name="T52" fmla="*/ 133 w 381"/>
                  <a:gd name="T53" fmla="*/ 477 h 728"/>
                  <a:gd name="T54" fmla="*/ 58 w 381"/>
                  <a:gd name="T55" fmla="*/ 494 h 728"/>
                  <a:gd name="T56" fmla="*/ 371 w 381"/>
                  <a:gd name="T57" fmla="*/ 465 h 728"/>
                  <a:gd name="T58" fmla="*/ 318 w 381"/>
                  <a:gd name="T59" fmla="*/ 440 h 728"/>
                  <a:gd name="T60" fmla="*/ 306 w 381"/>
                  <a:gd name="T61" fmla="*/ 435 h 728"/>
                  <a:gd name="T62" fmla="*/ 235 w 381"/>
                  <a:gd name="T63" fmla="*/ 457 h 728"/>
                  <a:gd name="T64" fmla="*/ 201 w 381"/>
                  <a:gd name="T65" fmla="*/ 462 h 728"/>
                  <a:gd name="T66" fmla="*/ 371 w 381"/>
                  <a:gd name="T67" fmla="*/ 392 h 728"/>
                  <a:gd name="T68" fmla="*/ 359 w 381"/>
                  <a:gd name="T69" fmla="*/ 392 h 728"/>
                  <a:gd name="T70" fmla="*/ 296 w 381"/>
                  <a:gd name="T71" fmla="*/ 419 h 728"/>
                  <a:gd name="T72" fmla="*/ 264 w 381"/>
                  <a:gd name="T73" fmla="*/ 414 h 728"/>
                  <a:gd name="T74" fmla="*/ 366 w 381"/>
                  <a:gd name="T75" fmla="*/ 348 h 728"/>
                  <a:gd name="T76" fmla="*/ 354 w 381"/>
                  <a:gd name="T77" fmla="*/ 353 h 728"/>
                  <a:gd name="T78" fmla="*/ 301 w 381"/>
                  <a:gd name="T79" fmla="*/ 379 h 728"/>
                  <a:gd name="T80" fmla="*/ 381 w 381"/>
                  <a:gd name="T81" fmla="*/ 321 h 728"/>
                  <a:gd name="T82" fmla="*/ 306 w 381"/>
                  <a:gd name="T83" fmla="*/ 304 h 728"/>
                  <a:gd name="T84" fmla="*/ 293 w 381"/>
                  <a:gd name="T85" fmla="*/ 314 h 728"/>
                  <a:gd name="T86" fmla="*/ 366 w 381"/>
                  <a:gd name="T87" fmla="*/ 293 h 728"/>
                  <a:gd name="T88" fmla="*/ 322 w 381"/>
                  <a:gd name="T89" fmla="*/ 276 h 728"/>
                  <a:gd name="T90" fmla="*/ 306 w 381"/>
                  <a:gd name="T91" fmla="*/ 217 h 728"/>
                  <a:gd name="T92" fmla="*/ 291 w 381"/>
                  <a:gd name="T93" fmla="*/ 234 h 728"/>
                  <a:gd name="T94" fmla="*/ 248 w 381"/>
                  <a:gd name="T95" fmla="*/ 249 h 728"/>
                  <a:gd name="T96" fmla="*/ 264 w 381"/>
                  <a:gd name="T97" fmla="*/ 184 h 728"/>
                  <a:gd name="T98" fmla="*/ 248 w 381"/>
                  <a:gd name="T99" fmla="*/ 174 h 728"/>
                  <a:gd name="T100" fmla="*/ 291 w 381"/>
                  <a:gd name="T101" fmla="*/ 147 h 728"/>
                  <a:gd name="T102" fmla="*/ 255 w 381"/>
                  <a:gd name="T103" fmla="*/ 162 h 728"/>
                  <a:gd name="T104" fmla="*/ 201 w 381"/>
                  <a:gd name="T105" fmla="*/ 135 h 728"/>
                  <a:gd name="T106" fmla="*/ 191 w 381"/>
                  <a:gd name="T107" fmla="*/ 130 h 728"/>
                  <a:gd name="T108" fmla="*/ 351 w 381"/>
                  <a:gd name="T109" fmla="*/ 109 h 728"/>
                  <a:gd name="T110" fmla="*/ 318 w 381"/>
                  <a:gd name="T111" fmla="*/ 115 h 728"/>
                  <a:gd name="T112" fmla="*/ 255 w 381"/>
                  <a:gd name="T113" fmla="*/ 89 h 728"/>
                  <a:gd name="T114" fmla="*/ 243 w 381"/>
                  <a:gd name="T115" fmla="*/ 89 h 728"/>
                  <a:gd name="T116" fmla="*/ 354 w 381"/>
                  <a:gd name="T117" fmla="*/ 72 h 728"/>
                  <a:gd name="T118" fmla="*/ 322 w 381"/>
                  <a:gd name="T119" fmla="*/ 67 h 728"/>
                  <a:gd name="T120" fmla="*/ 248 w 381"/>
                  <a:gd name="T121" fmla="*/ 45 h 728"/>
                  <a:gd name="T122" fmla="*/ 238 w 381"/>
                  <a:gd name="T123" fmla="*/ 48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1" h="728">
                    <a:moveTo>
                      <a:pt x="191" y="0"/>
                    </a:moveTo>
                    <a:lnTo>
                      <a:pt x="191" y="0"/>
                    </a:lnTo>
                    <a:lnTo>
                      <a:pt x="196" y="2"/>
                    </a:lnTo>
                    <a:lnTo>
                      <a:pt x="201" y="6"/>
                    </a:lnTo>
                    <a:lnTo>
                      <a:pt x="204" y="11"/>
                    </a:lnTo>
                    <a:lnTo>
                      <a:pt x="206" y="18"/>
                    </a:lnTo>
                    <a:lnTo>
                      <a:pt x="206" y="18"/>
                    </a:lnTo>
                    <a:lnTo>
                      <a:pt x="204" y="23"/>
                    </a:lnTo>
                    <a:lnTo>
                      <a:pt x="201" y="28"/>
                    </a:lnTo>
                    <a:lnTo>
                      <a:pt x="196" y="31"/>
                    </a:lnTo>
                    <a:lnTo>
                      <a:pt x="191" y="33"/>
                    </a:lnTo>
                    <a:lnTo>
                      <a:pt x="191" y="33"/>
                    </a:lnTo>
                    <a:lnTo>
                      <a:pt x="184" y="31"/>
                    </a:lnTo>
                    <a:lnTo>
                      <a:pt x="180" y="28"/>
                    </a:lnTo>
                    <a:lnTo>
                      <a:pt x="177" y="23"/>
                    </a:lnTo>
                    <a:lnTo>
                      <a:pt x="175" y="18"/>
                    </a:lnTo>
                    <a:lnTo>
                      <a:pt x="175" y="18"/>
                    </a:lnTo>
                    <a:lnTo>
                      <a:pt x="177" y="11"/>
                    </a:lnTo>
                    <a:lnTo>
                      <a:pt x="180" y="6"/>
                    </a:lnTo>
                    <a:lnTo>
                      <a:pt x="184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73" y="695"/>
                    </a:moveTo>
                    <a:lnTo>
                      <a:pt x="73" y="695"/>
                    </a:lnTo>
                    <a:lnTo>
                      <a:pt x="73" y="695"/>
                    </a:lnTo>
                    <a:lnTo>
                      <a:pt x="80" y="695"/>
                    </a:lnTo>
                    <a:lnTo>
                      <a:pt x="85" y="699"/>
                    </a:lnTo>
                    <a:lnTo>
                      <a:pt x="88" y="704"/>
                    </a:lnTo>
                    <a:lnTo>
                      <a:pt x="90" y="711"/>
                    </a:lnTo>
                    <a:lnTo>
                      <a:pt x="90" y="711"/>
                    </a:lnTo>
                    <a:lnTo>
                      <a:pt x="88" y="718"/>
                    </a:lnTo>
                    <a:lnTo>
                      <a:pt x="85" y="723"/>
                    </a:lnTo>
                    <a:lnTo>
                      <a:pt x="80" y="726"/>
                    </a:lnTo>
                    <a:lnTo>
                      <a:pt x="73" y="728"/>
                    </a:lnTo>
                    <a:lnTo>
                      <a:pt x="73" y="728"/>
                    </a:lnTo>
                    <a:lnTo>
                      <a:pt x="68" y="726"/>
                    </a:lnTo>
                    <a:lnTo>
                      <a:pt x="63" y="723"/>
                    </a:lnTo>
                    <a:lnTo>
                      <a:pt x="59" y="718"/>
                    </a:lnTo>
                    <a:lnTo>
                      <a:pt x="58" y="711"/>
                    </a:lnTo>
                    <a:lnTo>
                      <a:pt x="58" y="711"/>
                    </a:lnTo>
                    <a:lnTo>
                      <a:pt x="59" y="704"/>
                    </a:lnTo>
                    <a:lnTo>
                      <a:pt x="63" y="699"/>
                    </a:lnTo>
                    <a:lnTo>
                      <a:pt x="68" y="695"/>
                    </a:lnTo>
                    <a:lnTo>
                      <a:pt x="73" y="695"/>
                    </a:lnTo>
                    <a:lnTo>
                      <a:pt x="73" y="695"/>
                    </a:lnTo>
                    <a:close/>
                    <a:moveTo>
                      <a:pt x="73" y="651"/>
                    </a:moveTo>
                    <a:lnTo>
                      <a:pt x="73" y="651"/>
                    </a:lnTo>
                    <a:lnTo>
                      <a:pt x="73" y="651"/>
                    </a:lnTo>
                    <a:lnTo>
                      <a:pt x="80" y="653"/>
                    </a:lnTo>
                    <a:lnTo>
                      <a:pt x="85" y="656"/>
                    </a:lnTo>
                    <a:lnTo>
                      <a:pt x="88" y="661"/>
                    </a:lnTo>
                    <a:lnTo>
                      <a:pt x="90" y="668"/>
                    </a:lnTo>
                    <a:lnTo>
                      <a:pt x="90" y="668"/>
                    </a:lnTo>
                    <a:lnTo>
                      <a:pt x="88" y="673"/>
                    </a:lnTo>
                    <a:lnTo>
                      <a:pt x="85" y="678"/>
                    </a:lnTo>
                    <a:lnTo>
                      <a:pt x="80" y="682"/>
                    </a:lnTo>
                    <a:lnTo>
                      <a:pt x="73" y="683"/>
                    </a:lnTo>
                    <a:lnTo>
                      <a:pt x="73" y="683"/>
                    </a:lnTo>
                    <a:lnTo>
                      <a:pt x="68" y="682"/>
                    </a:lnTo>
                    <a:lnTo>
                      <a:pt x="63" y="678"/>
                    </a:lnTo>
                    <a:lnTo>
                      <a:pt x="59" y="673"/>
                    </a:lnTo>
                    <a:lnTo>
                      <a:pt x="58" y="668"/>
                    </a:lnTo>
                    <a:lnTo>
                      <a:pt x="58" y="668"/>
                    </a:lnTo>
                    <a:lnTo>
                      <a:pt x="59" y="661"/>
                    </a:lnTo>
                    <a:lnTo>
                      <a:pt x="63" y="656"/>
                    </a:lnTo>
                    <a:lnTo>
                      <a:pt x="68" y="653"/>
                    </a:lnTo>
                    <a:lnTo>
                      <a:pt x="73" y="651"/>
                    </a:lnTo>
                    <a:lnTo>
                      <a:pt x="73" y="651"/>
                    </a:lnTo>
                    <a:close/>
                    <a:moveTo>
                      <a:pt x="73" y="609"/>
                    </a:moveTo>
                    <a:lnTo>
                      <a:pt x="73" y="609"/>
                    </a:lnTo>
                    <a:lnTo>
                      <a:pt x="73" y="609"/>
                    </a:lnTo>
                    <a:lnTo>
                      <a:pt x="80" y="609"/>
                    </a:lnTo>
                    <a:lnTo>
                      <a:pt x="85" y="612"/>
                    </a:lnTo>
                    <a:lnTo>
                      <a:pt x="88" y="617"/>
                    </a:lnTo>
                    <a:lnTo>
                      <a:pt x="90" y="624"/>
                    </a:lnTo>
                    <a:lnTo>
                      <a:pt x="90" y="624"/>
                    </a:lnTo>
                    <a:lnTo>
                      <a:pt x="88" y="631"/>
                    </a:lnTo>
                    <a:lnTo>
                      <a:pt x="85" y="636"/>
                    </a:lnTo>
                    <a:lnTo>
                      <a:pt x="80" y="639"/>
                    </a:lnTo>
                    <a:lnTo>
                      <a:pt x="73" y="641"/>
                    </a:lnTo>
                    <a:lnTo>
                      <a:pt x="73" y="641"/>
                    </a:lnTo>
                    <a:lnTo>
                      <a:pt x="68" y="639"/>
                    </a:lnTo>
                    <a:lnTo>
                      <a:pt x="63" y="636"/>
                    </a:lnTo>
                    <a:lnTo>
                      <a:pt x="59" y="631"/>
                    </a:lnTo>
                    <a:lnTo>
                      <a:pt x="58" y="624"/>
                    </a:lnTo>
                    <a:lnTo>
                      <a:pt x="58" y="624"/>
                    </a:lnTo>
                    <a:lnTo>
                      <a:pt x="59" y="617"/>
                    </a:lnTo>
                    <a:lnTo>
                      <a:pt x="63" y="612"/>
                    </a:lnTo>
                    <a:lnTo>
                      <a:pt x="68" y="609"/>
                    </a:lnTo>
                    <a:lnTo>
                      <a:pt x="73" y="609"/>
                    </a:lnTo>
                    <a:lnTo>
                      <a:pt x="73" y="609"/>
                    </a:lnTo>
                    <a:close/>
                    <a:moveTo>
                      <a:pt x="15" y="609"/>
                    </a:moveTo>
                    <a:lnTo>
                      <a:pt x="15" y="609"/>
                    </a:lnTo>
                    <a:lnTo>
                      <a:pt x="15" y="609"/>
                    </a:lnTo>
                    <a:lnTo>
                      <a:pt x="22" y="609"/>
                    </a:lnTo>
                    <a:lnTo>
                      <a:pt x="27" y="612"/>
                    </a:lnTo>
                    <a:lnTo>
                      <a:pt x="30" y="617"/>
                    </a:lnTo>
                    <a:lnTo>
                      <a:pt x="30" y="624"/>
                    </a:lnTo>
                    <a:lnTo>
                      <a:pt x="30" y="624"/>
                    </a:lnTo>
                    <a:lnTo>
                      <a:pt x="30" y="631"/>
                    </a:lnTo>
                    <a:lnTo>
                      <a:pt x="27" y="636"/>
                    </a:lnTo>
                    <a:lnTo>
                      <a:pt x="22" y="639"/>
                    </a:lnTo>
                    <a:lnTo>
                      <a:pt x="15" y="641"/>
                    </a:lnTo>
                    <a:lnTo>
                      <a:pt x="15" y="641"/>
                    </a:lnTo>
                    <a:lnTo>
                      <a:pt x="10" y="639"/>
                    </a:lnTo>
                    <a:lnTo>
                      <a:pt x="5" y="636"/>
                    </a:lnTo>
                    <a:lnTo>
                      <a:pt x="1" y="631"/>
                    </a:lnTo>
                    <a:lnTo>
                      <a:pt x="0" y="624"/>
                    </a:lnTo>
                    <a:lnTo>
                      <a:pt x="0" y="624"/>
                    </a:lnTo>
                    <a:lnTo>
                      <a:pt x="1" y="617"/>
                    </a:lnTo>
                    <a:lnTo>
                      <a:pt x="5" y="612"/>
                    </a:lnTo>
                    <a:lnTo>
                      <a:pt x="10" y="609"/>
                    </a:lnTo>
                    <a:lnTo>
                      <a:pt x="15" y="609"/>
                    </a:lnTo>
                    <a:lnTo>
                      <a:pt x="15" y="609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5" y="566"/>
                    </a:lnTo>
                    <a:lnTo>
                      <a:pt x="260" y="569"/>
                    </a:lnTo>
                    <a:lnTo>
                      <a:pt x="264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4" y="586"/>
                    </a:lnTo>
                    <a:lnTo>
                      <a:pt x="260" y="592"/>
                    </a:lnTo>
                    <a:lnTo>
                      <a:pt x="255" y="595"/>
                    </a:lnTo>
                    <a:lnTo>
                      <a:pt x="248" y="597"/>
                    </a:lnTo>
                    <a:lnTo>
                      <a:pt x="248" y="597"/>
                    </a:lnTo>
                    <a:lnTo>
                      <a:pt x="243" y="595"/>
                    </a:lnTo>
                    <a:lnTo>
                      <a:pt x="238" y="592"/>
                    </a:lnTo>
                    <a:lnTo>
                      <a:pt x="235" y="586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5" y="574"/>
                    </a:lnTo>
                    <a:lnTo>
                      <a:pt x="238" y="569"/>
                    </a:lnTo>
                    <a:lnTo>
                      <a:pt x="243" y="566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6" y="566"/>
                    </a:lnTo>
                    <a:lnTo>
                      <a:pt x="201" y="569"/>
                    </a:lnTo>
                    <a:lnTo>
                      <a:pt x="204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4" y="586"/>
                    </a:lnTo>
                    <a:lnTo>
                      <a:pt x="201" y="592"/>
                    </a:lnTo>
                    <a:lnTo>
                      <a:pt x="196" y="595"/>
                    </a:lnTo>
                    <a:lnTo>
                      <a:pt x="191" y="597"/>
                    </a:lnTo>
                    <a:lnTo>
                      <a:pt x="191" y="597"/>
                    </a:lnTo>
                    <a:lnTo>
                      <a:pt x="184" y="595"/>
                    </a:lnTo>
                    <a:lnTo>
                      <a:pt x="180" y="592"/>
                    </a:lnTo>
                    <a:lnTo>
                      <a:pt x="177" y="586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7" y="574"/>
                    </a:lnTo>
                    <a:lnTo>
                      <a:pt x="180" y="569"/>
                    </a:lnTo>
                    <a:lnTo>
                      <a:pt x="184" y="566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133" y="564"/>
                    </a:moveTo>
                    <a:lnTo>
                      <a:pt x="133" y="564"/>
                    </a:lnTo>
                    <a:lnTo>
                      <a:pt x="133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8" y="581"/>
                    </a:lnTo>
                    <a:lnTo>
                      <a:pt x="148" y="581"/>
                    </a:lnTo>
                    <a:lnTo>
                      <a:pt x="146" y="586"/>
                    </a:lnTo>
                    <a:lnTo>
                      <a:pt x="143" y="592"/>
                    </a:lnTo>
                    <a:lnTo>
                      <a:pt x="138" y="595"/>
                    </a:lnTo>
                    <a:lnTo>
                      <a:pt x="133" y="597"/>
                    </a:lnTo>
                    <a:lnTo>
                      <a:pt x="133" y="597"/>
                    </a:lnTo>
                    <a:lnTo>
                      <a:pt x="126" y="595"/>
                    </a:lnTo>
                    <a:lnTo>
                      <a:pt x="121" y="592"/>
                    </a:lnTo>
                    <a:lnTo>
                      <a:pt x="117" y="586"/>
                    </a:lnTo>
                    <a:lnTo>
                      <a:pt x="117" y="581"/>
                    </a:lnTo>
                    <a:lnTo>
                      <a:pt x="117" y="581"/>
                    </a:lnTo>
                    <a:lnTo>
                      <a:pt x="117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3" y="564"/>
                    </a:lnTo>
                    <a:lnTo>
                      <a:pt x="133" y="564"/>
                    </a:lnTo>
                    <a:close/>
                    <a:moveTo>
                      <a:pt x="73" y="564"/>
                    </a:moveTo>
                    <a:lnTo>
                      <a:pt x="73" y="564"/>
                    </a:lnTo>
                    <a:lnTo>
                      <a:pt x="73" y="564"/>
                    </a:lnTo>
                    <a:lnTo>
                      <a:pt x="80" y="566"/>
                    </a:lnTo>
                    <a:lnTo>
                      <a:pt x="85" y="569"/>
                    </a:lnTo>
                    <a:lnTo>
                      <a:pt x="88" y="574"/>
                    </a:lnTo>
                    <a:lnTo>
                      <a:pt x="90" y="581"/>
                    </a:lnTo>
                    <a:lnTo>
                      <a:pt x="90" y="581"/>
                    </a:lnTo>
                    <a:lnTo>
                      <a:pt x="88" y="586"/>
                    </a:lnTo>
                    <a:lnTo>
                      <a:pt x="85" y="592"/>
                    </a:lnTo>
                    <a:lnTo>
                      <a:pt x="80" y="595"/>
                    </a:lnTo>
                    <a:lnTo>
                      <a:pt x="73" y="597"/>
                    </a:lnTo>
                    <a:lnTo>
                      <a:pt x="73" y="597"/>
                    </a:lnTo>
                    <a:lnTo>
                      <a:pt x="68" y="595"/>
                    </a:lnTo>
                    <a:lnTo>
                      <a:pt x="63" y="592"/>
                    </a:lnTo>
                    <a:lnTo>
                      <a:pt x="59" y="586"/>
                    </a:lnTo>
                    <a:lnTo>
                      <a:pt x="58" y="581"/>
                    </a:lnTo>
                    <a:lnTo>
                      <a:pt x="58" y="581"/>
                    </a:lnTo>
                    <a:lnTo>
                      <a:pt x="59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3" y="564"/>
                    </a:lnTo>
                    <a:lnTo>
                      <a:pt x="73" y="564"/>
                    </a:lnTo>
                    <a:close/>
                    <a:moveTo>
                      <a:pt x="15" y="564"/>
                    </a:moveTo>
                    <a:lnTo>
                      <a:pt x="15" y="564"/>
                    </a:lnTo>
                    <a:lnTo>
                      <a:pt x="15" y="564"/>
                    </a:lnTo>
                    <a:lnTo>
                      <a:pt x="22" y="566"/>
                    </a:lnTo>
                    <a:lnTo>
                      <a:pt x="27" y="569"/>
                    </a:lnTo>
                    <a:lnTo>
                      <a:pt x="30" y="574"/>
                    </a:lnTo>
                    <a:lnTo>
                      <a:pt x="30" y="581"/>
                    </a:lnTo>
                    <a:lnTo>
                      <a:pt x="30" y="581"/>
                    </a:lnTo>
                    <a:lnTo>
                      <a:pt x="30" y="586"/>
                    </a:lnTo>
                    <a:lnTo>
                      <a:pt x="27" y="592"/>
                    </a:lnTo>
                    <a:lnTo>
                      <a:pt x="22" y="595"/>
                    </a:lnTo>
                    <a:lnTo>
                      <a:pt x="15" y="597"/>
                    </a:lnTo>
                    <a:lnTo>
                      <a:pt x="15" y="597"/>
                    </a:lnTo>
                    <a:lnTo>
                      <a:pt x="10" y="595"/>
                    </a:lnTo>
                    <a:lnTo>
                      <a:pt x="5" y="592"/>
                    </a:lnTo>
                    <a:lnTo>
                      <a:pt x="1" y="586"/>
                    </a:lnTo>
                    <a:lnTo>
                      <a:pt x="0" y="581"/>
                    </a:lnTo>
                    <a:lnTo>
                      <a:pt x="0" y="581"/>
                    </a:lnTo>
                    <a:lnTo>
                      <a:pt x="1" y="574"/>
                    </a:lnTo>
                    <a:lnTo>
                      <a:pt x="5" y="569"/>
                    </a:lnTo>
                    <a:lnTo>
                      <a:pt x="10" y="566"/>
                    </a:lnTo>
                    <a:lnTo>
                      <a:pt x="15" y="564"/>
                    </a:lnTo>
                    <a:lnTo>
                      <a:pt x="15" y="564"/>
                    </a:lnTo>
                    <a:close/>
                    <a:moveTo>
                      <a:pt x="306" y="522"/>
                    </a:moveTo>
                    <a:lnTo>
                      <a:pt x="306" y="522"/>
                    </a:lnTo>
                    <a:lnTo>
                      <a:pt x="306" y="522"/>
                    </a:lnTo>
                    <a:lnTo>
                      <a:pt x="313" y="522"/>
                    </a:lnTo>
                    <a:lnTo>
                      <a:pt x="318" y="527"/>
                    </a:lnTo>
                    <a:lnTo>
                      <a:pt x="322" y="532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2" y="544"/>
                    </a:lnTo>
                    <a:lnTo>
                      <a:pt x="318" y="549"/>
                    </a:lnTo>
                    <a:lnTo>
                      <a:pt x="313" y="552"/>
                    </a:lnTo>
                    <a:lnTo>
                      <a:pt x="306" y="554"/>
                    </a:lnTo>
                    <a:lnTo>
                      <a:pt x="306" y="554"/>
                    </a:lnTo>
                    <a:lnTo>
                      <a:pt x="301" y="552"/>
                    </a:lnTo>
                    <a:lnTo>
                      <a:pt x="296" y="549"/>
                    </a:lnTo>
                    <a:lnTo>
                      <a:pt x="293" y="544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3" y="532"/>
                    </a:lnTo>
                    <a:lnTo>
                      <a:pt x="296" y="527"/>
                    </a:lnTo>
                    <a:lnTo>
                      <a:pt x="301" y="522"/>
                    </a:lnTo>
                    <a:lnTo>
                      <a:pt x="306" y="522"/>
                    </a:lnTo>
                    <a:lnTo>
                      <a:pt x="306" y="522"/>
                    </a:lnTo>
                    <a:close/>
                    <a:moveTo>
                      <a:pt x="248" y="522"/>
                    </a:moveTo>
                    <a:lnTo>
                      <a:pt x="248" y="522"/>
                    </a:lnTo>
                    <a:lnTo>
                      <a:pt x="248" y="522"/>
                    </a:lnTo>
                    <a:lnTo>
                      <a:pt x="255" y="522"/>
                    </a:lnTo>
                    <a:lnTo>
                      <a:pt x="260" y="527"/>
                    </a:lnTo>
                    <a:lnTo>
                      <a:pt x="264" y="532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4" y="544"/>
                    </a:lnTo>
                    <a:lnTo>
                      <a:pt x="260" y="549"/>
                    </a:lnTo>
                    <a:lnTo>
                      <a:pt x="255" y="552"/>
                    </a:lnTo>
                    <a:lnTo>
                      <a:pt x="248" y="554"/>
                    </a:lnTo>
                    <a:lnTo>
                      <a:pt x="248" y="554"/>
                    </a:lnTo>
                    <a:lnTo>
                      <a:pt x="243" y="552"/>
                    </a:lnTo>
                    <a:lnTo>
                      <a:pt x="238" y="549"/>
                    </a:lnTo>
                    <a:lnTo>
                      <a:pt x="235" y="544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5" y="532"/>
                    </a:lnTo>
                    <a:lnTo>
                      <a:pt x="238" y="527"/>
                    </a:lnTo>
                    <a:lnTo>
                      <a:pt x="243" y="522"/>
                    </a:lnTo>
                    <a:lnTo>
                      <a:pt x="248" y="522"/>
                    </a:lnTo>
                    <a:lnTo>
                      <a:pt x="248" y="522"/>
                    </a:lnTo>
                    <a:close/>
                    <a:moveTo>
                      <a:pt x="191" y="522"/>
                    </a:moveTo>
                    <a:lnTo>
                      <a:pt x="191" y="522"/>
                    </a:lnTo>
                    <a:lnTo>
                      <a:pt x="191" y="522"/>
                    </a:lnTo>
                    <a:lnTo>
                      <a:pt x="196" y="522"/>
                    </a:lnTo>
                    <a:lnTo>
                      <a:pt x="201" y="527"/>
                    </a:lnTo>
                    <a:lnTo>
                      <a:pt x="204" y="532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4" y="544"/>
                    </a:lnTo>
                    <a:lnTo>
                      <a:pt x="201" y="549"/>
                    </a:lnTo>
                    <a:lnTo>
                      <a:pt x="196" y="552"/>
                    </a:lnTo>
                    <a:lnTo>
                      <a:pt x="191" y="554"/>
                    </a:lnTo>
                    <a:lnTo>
                      <a:pt x="191" y="554"/>
                    </a:lnTo>
                    <a:lnTo>
                      <a:pt x="184" y="552"/>
                    </a:lnTo>
                    <a:lnTo>
                      <a:pt x="180" y="549"/>
                    </a:lnTo>
                    <a:lnTo>
                      <a:pt x="177" y="544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7" y="532"/>
                    </a:lnTo>
                    <a:lnTo>
                      <a:pt x="180" y="527"/>
                    </a:lnTo>
                    <a:lnTo>
                      <a:pt x="184" y="522"/>
                    </a:lnTo>
                    <a:lnTo>
                      <a:pt x="191" y="522"/>
                    </a:lnTo>
                    <a:lnTo>
                      <a:pt x="191" y="522"/>
                    </a:lnTo>
                    <a:close/>
                    <a:moveTo>
                      <a:pt x="133" y="522"/>
                    </a:moveTo>
                    <a:lnTo>
                      <a:pt x="133" y="522"/>
                    </a:lnTo>
                    <a:lnTo>
                      <a:pt x="133" y="522"/>
                    </a:lnTo>
                    <a:lnTo>
                      <a:pt x="138" y="522"/>
                    </a:lnTo>
                    <a:lnTo>
                      <a:pt x="143" y="527"/>
                    </a:lnTo>
                    <a:lnTo>
                      <a:pt x="146" y="532"/>
                    </a:lnTo>
                    <a:lnTo>
                      <a:pt x="148" y="537"/>
                    </a:lnTo>
                    <a:lnTo>
                      <a:pt x="148" y="537"/>
                    </a:lnTo>
                    <a:lnTo>
                      <a:pt x="146" y="544"/>
                    </a:lnTo>
                    <a:lnTo>
                      <a:pt x="143" y="549"/>
                    </a:lnTo>
                    <a:lnTo>
                      <a:pt x="138" y="552"/>
                    </a:lnTo>
                    <a:lnTo>
                      <a:pt x="133" y="554"/>
                    </a:lnTo>
                    <a:lnTo>
                      <a:pt x="133" y="554"/>
                    </a:lnTo>
                    <a:lnTo>
                      <a:pt x="126" y="552"/>
                    </a:lnTo>
                    <a:lnTo>
                      <a:pt x="121" y="549"/>
                    </a:lnTo>
                    <a:lnTo>
                      <a:pt x="117" y="544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2"/>
                    </a:lnTo>
                    <a:lnTo>
                      <a:pt x="121" y="527"/>
                    </a:lnTo>
                    <a:lnTo>
                      <a:pt x="126" y="522"/>
                    </a:lnTo>
                    <a:lnTo>
                      <a:pt x="133" y="522"/>
                    </a:lnTo>
                    <a:lnTo>
                      <a:pt x="133" y="522"/>
                    </a:lnTo>
                    <a:close/>
                    <a:moveTo>
                      <a:pt x="73" y="522"/>
                    </a:moveTo>
                    <a:lnTo>
                      <a:pt x="73" y="522"/>
                    </a:lnTo>
                    <a:lnTo>
                      <a:pt x="73" y="522"/>
                    </a:lnTo>
                    <a:lnTo>
                      <a:pt x="80" y="522"/>
                    </a:lnTo>
                    <a:lnTo>
                      <a:pt x="85" y="527"/>
                    </a:lnTo>
                    <a:lnTo>
                      <a:pt x="88" y="532"/>
                    </a:lnTo>
                    <a:lnTo>
                      <a:pt x="90" y="537"/>
                    </a:lnTo>
                    <a:lnTo>
                      <a:pt x="90" y="537"/>
                    </a:lnTo>
                    <a:lnTo>
                      <a:pt x="88" y="544"/>
                    </a:lnTo>
                    <a:lnTo>
                      <a:pt x="85" y="549"/>
                    </a:lnTo>
                    <a:lnTo>
                      <a:pt x="80" y="552"/>
                    </a:lnTo>
                    <a:lnTo>
                      <a:pt x="73" y="554"/>
                    </a:lnTo>
                    <a:lnTo>
                      <a:pt x="73" y="554"/>
                    </a:lnTo>
                    <a:lnTo>
                      <a:pt x="68" y="552"/>
                    </a:lnTo>
                    <a:lnTo>
                      <a:pt x="63" y="549"/>
                    </a:lnTo>
                    <a:lnTo>
                      <a:pt x="59" y="544"/>
                    </a:lnTo>
                    <a:lnTo>
                      <a:pt x="58" y="537"/>
                    </a:lnTo>
                    <a:lnTo>
                      <a:pt x="58" y="537"/>
                    </a:lnTo>
                    <a:lnTo>
                      <a:pt x="59" y="532"/>
                    </a:lnTo>
                    <a:lnTo>
                      <a:pt x="63" y="527"/>
                    </a:lnTo>
                    <a:lnTo>
                      <a:pt x="68" y="522"/>
                    </a:lnTo>
                    <a:lnTo>
                      <a:pt x="73" y="522"/>
                    </a:lnTo>
                    <a:lnTo>
                      <a:pt x="73" y="522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1" y="479"/>
                    </a:lnTo>
                    <a:lnTo>
                      <a:pt x="376" y="483"/>
                    </a:lnTo>
                    <a:lnTo>
                      <a:pt x="380" y="488"/>
                    </a:lnTo>
                    <a:lnTo>
                      <a:pt x="381" y="494"/>
                    </a:lnTo>
                    <a:lnTo>
                      <a:pt x="381" y="494"/>
                    </a:lnTo>
                    <a:lnTo>
                      <a:pt x="380" y="500"/>
                    </a:lnTo>
                    <a:lnTo>
                      <a:pt x="376" y="505"/>
                    </a:lnTo>
                    <a:lnTo>
                      <a:pt x="371" y="510"/>
                    </a:lnTo>
                    <a:lnTo>
                      <a:pt x="366" y="510"/>
                    </a:lnTo>
                    <a:lnTo>
                      <a:pt x="366" y="510"/>
                    </a:lnTo>
                    <a:lnTo>
                      <a:pt x="359" y="510"/>
                    </a:lnTo>
                    <a:lnTo>
                      <a:pt x="354" y="505"/>
                    </a:lnTo>
                    <a:lnTo>
                      <a:pt x="351" y="500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1" y="488"/>
                    </a:lnTo>
                    <a:lnTo>
                      <a:pt x="354" y="483"/>
                    </a:lnTo>
                    <a:lnTo>
                      <a:pt x="359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3" y="479"/>
                    </a:lnTo>
                    <a:lnTo>
                      <a:pt x="318" y="483"/>
                    </a:lnTo>
                    <a:lnTo>
                      <a:pt x="322" y="488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2" y="500"/>
                    </a:lnTo>
                    <a:lnTo>
                      <a:pt x="318" y="505"/>
                    </a:lnTo>
                    <a:lnTo>
                      <a:pt x="313" y="510"/>
                    </a:lnTo>
                    <a:lnTo>
                      <a:pt x="306" y="510"/>
                    </a:lnTo>
                    <a:lnTo>
                      <a:pt x="306" y="510"/>
                    </a:lnTo>
                    <a:lnTo>
                      <a:pt x="301" y="510"/>
                    </a:lnTo>
                    <a:lnTo>
                      <a:pt x="296" y="505"/>
                    </a:lnTo>
                    <a:lnTo>
                      <a:pt x="293" y="500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3" y="488"/>
                    </a:lnTo>
                    <a:lnTo>
                      <a:pt x="296" y="483"/>
                    </a:lnTo>
                    <a:lnTo>
                      <a:pt x="301" y="479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9"/>
                    </a:lnTo>
                    <a:lnTo>
                      <a:pt x="260" y="483"/>
                    </a:lnTo>
                    <a:lnTo>
                      <a:pt x="264" y="488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4" y="500"/>
                    </a:lnTo>
                    <a:lnTo>
                      <a:pt x="260" y="505"/>
                    </a:lnTo>
                    <a:lnTo>
                      <a:pt x="255" y="510"/>
                    </a:lnTo>
                    <a:lnTo>
                      <a:pt x="248" y="510"/>
                    </a:lnTo>
                    <a:lnTo>
                      <a:pt x="248" y="510"/>
                    </a:lnTo>
                    <a:lnTo>
                      <a:pt x="243" y="510"/>
                    </a:lnTo>
                    <a:lnTo>
                      <a:pt x="238" y="505"/>
                    </a:lnTo>
                    <a:lnTo>
                      <a:pt x="235" y="500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8"/>
                    </a:lnTo>
                    <a:lnTo>
                      <a:pt x="238" y="483"/>
                    </a:lnTo>
                    <a:lnTo>
                      <a:pt x="243" y="479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6" y="479"/>
                    </a:lnTo>
                    <a:lnTo>
                      <a:pt x="201" y="483"/>
                    </a:lnTo>
                    <a:lnTo>
                      <a:pt x="204" y="488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500"/>
                    </a:lnTo>
                    <a:lnTo>
                      <a:pt x="201" y="505"/>
                    </a:lnTo>
                    <a:lnTo>
                      <a:pt x="196" y="510"/>
                    </a:lnTo>
                    <a:lnTo>
                      <a:pt x="191" y="510"/>
                    </a:lnTo>
                    <a:lnTo>
                      <a:pt x="191" y="510"/>
                    </a:lnTo>
                    <a:lnTo>
                      <a:pt x="184" y="510"/>
                    </a:lnTo>
                    <a:lnTo>
                      <a:pt x="180" y="505"/>
                    </a:lnTo>
                    <a:lnTo>
                      <a:pt x="177" y="500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7" y="488"/>
                    </a:lnTo>
                    <a:lnTo>
                      <a:pt x="180" y="483"/>
                    </a:lnTo>
                    <a:lnTo>
                      <a:pt x="184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38" y="479"/>
                    </a:lnTo>
                    <a:lnTo>
                      <a:pt x="143" y="483"/>
                    </a:lnTo>
                    <a:lnTo>
                      <a:pt x="146" y="488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6" y="500"/>
                    </a:lnTo>
                    <a:lnTo>
                      <a:pt x="143" y="505"/>
                    </a:lnTo>
                    <a:lnTo>
                      <a:pt x="138" y="510"/>
                    </a:lnTo>
                    <a:lnTo>
                      <a:pt x="133" y="510"/>
                    </a:lnTo>
                    <a:lnTo>
                      <a:pt x="133" y="510"/>
                    </a:lnTo>
                    <a:lnTo>
                      <a:pt x="126" y="510"/>
                    </a:lnTo>
                    <a:lnTo>
                      <a:pt x="121" y="505"/>
                    </a:lnTo>
                    <a:lnTo>
                      <a:pt x="117" y="500"/>
                    </a:lnTo>
                    <a:lnTo>
                      <a:pt x="117" y="494"/>
                    </a:lnTo>
                    <a:lnTo>
                      <a:pt x="117" y="494"/>
                    </a:lnTo>
                    <a:lnTo>
                      <a:pt x="117" y="488"/>
                    </a:lnTo>
                    <a:lnTo>
                      <a:pt x="121" y="483"/>
                    </a:lnTo>
                    <a:lnTo>
                      <a:pt x="126" y="479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9"/>
                    </a:lnTo>
                    <a:lnTo>
                      <a:pt x="85" y="483"/>
                    </a:lnTo>
                    <a:lnTo>
                      <a:pt x="88" y="488"/>
                    </a:lnTo>
                    <a:lnTo>
                      <a:pt x="90" y="494"/>
                    </a:lnTo>
                    <a:lnTo>
                      <a:pt x="90" y="494"/>
                    </a:lnTo>
                    <a:lnTo>
                      <a:pt x="88" y="500"/>
                    </a:lnTo>
                    <a:lnTo>
                      <a:pt x="85" y="505"/>
                    </a:lnTo>
                    <a:lnTo>
                      <a:pt x="80" y="510"/>
                    </a:lnTo>
                    <a:lnTo>
                      <a:pt x="73" y="510"/>
                    </a:lnTo>
                    <a:lnTo>
                      <a:pt x="73" y="510"/>
                    </a:lnTo>
                    <a:lnTo>
                      <a:pt x="68" y="510"/>
                    </a:lnTo>
                    <a:lnTo>
                      <a:pt x="63" y="505"/>
                    </a:lnTo>
                    <a:lnTo>
                      <a:pt x="59" y="500"/>
                    </a:lnTo>
                    <a:lnTo>
                      <a:pt x="58" y="494"/>
                    </a:lnTo>
                    <a:lnTo>
                      <a:pt x="58" y="494"/>
                    </a:lnTo>
                    <a:lnTo>
                      <a:pt x="59" y="488"/>
                    </a:lnTo>
                    <a:lnTo>
                      <a:pt x="63" y="483"/>
                    </a:lnTo>
                    <a:lnTo>
                      <a:pt x="68" y="479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366" y="435"/>
                    </a:moveTo>
                    <a:lnTo>
                      <a:pt x="366" y="435"/>
                    </a:lnTo>
                    <a:lnTo>
                      <a:pt x="366" y="435"/>
                    </a:lnTo>
                    <a:lnTo>
                      <a:pt x="371" y="437"/>
                    </a:lnTo>
                    <a:lnTo>
                      <a:pt x="376" y="440"/>
                    </a:lnTo>
                    <a:lnTo>
                      <a:pt x="380" y="445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80" y="457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1" y="457"/>
                    </a:lnTo>
                    <a:lnTo>
                      <a:pt x="351" y="450"/>
                    </a:lnTo>
                    <a:lnTo>
                      <a:pt x="351" y="450"/>
                    </a:lnTo>
                    <a:lnTo>
                      <a:pt x="351" y="445"/>
                    </a:lnTo>
                    <a:lnTo>
                      <a:pt x="354" y="440"/>
                    </a:lnTo>
                    <a:lnTo>
                      <a:pt x="359" y="437"/>
                    </a:lnTo>
                    <a:lnTo>
                      <a:pt x="366" y="435"/>
                    </a:lnTo>
                    <a:lnTo>
                      <a:pt x="366" y="435"/>
                    </a:lnTo>
                    <a:close/>
                    <a:moveTo>
                      <a:pt x="306" y="435"/>
                    </a:moveTo>
                    <a:lnTo>
                      <a:pt x="306" y="435"/>
                    </a:lnTo>
                    <a:lnTo>
                      <a:pt x="306" y="435"/>
                    </a:lnTo>
                    <a:lnTo>
                      <a:pt x="313" y="437"/>
                    </a:lnTo>
                    <a:lnTo>
                      <a:pt x="318" y="440"/>
                    </a:lnTo>
                    <a:lnTo>
                      <a:pt x="322" y="445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2" y="457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6" y="467"/>
                    </a:lnTo>
                    <a:lnTo>
                      <a:pt x="306" y="467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3" y="457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3" y="445"/>
                    </a:lnTo>
                    <a:lnTo>
                      <a:pt x="296" y="440"/>
                    </a:lnTo>
                    <a:lnTo>
                      <a:pt x="301" y="437"/>
                    </a:lnTo>
                    <a:lnTo>
                      <a:pt x="306" y="435"/>
                    </a:lnTo>
                    <a:lnTo>
                      <a:pt x="306" y="435"/>
                    </a:lnTo>
                    <a:close/>
                    <a:moveTo>
                      <a:pt x="248" y="435"/>
                    </a:moveTo>
                    <a:lnTo>
                      <a:pt x="248" y="435"/>
                    </a:lnTo>
                    <a:lnTo>
                      <a:pt x="248" y="435"/>
                    </a:lnTo>
                    <a:lnTo>
                      <a:pt x="255" y="437"/>
                    </a:lnTo>
                    <a:lnTo>
                      <a:pt x="260" y="440"/>
                    </a:lnTo>
                    <a:lnTo>
                      <a:pt x="264" y="445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4" y="457"/>
                    </a:lnTo>
                    <a:lnTo>
                      <a:pt x="260" y="462"/>
                    </a:lnTo>
                    <a:lnTo>
                      <a:pt x="255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3" y="465"/>
                    </a:lnTo>
                    <a:lnTo>
                      <a:pt x="238" y="462"/>
                    </a:lnTo>
                    <a:lnTo>
                      <a:pt x="235" y="457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5"/>
                    </a:lnTo>
                    <a:lnTo>
                      <a:pt x="238" y="440"/>
                    </a:lnTo>
                    <a:lnTo>
                      <a:pt x="243" y="437"/>
                    </a:lnTo>
                    <a:lnTo>
                      <a:pt x="248" y="435"/>
                    </a:lnTo>
                    <a:lnTo>
                      <a:pt x="248" y="435"/>
                    </a:lnTo>
                    <a:close/>
                    <a:moveTo>
                      <a:pt x="191" y="435"/>
                    </a:moveTo>
                    <a:lnTo>
                      <a:pt x="191" y="435"/>
                    </a:lnTo>
                    <a:lnTo>
                      <a:pt x="191" y="435"/>
                    </a:lnTo>
                    <a:lnTo>
                      <a:pt x="196" y="437"/>
                    </a:lnTo>
                    <a:lnTo>
                      <a:pt x="201" y="440"/>
                    </a:lnTo>
                    <a:lnTo>
                      <a:pt x="204" y="445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4" y="465"/>
                    </a:lnTo>
                    <a:lnTo>
                      <a:pt x="180" y="462"/>
                    </a:lnTo>
                    <a:lnTo>
                      <a:pt x="177" y="457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7" y="445"/>
                    </a:lnTo>
                    <a:lnTo>
                      <a:pt x="180" y="440"/>
                    </a:lnTo>
                    <a:lnTo>
                      <a:pt x="184" y="437"/>
                    </a:lnTo>
                    <a:lnTo>
                      <a:pt x="191" y="435"/>
                    </a:lnTo>
                    <a:lnTo>
                      <a:pt x="191" y="435"/>
                    </a:lnTo>
                    <a:close/>
                    <a:moveTo>
                      <a:pt x="366" y="391"/>
                    </a:moveTo>
                    <a:lnTo>
                      <a:pt x="366" y="391"/>
                    </a:lnTo>
                    <a:lnTo>
                      <a:pt x="366" y="391"/>
                    </a:lnTo>
                    <a:lnTo>
                      <a:pt x="371" y="392"/>
                    </a:lnTo>
                    <a:lnTo>
                      <a:pt x="376" y="396"/>
                    </a:lnTo>
                    <a:lnTo>
                      <a:pt x="380" y="401"/>
                    </a:lnTo>
                    <a:lnTo>
                      <a:pt x="381" y="408"/>
                    </a:lnTo>
                    <a:lnTo>
                      <a:pt x="381" y="408"/>
                    </a:lnTo>
                    <a:lnTo>
                      <a:pt x="380" y="414"/>
                    </a:lnTo>
                    <a:lnTo>
                      <a:pt x="376" y="419"/>
                    </a:lnTo>
                    <a:lnTo>
                      <a:pt x="371" y="423"/>
                    </a:lnTo>
                    <a:lnTo>
                      <a:pt x="366" y="423"/>
                    </a:lnTo>
                    <a:lnTo>
                      <a:pt x="366" y="423"/>
                    </a:lnTo>
                    <a:lnTo>
                      <a:pt x="359" y="423"/>
                    </a:lnTo>
                    <a:lnTo>
                      <a:pt x="354" y="419"/>
                    </a:lnTo>
                    <a:lnTo>
                      <a:pt x="351" y="414"/>
                    </a:lnTo>
                    <a:lnTo>
                      <a:pt x="351" y="408"/>
                    </a:lnTo>
                    <a:lnTo>
                      <a:pt x="351" y="408"/>
                    </a:lnTo>
                    <a:lnTo>
                      <a:pt x="351" y="401"/>
                    </a:lnTo>
                    <a:lnTo>
                      <a:pt x="354" y="396"/>
                    </a:lnTo>
                    <a:lnTo>
                      <a:pt x="359" y="392"/>
                    </a:lnTo>
                    <a:lnTo>
                      <a:pt x="366" y="391"/>
                    </a:lnTo>
                    <a:lnTo>
                      <a:pt x="366" y="391"/>
                    </a:lnTo>
                    <a:close/>
                    <a:moveTo>
                      <a:pt x="306" y="391"/>
                    </a:moveTo>
                    <a:lnTo>
                      <a:pt x="306" y="391"/>
                    </a:lnTo>
                    <a:lnTo>
                      <a:pt x="306" y="391"/>
                    </a:lnTo>
                    <a:lnTo>
                      <a:pt x="313" y="392"/>
                    </a:lnTo>
                    <a:lnTo>
                      <a:pt x="318" y="396"/>
                    </a:lnTo>
                    <a:lnTo>
                      <a:pt x="322" y="401"/>
                    </a:lnTo>
                    <a:lnTo>
                      <a:pt x="322" y="408"/>
                    </a:lnTo>
                    <a:lnTo>
                      <a:pt x="322" y="408"/>
                    </a:lnTo>
                    <a:lnTo>
                      <a:pt x="322" y="414"/>
                    </a:lnTo>
                    <a:lnTo>
                      <a:pt x="318" y="419"/>
                    </a:lnTo>
                    <a:lnTo>
                      <a:pt x="313" y="423"/>
                    </a:lnTo>
                    <a:lnTo>
                      <a:pt x="306" y="423"/>
                    </a:lnTo>
                    <a:lnTo>
                      <a:pt x="306" y="423"/>
                    </a:lnTo>
                    <a:lnTo>
                      <a:pt x="301" y="423"/>
                    </a:lnTo>
                    <a:lnTo>
                      <a:pt x="296" y="419"/>
                    </a:lnTo>
                    <a:lnTo>
                      <a:pt x="293" y="414"/>
                    </a:lnTo>
                    <a:lnTo>
                      <a:pt x="291" y="408"/>
                    </a:lnTo>
                    <a:lnTo>
                      <a:pt x="291" y="408"/>
                    </a:lnTo>
                    <a:lnTo>
                      <a:pt x="293" y="401"/>
                    </a:lnTo>
                    <a:lnTo>
                      <a:pt x="296" y="396"/>
                    </a:lnTo>
                    <a:lnTo>
                      <a:pt x="301" y="392"/>
                    </a:lnTo>
                    <a:lnTo>
                      <a:pt x="306" y="391"/>
                    </a:lnTo>
                    <a:lnTo>
                      <a:pt x="306" y="391"/>
                    </a:lnTo>
                    <a:close/>
                    <a:moveTo>
                      <a:pt x="248" y="391"/>
                    </a:moveTo>
                    <a:lnTo>
                      <a:pt x="248" y="391"/>
                    </a:lnTo>
                    <a:lnTo>
                      <a:pt x="248" y="391"/>
                    </a:lnTo>
                    <a:lnTo>
                      <a:pt x="255" y="392"/>
                    </a:lnTo>
                    <a:lnTo>
                      <a:pt x="260" y="396"/>
                    </a:lnTo>
                    <a:lnTo>
                      <a:pt x="264" y="401"/>
                    </a:lnTo>
                    <a:lnTo>
                      <a:pt x="264" y="408"/>
                    </a:lnTo>
                    <a:lnTo>
                      <a:pt x="264" y="408"/>
                    </a:lnTo>
                    <a:lnTo>
                      <a:pt x="264" y="414"/>
                    </a:lnTo>
                    <a:lnTo>
                      <a:pt x="260" y="419"/>
                    </a:lnTo>
                    <a:lnTo>
                      <a:pt x="255" y="423"/>
                    </a:lnTo>
                    <a:lnTo>
                      <a:pt x="248" y="423"/>
                    </a:lnTo>
                    <a:lnTo>
                      <a:pt x="248" y="423"/>
                    </a:lnTo>
                    <a:lnTo>
                      <a:pt x="243" y="423"/>
                    </a:lnTo>
                    <a:lnTo>
                      <a:pt x="238" y="419"/>
                    </a:lnTo>
                    <a:lnTo>
                      <a:pt x="235" y="414"/>
                    </a:lnTo>
                    <a:lnTo>
                      <a:pt x="233" y="408"/>
                    </a:lnTo>
                    <a:lnTo>
                      <a:pt x="233" y="408"/>
                    </a:lnTo>
                    <a:lnTo>
                      <a:pt x="235" y="401"/>
                    </a:lnTo>
                    <a:lnTo>
                      <a:pt x="238" y="396"/>
                    </a:lnTo>
                    <a:lnTo>
                      <a:pt x="243" y="392"/>
                    </a:lnTo>
                    <a:lnTo>
                      <a:pt x="248" y="391"/>
                    </a:lnTo>
                    <a:lnTo>
                      <a:pt x="248" y="391"/>
                    </a:lnTo>
                    <a:close/>
                    <a:moveTo>
                      <a:pt x="366" y="348"/>
                    </a:moveTo>
                    <a:lnTo>
                      <a:pt x="366" y="348"/>
                    </a:lnTo>
                    <a:lnTo>
                      <a:pt x="366" y="348"/>
                    </a:lnTo>
                    <a:lnTo>
                      <a:pt x="371" y="350"/>
                    </a:lnTo>
                    <a:lnTo>
                      <a:pt x="376" y="353"/>
                    </a:lnTo>
                    <a:lnTo>
                      <a:pt x="380" y="358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9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59" y="379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51" y="363"/>
                    </a:lnTo>
                    <a:lnTo>
                      <a:pt x="351" y="363"/>
                    </a:lnTo>
                    <a:lnTo>
                      <a:pt x="351" y="358"/>
                    </a:lnTo>
                    <a:lnTo>
                      <a:pt x="354" y="353"/>
                    </a:lnTo>
                    <a:lnTo>
                      <a:pt x="359" y="350"/>
                    </a:lnTo>
                    <a:lnTo>
                      <a:pt x="366" y="348"/>
                    </a:lnTo>
                    <a:lnTo>
                      <a:pt x="366" y="348"/>
                    </a:lnTo>
                    <a:close/>
                    <a:moveTo>
                      <a:pt x="306" y="348"/>
                    </a:moveTo>
                    <a:lnTo>
                      <a:pt x="306" y="348"/>
                    </a:lnTo>
                    <a:lnTo>
                      <a:pt x="306" y="348"/>
                    </a:lnTo>
                    <a:lnTo>
                      <a:pt x="313" y="350"/>
                    </a:lnTo>
                    <a:lnTo>
                      <a:pt x="318" y="353"/>
                    </a:lnTo>
                    <a:lnTo>
                      <a:pt x="322" y="358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70"/>
                    </a:lnTo>
                    <a:lnTo>
                      <a:pt x="318" y="375"/>
                    </a:lnTo>
                    <a:lnTo>
                      <a:pt x="313" y="379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301" y="379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8"/>
                    </a:lnTo>
                    <a:lnTo>
                      <a:pt x="296" y="353"/>
                    </a:lnTo>
                    <a:lnTo>
                      <a:pt x="301" y="350"/>
                    </a:lnTo>
                    <a:lnTo>
                      <a:pt x="306" y="348"/>
                    </a:lnTo>
                    <a:lnTo>
                      <a:pt x="306" y="348"/>
                    </a:lnTo>
                    <a:close/>
                    <a:moveTo>
                      <a:pt x="366" y="304"/>
                    </a:moveTo>
                    <a:lnTo>
                      <a:pt x="366" y="304"/>
                    </a:lnTo>
                    <a:lnTo>
                      <a:pt x="366" y="304"/>
                    </a:lnTo>
                    <a:lnTo>
                      <a:pt x="371" y="305"/>
                    </a:lnTo>
                    <a:lnTo>
                      <a:pt x="376" y="309"/>
                    </a:lnTo>
                    <a:lnTo>
                      <a:pt x="380" y="314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0" y="328"/>
                    </a:lnTo>
                    <a:lnTo>
                      <a:pt x="376" y="333"/>
                    </a:lnTo>
                    <a:lnTo>
                      <a:pt x="371" y="336"/>
                    </a:lnTo>
                    <a:lnTo>
                      <a:pt x="366" y="336"/>
                    </a:lnTo>
                    <a:lnTo>
                      <a:pt x="366" y="336"/>
                    </a:lnTo>
                    <a:lnTo>
                      <a:pt x="359" y="336"/>
                    </a:lnTo>
                    <a:lnTo>
                      <a:pt x="354" y="333"/>
                    </a:lnTo>
                    <a:lnTo>
                      <a:pt x="351" y="328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14"/>
                    </a:lnTo>
                    <a:lnTo>
                      <a:pt x="354" y="309"/>
                    </a:lnTo>
                    <a:lnTo>
                      <a:pt x="359" y="305"/>
                    </a:lnTo>
                    <a:lnTo>
                      <a:pt x="366" y="304"/>
                    </a:lnTo>
                    <a:lnTo>
                      <a:pt x="366" y="304"/>
                    </a:lnTo>
                    <a:close/>
                    <a:moveTo>
                      <a:pt x="306" y="304"/>
                    </a:moveTo>
                    <a:lnTo>
                      <a:pt x="306" y="304"/>
                    </a:lnTo>
                    <a:lnTo>
                      <a:pt x="306" y="304"/>
                    </a:lnTo>
                    <a:lnTo>
                      <a:pt x="313" y="305"/>
                    </a:lnTo>
                    <a:lnTo>
                      <a:pt x="318" y="309"/>
                    </a:lnTo>
                    <a:lnTo>
                      <a:pt x="322" y="314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2" y="328"/>
                    </a:lnTo>
                    <a:lnTo>
                      <a:pt x="318" y="333"/>
                    </a:lnTo>
                    <a:lnTo>
                      <a:pt x="313" y="336"/>
                    </a:lnTo>
                    <a:lnTo>
                      <a:pt x="306" y="336"/>
                    </a:lnTo>
                    <a:lnTo>
                      <a:pt x="306" y="336"/>
                    </a:lnTo>
                    <a:lnTo>
                      <a:pt x="301" y="336"/>
                    </a:lnTo>
                    <a:lnTo>
                      <a:pt x="296" y="333"/>
                    </a:lnTo>
                    <a:lnTo>
                      <a:pt x="293" y="328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3" y="314"/>
                    </a:lnTo>
                    <a:lnTo>
                      <a:pt x="296" y="309"/>
                    </a:lnTo>
                    <a:lnTo>
                      <a:pt x="301" y="305"/>
                    </a:lnTo>
                    <a:lnTo>
                      <a:pt x="306" y="304"/>
                    </a:lnTo>
                    <a:lnTo>
                      <a:pt x="306" y="304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3"/>
                    </a:lnTo>
                    <a:lnTo>
                      <a:pt x="376" y="266"/>
                    </a:lnTo>
                    <a:lnTo>
                      <a:pt x="380" y="271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2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59" y="292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1" y="271"/>
                    </a:lnTo>
                    <a:lnTo>
                      <a:pt x="354" y="266"/>
                    </a:lnTo>
                    <a:lnTo>
                      <a:pt x="359" y="263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3" y="263"/>
                    </a:lnTo>
                    <a:lnTo>
                      <a:pt x="318" y="266"/>
                    </a:lnTo>
                    <a:lnTo>
                      <a:pt x="322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2" y="283"/>
                    </a:lnTo>
                    <a:lnTo>
                      <a:pt x="318" y="288"/>
                    </a:lnTo>
                    <a:lnTo>
                      <a:pt x="313" y="292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1" y="292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3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306" y="217"/>
                    </a:moveTo>
                    <a:lnTo>
                      <a:pt x="306" y="217"/>
                    </a:lnTo>
                    <a:lnTo>
                      <a:pt x="306" y="217"/>
                    </a:lnTo>
                    <a:lnTo>
                      <a:pt x="313" y="219"/>
                    </a:lnTo>
                    <a:lnTo>
                      <a:pt x="318" y="222"/>
                    </a:lnTo>
                    <a:lnTo>
                      <a:pt x="322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2" y="241"/>
                    </a:lnTo>
                    <a:lnTo>
                      <a:pt x="318" y="246"/>
                    </a:lnTo>
                    <a:lnTo>
                      <a:pt x="313" y="249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301" y="249"/>
                    </a:lnTo>
                    <a:lnTo>
                      <a:pt x="296" y="246"/>
                    </a:lnTo>
                    <a:lnTo>
                      <a:pt x="293" y="241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6" y="222"/>
                    </a:lnTo>
                    <a:lnTo>
                      <a:pt x="301" y="219"/>
                    </a:lnTo>
                    <a:lnTo>
                      <a:pt x="306" y="217"/>
                    </a:lnTo>
                    <a:lnTo>
                      <a:pt x="306" y="217"/>
                    </a:lnTo>
                    <a:close/>
                    <a:moveTo>
                      <a:pt x="248" y="217"/>
                    </a:moveTo>
                    <a:lnTo>
                      <a:pt x="248" y="217"/>
                    </a:lnTo>
                    <a:lnTo>
                      <a:pt x="248" y="217"/>
                    </a:lnTo>
                    <a:lnTo>
                      <a:pt x="255" y="219"/>
                    </a:lnTo>
                    <a:lnTo>
                      <a:pt x="260" y="222"/>
                    </a:lnTo>
                    <a:lnTo>
                      <a:pt x="264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4" y="241"/>
                    </a:lnTo>
                    <a:lnTo>
                      <a:pt x="260" y="246"/>
                    </a:lnTo>
                    <a:lnTo>
                      <a:pt x="255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3" y="249"/>
                    </a:lnTo>
                    <a:lnTo>
                      <a:pt x="238" y="246"/>
                    </a:lnTo>
                    <a:lnTo>
                      <a:pt x="235" y="241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5" y="227"/>
                    </a:lnTo>
                    <a:lnTo>
                      <a:pt x="238" y="222"/>
                    </a:lnTo>
                    <a:lnTo>
                      <a:pt x="243" y="219"/>
                    </a:lnTo>
                    <a:lnTo>
                      <a:pt x="248" y="217"/>
                    </a:lnTo>
                    <a:lnTo>
                      <a:pt x="248" y="217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5" y="176"/>
                    </a:lnTo>
                    <a:lnTo>
                      <a:pt x="260" y="179"/>
                    </a:lnTo>
                    <a:lnTo>
                      <a:pt x="264" y="184"/>
                    </a:lnTo>
                    <a:lnTo>
                      <a:pt x="264" y="190"/>
                    </a:lnTo>
                    <a:lnTo>
                      <a:pt x="264" y="190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5"/>
                    </a:lnTo>
                    <a:lnTo>
                      <a:pt x="248" y="207"/>
                    </a:lnTo>
                    <a:lnTo>
                      <a:pt x="248" y="207"/>
                    </a:lnTo>
                    <a:lnTo>
                      <a:pt x="243" y="205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90"/>
                    </a:lnTo>
                    <a:lnTo>
                      <a:pt x="233" y="190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3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306" y="130"/>
                    </a:moveTo>
                    <a:lnTo>
                      <a:pt x="306" y="130"/>
                    </a:lnTo>
                    <a:lnTo>
                      <a:pt x="306" y="130"/>
                    </a:lnTo>
                    <a:lnTo>
                      <a:pt x="313" y="132"/>
                    </a:lnTo>
                    <a:lnTo>
                      <a:pt x="318" y="135"/>
                    </a:lnTo>
                    <a:lnTo>
                      <a:pt x="322" y="140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2" y="154"/>
                    </a:lnTo>
                    <a:lnTo>
                      <a:pt x="318" y="159"/>
                    </a:lnTo>
                    <a:lnTo>
                      <a:pt x="313" y="162"/>
                    </a:lnTo>
                    <a:lnTo>
                      <a:pt x="306" y="162"/>
                    </a:lnTo>
                    <a:lnTo>
                      <a:pt x="306" y="162"/>
                    </a:lnTo>
                    <a:lnTo>
                      <a:pt x="301" y="162"/>
                    </a:lnTo>
                    <a:lnTo>
                      <a:pt x="296" y="159"/>
                    </a:lnTo>
                    <a:lnTo>
                      <a:pt x="293" y="154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1" y="132"/>
                    </a:lnTo>
                    <a:lnTo>
                      <a:pt x="306" y="130"/>
                    </a:lnTo>
                    <a:lnTo>
                      <a:pt x="306" y="130"/>
                    </a:lnTo>
                    <a:close/>
                    <a:moveTo>
                      <a:pt x="248" y="130"/>
                    </a:moveTo>
                    <a:lnTo>
                      <a:pt x="248" y="130"/>
                    </a:lnTo>
                    <a:lnTo>
                      <a:pt x="248" y="130"/>
                    </a:lnTo>
                    <a:lnTo>
                      <a:pt x="255" y="132"/>
                    </a:lnTo>
                    <a:lnTo>
                      <a:pt x="260" y="135"/>
                    </a:lnTo>
                    <a:lnTo>
                      <a:pt x="264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54"/>
                    </a:lnTo>
                    <a:lnTo>
                      <a:pt x="260" y="159"/>
                    </a:lnTo>
                    <a:lnTo>
                      <a:pt x="255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3" y="162"/>
                    </a:lnTo>
                    <a:lnTo>
                      <a:pt x="238" y="159"/>
                    </a:lnTo>
                    <a:lnTo>
                      <a:pt x="235" y="154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0"/>
                    </a:lnTo>
                    <a:lnTo>
                      <a:pt x="238" y="135"/>
                    </a:lnTo>
                    <a:lnTo>
                      <a:pt x="243" y="132"/>
                    </a:lnTo>
                    <a:lnTo>
                      <a:pt x="248" y="130"/>
                    </a:lnTo>
                    <a:lnTo>
                      <a:pt x="248" y="130"/>
                    </a:lnTo>
                    <a:close/>
                    <a:moveTo>
                      <a:pt x="191" y="130"/>
                    </a:moveTo>
                    <a:lnTo>
                      <a:pt x="191" y="130"/>
                    </a:lnTo>
                    <a:lnTo>
                      <a:pt x="191" y="130"/>
                    </a:lnTo>
                    <a:lnTo>
                      <a:pt x="196" y="132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4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2"/>
                    </a:lnTo>
                    <a:lnTo>
                      <a:pt x="180" y="159"/>
                    </a:lnTo>
                    <a:lnTo>
                      <a:pt x="177" y="154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7" y="140"/>
                    </a:lnTo>
                    <a:lnTo>
                      <a:pt x="180" y="135"/>
                    </a:lnTo>
                    <a:lnTo>
                      <a:pt x="184" y="132"/>
                    </a:lnTo>
                    <a:lnTo>
                      <a:pt x="191" y="130"/>
                    </a:lnTo>
                    <a:lnTo>
                      <a:pt x="191" y="130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6" y="92"/>
                    </a:lnTo>
                    <a:lnTo>
                      <a:pt x="380" y="98"/>
                    </a:lnTo>
                    <a:lnTo>
                      <a:pt x="381" y="104"/>
                    </a:lnTo>
                    <a:lnTo>
                      <a:pt x="381" y="104"/>
                    </a:lnTo>
                    <a:lnTo>
                      <a:pt x="380" y="109"/>
                    </a:lnTo>
                    <a:lnTo>
                      <a:pt x="376" y="115"/>
                    </a:lnTo>
                    <a:lnTo>
                      <a:pt x="371" y="118"/>
                    </a:lnTo>
                    <a:lnTo>
                      <a:pt x="366" y="120"/>
                    </a:lnTo>
                    <a:lnTo>
                      <a:pt x="366" y="120"/>
                    </a:lnTo>
                    <a:lnTo>
                      <a:pt x="359" y="118"/>
                    </a:lnTo>
                    <a:lnTo>
                      <a:pt x="354" y="115"/>
                    </a:lnTo>
                    <a:lnTo>
                      <a:pt x="351" y="109"/>
                    </a:lnTo>
                    <a:lnTo>
                      <a:pt x="351" y="104"/>
                    </a:lnTo>
                    <a:lnTo>
                      <a:pt x="351" y="104"/>
                    </a:lnTo>
                    <a:lnTo>
                      <a:pt x="351" y="98"/>
                    </a:lnTo>
                    <a:lnTo>
                      <a:pt x="354" y="92"/>
                    </a:lnTo>
                    <a:lnTo>
                      <a:pt x="359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3" y="89"/>
                    </a:lnTo>
                    <a:lnTo>
                      <a:pt x="318" y="92"/>
                    </a:lnTo>
                    <a:lnTo>
                      <a:pt x="322" y="98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2" y="109"/>
                    </a:lnTo>
                    <a:lnTo>
                      <a:pt x="318" y="115"/>
                    </a:lnTo>
                    <a:lnTo>
                      <a:pt x="313" y="118"/>
                    </a:lnTo>
                    <a:lnTo>
                      <a:pt x="306" y="120"/>
                    </a:lnTo>
                    <a:lnTo>
                      <a:pt x="306" y="120"/>
                    </a:lnTo>
                    <a:lnTo>
                      <a:pt x="301" y="118"/>
                    </a:lnTo>
                    <a:lnTo>
                      <a:pt x="296" y="115"/>
                    </a:lnTo>
                    <a:lnTo>
                      <a:pt x="293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98"/>
                    </a:lnTo>
                    <a:lnTo>
                      <a:pt x="296" y="92"/>
                    </a:lnTo>
                    <a:lnTo>
                      <a:pt x="301" y="89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9"/>
                    </a:lnTo>
                    <a:lnTo>
                      <a:pt x="260" y="92"/>
                    </a:lnTo>
                    <a:lnTo>
                      <a:pt x="264" y="98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9"/>
                    </a:lnTo>
                    <a:lnTo>
                      <a:pt x="260" y="115"/>
                    </a:lnTo>
                    <a:lnTo>
                      <a:pt x="255" y="118"/>
                    </a:lnTo>
                    <a:lnTo>
                      <a:pt x="248" y="120"/>
                    </a:lnTo>
                    <a:lnTo>
                      <a:pt x="248" y="120"/>
                    </a:lnTo>
                    <a:lnTo>
                      <a:pt x="243" y="118"/>
                    </a:lnTo>
                    <a:lnTo>
                      <a:pt x="238" y="115"/>
                    </a:lnTo>
                    <a:lnTo>
                      <a:pt x="235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5" y="98"/>
                    </a:lnTo>
                    <a:lnTo>
                      <a:pt x="238" y="92"/>
                    </a:lnTo>
                    <a:lnTo>
                      <a:pt x="243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366" y="45"/>
                    </a:moveTo>
                    <a:lnTo>
                      <a:pt x="366" y="45"/>
                    </a:lnTo>
                    <a:lnTo>
                      <a:pt x="366" y="45"/>
                    </a:lnTo>
                    <a:lnTo>
                      <a:pt x="371" y="45"/>
                    </a:lnTo>
                    <a:lnTo>
                      <a:pt x="376" y="48"/>
                    </a:lnTo>
                    <a:lnTo>
                      <a:pt x="380" y="53"/>
                    </a:lnTo>
                    <a:lnTo>
                      <a:pt x="381" y="60"/>
                    </a:lnTo>
                    <a:lnTo>
                      <a:pt x="381" y="60"/>
                    </a:lnTo>
                    <a:lnTo>
                      <a:pt x="380" y="67"/>
                    </a:lnTo>
                    <a:lnTo>
                      <a:pt x="376" y="72"/>
                    </a:lnTo>
                    <a:lnTo>
                      <a:pt x="371" y="75"/>
                    </a:lnTo>
                    <a:lnTo>
                      <a:pt x="366" y="77"/>
                    </a:lnTo>
                    <a:lnTo>
                      <a:pt x="366" y="77"/>
                    </a:lnTo>
                    <a:lnTo>
                      <a:pt x="359" y="75"/>
                    </a:lnTo>
                    <a:lnTo>
                      <a:pt x="354" y="72"/>
                    </a:lnTo>
                    <a:lnTo>
                      <a:pt x="351" y="67"/>
                    </a:lnTo>
                    <a:lnTo>
                      <a:pt x="351" y="60"/>
                    </a:lnTo>
                    <a:lnTo>
                      <a:pt x="351" y="60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59" y="45"/>
                    </a:lnTo>
                    <a:lnTo>
                      <a:pt x="366" y="45"/>
                    </a:lnTo>
                    <a:lnTo>
                      <a:pt x="366" y="45"/>
                    </a:lnTo>
                    <a:close/>
                    <a:moveTo>
                      <a:pt x="306" y="45"/>
                    </a:moveTo>
                    <a:lnTo>
                      <a:pt x="306" y="45"/>
                    </a:lnTo>
                    <a:lnTo>
                      <a:pt x="306" y="45"/>
                    </a:lnTo>
                    <a:lnTo>
                      <a:pt x="313" y="45"/>
                    </a:lnTo>
                    <a:lnTo>
                      <a:pt x="318" y="48"/>
                    </a:lnTo>
                    <a:lnTo>
                      <a:pt x="322" y="53"/>
                    </a:lnTo>
                    <a:lnTo>
                      <a:pt x="322" y="60"/>
                    </a:lnTo>
                    <a:lnTo>
                      <a:pt x="322" y="60"/>
                    </a:lnTo>
                    <a:lnTo>
                      <a:pt x="322" y="67"/>
                    </a:lnTo>
                    <a:lnTo>
                      <a:pt x="318" y="72"/>
                    </a:lnTo>
                    <a:lnTo>
                      <a:pt x="313" y="75"/>
                    </a:lnTo>
                    <a:lnTo>
                      <a:pt x="306" y="77"/>
                    </a:lnTo>
                    <a:lnTo>
                      <a:pt x="306" y="77"/>
                    </a:lnTo>
                    <a:lnTo>
                      <a:pt x="301" y="75"/>
                    </a:lnTo>
                    <a:lnTo>
                      <a:pt x="296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6" y="48"/>
                    </a:lnTo>
                    <a:lnTo>
                      <a:pt x="301" y="45"/>
                    </a:lnTo>
                    <a:lnTo>
                      <a:pt x="306" y="45"/>
                    </a:lnTo>
                    <a:lnTo>
                      <a:pt x="306" y="45"/>
                    </a:lnTo>
                    <a:close/>
                    <a:moveTo>
                      <a:pt x="248" y="45"/>
                    </a:moveTo>
                    <a:lnTo>
                      <a:pt x="248" y="45"/>
                    </a:lnTo>
                    <a:lnTo>
                      <a:pt x="248" y="45"/>
                    </a:lnTo>
                    <a:lnTo>
                      <a:pt x="255" y="45"/>
                    </a:lnTo>
                    <a:lnTo>
                      <a:pt x="260" y="48"/>
                    </a:lnTo>
                    <a:lnTo>
                      <a:pt x="264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7"/>
                    </a:lnTo>
                    <a:lnTo>
                      <a:pt x="260" y="72"/>
                    </a:lnTo>
                    <a:lnTo>
                      <a:pt x="255" y="75"/>
                    </a:lnTo>
                    <a:lnTo>
                      <a:pt x="248" y="77"/>
                    </a:lnTo>
                    <a:lnTo>
                      <a:pt x="248" y="77"/>
                    </a:lnTo>
                    <a:lnTo>
                      <a:pt x="243" y="75"/>
                    </a:lnTo>
                    <a:lnTo>
                      <a:pt x="238" y="72"/>
                    </a:lnTo>
                    <a:lnTo>
                      <a:pt x="235" y="67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3"/>
                    </a:lnTo>
                    <a:lnTo>
                      <a:pt x="238" y="48"/>
                    </a:lnTo>
                    <a:lnTo>
                      <a:pt x="243" y="45"/>
                    </a:lnTo>
                    <a:lnTo>
                      <a:pt x="248" y="45"/>
                    </a:lnTo>
                    <a:lnTo>
                      <a:pt x="248" y="4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40"/>
              <p:cNvSpPr>
                <a:spLocks noEditPoints="1"/>
              </p:cNvSpPr>
              <p:nvPr/>
            </p:nvSpPr>
            <p:spPr bwMode="auto">
              <a:xfrm>
                <a:off x="6149975" y="2566988"/>
                <a:ext cx="69850" cy="60325"/>
              </a:xfrm>
              <a:custGeom>
                <a:avLst/>
                <a:gdLst>
                  <a:gd name="T0" fmla="*/ 74 w 89"/>
                  <a:gd name="T1" fmla="*/ 42 h 75"/>
                  <a:gd name="T2" fmla="*/ 84 w 89"/>
                  <a:gd name="T3" fmla="*/ 47 h 75"/>
                  <a:gd name="T4" fmla="*/ 89 w 89"/>
                  <a:gd name="T5" fmla="*/ 59 h 75"/>
                  <a:gd name="T6" fmla="*/ 87 w 89"/>
                  <a:gd name="T7" fmla="*/ 64 h 75"/>
                  <a:gd name="T8" fmla="*/ 79 w 89"/>
                  <a:gd name="T9" fmla="*/ 73 h 75"/>
                  <a:gd name="T10" fmla="*/ 74 w 89"/>
                  <a:gd name="T11" fmla="*/ 75 h 75"/>
                  <a:gd name="T12" fmla="*/ 63 w 89"/>
                  <a:gd name="T13" fmla="*/ 70 h 75"/>
                  <a:gd name="T14" fmla="*/ 58 w 89"/>
                  <a:gd name="T15" fmla="*/ 59 h 75"/>
                  <a:gd name="T16" fmla="*/ 60 w 89"/>
                  <a:gd name="T17" fmla="*/ 53 h 75"/>
                  <a:gd name="T18" fmla="*/ 67 w 89"/>
                  <a:gd name="T19" fmla="*/ 44 h 75"/>
                  <a:gd name="T20" fmla="*/ 74 w 89"/>
                  <a:gd name="T21" fmla="*/ 42 h 75"/>
                  <a:gd name="T22" fmla="*/ 16 w 89"/>
                  <a:gd name="T23" fmla="*/ 42 h 75"/>
                  <a:gd name="T24" fmla="*/ 21 w 89"/>
                  <a:gd name="T25" fmla="*/ 44 h 75"/>
                  <a:gd name="T26" fmla="*/ 29 w 89"/>
                  <a:gd name="T27" fmla="*/ 53 h 75"/>
                  <a:gd name="T28" fmla="*/ 31 w 89"/>
                  <a:gd name="T29" fmla="*/ 59 h 75"/>
                  <a:gd name="T30" fmla="*/ 26 w 89"/>
                  <a:gd name="T31" fmla="*/ 70 h 75"/>
                  <a:gd name="T32" fmla="*/ 16 w 89"/>
                  <a:gd name="T33" fmla="*/ 75 h 75"/>
                  <a:gd name="T34" fmla="*/ 9 w 89"/>
                  <a:gd name="T35" fmla="*/ 73 h 75"/>
                  <a:gd name="T36" fmla="*/ 0 w 89"/>
                  <a:gd name="T37" fmla="*/ 64 h 75"/>
                  <a:gd name="T38" fmla="*/ 0 w 89"/>
                  <a:gd name="T39" fmla="*/ 59 h 75"/>
                  <a:gd name="T40" fmla="*/ 4 w 89"/>
                  <a:gd name="T41" fmla="*/ 47 h 75"/>
                  <a:gd name="T42" fmla="*/ 16 w 89"/>
                  <a:gd name="T43" fmla="*/ 42 h 75"/>
                  <a:gd name="T44" fmla="*/ 16 w 89"/>
                  <a:gd name="T45" fmla="*/ 0 h 75"/>
                  <a:gd name="T46" fmla="*/ 16 w 89"/>
                  <a:gd name="T47" fmla="*/ 0 h 75"/>
                  <a:gd name="T48" fmla="*/ 26 w 89"/>
                  <a:gd name="T49" fmla="*/ 3 h 75"/>
                  <a:gd name="T50" fmla="*/ 31 w 89"/>
                  <a:gd name="T51" fmla="*/ 15 h 75"/>
                  <a:gd name="T52" fmla="*/ 29 w 89"/>
                  <a:gd name="T53" fmla="*/ 22 h 75"/>
                  <a:gd name="T54" fmla="*/ 21 w 89"/>
                  <a:gd name="T55" fmla="*/ 30 h 75"/>
                  <a:gd name="T56" fmla="*/ 16 w 89"/>
                  <a:gd name="T57" fmla="*/ 32 h 75"/>
                  <a:gd name="T58" fmla="*/ 4 w 89"/>
                  <a:gd name="T59" fmla="*/ 27 h 75"/>
                  <a:gd name="T60" fmla="*/ 0 w 89"/>
                  <a:gd name="T61" fmla="*/ 15 h 75"/>
                  <a:gd name="T62" fmla="*/ 0 w 89"/>
                  <a:gd name="T63" fmla="*/ 8 h 75"/>
                  <a:gd name="T64" fmla="*/ 9 w 89"/>
                  <a:gd name="T65" fmla="*/ 0 h 75"/>
                  <a:gd name="T66" fmla="*/ 16 w 89"/>
                  <a:gd name="T6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9" h="75">
                    <a:moveTo>
                      <a:pt x="74" y="42"/>
                    </a:moveTo>
                    <a:lnTo>
                      <a:pt x="74" y="42"/>
                    </a:lnTo>
                    <a:lnTo>
                      <a:pt x="79" y="44"/>
                    </a:lnTo>
                    <a:lnTo>
                      <a:pt x="84" y="47"/>
                    </a:lnTo>
                    <a:lnTo>
                      <a:pt x="87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4"/>
                    </a:lnTo>
                    <a:lnTo>
                      <a:pt x="84" y="70"/>
                    </a:lnTo>
                    <a:lnTo>
                      <a:pt x="79" y="73"/>
                    </a:lnTo>
                    <a:lnTo>
                      <a:pt x="74" y="75"/>
                    </a:lnTo>
                    <a:lnTo>
                      <a:pt x="74" y="75"/>
                    </a:lnTo>
                    <a:lnTo>
                      <a:pt x="67" y="73"/>
                    </a:lnTo>
                    <a:lnTo>
                      <a:pt x="63" y="70"/>
                    </a:lnTo>
                    <a:lnTo>
                      <a:pt x="60" y="64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7" y="44"/>
                    </a:lnTo>
                    <a:lnTo>
                      <a:pt x="74" y="42"/>
                    </a:lnTo>
                    <a:lnTo>
                      <a:pt x="74" y="42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1" y="44"/>
                    </a:lnTo>
                    <a:lnTo>
                      <a:pt x="26" y="47"/>
                    </a:lnTo>
                    <a:lnTo>
                      <a:pt x="29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4"/>
                    </a:lnTo>
                    <a:lnTo>
                      <a:pt x="26" y="70"/>
                    </a:lnTo>
                    <a:lnTo>
                      <a:pt x="21" y="73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9" y="73"/>
                    </a:lnTo>
                    <a:lnTo>
                      <a:pt x="4" y="70"/>
                    </a:lnTo>
                    <a:lnTo>
                      <a:pt x="0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4" y="47"/>
                    </a:lnTo>
                    <a:lnTo>
                      <a:pt x="9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41"/>
              <p:cNvSpPr>
                <a:spLocks noEditPoints="1"/>
              </p:cNvSpPr>
              <p:nvPr/>
            </p:nvSpPr>
            <p:spPr bwMode="auto">
              <a:xfrm>
                <a:off x="6196013" y="2463801"/>
                <a:ext cx="209550" cy="130175"/>
              </a:xfrm>
              <a:custGeom>
                <a:avLst/>
                <a:gdLst>
                  <a:gd name="T0" fmla="*/ 31 w 264"/>
                  <a:gd name="T1" fmla="*/ 104 h 163"/>
                  <a:gd name="T2" fmla="*/ 16 w 264"/>
                  <a:gd name="T3" fmla="*/ 119 h 163"/>
                  <a:gd name="T4" fmla="*/ 2 w 264"/>
                  <a:gd name="T5" fmla="*/ 97 h 163"/>
                  <a:gd name="T6" fmla="*/ 16 w 264"/>
                  <a:gd name="T7" fmla="*/ 44 h 163"/>
                  <a:gd name="T8" fmla="*/ 31 w 264"/>
                  <a:gd name="T9" fmla="*/ 59 h 163"/>
                  <a:gd name="T10" fmla="*/ 9 w 264"/>
                  <a:gd name="T11" fmla="*/ 75 h 163"/>
                  <a:gd name="T12" fmla="*/ 5 w 264"/>
                  <a:gd name="T13" fmla="*/ 47 h 163"/>
                  <a:gd name="T14" fmla="*/ 16 w 264"/>
                  <a:gd name="T15" fmla="*/ 0 h 163"/>
                  <a:gd name="T16" fmla="*/ 29 w 264"/>
                  <a:gd name="T17" fmla="*/ 22 h 163"/>
                  <a:gd name="T18" fmla="*/ 5 w 264"/>
                  <a:gd name="T19" fmla="*/ 27 h 163"/>
                  <a:gd name="T20" fmla="*/ 9 w 264"/>
                  <a:gd name="T21" fmla="*/ 1 h 163"/>
                  <a:gd name="T22" fmla="*/ 80 w 264"/>
                  <a:gd name="T23" fmla="*/ 1 h 163"/>
                  <a:gd name="T24" fmla="*/ 85 w 264"/>
                  <a:gd name="T25" fmla="*/ 27 h 163"/>
                  <a:gd name="T26" fmla="*/ 60 w 264"/>
                  <a:gd name="T27" fmla="*/ 22 h 163"/>
                  <a:gd name="T28" fmla="*/ 73 w 264"/>
                  <a:gd name="T29" fmla="*/ 0 h 163"/>
                  <a:gd name="T30" fmla="*/ 85 w 264"/>
                  <a:gd name="T31" fmla="*/ 47 h 163"/>
                  <a:gd name="T32" fmla="*/ 80 w 264"/>
                  <a:gd name="T33" fmla="*/ 75 h 163"/>
                  <a:gd name="T34" fmla="*/ 58 w 264"/>
                  <a:gd name="T35" fmla="*/ 59 h 163"/>
                  <a:gd name="T36" fmla="*/ 73 w 264"/>
                  <a:gd name="T37" fmla="*/ 44 h 163"/>
                  <a:gd name="T38" fmla="*/ 89 w 264"/>
                  <a:gd name="T39" fmla="*/ 97 h 163"/>
                  <a:gd name="T40" fmla="*/ 73 w 264"/>
                  <a:gd name="T41" fmla="*/ 119 h 163"/>
                  <a:gd name="T42" fmla="*/ 58 w 264"/>
                  <a:gd name="T43" fmla="*/ 104 h 163"/>
                  <a:gd name="T44" fmla="*/ 73 w 264"/>
                  <a:gd name="T45" fmla="*/ 131 h 163"/>
                  <a:gd name="T46" fmla="*/ 89 w 264"/>
                  <a:gd name="T47" fmla="*/ 146 h 163"/>
                  <a:gd name="T48" fmla="*/ 73 w 264"/>
                  <a:gd name="T49" fmla="*/ 163 h 163"/>
                  <a:gd name="T50" fmla="*/ 60 w 264"/>
                  <a:gd name="T51" fmla="*/ 139 h 163"/>
                  <a:gd name="T52" fmla="*/ 131 w 264"/>
                  <a:gd name="T53" fmla="*/ 131 h 163"/>
                  <a:gd name="T54" fmla="*/ 147 w 264"/>
                  <a:gd name="T55" fmla="*/ 146 h 163"/>
                  <a:gd name="T56" fmla="*/ 126 w 264"/>
                  <a:gd name="T57" fmla="*/ 161 h 163"/>
                  <a:gd name="T58" fmla="*/ 121 w 264"/>
                  <a:gd name="T59" fmla="*/ 134 h 163"/>
                  <a:gd name="T60" fmla="*/ 131 w 264"/>
                  <a:gd name="T61" fmla="*/ 86 h 163"/>
                  <a:gd name="T62" fmla="*/ 147 w 264"/>
                  <a:gd name="T63" fmla="*/ 109 h 163"/>
                  <a:gd name="T64" fmla="*/ 121 w 264"/>
                  <a:gd name="T65" fmla="*/ 114 h 163"/>
                  <a:gd name="T66" fmla="*/ 126 w 264"/>
                  <a:gd name="T67" fmla="*/ 88 h 163"/>
                  <a:gd name="T68" fmla="*/ 138 w 264"/>
                  <a:gd name="T69" fmla="*/ 44 h 163"/>
                  <a:gd name="T70" fmla="*/ 143 w 264"/>
                  <a:gd name="T71" fmla="*/ 71 h 163"/>
                  <a:gd name="T72" fmla="*/ 118 w 264"/>
                  <a:gd name="T73" fmla="*/ 66 h 163"/>
                  <a:gd name="T74" fmla="*/ 131 w 264"/>
                  <a:gd name="T75" fmla="*/ 44 h 163"/>
                  <a:gd name="T76" fmla="*/ 143 w 264"/>
                  <a:gd name="T77" fmla="*/ 5 h 163"/>
                  <a:gd name="T78" fmla="*/ 138 w 264"/>
                  <a:gd name="T79" fmla="*/ 30 h 163"/>
                  <a:gd name="T80" fmla="*/ 116 w 264"/>
                  <a:gd name="T81" fmla="*/ 17 h 163"/>
                  <a:gd name="T82" fmla="*/ 131 w 264"/>
                  <a:gd name="T83" fmla="*/ 0 h 163"/>
                  <a:gd name="T84" fmla="*/ 205 w 264"/>
                  <a:gd name="T85" fmla="*/ 10 h 163"/>
                  <a:gd name="T86" fmla="*/ 191 w 264"/>
                  <a:gd name="T87" fmla="*/ 32 h 163"/>
                  <a:gd name="T88" fmla="*/ 176 w 264"/>
                  <a:gd name="T89" fmla="*/ 17 h 163"/>
                  <a:gd name="T90" fmla="*/ 191 w 264"/>
                  <a:gd name="T91" fmla="*/ 44 h 163"/>
                  <a:gd name="T92" fmla="*/ 206 w 264"/>
                  <a:gd name="T93" fmla="*/ 59 h 163"/>
                  <a:gd name="T94" fmla="*/ 191 w 264"/>
                  <a:gd name="T95" fmla="*/ 76 h 163"/>
                  <a:gd name="T96" fmla="*/ 176 w 264"/>
                  <a:gd name="T97" fmla="*/ 52 h 163"/>
                  <a:gd name="T98" fmla="*/ 191 w 264"/>
                  <a:gd name="T99" fmla="*/ 86 h 163"/>
                  <a:gd name="T100" fmla="*/ 206 w 264"/>
                  <a:gd name="T101" fmla="*/ 104 h 163"/>
                  <a:gd name="T102" fmla="*/ 184 w 264"/>
                  <a:gd name="T103" fmla="*/ 117 h 163"/>
                  <a:gd name="T104" fmla="*/ 179 w 264"/>
                  <a:gd name="T105" fmla="*/ 92 h 163"/>
                  <a:gd name="T106" fmla="*/ 249 w 264"/>
                  <a:gd name="T107" fmla="*/ 131 h 163"/>
                  <a:gd name="T108" fmla="*/ 262 w 264"/>
                  <a:gd name="T109" fmla="*/ 153 h 163"/>
                  <a:gd name="T110" fmla="*/ 237 w 264"/>
                  <a:gd name="T111" fmla="*/ 158 h 163"/>
                  <a:gd name="T112" fmla="*/ 242 w 264"/>
                  <a:gd name="T113" fmla="*/ 13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4" h="163">
                    <a:moveTo>
                      <a:pt x="16" y="86"/>
                    </a:moveTo>
                    <a:lnTo>
                      <a:pt x="16" y="86"/>
                    </a:lnTo>
                    <a:lnTo>
                      <a:pt x="21" y="88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7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9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9" y="88"/>
                    </a:lnTo>
                    <a:lnTo>
                      <a:pt x="16" y="86"/>
                    </a:lnTo>
                    <a:lnTo>
                      <a:pt x="16" y="86"/>
                    </a:lnTo>
                    <a:close/>
                    <a:moveTo>
                      <a:pt x="16" y="44"/>
                    </a:moveTo>
                    <a:lnTo>
                      <a:pt x="16" y="44"/>
                    </a:lnTo>
                    <a:lnTo>
                      <a:pt x="16" y="44"/>
                    </a:lnTo>
                    <a:lnTo>
                      <a:pt x="21" y="44"/>
                    </a:lnTo>
                    <a:lnTo>
                      <a:pt x="26" y="47"/>
                    </a:lnTo>
                    <a:lnTo>
                      <a:pt x="29" y="52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9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5" y="47"/>
                    </a:lnTo>
                    <a:lnTo>
                      <a:pt x="9" y="44"/>
                    </a:lnTo>
                    <a:lnTo>
                      <a:pt x="16" y="44"/>
                    </a:lnTo>
                    <a:lnTo>
                      <a:pt x="16" y="44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1" y="1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9" y="52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73" y="86"/>
                    </a:moveTo>
                    <a:lnTo>
                      <a:pt x="73" y="86"/>
                    </a:lnTo>
                    <a:lnTo>
                      <a:pt x="73" y="86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6"/>
                    </a:lnTo>
                    <a:lnTo>
                      <a:pt x="73" y="86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39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9" y="153"/>
                    </a:lnTo>
                    <a:lnTo>
                      <a:pt x="85" y="158"/>
                    </a:lnTo>
                    <a:lnTo>
                      <a:pt x="80" y="161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1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38" y="161"/>
                    </a:lnTo>
                    <a:lnTo>
                      <a:pt x="131" y="163"/>
                    </a:lnTo>
                    <a:lnTo>
                      <a:pt x="131" y="163"/>
                    </a:lnTo>
                    <a:lnTo>
                      <a:pt x="126" y="161"/>
                    </a:lnTo>
                    <a:lnTo>
                      <a:pt x="121" y="158"/>
                    </a:lnTo>
                    <a:lnTo>
                      <a:pt x="118" y="153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131" y="86"/>
                    </a:moveTo>
                    <a:lnTo>
                      <a:pt x="131" y="86"/>
                    </a:lnTo>
                    <a:lnTo>
                      <a:pt x="131" y="86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6"/>
                    </a:lnTo>
                    <a:lnTo>
                      <a:pt x="131" y="86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2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1" y="76"/>
                    </a:lnTo>
                    <a:lnTo>
                      <a:pt x="131" y="76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2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1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7" y="17"/>
                    </a:lnTo>
                    <a:lnTo>
                      <a:pt x="147" y="17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1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1"/>
                    </a:lnTo>
                    <a:lnTo>
                      <a:pt x="201" y="5"/>
                    </a:lnTo>
                    <a:lnTo>
                      <a:pt x="205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6" y="30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0"/>
                    </a:lnTo>
                    <a:lnTo>
                      <a:pt x="179" y="27"/>
                    </a:lnTo>
                    <a:lnTo>
                      <a:pt x="176" y="22"/>
                    </a:lnTo>
                    <a:lnTo>
                      <a:pt x="176" y="17"/>
                    </a:lnTo>
                    <a:lnTo>
                      <a:pt x="176" y="17"/>
                    </a:lnTo>
                    <a:lnTo>
                      <a:pt x="176" y="10"/>
                    </a:lnTo>
                    <a:lnTo>
                      <a:pt x="179" y="5"/>
                    </a:lnTo>
                    <a:lnTo>
                      <a:pt x="184" y="1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91" y="44"/>
                    </a:moveTo>
                    <a:lnTo>
                      <a:pt x="191" y="44"/>
                    </a:lnTo>
                    <a:lnTo>
                      <a:pt x="191" y="44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5" y="52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5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91" y="76"/>
                    </a:lnTo>
                    <a:lnTo>
                      <a:pt x="191" y="76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6" y="66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52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191" y="86"/>
                    </a:moveTo>
                    <a:lnTo>
                      <a:pt x="191" y="86"/>
                    </a:lnTo>
                    <a:lnTo>
                      <a:pt x="191" y="86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6" y="104"/>
                    </a:lnTo>
                    <a:lnTo>
                      <a:pt x="176" y="104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91" y="86"/>
                    </a:lnTo>
                    <a:lnTo>
                      <a:pt x="191" y="86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1"/>
                    </a:lnTo>
                    <a:lnTo>
                      <a:pt x="259" y="134"/>
                    </a:lnTo>
                    <a:lnTo>
                      <a:pt x="262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3"/>
                    </a:lnTo>
                    <a:lnTo>
                      <a:pt x="259" y="158"/>
                    </a:lnTo>
                    <a:lnTo>
                      <a:pt x="254" y="161"/>
                    </a:lnTo>
                    <a:lnTo>
                      <a:pt x="249" y="163"/>
                    </a:lnTo>
                    <a:lnTo>
                      <a:pt x="249" y="163"/>
                    </a:lnTo>
                    <a:lnTo>
                      <a:pt x="242" y="161"/>
                    </a:lnTo>
                    <a:lnTo>
                      <a:pt x="237" y="158"/>
                    </a:lnTo>
                    <a:lnTo>
                      <a:pt x="233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3" y="139"/>
                    </a:lnTo>
                    <a:lnTo>
                      <a:pt x="237" y="134"/>
                    </a:lnTo>
                    <a:lnTo>
                      <a:pt x="242" y="131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42"/>
              <p:cNvSpPr>
                <a:spLocks noEditPoints="1"/>
              </p:cNvSpPr>
              <p:nvPr/>
            </p:nvSpPr>
            <p:spPr bwMode="auto">
              <a:xfrm>
                <a:off x="7815263" y="2257426"/>
                <a:ext cx="1643063" cy="1333500"/>
              </a:xfrm>
              <a:custGeom>
                <a:avLst/>
                <a:gdLst>
                  <a:gd name="T0" fmla="*/ 1426 w 2071"/>
                  <a:gd name="T1" fmla="*/ 1373 h 1681"/>
                  <a:gd name="T2" fmla="*/ 1226 w 2071"/>
                  <a:gd name="T3" fmla="*/ 1312 h 1681"/>
                  <a:gd name="T4" fmla="*/ 1426 w 2071"/>
                  <a:gd name="T5" fmla="*/ 1220 h 1681"/>
                  <a:gd name="T6" fmla="*/ 1233 w 2071"/>
                  <a:gd name="T7" fmla="*/ 1203 h 1681"/>
                  <a:gd name="T8" fmla="*/ 1649 w 2071"/>
                  <a:gd name="T9" fmla="*/ 1519 h 1681"/>
                  <a:gd name="T10" fmla="*/ 1896 w 2071"/>
                  <a:gd name="T11" fmla="*/ 1412 h 1681"/>
                  <a:gd name="T12" fmla="*/ 1633 w 2071"/>
                  <a:gd name="T13" fmla="*/ 1361 h 1681"/>
                  <a:gd name="T14" fmla="*/ 1712 w 2071"/>
                  <a:gd name="T15" fmla="*/ 1260 h 1681"/>
                  <a:gd name="T16" fmla="*/ 1823 w 2071"/>
                  <a:gd name="T17" fmla="*/ 1204 h 1681"/>
                  <a:gd name="T18" fmla="*/ 1940 w 2071"/>
                  <a:gd name="T19" fmla="*/ 1216 h 1681"/>
                  <a:gd name="T20" fmla="*/ 498 w 2071"/>
                  <a:gd name="T21" fmla="*/ 710 h 1681"/>
                  <a:gd name="T22" fmla="*/ 349 w 2071"/>
                  <a:gd name="T23" fmla="*/ 668 h 1681"/>
                  <a:gd name="T24" fmla="*/ 191 w 2071"/>
                  <a:gd name="T25" fmla="*/ 608 h 1681"/>
                  <a:gd name="T26" fmla="*/ 496 w 2071"/>
                  <a:gd name="T27" fmla="*/ 531 h 1681"/>
                  <a:gd name="T28" fmla="*/ 239 w 2071"/>
                  <a:gd name="T29" fmla="*/ 506 h 1681"/>
                  <a:gd name="T30" fmla="*/ 307 w 2071"/>
                  <a:gd name="T31" fmla="*/ 392 h 1681"/>
                  <a:gd name="T32" fmla="*/ 319 w 2071"/>
                  <a:gd name="T33" fmla="*/ 332 h 1681"/>
                  <a:gd name="T34" fmla="*/ 409 w 2071"/>
                  <a:gd name="T35" fmla="*/ 835 h 1681"/>
                  <a:gd name="T36" fmla="*/ 492 w 2071"/>
                  <a:gd name="T37" fmla="*/ 830 h 1681"/>
                  <a:gd name="T38" fmla="*/ 1817 w 2071"/>
                  <a:gd name="T39" fmla="*/ 422 h 1681"/>
                  <a:gd name="T40" fmla="*/ 1940 w 2071"/>
                  <a:gd name="T41" fmla="*/ 347 h 1681"/>
                  <a:gd name="T42" fmla="*/ 1896 w 2071"/>
                  <a:gd name="T43" fmla="*/ 327 h 1681"/>
                  <a:gd name="T44" fmla="*/ 1807 w 2071"/>
                  <a:gd name="T45" fmla="*/ 278 h 1681"/>
                  <a:gd name="T46" fmla="*/ 1887 w 2071"/>
                  <a:gd name="T47" fmla="*/ 175 h 1681"/>
                  <a:gd name="T48" fmla="*/ 1649 w 2071"/>
                  <a:gd name="T49" fmla="*/ 164 h 1681"/>
                  <a:gd name="T50" fmla="*/ 1589 w 2071"/>
                  <a:gd name="T51" fmla="*/ 0 h 1681"/>
                  <a:gd name="T52" fmla="*/ 1489 w 2071"/>
                  <a:gd name="T53" fmla="*/ 1145 h 1681"/>
                  <a:gd name="T54" fmla="*/ 700 w 2071"/>
                  <a:gd name="T55" fmla="*/ 1145 h 1681"/>
                  <a:gd name="T56" fmla="*/ 1531 w 2071"/>
                  <a:gd name="T57" fmla="*/ 1085 h 1681"/>
                  <a:gd name="T58" fmla="*/ 949 w 2071"/>
                  <a:gd name="T59" fmla="*/ 1117 h 1681"/>
                  <a:gd name="T60" fmla="*/ 1875 w 2071"/>
                  <a:gd name="T61" fmla="*/ 1042 h 1681"/>
                  <a:gd name="T62" fmla="*/ 1255 w 2071"/>
                  <a:gd name="T63" fmla="*/ 1058 h 1681"/>
                  <a:gd name="T64" fmla="*/ 642 w 2071"/>
                  <a:gd name="T65" fmla="*/ 1065 h 1681"/>
                  <a:gd name="T66" fmla="*/ 1531 w 2071"/>
                  <a:gd name="T67" fmla="*/ 998 h 1681"/>
                  <a:gd name="T68" fmla="*/ 954 w 2071"/>
                  <a:gd name="T69" fmla="*/ 1029 h 1681"/>
                  <a:gd name="T70" fmla="*/ 1870 w 2071"/>
                  <a:gd name="T71" fmla="*/ 959 h 1681"/>
                  <a:gd name="T72" fmla="*/ 1254 w 2071"/>
                  <a:gd name="T73" fmla="*/ 964 h 1681"/>
                  <a:gd name="T74" fmla="*/ 646 w 2071"/>
                  <a:gd name="T75" fmla="*/ 983 h 1681"/>
                  <a:gd name="T76" fmla="*/ 1473 w 2071"/>
                  <a:gd name="T77" fmla="*/ 911 h 1681"/>
                  <a:gd name="T78" fmla="*/ 901 w 2071"/>
                  <a:gd name="T79" fmla="*/ 939 h 1681"/>
                  <a:gd name="T80" fmla="*/ 1693 w 2071"/>
                  <a:gd name="T81" fmla="*/ 879 h 1681"/>
                  <a:gd name="T82" fmla="*/ 1077 w 2071"/>
                  <a:gd name="T83" fmla="*/ 874 h 1681"/>
                  <a:gd name="T84" fmla="*/ 1817 w 2071"/>
                  <a:gd name="T85" fmla="*/ 857 h 1681"/>
                  <a:gd name="T86" fmla="*/ 1240 w 2071"/>
                  <a:gd name="T87" fmla="*/ 824 h 1681"/>
                  <a:gd name="T88" fmla="*/ 613 w 2071"/>
                  <a:gd name="T89" fmla="*/ 847 h 1681"/>
                  <a:gd name="T90" fmla="*/ 1400 w 2071"/>
                  <a:gd name="T91" fmla="*/ 797 h 1681"/>
                  <a:gd name="T92" fmla="*/ 780 w 2071"/>
                  <a:gd name="T93" fmla="*/ 784 h 1681"/>
                  <a:gd name="T94" fmla="*/ 1649 w 2071"/>
                  <a:gd name="T95" fmla="*/ 770 h 1681"/>
                  <a:gd name="T96" fmla="*/ 1065 w 2071"/>
                  <a:gd name="T97" fmla="*/ 738 h 1681"/>
                  <a:gd name="T98" fmla="*/ 1722 w 2071"/>
                  <a:gd name="T99" fmla="*/ 710 h 1681"/>
                  <a:gd name="T100" fmla="*/ 1107 w 2071"/>
                  <a:gd name="T101" fmla="*/ 710 h 1681"/>
                  <a:gd name="T102" fmla="*/ 1707 w 2071"/>
                  <a:gd name="T103" fmla="*/ 651 h 1681"/>
                  <a:gd name="T104" fmla="*/ 1124 w 2071"/>
                  <a:gd name="T105" fmla="*/ 683 h 1681"/>
                  <a:gd name="T106" fmla="*/ 535 w 2071"/>
                  <a:gd name="T107" fmla="*/ 652 h 1681"/>
                  <a:gd name="T108" fmla="*/ 1255 w 2071"/>
                  <a:gd name="T109" fmla="*/ 623 h 1681"/>
                  <a:gd name="T110" fmla="*/ 642 w 2071"/>
                  <a:gd name="T111" fmla="*/ 630 h 1681"/>
                  <a:gd name="T112" fmla="*/ 1415 w 2071"/>
                  <a:gd name="T113" fmla="*/ 564 h 1681"/>
                  <a:gd name="T114" fmla="*/ 838 w 2071"/>
                  <a:gd name="T115" fmla="*/ 596 h 1681"/>
                  <a:gd name="T116" fmla="*/ 1695 w 2071"/>
                  <a:gd name="T117" fmla="*/ 526 h 1681"/>
                  <a:gd name="T118" fmla="*/ 963 w 2071"/>
                  <a:gd name="T119" fmla="*/ 531 h 1681"/>
                  <a:gd name="T120" fmla="*/ 1870 w 2071"/>
                  <a:gd name="T121" fmla="*/ 506 h 1681"/>
                  <a:gd name="T122" fmla="*/ 716 w 2071"/>
                  <a:gd name="T123" fmla="*/ 477 h 1681"/>
                  <a:gd name="T124" fmla="*/ 1717 w 2071"/>
                  <a:gd name="T125" fmla="*/ 462 h 1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71" h="1681">
                    <a:moveTo>
                      <a:pt x="540" y="434"/>
                    </a:moveTo>
                    <a:lnTo>
                      <a:pt x="540" y="434"/>
                    </a:lnTo>
                    <a:lnTo>
                      <a:pt x="547" y="436"/>
                    </a:lnTo>
                    <a:lnTo>
                      <a:pt x="552" y="439"/>
                    </a:lnTo>
                    <a:lnTo>
                      <a:pt x="556" y="445"/>
                    </a:lnTo>
                    <a:lnTo>
                      <a:pt x="556" y="451"/>
                    </a:lnTo>
                    <a:lnTo>
                      <a:pt x="556" y="451"/>
                    </a:lnTo>
                    <a:lnTo>
                      <a:pt x="556" y="456"/>
                    </a:lnTo>
                    <a:lnTo>
                      <a:pt x="552" y="462"/>
                    </a:lnTo>
                    <a:lnTo>
                      <a:pt x="547" y="465"/>
                    </a:lnTo>
                    <a:lnTo>
                      <a:pt x="540" y="467"/>
                    </a:lnTo>
                    <a:lnTo>
                      <a:pt x="540" y="467"/>
                    </a:lnTo>
                    <a:lnTo>
                      <a:pt x="535" y="465"/>
                    </a:lnTo>
                    <a:lnTo>
                      <a:pt x="530" y="462"/>
                    </a:lnTo>
                    <a:lnTo>
                      <a:pt x="527" y="456"/>
                    </a:lnTo>
                    <a:lnTo>
                      <a:pt x="525" y="451"/>
                    </a:lnTo>
                    <a:lnTo>
                      <a:pt x="525" y="451"/>
                    </a:lnTo>
                    <a:lnTo>
                      <a:pt x="527" y="445"/>
                    </a:lnTo>
                    <a:lnTo>
                      <a:pt x="530" y="439"/>
                    </a:lnTo>
                    <a:lnTo>
                      <a:pt x="535" y="436"/>
                    </a:lnTo>
                    <a:lnTo>
                      <a:pt x="540" y="434"/>
                    </a:lnTo>
                    <a:lnTo>
                      <a:pt x="540" y="434"/>
                    </a:lnTo>
                    <a:close/>
                    <a:moveTo>
                      <a:pt x="1531" y="1388"/>
                    </a:moveTo>
                    <a:lnTo>
                      <a:pt x="1531" y="1388"/>
                    </a:lnTo>
                    <a:lnTo>
                      <a:pt x="1531" y="1388"/>
                    </a:lnTo>
                    <a:lnTo>
                      <a:pt x="1538" y="1390"/>
                    </a:lnTo>
                    <a:lnTo>
                      <a:pt x="1543" y="1393"/>
                    </a:lnTo>
                    <a:lnTo>
                      <a:pt x="1547" y="1398"/>
                    </a:lnTo>
                    <a:lnTo>
                      <a:pt x="1547" y="1405"/>
                    </a:lnTo>
                    <a:lnTo>
                      <a:pt x="1547" y="1405"/>
                    </a:lnTo>
                    <a:lnTo>
                      <a:pt x="1547" y="1412"/>
                    </a:lnTo>
                    <a:lnTo>
                      <a:pt x="1543" y="1417"/>
                    </a:lnTo>
                    <a:lnTo>
                      <a:pt x="1538" y="1421"/>
                    </a:lnTo>
                    <a:lnTo>
                      <a:pt x="1531" y="1421"/>
                    </a:lnTo>
                    <a:lnTo>
                      <a:pt x="1531" y="1421"/>
                    </a:lnTo>
                    <a:lnTo>
                      <a:pt x="1526" y="1421"/>
                    </a:lnTo>
                    <a:lnTo>
                      <a:pt x="1521" y="1417"/>
                    </a:lnTo>
                    <a:lnTo>
                      <a:pt x="1518" y="1412"/>
                    </a:lnTo>
                    <a:lnTo>
                      <a:pt x="1516" y="1405"/>
                    </a:lnTo>
                    <a:lnTo>
                      <a:pt x="1516" y="1405"/>
                    </a:lnTo>
                    <a:lnTo>
                      <a:pt x="1518" y="1398"/>
                    </a:lnTo>
                    <a:lnTo>
                      <a:pt x="1521" y="1393"/>
                    </a:lnTo>
                    <a:lnTo>
                      <a:pt x="1526" y="1390"/>
                    </a:lnTo>
                    <a:lnTo>
                      <a:pt x="1531" y="1388"/>
                    </a:lnTo>
                    <a:lnTo>
                      <a:pt x="1531" y="1388"/>
                    </a:lnTo>
                    <a:close/>
                    <a:moveTo>
                      <a:pt x="1473" y="1388"/>
                    </a:moveTo>
                    <a:lnTo>
                      <a:pt x="1473" y="1388"/>
                    </a:lnTo>
                    <a:lnTo>
                      <a:pt x="1473" y="1388"/>
                    </a:lnTo>
                    <a:lnTo>
                      <a:pt x="1479" y="1390"/>
                    </a:lnTo>
                    <a:lnTo>
                      <a:pt x="1484" y="1393"/>
                    </a:lnTo>
                    <a:lnTo>
                      <a:pt x="1487" y="1398"/>
                    </a:lnTo>
                    <a:lnTo>
                      <a:pt x="1489" y="1405"/>
                    </a:lnTo>
                    <a:lnTo>
                      <a:pt x="1489" y="1405"/>
                    </a:lnTo>
                    <a:lnTo>
                      <a:pt x="1487" y="1412"/>
                    </a:lnTo>
                    <a:lnTo>
                      <a:pt x="1484" y="1417"/>
                    </a:lnTo>
                    <a:lnTo>
                      <a:pt x="1479" y="1421"/>
                    </a:lnTo>
                    <a:lnTo>
                      <a:pt x="1473" y="1421"/>
                    </a:lnTo>
                    <a:lnTo>
                      <a:pt x="1473" y="1421"/>
                    </a:lnTo>
                    <a:lnTo>
                      <a:pt x="1467" y="1421"/>
                    </a:lnTo>
                    <a:lnTo>
                      <a:pt x="1463" y="1417"/>
                    </a:lnTo>
                    <a:lnTo>
                      <a:pt x="1460" y="1412"/>
                    </a:lnTo>
                    <a:lnTo>
                      <a:pt x="1458" y="1405"/>
                    </a:lnTo>
                    <a:lnTo>
                      <a:pt x="1458" y="1405"/>
                    </a:lnTo>
                    <a:lnTo>
                      <a:pt x="1460" y="1398"/>
                    </a:lnTo>
                    <a:lnTo>
                      <a:pt x="1463" y="1393"/>
                    </a:lnTo>
                    <a:lnTo>
                      <a:pt x="1467" y="1390"/>
                    </a:lnTo>
                    <a:lnTo>
                      <a:pt x="1473" y="1388"/>
                    </a:lnTo>
                    <a:lnTo>
                      <a:pt x="1473" y="1388"/>
                    </a:lnTo>
                    <a:close/>
                    <a:moveTo>
                      <a:pt x="1415" y="1388"/>
                    </a:moveTo>
                    <a:lnTo>
                      <a:pt x="1415" y="1388"/>
                    </a:lnTo>
                    <a:lnTo>
                      <a:pt x="1415" y="1388"/>
                    </a:lnTo>
                    <a:lnTo>
                      <a:pt x="1421" y="1390"/>
                    </a:lnTo>
                    <a:lnTo>
                      <a:pt x="1426" y="1393"/>
                    </a:lnTo>
                    <a:lnTo>
                      <a:pt x="1429" y="1398"/>
                    </a:lnTo>
                    <a:lnTo>
                      <a:pt x="1431" y="1405"/>
                    </a:lnTo>
                    <a:lnTo>
                      <a:pt x="1431" y="1405"/>
                    </a:lnTo>
                    <a:lnTo>
                      <a:pt x="1429" y="1412"/>
                    </a:lnTo>
                    <a:lnTo>
                      <a:pt x="1426" y="1417"/>
                    </a:lnTo>
                    <a:lnTo>
                      <a:pt x="1421" y="1421"/>
                    </a:lnTo>
                    <a:lnTo>
                      <a:pt x="1415" y="1421"/>
                    </a:lnTo>
                    <a:lnTo>
                      <a:pt x="1415" y="1421"/>
                    </a:lnTo>
                    <a:lnTo>
                      <a:pt x="1409" y="1421"/>
                    </a:lnTo>
                    <a:lnTo>
                      <a:pt x="1404" y="1417"/>
                    </a:lnTo>
                    <a:lnTo>
                      <a:pt x="1400" y="1412"/>
                    </a:lnTo>
                    <a:lnTo>
                      <a:pt x="1400" y="1405"/>
                    </a:lnTo>
                    <a:lnTo>
                      <a:pt x="1400" y="1405"/>
                    </a:lnTo>
                    <a:lnTo>
                      <a:pt x="1400" y="1398"/>
                    </a:lnTo>
                    <a:lnTo>
                      <a:pt x="1404" y="1393"/>
                    </a:lnTo>
                    <a:lnTo>
                      <a:pt x="1409" y="1390"/>
                    </a:lnTo>
                    <a:lnTo>
                      <a:pt x="1415" y="1388"/>
                    </a:lnTo>
                    <a:lnTo>
                      <a:pt x="1415" y="1388"/>
                    </a:lnTo>
                    <a:close/>
                    <a:moveTo>
                      <a:pt x="1356" y="1388"/>
                    </a:moveTo>
                    <a:lnTo>
                      <a:pt x="1356" y="1388"/>
                    </a:lnTo>
                    <a:lnTo>
                      <a:pt x="1356" y="1388"/>
                    </a:lnTo>
                    <a:lnTo>
                      <a:pt x="1363" y="1390"/>
                    </a:lnTo>
                    <a:lnTo>
                      <a:pt x="1368" y="1393"/>
                    </a:lnTo>
                    <a:lnTo>
                      <a:pt x="1371" y="1398"/>
                    </a:lnTo>
                    <a:lnTo>
                      <a:pt x="1373" y="1405"/>
                    </a:lnTo>
                    <a:lnTo>
                      <a:pt x="1373" y="1405"/>
                    </a:lnTo>
                    <a:lnTo>
                      <a:pt x="1371" y="1412"/>
                    </a:lnTo>
                    <a:lnTo>
                      <a:pt x="1368" y="1417"/>
                    </a:lnTo>
                    <a:lnTo>
                      <a:pt x="1363" y="1421"/>
                    </a:lnTo>
                    <a:lnTo>
                      <a:pt x="1356" y="1421"/>
                    </a:lnTo>
                    <a:lnTo>
                      <a:pt x="1356" y="1421"/>
                    </a:lnTo>
                    <a:lnTo>
                      <a:pt x="1351" y="1421"/>
                    </a:lnTo>
                    <a:lnTo>
                      <a:pt x="1346" y="1417"/>
                    </a:lnTo>
                    <a:lnTo>
                      <a:pt x="1342" y="1412"/>
                    </a:lnTo>
                    <a:lnTo>
                      <a:pt x="1341" y="1405"/>
                    </a:lnTo>
                    <a:lnTo>
                      <a:pt x="1341" y="1405"/>
                    </a:lnTo>
                    <a:lnTo>
                      <a:pt x="1342" y="1398"/>
                    </a:lnTo>
                    <a:lnTo>
                      <a:pt x="1346" y="1393"/>
                    </a:lnTo>
                    <a:lnTo>
                      <a:pt x="1351" y="1390"/>
                    </a:lnTo>
                    <a:lnTo>
                      <a:pt x="1356" y="1388"/>
                    </a:lnTo>
                    <a:lnTo>
                      <a:pt x="1356" y="1388"/>
                    </a:lnTo>
                    <a:close/>
                    <a:moveTo>
                      <a:pt x="1298" y="1388"/>
                    </a:moveTo>
                    <a:lnTo>
                      <a:pt x="1298" y="1388"/>
                    </a:lnTo>
                    <a:lnTo>
                      <a:pt x="1298" y="1388"/>
                    </a:lnTo>
                    <a:lnTo>
                      <a:pt x="1305" y="1390"/>
                    </a:lnTo>
                    <a:lnTo>
                      <a:pt x="1310" y="1393"/>
                    </a:lnTo>
                    <a:lnTo>
                      <a:pt x="1313" y="1398"/>
                    </a:lnTo>
                    <a:lnTo>
                      <a:pt x="1313" y="1405"/>
                    </a:lnTo>
                    <a:lnTo>
                      <a:pt x="1313" y="1405"/>
                    </a:lnTo>
                    <a:lnTo>
                      <a:pt x="1313" y="1412"/>
                    </a:lnTo>
                    <a:lnTo>
                      <a:pt x="1310" y="1417"/>
                    </a:lnTo>
                    <a:lnTo>
                      <a:pt x="1305" y="1421"/>
                    </a:lnTo>
                    <a:lnTo>
                      <a:pt x="1298" y="1421"/>
                    </a:lnTo>
                    <a:lnTo>
                      <a:pt x="1298" y="1421"/>
                    </a:lnTo>
                    <a:lnTo>
                      <a:pt x="1293" y="1421"/>
                    </a:lnTo>
                    <a:lnTo>
                      <a:pt x="1288" y="1417"/>
                    </a:lnTo>
                    <a:lnTo>
                      <a:pt x="1284" y="1412"/>
                    </a:lnTo>
                    <a:lnTo>
                      <a:pt x="1283" y="1405"/>
                    </a:lnTo>
                    <a:lnTo>
                      <a:pt x="1283" y="1405"/>
                    </a:lnTo>
                    <a:lnTo>
                      <a:pt x="1284" y="1398"/>
                    </a:lnTo>
                    <a:lnTo>
                      <a:pt x="1288" y="1393"/>
                    </a:lnTo>
                    <a:lnTo>
                      <a:pt x="1293" y="1390"/>
                    </a:lnTo>
                    <a:lnTo>
                      <a:pt x="1298" y="1388"/>
                    </a:lnTo>
                    <a:lnTo>
                      <a:pt x="1298" y="1388"/>
                    </a:lnTo>
                    <a:close/>
                    <a:moveTo>
                      <a:pt x="1240" y="1388"/>
                    </a:moveTo>
                    <a:lnTo>
                      <a:pt x="1240" y="1388"/>
                    </a:lnTo>
                    <a:lnTo>
                      <a:pt x="1240" y="1388"/>
                    </a:lnTo>
                    <a:lnTo>
                      <a:pt x="1247" y="1390"/>
                    </a:lnTo>
                    <a:lnTo>
                      <a:pt x="1250" y="1393"/>
                    </a:lnTo>
                    <a:lnTo>
                      <a:pt x="1254" y="1398"/>
                    </a:lnTo>
                    <a:lnTo>
                      <a:pt x="1255" y="1405"/>
                    </a:lnTo>
                    <a:lnTo>
                      <a:pt x="1255" y="1405"/>
                    </a:lnTo>
                    <a:lnTo>
                      <a:pt x="1254" y="1412"/>
                    </a:lnTo>
                    <a:lnTo>
                      <a:pt x="1250" y="1417"/>
                    </a:lnTo>
                    <a:lnTo>
                      <a:pt x="1247" y="1421"/>
                    </a:lnTo>
                    <a:lnTo>
                      <a:pt x="1240" y="1421"/>
                    </a:lnTo>
                    <a:lnTo>
                      <a:pt x="1240" y="1421"/>
                    </a:lnTo>
                    <a:lnTo>
                      <a:pt x="1233" y="1421"/>
                    </a:lnTo>
                    <a:lnTo>
                      <a:pt x="1230" y="1417"/>
                    </a:lnTo>
                    <a:lnTo>
                      <a:pt x="1226" y="1412"/>
                    </a:lnTo>
                    <a:lnTo>
                      <a:pt x="1225" y="1405"/>
                    </a:lnTo>
                    <a:lnTo>
                      <a:pt x="1225" y="1405"/>
                    </a:lnTo>
                    <a:lnTo>
                      <a:pt x="1226" y="1398"/>
                    </a:lnTo>
                    <a:lnTo>
                      <a:pt x="1230" y="1393"/>
                    </a:lnTo>
                    <a:lnTo>
                      <a:pt x="1233" y="1390"/>
                    </a:lnTo>
                    <a:lnTo>
                      <a:pt x="1240" y="1388"/>
                    </a:lnTo>
                    <a:lnTo>
                      <a:pt x="1240" y="1388"/>
                    </a:lnTo>
                    <a:close/>
                    <a:moveTo>
                      <a:pt x="1182" y="1388"/>
                    </a:moveTo>
                    <a:lnTo>
                      <a:pt x="1182" y="1388"/>
                    </a:lnTo>
                    <a:lnTo>
                      <a:pt x="1182" y="1388"/>
                    </a:lnTo>
                    <a:lnTo>
                      <a:pt x="1187" y="1390"/>
                    </a:lnTo>
                    <a:lnTo>
                      <a:pt x="1192" y="1393"/>
                    </a:lnTo>
                    <a:lnTo>
                      <a:pt x="1196" y="1398"/>
                    </a:lnTo>
                    <a:lnTo>
                      <a:pt x="1198" y="1405"/>
                    </a:lnTo>
                    <a:lnTo>
                      <a:pt x="1198" y="1405"/>
                    </a:lnTo>
                    <a:lnTo>
                      <a:pt x="1196" y="1412"/>
                    </a:lnTo>
                    <a:lnTo>
                      <a:pt x="1192" y="1417"/>
                    </a:lnTo>
                    <a:lnTo>
                      <a:pt x="1187" y="1421"/>
                    </a:lnTo>
                    <a:lnTo>
                      <a:pt x="1182" y="1421"/>
                    </a:lnTo>
                    <a:lnTo>
                      <a:pt x="1182" y="1421"/>
                    </a:lnTo>
                    <a:lnTo>
                      <a:pt x="1175" y="1421"/>
                    </a:lnTo>
                    <a:lnTo>
                      <a:pt x="1170" y="1417"/>
                    </a:lnTo>
                    <a:lnTo>
                      <a:pt x="1167" y="1412"/>
                    </a:lnTo>
                    <a:lnTo>
                      <a:pt x="1167" y="1405"/>
                    </a:lnTo>
                    <a:lnTo>
                      <a:pt x="1167" y="1405"/>
                    </a:lnTo>
                    <a:lnTo>
                      <a:pt x="1167" y="1398"/>
                    </a:lnTo>
                    <a:lnTo>
                      <a:pt x="1170" y="1393"/>
                    </a:lnTo>
                    <a:lnTo>
                      <a:pt x="1175" y="1390"/>
                    </a:lnTo>
                    <a:lnTo>
                      <a:pt x="1182" y="1388"/>
                    </a:lnTo>
                    <a:lnTo>
                      <a:pt x="1182" y="1388"/>
                    </a:lnTo>
                    <a:close/>
                    <a:moveTo>
                      <a:pt x="1531" y="1346"/>
                    </a:moveTo>
                    <a:lnTo>
                      <a:pt x="1531" y="1346"/>
                    </a:lnTo>
                    <a:lnTo>
                      <a:pt x="1531" y="1346"/>
                    </a:lnTo>
                    <a:lnTo>
                      <a:pt x="1538" y="1347"/>
                    </a:lnTo>
                    <a:lnTo>
                      <a:pt x="1543" y="1351"/>
                    </a:lnTo>
                    <a:lnTo>
                      <a:pt x="1547" y="1356"/>
                    </a:lnTo>
                    <a:lnTo>
                      <a:pt x="1547" y="1361"/>
                    </a:lnTo>
                    <a:lnTo>
                      <a:pt x="1547" y="1361"/>
                    </a:lnTo>
                    <a:lnTo>
                      <a:pt x="1547" y="1368"/>
                    </a:lnTo>
                    <a:lnTo>
                      <a:pt x="1543" y="1373"/>
                    </a:lnTo>
                    <a:lnTo>
                      <a:pt x="1538" y="1376"/>
                    </a:lnTo>
                    <a:lnTo>
                      <a:pt x="1531" y="1378"/>
                    </a:lnTo>
                    <a:lnTo>
                      <a:pt x="1531" y="1378"/>
                    </a:lnTo>
                    <a:lnTo>
                      <a:pt x="1526" y="1376"/>
                    </a:lnTo>
                    <a:lnTo>
                      <a:pt x="1521" y="1373"/>
                    </a:lnTo>
                    <a:lnTo>
                      <a:pt x="1518" y="1368"/>
                    </a:lnTo>
                    <a:lnTo>
                      <a:pt x="1516" y="1361"/>
                    </a:lnTo>
                    <a:lnTo>
                      <a:pt x="1516" y="1361"/>
                    </a:lnTo>
                    <a:lnTo>
                      <a:pt x="1518" y="1356"/>
                    </a:lnTo>
                    <a:lnTo>
                      <a:pt x="1521" y="1351"/>
                    </a:lnTo>
                    <a:lnTo>
                      <a:pt x="1526" y="1347"/>
                    </a:lnTo>
                    <a:lnTo>
                      <a:pt x="1531" y="1346"/>
                    </a:lnTo>
                    <a:lnTo>
                      <a:pt x="1531" y="1346"/>
                    </a:lnTo>
                    <a:close/>
                    <a:moveTo>
                      <a:pt x="1473" y="1346"/>
                    </a:moveTo>
                    <a:lnTo>
                      <a:pt x="1473" y="1346"/>
                    </a:lnTo>
                    <a:lnTo>
                      <a:pt x="1473" y="1346"/>
                    </a:lnTo>
                    <a:lnTo>
                      <a:pt x="1479" y="1347"/>
                    </a:lnTo>
                    <a:lnTo>
                      <a:pt x="1484" y="1351"/>
                    </a:lnTo>
                    <a:lnTo>
                      <a:pt x="1487" y="1356"/>
                    </a:lnTo>
                    <a:lnTo>
                      <a:pt x="1489" y="1361"/>
                    </a:lnTo>
                    <a:lnTo>
                      <a:pt x="1489" y="1361"/>
                    </a:lnTo>
                    <a:lnTo>
                      <a:pt x="1487" y="1368"/>
                    </a:lnTo>
                    <a:lnTo>
                      <a:pt x="1484" y="1373"/>
                    </a:lnTo>
                    <a:lnTo>
                      <a:pt x="1479" y="1376"/>
                    </a:lnTo>
                    <a:lnTo>
                      <a:pt x="1473" y="1378"/>
                    </a:lnTo>
                    <a:lnTo>
                      <a:pt x="1473" y="1378"/>
                    </a:lnTo>
                    <a:lnTo>
                      <a:pt x="1467" y="1376"/>
                    </a:lnTo>
                    <a:lnTo>
                      <a:pt x="1463" y="1373"/>
                    </a:lnTo>
                    <a:lnTo>
                      <a:pt x="1460" y="1368"/>
                    </a:lnTo>
                    <a:lnTo>
                      <a:pt x="1458" y="1361"/>
                    </a:lnTo>
                    <a:lnTo>
                      <a:pt x="1458" y="1361"/>
                    </a:lnTo>
                    <a:lnTo>
                      <a:pt x="1460" y="1356"/>
                    </a:lnTo>
                    <a:lnTo>
                      <a:pt x="1463" y="1351"/>
                    </a:lnTo>
                    <a:lnTo>
                      <a:pt x="1467" y="1347"/>
                    </a:lnTo>
                    <a:lnTo>
                      <a:pt x="1473" y="1346"/>
                    </a:lnTo>
                    <a:lnTo>
                      <a:pt x="1473" y="1346"/>
                    </a:lnTo>
                    <a:close/>
                    <a:moveTo>
                      <a:pt x="1415" y="1346"/>
                    </a:moveTo>
                    <a:lnTo>
                      <a:pt x="1415" y="1346"/>
                    </a:lnTo>
                    <a:lnTo>
                      <a:pt x="1415" y="1346"/>
                    </a:lnTo>
                    <a:lnTo>
                      <a:pt x="1421" y="1347"/>
                    </a:lnTo>
                    <a:lnTo>
                      <a:pt x="1426" y="1351"/>
                    </a:lnTo>
                    <a:lnTo>
                      <a:pt x="1429" y="1356"/>
                    </a:lnTo>
                    <a:lnTo>
                      <a:pt x="1431" y="1361"/>
                    </a:lnTo>
                    <a:lnTo>
                      <a:pt x="1431" y="1361"/>
                    </a:lnTo>
                    <a:lnTo>
                      <a:pt x="1429" y="1368"/>
                    </a:lnTo>
                    <a:lnTo>
                      <a:pt x="1426" y="1373"/>
                    </a:lnTo>
                    <a:lnTo>
                      <a:pt x="1421" y="1376"/>
                    </a:lnTo>
                    <a:lnTo>
                      <a:pt x="1415" y="1378"/>
                    </a:lnTo>
                    <a:lnTo>
                      <a:pt x="1415" y="1378"/>
                    </a:lnTo>
                    <a:lnTo>
                      <a:pt x="1409" y="1376"/>
                    </a:lnTo>
                    <a:lnTo>
                      <a:pt x="1404" y="1373"/>
                    </a:lnTo>
                    <a:lnTo>
                      <a:pt x="1400" y="1368"/>
                    </a:lnTo>
                    <a:lnTo>
                      <a:pt x="1400" y="1361"/>
                    </a:lnTo>
                    <a:lnTo>
                      <a:pt x="1400" y="1361"/>
                    </a:lnTo>
                    <a:lnTo>
                      <a:pt x="1400" y="1356"/>
                    </a:lnTo>
                    <a:lnTo>
                      <a:pt x="1404" y="1351"/>
                    </a:lnTo>
                    <a:lnTo>
                      <a:pt x="1409" y="1347"/>
                    </a:lnTo>
                    <a:lnTo>
                      <a:pt x="1415" y="1346"/>
                    </a:lnTo>
                    <a:lnTo>
                      <a:pt x="1415" y="1346"/>
                    </a:lnTo>
                    <a:close/>
                    <a:moveTo>
                      <a:pt x="1356" y="1346"/>
                    </a:moveTo>
                    <a:lnTo>
                      <a:pt x="1356" y="1346"/>
                    </a:lnTo>
                    <a:lnTo>
                      <a:pt x="1356" y="1346"/>
                    </a:lnTo>
                    <a:lnTo>
                      <a:pt x="1363" y="1347"/>
                    </a:lnTo>
                    <a:lnTo>
                      <a:pt x="1368" y="1351"/>
                    </a:lnTo>
                    <a:lnTo>
                      <a:pt x="1371" y="1356"/>
                    </a:lnTo>
                    <a:lnTo>
                      <a:pt x="1373" y="1361"/>
                    </a:lnTo>
                    <a:lnTo>
                      <a:pt x="1373" y="1361"/>
                    </a:lnTo>
                    <a:lnTo>
                      <a:pt x="1371" y="1368"/>
                    </a:lnTo>
                    <a:lnTo>
                      <a:pt x="1368" y="1373"/>
                    </a:lnTo>
                    <a:lnTo>
                      <a:pt x="1363" y="1376"/>
                    </a:lnTo>
                    <a:lnTo>
                      <a:pt x="1356" y="1378"/>
                    </a:lnTo>
                    <a:lnTo>
                      <a:pt x="1356" y="1378"/>
                    </a:lnTo>
                    <a:lnTo>
                      <a:pt x="1351" y="1376"/>
                    </a:lnTo>
                    <a:lnTo>
                      <a:pt x="1346" y="1373"/>
                    </a:lnTo>
                    <a:lnTo>
                      <a:pt x="1342" y="1368"/>
                    </a:lnTo>
                    <a:lnTo>
                      <a:pt x="1341" y="1361"/>
                    </a:lnTo>
                    <a:lnTo>
                      <a:pt x="1341" y="1361"/>
                    </a:lnTo>
                    <a:lnTo>
                      <a:pt x="1342" y="1356"/>
                    </a:lnTo>
                    <a:lnTo>
                      <a:pt x="1346" y="1351"/>
                    </a:lnTo>
                    <a:lnTo>
                      <a:pt x="1351" y="1347"/>
                    </a:lnTo>
                    <a:lnTo>
                      <a:pt x="1356" y="1346"/>
                    </a:lnTo>
                    <a:lnTo>
                      <a:pt x="1356" y="1346"/>
                    </a:lnTo>
                    <a:close/>
                    <a:moveTo>
                      <a:pt x="1298" y="1346"/>
                    </a:moveTo>
                    <a:lnTo>
                      <a:pt x="1298" y="1346"/>
                    </a:lnTo>
                    <a:lnTo>
                      <a:pt x="1298" y="1346"/>
                    </a:lnTo>
                    <a:lnTo>
                      <a:pt x="1305" y="1347"/>
                    </a:lnTo>
                    <a:lnTo>
                      <a:pt x="1310" y="1351"/>
                    </a:lnTo>
                    <a:lnTo>
                      <a:pt x="1313" y="1356"/>
                    </a:lnTo>
                    <a:lnTo>
                      <a:pt x="1313" y="1361"/>
                    </a:lnTo>
                    <a:lnTo>
                      <a:pt x="1313" y="1361"/>
                    </a:lnTo>
                    <a:lnTo>
                      <a:pt x="1313" y="1368"/>
                    </a:lnTo>
                    <a:lnTo>
                      <a:pt x="1310" y="1373"/>
                    </a:lnTo>
                    <a:lnTo>
                      <a:pt x="1305" y="1376"/>
                    </a:lnTo>
                    <a:lnTo>
                      <a:pt x="1298" y="1378"/>
                    </a:lnTo>
                    <a:lnTo>
                      <a:pt x="1298" y="1378"/>
                    </a:lnTo>
                    <a:lnTo>
                      <a:pt x="1293" y="1376"/>
                    </a:lnTo>
                    <a:lnTo>
                      <a:pt x="1288" y="1373"/>
                    </a:lnTo>
                    <a:lnTo>
                      <a:pt x="1284" y="1368"/>
                    </a:lnTo>
                    <a:lnTo>
                      <a:pt x="1283" y="1361"/>
                    </a:lnTo>
                    <a:lnTo>
                      <a:pt x="1283" y="1361"/>
                    </a:lnTo>
                    <a:lnTo>
                      <a:pt x="1284" y="1356"/>
                    </a:lnTo>
                    <a:lnTo>
                      <a:pt x="1288" y="1351"/>
                    </a:lnTo>
                    <a:lnTo>
                      <a:pt x="1293" y="1347"/>
                    </a:lnTo>
                    <a:lnTo>
                      <a:pt x="1298" y="1346"/>
                    </a:lnTo>
                    <a:lnTo>
                      <a:pt x="1298" y="1346"/>
                    </a:lnTo>
                    <a:close/>
                    <a:moveTo>
                      <a:pt x="1240" y="1346"/>
                    </a:moveTo>
                    <a:lnTo>
                      <a:pt x="1240" y="1346"/>
                    </a:lnTo>
                    <a:lnTo>
                      <a:pt x="1240" y="1346"/>
                    </a:lnTo>
                    <a:lnTo>
                      <a:pt x="1247" y="1347"/>
                    </a:lnTo>
                    <a:lnTo>
                      <a:pt x="1250" y="1351"/>
                    </a:lnTo>
                    <a:lnTo>
                      <a:pt x="1254" y="1356"/>
                    </a:lnTo>
                    <a:lnTo>
                      <a:pt x="1255" y="1361"/>
                    </a:lnTo>
                    <a:lnTo>
                      <a:pt x="1255" y="1361"/>
                    </a:lnTo>
                    <a:lnTo>
                      <a:pt x="1254" y="1368"/>
                    </a:lnTo>
                    <a:lnTo>
                      <a:pt x="1250" y="1373"/>
                    </a:lnTo>
                    <a:lnTo>
                      <a:pt x="1247" y="1376"/>
                    </a:lnTo>
                    <a:lnTo>
                      <a:pt x="1240" y="1378"/>
                    </a:lnTo>
                    <a:lnTo>
                      <a:pt x="1240" y="1378"/>
                    </a:lnTo>
                    <a:lnTo>
                      <a:pt x="1233" y="1376"/>
                    </a:lnTo>
                    <a:lnTo>
                      <a:pt x="1230" y="1373"/>
                    </a:lnTo>
                    <a:lnTo>
                      <a:pt x="1226" y="1368"/>
                    </a:lnTo>
                    <a:lnTo>
                      <a:pt x="1225" y="1361"/>
                    </a:lnTo>
                    <a:lnTo>
                      <a:pt x="1225" y="1361"/>
                    </a:lnTo>
                    <a:lnTo>
                      <a:pt x="1226" y="1356"/>
                    </a:lnTo>
                    <a:lnTo>
                      <a:pt x="1230" y="1351"/>
                    </a:lnTo>
                    <a:lnTo>
                      <a:pt x="1233" y="1347"/>
                    </a:lnTo>
                    <a:lnTo>
                      <a:pt x="1240" y="1346"/>
                    </a:lnTo>
                    <a:lnTo>
                      <a:pt x="1240" y="1346"/>
                    </a:lnTo>
                    <a:close/>
                    <a:moveTo>
                      <a:pt x="1182" y="1346"/>
                    </a:moveTo>
                    <a:lnTo>
                      <a:pt x="1182" y="1346"/>
                    </a:lnTo>
                    <a:lnTo>
                      <a:pt x="1182" y="1346"/>
                    </a:lnTo>
                    <a:lnTo>
                      <a:pt x="1187" y="1347"/>
                    </a:lnTo>
                    <a:lnTo>
                      <a:pt x="1192" y="1351"/>
                    </a:lnTo>
                    <a:lnTo>
                      <a:pt x="1196" y="1356"/>
                    </a:lnTo>
                    <a:lnTo>
                      <a:pt x="1198" y="1361"/>
                    </a:lnTo>
                    <a:lnTo>
                      <a:pt x="1198" y="1361"/>
                    </a:lnTo>
                    <a:lnTo>
                      <a:pt x="1196" y="1368"/>
                    </a:lnTo>
                    <a:lnTo>
                      <a:pt x="1192" y="1373"/>
                    </a:lnTo>
                    <a:lnTo>
                      <a:pt x="1187" y="1376"/>
                    </a:lnTo>
                    <a:lnTo>
                      <a:pt x="1182" y="1378"/>
                    </a:lnTo>
                    <a:lnTo>
                      <a:pt x="1182" y="1378"/>
                    </a:lnTo>
                    <a:lnTo>
                      <a:pt x="1175" y="1376"/>
                    </a:lnTo>
                    <a:lnTo>
                      <a:pt x="1170" y="1373"/>
                    </a:lnTo>
                    <a:lnTo>
                      <a:pt x="1167" y="1368"/>
                    </a:lnTo>
                    <a:lnTo>
                      <a:pt x="1167" y="1361"/>
                    </a:lnTo>
                    <a:lnTo>
                      <a:pt x="1167" y="1361"/>
                    </a:lnTo>
                    <a:lnTo>
                      <a:pt x="1167" y="1356"/>
                    </a:lnTo>
                    <a:lnTo>
                      <a:pt x="1170" y="1351"/>
                    </a:lnTo>
                    <a:lnTo>
                      <a:pt x="1175" y="1347"/>
                    </a:lnTo>
                    <a:lnTo>
                      <a:pt x="1182" y="1346"/>
                    </a:lnTo>
                    <a:lnTo>
                      <a:pt x="1182" y="1346"/>
                    </a:lnTo>
                    <a:close/>
                    <a:moveTo>
                      <a:pt x="1531" y="1301"/>
                    </a:moveTo>
                    <a:lnTo>
                      <a:pt x="1531" y="1301"/>
                    </a:lnTo>
                    <a:lnTo>
                      <a:pt x="1531" y="1301"/>
                    </a:lnTo>
                    <a:lnTo>
                      <a:pt x="1538" y="1303"/>
                    </a:lnTo>
                    <a:lnTo>
                      <a:pt x="1543" y="1306"/>
                    </a:lnTo>
                    <a:lnTo>
                      <a:pt x="1547" y="1312"/>
                    </a:lnTo>
                    <a:lnTo>
                      <a:pt x="1547" y="1318"/>
                    </a:lnTo>
                    <a:lnTo>
                      <a:pt x="1547" y="1318"/>
                    </a:lnTo>
                    <a:lnTo>
                      <a:pt x="1547" y="1325"/>
                    </a:lnTo>
                    <a:lnTo>
                      <a:pt x="1543" y="1330"/>
                    </a:lnTo>
                    <a:lnTo>
                      <a:pt x="1538" y="1334"/>
                    </a:lnTo>
                    <a:lnTo>
                      <a:pt x="1531" y="1334"/>
                    </a:lnTo>
                    <a:lnTo>
                      <a:pt x="1531" y="1334"/>
                    </a:lnTo>
                    <a:lnTo>
                      <a:pt x="1526" y="1334"/>
                    </a:lnTo>
                    <a:lnTo>
                      <a:pt x="1521" y="1330"/>
                    </a:lnTo>
                    <a:lnTo>
                      <a:pt x="1518" y="1325"/>
                    </a:lnTo>
                    <a:lnTo>
                      <a:pt x="1516" y="1318"/>
                    </a:lnTo>
                    <a:lnTo>
                      <a:pt x="1516" y="1318"/>
                    </a:lnTo>
                    <a:lnTo>
                      <a:pt x="1518" y="1312"/>
                    </a:lnTo>
                    <a:lnTo>
                      <a:pt x="1521" y="1306"/>
                    </a:lnTo>
                    <a:lnTo>
                      <a:pt x="1526" y="1303"/>
                    </a:lnTo>
                    <a:lnTo>
                      <a:pt x="1531" y="1301"/>
                    </a:lnTo>
                    <a:lnTo>
                      <a:pt x="1531" y="1301"/>
                    </a:lnTo>
                    <a:close/>
                    <a:moveTo>
                      <a:pt x="1473" y="1301"/>
                    </a:moveTo>
                    <a:lnTo>
                      <a:pt x="1473" y="1301"/>
                    </a:lnTo>
                    <a:lnTo>
                      <a:pt x="1473" y="1301"/>
                    </a:lnTo>
                    <a:lnTo>
                      <a:pt x="1479" y="1303"/>
                    </a:lnTo>
                    <a:lnTo>
                      <a:pt x="1484" y="1306"/>
                    </a:lnTo>
                    <a:lnTo>
                      <a:pt x="1487" y="1312"/>
                    </a:lnTo>
                    <a:lnTo>
                      <a:pt x="1489" y="1318"/>
                    </a:lnTo>
                    <a:lnTo>
                      <a:pt x="1489" y="1318"/>
                    </a:lnTo>
                    <a:lnTo>
                      <a:pt x="1487" y="1325"/>
                    </a:lnTo>
                    <a:lnTo>
                      <a:pt x="1484" y="1330"/>
                    </a:lnTo>
                    <a:lnTo>
                      <a:pt x="1479" y="1334"/>
                    </a:lnTo>
                    <a:lnTo>
                      <a:pt x="1473" y="1334"/>
                    </a:lnTo>
                    <a:lnTo>
                      <a:pt x="1473" y="1334"/>
                    </a:lnTo>
                    <a:lnTo>
                      <a:pt x="1467" y="1334"/>
                    </a:lnTo>
                    <a:lnTo>
                      <a:pt x="1463" y="1330"/>
                    </a:lnTo>
                    <a:lnTo>
                      <a:pt x="1460" y="1325"/>
                    </a:lnTo>
                    <a:lnTo>
                      <a:pt x="1458" y="1318"/>
                    </a:lnTo>
                    <a:lnTo>
                      <a:pt x="1458" y="1318"/>
                    </a:lnTo>
                    <a:lnTo>
                      <a:pt x="1460" y="1312"/>
                    </a:lnTo>
                    <a:lnTo>
                      <a:pt x="1463" y="1306"/>
                    </a:lnTo>
                    <a:lnTo>
                      <a:pt x="1467" y="1303"/>
                    </a:lnTo>
                    <a:lnTo>
                      <a:pt x="1473" y="1301"/>
                    </a:lnTo>
                    <a:lnTo>
                      <a:pt x="1473" y="1301"/>
                    </a:lnTo>
                    <a:close/>
                    <a:moveTo>
                      <a:pt x="1415" y="1301"/>
                    </a:moveTo>
                    <a:lnTo>
                      <a:pt x="1415" y="1301"/>
                    </a:lnTo>
                    <a:lnTo>
                      <a:pt x="1415" y="1301"/>
                    </a:lnTo>
                    <a:lnTo>
                      <a:pt x="1421" y="1303"/>
                    </a:lnTo>
                    <a:lnTo>
                      <a:pt x="1426" y="1306"/>
                    </a:lnTo>
                    <a:lnTo>
                      <a:pt x="1429" y="1312"/>
                    </a:lnTo>
                    <a:lnTo>
                      <a:pt x="1431" y="1318"/>
                    </a:lnTo>
                    <a:lnTo>
                      <a:pt x="1431" y="1318"/>
                    </a:lnTo>
                    <a:lnTo>
                      <a:pt x="1429" y="1325"/>
                    </a:lnTo>
                    <a:lnTo>
                      <a:pt x="1426" y="1330"/>
                    </a:lnTo>
                    <a:lnTo>
                      <a:pt x="1421" y="1334"/>
                    </a:lnTo>
                    <a:lnTo>
                      <a:pt x="1415" y="1334"/>
                    </a:lnTo>
                    <a:lnTo>
                      <a:pt x="1415" y="1334"/>
                    </a:lnTo>
                    <a:lnTo>
                      <a:pt x="1409" y="1334"/>
                    </a:lnTo>
                    <a:lnTo>
                      <a:pt x="1404" y="1330"/>
                    </a:lnTo>
                    <a:lnTo>
                      <a:pt x="1400" y="1325"/>
                    </a:lnTo>
                    <a:lnTo>
                      <a:pt x="1400" y="1318"/>
                    </a:lnTo>
                    <a:lnTo>
                      <a:pt x="1400" y="1318"/>
                    </a:lnTo>
                    <a:lnTo>
                      <a:pt x="1400" y="1312"/>
                    </a:lnTo>
                    <a:lnTo>
                      <a:pt x="1404" y="1306"/>
                    </a:lnTo>
                    <a:lnTo>
                      <a:pt x="1409" y="1303"/>
                    </a:lnTo>
                    <a:lnTo>
                      <a:pt x="1415" y="1301"/>
                    </a:lnTo>
                    <a:lnTo>
                      <a:pt x="1415" y="1301"/>
                    </a:lnTo>
                    <a:close/>
                    <a:moveTo>
                      <a:pt x="1356" y="1301"/>
                    </a:moveTo>
                    <a:lnTo>
                      <a:pt x="1356" y="1301"/>
                    </a:lnTo>
                    <a:lnTo>
                      <a:pt x="1356" y="1301"/>
                    </a:lnTo>
                    <a:lnTo>
                      <a:pt x="1363" y="1303"/>
                    </a:lnTo>
                    <a:lnTo>
                      <a:pt x="1368" y="1306"/>
                    </a:lnTo>
                    <a:lnTo>
                      <a:pt x="1371" y="1312"/>
                    </a:lnTo>
                    <a:lnTo>
                      <a:pt x="1373" y="1318"/>
                    </a:lnTo>
                    <a:lnTo>
                      <a:pt x="1373" y="1318"/>
                    </a:lnTo>
                    <a:lnTo>
                      <a:pt x="1371" y="1325"/>
                    </a:lnTo>
                    <a:lnTo>
                      <a:pt x="1368" y="1330"/>
                    </a:lnTo>
                    <a:lnTo>
                      <a:pt x="1363" y="1334"/>
                    </a:lnTo>
                    <a:lnTo>
                      <a:pt x="1356" y="1334"/>
                    </a:lnTo>
                    <a:lnTo>
                      <a:pt x="1356" y="1334"/>
                    </a:lnTo>
                    <a:lnTo>
                      <a:pt x="1351" y="1334"/>
                    </a:lnTo>
                    <a:lnTo>
                      <a:pt x="1346" y="1330"/>
                    </a:lnTo>
                    <a:lnTo>
                      <a:pt x="1342" y="1325"/>
                    </a:lnTo>
                    <a:lnTo>
                      <a:pt x="1341" y="1318"/>
                    </a:lnTo>
                    <a:lnTo>
                      <a:pt x="1341" y="1318"/>
                    </a:lnTo>
                    <a:lnTo>
                      <a:pt x="1342" y="1312"/>
                    </a:lnTo>
                    <a:lnTo>
                      <a:pt x="1346" y="1306"/>
                    </a:lnTo>
                    <a:lnTo>
                      <a:pt x="1351" y="1303"/>
                    </a:lnTo>
                    <a:lnTo>
                      <a:pt x="1356" y="1301"/>
                    </a:lnTo>
                    <a:lnTo>
                      <a:pt x="1356" y="1301"/>
                    </a:lnTo>
                    <a:close/>
                    <a:moveTo>
                      <a:pt x="1298" y="1301"/>
                    </a:moveTo>
                    <a:lnTo>
                      <a:pt x="1298" y="1301"/>
                    </a:lnTo>
                    <a:lnTo>
                      <a:pt x="1298" y="1301"/>
                    </a:lnTo>
                    <a:lnTo>
                      <a:pt x="1305" y="1303"/>
                    </a:lnTo>
                    <a:lnTo>
                      <a:pt x="1310" y="1306"/>
                    </a:lnTo>
                    <a:lnTo>
                      <a:pt x="1313" y="1312"/>
                    </a:lnTo>
                    <a:lnTo>
                      <a:pt x="1313" y="1318"/>
                    </a:lnTo>
                    <a:lnTo>
                      <a:pt x="1313" y="1318"/>
                    </a:lnTo>
                    <a:lnTo>
                      <a:pt x="1313" y="1325"/>
                    </a:lnTo>
                    <a:lnTo>
                      <a:pt x="1310" y="1330"/>
                    </a:lnTo>
                    <a:lnTo>
                      <a:pt x="1305" y="1334"/>
                    </a:lnTo>
                    <a:lnTo>
                      <a:pt x="1298" y="1334"/>
                    </a:lnTo>
                    <a:lnTo>
                      <a:pt x="1298" y="1334"/>
                    </a:lnTo>
                    <a:lnTo>
                      <a:pt x="1293" y="1334"/>
                    </a:lnTo>
                    <a:lnTo>
                      <a:pt x="1288" y="1330"/>
                    </a:lnTo>
                    <a:lnTo>
                      <a:pt x="1284" y="1325"/>
                    </a:lnTo>
                    <a:lnTo>
                      <a:pt x="1283" y="1318"/>
                    </a:lnTo>
                    <a:lnTo>
                      <a:pt x="1283" y="1318"/>
                    </a:lnTo>
                    <a:lnTo>
                      <a:pt x="1284" y="1312"/>
                    </a:lnTo>
                    <a:lnTo>
                      <a:pt x="1288" y="1306"/>
                    </a:lnTo>
                    <a:lnTo>
                      <a:pt x="1293" y="1303"/>
                    </a:lnTo>
                    <a:lnTo>
                      <a:pt x="1298" y="1301"/>
                    </a:lnTo>
                    <a:lnTo>
                      <a:pt x="1298" y="1301"/>
                    </a:lnTo>
                    <a:close/>
                    <a:moveTo>
                      <a:pt x="1240" y="1301"/>
                    </a:moveTo>
                    <a:lnTo>
                      <a:pt x="1240" y="1301"/>
                    </a:lnTo>
                    <a:lnTo>
                      <a:pt x="1240" y="1301"/>
                    </a:lnTo>
                    <a:lnTo>
                      <a:pt x="1247" y="1303"/>
                    </a:lnTo>
                    <a:lnTo>
                      <a:pt x="1250" y="1306"/>
                    </a:lnTo>
                    <a:lnTo>
                      <a:pt x="1254" y="1312"/>
                    </a:lnTo>
                    <a:lnTo>
                      <a:pt x="1255" y="1318"/>
                    </a:lnTo>
                    <a:lnTo>
                      <a:pt x="1255" y="1318"/>
                    </a:lnTo>
                    <a:lnTo>
                      <a:pt x="1254" y="1325"/>
                    </a:lnTo>
                    <a:lnTo>
                      <a:pt x="1250" y="1330"/>
                    </a:lnTo>
                    <a:lnTo>
                      <a:pt x="1247" y="1334"/>
                    </a:lnTo>
                    <a:lnTo>
                      <a:pt x="1240" y="1334"/>
                    </a:lnTo>
                    <a:lnTo>
                      <a:pt x="1240" y="1334"/>
                    </a:lnTo>
                    <a:lnTo>
                      <a:pt x="1233" y="1334"/>
                    </a:lnTo>
                    <a:lnTo>
                      <a:pt x="1230" y="1330"/>
                    </a:lnTo>
                    <a:lnTo>
                      <a:pt x="1226" y="1325"/>
                    </a:lnTo>
                    <a:lnTo>
                      <a:pt x="1225" y="1318"/>
                    </a:lnTo>
                    <a:lnTo>
                      <a:pt x="1225" y="1318"/>
                    </a:lnTo>
                    <a:lnTo>
                      <a:pt x="1226" y="1312"/>
                    </a:lnTo>
                    <a:lnTo>
                      <a:pt x="1230" y="1306"/>
                    </a:lnTo>
                    <a:lnTo>
                      <a:pt x="1233" y="1303"/>
                    </a:lnTo>
                    <a:lnTo>
                      <a:pt x="1240" y="1301"/>
                    </a:lnTo>
                    <a:lnTo>
                      <a:pt x="1240" y="1301"/>
                    </a:lnTo>
                    <a:close/>
                    <a:moveTo>
                      <a:pt x="1182" y="1301"/>
                    </a:moveTo>
                    <a:lnTo>
                      <a:pt x="1182" y="1301"/>
                    </a:lnTo>
                    <a:lnTo>
                      <a:pt x="1182" y="1301"/>
                    </a:lnTo>
                    <a:lnTo>
                      <a:pt x="1187" y="1303"/>
                    </a:lnTo>
                    <a:lnTo>
                      <a:pt x="1192" y="1306"/>
                    </a:lnTo>
                    <a:lnTo>
                      <a:pt x="1196" y="1312"/>
                    </a:lnTo>
                    <a:lnTo>
                      <a:pt x="1198" y="1318"/>
                    </a:lnTo>
                    <a:lnTo>
                      <a:pt x="1198" y="1318"/>
                    </a:lnTo>
                    <a:lnTo>
                      <a:pt x="1196" y="1325"/>
                    </a:lnTo>
                    <a:lnTo>
                      <a:pt x="1192" y="1330"/>
                    </a:lnTo>
                    <a:lnTo>
                      <a:pt x="1187" y="1334"/>
                    </a:lnTo>
                    <a:lnTo>
                      <a:pt x="1182" y="1334"/>
                    </a:lnTo>
                    <a:lnTo>
                      <a:pt x="1182" y="1334"/>
                    </a:lnTo>
                    <a:lnTo>
                      <a:pt x="1175" y="1334"/>
                    </a:lnTo>
                    <a:lnTo>
                      <a:pt x="1170" y="1330"/>
                    </a:lnTo>
                    <a:lnTo>
                      <a:pt x="1167" y="1325"/>
                    </a:lnTo>
                    <a:lnTo>
                      <a:pt x="1167" y="1318"/>
                    </a:lnTo>
                    <a:lnTo>
                      <a:pt x="1167" y="1318"/>
                    </a:lnTo>
                    <a:lnTo>
                      <a:pt x="1167" y="1312"/>
                    </a:lnTo>
                    <a:lnTo>
                      <a:pt x="1170" y="1306"/>
                    </a:lnTo>
                    <a:lnTo>
                      <a:pt x="1175" y="1303"/>
                    </a:lnTo>
                    <a:lnTo>
                      <a:pt x="1182" y="1301"/>
                    </a:lnTo>
                    <a:lnTo>
                      <a:pt x="1182" y="1301"/>
                    </a:lnTo>
                    <a:close/>
                    <a:moveTo>
                      <a:pt x="1531" y="1259"/>
                    </a:moveTo>
                    <a:lnTo>
                      <a:pt x="1531" y="1259"/>
                    </a:lnTo>
                    <a:lnTo>
                      <a:pt x="1531" y="1259"/>
                    </a:lnTo>
                    <a:lnTo>
                      <a:pt x="1538" y="1260"/>
                    </a:lnTo>
                    <a:lnTo>
                      <a:pt x="1543" y="1264"/>
                    </a:lnTo>
                    <a:lnTo>
                      <a:pt x="1547" y="1269"/>
                    </a:lnTo>
                    <a:lnTo>
                      <a:pt x="1547" y="1274"/>
                    </a:lnTo>
                    <a:lnTo>
                      <a:pt x="1547" y="1274"/>
                    </a:lnTo>
                    <a:lnTo>
                      <a:pt x="1547" y="1281"/>
                    </a:lnTo>
                    <a:lnTo>
                      <a:pt x="1543" y="1286"/>
                    </a:lnTo>
                    <a:lnTo>
                      <a:pt x="1538" y="1289"/>
                    </a:lnTo>
                    <a:lnTo>
                      <a:pt x="1531" y="1291"/>
                    </a:lnTo>
                    <a:lnTo>
                      <a:pt x="1531" y="1291"/>
                    </a:lnTo>
                    <a:lnTo>
                      <a:pt x="1526" y="1289"/>
                    </a:lnTo>
                    <a:lnTo>
                      <a:pt x="1521" y="1286"/>
                    </a:lnTo>
                    <a:lnTo>
                      <a:pt x="1518" y="1281"/>
                    </a:lnTo>
                    <a:lnTo>
                      <a:pt x="1516" y="1274"/>
                    </a:lnTo>
                    <a:lnTo>
                      <a:pt x="1516" y="1274"/>
                    </a:lnTo>
                    <a:lnTo>
                      <a:pt x="1518" y="1269"/>
                    </a:lnTo>
                    <a:lnTo>
                      <a:pt x="1521" y="1264"/>
                    </a:lnTo>
                    <a:lnTo>
                      <a:pt x="1526" y="1260"/>
                    </a:lnTo>
                    <a:lnTo>
                      <a:pt x="1531" y="1259"/>
                    </a:lnTo>
                    <a:lnTo>
                      <a:pt x="1531" y="1259"/>
                    </a:lnTo>
                    <a:close/>
                    <a:moveTo>
                      <a:pt x="1473" y="1259"/>
                    </a:moveTo>
                    <a:lnTo>
                      <a:pt x="1473" y="1259"/>
                    </a:lnTo>
                    <a:lnTo>
                      <a:pt x="1473" y="1259"/>
                    </a:lnTo>
                    <a:lnTo>
                      <a:pt x="1479" y="1260"/>
                    </a:lnTo>
                    <a:lnTo>
                      <a:pt x="1484" y="1264"/>
                    </a:lnTo>
                    <a:lnTo>
                      <a:pt x="1487" y="1269"/>
                    </a:lnTo>
                    <a:lnTo>
                      <a:pt x="1489" y="1274"/>
                    </a:lnTo>
                    <a:lnTo>
                      <a:pt x="1489" y="1274"/>
                    </a:lnTo>
                    <a:lnTo>
                      <a:pt x="1487" y="1281"/>
                    </a:lnTo>
                    <a:lnTo>
                      <a:pt x="1484" y="1286"/>
                    </a:lnTo>
                    <a:lnTo>
                      <a:pt x="1479" y="1289"/>
                    </a:lnTo>
                    <a:lnTo>
                      <a:pt x="1473" y="1291"/>
                    </a:lnTo>
                    <a:lnTo>
                      <a:pt x="1473" y="1291"/>
                    </a:lnTo>
                    <a:lnTo>
                      <a:pt x="1467" y="1289"/>
                    </a:lnTo>
                    <a:lnTo>
                      <a:pt x="1463" y="1286"/>
                    </a:lnTo>
                    <a:lnTo>
                      <a:pt x="1460" y="1281"/>
                    </a:lnTo>
                    <a:lnTo>
                      <a:pt x="1458" y="1274"/>
                    </a:lnTo>
                    <a:lnTo>
                      <a:pt x="1458" y="1274"/>
                    </a:lnTo>
                    <a:lnTo>
                      <a:pt x="1460" y="1269"/>
                    </a:lnTo>
                    <a:lnTo>
                      <a:pt x="1463" y="1264"/>
                    </a:lnTo>
                    <a:lnTo>
                      <a:pt x="1467" y="1260"/>
                    </a:lnTo>
                    <a:lnTo>
                      <a:pt x="1473" y="1259"/>
                    </a:lnTo>
                    <a:lnTo>
                      <a:pt x="1473" y="1259"/>
                    </a:lnTo>
                    <a:close/>
                    <a:moveTo>
                      <a:pt x="1415" y="1259"/>
                    </a:moveTo>
                    <a:lnTo>
                      <a:pt x="1415" y="1259"/>
                    </a:lnTo>
                    <a:lnTo>
                      <a:pt x="1415" y="1259"/>
                    </a:lnTo>
                    <a:lnTo>
                      <a:pt x="1421" y="1260"/>
                    </a:lnTo>
                    <a:lnTo>
                      <a:pt x="1426" y="1264"/>
                    </a:lnTo>
                    <a:lnTo>
                      <a:pt x="1429" y="1269"/>
                    </a:lnTo>
                    <a:lnTo>
                      <a:pt x="1431" y="1274"/>
                    </a:lnTo>
                    <a:lnTo>
                      <a:pt x="1431" y="1274"/>
                    </a:lnTo>
                    <a:lnTo>
                      <a:pt x="1429" y="1281"/>
                    </a:lnTo>
                    <a:lnTo>
                      <a:pt x="1426" y="1286"/>
                    </a:lnTo>
                    <a:lnTo>
                      <a:pt x="1421" y="1289"/>
                    </a:lnTo>
                    <a:lnTo>
                      <a:pt x="1415" y="1291"/>
                    </a:lnTo>
                    <a:lnTo>
                      <a:pt x="1415" y="1291"/>
                    </a:lnTo>
                    <a:lnTo>
                      <a:pt x="1409" y="1289"/>
                    </a:lnTo>
                    <a:lnTo>
                      <a:pt x="1404" y="1286"/>
                    </a:lnTo>
                    <a:lnTo>
                      <a:pt x="1400" y="1281"/>
                    </a:lnTo>
                    <a:lnTo>
                      <a:pt x="1400" y="1274"/>
                    </a:lnTo>
                    <a:lnTo>
                      <a:pt x="1400" y="1274"/>
                    </a:lnTo>
                    <a:lnTo>
                      <a:pt x="1400" y="1269"/>
                    </a:lnTo>
                    <a:lnTo>
                      <a:pt x="1404" y="1264"/>
                    </a:lnTo>
                    <a:lnTo>
                      <a:pt x="1409" y="1260"/>
                    </a:lnTo>
                    <a:lnTo>
                      <a:pt x="1415" y="1259"/>
                    </a:lnTo>
                    <a:lnTo>
                      <a:pt x="1415" y="1259"/>
                    </a:lnTo>
                    <a:close/>
                    <a:moveTo>
                      <a:pt x="1356" y="1259"/>
                    </a:moveTo>
                    <a:lnTo>
                      <a:pt x="1356" y="1259"/>
                    </a:lnTo>
                    <a:lnTo>
                      <a:pt x="1356" y="1259"/>
                    </a:lnTo>
                    <a:lnTo>
                      <a:pt x="1363" y="1260"/>
                    </a:lnTo>
                    <a:lnTo>
                      <a:pt x="1368" y="1264"/>
                    </a:lnTo>
                    <a:lnTo>
                      <a:pt x="1371" y="1269"/>
                    </a:lnTo>
                    <a:lnTo>
                      <a:pt x="1373" y="1274"/>
                    </a:lnTo>
                    <a:lnTo>
                      <a:pt x="1373" y="1274"/>
                    </a:lnTo>
                    <a:lnTo>
                      <a:pt x="1371" y="1281"/>
                    </a:lnTo>
                    <a:lnTo>
                      <a:pt x="1368" y="1286"/>
                    </a:lnTo>
                    <a:lnTo>
                      <a:pt x="1363" y="1289"/>
                    </a:lnTo>
                    <a:lnTo>
                      <a:pt x="1356" y="1291"/>
                    </a:lnTo>
                    <a:lnTo>
                      <a:pt x="1356" y="1291"/>
                    </a:lnTo>
                    <a:lnTo>
                      <a:pt x="1351" y="1289"/>
                    </a:lnTo>
                    <a:lnTo>
                      <a:pt x="1346" y="1286"/>
                    </a:lnTo>
                    <a:lnTo>
                      <a:pt x="1342" y="1281"/>
                    </a:lnTo>
                    <a:lnTo>
                      <a:pt x="1341" y="1274"/>
                    </a:lnTo>
                    <a:lnTo>
                      <a:pt x="1341" y="1274"/>
                    </a:lnTo>
                    <a:lnTo>
                      <a:pt x="1342" y="1269"/>
                    </a:lnTo>
                    <a:lnTo>
                      <a:pt x="1346" y="1264"/>
                    </a:lnTo>
                    <a:lnTo>
                      <a:pt x="1351" y="1260"/>
                    </a:lnTo>
                    <a:lnTo>
                      <a:pt x="1356" y="1259"/>
                    </a:lnTo>
                    <a:lnTo>
                      <a:pt x="1356" y="1259"/>
                    </a:lnTo>
                    <a:close/>
                    <a:moveTo>
                      <a:pt x="1298" y="1259"/>
                    </a:moveTo>
                    <a:lnTo>
                      <a:pt x="1298" y="1259"/>
                    </a:lnTo>
                    <a:lnTo>
                      <a:pt x="1298" y="1259"/>
                    </a:lnTo>
                    <a:lnTo>
                      <a:pt x="1305" y="1260"/>
                    </a:lnTo>
                    <a:lnTo>
                      <a:pt x="1310" y="1264"/>
                    </a:lnTo>
                    <a:lnTo>
                      <a:pt x="1313" y="1269"/>
                    </a:lnTo>
                    <a:lnTo>
                      <a:pt x="1313" y="1274"/>
                    </a:lnTo>
                    <a:lnTo>
                      <a:pt x="1313" y="1274"/>
                    </a:lnTo>
                    <a:lnTo>
                      <a:pt x="1313" y="1281"/>
                    </a:lnTo>
                    <a:lnTo>
                      <a:pt x="1310" y="1286"/>
                    </a:lnTo>
                    <a:lnTo>
                      <a:pt x="1305" y="1289"/>
                    </a:lnTo>
                    <a:lnTo>
                      <a:pt x="1298" y="1291"/>
                    </a:lnTo>
                    <a:lnTo>
                      <a:pt x="1298" y="1291"/>
                    </a:lnTo>
                    <a:lnTo>
                      <a:pt x="1293" y="1289"/>
                    </a:lnTo>
                    <a:lnTo>
                      <a:pt x="1288" y="1286"/>
                    </a:lnTo>
                    <a:lnTo>
                      <a:pt x="1284" y="1281"/>
                    </a:lnTo>
                    <a:lnTo>
                      <a:pt x="1283" y="1274"/>
                    </a:lnTo>
                    <a:lnTo>
                      <a:pt x="1283" y="1274"/>
                    </a:lnTo>
                    <a:lnTo>
                      <a:pt x="1284" y="1269"/>
                    </a:lnTo>
                    <a:lnTo>
                      <a:pt x="1288" y="1264"/>
                    </a:lnTo>
                    <a:lnTo>
                      <a:pt x="1293" y="1260"/>
                    </a:lnTo>
                    <a:lnTo>
                      <a:pt x="1298" y="1259"/>
                    </a:lnTo>
                    <a:lnTo>
                      <a:pt x="1298" y="1259"/>
                    </a:lnTo>
                    <a:close/>
                    <a:moveTo>
                      <a:pt x="1240" y="1259"/>
                    </a:moveTo>
                    <a:lnTo>
                      <a:pt x="1240" y="1259"/>
                    </a:lnTo>
                    <a:lnTo>
                      <a:pt x="1240" y="1259"/>
                    </a:lnTo>
                    <a:lnTo>
                      <a:pt x="1247" y="1260"/>
                    </a:lnTo>
                    <a:lnTo>
                      <a:pt x="1250" y="1264"/>
                    </a:lnTo>
                    <a:lnTo>
                      <a:pt x="1254" y="1269"/>
                    </a:lnTo>
                    <a:lnTo>
                      <a:pt x="1255" y="1274"/>
                    </a:lnTo>
                    <a:lnTo>
                      <a:pt x="1255" y="1274"/>
                    </a:lnTo>
                    <a:lnTo>
                      <a:pt x="1254" y="1281"/>
                    </a:lnTo>
                    <a:lnTo>
                      <a:pt x="1250" y="1286"/>
                    </a:lnTo>
                    <a:lnTo>
                      <a:pt x="1247" y="1289"/>
                    </a:lnTo>
                    <a:lnTo>
                      <a:pt x="1240" y="1291"/>
                    </a:lnTo>
                    <a:lnTo>
                      <a:pt x="1240" y="1291"/>
                    </a:lnTo>
                    <a:lnTo>
                      <a:pt x="1233" y="1289"/>
                    </a:lnTo>
                    <a:lnTo>
                      <a:pt x="1230" y="1286"/>
                    </a:lnTo>
                    <a:lnTo>
                      <a:pt x="1226" y="1281"/>
                    </a:lnTo>
                    <a:lnTo>
                      <a:pt x="1225" y="1274"/>
                    </a:lnTo>
                    <a:lnTo>
                      <a:pt x="1225" y="1274"/>
                    </a:lnTo>
                    <a:lnTo>
                      <a:pt x="1226" y="1269"/>
                    </a:lnTo>
                    <a:lnTo>
                      <a:pt x="1230" y="1264"/>
                    </a:lnTo>
                    <a:lnTo>
                      <a:pt x="1233" y="1260"/>
                    </a:lnTo>
                    <a:lnTo>
                      <a:pt x="1240" y="1259"/>
                    </a:lnTo>
                    <a:lnTo>
                      <a:pt x="1240" y="1259"/>
                    </a:lnTo>
                    <a:close/>
                    <a:moveTo>
                      <a:pt x="1182" y="1259"/>
                    </a:moveTo>
                    <a:lnTo>
                      <a:pt x="1182" y="1259"/>
                    </a:lnTo>
                    <a:lnTo>
                      <a:pt x="1182" y="1259"/>
                    </a:lnTo>
                    <a:lnTo>
                      <a:pt x="1187" y="1260"/>
                    </a:lnTo>
                    <a:lnTo>
                      <a:pt x="1192" y="1264"/>
                    </a:lnTo>
                    <a:lnTo>
                      <a:pt x="1196" y="1269"/>
                    </a:lnTo>
                    <a:lnTo>
                      <a:pt x="1198" y="1274"/>
                    </a:lnTo>
                    <a:lnTo>
                      <a:pt x="1198" y="1274"/>
                    </a:lnTo>
                    <a:lnTo>
                      <a:pt x="1196" y="1281"/>
                    </a:lnTo>
                    <a:lnTo>
                      <a:pt x="1192" y="1286"/>
                    </a:lnTo>
                    <a:lnTo>
                      <a:pt x="1187" y="1289"/>
                    </a:lnTo>
                    <a:lnTo>
                      <a:pt x="1182" y="1291"/>
                    </a:lnTo>
                    <a:lnTo>
                      <a:pt x="1182" y="1291"/>
                    </a:lnTo>
                    <a:lnTo>
                      <a:pt x="1175" y="1289"/>
                    </a:lnTo>
                    <a:lnTo>
                      <a:pt x="1170" y="1286"/>
                    </a:lnTo>
                    <a:lnTo>
                      <a:pt x="1167" y="1281"/>
                    </a:lnTo>
                    <a:lnTo>
                      <a:pt x="1167" y="1274"/>
                    </a:lnTo>
                    <a:lnTo>
                      <a:pt x="1167" y="1274"/>
                    </a:lnTo>
                    <a:lnTo>
                      <a:pt x="1167" y="1269"/>
                    </a:lnTo>
                    <a:lnTo>
                      <a:pt x="1170" y="1264"/>
                    </a:lnTo>
                    <a:lnTo>
                      <a:pt x="1175" y="1260"/>
                    </a:lnTo>
                    <a:lnTo>
                      <a:pt x="1182" y="1259"/>
                    </a:lnTo>
                    <a:lnTo>
                      <a:pt x="1182" y="1259"/>
                    </a:lnTo>
                    <a:close/>
                    <a:moveTo>
                      <a:pt x="1531" y="1216"/>
                    </a:moveTo>
                    <a:lnTo>
                      <a:pt x="1531" y="1216"/>
                    </a:lnTo>
                    <a:lnTo>
                      <a:pt x="1531" y="1216"/>
                    </a:lnTo>
                    <a:lnTo>
                      <a:pt x="1538" y="1216"/>
                    </a:lnTo>
                    <a:lnTo>
                      <a:pt x="1543" y="1220"/>
                    </a:lnTo>
                    <a:lnTo>
                      <a:pt x="1547" y="1225"/>
                    </a:lnTo>
                    <a:lnTo>
                      <a:pt x="1547" y="1231"/>
                    </a:lnTo>
                    <a:lnTo>
                      <a:pt x="1547" y="1231"/>
                    </a:lnTo>
                    <a:lnTo>
                      <a:pt x="1547" y="1238"/>
                    </a:lnTo>
                    <a:lnTo>
                      <a:pt x="1543" y="1243"/>
                    </a:lnTo>
                    <a:lnTo>
                      <a:pt x="1538" y="1247"/>
                    </a:lnTo>
                    <a:lnTo>
                      <a:pt x="1531" y="1247"/>
                    </a:lnTo>
                    <a:lnTo>
                      <a:pt x="1531" y="1247"/>
                    </a:lnTo>
                    <a:lnTo>
                      <a:pt x="1526" y="1247"/>
                    </a:lnTo>
                    <a:lnTo>
                      <a:pt x="1521" y="1243"/>
                    </a:lnTo>
                    <a:lnTo>
                      <a:pt x="1518" y="1238"/>
                    </a:lnTo>
                    <a:lnTo>
                      <a:pt x="1516" y="1231"/>
                    </a:lnTo>
                    <a:lnTo>
                      <a:pt x="1516" y="1231"/>
                    </a:lnTo>
                    <a:lnTo>
                      <a:pt x="1518" y="1225"/>
                    </a:lnTo>
                    <a:lnTo>
                      <a:pt x="1521" y="1220"/>
                    </a:lnTo>
                    <a:lnTo>
                      <a:pt x="1526" y="1216"/>
                    </a:lnTo>
                    <a:lnTo>
                      <a:pt x="1531" y="1216"/>
                    </a:lnTo>
                    <a:lnTo>
                      <a:pt x="1531" y="1216"/>
                    </a:lnTo>
                    <a:close/>
                    <a:moveTo>
                      <a:pt x="1473" y="1216"/>
                    </a:moveTo>
                    <a:lnTo>
                      <a:pt x="1473" y="1216"/>
                    </a:lnTo>
                    <a:lnTo>
                      <a:pt x="1473" y="1216"/>
                    </a:lnTo>
                    <a:lnTo>
                      <a:pt x="1479" y="1216"/>
                    </a:lnTo>
                    <a:lnTo>
                      <a:pt x="1484" y="1220"/>
                    </a:lnTo>
                    <a:lnTo>
                      <a:pt x="1487" y="1225"/>
                    </a:lnTo>
                    <a:lnTo>
                      <a:pt x="1489" y="1231"/>
                    </a:lnTo>
                    <a:lnTo>
                      <a:pt x="1489" y="1231"/>
                    </a:lnTo>
                    <a:lnTo>
                      <a:pt x="1487" y="1238"/>
                    </a:lnTo>
                    <a:lnTo>
                      <a:pt x="1484" y="1243"/>
                    </a:lnTo>
                    <a:lnTo>
                      <a:pt x="1479" y="1247"/>
                    </a:lnTo>
                    <a:lnTo>
                      <a:pt x="1473" y="1247"/>
                    </a:lnTo>
                    <a:lnTo>
                      <a:pt x="1473" y="1247"/>
                    </a:lnTo>
                    <a:lnTo>
                      <a:pt x="1467" y="1247"/>
                    </a:lnTo>
                    <a:lnTo>
                      <a:pt x="1463" y="1243"/>
                    </a:lnTo>
                    <a:lnTo>
                      <a:pt x="1460" y="1238"/>
                    </a:lnTo>
                    <a:lnTo>
                      <a:pt x="1458" y="1231"/>
                    </a:lnTo>
                    <a:lnTo>
                      <a:pt x="1458" y="1231"/>
                    </a:lnTo>
                    <a:lnTo>
                      <a:pt x="1460" y="1225"/>
                    </a:lnTo>
                    <a:lnTo>
                      <a:pt x="1463" y="1220"/>
                    </a:lnTo>
                    <a:lnTo>
                      <a:pt x="1467" y="1216"/>
                    </a:lnTo>
                    <a:lnTo>
                      <a:pt x="1473" y="1216"/>
                    </a:lnTo>
                    <a:lnTo>
                      <a:pt x="1473" y="1216"/>
                    </a:lnTo>
                    <a:close/>
                    <a:moveTo>
                      <a:pt x="1415" y="1216"/>
                    </a:moveTo>
                    <a:lnTo>
                      <a:pt x="1415" y="1216"/>
                    </a:lnTo>
                    <a:lnTo>
                      <a:pt x="1415" y="1216"/>
                    </a:lnTo>
                    <a:lnTo>
                      <a:pt x="1421" y="1216"/>
                    </a:lnTo>
                    <a:lnTo>
                      <a:pt x="1426" y="1220"/>
                    </a:lnTo>
                    <a:lnTo>
                      <a:pt x="1429" y="1225"/>
                    </a:lnTo>
                    <a:lnTo>
                      <a:pt x="1431" y="1231"/>
                    </a:lnTo>
                    <a:lnTo>
                      <a:pt x="1431" y="1231"/>
                    </a:lnTo>
                    <a:lnTo>
                      <a:pt x="1429" y="1238"/>
                    </a:lnTo>
                    <a:lnTo>
                      <a:pt x="1426" y="1243"/>
                    </a:lnTo>
                    <a:lnTo>
                      <a:pt x="1421" y="1247"/>
                    </a:lnTo>
                    <a:lnTo>
                      <a:pt x="1415" y="1247"/>
                    </a:lnTo>
                    <a:lnTo>
                      <a:pt x="1415" y="1247"/>
                    </a:lnTo>
                    <a:lnTo>
                      <a:pt x="1409" y="1247"/>
                    </a:lnTo>
                    <a:lnTo>
                      <a:pt x="1404" y="1243"/>
                    </a:lnTo>
                    <a:lnTo>
                      <a:pt x="1400" y="1238"/>
                    </a:lnTo>
                    <a:lnTo>
                      <a:pt x="1400" y="1231"/>
                    </a:lnTo>
                    <a:lnTo>
                      <a:pt x="1400" y="1231"/>
                    </a:lnTo>
                    <a:lnTo>
                      <a:pt x="1400" y="1225"/>
                    </a:lnTo>
                    <a:lnTo>
                      <a:pt x="1404" y="1220"/>
                    </a:lnTo>
                    <a:lnTo>
                      <a:pt x="1409" y="1216"/>
                    </a:lnTo>
                    <a:lnTo>
                      <a:pt x="1415" y="1216"/>
                    </a:lnTo>
                    <a:lnTo>
                      <a:pt x="1415" y="1216"/>
                    </a:lnTo>
                    <a:close/>
                    <a:moveTo>
                      <a:pt x="1356" y="1216"/>
                    </a:moveTo>
                    <a:lnTo>
                      <a:pt x="1356" y="1216"/>
                    </a:lnTo>
                    <a:lnTo>
                      <a:pt x="1356" y="1216"/>
                    </a:lnTo>
                    <a:lnTo>
                      <a:pt x="1363" y="1216"/>
                    </a:lnTo>
                    <a:lnTo>
                      <a:pt x="1368" y="1220"/>
                    </a:lnTo>
                    <a:lnTo>
                      <a:pt x="1371" y="1225"/>
                    </a:lnTo>
                    <a:lnTo>
                      <a:pt x="1373" y="1231"/>
                    </a:lnTo>
                    <a:lnTo>
                      <a:pt x="1373" y="1231"/>
                    </a:lnTo>
                    <a:lnTo>
                      <a:pt x="1371" y="1238"/>
                    </a:lnTo>
                    <a:lnTo>
                      <a:pt x="1368" y="1243"/>
                    </a:lnTo>
                    <a:lnTo>
                      <a:pt x="1363" y="1247"/>
                    </a:lnTo>
                    <a:lnTo>
                      <a:pt x="1356" y="1247"/>
                    </a:lnTo>
                    <a:lnTo>
                      <a:pt x="1356" y="1247"/>
                    </a:lnTo>
                    <a:lnTo>
                      <a:pt x="1351" y="1247"/>
                    </a:lnTo>
                    <a:lnTo>
                      <a:pt x="1346" y="1243"/>
                    </a:lnTo>
                    <a:lnTo>
                      <a:pt x="1342" y="1238"/>
                    </a:lnTo>
                    <a:lnTo>
                      <a:pt x="1341" y="1231"/>
                    </a:lnTo>
                    <a:lnTo>
                      <a:pt x="1341" y="1231"/>
                    </a:lnTo>
                    <a:lnTo>
                      <a:pt x="1342" y="1225"/>
                    </a:lnTo>
                    <a:lnTo>
                      <a:pt x="1346" y="1220"/>
                    </a:lnTo>
                    <a:lnTo>
                      <a:pt x="1351" y="1216"/>
                    </a:lnTo>
                    <a:lnTo>
                      <a:pt x="1356" y="1216"/>
                    </a:lnTo>
                    <a:lnTo>
                      <a:pt x="1356" y="1216"/>
                    </a:lnTo>
                    <a:close/>
                    <a:moveTo>
                      <a:pt x="1298" y="1216"/>
                    </a:moveTo>
                    <a:lnTo>
                      <a:pt x="1298" y="1216"/>
                    </a:lnTo>
                    <a:lnTo>
                      <a:pt x="1298" y="1216"/>
                    </a:lnTo>
                    <a:lnTo>
                      <a:pt x="1305" y="1216"/>
                    </a:lnTo>
                    <a:lnTo>
                      <a:pt x="1310" y="1220"/>
                    </a:lnTo>
                    <a:lnTo>
                      <a:pt x="1313" y="1225"/>
                    </a:lnTo>
                    <a:lnTo>
                      <a:pt x="1313" y="1231"/>
                    </a:lnTo>
                    <a:lnTo>
                      <a:pt x="1313" y="1231"/>
                    </a:lnTo>
                    <a:lnTo>
                      <a:pt x="1313" y="1238"/>
                    </a:lnTo>
                    <a:lnTo>
                      <a:pt x="1310" y="1243"/>
                    </a:lnTo>
                    <a:lnTo>
                      <a:pt x="1305" y="1247"/>
                    </a:lnTo>
                    <a:lnTo>
                      <a:pt x="1298" y="1247"/>
                    </a:lnTo>
                    <a:lnTo>
                      <a:pt x="1298" y="1247"/>
                    </a:lnTo>
                    <a:lnTo>
                      <a:pt x="1293" y="1247"/>
                    </a:lnTo>
                    <a:lnTo>
                      <a:pt x="1288" y="1243"/>
                    </a:lnTo>
                    <a:lnTo>
                      <a:pt x="1284" y="1238"/>
                    </a:lnTo>
                    <a:lnTo>
                      <a:pt x="1283" y="1231"/>
                    </a:lnTo>
                    <a:lnTo>
                      <a:pt x="1283" y="1231"/>
                    </a:lnTo>
                    <a:lnTo>
                      <a:pt x="1284" y="1225"/>
                    </a:lnTo>
                    <a:lnTo>
                      <a:pt x="1288" y="1220"/>
                    </a:lnTo>
                    <a:lnTo>
                      <a:pt x="1293" y="1216"/>
                    </a:lnTo>
                    <a:lnTo>
                      <a:pt x="1298" y="1216"/>
                    </a:lnTo>
                    <a:lnTo>
                      <a:pt x="1298" y="1216"/>
                    </a:lnTo>
                    <a:close/>
                    <a:moveTo>
                      <a:pt x="1240" y="1216"/>
                    </a:moveTo>
                    <a:lnTo>
                      <a:pt x="1240" y="1216"/>
                    </a:lnTo>
                    <a:lnTo>
                      <a:pt x="1240" y="1216"/>
                    </a:lnTo>
                    <a:lnTo>
                      <a:pt x="1247" y="1216"/>
                    </a:lnTo>
                    <a:lnTo>
                      <a:pt x="1250" y="1220"/>
                    </a:lnTo>
                    <a:lnTo>
                      <a:pt x="1254" y="1225"/>
                    </a:lnTo>
                    <a:lnTo>
                      <a:pt x="1255" y="1231"/>
                    </a:lnTo>
                    <a:lnTo>
                      <a:pt x="1255" y="1231"/>
                    </a:lnTo>
                    <a:lnTo>
                      <a:pt x="1254" y="1238"/>
                    </a:lnTo>
                    <a:lnTo>
                      <a:pt x="1250" y="1243"/>
                    </a:lnTo>
                    <a:lnTo>
                      <a:pt x="1247" y="1247"/>
                    </a:lnTo>
                    <a:lnTo>
                      <a:pt x="1240" y="1247"/>
                    </a:lnTo>
                    <a:lnTo>
                      <a:pt x="1240" y="1247"/>
                    </a:lnTo>
                    <a:lnTo>
                      <a:pt x="1233" y="1247"/>
                    </a:lnTo>
                    <a:lnTo>
                      <a:pt x="1230" y="1243"/>
                    </a:lnTo>
                    <a:lnTo>
                      <a:pt x="1226" y="1238"/>
                    </a:lnTo>
                    <a:lnTo>
                      <a:pt x="1225" y="1231"/>
                    </a:lnTo>
                    <a:lnTo>
                      <a:pt x="1225" y="1231"/>
                    </a:lnTo>
                    <a:lnTo>
                      <a:pt x="1226" y="1225"/>
                    </a:lnTo>
                    <a:lnTo>
                      <a:pt x="1230" y="1220"/>
                    </a:lnTo>
                    <a:lnTo>
                      <a:pt x="1233" y="1216"/>
                    </a:lnTo>
                    <a:lnTo>
                      <a:pt x="1240" y="1216"/>
                    </a:lnTo>
                    <a:lnTo>
                      <a:pt x="1240" y="1216"/>
                    </a:lnTo>
                    <a:close/>
                    <a:moveTo>
                      <a:pt x="1182" y="1216"/>
                    </a:moveTo>
                    <a:lnTo>
                      <a:pt x="1182" y="1216"/>
                    </a:lnTo>
                    <a:lnTo>
                      <a:pt x="1182" y="1216"/>
                    </a:lnTo>
                    <a:lnTo>
                      <a:pt x="1187" y="1216"/>
                    </a:lnTo>
                    <a:lnTo>
                      <a:pt x="1192" y="1220"/>
                    </a:lnTo>
                    <a:lnTo>
                      <a:pt x="1196" y="1225"/>
                    </a:lnTo>
                    <a:lnTo>
                      <a:pt x="1198" y="1231"/>
                    </a:lnTo>
                    <a:lnTo>
                      <a:pt x="1198" y="1231"/>
                    </a:lnTo>
                    <a:lnTo>
                      <a:pt x="1196" y="1238"/>
                    </a:lnTo>
                    <a:lnTo>
                      <a:pt x="1192" y="1243"/>
                    </a:lnTo>
                    <a:lnTo>
                      <a:pt x="1187" y="1247"/>
                    </a:lnTo>
                    <a:lnTo>
                      <a:pt x="1182" y="1247"/>
                    </a:lnTo>
                    <a:lnTo>
                      <a:pt x="1182" y="1247"/>
                    </a:lnTo>
                    <a:lnTo>
                      <a:pt x="1175" y="1247"/>
                    </a:lnTo>
                    <a:lnTo>
                      <a:pt x="1170" y="1243"/>
                    </a:lnTo>
                    <a:lnTo>
                      <a:pt x="1167" y="1238"/>
                    </a:lnTo>
                    <a:lnTo>
                      <a:pt x="1167" y="1231"/>
                    </a:lnTo>
                    <a:lnTo>
                      <a:pt x="1167" y="1231"/>
                    </a:lnTo>
                    <a:lnTo>
                      <a:pt x="1167" y="1225"/>
                    </a:lnTo>
                    <a:lnTo>
                      <a:pt x="1170" y="1220"/>
                    </a:lnTo>
                    <a:lnTo>
                      <a:pt x="1175" y="1216"/>
                    </a:lnTo>
                    <a:lnTo>
                      <a:pt x="1182" y="1216"/>
                    </a:lnTo>
                    <a:lnTo>
                      <a:pt x="1182" y="1216"/>
                    </a:lnTo>
                    <a:close/>
                    <a:moveTo>
                      <a:pt x="1531" y="1172"/>
                    </a:moveTo>
                    <a:lnTo>
                      <a:pt x="1531" y="1172"/>
                    </a:lnTo>
                    <a:lnTo>
                      <a:pt x="1531" y="1172"/>
                    </a:lnTo>
                    <a:lnTo>
                      <a:pt x="1538" y="1174"/>
                    </a:lnTo>
                    <a:lnTo>
                      <a:pt x="1543" y="1177"/>
                    </a:lnTo>
                    <a:lnTo>
                      <a:pt x="1547" y="1182"/>
                    </a:lnTo>
                    <a:lnTo>
                      <a:pt x="1547" y="1189"/>
                    </a:lnTo>
                    <a:lnTo>
                      <a:pt x="1547" y="1189"/>
                    </a:lnTo>
                    <a:lnTo>
                      <a:pt x="1547" y="1194"/>
                    </a:lnTo>
                    <a:lnTo>
                      <a:pt x="1543" y="1199"/>
                    </a:lnTo>
                    <a:lnTo>
                      <a:pt x="1538" y="1203"/>
                    </a:lnTo>
                    <a:lnTo>
                      <a:pt x="1531" y="1204"/>
                    </a:lnTo>
                    <a:lnTo>
                      <a:pt x="1531" y="1204"/>
                    </a:lnTo>
                    <a:lnTo>
                      <a:pt x="1526" y="1203"/>
                    </a:lnTo>
                    <a:lnTo>
                      <a:pt x="1521" y="1199"/>
                    </a:lnTo>
                    <a:lnTo>
                      <a:pt x="1518" y="1194"/>
                    </a:lnTo>
                    <a:lnTo>
                      <a:pt x="1516" y="1189"/>
                    </a:lnTo>
                    <a:lnTo>
                      <a:pt x="1516" y="1189"/>
                    </a:lnTo>
                    <a:lnTo>
                      <a:pt x="1518" y="1182"/>
                    </a:lnTo>
                    <a:lnTo>
                      <a:pt x="1521" y="1177"/>
                    </a:lnTo>
                    <a:lnTo>
                      <a:pt x="1526" y="1174"/>
                    </a:lnTo>
                    <a:lnTo>
                      <a:pt x="1531" y="1172"/>
                    </a:lnTo>
                    <a:lnTo>
                      <a:pt x="1531" y="1172"/>
                    </a:lnTo>
                    <a:close/>
                    <a:moveTo>
                      <a:pt x="1473" y="1172"/>
                    </a:moveTo>
                    <a:lnTo>
                      <a:pt x="1473" y="1172"/>
                    </a:lnTo>
                    <a:lnTo>
                      <a:pt x="1473" y="1172"/>
                    </a:lnTo>
                    <a:lnTo>
                      <a:pt x="1479" y="1174"/>
                    </a:lnTo>
                    <a:lnTo>
                      <a:pt x="1484" y="1177"/>
                    </a:lnTo>
                    <a:lnTo>
                      <a:pt x="1487" y="1182"/>
                    </a:lnTo>
                    <a:lnTo>
                      <a:pt x="1489" y="1189"/>
                    </a:lnTo>
                    <a:lnTo>
                      <a:pt x="1489" y="1189"/>
                    </a:lnTo>
                    <a:lnTo>
                      <a:pt x="1487" y="1194"/>
                    </a:lnTo>
                    <a:lnTo>
                      <a:pt x="1484" y="1199"/>
                    </a:lnTo>
                    <a:lnTo>
                      <a:pt x="1479" y="1203"/>
                    </a:lnTo>
                    <a:lnTo>
                      <a:pt x="1473" y="1204"/>
                    </a:lnTo>
                    <a:lnTo>
                      <a:pt x="1473" y="1204"/>
                    </a:lnTo>
                    <a:lnTo>
                      <a:pt x="1467" y="1203"/>
                    </a:lnTo>
                    <a:lnTo>
                      <a:pt x="1463" y="1199"/>
                    </a:lnTo>
                    <a:lnTo>
                      <a:pt x="1460" y="1194"/>
                    </a:lnTo>
                    <a:lnTo>
                      <a:pt x="1458" y="1189"/>
                    </a:lnTo>
                    <a:lnTo>
                      <a:pt x="1458" y="1189"/>
                    </a:lnTo>
                    <a:lnTo>
                      <a:pt x="1460" y="1182"/>
                    </a:lnTo>
                    <a:lnTo>
                      <a:pt x="1463" y="1177"/>
                    </a:lnTo>
                    <a:lnTo>
                      <a:pt x="1467" y="1174"/>
                    </a:lnTo>
                    <a:lnTo>
                      <a:pt x="1473" y="1172"/>
                    </a:lnTo>
                    <a:lnTo>
                      <a:pt x="1473" y="1172"/>
                    </a:lnTo>
                    <a:close/>
                    <a:moveTo>
                      <a:pt x="1415" y="1172"/>
                    </a:moveTo>
                    <a:lnTo>
                      <a:pt x="1415" y="1172"/>
                    </a:lnTo>
                    <a:lnTo>
                      <a:pt x="1415" y="1172"/>
                    </a:lnTo>
                    <a:lnTo>
                      <a:pt x="1421" y="1174"/>
                    </a:lnTo>
                    <a:lnTo>
                      <a:pt x="1426" y="1177"/>
                    </a:lnTo>
                    <a:lnTo>
                      <a:pt x="1429" y="1182"/>
                    </a:lnTo>
                    <a:lnTo>
                      <a:pt x="1431" y="1189"/>
                    </a:lnTo>
                    <a:lnTo>
                      <a:pt x="1431" y="1189"/>
                    </a:lnTo>
                    <a:lnTo>
                      <a:pt x="1429" y="1194"/>
                    </a:lnTo>
                    <a:lnTo>
                      <a:pt x="1426" y="1199"/>
                    </a:lnTo>
                    <a:lnTo>
                      <a:pt x="1421" y="1203"/>
                    </a:lnTo>
                    <a:lnTo>
                      <a:pt x="1415" y="1204"/>
                    </a:lnTo>
                    <a:lnTo>
                      <a:pt x="1415" y="1204"/>
                    </a:lnTo>
                    <a:lnTo>
                      <a:pt x="1409" y="1203"/>
                    </a:lnTo>
                    <a:lnTo>
                      <a:pt x="1404" y="1199"/>
                    </a:lnTo>
                    <a:lnTo>
                      <a:pt x="1400" y="1194"/>
                    </a:lnTo>
                    <a:lnTo>
                      <a:pt x="1400" y="1189"/>
                    </a:lnTo>
                    <a:lnTo>
                      <a:pt x="1400" y="1189"/>
                    </a:lnTo>
                    <a:lnTo>
                      <a:pt x="1400" y="1182"/>
                    </a:lnTo>
                    <a:lnTo>
                      <a:pt x="1404" y="1177"/>
                    </a:lnTo>
                    <a:lnTo>
                      <a:pt x="1409" y="1174"/>
                    </a:lnTo>
                    <a:lnTo>
                      <a:pt x="1415" y="1172"/>
                    </a:lnTo>
                    <a:lnTo>
                      <a:pt x="1415" y="1172"/>
                    </a:lnTo>
                    <a:close/>
                    <a:moveTo>
                      <a:pt x="1356" y="1172"/>
                    </a:moveTo>
                    <a:lnTo>
                      <a:pt x="1356" y="1172"/>
                    </a:lnTo>
                    <a:lnTo>
                      <a:pt x="1356" y="1172"/>
                    </a:lnTo>
                    <a:lnTo>
                      <a:pt x="1363" y="1174"/>
                    </a:lnTo>
                    <a:lnTo>
                      <a:pt x="1368" y="1177"/>
                    </a:lnTo>
                    <a:lnTo>
                      <a:pt x="1371" y="1182"/>
                    </a:lnTo>
                    <a:lnTo>
                      <a:pt x="1373" y="1189"/>
                    </a:lnTo>
                    <a:lnTo>
                      <a:pt x="1373" y="1189"/>
                    </a:lnTo>
                    <a:lnTo>
                      <a:pt x="1371" y="1194"/>
                    </a:lnTo>
                    <a:lnTo>
                      <a:pt x="1368" y="1199"/>
                    </a:lnTo>
                    <a:lnTo>
                      <a:pt x="1363" y="1203"/>
                    </a:lnTo>
                    <a:lnTo>
                      <a:pt x="1356" y="1204"/>
                    </a:lnTo>
                    <a:lnTo>
                      <a:pt x="1356" y="1204"/>
                    </a:lnTo>
                    <a:lnTo>
                      <a:pt x="1351" y="1203"/>
                    </a:lnTo>
                    <a:lnTo>
                      <a:pt x="1346" y="1199"/>
                    </a:lnTo>
                    <a:lnTo>
                      <a:pt x="1342" y="1194"/>
                    </a:lnTo>
                    <a:lnTo>
                      <a:pt x="1341" y="1189"/>
                    </a:lnTo>
                    <a:lnTo>
                      <a:pt x="1341" y="1189"/>
                    </a:lnTo>
                    <a:lnTo>
                      <a:pt x="1342" y="1182"/>
                    </a:lnTo>
                    <a:lnTo>
                      <a:pt x="1346" y="1177"/>
                    </a:lnTo>
                    <a:lnTo>
                      <a:pt x="1351" y="1174"/>
                    </a:lnTo>
                    <a:lnTo>
                      <a:pt x="1356" y="1172"/>
                    </a:lnTo>
                    <a:lnTo>
                      <a:pt x="1356" y="1172"/>
                    </a:lnTo>
                    <a:close/>
                    <a:moveTo>
                      <a:pt x="1298" y="1172"/>
                    </a:moveTo>
                    <a:lnTo>
                      <a:pt x="1298" y="1172"/>
                    </a:lnTo>
                    <a:lnTo>
                      <a:pt x="1298" y="1172"/>
                    </a:lnTo>
                    <a:lnTo>
                      <a:pt x="1305" y="1174"/>
                    </a:lnTo>
                    <a:lnTo>
                      <a:pt x="1310" y="1177"/>
                    </a:lnTo>
                    <a:lnTo>
                      <a:pt x="1313" y="1182"/>
                    </a:lnTo>
                    <a:lnTo>
                      <a:pt x="1313" y="1189"/>
                    </a:lnTo>
                    <a:lnTo>
                      <a:pt x="1313" y="1189"/>
                    </a:lnTo>
                    <a:lnTo>
                      <a:pt x="1313" y="1194"/>
                    </a:lnTo>
                    <a:lnTo>
                      <a:pt x="1310" y="1199"/>
                    </a:lnTo>
                    <a:lnTo>
                      <a:pt x="1305" y="1203"/>
                    </a:lnTo>
                    <a:lnTo>
                      <a:pt x="1298" y="1204"/>
                    </a:lnTo>
                    <a:lnTo>
                      <a:pt x="1298" y="1204"/>
                    </a:lnTo>
                    <a:lnTo>
                      <a:pt x="1293" y="1203"/>
                    </a:lnTo>
                    <a:lnTo>
                      <a:pt x="1288" y="1199"/>
                    </a:lnTo>
                    <a:lnTo>
                      <a:pt x="1284" y="1194"/>
                    </a:lnTo>
                    <a:lnTo>
                      <a:pt x="1283" y="1189"/>
                    </a:lnTo>
                    <a:lnTo>
                      <a:pt x="1283" y="1189"/>
                    </a:lnTo>
                    <a:lnTo>
                      <a:pt x="1284" y="1182"/>
                    </a:lnTo>
                    <a:lnTo>
                      <a:pt x="1288" y="1177"/>
                    </a:lnTo>
                    <a:lnTo>
                      <a:pt x="1293" y="1174"/>
                    </a:lnTo>
                    <a:lnTo>
                      <a:pt x="1298" y="1172"/>
                    </a:lnTo>
                    <a:lnTo>
                      <a:pt x="1298" y="1172"/>
                    </a:lnTo>
                    <a:close/>
                    <a:moveTo>
                      <a:pt x="1240" y="1172"/>
                    </a:moveTo>
                    <a:lnTo>
                      <a:pt x="1240" y="1172"/>
                    </a:lnTo>
                    <a:lnTo>
                      <a:pt x="1240" y="1172"/>
                    </a:lnTo>
                    <a:lnTo>
                      <a:pt x="1247" y="1174"/>
                    </a:lnTo>
                    <a:lnTo>
                      <a:pt x="1250" y="1177"/>
                    </a:lnTo>
                    <a:lnTo>
                      <a:pt x="1254" y="1182"/>
                    </a:lnTo>
                    <a:lnTo>
                      <a:pt x="1255" y="1189"/>
                    </a:lnTo>
                    <a:lnTo>
                      <a:pt x="1255" y="1189"/>
                    </a:lnTo>
                    <a:lnTo>
                      <a:pt x="1254" y="1194"/>
                    </a:lnTo>
                    <a:lnTo>
                      <a:pt x="1250" y="1199"/>
                    </a:lnTo>
                    <a:lnTo>
                      <a:pt x="1247" y="1203"/>
                    </a:lnTo>
                    <a:lnTo>
                      <a:pt x="1240" y="1204"/>
                    </a:lnTo>
                    <a:lnTo>
                      <a:pt x="1240" y="1204"/>
                    </a:lnTo>
                    <a:lnTo>
                      <a:pt x="1233" y="1203"/>
                    </a:lnTo>
                    <a:lnTo>
                      <a:pt x="1230" y="1199"/>
                    </a:lnTo>
                    <a:lnTo>
                      <a:pt x="1226" y="1194"/>
                    </a:lnTo>
                    <a:lnTo>
                      <a:pt x="1225" y="1189"/>
                    </a:lnTo>
                    <a:lnTo>
                      <a:pt x="1225" y="1189"/>
                    </a:lnTo>
                    <a:lnTo>
                      <a:pt x="1226" y="1182"/>
                    </a:lnTo>
                    <a:lnTo>
                      <a:pt x="1230" y="1177"/>
                    </a:lnTo>
                    <a:lnTo>
                      <a:pt x="1233" y="1174"/>
                    </a:lnTo>
                    <a:lnTo>
                      <a:pt x="1240" y="1172"/>
                    </a:lnTo>
                    <a:lnTo>
                      <a:pt x="1240" y="1172"/>
                    </a:lnTo>
                    <a:close/>
                    <a:moveTo>
                      <a:pt x="1182" y="1172"/>
                    </a:moveTo>
                    <a:lnTo>
                      <a:pt x="1182" y="1172"/>
                    </a:lnTo>
                    <a:lnTo>
                      <a:pt x="1182" y="1172"/>
                    </a:lnTo>
                    <a:lnTo>
                      <a:pt x="1187" y="1174"/>
                    </a:lnTo>
                    <a:lnTo>
                      <a:pt x="1192" y="1177"/>
                    </a:lnTo>
                    <a:lnTo>
                      <a:pt x="1196" y="1182"/>
                    </a:lnTo>
                    <a:lnTo>
                      <a:pt x="1198" y="1189"/>
                    </a:lnTo>
                    <a:lnTo>
                      <a:pt x="1198" y="1189"/>
                    </a:lnTo>
                    <a:lnTo>
                      <a:pt x="1196" y="1194"/>
                    </a:lnTo>
                    <a:lnTo>
                      <a:pt x="1192" y="1199"/>
                    </a:lnTo>
                    <a:lnTo>
                      <a:pt x="1187" y="1203"/>
                    </a:lnTo>
                    <a:lnTo>
                      <a:pt x="1182" y="1204"/>
                    </a:lnTo>
                    <a:lnTo>
                      <a:pt x="1182" y="1204"/>
                    </a:lnTo>
                    <a:lnTo>
                      <a:pt x="1175" y="1203"/>
                    </a:lnTo>
                    <a:lnTo>
                      <a:pt x="1170" y="1199"/>
                    </a:lnTo>
                    <a:lnTo>
                      <a:pt x="1167" y="1194"/>
                    </a:lnTo>
                    <a:lnTo>
                      <a:pt x="1167" y="1189"/>
                    </a:lnTo>
                    <a:lnTo>
                      <a:pt x="1167" y="1189"/>
                    </a:lnTo>
                    <a:lnTo>
                      <a:pt x="1167" y="1182"/>
                    </a:lnTo>
                    <a:lnTo>
                      <a:pt x="1170" y="1177"/>
                    </a:lnTo>
                    <a:lnTo>
                      <a:pt x="1175" y="1174"/>
                    </a:lnTo>
                    <a:lnTo>
                      <a:pt x="1182" y="1172"/>
                    </a:lnTo>
                    <a:lnTo>
                      <a:pt x="1182" y="1172"/>
                    </a:lnTo>
                    <a:close/>
                    <a:moveTo>
                      <a:pt x="1124" y="1172"/>
                    </a:moveTo>
                    <a:lnTo>
                      <a:pt x="1124" y="1172"/>
                    </a:lnTo>
                    <a:lnTo>
                      <a:pt x="1124" y="1172"/>
                    </a:lnTo>
                    <a:lnTo>
                      <a:pt x="1129" y="1174"/>
                    </a:lnTo>
                    <a:lnTo>
                      <a:pt x="1135" y="1177"/>
                    </a:lnTo>
                    <a:lnTo>
                      <a:pt x="1138" y="1182"/>
                    </a:lnTo>
                    <a:lnTo>
                      <a:pt x="1140" y="1189"/>
                    </a:lnTo>
                    <a:lnTo>
                      <a:pt x="1140" y="1189"/>
                    </a:lnTo>
                    <a:lnTo>
                      <a:pt x="1138" y="1194"/>
                    </a:lnTo>
                    <a:lnTo>
                      <a:pt x="1135" y="1199"/>
                    </a:lnTo>
                    <a:lnTo>
                      <a:pt x="1129" y="1203"/>
                    </a:lnTo>
                    <a:lnTo>
                      <a:pt x="1124" y="1204"/>
                    </a:lnTo>
                    <a:lnTo>
                      <a:pt x="1124" y="1204"/>
                    </a:lnTo>
                    <a:lnTo>
                      <a:pt x="1117" y="1203"/>
                    </a:lnTo>
                    <a:lnTo>
                      <a:pt x="1112" y="1199"/>
                    </a:lnTo>
                    <a:lnTo>
                      <a:pt x="1109" y="1194"/>
                    </a:lnTo>
                    <a:lnTo>
                      <a:pt x="1107" y="1189"/>
                    </a:lnTo>
                    <a:lnTo>
                      <a:pt x="1107" y="1189"/>
                    </a:lnTo>
                    <a:lnTo>
                      <a:pt x="1109" y="1182"/>
                    </a:lnTo>
                    <a:lnTo>
                      <a:pt x="1112" y="1177"/>
                    </a:lnTo>
                    <a:lnTo>
                      <a:pt x="1117" y="1174"/>
                    </a:lnTo>
                    <a:lnTo>
                      <a:pt x="1124" y="1172"/>
                    </a:lnTo>
                    <a:lnTo>
                      <a:pt x="1124" y="1172"/>
                    </a:lnTo>
                    <a:close/>
                    <a:moveTo>
                      <a:pt x="1240" y="1432"/>
                    </a:moveTo>
                    <a:lnTo>
                      <a:pt x="1240" y="1432"/>
                    </a:lnTo>
                    <a:lnTo>
                      <a:pt x="1240" y="1432"/>
                    </a:lnTo>
                    <a:lnTo>
                      <a:pt x="1247" y="1434"/>
                    </a:lnTo>
                    <a:lnTo>
                      <a:pt x="1250" y="1438"/>
                    </a:lnTo>
                    <a:lnTo>
                      <a:pt x="1254" y="1443"/>
                    </a:lnTo>
                    <a:lnTo>
                      <a:pt x="1255" y="1448"/>
                    </a:lnTo>
                    <a:lnTo>
                      <a:pt x="1255" y="1448"/>
                    </a:lnTo>
                    <a:lnTo>
                      <a:pt x="1254" y="1455"/>
                    </a:lnTo>
                    <a:lnTo>
                      <a:pt x="1250" y="1460"/>
                    </a:lnTo>
                    <a:lnTo>
                      <a:pt x="1247" y="1463"/>
                    </a:lnTo>
                    <a:lnTo>
                      <a:pt x="1240" y="1465"/>
                    </a:lnTo>
                    <a:lnTo>
                      <a:pt x="1240" y="1465"/>
                    </a:lnTo>
                    <a:lnTo>
                      <a:pt x="1233" y="1463"/>
                    </a:lnTo>
                    <a:lnTo>
                      <a:pt x="1230" y="1460"/>
                    </a:lnTo>
                    <a:lnTo>
                      <a:pt x="1226" y="1455"/>
                    </a:lnTo>
                    <a:lnTo>
                      <a:pt x="1225" y="1448"/>
                    </a:lnTo>
                    <a:lnTo>
                      <a:pt x="1225" y="1448"/>
                    </a:lnTo>
                    <a:lnTo>
                      <a:pt x="1226" y="1443"/>
                    </a:lnTo>
                    <a:lnTo>
                      <a:pt x="1230" y="1438"/>
                    </a:lnTo>
                    <a:lnTo>
                      <a:pt x="1233" y="1434"/>
                    </a:lnTo>
                    <a:lnTo>
                      <a:pt x="1240" y="1432"/>
                    </a:lnTo>
                    <a:lnTo>
                      <a:pt x="1240" y="1432"/>
                    </a:lnTo>
                    <a:close/>
                    <a:moveTo>
                      <a:pt x="1531" y="1432"/>
                    </a:moveTo>
                    <a:lnTo>
                      <a:pt x="1531" y="1432"/>
                    </a:lnTo>
                    <a:lnTo>
                      <a:pt x="1531" y="1432"/>
                    </a:lnTo>
                    <a:lnTo>
                      <a:pt x="1538" y="1434"/>
                    </a:lnTo>
                    <a:lnTo>
                      <a:pt x="1543" y="1438"/>
                    </a:lnTo>
                    <a:lnTo>
                      <a:pt x="1547" y="1443"/>
                    </a:lnTo>
                    <a:lnTo>
                      <a:pt x="1547" y="1448"/>
                    </a:lnTo>
                    <a:lnTo>
                      <a:pt x="1547" y="1448"/>
                    </a:lnTo>
                    <a:lnTo>
                      <a:pt x="1547" y="1455"/>
                    </a:lnTo>
                    <a:lnTo>
                      <a:pt x="1543" y="1460"/>
                    </a:lnTo>
                    <a:lnTo>
                      <a:pt x="1538" y="1463"/>
                    </a:lnTo>
                    <a:lnTo>
                      <a:pt x="1531" y="1465"/>
                    </a:lnTo>
                    <a:lnTo>
                      <a:pt x="1531" y="1465"/>
                    </a:lnTo>
                    <a:lnTo>
                      <a:pt x="1526" y="1463"/>
                    </a:lnTo>
                    <a:lnTo>
                      <a:pt x="1521" y="1460"/>
                    </a:lnTo>
                    <a:lnTo>
                      <a:pt x="1518" y="1455"/>
                    </a:lnTo>
                    <a:lnTo>
                      <a:pt x="1516" y="1448"/>
                    </a:lnTo>
                    <a:lnTo>
                      <a:pt x="1516" y="1448"/>
                    </a:lnTo>
                    <a:lnTo>
                      <a:pt x="1518" y="1443"/>
                    </a:lnTo>
                    <a:lnTo>
                      <a:pt x="1521" y="1438"/>
                    </a:lnTo>
                    <a:lnTo>
                      <a:pt x="1526" y="1434"/>
                    </a:lnTo>
                    <a:lnTo>
                      <a:pt x="1531" y="1432"/>
                    </a:lnTo>
                    <a:lnTo>
                      <a:pt x="1531" y="1432"/>
                    </a:lnTo>
                    <a:close/>
                    <a:moveTo>
                      <a:pt x="1649" y="1649"/>
                    </a:moveTo>
                    <a:lnTo>
                      <a:pt x="1649" y="1649"/>
                    </a:lnTo>
                    <a:lnTo>
                      <a:pt x="1649" y="1649"/>
                    </a:lnTo>
                    <a:lnTo>
                      <a:pt x="1654" y="1650"/>
                    </a:lnTo>
                    <a:lnTo>
                      <a:pt x="1659" y="1654"/>
                    </a:lnTo>
                    <a:lnTo>
                      <a:pt x="1662" y="1659"/>
                    </a:lnTo>
                    <a:lnTo>
                      <a:pt x="1664" y="1666"/>
                    </a:lnTo>
                    <a:lnTo>
                      <a:pt x="1664" y="1666"/>
                    </a:lnTo>
                    <a:lnTo>
                      <a:pt x="1662" y="1671"/>
                    </a:lnTo>
                    <a:lnTo>
                      <a:pt x="1659" y="1676"/>
                    </a:lnTo>
                    <a:lnTo>
                      <a:pt x="1654" y="1679"/>
                    </a:lnTo>
                    <a:lnTo>
                      <a:pt x="1649" y="1681"/>
                    </a:lnTo>
                    <a:lnTo>
                      <a:pt x="1649" y="1681"/>
                    </a:lnTo>
                    <a:lnTo>
                      <a:pt x="1642" y="1679"/>
                    </a:lnTo>
                    <a:lnTo>
                      <a:pt x="1637" y="1676"/>
                    </a:lnTo>
                    <a:lnTo>
                      <a:pt x="1633" y="1671"/>
                    </a:lnTo>
                    <a:lnTo>
                      <a:pt x="1633" y="1666"/>
                    </a:lnTo>
                    <a:lnTo>
                      <a:pt x="1633" y="1666"/>
                    </a:lnTo>
                    <a:lnTo>
                      <a:pt x="1633" y="1659"/>
                    </a:lnTo>
                    <a:lnTo>
                      <a:pt x="1637" y="1654"/>
                    </a:lnTo>
                    <a:lnTo>
                      <a:pt x="1642" y="1650"/>
                    </a:lnTo>
                    <a:lnTo>
                      <a:pt x="1649" y="1649"/>
                    </a:lnTo>
                    <a:lnTo>
                      <a:pt x="1649" y="1649"/>
                    </a:lnTo>
                    <a:close/>
                    <a:moveTo>
                      <a:pt x="1649" y="1606"/>
                    </a:moveTo>
                    <a:lnTo>
                      <a:pt x="1649" y="1606"/>
                    </a:lnTo>
                    <a:lnTo>
                      <a:pt x="1649" y="1606"/>
                    </a:lnTo>
                    <a:lnTo>
                      <a:pt x="1654" y="1608"/>
                    </a:lnTo>
                    <a:lnTo>
                      <a:pt x="1659" y="1611"/>
                    </a:lnTo>
                    <a:lnTo>
                      <a:pt x="1662" y="1616"/>
                    </a:lnTo>
                    <a:lnTo>
                      <a:pt x="1664" y="1622"/>
                    </a:lnTo>
                    <a:lnTo>
                      <a:pt x="1664" y="1622"/>
                    </a:lnTo>
                    <a:lnTo>
                      <a:pt x="1662" y="1628"/>
                    </a:lnTo>
                    <a:lnTo>
                      <a:pt x="1659" y="1633"/>
                    </a:lnTo>
                    <a:lnTo>
                      <a:pt x="1654" y="1637"/>
                    </a:lnTo>
                    <a:lnTo>
                      <a:pt x="1649" y="1639"/>
                    </a:lnTo>
                    <a:lnTo>
                      <a:pt x="1649" y="1639"/>
                    </a:lnTo>
                    <a:lnTo>
                      <a:pt x="1642" y="1637"/>
                    </a:lnTo>
                    <a:lnTo>
                      <a:pt x="1637" y="1633"/>
                    </a:lnTo>
                    <a:lnTo>
                      <a:pt x="1633" y="1628"/>
                    </a:lnTo>
                    <a:lnTo>
                      <a:pt x="1633" y="1622"/>
                    </a:lnTo>
                    <a:lnTo>
                      <a:pt x="1633" y="1622"/>
                    </a:lnTo>
                    <a:lnTo>
                      <a:pt x="1633" y="1616"/>
                    </a:lnTo>
                    <a:lnTo>
                      <a:pt x="1637" y="1611"/>
                    </a:lnTo>
                    <a:lnTo>
                      <a:pt x="1642" y="1608"/>
                    </a:lnTo>
                    <a:lnTo>
                      <a:pt x="1649" y="1606"/>
                    </a:lnTo>
                    <a:lnTo>
                      <a:pt x="1649" y="1606"/>
                    </a:lnTo>
                    <a:close/>
                    <a:moveTo>
                      <a:pt x="1589" y="1606"/>
                    </a:moveTo>
                    <a:lnTo>
                      <a:pt x="1589" y="1606"/>
                    </a:lnTo>
                    <a:lnTo>
                      <a:pt x="1589" y="1606"/>
                    </a:lnTo>
                    <a:lnTo>
                      <a:pt x="1596" y="1608"/>
                    </a:lnTo>
                    <a:lnTo>
                      <a:pt x="1601" y="1611"/>
                    </a:lnTo>
                    <a:lnTo>
                      <a:pt x="1605" y="1616"/>
                    </a:lnTo>
                    <a:lnTo>
                      <a:pt x="1606" y="1622"/>
                    </a:lnTo>
                    <a:lnTo>
                      <a:pt x="1606" y="1622"/>
                    </a:lnTo>
                    <a:lnTo>
                      <a:pt x="1605" y="1628"/>
                    </a:lnTo>
                    <a:lnTo>
                      <a:pt x="1601" y="1633"/>
                    </a:lnTo>
                    <a:lnTo>
                      <a:pt x="1596" y="1637"/>
                    </a:lnTo>
                    <a:lnTo>
                      <a:pt x="1589" y="1639"/>
                    </a:lnTo>
                    <a:lnTo>
                      <a:pt x="1589" y="1639"/>
                    </a:lnTo>
                    <a:lnTo>
                      <a:pt x="1584" y="1637"/>
                    </a:lnTo>
                    <a:lnTo>
                      <a:pt x="1579" y="1633"/>
                    </a:lnTo>
                    <a:lnTo>
                      <a:pt x="1576" y="1628"/>
                    </a:lnTo>
                    <a:lnTo>
                      <a:pt x="1574" y="1622"/>
                    </a:lnTo>
                    <a:lnTo>
                      <a:pt x="1574" y="1622"/>
                    </a:lnTo>
                    <a:lnTo>
                      <a:pt x="1576" y="1616"/>
                    </a:lnTo>
                    <a:lnTo>
                      <a:pt x="1579" y="1611"/>
                    </a:lnTo>
                    <a:lnTo>
                      <a:pt x="1584" y="1608"/>
                    </a:lnTo>
                    <a:lnTo>
                      <a:pt x="1589" y="1606"/>
                    </a:lnTo>
                    <a:lnTo>
                      <a:pt x="1589" y="1606"/>
                    </a:lnTo>
                    <a:close/>
                    <a:moveTo>
                      <a:pt x="1649" y="1562"/>
                    </a:moveTo>
                    <a:lnTo>
                      <a:pt x="1649" y="1562"/>
                    </a:lnTo>
                    <a:lnTo>
                      <a:pt x="1649" y="1562"/>
                    </a:lnTo>
                    <a:lnTo>
                      <a:pt x="1654" y="1564"/>
                    </a:lnTo>
                    <a:lnTo>
                      <a:pt x="1659" y="1567"/>
                    </a:lnTo>
                    <a:lnTo>
                      <a:pt x="1662" y="1572"/>
                    </a:lnTo>
                    <a:lnTo>
                      <a:pt x="1664" y="1579"/>
                    </a:lnTo>
                    <a:lnTo>
                      <a:pt x="1664" y="1579"/>
                    </a:lnTo>
                    <a:lnTo>
                      <a:pt x="1662" y="1584"/>
                    </a:lnTo>
                    <a:lnTo>
                      <a:pt x="1659" y="1591"/>
                    </a:lnTo>
                    <a:lnTo>
                      <a:pt x="1654" y="1594"/>
                    </a:lnTo>
                    <a:lnTo>
                      <a:pt x="1649" y="1594"/>
                    </a:lnTo>
                    <a:lnTo>
                      <a:pt x="1649" y="1594"/>
                    </a:lnTo>
                    <a:lnTo>
                      <a:pt x="1642" y="1594"/>
                    </a:lnTo>
                    <a:lnTo>
                      <a:pt x="1637" y="1591"/>
                    </a:lnTo>
                    <a:lnTo>
                      <a:pt x="1633" y="1584"/>
                    </a:lnTo>
                    <a:lnTo>
                      <a:pt x="1633" y="1579"/>
                    </a:lnTo>
                    <a:lnTo>
                      <a:pt x="1633" y="1579"/>
                    </a:lnTo>
                    <a:lnTo>
                      <a:pt x="1633" y="1572"/>
                    </a:lnTo>
                    <a:lnTo>
                      <a:pt x="1637" y="1567"/>
                    </a:lnTo>
                    <a:lnTo>
                      <a:pt x="1642" y="1564"/>
                    </a:lnTo>
                    <a:lnTo>
                      <a:pt x="1649" y="1562"/>
                    </a:lnTo>
                    <a:lnTo>
                      <a:pt x="1649" y="1562"/>
                    </a:lnTo>
                    <a:close/>
                    <a:moveTo>
                      <a:pt x="1707" y="1519"/>
                    </a:moveTo>
                    <a:lnTo>
                      <a:pt x="1707" y="1519"/>
                    </a:lnTo>
                    <a:lnTo>
                      <a:pt x="1707" y="1519"/>
                    </a:lnTo>
                    <a:lnTo>
                      <a:pt x="1712" y="1521"/>
                    </a:lnTo>
                    <a:lnTo>
                      <a:pt x="1717" y="1524"/>
                    </a:lnTo>
                    <a:lnTo>
                      <a:pt x="1720" y="1530"/>
                    </a:lnTo>
                    <a:lnTo>
                      <a:pt x="1722" y="1535"/>
                    </a:lnTo>
                    <a:lnTo>
                      <a:pt x="1722" y="1535"/>
                    </a:lnTo>
                    <a:lnTo>
                      <a:pt x="1720" y="1541"/>
                    </a:lnTo>
                    <a:lnTo>
                      <a:pt x="1717" y="1547"/>
                    </a:lnTo>
                    <a:lnTo>
                      <a:pt x="1712" y="1550"/>
                    </a:lnTo>
                    <a:lnTo>
                      <a:pt x="1707" y="1552"/>
                    </a:lnTo>
                    <a:lnTo>
                      <a:pt x="1707" y="1552"/>
                    </a:lnTo>
                    <a:lnTo>
                      <a:pt x="1700" y="1550"/>
                    </a:lnTo>
                    <a:lnTo>
                      <a:pt x="1695" y="1547"/>
                    </a:lnTo>
                    <a:lnTo>
                      <a:pt x="1693" y="1541"/>
                    </a:lnTo>
                    <a:lnTo>
                      <a:pt x="1691" y="1535"/>
                    </a:lnTo>
                    <a:lnTo>
                      <a:pt x="1691" y="1535"/>
                    </a:lnTo>
                    <a:lnTo>
                      <a:pt x="1693" y="1530"/>
                    </a:lnTo>
                    <a:lnTo>
                      <a:pt x="1695" y="1524"/>
                    </a:lnTo>
                    <a:lnTo>
                      <a:pt x="1700" y="1521"/>
                    </a:lnTo>
                    <a:lnTo>
                      <a:pt x="1707" y="1519"/>
                    </a:lnTo>
                    <a:lnTo>
                      <a:pt x="1707" y="1519"/>
                    </a:lnTo>
                    <a:close/>
                    <a:moveTo>
                      <a:pt x="1649" y="1519"/>
                    </a:moveTo>
                    <a:lnTo>
                      <a:pt x="1649" y="1519"/>
                    </a:lnTo>
                    <a:lnTo>
                      <a:pt x="1649" y="1519"/>
                    </a:lnTo>
                    <a:lnTo>
                      <a:pt x="1654" y="1521"/>
                    </a:lnTo>
                    <a:lnTo>
                      <a:pt x="1659" y="1524"/>
                    </a:lnTo>
                    <a:lnTo>
                      <a:pt x="1662" y="1530"/>
                    </a:lnTo>
                    <a:lnTo>
                      <a:pt x="1664" y="1535"/>
                    </a:lnTo>
                    <a:lnTo>
                      <a:pt x="1664" y="1535"/>
                    </a:lnTo>
                    <a:lnTo>
                      <a:pt x="1662" y="1541"/>
                    </a:lnTo>
                    <a:lnTo>
                      <a:pt x="1659" y="1547"/>
                    </a:lnTo>
                    <a:lnTo>
                      <a:pt x="1654" y="1550"/>
                    </a:lnTo>
                    <a:lnTo>
                      <a:pt x="1649" y="1552"/>
                    </a:lnTo>
                    <a:lnTo>
                      <a:pt x="1649" y="1552"/>
                    </a:lnTo>
                    <a:lnTo>
                      <a:pt x="1642" y="1550"/>
                    </a:lnTo>
                    <a:lnTo>
                      <a:pt x="1637" y="1547"/>
                    </a:lnTo>
                    <a:lnTo>
                      <a:pt x="1633" y="1541"/>
                    </a:lnTo>
                    <a:lnTo>
                      <a:pt x="1633" y="1535"/>
                    </a:lnTo>
                    <a:lnTo>
                      <a:pt x="1633" y="1535"/>
                    </a:lnTo>
                    <a:lnTo>
                      <a:pt x="1633" y="1530"/>
                    </a:lnTo>
                    <a:lnTo>
                      <a:pt x="1637" y="1524"/>
                    </a:lnTo>
                    <a:lnTo>
                      <a:pt x="1642" y="1521"/>
                    </a:lnTo>
                    <a:lnTo>
                      <a:pt x="1649" y="1519"/>
                    </a:lnTo>
                    <a:lnTo>
                      <a:pt x="1649" y="1519"/>
                    </a:lnTo>
                    <a:close/>
                    <a:moveTo>
                      <a:pt x="1765" y="1475"/>
                    </a:moveTo>
                    <a:lnTo>
                      <a:pt x="1765" y="1475"/>
                    </a:lnTo>
                    <a:lnTo>
                      <a:pt x="1765" y="1475"/>
                    </a:lnTo>
                    <a:lnTo>
                      <a:pt x="1771" y="1477"/>
                    </a:lnTo>
                    <a:lnTo>
                      <a:pt x="1777" y="1480"/>
                    </a:lnTo>
                    <a:lnTo>
                      <a:pt x="1780" y="1485"/>
                    </a:lnTo>
                    <a:lnTo>
                      <a:pt x="1780" y="1492"/>
                    </a:lnTo>
                    <a:lnTo>
                      <a:pt x="1780" y="1492"/>
                    </a:lnTo>
                    <a:lnTo>
                      <a:pt x="1780" y="1499"/>
                    </a:lnTo>
                    <a:lnTo>
                      <a:pt x="1777" y="1504"/>
                    </a:lnTo>
                    <a:lnTo>
                      <a:pt x="1771" y="1507"/>
                    </a:lnTo>
                    <a:lnTo>
                      <a:pt x="1765" y="1507"/>
                    </a:lnTo>
                    <a:lnTo>
                      <a:pt x="1765" y="1507"/>
                    </a:lnTo>
                    <a:lnTo>
                      <a:pt x="1759" y="1507"/>
                    </a:lnTo>
                    <a:lnTo>
                      <a:pt x="1754" y="1504"/>
                    </a:lnTo>
                    <a:lnTo>
                      <a:pt x="1751" y="1499"/>
                    </a:lnTo>
                    <a:lnTo>
                      <a:pt x="1749" y="1492"/>
                    </a:lnTo>
                    <a:lnTo>
                      <a:pt x="1749" y="1492"/>
                    </a:lnTo>
                    <a:lnTo>
                      <a:pt x="1751" y="1485"/>
                    </a:lnTo>
                    <a:lnTo>
                      <a:pt x="1754" y="1480"/>
                    </a:lnTo>
                    <a:lnTo>
                      <a:pt x="1759" y="1477"/>
                    </a:lnTo>
                    <a:lnTo>
                      <a:pt x="1765" y="1475"/>
                    </a:lnTo>
                    <a:lnTo>
                      <a:pt x="1765" y="1475"/>
                    </a:lnTo>
                    <a:close/>
                    <a:moveTo>
                      <a:pt x="1707" y="1475"/>
                    </a:moveTo>
                    <a:lnTo>
                      <a:pt x="1707" y="1475"/>
                    </a:lnTo>
                    <a:lnTo>
                      <a:pt x="1707" y="1475"/>
                    </a:lnTo>
                    <a:lnTo>
                      <a:pt x="1712" y="1477"/>
                    </a:lnTo>
                    <a:lnTo>
                      <a:pt x="1717" y="1480"/>
                    </a:lnTo>
                    <a:lnTo>
                      <a:pt x="1720" y="1485"/>
                    </a:lnTo>
                    <a:lnTo>
                      <a:pt x="1722" y="1492"/>
                    </a:lnTo>
                    <a:lnTo>
                      <a:pt x="1722" y="1492"/>
                    </a:lnTo>
                    <a:lnTo>
                      <a:pt x="1720" y="1499"/>
                    </a:lnTo>
                    <a:lnTo>
                      <a:pt x="1717" y="1504"/>
                    </a:lnTo>
                    <a:lnTo>
                      <a:pt x="1712" y="1507"/>
                    </a:lnTo>
                    <a:lnTo>
                      <a:pt x="1707" y="1507"/>
                    </a:lnTo>
                    <a:lnTo>
                      <a:pt x="1707" y="1507"/>
                    </a:lnTo>
                    <a:lnTo>
                      <a:pt x="1700" y="1507"/>
                    </a:lnTo>
                    <a:lnTo>
                      <a:pt x="1695" y="1504"/>
                    </a:lnTo>
                    <a:lnTo>
                      <a:pt x="1693" y="1499"/>
                    </a:lnTo>
                    <a:lnTo>
                      <a:pt x="1691" y="1492"/>
                    </a:lnTo>
                    <a:lnTo>
                      <a:pt x="1691" y="1492"/>
                    </a:lnTo>
                    <a:lnTo>
                      <a:pt x="1693" y="1485"/>
                    </a:lnTo>
                    <a:lnTo>
                      <a:pt x="1695" y="1480"/>
                    </a:lnTo>
                    <a:lnTo>
                      <a:pt x="1700" y="1477"/>
                    </a:lnTo>
                    <a:lnTo>
                      <a:pt x="1707" y="1475"/>
                    </a:lnTo>
                    <a:lnTo>
                      <a:pt x="1707" y="1475"/>
                    </a:lnTo>
                    <a:close/>
                    <a:moveTo>
                      <a:pt x="1649" y="1475"/>
                    </a:moveTo>
                    <a:lnTo>
                      <a:pt x="1649" y="1475"/>
                    </a:lnTo>
                    <a:lnTo>
                      <a:pt x="1649" y="1475"/>
                    </a:lnTo>
                    <a:lnTo>
                      <a:pt x="1654" y="1477"/>
                    </a:lnTo>
                    <a:lnTo>
                      <a:pt x="1659" y="1480"/>
                    </a:lnTo>
                    <a:lnTo>
                      <a:pt x="1662" y="1485"/>
                    </a:lnTo>
                    <a:lnTo>
                      <a:pt x="1664" y="1492"/>
                    </a:lnTo>
                    <a:lnTo>
                      <a:pt x="1664" y="1492"/>
                    </a:lnTo>
                    <a:lnTo>
                      <a:pt x="1662" y="1499"/>
                    </a:lnTo>
                    <a:lnTo>
                      <a:pt x="1659" y="1504"/>
                    </a:lnTo>
                    <a:lnTo>
                      <a:pt x="1654" y="1507"/>
                    </a:lnTo>
                    <a:lnTo>
                      <a:pt x="1649" y="1507"/>
                    </a:lnTo>
                    <a:lnTo>
                      <a:pt x="1649" y="1507"/>
                    </a:lnTo>
                    <a:lnTo>
                      <a:pt x="1642" y="1507"/>
                    </a:lnTo>
                    <a:lnTo>
                      <a:pt x="1637" y="1504"/>
                    </a:lnTo>
                    <a:lnTo>
                      <a:pt x="1633" y="1499"/>
                    </a:lnTo>
                    <a:lnTo>
                      <a:pt x="1633" y="1492"/>
                    </a:lnTo>
                    <a:lnTo>
                      <a:pt x="1633" y="1492"/>
                    </a:lnTo>
                    <a:lnTo>
                      <a:pt x="1633" y="1485"/>
                    </a:lnTo>
                    <a:lnTo>
                      <a:pt x="1637" y="1480"/>
                    </a:lnTo>
                    <a:lnTo>
                      <a:pt x="1642" y="1477"/>
                    </a:lnTo>
                    <a:lnTo>
                      <a:pt x="1649" y="1475"/>
                    </a:lnTo>
                    <a:lnTo>
                      <a:pt x="1649" y="1475"/>
                    </a:lnTo>
                    <a:close/>
                    <a:moveTo>
                      <a:pt x="1589" y="1475"/>
                    </a:moveTo>
                    <a:lnTo>
                      <a:pt x="1589" y="1475"/>
                    </a:lnTo>
                    <a:lnTo>
                      <a:pt x="1589" y="1475"/>
                    </a:lnTo>
                    <a:lnTo>
                      <a:pt x="1596" y="1477"/>
                    </a:lnTo>
                    <a:lnTo>
                      <a:pt x="1601" y="1480"/>
                    </a:lnTo>
                    <a:lnTo>
                      <a:pt x="1605" y="1485"/>
                    </a:lnTo>
                    <a:lnTo>
                      <a:pt x="1606" y="1492"/>
                    </a:lnTo>
                    <a:lnTo>
                      <a:pt x="1606" y="1492"/>
                    </a:lnTo>
                    <a:lnTo>
                      <a:pt x="1605" y="1499"/>
                    </a:lnTo>
                    <a:lnTo>
                      <a:pt x="1601" y="1504"/>
                    </a:lnTo>
                    <a:lnTo>
                      <a:pt x="1596" y="1507"/>
                    </a:lnTo>
                    <a:lnTo>
                      <a:pt x="1589" y="1507"/>
                    </a:lnTo>
                    <a:lnTo>
                      <a:pt x="1589" y="1507"/>
                    </a:lnTo>
                    <a:lnTo>
                      <a:pt x="1584" y="1507"/>
                    </a:lnTo>
                    <a:lnTo>
                      <a:pt x="1579" y="1504"/>
                    </a:lnTo>
                    <a:lnTo>
                      <a:pt x="1576" y="1499"/>
                    </a:lnTo>
                    <a:lnTo>
                      <a:pt x="1574" y="1492"/>
                    </a:lnTo>
                    <a:lnTo>
                      <a:pt x="1574" y="1492"/>
                    </a:lnTo>
                    <a:lnTo>
                      <a:pt x="1576" y="1485"/>
                    </a:lnTo>
                    <a:lnTo>
                      <a:pt x="1579" y="1480"/>
                    </a:lnTo>
                    <a:lnTo>
                      <a:pt x="1584" y="1477"/>
                    </a:lnTo>
                    <a:lnTo>
                      <a:pt x="1589" y="1475"/>
                    </a:lnTo>
                    <a:lnTo>
                      <a:pt x="1589" y="1475"/>
                    </a:lnTo>
                    <a:close/>
                    <a:moveTo>
                      <a:pt x="1882" y="1432"/>
                    </a:moveTo>
                    <a:lnTo>
                      <a:pt x="1882" y="1432"/>
                    </a:lnTo>
                    <a:lnTo>
                      <a:pt x="1882" y="1432"/>
                    </a:lnTo>
                    <a:lnTo>
                      <a:pt x="1887" y="1434"/>
                    </a:lnTo>
                    <a:lnTo>
                      <a:pt x="1892" y="1438"/>
                    </a:lnTo>
                    <a:lnTo>
                      <a:pt x="1896" y="1443"/>
                    </a:lnTo>
                    <a:lnTo>
                      <a:pt x="1897" y="1448"/>
                    </a:lnTo>
                    <a:lnTo>
                      <a:pt x="1897" y="1448"/>
                    </a:lnTo>
                    <a:lnTo>
                      <a:pt x="1896" y="1455"/>
                    </a:lnTo>
                    <a:lnTo>
                      <a:pt x="1892" y="1460"/>
                    </a:lnTo>
                    <a:lnTo>
                      <a:pt x="1887" y="1463"/>
                    </a:lnTo>
                    <a:lnTo>
                      <a:pt x="1882" y="1465"/>
                    </a:lnTo>
                    <a:lnTo>
                      <a:pt x="1882" y="1465"/>
                    </a:lnTo>
                    <a:lnTo>
                      <a:pt x="1875" y="1463"/>
                    </a:lnTo>
                    <a:lnTo>
                      <a:pt x="1870" y="1460"/>
                    </a:lnTo>
                    <a:lnTo>
                      <a:pt x="1867" y="1455"/>
                    </a:lnTo>
                    <a:lnTo>
                      <a:pt x="1867" y="1448"/>
                    </a:lnTo>
                    <a:lnTo>
                      <a:pt x="1867" y="1448"/>
                    </a:lnTo>
                    <a:lnTo>
                      <a:pt x="1867" y="1443"/>
                    </a:lnTo>
                    <a:lnTo>
                      <a:pt x="1870" y="1438"/>
                    </a:lnTo>
                    <a:lnTo>
                      <a:pt x="1875" y="1434"/>
                    </a:lnTo>
                    <a:lnTo>
                      <a:pt x="1882" y="1432"/>
                    </a:lnTo>
                    <a:lnTo>
                      <a:pt x="1882" y="1432"/>
                    </a:lnTo>
                    <a:close/>
                    <a:moveTo>
                      <a:pt x="1823" y="1432"/>
                    </a:moveTo>
                    <a:lnTo>
                      <a:pt x="1823" y="1432"/>
                    </a:lnTo>
                    <a:lnTo>
                      <a:pt x="1823" y="1432"/>
                    </a:lnTo>
                    <a:lnTo>
                      <a:pt x="1829" y="1434"/>
                    </a:lnTo>
                    <a:lnTo>
                      <a:pt x="1834" y="1438"/>
                    </a:lnTo>
                    <a:lnTo>
                      <a:pt x="1838" y="1443"/>
                    </a:lnTo>
                    <a:lnTo>
                      <a:pt x="1838" y="1448"/>
                    </a:lnTo>
                    <a:lnTo>
                      <a:pt x="1838" y="1448"/>
                    </a:lnTo>
                    <a:lnTo>
                      <a:pt x="1838" y="1455"/>
                    </a:lnTo>
                    <a:lnTo>
                      <a:pt x="1834" y="1460"/>
                    </a:lnTo>
                    <a:lnTo>
                      <a:pt x="1829" y="1463"/>
                    </a:lnTo>
                    <a:lnTo>
                      <a:pt x="1823" y="1465"/>
                    </a:lnTo>
                    <a:lnTo>
                      <a:pt x="1823" y="1465"/>
                    </a:lnTo>
                    <a:lnTo>
                      <a:pt x="1817" y="1463"/>
                    </a:lnTo>
                    <a:lnTo>
                      <a:pt x="1812" y="1460"/>
                    </a:lnTo>
                    <a:lnTo>
                      <a:pt x="1809" y="1455"/>
                    </a:lnTo>
                    <a:lnTo>
                      <a:pt x="1807" y="1448"/>
                    </a:lnTo>
                    <a:lnTo>
                      <a:pt x="1807" y="1448"/>
                    </a:lnTo>
                    <a:lnTo>
                      <a:pt x="1809" y="1443"/>
                    </a:lnTo>
                    <a:lnTo>
                      <a:pt x="1812" y="1438"/>
                    </a:lnTo>
                    <a:lnTo>
                      <a:pt x="1817" y="1434"/>
                    </a:lnTo>
                    <a:lnTo>
                      <a:pt x="1823" y="1432"/>
                    </a:lnTo>
                    <a:lnTo>
                      <a:pt x="1823" y="1432"/>
                    </a:lnTo>
                    <a:close/>
                    <a:moveTo>
                      <a:pt x="1765" y="1432"/>
                    </a:moveTo>
                    <a:lnTo>
                      <a:pt x="1765" y="1432"/>
                    </a:lnTo>
                    <a:lnTo>
                      <a:pt x="1765" y="1432"/>
                    </a:lnTo>
                    <a:lnTo>
                      <a:pt x="1771" y="1434"/>
                    </a:lnTo>
                    <a:lnTo>
                      <a:pt x="1777" y="1438"/>
                    </a:lnTo>
                    <a:lnTo>
                      <a:pt x="1780" y="1443"/>
                    </a:lnTo>
                    <a:lnTo>
                      <a:pt x="1780" y="1448"/>
                    </a:lnTo>
                    <a:lnTo>
                      <a:pt x="1780" y="1448"/>
                    </a:lnTo>
                    <a:lnTo>
                      <a:pt x="1780" y="1455"/>
                    </a:lnTo>
                    <a:lnTo>
                      <a:pt x="1777" y="1460"/>
                    </a:lnTo>
                    <a:lnTo>
                      <a:pt x="1771" y="1463"/>
                    </a:lnTo>
                    <a:lnTo>
                      <a:pt x="1765" y="1465"/>
                    </a:lnTo>
                    <a:lnTo>
                      <a:pt x="1765" y="1465"/>
                    </a:lnTo>
                    <a:lnTo>
                      <a:pt x="1759" y="1463"/>
                    </a:lnTo>
                    <a:lnTo>
                      <a:pt x="1754" y="1460"/>
                    </a:lnTo>
                    <a:lnTo>
                      <a:pt x="1751" y="1455"/>
                    </a:lnTo>
                    <a:lnTo>
                      <a:pt x="1749" y="1448"/>
                    </a:lnTo>
                    <a:lnTo>
                      <a:pt x="1749" y="1448"/>
                    </a:lnTo>
                    <a:lnTo>
                      <a:pt x="1751" y="1443"/>
                    </a:lnTo>
                    <a:lnTo>
                      <a:pt x="1754" y="1438"/>
                    </a:lnTo>
                    <a:lnTo>
                      <a:pt x="1759" y="1434"/>
                    </a:lnTo>
                    <a:lnTo>
                      <a:pt x="1765" y="1432"/>
                    </a:lnTo>
                    <a:lnTo>
                      <a:pt x="1765" y="1432"/>
                    </a:lnTo>
                    <a:close/>
                    <a:moveTo>
                      <a:pt x="1707" y="1432"/>
                    </a:moveTo>
                    <a:lnTo>
                      <a:pt x="1707" y="1432"/>
                    </a:lnTo>
                    <a:lnTo>
                      <a:pt x="1707" y="1432"/>
                    </a:lnTo>
                    <a:lnTo>
                      <a:pt x="1712" y="1434"/>
                    </a:lnTo>
                    <a:lnTo>
                      <a:pt x="1717" y="1438"/>
                    </a:lnTo>
                    <a:lnTo>
                      <a:pt x="1720" y="1443"/>
                    </a:lnTo>
                    <a:lnTo>
                      <a:pt x="1722" y="1448"/>
                    </a:lnTo>
                    <a:lnTo>
                      <a:pt x="1722" y="1448"/>
                    </a:lnTo>
                    <a:lnTo>
                      <a:pt x="1720" y="1455"/>
                    </a:lnTo>
                    <a:lnTo>
                      <a:pt x="1717" y="1460"/>
                    </a:lnTo>
                    <a:lnTo>
                      <a:pt x="1712" y="1463"/>
                    </a:lnTo>
                    <a:lnTo>
                      <a:pt x="1707" y="1465"/>
                    </a:lnTo>
                    <a:lnTo>
                      <a:pt x="1707" y="1465"/>
                    </a:lnTo>
                    <a:lnTo>
                      <a:pt x="1700" y="1463"/>
                    </a:lnTo>
                    <a:lnTo>
                      <a:pt x="1695" y="1460"/>
                    </a:lnTo>
                    <a:lnTo>
                      <a:pt x="1693" y="1455"/>
                    </a:lnTo>
                    <a:lnTo>
                      <a:pt x="1691" y="1448"/>
                    </a:lnTo>
                    <a:lnTo>
                      <a:pt x="1691" y="1448"/>
                    </a:lnTo>
                    <a:lnTo>
                      <a:pt x="1693" y="1443"/>
                    </a:lnTo>
                    <a:lnTo>
                      <a:pt x="1695" y="1438"/>
                    </a:lnTo>
                    <a:lnTo>
                      <a:pt x="1700" y="1434"/>
                    </a:lnTo>
                    <a:lnTo>
                      <a:pt x="1707" y="1432"/>
                    </a:lnTo>
                    <a:lnTo>
                      <a:pt x="1707" y="1432"/>
                    </a:lnTo>
                    <a:close/>
                    <a:moveTo>
                      <a:pt x="1649" y="1432"/>
                    </a:moveTo>
                    <a:lnTo>
                      <a:pt x="1649" y="1432"/>
                    </a:lnTo>
                    <a:lnTo>
                      <a:pt x="1649" y="1432"/>
                    </a:lnTo>
                    <a:lnTo>
                      <a:pt x="1654" y="1434"/>
                    </a:lnTo>
                    <a:lnTo>
                      <a:pt x="1659" y="1438"/>
                    </a:lnTo>
                    <a:lnTo>
                      <a:pt x="1662" y="1443"/>
                    </a:lnTo>
                    <a:lnTo>
                      <a:pt x="1664" y="1448"/>
                    </a:lnTo>
                    <a:lnTo>
                      <a:pt x="1664" y="1448"/>
                    </a:lnTo>
                    <a:lnTo>
                      <a:pt x="1662" y="1455"/>
                    </a:lnTo>
                    <a:lnTo>
                      <a:pt x="1659" y="1460"/>
                    </a:lnTo>
                    <a:lnTo>
                      <a:pt x="1654" y="1463"/>
                    </a:lnTo>
                    <a:lnTo>
                      <a:pt x="1649" y="1465"/>
                    </a:lnTo>
                    <a:lnTo>
                      <a:pt x="1649" y="1465"/>
                    </a:lnTo>
                    <a:lnTo>
                      <a:pt x="1642" y="1463"/>
                    </a:lnTo>
                    <a:lnTo>
                      <a:pt x="1637" y="1460"/>
                    </a:lnTo>
                    <a:lnTo>
                      <a:pt x="1633" y="1455"/>
                    </a:lnTo>
                    <a:lnTo>
                      <a:pt x="1633" y="1448"/>
                    </a:lnTo>
                    <a:lnTo>
                      <a:pt x="1633" y="1448"/>
                    </a:lnTo>
                    <a:lnTo>
                      <a:pt x="1633" y="1443"/>
                    </a:lnTo>
                    <a:lnTo>
                      <a:pt x="1637" y="1438"/>
                    </a:lnTo>
                    <a:lnTo>
                      <a:pt x="1642" y="1434"/>
                    </a:lnTo>
                    <a:lnTo>
                      <a:pt x="1649" y="1432"/>
                    </a:lnTo>
                    <a:lnTo>
                      <a:pt x="1649" y="1432"/>
                    </a:lnTo>
                    <a:close/>
                    <a:moveTo>
                      <a:pt x="1589" y="1432"/>
                    </a:moveTo>
                    <a:lnTo>
                      <a:pt x="1589" y="1432"/>
                    </a:lnTo>
                    <a:lnTo>
                      <a:pt x="1589" y="1432"/>
                    </a:lnTo>
                    <a:lnTo>
                      <a:pt x="1596" y="1434"/>
                    </a:lnTo>
                    <a:lnTo>
                      <a:pt x="1601" y="1438"/>
                    </a:lnTo>
                    <a:lnTo>
                      <a:pt x="1605" y="1443"/>
                    </a:lnTo>
                    <a:lnTo>
                      <a:pt x="1606" y="1448"/>
                    </a:lnTo>
                    <a:lnTo>
                      <a:pt x="1606" y="1448"/>
                    </a:lnTo>
                    <a:lnTo>
                      <a:pt x="1605" y="1455"/>
                    </a:lnTo>
                    <a:lnTo>
                      <a:pt x="1601" y="1460"/>
                    </a:lnTo>
                    <a:lnTo>
                      <a:pt x="1596" y="1463"/>
                    </a:lnTo>
                    <a:lnTo>
                      <a:pt x="1589" y="1465"/>
                    </a:lnTo>
                    <a:lnTo>
                      <a:pt x="1589" y="1465"/>
                    </a:lnTo>
                    <a:lnTo>
                      <a:pt x="1584" y="1463"/>
                    </a:lnTo>
                    <a:lnTo>
                      <a:pt x="1579" y="1460"/>
                    </a:lnTo>
                    <a:lnTo>
                      <a:pt x="1576" y="1455"/>
                    </a:lnTo>
                    <a:lnTo>
                      <a:pt x="1574" y="1448"/>
                    </a:lnTo>
                    <a:lnTo>
                      <a:pt x="1574" y="1448"/>
                    </a:lnTo>
                    <a:lnTo>
                      <a:pt x="1576" y="1443"/>
                    </a:lnTo>
                    <a:lnTo>
                      <a:pt x="1579" y="1438"/>
                    </a:lnTo>
                    <a:lnTo>
                      <a:pt x="1584" y="1434"/>
                    </a:lnTo>
                    <a:lnTo>
                      <a:pt x="1589" y="1432"/>
                    </a:lnTo>
                    <a:lnTo>
                      <a:pt x="1589" y="1432"/>
                    </a:lnTo>
                    <a:close/>
                    <a:moveTo>
                      <a:pt x="1882" y="1388"/>
                    </a:moveTo>
                    <a:lnTo>
                      <a:pt x="1882" y="1388"/>
                    </a:lnTo>
                    <a:lnTo>
                      <a:pt x="1882" y="1388"/>
                    </a:lnTo>
                    <a:lnTo>
                      <a:pt x="1887" y="1390"/>
                    </a:lnTo>
                    <a:lnTo>
                      <a:pt x="1892" y="1393"/>
                    </a:lnTo>
                    <a:lnTo>
                      <a:pt x="1896" y="1398"/>
                    </a:lnTo>
                    <a:lnTo>
                      <a:pt x="1897" y="1405"/>
                    </a:lnTo>
                    <a:lnTo>
                      <a:pt x="1897" y="1405"/>
                    </a:lnTo>
                    <a:lnTo>
                      <a:pt x="1896" y="1412"/>
                    </a:lnTo>
                    <a:lnTo>
                      <a:pt x="1892" y="1417"/>
                    </a:lnTo>
                    <a:lnTo>
                      <a:pt x="1887" y="1421"/>
                    </a:lnTo>
                    <a:lnTo>
                      <a:pt x="1882" y="1421"/>
                    </a:lnTo>
                    <a:lnTo>
                      <a:pt x="1882" y="1421"/>
                    </a:lnTo>
                    <a:lnTo>
                      <a:pt x="1875" y="1421"/>
                    </a:lnTo>
                    <a:lnTo>
                      <a:pt x="1870" y="1417"/>
                    </a:lnTo>
                    <a:lnTo>
                      <a:pt x="1867" y="1412"/>
                    </a:lnTo>
                    <a:lnTo>
                      <a:pt x="1867" y="1405"/>
                    </a:lnTo>
                    <a:lnTo>
                      <a:pt x="1867" y="1405"/>
                    </a:lnTo>
                    <a:lnTo>
                      <a:pt x="1867" y="1398"/>
                    </a:lnTo>
                    <a:lnTo>
                      <a:pt x="1870" y="1393"/>
                    </a:lnTo>
                    <a:lnTo>
                      <a:pt x="1875" y="1390"/>
                    </a:lnTo>
                    <a:lnTo>
                      <a:pt x="1882" y="1388"/>
                    </a:lnTo>
                    <a:lnTo>
                      <a:pt x="1882" y="1388"/>
                    </a:lnTo>
                    <a:close/>
                    <a:moveTo>
                      <a:pt x="1823" y="1388"/>
                    </a:moveTo>
                    <a:lnTo>
                      <a:pt x="1823" y="1388"/>
                    </a:lnTo>
                    <a:lnTo>
                      <a:pt x="1823" y="1388"/>
                    </a:lnTo>
                    <a:lnTo>
                      <a:pt x="1829" y="1390"/>
                    </a:lnTo>
                    <a:lnTo>
                      <a:pt x="1834" y="1393"/>
                    </a:lnTo>
                    <a:lnTo>
                      <a:pt x="1838" y="1398"/>
                    </a:lnTo>
                    <a:lnTo>
                      <a:pt x="1838" y="1405"/>
                    </a:lnTo>
                    <a:lnTo>
                      <a:pt x="1838" y="1405"/>
                    </a:lnTo>
                    <a:lnTo>
                      <a:pt x="1838" y="1412"/>
                    </a:lnTo>
                    <a:lnTo>
                      <a:pt x="1834" y="1417"/>
                    </a:lnTo>
                    <a:lnTo>
                      <a:pt x="1829" y="1421"/>
                    </a:lnTo>
                    <a:lnTo>
                      <a:pt x="1823" y="1421"/>
                    </a:lnTo>
                    <a:lnTo>
                      <a:pt x="1823" y="1421"/>
                    </a:lnTo>
                    <a:lnTo>
                      <a:pt x="1817" y="1421"/>
                    </a:lnTo>
                    <a:lnTo>
                      <a:pt x="1812" y="1417"/>
                    </a:lnTo>
                    <a:lnTo>
                      <a:pt x="1809" y="1412"/>
                    </a:lnTo>
                    <a:lnTo>
                      <a:pt x="1807" y="1405"/>
                    </a:lnTo>
                    <a:lnTo>
                      <a:pt x="1807" y="1405"/>
                    </a:lnTo>
                    <a:lnTo>
                      <a:pt x="1809" y="1398"/>
                    </a:lnTo>
                    <a:lnTo>
                      <a:pt x="1812" y="1393"/>
                    </a:lnTo>
                    <a:lnTo>
                      <a:pt x="1817" y="1390"/>
                    </a:lnTo>
                    <a:lnTo>
                      <a:pt x="1823" y="1388"/>
                    </a:lnTo>
                    <a:lnTo>
                      <a:pt x="1823" y="1388"/>
                    </a:lnTo>
                    <a:close/>
                    <a:moveTo>
                      <a:pt x="1765" y="1388"/>
                    </a:moveTo>
                    <a:lnTo>
                      <a:pt x="1765" y="1388"/>
                    </a:lnTo>
                    <a:lnTo>
                      <a:pt x="1765" y="1388"/>
                    </a:lnTo>
                    <a:lnTo>
                      <a:pt x="1771" y="1390"/>
                    </a:lnTo>
                    <a:lnTo>
                      <a:pt x="1777" y="1393"/>
                    </a:lnTo>
                    <a:lnTo>
                      <a:pt x="1780" y="1398"/>
                    </a:lnTo>
                    <a:lnTo>
                      <a:pt x="1780" y="1405"/>
                    </a:lnTo>
                    <a:lnTo>
                      <a:pt x="1780" y="1405"/>
                    </a:lnTo>
                    <a:lnTo>
                      <a:pt x="1780" y="1412"/>
                    </a:lnTo>
                    <a:lnTo>
                      <a:pt x="1777" y="1417"/>
                    </a:lnTo>
                    <a:lnTo>
                      <a:pt x="1771" y="1421"/>
                    </a:lnTo>
                    <a:lnTo>
                      <a:pt x="1765" y="1421"/>
                    </a:lnTo>
                    <a:lnTo>
                      <a:pt x="1765" y="1421"/>
                    </a:lnTo>
                    <a:lnTo>
                      <a:pt x="1759" y="1421"/>
                    </a:lnTo>
                    <a:lnTo>
                      <a:pt x="1754" y="1417"/>
                    </a:lnTo>
                    <a:lnTo>
                      <a:pt x="1751" y="1412"/>
                    </a:lnTo>
                    <a:lnTo>
                      <a:pt x="1749" y="1405"/>
                    </a:lnTo>
                    <a:lnTo>
                      <a:pt x="1749" y="1405"/>
                    </a:lnTo>
                    <a:lnTo>
                      <a:pt x="1751" y="1398"/>
                    </a:lnTo>
                    <a:lnTo>
                      <a:pt x="1754" y="1393"/>
                    </a:lnTo>
                    <a:lnTo>
                      <a:pt x="1759" y="1390"/>
                    </a:lnTo>
                    <a:lnTo>
                      <a:pt x="1765" y="1388"/>
                    </a:lnTo>
                    <a:lnTo>
                      <a:pt x="1765" y="1388"/>
                    </a:lnTo>
                    <a:close/>
                    <a:moveTo>
                      <a:pt x="1707" y="1388"/>
                    </a:moveTo>
                    <a:lnTo>
                      <a:pt x="1707" y="1388"/>
                    </a:lnTo>
                    <a:lnTo>
                      <a:pt x="1707" y="1388"/>
                    </a:lnTo>
                    <a:lnTo>
                      <a:pt x="1712" y="1390"/>
                    </a:lnTo>
                    <a:lnTo>
                      <a:pt x="1717" y="1393"/>
                    </a:lnTo>
                    <a:lnTo>
                      <a:pt x="1720" y="1398"/>
                    </a:lnTo>
                    <a:lnTo>
                      <a:pt x="1722" y="1405"/>
                    </a:lnTo>
                    <a:lnTo>
                      <a:pt x="1722" y="1405"/>
                    </a:lnTo>
                    <a:lnTo>
                      <a:pt x="1720" y="1412"/>
                    </a:lnTo>
                    <a:lnTo>
                      <a:pt x="1717" y="1417"/>
                    </a:lnTo>
                    <a:lnTo>
                      <a:pt x="1712" y="1421"/>
                    </a:lnTo>
                    <a:lnTo>
                      <a:pt x="1707" y="1421"/>
                    </a:lnTo>
                    <a:lnTo>
                      <a:pt x="1707" y="1421"/>
                    </a:lnTo>
                    <a:lnTo>
                      <a:pt x="1700" y="1421"/>
                    </a:lnTo>
                    <a:lnTo>
                      <a:pt x="1695" y="1417"/>
                    </a:lnTo>
                    <a:lnTo>
                      <a:pt x="1693" y="1412"/>
                    </a:lnTo>
                    <a:lnTo>
                      <a:pt x="1691" y="1405"/>
                    </a:lnTo>
                    <a:lnTo>
                      <a:pt x="1691" y="1405"/>
                    </a:lnTo>
                    <a:lnTo>
                      <a:pt x="1693" y="1398"/>
                    </a:lnTo>
                    <a:lnTo>
                      <a:pt x="1695" y="1393"/>
                    </a:lnTo>
                    <a:lnTo>
                      <a:pt x="1700" y="1390"/>
                    </a:lnTo>
                    <a:lnTo>
                      <a:pt x="1707" y="1388"/>
                    </a:lnTo>
                    <a:lnTo>
                      <a:pt x="1707" y="1388"/>
                    </a:lnTo>
                    <a:close/>
                    <a:moveTo>
                      <a:pt x="1649" y="1388"/>
                    </a:moveTo>
                    <a:lnTo>
                      <a:pt x="1649" y="1388"/>
                    </a:lnTo>
                    <a:lnTo>
                      <a:pt x="1649" y="1388"/>
                    </a:lnTo>
                    <a:lnTo>
                      <a:pt x="1654" y="1390"/>
                    </a:lnTo>
                    <a:lnTo>
                      <a:pt x="1659" y="1393"/>
                    </a:lnTo>
                    <a:lnTo>
                      <a:pt x="1662" y="1398"/>
                    </a:lnTo>
                    <a:lnTo>
                      <a:pt x="1664" y="1405"/>
                    </a:lnTo>
                    <a:lnTo>
                      <a:pt x="1664" y="1405"/>
                    </a:lnTo>
                    <a:lnTo>
                      <a:pt x="1662" y="1412"/>
                    </a:lnTo>
                    <a:lnTo>
                      <a:pt x="1659" y="1417"/>
                    </a:lnTo>
                    <a:lnTo>
                      <a:pt x="1654" y="1421"/>
                    </a:lnTo>
                    <a:lnTo>
                      <a:pt x="1649" y="1421"/>
                    </a:lnTo>
                    <a:lnTo>
                      <a:pt x="1649" y="1421"/>
                    </a:lnTo>
                    <a:lnTo>
                      <a:pt x="1642" y="1421"/>
                    </a:lnTo>
                    <a:lnTo>
                      <a:pt x="1637" y="1417"/>
                    </a:lnTo>
                    <a:lnTo>
                      <a:pt x="1633" y="1412"/>
                    </a:lnTo>
                    <a:lnTo>
                      <a:pt x="1633" y="1405"/>
                    </a:lnTo>
                    <a:lnTo>
                      <a:pt x="1633" y="1405"/>
                    </a:lnTo>
                    <a:lnTo>
                      <a:pt x="1633" y="1398"/>
                    </a:lnTo>
                    <a:lnTo>
                      <a:pt x="1637" y="1393"/>
                    </a:lnTo>
                    <a:lnTo>
                      <a:pt x="1642" y="1390"/>
                    </a:lnTo>
                    <a:lnTo>
                      <a:pt x="1649" y="1388"/>
                    </a:lnTo>
                    <a:lnTo>
                      <a:pt x="1649" y="1388"/>
                    </a:lnTo>
                    <a:close/>
                    <a:moveTo>
                      <a:pt x="1589" y="1388"/>
                    </a:moveTo>
                    <a:lnTo>
                      <a:pt x="1589" y="1388"/>
                    </a:lnTo>
                    <a:lnTo>
                      <a:pt x="1589" y="1388"/>
                    </a:lnTo>
                    <a:lnTo>
                      <a:pt x="1596" y="1390"/>
                    </a:lnTo>
                    <a:lnTo>
                      <a:pt x="1601" y="1393"/>
                    </a:lnTo>
                    <a:lnTo>
                      <a:pt x="1605" y="1398"/>
                    </a:lnTo>
                    <a:lnTo>
                      <a:pt x="1606" y="1405"/>
                    </a:lnTo>
                    <a:lnTo>
                      <a:pt x="1606" y="1405"/>
                    </a:lnTo>
                    <a:lnTo>
                      <a:pt x="1605" y="1412"/>
                    </a:lnTo>
                    <a:lnTo>
                      <a:pt x="1601" y="1417"/>
                    </a:lnTo>
                    <a:lnTo>
                      <a:pt x="1596" y="1421"/>
                    </a:lnTo>
                    <a:lnTo>
                      <a:pt x="1589" y="1421"/>
                    </a:lnTo>
                    <a:lnTo>
                      <a:pt x="1589" y="1421"/>
                    </a:lnTo>
                    <a:lnTo>
                      <a:pt x="1584" y="1421"/>
                    </a:lnTo>
                    <a:lnTo>
                      <a:pt x="1579" y="1417"/>
                    </a:lnTo>
                    <a:lnTo>
                      <a:pt x="1576" y="1412"/>
                    </a:lnTo>
                    <a:lnTo>
                      <a:pt x="1574" y="1405"/>
                    </a:lnTo>
                    <a:lnTo>
                      <a:pt x="1574" y="1405"/>
                    </a:lnTo>
                    <a:lnTo>
                      <a:pt x="1576" y="1398"/>
                    </a:lnTo>
                    <a:lnTo>
                      <a:pt x="1579" y="1393"/>
                    </a:lnTo>
                    <a:lnTo>
                      <a:pt x="1584" y="1390"/>
                    </a:lnTo>
                    <a:lnTo>
                      <a:pt x="1589" y="1388"/>
                    </a:lnTo>
                    <a:lnTo>
                      <a:pt x="1589" y="1388"/>
                    </a:lnTo>
                    <a:close/>
                    <a:moveTo>
                      <a:pt x="1882" y="1346"/>
                    </a:moveTo>
                    <a:lnTo>
                      <a:pt x="1882" y="1346"/>
                    </a:lnTo>
                    <a:lnTo>
                      <a:pt x="1882" y="1346"/>
                    </a:lnTo>
                    <a:lnTo>
                      <a:pt x="1887" y="1347"/>
                    </a:lnTo>
                    <a:lnTo>
                      <a:pt x="1892" y="1351"/>
                    </a:lnTo>
                    <a:lnTo>
                      <a:pt x="1896" y="1356"/>
                    </a:lnTo>
                    <a:lnTo>
                      <a:pt x="1897" y="1361"/>
                    </a:lnTo>
                    <a:lnTo>
                      <a:pt x="1897" y="1361"/>
                    </a:lnTo>
                    <a:lnTo>
                      <a:pt x="1896" y="1368"/>
                    </a:lnTo>
                    <a:lnTo>
                      <a:pt x="1892" y="1373"/>
                    </a:lnTo>
                    <a:lnTo>
                      <a:pt x="1887" y="1376"/>
                    </a:lnTo>
                    <a:lnTo>
                      <a:pt x="1882" y="1378"/>
                    </a:lnTo>
                    <a:lnTo>
                      <a:pt x="1882" y="1378"/>
                    </a:lnTo>
                    <a:lnTo>
                      <a:pt x="1875" y="1376"/>
                    </a:lnTo>
                    <a:lnTo>
                      <a:pt x="1870" y="1373"/>
                    </a:lnTo>
                    <a:lnTo>
                      <a:pt x="1867" y="1368"/>
                    </a:lnTo>
                    <a:lnTo>
                      <a:pt x="1867" y="1361"/>
                    </a:lnTo>
                    <a:lnTo>
                      <a:pt x="1867" y="1361"/>
                    </a:lnTo>
                    <a:lnTo>
                      <a:pt x="1867" y="1356"/>
                    </a:lnTo>
                    <a:lnTo>
                      <a:pt x="1870" y="1351"/>
                    </a:lnTo>
                    <a:lnTo>
                      <a:pt x="1875" y="1347"/>
                    </a:lnTo>
                    <a:lnTo>
                      <a:pt x="1882" y="1346"/>
                    </a:lnTo>
                    <a:lnTo>
                      <a:pt x="1882" y="1346"/>
                    </a:lnTo>
                    <a:close/>
                    <a:moveTo>
                      <a:pt x="1823" y="1346"/>
                    </a:moveTo>
                    <a:lnTo>
                      <a:pt x="1823" y="1346"/>
                    </a:lnTo>
                    <a:lnTo>
                      <a:pt x="1823" y="1346"/>
                    </a:lnTo>
                    <a:lnTo>
                      <a:pt x="1829" y="1347"/>
                    </a:lnTo>
                    <a:lnTo>
                      <a:pt x="1834" y="1351"/>
                    </a:lnTo>
                    <a:lnTo>
                      <a:pt x="1838" y="1356"/>
                    </a:lnTo>
                    <a:lnTo>
                      <a:pt x="1838" y="1361"/>
                    </a:lnTo>
                    <a:lnTo>
                      <a:pt x="1838" y="1361"/>
                    </a:lnTo>
                    <a:lnTo>
                      <a:pt x="1838" y="1368"/>
                    </a:lnTo>
                    <a:lnTo>
                      <a:pt x="1834" y="1373"/>
                    </a:lnTo>
                    <a:lnTo>
                      <a:pt x="1829" y="1376"/>
                    </a:lnTo>
                    <a:lnTo>
                      <a:pt x="1823" y="1378"/>
                    </a:lnTo>
                    <a:lnTo>
                      <a:pt x="1823" y="1378"/>
                    </a:lnTo>
                    <a:lnTo>
                      <a:pt x="1817" y="1376"/>
                    </a:lnTo>
                    <a:lnTo>
                      <a:pt x="1812" y="1373"/>
                    </a:lnTo>
                    <a:lnTo>
                      <a:pt x="1809" y="1368"/>
                    </a:lnTo>
                    <a:lnTo>
                      <a:pt x="1807" y="1361"/>
                    </a:lnTo>
                    <a:lnTo>
                      <a:pt x="1807" y="1361"/>
                    </a:lnTo>
                    <a:lnTo>
                      <a:pt x="1809" y="1356"/>
                    </a:lnTo>
                    <a:lnTo>
                      <a:pt x="1812" y="1351"/>
                    </a:lnTo>
                    <a:lnTo>
                      <a:pt x="1817" y="1347"/>
                    </a:lnTo>
                    <a:lnTo>
                      <a:pt x="1823" y="1346"/>
                    </a:lnTo>
                    <a:lnTo>
                      <a:pt x="1823" y="1346"/>
                    </a:lnTo>
                    <a:close/>
                    <a:moveTo>
                      <a:pt x="1765" y="1346"/>
                    </a:moveTo>
                    <a:lnTo>
                      <a:pt x="1765" y="1346"/>
                    </a:lnTo>
                    <a:lnTo>
                      <a:pt x="1765" y="1346"/>
                    </a:lnTo>
                    <a:lnTo>
                      <a:pt x="1771" y="1347"/>
                    </a:lnTo>
                    <a:lnTo>
                      <a:pt x="1777" y="1351"/>
                    </a:lnTo>
                    <a:lnTo>
                      <a:pt x="1780" y="1356"/>
                    </a:lnTo>
                    <a:lnTo>
                      <a:pt x="1780" y="1361"/>
                    </a:lnTo>
                    <a:lnTo>
                      <a:pt x="1780" y="1361"/>
                    </a:lnTo>
                    <a:lnTo>
                      <a:pt x="1780" y="1368"/>
                    </a:lnTo>
                    <a:lnTo>
                      <a:pt x="1777" y="1373"/>
                    </a:lnTo>
                    <a:lnTo>
                      <a:pt x="1771" y="1376"/>
                    </a:lnTo>
                    <a:lnTo>
                      <a:pt x="1765" y="1378"/>
                    </a:lnTo>
                    <a:lnTo>
                      <a:pt x="1765" y="1378"/>
                    </a:lnTo>
                    <a:lnTo>
                      <a:pt x="1759" y="1376"/>
                    </a:lnTo>
                    <a:lnTo>
                      <a:pt x="1754" y="1373"/>
                    </a:lnTo>
                    <a:lnTo>
                      <a:pt x="1751" y="1368"/>
                    </a:lnTo>
                    <a:lnTo>
                      <a:pt x="1749" y="1361"/>
                    </a:lnTo>
                    <a:lnTo>
                      <a:pt x="1749" y="1361"/>
                    </a:lnTo>
                    <a:lnTo>
                      <a:pt x="1751" y="1356"/>
                    </a:lnTo>
                    <a:lnTo>
                      <a:pt x="1754" y="1351"/>
                    </a:lnTo>
                    <a:lnTo>
                      <a:pt x="1759" y="1347"/>
                    </a:lnTo>
                    <a:lnTo>
                      <a:pt x="1765" y="1346"/>
                    </a:lnTo>
                    <a:lnTo>
                      <a:pt x="1765" y="1346"/>
                    </a:lnTo>
                    <a:close/>
                    <a:moveTo>
                      <a:pt x="1707" y="1346"/>
                    </a:moveTo>
                    <a:lnTo>
                      <a:pt x="1707" y="1346"/>
                    </a:lnTo>
                    <a:lnTo>
                      <a:pt x="1707" y="1346"/>
                    </a:lnTo>
                    <a:lnTo>
                      <a:pt x="1712" y="1347"/>
                    </a:lnTo>
                    <a:lnTo>
                      <a:pt x="1717" y="1351"/>
                    </a:lnTo>
                    <a:lnTo>
                      <a:pt x="1720" y="1356"/>
                    </a:lnTo>
                    <a:lnTo>
                      <a:pt x="1722" y="1361"/>
                    </a:lnTo>
                    <a:lnTo>
                      <a:pt x="1722" y="1361"/>
                    </a:lnTo>
                    <a:lnTo>
                      <a:pt x="1720" y="1368"/>
                    </a:lnTo>
                    <a:lnTo>
                      <a:pt x="1717" y="1373"/>
                    </a:lnTo>
                    <a:lnTo>
                      <a:pt x="1712" y="1376"/>
                    </a:lnTo>
                    <a:lnTo>
                      <a:pt x="1707" y="1378"/>
                    </a:lnTo>
                    <a:lnTo>
                      <a:pt x="1707" y="1378"/>
                    </a:lnTo>
                    <a:lnTo>
                      <a:pt x="1700" y="1376"/>
                    </a:lnTo>
                    <a:lnTo>
                      <a:pt x="1695" y="1373"/>
                    </a:lnTo>
                    <a:lnTo>
                      <a:pt x="1693" y="1368"/>
                    </a:lnTo>
                    <a:lnTo>
                      <a:pt x="1691" y="1361"/>
                    </a:lnTo>
                    <a:lnTo>
                      <a:pt x="1691" y="1361"/>
                    </a:lnTo>
                    <a:lnTo>
                      <a:pt x="1693" y="1356"/>
                    </a:lnTo>
                    <a:lnTo>
                      <a:pt x="1695" y="1351"/>
                    </a:lnTo>
                    <a:lnTo>
                      <a:pt x="1700" y="1347"/>
                    </a:lnTo>
                    <a:lnTo>
                      <a:pt x="1707" y="1346"/>
                    </a:lnTo>
                    <a:lnTo>
                      <a:pt x="1707" y="1346"/>
                    </a:lnTo>
                    <a:close/>
                    <a:moveTo>
                      <a:pt x="1649" y="1346"/>
                    </a:moveTo>
                    <a:lnTo>
                      <a:pt x="1649" y="1346"/>
                    </a:lnTo>
                    <a:lnTo>
                      <a:pt x="1649" y="1346"/>
                    </a:lnTo>
                    <a:lnTo>
                      <a:pt x="1654" y="1347"/>
                    </a:lnTo>
                    <a:lnTo>
                      <a:pt x="1659" y="1351"/>
                    </a:lnTo>
                    <a:lnTo>
                      <a:pt x="1662" y="1356"/>
                    </a:lnTo>
                    <a:lnTo>
                      <a:pt x="1664" y="1361"/>
                    </a:lnTo>
                    <a:lnTo>
                      <a:pt x="1664" y="1361"/>
                    </a:lnTo>
                    <a:lnTo>
                      <a:pt x="1662" y="1368"/>
                    </a:lnTo>
                    <a:lnTo>
                      <a:pt x="1659" y="1373"/>
                    </a:lnTo>
                    <a:lnTo>
                      <a:pt x="1654" y="1376"/>
                    </a:lnTo>
                    <a:lnTo>
                      <a:pt x="1649" y="1378"/>
                    </a:lnTo>
                    <a:lnTo>
                      <a:pt x="1649" y="1378"/>
                    </a:lnTo>
                    <a:lnTo>
                      <a:pt x="1642" y="1376"/>
                    </a:lnTo>
                    <a:lnTo>
                      <a:pt x="1637" y="1373"/>
                    </a:lnTo>
                    <a:lnTo>
                      <a:pt x="1633" y="1368"/>
                    </a:lnTo>
                    <a:lnTo>
                      <a:pt x="1633" y="1361"/>
                    </a:lnTo>
                    <a:lnTo>
                      <a:pt x="1633" y="1361"/>
                    </a:lnTo>
                    <a:lnTo>
                      <a:pt x="1633" y="1356"/>
                    </a:lnTo>
                    <a:lnTo>
                      <a:pt x="1637" y="1351"/>
                    </a:lnTo>
                    <a:lnTo>
                      <a:pt x="1642" y="1347"/>
                    </a:lnTo>
                    <a:lnTo>
                      <a:pt x="1649" y="1346"/>
                    </a:lnTo>
                    <a:lnTo>
                      <a:pt x="1649" y="1346"/>
                    </a:lnTo>
                    <a:close/>
                    <a:moveTo>
                      <a:pt x="1589" y="1346"/>
                    </a:moveTo>
                    <a:lnTo>
                      <a:pt x="1589" y="1346"/>
                    </a:lnTo>
                    <a:lnTo>
                      <a:pt x="1589" y="1346"/>
                    </a:lnTo>
                    <a:lnTo>
                      <a:pt x="1596" y="1347"/>
                    </a:lnTo>
                    <a:lnTo>
                      <a:pt x="1601" y="1351"/>
                    </a:lnTo>
                    <a:lnTo>
                      <a:pt x="1605" y="1356"/>
                    </a:lnTo>
                    <a:lnTo>
                      <a:pt x="1606" y="1361"/>
                    </a:lnTo>
                    <a:lnTo>
                      <a:pt x="1606" y="1361"/>
                    </a:lnTo>
                    <a:lnTo>
                      <a:pt x="1605" y="1368"/>
                    </a:lnTo>
                    <a:lnTo>
                      <a:pt x="1601" y="1373"/>
                    </a:lnTo>
                    <a:lnTo>
                      <a:pt x="1596" y="1376"/>
                    </a:lnTo>
                    <a:lnTo>
                      <a:pt x="1589" y="1378"/>
                    </a:lnTo>
                    <a:lnTo>
                      <a:pt x="1589" y="1378"/>
                    </a:lnTo>
                    <a:lnTo>
                      <a:pt x="1584" y="1376"/>
                    </a:lnTo>
                    <a:lnTo>
                      <a:pt x="1579" y="1373"/>
                    </a:lnTo>
                    <a:lnTo>
                      <a:pt x="1576" y="1368"/>
                    </a:lnTo>
                    <a:lnTo>
                      <a:pt x="1574" y="1361"/>
                    </a:lnTo>
                    <a:lnTo>
                      <a:pt x="1574" y="1361"/>
                    </a:lnTo>
                    <a:lnTo>
                      <a:pt x="1576" y="1356"/>
                    </a:lnTo>
                    <a:lnTo>
                      <a:pt x="1579" y="1351"/>
                    </a:lnTo>
                    <a:lnTo>
                      <a:pt x="1584" y="1347"/>
                    </a:lnTo>
                    <a:lnTo>
                      <a:pt x="1589" y="1346"/>
                    </a:lnTo>
                    <a:lnTo>
                      <a:pt x="1589" y="1346"/>
                    </a:lnTo>
                    <a:close/>
                    <a:moveTo>
                      <a:pt x="1882" y="1301"/>
                    </a:moveTo>
                    <a:lnTo>
                      <a:pt x="1882" y="1301"/>
                    </a:lnTo>
                    <a:lnTo>
                      <a:pt x="1882" y="1301"/>
                    </a:lnTo>
                    <a:lnTo>
                      <a:pt x="1887" y="1303"/>
                    </a:lnTo>
                    <a:lnTo>
                      <a:pt x="1892" y="1306"/>
                    </a:lnTo>
                    <a:lnTo>
                      <a:pt x="1896" y="1312"/>
                    </a:lnTo>
                    <a:lnTo>
                      <a:pt x="1897" y="1318"/>
                    </a:lnTo>
                    <a:lnTo>
                      <a:pt x="1897" y="1318"/>
                    </a:lnTo>
                    <a:lnTo>
                      <a:pt x="1896" y="1325"/>
                    </a:lnTo>
                    <a:lnTo>
                      <a:pt x="1892" y="1330"/>
                    </a:lnTo>
                    <a:lnTo>
                      <a:pt x="1887" y="1334"/>
                    </a:lnTo>
                    <a:lnTo>
                      <a:pt x="1882" y="1334"/>
                    </a:lnTo>
                    <a:lnTo>
                      <a:pt x="1882" y="1334"/>
                    </a:lnTo>
                    <a:lnTo>
                      <a:pt x="1875" y="1334"/>
                    </a:lnTo>
                    <a:lnTo>
                      <a:pt x="1870" y="1330"/>
                    </a:lnTo>
                    <a:lnTo>
                      <a:pt x="1867" y="1325"/>
                    </a:lnTo>
                    <a:lnTo>
                      <a:pt x="1867" y="1318"/>
                    </a:lnTo>
                    <a:lnTo>
                      <a:pt x="1867" y="1318"/>
                    </a:lnTo>
                    <a:lnTo>
                      <a:pt x="1867" y="1312"/>
                    </a:lnTo>
                    <a:lnTo>
                      <a:pt x="1870" y="1306"/>
                    </a:lnTo>
                    <a:lnTo>
                      <a:pt x="1875" y="1303"/>
                    </a:lnTo>
                    <a:lnTo>
                      <a:pt x="1882" y="1301"/>
                    </a:lnTo>
                    <a:lnTo>
                      <a:pt x="1882" y="1301"/>
                    </a:lnTo>
                    <a:close/>
                    <a:moveTo>
                      <a:pt x="1823" y="1301"/>
                    </a:moveTo>
                    <a:lnTo>
                      <a:pt x="1823" y="1301"/>
                    </a:lnTo>
                    <a:lnTo>
                      <a:pt x="1823" y="1301"/>
                    </a:lnTo>
                    <a:lnTo>
                      <a:pt x="1829" y="1303"/>
                    </a:lnTo>
                    <a:lnTo>
                      <a:pt x="1834" y="1306"/>
                    </a:lnTo>
                    <a:lnTo>
                      <a:pt x="1838" y="1312"/>
                    </a:lnTo>
                    <a:lnTo>
                      <a:pt x="1838" y="1318"/>
                    </a:lnTo>
                    <a:lnTo>
                      <a:pt x="1838" y="1318"/>
                    </a:lnTo>
                    <a:lnTo>
                      <a:pt x="1838" y="1325"/>
                    </a:lnTo>
                    <a:lnTo>
                      <a:pt x="1834" y="1330"/>
                    </a:lnTo>
                    <a:lnTo>
                      <a:pt x="1829" y="1334"/>
                    </a:lnTo>
                    <a:lnTo>
                      <a:pt x="1823" y="1334"/>
                    </a:lnTo>
                    <a:lnTo>
                      <a:pt x="1823" y="1334"/>
                    </a:lnTo>
                    <a:lnTo>
                      <a:pt x="1817" y="1334"/>
                    </a:lnTo>
                    <a:lnTo>
                      <a:pt x="1812" y="1330"/>
                    </a:lnTo>
                    <a:lnTo>
                      <a:pt x="1809" y="1325"/>
                    </a:lnTo>
                    <a:lnTo>
                      <a:pt x="1807" y="1318"/>
                    </a:lnTo>
                    <a:lnTo>
                      <a:pt x="1807" y="1318"/>
                    </a:lnTo>
                    <a:lnTo>
                      <a:pt x="1809" y="1312"/>
                    </a:lnTo>
                    <a:lnTo>
                      <a:pt x="1812" y="1306"/>
                    </a:lnTo>
                    <a:lnTo>
                      <a:pt x="1817" y="1303"/>
                    </a:lnTo>
                    <a:lnTo>
                      <a:pt x="1823" y="1301"/>
                    </a:lnTo>
                    <a:lnTo>
                      <a:pt x="1823" y="1301"/>
                    </a:lnTo>
                    <a:close/>
                    <a:moveTo>
                      <a:pt x="1765" y="1301"/>
                    </a:moveTo>
                    <a:lnTo>
                      <a:pt x="1765" y="1301"/>
                    </a:lnTo>
                    <a:lnTo>
                      <a:pt x="1765" y="1301"/>
                    </a:lnTo>
                    <a:lnTo>
                      <a:pt x="1771" y="1303"/>
                    </a:lnTo>
                    <a:lnTo>
                      <a:pt x="1777" y="1306"/>
                    </a:lnTo>
                    <a:lnTo>
                      <a:pt x="1780" y="1312"/>
                    </a:lnTo>
                    <a:lnTo>
                      <a:pt x="1780" y="1318"/>
                    </a:lnTo>
                    <a:lnTo>
                      <a:pt x="1780" y="1318"/>
                    </a:lnTo>
                    <a:lnTo>
                      <a:pt x="1780" y="1325"/>
                    </a:lnTo>
                    <a:lnTo>
                      <a:pt x="1777" y="1330"/>
                    </a:lnTo>
                    <a:lnTo>
                      <a:pt x="1771" y="1334"/>
                    </a:lnTo>
                    <a:lnTo>
                      <a:pt x="1765" y="1334"/>
                    </a:lnTo>
                    <a:lnTo>
                      <a:pt x="1765" y="1334"/>
                    </a:lnTo>
                    <a:lnTo>
                      <a:pt x="1759" y="1334"/>
                    </a:lnTo>
                    <a:lnTo>
                      <a:pt x="1754" y="1330"/>
                    </a:lnTo>
                    <a:lnTo>
                      <a:pt x="1751" y="1325"/>
                    </a:lnTo>
                    <a:lnTo>
                      <a:pt x="1749" y="1318"/>
                    </a:lnTo>
                    <a:lnTo>
                      <a:pt x="1749" y="1318"/>
                    </a:lnTo>
                    <a:lnTo>
                      <a:pt x="1751" y="1312"/>
                    </a:lnTo>
                    <a:lnTo>
                      <a:pt x="1754" y="1306"/>
                    </a:lnTo>
                    <a:lnTo>
                      <a:pt x="1759" y="1303"/>
                    </a:lnTo>
                    <a:lnTo>
                      <a:pt x="1765" y="1301"/>
                    </a:lnTo>
                    <a:lnTo>
                      <a:pt x="1765" y="1301"/>
                    </a:lnTo>
                    <a:close/>
                    <a:moveTo>
                      <a:pt x="1707" y="1301"/>
                    </a:moveTo>
                    <a:lnTo>
                      <a:pt x="1707" y="1301"/>
                    </a:lnTo>
                    <a:lnTo>
                      <a:pt x="1707" y="1301"/>
                    </a:lnTo>
                    <a:lnTo>
                      <a:pt x="1712" y="1303"/>
                    </a:lnTo>
                    <a:lnTo>
                      <a:pt x="1717" y="1306"/>
                    </a:lnTo>
                    <a:lnTo>
                      <a:pt x="1720" y="1312"/>
                    </a:lnTo>
                    <a:lnTo>
                      <a:pt x="1722" y="1318"/>
                    </a:lnTo>
                    <a:lnTo>
                      <a:pt x="1722" y="1318"/>
                    </a:lnTo>
                    <a:lnTo>
                      <a:pt x="1720" y="1325"/>
                    </a:lnTo>
                    <a:lnTo>
                      <a:pt x="1717" y="1330"/>
                    </a:lnTo>
                    <a:lnTo>
                      <a:pt x="1712" y="1334"/>
                    </a:lnTo>
                    <a:lnTo>
                      <a:pt x="1707" y="1334"/>
                    </a:lnTo>
                    <a:lnTo>
                      <a:pt x="1707" y="1334"/>
                    </a:lnTo>
                    <a:lnTo>
                      <a:pt x="1700" y="1334"/>
                    </a:lnTo>
                    <a:lnTo>
                      <a:pt x="1695" y="1330"/>
                    </a:lnTo>
                    <a:lnTo>
                      <a:pt x="1693" y="1325"/>
                    </a:lnTo>
                    <a:lnTo>
                      <a:pt x="1691" y="1318"/>
                    </a:lnTo>
                    <a:lnTo>
                      <a:pt x="1691" y="1318"/>
                    </a:lnTo>
                    <a:lnTo>
                      <a:pt x="1693" y="1312"/>
                    </a:lnTo>
                    <a:lnTo>
                      <a:pt x="1695" y="1306"/>
                    </a:lnTo>
                    <a:lnTo>
                      <a:pt x="1700" y="1303"/>
                    </a:lnTo>
                    <a:lnTo>
                      <a:pt x="1707" y="1301"/>
                    </a:lnTo>
                    <a:lnTo>
                      <a:pt x="1707" y="1301"/>
                    </a:lnTo>
                    <a:close/>
                    <a:moveTo>
                      <a:pt x="1649" y="1301"/>
                    </a:moveTo>
                    <a:lnTo>
                      <a:pt x="1649" y="1301"/>
                    </a:lnTo>
                    <a:lnTo>
                      <a:pt x="1649" y="1301"/>
                    </a:lnTo>
                    <a:lnTo>
                      <a:pt x="1654" y="1303"/>
                    </a:lnTo>
                    <a:lnTo>
                      <a:pt x="1659" y="1306"/>
                    </a:lnTo>
                    <a:lnTo>
                      <a:pt x="1662" y="1312"/>
                    </a:lnTo>
                    <a:lnTo>
                      <a:pt x="1664" y="1318"/>
                    </a:lnTo>
                    <a:lnTo>
                      <a:pt x="1664" y="1318"/>
                    </a:lnTo>
                    <a:lnTo>
                      <a:pt x="1662" y="1325"/>
                    </a:lnTo>
                    <a:lnTo>
                      <a:pt x="1659" y="1330"/>
                    </a:lnTo>
                    <a:lnTo>
                      <a:pt x="1654" y="1334"/>
                    </a:lnTo>
                    <a:lnTo>
                      <a:pt x="1649" y="1334"/>
                    </a:lnTo>
                    <a:lnTo>
                      <a:pt x="1649" y="1334"/>
                    </a:lnTo>
                    <a:lnTo>
                      <a:pt x="1642" y="1334"/>
                    </a:lnTo>
                    <a:lnTo>
                      <a:pt x="1637" y="1330"/>
                    </a:lnTo>
                    <a:lnTo>
                      <a:pt x="1633" y="1325"/>
                    </a:lnTo>
                    <a:lnTo>
                      <a:pt x="1633" y="1318"/>
                    </a:lnTo>
                    <a:lnTo>
                      <a:pt x="1633" y="1318"/>
                    </a:lnTo>
                    <a:lnTo>
                      <a:pt x="1633" y="1312"/>
                    </a:lnTo>
                    <a:lnTo>
                      <a:pt x="1637" y="1306"/>
                    </a:lnTo>
                    <a:lnTo>
                      <a:pt x="1642" y="1303"/>
                    </a:lnTo>
                    <a:lnTo>
                      <a:pt x="1649" y="1301"/>
                    </a:lnTo>
                    <a:lnTo>
                      <a:pt x="1649" y="1301"/>
                    </a:lnTo>
                    <a:close/>
                    <a:moveTo>
                      <a:pt x="1589" y="1301"/>
                    </a:moveTo>
                    <a:lnTo>
                      <a:pt x="1589" y="1301"/>
                    </a:lnTo>
                    <a:lnTo>
                      <a:pt x="1589" y="1301"/>
                    </a:lnTo>
                    <a:lnTo>
                      <a:pt x="1596" y="1303"/>
                    </a:lnTo>
                    <a:lnTo>
                      <a:pt x="1601" y="1306"/>
                    </a:lnTo>
                    <a:lnTo>
                      <a:pt x="1605" y="1312"/>
                    </a:lnTo>
                    <a:lnTo>
                      <a:pt x="1606" y="1318"/>
                    </a:lnTo>
                    <a:lnTo>
                      <a:pt x="1606" y="1318"/>
                    </a:lnTo>
                    <a:lnTo>
                      <a:pt x="1605" y="1325"/>
                    </a:lnTo>
                    <a:lnTo>
                      <a:pt x="1601" y="1330"/>
                    </a:lnTo>
                    <a:lnTo>
                      <a:pt x="1596" y="1334"/>
                    </a:lnTo>
                    <a:lnTo>
                      <a:pt x="1589" y="1334"/>
                    </a:lnTo>
                    <a:lnTo>
                      <a:pt x="1589" y="1334"/>
                    </a:lnTo>
                    <a:lnTo>
                      <a:pt x="1584" y="1334"/>
                    </a:lnTo>
                    <a:lnTo>
                      <a:pt x="1579" y="1330"/>
                    </a:lnTo>
                    <a:lnTo>
                      <a:pt x="1576" y="1325"/>
                    </a:lnTo>
                    <a:lnTo>
                      <a:pt x="1574" y="1318"/>
                    </a:lnTo>
                    <a:lnTo>
                      <a:pt x="1574" y="1318"/>
                    </a:lnTo>
                    <a:lnTo>
                      <a:pt x="1576" y="1312"/>
                    </a:lnTo>
                    <a:lnTo>
                      <a:pt x="1579" y="1306"/>
                    </a:lnTo>
                    <a:lnTo>
                      <a:pt x="1584" y="1303"/>
                    </a:lnTo>
                    <a:lnTo>
                      <a:pt x="1589" y="1301"/>
                    </a:lnTo>
                    <a:lnTo>
                      <a:pt x="1589" y="1301"/>
                    </a:lnTo>
                    <a:close/>
                    <a:moveTo>
                      <a:pt x="1882" y="1259"/>
                    </a:moveTo>
                    <a:lnTo>
                      <a:pt x="1882" y="1259"/>
                    </a:lnTo>
                    <a:lnTo>
                      <a:pt x="1882" y="1259"/>
                    </a:lnTo>
                    <a:lnTo>
                      <a:pt x="1887" y="1260"/>
                    </a:lnTo>
                    <a:lnTo>
                      <a:pt x="1892" y="1264"/>
                    </a:lnTo>
                    <a:lnTo>
                      <a:pt x="1896" y="1269"/>
                    </a:lnTo>
                    <a:lnTo>
                      <a:pt x="1897" y="1274"/>
                    </a:lnTo>
                    <a:lnTo>
                      <a:pt x="1897" y="1274"/>
                    </a:lnTo>
                    <a:lnTo>
                      <a:pt x="1896" y="1281"/>
                    </a:lnTo>
                    <a:lnTo>
                      <a:pt x="1892" y="1286"/>
                    </a:lnTo>
                    <a:lnTo>
                      <a:pt x="1887" y="1289"/>
                    </a:lnTo>
                    <a:lnTo>
                      <a:pt x="1882" y="1291"/>
                    </a:lnTo>
                    <a:lnTo>
                      <a:pt x="1882" y="1291"/>
                    </a:lnTo>
                    <a:lnTo>
                      <a:pt x="1875" y="1289"/>
                    </a:lnTo>
                    <a:lnTo>
                      <a:pt x="1870" y="1286"/>
                    </a:lnTo>
                    <a:lnTo>
                      <a:pt x="1867" y="1281"/>
                    </a:lnTo>
                    <a:lnTo>
                      <a:pt x="1867" y="1274"/>
                    </a:lnTo>
                    <a:lnTo>
                      <a:pt x="1867" y="1274"/>
                    </a:lnTo>
                    <a:lnTo>
                      <a:pt x="1867" y="1269"/>
                    </a:lnTo>
                    <a:lnTo>
                      <a:pt x="1870" y="1264"/>
                    </a:lnTo>
                    <a:lnTo>
                      <a:pt x="1875" y="1260"/>
                    </a:lnTo>
                    <a:lnTo>
                      <a:pt x="1882" y="1259"/>
                    </a:lnTo>
                    <a:lnTo>
                      <a:pt x="1882" y="1259"/>
                    </a:lnTo>
                    <a:close/>
                    <a:moveTo>
                      <a:pt x="1823" y="1259"/>
                    </a:moveTo>
                    <a:lnTo>
                      <a:pt x="1823" y="1259"/>
                    </a:lnTo>
                    <a:lnTo>
                      <a:pt x="1823" y="1259"/>
                    </a:lnTo>
                    <a:lnTo>
                      <a:pt x="1829" y="1260"/>
                    </a:lnTo>
                    <a:lnTo>
                      <a:pt x="1834" y="1264"/>
                    </a:lnTo>
                    <a:lnTo>
                      <a:pt x="1838" y="1269"/>
                    </a:lnTo>
                    <a:lnTo>
                      <a:pt x="1838" y="1274"/>
                    </a:lnTo>
                    <a:lnTo>
                      <a:pt x="1838" y="1274"/>
                    </a:lnTo>
                    <a:lnTo>
                      <a:pt x="1838" y="1281"/>
                    </a:lnTo>
                    <a:lnTo>
                      <a:pt x="1834" y="1286"/>
                    </a:lnTo>
                    <a:lnTo>
                      <a:pt x="1829" y="1289"/>
                    </a:lnTo>
                    <a:lnTo>
                      <a:pt x="1823" y="1291"/>
                    </a:lnTo>
                    <a:lnTo>
                      <a:pt x="1823" y="1291"/>
                    </a:lnTo>
                    <a:lnTo>
                      <a:pt x="1817" y="1289"/>
                    </a:lnTo>
                    <a:lnTo>
                      <a:pt x="1812" y="1286"/>
                    </a:lnTo>
                    <a:lnTo>
                      <a:pt x="1809" y="1281"/>
                    </a:lnTo>
                    <a:lnTo>
                      <a:pt x="1807" y="1274"/>
                    </a:lnTo>
                    <a:lnTo>
                      <a:pt x="1807" y="1274"/>
                    </a:lnTo>
                    <a:lnTo>
                      <a:pt x="1809" y="1269"/>
                    </a:lnTo>
                    <a:lnTo>
                      <a:pt x="1812" y="1264"/>
                    </a:lnTo>
                    <a:lnTo>
                      <a:pt x="1817" y="1260"/>
                    </a:lnTo>
                    <a:lnTo>
                      <a:pt x="1823" y="1259"/>
                    </a:lnTo>
                    <a:lnTo>
                      <a:pt x="1823" y="1259"/>
                    </a:lnTo>
                    <a:close/>
                    <a:moveTo>
                      <a:pt x="1765" y="1259"/>
                    </a:moveTo>
                    <a:lnTo>
                      <a:pt x="1765" y="1259"/>
                    </a:lnTo>
                    <a:lnTo>
                      <a:pt x="1765" y="1259"/>
                    </a:lnTo>
                    <a:lnTo>
                      <a:pt x="1771" y="1260"/>
                    </a:lnTo>
                    <a:lnTo>
                      <a:pt x="1777" y="1264"/>
                    </a:lnTo>
                    <a:lnTo>
                      <a:pt x="1780" y="1269"/>
                    </a:lnTo>
                    <a:lnTo>
                      <a:pt x="1780" y="1274"/>
                    </a:lnTo>
                    <a:lnTo>
                      <a:pt x="1780" y="1274"/>
                    </a:lnTo>
                    <a:lnTo>
                      <a:pt x="1780" y="1281"/>
                    </a:lnTo>
                    <a:lnTo>
                      <a:pt x="1777" y="1286"/>
                    </a:lnTo>
                    <a:lnTo>
                      <a:pt x="1771" y="1289"/>
                    </a:lnTo>
                    <a:lnTo>
                      <a:pt x="1765" y="1291"/>
                    </a:lnTo>
                    <a:lnTo>
                      <a:pt x="1765" y="1291"/>
                    </a:lnTo>
                    <a:lnTo>
                      <a:pt x="1759" y="1289"/>
                    </a:lnTo>
                    <a:lnTo>
                      <a:pt x="1754" y="1286"/>
                    </a:lnTo>
                    <a:lnTo>
                      <a:pt x="1751" y="1281"/>
                    </a:lnTo>
                    <a:lnTo>
                      <a:pt x="1749" y="1274"/>
                    </a:lnTo>
                    <a:lnTo>
                      <a:pt x="1749" y="1274"/>
                    </a:lnTo>
                    <a:lnTo>
                      <a:pt x="1751" y="1269"/>
                    </a:lnTo>
                    <a:lnTo>
                      <a:pt x="1754" y="1264"/>
                    </a:lnTo>
                    <a:lnTo>
                      <a:pt x="1759" y="1260"/>
                    </a:lnTo>
                    <a:lnTo>
                      <a:pt x="1765" y="1259"/>
                    </a:lnTo>
                    <a:lnTo>
                      <a:pt x="1765" y="1259"/>
                    </a:lnTo>
                    <a:close/>
                    <a:moveTo>
                      <a:pt x="1707" y="1259"/>
                    </a:moveTo>
                    <a:lnTo>
                      <a:pt x="1707" y="1259"/>
                    </a:lnTo>
                    <a:lnTo>
                      <a:pt x="1707" y="1259"/>
                    </a:lnTo>
                    <a:lnTo>
                      <a:pt x="1712" y="1260"/>
                    </a:lnTo>
                    <a:lnTo>
                      <a:pt x="1717" y="1264"/>
                    </a:lnTo>
                    <a:lnTo>
                      <a:pt x="1720" y="1269"/>
                    </a:lnTo>
                    <a:lnTo>
                      <a:pt x="1722" y="1274"/>
                    </a:lnTo>
                    <a:lnTo>
                      <a:pt x="1722" y="1274"/>
                    </a:lnTo>
                    <a:lnTo>
                      <a:pt x="1720" y="1281"/>
                    </a:lnTo>
                    <a:lnTo>
                      <a:pt x="1717" y="1286"/>
                    </a:lnTo>
                    <a:lnTo>
                      <a:pt x="1712" y="1289"/>
                    </a:lnTo>
                    <a:lnTo>
                      <a:pt x="1707" y="1291"/>
                    </a:lnTo>
                    <a:lnTo>
                      <a:pt x="1707" y="1291"/>
                    </a:lnTo>
                    <a:lnTo>
                      <a:pt x="1700" y="1289"/>
                    </a:lnTo>
                    <a:lnTo>
                      <a:pt x="1695" y="1286"/>
                    </a:lnTo>
                    <a:lnTo>
                      <a:pt x="1693" y="1281"/>
                    </a:lnTo>
                    <a:lnTo>
                      <a:pt x="1691" y="1274"/>
                    </a:lnTo>
                    <a:lnTo>
                      <a:pt x="1691" y="1274"/>
                    </a:lnTo>
                    <a:lnTo>
                      <a:pt x="1693" y="1269"/>
                    </a:lnTo>
                    <a:lnTo>
                      <a:pt x="1695" y="1264"/>
                    </a:lnTo>
                    <a:lnTo>
                      <a:pt x="1700" y="1260"/>
                    </a:lnTo>
                    <a:lnTo>
                      <a:pt x="1707" y="1259"/>
                    </a:lnTo>
                    <a:lnTo>
                      <a:pt x="1707" y="1259"/>
                    </a:lnTo>
                    <a:close/>
                    <a:moveTo>
                      <a:pt x="1649" y="1259"/>
                    </a:moveTo>
                    <a:lnTo>
                      <a:pt x="1649" y="1259"/>
                    </a:lnTo>
                    <a:lnTo>
                      <a:pt x="1649" y="1259"/>
                    </a:lnTo>
                    <a:lnTo>
                      <a:pt x="1654" y="1260"/>
                    </a:lnTo>
                    <a:lnTo>
                      <a:pt x="1659" y="1264"/>
                    </a:lnTo>
                    <a:lnTo>
                      <a:pt x="1662" y="1269"/>
                    </a:lnTo>
                    <a:lnTo>
                      <a:pt x="1664" y="1274"/>
                    </a:lnTo>
                    <a:lnTo>
                      <a:pt x="1664" y="1274"/>
                    </a:lnTo>
                    <a:lnTo>
                      <a:pt x="1662" y="1281"/>
                    </a:lnTo>
                    <a:lnTo>
                      <a:pt x="1659" y="1286"/>
                    </a:lnTo>
                    <a:lnTo>
                      <a:pt x="1654" y="1289"/>
                    </a:lnTo>
                    <a:lnTo>
                      <a:pt x="1649" y="1291"/>
                    </a:lnTo>
                    <a:lnTo>
                      <a:pt x="1649" y="1291"/>
                    </a:lnTo>
                    <a:lnTo>
                      <a:pt x="1642" y="1289"/>
                    </a:lnTo>
                    <a:lnTo>
                      <a:pt x="1637" y="1286"/>
                    </a:lnTo>
                    <a:lnTo>
                      <a:pt x="1633" y="1281"/>
                    </a:lnTo>
                    <a:lnTo>
                      <a:pt x="1633" y="1274"/>
                    </a:lnTo>
                    <a:lnTo>
                      <a:pt x="1633" y="1274"/>
                    </a:lnTo>
                    <a:lnTo>
                      <a:pt x="1633" y="1269"/>
                    </a:lnTo>
                    <a:lnTo>
                      <a:pt x="1637" y="1264"/>
                    </a:lnTo>
                    <a:lnTo>
                      <a:pt x="1642" y="1260"/>
                    </a:lnTo>
                    <a:lnTo>
                      <a:pt x="1649" y="1259"/>
                    </a:lnTo>
                    <a:lnTo>
                      <a:pt x="1649" y="1259"/>
                    </a:lnTo>
                    <a:close/>
                    <a:moveTo>
                      <a:pt x="1589" y="1259"/>
                    </a:moveTo>
                    <a:lnTo>
                      <a:pt x="1589" y="1259"/>
                    </a:lnTo>
                    <a:lnTo>
                      <a:pt x="1589" y="1259"/>
                    </a:lnTo>
                    <a:lnTo>
                      <a:pt x="1596" y="1260"/>
                    </a:lnTo>
                    <a:lnTo>
                      <a:pt x="1601" y="1264"/>
                    </a:lnTo>
                    <a:lnTo>
                      <a:pt x="1605" y="1269"/>
                    </a:lnTo>
                    <a:lnTo>
                      <a:pt x="1606" y="1274"/>
                    </a:lnTo>
                    <a:lnTo>
                      <a:pt x="1606" y="1274"/>
                    </a:lnTo>
                    <a:lnTo>
                      <a:pt x="1605" y="1281"/>
                    </a:lnTo>
                    <a:lnTo>
                      <a:pt x="1601" y="1286"/>
                    </a:lnTo>
                    <a:lnTo>
                      <a:pt x="1596" y="1289"/>
                    </a:lnTo>
                    <a:lnTo>
                      <a:pt x="1589" y="1291"/>
                    </a:lnTo>
                    <a:lnTo>
                      <a:pt x="1589" y="1291"/>
                    </a:lnTo>
                    <a:lnTo>
                      <a:pt x="1584" y="1289"/>
                    </a:lnTo>
                    <a:lnTo>
                      <a:pt x="1579" y="1286"/>
                    </a:lnTo>
                    <a:lnTo>
                      <a:pt x="1576" y="1281"/>
                    </a:lnTo>
                    <a:lnTo>
                      <a:pt x="1574" y="1274"/>
                    </a:lnTo>
                    <a:lnTo>
                      <a:pt x="1574" y="1274"/>
                    </a:lnTo>
                    <a:lnTo>
                      <a:pt x="1576" y="1269"/>
                    </a:lnTo>
                    <a:lnTo>
                      <a:pt x="1579" y="1264"/>
                    </a:lnTo>
                    <a:lnTo>
                      <a:pt x="1584" y="1260"/>
                    </a:lnTo>
                    <a:lnTo>
                      <a:pt x="1589" y="1259"/>
                    </a:lnTo>
                    <a:lnTo>
                      <a:pt x="1589" y="1259"/>
                    </a:lnTo>
                    <a:close/>
                    <a:moveTo>
                      <a:pt x="1882" y="1216"/>
                    </a:moveTo>
                    <a:lnTo>
                      <a:pt x="1882" y="1216"/>
                    </a:lnTo>
                    <a:lnTo>
                      <a:pt x="1882" y="1216"/>
                    </a:lnTo>
                    <a:lnTo>
                      <a:pt x="1887" y="1216"/>
                    </a:lnTo>
                    <a:lnTo>
                      <a:pt x="1892" y="1220"/>
                    </a:lnTo>
                    <a:lnTo>
                      <a:pt x="1896" y="1225"/>
                    </a:lnTo>
                    <a:lnTo>
                      <a:pt x="1897" y="1231"/>
                    </a:lnTo>
                    <a:lnTo>
                      <a:pt x="1897" y="1231"/>
                    </a:lnTo>
                    <a:lnTo>
                      <a:pt x="1896" y="1238"/>
                    </a:lnTo>
                    <a:lnTo>
                      <a:pt x="1892" y="1243"/>
                    </a:lnTo>
                    <a:lnTo>
                      <a:pt x="1887" y="1247"/>
                    </a:lnTo>
                    <a:lnTo>
                      <a:pt x="1882" y="1247"/>
                    </a:lnTo>
                    <a:lnTo>
                      <a:pt x="1882" y="1247"/>
                    </a:lnTo>
                    <a:lnTo>
                      <a:pt x="1875" y="1247"/>
                    </a:lnTo>
                    <a:lnTo>
                      <a:pt x="1870" y="1243"/>
                    </a:lnTo>
                    <a:lnTo>
                      <a:pt x="1867" y="1238"/>
                    </a:lnTo>
                    <a:lnTo>
                      <a:pt x="1867" y="1231"/>
                    </a:lnTo>
                    <a:lnTo>
                      <a:pt x="1867" y="1231"/>
                    </a:lnTo>
                    <a:lnTo>
                      <a:pt x="1867" y="1225"/>
                    </a:lnTo>
                    <a:lnTo>
                      <a:pt x="1870" y="1220"/>
                    </a:lnTo>
                    <a:lnTo>
                      <a:pt x="1875" y="1216"/>
                    </a:lnTo>
                    <a:lnTo>
                      <a:pt x="1882" y="1216"/>
                    </a:lnTo>
                    <a:lnTo>
                      <a:pt x="1882" y="1216"/>
                    </a:lnTo>
                    <a:close/>
                    <a:moveTo>
                      <a:pt x="1823" y="1216"/>
                    </a:moveTo>
                    <a:lnTo>
                      <a:pt x="1823" y="1216"/>
                    </a:lnTo>
                    <a:lnTo>
                      <a:pt x="1823" y="1216"/>
                    </a:lnTo>
                    <a:lnTo>
                      <a:pt x="1829" y="1216"/>
                    </a:lnTo>
                    <a:lnTo>
                      <a:pt x="1834" y="1220"/>
                    </a:lnTo>
                    <a:lnTo>
                      <a:pt x="1838" y="1225"/>
                    </a:lnTo>
                    <a:lnTo>
                      <a:pt x="1838" y="1231"/>
                    </a:lnTo>
                    <a:lnTo>
                      <a:pt x="1838" y="1231"/>
                    </a:lnTo>
                    <a:lnTo>
                      <a:pt x="1838" y="1238"/>
                    </a:lnTo>
                    <a:lnTo>
                      <a:pt x="1834" y="1243"/>
                    </a:lnTo>
                    <a:lnTo>
                      <a:pt x="1829" y="1247"/>
                    </a:lnTo>
                    <a:lnTo>
                      <a:pt x="1823" y="1247"/>
                    </a:lnTo>
                    <a:lnTo>
                      <a:pt x="1823" y="1247"/>
                    </a:lnTo>
                    <a:lnTo>
                      <a:pt x="1817" y="1247"/>
                    </a:lnTo>
                    <a:lnTo>
                      <a:pt x="1812" y="1243"/>
                    </a:lnTo>
                    <a:lnTo>
                      <a:pt x="1809" y="1238"/>
                    </a:lnTo>
                    <a:lnTo>
                      <a:pt x="1807" y="1231"/>
                    </a:lnTo>
                    <a:lnTo>
                      <a:pt x="1807" y="1231"/>
                    </a:lnTo>
                    <a:lnTo>
                      <a:pt x="1809" y="1225"/>
                    </a:lnTo>
                    <a:lnTo>
                      <a:pt x="1812" y="1220"/>
                    </a:lnTo>
                    <a:lnTo>
                      <a:pt x="1817" y="1216"/>
                    </a:lnTo>
                    <a:lnTo>
                      <a:pt x="1823" y="1216"/>
                    </a:lnTo>
                    <a:lnTo>
                      <a:pt x="1823" y="1216"/>
                    </a:lnTo>
                    <a:close/>
                    <a:moveTo>
                      <a:pt x="1765" y="1216"/>
                    </a:moveTo>
                    <a:lnTo>
                      <a:pt x="1765" y="1216"/>
                    </a:lnTo>
                    <a:lnTo>
                      <a:pt x="1765" y="1216"/>
                    </a:lnTo>
                    <a:lnTo>
                      <a:pt x="1771" y="1216"/>
                    </a:lnTo>
                    <a:lnTo>
                      <a:pt x="1777" y="1220"/>
                    </a:lnTo>
                    <a:lnTo>
                      <a:pt x="1780" y="1225"/>
                    </a:lnTo>
                    <a:lnTo>
                      <a:pt x="1780" y="1231"/>
                    </a:lnTo>
                    <a:lnTo>
                      <a:pt x="1780" y="1231"/>
                    </a:lnTo>
                    <a:lnTo>
                      <a:pt x="1780" y="1238"/>
                    </a:lnTo>
                    <a:lnTo>
                      <a:pt x="1777" y="1243"/>
                    </a:lnTo>
                    <a:lnTo>
                      <a:pt x="1771" y="1247"/>
                    </a:lnTo>
                    <a:lnTo>
                      <a:pt x="1765" y="1247"/>
                    </a:lnTo>
                    <a:lnTo>
                      <a:pt x="1765" y="1247"/>
                    </a:lnTo>
                    <a:lnTo>
                      <a:pt x="1759" y="1247"/>
                    </a:lnTo>
                    <a:lnTo>
                      <a:pt x="1754" y="1243"/>
                    </a:lnTo>
                    <a:lnTo>
                      <a:pt x="1751" y="1238"/>
                    </a:lnTo>
                    <a:lnTo>
                      <a:pt x="1749" y="1231"/>
                    </a:lnTo>
                    <a:lnTo>
                      <a:pt x="1749" y="1231"/>
                    </a:lnTo>
                    <a:lnTo>
                      <a:pt x="1751" y="1225"/>
                    </a:lnTo>
                    <a:lnTo>
                      <a:pt x="1754" y="1220"/>
                    </a:lnTo>
                    <a:lnTo>
                      <a:pt x="1759" y="1216"/>
                    </a:lnTo>
                    <a:lnTo>
                      <a:pt x="1765" y="1216"/>
                    </a:lnTo>
                    <a:lnTo>
                      <a:pt x="1765" y="1216"/>
                    </a:lnTo>
                    <a:close/>
                    <a:moveTo>
                      <a:pt x="1707" y="1216"/>
                    </a:moveTo>
                    <a:lnTo>
                      <a:pt x="1707" y="1216"/>
                    </a:lnTo>
                    <a:lnTo>
                      <a:pt x="1707" y="1216"/>
                    </a:lnTo>
                    <a:lnTo>
                      <a:pt x="1712" y="1216"/>
                    </a:lnTo>
                    <a:lnTo>
                      <a:pt x="1717" y="1220"/>
                    </a:lnTo>
                    <a:lnTo>
                      <a:pt x="1720" y="1225"/>
                    </a:lnTo>
                    <a:lnTo>
                      <a:pt x="1722" y="1231"/>
                    </a:lnTo>
                    <a:lnTo>
                      <a:pt x="1722" y="1231"/>
                    </a:lnTo>
                    <a:lnTo>
                      <a:pt x="1720" y="1238"/>
                    </a:lnTo>
                    <a:lnTo>
                      <a:pt x="1717" y="1243"/>
                    </a:lnTo>
                    <a:lnTo>
                      <a:pt x="1712" y="1247"/>
                    </a:lnTo>
                    <a:lnTo>
                      <a:pt x="1707" y="1247"/>
                    </a:lnTo>
                    <a:lnTo>
                      <a:pt x="1707" y="1247"/>
                    </a:lnTo>
                    <a:lnTo>
                      <a:pt x="1700" y="1247"/>
                    </a:lnTo>
                    <a:lnTo>
                      <a:pt x="1695" y="1243"/>
                    </a:lnTo>
                    <a:lnTo>
                      <a:pt x="1693" y="1238"/>
                    </a:lnTo>
                    <a:lnTo>
                      <a:pt x="1691" y="1231"/>
                    </a:lnTo>
                    <a:lnTo>
                      <a:pt x="1691" y="1231"/>
                    </a:lnTo>
                    <a:lnTo>
                      <a:pt x="1693" y="1225"/>
                    </a:lnTo>
                    <a:lnTo>
                      <a:pt x="1695" y="1220"/>
                    </a:lnTo>
                    <a:lnTo>
                      <a:pt x="1700" y="1216"/>
                    </a:lnTo>
                    <a:lnTo>
                      <a:pt x="1707" y="1216"/>
                    </a:lnTo>
                    <a:lnTo>
                      <a:pt x="1707" y="1216"/>
                    </a:lnTo>
                    <a:close/>
                    <a:moveTo>
                      <a:pt x="1649" y="1216"/>
                    </a:moveTo>
                    <a:lnTo>
                      <a:pt x="1649" y="1216"/>
                    </a:lnTo>
                    <a:lnTo>
                      <a:pt x="1649" y="1216"/>
                    </a:lnTo>
                    <a:lnTo>
                      <a:pt x="1654" y="1216"/>
                    </a:lnTo>
                    <a:lnTo>
                      <a:pt x="1659" y="1220"/>
                    </a:lnTo>
                    <a:lnTo>
                      <a:pt x="1662" y="1225"/>
                    </a:lnTo>
                    <a:lnTo>
                      <a:pt x="1664" y="1231"/>
                    </a:lnTo>
                    <a:lnTo>
                      <a:pt x="1664" y="1231"/>
                    </a:lnTo>
                    <a:lnTo>
                      <a:pt x="1662" y="1238"/>
                    </a:lnTo>
                    <a:lnTo>
                      <a:pt x="1659" y="1243"/>
                    </a:lnTo>
                    <a:lnTo>
                      <a:pt x="1654" y="1247"/>
                    </a:lnTo>
                    <a:lnTo>
                      <a:pt x="1649" y="1247"/>
                    </a:lnTo>
                    <a:lnTo>
                      <a:pt x="1649" y="1247"/>
                    </a:lnTo>
                    <a:lnTo>
                      <a:pt x="1642" y="1247"/>
                    </a:lnTo>
                    <a:lnTo>
                      <a:pt x="1637" y="1243"/>
                    </a:lnTo>
                    <a:lnTo>
                      <a:pt x="1633" y="1238"/>
                    </a:lnTo>
                    <a:lnTo>
                      <a:pt x="1633" y="1231"/>
                    </a:lnTo>
                    <a:lnTo>
                      <a:pt x="1633" y="1231"/>
                    </a:lnTo>
                    <a:lnTo>
                      <a:pt x="1633" y="1225"/>
                    </a:lnTo>
                    <a:lnTo>
                      <a:pt x="1637" y="1220"/>
                    </a:lnTo>
                    <a:lnTo>
                      <a:pt x="1642" y="1216"/>
                    </a:lnTo>
                    <a:lnTo>
                      <a:pt x="1649" y="1216"/>
                    </a:lnTo>
                    <a:lnTo>
                      <a:pt x="1649" y="1216"/>
                    </a:lnTo>
                    <a:close/>
                    <a:moveTo>
                      <a:pt x="1589" y="1216"/>
                    </a:moveTo>
                    <a:lnTo>
                      <a:pt x="1589" y="1216"/>
                    </a:lnTo>
                    <a:lnTo>
                      <a:pt x="1589" y="1216"/>
                    </a:lnTo>
                    <a:lnTo>
                      <a:pt x="1596" y="1216"/>
                    </a:lnTo>
                    <a:lnTo>
                      <a:pt x="1601" y="1220"/>
                    </a:lnTo>
                    <a:lnTo>
                      <a:pt x="1605" y="1225"/>
                    </a:lnTo>
                    <a:lnTo>
                      <a:pt x="1606" y="1231"/>
                    </a:lnTo>
                    <a:lnTo>
                      <a:pt x="1606" y="1231"/>
                    </a:lnTo>
                    <a:lnTo>
                      <a:pt x="1605" y="1238"/>
                    </a:lnTo>
                    <a:lnTo>
                      <a:pt x="1601" y="1243"/>
                    </a:lnTo>
                    <a:lnTo>
                      <a:pt x="1596" y="1247"/>
                    </a:lnTo>
                    <a:lnTo>
                      <a:pt x="1589" y="1247"/>
                    </a:lnTo>
                    <a:lnTo>
                      <a:pt x="1589" y="1247"/>
                    </a:lnTo>
                    <a:lnTo>
                      <a:pt x="1584" y="1247"/>
                    </a:lnTo>
                    <a:lnTo>
                      <a:pt x="1579" y="1243"/>
                    </a:lnTo>
                    <a:lnTo>
                      <a:pt x="1576" y="1238"/>
                    </a:lnTo>
                    <a:lnTo>
                      <a:pt x="1574" y="1231"/>
                    </a:lnTo>
                    <a:lnTo>
                      <a:pt x="1574" y="1231"/>
                    </a:lnTo>
                    <a:lnTo>
                      <a:pt x="1576" y="1225"/>
                    </a:lnTo>
                    <a:lnTo>
                      <a:pt x="1579" y="1220"/>
                    </a:lnTo>
                    <a:lnTo>
                      <a:pt x="1584" y="1216"/>
                    </a:lnTo>
                    <a:lnTo>
                      <a:pt x="1589" y="1216"/>
                    </a:lnTo>
                    <a:lnTo>
                      <a:pt x="1589" y="1216"/>
                    </a:lnTo>
                    <a:close/>
                    <a:moveTo>
                      <a:pt x="1882" y="1172"/>
                    </a:moveTo>
                    <a:lnTo>
                      <a:pt x="1882" y="1172"/>
                    </a:lnTo>
                    <a:lnTo>
                      <a:pt x="1882" y="1172"/>
                    </a:lnTo>
                    <a:lnTo>
                      <a:pt x="1887" y="1174"/>
                    </a:lnTo>
                    <a:lnTo>
                      <a:pt x="1892" y="1177"/>
                    </a:lnTo>
                    <a:lnTo>
                      <a:pt x="1896" y="1182"/>
                    </a:lnTo>
                    <a:lnTo>
                      <a:pt x="1897" y="1189"/>
                    </a:lnTo>
                    <a:lnTo>
                      <a:pt x="1897" y="1189"/>
                    </a:lnTo>
                    <a:lnTo>
                      <a:pt x="1896" y="1194"/>
                    </a:lnTo>
                    <a:lnTo>
                      <a:pt x="1892" y="1199"/>
                    </a:lnTo>
                    <a:lnTo>
                      <a:pt x="1887" y="1203"/>
                    </a:lnTo>
                    <a:lnTo>
                      <a:pt x="1882" y="1204"/>
                    </a:lnTo>
                    <a:lnTo>
                      <a:pt x="1882" y="1204"/>
                    </a:lnTo>
                    <a:lnTo>
                      <a:pt x="1875" y="1203"/>
                    </a:lnTo>
                    <a:lnTo>
                      <a:pt x="1870" y="1199"/>
                    </a:lnTo>
                    <a:lnTo>
                      <a:pt x="1867" y="1194"/>
                    </a:lnTo>
                    <a:lnTo>
                      <a:pt x="1867" y="1189"/>
                    </a:lnTo>
                    <a:lnTo>
                      <a:pt x="1867" y="1189"/>
                    </a:lnTo>
                    <a:lnTo>
                      <a:pt x="1867" y="1182"/>
                    </a:lnTo>
                    <a:lnTo>
                      <a:pt x="1870" y="1177"/>
                    </a:lnTo>
                    <a:lnTo>
                      <a:pt x="1875" y="1174"/>
                    </a:lnTo>
                    <a:lnTo>
                      <a:pt x="1882" y="1172"/>
                    </a:lnTo>
                    <a:lnTo>
                      <a:pt x="1882" y="1172"/>
                    </a:lnTo>
                    <a:close/>
                    <a:moveTo>
                      <a:pt x="1823" y="1172"/>
                    </a:moveTo>
                    <a:lnTo>
                      <a:pt x="1823" y="1172"/>
                    </a:lnTo>
                    <a:lnTo>
                      <a:pt x="1823" y="1172"/>
                    </a:lnTo>
                    <a:lnTo>
                      <a:pt x="1829" y="1174"/>
                    </a:lnTo>
                    <a:lnTo>
                      <a:pt x="1834" y="1177"/>
                    </a:lnTo>
                    <a:lnTo>
                      <a:pt x="1838" y="1182"/>
                    </a:lnTo>
                    <a:lnTo>
                      <a:pt x="1838" y="1189"/>
                    </a:lnTo>
                    <a:lnTo>
                      <a:pt x="1838" y="1189"/>
                    </a:lnTo>
                    <a:lnTo>
                      <a:pt x="1838" y="1194"/>
                    </a:lnTo>
                    <a:lnTo>
                      <a:pt x="1834" y="1199"/>
                    </a:lnTo>
                    <a:lnTo>
                      <a:pt x="1829" y="1203"/>
                    </a:lnTo>
                    <a:lnTo>
                      <a:pt x="1823" y="1204"/>
                    </a:lnTo>
                    <a:lnTo>
                      <a:pt x="1823" y="1204"/>
                    </a:lnTo>
                    <a:lnTo>
                      <a:pt x="1817" y="1203"/>
                    </a:lnTo>
                    <a:lnTo>
                      <a:pt x="1812" y="1199"/>
                    </a:lnTo>
                    <a:lnTo>
                      <a:pt x="1809" y="1194"/>
                    </a:lnTo>
                    <a:lnTo>
                      <a:pt x="1807" y="1189"/>
                    </a:lnTo>
                    <a:lnTo>
                      <a:pt x="1807" y="1189"/>
                    </a:lnTo>
                    <a:lnTo>
                      <a:pt x="1809" y="1182"/>
                    </a:lnTo>
                    <a:lnTo>
                      <a:pt x="1812" y="1177"/>
                    </a:lnTo>
                    <a:lnTo>
                      <a:pt x="1817" y="1174"/>
                    </a:lnTo>
                    <a:lnTo>
                      <a:pt x="1823" y="1172"/>
                    </a:lnTo>
                    <a:lnTo>
                      <a:pt x="1823" y="1172"/>
                    </a:lnTo>
                    <a:close/>
                    <a:moveTo>
                      <a:pt x="1765" y="1172"/>
                    </a:moveTo>
                    <a:lnTo>
                      <a:pt x="1765" y="1172"/>
                    </a:lnTo>
                    <a:lnTo>
                      <a:pt x="1765" y="1172"/>
                    </a:lnTo>
                    <a:lnTo>
                      <a:pt x="1771" y="1174"/>
                    </a:lnTo>
                    <a:lnTo>
                      <a:pt x="1777" y="1177"/>
                    </a:lnTo>
                    <a:lnTo>
                      <a:pt x="1780" y="1182"/>
                    </a:lnTo>
                    <a:lnTo>
                      <a:pt x="1780" y="1189"/>
                    </a:lnTo>
                    <a:lnTo>
                      <a:pt x="1780" y="1189"/>
                    </a:lnTo>
                    <a:lnTo>
                      <a:pt x="1780" y="1194"/>
                    </a:lnTo>
                    <a:lnTo>
                      <a:pt x="1777" y="1199"/>
                    </a:lnTo>
                    <a:lnTo>
                      <a:pt x="1771" y="1203"/>
                    </a:lnTo>
                    <a:lnTo>
                      <a:pt x="1765" y="1204"/>
                    </a:lnTo>
                    <a:lnTo>
                      <a:pt x="1765" y="1204"/>
                    </a:lnTo>
                    <a:lnTo>
                      <a:pt x="1759" y="1203"/>
                    </a:lnTo>
                    <a:lnTo>
                      <a:pt x="1754" y="1199"/>
                    </a:lnTo>
                    <a:lnTo>
                      <a:pt x="1751" y="1194"/>
                    </a:lnTo>
                    <a:lnTo>
                      <a:pt x="1749" y="1189"/>
                    </a:lnTo>
                    <a:lnTo>
                      <a:pt x="1749" y="1189"/>
                    </a:lnTo>
                    <a:lnTo>
                      <a:pt x="1751" y="1182"/>
                    </a:lnTo>
                    <a:lnTo>
                      <a:pt x="1754" y="1177"/>
                    </a:lnTo>
                    <a:lnTo>
                      <a:pt x="1759" y="1174"/>
                    </a:lnTo>
                    <a:lnTo>
                      <a:pt x="1765" y="1172"/>
                    </a:lnTo>
                    <a:lnTo>
                      <a:pt x="1765" y="1172"/>
                    </a:lnTo>
                    <a:close/>
                    <a:moveTo>
                      <a:pt x="1707" y="1172"/>
                    </a:moveTo>
                    <a:lnTo>
                      <a:pt x="1707" y="1172"/>
                    </a:lnTo>
                    <a:lnTo>
                      <a:pt x="1707" y="1172"/>
                    </a:lnTo>
                    <a:lnTo>
                      <a:pt x="1712" y="1174"/>
                    </a:lnTo>
                    <a:lnTo>
                      <a:pt x="1717" y="1177"/>
                    </a:lnTo>
                    <a:lnTo>
                      <a:pt x="1720" y="1182"/>
                    </a:lnTo>
                    <a:lnTo>
                      <a:pt x="1722" y="1189"/>
                    </a:lnTo>
                    <a:lnTo>
                      <a:pt x="1722" y="1189"/>
                    </a:lnTo>
                    <a:lnTo>
                      <a:pt x="1720" y="1194"/>
                    </a:lnTo>
                    <a:lnTo>
                      <a:pt x="1717" y="1199"/>
                    </a:lnTo>
                    <a:lnTo>
                      <a:pt x="1712" y="1203"/>
                    </a:lnTo>
                    <a:lnTo>
                      <a:pt x="1707" y="1204"/>
                    </a:lnTo>
                    <a:lnTo>
                      <a:pt x="1707" y="1204"/>
                    </a:lnTo>
                    <a:lnTo>
                      <a:pt x="1700" y="1203"/>
                    </a:lnTo>
                    <a:lnTo>
                      <a:pt x="1695" y="1199"/>
                    </a:lnTo>
                    <a:lnTo>
                      <a:pt x="1693" y="1194"/>
                    </a:lnTo>
                    <a:lnTo>
                      <a:pt x="1691" y="1189"/>
                    </a:lnTo>
                    <a:lnTo>
                      <a:pt x="1691" y="1189"/>
                    </a:lnTo>
                    <a:lnTo>
                      <a:pt x="1693" y="1182"/>
                    </a:lnTo>
                    <a:lnTo>
                      <a:pt x="1695" y="1177"/>
                    </a:lnTo>
                    <a:lnTo>
                      <a:pt x="1700" y="1174"/>
                    </a:lnTo>
                    <a:lnTo>
                      <a:pt x="1707" y="1172"/>
                    </a:lnTo>
                    <a:lnTo>
                      <a:pt x="1707" y="1172"/>
                    </a:lnTo>
                    <a:close/>
                    <a:moveTo>
                      <a:pt x="1649" y="1172"/>
                    </a:moveTo>
                    <a:lnTo>
                      <a:pt x="1649" y="1172"/>
                    </a:lnTo>
                    <a:lnTo>
                      <a:pt x="1649" y="1172"/>
                    </a:lnTo>
                    <a:lnTo>
                      <a:pt x="1654" y="1174"/>
                    </a:lnTo>
                    <a:lnTo>
                      <a:pt x="1659" y="1177"/>
                    </a:lnTo>
                    <a:lnTo>
                      <a:pt x="1662" y="1182"/>
                    </a:lnTo>
                    <a:lnTo>
                      <a:pt x="1664" y="1189"/>
                    </a:lnTo>
                    <a:lnTo>
                      <a:pt x="1664" y="1189"/>
                    </a:lnTo>
                    <a:lnTo>
                      <a:pt x="1662" y="1194"/>
                    </a:lnTo>
                    <a:lnTo>
                      <a:pt x="1659" y="1199"/>
                    </a:lnTo>
                    <a:lnTo>
                      <a:pt x="1654" y="1203"/>
                    </a:lnTo>
                    <a:lnTo>
                      <a:pt x="1649" y="1204"/>
                    </a:lnTo>
                    <a:lnTo>
                      <a:pt x="1649" y="1204"/>
                    </a:lnTo>
                    <a:lnTo>
                      <a:pt x="1642" y="1203"/>
                    </a:lnTo>
                    <a:lnTo>
                      <a:pt x="1637" y="1199"/>
                    </a:lnTo>
                    <a:lnTo>
                      <a:pt x="1633" y="1194"/>
                    </a:lnTo>
                    <a:lnTo>
                      <a:pt x="1633" y="1189"/>
                    </a:lnTo>
                    <a:lnTo>
                      <a:pt x="1633" y="1189"/>
                    </a:lnTo>
                    <a:lnTo>
                      <a:pt x="1633" y="1182"/>
                    </a:lnTo>
                    <a:lnTo>
                      <a:pt x="1637" y="1177"/>
                    </a:lnTo>
                    <a:lnTo>
                      <a:pt x="1642" y="1174"/>
                    </a:lnTo>
                    <a:lnTo>
                      <a:pt x="1649" y="1172"/>
                    </a:lnTo>
                    <a:lnTo>
                      <a:pt x="1649" y="1172"/>
                    </a:lnTo>
                    <a:close/>
                    <a:moveTo>
                      <a:pt x="1589" y="1172"/>
                    </a:moveTo>
                    <a:lnTo>
                      <a:pt x="1589" y="1172"/>
                    </a:lnTo>
                    <a:lnTo>
                      <a:pt x="1589" y="1172"/>
                    </a:lnTo>
                    <a:lnTo>
                      <a:pt x="1596" y="1174"/>
                    </a:lnTo>
                    <a:lnTo>
                      <a:pt x="1601" y="1177"/>
                    </a:lnTo>
                    <a:lnTo>
                      <a:pt x="1605" y="1182"/>
                    </a:lnTo>
                    <a:lnTo>
                      <a:pt x="1606" y="1189"/>
                    </a:lnTo>
                    <a:lnTo>
                      <a:pt x="1606" y="1189"/>
                    </a:lnTo>
                    <a:lnTo>
                      <a:pt x="1605" y="1194"/>
                    </a:lnTo>
                    <a:lnTo>
                      <a:pt x="1601" y="1199"/>
                    </a:lnTo>
                    <a:lnTo>
                      <a:pt x="1596" y="1203"/>
                    </a:lnTo>
                    <a:lnTo>
                      <a:pt x="1589" y="1204"/>
                    </a:lnTo>
                    <a:lnTo>
                      <a:pt x="1589" y="1204"/>
                    </a:lnTo>
                    <a:lnTo>
                      <a:pt x="1584" y="1203"/>
                    </a:lnTo>
                    <a:lnTo>
                      <a:pt x="1579" y="1199"/>
                    </a:lnTo>
                    <a:lnTo>
                      <a:pt x="1576" y="1194"/>
                    </a:lnTo>
                    <a:lnTo>
                      <a:pt x="1574" y="1189"/>
                    </a:lnTo>
                    <a:lnTo>
                      <a:pt x="1574" y="1189"/>
                    </a:lnTo>
                    <a:lnTo>
                      <a:pt x="1576" y="1182"/>
                    </a:lnTo>
                    <a:lnTo>
                      <a:pt x="1579" y="1177"/>
                    </a:lnTo>
                    <a:lnTo>
                      <a:pt x="1584" y="1174"/>
                    </a:lnTo>
                    <a:lnTo>
                      <a:pt x="1589" y="1172"/>
                    </a:lnTo>
                    <a:lnTo>
                      <a:pt x="1589" y="1172"/>
                    </a:lnTo>
                    <a:close/>
                    <a:moveTo>
                      <a:pt x="1940" y="1346"/>
                    </a:moveTo>
                    <a:lnTo>
                      <a:pt x="1940" y="1346"/>
                    </a:lnTo>
                    <a:lnTo>
                      <a:pt x="1940" y="1346"/>
                    </a:lnTo>
                    <a:lnTo>
                      <a:pt x="1945" y="1347"/>
                    </a:lnTo>
                    <a:lnTo>
                      <a:pt x="1950" y="1351"/>
                    </a:lnTo>
                    <a:lnTo>
                      <a:pt x="1954" y="1356"/>
                    </a:lnTo>
                    <a:lnTo>
                      <a:pt x="1955" y="1361"/>
                    </a:lnTo>
                    <a:lnTo>
                      <a:pt x="1955" y="1361"/>
                    </a:lnTo>
                    <a:lnTo>
                      <a:pt x="1954" y="1368"/>
                    </a:lnTo>
                    <a:lnTo>
                      <a:pt x="1950" y="1373"/>
                    </a:lnTo>
                    <a:lnTo>
                      <a:pt x="1945" y="1376"/>
                    </a:lnTo>
                    <a:lnTo>
                      <a:pt x="1940" y="1378"/>
                    </a:lnTo>
                    <a:lnTo>
                      <a:pt x="1940" y="1378"/>
                    </a:lnTo>
                    <a:lnTo>
                      <a:pt x="1933" y="1376"/>
                    </a:lnTo>
                    <a:lnTo>
                      <a:pt x="1928" y="1373"/>
                    </a:lnTo>
                    <a:lnTo>
                      <a:pt x="1925" y="1368"/>
                    </a:lnTo>
                    <a:lnTo>
                      <a:pt x="1925" y="1361"/>
                    </a:lnTo>
                    <a:lnTo>
                      <a:pt x="1925" y="1361"/>
                    </a:lnTo>
                    <a:lnTo>
                      <a:pt x="1925" y="1356"/>
                    </a:lnTo>
                    <a:lnTo>
                      <a:pt x="1928" y="1351"/>
                    </a:lnTo>
                    <a:lnTo>
                      <a:pt x="1933" y="1347"/>
                    </a:lnTo>
                    <a:lnTo>
                      <a:pt x="1940" y="1346"/>
                    </a:lnTo>
                    <a:lnTo>
                      <a:pt x="1940" y="1346"/>
                    </a:lnTo>
                    <a:close/>
                    <a:moveTo>
                      <a:pt x="1940" y="1301"/>
                    </a:moveTo>
                    <a:lnTo>
                      <a:pt x="1940" y="1301"/>
                    </a:lnTo>
                    <a:lnTo>
                      <a:pt x="1940" y="1301"/>
                    </a:lnTo>
                    <a:lnTo>
                      <a:pt x="1945" y="1303"/>
                    </a:lnTo>
                    <a:lnTo>
                      <a:pt x="1950" y="1306"/>
                    </a:lnTo>
                    <a:lnTo>
                      <a:pt x="1954" y="1312"/>
                    </a:lnTo>
                    <a:lnTo>
                      <a:pt x="1955" y="1318"/>
                    </a:lnTo>
                    <a:lnTo>
                      <a:pt x="1955" y="1318"/>
                    </a:lnTo>
                    <a:lnTo>
                      <a:pt x="1954" y="1325"/>
                    </a:lnTo>
                    <a:lnTo>
                      <a:pt x="1950" y="1330"/>
                    </a:lnTo>
                    <a:lnTo>
                      <a:pt x="1945" y="1334"/>
                    </a:lnTo>
                    <a:lnTo>
                      <a:pt x="1940" y="1334"/>
                    </a:lnTo>
                    <a:lnTo>
                      <a:pt x="1940" y="1334"/>
                    </a:lnTo>
                    <a:lnTo>
                      <a:pt x="1933" y="1334"/>
                    </a:lnTo>
                    <a:lnTo>
                      <a:pt x="1928" y="1330"/>
                    </a:lnTo>
                    <a:lnTo>
                      <a:pt x="1925" y="1325"/>
                    </a:lnTo>
                    <a:lnTo>
                      <a:pt x="1925" y="1318"/>
                    </a:lnTo>
                    <a:lnTo>
                      <a:pt x="1925" y="1318"/>
                    </a:lnTo>
                    <a:lnTo>
                      <a:pt x="1925" y="1312"/>
                    </a:lnTo>
                    <a:lnTo>
                      <a:pt x="1928" y="1306"/>
                    </a:lnTo>
                    <a:lnTo>
                      <a:pt x="1933" y="1303"/>
                    </a:lnTo>
                    <a:lnTo>
                      <a:pt x="1940" y="1301"/>
                    </a:lnTo>
                    <a:lnTo>
                      <a:pt x="1940" y="1301"/>
                    </a:lnTo>
                    <a:close/>
                    <a:moveTo>
                      <a:pt x="1998" y="1259"/>
                    </a:moveTo>
                    <a:lnTo>
                      <a:pt x="1998" y="1259"/>
                    </a:lnTo>
                    <a:lnTo>
                      <a:pt x="1998" y="1259"/>
                    </a:lnTo>
                    <a:lnTo>
                      <a:pt x="2005" y="1260"/>
                    </a:lnTo>
                    <a:lnTo>
                      <a:pt x="2008" y="1264"/>
                    </a:lnTo>
                    <a:lnTo>
                      <a:pt x="2012" y="1269"/>
                    </a:lnTo>
                    <a:lnTo>
                      <a:pt x="2013" y="1274"/>
                    </a:lnTo>
                    <a:lnTo>
                      <a:pt x="2013" y="1274"/>
                    </a:lnTo>
                    <a:lnTo>
                      <a:pt x="2012" y="1281"/>
                    </a:lnTo>
                    <a:lnTo>
                      <a:pt x="2008" y="1286"/>
                    </a:lnTo>
                    <a:lnTo>
                      <a:pt x="2005" y="1289"/>
                    </a:lnTo>
                    <a:lnTo>
                      <a:pt x="1998" y="1291"/>
                    </a:lnTo>
                    <a:lnTo>
                      <a:pt x="1998" y="1291"/>
                    </a:lnTo>
                    <a:lnTo>
                      <a:pt x="1993" y="1289"/>
                    </a:lnTo>
                    <a:lnTo>
                      <a:pt x="1988" y="1286"/>
                    </a:lnTo>
                    <a:lnTo>
                      <a:pt x="1984" y="1281"/>
                    </a:lnTo>
                    <a:lnTo>
                      <a:pt x="1983" y="1274"/>
                    </a:lnTo>
                    <a:lnTo>
                      <a:pt x="1983" y="1274"/>
                    </a:lnTo>
                    <a:lnTo>
                      <a:pt x="1984" y="1269"/>
                    </a:lnTo>
                    <a:lnTo>
                      <a:pt x="1988" y="1264"/>
                    </a:lnTo>
                    <a:lnTo>
                      <a:pt x="1993" y="1260"/>
                    </a:lnTo>
                    <a:lnTo>
                      <a:pt x="1998" y="1259"/>
                    </a:lnTo>
                    <a:lnTo>
                      <a:pt x="1998" y="1259"/>
                    </a:lnTo>
                    <a:close/>
                    <a:moveTo>
                      <a:pt x="1940" y="1259"/>
                    </a:moveTo>
                    <a:lnTo>
                      <a:pt x="1940" y="1259"/>
                    </a:lnTo>
                    <a:lnTo>
                      <a:pt x="1940" y="1259"/>
                    </a:lnTo>
                    <a:lnTo>
                      <a:pt x="1945" y="1260"/>
                    </a:lnTo>
                    <a:lnTo>
                      <a:pt x="1950" y="1264"/>
                    </a:lnTo>
                    <a:lnTo>
                      <a:pt x="1954" y="1269"/>
                    </a:lnTo>
                    <a:lnTo>
                      <a:pt x="1955" y="1274"/>
                    </a:lnTo>
                    <a:lnTo>
                      <a:pt x="1955" y="1274"/>
                    </a:lnTo>
                    <a:lnTo>
                      <a:pt x="1954" y="1281"/>
                    </a:lnTo>
                    <a:lnTo>
                      <a:pt x="1950" y="1286"/>
                    </a:lnTo>
                    <a:lnTo>
                      <a:pt x="1945" y="1289"/>
                    </a:lnTo>
                    <a:lnTo>
                      <a:pt x="1940" y="1291"/>
                    </a:lnTo>
                    <a:lnTo>
                      <a:pt x="1940" y="1291"/>
                    </a:lnTo>
                    <a:lnTo>
                      <a:pt x="1933" y="1289"/>
                    </a:lnTo>
                    <a:lnTo>
                      <a:pt x="1928" y="1286"/>
                    </a:lnTo>
                    <a:lnTo>
                      <a:pt x="1925" y="1281"/>
                    </a:lnTo>
                    <a:lnTo>
                      <a:pt x="1925" y="1274"/>
                    </a:lnTo>
                    <a:lnTo>
                      <a:pt x="1925" y="1274"/>
                    </a:lnTo>
                    <a:lnTo>
                      <a:pt x="1925" y="1269"/>
                    </a:lnTo>
                    <a:lnTo>
                      <a:pt x="1928" y="1264"/>
                    </a:lnTo>
                    <a:lnTo>
                      <a:pt x="1933" y="1260"/>
                    </a:lnTo>
                    <a:lnTo>
                      <a:pt x="1940" y="1259"/>
                    </a:lnTo>
                    <a:lnTo>
                      <a:pt x="1940" y="1259"/>
                    </a:lnTo>
                    <a:close/>
                    <a:moveTo>
                      <a:pt x="1998" y="1216"/>
                    </a:moveTo>
                    <a:lnTo>
                      <a:pt x="1998" y="1216"/>
                    </a:lnTo>
                    <a:lnTo>
                      <a:pt x="1998" y="1216"/>
                    </a:lnTo>
                    <a:lnTo>
                      <a:pt x="2005" y="1216"/>
                    </a:lnTo>
                    <a:lnTo>
                      <a:pt x="2008" y="1220"/>
                    </a:lnTo>
                    <a:lnTo>
                      <a:pt x="2012" y="1225"/>
                    </a:lnTo>
                    <a:lnTo>
                      <a:pt x="2013" y="1231"/>
                    </a:lnTo>
                    <a:lnTo>
                      <a:pt x="2013" y="1231"/>
                    </a:lnTo>
                    <a:lnTo>
                      <a:pt x="2012" y="1238"/>
                    </a:lnTo>
                    <a:lnTo>
                      <a:pt x="2008" y="1243"/>
                    </a:lnTo>
                    <a:lnTo>
                      <a:pt x="2005" y="1247"/>
                    </a:lnTo>
                    <a:lnTo>
                      <a:pt x="1998" y="1247"/>
                    </a:lnTo>
                    <a:lnTo>
                      <a:pt x="1998" y="1247"/>
                    </a:lnTo>
                    <a:lnTo>
                      <a:pt x="1993" y="1247"/>
                    </a:lnTo>
                    <a:lnTo>
                      <a:pt x="1988" y="1243"/>
                    </a:lnTo>
                    <a:lnTo>
                      <a:pt x="1984" y="1238"/>
                    </a:lnTo>
                    <a:lnTo>
                      <a:pt x="1983" y="1231"/>
                    </a:lnTo>
                    <a:lnTo>
                      <a:pt x="1983" y="1231"/>
                    </a:lnTo>
                    <a:lnTo>
                      <a:pt x="1984" y="1225"/>
                    </a:lnTo>
                    <a:lnTo>
                      <a:pt x="1988" y="1220"/>
                    </a:lnTo>
                    <a:lnTo>
                      <a:pt x="1993" y="1216"/>
                    </a:lnTo>
                    <a:lnTo>
                      <a:pt x="1998" y="1216"/>
                    </a:lnTo>
                    <a:lnTo>
                      <a:pt x="1998" y="1216"/>
                    </a:lnTo>
                    <a:close/>
                    <a:moveTo>
                      <a:pt x="1940" y="1216"/>
                    </a:moveTo>
                    <a:lnTo>
                      <a:pt x="1940" y="1216"/>
                    </a:lnTo>
                    <a:lnTo>
                      <a:pt x="1940" y="1216"/>
                    </a:lnTo>
                    <a:lnTo>
                      <a:pt x="1945" y="1216"/>
                    </a:lnTo>
                    <a:lnTo>
                      <a:pt x="1950" y="1220"/>
                    </a:lnTo>
                    <a:lnTo>
                      <a:pt x="1954" y="1225"/>
                    </a:lnTo>
                    <a:lnTo>
                      <a:pt x="1955" y="1231"/>
                    </a:lnTo>
                    <a:lnTo>
                      <a:pt x="1955" y="1231"/>
                    </a:lnTo>
                    <a:lnTo>
                      <a:pt x="1954" y="1238"/>
                    </a:lnTo>
                    <a:lnTo>
                      <a:pt x="1950" y="1243"/>
                    </a:lnTo>
                    <a:lnTo>
                      <a:pt x="1945" y="1247"/>
                    </a:lnTo>
                    <a:lnTo>
                      <a:pt x="1940" y="1247"/>
                    </a:lnTo>
                    <a:lnTo>
                      <a:pt x="1940" y="1247"/>
                    </a:lnTo>
                    <a:lnTo>
                      <a:pt x="1933" y="1247"/>
                    </a:lnTo>
                    <a:lnTo>
                      <a:pt x="1928" y="1243"/>
                    </a:lnTo>
                    <a:lnTo>
                      <a:pt x="1925" y="1238"/>
                    </a:lnTo>
                    <a:lnTo>
                      <a:pt x="1925" y="1231"/>
                    </a:lnTo>
                    <a:lnTo>
                      <a:pt x="1925" y="1231"/>
                    </a:lnTo>
                    <a:lnTo>
                      <a:pt x="1925" y="1225"/>
                    </a:lnTo>
                    <a:lnTo>
                      <a:pt x="1928" y="1220"/>
                    </a:lnTo>
                    <a:lnTo>
                      <a:pt x="1933" y="1216"/>
                    </a:lnTo>
                    <a:lnTo>
                      <a:pt x="1940" y="1216"/>
                    </a:lnTo>
                    <a:lnTo>
                      <a:pt x="1940" y="1216"/>
                    </a:lnTo>
                    <a:close/>
                    <a:moveTo>
                      <a:pt x="1998" y="1172"/>
                    </a:moveTo>
                    <a:lnTo>
                      <a:pt x="1998" y="1172"/>
                    </a:lnTo>
                    <a:lnTo>
                      <a:pt x="1998" y="1172"/>
                    </a:lnTo>
                    <a:lnTo>
                      <a:pt x="2005" y="1174"/>
                    </a:lnTo>
                    <a:lnTo>
                      <a:pt x="2008" y="1177"/>
                    </a:lnTo>
                    <a:lnTo>
                      <a:pt x="2012" y="1182"/>
                    </a:lnTo>
                    <a:lnTo>
                      <a:pt x="2013" y="1189"/>
                    </a:lnTo>
                    <a:lnTo>
                      <a:pt x="2013" y="1189"/>
                    </a:lnTo>
                    <a:lnTo>
                      <a:pt x="2012" y="1194"/>
                    </a:lnTo>
                    <a:lnTo>
                      <a:pt x="2008" y="1199"/>
                    </a:lnTo>
                    <a:lnTo>
                      <a:pt x="2005" y="1203"/>
                    </a:lnTo>
                    <a:lnTo>
                      <a:pt x="1998" y="1204"/>
                    </a:lnTo>
                    <a:lnTo>
                      <a:pt x="1998" y="1204"/>
                    </a:lnTo>
                    <a:lnTo>
                      <a:pt x="1993" y="1203"/>
                    </a:lnTo>
                    <a:lnTo>
                      <a:pt x="1988" y="1199"/>
                    </a:lnTo>
                    <a:lnTo>
                      <a:pt x="1984" y="1194"/>
                    </a:lnTo>
                    <a:lnTo>
                      <a:pt x="1983" y="1189"/>
                    </a:lnTo>
                    <a:lnTo>
                      <a:pt x="1983" y="1189"/>
                    </a:lnTo>
                    <a:lnTo>
                      <a:pt x="1984" y="1182"/>
                    </a:lnTo>
                    <a:lnTo>
                      <a:pt x="1988" y="1177"/>
                    </a:lnTo>
                    <a:lnTo>
                      <a:pt x="1993" y="1174"/>
                    </a:lnTo>
                    <a:lnTo>
                      <a:pt x="1998" y="1172"/>
                    </a:lnTo>
                    <a:lnTo>
                      <a:pt x="1998" y="1172"/>
                    </a:lnTo>
                    <a:close/>
                    <a:moveTo>
                      <a:pt x="1940" y="1172"/>
                    </a:moveTo>
                    <a:lnTo>
                      <a:pt x="1940" y="1172"/>
                    </a:lnTo>
                    <a:lnTo>
                      <a:pt x="1940" y="1172"/>
                    </a:lnTo>
                    <a:lnTo>
                      <a:pt x="1945" y="1174"/>
                    </a:lnTo>
                    <a:lnTo>
                      <a:pt x="1950" y="1177"/>
                    </a:lnTo>
                    <a:lnTo>
                      <a:pt x="1954" y="1182"/>
                    </a:lnTo>
                    <a:lnTo>
                      <a:pt x="1955" y="1189"/>
                    </a:lnTo>
                    <a:lnTo>
                      <a:pt x="1955" y="1189"/>
                    </a:lnTo>
                    <a:lnTo>
                      <a:pt x="1954" y="1194"/>
                    </a:lnTo>
                    <a:lnTo>
                      <a:pt x="1950" y="1199"/>
                    </a:lnTo>
                    <a:lnTo>
                      <a:pt x="1945" y="1203"/>
                    </a:lnTo>
                    <a:lnTo>
                      <a:pt x="1940" y="1204"/>
                    </a:lnTo>
                    <a:lnTo>
                      <a:pt x="1940" y="1204"/>
                    </a:lnTo>
                    <a:lnTo>
                      <a:pt x="1933" y="1203"/>
                    </a:lnTo>
                    <a:lnTo>
                      <a:pt x="1928" y="1199"/>
                    </a:lnTo>
                    <a:lnTo>
                      <a:pt x="1925" y="1194"/>
                    </a:lnTo>
                    <a:lnTo>
                      <a:pt x="1925" y="1189"/>
                    </a:lnTo>
                    <a:lnTo>
                      <a:pt x="1925" y="1189"/>
                    </a:lnTo>
                    <a:lnTo>
                      <a:pt x="1925" y="1182"/>
                    </a:lnTo>
                    <a:lnTo>
                      <a:pt x="1928" y="1177"/>
                    </a:lnTo>
                    <a:lnTo>
                      <a:pt x="1933" y="1174"/>
                    </a:lnTo>
                    <a:lnTo>
                      <a:pt x="1940" y="1172"/>
                    </a:lnTo>
                    <a:lnTo>
                      <a:pt x="1940" y="1172"/>
                    </a:lnTo>
                    <a:close/>
                    <a:moveTo>
                      <a:pt x="658" y="392"/>
                    </a:moveTo>
                    <a:lnTo>
                      <a:pt x="658" y="392"/>
                    </a:lnTo>
                    <a:lnTo>
                      <a:pt x="658" y="392"/>
                    </a:lnTo>
                    <a:lnTo>
                      <a:pt x="663" y="392"/>
                    </a:lnTo>
                    <a:lnTo>
                      <a:pt x="668" y="395"/>
                    </a:lnTo>
                    <a:lnTo>
                      <a:pt x="671" y="400"/>
                    </a:lnTo>
                    <a:lnTo>
                      <a:pt x="673" y="407"/>
                    </a:lnTo>
                    <a:lnTo>
                      <a:pt x="673" y="407"/>
                    </a:lnTo>
                    <a:lnTo>
                      <a:pt x="671" y="414"/>
                    </a:lnTo>
                    <a:lnTo>
                      <a:pt x="668" y="419"/>
                    </a:lnTo>
                    <a:lnTo>
                      <a:pt x="663" y="422"/>
                    </a:lnTo>
                    <a:lnTo>
                      <a:pt x="658" y="424"/>
                    </a:lnTo>
                    <a:lnTo>
                      <a:pt x="658" y="424"/>
                    </a:lnTo>
                    <a:lnTo>
                      <a:pt x="651" y="422"/>
                    </a:lnTo>
                    <a:lnTo>
                      <a:pt x="646" y="419"/>
                    </a:lnTo>
                    <a:lnTo>
                      <a:pt x="642" y="414"/>
                    </a:lnTo>
                    <a:lnTo>
                      <a:pt x="642" y="407"/>
                    </a:lnTo>
                    <a:lnTo>
                      <a:pt x="642" y="407"/>
                    </a:lnTo>
                    <a:lnTo>
                      <a:pt x="642" y="400"/>
                    </a:lnTo>
                    <a:lnTo>
                      <a:pt x="646" y="395"/>
                    </a:lnTo>
                    <a:lnTo>
                      <a:pt x="651" y="392"/>
                    </a:lnTo>
                    <a:lnTo>
                      <a:pt x="658" y="392"/>
                    </a:lnTo>
                    <a:lnTo>
                      <a:pt x="658" y="392"/>
                    </a:lnTo>
                    <a:close/>
                    <a:moveTo>
                      <a:pt x="482" y="738"/>
                    </a:moveTo>
                    <a:lnTo>
                      <a:pt x="482" y="738"/>
                    </a:lnTo>
                    <a:lnTo>
                      <a:pt x="482" y="738"/>
                    </a:lnTo>
                    <a:lnTo>
                      <a:pt x="489" y="739"/>
                    </a:lnTo>
                    <a:lnTo>
                      <a:pt x="492" y="743"/>
                    </a:lnTo>
                    <a:lnTo>
                      <a:pt x="496" y="748"/>
                    </a:lnTo>
                    <a:lnTo>
                      <a:pt x="498" y="755"/>
                    </a:lnTo>
                    <a:lnTo>
                      <a:pt x="498" y="755"/>
                    </a:lnTo>
                    <a:lnTo>
                      <a:pt x="496" y="761"/>
                    </a:lnTo>
                    <a:lnTo>
                      <a:pt x="492" y="766"/>
                    </a:lnTo>
                    <a:lnTo>
                      <a:pt x="489" y="770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5" y="770"/>
                    </a:lnTo>
                    <a:lnTo>
                      <a:pt x="472" y="766"/>
                    </a:lnTo>
                    <a:lnTo>
                      <a:pt x="469" y="761"/>
                    </a:lnTo>
                    <a:lnTo>
                      <a:pt x="467" y="755"/>
                    </a:lnTo>
                    <a:lnTo>
                      <a:pt x="467" y="755"/>
                    </a:lnTo>
                    <a:lnTo>
                      <a:pt x="469" y="748"/>
                    </a:lnTo>
                    <a:lnTo>
                      <a:pt x="472" y="743"/>
                    </a:lnTo>
                    <a:lnTo>
                      <a:pt x="475" y="739"/>
                    </a:lnTo>
                    <a:lnTo>
                      <a:pt x="482" y="738"/>
                    </a:lnTo>
                    <a:lnTo>
                      <a:pt x="482" y="738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29" y="739"/>
                    </a:lnTo>
                    <a:lnTo>
                      <a:pt x="435" y="743"/>
                    </a:lnTo>
                    <a:lnTo>
                      <a:pt x="438" y="748"/>
                    </a:lnTo>
                    <a:lnTo>
                      <a:pt x="440" y="755"/>
                    </a:lnTo>
                    <a:lnTo>
                      <a:pt x="440" y="755"/>
                    </a:lnTo>
                    <a:lnTo>
                      <a:pt x="438" y="761"/>
                    </a:lnTo>
                    <a:lnTo>
                      <a:pt x="435" y="766"/>
                    </a:lnTo>
                    <a:lnTo>
                      <a:pt x="429" y="770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8" y="770"/>
                    </a:lnTo>
                    <a:lnTo>
                      <a:pt x="412" y="766"/>
                    </a:lnTo>
                    <a:lnTo>
                      <a:pt x="409" y="761"/>
                    </a:lnTo>
                    <a:lnTo>
                      <a:pt x="409" y="755"/>
                    </a:lnTo>
                    <a:lnTo>
                      <a:pt x="409" y="755"/>
                    </a:lnTo>
                    <a:lnTo>
                      <a:pt x="409" y="748"/>
                    </a:lnTo>
                    <a:lnTo>
                      <a:pt x="412" y="743"/>
                    </a:lnTo>
                    <a:lnTo>
                      <a:pt x="418" y="739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6" y="738"/>
                    </a:moveTo>
                    <a:lnTo>
                      <a:pt x="366" y="738"/>
                    </a:lnTo>
                    <a:lnTo>
                      <a:pt x="366" y="738"/>
                    </a:lnTo>
                    <a:lnTo>
                      <a:pt x="372" y="739"/>
                    </a:lnTo>
                    <a:lnTo>
                      <a:pt x="377" y="743"/>
                    </a:lnTo>
                    <a:lnTo>
                      <a:pt x="380" y="748"/>
                    </a:lnTo>
                    <a:lnTo>
                      <a:pt x="382" y="755"/>
                    </a:lnTo>
                    <a:lnTo>
                      <a:pt x="382" y="755"/>
                    </a:lnTo>
                    <a:lnTo>
                      <a:pt x="380" y="761"/>
                    </a:lnTo>
                    <a:lnTo>
                      <a:pt x="377" y="766"/>
                    </a:lnTo>
                    <a:lnTo>
                      <a:pt x="372" y="770"/>
                    </a:lnTo>
                    <a:lnTo>
                      <a:pt x="366" y="770"/>
                    </a:lnTo>
                    <a:lnTo>
                      <a:pt x="366" y="770"/>
                    </a:lnTo>
                    <a:lnTo>
                      <a:pt x="360" y="770"/>
                    </a:lnTo>
                    <a:lnTo>
                      <a:pt x="355" y="766"/>
                    </a:lnTo>
                    <a:lnTo>
                      <a:pt x="351" y="761"/>
                    </a:lnTo>
                    <a:lnTo>
                      <a:pt x="349" y="755"/>
                    </a:lnTo>
                    <a:lnTo>
                      <a:pt x="349" y="755"/>
                    </a:lnTo>
                    <a:lnTo>
                      <a:pt x="351" y="748"/>
                    </a:lnTo>
                    <a:lnTo>
                      <a:pt x="355" y="743"/>
                    </a:lnTo>
                    <a:lnTo>
                      <a:pt x="360" y="739"/>
                    </a:lnTo>
                    <a:lnTo>
                      <a:pt x="366" y="738"/>
                    </a:lnTo>
                    <a:lnTo>
                      <a:pt x="366" y="738"/>
                    </a:lnTo>
                    <a:close/>
                    <a:moveTo>
                      <a:pt x="307" y="738"/>
                    </a:moveTo>
                    <a:lnTo>
                      <a:pt x="307" y="738"/>
                    </a:lnTo>
                    <a:lnTo>
                      <a:pt x="307" y="738"/>
                    </a:lnTo>
                    <a:lnTo>
                      <a:pt x="314" y="739"/>
                    </a:lnTo>
                    <a:lnTo>
                      <a:pt x="319" y="743"/>
                    </a:lnTo>
                    <a:lnTo>
                      <a:pt x="322" y="748"/>
                    </a:lnTo>
                    <a:lnTo>
                      <a:pt x="322" y="755"/>
                    </a:lnTo>
                    <a:lnTo>
                      <a:pt x="322" y="755"/>
                    </a:lnTo>
                    <a:lnTo>
                      <a:pt x="322" y="761"/>
                    </a:lnTo>
                    <a:lnTo>
                      <a:pt x="319" y="766"/>
                    </a:lnTo>
                    <a:lnTo>
                      <a:pt x="314" y="770"/>
                    </a:lnTo>
                    <a:lnTo>
                      <a:pt x="307" y="770"/>
                    </a:lnTo>
                    <a:lnTo>
                      <a:pt x="307" y="770"/>
                    </a:lnTo>
                    <a:lnTo>
                      <a:pt x="302" y="770"/>
                    </a:lnTo>
                    <a:lnTo>
                      <a:pt x="297" y="766"/>
                    </a:lnTo>
                    <a:lnTo>
                      <a:pt x="293" y="761"/>
                    </a:lnTo>
                    <a:lnTo>
                      <a:pt x="292" y="755"/>
                    </a:lnTo>
                    <a:lnTo>
                      <a:pt x="292" y="755"/>
                    </a:lnTo>
                    <a:lnTo>
                      <a:pt x="293" y="748"/>
                    </a:lnTo>
                    <a:lnTo>
                      <a:pt x="297" y="743"/>
                    </a:lnTo>
                    <a:lnTo>
                      <a:pt x="302" y="739"/>
                    </a:lnTo>
                    <a:lnTo>
                      <a:pt x="307" y="738"/>
                    </a:lnTo>
                    <a:lnTo>
                      <a:pt x="307" y="738"/>
                    </a:lnTo>
                    <a:close/>
                    <a:moveTo>
                      <a:pt x="249" y="738"/>
                    </a:moveTo>
                    <a:lnTo>
                      <a:pt x="249" y="738"/>
                    </a:lnTo>
                    <a:lnTo>
                      <a:pt x="249" y="738"/>
                    </a:lnTo>
                    <a:lnTo>
                      <a:pt x="256" y="739"/>
                    </a:lnTo>
                    <a:lnTo>
                      <a:pt x="259" y="743"/>
                    </a:lnTo>
                    <a:lnTo>
                      <a:pt x="263" y="748"/>
                    </a:lnTo>
                    <a:lnTo>
                      <a:pt x="264" y="755"/>
                    </a:lnTo>
                    <a:lnTo>
                      <a:pt x="264" y="755"/>
                    </a:lnTo>
                    <a:lnTo>
                      <a:pt x="263" y="761"/>
                    </a:lnTo>
                    <a:lnTo>
                      <a:pt x="259" y="766"/>
                    </a:lnTo>
                    <a:lnTo>
                      <a:pt x="256" y="770"/>
                    </a:lnTo>
                    <a:lnTo>
                      <a:pt x="249" y="770"/>
                    </a:lnTo>
                    <a:lnTo>
                      <a:pt x="249" y="770"/>
                    </a:lnTo>
                    <a:lnTo>
                      <a:pt x="244" y="770"/>
                    </a:lnTo>
                    <a:lnTo>
                      <a:pt x="239" y="766"/>
                    </a:lnTo>
                    <a:lnTo>
                      <a:pt x="235" y="761"/>
                    </a:lnTo>
                    <a:lnTo>
                      <a:pt x="234" y="755"/>
                    </a:lnTo>
                    <a:lnTo>
                      <a:pt x="234" y="755"/>
                    </a:lnTo>
                    <a:lnTo>
                      <a:pt x="235" y="748"/>
                    </a:lnTo>
                    <a:lnTo>
                      <a:pt x="239" y="743"/>
                    </a:lnTo>
                    <a:lnTo>
                      <a:pt x="244" y="739"/>
                    </a:lnTo>
                    <a:lnTo>
                      <a:pt x="249" y="738"/>
                    </a:lnTo>
                    <a:lnTo>
                      <a:pt x="249" y="738"/>
                    </a:lnTo>
                    <a:close/>
                    <a:moveTo>
                      <a:pt x="191" y="738"/>
                    </a:moveTo>
                    <a:lnTo>
                      <a:pt x="191" y="738"/>
                    </a:lnTo>
                    <a:lnTo>
                      <a:pt x="191" y="738"/>
                    </a:lnTo>
                    <a:lnTo>
                      <a:pt x="196" y="739"/>
                    </a:lnTo>
                    <a:lnTo>
                      <a:pt x="201" y="743"/>
                    </a:lnTo>
                    <a:lnTo>
                      <a:pt x="205" y="748"/>
                    </a:lnTo>
                    <a:lnTo>
                      <a:pt x="206" y="755"/>
                    </a:lnTo>
                    <a:lnTo>
                      <a:pt x="206" y="755"/>
                    </a:lnTo>
                    <a:lnTo>
                      <a:pt x="205" y="761"/>
                    </a:lnTo>
                    <a:lnTo>
                      <a:pt x="201" y="766"/>
                    </a:lnTo>
                    <a:lnTo>
                      <a:pt x="196" y="770"/>
                    </a:lnTo>
                    <a:lnTo>
                      <a:pt x="191" y="770"/>
                    </a:lnTo>
                    <a:lnTo>
                      <a:pt x="191" y="770"/>
                    </a:lnTo>
                    <a:lnTo>
                      <a:pt x="184" y="770"/>
                    </a:lnTo>
                    <a:lnTo>
                      <a:pt x="179" y="766"/>
                    </a:lnTo>
                    <a:lnTo>
                      <a:pt x="176" y="761"/>
                    </a:lnTo>
                    <a:lnTo>
                      <a:pt x="176" y="755"/>
                    </a:lnTo>
                    <a:lnTo>
                      <a:pt x="176" y="755"/>
                    </a:lnTo>
                    <a:lnTo>
                      <a:pt x="176" y="748"/>
                    </a:lnTo>
                    <a:lnTo>
                      <a:pt x="179" y="743"/>
                    </a:lnTo>
                    <a:lnTo>
                      <a:pt x="184" y="739"/>
                    </a:lnTo>
                    <a:lnTo>
                      <a:pt x="191" y="738"/>
                    </a:lnTo>
                    <a:lnTo>
                      <a:pt x="191" y="738"/>
                    </a:lnTo>
                    <a:close/>
                    <a:moveTo>
                      <a:pt x="133" y="738"/>
                    </a:moveTo>
                    <a:lnTo>
                      <a:pt x="133" y="738"/>
                    </a:lnTo>
                    <a:lnTo>
                      <a:pt x="133" y="738"/>
                    </a:lnTo>
                    <a:lnTo>
                      <a:pt x="138" y="739"/>
                    </a:lnTo>
                    <a:lnTo>
                      <a:pt x="143" y="743"/>
                    </a:lnTo>
                    <a:lnTo>
                      <a:pt x="147" y="748"/>
                    </a:lnTo>
                    <a:lnTo>
                      <a:pt x="148" y="755"/>
                    </a:lnTo>
                    <a:lnTo>
                      <a:pt x="148" y="755"/>
                    </a:lnTo>
                    <a:lnTo>
                      <a:pt x="147" y="761"/>
                    </a:lnTo>
                    <a:lnTo>
                      <a:pt x="143" y="766"/>
                    </a:lnTo>
                    <a:lnTo>
                      <a:pt x="138" y="770"/>
                    </a:lnTo>
                    <a:lnTo>
                      <a:pt x="133" y="770"/>
                    </a:lnTo>
                    <a:lnTo>
                      <a:pt x="133" y="770"/>
                    </a:lnTo>
                    <a:lnTo>
                      <a:pt x="126" y="770"/>
                    </a:lnTo>
                    <a:lnTo>
                      <a:pt x="121" y="766"/>
                    </a:lnTo>
                    <a:lnTo>
                      <a:pt x="118" y="761"/>
                    </a:lnTo>
                    <a:lnTo>
                      <a:pt x="116" y="755"/>
                    </a:lnTo>
                    <a:lnTo>
                      <a:pt x="116" y="755"/>
                    </a:lnTo>
                    <a:lnTo>
                      <a:pt x="118" y="748"/>
                    </a:lnTo>
                    <a:lnTo>
                      <a:pt x="121" y="743"/>
                    </a:lnTo>
                    <a:lnTo>
                      <a:pt x="126" y="739"/>
                    </a:lnTo>
                    <a:lnTo>
                      <a:pt x="133" y="738"/>
                    </a:lnTo>
                    <a:lnTo>
                      <a:pt x="133" y="738"/>
                    </a:lnTo>
                    <a:close/>
                    <a:moveTo>
                      <a:pt x="482" y="695"/>
                    </a:moveTo>
                    <a:lnTo>
                      <a:pt x="482" y="695"/>
                    </a:lnTo>
                    <a:lnTo>
                      <a:pt x="482" y="695"/>
                    </a:lnTo>
                    <a:lnTo>
                      <a:pt x="489" y="697"/>
                    </a:lnTo>
                    <a:lnTo>
                      <a:pt x="492" y="700"/>
                    </a:lnTo>
                    <a:lnTo>
                      <a:pt x="496" y="705"/>
                    </a:lnTo>
                    <a:lnTo>
                      <a:pt x="498" y="710"/>
                    </a:lnTo>
                    <a:lnTo>
                      <a:pt x="498" y="710"/>
                    </a:lnTo>
                    <a:lnTo>
                      <a:pt x="496" y="717"/>
                    </a:lnTo>
                    <a:lnTo>
                      <a:pt x="492" y="722"/>
                    </a:lnTo>
                    <a:lnTo>
                      <a:pt x="489" y="726"/>
                    </a:lnTo>
                    <a:lnTo>
                      <a:pt x="482" y="727"/>
                    </a:lnTo>
                    <a:lnTo>
                      <a:pt x="482" y="727"/>
                    </a:lnTo>
                    <a:lnTo>
                      <a:pt x="475" y="726"/>
                    </a:lnTo>
                    <a:lnTo>
                      <a:pt x="472" y="722"/>
                    </a:lnTo>
                    <a:lnTo>
                      <a:pt x="469" y="717"/>
                    </a:lnTo>
                    <a:lnTo>
                      <a:pt x="467" y="710"/>
                    </a:lnTo>
                    <a:lnTo>
                      <a:pt x="467" y="710"/>
                    </a:lnTo>
                    <a:lnTo>
                      <a:pt x="469" y="705"/>
                    </a:lnTo>
                    <a:lnTo>
                      <a:pt x="472" y="700"/>
                    </a:lnTo>
                    <a:lnTo>
                      <a:pt x="475" y="697"/>
                    </a:lnTo>
                    <a:lnTo>
                      <a:pt x="482" y="695"/>
                    </a:lnTo>
                    <a:lnTo>
                      <a:pt x="482" y="695"/>
                    </a:lnTo>
                    <a:close/>
                    <a:moveTo>
                      <a:pt x="424" y="695"/>
                    </a:moveTo>
                    <a:lnTo>
                      <a:pt x="424" y="695"/>
                    </a:lnTo>
                    <a:lnTo>
                      <a:pt x="424" y="695"/>
                    </a:lnTo>
                    <a:lnTo>
                      <a:pt x="429" y="697"/>
                    </a:lnTo>
                    <a:lnTo>
                      <a:pt x="435" y="700"/>
                    </a:lnTo>
                    <a:lnTo>
                      <a:pt x="438" y="705"/>
                    </a:lnTo>
                    <a:lnTo>
                      <a:pt x="440" y="710"/>
                    </a:lnTo>
                    <a:lnTo>
                      <a:pt x="440" y="710"/>
                    </a:lnTo>
                    <a:lnTo>
                      <a:pt x="438" y="717"/>
                    </a:lnTo>
                    <a:lnTo>
                      <a:pt x="435" y="722"/>
                    </a:lnTo>
                    <a:lnTo>
                      <a:pt x="429" y="726"/>
                    </a:lnTo>
                    <a:lnTo>
                      <a:pt x="424" y="727"/>
                    </a:lnTo>
                    <a:lnTo>
                      <a:pt x="424" y="727"/>
                    </a:lnTo>
                    <a:lnTo>
                      <a:pt x="418" y="726"/>
                    </a:lnTo>
                    <a:lnTo>
                      <a:pt x="412" y="722"/>
                    </a:lnTo>
                    <a:lnTo>
                      <a:pt x="409" y="717"/>
                    </a:lnTo>
                    <a:lnTo>
                      <a:pt x="409" y="710"/>
                    </a:lnTo>
                    <a:lnTo>
                      <a:pt x="409" y="710"/>
                    </a:lnTo>
                    <a:lnTo>
                      <a:pt x="409" y="705"/>
                    </a:lnTo>
                    <a:lnTo>
                      <a:pt x="412" y="700"/>
                    </a:lnTo>
                    <a:lnTo>
                      <a:pt x="418" y="697"/>
                    </a:lnTo>
                    <a:lnTo>
                      <a:pt x="424" y="695"/>
                    </a:lnTo>
                    <a:lnTo>
                      <a:pt x="424" y="695"/>
                    </a:lnTo>
                    <a:close/>
                    <a:moveTo>
                      <a:pt x="366" y="695"/>
                    </a:moveTo>
                    <a:lnTo>
                      <a:pt x="366" y="695"/>
                    </a:lnTo>
                    <a:lnTo>
                      <a:pt x="366" y="695"/>
                    </a:lnTo>
                    <a:lnTo>
                      <a:pt x="372" y="697"/>
                    </a:lnTo>
                    <a:lnTo>
                      <a:pt x="377" y="700"/>
                    </a:lnTo>
                    <a:lnTo>
                      <a:pt x="380" y="705"/>
                    </a:lnTo>
                    <a:lnTo>
                      <a:pt x="382" y="710"/>
                    </a:lnTo>
                    <a:lnTo>
                      <a:pt x="382" y="710"/>
                    </a:lnTo>
                    <a:lnTo>
                      <a:pt x="380" y="717"/>
                    </a:lnTo>
                    <a:lnTo>
                      <a:pt x="377" y="722"/>
                    </a:lnTo>
                    <a:lnTo>
                      <a:pt x="372" y="726"/>
                    </a:lnTo>
                    <a:lnTo>
                      <a:pt x="366" y="727"/>
                    </a:lnTo>
                    <a:lnTo>
                      <a:pt x="366" y="727"/>
                    </a:lnTo>
                    <a:lnTo>
                      <a:pt x="360" y="726"/>
                    </a:lnTo>
                    <a:lnTo>
                      <a:pt x="355" y="722"/>
                    </a:lnTo>
                    <a:lnTo>
                      <a:pt x="351" y="717"/>
                    </a:lnTo>
                    <a:lnTo>
                      <a:pt x="349" y="710"/>
                    </a:lnTo>
                    <a:lnTo>
                      <a:pt x="349" y="710"/>
                    </a:lnTo>
                    <a:lnTo>
                      <a:pt x="351" y="705"/>
                    </a:lnTo>
                    <a:lnTo>
                      <a:pt x="355" y="700"/>
                    </a:lnTo>
                    <a:lnTo>
                      <a:pt x="360" y="697"/>
                    </a:lnTo>
                    <a:lnTo>
                      <a:pt x="366" y="695"/>
                    </a:lnTo>
                    <a:lnTo>
                      <a:pt x="366" y="695"/>
                    </a:lnTo>
                    <a:close/>
                    <a:moveTo>
                      <a:pt x="307" y="695"/>
                    </a:moveTo>
                    <a:lnTo>
                      <a:pt x="307" y="695"/>
                    </a:lnTo>
                    <a:lnTo>
                      <a:pt x="307" y="695"/>
                    </a:lnTo>
                    <a:lnTo>
                      <a:pt x="314" y="697"/>
                    </a:lnTo>
                    <a:lnTo>
                      <a:pt x="319" y="700"/>
                    </a:lnTo>
                    <a:lnTo>
                      <a:pt x="322" y="705"/>
                    </a:lnTo>
                    <a:lnTo>
                      <a:pt x="322" y="710"/>
                    </a:lnTo>
                    <a:lnTo>
                      <a:pt x="322" y="710"/>
                    </a:lnTo>
                    <a:lnTo>
                      <a:pt x="322" y="717"/>
                    </a:lnTo>
                    <a:lnTo>
                      <a:pt x="319" y="722"/>
                    </a:lnTo>
                    <a:lnTo>
                      <a:pt x="314" y="726"/>
                    </a:lnTo>
                    <a:lnTo>
                      <a:pt x="307" y="727"/>
                    </a:lnTo>
                    <a:lnTo>
                      <a:pt x="307" y="727"/>
                    </a:lnTo>
                    <a:lnTo>
                      <a:pt x="302" y="726"/>
                    </a:lnTo>
                    <a:lnTo>
                      <a:pt x="297" y="722"/>
                    </a:lnTo>
                    <a:lnTo>
                      <a:pt x="293" y="717"/>
                    </a:lnTo>
                    <a:lnTo>
                      <a:pt x="292" y="710"/>
                    </a:lnTo>
                    <a:lnTo>
                      <a:pt x="292" y="710"/>
                    </a:lnTo>
                    <a:lnTo>
                      <a:pt x="293" y="705"/>
                    </a:lnTo>
                    <a:lnTo>
                      <a:pt x="297" y="700"/>
                    </a:lnTo>
                    <a:lnTo>
                      <a:pt x="302" y="697"/>
                    </a:lnTo>
                    <a:lnTo>
                      <a:pt x="307" y="695"/>
                    </a:lnTo>
                    <a:lnTo>
                      <a:pt x="307" y="695"/>
                    </a:lnTo>
                    <a:close/>
                    <a:moveTo>
                      <a:pt x="249" y="695"/>
                    </a:moveTo>
                    <a:lnTo>
                      <a:pt x="249" y="695"/>
                    </a:lnTo>
                    <a:lnTo>
                      <a:pt x="249" y="695"/>
                    </a:lnTo>
                    <a:lnTo>
                      <a:pt x="256" y="697"/>
                    </a:lnTo>
                    <a:lnTo>
                      <a:pt x="259" y="700"/>
                    </a:lnTo>
                    <a:lnTo>
                      <a:pt x="263" y="705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3" y="717"/>
                    </a:lnTo>
                    <a:lnTo>
                      <a:pt x="259" y="722"/>
                    </a:lnTo>
                    <a:lnTo>
                      <a:pt x="256" y="726"/>
                    </a:lnTo>
                    <a:lnTo>
                      <a:pt x="249" y="727"/>
                    </a:lnTo>
                    <a:lnTo>
                      <a:pt x="249" y="727"/>
                    </a:lnTo>
                    <a:lnTo>
                      <a:pt x="244" y="726"/>
                    </a:lnTo>
                    <a:lnTo>
                      <a:pt x="239" y="722"/>
                    </a:lnTo>
                    <a:lnTo>
                      <a:pt x="235" y="717"/>
                    </a:lnTo>
                    <a:lnTo>
                      <a:pt x="234" y="710"/>
                    </a:lnTo>
                    <a:lnTo>
                      <a:pt x="234" y="710"/>
                    </a:lnTo>
                    <a:lnTo>
                      <a:pt x="235" y="705"/>
                    </a:lnTo>
                    <a:lnTo>
                      <a:pt x="239" y="700"/>
                    </a:lnTo>
                    <a:lnTo>
                      <a:pt x="244" y="697"/>
                    </a:lnTo>
                    <a:lnTo>
                      <a:pt x="249" y="695"/>
                    </a:lnTo>
                    <a:lnTo>
                      <a:pt x="249" y="695"/>
                    </a:lnTo>
                    <a:close/>
                    <a:moveTo>
                      <a:pt x="191" y="695"/>
                    </a:moveTo>
                    <a:lnTo>
                      <a:pt x="191" y="695"/>
                    </a:lnTo>
                    <a:lnTo>
                      <a:pt x="191" y="695"/>
                    </a:lnTo>
                    <a:lnTo>
                      <a:pt x="196" y="697"/>
                    </a:lnTo>
                    <a:lnTo>
                      <a:pt x="201" y="700"/>
                    </a:lnTo>
                    <a:lnTo>
                      <a:pt x="205" y="705"/>
                    </a:lnTo>
                    <a:lnTo>
                      <a:pt x="206" y="710"/>
                    </a:lnTo>
                    <a:lnTo>
                      <a:pt x="206" y="710"/>
                    </a:lnTo>
                    <a:lnTo>
                      <a:pt x="205" y="717"/>
                    </a:lnTo>
                    <a:lnTo>
                      <a:pt x="201" y="722"/>
                    </a:lnTo>
                    <a:lnTo>
                      <a:pt x="196" y="726"/>
                    </a:lnTo>
                    <a:lnTo>
                      <a:pt x="191" y="727"/>
                    </a:lnTo>
                    <a:lnTo>
                      <a:pt x="191" y="727"/>
                    </a:lnTo>
                    <a:lnTo>
                      <a:pt x="184" y="726"/>
                    </a:lnTo>
                    <a:lnTo>
                      <a:pt x="179" y="722"/>
                    </a:lnTo>
                    <a:lnTo>
                      <a:pt x="176" y="717"/>
                    </a:lnTo>
                    <a:lnTo>
                      <a:pt x="176" y="710"/>
                    </a:lnTo>
                    <a:lnTo>
                      <a:pt x="176" y="710"/>
                    </a:lnTo>
                    <a:lnTo>
                      <a:pt x="176" y="705"/>
                    </a:lnTo>
                    <a:lnTo>
                      <a:pt x="179" y="700"/>
                    </a:lnTo>
                    <a:lnTo>
                      <a:pt x="184" y="697"/>
                    </a:lnTo>
                    <a:lnTo>
                      <a:pt x="191" y="695"/>
                    </a:lnTo>
                    <a:lnTo>
                      <a:pt x="191" y="695"/>
                    </a:lnTo>
                    <a:close/>
                    <a:moveTo>
                      <a:pt x="133" y="695"/>
                    </a:moveTo>
                    <a:lnTo>
                      <a:pt x="133" y="695"/>
                    </a:lnTo>
                    <a:lnTo>
                      <a:pt x="133" y="695"/>
                    </a:lnTo>
                    <a:lnTo>
                      <a:pt x="138" y="697"/>
                    </a:lnTo>
                    <a:lnTo>
                      <a:pt x="143" y="700"/>
                    </a:lnTo>
                    <a:lnTo>
                      <a:pt x="147" y="705"/>
                    </a:lnTo>
                    <a:lnTo>
                      <a:pt x="148" y="710"/>
                    </a:lnTo>
                    <a:lnTo>
                      <a:pt x="148" y="710"/>
                    </a:lnTo>
                    <a:lnTo>
                      <a:pt x="147" y="717"/>
                    </a:lnTo>
                    <a:lnTo>
                      <a:pt x="143" y="722"/>
                    </a:lnTo>
                    <a:lnTo>
                      <a:pt x="138" y="726"/>
                    </a:lnTo>
                    <a:lnTo>
                      <a:pt x="133" y="727"/>
                    </a:lnTo>
                    <a:lnTo>
                      <a:pt x="133" y="727"/>
                    </a:lnTo>
                    <a:lnTo>
                      <a:pt x="126" y="726"/>
                    </a:lnTo>
                    <a:lnTo>
                      <a:pt x="121" y="722"/>
                    </a:lnTo>
                    <a:lnTo>
                      <a:pt x="118" y="717"/>
                    </a:lnTo>
                    <a:lnTo>
                      <a:pt x="116" y="710"/>
                    </a:lnTo>
                    <a:lnTo>
                      <a:pt x="116" y="710"/>
                    </a:lnTo>
                    <a:lnTo>
                      <a:pt x="118" y="705"/>
                    </a:lnTo>
                    <a:lnTo>
                      <a:pt x="121" y="700"/>
                    </a:lnTo>
                    <a:lnTo>
                      <a:pt x="126" y="697"/>
                    </a:lnTo>
                    <a:lnTo>
                      <a:pt x="133" y="695"/>
                    </a:lnTo>
                    <a:lnTo>
                      <a:pt x="133" y="695"/>
                    </a:lnTo>
                    <a:close/>
                    <a:moveTo>
                      <a:pt x="74" y="695"/>
                    </a:moveTo>
                    <a:lnTo>
                      <a:pt x="74" y="695"/>
                    </a:lnTo>
                    <a:lnTo>
                      <a:pt x="74" y="695"/>
                    </a:lnTo>
                    <a:lnTo>
                      <a:pt x="80" y="697"/>
                    </a:lnTo>
                    <a:lnTo>
                      <a:pt x="85" y="700"/>
                    </a:lnTo>
                    <a:lnTo>
                      <a:pt x="89" y="705"/>
                    </a:lnTo>
                    <a:lnTo>
                      <a:pt x="89" y="710"/>
                    </a:lnTo>
                    <a:lnTo>
                      <a:pt x="89" y="710"/>
                    </a:lnTo>
                    <a:lnTo>
                      <a:pt x="89" y="717"/>
                    </a:lnTo>
                    <a:lnTo>
                      <a:pt x="85" y="722"/>
                    </a:lnTo>
                    <a:lnTo>
                      <a:pt x="80" y="726"/>
                    </a:lnTo>
                    <a:lnTo>
                      <a:pt x="74" y="727"/>
                    </a:lnTo>
                    <a:lnTo>
                      <a:pt x="74" y="727"/>
                    </a:lnTo>
                    <a:lnTo>
                      <a:pt x="68" y="726"/>
                    </a:lnTo>
                    <a:lnTo>
                      <a:pt x="63" y="722"/>
                    </a:lnTo>
                    <a:lnTo>
                      <a:pt x="60" y="717"/>
                    </a:lnTo>
                    <a:lnTo>
                      <a:pt x="58" y="710"/>
                    </a:lnTo>
                    <a:lnTo>
                      <a:pt x="58" y="710"/>
                    </a:lnTo>
                    <a:lnTo>
                      <a:pt x="60" y="705"/>
                    </a:lnTo>
                    <a:lnTo>
                      <a:pt x="63" y="700"/>
                    </a:lnTo>
                    <a:lnTo>
                      <a:pt x="68" y="697"/>
                    </a:lnTo>
                    <a:lnTo>
                      <a:pt x="74" y="695"/>
                    </a:lnTo>
                    <a:lnTo>
                      <a:pt x="74" y="695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9" y="652"/>
                    </a:lnTo>
                    <a:lnTo>
                      <a:pt x="492" y="656"/>
                    </a:lnTo>
                    <a:lnTo>
                      <a:pt x="496" y="661"/>
                    </a:lnTo>
                    <a:lnTo>
                      <a:pt x="498" y="668"/>
                    </a:lnTo>
                    <a:lnTo>
                      <a:pt x="498" y="668"/>
                    </a:lnTo>
                    <a:lnTo>
                      <a:pt x="496" y="675"/>
                    </a:lnTo>
                    <a:lnTo>
                      <a:pt x="492" y="680"/>
                    </a:lnTo>
                    <a:lnTo>
                      <a:pt x="489" y="683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5" y="683"/>
                    </a:lnTo>
                    <a:lnTo>
                      <a:pt x="472" y="680"/>
                    </a:lnTo>
                    <a:lnTo>
                      <a:pt x="469" y="675"/>
                    </a:lnTo>
                    <a:lnTo>
                      <a:pt x="467" y="668"/>
                    </a:lnTo>
                    <a:lnTo>
                      <a:pt x="467" y="668"/>
                    </a:lnTo>
                    <a:lnTo>
                      <a:pt x="469" y="661"/>
                    </a:lnTo>
                    <a:lnTo>
                      <a:pt x="472" y="656"/>
                    </a:lnTo>
                    <a:lnTo>
                      <a:pt x="475" y="652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29" y="652"/>
                    </a:lnTo>
                    <a:lnTo>
                      <a:pt x="435" y="656"/>
                    </a:lnTo>
                    <a:lnTo>
                      <a:pt x="438" y="661"/>
                    </a:lnTo>
                    <a:lnTo>
                      <a:pt x="440" y="668"/>
                    </a:lnTo>
                    <a:lnTo>
                      <a:pt x="440" y="668"/>
                    </a:lnTo>
                    <a:lnTo>
                      <a:pt x="438" y="675"/>
                    </a:lnTo>
                    <a:lnTo>
                      <a:pt x="435" y="680"/>
                    </a:lnTo>
                    <a:lnTo>
                      <a:pt x="429" y="683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8" y="683"/>
                    </a:lnTo>
                    <a:lnTo>
                      <a:pt x="412" y="680"/>
                    </a:lnTo>
                    <a:lnTo>
                      <a:pt x="409" y="675"/>
                    </a:lnTo>
                    <a:lnTo>
                      <a:pt x="409" y="668"/>
                    </a:lnTo>
                    <a:lnTo>
                      <a:pt x="409" y="668"/>
                    </a:lnTo>
                    <a:lnTo>
                      <a:pt x="409" y="661"/>
                    </a:lnTo>
                    <a:lnTo>
                      <a:pt x="412" y="656"/>
                    </a:lnTo>
                    <a:lnTo>
                      <a:pt x="418" y="652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6" y="651"/>
                    </a:moveTo>
                    <a:lnTo>
                      <a:pt x="366" y="651"/>
                    </a:lnTo>
                    <a:lnTo>
                      <a:pt x="366" y="651"/>
                    </a:lnTo>
                    <a:lnTo>
                      <a:pt x="372" y="652"/>
                    </a:lnTo>
                    <a:lnTo>
                      <a:pt x="377" y="656"/>
                    </a:lnTo>
                    <a:lnTo>
                      <a:pt x="380" y="661"/>
                    </a:lnTo>
                    <a:lnTo>
                      <a:pt x="382" y="668"/>
                    </a:lnTo>
                    <a:lnTo>
                      <a:pt x="382" y="668"/>
                    </a:lnTo>
                    <a:lnTo>
                      <a:pt x="380" y="675"/>
                    </a:lnTo>
                    <a:lnTo>
                      <a:pt x="377" y="680"/>
                    </a:lnTo>
                    <a:lnTo>
                      <a:pt x="372" y="683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60" y="683"/>
                    </a:lnTo>
                    <a:lnTo>
                      <a:pt x="355" y="680"/>
                    </a:lnTo>
                    <a:lnTo>
                      <a:pt x="351" y="675"/>
                    </a:lnTo>
                    <a:lnTo>
                      <a:pt x="349" y="668"/>
                    </a:lnTo>
                    <a:lnTo>
                      <a:pt x="349" y="668"/>
                    </a:lnTo>
                    <a:lnTo>
                      <a:pt x="351" y="661"/>
                    </a:lnTo>
                    <a:lnTo>
                      <a:pt x="355" y="656"/>
                    </a:lnTo>
                    <a:lnTo>
                      <a:pt x="360" y="652"/>
                    </a:lnTo>
                    <a:lnTo>
                      <a:pt x="366" y="651"/>
                    </a:lnTo>
                    <a:lnTo>
                      <a:pt x="366" y="651"/>
                    </a:lnTo>
                    <a:close/>
                    <a:moveTo>
                      <a:pt x="307" y="651"/>
                    </a:moveTo>
                    <a:lnTo>
                      <a:pt x="307" y="651"/>
                    </a:lnTo>
                    <a:lnTo>
                      <a:pt x="307" y="651"/>
                    </a:lnTo>
                    <a:lnTo>
                      <a:pt x="314" y="652"/>
                    </a:lnTo>
                    <a:lnTo>
                      <a:pt x="319" y="656"/>
                    </a:lnTo>
                    <a:lnTo>
                      <a:pt x="322" y="661"/>
                    </a:lnTo>
                    <a:lnTo>
                      <a:pt x="322" y="668"/>
                    </a:lnTo>
                    <a:lnTo>
                      <a:pt x="322" y="668"/>
                    </a:lnTo>
                    <a:lnTo>
                      <a:pt x="322" y="675"/>
                    </a:lnTo>
                    <a:lnTo>
                      <a:pt x="319" y="680"/>
                    </a:lnTo>
                    <a:lnTo>
                      <a:pt x="314" y="683"/>
                    </a:lnTo>
                    <a:lnTo>
                      <a:pt x="307" y="683"/>
                    </a:lnTo>
                    <a:lnTo>
                      <a:pt x="307" y="683"/>
                    </a:lnTo>
                    <a:lnTo>
                      <a:pt x="302" y="683"/>
                    </a:lnTo>
                    <a:lnTo>
                      <a:pt x="297" y="680"/>
                    </a:lnTo>
                    <a:lnTo>
                      <a:pt x="293" y="675"/>
                    </a:lnTo>
                    <a:lnTo>
                      <a:pt x="292" y="668"/>
                    </a:lnTo>
                    <a:lnTo>
                      <a:pt x="292" y="668"/>
                    </a:lnTo>
                    <a:lnTo>
                      <a:pt x="293" y="661"/>
                    </a:lnTo>
                    <a:lnTo>
                      <a:pt x="297" y="656"/>
                    </a:lnTo>
                    <a:lnTo>
                      <a:pt x="302" y="652"/>
                    </a:lnTo>
                    <a:lnTo>
                      <a:pt x="307" y="651"/>
                    </a:lnTo>
                    <a:lnTo>
                      <a:pt x="307" y="651"/>
                    </a:lnTo>
                    <a:close/>
                    <a:moveTo>
                      <a:pt x="249" y="651"/>
                    </a:moveTo>
                    <a:lnTo>
                      <a:pt x="249" y="651"/>
                    </a:lnTo>
                    <a:lnTo>
                      <a:pt x="249" y="651"/>
                    </a:lnTo>
                    <a:lnTo>
                      <a:pt x="256" y="652"/>
                    </a:lnTo>
                    <a:lnTo>
                      <a:pt x="259" y="656"/>
                    </a:lnTo>
                    <a:lnTo>
                      <a:pt x="263" y="661"/>
                    </a:lnTo>
                    <a:lnTo>
                      <a:pt x="264" y="668"/>
                    </a:lnTo>
                    <a:lnTo>
                      <a:pt x="264" y="668"/>
                    </a:lnTo>
                    <a:lnTo>
                      <a:pt x="263" y="675"/>
                    </a:lnTo>
                    <a:lnTo>
                      <a:pt x="259" y="680"/>
                    </a:lnTo>
                    <a:lnTo>
                      <a:pt x="256" y="683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4" y="683"/>
                    </a:lnTo>
                    <a:lnTo>
                      <a:pt x="239" y="680"/>
                    </a:lnTo>
                    <a:lnTo>
                      <a:pt x="235" y="675"/>
                    </a:lnTo>
                    <a:lnTo>
                      <a:pt x="234" y="668"/>
                    </a:lnTo>
                    <a:lnTo>
                      <a:pt x="234" y="668"/>
                    </a:lnTo>
                    <a:lnTo>
                      <a:pt x="235" y="661"/>
                    </a:lnTo>
                    <a:lnTo>
                      <a:pt x="239" y="656"/>
                    </a:lnTo>
                    <a:lnTo>
                      <a:pt x="244" y="652"/>
                    </a:lnTo>
                    <a:lnTo>
                      <a:pt x="249" y="651"/>
                    </a:lnTo>
                    <a:lnTo>
                      <a:pt x="249" y="651"/>
                    </a:lnTo>
                    <a:close/>
                    <a:moveTo>
                      <a:pt x="191" y="651"/>
                    </a:moveTo>
                    <a:lnTo>
                      <a:pt x="191" y="651"/>
                    </a:lnTo>
                    <a:lnTo>
                      <a:pt x="191" y="651"/>
                    </a:lnTo>
                    <a:lnTo>
                      <a:pt x="196" y="652"/>
                    </a:lnTo>
                    <a:lnTo>
                      <a:pt x="201" y="656"/>
                    </a:lnTo>
                    <a:lnTo>
                      <a:pt x="205" y="661"/>
                    </a:lnTo>
                    <a:lnTo>
                      <a:pt x="206" y="668"/>
                    </a:lnTo>
                    <a:lnTo>
                      <a:pt x="206" y="668"/>
                    </a:lnTo>
                    <a:lnTo>
                      <a:pt x="205" y="675"/>
                    </a:lnTo>
                    <a:lnTo>
                      <a:pt x="201" y="680"/>
                    </a:lnTo>
                    <a:lnTo>
                      <a:pt x="196" y="683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4" y="683"/>
                    </a:lnTo>
                    <a:lnTo>
                      <a:pt x="179" y="680"/>
                    </a:lnTo>
                    <a:lnTo>
                      <a:pt x="176" y="675"/>
                    </a:lnTo>
                    <a:lnTo>
                      <a:pt x="176" y="668"/>
                    </a:lnTo>
                    <a:lnTo>
                      <a:pt x="176" y="668"/>
                    </a:lnTo>
                    <a:lnTo>
                      <a:pt x="176" y="661"/>
                    </a:lnTo>
                    <a:lnTo>
                      <a:pt x="179" y="656"/>
                    </a:lnTo>
                    <a:lnTo>
                      <a:pt x="184" y="652"/>
                    </a:lnTo>
                    <a:lnTo>
                      <a:pt x="191" y="651"/>
                    </a:lnTo>
                    <a:lnTo>
                      <a:pt x="191" y="651"/>
                    </a:lnTo>
                    <a:close/>
                    <a:moveTo>
                      <a:pt x="133" y="651"/>
                    </a:moveTo>
                    <a:lnTo>
                      <a:pt x="133" y="651"/>
                    </a:lnTo>
                    <a:lnTo>
                      <a:pt x="133" y="651"/>
                    </a:lnTo>
                    <a:lnTo>
                      <a:pt x="138" y="652"/>
                    </a:lnTo>
                    <a:lnTo>
                      <a:pt x="143" y="656"/>
                    </a:lnTo>
                    <a:lnTo>
                      <a:pt x="147" y="661"/>
                    </a:lnTo>
                    <a:lnTo>
                      <a:pt x="148" y="668"/>
                    </a:lnTo>
                    <a:lnTo>
                      <a:pt x="148" y="668"/>
                    </a:lnTo>
                    <a:lnTo>
                      <a:pt x="147" y="675"/>
                    </a:lnTo>
                    <a:lnTo>
                      <a:pt x="143" y="680"/>
                    </a:lnTo>
                    <a:lnTo>
                      <a:pt x="138" y="683"/>
                    </a:lnTo>
                    <a:lnTo>
                      <a:pt x="133" y="683"/>
                    </a:lnTo>
                    <a:lnTo>
                      <a:pt x="133" y="683"/>
                    </a:lnTo>
                    <a:lnTo>
                      <a:pt x="126" y="683"/>
                    </a:lnTo>
                    <a:lnTo>
                      <a:pt x="121" y="680"/>
                    </a:lnTo>
                    <a:lnTo>
                      <a:pt x="118" y="675"/>
                    </a:lnTo>
                    <a:lnTo>
                      <a:pt x="116" y="668"/>
                    </a:lnTo>
                    <a:lnTo>
                      <a:pt x="116" y="668"/>
                    </a:lnTo>
                    <a:lnTo>
                      <a:pt x="118" y="661"/>
                    </a:lnTo>
                    <a:lnTo>
                      <a:pt x="121" y="656"/>
                    </a:lnTo>
                    <a:lnTo>
                      <a:pt x="126" y="652"/>
                    </a:lnTo>
                    <a:lnTo>
                      <a:pt x="133" y="651"/>
                    </a:lnTo>
                    <a:lnTo>
                      <a:pt x="133" y="651"/>
                    </a:lnTo>
                    <a:close/>
                    <a:moveTo>
                      <a:pt x="74" y="651"/>
                    </a:moveTo>
                    <a:lnTo>
                      <a:pt x="74" y="651"/>
                    </a:lnTo>
                    <a:lnTo>
                      <a:pt x="74" y="651"/>
                    </a:lnTo>
                    <a:lnTo>
                      <a:pt x="80" y="652"/>
                    </a:lnTo>
                    <a:lnTo>
                      <a:pt x="85" y="656"/>
                    </a:lnTo>
                    <a:lnTo>
                      <a:pt x="89" y="661"/>
                    </a:lnTo>
                    <a:lnTo>
                      <a:pt x="89" y="668"/>
                    </a:lnTo>
                    <a:lnTo>
                      <a:pt x="89" y="668"/>
                    </a:lnTo>
                    <a:lnTo>
                      <a:pt x="89" y="675"/>
                    </a:lnTo>
                    <a:lnTo>
                      <a:pt x="85" y="680"/>
                    </a:lnTo>
                    <a:lnTo>
                      <a:pt x="80" y="683"/>
                    </a:lnTo>
                    <a:lnTo>
                      <a:pt x="74" y="683"/>
                    </a:lnTo>
                    <a:lnTo>
                      <a:pt x="74" y="683"/>
                    </a:lnTo>
                    <a:lnTo>
                      <a:pt x="68" y="683"/>
                    </a:lnTo>
                    <a:lnTo>
                      <a:pt x="63" y="680"/>
                    </a:lnTo>
                    <a:lnTo>
                      <a:pt x="60" y="675"/>
                    </a:lnTo>
                    <a:lnTo>
                      <a:pt x="58" y="668"/>
                    </a:lnTo>
                    <a:lnTo>
                      <a:pt x="58" y="668"/>
                    </a:lnTo>
                    <a:lnTo>
                      <a:pt x="60" y="661"/>
                    </a:lnTo>
                    <a:lnTo>
                      <a:pt x="63" y="656"/>
                    </a:lnTo>
                    <a:lnTo>
                      <a:pt x="68" y="652"/>
                    </a:lnTo>
                    <a:lnTo>
                      <a:pt x="74" y="651"/>
                    </a:lnTo>
                    <a:lnTo>
                      <a:pt x="74" y="651"/>
                    </a:lnTo>
                    <a:close/>
                    <a:moveTo>
                      <a:pt x="482" y="608"/>
                    </a:moveTo>
                    <a:lnTo>
                      <a:pt x="482" y="608"/>
                    </a:lnTo>
                    <a:lnTo>
                      <a:pt x="482" y="608"/>
                    </a:lnTo>
                    <a:lnTo>
                      <a:pt x="489" y="610"/>
                    </a:lnTo>
                    <a:lnTo>
                      <a:pt x="492" y="613"/>
                    </a:lnTo>
                    <a:lnTo>
                      <a:pt x="496" y="618"/>
                    </a:lnTo>
                    <a:lnTo>
                      <a:pt x="498" y="623"/>
                    </a:lnTo>
                    <a:lnTo>
                      <a:pt x="498" y="623"/>
                    </a:lnTo>
                    <a:lnTo>
                      <a:pt x="496" y="630"/>
                    </a:lnTo>
                    <a:lnTo>
                      <a:pt x="492" y="635"/>
                    </a:lnTo>
                    <a:lnTo>
                      <a:pt x="489" y="639"/>
                    </a:lnTo>
                    <a:lnTo>
                      <a:pt x="482" y="640"/>
                    </a:lnTo>
                    <a:lnTo>
                      <a:pt x="482" y="640"/>
                    </a:lnTo>
                    <a:lnTo>
                      <a:pt x="475" y="639"/>
                    </a:lnTo>
                    <a:lnTo>
                      <a:pt x="472" y="635"/>
                    </a:lnTo>
                    <a:lnTo>
                      <a:pt x="469" y="630"/>
                    </a:lnTo>
                    <a:lnTo>
                      <a:pt x="467" y="623"/>
                    </a:lnTo>
                    <a:lnTo>
                      <a:pt x="467" y="623"/>
                    </a:lnTo>
                    <a:lnTo>
                      <a:pt x="469" y="618"/>
                    </a:lnTo>
                    <a:lnTo>
                      <a:pt x="472" y="613"/>
                    </a:lnTo>
                    <a:lnTo>
                      <a:pt x="475" y="610"/>
                    </a:lnTo>
                    <a:lnTo>
                      <a:pt x="482" y="608"/>
                    </a:lnTo>
                    <a:lnTo>
                      <a:pt x="482" y="608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29" y="610"/>
                    </a:lnTo>
                    <a:lnTo>
                      <a:pt x="435" y="613"/>
                    </a:lnTo>
                    <a:lnTo>
                      <a:pt x="438" y="618"/>
                    </a:lnTo>
                    <a:lnTo>
                      <a:pt x="440" y="623"/>
                    </a:lnTo>
                    <a:lnTo>
                      <a:pt x="440" y="623"/>
                    </a:lnTo>
                    <a:lnTo>
                      <a:pt x="438" y="630"/>
                    </a:lnTo>
                    <a:lnTo>
                      <a:pt x="435" y="635"/>
                    </a:lnTo>
                    <a:lnTo>
                      <a:pt x="429" y="639"/>
                    </a:lnTo>
                    <a:lnTo>
                      <a:pt x="424" y="640"/>
                    </a:lnTo>
                    <a:lnTo>
                      <a:pt x="424" y="640"/>
                    </a:lnTo>
                    <a:lnTo>
                      <a:pt x="418" y="639"/>
                    </a:lnTo>
                    <a:lnTo>
                      <a:pt x="412" y="635"/>
                    </a:lnTo>
                    <a:lnTo>
                      <a:pt x="409" y="630"/>
                    </a:lnTo>
                    <a:lnTo>
                      <a:pt x="409" y="623"/>
                    </a:lnTo>
                    <a:lnTo>
                      <a:pt x="409" y="623"/>
                    </a:lnTo>
                    <a:lnTo>
                      <a:pt x="409" y="618"/>
                    </a:lnTo>
                    <a:lnTo>
                      <a:pt x="412" y="613"/>
                    </a:lnTo>
                    <a:lnTo>
                      <a:pt x="418" y="610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6" y="608"/>
                    </a:moveTo>
                    <a:lnTo>
                      <a:pt x="366" y="608"/>
                    </a:lnTo>
                    <a:lnTo>
                      <a:pt x="366" y="608"/>
                    </a:lnTo>
                    <a:lnTo>
                      <a:pt x="372" y="610"/>
                    </a:lnTo>
                    <a:lnTo>
                      <a:pt x="377" y="613"/>
                    </a:lnTo>
                    <a:lnTo>
                      <a:pt x="380" y="618"/>
                    </a:lnTo>
                    <a:lnTo>
                      <a:pt x="382" y="623"/>
                    </a:lnTo>
                    <a:lnTo>
                      <a:pt x="382" y="623"/>
                    </a:lnTo>
                    <a:lnTo>
                      <a:pt x="380" y="630"/>
                    </a:lnTo>
                    <a:lnTo>
                      <a:pt x="377" y="635"/>
                    </a:lnTo>
                    <a:lnTo>
                      <a:pt x="372" y="639"/>
                    </a:lnTo>
                    <a:lnTo>
                      <a:pt x="366" y="640"/>
                    </a:lnTo>
                    <a:lnTo>
                      <a:pt x="366" y="640"/>
                    </a:lnTo>
                    <a:lnTo>
                      <a:pt x="360" y="639"/>
                    </a:lnTo>
                    <a:lnTo>
                      <a:pt x="355" y="635"/>
                    </a:lnTo>
                    <a:lnTo>
                      <a:pt x="351" y="630"/>
                    </a:lnTo>
                    <a:lnTo>
                      <a:pt x="349" y="623"/>
                    </a:lnTo>
                    <a:lnTo>
                      <a:pt x="349" y="623"/>
                    </a:lnTo>
                    <a:lnTo>
                      <a:pt x="351" y="618"/>
                    </a:lnTo>
                    <a:lnTo>
                      <a:pt x="355" y="613"/>
                    </a:lnTo>
                    <a:lnTo>
                      <a:pt x="360" y="610"/>
                    </a:lnTo>
                    <a:lnTo>
                      <a:pt x="366" y="608"/>
                    </a:lnTo>
                    <a:lnTo>
                      <a:pt x="366" y="608"/>
                    </a:lnTo>
                    <a:close/>
                    <a:moveTo>
                      <a:pt x="307" y="608"/>
                    </a:moveTo>
                    <a:lnTo>
                      <a:pt x="307" y="608"/>
                    </a:lnTo>
                    <a:lnTo>
                      <a:pt x="307" y="608"/>
                    </a:lnTo>
                    <a:lnTo>
                      <a:pt x="314" y="610"/>
                    </a:lnTo>
                    <a:lnTo>
                      <a:pt x="319" y="613"/>
                    </a:lnTo>
                    <a:lnTo>
                      <a:pt x="322" y="618"/>
                    </a:lnTo>
                    <a:lnTo>
                      <a:pt x="322" y="623"/>
                    </a:lnTo>
                    <a:lnTo>
                      <a:pt x="322" y="623"/>
                    </a:lnTo>
                    <a:lnTo>
                      <a:pt x="322" y="630"/>
                    </a:lnTo>
                    <a:lnTo>
                      <a:pt x="319" y="635"/>
                    </a:lnTo>
                    <a:lnTo>
                      <a:pt x="314" y="639"/>
                    </a:lnTo>
                    <a:lnTo>
                      <a:pt x="307" y="640"/>
                    </a:lnTo>
                    <a:lnTo>
                      <a:pt x="307" y="640"/>
                    </a:lnTo>
                    <a:lnTo>
                      <a:pt x="302" y="639"/>
                    </a:lnTo>
                    <a:lnTo>
                      <a:pt x="297" y="635"/>
                    </a:lnTo>
                    <a:lnTo>
                      <a:pt x="293" y="630"/>
                    </a:lnTo>
                    <a:lnTo>
                      <a:pt x="292" y="623"/>
                    </a:lnTo>
                    <a:lnTo>
                      <a:pt x="292" y="623"/>
                    </a:lnTo>
                    <a:lnTo>
                      <a:pt x="293" y="618"/>
                    </a:lnTo>
                    <a:lnTo>
                      <a:pt x="297" y="613"/>
                    </a:lnTo>
                    <a:lnTo>
                      <a:pt x="302" y="610"/>
                    </a:lnTo>
                    <a:lnTo>
                      <a:pt x="307" y="608"/>
                    </a:lnTo>
                    <a:lnTo>
                      <a:pt x="307" y="608"/>
                    </a:lnTo>
                    <a:close/>
                    <a:moveTo>
                      <a:pt x="249" y="608"/>
                    </a:moveTo>
                    <a:lnTo>
                      <a:pt x="249" y="608"/>
                    </a:lnTo>
                    <a:lnTo>
                      <a:pt x="249" y="608"/>
                    </a:lnTo>
                    <a:lnTo>
                      <a:pt x="256" y="610"/>
                    </a:lnTo>
                    <a:lnTo>
                      <a:pt x="259" y="613"/>
                    </a:lnTo>
                    <a:lnTo>
                      <a:pt x="263" y="618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3" y="630"/>
                    </a:lnTo>
                    <a:lnTo>
                      <a:pt x="259" y="635"/>
                    </a:lnTo>
                    <a:lnTo>
                      <a:pt x="256" y="639"/>
                    </a:lnTo>
                    <a:lnTo>
                      <a:pt x="249" y="640"/>
                    </a:lnTo>
                    <a:lnTo>
                      <a:pt x="249" y="640"/>
                    </a:lnTo>
                    <a:lnTo>
                      <a:pt x="244" y="639"/>
                    </a:lnTo>
                    <a:lnTo>
                      <a:pt x="239" y="635"/>
                    </a:lnTo>
                    <a:lnTo>
                      <a:pt x="235" y="630"/>
                    </a:lnTo>
                    <a:lnTo>
                      <a:pt x="234" y="623"/>
                    </a:lnTo>
                    <a:lnTo>
                      <a:pt x="234" y="623"/>
                    </a:lnTo>
                    <a:lnTo>
                      <a:pt x="235" y="618"/>
                    </a:lnTo>
                    <a:lnTo>
                      <a:pt x="239" y="613"/>
                    </a:lnTo>
                    <a:lnTo>
                      <a:pt x="244" y="610"/>
                    </a:lnTo>
                    <a:lnTo>
                      <a:pt x="249" y="608"/>
                    </a:lnTo>
                    <a:lnTo>
                      <a:pt x="249" y="608"/>
                    </a:lnTo>
                    <a:close/>
                    <a:moveTo>
                      <a:pt x="191" y="608"/>
                    </a:moveTo>
                    <a:lnTo>
                      <a:pt x="191" y="608"/>
                    </a:lnTo>
                    <a:lnTo>
                      <a:pt x="191" y="608"/>
                    </a:lnTo>
                    <a:lnTo>
                      <a:pt x="196" y="610"/>
                    </a:lnTo>
                    <a:lnTo>
                      <a:pt x="201" y="613"/>
                    </a:lnTo>
                    <a:lnTo>
                      <a:pt x="205" y="618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5" y="630"/>
                    </a:lnTo>
                    <a:lnTo>
                      <a:pt x="201" y="635"/>
                    </a:lnTo>
                    <a:lnTo>
                      <a:pt x="196" y="639"/>
                    </a:lnTo>
                    <a:lnTo>
                      <a:pt x="191" y="640"/>
                    </a:lnTo>
                    <a:lnTo>
                      <a:pt x="191" y="640"/>
                    </a:lnTo>
                    <a:lnTo>
                      <a:pt x="184" y="639"/>
                    </a:lnTo>
                    <a:lnTo>
                      <a:pt x="179" y="635"/>
                    </a:lnTo>
                    <a:lnTo>
                      <a:pt x="176" y="630"/>
                    </a:lnTo>
                    <a:lnTo>
                      <a:pt x="176" y="623"/>
                    </a:lnTo>
                    <a:lnTo>
                      <a:pt x="176" y="623"/>
                    </a:lnTo>
                    <a:lnTo>
                      <a:pt x="176" y="618"/>
                    </a:lnTo>
                    <a:lnTo>
                      <a:pt x="179" y="613"/>
                    </a:lnTo>
                    <a:lnTo>
                      <a:pt x="184" y="610"/>
                    </a:lnTo>
                    <a:lnTo>
                      <a:pt x="191" y="608"/>
                    </a:lnTo>
                    <a:lnTo>
                      <a:pt x="191" y="608"/>
                    </a:lnTo>
                    <a:close/>
                    <a:moveTo>
                      <a:pt x="133" y="608"/>
                    </a:moveTo>
                    <a:lnTo>
                      <a:pt x="133" y="608"/>
                    </a:lnTo>
                    <a:lnTo>
                      <a:pt x="133" y="608"/>
                    </a:lnTo>
                    <a:lnTo>
                      <a:pt x="138" y="610"/>
                    </a:lnTo>
                    <a:lnTo>
                      <a:pt x="143" y="613"/>
                    </a:lnTo>
                    <a:lnTo>
                      <a:pt x="147" y="618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7" y="630"/>
                    </a:lnTo>
                    <a:lnTo>
                      <a:pt x="143" y="635"/>
                    </a:lnTo>
                    <a:lnTo>
                      <a:pt x="138" y="639"/>
                    </a:lnTo>
                    <a:lnTo>
                      <a:pt x="133" y="640"/>
                    </a:lnTo>
                    <a:lnTo>
                      <a:pt x="133" y="640"/>
                    </a:lnTo>
                    <a:lnTo>
                      <a:pt x="126" y="639"/>
                    </a:lnTo>
                    <a:lnTo>
                      <a:pt x="121" y="635"/>
                    </a:lnTo>
                    <a:lnTo>
                      <a:pt x="118" y="630"/>
                    </a:lnTo>
                    <a:lnTo>
                      <a:pt x="116" y="623"/>
                    </a:lnTo>
                    <a:lnTo>
                      <a:pt x="116" y="623"/>
                    </a:lnTo>
                    <a:lnTo>
                      <a:pt x="118" y="618"/>
                    </a:lnTo>
                    <a:lnTo>
                      <a:pt x="121" y="613"/>
                    </a:lnTo>
                    <a:lnTo>
                      <a:pt x="126" y="610"/>
                    </a:lnTo>
                    <a:lnTo>
                      <a:pt x="133" y="608"/>
                    </a:lnTo>
                    <a:lnTo>
                      <a:pt x="133" y="608"/>
                    </a:lnTo>
                    <a:close/>
                    <a:moveTo>
                      <a:pt x="74" y="608"/>
                    </a:moveTo>
                    <a:lnTo>
                      <a:pt x="74" y="608"/>
                    </a:lnTo>
                    <a:lnTo>
                      <a:pt x="74" y="608"/>
                    </a:lnTo>
                    <a:lnTo>
                      <a:pt x="80" y="610"/>
                    </a:lnTo>
                    <a:lnTo>
                      <a:pt x="85" y="613"/>
                    </a:lnTo>
                    <a:lnTo>
                      <a:pt x="89" y="618"/>
                    </a:lnTo>
                    <a:lnTo>
                      <a:pt x="89" y="623"/>
                    </a:lnTo>
                    <a:lnTo>
                      <a:pt x="89" y="623"/>
                    </a:lnTo>
                    <a:lnTo>
                      <a:pt x="89" y="630"/>
                    </a:lnTo>
                    <a:lnTo>
                      <a:pt x="85" y="635"/>
                    </a:lnTo>
                    <a:lnTo>
                      <a:pt x="80" y="639"/>
                    </a:lnTo>
                    <a:lnTo>
                      <a:pt x="74" y="640"/>
                    </a:lnTo>
                    <a:lnTo>
                      <a:pt x="74" y="640"/>
                    </a:lnTo>
                    <a:lnTo>
                      <a:pt x="68" y="639"/>
                    </a:lnTo>
                    <a:lnTo>
                      <a:pt x="63" y="635"/>
                    </a:lnTo>
                    <a:lnTo>
                      <a:pt x="60" y="630"/>
                    </a:lnTo>
                    <a:lnTo>
                      <a:pt x="58" y="623"/>
                    </a:lnTo>
                    <a:lnTo>
                      <a:pt x="58" y="623"/>
                    </a:lnTo>
                    <a:lnTo>
                      <a:pt x="60" y="618"/>
                    </a:lnTo>
                    <a:lnTo>
                      <a:pt x="63" y="613"/>
                    </a:lnTo>
                    <a:lnTo>
                      <a:pt x="68" y="610"/>
                    </a:lnTo>
                    <a:lnTo>
                      <a:pt x="74" y="608"/>
                    </a:lnTo>
                    <a:lnTo>
                      <a:pt x="74" y="608"/>
                    </a:lnTo>
                    <a:close/>
                    <a:moveTo>
                      <a:pt x="16" y="608"/>
                    </a:moveTo>
                    <a:lnTo>
                      <a:pt x="16" y="608"/>
                    </a:lnTo>
                    <a:lnTo>
                      <a:pt x="16" y="608"/>
                    </a:lnTo>
                    <a:lnTo>
                      <a:pt x="22" y="610"/>
                    </a:lnTo>
                    <a:lnTo>
                      <a:pt x="28" y="613"/>
                    </a:lnTo>
                    <a:lnTo>
                      <a:pt x="29" y="618"/>
                    </a:lnTo>
                    <a:lnTo>
                      <a:pt x="31" y="623"/>
                    </a:lnTo>
                    <a:lnTo>
                      <a:pt x="31" y="623"/>
                    </a:lnTo>
                    <a:lnTo>
                      <a:pt x="29" y="630"/>
                    </a:lnTo>
                    <a:lnTo>
                      <a:pt x="28" y="635"/>
                    </a:lnTo>
                    <a:lnTo>
                      <a:pt x="22" y="639"/>
                    </a:lnTo>
                    <a:lnTo>
                      <a:pt x="16" y="640"/>
                    </a:lnTo>
                    <a:lnTo>
                      <a:pt x="16" y="640"/>
                    </a:lnTo>
                    <a:lnTo>
                      <a:pt x="11" y="639"/>
                    </a:lnTo>
                    <a:lnTo>
                      <a:pt x="5" y="635"/>
                    </a:lnTo>
                    <a:lnTo>
                      <a:pt x="2" y="630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2" y="618"/>
                    </a:lnTo>
                    <a:lnTo>
                      <a:pt x="5" y="613"/>
                    </a:lnTo>
                    <a:lnTo>
                      <a:pt x="11" y="610"/>
                    </a:lnTo>
                    <a:lnTo>
                      <a:pt x="16" y="608"/>
                    </a:lnTo>
                    <a:lnTo>
                      <a:pt x="16" y="608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9" y="566"/>
                    </a:lnTo>
                    <a:lnTo>
                      <a:pt x="492" y="569"/>
                    </a:lnTo>
                    <a:lnTo>
                      <a:pt x="496" y="574"/>
                    </a:lnTo>
                    <a:lnTo>
                      <a:pt x="498" y="581"/>
                    </a:lnTo>
                    <a:lnTo>
                      <a:pt x="498" y="581"/>
                    </a:lnTo>
                    <a:lnTo>
                      <a:pt x="496" y="588"/>
                    </a:lnTo>
                    <a:lnTo>
                      <a:pt x="492" y="593"/>
                    </a:lnTo>
                    <a:lnTo>
                      <a:pt x="489" y="596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5" y="596"/>
                    </a:lnTo>
                    <a:lnTo>
                      <a:pt x="472" y="593"/>
                    </a:lnTo>
                    <a:lnTo>
                      <a:pt x="469" y="588"/>
                    </a:lnTo>
                    <a:lnTo>
                      <a:pt x="467" y="581"/>
                    </a:lnTo>
                    <a:lnTo>
                      <a:pt x="467" y="581"/>
                    </a:lnTo>
                    <a:lnTo>
                      <a:pt x="469" y="574"/>
                    </a:lnTo>
                    <a:lnTo>
                      <a:pt x="472" y="569"/>
                    </a:lnTo>
                    <a:lnTo>
                      <a:pt x="475" y="566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6"/>
                    </a:lnTo>
                    <a:lnTo>
                      <a:pt x="435" y="569"/>
                    </a:lnTo>
                    <a:lnTo>
                      <a:pt x="438" y="574"/>
                    </a:lnTo>
                    <a:lnTo>
                      <a:pt x="440" y="581"/>
                    </a:lnTo>
                    <a:lnTo>
                      <a:pt x="440" y="581"/>
                    </a:lnTo>
                    <a:lnTo>
                      <a:pt x="438" y="588"/>
                    </a:lnTo>
                    <a:lnTo>
                      <a:pt x="435" y="593"/>
                    </a:lnTo>
                    <a:lnTo>
                      <a:pt x="429" y="596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8" y="596"/>
                    </a:lnTo>
                    <a:lnTo>
                      <a:pt x="412" y="593"/>
                    </a:lnTo>
                    <a:lnTo>
                      <a:pt x="409" y="588"/>
                    </a:lnTo>
                    <a:lnTo>
                      <a:pt x="409" y="581"/>
                    </a:lnTo>
                    <a:lnTo>
                      <a:pt x="409" y="581"/>
                    </a:lnTo>
                    <a:lnTo>
                      <a:pt x="409" y="574"/>
                    </a:lnTo>
                    <a:lnTo>
                      <a:pt x="412" y="569"/>
                    </a:lnTo>
                    <a:lnTo>
                      <a:pt x="418" y="566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6" y="564"/>
                    </a:moveTo>
                    <a:lnTo>
                      <a:pt x="366" y="564"/>
                    </a:lnTo>
                    <a:lnTo>
                      <a:pt x="366" y="564"/>
                    </a:lnTo>
                    <a:lnTo>
                      <a:pt x="372" y="566"/>
                    </a:lnTo>
                    <a:lnTo>
                      <a:pt x="377" y="569"/>
                    </a:lnTo>
                    <a:lnTo>
                      <a:pt x="380" y="574"/>
                    </a:lnTo>
                    <a:lnTo>
                      <a:pt x="382" y="581"/>
                    </a:lnTo>
                    <a:lnTo>
                      <a:pt x="382" y="581"/>
                    </a:lnTo>
                    <a:lnTo>
                      <a:pt x="380" y="588"/>
                    </a:lnTo>
                    <a:lnTo>
                      <a:pt x="377" y="593"/>
                    </a:lnTo>
                    <a:lnTo>
                      <a:pt x="372" y="596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60" y="596"/>
                    </a:lnTo>
                    <a:lnTo>
                      <a:pt x="355" y="593"/>
                    </a:lnTo>
                    <a:lnTo>
                      <a:pt x="351" y="588"/>
                    </a:lnTo>
                    <a:lnTo>
                      <a:pt x="349" y="581"/>
                    </a:lnTo>
                    <a:lnTo>
                      <a:pt x="349" y="581"/>
                    </a:lnTo>
                    <a:lnTo>
                      <a:pt x="351" y="574"/>
                    </a:lnTo>
                    <a:lnTo>
                      <a:pt x="355" y="569"/>
                    </a:lnTo>
                    <a:lnTo>
                      <a:pt x="360" y="566"/>
                    </a:lnTo>
                    <a:lnTo>
                      <a:pt x="366" y="564"/>
                    </a:lnTo>
                    <a:lnTo>
                      <a:pt x="366" y="564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4" y="566"/>
                    </a:lnTo>
                    <a:lnTo>
                      <a:pt x="319" y="569"/>
                    </a:lnTo>
                    <a:lnTo>
                      <a:pt x="322" y="574"/>
                    </a:lnTo>
                    <a:lnTo>
                      <a:pt x="322" y="581"/>
                    </a:lnTo>
                    <a:lnTo>
                      <a:pt x="322" y="581"/>
                    </a:lnTo>
                    <a:lnTo>
                      <a:pt x="322" y="588"/>
                    </a:lnTo>
                    <a:lnTo>
                      <a:pt x="319" y="593"/>
                    </a:lnTo>
                    <a:lnTo>
                      <a:pt x="314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2" y="596"/>
                    </a:lnTo>
                    <a:lnTo>
                      <a:pt x="297" y="593"/>
                    </a:lnTo>
                    <a:lnTo>
                      <a:pt x="293" y="588"/>
                    </a:lnTo>
                    <a:lnTo>
                      <a:pt x="292" y="581"/>
                    </a:lnTo>
                    <a:lnTo>
                      <a:pt x="292" y="581"/>
                    </a:lnTo>
                    <a:lnTo>
                      <a:pt x="293" y="574"/>
                    </a:lnTo>
                    <a:lnTo>
                      <a:pt x="297" y="569"/>
                    </a:lnTo>
                    <a:lnTo>
                      <a:pt x="302" y="566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6" y="566"/>
                    </a:lnTo>
                    <a:lnTo>
                      <a:pt x="259" y="569"/>
                    </a:lnTo>
                    <a:lnTo>
                      <a:pt x="263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3" y="588"/>
                    </a:lnTo>
                    <a:lnTo>
                      <a:pt x="259" y="593"/>
                    </a:lnTo>
                    <a:lnTo>
                      <a:pt x="256" y="596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4" y="596"/>
                    </a:lnTo>
                    <a:lnTo>
                      <a:pt x="239" y="593"/>
                    </a:lnTo>
                    <a:lnTo>
                      <a:pt x="235" y="588"/>
                    </a:lnTo>
                    <a:lnTo>
                      <a:pt x="234" y="581"/>
                    </a:lnTo>
                    <a:lnTo>
                      <a:pt x="234" y="581"/>
                    </a:lnTo>
                    <a:lnTo>
                      <a:pt x="235" y="574"/>
                    </a:lnTo>
                    <a:lnTo>
                      <a:pt x="239" y="569"/>
                    </a:lnTo>
                    <a:lnTo>
                      <a:pt x="244" y="566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6" y="566"/>
                    </a:lnTo>
                    <a:lnTo>
                      <a:pt x="201" y="569"/>
                    </a:lnTo>
                    <a:lnTo>
                      <a:pt x="205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5" y="588"/>
                    </a:lnTo>
                    <a:lnTo>
                      <a:pt x="201" y="593"/>
                    </a:lnTo>
                    <a:lnTo>
                      <a:pt x="196" y="596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4" y="596"/>
                    </a:lnTo>
                    <a:lnTo>
                      <a:pt x="179" y="593"/>
                    </a:lnTo>
                    <a:lnTo>
                      <a:pt x="176" y="588"/>
                    </a:lnTo>
                    <a:lnTo>
                      <a:pt x="176" y="581"/>
                    </a:lnTo>
                    <a:lnTo>
                      <a:pt x="176" y="581"/>
                    </a:lnTo>
                    <a:lnTo>
                      <a:pt x="176" y="574"/>
                    </a:lnTo>
                    <a:lnTo>
                      <a:pt x="179" y="569"/>
                    </a:lnTo>
                    <a:lnTo>
                      <a:pt x="184" y="566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133" y="596"/>
                    </a:moveTo>
                    <a:lnTo>
                      <a:pt x="133" y="596"/>
                    </a:lnTo>
                    <a:lnTo>
                      <a:pt x="133" y="596"/>
                    </a:lnTo>
                    <a:lnTo>
                      <a:pt x="133" y="596"/>
                    </a:lnTo>
                    <a:lnTo>
                      <a:pt x="133" y="596"/>
                    </a:lnTo>
                    <a:lnTo>
                      <a:pt x="133" y="596"/>
                    </a:lnTo>
                    <a:close/>
                    <a:moveTo>
                      <a:pt x="482" y="521"/>
                    </a:moveTo>
                    <a:lnTo>
                      <a:pt x="482" y="521"/>
                    </a:lnTo>
                    <a:lnTo>
                      <a:pt x="482" y="521"/>
                    </a:lnTo>
                    <a:lnTo>
                      <a:pt x="489" y="523"/>
                    </a:lnTo>
                    <a:lnTo>
                      <a:pt x="492" y="526"/>
                    </a:lnTo>
                    <a:lnTo>
                      <a:pt x="496" y="531"/>
                    </a:lnTo>
                    <a:lnTo>
                      <a:pt x="498" y="537"/>
                    </a:lnTo>
                    <a:lnTo>
                      <a:pt x="498" y="537"/>
                    </a:lnTo>
                    <a:lnTo>
                      <a:pt x="496" y="543"/>
                    </a:lnTo>
                    <a:lnTo>
                      <a:pt x="492" y="548"/>
                    </a:lnTo>
                    <a:lnTo>
                      <a:pt x="489" y="552"/>
                    </a:lnTo>
                    <a:lnTo>
                      <a:pt x="482" y="554"/>
                    </a:lnTo>
                    <a:lnTo>
                      <a:pt x="482" y="554"/>
                    </a:lnTo>
                    <a:lnTo>
                      <a:pt x="475" y="552"/>
                    </a:lnTo>
                    <a:lnTo>
                      <a:pt x="472" y="548"/>
                    </a:lnTo>
                    <a:lnTo>
                      <a:pt x="469" y="543"/>
                    </a:lnTo>
                    <a:lnTo>
                      <a:pt x="467" y="537"/>
                    </a:lnTo>
                    <a:lnTo>
                      <a:pt x="467" y="537"/>
                    </a:lnTo>
                    <a:lnTo>
                      <a:pt x="469" y="531"/>
                    </a:lnTo>
                    <a:lnTo>
                      <a:pt x="472" y="526"/>
                    </a:lnTo>
                    <a:lnTo>
                      <a:pt x="475" y="523"/>
                    </a:lnTo>
                    <a:lnTo>
                      <a:pt x="482" y="521"/>
                    </a:lnTo>
                    <a:lnTo>
                      <a:pt x="482" y="521"/>
                    </a:lnTo>
                    <a:close/>
                    <a:moveTo>
                      <a:pt x="424" y="521"/>
                    </a:moveTo>
                    <a:lnTo>
                      <a:pt x="424" y="521"/>
                    </a:lnTo>
                    <a:lnTo>
                      <a:pt x="424" y="521"/>
                    </a:lnTo>
                    <a:lnTo>
                      <a:pt x="429" y="523"/>
                    </a:lnTo>
                    <a:lnTo>
                      <a:pt x="435" y="526"/>
                    </a:lnTo>
                    <a:lnTo>
                      <a:pt x="438" y="531"/>
                    </a:lnTo>
                    <a:lnTo>
                      <a:pt x="440" y="537"/>
                    </a:lnTo>
                    <a:lnTo>
                      <a:pt x="440" y="537"/>
                    </a:lnTo>
                    <a:lnTo>
                      <a:pt x="438" y="543"/>
                    </a:lnTo>
                    <a:lnTo>
                      <a:pt x="435" y="548"/>
                    </a:lnTo>
                    <a:lnTo>
                      <a:pt x="429" y="552"/>
                    </a:lnTo>
                    <a:lnTo>
                      <a:pt x="424" y="554"/>
                    </a:lnTo>
                    <a:lnTo>
                      <a:pt x="424" y="554"/>
                    </a:lnTo>
                    <a:lnTo>
                      <a:pt x="418" y="552"/>
                    </a:lnTo>
                    <a:lnTo>
                      <a:pt x="412" y="548"/>
                    </a:lnTo>
                    <a:lnTo>
                      <a:pt x="409" y="543"/>
                    </a:lnTo>
                    <a:lnTo>
                      <a:pt x="409" y="537"/>
                    </a:lnTo>
                    <a:lnTo>
                      <a:pt x="409" y="537"/>
                    </a:lnTo>
                    <a:lnTo>
                      <a:pt x="409" y="531"/>
                    </a:lnTo>
                    <a:lnTo>
                      <a:pt x="412" y="526"/>
                    </a:lnTo>
                    <a:lnTo>
                      <a:pt x="418" y="523"/>
                    </a:lnTo>
                    <a:lnTo>
                      <a:pt x="424" y="521"/>
                    </a:lnTo>
                    <a:lnTo>
                      <a:pt x="424" y="521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2" y="523"/>
                    </a:lnTo>
                    <a:lnTo>
                      <a:pt x="377" y="526"/>
                    </a:lnTo>
                    <a:lnTo>
                      <a:pt x="380" y="531"/>
                    </a:lnTo>
                    <a:lnTo>
                      <a:pt x="382" y="537"/>
                    </a:lnTo>
                    <a:lnTo>
                      <a:pt x="382" y="537"/>
                    </a:lnTo>
                    <a:lnTo>
                      <a:pt x="380" y="543"/>
                    </a:lnTo>
                    <a:lnTo>
                      <a:pt x="377" y="548"/>
                    </a:lnTo>
                    <a:lnTo>
                      <a:pt x="372" y="552"/>
                    </a:lnTo>
                    <a:lnTo>
                      <a:pt x="366" y="554"/>
                    </a:lnTo>
                    <a:lnTo>
                      <a:pt x="366" y="554"/>
                    </a:lnTo>
                    <a:lnTo>
                      <a:pt x="360" y="552"/>
                    </a:lnTo>
                    <a:lnTo>
                      <a:pt x="355" y="548"/>
                    </a:lnTo>
                    <a:lnTo>
                      <a:pt x="351" y="543"/>
                    </a:lnTo>
                    <a:lnTo>
                      <a:pt x="349" y="537"/>
                    </a:lnTo>
                    <a:lnTo>
                      <a:pt x="349" y="537"/>
                    </a:lnTo>
                    <a:lnTo>
                      <a:pt x="351" y="531"/>
                    </a:lnTo>
                    <a:lnTo>
                      <a:pt x="355" y="526"/>
                    </a:lnTo>
                    <a:lnTo>
                      <a:pt x="360" y="523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307" y="521"/>
                    </a:moveTo>
                    <a:lnTo>
                      <a:pt x="307" y="521"/>
                    </a:lnTo>
                    <a:lnTo>
                      <a:pt x="307" y="521"/>
                    </a:lnTo>
                    <a:lnTo>
                      <a:pt x="314" y="523"/>
                    </a:lnTo>
                    <a:lnTo>
                      <a:pt x="319" y="526"/>
                    </a:lnTo>
                    <a:lnTo>
                      <a:pt x="322" y="531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2" y="543"/>
                    </a:lnTo>
                    <a:lnTo>
                      <a:pt x="319" y="548"/>
                    </a:lnTo>
                    <a:lnTo>
                      <a:pt x="314" y="552"/>
                    </a:lnTo>
                    <a:lnTo>
                      <a:pt x="307" y="554"/>
                    </a:lnTo>
                    <a:lnTo>
                      <a:pt x="307" y="554"/>
                    </a:lnTo>
                    <a:lnTo>
                      <a:pt x="302" y="552"/>
                    </a:lnTo>
                    <a:lnTo>
                      <a:pt x="297" y="548"/>
                    </a:lnTo>
                    <a:lnTo>
                      <a:pt x="293" y="543"/>
                    </a:lnTo>
                    <a:lnTo>
                      <a:pt x="292" y="537"/>
                    </a:lnTo>
                    <a:lnTo>
                      <a:pt x="292" y="537"/>
                    </a:lnTo>
                    <a:lnTo>
                      <a:pt x="293" y="531"/>
                    </a:lnTo>
                    <a:lnTo>
                      <a:pt x="297" y="526"/>
                    </a:lnTo>
                    <a:lnTo>
                      <a:pt x="302" y="523"/>
                    </a:lnTo>
                    <a:lnTo>
                      <a:pt x="307" y="521"/>
                    </a:lnTo>
                    <a:lnTo>
                      <a:pt x="307" y="521"/>
                    </a:lnTo>
                    <a:close/>
                    <a:moveTo>
                      <a:pt x="249" y="521"/>
                    </a:moveTo>
                    <a:lnTo>
                      <a:pt x="249" y="521"/>
                    </a:lnTo>
                    <a:lnTo>
                      <a:pt x="249" y="521"/>
                    </a:lnTo>
                    <a:lnTo>
                      <a:pt x="256" y="523"/>
                    </a:lnTo>
                    <a:lnTo>
                      <a:pt x="259" y="526"/>
                    </a:lnTo>
                    <a:lnTo>
                      <a:pt x="263" y="531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3" y="543"/>
                    </a:lnTo>
                    <a:lnTo>
                      <a:pt x="259" y="548"/>
                    </a:lnTo>
                    <a:lnTo>
                      <a:pt x="256" y="552"/>
                    </a:lnTo>
                    <a:lnTo>
                      <a:pt x="249" y="554"/>
                    </a:lnTo>
                    <a:lnTo>
                      <a:pt x="249" y="554"/>
                    </a:lnTo>
                    <a:lnTo>
                      <a:pt x="244" y="552"/>
                    </a:lnTo>
                    <a:lnTo>
                      <a:pt x="239" y="548"/>
                    </a:lnTo>
                    <a:lnTo>
                      <a:pt x="235" y="543"/>
                    </a:lnTo>
                    <a:lnTo>
                      <a:pt x="234" y="537"/>
                    </a:lnTo>
                    <a:lnTo>
                      <a:pt x="234" y="537"/>
                    </a:lnTo>
                    <a:lnTo>
                      <a:pt x="235" y="531"/>
                    </a:lnTo>
                    <a:lnTo>
                      <a:pt x="239" y="526"/>
                    </a:lnTo>
                    <a:lnTo>
                      <a:pt x="244" y="523"/>
                    </a:lnTo>
                    <a:lnTo>
                      <a:pt x="249" y="521"/>
                    </a:lnTo>
                    <a:lnTo>
                      <a:pt x="249" y="521"/>
                    </a:lnTo>
                    <a:close/>
                    <a:moveTo>
                      <a:pt x="191" y="521"/>
                    </a:moveTo>
                    <a:lnTo>
                      <a:pt x="191" y="521"/>
                    </a:lnTo>
                    <a:lnTo>
                      <a:pt x="191" y="521"/>
                    </a:lnTo>
                    <a:lnTo>
                      <a:pt x="196" y="523"/>
                    </a:lnTo>
                    <a:lnTo>
                      <a:pt x="201" y="526"/>
                    </a:lnTo>
                    <a:lnTo>
                      <a:pt x="205" y="531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5" y="543"/>
                    </a:lnTo>
                    <a:lnTo>
                      <a:pt x="201" y="548"/>
                    </a:lnTo>
                    <a:lnTo>
                      <a:pt x="196" y="552"/>
                    </a:lnTo>
                    <a:lnTo>
                      <a:pt x="191" y="554"/>
                    </a:lnTo>
                    <a:lnTo>
                      <a:pt x="191" y="554"/>
                    </a:lnTo>
                    <a:lnTo>
                      <a:pt x="184" y="552"/>
                    </a:lnTo>
                    <a:lnTo>
                      <a:pt x="179" y="548"/>
                    </a:lnTo>
                    <a:lnTo>
                      <a:pt x="176" y="543"/>
                    </a:lnTo>
                    <a:lnTo>
                      <a:pt x="176" y="537"/>
                    </a:lnTo>
                    <a:lnTo>
                      <a:pt x="176" y="537"/>
                    </a:lnTo>
                    <a:lnTo>
                      <a:pt x="176" y="531"/>
                    </a:lnTo>
                    <a:lnTo>
                      <a:pt x="179" y="526"/>
                    </a:lnTo>
                    <a:lnTo>
                      <a:pt x="184" y="523"/>
                    </a:lnTo>
                    <a:lnTo>
                      <a:pt x="191" y="521"/>
                    </a:lnTo>
                    <a:lnTo>
                      <a:pt x="191" y="521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9" y="479"/>
                    </a:lnTo>
                    <a:lnTo>
                      <a:pt x="492" y="482"/>
                    </a:lnTo>
                    <a:lnTo>
                      <a:pt x="496" y="487"/>
                    </a:lnTo>
                    <a:lnTo>
                      <a:pt x="498" y="494"/>
                    </a:lnTo>
                    <a:lnTo>
                      <a:pt x="498" y="494"/>
                    </a:lnTo>
                    <a:lnTo>
                      <a:pt x="496" y="501"/>
                    </a:lnTo>
                    <a:lnTo>
                      <a:pt x="492" y="506"/>
                    </a:lnTo>
                    <a:lnTo>
                      <a:pt x="489" y="509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5" y="509"/>
                    </a:lnTo>
                    <a:lnTo>
                      <a:pt x="472" y="506"/>
                    </a:lnTo>
                    <a:lnTo>
                      <a:pt x="469" y="501"/>
                    </a:lnTo>
                    <a:lnTo>
                      <a:pt x="467" y="494"/>
                    </a:lnTo>
                    <a:lnTo>
                      <a:pt x="467" y="494"/>
                    </a:lnTo>
                    <a:lnTo>
                      <a:pt x="469" y="487"/>
                    </a:lnTo>
                    <a:lnTo>
                      <a:pt x="472" y="482"/>
                    </a:lnTo>
                    <a:lnTo>
                      <a:pt x="475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9"/>
                    </a:lnTo>
                    <a:lnTo>
                      <a:pt x="435" y="482"/>
                    </a:lnTo>
                    <a:lnTo>
                      <a:pt x="438" y="487"/>
                    </a:lnTo>
                    <a:lnTo>
                      <a:pt x="440" y="494"/>
                    </a:lnTo>
                    <a:lnTo>
                      <a:pt x="440" y="494"/>
                    </a:lnTo>
                    <a:lnTo>
                      <a:pt x="438" y="501"/>
                    </a:lnTo>
                    <a:lnTo>
                      <a:pt x="435" y="506"/>
                    </a:lnTo>
                    <a:lnTo>
                      <a:pt x="429" y="509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8" y="509"/>
                    </a:lnTo>
                    <a:lnTo>
                      <a:pt x="412" y="506"/>
                    </a:lnTo>
                    <a:lnTo>
                      <a:pt x="409" y="501"/>
                    </a:lnTo>
                    <a:lnTo>
                      <a:pt x="409" y="494"/>
                    </a:lnTo>
                    <a:lnTo>
                      <a:pt x="409" y="494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8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2" y="479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2" y="494"/>
                    </a:lnTo>
                    <a:lnTo>
                      <a:pt x="382" y="494"/>
                    </a:lnTo>
                    <a:lnTo>
                      <a:pt x="380" y="501"/>
                    </a:lnTo>
                    <a:lnTo>
                      <a:pt x="377" y="506"/>
                    </a:lnTo>
                    <a:lnTo>
                      <a:pt x="372" y="509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60" y="509"/>
                    </a:lnTo>
                    <a:lnTo>
                      <a:pt x="355" y="506"/>
                    </a:lnTo>
                    <a:lnTo>
                      <a:pt x="351" y="501"/>
                    </a:lnTo>
                    <a:lnTo>
                      <a:pt x="349" y="494"/>
                    </a:lnTo>
                    <a:lnTo>
                      <a:pt x="349" y="494"/>
                    </a:lnTo>
                    <a:lnTo>
                      <a:pt x="351" y="487"/>
                    </a:lnTo>
                    <a:lnTo>
                      <a:pt x="355" y="482"/>
                    </a:lnTo>
                    <a:lnTo>
                      <a:pt x="360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4" y="479"/>
                    </a:lnTo>
                    <a:lnTo>
                      <a:pt x="319" y="482"/>
                    </a:lnTo>
                    <a:lnTo>
                      <a:pt x="322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2" y="501"/>
                    </a:lnTo>
                    <a:lnTo>
                      <a:pt x="319" y="506"/>
                    </a:lnTo>
                    <a:lnTo>
                      <a:pt x="314" y="509"/>
                    </a:lnTo>
                    <a:lnTo>
                      <a:pt x="307" y="509"/>
                    </a:lnTo>
                    <a:lnTo>
                      <a:pt x="307" y="509"/>
                    </a:lnTo>
                    <a:lnTo>
                      <a:pt x="302" y="509"/>
                    </a:lnTo>
                    <a:lnTo>
                      <a:pt x="297" y="506"/>
                    </a:lnTo>
                    <a:lnTo>
                      <a:pt x="293" y="501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9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6" y="479"/>
                    </a:lnTo>
                    <a:lnTo>
                      <a:pt x="259" y="482"/>
                    </a:lnTo>
                    <a:lnTo>
                      <a:pt x="263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3" y="501"/>
                    </a:lnTo>
                    <a:lnTo>
                      <a:pt x="259" y="506"/>
                    </a:lnTo>
                    <a:lnTo>
                      <a:pt x="256" y="509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4" y="509"/>
                    </a:lnTo>
                    <a:lnTo>
                      <a:pt x="239" y="506"/>
                    </a:lnTo>
                    <a:lnTo>
                      <a:pt x="235" y="501"/>
                    </a:lnTo>
                    <a:lnTo>
                      <a:pt x="234" y="494"/>
                    </a:lnTo>
                    <a:lnTo>
                      <a:pt x="234" y="494"/>
                    </a:lnTo>
                    <a:lnTo>
                      <a:pt x="235" y="487"/>
                    </a:lnTo>
                    <a:lnTo>
                      <a:pt x="239" y="482"/>
                    </a:lnTo>
                    <a:lnTo>
                      <a:pt x="244" y="479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9" y="436"/>
                    </a:lnTo>
                    <a:lnTo>
                      <a:pt x="492" y="439"/>
                    </a:lnTo>
                    <a:lnTo>
                      <a:pt x="496" y="445"/>
                    </a:lnTo>
                    <a:lnTo>
                      <a:pt x="498" y="451"/>
                    </a:lnTo>
                    <a:lnTo>
                      <a:pt x="498" y="451"/>
                    </a:lnTo>
                    <a:lnTo>
                      <a:pt x="496" y="456"/>
                    </a:lnTo>
                    <a:lnTo>
                      <a:pt x="492" y="462"/>
                    </a:lnTo>
                    <a:lnTo>
                      <a:pt x="489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5" y="465"/>
                    </a:lnTo>
                    <a:lnTo>
                      <a:pt x="472" y="462"/>
                    </a:lnTo>
                    <a:lnTo>
                      <a:pt x="469" y="456"/>
                    </a:lnTo>
                    <a:lnTo>
                      <a:pt x="467" y="451"/>
                    </a:lnTo>
                    <a:lnTo>
                      <a:pt x="467" y="451"/>
                    </a:lnTo>
                    <a:lnTo>
                      <a:pt x="469" y="445"/>
                    </a:lnTo>
                    <a:lnTo>
                      <a:pt x="472" y="439"/>
                    </a:lnTo>
                    <a:lnTo>
                      <a:pt x="475" y="436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29" y="436"/>
                    </a:lnTo>
                    <a:lnTo>
                      <a:pt x="435" y="439"/>
                    </a:lnTo>
                    <a:lnTo>
                      <a:pt x="438" y="445"/>
                    </a:lnTo>
                    <a:lnTo>
                      <a:pt x="440" y="451"/>
                    </a:lnTo>
                    <a:lnTo>
                      <a:pt x="440" y="451"/>
                    </a:lnTo>
                    <a:lnTo>
                      <a:pt x="438" y="456"/>
                    </a:lnTo>
                    <a:lnTo>
                      <a:pt x="435" y="462"/>
                    </a:lnTo>
                    <a:lnTo>
                      <a:pt x="429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8" y="465"/>
                    </a:lnTo>
                    <a:lnTo>
                      <a:pt x="412" y="462"/>
                    </a:lnTo>
                    <a:lnTo>
                      <a:pt x="409" y="456"/>
                    </a:lnTo>
                    <a:lnTo>
                      <a:pt x="409" y="451"/>
                    </a:lnTo>
                    <a:lnTo>
                      <a:pt x="409" y="451"/>
                    </a:lnTo>
                    <a:lnTo>
                      <a:pt x="409" y="445"/>
                    </a:lnTo>
                    <a:lnTo>
                      <a:pt x="412" y="439"/>
                    </a:lnTo>
                    <a:lnTo>
                      <a:pt x="418" y="436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2" y="436"/>
                    </a:lnTo>
                    <a:lnTo>
                      <a:pt x="377" y="439"/>
                    </a:lnTo>
                    <a:lnTo>
                      <a:pt x="380" y="445"/>
                    </a:lnTo>
                    <a:lnTo>
                      <a:pt x="382" y="451"/>
                    </a:lnTo>
                    <a:lnTo>
                      <a:pt x="382" y="451"/>
                    </a:lnTo>
                    <a:lnTo>
                      <a:pt x="380" y="456"/>
                    </a:lnTo>
                    <a:lnTo>
                      <a:pt x="377" y="462"/>
                    </a:lnTo>
                    <a:lnTo>
                      <a:pt x="372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60" y="465"/>
                    </a:lnTo>
                    <a:lnTo>
                      <a:pt x="355" y="462"/>
                    </a:lnTo>
                    <a:lnTo>
                      <a:pt x="351" y="456"/>
                    </a:lnTo>
                    <a:lnTo>
                      <a:pt x="349" y="451"/>
                    </a:lnTo>
                    <a:lnTo>
                      <a:pt x="349" y="451"/>
                    </a:lnTo>
                    <a:lnTo>
                      <a:pt x="351" y="445"/>
                    </a:lnTo>
                    <a:lnTo>
                      <a:pt x="355" y="439"/>
                    </a:lnTo>
                    <a:lnTo>
                      <a:pt x="360" y="436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307" y="434"/>
                    </a:moveTo>
                    <a:lnTo>
                      <a:pt x="307" y="434"/>
                    </a:lnTo>
                    <a:lnTo>
                      <a:pt x="307" y="434"/>
                    </a:lnTo>
                    <a:lnTo>
                      <a:pt x="314" y="436"/>
                    </a:lnTo>
                    <a:lnTo>
                      <a:pt x="319" y="439"/>
                    </a:lnTo>
                    <a:lnTo>
                      <a:pt x="322" y="445"/>
                    </a:lnTo>
                    <a:lnTo>
                      <a:pt x="322" y="451"/>
                    </a:lnTo>
                    <a:lnTo>
                      <a:pt x="322" y="451"/>
                    </a:lnTo>
                    <a:lnTo>
                      <a:pt x="322" y="456"/>
                    </a:lnTo>
                    <a:lnTo>
                      <a:pt x="319" y="462"/>
                    </a:lnTo>
                    <a:lnTo>
                      <a:pt x="314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2" y="465"/>
                    </a:lnTo>
                    <a:lnTo>
                      <a:pt x="297" y="462"/>
                    </a:lnTo>
                    <a:lnTo>
                      <a:pt x="293" y="456"/>
                    </a:lnTo>
                    <a:lnTo>
                      <a:pt x="292" y="451"/>
                    </a:lnTo>
                    <a:lnTo>
                      <a:pt x="292" y="451"/>
                    </a:lnTo>
                    <a:lnTo>
                      <a:pt x="293" y="445"/>
                    </a:lnTo>
                    <a:lnTo>
                      <a:pt x="297" y="439"/>
                    </a:lnTo>
                    <a:lnTo>
                      <a:pt x="302" y="436"/>
                    </a:lnTo>
                    <a:lnTo>
                      <a:pt x="307" y="434"/>
                    </a:lnTo>
                    <a:lnTo>
                      <a:pt x="307" y="434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6" y="436"/>
                    </a:lnTo>
                    <a:lnTo>
                      <a:pt x="259" y="439"/>
                    </a:lnTo>
                    <a:lnTo>
                      <a:pt x="263" y="445"/>
                    </a:lnTo>
                    <a:lnTo>
                      <a:pt x="264" y="451"/>
                    </a:lnTo>
                    <a:lnTo>
                      <a:pt x="264" y="451"/>
                    </a:lnTo>
                    <a:lnTo>
                      <a:pt x="263" y="456"/>
                    </a:lnTo>
                    <a:lnTo>
                      <a:pt x="259" y="462"/>
                    </a:lnTo>
                    <a:lnTo>
                      <a:pt x="256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4" y="465"/>
                    </a:lnTo>
                    <a:lnTo>
                      <a:pt x="239" y="462"/>
                    </a:lnTo>
                    <a:lnTo>
                      <a:pt x="235" y="456"/>
                    </a:lnTo>
                    <a:lnTo>
                      <a:pt x="234" y="451"/>
                    </a:lnTo>
                    <a:lnTo>
                      <a:pt x="234" y="451"/>
                    </a:lnTo>
                    <a:lnTo>
                      <a:pt x="235" y="445"/>
                    </a:lnTo>
                    <a:lnTo>
                      <a:pt x="239" y="439"/>
                    </a:lnTo>
                    <a:lnTo>
                      <a:pt x="244" y="436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598" y="392"/>
                    </a:moveTo>
                    <a:lnTo>
                      <a:pt x="598" y="392"/>
                    </a:lnTo>
                    <a:lnTo>
                      <a:pt x="598" y="392"/>
                    </a:lnTo>
                    <a:lnTo>
                      <a:pt x="605" y="392"/>
                    </a:lnTo>
                    <a:lnTo>
                      <a:pt x="610" y="395"/>
                    </a:lnTo>
                    <a:lnTo>
                      <a:pt x="613" y="400"/>
                    </a:lnTo>
                    <a:lnTo>
                      <a:pt x="615" y="407"/>
                    </a:lnTo>
                    <a:lnTo>
                      <a:pt x="615" y="407"/>
                    </a:lnTo>
                    <a:lnTo>
                      <a:pt x="613" y="414"/>
                    </a:lnTo>
                    <a:lnTo>
                      <a:pt x="610" y="419"/>
                    </a:lnTo>
                    <a:lnTo>
                      <a:pt x="605" y="422"/>
                    </a:lnTo>
                    <a:lnTo>
                      <a:pt x="598" y="424"/>
                    </a:lnTo>
                    <a:lnTo>
                      <a:pt x="598" y="424"/>
                    </a:lnTo>
                    <a:lnTo>
                      <a:pt x="593" y="422"/>
                    </a:lnTo>
                    <a:lnTo>
                      <a:pt x="588" y="419"/>
                    </a:lnTo>
                    <a:lnTo>
                      <a:pt x="584" y="414"/>
                    </a:lnTo>
                    <a:lnTo>
                      <a:pt x="583" y="407"/>
                    </a:lnTo>
                    <a:lnTo>
                      <a:pt x="583" y="407"/>
                    </a:lnTo>
                    <a:lnTo>
                      <a:pt x="584" y="400"/>
                    </a:lnTo>
                    <a:lnTo>
                      <a:pt x="588" y="395"/>
                    </a:lnTo>
                    <a:lnTo>
                      <a:pt x="593" y="392"/>
                    </a:lnTo>
                    <a:lnTo>
                      <a:pt x="598" y="392"/>
                    </a:lnTo>
                    <a:lnTo>
                      <a:pt x="598" y="392"/>
                    </a:lnTo>
                    <a:close/>
                    <a:moveTo>
                      <a:pt x="540" y="392"/>
                    </a:moveTo>
                    <a:lnTo>
                      <a:pt x="540" y="392"/>
                    </a:lnTo>
                    <a:lnTo>
                      <a:pt x="540" y="392"/>
                    </a:lnTo>
                    <a:lnTo>
                      <a:pt x="547" y="392"/>
                    </a:lnTo>
                    <a:lnTo>
                      <a:pt x="552" y="395"/>
                    </a:lnTo>
                    <a:lnTo>
                      <a:pt x="556" y="400"/>
                    </a:lnTo>
                    <a:lnTo>
                      <a:pt x="556" y="407"/>
                    </a:lnTo>
                    <a:lnTo>
                      <a:pt x="556" y="407"/>
                    </a:lnTo>
                    <a:lnTo>
                      <a:pt x="556" y="414"/>
                    </a:lnTo>
                    <a:lnTo>
                      <a:pt x="552" y="419"/>
                    </a:lnTo>
                    <a:lnTo>
                      <a:pt x="547" y="422"/>
                    </a:lnTo>
                    <a:lnTo>
                      <a:pt x="540" y="424"/>
                    </a:lnTo>
                    <a:lnTo>
                      <a:pt x="540" y="424"/>
                    </a:lnTo>
                    <a:lnTo>
                      <a:pt x="535" y="422"/>
                    </a:lnTo>
                    <a:lnTo>
                      <a:pt x="530" y="419"/>
                    </a:lnTo>
                    <a:lnTo>
                      <a:pt x="527" y="414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7" y="400"/>
                    </a:lnTo>
                    <a:lnTo>
                      <a:pt x="530" y="395"/>
                    </a:lnTo>
                    <a:lnTo>
                      <a:pt x="535" y="392"/>
                    </a:lnTo>
                    <a:lnTo>
                      <a:pt x="540" y="392"/>
                    </a:lnTo>
                    <a:lnTo>
                      <a:pt x="540" y="392"/>
                    </a:lnTo>
                    <a:close/>
                    <a:moveTo>
                      <a:pt x="482" y="392"/>
                    </a:moveTo>
                    <a:lnTo>
                      <a:pt x="482" y="392"/>
                    </a:lnTo>
                    <a:lnTo>
                      <a:pt x="482" y="392"/>
                    </a:lnTo>
                    <a:lnTo>
                      <a:pt x="489" y="392"/>
                    </a:lnTo>
                    <a:lnTo>
                      <a:pt x="492" y="395"/>
                    </a:lnTo>
                    <a:lnTo>
                      <a:pt x="496" y="400"/>
                    </a:lnTo>
                    <a:lnTo>
                      <a:pt x="498" y="407"/>
                    </a:lnTo>
                    <a:lnTo>
                      <a:pt x="498" y="407"/>
                    </a:lnTo>
                    <a:lnTo>
                      <a:pt x="496" y="414"/>
                    </a:lnTo>
                    <a:lnTo>
                      <a:pt x="492" y="419"/>
                    </a:lnTo>
                    <a:lnTo>
                      <a:pt x="489" y="422"/>
                    </a:lnTo>
                    <a:lnTo>
                      <a:pt x="482" y="424"/>
                    </a:lnTo>
                    <a:lnTo>
                      <a:pt x="482" y="424"/>
                    </a:lnTo>
                    <a:lnTo>
                      <a:pt x="475" y="422"/>
                    </a:lnTo>
                    <a:lnTo>
                      <a:pt x="472" y="419"/>
                    </a:lnTo>
                    <a:lnTo>
                      <a:pt x="469" y="414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9" y="400"/>
                    </a:lnTo>
                    <a:lnTo>
                      <a:pt x="472" y="395"/>
                    </a:lnTo>
                    <a:lnTo>
                      <a:pt x="475" y="392"/>
                    </a:lnTo>
                    <a:lnTo>
                      <a:pt x="482" y="392"/>
                    </a:lnTo>
                    <a:lnTo>
                      <a:pt x="482" y="392"/>
                    </a:lnTo>
                    <a:close/>
                    <a:moveTo>
                      <a:pt x="424" y="392"/>
                    </a:moveTo>
                    <a:lnTo>
                      <a:pt x="424" y="392"/>
                    </a:lnTo>
                    <a:lnTo>
                      <a:pt x="424" y="392"/>
                    </a:lnTo>
                    <a:lnTo>
                      <a:pt x="429" y="392"/>
                    </a:lnTo>
                    <a:lnTo>
                      <a:pt x="435" y="395"/>
                    </a:lnTo>
                    <a:lnTo>
                      <a:pt x="438" y="400"/>
                    </a:lnTo>
                    <a:lnTo>
                      <a:pt x="440" y="407"/>
                    </a:lnTo>
                    <a:lnTo>
                      <a:pt x="440" y="407"/>
                    </a:lnTo>
                    <a:lnTo>
                      <a:pt x="438" y="414"/>
                    </a:lnTo>
                    <a:lnTo>
                      <a:pt x="435" y="419"/>
                    </a:lnTo>
                    <a:lnTo>
                      <a:pt x="429" y="422"/>
                    </a:lnTo>
                    <a:lnTo>
                      <a:pt x="424" y="424"/>
                    </a:lnTo>
                    <a:lnTo>
                      <a:pt x="424" y="424"/>
                    </a:lnTo>
                    <a:lnTo>
                      <a:pt x="418" y="422"/>
                    </a:lnTo>
                    <a:lnTo>
                      <a:pt x="412" y="419"/>
                    </a:lnTo>
                    <a:lnTo>
                      <a:pt x="409" y="414"/>
                    </a:lnTo>
                    <a:lnTo>
                      <a:pt x="409" y="407"/>
                    </a:lnTo>
                    <a:lnTo>
                      <a:pt x="409" y="407"/>
                    </a:lnTo>
                    <a:lnTo>
                      <a:pt x="409" y="400"/>
                    </a:lnTo>
                    <a:lnTo>
                      <a:pt x="412" y="395"/>
                    </a:lnTo>
                    <a:lnTo>
                      <a:pt x="418" y="392"/>
                    </a:lnTo>
                    <a:lnTo>
                      <a:pt x="424" y="392"/>
                    </a:lnTo>
                    <a:lnTo>
                      <a:pt x="424" y="392"/>
                    </a:lnTo>
                    <a:close/>
                    <a:moveTo>
                      <a:pt x="366" y="392"/>
                    </a:moveTo>
                    <a:lnTo>
                      <a:pt x="366" y="392"/>
                    </a:lnTo>
                    <a:lnTo>
                      <a:pt x="366" y="392"/>
                    </a:lnTo>
                    <a:lnTo>
                      <a:pt x="372" y="392"/>
                    </a:lnTo>
                    <a:lnTo>
                      <a:pt x="377" y="395"/>
                    </a:lnTo>
                    <a:lnTo>
                      <a:pt x="380" y="400"/>
                    </a:lnTo>
                    <a:lnTo>
                      <a:pt x="382" y="407"/>
                    </a:lnTo>
                    <a:lnTo>
                      <a:pt x="382" y="407"/>
                    </a:lnTo>
                    <a:lnTo>
                      <a:pt x="380" y="414"/>
                    </a:lnTo>
                    <a:lnTo>
                      <a:pt x="377" y="419"/>
                    </a:lnTo>
                    <a:lnTo>
                      <a:pt x="372" y="422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0" y="422"/>
                    </a:lnTo>
                    <a:lnTo>
                      <a:pt x="355" y="419"/>
                    </a:lnTo>
                    <a:lnTo>
                      <a:pt x="351" y="414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1" y="400"/>
                    </a:lnTo>
                    <a:lnTo>
                      <a:pt x="355" y="395"/>
                    </a:lnTo>
                    <a:lnTo>
                      <a:pt x="360" y="392"/>
                    </a:lnTo>
                    <a:lnTo>
                      <a:pt x="366" y="392"/>
                    </a:lnTo>
                    <a:lnTo>
                      <a:pt x="366" y="392"/>
                    </a:lnTo>
                    <a:close/>
                    <a:moveTo>
                      <a:pt x="307" y="392"/>
                    </a:moveTo>
                    <a:lnTo>
                      <a:pt x="307" y="392"/>
                    </a:lnTo>
                    <a:lnTo>
                      <a:pt x="307" y="392"/>
                    </a:lnTo>
                    <a:lnTo>
                      <a:pt x="314" y="392"/>
                    </a:lnTo>
                    <a:lnTo>
                      <a:pt x="319" y="395"/>
                    </a:lnTo>
                    <a:lnTo>
                      <a:pt x="322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2" y="414"/>
                    </a:lnTo>
                    <a:lnTo>
                      <a:pt x="319" y="419"/>
                    </a:lnTo>
                    <a:lnTo>
                      <a:pt x="314" y="422"/>
                    </a:lnTo>
                    <a:lnTo>
                      <a:pt x="307" y="424"/>
                    </a:lnTo>
                    <a:lnTo>
                      <a:pt x="307" y="424"/>
                    </a:lnTo>
                    <a:lnTo>
                      <a:pt x="302" y="422"/>
                    </a:lnTo>
                    <a:lnTo>
                      <a:pt x="297" y="419"/>
                    </a:lnTo>
                    <a:lnTo>
                      <a:pt x="293" y="414"/>
                    </a:lnTo>
                    <a:lnTo>
                      <a:pt x="292" y="407"/>
                    </a:lnTo>
                    <a:lnTo>
                      <a:pt x="292" y="407"/>
                    </a:lnTo>
                    <a:lnTo>
                      <a:pt x="293" y="400"/>
                    </a:lnTo>
                    <a:lnTo>
                      <a:pt x="297" y="395"/>
                    </a:lnTo>
                    <a:lnTo>
                      <a:pt x="302" y="392"/>
                    </a:lnTo>
                    <a:lnTo>
                      <a:pt x="307" y="392"/>
                    </a:lnTo>
                    <a:lnTo>
                      <a:pt x="307" y="392"/>
                    </a:lnTo>
                    <a:close/>
                    <a:moveTo>
                      <a:pt x="249" y="392"/>
                    </a:moveTo>
                    <a:lnTo>
                      <a:pt x="249" y="392"/>
                    </a:lnTo>
                    <a:lnTo>
                      <a:pt x="249" y="392"/>
                    </a:lnTo>
                    <a:lnTo>
                      <a:pt x="256" y="392"/>
                    </a:lnTo>
                    <a:lnTo>
                      <a:pt x="259" y="395"/>
                    </a:lnTo>
                    <a:lnTo>
                      <a:pt x="263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3" y="414"/>
                    </a:lnTo>
                    <a:lnTo>
                      <a:pt x="259" y="419"/>
                    </a:lnTo>
                    <a:lnTo>
                      <a:pt x="256" y="422"/>
                    </a:lnTo>
                    <a:lnTo>
                      <a:pt x="249" y="424"/>
                    </a:lnTo>
                    <a:lnTo>
                      <a:pt x="249" y="424"/>
                    </a:lnTo>
                    <a:lnTo>
                      <a:pt x="244" y="422"/>
                    </a:lnTo>
                    <a:lnTo>
                      <a:pt x="239" y="419"/>
                    </a:lnTo>
                    <a:lnTo>
                      <a:pt x="235" y="414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2"/>
                    </a:lnTo>
                    <a:lnTo>
                      <a:pt x="249" y="392"/>
                    </a:lnTo>
                    <a:lnTo>
                      <a:pt x="249" y="392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9" y="349"/>
                    </a:lnTo>
                    <a:lnTo>
                      <a:pt x="492" y="353"/>
                    </a:lnTo>
                    <a:lnTo>
                      <a:pt x="496" y="358"/>
                    </a:lnTo>
                    <a:lnTo>
                      <a:pt x="498" y="365"/>
                    </a:lnTo>
                    <a:lnTo>
                      <a:pt x="498" y="365"/>
                    </a:lnTo>
                    <a:lnTo>
                      <a:pt x="496" y="370"/>
                    </a:lnTo>
                    <a:lnTo>
                      <a:pt x="492" y="375"/>
                    </a:lnTo>
                    <a:lnTo>
                      <a:pt x="489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5" y="378"/>
                    </a:lnTo>
                    <a:lnTo>
                      <a:pt x="472" y="375"/>
                    </a:lnTo>
                    <a:lnTo>
                      <a:pt x="469" y="370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9" y="358"/>
                    </a:lnTo>
                    <a:lnTo>
                      <a:pt x="472" y="353"/>
                    </a:lnTo>
                    <a:lnTo>
                      <a:pt x="475" y="349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29" y="349"/>
                    </a:lnTo>
                    <a:lnTo>
                      <a:pt x="435" y="353"/>
                    </a:lnTo>
                    <a:lnTo>
                      <a:pt x="438" y="358"/>
                    </a:lnTo>
                    <a:lnTo>
                      <a:pt x="440" y="365"/>
                    </a:lnTo>
                    <a:lnTo>
                      <a:pt x="440" y="365"/>
                    </a:lnTo>
                    <a:lnTo>
                      <a:pt x="438" y="370"/>
                    </a:lnTo>
                    <a:lnTo>
                      <a:pt x="435" y="375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8" y="378"/>
                    </a:lnTo>
                    <a:lnTo>
                      <a:pt x="412" y="375"/>
                    </a:lnTo>
                    <a:lnTo>
                      <a:pt x="409" y="370"/>
                    </a:lnTo>
                    <a:lnTo>
                      <a:pt x="409" y="365"/>
                    </a:lnTo>
                    <a:lnTo>
                      <a:pt x="409" y="365"/>
                    </a:lnTo>
                    <a:lnTo>
                      <a:pt x="409" y="358"/>
                    </a:lnTo>
                    <a:lnTo>
                      <a:pt x="412" y="353"/>
                    </a:lnTo>
                    <a:lnTo>
                      <a:pt x="418" y="349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2" y="349"/>
                    </a:lnTo>
                    <a:lnTo>
                      <a:pt x="377" y="353"/>
                    </a:lnTo>
                    <a:lnTo>
                      <a:pt x="380" y="358"/>
                    </a:lnTo>
                    <a:lnTo>
                      <a:pt x="382" y="365"/>
                    </a:lnTo>
                    <a:lnTo>
                      <a:pt x="382" y="365"/>
                    </a:lnTo>
                    <a:lnTo>
                      <a:pt x="380" y="370"/>
                    </a:lnTo>
                    <a:lnTo>
                      <a:pt x="377" y="375"/>
                    </a:lnTo>
                    <a:lnTo>
                      <a:pt x="372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60" y="378"/>
                    </a:lnTo>
                    <a:lnTo>
                      <a:pt x="355" y="375"/>
                    </a:lnTo>
                    <a:lnTo>
                      <a:pt x="351" y="370"/>
                    </a:lnTo>
                    <a:lnTo>
                      <a:pt x="349" y="365"/>
                    </a:lnTo>
                    <a:lnTo>
                      <a:pt x="349" y="365"/>
                    </a:lnTo>
                    <a:lnTo>
                      <a:pt x="351" y="358"/>
                    </a:lnTo>
                    <a:lnTo>
                      <a:pt x="355" y="353"/>
                    </a:lnTo>
                    <a:lnTo>
                      <a:pt x="360" y="349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  <a:moveTo>
                      <a:pt x="307" y="347"/>
                    </a:moveTo>
                    <a:lnTo>
                      <a:pt x="307" y="347"/>
                    </a:lnTo>
                    <a:lnTo>
                      <a:pt x="307" y="347"/>
                    </a:lnTo>
                    <a:lnTo>
                      <a:pt x="314" y="349"/>
                    </a:lnTo>
                    <a:lnTo>
                      <a:pt x="319" y="353"/>
                    </a:lnTo>
                    <a:lnTo>
                      <a:pt x="322" y="358"/>
                    </a:lnTo>
                    <a:lnTo>
                      <a:pt x="322" y="365"/>
                    </a:lnTo>
                    <a:lnTo>
                      <a:pt x="322" y="365"/>
                    </a:lnTo>
                    <a:lnTo>
                      <a:pt x="322" y="370"/>
                    </a:lnTo>
                    <a:lnTo>
                      <a:pt x="319" y="375"/>
                    </a:lnTo>
                    <a:lnTo>
                      <a:pt x="314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2" y="378"/>
                    </a:lnTo>
                    <a:lnTo>
                      <a:pt x="297" y="375"/>
                    </a:lnTo>
                    <a:lnTo>
                      <a:pt x="293" y="370"/>
                    </a:lnTo>
                    <a:lnTo>
                      <a:pt x="292" y="365"/>
                    </a:lnTo>
                    <a:lnTo>
                      <a:pt x="292" y="365"/>
                    </a:lnTo>
                    <a:lnTo>
                      <a:pt x="293" y="358"/>
                    </a:lnTo>
                    <a:lnTo>
                      <a:pt x="297" y="353"/>
                    </a:lnTo>
                    <a:lnTo>
                      <a:pt x="302" y="349"/>
                    </a:lnTo>
                    <a:lnTo>
                      <a:pt x="307" y="347"/>
                    </a:lnTo>
                    <a:lnTo>
                      <a:pt x="307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6" y="349"/>
                    </a:lnTo>
                    <a:lnTo>
                      <a:pt x="259" y="353"/>
                    </a:lnTo>
                    <a:lnTo>
                      <a:pt x="263" y="358"/>
                    </a:lnTo>
                    <a:lnTo>
                      <a:pt x="264" y="365"/>
                    </a:lnTo>
                    <a:lnTo>
                      <a:pt x="264" y="365"/>
                    </a:lnTo>
                    <a:lnTo>
                      <a:pt x="263" y="370"/>
                    </a:lnTo>
                    <a:lnTo>
                      <a:pt x="259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9" y="375"/>
                    </a:lnTo>
                    <a:lnTo>
                      <a:pt x="235" y="370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5" y="358"/>
                    </a:lnTo>
                    <a:lnTo>
                      <a:pt x="239" y="353"/>
                    </a:lnTo>
                    <a:lnTo>
                      <a:pt x="244" y="349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482" y="305"/>
                    </a:moveTo>
                    <a:lnTo>
                      <a:pt x="482" y="305"/>
                    </a:lnTo>
                    <a:lnTo>
                      <a:pt x="482" y="305"/>
                    </a:lnTo>
                    <a:lnTo>
                      <a:pt x="489" y="305"/>
                    </a:lnTo>
                    <a:lnTo>
                      <a:pt x="492" y="308"/>
                    </a:lnTo>
                    <a:lnTo>
                      <a:pt x="496" y="313"/>
                    </a:lnTo>
                    <a:lnTo>
                      <a:pt x="498" y="320"/>
                    </a:lnTo>
                    <a:lnTo>
                      <a:pt x="498" y="320"/>
                    </a:lnTo>
                    <a:lnTo>
                      <a:pt x="496" y="327"/>
                    </a:lnTo>
                    <a:lnTo>
                      <a:pt x="492" y="332"/>
                    </a:lnTo>
                    <a:lnTo>
                      <a:pt x="489" y="336"/>
                    </a:lnTo>
                    <a:lnTo>
                      <a:pt x="482" y="337"/>
                    </a:lnTo>
                    <a:lnTo>
                      <a:pt x="482" y="337"/>
                    </a:lnTo>
                    <a:lnTo>
                      <a:pt x="475" y="336"/>
                    </a:lnTo>
                    <a:lnTo>
                      <a:pt x="472" y="332"/>
                    </a:lnTo>
                    <a:lnTo>
                      <a:pt x="469" y="327"/>
                    </a:lnTo>
                    <a:lnTo>
                      <a:pt x="467" y="320"/>
                    </a:lnTo>
                    <a:lnTo>
                      <a:pt x="467" y="320"/>
                    </a:lnTo>
                    <a:lnTo>
                      <a:pt x="469" y="313"/>
                    </a:lnTo>
                    <a:lnTo>
                      <a:pt x="472" y="308"/>
                    </a:lnTo>
                    <a:lnTo>
                      <a:pt x="475" y="305"/>
                    </a:lnTo>
                    <a:lnTo>
                      <a:pt x="482" y="305"/>
                    </a:lnTo>
                    <a:lnTo>
                      <a:pt x="482" y="305"/>
                    </a:lnTo>
                    <a:close/>
                    <a:moveTo>
                      <a:pt x="424" y="305"/>
                    </a:moveTo>
                    <a:lnTo>
                      <a:pt x="424" y="305"/>
                    </a:lnTo>
                    <a:lnTo>
                      <a:pt x="424" y="305"/>
                    </a:lnTo>
                    <a:lnTo>
                      <a:pt x="429" y="305"/>
                    </a:lnTo>
                    <a:lnTo>
                      <a:pt x="435" y="308"/>
                    </a:lnTo>
                    <a:lnTo>
                      <a:pt x="438" y="313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7"/>
                    </a:lnTo>
                    <a:lnTo>
                      <a:pt x="435" y="332"/>
                    </a:lnTo>
                    <a:lnTo>
                      <a:pt x="429" y="336"/>
                    </a:lnTo>
                    <a:lnTo>
                      <a:pt x="424" y="337"/>
                    </a:lnTo>
                    <a:lnTo>
                      <a:pt x="424" y="337"/>
                    </a:lnTo>
                    <a:lnTo>
                      <a:pt x="418" y="336"/>
                    </a:lnTo>
                    <a:lnTo>
                      <a:pt x="412" y="332"/>
                    </a:lnTo>
                    <a:lnTo>
                      <a:pt x="409" y="327"/>
                    </a:lnTo>
                    <a:lnTo>
                      <a:pt x="409" y="320"/>
                    </a:lnTo>
                    <a:lnTo>
                      <a:pt x="409" y="320"/>
                    </a:lnTo>
                    <a:lnTo>
                      <a:pt x="409" y="313"/>
                    </a:lnTo>
                    <a:lnTo>
                      <a:pt x="412" y="308"/>
                    </a:lnTo>
                    <a:lnTo>
                      <a:pt x="418" y="305"/>
                    </a:lnTo>
                    <a:lnTo>
                      <a:pt x="424" y="305"/>
                    </a:lnTo>
                    <a:lnTo>
                      <a:pt x="424" y="305"/>
                    </a:lnTo>
                    <a:close/>
                    <a:moveTo>
                      <a:pt x="366" y="305"/>
                    </a:moveTo>
                    <a:lnTo>
                      <a:pt x="366" y="305"/>
                    </a:lnTo>
                    <a:lnTo>
                      <a:pt x="366" y="305"/>
                    </a:lnTo>
                    <a:lnTo>
                      <a:pt x="372" y="305"/>
                    </a:lnTo>
                    <a:lnTo>
                      <a:pt x="377" y="308"/>
                    </a:lnTo>
                    <a:lnTo>
                      <a:pt x="380" y="313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0" y="327"/>
                    </a:lnTo>
                    <a:lnTo>
                      <a:pt x="377" y="332"/>
                    </a:lnTo>
                    <a:lnTo>
                      <a:pt x="372" y="336"/>
                    </a:lnTo>
                    <a:lnTo>
                      <a:pt x="366" y="337"/>
                    </a:lnTo>
                    <a:lnTo>
                      <a:pt x="366" y="337"/>
                    </a:lnTo>
                    <a:lnTo>
                      <a:pt x="360" y="336"/>
                    </a:lnTo>
                    <a:lnTo>
                      <a:pt x="355" y="332"/>
                    </a:lnTo>
                    <a:lnTo>
                      <a:pt x="351" y="327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3"/>
                    </a:lnTo>
                    <a:lnTo>
                      <a:pt x="355" y="308"/>
                    </a:lnTo>
                    <a:lnTo>
                      <a:pt x="360" y="305"/>
                    </a:lnTo>
                    <a:lnTo>
                      <a:pt x="366" y="305"/>
                    </a:lnTo>
                    <a:lnTo>
                      <a:pt x="366" y="305"/>
                    </a:lnTo>
                    <a:close/>
                    <a:moveTo>
                      <a:pt x="307" y="305"/>
                    </a:moveTo>
                    <a:lnTo>
                      <a:pt x="307" y="305"/>
                    </a:lnTo>
                    <a:lnTo>
                      <a:pt x="307" y="305"/>
                    </a:lnTo>
                    <a:lnTo>
                      <a:pt x="314" y="305"/>
                    </a:lnTo>
                    <a:lnTo>
                      <a:pt x="319" y="308"/>
                    </a:lnTo>
                    <a:lnTo>
                      <a:pt x="322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2" y="327"/>
                    </a:lnTo>
                    <a:lnTo>
                      <a:pt x="319" y="332"/>
                    </a:lnTo>
                    <a:lnTo>
                      <a:pt x="314" y="336"/>
                    </a:lnTo>
                    <a:lnTo>
                      <a:pt x="307" y="337"/>
                    </a:lnTo>
                    <a:lnTo>
                      <a:pt x="307" y="337"/>
                    </a:lnTo>
                    <a:lnTo>
                      <a:pt x="302" y="336"/>
                    </a:lnTo>
                    <a:lnTo>
                      <a:pt x="297" y="332"/>
                    </a:lnTo>
                    <a:lnTo>
                      <a:pt x="293" y="327"/>
                    </a:lnTo>
                    <a:lnTo>
                      <a:pt x="292" y="320"/>
                    </a:lnTo>
                    <a:lnTo>
                      <a:pt x="292" y="320"/>
                    </a:lnTo>
                    <a:lnTo>
                      <a:pt x="293" y="313"/>
                    </a:lnTo>
                    <a:lnTo>
                      <a:pt x="297" y="308"/>
                    </a:lnTo>
                    <a:lnTo>
                      <a:pt x="302" y="305"/>
                    </a:lnTo>
                    <a:lnTo>
                      <a:pt x="307" y="305"/>
                    </a:lnTo>
                    <a:lnTo>
                      <a:pt x="307" y="305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9" y="262"/>
                    </a:lnTo>
                    <a:lnTo>
                      <a:pt x="492" y="266"/>
                    </a:lnTo>
                    <a:lnTo>
                      <a:pt x="496" y="271"/>
                    </a:lnTo>
                    <a:lnTo>
                      <a:pt x="498" y="278"/>
                    </a:lnTo>
                    <a:lnTo>
                      <a:pt x="498" y="278"/>
                    </a:lnTo>
                    <a:lnTo>
                      <a:pt x="496" y="283"/>
                    </a:lnTo>
                    <a:lnTo>
                      <a:pt x="492" y="288"/>
                    </a:lnTo>
                    <a:lnTo>
                      <a:pt x="489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5" y="291"/>
                    </a:lnTo>
                    <a:lnTo>
                      <a:pt x="472" y="288"/>
                    </a:lnTo>
                    <a:lnTo>
                      <a:pt x="469" y="283"/>
                    </a:lnTo>
                    <a:lnTo>
                      <a:pt x="467" y="278"/>
                    </a:lnTo>
                    <a:lnTo>
                      <a:pt x="467" y="278"/>
                    </a:lnTo>
                    <a:lnTo>
                      <a:pt x="469" y="271"/>
                    </a:lnTo>
                    <a:lnTo>
                      <a:pt x="472" y="266"/>
                    </a:lnTo>
                    <a:lnTo>
                      <a:pt x="475" y="262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4" y="261"/>
                    </a:moveTo>
                    <a:lnTo>
                      <a:pt x="424" y="261"/>
                    </a:lnTo>
                    <a:lnTo>
                      <a:pt x="424" y="261"/>
                    </a:lnTo>
                    <a:lnTo>
                      <a:pt x="429" y="262"/>
                    </a:lnTo>
                    <a:lnTo>
                      <a:pt x="435" y="266"/>
                    </a:lnTo>
                    <a:lnTo>
                      <a:pt x="438" y="271"/>
                    </a:lnTo>
                    <a:lnTo>
                      <a:pt x="440" y="278"/>
                    </a:lnTo>
                    <a:lnTo>
                      <a:pt x="440" y="278"/>
                    </a:lnTo>
                    <a:lnTo>
                      <a:pt x="438" y="283"/>
                    </a:lnTo>
                    <a:lnTo>
                      <a:pt x="435" y="288"/>
                    </a:lnTo>
                    <a:lnTo>
                      <a:pt x="429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8" y="291"/>
                    </a:lnTo>
                    <a:lnTo>
                      <a:pt x="412" y="288"/>
                    </a:lnTo>
                    <a:lnTo>
                      <a:pt x="409" y="283"/>
                    </a:lnTo>
                    <a:lnTo>
                      <a:pt x="409" y="278"/>
                    </a:lnTo>
                    <a:lnTo>
                      <a:pt x="409" y="278"/>
                    </a:lnTo>
                    <a:lnTo>
                      <a:pt x="409" y="271"/>
                    </a:lnTo>
                    <a:lnTo>
                      <a:pt x="412" y="266"/>
                    </a:lnTo>
                    <a:lnTo>
                      <a:pt x="418" y="262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2" y="262"/>
                    </a:lnTo>
                    <a:lnTo>
                      <a:pt x="377" y="266"/>
                    </a:lnTo>
                    <a:lnTo>
                      <a:pt x="380" y="271"/>
                    </a:lnTo>
                    <a:lnTo>
                      <a:pt x="382" y="278"/>
                    </a:lnTo>
                    <a:lnTo>
                      <a:pt x="382" y="278"/>
                    </a:lnTo>
                    <a:lnTo>
                      <a:pt x="380" y="283"/>
                    </a:lnTo>
                    <a:lnTo>
                      <a:pt x="377" y="288"/>
                    </a:lnTo>
                    <a:lnTo>
                      <a:pt x="372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0" y="291"/>
                    </a:lnTo>
                    <a:lnTo>
                      <a:pt x="355" y="288"/>
                    </a:lnTo>
                    <a:lnTo>
                      <a:pt x="351" y="283"/>
                    </a:lnTo>
                    <a:lnTo>
                      <a:pt x="349" y="278"/>
                    </a:lnTo>
                    <a:lnTo>
                      <a:pt x="349" y="278"/>
                    </a:lnTo>
                    <a:lnTo>
                      <a:pt x="351" y="271"/>
                    </a:lnTo>
                    <a:lnTo>
                      <a:pt x="355" y="266"/>
                    </a:lnTo>
                    <a:lnTo>
                      <a:pt x="360" y="262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66" y="218"/>
                    </a:moveTo>
                    <a:lnTo>
                      <a:pt x="366" y="218"/>
                    </a:lnTo>
                    <a:lnTo>
                      <a:pt x="366" y="218"/>
                    </a:lnTo>
                    <a:lnTo>
                      <a:pt x="372" y="218"/>
                    </a:lnTo>
                    <a:lnTo>
                      <a:pt x="377" y="221"/>
                    </a:lnTo>
                    <a:lnTo>
                      <a:pt x="380" y="227"/>
                    </a:lnTo>
                    <a:lnTo>
                      <a:pt x="382" y="233"/>
                    </a:lnTo>
                    <a:lnTo>
                      <a:pt x="382" y="233"/>
                    </a:lnTo>
                    <a:lnTo>
                      <a:pt x="380" y="240"/>
                    </a:lnTo>
                    <a:lnTo>
                      <a:pt x="377" y="245"/>
                    </a:lnTo>
                    <a:lnTo>
                      <a:pt x="372" y="249"/>
                    </a:lnTo>
                    <a:lnTo>
                      <a:pt x="366" y="250"/>
                    </a:lnTo>
                    <a:lnTo>
                      <a:pt x="366" y="250"/>
                    </a:lnTo>
                    <a:lnTo>
                      <a:pt x="360" y="249"/>
                    </a:lnTo>
                    <a:lnTo>
                      <a:pt x="355" y="245"/>
                    </a:lnTo>
                    <a:lnTo>
                      <a:pt x="351" y="240"/>
                    </a:lnTo>
                    <a:lnTo>
                      <a:pt x="349" y="233"/>
                    </a:lnTo>
                    <a:lnTo>
                      <a:pt x="349" y="233"/>
                    </a:lnTo>
                    <a:lnTo>
                      <a:pt x="351" y="227"/>
                    </a:lnTo>
                    <a:lnTo>
                      <a:pt x="355" y="221"/>
                    </a:lnTo>
                    <a:lnTo>
                      <a:pt x="360" y="218"/>
                    </a:lnTo>
                    <a:lnTo>
                      <a:pt x="366" y="218"/>
                    </a:lnTo>
                    <a:lnTo>
                      <a:pt x="366" y="218"/>
                    </a:lnTo>
                    <a:close/>
                    <a:moveTo>
                      <a:pt x="307" y="782"/>
                    </a:moveTo>
                    <a:lnTo>
                      <a:pt x="307" y="782"/>
                    </a:lnTo>
                    <a:lnTo>
                      <a:pt x="307" y="782"/>
                    </a:lnTo>
                    <a:lnTo>
                      <a:pt x="314" y="784"/>
                    </a:lnTo>
                    <a:lnTo>
                      <a:pt x="319" y="787"/>
                    </a:lnTo>
                    <a:lnTo>
                      <a:pt x="322" y="792"/>
                    </a:lnTo>
                    <a:lnTo>
                      <a:pt x="322" y="797"/>
                    </a:lnTo>
                    <a:lnTo>
                      <a:pt x="322" y="797"/>
                    </a:lnTo>
                    <a:lnTo>
                      <a:pt x="322" y="804"/>
                    </a:lnTo>
                    <a:lnTo>
                      <a:pt x="319" y="809"/>
                    </a:lnTo>
                    <a:lnTo>
                      <a:pt x="314" y="812"/>
                    </a:lnTo>
                    <a:lnTo>
                      <a:pt x="307" y="814"/>
                    </a:lnTo>
                    <a:lnTo>
                      <a:pt x="307" y="814"/>
                    </a:lnTo>
                    <a:lnTo>
                      <a:pt x="302" y="812"/>
                    </a:lnTo>
                    <a:lnTo>
                      <a:pt x="297" y="809"/>
                    </a:lnTo>
                    <a:lnTo>
                      <a:pt x="293" y="804"/>
                    </a:lnTo>
                    <a:lnTo>
                      <a:pt x="292" y="797"/>
                    </a:lnTo>
                    <a:lnTo>
                      <a:pt x="292" y="797"/>
                    </a:lnTo>
                    <a:lnTo>
                      <a:pt x="293" y="792"/>
                    </a:lnTo>
                    <a:lnTo>
                      <a:pt x="297" y="787"/>
                    </a:lnTo>
                    <a:lnTo>
                      <a:pt x="302" y="784"/>
                    </a:lnTo>
                    <a:lnTo>
                      <a:pt x="307" y="782"/>
                    </a:lnTo>
                    <a:lnTo>
                      <a:pt x="307" y="782"/>
                    </a:lnTo>
                    <a:close/>
                    <a:moveTo>
                      <a:pt x="366" y="782"/>
                    </a:moveTo>
                    <a:lnTo>
                      <a:pt x="366" y="782"/>
                    </a:lnTo>
                    <a:lnTo>
                      <a:pt x="366" y="782"/>
                    </a:lnTo>
                    <a:lnTo>
                      <a:pt x="372" y="784"/>
                    </a:lnTo>
                    <a:lnTo>
                      <a:pt x="377" y="787"/>
                    </a:lnTo>
                    <a:lnTo>
                      <a:pt x="380" y="792"/>
                    </a:lnTo>
                    <a:lnTo>
                      <a:pt x="382" y="797"/>
                    </a:lnTo>
                    <a:lnTo>
                      <a:pt x="382" y="797"/>
                    </a:lnTo>
                    <a:lnTo>
                      <a:pt x="380" y="804"/>
                    </a:lnTo>
                    <a:lnTo>
                      <a:pt x="377" y="809"/>
                    </a:lnTo>
                    <a:lnTo>
                      <a:pt x="372" y="812"/>
                    </a:lnTo>
                    <a:lnTo>
                      <a:pt x="366" y="814"/>
                    </a:lnTo>
                    <a:lnTo>
                      <a:pt x="366" y="814"/>
                    </a:lnTo>
                    <a:lnTo>
                      <a:pt x="360" y="812"/>
                    </a:lnTo>
                    <a:lnTo>
                      <a:pt x="355" y="809"/>
                    </a:lnTo>
                    <a:lnTo>
                      <a:pt x="351" y="804"/>
                    </a:lnTo>
                    <a:lnTo>
                      <a:pt x="349" y="797"/>
                    </a:lnTo>
                    <a:lnTo>
                      <a:pt x="349" y="797"/>
                    </a:lnTo>
                    <a:lnTo>
                      <a:pt x="351" y="792"/>
                    </a:lnTo>
                    <a:lnTo>
                      <a:pt x="355" y="787"/>
                    </a:lnTo>
                    <a:lnTo>
                      <a:pt x="360" y="784"/>
                    </a:lnTo>
                    <a:lnTo>
                      <a:pt x="366" y="782"/>
                    </a:lnTo>
                    <a:lnTo>
                      <a:pt x="366" y="782"/>
                    </a:lnTo>
                    <a:close/>
                    <a:moveTo>
                      <a:pt x="424" y="782"/>
                    </a:moveTo>
                    <a:lnTo>
                      <a:pt x="424" y="782"/>
                    </a:lnTo>
                    <a:lnTo>
                      <a:pt x="424" y="782"/>
                    </a:lnTo>
                    <a:lnTo>
                      <a:pt x="429" y="784"/>
                    </a:lnTo>
                    <a:lnTo>
                      <a:pt x="435" y="787"/>
                    </a:lnTo>
                    <a:lnTo>
                      <a:pt x="438" y="792"/>
                    </a:lnTo>
                    <a:lnTo>
                      <a:pt x="440" y="797"/>
                    </a:lnTo>
                    <a:lnTo>
                      <a:pt x="440" y="797"/>
                    </a:lnTo>
                    <a:lnTo>
                      <a:pt x="438" y="804"/>
                    </a:lnTo>
                    <a:lnTo>
                      <a:pt x="435" y="809"/>
                    </a:lnTo>
                    <a:lnTo>
                      <a:pt x="429" y="812"/>
                    </a:lnTo>
                    <a:lnTo>
                      <a:pt x="424" y="814"/>
                    </a:lnTo>
                    <a:lnTo>
                      <a:pt x="424" y="814"/>
                    </a:lnTo>
                    <a:lnTo>
                      <a:pt x="418" y="812"/>
                    </a:lnTo>
                    <a:lnTo>
                      <a:pt x="412" y="809"/>
                    </a:lnTo>
                    <a:lnTo>
                      <a:pt x="409" y="804"/>
                    </a:lnTo>
                    <a:lnTo>
                      <a:pt x="409" y="797"/>
                    </a:lnTo>
                    <a:lnTo>
                      <a:pt x="409" y="797"/>
                    </a:lnTo>
                    <a:lnTo>
                      <a:pt x="409" y="792"/>
                    </a:lnTo>
                    <a:lnTo>
                      <a:pt x="412" y="787"/>
                    </a:lnTo>
                    <a:lnTo>
                      <a:pt x="418" y="784"/>
                    </a:lnTo>
                    <a:lnTo>
                      <a:pt x="424" y="782"/>
                    </a:lnTo>
                    <a:lnTo>
                      <a:pt x="424" y="782"/>
                    </a:lnTo>
                    <a:close/>
                    <a:moveTo>
                      <a:pt x="482" y="782"/>
                    </a:moveTo>
                    <a:lnTo>
                      <a:pt x="482" y="782"/>
                    </a:lnTo>
                    <a:lnTo>
                      <a:pt x="482" y="782"/>
                    </a:lnTo>
                    <a:lnTo>
                      <a:pt x="489" y="784"/>
                    </a:lnTo>
                    <a:lnTo>
                      <a:pt x="492" y="787"/>
                    </a:lnTo>
                    <a:lnTo>
                      <a:pt x="496" y="792"/>
                    </a:lnTo>
                    <a:lnTo>
                      <a:pt x="498" y="797"/>
                    </a:lnTo>
                    <a:lnTo>
                      <a:pt x="498" y="797"/>
                    </a:lnTo>
                    <a:lnTo>
                      <a:pt x="496" y="804"/>
                    </a:lnTo>
                    <a:lnTo>
                      <a:pt x="492" y="809"/>
                    </a:lnTo>
                    <a:lnTo>
                      <a:pt x="489" y="812"/>
                    </a:lnTo>
                    <a:lnTo>
                      <a:pt x="482" y="814"/>
                    </a:lnTo>
                    <a:lnTo>
                      <a:pt x="482" y="814"/>
                    </a:lnTo>
                    <a:lnTo>
                      <a:pt x="475" y="812"/>
                    </a:lnTo>
                    <a:lnTo>
                      <a:pt x="472" y="809"/>
                    </a:lnTo>
                    <a:lnTo>
                      <a:pt x="469" y="804"/>
                    </a:lnTo>
                    <a:lnTo>
                      <a:pt x="467" y="797"/>
                    </a:lnTo>
                    <a:lnTo>
                      <a:pt x="467" y="797"/>
                    </a:lnTo>
                    <a:lnTo>
                      <a:pt x="469" y="792"/>
                    </a:lnTo>
                    <a:lnTo>
                      <a:pt x="472" y="787"/>
                    </a:lnTo>
                    <a:lnTo>
                      <a:pt x="475" y="784"/>
                    </a:lnTo>
                    <a:lnTo>
                      <a:pt x="482" y="782"/>
                    </a:lnTo>
                    <a:lnTo>
                      <a:pt x="482" y="782"/>
                    </a:lnTo>
                    <a:close/>
                    <a:moveTo>
                      <a:pt x="366" y="824"/>
                    </a:moveTo>
                    <a:lnTo>
                      <a:pt x="366" y="824"/>
                    </a:lnTo>
                    <a:lnTo>
                      <a:pt x="366" y="824"/>
                    </a:lnTo>
                    <a:lnTo>
                      <a:pt x="372" y="826"/>
                    </a:lnTo>
                    <a:lnTo>
                      <a:pt x="377" y="830"/>
                    </a:lnTo>
                    <a:lnTo>
                      <a:pt x="380" y="835"/>
                    </a:lnTo>
                    <a:lnTo>
                      <a:pt x="382" y="841"/>
                    </a:lnTo>
                    <a:lnTo>
                      <a:pt x="382" y="841"/>
                    </a:lnTo>
                    <a:lnTo>
                      <a:pt x="380" y="847"/>
                    </a:lnTo>
                    <a:lnTo>
                      <a:pt x="377" y="852"/>
                    </a:lnTo>
                    <a:lnTo>
                      <a:pt x="372" y="857"/>
                    </a:lnTo>
                    <a:lnTo>
                      <a:pt x="366" y="857"/>
                    </a:lnTo>
                    <a:lnTo>
                      <a:pt x="366" y="857"/>
                    </a:lnTo>
                    <a:lnTo>
                      <a:pt x="360" y="857"/>
                    </a:lnTo>
                    <a:lnTo>
                      <a:pt x="355" y="852"/>
                    </a:lnTo>
                    <a:lnTo>
                      <a:pt x="351" y="847"/>
                    </a:lnTo>
                    <a:lnTo>
                      <a:pt x="349" y="841"/>
                    </a:lnTo>
                    <a:lnTo>
                      <a:pt x="349" y="841"/>
                    </a:lnTo>
                    <a:lnTo>
                      <a:pt x="351" y="835"/>
                    </a:lnTo>
                    <a:lnTo>
                      <a:pt x="355" y="830"/>
                    </a:lnTo>
                    <a:lnTo>
                      <a:pt x="360" y="826"/>
                    </a:lnTo>
                    <a:lnTo>
                      <a:pt x="366" y="824"/>
                    </a:lnTo>
                    <a:lnTo>
                      <a:pt x="366" y="824"/>
                    </a:lnTo>
                    <a:close/>
                    <a:moveTo>
                      <a:pt x="424" y="824"/>
                    </a:moveTo>
                    <a:lnTo>
                      <a:pt x="424" y="824"/>
                    </a:lnTo>
                    <a:lnTo>
                      <a:pt x="424" y="824"/>
                    </a:lnTo>
                    <a:lnTo>
                      <a:pt x="429" y="826"/>
                    </a:lnTo>
                    <a:lnTo>
                      <a:pt x="435" y="830"/>
                    </a:lnTo>
                    <a:lnTo>
                      <a:pt x="438" y="835"/>
                    </a:lnTo>
                    <a:lnTo>
                      <a:pt x="440" y="841"/>
                    </a:lnTo>
                    <a:lnTo>
                      <a:pt x="440" y="841"/>
                    </a:lnTo>
                    <a:lnTo>
                      <a:pt x="438" y="847"/>
                    </a:lnTo>
                    <a:lnTo>
                      <a:pt x="435" y="852"/>
                    </a:lnTo>
                    <a:lnTo>
                      <a:pt x="429" y="857"/>
                    </a:lnTo>
                    <a:lnTo>
                      <a:pt x="424" y="857"/>
                    </a:lnTo>
                    <a:lnTo>
                      <a:pt x="424" y="857"/>
                    </a:lnTo>
                    <a:lnTo>
                      <a:pt x="418" y="857"/>
                    </a:lnTo>
                    <a:lnTo>
                      <a:pt x="412" y="852"/>
                    </a:lnTo>
                    <a:lnTo>
                      <a:pt x="409" y="847"/>
                    </a:lnTo>
                    <a:lnTo>
                      <a:pt x="409" y="841"/>
                    </a:lnTo>
                    <a:lnTo>
                      <a:pt x="409" y="841"/>
                    </a:lnTo>
                    <a:lnTo>
                      <a:pt x="409" y="835"/>
                    </a:lnTo>
                    <a:lnTo>
                      <a:pt x="412" y="830"/>
                    </a:lnTo>
                    <a:lnTo>
                      <a:pt x="418" y="826"/>
                    </a:lnTo>
                    <a:lnTo>
                      <a:pt x="424" y="824"/>
                    </a:lnTo>
                    <a:lnTo>
                      <a:pt x="424" y="824"/>
                    </a:lnTo>
                    <a:close/>
                    <a:moveTo>
                      <a:pt x="366" y="869"/>
                    </a:moveTo>
                    <a:lnTo>
                      <a:pt x="366" y="869"/>
                    </a:lnTo>
                    <a:lnTo>
                      <a:pt x="366" y="869"/>
                    </a:lnTo>
                    <a:lnTo>
                      <a:pt x="372" y="869"/>
                    </a:lnTo>
                    <a:lnTo>
                      <a:pt x="377" y="874"/>
                    </a:lnTo>
                    <a:lnTo>
                      <a:pt x="380" y="879"/>
                    </a:lnTo>
                    <a:lnTo>
                      <a:pt x="382" y="884"/>
                    </a:lnTo>
                    <a:lnTo>
                      <a:pt x="382" y="884"/>
                    </a:lnTo>
                    <a:lnTo>
                      <a:pt x="380" y="891"/>
                    </a:lnTo>
                    <a:lnTo>
                      <a:pt x="377" y="896"/>
                    </a:lnTo>
                    <a:lnTo>
                      <a:pt x="372" y="899"/>
                    </a:lnTo>
                    <a:lnTo>
                      <a:pt x="366" y="901"/>
                    </a:lnTo>
                    <a:lnTo>
                      <a:pt x="366" y="901"/>
                    </a:lnTo>
                    <a:lnTo>
                      <a:pt x="360" y="899"/>
                    </a:lnTo>
                    <a:lnTo>
                      <a:pt x="355" y="896"/>
                    </a:lnTo>
                    <a:lnTo>
                      <a:pt x="351" y="891"/>
                    </a:lnTo>
                    <a:lnTo>
                      <a:pt x="349" y="884"/>
                    </a:lnTo>
                    <a:lnTo>
                      <a:pt x="349" y="884"/>
                    </a:lnTo>
                    <a:lnTo>
                      <a:pt x="351" y="879"/>
                    </a:lnTo>
                    <a:lnTo>
                      <a:pt x="355" y="874"/>
                    </a:lnTo>
                    <a:lnTo>
                      <a:pt x="360" y="869"/>
                    </a:lnTo>
                    <a:lnTo>
                      <a:pt x="366" y="869"/>
                    </a:lnTo>
                    <a:lnTo>
                      <a:pt x="366" y="869"/>
                    </a:lnTo>
                    <a:close/>
                    <a:moveTo>
                      <a:pt x="307" y="911"/>
                    </a:moveTo>
                    <a:lnTo>
                      <a:pt x="307" y="911"/>
                    </a:lnTo>
                    <a:lnTo>
                      <a:pt x="307" y="911"/>
                    </a:lnTo>
                    <a:lnTo>
                      <a:pt x="314" y="913"/>
                    </a:lnTo>
                    <a:lnTo>
                      <a:pt x="319" y="916"/>
                    </a:lnTo>
                    <a:lnTo>
                      <a:pt x="322" y="921"/>
                    </a:lnTo>
                    <a:lnTo>
                      <a:pt x="322" y="928"/>
                    </a:lnTo>
                    <a:lnTo>
                      <a:pt x="322" y="928"/>
                    </a:lnTo>
                    <a:lnTo>
                      <a:pt x="322" y="933"/>
                    </a:lnTo>
                    <a:lnTo>
                      <a:pt x="319" y="939"/>
                    </a:lnTo>
                    <a:lnTo>
                      <a:pt x="314" y="942"/>
                    </a:lnTo>
                    <a:lnTo>
                      <a:pt x="307" y="944"/>
                    </a:lnTo>
                    <a:lnTo>
                      <a:pt x="307" y="944"/>
                    </a:lnTo>
                    <a:lnTo>
                      <a:pt x="302" y="942"/>
                    </a:lnTo>
                    <a:lnTo>
                      <a:pt x="297" y="939"/>
                    </a:lnTo>
                    <a:lnTo>
                      <a:pt x="293" y="933"/>
                    </a:lnTo>
                    <a:lnTo>
                      <a:pt x="292" y="928"/>
                    </a:lnTo>
                    <a:lnTo>
                      <a:pt x="292" y="928"/>
                    </a:lnTo>
                    <a:lnTo>
                      <a:pt x="293" y="921"/>
                    </a:lnTo>
                    <a:lnTo>
                      <a:pt x="297" y="916"/>
                    </a:lnTo>
                    <a:lnTo>
                      <a:pt x="302" y="913"/>
                    </a:lnTo>
                    <a:lnTo>
                      <a:pt x="307" y="911"/>
                    </a:lnTo>
                    <a:lnTo>
                      <a:pt x="307" y="911"/>
                    </a:lnTo>
                    <a:close/>
                    <a:moveTo>
                      <a:pt x="366" y="911"/>
                    </a:moveTo>
                    <a:lnTo>
                      <a:pt x="366" y="911"/>
                    </a:lnTo>
                    <a:lnTo>
                      <a:pt x="366" y="911"/>
                    </a:lnTo>
                    <a:lnTo>
                      <a:pt x="372" y="913"/>
                    </a:lnTo>
                    <a:lnTo>
                      <a:pt x="377" y="916"/>
                    </a:lnTo>
                    <a:lnTo>
                      <a:pt x="380" y="921"/>
                    </a:lnTo>
                    <a:lnTo>
                      <a:pt x="382" y="928"/>
                    </a:lnTo>
                    <a:lnTo>
                      <a:pt x="382" y="928"/>
                    </a:lnTo>
                    <a:lnTo>
                      <a:pt x="380" y="933"/>
                    </a:lnTo>
                    <a:lnTo>
                      <a:pt x="377" y="939"/>
                    </a:lnTo>
                    <a:lnTo>
                      <a:pt x="372" y="942"/>
                    </a:lnTo>
                    <a:lnTo>
                      <a:pt x="366" y="944"/>
                    </a:lnTo>
                    <a:lnTo>
                      <a:pt x="366" y="944"/>
                    </a:lnTo>
                    <a:lnTo>
                      <a:pt x="360" y="942"/>
                    </a:lnTo>
                    <a:lnTo>
                      <a:pt x="355" y="939"/>
                    </a:lnTo>
                    <a:lnTo>
                      <a:pt x="351" y="933"/>
                    </a:lnTo>
                    <a:lnTo>
                      <a:pt x="349" y="928"/>
                    </a:lnTo>
                    <a:lnTo>
                      <a:pt x="349" y="928"/>
                    </a:lnTo>
                    <a:lnTo>
                      <a:pt x="351" y="921"/>
                    </a:lnTo>
                    <a:lnTo>
                      <a:pt x="355" y="916"/>
                    </a:lnTo>
                    <a:lnTo>
                      <a:pt x="360" y="913"/>
                    </a:lnTo>
                    <a:lnTo>
                      <a:pt x="366" y="911"/>
                    </a:lnTo>
                    <a:lnTo>
                      <a:pt x="366" y="911"/>
                    </a:lnTo>
                    <a:close/>
                    <a:moveTo>
                      <a:pt x="366" y="956"/>
                    </a:moveTo>
                    <a:lnTo>
                      <a:pt x="366" y="956"/>
                    </a:lnTo>
                    <a:lnTo>
                      <a:pt x="366" y="956"/>
                    </a:lnTo>
                    <a:lnTo>
                      <a:pt x="372" y="956"/>
                    </a:lnTo>
                    <a:lnTo>
                      <a:pt x="377" y="959"/>
                    </a:lnTo>
                    <a:lnTo>
                      <a:pt x="380" y="964"/>
                    </a:lnTo>
                    <a:lnTo>
                      <a:pt x="382" y="971"/>
                    </a:lnTo>
                    <a:lnTo>
                      <a:pt x="382" y="971"/>
                    </a:lnTo>
                    <a:lnTo>
                      <a:pt x="380" y="978"/>
                    </a:lnTo>
                    <a:lnTo>
                      <a:pt x="377" y="983"/>
                    </a:lnTo>
                    <a:lnTo>
                      <a:pt x="372" y="986"/>
                    </a:lnTo>
                    <a:lnTo>
                      <a:pt x="366" y="988"/>
                    </a:lnTo>
                    <a:lnTo>
                      <a:pt x="366" y="988"/>
                    </a:lnTo>
                    <a:lnTo>
                      <a:pt x="360" y="986"/>
                    </a:lnTo>
                    <a:lnTo>
                      <a:pt x="355" y="983"/>
                    </a:lnTo>
                    <a:lnTo>
                      <a:pt x="351" y="978"/>
                    </a:lnTo>
                    <a:lnTo>
                      <a:pt x="349" y="971"/>
                    </a:lnTo>
                    <a:lnTo>
                      <a:pt x="349" y="971"/>
                    </a:lnTo>
                    <a:lnTo>
                      <a:pt x="351" y="964"/>
                    </a:lnTo>
                    <a:lnTo>
                      <a:pt x="355" y="959"/>
                    </a:lnTo>
                    <a:lnTo>
                      <a:pt x="360" y="956"/>
                    </a:lnTo>
                    <a:lnTo>
                      <a:pt x="366" y="956"/>
                    </a:lnTo>
                    <a:lnTo>
                      <a:pt x="366" y="956"/>
                    </a:lnTo>
                    <a:close/>
                    <a:moveTo>
                      <a:pt x="366" y="998"/>
                    </a:moveTo>
                    <a:lnTo>
                      <a:pt x="366" y="998"/>
                    </a:lnTo>
                    <a:lnTo>
                      <a:pt x="366" y="998"/>
                    </a:lnTo>
                    <a:lnTo>
                      <a:pt x="372" y="1000"/>
                    </a:lnTo>
                    <a:lnTo>
                      <a:pt x="377" y="1003"/>
                    </a:lnTo>
                    <a:lnTo>
                      <a:pt x="380" y="1008"/>
                    </a:lnTo>
                    <a:lnTo>
                      <a:pt x="382" y="1015"/>
                    </a:lnTo>
                    <a:lnTo>
                      <a:pt x="382" y="1015"/>
                    </a:lnTo>
                    <a:lnTo>
                      <a:pt x="380" y="1020"/>
                    </a:lnTo>
                    <a:lnTo>
                      <a:pt x="377" y="1025"/>
                    </a:lnTo>
                    <a:lnTo>
                      <a:pt x="372" y="1029"/>
                    </a:lnTo>
                    <a:lnTo>
                      <a:pt x="366" y="1030"/>
                    </a:lnTo>
                    <a:lnTo>
                      <a:pt x="366" y="1030"/>
                    </a:lnTo>
                    <a:lnTo>
                      <a:pt x="360" y="1029"/>
                    </a:lnTo>
                    <a:lnTo>
                      <a:pt x="355" y="1025"/>
                    </a:lnTo>
                    <a:lnTo>
                      <a:pt x="351" y="1020"/>
                    </a:lnTo>
                    <a:lnTo>
                      <a:pt x="349" y="1015"/>
                    </a:lnTo>
                    <a:lnTo>
                      <a:pt x="349" y="1015"/>
                    </a:lnTo>
                    <a:lnTo>
                      <a:pt x="351" y="1008"/>
                    </a:lnTo>
                    <a:lnTo>
                      <a:pt x="355" y="1003"/>
                    </a:lnTo>
                    <a:lnTo>
                      <a:pt x="360" y="1000"/>
                    </a:lnTo>
                    <a:lnTo>
                      <a:pt x="366" y="998"/>
                    </a:lnTo>
                    <a:lnTo>
                      <a:pt x="366" y="998"/>
                    </a:lnTo>
                    <a:close/>
                    <a:moveTo>
                      <a:pt x="307" y="998"/>
                    </a:moveTo>
                    <a:lnTo>
                      <a:pt x="307" y="998"/>
                    </a:lnTo>
                    <a:lnTo>
                      <a:pt x="307" y="998"/>
                    </a:lnTo>
                    <a:lnTo>
                      <a:pt x="314" y="1000"/>
                    </a:lnTo>
                    <a:lnTo>
                      <a:pt x="319" y="1003"/>
                    </a:lnTo>
                    <a:lnTo>
                      <a:pt x="322" y="1008"/>
                    </a:lnTo>
                    <a:lnTo>
                      <a:pt x="322" y="1015"/>
                    </a:lnTo>
                    <a:lnTo>
                      <a:pt x="322" y="1015"/>
                    </a:lnTo>
                    <a:lnTo>
                      <a:pt x="322" y="1020"/>
                    </a:lnTo>
                    <a:lnTo>
                      <a:pt x="319" y="1025"/>
                    </a:lnTo>
                    <a:lnTo>
                      <a:pt x="314" y="1029"/>
                    </a:lnTo>
                    <a:lnTo>
                      <a:pt x="307" y="1030"/>
                    </a:lnTo>
                    <a:lnTo>
                      <a:pt x="307" y="1030"/>
                    </a:lnTo>
                    <a:lnTo>
                      <a:pt x="302" y="1029"/>
                    </a:lnTo>
                    <a:lnTo>
                      <a:pt x="297" y="1025"/>
                    </a:lnTo>
                    <a:lnTo>
                      <a:pt x="293" y="1020"/>
                    </a:lnTo>
                    <a:lnTo>
                      <a:pt x="292" y="1015"/>
                    </a:lnTo>
                    <a:lnTo>
                      <a:pt x="292" y="1015"/>
                    </a:lnTo>
                    <a:lnTo>
                      <a:pt x="293" y="1008"/>
                    </a:lnTo>
                    <a:lnTo>
                      <a:pt x="297" y="1003"/>
                    </a:lnTo>
                    <a:lnTo>
                      <a:pt x="302" y="1000"/>
                    </a:lnTo>
                    <a:lnTo>
                      <a:pt x="307" y="998"/>
                    </a:lnTo>
                    <a:lnTo>
                      <a:pt x="307" y="998"/>
                    </a:lnTo>
                    <a:close/>
                    <a:moveTo>
                      <a:pt x="424" y="998"/>
                    </a:moveTo>
                    <a:lnTo>
                      <a:pt x="424" y="998"/>
                    </a:lnTo>
                    <a:lnTo>
                      <a:pt x="424" y="998"/>
                    </a:lnTo>
                    <a:lnTo>
                      <a:pt x="429" y="1000"/>
                    </a:lnTo>
                    <a:lnTo>
                      <a:pt x="435" y="1003"/>
                    </a:lnTo>
                    <a:lnTo>
                      <a:pt x="438" y="1008"/>
                    </a:lnTo>
                    <a:lnTo>
                      <a:pt x="440" y="1015"/>
                    </a:lnTo>
                    <a:lnTo>
                      <a:pt x="440" y="1015"/>
                    </a:lnTo>
                    <a:lnTo>
                      <a:pt x="438" y="1020"/>
                    </a:lnTo>
                    <a:lnTo>
                      <a:pt x="435" y="1025"/>
                    </a:lnTo>
                    <a:lnTo>
                      <a:pt x="429" y="1029"/>
                    </a:lnTo>
                    <a:lnTo>
                      <a:pt x="424" y="1030"/>
                    </a:lnTo>
                    <a:lnTo>
                      <a:pt x="424" y="1030"/>
                    </a:lnTo>
                    <a:lnTo>
                      <a:pt x="418" y="1029"/>
                    </a:lnTo>
                    <a:lnTo>
                      <a:pt x="412" y="1025"/>
                    </a:lnTo>
                    <a:lnTo>
                      <a:pt x="409" y="1020"/>
                    </a:lnTo>
                    <a:lnTo>
                      <a:pt x="409" y="1015"/>
                    </a:lnTo>
                    <a:lnTo>
                      <a:pt x="409" y="1015"/>
                    </a:lnTo>
                    <a:lnTo>
                      <a:pt x="409" y="1008"/>
                    </a:lnTo>
                    <a:lnTo>
                      <a:pt x="412" y="1003"/>
                    </a:lnTo>
                    <a:lnTo>
                      <a:pt x="418" y="1000"/>
                    </a:lnTo>
                    <a:lnTo>
                      <a:pt x="424" y="998"/>
                    </a:lnTo>
                    <a:lnTo>
                      <a:pt x="424" y="998"/>
                    </a:lnTo>
                    <a:close/>
                    <a:moveTo>
                      <a:pt x="424" y="956"/>
                    </a:moveTo>
                    <a:lnTo>
                      <a:pt x="424" y="956"/>
                    </a:lnTo>
                    <a:lnTo>
                      <a:pt x="424" y="956"/>
                    </a:lnTo>
                    <a:lnTo>
                      <a:pt x="429" y="956"/>
                    </a:lnTo>
                    <a:lnTo>
                      <a:pt x="435" y="959"/>
                    </a:lnTo>
                    <a:lnTo>
                      <a:pt x="438" y="964"/>
                    </a:lnTo>
                    <a:lnTo>
                      <a:pt x="440" y="971"/>
                    </a:lnTo>
                    <a:lnTo>
                      <a:pt x="440" y="971"/>
                    </a:lnTo>
                    <a:lnTo>
                      <a:pt x="438" y="978"/>
                    </a:lnTo>
                    <a:lnTo>
                      <a:pt x="435" y="983"/>
                    </a:lnTo>
                    <a:lnTo>
                      <a:pt x="429" y="986"/>
                    </a:lnTo>
                    <a:lnTo>
                      <a:pt x="424" y="988"/>
                    </a:lnTo>
                    <a:lnTo>
                      <a:pt x="424" y="988"/>
                    </a:lnTo>
                    <a:lnTo>
                      <a:pt x="418" y="986"/>
                    </a:lnTo>
                    <a:lnTo>
                      <a:pt x="412" y="983"/>
                    </a:lnTo>
                    <a:lnTo>
                      <a:pt x="409" y="978"/>
                    </a:lnTo>
                    <a:lnTo>
                      <a:pt x="409" y="971"/>
                    </a:lnTo>
                    <a:lnTo>
                      <a:pt x="409" y="971"/>
                    </a:lnTo>
                    <a:lnTo>
                      <a:pt x="409" y="964"/>
                    </a:lnTo>
                    <a:lnTo>
                      <a:pt x="412" y="959"/>
                    </a:lnTo>
                    <a:lnTo>
                      <a:pt x="418" y="956"/>
                    </a:lnTo>
                    <a:lnTo>
                      <a:pt x="424" y="956"/>
                    </a:lnTo>
                    <a:lnTo>
                      <a:pt x="424" y="956"/>
                    </a:lnTo>
                    <a:close/>
                    <a:moveTo>
                      <a:pt x="424" y="911"/>
                    </a:moveTo>
                    <a:lnTo>
                      <a:pt x="424" y="911"/>
                    </a:lnTo>
                    <a:lnTo>
                      <a:pt x="424" y="911"/>
                    </a:lnTo>
                    <a:lnTo>
                      <a:pt x="429" y="913"/>
                    </a:lnTo>
                    <a:lnTo>
                      <a:pt x="435" y="916"/>
                    </a:lnTo>
                    <a:lnTo>
                      <a:pt x="438" y="921"/>
                    </a:lnTo>
                    <a:lnTo>
                      <a:pt x="440" y="928"/>
                    </a:lnTo>
                    <a:lnTo>
                      <a:pt x="440" y="928"/>
                    </a:lnTo>
                    <a:lnTo>
                      <a:pt x="438" y="933"/>
                    </a:lnTo>
                    <a:lnTo>
                      <a:pt x="435" y="939"/>
                    </a:lnTo>
                    <a:lnTo>
                      <a:pt x="429" y="942"/>
                    </a:lnTo>
                    <a:lnTo>
                      <a:pt x="424" y="944"/>
                    </a:lnTo>
                    <a:lnTo>
                      <a:pt x="424" y="944"/>
                    </a:lnTo>
                    <a:lnTo>
                      <a:pt x="418" y="942"/>
                    </a:lnTo>
                    <a:lnTo>
                      <a:pt x="412" y="939"/>
                    </a:lnTo>
                    <a:lnTo>
                      <a:pt x="409" y="933"/>
                    </a:lnTo>
                    <a:lnTo>
                      <a:pt x="409" y="928"/>
                    </a:lnTo>
                    <a:lnTo>
                      <a:pt x="409" y="928"/>
                    </a:lnTo>
                    <a:lnTo>
                      <a:pt x="409" y="921"/>
                    </a:lnTo>
                    <a:lnTo>
                      <a:pt x="412" y="916"/>
                    </a:lnTo>
                    <a:lnTo>
                      <a:pt x="418" y="913"/>
                    </a:lnTo>
                    <a:lnTo>
                      <a:pt x="424" y="911"/>
                    </a:lnTo>
                    <a:lnTo>
                      <a:pt x="424" y="911"/>
                    </a:lnTo>
                    <a:close/>
                    <a:moveTo>
                      <a:pt x="424" y="869"/>
                    </a:moveTo>
                    <a:lnTo>
                      <a:pt x="424" y="869"/>
                    </a:lnTo>
                    <a:lnTo>
                      <a:pt x="424" y="869"/>
                    </a:lnTo>
                    <a:lnTo>
                      <a:pt x="429" y="869"/>
                    </a:lnTo>
                    <a:lnTo>
                      <a:pt x="435" y="874"/>
                    </a:lnTo>
                    <a:lnTo>
                      <a:pt x="438" y="879"/>
                    </a:lnTo>
                    <a:lnTo>
                      <a:pt x="440" y="884"/>
                    </a:lnTo>
                    <a:lnTo>
                      <a:pt x="440" y="884"/>
                    </a:lnTo>
                    <a:lnTo>
                      <a:pt x="438" y="891"/>
                    </a:lnTo>
                    <a:lnTo>
                      <a:pt x="435" y="896"/>
                    </a:lnTo>
                    <a:lnTo>
                      <a:pt x="429" y="899"/>
                    </a:lnTo>
                    <a:lnTo>
                      <a:pt x="424" y="901"/>
                    </a:lnTo>
                    <a:lnTo>
                      <a:pt x="424" y="901"/>
                    </a:lnTo>
                    <a:lnTo>
                      <a:pt x="418" y="899"/>
                    </a:lnTo>
                    <a:lnTo>
                      <a:pt x="412" y="896"/>
                    </a:lnTo>
                    <a:lnTo>
                      <a:pt x="409" y="891"/>
                    </a:lnTo>
                    <a:lnTo>
                      <a:pt x="409" y="884"/>
                    </a:lnTo>
                    <a:lnTo>
                      <a:pt x="409" y="884"/>
                    </a:lnTo>
                    <a:lnTo>
                      <a:pt x="409" y="879"/>
                    </a:lnTo>
                    <a:lnTo>
                      <a:pt x="412" y="874"/>
                    </a:lnTo>
                    <a:lnTo>
                      <a:pt x="418" y="869"/>
                    </a:lnTo>
                    <a:lnTo>
                      <a:pt x="424" y="869"/>
                    </a:lnTo>
                    <a:lnTo>
                      <a:pt x="424" y="869"/>
                    </a:lnTo>
                    <a:close/>
                    <a:moveTo>
                      <a:pt x="482" y="824"/>
                    </a:moveTo>
                    <a:lnTo>
                      <a:pt x="482" y="824"/>
                    </a:lnTo>
                    <a:lnTo>
                      <a:pt x="482" y="824"/>
                    </a:lnTo>
                    <a:lnTo>
                      <a:pt x="489" y="826"/>
                    </a:lnTo>
                    <a:lnTo>
                      <a:pt x="492" y="830"/>
                    </a:lnTo>
                    <a:lnTo>
                      <a:pt x="496" y="835"/>
                    </a:lnTo>
                    <a:lnTo>
                      <a:pt x="498" y="841"/>
                    </a:lnTo>
                    <a:lnTo>
                      <a:pt x="498" y="841"/>
                    </a:lnTo>
                    <a:lnTo>
                      <a:pt x="496" y="847"/>
                    </a:lnTo>
                    <a:lnTo>
                      <a:pt x="492" y="852"/>
                    </a:lnTo>
                    <a:lnTo>
                      <a:pt x="489" y="857"/>
                    </a:lnTo>
                    <a:lnTo>
                      <a:pt x="482" y="857"/>
                    </a:lnTo>
                    <a:lnTo>
                      <a:pt x="482" y="857"/>
                    </a:lnTo>
                    <a:lnTo>
                      <a:pt x="475" y="857"/>
                    </a:lnTo>
                    <a:lnTo>
                      <a:pt x="472" y="852"/>
                    </a:lnTo>
                    <a:lnTo>
                      <a:pt x="469" y="847"/>
                    </a:lnTo>
                    <a:lnTo>
                      <a:pt x="467" y="841"/>
                    </a:lnTo>
                    <a:lnTo>
                      <a:pt x="467" y="841"/>
                    </a:lnTo>
                    <a:lnTo>
                      <a:pt x="469" y="835"/>
                    </a:lnTo>
                    <a:lnTo>
                      <a:pt x="472" y="830"/>
                    </a:lnTo>
                    <a:lnTo>
                      <a:pt x="475" y="826"/>
                    </a:lnTo>
                    <a:lnTo>
                      <a:pt x="482" y="824"/>
                    </a:lnTo>
                    <a:lnTo>
                      <a:pt x="482" y="824"/>
                    </a:lnTo>
                    <a:close/>
                    <a:moveTo>
                      <a:pt x="482" y="869"/>
                    </a:moveTo>
                    <a:lnTo>
                      <a:pt x="482" y="869"/>
                    </a:lnTo>
                    <a:lnTo>
                      <a:pt x="482" y="869"/>
                    </a:lnTo>
                    <a:lnTo>
                      <a:pt x="489" y="869"/>
                    </a:lnTo>
                    <a:lnTo>
                      <a:pt x="492" y="874"/>
                    </a:lnTo>
                    <a:lnTo>
                      <a:pt x="496" y="879"/>
                    </a:lnTo>
                    <a:lnTo>
                      <a:pt x="498" y="884"/>
                    </a:lnTo>
                    <a:lnTo>
                      <a:pt x="498" y="884"/>
                    </a:lnTo>
                    <a:lnTo>
                      <a:pt x="496" y="891"/>
                    </a:lnTo>
                    <a:lnTo>
                      <a:pt x="492" y="896"/>
                    </a:lnTo>
                    <a:lnTo>
                      <a:pt x="489" y="899"/>
                    </a:lnTo>
                    <a:lnTo>
                      <a:pt x="482" y="901"/>
                    </a:lnTo>
                    <a:lnTo>
                      <a:pt x="482" y="901"/>
                    </a:lnTo>
                    <a:lnTo>
                      <a:pt x="475" y="899"/>
                    </a:lnTo>
                    <a:lnTo>
                      <a:pt x="472" y="896"/>
                    </a:lnTo>
                    <a:lnTo>
                      <a:pt x="469" y="891"/>
                    </a:lnTo>
                    <a:lnTo>
                      <a:pt x="467" y="884"/>
                    </a:lnTo>
                    <a:lnTo>
                      <a:pt x="467" y="884"/>
                    </a:lnTo>
                    <a:lnTo>
                      <a:pt x="469" y="879"/>
                    </a:lnTo>
                    <a:lnTo>
                      <a:pt x="472" y="874"/>
                    </a:lnTo>
                    <a:lnTo>
                      <a:pt x="475" y="869"/>
                    </a:lnTo>
                    <a:lnTo>
                      <a:pt x="482" y="869"/>
                    </a:lnTo>
                    <a:lnTo>
                      <a:pt x="482" y="869"/>
                    </a:lnTo>
                    <a:close/>
                    <a:moveTo>
                      <a:pt x="482" y="911"/>
                    </a:moveTo>
                    <a:lnTo>
                      <a:pt x="482" y="911"/>
                    </a:lnTo>
                    <a:lnTo>
                      <a:pt x="482" y="911"/>
                    </a:lnTo>
                    <a:lnTo>
                      <a:pt x="489" y="913"/>
                    </a:lnTo>
                    <a:lnTo>
                      <a:pt x="492" y="916"/>
                    </a:lnTo>
                    <a:lnTo>
                      <a:pt x="496" y="921"/>
                    </a:lnTo>
                    <a:lnTo>
                      <a:pt x="498" y="928"/>
                    </a:lnTo>
                    <a:lnTo>
                      <a:pt x="498" y="928"/>
                    </a:lnTo>
                    <a:lnTo>
                      <a:pt x="496" y="933"/>
                    </a:lnTo>
                    <a:lnTo>
                      <a:pt x="492" y="939"/>
                    </a:lnTo>
                    <a:lnTo>
                      <a:pt x="489" y="942"/>
                    </a:lnTo>
                    <a:lnTo>
                      <a:pt x="482" y="944"/>
                    </a:lnTo>
                    <a:lnTo>
                      <a:pt x="482" y="944"/>
                    </a:lnTo>
                    <a:lnTo>
                      <a:pt x="475" y="942"/>
                    </a:lnTo>
                    <a:lnTo>
                      <a:pt x="472" y="939"/>
                    </a:lnTo>
                    <a:lnTo>
                      <a:pt x="469" y="933"/>
                    </a:lnTo>
                    <a:lnTo>
                      <a:pt x="467" y="928"/>
                    </a:lnTo>
                    <a:lnTo>
                      <a:pt x="467" y="928"/>
                    </a:lnTo>
                    <a:lnTo>
                      <a:pt x="469" y="921"/>
                    </a:lnTo>
                    <a:lnTo>
                      <a:pt x="472" y="916"/>
                    </a:lnTo>
                    <a:lnTo>
                      <a:pt x="475" y="913"/>
                    </a:lnTo>
                    <a:lnTo>
                      <a:pt x="482" y="911"/>
                    </a:lnTo>
                    <a:lnTo>
                      <a:pt x="482" y="911"/>
                    </a:lnTo>
                    <a:close/>
                    <a:moveTo>
                      <a:pt x="482" y="956"/>
                    </a:moveTo>
                    <a:lnTo>
                      <a:pt x="482" y="956"/>
                    </a:lnTo>
                    <a:lnTo>
                      <a:pt x="482" y="956"/>
                    </a:lnTo>
                    <a:lnTo>
                      <a:pt x="489" y="956"/>
                    </a:lnTo>
                    <a:lnTo>
                      <a:pt x="492" y="959"/>
                    </a:lnTo>
                    <a:lnTo>
                      <a:pt x="496" y="964"/>
                    </a:lnTo>
                    <a:lnTo>
                      <a:pt x="498" y="971"/>
                    </a:lnTo>
                    <a:lnTo>
                      <a:pt x="498" y="971"/>
                    </a:lnTo>
                    <a:lnTo>
                      <a:pt x="496" y="978"/>
                    </a:lnTo>
                    <a:lnTo>
                      <a:pt x="492" y="983"/>
                    </a:lnTo>
                    <a:lnTo>
                      <a:pt x="489" y="986"/>
                    </a:lnTo>
                    <a:lnTo>
                      <a:pt x="482" y="988"/>
                    </a:lnTo>
                    <a:lnTo>
                      <a:pt x="482" y="988"/>
                    </a:lnTo>
                    <a:lnTo>
                      <a:pt x="475" y="986"/>
                    </a:lnTo>
                    <a:lnTo>
                      <a:pt x="472" y="983"/>
                    </a:lnTo>
                    <a:lnTo>
                      <a:pt x="469" y="978"/>
                    </a:lnTo>
                    <a:lnTo>
                      <a:pt x="467" y="971"/>
                    </a:lnTo>
                    <a:lnTo>
                      <a:pt x="467" y="971"/>
                    </a:lnTo>
                    <a:lnTo>
                      <a:pt x="469" y="964"/>
                    </a:lnTo>
                    <a:lnTo>
                      <a:pt x="472" y="959"/>
                    </a:lnTo>
                    <a:lnTo>
                      <a:pt x="475" y="956"/>
                    </a:lnTo>
                    <a:lnTo>
                      <a:pt x="482" y="956"/>
                    </a:lnTo>
                    <a:lnTo>
                      <a:pt x="482" y="956"/>
                    </a:lnTo>
                    <a:close/>
                    <a:moveTo>
                      <a:pt x="482" y="998"/>
                    </a:moveTo>
                    <a:lnTo>
                      <a:pt x="482" y="998"/>
                    </a:lnTo>
                    <a:lnTo>
                      <a:pt x="482" y="998"/>
                    </a:lnTo>
                    <a:lnTo>
                      <a:pt x="489" y="1000"/>
                    </a:lnTo>
                    <a:lnTo>
                      <a:pt x="492" y="1003"/>
                    </a:lnTo>
                    <a:lnTo>
                      <a:pt x="496" y="1008"/>
                    </a:lnTo>
                    <a:lnTo>
                      <a:pt x="498" y="1015"/>
                    </a:lnTo>
                    <a:lnTo>
                      <a:pt x="498" y="1015"/>
                    </a:lnTo>
                    <a:lnTo>
                      <a:pt x="496" y="1020"/>
                    </a:lnTo>
                    <a:lnTo>
                      <a:pt x="492" y="1025"/>
                    </a:lnTo>
                    <a:lnTo>
                      <a:pt x="489" y="1029"/>
                    </a:lnTo>
                    <a:lnTo>
                      <a:pt x="482" y="1030"/>
                    </a:lnTo>
                    <a:lnTo>
                      <a:pt x="482" y="1030"/>
                    </a:lnTo>
                    <a:lnTo>
                      <a:pt x="475" y="1029"/>
                    </a:lnTo>
                    <a:lnTo>
                      <a:pt x="472" y="1025"/>
                    </a:lnTo>
                    <a:lnTo>
                      <a:pt x="469" y="1020"/>
                    </a:lnTo>
                    <a:lnTo>
                      <a:pt x="467" y="1015"/>
                    </a:lnTo>
                    <a:lnTo>
                      <a:pt x="467" y="1015"/>
                    </a:lnTo>
                    <a:lnTo>
                      <a:pt x="469" y="1008"/>
                    </a:lnTo>
                    <a:lnTo>
                      <a:pt x="472" y="1003"/>
                    </a:lnTo>
                    <a:lnTo>
                      <a:pt x="475" y="1000"/>
                    </a:lnTo>
                    <a:lnTo>
                      <a:pt x="482" y="998"/>
                    </a:lnTo>
                    <a:lnTo>
                      <a:pt x="482" y="998"/>
                    </a:lnTo>
                    <a:close/>
                    <a:moveTo>
                      <a:pt x="482" y="1042"/>
                    </a:moveTo>
                    <a:lnTo>
                      <a:pt x="482" y="1042"/>
                    </a:lnTo>
                    <a:lnTo>
                      <a:pt x="482" y="1042"/>
                    </a:lnTo>
                    <a:lnTo>
                      <a:pt x="489" y="1042"/>
                    </a:lnTo>
                    <a:lnTo>
                      <a:pt x="492" y="1046"/>
                    </a:lnTo>
                    <a:lnTo>
                      <a:pt x="496" y="1051"/>
                    </a:lnTo>
                    <a:lnTo>
                      <a:pt x="498" y="1058"/>
                    </a:lnTo>
                    <a:lnTo>
                      <a:pt x="498" y="1058"/>
                    </a:lnTo>
                    <a:lnTo>
                      <a:pt x="496" y="1065"/>
                    </a:lnTo>
                    <a:lnTo>
                      <a:pt x="492" y="1070"/>
                    </a:lnTo>
                    <a:lnTo>
                      <a:pt x="489" y="1073"/>
                    </a:lnTo>
                    <a:lnTo>
                      <a:pt x="482" y="1075"/>
                    </a:lnTo>
                    <a:lnTo>
                      <a:pt x="482" y="1075"/>
                    </a:lnTo>
                    <a:lnTo>
                      <a:pt x="475" y="1073"/>
                    </a:lnTo>
                    <a:lnTo>
                      <a:pt x="472" y="1070"/>
                    </a:lnTo>
                    <a:lnTo>
                      <a:pt x="469" y="1065"/>
                    </a:lnTo>
                    <a:lnTo>
                      <a:pt x="467" y="1058"/>
                    </a:lnTo>
                    <a:lnTo>
                      <a:pt x="467" y="1058"/>
                    </a:lnTo>
                    <a:lnTo>
                      <a:pt x="469" y="1051"/>
                    </a:lnTo>
                    <a:lnTo>
                      <a:pt x="472" y="1046"/>
                    </a:lnTo>
                    <a:lnTo>
                      <a:pt x="475" y="1042"/>
                    </a:lnTo>
                    <a:lnTo>
                      <a:pt x="482" y="1042"/>
                    </a:lnTo>
                    <a:lnTo>
                      <a:pt x="482" y="1042"/>
                    </a:lnTo>
                    <a:close/>
                    <a:moveTo>
                      <a:pt x="2056" y="392"/>
                    </a:moveTo>
                    <a:lnTo>
                      <a:pt x="2056" y="392"/>
                    </a:lnTo>
                    <a:lnTo>
                      <a:pt x="2056" y="392"/>
                    </a:lnTo>
                    <a:lnTo>
                      <a:pt x="2063" y="392"/>
                    </a:lnTo>
                    <a:lnTo>
                      <a:pt x="2068" y="395"/>
                    </a:lnTo>
                    <a:lnTo>
                      <a:pt x="2071" y="400"/>
                    </a:lnTo>
                    <a:lnTo>
                      <a:pt x="2071" y="407"/>
                    </a:lnTo>
                    <a:lnTo>
                      <a:pt x="2071" y="407"/>
                    </a:lnTo>
                    <a:lnTo>
                      <a:pt x="2071" y="414"/>
                    </a:lnTo>
                    <a:lnTo>
                      <a:pt x="2068" y="419"/>
                    </a:lnTo>
                    <a:lnTo>
                      <a:pt x="2063" y="422"/>
                    </a:lnTo>
                    <a:lnTo>
                      <a:pt x="2056" y="424"/>
                    </a:lnTo>
                    <a:lnTo>
                      <a:pt x="2056" y="424"/>
                    </a:lnTo>
                    <a:lnTo>
                      <a:pt x="2051" y="422"/>
                    </a:lnTo>
                    <a:lnTo>
                      <a:pt x="2046" y="419"/>
                    </a:lnTo>
                    <a:lnTo>
                      <a:pt x="2042" y="414"/>
                    </a:lnTo>
                    <a:lnTo>
                      <a:pt x="2040" y="407"/>
                    </a:lnTo>
                    <a:lnTo>
                      <a:pt x="2040" y="407"/>
                    </a:lnTo>
                    <a:lnTo>
                      <a:pt x="2042" y="400"/>
                    </a:lnTo>
                    <a:lnTo>
                      <a:pt x="2046" y="395"/>
                    </a:lnTo>
                    <a:lnTo>
                      <a:pt x="2051" y="392"/>
                    </a:lnTo>
                    <a:lnTo>
                      <a:pt x="2056" y="392"/>
                    </a:lnTo>
                    <a:lnTo>
                      <a:pt x="2056" y="392"/>
                    </a:lnTo>
                    <a:close/>
                    <a:moveTo>
                      <a:pt x="1998" y="392"/>
                    </a:moveTo>
                    <a:lnTo>
                      <a:pt x="1998" y="392"/>
                    </a:lnTo>
                    <a:lnTo>
                      <a:pt x="1998" y="392"/>
                    </a:lnTo>
                    <a:lnTo>
                      <a:pt x="2005" y="392"/>
                    </a:lnTo>
                    <a:lnTo>
                      <a:pt x="2008" y="395"/>
                    </a:lnTo>
                    <a:lnTo>
                      <a:pt x="2012" y="400"/>
                    </a:lnTo>
                    <a:lnTo>
                      <a:pt x="2013" y="407"/>
                    </a:lnTo>
                    <a:lnTo>
                      <a:pt x="2013" y="407"/>
                    </a:lnTo>
                    <a:lnTo>
                      <a:pt x="2012" y="414"/>
                    </a:lnTo>
                    <a:lnTo>
                      <a:pt x="2008" y="419"/>
                    </a:lnTo>
                    <a:lnTo>
                      <a:pt x="2005" y="422"/>
                    </a:lnTo>
                    <a:lnTo>
                      <a:pt x="1998" y="424"/>
                    </a:lnTo>
                    <a:lnTo>
                      <a:pt x="1998" y="424"/>
                    </a:lnTo>
                    <a:lnTo>
                      <a:pt x="1993" y="422"/>
                    </a:lnTo>
                    <a:lnTo>
                      <a:pt x="1988" y="419"/>
                    </a:lnTo>
                    <a:lnTo>
                      <a:pt x="1984" y="414"/>
                    </a:lnTo>
                    <a:lnTo>
                      <a:pt x="1983" y="407"/>
                    </a:lnTo>
                    <a:lnTo>
                      <a:pt x="1983" y="407"/>
                    </a:lnTo>
                    <a:lnTo>
                      <a:pt x="1984" y="400"/>
                    </a:lnTo>
                    <a:lnTo>
                      <a:pt x="1988" y="395"/>
                    </a:lnTo>
                    <a:lnTo>
                      <a:pt x="1993" y="392"/>
                    </a:lnTo>
                    <a:lnTo>
                      <a:pt x="1998" y="392"/>
                    </a:lnTo>
                    <a:lnTo>
                      <a:pt x="1998" y="392"/>
                    </a:lnTo>
                    <a:close/>
                    <a:moveTo>
                      <a:pt x="1940" y="392"/>
                    </a:moveTo>
                    <a:lnTo>
                      <a:pt x="1940" y="392"/>
                    </a:lnTo>
                    <a:lnTo>
                      <a:pt x="1940" y="392"/>
                    </a:lnTo>
                    <a:lnTo>
                      <a:pt x="1945" y="392"/>
                    </a:lnTo>
                    <a:lnTo>
                      <a:pt x="1950" y="395"/>
                    </a:lnTo>
                    <a:lnTo>
                      <a:pt x="1954" y="400"/>
                    </a:lnTo>
                    <a:lnTo>
                      <a:pt x="1955" y="407"/>
                    </a:lnTo>
                    <a:lnTo>
                      <a:pt x="1955" y="407"/>
                    </a:lnTo>
                    <a:lnTo>
                      <a:pt x="1954" y="414"/>
                    </a:lnTo>
                    <a:lnTo>
                      <a:pt x="1950" y="419"/>
                    </a:lnTo>
                    <a:lnTo>
                      <a:pt x="1945" y="422"/>
                    </a:lnTo>
                    <a:lnTo>
                      <a:pt x="1940" y="424"/>
                    </a:lnTo>
                    <a:lnTo>
                      <a:pt x="1940" y="424"/>
                    </a:lnTo>
                    <a:lnTo>
                      <a:pt x="1933" y="422"/>
                    </a:lnTo>
                    <a:lnTo>
                      <a:pt x="1928" y="419"/>
                    </a:lnTo>
                    <a:lnTo>
                      <a:pt x="1925" y="414"/>
                    </a:lnTo>
                    <a:lnTo>
                      <a:pt x="1925" y="407"/>
                    </a:lnTo>
                    <a:lnTo>
                      <a:pt x="1925" y="407"/>
                    </a:lnTo>
                    <a:lnTo>
                      <a:pt x="1925" y="400"/>
                    </a:lnTo>
                    <a:lnTo>
                      <a:pt x="1928" y="395"/>
                    </a:lnTo>
                    <a:lnTo>
                      <a:pt x="1933" y="392"/>
                    </a:lnTo>
                    <a:lnTo>
                      <a:pt x="1940" y="392"/>
                    </a:lnTo>
                    <a:lnTo>
                      <a:pt x="1940" y="392"/>
                    </a:lnTo>
                    <a:close/>
                    <a:moveTo>
                      <a:pt x="1882" y="392"/>
                    </a:moveTo>
                    <a:lnTo>
                      <a:pt x="1882" y="392"/>
                    </a:lnTo>
                    <a:lnTo>
                      <a:pt x="1882" y="392"/>
                    </a:lnTo>
                    <a:lnTo>
                      <a:pt x="1887" y="392"/>
                    </a:lnTo>
                    <a:lnTo>
                      <a:pt x="1892" y="395"/>
                    </a:lnTo>
                    <a:lnTo>
                      <a:pt x="1896" y="400"/>
                    </a:lnTo>
                    <a:lnTo>
                      <a:pt x="1897" y="407"/>
                    </a:lnTo>
                    <a:lnTo>
                      <a:pt x="1897" y="407"/>
                    </a:lnTo>
                    <a:lnTo>
                      <a:pt x="1896" y="414"/>
                    </a:lnTo>
                    <a:lnTo>
                      <a:pt x="1892" y="419"/>
                    </a:lnTo>
                    <a:lnTo>
                      <a:pt x="1887" y="422"/>
                    </a:lnTo>
                    <a:lnTo>
                      <a:pt x="1882" y="424"/>
                    </a:lnTo>
                    <a:lnTo>
                      <a:pt x="1882" y="424"/>
                    </a:lnTo>
                    <a:lnTo>
                      <a:pt x="1875" y="422"/>
                    </a:lnTo>
                    <a:lnTo>
                      <a:pt x="1870" y="419"/>
                    </a:lnTo>
                    <a:lnTo>
                      <a:pt x="1867" y="414"/>
                    </a:lnTo>
                    <a:lnTo>
                      <a:pt x="1867" y="407"/>
                    </a:lnTo>
                    <a:lnTo>
                      <a:pt x="1867" y="407"/>
                    </a:lnTo>
                    <a:lnTo>
                      <a:pt x="1867" y="400"/>
                    </a:lnTo>
                    <a:lnTo>
                      <a:pt x="1870" y="395"/>
                    </a:lnTo>
                    <a:lnTo>
                      <a:pt x="1875" y="392"/>
                    </a:lnTo>
                    <a:lnTo>
                      <a:pt x="1882" y="392"/>
                    </a:lnTo>
                    <a:lnTo>
                      <a:pt x="1882" y="392"/>
                    </a:lnTo>
                    <a:close/>
                    <a:moveTo>
                      <a:pt x="1823" y="392"/>
                    </a:moveTo>
                    <a:lnTo>
                      <a:pt x="1823" y="392"/>
                    </a:lnTo>
                    <a:lnTo>
                      <a:pt x="1823" y="392"/>
                    </a:lnTo>
                    <a:lnTo>
                      <a:pt x="1829" y="392"/>
                    </a:lnTo>
                    <a:lnTo>
                      <a:pt x="1834" y="395"/>
                    </a:lnTo>
                    <a:lnTo>
                      <a:pt x="1838" y="400"/>
                    </a:lnTo>
                    <a:lnTo>
                      <a:pt x="1838" y="407"/>
                    </a:lnTo>
                    <a:lnTo>
                      <a:pt x="1838" y="407"/>
                    </a:lnTo>
                    <a:lnTo>
                      <a:pt x="1838" y="414"/>
                    </a:lnTo>
                    <a:lnTo>
                      <a:pt x="1834" y="419"/>
                    </a:lnTo>
                    <a:lnTo>
                      <a:pt x="1829" y="422"/>
                    </a:lnTo>
                    <a:lnTo>
                      <a:pt x="1823" y="424"/>
                    </a:lnTo>
                    <a:lnTo>
                      <a:pt x="1823" y="424"/>
                    </a:lnTo>
                    <a:lnTo>
                      <a:pt x="1817" y="422"/>
                    </a:lnTo>
                    <a:lnTo>
                      <a:pt x="1812" y="419"/>
                    </a:lnTo>
                    <a:lnTo>
                      <a:pt x="1809" y="414"/>
                    </a:lnTo>
                    <a:lnTo>
                      <a:pt x="1807" y="407"/>
                    </a:lnTo>
                    <a:lnTo>
                      <a:pt x="1807" y="407"/>
                    </a:lnTo>
                    <a:lnTo>
                      <a:pt x="1809" y="400"/>
                    </a:lnTo>
                    <a:lnTo>
                      <a:pt x="1812" y="395"/>
                    </a:lnTo>
                    <a:lnTo>
                      <a:pt x="1817" y="392"/>
                    </a:lnTo>
                    <a:lnTo>
                      <a:pt x="1823" y="392"/>
                    </a:lnTo>
                    <a:lnTo>
                      <a:pt x="1823" y="392"/>
                    </a:lnTo>
                    <a:close/>
                    <a:moveTo>
                      <a:pt x="1765" y="392"/>
                    </a:moveTo>
                    <a:lnTo>
                      <a:pt x="1765" y="392"/>
                    </a:lnTo>
                    <a:lnTo>
                      <a:pt x="1765" y="392"/>
                    </a:lnTo>
                    <a:lnTo>
                      <a:pt x="1771" y="392"/>
                    </a:lnTo>
                    <a:lnTo>
                      <a:pt x="1777" y="395"/>
                    </a:lnTo>
                    <a:lnTo>
                      <a:pt x="1780" y="400"/>
                    </a:lnTo>
                    <a:lnTo>
                      <a:pt x="1780" y="407"/>
                    </a:lnTo>
                    <a:lnTo>
                      <a:pt x="1780" y="407"/>
                    </a:lnTo>
                    <a:lnTo>
                      <a:pt x="1780" y="414"/>
                    </a:lnTo>
                    <a:lnTo>
                      <a:pt x="1777" y="419"/>
                    </a:lnTo>
                    <a:lnTo>
                      <a:pt x="1771" y="422"/>
                    </a:lnTo>
                    <a:lnTo>
                      <a:pt x="1765" y="424"/>
                    </a:lnTo>
                    <a:lnTo>
                      <a:pt x="1765" y="424"/>
                    </a:lnTo>
                    <a:lnTo>
                      <a:pt x="1759" y="422"/>
                    </a:lnTo>
                    <a:lnTo>
                      <a:pt x="1754" y="419"/>
                    </a:lnTo>
                    <a:lnTo>
                      <a:pt x="1751" y="414"/>
                    </a:lnTo>
                    <a:lnTo>
                      <a:pt x="1749" y="407"/>
                    </a:lnTo>
                    <a:lnTo>
                      <a:pt x="1749" y="407"/>
                    </a:lnTo>
                    <a:lnTo>
                      <a:pt x="1751" y="400"/>
                    </a:lnTo>
                    <a:lnTo>
                      <a:pt x="1754" y="395"/>
                    </a:lnTo>
                    <a:lnTo>
                      <a:pt x="1759" y="392"/>
                    </a:lnTo>
                    <a:lnTo>
                      <a:pt x="1765" y="392"/>
                    </a:lnTo>
                    <a:lnTo>
                      <a:pt x="1765" y="392"/>
                    </a:lnTo>
                    <a:close/>
                    <a:moveTo>
                      <a:pt x="1707" y="392"/>
                    </a:moveTo>
                    <a:lnTo>
                      <a:pt x="1707" y="392"/>
                    </a:lnTo>
                    <a:lnTo>
                      <a:pt x="1707" y="392"/>
                    </a:lnTo>
                    <a:lnTo>
                      <a:pt x="1712" y="392"/>
                    </a:lnTo>
                    <a:lnTo>
                      <a:pt x="1717" y="395"/>
                    </a:lnTo>
                    <a:lnTo>
                      <a:pt x="1720" y="400"/>
                    </a:lnTo>
                    <a:lnTo>
                      <a:pt x="1722" y="407"/>
                    </a:lnTo>
                    <a:lnTo>
                      <a:pt x="1722" y="407"/>
                    </a:lnTo>
                    <a:lnTo>
                      <a:pt x="1720" y="414"/>
                    </a:lnTo>
                    <a:lnTo>
                      <a:pt x="1717" y="419"/>
                    </a:lnTo>
                    <a:lnTo>
                      <a:pt x="1712" y="422"/>
                    </a:lnTo>
                    <a:lnTo>
                      <a:pt x="1707" y="424"/>
                    </a:lnTo>
                    <a:lnTo>
                      <a:pt x="1707" y="424"/>
                    </a:lnTo>
                    <a:lnTo>
                      <a:pt x="1700" y="422"/>
                    </a:lnTo>
                    <a:lnTo>
                      <a:pt x="1695" y="419"/>
                    </a:lnTo>
                    <a:lnTo>
                      <a:pt x="1693" y="414"/>
                    </a:lnTo>
                    <a:lnTo>
                      <a:pt x="1691" y="407"/>
                    </a:lnTo>
                    <a:lnTo>
                      <a:pt x="1691" y="407"/>
                    </a:lnTo>
                    <a:lnTo>
                      <a:pt x="1693" y="400"/>
                    </a:lnTo>
                    <a:lnTo>
                      <a:pt x="1695" y="395"/>
                    </a:lnTo>
                    <a:lnTo>
                      <a:pt x="1700" y="392"/>
                    </a:lnTo>
                    <a:lnTo>
                      <a:pt x="1707" y="392"/>
                    </a:lnTo>
                    <a:lnTo>
                      <a:pt x="1707" y="392"/>
                    </a:lnTo>
                    <a:close/>
                    <a:moveTo>
                      <a:pt x="1649" y="392"/>
                    </a:moveTo>
                    <a:lnTo>
                      <a:pt x="1649" y="392"/>
                    </a:lnTo>
                    <a:lnTo>
                      <a:pt x="1649" y="392"/>
                    </a:lnTo>
                    <a:lnTo>
                      <a:pt x="1654" y="392"/>
                    </a:lnTo>
                    <a:lnTo>
                      <a:pt x="1659" y="395"/>
                    </a:lnTo>
                    <a:lnTo>
                      <a:pt x="1662" y="400"/>
                    </a:lnTo>
                    <a:lnTo>
                      <a:pt x="1664" y="407"/>
                    </a:lnTo>
                    <a:lnTo>
                      <a:pt x="1664" y="407"/>
                    </a:lnTo>
                    <a:lnTo>
                      <a:pt x="1662" y="414"/>
                    </a:lnTo>
                    <a:lnTo>
                      <a:pt x="1659" y="419"/>
                    </a:lnTo>
                    <a:lnTo>
                      <a:pt x="1654" y="422"/>
                    </a:lnTo>
                    <a:lnTo>
                      <a:pt x="1649" y="424"/>
                    </a:lnTo>
                    <a:lnTo>
                      <a:pt x="1649" y="424"/>
                    </a:lnTo>
                    <a:lnTo>
                      <a:pt x="1642" y="422"/>
                    </a:lnTo>
                    <a:lnTo>
                      <a:pt x="1637" y="419"/>
                    </a:lnTo>
                    <a:lnTo>
                      <a:pt x="1633" y="414"/>
                    </a:lnTo>
                    <a:lnTo>
                      <a:pt x="1633" y="407"/>
                    </a:lnTo>
                    <a:lnTo>
                      <a:pt x="1633" y="407"/>
                    </a:lnTo>
                    <a:lnTo>
                      <a:pt x="1633" y="400"/>
                    </a:lnTo>
                    <a:lnTo>
                      <a:pt x="1637" y="395"/>
                    </a:lnTo>
                    <a:lnTo>
                      <a:pt x="1642" y="392"/>
                    </a:lnTo>
                    <a:lnTo>
                      <a:pt x="1649" y="392"/>
                    </a:lnTo>
                    <a:lnTo>
                      <a:pt x="1649" y="392"/>
                    </a:lnTo>
                    <a:close/>
                    <a:moveTo>
                      <a:pt x="1589" y="392"/>
                    </a:moveTo>
                    <a:lnTo>
                      <a:pt x="1589" y="392"/>
                    </a:lnTo>
                    <a:lnTo>
                      <a:pt x="1589" y="392"/>
                    </a:lnTo>
                    <a:lnTo>
                      <a:pt x="1596" y="392"/>
                    </a:lnTo>
                    <a:lnTo>
                      <a:pt x="1601" y="395"/>
                    </a:lnTo>
                    <a:lnTo>
                      <a:pt x="1605" y="400"/>
                    </a:lnTo>
                    <a:lnTo>
                      <a:pt x="1606" y="407"/>
                    </a:lnTo>
                    <a:lnTo>
                      <a:pt x="1606" y="407"/>
                    </a:lnTo>
                    <a:lnTo>
                      <a:pt x="1605" y="414"/>
                    </a:lnTo>
                    <a:lnTo>
                      <a:pt x="1601" y="419"/>
                    </a:lnTo>
                    <a:lnTo>
                      <a:pt x="1596" y="422"/>
                    </a:lnTo>
                    <a:lnTo>
                      <a:pt x="1589" y="424"/>
                    </a:lnTo>
                    <a:lnTo>
                      <a:pt x="1589" y="424"/>
                    </a:lnTo>
                    <a:lnTo>
                      <a:pt x="1584" y="422"/>
                    </a:lnTo>
                    <a:lnTo>
                      <a:pt x="1579" y="419"/>
                    </a:lnTo>
                    <a:lnTo>
                      <a:pt x="1576" y="414"/>
                    </a:lnTo>
                    <a:lnTo>
                      <a:pt x="1574" y="407"/>
                    </a:lnTo>
                    <a:lnTo>
                      <a:pt x="1574" y="407"/>
                    </a:lnTo>
                    <a:lnTo>
                      <a:pt x="1576" y="400"/>
                    </a:lnTo>
                    <a:lnTo>
                      <a:pt x="1579" y="395"/>
                    </a:lnTo>
                    <a:lnTo>
                      <a:pt x="1584" y="392"/>
                    </a:lnTo>
                    <a:lnTo>
                      <a:pt x="1589" y="392"/>
                    </a:lnTo>
                    <a:lnTo>
                      <a:pt x="1589" y="392"/>
                    </a:lnTo>
                    <a:close/>
                    <a:moveTo>
                      <a:pt x="1531" y="392"/>
                    </a:moveTo>
                    <a:lnTo>
                      <a:pt x="1531" y="392"/>
                    </a:lnTo>
                    <a:lnTo>
                      <a:pt x="1531" y="392"/>
                    </a:lnTo>
                    <a:lnTo>
                      <a:pt x="1538" y="392"/>
                    </a:lnTo>
                    <a:lnTo>
                      <a:pt x="1543" y="395"/>
                    </a:lnTo>
                    <a:lnTo>
                      <a:pt x="1547" y="400"/>
                    </a:lnTo>
                    <a:lnTo>
                      <a:pt x="1547" y="407"/>
                    </a:lnTo>
                    <a:lnTo>
                      <a:pt x="1547" y="407"/>
                    </a:lnTo>
                    <a:lnTo>
                      <a:pt x="1547" y="414"/>
                    </a:lnTo>
                    <a:lnTo>
                      <a:pt x="1543" y="419"/>
                    </a:lnTo>
                    <a:lnTo>
                      <a:pt x="1538" y="422"/>
                    </a:lnTo>
                    <a:lnTo>
                      <a:pt x="1531" y="424"/>
                    </a:lnTo>
                    <a:lnTo>
                      <a:pt x="1531" y="424"/>
                    </a:lnTo>
                    <a:lnTo>
                      <a:pt x="1526" y="422"/>
                    </a:lnTo>
                    <a:lnTo>
                      <a:pt x="1521" y="419"/>
                    </a:lnTo>
                    <a:lnTo>
                      <a:pt x="1518" y="414"/>
                    </a:lnTo>
                    <a:lnTo>
                      <a:pt x="1516" y="407"/>
                    </a:lnTo>
                    <a:lnTo>
                      <a:pt x="1516" y="407"/>
                    </a:lnTo>
                    <a:lnTo>
                      <a:pt x="1518" y="400"/>
                    </a:lnTo>
                    <a:lnTo>
                      <a:pt x="1521" y="395"/>
                    </a:lnTo>
                    <a:lnTo>
                      <a:pt x="1526" y="392"/>
                    </a:lnTo>
                    <a:lnTo>
                      <a:pt x="1531" y="392"/>
                    </a:lnTo>
                    <a:lnTo>
                      <a:pt x="1531" y="392"/>
                    </a:lnTo>
                    <a:close/>
                    <a:moveTo>
                      <a:pt x="1473" y="392"/>
                    </a:moveTo>
                    <a:lnTo>
                      <a:pt x="1473" y="392"/>
                    </a:lnTo>
                    <a:lnTo>
                      <a:pt x="1473" y="392"/>
                    </a:lnTo>
                    <a:lnTo>
                      <a:pt x="1479" y="392"/>
                    </a:lnTo>
                    <a:lnTo>
                      <a:pt x="1484" y="395"/>
                    </a:lnTo>
                    <a:lnTo>
                      <a:pt x="1487" y="400"/>
                    </a:lnTo>
                    <a:lnTo>
                      <a:pt x="1489" y="407"/>
                    </a:lnTo>
                    <a:lnTo>
                      <a:pt x="1489" y="407"/>
                    </a:lnTo>
                    <a:lnTo>
                      <a:pt x="1487" y="414"/>
                    </a:lnTo>
                    <a:lnTo>
                      <a:pt x="1484" y="419"/>
                    </a:lnTo>
                    <a:lnTo>
                      <a:pt x="1479" y="422"/>
                    </a:lnTo>
                    <a:lnTo>
                      <a:pt x="1473" y="424"/>
                    </a:lnTo>
                    <a:lnTo>
                      <a:pt x="1473" y="424"/>
                    </a:lnTo>
                    <a:lnTo>
                      <a:pt x="1467" y="422"/>
                    </a:lnTo>
                    <a:lnTo>
                      <a:pt x="1463" y="419"/>
                    </a:lnTo>
                    <a:lnTo>
                      <a:pt x="1460" y="414"/>
                    </a:lnTo>
                    <a:lnTo>
                      <a:pt x="1458" y="407"/>
                    </a:lnTo>
                    <a:lnTo>
                      <a:pt x="1458" y="407"/>
                    </a:lnTo>
                    <a:lnTo>
                      <a:pt x="1460" y="400"/>
                    </a:lnTo>
                    <a:lnTo>
                      <a:pt x="1463" y="395"/>
                    </a:lnTo>
                    <a:lnTo>
                      <a:pt x="1467" y="392"/>
                    </a:lnTo>
                    <a:lnTo>
                      <a:pt x="1473" y="392"/>
                    </a:lnTo>
                    <a:lnTo>
                      <a:pt x="1473" y="392"/>
                    </a:lnTo>
                    <a:close/>
                    <a:moveTo>
                      <a:pt x="1415" y="392"/>
                    </a:moveTo>
                    <a:lnTo>
                      <a:pt x="1415" y="392"/>
                    </a:lnTo>
                    <a:lnTo>
                      <a:pt x="1415" y="392"/>
                    </a:lnTo>
                    <a:lnTo>
                      <a:pt x="1421" y="392"/>
                    </a:lnTo>
                    <a:lnTo>
                      <a:pt x="1426" y="395"/>
                    </a:lnTo>
                    <a:lnTo>
                      <a:pt x="1429" y="400"/>
                    </a:lnTo>
                    <a:lnTo>
                      <a:pt x="1431" y="407"/>
                    </a:lnTo>
                    <a:lnTo>
                      <a:pt x="1431" y="407"/>
                    </a:lnTo>
                    <a:lnTo>
                      <a:pt x="1429" y="414"/>
                    </a:lnTo>
                    <a:lnTo>
                      <a:pt x="1426" y="419"/>
                    </a:lnTo>
                    <a:lnTo>
                      <a:pt x="1421" y="422"/>
                    </a:lnTo>
                    <a:lnTo>
                      <a:pt x="1415" y="424"/>
                    </a:lnTo>
                    <a:lnTo>
                      <a:pt x="1415" y="424"/>
                    </a:lnTo>
                    <a:lnTo>
                      <a:pt x="1409" y="422"/>
                    </a:lnTo>
                    <a:lnTo>
                      <a:pt x="1404" y="419"/>
                    </a:lnTo>
                    <a:lnTo>
                      <a:pt x="1400" y="414"/>
                    </a:lnTo>
                    <a:lnTo>
                      <a:pt x="1400" y="407"/>
                    </a:lnTo>
                    <a:lnTo>
                      <a:pt x="1400" y="407"/>
                    </a:lnTo>
                    <a:lnTo>
                      <a:pt x="1400" y="400"/>
                    </a:lnTo>
                    <a:lnTo>
                      <a:pt x="1404" y="395"/>
                    </a:lnTo>
                    <a:lnTo>
                      <a:pt x="1409" y="392"/>
                    </a:lnTo>
                    <a:lnTo>
                      <a:pt x="1415" y="392"/>
                    </a:lnTo>
                    <a:lnTo>
                      <a:pt x="1415" y="392"/>
                    </a:lnTo>
                    <a:close/>
                    <a:moveTo>
                      <a:pt x="2056" y="347"/>
                    </a:moveTo>
                    <a:lnTo>
                      <a:pt x="2056" y="347"/>
                    </a:lnTo>
                    <a:lnTo>
                      <a:pt x="2056" y="347"/>
                    </a:lnTo>
                    <a:lnTo>
                      <a:pt x="2063" y="349"/>
                    </a:lnTo>
                    <a:lnTo>
                      <a:pt x="2068" y="353"/>
                    </a:lnTo>
                    <a:lnTo>
                      <a:pt x="2071" y="358"/>
                    </a:lnTo>
                    <a:lnTo>
                      <a:pt x="2071" y="365"/>
                    </a:lnTo>
                    <a:lnTo>
                      <a:pt x="2071" y="365"/>
                    </a:lnTo>
                    <a:lnTo>
                      <a:pt x="2071" y="370"/>
                    </a:lnTo>
                    <a:lnTo>
                      <a:pt x="2068" y="375"/>
                    </a:lnTo>
                    <a:lnTo>
                      <a:pt x="2063" y="378"/>
                    </a:lnTo>
                    <a:lnTo>
                      <a:pt x="2056" y="380"/>
                    </a:lnTo>
                    <a:lnTo>
                      <a:pt x="2056" y="380"/>
                    </a:lnTo>
                    <a:lnTo>
                      <a:pt x="2051" y="378"/>
                    </a:lnTo>
                    <a:lnTo>
                      <a:pt x="2046" y="375"/>
                    </a:lnTo>
                    <a:lnTo>
                      <a:pt x="2042" y="370"/>
                    </a:lnTo>
                    <a:lnTo>
                      <a:pt x="2040" y="365"/>
                    </a:lnTo>
                    <a:lnTo>
                      <a:pt x="2040" y="365"/>
                    </a:lnTo>
                    <a:lnTo>
                      <a:pt x="2042" y="358"/>
                    </a:lnTo>
                    <a:lnTo>
                      <a:pt x="2046" y="353"/>
                    </a:lnTo>
                    <a:lnTo>
                      <a:pt x="2051" y="349"/>
                    </a:lnTo>
                    <a:lnTo>
                      <a:pt x="2056" y="347"/>
                    </a:lnTo>
                    <a:lnTo>
                      <a:pt x="2056" y="347"/>
                    </a:lnTo>
                    <a:close/>
                    <a:moveTo>
                      <a:pt x="1998" y="347"/>
                    </a:moveTo>
                    <a:lnTo>
                      <a:pt x="1998" y="347"/>
                    </a:lnTo>
                    <a:lnTo>
                      <a:pt x="1998" y="347"/>
                    </a:lnTo>
                    <a:lnTo>
                      <a:pt x="2005" y="349"/>
                    </a:lnTo>
                    <a:lnTo>
                      <a:pt x="2008" y="353"/>
                    </a:lnTo>
                    <a:lnTo>
                      <a:pt x="2012" y="358"/>
                    </a:lnTo>
                    <a:lnTo>
                      <a:pt x="2013" y="365"/>
                    </a:lnTo>
                    <a:lnTo>
                      <a:pt x="2013" y="365"/>
                    </a:lnTo>
                    <a:lnTo>
                      <a:pt x="2012" y="370"/>
                    </a:lnTo>
                    <a:lnTo>
                      <a:pt x="2008" y="375"/>
                    </a:lnTo>
                    <a:lnTo>
                      <a:pt x="2005" y="378"/>
                    </a:lnTo>
                    <a:lnTo>
                      <a:pt x="1998" y="380"/>
                    </a:lnTo>
                    <a:lnTo>
                      <a:pt x="1998" y="380"/>
                    </a:lnTo>
                    <a:lnTo>
                      <a:pt x="1993" y="378"/>
                    </a:lnTo>
                    <a:lnTo>
                      <a:pt x="1988" y="375"/>
                    </a:lnTo>
                    <a:lnTo>
                      <a:pt x="1984" y="370"/>
                    </a:lnTo>
                    <a:lnTo>
                      <a:pt x="1983" y="365"/>
                    </a:lnTo>
                    <a:lnTo>
                      <a:pt x="1983" y="365"/>
                    </a:lnTo>
                    <a:lnTo>
                      <a:pt x="1984" y="358"/>
                    </a:lnTo>
                    <a:lnTo>
                      <a:pt x="1988" y="353"/>
                    </a:lnTo>
                    <a:lnTo>
                      <a:pt x="1993" y="349"/>
                    </a:lnTo>
                    <a:lnTo>
                      <a:pt x="1998" y="347"/>
                    </a:lnTo>
                    <a:lnTo>
                      <a:pt x="1998" y="347"/>
                    </a:lnTo>
                    <a:close/>
                    <a:moveTo>
                      <a:pt x="1940" y="347"/>
                    </a:moveTo>
                    <a:lnTo>
                      <a:pt x="1940" y="347"/>
                    </a:lnTo>
                    <a:lnTo>
                      <a:pt x="1940" y="347"/>
                    </a:lnTo>
                    <a:lnTo>
                      <a:pt x="1945" y="349"/>
                    </a:lnTo>
                    <a:lnTo>
                      <a:pt x="1950" y="353"/>
                    </a:lnTo>
                    <a:lnTo>
                      <a:pt x="1954" y="358"/>
                    </a:lnTo>
                    <a:lnTo>
                      <a:pt x="1955" y="365"/>
                    </a:lnTo>
                    <a:lnTo>
                      <a:pt x="1955" y="365"/>
                    </a:lnTo>
                    <a:lnTo>
                      <a:pt x="1954" y="370"/>
                    </a:lnTo>
                    <a:lnTo>
                      <a:pt x="1950" y="375"/>
                    </a:lnTo>
                    <a:lnTo>
                      <a:pt x="1945" y="378"/>
                    </a:lnTo>
                    <a:lnTo>
                      <a:pt x="1940" y="380"/>
                    </a:lnTo>
                    <a:lnTo>
                      <a:pt x="1940" y="380"/>
                    </a:lnTo>
                    <a:lnTo>
                      <a:pt x="1933" y="378"/>
                    </a:lnTo>
                    <a:lnTo>
                      <a:pt x="1928" y="375"/>
                    </a:lnTo>
                    <a:lnTo>
                      <a:pt x="1925" y="370"/>
                    </a:lnTo>
                    <a:lnTo>
                      <a:pt x="1925" y="365"/>
                    </a:lnTo>
                    <a:lnTo>
                      <a:pt x="1925" y="365"/>
                    </a:lnTo>
                    <a:lnTo>
                      <a:pt x="1925" y="358"/>
                    </a:lnTo>
                    <a:lnTo>
                      <a:pt x="1928" y="353"/>
                    </a:lnTo>
                    <a:lnTo>
                      <a:pt x="1933" y="349"/>
                    </a:lnTo>
                    <a:lnTo>
                      <a:pt x="1940" y="347"/>
                    </a:lnTo>
                    <a:lnTo>
                      <a:pt x="1940" y="347"/>
                    </a:lnTo>
                    <a:close/>
                    <a:moveTo>
                      <a:pt x="1882" y="347"/>
                    </a:moveTo>
                    <a:lnTo>
                      <a:pt x="1882" y="347"/>
                    </a:lnTo>
                    <a:lnTo>
                      <a:pt x="1882" y="347"/>
                    </a:lnTo>
                    <a:lnTo>
                      <a:pt x="1887" y="349"/>
                    </a:lnTo>
                    <a:lnTo>
                      <a:pt x="1892" y="353"/>
                    </a:lnTo>
                    <a:lnTo>
                      <a:pt x="1896" y="358"/>
                    </a:lnTo>
                    <a:lnTo>
                      <a:pt x="1897" y="365"/>
                    </a:lnTo>
                    <a:lnTo>
                      <a:pt x="1897" y="365"/>
                    </a:lnTo>
                    <a:lnTo>
                      <a:pt x="1896" y="370"/>
                    </a:lnTo>
                    <a:lnTo>
                      <a:pt x="1892" y="375"/>
                    </a:lnTo>
                    <a:lnTo>
                      <a:pt x="1887" y="378"/>
                    </a:lnTo>
                    <a:lnTo>
                      <a:pt x="1882" y="380"/>
                    </a:lnTo>
                    <a:lnTo>
                      <a:pt x="1882" y="380"/>
                    </a:lnTo>
                    <a:lnTo>
                      <a:pt x="1875" y="378"/>
                    </a:lnTo>
                    <a:lnTo>
                      <a:pt x="1870" y="375"/>
                    </a:lnTo>
                    <a:lnTo>
                      <a:pt x="1867" y="370"/>
                    </a:lnTo>
                    <a:lnTo>
                      <a:pt x="1867" y="365"/>
                    </a:lnTo>
                    <a:lnTo>
                      <a:pt x="1867" y="365"/>
                    </a:lnTo>
                    <a:lnTo>
                      <a:pt x="1867" y="358"/>
                    </a:lnTo>
                    <a:lnTo>
                      <a:pt x="1870" y="353"/>
                    </a:lnTo>
                    <a:lnTo>
                      <a:pt x="1875" y="349"/>
                    </a:lnTo>
                    <a:lnTo>
                      <a:pt x="1882" y="347"/>
                    </a:lnTo>
                    <a:lnTo>
                      <a:pt x="1882" y="347"/>
                    </a:lnTo>
                    <a:close/>
                    <a:moveTo>
                      <a:pt x="1823" y="347"/>
                    </a:moveTo>
                    <a:lnTo>
                      <a:pt x="1823" y="347"/>
                    </a:lnTo>
                    <a:lnTo>
                      <a:pt x="1823" y="347"/>
                    </a:lnTo>
                    <a:lnTo>
                      <a:pt x="1829" y="349"/>
                    </a:lnTo>
                    <a:lnTo>
                      <a:pt x="1834" y="353"/>
                    </a:lnTo>
                    <a:lnTo>
                      <a:pt x="1838" y="358"/>
                    </a:lnTo>
                    <a:lnTo>
                      <a:pt x="1838" y="365"/>
                    </a:lnTo>
                    <a:lnTo>
                      <a:pt x="1838" y="365"/>
                    </a:lnTo>
                    <a:lnTo>
                      <a:pt x="1838" y="370"/>
                    </a:lnTo>
                    <a:lnTo>
                      <a:pt x="1834" y="375"/>
                    </a:lnTo>
                    <a:lnTo>
                      <a:pt x="1829" y="378"/>
                    </a:lnTo>
                    <a:lnTo>
                      <a:pt x="1823" y="380"/>
                    </a:lnTo>
                    <a:lnTo>
                      <a:pt x="1823" y="380"/>
                    </a:lnTo>
                    <a:lnTo>
                      <a:pt x="1817" y="378"/>
                    </a:lnTo>
                    <a:lnTo>
                      <a:pt x="1812" y="375"/>
                    </a:lnTo>
                    <a:lnTo>
                      <a:pt x="1809" y="370"/>
                    </a:lnTo>
                    <a:lnTo>
                      <a:pt x="1807" y="365"/>
                    </a:lnTo>
                    <a:lnTo>
                      <a:pt x="1807" y="365"/>
                    </a:lnTo>
                    <a:lnTo>
                      <a:pt x="1809" y="358"/>
                    </a:lnTo>
                    <a:lnTo>
                      <a:pt x="1812" y="353"/>
                    </a:lnTo>
                    <a:lnTo>
                      <a:pt x="1817" y="349"/>
                    </a:lnTo>
                    <a:lnTo>
                      <a:pt x="1823" y="347"/>
                    </a:lnTo>
                    <a:lnTo>
                      <a:pt x="1823" y="347"/>
                    </a:lnTo>
                    <a:close/>
                    <a:moveTo>
                      <a:pt x="1765" y="347"/>
                    </a:moveTo>
                    <a:lnTo>
                      <a:pt x="1765" y="347"/>
                    </a:lnTo>
                    <a:lnTo>
                      <a:pt x="1765" y="347"/>
                    </a:lnTo>
                    <a:lnTo>
                      <a:pt x="1771" y="349"/>
                    </a:lnTo>
                    <a:lnTo>
                      <a:pt x="1777" y="353"/>
                    </a:lnTo>
                    <a:lnTo>
                      <a:pt x="1780" y="358"/>
                    </a:lnTo>
                    <a:lnTo>
                      <a:pt x="1780" y="365"/>
                    </a:lnTo>
                    <a:lnTo>
                      <a:pt x="1780" y="365"/>
                    </a:lnTo>
                    <a:lnTo>
                      <a:pt x="1780" y="370"/>
                    </a:lnTo>
                    <a:lnTo>
                      <a:pt x="1777" y="375"/>
                    </a:lnTo>
                    <a:lnTo>
                      <a:pt x="1771" y="378"/>
                    </a:lnTo>
                    <a:lnTo>
                      <a:pt x="1765" y="380"/>
                    </a:lnTo>
                    <a:lnTo>
                      <a:pt x="1765" y="380"/>
                    </a:lnTo>
                    <a:lnTo>
                      <a:pt x="1759" y="378"/>
                    </a:lnTo>
                    <a:lnTo>
                      <a:pt x="1754" y="375"/>
                    </a:lnTo>
                    <a:lnTo>
                      <a:pt x="1751" y="370"/>
                    </a:lnTo>
                    <a:lnTo>
                      <a:pt x="1749" y="365"/>
                    </a:lnTo>
                    <a:lnTo>
                      <a:pt x="1749" y="365"/>
                    </a:lnTo>
                    <a:lnTo>
                      <a:pt x="1751" y="358"/>
                    </a:lnTo>
                    <a:lnTo>
                      <a:pt x="1754" y="353"/>
                    </a:lnTo>
                    <a:lnTo>
                      <a:pt x="1759" y="349"/>
                    </a:lnTo>
                    <a:lnTo>
                      <a:pt x="1765" y="347"/>
                    </a:lnTo>
                    <a:lnTo>
                      <a:pt x="1765" y="347"/>
                    </a:lnTo>
                    <a:close/>
                    <a:moveTo>
                      <a:pt x="1707" y="347"/>
                    </a:moveTo>
                    <a:lnTo>
                      <a:pt x="1707" y="347"/>
                    </a:lnTo>
                    <a:lnTo>
                      <a:pt x="1707" y="347"/>
                    </a:lnTo>
                    <a:lnTo>
                      <a:pt x="1712" y="349"/>
                    </a:lnTo>
                    <a:lnTo>
                      <a:pt x="1717" y="353"/>
                    </a:lnTo>
                    <a:lnTo>
                      <a:pt x="1720" y="358"/>
                    </a:lnTo>
                    <a:lnTo>
                      <a:pt x="1722" y="365"/>
                    </a:lnTo>
                    <a:lnTo>
                      <a:pt x="1722" y="365"/>
                    </a:lnTo>
                    <a:lnTo>
                      <a:pt x="1720" y="370"/>
                    </a:lnTo>
                    <a:lnTo>
                      <a:pt x="1717" y="375"/>
                    </a:lnTo>
                    <a:lnTo>
                      <a:pt x="1712" y="378"/>
                    </a:lnTo>
                    <a:lnTo>
                      <a:pt x="1707" y="380"/>
                    </a:lnTo>
                    <a:lnTo>
                      <a:pt x="1707" y="380"/>
                    </a:lnTo>
                    <a:lnTo>
                      <a:pt x="1700" y="378"/>
                    </a:lnTo>
                    <a:lnTo>
                      <a:pt x="1695" y="375"/>
                    </a:lnTo>
                    <a:lnTo>
                      <a:pt x="1693" y="370"/>
                    </a:lnTo>
                    <a:lnTo>
                      <a:pt x="1691" y="365"/>
                    </a:lnTo>
                    <a:lnTo>
                      <a:pt x="1691" y="365"/>
                    </a:lnTo>
                    <a:lnTo>
                      <a:pt x="1693" y="358"/>
                    </a:lnTo>
                    <a:lnTo>
                      <a:pt x="1695" y="353"/>
                    </a:lnTo>
                    <a:lnTo>
                      <a:pt x="1700" y="349"/>
                    </a:lnTo>
                    <a:lnTo>
                      <a:pt x="1707" y="347"/>
                    </a:lnTo>
                    <a:lnTo>
                      <a:pt x="1707" y="347"/>
                    </a:lnTo>
                    <a:close/>
                    <a:moveTo>
                      <a:pt x="1649" y="347"/>
                    </a:moveTo>
                    <a:lnTo>
                      <a:pt x="1649" y="347"/>
                    </a:lnTo>
                    <a:lnTo>
                      <a:pt x="1649" y="347"/>
                    </a:lnTo>
                    <a:lnTo>
                      <a:pt x="1654" y="349"/>
                    </a:lnTo>
                    <a:lnTo>
                      <a:pt x="1659" y="353"/>
                    </a:lnTo>
                    <a:lnTo>
                      <a:pt x="1662" y="358"/>
                    </a:lnTo>
                    <a:lnTo>
                      <a:pt x="1664" y="365"/>
                    </a:lnTo>
                    <a:lnTo>
                      <a:pt x="1664" y="365"/>
                    </a:lnTo>
                    <a:lnTo>
                      <a:pt x="1662" y="370"/>
                    </a:lnTo>
                    <a:lnTo>
                      <a:pt x="1659" y="375"/>
                    </a:lnTo>
                    <a:lnTo>
                      <a:pt x="1654" y="378"/>
                    </a:lnTo>
                    <a:lnTo>
                      <a:pt x="1649" y="380"/>
                    </a:lnTo>
                    <a:lnTo>
                      <a:pt x="1649" y="380"/>
                    </a:lnTo>
                    <a:lnTo>
                      <a:pt x="1642" y="378"/>
                    </a:lnTo>
                    <a:lnTo>
                      <a:pt x="1637" y="375"/>
                    </a:lnTo>
                    <a:lnTo>
                      <a:pt x="1633" y="370"/>
                    </a:lnTo>
                    <a:lnTo>
                      <a:pt x="1633" y="365"/>
                    </a:lnTo>
                    <a:lnTo>
                      <a:pt x="1633" y="365"/>
                    </a:lnTo>
                    <a:lnTo>
                      <a:pt x="1633" y="358"/>
                    </a:lnTo>
                    <a:lnTo>
                      <a:pt x="1637" y="353"/>
                    </a:lnTo>
                    <a:lnTo>
                      <a:pt x="1642" y="349"/>
                    </a:lnTo>
                    <a:lnTo>
                      <a:pt x="1649" y="347"/>
                    </a:lnTo>
                    <a:lnTo>
                      <a:pt x="1649" y="347"/>
                    </a:lnTo>
                    <a:close/>
                    <a:moveTo>
                      <a:pt x="1589" y="347"/>
                    </a:moveTo>
                    <a:lnTo>
                      <a:pt x="1589" y="347"/>
                    </a:lnTo>
                    <a:lnTo>
                      <a:pt x="1589" y="347"/>
                    </a:lnTo>
                    <a:lnTo>
                      <a:pt x="1596" y="349"/>
                    </a:lnTo>
                    <a:lnTo>
                      <a:pt x="1601" y="353"/>
                    </a:lnTo>
                    <a:lnTo>
                      <a:pt x="1605" y="358"/>
                    </a:lnTo>
                    <a:lnTo>
                      <a:pt x="1606" y="365"/>
                    </a:lnTo>
                    <a:lnTo>
                      <a:pt x="1606" y="365"/>
                    </a:lnTo>
                    <a:lnTo>
                      <a:pt x="1605" y="370"/>
                    </a:lnTo>
                    <a:lnTo>
                      <a:pt x="1601" y="375"/>
                    </a:lnTo>
                    <a:lnTo>
                      <a:pt x="1596" y="378"/>
                    </a:lnTo>
                    <a:lnTo>
                      <a:pt x="1589" y="380"/>
                    </a:lnTo>
                    <a:lnTo>
                      <a:pt x="1589" y="380"/>
                    </a:lnTo>
                    <a:lnTo>
                      <a:pt x="1584" y="378"/>
                    </a:lnTo>
                    <a:lnTo>
                      <a:pt x="1579" y="375"/>
                    </a:lnTo>
                    <a:lnTo>
                      <a:pt x="1576" y="370"/>
                    </a:lnTo>
                    <a:lnTo>
                      <a:pt x="1574" y="365"/>
                    </a:lnTo>
                    <a:lnTo>
                      <a:pt x="1574" y="365"/>
                    </a:lnTo>
                    <a:lnTo>
                      <a:pt x="1576" y="358"/>
                    </a:lnTo>
                    <a:lnTo>
                      <a:pt x="1579" y="353"/>
                    </a:lnTo>
                    <a:lnTo>
                      <a:pt x="1584" y="349"/>
                    </a:lnTo>
                    <a:lnTo>
                      <a:pt x="1589" y="347"/>
                    </a:lnTo>
                    <a:lnTo>
                      <a:pt x="1589" y="347"/>
                    </a:lnTo>
                    <a:close/>
                    <a:moveTo>
                      <a:pt x="1531" y="347"/>
                    </a:moveTo>
                    <a:lnTo>
                      <a:pt x="1531" y="347"/>
                    </a:lnTo>
                    <a:lnTo>
                      <a:pt x="1531" y="347"/>
                    </a:lnTo>
                    <a:lnTo>
                      <a:pt x="1538" y="349"/>
                    </a:lnTo>
                    <a:lnTo>
                      <a:pt x="1543" y="353"/>
                    </a:lnTo>
                    <a:lnTo>
                      <a:pt x="1547" y="358"/>
                    </a:lnTo>
                    <a:lnTo>
                      <a:pt x="1547" y="365"/>
                    </a:lnTo>
                    <a:lnTo>
                      <a:pt x="1547" y="365"/>
                    </a:lnTo>
                    <a:lnTo>
                      <a:pt x="1547" y="370"/>
                    </a:lnTo>
                    <a:lnTo>
                      <a:pt x="1543" y="375"/>
                    </a:lnTo>
                    <a:lnTo>
                      <a:pt x="1538" y="378"/>
                    </a:lnTo>
                    <a:lnTo>
                      <a:pt x="1531" y="380"/>
                    </a:lnTo>
                    <a:lnTo>
                      <a:pt x="1531" y="380"/>
                    </a:lnTo>
                    <a:lnTo>
                      <a:pt x="1526" y="378"/>
                    </a:lnTo>
                    <a:lnTo>
                      <a:pt x="1521" y="375"/>
                    </a:lnTo>
                    <a:lnTo>
                      <a:pt x="1518" y="370"/>
                    </a:lnTo>
                    <a:lnTo>
                      <a:pt x="1516" y="365"/>
                    </a:lnTo>
                    <a:lnTo>
                      <a:pt x="1516" y="365"/>
                    </a:lnTo>
                    <a:lnTo>
                      <a:pt x="1518" y="358"/>
                    </a:lnTo>
                    <a:lnTo>
                      <a:pt x="1521" y="353"/>
                    </a:lnTo>
                    <a:lnTo>
                      <a:pt x="1526" y="349"/>
                    </a:lnTo>
                    <a:lnTo>
                      <a:pt x="1531" y="347"/>
                    </a:lnTo>
                    <a:lnTo>
                      <a:pt x="1531" y="347"/>
                    </a:lnTo>
                    <a:close/>
                    <a:moveTo>
                      <a:pt x="2056" y="305"/>
                    </a:moveTo>
                    <a:lnTo>
                      <a:pt x="2056" y="305"/>
                    </a:lnTo>
                    <a:lnTo>
                      <a:pt x="2056" y="305"/>
                    </a:lnTo>
                    <a:lnTo>
                      <a:pt x="2063" y="305"/>
                    </a:lnTo>
                    <a:lnTo>
                      <a:pt x="2068" y="308"/>
                    </a:lnTo>
                    <a:lnTo>
                      <a:pt x="2071" y="313"/>
                    </a:lnTo>
                    <a:lnTo>
                      <a:pt x="2071" y="320"/>
                    </a:lnTo>
                    <a:lnTo>
                      <a:pt x="2071" y="320"/>
                    </a:lnTo>
                    <a:lnTo>
                      <a:pt x="2071" y="327"/>
                    </a:lnTo>
                    <a:lnTo>
                      <a:pt x="2068" y="332"/>
                    </a:lnTo>
                    <a:lnTo>
                      <a:pt x="2063" y="336"/>
                    </a:lnTo>
                    <a:lnTo>
                      <a:pt x="2056" y="337"/>
                    </a:lnTo>
                    <a:lnTo>
                      <a:pt x="2056" y="337"/>
                    </a:lnTo>
                    <a:lnTo>
                      <a:pt x="2051" y="336"/>
                    </a:lnTo>
                    <a:lnTo>
                      <a:pt x="2046" y="332"/>
                    </a:lnTo>
                    <a:lnTo>
                      <a:pt x="2042" y="327"/>
                    </a:lnTo>
                    <a:lnTo>
                      <a:pt x="2040" y="320"/>
                    </a:lnTo>
                    <a:lnTo>
                      <a:pt x="2040" y="320"/>
                    </a:lnTo>
                    <a:lnTo>
                      <a:pt x="2042" y="313"/>
                    </a:lnTo>
                    <a:lnTo>
                      <a:pt x="2046" y="308"/>
                    </a:lnTo>
                    <a:lnTo>
                      <a:pt x="2051" y="305"/>
                    </a:lnTo>
                    <a:lnTo>
                      <a:pt x="2056" y="305"/>
                    </a:lnTo>
                    <a:lnTo>
                      <a:pt x="2056" y="305"/>
                    </a:lnTo>
                    <a:close/>
                    <a:moveTo>
                      <a:pt x="1998" y="305"/>
                    </a:moveTo>
                    <a:lnTo>
                      <a:pt x="1998" y="305"/>
                    </a:lnTo>
                    <a:lnTo>
                      <a:pt x="1998" y="305"/>
                    </a:lnTo>
                    <a:lnTo>
                      <a:pt x="2005" y="305"/>
                    </a:lnTo>
                    <a:lnTo>
                      <a:pt x="2008" y="308"/>
                    </a:lnTo>
                    <a:lnTo>
                      <a:pt x="2012" y="313"/>
                    </a:lnTo>
                    <a:lnTo>
                      <a:pt x="2013" y="320"/>
                    </a:lnTo>
                    <a:lnTo>
                      <a:pt x="2013" y="320"/>
                    </a:lnTo>
                    <a:lnTo>
                      <a:pt x="2012" y="327"/>
                    </a:lnTo>
                    <a:lnTo>
                      <a:pt x="2008" y="332"/>
                    </a:lnTo>
                    <a:lnTo>
                      <a:pt x="2005" y="336"/>
                    </a:lnTo>
                    <a:lnTo>
                      <a:pt x="1998" y="337"/>
                    </a:lnTo>
                    <a:lnTo>
                      <a:pt x="1998" y="337"/>
                    </a:lnTo>
                    <a:lnTo>
                      <a:pt x="1993" y="336"/>
                    </a:lnTo>
                    <a:lnTo>
                      <a:pt x="1988" y="332"/>
                    </a:lnTo>
                    <a:lnTo>
                      <a:pt x="1984" y="327"/>
                    </a:lnTo>
                    <a:lnTo>
                      <a:pt x="1983" y="320"/>
                    </a:lnTo>
                    <a:lnTo>
                      <a:pt x="1983" y="320"/>
                    </a:lnTo>
                    <a:lnTo>
                      <a:pt x="1984" y="313"/>
                    </a:lnTo>
                    <a:lnTo>
                      <a:pt x="1988" y="308"/>
                    </a:lnTo>
                    <a:lnTo>
                      <a:pt x="1993" y="305"/>
                    </a:lnTo>
                    <a:lnTo>
                      <a:pt x="1998" y="305"/>
                    </a:lnTo>
                    <a:lnTo>
                      <a:pt x="1998" y="305"/>
                    </a:lnTo>
                    <a:close/>
                    <a:moveTo>
                      <a:pt x="1940" y="305"/>
                    </a:moveTo>
                    <a:lnTo>
                      <a:pt x="1940" y="305"/>
                    </a:lnTo>
                    <a:lnTo>
                      <a:pt x="1940" y="305"/>
                    </a:lnTo>
                    <a:lnTo>
                      <a:pt x="1945" y="305"/>
                    </a:lnTo>
                    <a:lnTo>
                      <a:pt x="1950" y="308"/>
                    </a:lnTo>
                    <a:lnTo>
                      <a:pt x="1954" y="313"/>
                    </a:lnTo>
                    <a:lnTo>
                      <a:pt x="1955" y="320"/>
                    </a:lnTo>
                    <a:lnTo>
                      <a:pt x="1955" y="320"/>
                    </a:lnTo>
                    <a:lnTo>
                      <a:pt x="1954" y="327"/>
                    </a:lnTo>
                    <a:lnTo>
                      <a:pt x="1950" y="332"/>
                    </a:lnTo>
                    <a:lnTo>
                      <a:pt x="1945" y="336"/>
                    </a:lnTo>
                    <a:lnTo>
                      <a:pt x="1940" y="337"/>
                    </a:lnTo>
                    <a:lnTo>
                      <a:pt x="1940" y="337"/>
                    </a:lnTo>
                    <a:lnTo>
                      <a:pt x="1933" y="336"/>
                    </a:lnTo>
                    <a:lnTo>
                      <a:pt x="1928" y="332"/>
                    </a:lnTo>
                    <a:lnTo>
                      <a:pt x="1925" y="327"/>
                    </a:lnTo>
                    <a:lnTo>
                      <a:pt x="1925" y="320"/>
                    </a:lnTo>
                    <a:lnTo>
                      <a:pt x="1925" y="320"/>
                    </a:lnTo>
                    <a:lnTo>
                      <a:pt x="1925" y="313"/>
                    </a:lnTo>
                    <a:lnTo>
                      <a:pt x="1928" y="308"/>
                    </a:lnTo>
                    <a:lnTo>
                      <a:pt x="1933" y="305"/>
                    </a:lnTo>
                    <a:lnTo>
                      <a:pt x="1940" y="305"/>
                    </a:lnTo>
                    <a:lnTo>
                      <a:pt x="1940" y="305"/>
                    </a:lnTo>
                    <a:close/>
                    <a:moveTo>
                      <a:pt x="1882" y="305"/>
                    </a:moveTo>
                    <a:lnTo>
                      <a:pt x="1882" y="305"/>
                    </a:lnTo>
                    <a:lnTo>
                      <a:pt x="1882" y="305"/>
                    </a:lnTo>
                    <a:lnTo>
                      <a:pt x="1887" y="305"/>
                    </a:lnTo>
                    <a:lnTo>
                      <a:pt x="1892" y="308"/>
                    </a:lnTo>
                    <a:lnTo>
                      <a:pt x="1896" y="313"/>
                    </a:lnTo>
                    <a:lnTo>
                      <a:pt x="1897" y="320"/>
                    </a:lnTo>
                    <a:lnTo>
                      <a:pt x="1897" y="320"/>
                    </a:lnTo>
                    <a:lnTo>
                      <a:pt x="1896" y="327"/>
                    </a:lnTo>
                    <a:lnTo>
                      <a:pt x="1892" y="332"/>
                    </a:lnTo>
                    <a:lnTo>
                      <a:pt x="1887" y="336"/>
                    </a:lnTo>
                    <a:lnTo>
                      <a:pt x="1882" y="337"/>
                    </a:lnTo>
                    <a:lnTo>
                      <a:pt x="1882" y="337"/>
                    </a:lnTo>
                    <a:lnTo>
                      <a:pt x="1875" y="336"/>
                    </a:lnTo>
                    <a:lnTo>
                      <a:pt x="1870" y="332"/>
                    </a:lnTo>
                    <a:lnTo>
                      <a:pt x="1867" y="327"/>
                    </a:lnTo>
                    <a:lnTo>
                      <a:pt x="1867" y="320"/>
                    </a:lnTo>
                    <a:lnTo>
                      <a:pt x="1867" y="320"/>
                    </a:lnTo>
                    <a:lnTo>
                      <a:pt x="1867" y="313"/>
                    </a:lnTo>
                    <a:lnTo>
                      <a:pt x="1870" y="308"/>
                    </a:lnTo>
                    <a:lnTo>
                      <a:pt x="1875" y="305"/>
                    </a:lnTo>
                    <a:lnTo>
                      <a:pt x="1882" y="305"/>
                    </a:lnTo>
                    <a:lnTo>
                      <a:pt x="1882" y="305"/>
                    </a:lnTo>
                    <a:close/>
                    <a:moveTo>
                      <a:pt x="1823" y="305"/>
                    </a:moveTo>
                    <a:lnTo>
                      <a:pt x="1823" y="305"/>
                    </a:lnTo>
                    <a:lnTo>
                      <a:pt x="1823" y="305"/>
                    </a:lnTo>
                    <a:lnTo>
                      <a:pt x="1829" y="305"/>
                    </a:lnTo>
                    <a:lnTo>
                      <a:pt x="1834" y="308"/>
                    </a:lnTo>
                    <a:lnTo>
                      <a:pt x="1838" y="313"/>
                    </a:lnTo>
                    <a:lnTo>
                      <a:pt x="1838" y="320"/>
                    </a:lnTo>
                    <a:lnTo>
                      <a:pt x="1838" y="320"/>
                    </a:lnTo>
                    <a:lnTo>
                      <a:pt x="1838" y="327"/>
                    </a:lnTo>
                    <a:lnTo>
                      <a:pt x="1834" y="332"/>
                    </a:lnTo>
                    <a:lnTo>
                      <a:pt x="1829" y="336"/>
                    </a:lnTo>
                    <a:lnTo>
                      <a:pt x="1823" y="337"/>
                    </a:lnTo>
                    <a:lnTo>
                      <a:pt x="1823" y="337"/>
                    </a:lnTo>
                    <a:lnTo>
                      <a:pt x="1817" y="336"/>
                    </a:lnTo>
                    <a:lnTo>
                      <a:pt x="1812" y="332"/>
                    </a:lnTo>
                    <a:lnTo>
                      <a:pt x="1809" y="327"/>
                    </a:lnTo>
                    <a:lnTo>
                      <a:pt x="1807" y="320"/>
                    </a:lnTo>
                    <a:lnTo>
                      <a:pt x="1807" y="320"/>
                    </a:lnTo>
                    <a:lnTo>
                      <a:pt x="1809" y="313"/>
                    </a:lnTo>
                    <a:lnTo>
                      <a:pt x="1812" y="308"/>
                    </a:lnTo>
                    <a:lnTo>
                      <a:pt x="1817" y="305"/>
                    </a:lnTo>
                    <a:lnTo>
                      <a:pt x="1823" y="305"/>
                    </a:lnTo>
                    <a:lnTo>
                      <a:pt x="1823" y="305"/>
                    </a:lnTo>
                    <a:close/>
                    <a:moveTo>
                      <a:pt x="1765" y="305"/>
                    </a:moveTo>
                    <a:lnTo>
                      <a:pt x="1765" y="305"/>
                    </a:lnTo>
                    <a:lnTo>
                      <a:pt x="1765" y="305"/>
                    </a:lnTo>
                    <a:lnTo>
                      <a:pt x="1771" y="305"/>
                    </a:lnTo>
                    <a:lnTo>
                      <a:pt x="1777" y="308"/>
                    </a:lnTo>
                    <a:lnTo>
                      <a:pt x="1780" y="313"/>
                    </a:lnTo>
                    <a:lnTo>
                      <a:pt x="1780" y="320"/>
                    </a:lnTo>
                    <a:lnTo>
                      <a:pt x="1780" y="320"/>
                    </a:lnTo>
                    <a:lnTo>
                      <a:pt x="1780" y="327"/>
                    </a:lnTo>
                    <a:lnTo>
                      <a:pt x="1777" y="332"/>
                    </a:lnTo>
                    <a:lnTo>
                      <a:pt x="1771" y="336"/>
                    </a:lnTo>
                    <a:lnTo>
                      <a:pt x="1765" y="337"/>
                    </a:lnTo>
                    <a:lnTo>
                      <a:pt x="1765" y="337"/>
                    </a:lnTo>
                    <a:lnTo>
                      <a:pt x="1759" y="336"/>
                    </a:lnTo>
                    <a:lnTo>
                      <a:pt x="1754" y="332"/>
                    </a:lnTo>
                    <a:lnTo>
                      <a:pt x="1751" y="327"/>
                    </a:lnTo>
                    <a:lnTo>
                      <a:pt x="1749" y="320"/>
                    </a:lnTo>
                    <a:lnTo>
                      <a:pt x="1749" y="320"/>
                    </a:lnTo>
                    <a:lnTo>
                      <a:pt x="1751" y="313"/>
                    </a:lnTo>
                    <a:lnTo>
                      <a:pt x="1754" y="308"/>
                    </a:lnTo>
                    <a:lnTo>
                      <a:pt x="1759" y="305"/>
                    </a:lnTo>
                    <a:lnTo>
                      <a:pt x="1765" y="305"/>
                    </a:lnTo>
                    <a:lnTo>
                      <a:pt x="1765" y="305"/>
                    </a:lnTo>
                    <a:close/>
                    <a:moveTo>
                      <a:pt x="1707" y="305"/>
                    </a:moveTo>
                    <a:lnTo>
                      <a:pt x="1707" y="305"/>
                    </a:lnTo>
                    <a:lnTo>
                      <a:pt x="1707" y="305"/>
                    </a:lnTo>
                    <a:lnTo>
                      <a:pt x="1712" y="305"/>
                    </a:lnTo>
                    <a:lnTo>
                      <a:pt x="1717" y="308"/>
                    </a:lnTo>
                    <a:lnTo>
                      <a:pt x="1720" y="313"/>
                    </a:lnTo>
                    <a:lnTo>
                      <a:pt x="1722" y="320"/>
                    </a:lnTo>
                    <a:lnTo>
                      <a:pt x="1722" y="320"/>
                    </a:lnTo>
                    <a:lnTo>
                      <a:pt x="1720" y="327"/>
                    </a:lnTo>
                    <a:lnTo>
                      <a:pt x="1717" y="332"/>
                    </a:lnTo>
                    <a:lnTo>
                      <a:pt x="1712" y="336"/>
                    </a:lnTo>
                    <a:lnTo>
                      <a:pt x="1707" y="337"/>
                    </a:lnTo>
                    <a:lnTo>
                      <a:pt x="1707" y="337"/>
                    </a:lnTo>
                    <a:lnTo>
                      <a:pt x="1700" y="336"/>
                    </a:lnTo>
                    <a:lnTo>
                      <a:pt x="1695" y="332"/>
                    </a:lnTo>
                    <a:lnTo>
                      <a:pt x="1693" y="327"/>
                    </a:lnTo>
                    <a:lnTo>
                      <a:pt x="1691" y="320"/>
                    </a:lnTo>
                    <a:lnTo>
                      <a:pt x="1691" y="320"/>
                    </a:lnTo>
                    <a:lnTo>
                      <a:pt x="1693" y="313"/>
                    </a:lnTo>
                    <a:lnTo>
                      <a:pt x="1695" y="308"/>
                    </a:lnTo>
                    <a:lnTo>
                      <a:pt x="1700" y="305"/>
                    </a:lnTo>
                    <a:lnTo>
                      <a:pt x="1707" y="305"/>
                    </a:lnTo>
                    <a:lnTo>
                      <a:pt x="1707" y="305"/>
                    </a:lnTo>
                    <a:close/>
                    <a:moveTo>
                      <a:pt x="1649" y="305"/>
                    </a:moveTo>
                    <a:lnTo>
                      <a:pt x="1649" y="305"/>
                    </a:lnTo>
                    <a:lnTo>
                      <a:pt x="1649" y="305"/>
                    </a:lnTo>
                    <a:lnTo>
                      <a:pt x="1654" y="305"/>
                    </a:lnTo>
                    <a:lnTo>
                      <a:pt x="1659" y="308"/>
                    </a:lnTo>
                    <a:lnTo>
                      <a:pt x="1662" y="313"/>
                    </a:lnTo>
                    <a:lnTo>
                      <a:pt x="1664" y="320"/>
                    </a:lnTo>
                    <a:lnTo>
                      <a:pt x="1664" y="320"/>
                    </a:lnTo>
                    <a:lnTo>
                      <a:pt x="1662" y="327"/>
                    </a:lnTo>
                    <a:lnTo>
                      <a:pt x="1659" y="332"/>
                    </a:lnTo>
                    <a:lnTo>
                      <a:pt x="1654" y="336"/>
                    </a:lnTo>
                    <a:lnTo>
                      <a:pt x="1649" y="337"/>
                    </a:lnTo>
                    <a:lnTo>
                      <a:pt x="1649" y="337"/>
                    </a:lnTo>
                    <a:lnTo>
                      <a:pt x="1642" y="336"/>
                    </a:lnTo>
                    <a:lnTo>
                      <a:pt x="1637" y="332"/>
                    </a:lnTo>
                    <a:lnTo>
                      <a:pt x="1633" y="327"/>
                    </a:lnTo>
                    <a:lnTo>
                      <a:pt x="1633" y="320"/>
                    </a:lnTo>
                    <a:lnTo>
                      <a:pt x="1633" y="320"/>
                    </a:lnTo>
                    <a:lnTo>
                      <a:pt x="1633" y="313"/>
                    </a:lnTo>
                    <a:lnTo>
                      <a:pt x="1637" y="308"/>
                    </a:lnTo>
                    <a:lnTo>
                      <a:pt x="1642" y="305"/>
                    </a:lnTo>
                    <a:lnTo>
                      <a:pt x="1649" y="305"/>
                    </a:lnTo>
                    <a:lnTo>
                      <a:pt x="1649" y="305"/>
                    </a:lnTo>
                    <a:close/>
                    <a:moveTo>
                      <a:pt x="1589" y="305"/>
                    </a:moveTo>
                    <a:lnTo>
                      <a:pt x="1589" y="305"/>
                    </a:lnTo>
                    <a:lnTo>
                      <a:pt x="1589" y="305"/>
                    </a:lnTo>
                    <a:lnTo>
                      <a:pt x="1596" y="305"/>
                    </a:lnTo>
                    <a:lnTo>
                      <a:pt x="1601" y="308"/>
                    </a:lnTo>
                    <a:lnTo>
                      <a:pt x="1605" y="313"/>
                    </a:lnTo>
                    <a:lnTo>
                      <a:pt x="1606" y="320"/>
                    </a:lnTo>
                    <a:lnTo>
                      <a:pt x="1606" y="320"/>
                    </a:lnTo>
                    <a:lnTo>
                      <a:pt x="1605" y="327"/>
                    </a:lnTo>
                    <a:lnTo>
                      <a:pt x="1601" y="332"/>
                    </a:lnTo>
                    <a:lnTo>
                      <a:pt x="1596" y="336"/>
                    </a:lnTo>
                    <a:lnTo>
                      <a:pt x="1589" y="337"/>
                    </a:lnTo>
                    <a:lnTo>
                      <a:pt x="1589" y="337"/>
                    </a:lnTo>
                    <a:lnTo>
                      <a:pt x="1584" y="336"/>
                    </a:lnTo>
                    <a:lnTo>
                      <a:pt x="1579" y="332"/>
                    </a:lnTo>
                    <a:lnTo>
                      <a:pt x="1576" y="327"/>
                    </a:lnTo>
                    <a:lnTo>
                      <a:pt x="1574" y="320"/>
                    </a:lnTo>
                    <a:lnTo>
                      <a:pt x="1574" y="320"/>
                    </a:lnTo>
                    <a:lnTo>
                      <a:pt x="1576" y="313"/>
                    </a:lnTo>
                    <a:lnTo>
                      <a:pt x="1579" y="308"/>
                    </a:lnTo>
                    <a:lnTo>
                      <a:pt x="1584" y="305"/>
                    </a:lnTo>
                    <a:lnTo>
                      <a:pt x="1589" y="305"/>
                    </a:lnTo>
                    <a:lnTo>
                      <a:pt x="1589" y="305"/>
                    </a:lnTo>
                    <a:close/>
                    <a:moveTo>
                      <a:pt x="2056" y="261"/>
                    </a:moveTo>
                    <a:lnTo>
                      <a:pt x="2056" y="261"/>
                    </a:lnTo>
                    <a:lnTo>
                      <a:pt x="2056" y="261"/>
                    </a:lnTo>
                    <a:lnTo>
                      <a:pt x="2063" y="262"/>
                    </a:lnTo>
                    <a:lnTo>
                      <a:pt x="2068" y="266"/>
                    </a:lnTo>
                    <a:lnTo>
                      <a:pt x="2071" y="271"/>
                    </a:lnTo>
                    <a:lnTo>
                      <a:pt x="2071" y="278"/>
                    </a:lnTo>
                    <a:lnTo>
                      <a:pt x="2071" y="278"/>
                    </a:lnTo>
                    <a:lnTo>
                      <a:pt x="2071" y="283"/>
                    </a:lnTo>
                    <a:lnTo>
                      <a:pt x="2068" y="288"/>
                    </a:lnTo>
                    <a:lnTo>
                      <a:pt x="2063" y="291"/>
                    </a:lnTo>
                    <a:lnTo>
                      <a:pt x="2056" y="293"/>
                    </a:lnTo>
                    <a:lnTo>
                      <a:pt x="2056" y="293"/>
                    </a:lnTo>
                    <a:lnTo>
                      <a:pt x="2051" y="291"/>
                    </a:lnTo>
                    <a:lnTo>
                      <a:pt x="2046" y="288"/>
                    </a:lnTo>
                    <a:lnTo>
                      <a:pt x="2042" y="283"/>
                    </a:lnTo>
                    <a:lnTo>
                      <a:pt x="2040" y="278"/>
                    </a:lnTo>
                    <a:lnTo>
                      <a:pt x="2040" y="278"/>
                    </a:lnTo>
                    <a:lnTo>
                      <a:pt x="2042" y="271"/>
                    </a:lnTo>
                    <a:lnTo>
                      <a:pt x="2046" y="266"/>
                    </a:lnTo>
                    <a:lnTo>
                      <a:pt x="2051" y="262"/>
                    </a:lnTo>
                    <a:lnTo>
                      <a:pt x="2056" y="261"/>
                    </a:lnTo>
                    <a:lnTo>
                      <a:pt x="2056" y="261"/>
                    </a:lnTo>
                    <a:close/>
                    <a:moveTo>
                      <a:pt x="1998" y="261"/>
                    </a:moveTo>
                    <a:lnTo>
                      <a:pt x="1998" y="261"/>
                    </a:lnTo>
                    <a:lnTo>
                      <a:pt x="1998" y="261"/>
                    </a:lnTo>
                    <a:lnTo>
                      <a:pt x="2005" y="262"/>
                    </a:lnTo>
                    <a:lnTo>
                      <a:pt x="2008" y="266"/>
                    </a:lnTo>
                    <a:lnTo>
                      <a:pt x="2012" y="271"/>
                    </a:lnTo>
                    <a:lnTo>
                      <a:pt x="2013" y="278"/>
                    </a:lnTo>
                    <a:lnTo>
                      <a:pt x="2013" y="278"/>
                    </a:lnTo>
                    <a:lnTo>
                      <a:pt x="2012" y="283"/>
                    </a:lnTo>
                    <a:lnTo>
                      <a:pt x="2008" y="288"/>
                    </a:lnTo>
                    <a:lnTo>
                      <a:pt x="2005" y="291"/>
                    </a:lnTo>
                    <a:lnTo>
                      <a:pt x="1998" y="293"/>
                    </a:lnTo>
                    <a:lnTo>
                      <a:pt x="1998" y="293"/>
                    </a:lnTo>
                    <a:lnTo>
                      <a:pt x="1993" y="291"/>
                    </a:lnTo>
                    <a:lnTo>
                      <a:pt x="1988" y="288"/>
                    </a:lnTo>
                    <a:lnTo>
                      <a:pt x="1984" y="283"/>
                    </a:lnTo>
                    <a:lnTo>
                      <a:pt x="1983" y="278"/>
                    </a:lnTo>
                    <a:lnTo>
                      <a:pt x="1983" y="278"/>
                    </a:lnTo>
                    <a:lnTo>
                      <a:pt x="1984" y="271"/>
                    </a:lnTo>
                    <a:lnTo>
                      <a:pt x="1988" y="266"/>
                    </a:lnTo>
                    <a:lnTo>
                      <a:pt x="1993" y="262"/>
                    </a:lnTo>
                    <a:lnTo>
                      <a:pt x="1998" y="261"/>
                    </a:lnTo>
                    <a:lnTo>
                      <a:pt x="1998" y="261"/>
                    </a:lnTo>
                    <a:close/>
                    <a:moveTo>
                      <a:pt x="1940" y="261"/>
                    </a:moveTo>
                    <a:lnTo>
                      <a:pt x="1940" y="261"/>
                    </a:lnTo>
                    <a:lnTo>
                      <a:pt x="1940" y="261"/>
                    </a:lnTo>
                    <a:lnTo>
                      <a:pt x="1945" y="262"/>
                    </a:lnTo>
                    <a:lnTo>
                      <a:pt x="1950" y="266"/>
                    </a:lnTo>
                    <a:lnTo>
                      <a:pt x="1954" y="271"/>
                    </a:lnTo>
                    <a:lnTo>
                      <a:pt x="1955" y="278"/>
                    </a:lnTo>
                    <a:lnTo>
                      <a:pt x="1955" y="278"/>
                    </a:lnTo>
                    <a:lnTo>
                      <a:pt x="1954" y="283"/>
                    </a:lnTo>
                    <a:lnTo>
                      <a:pt x="1950" y="288"/>
                    </a:lnTo>
                    <a:lnTo>
                      <a:pt x="1945" y="291"/>
                    </a:lnTo>
                    <a:lnTo>
                      <a:pt x="1940" y="293"/>
                    </a:lnTo>
                    <a:lnTo>
                      <a:pt x="1940" y="293"/>
                    </a:lnTo>
                    <a:lnTo>
                      <a:pt x="1933" y="291"/>
                    </a:lnTo>
                    <a:lnTo>
                      <a:pt x="1928" y="288"/>
                    </a:lnTo>
                    <a:lnTo>
                      <a:pt x="1925" y="283"/>
                    </a:lnTo>
                    <a:lnTo>
                      <a:pt x="1925" y="278"/>
                    </a:lnTo>
                    <a:lnTo>
                      <a:pt x="1925" y="278"/>
                    </a:lnTo>
                    <a:lnTo>
                      <a:pt x="1925" y="271"/>
                    </a:lnTo>
                    <a:lnTo>
                      <a:pt x="1928" y="266"/>
                    </a:lnTo>
                    <a:lnTo>
                      <a:pt x="1933" y="262"/>
                    </a:lnTo>
                    <a:lnTo>
                      <a:pt x="1940" y="261"/>
                    </a:lnTo>
                    <a:lnTo>
                      <a:pt x="1940" y="261"/>
                    </a:lnTo>
                    <a:close/>
                    <a:moveTo>
                      <a:pt x="1882" y="261"/>
                    </a:moveTo>
                    <a:lnTo>
                      <a:pt x="1882" y="261"/>
                    </a:lnTo>
                    <a:lnTo>
                      <a:pt x="1882" y="261"/>
                    </a:lnTo>
                    <a:lnTo>
                      <a:pt x="1887" y="262"/>
                    </a:lnTo>
                    <a:lnTo>
                      <a:pt x="1892" y="266"/>
                    </a:lnTo>
                    <a:lnTo>
                      <a:pt x="1896" y="271"/>
                    </a:lnTo>
                    <a:lnTo>
                      <a:pt x="1897" y="278"/>
                    </a:lnTo>
                    <a:lnTo>
                      <a:pt x="1897" y="278"/>
                    </a:lnTo>
                    <a:lnTo>
                      <a:pt x="1896" y="283"/>
                    </a:lnTo>
                    <a:lnTo>
                      <a:pt x="1892" y="288"/>
                    </a:lnTo>
                    <a:lnTo>
                      <a:pt x="1887" y="291"/>
                    </a:lnTo>
                    <a:lnTo>
                      <a:pt x="1882" y="293"/>
                    </a:lnTo>
                    <a:lnTo>
                      <a:pt x="1882" y="293"/>
                    </a:lnTo>
                    <a:lnTo>
                      <a:pt x="1875" y="291"/>
                    </a:lnTo>
                    <a:lnTo>
                      <a:pt x="1870" y="288"/>
                    </a:lnTo>
                    <a:lnTo>
                      <a:pt x="1867" y="283"/>
                    </a:lnTo>
                    <a:lnTo>
                      <a:pt x="1867" y="278"/>
                    </a:lnTo>
                    <a:lnTo>
                      <a:pt x="1867" y="278"/>
                    </a:lnTo>
                    <a:lnTo>
                      <a:pt x="1867" y="271"/>
                    </a:lnTo>
                    <a:lnTo>
                      <a:pt x="1870" y="266"/>
                    </a:lnTo>
                    <a:lnTo>
                      <a:pt x="1875" y="262"/>
                    </a:lnTo>
                    <a:lnTo>
                      <a:pt x="1882" y="261"/>
                    </a:lnTo>
                    <a:lnTo>
                      <a:pt x="1882" y="261"/>
                    </a:lnTo>
                    <a:close/>
                    <a:moveTo>
                      <a:pt x="1823" y="261"/>
                    </a:moveTo>
                    <a:lnTo>
                      <a:pt x="1823" y="261"/>
                    </a:lnTo>
                    <a:lnTo>
                      <a:pt x="1823" y="261"/>
                    </a:lnTo>
                    <a:lnTo>
                      <a:pt x="1829" y="262"/>
                    </a:lnTo>
                    <a:lnTo>
                      <a:pt x="1834" y="266"/>
                    </a:lnTo>
                    <a:lnTo>
                      <a:pt x="1838" y="271"/>
                    </a:lnTo>
                    <a:lnTo>
                      <a:pt x="1838" y="278"/>
                    </a:lnTo>
                    <a:lnTo>
                      <a:pt x="1838" y="278"/>
                    </a:lnTo>
                    <a:lnTo>
                      <a:pt x="1838" y="283"/>
                    </a:lnTo>
                    <a:lnTo>
                      <a:pt x="1834" y="288"/>
                    </a:lnTo>
                    <a:lnTo>
                      <a:pt x="1829" y="291"/>
                    </a:lnTo>
                    <a:lnTo>
                      <a:pt x="1823" y="293"/>
                    </a:lnTo>
                    <a:lnTo>
                      <a:pt x="1823" y="293"/>
                    </a:lnTo>
                    <a:lnTo>
                      <a:pt x="1817" y="291"/>
                    </a:lnTo>
                    <a:lnTo>
                      <a:pt x="1812" y="288"/>
                    </a:lnTo>
                    <a:lnTo>
                      <a:pt x="1809" y="283"/>
                    </a:lnTo>
                    <a:lnTo>
                      <a:pt x="1807" y="278"/>
                    </a:lnTo>
                    <a:lnTo>
                      <a:pt x="1807" y="278"/>
                    </a:lnTo>
                    <a:lnTo>
                      <a:pt x="1809" y="271"/>
                    </a:lnTo>
                    <a:lnTo>
                      <a:pt x="1812" y="266"/>
                    </a:lnTo>
                    <a:lnTo>
                      <a:pt x="1817" y="262"/>
                    </a:lnTo>
                    <a:lnTo>
                      <a:pt x="1823" y="261"/>
                    </a:lnTo>
                    <a:lnTo>
                      <a:pt x="1823" y="261"/>
                    </a:lnTo>
                    <a:close/>
                    <a:moveTo>
                      <a:pt x="1765" y="261"/>
                    </a:moveTo>
                    <a:lnTo>
                      <a:pt x="1765" y="261"/>
                    </a:lnTo>
                    <a:lnTo>
                      <a:pt x="1765" y="261"/>
                    </a:lnTo>
                    <a:lnTo>
                      <a:pt x="1771" y="262"/>
                    </a:lnTo>
                    <a:lnTo>
                      <a:pt x="1777" y="266"/>
                    </a:lnTo>
                    <a:lnTo>
                      <a:pt x="1780" y="271"/>
                    </a:lnTo>
                    <a:lnTo>
                      <a:pt x="1780" y="278"/>
                    </a:lnTo>
                    <a:lnTo>
                      <a:pt x="1780" y="278"/>
                    </a:lnTo>
                    <a:lnTo>
                      <a:pt x="1780" y="283"/>
                    </a:lnTo>
                    <a:lnTo>
                      <a:pt x="1777" y="288"/>
                    </a:lnTo>
                    <a:lnTo>
                      <a:pt x="1771" y="291"/>
                    </a:lnTo>
                    <a:lnTo>
                      <a:pt x="1765" y="293"/>
                    </a:lnTo>
                    <a:lnTo>
                      <a:pt x="1765" y="293"/>
                    </a:lnTo>
                    <a:lnTo>
                      <a:pt x="1759" y="291"/>
                    </a:lnTo>
                    <a:lnTo>
                      <a:pt x="1754" y="288"/>
                    </a:lnTo>
                    <a:lnTo>
                      <a:pt x="1751" y="283"/>
                    </a:lnTo>
                    <a:lnTo>
                      <a:pt x="1749" y="278"/>
                    </a:lnTo>
                    <a:lnTo>
                      <a:pt x="1749" y="278"/>
                    </a:lnTo>
                    <a:lnTo>
                      <a:pt x="1751" y="271"/>
                    </a:lnTo>
                    <a:lnTo>
                      <a:pt x="1754" y="266"/>
                    </a:lnTo>
                    <a:lnTo>
                      <a:pt x="1759" y="262"/>
                    </a:lnTo>
                    <a:lnTo>
                      <a:pt x="1765" y="261"/>
                    </a:lnTo>
                    <a:lnTo>
                      <a:pt x="1765" y="261"/>
                    </a:lnTo>
                    <a:close/>
                    <a:moveTo>
                      <a:pt x="1707" y="261"/>
                    </a:moveTo>
                    <a:lnTo>
                      <a:pt x="1707" y="261"/>
                    </a:lnTo>
                    <a:lnTo>
                      <a:pt x="1707" y="261"/>
                    </a:lnTo>
                    <a:lnTo>
                      <a:pt x="1712" y="262"/>
                    </a:lnTo>
                    <a:lnTo>
                      <a:pt x="1717" y="266"/>
                    </a:lnTo>
                    <a:lnTo>
                      <a:pt x="1720" y="271"/>
                    </a:lnTo>
                    <a:lnTo>
                      <a:pt x="1722" y="278"/>
                    </a:lnTo>
                    <a:lnTo>
                      <a:pt x="1722" y="278"/>
                    </a:lnTo>
                    <a:lnTo>
                      <a:pt x="1720" y="283"/>
                    </a:lnTo>
                    <a:lnTo>
                      <a:pt x="1717" y="288"/>
                    </a:lnTo>
                    <a:lnTo>
                      <a:pt x="1712" y="291"/>
                    </a:lnTo>
                    <a:lnTo>
                      <a:pt x="1707" y="293"/>
                    </a:lnTo>
                    <a:lnTo>
                      <a:pt x="1707" y="293"/>
                    </a:lnTo>
                    <a:lnTo>
                      <a:pt x="1700" y="291"/>
                    </a:lnTo>
                    <a:lnTo>
                      <a:pt x="1695" y="288"/>
                    </a:lnTo>
                    <a:lnTo>
                      <a:pt x="1693" y="283"/>
                    </a:lnTo>
                    <a:lnTo>
                      <a:pt x="1691" y="278"/>
                    </a:lnTo>
                    <a:lnTo>
                      <a:pt x="1691" y="278"/>
                    </a:lnTo>
                    <a:lnTo>
                      <a:pt x="1693" y="271"/>
                    </a:lnTo>
                    <a:lnTo>
                      <a:pt x="1695" y="266"/>
                    </a:lnTo>
                    <a:lnTo>
                      <a:pt x="1700" y="262"/>
                    </a:lnTo>
                    <a:lnTo>
                      <a:pt x="1707" y="261"/>
                    </a:lnTo>
                    <a:lnTo>
                      <a:pt x="1707" y="261"/>
                    </a:lnTo>
                    <a:close/>
                    <a:moveTo>
                      <a:pt x="1649" y="261"/>
                    </a:moveTo>
                    <a:lnTo>
                      <a:pt x="1649" y="261"/>
                    </a:lnTo>
                    <a:lnTo>
                      <a:pt x="1649" y="261"/>
                    </a:lnTo>
                    <a:lnTo>
                      <a:pt x="1654" y="262"/>
                    </a:lnTo>
                    <a:lnTo>
                      <a:pt x="1659" y="266"/>
                    </a:lnTo>
                    <a:lnTo>
                      <a:pt x="1662" y="271"/>
                    </a:lnTo>
                    <a:lnTo>
                      <a:pt x="1664" y="278"/>
                    </a:lnTo>
                    <a:lnTo>
                      <a:pt x="1664" y="278"/>
                    </a:lnTo>
                    <a:lnTo>
                      <a:pt x="1662" y="283"/>
                    </a:lnTo>
                    <a:lnTo>
                      <a:pt x="1659" y="288"/>
                    </a:lnTo>
                    <a:lnTo>
                      <a:pt x="1654" y="291"/>
                    </a:lnTo>
                    <a:lnTo>
                      <a:pt x="1649" y="293"/>
                    </a:lnTo>
                    <a:lnTo>
                      <a:pt x="1649" y="293"/>
                    </a:lnTo>
                    <a:lnTo>
                      <a:pt x="1642" y="291"/>
                    </a:lnTo>
                    <a:lnTo>
                      <a:pt x="1637" y="288"/>
                    </a:lnTo>
                    <a:lnTo>
                      <a:pt x="1633" y="283"/>
                    </a:lnTo>
                    <a:lnTo>
                      <a:pt x="1633" y="278"/>
                    </a:lnTo>
                    <a:lnTo>
                      <a:pt x="1633" y="278"/>
                    </a:lnTo>
                    <a:lnTo>
                      <a:pt x="1633" y="271"/>
                    </a:lnTo>
                    <a:lnTo>
                      <a:pt x="1637" y="266"/>
                    </a:lnTo>
                    <a:lnTo>
                      <a:pt x="1642" y="262"/>
                    </a:lnTo>
                    <a:lnTo>
                      <a:pt x="1649" y="261"/>
                    </a:lnTo>
                    <a:lnTo>
                      <a:pt x="1649" y="261"/>
                    </a:lnTo>
                    <a:close/>
                    <a:moveTo>
                      <a:pt x="1940" y="218"/>
                    </a:moveTo>
                    <a:lnTo>
                      <a:pt x="1940" y="218"/>
                    </a:lnTo>
                    <a:lnTo>
                      <a:pt x="1940" y="218"/>
                    </a:lnTo>
                    <a:lnTo>
                      <a:pt x="1945" y="218"/>
                    </a:lnTo>
                    <a:lnTo>
                      <a:pt x="1950" y="221"/>
                    </a:lnTo>
                    <a:lnTo>
                      <a:pt x="1954" y="227"/>
                    </a:lnTo>
                    <a:lnTo>
                      <a:pt x="1955" y="233"/>
                    </a:lnTo>
                    <a:lnTo>
                      <a:pt x="1955" y="233"/>
                    </a:lnTo>
                    <a:lnTo>
                      <a:pt x="1954" y="240"/>
                    </a:lnTo>
                    <a:lnTo>
                      <a:pt x="1950" y="245"/>
                    </a:lnTo>
                    <a:lnTo>
                      <a:pt x="1945" y="249"/>
                    </a:lnTo>
                    <a:lnTo>
                      <a:pt x="1940" y="250"/>
                    </a:lnTo>
                    <a:lnTo>
                      <a:pt x="1940" y="250"/>
                    </a:lnTo>
                    <a:lnTo>
                      <a:pt x="1933" y="249"/>
                    </a:lnTo>
                    <a:lnTo>
                      <a:pt x="1928" y="245"/>
                    </a:lnTo>
                    <a:lnTo>
                      <a:pt x="1925" y="240"/>
                    </a:lnTo>
                    <a:lnTo>
                      <a:pt x="1925" y="233"/>
                    </a:lnTo>
                    <a:lnTo>
                      <a:pt x="1925" y="233"/>
                    </a:lnTo>
                    <a:lnTo>
                      <a:pt x="1925" y="227"/>
                    </a:lnTo>
                    <a:lnTo>
                      <a:pt x="1928" y="221"/>
                    </a:lnTo>
                    <a:lnTo>
                      <a:pt x="1933" y="218"/>
                    </a:lnTo>
                    <a:lnTo>
                      <a:pt x="1940" y="218"/>
                    </a:lnTo>
                    <a:lnTo>
                      <a:pt x="1940" y="218"/>
                    </a:lnTo>
                    <a:close/>
                    <a:moveTo>
                      <a:pt x="1882" y="218"/>
                    </a:moveTo>
                    <a:lnTo>
                      <a:pt x="1882" y="218"/>
                    </a:lnTo>
                    <a:lnTo>
                      <a:pt x="1882" y="218"/>
                    </a:lnTo>
                    <a:lnTo>
                      <a:pt x="1887" y="218"/>
                    </a:lnTo>
                    <a:lnTo>
                      <a:pt x="1892" y="221"/>
                    </a:lnTo>
                    <a:lnTo>
                      <a:pt x="1896" y="227"/>
                    </a:lnTo>
                    <a:lnTo>
                      <a:pt x="1897" y="233"/>
                    </a:lnTo>
                    <a:lnTo>
                      <a:pt x="1897" y="233"/>
                    </a:lnTo>
                    <a:lnTo>
                      <a:pt x="1896" y="240"/>
                    </a:lnTo>
                    <a:lnTo>
                      <a:pt x="1892" y="245"/>
                    </a:lnTo>
                    <a:lnTo>
                      <a:pt x="1887" y="249"/>
                    </a:lnTo>
                    <a:lnTo>
                      <a:pt x="1882" y="250"/>
                    </a:lnTo>
                    <a:lnTo>
                      <a:pt x="1882" y="250"/>
                    </a:lnTo>
                    <a:lnTo>
                      <a:pt x="1875" y="249"/>
                    </a:lnTo>
                    <a:lnTo>
                      <a:pt x="1870" y="245"/>
                    </a:lnTo>
                    <a:lnTo>
                      <a:pt x="1867" y="240"/>
                    </a:lnTo>
                    <a:lnTo>
                      <a:pt x="1867" y="233"/>
                    </a:lnTo>
                    <a:lnTo>
                      <a:pt x="1867" y="233"/>
                    </a:lnTo>
                    <a:lnTo>
                      <a:pt x="1867" y="227"/>
                    </a:lnTo>
                    <a:lnTo>
                      <a:pt x="1870" y="221"/>
                    </a:lnTo>
                    <a:lnTo>
                      <a:pt x="1875" y="218"/>
                    </a:lnTo>
                    <a:lnTo>
                      <a:pt x="1882" y="218"/>
                    </a:lnTo>
                    <a:lnTo>
                      <a:pt x="1882" y="218"/>
                    </a:lnTo>
                    <a:close/>
                    <a:moveTo>
                      <a:pt x="1823" y="218"/>
                    </a:moveTo>
                    <a:lnTo>
                      <a:pt x="1823" y="218"/>
                    </a:lnTo>
                    <a:lnTo>
                      <a:pt x="1823" y="218"/>
                    </a:lnTo>
                    <a:lnTo>
                      <a:pt x="1829" y="218"/>
                    </a:lnTo>
                    <a:lnTo>
                      <a:pt x="1834" y="221"/>
                    </a:lnTo>
                    <a:lnTo>
                      <a:pt x="1838" y="227"/>
                    </a:lnTo>
                    <a:lnTo>
                      <a:pt x="1838" y="233"/>
                    </a:lnTo>
                    <a:lnTo>
                      <a:pt x="1838" y="233"/>
                    </a:lnTo>
                    <a:lnTo>
                      <a:pt x="1838" y="240"/>
                    </a:lnTo>
                    <a:lnTo>
                      <a:pt x="1834" y="245"/>
                    </a:lnTo>
                    <a:lnTo>
                      <a:pt x="1829" y="249"/>
                    </a:lnTo>
                    <a:lnTo>
                      <a:pt x="1823" y="250"/>
                    </a:lnTo>
                    <a:lnTo>
                      <a:pt x="1823" y="250"/>
                    </a:lnTo>
                    <a:lnTo>
                      <a:pt x="1817" y="249"/>
                    </a:lnTo>
                    <a:lnTo>
                      <a:pt x="1812" y="245"/>
                    </a:lnTo>
                    <a:lnTo>
                      <a:pt x="1809" y="240"/>
                    </a:lnTo>
                    <a:lnTo>
                      <a:pt x="1807" y="233"/>
                    </a:lnTo>
                    <a:lnTo>
                      <a:pt x="1807" y="233"/>
                    </a:lnTo>
                    <a:lnTo>
                      <a:pt x="1809" y="227"/>
                    </a:lnTo>
                    <a:lnTo>
                      <a:pt x="1812" y="221"/>
                    </a:lnTo>
                    <a:lnTo>
                      <a:pt x="1817" y="218"/>
                    </a:lnTo>
                    <a:lnTo>
                      <a:pt x="1823" y="218"/>
                    </a:lnTo>
                    <a:lnTo>
                      <a:pt x="1823" y="218"/>
                    </a:lnTo>
                    <a:close/>
                    <a:moveTo>
                      <a:pt x="1765" y="218"/>
                    </a:moveTo>
                    <a:lnTo>
                      <a:pt x="1765" y="218"/>
                    </a:lnTo>
                    <a:lnTo>
                      <a:pt x="1765" y="218"/>
                    </a:lnTo>
                    <a:lnTo>
                      <a:pt x="1771" y="218"/>
                    </a:lnTo>
                    <a:lnTo>
                      <a:pt x="1777" y="221"/>
                    </a:lnTo>
                    <a:lnTo>
                      <a:pt x="1780" y="227"/>
                    </a:lnTo>
                    <a:lnTo>
                      <a:pt x="1780" y="233"/>
                    </a:lnTo>
                    <a:lnTo>
                      <a:pt x="1780" y="233"/>
                    </a:lnTo>
                    <a:lnTo>
                      <a:pt x="1780" y="240"/>
                    </a:lnTo>
                    <a:lnTo>
                      <a:pt x="1777" y="245"/>
                    </a:lnTo>
                    <a:lnTo>
                      <a:pt x="1771" y="249"/>
                    </a:lnTo>
                    <a:lnTo>
                      <a:pt x="1765" y="250"/>
                    </a:lnTo>
                    <a:lnTo>
                      <a:pt x="1765" y="250"/>
                    </a:lnTo>
                    <a:lnTo>
                      <a:pt x="1759" y="249"/>
                    </a:lnTo>
                    <a:lnTo>
                      <a:pt x="1754" y="245"/>
                    </a:lnTo>
                    <a:lnTo>
                      <a:pt x="1751" y="240"/>
                    </a:lnTo>
                    <a:lnTo>
                      <a:pt x="1749" y="233"/>
                    </a:lnTo>
                    <a:lnTo>
                      <a:pt x="1749" y="233"/>
                    </a:lnTo>
                    <a:lnTo>
                      <a:pt x="1751" y="227"/>
                    </a:lnTo>
                    <a:lnTo>
                      <a:pt x="1754" y="221"/>
                    </a:lnTo>
                    <a:lnTo>
                      <a:pt x="1759" y="218"/>
                    </a:lnTo>
                    <a:lnTo>
                      <a:pt x="1765" y="218"/>
                    </a:lnTo>
                    <a:lnTo>
                      <a:pt x="1765" y="218"/>
                    </a:lnTo>
                    <a:close/>
                    <a:moveTo>
                      <a:pt x="1707" y="218"/>
                    </a:moveTo>
                    <a:lnTo>
                      <a:pt x="1707" y="218"/>
                    </a:lnTo>
                    <a:lnTo>
                      <a:pt x="1707" y="218"/>
                    </a:lnTo>
                    <a:lnTo>
                      <a:pt x="1712" y="218"/>
                    </a:lnTo>
                    <a:lnTo>
                      <a:pt x="1717" y="221"/>
                    </a:lnTo>
                    <a:lnTo>
                      <a:pt x="1720" y="227"/>
                    </a:lnTo>
                    <a:lnTo>
                      <a:pt x="1722" y="233"/>
                    </a:lnTo>
                    <a:lnTo>
                      <a:pt x="1722" y="233"/>
                    </a:lnTo>
                    <a:lnTo>
                      <a:pt x="1720" y="240"/>
                    </a:lnTo>
                    <a:lnTo>
                      <a:pt x="1717" y="245"/>
                    </a:lnTo>
                    <a:lnTo>
                      <a:pt x="1712" y="249"/>
                    </a:lnTo>
                    <a:lnTo>
                      <a:pt x="1707" y="250"/>
                    </a:lnTo>
                    <a:lnTo>
                      <a:pt x="1707" y="250"/>
                    </a:lnTo>
                    <a:lnTo>
                      <a:pt x="1700" y="249"/>
                    </a:lnTo>
                    <a:lnTo>
                      <a:pt x="1695" y="245"/>
                    </a:lnTo>
                    <a:lnTo>
                      <a:pt x="1693" y="240"/>
                    </a:lnTo>
                    <a:lnTo>
                      <a:pt x="1691" y="233"/>
                    </a:lnTo>
                    <a:lnTo>
                      <a:pt x="1691" y="233"/>
                    </a:lnTo>
                    <a:lnTo>
                      <a:pt x="1693" y="227"/>
                    </a:lnTo>
                    <a:lnTo>
                      <a:pt x="1695" y="221"/>
                    </a:lnTo>
                    <a:lnTo>
                      <a:pt x="1700" y="218"/>
                    </a:lnTo>
                    <a:lnTo>
                      <a:pt x="1707" y="218"/>
                    </a:lnTo>
                    <a:lnTo>
                      <a:pt x="1707" y="218"/>
                    </a:lnTo>
                    <a:close/>
                    <a:moveTo>
                      <a:pt x="1649" y="218"/>
                    </a:moveTo>
                    <a:lnTo>
                      <a:pt x="1649" y="218"/>
                    </a:lnTo>
                    <a:lnTo>
                      <a:pt x="1649" y="218"/>
                    </a:lnTo>
                    <a:lnTo>
                      <a:pt x="1654" y="218"/>
                    </a:lnTo>
                    <a:lnTo>
                      <a:pt x="1659" y="221"/>
                    </a:lnTo>
                    <a:lnTo>
                      <a:pt x="1662" y="227"/>
                    </a:lnTo>
                    <a:lnTo>
                      <a:pt x="1664" y="233"/>
                    </a:lnTo>
                    <a:lnTo>
                      <a:pt x="1664" y="233"/>
                    </a:lnTo>
                    <a:lnTo>
                      <a:pt x="1662" y="240"/>
                    </a:lnTo>
                    <a:lnTo>
                      <a:pt x="1659" y="245"/>
                    </a:lnTo>
                    <a:lnTo>
                      <a:pt x="1654" y="249"/>
                    </a:lnTo>
                    <a:lnTo>
                      <a:pt x="1649" y="250"/>
                    </a:lnTo>
                    <a:lnTo>
                      <a:pt x="1649" y="250"/>
                    </a:lnTo>
                    <a:lnTo>
                      <a:pt x="1642" y="249"/>
                    </a:lnTo>
                    <a:lnTo>
                      <a:pt x="1637" y="245"/>
                    </a:lnTo>
                    <a:lnTo>
                      <a:pt x="1633" y="240"/>
                    </a:lnTo>
                    <a:lnTo>
                      <a:pt x="1633" y="233"/>
                    </a:lnTo>
                    <a:lnTo>
                      <a:pt x="1633" y="233"/>
                    </a:lnTo>
                    <a:lnTo>
                      <a:pt x="1633" y="227"/>
                    </a:lnTo>
                    <a:lnTo>
                      <a:pt x="1637" y="221"/>
                    </a:lnTo>
                    <a:lnTo>
                      <a:pt x="1642" y="218"/>
                    </a:lnTo>
                    <a:lnTo>
                      <a:pt x="1649" y="218"/>
                    </a:lnTo>
                    <a:lnTo>
                      <a:pt x="1649" y="218"/>
                    </a:lnTo>
                    <a:close/>
                    <a:moveTo>
                      <a:pt x="1589" y="218"/>
                    </a:moveTo>
                    <a:lnTo>
                      <a:pt x="1589" y="218"/>
                    </a:lnTo>
                    <a:lnTo>
                      <a:pt x="1589" y="218"/>
                    </a:lnTo>
                    <a:lnTo>
                      <a:pt x="1596" y="218"/>
                    </a:lnTo>
                    <a:lnTo>
                      <a:pt x="1601" y="221"/>
                    </a:lnTo>
                    <a:lnTo>
                      <a:pt x="1605" y="227"/>
                    </a:lnTo>
                    <a:lnTo>
                      <a:pt x="1606" y="233"/>
                    </a:lnTo>
                    <a:lnTo>
                      <a:pt x="1606" y="233"/>
                    </a:lnTo>
                    <a:lnTo>
                      <a:pt x="1605" y="240"/>
                    </a:lnTo>
                    <a:lnTo>
                      <a:pt x="1601" y="245"/>
                    </a:lnTo>
                    <a:lnTo>
                      <a:pt x="1596" y="249"/>
                    </a:lnTo>
                    <a:lnTo>
                      <a:pt x="1589" y="250"/>
                    </a:lnTo>
                    <a:lnTo>
                      <a:pt x="1589" y="250"/>
                    </a:lnTo>
                    <a:lnTo>
                      <a:pt x="1584" y="249"/>
                    </a:lnTo>
                    <a:lnTo>
                      <a:pt x="1579" y="245"/>
                    </a:lnTo>
                    <a:lnTo>
                      <a:pt x="1576" y="240"/>
                    </a:lnTo>
                    <a:lnTo>
                      <a:pt x="1574" y="233"/>
                    </a:lnTo>
                    <a:lnTo>
                      <a:pt x="1574" y="233"/>
                    </a:lnTo>
                    <a:lnTo>
                      <a:pt x="1576" y="227"/>
                    </a:lnTo>
                    <a:lnTo>
                      <a:pt x="1579" y="221"/>
                    </a:lnTo>
                    <a:lnTo>
                      <a:pt x="1584" y="218"/>
                    </a:lnTo>
                    <a:lnTo>
                      <a:pt x="1589" y="218"/>
                    </a:lnTo>
                    <a:lnTo>
                      <a:pt x="1589" y="218"/>
                    </a:lnTo>
                    <a:close/>
                    <a:moveTo>
                      <a:pt x="1882" y="174"/>
                    </a:moveTo>
                    <a:lnTo>
                      <a:pt x="1882" y="174"/>
                    </a:lnTo>
                    <a:lnTo>
                      <a:pt x="1882" y="174"/>
                    </a:lnTo>
                    <a:lnTo>
                      <a:pt x="1887" y="175"/>
                    </a:lnTo>
                    <a:lnTo>
                      <a:pt x="1892" y="179"/>
                    </a:lnTo>
                    <a:lnTo>
                      <a:pt x="1896" y="184"/>
                    </a:lnTo>
                    <a:lnTo>
                      <a:pt x="1897" y="191"/>
                    </a:lnTo>
                    <a:lnTo>
                      <a:pt x="1897" y="191"/>
                    </a:lnTo>
                    <a:lnTo>
                      <a:pt x="1896" y="196"/>
                    </a:lnTo>
                    <a:lnTo>
                      <a:pt x="1892" y="201"/>
                    </a:lnTo>
                    <a:lnTo>
                      <a:pt x="1887" y="204"/>
                    </a:lnTo>
                    <a:lnTo>
                      <a:pt x="1882" y="206"/>
                    </a:lnTo>
                    <a:lnTo>
                      <a:pt x="1882" y="206"/>
                    </a:lnTo>
                    <a:lnTo>
                      <a:pt x="1875" y="204"/>
                    </a:lnTo>
                    <a:lnTo>
                      <a:pt x="1870" y="201"/>
                    </a:lnTo>
                    <a:lnTo>
                      <a:pt x="1867" y="196"/>
                    </a:lnTo>
                    <a:lnTo>
                      <a:pt x="1867" y="191"/>
                    </a:lnTo>
                    <a:lnTo>
                      <a:pt x="1867" y="191"/>
                    </a:lnTo>
                    <a:lnTo>
                      <a:pt x="1867" y="184"/>
                    </a:lnTo>
                    <a:lnTo>
                      <a:pt x="1870" y="179"/>
                    </a:lnTo>
                    <a:lnTo>
                      <a:pt x="1875" y="175"/>
                    </a:lnTo>
                    <a:lnTo>
                      <a:pt x="1882" y="174"/>
                    </a:lnTo>
                    <a:lnTo>
                      <a:pt x="1882" y="174"/>
                    </a:lnTo>
                    <a:close/>
                    <a:moveTo>
                      <a:pt x="1823" y="174"/>
                    </a:moveTo>
                    <a:lnTo>
                      <a:pt x="1823" y="174"/>
                    </a:lnTo>
                    <a:lnTo>
                      <a:pt x="1823" y="174"/>
                    </a:lnTo>
                    <a:lnTo>
                      <a:pt x="1829" y="175"/>
                    </a:lnTo>
                    <a:lnTo>
                      <a:pt x="1834" y="179"/>
                    </a:lnTo>
                    <a:lnTo>
                      <a:pt x="1838" y="184"/>
                    </a:lnTo>
                    <a:lnTo>
                      <a:pt x="1838" y="191"/>
                    </a:lnTo>
                    <a:lnTo>
                      <a:pt x="1838" y="191"/>
                    </a:lnTo>
                    <a:lnTo>
                      <a:pt x="1838" y="196"/>
                    </a:lnTo>
                    <a:lnTo>
                      <a:pt x="1834" y="201"/>
                    </a:lnTo>
                    <a:lnTo>
                      <a:pt x="1829" y="204"/>
                    </a:lnTo>
                    <a:lnTo>
                      <a:pt x="1823" y="206"/>
                    </a:lnTo>
                    <a:lnTo>
                      <a:pt x="1823" y="206"/>
                    </a:lnTo>
                    <a:lnTo>
                      <a:pt x="1817" y="204"/>
                    </a:lnTo>
                    <a:lnTo>
                      <a:pt x="1812" y="201"/>
                    </a:lnTo>
                    <a:lnTo>
                      <a:pt x="1809" y="196"/>
                    </a:lnTo>
                    <a:lnTo>
                      <a:pt x="1807" y="191"/>
                    </a:lnTo>
                    <a:lnTo>
                      <a:pt x="1807" y="191"/>
                    </a:lnTo>
                    <a:lnTo>
                      <a:pt x="1809" y="184"/>
                    </a:lnTo>
                    <a:lnTo>
                      <a:pt x="1812" y="179"/>
                    </a:lnTo>
                    <a:lnTo>
                      <a:pt x="1817" y="175"/>
                    </a:lnTo>
                    <a:lnTo>
                      <a:pt x="1823" y="174"/>
                    </a:lnTo>
                    <a:lnTo>
                      <a:pt x="1823" y="174"/>
                    </a:lnTo>
                    <a:close/>
                    <a:moveTo>
                      <a:pt x="1765" y="174"/>
                    </a:moveTo>
                    <a:lnTo>
                      <a:pt x="1765" y="174"/>
                    </a:lnTo>
                    <a:lnTo>
                      <a:pt x="1765" y="174"/>
                    </a:lnTo>
                    <a:lnTo>
                      <a:pt x="1771" y="175"/>
                    </a:lnTo>
                    <a:lnTo>
                      <a:pt x="1777" y="179"/>
                    </a:lnTo>
                    <a:lnTo>
                      <a:pt x="1780" y="184"/>
                    </a:lnTo>
                    <a:lnTo>
                      <a:pt x="1780" y="191"/>
                    </a:lnTo>
                    <a:lnTo>
                      <a:pt x="1780" y="191"/>
                    </a:lnTo>
                    <a:lnTo>
                      <a:pt x="1780" y="196"/>
                    </a:lnTo>
                    <a:lnTo>
                      <a:pt x="1777" y="201"/>
                    </a:lnTo>
                    <a:lnTo>
                      <a:pt x="1771" y="204"/>
                    </a:lnTo>
                    <a:lnTo>
                      <a:pt x="1765" y="206"/>
                    </a:lnTo>
                    <a:lnTo>
                      <a:pt x="1765" y="206"/>
                    </a:lnTo>
                    <a:lnTo>
                      <a:pt x="1759" y="204"/>
                    </a:lnTo>
                    <a:lnTo>
                      <a:pt x="1754" y="201"/>
                    </a:lnTo>
                    <a:lnTo>
                      <a:pt x="1751" y="196"/>
                    </a:lnTo>
                    <a:lnTo>
                      <a:pt x="1749" y="191"/>
                    </a:lnTo>
                    <a:lnTo>
                      <a:pt x="1749" y="191"/>
                    </a:lnTo>
                    <a:lnTo>
                      <a:pt x="1751" y="184"/>
                    </a:lnTo>
                    <a:lnTo>
                      <a:pt x="1754" y="179"/>
                    </a:lnTo>
                    <a:lnTo>
                      <a:pt x="1759" y="175"/>
                    </a:lnTo>
                    <a:lnTo>
                      <a:pt x="1765" y="174"/>
                    </a:lnTo>
                    <a:lnTo>
                      <a:pt x="1765" y="174"/>
                    </a:lnTo>
                    <a:close/>
                    <a:moveTo>
                      <a:pt x="1707" y="174"/>
                    </a:moveTo>
                    <a:lnTo>
                      <a:pt x="1707" y="174"/>
                    </a:lnTo>
                    <a:lnTo>
                      <a:pt x="1707" y="174"/>
                    </a:lnTo>
                    <a:lnTo>
                      <a:pt x="1712" y="175"/>
                    </a:lnTo>
                    <a:lnTo>
                      <a:pt x="1717" y="179"/>
                    </a:lnTo>
                    <a:lnTo>
                      <a:pt x="1720" y="184"/>
                    </a:lnTo>
                    <a:lnTo>
                      <a:pt x="1722" y="191"/>
                    </a:lnTo>
                    <a:lnTo>
                      <a:pt x="1722" y="191"/>
                    </a:lnTo>
                    <a:lnTo>
                      <a:pt x="1720" y="196"/>
                    </a:lnTo>
                    <a:lnTo>
                      <a:pt x="1717" y="201"/>
                    </a:lnTo>
                    <a:lnTo>
                      <a:pt x="1712" y="204"/>
                    </a:lnTo>
                    <a:lnTo>
                      <a:pt x="1707" y="206"/>
                    </a:lnTo>
                    <a:lnTo>
                      <a:pt x="1707" y="206"/>
                    </a:lnTo>
                    <a:lnTo>
                      <a:pt x="1700" y="204"/>
                    </a:lnTo>
                    <a:lnTo>
                      <a:pt x="1695" y="201"/>
                    </a:lnTo>
                    <a:lnTo>
                      <a:pt x="1693" y="196"/>
                    </a:lnTo>
                    <a:lnTo>
                      <a:pt x="1691" y="191"/>
                    </a:lnTo>
                    <a:lnTo>
                      <a:pt x="1691" y="191"/>
                    </a:lnTo>
                    <a:lnTo>
                      <a:pt x="1693" y="184"/>
                    </a:lnTo>
                    <a:lnTo>
                      <a:pt x="1695" y="179"/>
                    </a:lnTo>
                    <a:lnTo>
                      <a:pt x="1700" y="175"/>
                    </a:lnTo>
                    <a:lnTo>
                      <a:pt x="1707" y="174"/>
                    </a:lnTo>
                    <a:lnTo>
                      <a:pt x="1707" y="174"/>
                    </a:lnTo>
                    <a:close/>
                    <a:moveTo>
                      <a:pt x="1649" y="174"/>
                    </a:moveTo>
                    <a:lnTo>
                      <a:pt x="1649" y="174"/>
                    </a:lnTo>
                    <a:lnTo>
                      <a:pt x="1649" y="174"/>
                    </a:lnTo>
                    <a:lnTo>
                      <a:pt x="1654" y="175"/>
                    </a:lnTo>
                    <a:lnTo>
                      <a:pt x="1659" y="179"/>
                    </a:lnTo>
                    <a:lnTo>
                      <a:pt x="1662" y="184"/>
                    </a:lnTo>
                    <a:lnTo>
                      <a:pt x="1664" y="191"/>
                    </a:lnTo>
                    <a:lnTo>
                      <a:pt x="1664" y="191"/>
                    </a:lnTo>
                    <a:lnTo>
                      <a:pt x="1662" y="196"/>
                    </a:lnTo>
                    <a:lnTo>
                      <a:pt x="1659" y="201"/>
                    </a:lnTo>
                    <a:lnTo>
                      <a:pt x="1654" y="204"/>
                    </a:lnTo>
                    <a:lnTo>
                      <a:pt x="1649" y="206"/>
                    </a:lnTo>
                    <a:lnTo>
                      <a:pt x="1649" y="206"/>
                    </a:lnTo>
                    <a:lnTo>
                      <a:pt x="1642" y="204"/>
                    </a:lnTo>
                    <a:lnTo>
                      <a:pt x="1637" y="201"/>
                    </a:lnTo>
                    <a:lnTo>
                      <a:pt x="1633" y="196"/>
                    </a:lnTo>
                    <a:lnTo>
                      <a:pt x="1633" y="191"/>
                    </a:lnTo>
                    <a:lnTo>
                      <a:pt x="1633" y="191"/>
                    </a:lnTo>
                    <a:lnTo>
                      <a:pt x="1633" y="184"/>
                    </a:lnTo>
                    <a:lnTo>
                      <a:pt x="1637" y="179"/>
                    </a:lnTo>
                    <a:lnTo>
                      <a:pt x="1642" y="175"/>
                    </a:lnTo>
                    <a:lnTo>
                      <a:pt x="1649" y="174"/>
                    </a:lnTo>
                    <a:lnTo>
                      <a:pt x="1649" y="174"/>
                    </a:lnTo>
                    <a:close/>
                    <a:moveTo>
                      <a:pt x="1589" y="174"/>
                    </a:moveTo>
                    <a:lnTo>
                      <a:pt x="1589" y="174"/>
                    </a:lnTo>
                    <a:lnTo>
                      <a:pt x="1589" y="174"/>
                    </a:lnTo>
                    <a:lnTo>
                      <a:pt x="1596" y="175"/>
                    </a:lnTo>
                    <a:lnTo>
                      <a:pt x="1601" y="179"/>
                    </a:lnTo>
                    <a:lnTo>
                      <a:pt x="1605" y="184"/>
                    </a:lnTo>
                    <a:lnTo>
                      <a:pt x="1606" y="191"/>
                    </a:lnTo>
                    <a:lnTo>
                      <a:pt x="1606" y="191"/>
                    </a:lnTo>
                    <a:lnTo>
                      <a:pt x="1605" y="196"/>
                    </a:lnTo>
                    <a:lnTo>
                      <a:pt x="1601" y="201"/>
                    </a:lnTo>
                    <a:lnTo>
                      <a:pt x="1596" y="204"/>
                    </a:lnTo>
                    <a:lnTo>
                      <a:pt x="1589" y="206"/>
                    </a:lnTo>
                    <a:lnTo>
                      <a:pt x="1589" y="206"/>
                    </a:lnTo>
                    <a:lnTo>
                      <a:pt x="1584" y="204"/>
                    </a:lnTo>
                    <a:lnTo>
                      <a:pt x="1579" y="201"/>
                    </a:lnTo>
                    <a:lnTo>
                      <a:pt x="1576" y="196"/>
                    </a:lnTo>
                    <a:lnTo>
                      <a:pt x="1574" y="191"/>
                    </a:lnTo>
                    <a:lnTo>
                      <a:pt x="1574" y="191"/>
                    </a:lnTo>
                    <a:lnTo>
                      <a:pt x="1576" y="184"/>
                    </a:lnTo>
                    <a:lnTo>
                      <a:pt x="1579" y="179"/>
                    </a:lnTo>
                    <a:lnTo>
                      <a:pt x="1584" y="175"/>
                    </a:lnTo>
                    <a:lnTo>
                      <a:pt x="1589" y="174"/>
                    </a:lnTo>
                    <a:lnTo>
                      <a:pt x="1589" y="174"/>
                    </a:lnTo>
                    <a:close/>
                    <a:moveTo>
                      <a:pt x="1531" y="174"/>
                    </a:moveTo>
                    <a:lnTo>
                      <a:pt x="1531" y="174"/>
                    </a:lnTo>
                    <a:lnTo>
                      <a:pt x="1531" y="174"/>
                    </a:lnTo>
                    <a:lnTo>
                      <a:pt x="1538" y="175"/>
                    </a:lnTo>
                    <a:lnTo>
                      <a:pt x="1543" y="179"/>
                    </a:lnTo>
                    <a:lnTo>
                      <a:pt x="1547" y="184"/>
                    </a:lnTo>
                    <a:lnTo>
                      <a:pt x="1547" y="191"/>
                    </a:lnTo>
                    <a:lnTo>
                      <a:pt x="1547" y="191"/>
                    </a:lnTo>
                    <a:lnTo>
                      <a:pt x="1547" y="196"/>
                    </a:lnTo>
                    <a:lnTo>
                      <a:pt x="1543" y="201"/>
                    </a:lnTo>
                    <a:lnTo>
                      <a:pt x="1538" y="204"/>
                    </a:lnTo>
                    <a:lnTo>
                      <a:pt x="1531" y="206"/>
                    </a:lnTo>
                    <a:lnTo>
                      <a:pt x="1531" y="206"/>
                    </a:lnTo>
                    <a:lnTo>
                      <a:pt x="1526" y="204"/>
                    </a:lnTo>
                    <a:lnTo>
                      <a:pt x="1521" y="201"/>
                    </a:lnTo>
                    <a:lnTo>
                      <a:pt x="1518" y="196"/>
                    </a:lnTo>
                    <a:lnTo>
                      <a:pt x="1516" y="191"/>
                    </a:lnTo>
                    <a:lnTo>
                      <a:pt x="1516" y="191"/>
                    </a:lnTo>
                    <a:lnTo>
                      <a:pt x="1518" y="184"/>
                    </a:lnTo>
                    <a:lnTo>
                      <a:pt x="1521" y="179"/>
                    </a:lnTo>
                    <a:lnTo>
                      <a:pt x="1526" y="175"/>
                    </a:lnTo>
                    <a:lnTo>
                      <a:pt x="1531" y="174"/>
                    </a:lnTo>
                    <a:lnTo>
                      <a:pt x="1531" y="174"/>
                    </a:lnTo>
                    <a:close/>
                    <a:moveTo>
                      <a:pt x="1473" y="174"/>
                    </a:moveTo>
                    <a:lnTo>
                      <a:pt x="1473" y="174"/>
                    </a:lnTo>
                    <a:lnTo>
                      <a:pt x="1473" y="174"/>
                    </a:lnTo>
                    <a:lnTo>
                      <a:pt x="1479" y="175"/>
                    </a:lnTo>
                    <a:lnTo>
                      <a:pt x="1484" y="179"/>
                    </a:lnTo>
                    <a:lnTo>
                      <a:pt x="1487" y="184"/>
                    </a:lnTo>
                    <a:lnTo>
                      <a:pt x="1489" y="191"/>
                    </a:lnTo>
                    <a:lnTo>
                      <a:pt x="1489" y="191"/>
                    </a:lnTo>
                    <a:lnTo>
                      <a:pt x="1487" y="196"/>
                    </a:lnTo>
                    <a:lnTo>
                      <a:pt x="1484" y="201"/>
                    </a:lnTo>
                    <a:lnTo>
                      <a:pt x="1479" y="204"/>
                    </a:lnTo>
                    <a:lnTo>
                      <a:pt x="1473" y="206"/>
                    </a:lnTo>
                    <a:lnTo>
                      <a:pt x="1473" y="206"/>
                    </a:lnTo>
                    <a:lnTo>
                      <a:pt x="1467" y="204"/>
                    </a:lnTo>
                    <a:lnTo>
                      <a:pt x="1463" y="201"/>
                    </a:lnTo>
                    <a:lnTo>
                      <a:pt x="1460" y="196"/>
                    </a:lnTo>
                    <a:lnTo>
                      <a:pt x="1458" y="191"/>
                    </a:lnTo>
                    <a:lnTo>
                      <a:pt x="1458" y="191"/>
                    </a:lnTo>
                    <a:lnTo>
                      <a:pt x="1460" y="184"/>
                    </a:lnTo>
                    <a:lnTo>
                      <a:pt x="1463" y="179"/>
                    </a:lnTo>
                    <a:lnTo>
                      <a:pt x="1467" y="175"/>
                    </a:lnTo>
                    <a:lnTo>
                      <a:pt x="1473" y="174"/>
                    </a:lnTo>
                    <a:lnTo>
                      <a:pt x="1473" y="174"/>
                    </a:lnTo>
                    <a:close/>
                    <a:moveTo>
                      <a:pt x="1765" y="131"/>
                    </a:moveTo>
                    <a:lnTo>
                      <a:pt x="1765" y="131"/>
                    </a:lnTo>
                    <a:lnTo>
                      <a:pt x="1765" y="131"/>
                    </a:lnTo>
                    <a:lnTo>
                      <a:pt x="1771" y="131"/>
                    </a:lnTo>
                    <a:lnTo>
                      <a:pt x="1777" y="135"/>
                    </a:lnTo>
                    <a:lnTo>
                      <a:pt x="1780" y="141"/>
                    </a:lnTo>
                    <a:lnTo>
                      <a:pt x="1780" y="146"/>
                    </a:lnTo>
                    <a:lnTo>
                      <a:pt x="1780" y="146"/>
                    </a:lnTo>
                    <a:lnTo>
                      <a:pt x="1780" y="153"/>
                    </a:lnTo>
                    <a:lnTo>
                      <a:pt x="1777" y="158"/>
                    </a:lnTo>
                    <a:lnTo>
                      <a:pt x="1771" y="162"/>
                    </a:lnTo>
                    <a:lnTo>
                      <a:pt x="1765" y="164"/>
                    </a:lnTo>
                    <a:lnTo>
                      <a:pt x="1765" y="164"/>
                    </a:lnTo>
                    <a:lnTo>
                      <a:pt x="1759" y="162"/>
                    </a:lnTo>
                    <a:lnTo>
                      <a:pt x="1754" y="158"/>
                    </a:lnTo>
                    <a:lnTo>
                      <a:pt x="1751" y="153"/>
                    </a:lnTo>
                    <a:lnTo>
                      <a:pt x="1749" y="146"/>
                    </a:lnTo>
                    <a:lnTo>
                      <a:pt x="1749" y="146"/>
                    </a:lnTo>
                    <a:lnTo>
                      <a:pt x="1751" y="141"/>
                    </a:lnTo>
                    <a:lnTo>
                      <a:pt x="1754" y="135"/>
                    </a:lnTo>
                    <a:lnTo>
                      <a:pt x="1759" y="131"/>
                    </a:lnTo>
                    <a:lnTo>
                      <a:pt x="1765" y="131"/>
                    </a:lnTo>
                    <a:lnTo>
                      <a:pt x="1765" y="131"/>
                    </a:lnTo>
                    <a:close/>
                    <a:moveTo>
                      <a:pt x="1707" y="131"/>
                    </a:moveTo>
                    <a:lnTo>
                      <a:pt x="1707" y="131"/>
                    </a:lnTo>
                    <a:lnTo>
                      <a:pt x="1707" y="131"/>
                    </a:lnTo>
                    <a:lnTo>
                      <a:pt x="1712" y="131"/>
                    </a:lnTo>
                    <a:lnTo>
                      <a:pt x="1717" y="135"/>
                    </a:lnTo>
                    <a:lnTo>
                      <a:pt x="1720" y="141"/>
                    </a:lnTo>
                    <a:lnTo>
                      <a:pt x="1722" y="146"/>
                    </a:lnTo>
                    <a:lnTo>
                      <a:pt x="1722" y="146"/>
                    </a:lnTo>
                    <a:lnTo>
                      <a:pt x="1720" y="153"/>
                    </a:lnTo>
                    <a:lnTo>
                      <a:pt x="1717" y="158"/>
                    </a:lnTo>
                    <a:lnTo>
                      <a:pt x="1712" y="162"/>
                    </a:lnTo>
                    <a:lnTo>
                      <a:pt x="1707" y="164"/>
                    </a:lnTo>
                    <a:lnTo>
                      <a:pt x="1707" y="164"/>
                    </a:lnTo>
                    <a:lnTo>
                      <a:pt x="1700" y="162"/>
                    </a:lnTo>
                    <a:lnTo>
                      <a:pt x="1695" y="158"/>
                    </a:lnTo>
                    <a:lnTo>
                      <a:pt x="1693" y="153"/>
                    </a:lnTo>
                    <a:lnTo>
                      <a:pt x="1691" y="146"/>
                    </a:lnTo>
                    <a:lnTo>
                      <a:pt x="1691" y="146"/>
                    </a:lnTo>
                    <a:lnTo>
                      <a:pt x="1693" y="141"/>
                    </a:lnTo>
                    <a:lnTo>
                      <a:pt x="1695" y="135"/>
                    </a:lnTo>
                    <a:lnTo>
                      <a:pt x="1700" y="131"/>
                    </a:lnTo>
                    <a:lnTo>
                      <a:pt x="1707" y="131"/>
                    </a:lnTo>
                    <a:lnTo>
                      <a:pt x="1707" y="131"/>
                    </a:lnTo>
                    <a:close/>
                    <a:moveTo>
                      <a:pt x="1649" y="131"/>
                    </a:moveTo>
                    <a:lnTo>
                      <a:pt x="1649" y="131"/>
                    </a:lnTo>
                    <a:lnTo>
                      <a:pt x="1649" y="131"/>
                    </a:lnTo>
                    <a:lnTo>
                      <a:pt x="1654" y="131"/>
                    </a:lnTo>
                    <a:lnTo>
                      <a:pt x="1659" y="135"/>
                    </a:lnTo>
                    <a:lnTo>
                      <a:pt x="1662" y="141"/>
                    </a:lnTo>
                    <a:lnTo>
                      <a:pt x="1664" y="146"/>
                    </a:lnTo>
                    <a:lnTo>
                      <a:pt x="1664" y="146"/>
                    </a:lnTo>
                    <a:lnTo>
                      <a:pt x="1662" y="153"/>
                    </a:lnTo>
                    <a:lnTo>
                      <a:pt x="1659" y="158"/>
                    </a:lnTo>
                    <a:lnTo>
                      <a:pt x="1654" y="162"/>
                    </a:lnTo>
                    <a:lnTo>
                      <a:pt x="1649" y="164"/>
                    </a:lnTo>
                    <a:lnTo>
                      <a:pt x="1649" y="164"/>
                    </a:lnTo>
                    <a:lnTo>
                      <a:pt x="1642" y="162"/>
                    </a:lnTo>
                    <a:lnTo>
                      <a:pt x="1637" y="158"/>
                    </a:lnTo>
                    <a:lnTo>
                      <a:pt x="1633" y="153"/>
                    </a:lnTo>
                    <a:lnTo>
                      <a:pt x="1633" y="146"/>
                    </a:lnTo>
                    <a:lnTo>
                      <a:pt x="1633" y="146"/>
                    </a:lnTo>
                    <a:lnTo>
                      <a:pt x="1633" y="141"/>
                    </a:lnTo>
                    <a:lnTo>
                      <a:pt x="1637" y="135"/>
                    </a:lnTo>
                    <a:lnTo>
                      <a:pt x="1642" y="131"/>
                    </a:lnTo>
                    <a:lnTo>
                      <a:pt x="1649" y="131"/>
                    </a:lnTo>
                    <a:lnTo>
                      <a:pt x="1649" y="131"/>
                    </a:lnTo>
                    <a:close/>
                    <a:moveTo>
                      <a:pt x="1589" y="131"/>
                    </a:moveTo>
                    <a:lnTo>
                      <a:pt x="1589" y="131"/>
                    </a:lnTo>
                    <a:lnTo>
                      <a:pt x="1589" y="131"/>
                    </a:lnTo>
                    <a:lnTo>
                      <a:pt x="1596" y="131"/>
                    </a:lnTo>
                    <a:lnTo>
                      <a:pt x="1601" y="135"/>
                    </a:lnTo>
                    <a:lnTo>
                      <a:pt x="1605" y="141"/>
                    </a:lnTo>
                    <a:lnTo>
                      <a:pt x="1606" y="146"/>
                    </a:lnTo>
                    <a:lnTo>
                      <a:pt x="1606" y="146"/>
                    </a:lnTo>
                    <a:lnTo>
                      <a:pt x="1605" y="153"/>
                    </a:lnTo>
                    <a:lnTo>
                      <a:pt x="1601" y="158"/>
                    </a:lnTo>
                    <a:lnTo>
                      <a:pt x="1596" y="162"/>
                    </a:lnTo>
                    <a:lnTo>
                      <a:pt x="1589" y="164"/>
                    </a:lnTo>
                    <a:lnTo>
                      <a:pt x="1589" y="164"/>
                    </a:lnTo>
                    <a:lnTo>
                      <a:pt x="1584" y="162"/>
                    </a:lnTo>
                    <a:lnTo>
                      <a:pt x="1579" y="158"/>
                    </a:lnTo>
                    <a:lnTo>
                      <a:pt x="1576" y="153"/>
                    </a:lnTo>
                    <a:lnTo>
                      <a:pt x="1574" y="146"/>
                    </a:lnTo>
                    <a:lnTo>
                      <a:pt x="1574" y="146"/>
                    </a:lnTo>
                    <a:lnTo>
                      <a:pt x="1576" y="141"/>
                    </a:lnTo>
                    <a:lnTo>
                      <a:pt x="1579" y="135"/>
                    </a:lnTo>
                    <a:lnTo>
                      <a:pt x="1584" y="131"/>
                    </a:lnTo>
                    <a:lnTo>
                      <a:pt x="1589" y="131"/>
                    </a:lnTo>
                    <a:lnTo>
                      <a:pt x="1589" y="131"/>
                    </a:lnTo>
                    <a:close/>
                    <a:moveTo>
                      <a:pt x="1531" y="131"/>
                    </a:moveTo>
                    <a:lnTo>
                      <a:pt x="1531" y="131"/>
                    </a:lnTo>
                    <a:lnTo>
                      <a:pt x="1531" y="131"/>
                    </a:lnTo>
                    <a:lnTo>
                      <a:pt x="1538" y="131"/>
                    </a:lnTo>
                    <a:lnTo>
                      <a:pt x="1543" y="135"/>
                    </a:lnTo>
                    <a:lnTo>
                      <a:pt x="1547" y="141"/>
                    </a:lnTo>
                    <a:lnTo>
                      <a:pt x="1547" y="146"/>
                    </a:lnTo>
                    <a:lnTo>
                      <a:pt x="1547" y="146"/>
                    </a:lnTo>
                    <a:lnTo>
                      <a:pt x="1547" y="153"/>
                    </a:lnTo>
                    <a:lnTo>
                      <a:pt x="1543" y="158"/>
                    </a:lnTo>
                    <a:lnTo>
                      <a:pt x="1538" y="162"/>
                    </a:lnTo>
                    <a:lnTo>
                      <a:pt x="1531" y="164"/>
                    </a:lnTo>
                    <a:lnTo>
                      <a:pt x="1531" y="164"/>
                    </a:lnTo>
                    <a:lnTo>
                      <a:pt x="1526" y="162"/>
                    </a:lnTo>
                    <a:lnTo>
                      <a:pt x="1521" y="158"/>
                    </a:lnTo>
                    <a:lnTo>
                      <a:pt x="1518" y="153"/>
                    </a:lnTo>
                    <a:lnTo>
                      <a:pt x="1516" y="146"/>
                    </a:lnTo>
                    <a:lnTo>
                      <a:pt x="1516" y="146"/>
                    </a:lnTo>
                    <a:lnTo>
                      <a:pt x="1518" y="141"/>
                    </a:lnTo>
                    <a:lnTo>
                      <a:pt x="1521" y="135"/>
                    </a:lnTo>
                    <a:lnTo>
                      <a:pt x="1526" y="131"/>
                    </a:lnTo>
                    <a:lnTo>
                      <a:pt x="1531" y="131"/>
                    </a:lnTo>
                    <a:lnTo>
                      <a:pt x="1531" y="131"/>
                    </a:lnTo>
                    <a:close/>
                    <a:moveTo>
                      <a:pt x="1707" y="87"/>
                    </a:moveTo>
                    <a:lnTo>
                      <a:pt x="1707" y="87"/>
                    </a:lnTo>
                    <a:lnTo>
                      <a:pt x="1707" y="87"/>
                    </a:lnTo>
                    <a:lnTo>
                      <a:pt x="1712" y="89"/>
                    </a:lnTo>
                    <a:lnTo>
                      <a:pt x="1717" y="92"/>
                    </a:lnTo>
                    <a:lnTo>
                      <a:pt x="1720" y="97"/>
                    </a:lnTo>
                    <a:lnTo>
                      <a:pt x="1722" y="104"/>
                    </a:lnTo>
                    <a:lnTo>
                      <a:pt x="1722" y="104"/>
                    </a:lnTo>
                    <a:lnTo>
                      <a:pt x="1720" y="109"/>
                    </a:lnTo>
                    <a:lnTo>
                      <a:pt x="1717" y="114"/>
                    </a:lnTo>
                    <a:lnTo>
                      <a:pt x="1712" y="118"/>
                    </a:lnTo>
                    <a:lnTo>
                      <a:pt x="1707" y="119"/>
                    </a:lnTo>
                    <a:lnTo>
                      <a:pt x="1707" y="119"/>
                    </a:lnTo>
                    <a:lnTo>
                      <a:pt x="1700" y="118"/>
                    </a:lnTo>
                    <a:lnTo>
                      <a:pt x="1695" y="114"/>
                    </a:lnTo>
                    <a:lnTo>
                      <a:pt x="1693" y="109"/>
                    </a:lnTo>
                    <a:lnTo>
                      <a:pt x="1691" y="104"/>
                    </a:lnTo>
                    <a:lnTo>
                      <a:pt x="1691" y="104"/>
                    </a:lnTo>
                    <a:lnTo>
                      <a:pt x="1693" y="97"/>
                    </a:lnTo>
                    <a:lnTo>
                      <a:pt x="1695" y="92"/>
                    </a:lnTo>
                    <a:lnTo>
                      <a:pt x="1700" y="89"/>
                    </a:lnTo>
                    <a:lnTo>
                      <a:pt x="1707" y="87"/>
                    </a:lnTo>
                    <a:lnTo>
                      <a:pt x="1707" y="87"/>
                    </a:lnTo>
                    <a:close/>
                    <a:moveTo>
                      <a:pt x="1649" y="87"/>
                    </a:moveTo>
                    <a:lnTo>
                      <a:pt x="1649" y="87"/>
                    </a:lnTo>
                    <a:lnTo>
                      <a:pt x="1649" y="87"/>
                    </a:lnTo>
                    <a:lnTo>
                      <a:pt x="1654" y="89"/>
                    </a:lnTo>
                    <a:lnTo>
                      <a:pt x="1659" y="92"/>
                    </a:lnTo>
                    <a:lnTo>
                      <a:pt x="1662" y="97"/>
                    </a:lnTo>
                    <a:lnTo>
                      <a:pt x="1664" y="104"/>
                    </a:lnTo>
                    <a:lnTo>
                      <a:pt x="1664" y="104"/>
                    </a:lnTo>
                    <a:lnTo>
                      <a:pt x="1662" y="109"/>
                    </a:lnTo>
                    <a:lnTo>
                      <a:pt x="1659" y="114"/>
                    </a:lnTo>
                    <a:lnTo>
                      <a:pt x="1654" y="118"/>
                    </a:lnTo>
                    <a:lnTo>
                      <a:pt x="1649" y="119"/>
                    </a:lnTo>
                    <a:lnTo>
                      <a:pt x="1649" y="119"/>
                    </a:lnTo>
                    <a:lnTo>
                      <a:pt x="1642" y="118"/>
                    </a:lnTo>
                    <a:lnTo>
                      <a:pt x="1637" y="114"/>
                    </a:lnTo>
                    <a:lnTo>
                      <a:pt x="1633" y="109"/>
                    </a:lnTo>
                    <a:lnTo>
                      <a:pt x="1633" y="104"/>
                    </a:lnTo>
                    <a:lnTo>
                      <a:pt x="1633" y="104"/>
                    </a:lnTo>
                    <a:lnTo>
                      <a:pt x="1633" y="97"/>
                    </a:lnTo>
                    <a:lnTo>
                      <a:pt x="1637" y="92"/>
                    </a:lnTo>
                    <a:lnTo>
                      <a:pt x="1642" y="89"/>
                    </a:lnTo>
                    <a:lnTo>
                      <a:pt x="1649" y="87"/>
                    </a:lnTo>
                    <a:lnTo>
                      <a:pt x="1649" y="87"/>
                    </a:lnTo>
                    <a:close/>
                    <a:moveTo>
                      <a:pt x="1589" y="87"/>
                    </a:moveTo>
                    <a:lnTo>
                      <a:pt x="1589" y="87"/>
                    </a:lnTo>
                    <a:lnTo>
                      <a:pt x="1589" y="87"/>
                    </a:lnTo>
                    <a:lnTo>
                      <a:pt x="1596" y="89"/>
                    </a:lnTo>
                    <a:lnTo>
                      <a:pt x="1601" y="92"/>
                    </a:lnTo>
                    <a:lnTo>
                      <a:pt x="1605" y="97"/>
                    </a:lnTo>
                    <a:lnTo>
                      <a:pt x="1606" y="104"/>
                    </a:lnTo>
                    <a:lnTo>
                      <a:pt x="1606" y="104"/>
                    </a:lnTo>
                    <a:lnTo>
                      <a:pt x="1605" y="109"/>
                    </a:lnTo>
                    <a:lnTo>
                      <a:pt x="1601" y="114"/>
                    </a:lnTo>
                    <a:lnTo>
                      <a:pt x="1596" y="118"/>
                    </a:lnTo>
                    <a:lnTo>
                      <a:pt x="1589" y="119"/>
                    </a:lnTo>
                    <a:lnTo>
                      <a:pt x="1589" y="119"/>
                    </a:lnTo>
                    <a:lnTo>
                      <a:pt x="1584" y="118"/>
                    </a:lnTo>
                    <a:lnTo>
                      <a:pt x="1579" y="114"/>
                    </a:lnTo>
                    <a:lnTo>
                      <a:pt x="1576" y="109"/>
                    </a:lnTo>
                    <a:lnTo>
                      <a:pt x="1574" y="104"/>
                    </a:lnTo>
                    <a:lnTo>
                      <a:pt x="1574" y="104"/>
                    </a:lnTo>
                    <a:lnTo>
                      <a:pt x="1576" y="97"/>
                    </a:lnTo>
                    <a:lnTo>
                      <a:pt x="1579" y="92"/>
                    </a:lnTo>
                    <a:lnTo>
                      <a:pt x="1584" y="89"/>
                    </a:lnTo>
                    <a:lnTo>
                      <a:pt x="1589" y="87"/>
                    </a:lnTo>
                    <a:lnTo>
                      <a:pt x="1589" y="87"/>
                    </a:lnTo>
                    <a:close/>
                    <a:moveTo>
                      <a:pt x="1531" y="87"/>
                    </a:moveTo>
                    <a:lnTo>
                      <a:pt x="1531" y="87"/>
                    </a:lnTo>
                    <a:lnTo>
                      <a:pt x="1531" y="87"/>
                    </a:lnTo>
                    <a:lnTo>
                      <a:pt x="1538" y="89"/>
                    </a:lnTo>
                    <a:lnTo>
                      <a:pt x="1543" y="92"/>
                    </a:lnTo>
                    <a:lnTo>
                      <a:pt x="1547" y="97"/>
                    </a:lnTo>
                    <a:lnTo>
                      <a:pt x="1547" y="104"/>
                    </a:lnTo>
                    <a:lnTo>
                      <a:pt x="1547" y="104"/>
                    </a:lnTo>
                    <a:lnTo>
                      <a:pt x="1547" y="109"/>
                    </a:lnTo>
                    <a:lnTo>
                      <a:pt x="1543" y="114"/>
                    </a:lnTo>
                    <a:lnTo>
                      <a:pt x="1538" y="118"/>
                    </a:lnTo>
                    <a:lnTo>
                      <a:pt x="1531" y="119"/>
                    </a:lnTo>
                    <a:lnTo>
                      <a:pt x="1531" y="119"/>
                    </a:lnTo>
                    <a:lnTo>
                      <a:pt x="1526" y="118"/>
                    </a:lnTo>
                    <a:lnTo>
                      <a:pt x="1521" y="114"/>
                    </a:lnTo>
                    <a:lnTo>
                      <a:pt x="1518" y="109"/>
                    </a:lnTo>
                    <a:lnTo>
                      <a:pt x="1516" y="104"/>
                    </a:lnTo>
                    <a:lnTo>
                      <a:pt x="1516" y="104"/>
                    </a:lnTo>
                    <a:lnTo>
                      <a:pt x="1518" y="97"/>
                    </a:lnTo>
                    <a:lnTo>
                      <a:pt x="1521" y="92"/>
                    </a:lnTo>
                    <a:lnTo>
                      <a:pt x="1526" y="89"/>
                    </a:lnTo>
                    <a:lnTo>
                      <a:pt x="1531" y="87"/>
                    </a:lnTo>
                    <a:lnTo>
                      <a:pt x="1531" y="87"/>
                    </a:lnTo>
                    <a:close/>
                    <a:moveTo>
                      <a:pt x="1649" y="44"/>
                    </a:moveTo>
                    <a:lnTo>
                      <a:pt x="1649" y="44"/>
                    </a:lnTo>
                    <a:lnTo>
                      <a:pt x="1649" y="44"/>
                    </a:lnTo>
                    <a:lnTo>
                      <a:pt x="1654" y="46"/>
                    </a:lnTo>
                    <a:lnTo>
                      <a:pt x="1659" y="49"/>
                    </a:lnTo>
                    <a:lnTo>
                      <a:pt x="1662" y="55"/>
                    </a:lnTo>
                    <a:lnTo>
                      <a:pt x="1664" y="60"/>
                    </a:lnTo>
                    <a:lnTo>
                      <a:pt x="1664" y="60"/>
                    </a:lnTo>
                    <a:lnTo>
                      <a:pt x="1662" y="66"/>
                    </a:lnTo>
                    <a:lnTo>
                      <a:pt x="1659" y="72"/>
                    </a:lnTo>
                    <a:lnTo>
                      <a:pt x="1654" y="75"/>
                    </a:lnTo>
                    <a:lnTo>
                      <a:pt x="1649" y="77"/>
                    </a:lnTo>
                    <a:lnTo>
                      <a:pt x="1649" y="77"/>
                    </a:lnTo>
                    <a:lnTo>
                      <a:pt x="1642" y="75"/>
                    </a:lnTo>
                    <a:lnTo>
                      <a:pt x="1637" y="72"/>
                    </a:lnTo>
                    <a:lnTo>
                      <a:pt x="1633" y="66"/>
                    </a:lnTo>
                    <a:lnTo>
                      <a:pt x="1633" y="60"/>
                    </a:lnTo>
                    <a:lnTo>
                      <a:pt x="1633" y="60"/>
                    </a:lnTo>
                    <a:lnTo>
                      <a:pt x="1633" y="55"/>
                    </a:lnTo>
                    <a:lnTo>
                      <a:pt x="1637" y="49"/>
                    </a:lnTo>
                    <a:lnTo>
                      <a:pt x="1642" y="46"/>
                    </a:lnTo>
                    <a:lnTo>
                      <a:pt x="1649" y="44"/>
                    </a:lnTo>
                    <a:lnTo>
                      <a:pt x="1649" y="44"/>
                    </a:lnTo>
                    <a:close/>
                    <a:moveTo>
                      <a:pt x="1589" y="44"/>
                    </a:moveTo>
                    <a:lnTo>
                      <a:pt x="1589" y="44"/>
                    </a:lnTo>
                    <a:lnTo>
                      <a:pt x="1589" y="44"/>
                    </a:lnTo>
                    <a:lnTo>
                      <a:pt x="1596" y="46"/>
                    </a:lnTo>
                    <a:lnTo>
                      <a:pt x="1601" y="49"/>
                    </a:lnTo>
                    <a:lnTo>
                      <a:pt x="1605" y="55"/>
                    </a:lnTo>
                    <a:lnTo>
                      <a:pt x="1606" y="60"/>
                    </a:lnTo>
                    <a:lnTo>
                      <a:pt x="1606" y="60"/>
                    </a:lnTo>
                    <a:lnTo>
                      <a:pt x="1605" y="66"/>
                    </a:lnTo>
                    <a:lnTo>
                      <a:pt x="1601" y="72"/>
                    </a:lnTo>
                    <a:lnTo>
                      <a:pt x="1596" y="75"/>
                    </a:lnTo>
                    <a:lnTo>
                      <a:pt x="1589" y="77"/>
                    </a:lnTo>
                    <a:lnTo>
                      <a:pt x="1589" y="77"/>
                    </a:lnTo>
                    <a:lnTo>
                      <a:pt x="1584" y="75"/>
                    </a:lnTo>
                    <a:lnTo>
                      <a:pt x="1579" y="72"/>
                    </a:lnTo>
                    <a:lnTo>
                      <a:pt x="1576" y="66"/>
                    </a:lnTo>
                    <a:lnTo>
                      <a:pt x="1574" y="60"/>
                    </a:lnTo>
                    <a:lnTo>
                      <a:pt x="1574" y="60"/>
                    </a:lnTo>
                    <a:lnTo>
                      <a:pt x="1576" y="55"/>
                    </a:lnTo>
                    <a:lnTo>
                      <a:pt x="1579" y="49"/>
                    </a:lnTo>
                    <a:lnTo>
                      <a:pt x="1584" y="46"/>
                    </a:lnTo>
                    <a:lnTo>
                      <a:pt x="1589" y="44"/>
                    </a:lnTo>
                    <a:lnTo>
                      <a:pt x="1589" y="44"/>
                    </a:lnTo>
                    <a:close/>
                    <a:moveTo>
                      <a:pt x="1531" y="44"/>
                    </a:moveTo>
                    <a:lnTo>
                      <a:pt x="1531" y="44"/>
                    </a:lnTo>
                    <a:lnTo>
                      <a:pt x="1531" y="44"/>
                    </a:lnTo>
                    <a:lnTo>
                      <a:pt x="1538" y="46"/>
                    </a:lnTo>
                    <a:lnTo>
                      <a:pt x="1543" y="49"/>
                    </a:lnTo>
                    <a:lnTo>
                      <a:pt x="1547" y="55"/>
                    </a:lnTo>
                    <a:lnTo>
                      <a:pt x="1547" y="60"/>
                    </a:lnTo>
                    <a:lnTo>
                      <a:pt x="1547" y="60"/>
                    </a:lnTo>
                    <a:lnTo>
                      <a:pt x="1547" y="66"/>
                    </a:lnTo>
                    <a:lnTo>
                      <a:pt x="1543" y="72"/>
                    </a:lnTo>
                    <a:lnTo>
                      <a:pt x="1538" y="75"/>
                    </a:lnTo>
                    <a:lnTo>
                      <a:pt x="1531" y="77"/>
                    </a:lnTo>
                    <a:lnTo>
                      <a:pt x="1531" y="77"/>
                    </a:lnTo>
                    <a:lnTo>
                      <a:pt x="1526" y="75"/>
                    </a:lnTo>
                    <a:lnTo>
                      <a:pt x="1521" y="72"/>
                    </a:lnTo>
                    <a:lnTo>
                      <a:pt x="1518" y="66"/>
                    </a:lnTo>
                    <a:lnTo>
                      <a:pt x="1516" y="60"/>
                    </a:lnTo>
                    <a:lnTo>
                      <a:pt x="1516" y="60"/>
                    </a:lnTo>
                    <a:lnTo>
                      <a:pt x="1518" y="55"/>
                    </a:lnTo>
                    <a:lnTo>
                      <a:pt x="1521" y="49"/>
                    </a:lnTo>
                    <a:lnTo>
                      <a:pt x="1526" y="46"/>
                    </a:lnTo>
                    <a:lnTo>
                      <a:pt x="1531" y="44"/>
                    </a:lnTo>
                    <a:lnTo>
                      <a:pt x="1531" y="44"/>
                    </a:lnTo>
                    <a:close/>
                    <a:moveTo>
                      <a:pt x="1589" y="0"/>
                    </a:moveTo>
                    <a:lnTo>
                      <a:pt x="1589" y="0"/>
                    </a:lnTo>
                    <a:lnTo>
                      <a:pt x="1589" y="0"/>
                    </a:lnTo>
                    <a:lnTo>
                      <a:pt x="1596" y="2"/>
                    </a:lnTo>
                    <a:lnTo>
                      <a:pt x="1601" y="5"/>
                    </a:lnTo>
                    <a:lnTo>
                      <a:pt x="1605" y="10"/>
                    </a:lnTo>
                    <a:lnTo>
                      <a:pt x="1606" y="17"/>
                    </a:lnTo>
                    <a:lnTo>
                      <a:pt x="1606" y="17"/>
                    </a:lnTo>
                    <a:lnTo>
                      <a:pt x="1605" y="22"/>
                    </a:lnTo>
                    <a:lnTo>
                      <a:pt x="1601" y="29"/>
                    </a:lnTo>
                    <a:lnTo>
                      <a:pt x="1596" y="32"/>
                    </a:lnTo>
                    <a:lnTo>
                      <a:pt x="1589" y="32"/>
                    </a:lnTo>
                    <a:lnTo>
                      <a:pt x="1589" y="32"/>
                    </a:lnTo>
                    <a:lnTo>
                      <a:pt x="1584" y="32"/>
                    </a:lnTo>
                    <a:lnTo>
                      <a:pt x="1579" y="29"/>
                    </a:lnTo>
                    <a:lnTo>
                      <a:pt x="1576" y="22"/>
                    </a:lnTo>
                    <a:lnTo>
                      <a:pt x="1574" y="17"/>
                    </a:lnTo>
                    <a:lnTo>
                      <a:pt x="1574" y="17"/>
                    </a:lnTo>
                    <a:lnTo>
                      <a:pt x="1576" y="10"/>
                    </a:lnTo>
                    <a:lnTo>
                      <a:pt x="1579" y="5"/>
                    </a:lnTo>
                    <a:lnTo>
                      <a:pt x="1584" y="2"/>
                    </a:lnTo>
                    <a:lnTo>
                      <a:pt x="1589" y="0"/>
                    </a:lnTo>
                    <a:lnTo>
                      <a:pt x="1589" y="0"/>
                    </a:lnTo>
                    <a:close/>
                    <a:moveTo>
                      <a:pt x="1531" y="0"/>
                    </a:moveTo>
                    <a:lnTo>
                      <a:pt x="1531" y="0"/>
                    </a:lnTo>
                    <a:lnTo>
                      <a:pt x="1531" y="0"/>
                    </a:lnTo>
                    <a:lnTo>
                      <a:pt x="1538" y="2"/>
                    </a:lnTo>
                    <a:lnTo>
                      <a:pt x="1543" y="5"/>
                    </a:lnTo>
                    <a:lnTo>
                      <a:pt x="1547" y="10"/>
                    </a:lnTo>
                    <a:lnTo>
                      <a:pt x="1547" y="17"/>
                    </a:lnTo>
                    <a:lnTo>
                      <a:pt x="1547" y="17"/>
                    </a:lnTo>
                    <a:lnTo>
                      <a:pt x="1547" y="22"/>
                    </a:lnTo>
                    <a:lnTo>
                      <a:pt x="1543" y="29"/>
                    </a:lnTo>
                    <a:lnTo>
                      <a:pt x="1538" y="32"/>
                    </a:lnTo>
                    <a:lnTo>
                      <a:pt x="1531" y="32"/>
                    </a:lnTo>
                    <a:lnTo>
                      <a:pt x="1531" y="32"/>
                    </a:lnTo>
                    <a:lnTo>
                      <a:pt x="1526" y="32"/>
                    </a:lnTo>
                    <a:lnTo>
                      <a:pt x="1521" y="29"/>
                    </a:lnTo>
                    <a:lnTo>
                      <a:pt x="1518" y="22"/>
                    </a:lnTo>
                    <a:lnTo>
                      <a:pt x="1516" y="17"/>
                    </a:lnTo>
                    <a:lnTo>
                      <a:pt x="1516" y="17"/>
                    </a:lnTo>
                    <a:lnTo>
                      <a:pt x="1518" y="10"/>
                    </a:lnTo>
                    <a:lnTo>
                      <a:pt x="1521" y="5"/>
                    </a:lnTo>
                    <a:lnTo>
                      <a:pt x="1526" y="2"/>
                    </a:lnTo>
                    <a:lnTo>
                      <a:pt x="1531" y="0"/>
                    </a:lnTo>
                    <a:lnTo>
                      <a:pt x="1531" y="0"/>
                    </a:lnTo>
                    <a:close/>
                    <a:moveTo>
                      <a:pt x="1998" y="1129"/>
                    </a:moveTo>
                    <a:lnTo>
                      <a:pt x="1998" y="1129"/>
                    </a:lnTo>
                    <a:lnTo>
                      <a:pt x="1998" y="1129"/>
                    </a:lnTo>
                    <a:lnTo>
                      <a:pt x="2005" y="1129"/>
                    </a:lnTo>
                    <a:lnTo>
                      <a:pt x="2008" y="1133"/>
                    </a:lnTo>
                    <a:lnTo>
                      <a:pt x="2012" y="1138"/>
                    </a:lnTo>
                    <a:lnTo>
                      <a:pt x="2013" y="1145"/>
                    </a:lnTo>
                    <a:lnTo>
                      <a:pt x="2013" y="1145"/>
                    </a:lnTo>
                    <a:lnTo>
                      <a:pt x="2012" y="1151"/>
                    </a:lnTo>
                    <a:lnTo>
                      <a:pt x="2008" y="1157"/>
                    </a:lnTo>
                    <a:lnTo>
                      <a:pt x="2005" y="1160"/>
                    </a:lnTo>
                    <a:lnTo>
                      <a:pt x="1998" y="1162"/>
                    </a:lnTo>
                    <a:lnTo>
                      <a:pt x="1998" y="1162"/>
                    </a:lnTo>
                    <a:lnTo>
                      <a:pt x="1993" y="1160"/>
                    </a:lnTo>
                    <a:lnTo>
                      <a:pt x="1988" y="1157"/>
                    </a:lnTo>
                    <a:lnTo>
                      <a:pt x="1984" y="1151"/>
                    </a:lnTo>
                    <a:lnTo>
                      <a:pt x="1983" y="1145"/>
                    </a:lnTo>
                    <a:lnTo>
                      <a:pt x="1983" y="1145"/>
                    </a:lnTo>
                    <a:lnTo>
                      <a:pt x="1984" y="1138"/>
                    </a:lnTo>
                    <a:lnTo>
                      <a:pt x="1988" y="1133"/>
                    </a:lnTo>
                    <a:lnTo>
                      <a:pt x="1993" y="1129"/>
                    </a:lnTo>
                    <a:lnTo>
                      <a:pt x="1998" y="1129"/>
                    </a:lnTo>
                    <a:lnTo>
                      <a:pt x="1998" y="1129"/>
                    </a:lnTo>
                    <a:close/>
                    <a:moveTo>
                      <a:pt x="1940" y="1129"/>
                    </a:moveTo>
                    <a:lnTo>
                      <a:pt x="1940" y="1129"/>
                    </a:lnTo>
                    <a:lnTo>
                      <a:pt x="1940" y="1129"/>
                    </a:lnTo>
                    <a:lnTo>
                      <a:pt x="1945" y="1129"/>
                    </a:lnTo>
                    <a:lnTo>
                      <a:pt x="1950" y="1133"/>
                    </a:lnTo>
                    <a:lnTo>
                      <a:pt x="1954" y="1138"/>
                    </a:lnTo>
                    <a:lnTo>
                      <a:pt x="1955" y="1145"/>
                    </a:lnTo>
                    <a:lnTo>
                      <a:pt x="1955" y="1145"/>
                    </a:lnTo>
                    <a:lnTo>
                      <a:pt x="1954" y="1151"/>
                    </a:lnTo>
                    <a:lnTo>
                      <a:pt x="1950" y="1157"/>
                    </a:lnTo>
                    <a:lnTo>
                      <a:pt x="1945" y="1160"/>
                    </a:lnTo>
                    <a:lnTo>
                      <a:pt x="1940" y="1162"/>
                    </a:lnTo>
                    <a:lnTo>
                      <a:pt x="1940" y="1162"/>
                    </a:lnTo>
                    <a:lnTo>
                      <a:pt x="1933" y="1160"/>
                    </a:lnTo>
                    <a:lnTo>
                      <a:pt x="1928" y="1157"/>
                    </a:lnTo>
                    <a:lnTo>
                      <a:pt x="1925" y="1151"/>
                    </a:lnTo>
                    <a:lnTo>
                      <a:pt x="1925" y="1145"/>
                    </a:lnTo>
                    <a:lnTo>
                      <a:pt x="1925" y="1145"/>
                    </a:lnTo>
                    <a:lnTo>
                      <a:pt x="1925" y="1138"/>
                    </a:lnTo>
                    <a:lnTo>
                      <a:pt x="1928" y="1133"/>
                    </a:lnTo>
                    <a:lnTo>
                      <a:pt x="1933" y="1129"/>
                    </a:lnTo>
                    <a:lnTo>
                      <a:pt x="1940" y="1129"/>
                    </a:lnTo>
                    <a:lnTo>
                      <a:pt x="1940" y="1129"/>
                    </a:lnTo>
                    <a:close/>
                    <a:moveTo>
                      <a:pt x="1882" y="1129"/>
                    </a:moveTo>
                    <a:lnTo>
                      <a:pt x="1882" y="1129"/>
                    </a:lnTo>
                    <a:lnTo>
                      <a:pt x="1882" y="1129"/>
                    </a:lnTo>
                    <a:lnTo>
                      <a:pt x="1887" y="1129"/>
                    </a:lnTo>
                    <a:lnTo>
                      <a:pt x="1892" y="1133"/>
                    </a:lnTo>
                    <a:lnTo>
                      <a:pt x="1896" y="1138"/>
                    </a:lnTo>
                    <a:lnTo>
                      <a:pt x="1897" y="1145"/>
                    </a:lnTo>
                    <a:lnTo>
                      <a:pt x="1897" y="1145"/>
                    </a:lnTo>
                    <a:lnTo>
                      <a:pt x="1896" y="1151"/>
                    </a:lnTo>
                    <a:lnTo>
                      <a:pt x="1892" y="1157"/>
                    </a:lnTo>
                    <a:lnTo>
                      <a:pt x="1887" y="1160"/>
                    </a:lnTo>
                    <a:lnTo>
                      <a:pt x="1882" y="1162"/>
                    </a:lnTo>
                    <a:lnTo>
                      <a:pt x="1882" y="1162"/>
                    </a:lnTo>
                    <a:lnTo>
                      <a:pt x="1875" y="1160"/>
                    </a:lnTo>
                    <a:lnTo>
                      <a:pt x="1870" y="1157"/>
                    </a:lnTo>
                    <a:lnTo>
                      <a:pt x="1867" y="1151"/>
                    </a:lnTo>
                    <a:lnTo>
                      <a:pt x="1867" y="1145"/>
                    </a:lnTo>
                    <a:lnTo>
                      <a:pt x="1867" y="1145"/>
                    </a:lnTo>
                    <a:lnTo>
                      <a:pt x="1867" y="1138"/>
                    </a:lnTo>
                    <a:lnTo>
                      <a:pt x="1870" y="1133"/>
                    </a:lnTo>
                    <a:lnTo>
                      <a:pt x="1875" y="1129"/>
                    </a:lnTo>
                    <a:lnTo>
                      <a:pt x="1882" y="1129"/>
                    </a:lnTo>
                    <a:lnTo>
                      <a:pt x="1882" y="1129"/>
                    </a:lnTo>
                    <a:close/>
                    <a:moveTo>
                      <a:pt x="1823" y="1129"/>
                    </a:moveTo>
                    <a:lnTo>
                      <a:pt x="1823" y="1129"/>
                    </a:lnTo>
                    <a:lnTo>
                      <a:pt x="1823" y="1129"/>
                    </a:lnTo>
                    <a:lnTo>
                      <a:pt x="1829" y="1129"/>
                    </a:lnTo>
                    <a:lnTo>
                      <a:pt x="1834" y="1133"/>
                    </a:lnTo>
                    <a:lnTo>
                      <a:pt x="1838" y="1138"/>
                    </a:lnTo>
                    <a:lnTo>
                      <a:pt x="1838" y="1145"/>
                    </a:lnTo>
                    <a:lnTo>
                      <a:pt x="1838" y="1145"/>
                    </a:lnTo>
                    <a:lnTo>
                      <a:pt x="1838" y="1151"/>
                    </a:lnTo>
                    <a:lnTo>
                      <a:pt x="1834" y="1157"/>
                    </a:lnTo>
                    <a:lnTo>
                      <a:pt x="1829" y="1160"/>
                    </a:lnTo>
                    <a:lnTo>
                      <a:pt x="1823" y="1162"/>
                    </a:lnTo>
                    <a:lnTo>
                      <a:pt x="1823" y="1162"/>
                    </a:lnTo>
                    <a:lnTo>
                      <a:pt x="1817" y="1160"/>
                    </a:lnTo>
                    <a:lnTo>
                      <a:pt x="1812" y="1157"/>
                    </a:lnTo>
                    <a:lnTo>
                      <a:pt x="1809" y="1151"/>
                    </a:lnTo>
                    <a:lnTo>
                      <a:pt x="1807" y="1145"/>
                    </a:lnTo>
                    <a:lnTo>
                      <a:pt x="1807" y="1145"/>
                    </a:lnTo>
                    <a:lnTo>
                      <a:pt x="1809" y="1138"/>
                    </a:lnTo>
                    <a:lnTo>
                      <a:pt x="1812" y="1133"/>
                    </a:lnTo>
                    <a:lnTo>
                      <a:pt x="1817" y="1129"/>
                    </a:lnTo>
                    <a:lnTo>
                      <a:pt x="1823" y="1129"/>
                    </a:lnTo>
                    <a:lnTo>
                      <a:pt x="1823" y="1129"/>
                    </a:lnTo>
                    <a:close/>
                    <a:moveTo>
                      <a:pt x="1765" y="1129"/>
                    </a:moveTo>
                    <a:lnTo>
                      <a:pt x="1765" y="1129"/>
                    </a:lnTo>
                    <a:lnTo>
                      <a:pt x="1765" y="1129"/>
                    </a:lnTo>
                    <a:lnTo>
                      <a:pt x="1771" y="1129"/>
                    </a:lnTo>
                    <a:lnTo>
                      <a:pt x="1777" y="1133"/>
                    </a:lnTo>
                    <a:lnTo>
                      <a:pt x="1780" y="1138"/>
                    </a:lnTo>
                    <a:lnTo>
                      <a:pt x="1780" y="1145"/>
                    </a:lnTo>
                    <a:lnTo>
                      <a:pt x="1780" y="1145"/>
                    </a:lnTo>
                    <a:lnTo>
                      <a:pt x="1780" y="1151"/>
                    </a:lnTo>
                    <a:lnTo>
                      <a:pt x="1777" y="1157"/>
                    </a:lnTo>
                    <a:lnTo>
                      <a:pt x="1771" y="1160"/>
                    </a:lnTo>
                    <a:lnTo>
                      <a:pt x="1765" y="1162"/>
                    </a:lnTo>
                    <a:lnTo>
                      <a:pt x="1765" y="1162"/>
                    </a:lnTo>
                    <a:lnTo>
                      <a:pt x="1759" y="1160"/>
                    </a:lnTo>
                    <a:lnTo>
                      <a:pt x="1754" y="1157"/>
                    </a:lnTo>
                    <a:lnTo>
                      <a:pt x="1751" y="1151"/>
                    </a:lnTo>
                    <a:lnTo>
                      <a:pt x="1749" y="1145"/>
                    </a:lnTo>
                    <a:lnTo>
                      <a:pt x="1749" y="1145"/>
                    </a:lnTo>
                    <a:lnTo>
                      <a:pt x="1751" y="1138"/>
                    </a:lnTo>
                    <a:lnTo>
                      <a:pt x="1754" y="1133"/>
                    </a:lnTo>
                    <a:lnTo>
                      <a:pt x="1759" y="1129"/>
                    </a:lnTo>
                    <a:lnTo>
                      <a:pt x="1765" y="1129"/>
                    </a:lnTo>
                    <a:lnTo>
                      <a:pt x="1765" y="1129"/>
                    </a:lnTo>
                    <a:close/>
                    <a:moveTo>
                      <a:pt x="1707" y="1129"/>
                    </a:moveTo>
                    <a:lnTo>
                      <a:pt x="1707" y="1129"/>
                    </a:lnTo>
                    <a:lnTo>
                      <a:pt x="1707" y="1129"/>
                    </a:lnTo>
                    <a:lnTo>
                      <a:pt x="1712" y="1129"/>
                    </a:lnTo>
                    <a:lnTo>
                      <a:pt x="1717" y="1133"/>
                    </a:lnTo>
                    <a:lnTo>
                      <a:pt x="1720" y="1138"/>
                    </a:lnTo>
                    <a:lnTo>
                      <a:pt x="1722" y="1145"/>
                    </a:lnTo>
                    <a:lnTo>
                      <a:pt x="1722" y="1145"/>
                    </a:lnTo>
                    <a:lnTo>
                      <a:pt x="1720" y="1151"/>
                    </a:lnTo>
                    <a:lnTo>
                      <a:pt x="1717" y="1157"/>
                    </a:lnTo>
                    <a:lnTo>
                      <a:pt x="1712" y="1160"/>
                    </a:lnTo>
                    <a:lnTo>
                      <a:pt x="1707" y="1162"/>
                    </a:lnTo>
                    <a:lnTo>
                      <a:pt x="1707" y="1162"/>
                    </a:lnTo>
                    <a:lnTo>
                      <a:pt x="1700" y="1160"/>
                    </a:lnTo>
                    <a:lnTo>
                      <a:pt x="1695" y="1157"/>
                    </a:lnTo>
                    <a:lnTo>
                      <a:pt x="1693" y="1151"/>
                    </a:lnTo>
                    <a:lnTo>
                      <a:pt x="1691" y="1145"/>
                    </a:lnTo>
                    <a:lnTo>
                      <a:pt x="1691" y="1145"/>
                    </a:lnTo>
                    <a:lnTo>
                      <a:pt x="1693" y="1138"/>
                    </a:lnTo>
                    <a:lnTo>
                      <a:pt x="1695" y="1133"/>
                    </a:lnTo>
                    <a:lnTo>
                      <a:pt x="1700" y="1129"/>
                    </a:lnTo>
                    <a:lnTo>
                      <a:pt x="1707" y="1129"/>
                    </a:lnTo>
                    <a:lnTo>
                      <a:pt x="1707" y="1129"/>
                    </a:lnTo>
                    <a:close/>
                    <a:moveTo>
                      <a:pt x="1649" y="1129"/>
                    </a:moveTo>
                    <a:lnTo>
                      <a:pt x="1649" y="1129"/>
                    </a:lnTo>
                    <a:lnTo>
                      <a:pt x="1649" y="1129"/>
                    </a:lnTo>
                    <a:lnTo>
                      <a:pt x="1654" y="1129"/>
                    </a:lnTo>
                    <a:lnTo>
                      <a:pt x="1659" y="1133"/>
                    </a:lnTo>
                    <a:lnTo>
                      <a:pt x="1662" y="1138"/>
                    </a:lnTo>
                    <a:lnTo>
                      <a:pt x="1664" y="1145"/>
                    </a:lnTo>
                    <a:lnTo>
                      <a:pt x="1664" y="1145"/>
                    </a:lnTo>
                    <a:lnTo>
                      <a:pt x="1662" y="1151"/>
                    </a:lnTo>
                    <a:lnTo>
                      <a:pt x="1659" y="1157"/>
                    </a:lnTo>
                    <a:lnTo>
                      <a:pt x="1654" y="1160"/>
                    </a:lnTo>
                    <a:lnTo>
                      <a:pt x="1649" y="1162"/>
                    </a:lnTo>
                    <a:lnTo>
                      <a:pt x="1649" y="1162"/>
                    </a:lnTo>
                    <a:lnTo>
                      <a:pt x="1642" y="1160"/>
                    </a:lnTo>
                    <a:lnTo>
                      <a:pt x="1637" y="1157"/>
                    </a:lnTo>
                    <a:lnTo>
                      <a:pt x="1633" y="1151"/>
                    </a:lnTo>
                    <a:lnTo>
                      <a:pt x="1633" y="1145"/>
                    </a:lnTo>
                    <a:lnTo>
                      <a:pt x="1633" y="1145"/>
                    </a:lnTo>
                    <a:lnTo>
                      <a:pt x="1633" y="1138"/>
                    </a:lnTo>
                    <a:lnTo>
                      <a:pt x="1637" y="1133"/>
                    </a:lnTo>
                    <a:lnTo>
                      <a:pt x="1642" y="1129"/>
                    </a:lnTo>
                    <a:lnTo>
                      <a:pt x="1649" y="1129"/>
                    </a:lnTo>
                    <a:lnTo>
                      <a:pt x="1649" y="1129"/>
                    </a:lnTo>
                    <a:close/>
                    <a:moveTo>
                      <a:pt x="1589" y="1129"/>
                    </a:moveTo>
                    <a:lnTo>
                      <a:pt x="1589" y="1129"/>
                    </a:lnTo>
                    <a:lnTo>
                      <a:pt x="1589" y="1129"/>
                    </a:lnTo>
                    <a:lnTo>
                      <a:pt x="1596" y="1129"/>
                    </a:lnTo>
                    <a:lnTo>
                      <a:pt x="1601" y="1133"/>
                    </a:lnTo>
                    <a:lnTo>
                      <a:pt x="1605" y="1138"/>
                    </a:lnTo>
                    <a:lnTo>
                      <a:pt x="1606" y="1145"/>
                    </a:lnTo>
                    <a:lnTo>
                      <a:pt x="1606" y="1145"/>
                    </a:lnTo>
                    <a:lnTo>
                      <a:pt x="1605" y="1151"/>
                    </a:lnTo>
                    <a:lnTo>
                      <a:pt x="1601" y="1157"/>
                    </a:lnTo>
                    <a:lnTo>
                      <a:pt x="1596" y="1160"/>
                    </a:lnTo>
                    <a:lnTo>
                      <a:pt x="1589" y="1162"/>
                    </a:lnTo>
                    <a:lnTo>
                      <a:pt x="1589" y="1162"/>
                    </a:lnTo>
                    <a:lnTo>
                      <a:pt x="1584" y="1160"/>
                    </a:lnTo>
                    <a:lnTo>
                      <a:pt x="1579" y="1157"/>
                    </a:lnTo>
                    <a:lnTo>
                      <a:pt x="1576" y="1151"/>
                    </a:lnTo>
                    <a:lnTo>
                      <a:pt x="1574" y="1145"/>
                    </a:lnTo>
                    <a:lnTo>
                      <a:pt x="1574" y="1145"/>
                    </a:lnTo>
                    <a:lnTo>
                      <a:pt x="1576" y="1138"/>
                    </a:lnTo>
                    <a:lnTo>
                      <a:pt x="1579" y="1133"/>
                    </a:lnTo>
                    <a:lnTo>
                      <a:pt x="1584" y="1129"/>
                    </a:lnTo>
                    <a:lnTo>
                      <a:pt x="1589" y="1129"/>
                    </a:lnTo>
                    <a:lnTo>
                      <a:pt x="1589" y="1129"/>
                    </a:lnTo>
                    <a:close/>
                    <a:moveTo>
                      <a:pt x="1531" y="1129"/>
                    </a:moveTo>
                    <a:lnTo>
                      <a:pt x="1531" y="1129"/>
                    </a:lnTo>
                    <a:lnTo>
                      <a:pt x="1531" y="1129"/>
                    </a:lnTo>
                    <a:lnTo>
                      <a:pt x="1538" y="1129"/>
                    </a:lnTo>
                    <a:lnTo>
                      <a:pt x="1543" y="1133"/>
                    </a:lnTo>
                    <a:lnTo>
                      <a:pt x="1547" y="1138"/>
                    </a:lnTo>
                    <a:lnTo>
                      <a:pt x="1547" y="1145"/>
                    </a:lnTo>
                    <a:lnTo>
                      <a:pt x="1547" y="1145"/>
                    </a:lnTo>
                    <a:lnTo>
                      <a:pt x="1547" y="1151"/>
                    </a:lnTo>
                    <a:lnTo>
                      <a:pt x="1543" y="1157"/>
                    </a:lnTo>
                    <a:lnTo>
                      <a:pt x="1538" y="1160"/>
                    </a:lnTo>
                    <a:lnTo>
                      <a:pt x="1531" y="1162"/>
                    </a:lnTo>
                    <a:lnTo>
                      <a:pt x="1531" y="1162"/>
                    </a:lnTo>
                    <a:lnTo>
                      <a:pt x="1526" y="1160"/>
                    </a:lnTo>
                    <a:lnTo>
                      <a:pt x="1521" y="1157"/>
                    </a:lnTo>
                    <a:lnTo>
                      <a:pt x="1518" y="1151"/>
                    </a:lnTo>
                    <a:lnTo>
                      <a:pt x="1516" y="1145"/>
                    </a:lnTo>
                    <a:lnTo>
                      <a:pt x="1516" y="1145"/>
                    </a:lnTo>
                    <a:lnTo>
                      <a:pt x="1518" y="1138"/>
                    </a:lnTo>
                    <a:lnTo>
                      <a:pt x="1521" y="1133"/>
                    </a:lnTo>
                    <a:lnTo>
                      <a:pt x="1526" y="1129"/>
                    </a:lnTo>
                    <a:lnTo>
                      <a:pt x="1531" y="1129"/>
                    </a:lnTo>
                    <a:lnTo>
                      <a:pt x="1531" y="1129"/>
                    </a:lnTo>
                    <a:close/>
                    <a:moveTo>
                      <a:pt x="1473" y="1129"/>
                    </a:moveTo>
                    <a:lnTo>
                      <a:pt x="1473" y="1129"/>
                    </a:lnTo>
                    <a:lnTo>
                      <a:pt x="1473" y="1129"/>
                    </a:lnTo>
                    <a:lnTo>
                      <a:pt x="1479" y="1129"/>
                    </a:lnTo>
                    <a:lnTo>
                      <a:pt x="1484" y="1133"/>
                    </a:lnTo>
                    <a:lnTo>
                      <a:pt x="1487" y="1138"/>
                    </a:lnTo>
                    <a:lnTo>
                      <a:pt x="1489" y="1145"/>
                    </a:lnTo>
                    <a:lnTo>
                      <a:pt x="1489" y="1145"/>
                    </a:lnTo>
                    <a:lnTo>
                      <a:pt x="1487" y="1151"/>
                    </a:lnTo>
                    <a:lnTo>
                      <a:pt x="1484" y="1157"/>
                    </a:lnTo>
                    <a:lnTo>
                      <a:pt x="1479" y="1160"/>
                    </a:lnTo>
                    <a:lnTo>
                      <a:pt x="1473" y="1162"/>
                    </a:lnTo>
                    <a:lnTo>
                      <a:pt x="1473" y="1162"/>
                    </a:lnTo>
                    <a:lnTo>
                      <a:pt x="1467" y="1160"/>
                    </a:lnTo>
                    <a:lnTo>
                      <a:pt x="1463" y="1157"/>
                    </a:lnTo>
                    <a:lnTo>
                      <a:pt x="1460" y="1151"/>
                    </a:lnTo>
                    <a:lnTo>
                      <a:pt x="1458" y="1145"/>
                    </a:lnTo>
                    <a:lnTo>
                      <a:pt x="1458" y="1145"/>
                    </a:lnTo>
                    <a:lnTo>
                      <a:pt x="1460" y="1138"/>
                    </a:lnTo>
                    <a:lnTo>
                      <a:pt x="1463" y="1133"/>
                    </a:lnTo>
                    <a:lnTo>
                      <a:pt x="1467" y="1129"/>
                    </a:lnTo>
                    <a:lnTo>
                      <a:pt x="1473" y="1129"/>
                    </a:lnTo>
                    <a:lnTo>
                      <a:pt x="1473" y="1129"/>
                    </a:lnTo>
                    <a:close/>
                    <a:moveTo>
                      <a:pt x="1415" y="1129"/>
                    </a:moveTo>
                    <a:lnTo>
                      <a:pt x="1415" y="1129"/>
                    </a:lnTo>
                    <a:lnTo>
                      <a:pt x="1415" y="1129"/>
                    </a:lnTo>
                    <a:lnTo>
                      <a:pt x="1421" y="1129"/>
                    </a:lnTo>
                    <a:lnTo>
                      <a:pt x="1426" y="1133"/>
                    </a:lnTo>
                    <a:lnTo>
                      <a:pt x="1429" y="1138"/>
                    </a:lnTo>
                    <a:lnTo>
                      <a:pt x="1431" y="1145"/>
                    </a:lnTo>
                    <a:lnTo>
                      <a:pt x="1431" y="1145"/>
                    </a:lnTo>
                    <a:lnTo>
                      <a:pt x="1429" y="1151"/>
                    </a:lnTo>
                    <a:lnTo>
                      <a:pt x="1426" y="1157"/>
                    </a:lnTo>
                    <a:lnTo>
                      <a:pt x="1421" y="1160"/>
                    </a:lnTo>
                    <a:lnTo>
                      <a:pt x="1415" y="1162"/>
                    </a:lnTo>
                    <a:lnTo>
                      <a:pt x="1415" y="1162"/>
                    </a:lnTo>
                    <a:lnTo>
                      <a:pt x="1409" y="1160"/>
                    </a:lnTo>
                    <a:lnTo>
                      <a:pt x="1404" y="1157"/>
                    </a:lnTo>
                    <a:lnTo>
                      <a:pt x="1400" y="1151"/>
                    </a:lnTo>
                    <a:lnTo>
                      <a:pt x="1400" y="1145"/>
                    </a:lnTo>
                    <a:lnTo>
                      <a:pt x="1400" y="1145"/>
                    </a:lnTo>
                    <a:lnTo>
                      <a:pt x="1400" y="1138"/>
                    </a:lnTo>
                    <a:lnTo>
                      <a:pt x="1404" y="1133"/>
                    </a:lnTo>
                    <a:lnTo>
                      <a:pt x="1409" y="1129"/>
                    </a:lnTo>
                    <a:lnTo>
                      <a:pt x="1415" y="1129"/>
                    </a:lnTo>
                    <a:lnTo>
                      <a:pt x="1415" y="1129"/>
                    </a:lnTo>
                    <a:close/>
                    <a:moveTo>
                      <a:pt x="1356" y="1129"/>
                    </a:moveTo>
                    <a:lnTo>
                      <a:pt x="1356" y="1129"/>
                    </a:lnTo>
                    <a:lnTo>
                      <a:pt x="1356" y="1129"/>
                    </a:lnTo>
                    <a:lnTo>
                      <a:pt x="1363" y="1129"/>
                    </a:lnTo>
                    <a:lnTo>
                      <a:pt x="1368" y="1133"/>
                    </a:lnTo>
                    <a:lnTo>
                      <a:pt x="1371" y="1138"/>
                    </a:lnTo>
                    <a:lnTo>
                      <a:pt x="1373" y="1145"/>
                    </a:lnTo>
                    <a:lnTo>
                      <a:pt x="1373" y="1145"/>
                    </a:lnTo>
                    <a:lnTo>
                      <a:pt x="1371" y="1151"/>
                    </a:lnTo>
                    <a:lnTo>
                      <a:pt x="1368" y="1157"/>
                    </a:lnTo>
                    <a:lnTo>
                      <a:pt x="1363" y="1160"/>
                    </a:lnTo>
                    <a:lnTo>
                      <a:pt x="1356" y="1162"/>
                    </a:lnTo>
                    <a:lnTo>
                      <a:pt x="1356" y="1162"/>
                    </a:lnTo>
                    <a:lnTo>
                      <a:pt x="1351" y="1160"/>
                    </a:lnTo>
                    <a:lnTo>
                      <a:pt x="1346" y="1157"/>
                    </a:lnTo>
                    <a:lnTo>
                      <a:pt x="1342" y="1151"/>
                    </a:lnTo>
                    <a:lnTo>
                      <a:pt x="1341" y="1145"/>
                    </a:lnTo>
                    <a:lnTo>
                      <a:pt x="1341" y="1145"/>
                    </a:lnTo>
                    <a:lnTo>
                      <a:pt x="1342" y="1138"/>
                    </a:lnTo>
                    <a:lnTo>
                      <a:pt x="1346" y="1133"/>
                    </a:lnTo>
                    <a:lnTo>
                      <a:pt x="1351" y="1129"/>
                    </a:lnTo>
                    <a:lnTo>
                      <a:pt x="1356" y="1129"/>
                    </a:lnTo>
                    <a:lnTo>
                      <a:pt x="1356" y="1129"/>
                    </a:lnTo>
                    <a:close/>
                    <a:moveTo>
                      <a:pt x="1298" y="1129"/>
                    </a:moveTo>
                    <a:lnTo>
                      <a:pt x="1298" y="1129"/>
                    </a:lnTo>
                    <a:lnTo>
                      <a:pt x="1298" y="1129"/>
                    </a:lnTo>
                    <a:lnTo>
                      <a:pt x="1305" y="1129"/>
                    </a:lnTo>
                    <a:lnTo>
                      <a:pt x="1310" y="1133"/>
                    </a:lnTo>
                    <a:lnTo>
                      <a:pt x="1313" y="1138"/>
                    </a:lnTo>
                    <a:lnTo>
                      <a:pt x="1313" y="1145"/>
                    </a:lnTo>
                    <a:lnTo>
                      <a:pt x="1313" y="1145"/>
                    </a:lnTo>
                    <a:lnTo>
                      <a:pt x="1313" y="1151"/>
                    </a:lnTo>
                    <a:lnTo>
                      <a:pt x="1310" y="1157"/>
                    </a:lnTo>
                    <a:lnTo>
                      <a:pt x="1305" y="1160"/>
                    </a:lnTo>
                    <a:lnTo>
                      <a:pt x="1298" y="1162"/>
                    </a:lnTo>
                    <a:lnTo>
                      <a:pt x="1298" y="1162"/>
                    </a:lnTo>
                    <a:lnTo>
                      <a:pt x="1293" y="1160"/>
                    </a:lnTo>
                    <a:lnTo>
                      <a:pt x="1288" y="1157"/>
                    </a:lnTo>
                    <a:lnTo>
                      <a:pt x="1284" y="1151"/>
                    </a:lnTo>
                    <a:lnTo>
                      <a:pt x="1283" y="1145"/>
                    </a:lnTo>
                    <a:lnTo>
                      <a:pt x="1283" y="1145"/>
                    </a:lnTo>
                    <a:lnTo>
                      <a:pt x="1284" y="1138"/>
                    </a:lnTo>
                    <a:lnTo>
                      <a:pt x="1288" y="1133"/>
                    </a:lnTo>
                    <a:lnTo>
                      <a:pt x="1293" y="1129"/>
                    </a:lnTo>
                    <a:lnTo>
                      <a:pt x="1298" y="1129"/>
                    </a:lnTo>
                    <a:lnTo>
                      <a:pt x="1298" y="1129"/>
                    </a:lnTo>
                    <a:close/>
                    <a:moveTo>
                      <a:pt x="1240" y="1129"/>
                    </a:moveTo>
                    <a:lnTo>
                      <a:pt x="1240" y="1129"/>
                    </a:lnTo>
                    <a:lnTo>
                      <a:pt x="1240" y="1129"/>
                    </a:lnTo>
                    <a:lnTo>
                      <a:pt x="1247" y="1129"/>
                    </a:lnTo>
                    <a:lnTo>
                      <a:pt x="1250" y="1133"/>
                    </a:lnTo>
                    <a:lnTo>
                      <a:pt x="1254" y="1138"/>
                    </a:lnTo>
                    <a:lnTo>
                      <a:pt x="1255" y="1145"/>
                    </a:lnTo>
                    <a:lnTo>
                      <a:pt x="1255" y="1145"/>
                    </a:lnTo>
                    <a:lnTo>
                      <a:pt x="1254" y="1151"/>
                    </a:lnTo>
                    <a:lnTo>
                      <a:pt x="1250" y="1157"/>
                    </a:lnTo>
                    <a:lnTo>
                      <a:pt x="1247" y="1160"/>
                    </a:lnTo>
                    <a:lnTo>
                      <a:pt x="1240" y="1162"/>
                    </a:lnTo>
                    <a:lnTo>
                      <a:pt x="1240" y="1162"/>
                    </a:lnTo>
                    <a:lnTo>
                      <a:pt x="1233" y="1160"/>
                    </a:lnTo>
                    <a:lnTo>
                      <a:pt x="1230" y="1157"/>
                    </a:lnTo>
                    <a:lnTo>
                      <a:pt x="1226" y="1151"/>
                    </a:lnTo>
                    <a:lnTo>
                      <a:pt x="1225" y="1145"/>
                    </a:lnTo>
                    <a:lnTo>
                      <a:pt x="1225" y="1145"/>
                    </a:lnTo>
                    <a:lnTo>
                      <a:pt x="1226" y="1138"/>
                    </a:lnTo>
                    <a:lnTo>
                      <a:pt x="1230" y="1133"/>
                    </a:lnTo>
                    <a:lnTo>
                      <a:pt x="1233" y="1129"/>
                    </a:lnTo>
                    <a:lnTo>
                      <a:pt x="1240" y="1129"/>
                    </a:lnTo>
                    <a:lnTo>
                      <a:pt x="1240" y="1129"/>
                    </a:lnTo>
                    <a:close/>
                    <a:moveTo>
                      <a:pt x="1182" y="1129"/>
                    </a:moveTo>
                    <a:lnTo>
                      <a:pt x="1182" y="1129"/>
                    </a:lnTo>
                    <a:lnTo>
                      <a:pt x="1182" y="1129"/>
                    </a:lnTo>
                    <a:lnTo>
                      <a:pt x="1187" y="1129"/>
                    </a:lnTo>
                    <a:lnTo>
                      <a:pt x="1192" y="1133"/>
                    </a:lnTo>
                    <a:lnTo>
                      <a:pt x="1196" y="1138"/>
                    </a:lnTo>
                    <a:lnTo>
                      <a:pt x="1198" y="1145"/>
                    </a:lnTo>
                    <a:lnTo>
                      <a:pt x="1198" y="1145"/>
                    </a:lnTo>
                    <a:lnTo>
                      <a:pt x="1196" y="1151"/>
                    </a:lnTo>
                    <a:lnTo>
                      <a:pt x="1192" y="1157"/>
                    </a:lnTo>
                    <a:lnTo>
                      <a:pt x="1187" y="1160"/>
                    </a:lnTo>
                    <a:lnTo>
                      <a:pt x="1182" y="1162"/>
                    </a:lnTo>
                    <a:lnTo>
                      <a:pt x="1182" y="1162"/>
                    </a:lnTo>
                    <a:lnTo>
                      <a:pt x="1175" y="1160"/>
                    </a:lnTo>
                    <a:lnTo>
                      <a:pt x="1170" y="1157"/>
                    </a:lnTo>
                    <a:lnTo>
                      <a:pt x="1167" y="1151"/>
                    </a:lnTo>
                    <a:lnTo>
                      <a:pt x="1167" y="1145"/>
                    </a:lnTo>
                    <a:lnTo>
                      <a:pt x="1167" y="1145"/>
                    </a:lnTo>
                    <a:lnTo>
                      <a:pt x="1167" y="1138"/>
                    </a:lnTo>
                    <a:lnTo>
                      <a:pt x="1170" y="1133"/>
                    </a:lnTo>
                    <a:lnTo>
                      <a:pt x="1175" y="1129"/>
                    </a:lnTo>
                    <a:lnTo>
                      <a:pt x="1182" y="1129"/>
                    </a:lnTo>
                    <a:lnTo>
                      <a:pt x="1182" y="1129"/>
                    </a:lnTo>
                    <a:close/>
                    <a:moveTo>
                      <a:pt x="1124" y="1129"/>
                    </a:moveTo>
                    <a:lnTo>
                      <a:pt x="1124" y="1129"/>
                    </a:lnTo>
                    <a:lnTo>
                      <a:pt x="1124" y="1129"/>
                    </a:lnTo>
                    <a:lnTo>
                      <a:pt x="1129" y="1129"/>
                    </a:lnTo>
                    <a:lnTo>
                      <a:pt x="1135" y="1133"/>
                    </a:lnTo>
                    <a:lnTo>
                      <a:pt x="1138" y="1138"/>
                    </a:lnTo>
                    <a:lnTo>
                      <a:pt x="1140" y="1145"/>
                    </a:lnTo>
                    <a:lnTo>
                      <a:pt x="1140" y="1145"/>
                    </a:lnTo>
                    <a:lnTo>
                      <a:pt x="1138" y="1151"/>
                    </a:lnTo>
                    <a:lnTo>
                      <a:pt x="1135" y="1157"/>
                    </a:lnTo>
                    <a:lnTo>
                      <a:pt x="1129" y="1160"/>
                    </a:lnTo>
                    <a:lnTo>
                      <a:pt x="1124" y="1162"/>
                    </a:lnTo>
                    <a:lnTo>
                      <a:pt x="1124" y="1162"/>
                    </a:lnTo>
                    <a:lnTo>
                      <a:pt x="1117" y="1160"/>
                    </a:lnTo>
                    <a:lnTo>
                      <a:pt x="1112" y="1157"/>
                    </a:lnTo>
                    <a:lnTo>
                      <a:pt x="1109" y="1151"/>
                    </a:lnTo>
                    <a:lnTo>
                      <a:pt x="1107" y="1145"/>
                    </a:lnTo>
                    <a:lnTo>
                      <a:pt x="1107" y="1145"/>
                    </a:lnTo>
                    <a:lnTo>
                      <a:pt x="1109" y="1138"/>
                    </a:lnTo>
                    <a:lnTo>
                      <a:pt x="1112" y="1133"/>
                    </a:lnTo>
                    <a:lnTo>
                      <a:pt x="1117" y="1129"/>
                    </a:lnTo>
                    <a:lnTo>
                      <a:pt x="1124" y="1129"/>
                    </a:lnTo>
                    <a:lnTo>
                      <a:pt x="1124" y="1129"/>
                    </a:lnTo>
                    <a:close/>
                    <a:moveTo>
                      <a:pt x="1065" y="1129"/>
                    </a:moveTo>
                    <a:lnTo>
                      <a:pt x="1065" y="1129"/>
                    </a:lnTo>
                    <a:lnTo>
                      <a:pt x="1065" y="1129"/>
                    </a:lnTo>
                    <a:lnTo>
                      <a:pt x="1071" y="1129"/>
                    </a:lnTo>
                    <a:lnTo>
                      <a:pt x="1077" y="1133"/>
                    </a:lnTo>
                    <a:lnTo>
                      <a:pt x="1080" y="1138"/>
                    </a:lnTo>
                    <a:lnTo>
                      <a:pt x="1080" y="1145"/>
                    </a:lnTo>
                    <a:lnTo>
                      <a:pt x="1080" y="1145"/>
                    </a:lnTo>
                    <a:lnTo>
                      <a:pt x="1080" y="1151"/>
                    </a:lnTo>
                    <a:lnTo>
                      <a:pt x="1077" y="1157"/>
                    </a:lnTo>
                    <a:lnTo>
                      <a:pt x="1071" y="1160"/>
                    </a:lnTo>
                    <a:lnTo>
                      <a:pt x="1065" y="1162"/>
                    </a:lnTo>
                    <a:lnTo>
                      <a:pt x="1065" y="1162"/>
                    </a:lnTo>
                    <a:lnTo>
                      <a:pt x="1060" y="1160"/>
                    </a:lnTo>
                    <a:lnTo>
                      <a:pt x="1054" y="1157"/>
                    </a:lnTo>
                    <a:lnTo>
                      <a:pt x="1051" y="1151"/>
                    </a:lnTo>
                    <a:lnTo>
                      <a:pt x="1049" y="1145"/>
                    </a:lnTo>
                    <a:lnTo>
                      <a:pt x="1049" y="1145"/>
                    </a:lnTo>
                    <a:lnTo>
                      <a:pt x="1051" y="1138"/>
                    </a:lnTo>
                    <a:lnTo>
                      <a:pt x="1054" y="1133"/>
                    </a:lnTo>
                    <a:lnTo>
                      <a:pt x="1060" y="1129"/>
                    </a:lnTo>
                    <a:lnTo>
                      <a:pt x="1065" y="1129"/>
                    </a:lnTo>
                    <a:lnTo>
                      <a:pt x="1065" y="1129"/>
                    </a:lnTo>
                    <a:close/>
                    <a:moveTo>
                      <a:pt x="831" y="1129"/>
                    </a:moveTo>
                    <a:lnTo>
                      <a:pt x="831" y="1129"/>
                    </a:lnTo>
                    <a:lnTo>
                      <a:pt x="831" y="1129"/>
                    </a:lnTo>
                    <a:lnTo>
                      <a:pt x="838" y="1129"/>
                    </a:lnTo>
                    <a:lnTo>
                      <a:pt x="843" y="1133"/>
                    </a:lnTo>
                    <a:lnTo>
                      <a:pt x="847" y="1138"/>
                    </a:lnTo>
                    <a:lnTo>
                      <a:pt x="847" y="1145"/>
                    </a:lnTo>
                    <a:lnTo>
                      <a:pt x="847" y="1145"/>
                    </a:lnTo>
                    <a:lnTo>
                      <a:pt x="847" y="1151"/>
                    </a:lnTo>
                    <a:lnTo>
                      <a:pt x="843" y="1157"/>
                    </a:lnTo>
                    <a:lnTo>
                      <a:pt x="838" y="1160"/>
                    </a:lnTo>
                    <a:lnTo>
                      <a:pt x="831" y="1162"/>
                    </a:lnTo>
                    <a:lnTo>
                      <a:pt x="831" y="1162"/>
                    </a:lnTo>
                    <a:lnTo>
                      <a:pt x="826" y="1160"/>
                    </a:lnTo>
                    <a:lnTo>
                      <a:pt x="821" y="1157"/>
                    </a:lnTo>
                    <a:lnTo>
                      <a:pt x="818" y="1151"/>
                    </a:lnTo>
                    <a:lnTo>
                      <a:pt x="816" y="1145"/>
                    </a:lnTo>
                    <a:lnTo>
                      <a:pt x="816" y="1145"/>
                    </a:lnTo>
                    <a:lnTo>
                      <a:pt x="818" y="1138"/>
                    </a:lnTo>
                    <a:lnTo>
                      <a:pt x="821" y="1133"/>
                    </a:lnTo>
                    <a:lnTo>
                      <a:pt x="826" y="1129"/>
                    </a:lnTo>
                    <a:lnTo>
                      <a:pt x="831" y="1129"/>
                    </a:lnTo>
                    <a:lnTo>
                      <a:pt x="831" y="1129"/>
                    </a:lnTo>
                    <a:close/>
                    <a:moveTo>
                      <a:pt x="773" y="1129"/>
                    </a:moveTo>
                    <a:lnTo>
                      <a:pt x="773" y="1129"/>
                    </a:lnTo>
                    <a:lnTo>
                      <a:pt x="773" y="1129"/>
                    </a:lnTo>
                    <a:lnTo>
                      <a:pt x="780" y="1129"/>
                    </a:lnTo>
                    <a:lnTo>
                      <a:pt x="785" y="1133"/>
                    </a:lnTo>
                    <a:lnTo>
                      <a:pt x="789" y="1138"/>
                    </a:lnTo>
                    <a:lnTo>
                      <a:pt x="789" y="1145"/>
                    </a:lnTo>
                    <a:lnTo>
                      <a:pt x="789" y="1145"/>
                    </a:lnTo>
                    <a:lnTo>
                      <a:pt x="789" y="1151"/>
                    </a:lnTo>
                    <a:lnTo>
                      <a:pt x="785" y="1157"/>
                    </a:lnTo>
                    <a:lnTo>
                      <a:pt x="780" y="1160"/>
                    </a:lnTo>
                    <a:lnTo>
                      <a:pt x="773" y="1162"/>
                    </a:lnTo>
                    <a:lnTo>
                      <a:pt x="773" y="1162"/>
                    </a:lnTo>
                    <a:lnTo>
                      <a:pt x="768" y="1160"/>
                    </a:lnTo>
                    <a:lnTo>
                      <a:pt x="763" y="1157"/>
                    </a:lnTo>
                    <a:lnTo>
                      <a:pt x="760" y="1151"/>
                    </a:lnTo>
                    <a:lnTo>
                      <a:pt x="758" y="1145"/>
                    </a:lnTo>
                    <a:lnTo>
                      <a:pt x="758" y="1145"/>
                    </a:lnTo>
                    <a:lnTo>
                      <a:pt x="760" y="1138"/>
                    </a:lnTo>
                    <a:lnTo>
                      <a:pt x="763" y="1133"/>
                    </a:lnTo>
                    <a:lnTo>
                      <a:pt x="768" y="1129"/>
                    </a:lnTo>
                    <a:lnTo>
                      <a:pt x="773" y="1129"/>
                    </a:lnTo>
                    <a:lnTo>
                      <a:pt x="773" y="1129"/>
                    </a:lnTo>
                    <a:close/>
                    <a:moveTo>
                      <a:pt x="716" y="1129"/>
                    </a:moveTo>
                    <a:lnTo>
                      <a:pt x="716" y="1129"/>
                    </a:lnTo>
                    <a:lnTo>
                      <a:pt x="716" y="1129"/>
                    </a:lnTo>
                    <a:lnTo>
                      <a:pt x="721" y="1129"/>
                    </a:lnTo>
                    <a:lnTo>
                      <a:pt x="726" y="1133"/>
                    </a:lnTo>
                    <a:lnTo>
                      <a:pt x="729" y="1138"/>
                    </a:lnTo>
                    <a:lnTo>
                      <a:pt x="731" y="1145"/>
                    </a:lnTo>
                    <a:lnTo>
                      <a:pt x="731" y="1145"/>
                    </a:lnTo>
                    <a:lnTo>
                      <a:pt x="729" y="1151"/>
                    </a:lnTo>
                    <a:lnTo>
                      <a:pt x="726" y="1157"/>
                    </a:lnTo>
                    <a:lnTo>
                      <a:pt x="721" y="1160"/>
                    </a:lnTo>
                    <a:lnTo>
                      <a:pt x="716" y="1162"/>
                    </a:lnTo>
                    <a:lnTo>
                      <a:pt x="716" y="1162"/>
                    </a:lnTo>
                    <a:lnTo>
                      <a:pt x="709" y="1160"/>
                    </a:lnTo>
                    <a:lnTo>
                      <a:pt x="704" y="1157"/>
                    </a:lnTo>
                    <a:lnTo>
                      <a:pt x="702" y="1151"/>
                    </a:lnTo>
                    <a:lnTo>
                      <a:pt x="700" y="1145"/>
                    </a:lnTo>
                    <a:lnTo>
                      <a:pt x="700" y="1145"/>
                    </a:lnTo>
                    <a:lnTo>
                      <a:pt x="702" y="1138"/>
                    </a:lnTo>
                    <a:lnTo>
                      <a:pt x="704" y="1133"/>
                    </a:lnTo>
                    <a:lnTo>
                      <a:pt x="709" y="1129"/>
                    </a:lnTo>
                    <a:lnTo>
                      <a:pt x="716" y="1129"/>
                    </a:lnTo>
                    <a:lnTo>
                      <a:pt x="716" y="1129"/>
                    </a:lnTo>
                    <a:close/>
                    <a:moveTo>
                      <a:pt x="658" y="1129"/>
                    </a:moveTo>
                    <a:lnTo>
                      <a:pt x="658" y="1129"/>
                    </a:lnTo>
                    <a:lnTo>
                      <a:pt x="658" y="1129"/>
                    </a:lnTo>
                    <a:lnTo>
                      <a:pt x="663" y="1129"/>
                    </a:lnTo>
                    <a:lnTo>
                      <a:pt x="668" y="1133"/>
                    </a:lnTo>
                    <a:lnTo>
                      <a:pt x="671" y="1138"/>
                    </a:lnTo>
                    <a:lnTo>
                      <a:pt x="673" y="1145"/>
                    </a:lnTo>
                    <a:lnTo>
                      <a:pt x="673" y="1145"/>
                    </a:lnTo>
                    <a:lnTo>
                      <a:pt x="671" y="1151"/>
                    </a:lnTo>
                    <a:lnTo>
                      <a:pt x="668" y="1157"/>
                    </a:lnTo>
                    <a:lnTo>
                      <a:pt x="663" y="1160"/>
                    </a:lnTo>
                    <a:lnTo>
                      <a:pt x="658" y="1162"/>
                    </a:lnTo>
                    <a:lnTo>
                      <a:pt x="658" y="1162"/>
                    </a:lnTo>
                    <a:lnTo>
                      <a:pt x="651" y="1160"/>
                    </a:lnTo>
                    <a:lnTo>
                      <a:pt x="646" y="1157"/>
                    </a:lnTo>
                    <a:lnTo>
                      <a:pt x="642" y="1151"/>
                    </a:lnTo>
                    <a:lnTo>
                      <a:pt x="642" y="1145"/>
                    </a:lnTo>
                    <a:lnTo>
                      <a:pt x="642" y="1145"/>
                    </a:lnTo>
                    <a:lnTo>
                      <a:pt x="642" y="1138"/>
                    </a:lnTo>
                    <a:lnTo>
                      <a:pt x="646" y="1133"/>
                    </a:lnTo>
                    <a:lnTo>
                      <a:pt x="651" y="1129"/>
                    </a:lnTo>
                    <a:lnTo>
                      <a:pt x="658" y="1129"/>
                    </a:lnTo>
                    <a:lnTo>
                      <a:pt x="658" y="1129"/>
                    </a:lnTo>
                    <a:close/>
                    <a:moveTo>
                      <a:pt x="598" y="1129"/>
                    </a:moveTo>
                    <a:lnTo>
                      <a:pt x="598" y="1129"/>
                    </a:lnTo>
                    <a:lnTo>
                      <a:pt x="598" y="1129"/>
                    </a:lnTo>
                    <a:lnTo>
                      <a:pt x="605" y="1129"/>
                    </a:lnTo>
                    <a:lnTo>
                      <a:pt x="610" y="1133"/>
                    </a:lnTo>
                    <a:lnTo>
                      <a:pt x="613" y="1138"/>
                    </a:lnTo>
                    <a:lnTo>
                      <a:pt x="615" y="1145"/>
                    </a:lnTo>
                    <a:lnTo>
                      <a:pt x="615" y="1145"/>
                    </a:lnTo>
                    <a:lnTo>
                      <a:pt x="613" y="1151"/>
                    </a:lnTo>
                    <a:lnTo>
                      <a:pt x="610" y="1157"/>
                    </a:lnTo>
                    <a:lnTo>
                      <a:pt x="605" y="1160"/>
                    </a:lnTo>
                    <a:lnTo>
                      <a:pt x="598" y="1162"/>
                    </a:lnTo>
                    <a:lnTo>
                      <a:pt x="598" y="1162"/>
                    </a:lnTo>
                    <a:lnTo>
                      <a:pt x="593" y="1160"/>
                    </a:lnTo>
                    <a:lnTo>
                      <a:pt x="588" y="1157"/>
                    </a:lnTo>
                    <a:lnTo>
                      <a:pt x="584" y="1151"/>
                    </a:lnTo>
                    <a:lnTo>
                      <a:pt x="583" y="1145"/>
                    </a:lnTo>
                    <a:lnTo>
                      <a:pt x="583" y="1145"/>
                    </a:lnTo>
                    <a:lnTo>
                      <a:pt x="584" y="1138"/>
                    </a:lnTo>
                    <a:lnTo>
                      <a:pt x="588" y="1133"/>
                    </a:lnTo>
                    <a:lnTo>
                      <a:pt x="593" y="1129"/>
                    </a:lnTo>
                    <a:lnTo>
                      <a:pt x="598" y="1129"/>
                    </a:lnTo>
                    <a:lnTo>
                      <a:pt x="598" y="1129"/>
                    </a:lnTo>
                    <a:close/>
                    <a:moveTo>
                      <a:pt x="1998" y="1085"/>
                    </a:moveTo>
                    <a:lnTo>
                      <a:pt x="1998" y="1085"/>
                    </a:lnTo>
                    <a:lnTo>
                      <a:pt x="1998" y="1085"/>
                    </a:lnTo>
                    <a:lnTo>
                      <a:pt x="2005" y="1087"/>
                    </a:lnTo>
                    <a:lnTo>
                      <a:pt x="2008" y="1090"/>
                    </a:lnTo>
                    <a:lnTo>
                      <a:pt x="2012" y="1095"/>
                    </a:lnTo>
                    <a:lnTo>
                      <a:pt x="2013" y="1102"/>
                    </a:lnTo>
                    <a:lnTo>
                      <a:pt x="2013" y="1102"/>
                    </a:lnTo>
                    <a:lnTo>
                      <a:pt x="2012" y="1107"/>
                    </a:lnTo>
                    <a:lnTo>
                      <a:pt x="2008" y="1112"/>
                    </a:lnTo>
                    <a:lnTo>
                      <a:pt x="2005" y="1116"/>
                    </a:lnTo>
                    <a:lnTo>
                      <a:pt x="1998" y="1117"/>
                    </a:lnTo>
                    <a:lnTo>
                      <a:pt x="1998" y="1117"/>
                    </a:lnTo>
                    <a:lnTo>
                      <a:pt x="1993" y="1116"/>
                    </a:lnTo>
                    <a:lnTo>
                      <a:pt x="1988" y="1112"/>
                    </a:lnTo>
                    <a:lnTo>
                      <a:pt x="1984" y="1107"/>
                    </a:lnTo>
                    <a:lnTo>
                      <a:pt x="1983" y="1102"/>
                    </a:lnTo>
                    <a:lnTo>
                      <a:pt x="1983" y="1102"/>
                    </a:lnTo>
                    <a:lnTo>
                      <a:pt x="1984" y="1095"/>
                    </a:lnTo>
                    <a:lnTo>
                      <a:pt x="1988" y="1090"/>
                    </a:lnTo>
                    <a:lnTo>
                      <a:pt x="1993" y="1087"/>
                    </a:lnTo>
                    <a:lnTo>
                      <a:pt x="1998" y="1085"/>
                    </a:lnTo>
                    <a:lnTo>
                      <a:pt x="1998" y="1085"/>
                    </a:lnTo>
                    <a:close/>
                    <a:moveTo>
                      <a:pt x="1940" y="1085"/>
                    </a:moveTo>
                    <a:lnTo>
                      <a:pt x="1940" y="1085"/>
                    </a:lnTo>
                    <a:lnTo>
                      <a:pt x="1940" y="1085"/>
                    </a:lnTo>
                    <a:lnTo>
                      <a:pt x="1945" y="1087"/>
                    </a:lnTo>
                    <a:lnTo>
                      <a:pt x="1950" y="1090"/>
                    </a:lnTo>
                    <a:lnTo>
                      <a:pt x="1954" y="1095"/>
                    </a:lnTo>
                    <a:lnTo>
                      <a:pt x="1955" y="1102"/>
                    </a:lnTo>
                    <a:lnTo>
                      <a:pt x="1955" y="1102"/>
                    </a:lnTo>
                    <a:lnTo>
                      <a:pt x="1954" y="1107"/>
                    </a:lnTo>
                    <a:lnTo>
                      <a:pt x="1950" y="1112"/>
                    </a:lnTo>
                    <a:lnTo>
                      <a:pt x="1945" y="1116"/>
                    </a:lnTo>
                    <a:lnTo>
                      <a:pt x="1940" y="1117"/>
                    </a:lnTo>
                    <a:lnTo>
                      <a:pt x="1940" y="1117"/>
                    </a:lnTo>
                    <a:lnTo>
                      <a:pt x="1933" y="1116"/>
                    </a:lnTo>
                    <a:lnTo>
                      <a:pt x="1928" y="1112"/>
                    </a:lnTo>
                    <a:lnTo>
                      <a:pt x="1925" y="1107"/>
                    </a:lnTo>
                    <a:lnTo>
                      <a:pt x="1925" y="1102"/>
                    </a:lnTo>
                    <a:lnTo>
                      <a:pt x="1925" y="1102"/>
                    </a:lnTo>
                    <a:lnTo>
                      <a:pt x="1925" y="1095"/>
                    </a:lnTo>
                    <a:lnTo>
                      <a:pt x="1928" y="1090"/>
                    </a:lnTo>
                    <a:lnTo>
                      <a:pt x="1933" y="1087"/>
                    </a:lnTo>
                    <a:lnTo>
                      <a:pt x="1940" y="1085"/>
                    </a:lnTo>
                    <a:lnTo>
                      <a:pt x="1940" y="1085"/>
                    </a:lnTo>
                    <a:close/>
                    <a:moveTo>
                      <a:pt x="1882" y="1085"/>
                    </a:moveTo>
                    <a:lnTo>
                      <a:pt x="1882" y="1085"/>
                    </a:lnTo>
                    <a:lnTo>
                      <a:pt x="1882" y="1085"/>
                    </a:lnTo>
                    <a:lnTo>
                      <a:pt x="1887" y="1087"/>
                    </a:lnTo>
                    <a:lnTo>
                      <a:pt x="1892" y="1090"/>
                    </a:lnTo>
                    <a:lnTo>
                      <a:pt x="1896" y="1095"/>
                    </a:lnTo>
                    <a:lnTo>
                      <a:pt x="1897" y="1102"/>
                    </a:lnTo>
                    <a:lnTo>
                      <a:pt x="1897" y="1102"/>
                    </a:lnTo>
                    <a:lnTo>
                      <a:pt x="1896" y="1107"/>
                    </a:lnTo>
                    <a:lnTo>
                      <a:pt x="1892" y="1112"/>
                    </a:lnTo>
                    <a:lnTo>
                      <a:pt x="1887" y="1116"/>
                    </a:lnTo>
                    <a:lnTo>
                      <a:pt x="1882" y="1117"/>
                    </a:lnTo>
                    <a:lnTo>
                      <a:pt x="1882" y="1117"/>
                    </a:lnTo>
                    <a:lnTo>
                      <a:pt x="1875" y="1116"/>
                    </a:lnTo>
                    <a:lnTo>
                      <a:pt x="1870" y="1112"/>
                    </a:lnTo>
                    <a:lnTo>
                      <a:pt x="1867" y="1107"/>
                    </a:lnTo>
                    <a:lnTo>
                      <a:pt x="1867" y="1102"/>
                    </a:lnTo>
                    <a:lnTo>
                      <a:pt x="1867" y="1102"/>
                    </a:lnTo>
                    <a:lnTo>
                      <a:pt x="1867" y="1095"/>
                    </a:lnTo>
                    <a:lnTo>
                      <a:pt x="1870" y="1090"/>
                    </a:lnTo>
                    <a:lnTo>
                      <a:pt x="1875" y="1087"/>
                    </a:lnTo>
                    <a:lnTo>
                      <a:pt x="1882" y="1085"/>
                    </a:lnTo>
                    <a:lnTo>
                      <a:pt x="1882" y="1085"/>
                    </a:lnTo>
                    <a:close/>
                    <a:moveTo>
                      <a:pt x="1823" y="1085"/>
                    </a:moveTo>
                    <a:lnTo>
                      <a:pt x="1823" y="1085"/>
                    </a:lnTo>
                    <a:lnTo>
                      <a:pt x="1823" y="1085"/>
                    </a:lnTo>
                    <a:lnTo>
                      <a:pt x="1829" y="1087"/>
                    </a:lnTo>
                    <a:lnTo>
                      <a:pt x="1834" y="1090"/>
                    </a:lnTo>
                    <a:lnTo>
                      <a:pt x="1838" y="1095"/>
                    </a:lnTo>
                    <a:lnTo>
                      <a:pt x="1838" y="1102"/>
                    </a:lnTo>
                    <a:lnTo>
                      <a:pt x="1838" y="1102"/>
                    </a:lnTo>
                    <a:lnTo>
                      <a:pt x="1838" y="1107"/>
                    </a:lnTo>
                    <a:lnTo>
                      <a:pt x="1834" y="1112"/>
                    </a:lnTo>
                    <a:lnTo>
                      <a:pt x="1829" y="1116"/>
                    </a:lnTo>
                    <a:lnTo>
                      <a:pt x="1823" y="1117"/>
                    </a:lnTo>
                    <a:lnTo>
                      <a:pt x="1823" y="1117"/>
                    </a:lnTo>
                    <a:lnTo>
                      <a:pt x="1817" y="1116"/>
                    </a:lnTo>
                    <a:lnTo>
                      <a:pt x="1812" y="1112"/>
                    </a:lnTo>
                    <a:lnTo>
                      <a:pt x="1809" y="1107"/>
                    </a:lnTo>
                    <a:lnTo>
                      <a:pt x="1807" y="1102"/>
                    </a:lnTo>
                    <a:lnTo>
                      <a:pt x="1807" y="1102"/>
                    </a:lnTo>
                    <a:lnTo>
                      <a:pt x="1809" y="1095"/>
                    </a:lnTo>
                    <a:lnTo>
                      <a:pt x="1812" y="1090"/>
                    </a:lnTo>
                    <a:lnTo>
                      <a:pt x="1817" y="1087"/>
                    </a:lnTo>
                    <a:lnTo>
                      <a:pt x="1823" y="1085"/>
                    </a:lnTo>
                    <a:lnTo>
                      <a:pt x="1823" y="1085"/>
                    </a:lnTo>
                    <a:close/>
                    <a:moveTo>
                      <a:pt x="1765" y="1085"/>
                    </a:moveTo>
                    <a:lnTo>
                      <a:pt x="1765" y="1085"/>
                    </a:lnTo>
                    <a:lnTo>
                      <a:pt x="1765" y="1085"/>
                    </a:lnTo>
                    <a:lnTo>
                      <a:pt x="1771" y="1087"/>
                    </a:lnTo>
                    <a:lnTo>
                      <a:pt x="1777" y="1090"/>
                    </a:lnTo>
                    <a:lnTo>
                      <a:pt x="1780" y="1095"/>
                    </a:lnTo>
                    <a:lnTo>
                      <a:pt x="1780" y="1102"/>
                    </a:lnTo>
                    <a:lnTo>
                      <a:pt x="1780" y="1102"/>
                    </a:lnTo>
                    <a:lnTo>
                      <a:pt x="1780" y="1107"/>
                    </a:lnTo>
                    <a:lnTo>
                      <a:pt x="1777" y="1112"/>
                    </a:lnTo>
                    <a:lnTo>
                      <a:pt x="1771" y="1116"/>
                    </a:lnTo>
                    <a:lnTo>
                      <a:pt x="1765" y="1117"/>
                    </a:lnTo>
                    <a:lnTo>
                      <a:pt x="1765" y="1117"/>
                    </a:lnTo>
                    <a:lnTo>
                      <a:pt x="1759" y="1116"/>
                    </a:lnTo>
                    <a:lnTo>
                      <a:pt x="1754" y="1112"/>
                    </a:lnTo>
                    <a:lnTo>
                      <a:pt x="1751" y="1107"/>
                    </a:lnTo>
                    <a:lnTo>
                      <a:pt x="1749" y="1102"/>
                    </a:lnTo>
                    <a:lnTo>
                      <a:pt x="1749" y="1102"/>
                    </a:lnTo>
                    <a:lnTo>
                      <a:pt x="1751" y="1095"/>
                    </a:lnTo>
                    <a:lnTo>
                      <a:pt x="1754" y="1090"/>
                    </a:lnTo>
                    <a:lnTo>
                      <a:pt x="1759" y="1087"/>
                    </a:lnTo>
                    <a:lnTo>
                      <a:pt x="1765" y="1085"/>
                    </a:lnTo>
                    <a:lnTo>
                      <a:pt x="1765" y="1085"/>
                    </a:lnTo>
                    <a:close/>
                    <a:moveTo>
                      <a:pt x="1707" y="1085"/>
                    </a:moveTo>
                    <a:lnTo>
                      <a:pt x="1707" y="1085"/>
                    </a:lnTo>
                    <a:lnTo>
                      <a:pt x="1707" y="1085"/>
                    </a:lnTo>
                    <a:lnTo>
                      <a:pt x="1712" y="1087"/>
                    </a:lnTo>
                    <a:lnTo>
                      <a:pt x="1717" y="1090"/>
                    </a:lnTo>
                    <a:lnTo>
                      <a:pt x="1720" y="1095"/>
                    </a:lnTo>
                    <a:lnTo>
                      <a:pt x="1722" y="1102"/>
                    </a:lnTo>
                    <a:lnTo>
                      <a:pt x="1722" y="1102"/>
                    </a:lnTo>
                    <a:lnTo>
                      <a:pt x="1720" y="1107"/>
                    </a:lnTo>
                    <a:lnTo>
                      <a:pt x="1717" y="1112"/>
                    </a:lnTo>
                    <a:lnTo>
                      <a:pt x="1712" y="1116"/>
                    </a:lnTo>
                    <a:lnTo>
                      <a:pt x="1707" y="1117"/>
                    </a:lnTo>
                    <a:lnTo>
                      <a:pt x="1707" y="1117"/>
                    </a:lnTo>
                    <a:lnTo>
                      <a:pt x="1700" y="1116"/>
                    </a:lnTo>
                    <a:lnTo>
                      <a:pt x="1695" y="1112"/>
                    </a:lnTo>
                    <a:lnTo>
                      <a:pt x="1693" y="1107"/>
                    </a:lnTo>
                    <a:lnTo>
                      <a:pt x="1691" y="1102"/>
                    </a:lnTo>
                    <a:lnTo>
                      <a:pt x="1691" y="1102"/>
                    </a:lnTo>
                    <a:lnTo>
                      <a:pt x="1693" y="1095"/>
                    </a:lnTo>
                    <a:lnTo>
                      <a:pt x="1695" y="1090"/>
                    </a:lnTo>
                    <a:lnTo>
                      <a:pt x="1700" y="1087"/>
                    </a:lnTo>
                    <a:lnTo>
                      <a:pt x="1707" y="1085"/>
                    </a:lnTo>
                    <a:lnTo>
                      <a:pt x="1707" y="1085"/>
                    </a:lnTo>
                    <a:close/>
                    <a:moveTo>
                      <a:pt x="1649" y="1085"/>
                    </a:moveTo>
                    <a:lnTo>
                      <a:pt x="1649" y="1085"/>
                    </a:lnTo>
                    <a:lnTo>
                      <a:pt x="1649" y="1085"/>
                    </a:lnTo>
                    <a:lnTo>
                      <a:pt x="1654" y="1087"/>
                    </a:lnTo>
                    <a:lnTo>
                      <a:pt x="1659" y="1090"/>
                    </a:lnTo>
                    <a:lnTo>
                      <a:pt x="1662" y="1095"/>
                    </a:lnTo>
                    <a:lnTo>
                      <a:pt x="1664" y="1102"/>
                    </a:lnTo>
                    <a:lnTo>
                      <a:pt x="1664" y="1102"/>
                    </a:lnTo>
                    <a:lnTo>
                      <a:pt x="1662" y="1107"/>
                    </a:lnTo>
                    <a:lnTo>
                      <a:pt x="1659" y="1112"/>
                    </a:lnTo>
                    <a:lnTo>
                      <a:pt x="1654" y="1116"/>
                    </a:lnTo>
                    <a:lnTo>
                      <a:pt x="1649" y="1117"/>
                    </a:lnTo>
                    <a:lnTo>
                      <a:pt x="1649" y="1117"/>
                    </a:lnTo>
                    <a:lnTo>
                      <a:pt x="1642" y="1116"/>
                    </a:lnTo>
                    <a:lnTo>
                      <a:pt x="1637" y="1112"/>
                    </a:lnTo>
                    <a:lnTo>
                      <a:pt x="1633" y="1107"/>
                    </a:lnTo>
                    <a:lnTo>
                      <a:pt x="1633" y="1102"/>
                    </a:lnTo>
                    <a:lnTo>
                      <a:pt x="1633" y="1102"/>
                    </a:lnTo>
                    <a:lnTo>
                      <a:pt x="1633" y="1095"/>
                    </a:lnTo>
                    <a:lnTo>
                      <a:pt x="1637" y="1090"/>
                    </a:lnTo>
                    <a:lnTo>
                      <a:pt x="1642" y="1087"/>
                    </a:lnTo>
                    <a:lnTo>
                      <a:pt x="1649" y="1085"/>
                    </a:lnTo>
                    <a:lnTo>
                      <a:pt x="1649" y="1085"/>
                    </a:lnTo>
                    <a:close/>
                    <a:moveTo>
                      <a:pt x="1589" y="1085"/>
                    </a:moveTo>
                    <a:lnTo>
                      <a:pt x="1589" y="1085"/>
                    </a:lnTo>
                    <a:lnTo>
                      <a:pt x="1589" y="1085"/>
                    </a:lnTo>
                    <a:lnTo>
                      <a:pt x="1596" y="1087"/>
                    </a:lnTo>
                    <a:lnTo>
                      <a:pt x="1601" y="1090"/>
                    </a:lnTo>
                    <a:lnTo>
                      <a:pt x="1605" y="1095"/>
                    </a:lnTo>
                    <a:lnTo>
                      <a:pt x="1606" y="1102"/>
                    </a:lnTo>
                    <a:lnTo>
                      <a:pt x="1606" y="1102"/>
                    </a:lnTo>
                    <a:lnTo>
                      <a:pt x="1605" y="1107"/>
                    </a:lnTo>
                    <a:lnTo>
                      <a:pt x="1601" y="1112"/>
                    </a:lnTo>
                    <a:lnTo>
                      <a:pt x="1596" y="1116"/>
                    </a:lnTo>
                    <a:lnTo>
                      <a:pt x="1589" y="1117"/>
                    </a:lnTo>
                    <a:lnTo>
                      <a:pt x="1589" y="1117"/>
                    </a:lnTo>
                    <a:lnTo>
                      <a:pt x="1584" y="1116"/>
                    </a:lnTo>
                    <a:lnTo>
                      <a:pt x="1579" y="1112"/>
                    </a:lnTo>
                    <a:lnTo>
                      <a:pt x="1576" y="1107"/>
                    </a:lnTo>
                    <a:lnTo>
                      <a:pt x="1574" y="1102"/>
                    </a:lnTo>
                    <a:lnTo>
                      <a:pt x="1574" y="1102"/>
                    </a:lnTo>
                    <a:lnTo>
                      <a:pt x="1576" y="1095"/>
                    </a:lnTo>
                    <a:lnTo>
                      <a:pt x="1579" y="1090"/>
                    </a:lnTo>
                    <a:lnTo>
                      <a:pt x="1584" y="1087"/>
                    </a:lnTo>
                    <a:lnTo>
                      <a:pt x="1589" y="1085"/>
                    </a:lnTo>
                    <a:lnTo>
                      <a:pt x="1589" y="1085"/>
                    </a:lnTo>
                    <a:close/>
                    <a:moveTo>
                      <a:pt x="1531" y="1085"/>
                    </a:moveTo>
                    <a:lnTo>
                      <a:pt x="1531" y="1085"/>
                    </a:lnTo>
                    <a:lnTo>
                      <a:pt x="1531" y="1085"/>
                    </a:lnTo>
                    <a:lnTo>
                      <a:pt x="1538" y="1087"/>
                    </a:lnTo>
                    <a:lnTo>
                      <a:pt x="1543" y="1090"/>
                    </a:lnTo>
                    <a:lnTo>
                      <a:pt x="1547" y="1095"/>
                    </a:lnTo>
                    <a:lnTo>
                      <a:pt x="1547" y="1102"/>
                    </a:lnTo>
                    <a:lnTo>
                      <a:pt x="1547" y="1102"/>
                    </a:lnTo>
                    <a:lnTo>
                      <a:pt x="1547" y="1107"/>
                    </a:lnTo>
                    <a:lnTo>
                      <a:pt x="1543" y="1112"/>
                    </a:lnTo>
                    <a:lnTo>
                      <a:pt x="1538" y="1116"/>
                    </a:lnTo>
                    <a:lnTo>
                      <a:pt x="1531" y="1117"/>
                    </a:lnTo>
                    <a:lnTo>
                      <a:pt x="1531" y="1117"/>
                    </a:lnTo>
                    <a:lnTo>
                      <a:pt x="1526" y="1116"/>
                    </a:lnTo>
                    <a:lnTo>
                      <a:pt x="1521" y="1112"/>
                    </a:lnTo>
                    <a:lnTo>
                      <a:pt x="1518" y="1107"/>
                    </a:lnTo>
                    <a:lnTo>
                      <a:pt x="1516" y="1102"/>
                    </a:lnTo>
                    <a:lnTo>
                      <a:pt x="1516" y="1102"/>
                    </a:lnTo>
                    <a:lnTo>
                      <a:pt x="1518" y="1095"/>
                    </a:lnTo>
                    <a:lnTo>
                      <a:pt x="1521" y="1090"/>
                    </a:lnTo>
                    <a:lnTo>
                      <a:pt x="1526" y="1087"/>
                    </a:lnTo>
                    <a:lnTo>
                      <a:pt x="1531" y="1085"/>
                    </a:lnTo>
                    <a:lnTo>
                      <a:pt x="1531" y="1085"/>
                    </a:lnTo>
                    <a:close/>
                    <a:moveTo>
                      <a:pt x="1473" y="1085"/>
                    </a:moveTo>
                    <a:lnTo>
                      <a:pt x="1473" y="1085"/>
                    </a:lnTo>
                    <a:lnTo>
                      <a:pt x="1473" y="1085"/>
                    </a:lnTo>
                    <a:lnTo>
                      <a:pt x="1479" y="1087"/>
                    </a:lnTo>
                    <a:lnTo>
                      <a:pt x="1484" y="1090"/>
                    </a:lnTo>
                    <a:lnTo>
                      <a:pt x="1487" y="1095"/>
                    </a:lnTo>
                    <a:lnTo>
                      <a:pt x="1489" y="1102"/>
                    </a:lnTo>
                    <a:lnTo>
                      <a:pt x="1489" y="1102"/>
                    </a:lnTo>
                    <a:lnTo>
                      <a:pt x="1487" y="1107"/>
                    </a:lnTo>
                    <a:lnTo>
                      <a:pt x="1484" y="1112"/>
                    </a:lnTo>
                    <a:lnTo>
                      <a:pt x="1479" y="1116"/>
                    </a:lnTo>
                    <a:lnTo>
                      <a:pt x="1473" y="1117"/>
                    </a:lnTo>
                    <a:lnTo>
                      <a:pt x="1473" y="1117"/>
                    </a:lnTo>
                    <a:lnTo>
                      <a:pt x="1467" y="1116"/>
                    </a:lnTo>
                    <a:lnTo>
                      <a:pt x="1463" y="1112"/>
                    </a:lnTo>
                    <a:lnTo>
                      <a:pt x="1460" y="1107"/>
                    </a:lnTo>
                    <a:lnTo>
                      <a:pt x="1458" y="1102"/>
                    </a:lnTo>
                    <a:lnTo>
                      <a:pt x="1458" y="1102"/>
                    </a:lnTo>
                    <a:lnTo>
                      <a:pt x="1460" y="1095"/>
                    </a:lnTo>
                    <a:lnTo>
                      <a:pt x="1463" y="1090"/>
                    </a:lnTo>
                    <a:lnTo>
                      <a:pt x="1467" y="1087"/>
                    </a:lnTo>
                    <a:lnTo>
                      <a:pt x="1473" y="1085"/>
                    </a:lnTo>
                    <a:lnTo>
                      <a:pt x="1473" y="1085"/>
                    </a:lnTo>
                    <a:close/>
                    <a:moveTo>
                      <a:pt x="1415" y="1085"/>
                    </a:moveTo>
                    <a:lnTo>
                      <a:pt x="1415" y="1085"/>
                    </a:lnTo>
                    <a:lnTo>
                      <a:pt x="1415" y="1085"/>
                    </a:lnTo>
                    <a:lnTo>
                      <a:pt x="1421" y="1087"/>
                    </a:lnTo>
                    <a:lnTo>
                      <a:pt x="1426" y="1090"/>
                    </a:lnTo>
                    <a:lnTo>
                      <a:pt x="1429" y="1095"/>
                    </a:lnTo>
                    <a:lnTo>
                      <a:pt x="1431" y="1102"/>
                    </a:lnTo>
                    <a:lnTo>
                      <a:pt x="1431" y="1102"/>
                    </a:lnTo>
                    <a:lnTo>
                      <a:pt x="1429" y="1107"/>
                    </a:lnTo>
                    <a:lnTo>
                      <a:pt x="1426" y="1112"/>
                    </a:lnTo>
                    <a:lnTo>
                      <a:pt x="1421" y="1116"/>
                    </a:lnTo>
                    <a:lnTo>
                      <a:pt x="1415" y="1117"/>
                    </a:lnTo>
                    <a:lnTo>
                      <a:pt x="1415" y="1117"/>
                    </a:lnTo>
                    <a:lnTo>
                      <a:pt x="1409" y="1116"/>
                    </a:lnTo>
                    <a:lnTo>
                      <a:pt x="1404" y="1112"/>
                    </a:lnTo>
                    <a:lnTo>
                      <a:pt x="1400" y="1107"/>
                    </a:lnTo>
                    <a:lnTo>
                      <a:pt x="1400" y="1102"/>
                    </a:lnTo>
                    <a:lnTo>
                      <a:pt x="1400" y="1102"/>
                    </a:lnTo>
                    <a:lnTo>
                      <a:pt x="1400" y="1095"/>
                    </a:lnTo>
                    <a:lnTo>
                      <a:pt x="1404" y="1090"/>
                    </a:lnTo>
                    <a:lnTo>
                      <a:pt x="1409" y="1087"/>
                    </a:lnTo>
                    <a:lnTo>
                      <a:pt x="1415" y="1085"/>
                    </a:lnTo>
                    <a:lnTo>
                      <a:pt x="1415" y="1085"/>
                    </a:lnTo>
                    <a:close/>
                    <a:moveTo>
                      <a:pt x="1356" y="1085"/>
                    </a:moveTo>
                    <a:lnTo>
                      <a:pt x="1356" y="1085"/>
                    </a:lnTo>
                    <a:lnTo>
                      <a:pt x="1356" y="1085"/>
                    </a:lnTo>
                    <a:lnTo>
                      <a:pt x="1363" y="1087"/>
                    </a:lnTo>
                    <a:lnTo>
                      <a:pt x="1368" y="1090"/>
                    </a:lnTo>
                    <a:lnTo>
                      <a:pt x="1371" y="1095"/>
                    </a:lnTo>
                    <a:lnTo>
                      <a:pt x="1373" y="1102"/>
                    </a:lnTo>
                    <a:lnTo>
                      <a:pt x="1373" y="1102"/>
                    </a:lnTo>
                    <a:lnTo>
                      <a:pt x="1371" y="1107"/>
                    </a:lnTo>
                    <a:lnTo>
                      <a:pt x="1368" y="1112"/>
                    </a:lnTo>
                    <a:lnTo>
                      <a:pt x="1363" y="1116"/>
                    </a:lnTo>
                    <a:lnTo>
                      <a:pt x="1356" y="1117"/>
                    </a:lnTo>
                    <a:lnTo>
                      <a:pt x="1356" y="1117"/>
                    </a:lnTo>
                    <a:lnTo>
                      <a:pt x="1351" y="1116"/>
                    </a:lnTo>
                    <a:lnTo>
                      <a:pt x="1346" y="1112"/>
                    </a:lnTo>
                    <a:lnTo>
                      <a:pt x="1342" y="1107"/>
                    </a:lnTo>
                    <a:lnTo>
                      <a:pt x="1341" y="1102"/>
                    </a:lnTo>
                    <a:lnTo>
                      <a:pt x="1341" y="1102"/>
                    </a:lnTo>
                    <a:lnTo>
                      <a:pt x="1342" y="1095"/>
                    </a:lnTo>
                    <a:lnTo>
                      <a:pt x="1346" y="1090"/>
                    </a:lnTo>
                    <a:lnTo>
                      <a:pt x="1351" y="1087"/>
                    </a:lnTo>
                    <a:lnTo>
                      <a:pt x="1356" y="1085"/>
                    </a:lnTo>
                    <a:lnTo>
                      <a:pt x="1356" y="1085"/>
                    </a:lnTo>
                    <a:close/>
                    <a:moveTo>
                      <a:pt x="1298" y="1085"/>
                    </a:moveTo>
                    <a:lnTo>
                      <a:pt x="1298" y="1085"/>
                    </a:lnTo>
                    <a:lnTo>
                      <a:pt x="1298" y="1085"/>
                    </a:lnTo>
                    <a:lnTo>
                      <a:pt x="1305" y="1087"/>
                    </a:lnTo>
                    <a:lnTo>
                      <a:pt x="1310" y="1090"/>
                    </a:lnTo>
                    <a:lnTo>
                      <a:pt x="1313" y="1095"/>
                    </a:lnTo>
                    <a:lnTo>
                      <a:pt x="1313" y="1102"/>
                    </a:lnTo>
                    <a:lnTo>
                      <a:pt x="1313" y="1102"/>
                    </a:lnTo>
                    <a:lnTo>
                      <a:pt x="1313" y="1107"/>
                    </a:lnTo>
                    <a:lnTo>
                      <a:pt x="1310" y="1112"/>
                    </a:lnTo>
                    <a:lnTo>
                      <a:pt x="1305" y="1116"/>
                    </a:lnTo>
                    <a:lnTo>
                      <a:pt x="1298" y="1117"/>
                    </a:lnTo>
                    <a:lnTo>
                      <a:pt x="1298" y="1117"/>
                    </a:lnTo>
                    <a:lnTo>
                      <a:pt x="1293" y="1116"/>
                    </a:lnTo>
                    <a:lnTo>
                      <a:pt x="1288" y="1112"/>
                    </a:lnTo>
                    <a:lnTo>
                      <a:pt x="1284" y="1107"/>
                    </a:lnTo>
                    <a:lnTo>
                      <a:pt x="1283" y="1102"/>
                    </a:lnTo>
                    <a:lnTo>
                      <a:pt x="1283" y="1102"/>
                    </a:lnTo>
                    <a:lnTo>
                      <a:pt x="1284" y="1095"/>
                    </a:lnTo>
                    <a:lnTo>
                      <a:pt x="1288" y="1090"/>
                    </a:lnTo>
                    <a:lnTo>
                      <a:pt x="1293" y="1087"/>
                    </a:lnTo>
                    <a:lnTo>
                      <a:pt x="1298" y="1085"/>
                    </a:lnTo>
                    <a:lnTo>
                      <a:pt x="1298" y="1085"/>
                    </a:lnTo>
                    <a:close/>
                    <a:moveTo>
                      <a:pt x="1240" y="1085"/>
                    </a:moveTo>
                    <a:lnTo>
                      <a:pt x="1240" y="1085"/>
                    </a:lnTo>
                    <a:lnTo>
                      <a:pt x="1240" y="1085"/>
                    </a:lnTo>
                    <a:lnTo>
                      <a:pt x="1247" y="1087"/>
                    </a:lnTo>
                    <a:lnTo>
                      <a:pt x="1250" y="1090"/>
                    </a:lnTo>
                    <a:lnTo>
                      <a:pt x="1254" y="1095"/>
                    </a:lnTo>
                    <a:lnTo>
                      <a:pt x="1255" y="1102"/>
                    </a:lnTo>
                    <a:lnTo>
                      <a:pt x="1255" y="1102"/>
                    </a:lnTo>
                    <a:lnTo>
                      <a:pt x="1254" y="1107"/>
                    </a:lnTo>
                    <a:lnTo>
                      <a:pt x="1250" y="1112"/>
                    </a:lnTo>
                    <a:lnTo>
                      <a:pt x="1247" y="1116"/>
                    </a:lnTo>
                    <a:lnTo>
                      <a:pt x="1240" y="1117"/>
                    </a:lnTo>
                    <a:lnTo>
                      <a:pt x="1240" y="1117"/>
                    </a:lnTo>
                    <a:lnTo>
                      <a:pt x="1233" y="1116"/>
                    </a:lnTo>
                    <a:lnTo>
                      <a:pt x="1230" y="1112"/>
                    </a:lnTo>
                    <a:lnTo>
                      <a:pt x="1226" y="1107"/>
                    </a:lnTo>
                    <a:lnTo>
                      <a:pt x="1225" y="1102"/>
                    </a:lnTo>
                    <a:lnTo>
                      <a:pt x="1225" y="1102"/>
                    </a:lnTo>
                    <a:lnTo>
                      <a:pt x="1226" y="1095"/>
                    </a:lnTo>
                    <a:lnTo>
                      <a:pt x="1230" y="1090"/>
                    </a:lnTo>
                    <a:lnTo>
                      <a:pt x="1233" y="1087"/>
                    </a:lnTo>
                    <a:lnTo>
                      <a:pt x="1240" y="1085"/>
                    </a:lnTo>
                    <a:lnTo>
                      <a:pt x="1240" y="1085"/>
                    </a:lnTo>
                    <a:close/>
                    <a:moveTo>
                      <a:pt x="1182" y="1085"/>
                    </a:moveTo>
                    <a:lnTo>
                      <a:pt x="1182" y="1085"/>
                    </a:lnTo>
                    <a:lnTo>
                      <a:pt x="1182" y="1085"/>
                    </a:lnTo>
                    <a:lnTo>
                      <a:pt x="1187" y="1087"/>
                    </a:lnTo>
                    <a:lnTo>
                      <a:pt x="1192" y="1090"/>
                    </a:lnTo>
                    <a:lnTo>
                      <a:pt x="1196" y="1095"/>
                    </a:lnTo>
                    <a:lnTo>
                      <a:pt x="1198" y="1102"/>
                    </a:lnTo>
                    <a:lnTo>
                      <a:pt x="1198" y="1102"/>
                    </a:lnTo>
                    <a:lnTo>
                      <a:pt x="1196" y="1107"/>
                    </a:lnTo>
                    <a:lnTo>
                      <a:pt x="1192" y="1112"/>
                    </a:lnTo>
                    <a:lnTo>
                      <a:pt x="1187" y="1116"/>
                    </a:lnTo>
                    <a:lnTo>
                      <a:pt x="1182" y="1117"/>
                    </a:lnTo>
                    <a:lnTo>
                      <a:pt x="1182" y="1117"/>
                    </a:lnTo>
                    <a:lnTo>
                      <a:pt x="1175" y="1116"/>
                    </a:lnTo>
                    <a:lnTo>
                      <a:pt x="1170" y="1112"/>
                    </a:lnTo>
                    <a:lnTo>
                      <a:pt x="1167" y="1107"/>
                    </a:lnTo>
                    <a:lnTo>
                      <a:pt x="1167" y="1102"/>
                    </a:lnTo>
                    <a:lnTo>
                      <a:pt x="1167" y="1102"/>
                    </a:lnTo>
                    <a:lnTo>
                      <a:pt x="1167" y="1095"/>
                    </a:lnTo>
                    <a:lnTo>
                      <a:pt x="1170" y="1090"/>
                    </a:lnTo>
                    <a:lnTo>
                      <a:pt x="1175" y="1087"/>
                    </a:lnTo>
                    <a:lnTo>
                      <a:pt x="1182" y="1085"/>
                    </a:lnTo>
                    <a:lnTo>
                      <a:pt x="1182" y="1085"/>
                    </a:lnTo>
                    <a:close/>
                    <a:moveTo>
                      <a:pt x="1124" y="1085"/>
                    </a:moveTo>
                    <a:lnTo>
                      <a:pt x="1124" y="1085"/>
                    </a:lnTo>
                    <a:lnTo>
                      <a:pt x="1124" y="1085"/>
                    </a:lnTo>
                    <a:lnTo>
                      <a:pt x="1129" y="1087"/>
                    </a:lnTo>
                    <a:lnTo>
                      <a:pt x="1135" y="1090"/>
                    </a:lnTo>
                    <a:lnTo>
                      <a:pt x="1138" y="1095"/>
                    </a:lnTo>
                    <a:lnTo>
                      <a:pt x="1140" y="1102"/>
                    </a:lnTo>
                    <a:lnTo>
                      <a:pt x="1140" y="1102"/>
                    </a:lnTo>
                    <a:lnTo>
                      <a:pt x="1138" y="1107"/>
                    </a:lnTo>
                    <a:lnTo>
                      <a:pt x="1135" y="1112"/>
                    </a:lnTo>
                    <a:lnTo>
                      <a:pt x="1129" y="1116"/>
                    </a:lnTo>
                    <a:lnTo>
                      <a:pt x="1124" y="1117"/>
                    </a:lnTo>
                    <a:lnTo>
                      <a:pt x="1124" y="1117"/>
                    </a:lnTo>
                    <a:lnTo>
                      <a:pt x="1117" y="1116"/>
                    </a:lnTo>
                    <a:lnTo>
                      <a:pt x="1112" y="1112"/>
                    </a:lnTo>
                    <a:lnTo>
                      <a:pt x="1109" y="1107"/>
                    </a:lnTo>
                    <a:lnTo>
                      <a:pt x="1107" y="1102"/>
                    </a:lnTo>
                    <a:lnTo>
                      <a:pt x="1107" y="1102"/>
                    </a:lnTo>
                    <a:lnTo>
                      <a:pt x="1109" y="1095"/>
                    </a:lnTo>
                    <a:lnTo>
                      <a:pt x="1112" y="1090"/>
                    </a:lnTo>
                    <a:lnTo>
                      <a:pt x="1117" y="1087"/>
                    </a:lnTo>
                    <a:lnTo>
                      <a:pt x="1124" y="1085"/>
                    </a:lnTo>
                    <a:lnTo>
                      <a:pt x="1124" y="1085"/>
                    </a:lnTo>
                    <a:close/>
                    <a:moveTo>
                      <a:pt x="1065" y="1085"/>
                    </a:moveTo>
                    <a:lnTo>
                      <a:pt x="1065" y="1085"/>
                    </a:lnTo>
                    <a:lnTo>
                      <a:pt x="1065" y="1085"/>
                    </a:lnTo>
                    <a:lnTo>
                      <a:pt x="1071" y="1087"/>
                    </a:lnTo>
                    <a:lnTo>
                      <a:pt x="1077" y="1090"/>
                    </a:lnTo>
                    <a:lnTo>
                      <a:pt x="1080" y="1095"/>
                    </a:lnTo>
                    <a:lnTo>
                      <a:pt x="1080" y="1102"/>
                    </a:lnTo>
                    <a:lnTo>
                      <a:pt x="1080" y="1102"/>
                    </a:lnTo>
                    <a:lnTo>
                      <a:pt x="1080" y="1107"/>
                    </a:lnTo>
                    <a:lnTo>
                      <a:pt x="1077" y="1112"/>
                    </a:lnTo>
                    <a:lnTo>
                      <a:pt x="1071" y="1116"/>
                    </a:lnTo>
                    <a:lnTo>
                      <a:pt x="1065" y="1117"/>
                    </a:lnTo>
                    <a:lnTo>
                      <a:pt x="1065" y="1117"/>
                    </a:lnTo>
                    <a:lnTo>
                      <a:pt x="1060" y="1116"/>
                    </a:lnTo>
                    <a:lnTo>
                      <a:pt x="1054" y="1112"/>
                    </a:lnTo>
                    <a:lnTo>
                      <a:pt x="1051" y="1107"/>
                    </a:lnTo>
                    <a:lnTo>
                      <a:pt x="1049" y="1102"/>
                    </a:lnTo>
                    <a:lnTo>
                      <a:pt x="1049" y="1102"/>
                    </a:lnTo>
                    <a:lnTo>
                      <a:pt x="1051" y="1095"/>
                    </a:lnTo>
                    <a:lnTo>
                      <a:pt x="1054" y="1090"/>
                    </a:lnTo>
                    <a:lnTo>
                      <a:pt x="1060" y="1087"/>
                    </a:lnTo>
                    <a:lnTo>
                      <a:pt x="1065" y="1085"/>
                    </a:lnTo>
                    <a:lnTo>
                      <a:pt x="1065" y="1085"/>
                    </a:lnTo>
                    <a:close/>
                    <a:moveTo>
                      <a:pt x="1007" y="1085"/>
                    </a:moveTo>
                    <a:lnTo>
                      <a:pt x="1007" y="1085"/>
                    </a:lnTo>
                    <a:lnTo>
                      <a:pt x="1007" y="1085"/>
                    </a:lnTo>
                    <a:lnTo>
                      <a:pt x="1014" y="1087"/>
                    </a:lnTo>
                    <a:lnTo>
                      <a:pt x="1019" y="1090"/>
                    </a:lnTo>
                    <a:lnTo>
                      <a:pt x="1020" y="1095"/>
                    </a:lnTo>
                    <a:lnTo>
                      <a:pt x="1022" y="1102"/>
                    </a:lnTo>
                    <a:lnTo>
                      <a:pt x="1022" y="1102"/>
                    </a:lnTo>
                    <a:lnTo>
                      <a:pt x="1020" y="1107"/>
                    </a:lnTo>
                    <a:lnTo>
                      <a:pt x="1019" y="1112"/>
                    </a:lnTo>
                    <a:lnTo>
                      <a:pt x="1014" y="1116"/>
                    </a:lnTo>
                    <a:lnTo>
                      <a:pt x="1007" y="1117"/>
                    </a:lnTo>
                    <a:lnTo>
                      <a:pt x="1007" y="1117"/>
                    </a:lnTo>
                    <a:lnTo>
                      <a:pt x="1002" y="1116"/>
                    </a:lnTo>
                    <a:lnTo>
                      <a:pt x="997" y="1112"/>
                    </a:lnTo>
                    <a:lnTo>
                      <a:pt x="993" y="1107"/>
                    </a:lnTo>
                    <a:lnTo>
                      <a:pt x="991" y="1102"/>
                    </a:lnTo>
                    <a:lnTo>
                      <a:pt x="991" y="1102"/>
                    </a:lnTo>
                    <a:lnTo>
                      <a:pt x="993" y="1095"/>
                    </a:lnTo>
                    <a:lnTo>
                      <a:pt x="997" y="1090"/>
                    </a:lnTo>
                    <a:lnTo>
                      <a:pt x="1002" y="1087"/>
                    </a:lnTo>
                    <a:lnTo>
                      <a:pt x="1007" y="1085"/>
                    </a:lnTo>
                    <a:lnTo>
                      <a:pt x="1007" y="1085"/>
                    </a:lnTo>
                    <a:close/>
                    <a:moveTo>
                      <a:pt x="949" y="1085"/>
                    </a:moveTo>
                    <a:lnTo>
                      <a:pt x="949" y="1085"/>
                    </a:lnTo>
                    <a:lnTo>
                      <a:pt x="949" y="1085"/>
                    </a:lnTo>
                    <a:lnTo>
                      <a:pt x="954" y="1087"/>
                    </a:lnTo>
                    <a:lnTo>
                      <a:pt x="959" y="1090"/>
                    </a:lnTo>
                    <a:lnTo>
                      <a:pt x="963" y="1095"/>
                    </a:lnTo>
                    <a:lnTo>
                      <a:pt x="964" y="1102"/>
                    </a:lnTo>
                    <a:lnTo>
                      <a:pt x="964" y="1102"/>
                    </a:lnTo>
                    <a:lnTo>
                      <a:pt x="963" y="1107"/>
                    </a:lnTo>
                    <a:lnTo>
                      <a:pt x="959" y="1112"/>
                    </a:lnTo>
                    <a:lnTo>
                      <a:pt x="954" y="1116"/>
                    </a:lnTo>
                    <a:lnTo>
                      <a:pt x="949" y="1117"/>
                    </a:lnTo>
                    <a:lnTo>
                      <a:pt x="949" y="1117"/>
                    </a:lnTo>
                    <a:lnTo>
                      <a:pt x="942" y="1116"/>
                    </a:lnTo>
                    <a:lnTo>
                      <a:pt x="937" y="1112"/>
                    </a:lnTo>
                    <a:lnTo>
                      <a:pt x="934" y="1107"/>
                    </a:lnTo>
                    <a:lnTo>
                      <a:pt x="934" y="1102"/>
                    </a:lnTo>
                    <a:lnTo>
                      <a:pt x="934" y="1102"/>
                    </a:lnTo>
                    <a:lnTo>
                      <a:pt x="934" y="1095"/>
                    </a:lnTo>
                    <a:lnTo>
                      <a:pt x="937" y="1090"/>
                    </a:lnTo>
                    <a:lnTo>
                      <a:pt x="942" y="1087"/>
                    </a:lnTo>
                    <a:lnTo>
                      <a:pt x="949" y="1085"/>
                    </a:lnTo>
                    <a:lnTo>
                      <a:pt x="949" y="1085"/>
                    </a:lnTo>
                    <a:close/>
                    <a:moveTo>
                      <a:pt x="891" y="1085"/>
                    </a:moveTo>
                    <a:lnTo>
                      <a:pt x="891" y="1085"/>
                    </a:lnTo>
                    <a:lnTo>
                      <a:pt x="891" y="1085"/>
                    </a:lnTo>
                    <a:lnTo>
                      <a:pt x="896" y="1087"/>
                    </a:lnTo>
                    <a:lnTo>
                      <a:pt x="901" y="1090"/>
                    </a:lnTo>
                    <a:lnTo>
                      <a:pt x="905" y="1095"/>
                    </a:lnTo>
                    <a:lnTo>
                      <a:pt x="906" y="1102"/>
                    </a:lnTo>
                    <a:lnTo>
                      <a:pt x="906" y="1102"/>
                    </a:lnTo>
                    <a:lnTo>
                      <a:pt x="905" y="1107"/>
                    </a:lnTo>
                    <a:lnTo>
                      <a:pt x="901" y="1112"/>
                    </a:lnTo>
                    <a:lnTo>
                      <a:pt x="896" y="1116"/>
                    </a:lnTo>
                    <a:lnTo>
                      <a:pt x="891" y="1117"/>
                    </a:lnTo>
                    <a:lnTo>
                      <a:pt x="891" y="1117"/>
                    </a:lnTo>
                    <a:lnTo>
                      <a:pt x="884" y="1116"/>
                    </a:lnTo>
                    <a:lnTo>
                      <a:pt x="879" y="1112"/>
                    </a:lnTo>
                    <a:lnTo>
                      <a:pt x="876" y="1107"/>
                    </a:lnTo>
                    <a:lnTo>
                      <a:pt x="876" y="1102"/>
                    </a:lnTo>
                    <a:lnTo>
                      <a:pt x="876" y="1102"/>
                    </a:lnTo>
                    <a:lnTo>
                      <a:pt x="876" y="1095"/>
                    </a:lnTo>
                    <a:lnTo>
                      <a:pt x="879" y="1090"/>
                    </a:lnTo>
                    <a:lnTo>
                      <a:pt x="884" y="1087"/>
                    </a:lnTo>
                    <a:lnTo>
                      <a:pt x="891" y="1085"/>
                    </a:lnTo>
                    <a:lnTo>
                      <a:pt x="891" y="1085"/>
                    </a:lnTo>
                    <a:close/>
                    <a:moveTo>
                      <a:pt x="831" y="1085"/>
                    </a:moveTo>
                    <a:lnTo>
                      <a:pt x="831" y="1085"/>
                    </a:lnTo>
                    <a:lnTo>
                      <a:pt x="831" y="1085"/>
                    </a:lnTo>
                    <a:lnTo>
                      <a:pt x="838" y="1087"/>
                    </a:lnTo>
                    <a:lnTo>
                      <a:pt x="843" y="1090"/>
                    </a:lnTo>
                    <a:lnTo>
                      <a:pt x="847" y="1095"/>
                    </a:lnTo>
                    <a:lnTo>
                      <a:pt x="847" y="1102"/>
                    </a:lnTo>
                    <a:lnTo>
                      <a:pt x="847" y="1102"/>
                    </a:lnTo>
                    <a:lnTo>
                      <a:pt x="847" y="1107"/>
                    </a:lnTo>
                    <a:lnTo>
                      <a:pt x="843" y="1112"/>
                    </a:lnTo>
                    <a:lnTo>
                      <a:pt x="838" y="1116"/>
                    </a:lnTo>
                    <a:lnTo>
                      <a:pt x="831" y="1117"/>
                    </a:lnTo>
                    <a:lnTo>
                      <a:pt x="831" y="1117"/>
                    </a:lnTo>
                    <a:lnTo>
                      <a:pt x="826" y="1116"/>
                    </a:lnTo>
                    <a:lnTo>
                      <a:pt x="821" y="1112"/>
                    </a:lnTo>
                    <a:lnTo>
                      <a:pt x="818" y="1107"/>
                    </a:lnTo>
                    <a:lnTo>
                      <a:pt x="816" y="1102"/>
                    </a:lnTo>
                    <a:lnTo>
                      <a:pt x="816" y="1102"/>
                    </a:lnTo>
                    <a:lnTo>
                      <a:pt x="818" y="1095"/>
                    </a:lnTo>
                    <a:lnTo>
                      <a:pt x="821" y="1090"/>
                    </a:lnTo>
                    <a:lnTo>
                      <a:pt x="826" y="1087"/>
                    </a:lnTo>
                    <a:lnTo>
                      <a:pt x="831" y="1085"/>
                    </a:lnTo>
                    <a:lnTo>
                      <a:pt x="831" y="1085"/>
                    </a:lnTo>
                    <a:close/>
                    <a:moveTo>
                      <a:pt x="773" y="1085"/>
                    </a:moveTo>
                    <a:lnTo>
                      <a:pt x="773" y="1085"/>
                    </a:lnTo>
                    <a:lnTo>
                      <a:pt x="773" y="1085"/>
                    </a:lnTo>
                    <a:lnTo>
                      <a:pt x="780" y="1087"/>
                    </a:lnTo>
                    <a:lnTo>
                      <a:pt x="785" y="1090"/>
                    </a:lnTo>
                    <a:lnTo>
                      <a:pt x="789" y="1095"/>
                    </a:lnTo>
                    <a:lnTo>
                      <a:pt x="789" y="1102"/>
                    </a:lnTo>
                    <a:lnTo>
                      <a:pt x="789" y="1102"/>
                    </a:lnTo>
                    <a:lnTo>
                      <a:pt x="789" y="1107"/>
                    </a:lnTo>
                    <a:lnTo>
                      <a:pt x="785" y="1112"/>
                    </a:lnTo>
                    <a:lnTo>
                      <a:pt x="780" y="1116"/>
                    </a:lnTo>
                    <a:lnTo>
                      <a:pt x="773" y="1117"/>
                    </a:lnTo>
                    <a:lnTo>
                      <a:pt x="773" y="1117"/>
                    </a:lnTo>
                    <a:lnTo>
                      <a:pt x="768" y="1116"/>
                    </a:lnTo>
                    <a:lnTo>
                      <a:pt x="763" y="1112"/>
                    </a:lnTo>
                    <a:lnTo>
                      <a:pt x="760" y="1107"/>
                    </a:lnTo>
                    <a:lnTo>
                      <a:pt x="758" y="1102"/>
                    </a:lnTo>
                    <a:lnTo>
                      <a:pt x="758" y="1102"/>
                    </a:lnTo>
                    <a:lnTo>
                      <a:pt x="760" y="1095"/>
                    </a:lnTo>
                    <a:lnTo>
                      <a:pt x="763" y="1090"/>
                    </a:lnTo>
                    <a:lnTo>
                      <a:pt x="768" y="1087"/>
                    </a:lnTo>
                    <a:lnTo>
                      <a:pt x="773" y="1085"/>
                    </a:lnTo>
                    <a:lnTo>
                      <a:pt x="773" y="1085"/>
                    </a:lnTo>
                    <a:close/>
                    <a:moveTo>
                      <a:pt x="716" y="1085"/>
                    </a:moveTo>
                    <a:lnTo>
                      <a:pt x="716" y="1085"/>
                    </a:lnTo>
                    <a:lnTo>
                      <a:pt x="716" y="1085"/>
                    </a:lnTo>
                    <a:lnTo>
                      <a:pt x="721" y="1087"/>
                    </a:lnTo>
                    <a:lnTo>
                      <a:pt x="726" y="1090"/>
                    </a:lnTo>
                    <a:lnTo>
                      <a:pt x="729" y="1095"/>
                    </a:lnTo>
                    <a:lnTo>
                      <a:pt x="731" y="1102"/>
                    </a:lnTo>
                    <a:lnTo>
                      <a:pt x="731" y="1102"/>
                    </a:lnTo>
                    <a:lnTo>
                      <a:pt x="729" y="1107"/>
                    </a:lnTo>
                    <a:lnTo>
                      <a:pt x="726" y="1112"/>
                    </a:lnTo>
                    <a:lnTo>
                      <a:pt x="721" y="1116"/>
                    </a:lnTo>
                    <a:lnTo>
                      <a:pt x="716" y="1117"/>
                    </a:lnTo>
                    <a:lnTo>
                      <a:pt x="716" y="1117"/>
                    </a:lnTo>
                    <a:lnTo>
                      <a:pt x="709" y="1116"/>
                    </a:lnTo>
                    <a:lnTo>
                      <a:pt x="704" y="1112"/>
                    </a:lnTo>
                    <a:lnTo>
                      <a:pt x="702" y="1107"/>
                    </a:lnTo>
                    <a:lnTo>
                      <a:pt x="700" y="1102"/>
                    </a:lnTo>
                    <a:lnTo>
                      <a:pt x="700" y="1102"/>
                    </a:lnTo>
                    <a:lnTo>
                      <a:pt x="702" y="1095"/>
                    </a:lnTo>
                    <a:lnTo>
                      <a:pt x="704" y="1090"/>
                    </a:lnTo>
                    <a:lnTo>
                      <a:pt x="709" y="1087"/>
                    </a:lnTo>
                    <a:lnTo>
                      <a:pt x="716" y="1085"/>
                    </a:lnTo>
                    <a:lnTo>
                      <a:pt x="716" y="1085"/>
                    </a:lnTo>
                    <a:close/>
                    <a:moveTo>
                      <a:pt x="658" y="1085"/>
                    </a:moveTo>
                    <a:lnTo>
                      <a:pt x="658" y="1085"/>
                    </a:lnTo>
                    <a:lnTo>
                      <a:pt x="658" y="1085"/>
                    </a:lnTo>
                    <a:lnTo>
                      <a:pt x="663" y="1087"/>
                    </a:lnTo>
                    <a:lnTo>
                      <a:pt x="668" y="1090"/>
                    </a:lnTo>
                    <a:lnTo>
                      <a:pt x="671" y="1095"/>
                    </a:lnTo>
                    <a:lnTo>
                      <a:pt x="673" y="1102"/>
                    </a:lnTo>
                    <a:lnTo>
                      <a:pt x="673" y="1102"/>
                    </a:lnTo>
                    <a:lnTo>
                      <a:pt x="671" y="1107"/>
                    </a:lnTo>
                    <a:lnTo>
                      <a:pt x="668" y="1112"/>
                    </a:lnTo>
                    <a:lnTo>
                      <a:pt x="663" y="1116"/>
                    </a:lnTo>
                    <a:lnTo>
                      <a:pt x="658" y="1117"/>
                    </a:lnTo>
                    <a:lnTo>
                      <a:pt x="658" y="1117"/>
                    </a:lnTo>
                    <a:lnTo>
                      <a:pt x="651" y="1116"/>
                    </a:lnTo>
                    <a:lnTo>
                      <a:pt x="646" y="1112"/>
                    </a:lnTo>
                    <a:lnTo>
                      <a:pt x="642" y="1107"/>
                    </a:lnTo>
                    <a:lnTo>
                      <a:pt x="642" y="1102"/>
                    </a:lnTo>
                    <a:lnTo>
                      <a:pt x="642" y="1102"/>
                    </a:lnTo>
                    <a:lnTo>
                      <a:pt x="642" y="1095"/>
                    </a:lnTo>
                    <a:lnTo>
                      <a:pt x="646" y="1090"/>
                    </a:lnTo>
                    <a:lnTo>
                      <a:pt x="651" y="1087"/>
                    </a:lnTo>
                    <a:lnTo>
                      <a:pt x="658" y="1085"/>
                    </a:lnTo>
                    <a:lnTo>
                      <a:pt x="658" y="1085"/>
                    </a:lnTo>
                    <a:close/>
                    <a:moveTo>
                      <a:pt x="598" y="1085"/>
                    </a:moveTo>
                    <a:lnTo>
                      <a:pt x="598" y="1085"/>
                    </a:lnTo>
                    <a:lnTo>
                      <a:pt x="598" y="1085"/>
                    </a:lnTo>
                    <a:lnTo>
                      <a:pt x="605" y="1087"/>
                    </a:lnTo>
                    <a:lnTo>
                      <a:pt x="610" y="1090"/>
                    </a:lnTo>
                    <a:lnTo>
                      <a:pt x="613" y="1095"/>
                    </a:lnTo>
                    <a:lnTo>
                      <a:pt x="615" y="1102"/>
                    </a:lnTo>
                    <a:lnTo>
                      <a:pt x="615" y="1102"/>
                    </a:lnTo>
                    <a:lnTo>
                      <a:pt x="613" y="1107"/>
                    </a:lnTo>
                    <a:lnTo>
                      <a:pt x="610" y="1112"/>
                    </a:lnTo>
                    <a:lnTo>
                      <a:pt x="605" y="1116"/>
                    </a:lnTo>
                    <a:lnTo>
                      <a:pt x="598" y="1117"/>
                    </a:lnTo>
                    <a:lnTo>
                      <a:pt x="598" y="1117"/>
                    </a:lnTo>
                    <a:lnTo>
                      <a:pt x="593" y="1116"/>
                    </a:lnTo>
                    <a:lnTo>
                      <a:pt x="588" y="1112"/>
                    </a:lnTo>
                    <a:lnTo>
                      <a:pt x="584" y="1107"/>
                    </a:lnTo>
                    <a:lnTo>
                      <a:pt x="583" y="1102"/>
                    </a:lnTo>
                    <a:lnTo>
                      <a:pt x="583" y="1102"/>
                    </a:lnTo>
                    <a:lnTo>
                      <a:pt x="584" y="1095"/>
                    </a:lnTo>
                    <a:lnTo>
                      <a:pt x="588" y="1090"/>
                    </a:lnTo>
                    <a:lnTo>
                      <a:pt x="593" y="1087"/>
                    </a:lnTo>
                    <a:lnTo>
                      <a:pt x="598" y="1085"/>
                    </a:lnTo>
                    <a:lnTo>
                      <a:pt x="598" y="1085"/>
                    </a:lnTo>
                    <a:close/>
                    <a:moveTo>
                      <a:pt x="540" y="1085"/>
                    </a:moveTo>
                    <a:lnTo>
                      <a:pt x="540" y="1085"/>
                    </a:lnTo>
                    <a:lnTo>
                      <a:pt x="540" y="1085"/>
                    </a:lnTo>
                    <a:lnTo>
                      <a:pt x="547" y="1087"/>
                    </a:lnTo>
                    <a:lnTo>
                      <a:pt x="552" y="1090"/>
                    </a:lnTo>
                    <a:lnTo>
                      <a:pt x="556" y="1095"/>
                    </a:lnTo>
                    <a:lnTo>
                      <a:pt x="556" y="1102"/>
                    </a:lnTo>
                    <a:lnTo>
                      <a:pt x="556" y="1102"/>
                    </a:lnTo>
                    <a:lnTo>
                      <a:pt x="556" y="1107"/>
                    </a:lnTo>
                    <a:lnTo>
                      <a:pt x="552" y="1112"/>
                    </a:lnTo>
                    <a:lnTo>
                      <a:pt x="547" y="1116"/>
                    </a:lnTo>
                    <a:lnTo>
                      <a:pt x="540" y="1117"/>
                    </a:lnTo>
                    <a:lnTo>
                      <a:pt x="540" y="1117"/>
                    </a:lnTo>
                    <a:lnTo>
                      <a:pt x="535" y="1116"/>
                    </a:lnTo>
                    <a:lnTo>
                      <a:pt x="530" y="1112"/>
                    </a:lnTo>
                    <a:lnTo>
                      <a:pt x="527" y="1107"/>
                    </a:lnTo>
                    <a:lnTo>
                      <a:pt x="525" y="1102"/>
                    </a:lnTo>
                    <a:lnTo>
                      <a:pt x="525" y="1102"/>
                    </a:lnTo>
                    <a:lnTo>
                      <a:pt x="527" y="1095"/>
                    </a:lnTo>
                    <a:lnTo>
                      <a:pt x="530" y="1090"/>
                    </a:lnTo>
                    <a:lnTo>
                      <a:pt x="535" y="1087"/>
                    </a:lnTo>
                    <a:lnTo>
                      <a:pt x="540" y="1085"/>
                    </a:lnTo>
                    <a:lnTo>
                      <a:pt x="540" y="1085"/>
                    </a:lnTo>
                    <a:close/>
                    <a:moveTo>
                      <a:pt x="1998" y="1042"/>
                    </a:moveTo>
                    <a:lnTo>
                      <a:pt x="1998" y="1042"/>
                    </a:lnTo>
                    <a:lnTo>
                      <a:pt x="1998" y="1042"/>
                    </a:lnTo>
                    <a:lnTo>
                      <a:pt x="2005" y="1042"/>
                    </a:lnTo>
                    <a:lnTo>
                      <a:pt x="2008" y="1046"/>
                    </a:lnTo>
                    <a:lnTo>
                      <a:pt x="2012" y="1051"/>
                    </a:lnTo>
                    <a:lnTo>
                      <a:pt x="2013" y="1058"/>
                    </a:lnTo>
                    <a:lnTo>
                      <a:pt x="2013" y="1058"/>
                    </a:lnTo>
                    <a:lnTo>
                      <a:pt x="2012" y="1065"/>
                    </a:lnTo>
                    <a:lnTo>
                      <a:pt x="2008" y="1070"/>
                    </a:lnTo>
                    <a:lnTo>
                      <a:pt x="2005" y="1073"/>
                    </a:lnTo>
                    <a:lnTo>
                      <a:pt x="1998" y="1075"/>
                    </a:lnTo>
                    <a:lnTo>
                      <a:pt x="1998" y="1075"/>
                    </a:lnTo>
                    <a:lnTo>
                      <a:pt x="1993" y="1073"/>
                    </a:lnTo>
                    <a:lnTo>
                      <a:pt x="1988" y="1070"/>
                    </a:lnTo>
                    <a:lnTo>
                      <a:pt x="1984" y="1065"/>
                    </a:lnTo>
                    <a:lnTo>
                      <a:pt x="1983" y="1058"/>
                    </a:lnTo>
                    <a:lnTo>
                      <a:pt x="1983" y="1058"/>
                    </a:lnTo>
                    <a:lnTo>
                      <a:pt x="1984" y="1051"/>
                    </a:lnTo>
                    <a:lnTo>
                      <a:pt x="1988" y="1046"/>
                    </a:lnTo>
                    <a:lnTo>
                      <a:pt x="1993" y="1042"/>
                    </a:lnTo>
                    <a:lnTo>
                      <a:pt x="1998" y="1042"/>
                    </a:lnTo>
                    <a:lnTo>
                      <a:pt x="1998" y="1042"/>
                    </a:lnTo>
                    <a:close/>
                    <a:moveTo>
                      <a:pt x="1940" y="1042"/>
                    </a:moveTo>
                    <a:lnTo>
                      <a:pt x="1940" y="1042"/>
                    </a:lnTo>
                    <a:lnTo>
                      <a:pt x="1940" y="1042"/>
                    </a:lnTo>
                    <a:lnTo>
                      <a:pt x="1945" y="1042"/>
                    </a:lnTo>
                    <a:lnTo>
                      <a:pt x="1950" y="1046"/>
                    </a:lnTo>
                    <a:lnTo>
                      <a:pt x="1954" y="1051"/>
                    </a:lnTo>
                    <a:lnTo>
                      <a:pt x="1955" y="1058"/>
                    </a:lnTo>
                    <a:lnTo>
                      <a:pt x="1955" y="1058"/>
                    </a:lnTo>
                    <a:lnTo>
                      <a:pt x="1954" y="1065"/>
                    </a:lnTo>
                    <a:lnTo>
                      <a:pt x="1950" y="1070"/>
                    </a:lnTo>
                    <a:lnTo>
                      <a:pt x="1945" y="1073"/>
                    </a:lnTo>
                    <a:lnTo>
                      <a:pt x="1940" y="1075"/>
                    </a:lnTo>
                    <a:lnTo>
                      <a:pt x="1940" y="1075"/>
                    </a:lnTo>
                    <a:lnTo>
                      <a:pt x="1933" y="1073"/>
                    </a:lnTo>
                    <a:lnTo>
                      <a:pt x="1928" y="1070"/>
                    </a:lnTo>
                    <a:lnTo>
                      <a:pt x="1925" y="1065"/>
                    </a:lnTo>
                    <a:lnTo>
                      <a:pt x="1925" y="1058"/>
                    </a:lnTo>
                    <a:lnTo>
                      <a:pt x="1925" y="1058"/>
                    </a:lnTo>
                    <a:lnTo>
                      <a:pt x="1925" y="1051"/>
                    </a:lnTo>
                    <a:lnTo>
                      <a:pt x="1928" y="1046"/>
                    </a:lnTo>
                    <a:lnTo>
                      <a:pt x="1933" y="1042"/>
                    </a:lnTo>
                    <a:lnTo>
                      <a:pt x="1940" y="1042"/>
                    </a:lnTo>
                    <a:lnTo>
                      <a:pt x="1940" y="1042"/>
                    </a:lnTo>
                    <a:close/>
                    <a:moveTo>
                      <a:pt x="1882" y="1042"/>
                    </a:moveTo>
                    <a:lnTo>
                      <a:pt x="1882" y="1042"/>
                    </a:lnTo>
                    <a:lnTo>
                      <a:pt x="1882" y="1042"/>
                    </a:lnTo>
                    <a:lnTo>
                      <a:pt x="1887" y="1042"/>
                    </a:lnTo>
                    <a:lnTo>
                      <a:pt x="1892" y="1046"/>
                    </a:lnTo>
                    <a:lnTo>
                      <a:pt x="1896" y="1051"/>
                    </a:lnTo>
                    <a:lnTo>
                      <a:pt x="1897" y="1058"/>
                    </a:lnTo>
                    <a:lnTo>
                      <a:pt x="1897" y="1058"/>
                    </a:lnTo>
                    <a:lnTo>
                      <a:pt x="1896" y="1065"/>
                    </a:lnTo>
                    <a:lnTo>
                      <a:pt x="1892" y="1070"/>
                    </a:lnTo>
                    <a:lnTo>
                      <a:pt x="1887" y="1073"/>
                    </a:lnTo>
                    <a:lnTo>
                      <a:pt x="1882" y="1075"/>
                    </a:lnTo>
                    <a:lnTo>
                      <a:pt x="1882" y="1075"/>
                    </a:lnTo>
                    <a:lnTo>
                      <a:pt x="1875" y="1073"/>
                    </a:lnTo>
                    <a:lnTo>
                      <a:pt x="1870" y="1070"/>
                    </a:lnTo>
                    <a:lnTo>
                      <a:pt x="1867" y="1065"/>
                    </a:lnTo>
                    <a:lnTo>
                      <a:pt x="1867" y="1058"/>
                    </a:lnTo>
                    <a:lnTo>
                      <a:pt x="1867" y="1058"/>
                    </a:lnTo>
                    <a:lnTo>
                      <a:pt x="1867" y="1051"/>
                    </a:lnTo>
                    <a:lnTo>
                      <a:pt x="1870" y="1046"/>
                    </a:lnTo>
                    <a:lnTo>
                      <a:pt x="1875" y="1042"/>
                    </a:lnTo>
                    <a:lnTo>
                      <a:pt x="1882" y="1042"/>
                    </a:lnTo>
                    <a:lnTo>
                      <a:pt x="1882" y="1042"/>
                    </a:lnTo>
                    <a:close/>
                    <a:moveTo>
                      <a:pt x="1823" y="1042"/>
                    </a:moveTo>
                    <a:lnTo>
                      <a:pt x="1823" y="1042"/>
                    </a:lnTo>
                    <a:lnTo>
                      <a:pt x="1823" y="1042"/>
                    </a:lnTo>
                    <a:lnTo>
                      <a:pt x="1829" y="1042"/>
                    </a:lnTo>
                    <a:lnTo>
                      <a:pt x="1834" y="1046"/>
                    </a:lnTo>
                    <a:lnTo>
                      <a:pt x="1838" y="1051"/>
                    </a:lnTo>
                    <a:lnTo>
                      <a:pt x="1838" y="1058"/>
                    </a:lnTo>
                    <a:lnTo>
                      <a:pt x="1838" y="1058"/>
                    </a:lnTo>
                    <a:lnTo>
                      <a:pt x="1838" y="1065"/>
                    </a:lnTo>
                    <a:lnTo>
                      <a:pt x="1834" y="1070"/>
                    </a:lnTo>
                    <a:lnTo>
                      <a:pt x="1829" y="1073"/>
                    </a:lnTo>
                    <a:lnTo>
                      <a:pt x="1823" y="1075"/>
                    </a:lnTo>
                    <a:lnTo>
                      <a:pt x="1823" y="1075"/>
                    </a:lnTo>
                    <a:lnTo>
                      <a:pt x="1817" y="1073"/>
                    </a:lnTo>
                    <a:lnTo>
                      <a:pt x="1812" y="1070"/>
                    </a:lnTo>
                    <a:lnTo>
                      <a:pt x="1809" y="1065"/>
                    </a:lnTo>
                    <a:lnTo>
                      <a:pt x="1807" y="1058"/>
                    </a:lnTo>
                    <a:lnTo>
                      <a:pt x="1807" y="1058"/>
                    </a:lnTo>
                    <a:lnTo>
                      <a:pt x="1809" y="1051"/>
                    </a:lnTo>
                    <a:lnTo>
                      <a:pt x="1812" y="1046"/>
                    </a:lnTo>
                    <a:lnTo>
                      <a:pt x="1817" y="1042"/>
                    </a:lnTo>
                    <a:lnTo>
                      <a:pt x="1823" y="1042"/>
                    </a:lnTo>
                    <a:lnTo>
                      <a:pt x="1823" y="1042"/>
                    </a:lnTo>
                    <a:close/>
                    <a:moveTo>
                      <a:pt x="1765" y="1042"/>
                    </a:moveTo>
                    <a:lnTo>
                      <a:pt x="1765" y="1042"/>
                    </a:lnTo>
                    <a:lnTo>
                      <a:pt x="1765" y="1042"/>
                    </a:lnTo>
                    <a:lnTo>
                      <a:pt x="1771" y="1042"/>
                    </a:lnTo>
                    <a:lnTo>
                      <a:pt x="1777" y="1046"/>
                    </a:lnTo>
                    <a:lnTo>
                      <a:pt x="1780" y="1051"/>
                    </a:lnTo>
                    <a:lnTo>
                      <a:pt x="1780" y="1058"/>
                    </a:lnTo>
                    <a:lnTo>
                      <a:pt x="1780" y="1058"/>
                    </a:lnTo>
                    <a:lnTo>
                      <a:pt x="1780" y="1065"/>
                    </a:lnTo>
                    <a:lnTo>
                      <a:pt x="1777" y="1070"/>
                    </a:lnTo>
                    <a:lnTo>
                      <a:pt x="1771" y="1073"/>
                    </a:lnTo>
                    <a:lnTo>
                      <a:pt x="1765" y="1075"/>
                    </a:lnTo>
                    <a:lnTo>
                      <a:pt x="1765" y="1075"/>
                    </a:lnTo>
                    <a:lnTo>
                      <a:pt x="1759" y="1073"/>
                    </a:lnTo>
                    <a:lnTo>
                      <a:pt x="1754" y="1070"/>
                    </a:lnTo>
                    <a:lnTo>
                      <a:pt x="1751" y="1065"/>
                    </a:lnTo>
                    <a:lnTo>
                      <a:pt x="1749" y="1058"/>
                    </a:lnTo>
                    <a:lnTo>
                      <a:pt x="1749" y="1058"/>
                    </a:lnTo>
                    <a:lnTo>
                      <a:pt x="1751" y="1051"/>
                    </a:lnTo>
                    <a:lnTo>
                      <a:pt x="1754" y="1046"/>
                    </a:lnTo>
                    <a:lnTo>
                      <a:pt x="1759" y="1042"/>
                    </a:lnTo>
                    <a:lnTo>
                      <a:pt x="1765" y="1042"/>
                    </a:lnTo>
                    <a:lnTo>
                      <a:pt x="1765" y="1042"/>
                    </a:lnTo>
                    <a:close/>
                    <a:moveTo>
                      <a:pt x="1707" y="1042"/>
                    </a:moveTo>
                    <a:lnTo>
                      <a:pt x="1707" y="1042"/>
                    </a:lnTo>
                    <a:lnTo>
                      <a:pt x="1707" y="1042"/>
                    </a:lnTo>
                    <a:lnTo>
                      <a:pt x="1712" y="1042"/>
                    </a:lnTo>
                    <a:lnTo>
                      <a:pt x="1717" y="1046"/>
                    </a:lnTo>
                    <a:lnTo>
                      <a:pt x="1720" y="1051"/>
                    </a:lnTo>
                    <a:lnTo>
                      <a:pt x="1722" y="1058"/>
                    </a:lnTo>
                    <a:lnTo>
                      <a:pt x="1722" y="1058"/>
                    </a:lnTo>
                    <a:lnTo>
                      <a:pt x="1720" y="1065"/>
                    </a:lnTo>
                    <a:lnTo>
                      <a:pt x="1717" y="1070"/>
                    </a:lnTo>
                    <a:lnTo>
                      <a:pt x="1712" y="1073"/>
                    </a:lnTo>
                    <a:lnTo>
                      <a:pt x="1707" y="1075"/>
                    </a:lnTo>
                    <a:lnTo>
                      <a:pt x="1707" y="1075"/>
                    </a:lnTo>
                    <a:lnTo>
                      <a:pt x="1700" y="1073"/>
                    </a:lnTo>
                    <a:lnTo>
                      <a:pt x="1695" y="1070"/>
                    </a:lnTo>
                    <a:lnTo>
                      <a:pt x="1693" y="1065"/>
                    </a:lnTo>
                    <a:lnTo>
                      <a:pt x="1691" y="1058"/>
                    </a:lnTo>
                    <a:lnTo>
                      <a:pt x="1691" y="1058"/>
                    </a:lnTo>
                    <a:lnTo>
                      <a:pt x="1693" y="1051"/>
                    </a:lnTo>
                    <a:lnTo>
                      <a:pt x="1695" y="1046"/>
                    </a:lnTo>
                    <a:lnTo>
                      <a:pt x="1700" y="1042"/>
                    </a:lnTo>
                    <a:lnTo>
                      <a:pt x="1707" y="1042"/>
                    </a:lnTo>
                    <a:lnTo>
                      <a:pt x="1707" y="1042"/>
                    </a:lnTo>
                    <a:close/>
                    <a:moveTo>
                      <a:pt x="1649" y="1042"/>
                    </a:moveTo>
                    <a:lnTo>
                      <a:pt x="1649" y="1042"/>
                    </a:lnTo>
                    <a:lnTo>
                      <a:pt x="1649" y="1042"/>
                    </a:lnTo>
                    <a:lnTo>
                      <a:pt x="1654" y="1042"/>
                    </a:lnTo>
                    <a:lnTo>
                      <a:pt x="1659" y="1046"/>
                    </a:lnTo>
                    <a:lnTo>
                      <a:pt x="1662" y="1051"/>
                    </a:lnTo>
                    <a:lnTo>
                      <a:pt x="1664" y="1058"/>
                    </a:lnTo>
                    <a:lnTo>
                      <a:pt x="1664" y="1058"/>
                    </a:lnTo>
                    <a:lnTo>
                      <a:pt x="1662" y="1065"/>
                    </a:lnTo>
                    <a:lnTo>
                      <a:pt x="1659" y="1070"/>
                    </a:lnTo>
                    <a:lnTo>
                      <a:pt x="1654" y="1073"/>
                    </a:lnTo>
                    <a:lnTo>
                      <a:pt x="1649" y="1075"/>
                    </a:lnTo>
                    <a:lnTo>
                      <a:pt x="1649" y="1075"/>
                    </a:lnTo>
                    <a:lnTo>
                      <a:pt x="1642" y="1073"/>
                    </a:lnTo>
                    <a:lnTo>
                      <a:pt x="1637" y="1070"/>
                    </a:lnTo>
                    <a:lnTo>
                      <a:pt x="1633" y="1065"/>
                    </a:lnTo>
                    <a:lnTo>
                      <a:pt x="1633" y="1058"/>
                    </a:lnTo>
                    <a:lnTo>
                      <a:pt x="1633" y="1058"/>
                    </a:lnTo>
                    <a:lnTo>
                      <a:pt x="1633" y="1051"/>
                    </a:lnTo>
                    <a:lnTo>
                      <a:pt x="1637" y="1046"/>
                    </a:lnTo>
                    <a:lnTo>
                      <a:pt x="1642" y="1042"/>
                    </a:lnTo>
                    <a:lnTo>
                      <a:pt x="1649" y="1042"/>
                    </a:lnTo>
                    <a:lnTo>
                      <a:pt x="1649" y="1042"/>
                    </a:lnTo>
                    <a:close/>
                    <a:moveTo>
                      <a:pt x="1589" y="1042"/>
                    </a:moveTo>
                    <a:lnTo>
                      <a:pt x="1589" y="1042"/>
                    </a:lnTo>
                    <a:lnTo>
                      <a:pt x="1589" y="1042"/>
                    </a:lnTo>
                    <a:lnTo>
                      <a:pt x="1596" y="1042"/>
                    </a:lnTo>
                    <a:lnTo>
                      <a:pt x="1601" y="1046"/>
                    </a:lnTo>
                    <a:lnTo>
                      <a:pt x="1605" y="1051"/>
                    </a:lnTo>
                    <a:lnTo>
                      <a:pt x="1606" y="1058"/>
                    </a:lnTo>
                    <a:lnTo>
                      <a:pt x="1606" y="1058"/>
                    </a:lnTo>
                    <a:lnTo>
                      <a:pt x="1605" y="1065"/>
                    </a:lnTo>
                    <a:lnTo>
                      <a:pt x="1601" y="1070"/>
                    </a:lnTo>
                    <a:lnTo>
                      <a:pt x="1596" y="1073"/>
                    </a:lnTo>
                    <a:lnTo>
                      <a:pt x="1589" y="1075"/>
                    </a:lnTo>
                    <a:lnTo>
                      <a:pt x="1589" y="1075"/>
                    </a:lnTo>
                    <a:lnTo>
                      <a:pt x="1584" y="1073"/>
                    </a:lnTo>
                    <a:lnTo>
                      <a:pt x="1579" y="1070"/>
                    </a:lnTo>
                    <a:lnTo>
                      <a:pt x="1576" y="1065"/>
                    </a:lnTo>
                    <a:lnTo>
                      <a:pt x="1574" y="1058"/>
                    </a:lnTo>
                    <a:lnTo>
                      <a:pt x="1574" y="1058"/>
                    </a:lnTo>
                    <a:lnTo>
                      <a:pt x="1576" y="1051"/>
                    </a:lnTo>
                    <a:lnTo>
                      <a:pt x="1579" y="1046"/>
                    </a:lnTo>
                    <a:lnTo>
                      <a:pt x="1584" y="1042"/>
                    </a:lnTo>
                    <a:lnTo>
                      <a:pt x="1589" y="1042"/>
                    </a:lnTo>
                    <a:lnTo>
                      <a:pt x="1589" y="1042"/>
                    </a:lnTo>
                    <a:close/>
                    <a:moveTo>
                      <a:pt x="1531" y="1042"/>
                    </a:moveTo>
                    <a:lnTo>
                      <a:pt x="1531" y="1042"/>
                    </a:lnTo>
                    <a:lnTo>
                      <a:pt x="1531" y="1042"/>
                    </a:lnTo>
                    <a:lnTo>
                      <a:pt x="1538" y="1042"/>
                    </a:lnTo>
                    <a:lnTo>
                      <a:pt x="1543" y="1046"/>
                    </a:lnTo>
                    <a:lnTo>
                      <a:pt x="1547" y="1051"/>
                    </a:lnTo>
                    <a:lnTo>
                      <a:pt x="1547" y="1058"/>
                    </a:lnTo>
                    <a:lnTo>
                      <a:pt x="1547" y="1058"/>
                    </a:lnTo>
                    <a:lnTo>
                      <a:pt x="1547" y="1065"/>
                    </a:lnTo>
                    <a:lnTo>
                      <a:pt x="1543" y="1070"/>
                    </a:lnTo>
                    <a:lnTo>
                      <a:pt x="1538" y="1073"/>
                    </a:lnTo>
                    <a:lnTo>
                      <a:pt x="1531" y="1075"/>
                    </a:lnTo>
                    <a:lnTo>
                      <a:pt x="1531" y="1075"/>
                    </a:lnTo>
                    <a:lnTo>
                      <a:pt x="1526" y="1073"/>
                    </a:lnTo>
                    <a:lnTo>
                      <a:pt x="1521" y="1070"/>
                    </a:lnTo>
                    <a:lnTo>
                      <a:pt x="1518" y="1065"/>
                    </a:lnTo>
                    <a:lnTo>
                      <a:pt x="1516" y="1058"/>
                    </a:lnTo>
                    <a:lnTo>
                      <a:pt x="1516" y="1058"/>
                    </a:lnTo>
                    <a:lnTo>
                      <a:pt x="1518" y="1051"/>
                    </a:lnTo>
                    <a:lnTo>
                      <a:pt x="1521" y="1046"/>
                    </a:lnTo>
                    <a:lnTo>
                      <a:pt x="1526" y="1042"/>
                    </a:lnTo>
                    <a:lnTo>
                      <a:pt x="1531" y="1042"/>
                    </a:lnTo>
                    <a:lnTo>
                      <a:pt x="1531" y="1042"/>
                    </a:lnTo>
                    <a:close/>
                    <a:moveTo>
                      <a:pt x="1473" y="1042"/>
                    </a:moveTo>
                    <a:lnTo>
                      <a:pt x="1473" y="1042"/>
                    </a:lnTo>
                    <a:lnTo>
                      <a:pt x="1473" y="1042"/>
                    </a:lnTo>
                    <a:lnTo>
                      <a:pt x="1479" y="1042"/>
                    </a:lnTo>
                    <a:lnTo>
                      <a:pt x="1484" y="1046"/>
                    </a:lnTo>
                    <a:lnTo>
                      <a:pt x="1487" y="1051"/>
                    </a:lnTo>
                    <a:lnTo>
                      <a:pt x="1489" y="1058"/>
                    </a:lnTo>
                    <a:lnTo>
                      <a:pt x="1489" y="1058"/>
                    </a:lnTo>
                    <a:lnTo>
                      <a:pt x="1487" y="1065"/>
                    </a:lnTo>
                    <a:lnTo>
                      <a:pt x="1484" y="1070"/>
                    </a:lnTo>
                    <a:lnTo>
                      <a:pt x="1479" y="1073"/>
                    </a:lnTo>
                    <a:lnTo>
                      <a:pt x="1473" y="1075"/>
                    </a:lnTo>
                    <a:lnTo>
                      <a:pt x="1473" y="1075"/>
                    </a:lnTo>
                    <a:lnTo>
                      <a:pt x="1467" y="1073"/>
                    </a:lnTo>
                    <a:lnTo>
                      <a:pt x="1463" y="1070"/>
                    </a:lnTo>
                    <a:lnTo>
                      <a:pt x="1460" y="1065"/>
                    </a:lnTo>
                    <a:lnTo>
                      <a:pt x="1458" y="1058"/>
                    </a:lnTo>
                    <a:lnTo>
                      <a:pt x="1458" y="1058"/>
                    </a:lnTo>
                    <a:lnTo>
                      <a:pt x="1460" y="1051"/>
                    </a:lnTo>
                    <a:lnTo>
                      <a:pt x="1463" y="1046"/>
                    </a:lnTo>
                    <a:lnTo>
                      <a:pt x="1467" y="1042"/>
                    </a:lnTo>
                    <a:lnTo>
                      <a:pt x="1473" y="1042"/>
                    </a:lnTo>
                    <a:lnTo>
                      <a:pt x="1473" y="1042"/>
                    </a:lnTo>
                    <a:close/>
                    <a:moveTo>
                      <a:pt x="1415" y="1042"/>
                    </a:moveTo>
                    <a:lnTo>
                      <a:pt x="1415" y="1042"/>
                    </a:lnTo>
                    <a:lnTo>
                      <a:pt x="1415" y="1042"/>
                    </a:lnTo>
                    <a:lnTo>
                      <a:pt x="1421" y="1042"/>
                    </a:lnTo>
                    <a:lnTo>
                      <a:pt x="1426" y="1046"/>
                    </a:lnTo>
                    <a:lnTo>
                      <a:pt x="1429" y="1051"/>
                    </a:lnTo>
                    <a:lnTo>
                      <a:pt x="1431" y="1058"/>
                    </a:lnTo>
                    <a:lnTo>
                      <a:pt x="1431" y="1058"/>
                    </a:lnTo>
                    <a:lnTo>
                      <a:pt x="1429" y="1065"/>
                    </a:lnTo>
                    <a:lnTo>
                      <a:pt x="1426" y="1070"/>
                    </a:lnTo>
                    <a:lnTo>
                      <a:pt x="1421" y="1073"/>
                    </a:lnTo>
                    <a:lnTo>
                      <a:pt x="1415" y="1075"/>
                    </a:lnTo>
                    <a:lnTo>
                      <a:pt x="1415" y="1075"/>
                    </a:lnTo>
                    <a:lnTo>
                      <a:pt x="1409" y="1073"/>
                    </a:lnTo>
                    <a:lnTo>
                      <a:pt x="1404" y="1070"/>
                    </a:lnTo>
                    <a:lnTo>
                      <a:pt x="1400" y="1065"/>
                    </a:lnTo>
                    <a:lnTo>
                      <a:pt x="1400" y="1058"/>
                    </a:lnTo>
                    <a:lnTo>
                      <a:pt x="1400" y="1058"/>
                    </a:lnTo>
                    <a:lnTo>
                      <a:pt x="1400" y="1051"/>
                    </a:lnTo>
                    <a:lnTo>
                      <a:pt x="1404" y="1046"/>
                    </a:lnTo>
                    <a:lnTo>
                      <a:pt x="1409" y="1042"/>
                    </a:lnTo>
                    <a:lnTo>
                      <a:pt x="1415" y="1042"/>
                    </a:lnTo>
                    <a:lnTo>
                      <a:pt x="1415" y="1042"/>
                    </a:lnTo>
                    <a:close/>
                    <a:moveTo>
                      <a:pt x="1356" y="1042"/>
                    </a:moveTo>
                    <a:lnTo>
                      <a:pt x="1356" y="1042"/>
                    </a:lnTo>
                    <a:lnTo>
                      <a:pt x="1356" y="1042"/>
                    </a:lnTo>
                    <a:lnTo>
                      <a:pt x="1363" y="1042"/>
                    </a:lnTo>
                    <a:lnTo>
                      <a:pt x="1368" y="1046"/>
                    </a:lnTo>
                    <a:lnTo>
                      <a:pt x="1371" y="1051"/>
                    </a:lnTo>
                    <a:lnTo>
                      <a:pt x="1373" y="1058"/>
                    </a:lnTo>
                    <a:lnTo>
                      <a:pt x="1373" y="1058"/>
                    </a:lnTo>
                    <a:lnTo>
                      <a:pt x="1371" y="1065"/>
                    </a:lnTo>
                    <a:lnTo>
                      <a:pt x="1368" y="1070"/>
                    </a:lnTo>
                    <a:lnTo>
                      <a:pt x="1363" y="1073"/>
                    </a:lnTo>
                    <a:lnTo>
                      <a:pt x="1356" y="1075"/>
                    </a:lnTo>
                    <a:lnTo>
                      <a:pt x="1356" y="1075"/>
                    </a:lnTo>
                    <a:lnTo>
                      <a:pt x="1351" y="1073"/>
                    </a:lnTo>
                    <a:lnTo>
                      <a:pt x="1346" y="1070"/>
                    </a:lnTo>
                    <a:lnTo>
                      <a:pt x="1342" y="1065"/>
                    </a:lnTo>
                    <a:lnTo>
                      <a:pt x="1341" y="1058"/>
                    </a:lnTo>
                    <a:lnTo>
                      <a:pt x="1341" y="1058"/>
                    </a:lnTo>
                    <a:lnTo>
                      <a:pt x="1342" y="1051"/>
                    </a:lnTo>
                    <a:lnTo>
                      <a:pt x="1346" y="1046"/>
                    </a:lnTo>
                    <a:lnTo>
                      <a:pt x="1351" y="1042"/>
                    </a:lnTo>
                    <a:lnTo>
                      <a:pt x="1356" y="1042"/>
                    </a:lnTo>
                    <a:lnTo>
                      <a:pt x="1356" y="1042"/>
                    </a:lnTo>
                    <a:close/>
                    <a:moveTo>
                      <a:pt x="1298" y="1042"/>
                    </a:moveTo>
                    <a:lnTo>
                      <a:pt x="1298" y="1042"/>
                    </a:lnTo>
                    <a:lnTo>
                      <a:pt x="1298" y="1042"/>
                    </a:lnTo>
                    <a:lnTo>
                      <a:pt x="1305" y="1042"/>
                    </a:lnTo>
                    <a:lnTo>
                      <a:pt x="1310" y="1046"/>
                    </a:lnTo>
                    <a:lnTo>
                      <a:pt x="1313" y="1051"/>
                    </a:lnTo>
                    <a:lnTo>
                      <a:pt x="1313" y="1058"/>
                    </a:lnTo>
                    <a:lnTo>
                      <a:pt x="1313" y="1058"/>
                    </a:lnTo>
                    <a:lnTo>
                      <a:pt x="1313" y="1065"/>
                    </a:lnTo>
                    <a:lnTo>
                      <a:pt x="1310" y="1070"/>
                    </a:lnTo>
                    <a:lnTo>
                      <a:pt x="1305" y="1073"/>
                    </a:lnTo>
                    <a:lnTo>
                      <a:pt x="1298" y="1075"/>
                    </a:lnTo>
                    <a:lnTo>
                      <a:pt x="1298" y="1075"/>
                    </a:lnTo>
                    <a:lnTo>
                      <a:pt x="1293" y="1073"/>
                    </a:lnTo>
                    <a:lnTo>
                      <a:pt x="1288" y="1070"/>
                    </a:lnTo>
                    <a:lnTo>
                      <a:pt x="1284" y="1065"/>
                    </a:lnTo>
                    <a:lnTo>
                      <a:pt x="1283" y="1058"/>
                    </a:lnTo>
                    <a:lnTo>
                      <a:pt x="1283" y="1058"/>
                    </a:lnTo>
                    <a:lnTo>
                      <a:pt x="1284" y="1051"/>
                    </a:lnTo>
                    <a:lnTo>
                      <a:pt x="1288" y="1046"/>
                    </a:lnTo>
                    <a:lnTo>
                      <a:pt x="1293" y="1042"/>
                    </a:lnTo>
                    <a:lnTo>
                      <a:pt x="1298" y="1042"/>
                    </a:lnTo>
                    <a:lnTo>
                      <a:pt x="1298" y="1042"/>
                    </a:lnTo>
                    <a:close/>
                    <a:moveTo>
                      <a:pt x="1240" y="1042"/>
                    </a:moveTo>
                    <a:lnTo>
                      <a:pt x="1240" y="1042"/>
                    </a:lnTo>
                    <a:lnTo>
                      <a:pt x="1240" y="1042"/>
                    </a:lnTo>
                    <a:lnTo>
                      <a:pt x="1247" y="1042"/>
                    </a:lnTo>
                    <a:lnTo>
                      <a:pt x="1250" y="1046"/>
                    </a:lnTo>
                    <a:lnTo>
                      <a:pt x="1254" y="1051"/>
                    </a:lnTo>
                    <a:lnTo>
                      <a:pt x="1255" y="1058"/>
                    </a:lnTo>
                    <a:lnTo>
                      <a:pt x="1255" y="1058"/>
                    </a:lnTo>
                    <a:lnTo>
                      <a:pt x="1254" y="1065"/>
                    </a:lnTo>
                    <a:lnTo>
                      <a:pt x="1250" y="1070"/>
                    </a:lnTo>
                    <a:lnTo>
                      <a:pt x="1247" y="1073"/>
                    </a:lnTo>
                    <a:lnTo>
                      <a:pt x="1240" y="1075"/>
                    </a:lnTo>
                    <a:lnTo>
                      <a:pt x="1240" y="1075"/>
                    </a:lnTo>
                    <a:lnTo>
                      <a:pt x="1233" y="1073"/>
                    </a:lnTo>
                    <a:lnTo>
                      <a:pt x="1230" y="1070"/>
                    </a:lnTo>
                    <a:lnTo>
                      <a:pt x="1226" y="1065"/>
                    </a:lnTo>
                    <a:lnTo>
                      <a:pt x="1225" y="1058"/>
                    </a:lnTo>
                    <a:lnTo>
                      <a:pt x="1225" y="1058"/>
                    </a:lnTo>
                    <a:lnTo>
                      <a:pt x="1226" y="1051"/>
                    </a:lnTo>
                    <a:lnTo>
                      <a:pt x="1230" y="1046"/>
                    </a:lnTo>
                    <a:lnTo>
                      <a:pt x="1233" y="1042"/>
                    </a:lnTo>
                    <a:lnTo>
                      <a:pt x="1240" y="1042"/>
                    </a:lnTo>
                    <a:lnTo>
                      <a:pt x="1240" y="1042"/>
                    </a:lnTo>
                    <a:close/>
                    <a:moveTo>
                      <a:pt x="1182" y="1042"/>
                    </a:moveTo>
                    <a:lnTo>
                      <a:pt x="1182" y="1042"/>
                    </a:lnTo>
                    <a:lnTo>
                      <a:pt x="1182" y="1042"/>
                    </a:lnTo>
                    <a:lnTo>
                      <a:pt x="1187" y="1042"/>
                    </a:lnTo>
                    <a:lnTo>
                      <a:pt x="1192" y="1046"/>
                    </a:lnTo>
                    <a:lnTo>
                      <a:pt x="1196" y="1051"/>
                    </a:lnTo>
                    <a:lnTo>
                      <a:pt x="1198" y="1058"/>
                    </a:lnTo>
                    <a:lnTo>
                      <a:pt x="1198" y="1058"/>
                    </a:lnTo>
                    <a:lnTo>
                      <a:pt x="1196" y="1065"/>
                    </a:lnTo>
                    <a:lnTo>
                      <a:pt x="1192" y="1070"/>
                    </a:lnTo>
                    <a:lnTo>
                      <a:pt x="1187" y="1073"/>
                    </a:lnTo>
                    <a:lnTo>
                      <a:pt x="1182" y="1075"/>
                    </a:lnTo>
                    <a:lnTo>
                      <a:pt x="1182" y="1075"/>
                    </a:lnTo>
                    <a:lnTo>
                      <a:pt x="1175" y="1073"/>
                    </a:lnTo>
                    <a:lnTo>
                      <a:pt x="1170" y="1070"/>
                    </a:lnTo>
                    <a:lnTo>
                      <a:pt x="1167" y="1065"/>
                    </a:lnTo>
                    <a:lnTo>
                      <a:pt x="1167" y="1058"/>
                    </a:lnTo>
                    <a:lnTo>
                      <a:pt x="1167" y="1058"/>
                    </a:lnTo>
                    <a:lnTo>
                      <a:pt x="1167" y="1051"/>
                    </a:lnTo>
                    <a:lnTo>
                      <a:pt x="1170" y="1046"/>
                    </a:lnTo>
                    <a:lnTo>
                      <a:pt x="1175" y="1042"/>
                    </a:lnTo>
                    <a:lnTo>
                      <a:pt x="1182" y="1042"/>
                    </a:lnTo>
                    <a:lnTo>
                      <a:pt x="1182" y="1042"/>
                    </a:lnTo>
                    <a:close/>
                    <a:moveTo>
                      <a:pt x="1124" y="1042"/>
                    </a:moveTo>
                    <a:lnTo>
                      <a:pt x="1124" y="1042"/>
                    </a:lnTo>
                    <a:lnTo>
                      <a:pt x="1124" y="1042"/>
                    </a:lnTo>
                    <a:lnTo>
                      <a:pt x="1129" y="1042"/>
                    </a:lnTo>
                    <a:lnTo>
                      <a:pt x="1135" y="1046"/>
                    </a:lnTo>
                    <a:lnTo>
                      <a:pt x="1138" y="1051"/>
                    </a:lnTo>
                    <a:lnTo>
                      <a:pt x="1140" y="1058"/>
                    </a:lnTo>
                    <a:lnTo>
                      <a:pt x="1140" y="1058"/>
                    </a:lnTo>
                    <a:lnTo>
                      <a:pt x="1138" y="1065"/>
                    </a:lnTo>
                    <a:lnTo>
                      <a:pt x="1135" y="1070"/>
                    </a:lnTo>
                    <a:lnTo>
                      <a:pt x="1129" y="1073"/>
                    </a:lnTo>
                    <a:lnTo>
                      <a:pt x="1124" y="1075"/>
                    </a:lnTo>
                    <a:lnTo>
                      <a:pt x="1124" y="1075"/>
                    </a:lnTo>
                    <a:lnTo>
                      <a:pt x="1117" y="1073"/>
                    </a:lnTo>
                    <a:lnTo>
                      <a:pt x="1112" y="1070"/>
                    </a:lnTo>
                    <a:lnTo>
                      <a:pt x="1109" y="1065"/>
                    </a:lnTo>
                    <a:lnTo>
                      <a:pt x="1107" y="1058"/>
                    </a:lnTo>
                    <a:lnTo>
                      <a:pt x="1107" y="1058"/>
                    </a:lnTo>
                    <a:lnTo>
                      <a:pt x="1109" y="1051"/>
                    </a:lnTo>
                    <a:lnTo>
                      <a:pt x="1112" y="1046"/>
                    </a:lnTo>
                    <a:lnTo>
                      <a:pt x="1117" y="1042"/>
                    </a:lnTo>
                    <a:lnTo>
                      <a:pt x="1124" y="1042"/>
                    </a:lnTo>
                    <a:lnTo>
                      <a:pt x="1124" y="1042"/>
                    </a:lnTo>
                    <a:close/>
                    <a:moveTo>
                      <a:pt x="1065" y="1042"/>
                    </a:moveTo>
                    <a:lnTo>
                      <a:pt x="1065" y="1042"/>
                    </a:lnTo>
                    <a:lnTo>
                      <a:pt x="1065" y="1042"/>
                    </a:lnTo>
                    <a:lnTo>
                      <a:pt x="1071" y="1042"/>
                    </a:lnTo>
                    <a:lnTo>
                      <a:pt x="1077" y="1046"/>
                    </a:lnTo>
                    <a:lnTo>
                      <a:pt x="1080" y="1051"/>
                    </a:lnTo>
                    <a:lnTo>
                      <a:pt x="1080" y="1058"/>
                    </a:lnTo>
                    <a:lnTo>
                      <a:pt x="1080" y="1058"/>
                    </a:lnTo>
                    <a:lnTo>
                      <a:pt x="1080" y="1065"/>
                    </a:lnTo>
                    <a:lnTo>
                      <a:pt x="1077" y="1070"/>
                    </a:lnTo>
                    <a:lnTo>
                      <a:pt x="1071" y="1073"/>
                    </a:lnTo>
                    <a:lnTo>
                      <a:pt x="1065" y="1075"/>
                    </a:lnTo>
                    <a:lnTo>
                      <a:pt x="1065" y="1075"/>
                    </a:lnTo>
                    <a:lnTo>
                      <a:pt x="1060" y="1073"/>
                    </a:lnTo>
                    <a:lnTo>
                      <a:pt x="1054" y="1070"/>
                    </a:lnTo>
                    <a:lnTo>
                      <a:pt x="1051" y="1065"/>
                    </a:lnTo>
                    <a:lnTo>
                      <a:pt x="1049" y="1058"/>
                    </a:lnTo>
                    <a:lnTo>
                      <a:pt x="1049" y="1058"/>
                    </a:lnTo>
                    <a:lnTo>
                      <a:pt x="1051" y="1051"/>
                    </a:lnTo>
                    <a:lnTo>
                      <a:pt x="1054" y="1046"/>
                    </a:lnTo>
                    <a:lnTo>
                      <a:pt x="1060" y="1042"/>
                    </a:lnTo>
                    <a:lnTo>
                      <a:pt x="1065" y="1042"/>
                    </a:lnTo>
                    <a:lnTo>
                      <a:pt x="1065" y="1042"/>
                    </a:lnTo>
                    <a:close/>
                    <a:moveTo>
                      <a:pt x="1007" y="1042"/>
                    </a:moveTo>
                    <a:lnTo>
                      <a:pt x="1007" y="1042"/>
                    </a:lnTo>
                    <a:lnTo>
                      <a:pt x="1007" y="1042"/>
                    </a:lnTo>
                    <a:lnTo>
                      <a:pt x="1014" y="1042"/>
                    </a:lnTo>
                    <a:lnTo>
                      <a:pt x="1019" y="1046"/>
                    </a:lnTo>
                    <a:lnTo>
                      <a:pt x="1020" y="1051"/>
                    </a:lnTo>
                    <a:lnTo>
                      <a:pt x="1022" y="1058"/>
                    </a:lnTo>
                    <a:lnTo>
                      <a:pt x="1022" y="1058"/>
                    </a:lnTo>
                    <a:lnTo>
                      <a:pt x="1020" y="1065"/>
                    </a:lnTo>
                    <a:lnTo>
                      <a:pt x="1019" y="1070"/>
                    </a:lnTo>
                    <a:lnTo>
                      <a:pt x="1014" y="1073"/>
                    </a:lnTo>
                    <a:lnTo>
                      <a:pt x="1007" y="1075"/>
                    </a:lnTo>
                    <a:lnTo>
                      <a:pt x="1007" y="1075"/>
                    </a:lnTo>
                    <a:lnTo>
                      <a:pt x="1002" y="1073"/>
                    </a:lnTo>
                    <a:lnTo>
                      <a:pt x="997" y="1070"/>
                    </a:lnTo>
                    <a:lnTo>
                      <a:pt x="993" y="1065"/>
                    </a:lnTo>
                    <a:lnTo>
                      <a:pt x="991" y="1058"/>
                    </a:lnTo>
                    <a:lnTo>
                      <a:pt x="991" y="1058"/>
                    </a:lnTo>
                    <a:lnTo>
                      <a:pt x="993" y="1051"/>
                    </a:lnTo>
                    <a:lnTo>
                      <a:pt x="997" y="1046"/>
                    </a:lnTo>
                    <a:lnTo>
                      <a:pt x="1002" y="1042"/>
                    </a:lnTo>
                    <a:lnTo>
                      <a:pt x="1007" y="1042"/>
                    </a:lnTo>
                    <a:lnTo>
                      <a:pt x="1007" y="1042"/>
                    </a:lnTo>
                    <a:close/>
                    <a:moveTo>
                      <a:pt x="949" y="1042"/>
                    </a:moveTo>
                    <a:lnTo>
                      <a:pt x="949" y="1042"/>
                    </a:lnTo>
                    <a:lnTo>
                      <a:pt x="949" y="1042"/>
                    </a:lnTo>
                    <a:lnTo>
                      <a:pt x="954" y="1042"/>
                    </a:lnTo>
                    <a:lnTo>
                      <a:pt x="959" y="1046"/>
                    </a:lnTo>
                    <a:lnTo>
                      <a:pt x="963" y="1051"/>
                    </a:lnTo>
                    <a:lnTo>
                      <a:pt x="964" y="1058"/>
                    </a:lnTo>
                    <a:lnTo>
                      <a:pt x="964" y="1058"/>
                    </a:lnTo>
                    <a:lnTo>
                      <a:pt x="963" y="1065"/>
                    </a:lnTo>
                    <a:lnTo>
                      <a:pt x="959" y="1070"/>
                    </a:lnTo>
                    <a:lnTo>
                      <a:pt x="954" y="1073"/>
                    </a:lnTo>
                    <a:lnTo>
                      <a:pt x="949" y="1075"/>
                    </a:lnTo>
                    <a:lnTo>
                      <a:pt x="949" y="1075"/>
                    </a:lnTo>
                    <a:lnTo>
                      <a:pt x="942" y="1073"/>
                    </a:lnTo>
                    <a:lnTo>
                      <a:pt x="937" y="1070"/>
                    </a:lnTo>
                    <a:lnTo>
                      <a:pt x="934" y="1065"/>
                    </a:lnTo>
                    <a:lnTo>
                      <a:pt x="934" y="1058"/>
                    </a:lnTo>
                    <a:lnTo>
                      <a:pt x="934" y="1058"/>
                    </a:lnTo>
                    <a:lnTo>
                      <a:pt x="934" y="1051"/>
                    </a:lnTo>
                    <a:lnTo>
                      <a:pt x="937" y="1046"/>
                    </a:lnTo>
                    <a:lnTo>
                      <a:pt x="942" y="1042"/>
                    </a:lnTo>
                    <a:lnTo>
                      <a:pt x="949" y="1042"/>
                    </a:lnTo>
                    <a:lnTo>
                      <a:pt x="949" y="1042"/>
                    </a:lnTo>
                    <a:close/>
                    <a:moveTo>
                      <a:pt x="891" y="1042"/>
                    </a:moveTo>
                    <a:lnTo>
                      <a:pt x="891" y="1042"/>
                    </a:lnTo>
                    <a:lnTo>
                      <a:pt x="891" y="1042"/>
                    </a:lnTo>
                    <a:lnTo>
                      <a:pt x="896" y="1042"/>
                    </a:lnTo>
                    <a:lnTo>
                      <a:pt x="901" y="1046"/>
                    </a:lnTo>
                    <a:lnTo>
                      <a:pt x="905" y="1051"/>
                    </a:lnTo>
                    <a:lnTo>
                      <a:pt x="906" y="1058"/>
                    </a:lnTo>
                    <a:lnTo>
                      <a:pt x="906" y="1058"/>
                    </a:lnTo>
                    <a:lnTo>
                      <a:pt x="905" y="1065"/>
                    </a:lnTo>
                    <a:lnTo>
                      <a:pt x="901" y="1070"/>
                    </a:lnTo>
                    <a:lnTo>
                      <a:pt x="896" y="1073"/>
                    </a:lnTo>
                    <a:lnTo>
                      <a:pt x="891" y="1075"/>
                    </a:lnTo>
                    <a:lnTo>
                      <a:pt x="891" y="1075"/>
                    </a:lnTo>
                    <a:lnTo>
                      <a:pt x="884" y="1073"/>
                    </a:lnTo>
                    <a:lnTo>
                      <a:pt x="879" y="1070"/>
                    </a:lnTo>
                    <a:lnTo>
                      <a:pt x="876" y="1065"/>
                    </a:lnTo>
                    <a:lnTo>
                      <a:pt x="876" y="1058"/>
                    </a:lnTo>
                    <a:lnTo>
                      <a:pt x="876" y="1058"/>
                    </a:lnTo>
                    <a:lnTo>
                      <a:pt x="876" y="1051"/>
                    </a:lnTo>
                    <a:lnTo>
                      <a:pt x="879" y="1046"/>
                    </a:lnTo>
                    <a:lnTo>
                      <a:pt x="884" y="1042"/>
                    </a:lnTo>
                    <a:lnTo>
                      <a:pt x="891" y="1042"/>
                    </a:lnTo>
                    <a:lnTo>
                      <a:pt x="891" y="1042"/>
                    </a:lnTo>
                    <a:close/>
                    <a:moveTo>
                      <a:pt x="831" y="1042"/>
                    </a:moveTo>
                    <a:lnTo>
                      <a:pt x="831" y="1042"/>
                    </a:lnTo>
                    <a:lnTo>
                      <a:pt x="831" y="1042"/>
                    </a:lnTo>
                    <a:lnTo>
                      <a:pt x="838" y="1042"/>
                    </a:lnTo>
                    <a:lnTo>
                      <a:pt x="843" y="1046"/>
                    </a:lnTo>
                    <a:lnTo>
                      <a:pt x="847" y="1051"/>
                    </a:lnTo>
                    <a:lnTo>
                      <a:pt x="847" y="1058"/>
                    </a:lnTo>
                    <a:lnTo>
                      <a:pt x="847" y="1058"/>
                    </a:lnTo>
                    <a:lnTo>
                      <a:pt x="847" y="1065"/>
                    </a:lnTo>
                    <a:lnTo>
                      <a:pt x="843" y="1070"/>
                    </a:lnTo>
                    <a:lnTo>
                      <a:pt x="838" y="1073"/>
                    </a:lnTo>
                    <a:lnTo>
                      <a:pt x="831" y="1075"/>
                    </a:lnTo>
                    <a:lnTo>
                      <a:pt x="831" y="1075"/>
                    </a:lnTo>
                    <a:lnTo>
                      <a:pt x="826" y="1073"/>
                    </a:lnTo>
                    <a:lnTo>
                      <a:pt x="821" y="1070"/>
                    </a:lnTo>
                    <a:lnTo>
                      <a:pt x="818" y="1065"/>
                    </a:lnTo>
                    <a:lnTo>
                      <a:pt x="816" y="1058"/>
                    </a:lnTo>
                    <a:lnTo>
                      <a:pt x="816" y="1058"/>
                    </a:lnTo>
                    <a:lnTo>
                      <a:pt x="818" y="1051"/>
                    </a:lnTo>
                    <a:lnTo>
                      <a:pt x="821" y="1046"/>
                    </a:lnTo>
                    <a:lnTo>
                      <a:pt x="826" y="1042"/>
                    </a:lnTo>
                    <a:lnTo>
                      <a:pt x="831" y="1042"/>
                    </a:lnTo>
                    <a:lnTo>
                      <a:pt x="831" y="1042"/>
                    </a:lnTo>
                    <a:close/>
                    <a:moveTo>
                      <a:pt x="773" y="1042"/>
                    </a:moveTo>
                    <a:lnTo>
                      <a:pt x="773" y="1042"/>
                    </a:lnTo>
                    <a:lnTo>
                      <a:pt x="773" y="1042"/>
                    </a:lnTo>
                    <a:lnTo>
                      <a:pt x="780" y="1042"/>
                    </a:lnTo>
                    <a:lnTo>
                      <a:pt x="785" y="1046"/>
                    </a:lnTo>
                    <a:lnTo>
                      <a:pt x="789" y="1051"/>
                    </a:lnTo>
                    <a:lnTo>
                      <a:pt x="789" y="1058"/>
                    </a:lnTo>
                    <a:lnTo>
                      <a:pt x="789" y="1058"/>
                    </a:lnTo>
                    <a:lnTo>
                      <a:pt x="789" y="1065"/>
                    </a:lnTo>
                    <a:lnTo>
                      <a:pt x="785" y="1070"/>
                    </a:lnTo>
                    <a:lnTo>
                      <a:pt x="780" y="1073"/>
                    </a:lnTo>
                    <a:lnTo>
                      <a:pt x="773" y="1075"/>
                    </a:lnTo>
                    <a:lnTo>
                      <a:pt x="773" y="1075"/>
                    </a:lnTo>
                    <a:lnTo>
                      <a:pt x="768" y="1073"/>
                    </a:lnTo>
                    <a:lnTo>
                      <a:pt x="763" y="1070"/>
                    </a:lnTo>
                    <a:lnTo>
                      <a:pt x="760" y="1065"/>
                    </a:lnTo>
                    <a:lnTo>
                      <a:pt x="758" y="1058"/>
                    </a:lnTo>
                    <a:lnTo>
                      <a:pt x="758" y="1058"/>
                    </a:lnTo>
                    <a:lnTo>
                      <a:pt x="760" y="1051"/>
                    </a:lnTo>
                    <a:lnTo>
                      <a:pt x="763" y="1046"/>
                    </a:lnTo>
                    <a:lnTo>
                      <a:pt x="768" y="1042"/>
                    </a:lnTo>
                    <a:lnTo>
                      <a:pt x="773" y="1042"/>
                    </a:lnTo>
                    <a:lnTo>
                      <a:pt x="773" y="1042"/>
                    </a:lnTo>
                    <a:close/>
                    <a:moveTo>
                      <a:pt x="716" y="1042"/>
                    </a:moveTo>
                    <a:lnTo>
                      <a:pt x="716" y="1042"/>
                    </a:lnTo>
                    <a:lnTo>
                      <a:pt x="716" y="1042"/>
                    </a:lnTo>
                    <a:lnTo>
                      <a:pt x="721" y="1042"/>
                    </a:lnTo>
                    <a:lnTo>
                      <a:pt x="726" y="1046"/>
                    </a:lnTo>
                    <a:lnTo>
                      <a:pt x="729" y="1051"/>
                    </a:lnTo>
                    <a:lnTo>
                      <a:pt x="731" y="1058"/>
                    </a:lnTo>
                    <a:lnTo>
                      <a:pt x="731" y="1058"/>
                    </a:lnTo>
                    <a:lnTo>
                      <a:pt x="729" y="1065"/>
                    </a:lnTo>
                    <a:lnTo>
                      <a:pt x="726" y="1070"/>
                    </a:lnTo>
                    <a:lnTo>
                      <a:pt x="721" y="1073"/>
                    </a:lnTo>
                    <a:lnTo>
                      <a:pt x="716" y="1075"/>
                    </a:lnTo>
                    <a:lnTo>
                      <a:pt x="716" y="1075"/>
                    </a:lnTo>
                    <a:lnTo>
                      <a:pt x="709" y="1073"/>
                    </a:lnTo>
                    <a:lnTo>
                      <a:pt x="704" y="1070"/>
                    </a:lnTo>
                    <a:lnTo>
                      <a:pt x="702" y="1065"/>
                    </a:lnTo>
                    <a:lnTo>
                      <a:pt x="700" y="1058"/>
                    </a:lnTo>
                    <a:lnTo>
                      <a:pt x="700" y="1058"/>
                    </a:lnTo>
                    <a:lnTo>
                      <a:pt x="702" y="1051"/>
                    </a:lnTo>
                    <a:lnTo>
                      <a:pt x="704" y="1046"/>
                    </a:lnTo>
                    <a:lnTo>
                      <a:pt x="709" y="1042"/>
                    </a:lnTo>
                    <a:lnTo>
                      <a:pt x="716" y="1042"/>
                    </a:lnTo>
                    <a:lnTo>
                      <a:pt x="716" y="1042"/>
                    </a:lnTo>
                    <a:close/>
                    <a:moveTo>
                      <a:pt x="658" y="1042"/>
                    </a:moveTo>
                    <a:lnTo>
                      <a:pt x="658" y="1042"/>
                    </a:lnTo>
                    <a:lnTo>
                      <a:pt x="658" y="1042"/>
                    </a:lnTo>
                    <a:lnTo>
                      <a:pt x="663" y="1042"/>
                    </a:lnTo>
                    <a:lnTo>
                      <a:pt x="668" y="1046"/>
                    </a:lnTo>
                    <a:lnTo>
                      <a:pt x="671" y="1051"/>
                    </a:lnTo>
                    <a:lnTo>
                      <a:pt x="673" y="1058"/>
                    </a:lnTo>
                    <a:lnTo>
                      <a:pt x="673" y="1058"/>
                    </a:lnTo>
                    <a:lnTo>
                      <a:pt x="671" y="1065"/>
                    </a:lnTo>
                    <a:lnTo>
                      <a:pt x="668" y="1070"/>
                    </a:lnTo>
                    <a:lnTo>
                      <a:pt x="663" y="1073"/>
                    </a:lnTo>
                    <a:lnTo>
                      <a:pt x="658" y="1075"/>
                    </a:lnTo>
                    <a:lnTo>
                      <a:pt x="658" y="1075"/>
                    </a:lnTo>
                    <a:lnTo>
                      <a:pt x="651" y="1073"/>
                    </a:lnTo>
                    <a:lnTo>
                      <a:pt x="646" y="1070"/>
                    </a:lnTo>
                    <a:lnTo>
                      <a:pt x="642" y="1065"/>
                    </a:lnTo>
                    <a:lnTo>
                      <a:pt x="642" y="1058"/>
                    </a:lnTo>
                    <a:lnTo>
                      <a:pt x="642" y="1058"/>
                    </a:lnTo>
                    <a:lnTo>
                      <a:pt x="642" y="1051"/>
                    </a:lnTo>
                    <a:lnTo>
                      <a:pt x="646" y="1046"/>
                    </a:lnTo>
                    <a:lnTo>
                      <a:pt x="651" y="1042"/>
                    </a:lnTo>
                    <a:lnTo>
                      <a:pt x="658" y="1042"/>
                    </a:lnTo>
                    <a:lnTo>
                      <a:pt x="658" y="1042"/>
                    </a:lnTo>
                    <a:close/>
                    <a:moveTo>
                      <a:pt x="598" y="1042"/>
                    </a:moveTo>
                    <a:lnTo>
                      <a:pt x="598" y="1042"/>
                    </a:lnTo>
                    <a:lnTo>
                      <a:pt x="598" y="1042"/>
                    </a:lnTo>
                    <a:lnTo>
                      <a:pt x="605" y="1042"/>
                    </a:lnTo>
                    <a:lnTo>
                      <a:pt x="610" y="1046"/>
                    </a:lnTo>
                    <a:lnTo>
                      <a:pt x="613" y="1051"/>
                    </a:lnTo>
                    <a:lnTo>
                      <a:pt x="615" y="1058"/>
                    </a:lnTo>
                    <a:lnTo>
                      <a:pt x="615" y="1058"/>
                    </a:lnTo>
                    <a:lnTo>
                      <a:pt x="613" y="1065"/>
                    </a:lnTo>
                    <a:lnTo>
                      <a:pt x="610" y="1070"/>
                    </a:lnTo>
                    <a:lnTo>
                      <a:pt x="605" y="1073"/>
                    </a:lnTo>
                    <a:lnTo>
                      <a:pt x="598" y="1075"/>
                    </a:lnTo>
                    <a:lnTo>
                      <a:pt x="598" y="1075"/>
                    </a:lnTo>
                    <a:lnTo>
                      <a:pt x="593" y="1073"/>
                    </a:lnTo>
                    <a:lnTo>
                      <a:pt x="588" y="1070"/>
                    </a:lnTo>
                    <a:lnTo>
                      <a:pt x="584" y="1065"/>
                    </a:lnTo>
                    <a:lnTo>
                      <a:pt x="583" y="1058"/>
                    </a:lnTo>
                    <a:lnTo>
                      <a:pt x="583" y="1058"/>
                    </a:lnTo>
                    <a:lnTo>
                      <a:pt x="584" y="1051"/>
                    </a:lnTo>
                    <a:lnTo>
                      <a:pt x="588" y="1046"/>
                    </a:lnTo>
                    <a:lnTo>
                      <a:pt x="593" y="1042"/>
                    </a:lnTo>
                    <a:lnTo>
                      <a:pt x="598" y="1042"/>
                    </a:lnTo>
                    <a:lnTo>
                      <a:pt x="598" y="1042"/>
                    </a:lnTo>
                    <a:close/>
                    <a:moveTo>
                      <a:pt x="540" y="1042"/>
                    </a:moveTo>
                    <a:lnTo>
                      <a:pt x="540" y="1042"/>
                    </a:lnTo>
                    <a:lnTo>
                      <a:pt x="540" y="1042"/>
                    </a:lnTo>
                    <a:lnTo>
                      <a:pt x="547" y="1042"/>
                    </a:lnTo>
                    <a:lnTo>
                      <a:pt x="552" y="1046"/>
                    </a:lnTo>
                    <a:lnTo>
                      <a:pt x="556" y="1051"/>
                    </a:lnTo>
                    <a:lnTo>
                      <a:pt x="556" y="1058"/>
                    </a:lnTo>
                    <a:lnTo>
                      <a:pt x="556" y="1058"/>
                    </a:lnTo>
                    <a:lnTo>
                      <a:pt x="556" y="1065"/>
                    </a:lnTo>
                    <a:lnTo>
                      <a:pt x="552" y="1070"/>
                    </a:lnTo>
                    <a:lnTo>
                      <a:pt x="547" y="1073"/>
                    </a:lnTo>
                    <a:lnTo>
                      <a:pt x="540" y="1075"/>
                    </a:lnTo>
                    <a:lnTo>
                      <a:pt x="540" y="1075"/>
                    </a:lnTo>
                    <a:lnTo>
                      <a:pt x="535" y="1073"/>
                    </a:lnTo>
                    <a:lnTo>
                      <a:pt x="530" y="1070"/>
                    </a:lnTo>
                    <a:lnTo>
                      <a:pt x="527" y="1065"/>
                    </a:lnTo>
                    <a:lnTo>
                      <a:pt x="525" y="1058"/>
                    </a:lnTo>
                    <a:lnTo>
                      <a:pt x="525" y="1058"/>
                    </a:lnTo>
                    <a:lnTo>
                      <a:pt x="527" y="1051"/>
                    </a:lnTo>
                    <a:lnTo>
                      <a:pt x="530" y="1046"/>
                    </a:lnTo>
                    <a:lnTo>
                      <a:pt x="535" y="1042"/>
                    </a:lnTo>
                    <a:lnTo>
                      <a:pt x="540" y="1042"/>
                    </a:lnTo>
                    <a:lnTo>
                      <a:pt x="540" y="1042"/>
                    </a:lnTo>
                    <a:close/>
                    <a:moveTo>
                      <a:pt x="1998" y="998"/>
                    </a:moveTo>
                    <a:lnTo>
                      <a:pt x="1998" y="998"/>
                    </a:lnTo>
                    <a:lnTo>
                      <a:pt x="1998" y="998"/>
                    </a:lnTo>
                    <a:lnTo>
                      <a:pt x="2005" y="1000"/>
                    </a:lnTo>
                    <a:lnTo>
                      <a:pt x="2008" y="1003"/>
                    </a:lnTo>
                    <a:lnTo>
                      <a:pt x="2012" y="1008"/>
                    </a:lnTo>
                    <a:lnTo>
                      <a:pt x="2013" y="1015"/>
                    </a:lnTo>
                    <a:lnTo>
                      <a:pt x="2013" y="1015"/>
                    </a:lnTo>
                    <a:lnTo>
                      <a:pt x="2012" y="1020"/>
                    </a:lnTo>
                    <a:lnTo>
                      <a:pt x="2008" y="1025"/>
                    </a:lnTo>
                    <a:lnTo>
                      <a:pt x="2005" y="1029"/>
                    </a:lnTo>
                    <a:lnTo>
                      <a:pt x="1998" y="1030"/>
                    </a:lnTo>
                    <a:lnTo>
                      <a:pt x="1998" y="1030"/>
                    </a:lnTo>
                    <a:lnTo>
                      <a:pt x="1993" y="1029"/>
                    </a:lnTo>
                    <a:lnTo>
                      <a:pt x="1988" y="1025"/>
                    </a:lnTo>
                    <a:lnTo>
                      <a:pt x="1984" y="1020"/>
                    </a:lnTo>
                    <a:lnTo>
                      <a:pt x="1983" y="1015"/>
                    </a:lnTo>
                    <a:lnTo>
                      <a:pt x="1983" y="1015"/>
                    </a:lnTo>
                    <a:lnTo>
                      <a:pt x="1984" y="1008"/>
                    </a:lnTo>
                    <a:lnTo>
                      <a:pt x="1988" y="1003"/>
                    </a:lnTo>
                    <a:lnTo>
                      <a:pt x="1993" y="1000"/>
                    </a:lnTo>
                    <a:lnTo>
                      <a:pt x="1998" y="998"/>
                    </a:lnTo>
                    <a:lnTo>
                      <a:pt x="1998" y="998"/>
                    </a:lnTo>
                    <a:close/>
                    <a:moveTo>
                      <a:pt x="1940" y="998"/>
                    </a:moveTo>
                    <a:lnTo>
                      <a:pt x="1940" y="998"/>
                    </a:lnTo>
                    <a:lnTo>
                      <a:pt x="1940" y="998"/>
                    </a:lnTo>
                    <a:lnTo>
                      <a:pt x="1945" y="1000"/>
                    </a:lnTo>
                    <a:lnTo>
                      <a:pt x="1950" y="1003"/>
                    </a:lnTo>
                    <a:lnTo>
                      <a:pt x="1954" y="1008"/>
                    </a:lnTo>
                    <a:lnTo>
                      <a:pt x="1955" y="1015"/>
                    </a:lnTo>
                    <a:lnTo>
                      <a:pt x="1955" y="1015"/>
                    </a:lnTo>
                    <a:lnTo>
                      <a:pt x="1954" y="1020"/>
                    </a:lnTo>
                    <a:lnTo>
                      <a:pt x="1950" y="1025"/>
                    </a:lnTo>
                    <a:lnTo>
                      <a:pt x="1945" y="1029"/>
                    </a:lnTo>
                    <a:lnTo>
                      <a:pt x="1940" y="1030"/>
                    </a:lnTo>
                    <a:lnTo>
                      <a:pt x="1940" y="1030"/>
                    </a:lnTo>
                    <a:lnTo>
                      <a:pt x="1933" y="1029"/>
                    </a:lnTo>
                    <a:lnTo>
                      <a:pt x="1928" y="1025"/>
                    </a:lnTo>
                    <a:lnTo>
                      <a:pt x="1925" y="1020"/>
                    </a:lnTo>
                    <a:lnTo>
                      <a:pt x="1925" y="1015"/>
                    </a:lnTo>
                    <a:lnTo>
                      <a:pt x="1925" y="1015"/>
                    </a:lnTo>
                    <a:lnTo>
                      <a:pt x="1925" y="1008"/>
                    </a:lnTo>
                    <a:lnTo>
                      <a:pt x="1928" y="1003"/>
                    </a:lnTo>
                    <a:lnTo>
                      <a:pt x="1933" y="1000"/>
                    </a:lnTo>
                    <a:lnTo>
                      <a:pt x="1940" y="998"/>
                    </a:lnTo>
                    <a:lnTo>
                      <a:pt x="1940" y="998"/>
                    </a:lnTo>
                    <a:close/>
                    <a:moveTo>
                      <a:pt x="1882" y="998"/>
                    </a:moveTo>
                    <a:lnTo>
                      <a:pt x="1882" y="998"/>
                    </a:lnTo>
                    <a:lnTo>
                      <a:pt x="1882" y="998"/>
                    </a:lnTo>
                    <a:lnTo>
                      <a:pt x="1887" y="1000"/>
                    </a:lnTo>
                    <a:lnTo>
                      <a:pt x="1892" y="1003"/>
                    </a:lnTo>
                    <a:lnTo>
                      <a:pt x="1896" y="1008"/>
                    </a:lnTo>
                    <a:lnTo>
                      <a:pt x="1897" y="1015"/>
                    </a:lnTo>
                    <a:lnTo>
                      <a:pt x="1897" y="1015"/>
                    </a:lnTo>
                    <a:lnTo>
                      <a:pt x="1896" y="1020"/>
                    </a:lnTo>
                    <a:lnTo>
                      <a:pt x="1892" y="1025"/>
                    </a:lnTo>
                    <a:lnTo>
                      <a:pt x="1887" y="1029"/>
                    </a:lnTo>
                    <a:lnTo>
                      <a:pt x="1882" y="1030"/>
                    </a:lnTo>
                    <a:lnTo>
                      <a:pt x="1882" y="1030"/>
                    </a:lnTo>
                    <a:lnTo>
                      <a:pt x="1875" y="1029"/>
                    </a:lnTo>
                    <a:lnTo>
                      <a:pt x="1870" y="1025"/>
                    </a:lnTo>
                    <a:lnTo>
                      <a:pt x="1867" y="1020"/>
                    </a:lnTo>
                    <a:lnTo>
                      <a:pt x="1867" y="1015"/>
                    </a:lnTo>
                    <a:lnTo>
                      <a:pt x="1867" y="1015"/>
                    </a:lnTo>
                    <a:lnTo>
                      <a:pt x="1867" y="1008"/>
                    </a:lnTo>
                    <a:lnTo>
                      <a:pt x="1870" y="1003"/>
                    </a:lnTo>
                    <a:lnTo>
                      <a:pt x="1875" y="1000"/>
                    </a:lnTo>
                    <a:lnTo>
                      <a:pt x="1882" y="998"/>
                    </a:lnTo>
                    <a:lnTo>
                      <a:pt x="1882" y="998"/>
                    </a:lnTo>
                    <a:close/>
                    <a:moveTo>
                      <a:pt x="1823" y="998"/>
                    </a:moveTo>
                    <a:lnTo>
                      <a:pt x="1823" y="998"/>
                    </a:lnTo>
                    <a:lnTo>
                      <a:pt x="1823" y="998"/>
                    </a:lnTo>
                    <a:lnTo>
                      <a:pt x="1829" y="1000"/>
                    </a:lnTo>
                    <a:lnTo>
                      <a:pt x="1834" y="1003"/>
                    </a:lnTo>
                    <a:lnTo>
                      <a:pt x="1838" y="1008"/>
                    </a:lnTo>
                    <a:lnTo>
                      <a:pt x="1838" y="1015"/>
                    </a:lnTo>
                    <a:lnTo>
                      <a:pt x="1838" y="1015"/>
                    </a:lnTo>
                    <a:lnTo>
                      <a:pt x="1838" y="1020"/>
                    </a:lnTo>
                    <a:lnTo>
                      <a:pt x="1834" y="1025"/>
                    </a:lnTo>
                    <a:lnTo>
                      <a:pt x="1829" y="1029"/>
                    </a:lnTo>
                    <a:lnTo>
                      <a:pt x="1823" y="1030"/>
                    </a:lnTo>
                    <a:lnTo>
                      <a:pt x="1823" y="1030"/>
                    </a:lnTo>
                    <a:lnTo>
                      <a:pt x="1817" y="1029"/>
                    </a:lnTo>
                    <a:lnTo>
                      <a:pt x="1812" y="1025"/>
                    </a:lnTo>
                    <a:lnTo>
                      <a:pt x="1809" y="1020"/>
                    </a:lnTo>
                    <a:lnTo>
                      <a:pt x="1807" y="1015"/>
                    </a:lnTo>
                    <a:lnTo>
                      <a:pt x="1807" y="1015"/>
                    </a:lnTo>
                    <a:lnTo>
                      <a:pt x="1809" y="1008"/>
                    </a:lnTo>
                    <a:lnTo>
                      <a:pt x="1812" y="1003"/>
                    </a:lnTo>
                    <a:lnTo>
                      <a:pt x="1817" y="1000"/>
                    </a:lnTo>
                    <a:lnTo>
                      <a:pt x="1823" y="998"/>
                    </a:lnTo>
                    <a:lnTo>
                      <a:pt x="1823" y="998"/>
                    </a:lnTo>
                    <a:close/>
                    <a:moveTo>
                      <a:pt x="1765" y="998"/>
                    </a:moveTo>
                    <a:lnTo>
                      <a:pt x="1765" y="998"/>
                    </a:lnTo>
                    <a:lnTo>
                      <a:pt x="1765" y="998"/>
                    </a:lnTo>
                    <a:lnTo>
                      <a:pt x="1771" y="1000"/>
                    </a:lnTo>
                    <a:lnTo>
                      <a:pt x="1777" y="1003"/>
                    </a:lnTo>
                    <a:lnTo>
                      <a:pt x="1780" y="1008"/>
                    </a:lnTo>
                    <a:lnTo>
                      <a:pt x="1780" y="1015"/>
                    </a:lnTo>
                    <a:lnTo>
                      <a:pt x="1780" y="1015"/>
                    </a:lnTo>
                    <a:lnTo>
                      <a:pt x="1780" y="1020"/>
                    </a:lnTo>
                    <a:lnTo>
                      <a:pt x="1777" y="1025"/>
                    </a:lnTo>
                    <a:lnTo>
                      <a:pt x="1771" y="1029"/>
                    </a:lnTo>
                    <a:lnTo>
                      <a:pt x="1765" y="1030"/>
                    </a:lnTo>
                    <a:lnTo>
                      <a:pt x="1765" y="1030"/>
                    </a:lnTo>
                    <a:lnTo>
                      <a:pt x="1759" y="1029"/>
                    </a:lnTo>
                    <a:lnTo>
                      <a:pt x="1754" y="1025"/>
                    </a:lnTo>
                    <a:lnTo>
                      <a:pt x="1751" y="1020"/>
                    </a:lnTo>
                    <a:lnTo>
                      <a:pt x="1749" y="1015"/>
                    </a:lnTo>
                    <a:lnTo>
                      <a:pt x="1749" y="1015"/>
                    </a:lnTo>
                    <a:lnTo>
                      <a:pt x="1751" y="1008"/>
                    </a:lnTo>
                    <a:lnTo>
                      <a:pt x="1754" y="1003"/>
                    </a:lnTo>
                    <a:lnTo>
                      <a:pt x="1759" y="1000"/>
                    </a:lnTo>
                    <a:lnTo>
                      <a:pt x="1765" y="998"/>
                    </a:lnTo>
                    <a:lnTo>
                      <a:pt x="1765" y="998"/>
                    </a:lnTo>
                    <a:close/>
                    <a:moveTo>
                      <a:pt x="1707" y="998"/>
                    </a:moveTo>
                    <a:lnTo>
                      <a:pt x="1707" y="998"/>
                    </a:lnTo>
                    <a:lnTo>
                      <a:pt x="1707" y="998"/>
                    </a:lnTo>
                    <a:lnTo>
                      <a:pt x="1712" y="1000"/>
                    </a:lnTo>
                    <a:lnTo>
                      <a:pt x="1717" y="1003"/>
                    </a:lnTo>
                    <a:lnTo>
                      <a:pt x="1720" y="1008"/>
                    </a:lnTo>
                    <a:lnTo>
                      <a:pt x="1722" y="1015"/>
                    </a:lnTo>
                    <a:lnTo>
                      <a:pt x="1722" y="1015"/>
                    </a:lnTo>
                    <a:lnTo>
                      <a:pt x="1720" y="1020"/>
                    </a:lnTo>
                    <a:lnTo>
                      <a:pt x="1717" y="1025"/>
                    </a:lnTo>
                    <a:lnTo>
                      <a:pt x="1712" y="1029"/>
                    </a:lnTo>
                    <a:lnTo>
                      <a:pt x="1707" y="1030"/>
                    </a:lnTo>
                    <a:lnTo>
                      <a:pt x="1707" y="1030"/>
                    </a:lnTo>
                    <a:lnTo>
                      <a:pt x="1700" y="1029"/>
                    </a:lnTo>
                    <a:lnTo>
                      <a:pt x="1695" y="1025"/>
                    </a:lnTo>
                    <a:lnTo>
                      <a:pt x="1693" y="1020"/>
                    </a:lnTo>
                    <a:lnTo>
                      <a:pt x="1691" y="1015"/>
                    </a:lnTo>
                    <a:lnTo>
                      <a:pt x="1691" y="1015"/>
                    </a:lnTo>
                    <a:lnTo>
                      <a:pt x="1693" y="1008"/>
                    </a:lnTo>
                    <a:lnTo>
                      <a:pt x="1695" y="1003"/>
                    </a:lnTo>
                    <a:lnTo>
                      <a:pt x="1700" y="1000"/>
                    </a:lnTo>
                    <a:lnTo>
                      <a:pt x="1707" y="998"/>
                    </a:lnTo>
                    <a:lnTo>
                      <a:pt x="1707" y="998"/>
                    </a:lnTo>
                    <a:close/>
                    <a:moveTo>
                      <a:pt x="1649" y="998"/>
                    </a:moveTo>
                    <a:lnTo>
                      <a:pt x="1649" y="998"/>
                    </a:lnTo>
                    <a:lnTo>
                      <a:pt x="1649" y="998"/>
                    </a:lnTo>
                    <a:lnTo>
                      <a:pt x="1654" y="1000"/>
                    </a:lnTo>
                    <a:lnTo>
                      <a:pt x="1659" y="1003"/>
                    </a:lnTo>
                    <a:lnTo>
                      <a:pt x="1662" y="1008"/>
                    </a:lnTo>
                    <a:lnTo>
                      <a:pt x="1664" y="1015"/>
                    </a:lnTo>
                    <a:lnTo>
                      <a:pt x="1664" y="1015"/>
                    </a:lnTo>
                    <a:lnTo>
                      <a:pt x="1662" y="1020"/>
                    </a:lnTo>
                    <a:lnTo>
                      <a:pt x="1659" y="1025"/>
                    </a:lnTo>
                    <a:lnTo>
                      <a:pt x="1654" y="1029"/>
                    </a:lnTo>
                    <a:lnTo>
                      <a:pt x="1649" y="1030"/>
                    </a:lnTo>
                    <a:lnTo>
                      <a:pt x="1649" y="1030"/>
                    </a:lnTo>
                    <a:lnTo>
                      <a:pt x="1642" y="1029"/>
                    </a:lnTo>
                    <a:lnTo>
                      <a:pt x="1637" y="1025"/>
                    </a:lnTo>
                    <a:lnTo>
                      <a:pt x="1633" y="1020"/>
                    </a:lnTo>
                    <a:lnTo>
                      <a:pt x="1633" y="1015"/>
                    </a:lnTo>
                    <a:lnTo>
                      <a:pt x="1633" y="1015"/>
                    </a:lnTo>
                    <a:lnTo>
                      <a:pt x="1633" y="1008"/>
                    </a:lnTo>
                    <a:lnTo>
                      <a:pt x="1637" y="1003"/>
                    </a:lnTo>
                    <a:lnTo>
                      <a:pt x="1642" y="1000"/>
                    </a:lnTo>
                    <a:lnTo>
                      <a:pt x="1649" y="998"/>
                    </a:lnTo>
                    <a:lnTo>
                      <a:pt x="1649" y="998"/>
                    </a:lnTo>
                    <a:close/>
                    <a:moveTo>
                      <a:pt x="1589" y="998"/>
                    </a:moveTo>
                    <a:lnTo>
                      <a:pt x="1589" y="998"/>
                    </a:lnTo>
                    <a:lnTo>
                      <a:pt x="1589" y="998"/>
                    </a:lnTo>
                    <a:lnTo>
                      <a:pt x="1596" y="1000"/>
                    </a:lnTo>
                    <a:lnTo>
                      <a:pt x="1601" y="1003"/>
                    </a:lnTo>
                    <a:lnTo>
                      <a:pt x="1605" y="1008"/>
                    </a:lnTo>
                    <a:lnTo>
                      <a:pt x="1606" y="1015"/>
                    </a:lnTo>
                    <a:lnTo>
                      <a:pt x="1606" y="1015"/>
                    </a:lnTo>
                    <a:lnTo>
                      <a:pt x="1605" y="1020"/>
                    </a:lnTo>
                    <a:lnTo>
                      <a:pt x="1601" y="1025"/>
                    </a:lnTo>
                    <a:lnTo>
                      <a:pt x="1596" y="1029"/>
                    </a:lnTo>
                    <a:lnTo>
                      <a:pt x="1589" y="1030"/>
                    </a:lnTo>
                    <a:lnTo>
                      <a:pt x="1589" y="1030"/>
                    </a:lnTo>
                    <a:lnTo>
                      <a:pt x="1584" y="1029"/>
                    </a:lnTo>
                    <a:lnTo>
                      <a:pt x="1579" y="1025"/>
                    </a:lnTo>
                    <a:lnTo>
                      <a:pt x="1576" y="1020"/>
                    </a:lnTo>
                    <a:lnTo>
                      <a:pt x="1574" y="1015"/>
                    </a:lnTo>
                    <a:lnTo>
                      <a:pt x="1574" y="1015"/>
                    </a:lnTo>
                    <a:lnTo>
                      <a:pt x="1576" y="1008"/>
                    </a:lnTo>
                    <a:lnTo>
                      <a:pt x="1579" y="1003"/>
                    </a:lnTo>
                    <a:lnTo>
                      <a:pt x="1584" y="1000"/>
                    </a:lnTo>
                    <a:lnTo>
                      <a:pt x="1589" y="998"/>
                    </a:lnTo>
                    <a:lnTo>
                      <a:pt x="1589" y="998"/>
                    </a:lnTo>
                    <a:close/>
                    <a:moveTo>
                      <a:pt x="1531" y="998"/>
                    </a:moveTo>
                    <a:lnTo>
                      <a:pt x="1531" y="998"/>
                    </a:lnTo>
                    <a:lnTo>
                      <a:pt x="1531" y="998"/>
                    </a:lnTo>
                    <a:lnTo>
                      <a:pt x="1538" y="1000"/>
                    </a:lnTo>
                    <a:lnTo>
                      <a:pt x="1543" y="1003"/>
                    </a:lnTo>
                    <a:lnTo>
                      <a:pt x="1547" y="1008"/>
                    </a:lnTo>
                    <a:lnTo>
                      <a:pt x="1547" y="1015"/>
                    </a:lnTo>
                    <a:lnTo>
                      <a:pt x="1547" y="1015"/>
                    </a:lnTo>
                    <a:lnTo>
                      <a:pt x="1547" y="1020"/>
                    </a:lnTo>
                    <a:lnTo>
                      <a:pt x="1543" y="1025"/>
                    </a:lnTo>
                    <a:lnTo>
                      <a:pt x="1538" y="1029"/>
                    </a:lnTo>
                    <a:lnTo>
                      <a:pt x="1531" y="1030"/>
                    </a:lnTo>
                    <a:lnTo>
                      <a:pt x="1531" y="1030"/>
                    </a:lnTo>
                    <a:lnTo>
                      <a:pt x="1526" y="1029"/>
                    </a:lnTo>
                    <a:lnTo>
                      <a:pt x="1521" y="1025"/>
                    </a:lnTo>
                    <a:lnTo>
                      <a:pt x="1518" y="1020"/>
                    </a:lnTo>
                    <a:lnTo>
                      <a:pt x="1516" y="1015"/>
                    </a:lnTo>
                    <a:lnTo>
                      <a:pt x="1516" y="1015"/>
                    </a:lnTo>
                    <a:lnTo>
                      <a:pt x="1518" y="1008"/>
                    </a:lnTo>
                    <a:lnTo>
                      <a:pt x="1521" y="1003"/>
                    </a:lnTo>
                    <a:lnTo>
                      <a:pt x="1526" y="1000"/>
                    </a:lnTo>
                    <a:lnTo>
                      <a:pt x="1531" y="998"/>
                    </a:lnTo>
                    <a:lnTo>
                      <a:pt x="1531" y="998"/>
                    </a:lnTo>
                    <a:close/>
                    <a:moveTo>
                      <a:pt x="1473" y="998"/>
                    </a:moveTo>
                    <a:lnTo>
                      <a:pt x="1473" y="998"/>
                    </a:lnTo>
                    <a:lnTo>
                      <a:pt x="1473" y="998"/>
                    </a:lnTo>
                    <a:lnTo>
                      <a:pt x="1479" y="1000"/>
                    </a:lnTo>
                    <a:lnTo>
                      <a:pt x="1484" y="1003"/>
                    </a:lnTo>
                    <a:lnTo>
                      <a:pt x="1487" y="1008"/>
                    </a:lnTo>
                    <a:lnTo>
                      <a:pt x="1489" y="1015"/>
                    </a:lnTo>
                    <a:lnTo>
                      <a:pt x="1489" y="1015"/>
                    </a:lnTo>
                    <a:lnTo>
                      <a:pt x="1487" y="1020"/>
                    </a:lnTo>
                    <a:lnTo>
                      <a:pt x="1484" y="1025"/>
                    </a:lnTo>
                    <a:lnTo>
                      <a:pt x="1479" y="1029"/>
                    </a:lnTo>
                    <a:lnTo>
                      <a:pt x="1473" y="1030"/>
                    </a:lnTo>
                    <a:lnTo>
                      <a:pt x="1473" y="1030"/>
                    </a:lnTo>
                    <a:lnTo>
                      <a:pt x="1467" y="1029"/>
                    </a:lnTo>
                    <a:lnTo>
                      <a:pt x="1463" y="1025"/>
                    </a:lnTo>
                    <a:lnTo>
                      <a:pt x="1460" y="1020"/>
                    </a:lnTo>
                    <a:lnTo>
                      <a:pt x="1458" y="1015"/>
                    </a:lnTo>
                    <a:lnTo>
                      <a:pt x="1458" y="1015"/>
                    </a:lnTo>
                    <a:lnTo>
                      <a:pt x="1460" y="1008"/>
                    </a:lnTo>
                    <a:lnTo>
                      <a:pt x="1463" y="1003"/>
                    </a:lnTo>
                    <a:lnTo>
                      <a:pt x="1467" y="1000"/>
                    </a:lnTo>
                    <a:lnTo>
                      <a:pt x="1473" y="998"/>
                    </a:lnTo>
                    <a:lnTo>
                      <a:pt x="1473" y="998"/>
                    </a:lnTo>
                    <a:close/>
                    <a:moveTo>
                      <a:pt x="1415" y="998"/>
                    </a:moveTo>
                    <a:lnTo>
                      <a:pt x="1415" y="998"/>
                    </a:lnTo>
                    <a:lnTo>
                      <a:pt x="1415" y="998"/>
                    </a:lnTo>
                    <a:lnTo>
                      <a:pt x="1421" y="1000"/>
                    </a:lnTo>
                    <a:lnTo>
                      <a:pt x="1426" y="1003"/>
                    </a:lnTo>
                    <a:lnTo>
                      <a:pt x="1429" y="1008"/>
                    </a:lnTo>
                    <a:lnTo>
                      <a:pt x="1431" y="1015"/>
                    </a:lnTo>
                    <a:lnTo>
                      <a:pt x="1431" y="1015"/>
                    </a:lnTo>
                    <a:lnTo>
                      <a:pt x="1429" y="1020"/>
                    </a:lnTo>
                    <a:lnTo>
                      <a:pt x="1426" y="1025"/>
                    </a:lnTo>
                    <a:lnTo>
                      <a:pt x="1421" y="1029"/>
                    </a:lnTo>
                    <a:lnTo>
                      <a:pt x="1415" y="1030"/>
                    </a:lnTo>
                    <a:lnTo>
                      <a:pt x="1415" y="1030"/>
                    </a:lnTo>
                    <a:lnTo>
                      <a:pt x="1409" y="1029"/>
                    </a:lnTo>
                    <a:lnTo>
                      <a:pt x="1404" y="1025"/>
                    </a:lnTo>
                    <a:lnTo>
                      <a:pt x="1400" y="1020"/>
                    </a:lnTo>
                    <a:lnTo>
                      <a:pt x="1400" y="1015"/>
                    </a:lnTo>
                    <a:lnTo>
                      <a:pt x="1400" y="1015"/>
                    </a:lnTo>
                    <a:lnTo>
                      <a:pt x="1400" y="1008"/>
                    </a:lnTo>
                    <a:lnTo>
                      <a:pt x="1404" y="1003"/>
                    </a:lnTo>
                    <a:lnTo>
                      <a:pt x="1409" y="1000"/>
                    </a:lnTo>
                    <a:lnTo>
                      <a:pt x="1415" y="998"/>
                    </a:lnTo>
                    <a:lnTo>
                      <a:pt x="1415" y="998"/>
                    </a:lnTo>
                    <a:close/>
                    <a:moveTo>
                      <a:pt x="1356" y="998"/>
                    </a:moveTo>
                    <a:lnTo>
                      <a:pt x="1356" y="998"/>
                    </a:lnTo>
                    <a:lnTo>
                      <a:pt x="1356" y="998"/>
                    </a:lnTo>
                    <a:lnTo>
                      <a:pt x="1363" y="1000"/>
                    </a:lnTo>
                    <a:lnTo>
                      <a:pt x="1368" y="1003"/>
                    </a:lnTo>
                    <a:lnTo>
                      <a:pt x="1371" y="1008"/>
                    </a:lnTo>
                    <a:lnTo>
                      <a:pt x="1373" y="1015"/>
                    </a:lnTo>
                    <a:lnTo>
                      <a:pt x="1373" y="1015"/>
                    </a:lnTo>
                    <a:lnTo>
                      <a:pt x="1371" y="1020"/>
                    </a:lnTo>
                    <a:lnTo>
                      <a:pt x="1368" y="1025"/>
                    </a:lnTo>
                    <a:lnTo>
                      <a:pt x="1363" y="1029"/>
                    </a:lnTo>
                    <a:lnTo>
                      <a:pt x="1356" y="1030"/>
                    </a:lnTo>
                    <a:lnTo>
                      <a:pt x="1356" y="1030"/>
                    </a:lnTo>
                    <a:lnTo>
                      <a:pt x="1351" y="1029"/>
                    </a:lnTo>
                    <a:lnTo>
                      <a:pt x="1346" y="1025"/>
                    </a:lnTo>
                    <a:lnTo>
                      <a:pt x="1342" y="1020"/>
                    </a:lnTo>
                    <a:lnTo>
                      <a:pt x="1341" y="1015"/>
                    </a:lnTo>
                    <a:lnTo>
                      <a:pt x="1341" y="1015"/>
                    </a:lnTo>
                    <a:lnTo>
                      <a:pt x="1342" y="1008"/>
                    </a:lnTo>
                    <a:lnTo>
                      <a:pt x="1346" y="1003"/>
                    </a:lnTo>
                    <a:lnTo>
                      <a:pt x="1351" y="1000"/>
                    </a:lnTo>
                    <a:lnTo>
                      <a:pt x="1356" y="998"/>
                    </a:lnTo>
                    <a:lnTo>
                      <a:pt x="1356" y="998"/>
                    </a:lnTo>
                    <a:close/>
                    <a:moveTo>
                      <a:pt x="1298" y="998"/>
                    </a:moveTo>
                    <a:lnTo>
                      <a:pt x="1298" y="998"/>
                    </a:lnTo>
                    <a:lnTo>
                      <a:pt x="1298" y="998"/>
                    </a:lnTo>
                    <a:lnTo>
                      <a:pt x="1305" y="1000"/>
                    </a:lnTo>
                    <a:lnTo>
                      <a:pt x="1310" y="1003"/>
                    </a:lnTo>
                    <a:lnTo>
                      <a:pt x="1313" y="1008"/>
                    </a:lnTo>
                    <a:lnTo>
                      <a:pt x="1313" y="1015"/>
                    </a:lnTo>
                    <a:lnTo>
                      <a:pt x="1313" y="1015"/>
                    </a:lnTo>
                    <a:lnTo>
                      <a:pt x="1313" y="1020"/>
                    </a:lnTo>
                    <a:lnTo>
                      <a:pt x="1310" y="1025"/>
                    </a:lnTo>
                    <a:lnTo>
                      <a:pt x="1305" y="1029"/>
                    </a:lnTo>
                    <a:lnTo>
                      <a:pt x="1298" y="1030"/>
                    </a:lnTo>
                    <a:lnTo>
                      <a:pt x="1298" y="1030"/>
                    </a:lnTo>
                    <a:lnTo>
                      <a:pt x="1293" y="1029"/>
                    </a:lnTo>
                    <a:lnTo>
                      <a:pt x="1288" y="1025"/>
                    </a:lnTo>
                    <a:lnTo>
                      <a:pt x="1284" y="1020"/>
                    </a:lnTo>
                    <a:lnTo>
                      <a:pt x="1283" y="1015"/>
                    </a:lnTo>
                    <a:lnTo>
                      <a:pt x="1283" y="1015"/>
                    </a:lnTo>
                    <a:lnTo>
                      <a:pt x="1284" y="1008"/>
                    </a:lnTo>
                    <a:lnTo>
                      <a:pt x="1288" y="1003"/>
                    </a:lnTo>
                    <a:lnTo>
                      <a:pt x="1293" y="1000"/>
                    </a:lnTo>
                    <a:lnTo>
                      <a:pt x="1298" y="998"/>
                    </a:lnTo>
                    <a:lnTo>
                      <a:pt x="1298" y="998"/>
                    </a:lnTo>
                    <a:close/>
                    <a:moveTo>
                      <a:pt x="1240" y="998"/>
                    </a:moveTo>
                    <a:lnTo>
                      <a:pt x="1240" y="998"/>
                    </a:lnTo>
                    <a:lnTo>
                      <a:pt x="1240" y="998"/>
                    </a:lnTo>
                    <a:lnTo>
                      <a:pt x="1247" y="1000"/>
                    </a:lnTo>
                    <a:lnTo>
                      <a:pt x="1250" y="1003"/>
                    </a:lnTo>
                    <a:lnTo>
                      <a:pt x="1254" y="1008"/>
                    </a:lnTo>
                    <a:lnTo>
                      <a:pt x="1255" y="1015"/>
                    </a:lnTo>
                    <a:lnTo>
                      <a:pt x="1255" y="1015"/>
                    </a:lnTo>
                    <a:lnTo>
                      <a:pt x="1254" y="1020"/>
                    </a:lnTo>
                    <a:lnTo>
                      <a:pt x="1250" y="1025"/>
                    </a:lnTo>
                    <a:lnTo>
                      <a:pt x="1247" y="1029"/>
                    </a:lnTo>
                    <a:lnTo>
                      <a:pt x="1240" y="1030"/>
                    </a:lnTo>
                    <a:lnTo>
                      <a:pt x="1240" y="1030"/>
                    </a:lnTo>
                    <a:lnTo>
                      <a:pt x="1233" y="1029"/>
                    </a:lnTo>
                    <a:lnTo>
                      <a:pt x="1230" y="1025"/>
                    </a:lnTo>
                    <a:lnTo>
                      <a:pt x="1226" y="1020"/>
                    </a:lnTo>
                    <a:lnTo>
                      <a:pt x="1225" y="1015"/>
                    </a:lnTo>
                    <a:lnTo>
                      <a:pt x="1225" y="1015"/>
                    </a:lnTo>
                    <a:lnTo>
                      <a:pt x="1226" y="1008"/>
                    </a:lnTo>
                    <a:lnTo>
                      <a:pt x="1230" y="1003"/>
                    </a:lnTo>
                    <a:lnTo>
                      <a:pt x="1233" y="1000"/>
                    </a:lnTo>
                    <a:lnTo>
                      <a:pt x="1240" y="998"/>
                    </a:lnTo>
                    <a:lnTo>
                      <a:pt x="1240" y="998"/>
                    </a:lnTo>
                    <a:close/>
                    <a:moveTo>
                      <a:pt x="1182" y="998"/>
                    </a:moveTo>
                    <a:lnTo>
                      <a:pt x="1182" y="998"/>
                    </a:lnTo>
                    <a:lnTo>
                      <a:pt x="1182" y="998"/>
                    </a:lnTo>
                    <a:lnTo>
                      <a:pt x="1187" y="1000"/>
                    </a:lnTo>
                    <a:lnTo>
                      <a:pt x="1192" y="1003"/>
                    </a:lnTo>
                    <a:lnTo>
                      <a:pt x="1196" y="1008"/>
                    </a:lnTo>
                    <a:lnTo>
                      <a:pt x="1198" y="1015"/>
                    </a:lnTo>
                    <a:lnTo>
                      <a:pt x="1198" y="1015"/>
                    </a:lnTo>
                    <a:lnTo>
                      <a:pt x="1196" y="1020"/>
                    </a:lnTo>
                    <a:lnTo>
                      <a:pt x="1192" y="1025"/>
                    </a:lnTo>
                    <a:lnTo>
                      <a:pt x="1187" y="1029"/>
                    </a:lnTo>
                    <a:lnTo>
                      <a:pt x="1182" y="1030"/>
                    </a:lnTo>
                    <a:lnTo>
                      <a:pt x="1182" y="1030"/>
                    </a:lnTo>
                    <a:lnTo>
                      <a:pt x="1175" y="1029"/>
                    </a:lnTo>
                    <a:lnTo>
                      <a:pt x="1170" y="1025"/>
                    </a:lnTo>
                    <a:lnTo>
                      <a:pt x="1167" y="1020"/>
                    </a:lnTo>
                    <a:lnTo>
                      <a:pt x="1167" y="1015"/>
                    </a:lnTo>
                    <a:lnTo>
                      <a:pt x="1167" y="1015"/>
                    </a:lnTo>
                    <a:lnTo>
                      <a:pt x="1167" y="1008"/>
                    </a:lnTo>
                    <a:lnTo>
                      <a:pt x="1170" y="1003"/>
                    </a:lnTo>
                    <a:lnTo>
                      <a:pt x="1175" y="1000"/>
                    </a:lnTo>
                    <a:lnTo>
                      <a:pt x="1182" y="998"/>
                    </a:lnTo>
                    <a:lnTo>
                      <a:pt x="1182" y="998"/>
                    </a:lnTo>
                    <a:close/>
                    <a:moveTo>
                      <a:pt x="1124" y="998"/>
                    </a:moveTo>
                    <a:lnTo>
                      <a:pt x="1124" y="998"/>
                    </a:lnTo>
                    <a:lnTo>
                      <a:pt x="1124" y="998"/>
                    </a:lnTo>
                    <a:lnTo>
                      <a:pt x="1129" y="1000"/>
                    </a:lnTo>
                    <a:lnTo>
                      <a:pt x="1135" y="1003"/>
                    </a:lnTo>
                    <a:lnTo>
                      <a:pt x="1138" y="1008"/>
                    </a:lnTo>
                    <a:lnTo>
                      <a:pt x="1140" y="1015"/>
                    </a:lnTo>
                    <a:lnTo>
                      <a:pt x="1140" y="1015"/>
                    </a:lnTo>
                    <a:lnTo>
                      <a:pt x="1138" y="1020"/>
                    </a:lnTo>
                    <a:lnTo>
                      <a:pt x="1135" y="1025"/>
                    </a:lnTo>
                    <a:lnTo>
                      <a:pt x="1129" y="1029"/>
                    </a:lnTo>
                    <a:lnTo>
                      <a:pt x="1124" y="1030"/>
                    </a:lnTo>
                    <a:lnTo>
                      <a:pt x="1124" y="1030"/>
                    </a:lnTo>
                    <a:lnTo>
                      <a:pt x="1117" y="1029"/>
                    </a:lnTo>
                    <a:lnTo>
                      <a:pt x="1112" y="1025"/>
                    </a:lnTo>
                    <a:lnTo>
                      <a:pt x="1109" y="1020"/>
                    </a:lnTo>
                    <a:lnTo>
                      <a:pt x="1107" y="1015"/>
                    </a:lnTo>
                    <a:lnTo>
                      <a:pt x="1107" y="1015"/>
                    </a:lnTo>
                    <a:lnTo>
                      <a:pt x="1109" y="1008"/>
                    </a:lnTo>
                    <a:lnTo>
                      <a:pt x="1112" y="1003"/>
                    </a:lnTo>
                    <a:lnTo>
                      <a:pt x="1117" y="1000"/>
                    </a:lnTo>
                    <a:lnTo>
                      <a:pt x="1124" y="998"/>
                    </a:lnTo>
                    <a:lnTo>
                      <a:pt x="1124" y="998"/>
                    </a:lnTo>
                    <a:close/>
                    <a:moveTo>
                      <a:pt x="1065" y="998"/>
                    </a:moveTo>
                    <a:lnTo>
                      <a:pt x="1065" y="998"/>
                    </a:lnTo>
                    <a:lnTo>
                      <a:pt x="1065" y="998"/>
                    </a:lnTo>
                    <a:lnTo>
                      <a:pt x="1071" y="1000"/>
                    </a:lnTo>
                    <a:lnTo>
                      <a:pt x="1077" y="1003"/>
                    </a:lnTo>
                    <a:lnTo>
                      <a:pt x="1080" y="1008"/>
                    </a:lnTo>
                    <a:lnTo>
                      <a:pt x="1080" y="1015"/>
                    </a:lnTo>
                    <a:lnTo>
                      <a:pt x="1080" y="1015"/>
                    </a:lnTo>
                    <a:lnTo>
                      <a:pt x="1080" y="1020"/>
                    </a:lnTo>
                    <a:lnTo>
                      <a:pt x="1077" y="1025"/>
                    </a:lnTo>
                    <a:lnTo>
                      <a:pt x="1071" y="1029"/>
                    </a:lnTo>
                    <a:lnTo>
                      <a:pt x="1065" y="1030"/>
                    </a:lnTo>
                    <a:lnTo>
                      <a:pt x="1065" y="1030"/>
                    </a:lnTo>
                    <a:lnTo>
                      <a:pt x="1060" y="1029"/>
                    </a:lnTo>
                    <a:lnTo>
                      <a:pt x="1054" y="1025"/>
                    </a:lnTo>
                    <a:lnTo>
                      <a:pt x="1051" y="1020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51" y="1008"/>
                    </a:lnTo>
                    <a:lnTo>
                      <a:pt x="1054" y="1003"/>
                    </a:lnTo>
                    <a:lnTo>
                      <a:pt x="1060" y="1000"/>
                    </a:lnTo>
                    <a:lnTo>
                      <a:pt x="1065" y="998"/>
                    </a:lnTo>
                    <a:lnTo>
                      <a:pt x="1065" y="998"/>
                    </a:lnTo>
                    <a:close/>
                    <a:moveTo>
                      <a:pt x="1007" y="998"/>
                    </a:moveTo>
                    <a:lnTo>
                      <a:pt x="1007" y="998"/>
                    </a:lnTo>
                    <a:lnTo>
                      <a:pt x="1007" y="998"/>
                    </a:lnTo>
                    <a:lnTo>
                      <a:pt x="1014" y="1000"/>
                    </a:lnTo>
                    <a:lnTo>
                      <a:pt x="1019" y="1003"/>
                    </a:lnTo>
                    <a:lnTo>
                      <a:pt x="1020" y="1008"/>
                    </a:lnTo>
                    <a:lnTo>
                      <a:pt x="1022" y="1015"/>
                    </a:lnTo>
                    <a:lnTo>
                      <a:pt x="1022" y="1015"/>
                    </a:lnTo>
                    <a:lnTo>
                      <a:pt x="1020" y="1020"/>
                    </a:lnTo>
                    <a:lnTo>
                      <a:pt x="1019" y="1025"/>
                    </a:lnTo>
                    <a:lnTo>
                      <a:pt x="1014" y="1029"/>
                    </a:lnTo>
                    <a:lnTo>
                      <a:pt x="1007" y="1030"/>
                    </a:lnTo>
                    <a:lnTo>
                      <a:pt x="1007" y="1030"/>
                    </a:lnTo>
                    <a:lnTo>
                      <a:pt x="1002" y="1029"/>
                    </a:lnTo>
                    <a:lnTo>
                      <a:pt x="997" y="1025"/>
                    </a:lnTo>
                    <a:lnTo>
                      <a:pt x="993" y="1020"/>
                    </a:lnTo>
                    <a:lnTo>
                      <a:pt x="991" y="1015"/>
                    </a:lnTo>
                    <a:lnTo>
                      <a:pt x="991" y="1015"/>
                    </a:lnTo>
                    <a:lnTo>
                      <a:pt x="993" y="1008"/>
                    </a:lnTo>
                    <a:lnTo>
                      <a:pt x="997" y="1003"/>
                    </a:lnTo>
                    <a:lnTo>
                      <a:pt x="1002" y="1000"/>
                    </a:lnTo>
                    <a:lnTo>
                      <a:pt x="1007" y="998"/>
                    </a:lnTo>
                    <a:lnTo>
                      <a:pt x="1007" y="998"/>
                    </a:lnTo>
                    <a:close/>
                    <a:moveTo>
                      <a:pt x="949" y="998"/>
                    </a:moveTo>
                    <a:lnTo>
                      <a:pt x="949" y="998"/>
                    </a:lnTo>
                    <a:lnTo>
                      <a:pt x="949" y="998"/>
                    </a:lnTo>
                    <a:lnTo>
                      <a:pt x="954" y="1000"/>
                    </a:lnTo>
                    <a:lnTo>
                      <a:pt x="959" y="1003"/>
                    </a:lnTo>
                    <a:lnTo>
                      <a:pt x="963" y="1008"/>
                    </a:lnTo>
                    <a:lnTo>
                      <a:pt x="964" y="1015"/>
                    </a:lnTo>
                    <a:lnTo>
                      <a:pt x="964" y="1015"/>
                    </a:lnTo>
                    <a:lnTo>
                      <a:pt x="963" y="1020"/>
                    </a:lnTo>
                    <a:lnTo>
                      <a:pt x="959" y="1025"/>
                    </a:lnTo>
                    <a:lnTo>
                      <a:pt x="954" y="1029"/>
                    </a:lnTo>
                    <a:lnTo>
                      <a:pt x="949" y="1030"/>
                    </a:lnTo>
                    <a:lnTo>
                      <a:pt x="949" y="1030"/>
                    </a:lnTo>
                    <a:lnTo>
                      <a:pt x="942" y="1029"/>
                    </a:lnTo>
                    <a:lnTo>
                      <a:pt x="937" y="1025"/>
                    </a:lnTo>
                    <a:lnTo>
                      <a:pt x="934" y="1020"/>
                    </a:lnTo>
                    <a:lnTo>
                      <a:pt x="934" y="1015"/>
                    </a:lnTo>
                    <a:lnTo>
                      <a:pt x="934" y="1015"/>
                    </a:lnTo>
                    <a:lnTo>
                      <a:pt x="934" y="1008"/>
                    </a:lnTo>
                    <a:lnTo>
                      <a:pt x="937" y="1003"/>
                    </a:lnTo>
                    <a:lnTo>
                      <a:pt x="942" y="1000"/>
                    </a:lnTo>
                    <a:lnTo>
                      <a:pt x="949" y="998"/>
                    </a:lnTo>
                    <a:lnTo>
                      <a:pt x="949" y="998"/>
                    </a:lnTo>
                    <a:close/>
                    <a:moveTo>
                      <a:pt x="891" y="998"/>
                    </a:moveTo>
                    <a:lnTo>
                      <a:pt x="891" y="998"/>
                    </a:lnTo>
                    <a:lnTo>
                      <a:pt x="891" y="998"/>
                    </a:lnTo>
                    <a:lnTo>
                      <a:pt x="896" y="1000"/>
                    </a:lnTo>
                    <a:lnTo>
                      <a:pt x="901" y="1003"/>
                    </a:lnTo>
                    <a:lnTo>
                      <a:pt x="905" y="1008"/>
                    </a:lnTo>
                    <a:lnTo>
                      <a:pt x="906" y="1015"/>
                    </a:lnTo>
                    <a:lnTo>
                      <a:pt x="906" y="1015"/>
                    </a:lnTo>
                    <a:lnTo>
                      <a:pt x="905" y="1020"/>
                    </a:lnTo>
                    <a:lnTo>
                      <a:pt x="901" y="1025"/>
                    </a:lnTo>
                    <a:lnTo>
                      <a:pt x="896" y="1029"/>
                    </a:lnTo>
                    <a:lnTo>
                      <a:pt x="891" y="1030"/>
                    </a:lnTo>
                    <a:lnTo>
                      <a:pt x="891" y="1030"/>
                    </a:lnTo>
                    <a:lnTo>
                      <a:pt x="884" y="1029"/>
                    </a:lnTo>
                    <a:lnTo>
                      <a:pt x="879" y="1025"/>
                    </a:lnTo>
                    <a:lnTo>
                      <a:pt x="876" y="1020"/>
                    </a:lnTo>
                    <a:lnTo>
                      <a:pt x="876" y="1015"/>
                    </a:lnTo>
                    <a:lnTo>
                      <a:pt x="876" y="1015"/>
                    </a:lnTo>
                    <a:lnTo>
                      <a:pt x="876" y="1008"/>
                    </a:lnTo>
                    <a:lnTo>
                      <a:pt x="879" y="1003"/>
                    </a:lnTo>
                    <a:lnTo>
                      <a:pt x="884" y="1000"/>
                    </a:lnTo>
                    <a:lnTo>
                      <a:pt x="891" y="998"/>
                    </a:lnTo>
                    <a:lnTo>
                      <a:pt x="891" y="998"/>
                    </a:lnTo>
                    <a:close/>
                    <a:moveTo>
                      <a:pt x="831" y="998"/>
                    </a:moveTo>
                    <a:lnTo>
                      <a:pt x="831" y="998"/>
                    </a:lnTo>
                    <a:lnTo>
                      <a:pt x="831" y="998"/>
                    </a:lnTo>
                    <a:lnTo>
                      <a:pt x="838" y="1000"/>
                    </a:lnTo>
                    <a:lnTo>
                      <a:pt x="843" y="1003"/>
                    </a:lnTo>
                    <a:lnTo>
                      <a:pt x="847" y="1008"/>
                    </a:lnTo>
                    <a:lnTo>
                      <a:pt x="847" y="1015"/>
                    </a:lnTo>
                    <a:lnTo>
                      <a:pt x="847" y="1015"/>
                    </a:lnTo>
                    <a:lnTo>
                      <a:pt x="847" y="1020"/>
                    </a:lnTo>
                    <a:lnTo>
                      <a:pt x="843" y="1025"/>
                    </a:lnTo>
                    <a:lnTo>
                      <a:pt x="838" y="1029"/>
                    </a:lnTo>
                    <a:lnTo>
                      <a:pt x="831" y="1030"/>
                    </a:lnTo>
                    <a:lnTo>
                      <a:pt x="831" y="1030"/>
                    </a:lnTo>
                    <a:lnTo>
                      <a:pt x="826" y="1029"/>
                    </a:lnTo>
                    <a:lnTo>
                      <a:pt x="821" y="1025"/>
                    </a:lnTo>
                    <a:lnTo>
                      <a:pt x="818" y="1020"/>
                    </a:lnTo>
                    <a:lnTo>
                      <a:pt x="816" y="1015"/>
                    </a:lnTo>
                    <a:lnTo>
                      <a:pt x="816" y="1015"/>
                    </a:lnTo>
                    <a:lnTo>
                      <a:pt x="818" y="1008"/>
                    </a:lnTo>
                    <a:lnTo>
                      <a:pt x="821" y="1003"/>
                    </a:lnTo>
                    <a:lnTo>
                      <a:pt x="826" y="1000"/>
                    </a:lnTo>
                    <a:lnTo>
                      <a:pt x="831" y="998"/>
                    </a:lnTo>
                    <a:lnTo>
                      <a:pt x="831" y="998"/>
                    </a:lnTo>
                    <a:close/>
                    <a:moveTo>
                      <a:pt x="773" y="998"/>
                    </a:moveTo>
                    <a:lnTo>
                      <a:pt x="773" y="998"/>
                    </a:lnTo>
                    <a:lnTo>
                      <a:pt x="773" y="998"/>
                    </a:lnTo>
                    <a:lnTo>
                      <a:pt x="780" y="1000"/>
                    </a:lnTo>
                    <a:lnTo>
                      <a:pt x="785" y="1003"/>
                    </a:lnTo>
                    <a:lnTo>
                      <a:pt x="789" y="1008"/>
                    </a:lnTo>
                    <a:lnTo>
                      <a:pt x="789" y="1015"/>
                    </a:lnTo>
                    <a:lnTo>
                      <a:pt x="789" y="1015"/>
                    </a:lnTo>
                    <a:lnTo>
                      <a:pt x="789" y="1020"/>
                    </a:lnTo>
                    <a:lnTo>
                      <a:pt x="785" y="1025"/>
                    </a:lnTo>
                    <a:lnTo>
                      <a:pt x="780" y="1029"/>
                    </a:lnTo>
                    <a:lnTo>
                      <a:pt x="773" y="1030"/>
                    </a:lnTo>
                    <a:lnTo>
                      <a:pt x="773" y="1030"/>
                    </a:lnTo>
                    <a:lnTo>
                      <a:pt x="768" y="1029"/>
                    </a:lnTo>
                    <a:lnTo>
                      <a:pt x="763" y="1025"/>
                    </a:lnTo>
                    <a:lnTo>
                      <a:pt x="760" y="1020"/>
                    </a:lnTo>
                    <a:lnTo>
                      <a:pt x="758" y="1015"/>
                    </a:lnTo>
                    <a:lnTo>
                      <a:pt x="758" y="1015"/>
                    </a:lnTo>
                    <a:lnTo>
                      <a:pt x="760" y="1008"/>
                    </a:lnTo>
                    <a:lnTo>
                      <a:pt x="763" y="1003"/>
                    </a:lnTo>
                    <a:lnTo>
                      <a:pt x="768" y="1000"/>
                    </a:lnTo>
                    <a:lnTo>
                      <a:pt x="773" y="998"/>
                    </a:lnTo>
                    <a:lnTo>
                      <a:pt x="773" y="998"/>
                    </a:lnTo>
                    <a:close/>
                    <a:moveTo>
                      <a:pt x="716" y="998"/>
                    </a:moveTo>
                    <a:lnTo>
                      <a:pt x="716" y="998"/>
                    </a:lnTo>
                    <a:lnTo>
                      <a:pt x="716" y="998"/>
                    </a:lnTo>
                    <a:lnTo>
                      <a:pt x="721" y="1000"/>
                    </a:lnTo>
                    <a:lnTo>
                      <a:pt x="726" y="1003"/>
                    </a:lnTo>
                    <a:lnTo>
                      <a:pt x="729" y="1008"/>
                    </a:lnTo>
                    <a:lnTo>
                      <a:pt x="731" y="1015"/>
                    </a:lnTo>
                    <a:lnTo>
                      <a:pt x="731" y="1015"/>
                    </a:lnTo>
                    <a:lnTo>
                      <a:pt x="729" y="1020"/>
                    </a:lnTo>
                    <a:lnTo>
                      <a:pt x="726" y="1025"/>
                    </a:lnTo>
                    <a:lnTo>
                      <a:pt x="721" y="1029"/>
                    </a:lnTo>
                    <a:lnTo>
                      <a:pt x="716" y="1030"/>
                    </a:lnTo>
                    <a:lnTo>
                      <a:pt x="716" y="1030"/>
                    </a:lnTo>
                    <a:lnTo>
                      <a:pt x="709" y="1029"/>
                    </a:lnTo>
                    <a:lnTo>
                      <a:pt x="704" y="1025"/>
                    </a:lnTo>
                    <a:lnTo>
                      <a:pt x="702" y="1020"/>
                    </a:lnTo>
                    <a:lnTo>
                      <a:pt x="700" y="1015"/>
                    </a:lnTo>
                    <a:lnTo>
                      <a:pt x="700" y="1015"/>
                    </a:lnTo>
                    <a:lnTo>
                      <a:pt x="702" y="1008"/>
                    </a:lnTo>
                    <a:lnTo>
                      <a:pt x="704" y="1003"/>
                    </a:lnTo>
                    <a:lnTo>
                      <a:pt x="709" y="1000"/>
                    </a:lnTo>
                    <a:lnTo>
                      <a:pt x="716" y="998"/>
                    </a:lnTo>
                    <a:lnTo>
                      <a:pt x="716" y="998"/>
                    </a:lnTo>
                    <a:close/>
                    <a:moveTo>
                      <a:pt x="658" y="998"/>
                    </a:moveTo>
                    <a:lnTo>
                      <a:pt x="658" y="998"/>
                    </a:lnTo>
                    <a:lnTo>
                      <a:pt x="658" y="998"/>
                    </a:lnTo>
                    <a:lnTo>
                      <a:pt x="663" y="1000"/>
                    </a:lnTo>
                    <a:lnTo>
                      <a:pt x="668" y="1003"/>
                    </a:lnTo>
                    <a:lnTo>
                      <a:pt x="671" y="1008"/>
                    </a:lnTo>
                    <a:lnTo>
                      <a:pt x="673" y="1015"/>
                    </a:lnTo>
                    <a:lnTo>
                      <a:pt x="673" y="1015"/>
                    </a:lnTo>
                    <a:lnTo>
                      <a:pt x="671" y="1020"/>
                    </a:lnTo>
                    <a:lnTo>
                      <a:pt x="668" y="1025"/>
                    </a:lnTo>
                    <a:lnTo>
                      <a:pt x="663" y="1029"/>
                    </a:lnTo>
                    <a:lnTo>
                      <a:pt x="658" y="1030"/>
                    </a:lnTo>
                    <a:lnTo>
                      <a:pt x="658" y="1030"/>
                    </a:lnTo>
                    <a:lnTo>
                      <a:pt x="651" y="1029"/>
                    </a:lnTo>
                    <a:lnTo>
                      <a:pt x="646" y="1025"/>
                    </a:lnTo>
                    <a:lnTo>
                      <a:pt x="642" y="1020"/>
                    </a:lnTo>
                    <a:lnTo>
                      <a:pt x="642" y="1015"/>
                    </a:lnTo>
                    <a:lnTo>
                      <a:pt x="642" y="1015"/>
                    </a:lnTo>
                    <a:lnTo>
                      <a:pt x="642" y="1008"/>
                    </a:lnTo>
                    <a:lnTo>
                      <a:pt x="646" y="1003"/>
                    </a:lnTo>
                    <a:lnTo>
                      <a:pt x="651" y="1000"/>
                    </a:lnTo>
                    <a:lnTo>
                      <a:pt x="658" y="998"/>
                    </a:lnTo>
                    <a:lnTo>
                      <a:pt x="658" y="998"/>
                    </a:lnTo>
                    <a:close/>
                    <a:moveTo>
                      <a:pt x="598" y="998"/>
                    </a:moveTo>
                    <a:lnTo>
                      <a:pt x="598" y="998"/>
                    </a:lnTo>
                    <a:lnTo>
                      <a:pt x="598" y="998"/>
                    </a:lnTo>
                    <a:lnTo>
                      <a:pt x="605" y="1000"/>
                    </a:lnTo>
                    <a:lnTo>
                      <a:pt x="610" y="1003"/>
                    </a:lnTo>
                    <a:lnTo>
                      <a:pt x="613" y="1008"/>
                    </a:lnTo>
                    <a:lnTo>
                      <a:pt x="615" y="1015"/>
                    </a:lnTo>
                    <a:lnTo>
                      <a:pt x="615" y="1015"/>
                    </a:lnTo>
                    <a:lnTo>
                      <a:pt x="613" y="1020"/>
                    </a:lnTo>
                    <a:lnTo>
                      <a:pt x="610" y="1025"/>
                    </a:lnTo>
                    <a:lnTo>
                      <a:pt x="605" y="1029"/>
                    </a:lnTo>
                    <a:lnTo>
                      <a:pt x="598" y="1030"/>
                    </a:lnTo>
                    <a:lnTo>
                      <a:pt x="598" y="1030"/>
                    </a:lnTo>
                    <a:lnTo>
                      <a:pt x="593" y="1029"/>
                    </a:lnTo>
                    <a:lnTo>
                      <a:pt x="588" y="1025"/>
                    </a:lnTo>
                    <a:lnTo>
                      <a:pt x="584" y="1020"/>
                    </a:lnTo>
                    <a:lnTo>
                      <a:pt x="583" y="1015"/>
                    </a:lnTo>
                    <a:lnTo>
                      <a:pt x="583" y="1015"/>
                    </a:lnTo>
                    <a:lnTo>
                      <a:pt x="584" y="1008"/>
                    </a:lnTo>
                    <a:lnTo>
                      <a:pt x="588" y="1003"/>
                    </a:lnTo>
                    <a:lnTo>
                      <a:pt x="593" y="1000"/>
                    </a:lnTo>
                    <a:lnTo>
                      <a:pt x="598" y="998"/>
                    </a:lnTo>
                    <a:lnTo>
                      <a:pt x="598" y="998"/>
                    </a:lnTo>
                    <a:close/>
                    <a:moveTo>
                      <a:pt x="540" y="998"/>
                    </a:moveTo>
                    <a:lnTo>
                      <a:pt x="540" y="998"/>
                    </a:lnTo>
                    <a:lnTo>
                      <a:pt x="540" y="998"/>
                    </a:lnTo>
                    <a:lnTo>
                      <a:pt x="547" y="1000"/>
                    </a:lnTo>
                    <a:lnTo>
                      <a:pt x="552" y="1003"/>
                    </a:lnTo>
                    <a:lnTo>
                      <a:pt x="556" y="1008"/>
                    </a:lnTo>
                    <a:lnTo>
                      <a:pt x="556" y="1015"/>
                    </a:lnTo>
                    <a:lnTo>
                      <a:pt x="556" y="1015"/>
                    </a:lnTo>
                    <a:lnTo>
                      <a:pt x="556" y="1020"/>
                    </a:lnTo>
                    <a:lnTo>
                      <a:pt x="552" y="1025"/>
                    </a:lnTo>
                    <a:lnTo>
                      <a:pt x="547" y="1029"/>
                    </a:lnTo>
                    <a:lnTo>
                      <a:pt x="540" y="1030"/>
                    </a:lnTo>
                    <a:lnTo>
                      <a:pt x="540" y="1030"/>
                    </a:lnTo>
                    <a:lnTo>
                      <a:pt x="535" y="1029"/>
                    </a:lnTo>
                    <a:lnTo>
                      <a:pt x="530" y="1025"/>
                    </a:lnTo>
                    <a:lnTo>
                      <a:pt x="527" y="1020"/>
                    </a:lnTo>
                    <a:lnTo>
                      <a:pt x="525" y="1015"/>
                    </a:lnTo>
                    <a:lnTo>
                      <a:pt x="525" y="1015"/>
                    </a:lnTo>
                    <a:lnTo>
                      <a:pt x="527" y="1008"/>
                    </a:lnTo>
                    <a:lnTo>
                      <a:pt x="530" y="1003"/>
                    </a:lnTo>
                    <a:lnTo>
                      <a:pt x="535" y="1000"/>
                    </a:lnTo>
                    <a:lnTo>
                      <a:pt x="540" y="998"/>
                    </a:lnTo>
                    <a:lnTo>
                      <a:pt x="540" y="998"/>
                    </a:lnTo>
                    <a:close/>
                    <a:moveTo>
                      <a:pt x="1998" y="956"/>
                    </a:moveTo>
                    <a:lnTo>
                      <a:pt x="1998" y="956"/>
                    </a:lnTo>
                    <a:lnTo>
                      <a:pt x="1998" y="956"/>
                    </a:lnTo>
                    <a:lnTo>
                      <a:pt x="2005" y="956"/>
                    </a:lnTo>
                    <a:lnTo>
                      <a:pt x="2008" y="959"/>
                    </a:lnTo>
                    <a:lnTo>
                      <a:pt x="2012" y="964"/>
                    </a:lnTo>
                    <a:lnTo>
                      <a:pt x="2013" y="971"/>
                    </a:lnTo>
                    <a:lnTo>
                      <a:pt x="2013" y="971"/>
                    </a:lnTo>
                    <a:lnTo>
                      <a:pt x="2012" y="978"/>
                    </a:lnTo>
                    <a:lnTo>
                      <a:pt x="2008" y="983"/>
                    </a:lnTo>
                    <a:lnTo>
                      <a:pt x="2005" y="986"/>
                    </a:lnTo>
                    <a:lnTo>
                      <a:pt x="1998" y="988"/>
                    </a:lnTo>
                    <a:lnTo>
                      <a:pt x="1998" y="988"/>
                    </a:lnTo>
                    <a:lnTo>
                      <a:pt x="1993" y="986"/>
                    </a:lnTo>
                    <a:lnTo>
                      <a:pt x="1988" y="983"/>
                    </a:lnTo>
                    <a:lnTo>
                      <a:pt x="1984" y="978"/>
                    </a:lnTo>
                    <a:lnTo>
                      <a:pt x="1983" y="971"/>
                    </a:lnTo>
                    <a:lnTo>
                      <a:pt x="1983" y="971"/>
                    </a:lnTo>
                    <a:lnTo>
                      <a:pt x="1984" y="964"/>
                    </a:lnTo>
                    <a:lnTo>
                      <a:pt x="1988" y="959"/>
                    </a:lnTo>
                    <a:lnTo>
                      <a:pt x="1993" y="956"/>
                    </a:lnTo>
                    <a:lnTo>
                      <a:pt x="1998" y="956"/>
                    </a:lnTo>
                    <a:lnTo>
                      <a:pt x="1998" y="956"/>
                    </a:lnTo>
                    <a:close/>
                    <a:moveTo>
                      <a:pt x="1940" y="956"/>
                    </a:moveTo>
                    <a:lnTo>
                      <a:pt x="1940" y="956"/>
                    </a:lnTo>
                    <a:lnTo>
                      <a:pt x="1940" y="956"/>
                    </a:lnTo>
                    <a:lnTo>
                      <a:pt x="1945" y="956"/>
                    </a:lnTo>
                    <a:lnTo>
                      <a:pt x="1950" y="959"/>
                    </a:lnTo>
                    <a:lnTo>
                      <a:pt x="1954" y="964"/>
                    </a:lnTo>
                    <a:lnTo>
                      <a:pt x="1955" y="971"/>
                    </a:lnTo>
                    <a:lnTo>
                      <a:pt x="1955" y="971"/>
                    </a:lnTo>
                    <a:lnTo>
                      <a:pt x="1954" y="978"/>
                    </a:lnTo>
                    <a:lnTo>
                      <a:pt x="1950" y="983"/>
                    </a:lnTo>
                    <a:lnTo>
                      <a:pt x="1945" y="986"/>
                    </a:lnTo>
                    <a:lnTo>
                      <a:pt x="1940" y="988"/>
                    </a:lnTo>
                    <a:lnTo>
                      <a:pt x="1940" y="988"/>
                    </a:lnTo>
                    <a:lnTo>
                      <a:pt x="1933" y="986"/>
                    </a:lnTo>
                    <a:lnTo>
                      <a:pt x="1928" y="983"/>
                    </a:lnTo>
                    <a:lnTo>
                      <a:pt x="1925" y="978"/>
                    </a:lnTo>
                    <a:lnTo>
                      <a:pt x="1925" y="971"/>
                    </a:lnTo>
                    <a:lnTo>
                      <a:pt x="1925" y="971"/>
                    </a:lnTo>
                    <a:lnTo>
                      <a:pt x="1925" y="964"/>
                    </a:lnTo>
                    <a:lnTo>
                      <a:pt x="1928" y="959"/>
                    </a:lnTo>
                    <a:lnTo>
                      <a:pt x="1933" y="956"/>
                    </a:lnTo>
                    <a:lnTo>
                      <a:pt x="1940" y="956"/>
                    </a:lnTo>
                    <a:lnTo>
                      <a:pt x="1940" y="956"/>
                    </a:lnTo>
                    <a:close/>
                    <a:moveTo>
                      <a:pt x="1882" y="956"/>
                    </a:moveTo>
                    <a:lnTo>
                      <a:pt x="1882" y="956"/>
                    </a:lnTo>
                    <a:lnTo>
                      <a:pt x="1882" y="956"/>
                    </a:lnTo>
                    <a:lnTo>
                      <a:pt x="1887" y="956"/>
                    </a:lnTo>
                    <a:lnTo>
                      <a:pt x="1892" y="959"/>
                    </a:lnTo>
                    <a:lnTo>
                      <a:pt x="1896" y="964"/>
                    </a:lnTo>
                    <a:lnTo>
                      <a:pt x="1897" y="971"/>
                    </a:lnTo>
                    <a:lnTo>
                      <a:pt x="1897" y="971"/>
                    </a:lnTo>
                    <a:lnTo>
                      <a:pt x="1896" y="978"/>
                    </a:lnTo>
                    <a:lnTo>
                      <a:pt x="1892" y="983"/>
                    </a:lnTo>
                    <a:lnTo>
                      <a:pt x="1887" y="986"/>
                    </a:lnTo>
                    <a:lnTo>
                      <a:pt x="1882" y="988"/>
                    </a:lnTo>
                    <a:lnTo>
                      <a:pt x="1882" y="988"/>
                    </a:lnTo>
                    <a:lnTo>
                      <a:pt x="1875" y="986"/>
                    </a:lnTo>
                    <a:lnTo>
                      <a:pt x="1870" y="983"/>
                    </a:lnTo>
                    <a:lnTo>
                      <a:pt x="1867" y="978"/>
                    </a:lnTo>
                    <a:lnTo>
                      <a:pt x="1867" y="971"/>
                    </a:lnTo>
                    <a:lnTo>
                      <a:pt x="1867" y="971"/>
                    </a:lnTo>
                    <a:lnTo>
                      <a:pt x="1867" y="964"/>
                    </a:lnTo>
                    <a:lnTo>
                      <a:pt x="1870" y="959"/>
                    </a:lnTo>
                    <a:lnTo>
                      <a:pt x="1875" y="956"/>
                    </a:lnTo>
                    <a:lnTo>
                      <a:pt x="1882" y="956"/>
                    </a:lnTo>
                    <a:lnTo>
                      <a:pt x="1882" y="956"/>
                    </a:lnTo>
                    <a:close/>
                    <a:moveTo>
                      <a:pt x="1823" y="956"/>
                    </a:moveTo>
                    <a:lnTo>
                      <a:pt x="1823" y="956"/>
                    </a:lnTo>
                    <a:lnTo>
                      <a:pt x="1823" y="956"/>
                    </a:lnTo>
                    <a:lnTo>
                      <a:pt x="1829" y="956"/>
                    </a:lnTo>
                    <a:lnTo>
                      <a:pt x="1834" y="959"/>
                    </a:lnTo>
                    <a:lnTo>
                      <a:pt x="1838" y="964"/>
                    </a:lnTo>
                    <a:lnTo>
                      <a:pt x="1838" y="971"/>
                    </a:lnTo>
                    <a:lnTo>
                      <a:pt x="1838" y="971"/>
                    </a:lnTo>
                    <a:lnTo>
                      <a:pt x="1838" y="978"/>
                    </a:lnTo>
                    <a:lnTo>
                      <a:pt x="1834" y="983"/>
                    </a:lnTo>
                    <a:lnTo>
                      <a:pt x="1829" y="986"/>
                    </a:lnTo>
                    <a:lnTo>
                      <a:pt x="1823" y="988"/>
                    </a:lnTo>
                    <a:lnTo>
                      <a:pt x="1823" y="988"/>
                    </a:lnTo>
                    <a:lnTo>
                      <a:pt x="1817" y="986"/>
                    </a:lnTo>
                    <a:lnTo>
                      <a:pt x="1812" y="983"/>
                    </a:lnTo>
                    <a:lnTo>
                      <a:pt x="1809" y="978"/>
                    </a:lnTo>
                    <a:lnTo>
                      <a:pt x="1807" y="971"/>
                    </a:lnTo>
                    <a:lnTo>
                      <a:pt x="1807" y="971"/>
                    </a:lnTo>
                    <a:lnTo>
                      <a:pt x="1809" y="964"/>
                    </a:lnTo>
                    <a:lnTo>
                      <a:pt x="1812" y="959"/>
                    </a:lnTo>
                    <a:lnTo>
                      <a:pt x="1817" y="956"/>
                    </a:lnTo>
                    <a:lnTo>
                      <a:pt x="1823" y="956"/>
                    </a:lnTo>
                    <a:lnTo>
                      <a:pt x="1823" y="956"/>
                    </a:lnTo>
                    <a:close/>
                    <a:moveTo>
                      <a:pt x="1765" y="956"/>
                    </a:moveTo>
                    <a:lnTo>
                      <a:pt x="1765" y="956"/>
                    </a:lnTo>
                    <a:lnTo>
                      <a:pt x="1765" y="956"/>
                    </a:lnTo>
                    <a:lnTo>
                      <a:pt x="1771" y="956"/>
                    </a:lnTo>
                    <a:lnTo>
                      <a:pt x="1777" y="959"/>
                    </a:lnTo>
                    <a:lnTo>
                      <a:pt x="1780" y="964"/>
                    </a:lnTo>
                    <a:lnTo>
                      <a:pt x="1780" y="971"/>
                    </a:lnTo>
                    <a:lnTo>
                      <a:pt x="1780" y="971"/>
                    </a:lnTo>
                    <a:lnTo>
                      <a:pt x="1780" y="978"/>
                    </a:lnTo>
                    <a:lnTo>
                      <a:pt x="1777" y="983"/>
                    </a:lnTo>
                    <a:lnTo>
                      <a:pt x="1771" y="986"/>
                    </a:lnTo>
                    <a:lnTo>
                      <a:pt x="1765" y="988"/>
                    </a:lnTo>
                    <a:lnTo>
                      <a:pt x="1765" y="988"/>
                    </a:lnTo>
                    <a:lnTo>
                      <a:pt x="1759" y="986"/>
                    </a:lnTo>
                    <a:lnTo>
                      <a:pt x="1754" y="983"/>
                    </a:lnTo>
                    <a:lnTo>
                      <a:pt x="1751" y="978"/>
                    </a:lnTo>
                    <a:lnTo>
                      <a:pt x="1749" y="971"/>
                    </a:lnTo>
                    <a:lnTo>
                      <a:pt x="1749" y="971"/>
                    </a:lnTo>
                    <a:lnTo>
                      <a:pt x="1751" y="964"/>
                    </a:lnTo>
                    <a:lnTo>
                      <a:pt x="1754" y="959"/>
                    </a:lnTo>
                    <a:lnTo>
                      <a:pt x="1759" y="956"/>
                    </a:lnTo>
                    <a:lnTo>
                      <a:pt x="1765" y="956"/>
                    </a:lnTo>
                    <a:lnTo>
                      <a:pt x="1765" y="956"/>
                    </a:lnTo>
                    <a:close/>
                    <a:moveTo>
                      <a:pt x="1707" y="956"/>
                    </a:moveTo>
                    <a:lnTo>
                      <a:pt x="1707" y="956"/>
                    </a:lnTo>
                    <a:lnTo>
                      <a:pt x="1707" y="956"/>
                    </a:lnTo>
                    <a:lnTo>
                      <a:pt x="1712" y="956"/>
                    </a:lnTo>
                    <a:lnTo>
                      <a:pt x="1717" y="959"/>
                    </a:lnTo>
                    <a:lnTo>
                      <a:pt x="1720" y="964"/>
                    </a:lnTo>
                    <a:lnTo>
                      <a:pt x="1722" y="971"/>
                    </a:lnTo>
                    <a:lnTo>
                      <a:pt x="1722" y="971"/>
                    </a:lnTo>
                    <a:lnTo>
                      <a:pt x="1720" y="978"/>
                    </a:lnTo>
                    <a:lnTo>
                      <a:pt x="1717" y="983"/>
                    </a:lnTo>
                    <a:lnTo>
                      <a:pt x="1712" y="986"/>
                    </a:lnTo>
                    <a:lnTo>
                      <a:pt x="1707" y="988"/>
                    </a:lnTo>
                    <a:lnTo>
                      <a:pt x="1707" y="988"/>
                    </a:lnTo>
                    <a:lnTo>
                      <a:pt x="1700" y="986"/>
                    </a:lnTo>
                    <a:lnTo>
                      <a:pt x="1695" y="983"/>
                    </a:lnTo>
                    <a:lnTo>
                      <a:pt x="1693" y="978"/>
                    </a:lnTo>
                    <a:lnTo>
                      <a:pt x="1691" y="971"/>
                    </a:lnTo>
                    <a:lnTo>
                      <a:pt x="1691" y="971"/>
                    </a:lnTo>
                    <a:lnTo>
                      <a:pt x="1693" y="964"/>
                    </a:lnTo>
                    <a:lnTo>
                      <a:pt x="1695" y="959"/>
                    </a:lnTo>
                    <a:lnTo>
                      <a:pt x="1700" y="956"/>
                    </a:lnTo>
                    <a:lnTo>
                      <a:pt x="1707" y="956"/>
                    </a:lnTo>
                    <a:lnTo>
                      <a:pt x="1707" y="956"/>
                    </a:lnTo>
                    <a:close/>
                    <a:moveTo>
                      <a:pt x="1649" y="956"/>
                    </a:moveTo>
                    <a:lnTo>
                      <a:pt x="1649" y="956"/>
                    </a:lnTo>
                    <a:lnTo>
                      <a:pt x="1649" y="956"/>
                    </a:lnTo>
                    <a:lnTo>
                      <a:pt x="1654" y="956"/>
                    </a:lnTo>
                    <a:lnTo>
                      <a:pt x="1659" y="959"/>
                    </a:lnTo>
                    <a:lnTo>
                      <a:pt x="1662" y="964"/>
                    </a:lnTo>
                    <a:lnTo>
                      <a:pt x="1664" y="971"/>
                    </a:lnTo>
                    <a:lnTo>
                      <a:pt x="1664" y="971"/>
                    </a:lnTo>
                    <a:lnTo>
                      <a:pt x="1662" y="978"/>
                    </a:lnTo>
                    <a:lnTo>
                      <a:pt x="1659" y="983"/>
                    </a:lnTo>
                    <a:lnTo>
                      <a:pt x="1654" y="986"/>
                    </a:lnTo>
                    <a:lnTo>
                      <a:pt x="1649" y="988"/>
                    </a:lnTo>
                    <a:lnTo>
                      <a:pt x="1649" y="988"/>
                    </a:lnTo>
                    <a:lnTo>
                      <a:pt x="1642" y="986"/>
                    </a:lnTo>
                    <a:lnTo>
                      <a:pt x="1637" y="983"/>
                    </a:lnTo>
                    <a:lnTo>
                      <a:pt x="1633" y="978"/>
                    </a:lnTo>
                    <a:lnTo>
                      <a:pt x="1633" y="971"/>
                    </a:lnTo>
                    <a:lnTo>
                      <a:pt x="1633" y="971"/>
                    </a:lnTo>
                    <a:lnTo>
                      <a:pt x="1633" y="964"/>
                    </a:lnTo>
                    <a:lnTo>
                      <a:pt x="1637" y="959"/>
                    </a:lnTo>
                    <a:lnTo>
                      <a:pt x="1642" y="956"/>
                    </a:lnTo>
                    <a:lnTo>
                      <a:pt x="1649" y="956"/>
                    </a:lnTo>
                    <a:lnTo>
                      <a:pt x="1649" y="956"/>
                    </a:lnTo>
                    <a:close/>
                    <a:moveTo>
                      <a:pt x="1589" y="956"/>
                    </a:moveTo>
                    <a:lnTo>
                      <a:pt x="1589" y="956"/>
                    </a:lnTo>
                    <a:lnTo>
                      <a:pt x="1589" y="956"/>
                    </a:lnTo>
                    <a:lnTo>
                      <a:pt x="1596" y="956"/>
                    </a:lnTo>
                    <a:lnTo>
                      <a:pt x="1601" y="959"/>
                    </a:lnTo>
                    <a:lnTo>
                      <a:pt x="1605" y="964"/>
                    </a:lnTo>
                    <a:lnTo>
                      <a:pt x="1606" y="971"/>
                    </a:lnTo>
                    <a:lnTo>
                      <a:pt x="1606" y="971"/>
                    </a:lnTo>
                    <a:lnTo>
                      <a:pt x="1605" y="978"/>
                    </a:lnTo>
                    <a:lnTo>
                      <a:pt x="1601" y="983"/>
                    </a:lnTo>
                    <a:lnTo>
                      <a:pt x="1596" y="986"/>
                    </a:lnTo>
                    <a:lnTo>
                      <a:pt x="1589" y="988"/>
                    </a:lnTo>
                    <a:lnTo>
                      <a:pt x="1589" y="988"/>
                    </a:lnTo>
                    <a:lnTo>
                      <a:pt x="1584" y="986"/>
                    </a:lnTo>
                    <a:lnTo>
                      <a:pt x="1579" y="983"/>
                    </a:lnTo>
                    <a:lnTo>
                      <a:pt x="1576" y="978"/>
                    </a:lnTo>
                    <a:lnTo>
                      <a:pt x="1574" y="971"/>
                    </a:lnTo>
                    <a:lnTo>
                      <a:pt x="1574" y="971"/>
                    </a:lnTo>
                    <a:lnTo>
                      <a:pt x="1576" y="964"/>
                    </a:lnTo>
                    <a:lnTo>
                      <a:pt x="1579" y="959"/>
                    </a:lnTo>
                    <a:lnTo>
                      <a:pt x="1584" y="956"/>
                    </a:lnTo>
                    <a:lnTo>
                      <a:pt x="1589" y="956"/>
                    </a:lnTo>
                    <a:lnTo>
                      <a:pt x="1589" y="956"/>
                    </a:lnTo>
                    <a:close/>
                    <a:moveTo>
                      <a:pt x="1531" y="956"/>
                    </a:moveTo>
                    <a:lnTo>
                      <a:pt x="1531" y="956"/>
                    </a:lnTo>
                    <a:lnTo>
                      <a:pt x="1531" y="956"/>
                    </a:lnTo>
                    <a:lnTo>
                      <a:pt x="1538" y="956"/>
                    </a:lnTo>
                    <a:lnTo>
                      <a:pt x="1543" y="959"/>
                    </a:lnTo>
                    <a:lnTo>
                      <a:pt x="1547" y="964"/>
                    </a:lnTo>
                    <a:lnTo>
                      <a:pt x="1547" y="971"/>
                    </a:lnTo>
                    <a:lnTo>
                      <a:pt x="1547" y="971"/>
                    </a:lnTo>
                    <a:lnTo>
                      <a:pt x="1547" y="978"/>
                    </a:lnTo>
                    <a:lnTo>
                      <a:pt x="1543" y="983"/>
                    </a:lnTo>
                    <a:lnTo>
                      <a:pt x="1538" y="986"/>
                    </a:lnTo>
                    <a:lnTo>
                      <a:pt x="1531" y="988"/>
                    </a:lnTo>
                    <a:lnTo>
                      <a:pt x="1531" y="988"/>
                    </a:lnTo>
                    <a:lnTo>
                      <a:pt x="1526" y="986"/>
                    </a:lnTo>
                    <a:lnTo>
                      <a:pt x="1521" y="983"/>
                    </a:lnTo>
                    <a:lnTo>
                      <a:pt x="1518" y="978"/>
                    </a:lnTo>
                    <a:lnTo>
                      <a:pt x="1516" y="971"/>
                    </a:lnTo>
                    <a:lnTo>
                      <a:pt x="1516" y="971"/>
                    </a:lnTo>
                    <a:lnTo>
                      <a:pt x="1518" y="964"/>
                    </a:lnTo>
                    <a:lnTo>
                      <a:pt x="1521" y="959"/>
                    </a:lnTo>
                    <a:lnTo>
                      <a:pt x="1526" y="956"/>
                    </a:lnTo>
                    <a:lnTo>
                      <a:pt x="1531" y="956"/>
                    </a:lnTo>
                    <a:lnTo>
                      <a:pt x="1531" y="956"/>
                    </a:lnTo>
                    <a:close/>
                    <a:moveTo>
                      <a:pt x="1473" y="956"/>
                    </a:moveTo>
                    <a:lnTo>
                      <a:pt x="1473" y="956"/>
                    </a:lnTo>
                    <a:lnTo>
                      <a:pt x="1473" y="956"/>
                    </a:lnTo>
                    <a:lnTo>
                      <a:pt x="1479" y="956"/>
                    </a:lnTo>
                    <a:lnTo>
                      <a:pt x="1484" y="959"/>
                    </a:lnTo>
                    <a:lnTo>
                      <a:pt x="1487" y="964"/>
                    </a:lnTo>
                    <a:lnTo>
                      <a:pt x="1489" y="971"/>
                    </a:lnTo>
                    <a:lnTo>
                      <a:pt x="1489" y="971"/>
                    </a:lnTo>
                    <a:lnTo>
                      <a:pt x="1487" y="978"/>
                    </a:lnTo>
                    <a:lnTo>
                      <a:pt x="1484" y="983"/>
                    </a:lnTo>
                    <a:lnTo>
                      <a:pt x="1479" y="986"/>
                    </a:lnTo>
                    <a:lnTo>
                      <a:pt x="1473" y="988"/>
                    </a:lnTo>
                    <a:lnTo>
                      <a:pt x="1473" y="988"/>
                    </a:lnTo>
                    <a:lnTo>
                      <a:pt x="1467" y="986"/>
                    </a:lnTo>
                    <a:lnTo>
                      <a:pt x="1463" y="983"/>
                    </a:lnTo>
                    <a:lnTo>
                      <a:pt x="1460" y="978"/>
                    </a:lnTo>
                    <a:lnTo>
                      <a:pt x="1458" y="971"/>
                    </a:lnTo>
                    <a:lnTo>
                      <a:pt x="1458" y="971"/>
                    </a:lnTo>
                    <a:lnTo>
                      <a:pt x="1460" y="964"/>
                    </a:lnTo>
                    <a:lnTo>
                      <a:pt x="1463" y="959"/>
                    </a:lnTo>
                    <a:lnTo>
                      <a:pt x="1467" y="956"/>
                    </a:lnTo>
                    <a:lnTo>
                      <a:pt x="1473" y="956"/>
                    </a:lnTo>
                    <a:lnTo>
                      <a:pt x="1473" y="956"/>
                    </a:lnTo>
                    <a:close/>
                    <a:moveTo>
                      <a:pt x="1415" y="956"/>
                    </a:moveTo>
                    <a:lnTo>
                      <a:pt x="1415" y="956"/>
                    </a:lnTo>
                    <a:lnTo>
                      <a:pt x="1415" y="956"/>
                    </a:lnTo>
                    <a:lnTo>
                      <a:pt x="1421" y="956"/>
                    </a:lnTo>
                    <a:lnTo>
                      <a:pt x="1426" y="959"/>
                    </a:lnTo>
                    <a:lnTo>
                      <a:pt x="1429" y="964"/>
                    </a:lnTo>
                    <a:lnTo>
                      <a:pt x="1431" y="971"/>
                    </a:lnTo>
                    <a:lnTo>
                      <a:pt x="1431" y="971"/>
                    </a:lnTo>
                    <a:lnTo>
                      <a:pt x="1429" y="978"/>
                    </a:lnTo>
                    <a:lnTo>
                      <a:pt x="1426" y="983"/>
                    </a:lnTo>
                    <a:lnTo>
                      <a:pt x="1421" y="986"/>
                    </a:lnTo>
                    <a:lnTo>
                      <a:pt x="1415" y="988"/>
                    </a:lnTo>
                    <a:lnTo>
                      <a:pt x="1415" y="988"/>
                    </a:lnTo>
                    <a:lnTo>
                      <a:pt x="1409" y="986"/>
                    </a:lnTo>
                    <a:lnTo>
                      <a:pt x="1404" y="983"/>
                    </a:lnTo>
                    <a:lnTo>
                      <a:pt x="1400" y="978"/>
                    </a:lnTo>
                    <a:lnTo>
                      <a:pt x="1400" y="971"/>
                    </a:lnTo>
                    <a:lnTo>
                      <a:pt x="1400" y="971"/>
                    </a:lnTo>
                    <a:lnTo>
                      <a:pt x="1400" y="964"/>
                    </a:lnTo>
                    <a:lnTo>
                      <a:pt x="1404" y="959"/>
                    </a:lnTo>
                    <a:lnTo>
                      <a:pt x="1409" y="956"/>
                    </a:lnTo>
                    <a:lnTo>
                      <a:pt x="1415" y="956"/>
                    </a:lnTo>
                    <a:lnTo>
                      <a:pt x="1415" y="956"/>
                    </a:lnTo>
                    <a:close/>
                    <a:moveTo>
                      <a:pt x="1356" y="956"/>
                    </a:moveTo>
                    <a:lnTo>
                      <a:pt x="1356" y="956"/>
                    </a:lnTo>
                    <a:lnTo>
                      <a:pt x="1356" y="956"/>
                    </a:lnTo>
                    <a:lnTo>
                      <a:pt x="1363" y="956"/>
                    </a:lnTo>
                    <a:lnTo>
                      <a:pt x="1368" y="959"/>
                    </a:lnTo>
                    <a:lnTo>
                      <a:pt x="1371" y="964"/>
                    </a:lnTo>
                    <a:lnTo>
                      <a:pt x="1373" y="971"/>
                    </a:lnTo>
                    <a:lnTo>
                      <a:pt x="1373" y="971"/>
                    </a:lnTo>
                    <a:lnTo>
                      <a:pt x="1371" y="978"/>
                    </a:lnTo>
                    <a:lnTo>
                      <a:pt x="1368" y="983"/>
                    </a:lnTo>
                    <a:lnTo>
                      <a:pt x="1363" y="986"/>
                    </a:lnTo>
                    <a:lnTo>
                      <a:pt x="1356" y="988"/>
                    </a:lnTo>
                    <a:lnTo>
                      <a:pt x="1356" y="988"/>
                    </a:lnTo>
                    <a:lnTo>
                      <a:pt x="1351" y="986"/>
                    </a:lnTo>
                    <a:lnTo>
                      <a:pt x="1346" y="983"/>
                    </a:lnTo>
                    <a:lnTo>
                      <a:pt x="1342" y="978"/>
                    </a:lnTo>
                    <a:lnTo>
                      <a:pt x="1341" y="971"/>
                    </a:lnTo>
                    <a:lnTo>
                      <a:pt x="1341" y="971"/>
                    </a:lnTo>
                    <a:lnTo>
                      <a:pt x="1342" y="964"/>
                    </a:lnTo>
                    <a:lnTo>
                      <a:pt x="1346" y="959"/>
                    </a:lnTo>
                    <a:lnTo>
                      <a:pt x="1351" y="956"/>
                    </a:lnTo>
                    <a:lnTo>
                      <a:pt x="1356" y="956"/>
                    </a:lnTo>
                    <a:lnTo>
                      <a:pt x="1356" y="956"/>
                    </a:lnTo>
                    <a:close/>
                    <a:moveTo>
                      <a:pt x="1298" y="956"/>
                    </a:moveTo>
                    <a:lnTo>
                      <a:pt x="1298" y="956"/>
                    </a:lnTo>
                    <a:lnTo>
                      <a:pt x="1298" y="956"/>
                    </a:lnTo>
                    <a:lnTo>
                      <a:pt x="1305" y="956"/>
                    </a:lnTo>
                    <a:lnTo>
                      <a:pt x="1310" y="959"/>
                    </a:lnTo>
                    <a:lnTo>
                      <a:pt x="1313" y="964"/>
                    </a:lnTo>
                    <a:lnTo>
                      <a:pt x="1313" y="971"/>
                    </a:lnTo>
                    <a:lnTo>
                      <a:pt x="1313" y="971"/>
                    </a:lnTo>
                    <a:lnTo>
                      <a:pt x="1313" y="978"/>
                    </a:lnTo>
                    <a:lnTo>
                      <a:pt x="1310" y="983"/>
                    </a:lnTo>
                    <a:lnTo>
                      <a:pt x="1305" y="986"/>
                    </a:lnTo>
                    <a:lnTo>
                      <a:pt x="1298" y="988"/>
                    </a:lnTo>
                    <a:lnTo>
                      <a:pt x="1298" y="988"/>
                    </a:lnTo>
                    <a:lnTo>
                      <a:pt x="1293" y="986"/>
                    </a:lnTo>
                    <a:lnTo>
                      <a:pt x="1288" y="983"/>
                    </a:lnTo>
                    <a:lnTo>
                      <a:pt x="1284" y="978"/>
                    </a:lnTo>
                    <a:lnTo>
                      <a:pt x="1283" y="971"/>
                    </a:lnTo>
                    <a:lnTo>
                      <a:pt x="1283" y="971"/>
                    </a:lnTo>
                    <a:lnTo>
                      <a:pt x="1284" y="964"/>
                    </a:lnTo>
                    <a:lnTo>
                      <a:pt x="1288" y="959"/>
                    </a:lnTo>
                    <a:lnTo>
                      <a:pt x="1293" y="956"/>
                    </a:lnTo>
                    <a:lnTo>
                      <a:pt x="1298" y="956"/>
                    </a:lnTo>
                    <a:lnTo>
                      <a:pt x="1298" y="956"/>
                    </a:lnTo>
                    <a:close/>
                    <a:moveTo>
                      <a:pt x="1240" y="956"/>
                    </a:moveTo>
                    <a:lnTo>
                      <a:pt x="1240" y="956"/>
                    </a:lnTo>
                    <a:lnTo>
                      <a:pt x="1240" y="956"/>
                    </a:lnTo>
                    <a:lnTo>
                      <a:pt x="1247" y="956"/>
                    </a:lnTo>
                    <a:lnTo>
                      <a:pt x="1250" y="959"/>
                    </a:lnTo>
                    <a:lnTo>
                      <a:pt x="1254" y="964"/>
                    </a:lnTo>
                    <a:lnTo>
                      <a:pt x="1255" y="971"/>
                    </a:lnTo>
                    <a:lnTo>
                      <a:pt x="1255" y="971"/>
                    </a:lnTo>
                    <a:lnTo>
                      <a:pt x="1254" y="978"/>
                    </a:lnTo>
                    <a:lnTo>
                      <a:pt x="1250" y="983"/>
                    </a:lnTo>
                    <a:lnTo>
                      <a:pt x="1247" y="986"/>
                    </a:lnTo>
                    <a:lnTo>
                      <a:pt x="1240" y="988"/>
                    </a:lnTo>
                    <a:lnTo>
                      <a:pt x="1240" y="988"/>
                    </a:lnTo>
                    <a:lnTo>
                      <a:pt x="1233" y="986"/>
                    </a:lnTo>
                    <a:lnTo>
                      <a:pt x="1230" y="983"/>
                    </a:lnTo>
                    <a:lnTo>
                      <a:pt x="1226" y="978"/>
                    </a:lnTo>
                    <a:lnTo>
                      <a:pt x="1225" y="971"/>
                    </a:lnTo>
                    <a:lnTo>
                      <a:pt x="1225" y="971"/>
                    </a:lnTo>
                    <a:lnTo>
                      <a:pt x="1226" y="964"/>
                    </a:lnTo>
                    <a:lnTo>
                      <a:pt x="1230" y="959"/>
                    </a:lnTo>
                    <a:lnTo>
                      <a:pt x="1233" y="956"/>
                    </a:lnTo>
                    <a:lnTo>
                      <a:pt x="1240" y="956"/>
                    </a:lnTo>
                    <a:lnTo>
                      <a:pt x="1240" y="956"/>
                    </a:lnTo>
                    <a:close/>
                    <a:moveTo>
                      <a:pt x="1182" y="956"/>
                    </a:moveTo>
                    <a:lnTo>
                      <a:pt x="1182" y="956"/>
                    </a:lnTo>
                    <a:lnTo>
                      <a:pt x="1182" y="956"/>
                    </a:lnTo>
                    <a:lnTo>
                      <a:pt x="1187" y="956"/>
                    </a:lnTo>
                    <a:lnTo>
                      <a:pt x="1192" y="959"/>
                    </a:lnTo>
                    <a:lnTo>
                      <a:pt x="1196" y="964"/>
                    </a:lnTo>
                    <a:lnTo>
                      <a:pt x="1198" y="971"/>
                    </a:lnTo>
                    <a:lnTo>
                      <a:pt x="1198" y="971"/>
                    </a:lnTo>
                    <a:lnTo>
                      <a:pt x="1196" y="978"/>
                    </a:lnTo>
                    <a:lnTo>
                      <a:pt x="1192" y="983"/>
                    </a:lnTo>
                    <a:lnTo>
                      <a:pt x="1187" y="986"/>
                    </a:lnTo>
                    <a:lnTo>
                      <a:pt x="1182" y="988"/>
                    </a:lnTo>
                    <a:lnTo>
                      <a:pt x="1182" y="988"/>
                    </a:lnTo>
                    <a:lnTo>
                      <a:pt x="1175" y="986"/>
                    </a:lnTo>
                    <a:lnTo>
                      <a:pt x="1170" y="983"/>
                    </a:lnTo>
                    <a:lnTo>
                      <a:pt x="1167" y="978"/>
                    </a:lnTo>
                    <a:lnTo>
                      <a:pt x="1167" y="971"/>
                    </a:lnTo>
                    <a:lnTo>
                      <a:pt x="1167" y="971"/>
                    </a:lnTo>
                    <a:lnTo>
                      <a:pt x="1167" y="964"/>
                    </a:lnTo>
                    <a:lnTo>
                      <a:pt x="1170" y="959"/>
                    </a:lnTo>
                    <a:lnTo>
                      <a:pt x="1175" y="956"/>
                    </a:lnTo>
                    <a:lnTo>
                      <a:pt x="1182" y="956"/>
                    </a:lnTo>
                    <a:lnTo>
                      <a:pt x="1182" y="956"/>
                    </a:lnTo>
                    <a:close/>
                    <a:moveTo>
                      <a:pt x="1124" y="956"/>
                    </a:moveTo>
                    <a:lnTo>
                      <a:pt x="1124" y="956"/>
                    </a:lnTo>
                    <a:lnTo>
                      <a:pt x="1124" y="956"/>
                    </a:lnTo>
                    <a:lnTo>
                      <a:pt x="1129" y="956"/>
                    </a:lnTo>
                    <a:lnTo>
                      <a:pt x="1135" y="959"/>
                    </a:lnTo>
                    <a:lnTo>
                      <a:pt x="1138" y="964"/>
                    </a:lnTo>
                    <a:lnTo>
                      <a:pt x="1140" y="971"/>
                    </a:lnTo>
                    <a:lnTo>
                      <a:pt x="1140" y="971"/>
                    </a:lnTo>
                    <a:lnTo>
                      <a:pt x="1138" y="978"/>
                    </a:lnTo>
                    <a:lnTo>
                      <a:pt x="1135" y="983"/>
                    </a:lnTo>
                    <a:lnTo>
                      <a:pt x="1129" y="986"/>
                    </a:lnTo>
                    <a:lnTo>
                      <a:pt x="1124" y="988"/>
                    </a:lnTo>
                    <a:lnTo>
                      <a:pt x="1124" y="988"/>
                    </a:lnTo>
                    <a:lnTo>
                      <a:pt x="1117" y="986"/>
                    </a:lnTo>
                    <a:lnTo>
                      <a:pt x="1112" y="983"/>
                    </a:lnTo>
                    <a:lnTo>
                      <a:pt x="1109" y="978"/>
                    </a:lnTo>
                    <a:lnTo>
                      <a:pt x="1107" y="971"/>
                    </a:lnTo>
                    <a:lnTo>
                      <a:pt x="1107" y="971"/>
                    </a:lnTo>
                    <a:lnTo>
                      <a:pt x="1109" y="964"/>
                    </a:lnTo>
                    <a:lnTo>
                      <a:pt x="1112" y="959"/>
                    </a:lnTo>
                    <a:lnTo>
                      <a:pt x="1117" y="956"/>
                    </a:lnTo>
                    <a:lnTo>
                      <a:pt x="1124" y="956"/>
                    </a:lnTo>
                    <a:lnTo>
                      <a:pt x="1124" y="956"/>
                    </a:lnTo>
                    <a:close/>
                    <a:moveTo>
                      <a:pt x="1065" y="956"/>
                    </a:moveTo>
                    <a:lnTo>
                      <a:pt x="1065" y="956"/>
                    </a:lnTo>
                    <a:lnTo>
                      <a:pt x="1065" y="956"/>
                    </a:lnTo>
                    <a:lnTo>
                      <a:pt x="1071" y="956"/>
                    </a:lnTo>
                    <a:lnTo>
                      <a:pt x="1077" y="959"/>
                    </a:lnTo>
                    <a:lnTo>
                      <a:pt x="1080" y="964"/>
                    </a:lnTo>
                    <a:lnTo>
                      <a:pt x="1080" y="971"/>
                    </a:lnTo>
                    <a:lnTo>
                      <a:pt x="1080" y="971"/>
                    </a:lnTo>
                    <a:lnTo>
                      <a:pt x="1080" y="978"/>
                    </a:lnTo>
                    <a:lnTo>
                      <a:pt x="1077" y="983"/>
                    </a:lnTo>
                    <a:lnTo>
                      <a:pt x="1071" y="986"/>
                    </a:lnTo>
                    <a:lnTo>
                      <a:pt x="1065" y="988"/>
                    </a:lnTo>
                    <a:lnTo>
                      <a:pt x="1065" y="988"/>
                    </a:lnTo>
                    <a:lnTo>
                      <a:pt x="1060" y="986"/>
                    </a:lnTo>
                    <a:lnTo>
                      <a:pt x="1054" y="983"/>
                    </a:lnTo>
                    <a:lnTo>
                      <a:pt x="1051" y="978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51" y="964"/>
                    </a:lnTo>
                    <a:lnTo>
                      <a:pt x="1054" y="959"/>
                    </a:lnTo>
                    <a:lnTo>
                      <a:pt x="1060" y="956"/>
                    </a:lnTo>
                    <a:lnTo>
                      <a:pt x="1065" y="956"/>
                    </a:lnTo>
                    <a:lnTo>
                      <a:pt x="1065" y="956"/>
                    </a:lnTo>
                    <a:close/>
                    <a:moveTo>
                      <a:pt x="1007" y="956"/>
                    </a:moveTo>
                    <a:lnTo>
                      <a:pt x="1007" y="956"/>
                    </a:lnTo>
                    <a:lnTo>
                      <a:pt x="1007" y="956"/>
                    </a:lnTo>
                    <a:lnTo>
                      <a:pt x="1014" y="956"/>
                    </a:lnTo>
                    <a:lnTo>
                      <a:pt x="1019" y="959"/>
                    </a:lnTo>
                    <a:lnTo>
                      <a:pt x="1020" y="964"/>
                    </a:lnTo>
                    <a:lnTo>
                      <a:pt x="1022" y="971"/>
                    </a:lnTo>
                    <a:lnTo>
                      <a:pt x="1022" y="971"/>
                    </a:lnTo>
                    <a:lnTo>
                      <a:pt x="1020" y="978"/>
                    </a:lnTo>
                    <a:lnTo>
                      <a:pt x="1019" y="983"/>
                    </a:lnTo>
                    <a:lnTo>
                      <a:pt x="1014" y="986"/>
                    </a:lnTo>
                    <a:lnTo>
                      <a:pt x="1007" y="988"/>
                    </a:lnTo>
                    <a:lnTo>
                      <a:pt x="1007" y="988"/>
                    </a:lnTo>
                    <a:lnTo>
                      <a:pt x="1002" y="986"/>
                    </a:lnTo>
                    <a:lnTo>
                      <a:pt x="997" y="983"/>
                    </a:lnTo>
                    <a:lnTo>
                      <a:pt x="993" y="978"/>
                    </a:lnTo>
                    <a:lnTo>
                      <a:pt x="991" y="971"/>
                    </a:lnTo>
                    <a:lnTo>
                      <a:pt x="991" y="971"/>
                    </a:lnTo>
                    <a:lnTo>
                      <a:pt x="993" y="964"/>
                    </a:lnTo>
                    <a:lnTo>
                      <a:pt x="997" y="959"/>
                    </a:lnTo>
                    <a:lnTo>
                      <a:pt x="1002" y="956"/>
                    </a:lnTo>
                    <a:lnTo>
                      <a:pt x="1007" y="956"/>
                    </a:lnTo>
                    <a:lnTo>
                      <a:pt x="1007" y="956"/>
                    </a:lnTo>
                    <a:close/>
                    <a:moveTo>
                      <a:pt x="949" y="956"/>
                    </a:moveTo>
                    <a:lnTo>
                      <a:pt x="949" y="956"/>
                    </a:lnTo>
                    <a:lnTo>
                      <a:pt x="949" y="956"/>
                    </a:lnTo>
                    <a:lnTo>
                      <a:pt x="954" y="956"/>
                    </a:lnTo>
                    <a:lnTo>
                      <a:pt x="959" y="959"/>
                    </a:lnTo>
                    <a:lnTo>
                      <a:pt x="963" y="964"/>
                    </a:lnTo>
                    <a:lnTo>
                      <a:pt x="964" y="971"/>
                    </a:lnTo>
                    <a:lnTo>
                      <a:pt x="964" y="971"/>
                    </a:lnTo>
                    <a:lnTo>
                      <a:pt x="963" y="978"/>
                    </a:lnTo>
                    <a:lnTo>
                      <a:pt x="959" y="983"/>
                    </a:lnTo>
                    <a:lnTo>
                      <a:pt x="954" y="986"/>
                    </a:lnTo>
                    <a:lnTo>
                      <a:pt x="949" y="988"/>
                    </a:lnTo>
                    <a:lnTo>
                      <a:pt x="949" y="988"/>
                    </a:lnTo>
                    <a:lnTo>
                      <a:pt x="942" y="986"/>
                    </a:lnTo>
                    <a:lnTo>
                      <a:pt x="937" y="983"/>
                    </a:lnTo>
                    <a:lnTo>
                      <a:pt x="934" y="978"/>
                    </a:lnTo>
                    <a:lnTo>
                      <a:pt x="934" y="971"/>
                    </a:lnTo>
                    <a:lnTo>
                      <a:pt x="934" y="971"/>
                    </a:lnTo>
                    <a:lnTo>
                      <a:pt x="934" y="964"/>
                    </a:lnTo>
                    <a:lnTo>
                      <a:pt x="937" y="959"/>
                    </a:lnTo>
                    <a:lnTo>
                      <a:pt x="942" y="956"/>
                    </a:lnTo>
                    <a:lnTo>
                      <a:pt x="949" y="956"/>
                    </a:lnTo>
                    <a:lnTo>
                      <a:pt x="949" y="956"/>
                    </a:lnTo>
                    <a:close/>
                    <a:moveTo>
                      <a:pt x="891" y="956"/>
                    </a:moveTo>
                    <a:lnTo>
                      <a:pt x="891" y="956"/>
                    </a:lnTo>
                    <a:lnTo>
                      <a:pt x="891" y="956"/>
                    </a:lnTo>
                    <a:lnTo>
                      <a:pt x="896" y="956"/>
                    </a:lnTo>
                    <a:lnTo>
                      <a:pt x="901" y="959"/>
                    </a:lnTo>
                    <a:lnTo>
                      <a:pt x="905" y="964"/>
                    </a:lnTo>
                    <a:lnTo>
                      <a:pt x="906" y="971"/>
                    </a:lnTo>
                    <a:lnTo>
                      <a:pt x="906" y="971"/>
                    </a:lnTo>
                    <a:lnTo>
                      <a:pt x="905" y="978"/>
                    </a:lnTo>
                    <a:lnTo>
                      <a:pt x="901" y="983"/>
                    </a:lnTo>
                    <a:lnTo>
                      <a:pt x="896" y="986"/>
                    </a:lnTo>
                    <a:lnTo>
                      <a:pt x="891" y="988"/>
                    </a:lnTo>
                    <a:lnTo>
                      <a:pt x="891" y="988"/>
                    </a:lnTo>
                    <a:lnTo>
                      <a:pt x="884" y="986"/>
                    </a:lnTo>
                    <a:lnTo>
                      <a:pt x="879" y="983"/>
                    </a:lnTo>
                    <a:lnTo>
                      <a:pt x="876" y="978"/>
                    </a:lnTo>
                    <a:lnTo>
                      <a:pt x="876" y="971"/>
                    </a:lnTo>
                    <a:lnTo>
                      <a:pt x="876" y="971"/>
                    </a:lnTo>
                    <a:lnTo>
                      <a:pt x="876" y="964"/>
                    </a:lnTo>
                    <a:lnTo>
                      <a:pt x="879" y="959"/>
                    </a:lnTo>
                    <a:lnTo>
                      <a:pt x="884" y="956"/>
                    </a:lnTo>
                    <a:lnTo>
                      <a:pt x="891" y="956"/>
                    </a:lnTo>
                    <a:lnTo>
                      <a:pt x="891" y="956"/>
                    </a:lnTo>
                    <a:close/>
                    <a:moveTo>
                      <a:pt x="831" y="956"/>
                    </a:moveTo>
                    <a:lnTo>
                      <a:pt x="831" y="956"/>
                    </a:lnTo>
                    <a:lnTo>
                      <a:pt x="831" y="956"/>
                    </a:lnTo>
                    <a:lnTo>
                      <a:pt x="838" y="956"/>
                    </a:lnTo>
                    <a:lnTo>
                      <a:pt x="843" y="959"/>
                    </a:lnTo>
                    <a:lnTo>
                      <a:pt x="847" y="964"/>
                    </a:lnTo>
                    <a:lnTo>
                      <a:pt x="847" y="971"/>
                    </a:lnTo>
                    <a:lnTo>
                      <a:pt x="847" y="971"/>
                    </a:lnTo>
                    <a:lnTo>
                      <a:pt x="847" y="978"/>
                    </a:lnTo>
                    <a:lnTo>
                      <a:pt x="843" y="983"/>
                    </a:lnTo>
                    <a:lnTo>
                      <a:pt x="838" y="986"/>
                    </a:lnTo>
                    <a:lnTo>
                      <a:pt x="831" y="988"/>
                    </a:lnTo>
                    <a:lnTo>
                      <a:pt x="831" y="988"/>
                    </a:lnTo>
                    <a:lnTo>
                      <a:pt x="826" y="986"/>
                    </a:lnTo>
                    <a:lnTo>
                      <a:pt x="821" y="983"/>
                    </a:lnTo>
                    <a:lnTo>
                      <a:pt x="818" y="978"/>
                    </a:lnTo>
                    <a:lnTo>
                      <a:pt x="816" y="971"/>
                    </a:lnTo>
                    <a:lnTo>
                      <a:pt x="816" y="971"/>
                    </a:lnTo>
                    <a:lnTo>
                      <a:pt x="818" y="964"/>
                    </a:lnTo>
                    <a:lnTo>
                      <a:pt x="821" y="959"/>
                    </a:lnTo>
                    <a:lnTo>
                      <a:pt x="826" y="956"/>
                    </a:lnTo>
                    <a:lnTo>
                      <a:pt x="831" y="956"/>
                    </a:lnTo>
                    <a:lnTo>
                      <a:pt x="831" y="956"/>
                    </a:lnTo>
                    <a:close/>
                    <a:moveTo>
                      <a:pt x="773" y="956"/>
                    </a:moveTo>
                    <a:lnTo>
                      <a:pt x="773" y="956"/>
                    </a:lnTo>
                    <a:lnTo>
                      <a:pt x="773" y="956"/>
                    </a:lnTo>
                    <a:lnTo>
                      <a:pt x="780" y="956"/>
                    </a:lnTo>
                    <a:lnTo>
                      <a:pt x="785" y="959"/>
                    </a:lnTo>
                    <a:lnTo>
                      <a:pt x="789" y="964"/>
                    </a:lnTo>
                    <a:lnTo>
                      <a:pt x="789" y="971"/>
                    </a:lnTo>
                    <a:lnTo>
                      <a:pt x="789" y="971"/>
                    </a:lnTo>
                    <a:lnTo>
                      <a:pt x="789" y="978"/>
                    </a:lnTo>
                    <a:lnTo>
                      <a:pt x="785" y="983"/>
                    </a:lnTo>
                    <a:lnTo>
                      <a:pt x="780" y="986"/>
                    </a:lnTo>
                    <a:lnTo>
                      <a:pt x="773" y="988"/>
                    </a:lnTo>
                    <a:lnTo>
                      <a:pt x="773" y="988"/>
                    </a:lnTo>
                    <a:lnTo>
                      <a:pt x="768" y="986"/>
                    </a:lnTo>
                    <a:lnTo>
                      <a:pt x="763" y="983"/>
                    </a:lnTo>
                    <a:lnTo>
                      <a:pt x="760" y="978"/>
                    </a:lnTo>
                    <a:lnTo>
                      <a:pt x="758" y="971"/>
                    </a:lnTo>
                    <a:lnTo>
                      <a:pt x="758" y="971"/>
                    </a:lnTo>
                    <a:lnTo>
                      <a:pt x="760" y="964"/>
                    </a:lnTo>
                    <a:lnTo>
                      <a:pt x="763" y="959"/>
                    </a:lnTo>
                    <a:lnTo>
                      <a:pt x="768" y="956"/>
                    </a:lnTo>
                    <a:lnTo>
                      <a:pt x="773" y="956"/>
                    </a:lnTo>
                    <a:lnTo>
                      <a:pt x="773" y="956"/>
                    </a:lnTo>
                    <a:close/>
                    <a:moveTo>
                      <a:pt x="716" y="956"/>
                    </a:moveTo>
                    <a:lnTo>
                      <a:pt x="716" y="956"/>
                    </a:lnTo>
                    <a:lnTo>
                      <a:pt x="716" y="956"/>
                    </a:lnTo>
                    <a:lnTo>
                      <a:pt x="721" y="956"/>
                    </a:lnTo>
                    <a:lnTo>
                      <a:pt x="726" y="959"/>
                    </a:lnTo>
                    <a:lnTo>
                      <a:pt x="729" y="964"/>
                    </a:lnTo>
                    <a:lnTo>
                      <a:pt x="731" y="971"/>
                    </a:lnTo>
                    <a:lnTo>
                      <a:pt x="731" y="971"/>
                    </a:lnTo>
                    <a:lnTo>
                      <a:pt x="729" y="978"/>
                    </a:lnTo>
                    <a:lnTo>
                      <a:pt x="726" y="983"/>
                    </a:lnTo>
                    <a:lnTo>
                      <a:pt x="721" y="986"/>
                    </a:lnTo>
                    <a:lnTo>
                      <a:pt x="716" y="988"/>
                    </a:lnTo>
                    <a:lnTo>
                      <a:pt x="716" y="988"/>
                    </a:lnTo>
                    <a:lnTo>
                      <a:pt x="709" y="986"/>
                    </a:lnTo>
                    <a:lnTo>
                      <a:pt x="704" y="983"/>
                    </a:lnTo>
                    <a:lnTo>
                      <a:pt x="702" y="978"/>
                    </a:lnTo>
                    <a:lnTo>
                      <a:pt x="700" y="971"/>
                    </a:lnTo>
                    <a:lnTo>
                      <a:pt x="700" y="971"/>
                    </a:lnTo>
                    <a:lnTo>
                      <a:pt x="702" y="964"/>
                    </a:lnTo>
                    <a:lnTo>
                      <a:pt x="704" y="959"/>
                    </a:lnTo>
                    <a:lnTo>
                      <a:pt x="709" y="956"/>
                    </a:lnTo>
                    <a:lnTo>
                      <a:pt x="716" y="956"/>
                    </a:lnTo>
                    <a:lnTo>
                      <a:pt x="716" y="956"/>
                    </a:lnTo>
                    <a:close/>
                    <a:moveTo>
                      <a:pt x="658" y="956"/>
                    </a:moveTo>
                    <a:lnTo>
                      <a:pt x="658" y="956"/>
                    </a:lnTo>
                    <a:lnTo>
                      <a:pt x="658" y="956"/>
                    </a:lnTo>
                    <a:lnTo>
                      <a:pt x="663" y="956"/>
                    </a:lnTo>
                    <a:lnTo>
                      <a:pt x="668" y="959"/>
                    </a:lnTo>
                    <a:lnTo>
                      <a:pt x="671" y="964"/>
                    </a:lnTo>
                    <a:lnTo>
                      <a:pt x="673" y="971"/>
                    </a:lnTo>
                    <a:lnTo>
                      <a:pt x="673" y="971"/>
                    </a:lnTo>
                    <a:lnTo>
                      <a:pt x="671" y="978"/>
                    </a:lnTo>
                    <a:lnTo>
                      <a:pt x="668" y="983"/>
                    </a:lnTo>
                    <a:lnTo>
                      <a:pt x="663" y="986"/>
                    </a:lnTo>
                    <a:lnTo>
                      <a:pt x="658" y="988"/>
                    </a:lnTo>
                    <a:lnTo>
                      <a:pt x="658" y="988"/>
                    </a:lnTo>
                    <a:lnTo>
                      <a:pt x="651" y="986"/>
                    </a:lnTo>
                    <a:lnTo>
                      <a:pt x="646" y="983"/>
                    </a:lnTo>
                    <a:lnTo>
                      <a:pt x="642" y="978"/>
                    </a:lnTo>
                    <a:lnTo>
                      <a:pt x="642" y="971"/>
                    </a:lnTo>
                    <a:lnTo>
                      <a:pt x="642" y="971"/>
                    </a:lnTo>
                    <a:lnTo>
                      <a:pt x="642" y="964"/>
                    </a:lnTo>
                    <a:lnTo>
                      <a:pt x="646" y="959"/>
                    </a:lnTo>
                    <a:lnTo>
                      <a:pt x="651" y="956"/>
                    </a:lnTo>
                    <a:lnTo>
                      <a:pt x="658" y="956"/>
                    </a:lnTo>
                    <a:lnTo>
                      <a:pt x="658" y="956"/>
                    </a:lnTo>
                    <a:close/>
                    <a:moveTo>
                      <a:pt x="598" y="956"/>
                    </a:moveTo>
                    <a:lnTo>
                      <a:pt x="598" y="956"/>
                    </a:lnTo>
                    <a:lnTo>
                      <a:pt x="598" y="956"/>
                    </a:lnTo>
                    <a:lnTo>
                      <a:pt x="605" y="956"/>
                    </a:lnTo>
                    <a:lnTo>
                      <a:pt x="610" y="959"/>
                    </a:lnTo>
                    <a:lnTo>
                      <a:pt x="613" y="964"/>
                    </a:lnTo>
                    <a:lnTo>
                      <a:pt x="615" y="971"/>
                    </a:lnTo>
                    <a:lnTo>
                      <a:pt x="615" y="971"/>
                    </a:lnTo>
                    <a:lnTo>
                      <a:pt x="613" y="978"/>
                    </a:lnTo>
                    <a:lnTo>
                      <a:pt x="610" y="983"/>
                    </a:lnTo>
                    <a:lnTo>
                      <a:pt x="605" y="986"/>
                    </a:lnTo>
                    <a:lnTo>
                      <a:pt x="598" y="988"/>
                    </a:lnTo>
                    <a:lnTo>
                      <a:pt x="598" y="988"/>
                    </a:lnTo>
                    <a:lnTo>
                      <a:pt x="593" y="986"/>
                    </a:lnTo>
                    <a:lnTo>
                      <a:pt x="588" y="983"/>
                    </a:lnTo>
                    <a:lnTo>
                      <a:pt x="584" y="978"/>
                    </a:lnTo>
                    <a:lnTo>
                      <a:pt x="583" y="971"/>
                    </a:lnTo>
                    <a:lnTo>
                      <a:pt x="583" y="971"/>
                    </a:lnTo>
                    <a:lnTo>
                      <a:pt x="584" y="964"/>
                    </a:lnTo>
                    <a:lnTo>
                      <a:pt x="588" y="959"/>
                    </a:lnTo>
                    <a:lnTo>
                      <a:pt x="593" y="956"/>
                    </a:lnTo>
                    <a:lnTo>
                      <a:pt x="598" y="956"/>
                    </a:lnTo>
                    <a:lnTo>
                      <a:pt x="598" y="956"/>
                    </a:lnTo>
                    <a:close/>
                    <a:moveTo>
                      <a:pt x="540" y="956"/>
                    </a:moveTo>
                    <a:lnTo>
                      <a:pt x="540" y="956"/>
                    </a:lnTo>
                    <a:lnTo>
                      <a:pt x="540" y="956"/>
                    </a:lnTo>
                    <a:lnTo>
                      <a:pt x="547" y="956"/>
                    </a:lnTo>
                    <a:lnTo>
                      <a:pt x="552" y="959"/>
                    </a:lnTo>
                    <a:lnTo>
                      <a:pt x="556" y="964"/>
                    </a:lnTo>
                    <a:lnTo>
                      <a:pt x="556" y="971"/>
                    </a:lnTo>
                    <a:lnTo>
                      <a:pt x="556" y="971"/>
                    </a:lnTo>
                    <a:lnTo>
                      <a:pt x="556" y="978"/>
                    </a:lnTo>
                    <a:lnTo>
                      <a:pt x="552" y="983"/>
                    </a:lnTo>
                    <a:lnTo>
                      <a:pt x="547" y="986"/>
                    </a:lnTo>
                    <a:lnTo>
                      <a:pt x="540" y="988"/>
                    </a:lnTo>
                    <a:lnTo>
                      <a:pt x="540" y="988"/>
                    </a:lnTo>
                    <a:lnTo>
                      <a:pt x="535" y="986"/>
                    </a:lnTo>
                    <a:lnTo>
                      <a:pt x="530" y="983"/>
                    </a:lnTo>
                    <a:lnTo>
                      <a:pt x="527" y="978"/>
                    </a:lnTo>
                    <a:lnTo>
                      <a:pt x="525" y="971"/>
                    </a:lnTo>
                    <a:lnTo>
                      <a:pt x="525" y="971"/>
                    </a:lnTo>
                    <a:lnTo>
                      <a:pt x="527" y="964"/>
                    </a:lnTo>
                    <a:lnTo>
                      <a:pt x="530" y="959"/>
                    </a:lnTo>
                    <a:lnTo>
                      <a:pt x="535" y="956"/>
                    </a:lnTo>
                    <a:lnTo>
                      <a:pt x="540" y="956"/>
                    </a:lnTo>
                    <a:lnTo>
                      <a:pt x="540" y="956"/>
                    </a:lnTo>
                    <a:close/>
                    <a:moveTo>
                      <a:pt x="1940" y="911"/>
                    </a:moveTo>
                    <a:lnTo>
                      <a:pt x="1940" y="911"/>
                    </a:lnTo>
                    <a:lnTo>
                      <a:pt x="1940" y="911"/>
                    </a:lnTo>
                    <a:lnTo>
                      <a:pt x="1945" y="913"/>
                    </a:lnTo>
                    <a:lnTo>
                      <a:pt x="1950" y="916"/>
                    </a:lnTo>
                    <a:lnTo>
                      <a:pt x="1954" y="921"/>
                    </a:lnTo>
                    <a:lnTo>
                      <a:pt x="1955" y="928"/>
                    </a:lnTo>
                    <a:lnTo>
                      <a:pt x="1955" y="928"/>
                    </a:lnTo>
                    <a:lnTo>
                      <a:pt x="1954" y="933"/>
                    </a:lnTo>
                    <a:lnTo>
                      <a:pt x="1950" y="939"/>
                    </a:lnTo>
                    <a:lnTo>
                      <a:pt x="1945" y="942"/>
                    </a:lnTo>
                    <a:lnTo>
                      <a:pt x="1940" y="944"/>
                    </a:lnTo>
                    <a:lnTo>
                      <a:pt x="1940" y="944"/>
                    </a:lnTo>
                    <a:lnTo>
                      <a:pt x="1933" y="942"/>
                    </a:lnTo>
                    <a:lnTo>
                      <a:pt x="1928" y="939"/>
                    </a:lnTo>
                    <a:lnTo>
                      <a:pt x="1925" y="933"/>
                    </a:lnTo>
                    <a:lnTo>
                      <a:pt x="1925" y="928"/>
                    </a:lnTo>
                    <a:lnTo>
                      <a:pt x="1925" y="928"/>
                    </a:lnTo>
                    <a:lnTo>
                      <a:pt x="1925" y="921"/>
                    </a:lnTo>
                    <a:lnTo>
                      <a:pt x="1928" y="916"/>
                    </a:lnTo>
                    <a:lnTo>
                      <a:pt x="1933" y="913"/>
                    </a:lnTo>
                    <a:lnTo>
                      <a:pt x="1940" y="911"/>
                    </a:lnTo>
                    <a:lnTo>
                      <a:pt x="1940" y="911"/>
                    </a:lnTo>
                    <a:close/>
                    <a:moveTo>
                      <a:pt x="1882" y="911"/>
                    </a:moveTo>
                    <a:lnTo>
                      <a:pt x="1882" y="911"/>
                    </a:lnTo>
                    <a:lnTo>
                      <a:pt x="1882" y="911"/>
                    </a:lnTo>
                    <a:lnTo>
                      <a:pt x="1887" y="913"/>
                    </a:lnTo>
                    <a:lnTo>
                      <a:pt x="1892" y="916"/>
                    </a:lnTo>
                    <a:lnTo>
                      <a:pt x="1896" y="921"/>
                    </a:lnTo>
                    <a:lnTo>
                      <a:pt x="1897" y="928"/>
                    </a:lnTo>
                    <a:lnTo>
                      <a:pt x="1897" y="928"/>
                    </a:lnTo>
                    <a:lnTo>
                      <a:pt x="1896" y="933"/>
                    </a:lnTo>
                    <a:lnTo>
                      <a:pt x="1892" y="939"/>
                    </a:lnTo>
                    <a:lnTo>
                      <a:pt x="1887" y="942"/>
                    </a:lnTo>
                    <a:lnTo>
                      <a:pt x="1882" y="944"/>
                    </a:lnTo>
                    <a:lnTo>
                      <a:pt x="1882" y="944"/>
                    </a:lnTo>
                    <a:lnTo>
                      <a:pt x="1875" y="942"/>
                    </a:lnTo>
                    <a:lnTo>
                      <a:pt x="1870" y="939"/>
                    </a:lnTo>
                    <a:lnTo>
                      <a:pt x="1867" y="933"/>
                    </a:lnTo>
                    <a:lnTo>
                      <a:pt x="1867" y="928"/>
                    </a:lnTo>
                    <a:lnTo>
                      <a:pt x="1867" y="928"/>
                    </a:lnTo>
                    <a:lnTo>
                      <a:pt x="1867" y="921"/>
                    </a:lnTo>
                    <a:lnTo>
                      <a:pt x="1870" y="916"/>
                    </a:lnTo>
                    <a:lnTo>
                      <a:pt x="1875" y="913"/>
                    </a:lnTo>
                    <a:lnTo>
                      <a:pt x="1882" y="911"/>
                    </a:lnTo>
                    <a:lnTo>
                      <a:pt x="1882" y="911"/>
                    </a:lnTo>
                    <a:close/>
                    <a:moveTo>
                      <a:pt x="1823" y="911"/>
                    </a:moveTo>
                    <a:lnTo>
                      <a:pt x="1823" y="911"/>
                    </a:lnTo>
                    <a:lnTo>
                      <a:pt x="1823" y="911"/>
                    </a:lnTo>
                    <a:lnTo>
                      <a:pt x="1829" y="913"/>
                    </a:lnTo>
                    <a:lnTo>
                      <a:pt x="1834" y="916"/>
                    </a:lnTo>
                    <a:lnTo>
                      <a:pt x="1838" y="921"/>
                    </a:lnTo>
                    <a:lnTo>
                      <a:pt x="1838" y="928"/>
                    </a:lnTo>
                    <a:lnTo>
                      <a:pt x="1838" y="928"/>
                    </a:lnTo>
                    <a:lnTo>
                      <a:pt x="1838" y="933"/>
                    </a:lnTo>
                    <a:lnTo>
                      <a:pt x="1834" y="939"/>
                    </a:lnTo>
                    <a:lnTo>
                      <a:pt x="1829" y="942"/>
                    </a:lnTo>
                    <a:lnTo>
                      <a:pt x="1823" y="944"/>
                    </a:lnTo>
                    <a:lnTo>
                      <a:pt x="1823" y="944"/>
                    </a:lnTo>
                    <a:lnTo>
                      <a:pt x="1817" y="942"/>
                    </a:lnTo>
                    <a:lnTo>
                      <a:pt x="1812" y="939"/>
                    </a:lnTo>
                    <a:lnTo>
                      <a:pt x="1809" y="933"/>
                    </a:lnTo>
                    <a:lnTo>
                      <a:pt x="1807" y="928"/>
                    </a:lnTo>
                    <a:lnTo>
                      <a:pt x="1807" y="928"/>
                    </a:lnTo>
                    <a:lnTo>
                      <a:pt x="1809" y="921"/>
                    </a:lnTo>
                    <a:lnTo>
                      <a:pt x="1812" y="916"/>
                    </a:lnTo>
                    <a:lnTo>
                      <a:pt x="1817" y="913"/>
                    </a:lnTo>
                    <a:lnTo>
                      <a:pt x="1823" y="911"/>
                    </a:lnTo>
                    <a:lnTo>
                      <a:pt x="1823" y="911"/>
                    </a:lnTo>
                    <a:close/>
                    <a:moveTo>
                      <a:pt x="1765" y="911"/>
                    </a:moveTo>
                    <a:lnTo>
                      <a:pt x="1765" y="911"/>
                    </a:lnTo>
                    <a:lnTo>
                      <a:pt x="1765" y="911"/>
                    </a:lnTo>
                    <a:lnTo>
                      <a:pt x="1771" y="913"/>
                    </a:lnTo>
                    <a:lnTo>
                      <a:pt x="1777" y="916"/>
                    </a:lnTo>
                    <a:lnTo>
                      <a:pt x="1780" y="921"/>
                    </a:lnTo>
                    <a:lnTo>
                      <a:pt x="1780" y="928"/>
                    </a:lnTo>
                    <a:lnTo>
                      <a:pt x="1780" y="928"/>
                    </a:lnTo>
                    <a:lnTo>
                      <a:pt x="1780" y="933"/>
                    </a:lnTo>
                    <a:lnTo>
                      <a:pt x="1777" y="939"/>
                    </a:lnTo>
                    <a:lnTo>
                      <a:pt x="1771" y="942"/>
                    </a:lnTo>
                    <a:lnTo>
                      <a:pt x="1765" y="944"/>
                    </a:lnTo>
                    <a:lnTo>
                      <a:pt x="1765" y="944"/>
                    </a:lnTo>
                    <a:lnTo>
                      <a:pt x="1759" y="942"/>
                    </a:lnTo>
                    <a:lnTo>
                      <a:pt x="1754" y="939"/>
                    </a:lnTo>
                    <a:lnTo>
                      <a:pt x="1751" y="933"/>
                    </a:lnTo>
                    <a:lnTo>
                      <a:pt x="1749" y="928"/>
                    </a:lnTo>
                    <a:lnTo>
                      <a:pt x="1749" y="928"/>
                    </a:lnTo>
                    <a:lnTo>
                      <a:pt x="1751" y="921"/>
                    </a:lnTo>
                    <a:lnTo>
                      <a:pt x="1754" y="916"/>
                    </a:lnTo>
                    <a:lnTo>
                      <a:pt x="1759" y="913"/>
                    </a:lnTo>
                    <a:lnTo>
                      <a:pt x="1765" y="911"/>
                    </a:lnTo>
                    <a:lnTo>
                      <a:pt x="1765" y="911"/>
                    </a:lnTo>
                    <a:close/>
                    <a:moveTo>
                      <a:pt x="1707" y="911"/>
                    </a:moveTo>
                    <a:lnTo>
                      <a:pt x="1707" y="911"/>
                    </a:lnTo>
                    <a:lnTo>
                      <a:pt x="1707" y="911"/>
                    </a:lnTo>
                    <a:lnTo>
                      <a:pt x="1712" y="913"/>
                    </a:lnTo>
                    <a:lnTo>
                      <a:pt x="1717" y="916"/>
                    </a:lnTo>
                    <a:lnTo>
                      <a:pt x="1720" y="921"/>
                    </a:lnTo>
                    <a:lnTo>
                      <a:pt x="1722" y="928"/>
                    </a:lnTo>
                    <a:lnTo>
                      <a:pt x="1722" y="928"/>
                    </a:lnTo>
                    <a:lnTo>
                      <a:pt x="1720" y="933"/>
                    </a:lnTo>
                    <a:lnTo>
                      <a:pt x="1717" y="939"/>
                    </a:lnTo>
                    <a:lnTo>
                      <a:pt x="1712" y="942"/>
                    </a:lnTo>
                    <a:lnTo>
                      <a:pt x="1707" y="944"/>
                    </a:lnTo>
                    <a:lnTo>
                      <a:pt x="1707" y="944"/>
                    </a:lnTo>
                    <a:lnTo>
                      <a:pt x="1700" y="942"/>
                    </a:lnTo>
                    <a:lnTo>
                      <a:pt x="1695" y="939"/>
                    </a:lnTo>
                    <a:lnTo>
                      <a:pt x="1693" y="933"/>
                    </a:lnTo>
                    <a:lnTo>
                      <a:pt x="1691" y="928"/>
                    </a:lnTo>
                    <a:lnTo>
                      <a:pt x="1691" y="928"/>
                    </a:lnTo>
                    <a:lnTo>
                      <a:pt x="1693" y="921"/>
                    </a:lnTo>
                    <a:lnTo>
                      <a:pt x="1695" y="916"/>
                    </a:lnTo>
                    <a:lnTo>
                      <a:pt x="1700" y="913"/>
                    </a:lnTo>
                    <a:lnTo>
                      <a:pt x="1707" y="911"/>
                    </a:lnTo>
                    <a:lnTo>
                      <a:pt x="1707" y="911"/>
                    </a:lnTo>
                    <a:close/>
                    <a:moveTo>
                      <a:pt x="1649" y="911"/>
                    </a:moveTo>
                    <a:lnTo>
                      <a:pt x="1649" y="911"/>
                    </a:lnTo>
                    <a:lnTo>
                      <a:pt x="1649" y="911"/>
                    </a:lnTo>
                    <a:lnTo>
                      <a:pt x="1654" y="913"/>
                    </a:lnTo>
                    <a:lnTo>
                      <a:pt x="1659" y="916"/>
                    </a:lnTo>
                    <a:lnTo>
                      <a:pt x="1662" y="921"/>
                    </a:lnTo>
                    <a:lnTo>
                      <a:pt x="1664" y="928"/>
                    </a:lnTo>
                    <a:lnTo>
                      <a:pt x="1664" y="928"/>
                    </a:lnTo>
                    <a:lnTo>
                      <a:pt x="1662" y="933"/>
                    </a:lnTo>
                    <a:lnTo>
                      <a:pt x="1659" y="939"/>
                    </a:lnTo>
                    <a:lnTo>
                      <a:pt x="1654" y="942"/>
                    </a:lnTo>
                    <a:lnTo>
                      <a:pt x="1649" y="944"/>
                    </a:lnTo>
                    <a:lnTo>
                      <a:pt x="1649" y="944"/>
                    </a:lnTo>
                    <a:lnTo>
                      <a:pt x="1642" y="942"/>
                    </a:lnTo>
                    <a:lnTo>
                      <a:pt x="1637" y="939"/>
                    </a:lnTo>
                    <a:lnTo>
                      <a:pt x="1633" y="933"/>
                    </a:lnTo>
                    <a:lnTo>
                      <a:pt x="1633" y="928"/>
                    </a:lnTo>
                    <a:lnTo>
                      <a:pt x="1633" y="928"/>
                    </a:lnTo>
                    <a:lnTo>
                      <a:pt x="1633" y="921"/>
                    </a:lnTo>
                    <a:lnTo>
                      <a:pt x="1637" y="916"/>
                    </a:lnTo>
                    <a:lnTo>
                      <a:pt x="1642" y="913"/>
                    </a:lnTo>
                    <a:lnTo>
                      <a:pt x="1649" y="911"/>
                    </a:lnTo>
                    <a:lnTo>
                      <a:pt x="1649" y="911"/>
                    </a:lnTo>
                    <a:close/>
                    <a:moveTo>
                      <a:pt x="1589" y="911"/>
                    </a:moveTo>
                    <a:lnTo>
                      <a:pt x="1589" y="911"/>
                    </a:lnTo>
                    <a:lnTo>
                      <a:pt x="1589" y="911"/>
                    </a:lnTo>
                    <a:lnTo>
                      <a:pt x="1596" y="913"/>
                    </a:lnTo>
                    <a:lnTo>
                      <a:pt x="1601" y="916"/>
                    </a:lnTo>
                    <a:lnTo>
                      <a:pt x="1605" y="921"/>
                    </a:lnTo>
                    <a:lnTo>
                      <a:pt x="1606" y="928"/>
                    </a:lnTo>
                    <a:lnTo>
                      <a:pt x="1606" y="928"/>
                    </a:lnTo>
                    <a:lnTo>
                      <a:pt x="1605" y="933"/>
                    </a:lnTo>
                    <a:lnTo>
                      <a:pt x="1601" y="939"/>
                    </a:lnTo>
                    <a:lnTo>
                      <a:pt x="1596" y="942"/>
                    </a:lnTo>
                    <a:lnTo>
                      <a:pt x="1589" y="944"/>
                    </a:lnTo>
                    <a:lnTo>
                      <a:pt x="1589" y="944"/>
                    </a:lnTo>
                    <a:lnTo>
                      <a:pt x="1584" y="942"/>
                    </a:lnTo>
                    <a:lnTo>
                      <a:pt x="1579" y="939"/>
                    </a:lnTo>
                    <a:lnTo>
                      <a:pt x="1576" y="933"/>
                    </a:lnTo>
                    <a:lnTo>
                      <a:pt x="1574" y="928"/>
                    </a:lnTo>
                    <a:lnTo>
                      <a:pt x="1574" y="928"/>
                    </a:lnTo>
                    <a:lnTo>
                      <a:pt x="1576" y="921"/>
                    </a:lnTo>
                    <a:lnTo>
                      <a:pt x="1579" y="916"/>
                    </a:lnTo>
                    <a:lnTo>
                      <a:pt x="1584" y="913"/>
                    </a:lnTo>
                    <a:lnTo>
                      <a:pt x="1589" y="911"/>
                    </a:lnTo>
                    <a:lnTo>
                      <a:pt x="1589" y="911"/>
                    </a:lnTo>
                    <a:close/>
                    <a:moveTo>
                      <a:pt x="1531" y="911"/>
                    </a:moveTo>
                    <a:lnTo>
                      <a:pt x="1531" y="911"/>
                    </a:lnTo>
                    <a:lnTo>
                      <a:pt x="1531" y="911"/>
                    </a:lnTo>
                    <a:lnTo>
                      <a:pt x="1538" y="913"/>
                    </a:lnTo>
                    <a:lnTo>
                      <a:pt x="1543" y="916"/>
                    </a:lnTo>
                    <a:lnTo>
                      <a:pt x="1547" y="921"/>
                    </a:lnTo>
                    <a:lnTo>
                      <a:pt x="1547" y="928"/>
                    </a:lnTo>
                    <a:lnTo>
                      <a:pt x="1547" y="928"/>
                    </a:lnTo>
                    <a:lnTo>
                      <a:pt x="1547" y="933"/>
                    </a:lnTo>
                    <a:lnTo>
                      <a:pt x="1543" y="939"/>
                    </a:lnTo>
                    <a:lnTo>
                      <a:pt x="1538" y="942"/>
                    </a:lnTo>
                    <a:lnTo>
                      <a:pt x="1531" y="944"/>
                    </a:lnTo>
                    <a:lnTo>
                      <a:pt x="1531" y="944"/>
                    </a:lnTo>
                    <a:lnTo>
                      <a:pt x="1526" y="942"/>
                    </a:lnTo>
                    <a:lnTo>
                      <a:pt x="1521" y="939"/>
                    </a:lnTo>
                    <a:lnTo>
                      <a:pt x="1518" y="933"/>
                    </a:lnTo>
                    <a:lnTo>
                      <a:pt x="1516" y="928"/>
                    </a:lnTo>
                    <a:lnTo>
                      <a:pt x="1516" y="928"/>
                    </a:lnTo>
                    <a:lnTo>
                      <a:pt x="1518" y="921"/>
                    </a:lnTo>
                    <a:lnTo>
                      <a:pt x="1521" y="916"/>
                    </a:lnTo>
                    <a:lnTo>
                      <a:pt x="1526" y="913"/>
                    </a:lnTo>
                    <a:lnTo>
                      <a:pt x="1531" y="911"/>
                    </a:lnTo>
                    <a:lnTo>
                      <a:pt x="1531" y="911"/>
                    </a:lnTo>
                    <a:close/>
                    <a:moveTo>
                      <a:pt x="1473" y="911"/>
                    </a:moveTo>
                    <a:lnTo>
                      <a:pt x="1473" y="911"/>
                    </a:lnTo>
                    <a:lnTo>
                      <a:pt x="1473" y="911"/>
                    </a:lnTo>
                    <a:lnTo>
                      <a:pt x="1479" y="913"/>
                    </a:lnTo>
                    <a:lnTo>
                      <a:pt x="1484" y="916"/>
                    </a:lnTo>
                    <a:lnTo>
                      <a:pt x="1487" y="921"/>
                    </a:lnTo>
                    <a:lnTo>
                      <a:pt x="1489" y="928"/>
                    </a:lnTo>
                    <a:lnTo>
                      <a:pt x="1489" y="928"/>
                    </a:lnTo>
                    <a:lnTo>
                      <a:pt x="1487" y="933"/>
                    </a:lnTo>
                    <a:lnTo>
                      <a:pt x="1484" y="939"/>
                    </a:lnTo>
                    <a:lnTo>
                      <a:pt x="1479" y="942"/>
                    </a:lnTo>
                    <a:lnTo>
                      <a:pt x="1473" y="944"/>
                    </a:lnTo>
                    <a:lnTo>
                      <a:pt x="1473" y="944"/>
                    </a:lnTo>
                    <a:lnTo>
                      <a:pt x="1467" y="942"/>
                    </a:lnTo>
                    <a:lnTo>
                      <a:pt x="1463" y="939"/>
                    </a:lnTo>
                    <a:lnTo>
                      <a:pt x="1460" y="933"/>
                    </a:lnTo>
                    <a:lnTo>
                      <a:pt x="1458" y="928"/>
                    </a:lnTo>
                    <a:lnTo>
                      <a:pt x="1458" y="928"/>
                    </a:lnTo>
                    <a:lnTo>
                      <a:pt x="1460" y="921"/>
                    </a:lnTo>
                    <a:lnTo>
                      <a:pt x="1463" y="916"/>
                    </a:lnTo>
                    <a:lnTo>
                      <a:pt x="1467" y="913"/>
                    </a:lnTo>
                    <a:lnTo>
                      <a:pt x="1473" y="911"/>
                    </a:lnTo>
                    <a:lnTo>
                      <a:pt x="1473" y="911"/>
                    </a:lnTo>
                    <a:close/>
                    <a:moveTo>
                      <a:pt x="1415" y="911"/>
                    </a:moveTo>
                    <a:lnTo>
                      <a:pt x="1415" y="911"/>
                    </a:lnTo>
                    <a:lnTo>
                      <a:pt x="1415" y="911"/>
                    </a:lnTo>
                    <a:lnTo>
                      <a:pt x="1421" y="913"/>
                    </a:lnTo>
                    <a:lnTo>
                      <a:pt x="1426" y="916"/>
                    </a:lnTo>
                    <a:lnTo>
                      <a:pt x="1429" y="921"/>
                    </a:lnTo>
                    <a:lnTo>
                      <a:pt x="1431" y="928"/>
                    </a:lnTo>
                    <a:lnTo>
                      <a:pt x="1431" y="928"/>
                    </a:lnTo>
                    <a:lnTo>
                      <a:pt x="1429" y="933"/>
                    </a:lnTo>
                    <a:lnTo>
                      <a:pt x="1426" y="939"/>
                    </a:lnTo>
                    <a:lnTo>
                      <a:pt x="1421" y="942"/>
                    </a:lnTo>
                    <a:lnTo>
                      <a:pt x="1415" y="944"/>
                    </a:lnTo>
                    <a:lnTo>
                      <a:pt x="1415" y="944"/>
                    </a:lnTo>
                    <a:lnTo>
                      <a:pt x="1409" y="942"/>
                    </a:lnTo>
                    <a:lnTo>
                      <a:pt x="1404" y="939"/>
                    </a:lnTo>
                    <a:lnTo>
                      <a:pt x="1400" y="933"/>
                    </a:lnTo>
                    <a:lnTo>
                      <a:pt x="1400" y="928"/>
                    </a:lnTo>
                    <a:lnTo>
                      <a:pt x="1400" y="928"/>
                    </a:lnTo>
                    <a:lnTo>
                      <a:pt x="1400" y="921"/>
                    </a:lnTo>
                    <a:lnTo>
                      <a:pt x="1404" y="916"/>
                    </a:lnTo>
                    <a:lnTo>
                      <a:pt x="1409" y="913"/>
                    </a:lnTo>
                    <a:lnTo>
                      <a:pt x="1415" y="911"/>
                    </a:lnTo>
                    <a:lnTo>
                      <a:pt x="1415" y="911"/>
                    </a:lnTo>
                    <a:close/>
                    <a:moveTo>
                      <a:pt x="1356" y="911"/>
                    </a:moveTo>
                    <a:lnTo>
                      <a:pt x="1356" y="911"/>
                    </a:lnTo>
                    <a:lnTo>
                      <a:pt x="1356" y="911"/>
                    </a:lnTo>
                    <a:lnTo>
                      <a:pt x="1363" y="913"/>
                    </a:lnTo>
                    <a:lnTo>
                      <a:pt x="1368" y="916"/>
                    </a:lnTo>
                    <a:lnTo>
                      <a:pt x="1371" y="921"/>
                    </a:lnTo>
                    <a:lnTo>
                      <a:pt x="1373" y="928"/>
                    </a:lnTo>
                    <a:lnTo>
                      <a:pt x="1373" y="928"/>
                    </a:lnTo>
                    <a:lnTo>
                      <a:pt x="1371" y="933"/>
                    </a:lnTo>
                    <a:lnTo>
                      <a:pt x="1368" y="939"/>
                    </a:lnTo>
                    <a:lnTo>
                      <a:pt x="1363" y="942"/>
                    </a:lnTo>
                    <a:lnTo>
                      <a:pt x="1356" y="944"/>
                    </a:lnTo>
                    <a:lnTo>
                      <a:pt x="1356" y="944"/>
                    </a:lnTo>
                    <a:lnTo>
                      <a:pt x="1351" y="942"/>
                    </a:lnTo>
                    <a:lnTo>
                      <a:pt x="1346" y="939"/>
                    </a:lnTo>
                    <a:lnTo>
                      <a:pt x="1342" y="933"/>
                    </a:lnTo>
                    <a:lnTo>
                      <a:pt x="1341" y="928"/>
                    </a:lnTo>
                    <a:lnTo>
                      <a:pt x="1341" y="928"/>
                    </a:lnTo>
                    <a:lnTo>
                      <a:pt x="1342" y="921"/>
                    </a:lnTo>
                    <a:lnTo>
                      <a:pt x="1346" y="916"/>
                    </a:lnTo>
                    <a:lnTo>
                      <a:pt x="1351" y="913"/>
                    </a:lnTo>
                    <a:lnTo>
                      <a:pt x="1356" y="911"/>
                    </a:lnTo>
                    <a:lnTo>
                      <a:pt x="1356" y="911"/>
                    </a:lnTo>
                    <a:close/>
                    <a:moveTo>
                      <a:pt x="1298" y="911"/>
                    </a:moveTo>
                    <a:lnTo>
                      <a:pt x="1298" y="911"/>
                    </a:lnTo>
                    <a:lnTo>
                      <a:pt x="1298" y="911"/>
                    </a:lnTo>
                    <a:lnTo>
                      <a:pt x="1305" y="913"/>
                    </a:lnTo>
                    <a:lnTo>
                      <a:pt x="1310" y="916"/>
                    </a:lnTo>
                    <a:lnTo>
                      <a:pt x="1313" y="921"/>
                    </a:lnTo>
                    <a:lnTo>
                      <a:pt x="1313" y="928"/>
                    </a:lnTo>
                    <a:lnTo>
                      <a:pt x="1313" y="928"/>
                    </a:lnTo>
                    <a:lnTo>
                      <a:pt x="1313" y="933"/>
                    </a:lnTo>
                    <a:lnTo>
                      <a:pt x="1310" y="939"/>
                    </a:lnTo>
                    <a:lnTo>
                      <a:pt x="1305" y="942"/>
                    </a:lnTo>
                    <a:lnTo>
                      <a:pt x="1298" y="944"/>
                    </a:lnTo>
                    <a:lnTo>
                      <a:pt x="1298" y="944"/>
                    </a:lnTo>
                    <a:lnTo>
                      <a:pt x="1293" y="942"/>
                    </a:lnTo>
                    <a:lnTo>
                      <a:pt x="1288" y="939"/>
                    </a:lnTo>
                    <a:lnTo>
                      <a:pt x="1284" y="933"/>
                    </a:lnTo>
                    <a:lnTo>
                      <a:pt x="1283" y="928"/>
                    </a:lnTo>
                    <a:lnTo>
                      <a:pt x="1283" y="928"/>
                    </a:lnTo>
                    <a:lnTo>
                      <a:pt x="1284" y="921"/>
                    </a:lnTo>
                    <a:lnTo>
                      <a:pt x="1288" y="916"/>
                    </a:lnTo>
                    <a:lnTo>
                      <a:pt x="1293" y="913"/>
                    </a:lnTo>
                    <a:lnTo>
                      <a:pt x="1298" y="911"/>
                    </a:lnTo>
                    <a:lnTo>
                      <a:pt x="1298" y="911"/>
                    </a:lnTo>
                    <a:close/>
                    <a:moveTo>
                      <a:pt x="1240" y="911"/>
                    </a:moveTo>
                    <a:lnTo>
                      <a:pt x="1240" y="911"/>
                    </a:lnTo>
                    <a:lnTo>
                      <a:pt x="1240" y="911"/>
                    </a:lnTo>
                    <a:lnTo>
                      <a:pt x="1247" y="913"/>
                    </a:lnTo>
                    <a:lnTo>
                      <a:pt x="1250" y="916"/>
                    </a:lnTo>
                    <a:lnTo>
                      <a:pt x="1254" y="921"/>
                    </a:lnTo>
                    <a:lnTo>
                      <a:pt x="1255" y="928"/>
                    </a:lnTo>
                    <a:lnTo>
                      <a:pt x="1255" y="928"/>
                    </a:lnTo>
                    <a:lnTo>
                      <a:pt x="1254" y="933"/>
                    </a:lnTo>
                    <a:lnTo>
                      <a:pt x="1250" y="939"/>
                    </a:lnTo>
                    <a:lnTo>
                      <a:pt x="1247" y="942"/>
                    </a:lnTo>
                    <a:lnTo>
                      <a:pt x="1240" y="944"/>
                    </a:lnTo>
                    <a:lnTo>
                      <a:pt x="1240" y="944"/>
                    </a:lnTo>
                    <a:lnTo>
                      <a:pt x="1233" y="942"/>
                    </a:lnTo>
                    <a:lnTo>
                      <a:pt x="1230" y="939"/>
                    </a:lnTo>
                    <a:lnTo>
                      <a:pt x="1226" y="933"/>
                    </a:lnTo>
                    <a:lnTo>
                      <a:pt x="1225" y="928"/>
                    </a:lnTo>
                    <a:lnTo>
                      <a:pt x="1225" y="928"/>
                    </a:lnTo>
                    <a:lnTo>
                      <a:pt x="1226" y="921"/>
                    </a:lnTo>
                    <a:lnTo>
                      <a:pt x="1230" y="916"/>
                    </a:lnTo>
                    <a:lnTo>
                      <a:pt x="1233" y="913"/>
                    </a:lnTo>
                    <a:lnTo>
                      <a:pt x="1240" y="911"/>
                    </a:lnTo>
                    <a:lnTo>
                      <a:pt x="1240" y="911"/>
                    </a:lnTo>
                    <a:close/>
                    <a:moveTo>
                      <a:pt x="1182" y="911"/>
                    </a:moveTo>
                    <a:lnTo>
                      <a:pt x="1182" y="911"/>
                    </a:lnTo>
                    <a:lnTo>
                      <a:pt x="1182" y="911"/>
                    </a:lnTo>
                    <a:lnTo>
                      <a:pt x="1187" y="913"/>
                    </a:lnTo>
                    <a:lnTo>
                      <a:pt x="1192" y="916"/>
                    </a:lnTo>
                    <a:lnTo>
                      <a:pt x="1196" y="921"/>
                    </a:lnTo>
                    <a:lnTo>
                      <a:pt x="1198" y="928"/>
                    </a:lnTo>
                    <a:lnTo>
                      <a:pt x="1198" y="928"/>
                    </a:lnTo>
                    <a:lnTo>
                      <a:pt x="1196" y="933"/>
                    </a:lnTo>
                    <a:lnTo>
                      <a:pt x="1192" y="939"/>
                    </a:lnTo>
                    <a:lnTo>
                      <a:pt x="1187" y="942"/>
                    </a:lnTo>
                    <a:lnTo>
                      <a:pt x="1182" y="944"/>
                    </a:lnTo>
                    <a:lnTo>
                      <a:pt x="1182" y="944"/>
                    </a:lnTo>
                    <a:lnTo>
                      <a:pt x="1175" y="942"/>
                    </a:lnTo>
                    <a:lnTo>
                      <a:pt x="1170" y="939"/>
                    </a:lnTo>
                    <a:lnTo>
                      <a:pt x="1167" y="933"/>
                    </a:lnTo>
                    <a:lnTo>
                      <a:pt x="1167" y="928"/>
                    </a:lnTo>
                    <a:lnTo>
                      <a:pt x="1167" y="928"/>
                    </a:lnTo>
                    <a:lnTo>
                      <a:pt x="1167" y="921"/>
                    </a:lnTo>
                    <a:lnTo>
                      <a:pt x="1170" y="916"/>
                    </a:lnTo>
                    <a:lnTo>
                      <a:pt x="1175" y="913"/>
                    </a:lnTo>
                    <a:lnTo>
                      <a:pt x="1182" y="911"/>
                    </a:lnTo>
                    <a:lnTo>
                      <a:pt x="1182" y="911"/>
                    </a:lnTo>
                    <a:close/>
                    <a:moveTo>
                      <a:pt x="1124" y="911"/>
                    </a:moveTo>
                    <a:lnTo>
                      <a:pt x="1124" y="911"/>
                    </a:lnTo>
                    <a:lnTo>
                      <a:pt x="1124" y="911"/>
                    </a:lnTo>
                    <a:lnTo>
                      <a:pt x="1129" y="913"/>
                    </a:lnTo>
                    <a:lnTo>
                      <a:pt x="1135" y="916"/>
                    </a:lnTo>
                    <a:lnTo>
                      <a:pt x="1138" y="921"/>
                    </a:lnTo>
                    <a:lnTo>
                      <a:pt x="1140" y="928"/>
                    </a:lnTo>
                    <a:lnTo>
                      <a:pt x="1140" y="928"/>
                    </a:lnTo>
                    <a:lnTo>
                      <a:pt x="1138" y="933"/>
                    </a:lnTo>
                    <a:lnTo>
                      <a:pt x="1135" y="939"/>
                    </a:lnTo>
                    <a:lnTo>
                      <a:pt x="1129" y="942"/>
                    </a:lnTo>
                    <a:lnTo>
                      <a:pt x="1124" y="944"/>
                    </a:lnTo>
                    <a:lnTo>
                      <a:pt x="1124" y="944"/>
                    </a:lnTo>
                    <a:lnTo>
                      <a:pt x="1117" y="942"/>
                    </a:lnTo>
                    <a:lnTo>
                      <a:pt x="1112" y="939"/>
                    </a:lnTo>
                    <a:lnTo>
                      <a:pt x="1109" y="933"/>
                    </a:lnTo>
                    <a:lnTo>
                      <a:pt x="1107" y="928"/>
                    </a:lnTo>
                    <a:lnTo>
                      <a:pt x="1107" y="928"/>
                    </a:lnTo>
                    <a:lnTo>
                      <a:pt x="1109" y="921"/>
                    </a:lnTo>
                    <a:lnTo>
                      <a:pt x="1112" y="916"/>
                    </a:lnTo>
                    <a:lnTo>
                      <a:pt x="1117" y="913"/>
                    </a:lnTo>
                    <a:lnTo>
                      <a:pt x="1124" y="911"/>
                    </a:lnTo>
                    <a:lnTo>
                      <a:pt x="1124" y="911"/>
                    </a:lnTo>
                    <a:close/>
                    <a:moveTo>
                      <a:pt x="1065" y="911"/>
                    </a:moveTo>
                    <a:lnTo>
                      <a:pt x="1065" y="911"/>
                    </a:lnTo>
                    <a:lnTo>
                      <a:pt x="1065" y="911"/>
                    </a:lnTo>
                    <a:lnTo>
                      <a:pt x="1071" y="913"/>
                    </a:lnTo>
                    <a:lnTo>
                      <a:pt x="1077" y="916"/>
                    </a:lnTo>
                    <a:lnTo>
                      <a:pt x="1080" y="921"/>
                    </a:lnTo>
                    <a:lnTo>
                      <a:pt x="1080" y="928"/>
                    </a:lnTo>
                    <a:lnTo>
                      <a:pt x="1080" y="928"/>
                    </a:lnTo>
                    <a:lnTo>
                      <a:pt x="1080" y="933"/>
                    </a:lnTo>
                    <a:lnTo>
                      <a:pt x="1077" y="939"/>
                    </a:lnTo>
                    <a:lnTo>
                      <a:pt x="1071" y="942"/>
                    </a:lnTo>
                    <a:lnTo>
                      <a:pt x="1065" y="944"/>
                    </a:lnTo>
                    <a:lnTo>
                      <a:pt x="1065" y="944"/>
                    </a:lnTo>
                    <a:lnTo>
                      <a:pt x="1060" y="942"/>
                    </a:lnTo>
                    <a:lnTo>
                      <a:pt x="1054" y="939"/>
                    </a:lnTo>
                    <a:lnTo>
                      <a:pt x="1051" y="933"/>
                    </a:lnTo>
                    <a:lnTo>
                      <a:pt x="1049" y="928"/>
                    </a:lnTo>
                    <a:lnTo>
                      <a:pt x="1049" y="928"/>
                    </a:lnTo>
                    <a:lnTo>
                      <a:pt x="1051" y="921"/>
                    </a:lnTo>
                    <a:lnTo>
                      <a:pt x="1054" y="916"/>
                    </a:lnTo>
                    <a:lnTo>
                      <a:pt x="1060" y="913"/>
                    </a:lnTo>
                    <a:lnTo>
                      <a:pt x="1065" y="911"/>
                    </a:lnTo>
                    <a:lnTo>
                      <a:pt x="1065" y="911"/>
                    </a:lnTo>
                    <a:close/>
                    <a:moveTo>
                      <a:pt x="1007" y="911"/>
                    </a:moveTo>
                    <a:lnTo>
                      <a:pt x="1007" y="911"/>
                    </a:lnTo>
                    <a:lnTo>
                      <a:pt x="1007" y="911"/>
                    </a:lnTo>
                    <a:lnTo>
                      <a:pt x="1014" y="913"/>
                    </a:lnTo>
                    <a:lnTo>
                      <a:pt x="1019" y="916"/>
                    </a:lnTo>
                    <a:lnTo>
                      <a:pt x="1020" y="921"/>
                    </a:lnTo>
                    <a:lnTo>
                      <a:pt x="1022" y="928"/>
                    </a:lnTo>
                    <a:lnTo>
                      <a:pt x="1022" y="928"/>
                    </a:lnTo>
                    <a:lnTo>
                      <a:pt x="1020" y="933"/>
                    </a:lnTo>
                    <a:lnTo>
                      <a:pt x="1019" y="939"/>
                    </a:lnTo>
                    <a:lnTo>
                      <a:pt x="1014" y="942"/>
                    </a:lnTo>
                    <a:lnTo>
                      <a:pt x="1007" y="944"/>
                    </a:lnTo>
                    <a:lnTo>
                      <a:pt x="1007" y="944"/>
                    </a:lnTo>
                    <a:lnTo>
                      <a:pt x="1002" y="942"/>
                    </a:lnTo>
                    <a:lnTo>
                      <a:pt x="997" y="939"/>
                    </a:lnTo>
                    <a:lnTo>
                      <a:pt x="993" y="933"/>
                    </a:lnTo>
                    <a:lnTo>
                      <a:pt x="991" y="928"/>
                    </a:lnTo>
                    <a:lnTo>
                      <a:pt x="991" y="928"/>
                    </a:lnTo>
                    <a:lnTo>
                      <a:pt x="993" y="921"/>
                    </a:lnTo>
                    <a:lnTo>
                      <a:pt x="997" y="916"/>
                    </a:lnTo>
                    <a:lnTo>
                      <a:pt x="1002" y="913"/>
                    </a:lnTo>
                    <a:lnTo>
                      <a:pt x="1007" y="911"/>
                    </a:lnTo>
                    <a:lnTo>
                      <a:pt x="1007" y="911"/>
                    </a:lnTo>
                    <a:close/>
                    <a:moveTo>
                      <a:pt x="949" y="911"/>
                    </a:moveTo>
                    <a:lnTo>
                      <a:pt x="949" y="911"/>
                    </a:lnTo>
                    <a:lnTo>
                      <a:pt x="949" y="911"/>
                    </a:lnTo>
                    <a:lnTo>
                      <a:pt x="954" y="913"/>
                    </a:lnTo>
                    <a:lnTo>
                      <a:pt x="959" y="916"/>
                    </a:lnTo>
                    <a:lnTo>
                      <a:pt x="963" y="921"/>
                    </a:lnTo>
                    <a:lnTo>
                      <a:pt x="964" y="928"/>
                    </a:lnTo>
                    <a:lnTo>
                      <a:pt x="964" y="928"/>
                    </a:lnTo>
                    <a:lnTo>
                      <a:pt x="963" y="933"/>
                    </a:lnTo>
                    <a:lnTo>
                      <a:pt x="959" y="939"/>
                    </a:lnTo>
                    <a:lnTo>
                      <a:pt x="954" y="942"/>
                    </a:lnTo>
                    <a:lnTo>
                      <a:pt x="949" y="944"/>
                    </a:lnTo>
                    <a:lnTo>
                      <a:pt x="949" y="944"/>
                    </a:lnTo>
                    <a:lnTo>
                      <a:pt x="942" y="942"/>
                    </a:lnTo>
                    <a:lnTo>
                      <a:pt x="937" y="939"/>
                    </a:lnTo>
                    <a:lnTo>
                      <a:pt x="934" y="933"/>
                    </a:lnTo>
                    <a:lnTo>
                      <a:pt x="934" y="928"/>
                    </a:lnTo>
                    <a:lnTo>
                      <a:pt x="934" y="928"/>
                    </a:lnTo>
                    <a:lnTo>
                      <a:pt x="934" y="921"/>
                    </a:lnTo>
                    <a:lnTo>
                      <a:pt x="937" y="916"/>
                    </a:lnTo>
                    <a:lnTo>
                      <a:pt x="942" y="913"/>
                    </a:lnTo>
                    <a:lnTo>
                      <a:pt x="949" y="911"/>
                    </a:lnTo>
                    <a:lnTo>
                      <a:pt x="949" y="911"/>
                    </a:lnTo>
                    <a:close/>
                    <a:moveTo>
                      <a:pt x="891" y="911"/>
                    </a:moveTo>
                    <a:lnTo>
                      <a:pt x="891" y="911"/>
                    </a:lnTo>
                    <a:lnTo>
                      <a:pt x="891" y="911"/>
                    </a:lnTo>
                    <a:lnTo>
                      <a:pt x="896" y="913"/>
                    </a:lnTo>
                    <a:lnTo>
                      <a:pt x="901" y="916"/>
                    </a:lnTo>
                    <a:lnTo>
                      <a:pt x="905" y="921"/>
                    </a:lnTo>
                    <a:lnTo>
                      <a:pt x="906" y="928"/>
                    </a:lnTo>
                    <a:lnTo>
                      <a:pt x="906" y="928"/>
                    </a:lnTo>
                    <a:lnTo>
                      <a:pt x="905" y="933"/>
                    </a:lnTo>
                    <a:lnTo>
                      <a:pt x="901" y="939"/>
                    </a:lnTo>
                    <a:lnTo>
                      <a:pt x="896" y="942"/>
                    </a:lnTo>
                    <a:lnTo>
                      <a:pt x="891" y="944"/>
                    </a:lnTo>
                    <a:lnTo>
                      <a:pt x="891" y="944"/>
                    </a:lnTo>
                    <a:lnTo>
                      <a:pt x="884" y="942"/>
                    </a:lnTo>
                    <a:lnTo>
                      <a:pt x="879" y="939"/>
                    </a:lnTo>
                    <a:lnTo>
                      <a:pt x="876" y="933"/>
                    </a:lnTo>
                    <a:lnTo>
                      <a:pt x="876" y="928"/>
                    </a:lnTo>
                    <a:lnTo>
                      <a:pt x="876" y="928"/>
                    </a:lnTo>
                    <a:lnTo>
                      <a:pt x="876" y="921"/>
                    </a:lnTo>
                    <a:lnTo>
                      <a:pt x="879" y="916"/>
                    </a:lnTo>
                    <a:lnTo>
                      <a:pt x="884" y="913"/>
                    </a:lnTo>
                    <a:lnTo>
                      <a:pt x="891" y="911"/>
                    </a:lnTo>
                    <a:lnTo>
                      <a:pt x="891" y="911"/>
                    </a:lnTo>
                    <a:close/>
                    <a:moveTo>
                      <a:pt x="831" y="911"/>
                    </a:moveTo>
                    <a:lnTo>
                      <a:pt x="831" y="911"/>
                    </a:lnTo>
                    <a:lnTo>
                      <a:pt x="831" y="911"/>
                    </a:lnTo>
                    <a:lnTo>
                      <a:pt x="838" y="913"/>
                    </a:lnTo>
                    <a:lnTo>
                      <a:pt x="843" y="916"/>
                    </a:lnTo>
                    <a:lnTo>
                      <a:pt x="847" y="921"/>
                    </a:lnTo>
                    <a:lnTo>
                      <a:pt x="847" y="928"/>
                    </a:lnTo>
                    <a:lnTo>
                      <a:pt x="847" y="928"/>
                    </a:lnTo>
                    <a:lnTo>
                      <a:pt x="847" y="933"/>
                    </a:lnTo>
                    <a:lnTo>
                      <a:pt x="843" y="939"/>
                    </a:lnTo>
                    <a:lnTo>
                      <a:pt x="838" y="942"/>
                    </a:lnTo>
                    <a:lnTo>
                      <a:pt x="831" y="944"/>
                    </a:lnTo>
                    <a:lnTo>
                      <a:pt x="831" y="944"/>
                    </a:lnTo>
                    <a:lnTo>
                      <a:pt x="826" y="942"/>
                    </a:lnTo>
                    <a:lnTo>
                      <a:pt x="821" y="939"/>
                    </a:lnTo>
                    <a:lnTo>
                      <a:pt x="818" y="933"/>
                    </a:lnTo>
                    <a:lnTo>
                      <a:pt x="816" y="928"/>
                    </a:lnTo>
                    <a:lnTo>
                      <a:pt x="816" y="928"/>
                    </a:lnTo>
                    <a:lnTo>
                      <a:pt x="818" y="921"/>
                    </a:lnTo>
                    <a:lnTo>
                      <a:pt x="821" y="916"/>
                    </a:lnTo>
                    <a:lnTo>
                      <a:pt x="826" y="913"/>
                    </a:lnTo>
                    <a:lnTo>
                      <a:pt x="831" y="911"/>
                    </a:lnTo>
                    <a:lnTo>
                      <a:pt x="831" y="911"/>
                    </a:lnTo>
                    <a:close/>
                    <a:moveTo>
                      <a:pt x="773" y="911"/>
                    </a:moveTo>
                    <a:lnTo>
                      <a:pt x="773" y="911"/>
                    </a:lnTo>
                    <a:lnTo>
                      <a:pt x="773" y="911"/>
                    </a:lnTo>
                    <a:lnTo>
                      <a:pt x="780" y="913"/>
                    </a:lnTo>
                    <a:lnTo>
                      <a:pt x="785" y="916"/>
                    </a:lnTo>
                    <a:lnTo>
                      <a:pt x="789" y="921"/>
                    </a:lnTo>
                    <a:lnTo>
                      <a:pt x="789" y="928"/>
                    </a:lnTo>
                    <a:lnTo>
                      <a:pt x="789" y="928"/>
                    </a:lnTo>
                    <a:lnTo>
                      <a:pt x="789" y="933"/>
                    </a:lnTo>
                    <a:lnTo>
                      <a:pt x="785" y="939"/>
                    </a:lnTo>
                    <a:lnTo>
                      <a:pt x="780" y="942"/>
                    </a:lnTo>
                    <a:lnTo>
                      <a:pt x="773" y="944"/>
                    </a:lnTo>
                    <a:lnTo>
                      <a:pt x="773" y="944"/>
                    </a:lnTo>
                    <a:lnTo>
                      <a:pt x="768" y="942"/>
                    </a:lnTo>
                    <a:lnTo>
                      <a:pt x="763" y="939"/>
                    </a:lnTo>
                    <a:lnTo>
                      <a:pt x="760" y="933"/>
                    </a:lnTo>
                    <a:lnTo>
                      <a:pt x="758" y="928"/>
                    </a:lnTo>
                    <a:lnTo>
                      <a:pt x="758" y="928"/>
                    </a:lnTo>
                    <a:lnTo>
                      <a:pt x="760" y="921"/>
                    </a:lnTo>
                    <a:lnTo>
                      <a:pt x="763" y="916"/>
                    </a:lnTo>
                    <a:lnTo>
                      <a:pt x="768" y="913"/>
                    </a:lnTo>
                    <a:lnTo>
                      <a:pt x="773" y="911"/>
                    </a:lnTo>
                    <a:lnTo>
                      <a:pt x="773" y="911"/>
                    </a:lnTo>
                    <a:close/>
                    <a:moveTo>
                      <a:pt x="716" y="911"/>
                    </a:moveTo>
                    <a:lnTo>
                      <a:pt x="716" y="911"/>
                    </a:lnTo>
                    <a:lnTo>
                      <a:pt x="716" y="911"/>
                    </a:lnTo>
                    <a:lnTo>
                      <a:pt x="721" y="913"/>
                    </a:lnTo>
                    <a:lnTo>
                      <a:pt x="726" y="916"/>
                    </a:lnTo>
                    <a:lnTo>
                      <a:pt x="729" y="921"/>
                    </a:lnTo>
                    <a:lnTo>
                      <a:pt x="731" y="928"/>
                    </a:lnTo>
                    <a:lnTo>
                      <a:pt x="731" y="928"/>
                    </a:lnTo>
                    <a:lnTo>
                      <a:pt x="729" y="933"/>
                    </a:lnTo>
                    <a:lnTo>
                      <a:pt x="726" y="939"/>
                    </a:lnTo>
                    <a:lnTo>
                      <a:pt x="721" y="942"/>
                    </a:lnTo>
                    <a:lnTo>
                      <a:pt x="716" y="944"/>
                    </a:lnTo>
                    <a:lnTo>
                      <a:pt x="716" y="944"/>
                    </a:lnTo>
                    <a:lnTo>
                      <a:pt x="709" y="942"/>
                    </a:lnTo>
                    <a:lnTo>
                      <a:pt x="704" y="939"/>
                    </a:lnTo>
                    <a:lnTo>
                      <a:pt x="702" y="933"/>
                    </a:lnTo>
                    <a:lnTo>
                      <a:pt x="700" y="928"/>
                    </a:lnTo>
                    <a:lnTo>
                      <a:pt x="700" y="928"/>
                    </a:lnTo>
                    <a:lnTo>
                      <a:pt x="702" y="921"/>
                    </a:lnTo>
                    <a:lnTo>
                      <a:pt x="704" y="916"/>
                    </a:lnTo>
                    <a:lnTo>
                      <a:pt x="709" y="913"/>
                    </a:lnTo>
                    <a:lnTo>
                      <a:pt x="716" y="911"/>
                    </a:lnTo>
                    <a:lnTo>
                      <a:pt x="716" y="911"/>
                    </a:lnTo>
                    <a:close/>
                    <a:moveTo>
                      <a:pt x="658" y="911"/>
                    </a:moveTo>
                    <a:lnTo>
                      <a:pt x="658" y="911"/>
                    </a:lnTo>
                    <a:lnTo>
                      <a:pt x="658" y="911"/>
                    </a:lnTo>
                    <a:lnTo>
                      <a:pt x="663" y="913"/>
                    </a:lnTo>
                    <a:lnTo>
                      <a:pt x="668" y="916"/>
                    </a:lnTo>
                    <a:lnTo>
                      <a:pt x="671" y="921"/>
                    </a:lnTo>
                    <a:lnTo>
                      <a:pt x="673" y="928"/>
                    </a:lnTo>
                    <a:lnTo>
                      <a:pt x="673" y="928"/>
                    </a:lnTo>
                    <a:lnTo>
                      <a:pt x="671" y="933"/>
                    </a:lnTo>
                    <a:lnTo>
                      <a:pt x="668" y="939"/>
                    </a:lnTo>
                    <a:lnTo>
                      <a:pt x="663" y="942"/>
                    </a:lnTo>
                    <a:lnTo>
                      <a:pt x="658" y="944"/>
                    </a:lnTo>
                    <a:lnTo>
                      <a:pt x="658" y="944"/>
                    </a:lnTo>
                    <a:lnTo>
                      <a:pt x="651" y="942"/>
                    </a:lnTo>
                    <a:lnTo>
                      <a:pt x="646" y="939"/>
                    </a:lnTo>
                    <a:lnTo>
                      <a:pt x="642" y="933"/>
                    </a:lnTo>
                    <a:lnTo>
                      <a:pt x="642" y="928"/>
                    </a:lnTo>
                    <a:lnTo>
                      <a:pt x="642" y="928"/>
                    </a:lnTo>
                    <a:lnTo>
                      <a:pt x="642" y="921"/>
                    </a:lnTo>
                    <a:lnTo>
                      <a:pt x="646" y="916"/>
                    </a:lnTo>
                    <a:lnTo>
                      <a:pt x="651" y="913"/>
                    </a:lnTo>
                    <a:lnTo>
                      <a:pt x="658" y="911"/>
                    </a:lnTo>
                    <a:lnTo>
                      <a:pt x="658" y="911"/>
                    </a:lnTo>
                    <a:close/>
                    <a:moveTo>
                      <a:pt x="598" y="911"/>
                    </a:moveTo>
                    <a:lnTo>
                      <a:pt x="598" y="911"/>
                    </a:lnTo>
                    <a:lnTo>
                      <a:pt x="598" y="911"/>
                    </a:lnTo>
                    <a:lnTo>
                      <a:pt x="605" y="913"/>
                    </a:lnTo>
                    <a:lnTo>
                      <a:pt x="610" y="916"/>
                    </a:lnTo>
                    <a:lnTo>
                      <a:pt x="613" y="921"/>
                    </a:lnTo>
                    <a:lnTo>
                      <a:pt x="615" y="928"/>
                    </a:lnTo>
                    <a:lnTo>
                      <a:pt x="615" y="928"/>
                    </a:lnTo>
                    <a:lnTo>
                      <a:pt x="613" y="933"/>
                    </a:lnTo>
                    <a:lnTo>
                      <a:pt x="610" y="939"/>
                    </a:lnTo>
                    <a:lnTo>
                      <a:pt x="605" y="942"/>
                    </a:lnTo>
                    <a:lnTo>
                      <a:pt x="598" y="944"/>
                    </a:lnTo>
                    <a:lnTo>
                      <a:pt x="598" y="944"/>
                    </a:lnTo>
                    <a:lnTo>
                      <a:pt x="593" y="942"/>
                    </a:lnTo>
                    <a:lnTo>
                      <a:pt x="588" y="939"/>
                    </a:lnTo>
                    <a:lnTo>
                      <a:pt x="584" y="933"/>
                    </a:lnTo>
                    <a:lnTo>
                      <a:pt x="583" y="928"/>
                    </a:lnTo>
                    <a:lnTo>
                      <a:pt x="583" y="928"/>
                    </a:lnTo>
                    <a:lnTo>
                      <a:pt x="584" y="921"/>
                    </a:lnTo>
                    <a:lnTo>
                      <a:pt x="588" y="916"/>
                    </a:lnTo>
                    <a:lnTo>
                      <a:pt x="593" y="913"/>
                    </a:lnTo>
                    <a:lnTo>
                      <a:pt x="598" y="911"/>
                    </a:lnTo>
                    <a:lnTo>
                      <a:pt x="598" y="911"/>
                    </a:lnTo>
                    <a:close/>
                    <a:moveTo>
                      <a:pt x="540" y="911"/>
                    </a:moveTo>
                    <a:lnTo>
                      <a:pt x="540" y="911"/>
                    </a:lnTo>
                    <a:lnTo>
                      <a:pt x="540" y="911"/>
                    </a:lnTo>
                    <a:lnTo>
                      <a:pt x="547" y="913"/>
                    </a:lnTo>
                    <a:lnTo>
                      <a:pt x="552" y="916"/>
                    </a:lnTo>
                    <a:lnTo>
                      <a:pt x="556" y="921"/>
                    </a:lnTo>
                    <a:lnTo>
                      <a:pt x="556" y="928"/>
                    </a:lnTo>
                    <a:lnTo>
                      <a:pt x="556" y="928"/>
                    </a:lnTo>
                    <a:lnTo>
                      <a:pt x="556" y="933"/>
                    </a:lnTo>
                    <a:lnTo>
                      <a:pt x="552" y="939"/>
                    </a:lnTo>
                    <a:lnTo>
                      <a:pt x="547" y="942"/>
                    </a:lnTo>
                    <a:lnTo>
                      <a:pt x="540" y="944"/>
                    </a:lnTo>
                    <a:lnTo>
                      <a:pt x="540" y="944"/>
                    </a:lnTo>
                    <a:lnTo>
                      <a:pt x="535" y="942"/>
                    </a:lnTo>
                    <a:lnTo>
                      <a:pt x="530" y="939"/>
                    </a:lnTo>
                    <a:lnTo>
                      <a:pt x="527" y="933"/>
                    </a:lnTo>
                    <a:lnTo>
                      <a:pt x="525" y="928"/>
                    </a:lnTo>
                    <a:lnTo>
                      <a:pt x="525" y="928"/>
                    </a:lnTo>
                    <a:lnTo>
                      <a:pt x="527" y="921"/>
                    </a:lnTo>
                    <a:lnTo>
                      <a:pt x="530" y="916"/>
                    </a:lnTo>
                    <a:lnTo>
                      <a:pt x="535" y="913"/>
                    </a:lnTo>
                    <a:lnTo>
                      <a:pt x="540" y="911"/>
                    </a:lnTo>
                    <a:lnTo>
                      <a:pt x="540" y="911"/>
                    </a:lnTo>
                    <a:close/>
                    <a:moveTo>
                      <a:pt x="1882" y="869"/>
                    </a:moveTo>
                    <a:lnTo>
                      <a:pt x="1882" y="869"/>
                    </a:lnTo>
                    <a:lnTo>
                      <a:pt x="1882" y="869"/>
                    </a:lnTo>
                    <a:lnTo>
                      <a:pt x="1887" y="869"/>
                    </a:lnTo>
                    <a:lnTo>
                      <a:pt x="1892" y="874"/>
                    </a:lnTo>
                    <a:lnTo>
                      <a:pt x="1896" y="879"/>
                    </a:lnTo>
                    <a:lnTo>
                      <a:pt x="1897" y="884"/>
                    </a:lnTo>
                    <a:lnTo>
                      <a:pt x="1897" y="884"/>
                    </a:lnTo>
                    <a:lnTo>
                      <a:pt x="1896" y="891"/>
                    </a:lnTo>
                    <a:lnTo>
                      <a:pt x="1892" y="896"/>
                    </a:lnTo>
                    <a:lnTo>
                      <a:pt x="1887" y="899"/>
                    </a:lnTo>
                    <a:lnTo>
                      <a:pt x="1882" y="901"/>
                    </a:lnTo>
                    <a:lnTo>
                      <a:pt x="1882" y="901"/>
                    </a:lnTo>
                    <a:lnTo>
                      <a:pt x="1875" y="899"/>
                    </a:lnTo>
                    <a:lnTo>
                      <a:pt x="1870" y="896"/>
                    </a:lnTo>
                    <a:lnTo>
                      <a:pt x="1867" y="891"/>
                    </a:lnTo>
                    <a:lnTo>
                      <a:pt x="1867" y="884"/>
                    </a:lnTo>
                    <a:lnTo>
                      <a:pt x="1867" y="884"/>
                    </a:lnTo>
                    <a:lnTo>
                      <a:pt x="1867" y="879"/>
                    </a:lnTo>
                    <a:lnTo>
                      <a:pt x="1870" y="874"/>
                    </a:lnTo>
                    <a:lnTo>
                      <a:pt x="1875" y="869"/>
                    </a:lnTo>
                    <a:lnTo>
                      <a:pt x="1882" y="869"/>
                    </a:lnTo>
                    <a:lnTo>
                      <a:pt x="1882" y="869"/>
                    </a:lnTo>
                    <a:close/>
                    <a:moveTo>
                      <a:pt x="1823" y="869"/>
                    </a:moveTo>
                    <a:lnTo>
                      <a:pt x="1823" y="869"/>
                    </a:lnTo>
                    <a:lnTo>
                      <a:pt x="1823" y="869"/>
                    </a:lnTo>
                    <a:lnTo>
                      <a:pt x="1829" y="869"/>
                    </a:lnTo>
                    <a:lnTo>
                      <a:pt x="1834" y="874"/>
                    </a:lnTo>
                    <a:lnTo>
                      <a:pt x="1838" y="879"/>
                    </a:lnTo>
                    <a:lnTo>
                      <a:pt x="1838" y="884"/>
                    </a:lnTo>
                    <a:lnTo>
                      <a:pt x="1838" y="884"/>
                    </a:lnTo>
                    <a:lnTo>
                      <a:pt x="1838" y="891"/>
                    </a:lnTo>
                    <a:lnTo>
                      <a:pt x="1834" y="896"/>
                    </a:lnTo>
                    <a:lnTo>
                      <a:pt x="1829" y="899"/>
                    </a:lnTo>
                    <a:lnTo>
                      <a:pt x="1823" y="901"/>
                    </a:lnTo>
                    <a:lnTo>
                      <a:pt x="1823" y="901"/>
                    </a:lnTo>
                    <a:lnTo>
                      <a:pt x="1817" y="899"/>
                    </a:lnTo>
                    <a:lnTo>
                      <a:pt x="1812" y="896"/>
                    </a:lnTo>
                    <a:lnTo>
                      <a:pt x="1809" y="891"/>
                    </a:lnTo>
                    <a:lnTo>
                      <a:pt x="1807" y="884"/>
                    </a:lnTo>
                    <a:lnTo>
                      <a:pt x="1807" y="884"/>
                    </a:lnTo>
                    <a:lnTo>
                      <a:pt x="1809" y="879"/>
                    </a:lnTo>
                    <a:lnTo>
                      <a:pt x="1812" y="874"/>
                    </a:lnTo>
                    <a:lnTo>
                      <a:pt x="1817" y="869"/>
                    </a:lnTo>
                    <a:lnTo>
                      <a:pt x="1823" y="869"/>
                    </a:lnTo>
                    <a:lnTo>
                      <a:pt x="1823" y="869"/>
                    </a:lnTo>
                    <a:close/>
                    <a:moveTo>
                      <a:pt x="1765" y="869"/>
                    </a:moveTo>
                    <a:lnTo>
                      <a:pt x="1765" y="869"/>
                    </a:lnTo>
                    <a:lnTo>
                      <a:pt x="1765" y="869"/>
                    </a:lnTo>
                    <a:lnTo>
                      <a:pt x="1771" y="869"/>
                    </a:lnTo>
                    <a:lnTo>
                      <a:pt x="1777" y="874"/>
                    </a:lnTo>
                    <a:lnTo>
                      <a:pt x="1780" y="879"/>
                    </a:lnTo>
                    <a:lnTo>
                      <a:pt x="1780" y="884"/>
                    </a:lnTo>
                    <a:lnTo>
                      <a:pt x="1780" y="884"/>
                    </a:lnTo>
                    <a:lnTo>
                      <a:pt x="1780" y="891"/>
                    </a:lnTo>
                    <a:lnTo>
                      <a:pt x="1777" y="896"/>
                    </a:lnTo>
                    <a:lnTo>
                      <a:pt x="1771" y="899"/>
                    </a:lnTo>
                    <a:lnTo>
                      <a:pt x="1765" y="901"/>
                    </a:lnTo>
                    <a:lnTo>
                      <a:pt x="1765" y="901"/>
                    </a:lnTo>
                    <a:lnTo>
                      <a:pt x="1759" y="899"/>
                    </a:lnTo>
                    <a:lnTo>
                      <a:pt x="1754" y="896"/>
                    </a:lnTo>
                    <a:lnTo>
                      <a:pt x="1751" y="891"/>
                    </a:lnTo>
                    <a:lnTo>
                      <a:pt x="1749" y="884"/>
                    </a:lnTo>
                    <a:lnTo>
                      <a:pt x="1749" y="884"/>
                    </a:lnTo>
                    <a:lnTo>
                      <a:pt x="1751" y="879"/>
                    </a:lnTo>
                    <a:lnTo>
                      <a:pt x="1754" y="874"/>
                    </a:lnTo>
                    <a:lnTo>
                      <a:pt x="1759" y="869"/>
                    </a:lnTo>
                    <a:lnTo>
                      <a:pt x="1765" y="869"/>
                    </a:lnTo>
                    <a:lnTo>
                      <a:pt x="1765" y="869"/>
                    </a:lnTo>
                    <a:close/>
                    <a:moveTo>
                      <a:pt x="1707" y="869"/>
                    </a:moveTo>
                    <a:lnTo>
                      <a:pt x="1707" y="869"/>
                    </a:lnTo>
                    <a:lnTo>
                      <a:pt x="1707" y="869"/>
                    </a:lnTo>
                    <a:lnTo>
                      <a:pt x="1712" y="869"/>
                    </a:lnTo>
                    <a:lnTo>
                      <a:pt x="1717" y="874"/>
                    </a:lnTo>
                    <a:lnTo>
                      <a:pt x="1720" y="879"/>
                    </a:lnTo>
                    <a:lnTo>
                      <a:pt x="1722" y="884"/>
                    </a:lnTo>
                    <a:lnTo>
                      <a:pt x="1722" y="884"/>
                    </a:lnTo>
                    <a:lnTo>
                      <a:pt x="1720" y="891"/>
                    </a:lnTo>
                    <a:lnTo>
                      <a:pt x="1717" y="896"/>
                    </a:lnTo>
                    <a:lnTo>
                      <a:pt x="1712" y="899"/>
                    </a:lnTo>
                    <a:lnTo>
                      <a:pt x="1707" y="901"/>
                    </a:lnTo>
                    <a:lnTo>
                      <a:pt x="1707" y="901"/>
                    </a:lnTo>
                    <a:lnTo>
                      <a:pt x="1700" y="899"/>
                    </a:lnTo>
                    <a:lnTo>
                      <a:pt x="1695" y="896"/>
                    </a:lnTo>
                    <a:lnTo>
                      <a:pt x="1693" y="891"/>
                    </a:lnTo>
                    <a:lnTo>
                      <a:pt x="1691" y="884"/>
                    </a:lnTo>
                    <a:lnTo>
                      <a:pt x="1691" y="884"/>
                    </a:lnTo>
                    <a:lnTo>
                      <a:pt x="1693" y="879"/>
                    </a:lnTo>
                    <a:lnTo>
                      <a:pt x="1695" y="874"/>
                    </a:lnTo>
                    <a:lnTo>
                      <a:pt x="1700" y="869"/>
                    </a:lnTo>
                    <a:lnTo>
                      <a:pt x="1707" y="869"/>
                    </a:lnTo>
                    <a:lnTo>
                      <a:pt x="1707" y="869"/>
                    </a:lnTo>
                    <a:close/>
                    <a:moveTo>
                      <a:pt x="1649" y="869"/>
                    </a:moveTo>
                    <a:lnTo>
                      <a:pt x="1649" y="869"/>
                    </a:lnTo>
                    <a:lnTo>
                      <a:pt x="1649" y="869"/>
                    </a:lnTo>
                    <a:lnTo>
                      <a:pt x="1654" y="869"/>
                    </a:lnTo>
                    <a:lnTo>
                      <a:pt x="1659" y="874"/>
                    </a:lnTo>
                    <a:lnTo>
                      <a:pt x="1662" y="879"/>
                    </a:lnTo>
                    <a:lnTo>
                      <a:pt x="1664" y="884"/>
                    </a:lnTo>
                    <a:lnTo>
                      <a:pt x="1664" y="884"/>
                    </a:lnTo>
                    <a:lnTo>
                      <a:pt x="1662" y="891"/>
                    </a:lnTo>
                    <a:lnTo>
                      <a:pt x="1659" y="896"/>
                    </a:lnTo>
                    <a:lnTo>
                      <a:pt x="1654" y="899"/>
                    </a:lnTo>
                    <a:lnTo>
                      <a:pt x="1649" y="901"/>
                    </a:lnTo>
                    <a:lnTo>
                      <a:pt x="1649" y="901"/>
                    </a:lnTo>
                    <a:lnTo>
                      <a:pt x="1642" y="899"/>
                    </a:lnTo>
                    <a:lnTo>
                      <a:pt x="1637" y="896"/>
                    </a:lnTo>
                    <a:lnTo>
                      <a:pt x="1633" y="891"/>
                    </a:lnTo>
                    <a:lnTo>
                      <a:pt x="1633" y="884"/>
                    </a:lnTo>
                    <a:lnTo>
                      <a:pt x="1633" y="884"/>
                    </a:lnTo>
                    <a:lnTo>
                      <a:pt x="1633" y="879"/>
                    </a:lnTo>
                    <a:lnTo>
                      <a:pt x="1637" y="874"/>
                    </a:lnTo>
                    <a:lnTo>
                      <a:pt x="1642" y="869"/>
                    </a:lnTo>
                    <a:lnTo>
                      <a:pt x="1649" y="869"/>
                    </a:lnTo>
                    <a:lnTo>
                      <a:pt x="1649" y="869"/>
                    </a:lnTo>
                    <a:close/>
                    <a:moveTo>
                      <a:pt x="1589" y="869"/>
                    </a:moveTo>
                    <a:lnTo>
                      <a:pt x="1589" y="869"/>
                    </a:lnTo>
                    <a:lnTo>
                      <a:pt x="1589" y="869"/>
                    </a:lnTo>
                    <a:lnTo>
                      <a:pt x="1596" y="869"/>
                    </a:lnTo>
                    <a:lnTo>
                      <a:pt x="1601" y="874"/>
                    </a:lnTo>
                    <a:lnTo>
                      <a:pt x="1605" y="879"/>
                    </a:lnTo>
                    <a:lnTo>
                      <a:pt x="1606" y="884"/>
                    </a:lnTo>
                    <a:lnTo>
                      <a:pt x="1606" y="884"/>
                    </a:lnTo>
                    <a:lnTo>
                      <a:pt x="1605" y="891"/>
                    </a:lnTo>
                    <a:lnTo>
                      <a:pt x="1601" y="896"/>
                    </a:lnTo>
                    <a:lnTo>
                      <a:pt x="1596" y="899"/>
                    </a:lnTo>
                    <a:lnTo>
                      <a:pt x="1589" y="901"/>
                    </a:lnTo>
                    <a:lnTo>
                      <a:pt x="1589" y="901"/>
                    </a:lnTo>
                    <a:lnTo>
                      <a:pt x="1584" y="899"/>
                    </a:lnTo>
                    <a:lnTo>
                      <a:pt x="1579" y="896"/>
                    </a:lnTo>
                    <a:lnTo>
                      <a:pt x="1576" y="891"/>
                    </a:lnTo>
                    <a:lnTo>
                      <a:pt x="1574" y="884"/>
                    </a:lnTo>
                    <a:lnTo>
                      <a:pt x="1574" y="884"/>
                    </a:lnTo>
                    <a:lnTo>
                      <a:pt x="1576" y="879"/>
                    </a:lnTo>
                    <a:lnTo>
                      <a:pt x="1579" y="874"/>
                    </a:lnTo>
                    <a:lnTo>
                      <a:pt x="1584" y="869"/>
                    </a:lnTo>
                    <a:lnTo>
                      <a:pt x="1589" y="869"/>
                    </a:lnTo>
                    <a:lnTo>
                      <a:pt x="1589" y="869"/>
                    </a:lnTo>
                    <a:close/>
                    <a:moveTo>
                      <a:pt x="1531" y="869"/>
                    </a:moveTo>
                    <a:lnTo>
                      <a:pt x="1531" y="869"/>
                    </a:lnTo>
                    <a:lnTo>
                      <a:pt x="1531" y="869"/>
                    </a:lnTo>
                    <a:lnTo>
                      <a:pt x="1538" y="869"/>
                    </a:lnTo>
                    <a:lnTo>
                      <a:pt x="1543" y="874"/>
                    </a:lnTo>
                    <a:lnTo>
                      <a:pt x="1547" y="879"/>
                    </a:lnTo>
                    <a:lnTo>
                      <a:pt x="1547" y="884"/>
                    </a:lnTo>
                    <a:lnTo>
                      <a:pt x="1547" y="884"/>
                    </a:lnTo>
                    <a:lnTo>
                      <a:pt x="1547" y="891"/>
                    </a:lnTo>
                    <a:lnTo>
                      <a:pt x="1543" y="896"/>
                    </a:lnTo>
                    <a:lnTo>
                      <a:pt x="1538" y="899"/>
                    </a:lnTo>
                    <a:lnTo>
                      <a:pt x="1531" y="901"/>
                    </a:lnTo>
                    <a:lnTo>
                      <a:pt x="1531" y="901"/>
                    </a:lnTo>
                    <a:lnTo>
                      <a:pt x="1526" y="899"/>
                    </a:lnTo>
                    <a:lnTo>
                      <a:pt x="1521" y="896"/>
                    </a:lnTo>
                    <a:lnTo>
                      <a:pt x="1518" y="891"/>
                    </a:lnTo>
                    <a:lnTo>
                      <a:pt x="1516" y="884"/>
                    </a:lnTo>
                    <a:lnTo>
                      <a:pt x="1516" y="884"/>
                    </a:lnTo>
                    <a:lnTo>
                      <a:pt x="1518" y="879"/>
                    </a:lnTo>
                    <a:lnTo>
                      <a:pt x="1521" y="874"/>
                    </a:lnTo>
                    <a:lnTo>
                      <a:pt x="1526" y="869"/>
                    </a:lnTo>
                    <a:lnTo>
                      <a:pt x="1531" y="869"/>
                    </a:lnTo>
                    <a:lnTo>
                      <a:pt x="1531" y="869"/>
                    </a:lnTo>
                    <a:close/>
                    <a:moveTo>
                      <a:pt x="1473" y="869"/>
                    </a:moveTo>
                    <a:lnTo>
                      <a:pt x="1473" y="869"/>
                    </a:lnTo>
                    <a:lnTo>
                      <a:pt x="1473" y="869"/>
                    </a:lnTo>
                    <a:lnTo>
                      <a:pt x="1479" y="869"/>
                    </a:lnTo>
                    <a:lnTo>
                      <a:pt x="1484" y="874"/>
                    </a:lnTo>
                    <a:lnTo>
                      <a:pt x="1487" y="879"/>
                    </a:lnTo>
                    <a:lnTo>
                      <a:pt x="1489" y="884"/>
                    </a:lnTo>
                    <a:lnTo>
                      <a:pt x="1489" y="884"/>
                    </a:lnTo>
                    <a:lnTo>
                      <a:pt x="1487" y="891"/>
                    </a:lnTo>
                    <a:lnTo>
                      <a:pt x="1484" y="896"/>
                    </a:lnTo>
                    <a:lnTo>
                      <a:pt x="1479" y="899"/>
                    </a:lnTo>
                    <a:lnTo>
                      <a:pt x="1473" y="901"/>
                    </a:lnTo>
                    <a:lnTo>
                      <a:pt x="1473" y="901"/>
                    </a:lnTo>
                    <a:lnTo>
                      <a:pt x="1467" y="899"/>
                    </a:lnTo>
                    <a:lnTo>
                      <a:pt x="1463" y="896"/>
                    </a:lnTo>
                    <a:lnTo>
                      <a:pt x="1460" y="891"/>
                    </a:lnTo>
                    <a:lnTo>
                      <a:pt x="1458" y="884"/>
                    </a:lnTo>
                    <a:lnTo>
                      <a:pt x="1458" y="884"/>
                    </a:lnTo>
                    <a:lnTo>
                      <a:pt x="1460" y="879"/>
                    </a:lnTo>
                    <a:lnTo>
                      <a:pt x="1463" y="874"/>
                    </a:lnTo>
                    <a:lnTo>
                      <a:pt x="1467" y="869"/>
                    </a:lnTo>
                    <a:lnTo>
                      <a:pt x="1473" y="869"/>
                    </a:lnTo>
                    <a:lnTo>
                      <a:pt x="1473" y="869"/>
                    </a:lnTo>
                    <a:close/>
                    <a:moveTo>
                      <a:pt x="1415" y="869"/>
                    </a:moveTo>
                    <a:lnTo>
                      <a:pt x="1415" y="869"/>
                    </a:lnTo>
                    <a:lnTo>
                      <a:pt x="1415" y="869"/>
                    </a:lnTo>
                    <a:lnTo>
                      <a:pt x="1421" y="869"/>
                    </a:lnTo>
                    <a:lnTo>
                      <a:pt x="1426" y="874"/>
                    </a:lnTo>
                    <a:lnTo>
                      <a:pt x="1429" y="879"/>
                    </a:lnTo>
                    <a:lnTo>
                      <a:pt x="1431" y="884"/>
                    </a:lnTo>
                    <a:lnTo>
                      <a:pt x="1431" y="884"/>
                    </a:lnTo>
                    <a:lnTo>
                      <a:pt x="1429" y="891"/>
                    </a:lnTo>
                    <a:lnTo>
                      <a:pt x="1426" y="896"/>
                    </a:lnTo>
                    <a:lnTo>
                      <a:pt x="1421" y="899"/>
                    </a:lnTo>
                    <a:lnTo>
                      <a:pt x="1415" y="901"/>
                    </a:lnTo>
                    <a:lnTo>
                      <a:pt x="1415" y="901"/>
                    </a:lnTo>
                    <a:lnTo>
                      <a:pt x="1409" y="899"/>
                    </a:lnTo>
                    <a:lnTo>
                      <a:pt x="1404" y="896"/>
                    </a:lnTo>
                    <a:lnTo>
                      <a:pt x="1400" y="891"/>
                    </a:lnTo>
                    <a:lnTo>
                      <a:pt x="1400" y="884"/>
                    </a:lnTo>
                    <a:lnTo>
                      <a:pt x="1400" y="884"/>
                    </a:lnTo>
                    <a:lnTo>
                      <a:pt x="1400" y="879"/>
                    </a:lnTo>
                    <a:lnTo>
                      <a:pt x="1404" y="874"/>
                    </a:lnTo>
                    <a:lnTo>
                      <a:pt x="1409" y="869"/>
                    </a:lnTo>
                    <a:lnTo>
                      <a:pt x="1415" y="869"/>
                    </a:lnTo>
                    <a:lnTo>
                      <a:pt x="1415" y="869"/>
                    </a:lnTo>
                    <a:close/>
                    <a:moveTo>
                      <a:pt x="1356" y="869"/>
                    </a:moveTo>
                    <a:lnTo>
                      <a:pt x="1356" y="869"/>
                    </a:lnTo>
                    <a:lnTo>
                      <a:pt x="1356" y="869"/>
                    </a:lnTo>
                    <a:lnTo>
                      <a:pt x="1363" y="869"/>
                    </a:lnTo>
                    <a:lnTo>
                      <a:pt x="1368" y="874"/>
                    </a:lnTo>
                    <a:lnTo>
                      <a:pt x="1371" y="879"/>
                    </a:lnTo>
                    <a:lnTo>
                      <a:pt x="1373" y="884"/>
                    </a:lnTo>
                    <a:lnTo>
                      <a:pt x="1373" y="884"/>
                    </a:lnTo>
                    <a:lnTo>
                      <a:pt x="1371" y="891"/>
                    </a:lnTo>
                    <a:lnTo>
                      <a:pt x="1368" y="896"/>
                    </a:lnTo>
                    <a:lnTo>
                      <a:pt x="1363" y="899"/>
                    </a:lnTo>
                    <a:lnTo>
                      <a:pt x="1356" y="901"/>
                    </a:lnTo>
                    <a:lnTo>
                      <a:pt x="1356" y="901"/>
                    </a:lnTo>
                    <a:lnTo>
                      <a:pt x="1351" y="899"/>
                    </a:lnTo>
                    <a:lnTo>
                      <a:pt x="1346" y="896"/>
                    </a:lnTo>
                    <a:lnTo>
                      <a:pt x="1342" y="891"/>
                    </a:lnTo>
                    <a:lnTo>
                      <a:pt x="1341" y="884"/>
                    </a:lnTo>
                    <a:lnTo>
                      <a:pt x="1341" y="884"/>
                    </a:lnTo>
                    <a:lnTo>
                      <a:pt x="1342" y="879"/>
                    </a:lnTo>
                    <a:lnTo>
                      <a:pt x="1346" y="874"/>
                    </a:lnTo>
                    <a:lnTo>
                      <a:pt x="1351" y="869"/>
                    </a:lnTo>
                    <a:lnTo>
                      <a:pt x="1356" y="869"/>
                    </a:lnTo>
                    <a:lnTo>
                      <a:pt x="1356" y="869"/>
                    </a:lnTo>
                    <a:close/>
                    <a:moveTo>
                      <a:pt x="1298" y="869"/>
                    </a:moveTo>
                    <a:lnTo>
                      <a:pt x="1298" y="869"/>
                    </a:lnTo>
                    <a:lnTo>
                      <a:pt x="1298" y="869"/>
                    </a:lnTo>
                    <a:lnTo>
                      <a:pt x="1305" y="869"/>
                    </a:lnTo>
                    <a:lnTo>
                      <a:pt x="1310" y="874"/>
                    </a:lnTo>
                    <a:lnTo>
                      <a:pt x="1313" y="879"/>
                    </a:lnTo>
                    <a:lnTo>
                      <a:pt x="1313" y="884"/>
                    </a:lnTo>
                    <a:lnTo>
                      <a:pt x="1313" y="884"/>
                    </a:lnTo>
                    <a:lnTo>
                      <a:pt x="1313" y="891"/>
                    </a:lnTo>
                    <a:lnTo>
                      <a:pt x="1310" y="896"/>
                    </a:lnTo>
                    <a:lnTo>
                      <a:pt x="1305" y="899"/>
                    </a:lnTo>
                    <a:lnTo>
                      <a:pt x="1298" y="901"/>
                    </a:lnTo>
                    <a:lnTo>
                      <a:pt x="1298" y="901"/>
                    </a:lnTo>
                    <a:lnTo>
                      <a:pt x="1293" y="899"/>
                    </a:lnTo>
                    <a:lnTo>
                      <a:pt x="1288" y="896"/>
                    </a:lnTo>
                    <a:lnTo>
                      <a:pt x="1284" y="891"/>
                    </a:lnTo>
                    <a:lnTo>
                      <a:pt x="1283" y="884"/>
                    </a:lnTo>
                    <a:lnTo>
                      <a:pt x="1283" y="884"/>
                    </a:lnTo>
                    <a:lnTo>
                      <a:pt x="1284" y="879"/>
                    </a:lnTo>
                    <a:lnTo>
                      <a:pt x="1288" y="874"/>
                    </a:lnTo>
                    <a:lnTo>
                      <a:pt x="1293" y="869"/>
                    </a:lnTo>
                    <a:lnTo>
                      <a:pt x="1298" y="869"/>
                    </a:lnTo>
                    <a:lnTo>
                      <a:pt x="1298" y="869"/>
                    </a:lnTo>
                    <a:close/>
                    <a:moveTo>
                      <a:pt x="1240" y="869"/>
                    </a:moveTo>
                    <a:lnTo>
                      <a:pt x="1240" y="869"/>
                    </a:lnTo>
                    <a:lnTo>
                      <a:pt x="1240" y="869"/>
                    </a:lnTo>
                    <a:lnTo>
                      <a:pt x="1247" y="869"/>
                    </a:lnTo>
                    <a:lnTo>
                      <a:pt x="1250" y="874"/>
                    </a:lnTo>
                    <a:lnTo>
                      <a:pt x="1254" y="879"/>
                    </a:lnTo>
                    <a:lnTo>
                      <a:pt x="1255" y="884"/>
                    </a:lnTo>
                    <a:lnTo>
                      <a:pt x="1255" y="884"/>
                    </a:lnTo>
                    <a:lnTo>
                      <a:pt x="1254" y="891"/>
                    </a:lnTo>
                    <a:lnTo>
                      <a:pt x="1250" y="896"/>
                    </a:lnTo>
                    <a:lnTo>
                      <a:pt x="1247" y="899"/>
                    </a:lnTo>
                    <a:lnTo>
                      <a:pt x="1240" y="901"/>
                    </a:lnTo>
                    <a:lnTo>
                      <a:pt x="1240" y="901"/>
                    </a:lnTo>
                    <a:lnTo>
                      <a:pt x="1233" y="899"/>
                    </a:lnTo>
                    <a:lnTo>
                      <a:pt x="1230" y="896"/>
                    </a:lnTo>
                    <a:lnTo>
                      <a:pt x="1226" y="891"/>
                    </a:lnTo>
                    <a:lnTo>
                      <a:pt x="1225" y="884"/>
                    </a:lnTo>
                    <a:lnTo>
                      <a:pt x="1225" y="884"/>
                    </a:lnTo>
                    <a:lnTo>
                      <a:pt x="1226" y="879"/>
                    </a:lnTo>
                    <a:lnTo>
                      <a:pt x="1230" y="874"/>
                    </a:lnTo>
                    <a:lnTo>
                      <a:pt x="1233" y="869"/>
                    </a:lnTo>
                    <a:lnTo>
                      <a:pt x="1240" y="869"/>
                    </a:lnTo>
                    <a:lnTo>
                      <a:pt x="1240" y="869"/>
                    </a:lnTo>
                    <a:close/>
                    <a:moveTo>
                      <a:pt x="1182" y="869"/>
                    </a:moveTo>
                    <a:lnTo>
                      <a:pt x="1182" y="869"/>
                    </a:lnTo>
                    <a:lnTo>
                      <a:pt x="1182" y="869"/>
                    </a:lnTo>
                    <a:lnTo>
                      <a:pt x="1187" y="869"/>
                    </a:lnTo>
                    <a:lnTo>
                      <a:pt x="1192" y="874"/>
                    </a:lnTo>
                    <a:lnTo>
                      <a:pt x="1196" y="879"/>
                    </a:lnTo>
                    <a:lnTo>
                      <a:pt x="1198" y="884"/>
                    </a:lnTo>
                    <a:lnTo>
                      <a:pt x="1198" y="884"/>
                    </a:lnTo>
                    <a:lnTo>
                      <a:pt x="1196" y="891"/>
                    </a:lnTo>
                    <a:lnTo>
                      <a:pt x="1192" y="896"/>
                    </a:lnTo>
                    <a:lnTo>
                      <a:pt x="1187" y="899"/>
                    </a:lnTo>
                    <a:lnTo>
                      <a:pt x="1182" y="901"/>
                    </a:lnTo>
                    <a:lnTo>
                      <a:pt x="1182" y="901"/>
                    </a:lnTo>
                    <a:lnTo>
                      <a:pt x="1175" y="899"/>
                    </a:lnTo>
                    <a:lnTo>
                      <a:pt x="1170" y="896"/>
                    </a:lnTo>
                    <a:lnTo>
                      <a:pt x="1167" y="891"/>
                    </a:lnTo>
                    <a:lnTo>
                      <a:pt x="1167" y="884"/>
                    </a:lnTo>
                    <a:lnTo>
                      <a:pt x="1167" y="884"/>
                    </a:lnTo>
                    <a:lnTo>
                      <a:pt x="1167" y="879"/>
                    </a:lnTo>
                    <a:lnTo>
                      <a:pt x="1170" y="874"/>
                    </a:lnTo>
                    <a:lnTo>
                      <a:pt x="1175" y="869"/>
                    </a:lnTo>
                    <a:lnTo>
                      <a:pt x="1182" y="869"/>
                    </a:lnTo>
                    <a:lnTo>
                      <a:pt x="1182" y="869"/>
                    </a:lnTo>
                    <a:close/>
                    <a:moveTo>
                      <a:pt x="1124" y="869"/>
                    </a:moveTo>
                    <a:lnTo>
                      <a:pt x="1124" y="869"/>
                    </a:lnTo>
                    <a:lnTo>
                      <a:pt x="1124" y="869"/>
                    </a:lnTo>
                    <a:lnTo>
                      <a:pt x="1129" y="869"/>
                    </a:lnTo>
                    <a:lnTo>
                      <a:pt x="1135" y="874"/>
                    </a:lnTo>
                    <a:lnTo>
                      <a:pt x="1138" y="879"/>
                    </a:lnTo>
                    <a:lnTo>
                      <a:pt x="1140" y="884"/>
                    </a:lnTo>
                    <a:lnTo>
                      <a:pt x="1140" y="884"/>
                    </a:lnTo>
                    <a:lnTo>
                      <a:pt x="1138" y="891"/>
                    </a:lnTo>
                    <a:lnTo>
                      <a:pt x="1135" y="896"/>
                    </a:lnTo>
                    <a:lnTo>
                      <a:pt x="1129" y="899"/>
                    </a:lnTo>
                    <a:lnTo>
                      <a:pt x="1124" y="901"/>
                    </a:lnTo>
                    <a:lnTo>
                      <a:pt x="1124" y="901"/>
                    </a:lnTo>
                    <a:lnTo>
                      <a:pt x="1117" y="899"/>
                    </a:lnTo>
                    <a:lnTo>
                      <a:pt x="1112" y="896"/>
                    </a:lnTo>
                    <a:lnTo>
                      <a:pt x="1109" y="891"/>
                    </a:lnTo>
                    <a:lnTo>
                      <a:pt x="1107" y="884"/>
                    </a:lnTo>
                    <a:lnTo>
                      <a:pt x="1107" y="884"/>
                    </a:lnTo>
                    <a:lnTo>
                      <a:pt x="1109" y="879"/>
                    </a:lnTo>
                    <a:lnTo>
                      <a:pt x="1112" y="874"/>
                    </a:lnTo>
                    <a:lnTo>
                      <a:pt x="1117" y="869"/>
                    </a:lnTo>
                    <a:lnTo>
                      <a:pt x="1124" y="869"/>
                    </a:lnTo>
                    <a:lnTo>
                      <a:pt x="1124" y="869"/>
                    </a:lnTo>
                    <a:close/>
                    <a:moveTo>
                      <a:pt x="1065" y="869"/>
                    </a:moveTo>
                    <a:lnTo>
                      <a:pt x="1065" y="869"/>
                    </a:lnTo>
                    <a:lnTo>
                      <a:pt x="1065" y="869"/>
                    </a:lnTo>
                    <a:lnTo>
                      <a:pt x="1071" y="869"/>
                    </a:lnTo>
                    <a:lnTo>
                      <a:pt x="1077" y="874"/>
                    </a:lnTo>
                    <a:lnTo>
                      <a:pt x="1080" y="879"/>
                    </a:lnTo>
                    <a:lnTo>
                      <a:pt x="1080" y="884"/>
                    </a:lnTo>
                    <a:lnTo>
                      <a:pt x="1080" y="884"/>
                    </a:lnTo>
                    <a:lnTo>
                      <a:pt x="1080" y="891"/>
                    </a:lnTo>
                    <a:lnTo>
                      <a:pt x="1077" y="896"/>
                    </a:lnTo>
                    <a:lnTo>
                      <a:pt x="1071" y="899"/>
                    </a:lnTo>
                    <a:lnTo>
                      <a:pt x="1065" y="901"/>
                    </a:lnTo>
                    <a:lnTo>
                      <a:pt x="1065" y="901"/>
                    </a:lnTo>
                    <a:lnTo>
                      <a:pt x="1060" y="899"/>
                    </a:lnTo>
                    <a:lnTo>
                      <a:pt x="1054" y="896"/>
                    </a:lnTo>
                    <a:lnTo>
                      <a:pt x="1051" y="891"/>
                    </a:lnTo>
                    <a:lnTo>
                      <a:pt x="1049" y="884"/>
                    </a:lnTo>
                    <a:lnTo>
                      <a:pt x="1049" y="884"/>
                    </a:lnTo>
                    <a:lnTo>
                      <a:pt x="1051" y="879"/>
                    </a:lnTo>
                    <a:lnTo>
                      <a:pt x="1054" y="874"/>
                    </a:lnTo>
                    <a:lnTo>
                      <a:pt x="1060" y="869"/>
                    </a:lnTo>
                    <a:lnTo>
                      <a:pt x="1065" y="869"/>
                    </a:lnTo>
                    <a:lnTo>
                      <a:pt x="1065" y="869"/>
                    </a:lnTo>
                    <a:close/>
                    <a:moveTo>
                      <a:pt x="1007" y="869"/>
                    </a:moveTo>
                    <a:lnTo>
                      <a:pt x="1007" y="869"/>
                    </a:lnTo>
                    <a:lnTo>
                      <a:pt x="1007" y="869"/>
                    </a:lnTo>
                    <a:lnTo>
                      <a:pt x="1014" y="869"/>
                    </a:lnTo>
                    <a:lnTo>
                      <a:pt x="1019" y="874"/>
                    </a:lnTo>
                    <a:lnTo>
                      <a:pt x="1020" y="879"/>
                    </a:lnTo>
                    <a:lnTo>
                      <a:pt x="1022" y="884"/>
                    </a:lnTo>
                    <a:lnTo>
                      <a:pt x="1022" y="884"/>
                    </a:lnTo>
                    <a:lnTo>
                      <a:pt x="1020" y="891"/>
                    </a:lnTo>
                    <a:lnTo>
                      <a:pt x="1019" y="896"/>
                    </a:lnTo>
                    <a:lnTo>
                      <a:pt x="1014" y="899"/>
                    </a:lnTo>
                    <a:lnTo>
                      <a:pt x="1007" y="901"/>
                    </a:lnTo>
                    <a:lnTo>
                      <a:pt x="1007" y="901"/>
                    </a:lnTo>
                    <a:lnTo>
                      <a:pt x="1002" y="899"/>
                    </a:lnTo>
                    <a:lnTo>
                      <a:pt x="997" y="896"/>
                    </a:lnTo>
                    <a:lnTo>
                      <a:pt x="993" y="891"/>
                    </a:lnTo>
                    <a:lnTo>
                      <a:pt x="991" y="884"/>
                    </a:lnTo>
                    <a:lnTo>
                      <a:pt x="991" y="884"/>
                    </a:lnTo>
                    <a:lnTo>
                      <a:pt x="993" y="879"/>
                    </a:lnTo>
                    <a:lnTo>
                      <a:pt x="997" y="874"/>
                    </a:lnTo>
                    <a:lnTo>
                      <a:pt x="1002" y="869"/>
                    </a:lnTo>
                    <a:lnTo>
                      <a:pt x="1007" y="869"/>
                    </a:lnTo>
                    <a:lnTo>
                      <a:pt x="1007" y="869"/>
                    </a:lnTo>
                    <a:close/>
                    <a:moveTo>
                      <a:pt x="949" y="869"/>
                    </a:moveTo>
                    <a:lnTo>
                      <a:pt x="949" y="869"/>
                    </a:lnTo>
                    <a:lnTo>
                      <a:pt x="949" y="869"/>
                    </a:lnTo>
                    <a:lnTo>
                      <a:pt x="954" y="869"/>
                    </a:lnTo>
                    <a:lnTo>
                      <a:pt x="959" y="874"/>
                    </a:lnTo>
                    <a:lnTo>
                      <a:pt x="963" y="879"/>
                    </a:lnTo>
                    <a:lnTo>
                      <a:pt x="964" y="884"/>
                    </a:lnTo>
                    <a:lnTo>
                      <a:pt x="964" y="884"/>
                    </a:lnTo>
                    <a:lnTo>
                      <a:pt x="963" y="891"/>
                    </a:lnTo>
                    <a:lnTo>
                      <a:pt x="959" y="896"/>
                    </a:lnTo>
                    <a:lnTo>
                      <a:pt x="954" y="899"/>
                    </a:lnTo>
                    <a:lnTo>
                      <a:pt x="949" y="901"/>
                    </a:lnTo>
                    <a:lnTo>
                      <a:pt x="949" y="901"/>
                    </a:lnTo>
                    <a:lnTo>
                      <a:pt x="942" y="899"/>
                    </a:lnTo>
                    <a:lnTo>
                      <a:pt x="937" y="896"/>
                    </a:lnTo>
                    <a:lnTo>
                      <a:pt x="934" y="891"/>
                    </a:lnTo>
                    <a:lnTo>
                      <a:pt x="934" y="884"/>
                    </a:lnTo>
                    <a:lnTo>
                      <a:pt x="934" y="884"/>
                    </a:lnTo>
                    <a:lnTo>
                      <a:pt x="934" y="879"/>
                    </a:lnTo>
                    <a:lnTo>
                      <a:pt x="937" y="874"/>
                    </a:lnTo>
                    <a:lnTo>
                      <a:pt x="942" y="869"/>
                    </a:lnTo>
                    <a:lnTo>
                      <a:pt x="949" y="869"/>
                    </a:lnTo>
                    <a:lnTo>
                      <a:pt x="949" y="869"/>
                    </a:lnTo>
                    <a:close/>
                    <a:moveTo>
                      <a:pt x="891" y="869"/>
                    </a:moveTo>
                    <a:lnTo>
                      <a:pt x="891" y="869"/>
                    </a:lnTo>
                    <a:lnTo>
                      <a:pt x="891" y="869"/>
                    </a:lnTo>
                    <a:lnTo>
                      <a:pt x="896" y="869"/>
                    </a:lnTo>
                    <a:lnTo>
                      <a:pt x="901" y="874"/>
                    </a:lnTo>
                    <a:lnTo>
                      <a:pt x="905" y="879"/>
                    </a:lnTo>
                    <a:lnTo>
                      <a:pt x="906" y="884"/>
                    </a:lnTo>
                    <a:lnTo>
                      <a:pt x="906" y="884"/>
                    </a:lnTo>
                    <a:lnTo>
                      <a:pt x="905" y="891"/>
                    </a:lnTo>
                    <a:lnTo>
                      <a:pt x="901" y="896"/>
                    </a:lnTo>
                    <a:lnTo>
                      <a:pt x="896" y="899"/>
                    </a:lnTo>
                    <a:lnTo>
                      <a:pt x="891" y="901"/>
                    </a:lnTo>
                    <a:lnTo>
                      <a:pt x="891" y="901"/>
                    </a:lnTo>
                    <a:lnTo>
                      <a:pt x="884" y="899"/>
                    </a:lnTo>
                    <a:lnTo>
                      <a:pt x="879" y="896"/>
                    </a:lnTo>
                    <a:lnTo>
                      <a:pt x="876" y="891"/>
                    </a:lnTo>
                    <a:lnTo>
                      <a:pt x="876" y="884"/>
                    </a:lnTo>
                    <a:lnTo>
                      <a:pt x="876" y="884"/>
                    </a:lnTo>
                    <a:lnTo>
                      <a:pt x="876" y="879"/>
                    </a:lnTo>
                    <a:lnTo>
                      <a:pt x="879" y="874"/>
                    </a:lnTo>
                    <a:lnTo>
                      <a:pt x="884" y="869"/>
                    </a:lnTo>
                    <a:lnTo>
                      <a:pt x="891" y="869"/>
                    </a:lnTo>
                    <a:lnTo>
                      <a:pt x="891" y="869"/>
                    </a:lnTo>
                    <a:close/>
                    <a:moveTo>
                      <a:pt x="831" y="869"/>
                    </a:moveTo>
                    <a:lnTo>
                      <a:pt x="831" y="869"/>
                    </a:lnTo>
                    <a:lnTo>
                      <a:pt x="831" y="869"/>
                    </a:lnTo>
                    <a:lnTo>
                      <a:pt x="838" y="869"/>
                    </a:lnTo>
                    <a:lnTo>
                      <a:pt x="843" y="874"/>
                    </a:lnTo>
                    <a:lnTo>
                      <a:pt x="847" y="879"/>
                    </a:lnTo>
                    <a:lnTo>
                      <a:pt x="847" y="884"/>
                    </a:lnTo>
                    <a:lnTo>
                      <a:pt x="847" y="884"/>
                    </a:lnTo>
                    <a:lnTo>
                      <a:pt x="847" y="891"/>
                    </a:lnTo>
                    <a:lnTo>
                      <a:pt x="843" y="896"/>
                    </a:lnTo>
                    <a:lnTo>
                      <a:pt x="838" y="899"/>
                    </a:lnTo>
                    <a:lnTo>
                      <a:pt x="831" y="901"/>
                    </a:lnTo>
                    <a:lnTo>
                      <a:pt x="831" y="901"/>
                    </a:lnTo>
                    <a:lnTo>
                      <a:pt x="826" y="899"/>
                    </a:lnTo>
                    <a:lnTo>
                      <a:pt x="821" y="896"/>
                    </a:lnTo>
                    <a:lnTo>
                      <a:pt x="818" y="891"/>
                    </a:lnTo>
                    <a:lnTo>
                      <a:pt x="816" y="884"/>
                    </a:lnTo>
                    <a:lnTo>
                      <a:pt x="816" y="884"/>
                    </a:lnTo>
                    <a:lnTo>
                      <a:pt x="818" y="879"/>
                    </a:lnTo>
                    <a:lnTo>
                      <a:pt x="821" y="874"/>
                    </a:lnTo>
                    <a:lnTo>
                      <a:pt x="826" y="869"/>
                    </a:lnTo>
                    <a:lnTo>
                      <a:pt x="831" y="869"/>
                    </a:lnTo>
                    <a:lnTo>
                      <a:pt x="831" y="869"/>
                    </a:lnTo>
                    <a:close/>
                    <a:moveTo>
                      <a:pt x="773" y="869"/>
                    </a:moveTo>
                    <a:lnTo>
                      <a:pt x="773" y="869"/>
                    </a:lnTo>
                    <a:lnTo>
                      <a:pt x="773" y="869"/>
                    </a:lnTo>
                    <a:lnTo>
                      <a:pt x="780" y="869"/>
                    </a:lnTo>
                    <a:lnTo>
                      <a:pt x="785" y="874"/>
                    </a:lnTo>
                    <a:lnTo>
                      <a:pt x="789" y="879"/>
                    </a:lnTo>
                    <a:lnTo>
                      <a:pt x="789" y="884"/>
                    </a:lnTo>
                    <a:lnTo>
                      <a:pt x="789" y="884"/>
                    </a:lnTo>
                    <a:lnTo>
                      <a:pt x="789" y="891"/>
                    </a:lnTo>
                    <a:lnTo>
                      <a:pt x="785" y="896"/>
                    </a:lnTo>
                    <a:lnTo>
                      <a:pt x="780" y="899"/>
                    </a:lnTo>
                    <a:lnTo>
                      <a:pt x="773" y="901"/>
                    </a:lnTo>
                    <a:lnTo>
                      <a:pt x="773" y="901"/>
                    </a:lnTo>
                    <a:lnTo>
                      <a:pt x="768" y="899"/>
                    </a:lnTo>
                    <a:lnTo>
                      <a:pt x="763" y="896"/>
                    </a:lnTo>
                    <a:lnTo>
                      <a:pt x="760" y="891"/>
                    </a:lnTo>
                    <a:lnTo>
                      <a:pt x="758" y="884"/>
                    </a:lnTo>
                    <a:lnTo>
                      <a:pt x="758" y="884"/>
                    </a:lnTo>
                    <a:lnTo>
                      <a:pt x="760" y="879"/>
                    </a:lnTo>
                    <a:lnTo>
                      <a:pt x="763" y="874"/>
                    </a:lnTo>
                    <a:lnTo>
                      <a:pt x="768" y="869"/>
                    </a:lnTo>
                    <a:lnTo>
                      <a:pt x="773" y="869"/>
                    </a:lnTo>
                    <a:lnTo>
                      <a:pt x="773" y="869"/>
                    </a:lnTo>
                    <a:close/>
                    <a:moveTo>
                      <a:pt x="716" y="869"/>
                    </a:moveTo>
                    <a:lnTo>
                      <a:pt x="716" y="869"/>
                    </a:lnTo>
                    <a:lnTo>
                      <a:pt x="716" y="869"/>
                    </a:lnTo>
                    <a:lnTo>
                      <a:pt x="721" y="869"/>
                    </a:lnTo>
                    <a:lnTo>
                      <a:pt x="726" y="874"/>
                    </a:lnTo>
                    <a:lnTo>
                      <a:pt x="729" y="879"/>
                    </a:lnTo>
                    <a:lnTo>
                      <a:pt x="731" y="884"/>
                    </a:lnTo>
                    <a:lnTo>
                      <a:pt x="731" y="884"/>
                    </a:lnTo>
                    <a:lnTo>
                      <a:pt x="729" y="891"/>
                    </a:lnTo>
                    <a:lnTo>
                      <a:pt x="726" y="896"/>
                    </a:lnTo>
                    <a:lnTo>
                      <a:pt x="721" y="899"/>
                    </a:lnTo>
                    <a:lnTo>
                      <a:pt x="716" y="901"/>
                    </a:lnTo>
                    <a:lnTo>
                      <a:pt x="716" y="901"/>
                    </a:lnTo>
                    <a:lnTo>
                      <a:pt x="709" y="899"/>
                    </a:lnTo>
                    <a:lnTo>
                      <a:pt x="704" y="896"/>
                    </a:lnTo>
                    <a:lnTo>
                      <a:pt x="702" y="891"/>
                    </a:lnTo>
                    <a:lnTo>
                      <a:pt x="700" y="884"/>
                    </a:lnTo>
                    <a:lnTo>
                      <a:pt x="700" y="884"/>
                    </a:lnTo>
                    <a:lnTo>
                      <a:pt x="702" y="879"/>
                    </a:lnTo>
                    <a:lnTo>
                      <a:pt x="704" y="874"/>
                    </a:lnTo>
                    <a:lnTo>
                      <a:pt x="709" y="869"/>
                    </a:lnTo>
                    <a:lnTo>
                      <a:pt x="716" y="869"/>
                    </a:lnTo>
                    <a:lnTo>
                      <a:pt x="716" y="869"/>
                    </a:lnTo>
                    <a:close/>
                    <a:moveTo>
                      <a:pt x="658" y="869"/>
                    </a:moveTo>
                    <a:lnTo>
                      <a:pt x="658" y="869"/>
                    </a:lnTo>
                    <a:lnTo>
                      <a:pt x="658" y="869"/>
                    </a:lnTo>
                    <a:lnTo>
                      <a:pt x="663" y="869"/>
                    </a:lnTo>
                    <a:lnTo>
                      <a:pt x="668" y="874"/>
                    </a:lnTo>
                    <a:lnTo>
                      <a:pt x="671" y="879"/>
                    </a:lnTo>
                    <a:lnTo>
                      <a:pt x="673" y="884"/>
                    </a:lnTo>
                    <a:lnTo>
                      <a:pt x="673" y="884"/>
                    </a:lnTo>
                    <a:lnTo>
                      <a:pt x="671" y="891"/>
                    </a:lnTo>
                    <a:lnTo>
                      <a:pt x="668" y="896"/>
                    </a:lnTo>
                    <a:lnTo>
                      <a:pt x="663" y="899"/>
                    </a:lnTo>
                    <a:lnTo>
                      <a:pt x="658" y="901"/>
                    </a:lnTo>
                    <a:lnTo>
                      <a:pt x="658" y="901"/>
                    </a:lnTo>
                    <a:lnTo>
                      <a:pt x="651" y="899"/>
                    </a:lnTo>
                    <a:lnTo>
                      <a:pt x="646" y="896"/>
                    </a:lnTo>
                    <a:lnTo>
                      <a:pt x="642" y="891"/>
                    </a:lnTo>
                    <a:lnTo>
                      <a:pt x="642" y="884"/>
                    </a:lnTo>
                    <a:lnTo>
                      <a:pt x="642" y="884"/>
                    </a:lnTo>
                    <a:lnTo>
                      <a:pt x="642" y="879"/>
                    </a:lnTo>
                    <a:lnTo>
                      <a:pt x="646" y="874"/>
                    </a:lnTo>
                    <a:lnTo>
                      <a:pt x="651" y="869"/>
                    </a:lnTo>
                    <a:lnTo>
                      <a:pt x="658" y="869"/>
                    </a:lnTo>
                    <a:lnTo>
                      <a:pt x="658" y="869"/>
                    </a:lnTo>
                    <a:close/>
                    <a:moveTo>
                      <a:pt x="598" y="869"/>
                    </a:moveTo>
                    <a:lnTo>
                      <a:pt x="598" y="869"/>
                    </a:lnTo>
                    <a:lnTo>
                      <a:pt x="598" y="869"/>
                    </a:lnTo>
                    <a:lnTo>
                      <a:pt x="605" y="869"/>
                    </a:lnTo>
                    <a:lnTo>
                      <a:pt x="610" y="874"/>
                    </a:lnTo>
                    <a:lnTo>
                      <a:pt x="613" y="879"/>
                    </a:lnTo>
                    <a:lnTo>
                      <a:pt x="615" y="884"/>
                    </a:lnTo>
                    <a:lnTo>
                      <a:pt x="615" y="884"/>
                    </a:lnTo>
                    <a:lnTo>
                      <a:pt x="613" y="891"/>
                    </a:lnTo>
                    <a:lnTo>
                      <a:pt x="610" y="896"/>
                    </a:lnTo>
                    <a:lnTo>
                      <a:pt x="605" y="899"/>
                    </a:lnTo>
                    <a:lnTo>
                      <a:pt x="598" y="901"/>
                    </a:lnTo>
                    <a:lnTo>
                      <a:pt x="598" y="901"/>
                    </a:lnTo>
                    <a:lnTo>
                      <a:pt x="593" y="899"/>
                    </a:lnTo>
                    <a:lnTo>
                      <a:pt x="588" y="896"/>
                    </a:lnTo>
                    <a:lnTo>
                      <a:pt x="584" y="891"/>
                    </a:lnTo>
                    <a:lnTo>
                      <a:pt x="583" y="884"/>
                    </a:lnTo>
                    <a:lnTo>
                      <a:pt x="583" y="884"/>
                    </a:lnTo>
                    <a:lnTo>
                      <a:pt x="584" y="879"/>
                    </a:lnTo>
                    <a:lnTo>
                      <a:pt x="588" y="874"/>
                    </a:lnTo>
                    <a:lnTo>
                      <a:pt x="593" y="869"/>
                    </a:lnTo>
                    <a:lnTo>
                      <a:pt x="598" y="869"/>
                    </a:lnTo>
                    <a:lnTo>
                      <a:pt x="598" y="869"/>
                    </a:lnTo>
                    <a:close/>
                    <a:moveTo>
                      <a:pt x="540" y="869"/>
                    </a:moveTo>
                    <a:lnTo>
                      <a:pt x="540" y="869"/>
                    </a:lnTo>
                    <a:lnTo>
                      <a:pt x="540" y="869"/>
                    </a:lnTo>
                    <a:lnTo>
                      <a:pt x="547" y="869"/>
                    </a:lnTo>
                    <a:lnTo>
                      <a:pt x="552" y="874"/>
                    </a:lnTo>
                    <a:lnTo>
                      <a:pt x="556" y="879"/>
                    </a:lnTo>
                    <a:lnTo>
                      <a:pt x="556" y="884"/>
                    </a:lnTo>
                    <a:lnTo>
                      <a:pt x="556" y="884"/>
                    </a:lnTo>
                    <a:lnTo>
                      <a:pt x="556" y="891"/>
                    </a:lnTo>
                    <a:lnTo>
                      <a:pt x="552" y="896"/>
                    </a:lnTo>
                    <a:lnTo>
                      <a:pt x="547" y="899"/>
                    </a:lnTo>
                    <a:lnTo>
                      <a:pt x="540" y="901"/>
                    </a:lnTo>
                    <a:lnTo>
                      <a:pt x="540" y="901"/>
                    </a:lnTo>
                    <a:lnTo>
                      <a:pt x="535" y="899"/>
                    </a:lnTo>
                    <a:lnTo>
                      <a:pt x="530" y="896"/>
                    </a:lnTo>
                    <a:lnTo>
                      <a:pt x="527" y="891"/>
                    </a:lnTo>
                    <a:lnTo>
                      <a:pt x="525" y="884"/>
                    </a:lnTo>
                    <a:lnTo>
                      <a:pt x="525" y="884"/>
                    </a:lnTo>
                    <a:lnTo>
                      <a:pt x="527" y="879"/>
                    </a:lnTo>
                    <a:lnTo>
                      <a:pt x="530" y="874"/>
                    </a:lnTo>
                    <a:lnTo>
                      <a:pt x="535" y="869"/>
                    </a:lnTo>
                    <a:lnTo>
                      <a:pt x="540" y="869"/>
                    </a:lnTo>
                    <a:lnTo>
                      <a:pt x="540" y="869"/>
                    </a:lnTo>
                    <a:close/>
                    <a:moveTo>
                      <a:pt x="1823" y="824"/>
                    </a:moveTo>
                    <a:lnTo>
                      <a:pt x="1823" y="824"/>
                    </a:lnTo>
                    <a:lnTo>
                      <a:pt x="1823" y="824"/>
                    </a:lnTo>
                    <a:lnTo>
                      <a:pt x="1829" y="826"/>
                    </a:lnTo>
                    <a:lnTo>
                      <a:pt x="1834" y="830"/>
                    </a:lnTo>
                    <a:lnTo>
                      <a:pt x="1838" y="835"/>
                    </a:lnTo>
                    <a:lnTo>
                      <a:pt x="1838" y="841"/>
                    </a:lnTo>
                    <a:lnTo>
                      <a:pt x="1838" y="841"/>
                    </a:lnTo>
                    <a:lnTo>
                      <a:pt x="1838" y="847"/>
                    </a:lnTo>
                    <a:lnTo>
                      <a:pt x="1834" y="852"/>
                    </a:lnTo>
                    <a:lnTo>
                      <a:pt x="1829" y="857"/>
                    </a:lnTo>
                    <a:lnTo>
                      <a:pt x="1823" y="857"/>
                    </a:lnTo>
                    <a:lnTo>
                      <a:pt x="1823" y="857"/>
                    </a:lnTo>
                    <a:lnTo>
                      <a:pt x="1817" y="857"/>
                    </a:lnTo>
                    <a:lnTo>
                      <a:pt x="1812" y="852"/>
                    </a:lnTo>
                    <a:lnTo>
                      <a:pt x="1809" y="847"/>
                    </a:lnTo>
                    <a:lnTo>
                      <a:pt x="1807" y="841"/>
                    </a:lnTo>
                    <a:lnTo>
                      <a:pt x="1807" y="841"/>
                    </a:lnTo>
                    <a:lnTo>
                      <a:pt x="1809" y="835"/>
                    </a:lnTo>
                    <a:lnTo>
                      <a:pt x="1812" y="830"/>
                    </a:lnTo>
                    <a:lnTo>
                      <a:pt x="1817" y="826"/>
                    </a:lnTo>
                    <a:lnTo>
                      <a:pt x="1823" y="824"/>
                    </a:lnTo>
                    <a:lnTo>
                      <a:pt x="1823" y="824"/>
                    </a:lnTo>
                    <a:close/>
                    <a:moveTo>
                      <a:pt x="1765" y="824"/>
                    </a:moveTo>
                    <a:lnTo>
                      <a:pt x="1765" y="824"/>
                    </a:lnTo>
                    <a:lnTo>
                      <a:pt x="1765" y="824"/>
                    </a:lnTo>
                    <a:lnTo>
                      <a:pt x="1771" y="826"/>
                    </a:lnTo>
                    <a:lnTo>
                      <a:pt x="1777" y="830"/>
                    </a:lnTo>
                    <a:lnTo>
                      <a:pt x="1780" y="835"/>
                    </a:lnTo>
                    <a:lnTo>
                      <a:pt x="1780" y="841"/>
                    </a:lnTo>
                    <a:lnTo>
                      <a:pt x="1780" y="841"/>
                    </a:lnTo>
                    <a:lnTo>
                      <a:pt x="1780" y="847"/>
                    </a:lnTo>
                    <a:lnTo>
                      <a:pt x="1777" y="852"/>
                    </a:lnTo>
                    <a:lnTo>
                      <a:pt x="1771" y="857"/>
                    </a:lnTo>
                    <a:lnTo>
                      <a:pt x="1765" y="857"/>
                    </a:lnTo>
                    <a:lnTo>
                      <a:pt x="1765" y="857"/>
                    </a:lnTo>
                    <a:lnTo>
                      <a:pt x="1759" y="857"/>
                    </a:lnTo>
                    <a:lnTo>
                      <a:pt x="1754" y="852"/>
                    </a:lnTo>
                    <a:lnTo>
                      <a:pt x="1751" y="847"/>
                    </a:lnTo>
                    <a:lnTo>
                      <a:pt x="1749" y="841"/>
                    </a:lnTo>
                    <a:lnTo>
                      <a:pt x="1749" y="841"/>
                    </a:lnTo>
                    <a:lnTo>
                      <a:pt x="1751" y="835"/>
                    </a:lnTo>
                    <a:lnTo>
                      <a:pt x="1754" y="830"/>
                    </a:lnTo>
                    <a:lnTo>
                      <a:pt x="1759" y="826"/>
                    </a:lnTo>
                    <a:lnTo>
                      <a:pt x="1765" y="824"/>
                    </a:lnTo>
                    <a:lnTo>
                      <a:pt x="1765" y="824"/>
                    </a:lnTo>
                    <a:close/>
                    <a:moveTo>
                      <a:pt x="1707" y="824"/>
                    </a:moveTo>
                    <a:lnTo>
                      <a:pt x="1707" y="824"/>
                    </a:lnTo>
                    <a:lnTo>
                      <a:pt x="1707" y="824"/>
                    </a:lnTo>
                    <a:lnTo>
                      <a:pt x="1712" y="826"/>
                    </a:lnTo>
                    <a:lnTo>
                      <a:pt x="1717" y="830"/>
                    </a:lnTo>
                    <a:lnTo>
                      <a:pt x="1720" y="835"/>
                    </a:lnTo>
                    <a:lnTo>
                      <a:pt x="1722" y="841"/>
                    </a:lnTo>
                    <a:lnTo>
                      <a:pt x="1722" y="841"/>
                    </a:lnTo>
                    <a:lnTo>
                      <a:pt x="1720" y="847"/>
                    </a:lnTo>
                    <a:lnTo>
                      <a:pt x="1717" y="852"/>
                    </a:lnTo>
                    <a:lnTo>
                      <a:pt x="1712" y="857"/>
                    </a:lnTo>
                    <a:lnTo>
                      <a:pt x="1707" y="857"/>
                    </a:lnTo>
                    <a:lnTo>
                      <a:pt x="1707" y="857"/>
                    </a:lnTo>
                    <a:lnTo>
                      <a:pt x="1700" y="857"/>
                    </a:lnTo>
                    <a:lnTo>
                      <a:pt x="1695" y="852"/>
                    </a:lnTo>
                    <a:lnTo>
                      <a:pt x="1693" y="847"/>
                    </a:lnTo>
                    <a:lnTo>
                      <a:pt x="1691" y="841"/>
                    </a:lnTo>
                    <a:lnTo>
                      <a:pt x="1691" y="841"/>
                    </a:lnTo>
                    <a:lnTo>
                      <a:pt x="1693" y="835"/>
                    </a:lnTo>
                    <a:lnTo>
                      <a:pt x="1695" y="830"/>
                    </a:lnTo>
                    <a:lnTo>
                      <a:pt x="1700" y="826"/>
                    </a:lnTo>
                    <a:lnTo>
                      <a:pt x="1707" y="824"/>
                    </a:lnTo>
                    <a:lnTo>
                      <a:pt x="1707" y="824"/>
                    </a:lnTo>
                    <a:close/>
                    <a:moveTo>
                      <a:pt x="1649" y="824"/>
                    </a:moveTo>
                    <a:lnTo>
                      <a:pt x="1649" y="824"/>
                    </a:lnTo>
                    <a:lnTo>
                      <a:pt x="1649" y="824"/>
                    </a:lnTo>
                    <a:lnTo>
                      <a:pt x="1654" y="826"/>
                    </a:lnTo>
                    <a:lnTo>
                      <a:pt x="1659" y="830"/>
                    </a:lnTo>
                    <a:lnTo>
                      <a:pt x="1662" y="835"/>
                    </a:lnTo>
                    <a:lnTo>
                      <a:pt x="1664" y="841"/>
                    </a:lnTo>
                    <a:lnTo>
                      <a:pt x="1664" y="841"/>
                    </a:lnTo>
                    <a:lnTo>
                      <a:pt x="1662" y="847"/>
                    </a:lnTo>
                    <a:lnTo>
                      <a:pt x="1659" y="852"/>
                    </a:lnTo>
                    <a:lnTo>
                      <a:pt x="1654" y="857"/>
                    </a:lnTo>
                    <a:lnTo>
                      <a:pt x="1649" y="857"/>
                    </a:lnTo>
                    <a:lnTo>
                      <a:pt x="1649" y="857"/>
                    </a:lnTo>
                    <a:lnTo>
                      <a:pt x="1642" y="857"/>
                    </a:lnTo>
                    <a:lnTo>
                      <a:pt x="1637" y="852"/>
                    </a:lnTo>
                    <a:lnTo>
                      <a:pt x="1633" y="847"/>
                    </a:lnTo>
                    <a:lnTo>
                      <a:pt x="1633" y="841"/>
                    </a:lnTo>
                    <a:lnTo>
                      <a:pt x="1633" y="841"/>
                    </a:lnTo>
                    <a:lnTo>
                      <a:pt x="1633" y="835"/>
                    </a:lnTo>
                    <a:lnTo>
                      <a:pt x="1637" y="830"/>
                    </a:lnTo>
                    <a:lnTo>
                      <a:pt x="1642" y="826"/>
                    </a:lnTo>
                    <a:lnTo>
                      <a:pt x="1649" y="824"/>
                    </a:lnTo>
                    <a:lnTo>
                      <a:pt x="1649" y="824"/>
                    </a:lnTo>
                    <a:close/>
                    <a:moveTo>
                      <a:pt x="1589" y="824"/>
                    </a:moveTo>
                    <a:lnTo>
                      <a:pt x="1589" y="824"/>
                    </a:lnTo>
                    <a:lnTo>
                      <a:pt x="1589" y="824"/>
                    </a:lnTo>
                    <a:lnTo>
                      <a:pt x="1596" y="826"/>
                    </a:lnTo>
                    <a:lnTo>
                      <a:pt x="1601" y="830"/>
                    </a:lnTo>
                    <a:lnTo>
                      <a:pt x="1605" y="835"/>
                    </a:lnTo>
                    <a:lnTo>
                      <a:pt x="1606" y="841"/>
                    </a:lnTo>
                    <a:lnTo>
                      <a:pt x="1606" y="841"/>
                    </a:lnTo>
                    <a:lnTo>
                      <a:pt x="1605" y="847"/>
                    </a:lnTo>
                    <a:lnTo>
                      <a:pt x="1601" y="852"/>
                    </a:lnTo>
                    <a:lnTo>
                      <a:pt x="1596" y="857"/>
                    </a:lnTo>
                    <a:lnTo>
                      <a:pt x="1589" y="857"/>
                    </a:lnTo>
                    <a:lnTo>
                      <a:pt x="1589" y="857"/>
                    </a:lnTo>
                    <a:lnTo>
                      <a:pt x="1584" y="857"/>
                    </a:lnTo>
                    <a:lnTo>
                      <a:pt x="1579" y="852"/>
                    </a:lnTo>
                    <a:lnTo>
                      <a:pt x="1576" y="847"/>
                    </a:lnTo>
                    <a:lnTo>
                      <a:pt x="1574" y="841"/>
                    </a:lnTo>
                    <a:lnTo>
                      <a:pt x="1574" y="841"/>
                    </a:lnTo>
                    <a:lnTo>
                      <a:pt x="1576" y="835"/>
                    </a:lnTo>
                    <a:lnTo>
                      <a:pt x="1579" y="830"/>
                    </a:lnTo>
                    <a:lnTo>
                      <a:pt x="1584" y="826"/>
                    </a:lnTo>
                    <a:lnTo>
                      <a:pt x="1589" y="824"/>
                    </a:lnTo>
                    <a:lnTo>
                      <a:pt x="1589" y="824"/>
                    </a:lnTo>
                    <a:close/>
                    <a:moveTo>
                      <a:pt x="1531" y="824"/>
                    </a:moveTo>
                    <a:lnTo>
                      <a:pt x="1531" y="824"/>
                    </a:lnTo>
                    <a:lnTo>
                      <a:pt x="1531" y="824"/>
                    </a:lnTo>
                    <a:lnTo>
                      <a:pt x="1538" y="826"/>
                    </a:lnTo>
                    <a:lnTo>
                      <a:pt x="1543" y="830"/>
                    </a:lnTo>
                    <a:lnTo>
                      <a:pt x="1547" y="835"/>
                    </a:lnTo>
                    <a:lnTo>
                      <a:pt x="1547" y="841"/>
                    </a:lnTo>
                    <a:lnTo>
                      <a:pt x="1547" y="841"/>
                    </a:lnTo>
                    <a:lnTo>
                      <a:pt x="1547" y="847"/>
                    </a:lnTo>
                    <a:lnTo>
                      <a:pt x="1543" y="852"/>
                    </a:lnTo>
                    <a:lnTo>
                      <a:pt x="1538" y="857"/>
                    </a:lnTo>
                    <a:lnTo>
                      <a:pt x="1531" y="857"/>
                    </a:lnTo>
                    <a:lnTo>
                      <a:pt x="1531" y="857"/>
                    </a:lnTo>
                    <a:lnTo>
                      <a:pt x="1526" y="857"/>
                    </a:lnTo>
                    <a:lnTo>
                      <a:pt x="1521" y="852"/>
                    </a:lnTo>
                    <a:lnTo>
                      <a:pt x="1518" y="847"/>
                    </a:lnTo>
                    <a:lnTo>
                      <a:pt x="1516" y="841"/>
                    </a:lnTo>
                    <a:lnTo>
                      <a:pt x="1516" y="841"/>
                    </a:lnTo>
                    <a:lnTo>
                      <a:pt x="1518" y="835"/>
                    </a:lnTo>
                    <a:lnTo>
                      <a:pt x="1521" y="830"/>
                    </a:lnTo>
                    <a:lnTo>
                      <a:pt x="1526" y="826"/>
                    </a:lnTo>
                    <a:lnTo>
                      <a:pt x="1531" y="824"/>
                    </a:lnTo>
                    <a:lnTo>
                      <a:pt x="1531" y="824"/>
                    </a:lnTo>
                    <a:close/>
                    <a:moveTo>
                      <a:pt x="1473" y="824"/>
                    </a:moveTo>
                    <a:lnTo>
                      <a:pt x="1473" y="824"/>
                    </a:lnTo>
                    <a:lnTo>
                      <a:pt x="1473" y="824"/>
                    </a:lnTo>
                    <a:lnTo>
                      <a:pt x="1479" y="826"/>
                    </a:lnTo>
                    <a:lnTo>
                      <a:pt x="1484" y="830"/>
                    </a:lnTo>
                    <a:lnTo>
                      <a:pt x="1487" y="835"/>
                    </a:lnTo>
                    <a:lnTo>
                      <a:pt x="1489" y="841"/>
                    </a:lnTo>
                    <a:lnTo>
                      <a:pt x="1489" y="841"/>
                    </a:lnTo>
                    <a:lnTo>
                      <a:pt x="1487" y="847"/>
                    </a:lnTo>
                    <a:lnTo>
                      <a:pt x="1484" y="852"/>
                    </a:lnTo>
                    <a:lnTo>
                      <a:pt x="1479" y="857"/>
                    </a:lnTo>
                    <a:lnTo>
                      <a:pt x="1473" y="857"/>
                    </a:lnTo>
                    <a:lnTo>
                      <a:pt x="1473" y="857"/>
                    </a:lnTo>
                    <a:lnTo>
                      <a:pt x="1467" y="857"/>
                    </a:lnTo>
                    <a:lnTo>
                      <a:pt x="1463" y="852"/>
                    </a:lnTo>
                    <a:lnTo>
                      <a:pt x="1460" y="847"/>
                    </a:lnTo>
                    <a:lnTo>
                      <a:pt x="1458" y="841"/>
                    </a:lnTo>
                    <a:lnTo>
                      <a:pt x="1458" y="841"/>
                    </a:lnTo>
                    <a:lnTo>
                      <a:pt x="1460" y="835"/>
                    </a:lnTo>
                    <a:lnTo>
                      <a:pt x="1463" y="830"/>
                    </a:lnTo>
                    <a:lnTo>
                      <a:pt x="1467" y="826"/>
                    </a:lnTo>
                    <a:lnTo>
                      <a:pt x="1473" y="824"/>
                    </a:lnTo>
                    <a:lnTo>
                      <a:pt x="1473" y="824"/>
                    </a:lnTo>
                    <a:close/>
                    <a:moveTo>
                      <a:pt x="1415" y="824"/>
                    </a:moveTo>
                    <a:lnTo>
                      <a:pt x="1415" y="824"/>
                    </a:lnTo>
                    <a:lnTo>
                      <a:pt x="1415" y="824"/>
                    </a:lnTo>
                    <a:lnTo>
                      <a:pt x="1421" y="826"/>
                    </a:lnTo>
                    <a:lnTo>
                      <a:pt x="1426" y="830"/>
                    </a:lnTo>
                    <a:lnTo>
                      <a:pt x="1429" y="835"/>
                    </a:lnTo>
                    <a:lnTo>
                      <a:pt x="1431" y="841"/>
                    </a:lnTo>
                    <a:lnTo>
                      <a:pt x="1431" y="841"/>
                    </a:lnTo>
                    <a:lnTo>
                      <a:pt x="1429" y="847"/>
                    </a:lnTo>
                    <a:lnTo>
                      <a:pt x="1426" y="852"/>
                    </a:lnTo>
                    <a:lnTo>
                      <a:pt x="1421" y="857"/>
                    </a:lnTo>
                    <a:lnTo>
                      <a:pt x="1415" y="857"/>
                    </a:lnTo>
                    <a:lnTo>
                      <a:pt x="1415" y="857"/>
                    </a:lnTo>
                    <a:lnTo>
                      <a:pt x="1409" y="857"/>
                    </a:lnTo>
                    <a:lnTo>
                      <a:pt x="1404" y="852"/>
                    </a:lnTo>
                    <a:lnTo>
                      <a:pt x="1400" y="847"/>
                    </a:lnTo>
                    <a:lnTo>
                      <a:pt x="1400" y="841"/>
                    </a:lnTo>
                    <a:lnTo>
                      <a:pt x="1400" y="841"/>
                    </a:lnTo>
                    <a:lnTo>
                      <a:pt x="1400" y="835"/>
                    </a:lnTo>
                    <a:lnTo>
                      <a:pt x="1404" y="830"/>
                    </a:lnTo>
                    <a:lnTo>
                      <a:pt x="1409" y="826"/>
                    </a:lnTo>
                    <a:lnTo>
                      <a:pt x="1415" y="824"/>
                    </a:lnTo>
                    <a:lnTo>
                      <a:pt x="1415" y="824"/>
                    </a:lnTo>
                    <a:close/>
                    <a:moveTo>
                      <a:pt x="1356" y="824"/>
                    </a:moveTo>
                    <a:lnTo>
                      <a:pt x="1356" y="824"/>
                    </a:lnTo>
                    <a:lnTo>
                      <a:pt x="1356" y="824"/>
                    </a:lnTo>
                    <a:lnTo>
                      <a:pt x="1363" y="826"/>
                    </a:lnTo>
                    <a:lnTo>
                      <a:pt x="1368" y="830"/>
                    </a:lnTo>
                    <a:lnTo>
                      <a:pt x="1371" y="835"/>
                    </a:lnTo>
                    <a:lnTo>
                      <a:pt x="1373" y="841"/>
                    </a:lnTo>
                    <a:lnTo>
                      <a:pt x="1373" y="841"/>
                    </a:lnTo>
                    <a:lnTo>
                      <a:pt x="1371" y="847"/>
                    </a:lnTo>
                    <a:lnTo>
                      <a:pt x="1368" y="852"/>
                    </a:lnTo>
                    <a:lnTo>
                      <a:pt x="1363" y="857"/>
                    </a:lnTo>
                    <a:lnTo>
                      <a:pt x="1356" y="857"/>
                    </a:lnTo>
                    <a:lnTo>
                      <a:pt x="1356" y="857"/>
                    </a:lnTo>
                    <a:lnTo>
                      <a:pt x="1351" y="857"/>
                    </a:lnTo>
                    <a:lnTo>
                      <a:pt x="1346" y="852"/>
                    </a:lnTo>
                    <a:lnTo>
                      <a:pt x="1342" y="847"/>
                    </a:lnTo>
                    <a:lnTo>
                      <a:pt x="1341" y="841"/>
                    </a:lnTo>
                    <a:lnTo>
                      <a:pt x="1341" y="841"/>
                    </a:lnTo>
                    <a:lnTo>
                      <a:pt x="1342" y="835"/>
                    </a:lnTo>
                    <a:lnTo>
                      <a:pt x="1346" y="830"/>
                    </a:lnTo>
                    <a:lnTo>
                      <a:pt x="1351" y="826"/>
                    </a:lnTo>
                    <a:lnTo>
                      <a:pt x="1356" y="824"/>
                    </a:lnTo>
                    <a:lnTo>
                      <a:pt x="1356" y="824"/>
                    </a:lnTo>
                    <a:close/>
                    <a:moveTo>
                      <a:pt x="1298" y="824"/>
                    </a:moveTo>
                    <a:lnTo>
                      <a:pt x="1298" y="824"/>
                    </a:lnTo>
                    <a:lnTo>
                      <a:pt x="1298" y="824"/>
                    </a:lnTo>
                    <a:lnTo>
                      <a:pt x="1305" y="826"/>
                    </a:lnTo>
                    <a:lnTo>
                      <a:pt x="1310" y="830"/>
                    </a:lnTo>
                    <a:lnTo>
                      <a:pt x="1313" y="835"/>
                    </a:lnTo>
                    <a:lnTo>
                      <a:pt x="1313" y="841"/>
                    </a:lnTo>
                    <a:lnTo>
                      <a:pt x="1313" y="841"/>
                    </a:lnTo>
                    <a:lnTo>
                      <a:pt x="1313" y="847"/>
                    </a:lnTo>
                    <a:lnTo>
                      <a:pt x="1310" y="852"/>
                    </a:lnTo>
                    <a:lnTo>
                      <a:pt x="1305" y="857"/>
                    </a:lnTo>
                    <a:lnTo>
                      <a:pt x="1298" y="857"/>
                    </a:lnTo>
                    <a:lnTo>
                      <a:pt x="1298" y="857"/>
                    </a:lnTo>
                    <a:lnTo>
                      <a:pt x="1293" y="857"/>
                    </a:lnTo>
                    <a:lnTo>
                      <a:pt x="1288" y="852"/>
                    </a:lnTo>
                    <a:lnTo>
                      <a:pt x="1284" y="847"/>
                    </a:lnTo>
                    <a:lnTo>
                      <a:pt x="1283" y="841"/>
                    </a:lnTo>
                    <a:lnTo>
                      <a:pt x="1283" y="841"/>
                    </a:lnTo>
                    <a:lnTo>
                      <a:pt x="1284" y="835"/>
                    </a:lnTo>
                    <a:lnTo>
                      <a:pt x="1288" y="830"/>
                    </a:lnTo>
                    <a:lnTo>
                      <a:pt x="1293" y="826"/>
                    </a:lnTo>
                    <a:lnTo>
                      <a:pt x="1298" y="824"/>
                    </a:lnTo>
                    <a:lnTo>
                      <a:pt x="1298" y="824"/>
                    </a:lnTo>
                    <a:close/>
                    <a:moveTo>
                      <a:pt x="1240" y="824"/>
                    </a:moveTo>
                    <a:lnTo>
                      <a:pt x="1240" y="824"/>
                    </a:lnTo>
                    <a:lnTo>
                      <a:pt x="1240" y="824"/>
                    </a:lnTo>
                    <a:lnTo>
                      <a:pt x="1247" y="826"/>
                    </a:lnTo>
                    <a:lnTo>
                      <a:pt x="1250" y="830"/>
                    </a:lnTo>
                    <a:lnTo>
                      <a:pt x="1254" y="835"/>
                    </a:lnTo>
                    <a:lnTo>
                      <a:pt x="1255" y="841"/>
                    </a:lnTo>
                    <a:lnTo>
                      <a:pt x="1255" y="841"/>
                    </a:lnTo>
                    <a:lnTo>
                      <a:pt x="1254" y="847"/>
                    </a:lnTo>
                    <a:lnTo>
                      <a:pt x="1250" y="852"/>
                    </a:lnTo>
                    <a:lnTo>
                      <a:pt x="1247" y="857"/>
                    </a:lnTo>
                    <a:lnTo>
                      <a:pt x="1240" y="857"/>
                    </a:lnTo>
                    <a:lnTo>
                      <a:pt x="1240" y="857"/>
                    </a:lnTo>
                    <a:lnTo>
                      <a:pt x="1233" y="857"/>
                    </a:lnTo>
                    <a:lnTo>
                      <a:pt x="1230" y="852"/>
                    </a:lnTo>
                    <a:lnTo>
                      <a:pt x="1226" y="847"/>
                    </a:lnTo>
                    <a:lnTo>
                      <a:pt x="1225" y="841"/>
                    </a:lnTo>
                    <a:lnTo>
                      <a:pt x="1225" y="841"/>
                    </a:lnTo>
                    <a:lnTo>
                      <a:pt x="1226" y="835"/>
                    </a:lnTo>
                    <a:lnTo>
                      <a:pt x="1230" y="830"/>
                    </a:lnTo>
                    <a:lnTo>
                      <a:pt x="1233" y="826"/>
                    </a:lnTo>
                    <a:lnTo>
                      <a:pt x="1240" y="824"/>
                    </a:lnTo>
                    <a:lnTo>
                      <a:pt x="1240" y="824"/>
                    </a:lnTo>
                    <a:close/>
                    <a:moveTo>
                      <a:pt x="1182" y="824"/>
                    </a:moveTo>
                    <a:lnTo>
                      <a:pt x="1182" y="824"/>
                    </a:lnTo>
                    <a:lnTo>
                      <a:pt x="1182" y="824"/>
                    </a:lnTo>
                    <a:lnTo>
                      <a:pt x="1187" y="826"/>
                    </a:lnTo>
                    <a:lnTo>
                      <a:pt x="1192" y="830"/>
                    </a:lnTo>
                    <a:lnTo>
                      <a:pt x="1196" y="835"/>
                    </a:lnTo>
                    <a:lnTo>
                      <a:pt x="1198" y="841"/>
                    </a:lnTo>
                    <a:lnTo>
                      <a:pt x="1198" y="841"/>
                    </a:lnTo>
                    <a:lnTo>
                      <a:pt x="1196" y="847"/>
                    </a:lnTo>
                    <a:lnTo>
                      <a:pt x="1192" y="852"/>
                    </a:lnTo>
                    <a:lnTo>
                      <a:pt x="1187" y="857"/>
                    </a:lnTo>
                    <a:lnTo>
                      <a:pt x="1182" y="857"/>
                    </a:lnTo>
                    <a:lnTo>
                      <a:pt x="1182" y="857"/>
                    </a:lnTo>
                    <a:lnTo>
                      <a:pt x="1175" y="857"/>
                    </a:lnTo>
                    <a:lnTo>
                      <a:pt x="1170" y="852"/>
                    </a:lnTo>
                    <a:lnTo>
                      <a:pt x="1167" y="847"/>
                    </a:lnTo>
                    <a:lnTo>
                      <a:pt x="1167" y="841"/>
                    </a:lnTo>
                    <a:lnTo>
                      <a:pt x="1167" y="841"/>
                    </a:lnTo>
                    <a:lnTo>
                      <a:pt x="1167" y="835"/>
                    </a:lnTo>
                    <a:lnTo>
                      <a:pt x="1170" y="830"/>
                    </a:lnTo>
                    <a:lnTo>
                      <a:pt x="1175" y="826"/>
                    </a:lnTo>
                    <a:lnTo>
                      <a:pt x="1182" y="824"/>
                    </a:lnTo>
                    <a:lnTo>
                      <a:pt x="1182" y="824"/>
                    </a:lnTo>
                    <a:close/>
                    <a:moveTo>
                      <a:pt x="1124" y="824"/>
                    </a:moveTo>
                    <a:lnTo>
                      <a:pt x="1124" y="824"/>
                    </a:lnTo>
                    <a:lnTo>
                      <a:pt x="1124" y="824"/>
                    </a:lnTo>
                    <a:lnTo>
                      <a:pt x="1129" y="826"/>
                    </a:lnTo>
                    <a:lnTo>
                      <a:pt x="1135" y="830"/>
                    </a:lnTo>
                    <a:lnTo>
                      <a:pt x="1138" y="835"/>
                    </a:lnTo>
                    <a:lnTo>
                      <a:pt x="1140" y="841"/>
                    </a:lnTo>
                    <a:lnTo>
                      <a:pt x="1140" y="841"/>
                    </a:lnTo>
                    <a:lnTo>
                      <a:pt x="1138" y="847"/>
                    </a:lnTo>
                    <a:lnTo>
                      <a:pt x="1135" y="852"/>
                    </a:lnTo>
                    <a:lnTo>
                      <a:pt x="1129" y="857"/>
                    </a:lnTo>
                    <a:lnTo>
                      <a:pt x="1124" y="857"/>
                    </a:lnTo>
                    <a:lnTo>
                      <a:pt x="1124" y="857"/>
                    </a:lnTo>
                    <a:lnTo>
                      <a:pt x="1117" y="857"/>
                    </a:lnTo>
                    <a:lnTo>
                      <a:pt x="1112" y="852"/>
                    </a:lnTo>
                    <a:lnTo>
                      <a:pt x="1109" y="847"/>
                    </a:lnTo>
                    <a:lnTo>
                      <a:pt x="1107" y="841"/>
                    </a:lnTo>
                    <a:lnTo>
                      <a:pt x="1107" y="841"/>
                    </a:lnTo>
                    <a:lnTo>
                      <a:pt x="1109" y="835"/>
                    </a:lnTo>
                    <a:lnTo>
                      <a:pt x="1112" y="830"/>
                    </a:lnTo>
                    <a:lnTo>
                      <a:pt x="1117" y="826"/>
                    </a:lnTo>
                    <a:lnTo>
                      <a:pt x="1124" y="824"/>
                    </a:lnTo>
                    <a:lnTo>
                      <a:pt x="1124" y="824"/>
                    </a:lnTo>
                    <a:close/>
                    <a:moveTo>
                      <a:pt x="1065" y="824"/>
                    </a:moveTo>
                    <a:lnTo>
                      <a:pt x="1065" y="824"/>
                    </a:lnTo>
                    <a:lnTo>
                      <a:pt x="1065" y="824"/>
                    </a:lnTo>
                    <a:lnTo>
                      <a:pt x="1071" y="826"/>
                    </a:lnTo>
                    <a:lnTo>
                      <a:pt x="1077" y="830"/>
                    </a:lnTo>
                    <a:lnTo>
                      <a:pt x="1080" y="835"/>
                    </a:lnTo>
                    <a:lnTo>
                      <a:pt x="1080" y="841"/>
                    </a:lnTo>
                    <a:lnTo>
                      <a:pt x="1080" y="841"/>
                    </a:lnTo>
                    <a:lnTo>
                      <a:pt x="1080" y="847"/>
                    </a:lnTo>
                    <a:lnTo>
                      <a:pt x="1077" y="852"/>
                    </a:lnTo>
                    <a:lnTo>
                      <a:pt x="1071" y="857"/>
                    </a:lnTo>
                    <a:lnTo>
                      <a:pt x="1065" y="857"/>
                    </a:lnTo>
                    <a:lnTo>
                      <a:pt x="1065" y="857"/>
                    </a:lnTo>
                    <a:lnTo>
                      <a:pt x="1060" y="857"/>
                    </a:lnTo>
                    <a:lnTo>
                      <a:pt x="1054" y="852"/>
                    </a:lnTo>
                    <a:lnTo>
                      <a:pt x="1051" y="847"/>
                    </a:lnTo>
                    <a:lnTo>
                      <a:pt x="1049" y="841"/>
                    </a:lnTo>
                    <a:lnTo>
                      <a:pt x="1049" y="841"/>
                    </a:lnTo>
                    <a:lnTo>
                      <a:pt x="1051" y="835"/>
                    </a:lnTo>
                    <a:lnTo>
                      <a:pt x="1054" y="830"/>
                    </a:lnTo>
                    <a:lnTo>
                      <a:pt x="1060" y="826"/>
                    </a:lnTo>
                    <a:lnTo>
                      <a:pt x="1065" y="824"/>
                    </a:lnTo>
                    <a:lnTo>
                      <a:pt x="1065" y="824"/>
                    </a:lnTo>
                    <a:close/>
                    <a:moveTo>
                      <a:pt x="1007" y="824"/>
                    </a:moveTo>
                    <a:lnTo>
                      <a:pt x="1007" y="824"/>
                    </a:lnTo>
                    <a:lnTo>
                      <a:pt x="1007" y="824"/>
                    </a:lnTo>
                    <a:lnTo>
                      <a:pt x="1014" y="826"/>
                    </a:lnTo>
                    <a:lnTo>
                      <a:pt x="1019" y="830"/>
                    </a:lnTo>
                    <a:lnTo>
                      <a:pt x="1020" y="835"/>
                    </a:lnTo>
                    <a:lnTo>
                      <a:pt x="1022" y="841"/>
                    </a:lnTo>
                    <a:lnTo>
                      <a:pt x="1022" y="841"/>
                    </a:lnTo>
                    <a:lnTo>
                      <a:pt x="1020" y="847"/>
                    </a:lnTo>
                    <a:lnTo>
                      <a:pt x="1019" y="852"/>
                    </a:lnTo>
                    <a:lnTo>
                      <a:pt x="1014" y="857"/>
                    </a:lnTo>
                    <a:lnTo>
                      <a:pt x="1007" y="857"/>
                    </a:lnTo>
                    <a:lnTo>
                      <a:pt x="1007" y="857"/>
                    </a:lnTo>
                    <a:lnTo>
                      <a:pt x="1002" y="857"/>
                    </a:lnTo>
                    <a:lnTo>
                      <a:pt x="997" y="852"/>
                    </a:lnTo>
                    <a:lnTo>
                      <a:pt x="993" y="847"/>
                    </a:lnTo>
                    <a:lnTo>
                      <a:pt x="991" y="841"/>
                    </a:lnTo>
                    <a:lnTo>
                      <a:pt x="991" y="841"/>
                    </a:lnTo>
                    <a:lnTo>
                      <a:pt x="993" y="835"/>
                    </a:lnTo>
                    <a:lnTo>
                      <a:pt x="997" y="830"/>
                    </a:lnTo>
                    <a:lnTo>
                      <a:pt x="1002" y="826"/>
                    </a:lnTo>
                    <a:lnTo>
                      <a:pt x="1007" y="824"/>
                    </a:lnTo>
                    <a:lnTo>
                      <a:pt x="1007" y="824"/>
                    </a:lnTo>
                    <a:close/>
                    <a:moveTo>
                      <a:pt x="949" y="824"/>
                    </a:moveTo>
                    <a:lnTo>
                      <a:pt x="949" y="824"/>
                    </a:lnTo>
                    <a:lnTo>
                      <a:pt x="949" y="824"/>
                    </a:lnTo>
                    <a:lnTo>
                      <a:pt x="954" y="826"/>
                    </a:lnTo>
                    <a:lnTo>
                      <a:pt x="959" y="830"/>
                    </a:lnTo>
                    <a:lnTo>
                      <a:pt x="963" y="835"/>
                    </a:lnTo>
                    <a:lnTo>
                      <a:pt x="964" y="841"/>
                    </a:lnTo>
                    <a:lnTo>
                      <a:pt x="964" y="841"/>
                    </a:lnTo>
                    <a:lnTo>
                      <a:pt x="963" y="847"/>
                    </a:lnTo>
                    <a:lnTo>
                      <a:pt x="959" y="852"/>
                    </a:lnTo>
                    <a:lnTo>
                      <a:pt x="954" y="857"/>
                    </a:lnTo>
                    <a:lnTo>
                      <a:pt x="949" y="857"/>
                    </a:lnTo>
                    <a:lnTo>
                      <a:pt x="949" y="857"/>
                    </a:lnTo>
                    <a:lnTo>
                      <a:pt x="942" y="857"/>
                    </a:lnTo>
                    <a:lnTo>
                      <a:pt x="937" y="852"/>
                    </a:lnTo>
                    <a:lnTo>
                      <a:pt x="934" y="847"/>
                    </a:lnTo>
                    <a:lnTo>
                      <a:pt x="934" y="841"/>
                    </a:lnTo>
                    <a:lnTo>
                      <a:pt x="934" y="841"/>
                    </a:lnTo>
                    <a:lnTo>
                      <a:pt x="934" y="835"/>
                    </a:lnTo>
                    <a:lnTo>
                      <a:pt x="937" y="830"/>
                    </a:lnTo>
                    <a:lnTo>
                      <a:pt x="942" y="826"/>
                    </a:lnTo>
                    <a:lnTo>
                      <a:pt x="949" y="824"/>
                    </a:lnTo>
                    <a:lnTo>
                      <a:pt x="949" y="824"/>
                    </a:lnTo>
                    <a:close/>
                    <a:moveTo>
                      <a:pt x="891" y="824"/>
                    </a:moveTo>
                    <a:lnTo>
                      <a:pt x="891" y="824"/>
                    </a:lnTo>
                    <a:lnTo>
                      <a:pt x="891" y="824"/>
                    </a:lnTo>
                    <a:lnTo>
                      <a:pt x="896" y="826"/>
                    </a:lnTo>
                    <a:lnTo>
                      <a:pt x="901" y="830"/>
                    </a:lnTo>
                    <a:lnTo>
                      <a:pt x="905" y="835"/>
                    </a:lnTo>
                    <a:lnTo>
                      <a:pt x="906" y="841"/>
                    </a:lnTo>
                    <a:lnTo>
                      <a:pt x="906" y="841"/>
                    </a:lnTo>
                    <a:lnTo>
                      <a:pt x="905" y="847"/>
                    </a:lnTo>
                    <a:lnTo>
                      <a:pt x="901" y="852"/>
                    </a:lnTo>
                    <a:lnTo>
                      <a:pt x="896" y="857"/>
                    </a:lnTo>
                    <a:lnTo>
                      <a:pt x="891" y="857"/>
                    </a:lnTo>
                    <a:lnTo>
                      <a:pt x="891" y="857"/>
                    </a:lnTo>
                    <a:lnTo>
                      <a:pt x="884" y="857"/>
                    </a:lnTo>
                    <a:lnTo>
                      <a:pt x="879" y="852"/>
                    </a:lnTo>
                    <a:lnTo>
                      <a:pt x="876" y="847"/>
                    </a:lnTo>
                    <a:lnTo>
                      <a:pt x="876" y="841"/>
                    </a:lnTo>
                    <a:lnTo>
                      <a:pt x="876" y="841"/>
                    </a:lnTo>
                    <a:lnTo>
                      <a:pt x="876" y="835"/>
                    </a:lnTo>
                    <a:lnTo>
                      <a:pt x="879" y="830"/>
                    </a:lnTo>
                    <a:lnTo>
                      <a:pt x="884" y="826"/>
                    </a:lnTo>
                    <a:lnTo>
                      <a:pt x="891" y="824"/>
                    </a:lnTo>
                    <a:lnTo>
                      <a:pt x="891" y="824"/>
                    </a:lnTo>
                    <a:close/>
                    <a:moveTo>
                      <a:pt x="831" y="824"/>
                    </a:moveTo>
                    <a:lnTo>
                      <a:pt x="831" y="824"/>
                    </a:lnTo>
                    <a:lnTo>
                      <a:pt x="831" y="824"/>
                    </a:lnTo>
                    <a:lnTo>
                      <a:pt x="838" y="826"/>
                    </a:lnTo>
                    <a:lnTo>
                      <a:pt x="843" y="830"/>
                    </a:lnTo>
                    <a:lnTo>
                      <a:pt x="847" y="835"/>
                    </a:lnTo>
                    <a:lnTo>
                      <a:pt x="847" y="841"/>
                    </a:lnTo>
                    <a:lnTo>
                      <a:pt x="847" y="841"/>
                    </a:lnTo>
                    <a:lnTo>
                      <a:pt x="847" y="847"/>
                    </a:lnTo>
                    <a:lnTo>
                      <a:pt x="843" y="852"/>
                    </a:lnTo>
                    <a:lnTo>
                      <a:pt x="838" y="857"/>
                    </a:lnTo>
                    <a:lnTo>
                      <a:pt x="831" y="857"/>
                    </a:lnTo>
                    <a:lnTo>
                      <a:pt x="831" y="857"/>
                    </a:lnTo>
                    <a:lnTo>
                      <a:pt x="826" y="857"/>
                    </a:lnTo>
                    <a:lnTo>
                      <a:pt x="821" y="852"/>
                    </a:lnTo>
                    <a:lnTo>
                      <a:pt x="818" y="847"/>
                    </a:lnTo>
                    <a:lnTo>
                      <a:pt x="816" y="841"/>
                    </a:lnTo>
                    <a:lnTo>
                      <a:pt x="816" y="841"/>
                    </a:lnTo>
                    <a:lnTo>
                      <a:pt x="818" y="835"/>
                    </a:lnTo>
                    <a:lnTo>
                      <a:pt x="821" y="830"/>
                    </a:lnTo>
                    <a:lnTo>
                      <a:pt x="826" y="826"/>
                    </a:lnTo>
                    <a:lnTo>
                      <a:pt x="831" y="824"/>
                    </a:lnTo>
                    <a:lnTo>
                      <a:pt x="831" y="824"/>
                    </a:lnTo>
                    <a:close/>
                    <a:moveTo>
                      <a:pt x="773" y="824"/>
                    </a:moveTo>
                    <a:lnTo>
                      <a:pt x="773" y="824"/>
                    </a:lnTo>
                    <a:lnTo>
                      <a:pt x="773" y="824"/>
                    </a:lnTo>
                    <a:lnTo>
                      <a:pt x="780" y="826"/>
                    </a:lnTo>
                    <a:lnTo>
                      <a:pt x="785" y="830"/>
                    </a:lnTo>
                    <a:lnTo>
                      <a:pt x="789" y="835"/>
                    </a:lnTo>
                    <a:lnTo>
                      <a:pt x="789" y="841"/>
                    </a:lnTo>
                    <a:lnTo>
                      <a:pt x="789" y="841"/>
                    </a:lnTo>
                    <a:lnTo>
                      <a:pt x="789" y="847"/>
                    </a:lnTo>
                    <a:lnTo>
                      <a:pt x="785" y="852"/>
                    </a:lnTo>
                    <a:lnTo>
                      <a:pt x="780" y="857"/>
                    </a:lnTo>
                    <a:lnTo>
                      <a:pt x="773" y="857"/>
                    </a:lnTo>
                    <a:lnTo>
                      <a:pt x="773" y="857"/>
                    </a:lnTo>
                    <a:lnTo>
                      <a:pt x="768" y="857"/>
                    </a:lnTo>
                    <a:lnTo>
                      <a:pt x="763" y="852"/>
                    </a:lnTo>
                    <a:lnTo>
                      <a:pt x="760" y="847"/>
                    </a:lnTo>
                    <a:lnTo>
                      <a:pt x="758" y="841"/>
                    </a:lnTo>
                    <a:lnTo>
                      <a:pt x="758" y="841"/>
                    </a:lnTo>
                    <a:lnTo>
                      <a:pt x="760" y="835"/>
                    </a:lnTo>
                    <a:lnTo>
                      <a:pt x="763" y="830"/>
                    </a:lnTo>
                    <a:lnTo>
                      <a:pt x="768" y="826"/>
                    </a:lnTo>
                    <a:lnTo>
                      <a:pt x="773" y="824"/>
                    </a:lnTo>
                    <a:lnTo>
                      <a:pt x="773" y="824"/>
                    </a:lnTo>
                    <a:close/>
                    <a:moveTo>
                      <a:pt x="716" y="824"/>
                    </a:moveTo>
                    <a:lnTo>
                      <a:pt x="716" y="824"/>
                    </a:lnTo>
                    <a:lnTo>
                      <a:pt x="716" y="824"/>
                    </a:lnTo>
                    <a:lnTo>
                      <a:pt x="721" y="826"/>
                    </a:lnTo>
                    <a:lnTo>
                      <a:pt x="726" y="830"/>
                    </a:lnTo>
                    <a:lnTo>
                      <a:pt x="729" y="835"/>
                    </a:lnTo>
                    <a:lnTo>
                      <a:pt x="731" y="841"/>
                    </a:lnTo>
                    <a:lnTo>
                      <a:pt x="731" y="841"/>
                    </a:lnTo>
                    <a:lnTo>
                      <a:pt x="729" y="847"/>
                    </a:lnTo>
                    <a:lnTo>
                      <a:pt x="726" y="852"/>
                    </a:lnTo>
                    <a:lnTo>
                      <a:pt x="721" y="857"/>
                    </a:lnTo>
                    <a:lnTo>
                      <a:pt x="716" y="857"/>
                    </a:lnTo>
                    <a:lnTo>
                      <a:pt x="716" y="857"/>
                    </a:lnTo>
                    <a:lnTo>
                      <a:pt x="709" y="857"/>
                    </a:lnTo>
                    <a:lnTo>
                      <a:pt x="704" y="852"/>
                    </a:lnTo>
                    <a:lnTo>
                      <a:pt x="702" y="847"/>
                    </a:lnTo>
                    <a:lnTo>
                      <a:pt x="700" y="841"/>
                    </a:lnTo>
                    <a:lnTo>
                      <a:pt x="700" y="841"/>
                    </a:lnTo>
                    <a:lnTo>
                      <a:pt x="702" y="835"/>
                    </a:lnTo>
                    <a:lnTo>
                      <a:pt x="704" y="830"/>
                    </a:lnTo>
                    <a:lnTo>
                      <a:pt x="709" y="826"/>
                    </a:lnTo>
                    <a:lnTo>
                      <a:pt x="716" y="824"/>
                    </a:lnTo>
                    <a:lnTo>
                      <a:pt x="716" y="824"/>
                    </a:lnTo>
                    <a:close/>
                    <a:moveTo>
                      <a:pt x="658" y="824"/>
                    </a:moveTo>
                    <a:lnTo>
                      <a:pt x="658" y="824"/>
                    </a:lnTo>
                    <a:lnTo>
                      <a:pt x="658" y="824"/>
                    </a:lnTo>
                    <a:lnTo>
                      <a:pt x="663" y="826"/>
                    </a:lnTo>
                    <a:lnTo>
                      <a:pt x="668" y="830"/>
                    </a:lnTo>
                    <a:lnTo>
                      <a:pt x="671" y="835"/>
                    </a:lnTo>
                    <a:lnTo>
                      <a:pt x="673" y="841"/>
                    </a:lnTo>
                    <a:lnTo>
                      <a:pt x="673" y="841"/>
                    </a:lnTo>
                    <a:lnTo>
                      <a:pt x="671" y="847"/>
                    </a:lnTo>
                    <a:lnTo>
                      <a:pt x="668" y="852"/>
                    </a:lnTo>
                    <a:lnTo>
                      <a:pt x="663" y="857"/>
                    </a:lnTo>
                    <a:lnTo>
                      <a:pt x="658" y="857"/>
                    </a:lnTo>
                    <a:lnTo>
                      <a:pt x="658" y="857"/>
                    </a:lnTo>
                    <a:lnTo>
                      <a:pt x="651" y="857"/>
                    </a:lnTo>
                    <a:lnTo>
                      <a:pt x="646" y="852"/>
                    </a:lnTo>
                    <a:lnTo>
                      <a:pt x="642" y="847"/>
                    </a:lnTo>
                    <a:lnTo>
                      <a:pt x="642" y="841"/>
                    </a:lnTo>
                    <a:lnTo>
                      <a:pt x="642" y="841"/>
                    </a:lnTo>
                    <a:lnTo>
                      <a:pt x="642" y="835"/>
                    </a:lnTo>
                    <a:lnTo>
                      <a:pt x="646" y="830"/>
                    </a:lnTo>
                    <a:lnTo>
                      <a:pt x="651" y="826"/>
                    </a:lnTo>
                    <a:lnTo>
                      <a:pt x="658" y="824"/>
                    </a:lnTo>
                    <a:lnTo>
                      <a:pt x="658" y="824"/>
                    </a:lnTo>
                    <a:close/>
                    <a:moveTo>
                      <a:pt x="598" y="824"/>
                    </a:moveTo>
                    <a:lnTo>
                      <a:pt x="598" y="824"/>
                    </a:lnTo>
                    <a:lnTo>
                      <a:pt x="598" y="824"/>
                    </a:lnTo>
                    <a:lnTo>
                      <a:pt x="605" y="826"/>
                    </a:lnTo>
                    <a:lnTo>
                      <a:pt x="610" y="830"/>
                    </a:lnTo>
                    <a:lnTo>
                      <a:pt x="613" y="835"/>
                    </a:lnTo>
                    <a:lnTo>
                      <a:pt x="615" y="841"/>
                    </a:lnTo>
                    <a:lnTo>
                      <a:pt x="615" y="841"/>
                    </a:lnTo>
                    <a:lnTo>
                      <a:pt x="613" y="847"/>
                    </a:lnTo>
                    <a:lnTo>
                      <a:pt x="610" y="852"/>
                    </a:lnTo>
                    <a:lnTo>
                      <a:pt x="605" y="857"/>
                    </a:lnTo>
                    <a:lnTo>
                      <a:pt x="598" y="857"/>
                    </a:lnTo>
                    <a:lnTo>
                      <a:pt x="598" y="857"/>
                    </a:lnTo>
                    <a:lnTo>
                      <a:pt x="593" y="857"/>
                    </a:lnTo>
                    <a:lnTo>
                      <a:pt x="588" y="852"/>
                    </a:lnTo>
                    <a:lnTo>
                      <a:pt x="584" y="847"/>
                    </a:lnTo>
                    <a:lnTo>
                      <a:pt x="583" y="841"/>
                    </a:lnTo>
                    <a:lnTo>
                      <a:pt x="583" y="841"/>
                    </a:lnTo>
                    <a:lnTo>
                      <a:pt x="584" y="835"/>
                    </a:lnTo>
                    <a:lnTo>
                      <a:pt x="588" y="830"/>
                    </a:lnTo>
                    <a:lnTo>
                      <a:pt x="593" y="826"/>
                    </a:lnTo>
                    <a:lnTo>
                      <a:pt x="598" y="824"/>
                    </a:lnTo>
                    <a:lnTo>
                      <a:pt x="598" y="824"/>
                    </a:lnTo>
                    <a:close/>
                    <a:moveTo>
                      <a:pt x="540" y="824"/>
                    </a:moveTo>
                    <a:lnTo>
                      <a:pt x="540" y="824"/>
                    </a:lnTo>
                    <a:lnTo>
                      <a:pt x="540" y="824"/>
                    </a:lnTo>
                    <a:lnTo>
                      <a:pt x="547" y="826"/>
                    </a:lnTo>
                    <a:lnTo>
                      <a:pt x="552" y="830"/>
                    </a:lnTo>
                    <a:lnTo>
                      <a:pt x="556" y="835"/>
                    </a:lnTo>
                    <a:lnTo>
                      <a:pt x="556" y="841"/>
                    </a:lnTo>
                    <a:lnTo>
                      <a:pt x="556" y="841"/>
                    </a:lnTo>
                    <a:lnTo>
                      <a:pt x="556" y="847"/>
                    </a:lnTo>
                    <a:lnTo>
                      <a:pt x="552" y="852"/>
                    </a:lnTo>
                    <a:lnTo>
                      <a:pt x="547" y="857"/>
                    </a:lnTo>
                    <a:lnTo>
                      <a:pt x="540" y="857"/>
                    </a:lnTo>
                    <a:lnTo>
                      <a:pt x="540" y="857"/>
                    </a:lnTo>
                    <a:lnTo>
                      <a:pt x="535" y="857"/>
                    </a:lnTo>
                    <a:lnTo>
                      <a:pt x="530" y="852"/>
                    </a:lnTo>
                    <a:lnTo>
                      <a:pt x="527" y="847"/>
                    </a:lnTo>
                    <a:lnTo>
                      <a:pt x="525" y="841"/>
                    </a:lnTo>
                    <a:lnTo>
                      <a:pt x="525" y="841"/>
                    </a:lnTo>
                    <a:lnTo>
                      <a:pt x="527" y="835"/>
                    </a:lnTo>
                    <a:lnTo>
                      <a:pt x="530" y="830"/>
                    </a:lnTo>
                    <a:lnTo>
                      <a:pt x="535" y="826"/>
                    </a:lnTo>
                    <a:lnTo>
                      <a:pt x="540" y="824"/>
                    </a:lnTo>
                    <a:lnTo>
                      <a:pt x="540" y="824"/>
                    </a:lnTo>
                    <a:close/>
                    <a:moveTo>
                      <a:pt x="1882" y="782"/>
                    </a:moveTo>
                    <a:lnTo>
                      <a:pt x="1882" y="782"/>
                    </a:lnTo>
                    <a:lnTo>
                      <a:pt x="1882" y="782"/>
                    </a:lnTo>
                    <a:lnTo>
                      <a:pt x="1887" y="784"/>
                    </a:lnTo>
                    <a:lnTo>
                      <a:pt x="1892" y="787"/>
                    </a:lnTo>
                    <a:lnTo>
                      <a:pt x="1896" y="792"/>
                    </a:lnTo>
                    <a:lnTo>
                      <a:pt x="1897" y="797"/>
                    </a:lnTo>
                    <a:lnTo>
                      <a:pt x="1897" y="797"/>
                    </a:lnTo>
                    <a:lnTo>
                      <a:pt x="1896" y="804"/>
                    </a:lnTo>
                    <a:lnTo>
                      <a:pt x="1892" y="809"/>
                    </a:lnTo>
                    <a:lnTo>
                      <a:pt x="1887" y="812"/>
                    </a:lnTo>
                    <a:lnTo>
                      <a:pt x="1882" y="814"/>
                    </a:lnTo>
                    <a:lnTo>
                      <a:pt x="1882" y="814"/>
                    </a:lnTo>
                    <a:lnTo>
                      <a:pt x="1875" y="812"/>
                    </a:lnTo>
                    <a:lnTo>
                      <a:pt x="1870" y="809"/>
                    </a:lnTo>
                    <a:lnTo>
                      <a:pt x="1867" y="804"/>
                    </a:lnTo>
                    <a:lnTo>
                      <a:pt x="1867" y="797"/>
                    </a:lnTo>
                    <a:lnTo>
                      <a:pt x="1867" y="797"/>
                    </a:lnTo>
                    <a:lnTo>
                      <a:pt x="1867" y="792"/>
                    </a:lnTo>
                    <a:lnTo>
                      <a:pt x="1870" y="787"/>
                    </a:lnTo>
                    <a:lnTo>
                      <a:pt x="1875" y="784"/>
                    </a:lnTo>
                    <a:lnTo>
                      <a:pt x="1882" y="782"/>
                    </a:lnTo>
                    <a:lnTo>
                      <a:pt x="1882" y="782"/>
                    </a:lnTo>
                    <a:close/>
                    <a:moveTo>
                      <a:pt x="1823" y="782"/>
                    </a:moveTo>
                    <a:lnTo>
                      <a:pt x="1823" y="782"/>
                    </a:lnTo>
                    <a:lnTo>
                      <a:pt x="1823" y="782"/>
                    </a:lnTo>
                    <a:lnTo>
                      <a:pt x="1829" y="784"/>
                    </a:lnTo>
                    <a:lnTo>
                      <a:pt x="1834" y="787"/>
                    </a:lnTo>
                    <a:lnTo>
                      <a:pt x="1838" y="792"/>
                    </a:lnTo>
                    <a:lnTo>
                      <a:pt x="1838" y="797"/>
                    </a:lnTo>
                    <a:lnTo>
                      <a:pt x="1838" y="797"/>
                    </a:lnTo>
                    <a:lnTo>
                      <a:pt x="1838" y="804"/>
                    </a:lnTo>
                    <a:lnTo>
                      <a:pt x="1834" y="809"/>
                    </a:lnTo>
                    <a:lnTo>
                      <a:pt x="1829" y="812"/>
                    </a:lnTo>
                    <a:lnTo>
                      <a:pt x="1823" y="814"/>
                    </a:lnTo>
                    <a:lnTo>
                      <a:pt x="1823" y="814"/>
                    </a:lnTo>
                    <a:lnTo>
                      <a:pt x="1817" y="812"/>
                    </a:lnTo>
                    <a:lnTo>
                      <a:pt x="1812" y="809"/>
                    </a:lnTo>
                    <a:lnTo>
                      <a:pt x="1809" y="804"/>
                    </a:lnTo>
                    <a:lnTo>
                      <a:pt x="1807" y="797"/>
                    </a:lnTo>
                    <a:lnTo>
                      <a:pt x="1807" y="797"/>
                    </a:lnTo>
                    <a:lnTo>
                      <a:pt x="1809" y="792"/>
                    </a:lnTo>
                    <a:lnTo>
                      <a:pt x="1812" y="787"/>
                    </a:lnTo>
                    <a:lnTo>
                      <a:pt x="1817" y="784"/>
                    </a:lnTo>
                    <a:lnTo>
                      <a:pt x="1823" y="782"/>
                    </a:lnTo>
                    <a:lnTo>
                      <a:pt x="1823" y="782"/>
                    </a:lnTo>
                    <a:close/>
                    <a:moveTo>
                      <a:pt x="1765" y="782"/>
                    </a:moveTo>
                    <a:lnTo>
                      <a:pt x="1765" y="782"/>
                    </a:lnTo>
                    <a:lnTo>
                      <a:pt x="1765" y="782"/>
                    </a:lnTo>
                    <a:lnTo>
                      <a:pt x="1771" y="784"/>
                    </a:lnTo>
                    <a:lnTo>
                      <a:pt x="1777" y="787"/>
                    </a:lnTo>
                    <a:lnTo>
                      <a:pt x="1780" y="792"/>
                    </a:lnTo>
                    <a:lnTo>
                      <a:pt x="1780" y="797"/>
                    </a:lnTo>
                    <a:lnTo>
                      <a:pt x="1780" y="797"/>
                    </a:lnTo>
                    <a:lnTo>
                      <a:pt x="1780" y="804"/>
                    </a:lnTo>
                    <a:lnTo>
                      <a:pt x="1777" y="809"/>
                    </a:lnTo>
                    <a:lnTo>
                      <a:pt x="1771" y="812"/>
                    </a:lnTo>
                    <a:lnTo>
                      <a:pt x="1765" y="814"/>
                    </a:lnTo>
                    <a:lnTo>
                      <a:pt x="1765" y="814"/>
                    </a:lnTo>
                    <a:lnTo>
                      <a:pt x="1759" y="812"/>
                    </a:lnTo>
                    <a:lnTo>
                      <a:pt x="1754" y="809"/>
                    </a:lnTo>
                    <a:lnTo>
                      <a:pt x="1751" y="804"/>
                    </a:lnTo>
                    <a:lnTo>
                      <a:pt x="1749" y="797"/>
                    </a:lnTo>
                    <a:lnTo>
                      <a:pt x="1749" y="797"/>
                    </a:lnTo>
                    <a:lnTo>
                      <a:pt x="1751" y="792"/>
                    </a:lnTo>
                    <a:lnTo>
                      <a:pt x="1754" y="787"/>
                    </a:lnTo>
                    <a:lnTo>
                      <a:pt x="1759" y="784"/>
                    </a:lnTo>
                    <a:lnTo>
                      <a:pt x="1765" y="782"/>
                    </a:lnTo>
                    <a:lnTo>
                      <a:pt x="1765" y="782"/>
                    </a:lnTo>
                    <a:close/>
                    <a:moveTo>
                      <a:pt x="1707" y="782"/>
                    </a:moveTo>
                    <a:lnTo>
                      <a:pt x="1707" y="782"/>
                    </a:lnTo>
                    <a:lnTo>
                      <a:pt x="1707" y="782"/>
                    </a:lnTo>
                    <a:lnTo>
                      <a:pt x="1712" y="784"/>
                    </a:lnTo>
                    <a:lnTo>
                      <a:pt x="1717" y="787"/>
                    </a:lnTo>
                    <a:lnTo>
                      <a:pt x="1720" y="792"/>
                    </a:lnTo>
                    <a:lnTo>
                      <a:pt x="1722" y="797"/>
                    </a:lnTo>
                    <a:lnTo>
                      <a:pt x="1722" y="797"/>
                    </a:lnTo>
                    <a:lnTo>
                      <a:pt x="1720" y="804"/>
                    </a:lnTo>
                    <a:lnTo>
                      <a:pt x="1717" y="809"/>
                    </a:lnTo>
                    <a:lnTo>
                      <a:pt x="1712" y="812"/>
                    </a:lnTo>
                    <a:lnTo>
                      <a:pt x="1707" y="814"/>
                    </a:lnTo>
                    <a:lnTo>
                      <a:pt x="1707" y="814"/>
                    </a:lnTo>
                    <a:lnTo>
                      <a:pt x="1700" y="812"/>
                    </a:lnTo>
                    <a:lnTo>
                      <a:pt x="1695" y="809"/>
                    </a:lnTo>
                    <a:lnTo>
                      <a:pt x="1693" y="804"/>
                    </a:lnTo>
                    <a:lnTo>
                      <a:pt x="1691" y="797"/>
                    </a:lnTo>
                    <a:lnTo>
                      <a:pt x="1691" y="797"/>
                    </a:lnTo>
                    <a:lnTo>
                      <a:pt x="1693" y="792"/>
                    </a:lnTo>
                    <a:lnTo>
                      <a:pt x="1695" y="787"/>
                    </a:lnTo>
                    <a:lnTo>
                      <a:pt x="1700" y="784"/>
                    </a:lnTo>
                    <a:lnTo>
                      <a:pt x="1707" y="782"/>
                    </a:lnTo>
                    <a:lnTo>
                      <a:pt x="1707" y="782"/>
                    </a:lnTo>
                    <a:close/>
                    <a:moveTo>
                      <a:pt x="1649" y="782"/>
                    </a:moveTo>
                    <a:lnTo>
                      <a:pt x="1649" y="782"/>
                    </a:lnTo>
                    <a:lnTo>
                      <a:pt x="1649" y="782"/>
                    </a:lnTo>
                    <a:lnTo>
                      <a:pt x="1654" y="784"/>
                    </a:lnTo>
                    <a:lnTo>
                      <a:pt x="1659" y="787"/>
                    </a:lnTo>
                    <a:lnTo>
                      <a:pt x="1662" y="792"/>
                    </a:lnTo>
                    <a:lnTo>
                      <a:pt x="1664" y="797"/>
                    </a:lnTo>
                    <a:lnTo>
                      <a:pt x="1664" y="797"/>
                    </a:lnTo>
                    <a:lnTo>
                      <a:pt x="1662" y="804"/>
                    </a:lnTo>
                    <a:lnTo>
                      <a:pt x="1659" y="809"/>
                    </a:lnTo>
                    <a:lnTo>
                      <a:pt x="1654" y="812"/>
                    </a:lnTo>
                    <a:lnTo>
                      <a:pt x="1649" y="814"/>
                    </a:lnTo>
                    <a:lnTo>
                      <a:pt x="1649" y="814"/>
                    </a:lnTo>
                    <a:lnTo>
                      <a:pt x="1642" y="812"/>
                    </a:lnTo>
                    <a:lnTo>
                      <a:pt x="1637" y="809"/>
                    </a:lnTo>
                    <a:lnTo>
                      <a:pt x="1633" y="804"/>
                    </a:lnTo>
                    <a:lnTo>
                      <a:pt x="1633" y="797"/>
                    </a:lnTo>
                    <a:lnTo>
                      <a:pt x="1633" y="797"/>
                    </a:lnTo>
                    <a:lnTo>
                      <a:pt x="1633" y="792"/>
                    </a:lnTo>
                    <a:lnTo>
                      <a:pt x="1637" y="787"/>
                    </a:lnTo>
                    <a:lnTo>
                      <a:pt x="1642" y="784"/>
                    </a:lnTo>
                    <a:lnTo>
                      <a:pt x="1649" y="782"/>
                    </a:lnTo>
                    <a:lnTo>
                      <a:pt x="1649" y="782"/>
                    </a:lnTo>
                    <a:close/>
                    <a:moveTo>
                      <a:pt x="1589" y="782"/>
                    </a:moveTo>
                    <a:lnTo>
                      <a:pt x="1589" y="782"/>
                    </a:lnTo>
                    <a:lnTo>
                      <a:pt x="1589" y="782"/>
                    </a:lnTo>
                    <a:lnTo>
                      <a:pt x="1596" y="784"/>
                    </a:lnTo>
                    <a:lnTo>
                      <a:pt x="1601" y="787"/>
                    </a:lnTo>
                    <a:lnTo>
                      <a:pt x="1605" y="792"/>
                    </a:lnTo>
                    <a:lnTo>
                      <a:pt x="1606" y="797"/>
                    </a:lnTo>
                    <a:lnTo>
                      <a:pt x="1606" y="797"/>
                    </a:lnTo>
                    <a:lnTo>
                      <a:pt x="1605" y="804"/>
                    </a:lnTo>
                    <a:lnTo>
                      <a:pt x="1601" y="809"/>
                    </a:lnTo>
                    <a:lnTo>
                      <a:pt x="1596" y="812"/>
                    </a:lnTo>
                    <a:lnTo>
                      <a:pt x="1589" y="814"/>
                    </a:lnTo>
                    <a:lnTo>
                      <a:pt x="1589" y="814"/>
                    </a:lnTo>
                    <a:lnTo>
                      <a:pt x="1584" y="812"/>
                    </a:lnTo>
                    <a:lnTo>
                      <a:pt x="1579" y="809"/>
                    </a:lnTo>
                    <a:lnTo>
                      <a:pt x="1576" y="804"/>
                    </a:lnTo>
                    <a:lnTo>
                      <a:pt x="1574" y="797"/>
                    </a:lnTo>
                    <a:lnTo>
                      <a:pt x="1574" y="797"/>
                    </a:lnTo>
                    <a:lnTo>
                      <a:pt x="1576" y="792"/>
                    </a:lnTo>
                    <a:lnTo>
                      <a:pt x="1579" y="787"/>
                    </a:lnTo>
                    <a:lnTo>
                      <a:pt x="1584" y="784"/>
                    </a:lnTo>
                    <a:lnTo>
                      <a:pt x="1589" y="782"/>
                    </a:lnTo>
                    <a:lnTo>
                      <a:pt x="1589" y="782"/>
                    </a:lnTo>
                    <a:close/>
                    <a:moveTo>
                      <a:pt x="1531" y="782"/>
                    </a:moveTo>
                    <a:lnTo>
                      <a:pt x="1531" y="782"/>
                    </a:lnTo>
                    <a:lnTo>
                      <a:pt x="1531" y="782"/>
                    </a:lnTo>
                    <a:lnTo>
                      <a:pt x="1538" y="784"/>
                    </a:lnTo>
                    <a:lnTo>
                      <a:pt x="1543" y="787"/>
                    </a:lnTo>
                    <a:lnTo>
                      <a:pt x="1547" y="792"/>
                    </a:lnTo>
                    <a:lnTo>
                      <a:pt x="1547" y="797"/>
                    </a:lnTo>
                    <a:lnTo>
                      <a:pt x="1547" y="797"/>
                    </a:lnTo>
                    <a:lnTo>
                      <a:pt x="1547" y="804"/>
                    </a:lnTo>
                    <a:lnTo>
                      <a:pt x="1543" y="809"/>
                    </a:lnTo>
                    <a:lnTo>
                      <a:pt x="1538" y="812"/>
                    </a:lnTo>
                    <a:lnTo>
                      <a:pt x="1531" y="814"/>
                    </a:lnTo>
                    <a:lnTo>
                      <a:pt x="1531" y="814"/>
                    </a:lnTo>
                    <a:lnTo>
                      <a:pt x="1526" y="812"/>
                    </a:lnTo>
                    <a:lnTo>
                      <a:pt x="1521" y="809"/>
                    </a:lnTo>
                    <a:lnTo>
                      <a:pt x="1518" y="804"/>
                    </a:lnTo>
                    <a:lnTo>
                      <a:pt x="1516" y="797"/>
                    </a:lnTo>
                    <a:lnTo>
                      <a:pt x="1516" y="797"/>
                    </a:lnTo>
                    <a:lnTo>
                      <a:pt x="1518" y="792"/>
                    </a:lnTo>
                    <a:lnTo>
                      <a:pt x="1521" y="787"/>
                    </a:lnTo>
                    <a:lnTo>
                      <a:pt x="1526" y="784"/>
                    </a:lnTo>
                    <a:lnTo>
                      <a:pt x="1531" y="782"/>
                    </a:lnTo>
                    <a:lnTo>
                      <a:pt x="1531" y="782"/>
                    </a:lnTo>
                    <a:close/>
                    <a:moveTo>
                      <a:pt x="1473" y="782"/>
                    </a:moveTo>
                    <a:lnTo>
                      <a:pt x="1473" y="782"/>
                    </a:lnTo>
                    <a:lnTo>
                      <a:pt x="1473" y="782"/>
                    </a:lnTo>
                    <a:lnTo>
                      <a:pt x="1479" y="784"/>
                    </a:lnTo>
                    <a:lnTo>
                      <a:pt x="1484" y="787"/>
                    </a:lnTo>
                    <a:lnTo>
                      <a:pt x="1487" y="792"/>
                    </a:lnTo>
                    <a:lnTo>
                      <a:pt x="1489" y="797"/>
                    </a:lnTo>
                    <a:lnTo>
                      <a:pt x="1489" y="797"/>
                    </a:lnTo>
                    <a:lnTo>
                      <a:pt x="1487" y="804"/>
                    </a:lnTo>
                    <a:lnTo>
                      <a:pt x="1484" y="809"/>
                    </a:lnTo>
                    <a:lnTo>
                      <a:pt x="1479" y="812"/>
                    </a:lnTo>
                    <a:lnTo>
                      <a:pt x="1473" y="814"/>
                    </a:lnTo>
                    <a:lnTo>
                      <a:pt x="1473" y="814"/>
                    </a:lnTo>
                    <a:lnTo>
                      <a:pt x="1467" y="812"/>
                    </a:lnTo>
                    <a:lnTo>
                      <a:pt x="1463" y="809"/>
                    </a:lnTo>
                    <a:lnTo>
                      <a:pt x="1460" y="804"/>
                    </a:lnTo>
                    <a:lnTo>
                      <a:pt x="1458" y="797"/>
                    </a:lnTo>
                    <a:lnTo>
                      <a:pt x="1458" y="797"/>
                    </a:lnTo>
                    <a:lnTo>
                      <a:pt x="1460" y="792"/>
                    </a:lnTo>
                    <a:lnTo>
                      <a:pt x="1463" y="787"/>
                    </a:lnTo>
                    <a:lnTo>
                      <a:pt x="1467" y="784"/>
                    </a:lnTo>
                    <a:lnTo>
                      <a:pt x="1473" y="782"/>
                    </a:lnTo>
                    <a:lnTo>
                      <a:pt x="1473" y="782"/>
                    </a:lnTo>
                    <a:close/>
                    <a:moveTo>
                      <a:pt x="1415" y="782"/>
                    </a:moveTo>
                    <a:lnTo>
                      <a:pt x="1415" y="782"/>
                    </a:lnTo>
                    <a:lnTo>
                      <a:pt x="1415" y="782"/>
                    </a:lnTo>
                    <a:lnTo>
                      <a:pt x="1421" y="784"/>
                    </a:lnTo>
                    <a:lnTo>
                      <a:pt x="1426" y="787"/>
                    </a:lnTo>
                    <a:lnTo>
                      <a:pt x="1429" y="792"/>
                    </a:lnTo>
                    <a:lnTo>
                      <a:pt x="1431" y="797"/>
                    </a:lnTo>
                    <a:lnTo>
                      <a:pt x="1431" y="797"/>
                    </a:lnTo>
                    <a:lnTo>
                      <a:pt x="1429" y="804"/>
                    </a:lnTo>
                    <a:lnTo>
                      <a:pt x="1426" y="809"/>
                    </a:lnTo>
                    <a:lnTo>
                      <a:pt x="1421" y="812"/>
                    </a:lnTo>
                    <a:lnTo>
                      <a:pt x="1415" y="814"/>
                    </a:lnTo>
                    <a:lnTo>
                      <a:pt x="1415" y="814"/>
                    </a:lnTo>
                    <a:lnTo>
                      <a:pt x="1409" y="812"/>
                    </a:lnTo>
                    <a:lnTo>
                      <a:pt x="1404" y="809"/>
                    </a:lnTo>
                    <a:lnTo>
                      <a:pt x="1400" y="804"/>
                    </a:lnTo>
                    <a:lnTo>
                      <a:pt x="1400" y="797"/>
                    </a:lnTo>
                    <a:lnTo>
                      <a:pt x="1400" y="797"/>
                    </a:lnTo>
                    <a:lnTo>
                      <a:pt x="1400" y="792"/>
                    </a:lnTo>
                    <a:lnTo>
                      <a:pt x="1404" y="787"/>
                    </a:lnTo>
                    <a:lnTo>
                      <a:pt x="1409" y="784"/>
                    </a:lnTo>
                    <a:lnTo>
                      <a:pt x="1415" y="782"/>
                    </a:lnTo>
                    <a:lnTo>
                      <a:pt x="1415" y="782"/>
                    </a:lnTo>
                    <a:close/>
                    <a:moveTo>
                      <a:pt x="1356" y="782"/>
                    </a:moveTo>
                    <a:lnTo>
                      <a:pt x="1356" y="782"/>
                    </a:lnTo>
                    <a:lnTo>
                      <a:pt x="1356" y="782"/>
                    </a:lnTo>
                    <a:lnTo>
                      <a:pt x="1363" y="784"/>
                    </a:lnTo>
                    <a:lnTo>
                      <a:pt x="1368" y="787"/>
                    </a:lnTo>
                    <a:lnTo>
                      <a:pt x="1371" y="792"/>
                    </a:lnTo>
                    <a:lnTo>
                      <a:pt x="1373" y="797"/>
                    </a:lnTo>
                    <a:lnTo>
                      <a:pt x="1373" y="797"/>
                    </a:lnTo>
                    <a:lnTo>
                      <a:pt x="1371" y="804"/>
                    </a:lnTo>
                    <a:lnTo>
                      <a:pt x="1368" y="809"/>
                    </a:lnTo>
                    <a:lnTo>
                      <a:pt x="1363" y="812"/>
                    </a:lnTo>
                    <a:lnTo>
                      <a:pt x="1356" y="814"/>
                    </a:lnTo>
                    <a:lnTo>
                      <a:pt x="1356" y="814"/>
                    </a:lnTo>
                    <a:lnTo>
                      <a:pt x="1351" y="812"/>
                    </a:lnTo>
                    <a:lnTo>
                      <a:pt x="1346" y="809"/>
                    </a:lnTo>
                    <a:lnTo>
                      <a:pt x="1342" y="804"/>
                    </a:lnTo>
                    <a:lnTo>
                      <a:pt x="1341" y="797"/>
                    </a:lnTo>
                    <a:lnTo>
                      <a:pt x="1341" y="797"/>
                    </a:lnTo>
                    <a:lnTo>
                      <a:pt x="1342" y="792"/>
                    </a:lnTo>
                    <a:lnTo>
                      <a:pt x="1346" y="787"/>
                    </a:lnTo>
                    <a:lnTo>
                      <a:pt x="1351" y="784"/>
                    </a:lnTo>
                    <a:lnTo>
                      <a:pt x="1356" y="782"/>
                    </a:lnTo>
                    <a:lnTo>
                      <a:pt x="1356" y="782"/>
                    </a:lnTo>
                    <a:close/>
                    <a:moveTo>
                      <a:pt x="1298" y="782"/>
                    </a:moveTo>
                    <a:lnTo>
                      <a:pt x="1298" y="782"/>
                    </a:lnTo>
                    <a:lnTo>
                      <a:pt x="1298" y="782"/>
                    </a:lnTo>
                    <a:lnTo>
                      <a:pt x="1305" y="784"/>
                    </a:lnTo>
                    <a:lnTo>
                      <a:pt x="1310" y="787"/>
                    </a:lnTo>
                    <a:lnTo>
                      <a:pt x="1313" y="792"/>
                    </a:lnTo>
                    <a:lnTo>
                      <a:pt x="1313" y="797"/>
                    </a:lnTo>
                    <a:lnTo>
                      <a:pt x="1313" y="797"/>
                    </a:lnTo>
                    <a:lnTo>
                      <a:pt x="1313" y="804"/>
                    </a:lnTo>
                    <a:lnTo>
                      <a:pt x="1310" y="809"/>
                    </a:lnTo>
                    <a:lnTo>
                      <a:pt x="1305" y="812"/>
                    </a:lnTo>
                    <a:lnTo>
                      <a:pt x="1298" y="814"/>
                    </a:lnTo>
                    <a:lnTo>
                      <a:pt x="1298" y="814"/>
                    </a:lnTo>
                    <a:lnTo>
                      <a:pt x="1293" y="812"/>
                    </a:lnTo>
                    <a:lnTo>
                      <a:pt x="1288" y="809"/>
                    </a:lnTo>
                    <a:lnTo>
                      <a:pt x="1284" y="804"/>
                    </a:lnTo>
                    <a:lnTo>
                      <a:pt x="1283" y="797"/>
                    </a:lnTo>
                    <a:lnTo>
                      <a:pt x="1283" y="797"/>
                    </a:lnTo>
                    <a:lnTo>
                      <a:pt x="1284" y="792"/>
                    </a:lnTo>
                    <a:lnTo>
                      <a:pt x="1288" y="787"/>
                    </a:lnTo>
                    <a:lnTo>
                      <a:pt x="1293" y="784"/>
                    </a:lnTo>
                    <a:lnTo>
                      <a:pt x="1298" y="782"/>
                    </a:lnTo>
                    <a:lnTo>
                      <a:pt x="1298" y="782"/>
                    </a:lnTo>
                    <a:close/>
                    <a:moveTo>
                      <a:pt x="1240" y="782"/>
                    </a:moveTo>
                    <a:lnTo>
                      <a:pt x="1240" y="782"/>
                    </a:lnTo>
                    <a:lnTo>
                      <a:pt x="1240" y="782"/>
                    </a:lnTo>
                    <a:lnTo>
                      <a:pt x="1247" y="784"/>
                    </a:lnTo>
                    <a:lnTo>
                      <a:pt x="1250" y="787"/>
                    </a:lnTo>
                    <a:lnTo>
                      <a:pt x="1254" y="792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4" y="804"/>
                    </a:lnTo>
                    <a:lnTo>
                      <a:pt x="1250" y="809"/>
                    </a:lnTo>
                    <a:lnTo>
                      <a:pt x="1247" y="812"/>
                    </a:lnTo>
                    <a:lnTo>
                      <a:pt x="1240" y="814"/>
                    </a:lnTo>
                    <a:lnTo>
                      <a:pt x="1240" y="814"/>
                    </a:lnTo>
                    <a:lnTo>
                      <a:pt x="1233" y="812"/>
                    </a:lnTo>
                    <a:lnTo>
                      <a:pt x="1230" y="809"/>
                    </a:lnTo>
                    <a:lnTo>
                      <a:pt x="1226" y="804"/>
                    </a:lnTo>
                    <a:lnTo>
                      <a:pt x="1225" y="797"/>
                    </a:lnTo>
                    <a:lnTo>
                      <a:pt x="1225" y="797"/>
                    </a:lnTo>
                    <a:lnTo>
                      <a:pt x="1226" y="792"/>
                    </a:lnTo>
                    <a:lnTo>
                      <a:pt x="1230" y="787"/>
                    </a:lnTo>
                    <a:lnTo>
                      <a:pt x="1233" y="784"/>
                    </a:lnTo>
                    <a:lnTo>
                      <a:pt x="1240" y="782"/>
                    </a:lnTo>
                    <a:lnTo>
                      <a:pt x="1240" y="782"/>
                    </a:lnTo>
                    <a:close/>
                    <a:moveTo>
                      <a:pt x="1182" y="782"/>
                    </a:moveTo>
                    <a:lnTo>
                      <a:pt x="1182" y="782"/>
                    </a:lnTo>
                    <a:lnTo>
                      <a:pt x="1182" y="782"/>
                    </a:lnTo>
                    <a:lnTo>
                      <a:pt x="1187" y="784"/>
                    </a:lnTo>
                    <a:lnTo>
                      <a:pt x="1192" y="787"/>
                    </a:lnTo>
                    <a:lnTo>
                      <a:pt x="1196" y="792"/>
                    </a:lnTo>
                    <a:lnTo>
                      <a:pt x="1198" y="797"/>
                    </a:lnTo>
                    <a:lnTo>
                      <a:pt x="1198" y="797"/>
                    </a:lnTo>
                    <a:lnTo>
                      <a:pt x="1196" y="804"/>
                    </a:lnTo>
                    <a:lnTo>
                      <a:pt x="1192" y="809"/>
                    </a:lnTo>
                    <a:lnTo>
                      <a:pt x="1187" y="812"/>
                    </a:lnTo>
                    <a:lnTo>
                      <a:pt x="1182" y="814"/>
                    </a:lnTo>
                    <a:lnTo>
                      <a:pt x="1182" y="814"/>
                    </a:lnTo>
                    <a:lnTo>
                      <a:pt x="1175" y="812"/>
                    </a:lnTo>
                    <a:lnTo>
                      <a:pt x="1170" y="809"/>
                    </a:lnTo>
                    <a:lnTo>
                      <a:pt x="1167" y="804"/>
                    </a:lnTo>
                    <a:lnTo>
                      <a:pt x="1167" y="797"/>
                    </a:lnTo>
                    <a:lnTo>
                      <a:pt x="1167" y="797"/>
                    </a:lnTo>
                    <a:lnTo>
                      <a:pt x="1167" y="792"/>
                    </a:lnTo>
                    <a:lnTo>
                      <a:pt x="1170" y="787"/>
                    </a:lnTo>
                    <a:lnTo>
                      <a:pt x="1175" y="784"/>
                    </a:lnTo>
                    <a:lnTo>
                      <a:pt x="1182" y="782"/>
                    </a:lnTo>
                    <a:lnTo>
                      <a:pt x="1182" y="782"/>
                    </a:lnTo>
                    <a:close/>
                    <a:moveTo>
                      <a:pt x="1124" y="782"/>
                    </a:moveTo>
                    <a:lnTo>
                      <a:pt x="1124" y="782"/>
                    </a:lnTo>
                    <a:lnTo>
                      <a:pt x="1124" y="782"/>
                    </a:lnTo>
                    <a:lnTo>
                      <a:pt x="1129" y="784"/>
                    </a:lnTo>
                    <a:lnTo>
                      <a:pt x="1135" y="787"/>
                    </a:lnTo>
                    <a:lnTo>
                      <a:pt x="1138" y="792"/>
                    </a:lnTo>
                    <a:lnTo>
                      <a:pt x="1140" y="797"/>
                    </a:lnTo>
                    <a:lnTo>
                      <a:pt x="1140" y="797"/>
                    </a:lnTo>
                    <a:lnTo>
                      <a:pt x="1138" y="804"/>
                    </a:lnTo>
                    <a:lnTo>
                      <a:pt x="1135" y="809"/>
                    </a:lnTo>
                    <a:lnTo>
                      <a:pt x="1129" y="812"/>
                    </a:lnTo>
                    <a:lnTo>
                      <a:pt x="1124" y="814"/>
                    </a:lnTo>
                    <a:lnTo>
                      <a:pt x="1124" y="814"/>
                    </a:lnTo>
                    <a:lnTo>
                      <a:pt x="1117" y="812"/>
                    </a:lnTo>
                    <a:lnTo>
                      <a:pt x="1112" y="809"/>
                    </a:lnTo>
                    <a:lnTo>
                      <a:pt x="1109" y="804"/>
                    </a:lnTo>
                    <a:lnTo>
                      <a:pt x="1107" y="797"/>
                    </a:lnTo>
                    <a:lnTo>
                      <a:pt x="1107" y="797"/>
                    </a:lnTo>
                    <a:lnTo>
                      <a:pt x="1109" y="792"/>
                    </a:lnTo>
                    <a:lnTo>
                      <a:pt x="1112" y="787"/>
                    </a:lnTo>
                    <a:lnTo>
                      <a:pt x="1117" y="784"/>
                    </a:lnTo>
                    <a:lnTo>
                      <a:pt x="1124" y="782"/>
                    </a:lnTo>
                    <a:lnTo>
                      <a:pt x="1124" y="782"/>
                    </a:lnTo>
                    <a:close/>
                    <a:moveTo>
                      <a:pt x="1065" y="782"/>
                    </a:moveTo>
                    <a:lnTo>
                      <a:pt x="1065" y="782"/>
                    </a:lnTo>
                    <a:lnTo>
                      <a:pt x="1065" y="782"/>
                    </a:lnTo>
                    <a:lnTo>
                      <a:pt x="1071" y="784"/>
                    </a:lnTo>
                    <a:lnTo>
                      <a:pt x="1077" y="787"/>
                    </a:lnTo>
                    <a:lnTo>
                      <a:pt x="1080" y="792"/>
                    </a:lnTo>
                    <a:lnTo>
                      <a:pt x="1080" y="797"/>
                    </a:lnTo>
                    <a:lnTo>
                      <a:pt x="1080" y="797"/>
                    </a:lnTo>
                    <a:lnTo>
                      <a:pt x="1080" y="804"/>
                    </a:lnTo>
                    <a:lnTo>
                      <a:pt x="1077" y="809"/>
                    </a:lnTo>
                    <a:lnTo>
                      <a:pt x="1071" y="812"/>
                    </a:lnTo>
                    <a:lnTo>
                      <a:pt x="1065" y="814"/>
                    </a:lnTo>
                    <a:lnTo>
                      <a:pt x="1065" y="814"/>
                    </a:lnTo>
                    <a:lnTo>
                      <a:pt x="1060" y="812"/>
                    </a:lnTo>
                    <a:lnTo>
                      <a:pt x="1054" y="809"/>
                    </a:lnTo>
                    <a:lnTo>
                      <a:pt x="1051" y="804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1" y="792"/>
                    </a:lnTo>
                    <a:lnTo>
                      <a:pt x="1054" y="787"/>
                    </a:lnTo>
                    <a:lnTo>
                      <a:pt x="1060" y="784"/>
                    </a:lnTo>
                    <a:lnTo>
                      <a:pt x="1065" y="782"/>
                    </a:lnTo>
                    <a:lnTo>
                      <a:pt x="1065" y="782"/>
                    </a:lnTo>
                    <a:close/>
                    <a:moveTo>
                      <a:pt x="1007" y="782"/>
                    </a:moveTo>
                    <a:lnTo>
                      <a:pt x="1007" y="782"/>
                    </a:lnTo>
                    <a:lnTo>
                      <a:pt x="1007" y="782"/>
                    </a:lnTo>
                    <a:lnTo>
                      <a:pt x="1014" y="784"/>
                    </a:lnTo>
                    <a:lnTo>
                      <a:pt x="1019" y="787"/>
                    </a:lnTo>
                    <a:lnTo>
                      <a:pt x="1020" y="792"/>
                    </a:lnTo>
                    <a:lnTo>
                      <a:pt x="1022" y="797"/>
                    </a:lnTo>
                    <a:lnTo>
                      <a:pt x="1022" y="797"/>
                    </a:lnTo>
                    <a:lnTo>
                      <a:pt x="1020" y="804"/>
                    </a:lnTo>
                    <a:lnTo>
                      <a:pt x="1019" y="809"/>
                    </a:lnTo>
                    <a:lnTo>
                      <a:pt x="1014" y="812"/>
                    </a:lnTo>
                    <a:lnTo>
                      <a:pt x="1007" y="814"/>
                    </a:lnTo>
                    <a:lnTo>
                      <a:pt x="1007" y="814"/>
                    </a:lnTo>
                    <a:lnTo>
                      <a:pt x="1002" y="812"/>
                    </a:lnTo>
                    <a:lnTo>
                      <a:pt x="997" y="809"/>
                    </a:lnTo>
                    <a:lnTo>
                      <a:pt x="993" y="804"/>
                    </a:lnTo>
                    <a:lnTo>
                      <a:pt x="991" y="797"/>
                    </a:lnTo>
                    <a:lnTo>
                      <a:pt x="991" y="797"/>
                    </a:lnTo>
                    <a:lnTo>
                      <a:pt x="993" y="792"/>
                    </a:lnTo>
                    <a:lnTo>
                      <a:pt x="997" y="787"/>
                    </a:lnTo>
                    <a:lnTo>
                      <a:pt x="1002" y="784"/>
                    </a:lnTo>
                    <a:lnTo>
                      <a:pt x="1007" y="782"/>
                    </a:lnTo>
                    <a:lnTo>
                      <a:pt x="1007" y="782"/>
                    </a:lnTo>
                    <a:close/>
                    <a:moveTo>
                      <a:pt x="949" y="782"/>
                    </a:moveTo>
                    <a:lnTo>
                      <a:pt x="949" y="782"/>
                    </a:lnTo>
                    <a:lnTo>
                      <a:pt x="949" y="782"/>
                    </a:lnTo>
                    <a:lnTo>
                      <a:pt x="954" y="784"/>
                    </a:lnTo>
                    <a:lnTo>
                      <a:pt x="959" y="787"/>
                    </a:lnTo>
                    <a:lnTo>
                      <a:pt x="963" y="792"/>
                    </a:lnTo>
                    <a:lnTo>
                      <a:pt x="964" y="797"/>
                    </a:lnTo>
                    <a:lnTo>
                      <a:pt x="964" y="797"/>
                    </a:lnTo>
                    <a:lnTo>
                      <a:pt x="963" y="804"/>
                    </a:lnTo>
                    <a:lnTo>
                      <a:pt x="959" y="809"/>
                    </a:lnTo>
                    <a:lnTo>
                      <a:pt x="954" y="812"/>
                    </a:lnTo>
                    <a:lnTo>
                      <a:pt x="949" y="814"/>
                    </a:lnTo>
                    <a:lnTo>
                      <a:pt x="949" y="814"/>
                    </a:lnTo>
                    <a:lnTo>
                      <a:pt x="942" y="812"/>
                    </a:lnTo>
                    <a:lnTo>
                      <a:pt x="937" y="809"/>
                    </a:lnTo>
                    <a:lnTo>
                      <a:pt x="934" y="804"/>
                    </a:lnTo>
                    <a:lnTo>
                      <a:pt x="934" y="797"/>
                    </a:lnTo>
                    <a:lnTo>
                      <a:pt x="934" y="797"/>
                    </a:lnTo>
                    <a:lnTo>
                      <a:pt x="934" y="792"/>
                    </a:lnTo>
                    <a:lnTo>
                      <a:pt x="937" y="787"/>
                    </a:lnTo>
                    <a:lnTo>
                      <a:pt x="942" y="784"/>
                    </a:lnTo>
                    <a:lnTo>
                      <a:pt x="949" y="782"/>
                    </a:lnTo>
                    <a:lnTo>
                      <a:pt x="949" y="782"/>
                    </a:lnTo>
                    <a:close/>
                    <a:moveTo>
                      <a:pt x="891" y="782"/>
                    </a:moveTo>
                    <a:lnTo>
                      <a:pt x="891" y="782"/>
                    </a:lnTo>
                    <a:lnTo>
                      <a:pt x="891" y="782"/>
                    </a:lnTo>
                    <a:lnTo>
                      <a:pt x="896" y="784"/>
                    </a:lnTo>
                    <a:lnTo>
                      <a:pt x="901" y="787"/>
                    </a:lnTo>
                    <a:lnTo>
                      <a:pt x="905" y="792"/>
                    </a:lnTo>
                    <a:lnTo>
                      <a:pt x="906" y="797"/>
                    </a:lnTo>
                    <a:lnTo>
                      <a:pt x="906" y="797"/>
                    </a:lnTo>
                    <a:lnTo>
                      <a:pt x="905" y="804"/>
                    </a:lnTo>
                    <a:lnTo>
                      <a:pt x="901" y="809"/>
                    </a:lnTo>
                    <a:lnTo>
                      <a:pt x="896" y="812"/>
                    </a:lnTo>
                    <a:lnTo>
                      <a:pt x="891" y="814"/>
                    </a:lnTo>
                    <a:lnTo>
                      <a:pt x="891" y="814"/>
                    </a:lnTo>
                    <a:lnTo>
                      <a:pt x="884" y="812"/>
                    </a:lnTo>
                    <a:lnTo>
                      <a:pt x="879" y="809"/>
                    </a:lnTo>
                    <a:lnTo>
                      <a:pt x="876" y="804"/>
                    </a:lnTo>
                    <a:lnTo>
                      <a:pt x="876" y="797"/>
                    </a:lnTo>
                    <a:lnTo>
                      <a:pt x="876" y="797"/>
                    </a:lnTo>
                    <a:lnTo>
                      <a:pt x="876" y="792"/>
                    </a:lnTo>
                    <a:lnTo>
                      <a:pt x="879" y="787"/>
                    </a:lnTo>
                    <a:lnTo>
                      <a:pt x="884" y="784"/>
                    </a:lnTo>
                    <a:lnTo>
                      <a:pt x="891" y="782"/>
                    </a:lnTo>
                    <a:lnTo>
                      <a:pt x="891" y="782"/>
                    </a:lnTo>
                    <a:close/>
                    <a:moveTo>
                      <a:pt x="831" y="782"/>
                    </a:moveTo>
                    <a:lnTo>
                      <a:pt x="831" y="782"/>
                    </a:lnTo>
                    <a:lnTo>
                      <a:pt x="831" y="782"/>
                    </a:lnTo>
                    <a:lnTo>
                      <a:pt x="838" y="784"/>
                    </a:lnTo>
                    <a:lnTo>
                      <a:pt x="843" y="787"/>
                    </a:lnTo>
                    <a:lnTo>
                      <a:pt x="847" y="792"/>
                    </a:lnTo>
                    <a:lnTo>
                      <a:pt x="847" y="797"/>
                    </a:lnTo>
                    <a:lnTo>
                      <a:pt x="847" y="797"/>
                    </a:lnTo>
                    <a:lnTo>
                      <a:pt x="847" y="804"/>
                    </a:lnTo>
                    <a:lnTo>
                      <a:pt x="843" y="809"/>
                    </a:lnTo>
                    <a:lnTo>
                      <a:pt x="838" y="812"/>
                    </a:lnTo>
                    <a:lnTo>
                      <a:pt x="831" y="814"/>
                    </a:lnTo>
                    <a:lnTo>
                      <a:pt x="831" y="814"/>
                    </a:lnTo>
                    <a:lnTo>
                      <a:pt x="826" y="812"/>
                    </a:lnTo>
                    <a:lnTo>
                      <a:pt x="821" y="809"/>
                    </a:lnTo>
                    <a:lnTo>
                      <a:pt x="818" y="804"/>
                    </a:lnTo>
                    <a:lnTo>
                      <a:pt x="816" y="797"/>
                    </a:lnTo>
                    <a:lnTo>
                      <a:pt x="816" y="797"/>
                    </a:lnTo>
                    <a:lnTo>
                      <a:pt x="818" y="792"/>
                    </a:lnTo>
                    <a:lnTo>
                      <a:pt x="821" y="787"/>
                    </a:lnTo>
                    <a:lnTo>
                      <a:pt x="826" y="784"/>
                    </a:lnTo>
                    <a:lnTo>
                      <a:pt x="831" y="782"/>
                    </a:lnTo>
                    <a:lnTo>
                      <a:pt x="831" y="782"/>
                    </a:lnTo>
                    <a:close/>
                    <a:moveTo>
                      <a:pt x="773" y="782"/>
                    </a:moveTo>
                    <a:lnTo>
                      <a:pt x="773" y="782"/>
                    </a:lnTo>
                    <a:lnTo>
                      <a:pt x="773" y="782"/>
                    </a:lnTo>
                    <a:lnTo>
                      <a:pt x="780" y="784"/>
                    </a:lnTo>
                    <a:lnTo>
                      <a:pt x="785" y="787"/>
                    </a:lnTo>
                    <a:lnTo>
                      <a:pt x="789" y="792"/>
                    </a:lnTo>
                    <a:lnTo>
                      <a:pt x="789" y="797"/>
                    </a:lnTo>
                    <a:lnTo>
                      <a:pt x="789" y="797"/>
                    </a:lnTo>
                    <a:lnTo>
                      <a:pt x="789" y="804"/>
                    </a:lnTo>
                    <a:lnTo>
                      <a:pt x="785" y="809"/>
                    </a:lnTo>
                    <a:lnTo>
                      <a:pt x="780" y="812"/>
                    </a:lnTo>
                    <a:lnTo>
                      <a:pt x="773" y="814"/>
                    </a:lnTo>
                    <a:lnTo>
                      <a:pt x="773" y="814"/>
                    </a:lnTo>
                    <a:lnTo>
                      <a:pt x="768" y="812"/>
                    </a:lnTo>
                    <a:lnTo>
                      <a:pt x="763" y="809"/>
                    </a:lnTo>
                    <a:lnTo>
                      <a:pt x="760" y="804"/>
                    </a:lnTo>
                    <a:lnTo>
                      <a:pt x="758" y="797"/>
                    </a:lnTo>
                    <a:lnTo>
                      <a:pt x="758" y="797"/>
                    </a:lnTo>
                    <a:lnTo>
                      <a:pt x="760" y="792"/>
                    </a:lnTo>
                    <a:lnTo>
                      <a:pt x="763" y="787"/>
                    </a:lnTo>
                    <a:lnTo>
                      <a:pt x="768" y="784"/>
                    </a:lnTo>
                    <a:lnTo>
                      <a:pt x="773" y="782"/>
                    </a:lnTo>
                    <a:lnTo>
                      <a:pt x="773" y="782"/>
                    </a:lnTo>
                    <a:close/>
                    <a:moveTo>
                      <a:pt x="716" y="782"/>
                    </a:moveTo>
                    <a:lnTo>
                      <a:pt x="716" y="782"/>
                    </a:lnTo>
                    <a:lnTo>
                      <a:pt x="716" y="782"/>
                    </a:lnTo>
                    <a:lnTo>
                      <a:pt x="721" y="784"/>
                    </a:lnTo>
                    <a:lnTo>
                      <a:pt x="726" y="787"/>
                    </a:lnTo>
                    <a:lnTo>
                      <a:pt x="729" y="792"/>
                    </a:lnTo>
                    <a:lnTo>
                      <a:pt x="731" y="797"/>
                    </a:lnTo>
                    <a:lnTo>
                      <a:pt x="731" y="797"/>
                    </a:lnTo>
                    <a:lnTo>
                      <a:pt x="729" y="804"/>
                    </a:lnTo>
                    <a:lnTo>
                      <a:pt x="726" y="809"/>
                    </a:lnTo>
                    <a:lnTo>
                      <a:pt x="721" y="812"/>
                    </a:lnTo>
                    <a:lnTo>
                      <a:pt x="716" y="814"/>
                    </a:lnTo>
                    <a:lnTo>
                      <a:pt x="716" y="814"/>
                    </a:lnTo>
                    <a:lnTo>
                      <a:pt x="709" y="812"/>
                    </a:lnTo>
                    <a:lnTo>
                      <a:pt x="704" y="809"/>
                    </a:lnTo>
                    <a:lnTo>
                      <a:pt x="702" y="804"/>
                    </a:lnTo>
                    <a:lnTo>
                      <a:pt x="700" y="797"/>
                    </a:lnTo>
                    <a:lnTo>
                      <a:pt x="700" y="797"/>
                    </a:lnTo>
                    <a:lnTo>
                      <a:pt x="702" y="792"/>
                    </a:lnTo>
                    <a:lnTo>
                      <a:pt x="704" y="787"/>
                    </a:lnTo>
                    <a:lnTo>
                      <a:pt x="709" y="784"/>
                    </a:lnTo>
                    <a:lnTo>
                      <a:pt x="716" y="782"/>
                    </a:lnTo>
                    <a:lnTo>
                      <a:pt x="716" y="782"/>
                    </a:lnTo>
                    <a:close/>
                    <a:moveTo>
                      <a:pt x="658" y="782"/>
                    </a:moveTo>
                    <a:lnTo>
                      <a:pt x="658" y="782"/>
                    </a:lnTo>
                    <a:lnTo>
                      <a:pt x="658" y="782"/>
                    </a:lnTo>
                    <a:lnTo>
                      <a:pt x="663" y="784"/>
                    </a:lnTo>
                    <a:lnTo>
                      <a:pt x="668" y="787"/>
                    </a:lnTo>
                    <a:lnTo>
                      <a:pt x="671" y="792"/>
                    </a:lnTo>
                    <a:lnTo>
                      <a:pt x="673" y="797"/>
                    </a:lnTo>
                    <a:lnTo>
                      <a:pt x="673" y="797"/>
                    </a:lnTo>
                    <a:lnTo>
                      <a:pt x="671" y="804"/>
                    </a:lnTo>
                    <a:lnTo>
                      <a:pt x="668" y="809"/>
                    </a:lnTo>
                    <a:lnTo>
                      <a:pt x="663" y="812"/>
                    </a:lnTo>
                    <a:lnTo>
                      <a:pt x="658" y="814"/>
                    </a:lnTo>
                    <a:lnTo>
                      <a:pt x="658" y="814"/>
                    </a:lnTo>
                    <a:lnTo>
                      <a:pt x="651" y="812"/>
                    </a:lnTo>
                    <a:lnTo>
                      <a:pt x="646" y="809"/>
                    </a:lnTo>
                    <a:lnTo>
                      <a:pt x="642" y="804"/>
                    </a:lnTo>
                    <a:lnTo>
                      <a:pt x="642" y="797"/>
                    </a:lnTo>
                    <a:lnTo>
                      <a:pt x="642" y="797"/>
                    </a:lnTo>
                    <a:lnTo>
                      <a:pt x="642" y="792"/>
                    </a:lnTo>
                    <a:lnTo>
                      <a:pt x="646" y="787"/>
                    </a:lnTo>
                    <a:lnTo>
                      <a:pt x="651" y="784"/>
                    </a:lnTo>
                    <a:lnTo>
                      <a:pt x="658" y="782"/>
                    </a:lnTo>
                    <a:lnTo>
                      <a:pt x="658" y="782"/>
                    </a:lnTo>
                    <a:close/>
                    <a:moveTo>
                      <a:pt x="598" y="782"/>
                    </a:moveTo>
                    <a:lnTo>
                      <a:pt x="598" y="782"/>
                    </a:lnTo>
                    <a:lnTo>
                      <a:pt x="598" y="782"/>
                    </a:lnTo>
                    <a:lnTo>
                      <a:pt x="605" y="784"/>
                    </a:lnTo>
                    <a:lnTo>
                      <a:pt x="610" y="787"/>
                    </a:lnTo>
                    <a:lnTo>
                      <a:pt x="613" y="792"/>
                    </a:lnTo>
                    <a:lnTo>
                      <a:pt x="615" y="797"/>
                    </a:lnTo>
                    <a:lnTo>
                      <a:pt x="615" y="797"/>
                    </a:lnTo>
                    <a:lnTo>
                      <a:pt x="613" y="804"/>
                    </a:lnTo>
                    <a:lnTo>
                      <a:pt x="610" y="809"/>
                    </a:lnTo>
                    <a:lnTo>
                      <a:pt x="605" y="812"/>
                    </a:lnTo>
                    <a:lnTo>
                      <a:pt x="598" y="814"/>
                    </a:lnTo>
                    <a:lnTo>
                      <a:pt x="598" y="814"/>
                    </a:lnTo>
                    <a:lnTo>
                      <a:pt x="593" y="812"/>
                    </a:lnTo>
                    <a:lnTo>
                      <a:pt x="588" y="809"/>
                    </a:lnTo>
                    <a:lnTo>
                      <a:pt x="584" y="804"/>
                    </a:lnTo>
                    <a:lnTo>
                      <a:pt x="583" y="797"/>
                    </a:lnTo>
                    <a:lnTo>
                      <a:pt x="583" y="797"/>
                    </a:lnTo>
                    <a:lnTo>
                      <a:pt x="584" y="792"/>
                    </a:lnTo>
                    <a:lnTo>
                      <a:pt x="588" y="787"/>
                    </a:lnTo>
                    <a:lnTo>
                      <a:pt x="593" y="784"/>
                    </a:lnTo>
                    <a:lnTo>
                      <a:pt x="598" y="782"/>
                    </a:lnTo>
                    <a:lnTo>
                      <a:pt x="598" y="782"/>
                    </a:lnTo>
                    <a:close/>
                    <a:moveTo>
                      <a:pt x="540" y="782"/>
                    </a:moveTo>
                    <a:lnTo>
                      <a:pt x="540" y="782"/>
                    </a:lnTo>
                    <a:lnTo>
                      <a:pt x="540" y="782"/>
                    </a:lnTo>
                    <a:lnTo>
                      <a:pt x="547" y="784"/>
                    </a:lnTo>
                    <a:lnTo>
                      <a:pt x="552" y="787"/>
                    </a:lnTo>
                    <a:lnTo>
                      <a:pt x="556" y="792"/>
                    </a:lnTo>
                    <a:lnTo>
                      <a:pt x="556" y="797"/>
                    </a:lnTo>
                    <a:lnTo>
                      <a:pt x="556" y="797"/>
                    </a:lnTo>
                    <a:lnTo>
                      <a:pt x="556" y="804"/>
                    </a:lnTo>
                    <a:lnTo>
                      <a:pt x="552" y="809"/>
                    </a:lnTo>
                    <a:lnTo>
                      <a:pt x="547" y="812"/>
                    </a:lnTo>
                    <a:lnTo>
                      <a:pt x="540" y="814"/>
                    </a:lnTo>
                    <a:lnTo>
                      <a:pt x="540" y="814"/>
                    </a:lnTo>
                    <a:lnTo>
                      <a:pt x="535" y="812"/>
                    </a:lnTo>
                    <a:lnTo>
                      <a:pt x="530" y="809"/>
                    </a:lnTo>
                    <a:lnTo>
                      <a:pt x="527" y="804"/>
                    </a:lnTo>
                    <a:lnTo>
                      <a:pt x="525" y="797"/>
                    </a:lnTo>
                    <a:lnTo>
                      <a:pt x="525" y="797"/>
                    </a:lnTo>
                    <a:lnTo>
                      <a:pt x="527" y="792"/>
                    </a:lnTo>
                    <a:lnTo>
                      <a:pt x="530" y="787"/>
                    </a:lnTo>
                    <a:lnTo>
                      <a:pt x="535" y="784"/>
                    </a:lnTo>
                    <a:lnTo>
                      <a:pt x="540" y="782"/>
                    </a:lnTo>
                    <a:lnTo>
                      <a:pt x="540" y="782"/>
                    </a:lnTo>
                    <a:close/>
                    <a:moveTo>
                      <a:pt x="1940" y="738"/>
                    </a:moveTo>
                    <a:lnTo>
                      <a:pt x="1940" y="738"/>
                    </a:lnTo>
                    <a:lnTo>
                      <a:pt x="1940" y="738"/>
                    </a:lnTo>
                    <a:lnTo>
                      <a:pt x="1945" y="739"/>
                    </a:lnTo>
                    <a:lnTo>
                      <a:pt x="1950" y="743"/>
                    </a:lnTo>
                    <a:lnTo>
                      <a:pt x="1954" y="748"/>
                    </a:lnTo>
                    <a:lnTo>
                      <a:pt x="1955" y="755"/>
                    </a:lnTo>
                    <a:lnTo>
                      <a:pt x="1955" y="755"/>
                    </a:lnTo>
                    <a:lnTo>
                      <a:pt x="1954" y="761"/>
                    </a:lnTo>
                    <a:lnTo>
                      <a:pt x="1950" y="766"/>
                    </a:lnTo>
                    <a:lnTo>
                      <a:pt x="1945" y="770"/>
                    </a:lnTo>
                    <a:lnTo>
                      <a:pt x="1940" y="770"/>
                    </a:lnTo>
                    <a:lnTo>
                      <a:pt x="1940" y="770"/>
                    </a:lnTo>
                    <a:lnTo>
                      <a:pt x="1933" y="770"/>
                    </a:lnTo>
                    <a:lnTo>
                      <a:pt x="1928" y="766"/>
                    </a:lnTo>
                    <a:lnTo>
                      <a:pt x="1925" y="761"/>
                    </a:lnTo>
                    <a:lnTo>
                      <a:pt x="1925" y="755"/>
                    </a:lnTo>
                    <a:lnTo>
                      <a:pt x="1925" y="755"/>
                    </a:lnTo>
                    <a:lnTo>
                      <a:pt x="1925" y="748"/>
                    </a:lnTo>
                    <a:lnTo>
                      <a:pt x="1928" y="743"/>
                    </a:lnTo>
                    <a:lnTo>
                      <a:pt x="1933" y="739"/>
                    </a:lnTo>
                    <a:lnTo>
                      <a:pt x="1940" y="738"/>
                    </a:lnTo>
                    <a:lnTo>
                      <a:pt x="1940" y="738"/>
                    </a:lnTo>
                    <a:close/>
                    <a:moveTo>
                      <a:pt x="1882" y="738"/>
                    </a:moveTo>
                    <a:lnTo>
                      <a:pt x="1882" y="738"/>
                    </a:lnTo>
                    <a:lnTo>
                      <a:pt x="1882" y="738"/>
                    </a:lnTo>
                    <a:lnTo>
                      <a:pt x="1887" y="739"/>
                    </a:lnTo>
                    <a:lnTo>
                      <a:pt x="1892" y="743"/>
                    </a:lnTo>
                    <a:lnTo>
                      <a:pt x="1896" y="748"/>
                    </a:lnTo>
                    <a:lnTo>
                      <a:pt x="1897" y="755"/>
                    </a:lnTo>
                    <a:lnTo>
                      <a:pt x="1897" y="755"/>
                    </a:lnTo>
                    <a:lnTo>
                      <a:pt x="1896" y="761"/>
                    </a:lnTo>
                    <a:lnTo>
                      <a:pt x="1892" y="766"/>
                    </a:lnTo>
                    <a:lnTo>
                      <a:pt x="1887" y="770"/>
                    </a:lnTo>
                    <a:lnTo>
                      <a:pt x="1882" y="770"/>
                    </a:lnTo>
                    <a:lnTo>
                      <a:pt x="1882" y="770"/>
                    </a:lnTo>
                    <a:lnTo>
                      <a:pt x="1875" y="770"/>
                    </a:lnTo>
                    <a:lnTo>
                      <a:pt x="1870" y="766"/>
                    </a:lnTo>
                    <a:lnTo>
                      <a:pt x="1867" y="761"/>
                    </a:lnTo>
                    <a:lnTo>
                      <a:pt x="1867" y="755"/>
                    </a:lnTo>
                    <a:lnTo>
                      <a:pt x="1867" y="755"/>
                    </a:lnTo>
                    <a:lnTo>
                      <a:pt x="1867" y="748"/>
                    </a:lnTo>
                    <a:lnTo>
                      <a:pt x="1870" y="743"/>
                    </a:lnTo>
                    <a:lnTo>
                      <a:pt x="1875" y="739"/>
                    </a:lnTo>
                    <a:lnTo>
                      <a:pt x="1882" y="738"/>
                    </a:lnTo>
                    <a:lnTo>
                      <a:pt x="1882" y="738"/>
                    </a:lnTo>
                    <a:close/>
                    <a:moveTo>
                      <a:pt x="1823" y="738"/>
                    </a:moveTo>
                    <a:lnTo>
                      <a:pt x="1823" y="738"/>
                    </a:lnTo>
                    <a:lnTo>
                      <a:pt x="1823" y="738"/>
                    </a:lnTo>
                    <a:lnTo>
                      <a:pt x="1829" y="739"/>
                    </a:lnTo>
                    <a:lnTo>
                      <a:pt x="1834" y="743"/>
                    </a:lnTo>
                    <a:lnTo>
                      <a:pt x="1838" y="748"/>
                    </a:lnTo>
                    <a:lnTo>
                      <a:pt x="1838" y="755"/>
                    </a:lnTo>
                    <a:lnTo>
                      <a:pt x="1838" y="755"/>
                    </a:lnTo>
                    <a:lnTo>
                      <a:pt x="1838" y="761"/>
                    </a:lnTo>
                    <a:lnTo>
                      <a:pt x="1834" y="766"/>
                    </a:lnTo>
                    <a:lnTo>
                      <a:pt x="1829" y="770"/>
                    </a:lnTo>
                    <a:lnTo>
                      <a:pt x="1823" y="770"/>
                    </a:lnTo>
                    <a:lnTo>
                      <a:pt x="1823" y="770"/>
                    </a:lnTo>
                    <a:lnTo>
                      <a:pt x="1817" y="770"/>
                    </a:lnTo>
                    <a:lnTo>
                      <a:pt x="1812" y="766"/>
                    </a:lnTo>
                    <a:lnTo>
                      <a:pt x="1809" y="761"/>
                    </a:lnTo>
                    <a:lnTo>
                      <a:pt x="1807" y="755"/>
                    </a:lnTo>
                    <a:lnTo>
                      <a:pt x="1807" y="755"/>
                    </a:lnTo>
                    <a:lnTo>
                      <a:pt x="1809" y="748"/>
                    </a:lnTo>
                    <a:lnTo>
                      <a:pt x="1812" y="743"/>
                    </a:lnTo>
                    <a:lnTo>
                      <a:pt x="1817" y="739"/>
                    </a:lnTo>
                    <a:lnTo>
                      <a:pt x="1823" y="738"/>
                    </a:lnTo>
                    <a:lnTo>
                      <a:pt x="1823" y="738"/>
                    </a:lnTo>
                    <a:close/>
                    <a:moveTo>
                      <a:pt x="1765" y="738"/>
                    </a:moveTo>
                    <a:lnTo>
                      <a:pt x="1765" y="738"/>
                    </a:lnTo>
                    <a:lnTo>
                      <a:pt x="1765" y="738"/>
                    </a:lnTo>
                    <a:lnTo>
                      <a:pt x="1771" y="739"/>
                    </a:lnTo>
                    <a:lnTo>
                      <a:pt x="1777" y="743"/>
                    </a:lnTo>
                    <a:lnTo>
                      <a:pt x="1780" y="748"/>
                    </a:lnTo>
                    <a:lnTo>
                      <a:pt x="1780" y="755"/>
                    </a:lnTo>
                    <a:lnTo>
                      <a:pt x="1780" y="755"/>
                    </a:lnTo>
                    <a:lnTo>
                      <a:pt x="1780" y="761"/>
                    </a:lnTo>
                    <a:lnTo>
                      <a:pt x="1777" y="766"/>
                    </a:lnTo>
                    <a:lnTo>
                      <a:pt x="1771" y="770"/>
                    </a:lnTo>
                    <a:lnTo>
                      <a:pt x="1765" y="770"/>
                    </a:lnTo>
                    <a:lnTo>
                      <a:pt x="1765" y="770"/>
                    </a:lnTo>
                    <a:lnTo>
                      <a:pt x="1759" y="770"/>
                    </a:lnTo>
                    <a:lnTo>
                      <a:pt x="1754" y="766"/>
                    </a:lnTo>
                    <a:lnTo>
                      <a:pt x="1751" y="761"/>
                    </a:lnTo>
                    <a:lnTo>
                      <a:pt x="1749" y="755"/>
                    </a:lnTo>
                    <a:lnTo>
                      <a:pt x="1749" y="755"/>
                    </a:lnTo>
                    <a:lnTo>
                      <a:pt x="1751" y="748"/>
                    </a:lnTo>
                    <a:lnTo>
                      <a:pt x="1754" y="743"/>
                    </a:lnTo>
                    <a:lnTo>
                      <a:pt x="1759" y="739"/>
                    </a:lnTo>
                    <a:lnTo>
                      <a:pt x="1765" y="738"/>
                    </a:lnTo>
                    <a:lnTo>
                      <a:pt x="1765" y="738"/>
                    </a:lnTo>
                    <a:close/>
                    <a:moveTo>
                      <a:pt x="1707" y="738"/>
                    </a:moveTo>
                    <a:lnTo>
                      <a:pt x="1707" y="738"/>
                    </a:lnTo>
                    <a:lnTo>
                      <a:pt x="1707" y="738"/>
                    </a:lnTo>
                    <a:lnTo>
                      <a:pt x="1712" y="739"/>
                    </a:lnTo>
                    <a:lnTo>
                      <a:pt x="1717" y="743"/>
                    </a:lnTo>
                    <a:lnTo>
                      <a:pt x="1720" y="748"/>
                    </a:lnTo>
                    <a:lnTo>
                      <a:pt x="1722" y="755"/>
                    </a:lnTo>
                    <a:lnTo>
                      <a:pt x="1722" y="755"/>
                    </a:lnTo>
                    <a:lnTo>
                      <a:pt x="1720" y="761"/>
                    </a:lnTo>
                    <a:lnTo>
                      <a:pt x="1717" y="766"/>
                    </a:lnTo>
                    <a:lnTo>
                      <a:pt x="1712" y="770"/>
                    </a:lnTo>
                    <a:lnTo>
                      <a:pt x="1707" y="770"/>
                    </a:lnTo>
                    <a:lnTo>
                      <a:pt x="1707" y="770"/>
                    </a:lnTo>
                    <a:lnTo>
                      <a:pt x="1700" y="770"/>
                    </a:lnTo>
                    <a:lnTo>
                      <a:pt x="1695" y="766"/>
                    </a:lnTo>
                    <a:lnTo>
                      <a:pt x="1693" y="761"/>
                    </a:lnTo>
                    <a:lnTo>
                      <a:pt x="1691" y="755"/>
                    </a:lnTo>
                    <a:lnTo>
                      <a:pt x="1691" y="755"/>
                    </a:lnTo>
                    <a:lnTo>
                      <a:pt x="1693" y="748"/>
                    </a:lnTo>
                    <a:lnTo>
                      <a:pt x="1695" y="743"/>
                    </a:lnTo>
                    <a:lnTo>
                      <a:pt x="1700" y="739"/>
                    </a:lnTo>
                    <a:lnTo>
                      <a:pt x="1707" y="738"/>
                    </a:lnTo>
                    <a:lnTo>
                      <a:pt x="1707" y="738"/>
                    </a:lnTo>
                    <a:close/>
                    <a:moveTo>
                      <a:pt x="1649" y="738"/>
                    </a:moveTo>
                    <a:lnTo>
                      <a:pt x="1649" y="738"/>
                    </a:lnTo>
                    <a:lnTo>
                      <a:pt x="1649" y="738"/>
                    </a:lnTo>
                    <a:lnTo>
                      <a:pt x="1654" y="739"/>
                    </a:lnTo>
                    <a:lnTo>
                      <a:pt x="1659" y="743"/>
                    </a:lnTo>
                    <a:lnTo>
                      <a:pt x="1662" y="748"/>
                    </a:lnTo>
                    <a:lnTo>
                      <a:pt x="1664" y="755"/>
                    </a:lnTo>
                    <a:lnTo>
                      <a:pt x="1664" y="755"/>
                    </a:lnTo>
                    <a:lnTo>
                      <a:pt x="1662" y="761"/>
                    </a:lnTo>
                    <a:lnTo>
                      <a:pt x="1659" y="766"/>
                    </a:lnTo>
                    <a:lnTo>
                      <a:pt x="1654" y="770"/>
                    </a:lnTo>
                    <a:lnTo>
                      <a:pt x="1649" y="770"/>
                    </a:lnTo>
                    <a:lnTo>
                      <a:pt x="1649" y="770"/>
                    </a:lnTo>
                    <a:lnTo>
                      <a:pt x="1642" y="770"/>
                    </a:lnTo>
                    <a:lnTo>
                      <a:pt x="1637" y="766"/>
                    </a:lnTo>
                    <a:lnTo>
                      <a:pt x="1633" y="761"/>
                    </a:lnTo>
                    <a:lnTo>
                      <a:pt x="1633" y="755"/>
                    </a:lnTo>
                    <a:lnTo>
                      <a:pt x="1633" y="755"/>
                    </a:lnTo>
                    <a:lnTo>
                      <a:pt x="1633" y="748"/>
                    </a:lnTo>
                    <a:lnTo>
                      <a:pt x="1637" y="743"/>
                    </a:lnTo>
                    <a:lnTo>
                      <a:pt x="1642" y="739"/>
                    </a:lnTo>
                    <a:lnTo>
                      <a:pt x="1649" y="738"/>
                    </a:lnTo>
                    <a:lnTo>
                      <a:pt x="1649" y="738"/>
                    </a:lnTo>
                    <a:close/>
                    <a:moveTo>
                      <a:pt x="1589" y="738"/>
                    </a:moveTo>
                    <a:lnTo>
                      <a:pt x="1589" y="738"/>
                    </a:lnTo>
                    <a:lnTo>
                      <a:pt x="1589" y="738"/>
                    </a:lnTo>
                    <a:lnTo>
                      <a:pt x="1596" y="739"/>
                    </a:lnTo>
                    <a:lnTo>
                      <a:pt x="1601" y="743"/>
                    </a:lnTo>
                    <a:lnTo>
                      <a:pt x="1605" y="748"/>
                    </a:lnTo>
                    <a:lnTo>
                      <a:pt x="1606" y="755"/>
                    </a:lnTo>
                    <a:lnTo>
                      <a:pt x="1606" y="755"/>
                    </a:lnTo>
                    <a:lnTo>
                      <a:pt x="1605" y="761"/>
                    </a:lnTo>
                    <a:lnTo>
                      <a:pt x="1601" y="766"/>
                    </a:lnTo>
                    <a:lnTo>
                      <a:pt x="1596" y="770"/>
                    </a:lnTo>
                    <a:lnTo>
                      <a:pt x="1589" y="770"/>
                    </a:lnTo>
                    <a:lnTo>
                      <a:pt x="1589" y="770"/>
                    </a:lnTo>
                    <a:lnTo>
                      <a:pt x="1584" y="770"/>
                    </a:lnTo>
                    <a:lnTo>
                      <a:pt x="1579" y="766"/>
                    </a:lnTo>
                    <a:lnTo>
                      <a:pt x="1576" y="761"/>
                    </a:lnTo>
                    <a:lnTo>
                      <a:pt x="1574" y="755"/>
                    </a:lnTo>
                    <a:lnTo>
                      <a:pt x="1574" y="755"/>
                    </a:lnTo>
                    <a:lnTo>
                      <a:pt x="1576" y="748"/>
                    </a:lnTo>
                    <a:lnTo>
                      <a:pt x="1579" y="743"/>
                    </a:lnTo>
                    <a:lnTo>
                      <a:pt x="1584" y="739"/>
                    </a:lnTo>
                    <a:lnTo>
                      <a:pt x="1589" y="738"/>
                    </a:lnTo>
                    <a:lnTo>
                      <a:pt x="1589" y="738"/>
                    </a:lnTo>
                    <a:close/>
                    <a:moveTo>
                      <a:pt x="1531" y="738"/>
                    </a:moveTo>
                    <a:lnTo>
                      <a:pt x="1531" y="738"/>
                    </a:lnTo>
                    <a:lnTo>
                      <a:pt x="1531" y="738"/>
                    </a:lnTo>
                    <a:lnTo>
                      <a:pt x="1538" y="739"/>
                    </a:lnTo>
                    <a:lnTo>
                      <a:pt x="1543" y="743"/>
                    </a:lnTo>
                    <a:lnTo>
                      <a:pt x="1547" y="748"/>
                    </a:lnTo>
                    <a:lnTo>
                      <a:pt x="1547" y="755"/>
                    </a:lnTo>
                    <a:lnTo>
                      <a:pt x="1547" y="755"/>
                    </a:lnTo>
                    <a:lnTo>
                      <a:pt x="1547" y="761"/>
                    </a:lnTo>
                    <a:lnTo>
                      <a:pt x="1543" y="766"/>
                    </a:lnTo>
                    <a:lnTo>
                      <a:pt x="1538" y="770"/>
                    </a:lnTo>
                    <a:lnTo>
                      <a:pt x="1531" y="770"/>
                    </a:lnTo>
                    <a:lnTo>
                      <a:pt x="1531" y="770"/>
                    </a:lnTo>
                    <a:lnTo>
                      <a:pt x="1526" y="770"/>
                    </a:lnTo>
                    <a:lnTo>
                      <a:pt x="1521" y="766"/>
                    </a:lnTo>
                    <a:lnTo>
                      <a:pt x="1518" y="761"/>
                    </a:lnTo>
                    <a:lnTo>
                      <a:pt x="1516" y="755"/>
                    </a:lnTo>
                    <a:lnTo>
                      <a:pt x="1516" y="755"/>
                    </a:lnTo>
                    <a:lnTo>
                      <a:pt x="1518" y="748"/>
                    </a:lnTo>
                    <a:lnTo>
                      <a:pt x="1521" y="743"/>
                    </a:lnTo>
                    <a:lnTo>
                      <a:pt x="1526" y="739"/>
                    </a:lnTo>
                    <a:lnTo>
                      <a:pt x="1531" y="738"/>
                    </a:lnTo>
                    <a:lnTo>
                      <a:pt x="1531" y="738"/>
                    </a:lnTo>
                    <a:close/>
                    <a:moveTo>
                      <a:pt x="1473" y="738"/>
                    </a:moveTo>
                    <a:lnTo>
                      <a:pt x="1473" y="738"/>
                    </a:lnTo>
                    <a:lnTo>
                      <a:pt x="1473" y="738"/>
                    </a:lnTo>
                    <a:lnTo>
                      <a:pt x="1479" y="739"/>
                    </a:lnTo>
                    <a:lnTo>
                      <a:pt x="1484" y="743"/>
                    </a:lnTo>
                    <a:lnTo>
                      <a:pt x="1487" y="748"/>
                    </a:lnTo>
                    <a:lnTo>
                      <a:pt x="1489" y="755"/>
                    </a:lnTo>
                    <a:lnTo>
                      <a:pt x="1489" y="755"/>
                    </a:lnTo>
                    <a:lnTo>
                      <a:pt x="1487" y="761"/>
                    </a:lnTo>
                    <a:lnTo>
                      <a:pt x="1484" y="766"/>
                    </a:lnTo>
                    <a:lnTo>
                      <a:pt x="1479" y="770"/>
                    </a:lnTo>
                    <a:lnTo>
                      <a:pt x="1473" y="770"/>
                    </a:lnTo>
                    <a:lnTo>
                      <a:pt x="1473" y="770"/>
                    </a:lnTo>
                    <a:lnTo>
                      <a:pt x="1467" y="770"/>
                    </a:lnTo>
                    <a:lnTo>
                      <a:pt x="1463" y="766"/>
                    </a:lnTo>
                    <a:lnTo>
                      <a:pt x="1460" y="761"/>
                    </a:lnTo>
                    <a:lnTo>
                      <a:pt x="1458" y="755"/>
                    </a:lnTo>
                    <a:lnTo>
                      <a:pt x="1458" y="755"/>
                    </a:lnTo>
                    <a:lnTo>
                      <a:pt x="1460" y="748"/>
                    </a:lnTo>
                    <a:lnTo>
                      <a:pt x="1463" y="743"/>
                    </a:lnTo>
                    <a:lnTo>
                      <a:pt x="1467" y="739"/>
                    </a:lnTo>
                    <a:lnTo>
                      <a:pt x="1473" y="738"/>
                    </a:lnTo>
                    <a:lnTo>
                      <a:pt x="1473" y="738"/>
                    </a:lnTo>
                    <a:close/>
                    <a:moveTo>
                      <a:pt x="1415" y="738"/>
                    </a:moveTo>
                    <a:lnTo>
                      <a:pt x="1415" y="738"/>
                    </a:lnTo>
                    <a:lnTo>
                      <a:pt x="1415" y="738"/>
                    </a:lnTo>
                    <a:lnTo>
                      <a:pt x="1421" y="739"/>
                    </a:lnTo>
                    <a:lnTo>
                      <a:pt x="1426" y="743"/>
                    </a:lnTo>
                    <a:lnTo>
                      <a:pt x="1429" y="748"/>
                    </a:lnTo>
                    <a:lnTo>
                      <a:pt x="1431" y="755"/>
                    </a:lnTo>
                    <a:lnTo>
                      <a:pt x="1431" y="755"/>
                    </a:lnTo>
                    <a:lnTo>
                      <a:pt x="1429" y="761"/>
                    </a:lnTo>
                    <a:lnTo>
                      <a:pt x="1426" y="766"/>
                    </a:lnTo>
                    <a:lnTo>
                      <a:pt x="1421" y="770"/>
                    </a:lnTo>
                    <a:lnTo>
                      <a:pt x="1415" y="770"/>
                    </a:lnTo>
                    <a:lnTo>
                      <a:pt x="1415" y="770"/>
                    </a:lnTo>
                    <a:lnTo>
                      <a:pt x="1409" y="770"/>
                    </a:lnTo>
                    <a:lnTo>
                      <a:pt x="1404" y="766"/>
                    </a:lnTo>
                    <a:lnTo>
                      <a:pt x="1400" y="761"/>
                    </a:lnTo>
                    <a:lnTo>
                      <a:pt x="1400" y="755"/>
                    </a:lnTo>
                    <a:lnTo>
                      <a:pt x="1400" y="755"/>
                    </a:lnTo>
                    <a:lnTo>
                      <a:pt x="1400" y="748"/>
                    </a:lnTo>
                    <a:lnTo>
                      <a:pt x="1404" y="743"/>
                    </a:lnTo>
                    <a:lnTo>
                      <a:pt x="1409" y="739"/>
                    </a:lnTo>
                    <a:lnTo>
                      <a:pt x="1415" y="738"/>
                    </a:lnTo>
                    <a:lnTo>
                      <a:pt x="1415" y="738"/>
                    </a:lnTo>
                    <a:close/>
                    <a:moveTo>
                      <a:pt x="1356" y="738"/>
                    </a:moveTo>
                    <a:lnTo>
                      <a:pt x="1356" y="738"/>
                    </a:lnTo>
                    <a:lnTo>
                      <a:pt x="1356" y="738"/>
                    </a:lnTo>
                    <a:lnTo>
                      <a:pt x="1363" y="739"/>
                    </a:lnTo>
                    <a:lnTo>
                      <a:pt x="1368" y="743"/>
                    </a:lnTo>
                    <a:lnTo>
                      <a:pt x="1371" y="748"/>
                    </a:lnTo>
                    <a:lnTo>
                      <a:pt x="1373" y="755"/>
                    </a:lnTo>
                    <a:lnTo>
                      <a:pt x="1373" y="755"/>
                    </a:lnTo>
                    <a:lnTo>
                      <a:pt x="1371" y="761"/>
                    </a:lnTo>
                    <a:lnTo>
                      <a:pt x="1368" y="766"/>
                    </a:lnTo>
                    <a:lnTo>
                      <a:pt x="1363" y="770"/>
                    </a:lnTo>
                    <a:lnTo>
                      <a:pt x="1356" y="770"/>
                    </a:lnTo>
                    <a:lnTo>
                      <a:pt x="1356" y="770"/>
                    </a:lnTo>
                    <a:lnTo>
                      <a:pt x="1351" y="770"/>
                    </a:lnTo>
                    <a:lnTo>
                      <a:pt x="1346" y="766"/>
                    </a:lnTo>
                    <a:lnTo>
                      <a:pt x="1342" y="761"/>
                    </a:lnTo>
                    <a:lnTo>
                      <a:pt x="1341" y="755"/>
                    </a:lnTo>
                    <a:lnTo>
                      <a:pt x="1341" y="755"/>
                    </a:lnTo>
                    <a:lnTo>
                      <a:pt x="1342" y="748"/>
                    </a:lnTo>
                    <a:lnTo>
                      <a:pt x="1346" y="743"/>
                    </a:lnTo>
                    <a:lnTo>
                      <a:pt x="1351" y="739"/>
                    </a:lnTo>
                    <a:lnTo>
                      <a:pt x="1356" y="738"/>
                    </a:lnTo>
                    <a:lnTo>
                      <a:pt x="1356" y="738"/>
                    </a:lnTo>
                    <a:close/>
                    <a:moveTo>
                      <a:pt x="1298" y="738"/>
                    </a:moveTo>
                    <a:lnTo>
                      <a:pt x="1298" y="738"/>
                    </a:lnTo>
                    <a:lnTo>
                      <a:pt x="1298" y="738"/>
                    </a:lnTo>
                    <a:lnTo>
                      <a:pt x="1305" y="739"/>
                    </a:lnTo>
                    <a:lnTo>
                      <a:pt x="1310" y="743"/>
                    </a:lnTo>
                    <a:lnTo>
                      <a:pt x="1313" y="748"/>
                    </a:lnTo>
                    <a:lnTo>
                      <a:pt x="1313" y="755"/>
                    </a:lnTo>
                    <a:lnTo>
                      <a:pt x="1313" y="755"/>
                    </a:lnTo>
                    <a:lnTo>
                      <a:pt x="1313" y="761"/>
                    </a:lnTo>
                    <a:lnTo>
                      <a:pt x="1310" y="766"/>
                    </a:lnTo>
                    <a:lnTo>
                      <a:pt x="1305" y="770"/>
                    </a:lnTo>
                    <a:lnTo>
                      <a:pt x="1298" y="770"/>
                    </a:lnTo>
                    <a:lnTo>
                      <a:pt x="1298" y="770"/>
                    </a:lnTo>
                    <a:lnTo>
                      <a:pt x="1293" y="770"/>
                    </a:lnTo>
                    <a:lnTo>
                      <a:pt x="1288" y="766"/>
                    </a:lnTo>
                    <a:lnTo>
                      <a:pt x="1284" y="761"/>
                    </a:lnTo>
                    <a:lnTo>
                      <a:pt x="1283" y="755"/>
                    </a:lnTo>
                    <a:lnTo>
                      <a:pt x="1283" y="755"/>
                    </a:lnTo>
                    <a:lnTo>
                      <a:pt x="1284" y="748"/>
                    </a:lnTo>
                    <a:lnTo>
                      <a:pt x="1288" y="743"/>
                    </a:lnTo>
                    <a:lnTo>
                      <a:pt x="1293" y="739"/>
                    </a:lnTo>
                    <a:lnTo>
                      <a:pt x="1298" y="738"/>
                    </a:lnTo>
                    <a:lnTo>
                      <a:pt x="1298" y="738"/>
                    </a:lnTo>
                    <a:close/>
                    <a:moveTo>
                      <a:pt x="1240" y="738"/>
                    </a:moveTo>
                    <a:lnTo>
                      <a:pt x="1240" y="738"/>
                    </a:lnTo>
                    <a:lnTo>
                      <a:pt x="1240" y="738"/>
                    </a:lnTo>
                    <a:lnTo>
                      <a:pt x="1247" y="739"/>
                    </a:lnTo>
                    <a:lnTo>
                      <a:pt x="1250" y="743"/>
                    </a:lnTo>
                    <a:lnTo>
                      <a:pt x="1254" y="748"/>
                    </a:lnTo>
                    <a:lnTo>
                      <a:pt x="1255" y="755"/>
                    </a:lnTo>
                    <a:lnTo>
                      <a:pt x="1255" y="755"/>
                    </a:lnTo>
                    <a:lnTo>
                      <a:pt x="1254" y="761"/>
                    </a:lnTo>
                    <a:lnTo>
                      <a:pt x="1250" y="766"/>
                    </a:lnTo>
                    <a:lnTo>
                      <a:pt x="1247" y="770"/>
                    </a:lnTo>
                    <a:lnTo>
                      <a:pt x="1240" y="770"/>
                    </a:lnTo>
                    <a:lnTo>
                      <a:pt x="1240" y="770"/>
                    </a:lnTo>
                    <a:lnTo>
                      <a:pt x="1233" y="770"/>
                    </a:lnTo>
                    <a:lnTo>
                      <a:pt x="1230" y="766"/>
                    </a:lnTo>
                    <a:lnTo>
                      <a:pt x="1226" y="761"/>
                    </a:lnTo>
                    <a:lnTo>
                      <a:pt x="1225" y="755"/>
                    </a:lnTo>
                    <a:lnTo>
                      <a:pt x="1225" y="755"/>
                    </a:lnTo>
                    <a:lnTo>
                      <a:pt x="1226" y="748"/>
                    </a:lnTo>
                    <a:lnTo>
                      <a:pt x="1230" y="743"/>
                    </a:lnTo>
                    <a:lnTo>
                      <a:pt x="1233" y="739"/>
                    </a:lnTo>
                    <a:lnTo>
                      <a:pt x="1240" y="738"/>
                    </a:lnTo>
                    <a:lnTo>
                      <a:pt x="1240" y="738"/>
                    </a:lnTo>
                    <a:close/>
                    <a:moveTo>
                      <a:pt x="1182" y="738"/>
                    </a:moveTo>
                    <a:lnTo>
                      <a:pt x="1182" y="738"/>
                    </a:lnTo>
                    <a:lnTo>
                      <a:pt x="1182" y="738"/>
                    </a:lnTo>
                    <a:lnTo>
                      <a:pt x="1187" y="739"/>
                    </a:lnTo>
                    <a:lnTo>
                      <a:pt x="1192" y="743"/>
                    </a:lnTo>
                    <a:lnTo>
                      <a:pt x="1196" y="748"/>
                    </a:lnTo>
                    <a:lnTo>
                      <a:pt x="1198" y="755"/>
                    </a:lnTo>
                    <a:lnTo>
                      <a:pt x="1198" y="755"/>
                    </a:lnTo>
                    <a:lnTo>
                      <a:pt x="1196" y="761"/>
                    </a:lnTo>
                    <a:lnTo>
                      <a:pt x="1192" y="766"/>
                    </a:lnTo>
                    <a:lnTo>
                      <a:pt x="1187" y="770"/>
                    </a:lnTo>
                    <a:lnTo>
                      <a:pt x="1182" y="770"/>
                    </a:lnTo>
                    <a:lnTo>
                      <a:pt x="1182" y="770"/>
                    </a:lnTo>
                    <a:lnTo>
                      <a:pt x="1175" y="770"/>
                    </a:lnTo>
                    <a:lnTo>
                      <a:pt x="1170" y="766"/>
                    </a:lnTo>
                    <a:lnTo>
                      <a:pt x="1167" y="761"/>
                    </a:lnTo>
                    <a:lnTo>
                      <a:pt x="1167" y="755"/>
                    </a:lnTo>
                    <a:lnTo>
                      <a:pt x="1167" y="755"/>
                    </a:lnTo>
                    <a:lnTo>
                      <a:pt x="1167" y="748"/>
                    </a:lnTo>
                    <a:lnTo>
                      <a:pt x="1170" y="743"/>
                    </a:lnTo>
                    <a:lnTo>
                      <a:pt x="1175" y="739"/>
                    </a:lnTo>
                    <a:lnTo>
                      <a:pt x="1182" y="738"/>
                    </a:lnTo>
                    <a:lnTo>
                      <a:pt x="1182" y="738"/>
                    </a:lnTo>
                    <a:close/>
                    <a:moveTo>
                      <a:pt x="1124" y="738"/>
                    </a:moveTo>
                    <a:lnTo>
                      <a:pt x="1124" y="738"/>
                    </a:lnTo>
                    <a:lnTo>
                      <a:pt x="1124" y="738"/>
                    </a:lnTo>
                    <a:lnTo>
                      <a:pt x="1129" y="739"/>
                    </a:lnTo>
                    <a:lnTo>
                      <a:pt x="1135" y="743"/>
                    </a:lnTo>
                    <a:lnTo>
                      <a:pt x="1138" y="748"/>
                    </a:lnTo>
                    <a:lnTo>
                      <a:pt x="1140" y="755"/>
                    </a:lnTo>
                    <a:lnTo>
                      <a:pt x="1140" y="755"/>
                    </a:lnTo>
                    <a:lnTo>
                      <a:pt x="1138" y="761"/>
                    </a:lnTo>
                    <a:lnTo>
                      <a:pt x="1135" y="766"/>
                    </a:lnTo>
                    <a:lnTo>
                      <a:pt x="1129" y="770"/>
                    </a:lnTo>
                    <a:lnTo>
                      <a:pt x="1124" y="770"/>
                    </a:lnTo>
                    <a:lnTo>
                      <a:pt x="1124" y="770"/>
                    </a:lnTo>
                    <a:lnTo>
                      <a:pt x="1117" y="770"/>
                    </a:lnTo>
                    <a:lnTo>
                      <a:pt x="1112" y="766"/>
                    </a:lnTo>
                    <a:lnTo>
                      <a:pt x="1109" y="761"/>
                    </a:lnTo>
                    <a:lnTo>
                      <a:pt x="1107" y="755"/>
                    </a:lnTo>
                    <a:lnTo>
                      <a:pt x="1107" y="755"/>
                    </a:lnTo>
                    <a:lnTo>
                      <a:pt x="1109" y="748"/>
                    </a:lnTo>
                    <a:lnTo>
                      <a:pt x="1112" y="743"/>
                    </a:lnTo>
                    <a:lnTo>
                      <a:pt x="1117" y="739"/>
                    </a:lnTo>
                    <a:lnTo>
                      <a:pt x="1124" y="738"/>
                    </a:lnTo>
                    <a:lnTo>
                      <a:pt x="1124" y="738"/>
                    </a:lnTo>
                    <a:close/>
                    <a:moveTo>
                      <a:pt x="1065" y="738"/>
                    </a:moveTo>
                    <a:lnTo>
                      <a:pt x="1065" y="738"/>
                    </a:lnTo>
                    <a:lnTo>
                      <a:pt x="1065" y="738"/>
                    </a:lnTo>
                    <a:lnTo>
                      <a:pt x="1071" y="739"/>
                    </a:lnTo>
                    <a:lnTo>
                      <a:pt x="1077" y="743"/>
                    </a:lnTo>
                    <a:lnTo>
                      <a:pt x="1080" y="748"/>
                    </a:lnTo>
                    <a:lnTo>
                      <a:pt x="1080" y="755"/>
                    </a:lnTo>
                    <a:lnTo>
                      <a:pt x="1080" y="755"/>
                    </a:lnTo>
                    <a:lnTo>
                      <a:pt x="1080" y="761"/>
                    </a:lnTo>
                    <a:lnTo>
                      <a:pt x="1077" y="766"/>
                    </a:lnTo>
                    <a:lnTo>
                      <a:pt x="1071" y="770"/>
                    </a:lnTo>
                    <a:lnTo>
                      <a:pt x="1065" y="770"/>
                    </a:lnTo>
                    <a:lnTo>
                      <a:pt x="1065" y="770"/>
                    </a:lnTo>
                    <a:lnTo>
                      <a:pt x="1060" y="770"/>
                    </a:lnTo>
                    <a:lnTo>
                      <a:pt x="1054" y="766"/>
                    </a:lnTo>
                    <a:lnTo>
                      <a:pt x="1051" y="761"/>
                    </a:lnTo>
                    <a:lnTo>
                      <a:pt x="1049" y="755"/>
                    </a:lnTo>
                    <a:lnTo>
                      <a:pt x="1049" y="755"/>
                    </a:lnTo>
                    <a:lnTo>
                      <a:pt x="1051" y="748"/>
                    </a:lnTo>
                    <a:lnTo>
                      <a:pt x="1054" y="743"/>
                    </a:lnTo>
                    <a:lnTo>
                      <a:pt x="1060" y="739"/>
                    </a:lnTo>
                    <a:lnTo>
                      <a:pt x="1065" y="738"/>
                    </a:lnTo>
                    <a:lnTo>
                      <a:pt x="1065" y="738"/>
                    </a:lnTo>
                    <a:close/>
                    <a:moveTo>
                      <a:pt x="1007" y="738"/>
                    </a:moveTo>
                    <a:lnTo>
                      <a:pt x="1007" y="738"/>
                    </a:lnTo>
                    <a:lnTo>
                      <a:pt x="1007" y="738"/>
                    </a:lnTo>
                    <a:lnTo>
                      <a:pt x="1014" y="739"/>
                    </a:lnTo>
                    <a:lnTo>
                      <a:pt x="1019" y="743"/>
                    </a:lnTo>
                    <a:lnTo>
                      <a:pt x="1020" y="748"/>
                    </a:lnTo>
                    <a:lnTo>
                      <a:pt x="1022" y="755"/>
                    </a:lnTo>
                    <a:lnTo>
                      <a:pt x="1022" y="755"/>
                    </a:lnTo>
                    <a:lnTo>
                      <a:pt x="1020" y="761"/>
                    </a:lnTo>
                    <a:lnTo>
                      <a:pt x="1019" y="766"/>
                    </a:lnTo>
                    <a:lnTo>
                      <a:pt x="1014" y="770"/>
                    </a:lnTo>
                    <a:lnTo>
                      <a:pt x="1007" y="770"/>
                    </a:lnTo>
                    <a:lnTo>
                      <a:pt x="1007" y="770"/>
                    </a:lnTo>
                    <a:lnTo>
                      <a:pt x="1002" y="770"/>
                    </a:lnTo>
                    <a:lnTo>
                      <a:pt x="997" y="766"/>
                    </a:lnTo>
                    <a:lnTo>
                      <a:pt x="993" y="761"/>
                    </a:lnTo>
                    <a:lnTo>
                      <a:pt x="991" y="755"/>
                    </a:lnTo>
                    <a:lnTo>
                      <a:pt x="991" y="755"/>
                    </a:lnTo>
                    <a:lnTo>
                      <a:pt x="993" y="748"/>
                    </a:lnTo>
                    <a:lnTo>
                      <a:pt x="997" y="743"/>
                    </a:lnTo>
                    <a:lnTo>
                      <a:pt x="1002" y="739"/>
                    </a:lnTo>
                    <a:lnTo>
                      <a:pt x="1007" y="738"/>
                    </a:lnTo>
                    <a:lnTo>
                      <a:pt x="1007" y="738"/>
                    </a:lnTo>
                    <a:close/>
                    <a:moveTo>
                      <a:pt x="949" y="738"/>
                    </a:moveTo>
                    <a:lnTo>
                      <a:pt x="949" y="738"/>
                    </a:lnTo>
                    <a:lnTo>
                      <a:pt x="949" y="738"/>
                    </a:lnTo>
                    <a:lnTo>
                      <a:pt x="954" y="739"/>
                    </a:lnTo>
                    <a:lnTo>
                      <a:pt x="959" y="743"/>
                    </a:lnTo>
                    <a:lnTo>
                      <a:pt x="963" y="748"/>
                    </a:lnTo>
                    <a:lnTo>
                      <a:pt x="964" y="755"/>
                    </a:lnTo>
                    <a:lnTo>
                      <a:pt x="964" y="755"/>
                    </a:lnTo>
                    <a:lnTo>
                      <a:pt x="963" y="761"/>
                    </a:lnTo>
                    <a:lnTo>
                      <a:pt x="959" y="766"/>
                    </a:lnTo>
                    <a:lnTo>
                      <a:pt x="954" y="770"/>
                    </a:lnTo>
                    <a:lnTo>
                      <a:pt x="949" y="770"/>
                    </a:lnTo>
                    <a:lnTo>
                      <a:pt x="949" y="770"/>
                    </a:lnTo>
                    <a:lnTo>
                      <a:pt x="942" y="770"/>
                    </a:lnTo>
                    <a:lnTo>
                      <a:pt x="937" y="766"/>
                    </a:lnTo>
                    <a:lnTo>
                      <a:pt x="934" y="761"/>
                    </a:lnTo>
                    <a:lnTo>
                      <a:pt x="934" y="755"/>
                    </a:lnTo>
                    <a:lnTo>
                      <a:pt x="934" y="755"/>
                    </a:lnTo>
                    <a:lnTo>
                      <a:pt x="934" y="748"/>
                    </a:lnTo>
                    <a:lnTo>
                      <a:pt x="937" y="743"/>
                    </a:lnTo>
                    <a:lnTo>
                      <a:pt x="942" y="739"/>
                    </a:lnTo>
                    <a:lnTo>
                      <a:pt x="949" y="738"/>
                    </a:lnTo>
                    <a:lnTo>
                      <a:pt x="949" y="738"/>
                    </a:lnTo>
                    <a:close/>
                    <a:moveTo>
                      <a:pt x="891" y="738"/>
                    </a:moveTo>
                    <a:lnTo>
                      <a:pt x="891" y="738"/>
                    </a:lnTo>
                    <a:lnTo>
                      <a:pt x="891" y="738"/>
                    </a:lnTo>
                    <a:lnTo>
                      <a:pt x="896" y="739"/>
                    </a:lnTo>
                    <a:lnTo>
                      <a:pt x="901" y="743"/>
                    </a:lnTo>
                    <a:lnTo>
                      <a:pt x="905" y="748"/>
                    </a:lnTo>
                    <a:lnTo>
                      <a:pt x="906" y="755"/>
                    </a:lnTo>
                    <a:lnTo>
                      <a:pt x="906" y="755"/>
                    </a:lnTo>
                    <a:lnTo>
                      <a:pt x="905" y="761"/>
                    </a:lnTo>
                    <a:lnTo>
                      <a:pt x="901" y="766"/>
                    </a:lnTo>
                    <a:lnTo>
                      <a:pt x="896" y="770"/>
                    </a:lnTo>
                    <a:lnTo>
                      <a:pt x="891" y="770"/>
                    </a:lnTo>
                    <a:lnTo>
                      <a:pt x="891" y="770"/>
                    </a:lnTo>
                    <a:lnTo>
                      <a:pt x="884" y="770"/>
                    </a:lnTo>
                    <a:lnTo>
                      <a:pt x="879" y="766"/>
                    </a:lnTo>
                    <a:lnTo>
                      <a:pt x="876" y="761"/>
                    </a:lnTo>
                    <a:lnTo>
                      <a:pt x="876" y="755"/>
                    </a:lnTo>
                    <a:lnTo>
                      <a:pt x="876" y="755"/>
                    </a:lnTo>
                    <a:lnTo>
                      <a:pt x="876" y="748"/>
                    </a:lnTo>
                    <a:lnTo>
                      <a:pt x="879" y="743"/>
                    </a:lnTo>
                    <a:lnTo>
                      <a:pt x="884" y="739"/>
                    </a:lnTo>
                    <a:lnTo>
                      <a:pt x="891" y="738"/>
                    </a:lnTo>
                    <a:lnTo>
                      <a:pt x="891" y="738"/>
                    </a:lnTo>
                    <a:close/>
                    <a:moveTo>
                      <a:pt x="831" y="738"/>
                    </a:moveTo>
                    <a:lnTo>
                      <a:pt x="831" y="738"/>
                    </a:lnTo>
                    <a:lnTo>
                      <a:pt x="831" y="738"/>
                    </a:lnTo>
                    <a:lnTo>
                      <a:pt x="838" y="739"/>
                    </a:lnTo>
                    <a:lnTo>
                      <a:pt x="843" y="743"/>
                    </a:lnTo>
                    <a:lnTo>
                      <a:pt x="847" y="748"/>
                    </a:lnTo>
                    <a:lnTo>
                      <a:pt x="847" y="755"/>
                    </a:lnTo>
                    <a:lnTo>
                      <a:pt x="847" y="755"/>
                    </a:lnTo>
                    <a:lnTo>
                      <a:pt x="847" y="761"/>
                    </a:lnTo>
                    <a:lnTo>
                      <a:pt x="843" y="766"/>
                    </a:lnTo>
                    <a:lnTo>
                      <a:pt x="838" y="770"/>
                    </a:lnTo>
                    <a:lnTo>
                      <a:pt x="831" y="770"/>
                    </a:lnTo>
                    <a:lnTo>
                      <a:pt x="831" y="770"/>
                    </a:lnTo>
                    <a:lnTo>
                      <a:pt x="826" y="770"/>
                    </a:lnTo>
                    <a:lnTo>
                      <a:pt x="821" y="766"/>
                    </a:lnTo>
                    <a:lnTo>
                      <a:pt x="818" y="761"/>
                    </a:lnTo>
                    <a:lnTo>
                      <a:pt x="816" y="755"/>
                    </a:lnTo>
                    <a:lnTo>
                      <a:pt x="816" y="755"/>
                    </a:lnTo>
                    <a:lnTo>
                      <a:pt x="818" y="748"/>
                    </a:lnTo>
                    <a:lnTo>
                      <a:pt x="821" y="743"/>
                    </a:lnTo>
                    <a:lnTo>
                      <a:pt x="826" y="739"/>
                    </a:lnTo>
                    <a:lnTo>
                      <a:pt x="831" y="738"/>
                    </a:lnTo>
                    <a:lnTo>
                      <a:pt x="831" y="738"/>
                    </a:lnTo>
                    <a:close/>
                    <a:moveTo>
                      <a:pt x="773" y="738"/>
                    </a:moveTo>
                    <a:lnTo>
                      <a:pt x="773" y="738"/>
                    </a:lnTo>
                    <a:lnTo>
                      <a:pt x="773" y="738"/>
                    </a:lnTo>
                    <a:lnTo>
                      <a:pt x="780" y="739"/>
                    </a:lnTo>
                    <a:lnTo>
                      <a:pt x="785" y="743"/>
                    </a:lnTo>
                    <a:lnTo>
                      <a:pt x="789" y="748"/>
                    </a:lnTo>
                    <a:lnTo>
                      <a:pt x="789" y="755"/>
                    </a:lnTo>
                    <a:lnTo>
                      <a:pt x="789" y="755"/>
                    </a:lnTo>
                    <a:lnTo>
                      <a:pt x="789" y="761"/>
                    </a:lnTo>
                    <a:lnTo>
                      <a:pt x="785" y="766"/>
                    </a:lnTo>
                    <a:lnTo>
                      <a:pt x="780" y="770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8" y="770"/>
                    </a:lnTo>
                    <a:lnTo>
                      <a:pt x="763" y="766"/>
                    </a:lnTo>
                    <a:lnTo>
                      <a:pt x="760" y="761"/>
                    </a:lnTo>
                    <a:lnTo>
                      <a:pt x="758" y="755"/>
                    </a:lnTo>
                    <a:lnTo>
                      <a:pt x="758" y="755"/>
                    </a:lnTo>
                    <a:lnTo>
                      <a:pt x="760" y="748"/>
                    </a:lnTo>
                    <a:lnTo>
                      <a:pt x="763" y="743"/>
                    </a:lnTo>
                    <a:lnTo>
                      <a:pt x="768" y="739"/>
                    </a:lnTo>
                    <a:lnTo>
                      <a:pt x="773" y="738"/>
                    </a:lnTo>
                    <a:lnTo>
                      <a:pt x="773" y="738"/>
                    </a:lnTo>
                    <a:close/>
                    <a:moveTo>
                      <a:pt x="716" y="738"/>
                    </a:moveTo>
                    <a:lnTo>
                      <a:pt x="716" y="738"/>
                    </a:lnTo>
                    <a:lnTo>
                      <a:pt x="716" y="738"/>
                    </a:lnTo>
                    <a:lnTo>
                      <a:pt x="721" y="739"/>
                    </a:lnTo>
                    <a:lnTo>
                      <a:pt x="726" y="743"/>
                    </a:lnTo>
                    <a:lnTo>
                      <a:pt x="729" y="748"/>
                    </a:lnTo>
                    <a:lnTo>
                      <a:pt x="731" y="755"/>
                    </a:lnTo>
                    <a:lnTo>
                      <a:pt x="731" y="755"/>
                    </a:lnTo>
                    <a:lnTo>
                      <a:pt x="729" y="761"/>
                    </a:lnTo>
                    <a:lnTo>
                      <a:pt x="726" y="766"/>
                    </a:lnTo>
                    <a:lnTo>
                      <a:pt x="721" y="770"/>
                    </a:lnTo>
                    <a:lnTo>
                      <a:pt x="716" y="770"/>
                    </a:lnTo>
                    <a:lnTo>
                      <a:pt x="716" y="770"/>
                    </a:lnTo>
                    <a:lnTo>
                      <a:pt x="709" y="770"/>
                    </a:lnTo>
                    <a:lnTo>
                      <a:pt x="704" y="766"/>
                    </a:lnTo>
                    <a:lnTo>
                      <a:pt x="702" y="761"/>
                    </a:lnTo>
                    <a:lnTo>
                      <a:pt x="700" y="755"/>
                    </a:lnTo>
                    <a:lnTo>
                      <a:pt x="700" y="755"/>
                    </a:lnTo>
                    <a:lnTo>
                      <a:pt x="702" y="748"/>
                    </a:lnTo>
                    <a:lnTo>
                      <a:pt x="704" y="743"/>
                    </a:lnTo>
                    <a:lnTo>
                      <a:pt x="709" y="739"/>
                    </a:lnTo>
                    <a:lnTo>
                      <a:pt x="716" y="738"/>
                    </a:lnTo>
                    <a:lnTo>
                      <a:pt x="716" y="738"/>
                    </a:lnTo>
                    <a:close/>
                    <a:moveTo>
                      <a:pt x="658" y="738"/>
                    </a:moveTo>
                    <a:lnTo>
                      <a:pt x="658" y="738"/>
                    </a:lnTo>
                    <a:lnTo>
                      <a:pt x="658" y="738"/>
                    </a:lnTo>
                    <a:lnTo>
                      <a:pt x="663" y="739"/>
                    </a:lnTo>
                    <a:lnTo>
                      <a:pt x="668" y="743"/>
                    </a:lnTo>
                    <a:lnTo>
                      <a:pt x="671" y="748"/>
                    </a:lnTo>
                    <a:lnTo>
                      <a:pt x="673" y="755"/>
                    </a:lnTo>
                    <a:lnTo>
                      <a:pt x="673" y="755"/>
                    </a:lnTo>
                    <a:lnTo>
                      <a:pt x="671" y="761"/>
                    </a:lnTo>
                    <a:lnTo>
                      <a:pt x="668" y="766"/>
                    </a:lnTo>
                    <a:lnTo>
                      <a:pt x="663" y="770"/>
                    </a:lnTo>
                    <a:lnTo>
                      <a:pt x="658" y="770"/>
                    </a:lnTo>
                    <a:lnTo>
                      <a:pt x="658" y="770"/>
                    </a:lnTo>
                    <a:lnTo>
                      <a:pt x="651" y="770"/>
                    </a:lnTo>
                    <a:lnTo>
                      <a:pt x="646" y="766"/>
                    </a:lnTo>
                    <a:lnTo>
                      <a:pt x="642" y="761"/>
                    </a:lnTo>
                    <a:lnTo>
                      <a:pt x="642" y="755"/>
                    </a:lnTo>
                    <a:lnTo>
                      <a:pt x="642" y="755"/>
                    </a:lnTo>
                    <a:lnTo>
                      <a:pt x="642" y="748"/>
                    </a:lnTo>
                    <a:lnTo>
                      <a:pt x="646" y="743"/>
                    </a:lnTo>
                    <a:lnTo>
                      <a:pt x="651" y="739"/>
                    </a:lnTo>
                    <a:lnTo>
                      <a:pt x="658" y="738"/>
                    </a:lnTo>
                    <a:lnTo>
                      <a:pt x="658" y="738"/>
                    </a:lnTo>
                    <a:close/>
                    <a:moveTo>
                      <a:pt x="598" y="738"/>
                    </a:moveTo>
                    <a:lnTo>
                      <a:pt x="598" y="738"/>
                    </a:lnTo>
                    <a:lnTo>
                      <a:pt x="598" y="738"/>
                    </a:lnTo>
                    <a:lnTo>
                      <a:pt x="605" y="739"/>
                    </a:lnTo>
                    <a:lnTo>
                      <a:pt x="610" y="743"/>
                    </a:lnTo>
                    <a:lnTo>
                      <a:pt x="613" y="748"/>
                    </a:lnTo>
                    <a:lnTo>
                      <a:pt x="615" y="755"/>
                    </a:lnTo>
                    <a:lnTo>
                      <a:pt x="615" y="755"/>
                    </a:lnTo>
                    <a:lnTo>
                      <a:pt x="613" y="761"/>
                    </a:lnTo>
                    <a:lnTo>
                      <a:pt x="610" y="766"/>
                    </a:lnTo>
                    <a:lnTo>
                      <a:pt x="605" y="770"/>
                    </a:lnTo>
                    <a:lnTo>
                      <a:pt x="598" y="770"/>
                    </a:lnTo>
                    <a:lnTo>
                      <a:pt x="598" y="770"/>
                    </a:lnTo>
                    <a:lnTo>
                      <a:pt x="593" y="770"/>
                    </a:lnTo>
                    <a:lnTo>
                      <a:pt x="588" y="766"/>
                    </a:lnTo>
                    <a:lnTo>
                      <a:pt x="584" y="761"/>
                    </a:lnTo>
                    <a:lnTo>
                      <a:pt x="583" y="755"/>
                    </a:lnTo>
                    <a:lnTo>
                      <a:pt x="583" y="755"/>
                    </a:lnTo>
                    <a:lnTo>
                      <a:pt x="584" y="748"/>
                    </a:lnTo>
                    <a:lnTo>
                      <a:pt x="588" y="743"/>
                    </a:lnTo>
                    <a:lnTo>
                      <a:pt x="593" y="739"/>
                    </a:lnTo>
                    <a:lnTo>
                      <a:pt x="598" y="738"/>
                    </a:lnTo>
                    <a:lnTo>
                      <a:pt x="598" y="738"/>
                    </a:lnTo>
                    <a:close/>
                    <a:moveTo>
                      <a:pt x="540" y="738"/>
                    </a:moveTo>
                    <a:lnTo>
                      <a:pt x="540" y="738"/>
                    </a:lnTo>
                    <a:lnTo>
                      <a:pt x="540" y="738"/>
                    </a:lnTo>
                    <a:lnTo>
                      <a:pt x="547" y="739"/>
                    </a:lnTo>
                    <a:lnTo>
                      <a:pt x="552" y="743"/>
                    </a:lnTo>
                    <a:lnTo>
                      <a:pt x="556" y="748"/>
                    </a:lnTo>
                    <a:lnTo>
                      <a:pt x="556" y="755"/>
                    </a:lnTo>
                    <a:lnTo>
                      <a:pt x="556" y="755"/>
                    </a:lnTo>
                    <a:lnTo>
                      <a:pt x="556" y="761"/>
                    </a:lnTo>
                    <a:lnTo>
                      <a:pt x="552" y="766"/>
                    </a:lnTo>
                    <a:lnTo>
                      <a:pt x="547" y="770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5" y="770"/>
                    </a:lnTo>
                    <a:lnTo>
                      <a:pt x="530" y="766"/>
                    </a:lnTo>
                    <a:lnTo>
                      <a:pt x="527" y="761"/>
                    </a:lnTo>
                    <a:lnTo>
                      <a:pt x="525" y="755"/>
                    </a:lnTo>
                    <a:lnTo>
                      <a:pt x="525" y="755"/>
                    </a:lnTo>
                    <a:lnTo>
                      <a:pt x="527" y="748"/>
                    </a:lnTo>
                    <a:lnTo>
                      <a:pt x="530" y="743"/>
                    </a:lnTo>
                    <a:lnTo>
                      <a:pt x="535" y="739"/>
                    </a:lnTo>
                    <a:lnTo>
                      <a:pt x="540" y="738"/>
                    </a:lnTo>
                    <a:lnTo>
                      <a:pt x="540" y="738"/>
                    </a:lnTo>
                    <a:close/>
                    <a:moveTo>
                      <a:pt x="1765" y="695"/>
                    </a:moveTo>
                    <a:lnTo>
                      <a:pt x="1765" y="695"/>
                    </a:lnTo>
                    <a:lnTo>
                      <a:pt x="1765" y="695"/>
                    </a:lnTo>
                    <a:lnTo>
                      <a:pt x="1771" y="697"/>
                    </a:lnTo>
                    <a:lnTo>
                      <a:pt x="1777" y="700"/>
                    </a:lnTo>
                    <a:lnTo>
                      <a:pt x="1780" y="705"/>
                    </a:lnTo>
                    <a:lnTo>
                      <a:pt x="1780" y="710"/>
                    </a:lnTo>
                    <a:lnTo>
                      <a:pt x="1780" y="710"/>
                    </a:lnTo>
                    <a:lnTo>
                      <a:pt x="1780" y="717"/>
                    </a:lnTo>
                    <a:lnTo>
                      <a:pt x="1777" y="722"/>
                    </a:lnTo>
                    <a:lnTo>
                      <a:pt x="1771" y="726"/>
                    </a:lnTo>
                    <a:lnTo>
                      <a:pt x="1765" y="727"/>
                    </a:lnTo>
                    <a:lnTo>
                      <a:pt x="1765" y="727"/>
                    </a:lnTo>
                    <a:lnTo>
                      <a:pt x="1759" y="726"/>
                    </a:lnTo>
                    <a:lnTo>
                      <a:pt x="1754" y="722"/>
                    </a:lnTo>
                    <a:lnTo>
                      <a:pt x="1751" y="717"/>
                    </a:lnTo>
                    <a:lnTo>
                      <a:pt x="1749" y="710"/>
                    </a:lnTo>
                    <a:lnTo>
                      <a:pt x="1749" y="710"/>
                    </a:lnTo>
                    <a:lnTo>
                      <a:pt x="1751" y="705"/>
                    </a:lnTo>
                    <a:lnTo>
                      <a:pt x="1754" y="700"/>
                    </a:lnTo>
                    <a:lnTo>
                      <a:pt x="1759" y="697"/>
                    </a:lnTo>
                    <a:lnTo>
                      <a:pt x="1765" y="695"/>
                    </a:lnTo>
                    <a:lnTo>
                      <a:pt x="1765" y="695"/>
                    </a:lnTo>
                    <a:close/>
                    <a:moveTo>
                      <a:pt x="1707" y="695"/>
                    </a:moveTo>
                    <a:lnTo>
                      <a:pt x="1707" y="695"/>
                    </a:lnTo>
                    <a:lnTo>
                      <a:pt x="1707" y="695"/>
                    </a:lnTo>
                    <a:lnTo>
                      <a:pt x="1712" y="697"/>
                    </a:lnTo>
                    <a:lnTo>
                      <a:pt x="1717" y="700"/>
                    </a:lnTo>
                    <a:lnTo>
                      <a:pt x="1720" y="705"/>
                    </a:lnTo>
                    <a:lnTo>
                      <a:pt x="1722" y="710"/>
                    </a:lnTo>
                    <a:lnTo>
                      <a:pt x="1722" y="710"/>
                    </a:lnTo>
                    <a:lnTo>
                      <a:pt x="1720" y="717"/>
                    </a:lnTo>
                    <a:lnTo>
                      <a:pt x="1717" y="722"/>
                    </a:lnTo>
                    <a:lnTo>
                      <a:pt x="1712" y="726"/>
                    </a:lnTo>
                    <a:lnTo>
                      <a:pt x="1707" y="727"/>
                    </a:lnTo>
                    <a:lnTo>
                      <a:pt x="1707" y="727"/>
                    </a:lnTo>
                    <a:lnTo>
                      <a:pt x="1700" y="726"/>
                    </a:lnTo>
                    <a:lnTo>
                      <a:pt x="1695" y="722"/>
                    </a:lnTo>
                    <a:lnTo>
                      <a:pt x="1693" y="717"/>
                    </a:lnTo>
                    <a:lnTo>
                      <a:pt x="1691" y="710"/>
                    </a:lnTo>
                    <a:lnTo>
                      <a:pt x="1691" y="710"/>
                    </a:lnTo>
                    <a:lnTo>
                      <a:pt x="1693" y="705"/>
                    </a:lnTo>
                    <a:lnTo>
                      <a:pt x="1695" y="700"/>
                    </a:lnTo>
                    <a:lnTo>
                      <a:pt x="1700" y="697"/>
                    </a:lnTo>
                    <a:lnTo>
                      <a:pt x="1707" y="695"/>
                    </a:lnTo>
                    <a:lnTo>
                      <a:pt x="1707" y="695"/>
                    </a:lnTo>
                    <a:close/>
                    <a:moveTo>
                      <a:pt x="1649" y="695"/>
                    </a:moveTo>
                    <a:lnTo>
                      <a:pt x="1649" y="695"/>
                    </a:lnTo>
                    <a:lnTo>
                      <a:pt x="1649" y="695"/>
                    </a:lnTo>
                    <a:lnTo>
                      <a:pt x="1654" y="697"/>
                    </a:lnTo>
                    <a:lnTo>
                      <a:pt x="1659" y="700"/>
                    </a:lnTo>
                    <a:lnTo>
                      <a:pt x="1662" y="705"/>
                    </a:lnTo>
                    <a:lnTo>
                      <a:pt x="1664" y="710"/>
                    </a:lnTo>
                    <a:lnTo>
                      <a:pt x="1664" y="710"/>
                    </a:lnTo>
                    <a:lnTo>
                      <a:pt x="1662" y="717"/>
                    </a:lnTo>
                    <a:lnTo>
                      <a:pt x="1659" y="722"/>
                    </a:lnTo>
                    <a:lnTo>
                      <a:pt x="1654" y="726"/>
                    </a:lnTo>
                    <a:lnTo>
                      <a:pt x="1649" y="727"/>
                    </a:lnTo>
                    <a:lnTo>
                      <a:pt x="1649" y="727"/>
                    </a:lnTo>
                    <a:lnTo>
                      <a:pt x="1642" y="726"/>
                    </a:lnTo>
                    <a:lnTo>
                      <a:pt x="1637" y="722"/>
                    </a:lnTo>
                    <a:lnTo>
                      <a:pt x="1633" y="717"/>
                    </a:lnTo>
                    <a:lnTo>
                      <a:pt x="1633" y="710"/>
                    </a:lnTo>
                    <a:lnTo>
                      <a:pt x="1633" y="710"/>
                    </a:lnTo>
                    <a:lnTo>
                      <a:pt x="1633" y="705"/>
                    </a:lnTo>
                    <a:lnTo>
                      <a:pt x="1637" y="700"/>
                    </a:lnTo>
                    <a:lnTo>
                      <a:pt x="1642" y="697"/>
                    </a:lnTo>
                    <a:lnTo>
                      <a:pt x="1649" y="695"/>
                    </a:lnTo>
                    <a:lnTo>
                      <a:pt x="1649" y="695"/>
                    </a:lnTo>
                    <a:close/>
                    <a:moveTo>
                      <a:pt x="1589" y="695"/>
                    </a:moveTo>
                    <a:lnTo>
                      <a:pt x="1589" y="695"/>
                    </a:lnTo>
                    <a:lnTo>
                      <a:pt x="1589" y="695"/>
                    </a:lnTo>
                    <a:lnTo>
                      <a:pt x="1596" y="697"/>
                    </a:lnTo>
                    <a:lnTo>
                      <a:pt x="1601" y="700"/>
                    </a:lnTo>
                    <a:lnTo>
                      <a:pt x="1605" y="705"/>
                    </a:lnTo>
                    <a:lnTo>
                      <a:pt x="1606" y="710"/>
                    </a:lnTo>
                    <a:lnTo>
                      <a:pt x="1606" y="710"/>
                    </a:lnTo>
                    <a:lnTo>
                      <a:pt x="1605" y="717"/>
                    </a:lnTo>
                    <a:lnTo>
                      <a:pt x="1601" y="722"/>
                    </a:lnTo>
                    <a:lnTo>
                      <a:pt x="1596" y="726"/>
                    </a:lnTo>
                    <a:lnTo>
                      <a:pt x="1589" y="727"/>
                    </a:lnTo>
                    <a:lnTo>
                      <a:pt x="1589" y="727"/>
                    </a:lnTo>
                    <a:lnTo>
                      <a:pt x="1584" y="726"/>
                    </a:lnTo>
                    <a:lnTo>
                      <a:pt x="1579" y="722"/>
                    </a:lnTo>
                    <a:lnTo>
                      <a:pt x="1576" y="717"/>
                    </a:lnTo>
                    <a:lnTo>
                      <a:pt x="1574" y="710"/>
                    </a:lnTo>
                    <a:lnTo>
                      <a:pt x="1574" y="710"/>
                    </a:lnTo>
                    <a:lnTo>
                      <a:pt x="1576" y="705"/>
                    </a:lnTo>
                    <a:lnTo>
                      <a:pt x="1579" y="700"/>
                    </a:lnTo>
                    <a:lnTo>
                      <a:pt x="1584" y="697"/>
                    </a:lnTo>
                    <a:lnTo>
                      <a:pt x="1589" y="695"/>
                    </a:lnTo>
                    <a:lnTo>
                      <a:pt x="1589" y="695"/>
                    </a:lnTo>
                    <a:close/>
                    <a:moveTo>
                      <a:pt x="1531" y="695"/>
                    </a:moveTo>
                    <a:lnTo>
                      <a:pt x="1531" y="695"/>
                    </a:lnTo>
                    <a:lnTo>
                      <a:pt x="1531" y="695"/>
                    </a:lnTo>
                    <a:lnTo>
                      <a:pt x="1538" y="697"/>
                    </a:lnTo>
                    <a:lnTo>
                      <a:pt x="1543" y="700"/>
                    </a:lnTo>
                    <a:lnTo>
                      <a:pt x="1547" y="705"/>
                    </a:lnTo>
                    <a:lnTo>
                      <a:pt x="1547" y="710"/>
                    </a:lnTo>
                    <a:lnTo>
                      <a:pt x="1547" y="710"/>
                    </a:lnTo>
                    <a:lnTo>
                      <a:pt x="1547" y="717"/>
                    </a:lnTo>
                    <a:lnTo>
                      <a:pt x="1543" y="722"/>
                    </a:lnTo>
                    <a:lnTo>
                      <a:pt x="1538" y="726"/>
                    </a:lnTo>
                    <a:lnTo>
                      <a:pt x="1531" y="727"/>
                    </a:lnTo>
                    <a:lnTo>
                      <a:pt x="1531" y="727"/>
                    </a:lnTo>
                    <a:lnTo>
                      <a:pt x="1526" y="726"/>
                    </a:lnTo>
                    <a:lnTo>
                      <a:pt x="1521" y="722"/>
                    </a:lnTo>
                    <a:lnTo>
                      <a:pt x="1518" y="717"/>
                    </a:lnTo>
                    <a:lnTo>
                      <a:pt x="1516" y="710"/>
                    </a:lnTo>
                    <a:lnTo>
                      <a:pt x="1516" y="710"/>
                    </a:lnTo>
                    <a:lnTo>
                      <a:pt x="1518" y="705"/>
                    </a:lnTo>
                    <a:lnTo>
                      <a:pt x="1521" y="700"/>
                    </a:lnTo>
                    <a:lnTo>
                      <a:pt x="1526" y="697"/>
                    </a:lnTo>
                    <a:lnTo>
                      <a:pt x="1531" y="695"/>
                    </a:lnTo>
                    <a:lnTo>
                      <a:pt x="1531" y="695"/>
                    </a:lnTo>
                    <a:close/>
                    <a:moveTo>
                      <a:pt x="1473" y="695"/>
                    </a:moveTo>
                    <a:lnTo>
                      <a:pt x="1473" y="695"/>
                    </a:lnTo>
                    <a:lnTo>
                      <a:pt x="1473" y="695"/>
                    </a:lnTo>
                    <a:lnTo>
                      <a:pt x="1479" y="697"/>
                    </a:lnTo>
                    <a:lnTo>
                      <a:pt x="1484" y="700"/>
                    </a:lnTo>
                    <a:lnTo>
                      <a:pt x="1487" y="705"/>
                    </a:lnTo>
                    <a:lnTo>
                      <a:pt x="1489" y="710"/>
                    </a:lnTo>
                    <a:lnTo>
                      <a:pt x="1489" y="710"/>
                    </a:lnTo>
                    <a:lnTo>
                      <a:pt x="1487" y="717"/>
                    </a:lnTo>
                    <a:lnTo>
                      <a:pt x="1484" y="722"/>
                    </a:lnTo>
                    <a:lnTo>
                      <a:pt x="1479" y="726"/>
                    </a:lnTo>
                    <a:lnTo>
                      <a:pt x="1473" y="727"/>
                    </a:lnTo>
                    <a:lnTo>
                      <a:pt x="1473" y="727"/>
                    </a:lnTo>
                    <a:lnTo>
                      <a:pt x="1467" y="726"/>
                    </a:lnTo>
                    <a:lnTo>
                      <a:pt x="1463" y="722"/>
                    </a:lnTo>
                    <a:lnTo>
                      <a:pt x="1460" y="717"/>
                    </a:lnTo>
                    <a:lnTo>
                      <a:pt x="1458" y="710"/>
                    </a:lnTo>
                    <a:lnTo>
                      <a:pt x="1458" y="710"/>
                    </a:lnTo>
                    <a:lnTo>
                      <a:pt x="1460" y="705"/>
                    </a:lnTo>
                    <a:lnTo>
                      <a:pt x="1463" y="700"/>
                    </a:lnTo>
                    <a:lnTo>
                      <a:pt x="1467" y="697"/>
                    </a:lnTo>
                    <a:lnTo>
                      <a:pt x="1473" y="695"/>
                    </a:lnTo>
                    <a:lnTo>
                      <a:pt x="1473" y="695"/>
                    </a:lnTo>
                    <a:close/>
                    <a:moveTo>
                      <a:pt x="1415" y="695"/>
                    </a:moveTo>
                    <a:lnTo>
                      <a:pt x="1415" y="695"/>
                    </a:lnTo>
                    <a:lnTo>
                      <a:pt x="1415" y="695"/>
                    </a:lnTo>
                    <a:lnTo>
                      <a:pt x="1421" y="697"/>
                    </a:lnTo>
                    <a:lnTo>
                      <a:pt x="1426" y="700"/>
                    </a:lnTo>
                    <a:lnTo>
                      <a:pt x="1429" y="705"/>
                    </a:lnTo>
                    <a:lnTo>
                      <a:pt x="1431" y="710"/>
                    </a:lnTo>
                    <a:lnTo>
                      <a:pt x="1431" y="710"/>
                    </a:lnTo>
                    <a:lnTo>
                      <a:pt x="1429" y="717"/>
                    </a:lnTo>
                    <a:lnTo>
                      <a:pt x="1426" y="722"/>
                    </a:lnTo>
                    <a:lnTo>
                      <a:pt x="1421" y="726"/>
                    </a:lnTo>
                    <a:lnTo>
                      <a:pt x="1415" y="727"/>
                    </a:lnTo>
                    <a:lnTo>
                      <a:pt x="1415" y="727"/>
                    </a:lnTo>
                    <a:lnTo>
                      <a:pt x="1409" y="726"/>
                    </a:lnTo>
                    <a:lnTo>
                      <a:pt x="1404" y="722"/>
                    </a:lnTo>
                    <a:lnTo>
                      <a:pt x="1400" y="717"/>
                    </a:lnTo>
                    <a:lnTo>
                      <a:pt x="1400" y="710"/>
                    </a:lnTo>
                    <a:lnTo>
                      <a:pt x="1400" y="710"/>
                    </a:lnTo>
                    <a:lnTo>
                      <a:pt x="1400" y="705"/>
                    </a:lnTo>
                    <a:lnTo>
                      <a:pt x="1404" y="700"/>
                    </a:lnTo>
                    <a:lnTo>
                      <a:pt x="1409" y="697"/>
                    </a:lnTo>
                    <a:lnTo>
                      <a:pt x="1415" y="695"/>
                    </a:lnTo>
                    <a:lnTo>
                      <a:pt x="1415" y="695"/>
                    </a:lnTo>
                    <a:close/>
                    <a:moveTo>
                      <a:pt x="1356" y="695"/>
                    </a:moveTo>
                    <a:lnTo>
                      <a:pt x="1356" y="695"/>
                    </a:lnTo>
                    <a:lnTo>
                      <a:pt x="1356" y="695"/>
                    </a:lnTo>
                    <a:lnTo>
                      <a:pt x="1363" y="697"/>
                    </a:lnTo>
                    <a:lnTo>
                      <a:pt x="1368" y="700"/>
                    </a:lnTo>
                    <a:lnTo>
                      <a:pt x="1371" y="705"/>
                    </a:lnTo>
                    <a:lnTo>
                      <a:pt x="1373" y="710"/>
                    </a:lnTo>
                    <a:lnTo>
                      <a:pt x="1373" y="710"/>
                    </a:lnTo>
                    <a:lnTo>
                      <a:pt x="1371" y="717"/>
                    </a:lnTo>
                    <a:lnTo>
                      <a:pt x="1368" y="722"/>
                    </a:lnTo>
                    <a:lnTo>
                      <a:pt x="1363" y="726"/>
                    </a:lnTo>
                    <a:lnTo>
                      <a:pt x="1356" y="727"/>
                    </a:lnTo>
                    <a:lnTo>
                      <a:pt x="1356" y="727"/>
                    </a:lnTo>
                    <a:lnTo>
                      <a:pt x="1351" y="726"/>
                    </a:lnTo>
                    <a:lnTo>
                      <a:pt x="1346" y="722"/>
                    </a:lnTo>
                    <a:lnTo>
                      <a:pt x="1342" y="717"/>
                    </a:lnTo>
                    <a:lnTo>
                      <a:pt x="1341" y="710"/>
                    </a:lnTo>
                    <a:lnTo>
                      <a:pt x="1341" y="710"/>
                    </a:lnTo>
                    <a:lnTo>
                      <a:pt x="1342" y="705"/>
                    </a:lnTo>
                    <a:lnTo>
                      <a:pt x="1346" y="700"/>
                    </a:lnTo>
                    <a:lnTo>
                      <a:pt x="1351" y="697"/>
                    </a:lnTo>
                    <a:lnTo>
                      <a:pt x="1356" y="695"/>
                    </a:lnTo>
                    <a:lnTo>
                      <a:pt x="1356" y="695"/>
                    </a:lnTo>
                    <a:close/>
                    <a:moveTo>
                      <a:pt x="1298" y="695"/>
                    </a:moveTo>
                    <a:lnTo>
                      <a:pt x="1298" y="695"/>
                    </a:lnTo>
                    <a:lnTo>
                      <a:pt x="1298" y="695"/>
                    </a:lnTo>
                    <a:lnTo>
                      <a:pt x="1305" y="697"/>
                    </a:lnTo>
                    <a:lnTo>
                      <a:pt x="1310" y="700"/>
                    </a:lnTo>
                    <a:lnTo>
                      <a:pt x="1313" y="705"/>
                    </a:lnTo>
                    <a:lnTo>
                      <a:pt x="1313" y="710"/>
                    </a:lnTo>
                    <a:lnTo>
                      <a:pt x="1313" y="710"/>
                    </a:lnTo>
                    <a:lnTo>
                      <a:pt x="1313" y="717"/>
                    </a:lnTo>
                    <a:lnTo>
                      <a:pt x="1310" y="722"/>
                    </a:lnTo>
                    <a:lnTo>
                      <a:pt x="1305" y="726"/>
                    </a:lnTo>
                    <a:lnTo>
                      <a:pt x="1298" y="727"/>
                    </a:lnTo>
                    <a:lnTo>
                      <a:pt x="1298" y="727"/>
                    </a:lnTo>
                    <a:lnTo>
                      <a:pt x="1293" y="726"/>
                    </a:lnTo>
                    <a:lnTo>
                      <a:pt x="1288" y="722"/>
                    </a:lnTo>
                    <a:lnTo>
                      <a:pt x="1284" y="717"/>
                    </a:lnTo>
                    <a:lnTo>
                      <a:pt x="1283" y="710"/>
                    </a:lnTo>
                    <a:lnTo>
                      <a:pt x="1283" y="710"/>
                    </a:lnTo>
                    <a:lnTo>
                      <a:pt x="1284" y="705"/>
                    </a:lnTo>
                    <a:lnTo>
                      <a:pt x="1288" y="700"/>
                    </a:lnTo>
                    <a:lnTo>
                      <a:pt x="1293" y="697"/>
                    </a:lnTo>
                    <a:lnTo>
                      <a:pt x="1298" y="695"/>
                    </a:lnTo>
                    <a:lnTo>
                      <a:pt x="1298" y="695"/>
                    </a:lnTo>
                    <a:close/>
                    <a:moveTo>
                      <a:pt x="1240" y="695"/>
                    </a:moveTo>
                    <a:lnTo>
                      <a:pt x="1240" y="695"/>
                    </a:lnTo>
                    <a:lnTo>
                      <a:pt x="1240" y="695"/>
                    </a:lnTo>
                    <a:lnTo>
                      <a:pt x="1247" y="697"/>
                    </a:lnTo>
                    <a:lnTo>
                      <a:pt x="1250" y="700"/>
                    </a:lnTo>
                    <a:lnTo>
                      <a:pt x="1254" y="705"/>
                    </a:lnTo>
                    <a:lnTo>
                      <a:pt x="1255" y="710"/>
                    </a:lnTo>
                    <a:lnTo>
                      <a:pt x="1255" y="710"/>
                    </a:lnTo>
                    <a:lnTo>
                      <a:pt x="1254" y="717"/>
                    </a:lnTo>
                    <a:lnTo>
                      <a:pt x="1250" y="722"/>
                    </a:lnTo>
                    <a:lnTo>
                      <a:pt x="1247" y="726"/>
                    </a:lnTo>
                    <a:lnTo>
                      <a:pt x="1240" y="727"/>
                    </a:lnTo>
                    <a:lnTo>
                      <a:pt x="1240" y="727"/>
                    </a:lnTo>
                    <a:lnTo>
                      <a:pt x="1233" y="726"/>
                    </a:lnTo>
                    <a:lnTo>
                      <a:pt x="1230" y="722"/>
                    </a:lnTo>
                    <a:lnTo>
                      <a:pt x="1226" y="717"/>
                    </a:lnTo>
                    <a:lnTo>
                      <a:pt x="1225" y="710"/>
                    </a:lnTo>
                    <a:lnTo>
                      <a:pt x="1225" y="710"/>
                    </a:lnTo>
                    <a:lnTo>
                      <a:pt x="1226" y="705"/>
                    </a:lnTo>
                    <a:lnTo>
                      <a:pt x="1230" y="700"/>
                    </a:lnTo>
                    <a:lnTo>
                      <a:pt x="1233" y="697"/>
                    </a:lnTo>
                    <a:lnTo>
                      <a:pt x="1240" y="695"/>
                    </a:lnTo>
                    <a:lnTo>
                      <a:pt x="1240" y="695"/>
                    </a:lnTo>
                    <a:close/>
                    <a:moveTo>
                      <a:pt x="1182" y="695"/>
                    </a:moveTo>
                    <a:lnTo>
                      <a:pt x="1182" y="695"/>
                    </a:lnTo>
                    <a:lnTo>
                      <a:pt x="1182" y="695"/>
                    </a:lnTo>
                    <a:lnTo>
                      <a:pt x="1187" y="697"/>
                    </a:lnTo>
                    <a:lnTo>
                      <a:pt x="1192" y="700"/>
                    </a:lnTo>
                    <a:lnTo>
                      <a:pt x="1196" y="705"/>
                    </a:lnTo>
                    <a:lnTo>
                      <a:pt x="1198" y="710"/>
                    </a:lnTo>
                    <a:lnTo>
                      <a:pt x="1198" y="710"/>
                    </a:lnTo>
                    <a:lnTo>
                      <a:pt x="1196" y="717"/>
                    </a:lnTo>
                    <a:lnTo>
                      <a:pt x="1192" y="722"/>
                    </a:lnTo>
                    <a:lnTo>
                      <a:pt x="1187" y="726"/>
                    </a:lnTo>
                    <a:lnTo>
                      <a:pt x="1182" y="727"/>
                    </a:lnTo>
                    <a:lnTo>
                      <a:pt x="1182" y="727"/>
                    </a:lnTo>
                    <a:lnTo>
                      <a:pt x="1175" y="726"/>
                    </a:lnTo>
                    <a:lnTo>
                      <a:pt x="1170" y="722"/>
                    </a:lnTo>
                    <a:lnTo>
                      <a:pt x="1167" y="717"/>
                    </a:lnTo>
                    <a:lnTo>
                      <a:pt x="1167" y="710"/>
                    </a:lnTo>
                    <a:lnTo>
                      <a:pt x="1167" y="710"/>
                    </a:lnTo>
                    <a:lnTo>
                      <a:pt x="1167" y="705"/>
                    </a:lnTo>
                    <a:lnTo>
                      <a:pt x="1170" y="700"/>
                    </a:lnTo>
                    <a:lnTo>
                      <a:pt x="1175" y="697"/>
                    </a:lnTo>
                    <a:lnTo>
                      <a:pt x="1182" y="695"/>
                    </a:lnTo>
                    <a:lnTo>
                      <a:pt x="1182" y="695"/>
                    </a:lnTo>
                    <a:close/>
                    <a:moveTo>
                      <a:pt x="1124" y="695"/>
                    </a:moveTo>
                    <a:lnTo>
                      <a:pt x="1124" y="695"/>
                    </a:lnTo>
                    <a:lnTo>
                      <a:pt x="1124" y="695"/>
                    </a:lnTo>
                    <a:lnTo>
                      <a:pt x="1129" y="697"/>
                    </a:lnTo>
                    <a:lnTo>
                      <a:pt x="1135" y="700"/>
                    </a:lnTo>
                    <a:lnTo>
                      <a:pt x="1138" y="705"/>
                    </a:lnTo>
                    <a:lnTo>
                      <a:pt x="1140" y="710"/>
                    </a:lnTo>
                    <a:lnTo>
                      <a:pt x="1140" y="710"/>
                    </a:lnTo>
                    <a:lnTo>
                      <a:pt x="1138" y="717"/>
                    </a:lnTo>
                    <a:lnTo>
                      <a:pt x="1135" y="722"/>
                    </a:lnTo>
                    <a:lnTo>
                      <a:pt x="1129" y="726"/>
                    </a:lnTo>
                    <a:lnTo>
                      <a:pt x="1124" y="727"/>
                    </a:lnTo>
                    <a:lnTo>
                      <a:pt x="1124" y="727"/>
                    </a:lnTo>
                    <a:lnTo>
                      <a:pt x="1117" y="726"/>
                    </a:lnTo>
                    <a:lnTo>
                      <a:pt x="1112" y="722"/>
                    </a:lnTo>
                    <a:lnTo>
                      <a:pt x="1109" y="717"/>
                    </a:lnTo>
                    <a:lnTo>
                      <a:pt x="1107" y="710"/>
                    </a:lnTo>
                    <a:lnTo>
                      <a:pt x="1107" y="710"/>
                    </a:lnTo>
                    <a:lnTo>
                      <a:pt x="1109" y="705"/>
                    </a:lnTo>
                    <a:lnTo>
                      <a:pt x="1112" y="700"/>
                    </a:lnTo>
                    <a:lnTo>
                      <a:pt x="1117" y="697"/>
                    </a:lnTo>
                    <a:lnTo>
                      <a:pt x="1124" y="695"/>
                    </a:lnTo>
                    <a:lnTo>
                      <a:pt x="1124" y="695"/>
                    </a:lnTo>
                    <a:close/>
                    <a:moveTo>
                      <a:pt x="1065" y="695"/>
                    </a:moveTo>
                    <a:lnTo>
                      <a:pt x="1065" y="695"/>
                    </a:lnTo>
                    <a:lnTo>
                      <a:pt x="1065" y="695"/>
                    </a:lnTo>
                    <a:lnTo>
                      <a:pt x="1071" y="697"/>
                    </a:lnTo>
                    <a:lnTo>
                      <a:pt x="1077" y="700"/>
                    </a:lnTo>
                    <a:lnTo>
                      <a:pt x="1080" y="705"/>
                    </a:lnTo>
                    <a:lnTo>
                      <a:pt x="1080" y="710"/>
                    </a:lnTo>
                    <a:lnTo>
                      <a:pt x="1080" y="710"/>
                    </a:lnTo>
                    <a:lnTo>
                      <a:pt x="1080" y="717"/>
                    </a:lnTo>
                    <a:lnTo>
                      <a:pt x="1077" y="722"/>
                    </a:lnTo>
                    <a:lnTo>
                      <a:pt x="1071" y="726"/>
                    </a:lnTo>
                    <a:lnTo>
                      <a:pt x="1065" y="727"/>
                    </a:lnTo>
                    <a:lnTo>
                      <a:pt x="1065" y="727"/>
                    </a:lnTo>
                    <a:lnTo>
                      <a:pt x="1060" y="726"/>
                    </a:lnTo>
                    <a:lnTo>
                      <a:pt x="1054" y="722"/>
                    </a:lnTo>
                    <a:lnTo>
                      <a:pt x="1051" y="717"/>
                    </a:lnTo>
                    <a:lnTo>
                      <a:pt x="1049" y="710"/>
                    </a:lnTo>
                    <a:lnTo>
                      <a:pt x="1049" y="710"/>
                    </a:lnTo>
                    <a:lnTo>
                      <a:pt x="1051" y="705"/>
                    </a:lnTo>
                    <a:lnTo>
                      <a:pt x="1054" y="700"/>
                    </a:lnTo>
                    <a:lnTo>
                      <a:pt x="1060" y="697"/>
                    </a:lnTo>
                    <a:lnTo>
                      <a:pt x="1065" y="695"/>
                    </a:lnTo>
                    <a:lnTo>
                      <a:pt x="1065" y="695"/>
                    </a:lnTo>
                    <a:close/>
                    <a:moveTo>
                      <a:pt x="1007" y="695"/>
                    </a:moveTo>
                    <a:lnTo>
                      <a:pt x="1007" y="695"/>
                    </a:lnTo>
                    <a:lnTo>
                      <a:pt x="1007" y="695"/>
                    </a:lnTo>
                    <a:lnTo>
                      <a:pt x="1014" y="697"/>
                    </a:lnTo>
                    <a:lnTo>
                      <a:pt x="1019" y="700"/>
                    </a:lnTo>
                    <a:lnTo>
                      <a:pt x="1020" y="705"/>
                    </a:lnTo>
                    <a:lnTo>
                      <a:pt x="1022" y="710"/>
                    </a:lnTo>
                    <a:lnTo>
                      <a:pt x="1022" y="710"/>
                    </a:lnTo>
                    <a:lnTo>
                      <a:pt x="1020" y="717"/>
                    </a:lnTo>
                    <a:lnTo>
                      <a:pt x="1019" y="722"/>
                    </a:lnTo>
                    <a:lnTo>
                      <a:pt x="1014" y="726"/>
                    </a:lnTo>
                    <a:lnTo>
                      <a:pt x="1007" y="727"/>
                    </a:lnTo>
                    <a:lnTo>
                      <a:pt x="1007" y="727"/>
                    </a:lnTo>
                    <a:lnTo>
                      <a:pt x="1002" y="726"/>
                    </a:lnTo>
                    <a:lnTo>
                      <a:pt x="997" y="722"/>
                    </a:lnTo>
                    <a:lnTo>
                      <a:pt x="993" y="717"/>
                    </a:lnTo>
                    <a:lnTo>
                      <a:pt x="991" y="710"/>
                    </a:lnTo>
                    <a:lnTo>
                      <a:pt x="991" y="710"/>
                    </a:lnTo>
                    <a:lnTo>
                      <a:pt x="993" y="705"/>
                    </a:lnTo>
                    <a:lnTo>
                      <a:pt x="997" y="700"/>
                    </a:lnTo>
                    <a:lnTo>
                      <a:pt x="1002" y="697"/>
                    </a:lnTo>
                    <a:lnTo>
                      <a:pt x="1007" y="695"/>
                    </a:lnTo>
                    <a:lnTo>
                      <a:pt x="1007" y="695"/>
                    </a:lnTo>
                    <a:close/>
                    <a:moveTo>
                      <a:pt x="949" y="695"/>
                    </a:moveTo>
                    <a:lnTo>
                      <a:pt x="949" y="695"/>
                    </a:lnTo>
                    <a:lnTo>
                      <a:pt x="949" y="695"/>
                    </a:lnTo>
                    <a:lnTo>
                      <a:pt x="954" y="697"/>
                    </a:lnTo>
                    <a:lnTo>
                      <a:pt x="959" y="700"/>
                    </a:lnTo>
                    <a:lnTo>
                      <a:pt x="963" y="705"/>
                    </a:lnTo>
                    <a:lnTo>
                      <a:pt x="964" y="710"/>
                    </a:lnTo>
                    <a:lnTo>
                      <a:pt x="964" y="710"/>
                    </a:lnTo>
                    <a:lnTo>
                      <a:pt x="963" y="717"/>
                    </a:lnTo>
                    <a:lnTo>
                      <a:pt x="959" y="722"/>
                    </a:lnTo>
                    <a:lnTo>
                      <a:pt x="954" y="726"/>
                    </a:lnTo>
                    <a:lnTo>
                      <a:pt x="949" y="727"/>
                    </a:lnTo>
                    <a:lnTo>
                      <a:pt x="949" y="727"/>
                    </a:lnTo>
                    <a:lnTo>
                      <a:pt x="942" y="726"/>
                    </a:lnTo>
                    <a:lnTo>
                      <a:pt x="937" y="722"/>
                    </a:lnTo>
                    <a:lnTo>
                      <a:pt x="934" y="717"/>
                    </a:lnTo>
                    <a:lnTo>
                      <a:pt x="934" y="710"/>
                    </a:lnTo>
                    <a:lnTo>
                      <a:pt x="934" y="710"/>
                    </a:lnTo>
                    <a:lnTo>
                      <a:pt x="934" y="705"/>
                    </a:lnTo>
                    <a:lnTo>
                      <a:pt x="937" y="700"/>
                    </a:lnTo>
                    <a:lnTo>
                      <a:pt x="942" y="697"/>
                    </a:lnTo>
                    <a:lnTo>
                      <a:pt x="949" y="695"/>
                    </a:lnTo>
                    <a:lnTo>
                      <a:pt x="949" y="695"/>
                    </a:lnTo>
                    <a:close/>
                    <a:moveTo>
                      <a:pt x="891" y="695"/>
                    </a:moveTo>
                    <a:lnTo>
                      <a:pt x="891" y="695"/>
                    </a:lnTo>
                    <a:lnTo>
                      <a:pt x="891" y="695"/>
                    </a:lnTo>
                    <a:lnTo>
                      <a:pt x="896" y="697"/>
                    </a:lnTo>
                    <a:lnTo>
                      <a:pt x="901" y="700"/>
                    </a:lnTo>
                    <a:lnTo>
                      <a:pt x="905" y="705"/>
                    </a:lnTo>
                    <a:lnTo>
                      <a:pt x="906" y="710"/>
                    </a:lnTo>
                    <a:lnTo>
                      <a:pt x="906" y="710"/>
                    </a:lnTo>
                    <a:lnTo>
                      <a:pt x="905" y="717"/>
                    </a:lnTo>
                    <a:lnTo>
                      <a:pt x="901" y="722"/>
                    </a:lnTo>
                    <a:lnTo>
                      <a:pt x="896" y="726"/>
                    </a:lnTo>
                    <a:lnTo>
                      <a:pt x="891" y="727"/>
                    </a:lnTo>
                    <a:lnTo>
                      <a:pt x="891" y="727"/>
                    </a:lnTo>
                    <a:lnTo>
                      <a:pt x="884" y="726"/>
                    </a:lnTo>
                    <a:lnTo>
                      <a:pt x="879" y="722"/>
                    </a:lnTo>
                    <a:lnTo>
                      <a:pt x="876" y="717"/>
                    </a:lnTo>
                    <a:lnTo>
                      <a:pt x="876" y="710"/>
                    </a:lnTo>
                    <a:lnTo>
                      <a:pt x="876" y="710"/>
                    </a:lnTo>
                    <a:lnTo>
                      <a:pt x="876" y="705"/>
                    </a:lnTo>
                    <a:lnTo>
                      <a:pt x="879" y="700"/>
                    </a:lnTo>
                    <a:lnTo>
                      <a:pt x="884" y="697"/>
                    </a:lnTo>
                    <a:lnTo>
                      <a:pt x="891" y="695"/>
                    </a:lnTo>
                    <a:lnTo>
                      <a:pt x="891" y="695"/>
                    </a:lnTo>
                    <a:close/>
                    <a:moveTo>
                      <a:pt x="831" y="695"/>
                    </a:moveTo>
                    <a:lnTo>
                      <a:pt x="831" y="695"/>
                    </a:lnTo>
                    <a:lnTo>
                      <a:pt x="831" y="695"/>
                    </a:lnTo>
                    <a:lnTo>
                      <a:pt x="838" y="697"/>
                    </a:lnTo>
                    <a:lnTo>
                      <a:pt x="843" y="700"/>
                    </a:lnTo>
                    <a:lnTo>
                      <a:pt x="847" y="705"/>
                    </a:lnTo>
                    <a:lnTo>
                      <a:pt x="847" y="710"/>
                    </a:lnTo>
                    <a:lnTo>
                      <a:pt x="847" y="710"/>
                    </a:lnTo>
                    <a:lnTo>
                      <a:pt x="847" y="717"/>
                    </a:lnTo>
                    <a:lnTo>
                      <a:pt x="843" y="722"/>
                    </a:lnTo>
                    <a:lnTo>
                      <a:pt x="838" y="726"/>
                    </a:lnTo>
                    <a:lnTo>
                      <a:pt x="831" y="727"/>
                    </a:lnTo>
                    <a:lnTo>
                      <a:pt x="831" y="727"/>
                    </a:lnTo>
                    <a:lnTo>
                      <a:pt x="826" y="726"/>
                    </a:lnTo>
                    <a:lnTo>
                      <a:pt x="821" y="722"/>
                    </a:lnTo>
                    <a:lnTo>
                      <a:pt x="818" y="717"/>
                    </a:lnTo>
                    <a:lnTo>
                      <a:pt x="816" y="710"/>
                    </a:lnTo>
                    <a:lnTo>
                      <a:pt x="816" y="710"/>
                    </a:lnTo>
                    <a:lnTo>
                      <a:pt x="818" y="705"/>
                    </a:lnTo>
                    <a:lnTo>
                      <a:pt x="821" y="700"/>
                    </a:lnTo>
                    <a:lnTo>
                      <a:pt x="826" y="697"/>
                    </a:lnTo>
                    <a:lnTo>
                      <a:pt x="831" y="695"/>
                    </a:lnTo>
                    <a:lnTo>
                      <a:pt x="831" y="695"/>
                    </a:lnTo>
                    <a:close/>
                    <a:moveTo>
                      <a:pt x="773" y="695"/>
                    </a:moveTo>
                    <a:lnTo>
                      <a:pt x="773" y="695"/>
                    </a:lnTo>
                    <a:lnTo>
                      <a:pt x="773" y="695"/>
                    </a:lnTo>
                    <a:lnTo>
                      <a:pt x="780" y="697"/>
                    </a:lnTo>
                    <a:lnTo>
                      <a:pt x="785" y="700"/>
                    </a:lnTo>
                    <a:lnTo>
                      <a:pt x="789" y="705"/>
                    </a:lnTo>
                    <a:lnTo>
                      <a:pt x="789" y="710"/>
                    </a:lnTo>
                    <a:lnTo>
                      <a:pt x="789" y="710"/>
                    </a:lnTo>
                    <a:lnTo>
                      <a:pt x="789" y="717"/>
                    </a:lnTo>
                    <a:lnTo>
                      <a:pt x="785" y="722"/>
                    </a:lnTo>
                    <a:lnTo>
                      <a:pt x="780" y="726"/>
                    </a:lnTo>
                    <a:lnTo>
                      <a:pt x="773" y="727"/>
                    </a:lnTo>
                    <a:lnTo>
                      <a:pt x="773" y="727"/>
                    </a:lnTo>
                    <a:lnTo>
                      <a:pt x="768" y="726"/>
                    </a:lnTo>
                    <a:lnTo>
                      <a:pt x="763" y="722"/>
                    </a:lnTo>
                    <a:lnTo>
                      <a:pt x="760" y="717"/>
                    </a:lnTo>
                    <a:lnTo>
                      <a:pt x="758" y="710"/>
                    </a:lnTo>
                    <a:lnTo>
                      <a:pt x="758" y="710"/>
                    </a:lnTo>
                    <a:lnTo>
                      <a:pt x="760" y="705"/>
                    </a:lnTo>
                    <a:lnTo>
                      <a:pt x="763" y="700"/>
                    </a:lnTo>
                    <a:lnTo>
                      <a:pt x="768" y="697"/>
                    </a:lnTo>
                    <a:lnTo>
                      <a:pt x="773" y="695"/>
                    </a:lnTo>
                    <a:lnTo>
                      <a:pt x="773" y="695"/>
                    </a:lnTo>
                    <a:close/>
                    <a:moveTo>
                      <a:pt x="716" y="695"/>
                    </a:moveTo>
                    <a:lnTo>
                      <a:pt x="716" y="695"/>
                    </a:lnTo>
                    <a:lnTo>
                      <a:pt x="716" y="695"/>
                    </a:lnTo>
                    <a:lnTo>
                      <a:pt x="721" y="697"/>
                    </a:lnTo>
                    <a:lnTo>
                      <a:pt x="726" y="700"/>
                    </a:lnTo>
                    <a:lnTo>
                      <a:pt x="729" y="705"/>
                    </a:lnTo>
                    <a:lnTo>
                      <a:pt x="731" y="710"/>
                    </a:lnTo>
                    <a:lnTo>
                      <a:pt x="731" y="710"/>
                    </a:lnTo>
                    <a:lnTo>
                      <a:pt x="729" y="717"/>
                    </a:lnTo>
                    <a:lnTo>
                      <a:pt x="726" y="722"/>
                    </a:lnTo>
                    <a:lnTo>
                      <a:pt x="721" y="726"/>
                    </a:lnTo>
                    <a:lnTo>
                      <a:pt x="716" y="727"/>
                    </a:lnTo>
                    <a:lnTo>
                      <a:pt x="716" y="727"/>
                    </a:lnTo>
                    <a:lnTo>
                      <a:pt x="709" y="726"/>
                    </a:lnTo>
                    <a:lnTo>
                      <a:pt x="704" y="722"/>
                    </a:lnTo>
                    <a:lnTo>
                      <a:pt x="702" y="717"/>
                    </a:lnTo>
                    <a:lnTo>
                      <a:pt x="700" y="710"/>
                    </a:lnTo>
                    <a:lnTo>
                      <a:pt x="700" y="710"/>
                    </a:lnTo>
                    <a:lnTo>
                      <a:pt x="702" y="705"/>
                    </a:lnTo>
                    <a:lnTo>
                      <a:pt x="704" y="700"/>
                    </a:lnTo>
                    <a:lnTo>
                      <a:pt x="709" y="697"/>
                    </a:lnTo>
                    <a:lnTo>
                      <a:pt x="716" y="695"/>
                    </a:lnTo>
                    <a:lnTo>
                      <a:pt x="716" y="695"/>
                    </a:lnTo>
                    <a:close/>
                    <a:moveTo>
                      <a:pt x="658" y="695"/>
                    </a:moveTo>
                    <a:lnTo>
                      <a:pt x="658" y="695"/>
                    </a:lnTo>
                    <a:lnTo>
                      <a:pt x="658" y="695"/>
                    </a:lnTo>
                    <a:lnTo>
                      <a:pt x="663" y="697"/>
                    </a:lnTo>
                    <a:lnTo>
                      <a:pt x="668" y="700"/>
                    </a:lnTo>
                    <a:lnTo>
                      <a:pt x="671" y="705"/>
                    </a:lnTo>
                    <a:lnTo>
                      <a:pt x="673" y="710"/>
                    </a:lnTo>
                    <a:lnTo>
                      <a:pt x="673" y="710"/>
                    </a:lnTo>
                    <a:lnTo>
                      <a:pt x="671" y="717"/>
                    </a:lnTo>
                    <a:lnTo>
                      <a:pt x="668" y="722"/>
                    </a:lnTo>
                    <a:lnTo>
                      <a:pt x="663" y="726"/>
                    </a:lnTo>
                    <a:lnTo>
                      <a:pt x="658" y="727"/>
                    </a:lnTo>
                    <a:lnTo>
                      <a:pt x="658" y="727"/>
                    </a:lnTo>
                    <a:lnTo>
                      <a:pt x="651" y="726"/>
                    </a:lnTo>
                    <a:lnTo>
                      <a:pt x="646" y="722"/>
                    </a:lnTo>
                    <a:lnTo>
                      <a:pt x="642" y="717"/>
                    </a:lnTo>
                    <a:lnTo>
                      <a:pt x="642" y="710"/>
                    </a:lnTo>
                    <a:lnTo>
                      <a:pt x="642" y="710"/>
                    </a:lnTo>
                    <a:lnTo>
                      <a:pt x="642" y="705"/>
                    </a:lnTo>
                    <a:lnTo>
                      <a:pt x="646" y="700"/>
                    </a:lnTo>
                    <a:lnTo>
                      <a:pt x="651" y="697"/>
                    </a:lnTo>
                    <a:lnTo>
                      <a:pt x="658" y="695"/>
                    </a:lnTo>
                    <a:lnTo>
                      <a:pt x="658" y="695"/>
                    </a:lnTo>
                    <a:close/>
                    <a:moveTo>
                      <a:pt x="598" y="695"/>
                    </a:moveTo>
                    <a:lnTo>
                      <a:pt x="598" y="695"/>
                    </a:lnTo>
                    <a:lnTo>
                      <a:pt x="598" y="695"/>
                    </a:lnTo>
                    <a:lnTo>
                      <a:pt x="605" y="697"/>
                    </a:lnTo>
                    <a:lnTo>
                      <a:pt x="610" y="700"/>
                    </a:lnTo>
                    <a:lnTo>
                      <a:pt x="613" y="705"/>
                    </a:lnTo>
                    <a:lnTo>
                      <a:pt x="615" y="710"/>
                    </a:lnTo>
                    <a:lnTo>
                      <a:pt x="615" y="710"/>
                    </a:lnTo>
                    <a:lnTo>
                      <a:pt x="613" y="717"/>
                    </a:lnTo>
                    <a:lnTo>
                      <a:pt x="610" y="722"/>
                    </a:lnTo>
                    <a:lnTo>
                      <a:pt x="605" y="726"/>
                    </a:lnTo>
                    <a:lnTo>
                      <a:pt x="598" y="727"/>
                    </a:lnTo>
                    <a:lnTo>
                      <a:pt x="598" y="727"/>
                    </a:lnTo>
                    <a:lnTo>
                      <a:pt x="593" y="726"/>
                    </a:lnTo>
                    <a:lnTo>
                      <a:pt x="588" y="722"/>
                    </a:lnTo>
                    <a:lnTo>
                      <a:pt x="584" y="717"/>
                    </a:lnTo>
                    <a:lnTo>
                      <a:pt x="583" y="710"/>
                    </a:lnTo>
                    <a:lnTo>
                      <a:pt x="583" y="710"/>
                    </a:lnTo>
                    <a:lnTo>
                      <a:pt x="584" y="705"/>
                    </a:lnTo>
                    <a:lnTo>
                      <a:pt x="588" y="700"/>
                    </a:lnTo>
                    <a:lnTo>
                      <a:pt x="593" y="697"/>
                    </a:lnTo>
                    <a:lnTo>
                      <a:pt x="598" y="695"/>
                    </a:lnTo>
                    <a:lnTo>
                      <a:pt x="598" y="695"/>
                    </a:lnTo>
                    <a:close/>
                    <a:moveTo>
                      <a:pt x="540" y="695"/>
                    </a:moveTo>
                    <a:lnTo>
                      <a:pt x="540" y="695"/>
                    </a:lnTo>
                    <a:lnTo>
                      <a:pt x="540" y="695"/>
                    </a:lnTo>
                    <a:lnTo>
                      <a:pt x="547" y="697"/>
                    </a:lnTo>
                    <a:lnTo>
                      <a:pt x="552" y="700"/>
                    </a:lnTo>
                    <a:lnTo>
                      <a:pt x="556" y="705"/>
                    </a:lnTo>
                    <a:lnTo>
                      <a:pt x="556" y="710"/>
                    </a:lnTo>
                    <a:lnTo>
                      <a:pt x="556" y="710"/>
                    </a:lnTo>
                    <a:lnTo>
                      <a:pt x="556" y="717"/>
                    </a:lnTo>
                    <a:lnTo>
                      <a:pt x="552" y="722"/>
                    </a:lnTo>
                    <a:lnTo>
                      <a:pt x="547" y="726"/>
                    </a:lnTo>
                    <a:lnTo>
                      <a:pt x="540" y="727"/>
                    </a:lnTo>
                    <a:lnTo>
                      <a:pt x="540" y="727"/>
                    </a:lnTo>
                    <a:lnTo>
                      <a:pt x="535" y="726"/>
                    </a:lnTo>
                    <a:lnTo>
                      <a:pt x="530" y="722"/>
                    </a:lnTo>
                    <a:lnTo>
                      <a:pt x="527" y="717"/>
                    </a:lnTo>
                    <a:lnTo>
                      <a:pt x="525" y="710"/>
                    </a:lnTo>
                    <a:lnTo>
                      <a:pt x="525" y="710"/>
                    </a:lnTo>
                    <a:lnTo>
                      <a:pt x="527" y="705"/>
                    </a:lnTo>
                    <a:lnTo>
                      <a:pt x="530" y="700"/>
                    </a:lnTo>
                    <a:lnTo>
                      <a:pt x="535" y="697"/>
                    </a:lnTo>
                    <a:lnTo>
                      <a:pt x="540" y="695"/>
                    </a:lnTo>
                    <a:lnTo>
                      <a:pt x="540" y="695"/>
                    </a:lnTo>
                    <a:close/>
                    <a:moveTo>
                      <a:pt x="1707" y="651"/>
                    </a:moveTo>
                    <a:lnTo>
                      <a:pt x="1707" y="651"/>
                    </a:lnTo>
                    <a:lnTo>
                      <a:pt x="1707" y="651"/>
                    </a:lnTo>
                    <a:lnTo>
                      <a:pt x="1712" y="652"/>
                    </a:lnTo>
                    <a:lnTo>
                      <a:pt x="1717" y="656"/>
                    </a:lnTo>
                    <a:lnTo>
                      <a:pt x="1720" y="661"/>
                    </a:lnTo>
                    <a:lnTo>
                      <a:pt x="1722" y="668"/>
                    </a:lnTo>
                    <a:lnTo>
                      <a:pt x="1722" y="668"/>
                    </a:lnTo>
                    <a:lnTo>
                      <a:pt x="1720" y="675"/>
                    </a:lnTo>
                    <a:lnTo>
                      <a:pt x="1717" y="680"/>
                    </a:lnTo>
                    <a:lnTo>
                      <a:pt x="1712" y="683"/>
                    </a:lnTo>
                    <a:lnTo>
                      <a:pt x="1707" y="683"/>
                    </a:lnTo>
                    <a:lnTo>
                      <a:pt x="1707" y="683"/>
                    </a:lnTo>
                    <a:lnTo>
                      <a:pt x="1700" y="683"/>
                    </a:lnTo>
                    <a:lnTo>
                      <a:pt x="1695" y="680"/>
                    </a:lnTo>
                    <a:lnTo>
                      <a:pt x="1693" y="675"/>
                    </a:lnTo>
                    <a:lnTo>
                      <a:pt x="1691" y="668"/>
                    </a:lnTo>
                    <a:lnTo>
                      <a:pt x="1691" y="668"/>
                    </a:lnTo>
                    <a:lnTo>
                      <a:pt x="1693" y="661"/>
                    </a:lnTo>
                    <a:lnTo>
                      <a:pt x="1695" y="656"/>
                    </a:lnTo>
                    <a:lnTo>
                      <a:pt x="1700" y="652"/>
                    </a:lnTo>
                    <a:lnTo>
                      <a:pt x="1707" y="651"/>
                    </a:lnTo>
                    <a:lnTo>
                      <a:pt x="1707" y="651"/>
                    </a:lnTo>
                    <a:close/>
                    <a:moveTo>
                      <a:pt x="1649" y="651"/>
                    </a:moveTo>
                    <a:lnTo>
                      <a:pt x="1649" y="651"/>
                    </a:lnTo>
                    <a:lnTo>
                      <a:pt x="1649" y="651"/>
                    </a:lnTo>
                    <a:lnTo>
                      <a:pt x="1654" y="652"/>
                    </a:lnTo>
                    <a:lnTo>
                      <a:pt x="1659" y="656"/>
                    </a:lnTo>
                    <a:lnTo>
                      <a:pt x="1662" y="661"/>
                    </a:lnTo>
                    <a:lnTo>
                      <a:pt x="1664" y="668"/>
                    </a:lnTo>
                    <a:lnTo>
                      <a:pt x="1664" y="668"/>
                    </a:lnTo>
                    <a:lnTo>
                      <a:pt x="1662" y="675"/>
                    </a:lnTo>
                    <a:lnTo>
                      <a:pt x="1659" y="680"/>
                    </a:lnTo>
                    <a:lnTo>
                      <a:pt x="1654" y="683"/>
                    </a:lnTo>
                    <a:lnTo>
                      <a:pt x="1649" y="683"/>
                    </a:lnTo>
                    <a:lnTo>
                      <a:pt x="1649" y="683"/>
                    </a:lnTo>
                    <a:lnTo>
                      <a:pt x="1642" y="683"/>
                    </a:lnTo>
                    <a:lnTo>
                      <a:pt x="1637" y="680"/>
                    </a:lnTo>
                    <a:lnTo>
                      <a:pt x="1633" y="675"/>
                    </a:lnTo>
                    <a:lnTo>
                      <a:pt x="1633" y="668"/>
                    </a:lnTo>
                    <a:lnTo>
                      <a:pt x="1633" y="668"/>
                    </a:lnTo>
                    <a:lnTo>
                      <a:pt x="1633" y="661"/>
                    </a:lnTo>
                    <a:lnTo>
                      <a:pt x="1637" y="656"/>
                    </a:lnTo>
                    <a:lnTo>
                      <a:pt x="1642" y="652"/>
                    </a:lnTo>
                    <a:lnTo>
                      <a:pt x="1649" y="651"/>
                    </a:lnTo>
                    <a:lnTo>
                      <a:pt x="1649" y="651"/>
                    </a:lnTo>
                    <a:close/>
                    <a:moveTo>
                      <a:pt x="1589" y="651"/>
                    </a:moveTo>
                    <a:lnTo>
                      <a:pt x="1589" y="651"/>
                    </a:lnTo>
                    <a:lnTo>
                      <a:pt x="1589" y="651"/>
                    </a:lnTo>
                    <a:lnTo>
                      <a:pt x="1596" y="652"/>
                    </a:lnTo>
                    <a:lnTo>
                      <a:pt x="1601" y="656"/>
                    </a:lnTo>
                    <a:lnTo>
                      <a:pt x="1605" y="661"/>
                    </a:lnTo>
                    <a:lnTo>
                      <a:pt x="1606" y="668"/>
                    </a:lnTo>
                    <a:lnTo>
                      <a:pt x="1606" y="668"/>
                    </a:lnTo>
                    <a:lnTo>
                      <a:pt x="1605" y="675"/>
                    </a:lnTo>
                    <a:lnTo>
                      <a:pt x="1601" y="680"/>
                    </a:lnTo>
                    <a:lnTo>
                      <a:pt x="1596" y="683"/>
                    </a:lnTo>
                    <a:lnTo>
                      <a:pt x="1589" y="683"/>
                    </a:lnTo>
                    <a:lnTo>
                      <a:pt x="1589" y="683"/>
                    </a:lnTo>
                    <a:lnTo>
                      <a:pt x="1584" y="683"/>
                    </a:lnTo>
                    <a:lnTo>
                      <a:pt x="1579" y="680"/>
                    </a:lnTo>
                    <a:lnTo>
                      <a:pt x="1576" y="675"/>
                    </a:lnTo>
                    <a:lnTo>
                      <a:pt x="1574" y="668"/>
                    </a:lnTo>
                    <a:lnTo>
                      <a:pt x="1574" y="668"/>
                    </a:lnTo>
                    <a:lnTo>
                      <a:pt x="1576" y="661"/>
                    </a:lnTo>
                    <a:lnTo>
                      <a:pt x="1579" y="656"/>
                    </a:lnTo>
                    <a:lnTo>
                      <a:pt x="1584" y="652"/>
                    </a:lnTo>
                    <a:lnTo>
                      <a:pt x="1589" y="651"/>
                    </a:lnTo>
                    <a:lnTo>
                      <a:pt x="1589" y="651"/>
                    </a:lnTo>
                    <a:close/>
                    <a:moveTo>
                      <a:pt x="1531" y="651"/>
                    </a:moveTo>
                    <a:lnTo>
                      <a:pt x="1531" y="651"/>
                    </a:lnTo>
                    <a:lnTo>
                      <a:pt x="1531" y="651"/>
                    </a:lnTo>
                    <a:lnTo>
                      <a:pt x="1538" y="652"/>
                    </a:lnTo>
                    <a:lnTo>
                      <a:pt x="1543" y="656"/>
                    </a:lnTo>
                    <a:lnTo>
                      <a:pt x="1547" y="661"/>
                    </a:lnTo>
                    <a:lnTo>
                      <a:pt x="1547" y="668"/>
                    </a:lnTo>
                    <a:lnTo>
                      <a:pt x="1547" y="668"/>
                    </a:lnTo>
                    <a:lnTo>
                      <a:pt x="1547" y="675"/>
                    </a:lnTo>
                    <a:lnTo>
                      <a:pt x="1543" y="680"/>
                    </a:lnTo>
                    <a:lnTo>
                      <a:pt x="1538" y="683"/>
                    </a:lnTo>
                    <a:lnTo>
                      <a:pt x="1531" y="683"/>
                    </a:lnTo>
                    <a:lnTo>
                      <a:pt x="1531" y="683"/>
                    </a:lnTo>
                    <a:lnTo>
                      <a:pt x="1526" y="683"/>
                    </a:lnTo>
                    <a:lnTo>
                      <a:pt x="1521" y="680"/>
                    </a:lnTo>
                    <a:lnTo>
                      <a:pt x="1518" y="675"/>
                    </a:lnTo>
                    <a:lnTo>
                      <a:pt x="1516" y="668"/>
                    </a:lnTo>
                    <a:lnTo>
                      <a:pt x="1516" y="668"/>
                    </a:lnTo>
                    <a:lnTo>
                      <a:pt x="1518" y="661"/>
                    </a:lnTo>
                    <a:lnTo>
                      <a:pt x="1521" y="656"/>
                    </a:lnTo>
                    <a:lnTo>
                      <a:pt x="1526" y="652"/>
                    </a:lnTo>
                    <a:lnTo>
                      <a:pt x="1531" y="651"/>
                    </a:lnTo>
                    <a:lnTo>
                      <a:pt x="1531" y="651"/>
                    </a:lnTo>
                    <a:close/>
                    <a:moveTo>
                      <a:pt x="1473" y="651"/>
                    </a:moveTo>
                    <a:lnTo>
                      <a:pt x="1473" y="651"/>
                    </a:lnTo>
                    <a:lnTo>
                      <a:pt x="1473" y="651"/>
                    </a:lnTo>
                    <a:lnTo>
                      <a:pt x="1479" y="652"/>
                    </a:lnTo>
                    <a:lnTo>
                      <a:pt x="1484" y="656"/>
                    </a:lnTo>
                    <a:lnTo>
                      <a:pt x="1487" y="661"/>
                    </a:lnTo>
                    <a:lnTo>
                      <a:pt x="1489" y="668"/>
                    </a:lnTo>
                    <a:lnTo>
                      <a:pt x="1489" y="668"/>
                    </a:lnTo>
                    <a:lnTo>
                      <a:pt x="1487" y="675"/>
                    </a:lnTo>
                    <a:lnTo>
                      <a:pt x="1484" y="680"/>
                    </a:lnTo>
                    <a:lnTo>
                      <a:pt x="1479" y="683"/>
                    </a:lnTo>
                    <a:lnTo>
                      <a:pt x="1473" y="683"/>
                    </a:lnTo>
                    <a:lnTo>
                      <a:pt x="1473" y="683"/>
                    </a:lnTo>
                    <a:lnTo>
                      <a:pt x="1467" y="683"/>
                    </a:lnTo>
                    <a:lnTo>
                      <a:pt x="1463" y="680"/>
                    </a:lnTo>
                    <a:lnTo>
                      <a:pt x="1460" y="675"/>
                    </a:lnTo>
                    <a:lnTo>
                      <a:pt x="1458" y="668"/>
                    </a:lnTo>
                    <a:lnTo>
                      <a:pt x="1458" y="668"/>
                    </a:lnTo>
                    <a:lnTo>
                      <a:pt x="1460" y="661"/>
                    </a:lnTo>
                    <a:lnTo>
                      <a:pt x="1463" y="656"/>
                    </a:lnTo>
                    <a:lnTo>
                      <a:pt x="1467" y="652"/>
                    </a:lnTo>
                    <a:lnTo>
                      <a:pt x="1473" y="651"/>
                    </a:lnTo>
                    <a:lnTo>
                      <a:pt x="1473" y="651"/>
                    </a:lnTo>
                    <a:close/>
                    <a:moveTo>
                      <a:pt x="1415" y="651"/>
                    </a:moveTo>
                    <a:lnTo>
                      <a:pt x="1415" y="651"/>
                    </a:lnTo>
                    <a:lnTo>
                      <a:pt x="1415" y="651"/>
                    </a:lnTo>
                    <a:lnTo>
                      <a:pt x="1421" y="652"/>
                    </a:lnTo>
                    <a:lnTo>
                      <a:pt x="1426" y="656"/>
                    </a:lnTo>
                    <a:lnTo>
                      <a:pt x="1429" y="661"/>
                    </a:lnTo>
                    <a:lnTo>
                      <a:pt x="1431" y="668"/>
                    </a:lnTo>
                    <a:lnTo>
                      <a:pt x="1431" y="668"/>
                    </a:lnTo>
                    <a:lnTo>
                      <a:pt x="1429" y="675"/>
                    </a:lnTo>
                    <a:lnTo>
                      <a:pt x="1426" y="680"/>
                    </a:lnTo>
                    <a:lnTo>
                      <a:pt x="1421" y="683"/>
                    </a:lnTo>
                    <a:lnTo>
                      <a:pt x="1415" y="683"/>
                    </a:lnTo>
                    <a:lnTo>
                      <a:pt x="1415" y="683"/>
                    </a:lnTo>
                    <a:lnTo>
                      <a:pt x="1409" y="683"/>
                    </a:lnTo>
                    <a:lnTo>
                      <a:pt x="1404" y="680"/>
                    </a:lnTo>
                    <a:lnTo>
                      <a:pt x="1400" y="675"/>
                    </a:lnTo>
                    <a:lnTo>
                      <a:pt x="1400" y="668"/>
                    </a:lnTo>
                    <a:lnTo>
                      <a:pt x="1400" y="668"/>
                    </a:lnTo>
                    <a:lnTo>
                      <a:pt x="1400" y="661"/>
                    </a:lnTo>
                    <a:lnTo>
                      <a:pt x="1404" y="656"/>
                    </a:lnTo>
                    <a:lnTo>
                      <a:pt x="1409" y="652"/>
                    </a:lnTo>
                    <a:lnTo>
                      <a:pt x="1415" y="651"/>
                    </a:lnTo>
                    <a:lnTo>
                      <a:pt x="1415" y="651"/>
                    </a:lnTo>
                    <a:close/>
                    <a:moveTo>
                      <a:pt x="1356" y="651"/>
                    </a:moveTo>
                    <a:lnTo>
                      <a:pt x="1356" y="651"/>
                    </a:lnTo>
                    <a:lnTo>
                      <a:pt x="1356" y="651"/>
                    </a:lnTo>
                    <a:lnTo>
                      <a:pt x="1363" y="652"/>
                    </a:lnTo>
                    <a:lnTo>
                      <a:pt x="1368" y="656"/>
                    </a:lnTo>
                    <a:lnTo>
                      <a:pt x="1371" y="661"/>
                    </a:lnTo>
                    <a:lnTo>
                      <a:pt x="1373" y="668"/>
                    </a:lnTo>
                    <a:lnTo>
                      <a:pt x="1373" y="668"/>
                    </a:lnTo>
                    <a:lnTo>
                      <a:pt x="1371" y="675"/>
                    </a:lnTo>
                    <a:lnTo>
                      <a:pt x="1368" y="680"/>
                    </a:lnTo>
                    <a:lnTo>
                      <a:pt x="1363" y="683"/>
                    </a:lnTo>
                    <a:lnTo>
                      <a:pt x="1356" y="683"/>
                    </a:lnTo>
                    <a:lnTo>
                      <a:pt x="1356" y="683"/>
                    </a:lnTo>
                    <a:lnTo>
                      <a:pt x="1351" y="683"/>
                    </a:lnTo>
                    <a:lnTo>
                      <a:pt x="1346" y="680"/>
                    </a:lnTo>
                    <a:lnTo>
                      <a:pt x="1342" y="675"/>
                    </a:lnTo>
                    <a:lnTo>
                      <a:pt x="1341" y="668"/>
                    </a:lnTo>
                    <a:lnTo>
                      <a:pt x="1341" y="668"/>
                    </a:lnTo>
                    <a:lnTo>
                      <a:pt x="1342" y="661"/>
                    </a:lnTo>
                    <a:lnTo>
                      <a:pt x="1346" y="656"/>
                    </a:lnTo>
                    <a:lnTo>
                      <a:pt x="1351" y="652"/>
                    </a:lnTo>
                    <a:lnTo>
                      <a:pt x="1356" y="651"/>
                    </a:lnTo>
                    <a:lnTo>
                      <a:pt x="1356" y="651"/>
                    </a:lnTo>
                    <a:close/>
                    <a:moveTo>
                      <a:pt x="1298" y="651"/>
                    </a:moveTo>
                    <a:lnTo>
                      <a:pt x="1298" y="651"/>
                    </a:lnTo>
                    <a:lnTo>
                      <a:pt x="1298" y="651"/>
                    </a:lnTo>
                    <a:lnTo>
                      <a:pt x="1305" y="652"/>
                    </a:lnTo>
                    <a:lnTo>
                      <a:pt x="1310" y="656"/>
                    </a:lnTo>
                    <a:lnTo>
                      <a:pt x="1313" y="661"/>
                    </a:lnTo>
                    <a:lnTo>
                      <a:pt x="1313" y="668"/>
                    </a:lnTo>
                    <a:lnTo>
                      <a:pt x="1313" y="668"/>
                    </a:lnTo>
                    <a:lnTo>
                      <a:pt x="1313" y="675"/>
                    </a:lnTo>
                    <a:lnTo>
                      <a:pt x="1310" y="680"/>
                    </a:lnTo>
                    <a:lnTo>
                      <a:pt x="1305" y="683"/>
                    </a:lnTo>
                    <a:lnTo>
                      <a:pt x="1298" y="683"/>
                    </a:lnTo>
                    <a:lnTo>
                      <a:pt x="1298" y="683"/>
                    </a:lnTo>
                    <a:lnTo>
                      <a:pt x="1293" y="683"/>
                    </a:lnTo>
                    <a:lnTo>
                      <a:pt x="1288" y="680"/>
                    </a:lnTo>
                    <a:lnTo>
                      <a:pt x="1284" y="675"/>
                    </a:lnTo>
                    <a:lnTo>
                      <a:pt x="1283" y="668"/>
                    </a:lnTo>
                    <a:lnTo>
                      <a:pt x="1283" y="668"/>
                    </a:lnTo>
                    <a:lnTo>
                      <a:pt x="1284" y="661"/>
                    </a:lnTo>
                    <a:lnTo>
                      <a:pt x="1288" y="656"/>
                    </a:lnTo>
                    <a:lnTo>
                      <a:pt x="1293" y="652"/>
                    </a:lnTo>
                    <a:lnTo>
                      <a:pt x="1298" y="651"/>
                    </a:lnTo>
                    <a:lnTo>
                      <a:pt x="1298" y="651"/>
                    </a:lnTo>
                    <a:close/>
                    <a:moveTo>
                      <a:pt x="1240" y="651"/>
                    </a:moveTo>
                    <a:lnTo>
                      <a:pt x="1240" y="651"/>
                    </a:lnTo>
                    <a:lnTo>
                      <a:pt x="1240" y="651"/>
                    </a:lnTo>
                    <a:lnTo>
                      <a:pt x="1247" y="652"/>
                    </a:lnTo>
                    <a:lnTo>
                      <a:pt x="1250" y="656"/>
                    </a:lnTo>
                    <a:lnTo>
                      <a:pt x="1254" y="661"/>
                    </a:lnTo>
                    <a:lnTo>
                      <a:pt x="1255" y="668"/>
                    </a:lnTo>
                    <a:lnTo>
                      <a:pt x="1255" y="668"/>
                    </a:lnTo>
                    <a:lnTo>
                      <a:pt x="1254" y="675"/>
                    </a:lnTo>
                    <a:lnTo>
                      <a:pt x="1250" y="680"/>
                    </a:lnTo>
                    <a:lnTo>
                      <a:pt x="1247" y="683"/>
                    </a:lnTo>
                    <a:lnTo>
                      <a:pt x="1240" y="683"/>
                    </a:lnTo>
                    <a:lnTo>
                      <a:pt x="1240" y="683"/>
                    </a:lnTo>
                    <a:lnTo>
                      <a:pt x="1233" y="683"/>
                    </a:lnTo>
                    <a:lnTo>
                      <a:pt x="1230" y="680"/>
                    </a:lnTo>
                    <a:lnTo>
                      <a:pt x="1226" y="675"/>
                    </a:lnTo>
                    <a:lnTo>
                      <a:pt x="1225" y="668"/>
                    </a:lnTo>
                    <a:lnTo>
                      <a:pt x="1225" y="668"/>
                    </a:lnTo>
                    <a:lnTo>
                      <a:pt x="1226" y="661"/>
                    </a:lnTo>
                    <a:lnTo>
                      <a:pt x="1230" y="656"/>
                    </a:lnTo>
                    <a:lnTo>
                      <a:pt x="1233" y="652"/>
                    </a:lnTo>
                    <a:lnTo>
                      <a:pt x="1240" y="651"/>
                    </a:lnTo>
                    <a:lnTo>
                      <a:pt x="1240" y="651"/>
                    </a:lnTo>
                    <a:close/>
                    <a:moveTo>
                      <a:pt x="1182" y="651"/>
                    </a:moveTo>
                    <a:lnTo>
                      <a:pt x="1182" y="651"/>
                    </a:lnTo>
                    <a:lnTo>
                      <a:pt x="1182" y="651"/>
                    </a:lnTo>
                    <a:lnTo>
                      <a:pt x="1187" y="652"/>
                    </a:lnTo>
                    <a:lnTo>
                      <a:pt x="1192" y="656"/>
                    </a:lnTo>
                    <a:lnTo>
                      <a:pt x="1196" y="661"/>
                    </a:lnTo>
                    <a:lnTo>
                      <a:pt x="1198" y="668"/>
                    </a:lnTo>
                    <a:lnTo>
                      <a:pt x="1198" y="668"/>
                    </a:lnTo>
                    <a:lnTo>
                      <a:pt x="1196" y="675"/>
                    </a:lnTo>
                    <a:lnTo>
                      <a:pt x="1192" y="680"/>
                    </a:lnTo>
                    <a:lnTo>
                      <a:pt x="1187" y="683"/>
                    </a:lnTo>
                    <a:lnTo>
                      <a:pt x="1182" y="683"/>
                    </a:lnTo>
                    <a:lnTo>
                      <a:pt x="1182" y="683"/>
                    </a:lnTo>
                    <a:lnTo>
                      <a:pt x="1175" y="683"/>
                    </a:lnTo>
                    <a:lnTo>
                      <a:pt x="1170" y="680"/>
                    </a:lnTo>
                    <a:lnTo>
                      <a:pt x="1167" y="675"/>
                    </a:lnTo>
                    <a:lnTo>
                      <a:pt x="1167" y="668"/>
                    </a:lnTo>
                    <a:lnTo>
                      <a:pt x="1167" y="668"/>
                    </a:lnTo>
                    <a:lnTo>
                      <a:pt x="1167" y="661"/>
                    </a:lnTo>
                    <a:lnTo>
                      <a:pt x="1170" y="656"/>
                    </a:lnTo>
                    <a:lnTo>
                      <a:pt x="1175" y="652"/>
                    </a:lnTo>
                    <a:lnTo>
                      <a:pt x="1182" y="651"/>
                    </a:lnTo>
                    <a:lnTo>
                      <a:pt x="1182" y="651"/>
                    </a:lnTo>
                    <a:close/>
                    <a:moveTo>
                      <a:pt x="1124" y="651"/>
                    </a:moveTo>
                    <a:lnTo>
                      <a:pt x="1124" y="651"/>
                    </a:lnTo>
                    <a:lnTo>
                      <a:pt x="1124" y="651"/>
                    </a:lnTo>
                    <a:lnTo>
                      <a:pt x="1129" y="652"/>
                    </a:lnTo>
                    <a:lnTo>
                      <a:pt x="1135" y="656"/>
                    </a:lnTo>
                    <a:lnTo>
                      <a:pt x="1138" y="661"/>
                    </a:lnTo>
                    <a:lnTo>
                      <a:pt x="1140" y="668"/>
                    </a:lnTo>
                    <a:lnTo>
                      <a:pt x="1140" y="668"/>
                    </a:lnTo>
                    <a:lnTo>
                      <a:pt x="1138" y="675"/>
                    </a:lnTo>
                    <a:lnTo>
                      <a:pt x="1135" y="680"/>
                    </a:lnTo>
                    <a:lnTo>
                      <a:pt x="1129" y="683"/>
                    </a:lnTo>
                    <a:lnTo>
                      <a:pt x="1124" y="683"/>
                    </a:lnTo>
                    <a:lnTo>
                      <a:pt x="1124" y="683"/>
                    </a:lnTo>
                    <a:lnTo>
                      <a:pt x="1117" y="683"/>
                    </a:lnTo>
                    <a:lnTo>
                      <a:pt x="1112" y="680"/>
                    </a:lnTo>
                    <a:lnTo>
                      <a:pt x="1109" y="675"/>
                    </a:lnTo>
                    <a:lnTo>
                      <a:pt x="1107" y="668"/>
                    </a:lnTo>
                    <a:lnTo>
                      <a:pt x="1107" y="668"/>
                    </a:lnTo>
                    <a:lnTo>
                      <a:pt x="1109" y="661"/>
                    </a:lnTo>
                    <a:lnTo>
                      <a:pt x="1112" y="656"/>
                    </a:lnTo>
                    <a:lnTo>
                      <a:pt x="1117" y="652"/>
                    </a:lnTo>
                    <a:lnTo>
                      <a:pt x="1124" y="651"/>
                    </a:lnTo>
                    <a:lnTo>
                      <a:pt x="1124" y="651"/>
                    </a:lnTo>
                    <a:close/>
                    <a:moveTo>
                      <a:pt x="1065" y="651"/>
                    </a:moveTo>
                    <a:lnTo>
                      <a:pt x="1065" y="651"/>
                    </a:lnTo>
                    <a:lnTo>
                      <a:pt x="1065" y="651"/>
                    </a:lnTo>
                    <a:lnTo>
                      <a:pt x="1071" y="652"/>
                    </a:lnTo>
                    <a:lnTo>
                      <a:pt x="1077" y="656"/>
                    </a:lnTo>
                    <a:lnTo>
                      <a:pt x="1080" y="661"/>
                    </a:lnTo>
                    <a:lnTo>
                      <a:pt x="1080" y="668"/>
                    </a:lnTo>
                    <a:lnTo>
                      <a:pt x="1080" y="668"/>
                    </a:lnTo>
                    <a:lnTo>
                      <a:pt x="1080" y="675"/>
                    </a:lnTo>
                    <a:lnTo>
                      <a:pt x="1077" y="680"/>
                    </a:lnTo>
                    <a:lnTo>
                      <a:pt x="1071" y="683"/>
                    </a:lnTo>
                    <a:lnTo>
                      <a:pt x="1065" y="683"/>
                    </a:lnTo>
                    <a:lnTo>
                      <a:pt x="1065" y="683"/>
                    </a:lnTo>
                    <a:lnTo>
                      <a:pt x="1060" y="683"/>
                    </a:lnTo>
                    <a:lnTo>
                      <a:pt x="1054" y="680"/>
                    </a:lnTo>
                    <a:lnTo>
                      <a:pt x="1051" y="675"/>
                    </a:lnTo>
                    <a:lnTo>
                      <a:pt x="1049" y="668"/>
                    </a:lnTo>
                    <a:lnTo>
                      <a:pt x="1049" y="668"/>
                    </a:lnTo>
                    <a:lnTo>
                      <a:pt x="1051" y="661"/>
                    </a:lnTo>
                    <a:lnTo>
                      <a:pt x="1054" y="656"/>
                    </a:lnTo>
                    <a:lnTo>
                      <a:pt x="1060" y="652"/>
                    </a:lnTo>
                    <a:lnTo>
                      <a:pt x="1065" y="651"/>
                    </a:lnTo>
                    <a:lnTo>
                      <a:pt x="1065" y="651"/>
                    </a:lnTo>
                    <a:close/>
                    <a:moveTo>
                      <a:pt x="1007" y="651"/>
                    </a:moveTo>
                    <a:lnTo>
                      <a:pt x="1007" y="651"/>
                    </a:lnTo>
                    <a:lnTo>
                      <a:pt x="1007" y="651"/>
                    </a:lnTo>
                    <a:lnTo>
                      <a:pt x="1014" y="652"/>
                    </a:lnTo>
                    <a:lnTo>
                      <a:pt x="1019" y="656"/>
                    </a:lnTo>
                    <a:lnTo>
                      <a:pt x="1020" y="661"/>
                    </a:lnTo>
                    <a:lnTo>
                      <a:pt x="1022" y="668"/>
                    </a:lnTo>
                    <a:lnTo>
                      <a:pt x="1022" y="668"/>
                    </a:lnTo>
                    <a:lnTo>
                      <a:pt x="1020" y="675"/>
                    </a:lnTo>
                    <a:lnTo>
                      <a:pt x="1019" y="680"/>
                    </a:lnTo>
                    <a:lnTo>
                      <a:pt x="1014" y="683"/>
                    </a:lnTo>
                    <a:lnTo>
                      <a:pt x="1007" y="683"/>
                    </a:lnTo>
                    <a:lnTo>
                      <a:pt x="1007" y="683"/>
                    </a:lnTo>
                    <a:lnTo>
                      <a:pt x="1002" y="683"/>
                    </a:lnTo>
                    <a:lnTo>
                      <a:pt x="997" y="680"/>
                    </a:lnTo>
                    <a:lnTo>
                      <a:pt x="993" y="675"/>
                    </a:lnTo>
                    <a:lnTo>
                      <a:pt x="991" y="668"/>
                    </a:lnTo>
                    <a:lnTo>
                      <a:pt x="991" y="668"/>
                    </a:lnTo>
                    <a:lnTo>
                      <a:pt x="993" y="661"/>
                    </a:lnTo>
                    <a:lnTo>
                      <a:pt x="997" y="656"/>
                    </a:lnTo>
                    <a:lnTo>
                      <a:pt x="1002" y="652"/>
                    </a:lnTo>
                    <a:lnTo>
                      <a:pt x="1007" y="651"/>
                    </a:lnTo>
                    <a:lnTo>
                      <a:pt x="1007" y="651"/>
                    </a:lnTo>
                    <a:close/>
                    <a:moveTo>
                      <a:pt x="949" y="651"/>
                    </a:moveTo>
                    <a:lnTo>
                      <a:pt x="949" y="651"/>
                    </a:lnTo>
                    <a:lnTo>
                      <a:pt x="949" y="651"/>
                    </a:lnTo>
                    <a:lnTo>
                      <a:pt x="954" y="652"/>
                    </a:lnTo>
                    <a:lnTo>
                      <a:pt x="959" y="656"/>
                    </a:lnTo>
                    <a:lnTo>
                      <a:pt x="963" y="661"/>
                    </a:lnTo>
                    <a:lnTo>
                      <a:pt x="964" y="668"/>
                    </a:lnTo>
                    <a:lnTo>
                      <a:pt x="964" y="668"/>
                    </a:lnTo>
                    <a:lnTo>
                      <a:pt x="963" y="675"/>
                    </a:lnTo>
                    <a:lnTo>
                      <a:pt x="959" y="680"/>
                    </a:lnTo>
                    <a:lnTo>
                      <a:pt x="954" y="683"/>
                    </a:lnTo>
                    <a:lnTo>
                      <a:pt x="949" y="683"/>
                    </a:lnTo>
                    <a:lnTo>
                      <a:pt x="949" y="683"/>
                    </a:lnTo>
                    <a:lnTo>
                      <a:pt x="942" y="683"/>
                    </a:lnTo>
                    <a:lnTo>
                      <a:pt x="937" y="680"/>
                    </a:lnTo>
                    <a:lnTo>
                      <a:pt x="934" y="675"/>
                    </a:lnTo>
                    <a:lnTo>
                      <a:pt x="934" y="668"/>
                    </a:lnTo>
                    <a:lnTo>
                      <a:pt x="934" y="668"/>
                    </a:lnTo>
                    <a:lnTo>
                      <a:pt x="934" y="661"/>
                    </a:lnTo>
                    <a:lnTo>
                      <a:pt x="937" y="656"/>
                    </a:lnTo>
                    <a:lnTo>
                      <a:pt x="942" y="652"/>
                    </a:lnTo>
                    <a:lnTo>
                      <a:pt x="949" y="651"/>
                    </a:lnTo>
                    <a:lnTo>
                      <a:pt x="949" y="651"/>
                    </a:lnTo>
                    <a:close/>
                    <a:moveTo>
                      <a:pt x="891" y="651"/>
                    </a:moveTo>
                    <a:lnTo>
                      <a:pt x="891" y="651"/>
                    </a:lnTo>
                    <a:lnTo>
                      <a:pt x="891" y="651"/>
                    </a:lnTo>
                    <a:lnTo>
                      <a:pt x="896" y="652"/>
                    </a:lnTo>
                    <a:lnTo>
                      <a:pt x="901" y="656"/>
                    </a:lnTo>
                    <a:lnTo>
                      <a:pt x="905" y="661"/>
                    </a:lnTo>
                    <a:lnTo>
                      <a:pt x="906" y="668"/>
                    </a:lnTo>
                    <a:lnTo>
                      <a:pt x="906" y="668"/>
                    </a:lnTo>
                    <a:lnTo>
                      <a:pt x="905" y="675"/>
                    </a:lnTo>
                    <a:lnTo>
                      <a:pt x="901" y="680"/>
                    </a:lnTo>
                    <a:lnTo>
                      <a:pt x="896" y="683"/>
                    </a:lnTo>
                    <a:lnTo>
                      <a:pt x="891" y="683"/>
                    </a:lnTo>
                    <a:lnTo>
                      <a:pt x="891" y="683"/>
                    </a:lnTo>
                    <a:lnTo>
                      <a:pt x="884" y="683"/>
                    </a:lnTo>
                    <a:lnTo>
                      <a:pt x="879" y="680"/>
                    </a:lnTo>
                    <a:lnTo>
                      <a:pt x="876" y="675"/>
                    </a:lnTo>
                    <a:lnTo>
                      <a:pt x="876" y="668"/>
                    </a:lnTo>
                    <a:lnTo>
                      <a:pt x="876" y="668"/>
                    </a:lnTo>
                    <a:lnTo>
                      <a:pt x="876" y="661"/>
                    </a:lnTo>
                    <a:lnTo>
                      <a:pt x="879" y="656"/>
                    </a:lnTo>
                    <a:lnTo>
                      <a:pt x="884" y="652"/>
                    </a:lnTo>
                    <a:lnTo>
                      <a:pt x="891" y="651"/>
                    </a:lnTo>
                    <a:lnTo>
                      <a:pt x="891" y="651"/>
                    </a:lnTo>
                    <a:close/>
                    <a:moveTo>
                      <a:pt x="831" y="651"/>
                    </a:moveTo>
                    <a:lnTo>
                      <a:pt x="831" y="651"/>
                    </a:lnTo>
                    <a:lnTo>
                      <a:pt x="831" y="651"/>
                    </a:lnTo>
                    <a:lnTo>
                      <a:pt x="838" y="652"/>
                    </a:lnTo>
                    <a:lnTo>
                      <a:pt x="843" y="656"/>
                    </a:lnTo>
                    <a:lnTo>
                      <a:pt x="847" y="661"/>
                    </a:lnTo>
                    <a:lnTo>
                      <a:pt x="847" y="668"/>
                    </a:lnTo>
                    <a:lnTo>
                      <a:pt x="847" y="668"/>
                    </a:lnTo>
                    <a:lnTo>
                      <a:pt x="847" y="675"/>
                    </a:lnTo>
                    <a:lnTo>
                      <a:pt x="843" y="680"/>
                    </a:lnTo>
                    <a:lnTo>
                      <a:pt x="838" y="683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6" y="683"/>
                    </a:lnTo>
                    <a:lnTo>
                      <a:pt x="821" y="680"/>
                    </a:lnTo>
                    <a:lnTo>
                      <a:pt x="818" y="675"/>
                    </a:lnTo>
                    <a:lnTo>
                      <a:pt x="816" y="668"/>
                    </a:lnTo>
                    <a:lnTo>
                      <a:pt x="816" y="668"/>
                    </a:lnTo>
                    <a:lnTo>
                      <a:pt x="818" y="661"/>
                    </a:lnTo>
                    <a:lnTo>
                      <a:pt x="821" y="656"/>
                    </a:lnTo>
                    <a:lnTo>
                      <a:pt x="826" y="652"/>
                    </a:lnTo>
                    <a:lnTo>
                      <a:pt x="831" y="651"/>
                    </a:lnTo>
                    <a:lnTo>
                      <a:pt x="831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80" y="652"/>
                    </a:lnTo>
                    <a:lnTo>
                      <a:pt x="785" y="656"/>
                    </a:lnTo>
                    <a:lnTo>
                      <a:pt x="789" y="661"/>
                    </a:lnTo>
                    <a:lnTo>
                      <a:pt x="789" y="668"/>
                    </a:lnTo>
                    <a:lnTo>
                      <a:pt x="789" y="668"/>
                    </a:lnTo>
                    <a:lnTo>
                      <a:pt x="789" y="675"/>
                    </a:lnTo>
                    <a:lnTo>
                      <a:pt x="785" y="680"/>
                    </a:lnTo>
                    <a:lnTo>
                      <a:pt x="780" y="683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8" y="683"/>
                    </a:lnTo>
                    <a:lnTo>
                      <a:pt x="763" y="680"/>
                    </a:lnTo>
                    <a:lnTo>
                      <a:pt x="760" y="675"/>
                    </a:lnTo>
                    <a:lnTo>
                      <a:pt x="758" y="668"/>
                    </a:lnTo>
                    <a:lnTo>
                      <a:pt x="758" y="668"/>
                    </a:lnTo>
                    <a:lnTo>
                      <a:pt x="760" y="661"/>
                    </a:lnTo>
                    <a:lnTo>
                      <a:pt x="763" y="656"/>
                    </a:lnTo>
                    <a:lnTo>
                      <a:pt x="768" y="652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716" y="651"/>
                    </a:moveTo>
                    <a:lnTo>
                      <a:pt x="716" y="651"/>
                    </a:lnTo>
                    <a:lnTo>
                      <a:pt x="716" y="651"/>
                    </a:lnTo>
                    <a:lnTo>
                      <a:pt x="721" y="652"/>
                    </a:lnTo>
                    <a:lnTo>
                      <a:pt x="726" y="656"/>
                    </a:lnTo>
                    <a:lnTo>
                      <a:pt x="729" y="661"/>
                    </a:lnTo>
                    <a:lnTo>
                      <a:pt x="731" y="668"/>
                    </a:lnTo>
                    <a:lnTo>
                      <a:pt x="731" y="668"/>
                    </a:lnTo>
                    <a:lnTo>
                      <a:pt x="729" y="675"/>
                    </a:lnTo>
                    <a:lnTo>
                      <a:pt x="726" y="680"/>
                    </a:lnTo>
                    <a:lnTo>
                      <a:pt x="721" y="683"/>
                    </a:lnTo>
                    <a:lnTo>
                      <a:pt x="716" y="683"/>
                    </a:lnTo>
                    <a:lnTo>
                      <a:pt x="716" y="683"/>
                    </a:lnTo>
                    <a:lnTo>
                      <a:pt x="709" y="683"/>
                    </a:lnTo>
                    <a:lnTo>
                      <a:pt x="704" y="680"/>
                    </a:lnTo>
                    <a:lnTo>
                      <a:pt x="702" y="675"/>
                    </a:lnTo>
                    <a:lnTo>
                      <a:pt x="700" y="668"/>
                    </a:lnTo>
                    <a:lnTo>
                      <a:pt x="700" y="668"/>
                    </a:lnTo>
                    <a:lnTo>
                      <a:pt x="702" y="661"/>
                    </a:lnTo>
                    <a:lnTo>
                      <a:pt x="704" y="656"/>
                    </a:lnTo>
                    <a:lnTo>
                      <a:pt x="709" y="652"/>
                    </a:lnTo>
                    <a:lnTo>
                      <a:pt x="716" y="651"/>
                    </a:lnTo>
                    <a:lnTo>
                      <a:pt x="716" y="651"/>
                    </a:lnTo>
                    <a:close/>
                    <a:moveTo>
                      <a:pt x="658" y="651"/>
                    </a:moveTo>
                    <a:lnTo>
                      <a:pt x="658" y="651"/>
                    </a:lnTo>
                    <a:lnTo>
                      <a:pt x="658" y="651"/>
                    </a:lnTo>
                    <a:lnTo>
                      <a:pt x="663" y="652"/>
                    </a:lnTo>
                    <a:lnTo>
                      <a:pt x="668" y="656"/>
                    </a:lnTo>
                    <a:lnTo>
                      <a:pt x="671" y="661"/>
                    </a:lnTo>
                    <a:lnTo>
                      <a:pt x="673" y="668"/>
                    </a:lnTo>
                    <a:lnTo>
                      <a:pt x="673" y="668"/>
                    </a:lnTo>
                    <a:lnTo>
                      <a:pt x="671" y="675"/>
                    </a:lnTo>
                    <a:lnTo>
                      <a:pt x="668" y="680"/>
                    </a:lnTo>
                    <a:lnTo>
                      <a:pt x="663" y="683"/>
                    </a:lnTo>
                    <a:lnTo>
                      <a:pt x="658" y="683"/>
                    </a:lnTo>
                    <a:lnTo>
                      <a:pt x="658" y="683"/>
                    </a:lnTo>
                    <a:lnTo>
                      <a:pt x="651" y="683"/>
                    </a:lnTo>
                    <a:lnTo>
                      <a:pt x="646" y="680"/>
                    </a:lnTo>
                    <a:lnTo>
                      <a:pt x="642" y="675"/>
                    </a:lnTo>
                    <a:lnTo>
                      <a:pt x="642" y="668"/>
                    </a:lnTo>
                    <a:lnTo>
                      <a:pt x="642" y="668"/>
                    </a:lnTo>
                    <a:lnTo>
                      <a:pt x="642" y="661"/>
                    </a:lnTo>
                    <a:lnTo>
                      <a:pt x="646" y="656"/>
                    </a:lnTo>
                    <a:lnTo>
                      <a:pt x="651" y="652"/>
                    </a:lnTo>
                    <a:lnTo>
                      <a:pt x="658" y="651"/>
                    </a:lnTo>
                    <a:lnTo>
                      <a:pt x="658" y="651"/>
                    </a:lnTo>
                    <a:close/>
                    <a:moveTo>
                      <a:pt x="598" y="651"/>
                    </a:moveTo>
                    <a:lnTo>
                      <a:pt x="598" y="651"/>
                    </a:lnTo>
                    <a:lnTo>
                      <a:pt x="598" y="651"/>
                    </a:lnTo>
                    <a:lnTo>
                      <a:pt x="605" y="652"/>
                    </a:lnTo>
                    <a:lnTo>
                      <a:pt x="610" y="656"/>
                    </a:lnTo>
                    <a:lnTo>
                      <a:pt x="613" y="661"/>
                    </a:lnTo>
                    <a:lnTo>
                      <a:pt x="615" y="668"/>
                    </a:lnTo>
                    <a:lnTo>
                      <a:pt x="615" y="668"/>
                    </a:lnTo>
                    <a:lnTo>
                      <a:pt x="613" y="675"/>
                    </a:lnTo>
                    <a:lnTo>
                      <a:pt x="610" y="680"/>
                    </a:lnTo>
                    <a:lnTo>
                      <a:pt x="605" y="683"/>
                    </a:lnTo>
                    <a:lnTo>
                      <a:pt x="598" y="683"/>
                    </a:lnTo>
                    <a:lnTo>
                      <a:pt x="598" y="683"/>
                    </a:lnTo>
                    <a:lnTo>
                      <a:pt x="593" y="683"/>
                    </a:lnTo>
                    <a:lnTo>
                      <a:pt x="588" y="680"/>
                    </a:lnTo>
                    <a:lnTo>
                      <a:pt x="584" y="675"/>
                    </a:lnTo>
                    <a:lnTo>
                      <a:pt x="583" y="668"/>
                    </a:lnTo>
                    <a:lnTo>
                      <a:pt x="583" y="668"/>
                    </a:lnTo>
                    <a:lnTo>
                      <a:pt x="584" y="661"/>
                    </a:lnTo>
                    <a:lnTo>
                      <a:pt x="588" y="656"/>
                    </a:lnTo>
                    <a:lnTo>
                      <a:pt x="593" y="652"/>
                    </a:lnTo>
                    <a:lnTo>
                      <a:pt x="598" y="651"/>
                    </a:lnTo>
                    <a:lnTo>
                      <a:pt x="598" y="651"/>
                    </a:lnTo>
                    <a:close/>
                    <a:moveTo>
                      <a:pt x="540" y="651"/>
                    </a:moveTo>
                    <a:lnTo>
                      <a:pt x="540" y="651"/>
                    </a:lnTo>
                    <a:lnTo>
                      <a:pt x="540" y="651"/>
                    </a:lnTo>
                    <a:lnTo>
                      <a:pt x="547" y="652"/>
                    </a:lnTo>
                    <a:lnTo>
                      <a:pt x="552" y="656"/>
                    </a:lnTo>
                    <a:lnTo>
                      <a:pt x="556" y="661"/>
                    </a:lnTo>
                    <a:lnTo>
                      <a:pt x="556" y="668"/>
                    </a:lnTo>
                    <a:lnTo>
                      <a:pt x="556" y="668"/>
                    </a:lnTo>
                    <a:lnTo>
                      <a:pt x="556" y="675"/>
                    </a:lnTo>
                    <a:lnTo>
                      <a:pt x="552" y="680"/>
                    </a:lnTo>
                    <a:lnTo>
                      <a:pt x="547" y="683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5" y="683"/>
                    </a:lnTo>
                    <a:lnTo>
                      <a:pt x="530" y="680"/>
                    </a:lnTo>
                    <a:lnTo>
                      <a:pt x="527" y="675"/>
                    </a:lnTo>
                    <a:lnTo>
                      <a:pt x="525" y="668"/>
                    </a:lnTo>
                    <a:lnTo>
                      <a:pt x="525" y="668"/>
                    </a:lnTo>
                    <a:lnTo>
                      <a:pt x="527" y="661"/>
                    </a:lnTo>
                    <a:lnTo>
                      <a:pt x="530" y="656"/>
                    </a:lnTo>
                    <a:lnTo>
                      <a:pt x="535" y="652"/>
                    </a:lnTo>
                    <a:lnTo>
                      <a:pt x="540" y="651"/>
                    </a:lnTo>
                    <a:lnTo>
                      <a:pt x="540" y="651"/>
                    </a:lnTo>
                    <a:close/>
                    <a:moveTo>
                      <a:pt x="1882" y="608"/>
                    </a:moveTo>
                    <a:lnTo>
                      <a:pt x="1882" y="608"/>
                    </a:lnTo>
                    <a:lnTo>
                      <a:pt x="1882" y="608"/>
                    </a:lnTo>
                    <a:lnTo>
                      <a:pt x="1887" y="610"/>
                    </a:lnTo>
                    <a:lnTo>
                      <a:pt x="1892" y="613"/>
                    </a:lnTo>
                    <a:lnTo>
                      <a:pt x="1896" y="618"/>
                    </a:lnTo>
                    <a:lnTo>
                      <a:pt x="1897" y="623"/>
                    </a:lnTo>
                    <a:lnTo>
                      <a:pt x="1897" y="623"/>
                    </a:lnTo>
                    <a:lnTo>
                      <a:pt x="1896" y="630"/>
                    </a:lnTo>
                    <a:lnTo>
                      <a:pt x="1892" y="635"/>
                    </a:lnTo>
                    <a:lnTo>
                      <a:pt x="1887" y="639"/>
                    </a:lnTo>
                    <a:lnTo>
                      <a:pt x="1882" y="640"/>
                    </a:lnTo>
                    <a:lnTo>
                      <a:pt x="1882" y="640"/>
                    </a:lnTo>
                    <a:lnTo>
                      <a:pt x="1875" y="639"/>
                    </a:lnTo>
                    <a:lnTo>
                      <a:pt x="1870" y="635"/>
                    </a:lnTo>
                    <a:lnTo>
                      <a:pt x="1867" y="630"/>
                    </a:lnTo>
                    <a:lnTo>
                      <a:pt x="1867" y="623"/>
                    </a:lnTo>
                    <a:lnTo>
                      <a:pt x="1867" y="623"/>
                    </a:lnTo>
                    <a:lnTo>
                      <a:pt x="1867" y="618"/>
                    </a:lnTo>
                    <a:lnTo>
                      <a:pt x="1870" y="613"/>
                    </a:lnTo>
                    <a:lnTo>
                      <a:pt x="1875" y="610"/>
                    </a:lnTo>
                    <a:lnTo>
                      <a:pt x="1882" y="608"/>
                    </a:lnTo>
                    <a:lnTo>
                      <a:pt x="1882" y="608"/>
                    </a:lnTo>
                    <a:close/>
                    <a:moveTo>
                      <a:pt x="1765" y="608"/>
                    </a:moveTo>
                    <a:lnTo>
                      <a:pt x="1765" y="608"/>
                    </a:lnTo>
                    <a:lnTo>
                      <a:pt x="1765" y="608"/>
                    </a:lnTo>
                    <a:lnTo>
                      <a:pt x="1771" y="610"/>
                    </a:lnTo>
                    <a:lnTo>
                      <a:pt x="1777" y="613"/>
                    </a:lnTo>
                    <a:lnTo>
                      <a:pt x="1780" y="618"/>
                    </a:lnTo>
                    <a:lnTo>
                      <a:pt x="1780" y="623"/>
                    </a:lnTo>
                    <a:lnTo>
                      <a:pt x="1780" y="623"/>
                    </a:lnTo>
                    <a:lnTo>
                      <a:pt x="1780" y="630"/>
                    </a:lnTo>
                    <a:lnTo>
                      <a:pt x="1777" y="635"/>
                    </a:lnTo>
                    <a:lnTo>
                      <a:pt x="1771" y="639"/>
                    </a:lnTo>
                    <a:lnTo>
                      <a:pt x="1765" y="640"/>
                    </a:lnTo>
                    <a:lnTo>
                      <a:pt x="1765" y="640"/>
                    </a:lnTo>
                    <a:lnTo>
                      <a:pt x="1759" y="639"/>
                    </a:lnTo>
                    <a:lnTo>
                      <a:pt x="1754" y="635"/>
                    </a:lnTo>
                    <a:lnTo>
                      <a:pt x="1751" y="630"/>
                    </a:lnTo>
                    <a:lnTo>
                      <a:pt x="1749" y="623"/>
                    </a:lnTo>
                    <a:lnTo>
                      <a:pt x="1749" y="623"/>
                    </a:lnTo>
                    <a:lnTo>
                      <a:pt x="1751" y="618"/>
                    </a:lnTo>
                    <a:lnTo>
                      <a:pt x="1754" y="613"/>
                    </a:lnTo>
                    <a:lnTo>
                      <a:pt x="1759" y="610"/>
                    </a:lnTo>
                    <a:lnTo>
                      <a:pt x="1765" y="608"/>
                    </a:lnTo>
                    <a:lnTo>
                      <a:pt x="1765" y="608"/>
                    </a:lnTo>
                    <a:close/>
                    <a:moveTo>
                      <a:pt x="1707" y="608"/>
                    </a:moveTo>
                    <a:lnTo>
                      <a:pt x="1707" y="608"/>
                    </a:lnTo>
                    <a:lnTo>
                      <a:pt x="1707" y="608"/>
                    </a:lnTo>
                    <a:lnTo>
                      <a:pt x="1712" y="610"/>
                    </a:lnTo>
                    <a:lnTo>
                      <a:pt x="1717" y="613"/>
                    </a:lnTo>
                    <a:lnTo>
                      <a:pt x="1720" y="618"/>
                    </a:lnTo>
                    <a:lnTo>
                      <a:pt x="1722" y="623"/>
                    </a:lnTo>
                    <a:lnTo>
                      <a:pt x="1722" y="623"/>
                    </a:lnTo>
                    <a:lnTo>
                      <a:pt x="1720" y="630"/>
                    </a:lnTo>
                    <a:lnTo>
                      <a:pt x="1717" y="635"/>
                    </a:lnTo>
                    <a:lnTo>
                      <a:pt x="1712" y="639"/>
                    </a:lnTo>
                    <a:lnTo>
                      <a:pt x="1707" y="640"/>
                    </a:lnTo>
                    <a:lnTo>
                      <a:pt x="1707" y="640"/>
                    </a:lnTo>
                    <a:lnTo>
                      <a:pt x="1700" y="639"/>
                    </a:lnTo>
                    <a:lnTo>
                      <a:pt x="1695" y="635"/>
                    </a:lnTo>
                    <a:lnTo>
                      <a:pt x="1693" y="630"/>
                    </a:lnTo>
                    <a:lnTo>
                      <a:pt x="1691" y="623"/>
                    </a:lnTo>
                    <a:lnTo>
                      <a:pt x="1691" y="623"/>
                    </a:lnTo>
                    <a:lnTo>
                      <a:pt x="1693" y="618"/>
                    </a:lnTo>
                    <a:lnTo>
                      <a:pt x="1695" y="613"/>
                    </a:lnTo>
                    <a:lnTo>
                      <a:pt x="1700" y="610"/>
                    </a:lnTo>
                    <a:lnTo>
                      <a:pt x="1707" y="608"/>
                    </a:lnTo>
                    <a:lnTo>
                      <a:pt x="1707" y="608"/>
                    </a:lnTo>
                    <a:close/>
                    <a:moveTo>
                      <a:pt x="1649" y="608"/>
                    </a:moveTo>
                    <a:lnTo>
                      <a:pt x="1649" y="608"/>
                    </a:lnTo>
                    <a:lnTo>
                      <a:pt x="1649" y="608"/>
                    </a:lnTo>
                    <a:lnTo>
                      <a:pt x="1654" y="610"/>
                    </a:lnTo>
                    <a:lnTo>
                      <a:pt x="1659" y="613"/>
                    </a:lnTo>
                    <a:lnTo>
                      <a:pt x="1662" y="618"/>
                    </a:lnTo>
                    <a:lnTo>
                      <a:pt x="1664" y="623"/>
                    </a:lnTo>
                    <a:lnTo>
                      <a:pt x="1664" y="623"/>
                    </a:lnTo>
                    <a:lnTo>
                      <a:pt x="1662" y="630"/>
                    </a:lnTo>
                    <a:lnTo>
                      <a:pt x="1659" y="635"/>
                    </a:lnTo>
                    <a:lnTo>
                      <a:pt x="1654" y="639"/>
                    </a:lnTo>
                    <a:lnTo>
                      <a:pt x="1649" y="640"/>
                    </a:lnTo>
                    <a:lnTo>
                      <a:pt x="1649" y="640"/>
                    </a:lnTo>
                    <a:lnTo>
                      <a:pt x="1642" y="639"/>
                    </a:lnTo>
                    <a:lnTo>
                      <a:pt x="1637" y="635"/>
                    </a:lnTo>
                    <a:lnTo>
                      <a:pt x="1633" y="630"/>
                    </a:lnTo>
                    <a:lnTo>
                      <a:pt x="1633" y="623"/>
                    </a:lnTo>
                    <a:lnTo>
                      <a:pt x="1633" y="623"/>
                    </a:lnTo>
                    <a:lnTo>
                      <a:pt x="1633" y="618"/>
                    </a:lnTo>
                    <a:lnTo>
                      <a:pt x="1637" y="613"/>
                    </a:lnTo>
                    <a:lnTo>
                      <a:pt x="1642" y="610"/>
                    </a:lnTo>
                    <a:lnTo>
                      <a:pt x="1649" y="608"/>
                    </a:lnTo>
                    <a:lnTo>
                      <a:pt x="1649" y="608"/>
                    </a:lnTo>
                    <a:close/>
                    <a:moveTo>
                      <a:pt x="1589" y="608"/>
                    </a:moveTo>
                    <a:lnTo>
                      <a:pt x="1589" y="608"/>
                    </a:lnTo>
                    <a:lnTo>
                      <a:pt x="1589" y="608"/>
                    </a:lnTo>
                    <a:lnTo>
                      <a:pt x="1596" y="610"/>
                    </a:lnTo>
                    <a:lnTo>
                      <a:pt x="1601" y="613"/>
                    </a:lnTo>
                    <a:lnTo>
                      <a:pt x="1605" y="618"/>
                    </a:lnTo>
                    <a:lnTo>
                      <a:pt x="1606" y="623"/>
                    </a:lnTo>
                    <a:lnTo>
                      <a:pt x="1606" y="623"/>
                    </a:lnTo>
                    <a:lnTo>
                      <a:pt x="1605" y="630"/>
                    </a:lnTo>
                    <a:lnTo>
                      <a:pt x="1601" y="635"/>
                    </a:lnTo>
                    <a:lnTo>
                      <a:pt x="1596" y="639"/>
                    </a:lnTo>
                    <a:lnTo>
                      <a:pt x="1589" y="640"/>
                    </a:lnTo>
                    <a:lnTo>
                      <a:pt x="1589" y="640"/>
                    </a:lnTo>
                    <a:lnTo>
                      <a:pt x="1584" y="639"/>
                    </a:lnTo>
                    <a:lnTo>
                      <a:pt x="1579" y="635"/>
                    </a:lnTo>
                    <a:lnTo>
                      <a:pt x="1576" y="630"/>
                    </a:lnTo>
                    <a:lnTo>
                      <a:pt x="1574" y="623"/>
                    </a:lnTo>
                    <a:lnTo>
                      <a:pt x="1574" y="623"/>
                    </a:lnTo>
                    <a:lnTo>
                      <a:pt x="1576" y="618"/>
                    </a:lnTo>
                    <a:lnTo>
                      <a:pt x="1579" y="613"/>
                    </a:lnTo>
                    <a:lnTo>
                      <a:pt x="1584" y="610"/>
                    </a:lnTo>
                    <a:lnTo>
                      <a:pt x="1589" y="608"/>
                    </a:lnTo>
                    <a:lnTo>
                      <a:pt x="1589" y="608"/>
                    </a:lnTo>
                    <a:close/>
                    <a:moveTo>
                      <a:pt x="1531" y="608"/>
                    </a:moveTo>
                    <a:lnTo>
                      <a:pt x="1531" y="608"/>
                    </a:lnTo>
                    <a:lnTo>
                      <a:pt x="1531" y="608"/>
                    </a:lnTo>
                    <a:lnTo>
                      <a:pt x="1538" y="610"/>
                    </a:lnTo>
                    <a:lnTo>
                      <a:pt x="1543" y="613"/>
                    </a:lnTo>
                    <a:lnTo>
                      <a:pt x="1547" y="618"/>
                    </a:lnTo>
                    <a:lnTo>
                      <a:pt x="1547" y="623"/>
                    </a:lnTo>
                    <a:lnTo>
                      <a:pt x="1547" y="623"/>
                    </a:lnTo>
                    <a:lnTo>
                      <a:pt x="1547" y="630"/>
                    </a:lnTo>
                    <a:lnTo>
                      <a:pt x="1543" y="635"/>
                    </a:lnTo>
                    <a:lnTo>
                      <a:pt x="1538" y="639"/>
                    </a:lnTo>
                    <a:lnTo>
                      <a:pt x="1531" y="640"/>
                    </a:lnTo>
                    <a:lnTo>
                      <a:pt x="1531" y="640"/>
                    </a:lnTo>
                    <a:lnTo>
                      <a:pt x="1526" y="639"/>
                    </a:lnTo>
                    <a:lnTo>
                      <a:pt x="1521" y="635"/>
                    </a:lnTo>
                    <a:lnTo>
                      <a:pt x="1518" y="630"/>
                    </a:lnTo>
                    <a:lnTo>
                      <a:pt x="1516" y="623"/>
                    </a:lnTo>
                    <a:lnTo>
                      <a:pt x="1516" y="623"/>
                    </a:lnTo>
                    <a:lnTo>
                      <a:pt x="1518" y="618"/>
                    </a:lnTo>
                    <a:lnTo>
                      <a:pt x="1521" y="613"/>
                    </a:lnTo>
                    <a:lnTo>
                      <a:pt x="1526" y="610"/>
                    </a:lnTo>
                    <a:lnTo>
                      <a:pt x="1531" y="608"/>
                    </a:lnTo>
                    <a:lnTo>
                      <a:pt x="1531" y="608"/>
                    </a:lnTo>
                    <a:close/>
                    <a:moveTo>
                      <a:pt x="1473" y="608"/>
                    </a:moveTo>
                    <a:lnTo>
                      <a:pt x="1473" y="608"/>
                    </a:lnTo>
                    <a:lnTo>
                      <a:pt x="1473" y="608"/>
                    </a:lnTo>
                    <a:lnTo>
                      <a:pt x="1479" y="610"/>
                    </a:lnTo>
                    <a:lnTo>
                      <a:pt x="1484" y="613"/>
                    </a:lnTo>
                    <a:lnTo>
                      <a:pt x="1487" y="618"/>
                    </a:lnTo>
                    <a:lnTo>
                      <a:pt x="1489" y="623"/>
                    </a:lnTo>
                    <a:lnTo>
                      <a:pt x="1489" y="623"/>
                    </a:lnTo>
                    <a:lnTo>
                      <a:pt x="1487" y="630"/>
                    </a:lnTo>
                    <a:lnTo>
                      <a:pt x="1484" y="635"/>
                    </a:lnTo>
                    <a:lnTo>
                      <a:pt x="1479" y="639"/>
                    </a:lnTo>
                    <a:lnTo>
                      <a:pt x="1473" y="640"/>
                    </a:lnTo>
                    <a:lnTo>
                      <a:pt x="1473" y="640"/>
                    </a:lnTo>
                    <a:lnTo>
                      <a:pt x="1467" y="639"/>
                    </a:lnTo>
                    <a:lnTo>
                      <a:pt x="1463" y="635"/>
                    </a:lnTo>
                    <a:lnTo>
                      <a:pt x="1460" y="630"/>
                    </a:lnTo>
                    <a:lnTo>
                      <a:pt x="1458" y="623"/>
                    </a:lnTo>
                    <a:lnTo>
                      <a:pt x="1458" y="623"/>
                    </a:lnTo>
                    <a:lnTo>
                      <a:pt x="1460" y="618"/>
                    </a:lnTo>
                    <a:lnTo>
                      <a:pt x="1463" y="613"/>
                    </a:lnTo>
                    <a:lnTo>
                      <a:pt x="1467" y="610"/>
                    </a:lnTo>
                    <a:lnTo>
                      <a:pt x="1473" y="608"/>
                    </a:lnTo>
                    <a:lnTo>
                      <a:pt x="1473" y="608"/>
                    </a:lnTo>
                    <a:close/>
                    <a:moveTo>
                      <a:pt x="1415" y="608"/>
                    </a:moveTo>
                    <a:lnTo>
                      <a:pt x="1415" y="608"/>
                    </a:lnTo>
                    <a:lnTo>
                      <a:pt x="1415" y="608"/>
                    </a:lnTo>
                    <a:lnTo>
                      <a:pt x="1421" y="610"/>
                    </a:lnTo>
                    <a:lnTo>
                      <a:pt x="1426" y="613"/>
                    </a:lnTo>
                    <a:lnTo>
                      <a:pt x="1429" y="618"/>
                    </a:lnTo>
                    <a:lnTo>
                      <a:pt x="1431" y="623"/>
                    </a:lnTo>
                    <a:lnTo>
                      <a:pt x="1431" y="623"/>
                    </a:lnTo>
                    <a:lnTo>
                      <a:pt x="1429" y="630"/>
                    </a:lnTo>
                    <a:lnTo>
                      <a:pt x="1426" y="635"/>
                    </a:lnTo>
                    <a:lnTo>
                      <a:pt x="1421" y="639"/>
                    </a:lnTo>
                    <a:lnTo>
                      <a:pt x="1415" y="640"/>
                    </a:lnTo>
                    <a:lnTo>
                      <a:pt x="1415" y="640"/>
                    </a:lnTo>
                    <a:lnTo>
                      <a:pt x="1409" y="639"/>
                    </a:lnTo>
                    <a:lnTo>
                      <a:pt x="1404" y="635"/>
                    </a:lnTo>
                    <a:lnTo>
                      <a:pt x="1400" y="630"/>
                    </a:lnTo>
                    <a:lnTo>
                      <a:pt x="1400" y="623"/>
                    </a:lnTo>
                    <a:lnTo>
                      <a:pt x="1400" y="623"/>
                    </a:lnTo>
                    <a:lnTo>
                      <a:pt x="1400" y="618"/>
                    </a:lnTo>
                    <a:lnTo>
                      <a:pt x="1404" y="613"/>
                    </a:lnTo>
                    <a:lnTo>
                      <a:pt x="1409" y="610"/>
                    </a:lnTo>
                    <a:lnTo>
                      <a:pt x="1415" y="608"/>
                    </a:lnTo>
                    <a:lnTo>
                      <a:pt x="1415" y="608"/>
                    </a:lnTo>
                    <a:close/>
                    <a:moveTo>
                      <a:pt x="1356" y="608"/>
                    </a:moveTo>
                    <a:lnTo>
                      <a:pt x="1356" y="608"/>
                    </a:lnTo>
                    <a:lnTo>
                      <a:pt x="1356" y="608"/>
                    </a:lnTo>
                    <a:lnTo>
                      <a:pt x="1363" y="610"/>
                    </a:lnTo>
                    <a:lnTo>
                      <a:pt x="1368" y="613"/>
                    </a:lnTo>
                    <a:lnTo>
                      <a:pt x="1371" y="618"/>
                    </a:lnTo>
                    <a:lnTo>
                      <a:pt x="1373" y="623"/>
                    </a:lnTo>
                    <a:lnTo>
                      <a:pt x="1373" y="623"/>
                    </a:lnTo>
                    <a:lnTo>
                      <a:pt x="1371" y="630"/>
                    </a:lnTo>
                    <a:lnTo>
                      <a:pt x="1368" y="635"/>
                    </a:lnTo>
                    <a:lnTo>
                      <a:pt x="1363" y="639"/>
                    </a:lnTo>
                    <a:lnTo>
                      <a:pt x="1356" y="640"/>
                    </a:lnTo>
                    <a:lnTo>
                      <a:pt x="1356" y="640"/>
                    </a:lnTo>
                    <a:lnTo>
                      <a:pt x="1351" y="639"/>
                    </a:lnTo>
                    <a:lnTo>
                      <a:pt x="1346" y="635"/>
                    </a:lnTo>
                    <a:lnTo>
                      <a:pt x="1342" y="630"/>
                    </a:lnTo>
                    <a:lnTo>
                      <a:pt x="1341" y="623"/>
                    </a:lnTo>
                    <a:lnTo>
                      <a:pt x="1341" y="623"/>
                    </a:lnTo>
                    <a:lnTo>
                      <a:pt x="1342" y="618"/>
                    </a:lnTo>
                    <a:lnTo>
                      <a:pt x="1346" y="613"/>
                    </a:lnTo>
                    <a:lnTo>
                      <a:pt x="1351" y="610"/>
                    </a:lnTo>
                    <a:lnTo>
                      <a:pt x="1356" y="608"/>
                    </a:lnTo>
                    <a:lnTo>
                      <a:pt x="1356" y="608"/>
                    </a:lnTo>
                    <a:close/>
                    <a:moveTo>
                      <a:pt x="1298" y="608"/>
                    </a:moveTo>
                    <a:lnTo>
                      <a:pt x="1298" y="608"/>
                    </a:lnTo>
                    <a:lnTo>
                      <a:pt x="1298" y="608"/>
                    </a:lnTo>
                    <a:lnTo>
                      <a:pt x="1305" y="610"/>
                    </a:lnTo>
                    <a:lnTo>
                      <a:pt x="1310" y="613"/>
                    </a:lnTo>
                    <a:lnTo>
                      <a:pt x="1313" y="618"/>
                    </a:lnTo>
                    <a:lnTo>
                      <a:pt x="1313" y="623"/>
                    </a:lnTo>
                    <a:lnTo>
                      <a:pt x="1313" y="623"/>
                    </a:lnTo>
                    <a:lnTo>
                      <a:pt x="1313" y="630"/>
                    </a:lnTo>
                    <a:lnTo>
                      <a:pt x="1310" y="635"/>
                    </a:lnTo>
                    <a:lnTo>
                      <a:pt x="1305" y="639"/>
                    </a:lnTo>
                    <a:lnTo>
                      <a:pt x="1298" y="640"/>
                    </a:lnTo>
                    <a:lnTo>
                      <a:pt x="1298" y="640"/>
                    </a:lnTo>
                    <a:lnTo>
                      <a:pt x="1293" y="639"/>
                    </a:lnTo>
                    <a:lnTo>
                      <a:pt x="1288" y="635"/>
                    </a:lnTo>
                    <a:lnTo>
                      <a:pt x="1284" y="630"/>
                    </a:lnTo>
                    <a:lnTo>
                      <a:pt x="1283" y="623"/>
                    </a:lnTo>
                    <a:lnTo>
                      <a:pt x="1283" y="623"/>
                    </a:lnTo>
                    <a:lnTo>
                      <a:pt x="1284" y="618"/>
                    </a:lnTo>
                    <a:lnTo>
                      <a:pt x="1288" y="613"/>
                    </a:lnTo>
                    <a:lnTo>
                      <a:pt x="1293" y="610"/>
                    </a:lnTo>
                    <a:lnTo>
                      <a:pt x="1298" y="608"/>
                    </a:lnTo>
                    <a:lnTo>
                      <a:pt x="1298" y="608"/>
                    </a:lnTo>
                    <a:close/>
                    <a:moveTo>
                      <a:pt x="1240" y="608"/>
                    </a:moveTo>
                    <a:lnTo>
                      <a:pt x="1240" y="608"/>
                    </a:lnTo>
                    <a:lnTo>
                      <a:pt x="1240" y="608"/>
                    </a:lnTo>
                    <a:lnTo>
                      <a:pt x="1247" y="610"/>
                    </a:lnTo>
                    <a:lnTo>
                      <a:pt x="1250" y="613"/>
                    </a:lnTo>
                    <a:lnTo>
                      <a:pt x="1254" y="618"/>
                    </a:lnTo>
                    <a:lnTo>
                      <a:pt x="1255" y="623"/>
                    </a:lnTo>
                    <a:lnTo>
                      <a:pt x="1255" y="623"/>
                    </a:lnTo>
                    <a:lnTo>
                      <a:pt x="1254" y="630"/>
                    </a:lnTo>
                    <a:lnTo>
                      <a:pt x="1250" y="635"/>
                    </a:lnTo>
                    <a:lnTo>
                      <a:pt x="1247" y="639"/>
                    </a:lnTo>
                    <a:lnTo>
                      <a:pt x="1240" y="640"/>
                    </a:lnTo>
                    <a:lnTo>
                      <a:pt x="1240" y="640"/>
                    </a:lnTo>
                    <a:lnTo>
                      <a:pt x="1233" y="639"/>
                    </a:lnTo>
                    <a:lnTo>
                      <a:pt x="1230" y="635"/>
                    </a:lnTo>
                    <a:lnTo>
                      <a:pt x="1226" y="630"/>
                    </a:lnTo>
                    <a:lnTo>
                      <a:pt x="1225" y="623"/>
                    </a:lnTo>
                    <a:lnTo>
                      <a:pt x="1225" y="623"/>
                    </a:lnTo>
                    <a:lnTo>
                      <a:pt x="1226" y="618"/>
                    </a:lnTo>
                    <a:lnTo>
                      <a:pt x="1230" y="613"/>
                    </a:lnTo>
                    <a:lnTo>
                      <a:pt x="1233" y="610"/>
                    </a:lnTo>
                    <a:lnTo>
                      <a:pt x="1240" y="608"/>
                    </a:lnTo>
                    <a:lnTo>
                      <a:pt x="1240" y="608"/>
                    </a:lnTo>
                    <a:close/>
                    <a:moveTo>
                      <a:pt x="1182" y="608"/>
                    </a:moveTo>
                    <a:lnTo>
                      <a:pt x="1182" y="608"/>
                    </a:lnTo>
                    <a:lnTo>
                      <a:pt x="1182" y="608"/>
                    </a:lnTo>
                    <a:lnTo>
                      <a:pt x="1187" y="610"/>
                    </a:lnTo>
                    <a:lnTo>
                      <a:pt x="1192" y="613"/>
                    </a:lnTo>
                    <a:lnTo>
                      <a:pt x="1196" y="618"/>
                    </a:lnTo>
                    <a:lnTo>
                      <a:pt x="1198" y="623"/>
                    </a:lnTo>
                    <a:lnTo>
                      <a:pt x="1198" y="623"/>
                    </a:lnTo>
                    <a:lnTo>
                      <a:pt x="1196" y="630"/>
                    </a:lnTo>
                    <a:lnTo>
                      <a:pt x="1192" y="635"/>
                    </a:lnTo>
                    <a:lnTo>
                      <a:pt x="1187" y="639"/>
                    </a:lnTo>
                    <a:lnTo>
                      <a:pt x="1182" y="640"/>
                    </a:lnTo>
                    <a:lnTo>
                      <a:pt x="1182" y="640"/>
                    </a:lnTo>
                    <a:lnTo>
                      <a:pt x="1175" y="639"/>
                    </a:lnTo>
                    <a:lnTo>
                      <a:pt x="1170" y="635"/>
                    </a:lnTo>
                    <a:lnTo>
                      <a:pt x="1167" y="630"/>
                    </a:lnTo>
                    <a:lnTo>
                      <a:pt x="1167" y="623"/>
                    </a:lnTo>
                    <a:lnTo>
                      <a:pt x="1167" y="623"/>
                    </a:lnTo>
                    <a:lnTo>
                      <a:pt x="1167" y="618"/>
                    </a:lnTo>
                    <a:lnTo>
                      <a:pt x="1170" y="613"/>
                    </a:lnTo>
                    <a:lnTo>
                      <a:pt x="1175" y="610"/>
                    </a:lnTo>
                    <a:lnTo>
                      <a:pt x="1182" y="608"/>
                    </a:lnTo>
                    <a:lnTo>
                      <a:pt x="1182" y="608"/>
                    </a:lnTo>
                    <a:close/>
                    <a:moveTo>
                      <a:pt x="1124" y="608"/>
                    </a:moveTo>
                    <a:lnTo>
                      <a:pt x="1124" y="608"/>
                    </a:lnTo>
                    <a:lnTo>
                      <a:pt x="1124" y="608"/>
                    </a:lnTo>
                    <a:lnTo>
                      <a:pt x="1129" y="610"/>
                    </a:lnTo>
                    <a:lnTo>
                      <a:pt x="1135" y="613"/>
                    </a:lnTo>
                    <a:lnTo>
                      <a:pt x="1138" y="618"/>
                    </a:lnTo>
                    <a:lnTo>
                      <a:pt x="1140" y="623"/>
                    </a:lnTo>
                    <a:lnTo>
                      <a:pt x="1140" y="623"/>
                    </a:lnTo>
                    <a:lnTo>
                      <a:pt x="1138" y="630"/>
                    </a:lnTo>
                    <a:lnTo>
                      <a:pt x="1135" y="635"/>
                    </a:lnTo>
                    <a:lnTo>
                      <a:pt x="1129" y="639"/>
                    </a:lnTo>
                    <a:lnTo>
                      <a:pt x="1124" y="640"/>
                    </a:lnTo>
                    <a:lnTo>
                      <a:pt x="1124" y="640"/>
                    </a:lnTo>
                    <a:lnTo>
                      <a:pt x="1117" y="639"/>
                    </a:lnTo>
                    <a:lnTo>
                      <a:pt x="1112" y="635"/>
                    </a:lnTo>
                    <a:lnTo>
                      <a:pt x="1109" y="630"/>
                    </a:lnTo>
                    <a:lnTo>
                      <a:pt x="1107" y="623"/>
                    </a:lnTo>
                    <a:lnTo>
                      <a:pt x="1107" y="623"/>
                    </a:lnTo>
                    <a:lnTo>
                      <a:pt x="1109" y="618"/>
                    </a:lnTo>
                    <a:lnTo>
                      <a:pt x="1112" y="613"/>
                    </a:lnTo>
                    <a:lnTo>
                      <a:pt x="1117" y="610"/>
                    </a:lnTo>
                    <a:lnTo>
                      <a:pt x="1124" y="608"/>
                    </a:lnTo>
                    <a:lnTo>
                      <a:pt x="1124" y="608"/>
                    </a:lnTo>
                    <a:close/>
                    <a:moveTo>
                      <a:pt x="1065" y="608"/>
                    </a:moveTo>
                    <a:lnTo>
                      <a:pt x="1065" y="608"/>
                    </a:lnTo>
                    <a:lnTo>
                      <a:pt x="1065" y="608"/>
                    </a:lnTo>
                    <a:lnTo>
                      <a:pt x="1071" y="610"/>
                    </a:lnTo>
                    <a:lnTo>
                      <a:pt x="1077" y="613"/>
                    </a:lnTo>
                    <a:lnTo>
                      <a:pt x="1080" y="618"/>
                    </a:lnTo>
                    <a:lnTo>
                      <a:pt x="1080" y="623"/>
                    </a:lnTo>
                    <a:lnTo>
                      <a:pt x="1080" y="623"/>
                    </a:lnTo>
                    <a:lnTo>
                      <a:pt x="1080" y="630"/>
                    </a:lnTo>
                    <a:lnTo>
                      <a:pt x="1077" y="635"/>
                    </a:lnTo>
                    <a:lnTo>
                      <a:pt x="1071" y="639"/>
                    </a:lnTo>
                    <a:lnTo>
                      <a:pt x="1065" y="640"/>
                    </a:lnTo>
                    <a:lnTo>
                      <a:pt x="1065" y="640"/>
                    </a:lnTo>
                    <a:lnTo>
                      <a:pt x="1060" y="639"/>
                    </a:lnTo>
                    <a:lnTo>
                      <a:pt x="1054" y="635"/>
                    </a:lnTo>
                    <a:lnTo>
                      <a:pt x="1051" y="630"/>
                    </a:lnTo>
                    <a:lnTo>
                      <a:pt x="1049" y="623"/>
                    </a:lnTo>
                    <a:lnTo>
                      <a:pt x="1049" y="623"/>
                    </a:lnTo>
                    <a:lnTo>
                      <a:pt x="1051" y="618"/>
                    </a:lnTo>
                    <a:lnTo>
                      <a:pt x="1054" y="613"/>
                    </a:lnTo>
                    <a:lnTo>
                      <a:pt x="1060" y="610"/>
                    </a:lnTo>
                    <a:lnTo>
                      <a:pt x="1065" y="608"/>
                    </a:lnTo>
                    <a:lnTo>
                      <a:pt x="1065" y="608"/>
                    </a:lnTo>
                    <a:close/>
                    <a:moveTo>
                      <a:pt x="1007" y="608"/>
                    </a:moveTo>
                    <a:lnTo>
                      <a:pt x="1007" y="608"/>
                    </a:lnTo>
                    <a:lnTo>
                      <a:pt x="1007" y="608"/>
                    </a:lnTo>
                    <a:lnTo>
                      <a:pt x="1014" y="610"/>
                    </a:lnTo>
                    <a:lnTo>
                      <a:pt x="1019" y="613"/>
                    </a:lnTo>
                    <a:lnTo>
                      <a:pt x="1020" y="618"/>
                    </a:lnTo>
                    <a:lnTo>
                      <a:pt x="1022" y="623"/>
                    </a:lnTo>
                    <a:lnTo>
                      <a:pt x="1022" y="623"/>
                    </a:lnTo>
                    <a:lnTo>
                      <a:pt x="1020" y="630"/>
                    </a:lnTo>
                    <a:lnTo>
                      <a:pt x="1019" y="635"/>
                    </a:lnTo>
                    <a:lnTo>
                      <a:pt x="1014" y="639"/>
                    </a:lnTo>
                    <a:lnTo>
                      <a:pt x="1007" y="640"/>
                    </a:lnTo>
                    <a:lnTo>
                      <a:pt x="1007" y="640"/>
                    </a:lnTo>
                    <a:lnTo>
                      <a:pt x="1002" y="639"/>
                    </a:lnTo>
                    <a:lnTo>
                      <a:pt x="997" y="635"/>
                    </a:lnTo>
                    <a:lnTo>
                      <a:pt x="993" y="630"/>
                    </a:lnTo>
                    <a:lnTo>
                      <a:pt x="991" y="623"/>
                    </a:lnTo>
                    <a:lnTo>
                      <a:pt x="991" y="623"/>
                    </a:lnTo>
                    <a:lnTo>
                      <a:pt x="993" y="618"/>
                    </a:lnTo>
                    <a:lnTo>
                      <a:pt x="997" y="613"/>
                    </a:lnTo>
                    <a:lnTo>
                      <a:pt x="1002" y="610"/>
                    </a:lnTo>
                    <a:lnTo>
                      <a:pt x="1007" y="608"/>
                    </a:lnTo>
                    <a:lnTo>
                      <a:pt x="1007" y="608"/>
                    </a:lnTo>
                    <a:close/>
                    <a:moveTo>
                      <a:pt x="949" y="608"/>
                    </a:moveTo>
                    <a:lnTo>
                      <a:pt x="949" y="608"/>
                    </a:lnTo>
                    <a:lnTo>
                      <a:pt x="949" y="608"/>
                    </a:lnTo>
                    <a:lnTo>
                      <a:pt x="954" y="610"/>
                    </a:lnTo>
                    <a:lnTo>
                      <a:pt x="959" y="613"/>
                    </a:lnTo>
                    <a:lnTo>
                      <a:pt x="963" y="618"/>
                    </a:lnTo>
                    <a:lnTo>
                      <a:pt x="964" y="623"/>
                    </a:lnTo>
                    <a:lnTo>
                      <a:pt x="964" y="623"/>
                    </a:lnTo>
                    <a:lnTo>
                      <a:pt x="963" y="630"/>
                    </a:lnTo>
                    <a:lnTo>
                      <a:pt x="959" y="635"/>
                    </a:lnTo>
                    <a:lnTo>
                      <a:pt x="954" y="639"/>
                    </a:lnTo>
                    <a:lnTo>
                      <a:pt x="949" y="640"/>
                    </a:lnTo>
                    <a:lnTo>
                      <a:pt x="949" y="640"/>
                    </a:lnTo>
                    <a:lnTo>
                      <a:pt x="942" y="639"/>
                    </a:lnTo>
                    <a:lnTo>
                      <a:pt x="937" y="635"/>
                    </a:lnTo>
                    <a:lnTo>
                      <a:pt x="934" y="630"/>
                    </a:lnTo>
                    <a:lnTo>
                      <a:pt x="934" y="623"/>
                    </a:lnTo>
                    <a:lnTo>
                      <a:pt x="934" y="623"/>
                    </a:lnTo>
                    <a:lnTo>
                      <a:pt x="934" y="618"/>
                    </a:lnTo>
                    <a:lnTo>
                      <a:pt x="937" y="613"/>
                    </a:lnTo>
                    <a:lnTo>
                      <a:pt x="942" y="610"/>
                    </a:lnTo>
                    <a:lnTo>
                      <a:pt x="949" y="608"/>
                    </a:lnTo>
                    <a:lnTo>
                      <a:pt x="949" y="608"/>
                    </a:lnTo>
                    <a:close/>
                    <a:moveTo>
                      <a:pt x="891" y="608"/>
                    </a:moveTo>
                    <a:lnTo>
                      <a:pt x="891" y="608"/>
                    </a:lnTo>
                    <a:lnTo>
                      <a:pt x="891" y="608"/>
                    </a:lnTo>
                    <a:lnTo>
                      <a:pt x="896" y="610"/>
                    </a:lnTo>
                    <a:lnTo>
                      <a:pt x="901" y="613"/>
                    </a:lnTo>
                    <a:lnTo>
                      <a:pt x="905" y="618"/>
                    </a:lnTo>
                    <a:lnTo>
                      <a:pt x="906" y="623"/>
                    </a:lnTo>
                    <a:lnTo>
                      <a:pt x="906" y="623"/>
                    </a:lnTo>
                    <a:lnTo>
                      <a:pt x="905" y="630"/>
                    </a:lnTo>
                    <a:lnTo>
                      <a:pt x="901" y="635"/>
                    </a:lnTo>
                    <a:lnTo>
                      <a:pt x="896" y="639"/>
                    </a:lnTo>
                    <a:lnTo>
                      <a:pt x="891" y="640"/>
                    </a:lnTo>
                    <a:lnTo>
                      <a:pt x="891" y="640"/>
                    </a:lnTo>
                    <a:lnTo>
                      <a:pt x="884" y="639"/>
                    </a:lnTo>
                    <a:lnTo>
                      <a:pt x="879" y="635"/>
                    </a:lnTo>
                    <a:lnTo>
                      <a:pt x="876" y="630"/>
                    </a:lnTo>
                    <a:lnTo>
                      <a:pt x="876" y="623"/>
                    </a:lnTo>
                    <a:lnTo>
                      <a:pt x="876" y="623"/>
                    </a:lnTo>
                    <a:lnTo>
                      <a:pt x="876" y="618"/>
                    </a:lnTo>
                    <a:lnTo>
                      <a:pt x="879" y="613"/>
                    </a:lnTo>
                    <a:lnTo>
                      <a:pt x="884" y="610"/>
                    </a:lnTo>
                    <a:lnTo>
                      <a:pt x="891" y="608"/>
                    </a:lnTo>
                    <a:lnTo>
                      <a:pt x="891" y="608"/>
                    </a:lnTo>
                    <a:close/>
                    <a:moveTo>
                      <a:pt x="831" y="608"/>
                    </a:moveTo>
                    <a:lnTo>
                      <a:pt x="831" y="608"/>
                    </a:lnTo>
                    <a:lnTo>
                      <a:pt x="831" y="608"/>
                    </a:lnTo>
                    <a:lnTo>
                      <a:pt x="838" y="610"/>
                    </a:lnTo>
                    <a:lnTo>
                      <a:pt x="843" y="613"/>
                    </a:lnTo>
                    <a:lnTo>
                      <a:pt x="847" y="618"/>
                    </a:lnTo>
                    <a:lnTo>
                      <a:pt x="847" y="623"/>
                    </a:lnTo>
                    <a:lnTo>
                      <a:pt x="847" y="623"/>
                    </a:lnTo>
                    <a:lnTo>
                      <a:pt x="847" y="630"/>
                    </a:lnTo>
                    <a:lnTo>
                      <a:pt x="843" y="635"/>
                    </a:lnTo>
                    <a:lnTo>
                      <a:pt x="838" y="639"/>
                    </a:lnTo>
                    <a:lnTo>
                      <a:pt x="831" y="640"/>
                    </a:lnTo>
                    <a:lnTo>
                      <a:pt x="831" y="640"/>
                    </a:lnTo>
                    <a:lnTo>
                      <a:pt x="826" y="639"/>
                    </a:lnTo>
                    <a:lnTo>
                      <a:pt x="821" y="635"/>
                    </a:lnTo>
                    <a:lnTo>
                      <a:pt x="818" y="630"/>
                    </a:lnTo>
                    <a:lnTo>
                      <a:pt x="816" y="623"/>
                    </a:lnTo>
                    <a:lnTo>
                      <a:pt x="816" y="623"/>
                    </a:lnTo>
                    <a:lnTo>
                      <a:pt x="818" y="618"/>
                    </a:lnTo>
                    <a:lnTo>
                      <a:pt x="821" y="613"/>
                    </a:lnTo>
                    <a:lnTo>
                      <a:pt x="826" y="610"/>
                    </a:lnTo>
                    <a:lnTo>
                      <a:pt x="831" y="608"/>
                    </a:lnTo>
                    <a:lnTo>
                      <a:pt x="831" y="608"/>
                    </a:lnTo>
                    <a:close/>
                    <a:moveTo>
                      <a:pt x="773" y="608"/>
                    </a:moveTo>
                    <a:lnTo>
                      <a:pt x="773" y="608"/>
                    </a:lnTo>
                    <a:lnTo>
                      <a:pt x="773" y="608"/>
                    </a:lnTo>
                    <a:lnTo>
                      <a:pt x="780" y="610"/>
                    </a:lnTo>
                    <a:lnTo>
                      <a:pt x="785" y="613"/>
                    </a:lnTo>
                    <a:lnTo>
                      <a:pt x="789" y="618"/>
                    </a:lnTo>
                    <a:lnTo>
                      <a:pt x="789" y="623"/>
                    </a:lnTo>
                    <a:lnTo>
                      <a:pt x="789" y="623"/>
                    </a:lnTo>
                    <a:lnTo>
                      <a:pt x="789" y="630"/>
                    </a:lnTo>
                    <a:lnTo>
                      <a:pt x="785" y="635"/>
                    </a:lnTo>
                    <a:lnTo>
                      <a:pt x="780" y="639"/>
                    </a:lnTo>
                    <a:lnTo>
                      <a:pt x="773" y="640"/>
                    </a:lnTo>
                    <a:lnTo>
                      <a:pt x="773" y="640"/>
                    </a:lnTo>
                    <a:lnTo>
                      <a:pt x="768" y="639"/>
                    </a:lnTo>
                    <a:lnTo>
                      <a:pt x="763" y="635"/>
                    </a:lnTo>
                    <a:lnTo>
                      <a:pt x="760" y="630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60" y="618"/>
                    </a:lnTo>
                    <a:lnTo>
                      <a:pt x="763" y="613"/>
                    </a:lnTo>
                    <a:lnTo>
                      <a:pt x="768" y="610"/>
                    </a:lnTo>
                    <a:lnTo>
                      <a:pt x="773" y="608"/>
                    </a:lnTo>
                    <a:lnTo>
                      <a:pt x="773" y="608"/>
                    </a:lnTo>
                    <a:close/>
                    <a:moveTo>
                      <a:pt x="716" y="608"/>
                    </a:moveTo>
                    <a:lnTo>
                      <a:pt x="716" y="608"/>
                    </a:lnTo>
                    <a:lnTo>
                      <a:pt x="716" y="608"/>
                    </a:lnTo>
                    <a:lnTo>
                      <a:pt x="721" y="610"/>
                    </a:lnTo>
                    <a:lnTo>
                      <a:pt x="726" y="613"/>
                    </a:lnTo>
                    <a:lnTo>
                      <a:pt x="729" y="618"/>
                    </a:lnTo>
                    <a:lnTo>
                      <a:pt x="731" y="623"/>
                    </a:lnTo>
                    <a:lnTo>
                      <a:pt x="731" y="623"/>
                    </a:lnTo>
                    <a:lnTo>
                      <a:pt x="729" y="630"/>
                    </a:lnTo>
                    <a:lnTo>
                      <a:pt x="726" y="635"/>
                    </a:lnTo>
                    <a:lnTo>
                      <a:pt x="721" y="639"/>
                    </a:lnTo>
                    <a:lnTo>
                      <a:pt x="716" y="640"/>
                    </a:lnTo>
                    <a:lnTo>
                      <a:pt x="716" y="640"/>
                    </a:lnTo>
                    <a:lnTo>
                      <a:pt x="709" y="639"/>
                    </a:lnTo>
                    <a:lnTo>
                      <a:pt x="704" y="635"/>
                    </a:lnTo>
                    <a:lnTo>
                      <a:pt x="702" y="630"/>
                    </a:lnTo>
                    <a:lnTo>
                      <a:pt x="700" y="623"/>
                    </a:lnTo>
                    <a:lnTo>
                      <a:pt x="700" y="623"/>
                    </a:lnTo>
                    <a:lnTo>
                      <a:pt x="702" y="618"/>
                    </a:lnTo>
                    <a:lnTo>
                      <a:pt x="704" y="613"/>
                    </a:lnTo>
                    <a:lnTo>
                      <a:pt x="709" y="610"/>
                    </a:lnTo>
                    <a:lnTo>
                      <a:pt x="716" y="608"/>
                    </a:lnTo>
                    <a:lnTo>
                      <a:pt x="716" y="608"/>
                    </a:lnTo>
                    <a:close/>
                    <a:moveTo>
                      <a:pt x="658" y="608"/>
                    </a:moveTo>
                    <a:lnTo>
                      <a:pt x="658" y="608"/>
                    </a:lnTo>
                    <a:lnTo>
                      <a:pt x="658" y="608"/>
                    </a:lnTo>
                    <a:lnTo>
                      <a:pt x="663" y="610"/>
                    </a:lnTo>
                    <a:lnTo>
                      <a:pt x="668" y="613"/>
                    </a:lnTo>
                    <a:lnTo>
                      <a:pt x="671" y="618"/>
                    </a:lnTo>
                    <a:lnTo>
                      <a:pt x="673" y="623"/>
                    </a:lnTo>
                    <a:lnTo>
                      <a:pt x="673" y="623"/>
                    </a:lnTo>
                    <a:lnTo>
                      <a:pt x="671" y="630"/>
                    </a:lnTo>
                    <a:lnTo>
                      <a:pt x="668" y="635"/>
                    </a:lnTo>
                    <a:lnTo>
                      <a:pt x="663" y="639"/>
                    </a:lnTo>
                    <a:lnTo>
                      <a:pt x="658" y="640"/>
                    </a:lnTo>
                    <a:lnTo>
                      <a:pt x="658" y="640"/>
                    </a:lnTo>
                    <a:lnTo>
                      <a:pt x="651" y="639"/>
                    </a:lnTo>
                    <a:lnTo>
                      <a:pt x="646" y="635"/>
                    </a:lnTo>
                    <a:lnTo>
                      <a:pt x="642" y="630"/>
                    </a:lnTo>
                    <a:lnTo>
                      <a:pt x="642" y="623"/>
                    </a:lnTo>
                    <a:lnTo>
                      <a:pt x="642" y="623"/>
                    </a:lnTo>
                    <a:lnTo>
                      <a:pt x="642" y="618"/>
                    </a:lnTo>
                    <a:lnTo>
                      <a:pt x="646" y="613"/>
                    </a:lnTo>
                    <a:lnTo>
                      <a:pt x="651" y="610"/>
                    </a:lnTo>
                    <a:lnTo>
                      <a:pt x="658" y="608"/>
                    </a:lnTo>
                    <a:lnTo>
                      <a:pt x="658" y="608"/>
                    </a:lnTo>
                    <a:close/>
                    <a:moveTo>
                      <a:pt x="598" y="608"/>
                    </a:moveTo>
                    <a:lnTo>
                      <a:pt x="598" y="608"/>
                    </a:lnTo>
                    <a:lnTo>
                      <a:pt x="598" y="608"/>
                    </a:lnTo>
                    <a:lnTo>
                      <a:pt x="605" y="610"/>
                    </a:lnTo>
                    <a:lnTo>
                      <a:pt x="610" y="613"/>
                    </a:lnTo>
                    <a:lnTo>
                      <a:pt x="613" y="618"/>
                    </a:lnTo>
                    <a:lnTo>
                      <a:pt x="615" y="623"/>
                    </a:lnTo>
                    <a:lnTo>
                      <a:pt x="615" y="623"/>
                    </a:lnTo>
                    <a:lnTo>
                      <a:pt x="613" y="630"/>
                    </a:lnTo>
                    <a:lnTo>
                      <a:pt x="610" y="635"/>
                    </a:lnTo>
                    <a:lnTo>
                      <a:pt x="605" y="639"/>
                    </a:lnTo>
                    <a:lnTo>
                      <a:pt x="598" y="640"/>
                    </a:lnTo>
                    <a:lnTo>
                      <a:pt x="598" y="640"/>
                    </a:lnTo>
                    <a:lnTo>
                      <a:pt x="593" y="639"/>
                    </a:lnTo>
                    <a:lnTo>
                      <a:pt x="588" y="635"/>
                    </a:lnTo>
                    <a:lnTo>
                      <a:pt x="584" y="630"/>
                    </a:lnTo>
                    <a:lnTo>
                      <a:pt x="583" y="623"/>
                    </a:lnTo>
                    <a:lnTo>
                      <a:pt x="583" y="623"/>
                    </a:lnTo>
                    <a:lnTo>
                      <a:pt x="584" y="618"/>
                    </a:lnTo>
                    <a:lnTo>
                      <a:pt x="588" y="613"/>
                    </a:lnTo>
                    <a:lnTo>
                      <a:pt x="593" y="610"/>
                    </a:lnTo>
                    <a:lnTo>
                      <a:pt x="598" y="608"/>
                    </a:lnTo>
                    <a:lnTo>
                      <a:pt x="598" y="608"/>
                    </a:lnTo>
                    <a:close/>
                    <a:moveTo>
                      <a:pt x="540" y="608"/>
                    </a:moveTo>
                    <a:lnTo>
                      <a:pt x="540" y="608"/>
                    </a:lnTo>
                    <a:lnTo>
                      <a:pt x="540" y="608"/>
                    </a:lnTo>
                    <a:lnTo>
                      <a:pt x="547" y="610"/>
                    </a:lnTo>
                    <a:lnTo>
                      <a:pt x="552" y="613"/>
                    </a:lnTo>
                    <a:lnTo>
                      <a:pt x="556" y="618"/>
                    </a:lnTo>
                    <a:lnTo>
                      <a:pt x="556" y="623"/>
                    </a:lnTo>
                    <a:lnTo>
                      <a:pt x="556" y="623"/>
                    </a:lnTo>
                    <a:lnTo>
                      <a:pt x="556" y="630"/>
                    </a:lnTo>
                    <a:lnTo>
                      <a:pt x="552" y="635"/>
                    </a:lnTo>
                    <a:lnTo>
                      <a:pt x="547" y="639"/>
                    </a:lnTo>
                    <a:lnTo>
                      <a:pt x="540" y="640"/>
                    </a:lnTo>
                    <a:lnTo>
                      <a:pt x="540" y="640"/>
                    </a:lnTo>
                    <a:lnTo>
                      <a:pt x="535" y="639"/>
                    </a:lnTo>
                    <a:lnTo>
                      <a:pt x="530" y="635"/>
                    </a:lnTo>
                    <a:lnTo>
                      <a:pt x="527" y="630"/>
                    </a:lnTo>
                    <a:lnTo>
                      <a:pt x="525" y="623"/>
                    </a:lnTo>
                    <a:lnTo>
                      <a:pt x="525" y="623"/>
                    </a:lnTo>
                    <a:lnTo>
                      <a:pt x="527" y="618"/>
                    </a:lnTo>
                    <a:lnTo>
                      <a:pt x="530" y="613"/>
                    </a:lnTo>
                    <a:lnTo>
                      <a:pt x="535" y="610"/>
                    </a:lnTo>
                    <a:lnTo>
                      <a:pt x="540" y="608"/>
                    </a:lnTo>
                    <a:lnTo>
                      <a:pt x="540" y="608"/>
                    </a:lnTo>
                    <a:close/>
                    <a:moveTo>
                      <a:pt x="1882" y="564"/>
                    </a:moveTo>
                    <a:lnTo>
                      <a:pt x="1882" y="564"/>
                    </a:lnTo>
                    <a:lnTo>
                      <a:pt x="1882" y="564"/>
                    </a:lnTo>
                    <a:lnTo>
                      <a:pt x="1887" y="566"/>
                    </a:lnTo>
                    <a:lnTo>
                      <a:pt x="1892" y="569"/>
                    </a:lnTo>
                    <a:lnTo>
                      <a:pt x="1896" y="574"/>
                    </a:lnTo>
                    <a:lnTo>
                      <a:pt x="1897" y="581"/>
                    </a:lnTo>
                    <a:lnTo>
                      <a:pt x="1897" y="581"/>
                    </a:lnTo>
                    <a:lnTo>
                      <a:pt x="1896" y="588"/>
                    </a:lnTo>
                    <a:lnTo>
                      <a:pt x="1892" y="593"/>
                    </a:lnTo>
                    <a:lnTo>
                      <a:pt x="1887" y="596"/>
                    </a:lnTo>
                    <a:lnTo>
                      <a:pt x="1882" y="596"/>
                    </a:lnTo>
                    <a:lnTo>
                      <a:pt x="1882" y="596"/>
                    </a:lnTo>
                    <a:lnTo>
                      <a:pt x="1875" y="596"/>
                    </a:lnTo>
                    <a:lnTo>
                      <a:pt x="1870" y="593"/>
                    </a:lnTo>
                    <a:lnTo>
                      <a:pt x="1867" y="588"/>
                    </a:lnTo>
                    <a:lnTo>
                      <a:pt x="1867" y="581"/>
                    </a:lnTo>
                    <a:lnTo>
                      <a:pt x="1867" y="581"/>
                    </a:lnTo>
                    <a:lnTo>
                      <a:pt x="1867" y="574"/>
                    </a:lnTo>
                    <a:lnTo>
                      <a:pt x="1870" y="569"/>
                    </a:lnTo>
                    <a:lnTo>
                      <a:pt x="1875" y="566"/>
                    </a:lnTo>
                    <a:lnTo>
                      <a:pt x="1882" y="564"/>
                    </a:lnTo>
                    <a:lnTo>
                      <a:pt x="1882" y="564"/>
                    </a:lnTo>
                    <a:close/>
                    <a:moveTo>
                      <a:pt x="1823" y="564"/>
                    </a:moveTo>
                    <a:lnTo>
                      <a:pt x="1823" y="564"/>
                    </a:lnTo>
                    <a:lnTo>
                      <a:pt x="1823" y="564"/>
                    </a:lnTo>
                    <a:lnTo>
                      <a:pt x="1829" y="566"/>
                    </a:lnTo>
                    <a:lnTo>
                      <a:pt x="1834" y="569"/>
                    </a:lnTo>
                    <a:lnTo>
                      <a:pt x="1838" y="574"/>
                    </a:lnTo>
                    <a:lnTo>
                      <a:pt x="1838" y="581"/>
                    </a:lnTo>
                    <a:lnTo>
                      <a:pt x="1838" y="581"/>
                    </a:lnTo>
                    <a:lnTo>
                      <a:pt x="1838" y="588"/>
                    </a:lnTo>
                    <a:lnTo>
                      <a:pt x="1834" y="593"/>
                    </a:lnTo>
                    <a:lnTo>
                      <a:pt x="1829" y="596"/>
                    </a:lnTo>
                    <a:lnTo>
                      <a:pt x="1823" y="596"/>
                    </a:lnTo>
                    <a:lnTo>
                      <a:pt x="1823" y="596"/>
                    </a:lnTo>
                    <a:lnTo>
                      <a:pt x="1817" y="596"/>
                    </a:lnTo>
                    <a:lnTo>
                      <a:pt x="1812" y="593"/>
                    </a:lnTo>
                    <a:lnTo>
                      <a:pt x="1809" y="588"/>
                    </a:lnTo>
                    <a:lnTo>
                      <a:pt x="1807" y="581"/>
                    </a:lnTo>
                    <a:lnTo>
                      <a:pt x="1807" y="581"/>
                    </a:lnTo>
                    <a:lnTo>
                      <a:pt x="1809" y="574"/>
                    </a:lnTo>
                    <a:lnTo>
                      <a:pt x="1812" y="569"/>
                    </a:lnTo>
                    <a:lnTo>
                      <a:pt x="1817" y="566"/>
                    </a:lnTo>
                    <a:lnTo>
                      <a:pt x="1823" y="564"/>
                    </a:lnTo>
                    <a:lnTo>
                      <a:pt x="1823" y="564"/>
                    </a:lnTo>
                    <a:close/>
                    <a:moveTo>
                      <a:pt x="1765" y="564"/>
                    </a:moveTo>
                    <a:lnTo>
                      <a:pt x="1765" y="564"/>
                    </a:lnTo>
                    <a:lnTo>
                      <a:pt x="1765" y="564"/>
                    </a:lnTo>
                    <a:lnTo>
                      <a:pt x="1771" y="566"/>
                    </a:lnTo>
                    <a:lnTo>
                      <a:pt x="1777" y="569"/>
                    </a:lnTo>
                    <a:lnTo>
                      <a:pt x="1780" y="574"/>
                    </a:lnTo>
                    <a:lnTo>
                      <a:pt x="1780" y="581"/>
                    </a:lnTo>
                    <a:lnTo>
                      <a:pt x="1780" y="581"/>
                    </a:lnTo>
                    <a:lnTo>
                      <a:pt x="1780" y="588"/>
                    </a:lnTo>
                    <a:lnTo>
                      <a:pt x="1777" y="593"/>
                    </a:lnTo>
                    <a:lnTo>
                      <a:pt x="1771" y="596"/>
                    </a:lnTo>
                    <a:lnTo>
                      <a:pt x="1765" y="596"/>
                    </a:lnTo>
                    <a:lnTo>
                      <a:pt x="1765" y="596"/>
                    </a:lnTo>
                    <a:lnTo>
                      <a:pt x="1759" y="596"/>
                    </a:lnTo>
                    <a:lnTo>
                      <a:pt x="1754" y="593"/>
                    </a:lnTo>
                    <a:lnTo>
                      <a:pt x="1751" y="588"/>
                    </a:lnTo>
                    <a:lnTo>
                      <a:pt x="1749" y="581"/>
                    </a:lnTo>
                    <a:lnTo>
                      <a:pt x="1749" y="581"/>
                    </a:lnTo>
                    <a:lnTo>
                      <a:pt x="1751" y="574"/>
                    </a:lnTo>
                    <a:lnTo>
                      <a:pt x="1754" y="569"/>
                    </a:lnTo>
                    <a:lnTo>
                      <a:pt x="1759" y="566"/>
                    </a:lnTo>
                    <a:lnTo>
                      <a:pt x="1765" y="564"/>
                    </a:lnTo>
                    <a:lnTo>
                      <a:pt x="1765" y="564"/>
                    </a:lnTo>
                    <a:close/>
                    <a:moveTo>
                      <a:pt x="1707" y="564"/>
                    </a:moveTo>
                    <a:lnTo>
                      <a:pt x="1707" y="564"/>
                    </a:lnTo>
                    <a:lnTo>
                      <a:pt x="1707" y="564"/>
                    </a:lnTo>
                    <a:lnTo>
                      <a:pt x="1712" y="566"/>
                    </a:lnTo>
                    <a:lnTo>
                      <a:pt x="1717" y="569"/>
                    </a:lnTo>
                    <a:lnTo>
                      <a:pt x="1720" y="574"/>
                    </a:lnTo>
                    <a:lnTo>
                      <a:pt x="1722" y="581"/>
                    </a:lnTo>
                    <a:lnTo>
                      <a:pt x="1722" y="581"/>
                    </a:lnTo>
                    <a:lnTo>
                      <a:pt x="1720" y="588"/>
                    </a:lnTo>
                    <a:lnTo>
                      <a:pt x="1717" y="593"/>
                    </a:lnTo>
                    <a:lnTo>
                      <a:pt x="1712" y="596"/>
                    </a:lnTo>
                    <a:lnTo>
                      <a:pt x="1707" y="596"/>
                    </a:lnTo>
                    <a:lnTo>
                      <a:pt x="1707" y="596"/>
                    </a:lnTo>
                    <a:lnTo>
                      <a:pt x="1700" y="596"/>
                    </a:lnTo>
                    <a:lnTo>
                      <a:pt x="1695" y="593"/>
                    </a:lnTo>
                    <a:lnTo>
                      <a:pt x="1693" y="588"/>
                    </a:lnTo>
                    <a:lnTo>
                      <a:pt x="1691" y="581"/>
                    </a:lnTo>
                    <a:lnTo>
                      <a:pt x="1691" y="581"/>
                    </a:lnTo>
                    <a:lnTo>
                      <a:pt x="1693" y="574"/>
                    </a:lnTo>
                    <a:lnTo>
                      <a:pt x="1695" y="569"/>
                    </a:lnTo>
                    <a:lnTo>
                      <a:pt x="1700" y="566"/>
                    </a:lnTo>
                    <a:lnTo>
                      <a:pt x="1707" y="564"/>
                    </a:lnTo>
                    <a:lnTo>
                      <a:pt x="1707" y="564"/>
                    </a:lnTo>
                    <a:close/>
                    <a:moveTo>
                      <a:pt x="1649" y="564"/>
                    </a:moveTo>
                    <a:lnTo>
                      <a:pt x="1649" y="564"/>
                    </a:lnTo>
                    <a:lnTo>
                      <a:pt x="1649" y="564"/>
                    </a:lnTo>
                    <a:lnTo>
                      <a:pt x="1654" y="566"/>
                    </a:lnTo>
                    <a:lnTo>
                      <a:pt x="1659" y="569"/>
                    </a:lnTo>
                    <a:lnTo>
                      <a:pt x="1662" y="574"/>
                    </a:lnTo>
                    <a:lnTo>
                      <a:pt x="1664" y="581"/>
                    </a:lnTo>
                    <a:lnTo>
                      <a:pt x="1664" y="581"/>
                    </a:lnTo>
                    <a:lnTo>
                      <a:pt x="1662" y="588"/>
                    </a:lnTo>
                    <a:lnTo>
                      <a:pt x="1659" y="593"/>
                    </a:lnTo>
                    <a:lnTo>
                      <a:pt x="1654" y="596"/>
                    </a:lnTo>
                    <a:lnTo>
                      <a:pt x="1649" y="596"/>
                    </a:lnTo>
                    <a:lnTo>
                      <a:pt x="1649" y="596"/>
                    </a:lnTo>
                    <a:lnTo>
                      <a:pt x="1642" y="596"/>
                    </a:lnTo>
                    <a:lnTo>
                      <a:pt x="1637" y="593"/>
                    </a:lnTo>
                    <a:lnTo>
                      <a:pt x="1633" y="588"/>
                    </a:lnTo>
                    <a:lnTo>
                      <a:pt x="1633" y="581"/>
                    </a:lnTo>
                    <a:lnTo>
                      <a:pt x="1633" y="581"/>
                    </a:lnTo>
                    <a:lnTo>
                      <a:pt x="1633" y="574"/>
                    </a:lnTo>
                    <a:lnTo>
                      <a:pt x="1637" y="569"/>
                    </a:lnTo>
                    <a:lnTo>
                      <a:pt x="1642" y="566"/>
                    </a:lnTo>
                    <a:lnTo>
                      <a:pt x="1649" y="564"/>
                    </a:lnTo>
                    <a:lnTo>
                      <a:pt x="1649" y="564"/>
                    </a:lnTo>
                    <a:close/>
                    <a:moveTo>
                      <a:pt x="1589" y="564"/>
                    </a:moveTo>
                    <a:lnTo>
                      <a:pt x="1589" y="564"/>
                    </a:lnTo>
                    <a:lnTo>
                      <a:pt x="1589" y="564"/>
                    </a:lnTo>
                    <a:lnTo>
                      <a:pt x="1596" y="566"/>
                    </a:lnTo>
                    <a:lnTo>
                      <a:pt x="1601" y="569"/>
                    </a:lnTo>
                    <a:lnTo>
                      <a:pt x="1605" y="574"/>
                    </a:lnTo>
                    <a:lnTo>
                      <a:pt x="1606" y="581"/>
                    </a:lnTo>
                    <a:lnTo>
                      <a:pt x="1606" y="581"/>
                    </a:lnTo>
                    <a:lnTo>
                      <a:pt x="1605" y="588"/>
                    </a:lnTo>
                    <a:lnTo>
                      <a:pt x="1601" y="593"/>
                    </a:lnTo>
                    <a:lnTo>
                      <a:pt x="1596" y="596"/>
                    </a:lnTo>
                    <a:lnTo>
                      <a:pt x="1589" y="596"/>
                    </a:lnTo>
                    <a:lnTo>
                      <a:pt x="1589" y="596"/>
                    </a:lnTo>
                    <a:lnTo>
                      <a:pt x="1584" y="596"/>
                    </a:lnTo>
                    <a:lnTo>
                      <a:pt x="1579" y="593"/>
                    </a:lnTo>
                    <a:lnTo>
                      <a:pt x="1576" y="588"/>
                    </a:lnTo>
                    <a:lnTo>
                      <a:pt x="1574" y="581"/>
                    </a:lnTo>
                    <a:lnTo>
                      <a:pt x="1574" y="581"/>
                    </a:lnTo>
                    <a:lnTo>
                      <a:pt x="1576" y="574"/>
                    </a:lnTo>
                    <a:lnTo>
                      <a:pt x="1579" y="569"/>
                    </a:lnTo>
                    <a:lnTo>
                      <a:pt x="1584" y="566"/>
                    </a:lnTo>
                    <a:lnTo>
                      <a:pt x="1589" y="564"/>
                    </a:lnTo>
                    <a:lnTo>
                      <a:pt x="1589" y="564"/>
                    </a:lnTo>
                    <a:close/>
                    <a:moveTo>
                      <a:pt x="1531" y="564"/>
                    </a:moveTo>
                    <a:lnTo>
                      <a:pt x="1531" y="564"/>
                    </a:lnTo>
                    <a:lnTo>
                      <a:pt x="1531" y="564"/>
                    </a:lnTo>
                    <a:lnTo>
                      <a:pt x="1538" y="566"/>
                    </a:lnTo>
                    <a:lnTo>
                      <a:pt x="1543" y="569"/>
                    </a:lnTo>
                    <a:lnTo>
                      <a:pt x="1547" y="574"/>
                    </a:lnTo>
                    <a:lnTo>
                      <a:pt x="1547" y="581"/>
                    </a:lnTo>
                    <a:lnTo>
                      <a:pt x="1547" y="581"/>
                    </a:lnTo>
                    <a:lnTo>
                      <a:pt x="1547" y="588"/>
                    </a:lnTo>
                    <a:lnTo>
                      <a:pt x="1543" y="593"/>
                    </a:lnTo>
                    <a:lnTo>
                      <a:pt x="1538" y="596"/>
                    </a:lnTo>
                    <a:lnTo>
                      <a:pt x="1531" y="596"/>
                    </a:lnTo>
                    <a:lnTo>
                      <a:pt x="1531" y="596"/>
                    </a:lnTo>
                    <a:lnTo>
                      <a:pt x="1526" y="596"/>
                    </a:lnTo>
                    <a:lnTo>
                      <a:pt x="1521" y="593"/>
                    </a:lnTo>
                    <a:lnTo>
                      <a:pt x="1518" y="588"/>
                    </a:lnTo>
                    <a:lnTo>
                      <a:pt x="1516" y="581"/>
                    </a:lnTo>
                    <a:lnTo>
                      <a:pt x="1516" y="581"/>
                    </a:lnTo>
                    <a:lnTo>
                      <a:pt x="1518" y="574"/>
                    </a:lnTo>
                    <a:lnTo>
                      <a:pt x="1521" y="569"/>
                    </a:lnTo>
                    <a:lnTo>
                      <a:pt x="1526" y="566"/>
                    </a:lnTo>
                    <a:lnTo>
                      <a:pt x="1531" y="564"/>
                    </a:lnTo>
                    <a:lnTo>
                      <a:pt x="1531" y="564"/>
                    </a:lnTo>
                    <a:close/>
                    <a:moveTo>
                      <a:pt x="1473" y="564"/>
                    </a:moveTo>
                    <a:lnTo>
                      <a:pt x="1473" y="564"/>
                    </a:lnTo>
                    <a:lnTo>
                      <a:pt x="1473" y="564"/>
                    </a:lnTo>
                    <a:lnTo>
                      <a:pt x="1479" y="566"/>
                    </a:lnTo>
                    <a:lnTo>
                      <a:pt x="1484" y="569"/>
                    </a:lnTo>
                    <a:lnTo>
                      <a:pt x="1487" y="574"/>
                    </a:lnTo>
                    <a:lnTo>
                      <a:pt x="1489" y="581"/>
                    </a:lnTo>
                    <a:lnTo>
                      <a:pt x="1489" y="581"/>
                    </a:lnTo>
                    <a:lnTo>
                      <a:pt x="1487" y="588"/>
                    </a:lnTo>
                    <a:lnTo>
                      <a:pt x="1484" y="593"/>
                    </a:lnTo>
                    <a:lnTo>
                      <a:pt x="1479" y="596"/>
                    </a:lnTo>
                    <a:lnTo>
                      <a:pt x="1473" y="596"/>
                    </a:lnTo>
                    <a:lnTo>
                      <a:pt x="1473" y="596"/>
                    </a:lnTo>
                    <a:lnTo>
                      <a:pt x="1467" y="596"/>
                    </a:lnTo>
                    <a:lnTo>
                      <a:pt x="1463" y="593"/>
                    </a:lnTo>
                    <a:lnTo>
                      <a:pt x="1460" y="588"/>
                    </a:lnTo>
                    <a:lnTo>
                      <a:pt x="1458" y="581"/>
                    </a:lnTo>
                    <a:lnTo>
                      <a:pt x="1458" y="581"/>
                    </a:lnTo>
                    <a:lnTo>
                      <a:pt x="1460" y="574"/>
                    </a:lnTo>
                    <a:lnTo>
                      <a:pt x="1463" y="569"/>
                    </a:lnTo>
                    <a:lnTo>
                      <a:pt x="1467" y="566"/>
                    </a:lnTo>
                    <a:lnTo>
                      <a:pt x="1473" y="564"/>
                    </a:lnTo>
                    <a:lnTo>
                      <a:pt x="1473" y="564"/>
                    </a:lnTo>
                    <a:close/>
                    <a:moveTo>
                      <a:pt x="1415" y="564"/>
                    </a:moveTo>
                    <a:lnTo>
                      <a:pt x="1415" y="564"/>
                    </a:lnTo>
                    <a:lnTo>
                      <a:pt x="1415" y="564"/>
                    </a:lnTo>
                    <a:lnTo>
                      <a:pt x="1421" y="566"/>
                    </a:lnTo>
                    <a:lnTo>
                      <a:pt x="1426" y="569"/>
                    </a:lnTo>
                    <a:lnTo>
                      <a:pt x="1429" y="574"/>
                    </a:lnTo>
                    <a:lnTo>
                      <a:pt x="1431" y="581"/>
                    </a:lnTo>
                    <a:lnTo>
                      <a:pt x="1431" y="581"/>
                    </a:lnTo>
                    <a:lnTo>
                      <a:pt x="1429" y="588"/>
                    </a:lnTo>
                    <a:lnTo>
                      <a:pt x="1426" y="593"/>
                    </a:lnTo>
                    <a:lnTo>
                      <a:pt x="1421" y="596"/>
                    </a:lnTo>
                    <a:lnTo>
                      <a:pt x="1415" y="596"/>
                    </a:lnTo>
                    <a:lnTo>
                      <a:pt x="1415" y="596"/>
                    </a:lnTo>
                    <a:lnTo>
                      <a:pt x="1409" y="596"/>
                    </a:lnTo>
                    <a:lnTo>
                      <a:pt x="1404" y="593"/>
                    </a:lnTo>
                    <a:lnTo>
                      <a:pt x="1400" y="588"/>
                    </a:lnTo>
                    <a:lnTo>
                      <a:pt x="1400" y="581"/>
                    </a:lnTo>
                    <a:lnTo>
                      <a:pt x="1400" y="581"/>
                    </a:lnTo>
                    <a:lnTo>
                      <a:pt x="1400" y="574"/>
                    </a:lnTo>
                    <a:lnTo>
                      <a:pt x="1404" y="569"/>
                    </a:lnTo>
                    <a:lnTo>
                      <a:pt x="1409" y="566"/>
                    </a:lnTo>
                    <a:lnTo>
                      <a:pt x="1415" y="564"/>
                    </a:lnTo>
                    <a:lnTo>
                      <a:pt x="1415" y="564"/>
                    </a:lnTo>
                    <a:close/>
                    <a:moveTo>
                      <a:pt x="1356" y="564"/>
                    </a:moveTo>
                    <a:lnTo>
                      <a:pt x="1356" y="564"/>
                    </a:lnTo>
                    <a:lnTo>
                      <a:pt x="1356" y="564"/>
                    </a:lnTo>
                    <a:lnTo>
                      <a:pt x="1363" y="566"/>
                    </a:lnTo>
                    <a:lnTo>
                      <a:pt x="1368" y="569"/>
                    </a:lnTo>
                    <a:lnTo>
                      <a:pt x="1371" y="574"/>
                    </a:lnTo>
                    <a:lnTo>
                      <a:pt x="1373" y="581"/>
                    </a:lnTo>
                    <a:lnTo>
                      <a:pt x="1373" y="581"/>
                    </a:lnTo>
                    <a:lnTo>
                      <a:pt x="1371" y="588"/>
                    </a:lnTo>
                    <a:lnTo>
                      <a:pt x="1368" y="593"/>
                    </a:lnTo>
                    <a:lnTo>
                      <a:pt x="1363" y="596"/>
                    </a:lnTo>
                    <a:lnTo>
                      <a:pt x="1356" y="596"/>
                    </a:lnTo>
                    <a:lnTo>
                      <a:pt x="1356" y="596"/>
                    </a:lnTo>
                    <a:lnTo>
                      <a:pt x="1351" y="596"/>
                    </a:lnTo>
                    <a:lnTo>
                      <a:pt x="1346" y="593"/>
                    </a:lnTo>
                    <a:lnTo>
                      <a:pt x="1342" y="588"/>
                    </a:lnTo>
                    <a:lnTo>
                      <a:pt x="1341" y="581"/>
                    </a:lnTo>
                    <a:lnTo>
                      <a:pt x="1341" y="581"/>
                    </a:lnTo>
                    <a:lnTo>
                      <a:pt x="1342" y="574"/>
                    </a:lnTo>
                    <a:lnTo>
                      <a:pt x="1346" y="569"/>
                    </a:lnTo>
                    <a:lnTo>
                      <a:pt x="1351" y="566"/>
                    </a:lnTo>
                    <a:lnTo>
                      <a:pt x="1356" y="564"/>
                    </a:lnTo>
                    <a:lnTo>
                      <a:pt x="1356" y="564"/>
                    </a:lnTo>
                    <a:close/>
                    <a:moveTo>
                      <a:pt x="1298" y="564"/>
                    </a:moveTo>
                    <a:lnTo>
                      <a:pt x="1298" y="564"/>
                    </a:lnTo>
                    <a:lnTo>
                      <a:pt x="1298" y="564"/>
                    </a:lnTo>
                    <a:lnTo>
                      <a:pt x="1305" y="566"/>
                    </a:lnTo>
                    <a:lnTo>
                      <a:pt x="1310" y="569"/>
                    </a:lnTo>
                    <a:lnTo>
                      <a:pt x="1313" y="574"/>
                    </a:lnTo>
                    <a:lnTo>
                      <a:pt x="1313" y="581"/>
                    </a:lnTo>
                    <a:lnTo>
                      <a:pt x="1313" y="581"/>
                    </a:lnTo>
                    <a:lnTo>
                      <a:pt x="1313" y="588"/>
                    </a:lnTo>
                    <a:lnTo>
                      <a:pt x="1310" y="593"/>
                    </a:lnTo>
                    <a:lnTo>
                      <a:pt x="1305" y="596"/>
                    </a:lnTo>
                    <a:lnTo>
                      <a:pt x="1298" y="596"/>
                    </a:lnTo>
                    <a:lnTo>
                      <a:pt x="1298" y="596"/>
                    </a:lnTo>
                    <a:lnTo>
                      <a:pt x="1293" y="596"/>
                    </a:lnTo>
                    <a:lnTo>
                      <a:pt x="1288" y="593"/>
                    </a:lnTo>
                    <a:lnTo>
                      <a:pt x="1284" y="588"/>
                    </a:lnTo>
                    <a:lnTo>
                      <a:pt x="1283" y="581"/>
                    </a:lnTo>
                    <a:lnTo>
                      <a:pt x="1283" y="581"/>
                    </a:lnTo>
                    <a:lnTo>
                      <a:pt x="1284" y="574"/>
                    </a:lnTo>
                    <a:lnTo>
                      <a:pt x="1288" y="569"/>
                    </a:lnTo>
                    <a:lnTo>
                      <a:pt x="1293" y="566"/>
                    </a:lnTo>
                    <a:lnTo>
                      <a:pt x="1298" y="564"/>
                    </a:lnTo>
                    <a:lnTo>
                      <a:pt x="1298" y="564"/>
                    </a:lnTo>
                    <a:close/>
                    <a:moveTo>
                      <a:pt x="1240" y="564"/>
                    </a:moveTo>
                    <a:lnTo>
                      <a:pt x="1240" y="564"/>
                    </a:lnTo>
                    <a:lnTo>
                      <a:pt x="1240" y="564"/>
                    </a:lnTo>
                    <a:lnTo>
                      <a:pt x="1247" y="566"/>
                    </a:lnTo>
                    <a:lnTo>
                      <a:pt x="1250" y="569"/>
                    </a:lnTo>
                    <a:lnTo>
                      <a:pt x="1254" y="574"/>
                    </a:lnTo>
                    <a:lnTo>
                      <a:pt x="1255" y="581"/>
                    </a:lnTo>
                    <a:lnTo>
                      <a:pt x="1255" y="581"/>
                    </a:lnTo>
                    <a:lnTo>
                      <a:pt x="1254" y="588"/>
                    </a:lnTo>
                    <a:lnTo>
                      <a:pt x="1250" y="593"/>
                    </a:lnTo>
                    <a:lnTo>
                      <a:pt x="1247" y="596"/>
                    </a:lnTo>
                    <a:lnTo>
                      <a:pt x="1240" y="596"/>
                    </a:lnTo>
                    <a:lnTo>
                      <a:pt x="1240" y="596"/>
                    </a:lnTo>
                    <a:lnTo>
                      <a:pt x="1233" y="596"/>
                    </a:lnTo>
                    <a:lnTo>
                      <a:pt x="1230" y="593"/>
                    </a:lnTo>
                    <a:lnTo>
                      <a:pt x="1226" y="588"/>
                    </a:lnTo>
                    <a:lnTo>
                      <a:pt x="1225" y="581"/>
                    </a:lnTo>
                    <a:lnTo>
                      <a:pt x="1225" y="581"/>
                    </a:lnTo>
                    <a:lnTo>
                      <a:pt x="1226" y="574"/>
                    </a:lnTo>
                    <a:lnTo>
                      <a:pt x="1230" y="569"/>
                    </a:lnTo>
                    <a:lnTo>
                      <a:pt x="1233" y="566"/>
                    </a:lnTo>
                    <a:lnTo>
                      <a:pt x="1240" y="564"/>
                    </a:lnTo>
                    <a:lnTo>
                      <a:pt x="1240" y="564"/>
                    </a:lnTo>
                    <a:close/>
                    <a:moveTo>
                      <a:pt x="1182" y="564"/>
                    </a:moveTo>
                    <a:lnTo>
                      <a:pt x="1182" y="564"/>
                    </a:lnTo>
                    <a:lnTo>
                      <a:pt x="1182" y="564"/>
                    </a:lnTo>
                    <a:lnTo>
                      <a:pt x="1187" y="566"/>
                    </a:lnTo>
                    <a:lnTo>
                      <a:pt x="1192" y="569"/>
                    </a:lnTo>
                    <a:lnTo>
                      <a:pt x="1196" y="574"/>
                    </a:lnTo>
                    <a:lnTo>
                      <a:pt x="1198" y="581"/>
                    </a:lnTo>
                    <a:lnTo>
                      <a:pt x="1198" y="581"/>
                    </a:lnTo>
                    <a:lnTo>
                      <a:pt x="1196" y="588"/>
                    </a:lnTo>
                    <a:lnTo>
                      <a:pt x="1192" y="593"/>
                    </a:lnTo>
                    <a:lnTo>
                      <a:pt x="1187" y="596"/>
                    </a:lnTo>
                    <a:lnTo>
                      <a:pt x="1182" y="596"/>
                    </a:lnTo>
                    <a:lnTo>
                      <a:pt x="1182" y="596"/>
                    </a:lnTo>
                    <a:lnTo>
                      <a:pt x="1175" y="596"/>
                    </a:lnTo>
                    <a:lnTo>
                      <a:pt x="1170" y="593"/>
                    </a:lnTo>
                    <a:lnTo>
                      <a:pt x="1167" y="588"/>
                    </a:lnTo>
                    <a:lnTo>
                      <a:pt x="1167" y="581"/>
                    </a:lnTo>
                    <a:lnTo>
                      <a:pt x="1167" y="581"/>
                    </a:lnTo>
                    <a:lnTo>
                      <a:pt x="1167" y="574"/>
                    </a:lnTo>
                    <a:lnTo>
                      <a:pt x="1170" y="569"/>
                    </a:lnTo>
                    <a:lnTo>
                      <a:pt x="1175" y="566"/>
                    </a:lnTo>
                    <a:lnTo>
                      <a:pt x="1182" y="564"/>
                    </a:lnTo>
                    <a:lnTo>
                      <a:pt x="1182" y="564"/>
                    </a:lnTo>
                    <a:close/>
                    <a:moveTo>
                      <a:pt x="1124" y="564"/>
                    </a:moveTo>
                    <a:lnTo>
                      <a:pt x="1124" y="564"/>
                    </a:lnTo>
                    <a:lnTo>
                      <a:pt x="1124" y="564"/>
                    </a:lnTo>
                    <a:lnTo>
                      <a:pt x="1129" y="566"/>
                    </a:lnTo>
                    <a:lnTo>
                      <a:pt x="1135" y="569"/>
                    </a:lnTo>
                    <a:lnTo>
                      <a:pt x="1138" y="574"/>
                    </a:lnTo>
                    <a:lnTo>
                      <a:pt x="1140" y="581"/>
                    </a:lnTo>
                    <a:lnTo>
                      <a:pt x="1140" y="581"/>
                    </a:lnTo>
                    <a:lnTo>
                      <a:pt x="1138" y="588"/>
                    </a:lnTo>
                    <a:lnTo>
                      <a:pt x="1135" y="593"/>
                    </a:lnTo>
                    <a:lnTo>
                      <a:pt x="1129" y="596"/>
                    </a:lnTo>
                    <a:lnTo>
                      <a:pt x="1124" y="596"/>
                    </a:lnTo>
                    <a:lnTo>
                      <a:pt x="1124" y="596"/>
                    </a:lnTo>
                    <a:lnTo>
                      <a:pt x="1117" y="596"/>
                    </a:lnTo>
                    <a:lnTo>
                      <a:pt x="1112" y="593"/>
                    </a:lnTo>
                    <a:lnTo>
                      <a:pt x="1109" y="588"/>
                    </a:lnTo>
                    <a:lnTo>
                      <a:pt x="1107" y="581"/>
                    </a:lnTo>
                    <a:lnTo>
                      <a:pt x="1107" y="581"/>
                    </a:lnTo>
                    <a:lnTo>
                      <a:pt x="1109" y="574"/>
                    </a:lnTo>
                    <a:lnTo>
                      <a:pt x="1112" y="569"/>
                    </a:lnTo>
                    <a:lnTo>
                      <a:pt x="1117" y="566"/>
                    </a:lnTo>
                    <a:lnTo>
                      <a:pt x="1124" y="564"/>
                    </a:lnTo>
                    <a:lnTo>
                      <a:pt x="1124" y="564"/>
                    </a:lnTo>
                    <a:close/>
                    <a:moveTo>
                      <a:pt x="1065" y="564"/>
                    </a:moveTo>
                    <a:lnTo>
                      <a:pt x="1065" y="564"/>
                    </a:lnTo>
                    <a:lnTo>
                      <a:pt x="1065" y="564"/>
                    </a:lnTo>
                    <a:lnTo>
                      <a:pt x="1071" y="566"/>
                    </a:lnTo>
                    <a:lnTo>
                      <a:pt x="1077" y="569"/>
                    </a:lnTo>
                    <a:lnTo>
                      <a:pt x="1080" y="574"/>
                    </a:lnTo>
                    <a:lnTo>
                      <a:pt x="1080" y="581"/>
                    </a:lnTo>
                    <a:lnTo>
                      <a:pt x="1080" y="581"/>
                    </a:lnTo>
                    <a:lnTo>
                      <a:pt x="1080" y="588"/>
                    </a:lnTo>
                    <a:lnTo>
                      <a:pt x="1077" y="593"/>
                    </a:lnTo>
                    <a:lnTo>
                      <a:pt x="1071" y="596"/>
                    </a:lnTo>
                    <a:lnTo>
                      <a:pt x="1065" y="596"/>
                    </a:lnTo>
                    <a:lnTo>
                      <a:pt x="1065" y="596"/>
                    </a:lnTo>
                    <a:lnTo>
                      <a:pt x="1060" y="596"/>
                    </a:lnTo>
                    <a:lnTo>
                      <a:pt x="1054" y="593"/>
                    </a:lnTo>
                    <a:lnTo>
                      <a:pt x="1051" y="588"/>
                    </a:lnTo>
                    <a:lnTo>
                      <a:pt x="1049" y="581"/>
                    </a:lnTo>
                    <a:lnTo>
                      <a:pt x="1049" y="581"/>
                    </a:lnTo>
                    <a:lnTo>
                      <a:pt x="1051" y="574"/>
                    </a:lnTo>
                    <a:lnTo>
                      <a:pt x="1054" y="569"/>
                    </a:lnTo>
                    <a:lnTo>
                      <a:pt x="1060" y="566"/>
                    </a:lnTo>
                    <a:lnTo>
                      <a:pt x="1065" y="564"/>
                    </a:lnTo>
                    <a:lnTo>
                      <a:pt x="1065" y="564"/>
                    </a:lnTo>
                    <a:close/>
                    <a:moveTo>
                      <a:pt x="1007" y="564"/>
                    </a:moveTo>
                    <a:lnTo>
                      <a:pt x="1007" y="564"/>
                    </a:lnTo>
                    <a:lnTo>
                      <a:pt x="1007" y="564"/>
                    </a:lnTo>
                    <a:lnTo>
                      <a:pt x="1014" y="566"/>
                    </a:lnTo>
                    <a:lnTo>
                      <a:pt x="1019" y="569"/>
                    </a:lnTo>
                    <a:lnTo>
                      <a:pt x="1020" y="574"/>
                    </a:lnTo>
                    <a:lnTo>
                      <a:pt x="1022" y="581"/>
                    </a:lnTo>
                    <a:lnTo>
                      <a:pt x="1022" y="581"/>
                    </a:lnTo>
                    <a:lnTo>
                      <a:pt x="1020" y="588"/>
                    </a:lnTo>
                    <a:lnTo>
                      <a:pt x="1019" y="593"/>
                    </a:lnTo>
                    <a:lnTo>
                      <a:pt x="1014" y="596"/>
                    </a:lnTo>
                    <a:lnTo>
                      <a:pt x="1007" y="596"/>
                    </a:lnTo>
                    <a:lnTo>
                      <a:pt x="1007" y="596"/>
                    </a:lnTo>
                    <a:lnTo>
                      <a:pt x="1002" y="596"/>
                    </a:lnTo>
                    <a:lnTo>
                      <a:pt x="997" y="593"/>
                    </a:lnTo>
                    <a:lnTo>
                      <a:pt x="993" y="588"/>
                    </a:lnTo>
                    <a:lnTo>
                      <a:pt x="991" y="581"/>
                    </a:lnTo>
                    <a:lnTo>
                      <a:pt x="991" y="581"/>
                    </a:lnTo>
                    <a:lnTo>
                      <a:pt x="993" y="574"/>
                    </a:lnTo>
                    <a:lnTo>
                      <a:pt x="997" y="569"/>
                    </a:lnTo>
                    <a:lnTo>
                      <a:pt x="1002" y="566"/>
                    </a:lnTo>
                    <a:lnTo>
                      <a:pt x="1007" y="564"/>
                    </a:lnTo>
                    <a:lnTo>
                      <a:pt x="1007" y="564"/>
                    </a:lnTo>
                    <a:close/>
                    <a:moveTo>
                      <a:pt x="949" y="564"/>
                    </a:moveTo>
                    <a:lnTo>
                      <a:pt x="949" y="564"/>
                    </a:lnTo>
                    <a:lnTo>
                      <a:pt x="949" y="564"/>
                    </a:lnTo>
                    <a:lnTo>
                      <a:pt x="954" y="566"/>
                    </a:lnTo>
                    <a:lnTo>
                      <a:pt x="959" y="569"/>
                    </a:lnTo>
                    <a:lnTo>
                      <a:pt x="963" y="574"/>
                    </a:lnTo>
                    <a:lnTo>
                      <a:pt x="964" y="581"/>
                    </a:lnTo>
                    <a:lnTo>
                      <a:pt x="964" y="581"/>
                    </a:lnTo>
                    <a:lnTo>
                      <a:pt x="963" y="588"/>
                    </a:lnTo>
                    <a:lnTo>
                      <a:pt x="959" y="593"/>
                    </a:lnTo>
                    <a:lnTo>
                      <a:pt x="954" y="596"/>
                    </a:lnTo>
                    <a:lnTo>
                      <a:pt x="949" y="596"/>
                    </a:lnTo>
                    <a:lnTo>
                      <a:pt x="949" y="596"/>
                    </a:lnTo>
                    <a:lnTo>
                      <a:pt x="942" y="596"/>
                    </a:lnTo>
                    <a:lnTo>
                      <a:pt x="937" y="593"/>
                    </a:lnTo>
                    <a:lnTo>
                      <a:pt x="934" y="588"/>
                    </a:lnTo>
                    <a:lnTo>
                      <a:pt x="934" y="581"/>
                    </a:lnTo>
                    <a:lnTo>
                      <a:pt x="934" y="581"/>
                    </a:lnTo>
                    <a:lnTo>
                      <a:pt x="934" y="574"/>
                    </a:lnTo>
                    <a:lnTo>
                      <a:pt x="937" y="569"/>
                    </a:lnTo>
                    <a:lnTo>
                      <a:pt x="942" y="566"/>
                    </a:lnTo>
                    <a:lnTo>
                      <a:pt x="949" y="564"/>
                    </a:lnTo>
                    <a:lnTo>
                      <a:pt x="949" y="564"/>
                    </a:lnTo>
                    <a:close/>
                    <a:moveTo>
                      <a:pt x="891" y="564"/>
                    </a:moveTo>
                    <a:lnTo>
                      <a:pt x="891" y="564"/>
                    </a:lnTo>
                    <a:lnTo>
                      <a:pt x="891" y="564"/>
                    </a:lnTo>
                    <a:lnTo>
                      <a:pt x="896" y="566"/>
                    </a:lnTo>
                    <a:lnTo>
                      <a:pt x="901" y="569"/>
                    </a:lnTo>
                    <a:lnTo>
                      <a:pt x="905" y="574"/>
                    </a:lnTo>
                    <a:lnTo>
                      <a:pt x="906" y="581"/>
                    </a:lnTo>
                    <a:lnTo>
                      <a:pt x="906" y="581"/>
                    </a:lnTo>
                    <a:lnTo>
                      <a:pt x="905" y="588"/>
                    </a:lnTo>
                    <a:lnTo>
                      <a:pt x="901" y="593"/>
                    </a:lnTo>
                    <a:lnTo>
                      <a:pt x="896" y="596"/>
                    </a:lnTo>
                    <a:lnTo>
                      <a:pt x="891" y="596"/>
                    </a:lnTo>
                    <a:lnTo>
                      <a:pt x="891" y="596"/>
                    </a:lnTo>
                    <a:lnTo>
                      <a:pt x="884" y="596"/>
                    </a:lnTo>
                    <a:lnTo>
                      <a:pt x="879" y="593"/>
                    </a:lnTo>
                    <a:lnTo>
                      <a:pt x="876" y="588"/>
                    </a:lnTo>
                    <a:lnTo>
                      <a:pt x="876" y="581"/>
                    </a:lnTo>
                    <a:lnTo>
                      <a:pt x="876" y="581"/>
                    </a:lnTo>
                    <a:lnTo>
                      <a:pt x="876" y="574"/>
                    </a:lnTo>
                    <a:lnTo>
                      <a:pt x="879" y="569"/>
                    </a:lnTo>
                    <a:lnTo>
                      <a:pt x="884" y="566"/>
                    </a:lnTo>
                    <a:lnTo>
                      <a:pt x="891" y="564"/>
                    </a:lnTo>
                    <a:lnTo>
                      <a:pt x="891" y="564"/>
                    </a:lnTo>
                    <a:close/>
                    <a:moveTo>
                      <a:pt x="831" y="564"/>
                    </a:moveTo>
                    <a:lnTo>
                      <a:pt x="831" y="564"/>
                    </a:lnTo>
                    <a:lnTo>
                      <a:pt x="831" y="564"/>
                    </a:lnTo>
                    <a:lnTo>
                      <a:pt x="838" y="566"/>
                    </a:lnTo>
                    <a:lnTo>
                      <a:pt x="843" y="569"/>
                    </a:lnTo>
                    <a:lnTo>
                      <a:pt x="847" y="574"/>
                    </a:lnTo>
                    <a:lnTo>
                      <a:pt x="847" y="581"/>
                    </a:lnTo>
                    <a:lnTo>
                      <a:pt x="847" y="581"/>
                    </a:lnTo>
                    <a:lnTo>
                      <a:pt x="847" y="588"/>
                    </a:lnTo>
                    <a:lnTo>
                      <a:pt x="843" y="593"/>
                    </a:lnTo>
                    <a:lnTo>
                      <a:pt x="838" y="596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6" y="596"/>
                    </a:lnTo>
                    <a:lnTo>
                      <a:pt x="821" y="593"/>
                    </a:lnTo>
                    <a:lnTo>
                      <a:pt x="818" y="588"/>
                    </a:lnTo>
                    <a:lnTo>
                      <a:pt x="816" y="581"/>
                    </a:lnTo>
                    <a:lnTo>
                      <a:pt x="816" y="581"/>
                    </a:lnTo>
                    <a:lnTo>
                      <a:pt x="818" y="574"/>
                    </a:lnTo>
                    <a:lnTo>
                      <a:pt x="821" y="569"/>
                    </a:lnTo>
                    <a:lnTo>
                      <a:pt x="826" y="566"/>
                    </a:lnTo>
                    <a:lnTo>
                      <a:pt x="831" y="564"/>
                    </a:lnTo>
                    <a:lnTo>
                      <a:pt x="831" y="564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80" y="566"/>
                    </a:lnTo>
                    <a:lnTo>
                      <a:pt x="785" y="569"/>
                    </a:lnTo>
                    <a:lnTo>
                      <a:pt x="789" y="574"/>
                    </a:lnTo>
                    <a:lnTo>
                      <a:pt x="789" y="581"/>
                    </a:lnTo>
                    <a:lnTo>
                      <a:pt x="789" y="581"/>
                    </a:lnTo>
                    <a:lnTo>
                      <a:pt x="789" y="588"/>
                    </a:lnTo>
                    <a:lnTo>
                      <a:pt x="785" y="593"/>
                    </a:lnTo>
                    <a:lnTo>
                      <a:pt x="780" y="596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8" y="596"/>
                    </a:lnTo>
                    <a:lnTo>
                      <a:pt x="763" y="593"/>
                    </a:lnTo>
                    <a:lnTo>
                      <a:pt x="760" y="588"/>
                    </a:lnTo>
                    <a:lnTo>
                      <a:pt x="758" y="581"/>
                    </a:lnTo>
                    <a:lnTo>
                      <a:pt x="758" y="581"/>
                    </a:lnTo>
                    <a:lnTo>
                      <a:pt x="760" y="574"/>
                    </a:lnTo>
                    <a:lnTo>
                      <a:pt x="763" y="569"/>
                    </a:lnTo>
                    <a:lnTo>
                      <a:pt x="768" y="566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6" y="564"/>
                    </a:moveTo>
                    <a:lnTo>
                      <a:pt x="716" y="564"/>
                    </a:lnTo>
                    <a:lnTo>
                      <a:pt x="716" y="564"/>
                    </a:lnTo>
                    <a:lnTo>
                      <a:pt x="721" y="566"/>
                    </a:lnTo>
                    <a:lnTo>
                      <a:pt x="726" y="569"/>
                    </a:lnTo>
                    <a:lnTo>
                      <a:pt x="729" y="574"/>
                    </a:lnTo>
                    <a:lnTo>
                      <a:pt x="731" y="581"/>
                    </a:lnTo>
                    <a:lnTo>
                      <a:pt x="731" y="581"/>
                    </a:lnTo>
                    <a:lnTo>
                      <a:pt x="729" y="588"/>
                    </a:lnTo>
                    <a:lnTo>
                      <a:pt x="726" y="593"/>
                    </a:lnTo>
                    <a:lnTo>
                      <a:pt x="721" y="596"/>
                    </a:lnTo>
                    <a:lnTo>
                      <a:pt x="716" y="596"/>
                    </a:lnTo>
                    <a:lnTo>
                      <a:pt x="716" y="596"/>
                    </a:lnTo>
                    <a:lnTo>
                      <a:pt x="709" y="596"/>
                    </a:lnTo>
                    <a:lnTo>
                      <a:pt x="704" y="593"/>
                    </a:lnTo>
                    <a:lnTo>
                      <a:pt x="702" y="588"/>
                    </a:lnTo>
                    <a:lnTo>
                      <a:pt x="700" y="581"/>
                    </a:lnTo>
                    <a:lnTo>
                      <a:pt x="700" y="581"/>
                    </a:lnTo>
                    <a:lnTo>
                      <a:pt x="702" y="574"/>
                    </a:lnTo>
                    <a:lnTo>
                      <a:pt x="704" y="569"/>
                    </a:lnTo>
                    <a:lnTo>
                      <a:pt x="709" y="566"/>
                    </a:lnTo>
                    <a:lnTo>
                      <a:pt x="716" y="564"/>
                    </a:lnTo>
                    <a:lnTo>
                      <a:pt x="716" y="564"/>
                    </a:lnTo>
                    <a:close/>
                    <a:moveTo>
                      <a:pt x="658" y="564"/>
                    </a:moveTo>
                    <a:lnTo>
                      <a:pt x="658" y="564"/>
                    </a:lnTo>
                    <a:lnTo>
                      <a:pt x="658" y="564"/>
                    </a:lnTo>
                    <a:lnTo>
                      <a:pt x="663" y="566"/>
                    </a:lnTo>
                    <a:lnTo>
                      <a:pt x="668" y="569"/>
                    </a:lnTo>
                    <a:lnTo>
                      <a:pt x="671" y="574"/>
                    </a:lnTo>
                    <a:lnTo>
                      <a:pt x="673" y="581"/>
                    </a:lnTo>
                    <a:lnTo>
                      <a:pt x="673" y="581"/>
                    </a:lnTo>
                    <a:lnTo>
                      <a:pt x="671" y="588"/>
                    </a:lnTo>
                    <a:lnTo>
                      <a:pt x="668" y="593"/>
                    </a:lnTo>
                    <a:lnTo>
                      <a:pt x="663" y="596"/>
                    </a:lnTo>
                    <a:lnTo>
                      <a:pt x="658" y="596"/>
                    </a:lnTo>
                    <a:lnTo>
                      <a:pt x="658" y="596"/>
                    </a:lnTo>
                    <a:lnTo>
                      <a:pt x="651" y="596"/>
                    </a:lnTo>
                    <a:lnTo>
                      <a:pt x="646" y="593"/>
                    </a:lnTo>
                    <a:lnTo>
                      <a:pt x="642" y="588"/>
                    </a:lnTo>
                    <a:lnTo>
                      <a:pt x="642" y="581"/>
                    </a:lnTo>
                    <a:lnTo>
                      <a:pt x="642" y="581"/>
                    </a:lnTo>
                    <a:lnTo>
                      <a:pt x="642" y="574"/>
                    </a:lnTo>
                    <a:lnTo>
                      <a:pt x="646" y="569"/>
                    </a:lnTo>
                    <a:lnTo>
                      <a:pt x="651" y="566"/>
                    </a:lnTo>
                    <a:lnTo>
                      <a:pt x="658" y="564"/>
                    </a:lnTo>
                    <a:lnTo>
                      <a:pt x="658" y="564"/>
                    </a:lnTo>
                    <a:close/>
                    <a:moveTo>
                      <a:pt x="598" y="564"/>
                    </a:moveTo>
                    <a:lnTo>
                      <a:pt x="598" y="564"/>
                    </a:lnTo>
                    <a:lnTo>
                      <a:pt x="598" y="564"/>
                    </a:lnTo>
                    <a:lnTo>
                      <a:pt x="605" y="566"/>
                    </a:lnTo>
                    <a:lnTo>
                      <a:pt x="610" y="569"/>
                    </a:lnTo>
                    <a:lnTo>
                      <a:pt x="613" y="574"/>
                    </a:lnTo>
                    <a:lnTo>
                      <a:pt x="615" y="581"/>
                    </a:lnTo>
                    <a:lnTo>
                      <a:pt x="615" y="581"/>
                    </a:lnTo>
                    <a:lnTo>
                      <a:pt x="613" y="588"/>
                    </a:lnTo>
                    <a:lnTo>
                      <a:pt x="610" y="593"/>
                    </a:lnTo>
                    <a:lnTo>
                      <a:pt x="605" y="596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3" y="596"/>
                    </a:lnTo>
                    <a:lnTo>
                      <a:pt x="588" y="593"/>
                    </a:lnTo>
                    <a:lnTo>
                      <a:pt x="584" y="588"/>
                    </a:lnTo>
                    <a:lnTo>
                      <a:pt x="583" y="581"/>
                    </a:lnTo>
                    <a:lnTo>
                      <a:pt x="583" y="581"/>
                    </a:lnTo>
                    <a:lnTo>
                      <a:pt x="584" y="574"/>
                    </a:lnTo>
                    <a:lnTo>
                      <a:pt x="588" y="569"/>
                    </a:lnTo>
                    <a:lnTo>
                      <a:pt x="593" y="566"/>
                    </a:lnTo>
                    <a:lnTo>
                      <a:pt x="598" y="564"/>
                    </a:lnTo>
                    <a:lnTo>
                      <a:pt x="598" y="564"/>
                    </a:lnTo>
                    <a:close/>
                    <a:moveTo>
                      <a:pt x="540" y="564"/>
                    </a:moveTo>
                    <a:lnTo>
                      <a:pt x="540" y="564"/>
                    </a:lnTo>
                    <a:lnTo>
                      <a:pt x="540" y="564"/>
                    </a:lnTo>
                    <a:lnTo>
                      <a:pt x="547" y="566"/>
                    </a:lnTo>
                    <a:lnTo>
                      <a:pt x="552" y="569"/>
                    </a:lnTo>
                    <a:lnTo>
                      <a:pt x="556" y="574"/>
                    </a:lnTo>
                    <a:lnTo>
                      <a:pt x="556" y="581"/>
                    </a:lnTo>
                    <a:lnTo>
                      <a:pt x="556" y="581"/>
                    </a:lnTo>
                    <a:lnTo>
                      <a:pt x="556" y="588"/>
                    </a:lnTo>
                    <a:lnTo>
                      <a:pt x="552" y="593"/>
                    </a:lnTo>
                    <a:lnTo>
                      <a:pt x="547" y="596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5" y="596"/>
                    </a:lnTo>
                    <a:lnTo>
                      <a:pt x="530" y="593"/>
                    </a:lnTo>
                    <a:lnTo>
                      <a:pt x="527" y="588"/>
                    </a:lnTo>
                    <a:lnTo>
                      <a:pt x="525" y="581"/>
                    </a:lnTo>
                    <a:lnTo>
                      <a:pt x="525" y="581"/>
                    </a:lnTo>
                    <a:lnTo>
                      <a:pt x="527" y="574"/>
                    </a:lnTo>
                    <a:lnTo>
                      <a:pt x="530" y="569"/>
                    </a:lnTo>
                    <a:lnTo>
                      <a:pt x="535" y="566"/>
                    </a:lnTo>
                    <a:lnTo>
                      <a:pt x="540" y="564"/>
                    </a:lnTo>
                    <a:lnTo>
                      <a:pt x="540" y="564"/>
                    </a:lnTo>
                    <a:close/>
                    <a:moveTo>
                      <a:pt x="1940" y="521"/>
                    </a:moveTo>
                    <a:lnTo>
                      <a:pt x="1940" y="521"/>
                    </a:lnTo>
                    <a:lnTo>
                      <a:pt x="1940" y="521"/>
                    </a:lnTo>
                    <a:lnTo>
                      <a:pt x="1945" y="523"/>
                    </a:lnTo>
                    <a:lnTo>
                      <a:pt x="1950" y="526"/>
                    </a:lnTo>
                    <a:lnTo>
                      <a:pt x="1954" y="531"/>
                    </a:lnTo>
                    <a:lnTo>
                      <a:pt x="1955" y="537"/>
                    </a:lnTo>
                    <a:lnTo>
                      <a:pt x="1955" y="537"/>
                    </a:lnTo>
                    <a:lnTo>
                      <a:pt x="1954" y="543"/>
                    </a:lnTo>
                    <a:lnTo>
                      <a:pt x="1950" y="548"/>
                    </a:lnTo>
                    <a:lnTo>
                      <a:pt x="1945" y="552"/>
                    </a:lnTo>
                    <a:lnTo>
                      <a:pt x="1940" y="554"/>
                    </a:lnTo>
                    <a:lnTo>
                      <a:pt x="1940" y="554"/>
                    </a:lnTo>
                    <a:lnTo>
                      <a:pt x="1933" y="552"/>
                    </a:lnTo>
                    <a:lnTo>
                      <a:pt x="1928" y="548"/>
                    </a:lnTo>
                    <a:lnTo>
                      <a:pt x="1925" y="543"/>
                    </a:lnTo>
                    <a:lnTo>
                      <a:pt x="1925" y="537"/>
                    </a:lnTo>
                    <a:lnTo>
                      <a:pt x="1925" y="537"/>
                    </a:lnTo>
                    <a:lnTo>
                      <a:pt x="1925" y="531"/>
                    </a:lnTo>
                    <a:lnTo>
                      <a:pt x="1928" y="526"/>
                    </a:lnTo>
                    <a:lnTo>
                      <a:pt x="1933" y="523"/>
                    </a:lnTo>
                    <a:lnTo>
                      <a:pt x="1940" y="521"/>
                    </a:lnTo>
                    <a:lnTo>
                      <a:pt x="1940" y="521"/>
                    </a:lnTo>
                    <a:close/>
                    <a:moveTo>
                      <a:pt x="1882" y="521"/>
                    </a:moveTo>
                    <a:lnTo>
                      <a:pt x="1882" y="521"/>
                    </a:lnTo>
                    <a:lnTo>
                      <a:pt x="1882" y="521"/>
                    </a:lnTo>
                    <a:lnTo>
                      <a:pt x="1887" y="523"/>
                    </a:lnTo>
                    <a:lnTo>
                      <a:pt x="1892" y="526"/>
                    </a:lnTo>
                    <a:lnTo>
                      <a:pt x="1896" y="531"/>
                    </a:lnTo>
                    <a:lnTo>
                      <a:pt x="1897" y="537"/>
                    </a:lnTo>
                    <a:lnTo>
                      <a:pt x="1897" y="537"/>
                    </a:lnTo>
                    <a:lnTo>
                      <a:pt x="1896" y="543"/>
                    </a:lnTo>
                    <a:lnTo>
                      <a:pt x="1892" y="548"/>
                    </a:lnTo>
                    <a:lnTo>
                      <a:pt x="1887" y="552"/>
                    </a:lnTo>
                    <a:lnTo>
                      <a:pt x="1882" y="554"/>
                    </a:lnTo>
                    <a:lnTo>
                      <a:pt x="1882" y="554"/>
                    </a:lnTo>
                    <a:lnTo>
                      <a:pt x="1875" y="552"/>
                    </a:lnTo>
                    <a:lnTo>
                      <a:pt x="1870" y="548"/>
                    </a:lnTo>
                    <a:lnTo>
                      <a:pt x="1867" y="543"/>
                    </a:lnTo>
                    <a:lnTo>
                      <a:pt x="1867" y="537"/>
                    </a:lnTo>
                    <a:lnTo>
                      <a:pt x="1867" y="537"/>
                    </a:lnTo>
                    <a:lnTo>
                      <a:pt x="1867" y="531"/>
                    </a:lnTo>
                    <a:lnTo>
                      <a:pt x="1870" y="526"/>
                    </a:lnTo>
                    <a:lnTo>
                      <a:pt x="1875" y="523"/>
                    </a:lnTo>
                    <a:lnTo>
                      <a:pt x="1882" y="521"/>
                    </a:lnTo>
                    <a:lnTo>
                      <a:pt x="1882" y="521"/>
                    </a:lnTo>
                    <a:close/>
                    <a:moveTo>
                      <a:pt x="1823" y="521"/>
                    </a:moveTo>
                    <a:lnTo>
                      <a:pt x="1823" y="521"/>
                    </a:lnTo>
                    <a:lnTo>
                      <a:pt x="1823" y="521"/>
                    </a:lnTo>
                    <a:lnTo>
                      <a:pt x="1829" y="523"/>
                    </a:lnTo>
                    <a:lnTo>
                      <a:pt x="1834" y="526"/>
                    </a:lnTo>
                    <a:lnTo>
                      <a:pt x="1838" y="531"/>
                    </a:lnTo>
                    <a:lnTo>
                      <a:pt x="1838" y="537"/>
                    </a:lnTo>
                    <a:lnTo>
                      <a:pt x="1838" y="537"/>
                    </a:lnTo>
                    <a:lnTo>
                      <a:pt x="1838" y="543"/>
                    </a:lnTo>
                    <a:lnTo>
                      <a:pt x="1834" y="548"/>
                    </a:lnTo>
                    <a:lnTo>
                      <a:pt x="1829" y="552"/>
                    </a:lnTo>
                    <a:lnTo>
                      <a:pt x="1823" y="554"/>
                    </a:lnTo>
                    <a:lnTo>
                      <a:pt x="1823" y="554"/>
                    </a:lnTo>
                    <a:lnTo>
                      <a:pt x="1817" y="552"/>
                    </a:lnTo>
                    <a:lnTo>
                      <a:pt x="1812" y="548"/>
                    </a:lnTo>
                    <a:lnTo>
                      <a:pt x="1809" y="543"/>
                    </a:lnTo>
                    <a:lnTo>
                      <a:pt x="1807" y="537"/>
                    </a:lnTo>
                    <a:lnTo>
                      <a:pt x="1807" y="537"/>
                    </a:lnTo>
                    <a:lnTo>
                      <a:pt x="1809" y="531"/>
                    </a:lnTo>
                    <a:lnTo>
                      <a:pt x="1812" y="526"/>
                    </a:lnTo>
                    <a:lnTo>
                      <a:pt x="1817" y="523"/>
                    </a:lnTo>
                    <a:lnTo>
                      <a:pt x="1823" y="521"/>
                    </a:lnTo>
                    <a:lnTo>
                      <a:pt x="1823" y="521"/>
                    </a:lnTo>
                    <a:close/>
                    <a:moveTo>
                      <a:pt x="1765" y="521"/>
                    </a:moveTo>
                    <a:lnTo>
                      <a:pt x="1765" y="521"/>
                    </a:lnTo>
                    <a:lnTo>
                      <a:pt x="1765" y="521"/>
                    </a:lnTo>
                    <a:lnTo>
                      <a:pt x="1771" y="523"/>
                    </a:lnTo>
                    <a:lnTo>
                      <a:pt x="1777" y="526"/>
                    </a:lnTo>
                    <a:lnTo>
                      <a:pt x="1780" y="531"/>
                    </a:lnTo>
                    <a:lnTo>
                      <a:pt x="1780" y="537"/>
                    </a:lnTo>
                    <a:lnTo>
                      <a:pt x="1780" y="537"/>
                    </a:lnTo>
                    <a:lnTo>
                      <a:pt x="1780" y="543"/>
                    </a:lnTo>
                    <a:lnTo>
                      <a:pt x="1777" y="548"/>
                    </a:lnTo>
                    <a:lnTo>
                      <a:pt x="1771" y="552"/>
                    </a:lnTo>
                    <a:lnTo>
                      <a:pt x="1765" y="554"/>
                    </a:lnTo>
                    <a:lnTo>
                      <a:pt x="1765" y="554"/>
                    </a:lnTo>
                    <a:lnTo>
                      <a:pt x="1759" y="552"/>
                    </a:lnTo>
                    <a:lnTo>
                      <a:pt x="1754" y="548"/>
                    </a:lnTo>
                    <a:lnTo>
                      <a:pt x="1751" y="543"/>
                    </a:lnTo>
                    <a:lnTo>
                      <a:pt x="1749" y="537"/>
                    </a:lnTo>
                    <a:lnTo>
                      <a:pt x="1749" y="537"/>
                    </a:lnTo>
                    <a:lnTo>
                      <a:pt x="1751" y="531"/>
                    </a:lnTo>
                    <a:lnTo>
                      <a:pt x="1754" y="526"/>
                    </a:lnTo>
                    <a:lnTo>
                      <a:pt x="1759" y="523"/>
                    </a:lnTo>
                    <a:lnTo>
                      <a:pt x="1765" y="521"/>
                    </a:lnTo>
                    <a:lnTo>
                      <a:pt x="1765" y="521"/>
                    </a:lnTo>
                    <a:close/>
                    <a:moveTo>
                      <a:pt x="1707" y="521"/>
                    </a:moveTo>
                    <a:lnTo>
                      <a:pt x="1707" y="521"/>
                    </a:lnTo>
                    <a:lnTo>
                      <a:pt x="1707" y="521"/>
                    </a:lnTo>
                    <a:lnTo>
                      <a:pt x="1712" y="523"/>
                    </a:lnTo>
                    <a:lnTo>
                      <a:pt x="1717" y="526"/>
                    </a:lnTo>
                    <a:lnTo>
                      <a:pt x="1720" y="531"/>
                    </a:lnTo>
                    <a:lnTo>
                      <a:pt x="1722" y="537"/>
                    </a:lnTo>
                    <a:lnTo>
                      <a:pt x="1722" y="537"/>
                    </a:lnTo>
                    <a:lnTo>
                      <a:pt x="1720" y="543"/>
                    </a:lnTo>
                    <a:lnTo>
                      <a:pt x="1717" y="548"/>
                    </a:lnTo>
                    <a:lnTo>
                      <a:pt x="1712" y="552"/>
                    </a:lnTo>
                    <a:lnTo>
                      <a:pt x="1707" y="554"/>
                    </a:lnTo>
                    <a:lnTo>
                      <a:pt x="1707" y="554"/>
                    </a:lnTo>
                    <a:lnTo>
                      <a:pt x="1700" y="552"/>
                    </a:lnTo>
                    <a:lnTo>
                      <a:pt x="1695" y="548"/>
                    </a:lnTo>
                    <a:lnTo>
                      <a:pt x="1693" y="543"/>
                    </a:lnTo>
                    <a:lnTo>
                      <a:pt x="1691" y="537"/>
                    </a:lnTo>
                    <a:lnTo>
                      <a:pt x="1691" y="537"/>
                    </a:lnTo>
                    <a:lnTo>
                      <a:pt x="1693" y="531"/>
                    </a:lnTo>
                    <a:lnTo>
                      <a:pt x="1695" y="526"/>
                    </a:lnTo>
                    <a:lnTo>
                      <a:pt x="1700" y="523"/>
                    </a:lnTo>
                    <a:lnTo>
                      <a:pt x="1707" y="521"/>
                    </a:lnTo>
                    <a:lnTo>
                      <a:pt x="1707" y="521"/>
                    </a:lnTo>
                    <a:close/>
                    <a:moveTo>
                      <a:pt x="1649" y="521"/>
                    </a:moveTo>
                    <a:lnTo>
                      <a:pt x="1649" y="521"/>
                    </a:lnTo>
                    <a:lnTo>
                      <a:pt x="1649" y="521"/>
                    </a:lnTo>
                    <a:lnTo>
                      <a:pt x="1654" y="523"/>
                    </a:lnTo>
                    <a:lnTo>
                      <a:pt x="1659" y="526"/>
                    </a:lnTo>
                    <a:lnTo>
                      <a:pt x="1662" y="531"/>
                    </a:lnTo>
                    <a:lnTo>
                      <a:pt x="1664" y="537"/>
                    </a:lnTo>
                    <a:lnTo>
                      <a:pt x="1664" y="537"/>
                    </a:lnTo>
                    <a:lnTo>
                      <a:pt x="1662" y="543"/>
                    </a:lnTo>
                    <a:lnTo>
                      <a:pt x="1659" y="548"/>
                    </a:lnTo>
                    <a:lnTo>
                      <a:pt x="1654" y="552"/>
                    </a:lnTo>
                    <a:lnTo>
                      <a:pt x="1649" y="554"/>
                    </a:lnTo>
                    <a:lnTo>
                      <a:pt x="1649" y="554"/>
                    </a:lnTo>
                    <a:lnTo>
                      <a:pt x="1642" y="552"/>
                    </a:lnTo>
                    <a:lnTo>
                      <a:pt x="1637" y="548"/>
                    </a:lnTo>
                    <a:lnTo>
                      <a:pt x="1633" y="543"/>
                    </a:lnTo>
                    <a:lnTo>
                      <a:pt x="1633" y="537"/>
                    </a:lnTo>
                    <a:lnTo>
                      <a:pt x="1633" y="537"/>
                    </a:lnTo>
                    <a:lnTo>
                      <a:pt x="1633" y="531"/>
                    </a:lnTo>
                    <a:lnTo>
                      <a:pt x="1637" y="526"/>
                    </a:lnTo>
                    <a:lnTo>
                      <a:pt x="1642" y="523"/>
                    </a:lnTo>
                    <a:lnTo>
                      <a:pt x="1649" y="521"/>
                    </a:lnTo>
                    <a:lnTo>
                      <a:pt x="1649" y="521"/>
                    </a:lnTo>
                    <a:close/>
                    <a:moveTo>
                      <a:pt x="1589" y="521"/>
                    </a:moveTo>
                    <a:lnTo>
                      <a:pt x="1589" y="521"/>
                    </a:lnTo>
                    <a:lnTo>
                      <a:pt x="1589" y="521"/>
                    </a:lnTo>
                    <a:lnTo>
                      <a:pt x="1596" y="523"/>
                    </a:lnTo>
                    <a:lnTo>
                      <a:pt x="1601" y="526"/>
                    </a:lnTo>
                    <a:lnTo>
                      <a:pt x="1605" y="531"/>
                    </a:lnTo>
                    <a:lnTo>
                      <a:pt x="1606" y="537"/>
                    </a:lnTo>
                    <a:lnTo>
                      <a:pt x="1606" y="537"/>
                    </a:lnTo>
                    <a:lnTo>
                      <a:pt x="1605" y="543"/>
                    </a:lnTo>
                    <a:lnTo>
                      <a:pt x="1601" y="548"/>
                    </a:lnTo>
                    <a:lnTo>
                      <a:pt x="1596" y="552"/>
                    </a:lnTo>
                    <a:lnTo>
                      <a:pt x="1589" y="554"/>
                    </a:lnTo>
                    <a:lnTo>
                      <a:pt x="1589" y="554"/>
                    </a:lnTo>
                    <a:lnTo>
                      <a:pt x="1584" y="552"/>
                    </a:lnTo>
                    <a:lnTo>
                      <a:pt x="1579" y="548"/>
                    </a:lnTo>
                    <a:lnTo>
                      <a:pt x="1576" y="543"/>
                    </a:lnTo>
                    <a:lnTo>
                      <a:pt x="1574" y="537"/>
                    </a:lnTo>
                    <a:lnTo>
                      <a:pt x="1574" y="537"/>
                    </a:lnTo>
                    <a:lnTo>
                      <a:pt x="1576" y="531"/>
                    </a:lnTo>
                    <a:lnTo>
                      <a:pt x="1579" y="526"/>
                    </a:lnTo>
                    <a:lnTo>
                      <a:pt x="1584" y="523"/>
                    </a:lnTo>
                    <a:lnTo>
                      <a:pt x="1589" y="521"/>
                    </a:lnTo>
                    <a:lnTo>
                      <a:pt x="1589" y="521"/>
                    </a:lnTo>
                    <a:close/>
                    <a:moveTo>
                      <a:pt x="1531" y="521"/>
                    </a:moveTo>
                    <a:lnTo>
                      <a:pt x="1531" y="521"/>
                    </a:lnTo>
                    <a:lnTo>
                      <a:pt x="1531" y="521"/>
                    </a:lnTo>
                    <a:lnTo>
                      <a:pt x="1538" y="523"/>
                    </a:lnTo>
                    <a:lnTo>
                      <a:pt x="1543" y="526"/>
                    </a:lnTo>
                    <a:lnTo>
                      <a:pt x="1547" y="531"/>
                    </a:lnTo>
                    <a:lnTo>
                      <a:pt x="1547" y="537"/>
                    </a:lnTo>
                    <a:lnTo>
                      <a:pt x="1547" y="537"/>
                    </a:lnTo>
                    <a:lnTo>
                      <a:pt x="1547" y="543"/>
                    </a:lnTo>
                    <a:lnTo>
                      <a:pt x="1543" y="548"/>
                    </a:lnTo>
                    <a:lnTo>
                      <a:pt x="1538" y="552"/>
                    </a:lnTo>
                    <a:lnTo>
                      <a:pt x="1531" y="554"/>
                    </a:lnTo>
                    <a:lnTo>
                      <a:pt x="1531" y="554"/>
                    </a:lnTo>
                    <a:lnTo>
                      <a:pt x="1526" y="552"/>
                    </a:lnTo>
                    <a:lnTo>
                      <a:pt x="1521" y="548"/>
                    </a:lnTo>
                    <a:lnTo>
                      <a:pt x="1518" y="543"/>
                    </a:lnTo>
                    <a:lnTo>
                      <a:pt x="1516" y="537"/>
                    </a:lnTo>
                    <a:lnTo>
                      <a:pt x="1516" y="537"/>
                    </a:lnTo>
                    <a:lnTo>
                      <a:pt x="1518" y="531"/>
                    </a:lnTo>
                    <a:lnTo>
                      <a:pt x="1521" y="526"/>
                    </a:lnTo>
                    <a:lnTo>
                      <a:pt x="1526" y="523"/>
                    </a:lnTo>
                    <a:lnTo>
                      <a:pt x="1531" y="521"/>
                    </a:lnTo>
                    <a:lnTo>
                      <a:pt x="1531" y="521"/>
                    </a:lnTo>
                    <a:close/>
                    <a:moveTo>
                      <a:pt x="1473" y="521"/>
                    </a:moveTo>
                    <a:lnTo>
                      <a:pt x="1473" y="521"/>
                    </a:lnTo>
                    <a:lnTo>
                      <a:pt x="1473" y="521"/>
                    </a:lnTo>
                    <a:lnTo>
                      <a:pt x="1479" y="523"/>
                    </a:lnTo>
                    <a:lnTo>
                      <a:pt x="1484" y="526"/>
                    </a:lnTo>
                    <a:lnTo>
                      <a:pt x="1487" y="531"/>
                    </a:lnTo>
                    <a:lnTo>
                      <a:pt x="1489" y="537"/>
                    </a:lnTo>
                    <a:lnTo>
                      <a:pt x="1489" y="537"/>
                    </a:lnTo>
                    <a:lnTo>
                      <a:pt x="1487" y="543"/>
                    </a:lnTo>
                    <a:lnTo>
                      <a:pt x="1484" y="548"/>
                    </a:lnTo>
                    <a:lnTo>
                      <a:pt x="1479" y="552"/>
                    </a:lnTo>
                    <a:lnTo>
                      <a:pt x="1473" y="554"/>
                    </a:lnTo>
                    <a:lnTo>
                      <a:pt x="1473" y="554"/>
                    </a:lnTo>
                    <a:lnTo>
                      <a:pt x="1467" y="552"/>
                    </a:lnTo>
                    <a:lnTo>
                      <a:pt x="1463" y="548"/>
                    </a:lnTo>
                    <a:lnTo>
                      <a:pt x="1460" y="543"/>
                    </a:lnTo>
                    <a:lnTo>
                      <a:pt x="1458" y="537"/>
                    </a:lnTo>
                    <a:lnTo>
                      <a:pt x="1458" y="537"/>
                    </a:lnTo>
                    <a:lnTo>
                      <a:pt x="1460" y="531"/>
                    </a:lnTo>
                    <a:lnTo>
                      <a:pt x="1463" y="526"/>
                    </a:lnTo>
                    <a:lnTo>
                      <a:pt x="1467" y="523"/>
                    </a:lnTo>
                    <a:lnTo>
                      <a:pt x="1473" y="521"/>
                    </a:lnTo>
                    <a:lnTo>
                      <a:pt x="1473" y="521"/>
                    </a:lnTo>
                    <a:close/>
                    <a:moveTo>
                      <a:pt x="1415" y="521"/>
                    </a:moveTo>
                    <a:lnTo>
                      <a:pt x="1415" y="521"/>
                    </a:lnTo>
                    <a:lnTo>
                      <a:pt x="1415" y="521"/>
                    </a:lnTo>
                    <a:lnTo>
                      <a:pt x="1421" y="523"/>
                    </a:lnTo>
                    <a:lnTo>
                      <a:pt x="1426" y="526"/>
                    </a:lnTo>
                    <a:lnTo>
                      <a:pt x="1429" y="531"/>
                    </a:lnTo>
                    <a:lnTo>
                      <a:pt x="1431" y="537"/>
                    </a:lnTo>
                    <a:lnTo>
                      <a:pt x="1431" y="537"/>
                    </a:lnTo>
                    <a:lnTo>
                      <a:pt x="1429" y="543"/>
                    </a:lnTo>
                    <a:lnTo>
                      <a:pt x="1426" y="548"/>
                    </a:lnTo>
                    <a:lnTo>
                      <a:pt x="1421" y="552"/>
                    </a:lnTo>
                    <a:lnTo>
                      <a:pt x="1415" y="554"/>
                    </a:lnTo>
                    <a:lnTo>
                      <a:pt x="1415" y="554"/>
                    </a:lnTo>
                    <a:lnTo>
                      <a:pt x="1409" y="552"/>
                    </a:lnTo>
                    <a:lnTo>
                      <a:pt x="1404" y="548"/>
                    </a:lnTo>
                    <a:lnTo>
                      <a:pt x="1400" y="543"/>
                    </a:lnTo>
                    <a:lnTo>
                      <a:pt x="1400" y="537"/>
                    </a:lnTo>
                    <a:lnTo>
                      <a:pt x="1400" y="537"/>
                    </a:lnTo>
                    <a:lnTo>
                      <a:pt x="1400" y="531"/>
                    </a:lnTo>
                    <a:lnTo>
                      <a:pt x="1404" y="526"/>
                    </a:lnTo>
                    <a:lnTo>
                      <a:pt x="1409" y="523"/>
                    </a:lnTo>
                    <a:lnTo>
                      <a:pt x="1415" y="521"/>
                    </a:lnTo>
                    <a:lnTo>
                      <a:pt x="1415" y="521"/>
                    </a:lnTo>
                    <a:close/>
                    <a:moveTo>
                      <a:pt x="1356" y="521"/>
                    </a:moveTo>
                    <a:lnTo>
                      <a:pt x="1356" y="521"/>
                    </a:lnTo>
                    <a:lnTo>
                      <a:pt x="1356" y="521"/>
                    </a:lnTo>
                    <a:lnTo>
                      <a:pt x="1363" y="523"/>
                    </a:lnTo>
                    <a:lnTo>
                      <a:pt x="1368" y="526"/>
                    </a:lnTo>
                    <a:lnTo>
                      <a:pt x="1371" y="531"/>
                    </a:lnTo>
                    <a:lnTo>
                      <a:pt x="1373" y="537"/>
                    </a:lnTo>
                    <a:lnTo>
                      <a:pt x="1373" y="537"/>
                    </a:lnTo>
                    <a:lnTo>
                      <a:pt x="1371" y="543"/>
                    </a:lnTo>
                    <a:lnTo>
                      <a:pt x="1368" y="548"/>
                    </a:lnTo>
                    <a:lnTo>
                      <a:pt x="1363" y="552"/>
                    </a:lnTo>
                    <a:lnTo>
                      <a:pt x="1356" y="554"/>
                    </a:lnTo>
                    <a:lnTo>
                      <a:pt x="1356" y="554"/>
                    </a:lnTo>
                    <a:lnTo>
                      <a:pt x="1351" y="552"/>
                    </a:lnTo>
                    <a:lnTo>
                      <a:pt x="1346" y="548"/>
                    </a:lnTo>
                    <a:lnTo>
                      <a:pt x="1342" y="543"/>
                    </a:lnTo>
                    <a:lnTo>
                      <a:pt x="1341" y="537"/>
                    </a:lnTo>
                    <a:lnTo>
                      <a:pt x="1341" y="537"/>
                    </a:lnTo>
                    <a:lnTo>
                      <a:pt x="1342" y="531"/>
                    </a:lnTo>
                    <a:lnTo>
                      <a:pt x="1346" y="526"/>
                    </a:lnTo>
                    <a:lnTo>
                      <a:pt x="1351" y="523"/>
                    </a:lnTo>
                    <a:lnTo>
                      <a:pt x="1356" y="521"/>
                    </a:lnTo>
                    <a:lnTo>
                      <a:pt x="1356" y="521"/>
                    </a:lnTo>
                    <a:close/>
                    <a:moveTo>
                      <a:pt x="1298" y="521"/>
                    </a:moveTo>
                    <a:lnTo>
                      <a:pt x="1298" y="521"/>
                    </a:lnTo>
                    <a:lnTo>
                      <a:pt x="1298" y="521"/>
                    </a:lnTo>
                    <a:lnTo>
                      <a:pt x="1305" y="523"/>
                    </a:lnTo>
                    <a:lnTo>
                      <a:pt x="1310" y="526"/>
                    </a:lnTo>
                    <a:lnTo>
                      <a:pt x="1313" y="531"/>
                    </a:lnTo>
                    <a:lnTo>
                      <a:pt x="1313" y="537"/>
                    </a:lnTo>
                    <a:lnTo>
                      <a:pt x="1313" y="537"/>
                    </a:lnTo>
                    <a:lnTo>
                      <a:pt x="1313" y="543"/>
                    </a:lnTo>
                    <a:lnTo>
                      <a:pt x="1310" y="548"/>
                    </a:lnTo>
                    <a:lnTo>
                      <a:pt x="1305" y="552"/>
                    </a:lnTo>
                    <a:lnTo>
                      <a:pt x="1298" y="554"/>
                    </a:lnTo>
                    <a:lnTo>
                      <a:pt x="1298" y="554"/>
                    </a:lnTo>
                    <a:lnTo>
                      <a:pt x="1293" y="552"/>
                    </a:lnTo>
                    <a:lnTo>
                      <a:pt x="1288" y="548"/>
                    </a:lnTo>
                    <a:lnTo>
                      <a:pt x="1284" y="543"/>
                    </a:lnTo>
                    <a:lnTo>
                      <a:pt x="1283" y="537"/>
                    </a:lnTo>
                    <a:lnTo>
                      <a:pt x="1283" y="537"/>
                    </a:lnTo>
                    <a:lnTo>
                      <a:pt x="1284" y="531"/>
                    </a:lnTo>
                    <a:lnTo>
                      <a:pt x="1288" y="526"/>
                    </a:lnTo>
                    <a:lnTo>
                      <a:pt x="1293" y="523"/>
                    </a:lnTo>
                    <a:lnTo>
                      <a:pt x="1298" y="521"/>
                    </a:lnTo>
                    <a:lnTo>
                      <a:pt x="1298" y="521"/>
                    </a:lnTo>
                    <a:close/>
                    <a:moveTo>
                      <a:pt x="1240" y="521"/>
                    </a:moveTo>
                    <a:lnTo>
                      <a:pt x="1240" y="521"/>
                    </a:lnTo>
                    <a:lnTo>
                      <a:pt x="1240" y="521"/>
                    </a:lnTo>
                    <a:lnTo>
                      <a:pt x="1247" y="523"/>
                    </a:lnTo>
                    <a:lnTo>
                      <a:pt x="1250" y="526"/>
                    </a:lnTo>
                    <a:lnTo>
                      <a:pt x="1254" y="531"/>
                    </a:lnTo>
                    <a:lnTo>
                      <a:pt x="1255" y="537"/>
                    </a:lnTo>
                    <a:lnTo>
                      <a:pt x="1255" y="537"/>
                    </a:lnTo>
                    <a:lnTo>
                      <a:pt x="1254" y="543"/>
                    </a:lnTo>
                    <a:lnTo>
                      <a:pt x="1250" y="548"/>
                    </a:lnTo>
                    <a:lnTo>
                      <a:pt x="1247" y="552"/>
                    </a:lnTo>
                    <a:lnTo>
                      <a:pt x="1240" y="554"/>
                    </a:lnTo>
                    <a:lnTo>
                      <a:pt x="1240" y="554"/>
                    </a:lnTo>
                    <a:lnTo>
                      <a:pt x="1233" y="552"/>
                    </a:lnTo>
                    <a:lnTo>
                      <a:pt x="1230" y="548"/>
                    </a:lnTo>
                    <a:lnTo>
                      <a:pt x="1226" y="543"/>
                    </a:lnTo>
                    <a:lnTo>
                      <a:pt x="1225" y="537"/>
                    </a:lnTo>
                    <a:lnTo>
                      <a:pt x="1225" y="537"/>
                    </a:lnTo>
                    <a:lnTo>
                      <a:pt x="1226" y="531"/>
                    </a:lnTo>
                    <a:lnTo>
                      <a:pt x="1230" y="526"/>
                    </a:lnTo>
                    <a:lnTo>
                      <a:pt x="1233" y="523"/>
                    </a:lnTo>
                    <a:lnTo>
                      <a:pt x="1240" y="521"/>
                    </a:lnTo>
                    <a:lnTo>
                      <a:pt x="1240" y="521"/>
                    </a:lnTo>
                    <a:close/>
                    <a:moveTo>
                      <a:pt x="1065" y="521"/>
                    </a:moveTo>
                    <a:lnTo>
                      <a:pt x="1065" y="521"/>
                    </a:lnTo>
                    <a:lnTo>
                      <a:pt x="1065" y="521"/>
                    </a:lnTo>
                    <a:lnTo>
                      <a:pt x="1071" y="523"/>
                    </a:lnTo>
                    <a:lnTo>
                      <a:pt x="1077" y="526"/>
                    </a:lnTo>
                    <a:lnTo>
                      <a:pt x="1080" y="531"/>
                    </a:lnTo>
                    <a:lnTo>
                      <a:pt x="1080" y="537"/>
                    </a:lnTo>
                    <a:lnTo>
                      <a:pt x="1080" y="537"/>
                    </a:lnTo>
                    <a:lnTo>
                      <a:pt x="1080" y="543"/>
                    </a:lnTo>
                    <a:lnTo>
                      <a:pt x="1077" y="548"/>
                    </a:lnTo>
                    <a:lnTo>
                      <a:pt x="1071" y="552"/>
                    </a:lnTo>
                    <a:lnTo>
                      <a:pt x="1065" y="554"/>
                    </a:lnTo>
                    <a:lnTo>
                      <a:pt x="1065" y="554"/>
                    </a:lnTo>
                    <a:lnTo>
                      <a:pt x="1060" y="552"/>
                    </a:lnTo>
                    <a:lnTo>
                      <a:pt x="1054" y="548"/>
                    </a:lnTo>
                    <a:lnTo>
                      <a:pt x="1051" y="543"/>
                    </a:lnTo>
                    <a:lnTo>
                      <a:pt x="1049" y="537"/>
                    </a:lnTo>
                    <a:lnTo>
                      <a:pt x="1049" y="537"/>
                    </a:lnTo>
                    <a:lnTo>
                      <a:pt x="1051" y="531"/>
                    </a:lnTo>
                    <a:lnTo>
                      <a:pt x="1054" y="526"/>
                    </a:lnTo>
                    <a:lnTo>
                      <a:pt x="1060" y="523"/>
                    </a:lnTo>
                    <a:lnTo>
                      <a:pt x="1065" y="521"/>
                    </a:lnTo>
                    <a:lnTo>
                      <a:pt x="1065" y="521"/>
                    </a:lnTo>
                    <a:close/>
                    <a:moveTo>
                      <a:pt x="1007" y="521"/>
                    </a:moveTo>
                    <a:lnTo>
                      <a:pt x="1007" y="521"/>
                    </a:lnTo>
                    <a:lnTo>
                      <a:pt x="1007" y="521"/>
                    </a:lnTo>
                    <a:lnTo>
                      <a:pt x="1014" y="523"/>
                    </a:lnTo>
                    <a:lnTo>
                      <a:pt x="1019" y="526"/>
                    </a:lnTo>
                    <a:lnTo>
                      <a:pt x="1020" y="531"/>
                    </a:lnTo>
                    <a:lnTo>
                      <a:pt x="1022" y="537"/>
                    </a:lnTo>
                    <a:lnTo>
                      <a:pt x="1022" y="537"/>
                    </a:lnTo>
                    <a:lnTo>
                      <a:pt x="1020" y="543"/>
                    </a:lnTo>
                    <a:lnTo>
                      <a:pt x="1019" y="548"/>
                    </a:lnTo>
                    <a:lnTo>
                      <a:pt x="1014" y="552"/>
                    </a:lnTo>
                    <a:lnTo>
                      <a:pt x="1007" y="554"/>
                    </a:lnTo>
                    <a:lnTo>
                      <a:pt x="1007" y="554"/>
                    </a:lnTo>
                    <a:lnTo>
                      <a:pt x="1002" y="552"/>
                    </a:lnTo>
                    <a:lnTo>
                      <a:pt x="997" y="548"/>
                    </a:lnTo>
                    <a:lnTo>
                      <a:pt x="993" y="543"/>
                    </a:lnTo>
                    <a:lnTo>
                      <a:pt x="991" y="537"/>
                    </a:lnTo>
                    <a:lnTo>
                      <a:pt x="991" y="537"/>
                    </a:lnTo>
                    <a:lnTo>
                      <a:pt x="993" y="531"/>
                    </a:lnTo>
                    <a:lnTo>
                      <a:pt x="997" y="526"/>
                    </a:lnTo>
                    <a:lnTo>
                      <a:pt x="1002" y="523"/>
                    </a:lnTo>
                    <a:lnTo>
                      <a:pt x="1007" y="521"/>
                    </a:lnTo>
                    <a:lnTo>
                      <a:pt x="1007" y="521"/>
                    </a:lnTo>
                    <a:close/>
                    <a:moveTo>
                      <a:pt x="949" y="521"/>
                    </a:moveTo>
                    <a:lnTo>
                      <a:pt x="949" y="521"/>
                    </a:lnTo>
                    <a:lnTo>
                      <a:pt x="949" y="521"/>
                    </a:lnTo>
                    <a:lnTo>
                      <a:pt x="954" y="523"/>
                    </a:lnTo>
                    <a:lnTo>
                      <a:pt x="959" y="526"/>
                    </a:lnTo>
                    <a:lnTo>
                      <a:pt x="963" y="531"/>
                    </a:lnTo>
                    <a:lnTo>
                      <a:pt x="964" y="537"/>
                    </a:lnTo>
                    <a:lnTo>
                      <a:pt x="964" y="537"/>
                    </a:lnTo>
                    <a:lnTo>
                      <a:pt x="963" y="543"/>
                    </a:lnTo>
                    <a:lnTo>
                      <a:pt x="959" y="548"/>
                    </a:lnTo>
                    <a:lnTo>
                      <a:pt x="954" y="552"/>
                    </a:lnTo>
                    <a:lnTo>
                      <a:pt x="949" y="554"/>
                    </a:lnTo>
                    <a:lnTo>
                      <a:pt x="949" y="554"/>
                    </a:lnTo>
                    <a:lnTo>
                      <a:pt x="942" y="552"/>
                    </a:lnTo>
                    <a:lnTo>
                      <a:pt x="937" y="548"/>
                    </a:lnTo>
                    <a:lnTo>
                      <a:pt x="934" y="543"/>
                    </a:lnTo>
                    <a:lnTo>
                      <a:pt x="934" y="537"/>
                    </a:lnTo>
                    <a:lnTo>
                      <a:pt x="934" y="537"/>
                    </a:lnTo>
                    <a:lnTo>
                      <a:pt x="934" y="531"/>
                    </a:lnTo>
                    <a:lnTo>
                      <a:pt x="937" y="526"/>
                    </a:lnTo>
                    <a:lnTo>
                      <a:pt x="942" y="523"/>
                    </a:lnTo>
                    <a:lnTo>
                      <a:pt x="949" y="521"/>
                    </a:lnTo>
                    <a:lnTo>
                      <a:pt x="949" y="521"/>
                    </a:lnTo>
                    <a:close/>
                    <a:moveTo>
                      <a:pt x="891" y="521"/>
                    </a:moveTo>
                    <a:lnTo>
                      <a:pt x="891" y="521"/>
                    </a:lnTo>
                    <a:lnTo>
                      <a:pt x="891" y="521"/>
                    </a:lnTo>
                    <a:lnTo>
                      <a:pt x="896" y="523"/>
                    </a:lnTo>
                    <a:lnTo>
                      <a:pt x="901" y="526"/>
                    </a:lnTo>
                    <a:lnTo>
                      <a:pt x="905" y="531"/>
                    </a:lnTo>
                    <a:lnTo>
                      <a:pt x="906" y="537"/>
                    </a:lnTo>
                    <a:lnTo>
                      <a:pt x="906" y="537"/>
                    </a:lnTo>
                    <a:lnTo>
                      <a:pt x="905" y="543"/>
                    </a:lnTo>
                    <a:lnTo>
                      <a:pt x="901" y="548"/>
                    </a:lnTo>
                    <a:lnTo>
                      <a:pt x="896" y="552"/>
                    </a:lnTo>
                    <a:lnTo>
                      <a:pt x="891" y="554"/>
                    </a:lnTo>
                    <a:lnTo>
                      <a:pt x="891" y="554"/>
                    </a:lnTo>
                    <a:lnTo>
                      <a:pt x="884" y="552"/>
                    </a:lnTo>
                    <a:lnTo>
                      <a:pt x="879" y="548"/>
                    </a:lnTo>
                    <a:lnTo>
                      <a:pt x="876" y="543"/>
                    </a:lnTo>
                    <a:lnTo>
                      <a:pt x="876" y="537"/>
                    </a:lnTo>
                    <a:lnTo>
                      <a:pt x="876" y="537"/>
                    </a:lnTo>
                    <a:lnTo>
                      <a:pt x="876" y="531"/>
                    </a:lnTo>
                    <a:lnTo>
                      <a:pt x="879" y="526"/>
                    </a:lnTo>
                    <a:lnTo>
                      <a:pt x="884" y="523"/>
                    </a:lnTo>
                    <a:lnTo>
                      <a:pt x="891" y="521"/>
                    </a:lnTo>
                    <a:lnTo>
                      <a:pt x="891" y="521"/>
                    </a:lnTo>
                    <a:close/>
                    <a:moveTo>
                      <a:pt x="831" y="521"/>
                    </a:moveTo>
                    <a:lnTo>
                      <a:pt x="831" y="521"/>
                    </a:lnTo>
                    <a:lnTo>
                      <a:pt x="831" y="521"/>
                    </a:lnTo>
                    <a:lnTo>
                      <a:pt x="838" y="523"/>
                    </a:lnTo>
                    <a:lnTo>
                      <a:pt x="843" y="526"/>
                    </a:lnTo>
                    <a:lnTo>
                      <a:pt x="847" y="531"/>
                    </a:lnTo>
                    <a:lnTo>
                      <a:pt x="847" y="537"/>
                    </a:lnTo>
                    <a:lnTo>
                      <a:pt x="847" y="537"/>
                    </a:lnTo>
                    <a:lnTo>
                      <a:pt x="847" y="543"/>
                    </a:lnTo>
                    <a:lnTo>
                      <a:pt x="843" y="548"/>
                    </a:lnTo>
                    <a:lnTo>
                      <a:pt x="838" y="552"/>
                    </a:lnTo>
                    <a:lnTo>
                      <a:pt x="831" y="554"/>
                    </a:lnTo>
                    <a:lnTo>
                      <a:pt x="831" y="554"/>
                    </a:lnTo>
                    <a:lnTo>
                      <a:pt x="826" y="552"/>
                    </a:lnTo>
                    <a:lnTo>
                      <a:pt x="821" y="548"/>
                    </a:lnTo>
                    <a:lnTo>
                      <a:pt x="818" y="543"/>
                    </a:lnTo>
                    <a:lnTo>
                      <a:pt x="816" y="537"/>
                    </a:lnTo>
                    <a:lnTo>
                      <a:pt x="816" y="537"/>
                    </a:lnTo>
                    <a:lnTo>
                      <a:pt x="818" y="531"/>
                    </a:lnTo>
                    <a:lnTo>
                      <a:pt x="821" y="526"/>
                    </a:lnTo>
                    <a:lnTo>
                      <a:pt x="826" y="523"/>
                    </a:lnTo>
                    <a:lnTo>
                      <a:pt x="831" y="521"/>
                    </a:lnTo>
                    <a:lnTo>
                      <a:pt x="831" y="521"/>
                    </a:lnTo>
                    <a:close/>
                    <a:moveTo>
                      <a:pt x="773" y="521"/>
                    </a:moveTo>
                    <a:lnTo>
                      <a:pt x="773" y="521"/>
                    </a:lnTo>
                    <a:lnTo>
                      <a:pt x="773" y="521"/>
                    </a:lnTo>
                    <a:lnTo>
                      <a:pt x="780" y="523"/>
                    </a:lnTo>
                    <a:lnTo>
                      <a:pt x="785" y="526"/>
                    </a:lnTo>
                    <a:lnTo>
                      <a:pt x="789" y="531"/>
                    </a:lnTo>
                    <a:lnTo>
                      <a:pt x="789" y="537"/>
                    </a:lnTo>
                    <a:lnTo>
                      <a:pt x="789" y="537"/>
                    </a:lnTo>
                    <a:lnTo>
                      <a:pt x="789" y="543"/>
                    </a:lnTo>
                    <a:lnTo>
                      <a:pt x="785" y="548"/>
                    </a:lnTo>
                    <a:lnTo>
                      <a:pt x="780" y="552"/>
                    </a:lnTo>
                    <a:lnTo>
                      <a:pt x="773" y="554"/>
                    </a:lnTo>
                    <a:lnTo>
                      <a:pt x="773" y="554"/>
                    </a:lnTo>
                    <a:lnTo>
                      <a:pt x="768" y="552"/>
                    </a:lnTo>
                    <a:lnTo>
                      <a:pt x="763" y="548"/>
                    </a:lnTo>
                    <a:lnTo>
                      <a:pt x="760" y="543"/>
                    </a:lnTo>
                    <a:lnTo>
                      <a:pt x="758" y="537"/>
                    </a:lnTo>
                    <a:lnTo>
                      <a:pt x="758" y="537"/>
                    </a:lnTo>
                    <a:lnTo>
                      <a:pt x="760" y="531"/>
                    </a:lnTo>
                    <a:lnTo>
                      <a:pt x="763" y="526"/>
                    </a:lnTo>
                    <a:lnTo>
                      <a:pt x="768" y="523"/>
                    </a:lnTo>
                    <a:lnTo>
                      <a:pt x="773" y="521"/>
                    </a:lnTo>
                    <a:lnTo>
                      <a:pt x="773" y="521"/>
                    </a:lnTo>
                    <a:close/>
                    <a:moveTo>
                      <a:pt x="716" y="521"/>
                    </a:moveTo>
                    <a:lnTo>
                      <a:pt x="716" y="521"/>
                    </a:lnTo>
                    <a:lnTo>
                      <a:pt x="716" y="521"/>
                    </a:lnTo>
                    <a:lnTo>
                      <a:pt x="721" y="523"/>
                    </a:lnTo>
                    <a:lnTo>
                      <a:pt x="726" y="526"/>
                    </a:lnTo>
                    <a:lnTo>
                      <a:pt x="729" y="531"/>
                    </a:lnTo>
                    <a:lnTo>
                      <a:pt x="731" y="537"/>
                    </a:lnTo>
                    <a:lnTo>
                      <a:pt x="731" y="537"/>
                    </a:lnTo>
                    <a:lnTo>
                      <a:pt x="729" y="543"/>
                    </a:lnTo>
                    <a:lnTo>
                      <a:pt x="726" y="548"/>
                    </a:lnTo>
                    <a:lnTo>
                      <a:pt x="721" y="552"/>
                    </a:lnTo>
                    <a:lnTo>
                      <a:pt x="716" y="554"/>
                    </a:lnTo>
                    <a:lnTo>
                      <a:pt x="716" y="554"/>
                    </a:lnTo>
                    <a:lnTo>
                      <a:pt x="709" y="552"/>
                    </a:lnTo>
                    <a:lnTo>
                      <a:pt x="704" y="548"/>
                    </a:lnTo>
                    <a:lnTo>
                      <a:pt x="702" y="543"/>
                    </a:lnTo>
                    <a:lnTo>
                      <a:pt x="700" y="537"/>
                    </a:lnTo>
                    <a:lnTo>
                      <a:pt x="700" y="537"/>
                    </a:lnTo>
                    <a:lnTo>
                      <a:pt x="702" y="531"/>
                    </a:lnTo>
                    <a:lnTo>
                      <a:pt x="704" y="526"/>
                    </a:lnTo>
                    <a:lnTo>
                      <a:pt x="709" y="523"/>
                    </a:lnTo>
                    <a:lnTo>
                      <a:pt x="716" y="521"/>
                    </a:lnTo>
                    <a:lnTo>
                      <a:pt x="716" y="521"/>
                    </a:lnTo>
                    <a:close/>
                    <a:moveTo>
                      <a:pt x="658" y="521"/>
                    </a:moveTo>
                    <a:lnTo>
                      <a:pt x="658" y="521"/>
                    </a:lnTo>
                    <a:lnTo>
                      <a:pt x="658" y="521"/>
                    </a:lnTo>
                    <a:lnTo>
                      <a:pt x="663" y="523"/>
                    </a:lnTo>
                    <a:lnTo>
                      <a:pt x="668" y="526"/>
                    </a:lnTo>
                    <a:lnTo>
                      <a:pt x="671" y="531"/>
                    </a:lnTo>
                    <a:lnTo>
                      <a:pt x="673" y="537"/>
                    </a:lnTo>
                    <a:lnTo>
                      <a:pt x="673" y="537"/>
                    </a:lnTo>
                    <a:lnTo>
                      <a:pt x="671" y="543"/>
                    </a:lnTo>
                    <a:lnTo>
                      <a:pt x="668" y="548"/>
                    </a:lnTo>
                    <a:lnTo>
                      <a:pt x="663" y="552"/>
                    </a:lnTo>
                    <a:lnTo>
                      <a:pt x="658" y="554"/>
                    </a:lnTo>
                    <a:lnTo>
                      <a:pt x="658" y="554"/>
                    </a:lnTo>
                    <a:lnTo>
                      <a:pt x="651" y="552"/>
                    </a:lnTo>
                    <a:lnTo>
                      <a:pt x="646" y="548"/>
                    </a:lnTo>
                    <a:lnTo>
                      <a:pt x="642" y="543"/>
                    </a:lnTo>
                    <a:lnTo>
                      <a:pt x="642" y="537"/>
                    </a:lnTo>
                    <a:lnTo>
                      <a:pt x="642" y="537"/>
                    </a:lnTo>
                    <a:lnTo>
                      <a:pt x="642" y="531"/>
                    </a:lnTo>
                    <a:lnTo>
                      <a:pt x="646" y="526"/>
                    </a:lnTo>
                    <a:lnTo>
                      <a:pt x="651" y="523"/>
                    </a:lnTo>
                    <a:lnTo>
                      <a:pt x="658" y="521"/>
                    </a:lnTo>
                    <a:lnTo>
                      <a:pt x="658" y="521"/>
                    </a:lnTo>
                    <a:close/>
                    <a:moveTo>
                      <a:pt x="598" y="521"/>
                    </a:moveTo>
                    <a:lnTo>
                      <a:pt x="598" y="521"/>
                    </a:lnTo>
                    <a:lnTo>
                      <a:pt x="598" y="521"/>
                    </a:lnTo>
                    <a:lnTo>
                      <a:pt x="605" y="523"/>
                    </a:lnTo>
                    <a:lnTo>
                      <a:pt x="610" y="526"/>
                    </a:lnTo>
                    <a:lnTo>
                      <a:pt x="613" y="531"/>
                    </a:lnTo>
                    <a:lnTo>
                      <a:pt x="615" y="537"/>
                    </a:lnTo>
                    <a:lnTo>
                      <a:pt x="615" y="537"/>
                    </a:lnTo>
                    <a:lnTo>
                      <a:pt x="613" y="543"/>
                    </a:lnTo>
                    <a:lnTo>
                      <a:pt x="610" y="548"/>
                    </a:lnTo>
                    <a:lnTo>
                      <a:pt x="605" y="552"/>
                    </a:lnTo>
                    <a:lnTo>
                      <a:pt x="598" y="554"/>
                    </a:lnTo>
                    <a:lnTo>
                      <a:pt x="598" y="554"/>
                    </a:lnTo>
                    <a:lnTo>
                      <a:pt x="593" y="552"/>
                    </a:lnTo>
                    <a:lnTo>
                      <a:pt x="588" y="548"/>
                    </a:lnTo>
                    <a:lnTo>
                      <a:pt x="584" y="543"/>
                    </a:lnTo>
                    <a:lnTo>
                      <a:pt x="583" y="537"/>
                    </a:lnTo>
                    <a:lnTo>
                      <a:pt x="583" y="537"/>
                    </a:lnTo>
                    <a:lnTo>
                      <a:pt x="584" y="531"/>
                    </a:lnTo>
                    <a:lnTo>
                      <a:pt x="588" y="526"/>
                    </a:lnTo>
                    <a:lnTo>
                      <a:pt x="593" y="523"/>
                    </a:lnTo>
                    <a:lnTo>
                      <a:pt x="598" y="521"/>
                    </a:lnTo>
                    <a:lnTo>
                      <a:pt x="598" y="521"/>
                    </a:lnTo>
                    <a:close/>
                    <a:moveTo>
                      <a:pt x="540" y="521"/>
                    </a:moveTo>
                    <a:lnTo>
                      <a:pt x="540" y="521"/>
                    </a:lnTo>
                    <a:lnTo>
                      <a:pt x="540" y="521"/>
                    </a:lnTo>
                    <a:lnTo>
                      <a:pt x="547" y="523"/>
                    </a:lnTo>
                    <a:lnTo>
                      <a:pt x="552" y="526"/>
                    </a:lnTo>
                    <a:lnTo>
                      <a:pt x="556" y="531"/>
                    </a:lnTo>
                    <a:lnTo>
                      <a:pt x="556" y="537"/>
                    </a:lnTo>
                    <a:lnTo>
                      <a:pt x="556" y="537"/>
                    </a:lnTo>
                    <a:lnTo>
                      <a:pt x="556" y="543"/>
                    </a:lnTo>
                    <a:lnTo>
                      <a:pt x="552" y="548"/>
                    </a:lnTo>
                    <a:lnTo>
                      <a:pt x="547" y="552"/>
                    </a:lnTo>
                    <a:lnTo>
                      <a:pt x="540" y="554"/>
                    </a:lnTo>
                    <a:lnTo>
                      <a:pt x="540" y="554"/>
                    </a:lnTo>
                    <a:lnTo>
                      <a:pt x="535" y="552"/>
                    </a:lnTo>
                    <a:lnTo>
                      <a:pt x="530" y="548"/>
                    </a:lnTo>
                    <a:lnTo>
                      <a:pt x="527" y="543"/>
                    </a:lnTo>
                    <a:lnTo>
                      <a:pt x="525" y="537"/>
                    </a:lnTo>
                    <a:lnTo>
                      <a:pt x="525" y="537"/>
                    </a:lnTo>
                    <a:lnTo>
                      <a:pt x="527" y="531"/>
                    </a:lnTo>
                    <a:lnTo>
                      <a:pt x="530" y="526"/>
                    </a:lnTo>
                    <a:lnTo>
                      <a:pt x="535" y="523"/>
                    </a:lnTo>
                    <a:lnTo>
                      <a:pt x="540" y="521"/>
                    </a:lnTo>
                    <a:lnTo>
                      <a:pt x="540" y="521"/>
                    </a:lnTo>
                    <a:close/>
                    <a:moveTo>
                      <a:pt x="1998" y="477"/>
                    </a:moveTo>
                    <a:lnTo>
                      <a:pt x="1998" y="477"/>
                    </a:lnTo>
                    <a:lnTo>
                      <a:pt x="1998" y="477"/>
                    </a:lnTo>
                    <a:lnTo>
                      <a:pt x="2005" y="479"/>
                    </a:lnTo>
                    <a:lnTo>
                      <a:pt x="2008" y="482"/>
                    </a:lnTo>
                    <a:lnTo>
                      <a:pt x="2012" y="487"/>
                    </a:lnTo>
                    <a:lnTo>
                      <a:pt x="2013" y="494"/>
                    </a:lnTo>
                    <a:lnTo>
                      <a:pt x="2013" y="494"/>
                    </a:lnTo>
                    <a:lnTo>
                      <a:pt x="2012" y="501"/>
                    </a:lnTo>
                    <a:lnTo>
                      <a:pt x="2008" y="506"/>
                    </a:lnTo>
                    <a:lnTo>
                      <a:pt x="2005" y="509"/>
                    </a:lnTo>
                    <a:lnTo>
                      <a:pt x="1998" y="509"/>
                    </a:lnTo>
                    <a:lnTo>
                      <a:pt x="1998" y="509"/>
                    </a:lnTo>
                    <a:lnTo>
                      <a:pt x="1993" y="509"/>
                    </a:lnTo>
                    <a:lnTo>
                      <a:pt x="1988" y="506"/>
                    </a:lnTo>
                    <a:lnTo>
                      <a:pt x="1984" y="501"/>
                    </a:lnTo>
                    <a:lnTo>
                      <a:pt x="1983" y="494"/>
                    </a:lnTo>
                    <a:lnTo>
                      <a:pt x="1983" y="494"/>
                    </a:lnTo>
                    <a:lnTo>
                      <a:pt x="1984" y="487"/>
                    </a:lnTo>
                    <a:lnTo>
                      <a:pt x="1988" y="482"/>
                    </a:lnTo>
                    <a:lnTo>
                      <a:pt x="1993" y="479"/>
                    </a:lnTo>
                    <a:lnTo>
                      <a:pt x="1998" y="477"/>
                    </a:lnTo>
                    <a:lnTo>
                      <a:pt x="1998" y="477"/>
                    </a:lnTo>
                    <a:close/>
                    <a:moveTo>
                      <a:pt x="1940" y="477"/>
                    </a:moveTo>
                    <a:lnTo>
                      <a:pt x="1940" y="477"/>
                    </a:lnTo>
                    <a:lnTo>
                      <a:pt x="1940" y="477"/>
                    </a:lnTo>
                    <a:lnTo>
                      <a:pt x="1945" y="479"/>
                    </a:lnTo>
                    <a:lnTo>
                      <a:pt x="1950" y="482"/>
                    </a:lnTo>
                    <a:lnTo>
                      <a:pt x="1954" y="487"/>
                    </a:lnTo>
                    <a:lnTo>
                      <a:pt x="1955" y="494"/>
                    </a:lnTo>
                    <a:lnTo>
                      <a:pt x="1955" y="494"/>
                    </a:lnTo>
                    <a:lnTo>
                      <a:pt x="1954" y="501"/>
                    </a:lnTo>
                    <a:lnTo>
                      <a:pt x="1950" y="506"/>
                    </a:lnTo>
                    <a:lnTo>
                      <a:pt x="1945" y="509"/>
                    </a:lnTo>
                    <a:lnTo>
                      <a:pt x="1940" y="509"/>
                    </a:lnTo>
                    <a:lnTo>
                      <a:pt x="1940" y="509"/>
                    </a:lnTo>
                    <a:lnTo>
                      <a:pt x="1933" y="509"/>
                    </a:lnTo>
                    <a:lnTo>
                      <a:pt x="1928" y="506"/>
                    </a:lnTo>
                    <a:lnTo>
                      <a:pt x="1925" y="501"/>
                    </a:lnTo>
                    <a:lnTo>
                      <a:pt x="1925" y="494"/>
                    </a:lnTo>
                    <a:lnTo>
                      <a:pt x="1925" y="494"/>
                    </a:lnTo>
                    <a:lnTo>
                      <a:pt x="1925" y="487"/>
                    </a:lnTo>
                    <a:lnTo>
                      <a:pt x="1928" y="482"/>
                    </a:lnTo>
                    <a:lnTo>
                      <a:pt x="1933" y="479"/>
                    </a:lnTo>
                    <a:lnTo>
                      <a:pt x="1940" y="477"/>
                    </a:lnTo>
                    <a:lnTo>
                      <a:pt x="1940" y="477"/>
                    </a:lnTo>
                    <a:close/>
                    <a:moveTo>
                      <a:pt x="1882" y="477"/>
                    </a:moveTo>
                    <a:lnTo>
                      <a:pt x="1882" y="477"/>
                    </a:lnTo>
                    <a:lnTo>
                      <a:pt x="1882" y="477"/>
                    </a:lnTo>
                    <a:lnTo>
                      <a:pt x="1887" y="479"/>
                    </a:lnTo>
                    <a:lnTo>
                      <a:pt x="1892" y="482"/>
                    </a:lnTo>
                    <a:lnTo>
                      <a:pt x="1896" y="487"/>
                    </a:lnTo>
                    <a:lnTo>
                      <a:pt x="1897" y="494"/>
                    </a:lnTo>
                    <a:lnTo>
                      <a:pt x="1897" y="494"/>
                    </a:lnTo>
                    <a:lnTo>
                      <a:pt x="1896" y="501"/>
                    </a:lnTo>
                    <a:lnTo>
                      <a:pt x="1892" y="506"/>
                    </a:lnTo>
                    <a:lnTo>
                      <a:pt x="1887" y="509"/>
                    </a:lnTo>
                    <a:lnTo>
                      <a:pt x="1882" y="509"/>
                    </a:lnTo>
                    <a:lnTo>
                      <a:pt x="1882" y="509"/>
                    </a:lnTo>
                    <a:lnTo>
                      <a:pt x="1875" y="509"/>
                    </a:lnTo>
                    <a:lnTo>
                      <a:pt x="1870" y="506"/>
                    </a:lnTo>
                    <a:lnTo>
                      <a:pt x="1867" y="501"/>
                    </a:lnTo>
                    <a:lnTo>
                      <a:pt x="1867" y="494"/>
                    </a:lnTo>
                    <a:lnTo>
                      <a:pt x="1867" y="494"/>
                    </a:lnTo>
                    <a:lnTo>
                      <a:pt x="1867" y="487"/>
                    </a:lnTo>
                    <a:lnTo>
                      <a:pt x="1870" y="482"/>
                    </a:lnTo>
                    <a:lnTo>
                      <a:pt x="1875" y="479"/>
                    </a:lnTo>
                    <a:lnTo>
                      <a:pt x="1882" y="477"/>
                    </a:lnTo>
                    <a:lnTo>
                      <a:pt x="1882" y="477"/>
                    </a:lnTo>
                    <a:close/>
                    <a:moveTo>
                      <a:pt x="1823" y="477"/>
                    </a:moveTo>
                    <a:lnTo>
                      <a:pt x="1823" y="477"/>
                    </a:lnTo>
                    <a:lnTo>
                      <a:pt x="1823" y="477"/>
                    </a:lnTo>
                    <a:lnTo>
                      <a:pt x="1829" y="479"/>
                    </a:lnTo>
                    <a:lnTo>
                      <a:pt x="1834" y="482"/>
                    </a:lnTo>
                    <a:lnTo>
                      <a:pt x="1838" y="487"/>
                    </a:lnTo>
                    <a:lnTo>
                      <a:pt x="1838" y="494"/>
                    </a:lnTo>
                    <a:lnTo>
                      <a:pt x="1838" y="494"/>
                    </a:lnTo>
                    <a:lnTo>
                      <a:pt x="1838" y="501"/>
                    </a:lnTo>
                    <a:lnTo>
                      <a:pt x="1834" y="506"/>
                    </a:lnTo>
                    <a:lnTo>
                      <a:pt x="1829" y="509"/>
                    </a:lnTo>
                    <a:lnTo>
                      <a:pt x="1823" y="509"/>
                    </a:lnTo>
                    <a:lnTo>
                      <a:pt x="1823" y="509"/>
                    </a:lnTo>
                    <a:lnTo>
                      <a:pt x="1817" y="509"/>
                    </a:lnTo>
                    <a:lnTo>
                      <a:pt x="1812" y="506"/>
                    </a:lnTo>
                    <a:lnTo>
                      <a:pt x="1809" y="501"/>
                    </a:lnTo>
                    <a:lnTo>
                      <a:pt x="1807" y="494"/>
                    </a:lnTo>
                    <a:lnTo>
                      <a:pt x="1807" y="494"/>
                    </a:lnTo>
                    <a:lnTo>
                      <a:pt x="1809" y="487"/>
                    </a:lnTo>
                    <a:lnTo>
                      <a:pt x="1812" y="482"/>
                    </a:lnTo>
                    <a:lnTo>
                      <a:pt x="1817" y="479"/>
                    </a:lnTo>
                    <a:lnTo>
                      <a:pt x="1823" y="477"/>
                    </a:lnTo>
                    <a:lnTo>
                      <a:pt x="1823" y="477"/>
                    </a:lnTo>
                    <a:close/>
                    <a:moveTo>
                      <a:pt x="1765" y="477"/>
                    </a:moveTo>
                    <a:lnTo>
                      <a:pt x="1765" y="477"/>
                    </a:lnTo>
                    <a:lnTo>
                      <a:pt x="1765" y="477"/>
                    </a:lnTo>
                    <a:lnTo>
                      <a:pt x="1771" y="479"/>
                    </a:lnTo>
                    <a:lnTo>
                      <a:pt x="1777" y="482"/>
                    </a:lnTo>
                    <a:lnTo>
                      <a:pt x="1780" y="487"/>
                    </a:lnTo>
                    <a:lnTo>
                      <a:pt x="1780" y="494"/>
                    </a:lnTo>
                    <a:lnTo>
                      <a:pt x="1780" y="494"/>
                    </a:lnTo>
                    <a:lnTo>
                      <a:pt x="1780" y="501"/>
                    </a:lnTo>
                    <a:lnTo>
                      <a:pt x="1777" y="506"/>
                    </a:lnTo>
                    <a:lnTo>
                      <a:pt x="1771" y="509"/>
                    </a:lnTo>
                    <a:lnTo>
                      <a:pt x="1765" y="509"/>
                    </a:lnTo>
                    <a:lnTo>
                      <a:pt x="1765" y="509"/>
                    </a:lnTo>
                    <a:lnTo>
                      <a:pt x="1759" y="509"/>
                    </a:lnTo>
                    <a:lnTo>
                      <a:pt x="1754" y="506"/>
                    </a:lnTo>
                    <a:lnTo>
                      <a:pt x="1751" y="501"/>
                    </a:lnTo>
                    <a:lnTo>
                      <a:pt x="1749" y="494"/>
                    </a:lnTo>
                    <a:lnTo>
                      <a:pt x="1749" y="494"/>
                    </a:lnTo>
                    <a:lnTo>
                      <a:pt x="1751" y="487"/>
                    </a:lnTo>
                    <a:lnTo>
                      <a:pt x="1754" y="482"/>
                    </a:lnTo>
                    <a:lnTo>
                      <a:pt x="1759" y="479"/>
                    </a:lnTo>
                    <a:lnTo>
                      <a:pt x="1765" y="477"/>
                    </a:lnTo>
                    <a:lnTo>
                      <a:pt x="1765" y="477"/>
                    </a:lnTo>
                    <a:close/>
                    <a:moveTo>
                      <a:pt x="1707" y="477"/>
                    </a:moveTo>
                    <a:lnTo>
                      <a:pt x="1707" y="477"/>
                    </a:lnTo>
                    <a:lnTo>
                      <a:pt x="1707" y="477"/>
                    </a:lnTo>
                    <a:lnTo>
                      <a:pt x="1712" y="479"/>
                    </a:lnTo>
                    <a:lnTo>
                      <a:pt x="1717" y="482"/>
                    </a:lnTo>
                    <a:lnTo>
                      <a:pt x="1720" y="487"/>
                    </a:lnTo>
                    <a:lnTo>
                      <a:pt x="1722" y="494"/>
                    </a:lnTo>
                    <a:lnTo>
                      <a:pt x="1722" y="494"/>
                    </a:lnTo>
                    <a:lnTo>
                      <a:pt x="1720" y="501"/>
                    </a:lnTo>
                    <a:lnTo>
                      <a:pt x="1717" y="506"/>
                    </a:lnTo>
                    <a:lnTo>
                      <a:pt x="1712" y="509"/>
                    </a:lnTo>
                    <a:lnTo>
                      <a:pt x="1707" y="509"/>
                    </a:lnTo>
                    <a:lnTo>
                      <a:pt x="1707" y="509"/>
                    </a:lnTo>
                    <a:lnTo>
                      <a:pt x="1700" y="509"/>
                    </a:lnTo>
                    <a:lnTo>
                      <a:pt x="1695" y="506"/>
                    </a:lnTo>
                    <a:lnTo>
                      <a:pt x="1693" y="501"/>
                    </a:lnTo>
                    <a:lnTo>
                      <a:pt x="1691" y="494"/>
                    </a:lnTo>
                    <a:lnTo>
                      <a:pt x="1691" y="494"/>
                    </a:lnTo>
                    <a:lnTo>
                      <a:pt x="1693" y="487"/>
                    </a:lnTo>
                    <a:lnTo>
                      <a:pt x="1695" y="482"/>
                    </a:lnTo>
                    <a:lnTo>
                      <a:pt x="1700" y="479"/>
                    </a:lnTo>
                    <a:lnTo>
                      <a:pt x="1707" y="477"/>
                    </a:lnTo>
                    <a:lnTo>
                      <a:pt x="1707" y="477"/>
                    </a:lnTo>
                    <a:close/>
                    <a:moveTo>
                      <a:pt x="1649" y="477"/>
                    </a:moveTo>
                    <a:lnTo>
                      <a:pt x="1649" y="477"/>
                    </a:lnTo>
                    <a:lnTo>
                      <a:pt x="1649" y="477"/>
                    </a:lnTo>
                    <a:lnTo>
                      <a:pt x="1654" y="479"/>
                    </a:lnTo>
                    <a:lnTo>
                      <a:pt x="1659" y="482"/>
                    </a:lnTo>
                    <a:lnTo>
                      <a:pt x="1662" y="487"/>
                    </a:lnTo>
                    <a:lnTo>
                      <a:pt x="1664" y="494"/>
                    </a:lnTo>
                    <a:lnTo>
                      <a:pt x="1664" y="494"/>
                    </a:lnTo>
                    <a:lnTo>
                      <a:pt x="1662" y="501"/>
                    </a:lnTo>
                    <a:lnTo>
                      <a:pt x="1659" y="506"/>
                    </a:lnTo>
                    <a:lnTo>
                      <a:pt x="1654" y="509"/>
                    </a:lnTo>
                    <a:lnTo>
                      <a:pt x="1649" y="509"/>
                    </a:lnTo>
                    <a:lnTo>
                      <a:pt x="1649" y="509"/>
                    </a:lnTo>
                    <a:lnTo>
                      <a:pt x="1642" y="509"/>
                    </a:lnTo>
                    <a:lnTo>
                      <a:pt x="1637" y="506"/>
                    </a:lnTo>
                    <a:lnTo>
                      <a:pt x="1633" y="501"/>
                    </a:lnTo>
                    <a:lnTo>
                      <a:pt x="1633" y="494"/>
                    </a:lnTo>
                    <a:lnTo>
                      <a:pt x="1633" y="494"/>
                    </a:lnTo>
                    <a:lnTo>
                      <a:pt x="1633" y="487"/>
                    </a:lnTo>
                    <a:lnTo>
                      <a:pt x="1637" y="482"/>
                    </a:lnTo>
                    <a:lnTo>
                      <a:pt x="1642" y="479"/>
                    </a:lnTo>
                    <a:lnTo>
                      <a:pt x="1649" y="477"/>
                    </a:lnTo>
                    <a:lnTo>
                      <a:pt x="1649" y="477"/>
                    </a:lnTo>
                    <a:close/>
                    <a:moveTo>
                      <a:pt x="1589" y="477"/>
                    </a:moveTo>
                    <a:lnTo>
                      <a:pt x="1589" y="477"/>
                    </a:lnTo>
                    <a:lnTo>
                      <a:pt x="1589" y="477"/>
                    </a:lnTo>
                    <a:lnTo>
                      <a:pt x="1596" y="479"/>
                    </a:lnTo>
                    <a:lnTo>
                      <a:pt x="1601" y="482"/>
                    </a:lnTo>
                    <a:lnTo>
                      <a:pt x="1605" y="487"/>
                    </a:lnTo>
                    <a:lnTo>
                      <a:pt x="1606" y="494"/>
                    </a:lnTo>
                    <a:lnTo>
                      <a:pt x="1606" y="494"/>
                    </a:lnTo>
                    <a:lnTo>
                      <a:pt x="1605" y="501"/>
                    </a:lnTo>
                    <a:lnTo>
                      <a:pt x="1601" y="506"/>
                    </a:lnTo>
                    <a:lnTo>
                      <a:pt x="1596" y="509"/>
                    </a:lnTo>
                    <a:lnTo>
                      <a:pt x="1589" y="509"/>
                    </a:lnTo>
                    <a:lnTo>
                      <a:pt x="1589" y="509"/>
                    </a:lnTo>
                    <a:lnTo>
                      <a:pt x="1584" y="509"/>
                    </a:lnTo>
                    <a:lnTo>
                      <a:pt x="1579" y="506"/>
                    </a:lnTo>
                    <a:lnTo>
                      <a:pt x="1576" y="501"/>
                    </a:lnTo>
                    <a:lnTo>
                      <a:pt x="1574" y="494"/>
                    </a:lnTo>
                    <a:lnTo>
                      <a:pt x="1574" y="494"/>
                    </a:lnTo>
                    <a:lnTo>
                      <a:pt x="1576" y="487"/>
                    </a:lnTo>
                    <a:lnTo>
                      <a:pt x="1579" y="482"/>
                    </a:lnTo>
                    <a:lnTo>
                      <a:pt x="1584" y="479"/>
                    </a:lnTo>
                    <a:lnTo>
                      <a:pt x="1589" y="477"/>
                    </a:lnTo>
                    <a:lnTo>
                      <a:pt x="1589" y="477"/>
                    </a:lnTo>
                    <a:close/>
                    <a:moveTo>
                      <a:pt x="1531" y="477"/>
                    </a:moveTo>
                    <a:lnTo>
                      <a:pt x="1531" y="477"/>
                    </a:lnTo>
                    <a:lnTo>
                      <a:pt x="1531" y="477"/>
                    </a:lnTo>
                    <a:lnTo>
                      <a:pt x="1538" y="479"/>
                    </a:lnTo>
                    <a:lnTo>
                      <a:pt x="1543" y="482"/>
                    </a:lnTo>
                    <a:lnTo>
                      <a:pt x="1547" y="487"/>
                    </a:lnTo>
                    <a:lnTo>
                      <a:pt x="1547" y="494"/>
                    </a:lnTo>
                    <a:lnTo>
                      <a:pt x="1547" y="494"/>
                    </a:lnTo>
                    <a:lnTo>
                      <a:pt x="1547" y="501"/>
                    </a:lnTo>
                    <a:lnTo>
                      <a:pt x="1543" y="506"/>
                    </a:lnTo>
                    <a:lnTo>
                      <a:pt x="1538" y="509"/>
                    </a:lnTo>
                    <a:lnTo>
                      <a:pt x="1531" y="509"/>
                    </a:lnTo>
                    <a:lnTo>
                      <a:pt x="1531" y="509"/>
                    </a:lnTo>
                    <a:lnTo>
                      <a:pt x="1526" y="509"/>
                    </a:lnTo>
                    <a:lnTo>
                      <a:pt x="1521" y="506"/>
                    </a:lnTo>
                    <a:lnTo>
                      <a:pt x="1518" y="501"/>
                    </a:lnTo>
                    <a:lnTo>
                      <a:pt x="1516" y="494"/>
                    </a:lnTo>
                    <a:lnTo>
                      <a:pt x="1516" y="494"/>
                    </a:lnTo>
                    <a:lnTo>
                      <a:pt x="1518" y="487"/>
                    </a:lnTo>
                    <a:lnTo>
                      <a:pt x="1521" y="482"/>
                    </a:lnTo>
                    <a:lnTo>
                      <a:pt x="1526" y="479"/>
                    </a:lnTo>
                    <a:lnTo>
                      <a:pt x="1531" y="477"/>
                    </a:lnTo>
                    <a:lnTo>
                      <a:pt x="1531" y="477"/>
                    </a:lnTo>
                    <a:close/>
                    <a:moveTo>
                      <a:pt x="1473" y="477"/>
                    </a:moveTo>
                    <a:lnTo>
                      <a:pt x="1473" y="477"/>
                    </a:lnTo>
                    <a:lnTo>
                      <a:pt x="1473" y="477"/>
                    </a:lnTo>
                    <a:lnTo>
                      <a:pt x="1479" y="479"/>
                    </a:lnTo>
                    <a:lnTo>
                      <a:pt x="1484" y="482"/>
                    </a:lnTo>
                    <a:lnTo>
                      <a:pt x="1487" y="487"/>
                    </a:lnTo>
                    <a:lnTo>
                      <a:pt x="1489" y="494"/>
                    </a:lnTo>
                    <a:lnTo>
                      <a:pt x="1489" y="494"/>
                    </a:lnTo>
                    <a:lnTo>
                      <a:pt x="1487" y="501"/>
                    </a:lnTo>
                    <a:lnTo>
                      <a:pt x="1484" y="506"/>
                    </a:lnTo>
                    <a:lnTo>
                      <a:pt x="1479" y="509"/>
                    </a:lnTo>
                    <a:lnTo>
                      <a:pt x="1473" y="509"/>
                    </a:lnTo>
                    <a:lnTo>
                      <a:pt x="1473" y="509"/>
                    </a:lnTo>
                    <a:lnTo>
                      <a:pt x="1467" y="509"/>
                    </a:lnTo>
                    <a:lnTo>
                      <a:pt x="1463" y="506"/>
                    </a:lnTo>
                    <a:lnTo>
                      <a:pt x="1460" y="501"/>
                    </a:lnTo>
                    <a:lnTo>
                      <a:pt x="1458" y="494"/>
                    </a:lnTo>
                    <a:lnTo>
                      <a:pt x="1458" y="494"/>
                    </a:lnTo>
                    <a:lnTo>
                      <a:pt x="1460" y="487"/>
                    </a:lnTo>
                    <a:lnTo>
                      <a:pt x="1463" y="482"/>
                    </a:lnTo>
                    <a:lnTo>
                      <a:pt x="1467" y="479"/>
                    </a:lnTo>
                    <a:lnTo>
                      <a:pt x="1473" y="477"/>
                    </a:lnTo>
                    <a:lnTo>
                      <a:pt x="1473" y="477"/>
                    </a:lnTo>
                    <a:close/>
                    <a:moveTo>
                      <a:pt x="1415" y="477"/>
                    </a:moveTo>
                    <a:lnTo>
                      <a:pt x="1415" y="477"/>
                    </a:lnTo>
                    <a:lnTo>
                      <a:pt x="1415" y="477"/>
                    </a:lnTo>
                    <a:lnTo>
                      <a:pt x="1421" y="479"/>
                    </a:lnTo>
                    <a:lnTo>
                      <a:pt x="1426" y="482"/>
                    </a:lnTo>
                    <a:lnTo>
                      <a:pt x="1429" y="487"/>
                    </a:lnTo>
                    <a:lnTo>
                      <a:pt x="1431" y="494"/>
                    </a:lnTo>
                    <a:lnTo>
                      <a:pt x="1431" y="494"/>
                    </a:lnTo>
                    <a:lnTo>
                      <a:pt x="1429" y="501"/>
                    </a:lnTo>
                    <a:lnTo>
                      <a:pt x="1426" y="506"/>
                    </a:lnTo>
                    <a:lnTo>
                      <a:pt x="1421" y="509"/>
                    </a:lnTo>
                    <a:lnTo>
                      <a:pt x="1415" y="509"/>
                    </a:lnTo>
                    <a:lnTo>
                      <a:pt x="1415" y="509"/>
                    </a:lnTo>
                    <a:lnTo>
                      <a:pt x="1409" y="509"/>
                    </a:lnTo>
                    <a:lnTo>
                      <a:pt x="1404" y="506"/>
                    </a:lnTo>
                    <a:lnTo>
                      <a:pt x="1400" y="501"/>
                    </a:lnTo>
                    <a:lnTo>
                      <a:pt x="1400" y="494"/>
                    </a:lnTo>
                    <a:lnTo>
                      <a:pt x="1400" y="494"/>
                    </a:lnTo>
                    <a:lnTo>
                      <a:pt x="1400" y="487"/>
                    </a:lnTo>
                    <a:lnTo>
                      <a:pt x="1404" y="482"/>
                    </a:lnTo>
                    <a:lnTo>
                      <a:pt x="1409" y="479"/>
                    </a:lnTo>
                    <a:lnTo>
                      <a:pt x="1415" y="477"/>
                    </a:lnTo>
                    <a:lnTo>
                      <a:pt x="1415" y="477"/>
                    </a:lnTo>
                    <a:close/>
                    <a:moveTo>
                      <a:pt x="1356" y="477"/>
                    </a:moveTo>
                    <a:lnTo>
                      <a:pt x="1356" y="477"/>
                    </a:lnTo>
                    <a:lnTo>
                      <a:pt x="1356" y="477"/>
                    </a:lnTo>
                    <a:lnTo>
                      <a:pt x="1363" y="479"/>
                    </a:lnTo>
                    <a:lnTo>
                      <a:pt x="1368" y="482"/>
                    </a:lnTo>
                    <a:lnTo>
                      <a:pt x="1371" y="487"/>
                    </a:lnTo>
                    <a:lnTo>
                      <a:pt x="1373" y="494"/>
                    </a:lnTo>
                    <a:lnTo>
                      <a:pt x="1373" y="494"/>
                    </a:lnTo>
                    <a:lnTo>
                      <a:pt x="1371" y="501"/>
                    </a:lnTo>
                    <a:lnTo>
                      <a:pt x="1368" y="506"/>
                    </a:lnTo>
                    <a:lnTo>
                      <a:pt x="1363" y="509"/>
                    </a:lnTo>
                    <a:lnTo>
                      <a:pt x="1356" y="509"/>
                    </a:lnTo>
                    <a:lnTo>
                      <a:pt x="1356" y="509"/>
                    </a:lnTo>
                    <a:lnTo>
                      <a:pt x="1351" y="509"/>
                    </a:lnTo>
                    <a:lnTo>
                      <a:pt x="1346" y="506"/>
                    </a:lnTo>
                    <a:lnTo>
                      <a:pt x="1342" y="501"/>
                    </a:lnTo>
                    <a:lnTo>
                      <a:pt x="1341" y="494"/>
                    </a:lnTo>
                    <a:lnTo>
                      <a:pt x="1341" y="494"/>
                    </a:lnTo>
                    <a:lnTo>
                      <a:pt x="1342" y="487"/>
                    </a:lnTo>
                    <a:lnTo>
                      <a:pt x="1346" y="482"/>
                    </a:lnTo>
                    <a:lnTo>
                      <a:pt x="1351" y="479"/>
                    </a:lnTo>
                    <a:lnTo>
                      <a:pt x="1356" y="477"/>
                    </a:lnTo>
                    <a:lnTo>
                      <a:pt x="1356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80" y="479"/>
                    </a:lnTo>
                    <a:lnTo>
                      <a:pt x="785" y="482"/>
                    </a:lnTo>
                    <a:lnTo>
                      <a:pt x="789" y="487"/>
                    </a:lnTo>
                    <a:lnTo>
                      <a:pt x="789" y="494"/>
                    </a:lnTo>
                    <a:lnTo>
                      <a:pt x="789" y="494"/>
                    </a:lnTo>
                    <a:lnTo>
                      <a:pt x="789" y="501"/>
                    </a:lnTo>
                    <a:lnTo>
                      <a:pt x="785" y="506"/>
                    </a:lnTo>
                    <a:lnTo>
                      <a:pt x="780" y="509"/>
                    </a:lnTo>
                    <a:lnTo>
                      <a:pt x="773" y="509"/>
                    </a:lnTo>
                    <a:lnTo>
                      <a:pt x="773" y="509"/>
                    </a:lnTo>
                    <a:lnTo>
                      <a:pt x="768" y="509"/>
                    </a:lnTo>
                    <a:lnTo>
                      <a:pt x="763" y="506"/>
                    </a:lnTo>
                    <a:lnTo>
                      <a:pt x="760" y="501"/>
                    </a:lnTo>
                    <a:lnTo>
                      <a:pt x="758" y="494"/>
                    </a:lnTo>
                    <a:lnTo>
                      <a:pt x="758" y="494"/>
                    </a:lnTo>
                    <a:lnTo>
                      <a:pt x="760" y="487"/>
                    </a:lnTo>
                    <a:lnTo>
                      <a:pt x="763" y="482"/>
                    </a:lnTo>
                    <a:lnTo>
                      <a:pt x="768" y="479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6" y="477"/>
                    </a:moveTo>
                    <a:lnTo>
                      <a:pt x="716" y="477"/>
                    </a:lnTo>
                    <a:lnTo>
                      <a:pt x="716" y="477"/>
                    </a:lnTo>
                    <a:lnTo>
                      <a:pt x="721" y="479"/>
                    </a:lnTo>
                    <a:lnTo>
                      <a:pt x="726" y="482"/>
                    </a:lnTo>
                    <a:lnTo>
                      <a:pt x="729" y="487"/>
                    </a:lnTo>
                    <a:lnTo>
                      <a:pt x="731" y="494"/>
                    </a:lnTo>
                    <a:lnTo>
                      <a:pt x="731" y="494"/>
                    </a:lnTo>
                    <a:lnTo>
                      <a:pt x="729" y="501"/>
                    </a:lnTo>
                    <a:lnTo>
                      <a:pt x="726" y="506"/>
                    </a:lnTo>
                    <a:lnTo>
                      <a:pt x="721" y="509"/>
                    </a:lnTo>
                    <a:lnTo>
                      <a:pt x="716" y="509"/>
                    </a:lnTo>
                    <a:lnTo>
                      <a:pt x="716" y="509"/>
                    </a:lnTo>
                    <a:lnTo>
                      <a:pt x="709" y="509"/>
                    </a:lnTo>
                    <a:lnTo>
                      <a:pt x="704" y="506"/>
                    </a:lnTo>
                    <a:lnTo>
                      <a:pt x="702" y="501"/>
                    </a:lnTo>
                    <a:lnTo>
                      <a:pt x="700" y="494"/>
                    </a:lnTo>
                    <a:lnTo>
                      <a:pt x="700" y="494"/>
                    </a:lnTo>
                    <a:lnTo>
                      <a:pt x="702" y="487"/>
                    </a:lnTo>
                    <a:lnTo>
                      <a:pt x="704" y="482"/>
                    </a:lnTo>
                    <a:lnTo>
                      <a:pt x="709" y="479"/>
                    </a:lnTo>
                    <a:lnTo>
                      <a:pt x="716" y="477"/>
                    </a:lnTo>
                    <a:lnTo>
                      <a:pt x="716" y="477"/>
                    </a:lnTo>
                    <a:close/>
                    <a:moveTo>
                      <a:pt x="658" y="477"/>
                    </a:moveTo>
                    <a:lnTo>
                      <a:pt x="658" y="477"/>
                    </a:lnTo>
                    <a:lnTo>
                      <a:pt x="658" y="477"/>
                    </a:lnTo>
                    <a:lnTo>
                      <a:pt x="663" y="479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3" y="494"/>
                    </a:lnTo>
                    <a:lnTo>
                      <a:pt x="673" y="494"/>
                    </a:lnTo>
                    <a:lnTo>
                      <a:pt x="671" y="501"/>
                    </a:lnTo>
                    <a:lnTo>
                      <a:pt x="668" y="506"/>
                    </a:lnTo>
                    <a:lnTo>
                      <a:pt x="663" y="509"/>
                    </a:lnTo>
                    <a:lnTo>
                      <a:pt x="658" y="509"/>
                    </a:lnTo>
                    <a:lnTo>
                      <a:pt x="658" y="509"/>
                    </a:lnTo>
                    <a:lnTo>
                      <a:pt x="651" y="509"/>
                    </a:lnTo>
                    <a:lnTo>
                      <a:pt x="646" y="506"/>
                    </a:lnTo>
                    <a:lnTo>
                      <a:pt x="642" y="501"/>
                    </a:lnTo>
                    <a:lnTo>
                      <a:pt x="642" y="494"/>
                    </a:lnTo>
                    <a:lnTo>
                      <a:pt x="642" y="494"/>
                    </a:lnTo>
                    <a:lnTo>
                      <a:pt x="642" y="487"/>
                    </a:lnTo>
                    <a:lnTo>
                      <a:pt x="646" y="482"/>
                    </a:lnTo>
                    <a:lnTo>
                      <a:pt x="651" y="479"/>
                    </a:lnTo>
                    <a:lnTo>
                      <a:pt x="658" y="477"/>
                    </a:lnTo>
                    <a:lnTo>
                      <a:pt x="658" y="477"/>
                    </a:lnTo>
                    <a:close/>
                    <a:moveTo>
                      <a:pt x="598" y="477"/>
                    </a:moveTo>
                    <a:lnTo>
                      <a:pt x="598" y="477"/>
                    </a:lnTo>
                    <a:lnTo>
                      <a:pt x="598" y="477"/>
                    </a:lnTo>
                    <a:lnTo>
                      <a:pt x="605" y="479"/>
                    </a:lnTo>
                    <a:lnTo>
                      <a:pt x="610" y="482"/>
                    </a:lnTo>
                    <a:lnTo>
                      <a:pt x="613" y="487"/>
                    </a:lnTo>
                    <a:lnTo>
                      <a:pt x="615" y="494"/>
                    </a:lnTo>
                    <a:lnTo>
                      <a:pt x="615" y="494"/>
                    </a:lnTo>
                    <a:lnTo>
                      <a:pt x="613" y="501"/>
                    </a:lnTo>
                    <a:lnTo>
                      <a:pt x="610" y="506"/>
                    </a:lnTo>
                    <a:lnTo>
                      <a:pt x="605" y="509"/>
                    </a:lnTo>
                    <a:lnTo>
                      <a:pt x="598" y="509"/>
                    </a:lnTo>
                    <a:lnTo>
                      <a:pt x="598" y="509"/>
                    </a:lnTo>
                    <a:lnTo>
                      <a:pt x="593" y="509"/>
                    </a:lnTo>
                    <a:lnTo>
                      <a:pt x="588" y="506"/>
                    </a:lnTo>
                    <a:lnTo>
                      <a:pt x="584" y="501"/>
                    </a:lnTo>
                    <a:lnTo>
                      <a:pt x="583" y="494"/>
                    </a:lnTo>
                    <a:lnTo>
                      <a:pt x="583" y="494"/>
                    </a:lnTo>
                    <a:lnTo>
                      <a:pt x="584" y="487"/>
                    </a:lnTo>
                    <a:lnTo>
                      <a:pt x="588" y="482"/>
                    </a:lnTo>
                    <a:lnTo>
                      <a:pt x="593" y="479"/>
                    </a:lnTo>
                    <a:lnTo>
                      <a:pt x="598" y="477"/>
                    </a:lnTo>
                    <a:lnTo>
                      <a:pt x="598" y="477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7" y="479"/>
                    </a:lnTo>
                    <a:lnTo>
                      <a:pt x="552" y="482"/>
                    </a:lnTo>
                    <a:lnTo>
                      <a:pt x="556" y="487"/>
                    </a:lnTo>
                    <a:lnTo>
                      <a:pt x="556" y="494"/>
                    </a:lnTo>
                    <a:lnTo>
                      <a:pt x="556" y="494"/>
                    </a:lnTo>
                    <a:lnTo>
                      <a:pt x="556" y="501"/>
                    </a:lnTo>
                    <a:lnTo>
                      <a:pt x="552" y="506"/>
                    </a:lnTo>
                    <a:lnTo>
                      <a:pt x="547" y="509"/>
                    </a:lnTo>
                    <a:lnTo>
                      <a:pt x="540" y="509"/>
                    </a:lnTo>
                    <a:lnTo>
                      <a:pt x="540" y="509"/>
                    </a:lnTo>
                    <a:lnTo>
                      <a:pt x="535" y="509"/>
                    </a:lnTo>
                    <a:lnTo>
                      <a:pt x="530" y="506"/>
                    </a:lnTo>
                    <a:lnTo>
                      <a:pt x="527" y="501"/>
                    </a:lnTo>
                    <a:lnTo>
                      <a:pt x="525" y="494"/>
                    </a:lnTo>
                    <a:lnTo>
                      <a:pt x="525" y="494"/>
                    </a:lnTo>
                    <a:lnTo>
                      <a:pt x="527" y="487"/>
                    </a:lnTo>
                    <a:lnTo>
                      <a:pt x="530" y="482"/>
                    </a:lnTo>
                    <a:lnTo>
                      <a:pt x="535" y="479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2056" y="434"/>
                    </a:moveTo>
                    <a:lnTo>
                      <a:pt x="2056" y="434"/>
                    </a:lnTo>
                    <a:lnTo>
                      <a:pt x="2056" y="434"/>
                    </a:lnTo>
                    <a:lnTo>
                      <a:pt x="2063" y="436"/>
                    </a:lnTo>
                    <a:lnTo>
                      <a:pt x="2068" y="439"/>
                    </a:lnTo>
                    <a:lnTo>
                      <a:pt x="2071" y="445"/>
                    </a:lnTo>
                    <a:lnTo>
                      <a:pt x="2071" y="451"/>
                    </a:lnTo>
                    <a:lnTo>
                      <a:pt x="2071" y="451"/>
                    </a:lnTo>
                    <a:lnTo>
                      <a:pt x="2071" y="456"/>
                    </a:lnTo>
                    <a:lnTo>
                      <a:pt x="2068" y="462"/>
                    </a:lnTo>
                    <a:lnTo>
                      <a:pt x="2063" y="465"/>
                    </a:lnTo>
                    <a:lnTo>
                      <a:pt x="2056" y="467"/>
                    </a:lnTo>
                    <a:lnTo>
                      <a:pt x="2056" y="467"/>
                    </a:lnTo>
                    <a:lnTo>
                      <a:pt x="2051" y="465"/>
                    </a:lnTo>
                    <a:lnTo>
                      <a:pt x="2046" y="462"/>
                    </a:lnTo>
                    <a:lnTo>
                      <a:pt x="2042" y="456"/>
                    </a:lnTo>
                    <a:lnTo>
                      <a:pt x="2040" y="451"/>
                    </a:lnTo>
                    <a:lnTo>
                      <a:pt x="2040" y="451"/>
                    </a:lnTo>
                    <a:lnTo>
                      <a:pt x="2042" y="445"/>
                    </a:lnTo>
                    <a:lnTo>
                      <a:pt x="2046" y="439"/>
                    </a:lnTo>
                    <a:lnTo>
                      <a:pt x="2051" y="436"/>
                    </a:lnTo>
                    <a:lnTo>
                      <a:pt x="2056" y="434"/>
                    </a:lnTo>
                    <a:lnTo>
                      <a:pt x="2056" y="434"/>
                    </a:lnTo>
                    <a:close/>
                    <a:moveTo>
                      <a:pt x="1998" y="434"/>
                    </a:moveTo>
                    <a:lnTo>
                      <a:pt x="1998" y="434"/>
                    </a:lnTo>
                    <a:lnTo>
                      <a:pt x="1998" y="434"/>
                    </a:lnTo>
                    <a:lnTo>
                      <a:pt x="2005" y="436"/>
                    </a:lnTo>
                    <a:lnTo>
                      <a:pt x="2008" y="439"/>
                    </a:lnTo>
                    <a:lnTo>
                      <a:pt x="2012" y="445"/>
                    </a:lnTo>
                    <a:lnTo>
                      <a:pt x="2013" y="451"/>
                    </a:lnTo>
                    <a:lnTo>
                      <a:pt x="2013" y="451"/>
                    </a:lnTo>
                    <a:lnTo>
                      <a:pt x="2012" y="456"/>
                    </a:lnTo>
                    <a:lnTo>
                      <a:pt x="2008" y="462"/>
                    </a:lnTo>
                    <a:lnTo>
                      <a:pt x="2005" y="465"/>
                    </a:lnTo>
                    <a:lnTo>
                      <a:pt x="1998" y="467"/>
                    </a:lnTo>
                    <a:lnTo>
                      <a:pt x="1998" y="467"/>
                    </a:lnTo>
                    <a:lnTo>
                      <a:pt x="1993" y="465"/>
                    </a:lnTo>
                    <a:lnTo>
                      <a:pt x="1988" y="462"/>
                    </a:lnTo>
                    <a:lnTo>
                      <a:pt x="1984" y="456"/>
                    </a:lnTo>
                    <a:lnTo>
                      <a:pt x="1983" y="451"/>
                    </a:lnTo>
                    <a:lnTo>
                      <a:pt x="1983" y="451"/>
                    </a:lnTo>
                    <a:lnTo>
                      <a:pt x="1984" y="445"/>
                    </a:lnTo>
                    <a:lnTo>
                      <a:pt x="1988" y="439"/>
                    </a:lnTo>
                    <a:lnTo>
                      <a:pt x="1993" y="436"/>
                    </a:lnTo>
                    <a:lnTo>
                      <a:pt x="1998" y="434"/>
                    </a:lnTo>
                    <a:lnTo>
                      <a:pt x="1998" y="434"/>
                    </a:lnTo>
                    <a:close/>
                    <a:moveTo>
                      <a:pt x="1940" y="434"/>
                    </a:moveTo>
                    <a:lnTo>
                      <a:pt x="1940" y="434"/>
                    </a:lnTo>
                    <a:lnTo>
                      <a:pt x="1940" y="434"/>
                    </a:lnTo>
                    <a:lnTo>
                      <a:pt x="1945" y="436"/>
                    </a:lnTo>
                    <a:lnTo>
                      <a:pt x="1950" y="439"/>
                    </a:lnTo>
                    <a:lnTo>
                      <a:pt x="1954" y="445"/>
                    </a:lnTo>
                    <a:lnTo>
                      <a:pt x="1955" y="451"/>
                    </a:lnTo>
                    <a:lnTo>
                      <a:pt x="1955" y="451"/>
                    </a:lnTo>
                    <a:lnTo>
                      <a:pt x="1954" y="456"/>
                    </a:lnTo>
                    <a:lnTo>
                      <a:pt x="1950" y="462"/>
                    </a:lnTo>
                    <a:lnTo>
                      <a:pt x="1945" y="465"/>
                    </a:lnTo>
                    <a:lnTo>
                      <a:pt x="1940" y="467"/>
                    </a:lnTo>
                    <a:lnTo>
                      <a:pt x="1940" y="467"/>
                    </a:lnTo>
                    <a:lnTo>
                      <a:pt x="1933" y="465"/>
                    </a:lnTo>
                    <a:lnTo>
                      <a:pt x="1928" y="462"/>
                    </a:lnTo>
                    <a:lnTo>
                      <a:pt x="1925" y="456"/>
                    </a:lnTo>
                    <a:lnTo>
                      <a:pt x="1925" y="451"/>
                    </a:lnTo>
                    <a:lnTo>
                      <a:pt x="1925" y="451"/>
                    </a:lnTo>
                    <a:lnTo>
                      <a:pt x="1925" y="445"/>
                    </a:lnTo>
                    <a:lnTo>
                      <a:pt x="1928" y="439"/>
                    </a:lnTo>
                    <a:lnTo>
                      <a:pt x="1933" y="436"/>
                    </a:lnTo>
                    <a:lnTo>
                      <a:pt x="1940" y="434"/>
                    </a:lnTo>
                    <a:lnTo>
                      <a:pt x="1940" y="434"/>
                    </a:lnTo>
                    <a:close/>
                    <a:moveTo>
                      <a:pt x="1882" y="434"/>
                    </a:moveTo>
                    <a:lnTo>
                      <a:pt x="1882" y="434"/>
                    </a:lnTo>
                    <a:lnTo>
                      <a:pt x="1882" y="434"/>
                    </a:lnTo>
                    <a:lnTo>
                      <a:pt x="1887" y="436"/>
                    </a:lnTo>
                    <a:lnTo>
                      <a:pt x="1892" y="439"/>
                    </a:lnTo>
                    <a:lnTo>
                      <a:pt x="1896" y="445"/>
                    </a:lnTo>
                    <a:lnTo>
                      <a:pt x="1897" y="451"/>
                    </a:lnTo>
                    <a:lnTo>
                      <a:pt x="1897" y="451"/>
                    </a:lnTo>
                    <a:lnTo>
                      <a:pt x="1896" y="456"/>
                    </a:lnTo>
                    <a:lnTo>
                      <a:pt x="1892" y="462"/>
                    </a:lnTo>
                    <a:lnTo>
                      <a:pt x="1887" y="465"/>
                    </a:lnTo>
                    <a:lnTo>
                      <a:pt x="1882" y="467"/>
                    </a:lnTo>
                    <a:lnTo>
                      <a:pt x="1882" y="467"/>
                    </a:lnTo>
                    <a:lnTo>
                      <a:pt x="1875" y="465"/>
                    </a:lnTo>
                    <a:lnTo>
                      <a:pt x="1870" y="462"/>
                    </a:lnTo>
                    <a:lnTo>
                      <a:pt x="1867" y="456"/>
                    </a:lnTo>
                    <a:lnTo>
                      <a:pt x="1867" y="451"/>
                    </a:lnTo>
                    <a:lnTo>
                      <a:pt x="1867" y="451"/>
                    </a:lnTo>
                    <a:lnTo>
                      <a:pt x="1867" y="445"/>
                    </a:lnTo>
                    <a:lnTo>
                      <a:pt x="1870" y="439"/>
                    </a:lnTo>
                    <a:lnTo>
                      <a:pt x="1875" y="436"/>
                    </a:lnTo>
                    <a:lnTo>
                      <a:pt x="1882" y="434"/>
                    </a:lnTo>
                    <a:lnTo>
                      <a:pt x="1882" y="434"/>
                    </a:lnTo>
                    <a:close/>
                    <a:moveTo>
                      <a:pt x="1823" y="434"/>
                    </a:moveTo>
                    <a:lnTo>
                      <a:pt x="1823" y="434"/>
                    </a:lnTo>
                    <a:lnTo>
                      <a:pt x="1823" y="434"/>
                    </a:lnTo>
                    <a:lnTo>
                      <a:pt x="1829" y="436"/>
                    </a:lnTo>
                    <a:lnTo>
                      <a:pt x="1834" y="439"/>
                    </a:lnTo>
                    <a:lnTo>
                      <a:pt x="1838" y="445"/>
                    </a:lnTo>
                    <a:lnTo>
                      <a:pt x="1838" y="451"/>
                    </a:lnTo>
                    <a:lnTo>
                      <a:pt x="1838" y="451"/>
                    </a:lnTo>
                    <a:lnTo>
                      <a:pt x="1838" y="456"/>
                    </a:lnTo>
                    <a:lnTo>
                      <a:pt x="1834" y="462"/>
                    </a:lnTo>
                    <a:lnTo>
                      <a:pt x="1829" y="465"/>
                    </a:lnTo>
                    <a:lnTo>
                      <a:pt x="1823" y="467"/>
                    </a:lnTo>
                    <a:lnTo>
                      <a:pt x="1823" y="467"/>
                    </a:lnTo>
                    <a:lnTo>
                      <a:pt x="1817" y="465"/>
                    </a:lnTo>
                    <a:lnTo>
                      <a:pt x="1812" y="462"/>
                    </a:lnTo>
                    <a:lnTo>
                      <a:pt x="1809" y="456"/>
                    </a:lnTo>
                    <a:lnTo>
                      <a:pt x="1807" y="451"/>
                    </a:lnTo>
                    <a:lnTo>
                      <a:pt x="1807" y="451"/>
                    </a:lnTo>
                    <a:lnTo>
                      <a:pt x="1809" y="445"/>
                    </a:lnTo>
                    <a:lnTo>
                      <a:pt x="1812" y="439"/>
                    </a:lnTo>
                    <a:lnTo>
                      <a:pt x="1817" y="436"/>
                    </a:lnTo>
                    <a:lnTo>
                      <a:pt x="1823" y="434"/>
                    </a:lnTo>
                    <a:lnTo>
                      <a:pt x="1823" y="434"/>
                    </a:lnTo>
                    <a:close/>
                    <a:moveTo>
                      <a:pt x="1765" y="434"/>
                    </a:moveTo>
                    <a:lnTo>
                      <a:pt x="1765" y="434"/>
                    </a:lnTo>
                    <a:lnTo>
                      <a:pt x="1765" y="434"/>
                    </a:lnTo>
                    <a:lnTo>
                      <a:pt x="1771" y="436"/>
                    </a:lnTo>
                    <a:lnTo>
                      <a:pt x="1777" y="439"/>
                    </a:lnTo>
                    <a:lnTo>
                      <a:pt x="1780" y="445"/>
                    </a:lnTo>
                    <a:lnTo>
                      <a:pt x="1780" y="451"/>
                    </a:lnTo>
                    <a:lnTo>
                      <a:pt x="1780" y="451"/>
                    </a:lnTo>
                    <a:lnTo>
                      <a:pt x="1780" y="456"/>
                    </a:lnTo>
                    <a:lnTo>
                      <a:pt x="1777" y="462"/>
                    </a:lnTo>
                    <a:lnTo>
                      <a:pt x="1771" y="465"/>
                    </a:lnTo>
                    <a:lnTo>
                      <a:pt x="1765" y="467"/>
                    </a:lnTo>
                    <a:lnTo>
                      <a:pt x="1765" y="467"/>
                    </a:lnTo>
                    <a:lnTo>
                      <a:pt x="1759" y="465"/>
                    </a:lnTo>
                    <a:lnTo>
                      <a:pt x="1754" y="462"/>
                    </a:lnTo>
                    <a:lnTo>
                      <a:pt x="1751" y="456"/>
                    </a:lnTo>
                    <a:lnTo>
                      <a:pt x="1749" y="451"/>
                    </a:lnTo>
                    <a:lnTo>
                      <a:pt x="1749" y="451"/>
                    </a:lnTo>
                    <a:lnTo>
                      <a:pt x="1751" y="445"/>
                    </a:lnTo>
                    <a:lnTo>
                      <a:pt x="1754" y="439"/>
                    </a:lnTo>
                    <a:lnTo>
                      <a:pt x="1759" y="436"/>
                    </a:lnTo>
                    <a:lnTo>
                      <a:pt x="1765" y="434"/>
                    </a:lnTo>
                    <a:lnTo>
                      <a:pt x="1765" y="434"/>
                    </a:lnTo>
                    <a:close/>
                    <a:moveTo>
                      <a:pt x="1707" y="434"/>
                    </a:moveTo>
                    <a:lnTo>
                      <a:pt x="1707" y="434"/>
                    </a:lnTo>
                    <a:lnTo>
                      <a:pt x="1707" y="434"/>
                    </a:lnTo>
                    <a:lnTo>
                      <a:pt x="1712" y="436"/>
                    </a:lnTo>
                    <a:lnTo>
                      <a:pt x="1717" y="439"/>
                    </a:lnTo>
                    <a:lnTo>
                      <a:pt x="1720" y="445"/>
                    </a:lnTo>
                    <a:lnTo>
                      <a:pt x="1722" y="451"/>
                    </a:lnTo>
                    <a:lnTo>
                      <a:pt x="1722" y="451"/>
                    </a:lnTo>
                    <a:lnTo>
                      <a:pt x="1720" y="456"/>
                    </a:lnTo>
                    <a:lnTo>
                      <a:pt x="1717" y="462"/>
                    </a:lnTo>
                    <a:lnTo>
                      <a:pt x="1712" y="465"/>
                    </a:lnTo>
                    <a:lnTo>
                      <a:pt x="1707" y="467"/>
                    </a:lnTo>
                    <a:lnTo>
                      <a:pt x="1707" y="467"/>
                    </a:lnTo>
                    <a:lnTo>
                      <a:pt x="1700" y="465"/>
                    </a:lnTo>
                    <a:lnTo>
                      <a:pt x="1695" y="462"/>
                    </a:lnTo>
                    <a:lnTo>
                      <a:pt x="1693" y="456"/>
                    </a:lnTo>
                    <a:lnTo>
                      <a:pt x="1691" y="451"/>
                    </a:lnTo>
                    <a:lnTo>
                      <a:pt x="1691" y="451"/>
                    </a:lnTo>
                    <a:lnTo>
                      <a:pt x="1693" y="445"/>
                    </a:lnTo>
                    <a:lnTo>
                      <a:pt x="1695" y="439"/>
                    </a:lnTo>
                    <a:lnTo>
                      <a:pt x="1700" y="436"/>
                    </a:lnTo>
                    <a:lnTo>
                      <a:pt x="1707" y="434"/>
                    </a:lnTo>
                    <a:lnTo>
                      <a:pt x="1707" y="434"/>
                    </a:lnTo>
                    <a:close/>
                    <a:moveTo>
                      <a:pt x="1649" y="434"/>
                    </a:moveTo>
                    <a:lnTo>
                      <a:pt x="1649" y="434"/>
                    </a:lnTo>
                    <a:lnTo>
                      <a:pt x="1649" y="434"/>
                    </a:lnTo>
                    <a:lnTo>
                      <a:pt x="1654" y="436"/>
                    </a:lnTo>
                    <a:lnTo>
                      <a:pt x="1659" y="439"/>
                    </a:lnTo>
                    <a:lnTo>
                      <a:pt x="1662" y="445"/>
                    </a:lnTo>
                    <a:lnTo>
                      <a:pt x="1664" y="451"/>
                    </a:lnTo>
                    <a:lnTo>
                      <a:pt x="1664" y="451"/>
                    </a:lnTo>
                    <a:lnTo>
                      <a:pt x="1662" y="456"/>
                    </a:lnTo>
                    <a:lnTo>
                      <a:pt x="1659" y="462"/>
                    </a:lnTo>
                    <a:lnTo>
                      <a:pt x="1654" y="465"/>
                    </a:lnTo>
                    <a:lnTo>
                      <a:pt x="1649" y="467"/>
                    </a:lnTo>
                    <a:lnTo>
                      <a:pt x="1649" y="467"/>
                    </a:lnTo>
                    <a:lnTo>
                      <a:pt x="1642" y="465"/>
                    </a:lnTo>
                    <a:lnTo>
                      <a:pt x="1637" y="462"/>
                    </a:lnTo>
                    <a:lnTo>
                      <a:pt x="1633" y="456"/>
                    </a:lnTo>
                    <a:lnTo>
                      <a:pt x="1633" y="451"/>
                    </a:lnTo>
                    <a:lnTo>
                      <a:pt x="1633" y="451"/>
                    </a:lnTo>
                    <a:lnTo>
                      <a:pt x="1633" y="445"/>
                    </a:lnTo>
                    <a:lnTo>
                      <a:pt x="1637" y="439"/>
                    </a:lnTo>
                    <a:lnTo>
                      <a:pt x="1642" y="436"/>
                    </a:lnTo>
                    <a:lnTo>
                      <a:pt x="1649" y="434"/>
                    </a:lnTo>
                    <a:lnTo>
                      <a:pt x="1649" y="434"/>
                    </a:lnTo>
                    <a:close/>
                    <a:moveTo>
                      <a:pt x="1589" y="434"/>
                    </a:moveTo>
                    <a:lnTo>
                      <a:pt x="1589" y="434"/>
                    </a:lnTo>
                    <a:lnTo>
                      <a:pt x="1589" y="434"/>
                    </a:lnTo>
                    <a:lnTo>
                      <a:pt x="1596" y="436"/>
                    </a:lnTo>
                    <a:lnTo>
                      <a:pt x="1601" y="439"/>
                    </a:lnTo>
                    <a:lnTo>
                      <a:pt x="1605" y="445"/>
                    </a:lnTo>
                    <a:lnTo>
                      <a:pt x="1606" y="451"/>
                    </a:lnTo>
                    <a:lnTo>
                      <a:pt x="1606" y="451"/>
                    </a:lnTo>
                    <a:lnTo>
                      <a:pt x="1605" y="456"/>
                    </a:lnTo>
                    <a:lnTo>
                      <a:pt x="1601" y="462"/>
                    </a:lnTo>
                    <a:lnTo>
                      <a:pt x="1596" y="465"/>
                    </a:lnTo>
                    <a:lnTo>
                      <a:pt x="1589" y="467"/>
                    </a:lnTo>
                    <a:lnTo>
                      <a:pt x="1589" y="467"/>
                    </a:lnTo>
                    <a:lnTo>
                      <a:pt x="1584" y="465"/>
                    </a:lnTo>
                    <a:lnTo>
                      <a:pt x="1579" y="462"/>
                    </a:lnTo>
                    <a:lnTo>
                      <a:pt x="1576" y="456"/>
                    </a:lnTo>
                    <a:lnTo>
                      <a:pt x="1574" y="451"/>
                    </a:lnTo>
                    <a:lnTo>
                      <a:pt x="1574" y="451"/>
                    </a:lnTo>
                    <a:lnTo>
                      <a:pt x="1576" y="445"/>
                    </a:lnTo>
                    <a:lnTo>
                      <a:pt x="1579" y="439"/>
                    </a:lnTo>
                    <a:lnTo>
                      <a:pt x="1584" y="436"/>
                    </a:lnTo>
                    <a:lnTo>
                      <a:pt x="1589" y="434"/>
                    </a:lnTo>
                    <a:lnTo>
                      <a:pt x="1589" y="434"/>
                    </a:lnTo>
                    <a:close/>
                    <a:moveTo>
                      <a:pt x="1531" y="434"/>
                    </a:moveTo>
                    <a:lnTo>
                      <a:pt x="1531" y="434"/>
                    </a:lnTo>
                    <a:lnTo>
                      <a:pt x="1531" y="434"/>
                    </a:lnTo>
                    <a:lnTo>
                      <a:pt x="1538" y="436"/>
                    </a:lnTo>
                    <a:lnTo>
                      <a:pt x="1543" y="439"/>
                    </a:lnTo>
                    <a:lnTo>
                      <a:pt x="1547" y="445"/>
                    </a:lnTo>
                    <a:lnTo>
                      <a:pt x="1547" y="451"/>
                    </a:lnTo>
                    <a:lnTo>
                      <a:pt x="1547" y="451"/>
                    </a:lnTo>
                    <a:lnTo>
                      <a:pt x="1547" y="456"/>
                    </a:lnTo>
                    <a:lnTo>
                      <a:pt x="1543" y="462"/>
                    </a:lnTo>
                    <a:lnTo>
                      <a:pt x="1538" y="465"/>
                    </a:lnTo>
                    <a:lnTo>
                      <a:pt x="1531" y="467"/>
                    </a:lnTo>
                    <a:lnTo>
                      <a:pt x="1531" y="467"/>
                    </a:lnTo>
                    <a:lnTo>
                      <a:pt x="1526" y="465"/>
                    </a:lnTo>
                    <a:lnTo>
                      <a:pt x="1521" y="462"/>
                    </a:lnTo>
                    <a:lnTo>
                      <a:pt x="1518" y="456"/>
                    </a:lnTo>
                    <a:lnTo>
                      <a:pt x="1516" y="451"/>
                    </a:lnTo>
                    <a:lnTo>
                      <a:pt x="1516" y="451"/>
                    </a:lnTo>
                    <a:lnTo>
                      <a:pt x="1518" y="445"/>
                    </a:lnTo>
                    <a:lnTo>
                      <a:pt x="1521" y="439"/>
                    </a:lnTo>
                    <a:lnTo>
                      <a:pt x="1526" y="436"/>
                    </a:lnTo>
                    <a:lnTo>
                      <a:pt x="1531" y="434"/>
                    </a:lnTo>
                    <a:lnTo>
                      <a:pt x="1531" y="434"/>
                    </a:lnTo>
                    <a:close/>
                    <a:moveTo>
                      <a:pt x="1473" y="434"/>
                    </a:moveTo>
                    <a:lnTo>
                      <a:pt x="1473" y="434"/>
                    </a:lnTo>
                    <a:lnTo>
                      <a:pt x="1473" y="434"/>
                    </a:lnTo>
                    <a:lnTo>
                      <a:pt x="1479" y="436"/>
                    </a:lnTo>
                    <a:lnTo>
                      <a:pt x="1484" y="439"/>
                    </a:lnTo>
                    <a:lnTo>
                      <a:pt x="1487" y="445"/>
                    </a:lnTo>
                    <a:lnTo>
                      <a:pt x="1489" y="451"/>
                    </a:lnTo>
                    <a:lnTo>
                      <a:pt x="1489" y="451"/>
                    </a:lnTo>
                    <a:lnTo>
                      <a:pt x="1487" y="456"/>
                    </a:lnTo>
                    <a:lnTo>
                      <a:pt x="1484" y="462"/>
                    </a:lnTo>
                    <a:lnTo>
                      <a:pt x="1479" y="465"/>
                    </a:lnTo>
                    <a:lnTo>
                      <a:pt x="1473" y="467"/>
                    </a:lnTo>
                    <a:lnTo>
                      <a:pt x="1473" y="467"/>
                    </a:lnTo>
                    <a:lnTo>
                      <a:pt x="1467" y="465"/>
                    </a:lnTo>
                    <a:lnTo>
                      <a:pt x="1463" y="462"/>
                    </a:lnTo>
                    <a:lnTo>
                      <a:pt x="1460" y="456"/>
                    </a:lnTo>
                    <a:lnTo>
                      <a:pt x="1458" y="451"/>
                    </a:lnTo>
                    <a:lnTo>
                      <a:pt x="1458" y="451"/>
                    </a:lnTo>
                    <a:lnTo>
                      <a:pt x="1460" y="445"/>
                    </a:lnTo>
                    <a:lnTo>
                      <a:pt x="1463" y="439"/>
                    </a:lnTo>
                    <a:lnTo>
                      <a:pt x="1467" y="436"/>
                    </a:lnTo>
                    <a:lnTo>
                      <a:pt x="1473" y="434"/>
                    </a:lnTo>
                    <a:lnTo>
                      <a:pt x="1473" y="434"/>
                    </a:lnTo>
                    <a:close/>
                    <a:moveTo>
                      <a:pt x="1415" y="434"/>
                    </a:moveTo>
                    <a:lnTo>
                      <a:pt x="1415" y="434"/>
                    </a:lnTo>
                    <a:lnTo>
                      <a:pt x="1415" y="434"/>
                    </a:lnTo>
                    <a:lnTo>
                      <a:pt x="1421" y="436"/>
                    </a:lnTo>
                    <a:lnTo>
                      <a:pt x="1426" y="439"/>
                    </a:lnTo>
                    <a:lnTo>
                      <a:pt x="1429" y="445"/>
                    </a:lnTo>
                    <a:lnTo>
                      <a:pt x="1431" y="451"/>
                    </a:lnTo>
                    <a:lnTo>
                      <a:pt x="1431" y="451"/>
                    </a:lnTo>
                    <a:lnTo>
                      <a:pt x="1429" y="456"/>
                    </a:lnTo>
                    <a:lnTo>
                      <a:pt x="1426" y="462"/>
                    </a:lnTo>
                    <a:lnTo>
                      <a:pt x="1421" y="465"/>
                    </a:lnTo>
                    <a:lnTo>
                      <a:pt x="1415" y="467"/>
                    </a:lnTo>
                    <a:lnTo>
                      <a:pt x="1415" y="467"/>
                    </a:lnTo>
                    <a:lnTo>
                      <a:pt x="1409" y="465"/>
                    </a:lnTo>
                    <a:lnTo>
                      <a:pt x="1404" y="462"/>
                    </a:lnTo>
                    <a:lnTo>
                      <a:pt x="1400" y="456"/>
                    </a:lnTo>
                    <a:lnTo>
                      <a:pt x="1400" y="451"/>
                    </a:lnTo>
                    <a:lnTo>
                      <a:pt x="1400" y="451"/>
                    </a:lnTo>
                    <a:lnTo>
                      <a:pt x="1400" y="445"/>
                    </a:lnTo>
                    <a:lnTo>
                      <a:pt x="1404" y="439"/>
                    </a:lnTo>
                    <a:lnTo>
                      <a:pt x="1409" y="436"/>
                    </a:lnTo>
                    <a:lnTo>
                      <a:pt x="1415" y="434"/>
                    </a:lnTo>
                    <a:lnTo>
                      <a:pt x="1415" y="434"/>
                    </a:lnTo>
                    <a:close/>
                    <a:moveTo>
                      <a:pt x="716" y="434"/>
                    </a:moveTo>
                    <a:lnTo>
                      <a:pt x="716" y="434"/>
                    </a:lnTo>
                    <a:lnTo>
                      <a:pt x="716" y="434"/>
                    </a:lnTo>
                    <a:lnTo>
                      <a:pt x="721" y="436"/>
                    </a:lnTo>
                    <a:lnTo>
                      <a:pt x="726" y="439"/>
                    </a:lnTo>
                    <a:lnTo>
                      <a:pt x="729" y="445"/>
                    </a:lnTo>
                    <a:lnTo>
                      <a:pt x="731" y="451"/>
                    </a:lnTo>
                    <a:lnTo>
                      <a:pt x="731" y="451"/>
                    </a:lnTo>
                    <a:lnTo>
                      <a:pt x="729" y="456"/>
                    </a:lnTo>
                    <a:lnTo>
                      <a:pt x="726" y="462"/>
                    </a:lnTo>
                    <a:lnTo>
                      <a:pt x="721" y="465"/>
                    </a:lnTo>
                    <a:lnTo>
                      <a:pt x="716" y="467"/>
                    </a:lnTo>
                    <a:lnTo>
                      <a:pt x="716" y="467"/>
                    </a:lnTo>
                    <a:lnTo>
                      <a:pt x="709" y="465"/>
                    </a:lnTo>
                    <a:lnTo>
                      <a:pt x="704" y="462"/>
                    </a:lnTo>
                    <a:lnTo>
                      <a:pt x="702" y="456"/>
                    </a:lnTo>
                    <a:lnTo>
                      <a:pt x="700" y="451"/>
                    </a:lnTo>
                    <a:lnTo>
                      <a:pt x="700" y="451"/>
                    </a:lnTo>
                    <a:lnTo>
                      <a:pt x="702" y="445"/>
                    </a:lnTo>
                    <a:lnTo>
                      <a:pt x="704" y="439"/>
                    </a:lnTo>
                    <a:lnTo>
                      <a:pt x="709" y="436"/>
                    </a:lnTo>
                    <a:lnTo>
                      <a:pt x="716" y="434"/>
                    </a:lnTo>
                    <a:lnTo>
                      <a:pt x="716" y="434"/>
                    </a:lnTo>
                    <a:close/>
                    <a:moveTo>
                      <a:pt x="658" y="434"/>
                    </a:moveTo>
                    <a:lnTo>
                      <a:pt x="658" y="434"/>
                    </a:lnTo>
                    <a:lnTo>
                      <a:pt x="658" y="434"/>
                    </a:lnTo>
                    <a:lnTo>
                      <a:pt x="663" y="436"/>
                    </a:lnTo>
                    <a:lnTo>
                      <a:pt x="668" y="439"/>
                    </a:lnTo>
                    <a:lnTo>
                      <a:pt x="671" y="445"/>
                    </a:lnTo>
                    <a:lnTo>
                      <a:pt x="673" y="451"/>
                    </a:lnTo>
                    <a:lnTo>
                      <a:pt x="673" y="451"/>
                    </a:lnTo>
                    <a:lnTo>
                      <a:pt x="671" y="456"/>
                    </a:lnTo>
                    <a:lnTo>
                      <a:pt x="668" y="462"/>
                    </a:lnTo>
                    <a:lnTo>
                      <a:pt x="663" y="465"/>
                    </a:lnTo>
                    <a:lnTo>
                      <a:pt x="658" y="467"/>
                    </a:lnTo>
                    <a:lnTo>
                      <a:pt x="658" y="467"/>
                    </a:lnTo>
                    <a:lnTo>
                      <a:pt x="651" y="465"/>
                    </a:lnTo>
                    <a:lnTo>
                      <a:pt x="646" y="462"/>
                    </a:lnTo>
                    <a:lnTo>
                      <a:pt x="642" y="456"/>
                    </a:lnTo>
                    <a:lnTo>
                      <a:pt x="642" y="451"/>
                    </a:lnTo>
                    <a:lnTo>
                      <a:pt x="642" y="451"/>
                    </a:lnTo>
                    <a:lnTo>
                      <a:pt x="642" y="445"/>
                    </a:lnTo>
                    <a:lnTo>
                      <a:pt x="646" y="439"/>
                    </a:lnTo>
                    <a:lnTo>
                      <a:pt x="651" y="436"/>
                    </a:lnTo>
                    <a:lnTo>
                      <a:pt x="658" y="434"/>
                    </a:lnTo>
                    <a:lnTo>
                      <a:pt x="658" y="434"/>
                    </a:lnTo>
                    <a:close/>
                    <a:moveTo>
                      <a:pt x="598" y="434"/>
                    </a:moveTo>
                    <a:lnTo>
                      <a:pt x="598" y="434"/>
                    </a:lnTo>
                    <a:lnTo>
                      <a:pt x="598" y="434"/>
                    </a:lnTo>
                    <a:lnTo>
                      <a:pt x="605" y="436"/>
                    </a:lnTo>
                    <a:lnTo>
                      <a:pt x="610" y="439"/>
                    </a:lnTo>
                    <a:lnTo>
                      <a:pt x="613" y="445"/>
                    </a:lnTo>
                    <a:lnTo>
                      <a:pt x="615" y="451"/>
                    </a:lnTo>
                    <a:lnTo>
                      <a:pt x="615" y="451"/>
                    </a:lnTo>
                    <a:lnTo>
                      <a:pt x="613" y="456"/>
                    </a:lnTo>
                    <a:lnTo>
                      <a:pt x="610" y="462"/>
                    </a:lnTo>
                    <a:lnTo>
                      <a:pt x="605" y="465"/>
                    </a:lnTo>
                    <a:lnTo>
                      <a:pt x="598" y="467"/>
                    </a:lnTo>
                    <a:lnTo>
                      <a:pt x="598" y="467"/>
                    </a:lnTo>
                    <a:lnTo>
                      <a:pt x="593" y="465"/>
                    </a:lnTo>
                    <a:lnTo>
                      <a:pt x="588" y="462"/>
                    </a:lnTo>
                    <a:lnTo>
                      <a:pt x="584" y="456"/>
                    </a:lnTo>
                    <a:lnTo>
                      <a:pt x="583" y="451"/>
                    </a:lnTo>
                    <a:lnTo>
                      <a:pt x="583" y="451"/>
                    </a:lnTo>
                    <a:lnTo>
                      <a:pt x="584" y="445"/>
                    </a:lnTo>
                    <a:lnTo>
                      <a:pt x="588" y="439"/>
                    </a:lnTo>
                    <a:lnTo>
                      <a:pt x="593" y="436"/>
                    </a:lnTo>
                    <a:lnTo>
                      <a:pt x="598" y="434"/>
                    </a:lnTo>
                    <a:lnTo>
                      <a:pt x="598" y="43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43"/>
              <p:cNvSpPr>
                <a:spLocks noEditPoints="1"/>
              </p:cNvSpPr>
              <p:nvPr/>
            </p:nvSpPr>
            <p:spPr bwMode="auto">
              <a:xfrm>
                <a:off x="5408613" y="2325688"/>
                <a:ext cx="395288" cy="334963"/>
              </a:xfrm>
              <a:custGeom>
                <a:avLst/>
                <a:gdLst>
                  <a:gd name="T0" fmla="*/ 467 w 497"/>
                  <a:gd name="T1" fmla="*/ 407 h 422"/>
                  <a:gd name="T2" fmla="*/ 320 w 497"/>
                  <a:gd name="T3" fmla="*/ 358 h 422"/>
                  <a:gd name="T4" fmla="*/ 307 w 497"/>
                  <a:gd name="T5" fmla="*/ 347 h 422"/>
                  <a:gd name="T6" fmla="*/ 233 w 497"/>
                  <a:gd name="T7" fmla="*/ 364 h 422"/>
                  <a:gd name="T8" fmla="*/ 196 w 497"/>
                  <a:gd name="T9" fmla="*/ 378 h 422"/>
                  <a:gd name="T10" fmla="*/ 319 w 497"/>
                  <a:gd name="T11" fmla="*/ 308 h 422"/>
                  <a:gd name="T12" fmla="*/ 307 w 497"/>
                  <a:gd name="T13" fmla="*/ 305 h 422"/>
                  <a:gd name="T14" fmla="*/ 235 w 497"/>
                  <a:gd name="T15" fmla="*/ 327 h 422"/>
                  <a:gd name="T16" fmla="*/ 201 w 497"/>
                  <a:gd name="T17" fmla="*/ 332 h 422"/>
                  <a:gd name="T18" fmla="*/ 138 w 497"/>
                  <a:gd name="T19" fmla="*/ 305 h 422"/>
                  <a:gd name="T20" fmla="*/ 126 w 497"/>
                  <a:gd name="T21" fmla="*/ 305 h 422"/>
                  <a:gd name="T22" fmla="*/ 296 w 497"/>
                  <a:gd name="T23" fmla="*/ 288 h 422"/>
                  <a:gd name="T24" fmla="*/ 262 w 497"/>
                  <a:gd name="T25" fmla="*/ 283 h 422"/>
                  <a:gd name="T26" fmla="*/ 191 w 497"/>
                  <a:gd name="T27" fmla="*/ 260 h 422"/>
                  <a:gd name="T28" fmla="*/ 179 w 497"/>
                  <a:gd name="T29" fmla="*/ 266 h 422"/>
                  <a:gd name="T30" fmla="*/ 126 w 497"/>
                  <a:gd name="T31" fmla="*/ 291 h 422"/>
                  <a:gd name="T32" fmla="*/ 322 w 497"/>
                  <a:gd name="T33" fmla="*/ 233 h 422"/>
                  <a:gd name="T34" fmla="*/ 249 w 497"/>
                  <a:gd name="T35" fmla="*/ 218 h 422"/>
                  <a:gd name="T36" fmla="*/ 235 w 497"/>
                  <a:gd name="T37" fmla="*/ 226 h 422"/>
                  <a:gd name="T38" fmla="*/ 191 w 497"/>
                  <a:gd name="T39" fmla="*/ 250 h 422"/>
                  <a:gd name="T40" fmla="*/ 148 w 497"/>
                  <a:gd name="T41" fmla="*/ 233 h 422"/>
                  <a:gd name="T42" fmla="*/ 307 w 497"/>
                  <a:gd name="T43" fmla="*/ 174 h 422"/>
                  <a:gd name="T44" fmla="*/ 291 w 497"/>
                  <a:gd name="T45" fmla="*/ 191 h 422"/>
                  <a:gd name="T46" fmla="*/ 249 w 497"/>
                  <a:gd name="T47" fmla="*/ 206 h 422"/>
                  <a:gd name="T48" fmla="*/ 204 w 497"/>
                  <a:gd name="T49" fmla="*/ 184 h 422"/>
                  <a:gd name="T50" fmla="*/ 191 w 497"/>
                  <a:gd name="T51" fmla="*/ 174 h 422"/>
                  <a:gd name="T52" fmla="*/ 116 w 497"/>
                  <a:gd name="T53" fmla="*/ 191 h 422"/>
                  <a:gd name="T54" fmla="*/ 80 w 497"/>
                  <a:gd name="T55" fmla="*/ 204 h 422"/>
                  <a:gd name="T56" fmla="*/ 319 w 497"/>
                  <a:gd name="T57" fmla="*/ 134 h 422"/>
                  <a:gd name="T58" fmla="*/ 307 w 497"/>
                  <a:gd name="T59" fmla="*/ 131 h 422"/>
                  <a:gd name="T60" fmla="*/ 235 w 497"/>
                  <a:gd name="T61" fmla="*/ 153 h 422"/>
                  <a:gd name="T62" fmla="*/ 201 w 497"/>
                  <a:gd name="T63" fmla="*/ 158 h 422"/>
                  <a:gd name="T64" fmla="*/ 138 w 497"/>
                  <a:gd name="T65" fmla="*/ 131 h 422"/>
                  <a:gd name="T66" fmla="*/ 126 w 497"/>
                  <a:gd name="T67" fmla="*/ 131 h 422"/>
                  <a:gd name="T68" fmla="*/ 63 w 497"/>
                  <a:gd name="T69" fmla="*/ 158 h 422"/>
                  <a:gd name="T70" fmla="*/ 29 w 497"/>
                  <a:gd name="T71" fmla="*/ 153 h 422"/>
                  <a:gd name="T72" fmla="*/ 307 w 497"/>
                  <a:gd name="T73" fmla="*/ 87 h 422"/>
                  <a:gd name="T74" fmla="*/ 296 w 497"/>
                  <a:gd name="T75" fmla="*/ 92 h 422"/>
                  <a:gd name="T76" fmla="*/ 242 w 497"/>
                  <a:gd name="T77" fmla="*/ 117 h 422"/>
                  <a:gd name="T78" fmla="*/ 206 w 497"/>
                  <a:gd name="T79" fmla="*/ 104 h 422"/>
                  <a:gd name="T80" fmla="*/ 131 w 497"/>
                  <a:gd name="T81" fmla="*/ 87 h 422"/>
                  <a:gd name="T82" fmla="*/ 118 w 497"/>
                  <a:gd name="T83" fmla="*/ 97 h 422"/>
                  <a:gd name="T84" fmla="*/ 15 w 497"/>
                  <a:gd name="T85" fmla="*/ 119 h 422"/>
                  <a:gd name="T86" fmla="*/ 322 w 497"/>
                  <a:gd name="T87" fmla="*/ 59 h 422"/>
                  <a:gd name="T88" fmla="*/ 249 w 497"/>
                  <a:gd name="T89" fmla="*/ 44 h 422"/>
                  <a:gd name="T90" fmla="*/ 233 w 497"/>
                  <a:gd name="T91" fmla="*/ 59 h 422"/>
                  <a:gd name="T92" fmla="*/ 131 w 497"/>
                  <a:gd name="T93" fmla="*/ 77 h 422"/>
                  <a:gd name="T94" fmla="*/ 380 w 497"/>
                  <a:gd name="T95" fmla="*/ 358 h 422"/>
                  <a:gd name="T96" fmla="*/ 364 w 497"/>
                  <a:gd name="T97" fmla="*/ 347 h 422"/>
                  <a:gd name="T98" fmla="*/ 409 w 497"/>
                  <a:gd name="T99" fmla="*/ 364 h 422"/>
                  <a:gd name="T100" fmla="*/ 429 w 497"/>
                  <a:gd name="T101" fmla="*/ 335 h 422"/>
                  <a:gd name="T102" fmla="*/ 376 w 497"/>
                  <a:gd name="T103" fmla="*/ 308 h 422"/>
                  <a:gd name="T104" fmla="*/ 364 w 497"/>
                  <a:gd name="T105" fmla="*/ 305 h 422"/>
                  <a:gd name="T106" fmla="*/ 351 w 497"/>
                  <a:gd name="T107" fmla="*/ 283 h 422"/>
                  <a:gd name="T108" fmla="*/ 376 w 497"/>
                  <a:gd name="T109" fmla="*/ 245 h 422"/>
                  <a:gd name="T110" fmla="*/ 371 w 497"/>
                  <a:gd name="T111" fmla="*/ 131 h 422"/>
                  <a:gd name="T112" fmla="*/ 359 w 497"/>
                  <a:gd name="T113" fmla="*/ 131 h 422"/>
                  <a:gd name="T114" fmla="*/ 412 w 497"/>
                  <a:gd name="T115" fmla="*/ 158 h 422"/>
                  <a:gd name="T116" fmla="*/ 438 w 497"/>
                  <a:gd name="T117" fmla="*/ 109 h 422"/>
                  <a:gd name="T118" fmla="*/ 364 w 497"/>
                  <a:gd name="T119" fmla="*/ 87 h 422"/>
                  <a:gd name="T120" fmla="*/ 354 w 497"/>
                  <a:gd name="T121" fmla="*/ 92 h 422"/>
                  <a:gd name="T122" fmla="*/ 242 w 497"/>
                  <a:gd name="T123" fmla="*/ 31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97" h="422">
                    <a:moveTo>
                      <a:pt x="482" y="390"/>
                    </a:moveTo>
                    <a:lnTo>
                      <a:pt x="482" y="390"/>
                    </a:lnTo>
                    <a:lnTo>
                      <a:pt x="487" y="392"/>
                    </a:lnTo>
                    <a:lnTo>
                      <a:pt x="492" y="395"/>
                    </a:lnTo>
                    <a:lnTo>
                      <a:pt x="496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6" y="414"/>
                    </a:lnTo>
                    <a:lnTo>
                      <a:pt x="492" y="419"/>
                    </a:lnTo>
                    <a:lnTo>
                      <a:pt x="487" y="422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5" y="422"/>
                    </a:lnTo>
                    <a:lnTo>
                      <a:pt x="470" y="419"/>
                    </a:lnTo>
                    <a:lnTo>
                      <a:pt x="467" y="414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7" y="400"/>
                    </a:lnTo>
                    <a:lnTo>
                      <a:pt x="470" y="395"/>
                    </a:lnTo>
                    <a:lnTo>
                      <a:pt x="475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249" y="422"/>
                    </a:moveTo>
                    <a:lnTo>
                      <a:pt x="249" y="422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9" y="422"/>
                    </a:lnTo>
                    <a:close/>
                    <a:moveTo>
                      <a:pt x="307" y="347"/>
                    </a:moveTo>
                    <a:lnTo>
                      <a:pt x="307" y="347"/>
                    </a:lnTo>
                    <a:lnTo>
                      <a:pt x="307" y="347"/>
                    </a:lnTo>
                    <a:lnTo>
                      <a:pt x="313" y="349"/>
                    </a:lnTo>
                    <a:lnTo>
                      <a:pt x="319" y="352"/>
                    </a:lnTo>
                    <a:lnTo>
                      <a:pt x="320" y="358"/>
                    </a:lnTo>
                    <a:lnTo>
                      <a:pt x="322" y="364"/>
                    </a:lnTo>
                    <a:lnTo>
                      <a:pt x="322" y="364"/>
                    </a:lnTo>
                    <a:lnTo>
                      <a:pt x="320" y="369"/>
                    </a:lnTo>
                    <a:lnTo>
                      <a:pt x="319" y="375"/>
                    </a:lnTo>
                    <a:lnTo>
                      <a:pt x="313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69"/>
                    </a:lnTo>
                    <a:lnTo>
                      <a:pt x="291" y="364"/>
                    </a:lnTo>
                    <a:lnTo>
                      <a:pt x="291" y="364"/>
                    </a:lnTo>
                    <a:lnTo>
                      <a:pt x="293" y="358"/>
                    </a:lnTo>
                    <a:lnTo>
                      <a:pt x="296" y="352"/>
                    </a:lnTo>
                    <a:lnTo>
                      <a:pt x="301" y="349"/>
                    </a:lnTo>
                    <a:lnTo>
                      <a:pt x="307" y="347"/>
                    </a:lnTo>
                    <a:lnTo>
                      <a:pt x="307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4" y="349"/>
                    </a:lnTo>
                    <a:lnTo>
                      <a:pt x="259" y="352"/>
                    </a:lnTo>
                    <a:lnTo>
                      <a:pt x="262" y="358"/>
                    </a:lnTo>
                    <a:lnTo>
                      <a:pt x="264" y="364"/>
                    </a:lnTo>
                    <a:lnTo>
                      <a:pt x="264" y="364"/>
                    </a:lnTo>
                    <a:lnTo>
                      <a:pt x="262" y="369"/>
                    </a:lnTo>
                    <a:lnTo>
                      <a:pt x="259" y="375"/>
                    </a:lnTo>
                    <a:lnTo>
                      <a:pt x="254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7" y="375"/>
                    </a:lnTo>
                    <a:lnTo>
                      <a:pt x="235" y="369"/>
                    </a:lnTo>
                    <a:lnTo>
                      <a:pt x="233" y="364"/>
                    </a:lnTo>
                    <a:lnTo>
                      <a:pt x="233" y="364"/>
                    </a:lnTo>
                    <a:lnTo>
                      <a:pt x="235" y="358"/>
                    </a:lnTo>
                    <a:lnTo>
                      <a:pt x="237" y="352"/>
                    </a:lnTo>
                    <a:lnTo>
                      <a:pt x="242" y="349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6" y="349"/>
                    </a:lnTo>
                    <a:lnTo>
                      <a:pt x="201" y="352"/>
                    </a:lnTo>
                    <a:lnTo>
                      <a:pt x="204" y="358"/>
                    </a:lnTo>
                    <a:lnTo>
                      <a:pt x="206" y="364"/>
                    </a:lnTo>
                    <a:lnTo>
                      <a:pt x="206" y="364"/>
                    </a:lnTo>
                    <a:lnTo>
                      <a:pt x="204" y="369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79" y="375"/>
                    </a:lnTo>
                    <a:lnTo>
                      <a:pt x="175" y="369"/>
                    </a:lnTo>
                    <a:lnTo>
                      <a:pt x="175" y="364"/>
                    </a:lnTo>
                    <a:lnTo>
                      <a:pt x="175" y="364"/>
                    </a:lnTo>
                    <a:lnTo>
                      <a:pt x="175" y="358"/>
                    </a:lnTo>
                    <a:lnTo>
                      <a:pt x="179" y="352"/>
                    </a:lnTo>
                    <a:lnTo>
                      <a:pt x="184" y="349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307" y="305"/>
                    </a:moveTo>
                    <a:lnTo>
                      <a:pt x="307" y="305"/>
                    </a:lnTo>
                    <a:lnTo>
                      <a:pt x="307" y="305"/>
                    </a:lnTo>
                    <a:lnTo>
                      <a:pt x="313" y="305"/>
                    </a:lnTo>
                    <a:lnTo>
                      <a:pt x="319" y="308"/>
                    </a:lnTo>
                    <a:lnTo>
                      <a:pt x="320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0" y="327"/>
                    </a:lnTo>
                    <a:lnTo>
                      <a:pt x="319" y="332"/>
                    </a:lnTo>
                    <a:lnTo>
                      <a:pt x="313" y="335"/>
                    </a:lnTo>
                    <a:lnTo>
                      <a:pt x="307" y="337"/>
                    </a:lnTo>
                    <a:lnTo>
                      <a:pt x="307" y="337"/>
                    </a:lnTo>
                    <a:lnTo>
                      <a:pt x="301" y="335"/>
                    </a:lnTo>
                    <a:lnTo>
                      <a:pt x="296" y="332"/>
                    </a:lnTo>
                    <a:lnTo>
                      <a:pt x="293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7" y="305"/>
                    </a:lnTo>
                    <a:lnTo>
                      <a:pt x="307" y="305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2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7"/>
                    </a:lnTo>
                    <a:lnTo>
                      <a:pt x="259" y="332"/>
                    </a:lnTo>
                    <a:lnTo>
                      <a:pt x="254" y="335"/>
                    </a:lnTo>
                    <a:lnTo>
                      <a:pt x="249" y="337"/>
                    </a:lnTo>
                    <a:lnTo>
                      <a:pt x="249" y="337"/>
                    </a:lnTo>
                    <a:lnTo>
                      <a:pt x="242" y="335"/>
                    </a:lnTo>
                    <a:lnTo>
                      <a:pt x="237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191" y="305"/>
                    </a:moveTo>
                    <a:lnTo>
                      <a:pt x="191" y="305"/>
                    </a:lnTo>
                    <a:lnTo>
                      <a:pt x="191" y="305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6" y="335"/>
                    </a:lnTo>
                    <a:lnTo>
                      <a:pt x="191" y="337"/>
                    </a:lnTo>
                    <a:lnTo>
                      <a:pt x="191" y="337"/>
                    </a:lnTo>
                    <a:lnTo>
                      <a:pt x="184" y="335"/>
                    </a:lnTo>
                    <a:lnTo>
                      <a:pt x="179" y="332"/>
                    </a:lnTo>
                    <a:lnTo>
                      <a:pt x="175" y="327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5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91" y="305"/>
                    </a:lnTo>
                    <a:lnTo>
                      <a:pt x="191" y="305"/>
                    </a:lnTo>
                    <a:close/>
                    <a:moveTo>
                      <a:pt x="131" y="305"/>
                    </a:moveTo>
                    <a:lnTo>
                      <a:pt x="131" y="305"/>
                    </a:lnTo>
                    <a:lnTo>
                      <a:pt x="131" y="305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38" y="335"/>
                    </a:lnTo>
                    <a:lnTo>
                      <a:pt x="131" y="337"/>
                    </a:lnTo>
                    <a:lnTo>
                      <a:pt x="131" y="337"/>
                    </a:lnTo>
                    <a:lnTo>
                      <a:pt x="126" y="335"/>
                    </a:lnTo>
                    <a:lnTo>
                      <a:pt x="121" y="332"/>
                    </a:lnTo>
                    <a:lnTo>
                      <a:pt x="118" y="327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1" y="305"/>
                    </a:lnTo>
                    <a:lnTo>
                      <a:pt x="131" y="305"/>
                    </a:lnTo>
                    <a:close/>
                    <a:moveTo>
                      <a:pt x="307" y="260"/>
                    </a:moveTo>
                    <a:lnTo>
                      <a:pt x="307" y="260"/>
                    </a:lnTo>
                    <a:lnTo>
                      <a:pt x="307" y="260"/>
                    </a:lnTo>
                    <a:lnTo>
                      <a:pt x="313" y="262"/>
                    </a:lnTo>
                    <a:lnTo>
                      <a:pt x="319" y="266"/>
                    </a:lnTo>
                    <a:lnTo>
                      <a:pt x="320" y="271"/>
                    </a:lnTo>
                    <a:lnTo>
                      <a:pt x="322" y="278"/>
                    </a:lnTo>
                    <a:lnTo>
                      <a:pt x="322" y="278"/>
                    </a:lnTo>
                    <a:lnTo>
                      <a:pt x="320" y="283"/>
                    </a:lnTo>
                    <a:lnTo>
                      <a:pt x="319" y="288"/>
                    </a:lnTo>
                    <a:lnTo>
                      <a:pt x="313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8"/>
                    </a:lnTo>
                    <a:lnTo>
                      <a:pt x="291" y="278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2"/>
                    </a:lnTo>
                    <a:lnTo>
                      <a:pt x="307" y="260"/>
                    </a:lnTo>
                    <a:lnTo>
                      <a:pt x="307" y="260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2"/>
                    </a:lnTo>
                    <a:lnTo>
                      <a:pt x="259" y="266"/>
                    </a:lnTo>
                    <a:lnTo>
                      <a:pt x="262" y="271"/>
                    </a:lnTo>
                    <a:lnTo>
                      <a:pt x="264" y="278"/>
                    </a:lnTo>
                    <a:lnTo>
                      <a:pt x="264" y="278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5" y="283"/>
                    </a:lnTo>
                    <a:lnTo>
                      <a:pt x="233" y="278"/>
                    </a:lnTo>
                    <a:lnTo>
                      <a:pt x="233" y="278"/>
                    </a:lnTo>
                    <a:lnTo>
                      <a:pt x="235" y="271"/>
                    </a:lnTo>
                    <a:lnTo>
                      <a:pt x="237" y="266"/>
                    </a:lnTo>
                    <a:lnTo>
                      <a:pt x="242" y="262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6" y="262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8"/>
                    </a:lnTo>
                    <a:lnTo>
                      <a:pt x="206" y="278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5" y="278"/>
                    </a:lnTo>
                    <a:lnTo>
                      <a:pt x="175" y="278"/>
                    </a:lnTo>
                    <a:lnTo>
                      <a:pt x="175" y="271"/>
                    </a:lnTo>
                    <a:lnTo>
                      <a:pt x="179" y="266"/>
                    </a:lnTo>
                    <a:lnTo>
                      <a:pt x="184" y="262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131" y="260"/>
                    </a:moveTo>
                    <a:lnTo>
                      <a:pt x="131" y="260"/>
                    </a:lnTo>
                    <a:lnTo>
                      <a:pt x="131" y="260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8" y="278"/>
                    </a:lnTo>
                    <a:lnTo>
                      <a:pt x="148" y="278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8"/>
                    </a:lnTo>
                    <a:lnTo>
                      <a:pt x="116" y="278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1" y="260"/>
                    </a:lnTo>
                    <a:lnTo>
                      <a:pt x="131" y="260"/>
                    </a:lnTo>
                    <a:close/>
                    <a:moveTo>
                      <a:pt x="307" y="218"/>
                    </a:moveTo>
                    <a:lnTo>
                      <a:pt x="307" y="218"/>
                    </a:lnTo>
                    <a:lnTo>
                      <a:pt x="307" y="218"/>
                    </a:lnTo>
                    <a:lnTo>
                      <a:pt x="313" y="218"/>
                    </a:lnTo>
                    <a:lnTo>
                      <a:pt x="319" y="221"/>
                    </a:lnTo>
                    <a:lnTo>
                      <a:pt x="320" y="226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0" y="240"/>
                    </a:lnTo>
                    <a:lnTo>
                      <a:pt x="319" y="245"/>
                    </a:lnTo>
                    <a:lnTo>
                      <a:pt x="313" y="249"/>
                    </a:lnTo>
                    <a:lnTo>
                      <a:pt x="307" y="250"/>
                    </a:lnTo>
                    <a:lnTo>
                      <a:pt x="307" y="250"/>
                    </a:lnTo>
                    <a:lnTo>
                      <a:pt x="301" y="249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7" y="218"/>
                    </a:lnTo>
                    <a:lnTo>
                      <a:pt x="307" y="218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2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40"/>
                    </a:lnTo>
                    <a:lnTo>
                      <a:pt x="259" y="245"/>
                    </a:lnTo>
                    <a:lnTo>
                      <a:pt x="254" y="249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42" y="249"/>
                    </a:lnTo>
                    <a:lnTo>
                      <a:pt x="237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7" y="221"/>
                    </a:lnTo>
                    <a:lnTo>
                      <a:pt x="242" y="218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191" y="218"/>
                    </a:moveTo>
                    <a:lnTo>
                      <a:pt x="191" y="218"/>
                    </a:lnTo>
                    <a:lnTo>
                      <a:pt x="191" y="218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6" y="249"/>
                    </a:lnTo>
                    <a:lnTo>
                      <a:pt x="191" y="250"/>
                    </a:lnTo>
                    <a:lnTo>
                      <a:pt x="191" y="250"/>
                    </a:lnTo>
                    <a:lnTo>
                      <a:pt x="184" y="249"/>
                    </a:lnTo>
                    <a:lnTo>
                      <a:pt x="179" y="245"/>
                    </a:lnTo>
                    <a:lnTo>
                      <a:pt x="175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5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91" y="218"/>
                    </a:lnTo>
                    <a:lnTo>
                      <a:pt x="191" y="218"/>
                    </a:lnTo>
                    <a:close/>
                    <a:moveTo>
                      <a:pt x="131" y="218"/>
                    </a:moveTo>
                    <a:lnTo>
                      <a:pt x="131" y="218"/>
                    </a:lnTo>
                    <a:lnTo>
                      <a:pt x="131" y="218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50"/>
                    </a:lnTo>
                    <a:lnTo>
                      <a:pt x="131" y="250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1" y="218"/>
                    </a:lnTo>
                    <a:lnTo>
                      <a:pt x="131" y="218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3" y="175"/>
                    </a:lnTo>
                    <a:lnTo>
                      <a:pt x="319" y="179"/>
                    </a:lnTo>
                    <a:lnTo>
                      <a:pt x="320" y="184"/>
                    </a:lnTo>
                    <a:lnTo>
                      <a:pt x="322" y="191"/>
                    </a:lnTo>
                    <a:lnTo>
                      <a:pt x="322" y="191"/>
                    </a:lnTo>
                    <a:lnTo>
                      <a:pt x="320" y="196"/>
                    </a:lnTo>
                    <a:lnTo>
                      <a:pt x="319" y="201"/>
                    </a:lnTo>
                    <a:lnTo>
                      <a:pt x="313" y="204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5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5"/>
                    </a:lnTo>
                    <a:lnTo>
                      <a:pt x="259" y="179"/>
                    </a:lnTo>
                    <a:lnTo>
                      <a:pt x="262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4"/>
                    </a:lnTo>
                    <a:lnTo>
                      <a:pt x="237" y="201"/>
                    </a:lnTo>
                    <a:lnTo>
                      <a:pt x="235" y="196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5" y="184"/>
                    </a:lnTo>
                    <a:lnTo>
                      <a:pt x="237" y="179"/>
                    </a:lnTo>
                    <a:lnTo>
                      <a:pt x="242" y="175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5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5" y="191"/>
                    </a:lnTo>
                    <a:lnTo>
                      <a:pt x="175" y="191"/>
                    </a:lnTo>
                    <a:lnTo>
                      <a:pt x="175" y="184"/>
                    </a:lnTo>
                    <a:lnTo>
                      <a:pt x="179" y="179"/>
                    </a:lnTo>
                    <a:lnTo>
                      <a:pt x="184" y="175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9" y="184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307" y="131"/>
                    </a:moveTo>
                    <a:lnTo>
                      <a:pt x="307" y="131"/>
                    </a:lnTo>
                    <a:lnTo>
                      <a:pt x="307" y="131"/>
                    </a:lnTo>
                    <a:lnTo>
                      <a:pt x="313" y="131"/>
                    </a:lnTo>
                    <a:lnTo>
                      <a:pt x="319" y="134"/>
                    </a:lnTo>
                    <a:lnTo>
                      <a:pt x="320" y="140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0" y="153"/>
                    </a:lnTo>
                    <a:lnTo>
                      <a:pt x="319" y="158"/>
                    </a:lnTo>
                    <a:lnTo>
                      <a:pt x="313" y="162"/>
                    </a:lnTo>
                    <a:lnTo>
                      <a:pt x="307" y="163"/>
                    </a:lnTo>
                    <a:lnTo>
                      <a:pt x="307" y="163"/>
                    </a:lnTo>
                    <a:lnTo>
                      <a:pt x="301" y="162"/>
                    </a:lnTo>
                    <a:lnTo>
                      <a:pt x="296" y="158"/>
                    </a:lnTo>
                    <a:lnTo>
                      <a:pt x="293" y="153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40"/>
                    </a:lnTo>
                    <a:lnTo>
                      <a:pt x="296" y="134"/>
                    </a:lnTo>
                    <a:lnTo>
                      <a:pt x="301" y="131"/>
                    </a:lnTo>
                    <a:lnTo>
                      <a:pt x="307" y="131"/>
                    </a:lnTo>
                    <a:lnTo>
                      <a:pt x="307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1"/>
                    </a:lnTo>
                    <a:lnTo>
                      <a:pt x="259" y="134"/>
                    </a:lnTo>
                    <a:lnTo>
                      <a:pt x="262" y="140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3"/>
                    </a:lnTo>
                    <a:lnTo>
                      <a:pt x="259" y="158"/>
                    </a:lnTo>
                    <a:lnTo>
                      <a:pt x="254" y="162"/>
                    </a:lnTo>
                    <a:lnTo>
                      <a:pt x="249" y="163"/>
                    </a:lnTo>
                    <a:lnTo>
                      <a:pt x="249" y="163"/>
                    </a:lnTo>
                    <a:lnTo>
                      <a:pt x="242" y="162"/>
                    </a:lnTo>
                    <a:lnTo>
                      <a:pt x="237" y="158"/>
                    </a:lnTo>
                    <a:lnTo>
                      <a:pt x="235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40"/>
                    </a:lnTo>
                    <a:lnTo>
                      <a:pt x="237" y="134"/>
                    </a:lnTo>
                    <a:lnTo>
                      <a:pt x="242" y="131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91" y="131"/>
                    </a:moveTo>
                    <a:lnTo>
                      <a:pt x="191" y="131"/>
                    </a:lnTo>
                    <a:lnTo>
                      <a:pt x="191" y="131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4" y="140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6" y="162"/>
                    </a:lnTo>
                    <a:lnTo>
                      <a:pt x="191" y="163"/>
                    </a:lnTo>
                    <a:lnTo>
                      <a:pt x="191" y="163"/>
                    </a:lnTo>
                    <a:lnTo>
                      <a:pt x="184" y="162"/>
                    </a:lnTo>
                    <a:lnTo>
                      <a:pt x="179" y="158"/>
                    </a:lnTo>
                    <a:lnTo>
                      <a:pt x="175" y="153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0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31"/>
                    </a:lnTo>
                    <a:lnTo>
                      <a:pt x="191" y="131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40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1" y="163"/>
                    </a:lnTo>
                    <a:lnTo>
                      <a:pt x="131" y="163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8" y="153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8" y="140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40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9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40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0" y="131"/>
                    </a:lnTo>
                    <a:lnTo>
                      <a:pt x="26" y="134"/>
                    </a:lnTo>
                    <a:lnTo>
                      <a:pt x="29" y="140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29" y="153"/>
                    </a:lnTo>
                    <a:lnTo>
                      <a:pt x="26" y="158"/>
                    </a:lnTo>
                    <a:lnTo>
                      <a:pt x="20" y="162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9" y="162"/>
                    </a:lnTo>
                    <a:lnTo>
                      <a:pt x="5" y="158"/>
                    </a:lnTo>
                    <a:lnTo>
                      <a:pt x="2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40"/>
                    </a:lnTo>
                    <a:lnTo>
                      <a:pt x="5" y="134"/>
                    </a:lnTo>
                    <a:lnTo>
                      <a:pt x="9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3" y="88"/>
                    </a:lnTo>
                    <a:lnTo>
                      <a:pt x="319" y="92"/>
                    </a:lnTo>
                    <a:lnTo>
                      <a:pt x="320" y="97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0" y="109"/>
                    </a:lnTo>
                    <a:lnTo>
                      <a:pt x="319" y="114"/>
                    </a:lnTo>
                    <a:lnTo>
                      <a:pt x="313" y="117"/>
                    </a:lnTo>
                    <a:lnTo>
                      <a:pt x="307" y="119"/>
                    </a:lnTo>
                    <a:lnTo>
                      <a:pt x="307" y="119"/>
                    </a:lnTo>
                    <a:lnTo>
                      <a:pt x="301" y="117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1" y="88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8"/>
                    </a:lnTo>
                    <a:lnTo>
                      <a:pt x="259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7"/>
                    </a:lnTo>
                    <a:lnTo>
                      <a:pt x="237" y="114"/>
                    </a:lnTo>
                    <a:lnTo>
                      <a:pt x="235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5" y="97"/>
                    </a:lnTo>
                    <a:lnTo>
                      <a:pt x="237" y="92"/>
                    </a:lnTo>
                    <a:lnTo>
                      <a:pt x="242" y="88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5" y="109"/>
                    </a:lnTo>
                    <a:lnTo>
                      <a:pt x="175" y="104"/>
                    </a:lnTo>
                    <a:lnTo>
                      <a:pt x="175" y="104"/>
                    </a:lnTo>
                    <a:lnTo>
                      <a:pt x="175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8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0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9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9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307" y="44"/>
                    </a:moveTo>
                    <a:lnTo>
                      <a:pt x="307" y="44"/>
                    </a:lnTo>
                    <a:lnTo>
                      <a:pt x="307" y="44"/>
                    </a:lnTo>
                    <a:lnTo>
                      <a:pt x="313" y="44"/>
                    </a:lnTo>
                    <a:lnTo>
                      <a:pt x="319" y="48"/>
                    </a:lnTo>
                    <a:lnTo>
                      <a:pt x="320" y="54"/>
                    </a:lnTo>
                    <a:lnTo>
                      <a:pt x="322" y="59"/>
                    </a:lnTo>
                    <a:lnTo>
                      <a:pt x="322" y="59"/>
                    </a:lnTo>
                    <a:lnTo>
                      <a:pt x="320" y="66"/>
                    </a:lnTo>
                    <a:lnTo>
                      <a:pt x="319" y="71"/>
                    </a:lnTo>
                    <a:lnTo>
                      <a:pt x="313" y="75"/>
                    </a:lnTo>
                    <a:lnTo>
                      <a:pt x="307" y="77"/>
                    </a:lnTo>
                    <a:lnTo>
                      <a:pt x="307" y="77"/>
                    </a:lnTo>
                    <a:lnTo>
                      <a:pt x="301" y="75"/>
                    </a:lnTo>
                    <a:lnTo>
                      <a:pt x="296" y="71"/>
                    </a:lnTo>
                    <a:lnTo>
                      <a:pt x="293" y="66"/>
                    </a:lnTo>
                    <a:lnTo>
                      <a:pt x="291" y="59"/>
                    </a:lnTo>
                    <a:lnTo>
                      <a:pt x="291" y="59"/>
                    </a:lnTo>
                    <a:lnTo>
                      <a:pt x="293" y="54"/>
                    </a:lnTo>
                    <a:lnTo>
                      <a:pt x="296" y="48"/>
                    </a:lnTo>
                    <a:lnTo>
                      <a:pt x="301" y="44"/>
                    </a:lnTo>
                    <a:lnTo>
                      <a:pt x="307" y="44"/>
                    </a:lnTo>
                    <a:lnTo>
                      <a:pt x="307" y="44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4" y="44"/>
                    </a:lnTo>
                    <a:lnTo>
                      <a:pt x="259" y="48"/>
                    </a:lnTo>
                    <a:lnTo>
                      <a:pt x="262" y="54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2" y="66"/>
                    </a:lnTo>
                    <a:lnTo>
                      <a:pt x="259" y="71"/>
                    </a:lnTo>
                    <a:lnTo>
                      <a:pt x="254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2" y="75"/>
                    </a:lnTo>
                    <a:lnTo>
                      <a:pt x="237" y="71"/>
                    </a:lnTo>
                    <a:lnTo>
                      <a:pt x="235" y="66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4"/>
                    </a:lnTo>
                    <a:lnTo>
                      <a:pt x="237" y="48"/>
                    </a:lnTo>
                    <a:lnTo>
                      <a:pt x="242" y="44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7" y="54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1" y="77"/>
                    </a:lnTo>
                    <a:lnTo>
                      <a:pt x="131" y="77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4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364" y="347"/>
                    </a:moveTo>
                    <a:lnTo>
                      <a:pt x="364" y="347"/>
                    </a:lnTo>
                    <a:lnTo>
                      <a:pt x="364" y="347"/>
                    </a:lnTo>
                    <a:lnTo>
                      <a:pt x="371" y="349"/>
                    </a:lnTo>
                    <a:lnTo>
                      <a:pt x="376" y="352"/>
                    </a:lnTo>
                    <a:lnTo>
                      <a:pt x="380" y="358"/>
                    </a:lnTo>
                    <a:lnTo>
                      <a:pt x="380" y="364"/>
                    </a:lnTo>
                    <a:lnTo>
                      <a:pt x="380" y="364"/>
                    </a:lnTo>
                    <a:lnTo>
                      <a:pt x="380" y="369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69"/>
                    </a:lnTo>
                    <a:lnTo>
                      <a:pt x="349" y="364"/>
                    </a:lnTo>
                    <a:lnTo>
                      <a:pt x="349" y="364"/>
                    </a:lnTo>
                    <a:lnTo>
                      <a:pt x="351" y="358"/>
                    </a:lnTo>
                    <a:lnTo>
                      <a:pt x="354" y="352"/>
                    </a:lnTo>
                    <a:lnTo>
                      <a:pt x="359" y="349"/>
                    </a:lnTo>
                    <a:lnTo>
                      <a:pt x="364" y="347"/>
                    </a:lnTo>
                    <a:lnTo>
                      <a:pt x="364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29" y="349"/>
                    </a:lnTo>
                    <a:lnTo>
                      <a:pt x="434" y="352"/>
                    </a:lnTo>
                    <a:lnTo>
                      <a:pt x="438" y="358"/>
                    </a:lnTo>
                    <a:lnTo>
                      <a:pt x="439" y="364"/>
                    </a:lnTo>
                    <a:lnTo>
                      <a:pt x="439" y="364"/>
                    </a:lnTo>
                    <a:lnTo>
                      <a:pt x="438" y="369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9" y="369"/>
                    </a:lnTo>
                    <a:lnTo>
                      <a:pt x="409" y="364"/>
                    </a:lnTo>
                    <a:lnTo>
                      <a:pt x="409" y="364"/>
                    </a:lnTo>
                    <a:lnTo>
                      <a:pt x="409" y="358"/>
                    </a:lnTo>
                    <a:lnTo>
                      <a:pt x="412" y="352"/>
                    </a:lnTo>
                    <a:lnTo>
                      <a:pt x="417" y="349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424" y="305"/>
                    </a:moveTo>
                    <a:lnTo>
                      <a:pt x="424" y="305"/>
                    </a:lnTo>
                    <a:lnTo>
                      <a:pt x="424" y="305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8" y="313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8" y="327"/>
                    </a:lnTo>
                    <a:lnTo>
                      <a:pt x="434" y="332"/>
                    </a:lnTo>
                    <a:lnTo>
                      <a:pt x="429" y="335"/>
                    </a:lnTo>
                    <a:lnTo>
                      <a:pt x="424" y="337"/>
                    </a:lnTo>
                    <a:lnTo>
                      <a:pt x="424" y="337"/>
                    </a:lnTo>
                    <a:lnTo>
                      <a:pt x="417" y="335"/>
                    </a:lnTo>
                    <a:lnTo>
                      <a:pt x="412" y="332"/>
                    </a:lnTo>
                    <a:lnTo>
                      <a:pt x="409" y="327"/>
                    </a:lnTo>
                    <a:lnTo>
                      <a:pt x="409" y="320"/>
                    </a:lnTo>
                    <a:lnTo>
                      <a:pt x="409" y="320"/>
                    </a:lnTo>
                    <a:lnTo>
                      <a:pt x="409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5"/>
                    </a:lnTo>
                    <a:lnTo>
                      <a:pt x="424" y="305"/>
                    </a:lnTo>
                    <a:close/>
                    <a:moveTo>
                      <a:pt x="364" y="305"/>
                    </a:moveTo>
                    <a:lnTo>
                      <a:pt x="364" y="305"/>
                    </a:lnTo>
                    <a:lnTo>
                      <a:pt x="364" y="305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80" y="313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80" y="327"/>
                    </a:lnTo>
                    <a:lnTo>
                      <a:pt x="376" y="332"/>
                    </a:lnTo>
                    <a:lnTo>
                      <a:pt x="371" y="335"/>
                    </a:lnTo>
                    <a:lnTo>
                      <a:pt x="364" y="337"/>
                    </a:lnTo>
                    <a:lnTo>
                      <a:pt x="364" y="337"/>
                    </a:lnTo>
                    <a:lnTo>
                      <a:pt x="359" y="335"/>
                    </a:lnTo>
                    <a:lnTo>
                      <a:pt x="354" y="332"/>
                    </a:lnTo>
                    <a:lnTo>
                      <a:pt x="351" y="327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4" y="305"/>
                    </a:lnTo>
                    <a:lnTo>
                      <a:pt x="364" y="305"/>
                    </a:lnTo>
                    <a:close/>
                    <a:moveTo>
                      <a:pt x="364" y="260"/>
                    </a:moveTo>
                    <a:lnTo>
                      <a:pt x="364" y="260"/>
                    </a:lnTo>
                    <a:lnTo>
                      <a:pt x="364" y="260"/>
                    </a:lnTo>
                    <a:lnTo>
                      <a:pt x="371" y="262"/>
                    </a:lnTo>
                    <a:lnTo>
                      <a:pt x="376" y="266"/>
                    </a:lnTo>
                    <a:lnTo>
                      <a:pt x="380" y="271"/>
                    </a:lnTo>
                    <a:lnTo>
                      <a:pt x="380" y="278"/>
                    </a:lnTo>
                    <a:lnTo>
                      <a:pt x="380" y="278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49" y="278"/>
                    </a:lnTo>
                    <a:lnTo>
                      <a:pt x="349" y="278"/>
                    </a:lnTo>
                    <a:lnTo>
                      <a:pt x="351" y="271"/>
                    </a:lnTo>
                    <a:lnTo>
                      <a:pt x="354" y="266"/>
                    </a:lnTo>
                    <a:lnTo>
                      <a:pt x="359" y="262"/>
                    </a:lnTo>
                    <a:lnTo>
                      <a:pt x="364" y="260"/>
                    </a:lnTo>
                    <a:lnTo>
                      <a:pt x="364" y="260"/>
                    </a:lnTo>
                    <a:close/>
                    <a:moveTo>
                      <a:pt x="364" y="218"/>
                    </a:moveTo>
                    <a:lnTo>
                      <a:pt x="364" y="218"/>
                    </a:lnTo>
                    <a:lnTo>
                      <a:pt x="364" y="218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80" y="226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80" y="240"/>
                    </a:lnTo>
                    <a:lnTo>
                      <a:pt x="376" y="245"/>
                    </a:lnTo>
                    <a:lnTo>
                      <a:pt x="371" y="249"/>
                    </a:lnTo>
                    <a:lnTo>
                      <a:pt x="364" y="250"/>
                    </a:lnTo>
                    <a:lnTo>
                      <a:pt x="364" y="250"/>
                    </a:lnTo>
                    <a:lnTo>
                      <a:pt x="359" y="249"/>
                    </a:lnTo>
                    <a:lnTo>
                      <a:pt x="354" y="245"/>
                    </a:lnTo>
                    <a:lnTo>
                      <a:pt x="351" y="240"/>
                    </a:lnTo>
                    <a:lnTo>
                      <a:pt x="349" y="233"/>
                    </a:lnTo>
                    <a:lnTo>
                      <a:pt x="349" y="233"/>
                    </a:lnTo>
                    <a:lnTo>
                      <a:pt x="351" y="226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4" y="218"/>
                    </a:lnTo>
                    <a:lnTo>
                      <a:pt x="364" y="218"/>
                    </a:lnTo>
                    <a:close/>
                    <a:moveTo>
                      <a:pt x="364" y="131"/>
                    </a:moveTo>
                    <a:lnTo>
                      <a:pt x="364" y="131"/>
                    </a:lnTo>
                    <a:lnTo>
                      <a:pt x="364" y="131"/>
                    </a:lnTo>
                    <a:lnTo>
                      <a:pt x="371" y="131"/>
                    </a:lnTo>
                    <a:lnTo>
                      <a:pt x="376" y="134"/>
                    </a:lnTo>
                    <a:lnTo>
                      <a:pt x="380" y="140"/>
                    </a:lnTo>
                    <a:lnTo>
                      <a:pt x="380" y="146"/>
                    </a:lnTo>
                    <a:lnTo>
                      <a:pt x="380" y="146"/>
                    </a:lnTo>
                    <a:lnTo>
                      <a:pt x="380" y="153"/>
                    </a:lnTo>
                    <a:lnTo>
                      <a:pt x="376" y="158"/>
                    </a:lnTo>
                    <a:lnTo>
                      <a:pt x="371" y="162"/>
                    </a:lnTo>
                    <a:lnTo>
                      <a:pt x="364" y="163"/>
                    </a:lnTo>
                    <a:lnTo>
                      <a:pt x="364" y="163"/>
                    </a:lnTo>
                    <a:lnTo>
                      <a:pt x="359" y="162"/>
                    </a:lnTo>
                    <a:lnTo>
                      <a:pt x="354" y="158"/>
                    </a:lnTo>
                    <a:lnTo>
                      <a:pt x="351" y="153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51" y="140"/>
                    </a:lnTo>
                    <a:lnTo>
                      <a:pt x="354" y="134"/>
                    </a:lnTo>
                    <a:lnTo>
                      <a:pt x="359" y="131"/>
                    </a:lnTo>
                    <a:lnTo>
                      <a:pt x="364" y="131"/>
                    </a:lnTo>
                    <a:lnTo>
                      <a:pt x="364" y="131"/>
                    </a:lnTo>
                    <a:close/>
                    <a:moveTo>
                      <a:pt x="424" y="131"/>
                    </a:moveTo>
                    <a:lnTo>
                      <a:pt x="424" y="131"/>
                    </a:lnTo>
                    <a:lnTo>
                      <a:pt x="424" y="131"/>
                    </a:lnTo>
                    <a:lnTo>
                      <a:pt x="429" y="131"/>
                    </a:lnTo>
                    <a:lnTo>
                      <a:pt x="434" y="134"/>
                    </a:lnTo>
                    <a:lnTo>
                      <a:pt x="438" y="140"/>
                    </a:lnTo>
                    <a:lnTo>
                      <a:pt x="439" y="146"/>
                    </a:lnTo>
                    <a:lnTo>
                      <a:pt x="439" y="146"/>
                    </a:lnTo>
                    <a:lnTo>
                      <a:pt x="438" y="153"/>
                    </a:lnTo>
                    <a:lnTo>
                      <a:pt x="434" y="158"/>
                    </a:lnTo>
                    <a:lnTo>
                      <a:pt x="429" y="162"/>
                    </a:lnTo>
                    <a:lnTo>
                      <a:pt x="424" y="163"/>
                    </a:lnTo>
                    <a:lnTo>
                      <a:pt x="424" y="163"/>
                    </a:lnTo>
                    <a:lnTo>
                      <a:pt x="417" y="162"/>
                    </a:lnTo>
                    <a:lnTo>
                      <a:pt x="412" y="158"/>
                    </a:lnTo>
                    <a:lnTo>
                      <a:pt x="409" y="153"/>
                    </a:lnTo>
                    <a:lnTo>
                      <a:pt x="409" y="146"/>
                    </a:lnTo>
                    <a:lnTo>
                      <a:pt x="409" y="146"/>
                    </a:lnTo>
                    <a:lnTo>
                      <a:pt x="409" y="140"/>
                    </a:lnTo>
                    <a:lnTo>
                      <a:pt x="412" y="134"/>
                    </a:lnTo>
                    <a:lnTo>
                      <a:pt x="417" y="131"/>
                    </a:lnTo>
                    <a:lnTo>
                      <a:pt x="424" y="131"/>
                    </a:lnTo>
                    <a:lnTo>
                      <a:pt x="424" y="131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8"/>
                    </a:lnTo>
                    <a:lnTo>
                      <a:pt x="434" y="92"/>
                    </a:lnTo>
                    <a:lnTo>
                      <a:pt x="438" y="97"/>
                    </a:lnTo>
                    <a:lnTo>
                      <a:pt x="439" y="104"/>
                    </a:lnTo>
                    <a:lnTo>
                      <a:pt x="439" y="104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29" y="117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7"/>
                    </a:lnTo>
                    <a:lnTo>
                      <a:pt x="412" y="114"/>
                    </a:lnTo>
                    <a:lnTo>
                      <a:pt x="409" y="109"/>
                    </a:lnTo>
                    <a:lnTo>
                      <a:pt x="409" y="104"/>
                    </a:lnTo>
                    <a:lnTo>
                      <a:pt x="409" y="104"/>
                    </a:lnTo>
                    <a:lnTo>
                      <a:pt x="409" y="97"/>
                    </a:lnTo>
                    <a:lnTo>
                      <a:pt x="412" y="92"/>
                    </a:lnTo>
                    <a:lnTo>
                      <a:pt x="417" y="88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4" y="87"/>
                    </a:moveTo>
                    <a:lnTo>
                      <a:pt x="364" y="87"/>
                    </a:lnTo>
                    <a:lnTo>
                      <a:pt x="364" y="87"/>
                    </a:lnTo>
                    <a:lnTo>
                      <a:pt x="371" y="88"/>
                    </a:lnTo>
                    <a:lnTo>
                      <a:pt x="376" y="92"/>
                    </a:lnTo>
                    <a:lnTo>
                      <a:pt x="380" y="97"/>
                    </a:lnTo>
                    <a:lnTo>
                      <a:pt x="380" y="104"/>
                    </a:lnTo>
                    <a:lnTo>
                      <a:pt x="380" y="104"/>
                    </a:lnTo>
                    <a:lnTo>
                      <a:pt x="380" y="109"/>
                    </a:lnTo>
                    <a:lnTo>
                      <a:pt x="376" y="114"/>
                    </a:lnTo>
                    <a:lnTo>
                      <a:pt x="371" y="117"/>
                    </a:lnTo>
                    <a:lnTo>
                      <a:pt x="364" y="119"/>
                    </a:lnTo>
                    <a:lnTo>
                      <a:pt x="364" y="119"/>
                    </a:lnTo>
                    <a:lnTo>
                      <a:pt x="359" y="117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4"/>
                    </a:lnTo>
                    <a:lnTo>
                      <a:pt x="349" y="104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9" y="88"/>
                    </a:lnTo>
                    <a:lnTo>
                      <a:pt x="364" y="87"/>
                    </a:lnTo>
                    <a:lnTo>
                      <a:pt x="364" y="87"/>
                    </a:lnTo>
                    <a:close/>
                    <a:moveTo>
                      <a:pt x="249" y="0"/>
                    </a:moveTo>
                    <a:lnTo>
                      <a:pt x="249" y="0"/>
                    </a:lnTo>
                    <a:lnTo>
                      <a:pt x="249" y="0"/>
                    </a:lnTo>
                    <a:lnTo>
                      <a:pt x="254" y="2"/>
                    </a:lnTo>
                    <a:lnTo>
                      <a:pt x="259" y="5"/>
                    </a:lnTo>
                    <a:lnTo>
                      <a:pt x="262" y="10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2" y="22"/>
                    </a:lnTo>
                    <a:lnTo>
                      <a:pt x="259" y="27"/>
                    </a:lnTo>
                    <a:lnTo>
                      <a:pt x="254" y="31"/>
                    </a:lnTo>
                    <a:lnTo>
                      <a:pt x="249" y="32"/>
                    </a:lnTo>
                    <a:lnTo>
                      <a:pt x="249" y="32"/>
                    </a:lnTo>
                    <a:lnTo>
                      <a:pt x="242" y="31"/>
                    </a:lnTo>
                    <a:lnTo>
                      <a:pt x="237" y="27"/>
                    </a:lnTo>
                    <a:lnTo>
                      <a:pt x="235" y="22"/>
                    </a:lnTo>
                    <a:lnTo>
                      <a:pt x="233" y="17"/>
                    </a:lnTo>
                    <a:lnTo>
                      <a:pt x="233" y="17"/>
                    </a:lnTo>
                    <a:lnTo>
                      <a:pt x="235" y="10"/>
                    </a:lnTo>
                    <a:lnTo>
                      <a:pt x="237" y="5"/>
                    </a:lnTo>
                    <a:lnTo>
                      <a:pt x="242" y="2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44"/>
              <p:cNvSpPr>
                <a:spLocks noEditPoints="1"/>
              </p:cNvSpPr>
              <p:nvPr/>
            </p:nvSpPr>
            <p:spPr bwMode="auto">
              <a:xfrm>
                <a:off x="6010275" y="2566988"/>
                <a:ext cx="117475" cy="93663"/>
              </a:xfrm>
              <a:custGeom>
                <a:avLst/>
                <a:gdLst>
                  <a:gd name="T0" fmla="*/ 80 w 148"/>
                  <a:gd name="T1" fmla="*/ 87 h 117"/>
                  <a:gd name="T2" fmla="*/ 88 w 148"/>
                  <a:gd name="T3" fmla="*/ 102 h 117"/>
                  <a:gd name="T4" fmla="*/ 85 w 148"/>
                  <a:gd name="T5" fmla="*/ 114 h 117"/>
                  <a:gd name="T6" fmla="*/ 73 w 148"/>
                  <a:gd name="T7" fmla="*/ 117 h 117"/>
                  <a:gd name="T8" fmla="*/ 59 w 148"/>
                  <a:gd name="T9" fmla="*/ 109 h 117"/>
                  <a:gd name="T10" fmla="*/ 59 w 148"/>
                  <a:gd name="T11" fmla="*/ 95 h 117"/>
                  <a:gd name="T12" fmla="*/ 73 w 148"/>
                  <a:gd name="T13" fmla="*/ 85 h 117"/>
                  <a:gd name="T14" fmla="*/ 15 w 148"/>
                  <a:gd name="T15" fmla="*/ 0 h 117"/>
                  <a:gd name="T16" fmla="*/ 25 w 148"/>
                  <a:gd name="T17" fmla="*/ 3 h 117"/>
                  <a:gd name="T18" fmla="*/ 31 w 148"/>
                  <a:gd name="T19" fmla="*/ 15 h 117"/>
                  <a:gd name="T20" fmla="*/ 22 w 148"/>
                  <a:gd name="T21" fmla="*/ 30 h 117"/>
                  <a:gd name="T22" fmla="*/ 8 w 148"/>
                  <a:gd name="T23" fmla="*/ 30 h 117"/>
                  <a:gd name="T24" fmla="*/ 0 w 148"/>
                  <a:gd name="T25" fmla="*/ 15 h 117"/>
                  <a:gd name="T26" fmla="*/ 5 w 148"/>
                  <a:gd name="T27" fmla="*/ 3 h 117"/>
                  <a:gd name="T28" fmla="*/ 15 w 148"/>
                  <a:gd name="T29" fmla="*/ 0 h 117"/>
                  <a:gd name="T30" fmla="*/ 73 w 148"/>
                  <a:gd name="T31" fmla="*/ 0 h 117"/>
                  <a:gd name="T32" fmla="*/ 88 w 148"/>
                  <a:gd name="T33" fmla="*/ 8 h 117"/>
                  <a:gd name="T34" fmla="*/ 88 w 148"/>
                  <a:gd name="T35" fmla="*/ 22 h 117"/>
                  <a:gd name="T36" fmla="*/ 73 w 148"/>
                  <a:gd name="T37" fmla="*/ 32 h 117"/>
                  <a:gd name="T38" fmla="*/ 63 w 148"/>
                  <a:gd name="T39" fmla="*/ 27 h 117"/>
                  <a:gd name="T40" fmla="*/ 58 w 148"/>
                  <a:gd name="T41" fmla="*/ 15 h 117"/>
                  <a:gd name="T42" fmla="*/ 68 w 148"/>
                  <a:gd name="T43" fmla="*/ 0 h 117"/>
                  <a:gd name="T44" fmla="*/ 131 w 148"/>
                  <a:gd name="T45" fmla="*/ 0 h 117"/>
                  <a:gd name="T46" fmla="*/ 138 w 148"/>
                  <a:gd name="T47" fmla="*/ 0 h 117"/>
                  <a:gd name="T48" fmla="*/ 148 w 148"/>
                  <a:gd name="T49" fmla="*/ 15 h 117"/>
                  <a:gd name="T50" fmla="*/ 143 w 148"/>
                  <a:gd name="T51" fmla="*/ 27 h 117"/>
                  <a:gd name="T52" fmla="*/ 131 w 148"/>
                  <a:gd name="T53" fmla="*/ 32 h 117"/>
                  <a:gd name="T54" fmla="*/ 117 w 148"/>
                  <a:gd name="T55" fmla="*/ 22 h 117"/>
                  <a:gd name="T56" fmla="*/ 117 w 148"/>
                  <a:gd name="T57" fmla="*/ 8 h 117"/>
                  <a:gd name="T58" fmla="*/ 131 w 148"/>
                  <a:gd name="T59" fmla="*/ 0 h 117"/>
                  <a:gd name="T60" fmla="*/ 131 w 148"/>
                  <a:gd name="T61" fmla="*/ 42 h 117"/>
                  <a:gd name="T62" fmla="*/ 143 w 148"/>
                  <a:gd name="T63" fmla="*/ 47 h 117"/>
                  <a:gd name="T64" fmla="*/ 148 w 148"/>
                  <a:gd name="T65" fmla="*/ 59 h 117"/>
                  <a:gd name="T66" fmla="*/ 138 w 148"/>
                  <a:gd name="T67" fmla="*/ 73 h 117"/>
                  <a:gd name="T68" fmla="*/ 126 w 148"/>
                  <a:gd name="T69" fmla="*/ 73 h 117"/>
                  <a:gd name="T70" fmla="*/ 116 w 148"/>
                  <a:gd name="T71" fmla="*/ 59 h 117"/>
                  <a:gd name="T72" fmla="*/ 121 w 148"/>
                  <a:gd name="T73" fmla="*/ 47 h 117"/>
                  <a:gd name="T74" fmla="*/ 131 w 148"/>
                  <a:gd name="T75" fmla="*/ 42 h 117"/>
                  <a:gd name="T76" fmla="*/ 73 w 148"/>
                  <a:gd name="T77" fmla="*/ 42 h 117"/>
                  <a:gd name="T78" fmla="*/ 88 w 148"/>
                  <a:gd name="T79" fmla="*/ 53 h 117"/>
                  <a:gd name="T80" fmla="*/ 88 w 148"/>
                  <a:gd name="T81" fmla="*/ 64 h 117"/>
                  <a:gd name="T82" fmla="*/ 73 w 148"/>
                  <a:gd name="T83" fmla="*/ 75 h 117"/>
                  <a:gd name="T84" fmla="*/ 63 w 148"/>
                  <a:gd name="T85" fmla="*/ 70 h 117"/>
                  <a:gd name="T86" fmla="*/ 58 w 148"/>
                  <a:gd name="T87" fmla="*/ 59 h 117"/>
                  <a:gd name="T88" fmla="*/ 68 w 148"/>
                  <a:gd name="T89" fmla="*/ 4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117">
                    <a:moveTo>
                      <a:pt x="73" y="85"/>
                    </a:moveTo>
                    <a:lnTo>
                      <a:pt x="73" y="85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8" y="95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7"/>
                    </a:lnTo>
                    <a:lnTo>
                      <a:pt x="73" y="117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5"/>
                    </a:lnTo>
                    <a:lnTo>
                      <a:pt x="73" y="85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5" y="3"/>
                    </a:lnTo>
                    <a:lnTo>
                      <a:pt x="29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5" y="3"/>
                    </a:lnTo>
                    <a:lnTo>
                      <a:pt x="88" y="8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9" y="8"/>
                    </a:lnTo>
                    <a:lnTo>
                      <a:pt x="63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6" y="8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6" y="53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6" y="64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4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7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8" y="53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8" y="64"/>
                    </a:lnTo>
                    <a:lnTo>
                      <a:pt x="85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59" y="64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9" y="53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6102350" y="2635251"/>
                <a:ext cx="25400" cy="25400"/>
              </a:xfrm>
              <a:custGeom>
                <a:avLst/>
                <a:gdLst>
                  <a:gd name="T0" fmla="*/ 15 w 32"/>
                  <a:gd name="T1" fmla="*/ 0 h 32"/>
                  <a:gd name="T2" fmla="*/ 15 w 32"/>
                  <a:gd name="T3" fmla="*/ 0 h 32"/>
                  <a:gd name="T4" fmla="*/ 22 w 32"/>
                  <a:gd name="T5" fmla="*/ 2 h 32"/>
                  <a:gd name="T6" fmla="*/ 27 w 32"/>
                  <a:gd name="T7" fmla="*/ 5 h 32"/>
                  <a:gd name="T8" fmla="*/ 30 w 32"/>
                  <a:gd name="T9" fmla="*/ 10 h 32"/>
                  <a:gd name="T10" fmla="*/ 32 w 32"/>
                  <a:gd name="T11" fmla="*/ 17 h 32"/>
                  <a:gd name="T12" fmla="*/ 32 w 32"/>
                  <a:gd name="T13" fmla="*/ 17 h 32"/>
                  <a:gd name="T14" fmla="*/ 30 w 32"/>
                  <a:gd name="T15" fmla="*/ 24 h 32"/>
                  <a:gd name="T16" fmla="*/ 27 w 32"/>
                  <a:gd name="T17" fmla="*/ 29 h 32"/>
                  <a:gd name="T18" fmla="*/ 22 w 32"/>
                  <a:gd name="T19" fmla="*/ 32 h 32"/>
                  <a:gd name="T20" fmla="*/ 15 w 32"/>
                  <a:gd name="T21" fmla="*/ 32 h 32"/>
                  <a:gd name="T22" fmla="*/ 15 w 32"/>
                  <a:gd name="T23" fmla="*/ 32 h 32"/>
                  <a:gd name="T24" fmla="*/ 10 w 32"/>
                  <a:gd name="T25" fmla="*/ 32 h 32"/>
                  <a:gd name="T26" fmla="*/ 5 w 32"/>
                  <a:gd name="T27" fmla="*/ 29 h 32"/>
                  <a:gd name="T28" fmla="*/ 1 w 32"/>
                  <a:gd name="T29" fmla="*/ 24 h 32"/>
                  <a:gd name="T30" fmla="*/ 0 w 32"/>
                  <a:gd name="T31" fmla="*/ 17 h 32"/>
                  <a:gd name="T32" fmla="*/ 0 w 32"/>
                  <a:gd name="T33" fmla="*/ 17 h 32"/>
                  <a:gd name="T34" fmla="*/ 1 w 32"/>
                  <a:gd name="T35" fmla="*/ 10 h 32"/>
                  <a:gd name="T36" fmla="*/ 5 w 32"/>
                  <a:gd name="T37" fmla="*/ 5 h 32"/>
                  <a:gd name="T38" fmla="*/ 10 w 32"/>
                  <a:gd name="T39" fmla="*/ 2 h 32"/>
                  <a:gd name="T40" fmla="*/ 15 w 32"/>
                  <a:gd name="T41" fmla="*/ 0 h 32"/>
                  <a:gd name="T42" fmla="*/ 15 w 32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0" y="24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1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46"/>
              <p:cNvSpPr>
                <a:spLocks/>
              </p:cNvSpPr>
              <p:nvPr/>
            </p:nvSpPr>
            <p:spPr bwMode="auto">
              <a:xfrm>
                <a:off x="6149975" y="2635251"/>
                <a:ext cx="23813" cy="25400"/>
              </a:xfrm>
              <a:custGeom>
                <a:avLst/>
                <a:gdLst>
                  <a:gd name="T0" fmla="*/ 16 w 31"/>
                  <a:gd name="T1" fmla="*/ 0 h 32"/>
                  <a:gd name="T2" fmla="*/ 16 w 31"/>
                  <a:gd name="T3" fmla="*/ 0 h 32"/>
                  <a:gd name="T4" fmla="*/ 21 w 31"/>
                  <a:gd name="T5" fmla="*/ 2 h 32"/>
                  <a:gd name="T6" fmla="*/ 26 w 31"/>
                  <a:gd name="T7" fmla="*/ 5 h 32"/>
                  <a:gd name="T8" fmla="*/ 29 w 31"/>
                  <a:gd name="T9" fmla="*/ 10 h 32"/>
                  <a:gd name="T10" fmla="*/ 31 w 31"/>
                  <a:gd name="T11" fmla="*/ 17 h 32"/>
                  <a:gd name="T12" fmla="*/ 31 w 31"/>
                  <a:gd name="T13" fmla="*/ 17 h 32"/>
                  <a:gd name="T14" fmla="*/ 29 w 31"/>
                  <a:gd name="T15" fmla="*/ 24 h 32"/>
                  <a:gd name="T16" fmla="*/ 26 w 31"/>
                  <a:gd name="T17" fmla="*/ 29 h 32"/>
                  <a:gd name="T18" fmla="*/ 21 w 31"/>
                  <a:gd name="T19" fmla="*/ 32 h 32"/>
                  <a:gd name="T20" fmla="*/ 16 w 31"/>
                  <a:gd name="T21" fmla="*/ 32 h 32"/>
                  <a:gd name="T22" fmla="*/ 16 w 31"/>
                  <a:gd name="T23" fmla="*/ 32 h 32"/>
                  <a:gd name="T24" fmla="*/ 9 w 31"/>
                  <a:gd name="T25" fmla="*/ 32 h 32"/>
                  <a:gd name="T26" fmla="*/ 4 w 31"/>
                  <a:gd name="T27" fmla="*/ 29 h 32"/>
                  <a:gd name="T28" fmla="*/ 0 w 31"/>
                  <a:gd name="T29" fmla="*/ 24 h 32"/>
                  <a:gd name="T30" fmla="*/ 0 w 31"/>
                  <a:gd name="T31" fmla="*/ 17 h 32"/>
                  <a:gd name="T32" fmla="*/ 0 w 31"/>
                  <a:gd name="T33" fmla="*/ 17 h 32"/>
                  <a:gd name="T34" fmla="*/ 0 w 31"/>
                  <a:gd name="T35" fmla="*/ 10 h 32"/>
                  <a:gd name="T36" fmla="*/ 4 w 31"/>
                  <a:gd name="T37" fmla="*/ 5 h 32"/>
                  <a:gd name="T38" fmla="*/ 9 w 31"/>
                  <a:gd name="T39" fmla="*/ 2 h 32"/>
                  <a:gd name="T40" fmla="*/ 16 w 31"/>
                  <a:gd name="T41" fmla="*/ 0 h 32"/>
                  <a:gd name="T42" fmla="*/ 16 w 31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6" y="0"/>
                    </a:moveTo>
                    <a:lnTo>
                      <a:pt x="16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4"/>
                    </a:lnTo>
                    <a:lnTo>
                      <a:pt x="26" y="29"/>
                    </a:lnTo>
                    <a:lnTo>
                      <a:pt x="21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2"/>
                    </a:lnTo>
                    <a:lnTo>
                      <a:pt x="4" y="29"/>
                    </a:lnTo>
                    <a:lnTo>
                      <a:pt x="0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47"/>
              <p:cNvSpPr>
                <a:spLocks noEditPoints="1"/>
              </p:cNvSpPr>
              <p:nvPr/>
            </p:nvSpPr>
            <p:spPr bwMode="auto">
              <a:xfrm>
                <a:off x="6196013" y="2635251"/>
                <a:ext cx="23813" cy="60325"/>
              </a:xfrm>
              <a:custGeom>
                <a:avLst/>
                <a:gdLst>
                  <a:gd name="T0" fmla="*/ 16 w 31"/>
                  <a:gd name="T1" fmla="*/ 0 h 77"/>
                  <a:gd name="T2" fmla="*/ 16 w 31"/>
                  <a:gd name="T3" fmla="*/ 0 h 77"/>
                  <a:gd name="T4" fmla="*/ 21 w 31"/>
                  <a:gd name="T5" fmla="*/ 2 h 77"/>
                  <a:gd name="T6" fmla="*/ 26 w 31"/>
                  <a:gd name="T7" fmla="*/ 5 h 77"/>
                  <a:gd name="T8" fmla="*/ 29 w 31"/>
                  <a:gd name="T9" fmla="*/ 10 h 77"/>
                  <a:gd name="T10" fmla="*/ 31 w 31"/>
                  <a:gd name="T11" fmla="*/ 17 h 77"/>
                  <a:gd name="T12" fmla="*/ 31 w 31"/>
                  <a:gd name="T13" fmla="*/ 17 h 77"/>
                  <a:gd name="T14" fmla="*/ 29 w 31"/>
                  <a:gd name="T15" fmla="*/ 24 h 77"/>
                  <a:gd name="T16" fmla="*/ 26 w 31"/>
                  <a:gd name="T17" fmla="*/ 29 h 77"/>
                  <a:gd name="T18" fmla="*/ 21 w 31"/>
                  <a:gd name="T19" fmla="*/ 32 h 77"/>
                  <a:gd name="T20" fmla="*/ 16 w 31"/>
                  <a:gd name="T21" fmla="*/ 32 h 77"/>
                  <a:gd name="T22" fmla="*/ 16 w 31"/>
                  <a:gd name="T23" fmla="*/ 32 h 77"/>
                  <a:gd name="T24" fmla="*/ 9 w 31"/>
                  <a:gd name="T25" fmla="*/ 32 h 77"/>
                  <a:gd name="T26" fmla="*/ 5 w 31"/>
                  <a:gd name="T27" fmla="*/ 29 h 77"/>
                  <a:gd name="T28" fmla="*/ 2 w 31"/>
                  <a:gd name="T29" fmla="*/ 24 h 77"/>
                  <a:gd name="T30" fmla="*/ 0 w 31"/>
                  <a:gd name="T31" fmla="*/ 17 h 77"/>
                  <a:gd name="T32" fmla="*/ 0 w 31"/>
                  <a:gd name="T33" fmla="*/ 17 h 77"/>
                  <a:gd name="T34" fmla="*/ 2 w 31"/>
                  <a:gd name="T35" fmla="*/ 10 h 77"/>
                  <a:gd name="T36" fmla="*/ 5 w 31"/>
                  <a:gd name="T37" fmla="*/ 5 h 77"/>
                  <a:gd name="T38" fmla="*/ 9 w 31"/>
                  <a:gd name="T39" fmla="*/ 2 h 77"/>
                  <a:gd name="T40" fmla="*/ 16 w 31"/>
                  <a:gd name="T41" fmla="*/ 0 h 77"/>
                  <a:gd name="T42" fmla="*/ 16 w 31"/>
                  <a:gd name="T43" fmla="*/ 0 h 77"/>
                  <a:gd name="T44" fmla="*/ 16 w 31"/>
                  <a:gd name="T45" fmla="*/ 44 h 77"/>
                  <a:gd name="T46" fmla="*/ 16 w 31"/>
                  <a:gd name="T47" fmla="*/ 44 h 77"/>
                  <a:gd name="T48" fmla="*/ 16 w 31"/>
                  <a:gd name="T49" fmla="*/ 44 h 77"/>
                  <a:gd name="T50" fmla="*/ 21 w 31"/>
                  <a:gd name="T51" fmla="*/ 46 h 77"/>
                  <a:gd name="T52" fmla="*/ 26 w 31"/>
                  <a:gd name="T53" fmla="*/ 49 h 77"/>
                  <a:gd name="T54" fmla="*/ 29 w 31"/>
                  <a:gd name="T55" fmla="*/ 54 h 77"/>
                  <a:gd name="T56" fmla="*/ 31 w 31"/>
                  <a:gd name="T57" fmla="*/ 60 h 77"/>
                  <a:gd name="T58" fmla="*/ 31 w 31"/>
                  <a:gd name="T59" fmla="*/ 60 h 77"/>
                  <a:gd name="T60" fmla="*/ 29 w 31"/>
                  <a:gd name="T61" fmla="*/ 66 h 77"/>
                  <a:gd name="T62" fmla="*/ 26 w 31"/>
                  <a:gd name="T63" fmla="*/ 71 h 77"/>
                  <a:gd name="T64" fmla="*/ 21 w 31"/>
                  <a:gd name="T65" fmla="*/ 75 h 77"/>
                  <a:gd name="T66" fmla="*/ 16 w 31"/>
                  <a:gd name="T67" fmla="*/ 77 h 77"/>
                  <a:gd name="T68" fmla="*/ 16 w 31"/>
                  <a:gd name="T69" fmla="*/ 77 h 77"/>
                  <a:gd name="T70" fmla="*/ 9 w 31"/>
                  <a:gd name="T71" fmla="*/ 75 h 77"/>
                  <a:gd name="T72" fmla="*/ 5 w 31"/>
                  <a:gd name="T73" fmla="*/ 71 h 77"/>
                  <a:gd name="T74" fmla="*/ 2 w 31"/>
                  <a:gd name="T75" fmla="*/ 66 h 77"/>
                  <a:gd name="T76" fmla="*/ 0 w 31"/>
                  <a:gd name="T77" fmla="*/ 60 h 77"/>
                  <a:gd name="T78" fmla="*/ 0 w 31"/>
                  <a:gd name="T79" fmla="*/ 60 h 77"/>
                  <a:gd name="T80" fmla="*/ 2 w 31"/>
                  <a:gd name="T81" fmla="*/ 54 h 77"/>
                  <a:gd name="T82" fmla="*/ 5 w 31"/>
                  <a:gd name="T83" fmla="*/ 49 h 77"/>
                  <a:gd name="T84" fmla="*/ 9 w 31"/>
                  <a:gd name="T85" fmla="*/ 46 h 77"/>
                  <a:gd name="T86" fmla="*/ 16 w 31"/>
                  <a:gd name="T87" fmla="*/ 44 h 77"/>
                  <a:gd name="T88" fmla="*/ 16 w 31"/>
                  <a:gd name="T89" fmla="*/ 4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1" h="77">
                    <a:moveTo>
                      <a:pt x="16" y="0"/>
                    </a:moveTo>
                    <a:lnTo>
                      <a:pt x="16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4"/>
                    </a:lnTo>
                    <a:lnTo>
                      <a:pt x="26" y="29"/>
                    </a:lnTo>
                    <a:lnTo>
                      <a:pt x="21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6" y="44"/>
                    </a:moveTo>
                    <a:lnTo>
                      <a:pt x="16" y="44"/>
                    </a:lnTo>
                    <a:lnTo>
                      <a:pt x="16" y="44"/>
                    </a:lnTo>
                    <a:lnTo>
                      <a:pt x="21" y="46"/>
                    </a:lnTo>
                    <a:lnTo>
                      <a:pt x="26" y="49"/>
                    </a:lnTo>
                    <a:lnTo>
                      <a:pt x="29" y="54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9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5" y="49"/>
                    </a:lnTo>
                    <a:lnTo>
                      <a:pt x="9" y="46"/>
                    </a:lnTo>
                    <a:lnTo>
                      <a:pt x="16" y="44"/>
                    </a:lnTo>
                    <a:lnTo>
                      <a:pt x="16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48"/>
              <p:cNvSpPr>
                <a:spLocks noEditPoints="1"/>
              </p:cNvSpPr>
              <p:nvPr/>
            </p:nvSpPr>
            <p:spPr bwMode="auto">
              <a:xfrm>
                <a:off x="9342438" y="2635251"/>
                <a:ext cx="163513" cy="198438"/>
              </a:xfrm>
              <a:custGeom>
                <a:avLst/>
                <a:gdLst>
                  <a:gd name="T0" fmla="*/ 206 w 206"/>
                  <a:gd name="T1" fmla="*/ 17 h 250"/>
                  <a:gd name="T2" fmla="*/ 190 w 206"/>
                  <a:gd name="T3" fmla="*/ 32 h 250"/>
                  <a:gd name="T4" fmla="*/ 175 w 206"/>
                  <a:gd name="T5" fmla="*/ 10 h 250"/>
                  <a:gd name="T6" fmla="*/ 131 w 206"/>
                  <a:gd name="T7" fmla="*/ 218 h 250"/>
                  <a:gd name="T8" fmla="*/ 146 w 206"/>
                  <a:gd name="T9" fmla="*/ 233 h 250"/>
                  <a:gd name="T10" fmla="*/ 126 w 206"/>
                  <a:gd name="T11" fmla="*/ 249 h 250"/>
                  <a:gd name="T12" fmla="*/ 121 w 206"/>
                  <a:gd name="T13" fmla="*/ 223 h 250"/>
                  <a:gd name="T14" fmla="*/ 73 w 206"/>
                  <a:gd name="T15" fmla="*/ 218 h 250"/>
                  <a:gd name="T16" fmla="*/ 87 w 206"/>
                  <a:gd name="T17" fmla="*/ 240 h 250"/>
                  <a:gd name="T18" fmla="*/ 63 w 206"/>
                  <a:gd name="T19" fmla="*/ 245 h 250"/>
                  <a:gd name="T20" fmla="*/ 68 w 206"/>
                  <a:gd name="T21" fmla="*/ 220 h 250"/>
                  <a:gd name="T22" fmla="*/ 196 w 206"/>
                  <a:gd name="T23" fmla="*/ 175 h 250"/>
                  <a:gd name="T24" fmla="*/ 201 w 206"/>
                  <a:gd name="T25" fmla="*/ 203 h 250"/>
                  <a:gd name="T26" fmla="*/ 175 w 206"/>
                  <a:gd name="T27" fmla="*/ 198 h 250"/>
                  <a:gd name="T28" fmla="*/ 190 w 206"/>
                  <a:gd name="T29" fmla="*/ 174 h 250"/>
                  <a:gd name="T30" fmla="*/ 143 w 206"/>
                  <a:gd name="T31" fmla="*/ 179 h 250"/>
                  <a:gd name="T32" fmla="*/ 138 w 206"/>
                  <a:gd name="T33" fmla="*/ 206 h 250"/>
                  <a:gd name="T34" fmla="*/ 115 w 206"/>
                  <a:gd name="T35" fmla="*/ 191 h 250"/>
                  <a:gd name="T36" fmla="*/ 131 w 206"/>
                  <a:gd name="T37" fmla="*/ 174 h 250"/>
                  <a:gd name="T38" fmla="*/ 87 w 206"/>
                  <a:gd name="T39" fmla="*/ 184 h 250"/>
                  <a:gd name="T40" fmla="*/ 73 w 206"/>
                  <a:gd name="T41" fmla="*/ 206 h 250"/>
                  <a:gd name="T42" fmla="*/ 58 w 206"/>
                  <a:gd name="T43" fmla="*/ 191 h 250"/>
                  <a:gd name="T44" fmla="*/ 131 w 206"/>
                  <a:gd name="T45" fmla="*/ 131 h 250"/>
                  <a:gd name="T46" fmla="*/ 146 w 206"/>
                  <a:gd name="T47" fmla="*/ 146 h 250"/>
                  <a:gd name="T48" fmla="*/ 131 w 206"/>
                  <a:gd name="T49" fmla="*/ 163 h 250"/>
                  <a:gd name="T50" fmla="*/ 117 w 206"/>
                  <a:gd name="T51" fmla="*/ 141 h 250"/>
                  <a:gd name="T52" fmla="*/ 73 w 206"/>
                  <a:gd name="T53" fmla="*/ 131 h 250"/>
                  <a:gd name="T54" fmla="*/ 88 w 206"/>
                  <a:gd name="T55" fmla="*/ 146 h 250"/>
                  <a:gd name="T56" fmla="*/ 68 w 206"/>
                  <a:gd name="T57" fmla="*/ 162 h 250"/>
                  <a:gd name="T58" fmla="*/ 63 w 206"/>
                  <a:gd name="T59" fmla="*/ 136 h 250"/>
                  <a:gd name="T60" fmla="*/ 190 w 206"/>
                  <a:gd name="T61" fmla="*/ 87 h 250"/>
                  <a:gd name="T62" fmla="*/ 204 w 206"/>
                  <a:gd name="T63" fmla="*/ 111 h 250"/>
                  <a:gd name="T64" fmla="*/ 178 w 206"/>
                  <a:gd name="T65" fmla="*/ 116 h 250"/>
                  <a:gd name="T66" fmla="*/ 184 w 206"/>
                  <a:gd name="T67" fmla="*/ 89 h 250"/>
                  <a:gd name="T68" fmla="*/ 138 w 206"/>
                  <a:gd name="T69" fmla="*/ 89 h 250"/>
                  <a:gd name="T70" fmla="*/ 143 w 206"/>
                  <a:gd name="T71" fmla="*/ 116 h 250"/>
                  <a:gd name="T72" fmla="*/ 117 w 206"/>
                  <a:gd name="T73" fmla="*/ 111 h 250"/>
                  <a:gd name="T74" fmla="*/ 131 w 206"/>
                  <a:gd name="T75" fmla="*/ 87 h 250"/>
                  <a:gd name="T76" fmla="*/ 83 w 206"/>
                  <a:gd name="T77" fmla="*/ 92 h 250"/>
                  <a:gd name="T78" fmla="*/ 80 w 206"/>
                  <a:gd name="T79" fmla="*/ 119 h 250"/>
                  <a:gd name="T80" fmla="*/ 58 w 206"/>
                  <a:gd name="T81" fmla="*/ 104 h 250"/>
                  <a:gd name="T82" fmla="*/ 73 w 206"/>
                  <a:gd name="T83" fmla="*/ 87 h 250"/>
                  <a:gd name="T84" fmla="*/ 29 w 206"/>
                  <a:gd name="T85" fmla="*/ 141 h 250"/>
                  <a:gd name="T86" fmla="*/ 15 w 206"/>
                  <a:gd name="T87" fmla="*/ 163 h 250"/>
                  <a:gd name="T88" fmla="*/ 0 w 206"/>
                  <a:gd name="T89" fmla="*/ 146 h 250"/>
                  <a:gd name="T90" fmla="*/ 190 w 206"/>
                  <a:gd name="T91" fmla="*/ 44 h 250"/>
                  <a:gd name="T92" fmla="*/ 206 w 206"/>
                  <a:gd name="T93" fmla="*/ 60 h 250"/>
                  <a:gd name="T94" fmla="*/ 190 w 206"/>
                  <a:gd name="T95" fmla="*/ 77 h 250"/>
                  <a:gd name="T96" fmla="*/ 175 w 206"/>
                  <a:gd name="T97" fmla="*/ 54 h 250"/>
                  <a:gd name="T98" fmla="*/ 131 w 206"/>
                  <a:gd name="T99" fmla="*/ 44 h 250"/>
                  <a:gd name="T100" fmla="*/ 146 w 206"/>
                  <a:gd name="T101" fmla="*/ 60 h 250"/>
                  <a:gd name="T102" fmla="*/ 126 w 206"/>
                  <a:gd name="T103" fmla="*/ 75 h 250"/>
                  <a:gd name="T104" fmla="*/ 121 w 206"/>
                  <a:gd name="T105" fmla="*/ 49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6" h="250">
                    <a:moveTo>
                      <a:pt x="190" y="0"/>
                    </a:moveTo>
                    <a:lnTo>
                      <a:pt x="190" y="0"/>
                    </a:lnTo>
                    <a:lnTo>
                      <a:pt x="196" y="2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4" y="24"/>
                    </a:lnTo>
                    <a:lnTo>
                      <a:pt x="201" y="29"/>
                    </a:lnTo>
                    <a:lnTo>
                      <a:pt x="196" y="32"/>
                    </a:lnTo>
                    <a:lnTo>
                      <a:pt x="190" y="32"/>
                    </a:lnTo>
                    <a:lnTo>
                      <a:pt x="190" y="32"/>
                    </a:lnTo>
                    <a:lnTo>
                      <a:pt x="184" y="32"/>
                    </a:lnTo>
                    <a:lnTo>
                      <a:pt x="178" y="29"/>
                    </a:lnTo>
                    <a:lnTo>
                      <a:pt x="175" y="24"/>
                    </a:lnTo>
                    <a:lnTo>
                      <a:pt x="173" y="17"/>
                    </a:lnTo>
                    <a:lnTo>
                      <a:pt x="173" y="17"/>
                    </a:lnTo>
                    <a:lnTo>
                      <a:pt x="175" y="10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90" y="0"/>
                    </a:lnTo>
                    <a:lnTo>
                      <a:pt x="190" y="0"/>
                    </a:lnTo>
                    <a:close/>
                    <a:moveTo>
                      <a:pt x="131" y="218"/>
                    </a:moveTo>
                    <a:lnTo>
                      <a:pt x="131" y="218"/>
                    </a:lnTo>
                    <a:lnTo>
                      <a:pt x="131" y="218"/>
                    </a:lnTo>
                    <a:lnTo>
                      <a:pt x="138" y="220"/>
                    </a:lnTo>
                    <a:lnTo>
                      <a:pt x="143" y="223"/>
                    </a:lnTo>
                    <a:lnTo>
                      <a:pt x="146" y="228"/>
                    </a:lnTo>
                    <a:lnTo>
                      <a:pt x="146" y="233"/>
                    </a:lnTo>
                    <a:lnTo>
                      <a:pt x="146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50"/>
                    </a:lnTo>
                    <a:lnTo>
                      <a:pt x="131" y="250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5" y="233"/>
                    </a:lnTo>
                    <a:lnTo>
                      <a:pt x="115" y="233"/>
                    </a:lnTo>
                    <a:lnTo>
                      <a:pt x="117" y="228"/>
                    </a:lnTo>
                    <a:lnTo>
                      <a:pt x="121" y="223"/>
                    </a:lnTo>
                    <a:lnTo>
                      <a:pt x="126" y="220"/>
                    </a:lnTo>
                    <a:lnTo>
                      <a:pt x="131" y="218"/>
                    </a:lnTo>
                    <a:lnTo>
                      <a:pt x="131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80" y="220"/>
                    </a:lnTo>
                    <a:lnTo>
                      <a:pt x="83" y="223"/>
                    </a:lnTo>
                    <a:lnTo>
                      <a:pt x="87" y="228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7" y="240"/>
                    </a:lnTo>
                    <a:lnTo>
                      <a:pt x="83" y="245"/>
                    </a:lnTo>
                    <a:lnTo>
                      <a:pt x="80" y="249"/>
                    </a:lnTo>
                    <a:lnTo>
                      <a:pt x="73" y="250"/>
                    </a:lnTo>
                    <a:lnTo>
                      <a:pt x="73" y="250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8"/>
                    </a:lnTo>
                    <a:lnTo>
                      <a:pt x="63" y="223"/>
                    </a:lnTo>
                    <a:lnTo>
                      <a:pt x="68" y="220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90" y="174"/>
                    </a:moveTo>
                    <a:lnTo>
                      <a:pt x="190" y="174"/>
                    </a:lnTo>
                    <a:lnTo>
                      <a:pt x="190" y="174"/>
                    </a:lnTo>
                    <a:lnTo>
                      <a:pt x="196" y="175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4" y="198"/>
                    </a:lnTo>
                    <a:lnTo>
                      <a:pt x="201" y="203"/>
                    </a:lnTo>
                    <a:lnTo>
                      <a:pt x="196" y="206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4" y="206"/>
                    </a:lnTo>
                    <a:lnTo>
                      <a:pt x="178" y="203"/>
                    </a:lnTo>
                    <a:lnTo>
                      <a:pt x="175" y="198"/>
                    </a:lnTo>
                    <a:lnTo>
                      <a:pt x="173" y="191"/>
                    </a:lnTo>
                    <a:lnTo>
                      <a:pt x="173" y="191"/>
                    </a:lnTo>
                    <a:lnTo>
                      <a:pt x="175" y="184"/>
                    </a:lnTo>
                    <a:lnTo>
                      <a:pt x="178" y="179"/>
                    </a:lnTo>
                    <a:lnTo>
                      <a:pt x="184" y="175"/>
                    </a:lnTo>
                    <a:lnTo>
                      <a:pt x="190" y="174"/>
                    </a:lnTo>
                    <a:lnTo>
                      <a:pt x="190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6" y="191"/>
                    </a:lnTo>
                    <a:lnTo>
                      <a:pt x="146" y="191"/>
                    </a:lnTo>
                    <a:lnTo>
                      <a:pt x="146" y="198"/>
                    </a:lnTo>
                    <a:lnTo>
                      <a:pt x="143" y="203"/>
                    </a:lnTo>
                    <a:lnTo>
                      <a:pt x="138" y="206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6"/>
                    </a:lnTo>
                    <a:lnTo>
                      <a:pt x="121" y="203"/>
                    </a:lnTo>
                    <a:lnTo>
                      <a:pt x="117" y="198"/>
                    </a:lnTo>
                    <a:lnTo>
                      <a:pt x="115" y="191"/>
                    </a:lnTo>
                    <a:lnTo>
                      <a:pt x="115" y="191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5"/>
                    </a:lnTo>
                    <a:lnTo>
                      <a:pt x="83" y="179"/>
                    </a:lnTo>
                    <a:lnTo>
                      <a:pt x="87" y="184"/>
                    </a:lnTo>
                    <a:lnTo>
                      <a:pt x="88" y="191"/>
                    </a:lnTo>
                    <a:lnTo>
                      <a:pt x="88" y="191"/>
                    </a:lnTo>
                    <a:lnTo>
                      <a:pt x="87" y="198"/>
                    </a:lnTo>
                    <a:lnTo>
                      <a:pt x="83" y="203"/>
                    </a:lnTo>
                    <a:lnTo>
                      <a:pt x="80" y="206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3" y="203"/>
                    </a:lnTo>
                    <a:lnTo>
                      <a:pt x="59" y="198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6" y="141"/>
                    </a:lnTo>
                    <a:lnTo>
                      <a:pt x="146" y="146"/>
                    </a:lnTo>
                    <a:lnTo>
                      <a:pt x="146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1" y="163"/>
                    </a:lnTo>
                    <a:lnTo>
                      <a:pt x="131" y="163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7" y="153"/>
                    </a:lnTo>
                    <a:lnTo>
                      <a:pt x="115" y="146"/>
                    </a:lnTo>
                    <a:lnTo>
                      <a:pt x="115" y="146"/>
                    </a:lnTo>
                    <a:lnTo>
                      <a:pt x="117" y="141"/>
                    </a:lnTo>
                    <a:lnTo>
                      <a:pt x="121" y="136"/>
                    </a:lnTo>
                    <a:lnTo>
                      <a:pt x="126" y="133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3"/>
                    </a:lnTo>
                    <a:lnTo>
                      <a:pt x="83" y="136"/>
                    </a:lnTo>
                    <a:lnTo>
                      <a:pt x="87" y="141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7" y="153"/>
                    </a:lnTo>
                    <a:lnTo>
                      <a:pt x="83" y="158"/>
                    </a:lnTo>
                    <a:lnTo>
                      <a:pt x="80" y="162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9" y="141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11"/>
                    </a:lnTo>
                    <a:lnTo>
                      <a:pt x="201" y="116"/>
                    </a:lnTo>
                    <a:lnTo>
                      <a:pt x="196" y="119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9"/>
                    </a:lnTo>
                    <a:lnTo>
                      <a:pt x="178" y="116"/>
                    </a:lnTo>
                    <a:lnTo>
                      <a:pt x="175" y="111"/>
                    </a:lnTo>
                    <a:lnTo>
                      <a:pt x="173" y="104"/>
                    </a:lnTo>
                    <a:lnTo>
                      <a:pt x="173" y="104"/>
                    </a:lnTo>
                    <a:lnTo>
                      <a:pt x="175" y="97"/>
                    </a:lnTo>
                    <a:lnTo>
                      <a:pt x="178" y="92"/>
                    </a:lnTo>
                    <a:lnTo>
                      <a:pt x="184" y="89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11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9"/>
                    </a:lnTo>
                    <a:lnTo>
                      <a:pt x="121" y="116"/>
                    </a:lnTo>
                    <a:lnTo>
                      <a:pt x="117" y="111"/>
                    </a:lnTo>
                    <a:lnTo>
                      <a:pt x="115" y="104"/>
                    </a:lnTo>
                    <a:lnTo>
                      <a:pt x="115" y="104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7" y="111"/>
                    </a:lnTo>
                    <a:lnTo>
                      <a:pt x="83" y="116"/>
                    </a:lnTo>
                    <a:lnTo>
                      <a:pt x="80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9"/>
                    </a:lnTo>
                    <a:lnTo>
                      <a:pt x="63" y="116"/>
                    </a:lnTo>
                    <a:lnTo>
                      <a:pt x="59" y="111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0" y="133"/>
                    </a:lnTo>
                    <a:lnTo>
                      <a:pt x="25" y="136"/>
                    </a:lnTo>
                    <a:lnTo>
                      <a:pt x="29" y="141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53"/>
                    </a:lnTo>
                    <a:lnTo>
                      <a:pt x="25" y="158"/>
                    </a:lnTo>
                    <a:lnTo>
                      <a:pt x="20" y="162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8" y="162"/>
                    </a:lnTo>
                    <a:lnTo>
                      <a:pt x="3" y="158"/>
                    </a:lnTo>
                    <a:lnTo>
                      <a:pt x="0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1"/>
                    </a:lnTo>
                    <a:lnTo>
                      <a:pt x="3" y="136"/>
                    </a:lnTo>
                    <a:lnTo>
                      <a:pt x="8" y="133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190" y="44"/>
                    </a:moveTo>
                    <a:lnTo>
                      <a:pt x="190" y="44"/>
                    </a:lnTo>
                    <a:lnTo>
                      <a:pt x="190" y="44"/>
                    </a:lnTo>
                    <a:lnTo>
                      <a:pt x="196" y="46"/>
                    </a:lnTo>
                    <a:lnTo>
                      <a:pt x="201" y="49"/>
                    </a:lnTo>
                    <a:lnTo>
                      <a:pt x="204" y="54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90" y="77"/>
                    </a:lnTo>
                    <a:lnTo>
                      <a:pt x="190" y="77"/>
                    </a:lnTo>
                    <a:lnTo>
                      <a:pt x="184" y="75"/>
                    </a:lnTo>
                    <a:lnTo>
                      <a:pt x="178" y="71"/>
                    </a:lnTo>
                    <a:lnTo>
                      <a:pt x="175" y="66"/>
                    </a:lnTo>
                    <a:lnTo>
                      <a:pt x="173" y="60"/>
                    </a:lnTo>
                    <a:lnTo>
                      <a:pt x="173" y="60"/>
                    </a:lnTo>
                    <a:lnTo>
                      <a:pt x="175" y="54"/>
                    </a:lnTo>
                    <a:lnTo>
                      <a:pt x="178" y="49"/>
                    </a:lnTo>
                    <a:lnTo>
                      <a:pt x="184" y="46"/>
                    </a:lnTo>
                    <a:lnTo>
                      <a:pt x="190" y="44"/>
                    </a:lnTo>
                    <a:lnTo>
                      <a:pt x="190" y="44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6" y="54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1" y="77"/>
                    </a:lnTo>
                    <a:lnTo>
                      <a:pt x="131" y="77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7" y="66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7" y="54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49"/>
              <p:cNvSpPr>
                <a:spLocks noEditPoints="1"/>
              </p:cNvSpPr>
              <p:nvPr/>
            </p:nvSpPr>
            <p:spPr bwMode="auto">
              <a:xfrm>
                <a:off x="5222875" y="2670176"/>
                <a:ext cx="117475" cy="196850"/>
              </a:xfrm>
              <a:custGeom>
                <a:avLst/>
                <a:gdLst>
                  <a:gd name="T0" fmla="*/ 85 w 148"/>
                  <a:gd name="T1" fmla="*/ 5 h 249"/>
                  <a:gd name="T2" fmla="*/ 88 w 148"/>
                  <a:gd name="T3" fmla="*/ 22 h 249"/>
                  <a:gd name="T4" fmla="*/ 73 w 148"/>
                  <a:gd name="T5" fmla="*/ 33 h 249"/>
                  <a:gd name="T6" fmla="*/ 58 w 148"/>
                  <a:gd name="T7" fmla="*/ 16 h 249"/>
                  <a:gd name="T8" fmla="*/ 68 w 148"/>
                  <a:gd name="T9" fmla="*/ 2 h 249"/>
                  <a:gd name="T10" fmla="*/ 131 w 148"/>
                  <a:gd name="T11" fmla="*/ 0 h 249"/>
                  <a:gd name="T12" fmla="*/ 146 w 148"/>
                  <a:gd name="T13" fmla="*/ 10 h 249"/>
                  <a:gd name="T14" fmla="*/ 143 w 148"/>
                  <a:gd name="T15" fmla="*/ 27 h 249"/>
                  <a:gd name="T16" fmla="*/ 126 w 148"/>
                  <a:gd name="T17" fmla="*/ 31 h 249"/>
                  <a:gd name="T18" fmla="*/ 116 w 148"/>
                  <a:gd name="T19" fmla="*/ 16 h 249"/>
                  <a:gd name="T20" fmla="*/ 131 w 148"/>
                  <a:gd name="T21" fmla="*/ 0 h 249"/>
                  <a:gd name="T22" fmla="*/ 131 w 148"/>
                  <a:gd name="T23" fmla="*/ 43 h 249"/>
                  <a:gd name="T24" fmla="*/ 148 w 148"/>
                  <a:gd name="T25" fmla="*/ 60 h 249"/>
                  <a:gd name="T26" fmla="*/ 138 w 148"/>
                  <a:gd name="T27" fmla="*/ 75 h 249"/>
                  <a:gd name="T28" fmla="*/ 121 w 148"/>
                  <a:gd name="T29" fmla="*/ 72 h 249"/>
                  <a:gd name="T30" fmla="*/ 117 w 148"/>
                  <a:gd name="T31" fmla="*/ 53 h 249"/>
                  <a:gd name="T32" fmla="*/ 131 w 148"/>
                  <a:gd name="T33" fmla="*/ 43 h 249"/>
                  <a:gd name="T34" fmla="*/ 80 w 148"/>
                  <a:gd name="T35" fmla="*/ 218 h 249"/>
                  <a:gd name="T36" fmla="*/ 88 w 148"/>
                  <a:gd name="T37" fmla="*/ 234 h 249"/>
                  <a:gd name="T38" fmla="*/ 73 w 148"/>
                  <a:gd name="T39" fmla="*/ 249 h 249"/>
                  <a:gd name="T40" fmla="*/ 59 w 148"/>
                  <a:gd name="T41" fmla="*/ 240 h 249"/>
                  <a:gd name="T42" fmla="*/ 63 w 148"/>
                  <a:gd name="T43" fmla="*/ 222 h 249"/>
                  <a:gd name="T44" fmla="*/ 73 w 148"/>
                  <a:gd name="T45" fmla="*/ 174 h 249"/>
                  <a:gd name="T46" fmla="*/ 85 w 148"/>
                  <a:gd name="T47" fmla="*/ 179 h 249"/>
                  <a:gd name="T48" fmla="*/ 88 w 148"/>
                  <a:gd name="T49" fmla="*/ 196 h 249"/>
                  <a:gd name="T50" fmla="*/ 73 w 148"/>
                  <a:gd name="T51" fmla="*/ 206 h 249"/>
                  <a:gd name="T52" fmla="*/ 58 w 148"/>
                  <a:gd name="T53" fmla="*/ 189 h 249"/>
                  <a:gd name="T54" fmla="*/ 68 w 148"/>
                  <a:gd name="T55" fmla="*/ 176 h 249"/>
                  <a:gd name="T56" fmla="*/ 73 w 148"/>
                  <a:gd name="T57" fmla="*/ 130 h 249"/>
                  <a:gd name="T58" fmla="*/ 88 w 148"/>
                  <a:gd name="T59" fmla="*/ 140 h 249"/>
                  <a:gd name="T60" fmla="*/ 85 w 148"/>
                  <a:gd name="T61" fmla="*/ 159 h 249"/>
                  <a:gd name="T62" fmla="*/ 68 w 148"/>
                  <a:gd name="T63" fmla="*/ 162 h 249"/>
                  <a:gd name="T64" fmla="*/ 58 w 148"/>
                  <a:gd name="T65" fmla="*/ 147 h 249"/>
                  <a:gd name="T66" fmla="*/ 73 w 148"/>
                  <a:gd name="T67" fmla="*/ 130 h 249"/>
                  <a:gd name="T68" fmla="*/ 15 w 148"/>
                  <a:gd name="T69" fmla="*/ 130 h 249"/>
                  <a:gd name="T70" fmla="*/ 30 w 148"/>
                  <a:gd name="T71" fmla="*/ 147 h 249"/>
                  <a:gd name="T72" fmla="*/ 22 w 148"/>
                  <a:gd name="T73" fmla="*/ 162 h 249"/>
                  <a:gd name="T74" fmla="*/ 5 w 148"/>
                  <a:gd name="T75" fmla="*/ 159 h 249"/>
                  <a:gd name="T76" fmla="*/ 1 w 148"/>
                  <a:gd name="T77" fmla="*/ 140 h 249"/>
                  <a:gd name="T78" fmla="*/ 15 w 148"/>
                  <a:gd name="T79" fmla="*/ 130 h 249"/>
                  <a:gd name="T80" fmla="*/ 80 w 148"/>
                  <a:gd name="T81" fmla="*/ 89 h 249"/>
                  <a:gd name="T82" fmla="*/ 88 w 148"/>
                  <a:gd name="T83" fmla="*/ 102 h 249"/>
                  <a:gd name="T84" fmla="*/ 73 w 148"/>
                  <a:gd name="T85" fmla="*/ 119 h 249"/>
                  <a:gd name="T86" fmla="*/ 59 w 148"/>
                  <a:gd name="T87" fmla="*/ 109 h 249"/>
                  <a:gd name="T88" fmla="*/ 63 w 148"/>
                  <a:gd name="T89" fmla="*/ 92 h 249"/>
                  <a:gd name="T90" fmla="*/ 15 w 148"/>
                  <a:gd name="T91" fmla="*/ 87 h 249"/>
                  <a:gd name="T92" fmla="*/ 25 w 148"/>
                  <a:gd name="T93" fmla="*/ 92 h 249"/>
                  <a:gd name="T94" fmla="*/ 29 w 148"/>
                  <a:gd name="T95" fmla="*/ 109 h 249"/>
                  <a:gd name="T96" fmla="*/ 15 w 148"/>
                  <a:gd name="T97" fmla="*/ 119 h 249"/>
                  <a:gd name="T98" fmla="*/ 0 w 148"/>
                  <a:gd name="T99" fmla="*/ 102 h 249"/>
                  <a:gd name="T100" fmla="*/ 8 w 148"/>
                  <a:gd name="T101" fmla="*/ 89 h 249"/>
                  <a:gd name="T102" fmla="*/ 73 w 148"/>
                  <a:gd name="T103" fmla="*/ 43 h 249"/>
                  <a:gd name="T104" fmla="*/ 88 w 148"/>
                  <a:gd name="T105" fmla="*/ 53 h 249"/>
                  <a:gd name="T106" fmla="*/ 85 w 148"/>
                  <a:gd name="T107" fmla="*/ 72 h 249"/>
                  <a:gd name="T108" fmla="*/ 68 w 148"/>
                  <a:gd name="T109" fmla="*/ 75 h 249"/>
                  <a:gd name="T110" fmla="*/ 58 w 148"/>
                  <a:gd name="T111" fmla="*/ 60 h 249"/>
                  <a:gd name="T112" fmla="*/ 73 w 148"/>
                  <a:gd name="T113" fmla="*/ 4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8" h="249">
                    <a:moveTo>
                      <a:pt x="73" y="0"/>
                    </a:move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1" y="33"/>
                    </a:lnTo>
                    <a:lnTo>
                      <a:pt x="131" y="33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6" y="16"/>
                    </a:lnTo>
                    <a:lnTo>
                      <a:pt x="116" y="16"/>
                    </a:lnTo>
                    <a:lnTo>
                      <a:pt x="117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73" y="217"/>
                    </a:moveTo>
                    <a:lnTo>
                      <a:pt x="73" y="217"/>
                    </a:lnTo>
                    <a:lnTo>
                      <a:pt x="73" y="217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8" y="227"/>
                    </a:lnTo>
                    <a:lnTo>
                      <a:pt x="88" y="234"/>
                    </a:lnTo>
                    <a:lnTo>
                      <a:pt x="88" y="234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59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7"/>
                    </a:lnTo>
                    <a:lnTo>
                      <a:pt x="73" y="217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6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8" y="140"/>
                    </a:lnTo>
                    <a:lnTo>
                      <a:pt x="88" y="147"/>
                    </a:lnTo>
                    <a:lnTo>
                      <a:pt x="88" y="147"/>
                    </a:lnTo>
                    <a:lnTo>
                      <a:pt x="88" y="154"/>
                    </a:lnTo>
                    <a:lnTo>
                      <a:pt x="85" y="159"/>
                    </a:lnTo>
                    <a:lnTo>
                      <a:pt x="80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59" y="154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5" y="130"/>
                    </a:moveTo>
                    <a:lnTo>
                      <a:pt x="15" y="130"/>
                    </a:lnTo>
                    <a:lnTo>
                      <a:pt x="15" y="130"/>
                    </a:lnTo>
                    <a:lnTo>
                      <a:pt x="22" y="131"/>
                    </a:lnTo>
                    <a:lnTo>
                      <a:pt x="25" y="135"/>
                    </a:lnTo>
                    <a:lnTo>
                      <a:pt x="29" y="140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29" y="154"/>
                    </a:lnTo>
                    <a:lnTo>
                      <a:pt x="25" y="159"/>
                    </a:lnTo>
                    <a:lnTo>
                      <a:pt x="22" y="162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8" y="162"/>
                    </a:lnTo>
                    <a:lnTo>
                      <a:pt x="5" y="159"/>
                    </a:lnTo>
                    <a:lnTo>
                      <a:pt x="1" y="154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1" y="140"/>
                    </a:lnTo>
                    <a:lnTo>
                      <a:pt x="5" y="135"/>
                    </a:lnTo>
                    <a:lnTo>
                      <a:pt x="8" y="131"/>
                    </a:lnTo>
                    <a:lnTo>
                      <a:pt x="15" y="130"/>
                    </a:lnTo>
                    <a:lnTo>
                      <a:pt x="15" y="130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8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50"/>
              <p:cNvSpPr>
                <a:spLocks noEditPoints="1"/>
              </p:cNvSpPr>
              <p:nvPr/>
            </p:nvSpPr>
            <p:spPr bwMode="auto">
              <a:xfrm>
                <a:off x="6149975" y="2670176"/>
                <a:ext cx="23813" cy="60325"/>
              </a:xfrm>
              <a:custGeom>
                <a:avLst/>
                <a:gdLst>
                  <a:gd name="T0" fmla="*/ 16 w 31"/>
                  <a:gd name="T1" fmla="*/ 0 h 75"/>
                  <a:gd name="T2" fmla="*/ 16 w 31"/>
                  <a:gd name="T3" fmla="*/ 0 h 75"/>
                  <a:gd name="T4" fmla="*/ 21 w 31"/>
                  <a:gd name="T5" fmla="*/ 2 h 75"/>
                  <a:gd name="T6" fmla="*/ 26 w 31"/>
                  <a:gd name="T7" fmla="*/ 5 h 75"/>
                  <a:gd name="T8" fmla="*/ 29 w 31"/>
                  <a:gd name="T9" fmla="*/ 10 h 75"/>
                  <a:gd name="T10" fmla="*/ 31 w 31"/>
                  <a:gd name="T11" fmla="*/ 16 h 75"/>
                  <a:gd name="T12" fmla="*/ 31 w 31"/>
                  <a:gd name="T13" fmla="*/ 16 h 75"/>
                  <a:gd name="T14" fmla="*/ 29 w 31"/>
                  <a:gd name="T15" fmla="*/ 22 h 75"/>
                  <a:gd name="T16" fmla="*/ 26 w 31"/>
                  <a:gd name="T17" fmla="*/ 27 h 75"/>
                  <a:gd name="T18" fmla="*/ 21 w 31"/>
                  <a:gd name="T19" fmla="*/ 31 h 75"/>
                  <a:gd name="T20" fmla="*/ 16 w 31"/>
                  <a:gd name="T21" fmla="*/ 33 h 75"/>
                  <a:gd name="T22" fmla="*/ 16 w 31"/>
                  <a:gd name="T23" fmla="*/ 33 h 75"/>
                  <a:gd name="T24" fmla="*/ 9 w 31"/>
                  <a:gd name="T25" fmla="*/ 31 h 75"/>
                  <a:gd name="T26" fmla="*/ 4 w 31"/>
                  <a:gd name="T27" fmla="*/ 27 h 75"/>
                  <a:gd name="T28" fmla="*/ 0 w 31"/>
                  <a:gd name="T29" fmla="*/ 22 h 75"/>
                  <a:gd name="T30" fmla="*/ 0 w 31"/>
                  <a:gd name="T31" fmla="*/ 16 h 75"/>
                  <a:gd name="T32" fmla="*/ 0 w 31"/>
                  <a:gd name="T33" fmla="*/ 16 h 75"/>
                  <a:gd name="T34" fmla="*/ 0 w 31"/>
                  <a:gd name="T35" fmla="*/ 10 h 75"/>
                  <a:gd name="T36" fmla="*/ 4 w 31"/>
                  <a:gd name="T37" fmla="*/ 5 h 75"/>
                  <a:gd name="T38" fmla="*/ 9 w 31"/>
                  <a:gd name="T39" fmla="*/ 2 h 75"/>
                  <a:gd name="T40" fmla="*/ 16 w 31"/>
                  <a:gd name="T41" fmla="*/ 0 h 75"/>
                  <a:gd name="T42" fmla="*/ 16 w 31"/>
                  <a:gd name="T43" fmla="*/ 0 h 75"/>
                  <a:gd name="T44" fmla="*/ 16 w 31"/>
                  <a:gd name="T45" fmla="*/ 43 h 75"/>
                  <a:gd name="T46" fmla="*/ 16 w 31"/>
                  <a:gd name="T47" fmla="*/ 43 h 75"/>
                  <a:gd name="T48" fmla="*/ 16 w 31"/>
                  <a:gd name="T49" fmla="*/ 43 h 75"/>
                  <a:gd name="T50" fmla="*/ 21 w 31"/>
                  <a:gd name="T51" fmla="*/ 45 h 75"/>
                  <a:gd name="T52" fmla="*/ 26 w 31"/>
                  <a:gd name="T53" fmla="*/ 48 h 75"/>
                  <a:gd name="T54" fmla="*/ 29 w 31"/>
                  <a:gd name="T55" fmla="*/ 53 h 75"/>
                  <a:gd name="T56" fmla="*/ 31 w 31"/>
                  <a:gd name="T57" fmla="*/ 60 h 75"/>
                  <a:gd name="T58" fmla="*/ 31 w 31"/>
                  <a:gd name="T59" fmla="*/ 60 h 75"/>
                  <a:gd name="T60" fmla="*/ 29 w 31"/>
                  <a:gd name="T61" fmla="*/ 67 h 75"/>
                  <a:gd name="T62" fmla="*/ 26 w 31"/>
                  <a:gd name="T63" fmla="*/ 72 h 75"/>
                  <a:gd name="T64" fmla="*/ 21 w 31"/>
                  <a:gd name="T65" fmla="*/ 75 h 75"/>
                  <a:gd name="T66" fmla="*/ 16 w 31"/>
                  <a:gd name="T67" fmla="*/ 75 h 75"/>
                  <a:gd name="T68" fmla="*/ 16 w 31"/>
                  <a:gd name="T69" fmla="*/ 75 h 75"/>
                  <a:gd name="T70" fmla="*/ 9 w 31"/>
                  <a:gd name="T71" fmla="*/ 75 h 75"/>
                  <a:gd name="T72" fmla="*/ 4 w 31"/>
                  <a:gd name="T73" fmla="*/ 72 h 75"/>
                  <a:gd name="T74" fmla="*/ 0 w 31"/>
                  <a:gd name="T75" fmla="*/ 67 h 75"/>
                  <a:gd name="T76" fmla="*/ 0 w 31"/>
                  <a:gd name="T77" fmla="*/ 60 h 75"/>
                  <a:gd name="T78" fmla="*/ 0 w 31"/>
                  <a:gd name="T79" fmla="*/ 60 h 75"/>
                  <a:gd name="T80" fmla="*/ 0 w 31"/>
                  <a:gd name="T81" fmla="*/ 53 h 75"/>
                  <a:gd name="T82" fmla="*/ 4 w 31"/>
                  <a:gd name="T83" fmla="*/ 48 h 75"/>
                  <a:gd name="T84" fmla="*/ 9 w 31"/>
                  <a:gd name="T85" fmla="*/ 45 h 75"/>
                  <a:gd name="T86" fmla="*/ 16 w 31"/>
                  <a:gd name="T87" fmla="*/ 43 h 75"/>
                  <a:gd name="T88" fmla="*/ 16 w 31"/>
                  <a:gd name="T89" fmla="*/ 4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1" h="75">
                    <a:moveTo>
                      <a:pt x="16" y="0"/>
                    </a:moveTo>
                    <a:lnTo>
                      <a:pt x="16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1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9" y="31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6" y="43"/>
                    </a:moveTo>
                    <a:lnTo>
                      <a:pt x="16" y="43"/>
                    </a:lnTo>
                    <a:lnTo>
                      <a:pt x="16" y="43"/>
                    </a:lnTo>
                    <a:lnTo>
                      <a:pt x="21" y="45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7"/>
                    </a:lnTo>
                    <a:lnTo>
                      <a:pt x="26" y="72"/>
                    </a:lnTo>
                    <a:lnTo>
                      <a:pt x="21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9" y="75"/>
                    </a:lnTo>
                    <a:lnTo>
                      <a:pt x="4" y="72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4" y="48"/>
                    </a:lnTo>
                    <a:lnTo>
                      <a:pt x="9" y="45"/>
                    </a:lnTo>
                    <a:lnTo>
                      <a:pt x="16" y="43"/>
                    </a:lnTo>
                    <a:lnTo>
                      <a:pt x="16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51"/>
              <p:cNvSpPr>
                <a:spLocks noEditPoints="1"/>
              </p:cNvSpPr>
              <p:nvPr/>
            </p:nvSpPr>
            <p:spPr bwMode="auto">
              <a:xfrm>
                <a:off x="6242050" y="2601913"/>
                <a:ext cx="163513" cy="93663"/>
              </a:xfrm>
              <a:custGeom>
                <a:avLst/>
                <a:gdLst>
                  <a:gd name="T0" fmla="*/ 85 w 206"/>
                  <a:gd name="T1" fmla="*/ 92 h 120"/>
                  <a:gd name="T2" fmla="*/ 89 w 206"/>
                  <a:gd name="T3" fmla="*/ 109 h 120"/>
                  <a:gd name="T4" fmla="*/ 73 w 206"/>
                  <a:gd name="T5" fmla="*/ 120 h 120"/>
                  <a:gd name="T6" fmla="*/ 58 w 206"/>
                  <a:gd name="T7" fmla="*/ 103 h 120"/>
                  <a:gd name="T8" fmla="*/ 68 w 206"/>
                  <a:gd name="T9" fmla="*/ 89 h 120"/>
                  <a:gd name="T10" fmla="*/ 191 w 206"/>
                  <a:gd name="T11" fmla="*/ 0 h 120"/>
                  <a:gd name="T12" fmla="*/ 204 w 206"/>
                  <a:gd name="T13" fmla="*/ 11 h 120"/>
                  <a:gd name="T14" fmla="*/ 201 w 206"/>
                  <a:gd name="T15" fmla="*/ 28 h 120"/>
                  <a:gd name="T16" fmla="*/ 184 w 206"/>
                  <a:gd name="T17" fmla="*/ 31 h 120"/>
                  <a:gd name="T18" fmla="*/ 175 w 206"/>
                  <a:gd name="T19" fmla="*/ 17 h 120"/>
                  <a:gd name="T20" fmla="*/ 191 w 206"/>
                  <a:gd name="T21" fmla="*/ 0 h 120"/>
                  <a:gd name="T22" fmla="*/ 133 w 206"/>
                  <a:gd name="T23" fmla="*/ 0 h 120"/>
                  <a:gd name="T24" fmla="*/ 148 w 206"/>
                  <a:gd name="T25" fmla="*/ 17 h 120"/>
                  <a:gd name="T26" fmla="*/ 138 w 206"/>
                  <a:gd name="T27" fmla="*/ 31 h 120"/>
                  <a:gd name="T28" fmla="*/ 121 w 206"/>
                  <a:gd name="T29" fmla="*/ 28 h 120"/>
                  <a:gd name="T30" fmla="*/ 118 w 206"/>
                  <a:gd name="T31" fmla="*/ 11 h 120"/>
                  <a:gd name="T32" fmla="*/ 133 w 206"/>
                  <a:gd name="T33" fmla="*/ 0 h 120"/>
                  <a:gd name="T34" fmla="*/ 80 w 206"/>
                  <a:gd name="T35" fmla="*/ 2 h 120"/>
                  <a:gd name="T36" fmla="*/ 89 w 206"/>
                  <a:gd name="T37" fmla="*/ 17 h 120"/>
                  <a:gd name="T38" fmla="*/ 73 w 206"/>
                  <a:gd name="T39" fmla="*/ 33 h 120"/>
                  <a:gd name="T40" fmla="*/ 60 w 206"/>
                  <a:gd name="T41" fmla="*/ 22 h 120"/>
                  <a:gd name="T42" fmla="*/ 63 w 206"/>
                  <a:gd name="T43" fmla="*/ 5 h 120"/>
                  <a:gd name="T44" fmla="*/ 15 w 206"/>
                  <a:gd name="T45" fmla="*/ 0 h 120"/>
                  <a:gd name="T46" fmla="*/ 27 w 206"/>
                  <a:gd name="T47" fmla="*/ 5 h 120"/>
                  <a:gd name="T48" fmla="*/ 31 w 206"/>
                  <a:gd name="T49" fmla="*/ 22 h 120"/>
                  <a:gd name="T50" fmla="*/ 15 w 206"/>
                  <a:gd name="T51" fmla="*/ 33 h 120"/>
                  <a:gd name="T52" fmla="*/ 0 w 206"/>
                  <a:gd name="T53" fmla="*/ 17 h 120"/>
                  <a:gd name="T54" fmla="*/ 10 w 206"/>
                  <a:gd name="T55" fmla="*/ 2 h 120"/>
                  <a:gd name="T56" fmla="*/ 15 w 206"/>
                  <a:gd name="T57" fmla="*/ 43 h 120"/>
                  <a:gd name="T58" fmla="*/ 31 w 206"/>
                  <a:gd name="T59" fmla="*/ 53 h 120"/>
                  <a:gd name="T60" fmla="*/ 27 w 206"/>
                  <a:gd name="T61" fmla="*/ 72 h 120"/>
                  <a:gd name="T62" fmla="*/ 10 w 206"/>
                  <a:gd name="T63" fmla="*/ 75 h 120"/>
                  <a:gd name="T64" fmla="*/ 0 w 206"/>
                  <a:gd name="T65" fmla="*/ 60 h 120"/>
                  <a:gd name="T66" fmla="*/ 15 w 206"/>
                  <a:gd name="T67" fmla="*/ 43 h 120"/>
                  <a:gd name="T68" fmla="*/ 73 w 206"/>
                  <a:gd name="T69" fmla="*/ 43 h 120"/>
                  <a:gd name="T70" fmla="*/ 89 w 206"/>
                  <a:gd name="T71" fmla="*/ 60 h 120"/>
                  <a:gd name="T72" fmla="*/ 80 w 206"/>
                  <a:gd name="T73" fmla="*/ 75 h 120"/>
                  <a:gd name="T74" fmla="*/ 63 w 206"/>
                  <a:gd name="T75" fmla="*/ 72 h 120"/>
                  <a:gd name="T76" fmla="*/ 60 w 206"/>
                  <a:gd name="T77" fmla="*/ 53 h 120"/>
                  <a:gd name="T78" fmla="*/ 73 w 206"/>
                  <a:gd name="T79" fmla="*/ 43 h 120"/>
                  <a:gd name="T80" fmla="*/ 138 w 206"/>
                  <a:gd name="T81" fmla="*/ 45 h 120"/>
                  <a:gd name="T82" fmla="*/ 148 w 206"/>
                  <a:gd name="T83" fmla="*/ 60 h 120"/>
                  <a:gd name="T84" fmla="*/ 133 w 206"/>
                  <a:gd name="T85" fmla="*/ 75 h 120"/>
                  <a:gd name="T86" fmla="*/ 118 w 206"/>
                  <a:gd name="T87" fmla="*/ 67 h 120"/>
                  <a:gd name="T88" fmla="*/ 121 w 206"/>
                  <a:gd name="T89" fmla="*/ 48 h 120"/>
                  <a:gd name="T90" fmla="*/ 15 w 206"/>
                  <a:gd name="T91" fmla="*/ 87 h 120"/>
                  <a:gd name="T92" fmla="*/ 27 w 206"/>
                  <a:gd name="T93" fmla="*/ 92 h 120"/>
                  <a:gd name="T94" fmla="*/ 31 w 206"/>
                  <a:gd name="T95" fmla="*/ 109 h 120"/>
                  <a:gd name="T96" fmla="*/ 15 w 206"/>
                  <a:gd name="T97" fmla="*/ 120 h 120"/>
                  <a:gd name="T98" fmla="*/ 0 w 206"/>
                  <a:gd name="T99" fmla="*/ 103 h 120"/>
                  <a:gd name="T100" fmla="*/ 10 w 206"/>
                  <a:gd name="T101" fmla="*/ 8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6" h="120">
                    <a:moveTo>
                      <a:pt x="73" y="87"/>
                    </a:move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3"/>
                    </a:lnTo>
                    <a:lnTo>
                      <a:pt x="89" y="103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2"/>
                    </a:lnTo>
                    <a:lnTo>
                      <a:pt x="201" y="5"/>
                    </a:lnTo>
                    <a:lnTo>
                      <a:pt x="204" y="11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4" y="22"/>
                    </a:lnTo>
                    <a:lnTo>
                      <a:pt x="201" y="28"/>
                    </a:lnTo>
                    <a:lnTo>
                      <a:pt x="196" y="31"/>
                    </a:lnTo>
                    <a:lnTo>
                      <a:pt x="191" y="33"/>
                    </a:lnTo>
                    <a:lnTo>
                      <a:pt x="191" y="33"/>
                    </a:lnTo>
                    <a:lnTo>
                      <a:pt x="184" y="31"/>
                    </a:lnTo>
                    <a:lnTo>
                      <a:pt x="179" y="28"/>
                    </a:lnTo>
                    <a:lnTo>
                      <a:pt x="175" y="22"/>
                    </a:lnTo>
                    <a:lnTo>
                      <a:pt x="175" y="17"/>
                    </a:lnTo>
                    <a:lnTo>
                      <a:pt x="175" y="17"/>
                    </a:lnTo>
                    <a:lnTo>
                      <a:pt x="175" y="11"/>
                    </a:lnTo>
                    <a:lnTo>
                      <a:pt x="179" y="5"/>
                    </a:lnTo>
                    <a:lnTo>
                      <a:pt x="184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7" y="11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7" y="22"/>
                    </a:lnTo>
                    <a:lnTo>
                      <a:pt x="143" y="28"/>
                    </a:lnTo>
                    <a:lnTo>
                      <a:pt x="138" y="31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26" y="31"/>
                    </a:lnTo>
                    <a:lnTo>
                      <a:pt x="121" y="28"/>
                    </a:lnTo>
                    <a:lnTo>
                      <a:pt x="118" y="22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8" y="11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1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22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60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1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1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2"/>
                    </a:lnTo>
                    <a:lnTo>
                      <a:pt x="27" y="28"/>
                    </a:lnTo>
                    <a:lnTo>
                      <a:pt x="22" y="31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0" y="31"/>
                    </a:lnTo>
                    <a:lnTo>
                      <a:pt x="5" y="28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27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7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9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33" y="43"/>
                    </a:moveTo>
                    <a:lnTo>
                      <a:pt x="133" y="43"/>
                    </a:lnTo>
                    <a:lnTo>
                      <a:pt x="133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7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3" y="43"/>
                    </a:lnTo>
                    <a:lnTo>
                      <a:pt x="133" y="43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7" y="92"/>
                    </a:lnTo>
                    <a:lnTo>
                      <a:pt x="31" y="97"/>
                    </a:lnTo>
                    <a:lnTo>
                      <a:pt x="31" y="103"/>
                    </a:lnTo>
                    <a:lnTo>
                      <a:pt x="31" y="103"/>
                    </a:lnTo>
                    <a:lnTo>
                      <a:pt x="31" y="109"/>
                    </a:lnTo>
                    <a:lnTo>
                      <a:pt x="27" y="114"/>
                    </a:lnTo>
                    <a:lnTo>
                      <a:pt x="22" y="118"/>
                    </a:lnTo>
                    <a:lnTo>
                      <a:pt x="15" y="120"/>
                    </a:lnTo>
                    <a:lnTo>
                      <a:pt x="15" y="120"/>
                    </a:lnTo>
                    <a:lnTo>
                      <a:pt x="10" y="118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52"/>
              <p:cNvSpPr>
                <a:spLocks noEditPoints="1"/>
              </p:cNvSpPr>
              <p:nvPr/>
            </p:nvSpPr>
            <p:spPr bwMode="auto">
              <a:xfrm>
                <a:off x="6149975" y="2670176"/>
                <a:ext cx="209550" cy="266700"/>
              </a:xfrm>
              <a:custGeom>
                <a:avLst/>
                <a:gdLst>
                  <a:gd name="T0" fmla="*/ 264 w 264"/>
                  <a:gd name="T1" fmla="*/ 16 h 336"/>
                  <a:gd name="T2" fmla="*/ 237 w 264"/>
                  <a:gd name="T3" fmla="*/ 27 h 336"/>
                  <a:gd name="T4" fmla="*/ 249 w 264"/>
                  <a:gd name="T5" fmla="*/ 0 h 336"/>
                  <a:gd name="T6" fmla="*/ 263 w 264"/>
                  <a:gd name="T7" fmla="*/ 314 h 336"/>
                  <a:gd name="T8" fmla="*/ 249 w 264"/>
                  <a:gd name="T9" fmla="*/ 336 h 336"/>
                  <a:gd name="T10" fmla="*/ 237 w 264"/>
                  <a:gd name="T11" fmla="*/ 309 h 336"/>
                  <a:gd name="T12" fmla="*/ 196 w 264"/>
                  <a:gd name="T13" fmla="*/ 305 h 336"/>
                  <a:gd name="T14" fmla="*/ 196 w 264"/>
                  <a:gd name="T15" fmla="*/ 336 h 336"/>
                  <a:gd name="T16" fmla="*/ 174 w 264"/>
                  <a:gd name="T17" fmla="*/ 320 h 336"/>
                  <a:gd name="T18" fmla="*/ 131 w 264"/>
                  <a:gd name="T19" fmla="*/ 303 h 336"/>
                  <a:gd name="T20" fmla="*/ 147 w 264"/>
                  <a:gd name="T21" fmla="*/ 326 h 336"/>
                  <a:gd name="T22" fmla="*/ 118 w 264"/>
                  <a:gd name="T23" fmla="*/ 326 h 336"/>
                  <a:gd name="T24" fmla="*/ 131 w 264"/>
                  <a:gd name="T25" fmla="*/ 303 h 336"/>
                  <a:gd name="T26" fmla="*/ 147 w 264"/>
                  <a:gd name="T27" fmla="*/ 234 h 336"/>
                  <a:gd name="T28" fmla="*/ 126 w 264"/>
                  <a:gd name="T29" fmla="*/ 249 h 336"/>
                  <a:gd name="T30" fmla="*/ 126 w 264"/>
                  <a:gd name="T31" fmla="*/ 218 h 336"/>
                  <a:gd name="T32" fmla="*/ 84 w 264"/>
                  <a:gd name="T33" fmla="*/ 222 h 336"/>
                  <a:gd name="T34" fmla="*/ 74 w 264"/>
                  <a:gd name="T35" fmla="*/ 249 h 336"/>
                  <a:gd name="T36" fmla="*/ 60 w 264"/>
                  <a:gd name="T37" fmla="*/ 227 h 336"/>
                  <a:gd name="T38" fmla="*/ 131 w 264"/>
                  <a:gd name="T39" fmla="*/ 174 h 336"/>
                  <a:gd name="T40" fmla="*/ 143 w 264"/>
                  <a:gd name="T41" fmla="*/ 201 h 336"/>
                  <a:gd name="T42" fmla="*/ 116 w 264"/>
                  <a:gd name="T43" fmla="*/ 189 h 336"/>
                  <a:gd name="T44" fmla="*/ 74 w 264"/>
                  <a:gd name="T45" fmla="*/ 174 h 336"/>
                  <a:gd name="T46" fmla="*/ 89 w 264"/>
                  <a:gd name="T47" fmla="*/ 189 h 336"/>
                  <a:gd name="T48" fmla="*/ 63 w 264"/>
                  <a:gd name="T49" fmla="*/ 201 h 336"/>
                  <a:gd name="T50" fmla="*/ 74 w 264"/>
                  <a:gd name="T51" fmla="*/ 174 h 336"/>
                  <a:gd name="T52" fmla="*/ 147 w 264"/>
                  <a:gd name="T53" fmla="*/ 140 h 336"/>
                  <a:gd name="T54" fmla="*/ 131 w 264"/>
                  <a:gd name="T55" fmla="*/ 162 h 336"/>
                  <a:gd name="T56" fmla="*/ 121 w 264"/>
                  <a:gd name="T57" fmla="*/ 135 h 336"/>
                  <a:gd name="T58" fmla="*/ 79 w 264"/>
                  <a:gd name="T59" fmla="*/ 131 h 336"/>
                  <a:gd name="T60" fmla="*/ 79 w 264"/>
                  <a:gd name="T61" fmla="*/ 162 h 336"/>
                  <a:gd name="T62" fmla="*/ 58 w 264"/>
                  <a:gd name="T63" fmla="*/ 147 h 336"/>
                  <a:gd name="T64" fmla="*/ 16 w 264"/>
                  <a:gd name="T65" fmla="*/ 130 h 336"/>
                  <a:gd name="T66" fmla="*/ 29 w 264"/>
                  <a:gd name="T67" fmla="*/ 154 h 336"/>
                  <a:gd name="T68" fmla="*/ 0 w 264"/>
                  <a:gd name="T69" fmla="*/ 154 h 336"/>
                  <a:gd name="T70" fmla="*/ 16 w 264"/>
                  <a:gd name="T71" fmla="*/ 130 h 336"/>
                  <a:gd name="T72" fmla="*/ 147 w 264"/>
                  <a:gd name="T73" fmla="*/ 102 h 336"/>
                  <a:gd name="T74" fmla="*/ 126 w 264"/>
                  <a:gd name="T75" fmla="*/ 118 h 336"/>
                  <a:gd name="T76" fmla="*/ 126 w 264"/>
                  <a:gd name="T77" fmla="*/ 89 h 336"/>
                  <a:gd name="T78" fmla="*/ 84 w 264"/>
                  <a:gd name="T79" fmla="*/ 92 h 336"/>
                  <a:gd name="T80" fmla="*/ 74 w 264"/>
                  <a:gd name="T81" fmla="*/ 119 h 336"/>
                  <a:gd name="T82" fmla="*/ 60 w 264"/>
                  <a:gd name="T83" fmla="*/ 97 h 336"/>
                  <a:gd name="T84" fmla="*/ 16 w 264"/>
                  <a:gd name="T85" fmla="*/ 87 h 336"/>
                  <a:gd name="T86" fmla="*/ 26 w 264"/>
                  <a:gd name="T87" fmla="*/ 114 h 336"/>
                  <a:gd name="T88" fmla="*/ 0 w 264"/>
                  <a:gd name="T89" fmla="*/ 102 h 336"/>
                  <a:gd name="T90" fmla="*/ 189 w 264"/>
                  <a:gd name="T91" fmla="*/ 43 h 336"/>
                  <a:gd name="T92" fmla="*/ 205 w 264"/>
                  <a:gd name="T93" fmla="*/ 60 h 336"/>
                  <a:gd name="T94" fmla="*/ 179 w 264"/>
                  <a:gd name="T95" fmla="*/ 72 h 336"/>
                  <a:gd name="T96" fmla="*/ 189 w 264"/>
                  <a:gd name="T97" fmla="*/ 43 h 336"/>
                  <a:gd name="T98" fmla="*/ 147 w 264"/>
                  <a:gd name="T99" fmla="*/ 53 h 336"/>
                  <a:gd name="T100" fmla="*/ 131 w 264"/>
                  <a:gd name="T101" fmla="*/ 75 h 336"/>
                  <a:gd name="T102" fmla="*/ 121 w 264"/>
                  <a:gd name="T103" fmla="*/ 48 h 336"/>
                  <a:gd name="T104" fmla="*/ 79 w 264"/>
                  <a:gd name="T105" fmla="*/ 45 h 336"/>
                  <a:gd name="T106" fmla="*/ 79 w 264"/>
                  <a:gd name="T107" fmla="*/ 75 h 336"/>
                  <a:gd name="T108" fmla="*/ 58 w 264"/>
                  <a:gd name="T109" fmla="*/ 6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4" h="336">
                    <a:moveTo>
                      <a:pt x="249" y="0"/>
                    </a:moveTo>
                    <a:lnTo>
                      <a:pt x="249" y="0"/>
                    </a:lnTo>
                    <a:lnTo>
                      <a:pt x="254" y="2"/>
                    </a:lnTo>
                    <a:lnTo>
                      <a:pt x="259" y="5"/>
                    </a:lnTo>
                    <a:lnTo>
                      <a:pt x="263" y="10"/>
                    </a:lnTo>
                    <a:lnTo>
                      <a:pt x="264" y="16"/>
                    </a:lnTo>
                    <a:lnTo>
                      <a:pt x="264" y="16"/>
                    </a:lnTo>
                    <a:lnTo>
                      <a:pt x="263" y="22"/>
                    </a:lnTo>
                    <a:lnTo>
                      <a:pt x="259" y="27"/>
                    </a:lnTo>
                    <a:lnTo>
                      <a:pt x="254" y="31"/>
                    </a:lnTo>
                    <a:lnTo>
                      <a:pt x="249" y="33"/>
                    </a:lnTo>
                    <a:lnTo>
                      <a:pt x="249" y="33"/>
                    </a:lnTo>
                    <a:lnTo>
                      <a:pt x="242" y="31"/>
                    </a:lnTo>
                    <a:lnTo>
                      <a:pt x="237" y="27"/>
                    </a:lnTo>
                    <a:lnTo>
                      <a:pt x="234" y="22"/>
                    </a:lnTo>
                    <a:lnTo>
                      <a:pt x="234" y="16"/>
                    </a:lnTo>
                    <a:lnTo>
                      <a:pt x="234" y="16"/>
                    </a:lnTo>
                    <a:lnTo>
                      <a:pt x="234" y="10"/>
                    </a:lnTo>
                    <a:lnTo>
                      <a:pt x="237" y="5"/>
                    </a:lnTo>
                    <a:lnTo>
                      <a:pt x="242" y="2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4" y="305"/>
                    </a:lnTo>
                    <a:lnTo>
                      <a:pt x="259" y="309"/>
                    </a:lnTo>
                    <a:lnTo>
                      <a:pt x="263" y="314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3" y="326"/>
                    </a:lnTo>
                    <a:lnTo>
                      <a:pt x="259" y="331"/>
                    </a:lnTo>
                    <a:lnTo>
                      <a:pt x="254" y="336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2" y="336"/>
                    </a:lnTo>
                    <a:lnTo>
                      <a:pt x="237" y="331"/>
                    </a:lnTo>
                    <a:lnTo>
                      <a:pt x="234" y="326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4" y="314"/>
                    </a:lnTo>
                    <a:lnTo>
                      <a:pt x="237" y="309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89" y="303"/>
                    </a:moveTo>
                    <a:lnTo>
                      <a:pt x="189" y="303"/>
                    </a:lnTo>
                    <a:lnTo>
                      <a:pt x="189" y="303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5" y="314"/>
                    </a:lnTo>
                    <a:lnTo>
                      <a:pt x="205" y="320"/>
                    </a:lnTo>
                    <a:lnTo>
                      <a:pt x="205" y="320"/>
                    </a:lnTo>
                    <a:lnTo>
                      <a:pt x="205" y="326"/>
                    </a:lnTo>
                    <a:lnTo>
                      <a:pt x="201" y="331"/>
                    </a:lnTo>
                    <a:lnTo>
                      <a:pt x="196" y="336"/>
                    </a:lnTo>
                    <a:lnTo>
                      <a:pt x="189" y="336"/>
                    </a:lnTo>
                    <a:lnTo>
                      <a:pt x="189" y="336"/>
                    </a:lnTo>
                    <a:lnTo>
                      <a:pt x="184" y="336"/>
                    </a:lnTo>
                    <a:lnTo>
                      <a:pt x="179" y="331"/>
                    </a:lnTo>
                    <a:lnTo>
                      <a:pt x="176" y="326"/>
                    </a:lnTo>
                    <a:lnTo>
                      <a:pt x="174" y="320"/>
                    </a:lnTo>
                    <a:lnTo>
                      <a:pt x="174" y="320"/>
                    </a:lnTo>
                    <a:lnTo>
                      <a:pt x="176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89" y="303"/>
                    </a:lnTo>
                    <a:lnTo>
                      <a:pt x="189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7" y="314"/>
                    </a:lnTo>
                    <a:lnTo>
                      <a:pt x="147" y="320"/>
                    </a:lnTo>
                    <a:lnTo>
                      <a:pt x="147" y="320"/>
                    </a:lnTo>
                    <a:lnTo>
                      <a:pt x="147" y="326"/>
                    </a:lnTo>
                    <a:lnTo>
                      <a:pt x="143" y="331"/>
                    </a:lnTo>
                    <a:lnTo>
                      <a:pt x="138" y="336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26" y="336"/>
                    </a:lnTo>
                    <a:lnTo>
                      <a:pt x="121" y="331"/>
                    </a:lnTo>
                    <a:lnTo>
                      <a:pt x="118" y="326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131" y="217"/>
                    </a:moveTo>
                    <a:lnTo>
                      <a:pt x="131" y="217"/>
                    </a:lnTo>
                    <a:lnTo>
                      <a:pt x="131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7" y="227"/>
                    </a:lnTo>
                    <a:lnTo>
                      <a:pt x="147" y="234"/>
                    </a:lnTo>
                    <a:lnTo>
                      <a:pt x="147" y="234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8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1" y="217"/>
                    </a:lnTo>
                    <a:lnTo>
                      <a:pt x="131" y="217"/>
                    </a:lnTo>
                    <a:close/>
                    <a:moveTo>
                      <a:pt x="74" y="217"/>
                    </a:moveTo>
                    <a:lnTo>
                      <a:pt x="74" y="217"/>
                    </a:lnTo>
                    <a:lnTo>
                      <a:pt x="74" y="217"/>
                    </a:lnTo>
                    <a:lnTo>
                      <a:pt x="79" y="218"/>
                    </a:lnTo>
                    <a:lnTo>
                      <a:pt x="84" y="222"/>
                    </a:lnTo>
                    <a:lnTo>
                      <a:pt x="87" y="227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7" y="240"/>
                    </a:lnTo>
                    <a:lnTo>
                      <a:pt x="84" y="245"/>
                    </a:lnTo>
                    <a:lnTo>
                      <a:pt x="79" y="249"/>
                    </a:lnTo>
                    <a:lnTo>
                      <a:pt x="74" y="249"/>
                    </a:lnTo>
                    <a:lnTo>
                      <a:pt x="74" y="249"/>
                    </a:lnTo>
                    <a:lnTo>
                      <a:pt x="67" y="249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4" y="217"/>
                    </a:lnTo>
                    <a:lnTo>
                      <a:pt x="74" y="217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4" y="174"/>
                    </a:moveTo>
                    <a:lnTo>
                      <a:pt x="74" y="174"/>
                    </a:lnTo>
                    <a:lnTo>
                      <a:pt x="74" y="174"/>
                    </a:lnTo>
                    <a:lnTo>
                      <a:pt x="79" y="176"/>
                    </a:lnTo>
                    <a:lnTo>
                      <a:pt x="84" y="179"/>
                    </a:lnTo>
                    <a:lnTo>
                      <a:pt x="87" y="184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7" y="196"/>
                    </a:lnTo>
                    <a:lnTo>
                      <a:pt x="84" y="201"/>
                    </a:lnTo>
                    <a:lnTo>
                      <a:pt x="79" y="205"/>
                    </a:lnTo>
                    <a:lnTo>
                      <a:pt x="74" y="206"/>
                    </a:lnTo>
                    <a:lnTo>
                      <a:pt x="74" y="206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7" y="176"/>
                    </a:lnTo>
                    <a:lnTo>
                      <a:pt x="74" y="174"/>
                    </a:lnTo>
                    <a:lnTo>
                      <a:pt x="74" y="174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8" y="154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74" y="130"/>
                    </a:moveTo>
                    <a:lnTo>
                      <a:pt x="74" y="130"/>
                    </a:lnTo>
                    <a:lnTo>
                      <a:pt x="74" y="130"/>
                    </a:lnTo>
                    <a:lnTo>
                      <a:pt x="79" y="131"/>
                    </a:lnTo>
                    <a:lnTo>
                      <a:pt x="84" y="135"/>
                    </a:lnTo>
                    <a:lnTo>
                      <a:pt x="87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7" y="154"/>
                    </a:lnTo>
                    <a:lnTo>
                      <a:pt x="84" y="159"/>
                    </a:lnTo>
                    <a:lnTo>
                      <a:pt x="79" y="162"/>
                    </a:lnTo>
                    <a:lnTo>
                      <a:pt x="74" y="162"/>
                    </a:lnTo>
                    <a:lnTo>
                      <a:pt x="74" y="162"/>
                    </a:lnTo>
                    <a:lnTo>
                      <a:pt x="67" y="162"/>
                    </a:lnTo>
                    <a:lnTo>
                      <a:pt x="63" y="159"/>
                    </a:lnTo>
                    <a:lnTo>
                      <a:pt x="60" y="154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7" y="131"/>
                    </a:lnTo>
                    <a:lnTo>
                      <a:pt x="74" y="130"/>
                    </a:lnTo>
                    <a:lnTo>
                      <a:pt x="74" y="130"/>
                    </a:lnTo>
                    <a:close/>
                    <a:moveTo>
                      <a:pt x="16" y="130"/>
                    </a:moveTo>
                    <a:lnTo>
                      <a:pt x="16" y="130"/>
                    </a:lnTo>
                    <a:lnTo>
                      <a:pt x="16" y="130"/>
                    </a:lnTo>
                    <a:lnTo>
                      <a:pt x="21" y="131"/>
                    </a:lnTo>
                    <a:lnTo>
                      <a:pt x="26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4"/>
                    </a:lnTo>
                    <a:lnTo>
                      <a:pt x="26" y="159"/>
                    </a:lnTo>
                    <a:lnTo>
                      <a:pt x="21" y="162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9" y="162"/>
                    </a:lnTo>
                    <a:lnTo>
                      <a:pt x="4" y="159"/>
                    </a:lnTo>
                    <a:lnTo>
                      <a:pt x="0" y="154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4" y="135"/>
                    </a:lnTo>
                    <a:lnTo>
                      <a:pt x="9" y="131"/>
                    </a:lnTo>
                    <a:lnTo>
                      <a:pt x="16" y="130"/>
                    </a:lnTo>
                    <a:lnTo>
                      <a:pt x="16" y="130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4" y="87"/>
                    </a:moveTo>
                    <a:lnTo>
                      <a:pt x="74" y="87"/>
                    </a:lnTo>
                    <a:lnTo>
                      <a:pt x="74" y="87"/>
                    </a:lnTo>
                    <a:lnTo>
                      <a:pt x="79" y="89"/>
                    </a:lnTo>
                    <a:lnTo>
                      <a:pt x="84" y="92"/>
                    </a:lnTo>
                    <a:lnTo>
                      <a:pt x="87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7" y="109"/>
                    </a:lnTo>
                    <a:lnTo>
                      <a:pt x="84" y="114"/>
                    </a:lnTo>
                    <a:lnTo>
                      <a:pt x="79" y="118"/>
                    </a:lnTo>
                    <a:lnTo>
                      <a:pt x="74" y="119"/>
                    </a:lnTo>
                    <a:lnTo>
                      <a:pt x="74" y="119"/>
                    </a:lnTo>
                    <a:lnTo>
                      <a:pt x="67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7" y="89"/>
                    </a:lnTo>
                    <a:lnTo>
                      <a:pt x="74" y="87"/>
                    </a:lnTo>
                    <a:lnTo>
                      <a:pt x="74" y="87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1" y="89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8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9" y="118"/>
                    </a:lnTo>
                    <a:lnTo>
                      <a:pt x="4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4" y="92"/>
                    </a:lnTo>
                    <a:lnTo>
                      <a:pt x="9" y="89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189" y="43"/>
                    </a:moveTo>
                    <a:lnTo>
                      <a:pt x="189" y="43"/>
                    </a:lnTo>
                    <a:lnTo>
                      <a:pt x="189" y="43"/>
                    </a:lnTo>
                    <a:lnTo>
                      <a:pt x="196" y="45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5" y="60"/>
                    </a:lnTo>
                    <a:lnTo>
                      <a:pt x="205" y="60"/>
                    </a:lnTo>
                    <a:lnTo>
                      <a:pt x="205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6" y="67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5"/>
                    </a:lnTo>
                    <a:lnTo>
                      <a:pt x="189" y="43"/>
                    </a:lnTo>
                    <a:lnTo>
                      <a:pt x="189" y="43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7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74" y="43"/>
                    </a:moveTo>
                    <a:lnTo>
                      <a:pt x="74" y="43"/>
                    </a:lnTo>
                    <a:lnTo>
                      <a:pt x="74" y="43"/>
                    </a:lnTo>
                    <a:lnTo>
                      <a:pt x="79" y="45"/>
                    </a:lnTo>
                    <a:lnTo>
                      <a:pt x="84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7"/>
                    </a:lnTo>
                    <a:lnTo>
                      <a:pt x="84" y="72"/>
                    </a:lnTo>
                    <a:lnTo>
                      <a:pt x="79" y="75"/>
                    </a:lnTo>
                    <a:lnTo>
                      <a:pt x="74" y="75"/>
                    </a:lnTo>
                    <a:lnTo>
                      <a:pt x="74" y="75"/>
                    </a:lnTo>
                    <a:lnTo>
                      <a:pt x="67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7" y="45"/>
                    </a:lnTo>
                    <a:lnTo>
                      <a:pt x="74" y="43"/>
                    </a:lnTo>
                    <a:lnTo>
                      <a:pt x="74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53"/>
              <p:cNvSpPr>
                <a:spLocks noEditPoints="1"/>
              </p:cNvSpPr>
              <p:nvPr/>
            </p:nvSpPr>
            <p:spPr bwMode="auto">
              <a:xfrm>
                <a:off x="6751638" y="2601913"/>
                <a:ext cx="209550" cy="93663"/>
              </a:xfrm>
              <a:custGeom>
                <a:avLst/>
                <a:gdLst>
                  <a:gd name="T0" fmla="*/ 254 w 264"/>
                  <a:gd name="T1" fmla="*/ 89 h 120"/>
                  <a:gd name="T2" fmla="*/ 264 w 264"/>
                  <a:gd name="T3" fmla="*/ 103 h 120"/>
                  <a:gd name="T4" fmla="*/ 259 w 264"/>
                  <a:gd name="T5" fmla="*/ 114 h 120"/>
                  <a:gd name="T6" fmla="*/ 249 w 264"/>
                  <a:gd name="T7" fmla="*/ 120 h 120"/>
                  <a:gd name="T8" fmla="*/ 233 w 264"/>
                  <a:gd name="T9" fmla="*/ 109 h 120"/>
                  <a:gd name="T10" fmla="*/ 233 w 264"/>
                  <a:gd name="T11" fmla="*/ 97 h 120"/>
                  <a:gd name="T12" fmla="*/ 249 w 264"/>
                  <a:gd name="T13" fmla="*/ 87 h 120"/>
                  <a:gd name="T14" fmla="*/ 189 w 264"/>
                  <a:gd name="T15" fmla="*/ 43 h 120"/>
                  <a:gd name="T16" fmla="*/ 201 w 264"/>
                  <a:gd name="T17" fmla="*/ 48 h 120"/>
                  <a:gd name="T18" fmla="*/ 206 w 264"/>
                  <a:gd name="T19" fmla="*/ 60 h 120"/>
                  <a:gd name="T20" fmla="*/ 196 w 264"/>
                  <a:gd name="T21" fmla="*/ 75 h 120"/>
                  <a:gd name="T22" fmla="*/ 184 w 264"/>
                  <a:gd name="T23" fmla="*/ 75 h 120"/>
                  <a:gd name="T24" fmla="*/ 174 w 264"/>
                  <a:gd name="T25" fmla="*/ 60 h 120"/>
                  <a:gd name="T26" fmla="*/ 179 w 264"/>
                  <a:gd name="T27" fmla="*/ 48 h 120"/>
                  <a:gd name="T28" fmla="*/ 189 w 264"/>
                  <a:gd name="T29" fmla="*/ 43 h 120"/>
                  <a:gd name="T30" fmla="*/ 15 w 264"/>
                  <a:gd name="T31" fmla="*/ 0 h 120"/>
                  <a:gd name="T32" fmla="*/ 29 w 264"/>
                  <a:gd name="T33" fmla="*/ 11 h 120"/>
                  <a:gd name="T34" fmla="*/ 29 w 264"/>
                  <a:gd name="T35" fmla="*/ 22 h 120"/>
                  <a:gd name="T36" fmla="*/ 15 w 264"/>
                  <a:gd name="T37" fmla="*/ 33 h 120"/>
                  <a:gd name="T38" fmla="*/ 4 w 264"/>
                  <a:gd name="T39" fmla="*/ 28 h 120"/>
                  <a:gd name="T40" fmla="*/ 0 w 264"/>
                  <a:gd name="T41" fmla="*/ 17 h 120"/>
                  <a:gd name="T42" fmla="*/ 9 w 264"/>
                  <a:gd name="T43" fmla="*/ 2 h 120"/>
                  <a:gd name="T44" fmla="*/ 73 w 264"/>
                  <a:gd name="T45" fmla="*/ 43 h 120"/>
                  <a:gd name="T46" fmla="*/ 78 w 264"/>
                  <a:gd name="T47" fmla="*/ 45 h 120"/>
                  <a:gd name="T48" fmla="*/ 89 w 264"/>
                  <a:gd name="T49" fmla="*/ 60 h 120"/>
                  <a:gd name="T50" fmla="*/ 84 w 264"/>
                  <a:gd name="T51" fmla="*/ 72 h 120"/>
                  <a:gd name="T52" fmla="*/ 73 w 264"/>
                  <a:gd name="T53" fmla="*/ 75 h 120"/>
                  <a:gd name="T54" fmla="*/ 60 w 264"/>
                  <a:gd name="T55" fmla="*/ 67 h 120"/>
                  <a:gd name="T56" fmla="*/ 60 w 264"/>
                  <a:gd name="T57" fmla="*/ 53 h 120"/>
                  <a:gd name="T58" fmla="*/ 73 w 264"/>
                  <a:gd name="T59" fmla="*/ 43 h 120"/>
                  <a:gd name="T60" fmla="*/ 73 w 264"/>
                  <a:gd name="T61" fmla="*/ 87 h 120"/>
                  <a:gd name="T62" fmla="*/ 84 w 264"/>
                  <a:gd name="T63" fmla="*/ 92 h 120"/>
                  <a:gd name="T64" fmla="*/ 89 w 264"/>
                  <a:gd name="T65" fmla="*/ 103 h 120"/>
                  <a:gd name="T66" fmla="*/ 78 w 264"/>
                  <a:gd name="T67" fmla="*/ 118 h 120"/>
                  <a:gd name="T68" fmla="*/ 67 w 264"/>
                  <a:gd name="T69" fmla="*/ 118 h 120"/>
                  <a:gd name="T70" fmla="*/ 58 w 264"/>
                  <a:gd name="T71" fmla="*/ 103 h 120"/>
                  <a:gd name="T72" fmla="*/ 63 w 264"/>
                  <a:gd name="T73" fmla="*/ 92 h 120"/>
                  <a:gd name="T74" fmla="*/ 73 w 264"/>
                  <a:gd name="T75" fmla="*/ 87 h 120"/>
                  <a:gd name="T76" fmla="*/ 131 w 264"/>
                  <a:gd name="T77" fmla="*/ 43 h 120"/>
                  <a:gd name="T78" fmla="*/ 147 w 264"/>
                  <a:gd name="T79" fmla="*/ 53 h 120"/>
                  <a:gd name="T80" fmla="*/ 147 w 264"/>
                  <a:gd name="T81" fmla="*/ 67 h 120"/>
                  <a:gd name="T82" fmla="*/ 131 w 264"/>
                  <a:gd name="T83" fmla="*/ 75 h 120"/>
                  <a:gd name="T84" fmla="*/ 121 w 264"/>
                  <a:gd name="T85" fmla="*/ 72 h 120"/>
                  <a:gd name="T86" fmla="*/ 116 w 264"/>
                  <a:gd name="T87" fmla="*/ 60 h 120"/>
                  <a:gd name="T88" fmla="*/ 126 w 264"/>
                  <a:gd name="T89" fmla="*/ 45 h 120"/>
                  <a:gd name="T90" fmla="*/ 131 w 264"/>
                  <a:gd name="T91" fmla="*/ 87 h 120"/>
                  <a:gd name="T92" fmla="*/ 138 w 264"/>
                  <a:gd name="T93" fmla="*/ 89 h 120"/>
                  <a:gd name="T94" fmla="*/ 147 w 264"/>
                  <a:gd name="T95" fmla="*/ 103 h 120"/>
                  <a:gd name="T96" fmla="*/ 143 w 264"/>
                  <a:gd name="T97" fmla="*/ 114 h 120"/>
                  <a:gd name="T98" fmla="*/ 131 w 264"/>
                  <a:gd name="T99" fmla="*/ 120 h 120"/>
                  <a:gd name="T100" fmla="*/ 118 w 264"/>
                  <a:gd name="T101" fmla="*/ 109 h 120"/>
                  <a:gd name="T102" fmla="*/ 118 w 264"/>
                  <a:gd name="T103" fmla="*/ 97 h 120"/>
                  <a:gd name="T104" fmla="*/ 131 w 264"/>
                  <a:gd name="T105" fmla="*/ 87 h 120"/>
                  <a:gd name="T106" fmla="*/ 189 w 264"/>
                  <a:gd name="T107" fmla="*/ 87 h 120"/>
                  <a:gd name="T108" fmla="*/ 201 w 264"/>
                  <a:gd name="T109" fmla="*/ 92 h 120"/>
                  <a:gd name="T110" fmla="*/ 206 w 264"/>
                  <a:gd name="T111" fmla="*/ 103 h 120"/>
                  <a:gd name="T112" fmla="*/ 196 w 264"/>
                  <a:gd name="T113" fmla="*/ 118 h 120"/>
                  <a:gd name="T114" fmla="*/ 184 w 264"/>
                  <a:gd name="T115" fmla="*/ 118 h 120"/>
                  <a:gd name="T116" fmla="*/ 174 w 264"/>
                  <a:gd name="T117" fmla="*/ 103 h 120"/>
                  <a:gd name="T118" fmla="*/ 179 w 264"/>
                  <a:gd name="T119" fmla="*/ 92 h 120"/>
                  <a:gd name="T120" fmla="*/ 189 w 264"/>
                  <a:gd name="T121" fmla="*/ 8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4" h="120">
                    <a:moveTo>
                      <a:pt x="249" y="87"/>
                    </a:moveTo>
                    <a:lnTo>
                      <a:pt x="249" y="87"/>
                    </a:lnTo>
                    <a:lnTo>
                      <a:pt x="254" y="89"/>
                    </a:lnTo>
                    <a:lnTo>
                      <a:pt x="259" y="92"/>
                    </a:lnTo>
                    <a:lnTo>
                      <a:pt x="262" y="97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8"/>
                    </a:lnTo>
                    <a:lnTo>
                      <a:pt x="249" y="120"/>
                    </a:lnTo>
                    <a:lnTo>
                      <a:pt x="249" y="120"/>
                    </a:lnTo>
                    <a:lnTo>
                      <a:pt x="242" y="118"/>
                    </a:lnTo>
                    <a:lnTo>
                      <a:pt x="237" y="114"/>
                    </a:lnTo>
                    <a:lnTo>
                      <a:pt x="233" y="109"/>
                    </a:lnTo>
                    <a:lnTo>
                      <a:pt x="233" y="103"/>
                    </a:lnTo>
                    <a:lnTo>
                      <a:pt x="233" y="103"/>
                    </a:lnTo>
                    <a:lnTo>
                      <a:pt x="233" y="97"/>
                    </a:lnTo>
                    <a:lnTo>
                      <a:pt x="237" y="92"/>
                    </a:lnTo>
                    <a:lnTo>
                      <a:pt x="242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89" y="43"/>
                    </a:moveTo>
                    <a:lnTo>
                      <a:pt x="189" y="43"/>
                    </a:lnTo>
                    <a:lnTo>
                      <a:pt x="189" y="43"/>
                    </a:lnTo>
                    <a:lnTo>
                      <a:pt x="196" y="45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6" y="67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5"/>
                    </a:lnTo>
                    <a:lnTo>
                      <a:pt x="189" y="43"/>
                    </a:lnTo>
                    <a:lnTo>
                      <a:pt x="189" y="43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1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6" y="28"/>
                    </a:lnTo>
                    <a:lnTo>
                      <a:pt x="21" y="31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9" y="31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1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78" y="45"/>
                    </a:lnTo>
                    <a:lnTo>
                      <a:pt x="84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7"/>
                    </a:lnTo>
                    <a:lnTo>
                      <a:pt x="84" y="72"/>
                    </a:lnTo>
                    <a:lnTo>
                      <a:pt x="78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7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7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9"/>
                    </a:lnTo>
                    <a:lnTo>
                      <a:pt x="84" y="92"/>
                    </a:lnTo>
                    <a:lnTo>
                      <a:pt x="87" y="97"/>
                    </a:lnTo>
                    <a:lnTo>
                      <a:pt x="89" y="103"/>
                    </a:lnTo>
                    <a:lnTo>
                      <a:pt x="89" y="103"/>
                    </a:lnTo>
                    <a:lnTo>
                      <a:pt x="87" y="109"/>
                    </a:lnTo>
                    <a:lnTo>
                      <a:pt x="84" y="114"/>
                    </a:lnTo>
                    <a:lnTo>
                      <a:pt x="78" y="118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7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7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7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3"/>
                    </a:lnTo>
                    <a:lnTo>
                      <a:pt x="147" y="103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20"/>
                    </a:lnTo>
                    <a:lnTo>
                      <a:pt x="131" y="120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3"/>
                    </a:lnTo>
                    <a:lnTo>
                      <a:pt x="116" y="103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3"/>
                    </a:lnTo>
                    <a:lnTo>
                      <a:pt x="206" y="103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8"/>
                    </a:lnTo>
                    <a:lnTo>
                      <a:pt x="189" y="120"/>
                    </a:lnTo>
                    <a:lnTo>
                      <a:pt x="189" y="120"/>
                    </a:lnTo>
                    <a:lnTo>
                      <a:pt x="184" y="118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4" y="103"/>
                    </a:lnTo>
                    <a:lnTo>
                      <a:pt x="174" y="103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6888163" y="2703513"/>
                <a:ext cx="26988" cy="26988"/>
              </a:xfrm>
              <a:custGeom>
                <a:avLst/>
                <a:gdLst>
                  <a:gd name="T0" fmla="*/ 15 w 32"/>
                  <a:gd name="T1" fmla="*/ 0 h 32"/>
                  <a:gd name="T2" fmla="*/ 15 w 32"/>
                  <a:gd name="T3" fmla="*/ 0 h 32"/>
                  <a:gd name="T4" fmla="*/ 22 w 32"/>
                  <a:gd name="T5" fmla="*/ 2 h 32"/>
                  <a:gd name="T6" fmla="*/ 27 w 32"/>
                  <a:gd name="T7" fmla="*/ 5 h 32"/>
                  <a:gd name="T8" fmla="*/ 30 w 32"/>
                  <a:gd name="T9" fmla="*/ 10 h 32"/>
                  <a:gd name="T10" fmla="*/ 32 w 32"/>
                  <a:gd name="T11" fmla="*/ 17 h 32"/>
                  <a:gd name="T12" fmla="*/ 32 w 32"/>
                  <a:gd name="T13" fmla="*/ 17 h 32"/>
                  <a:gd name="T14" fmla="*/ 30 w 32"/>
                  <a:gd name="T15" fmla="*/ 24 h 32"/>
                  <a:gd name="T16" fmla="*/ 27 w 32"/>
                  <a:gd name="T17" fmla="*/ 29 h 32"/>
                  <a:gd name="T18" fmla="*/ 22 w 32"/>
                  <a:gd name="T19" fmla="*/ 32 h 32"/>
                  <a:gd name="T20" fmla="*/ 15 w 32"/>
                  <a:gd name="T21" fmla="*/ 32 h 32"/>
                  <a:gd name="T22" fmla="*/ 15 w 32"/>
                  <a:gd name="T23" fmla="*/ 32 h 32"/>
                  <a:gd name="T24" fmla="*/ 10 w 32"/>
                  <a:gd name="T25" fmla="*/ 32 h 32"/>
                  <a:gd name="T26" fmla="*/ 5 w 32"/>
                  <a:gd name="T27" fmla="*/ 29 h 32"/>
                  <a:gd name="T28" fmla="*/ 2 w 32"/>
                  <a:gd name="T29" fmla="*/ 24 h 32"/>
                  <a:gd name="T30" fmla="*/ 0 w 32"/>
                  <a:gd name="T31" fmla="*/ 17 h 32"/>
                  <a:gd name="T32" fmla="*/ 0 w 32"/>
                  <a:gd name="T33" fmla="*/ 17 h 32"/>
                  <a:gd name="T34" fmla="*/ 2 w 32"/>
                  <a:gd name="T35" fmla="*/ 10 h 32"/>
                  <a:gd name="T36" fmla="*/ 5 w 32"/>
                  <a:gd name="T37" fmla="*/ 5 h 32"/>
                  <a:gd name="T38" fmla="*/ 10 w 32"/>
                  <a:gd name="T39" fmla="*/ 2 h 32"/>
                  <a:gd name="T40" fmla="*/ 15 w 32"/>
                  <a:gd name="T41" fmla="*/ 0 h 32"/>
                  <a:gd name="T42" fmla="*/ 15 w 32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0" y="24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55"/>
              <p:cNvSpPr>
                <a:spLocks noEditPoints="1"/>
              </p:cNvSpPr>
              <p:nvPr/>
            </p:nvSpPr>
            <p:spPr bwMode="auto">
              <a:xfrm>
                <a:off x="6334125" y="2670176"/>
                <a:ext cx="581025" cy="233363"/>
              </a:xfrm>
              <a:custGeom>
                <a:avLst/>
                <a:gdLst>
                  <a:gd name="T0" fmla="*/ 73 w 730"/>
                  <a:gd name="T1" fmla="*/ 217 h 293"/>
                  <a:gd name="T2" fmla="*/ 73 w 730"/>
                  <a:gd name="T3" fmla="*/ 174 h 293"/>
                  <a:gd name="T4" fmla="*/ 78 w 730"/>
                  <a:gd name="T5" fmla="*/ 131 h 293"/>
                  <a:gd name="T6" fmla="*/ 83 w 730"/>
                  <a:gd name="T7" fmla="*/ 92 h 293"/>
                  <a:gd name="T8" fmla="*/ 86 w 730"/>
                  <a:gd name="T9" fmla="*/ 10 h 293"/>
                  <a:gd name="T10" fmla="*/ 321 w 730"/>
                  <a:gd name="T11" fmla="*/ 276 h 293"/>
                  <a:gd name="T12" fmla="*/ 264 w 730"/>
                  <a:gd name="T13" fmla="*/ 276 h 293"/>
                  <a:gd name="T14" fmla="*/ 204 w 730"/>
                  <a:gd name="T15" fmla="*/ 283 h 293"/>
                  <a:gd name="T16" fmla="*/ 143 w 730"/>
                  <a:gd name="T17" fmla="*/ 288 h 293"/>
                  <a:gd name="T18" fmla="*/ 371 w 730"/>
                  <a:gd name="T19" fmla="*/ 249 h 293"/>
                  <a:gd name="T20" fmla="*/ 306 w 730"/>
                  <a:gd name="T21" fmla="*/ 249 h 293"/>
                  <a:gd name="T22" fmla="*/ 248 w 730"/>
                  <a:gd name="T23" fmla="*/ 249 h 293"/>
                  <a:gd name="T24" fmla="*/ 184 w 730"/>
                  <a:gd name="T25" fmla="*/ 249 h 293"/>
                  <a:gd name="T26" fmla="*/ 120 w 730"/>
                  <a:gd name="T27" fmla="*/ 245 h 293"/>
                  <a:gd name="T28" fmla="*/ 350 w 730"/>
                  <a:gd name="T29" fmla="*/ 196 h 293"/>
                  <a:gd name="T30" fmla="*/ 291 w 730"/>
                  <a:gd name="T31" fmla="*/ 189 h 293"/>
                  <a:gd name="T32" fmla="*/ 231 w 730"/>
                  <a:gd name="T33" fmla="*/ 189 h 293"/>
                  <a:gd name="T34" fmla="*/ 175 w 730"/>
                  <a:gd name="T35" fmla="*/ 184 h 293"/>
                  <a:gd name="T36" fmla="*/ 120 w 730"/>
                  <a:gd name="T37" fmla="*/ 179 h 293"/>
                  <a:gd name="T38" fmla="*/ 357 w 730"/>
                  <a:gd name="T39" fmla="*/ 131 h 293"/>
                  <a:gd name="T40" fmla="*/ 306 w 730"/>
                  <a:gd name="T41" fmla="*/ 130 h 293"/>
                  <a:gd name="T42" fmla="*/ 248 w 730"/>
                  <a:gd name="T43" fmla="*/ 130 h 293"/>
                  <a:gd name="T44" fmla="*/ 131 w 730"/>
                  <a:gd name="T45" fmla="*/ 130 h 293"/>
                  <a:gd name="T46" fmla="*/ 364 w 730"/>
                  <a:gd name="T47" fmla="*/ 87 h 293"/>
                  <a:gd name="T48" fmla="*/ 306 w 730"/>
                  <a:gd name="T49" fmla="*/ 87 h 293"/>
                  <a:gd name="T50" fmla="*/ 253 w 730"/>
                  <a:gd name="T51" fmla="*/ 89 h 293"/>
                  <a:gd name="T52" fmla="*/ 201 w 730"/>
                  <a:gd name="T53" fmla="*/ 92 h 293"/>
                  <a:gd name="T54" fmla="*/ 144 w 730"/>
                  <a:gd name="T55" fmla="*/ 97 h 293"/>
                  <a:gd name="T56" fmla="*/ 379 w 730"/>
                  <a:gd name="T57" fmla="*/ 60 h 293"/>
                  <a:gd name="T58" fmla="*/ 321 w 730"/>
                  <a:gd name="T59" fmla="*/ 60 h 293"/>
                  <a:gd name="T60" fmla="*/ 262 w 730"/>
                  <a:gd name="T61" fmla="*/ 67 h 293"/>
                  <a:gd name="T62" fmla="*/ 201 w 730"/>
                  <a:gd name="T63" fmla="*/ 72 h 293"/>
                  <a:gd name="T64" fmla="*/ 138 w 730"/>
                  <a:gd name="T65" fmla="*/ 75 h 293"/>
                  <a:gd name="T66" fmla="*/ 364 w 730"/>
                  <a:gd name="T67" fmla="*/ 33 h 293"/>
                  <a:gd name="T68" fmla="*/ 306 w 730"/>
                  <a:gd name="T69" fmla="*/ 33 h 293"/>
                  <a:gd name="T70" fmla="*/ 241 w 730"/>
                  <a:gd name="T71" fmla="*/ 31 h 293"/>
                  <a:gd name="T72" fmla="*/ 178 w 730"/>
                  <a:gd name="T73" fmla="*/ 27 h 293"/>
                  <a:gd name="T74" fmla="*/ 0 w 730"/>
                  <a:gd name="T75" fmla="*/ 196 h 293"/>
                  <a:gd name="T76" fmla="*/ 0 w 730"/>
                  <a:gd name="T77" fmla="*/ 102 h 293"/>
                  <a:gd name="T78" fmla="*/ 0 w 730"/>
                  <a:gd name="T79" fmla="*/ 60 h 293"/>
                  <a:gd name="T80" fmla="*/ 524 w 730"/>
                  <a:gd name="T81" fmla="*/ 227 h 293"/>
                  <a:gd name="T82" fmla="*/ 470 w 730"/>
                  <a:gd name="T83" fmla="*/ 222 h 293"/>
                  <a:gd name="T84" fmla="*/ 417 w 730"/>
                  <a:gd name="T85" fmla="*/ 218 h 293"/>
                  <a:gd name="T86" fmla="*/ 539 w 730"/>
                  <a:gd name="T87" fmla="*/ 174 h 293"/>
                  <a:gd name="T88" fmla="*/ 480 w 730"/>
                  <a:gd name="T89" fmla="*/ 174 h 293"/>
                  <a:gd name="T90" fmla="*/ 539 w 730"/>
                  <a:gd name="T91" fmla="*/ 130 h 293"/>
                  <a:gd name="T92" fmla="*/ 480 w 730"/>
                  <a:gd name="T93" fmla="*/ 130 h 293"/>
                  <a:gd name="T94" fmla="*/ 422 w 730"/>
                  <a:gd name="T95" fmla="*/ 130 h 293"/>
                  <a:gd name="T96" fmla="*/ 545 w 730"/>
                  <a:gd name="T97" fmla="*/ 89 h 293"/>
                  <a:gd name="T98" fmla="*/ 492 w 730"/>
                  <a:gd name="T99" fmla="*/ 92 h 293"/>
                  <a:gd name="T100" fmla="*/ 437 w 730"/>
                  <a:gd name="T101" fmla="*/ 97 h 293"/>
                  <a:gd name="T102" fmla="*/ 555 w 730"/>
                  <a:gd name="T103" fmla="*/ 60 h 293"/>
                  <a:gd name="T104" fmla="*/ 497 w 730"/>
                  <a:gd name="T105" fmla="*/ 60 h 293"/>
                  <a:gd name="T106" fmla="*/ 437 w 730"/>
                  <a:gd name="T107" fmla="*/ 67 h 293"/>
                  <a:gd name="T108" fmla="*/ 608 w 730"/>
                  <a:gd name="T109" fmla="*/ 245 h 293"/>
                  <a:gd name="T110" fmla="*/ 602 w 730"/>
                  <a:gd name="T111" fmla="*/ 205 h 293"/>
                  <a:gd name="T112" fmla="*/ 655 w 730"/>
                  <a:gd name="T113" fmla="*/ 206 h 293"/>
                  <a:gd name="T114" fmla="*/ 655 w 730"/>
                  <a:gd name="T115" fmla="*/ 162 h 293"/>
                  <a:gd name="T116" fmla="*/ 650 w 730"/>
                  <a:gd name="T117" fmla="*/ 118 h 293"/>
                  <a:gd name="T118" fmla="*/ 587 w 730"/>
                  <a:gd name="T119" fmla="*/ 159 h 293"/>
                  <a:gd name="T120" fmla="*/ 584 w 730"/>
                  <a:gd name="T121" fmla="*/ 109 h 293"/>
                  <a:gd name="T122" fmla="*/ 582 w 730"/>
                  <a:gd name="T123" fmla="*/ 60 h 293"/>
                  <a:gd name="T124" fmla="*/ 640 w 730"/>
                  <a:gd name="T125" fmla="*/ 6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0" h="293">
                    <a:moveTo>
                      <a:pt x="713" y="87"/>
                    </a:moveTo>
                    <a:lnTo>
                      <a:pt x="713" y="87"/>
                    </a:lnTo>
                    <a:lnTo>
                      <a:pt x="720" y="89"/>
                    </a:lnTo>
                    <a:lnTo>
                      <a:pt x="725" y="92"/>
                    </a:lnTo>
                    <a:lnTo>
                      <a:pt x="728" y="97"/>
                    </a:lnTo>
                    <a:lnTo>
                      <a:pt x="730" y="102"/>
                    </a:lnTo>
                    <a:lnTo>
                      <a:pt x="730" y="102"/>
                    </a:lnTo>
                    <a:lnTo>
                      <a:pt x="728" y="109"/>
                    </a:lnTo>
                    <a:lnTo>
                      <a:pt x="725" y="114"/>
                    </a:lnTo>
                    <a:lnTo>
                      <a:pt x="720" y="118"/>
                    </a:lnTo>
                    <a:lnTo>
                      <a:pt x="713" y="119"/>
                    </a:lnTo>
                    <a:lnTo>
                      <a:pt x="713" y="119"/>
                    </a:lnTo>
                    <a:lnTo>
                      <a:pt x="708" y="118"/>
                    </a:lnTo>
                    <a:lnTo>
                      <a:pt x="703" y="114"/>
                    </a:lnTo>
                    <a:lnTo>
                      <a:pt x="700" y="109"/>
                    </a:lnTo>
                    <a:lnTo>
                      <a:pt x="698" y="102"/>
                    </a:lnTo>
                    <a:lnTo>
                      <a:pt x="698" y="102"/>
                    </a:lnTo>
                    <a:lnTo>
                      <a:pt x="700" y="97"/>
                    </a:lnTo>
                    <a:lnTo>
                      <a:pt x="703" y="92"/>
                    </a:lnTo>
                    <a:lnTo>
                      <a:pt x="708" y="89"/>
                    </a:lnTo>
                    <a:lnTo>
                      <a:pt x="713" y="87"/>
                    </a:lnTo>
                    <a:lnTo>
                      <a:pt x="713" y="87"/>
                    </a:lnTo>
                    <a:close/>
                    <a:moveTo>
                      <a:pt x="73" y="217"/>
                    </a:moveTo>
                    <a:lnTo>
                      <a:pt x="73" y="217"/>
                    </a:lnTo>
                    <a:lnTo>
                      <a:pt x="73" y="217"/>
                    </a:lnTo>
                    <a:lnTo>
                      <a:pt x="78" y="218"/>
                    </a:lnTo>
                    <a:lnTo>
                      <a:pt x="83" y="222"/>
                    </a:lnTo>
                    <a:lnTo>
                      <a:pt x="86" y="227"/>
                    </a:lnTo>
                    <a:lnTo>
                      <a:pt x="88" y="234"/>
                    </a:lnTo>
                    <a:lnTo>
                      <a:pt x="88" y="234"/>
                    </a:lnTo>
                    <a:lnTo>
                      <a:pt x="86" y="240"/>
                    </a:lnTo>
                    <a:lnTo>
                      <a:pt x="83" y="245"/>
                    </a:lnTo>
                    <a:lnTo>
                      <a:pt x="78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6" y="249"/>
                    </a:lnTo>
                    <a:lnTo>
                      <a:pt x="61" y="245"/>
                    </a:lnTo>
                    <a:lnTo>
                      <a:pt x="57" y="240"/>
                    </a:lnTo>
                    <a:lnTo>
                      <a:pt x="57" y="234"/>
                    </a:lnTo>
                    <a:lnTo>
                      <a:pt x="57" y="234"/>
                    </a:lnTo>
                    <a:lnTo>
                      <a:pt x="57" y="227"/>
                    </a:lnTo>
                    <a:lnTo>
                      <a:pt x="61" y="222"/>
                    </a:lnTo>
                    <a:lnTo>
                      <a:pt x="66" y="218"/>
                    </a:lnTo>
                    <a:lnTo>
                      <a:pt x="73" y="217"/>
                    </a:lnTo>
                    <a:lnTo>
                      <a:pt x="73" y="217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78" y="176"/>
                    </a:lnTo>
                    <a:lnTo>
                      <a:pt x="83" y="179"/>
                    </a:lnTo>
                    <a:lnTo>
                      <a:pt x="86" y="18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6" y="196"/>
                    </a:lnTo>
                    <a:lnTo>
                      <a:pt x="83" y="201"/>
                    </a:lnTo>
                    <a:lnTo>
                      <a:pt x="78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6" y="205"/>
                    </a:lnTo>
                    <a:lnTo>
                      <a:pt x="61" y="201"/>
                    </a:lnTo>
                    <a:lnTo>
                      <a:pt x="57" y="196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7" y="184"/>
                    </a:lnTo>
                    <a:lnTo>
                      <a:pt x="61" y="179"/>
                    </a:lnTo>
                    <a:lnTo>
                      <a:pt x="66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78" y="131"/>
                    </a:lnTo>
                    <a:lnTo>
                      <a:pt x="83" y="135"/>
                    </a:lnTo>
                    <a:lnTo>
                      <a:pt x="86" y="140"/>
                    </a:lnTo>
                    <a:lnTo>
                      <a:pt x="88" y="147"/>
                    </a:lnTo>
                    <a:lnTo>
                      <a:pt x="88" y="147"/>
                    </a:lnTo>
                    <a:lnTo>
                      <a:pt x="86" y="154"/>
                    </a:lnTo>
                    <a:lnTo>
                      <a:pt x="83" y="159"/>
                    </a:lnTo>
                    <a:lnTo>
                      <a:pt x="78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6" y="162"/>
                    </a:lnTo>
                    <a:lnTo>
                      <a:pt x="61" y="159"/>
                    </a:lnTo>
                    <a:lnTo>
                      <a:pt x="57" y="154"/>
                    </a:lnTo>
                    <a:lnTo>
                      <a:pt x="57" y="147"/>
                    </a:lnTo>
                    <a:lnTo>
                      <a:pt x="57" y="147"/>
                    </a:lnTo>
                    <a:lnTo>
                      <a:pt x="57" y="140"/>
                    </a:lnTo>
                    <a:lnTo>
                      <a:pt x="61" y="135"/>
                    </a:lnTo>
                    <a:lnTo>
                      <a:pt x="66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9"/>
                    </a:lnTo>
                    <a:lnTo>
                      <a:pt x="83" y="92"/>
                    </a:lnTo>
                    <a:lnTo>
                      <a:pt x="86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6" y="109"/>
                    </a:lnTo>
                    <a:lnTo>
                      <a:pt x="83" y="114"/>
                    </a:lnTo>
                    <a:lnTo>
                      <a:pt x="78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8"/>
                    </a:lnTo>
                    <a:lnTo>
                      <a:pt x="61" y="114"/>
                    </a:lnTo>
                    <a:lnTo>
                      <a:pt x="57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7" y="97"/>
                    </a:lnTo>
                    <a:lnTo>
                      <a:pt x="61" y="92"/>
                    </a:lnTo>
                    <a:lnTo>
                      <a:pt x="66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2"/>
                    </a:lnTo>
                    <a:lnTo>
                      <a:pt x="83" y="5"/>
                    </a:lnTo>
                    <a:lnTo>
                      <a:pt x="86" y="10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6" y="22"/>
                    </a:lnTo>
                    <a:lnTo>
                      <a:pt x="83" y="27"/>
                    </a:lnTo>
                    <a:lnTo>
                      <a:pt x="78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6" y="31"/>
                    </a:lnTo>
                    <a:lnTo>
                      <a:pt x="61" y="27"/>
                    </a:lnTo>
                    <a:lnTo>
                      <a:pt x="57" y="22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57" y="10"/>
                    </a:lnTo>
                    <a:lnTo>
                      <a:pt x="61" y="5"/>
                    </a:lnTo>
                    <a:lnTo>
                      <a:pt x="66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1" y="263"/>
                    </a:lnTo>
                    <a:lnTo>
                      <a:pt x="316" y="266"/>
                    </a:lnTo>
                    <a:lnTo>
                      <a:pt x="320" y="271"/>
                    </a:lnTo>
                    <a:lnTo>
                      <a:pt x="321" y="276"/>
                    </a:lnTo>
                    <a:lnTo>
                      <a:pt x="321" y="276"/>
                    </a:lnTo>
                    <a:lnTo>
                      <a:pt x="320" y="283"/>
                    </a:lnTo>
                    <a:lnTo>
                      <a:pt x="316" y="288"/>
                    </a:lnTo>
                    <a:lnTo>
                      <a:pt x="311" y="291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299" y="291"/>
                    </a:lnTo>
                    <a:lnTo>
                      <a:pt x="294" y="288"/>
                    </a:lnTo>
                    <a:lnTo>
                      <a:pt x="291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1"/>
                    </a:lnTo>
                    <a:lnTo>
                      <a:pt x="294" y="266"/>
                    </a:lnTo>
                    <a:lnTo>
                      <a:pt x="299" y="263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3" y="263"/>
                    </a:lnTo>
                    <a:lnTo>
                      <a:pt x="258" y="266"/>
                    </a:lnTo>
                    <a:lnTo>
                      <a:pt x="262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8" y="288"/>
                    </a:lnTo>
                    <a:lnTo>
                      <a:pt x="253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1" y="291"/>
                    </a:lnTo>
                    <a:lnTo>
                      <a:pt x="236" y="288"/>
                    </a:lnTo>
                    <a:lnTo>
                      <a:pt x="233" y="283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3" y="271"/>
                    </a:lnTo>
                    <a:lnTo>
                      <a:pt x="236" y="266"/>
                    </a:lnTo>
                    <a:lnTo>
                      <a:pt x="241" y="263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5" y="263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4" y="276"/>
                    </a:lnTo>
                    <a:lnTo>
                      <a:pt x="204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8" y="288"/>
                    </a:lnTo>
                    <a:lnTo>
                      <a:pt x="175" y="283"/>
                    </a:lnTo>
                    <a:lnTo>
                      <a:pt x="173" y="276"/>
                    </a:lnTo>
                    <a:lnTo>
                      <a:pt x="173" y="276"/>
                    </a:lnTo>
                    <a:lnTo>
                      <a:pt x="175" y="271"/>
                    </a:lnTo>
                    <a:lnTo>
                      <a:pt x="178" y="266"/>
                    </a:lnTo>
                    <a:lnTo>
                      <a:pt x="184" y="263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3"/>
                    </a:lnTo>
                    <a:lnTo>
                      <a:pt x="143" y="266"/>
                    </a:lnTo>
                    <a:lnTo>
                      <a:pt x="144" y="271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4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0" y="288"/>
                    </a:lnTo>
                    <a:lnTo>
                      <a:pt x="117" y="283"/>
                    </a:lnTo>
                    <a:lnTo>
                      <a:pt x="115" y="276"/>
                    </a:lnTo>
                    <a:lnTo>
                      <a:pt x="115" y="276"/>
                    </a:lnTo>
                    <a:lnTo>
                      <a:pt x="117" y="271"/>
                    </a:lnTo>
                    <a:lnTo>
                      <a:pt x="120" y="266"/>
                    </a:lnTo>
                    <a:lnTo>
                      <a:pt x="126" y="263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364" y="217"/>
                    </a:moveTo>
                    <a:lnTo>
                      <a:pt x="364" y="217"/>
                    </a:lnTo>
                    <a:lnTo>
                      <a:pt x="364" y="217"/>
                    </a:lnTo>
                    <a:lnTo>
                      <a:pt x="371" y="218"/>
                    </a:lnTo>
                    <a:lnTo>
                      <a:pt x="374" y="222"/>
                    </a:lnTo>
                    <a:lnTo>
                      <a:pt x="378" y="227"/>
                    </a:lnTo>
                    <a:lnTo>
                      <a:pt x="379" y="234"/>
                    </a:lnTo>
                    <a:lnTo>
                      <a:pt x="379" y="234"/>
                    </a:lnTo>
                    <a:lnTo>
                      <a:pt x="378" y="240"/>
                    </a:lnTo>
                    <a:lnTo>
                      <a:pt x="374" y="245"/>
                    </a:lnTo>
                    <a:lnTo>
                      <a:pt x="371" y="249"/>
                    </a:lnTo>
                    <a:lnTo>
                      <a:pt x="364" y="249"/>
                    </a:lnTo>
                    <a:lnTo>
                      <a:pt x="364" y="249"/>
                    </a:lnTo>
                    <a:lnTo>
                      <a:pt x="357" y="249"/>
                    </a:lnTo>
                    <a:lnTo>
                      <a:pt x="354" y="245"/>
                    </a:lnTo>
                    <a:lnTo>
                      <a:pt x="350" y="240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50" y="227"/>
                    </a:lnTo>
                    <a:lnTo>
                      <a:pt x="354" y="222"/>
                    </a:lnTo>
                    <a:lnTo>
                      <a:pt x="357" y="218"/>
                    </a:lnTo>
                    <a:lnTo>
                      <a:pt x="364" y="217"/>
                    </a:lnTo>
                    <a:lnTo>
                      <a:pt x="364" y="217"/>
                    </a:lnTo>
                    <a:close/>
                    <a:moveTo>
                      <a:pt x="306" y="217"/>
                    </a:moveTo>
                    <a:lnTo>
                      <a:pt x="306" y="217"/>
                    </a:lnTo>
                    <a:lnTo>
                      <a:pt x="306" y="217"/>
                    </a:lnTo>
                    <a:lnTo>
                      <a:pt x="311" y="218"/>
                    </a:lnTo>
                    <a:lnTo>
                      <a:pt x="316" y="222"/>
                    </a:lnTo>
                    <a:lnTo>
                      <a:pt x="320" y="227"/>
                    </a:lnTo>
                    <a:lnTo>
                      <a:pt x="321" y="234"/>
                    </a:lnTo>
                    <a:lnTo>
                      <a:pt x="321" y="234"/>
                    </a:lnTo>
                    <a:lnTo>
                      <a:pt x="320" y="240"/>
                    </a:lnTo>
                    <a:lnTo>
                      <a:pt x="316" y="245"/>
                    </a:lnTo>
                    <a:lnTo>
                      <a:pt x="311" y="249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299" y="249"/>
                    </a:lnTo>
                    <a:lnTo>
                      <a:pt x="294" y="245"/>
                    </a:lnTo>
                    <a:lnTo>
                      <a:pt x="291" y="240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1" y="227"/>
                    </a:lnTo>
                    <a:lnTo>
                      <a:pt x="294" y="222"/>
                    </a:lnTo>
                    <a:lnTo>
                      <a:pt x="299" y="218"/>
                    </a:lnTo>
                    <a:lnTo>
                      <a:pt x="306" y="217"/>
                    </a:lnTo>
                    <a:lnTo>
                      <a:pt x="306" y="217"/>
                    </a:lnTo>
                    <a:close/>
                    <a:moveTo>
                      <a:pt x="248" y="217"/>
                    </a:moveTo>
                    <a:lnTo>
                      <a:pt x="248" y="217"/>
                    </a:lnTo>
                    <a:lnTo>
                      <a:pt x="248" y="217"/>
                    </a:lnTo>
                    <a:lnTo>
                      <a:pt x="253" y="218"/>
                    </a:lnTo>
                    <a:lnTo>
                      <a:pt x="258" y="222"/>
                    </a:lnTo>
                    <a:lnTo>
                      <a:pt x="262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40"/>
                    </a:lnTo>
                    <a:lnTo>
                      <a:pt x="258" y="245"/>
                    </a:lnTo>
                    <a:lnTo>
                      <a:pt x="253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1" y="249"/>
                    </a:lnTo>
                    <a:lnTo>
                      <a:pt x="236" y="245"/>
                    </a:lnTo>
                    <a:lnTo>
                      <a:pt x="233" y="240"/>
                    </a:lnTo>
                    <a:lnTo>
                      <a:pt x="231" y="234"/>
                    </a:lnTo>
                    <a:lnTo>
                      <a:pt x="231" y="234"/>
                    </a:lnTo>
                    <a:lnTo>
                      <a:pt x="233" y="227"/>
                    </a:lnTo>
                    <a:lnTo>
                      <a:pt x="236" y="222"/>
                    </a:lnTo>
                    <a:lnTo>
                      <a:pt x="241" y="218"/>
                    </a:lnTo>
                    <a:lnTo>
                      <a:pt x="248" y="217"/>
                    </a:lnTo>
                    <a:lnTo>
                      <a:pt x="248" y="217"/>
                    </a:lnTo>
                    <a:close/>
                    <a:moveTo>
                      <a:pt x="189" y="217"/>
                    </a:moveTo>
                    <a:lnTo>
                      <a:pt x="189" y="217"/>
                    </a:lnTo>
                    <a:lnTo>
                      <a:pt x="189" y="217"/>
                    </a:lnTo>
                    <a:lnTo>
                      <a:pt x="195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4" y="234"/>
                    </a:lnTo>
                    <a:lnTo>
                      <a:pt x="204" y="234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5" y="249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9"/>
                    </a:lnTo>
                    <a:lnTo>
                      <a:pt x="178" y="245"/>
                    </a:lnTo>
                    <a:lnTo>
                      <a:pt x="175" y="240"/>
                    </a:lnTo>
                    <a:lnTo>
                      <a:pt x="173" y="234"/>
                    </a:lnTo>
                    <a:lnTo>
                      <a:pt x="173" y="234"/>
                    </a:lnTo>
                    <a:lnTo>
                      <a:pt x="175" y="227"/>
                    </a:lnTo>
                    <a:lnTo>
                      <a:pt x="178" y="222"/>
                    </a:lnTo>
                    <a:lnTo>
                      <a:pt x="184" y="218"/>
                    </a:lnTo>
                    <a:lnTo>
                      <a:pt x="189" y="217"/>
                    </a:lnTo>
                    <a:lnTo>
                      <a:pt x="189" y="217"/>
                    </a:lnTo>
                    <a:close/>
                    <a:moveTo>
                      <a:pt x="131" y="217"/>
                    </a:moveTo>
                    <a:lnTo>
                      <a:pt x="131" y="217"/>
                    </a:lnTo>
                    <a:lnTo>
                      <a:pt x="131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4" y="227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4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9"/>
                    </a:lnTo>
                    <a:lnTo>
                      <a:pt x="120" y="245"/>
                    </a:lnTo>
                    <a:lnTo>
                      <a:pt x="117" y="240"/>
                    </a:lnTo>
                    <a:lnTo>
                      <a:pt x="115" y="234"/>
                    </a:lnTo>
                    <a:lnTo>
                      <a:pt x="115" y="234"/>
                    </a:lnTo>
                    <a:lnTo>
                      <a:pt x="117" y="227"/>
                    </a:lnTo>
                    <a:lnTo>
                      <a:pt x="120" y="222"/>
                    </a:lnTo>
                    <a:lnTo>
                      <a:pt x="126" y="218"/>
                    </a:lnTo>
                    <a:lnTo>
                      <a:pt x="131" y="217"/>
                    </a:lnTo>
                    <a:lnTo>
                      <a:pt x="131" y="217"/>
                    </a:lnTo>
                    <a:close/>
                    <a:moveTo>
                      <a:pt x="364" y="174"/>
                    </a:moveTo>
                    <a:lnTo>
                      <a:pt x="364" y="174"/>
                    </a:lnTo>
                    <a:lnTo>
                      <a:pt x="364" y="174"/>
                    </a:lnTo>
                    <a:lnTo>
                      <a:pt x="371" y="176"/>
                    </a:lnTo>
                    <a:lnTo>
                      <a:pt x="374" y="179"/>
                    </a:lnTo>
                    <a:lnTo>
                      <a:pt x="378" y="184"/>
                    </a:lnTo>
                    <a:lnTo>
                      <a:pt x="379" y="189"/>
                    </a:lnTo>
                    <a:lnTo>
                      <a:pt x="379" y="189"/>
                    </a:lnTo>
                    <a:lnTo>
                      <a:pt x="378" y="196"/>
                    </a:lnTo>
                    <a:lnTo>
                      <a:pt x="374" y="201"/>
                    </a:lnTo>
                    <a:lnTo>
                      <a:pt x="371" y="205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7" y="205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0" y="184"/>
                    </a:lnTo>
                    <a:lnTo>
                      <a:pt x="354" y="179"/>
                    </a:lnTo>
                    <a:lnTo>
                      <a:pt x="357" y="176"/>
                    </a:lnTo>
                    <a:lnTo>
                      <a:pt x="364" y="174"/>
                    </a:lnTo>
                    <a:lnTo>
                      <a:pt x="364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1" y="176"/>
                    </a:lnTo>
                    <a:lnTo>
                      <a:pt x="316" y="179"/>
                    </a:lnTo>
                    <a:lnTo>
                      <a:pt x="320" y="184"/>
                    </a:lnTo>
                    <a:lnTo>
                      <a:pt x="321" y="189"/>
                    </a:lnTo>
                    <a:lnTo>
                      <a:pt x="321" y="189"/>
                    </a:lnTo>
                    <a:lnTo>
                      <a:pt x="320" y="196"/>
                    </a:lnTo>
                    <a:lnTo>
                      <a:pt x="316" y="201"/>
                    </a:lnTo>
                    <a:lnTo>
                      <a:pt x="311" y="205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299" y="205"/>
                    </a:lnTo>
                    <a:lnTo>
                      <a:pt x="294" y="201"/>
                    </a:lnTo>
                    <a:lnTo>
                      <a:pt x="291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1" y="184"/>
                    </a:lnTo>
                    <a:lnTo>
                      <a:pt x="294" y="179"/>
                    </a:lnTo>
                    <a:lnTo>
                      <a:pt x="299" y="176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3" y="176"/>
                    </a:lnTo>
                    <a:lnTo>
                      <a:pt x="258" y="179"/>
                    </a:lnTo>
                    <a:lnTo>
                      <a:pt x="262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8" y="201"/>
                    </a:lnTo>
                    <a:lnTo>
                      <a:pt x="253" y="205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1" y="205"/>
                    </a:lnTo>
                    <a:lnTo>
                      <a:pt x="236" y="201"/>
                    </a:lnTo>
                    <a:lnTo>
                      <a:pt x="233" y="196"/>
                    </a:lnTo>
                    <a:lnTo>
                      <a:pt x="231" y="189"/>
                    </a:lnTo>
                    <a:lnTo>
                      <a:pt x="231" y="189"/>
                    </a:lnTo>
                    <a:lnTo>
                      <a:pt x="233" y="184"/>
                    </a:lnTo>
                    <a:lnTo>
                      <a:pt x="236" y="179"/>
                    </a:lnTo>
                    <a:lnTo>
                      <a:pt x="241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5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4" y="189"/>
                    </a:lnTo>
                    <a:lnTo>
                      <a:pt x="204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5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5"/>
                    </a:lnTo>
                    <a:lnTo>
                      <a:pt x="178" y="201"/>
                    </a:lnTo>
                    <a:lnTo>
                      <a:pt x="175" y="196"/>
                    </a:lnTo>
                    <a:lnTo>
                      <a:pt x="173" y="189"/>
                    </a:lnTo>
                    <a:lnTo>
                      <a:pt x="173" y="189"/>
                    </a:lnTo>
                    <a:lnTo>
                      <a:pt x="175" y="184"/>
                    </a:lnTo>
                    <a:lnTo>
                      <a:pt x="178" y="179"/>
                    </a:lnTo>
                    <a:lnTo>
                      <a:pt x="184" y="176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4" y="184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4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0" y="201"/>
                    </a:lnTo>
                    <a:lnTo>
                      <a:pt x="117" y="196"/>
                    </a:lnTo>
                    <a:lnTo>
                      <a:pt x="115" y="189"/>
                    </a:lnTo>
                    <a:lnTo>
                      <a:pt x="115" y="189"/>
                    </a:lnTo>
                    <a:lnTo>
                      <a:pt x="117" y="184"/>
                    </a:lnTo>
                    <a:lnTo>
                      <a:pt x="120" y="179"/>
                    </a:lnTo>
                    <a:lnTo>
                      <a:pt x="126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364" y="130"/>
                    </a:moveTo>
                    <a:lnTo>
                      <a:pt x="364" y="130"/>
                    </a:lnTo>
                    <a:lnTo>
                      <a:pt x="364" y="130"/>
                    </a:lnTo>
                    <a:lnTo>
                      <a:pt x="371" y="131"/>
                    </a:lnTo>
                    <a:lnTo>
                      <a:pt x="374" y="135"/>
                    </a:lnTo>
                    <a:lnTo>
                      <a:pt x="378" y="140"/>
                    </a:lnTo>
                    <a:lnTo>
                      <a:pt x="379" y="147"/>
                    </a:lnTo>
                    <a:lnTo>
                      <a:pt x="379" y="147"/>
                    </a:lnTo>
                    <a:lnTo>
                      <a:pt x="378" y="154"/>
                    </a:lnTo>
                    <a:lnTo>
                      <a:pt x="374" y="159"/>
                    </a:lnTo>
                    <a:lnTo>
                      <a:pt x="371" y="162"/>
                    </a:lnTo>
                    <a:lnTo>
                      <a:pt x="364" y="162"/>
                    </a:lnTo>
                    <a:lnTo>
                      <a:pt x="364" y="162"/>
                    </a:lnTo>
                    <a:lnTo>
                      <a:pt x="357" y="162"/>
                    </a:lnTo>
                    <a:lnTo>
                      <a:pt x="354" y="159"/>
                    </a:lnTo>
                    <a:lnTo>
                      <a:pt x="350" y="154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0" y="140"/>
                    </a:lnTo>
                    <a:lnTo>
                      <a:pt x="354" y="135"/>
                    </a:lnTo>
                    <a:lnTo>
                      <a:pt x="357" y="131"/>
                    </a:lnTo>
                    <a:lnTo>
                      <a:pt x="364" y="130"/>
                    </a:lnTo>
                    <a:lnTo>
                      <a:pt x="364" y="130"/>
                    </a:lnTo>
                    <a:close/>
                    <a:moveTo>
                      <a:pt x="306" y="130"/>
                    </a:moveTo>
                    <a:lnTo>
                      <a:pt x="306" y="130"/>
                    </a:lnTo>
                    <a:lnTo>
                      <a:pt x="306" y="130"/>
                    </a:lnTo>
                    <a:lnTo>
                      <a:pt x="311" y="131"/>
                    </a:lnTo>
                    <a:lnTo>
                      <a:pt x="316" y="135"/>
                    </a:lnTo>
                    <a:lnTo>
                      <a:pt x="320" y="140"/>
                    </a:lnTo>
                    <a:lnTo>
                      <a:pt x="321" y="147"/>
                    </a:lnTo>
                    <a:lnTo>
                      <a:pt x="321" y="147"/>
                    </a:lnTo>
                    <a:lnTo>
                      <a:pt x="320" y="154"/>
                    </a:lnTo>
                    <a:lnTo>
                      <a:pt x="316" y="159"/>
                    </a:lnTo>
                    <a:lnTo>
                      <a:pt x="311" y="162"/>
                    </a:lnTo>
                    <a:lnTo>
                      <a:pt x="306" y="162"/>
                    </a:lnTo>
                    <a:lnTo>
                      <a:pt x="306" y="162"/>
                    </a:lnTo>
                    <a:lnTo>
                      <a:pt x="299" y="162"/>
                    </a:lnTo>
                    <a:lnTo>
                      <a:pt x="294" y="159"/>
                    </a:lnTo>
                    <a:lnTo>
                      <a:pt x="291" y="154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1" y="140"/>
                    </a:lnTo>
                    <a:lnTo>
                      <a:pt x="294" y="135"/>
                    </a:lnTo>
                    <a:lnTo>
                      <a:pt x="299" y="131"/>
                    </a:lnTo>
                    <a:lnTo>
                      <a:pt x="306" y="130"/>
                    </a:lnTo>
                    <a:lnTo>
                      <a:pt x="306" y="130"/>
                    </a:lnTo>
                    <a:close/>
                    <a:moveTo>
                      <a:pt x="248" y="130"/>
                    </a:moveTo>
                    <a:lnTo>
                      <a:pt x="248" y="130"/>
                    </a:lnTo>
                    <a:lnTo>
                      <a:pt x="248" y="130"/>
                    </a:lnTo>
                    <a:lnTo>
                      <a:pt x="253" y="131"/>
                    </a:lnTo>
                    <a:lnTo>
                      <a:pt x="258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4"/>
                    </a:lnTo>
                    <a:lnTo>
                      <a:pt x="258" y="159"/>
                    </a:lnTo>
                    <a:lnTo>
                      <a:pt x="253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1" y="162"/>
                    </a:lnTo>
                    <a:lnTo>
                      <a:pt x="236" y="159"/>
                    </a:lnTo>
                    <a:lnTo>
                      <a:pt x="233" y="154"/>
                    </a:lnTo>
                    <a:lnTo>
                      <a:pt x="231" y="147"/>
                    </a:lnTo>
                    <a:lnTo>
                      <a:pt x="231" y="147"/>
                    </a:lnTo>
                    <a:lnTo>
                      <a:pt x="233" y="140"/>
                    </a:lnTo>
                    <a:lnTo>
                      <a:pt x="236" y="135"/>
                    </a:lnTo>
                    <a:lnTo>
                      <a:pt x="241" y="131"/>
                    </a:lnTo>
                    <a:lnTo>
                      <a:pt x="248" y="130"/>
                    </a:lnTo>
                    <a:lnTo>
                      <a:pt x="248" y="130"/>
                    </a:lnTo>
                    <a:close/>
                    <a:moveTo>
                      <a:pt x="189" y="130"/>
                    </a:moveTo>
                    <a:lnTo>
                      <a:pt x="189" y="130"/>
                    </a:lnTo>
                    <a:lnTo>
                      <a:pt x="189" y="130"/>
                    </a:lnTo>
                    <a:lnTo>
                      <a:pt x="195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4" y="147"/>
                    </a:lnTo>
                    <a:lnTo>
                      <a:pt x="204" y="147"/>
                    </a:lnTo>
                    <a:lnTo>
                      <a:pt x="204" y="154"/>
                    </a:lnTo>
                    <a:lnTo>
                      <a:pt x="201" y="159"/>
                    </a:lnTo>
                    <a:lnTo>
                      <a:pt x="195" y="162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2"/>
                    </a:lnTo>
                    <a:lnTo>
                      <a:pt x="178" y="159"/>
                    </a:lnTo>
                    <a:lnTo>
                      <a:pt x="175" y="154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5" y="140"/>
                    </a:lnTo>
                    <a:lnTo>
                      <a:pt x="178" y="135"/>
                    </a:lnTo>
                    <a:lnTo>
                      <a:pt x="184" y="131"/>
                    </a:lnTo>
                    <a:lnTo>
                      <a:pt x="189" y="130"/>
                    </a:lnTo>
                    <a:lnTo>
                      <a:pt x="189" y="130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4" y="140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4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2"/>
                    </a:lnTo>
                    <a:lnTo>
                      <a:pt x="120" y="159"/>
                    </a:lnTo>
                    <a:lnTo>
                      <a:pt x="117" y="154"/>
                    </a:lnTo>
                    <a:lnTo>
                      <a:pt x="115" y="147"/>
                    </a:lnTo>
                    <a:lnTo>
                      <a:pt x="115" y="147"/>
                    </a:lnTo>
                    <a:lnTo>
                      <a:pt x="117" y="140"/>
                    </a:lnTo>
                    <a:lnTo>
                      <a:pt x="120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364" y="87"/>
                    </a:moveTo>
                    <a:lnTo>
                      <a:pt x="364" y="87"/>
                    </a:lnTo>
                    <a:lnTo>
                      <a:pt x="364" y="87"/>
                    </a:lnTo>
                    <a:lnTo>
                      <a:pt x="371" y="89"/>
                    </a:lnTo>
                    <a:lnTo>
                      <a:pt x="374" y="92"/>
                    </a:lnTo>
                    <a:lnTo>
                      <a:pt x="378" y="97"/>
                    </a:lnTo>
                    <a:lnTo>
                      <a:pt x="379" y="102"/>
                    </a:lnTo>
                    <a:lnTo>
                      <a:pt x="379" y="102"/>
                    </a:lnTo>
                    <a:lnTo>
                      <a:pt x="378" y="109"/>
                    </a:lnTo>
                    <a:lnTo>
                      <a:pt x="374" y="114"/>
                    </a:lnTo>
                    <a:lnTo>
                      <a:pt x="371" y="118"/>
                    </a:lnTo>
                    <a:lnTo>
                      <a:pt x="364" y="119"/>
                    </a:lnTo>
                    <a:lnTo>
                      <a:pt x="364" y="119"/>
                    </a:lnTo>
                    <a:lnTo>
                      <a:pt x="357" y="118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49" y="102"/>
                    </a:lnTo>
                    <a:lnTo>
                      <a:pt x="349" y="102"/>
                    </a:lnTo>
                    <a:lnTo>
                      <a:pt x="350" y="97"/>
                    </a:lnTo>
                    <a:lnTo>
                      <a:pt x="354" y="92"/>
                    </a:lnTo>
                    <a:lnTo>
                      <a:pt x="357" y="89"/>
                    </a:lnTo>
                    <a:lnTo>
                      <a:pt x="364" y="87"/>
                    </a:lnTo>
                    <a:lnTo>
                      <a:pt x="364" y="87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1" y="89"/>
                    </a:lnTo>
                    <a:lnTo>
                      <a:pt x="316" y="92"/>
                    </a:lnTo>
                    <a:lnTo>
                      <a:pt x="320" y="97"/>
                    </a:lnTo>
                    <a:lnTo>
                      <a:pt x="321" y="102"/>
                    </a:lnTo>
                    <a:lnTo>
                      <a:pt x="321" y="102"/>
                    </a:lnTo>
                    <a:lnTo>
                      <a:pt x="320" y="109"/>
                    </a:lnTo>
                    <a:lnTo>
                      <a:pt x="316" y="114"/>
                    </a:lnTo>
                    <a:lnTo>
                      <a:pt x="311" y="118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299" y="118"/>
                    </a:lnTo>
                    <a:lnTo>
                      <a:pt x="294" y="114"/>
                    </a:lnTo>
                    <a:lnTo>
                      <a:pt x="291" y="109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1" y="97"/>
                    </a:lnTo>
                    <a:lnTo>
                      <a:pt x="294" y="92"/>
                    </a:lnTo>
                    <a:lnTo>
                      <a:pt x="299" y="89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3" y="89"/>
                    </a:lnTo>
                    <a:lnTo>
                      <a:pt x="258" y="92"/>
                    </a:lnTo>
                    <a:lnTo>
                      <a:pt x="262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2" y="109"/>
                    </a:lnTo>
                    <a:lnTo>
                      <a:pt x="258" y="114"/>
                    </a:lnTo>
                    <a:lnTo>
                      <a:pt x="253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1" y="118"/>
                    </a:lnTo>
                    <a:lnTo>
                      <a:pt x="236" y="114"/>
                    </a:lnTo>
                    <a:lnTo>
                      <a:pt x="233" y="109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3" y="97"/>
                    </a:lnTo>
                    <a:lnTo>
                      <a:pt x="236" y="92"/>
                    </a:lnTo>
                    <a:lnTo>
                      <a:pt x="241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5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8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8"/>
                    </a:lnTo>
                    <a:lnTo>
                      <a:pt x="178" y="114"/>
                    </a:lnTo>
                    <a:lnTo>
                      <a:pt x="175" y="109"/>
                    </a:lnTo>
                    <a:lnTo>
                      <a:pt x="173" y="102"/>
                    </a:lnTo>
                    <a:lnTo>
                      <a:pt x="173" y="102"/>
                    </a:lnTo>
                    <a:lnTo>
                      <a:pt x="175" y="97"/>
                    </a:lnTo>
                    <a:lnTo>
                      <a:pt x="178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4" y="97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4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0" y="114"/>
                    </a:lnTo>
                    <a:lnTo>
                      <a:pt x="117" y="109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7" y="97"/>
                    </a:lnTo>
                    <a:lnTo>
                      <a:pt x="120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364" y="43"/>
                    </a:moveTo>
                    <a:lnTo>
                      <a:pt x="364" y="43"/>
                    </a:lnTo>
                    <a:lnTo>
                      <a:pt x="364" y="43"/>
                    </a:lnTo>
                    <a:lnTo>
                      <a:pt x="371" y="45"/>
                    </a:lnTo>
                    <a:lnTo>
                      <a:pt x="374" y="48"/>
                    </a:lnTo>
                    <a:lnTo>
                      <a:pt x="378" y="53"/>
                    </a:lnTo>
                    <a:lnTo>
                      <a:pt x="379" y="60"/>
                    </a:lnTo>
                    <a:lnTo>
                      <a:pt x="379" y="60"/>
                    </a:lnTo>
                    <a:lnTo>
                      <a:pt x="378" y="67"/>
                    </a:lnTo>
                    <a:lnTo>
                      <a:pt x="374" y="72"/>
                    </a:lnTo>
                    <a:lnTo>
                      <a:pt x="371" y="75"/>
                    </a:lnTo>
                    <a:lnTo>
                      <a:pt x="364" y="75"/>
                    </a:lnTo>
                    <a:lnTo>
                      <a:pt x="364" y="75"/>
                    </a:lnTo>
                    <a:lnTo>
                      <a:pt x="357" y="75"/>
                    </a:lnTo>
                    <a:lnTo>
                      <a:pt x="354" y="72"/>
                    </a:lnTo>
                    <a:lnTo>
                      <a:pt x="350" y="67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0" y="53"/>
                    </a:lnTo>
                    <a:lnTo>
                      <a:pt x="354" y="48"/>
                    </a:lnTo>
                    <a:lnTo>
                      <a:pt x="357" y="45"/>
                    </a:lnTo>
                    <a:lnTo>
                      <a:pt x="364" y="43"/>
                    </a:lnTo>
                    <a:lnTo>
                      <a:pt x="364" y="43"/>
                    </a:lnTo>
                    <a:close/>
                    <a:moveTo>
                      <a:pt x="306" y="43"/>
                    </a:moveTo>
                    <a:lnTo>
                      <a:pt x="306" y="43"/>
                    </a:lnTo>
                    <a:lnTo>
                      <a:pt x="306" y="43"/>
                    </a:lnTo>
                    <a:lnTo>
                      <a:pt x="311" y="45"/>
                    </a:lnTo>
                    <a:lnTo>
                      <a:pt x="316" y="48"/>
                    </a:lnTo>
                    <a:lnTo>
                      <a:pt x="320" y="53"/>
                    </a:lnTo>
                    <a:lnTo>
                      <a:pt x="321" y="60"/>
                    </a:lnTo>
                    <a:lnTo>
                      <a:pt x="321" y="60"/>
                    </a:lnTo>
                    <a:lnTo>
                      <a:pt x="320" y="67"/>
                    </a:lnTo>
                    <a:lnTo>
                      <a:pt x="316" y="72"/>
                    </a:lnTo>
                    <a:lnTo>
                      <a:pt x="311" y="75"/>
                    </a:lnTo>
                    <a:lnTo>
                      <a:pt x="306" y="75"/>
                    </a:lnTo>
                    <a:lnTo>
                      <a:pt x="306" y="75"/>
                    </a:lnTo>
                    <a:lnTo>
                      <a:pt x="299" y="75"/>
                    </a:lnTo>
                    <a:lnTo>
                      <a:pt x="294" y="72"/>
                    </a:lnTo>
                    <a:lnTo>
                      <a:pt x="291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1" y="53"/>
                    </a:lnTo>
                    <a:lnTo>
                      <a:pt x="294" y="48"/>
                    </a:lnTo>
                    <a:lnTo>
                      <a:pt x="299" y="45"/>
                    </a:lnTo>
                    <a:lnTo>
                      <a:pt x="306" y="43"/>
                    </a:lnTo>
                    <a:lnTo>
                      <a:pt x="306" y="43"/>
                    </a:lnTo>
                    <a:close/>
                    <a:moveTo>
                      <a:pt x="248" y="43"/>
                    </a:moveTo>
                    <a:lnTo>
                      <a:pt x="248" y="43"/>
                    </a:lnTo>
                    <a:lnTo>
                      <a:pt x="248" y="43"/>
                    </a:lnTo>
                    <a:lnTo>
                      <a:pt x="253" y="45"/>
                    </a:lnTo>
                    <a:lnTo>
                      <a:pt x="258" y="48"/>
                    </a:lnTo>
                    <a:lnTo>
                      <a:pt x="262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7"/>
                    </a:lnTo>
                    <a:lnTo>
                      <a:pt x="258" y="72"/>
                    </a:lnTo>
                    <a:lnTo>
                      <a:pt x="253" y="75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1" y="75"/>
                    </a:lnTo>
                    <a:lnTo>
                      <a:pt x="236" y="72"/>
                    </a:lnTo>
                    <a:lnTo>
                      <a:pt x="233" y="67"/>
                    </a:lnTo>
                    <a:lnTo>
                      <a:pt x="231" y="60"/>
                    </a:lnTo>
                    <a:lnTo>
                      <a:pt x="231" y="60"/>
                    </a:lnTo>
                    <a:lnTo>
                      <a:pt x="233" y="53"/>
                    </a:lnTo>
                    <a:lnTo>
                      <a:pt x="236" y="48"/>
                    </a:lnTo>
                    <a:lnTo>
                      <a:pt x="241" y="45"/>
                    </a:lnTo>
                    <a:lnTo>
                      <a:pt x="248" y="43"/>
                    </a:lnTo>
                    <a:lnTo>
                      <a:pt x="248" y="43"/>
                    </a:lnTo>
                    <a:close/>
                    <a:moveTo>
                      <a:pt x="189" y="43"/>
                    </a:moveTo>
                    <a:lnTo>
                      <a:pt x="189" y="43"/>
                    </a:lnTo>
                    <a:lnTo>
                      <a:pt x="189" y="43"/>
                    </a:lnTo>
                    <a:lnTo>
                      <a:pt x="195" y="45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5" y="75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5"/>
                    </a:lnTo>
                    <a:lnTo>
                      <a:pt x="178" y="72"/>
                    </a:lnTo>
                    <a:lnTo>
                      <a:pt x="175" y="67"/>
                    </a:lnTo>
                    <a:lnTo>
                      <a:pt x="173" y="60"/>
                    </a:lnTo>
                    <a:lnTo>
                      <a:pt x="173" y="60"/>
                    </a:lnTo>
                    <a:lnTo>
                      <a:pt x="175" y="53"/>
                    </a:lnTo>
                    <a:lnTo>
                      <a:pt x="178" y="48"/>
                    </a:lnTo>
                    <a:lnTo>
                      <a:pt x="184" y="45"/>
                    </a:lnTo>
                    <a:lnTo>
                      <a:pt x="189" y="43"/>
                    </a:lnTo>
                    <a:lnTo>
                      <a:pt x="189" y="43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4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4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0" y="72"/>
                    </a:lnTo>
                    <a:lnTo>
                      <a:pt x="117" y="67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7" y="53"/>
                    </a:lnTo>
                    <a:lnTo>
                      <a:pt x="120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364" y="0"/>
                    </a:moveTo>
                    <a:lnTo>
                      <a:pt x="364" y="0"/>
                    </a:lnTo>
                    <a:lnTo>
                      <a:pt x="364" y="0"/>
                    </a:lnTo>
                    <a:lnTo>
                      <a:pt x="371" y="2"/>
                    </a:lnTo>
                    <a:lnTo>
                      <a:pt x="374" y="5"/>
                    </a:lnTo>
                    <a:lnTo>
                      <a:pt x="378" y="10"/>
                    </a:lnTo>
                    <a:lnTo>
                      <a:pt x="379" y="16"/>
                    </a:lnTo>
                    <a:lnTo>
                      <a:pt x="379" y="16"/>
                    </a:lnTo>
                    <a:lnTo>
                      <a:pt x="378" y="22"/>
                    </a:lnTo>
                    <a:lnTo>
                      <a:pt x="374" y="27"/>
                    </a:lnTo>
                    <a:lnTo>
                      <a:pt x="371" y="31"/>
                    </a:lnTo>
                    <a:lnTo>
                      <a:pt x="364" y="33"/>
                    </a:lnTo>
                    <a:lnTo>
                      <a:pt x="364" y="33"/>
                    </a:lnTo>
                    <a:lnTo>
                      <a:pt x="357" y="31"/>
                    </a:lnTo>
                    <a:lnTo>
                      <a:pt x="354" y="27"/>
                    </a:lnTo>
                    <a:lnTo>
                      <a:pt x="350" y="22"/>
                    </a:lnTo>
                    <a:lnTo>
                      <a:pt x="349" y="16"/>
                    </a:lnTo>
                    <a:lnTo>
                      <a:pt x="349" y="16"/>
                    </a:lnTo>
                    <a:lnTo>
                      <a:pt x="350" y="10"/>
                    </a:lnTo>
                    <a:lnTo>
                      <a:pt x="354" y="5"/>
                    </a:lnTo>
                    <a:lnTo>
                      <a:pt x="357" y="2"/>
                    </a:lnTo>
                    <a:lnTo>
                      <a:pt x="364" y="0"/>
                    </a:lnTo>
                    <a:lnTo>
                      <a:pt x="364" y="0"/>
                    </a:lnTo>
                    <a:close/>
                    <a:moveTo>
                      <a:pt x="306" y="0"/>
                    </a:moveTo>
                    <a:lnTo>
                      <a:pt x="306" y="0"/>
                    </a:lnTo>
                    <a:lnTo>
                      <a:pt x="306" y="0"/>
                    </a:lnTo>
                    <a:lnTo>
                      <a:pt x="311" y="2"/>
                    </a:lnTo>
                    <a:lnTo>
                      <a:pt x="316" y="5"/>
                    </a:lnTo>
                    <a:lnTo>
                      <a:pt x="320" y="10"/>
                    </a:lnTo>
                    <a:lnTo>
                      <a:pt x="321" y="16"/>
                    </a:lnTo>
                    <a:lnTo>
                      <a:pt x="321" y="16"/>
                    </a:lnTo>
                    <a:lnTo>
                      <a:pt x="320" y="22"/>
                    </a:lnTo>
                    <a:lnTo>
                      <a:pt x="316" y="27"/>
                    </a:lnTo>
                    <a:lnTo>
                      <a:pt x="311" y="31"/>
                    </a:lnTo>
                    <a:lnTo>
                      <a:pt x="306" y="33"/>
                    </a:lnTo>
                    <a:lnTo>
                      <a:pt x="306" y="33"/>
                    </a:lnTo>
                    <a:lnTo>
                      <a:pt x="299" y="31"/>
                    </a:lnTo>
                    <a:lnTo>
                      <a:pt x="294" y="27"/>
                    </a:lnTo>
                    <a:lnTo>
                      <a:pt x="291" y="22"/>
                    </a:lnTo>
                    <a:lnTo>
                      <a:pt x="291" y="16"/>
                    </a:lnTo>
                    <a:lnTo>
                      <a:pt x="291" y="16"/>
                    </a:lnTo>
                    <a:lnTo>
                      <a:pt x="291" y="10"/>
                    </a:lnTo>
                    <a:lnTo>
                      <a:pt x="294" y="5"/>
                    </a:lnTo>
                    <a:lnTo>
                      <a:pt x="299" y="2"/>
                    </a:lnTo>
                    <a:lnTo>
                      <a:pt x="306" y="0"/>
                    </a:lnTo>
                    <a:lnTo>
                      <a:pt x="306" y="0"/>
                    </a:lnTo>
                    <a:close/>
                    <a:moveTo>
                      <a:pt x="248" y="0"/>
                    </a:moveTo>
                    <a:lnTo>
                      <a:pt x="248" y="0"/>
                    </a:lnTo>
                    <a:lnTo>
                      <a:pt x="248" y="0"/>
                    </a:lnTo>
                    <a:lnTo>
                      <a:pt x="253" y="2"/>
                    </a:lnTo>
                    <a:lnTo>
                      <a:pt x="258" y="5"/>
                    </a:lnTo>
                    <a:lnTo>
                      <a:pt x="262" y="10"/>
                    </a:lnTo>
                    <a:lnTo>
                      <a:pt x="264" y="16"/>
                    </a:lnTo>
                    <a:lnTo>
                      <a:pt x="264" y="16"/>
                    </a:lnTo>
                    <a:lnTo>
                      <a:pt x="262" y="22"/>
                    </a:lnTo>
                    <a:lnTo>
                      <a:pt x="258" y="27"/>
                    </a:lnTo>
                    <a:lnTo>
                      <a:pt x="253" y="31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1" y="31"/>
                    </a:lnTo>
                    <a:lnTo>
                      <a:pt x="236" y="27"/>
                    </a:lnTo>
                    <a:lnTo>
                      <a:pt x="233" y="22"/>
                    </a:lnTo>
                    <a:lnTo>
                      <a:pt x="231" y="16"/>
                    </a:lnTo>
                    <a:lnTo>
                      <a:pt x="231" y="16"/>
                    </a:lnTo>
                    <a:lnTo>
                      <a:pt x="233" y="10"/>
                    </a:lnTo>
                    <a:lnTo>
                      <a:pt x="236" y="5"/>
                    </a:lnTo>
                    <a:lnTo>
                      <a:pt x="241" y="2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5" y="2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4" y="16"/>
                    </a:lnTo>
                    <a:lnTo>
                      <a:pt x="204" y="16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5" y="31"/>
                    </a:lnTo>
                    <a:lnTo>
                      <a:pt x="189" y="33"/>
                    </a:lnTo>
                    <a:lnTo>
                      <a:pt x="189" y="33"/>
                    </a:lnTo>
                    <a:lnTo>
                      <a:pt x="184" y="31"/>
                    </a:lnTo>
                    <a:lnTo>
                      <a:pt x="178" y="27"/>
                    </a:lnTo>
                    <a:lnTo>
                      <a:pt x="175" y="22"/>
                    </a:lnTo>
                    <a:lnTo>
                      <a:pt x="173" y="16"/>
                    </a:lnTo>
                    <a:lnTo>
                      <a:pt x="173" y="16"/>
                    </a:lnTo>
                    <a:lnTo>
                      <a:pt x="175" y="10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0" y="176"/>
                    </a:lnTo>
                    <a:lnTo>
                      <a:pt x="25" y="179"/>
                    </a:lnTo>
                    <a:lnTo>
                      <a:pt x="29" y="184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29" y="196"/>
                    </a:lnTo>
                    <a:lnTo>
                      <a:pt x="25" y="201"/>
                    </a:lnTo>
                    <a:lnTo>
                      <a:pt x="20" y="205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5"/>
                    </a:lnTo>
                    <a:lnTo>
                      <a:pt x="3" y="201"/>
                    </a:lnTo>
                    <a:lnTo>
                      <a:pt x="0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84"/>
                    </a:lnTo>
                    <a:lnTo>
                      <a:pt x="3" y="179"/>
                    </a:lnTo>
                    <a:lnTo>
                      <a:pt x="8" y="176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9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7"/>
                    </a:lnTo>
                    <a:lnTo>
                      <a:pt x="25" y="72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5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539" y="217"/>
                    </a:moveTo>
                    <a:lnTo>
                      <a:pt x="539" y="217"/>
                    </a:lnTo>
                    <a:lnTo>
                      <a:pt x="539" y="217"/>
                    </a:lnTo>
                    <a:lnTo>
                      <a:pt x="545" y="218"/>
                    </a:lnTo>
                    <a:lnTo>
                      <a:pt x="550" y="222"/>
                    </a:lnTo>
                    <a:lnTo>
                      <a:pt x="553" y="227"/>
                    </a:lnTo>
                    <a:lnTo>
                      <a:pt x="555" y="234"/>
                    </a:lnTo>
                    <a:lnTo>
                      <a:pt x="555" y="234"/>
                    </a:lnTo>
                    <a:lnTo>
                      <a:pt x="553" y="240"/>
                    </a:lnTo>
                    <a:lnTo>
                      <a:pt x="550" y="245"/>
                    </a:lnTo>
                    <a:lnTo>
                      <a:pt x="545" y="249"/>
                    </a:lnTo>
                    <a:lnTo>
                      <a:pt x="539" y="249"/>
                    </a:lnTo>
                    <a:lnTo>
                      <a:pt x="539" y="249"/>
                    </a:lnTo>
                    <a:lnTo>
                      <a:pt x="533" y="249"/>
                    </a:lnTo>
                    <a:lnTo>
                      <a:pt x="528" y="245"/>
                    </a:lnTo>
                    <a:lnTo>
                      <a:pt x="524" y="240"/>
                    </a:lnTo>
                    <a:lnTo>
                      <a:pt x="524" y="234"/>
                    </a:lnTo>
                    <a:lnTo>
                      <a:pt x="524" y="234"/>
                    </a:lnTo>
                    <a:lnTo>
                      <a:pt x="524" y="227"/>
                    </a:lnTo>
                    <a:lnTo>
                      <a:pt x="528" y="222"/>
                    </a:lnTo>
                    <a:lnTo>
                      <a:pt x="533" y="218"/>
                    </a:lnTo>
                    <a:lnTo>
                      <a:pt x="539" y="217"/>
                    </a:lnTo>
                    <a:lnTo>
                      <a:pt x="539" y="217"/>
                    </a:lnTo>
                    <a:close/>
                    <a:moveTo>
                      <a:pt x="480" y="217"/>
                    </a:moveTo>
                    <a:lnTo>
                      <a:pt x="480" y="217"/>
                    </a:lnTo>
                    <a:lnTo>
                      <a:pt x="480" y="217"/>
                    </a:lnTo>
                    <a:lnTo>
                      <a:pt x="487" y="218"/>
                    </a:lnTo>
                    <a:lnTo>
                      <a:pt x="492" y="222"/>
                    </a:lnTo>
                    <a:lnTo>
                      <a:pt x="495" y="227"/>
                    </a:lnTo>
                    <a:lnTo>
                      <a:pt x="497" y="234"/>
                    </a:lnTo>
                    <a:lnTo>
                      <a:pt x="497" y="234"/>
                    </a:lnTo>
                    <a:lnTo>
                      <a:pt x="495" y="240"/>
                    </a:lnTo>
                    <a:lnTo>
                      <a:pt x="492" y="245"/>
                    </a:lnTo>
                    <a:lnTo>
                      <a:pt x="487" y="249"/>
                    </a:lnTo>
                    <a:lnTo>
                      <a:pt x="480" y="249"/>
                    </a:lnTo>
                    <a:lnTo>
                      <a:pt x="480" y="249"/>
                    </a:lnTo>
                    <a:lnTo>
                      <a:pt x="475" y="249"/>
                    </a:lnTo>
                    <a:lnTo>
                      <a:pt x="470" y="245"/>
                    </a:lnTo>
                    <a:lnTo>
                      <a:pt x="466" y="240"/>
                    </a:lnTo>
                    <a:lnTo>
                      <a:pt x="464" y="234"/>
                    </a:lnTo>
                    <a:lnTo>
                      <a:pt x="464" y="234"/>
                    </a:lnTo>
                    <a:lnTo>
                      <a:pt x="466" y="227"/>
                    </a:lnTo>
                    <a:lnTo>
                      <a:pt x="470" y="222"/>
                    </a:lnTo>
                    <a:lnTo>
                      <a:pt x="475" y="218"/>
                    </a:lnTo>
                    <a:lnTo>
                      <a:pt x="480" y="217"/>
                    </a:lnTo>
                    <a:lnTo>
                      <a:pt x="480" y="217"/>
                    </a:lnTo>
                    <a:close/>
                    <a:moveTo>
                      <a:pt x="422" y="217"/>
                    </a:moveTo>
                    <a:lnTo>
                      <a:pt x="422" y="217"/>
                    </a:lnTo>
                    <a:lnTo>
                      <a:pt x="422" y="217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7" y="227"/>
                    </a:lnTo>
                    <a:lnTo>
                      <a:pt x="437" y="234"/>
                    </a:lnTo>
                    <a:lnTo>
                      <a:pt x="437" y="234"/>
                    </a:lnTo>
                    <a:lnTo>
                      <a:pt x="437" y="240"/>
                    </a:lnTo>
                    <a:lnTo>
                      <a:pt x="434" y="245"/>
                    </a:lnTo>
                    <a:lnTo>
                      <a:pt x="429" y="249"/>
                    </a:lnTo>
                    <a:lnTo>
                      <a:pt x="422" y="249"/>
                    </a:lnTo>
                    <a:lnTo>
                      <a:pt x="422" y="249"/>
                    </a:lnTo>
                    <a:lnTo>
                      <a:pt x="417" y="249"/>
                    </a:lnTo>
                    <a:lnTo>
                      <a:pt x="412" y="245"/>
                    </a:lnTo>
                    <a:lnTo>
                      <a:pt x="408" y="240"/>
                    </a:lnTo>
                    <a:lnTo>
                      <a:pt x="407" y="234"/>
                    </a:lnTo>
                    <a:lnTo>
                      <a:pt x="407" y="234"/>
                    </a:lnTo>
                    <a:lnTo>
                      <a:pt x="408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2" y="217"/>
                    </a:lnTo>
                    <a:lnTo>
                      <a:pt x="422" y="217"/>
                    </a:lnTo>
                    <a:close/>
                    <a:moveTo>
                      <a:pt x="539" y="174"/>
                    </a:moveTo>
                    <a:lnTo>
                      <a:pt x="539" y="174"/>
                    </a:lnTo>
                    <a:lnTo>
                      <a:pt x="539" y="174"/>
                    </a:lnTo>
                    <a:lnTo>
                      <a:pt x="545" y="176"/>
                    </a:lnTo>
                    <a:lnTo>
                      <a:pt x="550" y="179"/>
                    </a:lnTo>
                    <a:lnTo>
                      <a:pt x="553" y="184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3" y="196"/>
                    </a:lnTo>
                    <a:lnTo>
                      <a:pt x="550" y="201"/>
                    </a:lnTo>
                    <a:lnTo>
                      <a:pt x="545" y="205"/>
                    </a:lnTo>
                    <a:lnTo>
                      <a:pt x="539" y="206"/>
                    </a:lnTo>
                    <a:lnTo>
                      <a:pt x="539" y="206"/>
                    </a:lnTo>
                    <a:lnTo>
                      <a:pt x="533" y="205"/>
                    </a:lnTo>
                    <a:lnTo>
                      <a:pt x="528" y="201"/>
                    </a:lnTo>
                    <a:lnTo>
                      <a:pt x="524" y="196"/>
                    </a:lnTo>
                    <a:lnTo>
                      <a:pt x="524" y="189"/>
                    </a:lnTo>
                    <a:lnTo>
                      <a:pt x="524" y="189"/>
                    </a:lnTo>
                    <a:lnTo>
                      <a:pt x="524" y="184"/>
                    </a:lnTo>
                    <a:lnTo>
                      <a:pt x="528" y="179"/>
                    </a:lnTo>
                    <a:lnTo>
                      <a:pt x="533" y="176"/>
                    </a:lnTo>
                    <a:lnTo>
                      <a:pt x="539" y="174"/>
                    </a:lnTo>
                    <a:lnTo>
                      <a:pt x="539" y="174"/>
                    </a:lnTo>
                    <a:close/>
                    <a:moveTo>
                      <a:pt x="480" y="174"/>
                    </a:moveTo>
                    <a:lnTo>
                      <a:pt x="480" y="174"/>
                    </a:lnTo>
                    <a:lnTo>
                      <a:pt x="480" y="174"/>
                    </a:lnTo>
                    <a:lnTo>
                      <a:pt x="487" y="176"/>
                    </a:lnTo>
                    <a:lnTo>
                      <a:pt x="492" y="179"/>
                    </a:lnTo>
                    <a:lnTo>
                      <a:pt x="495" y="184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5" y="196"/>
                    </a:lnTo>
                    <a:lnTo>
                      <a:pt x="492" y="201"/>
                    </a:lnTo>
                    <a:lnTo>
                      <a:pt x="487" y="205"/>
                    </a:lnTo>
                    <a:lnTo>
                      <a:pt x="480" y="206"/>
                    </a:lnTo>
                    <a:lnTo>
                      <a:pt x="480" y="206"/>
                    </a:lnTo>
                    <a:lnTo>
                      <a:pt x="475" y="205"/>
                    </a:lnTo>
                    <a:lnTo>
                      <a:pt x="470" y="201"/>
                    </a:lnTo>
                    <a:lnTo>
                      <a:pt x="466" y="196"/>
                    </a:lnTo>
                    <a:lnTo>
                      <a:pt x="464" y="189"/>
                    </a:lnTo>
                    <a:lnTo>
                      <a:pt x="464" y="189"/>
                    </a:lnTo>
                    <a:lnTo>
                      <a:pt x="466" y="184"/>
                    </a:lnTo>
                    <a:lnTo>
                      <a:pt x="470" y="179"/>
                    </a:lnTo>
                    <a:lnTo>
                      <a:pt x="475" y="176"/>
                    </a:lnTo>
                    <a:lnTo>
                      <a:pt x="480" y="174"/>
                    </a:lnTo>
                    <a:lnTo>
                      <a:pt x="480" y="174"/>
                    </a:lnTo>
                    <a:close/>
                    <a:moveTo>
                      <a:pt x="422" y="174"/>
                    </a:moveTo>
                    <a:lnTo>
                      <a:pt x="422" y="174"/>
                    </a:lnTo>
                    <a:lnTo>
                      <a:pt x="422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7" y="189"/>
                    </a:lnTo>
                    <a:lnTo>
                      <a:pt x="437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2" y="206"/>
                    </a:lnTo>
                    <a:lnTo>
                      <a:pt x="422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08" y="196"/>
                    </a:lnTo>
                    <a:lnTo>
                      <a:pt x="407" y="189"/>
                    </a:lnTo>
                    <a:lnTo>
                      <a:pt x="407" y="189"/>
                    </a:lnTo>
                    <a:lnTo>
                      <a:pt x="408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2" y="174"/>
                    </a:lnTo>
                    <a:lnTo>
                      <a:pt x="422" y="174"/>
                    </a:lnTo>
                    <a:close/>
                    <a:moveTo>
                      <a:pt x="539" y="130"/>
                    </a:moveTo>
                    <a:lnTo>
                      <a:pt x="539" y="130"/>
                    </a:lnTo>
                    <a:lnTo>
                      <a:pt x="539" y="130"/>
                    </a:lnTo>
                    <a:lnTo>
                      <a:pt x="545" y="131"/>
                    </a:lnTo>
                    <a:lnTo>
                      <a:pt x="550" y="135"/>
                    </a:lnTo>
                    <a:lnTo>
                      <a:pt x="553" y="140"/>
                    </a:lnTo>
                    <a:lnTo>
                      <a:pt x="555" y="147"/>
                    </a:lnTo>
                    <a:lnTo>
                      <a:pt x="555" y="147"/>
                    </a:lnTo>
                    <a:lnTo>
                      <a:pt x="553" y="154"/>
                    </a:lnTo>
                    <a:lnTo>
                      <a:pt x="550" y="159"/>
                    </a:lnTo>
                    <a:lnTo>
                      <a:pt x="545" y="162"/>
                    </a:lnTo>
                    <a:lnTo>
                      <a:pt x="539" y="162"/>
                    </a:lnTo>
                    <a:lnTo>
                      <a:pt x="539" y="162"/>
                    </a:lnTo>
                    <a:lnTo>
                      <a:pt x="533" y="162"/>
                    </a:lnTo>
                    <a:lnTo>
                      <a:pt x="528" y="159"/>
                    </a:lnTo>
                    <a:lnTo>
                      <a:pt x="524" y="154"/>
                    </a:lnTo>
                    <a:lnTo>
                      <a:pt x="524" y="147"/>
                    </a:lnTo>
                    <a:lnTo>
                      <a:pt x="524" y="147"/>
                    </a:lnTo>
                    <a:lnTo>
                      <a:pt x="524" y="140"/>
                    </a:lnTo>
                    <a:lnTo>
                      <a:pt x="528" y="135"/>
                    </a:lnTo>
                    <a:lnTo>
                      <a:pt x="533" y="131"/>
                    </a:lnTo>
                    <a:lnTo>
                      <a:pt x="539" y="130"/>
                    </a:lnTo>
                    <a:lnTo>
                      <a:pt x="539" y="130"/>
                    </a:lnTo>
                    <a:close/>
                    <a:moveTo>
                      <a:pt x="480" y="130"/>
                    </a:moveTo>
                    <a:lnTo>
                      <a:pt x="480" y="130"/>
                    </a:lnTo>
                    <a:lnTo>
                      <a:pt x="480" y="130"/>
                    </a:lnTo>
                    <a:lnTo>
                      <a:pt x="487" y="131"/>
                    </a:lnTo>
                    <a:lnTo>
                      <a:pt x="492" y="135"/>
                    </a:lnTo>
                    <a:lnTo>
                      <a:pt x="495" y="140"/>
                    </a:lnTo>
                    <a:lnTo>
                      <a:pt x="497" y="147"/>
                    </a:lnTo>
                    <a:lnTo>
                      <a:pt x="497" y="147"/>
                    </a:lnTo>
                    <a:lnTo>
                      <a:pt x="495" y="154"/>
                    </a:lnTo>
                    <a:lnTo>
                      <a:pt x="492" y="159"/>
                    </a:lnTo>
                    <a:lnTo>
                      <a:pt x="487" y="162"/>
                    </a:lnTo>
                    <a:lnTo>
                      <a:pt x="480" y="162"/>
                    </a:lnTo>
                    <a:lnTo>
                      <a:pt x="480" y="162"/>
                    </a:lnTo>
                    <a:lnTo>
                      <a:pt x="475" y="162"/>
                    </a:lnTo>
                    <a:lnTo>
                      <a:pt x="470" y="159"/>
                    </a:lnTo>
                    <a:lnTo>
                      <a:pt x="466" y="154"/>
                    </a:lnTo>
                    <a:lnTo>
                      <a:pt x="464" y="147"/>
                    </a:lnTo>
                    <a:lnTo>
                      <a:pt x="464" y="147"/>
                    </a:lnTo>
                    <a:lnTo>
                      <a:pt x="466" y="140"/>
                    </a:lnTo>
                    <a:lnTo>
                      <a:pt x="470" y="135"/>
                    </a:lnTo>
                    <a:lnTo>
                      <a:pt x="475" y="131"/>
                    </a:lnTo>
                    <a:lnTo>
                      <a:pt x="480" y="130"/>
                    </a:lnTo>
                    <a:lnTo>
                      <a:pt x="480" y="130"/>
                    </a:lnTo>
                    <a:close/>
                    <a:moveTo>
                      <a:pt x="422" y="130"/>
                    </a:moveTo>
                    <a:lnTo>
                      <a:pt x="422" y="130"/>
                    </a:lnTo>
                    <a:lnTo>
                      <a:pt x="422" y="130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7" y="140"/>
                    </a:lnTo>
                    <a:lnTo>
                      <a:pt x="437" y="147"/>
                    </a:lnTo>
                    <a:lnTo>
                      <a:pt x="437" y="147"/>
                    </a:lnTo>
                    <a:lnTo>
                      <a:pt x="437" y="154"/>
                    </a:lnTo>
                    <a:lnTo>
                      <a:pt x="434" y="159"/>
                    </a:lnTo>
                    <a:lnTo>
                      <a:pt x="429" y="162"/>
                    </a:lnTo>
                    <a:lnTo>
                      <a:pt x="422" y="162"/>
                    </a:lnTo>
                    <a:lnTo>
                      <a:pt x="422" y="162"/>
                    </a:lnTo>
                    <a:lnTo>
                      <a:pt x="417" y="162"/>
                    </a:lnTo>
                    <a:lnTo>
                      <a:pt x="412" y="159"/>
                    </a:lnTo>
                    <a:lnTo>
                      <a:pt x="408" y="154"/>
                    </a:lnTo>
                    <a:lnTo>
                      <a:pt x="407" y="147"/>
                    </a:lnTo>
                    <a:lnTo>
                      <a:pt x="407" y="147"/>
                    </a:lnTo>
                    <a:lnTo>
                      <a:pt x="408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2" y="130"/>
                    </a:lnTo>
                    <a:lnTo>
                      <a:pt x="422" y="130"/>
                    </a:lnTo>
                    <a:close/>
                    <a:moveTo>
                      <a:pt x="539" y="87"/>
                    </a:moveTo>
                    <a:lnTo>
                      <a:pt x="539" y="87"/>
                    </a:lnTo>
                    <a:lnTo>
                      <a:pt x="539" y="87"/>
                    </a:lnTo>
                    <a:lnTo>
                      <a:pt x="545" y="89"/>
                    </a:lnTo>
                    <a:lnTo>
                      <a:pt x="550" y="92"/>
                    </a:lnTo>
                    <a:lnTo>
                      <a:pt x="553" y="97"/>
                    </a:lnTo>
                    <a:lnTo>
                      <a:pt x="555" y="102"/>
                    </a:lnTo>
                    <a:lnTo>
                      <a:pt x="555" y="102"/>
                    </a:lnTo>
                    <a:lnTo>
                      <a:pt x="553" y="109"/>
                    </a:lnTo>
                    <a:lnTo>
                      <a:pt x="550" y="114"/>
                    </a:lnTo>
                    <a:lnTo>
                      <a:pt x="545" y="118"/>
                    </a:lnTo>
                    <a:lnTo>
                      <a:pt x="539" y="119"/>
                    </a:lnTo>
                    <a:lnTo>
                      <a:pt x="539" y="119"/>
                    </a:lnTo>
                    <a:lnTo>
                      <a:pt x="533" y="118"/>
                    </a:lnTo>
                    <a:lnTo>
                      <a:pt x="528" y="114"/>
                    </a:lnTo>
                    <a:lnTo>
                      <a:pt x="524" y="109"/>
                    </a:lnTo>
                    <a:lnTo>
                      <a:pt x="524" y="102"/>
                    </a:lnTo>
                    <a:lnTo>
                      <a:pt x="524" y="102"/>
                    </a:lnTo>
                    <a:lnTo>
                      <a:pt x="524" y="97"/>
                    </a:lnTo>
                    <a:lnTo>
                      <a:pt x="528" y="92"/>
                    </a:lnTo>
                    <a:lnTo>
                      <a:pt x="533" y="89"/>
                    </a:lnTo>
                    <a:lnTo>
                      <a:pt x="539" y="87"/>
                    </a:lnTo>
                    <a:lnTo>
                      <a:pt x="539" y="87"/>
                    </a:lnTo>
                    <a:close/>
                    <a:moveTo>
                      <a:pt x="480" y="87"/>
                    </a:moveTo>
                    <a:lnTo>
                      <a:pt x="480" y="87"/>
                    </a:lnTo>
                    <a:lnTo>
                      <a:pt x="480" y="87"/>
                    </a:lnTo>
                    <a:lnTo>
                      <a:pt x="487" y="89"/>
                    </a:lnTo>
                    <a:lnTo>
                      <a:pt x="492" y="92"/>
                    </a:lnTo>
                    <a:lnTo>
                      <a:pt x="495" y="97"/>
                    </a:lnTo>
                    <a:lnTo>
                      <a:pt x="497" y="102"/>
                    </a:lnTo>
                    <a:lnTo>
                      <a:pt x="497" y="102"/>
                    </a:lnTo>
                    <a:lnTo>
                      <a:pt x="495" y="109"/>
                    </a:lnTo>
                    <a:lnTo>
                      <a:pt x="492" y="114"/>
                    </a:lnTo>
                    <a:lnTo>
                      <a:pt x="487" y="118"/>
                    </a:lnTo>
                    <a:lnTo>
                      <a:pt x="480" y="119"/>
                    </a:lnTo>
                    <a:lnTo>
                      <a:pt x="480" y="119"/>
                    </a:lnTo>
                    <a:lnTo>
                      <a:pt x="475" y="118"/>
                    </a:lnTo>
                    <a:lnTo>
                      <a:pt x="470" y="114"/>
                    </a:lnTo>
                    <a:lnTo>
                      <a:pt x="466" y="109"/>
                    </a:lnTo>
                    <a:lnTo>
                      <a:pt x="464" y="102"/>
                    </a:lnTo>
                    <a:lnTo>
                      <a:pt x="464" y="102"/>
                    </a:lnTo>
                    <a:lnTo>
                      <a:pt x="466" y="97"/>
                    </a:lnTo>
                    <a:lnTo>
                      <a:pt x="470" y="92"/>
                    </a:lnTo>
                    <a:lnTo>
                      <a:pt x="475" y="89"/>
                    </a:lnTo>
                    <a:lnTo>
                      <a:pt x="480" y="87"/>
                    </a:lnTo>
                    <a:lnTo>
                      <a:pt x="480" y="87"/>
                    </a:lnTo>
                    <a:close/>
                    <a:moveTo>
                      <a:pt x="422" y="87"/>
                    </a:moveTo>
                    <a:lnTo>
                      <a:pt x="422" y="87"/>
                    </a:lnTo>
                    <a:lnTo>
                      <a:pt x="422" y="87"/>
                    </a:lnTo>
                    <a:lnTo>
                      <a:pt x="429" y="89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7" y="102"/>
                    </a:lnTo>
                    <a:lnTo>
                      <a:pt x="437" y="102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2" y="119"/>
                    </a:lnTo>
                    <a:lnTo>
                      <a:pt x="422" y="119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08" y="109"/>
                    </a:lnTo>
                    <a:lnTo>
                      <a:pt x="407" y="102"/>
                    </a:lnTo>
                    <a:lnTo>
                      <a:pt x="407" y="102"/>
                    </a:lnTo>
                    <a:lnTo>
                      <a:pt x="408" y="97"/>
                    </a:lnTo>
                    <a:lnTo>
                      <a:pt x="412" y="92"/>
                    </a:lnTo>
                    <a:lnTo>
                      <a:pt x="417" y="89"/>
                    </a:lnTo>
                    <a:lnTo>
                      <a:pt x="422" y="87"/>
                    </a:lnTo>
                    <a:lnTo>
                      <a:pt x="422" y="87"/>
                    </a:lnTo>
                    <a:close/>
                    <a:moveTo>
                      <a:pt x="539" y="43"/>
                    </a:moveTo>
                    <a:lnTo>
                      <a:pt x="539" y="43"/>
                    </a:lnTo>
                    <a:lnTo>
                      <a:pt x="539" y="43"/>
                    </a:lnTo>
                    <a:lnTo>
                      <a:pt x="545" y="45"/>
                    </a:lnTo>
                    <a:lnTo>
                      <a:pt x="550" y="48"/>
                    </a:lnTo>
                    <a:lnTo>
                      <a:pt x="553" y="53"/>
                    </a:lnTo>
                    <a:lnTo>
                      <a:pt x="555" y="60"/>
                    </a:lnTo>
                    <a:lnTo>
                      <a:pt x="555" y="60"/>
                    </a:lnTo>
                    <a:lnTo>
                      <a:pt x="553" y="67"/>
                    </a:lnTo>
                    <a:lnTo>
                      <a:pt x="550" y="72"/>
                    </a:lnTo>
                    <a:lnTo>
                      <a:pt x="545" y="75"/>
                    </a:lnTo>
                    <a:lnTo>
                      <a:pt x="539" y="75"/>
                    </a:lnTo>
                    <a:lnTo>
                      <a:pt x="539" y="75"/>
                    </a:lnTo>
                    <a:lnTo>
                      <a:pt x="533" y="75"/>
                    </a:lnTo>
                    <a:lnTo>
                      <a:pt x="528" y="72"/>
                    </a:lnTo>
                    <a:lnTo>
                      <a:pt x="524" y="67"/>
                    </a:lnTo>
                    <a:lnTo>
                      <a:pt x="524" y="60"/>
                    </a:lnTo>
                    <a:lnTo>
                      <a:pt x="524" y="60"/>
                    </a:lnTo>
                    <a:lnTo>
                      <a:pt x="524" y="53"/>
                    </a:lnTo>
                    <a:lnTo>
                      <a:pt x="528" y="48"/>
                    </a:lnTo>
                    <a:lnTo>
                      <a:pt x="533" y="45"/>
                    </a:lnTo>
                    <a:lnTo>
                      <a:pt x="539" y="43"/>
                    </a:lnTo>
                    <a:lnTo>
                      <a:pt x="539" y="43"/>
                    </a:lnTo>
                    <a:close/>
                    <a:moveTo>
                      <a:pt x="480" y="43"/>
                    </a:moveTo>
                    <a:lnTo>
                      <a:pt x="480" y="43"/>
                    </a:lnTo>
                    <a:lnTo>
                      <a:pt x="480" y="43"/>
                    </a:lnTo>
                    <a:lnTo>
                      <a:pt x="487" y="45"/>
                    </a:lnTo>
                    <a:lnTo>
                      <a:pt x="492" y="48"/>
                    </a:lnTo>
                    <a:lnTo>
                      <a:pt x="495" y="53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495" y="67"/>
                    </a:lnTo>
                    <a:lnTo>
                      <a:pt x="492" y="72"/>
                    </a:lnTo>
                    <a:lnTo>
                      <a:pt x="487" y="75"/>
                    </a:lnTo>
                    <a:lnTo>
                      <a:pt x="480" y="75"/>
                    </a:lnTo>
                    <a:lnTo>
                      <a:pt x="480" y="75"/>
                    </a:lnTo>
                    <a:lnTo>
                      <a:pt x="475" y="75"/>
                    </a:lnTo>
                    <a:lnTo>
                      <a:pt x="470" y="72"/>
                    </a:lnTo>
                    <a:lnTo>
                      <a:pt x="466" y="67"/>
                    </a:lnTo>
                    <a:lnTo>
                      <a:pt x="464" y="60"/>
                    </a:lnTo>
                    <a:lnTo>
                      <a:pt x="464" y="60"/>
                    </a:lnTo>
                    <a:lnTo>
                      <a:pt x="466" y="53"/>
                    </a:lnTo>
                    <a:lnTo>
                      <a:pt x="470" y="48"/>
                    </a:lnTo>
                    <a:lnTo>
                      <a:pt x="475" y="45"/>
                    </a:lnTo>
                    <a:lnTo>
                      <a:pt x="480" y="43"/>
                    </a:lnTo>
                    <a:lnTo>
                      <a:pt x="480" y="43"/>
                    </a:lnTo>
                    <a:close/>
                    <a:moveTo>
                      <a:pt x="422" y="43"/>
                    </a:moveTo>
                    <a:lnTo>
                      <a:pt x="422" y="43"/>
                    </a:lnTo>
                    <a:lnTo>
                      <a:pt x="422" y="43"/>
                    </a:lnTo>
                    <a:lnTo>
                      <a:pt x="429" y="45"/>
                    </a:lnTo>
                    <a:lnTo>
                      <a:pt x="434" y="48"/>
                    </a:lnTo>
                    <a:lnTo>
                      <a:pt x="437" y="53"/>
                    </a:lnTo>
                    <a:lnTo>
                      <a:pt x="437" y="60"/>
                    </a:lnTo>
                    <a:lnTo>
                      <a:pt x="437" y="60"/>
                    </a:lnTo>
                    <a:lnTo>
                      <a:pt x="437" y="67"/>
                    </a:lnTo>
                    <a:lnTo>
                      <a:pt x="434" y="72"/>
                    </a:lnTo>
                    <a:lnTo>
                      <a:pt x="429" y="75"/>
                    </a:lnTo>
                    <a:lnTo>
                      <a:pt x="422" y="75"/>
                    </a:lnTo>
                    <a:lnTo>
                      <a:pt x="422" y="75"/>
                    </a:lnTo>
                    <a:lnTo>
                      <a:pt x="417" y="75"/>
                    </a:lnTo>
                    <a:lnTo>
                      <a:pt x="412" y="72"/>
                    </a:lnTo>
                    <a:lnTo>
                      <a:pt x="408" y="67"/>
                    </a:lnTo>
                    <a:lnTo>
                      <a:pt x="407" y="60"/>
                    </a:lnTo>
                    <a:lnTo>
                      <a:pt x="407" y="60"/>
                    </a:lnTo>
                    <a:lnTo>
                      <a:pt x="408" y="53"/>
                    </a:lnTo>
                    <a:lnTo>
                      <a:pt x="412" y="48"/>
                    </a:lnTo>
                    <a:lnTo>
                      <a:pt x="417" y="45"/>
                    </a:lnTo>
                    <a:lnTo>
                      <a:pt x="422" y="43"/>
                    </a:lnTo>
                    <a:lnTo>
                      <a:pt x="422" y="43"/>
                    </a:lnTo>
                    <a:close/>
                    <a:moveTo>
                      <a:pt x="597" y="217"/>
                    </a:moveTo>
                    <a:lnTo>
                      <a:pt x="597" y="217"/>
                    </a:lnTo>
                    <a:lnTo>
                      <a:pt x="597" y="217"/>
                    </a:lnTo>
                    <a:lnTo>
                      <a:pt x="602" y="218"/>
                    </a:lnTo>
                    <a:lnTo>
                      <a:pt x="608" y="222"/>
                    </a:lnTo>
                    <a:lnTo>
                      <a:pt x="611" y="227"/>
                    </a:lnTo>
                    <a:lnTo>
                      <a:pt x="613" y="234"/>
                    </a:lnTo>
                    <a:lnTo>
                      <a:pt x="613" y="234"/>
                    </a:lnTo>
                    <a:lnTo>
                      <a:pt x="611" y="240"/>
                    </a:lnTo>
                    <a:lnTo>
                      <a:pt x="608" y="245"/>
                    </a:lnTo>
                    <a:lnTo>
                      <a:pt x="602" y="249"/>
                    </a:lnTo>
                    <a:lnTo>
                      <a:pt x="597" y="249"/>
                    </a:lnTo>
                    <a:lnTo>
                      <a:pt x="597" y="249"/>
                    </a:lnTo>
                    <a:lnTo>
                      <a:pt x="591" y="249"/>
                    </a:lnTo>
                    <a:lnTo>
                      <a:pt x="587" y="245"/>
                    </a:lnTo>
                    <a:lnTo>
                      <a:pt x="584" y="240"/>
                    </a:lnTo>
                    <a:lnTo>
                      <a:pt x="582" y="234"/>
                    </a:lnTo>
                    <a:lnTo>
                      <a:pt x="582" y="234"/>
                    </a:lnTo>
                    <a:lnTo>
                      <a:pt x="584" y="227"/>
                    </a:lnTo>
                    <a:lnTo>
                      <a:pt x="587" y="222"/>
                    </a:lnTo>
                    <a:lnTo>
                      <a:pt x="591" y="218"/>
                    </a:lnTo>
                    <a:lnTo>
                      <a:pt x="597" y="217"/>
                    </a:lnTo>
                    <a:lnTo>
                      <a:pt x="597" y="217"/>
                    </a:lnTo>
                    <a:close/>
                    <a:moveTo>
                      <a:pt x="597" y="174"/>
                    </a:moveTo>
                    <a:lnTo>
                      <a:pt x="597" y="174"/>
                    </a:lnTo>
                    <a:lnTo>
                      <a:pt x="597" y="174"/>
                    </a:lnTo>
                    <a:lnTo>
                      <a:pt x="602" y="176"/>
                    </a:lnTo>
                    <a:lnTo>
                      <a:pt x="608" y="179"/>
                    </a:lnTo>
                    <a:lnTo>
                      <a:pt x="611" y="184"/>
                    </a:lnTo>
                    <a:lnTo>
                      <a:pt x="613" y="189"/>
                    </a:lnTo>
                    <a:lnTo>
                      <a:pt x="613" y="189"/>
                    </a:lnTo>
                    <a:lnTo>
                      <a:pt x="611" y="196"/>
                    </a:lnTo>
                    <a:lnTo>
                      <a:pt x="608" y="201"/>
                    </a:lnTo>
                    <a:lnTo>
                      <a:pt x="602" y="205"/>
                    </a:lnTo>
                    <a:lnTo>
                      <a:pt x="597" y="206"/>
                    </a:lnTo>
                    <a:lnTo>
                      <a:pt x="597" y="206"/>
                    </a:lnTo>
                    <a:lnTo>
                      <a:pt x="591" y="205"/>
                    </a:lnTo>
                    <a:lnTo>
                      <a:pt x="587" y="201"/>
                    </a:lnTo>
                    <a:lnTo>
                      <a:pt x="584" y="196"/>
                    </a:lnTo>
                    <a:lnTo>
                      <a:pt x="582" y="189"/>
                    </a:lnTo>
                    <a:lnTo>
                      <a:pt x="582" y="189"/>
                    </a:lnTo>
                    <a:lnTo>
                      <a:pt x="584" y="184"/>
                    </a:lnTo>
                    <a:lnTo>
                      <a:pt x="587" y="179"/>
                    </a:lnTo>
                    <a:lnTo>
                      <a:pt x="591" y="176"/>
                    </a:lnTo>
                    <a:lnTo>
                      <a:pt x="597" y="174"/>
                    </a:lnTo>
                    <a:lnTo>
                      <a:pt x="597" y="174"/>
                    </a:lnTo>
                    <a:close/>
                    <a:moveTo>
                      <a:pt x="655" y="174"/>
                    </a:moveTo>
                    <a:lnTo>
                      <a:pt x="655" y="174"/>
                    </a:lnTo>
                    <a:lnTo>
                      <a:pt x="655" y="174"/>
                    </a:lnTo>
                    <a:lnTo>
                      <a:pt x="662" y="176"/>
                    </a:lnTo>
                    <a:lnTo>
                      <a:pt x="667" y="179"/>
                    </a:lnTo>
                    <a:lnTo>
                      <a:pt x="671" y="184"/>
                    </a:lnTo>
                    <a:lnTo>
                      <a:pt x="671" y="189"/>
                    </a:lnTo>
                    <a:lnTo>
                      <a:pt x="671" y="189"/>
                    </a:lnTo>
                    <a:lnTo>
                      <a:pt x="671" y="196"/>
                    </a:lnTo>
                    <a:lnTo>
                      <a:pt x="667" y="201"/>
                    </a:lnTo>
                    <a:lnTo>
                      <a:pt x="662" y="205"/>
                    </a:lnTo>
                    <a:lnTo>
                      <a:pt x="655" y="206"/>
                    </a:lnTo>
                    <a:lnTo>
                      <a:pt x="655" y="206"/>
                    </a:lnTo>
                    <a:lnTo>
                      <a:pt x="650" y="205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0" y="189"/>
                    </a:lnTo>
                    <a:lnTo>
                      <a:pt x="640" y="189"/>
                    </a:lnTo>
                    <a:lnTo>
                      <a:pt x="642" y="184"/>
                    </a:lnTo>
                    <a:lnTo>
                      <a:pt x="645" y="179"/>
                    </a:lnTo>
                    <a:lnTo>
                      <a:pt x="650" y="176"/>
                    </a:lnTo>
                    <a:lnTo>
                      <a:pt x="655" y="174"/>
                    </a:lnTo>
                    <a:lnTo>
                      <a:pt x="655" y="174"/>
                    </a:lnTo>
                    <a:close/>
                    <a:moveTo>
                      <a:pt x="655" y="130"/>
                    </a:moveTo>
                    <a:lnTo>
                      <a:pt x="655" y="130"/>
                    </a:lnTo>
                    <a:lnTo>
                      <a:pt x="655" y="130"/>
                    </a:lnTo>
                    <a:lnTo>
                      <a:pt x="662" y="131"/>
                    </a:lnTo>
                    <a:lnTo>
                      <a:pt x="667" y="135"/>
                    </a:lnTo>
                    <a:lnTo>
                      <a:pt x="671" y="140"/>
                    </a:lnTo>
                    <a:lnTo>
                      <a:pt x="671" y="147"/>
                    </a:lnTo>
                    <a:lnTo>
                      <a:pt x="671" y="147"/>
                    </a:lnTo>
                    <a:lnTo>
                      <a:pt x="671" y="154"/>
                    </a:lnTo>
                    <a:lnTo>
                      <a:pt x="667" y="159"/>
                    </a:lnTo>
                    <a:lnTo>
                      <a:pt x="662" y="162"/>
                    </a:lnTo>
                    <a:lnTo>
                      <a:pt x="655" y="162"/>
                    </a:lnTo>
                    <a:lnTo>
                      <a:pt x="655" y="162"/>
                    </a:lnTo>
                    <a:lnTo>
                      <a:pt x="650" y="162"/>
                    </a:lnTo>
                    <a:lnTo>
                      <a:pt x="645" y="159"/>
                    </a:lnTo>
                    <a:lnTo>
                      <a:pt x="642" y="154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0"/>
                    </a:lnTo>
                    <a:lnTo>
                      <a:pt x="645" y="135"/>
                    </a:lnTo>
                    <a:lnTo>
                      <a:pt x="650" y="131"/>
                    </a:lnTo>
                    <a:lnTo>
                      <a:pt x="655" y="130"/>
                    </a:lnTo>
                    <a:lnTo>
                      <a:pt x="655" y="130"/>
                    </a:lnTo>
                    <a:close/>
                    <a:moveTo>
                      <a:pt x="655" y="87"/>
                    </a:moveTo>
                    <a:lnTo>
                      <a:pt x="655" y="87"/>
                    </a:lnTo>
                    <a:lnTo>
                      <a:pt x="655" y="87"/>
                    </a:lnTo>
                    <a:lnTo>
                      <a:pt x="662" y="89"/>
                    </a:lnTo>
                    <a:lnTo>
                      <a:pt x="667" y="92"/>
                    </a:lnTo>
                    <a:lnTo>
                      <a:pt x="671" y="97"/>
                    </a:lnTo>
                    <a:lnTo>
                      <a:pt x="671" y="102"/>
                    </a:lnTo>
                    <a:lnTo>
                      <a:pt x="671" y="102"/>
                    </a:lnTo>
                    <a:lnTo>
                      <a:pt x="671" y="109"/>
                    </a:lnTo>
                    <a:lnTo>
                      <a:pt x="667" y="114"/>
                    </a:lnTo>
                    <a:lnTo>
                      <a:pt x="662" y="118"/>
                    </a:lnTo>
                    <a:lnTo>
                      <a:pt x="655" y="119"/>
                    </a:lnTo>
                    <a:lnTo>
                      <a:pt x="655" y="119"/>
                    </a:lnTo>
                    <a:lnTo>
                      <a:pt x="650" y="118"/>
                    </a:lnTo>
                    <a:lnTo>
                      <a:pt x="645" y="114"/>
                    </a:lnTo>
                    <a:lnTo>
                      <a:pt x="642" y="109"/>
                    </a:lnTo>
                    <a:lnTo>
                      <a:pt x="640" y="102"/>
                    </a:lnTo>
                    <a:lnTo>
                      <a:pt x="640" y="102"/>
                    </a:lnTo>
                    <a:lnTo>
                      <a:pt x="642" y="97"/>
                    </a:lnTo>
                    <a:lnTo>
                      <a:pt x="645" y="92"/>
                    </a:lnTo>
                    <a:lnTo>
                      <a:pt x="650" y="89"/>
                    </a:lnTo>
                    <a:lnTo>
                      <a:pt x="655" y="87"/>
                    </a:lnTo>
                    <a:lnTo>
                      <a:pt x="655" y="87"/>
                    </a:lnTo>
                    <a:close/>
                    <a:moveTo>
                      <a:pt x="597" y="130"/>
                    </a:moveTo>
                    <a:lnTo>
                      <a:pt x="597" y="130"/>
                    </a:lnTo>
                    <a:lnTo>
                      <a:pt x="597" y="130"/>
                    </a:lnTo>
                    <a:lnTo>
                      <a:pt x="602" y="131"/>
                    </a:lnTo>
                    <a:lnTo>
                      <a:pt x="608" y="135"/>
                    </a:lnTo>
                    <a:lnTo>
                      <a:pt x="611" y="140"/>
                    </a:lnTo>
                    <a:lnTo>
                      <a:pt x="613" y="147"/>
                    </a:lnTo>
                    <a:lnTo>
                      <a:pt x="613" y="147"/>
                    </a:lnTo>
                    <a:lnTo>
                      <a:pt x="611" y="154"/>
                    </a:lnTo>
                    <a:lnTo>
                      <a:pt x="608" y="159"/>
                    </a:lnTo>
                    <a:lnTo>
                      <a:pt x="602" y="162"/>
                    </a:lnTo>
                    <a:lnTo>
                      <a:pt x="597" y="162"/>
                    </a:lnTo>
                    <a:lnTo>
                      <a:pt x="597" y="162"/>
                    </a:lnTo>
                    <a:lnTo>
                      <a:pt x="591" y="162"/>
                    </a:lnTo>
                    <a:lnTo>
                      <a:pt x="587" y="159"/>
                    </a:lnTo>
                    <a:lnTo>
                      <a:pt x="584" y="154"/>
                    </a:lnTo>
                    <a:lnTo>
                      <a:pt x="582" y="147"/>
                    </a:lnTo>
                    <a:lnTo>
                      <a:pt x="582" y="147"/>
                    </a:lnTo>
                    <a:lnTo>
                      <a:pt x="584" y="140"/>
                    </a:lnTo>
                    <a:lnTo>
                      <a:pt x="587" y="135"/>
                    </a:lnTo>
                    <a:lnTo>
                      <a:pt x="591" y="131"/>
                    </a:lnTo>
                    <a:lnTo>
                      <a:pt x="597" y="130"/>
                    </a:lnTo>
                    <a:lnTo>
                      <a:pt x="597" y="130"/>
                    </a:lnTo>
                    <a:close/>
                    <a:moveTo>
                      <a:pt x="597" y="87"/>
                    </a:moveTo>
                    <a:lnTo>
                      <a:pt x="597" y="87"/>
                    </a:lnTo>
                    <a:lnTo>
                      <a:pt x="597" y="87"/>
                    </a:lnTo>
                    <a:lnTo>
                      <a:pt x="602" y="89"/>
                    </a:lnTo>
                    <a:lnTo>
                      <a:pt x="608" y="92"/>
                    </a:lnTo>
                    <a:lnTo>
                      <a:pt x="611" y="97"/>
                    </a:lnTo>
                    <a:lnTo>
                      <a:pt x="613" y="102"/>
                    </a:lnTo>
                    <a:lnTo>
                      <a:pt x="613" y="102"/>
                    </a:lnTo>
                    <a:lnTo>
                      <a:pt x="611" y="109"/>
                    </a:lnTo>
                    <a:lnTo>
                      <a:pt x="608" y="114"/>
                    </a:lnTo>
                    <a:lnTo>
                      <a:pt x="602" y="118"/>
                    </a:lnTo>
                    <a:lnTo>
                      <a:pt x="597" y="119"/>
                    </a:lnTo>
                    <a:lnTo>
                      <a:pt x="597" y="119"/>
                    </a:lnTo>
                    <a:lnTo>
                      <a:pt x="591" y="118"/>
                    </a:lnTo>
                    <a:lnTo>
                      <a:pt x="587" y="114"/>
                    </a:lnTo>
                    <a:lnTo>
                      <a:pt x="584" y="109"/>
                    </a:lnTo>
                    <a:lnTo>
                      <a:pt x="582" y="102"/>
                    </a:lnTo>
                    <a:lnTo>
                      <a:pt x="582" y="102"/>
                    </a:lnTo>
                    <a:lnTo>
                      <a:pt x="584" y="97"/>
                    </a:lnTo>
                    <a:lnTo>
                      <a:pt x="587" y="92"/>
                    </a:lnTo>
                    <a:lnTo>
                      <a:pt x="591" y="89"/>
                    </a:lnTo>
                    <a:lnTo>
                      <a:pt x="597" y="87"/>
                    </a:lnTo>
                    <a:lnTo>
                      <a:pt x="597" y="87"/>
                    </a:lnTo>
                    <a:close/>
                    <a:moveTo>
                      <a:pt x="597" y="43"/>
                    </a:moveTo>
                    <a:lnTo>
                      <a:pt x="597" y="43"/>
                    </a:lnTo>
                    <a:lnTo>
                      <a:pt x="597" y="43"/>
                    </a:lnTo>
                    <a:lnTo>
                      <a:pt x="602" y="45"/>
                    </a:lnTo>
                    <a:lnTo>
                      <a:pt x="608" y="48"/>
                    </a:lnTo>
                    <a:lnTo>
                      <a:pt x="611" y="53"/>
                    </a:lnTo>
                    <a:lnTo>
                      <a:pt x="613" y="60"/>
                    </a:lnTo>
                    <a:lnTo>
                      <a:pt x="613" y="60"/>
                    </a:lnTo>
                    <a:lnTo>
                      <a:pt x="611" y="67"/>
                    </a:lnTo>
                    <a:lnTo>
                      <a:pt x="608" y="72"/>
                    </a:lnTo>
                    <a:lnTo>
                      <a:pt x="602" y="75"/>
                    </a:lnTo>
                    <a:lnTo>
                      <a:pt x="597" y="75"/>
                    </a:lnTo>
                    <a:lnTo>
                      <a:pt x="597" y="75"/>
                    </a:lnTo>
                    <a:lnTo>
                      <a:pt x="591" y="75"/>
                    </a:lnTo>
                    <a:lnTo>
                      <a:pt x="587" y="72"/>
                    </a:lnTo>
                    <a:lnTo>
                      <a:pt x="584" y="67"/>
                    </a:lnTo>
                    <a:lnTo>
                      <a:pt x="582" y="60"/>
                    </a:lnTo>
                    <a:lnTo>
                      <a:pt x="582" y="60"/>
                    </a:lnTo>
                    <a:lnTo>
                      <a:pt x="584" y="53"/>
                    </a:lnTo>
                    <a:lnTo>
                      <a:pt x="587" y="48"/>
                    </a:lnTo>
                    <a:lnTo>
                      <a:pt x="591" y="45"/>
                    </a:lnTo>
                    <a:lnTo>
                      <a:pt x="597" y="43"/>
                    </a:lnTo>
                    <a:lnTo>
                      <a:pt x="597" y="43"/>
                    </a:lnTo>
                    <a:close/>
                    <a:moveTo>
                      <a:pt x="655" y="43"/>
                    </a:moveTo>
                    <a:lnTo>
                      <a:pt x="655" y="43"/>
                    </a:lnTo>
                    <a:lnTo>
                      <a:pt x="655" y="43"/>
                    </a:lnTo>
                    <a:lnTo>
                      <a:pt x="662" y="45"/>
                    </a:lnTo>
                    <a:lnTo>
                      <a:pt x="667" y="48"/>
                    </a:lnTo>
                    <a:lnTo>
                      <a:pt x="671" y="53"/>
                    </a:lnTo>
                    <a:lnTo>
                      <a:pt x="671" y="60"/>
                    </a:lnTo>
                    <a:lnTo>
                      <a:pt x="671" y="60"/>
                    </a:lnTo>
                    <a:lnTo>
                      <a:pt x="671" y="67"/>
                    </a:lnTo>
                    <a:lnTo>
                      <a:pt x="667" y="72"/>
                    </a:lnTo>
                    <a:lnTo>
                      <a:pt x="662" y="75"/>
                    </a:lnTo>
                    <a:lnTo>
                      <a:pt x="655" y="75"/>
                    </a:lnTo>
                    <a:lnTo>
                      <a:pt x="655" y="75"/>
                    </a:lnTo>
                    <a:lnTo>
                      <a:pt x="650" y="75"/>
                    </a:lnTo>
                    <a:lnTo>
                      <a:pt x="645" y="72"/>
                    </a:lnTo>
                    <a:lnTo>
                      <a:pt x="642" y="67"/>
                    </a:lnTo>
                    <a:lnTo>
                      <a:pt x="640" y="60"/>
                    </a:lnTo>
                    <a:lnTo>
                      <a:pt x="640" y="60"/>
                    </a:lnTo>
                    <a:lnTo>
                      <a:pt x="642" y="53"/>
                    </a:lnTo>
                    <a:lnTo>
                      <a:pt x="645" y="48"/>
                    </a:lnTo>
                    <a:lnTo>
                      <a:pt x="650" y="45"/>
                    </a:lnTo>
                    <a:lnTo>
                      <a:pt x="655" y="43"/>
                    </a:lnTo>
                    <a:lnTo>
                      <a:pt x="655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56"/>
              <p:cNvSpPr>
                <a:spLocks noEditPoints="1"/>
              </p:cNvSpPr>
              <p:nvPr/>
            </p:nvSpPr>
            <p:spPr bwMode="auto">
              <a:xfrm>
                <a:off x="6935788" y="2703513"/>
                <a:ext cx="115888" cy="95250"/>
              </a:xfrm>
              <a:custGeom>
                <a:avLst/>
                <a:gdLst>
                  <a:gd name="T0" fmla="*/ 138 w 147"/>
                  <a:gd name="T1" fmla="*/ 46 h 119"/>
                  <a:gd name="T2" fmla="*/ 147 w 147"/>
                  <a:gd name="T3" fmla="*/ 59 h 119"/>
                  <a:gd name="T4" fmla="*/ 143 w 147"/>
                  <a:gd name="T5" fmla="*/ 71 h 119"/>
                  <a:gd name="T6" fmla="*/ 132 w 147"/>
                  <a:gd name="T7" fmla="*/ 76 h 119"/>
                  <a:gd name="T8" fmla="*/ 118 w 147"/>
                  <a:gd name="T9" fmla="*/ 66 h 119"/>
                  <a:gd name="T10" fmla="*/ 118 w 147"/>
                  <a:gd name="T11" fmla="*/ 54 h 119"/>
                  <a:gd name="T12" fmla="*/ 132 w 147"/>
                  <a:gd name="T13" fmla="*/ 44 h 119"/>
                  <a:gd name="T14" fmla="*/ 132 w 147"/>
                  <a:gd name="T15" fmla="*/ 0 h 119"/>
                  <a:gd name="T16" fmla="*/ 143 w 147"/>
                  <a:gd name="T17" fmla="*/ 5 h 119"/>
                  <a:gd name="T18" fmla="*/ 147 w 147"/>
                  <a:gd name="T19" fmla="*/ 17 h 119"/>
                  <a:gd name="T20" fmla="*/ 138 w 147"/>
                  <a:gd name="T21" fmla="*/ 32 h 119"/>
                  <a:gd name="T22" fmla="*/ 126 w 147"/>
                  <a:gd name="T23" fmla="*/ 32 h 119"/>
                  <a:gd name="T24" fmla="*/ 116 w 147"/>
                  <a:gd name="T25" fmla="*/ 17 h 119"/>
                  <a:gd name="T26" fmla="*/ 121 w 147"/>
                  <a:gd name="T27" fmla="*/ 5 h 119"/>
                  <a:gd name="T28" fmla="*/ 132 w 147"/>
                  <a:gd name="T29" fmla="*/ 0 h 119"/>
                  <a:gd name="T30" fmla="*/ 74 w 147"/>
                  <a:gd name="T31" fmla="*/ 0 h 119"/>
                  <a:gd name="T32" fmla="*/ 87 w 147"/>
                  <a:gd name="T33" fmla="*/ 10 h 119"/>
                  <a:gd name="T34" fmla="*/ 87 w 147"/>
                  <a:gd name="T35" fmla="*/ 24 h 119"/>
                  <a:gd name="T36" fmla="*/ 74 w 147"/>
                  <a:gd name="T37" fmla="*/ 32 h 119"/>
                  <a:gd name="T38" fmla="*/ 62 w 147"/>
                  <a:gd name="T39" fmla="*/ 29 h 119"/>
                  <a:gd name="T40" fmla="*/ 58 w 147"/>
                  <a:gd name="T41" fmla="*/ 17 h 119"/>
                  <a:gd name="T42" fmla="*/ 67 w 147"/>
                  <a:gd name="T43" fmla="*/ 2 h 119"/>
                  <a:gd name="T44" fmla="*/ 16 w 147"/>
                  <a:gd name="T45" fmla="*/ 44 h 119"/>
                  <a:gd name="T46" fmla="*/ 21 w 147"/>
                  <a:gd name="T47" fmla="*/ 46 h 119"/>
                  <a:gd name="T48" fmla="*/ 31 w 147"/>
                  <a:gd name="T49" fmla="*/ 59 h 119"/>
                  <a:gd name="T50" fmla="*/ 26 w 147"/>
                  <a:gd name="T51" fmla="*/ 71 h 119"/>
                  <a:gd name="T52" fmla="*/ 16 w 147"/>
                  <a:gd name="T53" fmla="*/ 76 h 119"/>
                  <a:gd name="T54" fmla="*/ 0 w 147"/>
                  <a:gd name="T55" fmla="*/ 66 h 119"/>
                  <a:gd name="T56" fmla="*/ 0 w 147"/>
                  <a:gd name="T57" fmla="*/ 54 h 119"/>
                  <a:gd name="T58" fmla="*/ 16 w 147"/>
                  <a:gd name="T59" fmla="*/ 44 h 119"/>
                  <a:gd name="T60" fmla="*/ 132 w 147"/>
                  <a:gd name="T61" fmla="*/ 87 h 119"/>
                  <a:gd name="T62" fmla="*/ 143 w 147"/>
                  <a:gd name="T63" fmla="*/ 92 h 119"/>
                  <a:gd name="T64" fmla="*/ 147 w 147"/>
                  <a:gd name="T65" fmla="*/ 104 h 119"/>
                  <a:gd name="T66" fmla="*/ 138 w 147"/>
                  <a:gd name="T67" fmla="*/ 119 h 119"/>
                  <a:gd name="T68" fmla="*/ 126 w 147"/>
                  <a:gd name="T69" fmla="*/ 119 h 119"/>
                  <a:gd name="T70" fmla="*/ 116 w 147"/>
                  <a:gd name="T71" fmla="*/ 104 h 119"/>
                  <a:gd name="T72" fmla="*/ 121 w 147"/>
                  <a:gd name="T73" fmla="*/ 92 h 119"/>
                  <a:gd name="T74" fmla="*/ 132 w 147"/>
                  <a:gd name="T75" fmla="*/ 87 h 119"/>
                  <a:gd name="T76" fmla="*/ 16 w 147"/>
                  <a:gd name="T77" fmla="*/ 0 h 119"/>
                  <a:gd name="T78" fmla="*/ 29 w 147"/>
                  <a:gd name="T79" fmla="*/ 10 h 119"/>
                  <a:gd name="T80" fmla="*/ 29 w 147"/>
                  <a:gd name="T81" fmla="*/ 24 h 119"/>
                  <a:gd name="T82" fmla="*/ 16 w 147"/>
                  <a:gd name="T83" fmla="*/ 32 h 119"/>
                  <a:gd name="T84" fmla="*/ 4 w 147"/>
                  <a:gd name="T85" fmla="*/ 29 h 119"/>
                  <a:gd name="T86" fmla="*/ 0 w 147"/>
                  <a:gd name="T87" fmla="*/ 17 h 119"/>
                  <a:gd name="T88" fmla="*/ 9 w 147"/>
                  <a:gd name="T89" fmla="*/ 2 h 119"/>
                  <a:gd name="T90" fmla="*/ 74 w 147"/>
                  <a:gd name="T91" fmla="*/ 44 h 119"/>
                  <a:gd name="T92" fmla="*/ 79 w 147"/>
                  <a:gd name="T93" fmla="*/ 46 h 119"/>
                  <a:gd name="T94" fmla="*/ 89 w 147"/>
                  <a:gd name="T95" fmla="*/ 59 h 119"/>
                  <a:gd name="T96" fmla="*/ 84 w 147"/>
                  <a:gd name="T97" fmla="*/ 71 h 119"/>
                  <a:gd name="T98" fmla="*/ 74 w 147"/>
                  <a:gd name="T99" fmla="*/ 76 h 119"/>
                  <a:gd name="T100" fmla="*/ 60 w 147"/>
                  <a:gd name="T101" fmla="*/ 66 h 119"/>
                  <a:gd name="T102" fmla="*/ 60 w 147"/>
                  <a:gd name="T103" fmla="*/ 54 h 119"/>
                  <a:gd name="T104" fmla="*/ 74 w 147"/>
                  <a:gd name="T105" fmla="*/ 4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7" h="119">
                    <a:moveTo>
                      <a:pt x="132" y="44"/>
                    </a:moveTo>
                    <a:lnTo>
                      <a:pt x="132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7" y="54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2" y="76"/>
                    </a:lnTo>
                    <a:lnTo>
                      <a:pt x="132" y="76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4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2" y="44"/>
                    </a:lnTo>
                    <a:lnTo>
                      <a:pt x="132" y="44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7" y="17"/>
                    </a:lnTo>
                    <a:lnTo>
                      <a:pt x="147" y="17"/>
                    </a:lnTo>
                    <a:lnTo>
                      <a:pt x="147" y="24"/>
                    </a:lnTo>
                    <a:lnTo>
                      <a:pt x="143" y="29"/>
                    </a:lnTo>
                    <a:lnTo>
                      <a:pt x="138" y="32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6" y="32"/>
                    </a:lnTo>
                    <a:lnTo>
                      <a:pt x="121" y="29"/>
                    </a:lnTo>
                    <a:lnTo>
                      <a:pt x="118" y="24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  <a:moveTo>
                      <a:pt x="74" y="0"/>
                    </a:moveTo>
                    <a:lnTo>
                      <a:pt x="74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4" y="5"/>
                    </a:lnTo>
                    <a:lnTo>
                      <a:pt x="87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7" y="24"/>
                    </a:lnTo>
                    <a:lnTo>
                      <a:pt x="84" y="29"/>
                    </a:lnTo>
                    <a:lnTo>
                      <a:pt x="79" y="32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67" y="32"/>
                    </a:lnTo>
                    <a:lnTo>
                      <a:pt x="62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2" y="5"/>
                    </a:lnTo>
                    <a:lnTo>
                      <a:pt x="67" y="2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  <a:moveTo>
                      <a:pt x="16" y="44"/>
                    </a:moveTo>
                    <a:lnTo>
                      <a:pt x="16" y="44"/>
                    </a:lnTo>
                    <a:lnTo>
                      <a:pt x="16" y="44"/>
                    </a:lnTo>
                    <a:lnTo>
                      <a:pt x="21" y="46"/>
                    </a:lnTo>
                    <a:lnTo>
                      <a:pt x="26" y="49"/>
                    </a:lnTo>
                    <a:lnTo>
                      <a:pt x="29" y="54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9" y="75"/>
                    </a:lnTo>
                    <a:lnTo>
                      <a:pt x="4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4" y="49"/>
                    </a:lnTo>
                    <a:lnTo>
                      <a:pt x="9" y="46"/>
                    </a:lnTo>
                    <a:lnTo>
                      <a:pt x="16" y="44"/>
                    </a:lnTo>
                    <a:lnTo>
                      <a:pt x="16" y="44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11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9"/>
                    </a:lnTo>
                    <a:lnTo>
                      <a:pt x="121" y="116"/>
                    </a:lnTo>
                    <a:lnTo>
                      <a:pt x="118" y="111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4"/>
                    </a:lnTo>
                    <a:lnTo>
                      <a:pt x="26" y="29"/>
                    </a:lnTo>
                    <a:lnTo>
                      <a:pt x="21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2"/>
                    </a:lnTo>
                    <a:lnTo>
                      <a:pt x="4" y="29"/>
                    </a:lnTo>
                    <a:lnTo>
                      <a:pt x="0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74" y="44"/>
                    </a:moveTo>
                    <a:lnTo>
                      <a:pt x="74" y="44"/>
                    </a:lnTo>
                    <a:lnTo>
                      <a:pt x="74" y="44"/>
                    </a:lnTo>
                    <a:lnTo>
                      <a:pt x="79" y="46"/>
                    </a:lnTo>
                    <a:lnTo>
                      <a:pt x="84" y="49"/>
                    </a:lnTo>
                    <a:lnTo>
                      <a:pt x="87" y="54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6"/>
                    </a:lnTo>
                    <a:lnTo>
                      <a:pt x="84" y="71"/>
                    </a:lnTo>
                    <a:lnTo>
                      <a:pt x="79" y="75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67" y="75"/>
                    </a:lnTo>
                    <a:lnTo>
                      <a:pt x="62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4"/>
                    </a:lnTo>
                    <a:lnTo>
                      <a:pt x="62" y="49"/>
                    </a:lnTo>
                    <a:lnTo>
                      <a:pt x="67" y="46"/>
                    </a:lnTo>
                    <a:lnTo>
                      <a:pt x="74" y="44"/>
                    </a:lnTo>
                    <a:lnTo>
                      <a:pt x="74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57"/>
              <p:cNvSpPr>
                <a:spLocks noEditPoints="1"/>
              </p:cNvSpPr>
              <p:nvPr/>
            </p:nvSpPr>
            <p:spPr bwMode="auto">
              <a:xfrm>
                <a:off x="7259638" y="2566988"/>
                <a:ext cx="487363" cy="231775"/>
              </a:xfrm>
              <a:custGeom>
                <a:avLst/>
                <a:gdLst>
                  <a:gd name="T0" fmla="*/ 435 w 615"/>
                  <a:gd name="T1" fmla="*/ 243 h 291"/>
                  <a:gd name="T2" fmla="*/ 411 w 615"/>
                  <a:gd name="T3" fmla="*/ 226 h 291"/>
                  <a:gd name="T4" fmla="*/ 494 w 615"/>
                  <a:gd name="T5" fmla="*/ 177 h 291"/>
                  <a:gd name="T6" fmla="*/ 477 w 615"/>
                  <a:gd name="T7" fmla="*/ 204 h 291"/>
                  <a:gd name="T8" fmla="*/ 482 w 615"/>
                  <a:gd name="T9" fmla="*/ 172 h 291"/>
                  <a:gd name="T10" fmla="*/ 613 w 615"/>
                  <a:gd name="T11" fmla="*/ 196 h 291"/>
                  <a:gd name="T12" fmla="*/ 585 w 615"/>
                  <a:gd name="T13" fmla="*/ 189 h 291"/>
                  <a:gd name="T14" fmla="*/ 547 w 615"/>
                  <a:gd name="T15" fmla="*/ 174 h 291"/>
                  <a:gd name="T16" fmla="*/ 540 w 615"/>
                  <a:gd name="T17" fmla="*/ 204 h 291"/>
                  <a:gd name="T18" fmla="*/ 540 w 615"/>
                  <a:gd name="T19" fmla="*/ 172 h 291"/>
                  <a:gd name="T20" fmla="*/ 31 w 615"/>
                  <a:gd name="T21" fmla="*/ 102 h 291"/>
                  <a:gd name="T22" fmla="*/ 0 w 615"/>
                  <a:gd name="T23" fmla="*/ 102 h 291"/>
                  <a:gd name="T24" fmla="*/ 16 w 615"/>
                  <a:gd name="T25" fmla="*/ 42 h 291"/>
                  <a:gd name="T26" fmla="*/ 16 w 615"/>
                  <a:gd name="T27" fmla="*/ 75 h 291"/>
                  <a:gd name="T28" fmla="*/ 11 w 615"/>
                  <a:gd name="T29" fmla="*/ 44 h 291"/>
                  <a:gd name="T30" fmla="*/ 31 w 615"/>
                  <a:gd name="T31" fmla="*/ 15 h 291"/>
                  <a:gd name="T32" fmla="*/ 2 w 615"/>
                  <a:gd name="T33" fmla="*/ 22 h 291"/>
                  <a:gd name="T34" fmla="*/ 75 w 615"/>
                  <a:gd name="T35" fmla="*/ 0 h 291"/>
                  <a:gd name="T36" fmla="*/ 80 w 615"/>
                  <a:gd name="T37" fmla="*/ 30 h 291"/>
                  <a:gd name="T38" fmla="*/ 63 w 615"/>
                  <a:gd name="T39" fmla="*/ 3 h 291"/>
                  <a:gd name="T40" fmla="*/ 89 w 615"/>
                  <a:gd name="T41" fmla="*/ 53 h 291"/>
                  <a:gd name="T42" fmla="*/ 63 w 615"/>
                  <a:gd name="T43" fmla="*/ 70 h 291"/>
                  <a:gd name="T44" fmla="*/ 133 w 615"/>
                  <a:gd name="T45" fmla="*/ 42 h 291"/>
                  <a:gd name="T46" fmla="*/ 143 w 615"/>
                  <a:gd name="T47" fmla="*/ 70 h 291"/>
                  <a:gd name="T48" fmla="*/ 118 w 615"/>
                  <a:gd name="T49" fmla="*/ 53 h 291"/>
                  <a:gd name="T50" fmla="*/ 143 w 615"/>
                  <a:gd name="T51" fmla="*/ 90 h 291"/>
                  <a:gd name="T52" fmla="*/ 126 w 615"/>
                  <a:gd name="T53" fmla="*/ 117 h 291"/>
                  <a:gd name="T54" fmla="*/ 133 w 615"/>
                  <a:gd name="T55" fmla="*/ 85 h 291"/>
                  <a:gd name="T56" fmla="*/ 205 w 615"/>
                  <a:gd name="T57" fmla="*/ 109 h 291"/>
                  <a:gd name="T58" fmla="*/ 176 w 615"/>
                  <a:gd name="T59" fmla="*/ 102 h 291"/>
                  <a:gd name="T60" fmla="*/ 198 w 615"/>
                  <a:gd name="T61" fmla="*/ 131 h 291"/>
                  <a:gd name="T62" fmla="*/ 191 w 615"/>
                  <a:gd name="T63" fmla="*/ 162 h 291"/>
                  <a:gd name="T64" fmla="*/ 191 w 615"/>
                  <a:gd name="T65" fmla="*/ 129 h 291"/>
                  <a:gd name="T66" fmla="*/ 264 w 615"/>
                  <a:gd name="T67" fmla="*/ 145 h 291"/>
                  <a:gd name="T68" fmla="*/ 234 w 615"/>
                  <a:gd name="T69" fmla="*/ 145 h 291"/>
                  <a:gd name="T70" fmla="*/ 249 w 615"/>
                  <a:gd name="T71" fmla="*/ 85 h 291"/>
                  <a:gd name="T72" fmla="*/ 249 w 615"/>
                  <a:gd name="T73" fmla="*/ 117 h 291"/>
                  <a:gd name="T74" fmla="*/ 244 w 615"/>
                  <a:gd name="T75" fmla="*/ 87 h 291"/>
                  <a:gd name="T76" fmla="*/ 264 w 615"/>
                  <a:gd name="T77" fmla="*/ 189 h 291"/>
                  <a:gd name="T78" fmla="*/ 235 w 615"/>
                  <a:gd name="T79" fmla="*/ 196 h 291"/>
                  <a:gd name="T80" fmla="*/ 307 w 615"/>
                  <a:gd name="T81" fmla="*/ 216 h 291"/>
                  <a:gd name="T82" fmla="*/ 314 w 615"/>
                  <a:gd name="T83" fmla="*/ 247 h 291"/>
                  <a:gd name="T84" fmla="*/ 297 w 615"/>
                  <a:gd name="T85" fmla="*/ 221 h 291"/>
                  <a:gd name="T86" fmla="*/ 322 w 615"/>
                  <a:gd name="T87" fmla="*/ 182 h 291"/>
                  <a:gd name="T88" fmla="*/ 297 w 615"/>
                  <a:gd name="T89" fmla="*/ 201 h 291"/>
                  <a:gd name="T90" fmla="*/ 307 w 615"/>
                  <a:gd name="T91" fmla="*/ 129 h 291"/>
                  <a:gd name="T92" fmla="*/ 319 w 615"/>
                  <a:gd name="T93" fmla="*/ 156 h 291"/>
                  <a:gd name="T94" fmla="*/ 293 w 615"/>
                  <a:gd name="T95" fmla="*/ 139 h 291"/>
                  <a:gd name="T96" fmla="*/ 319 w 615"/>
                  <a:gd name="T97" fmla="*/ 90 h 291"/>
                  <a:gd name="T98" fmla="*/ 302 w 615"/>
                  <a:gd name="T99" fmla="*/ 117 h 291"/>
                  <a:gd name="T100" fmla="*/ 307 w 615"/>
                  <a:gd name="T101" fmla="*/ 85 h 291"/>
                  <a:gd name="T102" fmla="*/ 380 w 615"/>
                  <a:gd name="T103" fmla="*/ 151 h 291"/>
                  <a:gd name="T104" fmla="*/ 351 w 615"/>
                  <a:gd name="T105" fmla="*/ 145 h 291"/>
                  <a:gd name="T106" fmla="*/ 372 w 615"/>
                  <a:gd name="T107" fmla="*/ 174 h 291"/>
                  <a:gd name="T108" fmla="*/ 367 w 615"/>
                  <a:gd name="T109" fmla="*/ 204 h 291"/>
                  <a:gd name="T110" fmla="*/ 367 w 615"/>
                  <a:gd name="T111" fmla="*/ 172 h 291"/>
                  <a:gd name="T112" fmla="*/ 382 w 615"/>
                  <a:gd name="T113" fmla="*/ 231 h 291"/>
                  <a:gd name="T114" fmla="*/ 351 w 615"/>
                  <a:gd name="T115" fmla="*/ 231 h 291"/>
                  <a:gd name="T116" fmla="*/ 367 w 615"/>
                  <a:gd name="T117" fmla="*/ 259 h 291"/>
                  <a:gd name="T118" fmla="*/ 367 w 615"/>
                  <a:gd name="T119" fmla="*/ 291 h 291"/>
                  <a:gd name="T120" fmla="*/ 360 w 615"/>
                  <a:gd name="T121" fmla="*/ 260 h 291"/>
                  <a:gd name="T122" fmla="*/ 440 w 615"/>
                  <a:gd name="T123" fmla="*/ 276 h 291"/>
                  <a:gd name="T124" fmla="*/ 411 w 615"/>
                  <a:gd name="T125" fmla="*/ 283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5" h="291">
                    <a:moveTo>
                      <a:pt x="424" y="216"/>
                    </a:moveTo>
                    <a:lnTo>
                      <a:pt x="424" y="216"/>
                    </a:lnTo>
                    <a:lnTo>
                      <a:pt x="430" y="218"/>
                    </a:lnTo>
                    <a:lnTo>
                      <a:pt x="435" y="221"/>
                    </a:lnTo>
                    <a:lnTo>
                      <a:pt x="438" y="226"/>
                    </a:lnTo>
                    <a:lnTo>
                      <a:pt x="440" y="231"/>
                    </a:lnTo>
                    <a:lnTo>
                      <a:pt x="440" y="231"/>
                    </a:lnTo>
                    <a:lnTo>
                      <a:pt x="438" y="238"/>
                    </a:lnTo>
                    <a:lnTo>
                      <a:pt x="435" y="243"/>
                    </a:lnTo>
                    <a:lnTo>
                      <a:pt x="430" y="247"/>
                    </a:lnTo>
                    <a:lnTo>
                      <a:pt x="424" y="248"/>
                    </a:lnTo>
                    <a:lnTo>
                      <a:pt x="424" y="248"/>
                    </a:lnTo>
                    <a:lnTo>
                      <a:pt x="418" y="247"/>
                    </a:lnTo>
                    <a:lnTo>
                      <a:pt x="414" y="243"/>
                    </a:lnTo>
                    <a:lnTo>
                      <a:pt x="411" y="238"/>
                    </a:lnTo>
                    <a:lnTo>
                      <a:pt x="409" y="231"/>
                    </a:lnTo>
                    <a:lnTo>
                      <a:pt x="409" y="231"/>
                    </a:lnTo>
                    <a:lnTo>
                      <a:pt x="411" y="226"/>
                    </a:lnTo>
                    <a:lnTo>
                      <a:pt x="414" y="221"/>
                    </a:lnTo>
                    <a:lnTo>
                      <a:pt x="418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482" y="172"/>
                    </a:moveTo>
                    <a:lnTo>
                      <a:pt x="482" y="172"/>
                    </a:lnTo>
                    <a:lnTo>
                      <a:pt x="482" y="172"/>
                    </a:lnTo>
                    <a:lnTo>
                      <a:pt x="489" y="174"/>
                    </a:lnTo>
                    <a:lnTo>
                      <a:pt x="494" y="177"/>
                    </a:lnTo>
                    <a:lnTo>
                      <a:pt x="498" y="182"/>
                    </a:lnTo>
                    <a:lnTo>
                      <a:pt x="498" y="189"/>
                    </a:lnTo>
                    <a:lnTo>
                      <a:pt x="498" y="189"/>
                    </a:lnTo>
                    <a:lnTo>
                      <a:pt x="498" y="196"/>
                    </a:lnTo>
                    <a:lnTo>
                      <a:pt x="494" y="201"/>
                    </a:lnTo>
                    <a:lnTo>
                      <a:pt x="489" y="204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77" y="204"/>
                    </a:lnTo>
                    <a:lnTo>
                      <a:pt x="472" y="201"/>
                    </a:lnTo>
                    <a:lnTo>
                      <a:pt x="469" y="196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9" y="182"/>
                    </a:lnTo>
                    <a:lnTo>
                      <a:pt x="472" y="177"/>
                    </a:lnTo>
                    <a:lnTo>
                      <a:pt x="477" y="174"/>
                    </a:lnTo>
                    <a:lnTo>
                      <a:pt x="482" y="172"/>
                    </a:lnTo>
                    <a:lnTo>
                      <a:pt x="482" y="172"/>
                    </a:lnTo>
                    <a:close/>
                    <a:moveTo>
                      <a:pt x="600" y="172"/>
                    </a:moveTo>
                    <a:lnTo>
                      <a:pt x="600" y="172"/>
                    </a:lnTo>
                    <a:lnTo>
                      <a:pt x="600" y="172"/>
                    </a:lnTo>
                    <a:lnTo>
                      <a:pt x="605" y="174"/>
                    </a:lnTo>
                    <a:lnTo>
                      <a:pt x="610" y="177"/>
                    </a:lnTo>
                    <a:lnTo>
                      <a:pt x="613" y="182"/>
                    </a:lnTo>
                    <a:lnTo>
                      <a:pt x="615" y="189"/>
                    </a:lnTo>
                    <a:lnTo>
                      <a:pt x="615" y="189"/>
                    </a:lnTo>
                    <a:lnTo>
                      <a:pt x="613" y="196"/>
                    </a:lnTo>
                    <a:lnTo>
                      <a:pt x="610" y="201"/>
                    </a:lnTo>
                    <a:lnTo>
                      <a:pt x="605" y="204"/>
                    </a:lnTo>
                    <a:lnTo>
                      <a:pt x="600" y="204"/>
                    </a:lnTo>
                    <a:lnTo>
                      <a:pt x="600" y="204"/>
                    </a:lnTo>
                    <a:lnTo>
                      <a:pt x="593" y="204"/>
                    </a:lnTo>
                    <a:lnTo>
                      <a:pt x="588" y="201"/>
                    </a:lnTo>
                    <a:lnTo>
                      <a:pt x="585" y="196"/>
                    </a:lnTo>
                    <a:lnTo>
                      <a:pt x="585" y="189"/>
                    </a:lnTo>
                    <a:lnTo>
                      <a:pt x="585" y="189"/>
                    </a:lnTo>
                    <a:lnTo>
                      <a:pt x="585" y="182"/>
                    </a:lnTo>
                    <a:lnTo>
                      <a:pt x="588" y="177"/>
                    </a:lnTo>
                    <a:lnTo>
                      <a:pt x="593" y="174"/>
                    </a:lnTo>
                    <a:lnTo>
                      <a:pt x="600" y="172"/>
                    </a:lnTo>
                    <a:lnTo>
                      <a:pt x="600" y="172"/>
                    </a:lnTo>
                    <a:close/>
                    <a:moveTo>
                      <a:pt x="540" y="172"/>
                    </a:moveTo>
                    <a:lnTo>
                      <a:pt x="540" y="172"/>
                    </a:lnTo>
                    <a:lnTo>
                      <a:pt x="540" y="172"/>
                    </a:lnTo>
                    <a:lnTo>
                      <a:pt x="547" y="174"/>
                    </a:lnTo>
                    <a:lnTo>
                      <a:pt x="552" y="177"/>
                    </a:lnTo>
                    <a:lnTo>
                      <a:pt x="556" y="182"/>
                    </a:lnTo>
                    <a:lnTo>
                      <a:pt x="556" y="189"/>
                    </a:lnTo>
                    <a:lnTo>
                      <a:pt x="556" y="189"/>
                    </a:lnTo>
                    <a:lnTo>
                      <a:pt x="556" y="196"/>
                    </a:lnTo>
                    <a:lnTo>
                      <a:pt x="552" y="201"/>
                    </a:lnTo>
                    <a:lnTo>
                      <a:pt x="547" y="204"/>
                    </a:lnTo>
                    <a:lnTo>
                      <a:pt x="540" y="204"/>
                    </a:lnTo>
                    <a:lnTo>
                      <a:pt x="540" y="204"/>
                    </a:lnTo>
                    <a:lnTo>
                      <a:pt x="535" y="204"/>
                    </a:lnTo>
                    <a:lnTo>
                      <a:pt x="530" y="201"/>
                    </a:lnTo>
                    <a:lnTo>
                      <a:pt x="527" y="196"/>
                    </a:lnTo>
                    <a:lnTo>
                      <a:pt x="525" y="189"/>
                    </a:lnTo>
                    <a:lnTo>
                      <a:pt x="525" y="189"/>
                    </a:lnTo>
                    <a:lnTo>
                      <a:pt x="527" y="182"/>
                    </a:lnTo>
                    <a:lnTo>
                      <a:pt x="530" y="177"/>
                    </a:lnTo>
                    <a:lnTo>
                      <a:pt x="535" y="174"/>
                    </a:lnTo>
                    <a:lnTo>
                      <a:pt x="540" y="172"/>
                    </a:lnTo>
                    <a:lnTo>
                      <a:pt x="540" y="172"/>
                    </a:lnTo>
                    <a:close/>
                    <a:moveTo>
                      <a:pt x="16" y="85"/>
                    </a:moveTo>
                    <a:lnTo>
                      <a:pt x="16" y="85"/>
                    </a:lnTo>
                    <a:lnTo>
                      <a:pt x="16" y="85"/>
                    </a:lnTo>
                    <a:lnTo>
                      <a:pt x="23" y="87"/>
                    </a:lnTo>
                    <a:lnTo>
                      <a:pt x="28" y="90"/>
                    </a:lnTo>
                    <a:lnTo>
                      <a:pt x="31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1" y="117"/>
                    </a:lnTo>
                    <a:lnTo>
                      <a:pt x="6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5"/>
                    </a:lnTo>
                    <a:lnTo>
                      <a:pt x="6" y="90"/>
                    </a:lnTo>
                    <a:lnTo>
                      <a:pt x="11" y="87"/>
                    </a:lnTo>
                    <a:lnTo>
                      <a:pt x="16" y="85"/>
                    </a:lnTo>
                    <a:lnTo>
                      <a:pt x="16" y="85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3" y="44"/>
                    </a:lnTo>
                    <a:lnTo>
                      <a:pt x="28" y="47"/>
                    </a:lnTo>
                    <a:lnTo>
                      <a:pt x="31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64"/>
                    </a:lnTo>
                    <a:lnTo>
                      <a:pt x="28" y="70"/>
                    </a:lnTo>
                    <a:lnTo>
                      <a:pt x="23" y="73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3"/>
                    </a:lnTo>
                    <a:lnTo>
                      <a:pt x="6" y="70"/>
                    </a:lnTo>
                    <a:lnTo>
                      <a:pt x="2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6" y="47"/>
                    </a:lnTo>
                    <a:lnTo>
                      <a:pt x="11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3" y="0"/>
                    </a:lnTo>
                    <a:lnTo>
                      <a:pt x="28" y="3"/>
                    </a:lnTo>
                    <a:lnTo>
                      <a:pt x="31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1" y="30"/>
                    </a:lnTo>
                    <a:lnTo>
                      <a:pt x="6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8"/>
                    </a:lnTo>
                    <a:lnTo>
                      <a:pt x="6" y="3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86" y="3"/>
                    </a:lnTo>
                    <a:lnTo>
                      <a:pt x="89" y="8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0" y="30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9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75" y="42"/>
                    </a:moveTo>
                    <a:lnTo>
                      <a:pt x="75" y="42"/>
                    </a:lnTo>
                    <a:lnTo>
                      <a:pt x="75" y="42"/>
                    </a:lnTo>
                    <a:lnTo>
                      <a:pt x="80" y="44"/>
                    </a:lnTo>
                    <a:lnTo>
                      <a:pt x="86" y="47"/>
                    </a:lnTo>
                    <a:lnTo>
                      <a:pt x="89" y="53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89" y="64"/>
                    </a:lnTo>
                    <a:lnTo>
                      <a:pt x="86" y="70"/>
                    </a:lnTo>
                    <a:lnTo>
                      <a:pt x="80" y="73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9" y="73"/>
                    </a:lnTo>
                    <a:lnTo>
                      <a:pt x="63" y="70"/>
                    </a:lnTo>
                    <a:lnTo>
                      <a:pt x="60" y="64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9" y="44"/>
                    </a:lnTo>
                    <a:lnTo>
                      <a:pt x="75" y="42"/>
                    </a:lnTo>
                    <a:lnTo>
                      <a:pt x="75" y="42"/>
                    </a:lnTo>
                    <a:close/>
                    <a:moveTo>
                      <a:pt x="133" y="42"/>
                    </a:moveTo>
                    <a:lnTo>
                      <a:pt x="133" y="42"/>
                    </a:lnTo>
                    <a:lnTo>
                      <a:pt x="133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3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4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8" y="64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18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3" y="42"/>
                    </a:lnTo>
                    <a:lnTo>
                      <a:pt x="133" y="42"/>
                    </a:lnTo>
                    <a:close/>
                    <a:moveTo>
                      <a:pt x="133" y="85"/>
                    </a:moveTo>
                    <a:lnTo>
                      <a:pt x="133" y="85"/>
                    </a:lnTo>
                    <a:lnTo>
                      <a:pt x="133" y="85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3" y="85"/>
                    </a:lnTo>
                    <a:lnTo>
                      <a:pt x="133" y="85"/>
                    </a:lnTo>
                    <a:close/>
                    <a:moveTo>
                      <a:pt x="191" y="85"/>
                    </a:moveTo>
                    <a:lnTo>
                      <a:pt x="191" y="85"/>
                    </a:lnTo>
                    <a:lnTo>
                      <a:pt x="191" y="85"/>
                    </a:lnTo>
                    <a:lnTo>
                      <a:pt x="198" y="87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8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84" y="117"/>
                    </a:lnTo>
                    <a:lnTo>
                      <a:pt x="181" y="114"/>
                    </a:lnTo>
                    <a:lnTo>
                      <a:pt x="178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8" y="95"/>
                    </a:lnTo>
                    <a:lnTo>
                      <a:pt x="181" y="90"/>
                    </a:lnTo>
                    <a:lnTo>
                      <a:pt x="184" y="87"/>
                    </a:lnTo>
                    <a:lnTo>
                      <a:pt x="191" y="85"/>
                    </a:lnTo>
                    <a:lnTo>
                      <a:pt x="191" y="85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8" y="131"/>
                    </a:lnTo>
                    <a:lnTo>
                      <a:pt x="201" y="134"/>
                    </a:lnTo>
                    <a:lnTo>
                      <a:pt x="205" y="139"/>
                    </a:lnTo>
                    <a:lnTo>
                      <a:pt x="206" y="145"/>
                    </a:lnTo>
                    <a:lnTo>
                      <a:pt x="206" y="145"/>
                    </a:lnTo>
                    <a:lnTo>
                      <a:pt x="205" y="151"/>
                    </a:lnTo>
                    <a:lnTo>
                      <a:pt x="201" y="156"/>
                    </a:lnTo>
                    <a:lnTo>
                      <a:pt x="198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81" y="156"/>
                    </a:lnTo>
                    <a:lnTo>
                      <a:pt x="178" y="151"/>
                    </a:lnTo>
                    <a:lnTo>
                      <a:pt x="176" y="145"/>
                    </a:lnTo>
                    <a:lnTo>
                      <a:pt x="176" y="145"/>
                    </a:lnTo>
                    <a:lnTo>
                      <a:pt x="178" y="139"/>
                    </a:lnTo>
                    <a:lnTo>
                      <a:pt x="181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6" y="131"/>
                    </a:lnTo>
                    <a:lnTo>
                      <a:pt x="261" y="134"/>
                    </a:lnTo>
                    <a:lnTo>
                      <a:pt x="264" y="139"/>
                    </a:lnTo>
                    <a:lnTo>
                      <a:pt x="264" y="145"/>
                    </a:lnTo>
                    <a:lnTo>
                      <a:pt x="264" y="145"/>
                    </a:lnTo>
                    <a:lnTo>
                      <a:pt x="264" y="151"/>
                    </a:lnTo>
                    <a:lnTo>
                      <a:pt x="261" y="156"/>
                    </a:lnTo>
                    <a:lnTo>
                      <a:pt x="256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4" y="160"/>
                    </a:lnTo>
                    <a:lnTo>
                      <a:pt x="239" y="156"/>
                    </a:lnTo>
                    <a:lnTo>
                      <a:pt x="235" y="151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5" y="139"/>
                    </a:lnTo>
                    <a:lnTo>
                      <a:pt x="239" y="134"/>
                    </a:lnTo>
                    <a:lnTo>
                      <a:pt x="244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249" y="85"/>
                    </a:moveTo>
                    <a:lnTo>
                      <a:pt x="249" y="85"/>
                    </a:lnTo>
                    <a:lnTo>
                      <a:pt x="249" y="85"/>
                    </a:lnTo>
                    <a:lnTo>
                      <a:pt x="256" y="87"/>
                    </a:lnTo>
                    <a:lnTo>
                      <a:pt x="261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44" y="117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5" y="95"/>
                    </a:lnTo>
                    <a:lnTo>
                      <a:pt x="239" y="90"/>
                    </a:lnTo>
                    <a:lnTo>
                      <a:pt x="244" y="87"/>
                    </a:lnTo>
                    <a:lnTo>
                      <a:pt x="249" y="85"/>
                    </a:lnTo>
                    <a:lnTo>
                      <a:pt x="249" y="85"/>
                    </a:lnTo>
                    <a:close/>
                    <a:moveTo>
                      <a:pt x="249" y="172"/>
                    </a:moveTo>
                    <a:lnTo>
                      <a:pt x="249" y="172"/>
                    </a:lnTo>
                    <a:lnTo>
                      <a:pt x="249" y="172"/>
                    </a:lnTo>
                    <a:lnTo>
                      <a:pt x="256" y="174"/>
                    </a:lnTo>
                    <a:lnTo>
                      <a:pt x="261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4"/>
                    </a:lnTo>
                    <a:lnTo>
                      <a:pt x="249" y="204"/>
                    </a:lnTo>
                    <a:lnTo>
                      <a:pt x="244" y="204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2"/>
                    </a:lnTo>
                    <a:lnTo>
                      <a:pt x="239" y="177"/>
                    </a:lnTo>
                    <a:lnTo>
                      <a:pt x="244" y="174"/>
                    </a:lnTo>
                    <a:lnTo>
                      <a:pt x="249" y="172"/>
                    </a:lnTo>
                    <a:lnTo>
                      <a:pt x="249" y="172"/>
                    </a:lnTo>
                    <a:close/>
                    <a:moveTo>
                      <a:pt x="307" y="216"/>
                    </a:moveTo>
                    <a:lnTo>
                      <a:pt x="307" y="216"/>
                    </a:lnTo>
                    <a:lnTo>
                      <a:pt x="307" y="216"/>
                    </a:lnTo>
                    <a:lnTo>
                      <a:pt x="314" y="218"/>
                    </a:lnTo>
                    <a:lnTo>
                      <a:pt x="319" y="221"/>
                    </a:lnTo>
                    <a:lnTo>
                      <a:pt x="322" y="226"/>
                    </a:lnTo>
                    <a:lnTo>
                      <a:pt x="324" y="231"/>
                    </a:lnTo>
                    <a:lnTo>
                      <a:pt x="324" y="231"/>
                    </a:lnTo>
                    <a:lnTo>
                      <a:pt x="322" y="238"/>
                    </a:lnTo>
                    <a:lnTo>
                      <a:pt x="319" y="243"/>
                    </a:lnTo>
                    <a:lnTo>
                      <a:pt x="314" y="247"/>
                    </a:lnTo>
                    <a:lnTo>
                      <a:pt x="307" y="248"/>
                    </a:lnTo>
                    <a:lnTo>
                      <a:pt x="307" y="248"/>
                    </a:lnTo>
                    <a:lnTo>
                      <a:pt x="302" y="247"/>
                    </a:lnTo>
                    <a:lnTo>
                      <a:pt x="297" y="243"/>
                    </a:lnTo>
                    <a:lnTo>
                      <a:pt x="293" y="238"/>
                    </a:lnTo>
                    <a:lnTo>
                      <a:pt x="292" y="231"/>
                    </a:lnTo>
                    <a:lnTo>
                      <a:pt x="292" y="231"/>
                    </a:lnTo>
                    <a:lnTo>
                      <a:pt x="293" y="226"/>
                    </a:lnTo>
                    <a:lnTo>
                      <a:pt x="297" y="221"/>
                    </a:lnTo>
                    <a:lnTo>
                      <a:pt x="302" y="218"/>
                    </a:lnTo>
                    <a:lnTo>
                      <a:pt x="307" y="216"/>
                    </a:lnTo>
                    <a:lnTo>
                      <a:pt x="307" y="216"/>
                    </a:lnTo>
                    <a:close/>
                    <a:moveTo>
                      <a:pt x="307" y="172"/>
                    </a:moveTo>
                    <a:lnTo>
                      <a:pt x="307" y="172"/>
                    </a:lnTo>
                    <a:lnTo>
                      <a:pt x="307" y="172"/>
                    </a:lnTo>
                    <a:lnTo>
                      <a:pt x="314" y="174"/>
                    </a:lnTo>
                    <a:lnTo>
                      <a:pt x="319" y="177"/>
                    </a:lnTo>
                    <a:lnTo>
                      <a:pt x="322" y="182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2" y="196"/>
                    </a:lnTo>
                    <a:lnTo>
                      <a:pt x="319" y="201"/>
                    </a:lnTo>
                    <a:lnTo>
                      <a:pt x="314" y="204"/>
                    </a:lnTo>
                    <a:lnTo>
                      <a:pt x="307" y="204"/>
                    </a:lnTo>
                    <a:lnTo>
                      <a:pt x="307" y="204"/>
                    </a:lnTo>
                    <a:lnTo>
                      <a:pt x="302" y="204"/>
                    </a:lnTo>
                    <a:lnTo>
                      <a:pt x="297" y="201"/>
                    </a:lnTo>
                    <a:lnTo>
                      <a:pt x="293" y="196"/>
                    </a:lnTo>
                    <a:lnTo>
                      <a:pt x="292" y="189"/>
                    </a:lnTo>
                    <a:lnTo>
                      <a:pt x="292" y="189"/>
                    </a:lnTo>
                    <a:lnTo>
                      <a:pt x="293" y="182"/>
                    </a:lnTo>
                    <a:lnTo>
                      <a:pt x="297" y="177"/>
                    </a:lnTo>
                    <a:lnTo>
                      <a:pt x="302" y="174"/>
                    </a:lnTo>
                    <a:lnTo>
                      <a:pt x="307" y="172"/>
                    </a:lnTo>
                    <a:lnTo>
                      <a:pt x="307" y="172"/>
                    </a:lnTo>
                    <a:close/>
                    <a:moveTo>
                      <a:pt x="307" y="129"/>
                    </a:moveTo>
                    <a:lnTo>
                      <a:pt x="307" y="129"/>
                    </a:lnTo>
                    <a:lnTo>
                      <a:pt x="307" y="129"/>
                    </a:lnTo>
                    <a:lnTo>
                      <a:pt x="314" y="131"/>
                    </a:lnTo>
                    <a:lnTo>
                      <a:pt x="319" y="134"/>
                    </a:lnTo>
                    <a:lnTo>
                      <a:pt x="322" y="139"/>
                    </a:lnTo>
                    <a:lnTo>
                      <a:pt x="324" y="145"/>
                    </a:lnTo>
                    <a:lnTo>
                      <a:pt x="324" y="145"/>
                    </a:lnTo>
                    <a:lnTo>
                      <a:pt x="322" y="151"/>
                    </a:lnTo>
                    <a:lnTo>
                      <a:pt x="319" y="156"/>
                    </a:lnTo>
                    <a:lnTo>
                      <a:pt x="314" y="160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2" y="160"/>
                    </a:lnTo>
                    <a:lnTo>
                      <a:pt x="297" y="156"/>
                    </a:lnTo>
                    <a:lnTo>
                      <a:pt x="293" y="151"/>
                    </a:lnTo>
                    <a:lnTo>
                      <a:pt x="292" y="145"/>
                    </a:lnTo>
                    <a:lnTo>
                      <a:pt x="292" y="145"/>
                    </a:lnTo>
                    <a:lnTo>
                      <a:pt x="293" y="139"/>
                    </a:lnTo>
                    <a:lnTo>
                      <a:pt x="297" y="134"/>
                    </a:lnTo>
                    <a:lnTo>
                      <a:pt x="302" y="131"/>
                    </a:lnTo>
                    <a:lnTo>
                      <a:pt x="307" y="129"/>
                    </a:lnTo>
                    <a:lnTo>
                      <a:pt x="307" y="129"/>
                    </a:lnTo>
                    <a:close/>
                    <a:moveTo>
                      <a:pt x="307" y="85"/>
                    </a:moveTo>
                    <a:lnTo>
                      <a:pt x="307" y="85"/>
                    </a:lnTo>
                    <a:lnTo>
                      <a:pt x="307" y="85"/>
                    </a:lnTo>
                    <a:lnTo>
                      <a:pt x="314" y="87"/>
                    </a:lnTo>
                    <a:lnTo>
                      <a:pt x="319" y="90"/>
                    </a:lnTo>
                    <a:lnTo>
                      <a:pt x="322" y="95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2" y="109"/>
                    </a:lnTo>
                    <a:lnTo>
                      <a:pt x="319" y="114"/>
                    </a:lnTo>
                    <a:lnTo>
                      <a:pt x="314" y="117"/>
                    </a:lnTo>
                    <a:lnTo>
                      <a:pt x="307" y="117"/>
                    </a:lnTo>
                    <a:lnTo>
                      <a:pt x="307" y="117"/>
                    </a:lnTo>
                    <a:lnTo>
                      <a:pt x="302" y="117"/>
                    </a:lnTo>
                    <a:lnTo>
                      <a:pt x="297" y="114"/>
                    </a:lnTo>
                    <a:lnTo>
                      <a:pt x="293" y="109"/>
                    </a:lnTo>
                    <a:lnTo>
                      <a:pt x="292" y="102"/>
                    </a:lnTo>
                    <a:lnTo>
                      <a:pt x="292" y="102"/>
                    </a:lnTo>
                    <a:lnTo>
                      <a:pt x="293" y="95"/>
                    </a:lnTo>
                    <a:lnTo>
                      <a:pt x="297" y="90"/>
                    </a:lnTo>
                    <a:lnTo>
                      <a:pt x="302" y="87"/>
                    </a:lnTo>
                    <a:lnTo>
                      <a:pt x="307" y="85"/>
                    </a:lnTo>
                    <a:lnTo>
                      <a:pt x="307" y="85"/>
                    </a:lnTo>
                    <a:close/>
                    <a:moveTo>
                      <a:pt x="367" y="129"/>
                    </a:moveTo>
                    <a:lnTo>
                      <a:pt x="367" y="129"/>
                    </a:lnTo>
                    <a:lnTo>
                      <a:pt x="367" y="129"/>
                    </a:lnTo>
                    <a:lnTo>
                      <a:pt x="372" y="131"/>
                    </a:lnTo>
                    <a:lnTo>
                      <a:pt x="377" y="134"/>
                    </a:lnTo>
                    <a:lnTo>
                      <a:pt x="380" y="139"/>
                    </a:lnTo>
                    <a:lnTo>
                      <a:pt x="382" y="145"/>
                    </a:lnTo>
                    <a:lnTo>
                      <a:pt x="382" y="145"/>
                    </a:lnTo>
                    <a:lnTo>
                      <a:pt x="380" y="151"/>
                    </a:lnTo>
                    <a:lnTo>
                      <a:pt x="377" y="156"/>
                    </a:lnTo>
                    <a:lnTo>
                      <a:pt x="372" y="160"/>
                    </a:lnTo>
                    <a:lnTo>
                      <a:pt x="367" y="162"/>
                    </a:lnTo>
                    <a:lnTo>
                      <a:pt x="367" y="162"/>
                    </a:lnTo>
                    <a:lnTo>
                      <a:pt x="360" y="160"/>
                    </a:lnTo>
                    <a:lnTo>
                      <a:pt x="355" y="156"/>
                    </a:lnTo>
                    <a:lnTo>
                      <a:pt x="351" y="151"/>
                    </a:lnTo>
                    <a:lnTo>
                      <a:pt x="351" y="145"/>
                    </a:lnTo>
                    <a:lnTo>
                      <a:pt x="351" y="145"/>
                    </a:lnTo>
                    <a:lnTo>
                      <a:pt x="351" y="139"/>
                    </a:lnTo>
                    <a:lnTo>
                      <a:pt x="355" y="134"/>
                    </a:lnTo>
                    <a:lnTo>
                      <a:pt x="360" y="131"/>
                    </a:lnTo>
                    <a:lnTo>
                      <a:pt x="367" y="129"/>
                    </a:lnTo>
                    <a:lnTo>
                      <a:pt x="367" y="129"/>
                    </a:lnTo>
                    <a:close/>
                    <a:moveTo>
                      <a:pt x="367" y="172"/>
                    </a:moveTo>
                    <a:lnTo>
                      <a:pt x="367" y="172"/>
                    </a:lnTo>
                    <a:lnTo>
                      <a:pt x="367" y="172"/>
                    </a:lnTo>
                    <a:lnTo>
                      <a:pt x="372" y="174"/>
                    </a:lnTo>
                    <a:lnTo>
                      <a:pt x="377" y="177"/>
                    </a:lnTo>
                    <a:lnTo>
                      <a:pt x="380" y="182"/>
                    </a:lnTo>
                    <a:lnTo>
                      <a:pt x="382" y="189"/>
                    </a:lnTo>
                    <a:lnTo>
                      <a:pt x="382" y="189"/>
                    </a:lnTo>
                    <a:lnTo>
                      <a:pt x="380" y="196"/>
                    </a:lnTo>
                    <a:lnTo>
                      <a:pt x="377" y="201"/>
                    </a:lnTo>
                    <a:lnTo>
                      <a:pt x="372" y="204"/>
                    </a:lnTo>
                    <a:lnTo>
                      <a:pt x="367" y="204"/>
                    </a:lnTo>
                    <a:lnTo>
                      <a:pt x="367" y="204"/>
                    </a:lnTo>
                    <a:lnTo>
                      <a:pt x="360" y="204"/>
                    </a:lnTo>
                    <a:lnTo>
                      <a:pt x="355" y="201"/>
                    </a:lnTo>
                    <a:lnTo>
                      <a:pt x="351" y="196"/>
                    </a:lnTo>
                    <a:lnTo>
                      <a:pt x="351" y="189"/>
                    </a:lnTo>
                    <a:lnTo>
                      <a:pt x="351" y="189"/>
                    </a:lnTo>
                    <a:lnTo>
                      <a:pt x="351" y="182"/>
                    </a:lnTo>
                    <a:lnTo>
                      <a:pt x="355" y="177"/>
                    </a:lnTo>
                    <a:lnTo>
                      <a:pt x="360" y="174"/>
                    </a:lnTo>
                    <a:lnTo>
                      <a:pt x="367" y="172"/>
                    </a:lnTo>
                    <a:lnTo>
                      <a:pt x="367" y="172"/>
                    </a:lnTo>
                    <a:close/>
                    <a:moveTo>
                      <a:pt x="367" y="216"/>
                    </a:moveTo>
                    <a:lnTo>
                      <a:pt x="367" y="216"/>
                    </a:lnTo>
                    <a:lnTo>
                      <a:pt x="367" y="216"/>
                    </a:lnTo>
                    <a:lnTo>
                      <a:pt x="372" y="218"/>
                    </a:lnTo>
                    <a:lnTo>
                      <a:pt x="377" y="221"/>
                    </a:lnTo>
                    <a:lnTo>
                      <a:pt x="380" y="226"/>
                    </a:lnTo>
                    <a:lnTo>
                      <a:pt x="382" y="231"/>
                    </a:lnTo>
                    <a:lnTo>
                      <a:pt x="382" y="231"/>
                    </a:lnTo>
                    <a:lnTo>
                      <a:pt x="380" y="238"/>
                    </a:lnTo>
                    <a:lnTo>
                      <a:pt x="377" y="243"/>
                    </a:lnTo>
                    <a:lnTo>
                      <a:pt x="372" y="247"/>
                    </a:lnTo>
                    <a:lnTo>
                      <a:pt x="367" y="248"/>
                    </a:lnTo>
                    <a:lnTo>
                      <a:pt x="367" y="248"/>
                    </a:lnTo>
                    <a:lnTo>
                      <a:pt x="360" y="247"/>
                    </a:lnTo>
                    <a:lnTo>
                      <a:pt x="355" y="243"/>
                    </a:lnTo>
                    <a:lnTo>
                      <a:pt x="351" y="238"/>
                    </a:lnTo>
                    <a:lnTo>
                      <a:pt x="351" y="231"/>
                    </a:lnTo>
                    <a:lnTo>
                      <a:pt x="351" y="231"/>
                    </a:lnTo>
                    <a:lnTo>
                      <a:pt x="351" y="226"/>
                    </a:lnTo>
                    <a:lnTo>
                      <a:pt x="355" y="221"/>
                    </a:lnTo>
                    <a:lnTo>
                      <a:pt x="360" y="218"/>
                    </a:lnTo>
                    <a:lnTo>
                      <a:pt x="367" y="216"/>
                    </a:lnTo>
                    <a:lnTo>
                      <a:pt x="367" y="216"/>
                    </a:lnTo>
                    <a:close/>
                    <a:moveTo>
                      <a:pt x="367" y="259"/>
                    </a:moveTo>
                    <a:lnTo>
                      <a:pt x="367" y="259"/>
                    </a:lnTo>
                    <a:lnTo>
                      <a:pt x="367" y="259"/>
                    </a:lnTo>
                    <a:lnTo>
                      <a:pt x="372" y="260"/>
                    </a:lnTo>
                    <a:lnTo>
                      <a:pt x="377" y="264"/>
                    </a:lnTo>
                    <a:lnTo>
                      <a:pt x="380" y="269"/>
                    </a:lnTo>
                    <a:lnTo>
                      <a:pt x="382" y="276"/>
                    </a:lnTo>
                    <a:lnTo>
                      <a:pt x="382" y="276"/>
                    </a:lnTo>
                    <a:lnTo>
                      <a:pt x="380" y="283"/>
                    </a:lnTo>
                    <a:lnTo>
                      <a:pt x="377" y="288"/>
                    </a:lnTo>
                    <a:lnTo>
                      <a:pt x="372" y="291"/>
                    </a:lnTo>
                    <a:lnTo>
                      <a:pt x="367" y="291"/>
                    </a:lnTo>
                    <a:lnTo>
                      <a:pt x="367" y="291"/>
                    </a:lnTo>
                    <a:lnTo>
                      <a:pt x="360" y="291"/>
                    </a:lnTo>
                    <a:lnTo>
                      <a:pt x="355" y="288"/>
                    </a:lnTo>
                    <a:lnTo>
                      <a:pt x="351" y="283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1" y="269"/>
                    </a:lnTo>
                    <a:lnTo>
                      <a:pt x="355" y="264"/>
                    </a:lnTo>
                    <a:lnTo>
                      <a:pt x="360" y="260"/>
                    </a:lnTo>
                    <a:lnTo>
                      <a:pt x="367" y="259"/>
                    </a:lnTo>
                    <a:lnTo>
                      <a:pt x="367" y="259"/>
                    </a:lnTo>
                    <a:close/>
                    <a:moveTo>
                      <a:pt x="424" y="259"/>
                    </a:moveTo>
                    <a:lnTo>
                      <a:pt x="424" y="259"/>
                    </a:lnTo>
                    <a:lnTo>
                      <a:pt x="424" y="259"/>
                    </a:lnTo>
                    <a:lnTo>
                      <a:pt x="430" y="260"/>
                    </a:lnTo>
                    <a:lnTo>
                      <a:pt x="435" y="264"/>
                    </a:lnTo>
                    <a:lnTo>
                      <a:pt x="438" y="269"/>
                    </a:lnTo>
                    <a:lnTo>
                      <a:pt x="440" y="276"/>
                    </a:lnTo>
                    <a:lnTo>
                      <a:pt x="440" y="276"/>
                    </a:lnTo>
                    <a:lnTo>
                      <a:pt x="438" y="283"/>
                    </a:lnTo>
                    <a:lnTo>
                      <a:pt x="435" y="288"/>
                    </a:lnTo>
                    <a:lnTo>
                      <a:pt x="430" y="291"/>
                    </a:lnTo>
                    <a:lnTo>
                      <a:pt x="424" y="291"/>
                    </a:lnTo>
                    <a:lnTo>
                      <a:pt x="424" y="291"/>
                    </a:lnTo>
                    <a:lnTo>
                      <a:pt x="418" y="291"/>
                    </a:lnTo>
                    <a:lnTo>
                      <a:pt x="414" y="288"/>
                    </a:lnTo>
                    <a:lnTo>
                      <a:pt x="411" y="283"/>
                    </a:lnTo>
                    <a:lnTo>
                      <a:pt x="409" y="276"/>
                    </a:lnTo>
                    <a:lnTo>
                      <a:pt x="409" y="276"/>
                    </a:lnTo>
                    <a:lnTo>
                      <a:pt x="411" y="269"/>
                    </a:lnTo>
                    <a:lnTo>
                      <a:pt x="414" y="264"/>
                    </a:lnTo>
                    <a:lnTo>
                      <a:pt x="418" y="260"/>
                    </a:lnTo>
                    <a:lnTo>
                      <a:pt x="424" y="259"/>
                    </a:lnTo>
                    <a:lnTo>
                      <a:pt x="424" y="25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58"/>
              <p:cNvSpPr>
                <a:spLocks noEditPoints="1"/>
              </p:cNvSpPr>
              <p:nvPr/>
            </p:nvSpPr>
            <p:spPr bwMode="auto">
              <a:xfrm>
                <a:off x="7675563" y="2635251"/>
                <a:ext cx="257175" cy="130175"/>
              </a:xfrm>
              <a:custGeom>
                <a:avLst/>
                <a:gdLst>
                  <a:gd name="T0" fmla="*/ 85 w 323"/>
                  <a:gd name="T1" fmla="*/ 136 h 163"/>
                  <a:gd name="T2" fmla="*/ 88 w 323"/>
                  <a:gd name="T3" fmla="*/ 153 h 163"/>
                  <a:gd name="T4" fmla="*/ 75 w 323"/>
                  <a:gd name="T5" fmla="*/ 163 h 163"/>
                  <a:gd name="T6" fmla="*/ 60 w 323"/>
                  <a:gd name="T7" fmla="*/ 146 h 163"/>
                  <a:gd name="T8" fmla="*/ 68 w 323"/>
                  <a:gd name="T9" fmla="*/ 133 h 163"/>
                  <a:gd name="T10" fmla="*/ 15 w 323"/>
                  <a:gd name="T11" fmla="*/ 44 h 163"/>
                  <a:gd name="T12" fmla="*/ 31 w 323"/>
                  <a:gd name="T13" fmla="*/ 54 h 163"/>
                  <a:gd name="T14" fmla="*/ 27 w 323"/>
                  <a:gd name="T15" fmla="*/ 71 h 163"/>
                  <a:gd name="T16" fmla="*/ 10 w 323"/>
                  <a:gd name="T17" fmla="*/ 75 h 163"/>
                  <a:gd name="T18" fmla="*/ 0 w 323"/>
                  <a:gd name="T19" fmla="*/ 60 h 163"/>
                  <a:gd name="T20" fmla="*/ 15 w 323"/>
                  <a:gd name="T21" fmla="*/ 44 h 163"/>
                  <a:gd name="T22" fmla="*/ 75 w 323"/>
                  <a:gd name="T23" fmla="*/ 44 h 163"/>
                  <a:gd name="T24" fmla="*/ 90 w 323"/>
                  <a:gd name="T25" fmla="*/ 60 h 163"/>
                  <a:gd name="T26" fmla="*/ 80 w 323"/>
                  <a:gd name="T27" fmla="*/ 75 h 163"/>
                  <a:gd name="T28" fmla="*/ 63 w 323"/>
                  <a:gd name="T29" fmla="*/ 71 h 163"/>
                  <a:gd name="T30" fmla="*/ 60 w 323"/>
                  <a:gd name="T31" fmla="*/ 54 h 163"/>
                  <a:gd name="T32" fmla="*/ 75 w 323"/>
                  <a:gd name="T33" fmla="*/ 44 h 163"/>
                  <a:gd name="T34" fmla="*/ 138 w 323"/>
                  <a:gd name="T35" fmla="*/ 46 h 163"/>
                  <a:gd name="T36" fmla="*/ 148 w 323"/>
                  <a:gd name="T37" fmla="*/ 60 h 163"/>
                  <a:gd name="T38" fmla="*/ 133 w 323"/>
                  <a:gd name="T39" fmla="*/ 77 h 163"/>
                  <a:gd name="T40" fmla="*/ 119 w 323"/>
                  <a:gd name="T41" fmla="*/ 66 h 163"/>
                  <a:gd name="T42" fmla="*/ 121 w 323"/>
                  <a:gd name="T43" fmla="*/ 49 h 163"/>
                  <a:gd name="T44" fmla="*/ 133 w 323"/>
                  <a:gd name="T45" fmla="*/ 87 h 163"/>
                  <a:gd name="T46" fmla="*/ 143 w 323"/>
                  <a:gd name="T47" fmla="*/ 92 h 163"/>
                  <a:gd name="T48" fmla="*/ 146 w 323"/>
                  <a:gd name="T49" fmla="*/ 111 h 163"/>
                  <a:gd name="T50" fmla="*/ 133 w 323"/>
                  <a:gd name="T51" fmla="*/ 119 h 163"/>
                  <a:gd name="T52" fmla="*/ 117 w 323"/>
                  <a:gd name="T53" fmla="*/ 104 h 163"/>
                  <a:gd name="T54" fmla="*/ 126 w 323"/>
                  <a:gd name="T55" fmla="*/ 89 h 163"/>
                  <a:gd name="T56" fmla="*/ 191 w 323"/>
                  <a:gd name="T57" fmla="*/ 0 h 163"/>
                  <a:gd name="T58" fmla="*/ 204 w 323"/>
                  <a:gd name="T59" fmla="*/ 10 h 163"/>
                  <a:gd name="T60" fmla="*/ 203 w 323"/>
                  <a:gd name="T61" fmla="*/ 29 h 163"/>
                  <a:gd name="T62" fmla="*/ 186 w 323"/>
                  <a:gd name="T63" fmla="*/ 32 h 163"/>
                  <a:gd name="T64" fmla="*/ 175 w 323"/>
                  <a:gd name="T65" fmla="*/ 17 h 163"/>
                  <a:gd name="T66" fmla="*/ 191 w 323"/>
                  <a:gd name="T67" fmla="*/ 0 h 163"/>
                  <a:gd name="T68" fmla="*/ 191 w 323"/>
                  <a:gd name="T69" fmla="*/ 44 h 163"/>
                  <a:gd name="T70" fmla="*/ 206 w 323"/>
                  <a:gd name="T71" fmla="*/ 60 h 163"/>
                  <a:gd name="T72" fmla="*/ 197 w 323"/>
                  <a:gd name="T73" fmla="*/ 75 h 163"/>
                  <a:gd name="T74" fmla="*/ 180 w 323"/>
                  <a:gd name="T75" fmla="*/ 71 h 163"/>
                  <a:gd name="T76" fmla="*/ 177 w 323"/>
                  <a:gd name="T77" fmla="*/ 54 h 163"/>
                  <a:gd name="T78" fmla="*/ 191 w 323"/>
                  <a:gd name="T79" fmla="*/ 44 h 163"/>
                  <a:gd name="T80" fmla="*/ 197 w 323"/>
                  <a:gd name="T81" fmla="*/ 89 h 163"/>
                  <a:gd name="T82" fmla="*/ 206 w 323"/>
                  <a:gd name="T83" fmla="*/ 104 h 163"/>
                  <a:gd name="T84" fmla="*/ 191 w 323"/>
                  <a:gd name="T85" fmla="*/ 119 h 163"/>
                  <a:gd name="T86" fmla="*/ 177 w 323"/>
                  <a:gd name="T87" fmla="*/ 111 h 163"/>
                  <a:gd name="T88" fmla="*/ 180 w 323"/>
                  <a:gd name="T89" fmla="*/ 92 h 163"/>
                  <a:gd name="T90" fmla="*/ 249 w 323"/>
                  <a:gd name="T91" fmla="*/ 44 h 163"/>
                  <a:gd name="T92" fmla="*/ 260 w 323"/>
                  <a:gd name="T93" fmla="*/ 49 h 163"/>
                  <a:gd name="T94" fmla="*/ 264 w 323"/>
                  <a:gd name="T95" fmla="*/ 66 h 163"/>
                  <a:gd name="T96" fmla="*/ 249 w 323"/>
                  <a:gd name="T97" fmla="*/ 77 h 163"/>
                  <a:gd name="T98" fmla="*/ 233 w 323"/>
                  <a:gd name="T99" fmla="*/ 60 h 163"/>
                  <a:gd name="T100" fmla="*/ 243 w 323"/>
                  <a:gd name="T101" fmla="*/ 46 h 163"/>
                  <a:gd name="T102" fmla="*/ 308 w 323"/>
                  <a:gd name="T103" fmla="*/ 44 h 163"/>
                  <a:gd name="T104" fmla="*/ 322 w 323"/>
                  <a:gd name="T105" fmla="*/ 54 h 163"/>
                  <a:gd name="T106" fmla="*/ 318 w 323"/>
                  <a:gd name="T107" fmla="*/ 71 h 163"/>
                  <a:gd name="T108" fmla="*/ 301 w 323"/>
                  <a:gd name="T109" fmla="*/ 75 h 163"/>
                  <a:gd name="T110" fmla="*/ 291 w 323"/>
                  <a:gd name="T111" fmla="*/ 60 h 163"/>
                  <a:gd name="T112" fmla="*/ 308 w 323"/>
                  <a:gd name="T113" fmla="*/ 44 h 163"/>
                  <a:gd name="T114" fmla="*/ 133 w 323"/>
                  <a:gd name="T115" fmla="*/ 131 h 163"/>
                  <a:gd name="T116" fmla="*/ 148 w 323"/>
                  <a:gd name="T117" fmla="*/ 146 h 163"/>
                  <a:gd name="T118" fmla="*/ 138 w 323"/>
                  <a:gd name="T119" fmla="*/ 162 h 163"/>
                  <a:gd name="T120" fmla="*/ 121 w 323"/>
                  <a:gd name="T121" fmla="*/ 158 h 163"/>
                  <a:gd name="T122" fmla="*/ 119 w 323"/>
                  <a:gd name="T123" fmla="*/ 141 h 163"/>
                  <a:gd name="T124" fmla="*/ 133 w 323"/>
                  <a:gd name="T125" fmla="*/ 13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3" h="163">
                    <a:moveTo>
                      <a:pt x="75" y="131"/>
                    </a:moveTo>
                    <a:lnTo>
                      <a:pt x="75" y="131"/>
                    </a:lnTo>
                    <a:lnTo>
                      <a:pt x="80" y="133"/>
                    </a:lnTo>
                    <a:lnTo>
                      <a:pt x="85" y="136"/>
                    </a:lnTo>
                    <a:lnTo>
                      <a:pt x="88" y="141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5" y="163"/>
                    </a:lnTo>
                    <a:lnTo>
                      <a:pt x="75" y="163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60" y="146"/>
                    </a:lnTo>
                    <a:lnTo>
                      <a:pt x="60" y="146"/>
                    </a:lnTo>
                    <a:lnTo>
                      <a:pt x="60" y="141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2" y="46"/>
                    </a:lnTo>
                    <a:lnTo>
                      <a:pt x="27" y="49"/>
                    </a:lnTo>
                    <a:lnTo>
                      <a:pt x="31" y="54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6"/>
                    </a:lnTo>
                    <a:lnTo>
                      <a:pt x="27" y="71"/>
                    </a:lnTo>
                    <a:lnTo>
                      <a:pt x="22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0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5" y="49"/>
                    </a:lnTo>
                    <a:lnTo>
                      <a:pt x="10" y="46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8" y="54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4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133" y="44"/>
                    </a:moveTo>
                    <a:lnTo>
                      <a:pt x="133" y="44"/>
                    </a:lnTo>
                    <a:lnTo>
                      <a:pt x="133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6" y="54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9" y="66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9" y="54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3" y="44"/>
                    </a:lnTo>
                    <a:lnTo>
                      <a:pt x="133" y="44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6" y="111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9"/>
                    </a:lnTo>
                    <a:lnTo>
                      <a:pt x="121" y="116"/>
                    </a:lnTo>
                    <a:lnTo>
                      <a:pt x="119" y="111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9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7" y="2"/>
                    </a:lnTo>
                    <a:lnTo>
                      <a:pt x="203" y="5"/>
                    </a:lnTo>
                    <a:lnTo>
                      <a:pt x="204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4" y="24"/>
                    </a:lnTo>
                    <a:lnTo>
                      <a:pt x="203" y="29"/>
                    </a:lnTo>
                    <a:lnTo>
                      <a:pt x="197" y="32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6" y="32"/>
                    </a:lnTo>
                    <a:lnTo>
                      <a:pt x="180" y="29"/>
                    </a:lnTo>
                    <a:lnTo>
                      <a:pt x="177" y="24"/>
                    </a:lnTo>
                    <a:lnTo>
                      <a:pt x="175" y="17"/>
                    </a:lnTo>
                    <a:lnTo>
                      <a:pt x="175" y="17"/>
                    </a:lnTo>
                    <a:lnTo>
                      <a:pt x="177" y="10"/>
                    </a:lnTo>
                    <a:lnTo>
                      <a:pt x="180" y="5"/>
                    </a:lnTo>
                    <a:lnTo>
                      <a:pt x="186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91" y="44"/>
                    </a:moveTo>
                    <a:lnTo>
                      <a:pt x="191" y="44"/>
                    </a:lnTo>
                    <a:lnTo>
                      <a:pt x="191" y="44"/>
                    </a:lnTo>
                    <a:lnTo>
                      <a:pt x="197" y="46"/>
                    </a:lnTo>
                    <a:lnTo>
                      <a:pt x="203" y="49"/>
                    </a:lnTo>
                    <a:lnTo>
                      <a:pt x="204" y="54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6"/>
                    </a:lnTo>
                    <a:lnTo>
                      <a:pt x="203" y="71"/>
                    </a:lnTo>
                    <a:lnTo>
                      <a:pt x="197" y="75"/>
                    </a:lnTo>
                    <a:lnTo>
                      <a:pt x="191" y="77"/>
                    </a:lnTo>
                    <a:lnTo>
                      <a:pt x="191" y="77"/>
                    </a:lnTo>
                    <a:lnTo>
                      <a:pt x="186" y="75"/>
                    </a:lnTo>
                    <a:lnTo>
                      <a:pt x="180" y="71"/>
                    </a:lnTo>
                    <a:lnTo>
                      <a:pt x="177" y="66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7" y="54"/>
                    </a:lnTo>
                    <a:lnTo>
                      <a:pt x="180" y="49"/>
                    </a:lnTo>
                    <a:lnTo>
                      <a:pt x="186" y="46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7" y="89"/>
                    </a:lnTo>
                    <a:lnTo>
                      <a:pt x="203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11"/>
                    </a:lnTo>
                    <a:lnTo>
                      <a:pt x="203" y="116"/>
                    </a:lnTo>
                    <a:lnTo>
                      <a:pt x="197" y="119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6" y="119"/>
                    </a:lnTo>
                    <a:lnTo>
                      <a:pt x="180" y="116"/>
                    </a:lnTo>
                    <a:lnTo>
                      <a:pt x="177" y="111"/>
                    </a:lnTo>
                    <a:lnTo>
                      <a:pt x="175" y="104"/>
                    </a:lnTo>
                    <a:lnTo>
                      <a:pt x="175" y="104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6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5" y="46"/>
                    </a:lnTo>
                    <a:lnTo>
                      <a:pt x="260" y="49"/>
                    </a:lnTo>
                    <a:lnTo>
                      <a:pt x="264" y="54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6"/>
                    </a:lnTo>
                    <a:lnTo>
                      <a:pt x="260" y="71"/>
                    </a:lnTo>
                    <a:lnTo>
                      <a:pt x="255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5" y="66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4"/>
                    </a:lnTo>
                    <a:lnTo>
                      <a:pt x="238" y="49"/>
                    </a:lnTo>
                    <a:lnTo>
                      <a:pt x="243" y="46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308" y="44"/>
                    </a:moveTo>
                    <a:lnTo>
                      <a:pt x="308" y="44"/>
                    </a:lnTo>
                    <a:lnTo>
                      <a:pt x="308" y="44"/>
                    </a:lnTo>
                    <a:lnTo>
                      <a:pt x="313" y="46"/>
                    </a:lnTo>
                    <a:lnTo>
                      <a:pt x="318" y="49"/>
                    </a:lnTo>
                    <a:lnTo>
                      <a:pt x="322" y="54"/>
                    </a:lnTo>
                    <a:lnTo>
                      <a:pt x="323" y="60"/>
                    </a:lnTo>
                    <a:lnTo>
                      <a:pt x="323" y="60"/>
                    </a:lnTo>
                    <a:lnTo>
                      <a:pt x="322" y="66"/>
                    </a:lnTo>
                    <a:lnTo>
                      <a:pt x="318" y="71"/>
                    </a:lnTo>
                    <a:lnTo>
                      <a:pt x="313" y="75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1" y="75"/>
                    </a:lnTo>
                    <a:lnTo>
                      <a:pt x="296" y="71"/>
                    </a:lnTo>
                    <a:lnTo>
                      <a:pt x="293" y="66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4"/>
                    </a:lnTo>
                    <a:lnTo>
                      <a:pt x="296" y="49"/>
                    </a:lnTo>
                    <a:lnTo>
                      <a:pt x="301" y="46"/>
                    </a:lnTo>
                    <a:lnTo>
                      <a:pt x="308" y="44"/>
                    </a:lnTo>
                    <a:lnTo>
                      <a:pt x="308" y="44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6" y="141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9" y="153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9" y="141"/>
                    </a:lnTo>
                    <a:lnTo>
                      <a:pt x="121" y="136"/>
                    </a:lnTo>
                    <a:lnTo>
                      <a:pt x="126" y="133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59"/>
              <p:cNvSpPr>
                <a:spLocks noEditPoints="1"/>
              </p:cNvSpPr>
              <p:nvPr/>
            </p:nvSpPr>
            <p:spPr bwMode="auto">
              <a:xfrm>
                <a:off x="9480550" y="2808288"/>
                <a:ext cx="117475" cy="163513"/>
              </a:xfrm>
              <a:custGeom>
                <a:avLst/>
                <a:gdLst>
                  <a:gd name="T0" fmla="*/ 31 w 149"/>
                  <a:gd name="T1" fmla="*/ 10 h 206"/>
                  <a:gd name="T2" fmla="*/ 23 w 149"/>
                  <a:gd name="T3" fmla="*/ 31 h 206"/>
                  <a:gd name="T4" fmla="*/ 2 w 149"/>
                  <a:gd name="T5" fmla="*/ 22 h 206"/>
                  <a:gd name="T6" fmla="*/ 11 w 149"/>
                  <a:gd name="T7" fmla="*/ 2 h 206"/>
                  <a:gd name="T8" fmla="*/ 75 w 149"/>
                  <a:gd name="T9" fmla="*/ 174 h 206"/>
                  <a:gd name="T10" fmla="*/ 91 w 149"/>
                  <a:gd name="T11" fmla="*/ 189 h 206"/>
                  <a:gd name="T12" fmla="*/ 75 w 149"/>
                  <a:gd name="T13" fmla="*/ 206 h 206"/>
                  <a:gd name="T14" fmla="*/ 60 w 149"/>
                  <a:gd name="T15" fmla="*/ 189 h 206"/>
                  <a:gd name="T16" fmla="*/ 75 w 149"/>
                  <a:gd name="T17" fmla="*/ 174 h 206"/>
                  <a:gd name="T18" fmla="*/ 28 w 149"/>
                  <a:gd name="T19" fmla="*/ 179 h 206"/>
                  <a:gd name="T20" fmla="*/ 28 w 149"/>
                  <a:gd name="T21" fmla="*/ 201 h 206"/>
                  <a:gd name="T22" fmla="*/ 5 w 149"/>
                  <a:gd name="T23" fmla="*/ 201 h 206"/>
                  <a:gd name="T24" fmla="*/ 5 w 149"/>
                  <a:gd name="T25" fmla="*/ 179 h 206"/>
                  <a:gd name="T26" fmla="*/ 133 w 149"/>
                  <a:gd name="T27" fmla="*/ 129 h 206"/>
                  <a:gd name="T28" fmla="*/ 149 w 149"/>
                  <a:gd name="T29" fmla="*/ 146 h 206"/>
                  <a:gd name="T30" fmla="*/ 133 w 149"/>
                  <a:gd name="T31" fmla="*/ 162 h 206"/>
                  <a:gd name="T32" fmla="*/ 118 w 149"/>
                  <a:gd name="T33" fmla="*/ 146 h 206"/>
                  <a:gd name="T34" fmla="*/ 133 w 149"/>
                  <a:gd name="T35" fmla="*/ 129 h 206"/>
                  <a:gd name="T36" fmla="*/ 80 w 149"/>
                  <a:gd name="T37" fmla="*/ 131 h 206"/>
                  <a:gd name="T38" fmla="*/ 89 w 149"/>
                  <a:gd name="T39" fmla="*/ 152 h 206"/>
                  <a:gd name="T40" fmla="*/ 69 w 149"/>
                  <a:gd name="T41" fmla="*/ 162 h 206"/>
                  <a:gd name="T42" fmla="*/ 60 w 149"/>
                  <a:gd name="T43" fmla="*/ 140 h 206"/>
                  <a:gd name="T44" fmla="*/ 17 w 149"/>
                  <a:gd name="T45" fmla="*/ 129 h 206"/>
                  <a:gd name="T46" fmla="*/ 31 w 149"/>
                  <a:gd name="T47" fmla="*/ 140 h 206"/>
                  <a:gd name="T48" fmla="*/ 23 w 149"/>
                  <a:gd name="T49" fmla="*/ 162 h 206"/>
                  <a:gd name="T50" fmla="*/ 2 w 149"/>
                  <a:gd name="T51" fmla="*/ 152 h 206"/>
                  <a:gd name="T52" fmla="*/ 11 w 149"/>
                  <a:gd name="T53" fmla="*/ 131 h 206"/>
                  <a:gd name="T54" fmla="*/ 133 w 149"/>
                  <a:gd name="T55" fmla="*/ 87 h 206"/>
                  <a:gd name="T56" fmla="*/ 149 w 149"/>
                  <a:gd name="T57" fmla="*/ 102 h 206"/>
                  <a:gd name="T58" fmla="*/ 133 w 149"/>
                  <a:gd name="T59" fmla="*/ 119 h 206"/>
                  <a:gd name="T60" fmla="*/ 118 w 149"/>
                  <a:gd name="T61" fmla="*/ 102 h 206"/>
                  <a:gd name="T62" fmla="*/ 133 w 149"/>
                  <a:gd name="T63" fmla="*/ 87 h 206"/>
                  <a:gd name="T64" fmla="*/ 86 w 149"/>
                  <a:gd name="T65" fmla="*/ 92 h 206"/>
                  <a:gd name="T66" fmla="*/ 86 w 149"/>
                  <a:gd name="T67" fmla="*/ 114 h 206"/>
                  <a:gd name="T68" fmla="*/ 63 w 149"/>
                  <a:gd name="T69" fmla="*/ 114 h 206"/>
                  <a:gd name="T70" fmla="*/ 63 w 149"/>
                  <a:gd name="T71" fmla="*/ 92 h 206"/>
                  <a:gd name="T72" fmla="*/ 17 w 149"/>
                  <a:gd name="T73" fmla="*/ 87 h 206"/>
                  <a:gd name="T74" fmla="*/ 33 w 149"/>
                  <a:gd name="T75" fmla="*/ 102 h 206"/>
                  <a:gd name="T76" fmla="*/ 17 w 149"/>
                  <a:gd name="T77" fmla="*/ 119 h 206"/>
                  <a:gd name="T78" fmla="*/ 0 w 149"/>
                  <a:gd name="T79" fmla="*/ 102 h 206"/>
                  <a:gd name="T80" fmla="*/ 17 w 149"/>
                  <a:gd name="T81" fmla="*/ 87 h 206"/>
                  <a:gd name="T82" fmla="*/ 80 w 149"/>
                  <a:gd name="T83" fmla="*/ 44 h 206"/>
                  <a:gd name="T84" fmla="*/ 89 w 149"/>
                  <a:gd name="T85" fmla="*/ 66 h 206"/>
                  <a:gd name="T86" fmla="*/ 69 w 149"/>
                  <a:gd name="T87" fmla="*/ 75 h 206"/>
                  <a:gd name="T88" fmla="*/ 60 w 149"/>
                  <a:gd name="T89" fmla="*/ 53 h 206"/>
                  <a:gd name="T90" fmla="*/ 17 w 149"/>
                  <a:gd name="T91" fmla="*/ 43 h 206"/>
                  <a:gd name="T92" fmla="*/ 31 w 149"/>
                  <a:gd name="T93" fmla="*/ 53 h 206"/>
                  <a:gd name="T94" fmla="*/ 23 w 149"/>
                  <a:gd name="T95" fmla="*/ 75 h 206"/>
                  <a:gd name="T96" fmla="*/ 2 w 149"/>
                  <a:gd name="T97" fmla="*/ 66 h 206"/>
                  <a:gd name="T98" fmla="*/ 11 w 149"/>
                  <a:gd name="T99" fmla="*/ 44 h 206"/>
                  <a:gd name="T100" fmla="*/ 75 w 149"/>
                  <a:gd name="T101" fmla="*/ 0 h 206"/>
                  <a:gd name="T102" fmla="*/ 91 w 149"/>
                  <a:gd name="T103" fmla="*/ 15 h 206"/>
                  <a:gd name="T104" fmla="*/ 75 w 149"/>
                  <a:gd name="T105" fmla="*/ 32 h 206"/>
                  <a:gd name="T106" fmla="*/ 60 w 149"/>
                  <a:gd name="T107" fmla="*/ 15 h 206"/>
                  <a:gd name="T108" fmla="*/ 75 w 149"/>
                  <a:gd name="T10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206">
                    <a:moveTo>
                      <a:pt x="17" y="0"/>
                    </a:moveTo>
                    <a:lnTo>
                      <a:pt x="17" y="0"/>
                    </a:lnTo>
                    <a:lnTo>
                      <a:pt x="23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4"/>
                    </a:lnTo>
                    <a:lnTo>
                      <a:pt x="86" y="179"/>
                    </a:lnTo>
                    <a:lnTo>
                      <a:pt x="89" y="184"/>
                    </a:lnTo>
                    <a:lnTo>
                      <a:pt x="91" y="189"/>
                    </a:lnTo>
                    <a:lnTo>
                      <a:pt x="91" y="189"/>
                    </a:lnTo>
                    <a:lnTo>
                      <a:pt x="89" y="196"/>
                    </a:lnTo>
                    <a:lnTo>
                      <a:pt x="86" y="201"/>
                    </a:lnTo>
                    <a:lnTo>
                      <a:pt x="80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9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9" y="174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17" y="174"/>
                    </a:moveTo>
                    <a:lnTo>
                      <a:pt x="17" y="174"/>
                    </a:lnTo>
                    <a:lnTo>
                      <a:pt x="17" y="174"/>
                    </a:lnTo>
                    <a:lnTo>
                      <a:pt x="23" y="174"/>
                    </a:lnTo>
                    <a:lnTo>
                      <a:pt x="28" y="179"/>
                    </a:lnTo>
                    <a:lnTo>
                      <a:pt x="31" y="184"/>
                    </a:lnTo>
                    <a:lnTo>
                      <a:pt x="33" y="189"/>
                    </a:lnTo>
                    <a:lnTo>
                      <a:pt x="33" y="189"/>
                    </a:lnTo>
                    <a:lnTo>
                      <a:pt x="31" y="196"/>
                    </a:lnTo>
                    <a:lnTo>
                      <a:pt x="28" y="201"/>
                    </a:lnTo>
                    <a:lnTo>
                      <a:pt x="23" y="204"/>
                    </a:lnTo>
                    <a:lnTo>
                      <a:pt x="17" y="206"/>
                    </a:lnTo>
                    <a:lnTo>
                      <a:pt x="17" y="206"/>
                    </a:lnTo>
                    <a:lnTo>
                      <a:pt x="11" y="204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11" y="174"/>
                    </a:lnTo>
                    <a:lnTo>
                      <a:pt x="17" y="174"/>
                    </a:lnTo>
                    <a:lnTo>
                      <a:pt x="17" y="174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40" y="131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7" y="152"/>
                    </a:lnTo>
                    <a:lnTo>
                      <a:pt x="143" y="157"/>
                    </a:lnTo>
                    <a:lnTo>
                      <a:pt x="140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2"/>
                    </a:lnTo>
                    <a:lnTo>
                      <a:pt x="123" y="157"/>
                    </a:lnTo>
                    <a:lnTo>
                      <a:pt x="120" y="152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20" y="140"/>
                    </a:lnTo>
                    <a:lnTo>
                      <a:pt x="123" y="135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0" y="131"/>
                    </a:lnTo>
                    <a:lnTo>
                      <a:pt x="86" y="135"/>
                    </a:lnTo>
                    <a:lnTo>
                      <a:pt x="89" y="140"/>
                    </a:lnTo>
                    <a:lnTo>
                      <a:pt x="91" y="146"/>
                    </a:lnTo>
                    <a:lnTo>
                      <a:pt x="91" y="146"/>
                    </a:lnTo>
                    <a:lnTo>
                      <a:pt x="89" y="152"/>
                    </a:lnTo>
                    <a:lnTo>
                      <a:pt x="86" y="157"/>
                    </a:lnTo>
                    <a:lnTo>
                      <a:pt x="80" y="162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69" y="162"/>
                    </a:lnTo>
                    <a:lnTo>
                      <a:pt x="63" y="157"/>
                    </a:lnTo>
                    <a:lnTo>
                      <a:pt x="60" y="152"/>
                    </a:lnTo>
                    <a:lnTo>
                      <a:pt x="60" y="146"/>
                    </a:lnTo>
                    <a:lnTo>
                      <a:pt x="60" y="146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9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17" y="129"/>
                    </a:moveTo>
                    <a:lnTo>
                      <a:pt x="17" y="129"/>
                    </a:lnTo>
                    <a:lnTo>
                      <a:pt x="17" y="129"/>
                    </a:lnTo>
                    <a:lnTo>
                      <a:pt x="23" y="131"/>
                    </a:lnTo>
                    <a:lnTo>
                      <a:pt x="28" y="135"/>
                    </a:lnTo>
                    <a:lnTo>
                      <a:pt x="31" y="140"/>
                    </a:lnTo>
                    <a:lnTo>
                      <a:pt x="33" y="146"/>
                    </a:lnTo>
                    <a:lnTo>
                      <a:pt x="33" y="146"/>
                    </a:lnTo>
                    <a:lnTo>
                      <a:pt x="31" y="152"/>
                    </a:lnTo>
                    <a:lnTo>
                      <a:pt x="28" y="157"/>
                    </a:lnTo>
                    <a:lnTo>
                      <a:pt x="23" y="162"/>
                    </a:lnTo>
                    <a:lnTo>
                      <a:pt x="17" y="162"/>
                    </a:lnTo>
                    <a:lnTo>
                      <a:pt x="17" y="162"/>
                    </a:lnTo>
                    <a:lnTo>
                      <a:pt x="11" y="162"/>
                    </a:lnTo>
                    <a:lnTo>
                      <a:pt x="5" y="157"/>
                    </a:lnTo>
                    <a:lnTo>
                      <a:pt x="2" y="152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11" y="131"/>
                    </a:lnTo>
                    <a:lnTo>
                      <a:pt x="17" y="129"/>
                    </a:lnTo>
                    <a:lnTo>
                      <a:pt x="17" y="129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40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40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3" y="114"/>
                    </a:lnTo>
                    <a:lnTo>
                      <a:pt x="120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20" y="97"/>
                    </a:lnTo>
                    <a:lnTo>
                      <a:pt x="123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6" y="92"/>
                    </a:lnTo>
                    <a:lnTo>
                      <a:pt x="89" y="97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89" y="109"/>
                    </a:lnTo>
                    <a:lnTo>
                      <a:pt x="86" y="114"/>
                    </a:lnTo>
                    <a:lnTo>
                      <a:pt x="80" y="117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9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9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7" y="87"/>
                    </a:moveTo>
                    <a:lnTo>
                      <a:pt x="17" y="87"/>
                    </a:lnTo>
                    <a:lnTo>
                      <a:pt x="17" y="87"/>
                    </a:lnTo>
                    <a:lnTo>
                      <a:pt x="23" y="89"/>
                    </a:lnTo>
                    <a:lnTo>
                      <a:pt x="28" y="92"/>
                    </a:lnTo>
                    <a:lnTo>
                      <a:pt x="31" y="97"/>
                    </a:lnTo>
                    <a:lnTo>
                      <a:pt x="33" y="102"/>
                    </a:lnTo>
                    <a:lnTo>
                      <a:pt x="33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7" y="119"/>
                    </a:lnTo>
                    <a:lnTo>
                      <a:pt x="17" y="119"/>
                    </a:lnTo>
                    <a:lnTo>
                      <a:pt x="11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1" y="89"/>
                    </a:lnTo>
                    <a:lnTo>
                      <a:pt x="17" y="87"/>
                    </a:lnTo>
                    <a:lnTo>
                      <a:pt x="17" y="87"/>
                    </a:lnTo>
                    <a:close/>
                    <a:moveTo>
                      <a:pt x="75" y="43"/>
                    </a:moveTo>
                    <a:lnTo>
                      <a:pt x="75" y="43"/>
                    </a:lnTo>
                    <a:lnTo>
                      <a:pt x="75" y="43"/>
                    </a:lnTo>
                    <a:lnTo>
                      <a:pt x="80" y="44"/>
                    </a:lnTo>
                    <a:lnTo>
                      <a:pt x="86" y="48"/>
                    </a:lnTo>
                    <a:lnTo>
                      <a:pt x="89" y="53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89" y="66"/>
                    </a:lnTo>
                    <a:lnTo>
                      <a:pt x="86" y="71"/>
                    </a:lnTo>
                    <a:lnTo>
                      <a:pt x="80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9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9" y="44"/>
                    </a:lnTo>
                    <a:lnTo>
                      <a:pt x="75" y="43"/>
                    </a:lnTo>
                    <a:lnTo>
                      <a:pt x="75" y="43"/>
                    </a:lnTo>
                    <a:close/>
                    <a:moveTo>
                      <a:pt x="17" y="43"/>
                    </a:moveTo>
                    <a:lnTo>
                      <a:pt x="17" y="43"/>
                    </a:lnTo>
                    <a:lnTo>
                      <a:pt x="17" y="43"/>
                    </a:lnTo>
                    <a:lnTo>
                      <a:pt x="23" y="44"/>
                    </a:lnTo>
                    <a:lnTo>
                      <a:pt x="28" y="48"/>
                    </a:lnTo>
                    <a:lnTo>
                      <a:pt x="31" y="53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1" y="66"/>
                    </a:lnTo>
                    <a:lnTo>
                      <a:pt x="28" y="71"/>
                    </a:lnTo>
                    <a:lnTo>
                      <a:pt x="23" y="75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1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1" y="44"/>
                    </a:lnTo>
                    <a:lnTo>
                      <a:pt x="17" y="43"/>
                    </a:lnTo>
                    <a:lnTo>
                      <a:pt x="17" y="43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6" y="5"/>
                    </a:lnTo>
                    <a:lnTo>
                      <a:pt x="89" y="10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0" y="31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9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9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0"/>
              <p:cNvSpPr>
                <a:spLocks noEditPoints="1"/>
              </p:cNvSpPr>
              <p:nvPr/>
            </p:nvSpPr>
            <p:spPr bwMode="auto">
              <a:xfrm>
                <a:off x="5268913" y="2601913"/>
                <a:ext cx="349250" cy="265113"/>
              </a:xfrm>
              <a:custGeom>
                <a:avLst/>
                <a:gdLst>
                  <a:gd name="T0" fmla="*/ 59 w 439"/>
                  <a:gd name="T1" fmla="*/ 327 h 336"/>
                  <a:gd name="T2" fmla="*/ 439 w 439"/>
                  <a:gd name="T3" fmla="*/ 189 h 336"/>
                  <a:gd name="T4" fmla="*/ 424 w 439"/>
                  <a:gd name="T5" fmla="*/ 174 h 336"/>
                  <a:gd name="T6" fmla="*/ 296 w 439"/>
                  <a:gd name="T7" fmla="*/ 114 h 336"/>
                  <a:gd name="T8" fmla="*/ 264 w 439"/>
                  <a:gd name="T9" fmla="*/ 103 h 336"/>
                  <a:gd name="T10" fmla="*/ 248 w 439"/>
                  <a:gd name="T11" fmla="*/ 87 h 336"/>
                  <a:gd name="T12" fmla="*/ 184 w 439"/>
                  <a:gd name="T13" fmla="*/ 118 h 336"/>
                  <a:gd name="T14" fmla="*/ 146 w 439"/>
                  <a:gd name="T15" fmla="*/ 97 h 336"/>
                  <a:gd name="T16" fmla="*/ 126 w 439"/>
                  <a:gd name="T17" fmla="*/ 89 h 336"/>
                  <a:gd name="T18" fmla="*/ 248 w 439"/>
                  <a:gd name="T19" fmla="*/ 75 h 336"/>
                  <a:gd name="T20" fmla="*/ 201 w 439"/>
                  <a:gd name="T21" fmla="*/ 48 h 336"/>
                  <a:gd name="T22" fmla="*/ 180 w 439"/>
                  <a:gd name="T23" fmla="*/ 48 h 336"/>
                  <a:gd name="T24" fmla="*/ 132 w 439"/>
                  <a:gd name="T25" fmla="*/ 75 h 336"/>
                  <a:gd name="T26" fmla="*/ 80 w 439"/>
                  <a:gd name="T27" fmla="*/ 45 h 336"/>
                  <a:gd name="T28" fmla="*/ 59 w 439"/>
                  <a:gd name="T29" fmla="*/ 53 h 336"/>
                  <a:gd name="T30" fmla="*/ 22 w 439"/>
                  <a:gd name="T31" fmla="*/ 75 h 336"/>
                  <a:gd name="T32" fmla="*/ 248 w 439"/>
                  <a:gd name="T33" fmla="*/ 0 h 336"/>
                  <a:gd name="T34" fmla="*/ 233 w 439"/>
                  <a:gd name="T35" fmla="*/ 17 h 336"/>
                  <a:gd name="T36" fmla="*/ 201 w 439"/>
                  <a:gd name="T37" fmla="*/ 28 h 336"/>
                  <a:gd name="T38" fmla="*/ 132 w 439"/>
                  <a:gd name="T39" fmla="*/ 0 h 336"/>
                  <a:gd name="T40" fmla="*/ 117 w 439"/>
                  <a:gd name="T41" fmla="*/ 17 h 336"/>
                  <a:gd name="T42" fmla="*/ 88 w 439"/>
                  <a:gd name="T43" fmla="*/ 22 h 336"/>
                  <a:gd name="T44" fmla="*/ 15 w 439"/>
                  <a:gd name="T45" fmla="*/ 0 h 336"/>
                  <a:gd name="T46" fmla="*/ 1 w 439"/>
                  <a:gd name="T47" fmla="*/ 22 h 336"/>
                  <a:gd name="T48" fmla="*/ 323 w 439"/>
                  <a:gd name="T49" fmla="*/ 60 h 336"/>
                  <a:gd name="T50" fmla="*/ 306 w 439"/>
                  <a:gd name="T51" fmla="*/ 43 h 336"/>
                  <a:gd name="T52" fmla="*/ 354 w 439"/>
                  <a:gd name="T53" fmla="*/ 114 h 336"/>
                  <a:gd name="T54" fmla="*/ 439 w 439"/>
                  <a:gd name="T55" fmla="*/ 103 h 336"/>
                  <a:gd name="T56" fmla="*/ 424 w 439"/>
                  <a:gd name="T57" fmla="*/ 87 h 336"/>
                  <a:gd name="T58" fmla="*/ 301 w 439"/>
                  <a:gd name="T59" fmla="*/ 292 h 336"/>
                  <a:gd name="T60" fmla="*/ 264 w 439"/>
                  <a:gd name="T61" fmla="*/ 271 h 336"/>
                  <a:gd name="T62" fmla="*/ 243 w 439"/>
                  <a:gd name="T63" fmla="*/ 263 h 336"/>
                  <a:gd name="T64" fmla="*/ 190 w 439"/>
                  <a:gd name="T65" fmla="*/ 293 h 336"/>
                  <a:gd name="T66" fmla="*/ 143 w 439"/>
                  <a:gd name="T67" fmla="*/ 266 h 336"/>
                  <a:gd name="T68" fmla="*/ 121 w 439"/>
                  <a:gd name="T69" fmla="*/ 266 h 336"/>
                  <a:gd name="T70" fmla="*/ 73 w 439"/>
                  <a:gd name="T71" fmla="*/ 293 h 336"/>
                  <a:gd name="T72" fmla="*/ 313 w 439"/>
                  <a:gd name="T73" fmla="*/ 218 h 336"/>
                  <a:gd name="T74" fmla="*/ 293 w 439"/>
                  <a:gd name="T75" fmla="*/ 227 h 336"/>
                  <a:gd name="T76" fmla="*/ 255 w 439"/>
                  <a:gd name="T77" fmla="*/ 249 h 336"/>
                  <a:gd name="T78" fmla="*/ 190 w 439"/>
                  <a:gd name="T79" fmla="*/ 217 h 336"/>
                  <a:gd name="T80" fmla="*/ 175 w 439"/>
                  <a:gd name="T81" fmla="*/ 234 h 336"/>
                  <a:gd name="T82" fmla="*/ 143 w 439"/>
                  <a:gd name="T83" fmla="*/ 246 h 336"/>
                  <a:gd name="T84" fmla="*/ 73 w 439"/>
                  <a:gd name="T85" fmla="*/ 217 h 336"/>
                  <a:gd name="T86" fmla="*/ 58 w 439"/>
                  <a:gd name="T87" fmla="*/ 234 h 336"/>
                  <a:gd name="T88" fmla="*/ 322 w 439"/>
                  <a:gd name="T89" fmla="*/ 196 h 336"/>
                  <a:gd name="T90" fmla="*/ 248 w 439"/>
                  <a:gd name="T91" fmla="*/ 174 h 336"/>
                  <a:gd name="T92" fmla="*/ 235 w 439"/>
                  <a:gd name="T93" fmla="*/ 196 h 336"/>
                  <a:gd name="T94" fmla="*/ 206 w 439"/>
                  <a:gd name="T95" fmla="*/ 189 h 336"/>
                  <a:gd name="T96" fmla="*/ 190 w 439"/>
                  <a:gd name="T97" fmla="*/ 174 h 336"/>
                  <a:gd name="T98" fmla="*/ 121 w 439"/>
                  <a:gd name="T99" fmla="*/ 201 h 336"/>
                  <a:gd name="T100" fmla="*/ 90 w 439"/>
                  <a:gd name="T101" fmla="*/ 189 h 336"/>
                  <a:gd name="T102" fmla="*/ 73 w 439"/>
                  <a:gd name="T103" fmla="*/ 174 h 336"/>
                  <a:gd name="T104" fmla="*/ 301 w 439"/>
                  <a:gd name="T105" fmla="*/ 162 h 336"/>
                  <a:gd name="T106" fmla="*/ 264 w 439"/>
                  <a:gd name="T107" fmla="*/ 140 h 336"/>
                  <a:gd name="T108" fmla="*/ 243 w 439"/>
                  <a:gd name="T109" fmla="*/ 132 h 336"/>
                  <a:gd name="T110" fmla="*/ 190 w 439"/>
                  <a:gd name="T111" fmla="*/ 162 h 336"/>
                  <a:gd name="T112" fmla="*/ 143 w 439"/>
                  <a:gd name="T113" fmla="*/ 135 h 336"/>
                  <a:gd name="T114" fmla="*/ 121 w 439"/>
                  <a:gd name="T115" fmla="*/ 135 h 336"/>
                  <a:gd name="T116" fmla="*/ 248 w 439"/>
                  <a:gd name="T117" fmla="*/ 336 h 336"/>
                  <a:gd name="T118" fmla="*/ 195 w 439"/>
                  <a:gd name="T119" fmla="*/ 305 h 336"/>
                  <a:gd name="T120" fmla="*/ 177 w 439"/>
                  <a:gd name="T121" fmla="*/ 314 h 336"/>
                  <a:gd name="T122" fmla="*/ 138 w 439"/>
                  <a:gd name="T123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9" h="336">
                    <a:moveTo>
                      <a:pt x="73" y="304"/>
                    </a:moveTo>
                    <a:lnTo>
                      <a:pt x="73" y="304"/>
                    </a:lnTo>
                    <a:lnTo>
                      <a:pt x="80" y="305"/>
                    </a:lnTo>
                    <a:lnTo>
                      <a:pt x="85" y="309"/>
                    </a:lnTo>
                    <a:lnTo>
                      <a:pt x="88" y="314"/>
                    </a:lnTo>
                    <a:lnTo>
                      <a:pt x="90" y="321"/>
                    </a:lnTo>
                    <a:lnTo>
                      <a:pt x="90" y="321"/>
                    </a:lnTo>
                    <a:lnTo>
                      <a:pt x="88" y="327"/>
                    </a:lnTo>
                    <a:lnTo>
                      <a:pt x="85" y="332"/>
                    </a:lnTo>
                    <a:lnTo>
                      <a:pt x="80" y="336"/>
                    </a:lnTo>
                    <a:lnTo>
                      <a:pt x="73" y="336"/>
                    </a:lnTo>
                    <a:lnTo>
                      <a:pt x="73" y="336"/>
                    </a:lnTo>
                    <a:lnTo>
                      <a:pt x="68" y="336"/>
                    </a:lnTo>
                    <a:lnTo>
                      <a:pt x="63" y="332"/>
                    </a:lnTo>
                    <a:lnTo>
                      <a:pt x="59" y="327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9" y="314"/>
                    </a:lnTo>
                    <a:lnTo>
                      <a:pt x="63" y="309"/>
                    </a:lnTo>
                    <a:lnTo>
                      <a:pt x="68" y="305"/>
                    </a:lnTo>
                    <a:lnTo>
                      <a:pt x="73" y="304"/>
                    </a:lnTo>
                    <a:lnTo>
                      <a:pt x="73" y="304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10" y="196"/>
                    </a:lnTo>
                    <a:lnTo>
                      <a:pt x="408" y="189"/>
                    </a:lnTo>
                    <a:lnTo>
                      <a:pt x="408" y="189"/>
                    </a:lnTo>
                    <a:lnTo>
                      <a:pt x="410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3" y="89"/>
                    </a:lnTo>
                    <a:lnTo>
                      <a:pt x="318" y="92"/>
                    </a:lnTo>
                    <a:lnTo>
                      <a:pt x="322" y="97"/>
                    </a:lnTo>
                    <a:lnTo>
                      <a:pt x="323" y="103"/>
                    </a:lnTo>
                    <a:lnTo>
                      <a:pt x="323" y="103"/>
                    </a:lnTo>
                    <a:lnTo>
                      <a:pt x="322" y="109"/>
                    </a:lnTo>
                    <a:lnTo>
                      <a:pt x="318" y="114"/>
                    </a:lnTo>
                    <a:lnTo>
                      <a:pt x="313" y="118"/>
                    </a:lnTo>
                    <a:lnTo>
                      <a:pt x="306" y="120"/>
                    </a:lnTo>
                    <a:lnTo>
                      <a:pt x="306" y="120"/>
                    </a:lnTo>
                    <a:lnTo>
                      <a:pt x="301" y="118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3"/>
                    </a:lnTo>
                    <a:lnTo>
                      <a:pt x="291" y="103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1" y="89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9"/>
                    </a:lnTo>
                    <a:lnTo>
                      <a:pt x="260" y="92"/>
                    </a:lnTo>
                    <a:lnTo>
                      <a:pt x="264" y="97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8"/>
                    </a:lnTo>
                    <a:lnTo>
                      <a:pt x="248" y="120"/>
                    </a:lnTo>
                    <a:lnTo>
                      <a:pt x="248" y="120"/>
                    </a:lnTo>
                    <a:lnTo>
                      <a:pt x="243" y="118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3"/>
                    </a:lnTo>
                    <a:lnTo>
                      <a:pt x="233" y="103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3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3"/>
                    </a:lnTo>
                    <a:lnTo>
                      <a:pt x="206" y="103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8"/>
                    </a:lnTo>
                    <a:lnTo>
                      <a:pt x="190" y="120"/>
                    </a:lnTo>
                    <a:lnTo>
                      <a:pt x="190" y="120"/>
                    </a:lnTo>
                    <a:lnTo>
                      <a:pt x="184" y="118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4" y="89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3"/>
                    </a:lnTo>
                    <a:lnTo>
                      <a:pt x="148" y="103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2" y="120"/>
                    </a:lnTo>
                    <a:lnTo>
                      <a:pt x="132" y="120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3"/>
                    </a:lnTo>
                    <a:lnTo>
                      <a:pt x="117" y="103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248" y="43"/>
                    </a:moveTo>
                    <a:lnTo>
                      <a:pt x="248" y="43"/>
                    </a:lnTo>
                    <a:lnTo>
                      <a:pt x="248" y="43"/>
                    </a:lnTo>
                    <a:lnTo>
                      <a:pt x="255" y="45"/>
                    </a:lnTo>
                    <a:lnTo>
                      <a:pt x="260" y="48"/>
                    </a:lnTo>
                    <a:lnTo>
                      <a:pt x="264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7"/>
                    </a:lnTo>
                    <a:lnTo>
                      <a:pt x="260" y="72"/>
                    </a:lnTo>
                    <a:lnTo>
                      <a:pt x="255" y="75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3" y="75"/>
                    </a:lnTo>
                    <a:lnTo>
                      <a:pt x="238" y="72"/>
                    </a:lnTo>
                    <a:lnTo>
                      <a:pt x="235" y="67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3"/>
                    </a:lnTo>
                    <a:lnTo>
                      <a:pt x="238" y="48"/>
                    </a:lnTo>
                    <a:lnTo>
                      <a:pt x="243" y="45"/>
                    </a:lnTo>
                    <a:lnTo>
                      <a:pt x="248" y="43"/>
                    </a:lnTo>
                    <a:lnTo>
                      <a:pt x="248" y="43"/>
                    </a:lnTo>
                    <a:close/>
                    <a:moveTo>
                      <a:pt x="190" y="43"/>
                    </a:moveTo>
                    <a:lnTo>
                      <a:pt x="190" y="43"/>
                    </a:lnTo>
                    <a:lnTo>
                      <a:pt x="190" y="43"/>
                    </a:lnTo>
                    <a:lnTo>
                      <a:pt x="195" y="45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5" y="75"/>
                    </a:lnTo>
                    <a:lnTo>
                      <a:pt x="190" y="75"/>
                    </a:lnTo>
                    <a:lnTo>
                      <a:pt x="190" y="75"/>
                    </a:lnTo>
                    <a:lnTo>
                      <a:pt x="184" y="75"/>
                    </a:lnTo>
                    <a:lnTo>
                      <a:pt x="180" y="72"/>
                    </a:lnTo>
                    <a:lnTo>
                      <a:pt x="177" y="67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7" y="53"/>
                    </a:lnTo>
                    <a:lnTo>
                      <a:pt x="180" y="48"/>
                    </a:lnTo>
                    <a:lnTo>
                      <a:pt x="184" y="45"/>
                    </a:lnTo>
                    <a:lnTo>
                      <a:pt x="190" y="43"/>
                    </a:lnTo>
                    <a:lnTo>
                      <a:pt x="190" y="43"/>
                    </a:lnTo>
                    <a:close/>
                    <a:moveTo>
                      <a:pt x="132" y="43"/>
                    </a:moveTo>
                    <a:lnTo>
                      <a:pt x="132" y="43"/>
                    </a:lnTo>
                    <a:lnTo>
                      <a:pt x="132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2" y="43"/>
                    </a:lnTo>
                    <a:lnTo>
                      <a:pt x="132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27" y="48"/>
                    </a:lnTo>
                    <a:lnTo>
                      <a:pt x="30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7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1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53"/>
                    </a:lnTo>
                    <a:lnTo>
                      <a:pt x="5" y="48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248" y="0"/>
                    </a:moveTo>
                    <a:lnTo>
                      <a:pt x="248" y="0"/>
                    </a:lnTo>
                    <a:lnTo>
                      <a:pt x="248" y="0"/>
                    </a:lnTo>
                    <a:lnTo>
                      <a:pt x="255" y="2"/>
                    </a:lnTo>
                    <a:lnTo>
                      <a:pt x="260" y="5"/>
                    </a:lnTo>
                    <a:lnTo>
                      <a:pt x="264" y="11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4" y="22"/>
                    </a:lnTo>
                    <a:lnTo>
                      <a:pt x="260" y="28"/>
                    </a:lnTo>
                    <a:lnTo>
                      <a:pt x="255" y="31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3" y="31"/>
                    </a:lnTo>
                    <a:lnTo>
                      <a:pt x="238" y="28"/>
                    </a:lnTo>
                    <a:lnTo>
                      <a:pt x="235" y="22"/>
                    </a:lnTo>
                    <a:lnTo>
                      <a:pt x="233" y="17"/>
                    </a:lnTo>
                    <a:lnTo>
                      <a:pt x="233" y="17"/>
                    </a:lnTo>
                    <a:lnTo>
                      <a:pt x="235" y="11"/>
                    </a:lnTo>
                    <a:lnTo>
                      <a:pt x="238" y="5"/>
                    </a:lnTo>
                    <a:lnTo>
                      <a:pt x="243" y="2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190" y="0"/>
                    </a:moveTo>
                    <a:lnTo>
                      <a:pt x="190" y="0"/>
                    </a:lnTo>
                    <a:lnTo>
                      <a:pt x="190" y="0"/>
                    </a:lnTo>
                    <a:lnTo>
                      <a:pt x="195" y="2"/>
                    </a:lnTo>
                    <a:lnTo>
                      <a:pt x="201" y="5"/>
                    </a:lnTo>
                    <a:lnTo>
                      <a:pt x="204" y="11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4" y="22"/>
                    </a:lnTo>
                    <a:lnTo>
                      <a:pt x="201" y="28"/>
                    </a:lnTo>
                    <a:lnTo>
                      <a:pt x="195" y="31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84" y="31"/>
                    </a:lnTo>
                    <a:lnTo>
                      <a:pt x="180" y="28"/>
                    </a:lnTo>
                    <a:lnTo>
                      <a:pt x="177" y="22"/>
                    </a:lnTo>
                    <a:lnTo>
                      <a:pt x="175" y="17"/>
                    </a:lnTo>
                    <a:lnTo>
                      <a:pt x="175" y="17"/>
                    </a:lnTo>
                    <a:lnTo>
                      <a:pt x="177" y="11"/>
                    </a:lnTo>
                    <a:lnTo>
                      <a:pt x="180" y="5"/>
                    </a:lnTo>
                    <a:lnTo>
                      <a:pt x="184" y="2"/>
                    </a:lnTo>
                    <a:lnTo>
                      <a:pt x="190" y="0"/>
                    </a:lnTo>
                    <a:lnTo>
                      <a:pt x="190" y="0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1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6" y="22"/>
                    </a:lnTo>
                    <a:lnTo>
                      <a:pt x="143" y="28"/>
                    </a:lnTo>
                    <a:lnTo>
                      <a:pt x="138" y="31"/>
                    </a:lnTo>
                    <a:lnTo>
                      <a:pt x="132" y="33"/>
                    </a:lnTo>
                    <a:lnTo>
                      <a:pt x="132" y="33"/>
                    </a:lnTo>
                    <a:lnTo>
                      <a:pt x="126" y="31"/>
                    </a:lnTo>
                    <a:lnTo>
                      <a:pt x="121" y="28"/>
                    </a:lnTo>
                    <a:lnTo>
                      <a:pt x="117" y="22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7" y="11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1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8" y="22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59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9" y="11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0" y="22"/>
                    </a:lnTo>
                    <a:lnTo>
                      <a:pt x="27" y="28"/>
                    </a:lnTo>
                    <a:lnTo>
                      <a:pt x="22" y="31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0" y="31"/>
                    </a:lnTo>
                    <a:lnTo>
                      <a:pt x="5" y="28"/>
                    </a:lnTo>
                    <a:lnTo>
                      <a:pt x="1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306" y="43"/>
                    </a:moveTo>
                    <a:lnTo>
                      <a:pt x="306" y="43"/>
                    </a:lnTo>
                    <a:lnTo>
                      <a:pt x="306" y="43"/>
                    </a:lnTo>
                    <a:lnTo>
                      <a:pt x="313" y="45"/>
                    </a:lnTo>
                    <a:lnTo>
                      <a:pt x="318" y="48"/>
                    </a:lnTo>
                    <a:lnTo>
                      <a:pt x="322" y="53"/>
                    </a:lnTo>
                    <a:lnTo>
                      <a:pt x="323" y="60"/>
                    </a:lnTo>
                    <a:lnTo>
                      <a:pt x="323" y="60"/>
                    </a:lnTo>
                    <a:lnTo>
                      <a:pt x="322" y="67"/>
                    </a:lnTo>
                    <a:lnTo>
                      <a:pt x="318" y="72"/>
                    </a:lnTo>
                    <a:lnTo>
                      <a:pt x="313" y="75"/>
                    </a:lnTo>
                    <a:lnTo>
                      <a:pt x="306" y="75"/>
                    </a:lnTo>
                    <a:lnTo>
                      <a:pt x="306" y="75"/>
                    </a:lnTo>
                    <a:lnTo>
                      <a:pt x="301" y="75"/>
                    </a:lnTo>
                    <a:lnTo>
                      <a:pt x="296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6" y="48"/>
                    </a:lnTo>
                    <a:lnTo>
                      <a:pt x="301" y="45"/>
                    </a:lnTo>
                    <a:lnTo>
                      <a:pt x="306" y="43"/>
                    </a:lnTo>
                    <a:lnTo>
                      <a:pt x="306" y="43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6" y="92"/>
                    </a:lnTo>
                    <a:lnTo>
                      <a:pt x="379" y="97"/>
                    </a:lnTo>
                    <a:lnTo>
                      <a:pt x="381" y="103"/>
                    </a:lnTo>
                    <a:lnTo>
                      <a:pt x="381" y="103"/>
                    </a:lnTo>
                    <a:lnTo>
                      <a:pt x="379" y="109"/>
                    </a:lnTo>
                    <a:lnTo>
                      <a:pt x="376" y="114"/>
                    </a:lnTo>
                    <a:lnTo>
                      <a:pt x="371" y="118"/>
                    </a:lnTo>
                    <a:lnTo>
                      <a:pt x="366" y="120"/>
                    </a:lnTo>
                    <a:lnTo>
                      <a:pt x="366" y="120"/>
                    </a:lnTo>
                    <a:lnTo>
                      <a:pt x="359" y="118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50" y="103"/>
                    </a:lnTo>
                    <a:lnTo>
                      <a:pt x="350" y="103"/>
                    </a:lnTo>
                    <a:lnTo>
                      <a:pt x="350" y="97"/>
                    </a:lnTo>
                    <a:lnTo>
                      <a:pt x="354" y="92"/>
                    </a:lnTo>
                    <a:lnTo>
                      <a:pt x="359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9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9" y="103"/>
                    </a:lnTo>
                    <a:lnTo>
                      <a:pt x="439" y="103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4" y="120"/>
                    </a:lnTo>
                    <a:lnTo>
                      <a:pt x="424" y="120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10" y="109"/>
                    </a:lnTo>
                    <a:lnTo>
                      <a:pt x="408" y="103"/>
                    </a:lnTo>
                    <a:lnTo>
                      <a:pt x="408" y="103"/>
                    </a:lnTo>
                    <a:lnTo>
                      <a:pt x="410" y="97"/>
                    </a:lnTo>
                    <a:lnTo>
                      <a:pt x="412" y="92"/>
                    </a:lnTo>
                    <a:lnTo>
                      <a:pt x="417" y="89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3" y="263"/>
                    </a:lnTo>
                    <a:lnTo>
                      <a:pt x="318" y="266"/>
                    </a:lnTo>
                    <a:lnTo>
                      <a:pt x="322" y="271"/>
                    </a:lnTo>
                    <a:lnTo>
                      <a:pt x="323" y="276"/>
                    </a:lnTo>
                    <a:lnTo>
                      <a:pt x="323" y="276"/>
                    </a:lnTo>
                    <a:lnTo>
                      <a:pt x="322" y="283"/>
                    </a:lnTo>
                    <a:lnTo>
                      <a:pt x="318" y="288"/>
                    </a:lnTo>
                    <a:lnTo>
                      <a:pt x="313" y="292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1" y="292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3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5" y="263"/>
                    </a:lnTo>
                    <a:lnTo>
                      <a:pt x="260" y="266"/>
                    </a:lnTo>
                    <a:lnTo>
                      <a:pt x="264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2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3" y="292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3" y="263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90" y="261"/>
                    </a:moveTo>
                    <a:lnTo>
                      <a:pt x="190" y="261"/>
                    </a:lnTo>
                    <a:lnTo>
                      <a:pt x="190" y="261"/>
                    </a:lnTo>
                    <a:lnTo>
                      <a:pt x="195" y="263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2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4" y="292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4" y="263"/>
                    </a:lnTo>
                    <a:lnTo>
                      <a:pt x="190" y="261"/>
                    </a:lnTo>
                    <a:lnTo>
                      <a:pt x="190" y="261"/>
                    </a:lnTo>
                    <a:close/>
                    <a:moveTo>
                      <a:pt x="132" y="261"/>
                    </a:moveTo>
                    <a:lnTo>
                      <a:pt x="132" y="261"/>
                    </a:lnTo>
                    <a:lnTo>
                      <a:pt x="132" y="261"/>
                    </a:lnTo>
                    <a:lnTo>
                      <a:pt x="138" y="263"/>
                    </a:lnTo>
                    <a:lnTo>
                      <a:pt x="143" y="266"/>
                    </a:lnTo>
                    <a:lnTo>
                      <a:pt x="146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2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2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71"/>
                    </a:lnTo>
                    <a:lnTo>
                      <a:pt x="121" y="266"/>
                    </a:lnTo>
                    <a:lnTo>
                      <a:pt x="126" y="263"/>
                    </a:lnTo>
                    <a:lnTo>
                      <a:pt x="132" y="261"/>
                    </a:lnTo>
                    <a:lnTo>
                      <a:pt x="132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80" y="263"/>
                    </a:lnTo>
                    <a:lnTo>
                      <a:pt x="85" y="266"/>
                    </a:lnTo>
                    <a:lnTo>
                      <a:pt x="88" y="271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3"/>
                    </a:lnTo>
                    <a:lnTo>
                      <a:pt x="85" y="288"/>
                    </a:lnTo>
                    <a:lnTo>
                      <a:pt x="80" y="292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2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59" y="271"/>
                    </a:lnTo>
                    <a:lnTo>
                      <a:pt x="63" y="266"/>
                    </a:lnTo>
                    <a:lnTo>
                      <a:pt x="68" y="263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306" y="217"/>
                    </a:moveTo>
                    <a:lnTo>
                      <a:pt x="306" y="217"/>
                    </a:lnTo>
                    <a:lnTo>
                      <a:pt x="306" y="217"/>
                    </a:lnTo>
                    <a:lnTo>
                      <a:pt x="313" y="218"/>
                    </a:lnTo>
                    <a:lnTo>
                      <a:pt x="318" y="222"/>
                    </a:lnTo>
                    <a:lnTo>
                      <a:pt x="322" y="227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2" y="241"/>
                    </a:lnTo>
                    <a:lnTo>
                      <a:pt x="318" y="246"/>
                    </a:lnTo>
                    <a:lnTo>
                      <a:pt x="313" y="249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301" y="249"/>
                    </a:lnTo>
                    <a:lnTo>
                      <a:pt x="296" y="246"/>
                    </a:lnTo>
                    <a:lnTo>
                      <a:pt x="293" y="241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6" y="222"/>
                    </a:lnTo>
                    <a:lnTo>
                      <a:pt x="301" y="218"/>
                    </a:lnTo>
                    <a:lnTo>
                      <a:pt x="306" y="217"/>
                    </a:lnTo>
                    <a:lnTo>
                      <a:pt x="306" y="217"/>
                    </a:lnTo>
                    <a:close/>
                    <a:moveTo>
                      <a:pt x="248" y="217"/>
                    </a:moveTo>
                    <a:lnTo>
                      <a:pt x="248" y="217"/>
                    </a:lnTo>
                    <a:lnTo>
                      <a:pt x="248" y="217"/>
                    </a:lnTo>
                    <a:lnTo>
                      <a:pt x="255" y="218"/>
                    </a:lnTo>
                    <a:lnTo>
                      <a:pt x="260" y="222"/>
                    </a:lnTo>
                    <a:lnTo>
                      <a:pt x="264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4" y="241"/>
                    </a:lnTo>
                    <a:lnTo>
                      <a:pt x="260" y="246"/>
                    </a:lnTo>
                    <a:lnTo>
                      <a:pt x="255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3" y="249"/>
                    </a:lnTo>
                    <a:lnTo>
                      <a:pt x="238" y="246"/>
                    </a:lnTo>
                    <a:lnTo>
                      <a:pt x="235" y="241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5" y="227"/>
                    </a:lnTo>
                    <a:lnTo>
                      <a:pt x="238" y="222"/>
                    </a:lnTo>
                    <a:lnTo>
                      <a:pt x="243" y="218"/>
                    </a:lnTo>
                    <a:lnTo>
                      <a:pt x="248" y="217"/>
                    </a:lnTo>
                    <a:lnTo>
                      <a:pt x="248" y="217"/>
                    </a:lnTo>
                    <a:close/>
                    <a:moveTo>
                      <a:pt x="190" y="217"/>
                    </a:moveTo>
                    <a:lnTo>
                      <a:pt x="190" y="217"/>
                    </a:lnTo>
                    <a:lnTo>
                      <a:pt x="190" y="217"/>
                    </a:lnTo>
                    <a:lnTo>
                      <a:pt x="195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4" y="241"/>
                    </a:lnTo>
                    <a:lnTo>
                      <a:pt x="201" y="246"/>
                    </a:lnTo>
                    <a:lnTo>
                      <a:pt x="195" y="249"/>
                    </a:lnTo>
                    <a:lnTo>
                      <a:pt x="190" y="249"/>
                    </a:lnTo>
                    <a:lnTo>
                      <a:pt x="190" y="249"/>
                    </a:lnTo>
                    <a:lnTo>
                      <a:pt x="184" y="249"/>
                    </a:lnTo>
                    <a:lnTo>
                      <a:pt x="180" y="246"/>
                    </a:lnTo>
                    <a:lnTo>
                      <a:pt x="177" y="241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7" y="227"/>
                    </a:lnTo>
                    <a:lnTo>
                      <a:pt x="180" y="222"/>
                    </a:lnTo>
                    <a:lnTo>
                      <a:pt x="184" y="218"/>
                    </a:lnTo>
                    <a:lnTo>
                      <a:pt x="190" y="217"/>
                    </a:lnTo>
                    <a:lnTo>
                      <a:pt x="190" y="217"/>
                    </a:lnTo>
                    <a:close/>
                    <a:moveTo>
                      <a:pt x="132" y="217"/>
                    </a:moveTo>
                    <a:lnTo>
                      <a:pt x="132" y="217"/>
                    </a:lnTo>
                    <a:lnTo>
                      <a:pt x="132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6" y="227"/>
                    </a:lnTo>
                    <a:lnTo>
                      <a:pt x="148" y="234"/>
                    </a:lnTo>
                    <a:lnTo>
                      <a:pt x="148" y="234"/>
                    </a:lnTo>
                    <a:lnTo>
                      <a:pt x="146" y="241"/>
                    </a:lnTo>
                    <a:lnTo>
                      <a:pt x="143" y="246"/>
                    </a:lnTo>
                    <a:lnTo>
                      <a:pt x="138" y="249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6" y="249"/>
                    </a:lnTo>
                    <a:lnTo>
                      <a:pt x="121" y="246"/>
                    </a:lnTo>
                    <a:lnTo>
                      <a:pt x="117" y="241"/>
                    </a:lnTo>
                    <a:lnTo>
                      <a:pt x="117" y="234"/>
                    </a:lnTo>
                    <a:lnTo>
                      <a:pt x="117" y="234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2" y="217"/>
                    </a:lnTo>
                    <a:lnTo>
                      <a:pt x="132" y="217"/>
                    </a:lnTo>
                    <a:close/>
                    <a:moveTo>
                      <a:pt x="73" y="217"/>
                    </a:moveTo>
                    <a:lnTo>
                      <a:pt x="73" y="217"/>
                    </a:lnTo>
                    <a:lnTo>
                      <a:pt x="73" y="217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8" y="227"/>
                    </a:lnTo>
                    <a:lnTo>
                      <a:pt x="90" y="234"/>
                    </a:lnTo>
                    <a:lnTo>
                      <a:pt x="90" y="234"/>
                    </a:lnTo>
                    <a:lnTo>
                      <a:pt x="88" y="241"/>
                    </a:lnTo>
                    <a:lnTo>
                      <a:pt x="85" y="246"/>
                    </a:lnTo>
                    <a:lnTo>
                      <a:pt x="80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9"/>
                    </a:lnTo>
                    <a:lnTo>
                      <a:pt x="63" y="246"/>
                    </a:lnTo>
                    <a:lnTo>
                      <a:pt x="59" y="241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59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7"/>
                    </a:lnTo>
                    <a:lnTo>
                      <a:pt x="73" y="217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6"/>
                    </a:lnTo>
                    <a:lnTo>
                      <a:pt x="318" y="179"/>
                    </a:lnTo>
                    <a:lnTo>
                      <a:pt x="322" y="184"/>
                    </a:lnTo>
                    <a:lnTo>
                      <a:pt x="323" y="189"/>
                    </a:lnTo>
                    <a:lnTo>
                      <a:pt x="323" y="189"/>
                    </a:lnTo>
                    <a:lnTo>
                      <a:pt x="322" y="196"/>
                    </a:lnTo>
                    <a:lnTo>
                      <a:pt x="318" y="201"/>
                    </a:lnTo>
                    <a:lnTo>
                      <a:pt x="313" y="205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6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5" y="176"/>
                    </a:lnTo>
                    <a:lnTo>
                      <a:pt x="260" y="179"/>
                    </a:lnTo>
                    <a:lnTo>
                      <a:pt x="264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5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5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3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90" y="174"/>
                    </a:moveTo>
                    <a:lnTo>
                      <a:pt x="190" y="174"/>
                    </a:lnTo>
                    <a:lnTo>
                      <a:pt x="190" y="174"/>
                    </a:lnTo>
                    <a:lnTo>
                      <a:pt x="195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5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4" y="205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4"/>
                    </a:lnTo>
                    <a:lnTo>
                      <a:pt x="180" y="179"/>
                    </a:lnTo>
                    <a:lnTo>
                      <a:pt x="184" y="176"/>
                    </a:lnTo>
                    <a:lnTo>
                      <a:pt x="190" y="174"/>
                    </a:lnTo>
                    <a:lnTo>
                      <a:pt x="190" y="174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6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306" y="130"/>
                    </a:moveTo>
                    <a:lnTo>
                      <a:pt x="306" y="130"/>
                    </a:lnTo>
                    <a:lnTo>
                      <a:pt x="306" y="130"/>
                    </a:lnTo>
                    <a:lnTo>
                      <a:pt x="313" y="132"/>
                    </a:lnTo>
                    <a:lnTo>
                      <a:pt x="318" y="135"/>
                    </a:lnTo>
                    <a:lnTo>
                      <a:pt x="322" y="140"/>
                    </a:lnTo>
                    <a:lnTo>
                      <a:pt x="323" y="147"/>
                    </a:lnTo>
                    <a:lnTo>
                      <a:pt x="323" y="147"/>
                    </a:lnTo>
                    <a:lnTo>
                      <a:pt x="322" y="154"/>
                    </a:lnTo>
                    <a:lnTo>
                      <a:pt x="318" y="159"/>
                    </a:lnTo>
                    <a:lnTo>
                      <a:pt x="313" y="162"/>
                    </a:lnTo>
                    <a:lnTo>
                      <a:pt x="306" y="162"/>
                    </a:lnTo>
                    <a:lnTo>
                      <a:pt x="306" y="162"/>
                    </a:lnTo>
                    <a:lnTo>
                      <a:pt x="301" y="162"/>
                    </a:lnTo>
                    <a:lnTo>
                      <a:pt x="296" y="159"/>
                    </a:lnTo>
                    <a:lnTo>
                      <a:pt x="293" y="154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1" y="132"/>
                    </a:lnTo>
                    <a:lnTo>
                      <a:pt x="306" y="130"/>
                    </a:lnTo>
                    <a:lnTo>
                      <a:pt x="306" y="130"/>
                    </a:lnTo>
                    <a:close/>
                    <a:moveTo>
                      <a:pt x="248" y="130"/>
                    </a:moveTo>
                    <a:lnTo>
                      <a:pt x="248" y="130"/>
                    </a:lnTo>
                    <a:lnTo>
                      <a:pt x="248" y="130"/>
                    </a:lnTo>
                    <a:lnTo>
                      <a:pt x="255" y="132"/>
                    </a:lnTo>
                    <a:lnTo>
                      <a:pt x="260" y="135"/>
                    </a:lnTo>
                    <a:lnTo>
                      <a:pt x="264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54"/>
                    </a:lnTo>
                    <a:lnTo>
                      <a:pt x="260" y="159"/>
                    </a:lnTo>
                    <a:lnTo>
                      <a:pt x="255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3" y="162"/>
                    </a:lnTo>
                    <a:lnTo>
                      <a:pt x="238" y="159"/>
                    </a:lnTo>
                    <a:lnTo>
                      <a:pt x="235" y="154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0"/>
                    </a:lnTo>
                    <a:lnTo>
                      <a:pt x="238" y="135"/>
                    </a:lnTo>
                    <a:lnTo>
                      <a:pt x="243" y="132"/>
                    </a:lnTo>
                    <a:lnTo>
                      <a:pt x="248" y="130"/>
                    </a:lnTo>
                    <a:lnTo>
                      <a:pt x="248" y="130"/>
                    </a:lnTo>
                    <a:close/>
                    <a:moveTo>
                      <a:pt x="190" y="130"/>
                    </a:moveTo>
                    <a:lnTo>
                      <a:pt x="190" y="130"/>
                    </a:lnTo>
                    <a:lnTo>
                      <a:pt x="190" y="130"/>
                    </a:lnTo>
                    <a:lnTo>
                      <a:pt x="195" y="132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4"/>
                    </a:lnTo>
                    <a:lnTo>
                      <a:pt x="201" y="159"/>
                    </a:lnTo>
                    <a:lnTo>
                      <a:pt x="195" y="162"/>
                    </a:lnTo>
                    <a:lnTo>
                      <a:pt x="190" y="162"/>
                    </a:lnTo>
                    <a:lnTo>
                      <a:pt x="190" y="162"/>
                    </a:lnTo>
                    <a:lnTo>
                      <a:pt x="184" y="162"/>
                    </a:lnTo>
                    <a:lnTo>
                      <a:pt x="180" y="159"/>
                    </a:lnTo>
                    <a:lnTo>
                      <a:pt x="177" y="154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7" y="140"/>
                    </a:lnTo>
                    <a:lnTo>
                      <a:pt x="180" y="135"/>
                    </a:lnTo>
                    <a:lnTo>
                      <a:pt x="184" y="132"/>
                    </a:lnTo>
                    <a:lnTo>
                      <a:pt x="190" y="130"/>
                    </a:lnTo>
                    <a:lnTo>
                      <a:pt x="190" y="130"/>
                    </a:lnTo>
                    <a:close/>
                    <a:moveTo>
                      <a:pt x="132" y="130"/>
                    </a:moveTo>
                    <a:lnTo>
                      <a:pt x="132" y="130"/>
                    </a:lnTo>
                    <a:lnTo>
                      <a:pt x="132" y="130"/>
                    </a:lnTo>
                    <a:lnTo>
                      <a:pt x="138" y="132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7" y="154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2"/>
                    </a:lnTo>
                    <a:lnTo>
                      <a:pt x="132" y="130"/>
                    </a:lnTo>
                    <a:lnTo>
                      <a:pt x="132" y="130"/>
                    </a:lnTo>
                    <a:close/>
                    <a:moveTo>
                      <a:pt x="248" y="304"/>
                    </a:moveTo>
                    <a:lnTo>
                      <a:pt x="248" y="304"/>
                    </a:lnTo>
                    <a:lnTo>
                      <a:pt x="248" y="304"/>
                    </a:lnTo>
                    <a:lnTo>
                      <a:pt x="255" y="305"/>
                    </a:lnTo>
                    <a:lnTo>
                      <a:pt x="260" y="309"/>
                    </a:lnTo>
                    <a:lnTo>
                      <a:pt x="264" y="314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6"/>
                    </a:lnTo>
                    <a:lnTo>
                      <a:pt x="248" y="336"/>
                    </a:lnTo>
                    <a:lnTo>
                      <a:pt x="248" y="336"/>
                    </a:lnTo>
                    <a:lnTo>
                      <a:pt x="243" y="336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1"/>
                    </a:lnTo>
                    <a:lnTo>
                      <a:pt x="233" y="321"/>
                    </a:lnTo>
                    <a:lnTo>
                      <a:pt x="235" y="314"/>
                    </a:lnTo>
                    <a:lnTo>
                      <a:pt x="238" y="309"/>
                    </a:lnTo>
                    <a:lnTo>
                      <a:pt x="243" y="305"/>
                    </a:lnTo>
                    <a:lnTo>
                      <a:pt x="248" y="304"/>
                    </a:lnTo>
                    <a:lnTo>
                      <a:pt x="248" y="304"/>
                    </a:lnTo>
                    <a:close/>
                    <a:moveTo>
                      <a:pt x="190" y="304"/>
                    </a:moveTo>
                    <a:lnTo>
                      <a:pt x="190" y="304"/>
                    </a:lnTo>
                    <a:lnTo>
                      <a:pt x="190" y="304"/>
                    </a:lnTo>
                    <a:lnTo>
                      <a:pt x="195" y="305"/>
                    </a:lnTo>
                    <a:lnTo>
                      <a:pt x="201" y="309"/>
                    </a:lnTo>
                    <a:lnTo>
                      <a:pt x="204" y="314"/>
                    </a:lnTo>
                    <a:lnTo>
                      <a:pt x="206" y="321"/>
                    </a:lnTo>
                    <a:lnTo>
                      <a:pt x="206" y="321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5" y="336"/>
                    </a:lnTo>
                    <a:lnTo>
                      <a:pt x="190" y="336"/>
                    </a:lnTo>
                    <a:lnTo>
                      <a:pt x="190" y="336"/>
                    </a:lnTo>
                    <a:lnTo>
                      <a:pt x="184" y="336"/>
                    </a:lnTo>
                    <a:lnTo>
                      <a:pt x="180" y="332"/>
                    </a:lnTo>
                    <a:lnTo>
                      <a:pt x="177" y="327"/>
                    </a:lnTo>
                    <a:lnTo>
                      <a:pt x="175" y="321"/>
                    </a:lnTo>
                    <a:lnTo>
                      <a:pt x="175" y="321"/>
                    </a:lnTo>
                    <a:lnTo>
                      <a:pt x="177" y="314"/>
                    </a:lnTo>
                    <a:lnTo>
                      <a:pt x="180" y="309"/>
                    </a:lnTo>
                    <a:lnTo>
                      <a:pt x="184" y="305"/>
                    </a:lnTo>
                    <a:lnTo>
                      <a:pt x="190" y="304"/>
                    </a:lnTo>
                    <a:lnTo>
                      <a:pt x="190" y="304"/>
                    </a:lnTo>
                    <a:close/>
                    <a:moveTo>
                      <a:pt x="132" y="304"/>
                    </a:moveTo>
                    <a:lnTo>
                      <a:pt x="132" y="304"/>
                    </a:lnTo>
                    <a:lnTo>
                      <a:pt x="132" y="304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6" y="314"/>
                    </a:lnTo>
                    <a:lnTo>
                      <a:pt x="148" y="321"/>
                    </a:lnTo>
                    <a:lnTo>
                      <a:pt x="148" y="321"/>
                    </a:lnTo>
                    <a:lnTo>
                      <a:pt x="146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2" y="336"/>
                    </a:lnTo>
                    <a:lnTo>
                      <a:pt x="132" y="336"/>
                    </a:lnTo>
                    <a:lnTo>
                      <a:pt x="126" y="336"/>
                    </a:lnTo>
                    <a:lnTo>
                      <a:pt x="121" y="332"/>
                    </a:lnTo>
                    <a:lnTo>
                      <a:pt x="117" y="327"/>
                    </a:lnTo>
                    <a:lnTo>
                      <a:pt x="117" y="321"/>
                    </a:lnTo>
                    <a:lnTo>
                      <a:pt x="117" y="321"/>
                    </a:lnTo>
                    <a:lnTo>
                      <a:pt x="117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2" y="304"/>
                    </a:lnTo>
                    <a:lnTo>
                      <a:pt x="132" y="30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61"/>
              <p:cNvSpPr>
                <a:spLocks noEditPoints="1"/>
              </p:cNvSpPr>
              <p:nvPr/>
            </p:nvSpPr>
            <p:spPr bwMode="auto">
              <a:xfrm>
                <a:off x="5268913" y="2841626"/>
                <a:ext cx="627063" cy="681038"/>
              </a:xfrm>
              <a:custGeom>
                <a:avLst/>
                <a:gdLst>
                  <a:gd name="T0" fmla="*/ 662 w 788"/>
                  <a:gd name="T1" fmla="*/ 725 h 856"/>
                  <a:gd name="T2" fmla="*/ 650 w 788"/>
                  <a:gd name="T3" fmla="*/ 609 h 856"/>
                  <a:gd name="T4" fmla="*/ 672 w 788"/>
                  <a:gd name="T5" fmla="*/ 493 h 856"/>
                  <a:gd name="T6" fmla="*/ 642 w 788"/>
                  <a:gd name="T7" fmla="*/ 407 h 856"/>
                  <a:gd name="T8" fmla="*/ 667 w 788"/>
                  <a:gd name="T9" fmla="*/ 265 h 856"/>
                  <a:gd name="T10" fmla="*/ 705 w 788"/>
                  <a:gd name="T11" fmla="*/ 635 h 856"/>
                  <a:gd name="T12" fmla="*/ 539 w 788"/>
                  <a:gd name="T13" fmla="*/ 781 h 856"/>
                  <a:gd name="T14" fmla="*/ 482 w 788"/>
                  <a:gd name="T15" fmla="*/ 856 h 856"/>
                  <a:gd name="T16" fmla="*/ 424 w 788"/>
                  <a:gd name="T17" fmla="*/ 781 h 856"/>
                  <a:gd name="T18" fmla="*/ 322 w 788"/>
                  <a:gd name="T19" fmla="*/ 630 h 856"/>
                  <a:gd name="T20" fmla="*/ 293 w 788"/>
                  <a:gd name="T21" fmla="*/ 531 h 856"/>
                  <a:gd name="T22" fmla="*/ 322 w 788"/>
                  <a:gd name="T23" fmla="*/ 400 h 856"/>
                  <a:gd name="T24" fmla="*/ 293 w 788"/>
                  <a:gd name="T25" fmla="*/ 327 h 856"/>
                  <a:gd name="T26" fmla="*/ 306 w 788"/>
                  <a:gd name="T27" fmla="*/ 173 h 856"/>
                  <a:gd name="T28" fmla="*/ 306 w 788"/>
                  <a:gd name="T29" fmla="*/ 119 h 856"/>
                  <a:gd name="T30" fmla="*/ 248 w 788"/>
                  <a:gd name="T31" fmla="*/ 608 h 856"/>
                  <a:gd name="T32" fmla="*/ 260 w 788"/>
                  <a:gd name="T33" fmla="*/ 505 h 856"/>
                  <a:gd name="T34" fmla="*/ 238 w 788"/>
                  <a:gd name="T35" fmla="*/ 395 h 856"/>
                  <a:gd name="T36" fmla="*/ 264 w 788"/>
                  <a:gd name="T37" fmla="*/ 277 h 856"/>
                  <a:gd name="T38" fmla="*/ 175 w 788"/>
                  <a:gd name="T39" fmla="*/ 580 h 856"/>
                  <a:gd name="T40" fmla="*/ 195 w 788"/>
                  <a:gd name="T41" fmla="*/ 436 h 856"/>
                  <a:gd name="T42" fmla="*/ 184 w 788"/>
                  <a:gd name="T43" fmla="*/ 378 h 856"/>
                  <a:gd name="T44" fmla="*/ 132 w 788"/>
                  <a:gd name="T45" fmla="*/ 478 h 856"/>
                  <a:gd name="T46" fmla="*/ 138 w 788"/>
                  <a:gd name="T47" fmla="*/ 422 h 856"/>
                  <a:gd name="T48" fmla="*/ 68 w 788"/>
                  <a:gd name="T49" fmla="*/ 478 h 856"/>
                  <a:gd name="T50" fmla="*/ 30 w 788"/>
                  <a:gd name="T51" fmla="*/ 451 h 856"/>
                  <a:gd name="T52" fmla="*/ 0 w 788"/>
                  <a:gd name="T53" fmla="*/ 407 h 856"/>
                  <a:gd name="T54" fmla="*/ 609 w 788"/>
                  <a:gd name="T55" fmla="*/ 742 h 856"/>
                  <a:gd name="T56" fmla="*/ 471 w 788"/>
                  <a:gd name="T57" fmla="*/ 766 h 856"/>
                  <a:gd name="T58" fmla="*/ 599 w 788"/>
                  <a:gd name="T59" fmla="*/ 694 h 856"/>
                  <a:gd name="T60" fmla="*/ 482 w 788"/>
                  <a:gd name="T61" fmla="*/ 727 h 856"/>
                  <a:gd name="T62" fmla="*/ 366 w 788"/>
                  <a:gd name="T63" fmla="*/ 694 h 856"/>
                  <a:gd name="T64" fmla="*/ 495 w 788"/>
                  <a:gd name="T65" fmla="*/ 674 h 856"/>
                  <a:gd name="T66" fmla="*/ 350 w 788"/>
                  <a:gd name="T67" fmla="*/ 660 h 856"/>
                  <a:gd name="T68" fmla="*/ 495 w 788"/>
                  <a:gd name="T69" fmla="*/ 618 h 856"/>
                  <a:gd name="T70" fmla="*/ 350 w 788"/>
                  <a:gd name="T71" fmla="*/ 630 h 856"/>
                  <a:gd name="T72" fmla="*/ 482 w 788"/>
                  <a:gd name="T73" fmla="*/ 563 h 856"/>
                  <a:gd name="T74" fmla="*/ 366 w 788"/>
                  <a:gd name="T75" fmla="*/ 596 h 856"/>
                  <a:gd name="T76" fmla="*/ 539 w 788"/>
                  <a:gd name="T77" fmla="*/ 521 h 856"/>
                  <a:gd name="T78" fmla="*/ 376 w 788"/>
                  <a:gd name="T79" fmla="*/ 548 h 856"/>
                  <a:gd name="T80" fmla="*/ 529 w 788"/>
                  <a:gd name="T81" fmla="*/ 482 h 856"/>
                  <a:gd name="T82" fmla="*/ 381 w 788"/>
                  <a:gd name="T83" fmla="*/ 493 h 856"/>
                  <a:gd name="T84" fmla="*/ 524 w 788"/>
                  <a:gd name="T85" fmla="*/ 451 h 856"/>
                  <a:gd name="T86" fmla="*/ 371 w 788"/>
                  <a:gd name="T87" fmla="*/ 436 h 856"/>
                  <a:gd name="T88" fmla="*/ 534 w 788"/>
                  <a:gd name="T89" fmla="*/ 422 h 856"/>
                  <a:gd name="T90" fmla="*/ 366 w 788"/>
                  <a:gd name="T91" fmla="*/ 391 h 856"/>
                  <a:gd name="T92" fmla="*/ 546 w 788"/>
                  <a:gd name="T93" fmla="*/ 378 h 856"/>
                  <a:gd name="T94" fmla="*/ 417 w 788"/>
                  <a:gd name="T95" fmla="*/ 349 h 856"/>
                  <a:gd name="T96" fmla="*/ 555 w 788"/>
                  <a:gd name="T97" fmla="*/ 320 h 856"/>
                  <a:gd name="T98" fmla="*/ 408 w 788"/>
                  <a:gd name="T99" fmla="*/ 320 h 856"/>
                  <a:gd name="T100" fmla="*/ 551 w 788"/>
                  <a:gd name="T101" fmla="*/ 265 h 856"/>
                  <a:gd name="T102" fmla="*/ 412 w 788"/>
                  <a:gd name="T103" fmla="*/ 287 h 856"/>
                  <a:gd name="T104" fmla="*/ 539 w 788"/>
                  <a:gd name="T105" fmla="*/ 218 h 856"/>
                  <a:gd name="T106" fmla="*/ 424 w 788"/>
                  <a:gd name="T107" fmla="*/ 250 h 856"/>
                  <a:gd name="T108" fmla="*/ 599 w 788"/>
                  <a:gd name="T109" fmla="*/ 173 h 856"/>
                  <a:gd name="T110" fmla="*/ 437 w 788"/>
                  <a:gd name="T111" fmla="*/ 195 h 856"/>
                  <a:gd name="T112" fmla="*/ 584 w 788"/>
                  <a:gd name="T113" fmla="*/ 141 h 856"/>
                  <a:gd name="T114" fmla="*/ 437 w 788"/>
                  <a:gd name="T115" fmla="*/ 141 h 856"/>
                  <a:gd name="T116" fmla="*/ 584 w 788"/>
                  <a:gd name="T117" fmla="*/ 109 h 856"/>
                  <a:gd name="T118" fmla="*/ 424 w 788"/>
                  <a:gd name="T119" fmla="*/ 86 h 856"/>
                  <a:gd name="T120" fmla="*/ 599 w 788"/>
                  <a:gd name="T121" fmla="*/ 76 h 856"/>
                  <a:gd name="T122" fmla="*/ 482 w 788"/>
                  <a:gd name="T123" fmla="*/ 44 h 856"/>
                  <a:gd name="T124" fmla="*/ 551 w 788"/>
                  <a:gd name="T125" fmla="*/ 28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88" h="856">
                    <a:moveTo>
                      <a:pt x="599" y="0"/>
                    </a:moveTo>
                    <a:lnTo>
                      <a:pt x="599" y="0"/>
                    </a:lnTo>
                    <a:lnTo>
                      <a:pt x="604" y="1"/>
                    </a:lnTo>
                    <a:lnTo>
                      <a:pt x="609" y="5"/>
                    </a:lnTo>
                    <a:lnTo>
                      <a:pt x="613" y="10"/>
                    </a:lnTo>
                    <a:lnTo>
                      <a:pt x="614" y="17"/>
                    </a:lnTo>
                    <a:lnTo>
                      <a:pt x="614" y="17"/>
                    </a:lnTo>
                    <a:lnTo>
                      <a:pt x="613" y="23"/>
                    </a:lnTo>
                    <a:lnTo>
                      <a:pt x="609" y="28"/>
                    </a:lnTo>
                    <a:lnTo>
                      <a:pt x="604" y="32"/>
                    </a:lnTo>
                    <a:lnTo>
                      <a:pt x="599" y="32"/>
                    </a:lnTo>
                    <a:lnTo>
                      <a:pt x="599" y="32"/>
                    </a:lnTo>
                    <a:lnTo>
                      <a:pt x="592" y="32"/>
                    </a:lnTo>
                    <a:lnTo>
                      <a:pt x="587" y="28"/>
                    </a:lnTo>
                    <a:lnTo>
                      <a:pt x="584" y="23"/>
                    </a:lnTo>
                    <a:lnTo>
                      <a:pt x="584" y="17"/>
                    </a:lnTo>
                    <a:lnTo>
                      <a:pt x="584" y="17"/>
                    </a:lnTo>
                    <a:lnTo>
                      <a:pt x="584" y="10"/>
                    </a:lnTo>
                    <a:lnTo>
                      <a:pt x="587" y="5"/>
                    </a:lnTo>
                    <a:lnTo>
                      <a:pt x="592" y="1"/>
                    </a:lnTo>
                    <a:lnTo>
                      <a:pt x="599" y="0"/>
                    </a:lnTo>
                    <a:lnTo>
                      <a:pt x="599" y="0"/>
                    </a:lnTo>
                    <a:close/>
                    <a:moveTo>
                      <a:pt x="657" y="737"/>
                    </a:moveTo>
                    <a:lnTo>
                      <a:pt x="657" y="737"/>
                    </a:lnTo>
                    <a:lnTo>
                      <a:pt x="657" y="737"/>
                    </a:lnTo>
                    <a:lnTo>
                      <a:pt x="662" y="739"/>
                    </a:lnTo>
                    <a:lnTo>
                      <a:pt x="667" y="742"/>
                    </a:lnTo>
                    <a:lnTo>
                      <a:pt x="671" y="747"/>
                    </a:lnTo>
                    <a:lnTo>
                      <a:pt x="672" y="754"/>
                    </a:lnTo>
                    <a:lnTo>
                      <a:pt x="672" y="754"/>
                    </a:lnTo>
                    <a:lnTo>
                      <a:pt x="671" y="761"/>
                    </a:lnTo>
                    <a:lnTo>
                      <a:pt x="667" y="766"/>
                    </a:lnTo>
                    <a:lnTo>
                      <a:pt x="662" y="769"/>
                    </a:lnTo>
                    <a:lnTo>
                      <a:pt x="657" y="769"/>
                    </a:lnTo>
                    <a:lnTo>
                      <a:pt x="657" y="769"/>
                    </a:lnTo>
                    <a:lnTo>
                      <a:pt x="650" y="769"/>
                    </a:lnTo>
                    <a:lnTo>
                      <a:pt x="645" y="766"/>
                    </a:lnTo>
                    <a:lnTo>
                      <a:pt x="642" y="761"/>
                    </a:lnTo>
                    <a:lnTo>
                      <a:pt x="642" y="754"/>
                    </a:lnTo>
                    <a:lnTo>
                      <a:pt x="642" y="754"/>
                    </a:lnTo>
                    <a:lnTo>
                      <a:pt x="642" y="747"/>
                    </a:lnTo>
                    <a:lnTo>
                      <a:pt x="645" y="742"/>
                    </a:lnTo>
                    <a:lnTo>
                      <a:pt x="650" y="739"/>
                    </a:lnTo>
                    <a:lnTo>
                      <a:pt x="657" y="737"/>
                    </a:lnTo>
                    <a:lnTo>
                      <a:pt x="657" y="737"/>
                    </a:lnTo>
                    <a:close/>
                    <a:moveTo>
                      <a:pt x="657" y="694"/>
                    </a:moveTo>
                    <a:lnTo>
                      <a:pt x="657" y="694"/>
                    </a:lnTo>
                    <a:lnTo>
                      <a:pt x="657" y="694"/>
                    </a:lnTo>
                    <a:lnTo>
                      <a:pt x="662" y="696"/>
                    </a:lnTo>
                    <a:lnTo>
                      <a:pt x="667" y="700"/>
                    </a:lnTo>
                    <a:lnTo>
                      <a:pt x="671" y="705"/>
                    </a:lnTo>
                    <a:lnTo>
                      <a:pt x="672" y="710"/>
                    </a:lnTo>
                    <a:lnTo>
                      <a:pt x="672" y="710"/>
                    </a:lnTo>
                    <a:lnTo>
                      <a:pt x="671" y="717"/>
                    </a:lnTo>
                    <a:lnTo>
                      <a:pt x="667" y="722"/>
                    </a:lnTo>
                    <a:lnTo>
                      <a:pt x="662" y="725"/>
                    </a:lnTo>
                    <a:lnTo>
                      <a:pt x="657" y="727"/>
                    </a:lnTo>
                    <a:lnTo>
                      <a:pt x="657" y="727"/>
                    </a:lnTo>
                    <a:lnTo>
                      <a:pt x="650" y="725"/>
                    </a:lnTo>
                    <a:lnTo>
                      <a:pt x="645" y="722"/>
                    </a:lnTo>
                    <a:lnTo>
                      <a:pt x="642" y="717"/>
                    </a:lnTo>
                    <a:lnTo>
                      <a:pt x="642" y="710"/>
                    </a:lnTo>
                    <a:lnTo>
                      <a:pt x="642" y="710"/>
                    </a:lnTo>
                    <a:lnTo>
                      <a:pt x="642" y="705"/>
                    </a:lnTo>
                    <a:lnTo>
                      <a:pt x="645" y="700"/>
                    </a:lnTo>
                    <a:lnTo>
                      <a:pt x="650" y="696"/>
                    </a:lnTo>
                    <a:lnTo>
                      <a:pt x="657" y="694"/>
                    </a:lnTo>
                    <a:lnTo>
                      <a:pt x="657" y="694"/>
                    </a:lnTo>
                    <a:close/>
                    <a:moveTo>
                      <a:pt x="657" y="650"/>
                    </a:moveTo>
                    <a:lnTo>
                      <a:pt x="657" y="650"/>
                    </a:lnTo>
                    <a:lnTo>
                      <a:pt x="657" y="650"/>
                    </a:lnTo>
                    <a:lnTo>
                      <a:pt x="662" y="652"/>
                    </a:lnTo>
                    <a:lnTo>
                      <a:pt x="667" y="655"/>
                    </a:lnTo>
                    <a:lnTo>
                      <a:pt x="671" y="660"/>
                    </a:lnTo>
                    <a:lnTo>
                      <a:pt x="672" y="667"/>
                    </a:lnTo>
                    <a:lnTo>
                      <a:pt x="672" y="667"/>
                    </a:lnTo>
                    <a:lnTo>
                      <a:pt x="671" y="674"/>
                    </a:lnTo>
                    <a:lnTo>
                      <a:pt x="667" y="679"/>
                    </a:lnTo>
                    <a:lnTo>
                      <a:pt x="662" y="683"/>
                    </a:lnTo>
                    <a:lnTo>
                      <a:pt x="657" y="683"/>
                    </a:lnTo>
                    <a:lnTo>
                      <a:pt x="657" y="683"/>
                    </a:lnTo>
                    <a:lnTo>
                      <a:pt x="650" y="683"/>
                    </a:lnTo>
                    <a:lnTo>
                      <a:pt x="645" y="679"/>
                    </a:lnTo>
                    <a:lnTo>
                      <a:pt x="642" y="674"/>
                    </a:lnTo>
                    <a:lnTo>
                      <a:pt x="642" y="667"/>
                    </a:lnTo>
                    <a:lnTo>
                      <a:pt x="642" y="667"/>
                    </a:lnTo>
                    <a:lnTo>
                      <a:pt x="642" y="660"/>
                    </a:lnTo>
                    <a:lnTo>
                      <a:pt x="645" y="655"/>
                    </a:lnTo>
                    <a:lnTo>
                      <a:pt x="650" y="652"/>
                    </a:lnTo>
                    <a:lnTo>
                      <a:pt x="657" y="650"/>
                    </a:lnTo>
                    <a:lnTo>
                      <a:pt x="657" y="650"/>
                    </a:lnTo>
                    <a:close/>
                    <a:moveTo>
                      <a:pt x="657" y="608"/>
                    </a:moveTo>
                    <a:lnTo>
                      <a:pt x="657" y="608"/>
                    </a:lnTo>
                    <a:lnTo>
                      <a:pt x="657" y="608"/>
                    </a:lnTo>
                    <a:lnTo>
                      <a:pt x="662" y="609"/>
                    </a:lnTo>
                    <a:lnTo>
                      <a:pt x="667" y="613"/>
                    </a:lnTo>
                    <a:lnTo>
                      <a:pt x="671" y="618"/>
                    </a:lnTo>
                    <a:lnTo>
                      <a:pt x="672" y="623"/>
                    </a:lnTo>
                    <a:lnTo>
                      <a:pt x="672" y="623"/>
                    </a:lnTo>
                    <a:lnTo>
                      <a:pt x="671" y="630"/>
                    </a:lnTo>
                    <a:lnTo>
                      <a:pt x="667" y="635"/>
                    </a:lnTo>
                    <a:lnTo>
                      <a:pt x="662" y="638"/>
                    </a:lnTo>
                    <a:lnTo>
                      <a:pt x="657" y="640"/>
                    </a:lnTo>
                    <a:lnTo>
                      <a:pt x="657" y="640"/>
                    </a:lnTo>
                    <a:lnTo>
                      <a:pt x="650" y="638"/>
                    </a:lnTo>
                    <a:lnTo>
                      <a:pt x="645" y="635"/>
                    </a:lnTo>
                    <a:lnTo>
                      <a:pt x="642" y="630"/>
                    </a:lnTo>
                    <a:lnTo>
                      <a:pt x="642" y="623"/>
                    </a:lnTo>
                    <a:lnTo>
                      <a:pt x="642" y="623"/>
                    </a:lnTo>
                    <a:lnTo>
                      <a:pt x="642" y="618"/>
                    </a:lnTo>
                    <a:lnTo>
                      <a:pt x="645" y="613"/>
                    </a:lnTo>
                    <a:lnTo>
                      <a:pt x="650" y="609"/>
                    </a:lnTo>
                    <a:lnTo>
                      <a:pt x="657" y="608"/>
                    </a:lnTo>
                    <a:lnTo>
                      <a:pt x="657" y="608"/>
                    </a:lnTo>
                    <a:close/>
                    <a:moveTo>
                      <a:pt x="657" y="563"/>
                    </a:moveTo>
                    <a:lnTo>
                      <a:pt x="657" y="563"/>
                    </a:lnTo>
                    <a:lnTo>
                      <a:pt x="657" y="563"/>
                    </a:lnTo>
                    <a:lnTo>
                      <a:pt x="662" y="565"/>
                    </a:lnTo>
                    <a:lnTo>
                      <a:pt x="667" y="568"/>
                    </a:lnTo>
                    <a:lnTo>
                      <a:pt x="671" y="574"/>
                    </a:lnTo>
                    <a:lnTo>
                      <a:pt x="672" y="580"/>
                    </a:lnTo>
                    <a:lnTo>
                      <a:pt x="672" y="580"/>
                    </a:lnTo>
                    <a:lnTo>
                      <a:pt x="671" y="587"/>
                    </a:lnTo>
                    <a:lnTo>
                      <a:pt x="667" y="592"/>
                    </a:lnTo>
                    <a:lnTo>
                      <a:pt x="662" y="596"/>
                    </a:lnTo>
                    <a:lnTo>
                      <a:pt x="657" y="596"/>
                    </a:lnTo>
                    <a:lnTo>
                      <a:pt x="657" y="596"/>
                    </a:lnTo>
                    <a:lnTo>
                      <a:pt x="650" y="596"/>
                    </a:lnTo>
                    <a:lnTo>
                      <a:pt x="645" y="592"/>
                    </a:lnTo>
                    <a:lnTo>
                      <a:pt x="642" y="587"/>
                    </a:lnTo>
                    <a:lnTo>
                      <a:pt x="642" y="580"/>
                    </a:lnTo>
                    <a:lnTo>
                      <a:pt x="642" y="580"/>
                    </a:lnTo>
                    <a:lnTo>
                      <a:pt x="642" y="574"/>
                    </a:lnTo>
                    <a:lnTo>
                      <a:pt x="645" y="568"/>
                    </a:lnTo>
                    <a:lnTo>
                      <a:pt x="650" y="565"/>
                    </a:lnTo>
                    <a:lnTo>
                      <a:pt x="657" y="563"/>
                    </a:lnTo>
                    <a:lnTo>
                      <a:pt x="657" y="563"/>
                    </a:lnTo>
                    <a:close/>
                    <a:moveTo>
                      <a:pt x="657" y="521"/>
                    </a:moveTo>
                    <a:lnTo>
                      <a:pt x="657" y="521"/>
                    </a:lnTo>
                    <a:lnTo>
                      <a:pt x="657" y="521"/>
                    </a:lnTo>
                    <a:lnTo>
                      <a:pt x="662" y="522"/>
                    </a:lnTo>
                    <a:lnTo>
                      <a:pt x="667" y="526"/>
                    </a:lnTo>
                    <a:lnTo>
                      <a:pt x="671" y="531"/>
                    </a:lnTo>
                    <a:lnTo>
                      <a:pt x="672" y="536"/>
                    </a:lnTo>
                    <a:lnTo>
                      <a:pt x="672" y="536"/>
                    </a:lnTo>
                    <a:lnTo>
                      <a:pt x="671" y="543"/>
                    </a:lnTo>
                    <a:lnTo>
                      <a:pt x="667" y="548"/>
                    </a:lnTo>
                    <a:lnTo>
                      <a:pt x="662" y="551"/>
                    </a:lnTo>
                    <a:lnTo>
                      <a:pt x="657" y="553"/>
                    </a:lnTo>
                    <a:lnTo>
                      <a:pt x="657" y="553"/>
                    </a:lnTo>
                    <a:lnTo>
                      <a:pt x="650" y="551"/>
                    </a:lnTo>
                    <a:lnTo>
                      <a:pt x="645" y="548"/>
                    </a:lnTo>
                    <a:lnTo>
                      <a:pt x="642" y="543"/>
                    </a:lnTo>
                    <a:lnTo>
                      <a:pt x="642" y="536"/>
                    </a:lnTo>
                    <a:lnTo>
                      <a:pt x="642" y="536"/>
                    </a:lnTo>
                    <a:lnTo>
                      <a:pt x="642" y="531"/>
                    </a:lnTo>
                    <a:lnTo>
                      <a:pt x="645" y="526"/>
                    </a:lnTo>
                    <a:lnTo>
                      <a:pt x="650" y="522"/>
                    </a:lnTo>
                    <a:lnTo>
                      <a:pt x="657" y="521"/>
                    </a:lnTo>
                    <a:lnTo>
                      <a:pt x="657" y="521"/>
                    </a:lnTo>
                    <a:close/>
                    <a:moveTo>
                      <a:pt x="657" y="478"/>
                    </a:moveTo>
                    <a:lnTo>
                      <a:pt x="657" y="478"/>
                    </a:lnTo>
                    <a:lnTo>
                      <a:pt x="657" y="478"/>
                    </a:lnTo>
                    <a:lnTo>
                      <a:pt x="662" y="478"/>
                    </a:lnTo>
                    <a:lnTo>
                      <a:pt x="667" y="482"/>
                    </a:lnTo>
                    <a:lnTo>
                      <a:pt x="671" y="487"/>
                    </a:lnTo>
                    <a:lnTo>
                      <a:pt x="672" y="493"/>
                    </a:lnTo>
                    <a:lnTo>
                      <a:pt x="672" y="493"/>
                    </a:lnTo>
                    <a:lnTo>
                      <a:pt x="671" y="500"/>
                    </a:lnTo>
                    <a:lnTo>
                      <a:pt x="667" y="505"/>
                    </a:lnTo>
                    <a:lnTo>
                      <a:pt x="662" y="509"/>
                    </a:lnTo>
                    <a:lnTo>
                      <a:pt x="657" y="509"/>
                    </a:lnTo>
                    <a:lnTo>
                      <a:pt x="657" y="509"/>
                    </a:lnTo>
                    <a:lnTo>
                      <a:pt x="650" y="509"/>
                    </a:lnTo>
                    <a:lnTo>
                      <a:pt x="645" y="505"/>
                    </a:lnTo>
                    <a:lnTo>
                      <a:pt x="642" y="500"/>
                    </a:lnTo>
                    <a:lnTo>
                      <a:pt x="642" y="493"/>
                    </a:lnTo>
                    <a:lnTo>
                      <a:pt x="642" y="493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0" y="478"/>
                    </a:lnTo>
                    <a:lnTo>
                      <a:pt x="657" y="478"/>
                    </a:lnTo>
                    <a:lnTo>
                      <a:pt x="657" y="478"/>
                    </a:lnTo>
                    <a:close/>
                    <a:moveTo>
                      <a:pt x="657" y="434"/>
                    </a:moveTo>
                    <a:lnTo>
                      <a:pt x="657" y="434"/>
                    </a:lnTo>
                    <a:lnTo>
                      <a:pt x="657" y="434"/>
                    </a:lnTo>
                    <a:lnTo>
                      <a:pt x="662" y="436"/>
                    </a:lnTo>
                    <a:lnTo>
                      <a:pt x="667" y="439"/>
                    </a:lnTo>
                    <a:lnTo>
                      <a:pt x="671" y="444"/>
                    </a:lnTo>
                    <a:lnTo>
                      <a:pt x="672" y="451"/>
                    </a:lnTo>
                    <a:lnTo>
                      <a:pt x="672" y="451"/>
                    </a:lnTo>
                    <a:lnTo>
                      <a:pt x="671" y="456"/>
                    </a:lnTo>
                    <a:lnTo>
                      <a:pt x="667" y="461"/>
                    </a:lnTo>
                    <a:lnTo>
                      <a:pt x="662" y="465"/>
                    </a:lnTo>
                    <a:lnTo>
                      <a:pt x="657" y="466"/>
                    </a:lnTo>
                    <a:lnTo>
                      <a:pt x="657" y="466"/>
                    </a:lnTo>
                    <a:lnTo>
                      <a:pt x="650" y="465"/>
                    </a:lnTo>
                    <a:lnTo>
                      <a:pt x="645" y="461"/>
                    </a:lnTo>
                    <a:lnTo>
                      <a:pt x="642" y="456"/>
                    </a:lnTo>
                    <a:lnTo>
                      <a:pt x="642" y="451"/>
                    </a:lnTo>
                    <a:lnTo>
                      <a:pt x="642" y="451"/>
                    </a:lnTo>
                    <a:lnTo>
                      <a:pt x="642" y="444"/>
                    </a:lnTo>
                    <a:lnTo>
                      <a:pt x="645" y="439"/>
                    </a:lnTo>
                    <a:lnTo>
                      <a:pt x="650" y="436"/>
                    </a:lnTo>
                    <a:lnTo>
                      <a:pt x="657" y="434"/>
                    </a:lnTo>
                    <a:lnTo>
                      <a:pt x="657" y="434"/>
                    </a:lnTo>
                    <a:close/>
                    <a:moveTo>
                      <a:pt x="657" y="391"/>
                    </a:moveTo>
                    <a:lnTo>
                      <a:pt x="657" y="391"/>
                    </a:lnTo>
                    <a:lnTo>
                      <a:pt x="657" y="391"/>
                    </a:lnTo>
                    <a:lnTo>
                      <a:pt x="662" y="391"/>
                    </a:lnTo>
                    <a:lnTo>
                      <a:pt x="667" y="395"/>
                    </a:lnTo>
                    <a:lnTo>
                      <a:pt x="671" y="400"/>
                    </a:lnTo>
                    <a:lnTo>
                      <a:pt x="672" y="407"/>
                    </a:lnTo>
                    <a:lnTo>
                      <a:pt x="672" y="407"/>
                    </a:lnTo>
                    <a:lnTo>
                      <a:pt x="671" y="413"/>
                    </a:lnTo>
                    <a:lnTo>
                      <a:pt x="667" y="419"/>
                    </a:lnTo>
                    <a:lnTo>
                      <a:pt x="662" y="422"/>
                    </a:lnTo>
                    <a:lnTo>
                      <a:pt x="657" y="424"/>
                    </a:lnTo>
                    <a:lnTo>
                      <a:pt x="657" y="424"/>
                    </a:lnTo>
                    <a:lnTo>
                      <a:pt x="650" y="422"/>
                    </a:lnTo>
                    <a:lnTo>
                      <a:pt x="645" y="419"/>
                    </a:lnTo>
                    <a:lnTo>
                      <a:pt x="642" y="413"/>
                    </a:lnTo>
                    <a:lnTo>
                      <a:pt x="642" y="407"/>
                    </a:lnTo>
                    <a:lnTo>
                      <a:pt x="642" y="407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0" y="391"/>
                    </a:lnTo>
                    <a:lnTo>
                      <a:pt x="657" y="391"/>
                    </a:lnTo>
                    <a:lnTo>
                      <a:pt x="657" y="391"/>
                    </a:lnTo>
                    <a:close/>
                    <a:moveTo>
                      <a:pt x="657" y="347"/>
                    </a:moveTo>
                    <a:lnTo>
                      <a:pt x="657" y="347"/>
                    </a:lnTo>
                    <a:lnTo>
                      <a:pt x="657" y="347"/>
                    </a:lnTo>
                    <a:lnTo>
                      <a:pt x="662" y="349"/>
                    </a:lnTo>
                    <a:lnTo>
                      <a:pt x="667" y="352"/>
                    </a:lnTo>
                    <a:lnTo>
                      <a:pt x="671" y="357"/>
                    </a:lnTo>
                    <a:lnTo>
                      <a:pt x="672" y="364"/>
                    </a:lnTo>
                    <a:lnTo>
                      <a:pt x="672" y="364"/>
                    </a:lnTo>
                    <a:lnTo>
                      <a:pt x="671" y="369"/>
                    </a:lnTo>
                    <a:lnTo>
                      <a:pt x="667" y="374"/>
                    </a:lnTo>
                    <a:lnTo>
                      <a:pt x="662" y="378"/>
                    </a:lnTo>
                    <a:lnTo>
                      <a:pt x="657" y="379"/>
                    </a:lnTo>
                    <a:lnTo>
                      <a:pt x="657" y="379"/>
                    </a:lnTo>
                    <a:lnTo>
                      <a:pt x="650" y="378"/>
                    </a:lnTo>
                    <a:lnTo>
                      <a:pt x="645" y="374"/>
                    </a:lnTo>
                    <a:lnTo>
                      <a:pt x="642" y="369"/>
                    </a:lnTo>
                    <a:lnTo>
                      <a:pt x="642" y="364"/>
                    </a:lnTo>
                    <a:lnTo>
                      <a:pt x="642" y="364"/>
                    </a:lnTo>
                    <a:lnTo>
                      <a:pt x="642" y="357"/>
                    </a:lnTo>
                    <a:lnTo>
                      <a:pt x="645" y="352"/>
                    </a:lnTo>
                    <a:lnTo>
                      <a:pt x="650" y="349"/>
                    </a:lnTo>
                    <a:lnTo>
                      <a:pt x="657" y="347"/>
                    </a:lnTo>
                    <a:lnTo>
                      <a:pt x="657" y="347"/>
                    </a:lnTo>
                    <a:close/>
                    <a:moveTo>
                      <a:pt x="657" y="304"/>
                    </a:moveTo>
                    <a:lnTo>
                      <a:pt x="657" y="304"/>
                    </a:lnTo>
                    <a:lnTo>
                      <a:pt x="657" y="304"/>
                    </a:lnTo>
                    <a:lnTo>
                      <a:pt x="662" y="304"/>
                    </a:lnTo>
                    <a:lnTo>
                      <a:pt x="667" y="308"/>
                    </a:lnTo>
                    <a:lnTo>
                      <a:pt x="671" y="313"/>
                    </a:lnTo>
                    <a:lnTo>
                      <a:pt x="672" y="320"/>
                    </a:lnTo>
                    <a:lnTo>
                      <a:pt x="672" y="320"/>
                    </a:lnTo>
                    <a:lnTo>
                      <a:pt x="671" y="327"/>
                    </a:lnTo>
                    <a:lnTo>
                      <a:pt x="667" y="332"/>
                    </a:lnTo>
                    <a:lnTo>
                      <a:pt x="662" y="335"/>
                    </a:lnTo>
                    <a:lnTo>
                      <a:pt x="657" y="337"/>
                    </a:lnTo>
                    <a:lnTo>
                      <a:pt x="657" y="337"/>
                    </a:lnTo>
                    <a:lnTo>
                      <a:pt x="650" y="335"/>
                    </a:lnTo>
                    <a:lnTo>
                      <a:pt x="645" y="332"/>
                    </a:lnTo>
                    <a:lnTo>
                      <a:pt x="642" y="327"/>
                    </a:lnTo>
                    <a:lnTo>
                      <a:pt x="642" y="320"/>
                    </a:lnTo>
                    <a:lnTo>
                      <a:pt x="642" y="320"/>
                    </a:lnTo>
                    <a:lnTo>
                      <a:pt x="642" y="313"/>
                    </a:lnTo>
                    <a:lnTo>
                      <a:pt x="645" y="308"/>
                    </a:lnTo>
                    <a:lnTo>
                      <a:pt x="650" y="304"/>
                    </a:lnTo>
                    <a:lnTo>
                      <a:pt x="657" y="304"/>
                    </a:lnTo>
                    <a:lnTo>
                      <a:pt x="657" y="304"/>
                    </a:lnTo>
                    <a:close/>
                    <a:moveTo>
                      <a:pt x="657" y="260"/>
                    </a:moveTo>
                    <a:lnTo>
                      <a:pt x="657" y="260"/>
                    </a:lnTo>
                    <a:lnTo>
                      <a:pt x="657" y="260"/>
                    </a:lnTo>
                    <a:lnTo>
                      <a:pt x="662" y="262"/>
                    </a:lnTo>
                    <a:lnTo>
                      <a:pt x="667" y="265"/>
                    </a:lnTo>
                    <a:lnTo>
                      <a:pt x="671" y="270"/>
                    </a:lnTo>
                    <a:lnTo>
                      <a:pt x="672" y="277"/>
                    </a:lnTo>
                    <a:lnTo>
                      <a:pt x="672" y="277"/>
                    </a:lnTo>
                    <a:lnTo>
                      <a:pt x="671" y="282"/>
                    </a:lnTo>
                    <a:lnTo>
                      <a:pt x="667" y="287"/>
                    </a:lnTo>
                    <a:lnTo>
                      <a:pt x="662" y="291"/>
                    </a:lnTo>
                    <a:lnTo>
                      <a:pt x="657" y="292"/>
                    </a:lnTo>
                    <a:lnTo>
                      <a:pt x="657" y="292"/>
                    </a:lnTo>
                    <a:lnTo>
                      <a:pt x="650" y="291"/>
                    </a:lnTo>
                    <a:lnTo>
                      <a:pt x="645" y="287"/>
                    </a:lnTo>
                    <a:lnTo>
                      <a:pt x="642" y="282"/>
                    </a:lnTo>
                    <a:lnTo>
                      <a:pt x="642" y="277"/>
                    </a:lnTo>
                    <a:lnTo>
                      <a:pt x="642" y="277"/>
                    </a:lnTo>
                    <a:lnTo>
                      <a:pt x="642" y="270"/>
                    </a:lnTo>
                    <a:lnTo>
                      <a:pt x="645" y="265"/>
                    </a:lnTo>
                    <a:lnTo>
                      <a:pt x="650" y="262"/>
                    </a:lnTo>
                    <a:lnTo>
                      <a:pt x="657" y="260"/>
                    </a:lnTo>
                    <a:lnTo>
                      <a:pt x="657" y="260"/>
                    </a:lnTo>
                    <a:close/>
                    <a:moveTo>
                      <a:pt x="715" y="650"/>
                    </a:moveTo>
                    <a:lnTo>
                      <a:pt x="715" y="650"/>
                    </a:lnTo>
                    <a:lnTo>
                      <a:pt x="715" y="650"/>
                    </a:lnTo>
                    <a:lnTo>
                      <a:pt x="722" y="652"/>
                    </a:lnTo>
                    <a:lnTo>
                      <a:pt x="725" y="655"/>
                    </a:lnTo>
                    <a:lnTo>
                      <a:pt x="729" y="660"/>
                    </a:lnTo>
                    <a:lnTo>
                      <a:pt x="730" y="667"/>
                    </a:lnTo>
                    <a:lnTo>
                      <a:pt x="730" y="667"/>
                    </a:lnTo>
                    <a:lnTo>
                      <a:pt x="729" y="674"/>
                    </a:lnTo>
                    <a:lnTo>
                      <a:pt x="725" y="679"/>
                    </a:lnTo>
                    <a:lnTo>
                      <a:pt x="722" y="683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10" y="683"/>
                    </a:lnTo>
                    <a:lnTo>
                      <a:pt x="705" y="679"/>
                    </a:lnTo>
                    <a:lnTo>
                      <a:pt x="701" y="674"/>
                    </a:lnTo>
                    <a:lnTo>
                      <a:pt x="700" y="667"/>
                    </a:lnTo>
                    <a:lnTo>
                      <a:pt x="700" y="667"/>
                    </a:lnTo>
                    <a:lnTo>
                      <a:pt x="701" y="660"/>
                    </a:lnTo>
                    <a:lnTo>
                      <a:pt x="705" y="655"/>
                    </a:lnTo>
                    <a:lnTo>
                      <a:pt x="710" y="652"/>
                    </a:lnTo>
                    <a:lnTo>
                      <a:pt x="715" y="650"/>
                    </a:lnTo>
                    <a:lnTo>
                      <a:pt x="715" y="650"/>
                    </a:lnTo>
                    <a:close/>
                    <a:moveTo>
                      <a:pt x="715" y="608"/>
                    </a:moveTo>
                    <a:lnTo>
                      <a:pt x="715" y="608"/>
                    </a:lnTo>
                    <a:lnTo>
                      <a:pt x="715" y="608"/>
                    </a:lnTo>
                    <a:lnTo>
                      <a:pt x="722" y="609"/>
                    </a:lnTo>
                    <a:lnTo>
                      <a:pt x="725" y="613"/>
                    </a:lnTo>
                    <a:lnTo>
                      <a:pt x="729" y="618"/>
                    </a:lnTo>
                    <a:lnTo>
                      <a:pt x="730" y="623"/>
                    </a:lnTo>
                    <a:lnTo>
                      <a:pt x="730" y="623"/>
                    </a:lnTo>
                    <a:lnTo>
                      <a:pt x="729" y="630"/>
                    </a:lnTo>
                    <a:lnTo>
                      <a:pt x="725" y="635"/>
                    </a:lnTo>
                    <a:lnTo>
                      <a:pt x="722" y="638"/>
                    </a:lnTo>
                    <a:lnTo>
                      <a:pt x="715" y="640"/>
                    </a:lnTo>
                    <a:lnTo>
                      <a:pt x="715" y="640"/>
                    </a:lnTo>
                    <a:lnTo>
                      <a:pt x="710" y="638"/>
                    </a:lnTo>
                    <a:lnTo>
                      <a:pt x="705" y="635"/>
                    </a:lnTo>
                    <a:lnTo>
                      <a:pt x="701" y="630"/>
                    </a:lnTo>
                    <a:lnTo>
                      <a:pt x="700" y="623"/>
                    </a:lnTo>
                    <a:lnTo>
                      <a:pt x="700" y="623"/>
                    </a:lnTo>
                    <a:lnTo>
                      <a:pt x="701" y="618"/>
                    </a:lnTo>
                    <a:lnTo>
                      <a:pt x="705" y="613"/>
                    </a:lnTo>
                    <a:lnTo>
                      <a:pt x="710" y="609"/>
                    </a:lnTo>
                    <a:lnTo>
                      <a:pt x="715" y="608"/>
                    </a:lnTo>
                    <a:lnTo>
                      <a:pt x="715" y="608"/>
                    </a:lnTo>
                    <a:close/>
                    <a:moveTo>
                      <a:pt x="715" y="694"/>
                    </a:moveTo>
                    <a:lnTo>
                      <a:pt x="715" y="694"/>
                    </a:lnTo>
                    <a:lnTo>
                      <a:pt x="715" y="694"/>
                    </a:lnTo>
                    <a:lnTo>
                      <a:pt x="722" y="696"/>
                    </a:lnTo>
                    <a:lnTo>
                      <a:pt x="725" y="700"/>
                    </a:lnTo>
                    <a:lnTo>
                      <a:pt x="729" y="705"/>
                    </a:lnTo>
                    <a:lnTo>
                      <a:pt x="730" y="710"/>
                    </a:lnTo>
                    <a:lnTo>
                      <a:pt x="730" y="710"/>
                    </a:lnTo>
                    <a:lnTo>
                      <a:pt x="729" y="717"/>
                    </a:lnTo>
                    <a:lnTo>
                      <a:pt x="725" y="722"/>
                    </a:lnTo>
                    <a:lnTo>
                      <a:pt x="722" y="725"/>
                    </a:lnTo>
                    <a:lnTo>
                      <a:pt x="715" y="727"/>
                    </a:lnTo>
                    <a:lnTo>
                      <a:pt x="715" y="727"/>
                    </a:lnTo>
                    <a:lnTo>
                      <a:pt x="710" y="725"/>
                    </a:lnTo>
                    <a:lnTo>
                      <a:pt x="705" y="722"/>
                    </a:lnTo>
                    <a:lnTo>
                      <a:pt x="701" y="717"/>
                    </a:lnTo>
                    <a:lnTo>
                      <a:pt x="700" y="710"/>
                    </a:lnTo>
                    <a:lnTo>
                      <a:pt x="700" y="710"/>
                    </a:lnTo>
                    <a:lnTo>
                      <a:pt x="701" y="705"/>
                    </a:lnTo>
                    <a:lnTo>
                      <a:pt x="705" y="700"/>
                    </a:lnTo>
                    <a:lnTo>
                      <a:pt x="710" y="696"/>
                    </a:lnTo>
                    <a:lnTo>
                      <a:pt x="715" y="694"/>
                    </a:lnTo>
                    <a:lnTo>
                      <a:pt x="715" y="694"/>
                    </a:lnTo>
                    <a:close/>
                    <a:moveTo>
                      <a:pt x="773" y="650"/>
                    </a:moveTo>
                    <a:lnTo>
                      <a:pt x="773" y="650"/>
                    </a:lnTo>
                    <a:lnTo>
                      <a:pt x="773" y="650"/>
                    </a:lnTo>
                    <a:lnTo>
                      <a:pt x="780" y="652"/>
                    </a:lnTo>
                    <a:lnTo>
                      <a:pt x="785" y="655"/>
                    </a:lnTo>
                    <a:lnTo>
                      <a:pt x="788" y="660"/>
                    </a:lnTo>
                    <a:lnTo>
                      <a:pt x="788" y="667"/>
                    </a:lnTo>
                    <a:lnTo>
                      <a:pt x="788" y="667"/>
                    </a:lnTo>
                    <a:lnTo>
                      <a:pt x="788" y="674"/>
                    </a:lnTo>
                    <a:lnTo>
                      <a:pt x="785" y="679"/>
                    </a:lnTo>
                    <a:lnTo>
                      <a:pt x="780" y="683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8" y="683"/>
                    </a:lnTo>
                    <a:lnTo>
                      <a:pt x="763" y="679"/>
                    </a:lnTo>
                    <a:lnTo>
                      <a:pt x="759" y="674"/>
                    </a:lnTo>
                    <a:lnTo>
                      <a:pt x="757" y="667"/>
                    </a:lnTo>
                    <a:lnTo>
                      <a:pt x="757" y="667"/>
                    </a:lnTo>
                    <a:lnTo>
                      <a:pt x="759" y="660"/>
                    </a:lnTo>
                    <a:lnTo>
                      <a:pt x="763" y="655"/>
                    </a:lnTo>
                    <a:lnTo>
                      <a:pt x="768" y="652"/>
                    </a:lnTo>
                    <a:lnTo>
                      <a:pt x="773" y="650"/>
                    </a:lnTo>
                    <a:lnTo>
                      <a:pt x="773" y="650"/>
                    </a:lnTo>
                    <a:close/>
                    <a:moveTo>
                      <a:pt x="539" y="781"/>
                    </a:moveTo>
                    <a:lnTo>
                      <a:pt x="539" y="781"/>
                    </a:lnTo>
                    <a:lnTo>
                      <a:pt x="539" y="781"/>
                    </a:lnTo>
                    <a:lnTo>
                      <a:pt x="546" y="783"/>
                    </a:lnTo>
                    <a:lnTo>
                      <a:pt x="551" y="786"/>
                    </a:lnTo>
                    <a:lnTo>
                      <a:pt x="555" y="792"/>
                    </a:lnTo>
                    <a:lnTo>
                      <a:pt x="555" y="797"/>
                    </a:lnTo>
                    <a:lnTo>
                      <a:pt x="555" y="797"/>
                    </a:lnTo>
                    <a:lnTo>
                      <a:pt x="555" y="803"/>
                    </a:lnTo>
                    <a:lnTo>
                      <a:pt x="551" y="809"/>
                    </a:lnTo>
                    <a:lnTo>
                      <a:pt x="546" y="812"/>
                    </a:lnTo>
                    <a:lnTo>
                      <a:pt x="539" y="814"/>
                    </a:lnTo>
                    <a:lnTo>
                      <a:pt x="539" y="814"/>
                    </a:lnTo>
                    <a:lnTo>
                      <a:pt x="534" y="812"/>
                    </a:lnTo>
                    <a:lnTo>
                      <a:pt x="529" y="809"/>
                    </a:lnTo>
                    <a:lnTo>
                      <a:pt x="526" y="803"/>
                    </a:lnTo>
                    <a:lnTo>
                      <a:pt x="524" y="797"/>
                    </a:lnTo>
                    <a:lnTo>
                      <a:pt x="524" y="797"/>
                    </a:lnTo>
                    <a:lnTo>
                      <a:pt x="526" y="792"/>
                    </a:lnTo>
                    <a:lnTo>
                      <a:pt x="529" y="786"/>
                    </a:lnTo>
                    <a:lnTo>
                      <a:pt x="534" y="783"/>
                    </a:lnTo>
                    <a:lnTo>
                      <a:pt x="539" y="781"/>
                    </a:lnTo>
                    <a:lnTo>
                      <a:pt x="539" y="781"/>
                    </a:lnTo>
                    <a:close/>
                    <a:moveTo>
                      <a:pt x="539" y="824"/>
                    </a:moveTo>
                    <a:lnTo>
                      <a:pt x="539" y="824"/>
                    </a:lnTo>
                    <a:lnTo>
                      <a:pt x="539" y="824"/>
                    </a:lnTo>
                    <a:lnTo>
                      <a:pt x="546" y="826"/>
                    </a:lnTo>
                    <a:lnTo>
                      <a:pt x="551" y="829"/>
                    </a:lnTo>
                    <a:lnTo>
                      <a:pt x="555" y="834"/>
                    </a:lnTo>
                    <a:lnTo>
                      <a:pt x="555" y="841"/>
                    </a:lnTo>
                    <a:lnTo>
                      <a:pt x="555" y="841"/>
                    </a:lnTo>
                    <a:lnTo>
                      <a:pt x="555" y="846"/>
                    </a:lnTo>
                    <a:lnTo>
                      <a:pt x="551" y="853"/>
                    </a:lnTo>
                    <a:lnTo>
                      <a:pt x="546" y="856"/>
                    </a:lnTo>
                    <a:lnTo>
                      <a:pt x="539" y="856"/>
                    </a:lnTo>
                    <a:lnTo>
                      <a:pt x="539" y="856"/>
                    </a:lnTo>
                    <a:lnTo>
                      <a:pt x="534" y="856"/>
                    </a:lnTo>
                    <a:lnTo>
                      <a:pt x="529" y="853"/>
                    </a:lnTo>
                    <a:lnTo>
                      <a:pt x="526" y="846"/>
                    </a:lnTo>
                    <a:lnTo>
                      <a:pt x="524" y="841"/>
                    </a:lnTo>
                    <a:lnTo>
                      <a:pt x="524" y="841"/>
                    </a:lnTo>
                    <a:lnTo>
                      <a:pt x="526" y="834"/>
                    </a:lnTo>
                    <a:lnTo>
                      <a:pt x="529" y="829"/>
                    </a:lnTo>
                    <a:lnTo>
                      <a:pt x="534" y="826"/>
                    </a:lnTo>
                    <a:lnTo>
                      <a:pt x="539" y="824"/>
                    </a:lnTo>
                    <a:lnTo>
                      <a:pt x="539" y="824"/>
                    </a:lnTo>
                    <a:close/>
                    <a:moveTo>
                      <a:pt x="482" y="824"/>
                    </a:moveTo>
                    <a:lnTo>
                      <a:pt x="482" y="824"/>
                    </a:lnTo>
                    <a:lnTo>
                      <a:pt x="482" y="824"/>
                    </a:lnTo>
                    <a:lnTo>
                      <a:pt x="488" y="826"/>
                    </a:lnTo>
                    <a:lnTo>
                      <a:pt x="494" y="829"/>
                    </a:lnTo>
                    <a:lnTo>
                      <a:pt x="495" y="834"/>
                    </a:lnTo>
                    <a:lnTo>
                      <a:pt x="497" y="841"/>
                    </a:lnTo>
                    <a:lnTo>
                      <a:pt x="497" y="841"/>
                    </a:lnTo>
                    <a:lnTo>
                      <a:pt x="495" y="846"/>
                    </a:lnTo>
                    <a:lnTo>
                      <a:pt x="494" y="853"/>
                    </a:lnTo>
                    <a:lnTo>
                      <a:pt x="488" y="856"/>
                    </a:lnTo>
                    <a:lnTo>
                      <a:pt x="482" y="856"/>
                    </a:lnTo>
                    <a:lnTo>
                      <a:pt x="482" y="856"/>
                    </a:lnTo>
                    <a:lnTo>
                      <a:pt x="476" y="856"/>
                    </a:lnTo>
                    <a:lnTo>
                      <a:pt x="471" y="853"/>
                    </a:lnTo>
                    <a:lnTo>
                      <a:pt x="468" y="846"/>
                    </a:lnTo>
                    <a:lnTo>
                      <a:pt x="466" y="841"/>
                    </a:lnTo>
                    <a:lnTo>
                      <a:pt x="466" y="841"/>
                    </a:lnTo>
                    <a:lnTo>
                      <a:pt x="468" y="834"/>
                    </a:lnTo>
                    <a:lnTo>
                      <a:pt x="471" y="829"/>
                    </a:lnTo>
                    <a:lnTo>
                      <a:pt x="476" y="826"/>
                    </a:lnTo>
                    <a:lnTo>
                      <a:pt x="482" y="824"/>
                    </a:lnTo>
                    <a:lnTo>
                      <a:pt x="482" y="824"/>
                    </a:lnTo>
                    <a:close/>
                    <a:moveTo>
                      <a:pt x="482" y="781"/>
                    </a:moveTo>
                    <a:lnTo>
                      <a:pt x="482" y="781"/>
                    </a:lnTo>
                    <a:lnTo>
                      <a:pt x="482" y="781"/>
                    </a:lnTo>
                    <a:lnTo>
                      <a:pt x="488" y="783"/>
                    </a:lnTo>
                    <a:lnTo>
                      <a:pt x="494" y="786"/>
                    </a:lnTo>
                    <a:lnTo>
                      <a:pt x="495" y="792"/>
                    </a:lnTo>
                    <a:lnTo>
                      <a:pt x="497" y="797"/>
                    </a:lnTo>
                    <a:lnTo>
                      <a:pt x="497" y="797"/>
                    </a:lnTo>
                    <a:lnTo>
                      <a:pt x="495" y="803"/>
                    </a:lnTo>
                    <a:lnTo>
                      <a:pt x="494" y="809"/>
                    </a:lnTo>
                    <a:lnTo>
                      <a:pt x="488" y="812"/>
                    </a:lnTo>
                    <a:lnTo>
                      <a:pt x="482" y="814"/>
                    </a:lnTo>
                    <a:lnTo>
                      <a:pt x="482" y="814"/>
                    </a:lnTo>
                    <a:lnTo>
                      <a:pt x="476" y="812"/>
                    </a:lnTo>
                    <a:lnTo>
                      <a:pt x="471" y="809"/>
                    </a:lnTo>
                    <a:lnTo>
                      <a:pt x="468" y="803"/>
                    </a:lnTo>
                    <a:lnTo>
                      <a:pt x="466" y="797"/>
                    </a:lnTo>
                    <a:lnTo>
                      <a:pt x="466" y="797"/>
                    </a:lnTo>
                    <a:lnTo>
                      <a:pt x="468" y="792"/>
                    </a:lnTo>
                    <a:lnTo>
                      <a:pt x="471" y="786"/>
                    </a:lnTo>
                    <a:lnTo>
                      <a:pt x="476" y="783"/>
                    </a:lnTo>
                    <a:lnTo>
                      <a:pt x="482" y="781"/>
                    </a:lnTo>
                    <a:lnTo>
                      <a:pt x="482" y="781"/>
                    </a:lnTo>
                    <a:close/>
                    <a:moveTo>
                      <a:pt x="424" y="781"/>
                    </a:moveTo>
                    <a:lnTo>
                      <a:pt x="424" y="781"/>
                    </a:lnTo>
                    <a:lnTo>
                      <a:pt x="424" y="781"/>
                    </a:lnTo>
                    <a:lnTo>
                      <a:pt x="429" y="783"/>
                    </a:lnTo>
                    <a:lnTo>
                      <a:pt x="434" y="786"/>
                    </a:lnTo>
                    <a:lnTo>
                      <a:pt x="437" y="792"/>
                    </a:lnTo>
                    <a:lnTo>
                      <a:pt x="439" y="797"/>
                    </a:lnTo>
                    <a:lnTo>
                      <a:pt x="439" y="797"/>
                    </a:lnTo>
                    <a:lnTo>
                      <a:pt x="437" y="803"/>
                    </a:lnTo>
                    <a:lnTo>
                      <a:pt x="434" y="809"/>
                    </a:lnTo>
                    <a:lnTo>
                      <a:pt x="429" y="812"/>
                    </a:lnTo>
                    <a:lnTo>
                      <a:pt x="424" y="814"/>
                    </a:lnTo>
                    <a:lnTo>
                      <a:pt x="424" y="814"/>
                    </a:lnTo>
                    <a:lnTo>
                      <a:pt x="417" y="812"/>
                    </a:lnTo>
                    <a:lnTo>
                      <a:pt x="412" y="809"/>
                    </a:lnTo>
                    <a:lnTo>
                      <a:pt x="410" y="803"/>
                    </a:lnTo>
                    <a:lnTo>
                      <a:pt x="408" y="797"/>
                    </a:lnTo>
                    <a:lnTo>
                      <a:pt x="408" y="797"/>
                    </a:lnTo>
                    <a:lnTo>
                      <a:pt x="410" y="792"/>
                    </a:lnTo>
                    <a:lnTo>
                      <a:pt x="412" y="786"/>
                    </a:lnTo>
                    <a:lnTo>
                      <a:pt x="417" y="783"/>
                    </a:lnTo>
                    <a:lnTo>
                      <a:pt x="424" y="781"/>
                    </a:lnTo>
                    <a:lnTo>
                      <a:pt x="424" y="781"/>
                    </a:lnTo>
                    <a:close/>
                    <a:moveTo>
                      <a:pt x="306" y="694"/>
                    </a:moveTo>
                    <a:lnTo>
                      <a:pt x="306" y="694"/>
                    </a:lnTo>
                    <a:lnTo>
                      <a:pt x="306" y="694"/>
                    </a:lnTo>
                    <a:lnTo>
                      <a:pt x="313" y="696"/>
                    </a:lnTo>
                    <a:lnTo>
                      <a:pt x="318" y="700"/>
                    </a:lnTo>
                    <a:lnTo>
                      <a:pt x="322" y="705"/>
                    </a:lnTo>
                    <a:lnTo>
                      <a:pt x="323" y="710"/>
                    </a:lnTo>
                    <a:lnTo>
                      <a:pt x="323" y="710"/>
                    </a:lnTo>
                    <a:lnTo>
                      <a:pt x="322" y="717"/>
                    </a:lnTo>
                    <a:lnTo>
                      <a:pt x="318" y="722"/>
                    </a:lnTo>
                    <a:lnTo>
                      <a:pt x="313" y="725"/>
                    </a:lnTo>
                    <a:lnTo>
                      <a:pt x="306" y="727"/>
                    </a:lnTo>
                    <a:lnTo>
                      <a:pt x="306" y="727"/>
                    </a:lnTo>
                    <a:lnTo>
                      <a:pt x="301" y="725"/>
                    </a:lnTo>
                    <a:lnTo>
                      <a:pt x="296" y="722"/>
                    </a:lnTo>
                    <a:lnTo>
                      <a:pt x="293" y="717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3" y="705"/>
                    </a:lnTo>
                    <a:lnTo>
                      <a:pt x="296" y="700"/>
                    </a:lnTo>
                    <a:lnTo>
                      <a:pt x="301" y="696"/>
                    </a:lnTo>
                    <a:lnTo>
                      <a:pt x="306" y="694"/>
                    </a:lnTo>
                    <a:lnTo>
                      <a:pt x="306" y="694"/>
                    </a:lnTo>
                    <a:close/>
                    <a:moveTo>
                      <a:pt x="306" y="650"/>
                    </a:moveTo>
                    <a:lnTo>
                      <a:pt x="306" y="650"/>
                    </a:lnTo>
                    <a:lnTo>
                      <a:pt x="306" y="650"/>
                    </a:lnTo>
                    <a:lnTo>
                      <a:pt x="313" y="652"/>
                    </a:lnTo>
                    <a:lnTo>
                      <a:pt x="318" y="655"/>
                    </a:lnTo>
                    <a:lnTo>
                      <a:pt x="322" y="660"/>
                    </a:lnTo>
                    <a:lnTo>
                      <a:pt x="323" y="667"/>
                    </a:lnTo>
                    <a:lnTo>
                      <a:pt x="323" y="667"/>
                    </a:lnTo>
                    <a:lnTo>
                      <a:pt x="322" y="674"/>
                    </a:lnTo>
                    <a:lnTo>
                      <a:pt x="318" y="679"/>
                    </a:lnTo>
                    <a:lnTo>
                      <a:pt x="313" y="683"/>
                    </a:lnTo>
                    <a:lnTo>
                      <a:pt x="306" y="683"/>
                    </a:lnTo>
                    <a:lnTo>
                      <a:pt x="306" y="683"/>
                    </a:lnTo>
                    <a:lnTo>
                      <a:pt x="301" y="683"/>
                    </a:lnTo>
                    <a:lnTo>
                      <a:pt x="296" y="679"/>
                    </a:lnTo>
                    <a:lnTo>
                      <a:pt x="293" y="674"/>
                    </a:lnTo>
                    <a:lnTo>
                      <a:pt x="291" y="667"/>
                    </a:lnTo>
                    <a:lnTo>
                      <a:pt x="291" y="667"/>
                    </a:lnTo>
                    <a:lnTo>
                      <a:pt x="293" y="660"/>
                    </a:lnTo>
                    <a:lnTo>
                      <a:pt x="296" y="655"/>
                    </a:lnTo>
                    <a:lnTo>
                      <a:pt x="301" y="652"/>
                    </a:lnTo>
                    <a:lnTo>
                      <a:pt x="306" y="650"/>
                    </a:lnTo>
                    <a:lnTo>
                      <a:pt x="306" y="650"/>
                    </a:lnTo>
                    <a:close/>
                    <a:moveTo>
                      <a:pt x="306" y="608"/>
                    </a:moveTo>
                    <a:lnTo>
                      <a:pt x="306" y="608"/>
                    </a:lnTo>
                    <a:lnTo>
                      <a:pt x="306" y="608"/>
                    </a:lnTo>
                    <a:lnTo>
                      <a:pt x="313" y="609"/>
                    </a:lnTo>
                    <a:lnTo>
                      <a:pt x="318" y="613"/>
                    </a:lnTo>
                    <a:lnTo>
                      <a:pt x="322" y="618"/>
                    </a:lnTo>
                    <a:lnTo>
                      <a:pt x="323" y="623"/>
                    </a:lnTo>
                    <a:lnTo>
                      <a:pt x="323" y="623"/>
                    </a:lnTo>
                    <a:lnTo>
                      <a:pt x="322" y="630"/>
                    </a:lnTo>
                    <a:lnTo>
                      <a:pt x="318" y="635"/>
                    </a:lnTo>
                    <a:lnTo>
                      <a:pt x="313" y="638"/>
                    </a:lnTo>
                    <a:lnTo>
                      <a:pt x="306" y="640"/>
                    </a:lnTo>
                    <a:lnTo>
                      <a:pt x="306" y="640"/>
                    </a:lnTo>
                    <a:lnTo>
                      <a:pt x="301" y="638"/>
                    </a:lnTo>
                    <a:lnTo>
                      <a:pt x="296" y="635"/>
                    </a:lnTo>
                    <a:lnTo>
                      <a:pt x="293" y="630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3" y="618"/>
                    </a:lnTo>
                    <a:lnTo>
                      <a:pt x="296" y="613"/>
                    </a:lnTo>
                    <a:lnTo>
                      <a:pt x="301" y="609"/>
                    </a:lnTo>
                    <a:lnTo>
                      <a:pt x="306" y="608"/>
                    </a:lnTo>
                    <a:lnTo>
                      <a:pt x="306" y="608"/>
                    </a:lnTo>
                    <a:close/>
                    <a:moveTo>
                      <a:pt x="306" y="563"/>
                    </a:moveTo>
                    <a:lnTo>
                      <a:pt x="306" y="563"/>
                    </a:lnTo>
                    <a:lnTo>
                      <a:pt x="306" y="563"/>
                    </a:lnTo>
                    <a:lnTo>
                      <a:pt x="313" y="565"/>
                    </a:lnTo>
                    <a:lnTo>
                      <a:pt x="318" y="568"/>
                    </a:lnTo>
                    <a:lnTo>
                      <a:pt x="322" y="574"/>
                    </a:lnTo>
                    <a:lnTo>
                      <a:pt x="323" y="580"/>
                    </a:lnTo>
                    <a:lnTo>
                      <a:pt x="323" y="580"/>
                    </a:lnTo>
                    <a:lnTo>
                      <a:pt x="322" y="587"/>
                    </a:lnTo>
                    <a:lnTo>
                      <a:pt x="318" y="592"/>
                    </a:lnTo>
                    <a:lnTo>
                      <a:pt x="313" y="596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1" y="596"/>
                    </a:lnTo>
                    <a:lnTo>
                      <a:pt x="296" y="592"/>
                    </a:lnTo>
                    <a:lnTo>
                      <a:pt x="293" y="587"/>
                    </a:lnTo>
                    <a:lnTo>
                      <a:pt x="291" y="580"/>
                    </a:lnTo>
                    <a:lnTo>
                      <a:pt x="291" y="580"/>
                    </a:lnTo>
                    <a:lnTo>
                      <a:pt x="293" y="574"/>
                    </a:lnTo>
                    <a:lnTo>
                      <a:pt x="296" y="568"/>
                    </a:lnTo>
                    <a:lnTo>
                      <a:pt x="301" y="565"/>
                    </a:lnTo>
                    <a:lnTo>
                      <a:pt x="306" y="563"/>
                    </a:lnTo>
                    <a:lnTo>
                      <a:pt x="306" y="563"/>
                    </a:lnTo>
                    <a:close/>
                    <a:moveTo>
                      <a:pt x="306" y="521"/>
                    </a:moveTo>
                    <a:lnTo>
                      <a:pt x="306" y="521"/>
                    </a:lnTo>
                    <a:lnTo>
                      <a:pt x="306" y="521"/>
                    </a:lnTo>
                    <a:lnTo>
                      <a:pt x="313" y="522"/>
                    </a:lnTo>
                    <a:lnTo>
                      <a:pt x="318" y="526"/>
                    </a:lnTo>
                    <a:lnTo>
                      <a:pt x="322" y="531"/>
                    </a:lnTo>
                    <a:lnTo>
                      <a:pt x="323" y="536"/>
                    </a:lnTo>
                    <a:lnTo>
                      <a:pt x="323" y="536"/>
                    </a:lnTo>
                    <a:lnTo>
                      <a:pt x="322" y="543"/>
                    </a:lnTo>
                    <a:lnTo>
                      <a:pt x="318" y="548"/>
                    </a:lnTo>
                    <a:lnTo>
                      <a:pt x="313" y="551"/>
                    </a:lnTo>
                    <a:lnTo>
                      <a:pt x="306" y="553"/>
                    </a:lnTo>
                    <a:lnTo>
                      <a:pt x="306" y="553"/>
                    </a:lnTo>
                    <a:lnTo>
                      <a:pt x="301" y="551"/>
                    </a:lnTo>
                    <a:lnTo>
                      <a:pt x="296" y="548"/>
                    </a:lnTo>
                    <a:lnTo>
                      <a:pt x="293" y="543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3" y="531"/>
                    </a:lnTo>
                    <a:lnTo>
                      <a:pt x="296" y="526"/>
                    </a:lnTo>
                    <a:lnTo>
                      <a:pt x="301" y="522"/>
                    </a:lnTo>
                    <a:lnTo>
                      <a:pt x="306" y="521"/>
                    </a:lnTo>
                    <a:lnTo>
                      <a:pt x="306" y="521"/>
                    </a:lnTo>
                    <a:close/>
                    <a:moveTo>
                      <a:pt x="306" y="478"/>
                    </a:moveTo>
                    <a:lnTo>
                      <a:pt x="306" y="478"/>
                    </a:lnTo>
                    <a:lnTo>
                      <a:pt x="306" y="478"/>
                    </a:lnTo>
                    <a:lnTo>
                      <a:pt x="313" y="478"/>
                    </a:lnTo>
                    <a:lnTo>
                      <a:pt x="318" y="482"/>
                    </a:lnTo>
                    <a:lnTo>
                      <a:pt x="322" y="487"/>
                    </a:lnTo>
                    <a:lnTo>
                      <a:pt x="323" y="493"/>
                    </a:lnTo>
                    <a:lnTo>
                      <a:pt x="323" y="493"/>
                    </a:lnTo>
                    <a:lnTo>
                      <a:pt x="322" y="500"/>
                    </a:lnTo>
                    <a:lnTo>
                      <a:pt x="318" y="505"/>
                    </a:lnTo>
                    <a:lnTo>
                      <a:pt x="313" y="509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9"/>
                    </a:lnTo>
                    <a:lnTo>
                      <a:pt x="296" y="505"/>
                    </a:lnTo>
                    <a:lnTo>
                      <a:pt x="293" y="500"/>
                    </a:lnTo>
                    <a:lnTo>
                      <a:pt x="291" y="493"/>
                    </a:lnTo>
                    <a:lnTo>
                      <a:pt x="291" y="493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8"/>
                    </a:lnTo>
                    <a:lnTo>
                      <a:pt x="306" y="478"/>
                    </a:lnTo>
                    <a:lnTo>
                      <a:pt x="306" y="478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3" y="436"/>
                    </a:lnTo>
                    <a:lnTo>
                      <a:pt x="318" y="439"/>
                    </a:lnTo>
                    <a:lnTo>
                      <a:pt x="322" y="444"/>
                    </a:lnTo>
                    <a:lnTo>
                      <a:pt x="323" y="451"/>
                    </a:lnTo>
                    <a:lnTo>
                      <a:pt x="323" y="451"/>
                    </a:lnTo>
                    <a:lnTo>
                      <a:pt x="322" y="456"/>
                    </a:lnTo>
                    <a:lnTo>
                      <a:pt x="318" y="461"/>
                    </a:lnTo>
                    <a:lnTo>
                      <a:pt x="313" y="465"/>
                    </a:lnTo>
                    <a:lnTo>
                      <a:pt x="306" y="466"/>
                    </a:lnTo>
                    <a:lnTo>
                      <a:pt x="306" y="466"/>
                    </a:lnTo>
                    <a:lnTo>
                      <a:pt x="301" y="465"/>
                    </a:lnTo>
                    <a:lnTo>
                      <a:pt x="296" y="461"/>
                    </a:lnTo>
                    <a:lnTo>
                      <a:pt x="293" y="456"/>
                    </a:lnTo>
                    <a:lnTo>
                      <a:pt x="291" y="451"/>
                    </a:lnTo>
                    <a:lnTo>
                      <a:pt x="291" y="451"/>
                    </a:lnTo>
                    <a:lnTo>
                      <a:pt x="293" y="444"/>
                    </a:lnTo>
                    <a:lnTo>
                      <a:pt x="296" y="439"/>
                    </a:lnTo>
                    <a:lnTo>
                      <a:pt x="301" y="436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306" y="391"/>
                    </a:moveTo>
                    <a:lnTo>
                      <a:pt x="306" y="391"/>
                    </a:lnTo>
                    <a:lnTo>
                      <a:pt x="306" y="391"/>
                    </a:lnTo>
                    <a:lnTo>
                      <a:pt x="313" y="391"/>
                    </a:lnTo>
                    <a:lnTo>
                      <a:pt x="318" y="395"/>
                    </a:lnTo>
                    <a:lnTo>
                      <a:pt x="322" y="400"/>
                    </a:lnTo>
                    <a:lnTo>
                      <a:pt x="323" y="407"/>
                    </a:lnTo>
                    <a:lnTo>
                      <a:pt x="323" y="407"/>
                    </a:lnTo>
                    <a:lnTo>
                      <a:pt x="322" y="413"/>
                    </a:lnTo>
                    <a:lnTo>
                      <a:pt x="318" y="419"/>
                    </a:lnTo>
                    <a:lnTo>
                      <a:pt x="313" y="422"/>
                    </a:lnTo>
                    <a:lnTo>
                      <a:pt x="306" y="424"/>
                    </a:lnTo>
                    <a:lnTo>
                      <a:pt x="306" y="424"/>
                    </a:lnTo>
                    <a:lnTo>
                      <a:pt x="301" y="422"/>
                    </a:lnTo>
                    <a:lnTo>
                      <a:pt x="296" y="419"/>
                    </a:lnTo>
                    <a:lnTo>
                      <a:pt x="293" y="413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1"/>
                    </a:lnTo>
                    <a:lnTo>
                      <a:pt x="306" y="391"/>
                    </a:lnTo>
                    <a:lnTo>
                      <a:pt x="306" y="391"/>
                    </a:lnTo>
                    <a:close/>
                    <a:moveTo>
                      <a:pt x="306" y="347"/>
                    </a:moveTo>
                    <a:lnTo>
                      <a:pt x="306" y="347"/>
                    </a:lnTo>
                    <a:lnTo>
                      <a:pt x="306" y="347"/>
                    </a:lnTo>
                    <a:lnTo>
                      <a:pt x="313" y="349"/>
                    </a:lnTo>
                    <a:lnTo>
                      <a:pt x="318" y="352"/>
                    </a:lnTo>
                    <a:lnTo>
                      <a:pt x="322" y="357"/>
                    </a:lnTo>
                    <a:lnTo>
                      <a:pt x="323" y="364"/>
                    </a:lnTo>
                    <a:lnTo>
                      <a:pt x="323" y="364"/>
                    </a:lnTo>
                    <a:lnTo>
                      <a:pt x="322" y="369"/>
                    </a:lnTo>
                    <a:lnTo>
                      <a:pt x="318" y="374"/>
                    </a:lnTo>
                    <a:lnTo>
                      <a:pt x="313" y="378"/>
                    </a:lnTo>
                    <a:lnTo>
                      <a:pt x="306" y="379"/>
                    </a:lnTo>
                    <a:lnTo>
                      <a:pt x="306" y="379"/>
                    </a:lnTo>
                    <a:lnTo>
                      <a:pt x="301" y="378"/>
                    </a:lnTo>
                    <a:lnTo>
                      <a:pt x="296" y="374"/>
                    </a:lnTo>
                    <a:lnTo>
                      <a:pt x="293" y="369"/>
                    </a:lnTo>
                    <a:lnTo>
                      <a:pt x="291" y="364"/>
                    </a:lnTo>
                    <a:lnTo>
                      <a:pt x="291" y="364"/>
                    </a:lnTo>
                    <a:lnTo>
                      <a:pt x="293" y="357"/>
                    </a:lnTo>
                    <a:lnTo>
                      <a:pt x="296" y="352"/>
                    </a:lnTo>
                    <a:lnTo>
                      <a:pt x="301" y="349"/>
                    </a:lnTo>
                    <a:lnTo>
                      <a:pt x="306" y="347"/>
                    </a:lnTo>
                    <a:lnTo>
                      <a:pt x="306" y="347"/>
                    </a:lnTo>
                    <a:close/>
                    <a:moveTo>
                      <a:pt x="306" y="304"/>
                    </a:moveTo>
                    <a:lnTo>
                      <a:pt x="306" y="304"/>
                    </a:lnTo>
                    <a:lnTo>
                      <a:pt x="306" y="304"/>
                    </a:lnTo>
                    <a:lnTo>
                      <a:pt x="313" y="304"/>
                    </a:lnTo>
                    <a:lnTo>
                      <a:pt x="318" y="308"/>
                    </a:lnTo>
                    <a:lnTo>
                      <a:pt x="322" y="313"/>
                    </a:lnTo>
                    <a:lnTo>
                      <a:pt x="323" y="320"/>
                    </a:lnTo>
                    <a:lnTo>
                      <a:pt x="323" y="320"/>
                    </a:lnTo>
                    <a:lnTo>
                      <a:pt x="322" y="327"/>
                    </a:lnTo>
                    <a:lnTo>
                      <a:pt x="318" y="332"/>
                    </a:lnTo>
                    <a:lnTo>
                      <a:pt x="313" y="335"/>
                    </a:lnTo>
                    <a:lnTo>
                      <a:pt x="306" y="337"/>
                    </a:lnTo>
                    <a:lnTo>
                      <a:pt x="306" y="337"/>
                    </a:lnTo>
                    <a:lnTo>
                      <a:pt x="301" y="335"/>
                    </a:lnTo>
                    <a:lnTo>
                      <a:pt x="296" y="332"/>
                    </a:lnTo>
                    <a:lnTo>
                      <a:pt x="293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4"/>
                    </a:lnTo>
                    <a:lnTo>
                      <a:pt x="306" y="304"/>
                    </a:lnTo>
                    <a:lnTo>
                      <a:pt x="306" y="304"/>
                    </a:lnTo>
                    <a:close/>
                    <a:moveTo>
                      <a:pt x="306" y="260"/>
                    </a:moveTo>
                    <a:lnTo>
                      <a:pt x="306" y="260"/>
                    </a:lnTo>
                    <a:lnTo>
                      <a:pt x="306" y="260"/>
                    </a:lnTo>
                    <a:lnTo>
                      <a:pt x="313" y="262"/>
                    </a:lnTo>
                    <a:lnTo>
                      <a:pt x="318" y="265"/>
                    </a:lnTo>
                    <a:lnTo>
                      <a:pt x="322" y="270"/>
                    </a:lnTo>
                    <a:lnTo>
                      <a:pt x="323" y="277"/>
                    </a:lnTo>
                    <a:lnTo>
                      <a:pt x="323" y="277"/>
                    </a:lnTo>
                    <a:lnTo>
                      <a:pt x="322" y="282"/>
                    </a:lnTo>
                    <a:lnTo>
                      <a:pt x="318" y="287"/>
                    </a:lnTo>
                    <a:lnTo>
                      <a:pt x="313" y="291"/>
                    </a:lnTo>
                    <a:lnTo>
                      <a:pt x="306" y="292"/>
                    </a:lnTo>
                    <a:lnTo>
                      <a:pt x="306" y="292"/>
                    </a:lnTo>
                    <a:lnTo>
                      <a:pt x="301" y="291"/>
                    </a:lnTo>
                    <a:lnTo>
                      <a:pt x="296" y="287"/>
                    </a:lnTo>
                    <a:lnTo>
                      <a:pt x="293" y="282"/>
                    </a:lnTo>
                    <a:lnTo>
                      <a:pt x="291" y="277"/>
                    </a:lnTo>
                    <a:lnTo>
                      <a:pt x="291" y="277"/>
                    </a:lnTo>
                    <a:lnTo>
                      <a:pt x="293" y="270"/>
                    </a:lnTo>
                    <a:lnTo>
                      <a:pt x="296" y="265"/>
                    </a:lnTo>
                    <a:lnTo>
                      <a:pt x="301" y="262"/>
                    </a:lnTo>
                    <a:lnTo>
                      <a:pt x="306" y="260"/>
                    </a:lnTo>
                    <a:lnTo>
                      <a:pt x="306" y="260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6"/>
                    </a:lnTo>
                    <a:lnTo>
                      <a:pt x="323" y="233"/>
                    </a:lnTo>
                    <a:lnTo>
                      <a:pt x="323" y="233"/>
                    </a:lnTo>
                    <a:lnTo>
                      <a:pt x="322" y="240"/>
                    </a:lnTo>
                    <a:lnTo>
                      <a:pt x="318" y="245"/>
                    </a:lnTo>
                    <a:lnTo>
                      <a:pt x="313" y="248"/>
                    </a:lnTo>
                    <a:lnTo>
                      <a:pt x="306" y="250"/>
                    </a:lnTo>
                    <a:lnTo>
                      <a:pt x="306" y="250"/>
                    </a:lnTo>
                    <a:lnTo>
                      <a:pt x="301" y="248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306" y="173"/>
                    </a:moveTo>
                    <a:lnTo>
                      <a:pt x="306" y="173"/>
                    </a:lnTo>
                    <a:lnTo>
                      <a:pt x="306" y="173"/>
                    </a:lnTo>
                    <a:lnTo>
                      <a:pt x="313" y="175"/>
                    </a:lnTo>
                    <a:lnTo>
                      <a:pt x="318" y="178"/>
                    </a:lnTo>
                    <a:lnTo>
                      <a:pt x="322" y="183"/>
                    </a:lnTo>
                    <a:lnTo>
                      <a:pt x="323" y="190"/>
                    </a:lnTo>
                    <a:lnTo>
                      <a:pt x="323" y="190"/>
                    </a:lnTo>
                    <a:lnTo>
                      <a:pt x="322" y="195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5"/>
                    </a:lnTo>
                    <a:lnTo>
                      <a:pt x="291" y="190"/>
                    </a:lnTo>
                    <a:lnTo>
                      <a:pt x="291" y="190"/>
                    </a:lnTo>
                    <a:lnTo>
                      <a:pt x="293" y="183"/>
                    </a:lnTo>
                    <a:lnTo>
                      <a:pt x="296" y="178"/>
                    </a:lnTo>
                    <a:lnTo>
                      <a:pt x="301" y="175"/>
                    </a:lnTo>
                    <a:lnTo>
                      <a:pt x="306" y="173"/>
                    </a:lnTo>
                    <a:lnTo>
                      <a:pt x="306" y="173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3" y="131"/>
                    </a:lnTo>
                    <a:lnTo>
                      <a:pt x="318" y="136"/>
                    </a:lnTo>
                    <a:lnTo>
                      <a:pt x="322" y="141"/>
                    </a:lnTo>
                    <a:lnTo>
                      <a:pt x="323" y="146"/>
                    </a:lnTo>
                    <a:lnTo>
                      <a:pt x="323" y="146"/>
                    </a:lnTo>
                    <a:lnTo>
                      <a:pt x="322" y="153"/>
                    </a:lnTo>
                    <a:lnTo>
                      <a:pt x="318" y="158"/>
                    </a:lnTo>
                    <a:lnTo>
                      <a:pt x="313" y="161"/>
                    </a:lnTo>
                    <a:lnTo>
                      <a:pt x="306" y="163"/>
                    </a:lnTo>
                    <a:lnTo>
                      <a:pt x="306" y="163"/>
                    </a:lnTo>
                    <a:lnTo>
                      <a:pt x="301" y="161"/>
                    </a:lnTo>
                    <a:lnTo>
                      <a:pt x="296" y="158"/>
                    </a:lnTo>
                    <a:lnTo>
                      <a:pt x="293" y="153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41"/>
                    </a:lnTo>
                    <a:lnTo>
                      <a:pt x="296" y="136"/>
                    </a:lnTo>
                    <a:lnTo>
                      <a:pt x="301" y="131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306" y="86"/>
                    </a:moveTo>
                    <a:lnTo>
                      <a:pt x="306" y="86"/>
                    </a:lnTo>
                    <a:lnTo>
                      <a:pt x="306" y="86"/>
                    </a:lnTo>
                    <a:lnTo>
                      <a:pt x="313" y="88"/>
                    </a:lnTo>
                    <a:lnTo>
                      <a:pt x="318" y="92"/>
                    </a:lnTo>
                    <a:lnTo>
                      <a:pt x="322" y="97"/>
                    </a:lnTo>
                    <a:lnTo>
                      <a:pt x="323" y="103"/>
                    </a:lnTo>
                    <a:lnTo>
                      <a:pt x="323" y="103"/>
                    </a:lnTo>
                    <a:lnTo>
                      <a:pt x="322" y="109"/>
                    </a:lnTo>
                    <a:lnTo>
                      <a:pt x="318" y="114"/>
                    </a:lnTo>
                    <a:lnTo>
                      <a:pt x="313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1" y="119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3"/>
                    </a:lnTo>
                    <a:lnTo>
                      <a:pt x="291" y="103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1" y="88"/>
                    </a:lnTo>
                    <a:lnTo>
                      <a:pt x="306" y="86"/>
                    </a:lnTo>
                    <a:lnTo>
                      <a:pt x="306" y="86"/>
                    </a:lnTo>
                    <a:close/>
                    <a:moveTo>
                      <a:pt x="248" y="650"/>
                    </a:moveTo>
                    <a:lnTo>
                      <a:pt x="248" y="650"/>
                    </a:lnTo>
                    <a:lnTo>
                      <a:pt x="248" y="650"/>
                    </a:lnTo>
                    <a:lnTo>
                      <a:pt x="255" y="652"/>
                    </a:lnTo>
                    <a:lnTo>
                      <a:pt x="260" y="655"/>
                    </a:lnTo>
                    <a:lnTo>
                      <a:pt x="264" y="660"/>
                    </a:lnTo>
                    <a:lnTo>
                      <a:pt x="264" y="667"/>
                    </a:lnTo>
                    <a:lnTo>
                      <a:pt x="264" y="667"/>
                    </a:lnTo>
                    <a:lnTo>
                      <a:pt x="264" y="674"/>
                    </a:lnTo>
                    <a:lnTo>
                      <a:pt x="260" y="679"/>
                    </a:lnTo>
                    <a:lnTo>
                      <a:pt x="255" y="683"/>
                    </a:lnTo>
                    <a:lnTo>
                      <a:pt x="248" y="683"/>
                    </a:lnTo>
                    <a:lnTo>
                      <a:pt x="248" y="683"/>
                    </a:lnTo>
                    <a:lnTo>
                      <a:pt x="243" y="683"/>
                    </a:lnTo>
                    <a:lnTo>
                      <a:pt x="238" y="679"/>
                    </a:lnTo>
                    <a:lnTo>
                      <a:pt x="235" y="674"/>
                    </a:lnTo>
                    <a:lnTo>
                      <a:pt x="233" y="667"/>
                    </a:lnTo>
                    <a:lnTo>
                      <a:pt x="233" y="667"/>
                    </a:lnTo>
                    <a:lnTo>
                      <a:pt x="235" y="660"/>
                    </a:lnTo>
                    <a:lnTo>
                      <a:pt x="238" y="655"/>
                    </a:lnTo>
                    <a:lnTo>
                      <a:pt x="243" y="652"/>
                    </a:lnTo>
                    <a:lnTo>
                      <a:pt x="248" y="650"/>
                    </a:lnTo>
                    <a:lnTo>
                      <a:pt x="248" y="650"/>
                    </a:lnTo>
                    <a:close/>
                    <a:moveTo>
                      <a:pt x="248" y="608"/>
                    </a:moveTo>
                    <a:lnTo>
                      <a:pt x="248" y="608"/>
                    </a:lnTo>
                    <a:lnTo>
                      <a:pt x="248" y="608"/>
                    </a:lnTo>
                    <a:lnTo>
                      <a:pt x="255" y="609"/>
                    </a:lnTo>
                    <a:lnTo>
                      <a:pt x="260" y="613"/>
                    </a:lnTo>
                    <a:lnTo>
                      <a:pt x="264" y="618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4" y="630"/>
                    </a:lnTo>
                    <a:lnTo>
                      <a:pt x="260" y="635"/>
                    </a:lnTo>
                    <a:lnTo>
                      <a:pt x="255" y="638"/>
                    </a:lnTo>
                    <a:lnTo>
                      <a:pt x="248" y="640"/>
                    </a:lnTo>
                    <a:lnTo>
                      <a:pt x="248" y="640"/>
                    </a:lnTo>
                    <a:lnTo>
                      <a:pt x="243" y="638"/>
                    </a:lnTo>
                    <a:lnTo>
                      <a:pt x="238" y="635"/>
                    </a:lnTo>
                    <a:lnTo>
                      <a:pt x="235" y="630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5" y="618"/>
                    </a:lnTo>
                    <a:lnTo>
                      <a:pt x="238" y="613"/>
                    </a:lnTo>
                    <a:lnTo>
                      <a:pt x="243" y="609"/>
                    </a:lnTo>
                    <a:lnTo>
                      <a:pt x="248" y="608"/>
                    </a:lnTo>
                    <a:lnTo>
                      <a:pt x="248" y="608"/>
                    </a:lnTo>
                    <a:close/>
                    <a:moveTo>
                      <a:pt x="248" y="563"/>
                    </a:moveTo>
                    <a:lnTo>
                      <a:pt x="248" y="563"/>
                    </a:lnTo>
                    <a:lnTo>
                      <a:pt x="248" y="563"/>
                    </a:lnTo>
                    <a:lnTo>
                      <a:pt x="255" y="565"/>
                    </a:lnTo>
                    <a:lnTo>
                      <a:pt x="260" y="568"/>
                    </a:lnTo>
                    <a:lnTo>
                      <a:pt x="264" y="574"/>
                    </a:lnTo>
                    <a:lnTo>
                      <a:pt x="264" y="580"/>
                    </a:lnTo>
                    <a:lnTo>
                      <a:pt x="264" y="580"/>
                    </a:lnTo>
                    <a:lnTo>
                      <a:pt x="264" y="587"/>
                    </a:lnTo>
                    <a:lnTo>
                      <a:pt x="260" y="592"/>
                    </a:lnTo>
                    <a:lnTo>
                      <a:pt x="255" y="596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3" y="596"/>
                    </a:lnTo>
                    <a:lnTo>
                      <a:pt x="238" y="592"/>
                    </a:lnTo>
                    <a:lnTo>
                      <a:pt x="235" y="587"/>
                    </a:lnTo>
                    <a:lnTo>
                      <a:pt x="233" y="580"/>
                    </a:lnTo>
                    <a:lnTo>
                      <a:pt x="233" y="580"/>
                    </a:lnTo>
                    <a:lnTo>
                      <a:pt x="235" y="574"/>
                    </a:lnTo>
                    <a:lnTo>
                      <a:pt x="238" y="568"/>
                    </a:lnTo>
                    <a:lnTo>
                      <a:pt x="243" y="565"/>
                    </a:lnTo>
                    <a:lnTo>
                      <a:pt x="248" y="563"/>
                    </a:lnTo>
                    <a:lnTo>
                      <a:pt x="248" y="563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5" y="522"/>
                    </a:lnTo>
                    <a:lnTo>
                      <a:pt x="260" y="526"/>
                    </a:lnTo>
                    <a:lnTo>
                      <a:pt x="264" y="531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4" y="543"/>
                    </a:lnTo>
                    <a:lnTo>
                      <a:pt x="260" y="548"/>
                    </a:lnTo>
                    <a:lnTo>
                      <a:pt x="255" y="551"/>
                    </a:lnTo>
                    <a:lnTo>
                      <a:pt x="248" y="553"/>
                    </a:lnTo>
                    <a:lnTo>
                      <a:pt x="248" y="553"/>
                    </a:lnTo>
                    <a:lnTo>
                      <a:pt x="243" y="551"/>
                    </a:lnTo>
                    <a:lnTo>
                      <a:pt x="238" y="548"/>
                    </a:lnTo>
                    <a:lnTo>
                      <a:pt x="235" y="543"/>
                    </a:lnTo>
                    <a:lnTo>
                      <a:pt x="233" y="536"/>
                    </a:lnTo>
                    <a:lnTo>
                      <a:pt x="233" y="536"/>
                    </a:lnTo>
                    <a:lnTo>
                      <a:pt x="235" y="531"/>
                    </a:lnTo>
                    <a:lnTo>
                      <a:pt x="238" y="526"/>
                    </a:lnTo>
                    <a:lnTo>
                      <a:pt x="243" y="522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248" y="478"/>
                    </a:moveTo>
                    <a:lnTo>
                      <a:pt x="248" y="478"/>
                    </a:lnTo>
                    <a:lnTo>
                      <a:pt x="248" y="478"/>
                    </a:lnTo>
                    <a:lnTo>
                      <a:pt x="255" y="478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4" y="493"/>
                    </a:lnTo>
                    <a:lnTo>
                      <a:pt x="264" y="493"/>
                    </a:lnTo>
                    <a:lnTo>
                      <a:pt x="264" y="500"/>
                    </a:lnTo>
                    <a:lnTo>
                      <a:pt x="260" y="505"/>
                    </a:lnTo>
                    <a:lnTo>
                      <a:pt x="255" y="509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3" y="509"/>
                    </a:lnTo>
                    <a:lnTo>
                      <a:pt x="238" y="505"/>
                    </a:lnTo>
                    <a:lnTo>
                      <a:pt x="235" y="500"/>
                    </a:lnTo>
                    <a:lnTo>
                      <a:pt x="233" y="493"/>
                    </a:lnTo>
                    <a:lnTo>
                      <a:pt x="233" y="493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8"/>
                    </a:lnTo>
                    <a:lnTo>
                      <a:pt x="248" y="478"/>
                    </a:lnTo>
                    <a:lnTo>
                      <a:pt x="248" y="478"/>
                    </a:lnTo>
                    <a:close/>
                    <a:moveTo>
                      <a:pt x="248" y="434"/>
                    </a:moveTo>
                    <a:lnTo>
                      <a:pt x="248" y="434"/>
                    </a:lnTo>
                    <a:lnTo>
                      <a:pt x="248" y="434"/>
                    </a:lnTo>
                    <a:lnTo>
                      <a:pt x="255" y="436"/>
                    </a:lnTo>
                    <a:lnTo>
                      <a:pt x="260" y="439"/>
                    </a:lnTo>
                    <a:lnTo>
                      <a:pt x="264" y="444"/>
                    </a:lnTo>
                    <a:lnTo>
                      <a:pt x="264" y="451"/>
                    </a:lnTo>
                    <a:lnTo>
                      <a:pt x="264" y="451"/>
                    </a:lnTo>
                    <a:lnTo>
                      <a:pt x="264" y="456"/>
                    </a:lnTo>
                    <a:lnTo>
                      <a:pt x="260" y="461"/>
                    </a:lnTo>
                    <a:lnTo>
                      <a:pt x="255" y="465"/>
                    </a:lnTo>
                    <a:lnTo>
                      <a:pt x="248" y="466"/>
                    </a:lnTo>
                    <a:lnTo>
                      <a:pt x="248" y="466"/>
                    </a:lnTo>
                    <a:lnTo>
                      <a:pt x="243" y="465"/>
                    </a:lnTo>
                    <a:lnTo>
                      <a:pt x="238" y="461"/>
                    </a:lnTo>
                    <a:lnTo>
                      <a:pt x="235" y="456"/>
                    </a:lnTo>
                    <a:lnTo>
                      <a:pt x="233" y="451"/>
                    </a:lnTo>
                    <a:lnTo>
                      <a:pt x="233" y="451"/>
                    </a:lnTo>
                    <a:lnTo>
                      <a:pt x="235" y="444"/>
                    </a:lnTo>
                    <a:lnTo>
                      <a:pt x="238" y="439"/>
                    </a:lnTo>
                    <a:lnTo>
                      <a:pt x="243" y="436"/>
                    </a:lnTo>
                    <a:lnTo>
                      <a:pt x="248" y="434"/>
                    </a:lnTo>
                    <a:lnTo>
                      <a:pt x="248" y="434"/>
                    </a:lnTo>
                    <a:close/>
                    <a:moveTo>
                      <a:pt x="248" y="391"/>
                    </a:moveTo>
                    <a:lnTo>
                      <a:pt x="248" y="391"/>
                    </a:lnTo>
                    <a:lnTo>
                      <a:pt x="248" y="391"/>
                    </a:lnTo>
                    <a:lnTo>
                      <a:pt x="255" y="391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3"/>
                    </a:lnTo>
                    <a:lnTo>
                      <a:pt x="260" y="419"/>
                    </a:lnTo>
                    <a:lnTo>
                      <a:pt x="255" y="422"/>
                    </a:lnTo>
                    <a:lnTo>
                      <a:pt x="248" y="424"/>
                    </a:lnTo>
                    <a:lnTo>
                      <a:pt x="248" y="424"/>
                    </a:lnTo>
                    <a:lnTo>
                      <a:pt x="243" y="422"/>
                    </a:lnTo>
                    <a:lnTo>
                      <a:pt x="238" y="419"/>
                    </a:lnTo>
                    <a:lnTo>
                      <a:pt x="235" y="413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1"/>
                    </a:lnTo>
                    <a:lnTo>
                      <a:pt x="248" y="391"/>
                    </a:lnTo>
                    <a:lnTo>
                      <a:pt x="248" y="391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5" y="349"/>
                    </a:lnTo>
                    <a:lnTo>
                      <a:pt x="260" y="352"/>
                    </a:lnTo>
                    <a:lnTo>
                      <a:pt x="264" y="357"/>
                    </a:lnTo>
                    <a:lnTo>
                      <a:pt x="264" y="364"/>
                    </a:lnTo>
                    <a:lnTo>
                      <a:pt x="264" y="364"/>
                    </a:lnTo>
                    <a:lnTo>
                      <a:pt x="264" y="369"/>
                    </a:lnTo>
                    <a:lnTo>
                      <a:pt x="260" y="374"/>
                    </a:lnTo>
                    <a:lnTo>
                      <a:pt x="255" y="378"/>
                    </a:lnTo>
                    <a:lnTo>
                      <a:pt x="248" y="379"/>
                    </a:lnTo>
                    <a:lnTo>
                      <a:pt x="248" y="379"/>
                    </a:lnTo>
                    <a:lnTo>
                      <a:pt x="243" y="378"/>
                    </a:lnTo>
                    <a:lnTo>
                      <a:pt x="238" y="374"/>
                    </a:lnTo>
                    <a:lnTo>
                      <a:pt x="235" y="369"/>
                    </a:lnTo>
                    <a:lnTo>
                      <a:pt x="233" y="364"/>
                    </a:lnTo>
                    <a:lnTo>
                      <a:pt x="233" y="364"/>
                    </a:lnTo>
                    <a:lnTo>
                      <a:pt x="235" y="357"/>
                    </a:lnTo>
                    <a:lnTo>
                      <a:pt x="238" y="352"/>
                    </a:lnTo>
                    <a:lnTo>
                      <a:pt x="243" y="349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248" y="304"/>
                    </a:moveTo>
                    <a:lnTo>
                      <a:pt x="248" y="304"/>
                    </a:lnTo>
                    <a:lnTo>
                      <a:pt x="248" y="304"/>
                    </a:lnTo>
                    <a:lnTo>
                      <a:pt x="255" y="304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5"/>
                    </a:lnTo>
                    <a:lnTo>
                      <a:pt x="248" y="337"/>
                    </a:lnTo>
                    <a:lnTo>
                      <a:pt x="248" y="337"/>
                    </a:lnTo>
                    <a:lnTo>
                      <a:pt x="243" y="335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4"/>
                    </a:lnTo>
                    <a:lnTo>
                      <a:pt x="248" y="304"/>
                    </a:lnTo>
                    <a:lnTo>
                      <a:pt x="248" y="304"/>
                    </a:lnTo>
                    <a:close/>
                    <a:moveTo>
                      <a:pt x="248" y="260"/>
                    </a:moveTo>
                    <a:lnTo>
                      <a:pt x="248" y="260"/>
                    </a:lnTo>
                    <a:lnTo>
                      <a:pt x="248" y="260"/>
                    </a:lnTo>
                    <a:lnTo>
                      <a:pt x="255" y="262"/>
                    </a:lnTo>
                    <a:lnTo>
                      <a:pt x="260" y="265"/>
                    </a:lnTo>
                    <a:lnTo>
                      <a:pt x="264" y="270"/>
                    </a:lnTo>
                    <a:lnTo>
                      <a:pt x="264" y="277"/>
                    </a:lnTo>
                    <a:lnTo>
                      <a:pt x="264" y="277"/>
                    </a:lnTo>
                    <a:lnTo>
                      <a:pt x="264" y="282"/>
                    </a:lnTo>
                    <a:lnTo>
                      <a:pt x="260" y="287"/>
                    </a:lnTo>
                    <a:lnTo>
                      <a:pt x="255" y="291"/>
                    </a:lnTo>
                    <a:lnTo>
                      <a:pt x="248" y="292"/>
                    </a:lnTo>
                    <a:lnTo>
                      <a:pt x="248" y="292"/>
                    </a:lnTo>
                    <a:lnTo>
                      <a:pt x="243" y="291"/>
                    </a:lnTo>
                    <a:lnTo>
                      <a:pt x="238" y="287"/>
                    </a:lnTo>
                    <a:lnTo>
                      <a:pt x="235" y="282"/>
                    </a:lnTo>
                    <a:lnTo>
                      <a:pt x="233" y="277"/>
                    </a:lnTo>
                    <a:lnTo>
                      <a:pt x="233" y="277"/>
                    </a:lnTo>
                    <a:lnTo>
                      <a:pt x="235" y="270"/>
                    </a:lnTo>
                    <a:lnTo>
                      <a:pt x="238" y="265"/>
                    </a:lnTo>
                    <a:lnTo>
                      <a:pt x="243" y="262"/>
                    </a:lnTo>
                    <a:lnTo>
                      <a:pt x="248" y="260"/>
                    </a:lnTo>
                    <a:lnTo>
                      <a:pt x="248" y="260"/>
                    </a:lnTo>
                    <a:close/>
                    <a:moveTo>
                      <a:pt x="190" y="608"/>
                    </a:moveTo>
                    <a:lnTo>
                      <a:pt x="190" y="608"/>
                    </a:lnTo>
                    <a:lnTo>
                      <a:pt x="190" y="608"/>
                    </a:lnTo>
                    <a:lnTo>
                      <a:pt x="195" y="609"/>
                    </a:lnTo>
                    <a:lnTo>
                      <a:pt x="201" y="613"/>
                    </a:lnTo>
                    <a:lnTo>
                      <a:pt x="204" y="618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4" y="630"/>
                    </a:lnTo>
                    <a:lnTo>
                      <a:pt x="201" y="635"/>
                    </a:lnTo>
                    <a:lnTo>
                      <a:pt x="195" y="638"/>
                    </a:lnTo>
                    <a:lnTo>
                      <a:pt x="190" y="640"/>
                    </a:lnTo>
                    <a:lnTo>
                      <a:pt x="190" y="640"/>
                    </a:lnTo>
                    <a:lnTo>
                      <a:pt x="184" y="638"/>
                    </a:lnTo>
                    <a:lnTo>
                      <a:pt x="180" y="635"/>
                    </a:lnTo>
                    <a:lnTo>
                      <a:pt x="177" y="630"/>
                    </a:lnTo>
                    <a:lnTo>
                      <a:pt x="175" y="623"/>
                    </a:lnTo>
                    <a:lnTo>
                      <a:pt x="175" y="623"/>
                    </a:lnTo>
                    <a:lnTo>
                      <a:pt x="177" y="618"/>
                    </a:lnTo>
                    <a:lnTo>
                      <a:pt x="180" y="613"/>
                    </a:lnTo>
                    <a:lnTo>
                      <a:pt x="184" y="609"/>
                    </a:lnTo>
                    <a:lnTo>
                      <a:pt x="190" y="608"/>
                    </a:lnTo>
                    <a:lnTo>
                      <a:pt x="190" y="608"/>
                    </a:lnTo>
                    <a:close/>
                    <a:moveTo>
                      <a:pt x="190" y="563"/>
                    </a:moveTo>
                    <a:lnTo>
                      <a:pt x="190" y="563"/>
                    </a:lnTo>
                    <a:lnTo>
                      <a:pt x="190" y="563"/>
                    </a:lnTo>
                    <a:lnTo>
                      <a:pt x="195" y="565"/>
                    </a:lnTo>
                    <a:lnTo>
                      <a:pt x="201" y="568"/>
                    </a:lnTo>
                    <a:lnTo>
                      <a:pt x="204" y="574"/>
                    </a:lnTo>
                    <a:lnTo>
                      <a:pt x="206" y="580"/>
                    </a:lnTo>
                    <a:lnTo>
                      <a:pt x="206" y="580"/>
                    </a:lnTo>
                    <a:lnTo>
                      <a:pt x="204" y="587"/>
                    </a:lnTo>
                    <a:lnTo>
                      <a:pt x="201" y="592"/>
                    </a:lnTo>
                    <a:lnTo>
                      <a:pt x="195" y="596"/>
                    </a:lnTo>
                    <a:lnTo>
                      <a:pt x="190" y="596"/>
                    </a:lnTo>
                    <a:lnTo>
                      <a:pt x="190" y="596"/>
                    </a:lnTo>
                    <a:lnTo>
                      <a:pt x="184" y="596"/>
                    </a:lnTo>
                    <a:lnTo>
                      <a:pt x="180" y="592"/>
                    </a:lnTo>
                    <a:lnTo>
                      <a:pt x="177" y="587"/>
                    </a:lnTo>
                    <a:lnTo>
                      <a:pt x="175" y="580"/>
                    </a:lnTo>
                    <a:lnTo>
                      <a:pt x="175" y="580"/>
                    </a:lnTo>
                    <a:lnTo>
                      <a:pt x="177" y="574"/>
                    </a:lnTo>
                    <a:lnTo>
                      <a:pt x="180" y="568"/>
                    </a:lnTo>
                    <a:lnTo>
                      <a:pt x="184" y="565"/>
                    </a:lnTo>
                    <a:lnTo>
                      <a:pt x="190" y="563"/>
                    </a:lnTo>
                    <a:lnTo>
                      <a:pt x="190" y="563"/>
                    </a:lnTo>
                    <a:close/>
                    <a:moveTo>
                      <a:pt x="190" y="521"/>
                    </a:moveTo>
                    <a:lnTo>
                      <a:pt x="190" y="521"/>
                    </a:lnTo>
                    <a:lnTo>
                      <a:pt x="190" y="521"/>
                    </a:lnTo>
                    <a:lnTo>
                      <a:pt x="195" y="522"/>
                    </a:lnTo>
                    <a:lnTo>
                      <a:pt x="201" y="526"/>
                    </a:lnTo>
                    <a:lnTo>
                      <a:pt x="204" y="531"/>
                    </a:lnTo>
                    <a:lnTo>
                      <a:pt x="206" y="536"/>
                    </a:lnTo>
                    <a:lnTo>
                      <a:pt x="206" y="536"/>
                    </a:lnTo>
                    <a:lnTo>
                      <a:pt x="204" y="543"/>
                    </a:lnTo>
                    <a:lnTo>
                      <a:pt x="201" y="548"/>
                    </a:lnTo>
                    <a:lnTo>
                      <a:pt x="195" y="551"/>
                    </a:lnTo>
                    <a:lnTo>
                      <a:pt x="190" y="553"/>
                    </a:lnTo>
                    <a:lnTo>
                      <a:pt x="190" y="553"/>
                    </a:lnTo>
                    <a:lnTo>
                      <a:pt x="184" y="551"/>
                    </a:lnTo>
                    <a:lnTo>
                      <a:pt x="180" y="548"/>
                    </a:lnTo>
                    <a:lnTo>
                      <a:pt x="177" y="543"/>
                    </a:lnTo>
                    <a:lnTo>
                      <a:pt x="175" y="536"/>
                    </a:lnTo>
                    <a:lnTo>
                      <a:pt x="175" y="536"/>
                    </a:lnTo>
                    <a:lnTo>
                      <a:pt x="177" y="531"/>
                    </a:lnTo>
                    <a:lnTo>
                      <a:pt x="180" y="526"/>
                    </a:lnTo>
                    <a:lnTo>
                      <a:pt x="184" y="522"/>
                    </a:lnTo>
                    <a:lnTo>
                      <a:pt x="190" y="521"/>
                    </a:lnTo>
                    <a:lnTo>
                      <a:pt x="190" y="521"/>
                    </a:lnTo>
                    <a:close/>
                    <a:moveTo>
                      <a:pt x="190" y="478"/>
                    </a:moveTo>
                    <a:lnTo>
                      <a:pt x="190" y="478"/>
                    </a:lnTo>
                    <a:lnTo>
                      <a:pt x="190" y="478"/>
                    </a:lnTo>
                    <a:lnTo>
                      <a:pt x="195" y="478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3"/>
                    </a:lnTo>
                    <a:lnTo>
                      <a:pt x="206" y="493"/>
                    </a:lnTo>
                    <a:lnTo>
                      <a:pt x="204" y="500"/>
                    </a:lnTo>
                    <a:lnTo>
                      <a:pt x="201" y="505"/>
                    </a:lnTo>
                    <a:lnTo>
                      <a:pt x="195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84" y="509"/>
                    </a:lnTo>
                    <a:lnTo>
                      <a:pt x="180" y="505"/>
                    </a:lnTo>
                    <a:lnTo>
                      <a:pt x="177" y="500"/>
                    </a:lnTo>
                    <a:lnTo>
                      <a:pt x="175" y="493"/>
                    </a:lnTo>
                    <a:lnTo>
                      <a:pt x="175" y="493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4" y="478"/>
                    </a:lnTo>
                    <a:lnTo>
                      <a:pt x="190" y="478"/>
                    </a:lnTo>
                    <a:lnTo>
                      <a:pt x="190" y="478"/>
                    </a:lnTo>
                    <a:close/>
                    <a:moveTo>
                      <a:pt x="190" y="434"/>
                    </a:moveTo>
                    <a:lnTo>
                      <a:pt x="190" y="434"/>
                    </a:lnTo>
                    <a:lnTo>
                      <a:pt x="190" y="434"/>
                    </a:lnTo>
                    <a:lnTo>
                      <a:pt x="195" y="436"/>
                    </a:lnTo>
                    <a:lnTo>
                      <a:pt x="201" y="439"/>
                    </a:lnTo>
                    <a:lnTo>
                      <a:pt x="204" y="444"/>
                    </a:lnTo>
                    <a:lnTo>
                      <a:pt x="206" y="451"/>
                    </a:lnTo>
                    <a:lnTo>
                      <a:pt x="206" y="451"/>
                    </a:lnTo>
                    <a:lnTo>
                      <a:pt x="204" y="456"/>
                    </a:lnTo>
                    <a:lnTo>
                      <a:pt x="201" y="461"/>
                    </a:lnTo>
                    <a:lnTo>
                      <a:pt x="195" y="465"/>
                    </a:lnTo>
                    <a:lnTo>
                      <a:pt x="190" y="466"/>
                    </a:lnTo>
                    <a:lnTo>
                      <a:pt x="190" y="466"/>
                    </a:lnTo>
                    <a:lnTo>
                      <a:pt x="184" y="465"/>
                    </a:lnTo>
                    <a:lnTo>
                      <a:pt x="180" y="461"/>
                    </a:lnTo>
                    <a:lnTo>
                      <a:pt x="177" y="456"/>
                    </a:lnTo>
                    <a:lnTo>
                      <a:pt x="175" y="451"/>
                    </a:lnTo>
                    <a:lnTo>
                      <a:pt x="175" y="451"/>
                    </a:lnTo>
                    <a:lnTo>
                      <a:pt x="177" y="444"/>
                    </a:lnTo>
                    <a:lnTo>
                      <a:pt x="180" y="439"/>
                    </a:lnTo>
                    <a:lnTo>
                      <a:pt x="184" y="436"/>
                    </a:lnTo>
                    <a:lnTo>
                      <a:pt x="190" y="434"/>
                    </a:lnTo>
                    <a:lnTo>
                      <a:pt x="190" y="434"/>
                    </a:lnTo>
                    <a:close/>
                    <a:moveTo>
                      <a:pt x="190" y="391"/>
                    </a:moveTo>
                    <a:lnTo>
                      <a:pt x="190" y="391"/>
                    </a:lnTo>
                    <a:lnTo>
                      <a:pt x="190" y="391"/>
                    </a:lnTo>
                    <a:lnTo>
                      <a:pt x="195" y="391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3"/>
                    </a:lnTo>
                    <a:lnTo>
                      <a:pt x="201" y="419"/>
                    </a:lnTo>
                    <a:lnTo>
                      <a:pt x="195" y="422"/>
                    </a:lnTo>
                    <a:lnTo>
                      <a:pt x="190" y="424"/>
                    </a:lnTo>
                    <a:lnTo>
                      <a:pt x="190" y="424"/>
                    </a:lnTo>
                    <a:lnTo>
                      <a:pt x="184" y="422"/>
                    </a:lnTo>
                    <a:lnTo>
                      <a:pt x="180" y="419"/>
                    </a:lnTo>
                    <a:lnTo>
                      <a:pt x="177" y="413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4" y="391"/>
                    </a:lnTo>
                    <a:lnTo>
                      <a:pt x="190" y="391"/>
                    </a:lnTo>
                    <a:lnTo>
                      <a:pt x="190" y="391"/>
                    </a:lnTo>
                    <a:close/>
                    <a:moveTo>
                      <a:pt x="190" y="347"/>
                    </a:moveTo>
                    <a:lnTo>
                      <a:pt x="190" y="347"/>
                    </a:lnTo>
                    <a:lnTo>
                      <a:pt x="190" y="347"/>
                    </a:lnTo>
                    <a:lnTo>
                      <a:pt x="195" y="349"/>
                    </a:lnTo>
                    <a:lnTo>
                      <a:pt x="201" y="352"/>
                    </a:lnTo>
                    <a:lnTo>
                      <a:pt x="204" y="357"/>
                    </a:lnTo>
                    <a:lnTo>
                      <a:pt x="206" y="364"/>
                    </a:lnTo>
                    <a:lnTo>
                      <a:pt x="206" y="364"/>
                    </a:lnTo>
                    <a:lnTo>
                      <a:pt x="204" y="369"/>
                    </a:lnTo>
                    <a:lnTo>
                      <a:pt x="201" y="374"/>
                    </a:lnTo>
                    <a:lnTo>
                      <a:pt x="195" y="378"/>
                    </a:lnTo>
                    <a:lnTo>
                      <a:pt x="190" y="379"/>
                    </a:lnTo>
                    <a:lnTo>
                      <a:pt x="190" y="379"/>
                    </a:lnTo>
                    <a:lnTo>
                      <a:pt x="184" y="378"/>
                    </a:lnTo>
                    <a:lnTo>
                      <a:pt x="180" y="374"/>
                    </a:lnTo>
                    <a:lnTo>
                      <a:pt x="177" y="369"/>
                    </a:lnTo>
                    <a:lnTo>
                      <a:pt x="175" y="364"/>
                    </a:lnTo>
                    <a:lnTo>
                      <a:pt x="175" y="364"/>
                    </a:lnTo>
                    <a:lnTo>
                      <a:pt x="177" y="357"/>
                    </a:lnTo>
                    <a:lnTo>
                      <a:pt x="180" y="352"/>
                    </a:lnTo>
                    <a:lnTo>
                      <a:pt x="184" y="349"/>
                    </a:lnTo>
                    <a:lnTo>
                      <a:pt x="190" y="347"/>
                    </a:lnTo>
                    <a:lnTo>
                      <a:pt x="190" y="347"/>
                    </a:lnTo>
                    <a:close/>
                    <a:moveTo>
                      <a:pt x="190" y="304"/>
                    </a:moveTo>
                    <a:lnTo>
                      <a:pt x="190" y="304"/>
                    </a:lnTo>
                    <a:lnTo>
                      <a:pt x="190" y="304"/>
                    </a:lnTo>
                    <a:lnTo>
                      <a:pt x="195" y="304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5" y="335"/>
                    </a:lnTo>
                    <a:lnTo>
                      <a:pt x="190" y="337"/>
                    </a:lnTo>
                    <a:lnTo>
                      <a:pt x="190" y="337"/>
                    </a:lnTo>
                    <a:lnTo>
                      <a:pt x="184" y="335"/>
                    </a:lnTo>
                    <a:lnTo>
                      <a:pt x="180" y="332"/>
                    </a:lnTo>
                    <a:lnTo>
                      <a:pt x="177" y="327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4"/>
                    </a:lnTo>
                    <a:lnTo>
                      <a:pt x="190" y="304"/>
                    </a:lnTo>
                    <a:lnTo>
                      <a:pt x="190" y="304"/>
                    </a:lnTo>
                    <a:close/>
                    <a:moveTo>
                      <a:pt x="132" y="521"/>
                    </a:moveTo>
                    <a:lnTo>
                      <a:pt x="132" y="521"/>
                    </a:lnTo>
                    <a:lnTo>
                      <a:pt x="132" y="521"/>
                    </a:lnTo>
                    <a:lnTo>
                      <a:pt x="138" y="522"/>
                    </a:lnTo>
                    <a:lnTo>
                      <a:pt x="143" y="526"/>
                    </a:lnTo>
                    <a:lnTo>
                      <a:pt x="146" y="531"/>
                    </a:lnTo>
                    <a:lnTo>
                      <a:pt x="148" y="536"/>
                    </a:lnTo>
                    <a:lnTo>
                      <a:pt x="148" y="536"/>
                    </a:lnTo>
                    <a:lnTo>
                      <a:pt x="146" y="543"/>
                    </a:lnTo>
                    <a:lnTo>
                      <a:pt x="143" y="548"/>
                    </a:lnTo>
                    <a:lnTo>
                      <a:pt x="138" y="551"/>
                    </a:lnTo>
                    <a:lnTo>
                      <a:pt x="132" y="553"/>
                    </a:lnTo>
                    <a:lnTo>
                      <a:pt x="132" y="553"/>
                    </a:lnTo>
                    <a:lnTo>
                      <a:pt x="126" y="551"/>
                    </a:lnTo>
                    <a:lnTo>
                      <a:pt x="121" y="548"/>
                    </a:lnTo>
                    <a:lnTo>
                      <a:pt x="117" y="543"/>
                    </a:lnTo>
                    <a:lnTo>
                      <a:pt x="117" y="536"/>
                    </a:lnTo>
                    <a:lnTo>
                      <a:pt x="117" y="536"/>
                    </a:lnTo>
                    <a:lnTo>
                      <a:pt x="117" y="531"/>
                    </a:lnTo>
                    <a:lnTo>
                      <a:pt x="121" y="526"/>
                    </a:lnTo>
                    <a:lnTo>
                      <a:pt x="126" y="522"/>
                    </a:lnTo>
                    <a:lnTo>
                      <a:pt x="132" y="521"/>
                    </a:lnTo>
                    <a:lnTo>
                      <a:pt x="132" y="521"/>
                    </a:lnTo>
                    <a:close/>
                    <a:moveTo>
                      <a:pt x="132" y="478"/>
                    </a:moveTo>
                    <a:lnTo>
                      <a:pt x="132" y="478"/>
                    </a:lnTo>
                    <a:lnTo>
                      <a:pt x="132" y="478"/>
                    </a:lnTo>
                    <a:lnTo>
                      <a:pt x="138" y="478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3"/>
                    </a:lnTo>
                    <a:lnTo>
                      <a:pt x="148" y="493"/>
                    </a:lnTo>
                    <a:lnTo>
                      <a:pt x="146" y="500"/>
                    </a:lnTo>
                    <a:lnTo>
                      <a:pt x="143" y="505"/>
                    </a:lnTo>
                    <a:lnTo>
                      <a:pt x="138" y="509"/>
                    </a:lnTo>
                    <a:lnTo>
                      <a:pt x="132" y="509"/>
                    </a:lnTo>
                    <a:lnTo>
                      <a:pt x="132" y="509"/>
                    </a:lnTo>
                    <a:lnTo>
                      <a:pt x="126" y="509"/>
                    </a:lnTo>
                    <a:lnTo>
                      <a:pt x="121" y="505"/>
                    </a:lnTo>
                    <a:lnTo>
                      <a:pt x="117" y="500"/>
                    </a:lnTo>
                    <a:lnTo>
                      <a:pt x="117" y="493"/>
                    </a:lnTo>
                    <a:lnTo>
                      <a:pt x="117" y="493"/>
                    </a:lnTo>
                    <a:lnTo>
                      <a:pt x="117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2" y="478"/>
                    </a:lnTo>
                    <a:lnTo>
                      <a:pt x="132" y="478"/>
                    </a:lnTo>
                    <a:close/>
                    <a:moveTo>
                      <a:pt x="132" y="434"/>
                    </a:moveTo>
                    <a:lnTo>
                      <a:pt x="132" y="434"/>
                    </a:lnTo>
                    <a:lnTo>
                      <a:pt x="132" y="434"/>
                    </a:lnTo>
                    <a:lnTo>
                      <a:pt x="138" y="436"/>
                    </a:lnTo>
                    <a:lnTo>
                      <a:pt x="143" y="439"/>
                    </a:lnTo>
                    <a:lnTo>
                      <a:pt x="146" y="444"/>
                    </a:lnTo>
                    <a:lnTo>
                      <a:pt x="148" y="451"/>
                    </a:lnTo>
                    <a:lnTo>
                      <a:pt x="148" y="451"/>
                    </a:lnTo>
                    <a:lnTo>
                      <a:pt x="146" y="456"/>
                    </a:lnTo>
                    <a:lnTo>
                      <a:pt x="143" y="461"/>
                    </a:lnTo>
                    <a:lnTo>
                      <a:pt x="138" y="465"/>
                    </a:lnTo>
                    <a:lnTo>
                      <a:pt x="132" y="466"/>
                    </a:lnTo>
                    <a:lnTo>
                      <a:pt x="132" y="466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7" y="456"/>
                    </a:lnTo>
                    <a:lnTo>
                      <a:pt x="117" y="451"/>
                    </a:lnTo>
                    <a:lnTo>
                      <a:pt x="117" y="451"/>
                    </a:lnTo>
                    <a:lnTo>
                      <a:pt x="117" y="444"/>
                    </a:lnTo>
                    <a:lnTo>
                      <a:pt x="121" y="439"/>
                    </a:lnTo>
                    <a:lnTo>
                      <a:pt x="126" y="436"/>
                    </a:lnTo>
                    <a:lnTo>
                      <a:pt x="132" y="434"/>
                    </a:lnTo>
                    <a:lnTo>
                      <a:pt x="132" y="434"/>
                    </a:lnTo>
                    <a:close/>
                    <a:moveTo>
                      <a:pt x="132" y="391"/>
                    </a:moveTo>
                    <a:lnTo>
                      <a:pt x="132" y="391"/>
                    </a:lnTo>
                    <a:lnTo>
                      <a:pt x="132" y="391"/>
                    </a:lnTo>
                    <a:lnTo>
                      <a:pt x="138" y="391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3"/>
                    </a:lnTo>
                    <a:lnTo>
                      <a:pt x="143" y="419"/>
                    </a:lnTo>
                    <a:lnTo>
                      <a:pt x="138" y="422"/>
                    </a:lnTo>
                    <a:lnTo>
                      <a:pt x="132" y="424"/>
                    </a:lnTo>
                    <a:lnTo>
                      <a:pt x="132" y="424"/>
                    </a:lnTo>
                    <a:lnTo>
                      <a:pt x="126" y="422"/>
                    </a:lnTo>
                    <a:lnTo>
                      <a:pt x="121" y="419"/>
                    </a:lnTo>
                    <a:lnTo>
                      <a:pt x="117" y="413"/>
                    </a:lnTo>
                    <a:lnTo>
                      <a:pt x="117" y="407"/>
                    </a:lnTo>
                    <a:lnTo>
                      <a:pt x="117" y="407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1"/>
                    </a:lnTo>
                    <a:lnTo>
                      <a:pt x="132" y="391"/>
                    </a:lnTo>
                    <a:lnTo>
                      <a:pt x="132" y="391"/>
                    </a:lnTo>
                    <a:close/>
                    <a:moveTo>
                      <a:pt x="132" y="347"/>
                    </a:moveTo>
                    <a:lnTo>
                      <a:pt x="132" y="347"/>
                    </a:lnTo>
                    <a:lnTo>
                      <a:pt x="132" y="347"/>
                    </a:lnTo>
                    <a:lnTo>
                      <a:pt x="138" y="349"/>
                    </a:lnTo>
                    <a:lnTo>
                      <a:pt x="143" y="352"/>
                    </a:lnTo>
                    <a:lnTo>
                      <a:pt x="146" y="357"/>
                    </a:lnTo>
                    <a:lnTo>
                      <a:pt x="148" y="364"/>
                    </a:lnTo>
                    <a:lnTo>
                      <a:pt x="148" y="364"/>
                    </a:lnTo>
                    <a:lnTo>
                      <a:pt x="146" y="369"/>
                    </a:lnTo>
                    <a:lnTo>
                      <a:pt x="143" y="374"/>
                    </a:lnTo>
                    <a:lnTo>
                      <a:pt x="138" y="378"/>
                    </a:lnTo>
                    <a:lnTo>
                      <a:pt x="132" y="379"/>
                    </a:lnTo>
                    <a:lnTo>
                      <a:pt x="132" y="379"/>
                    </a:lnTo>
                    <a:lnTo>
                      <a:pt x="126" y="378"/>
                    </a:lnTo>
                    <a:lnTo>
                      <a:pt x="121" y="374"/>
                    </a:lnTo>
                    <a:lnTo>
                      <a:pt x="117" y="369"/>
                    </a:lnTo>
                    <a:lnTo>
                      <a:pt x="117" y="364"/>
                    </a:lnTo>
                    <a:lnTo>
                      <a:pt x="117" y="364"/>
                    </a:lnTo>
                    <a:lnTo>
                      <a:pt x="117" y="357"/>
                    </a:lnTo>
                    <a:lnTo>
                      <a:pt x="121" y="352"/>
                    </a:lnTo>
                    <a:lnTo>
                      <a:pt x="126" y="349"/>
                    </a:lnTo>
                    <a:lnTo>
                      <a:pt x="132" y="347"/>
                    </a:lnTo>
                    <a:lnTo>
                      <a:pt x="132" y="347"/>
                    </a:lnTo>
                    <a:close/>
                    <a:moveTo>
                      <a:pt x="73" y="478"/>
                    </a:moveTo>
                    <a:lnTo>
                      <a:pt x="73" y="478"/>
                    </a:lnTo>
                    <a:lnTo>
                      <a:pt x="73" y="478"/>
                    </a:lnTo>
                    <a:lnTo>
                      <a:pt x="80" y="478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90" y="493"/>
                    </a:lnTo>
                    <a:lnTo>
                      <a:pt x="90" y="493"/>
                    </a:lnTo>
                    <a:lnTo>
                      <a:pt x="88" y="500"/>
                    </a:lnTo>
                    <a:lnTo>
                      <a:pt x="85" y="505"/>
                    </a:lnTo>
                    <a:lnTo>
                      <a:pt x="80" y="509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8" y="509"/>
                    </a:lnTo>
                    <a:lnTo>
                      <a:pt x="63" y="505"/>
                    </a:lnTo>
                    <a:lnTo>
                      <a:pt x="59" y="500"/>
                    </a:lnTo>
                    <a:lnTo>
                      <a:pt x="58" y="493"/>
                    </a:lnTo>
                    <a:lnTo>
                      <a:pt x="58" y="493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8"/>
                    </a:lnTo>
                    <a:lnTo>
                      <a:pt x="73" y="478"/>
                    </a:lnTo>
                    <a:lnTo>
                      <a:pt x="73" y="478"/>
                    </a:lnTo>
                    <a:close/>
                    <a:moveTo>
                      <a:pt x="15" y="478"/>
                    </a:moveTo>
                    <a:lnTo>
                      <a:pt x="15" y="478"/>
                    </a:lnTo>
                    <a:lnTo>
                      <a:pt x="15" y="478"/>
                    </a:lnTo>
                    <a:lnTo>
                      <a:pt x="22" y="478"/>
                    </a:lnTo>
                    <a:lnTo>
                      <a:pt x="27" y="482"/>
                    </a:lnTo>
                    <a:lnTo>
                      <a:pt x="30" y="487"/>
                    </a:lnTo>
                    <a:lnTo>
                      <a:pt x="30" y="493"/>
                    </a:lnTo>
                    <a:lnTo>
                      <a:pt x="30" y="493"/>
                    </a:lnTo>
                    <a:lnTo>
                      <a:pt x="30" y="500"/>
                    </a:lnTo>
                    <a:lnTo>
                      <a:pt x="27" y="505"/>
                    </a:lnTo>
                    <a:lnTo>
                      <a:pt x="22" y="509"/>
                    </a:lnTo>
                    <a:lnTo>
                      <a:pt x="15" y="509"/>
                    </a:lnTo>
                    <a:lnTo>
                      <a:pt x="15" y="509"/>
                    </a:lnTo>
                    <a:lnTo>
                      <a:pt x="10" y="509"/>
                    </a:lnTo>
                    <a:lnTo>
                      <a:pt x="5" y="505"/>
                    </a:lnTo>
                    <a:lnTo>
                      <a:pt x="1" y="500"/>
                    </a:lnTo>
                    <a:lnTo>
                      <a:pt x="0" y="493"/>
                    </a:lnTo>
                    <a:lnTo>
                      <a:pt x="0" y="493"/>
                    </a:lnTo>
                    <a:lnTo>
                      <a:pt x="1" y="487"/>
                    </a:lnTo>
                    <a:lnTo>
                      <a:pt x="5" y="482"/>
                    </a:lnTo>
                    <a:lnTo>
                      <a:pt x="10" y="478"/>
                    </a:lnTo>
                    <a:lnTo>
                      <a:pt x="15" y="478"/>
                    </a:lnTo>
                    <a:lnTo>
                      <a:pt x="15" y="478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80" y="436"/>
                    </a:lnTo>
                    <a:lnTo>
                      <a:pt x="85" y="439"/>
                    </a:lnTo>
                    <a:lnTo>
                      <a:pt x="88" y="444"/>
                    </a:lnTo>
                    <a:lnTo>
                      <a:pt x="90" y="451"/>
                    </a:lnTo>
                    <a:lnTo>
                      <a:pt x="90" y="451"/>
                    </a:lnTo>
                    <a:lnTo>
                      <a:pt x="88" y="456"/>
                    </a:lnTo>
                    <a:lnTo>
                      <a:pt x="85" y="461"/>
                    </a:lnTo>
                    <a:lnTo>
                      <a:pt x="80" y="465"/>
                    </a:lnTo>
                    <a:lnTo>
                      <a:pt x="73" y="466"/>
                    </a:lnTo>
                    <a:lnTo>
                      <a:pt x="73" y="466"/>
                    </a:lnTo>
                    <a:lnTo>
                      <a:pt x="68" y="465"/>
                    </a:lnTo>
                    <a:lnTo>
                      <a:pt x="63" y="461"/>
                    </a:lnTo>
                    <a:lnTo>
                      <a:pt x="59" y="456"/>
                    </a:lnTo>
                    <a:lnTo>
                      <a:pt x="58" y="451"/>
                    </a:lnTo>
                    <a:lnTo>
                      <a:pt x="58" y="451"/>
                    </a:lnTo>
                    <a:lnTo>
                      <a:pt x="59" y="444"/>
                    </a:lnTo>
                    <a:lnTo>
                      <a:pt x="63" y="439"/>
                    </a:lnTo>
                    <a:lnTo>
                      <a:pt x="68" y="436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15" y="434"/>
                    </a:moveTo>
                    <a:lnTo>
                      <a:pt x="15" y="434"/>
                    </a:lnTo>
                    <a:lnTo>
                      <a:pt x="15" y="434"/>
                    </a:lnTo>
                    <a:lnTo>
                      <a:pt x="22" y="436"/>
                    </a:lnTo>
                    <a:lnTo>
                      <a:pt x="27" y="439"/>
                    </a:lnTo>
                    <a:lnTo>
                      <a:pt x="30" y="444"/>
                    </a:lnTo>
                    <a:lnTo>
                      <a:pt x="30" y="451"/>
                    </a:lnTo>
                    <a:lnTo>
                      <a:pt x="30" y="451"/>
                    </a:lnTo>
                    <a:lnTo>
                      <a:pt x="30" y="456"/>
                    </a:lnTo>
                    <a:lnTo>
                      <a:pt x="27" y="461"/>
                    </a:lnTo>
                    <a:lnTo>
                      <a:pt x="22" y="465"/>
                    </a:lnTo>
                    <a:lnTo>
                      <a:pt x="15" y="466"/>
                    </a:lnTo>
                    <a:lnTo>
                      <a:pt x="15" y="466"/>
                    </a:lnTo>
                    <a:lnTo>
                      <a:pt x="10" y="465"/>
                    </a:lnTo>
                    <a:lnTo>
                      <a:pt x="5" y="461"/>
                    </a:lnTo>
                    <a:lnTo>
                      <a:pt x="1" y="456"/>
                    </a:lnTo>
                    <a:lnTo>
                      <a:pt x="0" y="451"/>
                    </a:lnTo>
                    <a:lnTo>
                      <a:pt x="0" y="451"/>
                    </a:lnTo>
                    <a:lnTo>
                      <a:pt x="1" y="444"/>
                    </a:lnTo>
                    <a:lnTo>
                      <a:pt x="5" y="439"/>
                    </a:lnTo>
                    <a:lnTo>
                      <a:pt x="10" y="436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73" y="391"/>
                    </a:moveTo>
                    <a:lnTo>
                      <a:pt x="73" y="391"/>
                    </a:lnTo>
                    <a:lnTo>
                      <a:pt x="73" y="391"/>
                    </a:lnTo>
                    <a:lnTo>
                      <a:pt x="80" y="391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90" y="407"/>
                    </a:lnTo>
                    <a:lnTo>
                      <a:pt x="90" y="407"/>
                    </a:lnTo>
                    <a:lnTo>
                      <a:pt x="88" y="413"/>
                    </a:lnTo>
                    <a:lnTo>
                      <a:pt x="85" y="419"/>
                    </a:lnTo>
                    <a:lnTo>
                      <a:pt x="80" y="422"/>
                    </a:lnTo>
                    <a:lnTo>
                      <a:pt x="73" y="424"/>
                    </a:lnTo>
                    <a:lnTo>
                      <a:pt x="73" y="424"/>
                    </a:lnTo>
                    <a:lnTo>
                      <a:pt x="68" y="422"/>
                    </a:lnTo>
                    <a:lnTo>
                      <a:pt x="63" y="419"/>
                    </a:lnTo>
                    <a:lnTo>
                      <a:pt x="59" y="413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1"/>
                    </a:lnTo>
                    <a:lnTo>
                      <a:pt x="73" y="391"/>
                    </a:lnTo>
                    <a:lnTo>
                      <a:pt x="73" y="391"/>
                    </a:lnTo>
                    <a:close/>
                    <a:moveTo>
                      <a:pt x="15" y="391"/>
                    </a:moveTo>
                    <a:lnTo>
                      <a:pt x="15" y="391"/>
                    </a:lnTo>
                    <a:lnTo>
                      <a:pt x="15" y="391"/>
                    </a:lnTo>
                    <a:lnTo>
                      <a:pt x="22" y="391"/>
                    </a:lnTo>
                    <a:lnTo>
                      <a:pt x="27" y="395"/>
                    </a:lnTo>
                    <a:lnTo>
                      <a:pt x="30" y="400"/>
                    </a:lnTo>
                    <a:lnTo>
                      <a:pt x="30" y="407"/>
                    </a:lnTo>
                    <a:lnTo>
                      <a:pt x="30" y="407"/>
                    </a:lnTo>
                    <a:lnTo>
                      <a:pt x="30" y="413"/>
                    </a:lnTo>
                    <a:lnTo>
                      <a:pt x="27" y="419"/>
                    </a:lnTo>
                    <a:lnTo>
                      <a:pt x="22" y="422"/>
                    </a:lnTo>
                    <a:lnTo>
                      <a:pt x="15" y="424"/>
                    </a:lnTo>
                    <a:lnTo>
                      <a:pt x="15" y="424"/>
                    </a:lnTo>
                    <a:lnTo>
                      <a:pt x="10" y="422"/>
                    </a:lnTo>
                    <a:lnTo>
                      <a:pt x="5" y="419"/>
                    </a:lnTo>
                    <a:lnTo>
                      <a:pt x="1" y="413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1" y="400"/>
                    </a:lnTo>
                    <a:lnTo>
                      <a:pt x="5" y="395"/>
                    </a:lnTo>
                    <a:lnTo>
                      <a:pt x="10" y="391"/>
                    </a:lnTo>
                    <a:lnTo>
                      <a:pt x="15" y="391"/>
                    </a:lnTo>
                    <a:lnTo>
                      <a:pt x="15" y="391"/>
                    </a:lnTo>
                    <a:close/>
                    <a:moveTo>
                      <a:pt x="73" y="521"/>
                    </a:moveTo>
                    <a:lnTo>
                      <a:pt x="73" y="521"/>
                    </a:lnTo>
                    <a:lnTo>
                      <a:pt x="73" y="521"/>
                    </a:lnTo>
                    <a:lnTo>
                      <a:pt x="80" y="522"/>
                    </a:lnTo>
                    <a:lnTo>
                      <a:pt x="85" y="526"/>
                    </a:lnTo>
                    <a:lnTo>
                      <a:pt x="88" y="531"/>
                    </a:lnTo>
                    <a:lnTo>
                      <a:pt x="90" y="536"/>
                    </a:lnTo>
                    <a:lnTo>
                      <a:pt x="90" y="536"/>
                    </a:lnTo>
                    <a:lnTo>
                      <a:pt x="88" y="543"/>
                    </a:lnTo>
                    <a:lnTo>
                      <a:pt x="85" y="548"/>
                    </a:lnTo>
                    <a:lnTo>
                      <a:pt x="80" y="551"/>
                    </a:lnTo>
                    <a:lnTo>
                      <a:pt x="73" y="553"/>
                    </a:lnTo>
                    <a:lnTo>
                      <a:pt x="73" y="553"/>
                    </a:lnTo>
                    <a:lnTo>
                      <a:pt x="68" y="551"/>
                    </a:lnTo>
                    <a:lnTo>
                      <a:pt x="63" y="548"/>
                    </a:lnTo>
                    <a:lnTo>
                      <a:pt x="59" y="543"/>
                    </a:lnTo>
                    <a:lnTo>
                      <a:pt x="58" y="536"/>
                    </a:lnTo>
                    <a:lnTo>
                      <a:pt x="58" y="536"/>
                    </a:lnTo>
                    <a:lnTo>
                      <a:pt x="59" y="531"/>
                    </a:lnTo>
                    <a:lnTo>
                      <a:pt x="63" y="526"/>
                    </a:lnTo>
                    <a:lnTo>
                      <a:pt x="68" y="522"/>
                    </a:lnTo>
                    <a:lnTo>
                      <a:pt x="73" y="521"/>
                    </a:lnTo>
                    <a:lnTo>
                      <a:pt x="73" y="521"/>
                    </a:lnTo>
                    <a:close/>
                    <a:moveTo>
                      <a:pt x="132" y="563"/>
                    </a:moveTo>
                    <a:lnTo>
                      <a:pt x="132" y="563"/>
                    </a:lnTo>
                    <a:lnTo>
                      <a:pt x="132" y="563"/>
                    </a:lnTo>
                    <a:lnTo>
                      <a:pt x="138" y="565"/>
                    </a:lnTo>
                    <a:lnTo>
                      <a:pt x="143" y="568"/>
                    </a:lnTo>
                    <a:lnTo>
                      <a:pt x="146" y="574"/>
                    </a:lnTo>
                    <a:lnTo>
                      <a:pt x="148" y="580"/>
                    </a:lnTo>
                    <a:lnTo>
                      <a:pt x="148" y="580"/>
                    </a:lnTo>
                    <a:lnTo>
                      <a:pt x="146" y="587"/>
                    </a:lnTo>
                    <a:lnTo>
                      <a:pt x="143" y="592"/>
                    </a:lnTo>
                    <a:lnTo>
                      <a:pt x="138" y="596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6"/>
                    </a:lnTo>
                    <a:lnTo>
                      <a:pt x="121" y="592"/>
                    </a:lnTo>
                    <a:lnTo>
                      <a:pt x="117" y="587"/>
                    </a:lnTo>
                    <a:lnTo>
                      <a:pt x="117" y="580"/>
                    </a:lnTo>
                    <a:lnTo>
                      <a:pt x="117" y="580"/>
                    </a:lnTo>
                    <a:lnTo>
                      <a:pt x="117" y="574"/>
                    </a:lnTo>
                    <a:lnTo>
                      <a:pt x="121" y="568"/>
                    </a:lnTo>
                    <a:lnTo>
                      <a:pt x="126" y="565"/>
                    </a:lnTo>
                    <a:lnTo>
                      <a:pt x="132" y="563"/>
                    </a:lnTo>
                    <a:lnTo>
                      <a:pt x="132" y="563"/>
                    </a:lnTo>
                    <a:close/>
                    <a:moveTo>
                      <a:pt x="599" y="737"/>
                    </a:moveTo>
                    <a:lnTo>
                      <a:pt x="599" y="737"/>
                    </a:lnTo>
                    <a:lnTo>
                      <a:pt x="599" y="737"/>
                    </a:lnTo>
                    <a:lnTo>
                      <a:pt x="604" y="739"/>
                    </a:lnTo>
                    <a:lnTo>
                      <a:pt x="609" y="742"/>
                    </a:lnTo>
                    <a:lnTo>
                      <a:pt x="613" y="747"/>
                    </a:lnTo>
                    <a:lnTo>
                      <a:pt x="614" y="754"/>
                    </a:lnTo>
                    <a:lnTo>
                      <a:pt x="614" y="754"/>
                    </a:lnTo>
                    <a:lnTo>
                      <a:pt x="613" y="761"/>
                    </a:lnTo>
                    <a:lnTo>
                      <a:pt x="609" y="766"/>
                    </a:lnTo>
                    <a:lnTo>
                      <a:pt x="604" y="769"/>
                    </a:lnTo>
                    <a:lnTo>
                      <a:pt x="599" y="769"/>
                    </a:lnTo>
                    <a:lnTo>
                      <a:pt x="599" y="769"/>
                    </a:lnTo>
                    <a:lnTo>
                      <a:pt x="592" y="769"/>
                    </a:lnTo>
                    <a:lnTo>
                      <a:pt x="587" y="766"/>
                    </a:lnTo>
                    <a:lnTo>
                      <a:pt x="584" y="761"/>
                    </a:lnTo>
                    <a:lnTo>
                      <a:pt x="584" y="754"/>
                    </a:lnTo>
                    <a:lnTo>
                      <a:pt x="584" y="754"/>
                    </a:lnTo>
                    <a:lnTo>
                      <a:pt x="584" y="747"/>
                    </a:lnTo>
                    <a:lnTo>
                      <a:pt x="587" y="742"/>
                    </a:lnTo>
                    <a:lnTo>
                      <a:pt x="592" y="739"/>
                    </a:lnTo>
                    <a:lnTo>
                      <a:pt x="599" y="737"/>
                    </a:lnTo>
                    <a:lnTo>
                      <a:pt x="599" y="737"/>
                    </a:lnTo>
                    <a:close/>
                    <a:moveTo>
                      <a:pt x="539" y="737"/>
                    </a:moveTo>
                    <a:lnTo>
                      <a:pt x="539" y="737"/>
                    </a:lnTo>
                    <a:lnTo>
                      <a:pt x="539" y="737"/>
                    </a:lnTo>
                    <a:lnTo>
                      <a:pt x="546" y="739"/>
                    </a:lnTo>
                    <a:lnTo>
                      <a:pt x="551" y="742"/>
                    </a:lnTo>
                    <a:lnTo>
                      <a:pt x="555" y="747"/>
                    </a:lnTo>
                    <a:lnTo>
                      <a:pt x="555" y="754"/>
                    </a:lnTo>
                    <a:lnTo>
                      <a:pt x="555" y="754"/>
                    </a:lnTo>
                    <a:lnTo>
                      <a:pt x="555" y="761"/>
                    </a:lnTo>
                    <a:lnTo>
                      <a:pt x="551" y="766"/>
                    </a:lnTo>
                    <a:lnTo>
                      <a:pt x="546" y="769"/>
                    </a:lnTo>
                    <a:lnTo>
                      <a:pt x="539" y="769"/>
                    </a:lnTo>
                    <a:lnTo>
                      <a:pt x="539" y="769"/>
                    </a:lnTo>
                    <a:lnTo>
                      <a:pt x="534" y="769"/>
                    </a:lnTo>
                    <a:lnTo>
                      <a:pt x="529" y="766"/>
                    </a:lnTo>
                    <a:lnTo>
                      <a:pt x="526" y="761"/>
                    </a:lnTo>
                    <a:lnTo>
                      <a:pt x="524" y="754"/>
                    </a:lnTo>
                    <a:lnTo>
                      <a:pt x="524" y="754"/>
                    </a:lnTo>
                    <a:lnTo>
                      <a:pt x="526" y="747"/>
                    </a:lnTo>
                    <a:lnTo>
                      <a:pt x="529" y="742"/>
                    </a:lnTo>
                    <a:lnTo>
                      <a:pt x="534" y="739"/>
                    </a:lnTo>
                    <a:lnTo>
                      <a:pt x="539" y="737"/>
                    </a:lnTo>
                    <a:lnTo>
                      <a:pt x="539" y="737"/>
                    </a:lnTo>
                    <a:close/>
                    <a:moveTo>
                      <a:pt x="482" y="737"/>
                    </a:moveTo>
                    <a:lnTo>
                      <a:pt x="482" y="737"/>
                    </a:lnTo>
                    <a:lnTo>
                      <a:pt x="482" y="737"/>
                    </a:lnTo>
                    <a:lnTo>
                      <a:pt x="488" y="739"/>
                    </a:lnTo>
                    <a:lnTo>
                      <a:pt x="494" y="742"/>
                    </a:lnTo>
                    <a:lnTo>
                      <a:pt x="495" y="747"/>
                    </a:lnTo>
                    <a:lnTo>
                      <a:pt x="497" y="754"/>
                    </a:lnTo>
                    <a:lnTo>
                      <a:pt x="497" y="754"/>
                    </a:lnTo>
                    <a:lnTo>
                      <a:pt x="495" y="761"/>
                    </a:lnTo>
                    <a:lnTo>
                      <a:pt x="494" y="766"/>
                    </a:lnTo>
                    <a:lnTo>
                      <a:pt x="488" y="769"/>
                    </a:lnTo>
                    <a:lnTo>
                      <a:pt x="482" y="769"/>
                    </a:lnTo>
                    <a:lnTo>
                      <a:pt x="482" y="769"/>
                    </a:lnTo>
                    <a:lnTo>
                      <a:pt x="476" y="769"/>
                    </a:lnTo>
                    <a:lnTo>
                      <a:pt x="471" y="766"/>
                    </a:lnTo>
                    <a:lnTo>
                      <a:pt x="468" y="761"/>
                    </a:lnTo>
                    <a:lnTo>
                      <a:pt x="466" y="754"/>
                    </a:lnTo>
                    <a:lnTo>
                      <a:pt x="466" y="754"/>
                    </a:lnTo>
                    <a:lnTo>
                      <a:pt x="468" y="747"/>
                    </a:lnTo>
                    <a:lnTo>
                      <a:pt x="471" y="742"/>
                    </a:lnTo>
                    <a:lnTo>
                      <a:pt x="476" y="739"/>
                    </a:lnTo>
                    <a:lnTo>
                      <a:pt x="482" y="737"/>
                    </a:lnTo>
                    <a:lnTo>
                      <a:pt x="482" y="737"/>
                    </a:lnTo>
                    <a:close/>
                    <a:moveTo>
                      <a:pt x="424" y="737"/>
                    </a:moveTo>
                    <a:lnTo>
                      <a:pt x="424" y="737"/>
                    </a:lnTo>
                    <a:lnTo>
                      <a:pt x="424" y="737"/>
                    </a:lnTo>
                    <a:lnTo>
                      <a:pt x="429" y="739"/>
                    </a:lnTo>
                    <a:lnTo>
                      <a:pt x="434" y="742"/>
                    </a:lnTo>
                    <a:lnTo>
                      <a:pt x="437" y="747"/>
                    </a:lnTo>
                    <a:lnTo>
                      <a:pt x="439" y="754"/>
                    </a:lnTo>
                    <a:lnTo>
                      <a:pt x="439" y="754"/>
                    </a:lnTo>
                    <a:lnTo>
                      <a:pt x="437" y="761"/>
                    </a:lnTo>
                    <a:lnTo>
                      <a:pt x="434" y="766"/>
                    </a:lnTo>
                    <a:lnTo>
                      <a:pt x="429" y="769"/>
                    </a:lnTo>
                    <a:lnTo>
                      <a:pt x="424" y="769"/>
                    </a:lnTo>
                    <a:lnTo>
                      <a:pt x="424" y="769"/>
                    </a:lnTo>
                    <a:lnTo>
                      <a:pt x="417" y="769"/>
                    </a:lnTo>
                    <a:lnTo>
                      <a:pt x="412" y="766"/>
                    </a:lnTo>
                    <a:lnTo>
                      <a:pt x="410" y="761"/>
                    </a:lnTo>
                    <a:lnTo>
                      <a:pt x="408" y="754"/>
                    </a:lnTo>
                    <a:lnTo>
                      <a:pt x="408" y="754"/>
                    </a:lnTo>
                    <a:lnTo>
                      <a:pt x="410" y="747"/>
                    </a:lnTo>
                    <a:lnTo>
                      <a:pt x="412" y="742"/>
                    </a:lnTo>
                    <a:lnTo>
                      <a:pt x="417" y="739"/>
                    </a:lnTo>
                    <a:lnTo>
                      <a:pt x="424" y="737"/>
                    </a:lnTo>
                    <a:lnTo>
                      <a:pt x="424" y="737"/>
                    </a:lnTo>
                    <a:close/>
                    <a:moveTo>
                      <a:pt x="366" y="737"/>
                    </a:moveTo>
                    <a:lnTo>
                      <a:pt x="366" y="737"/>
                    </a:lnTo>
                    <a:lnTo>
                      <a:pt x="366" y="737"/>
                    </a:lnTo>
                    <a:lnTo>
                      <a:pt x="371" y="739"/>
                    </a:lnTo>
                    <a:lnTo>
                      <a:pt x="376" y="742"/>
                    </a:lnTo>
                    <a:lnTo>
                      <a:pt x="379" y="747"/>
                    </a:lnTo>
                    <a:lnTo>
                      <a:pt x="381" y="754"/>
                    </a:lnTo>
                    <a:lnTo>
                      <a:pt x="381" y="754"/>
                    </a:lnTo>
                    <a:lnTo>
                      <a:pt x="379" y="761"/>
                    </a:lnTo>
                    <a:lnTo>
                      <a:pt x="376" y="766"/>
                    </a:lnTo>
                    <a:lnTo>
                      <a:pt x="371" y="769"/>
                    </a:lnTo>
                    <a:lnTo>
                      <a:pt x="366" y="769"/>
                    </a:lnTo>
                    <a:lnTo>
                      <a:pt x="366" y="769"/>
                    </a:lnTo>
                    <a:lnTo>
                      <a:pt x="359" y="769"/>
                    </a:lnTo>
                    <a:lnTo>
                      <a:pt x="354" y="766"/>
                    </a:lnTo>
                    <a:lnTo>
                      <a:pt x="350" y="761"/>
                    </a:lnTo>
                    <a:lnTo>
                      <a:pt x="350" y="754"/>
                    </a:lnTo>
                    <a:lnTo>
                      <a:pt x="350" y="754"/>
                    </a:lnTo>
                    <a:lnTo>
                      <a:pt x="350" y="747"/>
                    </a:lnTo>
                    <a:lnTo>
                      <a:pt x="354" y="742"/>
                    </a:lnTo>
                    <a:lnTo>
                      <a:pt x="359" y="739"/>
                    </a:lnTo>
                    <a:lnTo>
                      <a:pt x="366" y="737"/>
                    </a:lnTo>
                    <a:lnTo>
                      <a:pt x="366" y="737"/>
                    </a:lnTo>
                    <a:close/>
                    <a:moveTo>
                      <a:pt x="599" y="694"/>
                    </a:moveTo>
                    <a:lnTo>
                      <a:pt x="599" y="694"/>
                    </a:lnTo>
                    <a:lnTo>
                      <a:pt x="599" y="694"/>
                    </a:lnTo>
                    <a:lnTo>
                      <a:pt x="604" y="696"/>
                    </a:lnTo>
                    <a:lnTo>
                      <a:pt x="609" y="700"/>
                    </a:lnTo>
                    <a:lnTo>
                      <a:pt x="613" y="705"/>
                    </a:lnTo>
                    <a:lnTo>
                      <a:pt x="614" y="710"/>
                    </a:lnTo>
                    <a:lnTo>
                      <a:pt x="614" y="710"/>
                    </a:lnTo>
                    <a:lnTo>
                      <a:pt x="613" y="717"/>
                    </a:lnTo>
                    <a:lnTo>
                      <a:pt x="609" y="722"/>
                    </a:lnTo>
                    <a:lnTo>
                      <a:pt x="604" y="725"/>
                    </a:lnTo>
                    <a:lnTo>
                      <a:pt x="599" y="727"/>
                    </a:lnTo>
                    <a:lnTo>
                      <a:pt x="599" y="727"/>
                    </a:lnTo>
                    <a:lnTo>
                      <a:pt x="592" y="725"/>
                    </a:lnTo>
                    <a:lnTo>
                      <a:pt x="587" y="722"/>
                    </a:lnTo>
                    <a:lnTo>
                      <a:pt x="584" y="717"/>
                    </a:lnTo>
                    <a:lnTo>
                      <a:pt x="584" y="710"/>
                    </a:lnTo>
                    <a:lnTo>
                      <a:pt x="584" y="710"/>
                    </a:lnTo>
                    <a:lnTo>
                      <a:pt x="584" y="705"/>
                    </a:lnTo>
                    <a:lnTo>
                      <a:pt x="587" y="700"/>
                    </a:lnTo>
                    <a:lnTo>
                      <a:pt x="592" y="696"/>
                    </a:lnTo>
                    <a:lnTo>
                      <a:pt x="599" y="694"/>
                    </a:lnTo>
                    <a:lnTo>
                      <a:pt x="599" y="694"/>
                    </a:lnTo>
                    <a:close/>
                    <a:moveTo>
                      <a:pt x="539" y="694"/>
                    </a:moveTo>
                    <a:lnTo>
                      <a:pt x="539" y="694"/>
                    </a:lnTo>
                    <a:lnTo>
                      <a:pt x="539" y="694"/>
                    </a:lnTo>
                    <a:lnTo>
                      <a:pt x="546" y="696"/>
                    </a:lnTo>
                    <a:lnTo>
                      <a:pt x="551" y="700"/>
                    </a:lnTo>
                    <a:lnTo>
                      <a:pt x="555" y="705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5" y="717"/>
                    </a:lnTo>
                    <a:lnTo>
                      <a:pt x="551" y="722"/>
                    </a:lnTo>
                    <a:lnTo>
                      <a:pt x="546" y="725"/>
                    </a:lnTo>
                    <a:lnTo>
                      <a:pt x="539" y="727"/>
                    </a:lnTo>
                    <a:lnTo>
                      <a:pt x="539" y="727"/>
                    </a:lnTo>
                    <a:lnTo>
                      <a:pt x="534" y="725"/>
                    </a:lnTo>
                    <a:lnTo>
                      <a:pt x="529" y="722"/>
                    </a:lnTo>
                    <a:lnTo>
                      <a:pt x="526" y="717"/>
                    </a:lnTo>
                    <a:lnTo>
                      <a:pt x="524" y="710"/>
                    </a:lnTo>
                    <a:lnTo>
                      <a:pt x="524" y="710"/>
                    </a:lnTo>
                    <a:lnTo>
                      <a:pt x="526" y="705"/>
                    </a:lnTo>
                    <a:lnTo>
                      <a:pt x="529" y="700"/>
                    </a:lnTo>
                    <a:lnTo>
                      <a:pt x="534" y="696"/>
                    </a:lnTo>
                    <a:lnTo>
                      <a:pt x="539" y="694"/>
                    </a:lnTo>
                    <a:lnTo>
                      <a:pt x="539" y="694"/>
                    </a:lnTo>
                    <a:close/>
                    <a:moveTo>
                      <a:pt x="482" y="694"/>
                    </a:moveTo>
                    <a:lnTo>
                      <a:pt x="482" y="694"/>
                    </a:lnTo>
                    <a:lnTo>
                      <a:pt x="482" y="694"/>
                    </a:lnTo>
                    <a:lnTo>
                      <a:pt x="488" y="696"/>
                    </a:lnTo>
                    <a:lnTo>
                      <a:pt x="494" y="700"/>
                    </a:lnTo>
                    <a:lnTo>
                      <a:pt x="495" y="705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5" y="717"/>
                    </a:lnTo>
                    <a:lnTo>
                      <a:pt x="494" y="722"/>
                    </a:lnTo>
                    <a:lnTo>
                      <a:pt x="488" y="725"/>
                    </a:lnTo>
                    <a:lnTo>
                      <a:pt x="482" y="727"/>
                    </a:lnTo>
                    <a:lnTo>
                      <a:pt x="482" y="727"/>
                    </a:lnTo>
                    <a:lnTo>
                      <a:pt x="476" y="725"/>
                    </a:lnTo>
                    <a:lnTo>
                      <a:pt x="471" y="722"/>
                    </a:lnTo>
                    <a:lnTo>
                      <a:pt x="468" y="717"/>
                    </a:lnTo>
                    <a:lnTo>
                      <a:pt x="466" y="710"/>
                    </a:lnTo>
                    <a:lnTo>
                      <a:pt x="466" y="710"/>
                    </a:lnTo>
                    <a:lnTo>
                      <a:pt x="468" y="705"/>
                    </a:lnTo>
                    <a:lnTo>
                      <a:pt x="471" y="700"/>
                    </a:lnTo>
                    <a:lnTo>
                      <a:pt x="476" y="696"/>
                    </a:lnTo>
                    <a:lnTo>
                      <a:pt x="482" y="694"/>
                    </a:lnTo>
                    <a:lnTo>
                      <a:pt x="482" y="694"/>
                    </a:lnTo>
                    <a:close/>
                    <a:moveTo>
                      <a:pt x="424" y="694"/>
                    </a:moveTo>
                    <a:lnTo>
                      <a:pt x="424" y="694"/>
                    </a:lnTo>
                    <a:lnTo>
                      <a:pt x="424" y="694"/>
                    </a:lnTo>
                    <a:lnTo>
                      <a:pt x="429" y="696"/>
                    </a:lnTo>
                    <a:lnTo>
                      <a:pt x="434" y="700"/>
                    </a:lnTo>
                    <a:lnTo>
                      <a:pt x="437" y="705"/>
                    </a:lnTo>
                    <a:lnTo>
                      <a:pt x="439" y="710"/>
                    </a:lnTo>
                    <a:lnTo>
                      <a:pt x="439" y="710"/>
                    </a:lnTo>
                    <a:lnTo>
                      <a:pt x="437" y="717"/>
                    </a:lnTo>
                    <a:lnTo>
                      <a:pt x="434" y="722"/>
                    </a:lnTo>
                    <a:lnTo>
                      <a:pt x="429" y="725"/>
                    </a:lnTo>
                    <a:lnTo>
                      <a:pt x="424" y="727"/>
                    </a:lnTo>
                    <a:lnTo>
                      <a:pt x="424" y="727"/>
                    </a:lnTo>
                    <a:lnTo>
                      <a:pt x="417" y="725"/>
                    </a:lnTo>
                    <a:lnTo>
                      <a:pt x="412" y="722"/>
                    </a:lnTo>
                    <a:lnTo>
                      <a:pt x="410" y="717"/>
                    </a:lnTo>
                    <a:lnTo>
                      <a:pt x="408" y="710"/>
                    </a:lnTo>
                    <a:lnTo>
                      <a:pt x="408" y="710"/>
                    </a:lnTo>
                    <a:lnTo>
                      <a:pt x="410" y="705"/>
                    </a:lnTo>
                    <a:lnTo>
                      <a:pt x="412" y="700"/>
                    </a:lnTo>
                    <a:lnTo>
                      <a:pt x="417" y="696"/>
                    </a:lnTo>
                    <a:lnTo>
                      <a:pt x="424" y="694"/>
                    </a:lnTo>
                    <a:lnTo>
                      <a:pt x="424" y="694"/>
                    </a:lnTo>
                    <a:close/>
                    <a:moveTo>
                      <a:pt x="366" y="694"/>
                    </a:moveTo>
                    <a:lnTo>
                      <a:pt x="366" y="694"/>
                    </a:lnTo>
                    <a:lnTo>
                      <a:pt x="366" y="694"/>
                    </a:lnTo>
                    <a:lnTo>
                      <a:pt x="371" y="696"/>
                    </a:lnTo>
                    <a:lnTo>
                      <a:pt x="376" y="700"/>
                    </a:lnTo>
                    <a:lnTo>
                      <a:pt x="379" y="705"/>
                    </a:lnTo>
                    <a:lnTo>
                      <a:pt x="381" y="710"/>
                    </a:lnTo>
                    <a:lnTo>
                      <a:pt x="381" y="710"/>
                    </a:lnTo>
                    <a:lnTo>
                      <a:pt x="379" y="717"/>
                    </a:lnTo>
                    <a:lnTo>
                      <a:pt x="376" y="722"/>
                    </a:lnTo>
                    <a:lnTo>
                      <a:pt x="371" y="725"/>
                    </a:lnTo>
                    <a:lnTo>
                      <a:pt x="366" y="727"/>
                    </a:lnTo>
                    <a:lnTo>
                      <a:pt x="366" y="727"/>
                    </a:lnTo>
                    <a:lnTo>
                      <a:pt x="359" y="725"/>
                    </a:lnTo>
                    <a:lnTo>
                      <a:pt x="354" y="722"/>
                    </a:lnTo>
                    <a:lnTo>
                      <a:pt x="350" y="717"/>
                    </a:lnTo>
                    <a:lnTo>
                      <a:pt x="350" y="710"/>
                    </a:lnTo>
                    <a:lnTo>
                      <a:pt x="350" y="710"/>
                    </a:lnTo>
                    <a:lnTo>
                      <a:pt x="350" y="705"/>
                    </a:lnTo>
                    <a:lnTo>
                      <a:pt x="354" y="700"/>
                    </a:lnTo>
                    <a:lnTo>
                      <a:pt x="359" y="696"/>
                    </a:lnTo>
                    <a:lnTo>
                      <a:pt x="366" y="694"/>
                    </a:lnTo>
                    <a:lnTo>
                      <a:pt x="366" y="694"/>
                    </a:lnTo>
                    <a:close/>
                    <a:moveTo>
                      <a:pt x="599" y="650"/>
                    </a:moveTo>
                    <a:lnTo>
                      <a:pt x="599" y="650"/>
                    </a:lnTo>
                    <a:lnTo>
                      <a:pt x="599" y="650"/>
                    </a:lnTo>
                    <a:lnTo>
                      <a:pt x="604" y="652"/>
                    </a:lnTo>
                    <a:lnTo>
                      <a:pt x="609" y="655"/>
                    </a:lnTo>
                    <a:lnTo>
                      <a:pt x="613" y="660"/>
                    </a:lnTo>
                    <a:lnTo>
                      <a:pt x="614" y="667"/>
                    </a:lnTo>
                    <a:lnTo>
                      <a:pt x="614" y="667"/>
                    </a:lnTo>
                    <a:lnTo>
                      <a:pt x="613" y="674"/>
                    </a:lnTo>
                    <a:lnTo>
                      <a:pt x="609" y="679"/>
                    </a:lnTo>
                    <a:lnTo>
                      <a:pt x="604" y="683"/>
                    </a:lnTo>
                    <a:lnTo>
                      <a:pt x="599" y="683"/>
                    </a:lnTo>
                    <a:lnTo>
                      <a:pt x="599" y="683"/>
                    </a:lnTo>
                    <a:lnTo>
                      <a:pt x="592" y="683"/>
                    </a:lnTo>
                    <a:lnTo>
                      <a:pt x="587" y="679"/>
                    </a:lnTo>
                    <a:lnTo>
                      <a:pt x="584" y="674"/>
                    </a:lnTo>
                    <a:lnTo>
                      <a:pt x="584" y="667"/>
                    </a:lnTo>
                    <a:lnTo>
                      <a:pt x="584" y="667"/>
                    </a:lnTo>
                    <a:lnTo>
                      <a:pt x="584" y="660"/>
                    </a:lnTo>
                    <a:lnTo>
                      <a:pt x="587" y="655"/>
                    </a:lnTo>
                    <a:lnTo>
                      <a:pt x="592" y="652"/>
                    </a:lnTo>
                    <a:lnTo>
                      <a:pt x="599" y="650"/>
                    </a:lnTo>
                    <a:lnTo>
                      <a:pt x="599" y="650"/>
                    </a:lnTo>
                    <a:close/>
                    <a:moveTo>
                      <a:pt x="539" y="650"/>
                    </a:moveTo>
                    <a:lnTo>
                      <a:pt x="539" y="650"/>
                    </a:lnTo>
                    <a:lnTo>
                      <a:pt x="539" y="650"/>
                    </a:lnTo>
                    <a:lnTo>
                      <a:pt x="546" y="652"/>
                    </a:lnTo>
                    <a:lnTo>
                      <a:pt x="551" y="655"/>
                    </a:lnTo>
                    <a:lnTo>
                      <a:pt x="555" y="660"/>
                    </a:lnTo>
                    <a:lnTo>
                      <a:pt x="555" y="667"/>
                    </a:lnTo>
                    <a:lnTo>
                      <a:pt x="555" y="667"/>
                    </a:lnTo>
                    <a:lnTo>
                      <a:pt x="555" y="674"/>
                    </a:lnTo>
                    <a:lnTo>
                      <a:pt x="551" y="679"/>
                    </a:lnTo>
                    <a:lnTo>
                      <a:pt x="546" y="683"/>
                    </a:lnTo>
                    <a:lnTo>
                      <a:pt x="539" y="683"/>
                    </a:lnTo>
                    <a:lnTo>
                      <a:pt x="539" y="683"/>
                    </a:lnTo>
                    <a:lnTo>
                      <a:pt x="534" y="683"/>
                    </a:lnTo>
                    <a:lnTo>
                      <a:pt x="529" y="679"/>
                    </a:lnTo>
                    <a:lnTo>
                      <a:pt x="526" y="674"/>
                    </a:lnTo>
                    <a:lnTo>
                      <a:pt x="524" y="667"/>
                    </a:lnTo>
                    <a:lnTo>
                      <a:pt x="524" y="667"/>
                    </a:lnTo>
                    <a:lnTo>
                      <a:pt x="526" y="660"/>
                    </a:lnTo>
                    <a:lnTo>
                      <a:pt x="529" y="655"/>
                    </a:lnTo>
                    <a:lnTo>
                      <a:pt x="534" y="652"/>
                    </a:lnTo>
                    <a:lnTo>
                      <a:pt x="539" y="650"/>
                    </a:lnTo>
                    <a:lnTo>
                      <a:pt x="539" y="650"/>
                    </a:lnTo>
                    <a:close/>
                    <a:moveTo>
                      <a:pt x="482" y="650"/>
                    </a:moveTo>
                    <a:lnTo>
                      <a:pt x="482" y="650"/>
                    </a:lnTo>
                    <a:lnTo>
                      <a:pt x="482" y="650"/>
                    </a:lnTo>
                    <a:lnTo>
                      <a:pt x="488" y="652"/>
                    </a:lnTo>
                    <a:lnTo>
                      <a:pt x="494" y="655"/>
                    </a:lnTo>
                    <a:lnTo>
                      <a:pt x="495" y="660"/>
                    </a:lnTo>
                    <a:lnTo>
                      <a:pt x="497" y="667"/>
                    </a:lnTo>
                    <a:lnTo>
                      <a:pt x="497" y="667"/>
                    </a:lnTo>
                    <a:lnTo>
                      <a:pt x="495" y="674"/>
                    </a:lnTo>
                    <a:lnTo>
                      <a:pt x="494" y="679"/>
                    </a:lnTo>
                    <a:lnTo>
                      <a:pt x="488" y="683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6" y="683"/>
                    </a:lnTo>
                    <a:lnTo>
                      <a:pt x="471" y="679"/>
                    </a:lnTo>
                    <a:lnTo>
                      <a:pt x="468" y="674"/>
                    </a:lnTo>
                    <a:lnTo>
                      <a:pt x="466" y="667"/>
                    </a:lnTo>
                    <a:lnTo>
                      <a:pt x="466" y="667"/>
                    </a:lnTo>
                    <a:lnTo>
                      <a:pt x="468" y="660"/>
                    </a:lnTo>
                    <a:lnTo>
                      <a:pt x="471" y="655"/>
                    </a:lnTo>
                    <a:lnTo>
                      <a:pt x="476" y="652"/>
                    </a:lnTo>
                    <a:lnTo>
                      <a:pt x="482" y="650"/>
                    </a:lnTo>
                    <a:lnTo>
                      <a:pt x="482" y="650"/>
                    </a:lnTo>
                    <a:close/>
                    <a:moveTo>
                      <a:pt x="424" y="650"/>
                    </a:moveTo>
                    <a:lnTo>
                      <a:pt x="424" y="650"/>
                    </a:lnTo>
                    <a:lnTo>
                      <a:pt x="424" y="650"/>
                    </a:lnTo>
                    <a:lnTo>
                      <a:pt x="429" y="652"/>
                    </a:lnTo>
                    <a:lnTo>
                      <a:pt x="434" y="655"/>
                    </a:lnTo>
                    <a:lnTo>
                      <a:pt x="437" y="660"/>
                    </a:lnTo>
                    <a:lnTo>
                      <a:pt x="439" y="667"/>
                    </a:lnTo>
                    <a:lnTo>
                      <a:pt x="439" y="667"/>
                    </a:lnTo>
                    <a:lnTo>
                      <a:pt x="437" y="674"/>
                    </a:lnTo>
                    <a:lnTo>
                      <a:pt x="434" y="679"/>
                    </a:lnTo>
                    <a:lnTo>
                      <a:pt x="429" y="683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3"/>
                    </a:lnTo>
                    <a:lnTo>
                      <a:pt x="412" y="679"/>
                    </a:lnTo>
                    <a:lnTo>
                      <a:pt x="410" y="674"/>
                    </a:lnTo>
                    <a:lnTo>
                      <a:pt x="408" y="667"/>
                    </a:lnTo>
                    <a:lnTo>
                      <a:pt x="408" y="667"/>
                    </a:lnTo>
                    <a:lnTo>
                      <a:pt x="410" y="660"/>
                    </a:lnTo>
                    <a:lnTo>
                      <a:pt x="412" y="655"/>
                    </a:lnTo>
                    <a:lnTo>
                      <a:pt x="417" y="652"/>
                    </a:lnTo>
                    <a:lnTo>
                      <a:pt x="424" y="650"/>
                    </a:lnTo>
                    <a:lnTo>
                      <a:pt x="424" y="650"/>
                    </a:lnTo>
                    <a:close/>
                    <a:moveTo>
                      <a:pt x="366" y="650"/>
                    </a:moveTo>
                    <a:lnTo>
                      <a:pt x="366" y="650"/>
                    </a:lnTo>
                    <a:lnTo>
                      <a:pt x="366" y="650"/>
                    </a:lnTo>
                    <a:lnTo>
                      <a:pt x="371" y="652"/>
                    </a:lnTo>
                    <a:lnTo>
                      <a:pt x="376" y="655"/>
                    </a:lnTo>
                    <a:lnTo>
                      <a:pt x="379" y="660"/>
                    </a:lnTo>
                    <a:lnTo>
                      <a:pt x="381" y="667"/>
                    </a:lnTo>
                    <a:lnTo>
                      <a:pt x="381" y="667"/>
                    </a:lnTo>
                    <a:lnTo>
                      <a:pt x="379" y="674"/>
                    </a:lnTo>
                    <a:lnTo>
                      <a:pt x="376" y="679"/>
                    </a:lnTo>
                    <a:lnTo>
                      <a:pt x="371" y="683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3"/>
                    </a:lnTo>
                    <a:lnTo>
                      <a:pt x="354" y="679"/>
                    </a:lnTo>
                    <a:lnTo>
                      <a:pt x="350" y="674"/>
                    </a:lnTo>
                    <a:lnTo>
                      <a:pt x="350" y="667"/>
                    </a:lnTo>
                    <a:lnTo>
                      <a:pt x="350" y="667"/>
                    </a:lnTo>
                    <a:lnTo>
                      <a:pt x="350" y="660"/>
                    </a:lnTo>
                    <a:lnTo>
                      <a:pt x="354" y="655"/>
                    </a:lnTo>
                    <a:lnTo>
                      <a:pt x="359" y="652"/>
                    </a:lnTo>
                    <a:lnTo>
                      <a:pt x="366" y="650"/>
                    </a:lnTo>
                    <a:lnTo>
                      <a:pt x="366" y="650"/>
                    </a:lnTo>
                    <a:close/>
                    <a:moveTo>
                      <a:pt x="599" y="608"/>
                    </a:moveTo>
                    <a:lnTo>
                      <a:pt x="599" y="608"/>
                    </a:lnTo>
                    <a:lnTo>
                      <a:pt x="599" y="608"/>
                    </a:lnTo>
                    <a:lnTo>
                      <a:pt x="604" y="609"/>
                    </a:lnTo>
                    <a:lnTo>
                      <a:pt x="609" y="613"/>
                    </a:lnTo>
                    <a:lnTo>
                      <a:pt x="613" y="618"/>
                    </a:lnTo>
                    <a:lnTo>
                      <a:pt x="614" y="623"/>
                    </a:lnTo>
                    <a:lnTo>
                      <a:pt x="614" y="623"/>
                    </a:lnTo>
                    <a:lnTo>
                      <a:pt x="613" y="630"/>
                    </a:lnTo>
                    <a:lnTo>
                      <a:pt x="609" y="635"/>
                    </a:lnTo>
                    <a:lnTo>
                      <a:pt x="604" y="638"/>
                    </a:lnTo>
                    <a:lnTo>
                      <a:pt x="599" y="640"/>
                    </a:lnTo>
                    <a:lnTo>
                      <a:pt x="599" y="640"/>
                    </a:lnTo>
                    <a:lnTo>
                      <a:pt x="592" y="638"/>
                    </a:lnTo>
                    <a:lnTo>
                      <a:pt x="587" y="635"/>
                    </a:lnTo>
                    <a:lnTo>
                      <a:pt x="584" y="630"/>
                    </a:lnTo>
                    <a:lnTo>
                      <a:pt x="584" y="623"/>
                    </a:lnTo>
                    <a:lnTo>
                      <a:pt x="584" y="623"/>
                    </a:lnTo>
                    <a:lnTo>
                      <a:pt x="584" y="618"/>
                    </a:lnTo>
                    <a:lnTo>
                      <a:pt x="587" y="613"/>
                    </a:lnTo>
                    <a:lnTo>
                      <a:pt x="592" y="609"/>
                    </a:lnTo>
                    <a:lnTo>
                      <a:pt x="599" y="608"/>
                    </a:lnTo>
                    <a:lnTo>
                      <a:pt x="599" y="608"/>
                    </a:lnTo>
                    <a:close/>
                    <a:moveTo>
                      <a:pt x="539" y="608"/>
                    </a:moveTo>
                    <a:lnTo>
                      <a:pt x="539" y="608"/>
                    </a:lnTo>
                    <a:lnTo>
                      <a:pt x="539" y="608"/>
                    </a:lnTo>
                    <a:lnTo>
                      <a:pt x="546" y="609"/>
                    </a:lnTo>
                    <a:lnTo>
                      <a:pt x="551" y="613"/>
                    </a:lnTo>
                    <a:lnTo>
                      <a:pt x="555" y="618"/>
                    </a:lnTo>
                    <a:lnTo>
                      <a:pt x="555" y="623"/>
                    </a:lnTo>
                    <a:lnTo>
                      <a:pt x="555" y="623"/>
                    </a:lnTo>
                    <a:lnTo>
                      <a:pt x="555" y="630"/>
                    </a:lnTo>
                    <a:lnTo>
                      <a:pt x="551" y="635"/>
                    </a:lnTo>
                    <a:lnTo>
                      <a:pt x="546" y="638"/>
                    </a:lnTo>
                    <a:lnTo>
                      <a:pt x="539" y="640"/>
                    </a:lnTo>
                    <a:lnTo>
                      <a:pt x="539" y="640"/>
                    </a:lnTo>
                    <a:lnTo>
                      <a:pt x="534" y="638"/>
                    </a:lnTo>
                    <a:lnTo>
                      <a:pt x="529" y="635"/>
                    </a:lnTo>
                    <a:lnTo>
                      <a:pt x="526" y="630"/>
                    </a:lnTo>
                    <a:lnTo>
                      <a:pt x="524" y="623"/>
                    </a:lnTo>
                    <a:lnTo>
                      <a:pt x="524" y="623"/>
                    </a:lnTo>
                    <a:lnTo>
                      <a:pt x="526" y="618"/>
                    </a:lnTo>
                    <a:lnTo>
                      <a:pt x="529" y="613"/>
                    </a:lnTo>
                    <a:lnTo>
                      <a:pt x="534" y="609"/>
                    </a:lnTo>
                    <a:lnTo>
                      <a:pt x="539" y="608"/>
                    </a:lnTo>
                    <a:lnTo>
                      <a:pt x="539" y="608"/>
                    </a:lnTo>
                    <a:close/>
                    <a:moveTo>
                      <a:pt x="482" y="608"/>
                    </a:moveTo>
                    <a:lnTo>
                      <a:pt x="482" y="608"/>
                    </a:lnTo>
                    <a:lnTo>
                      <a:pt x="482" y="608"/>
                    </a:lnTo>
                    <a:lnTo>
                      <a:pt x="488" y="609"/>
                    </a:lnTo>
                    <a:lnTo>
                      <a:pt x="494" y="613"/>
                    </a:lnTo>
                    <a:lnTo>
                      <a:pt x="495" y="618"/>
                    </a:lnTo>
                    <a:lnTo>
                      <a:pt x="497" y="623"/>
                    </a:lnTo>
                    <a:lnTo>
                      <a:pt x="497" y="623"/>
                    </a:lnTo>
                    <a:lnTo>
                      <a:pt x="495" y="630"/>
                    </a:lnTo>
                    <a:lnTo>
                      <a:pt x="494" y="635"/>
                    </a:lnTo>
                    <a:lnTo>
                      <a:pt x="488" y="638"/>
                    </a:lnTo>
                    <a:lnTo>
                      <a:pt x="482" y="640"/>
                    </a:lnTo>
                    <a:lnTo>
                      <a:pt x="482" y="640"/>
                    </a:lnTo>
                    <a:lnTo>
                      <a:pt x="476" y="638"/>
                    </a:lnTo>
                    <a:lnTo>
                      <a:pt x="471" y="635"/>
                    </a:lnTo>
                    <a:lnTo>
                      <a:pt x="468" y="630"/>
                    </a:lnTo>
                    <a:lnTo>
                      <a:pt x="466" y="623"/>
                    </a:lnTo>
                    <a:lnTo>
                      <a:pt x="466" y="623"/>
                    </a:lnTo>
                    <a:lnTo>
                      <a:pt x="468" y="618"/>
                    </a:lnTo>
                    <a:lnTo>
                      <a:pt x="471" y="613"/>
                    </a:lnTo>
                    <a:lnTo>
                      <a:pt x="476" y="609"/>
                    </a:lnTo>
                    <a:lnTo>
                      <a:pt x="482" y="608"/>
                    </a:lnTo>
                    <a:lnTo>
                      <a:pt x="482" y="608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29" y="609"/>
                    </a:lnTo>
                    <a:lnTo>
                      <a:pt x="434" y="613"/>
                    </a:lnTo>
                    <a:lnTo>
                      <a:pt x="437" y="618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7" y="630"/>
                    </a:lnTo>
                    <a:lnTo>
                      <a:pt x="434" y="635"/>
                    </a:lnTo>
                    <a:lnTo>
                      <a:pt x="429" y="638"/>
                    </a:lnTo>
                    <a:lnTo>
                      <a:pt x="424" y="640"/>
                    </a:lnTo>
                    <a:lnTo>
                      <a:pt x="424" y="640"/>
                    </a:lnTo>
                    <a:lnTo>
                      <a:pt x="417" y="638"/>
                    </a:lnTo>
                    <a:lnTo>
                      <a:pt x="412" y="635"/>
                    </a:lnTo>
                    <a:lnTo>
                      <a:pt x="410" y="630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10" y="618"/>
                    </a:lnTo>
                    <a:lnTo>
                      <a:pt x="412" y="613"/>
                    </a:lnTo>
                    <a:lnTo>
                      <a:pt x="417" y="609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6" y="608"/>
                    </a:moveTo>
                    <a:lnTo>
                      <a:pt x="366" y="608"/>
                    </a:lnTo>
                    <a:lnTo>
                      <a:pt x="366" y="608"/>
                    </a:lnTo>
                    <a:lnTo>
                      <a:pt x="371" y="609"/>
                    </a:lnTo>
                    <a:lnTo>
                      <a:pt x="376" y="613"/>
                    </a:lnTo>
                    <a:lnTo>
                      <a:pt x="379" y="618"/>
                    </a:lnTo>
                    <a:lnTo>
                      <a:pt x="381" y="623"/>
                    </a:lnTo>
                    <a:lnTo>
                      <a:pt x="381" y="623"/>
                    </a:lnTo>
                    <a:lnTo>
                      <a:pt x="379" y="630"/>
                    </a:lnTo>
                    <a:lnTo>
                      <a:pt x="376" y="635"/>
                    </a:lnTo>
                    <a:lnTo>
                      <a:pt x="371" y="638"/>
                    </a:lnTo>
                    <a:lnTo>
                      <a:pt x="366" y="640"/>
                    </a:lnTo>
                    <a:lnTo>
                      <a:pt x="366" y="640"/>
                    </a:lnTo>
                    <a:lnTo>
                      <a:pt x="359" y="638"/>
                    </a:lnTo>
                    <a:lnTo>
                      <a:pt x="354" y="635"/>
                    </a:lnTo>
                    <a:lnTo>
                      <a:pt x="350" y="630"/>
                    </a:lnTo>
                    <a:lnTo>
                      <a:pt x="350" y="623"/>
                    </a:lnTo>
                    <a:lnTo>
                      <a:pt x="350" y="623"/>
                    </a:lnTo>
                    <a:lnTo>
                      <a:pt x="350" y="618"/>
                    </a:lnTo>
                    <a:lnTo>
                      <a:pt x="354" y="613"/>
                    </a:lnTo>
                    <a:lnTo>
                      <a:pt x="359" y="609"/>
                    </a:lnTo>
                    <a:lnTo>
                      <a:pt x="366" y="608"/>
                    </a:lnTo>
                    <a:lnTo>
                      <a:pt x="366" y="608"/>
                    </a:lnTo>
                    <a:close/>
                    <a:moveTo>
                      <a:pt x="599" y="563"/>
                    </a:moveTo>
                    <a:lnTo>
                      <a:pt x="599" y="563"/>
                    </a:lnTo>
                    <a:lnTo>
                      <a:pt x="599" y="563"/>
                    </a:lnTo>
                    <a:lnTo>
                      <a:pt x="604" y="565"/>
                    </a:lnTo>
                    <a:lnTo>
                      <a:pt x="609" y="568"/>
                    </a:lnTo>
                    <a:lnTo>
                      <a:pt x="613" y="574"/>
                    </a:lnTo>
                    <a:lnTo>
                      <a:pt x="614" y="580"/>
                    </a:lnTo>
                    <a:lnTo>
                      <a:pt x="614" y="580"/>
                    </a:lnTo>
                    <a:lnTo>
                      <a:pt x="613" y="587"/>
                    </a:lnTo>
                    <a:lnTo>
                      <a:pt x="609" y="592"/>
                    </a:lnTo>
                    <a:lnTo>
                      <a:pt x="604" y="596"/>
                    </a:lnTo>
                    <a:lnTo>
                      <a:pt x="599" y="596"/>
                    </a:lnTo>
                    <a:lnTo>
                      <a:pt x="599" y="596"/>
                    </a:lnTo>
                    <a:lnTo>
                      <a:pt x="592" y="596"/>
                    </a:lnTo>
                    <a:lnTo>
                      <a:pt x="587" y="592"/>
                    </a:lnTo>
                    <a:lnTo>
                      <a:pt x="584" y="587"/>
                    </a:lnTo>
                    <a:lnTo>
                      <a:pt x="584" y="580"/>
                    </a:lnTo>
                    <a:lnTo>
                      <a:pt x="584" y="580"/>
                    </a:lnTo>
                    <a:lnTo>
                      <a:pt x="584" y="574"/>
                    </a:lnTo>
                    <a:lnTo>
                      <a:pt x="587" y="568"/>
                    </a:lnTo>
                    <a:lnTo>
                      <a:pt x="592" y="565"/>
                    </a:lnTo>
                    <a:lnTo>
                      <a:pt x="599" y="563"/>
                    </a:lnTo>
                    <a:lnTo>
                      <a:pt x="599" y="563"/>
                    </a:lnTo>
                    <a:close/>
                    <a:moveTo>
                      <a:pt x="539" y="563"/>
                    </a:moveTo>
                    <a:lnTo>
                      <a:pt x="539" y="563"/>
                    </a:lnTo>
                    <a:lnTo>
                      <a:pt x="539" y="563"/>
                    </a:lnTo>
                    <a:lnTo>
                      <a:pt x="546" y="565"/>
                    </a:lnTo>
                    <a:lnTo>
                      <a:pt x="551" y="568"/>
                    </a:lnTo>
                    <a:lnTo>
                      <a:pt x="555" y="574"/>
                    </a:lnTo>
                    <a:lnTo>
                      <a:pt x="555" y="580"/>
                    </a:lnTo>
                    <a:lnTo>
                      <a:pt x="555" y="580"/>
                    </a:lnTo>
                    <a:lnTo>
                      <a:pt x="555" y="587"/>
                    </a:lnTo>
                    <a:lnTo>
                      <a:pt x="551" y="592"/>
                    </a:lnTo>
                    <a:lnTo>
                      <a:pt x="546" y="596"/>
                    </a:lnTo>
                    <a:lnTo>
                      <a:pt x="539" y="596"/>
                    </a:lnTo>
                    <a:lnTo>
                      <a:pt x="539" y="596"/>
                    </a:lnTo>
                    <a:lnTo>
                      <a:pt x="534" y="596"/>
                    </a:lnTo>
                    <a:lnTo>
                      <a:pt x="529" y="592"/>
                    </a:lnTo>
                    <a:lnTo>
                      <a:pt x="526" y="587"/>
                    </a:lnTo>
                    <a:lnTo>
                      <a:pt x="524" y="580"/>
                    </a:lnTo>
                    <a:lnTo>
                      <a:pt x="524" y="580"/>
                    </a:lnTo>
                    <a:lnTo>
                      <a:pt x="526" y="574"/>
                    </a:lnTo>
                    <a:lnTo>
                      <a:pt x="529" y="568"/>
                    </a:lnTo>
                    <a:lnTo>
                      <a:pt x="534" y="565"/>
                    </a:lnTo>
                    <a:lnTo>
                      <a:pt x="539" y="563"/>
                    </a:lnTo>
                    <a:lnTo>
                      <a:pt x="539" y="563"/>
                    </a:lnTo>
                    <a:close/>
                    <a:moveTo>
                      <a:pt x="482" y="563"/>
                    </a:moveTo>
                    <a:lnTo>
                      <a:pt x="482" y="563"/>
                    </a:lnTo>
                    <a:lnTo>
                      <a:pt x="482" y="563"/>
                    </a:lnTo>
                    <a:lnTo>
                      <a:pt x="488" y="565"/>
                    </a:lnTo>
                    <a:lnTo>
                      <a:pt x="494" y="568"/>
                    </a:lnTo>
                    <a:lnTo>
                      <a:pt x="495" y="574"/>
                    </a:lnTo>
                    <a:lnTo>
                      <a:pt x="497" y="580"/>
                    </a:lnTo>
                    <a:lnTo>
                      <a:pt x="497" y="580"/>
                    </a:lnTo>
                    <a:lnTo>
                      <a:pt x="495" y="587"/>
                    </a:lnTo>
                    <a:lnTo>
                      <a:pt x="494" y="592"/>
                    </a:lnTo>
                    <a:lnTo>
                      <a:pt x="488" y="596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6"/>
                    </a:lnTo>
                    <a:lnTo>
                      <a:pt x="471" y="592"/>
                    </a:lnTo>
                    <a:lnTo>
                      <a:pt x="468" y="587"/>
                    </a:lnTo>
                    <a:lnTo>
                      <a:pt x="466" y="580"/>
                    </a:lnTo>
                    <a:lnTo>
                      <a:pt x="466" y="580"/>
                    </a:lnTo>
                    <a:lnTo>
                      <a:pt x="468" y="574"/>
                    </a:lnTo>
                    <a:lnTo>
                      <a:pt x="471" y="568"/>
                    </a:lnTo>
                    <a:lnTo>
                      <a:pt x="476" y="565"/>
                    </a:lnTo>
                    <a:lnTo>
                      <a:pt x="482" y="563"/>
                    </a:lnTo>
                    <a:lnTo>
                      <a:pt x="482" y="563"/>
                    </a:lnTo>
                    <a:close/>
                    <a:moveTo>
                      <a:pt x="424" y="563"/>
                    </a:moveTo>
                    <a:lnTo>
                      <a:pt x="424" y="563"/>
                    </a:lnTo>
                    <a:lnTo>
                      <a:pt x="424" y="563"/>
                    </a:lnTo>
                    <a:lnTo>
                      <a:pt x="429" y="565"/>
                    </a:lnTo>
                    <a:lnTo>
                      <a:pt x="434" y="568"/>
                    </a:lnTo>
                    <a:lnTo>
                      <a:pt x="437" y="574"/>
                    </a:lnTo>
                    <a:lnTo>
                      <a:pt x="439" y="580"/>
                    </a:lnTo>
                    <a:lnTo>
                      <a:pt x="439" y="580"/>
                    </a:lnTo>
                    <a:lnTo>
                      <a:pt x="437" y="587"/>
                    </a:lnTo>
                    <a:lnTo>
                      <a:pt x="434" y="592"/>
                    </a:lnTo>
                    <a:lnTo>
                      <a:pt x="429" y="596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6"/>
                    </a:lnTo>
                    <a:lnTo>
                      <a:pt x="412" y="592"/>
                    </a:lnTo>
                    <a:lnTo>
                      <a:pt x="410" y="587"/>
                    </a:lnTo>
                    <a:lnTo>
                      <a:pt x="408" y="580"/>
                    </a:lnTo>
                    <a:lnTo>
                      <a:pt x="408" y="580"/>
                    </a:lnTo>
                    <a:lnTo>
                      <a:pt x="410" y="574"/>
                    </a:lnTo>
                    <a:lnTo>
                      <a:pt x="412" y="568"/>
                    </a:lnTo>
                    <a:lnTo>
                      <a:pt x="417" y="565"/>
                    </a:lnTo>
                    <a:lnTo>
                      <a:pt x="424" y="563"/>
                    </a:lnTo>
                    <a:lnTo>
                      <a:pt x="424" y="563"/>
                    </a:lnTo>
                    <a:close/>
                    <a:moveTo>
                      <a:pt x="366" y="563"/>
                    </a:moveTo>
                    <a:lnTo>
                      <a:pt x="366" y="563"/>
                    </a:lnTo>
                    <a:lnTo>
                      <a:pt x="366" y="563"/>
                    </a:lnTo>
                    <a:lnTo>
                      <a:pt x="371" y="565"/>
                    </a:lnTo>
                    <a:lnTo>
                      <a:pt x="376" y="568"/>
                    </a:lnTo>
                    <a:lnTo>
                      <a:pt x="379" y="574"/>
                    </a:lnTo>
                    <a:lnTo>
                      <a:pt x="381" y="580"/>
                    </a:lnTo>
                    <a:lnTo>
                      <a:pt x="381" y="580"/>
                    </a:lnTo>
                    <a:lnTo>
                      <a:pt x="379" y="587"/>
                    </a:lnTo>
                    <a:lnTo>
                      <a:pt x="376" y="592"/>
                    </a:lnTo>
                    <a:lnTo>
                      <a:pt x="371" y="596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6"/>
                    </a:lnTo>
                    <a:lnTo>
                      <a:pt x="354" y="592"/>
                    </a:lnTo>
                    <a:lnTo>
                      <a:pt x="350" y="587"/>
                    </a:lnTo>
                    <a:lnTo>
                      <a:pt x="350" y="580"/>
                    </a:lnTo>
                    <a:lnTo>
                      <a:pt x="350" y="580"/>
                    </a:lnTo>
                    <a:lnTo>
                      <a:pt x="350" y="574"/>
                    </a:lnTo>
                    <a:lnTo>
                      <a:pt x="354" y="568"/>
                    </a:lnTo>
                    <a:lnTo>
                      <a:pt x="359" y="565"/>
                    </a:lnTo>
                    <a:lnTo>
                      <a:pt x="366" y="563"/>
                    </a:lnTo>
                    <a:lnTo>
                      <a:pt x="366" y="563"/>
                    </a:lnTo>
                    <a:close/>
                    <a:moveTo>
                      <a:pt x="599" y="521"/>
                    </a:moveTo>
                    <a:lnTo>
                      <a:pt x="599" y="521"/>
                    </a:lnTo>
                    <a:lnTo>
                      <a:pt x="599" y="521"/>
                    </a:lnTo>
                    <a:lnTo>
                      <a:pt x="604" y="522"/>
                    </a:lnTo>
                    <a:lnTo>
                      <a:pt x="609" y="526"/>
                    </a:lnTo>
                    <a:lnTo>
                      <a:pt x="613" y="531"/>
                    </a:lnTo>
                    <a:lnTo>
                      <a:pt x="614" y="536"/>
                    </a:lnTo>
                    <a:lnTo>
                      <a:pt x="614" y="536"/>
                    </a:lnTo>
                    <a:lnTo>
                      <a:pt x="613" y="543"/>
                    </a:lnTo>
                    <a:lnTo>
                      <a:pt x="609" y="548"/>
                    </a:lnTo>
                    <a:lnTo>
                      <a:pt x="604" y="551"/>
                    </a:lnTo>
                    <a:lnTo>
                      <a:pt x="599" y="553"/>
                    </a:lnTo>
                    <a:lnTo>
                      <a:pt x="599" y="553"/>
                    </a:lnTo>
                    <a:lnTo>
                      <a:pt x="592" y="551"/>
                    </a:lnTo>
                    <a:lnTo>
                      <a:pt x="587" y="548"/>
                    </a:lnTo>
                    <a:lnTo>
                      <a:pt x="584" y="543"/>
                    </a:lnTo>
                    <a:lnTo>
                      <a:pt x="584" y="536"/>
                    </a:lnTo>
                    <a:lnTo>
                      <a:pt x="584" y="536"/>
                    </a:lnTo>
                    <a:lnTo>
                      <a:pt x="584" y="531"/>
                    </a:lnTo>
                    <a:lnTo>
                      <a:pt x="587" y="526"/>
                    </a:lnTo>
                    <a:lnTo>
                      <a:pt x="592" y="522"/>
                    </a:lnTo>
                    <a:lnTo>
                      <a:pt x="599" y="521"/>
                    </a:lnTo>
                    <a:lnTo>
                      <a:pt x="599" y="521"/>
                    </a:lnTo>
                    <a:close/>
                    <a:moveTo>
                      <a:pt x="539" y="521"/>
                    </a:moveTo>
                    <a:lnTo>
                      <a:pt x="539" y="521"/>
                    </a:lnTo>
                    <a:lnTo>
                      <a:pt x="539" y="521"/>
                    </a:lnTo>
                    <a:lnTo>
                      <a:pt x="546" y="522"/>
                    </a:lnTo>
                    <a:lnTo>
                      <a:pt x="551" y="526"/>
                    </a:lnTo>
                    <a:lnTo>
                      <a:pt x="555" y="531"/>
                    </a:lnTo>
                    <a:lnTo>
                      <a:pt x="555" y="536"/>
                    </a:lnTo>
                    <a:lnTo>
                      <a:pt x="555" y="536"/>
                    </a:lnTo>
                    <a:lnTo>
                      <a:pt x="555" y="543"/>
                    </a:lnTo>
                    <a:lnTo>
                      <a:pt x="551" y="548"/>
                    </a:lnTo>
                    <a:lnTo>
                      <a:pt x="546" y="551"/>
                    </a:lnTo>
                    <a:lnTo>
                      <a:pt x="539" y="553"/>
                    </a:lnTo>
                    <a:lnTo>
                      <a:pt x="539" y="553"/>
                    </a:lnTo>
                    <a:lnTo>
                      <a:pt x="534" y="551"/>
                    </a:lnTo>
                    <a:lnTo>
                      <a:pt x="529" y="548"/>
                    </a:lnTo>
                    <a:lnTo>
                      <a:pt x="526" y="543"/>
                    </a:lnTo>
                    <a:lnTo>
                      <a:pt x="524" y="536"/>
                    </a:lnTo>
                    <a:lnTo>
                      <a:pt x="524" y="536"/>
                    </a:lnTo>
                    <a:lnTo>
                      <a:pt x="526" y="531"/>
                    </a:lnTo>
                    <a:lnTo>
                      <a:pt x="529" y="526"/>
                    </a:lnTo>
                    <a:lnTo>
                      <a:pt x="534" y="522"/>
                    </a:lnTo>
                    <a:lnTo>
                      <a:pt x="539" y="521"/>
                    </a:lnTo>
                    <a:lnTo>
                      <a:pt x="539" y="521"/>
                    </a:lnTo>
                    <a:close/>
                    <a:moveTo>
                      <a:pt x="482" y="521"/>
                    </a:moveTo>
                    <a:lnTo>
                      <a:pt x="482" y="521"/>
                    </a:lnTo>
                    <a:lnTo>
                      <a:pt x="482" y="521"/>
                    </a:lnTo>
                    <a:lnTo>
                      <a:pt x="488" y="522"/>
                    </a:lnTo>
                    <a:lnTo>
                      <a:pt x="494" y="526"/>
                    </a:lnTo>
                    <a:lnTo>
                      <a:pt x="495" y="531"/>
                    </a:lnTo>
                    <a:lnTo>
                      <a:pt x="497" y="536"/>
                    </a:lnTo>
                    <a:lnTo>
                      <a:pt x="497" y="536"/>
                    </a:lnTo>
                    <a:lnTo>
                      <a:pt x="495" y="543"/>
                    </a:lnTo>
                    <a:lnTo>
                      <a:pt x="494" y="548"/>
                    </a:lnTo>
                    <a:lnTo>
                      <a:pt x="488" y="551"/>
                    </a:lnTo>
                    <a:lnTo>
                      <a:pt x="482" y="553"/>
                    </a:lnTo>
                    <a:lnTo>
                      <a:pt x="482" y="553"/>
                    </a:lnTo>
                    <a:lnTo>
                      <a:pt x="476" y="551"/>
                    </a:lnTo>
                    <a:lnTo>
                      <a:pt x="471" y="548"/>
                    </a:lnTo>
                    <a:lnTo>
                      <a:pt x="468" y="543"/>
                    </a:lnTo>
                    <a:lnTo>
                      <a:pt x="466" y="536"/>
                    </a:lnTo>
                    <a:lnTo>
                      <a:pt x="466" y="536"/>
                    </a:lnTo>
                    <a:lnTo>
                      <a:pt x="468" y="531"/>
                    </a:lnTo>
                    <a:lnTo>
                      <a:pt x="471" y="526"/>
                    </a:lnTo>
                    <a:lnTo>
                      <a:pt x="476" y="522"/>
                    </a:lnTo>
                    <a:lnTo>
                      <a:pt x="482" y="521"/>
                    </a:lnTo>
                    <a:lnTo>
                      <a:pt x="482" y="521"/>
                    </a:lnTo>
                    <a:close/>
                    <a:moveTo>
                      <a:pt x="424" y="521"/>
                    </a:moveTo>
                    <a:lnTo>
                      <a:pt x="424" y="521"/>
                    </a:lnTo>
                    <a:lnTo>
                      <a:pt x="424" y="521"/>
                    </a:lnTo>
                    <a:lnTo>
                      <a:pt x="429" y="522"/>
                    </a:lnTo>
                    <a:lnTo>
                      <a:pt x="434" y="526"/>
                    </a:lnTo>
                    <a:lnTo>
                      <a:pt x="437" y="531"/>
                    </a:lnTo>
                    <a:lnTo>
                      <a:pt x="439" y="536"/>
                    </a:lnTo>
                    <a:lnTo>
                      <a:pt x="439" y="536"/>
                    </a:lnTo>
                    <a:lnTo>
                      <a:pt x="437" y="543"/>
                    </a:lnTo>
                    <a:lnTo>
                      <a:pt x="434" y="548"/>
                    </a:lnTo>
                    <a:lnTo>
                      <a:pt x="429" y="551"/>
                    </a:lnTo>
                    <a:lnTo>
                      <a:pt x="424" y="553"/>
                    </a:lnTo>
                    <a:lnTo>
                      <a:pt x="424" y="553"/>
                    </a:lnTo>
                    <a:lnTo>
                      <a:pt x="417" y="551"/>
                    </a:lnTo>
                    <a:lnTo>
                      <a:pt x="412" y="548"/>
                    </a:lnTo>
                    <a:lnTo>
                      <a:pt x="410" y="543"/>
                    </a:lnTo>
                    <a:lnTo>
                      <a:pt x="408" y="536"/>
                    </a:lnTo>
                    <a:lnTo>
                      <a:pt x="408" y="536"/>
                    </a:lnTo>
                    <a:lnTo>
                      <a:pt x="410" y="531"/>
                    </a:lnTo>
                    <a:lnTo>
                      <a:pt x="412" y="526"/>
                    </a:lnTo>
                    <a:lnTo>
                      <a:pt x="417" y="522"/>
                    </a:lnTo>
                    <a:lnTo>
                      <a:pt x="424" y="521"/>
                    </a:lnTo>
                    <a:lnTo>
                      <a:pt x="424" y="521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1" y="522"/>
                    </a:lnTo>
                    <a:lnTo>
                      <a:pt x="376" y="526"/>
                    </a:lnTo>
                    <a:lnTo>
                      <a:pt x="379" y="531"/>
                    </a:lnTo>
                    <a:lnTo>
                      <a:pt x="381" y="536"/>
                    </a:lnTo>
                    <a:lnTo>
                      <a:pt x="381" y="536"/>
                    </a:lnTo>
                    <a:lnTo>
                      <a:pt x="379" y="543"/>
                    </a:lnTo>
                    <a:lnTo>
                      <a:pt x="376" y="548"/>
                    </a:lnTo>
                    <a:lnTo>
                      <a:pt x="371" y="551"/>
                    </a:lnTo>
                    <a:lnTo>
                      <a:pt x="366" y="553"/>
                    </a:lnTo>
                    <a:lnTo>
                      <a:pt x="366" y="553"/>
                    </a:lnTo>
                    <a:lnTo>
                      <a:pt x="359" y="551"/>
                    </a:lnTo>
                    <a:lnTo>
                      <a:pt x="354" y="548"/>
                    </a:lnTo>
                    <a:lnTo>
                      <a:pt x="350" y="543"/>
                    </a:lnTo>
                    <a:lnTo>
                      <a:pt x="350" y="536"/>
                    </a:lnTo>
                    <a:lnTo>
                      <a:pt x="350" y="536"/>
                    </a:lnTo>
                    <a:lnTo>
                      <a:pt x="350" y="531"/>
                    </a:lnTo>
                    <a:lnTo>
                      <a:pt x="354" y="526"/>
                    </a:lnTo>
                    <a:lnTo>
                      <a:pt x="359" y="522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599" y="478"/>
                    </a:moveTo>
                    <a:lnTo>
                      <a:pt x="599" y="478"/>
                    </a:lnTo>
                    <a:lnTo>
                      <a:pt x="599" y="478"/>
                    </a:lnTo>
                    <a:lnTo>
                      <a:pt x="604" y="478"/>
                    </a:lnTo>
                    <a:lnTo>
                      <a:pt x="609" y="482"/>
                    </a:lnTo>
                    <a:lnTo>
                      <a:pt x="613" y="487"/>
                    </a:lnTo>
                    <a:lnTo>
                      <a:pt x="614" y="493"/>
                    </a:lnTo>
                    <a:lnTo>
                      <a:pt x="614" y="493"/>
                    </a:lnTo>
                    <a:lnTo>
                      <a:pt x="613" y="500"/>
                    </a:lnTo>
                    <a:lnTo>
                      <a:pt x="609" y="505"/>
                    </a:lnTo>
                    <a:lnTo>
                      <a:pt x="604" y="509"/>
                    </a:lnTo>
                    <a:lnTo>
                      <a:pt x="599" y="509"/>
                    </a:lnTo>
                    <a:lnTo>
                      <a:pt x="599" y="509"/>
                    </a:lnTo>
                    <a:lnTo>
                      <a:pt x="592" y="509"/>
                    </a:lnTo>
                    <a:lnTo>
                      <a:pt x="587" y="505"/>
                    </a:lnTo>
                    <a:lnTo>
                      <a:pt x="584" y="500"/>
                    </a:lnTo>
                    <a:lnTo>
                      <a:pt x="584" y="493"/>
                    </a:lnTo>
                    <a:lnTo>
                      <a:pt x="584" y="493"/>
                    </a:lnTo>
                    <a:lnTo>
                      <a:pt x="584" y="487"/>
                    </a:lnTo>
                    <a:lnTo>
                      <a:pt x="587" y="482"/>
                    </a:lnTo>
                    <a:lnTo>
                      <a:pt x="592" y="478"/>
                    </a:lnTo>
                    <a:lnTo>
                      <a:pt x="599" y="478"/>
                    </a:lnTo>
                    <a:lnTo>
                      <a:pt x="599" y="478"/>
                    </a:lnTo>
                    <a:close/>
                    <a:moveTo>
                      <a:pt x="539" y="478"/>
                    </a:moveTo>
                    <a:lnTo>
                      <a:pt x="539" y="478"/>
                    </a:lnTo>
                    <a:lnTo>
                      <a:pt x="539" y="478"/>
                    </a:lnTo>
                    <a:lnTo>
                      <a:pt x="546" y="478"/>
                    </a:lnTo>
                    <a:lnTo>
                      <a:pt x="551" y="482"/>
                    </a:lnTo>
                    <a:lnTo>
                      <a:pt x="555" y="487"/>
                    </a:lnTo>
                    <a:lnTo>
                      <a:pt x="555" y="493"/>
                    </a:lnTo>
                    <a:lnTo>
                      <a:pt x="555" y="493"/>
                    </a:lnTo>
                    <a:lnTo>
                      <a:pt x="555" y="500"/>
                    </a:lnTo>
                    <a:lnTo>
                      <a:pt x="551" y="505"/>
                    </a:lnTo>
                    <a:lnTo>
                      <a:pt x="546" y="509"/>
                    </a:lnTo>
                    <a:lnTo>
                      <a:pt x="539" y="509"/>
                    </a:lnTo>
                    <a:lnTo>
                      <a:pt x="539" y="509"/>
                    </a:lnTo>
                    <a:lnTo>
                      <a:pt x="534" y="509"/>
                    </a:lnTo>
                    <a:lnTo>
                      <a:pt x="529" y="505"/>
                    </a:lnTo>
                    <a:lnTo>
                      <a:pt x="526" y="500"/>
                    </a:lnTo>
                    <a:lnTo>
                      <a:pt x="524" y="493"/>
                    </a:lnTo>
                    <a:lnTo>
                      <a:pt x="524" y="493"/>
                    </a:lnTo>
                    <a:lnTo>
                      <a:pt x="526" y="487"/>
                    </a:lnTo>
                    <a:lnTo>
                      <a:pt x="529" y="482"/>
                    </a:lnTo>
                    <a:lnTo>
                      <a:pt x="534" y="478"/>
                    </a:lnTo>
                    <a:lnTo>
                      <a:pt x="539" y="478"/>
                    </a:lnTo>
                    <a:lnTo>
                      <a:pt x="539" y="478"/>
                    </a:lnTo>
                    <a:close/>
                    <a:moveTo>
                      <a:pt x="482" y="478"/>
                    </a:moveTo>
                    <a:lnTo>
                      <a:pt x="482" y="478"/>
                    </a:lnTo>
                    <a:lnTo>
                      <a:pt x="482" y="478"/>
                    </a:lnTo>
                    <a:lnTo>
                      <a:pt x="488" y="478"/>
                    </a:lnTo>
                    <a:lnTo>
                      <a:pt x="494" y="482"/>
                    </a:lnTo>
                    <a:lnTo>
                      <a:pt x="495" y="487"/>
                    </a:lnTo>
                    <a:lnTo>
                      <a:pt x="497" y="493"/>
                    </a:lnTo>
                    <a:lnTo>
                      <a:pt x="497" y="493"/>
                    </a:lnTo>
                    <a:lnTo>
                      <a:pt x="495" y="500"/>
                    </a:lnTo>
                    <a:lnTo>
                      <a:pt x="494" y="505"/>
                    </a:lnTo>
                    <a:lnTo>
                      <a:pt x="488" y="509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6" y="509"/>
                    </a:lnTo>
                    <a:lnTo>
                      <a:pt x="471" y="505"/>
                    </a:lnTo>
                    <a:lnTo>
                      <a:pt x="468" y="500"/>
                    </a:lnTo>
                    <a:lnTo>
                      <a:pt x="466" y="493"/>
                    </a:lnTo>
                    <a:lnTo>
                      <a:pt x="466" y="493"/>
                    </a:lnTo>
                    <a:lnTo>
                      <a:pt x="468" y="487"/>
                    </a:lnTo>
                    <a:lnTo>
                      <a:pt x="471" y="482"/>
                    </a:lnTo>
                    <a:lnTo>
                      <a:pt x="476" y="478"/>
                    </a:lnTo>
                    <a:lnTo>
                      <a:pt x="482" y="478"/>
                    </a:lnTo>
                    <a:lnTo>
                      <a:pt x="482" y="478"/>
                    </a:lnTo>
                    <a:close/>
                    <a:moveTo>
                      <a:pt x="424" y="478"/>
                    </a:moveTo>
                    <a:lnTo>
                      <a:pt x="424" y="478"/>
                    </a:lnTo>
                    <a:lnTo>
                      <a:pt x="424" y="478"/>
                    </a:lnTo>
                    <a:lnTo>
                      <a:pt x="429" y="478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9" y="493"/>
                    </a:lnTo>
                    <a:lnTo>
                      <a:pt x="439" y="493"/>
                    </a:lnTo>
                    <a:lnTo>
                      <a:pt x="437" y="500"/>
                    </a:lnTo>
                    <a:lnTo>
                      <a:pt x="434" y="505"/>
                    </a:lnTo>
                    <a:lnTo>
                      <a:pt x="429" y="509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7" y="509"/>
                    </a:lnTo>
                    <a:lnTo>
                      <a:pt x="412" y="505"/>
                    </a:lnTo>
                    <a:lnTo>
                      <a:pt x="410" y="500"/>
                    </a:lnTo>
                    <a:lnTo>
                      <a:pt x="408" y="493"/>
                    </a:lnTo>
                    <a:lnTo>
                      <a:pt x="408" y="493"/>
                    </a:lnTo>
                    <a:lnTo>
                      <a:pt x="410" y="487"/>
                    </a:lnTo>
                    <a:lnTo>
                      <a:pt x="412" y="482"/>
                    </a:lnTo>
                    <a:lnTo>
                      <a:pt x="417" y="478"/>
                    </a:lnTo>
                    <a:lnTo>
                      <a:pt x="424" y="478"/>
                    </a:lnTo>
                    <a:lnTo>
                      <a:pt x="424" y="478"/>
                    </a:lnTo>
                    <a:close/>
                    <a:moveTo>
                      <a:pt x="366" y="478"/>
                    </a:moveTo>
                    <a:lnTo>
                      <a:pt x="366" y="478"/>
                    </a:lnTo>
                    <a:lnTo>
                      <a:pt x="366" y="478"/>
                    </a:lnTo>
                    <a:lnTo>
                      <a:pt x="371" y="478"/>
                    </a:lnTo>
                    <a:lnTo>
                      <a:pt x="376" y="482"/>
                    </a:lnTo>
                    <a:lnTo>
                      <a:pt x="379" y="487"/>
                    </a:lnTo>
                    <a:lnTo>
                      <a:pt x="381" y="493"/>
                    </a:lnTo>
                    <a:lnTo>
                      <a:pt x="381" y="493"/>
                    </a:lnTo>
                    <a:lnTo>
                      <a:pt x="379" y="500"/>
                    </a:lnTo>
                    <a:lnTo>
                      <a:pt x="376" y="505"/>
                    </a:lnTo>
                    <a:lnTo>
                      <a:pt x="371" y="509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59" y="509"/>
                    </a:lnTo>
                    <a:lnTo>
                      <a:pt x="354" y="505"/>
                    </a:lnTo>
                    <a:lnTo>
                      <a:pt x="350" y="500"/>
                    </a:lnTo>
                    <a:lnTo>
                      <a:pt x="350" y="493"/>
                    </a:lnTo>
                    <a:lnTo>
                      <a:pt x="350" y="493"/>
                    </a:lnTo>
                    <a:lnTo>
                      <a:pt x="350" y="487"/>
                    </a:lnTo>
                    <a:lnTo>
                      <a:pt x="354" y="482"/>
                    </a:lnTo>
                    <a:lnTo>
                      <a:pt x="359" y="478"/>
                    </a:lnTo>
                    <a:lnTo>
                      <a:pt x="366" y="478"/>
                    </a:lnTo>
                    <a:lnTo>
                      <a:pt x="366" y="478"/>
                    </a:lnTo>
                    <a:close/>
                    <a:moveTo>
                      <a:pt x="599" y="434"/>
                    </a:moveTo>
                    <a:lnTo>
                      <a:pt x="599" y="434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09" y="439"/>
                    </a:lnTo>
                    <a:lnTo>
                      <a:pt x="613" y="444"/>
                    </a:lnTo>
                    <a:lnTo>
                      <a:pt x="614" y="451"/>
                    </a:lnTo>
                    <a:lnTo>
                      <a:pt x="614" y="451"/>
                    </a:lnTo>
                    <a:lnTo>
                      <a:pt x="613" y="456"/>
                    </a:lnTo>
                    <a:lnTo>
                      <a:pt x="609" y="461"/>
                    </a:lnTo>
                    <a:lnTo>
                      <a:pt x="604" y="465"/>
                    </a:lnTo>
                    <a:lnTo>
                      <a:pt x="599" y="466"/>
                    </a:lnTo>
                    <a:lnTo>
                      <a:pt x="599" y="466"/>
                    </a:lnTo>
                    <a:lnTo>
                      <a:pt x="592" y="465"/>
                    </a:lnTo>
                    <a:lnTo>
                      <a:pt x="587" y="461"/>
                    </a:lnTo>
                    <a:lnTo>
                      <a:pt x="584" y="456"/>
                    </a:lnTo>
                    <a:lnTo>
                      <a:pt x="584" y="451"/>
                    </a:lnTo>
                    <a:lnTo>
                      <a:pt x="584" y="451"/>
                    </a:lnTo>
                    <a:lnTo>
                      <a:pt x="584" y="444"/>
                    </a:lnTo>
                    <a:lnTo>
                      <a:pt x="587" y="439"/>
                    </a:lnTo>
                    <a:lnTo>
                      <a:pt x="592" y="436"/>
                    </a:lnTo>
                    <a:lnTo>
                      <a:pt x="599" y="434"/>
                    </a:lnTo>
                    <a:lnTo>
                      <a:pt x="599" y="434"/>
                    </a:lnTo>
                    <a:close/>
                    <a:moveTo>
                      <a:pt x="539" y="434"/>
                    </a:moveTo>
                    <a:lnTo>
                      <a:pt x="539" y="434"/>
                    </a:lnTo>
                    <a:lnTo>
                      <a:pt x="539" y="434"/>
                    </a:lnTo>
                    <a:lnTo>
                      <a:pt x="546" y="436"/>
                    </a:lnTo>
                    <a:lnTo>
                      <a:pt x="551" y="439"/>
                    </a:lnTo>
                    <a:lnTo>
                      <a:pt x="555" y="444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5" y="456"/>
                    </a:lnTo>
                    <a:lnTo>
                      <a:pt x="551" y="461"/>
                    </a:lnTo>
                    <a:lnTo>
                      <a:pt x="546" y="465"/>
                    </a:lnTo>
                    <a:lnTo>
                      <a:pt x="539" y="466"/>
                    </a:lnTo>
                    <a:lnTo>
                      <a:pt x="539" y="466"/>
                    </a:lnTo>
                    <a:lnTo>
                      <a:pt x="534" y="465"/>
                    </a:lnTo>
                    <a:lnTo>
                      <a:pt x="529" y="461"/>
                    </a:lnTo>
                    <a:lnTo>
                      <a:pt x="526" y="456"/>
                    </a:lnTo>
                    <a:lnTo>
                      <a:pt x="524" y="451"/>
                    </a:lnTo>
                    <a:lnTo>
                      <a:pt x="524" y="451"/>
                    </a:lnTo>
                    <a:lnTo>
                      <a:pt x="526" y="444"/>
                    </a:lnTo>
                    <a:lnTo>
                      <a:pt x="529" y="439"/>
                    </a:lnTo>
                    <a:lnTo>
                      <a:pt x="534" y="436"/>
                    </a:lnTo>
                    <a:lnTo>
                      <a:pt x="539" y="434"/>
                    </a:lnTo>
                    <a:lnTo>
                      <a:pt x="539" y="434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8" y="436"/>
                    </a:lnTo>
                    <a:lnTo>
                      <a:pt x="494" y="439"/>
                    </a:lnTo>
                    <a:lnTo>
                      <a:pt x="495" y="444"/>
                    </a:lnTo>
                    <a:lnTo>
                      <a:pt x="497" y="451"/>
                    </a:lnTo>
                    <a:lnTo>
                      <a:pt x="497" y="451"/>
                    </a:lnTo>
                    <a:lnTo>
                      <a:pt x="495" y="456"/>
                    </a:lnTo>
                    <a:lnTo>
                      <a:pt x="494" y="461"/>
                    </a:lnTo>
                    <a:lnTo>
                      <a:pt x="488" y="465"/>
                    </a:lnTo>
                    <a:lnTo>
                      <a:pt x="482" y="466"/>
                    </a:lnTo>
                    <a:lnTo>
                      <a:pt x="482" y="466"/>
                    </a:lnTo>
                    <a:lnTo>
                      <a:pt x="476" y="465"/>
                    </a:lnTo>
                    <a:lnTo>
                      <a:pt x="471" y="461"/>
                    </a:lnTo>
                    <a:lnTo>
                      <a:pt x="468" y="456"/>
                    </a:lnTo>
                    <a:lnTo>
                      <a:pt x="466" y="451"/>
                    </a:lnTo>
                    <a:lnTo>
                      <a:pt x="466" y="451"/>
                    </a:lnTo>
                    <a:lnTo>
                      <a:pt x="468" y="444"/>
                    </a:lnTo>
                    <a:lnTo>
                      <a:pt x="471" y="439"/>
                    </a:lnTo>
                    <a:lnTo>
                      <a:pt x="476" y="436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29" y="436"/>
                    </a:lnTo>
                    <a:lnTo>
                      <a:pt x="434" y="439"/>
                    </a:lnTo>
                    <a:lnTo>
                      <a:pt x="437" y="444"/>
                    </a:lnTo>
                    <a:lnTo>
                      <a:pt x="439" y="451"/>
                    </a:lnTo>
                    <a:lnTo>
                      <a:pt x="439" y="451"/>
                    </a:lnTo>
                    <a:lnTo>
                      <a:pt x="437" y="456"/>
                    </a:lnTo>
                    <a:lnTo>
                      <a:pt x="434" y="461"/>
                    </a:lnTo>
                    <a:lnTo>
                      <a:pt x="429" y="465"/>
                    </a:lnTo>
                    <a:lnTo>
                      <a:pt x="424" y="466"/>
                    </a:lnTo>
                    <a:lnTo>
                      <a:pt x="424" y="466"/>
                    </a:lnTo>
                    <a:lnTo>
                      <a:pt x="417" y="465"/>
                    </a:lnTo>
                    <a:lnTo>
                      <a:pt x="412" y="461"/>
                    </a:lnTo>
                    <a:lnTo>
                      <a:pt x="410" y="456"/>
                    </a:lnTo>
                    <a:lnTo>
                      <a:pt x="408" y="451"/>
                    </a:lnTo>
                    <a:lnTo>
                      <a:pt x="408" y="451"/>
                    </a:lnTo>
                    <a:lnTo>
                      <a:pt x="410" y="444"/>
                    </a:lnTo>
                    <a:lnTo>
                      <a:pt x="412" y="439"/>
                    </a:lnTo>
                    <a:lnTo>
                      <a:pt x="417" y="436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1" y="436"/>
                    </a:lnTo>
                    <a:lnTo>
                      <a:pt x="376" y="439"/>
                    </a:lnTo>
                    <a:lnTo>
                      <a:pt x="379" y="444"/>
                    </a:lnTo>
                    <a:lnTo>
                      <a:pt x="381" y="451"/>
                    </a:lnTo>
                    <a:lnTo>
                      <a:pt x="381" y="451"/>
                    </a:lnTo>
                    <a:lnTo>
                      <a:pt x="379" y="456"/>
                    </a:lnTo>
                    <a:lnTo>
                      <a:pt x="376" y="461"/>
                    </a:lnTo>
                    <a:lnTo>
                      <a:pt x="371" y="465"/>
                    </a:lnTo>
                    <a:lnTo>
                      <a:pt x="366" y="466"/>
                    </a:lnTo>
                    <a:lnTo>
                      <a:pt x="366" y="466"/>
                    </a:lnTo>
                    <a:lnTo>
                      <a:pt x="359" y="465"/>
                    </a:lnTo>
                    <a:lnTo>
                      <a:pt x="354" y="461"/>
                    </a:lnTo>
                    <a:lnTo>
                      <a:pt x="350" y="456"/>
                    </a:lnTo>
                    <a:lnTo>
                      <a:pt x="350" y="451"/>
                    </a:lnTo>
                    <a:lnTo>
                      <a:pt x="350" y="451"/>
                    </a:lnTo>
                    <a:lnTo>
                      <a:pt x="350" y="444"/>
                    </a:lnTo>
                    <a:lnTo>
                      <a:pt x="354" y="439"/>
                    </a:lnTo>
                    <a:lnTo>
                      <a:pt x="359" y="436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599" y="391"/>
                    </a:moveTo>
                    <a:lnTo>
                      <a:pt x="599" y="391"/>
                    </a:lnTo>
                    <a:lnTo>
                      <a:pt x="599" y="391"/>
                    </a:lnTo>
                    <a:lnTo>
                      <a:pt x="604" y="391"/>
                    </a:lnTo>
                    <a:lnTo>
                      <a:pt x="609" y="395"/>
                    </a:lnTo>
                    <a:lnTo>
                      <a:pt x="613" y="400"/>
                    </a:lnTo>
                    <a:lnTo>
                      <a:pt x="614" y="407"/>
                    </a:lnTo>
                    <a:lnTo>
                      <a:pt x="614" y="407"/>
                    </a:lnTo>
                    <a:lnTo>
                      <a:pt x="613" y="413"/>
                    </a:lnTo>
                    <a:lnTo>
                      <a:pt x="609" y="419"/>
                    </a:lnTo>
                    <a:lnTo>
                      <a:pt x="604" y="422"/>
                    </a:lnTo>
                    <a:lnTo>
                      <a:pt x="599" y="424"/>
                    </a:lnTo>
                    <a:lnTo>
                      <a:pt x="599" y="424"/>
                    </a:lnTo>
                    <a:lnTo>
                      <a:pt x="592" y="422"/>
                    </a:lnTo>
                    <a:lnTo>
                      <a:pt x="587" y="419"/>
                    </a:lnTo>
                    <a:lnTo>
                      <a:pt x="584" y="413"/>
                    </a:lnTo>
                    <a:lnTo>
                      <a:pt x="584" y="407"/>
                    </a:lnTo>
                    <a:lnTo>
                      <a:pt x="584" y="407"/>
                    </a:lnTo>
                    <a:lnTo>
                      <a:pt x="584" y="400"/>
                    </a:lnTo>
                    <a:lnTo>
                      <a:pt x="587" y="395"/>
                    </a:lnTo>
                    <a:lnTo>
                      <a:pt x="592" y="391"/>
                    </a:lnTo>
                    <a:lnTo>
                      <a:pt x="599" y="391"/>
                    </a:lnTo>
                    <a:lnTo>
                      <a:pt x="599" y="391"/>
                    </a:lnTo>
                    <a:close/>
                    <a:moveTo>
                      <a:pt x="539" y="391"/>
                    </a:moveTo>
                    <a:lnTo>
                      <a:pt x="539" y="391"/>
                    </a:lnTo>
                    <a:lnTo>
                      <a:pt x="539" y="391"/>
                    </a:lnTo>
                    <a:lnTo>
                      <a:pt x="546" y="391"/>
                    </a:lnTo>
                    <a:lnTo>
                      <a:pt x="551" y="395"/>
                    </a:lnTo>
                    <a:lnTo>
                      <a:pt x="555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5" y="413"/>
                    </a:lnTo>
                    <a:lnTo>
                      <a:pt x="551" y="419"/>
                    </a:lnTo>
                    <a:lnTo>
                      <a:pt x="546" y="422"/>
                    </a:lnTo>
                    <a:lnTo>
                      <a:pt x="539" y="424"/>
                    </a:lnTo>
                    <a:lnTo>
                      <a:pt x="539" y="424"/>
                    </a:lnTo>
                    <a:lnTo>
                      <a:pt x="534" y="422"/>
                    </a:lnTo>
                    <a:lnTo>
                      <a:pt x="529" y="419"/>
                    </a:lnTo>
                    <a:lnTo>
                      <a:pt x="526" y="413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0"/>
                    </a:lnTo>
                    <a:lnTo>
                      <a:pt x="529" y="395"/>
                    </a:lnTo>
                    <a:lnTo>
                      <a:pt x="534" y="391"/>
                    </a:lnTo>
                    <a:lnTo>
                      <a:pt x="539" y="391"/>
                    </a:lnTo>
                    <a:lnTo>
                      <a:pt x="539" y="391"/>
                    </a:lnTo>
                    <a:close/>
                    <a:moveTo>
                      <a:pt x="482" y="391"/>
                    </a:moveTo>
                    <a:lnTo>
                      <a:pt x="482" y="391"/>
                    </a:lnTo>
                    <a:lnTo>
                      <a:pt x="482" y="391"/>
                    </a:lnTo>
                    <a:lnTo>
                      <a:pt x="488" y="391"/>
                    </a:lnTo>
                    <a:lnTo>
                      <a:pt x="494" y="395"/>
                    </a:lnTo>
                    <a:lnTo>
                      <a:pt x="495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5" y="413"/>
                    </a:lnTo>
                    <a:lnTo>
                      <a:pt x="494" y="419"/>
                    </a:lnTo>
                    <a:lnTo>
                      <a:pt x="488" y="422"/>
                    </a:lnTo>
                    <a:lnTo>
                      <a:pt x="482" y="424"/>
                    </a:lnTo>
                    <a:lnTo>
                      <a:pt x="482" y="424"/>
                    </a:lnTo>
                    <a:lnTo>
                      <a:pt x="476" y="422"/>
                    </a:lnTo>
                    <a:lnTo>
                      <a:pt x="471" y="419"/>
                    </a:lnTo>
                    <a:lnTo>
                      <a:pt x="468" y="413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8" y="400"/>
                    </a:lnTo>
                    <a:lnTo>
                      <a:pt x="471" y="395"/>
                    </a:lnTo>
                    <a:lnTo>
                      <a:pt x="476" y="391"/>
                    </a:lnTo>
                    <a:lnTo>
                      <a:pt x="482" y="391"/>
                    </a:lnTo>
                    <a:lnTo>
                      <a:pt x="482" y="391"/>
                    </a:lnTo>
                    <a:close/>
                    <a:moveTo>
                      <a:pt x="424" y="391"/>
                    </a:moveTo>
                    <a:lnTo>
                      <a:pt x="424" y="391"/>
                    </a:lnTo>
                    <a:lnTo>
                      <a:pt x="424" y="391"/>
                    </a:lnTo>
                    <a:lnTo>
                      <a:pt x="429" y="391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9" y="407"/>
                    </a:lnTo>
                    <a:lnTo>
                      <a:pt x="439" y="407"/>
                    </a:lnTo>
                    <a:lnTo>
                      <a:pt x="437" y="413"/>
                    </a:lnTo>
                    <a:lnTo>
                      <a:pt x="434" y="419"/>
                    </a:lnTo>
                    <a:lnTo>
                      <a:pt x="429" y="422"/>
                    </a:lnTo>
                    <a:lnTo>
                      <a:pt x="424" y="424"/>
                    </a:lnTo>
                    <a:lnTo>
                      <a:pt x="424" y="424"/>
                    </a:lnTo>
                    <a:lnTo>
                      <a:pt x="417" y="422"/>
                    </a:lnTo>
                    <a:lnTo>
                      <a:pt x="412" y="419"/>
                    </a:lnTo>
                    <a:lnTo>
                      <a:pt x="410" y="413"/>
                    </a:lnTo>
                    <a:lnTo>
                      <a:pt x="408" y="407"/>
                    </a:lnTo>
                    <a:lnTo>
                      <a:pt x="408" y="407"/>
                    </a:lnTo>
                    <a:lnTo>
                      <a:pt x="410" y="400"/>
                    </a:lnTo>
                    <a:lnTo>
                      <a:pt x="412" y="395"/>
                    </a:lnTo>
                    <a:lnTo>
                      <a:pt x="417" y="391"/>
                    </a:lnTo>
                    <a:lnTo>
                      <a:pt x="424" y="391"/>
                    </a:lnTo>
                    <a:lnTo>
                      <a:pt x="424" y="391"/>
                    </a:lnTo>
                    <a:close/>
                    <a:moveTo>
                      <a:pt x="366" y="391"/>
                    </a:moveTo>
                    <a:lnTo>
                      <a:pt x="366" y="391"/>
                    </a:lnTo>
                    <a:lnTo>
                      <a:pt x="366" y="391"/>
                    </a:lnTo>
                    <a:lnTo>
                      <a:pt x="371" y="391"/>
                    </a:lnTo>
                    <a:lnTo>
                      <a:pt x="376" y="395"/>
                    </a:lnTo>
                    <a:lnTo>
                      <a:pt x="379" y="400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79" y="413"/>
                    </a:lnTo>
                    <a:lnTo>
                      <a:pt x="376" y="419"/>
                    </a:lnTo>
                    <a:lnTo>
                      <a:pt x="371" y="422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59" y="422"/>
                    </a:lnTo>
                    <a:lnTo>
                      <a:pt x="354" y="419"/>
                    </a:lnTo>
                    <a:lnTo>
                      <a:pt x="350" y="413"/>
                    </a:lnTo>
                    <a:lnTo>
                      <a:pt x="350" y="407"/>
                    </a:lnTo>
                    <a:lnTo>
                      <a:pt x="350" y="407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9" y="391"/>
                    </a:lnTo>
                    <a:lnTo>
                      <a:pt x="366" y="391"/>
                    </a:lnTo>
                    <a:lnTo>
                      <a:pt x="366" y="391"/>
                    </a:lnTo>
                    <a:close/>
                    <a:moveTo>
                      <a:pt x="599" y="347"/>
                    </a:moveTo>
                    <a:lnTo>
                      <a:pt x="599" y="347"/>
                    </a:lnTo>
                    <a:lnTo>
                      <a:pt x="599" y="347"/>
                    </a:lnTo>
                    <a:lnTo>
                      <a:pt x="604" y="349"/>
                    </a:lnTo>
                    <a:lnTo>
                      <a:pt x="609" y="352"/>
                    </a:lnTo>
                    <a:lnTo>
                      <a:pt x="613" y="357"/>
                    </a:lnTo>
                    <a:lnTo>
                      <a:pt x="614" y="364"/>
                    </a:lnTo>
                    <a:lnTo>
                      <a:pt x="614" y="364"/>
                    </a:lnTo>
                    <a:lnTo>
                      <a:pt x="613" y="369"/>
                    </a:lnTo>
                    <a:lnTo>
                      <a:pt x="609" y="374"/>
                    </a:lnTo>
                    <a:lnTo>
                      <a:pt x="604" y="378"/>
                    </a:lnTo>
                    <a:lnTo>
                      <a:pt x="599" y="379"/>
                    </a:lnTo>
                    <a:lnTo>
                      <a:pt x="599" y="379"/>
                    </a:lnTo>
                    <a:lnTo>
                      <a:pt x="592" y="378"/>
                    </a:lnTo>
                    <a:lnTo>
                      <a:pt x="587" y="374"/>
                    </a:lnTo>
                    <a:lnTo>
                      <a:pt x="584" y="369"/>
                    </a:lnTo>
                    <a:lnTo>
                      <a:pt x="584" y="364"/>
                    </a:lnTo>
                    <a:lnTo>
                      <a:pt x="584" y="364"/>
                    </a:lnTo>
                    <a:lnTo>
                      <a:pt x="584" y="357"/>
                    </a:lnTo>
                    <a:lnTo>
                      <a:pt x="587" y="352"/>
                    </a:lnTo>
                    <a:lnTo>
                      <a:pt x="592" y="349"/>
                    </a:lnTo>
                    <a:lnTo>
                      <a:pt x="599" y="347"/>
                    </a:lnTo>
                    <a:lnTo>
                      <a:pt x="599" y="347"/>
                    </a:lnTo>
                    <a:close/>
                    <a:moveTo>
                      <a:pt x="539" y="347"/>
                    </a:moveTo>
                    <a:lnTo>
                      <a:pt x="539" y="347"/>
                    </a:lnTo>
                    <a:lnTo>
                      <a:pt x="539" y="347"/>
                    </a:lnTo>
                    <a:lnTo>
                      <a:pt x="546" y="349"/>
                    </a:lnTo>
                    <a:lnTo>
                      <a:pt x="551" y="352"/>
                    </a:lnTo>
                    <a:lnTo>
                      <a:pt x="555" y="357"/>
                    </a:lnTo>
                    <a:lnTo>
                      <a:pt x="555" y="364"/>
                    </a:lnTo>
                    <a:lnTo>
                      <a:pt x="555" y="364"/>
                    </a:lnTo>
                    <a:lnTo>
                      <a:pt x="555" y="369"/>
                    </a:lnTo>
                    <a:lnTo>
                      <a:pt x="551" y="374"/>
                    </a:lnTo>
                    <a:lnTo>
                      <a:pt x="546" y="378"/>
                    </a:lnTo>
                    <a:lnTo>
                      <a:pt x="539" y="379"/>
                    </a:lnTo>
                    <a:lnTo>
                      <a:pt x="539" y="379"/>
                    </a:lnTo>
                    <a:lnTo>
                      <a:pt x="534" y="378"/>
                    </a:lnTo>
                    <a:lnTo>
                      <a:pt x="529" y="374"/>
                    </a:lnTo>
                    <a:lnTo>
                      <a:pt x="526" y="369"/>
                    </a:lnTo>
                    <a:lnTo>
                      <a:pt x="524" y="364"/>
                    </a:lnTo>
                    <a:lnTo>
                      <a:pt x="524" y="364"/>
                    </a:lnTo>
                    <a:lnTo>
                      <a:pt x="526" y="357"/>
                    </a:lnTo>
                    <a:lnTo>
                      <a:pt x="529" y="352"/>
                    </a:lnTo>
                    <a:lnTo>
                      <a:pt x="534" y="349"/>
                    </a:lnTo>
                    <a:lnTo>
                      <a:pt x="539" y="347"/>
                    </a:lnTo>
                    <a:lnTo>
                      <a:pt x="539" y="347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8" y="349"/>
                    </a:lnTo>
                    <a:lnTo>
                      <a:pt x="494" y="352"/>
                    </a:lnTo>
                    <a:lnTo>
                      <a:pt x="495" y="357"/>
                    </a:lnTo>
                    <a:lnTo>
                      <a:pt x="497" y="364"/>
                    </a:lnTo>
                    <a:lnTo>
                      <a:pt x="497" y="364"/>
                    </a:lnTo>
                    <a:lnTo>
                      <a:pt x="495" y="369"/>
                    </a:lnTo>
                    <a:lnTo>
                      <a:pt x="494" y="374"/>
                    </a:lnTo>
                    <a:lnTo>
                      <a:pt x="488" y="378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76" y="378"/>
                    </a:lnTo>
                    <a:lnTo>
                      <a:pt x="471" y="374"/>
                    </a:lnTo>
                    <a:lnTo>
                      <a:pt x="468" y="369"/>
                    </a:lnTo>
                    <a:lnTo>
                      <a:pt x="466" y="364"/>
                    </a:lnTo>
                    <a:lnTo>
                      <a:pt x="466" y="364"/>
                    </a:lnTo>
                    <a:lnTo>
                      <a:pt x="468" y="357"/>
                    </a:lnTo>
                    <a:lnTo>
                      <a:pt x="471" y="352"/>
                    </a:lnTo>
                    <a:lnTo>
                      <a:pt x="476" y="349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29" y="349"/>
                    </a:lnTo>
                    <a:lnTo>
                      <a:pt x="434" y="352"/>
                    </a:lnTo>
                    <a:lnTo>
                      <a:pt x="437" y="357"/>
                    </a:lnTo>
                    <a:lnTo>
                      <a:pt x="439" y="364"/>
                    </a:lnTo>
                    <a:lnTo>
                      <a:pt x="439" y="364"/>
                    </a:lnTo>
                    <a:lnTo>
                      <a:pt x="437" y="369"/>
                    </a:lnTo>
                    <a:lnTo>
                      <a:pt x="434" y="374"/>
                    </a:lnTo>
                    <a:lnTo>
                      <a:pt x="429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17" y="378"/>
                    </a:lnTo>
                    <a:lnTo>
                      <a:pt x="412" y="374"/>
                    </a:lnTo>
                    <a:lnTo>
                      <a:pt x="410" y="369"/>
                    </a:lnTo>
                    <a:lnTo>
                      <a:pt x="408" y="364"/>
                    </a:lnTo>
                    <a:lnTo>
                      <a:pt x="408" y="364"/>
                    </a:lnTo>
                    <a:lnTo>
                      <a:pt x="410" y="357"/>
                    </a:lnTo>
                    <a:lnTo>
                      <a:pt x="412" y="352"/>
                    </a:lnTo>
                    <a:lnTo>
                      <a:pt x="417" y="349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1" y="349"/>
                    </a:lnTo>
                    <a:lnTo>
                      <a:pt x="376" y="352"/>
                    </a:lnTo>
                    <a:lnTo>
                      <a:pt x="379" y="357"/>
                    </a:lnTo>
                    <a:lnTo>
                      <a:pt x="381" y="364"/>
                    </a:lnTo>
                    <a:lnTo>
                      <a:pt x="381" y="364"/>
                    </a:lnTo>
                    <a:lnTo>
                      <a:pt x="379" y="369"/>
                    </a:lnTo>
                    <a:lnTo>
                      <a:pt x="376" y="374"/>
                    </a:lnTo>
                    <a:lnTo>
                      <a:pt x="371" y="378"/>
                    </a:lnTo>
                    <a:lnTo>
                      <a:pt x="366" y="379"/>
                    </a:lnTo>
                    <a:lnTo>
                      <a:pt x="366" y="379"/>
                    </a:lnTo>
                    <a:lnTo>
                      <a:pt x="359" y="378"/>
                    </a:lnTo>
                    <a:lnTo>
                      <a:pt x="354" y="374"/>
                    </a:lnTo>
                    <a:lnTo>
                      <a:pt x="350" y="369"/>
                    </a:lnTo>
                    <a:lnTo>
                      <a:pt x="350" y="364"/>
                    </a:lnTo>
                    <a:lnTo>
                      <a:pt x="350" y="364"/>
                    </a:lnTo>
                    <a:lnTo>
                      <a:pt x="350" y="357"/>
                    </a:lnTo>
                    <a:lnTo>
                      <a:pt x="354" y="352"/>
                    </a:lnTo>
                    <a:lnTo>
                      <a:pt x="359" y="349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  <a:moveTo>
                      <a:pt x="599" y="304"/>
                    </a:moveTo>
                    <a:lnTo>
                      <a:pt x="599" y="304"/>
                    </a:lnTo>
                    <a:lnTo>
                      <a:pt x="599" y="304"/>
                    </a:lnTo>
                    <a:lnTo>
                      <a:pt x="604" y="304"/>
                    </a:lnTo>
                    <a:lnTo>
                      <a:pt x="609" y="308"/>
                    </a:lnTo>
                    <a:lnTo>
                      <a:pt x="613" y="313"/>
                    </a:lnTo>
                    <a:lnTo>
                      <a:pt x="614" y="320"/>
                    </a:lnTo>
                    <a:lnTo>
                      <a:pt x="614" y="320"/>
                    </a:lnTo>
                    <a:lnTo>
                      <a:pt x="613" y="327"/>
                    </a:lnTo>
                    <a:lnTo>
                      <a:pt x="609" y="332"/>
                    </a:lnTo>
                    <a:lnTo>
                      <a:pt x="604" y="335"/>
                    </a:lnTo>
                    <a:lnTo>
                      <a:pt x="599" y="337"/>
                    </a:lnTo>
                    <a:lnTo>
                      <a:pt x="599" y="337"/>
                    </a:lnTo>
                    <a:lnTo>
                      <a:pt x="592" y="335"/>
                    </a:lnTo>
                    <a:lnTo>
                      <a:pt x="587" y="332"/>
                    </a:lnTo>
                    <a:lnTo>
                      <a:pt x="584" y="327"/>
                    </a:lnTo>
                    <a:lnTo>
                      <a:pt x="584" y="320"/>
                    </a:lnTo>
                    <a:lnTo>
                      <a:pt x="584" y="320"/>
                    </a:lnTo>
                    <a:lnTo>
                      <a:pt x="584" y="313"/>
                    </a:lnTo>
                    <a:lnTo>
                      <a:pt x="587" y="308"/>
                    </a:lnTo>
                    <a:lnTo>
                      <a:pt x="592" y="304"/>
                    </a:lnTo>
                    <a:lnTo>
                      <a:pt x="599" y="304"/>
                    </a:lnTo>
                    <a:lnTo>
                      <a:pt x="599" y="304"/>
                    </a:lnTo>
                    <a:close/>
                    <a:moveTo>
                      <a:pt x="539" y="304"/>
                    </a:moveTo>
                    <a:lnTo>
                      <a:pt x="539" y="304"/>
                    </a:lnTo>
                    <a:lnTo>
                      <a:pt x="539" y="304"/>
                    </a:lnTo>
                    <a:lnTo>
                      <a:pt x="546" y="304"/>
                    </a:lnTo>
                    <a:lnTo>
                      <a:pt x="551" y="308"/>
                    </a:lnTo>
                    <a:lnTo>
                      <a:pt x="555" y="313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7"/>
                    </a:lnTo>
                    <a:lnTo>
                      <a:pt x="551" y="332"/>
                    </a:lnTo>
                    <a:lnTo>
                      <a:pt x="546" y="335"/>
                    </a:lnTo>
                    <a:lnTo>
                      <a:pt x="539" y="337"/>
                    </a:lnTo>
                    <a:lnTo>
                      <a:pt x="539" y="337"/>
                    </a:lnTo>
                    <a:lnTo>
                      <a:pt x="534" y="335"/>
                    </a:lnTo>
                    <a:lnTo>
                      <a:pt x="529" y="332"/>
                    </a:lnTo>
                    <a:lnTo>
                      <a:pt x="526" y="327"/>
                    </a:lnTo>
                    <a:lnTo>
                      <a:pt x="524" y="320"/>
                    </a:lnTo>
                    <a:lnTo>
                      <a:pt x="524" y="320"/>
                    </a:lnTo>
                    <a:lnTo>
                      <a:pt x="526" y="313"/>
                    </a:lnTo>
                    <a:lnTo>
                      <a:pt x="529" y="308"/>
                    </a:lnTo>
                    <a:lnTo>
                      <a:pt x="534" y="304"/>
                    </a:lnTo>
                    <a:lnTo>
                      <a:pt x="539" y="304"/>
                    </a:lnTo>
                    <a:lnTo>
                      <a:pt x="539" y="304"/>
                    </a:lnTo>
                    <a:close/>
                    <a:moveTo>
                      <a:pt x="482" y="304"/>
                    </a:moveTo>
                    <a:lnTo>
                      <a:pt x="482" y="304"/>
                    </a:lnTo>
                    <a:lnTo>
                      <a:pt x="482" y="304"/>
                    </a:lnTo>
                    <a:lnTo>
                      <a:pt x="488" y="304"/>
                    </a:lnTo>
                    <a:lnTo>
                      <a:pt x="494" y="308"/>
                    </a:lnTo>
                    <a:lnTo>
                      <a:pt x="495" y="313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5" y="327"/>
                    </a:lnTo>
                    <a:lnTo>
                      <a:pt x="494" y="332"/>
                    </a:lnTo>
                    <a:lnTo>
                      <a:pt x="488" y="335"/>
                    </a:lnTo>
                    <a:lnTo>
                      <a:pt x="482" y="337"/>
                    </a:lnTo>
                    <a:lnTo>
                      <a:pt x="482" y="337"/>
                    </a:lnTo>
                    <a:lnTo>
                      <a:pt x="476" y="335"/>
                    </a:lnTo>
                    <a:lnTo>
                      <a:pt x="471" y="332"/>
                    </a:lnTo>
                    <a:lnTo>
                      <a:pt x="468" y="327"/>
                    </a:lnTo>
                    <a:lnTo>
                      <a:pt x="466" y="320"/>
                    </a:lnTo>
                    <a:lnTo>
                      <a:pt x="466" y="320"/>
                    </a:lnTo>
                    <a:lnTo>
                      <a:pt x="468" y="313"/>
                    </a:lnTo>
                    <a:lnTo>
                      <a:pt x="471" y="308"/>
                    </a:lnTo>
                    <a:lnTo>
                      <a:pt x="476" y="304"/>
                    </a:lnTo>
                    <a:lnTo>
                      <a:pt x="482" y="304"/>
                    </a:lnTo>
                    <a:lnTo>
                      <a:pt x="482" y="304"/>
                    </a:lnTo>
                    <a:close/>
                    <a:moveTo>
                      <a:pt x="424" y="304"/>
                    </a:moveTo>
                    <a:lnTo>
                      <a:pt x="424" y="304"/>
                    </a:lnTo>
                    <a:lnTo>
                      <a:pt x="424" y="304"/>
                    </a:lnTo>
                    <a:lnTo>
                      <a:pt x="429" y="304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7" y="327"/>
                    </a:lnTo>
                    <a:lnTo>
                      <a:pt x="434" y="332"/>
                    </a:lnTo>
                    <a:lnTo>
                      <a:pt x="429" y="335"/>
                    </a:lnTo>
                    <a:lnTo>
                      <a:pt x="424" y="337"/>
                    </a:lnTo>
                    <a:lnTo>
                      <a:pt x="424" y="337"/>
                    </a:lnTo>
                    <a:lnTo>
                      <a:pt x="417" y="335"/>
                    </a:lnTo>
                    <a:lnTo>
                      <a:pt x="412" y="332"/>
                    </a:lnTo>
                    <a:lnTo>
                      <a:pt x="410" y="327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10" y="313"/>
                    </a:lnTo>
                    <a:lnTo>
                      <a:pt x="412" y="308"/>
                    </a:lnTo>
                    <a:lnTo>
                      <a:pt x="417" y="304"/>
                    </a:lnTo>
                    <a:lnTo>
                      <a:pt x="424" y="304"/>
                    </a:lnTo>
                    <a:lnTo>
                      <a:pt x="424" y="304"/>
                    </a:lnTo>
                    <a:close/>
                    <a:moveTo>
                      <a:pt x="366" y="304"/>
                    </a:moveTo>
                    <a:lnTo>
                      <a:pt x="366" y="304"/>
                    </a:lnTo>
                    <a:lnTo>
                      <a:pt x="366" y="304"/>
                    </a:lnTo>
                    <a:lnTo>
                      <a:pt x="371" y="304"/>
                    </a:lnTo>
                    <a:lnTo>
                      <a:pt x="376" y="308"/>
                    </a:lnTo>
                    <a:lnTo>
                      <a:pt x="379" y="313"/>
                    </a:lnTo>
                    <a:lnTo>
                      <a:pt x="381" y="320"/>
                    </a:lnTo>
                    <a:lnTo>
                      <a:pt x="381" y="320"/>
                    </a:lnTo>
                    <a:lnTo>
                      <a:pt x="379" y="327"/>
                    </a:lnTo>
                    <a:lnTo>
                      <a:pt x="376" y="332"/>
                    </a:lnTo>
                    <a:lnTo>
                      <a:pt x="371" y="335"/>
                    </a:lnTo>
                    <a:lnTo>
                      <a:pt x="366" y="337"/>
                    </a:lnTo>
                    <a:lnTo>
                      <a:pt x="366" y="337"/>
                    </a:lnTo>
                    <a:lnTo>
                      <a:pt x="359" y="335"/>
                    </a:lnTo>
                    <a:lnTo>
                      <a:pt x="354" y="332"/>
                    </a:lnTo>
                    <a:lnTo>
                      <a:pt x="350" y="327"/>
                    </a:lnTo>
                    <a:lnTo>
                      <a:pt x="350" y="320"/>
                    </a:lnTo>
                    <a:lnTo>
                      <a:pt x="350" y="320"/>
                    </a:lnTo>
                    <a:lnTo>
                      <a:pt x="350" y="313"/>
                    </a:lnTo>
                    <a:lnTo>
                      <a:pt x="354" y="308"/>
                    </a:lnTo>
                    <a:lnTo>
                      <a:pt x="359" y="304"/>
                    </a:lnTo>
                    <a:lnTo>
                      <a:pt x="366" y="304"/>
                    </a:lnTo>
                    <a:lnTo>
                      <a:pt x="366" y="304"/>
                    </a:lnTo>
                    <a:close/>
                    <a:moveTo>
                      <a:pt x="599" y="260"/>
                    </a:moveTo>
                    <a:lnTo>
                      <a:pt x="599" y="260"/>
                    </a:lnTo>
                    <a:lnTo>
                      <a:pt x="599" y="260"/>
                    </a:lnTo>
                    <a:lnTo>
                      <a:pt x="604" y="262"/>
                    </a:lnTo>
                    <a:lnTo>
                      <a:pt x="609" y="265"/>
                    </a:lnTo>
                    <a:lnTo>
                      <a:pt x="613" y="270"/>
                    </a:lnTo>
                    <a:lnTo>
                      <a:pt x="614" y="277"/>
                    </a:lnTo>
                    <a:lnTo>
                      <a:pt x="614" y="277"/>
                    </a:lnTo>
                    <a:lnTo>
                      <a:pt x="613" y="282"/>
                    </a:lnTo>
                    <a:lnTo>
                      <a:pt x="609" y="287"/>
                    </a:lnTo>
                    <a:lnTo>
                      <a:pt x="604" y="291"/>
                    </a:lnTo>
                    <a:lnTo>
                      <a:pt x="599" y="292"/>
                    </a:lnTo>
                    <a:lnTo>
                      <a:pt x="599" y="292"/>
                    </a:lnTo>
                    <a:lnTo>
                      <a:pt x="592" y="291"/>
                    </a:lnTo>
                    <a:lnTo>
                      <a:pt x="587" y="287"/>
                    </a:lnTo>
                    <a:lnTo>
                      <a:pt x="584" y="282"/>
                    </a:lnTo>
                    <a:lnTo>
                      <a:pt x="584" y="277"/>
                    </a:lnTo>
                    <a:lnTo>
                      <a:pt x="584" y="277"/>
                    </a:lnTo>
                    <a:lnTo>
                      <a:pt x="584" y="270"/>
                    </a:lnTo>
                    <a:lnTo>
                      <a:pt x="587" y="265"/>
                    </a:lnTo>
                    <a:lnTo>
                      <a:pt x="592" y="262"/>
                    </a:lnTo>
                    <a:lnTo>
                      <a:pt x="599" y="260"/>
                    </a:lnTo>
                    <a:lnTo>
                      <a:pt x="599" y="260"/>
                    </a:lnTo>
                    <a:close/>
                    <a:moveTo>
                      <a:pt x="539" y="260"/>
                    </a:moveTo>
                    <a:lnTo>
                      <a:pt x="539" y="260"/>
                    </a:lnTo>
                    <a:lnTo>
                      <a:pt x="539" y="260"/>
                    </a:lnTo>
                    <a:lnTo>
                      <a:pt x="546" y="262"/>
                    </a:lnTo>
                    <a:lnTo>
                      <a:pt x="551" y="265"/>
                    </a:lnTo>
                    <a:lnTo>
                      <a:pt x="555" y="270"/>
                    </a:lnTo>
                    <a:lnTo>
                      <a:pt x="555" y="277"/>
                    </a:lnTo>
                    <a:lnTo>
                      <a:pt x="555" y="277"/>
                    </a:lnTo>
                    <a:lnTo>
                      <a:pt x="555" y="282"/>
                    </a:lnTo>
                    <a:lnTo>
                      <a:pt x="551" y="287"/>
                    </a:lnTo>
                    <a:lnTo>
                      <a:pt x="546" y="291"/>
                    </a:lnTo>
                    <a:lnTo>
                      <a:pt x="539" y="292"/>
                    </a:lnTo>
                    <a:lnTo>
                      <a:pt x="539" y="292"/>
                    </a:lnTo>
                    <a:lnTo>
                      <a:pt x="534" y="291"/>
                    </a:lnTo>
                    <a:lnTo>
                      <a:pt x="529" y="287"/>
                    </a:lnTo>
                    <a:lnTo>
                      <a:pt x="526" y="282"/>
                    </a:lnTo>
                    <a:lnTo>
                      <a:pt x="524" y="277"/>
                    </a:lnTo>
                    <a:lnTo>
                      <a:pt x="524" y="277"/>
                    </a:lnTo>
                    <a:lnTo>
                      <a:pt x="526" y="270"/>
                    </a:lnTo>
                    <a:lnTo>
                      <a:pt x="529" y="265"/>
                    </a:lnTo>
                    <a:lnTo>
                      <a:pt x="534" y="262"/>
                    </a:lnTo>
                    <a:lnTo>
                      <a:pt x="539" y="260"/>
                    </a:lnTo>
                    <a:lnTo>
                      <a:pt x="539" y="260"/>
                    </a:lnTo>
                    <a:close/>
                    <a:moveTo>
                      <a:pt x="482" y="260"/>
                    </a:moveTo>
                    <a:lnTo>
                      <a:pt x="482" y="260"/>
                    </a:lnTo>
                    <a:lnTo>
                      <a:pt x="482" y="260"/>
                    </a:lnTo>
                    <a:lnTo>
                      <a:pt x="488" y="262"/>
                    </a:lnTo>
                    <a:lnTo>
                      <a:pt x="494" y="265"/>
                    </a:lnTo>
                    <a:lnTo>
                      <a:pt x="495" y="270"/>
                    </a:lnTo>
                    <a:lnTo>
                      <a:pt x="497" y="277"/>
                    </a:lnTo>
                    <a:lnTo>
                      <a:pt x="497" y="277"/>
                    </a:lnTo>
                    <a:lnTo>
                      <a:pt x="495" y="282"/>
                    </a:lnTo>
                    <a:lnTo>
                      <a:pt x="494" y="287"/>
                    </a:lnTo>
                    <a:lnTo>
                      <a:pt x="488" y="291"/>
                    </a:lnTo>
                    <a:lnTo>
                      <a:pt x="482" y="292"/>
                    </a:lnTo>
                    <a:lnTo>
                      <a:pt x="482" y="292"/>
                    </a:lnTo>
                    <a:lnTo>
                      <a:pt x="476" y="291"/>
                    </a:lnTo>
                    <a:lnTo>
                      <a:pt x="471" y="287"/>
                    </a:lnTo>
                    <a:lnTo>
                      <a:pt x="468" y="282"/>
                    </a:lnTo>
                    <a:lnTo>
                      <a:pt x="466" y="277"/>
                    </a:lnTo>
                    <a:lnTo>
                      <a:pt x="466" y="277"/>
                    </a:lnTo>
                    <a:lnTo>
                      <a:pt x="468" y="270"/>
                    </a:lnTo>
                    <a:lnTo>
                      <a:pt x="471" y="265"/>
                    </a:lnTo>
                    <a:lnTo>
                      <a:pt x="476" y="262"/>
                    </a:lnTo>
                    <a:lnTo>
                      <a:pt x="482" y="260"/>
                    </a:lnTo>
                    <a:lnTo>
                      <a:pt x="482" y="260"/>
                    </a:lnTo>
                    <a:close/>
                    <a:moveTo>
                      <a:pt x="424" y="260"/>
                    </a:moveTo>
                    <a:lnTo>
                      <a:pt x="424" y="260"/>
                    </a:lnTo>
                    <a:lnTo>
                      <a:pt x="424" y="260"/>
                    </a:lnTo>
                    <a:lnTo>
                      <a:pt x="429" y="262"/>
                    </a:lnTo>
                    <a:lnTo>
                      <a:pt x="434" y="265"/>
                    </a:lnTo>
                    <a:lnTo>
                      <a:pt x="437" y="270"/>
                    </a:lnTo>
                    <a:lnTo>
                      <a:pt x="439" y="277"/>
                    </a:lnTo>
                    <a:lnTo>
                      <a:pt x="439" y="277"/>
                    </a:lnTo>
                    <a:lnTo>
                      <a:pt x="437" y="282"/>
                    </a:lnTo>
                    <a:lnTo>
                      <a:pt x="434" y="287"/>
                    </a:lnTo>
                    <a:lnTo>
                      <a:pt x="429" y="291"/>
                    </a:lnTo>
                    <a:lnTo>
                      <a:pt x="424" y="292"/>
                    </a:lnTo>
                    <a:lnTo>
                      <a:pt x="424" y="292"/>
                    </a:lnTo>
                    <a:lnTo>
                      <a:pt x="417" y="291"/>
                    </a:lnTo>
                    <a:lnTo>
                      <a:pt x="412" y="287"/>
                    </a:lnTo>
                    <a:lnTo>
                      <a:pt x="410" y="282"/>
                    </a:lnTo>
                    <a:lnTo>
                      <a:pt x="408" y="277"/>
                    </a:lnTo>
                    <a:lnTo>
                      <a:pt x="408" y="277"/>
                    </a:lnTo>
                    <a:lnTo>
                      <a:pt x="410" y="270"/>
                    </a:lnTo>
                    <a:lnTo>
                      <a:pt x="412" y="265"/>
                    </a:lnTo>
                    <a:lnTo>
                      <a:pt x="417" y="262"/>
                    </a:lnTo>
                    <a:lnTo>
                      <a:pt x="424" y="260"/>
                    </a:lnTo>
                    <a:lnTo>
                      <a:pt x="424" y="260"/>
                    </a:lnTo>
                    <a:close/>
                    <a:moveTo>
                      <a:pt x="366" y="260"/>
                    </a:moveTo>
                    <a:lnTo>
                      <a:pt x="366" y="260"/>
                    </a:lnTo>
                    <a:lnTo>
                      <a:pt x="366" y="260"/>
                    </a:lnTo>
                    <a:lnTo>
                      <a:pt x="371" y="262"/>
                    </a:lnTo>
                    <a:lnTo>
                      <a:pt x="376" y="265"/>
                    </a:lnTo>
                    <a:lnTo>
                      <a:pt x="379" y="270"/>
                    </a:lnTo>
                    <a:lnTo>
                      <a:pt x="381" y="277"/>
                    </a:lnTo>
                    <a:lnTo>
                      <a:pt x="381" y="277"/>
                    </a:lnTo>
                    <a:lnTo>
                      <a:pt x="379" y="282"/>
                    </a:lnTo>
                    <a:lnTo>
                      <a:pt x="376" y="287"/>
                    </a:lnTo>
                    <a:lnTo>
                      <a:pt x="371" y="291"/>
                    </a:lnTo>
                    <a:lnTo>
                      <a:pt x="366" y="292"/>
                    </a:lnTo>
                    <a:lnTo>
                      <a:pt x="366" y="292"/>
                    </a:lnTo>
                    <a:lnTo>
                      <a:pt x="359" y="291"/>
                    </a:lnTo>
                    <a:lnTo>
                      <a:pt x="354" y="287"/>
                    </a:lnTo>
                    <a:lnTo>
                      <a:pt x="350" y="282"/>
                    </a:lnTo>
                    <a:lnTo>
                      <a:pt x="350" y="277"/>
                    </a:lnTo>
                    <a:lnTo>
                      <a:pt x="350" y="277"/>
                    </a:lnTo>
                    <a:lnTo>
                      <a:pt x="350" y="270"/>
                    </a:lnTo>
                    <a:lnTo>
                      <a:pt x="354" y="265"/>
                    </a:lnTo>
                    <a:lnTo>
                      <a:pt x="359" y="262"/>
                    </a:lnTo>
                    <a:lnTo>
                      <a:pt x="366" y="260"/>
                    </a:lnTo>
                    <a:lnTo>
                      <a:pt x="366" y="260"/>
                    </a:lnTo>
                    <a:close/>
                    <a:moveTo>
                      <a:pt x="599" y="218"/>
                    </a:moveTo>
                    <a:lnTo>
                      <a:pt x="599" y="218"/>
                    </a:lnTo>
                    <a:lnTo>
                      <a:pt x="599" y="218"/>
                    </a:lnTo>
                    <a:lnTo>
                      <a:pt x="604" y="218"/>
                    </a:lnTo>
                    <a:lnTo>
                      <a:pt x="609" y="221"/>
                    </a:lnTo>
                    <a:lnTo>
                      <a:pt x="613" y="226"/>
                    </a:lnTo>
                    <a:lnTo>
                      <a:pt x="614" y="233"/>
                    </a:lnTo>
                    <a:lnTo>
                      <a:pt x="614" y="233"/>
                    </a:lnTo>
                    <a:lnTo>
                      <a:pt x="613" y="240"/>
                    </a:lnTo>
                    <a:lnTo>
                      <a:pt x="609" y="245"/>
                    </a:lnTo>
                    <a:lnTo>
                      <a:pt x="604" y="248"/>
                    </a:lnTo>
                    <a:lnTo>
                      <a:pt x="599" y="250"/>
                    </a:lnTo>
                    <a:lnTo>
                      <a:pt x="599" y="250"/>
                    </a:lnTo>
                    <a:lnTo>
                      <a:pt x="592" y="248"/>
                    </a:lnTo>
                    <a:lnTo>
                      <a:pt x="587" y="245"/>
                    </a:lnTo>
                    <a:lnTo>
                      <a:pt x="584" y="240"/>
                    </a:lnTo>
                    <a:lnTo>
                      <a:pt x="584" y="233"/>
                    </a:lnTo>
                    <a:lnTo>
                      <a:pt x="584" y="233"/>
                    </a:lnTo>
                    <a:lnTo>
                      <a:pt x="584" y="226"/>
                    </a:lnTo>
                    <a:lnTo>
                      <a:pt x="587" y="221"/>
                    </a:lnTo>
                    <a:lnTo>
                      <a:pt x="592" y="218"/>
                    </a:lnTo>
                    <a:lnTo>
                      <a:pt x="599" y="218"/>
                    </a:lnTo>
                    <a:lnTo>
                      <a:pt x="599" y="218"/>
                    </a:lnTo>
                    <a:close/>
                    <a:moveTo>
                      <a:pt x="539" y="218"/>
                    </a:moveTo>
                    <a:lnTo>
                      <a:pt x="539" y="218"/>
                    </a:lnTo>
                    <a:lnTo>
                      <a:pt x="539" y="218"/>
                    </a:lnTo>
                    <a:lnTo>
                      <a:pt x="546" y="218"/>
                    </a:lnTo>
                    <a:lnTo>
                      <a:pt x="551" y="221"/>
                    </a:lnTo>
                    <a:lnTo>
                      <a:pt x="555" y="226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5" y="240"/>
                    </a:lnTo>
                    <a:lnTo>
                      <a:pt x="551" y="245"/>
                    </a:lnTo>
                    <a:lnTo>
                      <a:pt x="546" y="248"/>
                    </a:lnTo>
                    <a:lnTo>
                      <a:pt x="539" y="250"/>
                    </a:lnTo>
                    <a:lnTo>
                      <a:pt x="539" y="250"/>
                    </a:lnTo>
                    <a:lnTo>
                      <a:pt x="534" y="248"/>
                    </a:lnTo>
                    <a:lnTo>
                      <a:pt x="529" y="245"/>
                    </a:lnTo>
                    <a:lnTo>
                      <a:pt x="526" y="240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6"/>
                    </a:lnTo>
                    <a:lnTo>
                      <a:pt x="529" y="221"/>
                    </a:lnTo>
                    <a:lnTo>
                      <a:pt x="534" y="218"/>
                    </a:lnTo>
                    <a:lnTo>
                      <a:pt x="539" y="218"/>
                    </a:lnTo>
                    <a:lnTo>
                      <a:pt x="539" y="218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8" y="218"/>
                    </a:lnTo>
                    <a:lnTo>
                      <a:pt x="494" y="221"/>
                    </a:lnTo>
                    <a:lnTo>
                      <a:pt x="495" y="226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5" y="240"/>
                    </a:lnTo>
                    <a:lnTo>
                      <a:pt x="494" y="245"/>
                    </a:lnTo>
                    <a:lnTo>
                      <a:pt x="488" y="248"/>
                    </a:lnTo>
                    <a:lnTo>
                      <a:pt x="482" y="250"/>
                    </a:lnTo>
                    <a:lnTo>
                      <a:pt x="482" y="250"/>
                    </a:lnTo>
                    <a:lnTo>
                      <a:pt x="476" y="248"/>
                    </a:lnTo>
                    <a:lnTo>
                      <a:pt x="471" y="245"/>
                    </a:lnTo>
                    <a:lnTo>
                      <a:pt x="468" y="240"/>
                    </a:lnTo>
                    <a:lnTo>
                      <a:pt x="466" y="233"/>
                    </a:lnTo>
                    <a:lnTo>
                      <a:pt x="466" y="233"/>
                    </a:lnTo>
                    <a:lnTo>
                      <a:pt x="468" y="226"/>
                    </a:lnTo>
                    <a:lnTo>
                      <a:pt x="471" y="221"/>
                    </a:lnTo>
                    <a:lnTo>
                      <a:pt x="476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424" y="218"/>
                    </a:moveTo>
                    <a:lnTo>
                      <a:pt x="424" y="218"/>
                    </a:lnTo>
                    <a:lnTo>
                      <a:pt x="424" y="218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7" y="226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7" y="240"/>
                    </a:lnTo>
                    <a:lnTo>
                      <a:pt x="434" y="245"/>
                    </a:lnTo>
                    <a:lnTo>
                      <a:pt x="429" y="248"/>
                    </a:lnTo>
                    <a:lnTo>
                      <a:pt x="424" y="250"/>
                    </a:lnTo>
                    <a:lnTo>
                      <a:pt x="424" y="250"/>
                    </a:lnTo>
                    <a:lnTo>
                      <a:pt x="417" y="248"/>
                    </a:lnTo>
                    <a:lnTo>
                      <a:pt x="412" y="245"/>
                    </a:lnTo>
                    <a:lnTo>
                      <a:pt x="410" y="240"/>
                    </a:lnTo>
                    <a:lnTo>
                      <a:pt x="408" y="233"/>
                    </a:lnTo>
                    <a:lnTo>
                      <a:pt x="408" y="233"/>
                    </a:lnTo>
                    <a:lnTo>
                      <a:pt x="410" y="226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8"/>
                    </a:lnTo>
                    <a:lnTo>
                      <a:pt x="424" y="218"/>
                    </a:lnTo>
                    <a:close/>
                    <a:moveTo>
                      <a:pt x="366" y="218"/>
                    </a:moveTo>
                    <a:lnTo>
                      <a:pt x="366" y="218"/>
                    </a:lnTo>
                    <a:lnTo>
                      <a:pt x="366" y="218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79" y="226"/>
                    </a:lnTo>
                    <a:lnTo>
                      <a:pt x="381" y="233"/>
                    </a:lnTo>
                    <a:lnTo>
                      <a:pt x="381" y="233"/>
                    </a:lnTo>
                    <a:lnTo>
                      <a:pt x="379" y="240"/>
                    </a:lnTo>
                    <a:lnTo>
                      <a:pt x="376" y="245"/>
                    </a:lnTo>
                    <a:lnTo>
                      <a:pt x="371" y="248"/>
                    </a:lnTo>
                    <a:lnTo>
                      <a:pt x="366" y="250"/>
                    </a:lnTo>
                    <a:lnTo>
                      <a:pt x="366" y="250"/>
                    </a:lnTo>
                    <a:lnTo>
                      <a:pt x="359" y="248"/>
                    </a:lnTo>
                    <a:lnTo>
                      <a:pt x="354" y="245"/>
                    </a:lnTo>
                    <a:lnTo>
                      <a:pt x="350" y="240"/>
                    </a:lnTo>
                    <a:lnTo>
                      <a:pt x="350" y="233"/>
                    </a:lnTo>
                    <a:lnTo>
                      <a:pt x="350" y="233"/>
                    </a:lnTo>
                    <a:lnTo>
                      <a:pt x="350" y="226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6" y="218"/>
                    </a:lnTo>
                    <a:lnTo>
                      <a:pt x="366" y="218"/>
                    </a:lnTo>
                    <a:close/>
                    <a:moveTo>
                      <a:pt x="599" y="173"/>
                    </a:moveTo>
                    <a:lnTo>
                      <a:pt x="599" y="173"/>
                    </a:lnTo>
                    <a:lnTo>
                      <a:pt x="599" y="173"/>
                    </a:lnTo>
                    <a:lnTo>
                      <a:pt x="604" y="175"/>
                    </a:lnTo>
                    <a:lnTo>
                      <a:pt x="609" y="178"/>
                    </a:lnTo>
                    <a:lnTo>
                      <a:pt x="613" y="183"/>
                    </a:lnTo>
                    <a:lnTo>
                      <a:pt x="614" y="190"/>
                    </a:lnTo>
                    <a:lnTo>
                      <a:pt x="614" y="190"/>
                    </a:lnTo>
                    <a:lnTo>
                      <a:pt x="613" y="195"/>
                    </a:lnTo>
                    <a:lnTo>
                      <a:pt x="609" y="201"/>
                    </a:lnTo>
                    <a:lnTo>
                      <a:pt x="604" y="204"/>
                    </a:lnTo>
                    <a:lnTo>
                      <a:pt x="599" y="206"/>
                    </a:lnTo>
                    <a:lnTo>
                      <a:pt x="599" y="206"/>
                    </a:lnTo>
                    <a:lnTo>
                      <a:pt x="592" y="204"/>
                    </a:lnTo>
                    <a:lnTo>
                      <a:pt x="587" y="201"/>
                    </a:lnTo>
                    <a:lnTo>
                      <a:pt x="584" y="195"/>
                    </a:lnTo>
                    <a:lnTo>
                      <a:pt x="584" y="190"/>
                    </a:lnTo>
                    <a:lnTo>
                      <a:pt x="584" y="190"/>
                    </a:lnTo>
                    <a:lnTo>
                      <a:pt x="584" y="183"/>
                    </a:lnTo>
                    <a:lnTo>
                      <a:pt x="587" y="178"/>
                    </a:lnTo>
                    <a:lnTo>
                      <a:pt x="592" y="175"/>
                    </a:lnTo>
                    <a:lnTo>
                      <a:pt x="599" y="173"/>
                    </a:lnTo>
                    <a:lnTo>
                      <a:pt x="599" y="173"/>
                    </a:lnTo>
                    <a:close/>
                    <a:moveTo>
                      <a:pt x="539" y="173"/>
                    </a:moveTo>
                    <a:lnTo>
                      <a:pt x="539" y="173"/>
                    </a:lnTo>
                    <a:lnTo>
                      <a:pt x="539" y="173"/>
                    </a:lnTo>
                    <a:lnTo>
                      <a:pt x="546" y="175"/>
                    </a:lnTo>
                    <a:lnTo>
                      <a:pt x="551" y="178"/>
                    </a:lnTo>
                    <a:lnTo>
                      <a:pt x="555" y="183"/>
                    </a:lnTo>
                    <a:lnTo>
                      <a:pt x="555" y="190"/>
                    </a:lnTo>
                    <a:lnTo>
                      <a:pt x="555" y="190"/>
                    </a:lnTo>
                    <a:lnTo>
                      <a:pt x="555" y="195"/>
                    </a:lnTo>
                    <a:lnTo>
                      <a:pt x="551" y="201"/>
                    </a:lnTo>
                    <a:lnTo>
                      <a:pt x="546" y="204"/>
                    </a:lnTo>
                    <a:lnTo>
                      <a:pt x="539" y="206"/>
                    </a:lnTo>
                    <a:lnTo>
                      <a:pt x="539" y="206"/>
                    </a:lnTo>
                    <a:lnTo>
                      <a:pt x="534" y="204"/>
                    </a:lnTo>
                    <a:lnTo>
                      <a:pt x="529" y="201"/>
                    </a:lnTo>
                    <a:lnTo>
                      <a:pt x="526" y="195"/>
                    </a:lnTo>
                    <a:lnTo>
                      <a:pt x="524" y="190"/>
                    </a:lnTo>
                    <a:lnTo>
                      <a:pt x="524" y="190"/>
                    </a:lnTo>
                    <a:lnTo>
                      <a:pt x="526" y="183"/>
                    </a:lnTo>
                    <a:lnTo>
                      <a:pt x="529" y="178"/>
                    </a:lnTo>
                    <a:lnTo>
                      <a:pt x="534" y="175"/>
                    </a:lnTo>
                    <a:lnTo>
                      <a:pt x="539" y="173"/>
                    </a:lnTo>
                    <a:lnTo>
                      <a:pt x="539" y="173"/>
                    </a:lnTo>
                    <a:close/>
                    <a:moveTo>
                      <a:pt x="482" y="173"/>
                    </a:moveTo>
                    <a:lnTo>
                      <a:pt x="482" y="173"/>
                    </a:lnTo>
                    <a:lnTo>
                      <a:pt x="482" y="173"/>
                    </a:lnTo>
                    <a:lnTo>
                      <a:pt x="488" y="175"/>
                    </a:lnTo>
                    <a:lnTo>
                      <a:pt x="494" y="178"/>
                    </a:lnTo>
                    <a:lnTo>
                      <a:pt x="495" y="183"/>
                    </a:lnTo>
                    <a:lnTo>
                      <a:pt x="497" y="190"/>
                    </a:lnTo>
                    <a:lnTo>
                      <a:pt x="497" y="190"/>
                    </a:lnTo>
                    <a:lnTo>
                      <a:pt x="495" y="195"/>
                    </a:lnTo>
                    <a:lnTo>
                      <a:pt x="494" y="201"/>
                    </a:lnTo>
                    <a:lnTo>
                      <a:pt x="488" y="204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6" y="204"/>
                    </a:lnTo>
                    <a:lnTo>
                      <a:pt x="471" y="201"/>
                    </a:lnTo>
                    <a:lnTo>
                      <a:pt x="468" y="195"/>
                    </a:lnTo>
                    <a:lnTo>
                      <a:pt x="466" y="190"/>
                    </a:lnTo>
                    <a:lnTo>
                      <a:pt x="466" y="190"/>
                    </a:lnTo>
                    <a:lnTo>
                      <a:pt x="468" y="183"/>
                    </a:lnTo>
                    <a:lnTo>
                      <a:pt x="471" y="178"/>
                    </a:lnTo>
                    <a:lnTo>
                      <a:pt x="476" y="175"/>
                    </a:lnTo>
                    <a:lnTo>
                      <a:pt x="482" y="173"/>
                    </a:lnTo>
                    <a:lnTo>
                      <a:pt x="482" y="173"/>
                    </a:lnTo>
                    <a:close/>
                    <a:moveTo>
                      <a:pt x="424" y="173"/>
                    </a:moveTo>
                    <a:lnTo>
                      <a:pt x="424" y="173"/>
                    </a:lnTo>
                    <a:lnTo>
                      <a:pt x="424" y="173"/>
                    </a:lnTo>
                    <a:lnTo>
                      <a:pt x="429" y="175"/>
                    </a:lnTo>
                    <a:lnTo>
                      <a:pt x="434" y="178"/>
                    </a:lnTo>
                    <a:lnTo>
                      <a:pt x="437" y="183"/>
                    </a:lnTo>
                    <a:lnTo>
                      <a:pt x="439" y="190"/>
                    </a:lnTo>
                    <a:lnTo>
                      <a:pt x="439" y="190"/>
                    </a:lnTo>
                    <a:lnTo>
                      <a:pt x="437" y="195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10" y="195"/>
                    </a:lnTo>
                    <a:lnTo>
                      <a:pt x="408" y="190"/>
                    </a:lnTo>
                    <a:lnTo>
                      <a:pt x="408" y="190"/>
                    </a:lnTo>
                    <a:lnTo>
                      <a:pt x="410" y="183"/>
                    </a:lnTo>
                    <a:lnTo>
                      <a:pt x="412" y="178"/>
                    </a:lnTo>
                    <a:lnTo>
                      <a:pt x="417" y="175"/>
                    </a:lnTo>
                    <a:lnTo>
                      <a:pt x="424" y="173"/>
                    </a:lnTo>
                    <a:lnTo>
                      <a:pt x="424" y="173"/>
                    </a:lnTo>
                    <a:close/>
                    <a:moveTo>
                      <a:pt x="366" y="173"/>
                    </a:moveTo>
                    <a:lnTo>
                      <a:pt x="366" y="173"/>
                    </a:lnTo>
                    <a:lnTo>
                      <a:pt x="366" y="173"/>
                    </a:lnTo>
                    <a:lnTo>
                      <a:pt x="371" y="175"/>
                    </a:lnTo>
                    <a:lnTo>
                      <a:pt x="376" y="178"/>
                    </a:lnTo>
                    <a:lnTo>
                      <a:pt x="379" y="183"/>
                    </a:lnTo>
                    <a:lnTo>
                      <a:pt x="381" y="190"/>
                    </a:lnTo>
                    <a:lnTo>
                      <a:pt x="381" y="190"/>
                    </a:lnTo>
                    <a:lnTo>
                      <a:pt x="379" y="195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0" y="195"/>
                    </a:lnTo>
                    <a:lnTo>
                      <a:pt x="350" y="190"/>
                    </a:lnTo>
                    <a:lnTo>
                      <a:pt x="350" y="190"/>
                    </a:lnTo>
                    <a:lnTo>
                      <a:pt x="350" y="183"/>
                    </a:lnTo>
                    <a:lnTo>
                      <a:pt x="354" y="178"/>
                    </a:lnTo>
                    <a:lnTo>
                      <a:pt x="359" y="175"/>
                    </a:lnTo>
                    <a:lnTo>
                      <a:pt x="366" y="173"/>
                    </a:lnTo>
                    <a:lnTo>
                      <a:pt x="366" y="173"/>
                    </a:lnTo>
                    <a:close/>
                    <a:moveTo>
                      <a:pt x="599" y="131"/>
                    </a:moveTo>
                    <a:lnTo>
                      <a:pt x="599" y="131"/>
                    </a:lnTo>
                    <a:lnTo>
                      <a:pt x="599" y="131"/>
                    </a:lnTo>
                    <a:lnTo>
                      <a:pt x="604" y="131"/>
                    </a:lnTo>
                    <a:lnTo>
                      <a:pt x="609" y="136"/>
                    </a:lnTo>
                    <a:lnTo>
                      <a:pt x="613" y="141"/>
                    </a:lnTo>
                    <a:lnTo>
                      <a:pt x="614" y="146"/>
                    </a:lnTo>
                    <a:lnTo>
                      <a:pt x="614" y="146"/>
                    </a:lnTo>
                    <a:lnTo>
                      <a:pt x="613" y="153"/>
                    </a:lnTo>
                    <a:lnTo>
                      <a:pt x="609" y="158"/>
                    </a:lnTo>
                    <a:lnTo>
                      <a:pt x="604" y="161"/>
                    </a:lnTo>
                    <a:lnTo>
                      <a:pt x="599" y="163"/>
                    </a:lnTo>
                    <a:lnTo>
                      <a:pt x="599" y="163"/>
                    </a:lnTo>
                    <a:lnTo>
                      <a:pt x="592" y="161"/>
                    </a:lnTo>
                    <a:lnTo>
                      <a:pt x="587" y="158"/>
                    </a:lnTo>
                    <a:lnTo>
                      <a:pt x="584" y="153"/>
                    </a:lnTo>
                    <a:lnTo>
                      <a:pt x="584" y="146"/>
                    </a:lnTo>
                    <a:lnTo>
                      <a:pt x="584" y="146"/>
                    </a:lnTo>
                    <a:lnTo>
                      <a:pt x="584" y="141"/>
                    </a:lnTo>
                    <a:lnTo>
                      <a:pt x="587" y="136"/>
                    </a:lnTo>
                    <a:lnTo>
                      <a:pt x="592" y="131"/>
                    </a:lnTo>
                    <a:lnTo>
                      <a:pt x="599" y="131"/>
                    </a:lnTo>
                    <a:lnTo>
                      <a:pt x="599" y="131"/>
                    </a:lnTo>
                    <a:close/>
                    <a:moveTo>
                      <a:pt x="539" y="131"/>
                    </a:moveTo>
                    <a:lnTo>
                      <a:pt x="539" y="131"/>
                    </a:lnTo>
                    <a:lnTo>
                      <a:pt x="539" y="131"/>
                    </a:lnTo>
                    <a:lnTo>
                      <a:pt x="546" y="131"/>
                    </a:lnTo>
                    <a:lnTo>
                      <a:pt x="551" y="136"/>
                    </a:lnTo>
                    <a:lnTo>
                      <a:pt x="555" y="141"/>
                    </a:lnTo>
                    <a:lnTo>
                      <a:pt x="555" y="146"/>
                    </a:lnTo>
                    <a:lnTo>
                      <a:pt x="555" y="146"/>
                    </a:lnTo>
                    <a:lnTo>
                      <a:pt x="555" y="153"/>
                    </a:lnTo>
                    <a:lnTo>
                      <a:pt x="551" y="158"/>
                    </a:lnTo>
                    <a:lnTo>
                      <a:pt x="546" y="161"/>
                    </a:lnTo>
                    <a:lnTo>
                      <a:pt x="539" y="163"/>
                    </a:lnTo>
                    <a:lnTo>
                      <a:pt x="539" y="163"/>
                    </a:lnTo>
                    <a:lnTo>
                      <a:pt x="534" y="161"/>
                    </a:lnTo>
                    <a:lnTo>
                      <a:pt x="529" y="158"/>
                    </a:lnTo>
                    <a:lnTo>
                      <a:pt x="526" y="153"/>
                    </a:lnTo>
                    <a:lnTo>
                      <a:pt x="524" y="146"/>
                    </a:lnTo>
                    <a:lnTo>
                      <a:pt x="524" y="146"/>
                    </a:lnTo>
                    <a:lnTo>
                      <a:pt x="526" y="141"/>
                    </a:lnTo>
                    <a:lnTo>
                      <a:pt x="529" y="136"/>
                    </a:lnTo>
                    <a:lnTo>
                      <a:pt x="534" y="131"/>
                    </a:lnTo>
                    <a:lnTo>
                      <a:pt x="539" y="131"/>
                    </a:lnTo>
                    <a:lnTo>
                      <a:pt x="539" y="131"/>
                    </a:lnTo>
                    <a:close/>
                    <a:moveTo>
                      <a:pt x="482" y="131"/>
                    </a:moveTo>
                    <a:lnTo>
                      <a:pt x="482" y="131"/>
                    </a:lnTo>
                    <a:lnTo>
                      <a:pt x="482" y="131"/>
                    </a:lnTo>
                    <a:lnTo>
                      <a:pt x="488" y="131"/>
                    </a:lnTo>
                    <a:lnTo>
                      <a:pt x="494" y="136"/>
                    </a:lnTo>
                    <a:lnTo>
                      <a:pt x="495" y="141"/>
                    </a:lnTo>
                    <a:lnTo>
                      <a:pt x="497" y="146"/>
                    </a:lnTo>
                    <a:lnTo>
                      <a:pt x="497" y="146"/>
                    </a:lnTo>
                    <a:lnTo>
                      <a:pt x="495" y="153"/>
                    </a:lnTo>
                    <a:lnTo>
                      <a:pt x="494" y="158"/>
                    </a:lnTo>
                    <a:lnTo>
                      <a:pt x="488" y="161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76" y="161"/>
                    </a:lnTo>
                    <a:lnTo>
                      <a:pt x="471" y="158"/>
                    </a:lnTo>
                    <a:lnTo>
                      <a:pt x="468" y="153"/>
                    </a:lnTo>
                    <a:lnTo>
                      <a:pt x="466" y="146"/>
                    </a:lnTo>
                    <a:lnTo>
                      <a:pt x="466" y="146"/>
                    </a:lnTo>
                    <a:lnTo>
                      <a:pt x="468" y="141"/>
                    </a:lnTo>
                    <a:lnTo>
                      <a:pt x="471" y="136"/>
                    </a:lnTo>
                    <a:lnTo>
                      <a:pt x="476" y="131"/>
                    </a:lnTo>
                    <a:lnTo>
                      <a:pt x="482" y="131"/>
                    </a:lnTo>
                    <a:lnTo>
                      <a:pt x="482" y="131"/>
                    </a:lnTo>
                    <a:close/>
                    <a:moveTo>
                      <a:pt x="424" y="131"/>
                    </a:moveTo>
                    <a:lnTo>
                      <a:pt x="424" y="131"/>
                    </a:lnTo>
                    <a:lnTo>
                      <a:pt x="424" y="131"/>
                    </a:lnTo>
                    <a:lnTo>
                      <a:pt x="429" y="131"/>
                    </a:lnTo>
                    <a:lnTo>
                      <a:pt x="434" y="136"/>
                    </a:lnTo>
                    <a:lnTo>
                      <a:pt x="437" y="141"/>
                    </a:lnTo>
                    <a:lnTo>
                      <a:pt x="439" y="146"/>
                    </a:lnTo>
                    <a:lnTo>
                      <a:pt x="439" y="146"/>
                    </a:lnTo>
                    <a:lnTo>
                      <a:pt x="437" y="153"/>
                    </a:lnTo>
                    <a:lnTo>
                      <a:pt x="434" y="158"/>
                    </a:lnTo>
                    <a:lnTo>
                      <a:pt x="429" y="161"/>
                    </a:lnTo>
                    <a:lnTo>
                      <a:pt x="424" y="163"/>
                    </a:lnTo>
                    <a:lnTo>
                      <a:pt x="424" y="163"/>
                    </a:lnTo>
                    <a:lnTo>
                      <a:pt x="417" y="161"/>
                    </a:lnTo>
                    <a:lnTo>
                      <a:pt x="412" y="158"/>
                    </a:lnTo>
                    <a:lnTo>
                      <a:pt x="410" y="153"/>
                    </a:lnTo>
                    <a:lnTo>
                      <a:pt x="408" y="146"/>
                    </a:lnTo>
                    <a:lnTo>
                      <a:pt x="408" y="146"/>
                    </a:lnTo>
                    <a:lnTo>
                      <a:pt x="410" y="141"/>
                    </a:lnTo>
                    <a:lnTo>
                      <a:pt x="412" y="136"/>
                    </a:lnTo>
                    <a:lnTo>
                      <a:pt x="417" y="131"/>
                    </a:lnTo>
                    <a:lnTo>
                      <a:pt x="424" y="131"/>
                    </a:lnTo>
                    <a:lnTo>
                      <a:pt x="424" y="131"/>
                    </a:lnTo>
                    <a:close/>
                    <a:moveTo>
                      <a:pt x="366" y="131"/>
                    </a:moveTo>
                    <a:lnTo>
                      <a:pt x="366" y="131"/>
                    </a:lnTo>
                    <a:lnTo>
                      <a:pt x="366" y="131"/>
                    </a:lnTo>
                    <a:lnTo>
                      <a:pt x="371" y="131"/>
                    </a:lnTo>
                    <a:lnTo>
                      <a:pt x="376" y="136"/>
                    </a:lnTo>
                    <a:lnTo>
                      <a:pt x="379" y="141"/>
                    </a:lnTo>
                    <a:lnTo>
                      <a:pt x="381" y="146"/>
                    </a:lnTo>
                    <a:lnTo>
                      <a:pt x="381" y="146"/>
                    </a:lnTo>
                    <a:lnTo>
                      <a:pt x="379" y="153"/>
                    </a:lnTo>
                    <a:lnTo>
                      <a:pt x="376" y="158"/>
                    </a:lnTo>
                    <a:lnTo>
                      <a:pt x="371" y="161"/>
                    </a:lnTo>
                    <a:lnTo>
                      <a:pt x="366" y="163"/>
                    </a:lnTo>
                    <a:lnTo>
                      <a:pt x="366" y="163"/>
                    </a:lnTo>
                    <a:lnTo>
                      <a:pt x="359" y="161"/>
                    </a:lnTo>
                    <a:lnTo>
                      <a:pt x="354" y="158"/>
                    </a:lnTo>
                    <a:lnTo>
                      <a:pt x="350" y="153"/>
                    </a:lnTo>
                    <a:lnTo>
                      <a:pt x="350" y="146"/>
                    </a:lnTo>
                    <a:lnTo>
                      <a:pt x="350" y="146"/>
                    </a:lnTo>
                    <a:lnTo>
                      <a:pt x="350" y="141"/>
                    </a:lnTo>
                    <a:lnTo>
                      <a:pt x="354" y="136"/>
                    </a:lnTo>
                    <a:lnTo>
                      <a:pt x="359" y="131"/>
                    </a:lnTo>
                    <a:lnTo>
                      <a:pt x="366" y="131"/>
                    </a:lnTo>
                    <a:lnTo>
                      <a:pt x="366" y="131"/>
                    </a:lnTo>
                    <a:close/>
                    <a:moveTo>
                      <a:pt x="599" y="86"/>
                    </a:moveTo>
                    <a:lnTo>
                      <a:pt x="599" y="86"/>
                    </a:lnTo>
                    <a:lnTo>
                      <a:pt x="599" y="86"/>
                    </a:lnTo>
                    <a:lnTo>
                      <a:pt x="604" y="88"/>
                    </a:lnTo>
                    <a:lnTo>
                      <a:pt x="609" y="92"/>
                    </a:lnTo>
                    <a:lnTo>
                      <a:pt x="613" y="97"/>
                    </a:lnTo>
                    <a:lnTo>
                      <a:pt x="614" y="103"/>
                    </a:lnTo>
                    <a:lnTo>
                      <a:pt x="614" y="103"/>
                    </a:lnTo>
                    <a:lnTo>
                      <a:pt x="613" y="109"/>
                    </a:lnTo>
                    <a:lnTo>
                      <a:pt x="609" y="114"/>
                    </a:lnTo>
                    <a:lnTo>
                      <a:pt x="604" y="119"/>
                    </a:lnTo>
                    <a:lnTo>
                      <a:pt x="599" y="119"/>
                    </a:lnTo>
                    <a:lnTo>
                      <a:pt x="599" y="119"/>
                    </a:lnTo>
                    <a:lnTo>
                      <a:pt x="592" y="119"/>
                    </a:lnTo>
                    <a:lnTo>
                      <a:pt x="587" y="114"/>
                    </a:lnTo>
                    <a:lnTo>
                      <a:pt x="584" y="109"/>
                    </a:lnTo>
                    <a:lnTo>
                      <a:pt x="584" y="103"/>
                    </a:lnTo>
                    <a:lnTo>
                      <a:pt x="584" y="103"/>
                    </a:lnTo>
                    <a:lnTo>
                      <a:pt x="584" y="97"/>
                    </a:lnTo>
                    <a:lnTo>
                      <a:pt x="587" y="92"/>
                    </a:lnTo>
                    <a:lnTo>
                      <a:pt x="592" y="88"/>
                    </a:lnTo>
                    <a:lnTo>
                      <a:pt x="599" y="86"/>
                    </a:lnTo>
                    <a:lnTo>
                      <a:pt x="599" y="86"/>
                    </a:lnTo>
                    <a:close/>
                    <a:moveTo>
                      <a:pt x="539" y="86"/>
                    </a:moveTo>
                    <a:lnTo>
                      <a:pt x="539" y="86"/>
                    </a:lnTo>
                    <a:lnTo>
                      <a:pt x="539" y="86"/>
                    </a:lnTo>
                    <a:lnTo>
                      <a:pt x="546" y="88"/>
                    </a:lnTo>
                    <a:lnTo>
                      <a:pt x="551" y="92"/>
                    </a:lnTo>
                    <a:lnTo>
                      <a:pt x="555" y="97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5" y="109"/>
                    </a:lnTo>
                    <a:lnTo>
                      <a:pt x="551" y="114"/>
                    </a:lnTo>
                    <a:lnTo>
                      <a:pt x="546" y="119"/>
                    </a:lnTo>
                    <a:lnTo>
                      <a:pt x="539" y="119"/>
                    </a:lnTo>
                    <a:lnTo>
                      <a:pt x="539" y="119"/>
                    </a:lnTo>
                    <a:lnTo>
                      <a:pt x="534" y="119"/>
                    </a:lnTo>
                    <a:lnTo>
                      <a:pt x="529" y="114"/>
                    </a:lnTo>
                    <a:lnTo>
                      <a:pt x="526" y="109"/>
                    </a:lnTo>
                    <a:lnTo>
                      <a:pt x="524" y="103"/>
                    </a:lnTo>
                    <a:lnTo>
                      <a:pt x="524" y="103"/>
                    </a:lnTo>
                    <a:lnTo>
                      <a:pt x="526" y="97"/>
                    </a:lnTo>
                    <a:lnTo>
                      <a:pt x="529" y="92"/>
                    </a:lnTo>
                    <a:lnTo>
                      <a:pt x="534" y="88"/>
                    </a:lnTo>
                    <a:lnTo>
                      <a:pt x="539" y="86"/>
                    </a:lnTo>
                    <a:lnTo>
                      <a:pt x="539" y="86"/>
                    </a:lnTo>
                    <a:close/>
                    <a:moveTo>
                      <a:pt x="482" y="86"/>
                    </a:moveTo>
                    <a:lnTo>
                      <a:pt x="482" y="86"/>
                    </a:lnTo>
                    <a:lnTo>
                      <a:pt x="482" y="86"/>
                    </a:lnTo>
                    <a:lnTo>
                      <a:pt x="488" y="88"/>
                    </a:lnTo>
                    <a:lnTo>
                      <a:pt x="494" y="92"/>
                    </a:lnTo>
                    <a:lnTo>
                      <a:pt x="495" y="97"/>
                    </a:lnTo>
                    <a:lnTo>
                      <a:pt x="497" y="103"/>
                    </a:lnTo>
                    <a:lnTo>
                      <a:pt x="497" y="103"/>
                    </a:lnTo>
                    <a:lnTo>
                      <a:pt x="495" y="109"/>
                    </a:lnTo>
                    <a:lnTo>
                      <a:pt x="494" y="114"/>
                    </a:lnTo>
                    <a:lnTo>
                      <a:pt x="488" y="119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6" y="119"/>
                    </a:lnTo>
                    <a:lnTo>
                      <a:pt x="471" y="114"/>
                    </a:lnTo>
                    <a:lnTo>
                      <a:pt x="468" y="109"/>
                    </a:lnTo>
                    <a:lnTo>
                      <a:pt x="466" y="103"/>
                    </a:lnTo>
                    <a:lnTo>
                      <a:pt x="466" y="103"/>
                    </a:lnTo>
                    <a:lnTo>
                      <a:pt x="468" y="97"/>
                    </a:lnTo>
                    <a:lnTo>
                      <a:pt x="471" y="92"/>
                    </a:lnTo>
                    <a:lnTo>
                      <a:pt x="476" y="88"/>
                    </a:lnTo>
                    <a:lnTo>
                      <a:pt x="482" y="86"/>
                    </a:lnTo>
                    <a:lnTo>
                      <a:pt x="482" y="86"/>
                    </a:lnTo>
                    <a:close/>
                    <a:moveTo>
                      <a:pt x="424" y="86"/>
                    </a:moveTo>
                    <a:lnTo>
                      <a:pt x="424" y="86"/>
                    </a:lnTo>
                    <a:lnTo>
                      <a:pt x="424" y="86"/>
                    </a:lnTo>
                    <a:lnTo>
                      <a:pt x="429" y="88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9" y="103"/>
                    </a:lnTo>
                    <a:lnTo>
                      <a:pt x="439" y="103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9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9"/>
                    </a:lnTo>
                    <a:lnTo>
                      <a:pt x="412" y="114"/>
                    </a:lnTo>
                    <a:lnTo>
                      <a:pt x="410" y="109"/>
                    </a:lnTo>
                    <a:lnTo>
                      <a:pt x="408" y="103"/>
                    </a:lnTo>
                    <a:lnTo>
                      <a:pt x="408" y="103"/>
                    </a:lnTo>
                    <a:lnTo>
                      <a:pt x="410" y="97"/>
                    </a:lnTo>
                    <a:lnTo>
                      <a:pt x="412" y="92"/>
                    </a:lnTo>
                    <a:lnTo>
                      <a:pt x="417" y="88"/>
                    </a:lnTo>
                    <a:lnTo>
                      <a:pt x="424" y="86"/>
                    </a:lnTo>
                    <a:lnTo>
                      <a:pt x="424" y="86"/>
                    </a:lnTo>
                    <a:close/>
                    <a:moveTo>
                      <a:pt x="366" y="86"/>
                    </a:moveTo>
                    <a:lnTo>
                      <a:pt x="366" y="86"/>
                    </a:lnTo>
                    <a:lnTo>
                      <a:pt x="366" y="86"/>
                    </a:lnTo>
                    <a:lnTo>
                      <a:pt x="371" y="88"/>
                    </a:lnTo>
                    <a:lnTo>
                      <a:pt x="376" y="92"/>
                    </a:lnTo>
                    <a:lnTo>
                      <a:pt x="379" y="97"/>
                    </a:lnTo>
                    <a:lnTo>
                      <a:pt x="381" y="103"/>
                    </a:lnTo>
                    <a:lnTo>
                      <a:pt x="381" y="103"/>
                    </a:lnTo>
                    <a:lnTo>
                      <a:pt x="379" y="109"/>
                    </a:lnTo>
                    <a:lnTo>
                      <a:pt x="376" y="114"/>
                    </a:lnTo>
                    <a:lnTo>
                      <a:pt x="371" y="119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59" y="119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50" y="103"/>
                    </a:lnTo>
                    <a:lnTo>
                      <a:pt x="350" y="103"/>
                    </a:lnTo>
                    <a:lnTo>
                      <a:pt x="350" y="97"/>
                    </a:lnTo>
                    <a:lnTo>
                      <a:pt x="354" y="92"/>
                    </a:lnTo>
                    <a:lnTo>
                      <a:pt x="359" y="88"/>
                    </a:lnTo>
                    <a:lnTo>
                      <a:pt x="366" y="86"/>
                    </a:lnTo>
                    <a:lnTo>
                      <a:pt x="366" y="86"/>
                    </a:lnTo>
                    <a:close/>
                    <a:moveTo>
                      <a:pt x="599" y="44"/>
                    </a:moveTo>
                    <a:lnTo>
                      <a:pt x="599" y="44"/>
                    </a:lnTo>
                    <a:lnTo>
                      <a:pt x="599" y="44"/>
                    </a:lnTo>
                    <a:lnTo>
                      <a:pt x="604" y="46"/>
                    </a:lnTo>
                    <a:lnTo>
                      <a:pt x="609" y="49"/>
                    </a:lnTo>
                    <a:lnTo>
                      <a:pt x="613" y="54"/>
                    </a:lnTo>
                    <a:lnTo>
                      <a:pt x="614" y="59"/>
                    </a:lnTo>
                    <a:lnTo>
                      <a:pt x="614" y="59"/>
                    </a:lnTo>
                    <a:lnTo>
                      <a:pt x="613" y="66"/>
                    </a:lnTo>
                    <a:lnTo>
                      <a:pt x="609" y="71"/>
                    </a:lnTo>
                    <a:lnTo>
                      <a:pt x="604" y="74"/>
                    </a:lnTo>
                    <a:lnTo>
                      <a:pt x="599" y="76"/>
                    </a:lnTo>
                    <a:lnTo>
                      <a:pt x="599" y="76"/>
                    </a:lnTo>
                    <a:lnTo>
                      <a:pt x="592" y="74"/>
                    </a:lnTo>
                    <a:lnTo>
                      <a:pt x="587" y="71"/>
                    </a:lnTo>
                    <a:lnTo>
                      <a:pt x="584" y="66"/>
                    </a:lnTo>
                    <a:lnTo>
                      <a:pt x="584" y="59"/>
                    </a:lnTo>
                    <a:lnTo>
                      <a:pt x="584" y="59"/>
                    </a:lnTo>
                    <a:lnTo>
                      <a:pt x="584" y="54"/>
                    </a:lnTo>
                    <a:lnTo>
                      <a:pt x="587" y="49"/>
                    </a:lnTo>
                    <a:lnTo>
                      <a:pt x="592" y="46"/>
                    </a:lnTo>
                    <a:lnTo>
                      <a:pt x="599" y="44"/>
                    </a:lnTo>
                    <a:lnTo>
                      <a:pt x="599" y="44"/>
                    </a:lnTo>
                    <a:close/>
                    <a:moveTo>
                      <a:pt x="539" y="44"/>
                    </a:moveTo>
                    <a:lnTo>
                      <a:pt x="539" y="44"/>
                    </a:lnTo>
                    <a:lnTo>
                      <a:pt x="539" y="44"/>
                    </a:lnTo>
                    <a:lnTo>
                      <a:pt x="546" y="46"/>
                    </a:lnTo>
                    <a:lnTo>
                      <a:pt x="551" y="49"/>
                    </a:lnTo>
                    <a:lnTo>
                      <a:pt x="555" y="54"/>
                    </a:lnTo>
                    <a:lnTo>
                      <a:pt x="555" y="59"/>
                    </a:lnTo>
                    <a:lnTo>
                      <a:pt x="555" y="59"/>
                    </a:lnTo>
                    <a:lnTo>
                      <a:pt x="555" y="66"/>
                    </a:lnTo>
                    <a:lnTo>
                      <a:pt x="551" y="71"/>
                    </a:lnTo>
                    <a:lnTo>
                      <a:pt x="546" y="74"/>
                    </a:lnTo>
                    <a:lnTo>
                      <a:pt x="539" y="76"/>
                    </a:lnTo>
                    <a:lnTo>
                      <a:pt x="539" y="76"/>
                    </a:lnTo>
                    <a:lnTo>
                      <a:pt x="534" y="74"/>
                    </a:lnTo>
                    <a:lnTo>
                      <a:pt x="529" y="71"/>
                    </a:lnTo>
                    <a:lnTo>
                      <a:pt x="526" y="66"/>
                    </a:lnTo>
                    <a:lnTo>
                      <a:pt x="524" y="59"/>
                    </a:lnTo>
                    <a:lnTo>
                      <a:pt x="524" y="59"/>
                    </a:lnTo>
                    <a:lnTo>
                      <a:pt x="526" y="54"/>
                    </a:lnTo>
                    <a:lnTo>
                      <a:pt x="529" y="49"/>
                    </a:lnTo>
                    <a:lnTo>
                      <a:pt x="534" y="46"/>
                    </a:lnTo>
                    <a:lnTo>
                      <a:pt x="539" y="44"/>
                    </a:lnTo>
                    <a:lnTo>
                      <a:pt x="539" y="44"/>
                    </a:lnTo>
                    <a:close/>
                    <a:moveTo>
                      <a:pt x="482" y="44"/>
                    </a:moveTo>
                    <a:lnTo>
                      <a:pt x="482" y="44"/>
                    </a:lnTo>
                    <a:lnTo>
                      <a:pt x="482" y="44"/>
                    </a:lnTo>
                    <a:lnTo>
                      <a:pt x="488" y="46"/>
                    </a:lnTo>
                    <a:lnTo>
                      <a:pt x="494" y="49"/>
                    </a:lnTo>
                    <a:lnTo>
                      <a:pt x="495" y="54"/>
                    </a:lnTo>
                    <a:lnTo>
                      <a:pt x="497" y="59"/>
                    </a:lnTo>
                    <a:lnTo>
                      <a:pt x="497" y="59"/>
                    </a:lnTo>
                    <a:lnTo>
                      <a:pt x="495" y="66"/>
                    </a:lnTo>
                    <a:lnTo>
                      <a:pt x="494" y="71"/>
                    </a:lnTo>
                    <a:lnTo>
                      <a:pt x="488" y="74"/>
                    </a:lnTo>
                    <a:lnTo>
                      <a:pt x="482" y="76"/>
                    </a:lnTo>
                    <a:lnTo>
                      <a:pt x="482" y="76"/>
                    </a:lnTo>
                    <a:lnTo>
                      <a:pt x="476" y="74"/>
                    </a:lnTo>
                    <a:lnTo>
                      <a:pt x="471" y="71"/>
                    </a:lnTo>
                    <a:lnTo>
                      <a:pt x="468" y="66"/>
                    </a:lnTo>
                    <a:lnTo>
                      <a:pt x="466" y="59"/>
                    </a:lnTo>
                    <a:lnTo>
                      <a:pt x="466" y="59"/>
                    </a:lnTo>
                    <a:lnTo>
                      <a:pt x="468" y="54"/>
                    </a:lnTo>
                    <a:lnTo>
                      <a:pt x="471" y="49"/>
                    </a:lnTo>
                    <a:lnTo>
                      <a:pt x="476" y="46"/>
                    </a:lnTo>
                    <a:lnTo>
                      <a:pt x="482" y="44"/>
                    </a:lnTo>
                    <a:lnTo>
                      <a:pt x="482" y="44"/>
                    </a:lnTo>
                    <a:close/>
                    <a:moveTo>
                      <a:pt x="424" y="44"/>
                    </a:moveTo>
                    <a:lnTo>
                      <a:pt x="424" y="44"/>
                    </a:lnTo>
                    <a:lnTo>
                      <a:pt x="424" y="44"/>
                    </a:lnTo>
                    <a:lnTo>
                      <a:pt x="429" y="46"/>
                    </a:lnTo>
                    <a:lnTo>
                      <a:pt x="434" y="49"/>
                    </a:lnTo>
                    <a:lnTo>
                      <a:pt x="437" y="54"/>
                    </a:lnTo>
                    <a:lnTo>
                      <a:pt x="439" y="59"/>
                    </a:lnTo>
                    <a:lnTo>
                      <a:pt x="439" y="59"/>
                    </a:lnTo>
                    <a:lnTo>
                      <a:pt x="437" y="66"/>
                    </a:lnTo>
                    <a:lnTo>
                      <a:pt x="434" y="71"/>
                    </a:lnTo>
                    <a:lnTo>
                      <a:pt x="429" y="74"/>
                    </a:lnTo>
                    <a:lnTo>
                      <a:pt x="424" y="76"/>
                    </a:lnTo>
                    <a:lnTo>
                      <a:pt x="424" y="76"/>
                    </a:lnTo>
                    <a:lnTo>
                      <a:pt x="417" y="74"/>
                    </a:lnTo>
                    <a:lnTo>
                      <a:pt x="412" y="71"/>
                    </a:lnTo>
                    <a:lnTo>
                      <a:pt x="410" y="66"/>
                    </a:lnTo>
                    <a:lnTo>
                      <a:pt x="408" y="59"/>
                    </a:lnTo>
                    <a:lnTo>
                      <a:pt x="408" y="59"/>
                    </a:lnTo>
                    <a:lnTo>
                      <a:pt x="410" y="54"/>
                    </a:lnTo>
                    <a:lnTo>
                      <a:pt x="412" y="49"/>
                    </a:lnTo>
                    <a:lnTo>
                      <a:pt x="417" y="46"/>
                    </a:lnTo>
                    <a:lnTo>
                      <a:pt x="424" y="44"/>
                    </a:lnTo>
                    <a:lnTo>
                      <a:pt x="424" y="44"/>
                    </a:lnTo>
                    <a:close/>
                    <a:moveTo>
                      <a:pt x="366" y="44"/>
                    </a:moveTo>
                    <a:lnTo>
                      <a:pt x="366" y="44"/>
                    </a:lnTo>
                    <a:lnTo>
                      <a:pt x="366" y="44"/>
                    </a:lnTo>
                    <a:lnTo>
                      <a:pt x="371" y="46"/>
                    </a:lnTo>
                    <a:lnTo>
                      <a:pt x="376" y="49"/>
                    </a:lnTo>
                    <a:lnTo>
                      <a:pt x="379" y="54"/>
                    </a:lnTo>
                    <a:lnTo>
                      <a:pt x="381" y="59"/>
                    </a:lnTo>
                    <a:lnTo>
                      <a:pt x="381" y="59"/>
                    </a:lnTo>
                    <a:lnTo>
                      <a:pt x="379" y="66"/>
                    </a:lnTo>
                    <a:lnTo>
                      <a:pt x="376" y="71"/>
                    </a:lnTo>
                    <a:lnTo>
                      <a:pt x="371" y="74"/>
                    </a:lnTo>
                    <a:lnTo>
                      <a:pt x="366" y="76"/>
                    </a:lnTo>
                    <a:lnTo>
                      <a:pt x="366" y="76"/>
                    </a:lnTo>
                    <a:lnTo>
                      <a:pt x="359" y="74"/>
                    </a:lnTo>
                    <a:lnTo>
                      <a:pt x="354" y="71"/>
                    </a:lnTo>
                    <a:lnTo>
                      <a:pt x="350" y="66"/>
                    </a:lnTo>
                    <a:lnTo>
                      <a:pt x="350" y="59"/>
                    </a:lnTo>
                    <a:lnTo>
                      <a:pt x="350" y="59"/>
                    </a:lnTo>
                    <a:lnTo>
                      <a:pt x="350" y="54"/>
                    </a:lnTo>
                    <a:lnTo>
                      <a:pt x="354" y="49"/>
                    </a:lnTo>
                    <a:lnTo>
                      <a:pt x="359" y="46"/>
                    </a:lnTo>
                    <a:lnTo>
                      <a:pt x="366" y="44"/>
                    </a:lnTo>
                    <a:lnTo>
                      <a:pt x="366" y="44"/>
                    </a:lnTo>
                    <a:close/>
                    <a:moveTo>
                      <a:pt x="539" y="0"/>
                    </a:moveTo>
                    <a:lnTo>
                      <a:pt x="539" y="0"/>
                    </a:lnTo>
                    <a:lnTo>
                      <a:pt x="539" y="0"/>
                    </a:lnTo>
                    <a:lnTo>
                      <a:pt x="546" y="1"/>
                    </a:lnTo>
                    <a:lnTo>
                      <a:pt x="551" y="5"/>
                    </a:lnTo>
                    <a:lnTo>
                      <a:pt x="555" y="10"/>
                    </a:lnTo>
                    <a:lnTo>
                      <a:pt x="555" y="17"/>
                    </a:lnTo>
                    <a:lnTo>
                      <a:pt x="555" y="17"/>
                    </a:lnTo>
                    <a:lnTo>
                      <a:pt x="555" y="23"/>
                    </a:lnTo>
                    <a:lnTo>
                      <a:pt x="551" y="28"/>
                    </a:lnTo>
                    <a:lnTo>
                      <a:pt x="546" y="32"/>
                    </a:lnTo>
                    <a:lnTo>
                      <a:pt x="539" y="32"/>
                    </a:lnTo>
                    <a:lnTo>
                      <a:pt x="539" y="32"/>
                    </a:lnTo>
                    <a:lnTo>
                      <a:pt x="534" y="32"/>
                    </a:lnTo>
                    <a:lnTo>
                      <a:pt x="529" y="28"/>
                    </a:lnTo>
                    <a:lnTo>
                      <a:pt x="526" y="23"/>
                    </a:lnTo>
                    <a:lnTo>
                      <a:pt x="524" y="17"/>
                    </a:lnTo>
                    <a:lnTo>
                      <a:pt x="524" y="17"/>
                    </a:lnTo>
                    <a:lnTo>
                      <a:pt x="526" y="10"/>
                    </a:lnTo>
                    <a:lnTo>
                      <a:pt x="529" y="5"/>
                    </a:lnTo>
                    <a:lnTo>
                      <a:pt x="534" y="1"/>
                    </a:lnTo>
                    <a:lnTo>
                      <a:pt x="539" y="0"/>
                    </a:lnTo>
                    <a:lnTo>
                      <a:pt x="53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62"/>
              <p:cNvSpPr>
                <a:spLocks noEditPoints="1"/>
              </p:cNvSpPr>
              <p:nvPr/>
            </p:nvSpPr>
            <p:spPr bwMode="auto">
              <a:xfrm>
                <a:off x="5778500" y="2498726"/>
                <a:ext cx="301625" cy="368300"/>
              </a:xfrm>
              <a:custGeom>
                <a:avLst/>
                <a:gdLst>
                  <a:gd name="T0" fmla="*/ 248 w 379"/>
                  <a:gd name="T1" fmla="*/ 465 h 465"/>
                  <a:gd name="T2" fmla="*/ 248 w 379"/>
                  <a:gd name="T3" fmla="*/ 433 h 465"/>
                  <a:gd name="T4" fmla="*/ 313 w 379"/>
                  <a:gd name="T5" fmla="*/ 421 h 465"/>
                  <a:gd name="T6" fmla="*/ 306 w 379"/>
                  <a:gd name="T7" fmla="*/ 390 h 465"/>
                  <a:gd name="T8" fmla="*/ 259 w 379"/>
                  <a:gd name="T9" fmla="*/ 417 h 465"/>
                  <a:gd name="T10" fmla="*/ 241 w 379"/>
                  <a:gd name="T11" fmla="*/ 392 h 465"/>
                  <a:gd name="T12" fmla="*/ 204 w 379"/>
                  <a:gd name="T13" fmla="*/ 412 h 465"/>
                  <a:gd name="T14" fmla="*/ 178 w 379"/>
                  <a:gd name="T15" fmla="*/ 395 h 465"/>
                  <a:gd name="T16" fmla="*/ 322 w 379"/>
                  <a:gd name="T17" fmla="*/ 363 h 465"/>
                  <a:gd name="T18" fmla="*/ 293 w 379"/>
                  <a:gd name="T19" fmla="*/ 356 h 465"/>
                  <a:gd name="T20" fmla="*/ 88 w 379"/>
                  <a:gd name="T21" fmla="*/ 363 h 465"/>
                  <a:gd name="T22" fmla="*/ 58 w 379"/>
                  <a:gd name="T23" fmla="*/ 363 h 465"/>
                  <a:gd name="T24" fmla="*/ 29 w 379"/>
                  <a:gd name="T25" fmla="*/ 356 h 465"/>
                  <a:gd name="T26" fmla="*/ 0 w 379"/>
                  <a:gd name="T27" fmla="*/ 363 h 465"/>
                  <a:gd name="T28" fmla="*/ 316 w 379"/>
                  <a:gd name="T29" fmla="*/ 308 h 465"/>
                  <a:gd name="T30" fmla="*/ 293 w 379"/>
                  <a:gd name="T31" fmla="*/ 325 h 465"/>
                  <a:gd name="T32" fmla="*/ 80 w 379"/>
                  <a:gd name="T33" fmla="*/ 305 h 465"/>
                  <a:gd name="T34" fmla="*/ 63 w 379"/>
                  <a:gd name="T35" fmla="*/ 330 h 465"/>
                  <a:gd name="T36" fmla="*/ 15 w 379"/>
                  <a:gd name="T37" fmla="*/ 303 h 465"/>
                  <a:gd name="T38" fmla="*/ 8 w 379"/>
                  <a:gd name="T39" fmla="*/ 334 h 465"/>
                  <a:gd name="T40" fmla="*/ 364 w 379"/>
                  <a:gd name="T41" fmla="*/ 259 h 465"/>
                  <a:gd name="T42" fmla="*/ 364 w 379"/>
                  <a:gd name="T43" fmla="*/ 291 h 465"/>
                  <a:gd name="T44" fmla="*/ 306 w 379"/>
                  <a:gd name="T45" fmla="*/ 259 h 465"/>
                  <a:gd name="T46" fmla="*/ 306 w 379"/>
                  <a:gd name="T47" fmla="*/ 291 h 465"/>
                  <a:gd name="T48" fmla="*/ 306 w 379"/>
                  <a:gd name="T49" fmla="*/ 259 h 465"/>
                  <a:gd name="T50" fmla="*/ 253 w 379"/>
                  <a:gd name="T51" fmla="*/ 291 h 465"/>
                  <a:gd name="T52" fmla="*/ 248 w 379"/>
                  <a:gd name="T53" fmla="*/ 259 h 465"/>
                  <a:gd name="T54" fmla="*/ 83 w 379"/>
                  <a:gd name="T55" fmla="*/ 288 h 465"/>
                  <a:gd name="T56" fmla="*/ 68 w 379"/>
                  <a:gd name="T57" fmla="*/ 261 h 465"/>
                  <a:gd name="T58" fmla="*/ 29 w 379"/>
                  <a:gd name="T59" fmla="*/ 283 h 465"/>
                  <a:gd name="T60" fmla="*/ 3 w 379"/>
                  <a:gd name="T61" fmla="*/ 264 h 465"/>
                  <a:gd name="T62" fmla="*/ 322 w 379"/>
                  <a:gd name="T63" fmla="*/ 232 h 465"/>
                  <a:gd name="T64" fmla="*/ 293 w 379"/>
                  <a:gd name="T65" fmla="*/ 226 h 465"/>
                  <a:gd name="T66" fmla="*/ 264 w 379"/>
                  <a:gd name="T67" fmla="*/ 232 h 465"/>
                  <a:gd name="T68" fmla="*/ 233 w 379"/>
                  <a:gd name="T69" fmla="*/ 232 h 465"/>
                  <a:gd name="T70" fmla="*/ 204 w 379"/>
                  <a:gd name="T71" fmla="*/ 226 h 465"/>
                  <a:gd name="T72" fmla="*/ 173 w 379"/>
                  <a:gd name="T73" fmla="*/ 232 h 465"/>
                  <a:gd name="T74" fmla="*/ 259 w 379"/>
                  <a:gd name="T75" fmla="*/ 177 h 465"/>
                  <a:gd name="T76" fmla="*/ 233 w 379"/>
                  <a:gd name="T77" fmla="*/ 196 h 465"/>
                  <a:gd name="T78" fmla="*/ 196 w 379"/>
                  <a:gd name="T79" fmla="*/ 174 h 465"/>
                  <a:gd name="T80" fmla="*/ 178 w 379"/>
                  <a:gd name="T81" fmla="*/ 201 h 465"/>
                  <a:gd name="T82" fmla="*/ 131 w 379"/>
                  <a:gd name="T83" fmla="*/ 172 h 465"/>
                  <a:gd name="T84" fmla="*/ 126 w 379"/>
                  <a:gd name="T85" fmla="*/ 204 h 465"/>
                  <a:gd name="T86" fmla="*/ 190 w 379"/>
                  <a:gd name="T87" fmla="*/ 129 h 465"/>
                  <a:gd name="T88" fmla="*/ 190 w 379"/>
                  <a:gd name="T89" fmla="*/ 162 h 465"/>
                  <a:gd name="T90" fmla="*/ 131 w 379"/>
                  <a:gd name="T91" fmla="*/ 129 h 465"/>
                  <a:gd name="T92" fmla="*/ 131 w 379"/>
                  <a:gd name="T93" fmla="*/ 162 h 465"/>
                  <a:gd name="T94" fmla="*/ 131 w 379"/>
                  <a:gd name="T95" fmla="*/ 129 h 465"/>
                  <a:gd name="T96" fmla="*/ 138 w 379"/>
                  <a:gd name="T97" fmla="*/ 117 h 465"/>
                  <a:gd name="T98" fmla="*/ 131 w 379"/>
                  <a:gd name="T99" fmla="*/ 87 h 465"/>
                  <a:gd name="T100" fmla="*/ 83 w 379"/>
                  <a:gd name="T101" fmla="*/ 114 h 465"/>
                  <a:gd name="T102" fmla="*/ 68 w 379"/>
                  <a:gd name="T103" fmla="*/ 87 h 465"/>
                  <a:gd name="T104" fmla="*/ 29 w 379"/>
                  <a:gd name="T105" fmla="*/ 109 h 465"/>
                  <a:gd name="T106" fmla="*/ 3 w 379"/>
                  <a:gd name="T107" fmla="*/ 90 h 465"/>
                  <a:gd name="T108" fmla="*/ 146 w 379"/>
                  <a:gd name="T109" fmla="*/ 60 h 465"/>
                  <a:gd name="T110" fmla="*/ 117 w 379"/>
                  <a:gd name="T111" fmla="*/ 53 h 465"/>
                  <a:gd name="T112" fmla="*/ 88 w 379"/>
                  <a:gd name="T113" fmla="*/ 60 h 465"/>
                  <a:gd name="T114" fmla="*/ 58 w 379"/>
                  <a:gd name="T115" fmla="*/ 60 h 465"/>
                  <a:gd name="T116" fmla="*/ 29 w 379"/>
                  <a:gd name="T117" fmla="*/ 53 h 465"/>
                  <a:gd name="T118" fmla="*/ 0 w 379"/>
                  <a:gd name="T119" fmla="*/ 60 h 465"/>
                  <a:gd name="T120" fmla="*/ 143 w 379"/>
                  <a:gd name="T121" fmla="*/ 3 h 465"/>
                  <a:gd name="T122" fmla="*/ 117 w 379"/>
                  <a:gd name="T123" fmla="*/ 22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9" h="465">
                    <a:moveTo>
                      <a:pt x="248" y="433"/>
                    </a:moveTo>
                    <a:lnTo>
                      <a:pt x="248" y="433"/>
                    </a:lnTo>
                    <a:lnTo>
                      <a:pt x="253" y="434"/>
                    </a:lnTo>
                    <a:lnTo>
                      <a:pt x="259" y="438"/>
                    </a:lnTo>
                    <a:lnTo>
                      <a:pt x="262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2" y="456"/>
                    </a:lnTo>
                    <a:lnTo>
                      <a:pt x="259" y="461"/>
                    </a:lnTo>
                    <a:lnTo>
                      <a:pt x="253" y="465"/>
                    </a:lnTo>
                    <a:lnTo>
                      <a:pt x="248" y="465"/>
                    </a:lnTo>
                    <a:lnTo>
                      <a:pt x="248" y="465"/>
                    </a:lnTo>
                    <a:lnTo>
                      <a:pt x="241" y="465"/>
                    </a:lnTo>
                    <a:lnTo>
                      <a:pt x="236" y="461"/>
                    </a:lnTo>
                    <a:lnTo>
                      <a:pt x="233" y="456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3" y="443"/>
                    </a:lnTo>
                    <a:lnTo>
                      <a:pt x="236" y="438"/>
                    </a:lnTo>
                    <a:lnTo>
                      <a:pt x="241" y="434"/>
                    </a:lnTo>
                    <a:lnTo>
                      <a:pt x="248" y="433"/>
                    </a:lnTo>
                    <a:lnTo>
                      <a:pt x="248" y="433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2"/>
                    </a:lnTo>
                    <a:lnTo>
                      <a:pt x="316" y="395"/>
                    </a:lnTo>
                    <a:lnTo>
                      <a:pt x="320" y="400"/>
                    </a:lnTo>
                    <a:lnTo>
                      <a:pt x="322" y="405"/>
                    </a:lnTo>
                    <a:lnTo>
                      <a:pt x="322" y="405"/>
                    </a:lnTo>
                    <a:lnTo>
                      <a:pt x="320" y="412"/>
                    </a:lnTo>
                    <a:lnTo>
                      <a:pt x="316" y="417"/>
                    </a:lnTo>
                    <a:lnTo>
                      <a:pt x="313" y="421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299" y="421"/>
                    </a:lnTo>
                    <a:lnTo>
                      <a:pt x="296" y="417"/>
                    </a:lnTo>
                    <a:lnTo>
                      <a:pt x="293" y="412"/>
                    </a:lnTo>
                    <a:lnTo>
                      <a:pt x="291" y="405"/>
                    </a:lnTo>
                    <a:lnTo>
                      <a:pt x="291" y="405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299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3" y="392"/>
                    </a:lnTo>
                    <a:lnTo>
                      <a:pt x="259" y="395"/>
                    </a:lnTo>
                    <a:lnTo>
                      <a:pt x="262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2" y="412"/>
                    </a:lnTo>
                    <a:lnTo>
                      <a:pt x="259" y="417"/>
                    </a:lnTo>
                    <a:lnTo>
                      <a:pt x="253" y="421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1" y="421"/>
                    </a:lnTo>
                    <a:lnTo>
                      <a:pt x="236" y="417"/>
                    </a:lnTo>
                    <a:lnTo>
                      <a:pt x="233" y="412"/>
                    </a:lnTo>
                    <a:lnTo>
                      <a:pt x="233" y="405"/>
                    </a:lnTo>
                    <a:lnTo>
                      <a:pt x="233" y="405"/>
                    </a:lnTo>
                    <a:lnTo>
                      <a:pt x="233" y="400"/>
                    </a:lnTo>
                    <a:lnTo>
                      <a:pt x="236" y="395"/>
                    </a:lnTo>
                    <a:lnTo>
                      <a:pt x="241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90" y="390"/>
                    </a:moveTo>
                    <a:lnTo>
                      <a:pt x="190" y="390"/>
                    </a:lnTo>
                    <a:lnTo>
                      <a:pt x="190" y="390"/>
                    </a:lnTo>
                    <a:lnTo>
                      <a:pt x="196" y="392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5"/>
                    </a:lnTo>
                    <a:lnTo>
                      <a:pt x="206" y="405"/>
                    </a:lnTo>
                    <a:lnTo>
                      <a:pt x="204" y="412"/>
                    </a:lnTo>
                    <a:lnTo>
                      <a:pt x="201" y="417"/>
                    </a:lnTo>
                    <a:lnTo>
                      <a:pt x="196" y="421"/>
                    </a:lnTo>
                    <a:lnTo>
                      <a:pt x="190" y="422"/>
                    </a:lnTo>
                    <a:lnTo>
                      <a:pt x="190" y="422"/>
                    </a:lnTo>
                    <a:lnTo>
                      <a:pt x="184" y="421"/>
                    </a:lnTo>
                    <a:lnTo>
                      <a:pt x="178" y="417"/>
                    </a:lnTo>
                    <a:lnTo>
                      <a:pt x="175" y="412"/>
                    </a:lnTo>
                    <a:lnTo>
                      <a:pt x="173" y="405"/>
                    </a:lnTo>
                    <a:lnTo>
                      <a:pt x="173" y="405"/>
                    </a:lnTo>
                    <a:lnTo>
                      <a:pt x="175" y="400"/>
                    </a:lnTo>
                    <a:lnTo>
                      <a:pt x="178" y="395"/>
                    </a:lnTo>
                    <a:lnTo>
                      <a:pt x="184" y="392"/>
                    </a:lnTo>
                    <a:lnTo>
                      <a:pt x="190" y="390"/>
                    </a:lnTo>
                    <a:lnTo>
                      <a:pt x="190" y="390"/>
                    </a:lnTo>
                    <a:close/>
                    <a:moveTo>
                      <a:pt x="306" y="346"/>
                    </a:moveTo>
                    <a:lnTo>
                      <a:pt x="306" y="346"/>
                    </a:lnTo>
                    <a:lnTo>
                      <a:pt x="306" y="346"/>
                    </a:lnTo>
                    <a:lnTo>
                      <a:pt x="313" y="347"/>
                    </a:lnTo>
                    <a:lnTo>
                      <a:pt x="316" y="351"/>
                    </a:lnTo>
                    <a:lnTo>
                      <a:pt x="320" y="356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0" y="370"/>
                    </a:lnTo>
                    <a:lnTo>
                      <a:pt x="316" y="375"/>
                    </a:lnTo>
                    <a:lnTo>
                      <a:pt x="313" y="378"/>
                    </a:lnTo>
                    <a:lnTo>
                      <a:pt x="306" y="378"/>
                    </a:lnTo>
                    <a:lnTo>
                      <a:pt x="306" y="378"/>
                    </a:lnTo>
                    <a:lnTo>
                      <a:pt x="299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6"/>
                    </a:lnTo>
                    <a:lnTo>
                      <a:pt x="296" y="351"/>
                    </a:lnTo>
                    <a:lnTo>
                      <a:pt x="299" y="347"/>
                    </a:lnTo>
                    <a:lnTo>
                      <a:pt x="306" y="346"/>
                    </a:lnTo>
                    <a:lnTo>
                      <a:pt x="306" y="346"/>
                    </a:lnTo>
                    <a:close/>
                    <a:moveTo>
                      <a:pt x="73" y="346"/>
                    </a:moveTo>
                    <a:lnTo>
                      <a:pt x="73" y="346"/>
                    </a:lnTo>
                    <a:lnTo>
                      <a:pt x="73" y="346"/>
                    </a:lnTo>
                    <a:lnTo>
                      <a:pt x="80" y="347"/>
                    </a:lnTo>
                    <a:lnTo>
                      <a:pt x="83" y="351"/>
                    </a:lnTo>
                    <a:lnTo>
                      <a:pt x="87" y="356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7" y="370"/>
                    </a:lnTo>
                    <a:lnTo>
                      <a:pt x="83" y="375"/>
                    </a:lnTo>
                    <a:lnTo>
                      <a:pt x="80" y="378"/>
                    </a:lnTo>
                    <a:lnTo>
                      <a:pt x="73" y="378"/>
                    </a:lnTo>
                    <a:lnTo>
                      <a:pt x="73" y="378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59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59" y="356"/>
                    </a:lnTo>
                    <a:lnTo>
                      <a:pt x="63" y="351"/>
                    </a:lnTo>
                    <a:lnTo>
                      <a:pt x="68" y="347"/>
                    </a:lnTo>
                    <a:lnTo>
                      <a:pt x="73" y="346"/>
                    </a:lnTo>
                    <a:lnTo>
                      <a:pt x="73" y="346"/>
                    </a:lnTo>
                    <a:close/>
                    <a:moveTo>
                      <a:pt x="15" y="346"/>
                    </a:moveTo>
                    <a:lnTo>
                      <a:pt x="15" y="346"/>
                    </a:lnTo>
                    <a:lnTo>
                      <a:pt x="15" y="346"/>
                    </a:lnTo>
                    <a:lnTo>
                      <a:pt x="20" y="347"/>
                    </a:lnTo>
                    <a:lnTo>
                      <a:pt x="25" y="351"/>
                    </a:lnTo>
                    <a:lnTo>
                      <a:pt x="29" y="356"/>
                    </a:lnTo>
                    <a:lnTo>
                      <a:pt x="30" y="363"/>
                    </a:lnTo>
                    <a:lnTo>
                      <a:pt x="30" y="363"/>
                    </a:lnTo>
                    <a:lnTo>
                      <a:pt x="29" y="370"/>
                    </a:lnTo>
                    <a:lnTo>
                      <a:pt x="25" y="375"/>
                    </a:lnTo>
                    <a:lnTo>
                      <a:pt x="20" y="378"/>
                    </a:lnTo>
                    <a:lnTo>
                      <a:pt x="15" y="378"/>
                    </a:lnTo>
                    <a:lnTo>
                      <a:pt x="15" y="378"/>
                    </a:lnTo>
                    <a:lnTo>
                      <a:pt x="8" y="378"/>
                    </a:lnTo>
                    <a:lnTo>
                      <a:pt x="3" y="375"/>
                    </a:lnTo>
                    <a:lnTo>
                      <a:pt x="0" y="370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0" y="356"/>
                    </a:lnTo>
                    <a:lnTo>
                      <a:pt x="3" y="351"/>
                    </a:lnTo>
                    <a:lnTo>
                      <a:pt x="8" y="347"/>
                    </a:lnTo>
                    <a:lnTo>
                      <a:pt x="15" y="346"/>
                    </a:lnTo>
                    <a:lnTo>
                      <a:pt x="15" y="346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6" y="308"/>
                    </a:lnTo>
                    <a:lnTo>
                      <a:pt x="320" y="313"/>
                    </a:lnTo>
                    <a:lnTo>
                      <a:pt x="322" y="318"/>
                    </a:lnTo>
                    <a:lnTo>
                      <a:pt x="322" y="318"/>
                    </a:lnTo>
                    <a:lnTo>
                      <a:pt x="320" y="325"/>
                    </a:lnTo>
                    <a:lnTo>
                      <a:pt x="316" y="330"/>
                    </a:lnTo>
                    <a:lnTo>
                      <a:pt x="313" y="334"/>
                    </a:lnTo>
                    <a:lnTo>
                      <a:pt x="306" y="335"/>
                    </a:lnTo>
                    <a:lnTo>
                      <a:pt x="306" y="335"/>
                    </a:lnTo>
                    <a:lnTo>
                      <a:pt x="299" y="334"/>
                    </a:lnTo>
                    <a:lnTo>
                      <a:pt x="296" y="330"/>
                    </a:lnTo>
                    <a:lnTo>
                      <a:pt x="293" y="325"/>
                    </a:lnTo>
                    <a:lnTo>
                      <a:pt x="291" y="318"/>
                    </a:lnTo>
                    <a:lnTo>
                      <a:pt x="291" y="318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299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3" y="308"/>
                    </a:lnTo>
                    <a:lnTo>
                      <a:pt x="87" y="313"/>
                    </a:lnTo>
                    <a:lnTo>
                      <a:pt x="88" y="318"/>
                    </a:lnTo>
                    <a:lnTo>
                      <a:pt x="88" y="318"/>
                    </a:lnTo>
                    <a:lnTo>
                      <a:pt x="87" y="325"/>
                    </a:lnTo>
                    <a:lnTo>
                      <a:pt x="83" y="330"/>
                    </a:lnTo>
                    <a:lnTo>
                      <a:pt x="80" y="334"/>
                    </a:lnTo>
                    <a:lnTo>
                      <a:pt x="73" y="335"/>
                    </a:lnTo>
                    <a:lnTo>
                      <a:pt x="73" y="335"/>
                    </a:lnTo>
                    <a:lnTo>
                      <a:pt x="68" y="334"/>
                    </a:lnTo>
                    <a:lnTo>
                      <a:pt x="63" y="330"/>
                    </a:lnTo>
                    <a:lnTo>
                      <a:pt x="59" y="325"/>
                    </a:lnTo>
                    <a:lnTo>
                      <a:pt x="58" y="318"/>
                    </a:lnTo>
                    <a:lnTo>
                      <a:pt x="58" y="318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0" y="305"/>
                    </a:lnTo>
                    <a:lnTo>
                      <a:pt x="25" y="308"/>
                    </a:lnTo>
                    <a:lnTo>
                      <a:pt x="29" y="313"/>
                    </a:lnTo>
                    <a:lnTo>
                      <a:pt x="30" y="318"/>
                    </a:lnTo>
                    <a:lnTo>
                      <a:pt x="30" y="318"/>
                    </a:lnTo>
                    <a:lnTo>
                      <a:pt x="29" y="325"/>
                    </a:lnTo>
                    <a:lnTo>
                      <a:pt x="25" y="330"/>
                    </a:lnTo>
                    <a:lnTo>
                      <a:pt x="20" y="334"/>
                    </a:lnTo>
                    <a:lnTo>
                      <a:pt x="15" y="335"/>
                    </a:lnTo>
                    <a:lnTo>
                      <a:pt x="15" y="335"/>
                    </a:lnTo>
                    <a:lnTo>
                      <a:pt x="8" y="334"/>
                    </a:lnTo>
                    <a:lnTo>
                      <a:pt x="3" y="330"/>
                    </a:lnTo>
                    <a:lnTo>
                      <a:pt x="0" y="325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0" y="313"/>
                    </a:lnTo>
                    <a:lnTo>
                      <a:pt x="3" y="308"/>
                    </a:lnTo>
                    <a:lnTo>
                      <a:pt x="8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364" y="259"/>
                    </a:moveTo>
                    <a:lnTo>
                      <a:pt x="364" y="259"/>
                    </a:lnTo>
                    <a:lnTo>
                      <a:pt x="364" y="259"/>
                    </a:lnTo>
                    <a:lnTo>
                      <a:pt x="371" y="261"/>
                    </a:lnTo>
                    <a:lnTo>
                      <a:pt x="376" y="264"/>
                    </a:lnTo>
                    <a:lnTo>
                      <a:pt x="379" y="269"/>
                    </a:lnTo>
                    <a:lnTo>
                      <a:pt x="379" y="276"/>
                    </a:lnTo>
                    <a:lnTo>
                      <a:pt x="379" y="276"/>
                    </a:lnTo>
                    <a:lnTo>
                      <a:pt x="379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4" y="291"/>
                    </a:lnTo>
                    <a:lnTo>
                      <a:pt x="364" y="291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0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0" y="269"/>
                    </a:lnTo>
                    <a:lnTo>
                      <a:pt x="354" y="264"/>
                    </a:lnTo>
                    <a:lnTo>
                      <a:pt x="359" y="261"/>
                    </a:lnTo>
                    <a:lnTo>
                      <a:pt x="364" y="259"/>
                    </a:lnTo>
                    <a:lnTo>
                      <a:pt x="364" y="259"/>
                    </a:lnTo>
                    <a:close/>
                    <a:moveTo>
                      <a:pt x="306" y="259"/>
                    </a:moveTo>
                    <a:lnTo>
                      <a:pt x="306" y="259"/>
                    </a:lnTo>
                    <a:lnTo>
                      <a:pt x="306" y="259"/>
                    </a:lnTo>
                    <a:lnTo>
                      <a:pt x="313" y="261"/>
                    </a:lnTo>
                    <a:lnTo>
                      <a:pt x="316" y="264"/>
                    </a:lnTo>
                    <a:lnTo>
                      <a:pt x="320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0" y="283"/>
                    </a:lnTo>
                    <a:lnTo>
                      <a:pt x="316" y="288"/>
                    </a:lnTo>
                    <a:lnTo>
                      <a:pt x="313" y="291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299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299" y="261"/>
                    </a:lnTo>
                    <a:lnTo>
                      <a:pt x="306" y="259"/>
                    </a:lnTo>
                    <a:lnTo>
                      <a:pt x="306" y="259"/>
                    </a:lnTo>
                    <a:close/>
                    <a:moveTo>
                      <a:pt x="248" y="259"/>
                    </a:moveTo>
                    <a:lnTo>
                      <a:pt x="248" y="259"/>
                    </a:lnTo>
                    <a:lnTo>
                      <a:pt x="248" y="259"/>
                    </a:lnTo>
                    <a:lnTo>
                      <a:pt x="253" y="261"/>
                    </a:lnTo>
                    <a:lnTo>
                      <a:pt x="259" y="264"/>
                    </a:lnTo>
                    <a:lnTo>
                      <a:pt x="262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3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241" y="291"/>
                    </a:lnTo>
                    <a:lnTo>
                      <a:pt x="236" y="288"/>
                    </a:lnTo>
                    <a:lnTo>
                      <a:pt x="233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3" y="269"/>
                    </a:lnTo>
                    <a:lnTo>
                      <a:pt x="236" y="264"/>
                    </a:lnTo>
                    <a:lnTo>
                      <a:pt x="241" y="261"/>
                    </a:lnTo>
                    <a:lnTo>
                      <a:pt x="248" y="259"/>
                    </a:lnTo>
                    <a:lnTo>
                      <a:pt x="248" y="259"/>
                    </a:lnTo>
                    <a:close/>
                    <a:moveTo>
                      <a:pt x="73" y="259"/>
                    </a:moveTo>
                    <a:lnTo>
                      <a:pt x="73" y="259"/>
                    </a:lnTo>
                    <a:lnTo>
                      <a:pt x="73" y="259"/>
                    </a:lnTo>
                    <a:lnTo>
                      <a:pt x="80" y="261"/>
                    </a:lnTo>
                    <a:lnTo>
                      <a:pt x="83" y="264"/>
                    </a:lnTo>
                    <a:lnTo>
                      <a:pt x="87" y="269"/>
                    </a:lnTo>
                    <a:lnTo>
                      <a:pt x="88" y="276"/>
                    </a:lnTo>
                    <a:lnTo>
                      <a:pt x="88" y="276"/>
                    </a:lnTo>
                    <a:lnTo>
                      <a:pt x="87" y="283"/>
                    </a:lnTo>
                    <a:lnTo>
                      <a:pt x="83" y="288"/>
                    </a:lnTo>
                    <a:lnTo>
                      <a:pt x="80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59" y="269"/>
                    </a:lnTo>
                    <a:lnTo>
                      <a:pt x="63" y="264"/>
                    </a:lnTo>
                    <a:lnTo>
                      <a:pt x="68" y="261"/>
                    </a:lnTo>
                    <a:lnTo>
                      <a:pt x="73" y="259"/>
                    </a:lnTo>
                    <a:lnTo>
                      <a:pt x="73" y="259"/>
                    </a:lnTo>
                    <a:close/>
                    <a:moveTo>
                      <a:pt x="15" y="259"/>
                    </a:moveTo>
                    <a:lnTo>
                      <a:pt x="15" y="259"/>
                    </a:lnTo>
                    <a:lnTo>
                      <a:pt x="15" y="259"/>
                    </a:lnTo>
                    <a:lnTo>
                      <a:pt x="20" y="261"/>
                    </a:lnTo>
                    <a:lnTo>
                      <a:pt x="25" y="264"/>
                    </a:lnTo>
                    <a:lnTo>
                      <a:pt x="29" y="269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29" y="283"/>
                    </a:lnTo>
                    <a:lnTo>
                      <a:pt x="25" y="288"/>
                    </a:lnTo>
                    <a:lnTo>
                      <a:pt x="20" y="291"/>
                    </a:lnTo>
                    <a:lnTo>
                      <a:pt x="15" y="291"/>
                    </a:lnTo>
                    <a:lnTo>
                      <a:pt x="15" y="291"/>
                    </a:lnTo>
                    <a:lnTo>
                      <a:pt x="8" y="291"/>
                    </a:lnTo>
                    <a:lnTo>
                      <a:pt x="3" y="288"/>
                    </a:lnTo>
                    <a:lnTo>
                      <a:pt x="0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0" y="269"/>
                    </a:lnTo>
                    <a:lnTo>
                      <a:pt x="3" y="264"/>
                    </a:lnTo>
                    <a:lnTo>
                      <a:pt x="8" y="261"/>
                    </a:lnTo>
                    <a:lnTo>
                      <a:pt x="15" y="259"/>
                    </a:lnTo>
                    <a:lnTo>
                      <a:pt x="15" y="259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6" y="221"/>
                    </a:lnTo>
                    <a:lnTo>
                      <a:pt x="320" y="226"/>
                    </a:lnTo>
                    <a:lnTo>
                      <a:pt x="322" y="232"/>
                    </a:lnTo>
                    <a:lnTo>
                      <a:pt x="322" y="232"/>
                    </a:lnTo>
                    <a:lnTo>
                      <a:pt x="320" y="238"/>
                    </a:lnTo>
                    <a:lnTo>
                      <a:pt x="316" y="243"/>
                    </a:lnTo>
                    <a:lnTo>
                      <a:pt x="313" y="247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299" y="247"/>
                    </a:lnTo>
                    <a:lnTo>
                      <a:pt x="296" y="243"/>
                    </a:lnTo>
                    <a:lnTo>
                      <a:pt x="293" y="238"/>
                    </a:lnTo>
                    <a:lnTo>
                      <a:pt x="291" y="232"/>
                    </a:lnTo>
                    <a:lnTo>
                      <a:pt x="291" y="232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299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3" y="218"/>
                    </a:lnTo>
                    <a:lnTo>
                      <a:pt x="259" y="221"/>
                    </a:lnTo>
                    <a:lnTo>
                      <a:pt x="262" y="226"/>
                    </a:lnTo>
                    <a:lnTo>
                      <a:pt x="264" y="232"/>
                    </a:lnTo>
                    <a:lnTo>
                      <a:pt x="264" y="232"/>
                    </a:lnTo>
                    <a:lnTo>
                      <a:pt x="262" y="238"/>
                    </a:lnTo>
                    <a:lnTo>
                      <a:pt x="259" y="243"/>
                    </a:lnTo>
                    <a:lnTo>
                      <a:pt x="253" y="247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1" y="247"/>
                    </a:lnTo>
                    <a:lnTo>
                      <a:pt x="236" y="243"/>
                    </a:lnTo>
                    <a:lnTo>
                      <a:pt x="233" y="238"/>
                    </a:lnTo>
                    <a:lnTo>
                      <a:pt x="233" y="232"/>
                    </a:lnTo>
                    <a:lnTo>
                      <a:pt x="233" y="232"/>
                    </a:lnTo>
                    <a:lnTo>
                      <a:pt x="233" y="226"/>
                    </a:lnTo>
                    <a:lnTo>
                      <a:pt x="236" y="221"/>
                    </a:lnTo>
                    <a:lnTo>
                      <a:pt x="241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2"/>
                    </a:lnTo>
                    <a:lnTo>
                      <a:pt x="206" y="232"/>
                    </a:lnTo>
                    <a:lnTo>
                      <a:pt x="204" y="238"/>
                    </a:lnTo>
                    <a:lnTo>
                      <a:pt x="201" y="243"/>
                    </a:lnTo>
                    <a:lnTo>
                      <a:pt x="196" y="247"/>
                    </a:lnTo>
                    <a:lnTo>
                      <a:pt x="190" y="249"/>
                    </a:lnTo>
                    <a:lnTo>
                      <a:pt x="190" y="249"/>
                    </a:lnTo>
                    <a:lnTo>
                      <a:pt x="184" y="247"/>
                    </a:lnTo>
                    <a:lnTo>
                      <a:pt x="178" y="243"/>
                    </a:lnTo>
                    <a:lnTo>
                      <a:pt x="175" y="238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5" y="226"/>
                    </a:lnTo>
                    <a:lnTo>
                      <a:pt x="178" y="221"/>
                    </a:lnTo>
                    <a:lnTo>
                      <a:pt x="184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248" y="172"/>
                    </a:moveTo>
                    <a:lnTo>
                      <a:pt x="248" y="172"/>
                    </a:lnTo>
                    <a:lnTo>
                      <a:pt x="248" y="172"/>
                    </a:lnTo>
                    <a:lnTo>
                      <a:pt x="253" y="174"/>
                    </a:lnTo>
                    <a:lnTo>
                      <a:pt x="259" y="177"/>
                    </a:lnTo>
                    <a:lnTo>
                      <a:pt x="262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3" y="204"/>
                    </a:lnTo>
                    <a:lnTo>
                      <a:pt x="248" y="204"/>
                    </a:lnTo>
                    <a:lnTo>
                      <a:pt x="248" y="204"/>
                    </a:lnTo>
                    <a:lnTo>
                      <a:pt x="241" y="204"/>
                    </a:lnTo>
                    <a:lnTo>
                      <a:pt x="236" y="201"/>
                    </a:lnTo>
                    <a:lnTo>
                      <a:pt x="233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3" y="182"/>
                    </a:lnTo>
                    <a:lnTo>
                      <a:pt x="236" y="177"/>
                    </a:lnTo>
                    <a:lnTo>
                      <a:pt x="241" y="174"/>
                    </a:lnTo>
                    <a:lnTo>
                      <a:pt x="248" y="172"/>
                    </a:lnTo>
                    <a:lnTo>
                      <a:pt x="248" y="172"/>
                    </a:lnTo>
                    <a:close/>
                    <a:moveTo>
                      <a:pt x="190" y="172"/>
                    </a:moveTo>
                    <a:lnTo>
                      <a:pt x="190" y="172"/>
                    </a:lnTo>
                    <a:lnTo>
                      <a:pt x="190" y="172"/>
                    </a:lnTo>
                    <a:lnTo>
                      <a:pt x="196" y="174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0" y="204"/>
                    </a:lnTo>
                    <a:lnTo>
                      <a:pt x="190" y="204"/>
                    </a:lnTo>
                    <a:lnTo>
                      <a:pt x="184" y="204"/>
                    </a:lnTo>
                    <a:lnTo>
                      <a:pt x="178" y="201"/>
                    </a:lnTo>
                    <a:lnTo>
                      <a:pt x="175" y="196"/>
                    </a:lnTo>
                    <a:lnTo>
                      <a:pt x="173" y="189"/>
                    </a:lnTo>
                    <a:lnTo>
                      <a:pt x="173" y="189"/>
                    </a:lnTo>
                    <a:lnTo>
                      <a:pt x="175" y="182"/>
                    </a:lnTo>
                    <a:lnTo>
                      <a:pt x="178" y="177"/>
                    </a:lnTo>
                    <a:lnTo>
                      <a:pt x="184" y="174"/>
                    </a:lnTo>
                    <a:lnTo>
                      <a:pt x="190" y="172"/>
                    </a:lnTo>
                    <a:lnTo>
                      <a:pt x="190" y="172"/>
                    </a:lnTo>
                    <a:close/>
                    <a:moveTo>
                      <a:pt x="131" y="172"/>
                    </a:moveTo>
                    <a:lnTo>
                      <a:pt x="131" y="172"/>
                    </a:lnTo>
                    <a:lnTo>
                      <a:pt x="131" y="172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1" y="204"/>
                    </a:lnTo>
                    <a:lnTo>
                      <a:pt x="131" y="204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5" y="189"/>
                    </a:lnTo>
                    <a:lnTo>
                      <a:pt x="115" y="189"/>
                    </a:lnTo>
                    <a:lnTo>
                      <a:pt x="117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1" y="172"/>
                    </a:lnTo>
                    <a:lnTo>
                      <a:pt x="131" y="172"/>
                    </a:lnTo>
                    <a:close/>
                    <a:moveTo>
                      <a:pt x="190" y="129"/>
                    </a:moveTo>
                    <a:lnTo>
                      <a:pt x="190" y="129"/>
                    </a:lnTo>
                    <a:lnTo>
                      <a:pt x="190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4" y="140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1"/>
                    </a:lnTo>
                    <a:lnTo>
                      <a:pt x="201" y="157"/>
                    </a:lnTo>
                    <a:lnTo>
                      <a:pt x="196" y="160"/>
                    </a:lnTo>
                    <a:lnTo>
                      <a:pt x="190" y="162"/>
                    </a:lnTo>
                    <a:lnTo>
                      <a:pt x="190" y="162"/>
                    </a:lnTo>
                    <a:lnTo>
                      <a:pt x="184" y="160"/>
                    </a:lnTo>
                    <a:lnTo>
                      <a:pt x="178" y="157"/>
                    </a:lnTo>
                    <a:lnTo>
                      <a:pt x="175" y="151"/>
                    </a:lnTo>
                    <a:lnTo>
                      <a:pt x="173" y="146"/>
                    </a:lnTo>
                    <a:lnTo>
                      <a:pt x="173" y="146"/>
                    </a:lnTo>
                    <a:lnTo>
                      <a:pt x="175" y="140"/>
                    </a:lnTo>
                    <a:lnTo>
                      <a:pt x="178" y="134"/>
                    </a:lnTo>
                    <a:lnTo>
                      <a:pt x="184" y="131"/>
                    </a:lnTo>
                    <a:lnTo>
                      <a:pt x="190" y="129"/>
                    </a:lnTo>
                    <a:lnTo>
                      <a:pt x="190" y="129"/>
                    </a:lnTo>
                    <a:close/>
                    <a:moveTo>
                      <a:pt x="131" y="129"/>
                    </a:moveTo>
                    <a:lnTo>
                      <a:pt x="131" y="129"/>
                    </a:lnTo>
                    <a:lnTo>
                      <a:pt x="131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40"/>
                    </a:lnTo>
                    <a:lnTo>
                      <a:pt x="146" y="146"/>
                    </a:lnTo>
                    <a:lnTo>
                      <a:pt x="146" y="146"/>
                    </a:lnTo>
                    <a:lnTo>
                      <a:pt x="146" y="151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7" y="151"/>
                    </a:lnTo>
                    <a:lnTo>
                      <a:pt x="115" y="146"/>
                    </a:lnTo>
                    <a:lnTo>
                      <a:pt x="115" y="146"/>
                    </a:lnTo>
                    <a:lnTo>
                      <a:pt x="117" y="140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1" y="129"/>
                    </a:lnTo>
                    <a:lnTo>
                      <a:pt x="131" y="129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6" y="95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7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3" y="90"/>
                    </a:lnTo>
                    <a:lnTo>
                      <a:pt x="87" y="95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7"/>
                    </a:lnTo>
                    <a:lnTo>
                      <a:pt x="25" y="90"/>
                    </a:lnTo>
                    <a:lnTo>
                      <a:pt x="29" y="95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7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3" y="90"/>
                    </a:lnTo>
                    <a:lnTo>
                      <a:pt x="8" y="87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5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87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7" y="65"/>
                    </a:lnTo>
                    <a:lnTo>
                      <a:pt x="83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59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0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5"/>
                    </a:lnTo>
                    <a:lnTo>
                      <a:pt x="25" y="70"/>
                    </a:lnTo>
                    <a:lnTo>
                      <a:pt x="20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3"/>
                    </a:lnTo>
                    <a:lnTo>
                      <a:pt x="3" y="70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6" y="8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7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63"/>
              <p:cNvSpPr>
                <a:spLocks noEditPoints="1"/>
              </p:cNvSpPr>
              <p:nvPr/>
            </p:nvSpPr>
            <p:spPr bwMode="auto">
              <a:xfrm>
                <a:off x="6935788" y="2773363"/>
                <a:ext cx="579438" cy="541338"/>
              </a:xfrm>
              <a:custGeom>
                <a:avLst/>
                <a:gdLst>
                  <a:gd name="T0" fmla="*/ 60 w 731"/>
                  <a:gd name="T1" fmla="*/ 97 h 683"/>
                  <a:gd name="T2" fmla="*/ 67 w 731"/>
                  <a:gd name="T3" fmla="*/ 75 h 683"/>
                  <a:gd name="T4" fmla="*/ 87 w 731"/>
                  <a:gd name="T5" fmla="*/ 24 h 683"/>
                  <a:gd name="T6" fmla="*/ 79 w 731"/>
                  <a:gd name="T7" fmla="*/ 175 h 683"/>
                  <a:gd name="T8" fmla="*/ 74 w 731"/>
                  <a:gd name="T9" fmla="*/ 218 h 683"/>
                  <a:gd name="T10" fmla="*/ 174 w 731"/>
                  <a:gd name="T11" fmla="*/ 364 h 683"/>
                  <a:gd name="T12" fmla="*/ 132 w 731"/>
                  <a:gd name="T13" fmla="*/ 337 h 683"/>
                  <a:gd name="T14" fmla="*/ 147 w 731"/>
                  <a:gd name="T15" fmla="*/ 277 h 683"/>
                  <a:gd name="T16" fmla="*/ 132 w 731"/>
                  <a:gd name="T17" fmla="*/ 218 h 683"/>
                  <a:gd name="T18" fmla="*/ 179 w 731"/>
                  <a:gd name="T19" fmla="*/ 179 h 683"/>
                  <a:gd name="T20" fmla="*/ 179 w 731"/>
                  <a:gd name="T21" fmla="*/ 158 h 683"/>
                  <a:gd name="T22" fmla="*/ 201 w 731"/>
                  <a:gd name="T23" fmla="*/ 115 h 683"/>
                  <a:gd name="T24" fmla="*/ 143 w 731"/>
                  <a:gd name="T25" fmla="*/ 49 h 683"/>
                  <a:gd name="T26" fmla="*/ 189 w 731"/>
                  <a:gd name="T27" fmla="*/ 391 h 683"/>
                  <a:gd name="T28" fmla="*/ 234 w 731"/>
                  <a:gd name="T29" fmla="*/ 407 h 683"/>
                  <a:gd name="T30" fmla="*/ 249 w 731"/>
                  <a:gd name="T31" fmla="*/ 337 h 683"/>
                  <a:gd name="T32" fmla="*/ 264 w 731"/>
                  <a:gd name="T33" fmla="*/ 233 h 683"/>
                  <a:gd name="T34" fmla="*/ 249 w 731"/>
                  <a:gd name="T35" fmla="*/ 131 h 683"/>
                  <a:gd name="T36" fmla="*/ 651 w 731"/>
                  <a:gd name="T37" fmla="*/ 652 h 683"/>
                  <a:gd name="T38" fmla="*/ 700 w 731"/>
                  <a:gd name="T39" fmla="*/ 630 h 683"/>
                  <a:gd name="T40" fmla="*/ 605 w 731"/>
                  <a:gd name="T41" fmla="*/ 638 h 683"/>
                  <a:gd name="T42" fmla="*/ 729 w 731"/>
                  <a:gd name="T43" fmla="*/ 574 h 683"/>
                  <a:gd name="T44" fmla="*/ 598 w 731"/>
                  <a:gd name="T45" fmla="*/ 565 h 683"/>
                  <a:gd name="T46" fmla="*/ 525 w 731"/>
                  <a:gd name="T47" fmla="*/ 574 h 683"/>
                  <a:gd name="T48" fmla="*/ 418 w 731"/>
                  <a:gd name="T49" fmla="*/ 596 h 683"/>
                  <a:gd name="T50" fmla="*/ 729 w 731"/>
                  <a:gd name="T51" fmla="*/ 543 h 683"/>
                  <a:gd name="T52" fmla="*/ 605 w 731"/>
                  <a:gd name="T53" fmla="*/ 523 h 683"/>
                  <a:gd name="T54" fmla="*/ 540 w 731"/>
                  <a:gd name="T55" fmla="*/ 521 h 683"/>
                  <a:gd name="T56" fmla="*/ 407 w 731"/>
                  <a:gd name="T57" fmla="*/ 538 h 683"/>
                  <a:gd name="T58" fmla="*/ 307 w 731"/>
                  <a:gd name="T59" fmla="*/ 553 h 683"/>
                  <a:gd name="T60" fmla="*/ 613 w 731"/>
                  <a:gd name="T61" fmla="*/ 494 h 683"/>
                  <a:gd name="T62" fmla="*/ 482 w 731"/>
                  <a:gd name="T63" fmla="*/ 478 h 683"/>
                  <a:gd name="T64" fmla="*/ 413 w 731"/>
                  <a:gd name="T65" fmla="*/ 482 h 683"/>
                  <a:gd name="T66" fmla="*/ 295 w 731"/>
                  <a:gd name="T67" fmla="*/ 506 h 683"/>
                  <a:gd name="T68" fmla="*/ 608 w 731"/>
                  <a:gd name="T69" fmla="*/ 461 h 683"/>
                  <a:gd name="T70" fmla="*/ 493 w 731"/>
                  <a:gd name="T71" fmla="*/ 439 h 683"/>
                  <a:gd name="T72" fmla="*/ 423 w 731"/>
                  <a:gd name="T73" fmla="*/ 434 h 683"/>
                  <a:gd name="T74" fmla="*/ 292 w 731"/>
                  <a:gd name="T75" fmla="*/ 451 h 683"/>
                  <a:gd name="T76" fmla="*/ 598 w 731"/>
                  <a:gd name="T77" fmla="*/ 424 h 683"/>
                  <a:gd name="T78" fmla="*/ 498 w 731"/>
                  <a:gd name="T79" fmla="*/ 407 h 683"/>
                  <a:gd name="T80" fmla="*/ 365 w 731"/>
                  <a:gd name="T81" fmla="*/ 391 h 683"/>
                  <a:gd name="T82" fmla="*/ 300 w 731"/>
                  <a:gd name="T83" fmla="*/ 391 h 683"/>
                  <a:gd name="T84" fmla="*/ 525 w 731"/>
                  <a:gd name="T85" fmla="*/ 369 h 683"/>
                  <a:gd name="T86" fmla="*/ 430 w 731"/>
                  <a:gd name="T87" fmla="*/ 378 h 683"/>
                  <a:gd name="T88" fmla="*/ 321 w 731"/>
                  <a:gd name="T89" fmla="*/ 357 h 683"/>
                  <a:gd name="T90" fmla="*/ 540 w 731"/>
                  <a:gd name="T91" fmla="*/ 305 h 683"/>
                  <a:gd name="T92" fmla="*/ 467 w 731"/>
                  <a:gd name="T93" fmla="*/ 313 h 683"/>
                  <a:gd name="T94" fmla="*/ 360 w 731"/>
                  <a:gd name="T95" fmla="*/ 335 h 683"/>
                  <a:gd name="T96" fmla="*/ 612 w 731"/>
                  <a:gd name="T97" fmla="*/ 282 h 683"/>
                  <a:gd name="T98" fmla="*/ 487 w 731"/>
                  <a:gd name="T99" fmla="*/ 262 h 683"/>
                  <a:gd name="T100" fmla="*/ 423 w 731"/>
                  <a:gd name="T101" fmla="*/ 260 h 683"/>
                  <a:gd name="T102" fmla="*/ 292 w 731"/>
                  <a:gd name="T103" fmla="*/ 277 h 683"/>
                  <a:gd name="T104" fmla="*/ 540 w 731"/>
                  <a:gd name="T105" fmla="*/ 250 h 683"/>
                  <a:gd name="T106" fmla="*/ 438 w 731"/>
                  <a:gd name="T107" fmla="*/ 233 h 683"/>
                  <a:gd name="T108" fmla="*/ 307 w 731"/>
                  <a:gd name="T109" fmla="*/ 218 h 683"/>
                  <a:gd name="T110" fmla="*/ 588 w 731"/>
                  <a:gd name="T111" fmla="*/ 179 h 683"/>
                  <a:gd name="T112" fmla="*/ 470 w 731"/>
                  <a:gd name="T113" fmla="*/ 201 h 683"/>
                  <a:gd name="T114" fmla="*/ 375 w 731"/>
                  <a:gd name="T115" fmla="*/ 201 h 683"/>
                  <a:gd name="T116" fmla="*/ 608 w 731"/>
                  <a:gd name="T117" fmla="*/ 136 h 683"/>
                  <a:gd name="T118" fmla="*/ 540 w 731"/>
                  <a:gd name="T119" fmla="*/ 131 h 683"/>
                  <a:gd name="T120" fmla="*/ 407 w 731"/>
                  <a:gd name="T121" fmla="*/ 146 h 683"/>
                  <a:gd name="T122" fmla="*/ 307 w 731"/>
                  <a:gd name="T123" fmla="*/ 163 h 683"/>
                  <a:gd name="T124" fmla="*/ 498 w 731"/>
                  <a:gd name="T125" fmla="*/ 104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1" h="683">
                    <a:moveTo>
                      <a:pt x="423" y="87"/>
                    </a:moveTo>
                    <a:lnTo>
                      <a:pt x="423" y="87"/>
                    </a:lnTo>
                    <a:lnTo>
                      <a:pt x="430" y="88"/>
                    </a:lnTo>
                    <a:lnTo>
                      <a:pt x="435" y="92"/>
                    </a:lnTo>
                    <a:lnTo>
                      <a:pt x="438" y="97"/>
                    </a:lnTo>
                    <a:lnTo>
                      <a:pt x="438" y="104"/>
                    </a:lnTo>
                    <a:lnTo>
                      <a:pt x="438" y="104"/>
                    </a:lnTo>
                    <a:lnTo>
                      <a:pt x="438" y="110"/>
                    </a:lnTo>
                    <a:lnTo>
                      <a:pt x="435" y="115"/>
                    </a:lnTo>
                    <a:lnTo>
                      <a:pt x="430" y="119"/>
                    </a:lnTo>
                    <a:lnTo>
                      <a:pt x="423" y="119"/>
                    </a:lnTo>
                    <a:lnTo>
                      <a:pt x="423" y="119"/>
                    </a:lnTo>
                    <a:lnTo>
                      <a:pt x="418" y="119"/>
                    </a:lnTo>
                    <a:lnTo>
                      <a:pt x="413" y="115"/>
                    </a:lnTo>
                    <a:lnTo>
                      <a:pt x="409" y="110"/>
                    </a:lnTo>
                    <a:lnTo>
                      <a:pt x="407" y="104"/>
                    </a:lnTo>
                    <a:lnTo>
                      <a:pt x="407" y="104"/>
                    </a:lnTo>
                    <a:lnTo>
                      <a:pt x="409" y="97"/>
                    </a:lnTo>
                    <a:lnTo>
                      <a:pt x="413" y="92"/>
                    </a:lnTo>
                    <a:lnTo>
                      <a:pt x="418" y="88"/>
                    </a:lnTo>
                    <a:lnTo>
                      <a:pt x="423" y="87"/>
                    </a:lnTo>
                    <a:lnTo>
                      <a:pt x="423" y="87"/>
                    </a:lnTo>
                    <a:close/>
                    <a:moveTo>
                      <a:pt x="74" y="87"/>
                    </a:moveTo>
                    <a:lnTo>
                      <a:pt x="74" y="87"/>
                    </a:lnTo>
                    <a:lnTo>
                      <a:pt x="74" y="87"/>
                    </a:lnTo>
                    <a:lnTo>
                      <a:pt x="79" y="88"/>
                    </a:lnTo>
                    <a:lnTo>
                      <a:pt x="84" y="92"/>
                    </a:lnTo>
                    <a:lnTo>
                      <a:pt x="87" y="97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7" y="110"/>
                    </a:lnTo>
                    <a:lnTo>
                      <a:pt x="84" y="115"/>
                    </a:lnTo>
                    <a:lnTo>
                      <a:pt x="79" y="119"/>
                    </a:lnTo>
                    <a:lnTo>
                      <a:pt x="74" y="119"/>
                    </a:lnTo>
                    <a:lnTo>
                      <a:pt x="74" y="119"/>
                    </a:lnTo>
                    <a:lnTo>
                      <a:pt x="67" y="119"/>
                    </a:lnTo>
                    <a:lnTo>
                      <a:pt x="62" y="115"/>
                    </a:lnTo>
                    <a:lnTo>
                      <a:pt x="60" y="110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2" y="92"/>
                    </a:lnTo>
                    <a:lnTo>
                      <a:pt x="67" y="88"/>
                    </a:lnTo>
                    <a:lnTo>
                      <a:pt x="74" y="87"/>
                    </a:lnTo>
                    <a:lnTo>
                      <a:pt x="74" y="87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1" y="88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29" y="110"/>
                    </a:lnTo>
                    <a:lnTo>
                      <a:pt x="26" y="115"/>
                    </a:lnTo>
                    <a:lnTo>
                      <a:pt x="21" y="119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9" y="119"/>
                    </a:lnTo>
                    <a:lnTo>
                      <a:pt x="4" y="115"/>
                    </a:lnTo>
                    <a:lnTo>
                      <a:pt x="0" y="110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97"/>
                    </a:lnTo>
                    <a:lnTo>
                      <a:pt x="4" y="92"/>
                    </a:lnTo>
                    <a:lnTo>
                      <a:pt x="9" y="88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74" y="44"/>
                    </a:moveTo>
                    <a:lnTo>
                      <a:pt x="74" y="44"/>
                    </a:lnTo>
                    <a:lnTo>
                      <a:pt x="74" y="44"/>
                    </a:lnTo>
                    <a:lnTo>
                      <a:pt x="79" y="46"/>
                    </a:lnTo>
                    <a:lnTo>
                      <a:pt x="84" y="49"/>
                    </a:lnTo>
                    <a:lnTo>
                      <a:pt x="87" y="54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6"/>
                    </a:lnTo>
                    <a:lnTo>
                      <a:pt x="84" y="71"/>
                    </a:lnTo>
                    <a:lnTo>
                      <a:pt x="79" y="75"/>
                    </a:lnTo>
                    <a:lnTo>
                      <a:pt x="74" y="76"/>
                    </a:lnTo>
                    <a:lnTo>
                      <a:pt x="74" y="76"/>
                    </a:lnTo>
                    <a:lnTo>
                      <a:pt x="67" y="75"/>
                    </a:lnTo>
                    <a:lnTo>
                      <a:pt x="62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4"/>
                    </a:lnTo>
                    <a:lnTo>
                      <a:pt x="62" y="49"/>
                    </a:lnTo>
                    <a:lnTo>
                      <a:pt x="67" y="46"/>
                    </a:lnTo>
                    <a:lnTo>
                      <a:pt x="74" y="44"/>
                    </a:lnTo>
                    <a:lnTo>
                      <a:pt x="74" y="44"/>
                    </a:lnTo>
                    <a:close/>
                    <a:moveTo>
                      <a:pt x="16" y="44"/>
                    </a:moveTo>
                    <a:lnTo>
                      <a:pt x="16" y="44"/>
                    </a:lnTo>
                    <a:lnTo>
                      <a:pt x="16" y="44"/>
                    </a:lnTo>
                    <a:lnTo>
                      <a:pt x="21" y="46"/>
                    </a:lnTo>
                    <a:lnTo>
                      <a:pt x="26" y="49"/>
                    </a:lnTo>
                    <a:lnTo>
                      <a:pt x="29" y="54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9" y="75"/>
                    </a:lnTo>
                    <a:lnTo>
                      <a:pt x="4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4" y="49"/>
                    </a:lnTo>
                    <a:lnTo>
                      <a:pt x="9" y="46"/>
                    </a:lnTo>
                    <a:lnTo>
                      <a:pt x="16" y="44"/>
                    </a:lnTo>
                    <a:lnTo>
                      <a:pt x="16" y="44"/>
                    </a:lnTo>
                    <a:close/>
                    <a:moveTo>
                      <a:pt x="74" y="0"/>
                    </a:moveTo>
                    <a:lnTo>
                      <a:pt x="74" y="0"/>
                    </a:lnTo>
                    <a:lnTo>
                      <a:pt x="74" y="0"/>
                    </a:lnTo>
                    <a:lnTo>
                      <a:pt x="79" y="1"/>
                    </a:lnTo>
                    <a:lnTo>
                      <a:pt x="84" y="5"/>
                    </a:lnTo>
                    <a:lnTo>
                      <a:pt x="87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7" y="24"/>
                    </a:lnTo>
                    <a:lnTo>
                      <a:pt x="84" y="29"/>
                    </a:lnTo>
                    <a:lnTo>
                      <a:pt x="79" y="32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67" y="32"/>
                    </a:lnTo>
                    <a:lnTo>
                      <a:pt x="62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2" y="5"/>
                    </a:lnTo>
                    <a:lnTo>
                      <a:pt x="67" y="1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  <a:moveTo>
                      <a:pt x="74" y="131"/>
                    </a:moveTo>
                    <a:lnTo>
                      <a:pt x="74" y="131"/>
                    </a:lnTo>
                    <a:lnTo>
                      <a:pt x="74" y="131"/>
                    </a:lnTo>
                    <a:lnTo>
                      <a:pt x="79" y="133"/>
                    </a:lnTo>
                    <a:lnTo>
                      <a:pt x="84" y="136"/>
                    </a:lnTo>
                    <a:lnTo>
                      <a:pt x="87" y="141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7" y="153"/>
                    </a:lnTo>
                    <a:lnTo>
                      <a:pt x="84" y="158"/>
                    </a:lnTo>
                    <a:lnTo>
                      <a:pt x="79" y="161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67" y="161"/>
                    </a:lnTo>
                    <a:lnTo>
                      <a:pt x="62" y="158"/>
                    </a:lnTo>
                    <a:lnTo>
                      <a:pt x="60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41"/>
                    </a:lnTo>
                    <a:lnTo>
                      <a:pt x="62" y="136"/>
                    </a:lnTo>
                    <a:lnTo>
                      <a:pt x="67" y="133"/>
                    </a:lnTo>
                    <a:lnTo>
                      <a:pt x="74" y="131"/>
                    </a:lnTo>
                    <a:lnTo>
                      <a:pt x="74" y="131"/>
                    </a:lnTo>
                    <a:close/>
                    <a:moveTo>
                      <a:pt x="74" y="173"/>
                    </a:moveTo>
                    <a:lnTo>
                      <a:pt x="74" y="173"/>
                    </a:lnTo>
                    <a:lnTo>
                      <a:pt x="74" y="173"/>
                    </a:lnTo>
                    <a:lnTo>
                      <a:pt x="79" y="175"/>
                    </a:lnTo>
                    <a:lnTo>
                      <a:pt x="84" y="179"/>
                    </a:lnTo>
                    <a:lnTo>
                      <a:pt x="87" y="184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7" y="196"/>
                    </a:lnTo>
                    <a:lnTo>
                      <a:pt x="84" y="201"/>
                    </a:lnTo>
                    <a:lnTo>
                      <a:pt x="79" y="206"/>
                    </a:lnTo>
                    <a:lnTo>
                      <a:pt x="74" y="206"/>
                    </a:lnTo>
                    <a:lnTo>
                      <a:pt x="74" y="206"/>
                    </a:lnTo>
                    <a:lnTo>
                      <a:pt x="67" y="206"/>
                    </a:lnTo>
                    <a:lnTo>
                      <a:pt x="62" y="201"/>
                    </a:lnTo>
                    <a:lnTo>
                      <a:pt x="60" y="196"/>
                    </a:lnTo>
                    <a:lnTo>
                      <a:pt x="58" y="190"/>
                    </a:lnTo>
                    <a:lnTo>
                      <a:pt x="58" y="190"/>
                    </a:lnTo>
                    <a:lnTo>
                      <a:pt x="60" y="184"/>
                    </a:lnTo>
                    <a:lnTo>
                      <a:pt x="62" y="179"/>
                    </a:lnTo>
                    <a:lnTo>
                      <a:pt x="67" y="175"/>
                    </a:lnTo>
                    <a:lnTo>
                      <a:pt x="74" y="173"/>
                    </a:lnTo>
                    <a:lnTo>
                      <a:pt x="74" y="173"/>
                    </a:lnTo>
                    <a:close/>
                    <a:moveTo>
                      <a:pt x="74" y="218"/>
                    </a:moveTo>
                    <a:lnTo>
                      <a:pt x="74" y="218"/>
                    </a:lnTo>
                    <a:lnTo>
                      <a:pt x="74" y="218"/>
                    </a:lnTo>
                    <a:lnTo>
                      <a:pt x="79" y="218"/>
                    </a:lnTo>
                    <a:lnTo>
                      <a:pt x="84" y="223"/>
                    </a:lnTo>
                    <a:lnTo>
                      <a:pt x="87" y="228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7" y="240"/>
                    </a:lnTo>
                    <a:lnTo>
                      <a:pt x="84" y="245"/>
                    </a:lnTo>
                    <a:lnTo>
                      <a:pt x="79" y="248"/>
                    </a:lnTo>
                    <a:lnTo>
                      <a:pt x="74" y="250"/>
                    </a:lnTo>
                    <a:lnTo>
                      <a:pt x="74" y="250"/>
                    </a:lnTo>
                    <a:lnTo>
                      <a:pt x="67" y="248"/>
                    </a:lnTo>
                    <a:lnTo>
                      <a:pt x="62" y="245"/>
                    </a:lnTo>
                    <a:lnTo>
                      <a:pt x="60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8"/>
                    </a:lnTo>
                    <a:lnTo>
                      <a:pt x="62" y="223"/>
                    </a:lnTo>
                    <a:lnTo>
                      <a:pt x="67" y="218"/>
                    </a:lnTo>
                    <a:lnTo>
                      <a:pt x="74" y="218"/>
                    </a:lnTo>
                    <a:lnTo>
                      <a:pt x="74" y="218"/>
                    </a:lnTo>
                    <a:close/>
                    <a:moveTo>
                      <a:pt x="74" y="260"/>
                    </a:moveTo>
                    <a:lnTo>
                      <a:pt x="74" y="260"/>
                    </a:lnTo>
                    <a:lnTo>
                      <a:pt x="74" y="260"/>
                    </a:lnTo>
                    <a:lnTo>
                      <a:pt x="79" y="262"/>
                    </a:lnTo>
                    <a:lnTo>
                      <a:pt x="84" y="265"/>
                    </a:lnTo>
                    <a:lnTo>
                      <a:pt x="87" y="270"/>
                    </a:lnTo>
                    <a:lnTo>
                      <a:pt x="89" y="277"/>
                    </a:lnTo>
                    <a:lnTo>
                      <a:pt x="89" y="277"/>
                    </a:lnTo>
                    <a:lnTo>
                      <a:pt x="87" y="282"/>
                    </a:lnTo>
                    <a:lnTo>
                      <a:pt x="84" y="288"/>
                    </a:lnTo>
                    <a:lnTo>
                      <a:pt x="79" y="291"/>
                    </a:lnTo>
                    <a:lnTo>
                      <a:pt x="74" y="293"/>
                    </a:lnTo>
                    <a:lnTo>
                      <a:pt x="74" y="293"/>
                    </a:lnTo>
                    <a:lnTo>
                      <a:pt x="67" y="291"/>
                    </a:lnTo>
                    <a:lnTo>
                      <a:pt x="62" y="288"/>
                    </a:lnTo>
                    <a:lnTo>
                      <a:pt x="60" y="282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60" y="270"/>
                    </a:lnTo>
                    <a:lnTo>
                      <a:pt x="62" y="265"/>
                    </a:lnTo>
                    <a:lnTo>
                      <a:pt x="67" y="262"/>
                    </a:lnTo>
                    <a:lnTo>
                      <a:pt x="74" y="260"/>
                    </a:lnTo>
                    <a:lnTo>
                      <a:pt x="74" y="260"/>
                    </a:lnTo>
                    <a:close/>
                    <a:moveTo>
                      <a:pt x="189" y="347"/>
                    </a:moveTo>
                    <a:lnTo>
                      <a:pt x="189" y="347"/>
                    </a:lnTo>
                    <a:lnTo>
                      <a:pt x="189" y="347"/>
                    </a:lnTo>
                    <a:lnTo>
                      <a:pt x="196" y="349"/>
                    </a:lnTo>
                    <a:lnTo>
                      <a:pt x="201" y="352"/>
                    </a:lnTo>
                    <a:lnTo>
                      <a:pt x="205" y="357"/>
                    </a:lnTo>
                    <a:lnTo>
                      <a:pt x="205" y="364"/>
                    </a:lnTo>
                    <a:lnTo>
                      <a:pt x="205" y="364"/>
                    </a:lnTo>
                    <a:lnTo>
                      <a:pt x="205" y="369"/>
                    </a:lnTo>
                    <a:lnTo>
                      <a:pt x="201" y="374"/>
                    </a:lnTo>
                    <a:lnTo>
                      <a:pt x="196" y="378"/>
                    </a:lnTo>
                    <a:lnTo>
                      <a:pt x="189" y="379"/>
                    </a:lnTo>
                    <a:lnTo>
                      <a:pt x="189" y="379"/>
                    </a:lnTo>
                    <a:lnTo>
                      <a:pt x="184" y="378"/>
                    </a:lnTo>
                    <a:lnTo>
                      <a:pt x="179" y="374"/>
                    </a:lnTo>
                    <a:lnTo>
                      <a:pt x="176" y="369"/>
                    </a:lnTo>
                    <a:lnTo>
                      <a:pt x="174" y="364"/>
                    </a:lnTo>
                    <a:lnTo>
                      <a:pt x="174" y="364"/>
                    </a:lnTo>
                    <a:lnTo>
                      <a:pt x="176" y="357"/>
                    </a:lnTo>
                    <a:lnTo>
                      <a:pt x="179" y="352"/>
                    </a:lnTo>
                    <a:lnTo>
                      <a:pt x="184" y="349"/>
                    </a:lnTo>
                    <a:lnTo>
                      <a:pt x="189" y="347"/>
                    </a:lnTo>
                    <a:lnTo>
                      <a:pt x="189" y="347"/>
                    </a:lnTo>
                    <a:close/>
                    <a:moveTo>
                      <a:pt x="189" y="305"/>
                    </a:moveTo>
                    <a:lnTo>
                      <a:pt x="189" y="305"/>
                    </a:lnTo>
                    <a:lnTo>
                      <a:pt x="189" y="305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5" y="320"/>
                    </a:lnTo>
                    <a:lnTo>
                      <a:pt x="205" y="320"/>
                    </a:lnTo>
                    <a:lnTo>
                      <a:pt x="205" y="327"/>
                    </a:lnTo>
                    <a:lnTo>
                      <a:pt x="201" y="332"/>
                    </a:lnTo>
                    <a:lnTo>
                      <a:pt x="196" y="335"/>
                    </a:lnTo>
                    <a:lnTo>
                      <a:pt x="189" y="337"/>
                    </a:lnTo>
                    <a:lnTo>
                      <a:pt x="189" y="337"/>
                    </a:lnTo>
                    <a:lnTo>
                      <a:pt x="184" y="335"/>
                    </a:lnTo>
                    <a:lnTo>
                      <a:pt x="179" y="332"/>
                    </a:lnTo>
                    <a:lnTo>
                      <a:pt x="176" y="327"/>
                    </a:lnTo>
                    <a:lnTo>
                      <a:pt x="174" y="320"/>
                    </a:lnTo>
                    <a:lnTo>
                      <a:pt x="174" y="320"/>
                    </a:lnTo>
                    <a:lnTo>
                      <a:pt x="176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89" y="305"/>
                    </a:lnTo>
                    <a:lnTo>
                      <a:pt x="189" y="305"/>
                    </a:lnTo>
                    <a:close/>
                    <a:moveTo>
                      <a:pt x="132" y="305"/>
                    </a:moveTo>
                    <a:lnTo>
                      <a:pt x="132" y="305"/>
                    </a:lnTo>
                    <a:lnTo>
                      <a:pt x="132" y="305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7" y="320"/>
                    </a:lnTo>
                    <a:lnTo>
                      <a:pt x="147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38" y="335"/>
                    </a:lnTo>
                    <a:lnTo>
                      <a:pt x="132" y="337"/>
                    </a:lnTo>
                    <a:lnTo>
                      <a:pt x="132" y="337"/>
                    </a:lnTo>
                    <a:lnTo>
                      <a:pt x="126" y="335"/>
                    </a:lnTo>
                    <a:lnTo>
                      <a:pt x="121" y="332"/>
                    </a:lnTo>
                    <a:lnTo>
                      <a:pt x="118" y="327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5"/>
                    </a:lnTo>
                    <a:lnTo>
                      <a:pt x="132" y="305"/>
                    </a:lnTo>
                    <a:close/>
                    <a:moveTo>
                      <a:pt x="189" y="260"/>
                    </a:moveTo>
                    <a:lnTo>
                      <a:pt x="189" y="260"/>
                    </a:lnTo>
                    <a:lnTo>
                      <a:pt x="189" y="260"/>
                    </a:lnTo>
                    <a:lnTo>
                      <a:pt x="196" y="262"/>
                    </a:lnTo>
                    <a:lnTo>
                      <a:pt x="201" y="265"/>
                    </a:lnTo>
                    <a:lnTo>
                      <a:pt x="205" y="270"/>
                    </a:lnTo>
                    <a:lnTo>
                      <a:pt x="205" y="277"/>
                    </a:lnTo>
                    <a:lnTo>
                      <a:pt x="205" y="277"/>
                    </a:lnTo>
                    <a:lnTo>
                      <a:pt x="205" y="282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6" y="282"/>
                    </a:lnTo>
                    <a:lnTo>
                      <a:pt x="174" y="277"/>
                    </a:lnTo>
                    <a:lnTo>
                      <a:pt x="174" y="277"/>
                    </a:lnTo>
                    <a:lnTo>
                      <a:pt x="176" y="270"/>
                    </a:lnTo>
                    <a:lnTo>
                      <a:pt x="179" y="265"/>
                    </a:lnTo>
                    <a:lnTo>
                      <a:pt x="184" y="262"/>
                    </a:lnTo>
                    <a:lnTo>
                      <a:pt x="189" y="260"/>
                    </a:lnTo>
                    <a:lnTo>
                      <a:pt x="189" y="260"/>
                    </a:lnTo>
                    <a:close/>
                    <a:moveTo>
                      <a:pt x="132" y="260"/>
                    </a:moveTo>
                    <a:lnTo>
                      <a:pt x="132" y="260"/>
                    </a:lnTo>
                    <a:lnTo>
                      <a:pt x="132" y="260"/>
                    </a:lnTo>
                    <a:lnTo>
                      <a:pt x="138" y="262"/>
                    </a:lnTo>
                    <a:lnTo>
                      <a:pt x="143" y="265"/>
                    </a:lnTo>
                    <a:lnTo>
                      <a:pt x="147" y="270"/>
                    </a:lnTo>
                    <a:lnTo>
                      <a:pt x="147" y="277"/>
                    </a:lnTo>
                    <a:lnTo>
                      <a:pt x="147" y="277"/>
                    </a:lnTo>
                    <a:lnTo>
                      <a:pt x="147" y="282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2"/>
                    </a:lnTo>
                    <a:lnTo>
                      <a:pt x="116" y="277"/>
                    </a:lnTo>
                    <a:lnTo>
                      <a:pt x="116" y="277"/>
                    </a:lnTo>
                    <a:lnTo>
                      <a:pt x="118" y="270"/>
                    </a:lnTo>
                    <a:lnTo>
                      <a:pt x="121" y="265"/>
                    </a:lnTo>
                    <a:lnTo>
                      <a:pt x="126" y="262"/>
                    </a:lnTo>
                    <a:lnTo>
                      <a:pt x="132" y="260"/>
                    </a:lnTo>
                    <a:lnTo>
                      <a:pt x="132" y="260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6" y="218"/>
                    </a:lnTo>
                    <a:lnTo>
                      <a:pt x="201" y="223"/>
                    </a:lnTo>
                    <a:lnTo>
                      <a:pt x="205" y="228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5" y="240"/>
                    </a:lnTo>
                    <a:lnTo>
                      <a:pt x="201" y="245"/>
                    </a:lnTo>
                    <a:lnTo>
                      <a:pt x="196" y="248"/>
                    </a:lnTo>
                    <a:lnTo>
                      <a:pt x="189" y="250"/>
                    </a:lnTo>
                    <a:lnTo>
                      <a:pt x="189" y="250"/>
                    </a:lnTo>
                    <a:lnTo>
                      <a:pt x="184" y="248"/>
                    </a:lnTo>
                    <a:lnTo>
                      <a:pt x="179" y="245"/>
                    </a:lnTo>
                    <a:lnTo>
                      <a:pt x="176" y="240"/>
                    </a:lnTo>
                    <a:lnTo>
                      <a:pt x="174" y="233"/>
                    </a:lnTo>
                    <a:lnTo>
                      <a:pt x="174" y="233"/>
                    </a:lnTo>
                    <a:lnTo>
                      <a:pt x="176" y="228"/>
                    </a:lnTo>
                    <a:lnTo>
                      <a:pt x="179" y="223"/>
                    </a:lnTo>
                    <a:lnTo>
                      <a:pt x="184" y="218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132" y="218"/>
                    </a:moveTo>
                    <a:lnTo>
                      <a:pt x="132" y="218"/>
                    </a:lnTo>
                    <a:lnTo>
                      <a:pt x="132" y="218"/>
                    </a:lnTo>
                    <a:lnTo>
                      <a:pt x="138" y="218"/>
                    </a:lnTo>
                    <a:lnTo>
                      <a:pt x="143" y="223"/>
                    </a:lnTo>
                    <a:lnTo>
                      <a:pt x="147" y="228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8"/>
                    </a:lnTo>
                    <a:lnTo>
                      <a:pt x="132" y="250"/>
                    </a:lnTo>
                    <a:lnTo>
                      <a:pt x="132" y="250"/>
                    </a:lnTo>
                    <a:lnTo>
                      <a:pt x="126" y="248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8"/>
                    </a:lnTo>
                    <a:lnTo>
                      <a:pt x="121" y="223"/>
                    </a:lnTo>
                    <a:lnTo>
                      <a:pt x="126" y="218"/>
                    </a:lnTo>
                    <a:lnTo>
                      <a:pt x="132" y="218"/>
                    </a:lnTo>
                    <a:lnTo>
                      <a:pt x="132" y="218"/>
                    </a:lnTo>
                    <a:close/>
                    <a:moveTo>
                      <a:pt x="189" y="173"/>
                    </a:moveTo>
                    <a:lnTo>
                      <a:pt x="189" y="173"/>
                    </a:lnTo>
                    <a:lnTo>
                      <a:pt x="189" y="173"/>
                    </a:lnTo>
                    <a:lnTo>
                      <a:pt x="196" y="175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5" y="190"/>
                    </a:lnTo>
                    <a:lnTo>
                      <a:pt x="205" y="190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6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6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5"/>
                    </a:lnTo>
                    <a:lnTo>
                      <a:pt x="189" y="173"/>
                    </a:lnTo>
                    <a:lnTo>
                      <a:pt x="189" y="173"/>
                    </a:lnTo>
                    <a:close/>
                    <a:moveTo>
                      <a:pt x="132" y="173"/>
                    </a:moveTo>
                    <a:lnTo>
                      <a:pt x="132" y="173"/>
                    </a:lnTo>
                    <a:lnTo>
                      <a:pt x="132" y="173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7" y="190"/>
                    </a:lnTo>
                    <a:lnTo>
                      <a:pt x="147" y="190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6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6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90"/>
                    </a:lnTo>
                    <a:lnTo>
                      <a:pt x="116" y="190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2" y="173"/>
                    </a:lnTo>
                    <a:lnTo>
                      <a:pt x="132" y="173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6" y="133"/>
                    </a:lnTo>
                    <a:lnTo>
                      <a:pt x="201" y="136"/>
                    </a:lnTo>
                    <a:lnTo>
                      <a:pt x="205" y="141"/>
                    </a:lnTo>
                    <a:lnTo>
                      <a:pt x="205" y="146"/>
                    </a:lnTo>
                    <a:lnTo>
                      <a:pt x="205" y="146"/>
                    </a:lnTo>
                    <a:lnTo>
                      <a:pt x="205" y="153"/>
                    </a:lnTo>
                    <a:lnTo>
                      <a:pt x="201" y="158"/>
                    </a:lnTo>
                    <a:lnTo>
                      <a:pt x="196" y="161"/>
                    </a:lnTo>
                    <a:lnTo>
                      <a:pt x="189" y="163"/>
                    </a:lnTo>
                    <a:lnTo>
                      <a:pt x="189" y="163"/>
                    </a:lnTo>
                    <a:lnTo>
                      <a:pt x="184" y="161"/>
                    </a:lnTo>
                    <a:lnTo>
                      <a:pt x="179" y="158"/>
                    </a:lnTo>
                    <a:lnTo>
                      <a:pt x="176" y="153"/>
                    </a:lnTo>
                    <a:lnTo>
                      <a:pt x="174" y="146"/>
                    </a:lnTo>
                    <a:lnTo>
                      <a:pt x="174" y="146"/>
                    </a:lnTo>
                    <a:lnTo>
                      <a:pt x="176" y="141"/>
                    </a:lnTo>
                    <a:lnTo>
                      <a:pt x="179" y="136"/>
                    </a:lnTo>
                    <a:lnTo>
                      <a:pt x="184" y="133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132" y="131"/>
                    </a:moveTo>
                    <a:lnTo>
                      <a:pt x="132" y="131"/>
                    </a:lnTo>
                    <a:lnTo>
                      <a:pt x="132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7" y="141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38" y="161"/>
                    </a:lnTo>
                    <a:lnTo>
                      <a:pt x="132" y="163"/>
                    </a:lnTo>
                    <a:lnTo>
                      <a:pt x="132" y="163"/>
                    </a:lnTo>
                    <a:lnTo>
                      <a:pt x="126" y="161"/>
                    </a:lnTo>
                    <a:lnTo>
                      <a:pt x="121" y="158"/>
                    </a:lnTo>
                    <a:lnTo>
                      <a:pt x="118" y="153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8" y="141"/>
                    </a:lnTo>
                    <a:lnTo>
                      <a:pt x="121" y="136"/>
                    </a:lnTo>
                    <a:lnTo>
                      <a:pt x="126" y="133"/>
                    </a:lnTo>
                    <a:lnTo>
                      <a:pt x="132" y="131"/>
                    </a:lnTo>
                    <a:lnTo>
                      <a:pt x="132" y="131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5" y="104"/>
                    </a:lnTo>
                    <a:lnTo>
                      <a:pt x="205" y="104"/>
                    </a:lnTo>
                    <a:lnTo>
                      <a:pt x="205" y="110"/>
                    </a:lnTo>
                    <a:lnTo>
                      <a:pt x="201" y="115"/>
                    </a:lnTo>
                    <a:lnTo>
                      <a:pt x="196" y="119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9"/>
                    </a:lnTo>
                    <a:lnTo>
                      <a:pt x="179" y="115"/>
                    </a:lnTo>
                    <a:lnTo>
                      <a:pt x="176" y="110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10"/>
                    </a:lnTo>
                    <a:lnTo>
                      <a:pt x="143" y="115"/>
                    </a:lnTo>
                    <a:lnTo>
                      <a:pt x="138" y="119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9"/>
                    </a:lnTo>
                    <a:lnTo>
                      <a:pt x="121" y="115"/>
                    </a:lnTo>
                    <a:lnTo>
                      <a:pt x="118" y="110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132" y="44"/>
                    </a:moveTo>
                    <a:lnTo>
                      <a:pt x="132" y="44"/>
                    </a:lnTo>
                    <a:lnTo>
                      <a:pt x="132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7" y="54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2" y="76"/>
                    </a:lnTo>
                    <a:lnTo>
                      <a:pt x="132" y="76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4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2" y="44"/>
                    </a:lnTo>
                    <a:lnTo>
                      <a:pt x="132" y="44"/>
                    </a:lnTo>
                    <a:close/>
                    <a:moveTo>
                      <a:pt x="189" y="391"/>
                    </a:moveTo>
                    <a:lnTo>
                      <a:pt x="189" y="391"/>
                    </a:lnTo>
                    <a:lnTo>
                      <a:pt x="189" y="391"/>
                    </a:lnTo>
                    <a:lnTo>
                      <a:pt x="196" y="391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5" y="407"/>
                    </a:lnTo>
                    <a:lnTo>
                      <a:pt x="205" y="407"/>
                    </a:lnTo>
                    <a:lnTo>
                      <a:pt x="205" y="414"/>
                    </a:lnTo>
                    <a:lnTo>
                      <a:pt x="201" y="419"/>
                    </a:lnTo>
                    <a:lnTo>
                      <a:pt x="196" y="422"/>
                    </a:lnTo>
                    <a:lnTo>
                      <a:pt x="189" y="424"/>
                    </a:lnTo>
                    <a:lnTo>
                      <a:pt x="189" y="424"/>
                    </a:lnTo>
                    <a:lnTo>
                      <a:pt x="184" y="422"/>
                    </a:lnTo>
                    <a:lnTo>
                      <a:pt x="179" y="419"/>
                    </a:lnTo>
                    <a:lnTo>
                      <a:pt x="176" y="414"/>
                    </a:lnTo>
                    <a:lnTo>
                      <a:pt x="174" y="407"/>
                    </a:lnTo>
                    <a:lnTo>
                      <a:pt x="174" y="407"/>
                    </a:lnTo>
                    <a:lnTo>
                      <a:pt x="176" y="400"/>
                    </a:lnTo>
                    <a:lnTo>
                      <a:pt x="179" y="395"/>
                    </a:lnTo>
                    <a:lnTo>
                      <a:pt x="184" y="391"/>
                    </a:lnTo>
                    <a:lnTo>
                      <a:pt x="189" y="391"/>
                    </a:lnTo>
                    <a:lnTo>
                      <a:pt x="189" y="391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4" y="436"/>
                    </a:lnTo>
                    <a:lnTo>
                      <a:pt x="259" y="439"/>
                    </a:lnTo>
                    <a:lnTo>
                      <a:pt x="263" y="444"/>
                    </a:lnTo>
                    <a:lnTo>
                      <a:pt x="264" y="451"/>
                    </a:lnTo>
                    <a:lnTo>
                      <a:pt x="264" y="451"/>
                    </a:lnTo>
                    <a:lnTo>
                      <a:pt x="263" y="456"/>
                    </a:lnTo>
                    <a:lnTo>
                      <a:pt x="259" y="461"/>
                    </a:lnTo>
                    <a:lnTo>
                      <a:pt x="254" y="465"/>
                    </a:lnTo>
                    <a:lnTo>
                      <a:pt x="249" y="466"/>
                    </a:lnTo>
                    <a:lnTo>
                      <a:pt x="249" y="466"/>
                    </a:lnTo>
                    <a:lnTo>
                      <a:pt x="242" y="465"/>
                    </a:lnTo>
                    <a:lnTo>
                      <a:pt x="237" y="461"/>
                    </a:lnTo>
                    <a:lnTo>
                      <a:pt x="234" y="456"/>
                    </a:lnTo>
                    <a:lnTo>
                      <a:pt x="234" y="451"/>
                    </a:lnTo>
                    <a:lnTo>
                      <a:pt x="234" y="451"/>
                    </a:lnTo>
                    <a:lnTo>
                      <a:pt x="234" y="444"/>
                    </a:lnTo>
                    <a:lnTo>
                      <a:pt x="237" y="439"/>
                    </a:lnTo>
                    <a:lnTo>
                      <a:pt x="242" y="436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249" y="391"/>
                    </a:moveTo>
                    <a:lnTo>
                      <a:pt x="249" y="391"/>
                    </a:lnTo>
                    <a:lnTo>
                      <a:pt x="249" y="391"/>
                    </a:lnTo>
                    <a:lnTo>
                      <a:pt x="254" y="391"/>
                    </a:lnTo>
                    <a:lnTo>
                      <a:pt x="259" y="395"/>
                    </a:lnTo>
                    <a:lnTo>
                      <a:pt x="263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3" y="414"/>
                    </a:lnTo>
                    <a:lnTo>
                      <a:pt x="259" y="419"/>
                    </a:lnTo>
                    <a:lnTo>
                      <a:pt x="254" y="422"/>
                    </a:lnTo>
                    <a:lnTo>
                      <a:pt x="249" y="424"/>
                    </a:lnTo>
                    <a:lnTo>
                      <a:pt x="249" y="424"/>
                    </a:lnTo>
                    <a:lnTo>
                      <a:pt x="242" y="422"/>
                    </a:lnTo>
                    <a:lnTo>
                      <a:pt x="237" y="419"/>
                    </a:lnTo>
                    <a:lnTo>
                      <a:pt x="234" y="414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4" y="400"/>
                    </a:lnTo>
                    <a:lnTo>
                      <a:pt x="237" y="395"/>
                    </a:lnTo>
                    <a:lnTo>
                      <a:pt x="242" y="391"/>
                    </a:lnTo>
                    <a:lnTo>
                      <a:pt x="249" y="391"/>
                    </a:lnTo>
                    <a:lnTo>
                      <a:pt x="249" y="391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4" y="349"/>
                    </a:lnTo>
                    <a:lnTo>
                      <a:pt x="259" y="352"/>
                    </a:lnTo>
                    <a:lnTo>
                      <a:pt x="263" y="357"/>
                    </a:lnTo>
                    <a:lnTo>
                      <a:pt x="264" y="364"/>
                    </a:lnTo>
                    <a:lnTo>
                      <a:pt x="264" y="364"/>
                    </a:lnTo>
                    <a:lnTo>
                      <a:pt x="263" y="369"/>
                    </a:lnTo>
                    <a:lnTo>
                      <a:pt x="259" y="374"/>
                    </a:lnTo>
                    <a:lnTo>
                      <a:pt x="254" y="378"/>
                    </a:lnTo>
                    <a:lnTo>
                      <a:pt x="249" y="379"/>
                    </a:lnTo>
                    <a:lnTo>
                      <a:pt x="249" y="379"/>
                    </a:lnTo>
                    <a:lnTo>
                      <a:pt x="242" y="378"/>
                    </a:lnTo>
                    <a:lnTo>
                      <a:pt x="237" y="374"/>
                    </a:lnTo>
                    <a:lnTo>
                      <a:pt x="234" y="369"/>
                    </a:lnTo>
                    <a:lnTo>
                      <a:pt x="234" y="364"/>
                    </a:lnTo>
                    <a:lnTo>
                      <a:pt x="234" y="364"/>
                    </a:lnTo>
                    <a:lnTo>
                      <a:pt x="234" y="357"/>
                    </a:lnTo>
                    <a:lnTo>
                      <a:pt x="237" y="352"/>
                    </a:lnTo>
                    <a:lnTo>
                      <a:pt x="242" y="349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3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3" y="327"/>
                    </a:lnTo>
                    <a:lnTo>
                      <a:pt x="259" y="332"/>
                    </a:lnTo>
                    <a:lnTo>
                      <a:pt x="254" y="335"/>
                    </a:lnTo>
                    <a:lnTo>
                      <a:pt x="249" y="337"/>
                    </a:lnTo>
                    <a:lnTo>
                      <a:pt x="249" y="337"/>
                    </a:lnTo>
                    <a:lnTo>
                      <a:pt x="242" y="335"/>
                    </a:lnTo>
                    <a:lnTo>
                      <a:pt x="237" y="332"/>
                    </a:lnTo>
                    <a:lnTo>
                      <a:pt x="234" y="327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4" y="313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2"/>
                    </a:lnTo>
                    <a:lnTo>
                      <a:pt x="259" y="265"/>
                    </a:lnTo>
                    <a:lnTo>
                      <a:pt x="263" y="270"/>
                    </a:lnTo>
                    <a:lnTo>
                      <a:pt x="264" y="277"/>
                    </a:lnTo>
                    <a:lnTo>
                      <a:pt x="264" y="277"/>
                    </a:lnTo>
                    <a:lnTo>
                      <a:pt x="263" y="282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4" y="282"/>
                    </a:lnTo>
                    <a:lnTo>
                      <a:pt x="234" y="277"/>
                    </a:lnTo>
                    <a:lnTo>
                      <a:pt x="234" y="277"/>
                    </a:lnTo>
                    <a:lnTo>
                      <a:pt x="234" y="270"/>
                    </a:lnTo>
                    <a:lnTo>
                      <a:pt x="237" y="265"/>
                    </a:lnTo>
                    <a:lnTo>
                      <a:pt x="242" y="262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4" y="218"/>
                    </a:lnTo>
                    <a:lnTo>
                      <a:pt x="259" y="223"/>
                    </a:lnTo>
                    <a:lnTo>
                      <a:pt x="263" y="228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3" y="240"/>
                    </a:lnTo>
                    <a:lnTo>
                      <a:pt x="259" y="245"/>
                    </a:lnTo>
                    <a:lnTo>
                      <a:pt x="254" y="248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42" y="248"/>
                    </a:lnTo>
                    <a:lnTo>
                      <a:pt x="237" y="245"/>
                    </a:lnTo>
                    <a:lnTo>
                      <a:pt x="234" y="240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4" y="228"/>
                    </a:lnTo>
                    <a:lnTo>
                      <a:pt x="237" y="223"/>
                    </a:lnTo>
                    <a:lnTo>
                      <a:pt x="242" y="218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249" y="173"/>
                    </a:moveTo>
                    <a:lnTo>
                      <a:pt x="249" y="173"/>
                    </a:lnTo>
                    <a:lnTo>
                      <a:pt x="249" y="173"/>
                    </a:lnTo>
                    <a:lnTo>
                      <a:pt x="254" y="175"/>
                    </a:lnTo>
                    <a:lnTo>
                      <a:pt x="259" y="179"/>
                    </a:lnTo>
                    <a:lnTo>
                      <a:pt x="263" y="184"/>
                    </a:lnTo>
                    <a:lnTo>
                      <a:pt x="264" y="190"/>
                    </a:lnTo>
                    <a:lnTo>
                      <a:pt x="264" y="190"/>
                    </a:lnTo>
                    <a:lnTo>
                      <a:pt x="263" y="196"/>
                    </a:lnTo>
                    <a:lnTo>
                      <a:pt x="259" y="201"/>
                    </a:lnTo>
                    <a:lnTo>
                      <a:pt x="254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6"/>
                    </a:lnTo>
                    <a:lnTo>
                      <a:pt x="237" y="201"/>
                    </a:lnTo>
                    <a:lnTo>
                      <a:pt x="234" y="196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4" y="184"/>
                    </a:lnTo>
                    <a:lnTo>
                      <a:pt x="237" y="179"/>
                    </a:lnTo>
                    <a:lnTo>
                      <a:pt x="242" y="175"/>
                    </a:lnTo>
                    <a:lnTo>
                      <a:pt x="249" y="173"/>
                    </a:lnTo>
                    <a:lnTo>
                      <a:pt x="249" y="173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3"/>
                    </a:lnTo>
                    <a:lnTo>
                      <a:pt x="259" y="136"/>
                    </a:lnTo>
                    <a:lnTo>
                      <a:pt x="263" y="141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3" y="153"/>
                    </a:lnTo>
                    <a:lnTo>
                      <a:pt x="259" y="158"/>
                    </a:lnTo>
                    <a:lnTo>
                      <a:pt x="254" y="161"/>
                    </a:lnTo>
                    <a:lnTo>
                      <a:pt x="249" y="163"/>
                    </a:lnTo>
                    <a:lnTo>
                      <a:pt x="249" y="163"/>
                    </a:lnTo>
                    <a:lnTo>
                      <a:pt x="242" y="161"/>
                    </a:lnTo>
                    <a:lnTo>
                      <a:pt x="237" y="158"/>
                    </a:lnTo>
                    <a:lnTo>
                      <a:pt x="234" y="153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4" y="141"/>
                    </a:lnTo>
                    <a:lnTo>
                      <a:pt x="237" y="136"/>
                    </a:lnTo>
                    <a:lnTo>
                      <a:pt x="242" y="133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656" y="650"/>
                    </a:moveTo>
                    <a:lnTo>
                      <a:pt x="656" y="650"/>
                    </a:lnTo>
                    <a:lnTo>
                      <a:pt x="656" y="650"/>
                    </a:lnTo>
                    <a:lnTo>
                      <a:pt x="663" y="652"/>
                    </a:lnTo>
                    <a:lnTo>
                      <a:pt x="668" y="655"/>
                    </a:lnTo>
                    <a:lnTo>
                      <a:pt x="671" y="661"/>
                    </a:lnTo>
                    <a:lnTo>
                      <a:pt x="671" y="667"/>
                    </a:lnTo>
                    <a:lnTo>
                      <a:pt x="671" y="667"/>
                    </a:lnTo>
                    <a:lnTo>
                      <a:pt x="671" y="674"/>
                    </a:lnTo>
                    <a:lnTo>
                      <a:pt x="668" y="679"/>
                    </a:lnTo>
                    <a:lnTo>
                      <a:pt x="663" y="683"/>
                    </a:lnTo>
                    <a:lnTo>
                      <a:pt x="656" y="683"/>
                    </a:lnTo>
                    <a:lnTo>
                      <a:pt x="656" y="683"/>
                    </a:lnTo>
                    <a:lnTo>
                      <a:pt x="651" y="683"/>
                    </a:lnTo>
                    <a:lnTo>
                      <a:pt x="646" y="679"/>
                    </a:lnTo>
                    <a:lnTo>
                      <a:pt x="642" y="674"/>
                    </a:lnTo>
                    <a:lnTo>
                      <a:pt x="641" y="667"/>
                    </a:lnTo>
                    <a:lnTo>
                      <a:pt x="641" y="667"/>
                    </a:lnTo>
                    <a:lnTo>
                      <a:pt x="642" y="661"/>
                    </a:lnTo>
                    <a:lnTo>
                      <a:pt x="646" y="655"/>
                    </a:lnTo>
                    <a:lnTo>
                      <a:pt x="651" y="652"/>
                    </a:lnTo>
                    <a:lnTo>
                      <a:pt x="656" y="650"/>
                    </a:lnTo>
                    <a:lnTo>
                      <a:pt x="656" y="650"/>
                    </a:lnTo>
                    <a:close/>
                    <a:moveTo>
                      <a:pt x="598" y="650"/>
                    </a:moveTo>
                    <a:lnTo>
                      <a:pt x="598" y="650"/>
                    </a:lnTo>
                    <a:lnTo>
                      <a:pt x="598" y="650"/>
                    </a:lnTo>
                    <a:lnTo>
                      <a:pt x="605" y="652"/>
                    </a:lnTo>
                    <a:lnTo>
                      <a:pt x="608" y="655"/>
                    </a:lnTo>
                    <a:lnTo>
                      <a:pt x="612" y="661"/>
                    </a:lnTo>
                    <a:lnTo>
                      <a:pt x="613" y="667"/>
                    </a:lnTo>
                    <a:lnTo>
                      <a:pt x="613" y="667"/>
                    </a:lnTo>
                    <a:lnTo>
                      <a:pt x="612" y="674"/>
                    </a:lnTo>
                    <a:lnTo>
                      <a:pt x="608" y="679"/>
                    </a:lnTo>
                    <a:lnTo>
                      <a:pt x="605" y="683"/>
                    </a:lnTo>
                    <a:lnTo>
                      <a:pt x="598" y="683"/>
                    </a:lnTo>
                    <a:lnTo>
                      <a:pt x="598" y="683"/>
                    </a:lnTo>
                    <a:lnTo>
                      <a:pt x="591" y="683"/>
                    </a:lnTo>
                    <a:lnTo>
                      <a:pt x="588" y="679"/>
                    </a:lnTo>
                    <a:lnTo>
                      <a:pt x="585" y="674"/>
                    </a:lnTo>
                    <a:lnTo>
                      <a:pt x="583" y="667"/>
                    </a:lnTo>
                    <a:lnTo>
                      <a:pt x="583" y="667"/>
                    </a:lnTo>
                    <a:lnTo>
                      <a:pt x="585" y="661"/>
                    </a:lnTo>
                    <a:lnTo>
                      <a:pt x="588" y="655"/>
                    </a:lnTo>
                    <a:lnTo>
                      <a:pt x="591" y="652"/>
                    </a:lnTo>
                    <a:lnTo>
                      <a:pt x="598" y="650"/>
                    </a:lnTo>
                    <a:lnTo>
                      <a:pt x="598" y="650"/>
                    </a:lnTo>
                    <a:close/>
                    <a:moveTo>
                      <a:pt x="714" y="608"/>
                    </a:moveTo>
                    <a:lnTo>
                      <a:pt x="714" y="608"/>
                    </a:lnTo>
                    <a:lnTo>
                      <a:pt x="714" y="608"/>
                    </a:lnTo>
                    <a:lnTo>
                      <a:pt x="721" y="609"/>
                    </a:lnTo>
                    <a:lnTo>
                      <a:pt x="726" y="613"/>
                    </a:lnTo>
                    <a:lnTo>
                      <a:pt x="729" y="618"/>
                    </a:lnTo>
                    <a:lnTo>
                      <a:pt x="731" y="623"/>
                    </a:lnTo>
                    <a:lnTo>
                      <a:pt x="731" y="623"/>
                    </a:lnTo>
                    <a:lnTo>
                      <a:pt x="729" y="630"/>
                    </a:lnTo>
                    <a:lnTo>
                      <a:pt x="726" y="635"/>
                    </a:lnTo>
                    <a:lnTo>
                      <a:pt x="721" y="638"/>
                    </a:lnTo>
                    <a:lnTo>
                      <a:pt x="714" y="640"/>
                    </a:lnTo>
                    <a:lnTo>
                      <a:pt x="714" y="640"/>
                    </a:lnTo>
                    <a:lnTo>
                      <a:pt x="709" y="638"/>
                    </a:lnTo>
                    <a:lnTo>
                      <a:pt x="704" y="635"/>
                    </a:lnTo>
                    <a:lnTo>
                      <a:pt x="700" y="630"/>
                    </a:lnTo>
                    <a:lnTo>
                      <a:pt x="699" y="623"/>
                    </a:lnTo>
                    <a:lnTo>
                      <a:pt x="699" y="623"/>
                    </a:lnTo>
                    <a:lnTo>
                      <a:pt x="700" y="618"/>
                    </a:lnTo>
                    <a:lnTo>
                      <a:pt x="704" y="613"/>
                    </a:lnTo>
                    <a:lnTo>
                      <a:pt x="709" y="609"/>
                    </a:lnTo>
                    <a:lnTo>
                      <a:pt x="714" y="608"/>
                    </a:lnTo>
                    <a:lnTo>
                      <a:pt x="714" y="608"/>
                    </a:lnTo>
                    <a:close/>
                    <a:moveTo>
                      <a:pt x="656" y="608"/>
                    </a:moveTo>
                    <a:lnTo>
                      <a:pt x="656" y="608"/>
                    </a:lnTo>
                    <a:lnTo>
                      <a:pt x="656" y="608"/>
                    </a:lnTo>
                    <a:lnTo>
                      <a:pt x="663" y="609"/>
                    </a:lnTo>
                    <a:lnTo>
                      <a:pt x="668" y="613"/>
                    </a:lnTo>
                    <a:lnTo>
                      <a:pt x="671" y="618"/>
                    </a:lnTo>
                    <a:lnTo>
                      <a:pt x="671" y="623"/>
                    </a:lnTo>
                    <a:lnTo>
                      <a:pt x="671" y="623"/>
                    </a:lnTo>
                    <a:lnTo>
                      <a:pt x="671" y="630"/>
                    </a:lnTo>
                    <a:lnTo>
                      <a:pt x="668" y="635"/>
                    </a:lnTo>
                    <a:lnTo>
                      <a:pt x="663" y="638"/>
                    </a:lnTo>
                    <a:lnTo>
                      <a:pt x="656" y="640"/>
                    </a:lnTo>
                    <a:lnTo>
                      <a:pt x="656" y="640"/>
                    </a:lnTo>
                    <a:lnTo>
                      <a:pt x="651" y="638"/>
                    </a:lnTo>
                    <a:lnTo>
                      <a:pt x="646" y="635"/>
                    </a:lnTo>
                    <a:lnTo>
                      <a:pt x="642" y="630"/>
                    </a:lnTo>
                    <a:lnTo>
                      <a:pt x="641" y="623"/>
                    </a:lnTo>
                    <a:lnTo>
                      <a:pt x="641" y="623"/>
                    </a:lnTo>
                    <a:lnTo>
                      <a:pt x="642" y="618"/>
                    </a:lnTo>
                    <a:lnTo>
                      <a:pt x="646" y="613"/>
                    </a:lnTo>
                    <a:lnTo>
                      <a:pt x="651" y="609"/>
                    </a:lnTo>
                    <a:lnTo>
                      <a:pt x="656" y="608"/>
                    </a:lnTo>
                    <a:lnTo>
                      <a:pt x="656" y="608"/>
                    </a:lnTo>
                    <a:close/>
                    <a:moveTo>
                      <a:pt x="598" y="608"/>
                    </a:moveTo>
                    <a:lnTo>
                      <a:pt x="598" y="608"/>
                    </a:lnTo>
                    <a:lnTo>
                      <a:pt x="598" y="608"/>
                    </a:lnTo>
                    <a:lnTo>
                      <a:pt x="605" y="609"/>
                    </a:lnTo>
                    <a:lnTo>
                      <a:pt x="608" y="613"/>
                    </a:lnTo>
                    <a:lnTo>
                      <a:pt x="612" y="618"/>
                    </a:lnTo>
                    <a:lnTo>
                      <a:pt x="613" y="623"/>
                    </a:lnTo>
                    <a:lnTo>
                      <a:pt x="613" y="623"/>
                    </a:lnTo>
                    <a:lnTo>
                      <a:pt x="612" y="630"/>
                    </a:lnTo>
                    <a:lnTo>
                      <a:pt x="608" y="635"/>
                    </a:lnTo>
                    <a:lnTo>
                      <a:pt x="605" y="638"/>
                    </a:lnTo>
                    <a:lnTo>
                      <a:pt x="598" y="640"/>
                    </a:lnTo>
                    <a:lnTo>
                      <a:pt x="598" y="640"/>
                    </a:lnTo>
                    <a:lnTo>
                      <a:pt x="591" y="638"/>
                    </a:lnTo>
                    <a:lnTo>
                      <a:pt x="588" y="635"/>
                    </a:lnTo>
                    <a:lnTo>
                      <a:pt x="585" y="630"/>
                    </a:lnTo>
                    <a:lnTo>
                      <a:pt x="583" y="623"/>
                    </a:lnTo>
                    <a:lnTo>
                      <a:pt x="583" y="623"/>
                    </a:lnTo>
                    <a:lnTo>
                      <a:pt x="585" y="618"/>
                    </a:lnTo>
                    <a:lnTo>
                      <a:pt x="588" y="613"/>
                    </a:lnTo>
                    <a:lnTo>
                      <a:pt x="591" y="609"/>
                    </a:lnTo>
                    <a:lnTo>
                      <a:pt x="598" y="608"/>
                    </a:lnTo>
                    <a:lnTo>
                      <a:pt x="598" y="608"/>
                    </a:lnTo>
                    <a:close/>
                    <a:moveTo>
                      <a:pt x="540" y="608"/>
                    </a:moveTo>
                    <a:lnTo>
                      <a:pt x="540" y="608"/>
                    </a:lnTo>
                    <a:lnTo>
                      <a:pt x="540" y="608"/>
                    </a:lnTo>
                    <a:lnTo>
                      <a:pt x="545" y="609"/>
                    </a:lnTo>
                    <a:lnTo>
                      <a:pt x="550" y="613"/>
                    </a:lnTo>
                    <a:lnTo>
                      <a:pt x="554" y="618"/>
                    </a:lnTo>
                    <a:lnTo>
                      <a:pt x="556" y="623"/>
                    </a:lnTo>
                    <a:lnTo>
                      <a:pt x="556" y="623"/>
                    </a:lnTo>
                    <a:lnTo>
                      <a:pt x="554" y="630"/>
                    </a:lnTo>
                    <a:lnTo>
                      <a:pt x="550" y="635"/>
                    </a:lnTo>
                    <a:lnTo>
                      <a:pt x="545" y="638"/>
                    </a:lnTo>
                    <a:lnTo>
                      <a:pt x="540" y="640"/>
                    </a:lnTo>
                    <a:lnTo>
                      <a:pt x="540" y="640"/>
                    </a:lnTo>
                    <a:lnTo>
                      <a:pt x="533" y="638"/>
                    </a:lnTo>
                    <a:lnTo>
                      <a:pt x="528" y="635"/>
                    </a:lnTo>
                    <a:lnTo>
                      <a:pt x="525" y="630"/>
                    </a:lnTo>
                    <a:lnTo>
                      <a:pt x="525" y="623"/>
                    </a:lnTo>
                    <a:lnTo>
                      <a:pt x="525" y="623"/>
                    </a:lnTo>
                    <a:lnTo>
                      <a:pt x="525" y="618"/>
                    </a:lnTo>
                    <a:lnTo>
                      <a:pt x="528" y="613"/>
                    </a:lnTo>
                    <a:lnTo>
                      <a:pt x="533" y="609"/>
                    </a:lnTo>
                    <a:lnTo>
                      <a:pt x="540" y="608"/>
                    </a:lnTo>
                    <a:lnTo>
                      <a:pt x="540" y="608"/>
                    </a:lnTo>
                    <a:close/>
                    <a:moveTo>
                      <a:pt x="714" y="565"/>
                    </a:moveTo>
                    <a:lnTo>
                      <a:pt x="714" y="565"/>
                    </a:lnTo>
                    <a:lnTo>
                      <a:pt x="714" y="565"/>
                    </a:lnTo>
                    <a:lnTo>
                      <a:pt x="721" y="565"/>
                    </a:lnTo>
                    <a:lnTo>
                      <a:pt x="726" y="569"/>
                    </a:lnTo>
                    <a:lnTo>
                      <a:pt x="729" y="574"/>
                    </a:lnTo>
                    <a:lnTo>
                      <a:pt x="731" y="580"/>
                    </a:lnTo>
                    <a:lnTo>
                      <a:pt x="731" y="580"/>
                    </a:lnTo>
                    <a:lnTo>
                      <a:pt x="729" y="587"/>
                    </a:lnTo>
                    <a:lnTo>
                      <a:pt x="726" y="592"/>
                    </a:lnTo>
                    <a:lnTo>
                      <a:pt x="721" y="596"/>
                    </a:lnTo>
                    <a:lnTo>
                      <a:pt x="714" y="596"/>
                    </a:lnTo>
                    <a:lnTo>
                      <a:pt x="714" y="596"/>
                    </a:lnTo>
                    <a:lnTo>
                      <a:pt x="709" y="596"/>
                    </a:lnTo>
                    <a:lnTo>
                      <a:pt x="704" y="592"/>
                    </a:lnTo>
                    <a:lnTo>
                      <a:pt x="700" y="587"/>
                    </a:lnTo>
                    <a:lnTo>
                      <a:pt x="699" y="580"/>
                    </a:lnTo>
                    <a:lnTo>
                      <a:pt x="699" y="580"/>
                    </a:lnTo>
                    <a:lnTo>
                      <a:pt x="700" y="574"/>
                    </a:lnTo>
                    <a:lnTo>
                      <a:pt x="704" y="569"/>
                    </a:lnTo>
                    <a:lnTo>
                      <a:pt x="709" y="565"/>
                    </a:lnTo>
                    <a:lnTo>
                      <a:pt x="714" y="565"/>
                    </a:lnTo>
                    <a:lnTo>
                      <a:pt x="714" y="565"/>
                    </a:lnTo>
                    <a:close/>
                    <a:moveTo>
                      <a:pt x="656" y="565"/>
                    </a:moveTo>
                    <a:lnTo>
                      <a:pt x="656" y="565"/>
                    </a:lnTo>
                    <a:lnTo>
                      <a:pt x="656" y="565"/>
                    </a:lnTo>
                    <a:lnTo>
                      <a:pt x="663" y="565"/>
                    </a:lnTo>
                    <a:lnTo>
                      <a:pt x="668" y="569"/>
                    </a:lnTo>
                    <a:lnTo>
                      <a:pt x="671" y="574"/>
                    </a:lnTo>
                    <a:lnTo>
                      <a:pt x="671" y="580"/>
                    </a:lnTo>
                    <a:lnTo>
                      <a:pt x="671" y="580"/>
                    </a:lnTo>
                    <a:lnTo>
                      <a:pt x="671" y="587"/>
                    </a:lnTo>
                    <a:lnTo>
                      <a:pt x="668" y="592"/>
                    </a:lnTo>
                    <a:lnTo>
                      <a:pt x="663" y="596"/>
                    </a:lnTo>
                    <a:lnTo>
                      <a:pt x="656" y="596"/>
                    </a:lnTo>
                    <a:lnTo>
                      <a:pt x="656" y="596"/>
                    </a:lnTo>
                    <a:lnTo>
                      <a:pt x="651" y="596"/>
                    </a:lnTo>
                    <a:lnTo>
                      <a:pt x="646" y="592"/>
                    </a:lnTo>
                    <a:lnTo>
                      <a:pt x="642" y="587"/>
                    </a:lnTo>
                    <a:lnTo>
                      <a:pt x="641" y="580"/>
                    </a:lnTo>
                    <a:lnTo>
                      <a:pt x="641" y="580"/>
                    </a:lnTo>
                    <a:lnTo>
                      <a:pt x="642" y="574"/>
                    </a:lnTo>
                    <a:lnTo>
                      <a:pt x="646" y="569"/>
                    </a:lnTo>
                    <a:lnTo>
                      <a:pt x="651" y="565"/>
                    </a:lnTo>
                    <a:lnTo>
                      <a:pt x="656" y="565"/>
                    </a:lnTo>
                    <a:lnTo>
                      <a:pt x="656" y="565"/>
                    </a:lnTo>
                    <a:close/>
                    <a:moveTo>
                      <a:pt x="598" y="565"/>
                    </a:moveTo>
                    <a:lnTo>
                      <a:pt x="598" y="565"/>
                    </a:lnTo>
                    <a:lnTo>
                      <a:pt x="598" y="565"/>
                    </a:lnTo>
                    <a:lnTo>
                      <a:pt x="605" y="565"/>
                    </a:lnTo>
                    <a:lnTo>
                      <a:pt x="608" y="569"/>
                    </a:lnTo>
                    <a:lnTo>
                      <a:pt x="612" y="574"/>
                    </a:lnTo>
                    <a:lnTo>
                      <a:pt x="613" y="580"/>
                    </a:lnTo>
                    <a:lnTo>
                      <a:pt x="613" y="580"/>
                    </a:lnTo>
                    <a:lnTo>
                      <a:pt x="612" y="587"/>
                    </a:lnTo>
                    <a:lnTo>
                      <a:pt x="608" y="592"/>
                    </a:lnTo>
                    <a:lnTo>
                      <a:pt x="605" y="596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1" y="596"/>
                    </a:lnTo>
                    <a:lnTo>
                      <a:pt x="588" y="592"/>
                    </a:lnTo>
                    <a:lnTo>
                      <a:pt x="585" y="587"/>
                    </a:lnTo>
                    <a:lnTo>
                      <a:pt x="583" y="580"/>
                    </a:lnTo>
                    <a:lnTo>
                      <a:pt x="583" y="580"/>
                    </a:lnTo>
                    <a:lnTo>
                      <a:pt x="585" y="574"/>
                    </a:lnTo>
                    <a:lnTo>
                      <a:pt x="588" y="569"/>
                    </a:lnTo>
                    <a:lnTo>
                      <a:pt x="591" y="565"/>
                    </a:lnTo>
                    <a:lnTo>
                      <a:pt x="598" y="565"/>
                    </a:lnTo>
                    <a:lnTo>
                      <a:pt x="598" y="565"/>
                    </a:lnTo>
                    <a:close/>
                    <a:moveTo>
                      <a:pt x="540" y="565"/>
                    </a:moveTo>
                    <a:lnTo>
                      <a:pt x="540" y="565"/>
                    </a:lnTo>
                    <a:lnTo>
                      <a:pt x="540" y="565"/>
                    </a:lnTo>
                    <a:lnTo>
                      <a:pt x="545" y="565"/>
                    </a:lnTo>
                    <a:lnTo>
                      <a:pt x="550" y="569"/>
                    </a:lnTo>
                    <a:lnTo>
                      <a:pt x="554" y="574"/>
                    </a:lnTo>
                    <a:lnTo>
                      <a:pt x="556" y="580"/>
                    </a:lnTo>
                    <a:lnTo>
                      <a:pt x="556" y="580"/>
                    </a:lnTo>
                    <a:lnTo>
                      <a:pt x="554" y="587"/>
                    </a:lnTo>
                    <a:lnTo>
                      <a:pt x="550" y="592"/>
                    </a:lnTo>
                    <a:lnTo>
                      <a:pt x="545" y="596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3" y="596"/>
                    </a:lnTo>
                    <a:lnTo>
                      <a:pt x="528" y="592"/>
                    </a:lnTo>
                    <a:lnTo>
                      <a:pt x="525" y="587"/>
                    </a:lnTo>
                    <a:lnTo>
                      <a:pt x="525" y="580"/>
                    </a:lnTo>
                    <a:lnTo>
                      <a:pt x="525" y="580"/>
                    </a:lnTo>
                    <a:lnTo>
                      <a:pt x="525" y="574"/>
                    </a:lnTo>
                    <a:lnTo>
                      <a:pt x="528" y="569"/>
                    </a:lnTo>
                    <a:lnTo>
                      <a:pt x="533" y="565"/>
                    </a:lnTo>
                    <a:lnTo>
                      <a:pt x="540" y="565"/>
                    </a:lnTo>
                    <a:lnTo>
                      <a:pt x="540" y="565"/>
                    </a:lnTo>
                    <a:close/>
                    <a:moveTo>
                      <a:pt x="482" y="565"/>
                    </a:moveTo>
                    <a:lnTo>
                      <a:pt x="482" y="565"/>
                    </a:lnTo>
                    <a:lnTo>
                      <a:pt x="482" y="565"/>
                    </a:lnTo>
                    <a:lnTo>
                      <a:pt x="487" y="565"/>
                    </a:lnTo>
                    <a:lnTo>
                      <a:pt x="493" y="569"/>
                    </a:lnTo>
                    <a:lnTo>
                      <a:pt x="496" y="574"/>
                    </a:lnTo>
                    <a:lnTo>
                      <a:pt x="498" y="580"/>
                    </a:lnTo>
                    <a:lnTo>
                      <a:pt x="498" y="580"/>
                    </a:lnTo>
                    <a:lnTo>
                      <a:pt x="496" y="587"/>
                    </a:lnTo>
                    <a:lnTo>
                      <a:pt x="493" y="592"/>
                    </a:lnTo>
                    <a:lnTo>
                      <a:pt x="487" y="596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6"/>
                    </a:lnTo>
                    <a:lnTo>
                      <a:pt x="470" y="592"/>
                    </a:lnTo>
                    <a:lnTo>
                      <a:pt x="467" y="587"/>
                    </a:lnTo>
                    <a:lnTo>
                      <a:pt x="465" y="580"/>
                    </a:lnTo>
                    <a:lnTo>
                      <a:pt x="465" y="580"/>
                    </a:lnTo>
                    <a:lnTo>
                      <a:pt x="467" y="574"/>
                    </a:lnTo>
                    <a:lnTo>
                      <a:pt x="470" y="569"/>
                    </a:lnTo>
                    <a:lnTo>
                      <a:pt x="476" y="565"/>
                    </a:lnTo>
                    <a:lnTo>
                      <a:pt x="482" y="565"/>
                    </a:lnTo>
                    <a:lnTo>
                      <a:pt x="482" y="565"/>
                    </a:lnTo>
                    <a:close/>
                    <a:moveTo>
                      <a:pt x="423" y="565"/>
                    </a:moveTo>
                    <a:lnTo>
                      <a:pt x="423" y="565"/>
                    </a:lnTo>
                    <a:lnTo>
                      <a:pt x="423" y="565"/>
                    </a:lnTo>
                    <a:lnTo>
                      <a:pt x="430" y="565"/>
                    </a:lnTo>
                    <a:lnTo>
                      <a:pt x="435" y="569"/>
                    </a:lnTo>
                    <a:lnTo>
                      <a:pt x="438" y="574"/>
                    </a:lnTo>
                    <a:lnTo>
                      <a:pt x="438" y="580"/>
                    </a:lnTo>
                    <a:lnTo>
                      <a:pt x="438" y="580"/>
                    </a:lnTo>
                    <a:lnTo>
                      <a:pt x="438" y="587"/>
                    </a:lnTo>
                    <a:lnTo>
                      <a:pt x="435" y="592"/>
                    </a:lnTo>
                    <a:lnTo>
                      <a:pt x="430" y="596"/>
                    </a:lnTo>
                    <a:lnTo>
                      <a:pt x="423" y="596"/>
                    </a:lnTo>
                    <a:lnTo>
                      <a:pt x="423" y="596"/>
                    </a:lnTo>
                    <a:lnTo>
                      <a:pt x="418" y="596"/>
                    </a:lnTo>
                    <a:lnTo>
                      <a:pt x="413" y="592"/>
                    </a:lnTo>
                    <a:lnTo>
                      <a:pt x="409" y="587"/>
                    </a:lnTo>
                    <a:lnTo>
                      <a:pt x="407" y="580"/>
                    </a:lnTo>
                    <a:lnTo>
                      <a:pt x="407" y="580"/>
                    </a:lnTo>
                    <a:lnTo>
                      <a:pt x="409" y="574"/>
                    </a:lnTo>
                    <a:lnTo>
                      <a:pt x="413" y="569"/>
                    </a:lnTo>
                    <a:lnTo>
                      <a:pt x="418" y="565"/>
                    </a:lnTo>
                    <a:lnTo>
                      <a:pt x="423" y="565"/>
                    </a:lnTo>
                    <a:lnTo>
                      <a:pt x="423" y="565"/>
                    </a:lnTo>
                    <a:close/>
                    <a:moveTo>
                      <a:pt x="365" y="565"/>
                    </a:moveTo>
                    <a:lnTo>
                      <a:pt x="365" y="565"/>
                    </a:lnTo>
                    <a:lnTo>
                      <a:pt x="365" y="565"/>
                    </a:lnTo>
                    <a:lnTo>
                      <a:pt x="372" y="565"/>
                    </a:lnTo>
                    <a:lnTo>
                      <a:pt x="375" y="569"/>
                    </a:lnTo>
                    <a:lnTo>
                      <a:pt x="378" y="574"/>
                    </a:lnTo>
                    <a:lnTo>
                      <a:pt x="380" y="580"/>
                    </a:lnTo>
                    <a:lnTo>
                      <a:pt x="380" y="580"/>
                    </a:lnTo>
                    <a:lnTo>
                      <a:pt x="378" y="587"/>
                    </a:lnTo>
                    <a:lnTo>
                      <a:pt x="375" y="592"/>
                    </a:lnTo>
                    <a:lnTo>
                      <a:pt x="372" y="596"/>
                    </a:lnTo>
                    <a:lnTo>
                      <a:pt x="365" y="596"/>
                    </a:lnTo>
                    <a:lnTo>
                      <a:pt x="365" y="596"/>
                    </a:lnTo>
                    <a:lnTo>
                      <a:pt x="360" y="596"/>
                    </a:lnTo>
                    <a:lnTo>
                      <a:pt x="355" y="592"/>
                    </a:lnTo>
                    <a:lnTo>
                      <a:pt x="351" y="587"/>
                    </a:lnTo>
                    <a:lnTo>
                      <a:pt x="350" y="580"/>
                    </a:lnTo>
                    <a:lnTo>
                      <a:pt x="350" y="580"/>
                    </a:lnTo>
                    <a:lnTo>
                      <a:pt x="351" y="574"/>
                    </a:lnTo>
                    <a:lnTo>
                      <a:pt x="355" y="569"/>
                    </a:lnTo>
                    <a:lnTo>
                      <a:pt x="360" y="565"/>
                    </a:lnTo>
                    <a:lnTo>
                      <a:pt x="365" y="565"/>
                    </a:lnTo>
                    <a:lnTo>
                      <a:pt x="365" y="565"/>
                    </a:lnTo>
                    <a:close/>
                    <a:moveTo>
                      <a:pt x="714" y="521"/>
                    </a:moveTo>
                    <a:lnTo>
                      <a:pt x="714" y="521"/>
                    </a:lnTo>
                    <a:lnTo>
                      <a:pt x="714" y="521"/>
                    </a:lnTo>
                    <a:lnTo>
                      <a:pt x="721" y="523"/>
                    </a:lnTo>
                    <a:lnTo>
                      <a:pt x="726" y="526"/>
                    </a:lnTo>
                    <a:lnTo>
                      <a:pt x="729" y="531"/>
                    </a:lnTo>
                    <a:lnTo>
                      <a:pt x="731" y="538"/>
                    </a:lnTo>
                    <a:lnTo>
                      <a:pt x="731" y="538"/>
                    </a:lnTo>
                    <a:lnTo>
                      <a:pt x="729" y="543"/>
                    </a:lnTo>
                    <a:lnTo>
                      <a:pt x="726" y="548"/>
                    </a:lnTo>
                    <a:lnTo>
                      <a:pt x="721" y="552"/>
                    </a:lnTo>
                    <a:lnTo>
                      <a:pt x="714" y="553"/>
                    </a:lnTo>
                    <a:lnTo>
                      <a:pt x="714" y="553"/>
                    </a:lnTo>
                    <a:lnTo>
                      <a:pt x="709" y="552"/>
                    </a:lnTo>
                    <a:lnTo>
                      <a:pt x="704" y="548"/>
                    </a:lnTo>
                    <a:lnTo>
                      <a:pt x="700" y="543"/>
                    </a:lnTo>
                    <a:lnTo>
                      <a:pt x="699" y="538"/>
                    </a:lnTo>
                    <a:lnTo>
                      <a:pt x="699" y="538"/>
                    </a:lnTo>
                    <a:lnTo>
                      <a:pt x="700" y="531"/>
                    </a:lnTo>
                    <a:lnTo>
                      <a:pt x="704" y="526"/>
                    </a:lnTo>
                    <a:lnTo>
                      <a:pt x="709" y="523"/>
                    </a:lnTo>
                    <a:lnTo>
                      <a:pt x="714" y="521"/>
                    </a:lnTo>
                    <a:lnTo>
                      <a:pt x="714" y="521"/>
                    </a:lnTo>
                    <a:close/>
                    <a:moveTo>
                      <a:pt x="656" y="521"/>
                    </a:moveTo>
                    <a:lnTo>
                      <a:pt x="656" y="521"/>
                    </a:lnTo>
                    <a:lnTo>
                      <a:pt x="656" y="521"/>
                    </a:lnTo>
                    <a:lnTo>
                      <a:pt x="663" y="523"/>
                    </a:lnTo>
                    <a:lnTo>
                      <a:pt x="668" y="526"/>
                    </a:lnTo>
                    <a:lnTo>
                      <a:pt x="671" y="531"/>
                    </a:lnTo>
                    <a:lnTo>
                      <a:pt x="671" y="538"/>
                    </a:lnTo>
                    <a:lnTo>
                      <a:pt x="671" y="538"/>
                    </a:lnTo>
                    <a:lnTo>
                      <a:pt x="671" y="543"/>
                    </a:lnTo>
                    <a:lnTo>
                      <a:pt x="668" y="548"/>
                    </a:lnTo>
                    <a:lnTo>
                      <a:pt x="663" y="552"/>
                    </a:lnTo>
                    <a:lnTo>
                      <a:pt x="656" y="553"/>
                    </a:lnTo>
                    <a:lnTo>
                      <a:pt x="656" y="553"/>
                    </a:lnTo>
                    <a:lnTo>
                      <a:pt x="651" y="552"/>
                    </a:lnTo>
                    <a:lnTo>
                      <a:pt x="646" y="548"/>
                    </a:lnTo>
                    <a:lnTo>
                      <a:pt x="642" y="543"/>
                    </a:lnTo>
                    <a:lnTo>
                      <a:pt x="641" y="538"/>
                    </a:lnTo>
                    <a:lnTo>
                      <a:pt x="641" y="538"/>
                    </a:lnTo>
                    <a:lnTo>
                      <a:pt x="642" y="531"/>
                    </a:lnTo>
                    <a:lnTo>
                      <a:pt x="646" y="526"/>
                    </a:lnTo>
                    <a:lnTo>
                      <a:pt x="651" y="523"/>
                    </a:lnTo>
                    <a:lnTo>
                      <a:pt x="656" y="521"/>
                    </a:lnTo>
                    <a:lnTo>
                      <a:pt x="656" y="521"/>
                    </a:lnTo>
                    <a:close/>
                    <a:moveTo>
                      <a:pt x="598" y="521"/>
                    </a:moveTo>
                    <a:lnTo>
                      <a:pt x="598" y="521"/>
                    </a:lnTo>
                    <a:lnTo>
                      <a:pt x="598" y="521"/>
                    </a:lnTo>
                    <a:lnTo>
                      <a:pt x="605" y="523"/>
                    </a:lnTo>
                    <a:lnTo>
                      <a:pt x="608" y="526"/>
                    </a:lnTo>
                    <a:lnTo>
                      <a:pt x="612" y="531"/>
                    </a:lnTo>
                    <a:lnTo>
                      <a:pt x="613" y="538"/>
                    </a:lnTo>
                    <a:lnTo>
                      <a:pt x="613" y="538"/>
                    </a:lnTo>
                    <a:lnTo>
                      <a:pt x="612" y="543"/>
                    </a:lnTo>
                    <a:lnTo>
                      <a:pt x="608" y="548"/>
                    </a:lnTo>
                    <a:lnTo>
                      <a:pt x="605" y="552"/>
                    </a:lnTo>
                    <a:lnTo>
                      <a:pt x="598" y="553"/>
                    </a:lnTo>
                    <a:lnTo>
                      <a:pt x="598" y="553"/>
                    </a:lnTo>
                    <a:lnTo>
                      <a:pt x="591" y="552"/>
                    </a:lnTo>
                    <a:lnTo>
                      <a:pt x="588" y="548"/>
                    </a:lnTo>
                    <a:lnTo>
                      <a:pt x="585" y="543"/>
                    </a:lnTo>
                    <a:lnTo>
                      <a:pt x="583" y="538"/>
                    </a:lnTo>
                    <a:lnTo>
                      <a:pt x="583" y="538"/>
                    </a:lnTo>
                    <a:lnTo>
                      <a:pt x="585" y="531"/>
                    </a:lnTo>
                    <a:lnTo>
                      <a:pt x="588" y="526"/>
                    </a:lnTo>
                    <a:lnTo>
                      <a:pt x="591" y="523"/>
                    </a:lnTo>
                    <a:lnTo>
                      <a:pt x="598" y="521"/>
                    </a:lnTo>
                    <a:lnTo>
                      <a:pt x="598" y="521"/>
                    </a:lnTo>
                    <a:close/>
                    <a:moveTo>
                      <a:pt x="540" y="521"/>
                    </a:moveTo>
                    <a:lnTo>
                      <a:pt x="540" y="521"/>
                    </a:lnTo>
                    <a:lnTo>
                      <a:pt x="540" y="521"/>
                    </a:lnTo>
                    <a:lnTo>
                      <a:pt x="545" y="523"/>
                    </a:lnTo>
                    <a:lnTo>
                      <a:pt x="550" y="526"/>
                    </a:lnTo>
                    <a:lnTo>
                      <a:pt x="554" y="531"/>
                    </a:lnTo>
                    <a:lnTo>
                      <a:pt x="556" y="538"/>
                    </a:lnTo>
                    <a:lnTo>
                      <a:pt x="556" y="538"/>
                    </a:lnTo>
                    <a:lnTo>
                      <a:pt x="554" y="543"/>
                    </a:lnTo>
                    <a:lnTo>
                      <a:pt x="550" y="548"/>
                    </a:lnTo>
                    <a:lnTo>
                      <a:pt x="545" y="552"/>
                    </a:lnTo>
                    <a:lnTo>
                      <a:pt x="540" y="553"/>
                    </a:lnTo>
                    <a:lnTo>
                      <a:pt x="540" y="553"/>
                    </a:lnTo>
                    <a:lnTo>
                      <a:pt x="533" y="552"/>
                    </a:lnTo>
                    <a:lnTo>
                      <a:pt x="528" y="548"/>
                    </a:lnTo>
                    <a:lnTo>
                      <a:pt x="525" y="543"/>
                    </a:lnTo>
                    <a:lnTo>
                      <a:pt x="525" y="538"/>
                    </a:lnTo>
                    <a:lnTo>
                      <a:pt x="525" y="538"/>
                    </a:lnTo>
                    <a:lnTo>
                      <a:pt x="525" y="531"/>
                    </a:lnTo>
                    <a:lnTo>
                      <a:pt x="528" y="526"/>
                    </a:lnTo>
                    <a:lnTo>
                      <a:pt x="533" y="523"/>
                    </a:lnTo>
                    <a:lnTo>
                      <a:pt x="540" y="521"/>
                    </a:lnTo>
                    <a:lnTo>
                      <a:pt x="540" y="521"/>
                    </a:lnTo>
                    <a:close/>
                    <a:moveTo>
                      <a:pt x="482" y="521"/>
                    </a:moveTo>
                    <a:lnTo>
                      <a:pt x="482" y="521"/>
                    </a:lnTo>
                    <a:lnTo>
                      <a:pt x="482" y="521"/>
                    </a:lnTo>
                    <a:lnTo>
                      <a:pt x="487" y="523"/>
                    </a:lnTo>
                    <a:lnTo>
                      <a:pt x="493" y="526"/>
                    </a:lnTo>
                    <a:lnTo>
                      <a:pt x="496" y="531"/>
                    </a:lnTo>
                    <a:lnTo>
                      <a:pt x="498" y="538"/>
                    </a:lnTo>
                    <a:lnTo>
                      <a:pt x="498" y="538"/>
                    </a:lnTo>
                    <a:lnTo>
                      <a:pt x="496" y="543"/>
                    </a:lnTo>
                    <a:lnTo>
                      <a:pt x="493" y="548"/>
                    </a:lnTo>
                    <a:lnTo>
                      <a:pt x="487" y="552"/>
                    </a:lnTo>
                    <a:lnTo>
                      <a:pt x="482" y="553"/>
                    </a:lnTo>
                    <a:lnTo>
                      <a:pt x="482" y="553"/>
                    </a:lnTo>
                    <a:lnTo>
                      <a:pt x="476" y="552"/>
                    </a:lnTo>
                    <a:lnTo>
                      <a:pt x="470" y="548"/>
                    </a:lnTo>
                    <a:lnTo>
                      <a:pt x="467" y="543"/>
                    </a:lnTo>
                    <a:lnTo>
                      <a:pt x="465" y="538"/>
                    </a:lnTo>
                    <a:lnTo>
                      <a:pt x="465" y="538"/>
                    </a:lnTo>
                    <a:lnTo>
                      <a:pt x="467" y="531"/>
                    </a:lnTo>
                    <a:lnTo>
                      <a:pt x="470" y="526"/>
                    </a:lnTo>
                    <a:lnTo>
                      <a:pt x="476" y="523"/>
                    </a:lnTo>
                    <a:lnTo>
                      <a:pt x="482" y="521"/>
                    </a:lnTo>
                    <a:lnTo>
                      <a:pt x="482" y="521"/>
                    </a:lnTo>
                    <a:close/>
                    <a:moveTo>
                      <a:pt x="423" y="521"/>
                    </a:moveTo>
                    <a:lnTo>
                      <a:pt x="423" y="521"/>
                    </a:lnTo>
                    <a:lnTo>
                      <a:pt x="423" y="521"/>
                    </a:lnTo>
                    <a:lnTo>
                      <a:pt x="430" y="523"/>
                    </a:lnTo>
                    <a:lnTo>
                      <a:pt x="435" y="526"/>
                    </a:lnTo>
                    <a:lnTo>
                      <a:pt x="438" y="531"/>
                    </a:lnTo>
                    <a:lnTo>
                      <a:pt x="438" y="538"/>
                    </a:lnTo>
                    <a:lnTo>
                      <a:pt x="438" y="538"/>
                    </a:lnTo>
                    <a:lnTo>
                      <a:pt x="438" y="543"/>
                    </a:lnTo>
                    <a:lnTo>
                      <a:pt x="435" y="548"/>
                    </a:lnTo>
                    <a:lnTo>
                      <a:pt x="430" y="552"/>
                    </a:lnTo>
                    <a:lnTo>
                      <a:pt x="423" y="553"/>
                    </a:lnTo>
                    <a:lnTo>
                      <a:pt x="423" y="553"/>
                    </a:lnTo>
                    <a:lnTo>
                      <a:pt x="418" y="552"/>
                    </a:lnTo>
                    <a:lnTo>
                      <a:pt x="413" y="548"/>
                    </a:lnTo>
                    <a:lnTo>
                      <a:pt x="409" y="543"/>
                    </a:lnTo>
                    <a:lnTo>
                      <a:pt x="407" y="538"/>
                    </a:lnTo>
                    <a:lnTo>
                      <a:pt x="407" y="538"/>
                    </a:lnTo>
                    <a:lnTo>
                      <a:pt x="409" y="531"/>
                    </a:lnTo>
                    <a:lnTo>
                      <a:pt x="413" y="526"/>
                    </a:lnTo>
                    <a:lnTo>
                      <a:pt x="418" y="523"/>
                    </a:lnTo>
                    <a:lnTo>
                      <a:pt x="423" y="521"/>
                    </a:lnTo>
                    <a:lnTo>
                      <a:pt x="423" y="521"/>
                    </a:lnTo>
                    <a:close/>
                    <a:moveTo>
                      <a:pt x="365" y="521"/>
                    </a:moveTo>
                    <a:lnTo>
                      <a:pt x="365" y="521"/>
                    </a:lnTo>
                    <a:lnTo>
                      <a:pt x="365" y="521"/>
                    </a:lnTo>
                    <a:lnTo>
                      <a:pt x="372" y="523"/>
                    </a:lnTo>
                    <a:lnTo>
                      <a:pt x="375" y="526"/>
                    </a:lnTo>
                    <a:lnTo>
                      <a:pt x="378" y="531"/>
                    </a:lnTo>
                    <a:lnTo>
                      <a:pt x="380" y="538"/>
                    </a:lnTo>
                    <a:lnTo>
                      <a:pt x="380" y="538"/>
                    </a:lnTo>
                    <a:lnTo>
                      <a:pt x="378" y="543"/>
                    </a:lnTo>
                    <a:lnTo>
                      <a:pt x="375" y="548"/>
                    </a:lnTo>
                    <a:lnTo>
                      <a:pt x="372" y="552"/>
                    </a:lnTo>
                    <a:lnTo>
                      <a:pt x="365" y="553"/>
                    </a:lnTo>
                    <a:lnTo>
                      <a:pt x="365" y="553"/>
                    </a:lnTo>
                    <a:lnTo>
                      <a:pt x="360" y="552"/>
                    </a:lnTo>
                    <a:lnTo>
                      <a:pt x="355" y="548"/>
                    </a:lnTo>
                    <a:lnTo>
                      <a:pt x="351" y="543"/>
                    </a:lnTo>
                    <a:lnTo>
                      <a:pt x="350" y="538"/>
                    </a:lnTo>
                    <a:lnTo>
                      <a:pt x="350" y="538"/>
                    </a:lnTo>
                    <a:lnTo>
                      <a:pt x="351" y="531"/>
                    </a:lnTo>
                    <a:lnTo>
                      <a:pt x="355" y="526"/>
                    </a:lnTo>
                    <a:lnTo>
                      <a:pt x="360" y="523"/>
                    </a:lnTo>
                    <a:lnTo>
                      <a:pt x="365" y="521"/>
                    </a:lnTo>
                    <a:lnTo>
                      <a:pt x="365" y="521"/>
                    </a:lnTo>
                    <a:close/>
                    <a:moveTo>
                      <a:pt x="307" y="521"/>
                    </a:moveTo>
                    <a:lnTo>
                      <a:pt x="307" y="521"/>
                    </a:lnTo>
                    <a:lnTo>
                      <a:pt x="307" y="521"/>
                    </a:lnTo>
                    <a:lnTo>
                      <a:pt x="312" y="523"/>
                    </a:lnTo>
                    <a:lnTo>
                      <a:pt x="317" y="526"/>
                    </a:lnTo>
                    <a:lnTo>
                      <a:pt x="321" y="531"/>
                    </a:lnTo>
                    <a:lnTo>
                      <a:pt x="322" y="538"/>
                    </a:lnTo>
                    <a:lnTo>
                      <a:pt x="322" y="538"/>
                    </a:lnTo>
                    <a:lnTo>
                      <a:pt x="321" y="543"/>
                    </a:lnTo>
                    <a:lnTo>
                      <a:pt x="317" y="548"/>
                    </a:lnTo>
                    <a:lnTo>
                      <a:pt x="312" y="552"/>
                    </a:lnTo>
                    <a:lnTo>
                      <a:pt x="307" y="553"/>
                    </a:lnTo>
                    <a:lnTo>
                      <a:pt x="307" y="553"/>
                    </a:lnTo>
                    <a:lnTo>
                      <a:pt x="300" y="552"/>
                    </a:lnTo>
                    <a:lnTo>
                      <a:pt x="295" y="548"/>
                    </a:lnTo>
                    <a:lnTo>
                      <a:pt x="292" y="543"/>
                    </a:lnTo>
                    <a:lnTo>
                      <a:pt x="292" y="538"/>
                    </a:lnTo>
                    <a:lnTo>
                      <a:pt x="292" y="538"/>
                    </a:lnTo>
                    <a:lnTo>
                      <a:pt x="292" y="531"/>
                    </a:lnTo>
                    <a:lnTo>
                      <a:pt x="295" y="526"/>
                    </a:lnTo>
                    <a:lnTo>
                      <a:pt x="300" y="523"/>
                    </a:lnTo>
                    <a:lnTo>
                      <a:pt x="307" y="521"/>
                    </a:lnTo>
                    <a:lnTo>
                      <a:pt x="307" y="521"/>
                    </a:lnTo>
                    <a:close/>
                    <a:moveTo>
                      <a:pt x="656" y="478"/>
                    </a:moveTo>
                    <a:lnTo>
                      <a:pt x="656" y="478"/>
                    </a:lnTo>
                    <a:lnTo>
                      <a:pt x="656" y="478"/>
                    </a:lnTo>
                    <a:lnTo>
                      <a:pt x="663" y="478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1" y="494"/>
                    </a:lnTo>
                    <a:lnTo>
                      <a:pt x="671" y="494"/>
                    </a:lnTo>
                    <a:lnTo>
                      <a:pt x="671" y="500"/>
                    </a:lnTo>
                    <a:lnTo>
                      <a:pt x="668" y="506"/>
                    </a:lnTo>
                    <a:lnTo>
                      <a:pt x="663" y="509"/>
                    </a:lnTo>
                    <a:lnTo>
                      <a:pt x="656" y="511"/>
                    </a:lnTo>
                    <a:lnTo>
                      <a:pt x="656" y="511"/>
                    </a:lnTo>
                    <a:lnTo>
                      <a:pt x="651" y="509"/>
                    </a:lnTo>
                    <a:lnTo>
                      <a:pt x="646" y="506"/>
                    </a:lnTo>
                    <a:lnTo>
                      <a:pt x="642" y="500"/>
                    </a:lnTo>
                    <a:lnTo>
                      <a:pt x="641" y="494"/>
                    </a:lnTo>
                    <a:lnTo>
                      <a:pt x="641" y="494"/>
                    </a:lnTo>
                    <a:lnTo>
                      <a:pt x="642" y="487"/>
                    </a:lnTo>
                    <a:lnTo>
                      <a:pt x="646" y="482"/>
                    </a:lnTo>
                    <a:lnTo>
                      <a:pt x="651" y="478"/>
                    </a:lnTo>
                    <a:lnTo>
                      <a:pt x="656" y="478"/>
                    </a:lnTo>
                    <a:lnTo>
                      <a:pt x="656" y="478"/>
                    </a:lnTo>
                    <a:close/>
                    <a:moveTo>
                      <a:pt x="598" y="478"/>
                    </a:moveTo>
                    <a:lnTo>
                      <a:pt x="598" y="478"/>
                    </a:lnTo>
                    <a:lnTo>
                      <a:pt x="598" y="478"/>
                    </a:lnTo>
                    <a:lnTo>
                      <a:pt x="605" y="478"/>
                    </a:lnTo>
                    <a:lnTo>
                      <a:pt x="608" y="482"/>
                    </a:lnTo>
                    <a:lnTo>
                      <a:pt x="612" y="487"/>
                    </a:lnTo>
                    <a:lnTo>
                      <a:pt x="613" y="494"/>
                    </a:lnTo>
                    <a:lnTo>
                      <a:pt x="613" y="494"/>
                    </a:lnTo>
                    <a:lnTo>
                      <a:pt x="612" y="500"/>
                    </a:lnTo>
                    <a:lnTo>
                      <a:pt x="608" y="506"/>
                    </a:lnTo>
                    <a:lnTo>
                      <a:pt x="605" y="509"/>
                    </a:lnTo>
                    <a:lnTo>
                      <a:pt x="598" y="511"/>
                    </a:lnTo>
                    <a:lnTo>
                      <a:pt x="598" y="511"/>
                    </a:lnTo>
                    <a:lnTo>
                      <a:pt x="591" y="509"/>
                    </a:lnTo>
                    <a:lnTo>
                      <a:pt x="588" y="506"/>
                    </a:lnTo>
                    <a:lnTo>
                      <a:pt x="585" y="500"/>
                    </a:lnTo>
                    <a:lnTo>
                      <a:pt x="583" y="494"/>
                    </a:lnTo>
                    <a:lnTo>
                      <a:pt x="583" y="494"/>
                    </a:lnTo>
                    <a:lnTo>
                      <a:pt x="585" y="487"/>
                    </a:lnTo>
                    <a:lnTo>
                      <a:pt x="588" y="482"/>
                    </a:lnTo>
                    <a:lnTo>
                      <a:pt x="591" y="478"/>
                    </a:lnTo>
                    <a:lnTo>
                      <a:pt x="598" y="478"/>
                    </a:lnTo>
                    <a:lnTo>
                      <a:pt x="598" y="478"/>
                    </a:lnTo>
                    <a:close/>
                    <a:moveTo>
                      <a:pt x="540" y="478"/>
                    </a:moveTo>
                    <a:lnTo>
                      <a:pt x="540" y="478"/>
                    </a:lnTo>
                    <a:lnTo>
                      <a:pt x="540" y="478"/>
                    </a:lnTo>
                    <a:lnTo>
                      <a:pt x="545" y="478"/>
                    </a:lnTo>
                    <a:lnTo>
                      <a:pt x="550" y="482"/>
                    </a:lnTo>
                    <a:lnTo>
                      <a:pt x="554" y="487"/>
                    </a:lnTo>
                    <a:lnTo>
                      <a:pt x="556" y="494"/>
                    </a:lnTo>
                    <a:lnTo>
                      <a:pt x="556" y="494"/>
                    </a:lnTo>
                    <a:lnTo>
                      <a:pt x="554" y="500"/>
                    </a:lnTo>
                    <a:lnTo>
                      <a:pt x="550" y="506"/>
                    </a:lnTo>
                    <a:lnTo>
                      <a:pt x="545" y="509"/>
                    </a:lnTo>
                    <a:lnTo>
                      <a:pt x="540" y="511"/>
                    </a:lnTo>
                    <a:lnTo>
                      <a:pt x="540" y="511"/>
                    </a:lnTo>
                    <a:lnTo>
                      <a:pt x="533" y="509"/>
                    </a:lnTo>
                    <a:lnTo>
                      <a:pt x="528" y="506"/>
                    </a:lnTo>
                    <a:lnTo>
                      <a:pt x="525" y="500"/>
                    </a:lnTo>
                    <a:lnTo>
                      <a:pt x="525" y="494"/>
                    </a:lnTo>
                    <a:lnTo>
                      <a:pt x="525" y="494"/>
                    </a:lnTo>
                    <a:lnTo>
                      <a:pt x="525" y="487"/>
                    </a:lnTo>
                    <a:lnTo>
                      <a:pt x="528" y="482"/>
                    </a:lnTo>
                    <a:lnTo>
                      <a:pt x="533" y="478"/>
                    </a:lnTo>
                    <a:lnTo>
                      <a:pt x="540" y="478"/>
                    </a:lnTo>
                    <a:lnTo>
                      <a:pt x="540" y="478"/>
                    </a:lnTo>
                    <a:close/>
                    <a:moveTo>
                      <a:pt x="482" y="478"/>
                    </a:moveTo>
                    <a:lnTo>
                      <a:pt x="482" y="478"/>
                    </a:lnTo>
                    <a:lnTo>
                      <a:pt x="482" y="478"/>
                    </a:lnTo>
                    <a:lnTo>
                      <a:pt x="487" y="478"/>
                    </a:lnTo>
                    <a:lnTo>
                      <a:pt x="493" y="482"/>
                    </a:lnTo>
                    <a:lnTo>
                      <a:pt x="496" y="487"/>
                    </a:lnTo>
                    <a:lnTo>
                      <a:pt x="498" y="494"/>
                    </a:lnTo>
                    <a:lnTo>
                      <a:pt x="498" y="494"/>
                    </a:lnTo>
                    <a:lnTo>
                      <a:pt x="496" y="500"/>
                    </a:lnTo>
                    <a:lnTo>
                      <a:pt x="493" y="506"/>
                    </a:lnTo>
                    <a:lnTo>
                      <a:pt x="487" y="509"/>
                    </a:lnTo>
                    <a:lnTo>
                      <a:pt x="482" y="511"/>
                    </a:lnTo>
                    <a:lnTo>
                      <a:pt x="482" y="511"/>
                    </a:lnTo>
                    <a:lnTo>
                      <a:pt x="476" y="509"/>
                    </a:lnTo>
                    <a:lnTo>
                      <a:pt x="470" y="506"/>
                    </a:lnTo>
                    <a:lnTo>
                      <a:pt x="467" y="500"/>
                    </a:lnTo>
                    <a:lnTo>
                      <a:pt x="465" y="494"/>
                    </a:lnTo>
                    <a:lnTo>
                      <a:pt x="465" y="494"/>
                    </a:lnTo>
                    <a:lnTo>
                      <a:pt x="467" y="487"/>
                    </a:lnTo>
                    <a:lnTo>
                      <a:pt x="470" y="482"/>
                    </a:lnTo>
                    <a:lnTo>
                      <a:pt x="476" y="478"/>
                    </a:lnTo>
                    <a:lnTo>
                      <a:pt x="482" y="478"/>
                    </a:lnTo>
                    <a:lnTo>
                      <a:pt x="482" y="478"/>
                    </a:lnTo>
                    <a:close/>
                    <a:moveTo>
                      <a:pt x="423" y="478"/>
                    </a:moveTo>
                    <a:lnTo>
                      <a:pt x="423" y="478"/>
                    </a:lnTo>
                    <a:lnTo>
                      <a:pt x="423" y="478"/>
                    </a:lnTo>
                    <a:lnTo>
                      <a:pt x="430" y="478"/>
                    </a:lnTo>
                    <a:lnTo>
                      <a:pt x="435" y="482"/>
                    </a:lnTo>
                    <a:lnTo>
                      <a:pt x="438" y="487"/>
                    </a:lnTo>
                    <a:lnTo>
                      <a:pt x="438" y="494"/>
                    </a:lnTo>
                    <a:lnTo>
                      <a:pt x="438" y="494"/>
                    </a:lnTo>
                    <a:lnTo>
                      <a:pt x="438" y="500"/>
                    </a:lnTo>
                    <a:lnTo>
                      <a:pt x="435" y="506"/>
                    </a:lnTo>
                    <a:lnTo>
                      <a:pt x="430" y="509"/>
                    </a:lnTo>
                    <a:lnTo>
                      <a:pt x="423" y="511"/>
                    </a:lnTo>
                    <a:lnTo>
                      <a:pt x="423" y="511"/>
                    </a:lnTo>
                    <a:lnTo>
                      <a:pt x="418" y="509"/>
                    </a:lnTo>
                    <a:lnTo>
                      <a:pt x="413" y="506"/>
                    </a:lnTo>
                    <a:lnTo>
                      <a:pt x="409" y="500"/>
                    </a:lnTo>
                    <a:lnTo>
                      <a:pt x="407" y="494"/>
                    </a:lnTo>
                    <a:lnTo>
                      <a:pt x="407" y="494"/>
                    </a:lnTo>
                    <a:lnTo>
                      <a:pt x="409" y="487"/>
                    </a:lnTo>
                    <a:lnTo>
                      <a:pt x="413" y="482"/>
                    </a:lnTo>
                    <a:lnTo>
                      <a:pt x="418" y="478"/>
                    </a:lnTo>
                    <a:lnTo>
                      <a:pt x="423" y="478"/>
                    </a:lnTo>
                    <a:lnTo>
                      <a:pt x="423" y="478"/>
                    </a:lnTo>
                    <a:close/>
                    <a:moveTo>
                      <a:pt x="365" y="478"/>
                    </a:moveTo>
                    <a:lnTo>
                      <a:pt x="365" y="478"/>
                    </a:lnTo>
                    <a:lnTo>
                      <a:pt x="365" y="478"/>
                    </a:lnTo>
                    <a:lnTo>
                      <a:pt x="372" y="478"/>
                    </a:lnTo>
                    <a:lnTo>
                      <a:pt x="375" y="482"/>
                    </a:lnTo>
                    <a:lnTo>
                      <a:pt x="378" y="487"/>
                    </a:lnTo>
                    <a:lnTo>
                      <a:pt x="380" y="494"/>
                    </a:lnTo>
                    <a:lnTo>
                      <a:pt x="380" y="494"/>
                    </a:lnTo>
                    <a:lnTo>
                      <a:pt x="378" y="500"/>
                    </a:lnTo>
                    <a:lnTo>
                      <a:pt x="375" y="506"/>
                    </a:lnTo>
                    <a:lnTo>
                      <a:pt x="372" y="509"/>
                    </a:lnTo>
                    <a:lnTo>
                      <a:pt x="365" y="511"/>
                    </a:lnTo>
                    <a:lnTo>
                      <a:pt x="365" y="511"/>
                    </a:lnTo>
                    <a:lnTo>
                      <a:pt x="360" y="509"/>
                    </a:lnTo>
                    <a:lnTo>
                      <a:pt x="355" y="506"/>
                    </a:lnTo>
                    <a:lnTo>
                      <a:pt x="351" y="500"/>
                    </a:lnTo>
                    <a:lnTo>
                      <a:pt x="350" y="494"/>
                    </a:lnTo>
                    <a:lnTo>
                      <a:pt x="350" y="494"/>
                    </a:lnTo>
                    <a:lnTo>
                      <a:pt x="351" y="487"/>
                    </a:lnTo>
                    <a:lnTo>
                      <a:pt x="355" y="482"/>
                    </a:lnTo>
                    <a:lnTo>
                      <a:pt x="360" y="478"/>
                    </a:lnTo>
                    <a:lnTo>
                      <a:pt x="365" y="478"/>
                    </a:lnTo>
                    <a:lnTo>
                      <a:pt x="365" y="478"/>
                    </a:lnTo>
                    <a:close/>
                    <a:moveTo>
                      <a:pt x="307" y="478"/>
                    </a:moveTo>
                    <a:lnTo>
                      <a:pt x="307" y="478"/>
                    </a:lnTo>
                    <a:lnTo>
                      <a:pt x="307" y="478"/>
                    </a:lnTo>
                    <a:lnTo>
                      <a:pt x="312" y="478"/>
                    </a:lnTo>
                    <a:lnTo>
                      <a:pt x="317" y="482"/>
                    </a:lnTo>
                    <a:lnTo>
                      <a:pt x="321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1" y="500"/>
                    </a:lnTo>
                    <a:lnTo>
                      <a:pt x="317" y="506"/>
                    </a:lnTo>
                    <a:lnTo>
                      <a:pt x="312" y="509"/>
                    </a:lnTo>
                    <a:lnTo>
                      <a:pt x="307" y="511"/>
                    </a:lnTo>
                    <a:lnTo>
                      <a:pt x="307" y="511"/>
                    </a:lnTo>
                    <a:lnTo>
                      <a:pt x="300" y="509"/>
                    </a:lnTo>
                    <a:lnTo>
                      <a:pt x="295" y="506"/>
                    </a:lnTo>
                    <a:lnTo>
                      <a:pt x="292" y="500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2" y="487"/>
                    </a:lnTo>
                    <a:lnTo>
                      <a:pt x="295" y="482"/>
                    </a:lnTo>
                    <a:lnTo>
                      <a:pt x="300" y="478"/>
                    </a:lnTo>
                    <a:lnTo>
                      <a:pt x="307" y="478"/>
                    </a:lnTo>
                    <a:lnTo>
                      <a:pt x="307" y="478"/>
                    </a:lnTo>
                    <a:close/>
                    <a:moveTo>
                      <a:pt x="656" y="434"/>
                    </a:moveTo>
                    <a:lnTo>
                      <a:pt x="656" y="434"/>
                    </a:lnTo>
                    <a:lnTo>
                      <a:pt x="656" y="434"/>
                    </a:lnTo>
                    <a:lnTo>
                      <a:pt x="663" y="436"/>
                    </a:lnTo>
                    <a:lnTo>
                      <a:pt x="668" y="439"/>
                    </a:lnTo>
                    <a:lnTo>
                      <a:pt x="671" y="444"/>
                    </a:lnTo>
                    <a:lnTo>
                      <a:pt x="671" y="451"/>
                    </a:lnTo>
                    <a:lnTo>
                      <a:pt x="671" y="451"/>
                    </a:lnTo>
                    <a:lnTo>
                      <a:pt x="671" y="456"/>
                    </a:lnTo>
                    <a:lnTo>
                      <a:pt x="668" y="461"/>
                    </a:lnTo>
                    <a:lnTo>
                      <a:pt x="663" y="465"/>
                    </a:lnTo>
                    <a:lnTo>
                      <a:pt x="656" y="466"/>
                    </a:lnTo>
                    <a:lnTo>
                      <a:pt x="656" y="466"/>
                    </a:lnTo>
                    <a:lnTo>
                      <a:pt x="651" y="465"/>
                    </a:lnTo>
                    <a:lnTo>
                      <a:pt x="646" y="461"/>
                    </a:lnTo>
                    <a:lnTo>
                      <a:pt x="642" y="456"/>
                    </a:lnTo>
                    <a:lnTo>
                      <a:pt x="641" y="451"/>
                    </a:lnTo>
                    <a:lnTo>
                      <a:pt x="641" y="451"/>
                    </a:lnTo>
                    <a:lnTo>
                      <a:pt x="642" y="444"/>
                    </a:lnTo>
                    <a:lnTo>
                      <a:pt x="646" y="439"/>
                    </a:lnTo>
                    <a:lnTo>
                      <a:pt x="651" y="436"/>
                    </a:lnTo>
                    <a:lnTo>
                      <a:pt x="656" y="434"/>
                    </a:lnTo>
                    <a:lnTo>
                      <a:pt x="656" y="434"/>
                    </a:lnTo>
                    <a:close/>
                    <a:moveTo>
                      <a:pt x="598" y="434"/>
                    </a:moveTo>
                    <a:lnTo>
                      <a:pt x="598" y="434"/>
                    </a:lnTo>
                    <a:lnTo>
                      <a:pt x="598" y="434"/>
                    </a:lnTo>
                    <a:lnTo>
                      <a:pt x="605" y="436"/>
                    </a:lnTo>
                    <a:lnTo>
                      <a:pt x="608" y="439"/>
                    </a:lnTo>
                    <a:lnTo>
                      <a:pt x="612" y="444"/>
                    </a:lnTo>
                    <a:lnTo>
                      <a:pt x="613" y="451"/>
                    </a:lnTo>
                    <a:lnTo>
                      <a:pt x="613" y="451"/>
                    </a:lnTo>
                    <a:lnTo>
                      <a:pt x="612" y="456"/>
                    </a:lnTo>
                    <a:lnTo>
                      <a:pt x="608" y="461"/>
                    </a:lnTo>
                    <a:lnTo>
                      <a:pt x="605" y="465"/>
                    </a:lnTo>
                    <a:lnTo>
                      <a:pt x="598" y="466"/>
                    </a:lnTo>
                    <a:lnTo>
                      <a:pt x="598" y="466"/>
                    </a:lnTo>
                    <a:lnTo>
                      <a:pt x="591" y="465"/>
                    </a:lnTo>
                    <a:lnTo>
                      <a:pt x="588" y="461"/>
                    </a:lnTo>
                    <a:lnTo>
                      <a:pt x="585" y="456"/>
                    </a:lnTo>
                    <a:lnTo>
                      <a:pt x="583" y="451"/>
                    </a:lnTo>
                    <a:lnTo>
                      <a:pt x="583" y="451"/>
                    </a:lnTo>
                    <a:lnTo>
                      <a:pt x="585" y="444"/>
                    </a:lnTo>
                    <a:lnTo>
                      <a:pt x="588" y="439"/>
                    </a:lnTo>
                    <a:lnTo>
                      <a:pt x="591" y="436"/>
                    </a:lnTo>
                    <a:lnTo>
                      <a:pt x="598" y="434"/>
                    </a:lnTo>
                    <a:lnTo>
                      <a:pt x="598" y="434"/>
                    </a:lnTo>
                    <a:close/>
                    <a:moveTo>
                      <a:pt x="540" y="434"/>
                    </a:moveTo>
                    <a:lnTo>
                      <a:pt x="540" y="434"/>
                    </a:lnTo>
                    <a:lnTo>
                      <a:pt x="540" y="434"/>
                    </a:lnTo>
                    <a:lnTo>
                      <a:pt x="545" y="436"/>
                    </a:lnTo>
                    <a:lnTo>
                      <a:pt x="550" y="439"/>
                    </a:lnTo>
                    <a:lnTo>
                      <a:pt x="554" y="444"/>
                    </a:lnTo>
                    <a:lnTo>
                      <a:pt x="556" y="451"/>
                    </a:lnTo>
                    <a:lnTo>
                      <a:pt x="556" y="451"/>
                    </a:lnTo>
                    <a:lnTo>
                      <a:pt x="554" y="456"/>
                    </a:lnTo>
                    <a:lnTo>
                      <a:pt x="550" y="461"/>
                    </a:lnTo>
                    <a:lnTo>
                      <a:pt x="545" y="465"/>
                    </a:lnTo>
                    <a:lnTo>
                      <a:pt x="540" y="466"/>
                    </a:lnTo>
                    <a:lnTo>
                      <a:pt x="540" y="466"/>
                    </a:lnTo>
                    <a:lnTo>
                      <a:pt x="533" y="465"/>
                    </a:lnTo>
                    <a:lnTo>
                      <a:pt x="528" y="461"/>
                    </a:lnTo>
                    <a:lnTo>
                      <a:pt x="525" y="456"/>
                    </a:lnTo>
                    <a:lnTo>
                      <a:pt x="525" y="451"/>
                    </a:lnTo>
                    <a:lnTo>
                      <a:pt x="525" y="451"/>
                    </a:lnTo>
                    <a:lnTo>
                      <a:pt x="525" y="444"/>
                    </a:lnTo>
                    <a:lnTo>
                      <a:pt x="528" y="439"/>
                    </a:lnTo>
                    <a:lnTo>
                      <a:pt x="533" y="436"/>
                    </a:lnTo>
                    <a:lnTo>
                      <a:pt x="540" y="434"/>
                    </a:lnTo>
                    <a:lnTo>
                      <a:pt x="540" y="434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7" y="436"/>
                    </a:lnTo>
                    <a:lnTo>
                      <a:pt x="493" y="439"/>
                    </a:lnTo>
                    <a:lnTo>
                      <a:pt x="496" y="444"/>
                    </a:lnTo>
                    <a:lnTo>
                      <a:pt x="498" y="451"/>
                    </a:lnTo>
                    <a:lnTo>
                      <a:pt x="498" y="451"/>
                    </a:lnTo>
                    <a:lnTo>
                      <a:pt x="496" y="456"/>
                    </a:lnTo>
                    <a:lnTo>
                      <a:pt x="493" y="461"/>
                    </a:lnTo>
                    <a:lnTo>
                      <a:pt x="487" y="465"/>
                    </a:lnTo>
                    <a:lnTo>
                      <a:pt x="482" y="466"/>
                    </a:lnTo>
                    <a:lnTo>
                      <a:pt x="482" y="466"/>
                    </a:lnTo>
                    <a:lnTo>
                      <a:pt x="476" y="465"/>
                    </a:lnTo>
                    <a:lnTo>
                      <a:pt x="470" y="461"/>
                    </a:lnTo>
                    <a:lnTo>
                      <a:pt x="467" y="456"/>
                    </a:lnTo>
                    <a:lnTo>
                      <a:pt x="465" y="451"/>
                    </a:lnTo>
                    <a:lnTo>
                      <a:pt x="465" y="451"/>
                    </a:lnTo>
                    <a:lnTo>
                      <a:pt x="467" y="444"/>
                    </a:lnTo>
                    <a:lnTo>
                      <a:pt x="470" y="439"/>
                    </a:lnTo>
                    <a:lnTo>
                      <a:pt x="476" y="436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3" y="434"/>
                    </a:moveTo>
                    <a:lnTo>
                      <a:pt x="423" y="434"/>
                    </a:lnTo>
                    <a:lnTo>
                      <a:pt x="423" y="434"/>
                    </a:lnTo>
                    <a:lnTo>
                      <a:pt x="430" y="436"/>
                    </a:lnTo>
                    <a:lnTo>
                      <a:pt x="435" y="439"/>
                    </a:lnTo>
                    <a:lnTo>
                      <a:pt x="438" y="444"/>
                    </a:lnTo>
                    <a:lnTo>
                      <a:pt x="438" y="451"/>
                    </a:lnTo>
                    <a:lnTo>
                      <a:pt x="438" y="451"/>
                    </a:lnTo>
                    <a:lnTo>
                      <a:pt x="438" y="456"/>
                    </a:lnTo>
                    <a:lnTo>
                      <a:pt x="435" y="461"/>
                    </a:lnTo>
                    <a:lnTo>
                      <a:pt x="430" y="465"/>
                    </a:lnTo>
                    <a:lnTo>
                      <a:pt x="423" y="466"/>
                    </a:lnTo>
                    <a:lnTo>
                      <a:pt x="423" y="466"/>
                    </a:lnTo>
                    <a:lnTo>
                      <a:pt x="418" y="465"/>
                    </a:lnTo>
                    <a:lnTo>
                      <a:pt x="413" y="461"/>
                    </a:lnTo>
                    <a:lnTo>
                      <a:pt x="409" y="456"/>
                    </a:lnTo>
                    <a:lnTo>
                      <a:pt x="407" y="451"/>
                    </a:lnTo>
                    <a:lnTo>
                      <a:pt x="407" y="451"/>
                    </a:lnTo>
                    <a:lnTo>
                      <a:pt x="409" y="444"/>
                    </a:lnTo>
                    <a:lnTo>
                      <a:pt x="413" y="439"/>
                    </a:lnTo>
                    <a:lnTo>
                      <a:pt x="418" y="436"/>
                    </a:lnTo>
                    <a:lnTo>
                      <a:pt x="423" y="434"/>
                    </a:lnTo>
                    <a:lnTo>
                      <a:pt x="423" y="434"/>
                    </a:lnTo>
                    <a:close/>
                    <a:moveTo>
                      <a:pt x="365" y="434"/>
                    </a:moveTo>
                    <a:lnTo>
                      <a:pt x="365" y="434"/>
                    </a:lnTo>
                    <a:lnTo>
                      <a:pt x="365" y="434"/>
                    </a:lnTo>
                    <a:lnTo>
                      <a:pt x="372" y="436"/>
                    </a:lnTo>
                    <a:lnTo>
                      <a:pt x="375" y="439"/>
                    </a:lnTo>
                    <a:lnTo>
                      <a:pt x="378" y="444"/>
                    </a:lnTo>
                    <a:lnTo>
                      <a:pt x="380" y="451"/>
                    </a:lnTo>
                    <a:lnTo>
                      <a:pt x="380" y="451"/>
                    </a:lnTo>
                    <a:lnTo>
                      <a:pt x="378" y="456"/>
                    </a:lnTo>
                    <a:lnTo>
                      <a:pt x="375" y="461"/>
                    </a:lnTo>
                    <a:lnTo>
                      <a:pt x="372" y="465"/>
                    </a:lnTo>
                    <a:lnTo>
                      <a:pt x="365" y="466"/>
                    </a:lnTo>
                    <a:lnTo>
                      <a:pt x="365" y="466"/>
                    </a:lnTo>
                    <a:lnTo>
                      <a:pt x="360" y="465"/>
                    </a:lnTo>
                    <a:lnTo>
                      <a:pt x="355" y="461"/>
                    </a:lnTo>
                    <a:lnTo>
                      <a:pt x="351" y="456"/>
                    </a:lnTo>
                    <a:lnTo>
                      <a:pt x="350" y="451"/>
                    </a:lnTo>
                    <a:lnTo>
                      <a:pt x="350" y="451"/>
                    </a:lnTo>
                    <a:lnTo>
                      <a:pt x="351" y="444"/>
                    </a:lnTo>
                    <a:lnTo>
                      <a:pt x="355" y="439"/>
                    </a:lnTo>
                    <a:lnTo>
                      <a:pt x="360" y="436"/>
                    </a:lnTo>
                    <a:lnTo>
                      <a:pt x="365" y="434"/>
                    </a:lnTo>
                    <a:lnTo>
                      <a:pt x="365" y="434"/>
                    </a:lnTo>
                    <a:close/>
                    <a:moveTo>
                      <a:pt x="307" y="434"/>
                    </a:moveTo>
                    <a:lnTo>
                      <a:pt x="307" y="434"/>
                    </a:lnTo>
                    <a:lnTo>
                      <a:pt x="307" y="434"/>
                    </a:lnTo>
                    <a:lnTo>
                      <a:pt x="312" y="436"/>
                    </a:lnTo>
                    <a:lnTo>
                      <a:pt x="317" y="439"/>
                    </a:lnTo>
                    <a:lnTo>
                      <a:pt x="321" y="444"/>
                    </a:lnTo>
                    <a:lnTo>
                      <a:pt x="322" y="451"/>
                    </a:lnTo>
                    <a:lnTo>
                      <a:pt x="322" y="451"/>
                    </a:lnTo>
                    <a:lnTo>
                      <a:pt x="321" y="456"/>
                    </a:lnTo>
                    <a:lnTo>
                      <a:pt x="317" y="461"/>
                    </a:lnTo>
                    <a:lnTo>
                      <a:pt x="312" y="465"/>
                    </a:lnTo>
                    <a:lnTo>
                      <a:pt x="307" y="466"/>
                    </a:lnTo>
                    <a:lnTo>
                      <a:pt x="307" y="466"/>
                    </a:lnTo>
                    <a:lnTo>
                      <a:pt x="300" y="465"/>
                    </a:lnTo>
                    <a:lnTo>
                      <a:pt x="295" y="461"/>
                    </a:lnTo>
                    <a:lnTo>
                      <a:pt x="292" y="456"/>
                    </a:lnTo>
                    <a:lnTo>
                      <a:pt x="292" y="451"/>
                    </a:lnTo>
                    <a:lnTo>
                      <a:pt x="292" y="451"/>
                    </a:lnTo>
                    <a:lnTo>
                      <a:pt x="292" y="444"/>
                    </a:lnTo>
                    <a:lnTo>
                      <a:pt x="295" y="439"/>
                    </a:lnTo>
                    <a:lnTo>
                      <a:pt x="300" y="436"/>
                    </a:lnTo>
                    <a:lnTo>
                      <a:pt x="307" y="434"/>
                    </a:lnTo>
                    <a:lnTo>
                      <a:pt x="307" y="434"/>
                    </a:lnTo>
                    <a:close/>
                    <a:moveTo>
                      <a:pt x="656" y="391"/>
                    </a:moveTo>
                    <a:lnTo>
                      <a:pt x="656" y="391"/>
                    </a:lnTo>
                    <a:lnTo>
                      <a:pt x="656" y="391"/>
                    </a:lnTo>
                    <a:lnTo>
                      <a:pt x="663" y="391"/>
                    </a:lnTo>
                    <a:lnTo>
                      <a:pt x="668" y="395"/>
                    </a:lnTo>
                    <a:lnTo>
                      <a:pt x="671" y="400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14"/>
                    </a:lnTo>
                    <a:lnTo>
                      <a:pt x="668" y="419"/>
                    </a:lnTo>
                    <a:lnTo>
                      <a:pt x="663" y="422"/>
                    </a:lnTo>
                    <a:lnTo>
                      <a:pt x="656" y="424"/>
                    </a:lnTo>
                    <a:lnTo>
                      <a:pt x="656" y="424"/>
                    </a:lnTo>
                    <a:lnTo>
                      <a:pt x="651" y="422"/>
                    </a:lnTo>
                    <a:lnTo>
                      <a:pt x="646" y="419"/>
                    </a:lnTo>
                    <a:lnTo>
                      <a:pt x="642" y="414"/>
                    </a:lnTo>
                    <a:lnTo>
                      <a:pt x="641" y="407"/>
                    </a:lnTo>
                    <a:lnTo>
                      <a:pt x="641" y="407"/>
                    </a:lnTo>
                    <a:lnTo>
                      <a:pt x="642" y="400"/>
                    </a:lnTo>
                    <a:lnTo>
                      <a:pt x="646" y="395"/>
                    </a:lnTo>
                    <a:lnTo>
                      <a:pt x="651" y="391"/>
                    </a:lnTo>
                    <a:lnTo>
                      <a:pt x="656" y="391"/>
                    </a:lnTo>
                    <a:lnTo>
                      <a:pt x="656" y="391"/>
                    </a:lnTo>
                    <a:close/>
                    <a:moveTo>
                      <a:pt x="598" y="391"/>
                    </a:moveTo>
                    <a:lnTo>
                      <a:pt x="598" y="391"/>
                    </a:lnTo>
                    <a:lnTo>
                      <a:pt x="598" y="391"/>
                    </a:lnTo>
                    <a:lnTo>
                      <a:pt x="605" y="391"/>
                    </a:lnTo>
                    <a:lnTo>
                      <a:pt x="608" y="395"/>
                    </a:lnTo>
                    <a:lnTo>
                      <a:pt x="612" y="400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2" y="414"/>
                    </a:lnTo>
                    <a:lnTo>
                      <a:pt x="608" y="419"/>
                    </a:lnTo>
                    <a:lnTo>
                      <a:pt x="605" y="422"/>
                    </a:lnTo>
                    <a:lnTo>
                      <a:pt x="598" y="424"/>
                    </a:lnTo>
                    <a:lnTo>
                      <a:pt x="598" y="424"/>
                    </a:lnTo>
                    <a:lnTo>
                      <a:pt x="591" y="422"/>
                    </a:lnTo>
                    <a:lnTo>
                      <a:pt x="588" y="419"/>
                    </a:lnTo>
                    <a:lnTo>
                      <a:pt x="585" y="414"/>
                    </a:lnTo>
                    <a:lnTo>
                      <a:pt x="583" y="407"/>
                    </a:lnTo>
                    <a:lnTo>
                      <a:pt x="583" y="407"/>
                    </a:lnTo>
                    <a:lnTo>
                      <a:pt x="585" y="400"/>
                    </a:lnTo>
                    <a:lnTo>
                      <a:pt x="588" y="395"/>
                    </a:lnTo>
                    <a:lnTo>
                      <a:pt x="591" y="391"/>
                    </a:lnTo>
                    <a:lnTo>
                      <a:pt x="598" y="391"/>
                    </a:lnTo>
                    <a:lnTo>
                      <a:pt x="598" y="391"/>
                    </a:lnTo>
                    <a:close/>
                    <a:moveTo>
                      <a:pt x="540" y="391"/>
                    </a:moveTo>
                    <a:lnTo>
                      <a:pt x="540" y="391"/>
                    </a:lnTo>
                    <a:lnTo>
                      <a:pt x="540" y="391"/>
                    </a:lnTo>
                    <a:lnTo>
                      <a:pt x="545" y="391"/>
                    </a:lnTo>
                    <a:lnTo>
                      <a:pt x="550" y="395"/>
                    </a:lnTo>
                    <a:lnTo>
                      <a:pt x="554" y="400"/>
                    </a:lnTo>
                    <a:lnTo>
                      <a:pt x="556" y="407"/>
                    </a:lnTo>
                    <a:lnTo>
                      <a:pt x="556" y="407"/>
                    </a:lnTo>
                    <a:lnTo>
                      <a:pt x="554" y="414"/>
                    </a:lnTo>
                    <a:lnTo>
                      <a:pt x="550" y="419"/>
                    </a:lnTo>
                    <a:lnTo>
                      <a:pt x="545" y="422"/>
                    </a:lnTo>
                    <a:lnTo>
                      <a:pt x="540" y="424"/>
                    </a:lnTo>
                    <a:lnTo>
                      <a:pt x="540" y="424"/>
                    </a:lnTo>
                    <a:lnTo>
                      <a:pt x="533" y="422"/>
                    </a:lnTo>
                    <a:lnTo>
                      <a:pt x="528" y="419"/>
                    </a:lnTo>
                    <a:lnTo>
                      <a:pt x="525" y="414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5" y="400"/>
                    </a:lnTo>
                    <a:lnTo>
                      <a:pt x="528" y="395"/>
                    </a:lnTo>
                    <a:lnTo>
                      <a:pt x="533" y="391"/>
                    </a:lnTo>
                    <a:lnTo>
                      <a:pt x="540" y="391"/>
                    </a:lnTo>
                    <a:lnTo>
                      <a:pt x="540" y="391"/>
                    </a:lnTo>
                    <a:close/>
                    <a:moveTo>
                      <a:pt x="482" y="391"/>
                    </a:moveTo>
                    <a:lnTo>
                      <a:pt x="482" y="391"/>
                    </a:lnTo>
                    <a:lnTo>
                      <a:pt x="482" y="391"/>
                    </a:lnTo>
                    <a:lnTo>
                      <a:pt x="487" y="391"/>
                    </a:lnTo>
                    <a:lnTo>
                      <a:pt x="493" y="395"/>
                    </a:lnTo>
                    <a:lnTo>
                      <a:pt x="496" y="400"/>
                    </a:lnTo>
                    <a:lnTo>
                      <a:pt x="498" y="407"/>
                    </a:lnTo>
                    <a:lnTo>
                      <a:pt x="498" y="407"/>
                    </a:lnTo>
                    <a:lnTo>
                      <a:pt x="496" y="414"/>
                    </a:lnTo>
                    <a:lnTo>
                      <a:pt x="493" y="419"/>
                    </a:lnTo>
                    <a:lnTo>
                      <a:pt x="487" y="422"/>
                    </a:lnTo>
                    <a:lnTo>
                      <a:pt x="482" y="424"/>
                    </a:lnTo>
                    <a:lnTo>
                      <a:pt x="482" y="424"/>
                    </a:lnTo>
                    <a:lnTo>
                      <a:pt x="476" y="422"/>
                    </a:lnTo>
                    <a:lnTo>
                      <a:pt x="470" y="419"/>
                    </a:lnTo>
                    <a:lnTo>
                      <a:pt x="467" y="414"/>
                    </a:lnTo>
                    <a:lnTo>
                      <a:pt x="465" y="407"/>
                    </a:lnTo>
                    <a:lnTo>
                      <a:pt x="465" y="407"/>
                    </a:lnTo>
                    <a:lnTo>
                      <a:pt x="467" y="400"/>
                    </a:lnTo>
                    <a:lnTo>
                      <a:pt x="470" y="395"/>
                    </a:lnTo>
                    <a:lnTo>
                      <a:pt x="476" y="391"/>
                    </a:lnTo>
                    <a:lnTo>
                      <a:pt x="482" y="391"/>
                    </a:lnTo>
                    <a:lnTo>
                      <a:pt x="482" y="391"/>
                    </a:lnTo>
                    <a:close/>
                    <a:moveTo>
                      <a:pt x="423" y="391"/>
                    </a:moveTo>
                    <a:lnTo>
                      <a:pt x="423" y="391"/>
                    </a:lnTo>
                    <a:lnTo>
                      <a:pt x="423" y="391"/>
                    </a:lnTo>
                    <a:lnTo>
                      <a:pt x="430" y="391"/>
                    </a:lnTo>
                    <a:lnTo>
                      <a:pt x="435" y="395"/>
                    </a:lnTo>
                    <a:lnTo>
                      <a:pt x="438" y="400"/>
                    </a:lnTo>
                    <a:lnTo>
                      <a:pt x="438" y="407"/>
                    </a:lnTo>
                    <a:lnTo>
                      <a:pt x="438" y="407"/>
                    </a:lnTo>
                    <a:lnTo>
                      <a:pt x="438" y="414"/>
                    </a:lnTo>
                    <a:lnTo>
                      <a:pt x="435" y="419"/>
                    </a:lnTo>
                    <a:lnTo>
                      <a:pt x="430" y="422"/>
                    </a:lnTo>
                    <a:lnTo>
                      <a:pt x="423" y="424"/>
                    </a:lnTo>
                    <a:lnTo>
                      <a:pt x="423" y="424"/>
                    </a:lnTo>
                    <a:lnTo>
                      <a:pt x="418" y="422"/>
                    </a:lnTo>
                    <a:lnTo>
                      <a:pt x="413" y="419"/>
                    </a:lnTo>
                    <a:lnTo>
                      <a:pt x="409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9" y="400"/>
                    </a:lnTo>
                    <a:lnTo>
                      <a:pt x="413" y="395"/>
                    </a:lnTo>
                    <a:lnTo>
                      <a:pt x="418" y="391"/>
                    </a:lnTo>
                    <a:lnTo>
                      <a:pt x="423" y="391"/>
                    </a:lnTo>
                    <a:lnTo>
                      <a:pt x="423" y="391"/>
                    </a:lnTo>
                    <a:close/>
                    <a:moveTo>
                      <a:pt x="365" y="391"/>
                    </a:moveTo>
                    <a:lnTo>
                      <a:pt x="365" y="391"/>
                    </a:lnTo>
                    <a:lnTo>
                      <a:pt x="365" y="391"/>
                    </a:lnTo>
                    <a:lnTo>
                      <a:pt x="372" y="391"/>
                    </a:lnTo>
                    <a:lnTo>
                      <a:pt x="375" y="395"/>
                    </a:lnTo>
                    <a:lnTo>
                      <a:pt x="378" y="400"/>
                    </a:lnTo>
                    <a:lnTo>
                      <a:pt x="380" y="407"/>
                    </a:lnTo>
                    <a:lnTo>
                      <a:pt x="380" y="407"/>
                    </a:lnTo>
                    <a:lnTo>
                      <a:pt x="378" y="414"/>
                    </a:lnTo>
                    <a:lnTo>
                      <a:pt x="375" y="419"/>
                    </a:lnTo>
                    <a:lnTo>
                      <a:pt x="372" y="422"/>
                    </a:lnTo>
                    <a:lnTo>
                      <a:pt x="365" y="424"/>
                    </a:lnTo>
                    <a:lnTo>
                      <a:pt x="365" y="424"/>
                    </a:lnTo>
                    <a:lnTo>
                      <a:pt x="360" y="422"/>
                    </a:lnTo>
                    <a:lnTo>
                      <a:pt x="355" y="419"/>
                    </a:lnTo>
                    <a:lnTo>
                      <a:pt x="351" y="414"/>
                    </a:lnTo>
                    <a:lnTo>
                      <a:pt x="350" y="407"/>
                    </a:lnTo>
                    <a:lnTo>
                      <a:pt x="350" y="407"/>
                    </a:lnTo>
                    <a:lnTo>
                      <a:pt x="351" y="400"/>
                    </a:lnTo>
                    <a:lnTo>
                      <a:pt x="355" y="395"/>
                    </a:lnTo>
                    <a:lnTo>
                      <a:pt x="360" y="391"/>
                    </a:lnTo>
                    <a:lnTo>
                      <a:pt x="365" y="391"/>
                    </a:lnTo>
                    <a:lnTo>
                      <a:pt x="365" y="391"/>
                    </a:lnTo>
                    <a:close/>
                    <a:moveTo>
                      <a:pt x="307" y="391"/>
                    </a:moveTo>
                    <a:lnTo>
                      <a:pt x="307" y="391"/>
                    </a:lnTo>
                    <a:lnTo>
                      <a:pt x="307" y="391"/>
                    </a:lnTo>
                    <a:lnTo>
                      <a:pt x="312" y="391"/>
                    </a:lnTo>
                    <a:lnTo>
                      <a:pt x="317" y="395"/>
                    </a:lnTo>
                    <a:lnTo>
                      <a:pt x="321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1" y="414"/>
                    </a:lnTo>
                    <a:lnTo>
                      <a:pt x="317" y="419"/>
                    </a:lnTo>
                    <a:lnTo>
                      <a:pt x="312" y="422"/>
                    </a:lnTo>
                    <a:lnTo>
                      <a:pt x="307" y="424"/>
                    </a:lnTo>
                    <a:lnTo>
                      <a:pt x="307" y="424"/>
                    </a:lnTo>
                    <a:lnTo>
                      <a:pt x="300" y="422"/>
                    </a:lnTo>
                    <a:lnTo>
                      <a:pt x="295" y="419"/>
                    </a:lnTo>
                    <a:lnTo>
                      <a:pt x="292" y="414"/>
                    </a:lnTo>
                    <a:lnTo>
                      <a:pt x="292" y="407"/>
                    </a:lnTo>
                    <a:lnTo>
                      <a:pt x="292" y="407"/>
                    </a:lnTo>
                    <a:lnTo>
                      <a:pt x="292" y="400"/>
                    </a:lnTo>
                    <a:lnTo>
                      <a:pt x="295" y="395"/>
                    </a:lnTo>
                    <a:lnTo>
                      <a:pt x="300" y="391"/>
                    </a:lnTo>
                    <a:lnTo>
                      <a:pt x="307" y="391"/>
                    </a:lnTo>
                    <a:lnTo>
                      <a:pt x="307" y="391"/>
                    </a:lnTo>
                    <a:close/>
                    <a:moveTo>
                      <a:pt x="598" y="347"/>
                    </a:moveTo>
                    <a:lnTo>
                      <a:pt x="598" y="347"/>
                    </a:lnTo>
                    <a:lnTo>
                      <a:pt x="598" y="347"/>
                    </a:lnTo>
                    <a:lnTo>
                      <a:pt x="605" y="349"/>
                    </a:lnTo>
                    <a:lnTo>
                      <a:pt x="608" y="352"/>
                    </a:lnTo>
                    <a:lnTo>
                      <a:pt x="612" y="357"/>
                    </a:lnTo>
                    <a:lnTo>
                      <a:pt x="613" y="364"/>
                    </a:lnTo>
                    <a:lnTo>
                      <a:pt x="613" y="364"/>
                    </a:lnTo>
                    <a:lnTo>
                      <a:pt x="612" y="369"/>
                    </a:lnTo>
                    <a:lnTo>
                      <a:pt x="608" y="374"/>
                    </a:lnTo>
                    <a:lnTo>
                      <a:pt x="605" y="378"/>
                    </a:lnTo>
                    <a:lnTo>
                      <a:pt x="598" y="379"/>
                    </a:lnTo>
                    <a:lnTo>
                      <a:pt x="598" y="379"/>
                    </a:lnTo>
                    <a:lnTo>
                      <a:pt x="591" y="378"/>
                    </a:lnTo>
                    <a:lnTo>
                      <a:pt x="588" y="374"/>
                    </a:lnTo>
                    <a:lnTo>
                      <a:pt x="585" y="369"/>
                    </a:lnTo>
                    <a:lnTo>
                      <a:pt x="583" y="364"/>
                    </a:lnTo>
                    <a:lnTo>
                      <a:pt x="583" y="364"/>
                    </a:lnTo>
                    <a:lnTo>
                      <a:pt x="585" y="357"/>
                    </a:lnTo>
                    <a:lnTo>
                      <a:pt x="588" y="352"/>
                    </a:lnTo>
                    <a:lnTo>
                      <a:pt x="591" y="349"/>
                    </a:lnTo>
                    <a:lnTo>
                      <a:pt x="598" y="347"/>
                    </a:lnTo>
                    <a:lnTo>
                      <a:pt x="598" y="347"/>
                    </a:lnTo>
                    <a:close/>
                    <a:moveTo>
                      <a:pt x="540" y="347"/>
                    </a:moveTo>
                    <a:lnTo>
                      <a:pt x="540" y="347"/>
                    </a:lnTo>
                    <a:lnTo>
                      <a:pt x="540" y="347"/>
                    </a:lnTo>
                    <a:lnTo>
                      <a:pt x="545" y="349"/>
                    </a:lnTo>
                    <a:lnTo>
                      <a:pt x="550" y="352"/>
                    </a:lnTo>
                    <a:lnTo>
                      <a:pt x="554" y="357"/>
                    </a:lnTo>
                    <a:lnTo>
                      <a:pt x="556" y="364"/>
                    </a:lnTo>
                    <a:lnTo>
                      <a:pt x="556" y="364"/>
                    </a:lnTo>
                    <a:lnTo>
                      <a:pt x="554" y="369"/>
                    </a:lnTo>
                    <a:lnTo>
                      <a:pt x="550" y="374"/>
                    </a:lnTo>
                    <a:lnTo>
                      <a:pt x="545" y="378"/>
                    </a:lnTo>
                    <a:lnTo>
                      <a:pt x="540" y="379"/>
                    </a:lnTo>
                    <a:lnTo>
                      <a:pt x="540" y="379"/>
                    </a:lnTo>
                    <a:lnTo>
                      <a:pt x="533" y="378"/>
                    </a:lnTo>
                    <a:lnTo>
                      <a:pt x="528" y="374"/>
                    </a:lnTo>
                    <a:lnTo>
                      <a:pt x="525" y="369"/>
                    </a:lnTo>
                    <a:lnTo>
                      <a:pt x="525" y="364"/>
                    </a:lnTo>
                    <a:lnTo>
                      <a:pt x="525" y="364"/>
                    </a:lnTo>
                    <a:lnTo>
                      <a:pt x="525" y="357"/>
                    </a:lnTo>
                    <a:lnTo>
                      <a:pt x="528" y="352"/>
                    </a:lnTo>
                    <a:lnTo>
                      <a:pt x="533" y="349"/>
                    </a:lnTo>
                    <a:lnTo>
                      <a:pt x="540" y="347"/>
                    </a:lnTo>
                    <a:lnTo>
                      <a:pt x="540" y="347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7" y="349"/>
                    </a:lnTo>
                    <a:lnTo>
                      <a:pt x="493" y="352"/>
                    </a:lnTo>
                    <a:lnTo>
                      <a:pt x="496" y="357"/>
                    </a:lnTo>
                    <a:lnTo>
                      <a:pt x="498" y="364"/>
                    </a:lnTo>
                    <a:lnTo>
                      <a:pt x="498" y="364"/>
                    </a:lnTo>
                    <a:lnTo>
                      <a:pt x="496" y="369"/>
                    </a:lnTo>
                    <a:lnTo>
                      <a:pt x="493" y="374"/>
                    </a:lnTo>
                    <a:lnTo>
                      <a:pt x="487" y="378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76" y="378"/>
                    </a:lnTo>
                    <a:lnTo>
                      <a:pt x="470" y="374"/>
                    </a:lnTo>
                    <a:lnTo>
                      <a:pt x="467" y="369"/>
                    </a:lnTo>
                    <a:lnTo>
                      <a:pt x="465" y="364"/>
                    </a:lnTo>
                    <a:lnTo>
                      <a:pt x="465" y="364"/>
                    </a:lnTo>
                    <a:lnTo>
                      <a:pt x="467" y="357"/>
                    </a:lnTo>
                    <a:lnTo>
                      <a:pt x="470" y="352"/>
                    </a:lnTo>
                    <a:lnTo>
                      <a:pt x="476" y="349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423" y="347"/>
                    </a:moveTo>
                    <a:lnTo>
                      <a:pt x="423" y="347"/>
                    </a:lnTo>
                    <a:lnTo>
                      <a:pt x="423" y="347"/>
                    </a:lnTo>
                    <a:lnTo>
                      <a:pt x="430" y="349"/>
                    </a:lnTo>
                    <a:lnTo>
                      <a:pt x="435" y="352"/>
                    </a:lnTo>
                    <a:lnTo>
                      <a:pt x="438" y="357"/>
                    </a:lnTo>
                    <a:lnTo>
                      <a:pt x="438" y="364"/>
                    </a:lnTo>
                    <a:lnTo>
                      <a:pt x="438" y="364"/>
                    </a:lnTo>
                    <a:lnTo>
                      <a:pt x="438" y="369"/>
                    </a:lnTo>
                    <a:lnTo>
                      <a:pt x="435" y="374"/>
                    </a:lnTo>
                    <a:lnTo>
                      <a:pt x="430" y="378"/>
                    </a:lnTo>
                    <a:lnTo>
                      <a:pt x="423" y="379"/>
                    </a:lnTo>
                    <a:lnTo>
                      <a:pt x="423" y="379"/>
                    </a:lnTo>
                    <a:lnTo>
                      <a:pt x="418" y="378"/>
                    </a:lnTo>
                    <a:lnTo>
                      <a:pt x="413" y="374"/>
                    </a:lnTo>
                    <a:lnTo>
                      <a:pt x="409" y="369"/>
                    </a:lnTo>
                    <a:lnTo>
                      <a:pt x="407" y="364"/>
                    </a:lnTo>
                    <a:lnTo>
                      <a:pt x="407" y="364"/>
                    </a:lnTo>
                    <a:lnTo>
                      <a:pt x="409" y="357"/>
                    </a:lnTo>
                    <a:lnTo>
                      <a:pt x="413" y="352"/>
                    </a:lnTo>
                    <a:lnTo>
                      <a:pt x="418" y="349"/>
                    </a:lnTo>
                    <a:lnTo>
                      <a:pt x="423" y="347"/>
                    </a:lnTo>
                    <a:lnTo>
                      <a:pt x="423" y="347"/>
                    </a:lnTo>
                    <a:close/>
                    <a:moveTo>
                      <a:pt x="365" y="347"/>
                    </a:moveTo>
                    <a:lnTo>
                      <a:pt x="365" y="347"/>
                    </a:lnTo>
                    <a:lnTo>
                      <a:pt x="365" y="347"/>
                    </a:lnTo>
                    <a:lnTo>
                      <a:pt x="372" y="349"/>
                    </a:lnTo>
                    <a:lnTo>
                      <a:pt x="375" y="352"/>
                    </a:lnTo>
                    <a:lnTo>
                      <a:pt x="378" y="357"/>
                    </a:lnTo>
                    <a:lnTo>
                      <a:pt x="380" y="364"/>
                    </a:lnTo>
                    <a:lnTo>
                      <a:pt x="380" y="364"/>
                    </a:lnTo>
                    <a:lnTo>
                      <a:pt x="378" y="369"/>
                    </a:lnTo>
                    <a:lnTo>
                      <a:pt x="375" y="374"/>
                    </a:lnTo>
                    <a:lnTo>
                      <a:pt x="372" y="378"/>
                    </a:lnTo>
                    <a:lnTo>
                      <a:pt x="365" y="379"/>
                    </a:lnTo>
                    <a:lnTo>
                      <a:pt x="365" y="379"/>
                    </a:lnTo>
                    <a:lnTo>
                      <a:pt x="360" y="378"/>
                    </a:lnTo>
                    <a:lnTo>
                      <a:pt x="355" y="374"/>
                    </a:lnTo>
                    <a:lnTo>
                      <a:pt x="351" y="369"/>
                    </a:lnTo>
                    <a:lnTo>
                      <a:pt x="350" y="364"/>
                    </a:lnTo>
                    <a:lnTo>
                      <a:pt x="350" y="364"/>
                    </a:lnTo>
                    <a:lnTo>
                      <a:pt x="351" y="357"/>
                    </a:lnTo>
                    <a:lnTo>
                      <a:pt x="355" y="352"/>
                    </a:lnTo>
                    <a:lnTo>
                      <a:pt x="360" y="349"/>
                    </a:lnTo>
                    <a:lnTo>
                      <a:pt x="365" y="347"/>
                    </a:lnTo>
                    <a:lnTo>
                      <a:pt x="365" y="347"/>
                    </a:lnTo>
                    <a:close/>
                    <a:moveTo>
                      <a:pt x="307" y="347"/>
                    </a:moveTo>
                    <a:lnTo>
                      <a:pt x="307" y="347"/>
                    </a:lnTo>
                    <a:lnTo>
                      <a:pt x="307" y="347"/>
                    </a:lnTo>
                    <a:lnTo>
                      <a:pt x="312" y="349"/>
                    </a:lnTo>
                    <a:lnTo>
                      <a:pt x="317" y="352"/>
                    </a:lnTo>
                    <a:lnTo>
                      <a:pt x="321" y="357"/>
                    </a:lnTo>
                    <a:lnTo>
                      <a:pt x="322" y="364"/>
                    </a:lnTo>
                    <a:lnTo>
                      <a:pt x="322" y="364"/>
                    </a:lnTo>
                    <a:lnTo>
                      <a:pt x="321" y="369"/>
                    </a:lnTo>
                    <a:lnTo>
                      <a:pt x="317" y="374"/>
                    </a:lnTo>
                    <a:lnTo>
                      <a:pt x="312" y="378"/>
                    </a:lnTo>
                    <a:lnTo>
                      <a:pt x="307" y="379"/>
                    </a:lnTo>
                    <a:lnTo>
                      <a:pt x="307" y="379"/>
                    </a:lnTo>
                    <a:lnTo>
                      <a:pt x="300" y="378"/>
                    </a:lnTo>
                    <a:lnTo>
                      <a:pt x="295" y="374"/>
                    </a:lnTo>
                    <a:lnTo>
                      <a:pt x="292" y="369"/>
                    </a:lnTo>
                    <a:lnTo>
                      <a:pt x="292" y="364"/>
                    </a:lnTo>
                    <a:lnTo>
                      <a:pt x="292" y="364"/>
                    </a:lnTo>
                    <a:lnTo>
                      <a:pt x="292" y="357"/>
                    </a:lnTo>
                    <a:lnTo>
                      <a:pt x="295" y="352"/>
                    </a:lnTo>
                    <a:lnTo>
                      <a:pt x="300" y="349"/>
                    </a:lnTo>
                    <a:lnTo>
                      <a:pt x="307" y="347"/>
                    </a:lnTo>
                    <a:lnTo>
                      <a:pt x="307" y="347"/>
                    </a:lnTo>
                    <a:close/>
                    <a:moveTo>
                      <a:pt x="598" y="305"/>
                    </a:moveTo>
                    <a:lnTo>
                      <a:pt x="598" y="305"/>
                    </a:lnTo>
                    <a:lnTo>
                      <a:pt x="598" y="305"/>
                    </a:lnTo>
                    <a:lnTo>
                      <a:pt x="605" y="305"/>
                    </a:lnTo>
                    <a:lnTo>
                      <a:pt x="608" y="308"/>
                    </a:lnTo>
                    <a:lnTo>
                      <a:pt x="612" y="313"/>
                    </a:lnTo>
                    <a:lnTo>
                      <a:pt x="613" y="320"/>
                    </a:lnTo>
                    <a:lnTo>
                      <a:pt x="613" y="320"/>
                    </a:lnTo>
                    <a:lnTo>
                      <a:pt x="612" y="327"/>
                    </a:lnTo>
                    <a:lnTo>
                      <a:pt x="608" y="332"/>
                    </a:lnTo>
                    <a:lnTo>
                      <a:pt x="605" y="335"/>
                    </a:lnTo>
                    <a:lnTo>
                      <a:pt x="598" y="337"/>
                    </a:lnTo>
                    <a:lnTo>
                      <a:pt x="598" y="337"/>
                    </a:lnTo>
                    <a:lnTo>
                      <a:pt x="591" y="335"/>
                    </a:lnTo>
                    <a:lnTo>
                      <a:pt x="588" y="332"/>
                    </a:lnTo>
                    <a:lnTo>
                      <a:pt x="585" y="327"/>
                    </a:lnTo>
                    <a:lnTo>
                      <a:pt x="583" y="320"/>
                    </a:lnTo>
                    <a:lnTo>
                      <a:pt x="583" y="320"/>
                    </a:lnTo>
                    <a:lnTo>
                      <a:pt x="585" y="313"/>
                    </a:lnTo>
                    <a:lnTo>
                      <a:pt x="588" y="308"/>
                    </a:lnTo>
                    <a:lnTo>
                      <a:pt x="591" y="305"/>
                    </a:lnTo>
                    <a:lnTo>
                      <a:pt x="598" y="305"/>
                    </a:lnTo>
                    <a:lnTo>
                      <a:pt x="598" y="305"/>
                    </a:lnTo>
                    <a:close/>
                    <a:moveTo>
                      <a:pt x="540" y="305"/>
                    </a:moveTo>
                    <a:lnTo>
                      <a:pt x="540" y="305"/>
                    </a:lnTo>
                    <a:lnTo>
                      <a:pt x="540" y="305"/>
                    </a:lnTo>
                    <a:lnTo>
                      <a:pt x="545" y="305"/>
                    </a:lnTo>
                    <a:lnTo>
                      <a:pt x="550" y="308"/>
                    </a:lnTo>
                    <a:lnTo>
                      <a:pt x="554" y="313"/>
                    </a:lnTo>
                    <a:lnTo>
                      <a:pt x="556" y="320"/>
                    </a:lnTo>
                    <a:lnTo>
                      <a:pt x="556" y="320"/>
                    </a:lnTo>
                    <a:lnTo>
                      <a:pt x="554" y="327"/>
                    </a:lnTo>
                    <a:lnTo>
                      <a:pt x="550" y="332"/>
                    </a:lnTo>
                    <a:lnTo>
                      <a:pt x="545" y="335"/>
                    </a:lnTo>
                    <a:lnTo>
                      <a:pt x="540" y="337"/>
                    </a:lnTo>
                    <a:lnTo>
                      <a:pt x="540" y="337"/>
                    </a:lnTo>
                    <a:lnTo>
                      <a:pt x="533" y="335"/>
                    </a:lnTo>
                    <a:lnTo>
                      <a:pt x="528" y="332"/>
                    </a:lnTo>
                    <a:lnTo>
                      <a:pt x="525" y="327"/>
                    </a:lnTo>
                    <a:lnTo>
                      <a:pt x="525" y="320"/>
                    </a:lnTo>
                    <a:lnTo>
                      <a:pt x="525" y="320"/>
                    </a:lnTo>
                    <a:lnTo>
                      <a:pt x="525" y="313"/>
                    </a:lnTo>
                    <a:lnTo>
                      <a:pt x="528" y="308"/>
                    </a:lnTo>
                    <a:lnTo>
                      <a:pt x="533" y="305"/>
                    </a:lnTo>
                    <a:lnTo>
                      <a:pt x="540" y="305"/>
                    </a:lnTo>
                    <a:lnTo>
                      <a:pt x="540" y="305"/>
                    </a:lnTo>
                    <a:close/>
                    <a:moveTo>
                      <a:pt x="482" y="305"/>
                    </a:moveTo>
                    <a:lnTo>
                      <a:pt x="482" y="305"/>
                    </a:lnTo>
                    <a:lnTo>
                      <a:pt x="482" y="305"/>
                    </a:lnTo>
                    <a:lnTo>
                      <a:pt x="487" y="305"/>
                    </a:lnTo>
                    <a:lnTo>
                      <a:pt x="493" y="308"/>
                    </a:lnTo>
                    <a:lnTo>
                      <a:pt x="496" y="313"/>
                    </a:lnTo>
                    <a:lnTo>
                      <a:pt x="498" y="320"/>
                    </a:lnTo>
                    <a:lnTo>
                      <a:pt x="498" y="320"/>
                    </a:lnTo>
                    <a:lnTo>
                      <a:pt x="496" y="327"/>
                    </a:lnTo>
                    <a:lnTo>
                      <a:pt x="493" y="332"/>
                    </a:lnTo>
                    <a:lnTo>
                      <a:pt x="487" y="335"/>
                    </a:lnTo>
                    <a:lnTo>
                      <a:pt x="482" y="337"/>
                    </a:lnTo>
                    <a:lnTo>
                      <a:pt x="482" y="337"/>
                    </a:lnTo>
                    <a:lnTo>
                      <a:pt x="476" y="335"/>
                    </a:lnTo>
                    <a:lnTo>
                      <a:pt x="470" y="332"/>
                    </a:lnTo>
                    <a:lnTo>
                      <a:pt x="467" y="327"/>
                    </a:lnTo>
                    <a:lnTo>
                      <a:pt x="465" y="320"/>
                    </a:lnTo>
                    <a:lnTo>
                      <a:pt x="465" y="320"/>
                    </a:lnTo>
                    <a:lnTo>
                      <a:pt x="467" y="313"/>
                    </a:lnTo>
                    <a:lnTo>
                      <a:pt x="470" y="308"/>
                    </a:lnTo>
                    <a:lnTo>
                      <a:pt x="476" y="305"/>
                    </a:lnTo>
                    <a:lnTo>
                      <a:pt x="482" y="305"/>
                    </a:lnTo>
                    <a:lnTo>
                      <a:pt x="482" y="305"/>
                    </a:lnTo>
                    <a:close/>
                    <a:moveTo>
                      <a:pt x="423" y="305"/>
                    </a:moveTo>
                    <a:lnTo>
                      <a:pt x="423" y="305"/>
                    </a:lnTo>
                    <a:lnTo>
                      <a:pt x="423" y="305"/>
                    </a:lnTo>
                    <a:lnTo>
                      <a:pt x="430" y="305"/>
                    </a:lnTo>
                    <a:lnTo>
                      <a:pt x="435" y="308"/>
                    </a:lnTo>
                    <a:lnTo>
                      <a:pt x="438" y="313"/>
                    </a:lnTo>
                    <a:lnTo>
                      <a:pt x="438" y="320"/>
                    </a:lnTo>
                    <a:lnTo>
                      <a:pt x="438" y="320"/>
                    </a:lnTo>
                    <a:lnTo>
                      <a:pt x="438" y="327"/>
                    </a:lnTo>
                    <a:lnTo>
                      <a:pt x="435" y="332"/>
                    </a:lnTo>
                    <a:lnTo>
                      <a:pt x="430" y="335"/>
                    </a:lnTo>
                    <a:lnTo>
                      <a:pt x="423" y="337"/>
                    </a:lnTo>
                    <a:lnTo>
                      <a:pt x="423" y="337"/>
                    </a:lnTo>
                    <a:lnTo>
                      <a:pt x="418" y="335"/>
                    </a:lnTo>
                    <a:lnTo>
                      <a:pt x="413" y="332"/>
                    </a:lnTo>
                    <a:lnTo>
                      <a:pt x="409" y="327"/>
                    </a:lnTo>
                    <a:lnTo>
                      <a:pt x="407" y="320"/>
                    </a:lnTo>
                    <a:lnTo>
                      <a:pt x="407" y="320"/>
                    </a:lnTo>
                    <a:lnTo>
                      <a:pt x="409" y="313"/>
                    </a:lnTo>
                    <a:lnTo>
                      <a:pt x="413" y="308"/>
                    </a:lnTo>
                    <a:lnTo>
                      <a:pt x="418" y="305"/>
                    </a:lnTo>
                    <a:lnTo>
                      <a:pt x="423" y="305"/>
                    </a:lnTo>
                    <a:lnTo>
                      <a:pt x="423" y="305"/>
                    </a:lnTo>
                    <a:close/>
                    <a:moveTo>
                      <a:pt x="365" y="305"/>
                    </a:moveTo>
                    <a:lnTo>
                      <a:pt x="365" y="305"/>
                    </a:lnTo>
                    <a:lnTo>
                      <a:pt x="365" y="305"/>
                    </a:lnTo>
                    <a:lnTo>
                      <a:pt x="372" y="305"/>
                    </a:lnTo>
                    <a:lnTo>
                      <a:pt x="375" y="308"/>
                    </a:lnTo>
                    <a:lnTo>
                      <a:pt x="378" y="313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78" y="327"/>
                    </a:lnTo>
                    <a:lnTo>
                      <a:pt x="375" y="332"/>
                    </a:lnTo>
                    <a:lnTo>
                      <a:pt x="372" y="335"/>
                    </a:lnTo>
                    <a:lnTo>
                      <a:pt x="365" y="337"/>
                    </a:lnTo>
                    <a:lnTo>
                      <a:pt x="365" y="337"/>
                    </a:lnTo>
                    <a:lnTo>
                      <a:pt x="360" y="335"/>
                    </a:lnTo>
                    <a:lnTo>
                      <a:pt x="355" y="332"/>
                    </a:lnTo>
                    <a:lnTo>
                      <a:pt x="351" y="327"/>
                    </a:lnTo>
                    <a:lnTo>
                      <a:pt x="350" y="320"/>
                    </a:lnTo>
                    <a:lnTo>
                      <a:pt x="350" y="320"/>
                    </a:lnTo>
                    <a:lnTo>
                      <a:pt x="351" y="313"/>
                    </a:lnTo>
                    <a:lnTo>
                      <a:pt x="355" y="308"/>
                    </a:lnTo>
                    <a:lnTo>
                      <a:pt x="360" y="305"/>
                    </a:lnTo>
                    <a:lnTo>
                      <a:pt x="365" y="305"/>
                    </a:lnTo>
                    <a:lnTo>
                      <a:pt x="365" y="305"/>
                    </a:lnTo>
                    <a:close/>
                    <a:moveTo>
                      <a:pt x="307" y="305"/>
                    </a:moveTo>
                    <a:lnTo>
                      <a:pt x="307" y="305"/>
                    </a:lnTo>
                    <a:lnTo>
                      <a:pt x="307" y="305"/>
                    </a:lnTo>
                    <a:lnTo>
                      <a:pt x="312" y="305"/>
                    </a:lnTo>
                    <a:lnTo>
                      <a:pt x="317" y="308"/>
                    </a:lnTo>
                    <a:lnTo>
                      <a:pt x="321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1" y="327"/>
                    </a:lnTo>
                    <a:lnTo>
                      <a:pt x="317" y="332"/>
                    </a:lnTo>
                    <a:lnTo>
                      <a:pt x="312" y="335"/>
                    </a:lnTo>
                    <a:lnTo>
                      <a:pt x="307" y="337"/>
                    </a:lnTo>
                    <a:lnTo>
                      <a:pt x="307" y="337"/>
                    </a:lnTo>
                    <a:lnTo>
                      <a:pt x="300" y="335"/>
                    </a:lnTo>
                    <a:lnTo>
                      <a:pt x="295" y="332"/>
                    </a:lnTo>
                    <a:lnTo>
                      <a:pt x="292" y="327"/>
                    </a:lnTo>
                    <a:lnTo>
                      <a:pt x="292" y="320"/>
                    </a:lnTo>
                    <a:lnTo>
                      <a:pt x="292" y="320"/>
                    </a:lnTo>
                    <a:lnTo>
                      <a:pt x="292" y="313"/>
                    </a:lnTo>
                    <a:lnTo>
                      <a:pt x="295" y="308"/>
                    </a:lnTo>
                    <a:lnTo>
                      <a:pt x="300" y="305"/>
                    </a:lnTo>
                    <a:lnTo>
                      <a:pt x="307" y="305"/>
                    </a:lnTo>
                    <a:lnTo>
                      <a:pt x="307" y="305"/>
                    </a:lnTo>
                    <a:close/>
                    <a:moveTo>
                      <a:pt x="598" y="260"/>
                    </a:moveTo>
                    <a:lnTo>
                      <a:pt x="598" y="260"/>
                    </a:lnTo>
                    <a:lnTo>
                      <a:pt x="598" y="260"/>
                    </a:lnTo>
                    <a:lnTo>
                      <a:pt x="605" y="262"/>
                    </a:lnTo>
                    <a:lnTo>
                      <a:pt x="608" y="265"/>
                    </a:lnTo>
                    <a:lnTo>
                      <a:pt x="612" y="270"/>
                    </a:lnTo>
                    <a:lnTo>
                      <a:pt x="613" y="277"/>
                    </a:lnTo>
                    <a:lnTo>
                      <a:pt x="613" y="277"/>
                    </a:lnTo>
                    <a:lnTo>
                      <a:pt x="612" y="282"/>
                    </a:lnTo>
                    <a:lnTo>
                      <a:pt x="608" y="288"/>
                    </a:lnTo>
                    <a:lnTo>
                      <a:pt x="605" y="291"/>
                    </a:lnTo>
                    <a:lnTo>
                      <a:pt x="598" y="293"/>
                    </a:lnTo>
                    <a:lnTo>
                      <a:pt x="598" y="293"/>
                    </a:lnTo>
                    <a:lnTo>
                      <a:pt x="591" y="291"/>
                    </a:lnTo>
                    <a:lnTo>
                      <a:pt x="588" y="288"/>
                    </a:lnTo>
                    <a:lnTo>
                      <a:pt x="585" y="282"/>
                    </a:lnTo>
                    <a:lnTo>
                      <a:pt x="583" y="277"/>
                    </a:lnTo>
                    <a:lnTo>
                      <a:pt x="583" y="277"/>
                    </a:lnTo>
                    <a:lnTo>
                      <a:pt x="585" y="270"/>
                    </a:lnTo>
                    <a:lnTo>
                      <a:pt x="588" y="265"/>
                    </a:lnTo>
                    <a:lnTo>
                      <a:pt x="591" y="262"/>
                    </a:lnTo>
                    <a:lnTo>
                      <a:pt x="598" y="260"/>
                    </a:lnTo>
                    <a:lnTo>
                      <a:pt x="598" y="260"/>
                    </a:lnTo>
                    <a:close/>
                    <a:moveTo>
                      <a:pt x="540" y="260"/>
                    </a:moveTo>
                    <a:lnTo>
                      <a:pt x="540" y="260"/>
                    </a:lnTo>
                    <a:lnTo>
                      <a:pt x="540" y="260"/>
                    </a:lnTo>
                    <a:lnTo>
                      <a:pt x="545" y="262"/>
                    </a:lnTo>
                    <a:lnTo>
                      <a:pt x="550" y="265"/>
                    </a:lnTo>
                    <a:lnTo>
                      <a:pt x="554" y="270"/>
                    </a:lnTo>
                    <a:lnTo>
                      <a:pt x="556" y="277"/>
                    </a:lnTo>
                    <a:lnTo>
                      <a:pt x="556" y="277"/>
                    </a:lnTo>
                    <a:lnTo>
                      <a:pt x="554" y="282"/>
                    </a:lnTo>
                    <a:lnTo>
                      <a:pt x="550" y="288"/>
                    </a:lnTo>
                    <a:lnTo>
                      <a:pt x="545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1"/>
                    </a:lnTo>
                    <a:lnTo>
                      <a:pt x="528" y="288"/>
                    </a:lnTo>
                    <a:lnTo>
                      <a:pt x="525" y="282"/>
                    </a:lnTo>
                    <a:lnTo>
                      <a:pt x="525" y="277"/>
                    </a:lnTo>
                    <a:lnTo>
                      <a:pt x="525" y="277"/>
                    </a:lnTo>
                    <a:lnTo>
                      <a:pt x="525" y="270"/>
                    </a:lnTo>
                    <a:lnTo>
                      <a:pt x="528" y="265"/>
                    </a:lnTo>
                    <a:lnTo>
                      <a:pt x="533" y="262"/>
                    </a:lnTo>
                    <a:lnTo>
                      <a:pt x="540" y="260"/>
                    </a:lnTo>
                    <a:lnTo>
                      <a:pt x="540" y="260"/>
                    </a:lnTo>
                    <a:close/>
                    <a:moveTo>
                      <a:pt x="482" y="260"/>
                    </a:moveTo>
                    <a:lnTo>
                      <a:pt x="482" y="260"/>
                    </a:lnTo>
                    <a:lnTo>
                      <a:pt x="482" y="260"/>
                    </a:lnTo>
                    <a:lnTo>
                      <a:pt x="487" y="262"/>
                    </a:lnTo>
                    <a:lnTo>
                      <a:pt x="493" y="265"/>
                    </a:lnTo>
                    <a:lnTo>
                      <a:pt x="496" y="270"/>
                    </a:lnTo>
                    <a:lnTo>
                      <a:pt x="498" y="277"/>
                    </a:lnTo>
                    <a:lnTo>
                      <a:pt x="498" y="277"/>
                    </a:lnTo>
                    <a:lnTo>
                      <a:pt x="496" y="282"/>
                    </a:lnTo>
                    <a:lnTo>
                      <a:pt x="493" y="288"/>
                    </a:lnTo>
                    <a:lnTo>
                      <a:pt x="487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1"/>
                    </a:lnTo>
                    <a:lnTo>
                      <a:pt x="470" y="288"/>
                    </a:lnTo>
                    <a:lnTo>
                      <a:pt x="467" y="282"/>
                    </a:lnTo>
                    <a:lnTo>
                      <a:pt x="465" y="277"/>
                    </a:lnTo>
                    <a:lnTo>
                      <a:pt x="465" y="277"/>
                    </a:lnTo>
                    <a:lnTo>
                      <a:pt x="467" y="270"/>
                    </a:lnTo>
                    <a:lnTo>
                      <a:pt x="470" y="265"/>
                    </a:lnTo>
                    <a:lnTo>
                      <a:pt x="476" y="262"/>
                    </a:lnTo>
                    <a:lnTo>
                      <a:pt x="482" y="260"/>
                    </a:lnTo>
                    <a:lnTo>
                      <a:pt x="482" y="260"/>
                    </a:lnTo>
                    <a:close/>
                    <a:moveTo>
                      <a:pt x="423" y="260"/>
                    </a:moveTo>
                    <a:lnTo>
                      <a:pt x="423" y="260"/>
                    </a:lnTo>
                    <a:lnTo>
                      <a:pt x="423" y="260"/>
                    </a:lnTo>
                    <a:lnTo>
                      <a:pt x="430" y="262"/>
                    </a:lnTo>
                    <a:lnTo>
                      <a:pt x="435" y="265"/>
                    </a:lnTo>
                    <a:lnTo>
                      <a:pt x="438" y="270"/>
                    </a:lnTo>
                    <a:lnTo>
                      <a:pt x="438" y="277"/>
                    </a:lnTo>
                    <a:lnTo>
                      <a:pt x="438" y="277"/>
                    </a:lnTo>
                    <a:lnTo>
                      <a:pt x="438" y="282"/>
                    </a:lnTo>
                    <a:lnTo>
                      <a:pt x="435" y="288"/>
                    </a:lnTo>
                    <a:lnTo>
                      <a:pt x="430" y="291"/>
                    </a:lnTo>
                    <a:lnTo>
                      <a:pt x="423" y="293"/>
                    </a:lnTo>
                    <a:lnTo>
                      <a:pt x="423" y="293"/>
                    </a:lnTo>
                    <a:lnTo>
                      <a:pt x="418" y="291"/>
                    </a:lnTo>
                    <a:lnTo>
                      <a:pt x="413" y="288"/>
                    </a:lnTo>
                    <a:lnTo>
                      <a:pt x="409" y="282"/>
                    </a:lnTo>
                    <a:lnTo>
                      <a:pt x="407" y="277"/>
                    </a:lnTo>
                    <a:lnTo>
                      <a:pt x="407" y="277"/>
                    </a:lnTo>
                    <a:lnTo>
                      <a:pt x="409" y="270"/>
                    </a:lnTo>
                    <a:lnTo>
                      <a:pt x="413" y="265"/>
                    </a:lnTo>
                    <a:lnTo>
                      <a:pt x="418" y="262"/>
                    </a:lnTo>
                    <a:lnTo>
                      <a:pt x="423" y="260"/>
                    </a:lnTo>
                    <a:lnTo>
                      <a:pt x="423" y="260"/>
                    </a:lnTo>
                    <a:close/>
                    <a:moveTo>
                      <a:pt x="365" y="260"/>
                    </a:moveTo>
                    <a:lnTo>
                      <a:pt x="365" y="260"/>
                    </a:lnTo>
                    <a:lnTo>
                      <a:pt x="365" y="260"/>
                    </a:lnTo>
                    <a:lnTo>
                      <a:pt x="372" y="262"/>
                    </a:lnTo>
                    <a:lnTo>
                      <a:pt x="375" y="265"/>
                    </a:lnTo>
                    <a:lnTo>
                      <a:pt x="378" y="270"/>
                    </a:lnTo>
                    <a:lnTo>
                      <a:pt x="380" y="277"/>
                    </a:lnTo>
                    <a:lnTo>
                      <a:pt x="380" y="277"/>
                    </a:lnTo>
                    <a:lnTo>
                      <a:pt x="378" y="282"/>
                    </a:lnTo>
                    <a:lnTo>
                      <a:pt x="375" y="288"/>
                    </a:lnTo>
                    <a:lnTo>
                      <a:pt x="372" y="291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60" y="291"/>
                    </a:lnTo>
                    <a:lnTo>
                      <a:pt x="355" y="288"/>
                    </a:lnTo>
                    <a:lnTo>
                      <a:pt x="351" y="282"/>
                    </a:lnTo>
                    <a:lnTo>
                      <a:pt x="350" y="277"/>
                    </a:lnTo>
                    <a:lnTo>
                      <a:pt x="350" y="277"/>
                    </a:lnTo>
                    <a:lnTo>
                      <a:pt x="351" y="270"/>
                    </a:lnTo>
                    <a:lnTo>
                      <a:pt x="355" y="265"/>
                    </a:lnTo>
                    <a:lnTo>
                      <a:pt x="360" y="262"/>
                    </a:lnTo>
                    <a:lnTo>
                      <a:pt x="365" y="260"/>
                    </a:lnTo>
                    <a:lnTo>
                      <a:pt x="365" y="260"/>
                    </a:lnTo>
                    <a:close/>
                    <a:moveTo>
                      <a:pt x="307" y="260"/>
                    </a:moveTo>
                    <a:lnTo>
                      <a:pt x="307" y="260"/>
                    </a:lnTo>
                    <a:lnTo>
                      <a:pt x="307" y="260"/>
                    </a:lnTo>
                    <a:lnTo>
                      <a:pt x="312" y="262"/>
                    </a:lnTo>
                    <a:lnTo>
                      <a:pt x="317" y="265"/>
                    </a:lnTo>
                    <a:lnTo>
                      <a:pt x="321" y="270"/>
                    </a:lnTo>
                    <a:lnTo>
                      <a:pt x="322" y="277"/>
                    </a:lnTo>
                    <a:lnTo>
                      <a:pt x="322" y="277"/>
                    </a:lnTo>
                    <a:lnTo>
                      <a:pt x="321" y="282"/>
                    </a:lnTo>
                    <a:lnTo>
                      <a:pt x="317" y="288"/>
                    </a:lnTo>
                    <a:lnTo>
                      <a:pt x="312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1"/>
                    </a:lnTo>
                    <a:lnTo>
                      <a:pt x="295" y="288"/>
                    </a:lnTo>
                    <a:lnTo>
                      <a:pt x="292" y="282"/>
                    </a:lnTo>
                    <a:lnTo>
                      <a:pt x="292" y="277"/>
                    </a:lnTo>
                    <a:lnTo>
                      <a:pt x="292" y="277"/>
                    </a:lnTo>
                    <a:lnTo>
                      <a:pt x="292" y="270"/>
                    </a:lnTo>
                    <a:lnTo>
                      <a:pt x="295" y="265"/>
                    </a:lnTo>
                    <a:lnTo>
                      <a:pt x="300" y="262"/>
                    </a:lnTo>
                    <a:lnTo>
                      <a:pt x="307" y="260"/>
                    </a:lnTo>
                    <a:lnTo>
                      <a:pt x="307" y="260"/>
                    </a:lnTo>
                    <a:close/>
                    <a:moveTo>
                      <a:pt x="598" y="218"/>
                    </a:moveTo>
                    <a:lnTo>
                      <a:pt x="598" y="218"/>
                    </a:lnTo>
                    <a:lnTo>
                      <a:pt x="598" y="218"/>
                    </a:lnTo>
                    <a:lnTo>
                      <a:pt x="605" y="218"/>
                    </a:lnTo>
                    <a:lnTo>
                      <a:pt x="608" y="223"/>
                    </a:lnTo>
                    <a:lnTo>
                      <a:pt x="612" y="228"/>
                    </a:lnTo>
                    <a:lnTo>
                      <a:pt x="613" y="233"/>
                    </a:lnTo>
                    <a:lnTo>
                      <a:pt x="613" y="233"/>
                    </a:lnTo>
                    <a:lnTo>
                      <a:pt x="612" y="240"/>
                    </a:lnTo>
                    <a:lnTo>
                      <a:pt x="608" y="245"/>
                    </a:lnTo>
                    <a:lnTo>
                      <a:pt x="605" y="248"/>
                    </a:lnTo>
                    <a:lnTo>
                      <a:pt x="598" y="250"/>
                    </a:lnTo>
                    <a:lnTo>
                      <a:pt x="598" y="250"/>
                    </a:lnTo>
                    <a:lnTo>
                      <a:pt x="591" y="248"/>
                    </a:lnTo>
                    <a:lnTo>
                      <a:pt x="588" y="245"/>
                    </a:lnTo>
                    <a:lnTo>
                      <a:pt x="585" y="240"/>
                    </a:lnTo>
                    <a:lnTo>
                      <a:pt x="583" y="233"/>
                    </a:lnTo>
                    <a:lnTo>
                      <a:pt x="583" y="233"/>
                    </a:lnTo>
                    <a:lnTo>
                      <a:pt x="585" y="228"/>
                    </a:lnTo>
                    <a:lnTo>
                      <a:pt x="588" y="223"/>
                    </a:lnTo>
                    <a:lnTo>
                      <a:pt x="591" y="218"/>
                    </a:lnTo>
                    <a:lnTo>
                      <a:pt x="598" y="218"/>
                    </a:lnTo>
                    <a:lnTo>
                      <a:pt x="598" y="218"/>
                    </a:lnTo>
                    <a:close/>
                    <a:moveTo>
                      <a:pt x="540" y="218"/>
                    </a:moveTo>
                    <a:lnTo>
                      <a:pt x="540" y="218"/>
                    </a:lnTo>
                    <a:lnTo>
                      <a:pt x="540" y="218"/>
                    </a:lnTo>
                    <a:lnTo>
                      <a:pt x="545" y="218"/>
                    </a:lnTo>
                    <a:lnTo>
                      <a:pt x="550" y="223"/>
                    </a:lnTo>
                    <a:lnTo>
                      <a:pt x="554" y="228"/>
                    </a:lnTo>
                    <a:lnTo>
                      <a:pt x="556" y="233"/>
                    </a:lnTo>
                    <a:lnTo>
                      <a:pt x="556" y="233"/>
                    </a:lnTo>
                    <a:lnTo>
                      <a:pt x="554" y="240"/>
                    </a:lnTo>
                    <a:lnTo>
                      <a:pt x="550" y="245"/>
                    </a:lnTo>
                    <a:lnTo>
                      <a:pt x="545" y="248"/>
                    </a:lnTo>
                    <a:lnTo>
                      <a:pt x="540" y="250"/>
                    </a:lnTo>
                    <a:lnTo>
                      <a:pt x="540" y="250"/>
                    </a:lnTo>
                    <a:lnTo>
                      <a:pt x="533" y="248"/>
                    </a:lnTo>
                    <a:lnTo>
                      <a:pt x="528" y="245"/>
                    </a:lnTo>
                    <a:lnTo>
                      <a:pt x="525" y="240"/>
                    </a:lnTo>
                    <a:lnTo>
                      <a:pt x="525" y="233"/>
                    </a:lnTo>
                    <a:lnTo>
                      <a:pt x="525" y="233"/>
                    </a:lnTo>
                    <a:lnTo>
                      <a:pt x="525" y="228"/>
                    </a:lnTo>
                    <a:lnTo>
                      <a:pt x="528" y="223"/>
                    </a:lnTo>
                    <a:lnTo>
                      <a:pt x="533" y="218"/>
                    </a:lnTo>
                    <a:lnTo>
                      <a:pt x="540" y="218"/>
                    </a:lnTo>
                    <a:lnTo>
                      <a:pt x="540" y="218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7" y="218"/>
                    </a:lnTo>
                    <a:lnTo>
                      <a:pt x="493" y="223"/>
                    </a:lnTo>
                    <a:lnTo>
                      <a:pt x="496" y="228"/>
                    </a:lnTo>
                    <a:lnTo>
                      <a:pt x="498" y="233"/>
                    </a:lnTo>
                    <a:lnTo>
                      <a:pt x="498" y="233"/>
                    </a:lnTo>
                    <a:lnTo>
                      <a:pt x="496" y="240"/>
                    </a:lnTo>
                    <a:lnTo>
                      <a:pt x="493" y="245"/>
                    </a:lnTo>
                    <a:lnTo>
                      <a:pt x="487" y="248"/>
                    </a:lnTo>
                    <a:lnTo>
                      <a:pt x="482" y="250"/>
                    </a:lnTo>
                    <a:lnTo>
                      <a:pt x="482" y="250"/>
                    </a:lnTo>
                    <a:lnTo>
                      <a:pt x="476" y="248"/>
                    </a:lnTo>
                    <a:lnTo>
                      <a:pt x="470" y="245"/>
                    </a:lnTo>
                    <a:lnTo>
                      <a:pt x="467" y="240"/>
                    </a:lnTo>
                    <a:lnTo>
                      <a:pt x="465" y="233"/>
                    </a:lnTo>
                    <a:lnTo>
                      <a:pt x="465" y="233"/>
                    </a:lnTo>
                    <a:lnTo>
                      <a:pt x="467" y="228"/>
                    </a:lnTo>
                    <a:lnTo>
                      <a:pt x="470" y="223"/>
                    </a:lnTo>
                    <a:lnTo>
                      <a:pt x="476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423" y="218"/>
                    </a:moveTo>
                    <a:lnTo>
                      <a:pt x="423" y="218"/>
                    </a:lnTo>
                    <a:lnTo>
                      <a:pt x="423" y="218"/>
                    </a:lnTo>
                    <a:lnTo>
                      <a:pt x="430" y="218"/>
                    </a:lnTo>
                    <a:lnTo>
                      <a:pt x="435" y="223"/>
                    </a:lnTo>
                    <a:lnTo>
                      <a:pt x="438" y="228"/>
                    </a:lnTo>
                    <a:lnTo>
                      <a:pt x="438" y="233"/>
                    </a:lnTo>
                    <a:lnTo>
                      <a:pt x="438" y="233"/>
                    </a:lnTo>
                    <a:lnTo>
                      <a:pt x="438" y="240"/>
                    </a:lnTo>
                    <a:lnTo>
                      <a:pt x="435" y="245"/>
                    </a:lnTo>
                    <a:lnTo>
                      <a:pt x="430" y="248"/>
                    </a:lnTo>
                    <a:lnTo>
                      <a:pt x="423" y="250"/>
                    </a:lnTo>
                    <a:lnTo>
                      <a:pt x="423" y="250"/>
                    </a:lnTo>
                    <a:lnTo>
                      <a:pt x="418" y="248"/>
                    </a:lnTo>
                    <a:lnTo>
                      <a:pt x="413" y="245"/>
                    </a:lnTo>
                    <a:lnTo>
                      <a:pt x="409" y="240"/>
                    </a:lnTo>
                    <a:lnTo>
                      <a:pt x="407" y="233"/>
                    </a:lnTo>
                    <a:lnTo>
                      <a:pt x="407" y="233"/>
                    </a:lnTo>
                    <a:lnTo>
                      <a:pt x="409" y="228"/>
                    </a:lnTo>
                    <a:lnTo>
                      <a:pt x="413" y="223"/>
                    </a:lnTo>
                    <a:lnTo>
                      <a:pt x="418" y="218"/>
                    </a:lnTo>
                    <a:lnTo>
                      <a:pt x="423" y="218"/>
                    </a:lnTo>
                    <a:lnTo>
                      <a:pt x="423" y="218"/>
                    </a:lnTo>
                    <a:close/>
                    <a:moveTo>
                      <a:pt x="365" y="218"/>
                    </a:moveTo>
                    <a:lnTo>
                      <a:pt x="365" y="218"/>
                    </a:lnTo>
                    <a:lnTo>
                      <a:pt x="365" y="218"/>
                    </a:lnTo>
                    <a:lnTo>
                      <a:pt x="372" y="218"/>
                    </a:lnTo>
                    <a:lnTo>
                      <a:pt x="375" y="223"/>
                    </a:lnTo>
                    <a:lnTo>
                      <a:pt x="378" y="228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78" y="240"/>
                    </a:lnTo>
                    <a:lnTo>
                      <a:pt x="375" y="245"/>
                    </a:lnTo>
                    <a:lnTo>
                      <a:pt x="372" y="248"/>
                    </a:lnTo>
                    <a:lnTo>
                      <a:pt x="365" y="250"/>
                    </a:lnTo>
                    <a:lnTo>
                      <a:pt x="365" y="250"/>
                    </a:lnTo>
                    <a:lnTo>
                      <a:pt x="360" y="248"/>
                    </a:lnTo>
                    <a:lnTo>
                      <a:pt x="355" y="245"/>
                    </a:lnTo>
                    <a:lnTo>
                      <a:pt x="351" y="240"/>
                    </a:lnTo>
                    <a:lnTo>
                      <a:pt x="350" y="233"/>
                    </a:lnTo>
                    <a:lnTo>
                      <a:pt x="350" y="233"/>
                    </a:lnTo>
                    <a:lnTo>
                      <a:pt x="351" y="228"/>
                    </a:lnTo>
                    <a:lnTo>
                      <a:pt x="355" y="223"/>
                    </a:lnTo>
                    <a:lnTo>
                      <a:pt x="360" y="218"/>
                    </a:lnTo>
                    <a:lnTo>
                      <a:pt x="365" y="218"/>
                    </a:lnTo>
                    <a:lnTo>
                      <a:pt x="365" y="218"/>
                    </a:lnTo>
                    <a:close/>
                    <a:moveTo>
                      <a:pt x="307" y="218"/>
                    </a:moveTo>
                    <a:lnTo>
                      <a:pt x="307" y="218"/>
                    </a:lnTo>
                    <a:lnTo>
                      <a:pt x="307" y="218"/>
                    </a:lnTo>
                    <a:lnTo>
                      <a:pt x="312" y="218"/>
                    </a:lnTo>
                    <a:lnTo>
                      <a:pt x="317" y="223"/>
                    </a:lnTo>
                    <a:lnTo>
                      <a:pt x="321" y="228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1" y="240"/>
                    </a:lnTo>
                    <a:lnTo>
                      <a:pt x="317" y="245"/>
                    </a:lnTo>
                    <a:lnTo>
                      <a:pt x="312" y="248"/>
                    </a:lnTo>
                    <a:lnTo>
                      <a:pt x="307" y="250"/>
                    </a:lnTo>
                    <a:lnTo>
                      <a:pt x="307" y="250"/>
                    </a:lnTo>
                    <a:lnTo>
                      <a:pt x="300" y="248"/>
                    </a:lnTo>
                    <a:lnTo>
                      <a:pt x="295" y="245"/>
                    </a:lnTo>
                    <a:lnTo>
                      <a:pt x="292" y="240"/>
                    </a:lnTo>
                    <a:lnTo>
                      <a:pt x="292" y="233"/>
                    </a:lnTo>
                    <a:lnTo>
                      <a:pt x="292" y="233"/>
                    </a:lnTo>
                    <a:lnTo>
                      <a:pt x="292" y="228"/>
                    </a:lnTo>
                    <a:lnTo>
                      <a:pt x="295" y="223"/>
                    </a:lnTo>
                    <a:lnTo>
                      <a:pt x="300" y="218"/>
                    </a:lnTo>
                    <a:lnTo>
                      <a:pt x="307" y="218"/>
                    </a:lnTo>
                    <a:lnTo>
                      <a:pt x="307" y="218"/>
                    </a:lnTo>
                    <a:close/>
                    <a:moveTo>
                      <a:pt x="598" y="173"/>
                    </a:moveTo>
                    <a:lnTo>
                      <a:pt x="598" y="173"/>
                    </a:lnTo>
                    <a:lnTo>
                      <a:pt x="598" y="173"/>
                    </a:lnTo>
                    <a:lnTo>
                      <a:pt x="605" y="175"/>
                    </a:lnTo>
                    <a:lnTo>
                      <a:pt x="608" y="179"/>
                    </a:lnTo>
                    <a:lnTo>
                      <a:pt x="612" y="184"/>
                    </a:lnTo>
                    <a:lnTo>
                      <a:pt x="613" y="190"/>
                    </a:lnTo>
                    <a:lnTo>
                      <a:pt x="613" y="190"/>
                    </a:lnTo>
                    <a:lnTo>
                      <a:pt x="612" y="196"/>
                    </a:lnTo>
                    <a:lnTo>
                      <a:pt x="608" y="201"/>
                    </a:lnTo>
                    <a:lnTo>
                      <a:pt x="605" y="206"/>
                    </a:lnTo>
                    <a:lnTo>
                      <a:pt x="598" y="206"/>
                    </a:lnTo>
                    <a:lnTo>
                      <a:pt x="598" y="206"/>
                    </a:lnTo>
                    <a:lnTo>
                      <a:pt x="591" y="206"/>
                    </a:lnTo>
                    <a:lnTo>
                      <a:pt x="588" y="201"/>
                    </a:lnTo>
                    <a:lnTo>
                      <a:pt x="585" y="196"/>
                    </a:lnTo>
                    <a:lnTo>
                      <a:pt x="583" y="190"/>
                    </a:lnTo>
                    <a:lnTo>
                      <a:pt x="583" y="190"/>
                    </a:lnTo>
                    <a:lnTo>
                      <a:pt x="585" y="184"/>
                    </a:lnTo>
                    <a:lnTo>
                      <a:pt x="588" y="179"/>
                    </a:lnTo>
                    <a:lnTo>
                      <a:pt x="591" y="175"/>
                    </a:lnTo>
                    <a:lnTo>
                      <a:pt x="598" y="173"/>
                    </a:lnTo>
                    <a:lnTo>
                      <a:pt x="598" y="173"/>
                    </a:lnTo>
                    <a:close/>
                    <a:moveTo>
                      <a:pt x="540" y="173"/>
                    </a:moveTo>
                    <a:lnTo>
                      <a:pt x="540" y="173"/>
                    </a:lnTo>
                    <a:lnTo>
                      <a:pt x="540" y="173"/>
                    </a:lnTo>
                    <a:lnTo>
                      <a:pt x="545" y="175"/>
                    </a:lnTo>
                    <a:lnTo>
                      <a:pt x="550" y="179"/>
                    </a:lnTo>
                    <a:lnTo>
                      <a:pt x="554" y="184"/>
                    </a:lnTo>
                    <a:lnTo>
                      <a:pt x="556" y="190"/>
                    </a:lnTo>
                    <a:lnTo>
                      <a:pt x="556" y="190"/>
                    </a:lnTo>
                    <a:lnTo>
                      <a:pt x="554" y="196"/>
                    </a:lnTo>
                    <a:lnTo>
                      <a:pt x="550" y="201"/>
                    </a:lnTo>
                    <a:lnTo>
                      <a:pt x="545" y="206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3" y="206"/>
                    </a:lnTo>
                    <a:lnTo>
                      <a:pt x="528" y="201"/>
                    </a:lnTo>
                    <a:lnTo>
                      <a:pt x="525" y="196"/>
                    </a:lnTo>
                    <a:lnTo>
                      <a:pt x="525" y="190"/>
                    </a:lnTo>
                    <a:lnTo>
                      <a:pt x="525" y="190"/>
                    </a:lnTo>
                    <a:lnTo>
                      <a:pt x="525" y="184"/>
                    </a:lnTo>
                    <a:lnTo>
                      <a:pt x="528" y="179"/>
                    </a:lnTo>
                    <a:lnTo>
                      <a:pt x="533" y="175"/>
                    </a:lnTo>
                    <a:lnTo>
                      <a:pt x="540" y="173"/>
                    </a:lnTo>
                    <a:lnTo>
                      <a:pt x="540" y="173"/>
                    </a:lnTo>
                    <a:close/>
                    <a:moveTo>
                      <a:pt x="482" y="173"/>
                    </a:moveTo>
                    <a:lnTo>
                      <a:pt x="482" y="173"/>
                    </a:lnTo>
                    <a:lnTo>
                      <a:pt x="482" y="173"/>
                    </a:lnTo>
                    <a:lnTo>
                      <a:pt x="487" y="175"/>
                    </a:lnTo>
                    <a:lnTo>
                      <a:pt x="493" y="179"/>
                    </a:lnTo>
                    <a:lnTo>
                      <a:pt x="496" y="184"/>
                    </a:lnTo>
                    <a:lnTo>
                      <a:pt x="498" y="190"/>
                    </a:lnTo>
                    <a:lnTo>
                      <a:pt x="498" y="190"/>
                    </a:lnTo>
                    <a:lnTo>
                      <a:pt x="496" y="196"/>
                    </a:lnTo>
                    <a:lnTo>
                      <a:pt x="493" y="201"/>
                    </a:lnTo>
                    <a:lnTo>
                      <a:pt x="487" y="206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6" y="206"/>
                    </a:lnTo>
                    <a:lnTo>
                      <a:pt x="470" y="201"/>
                    </a:lnTo>
                    <a:lnTo>
                      <a:pt x="467" y="196"/>
                    </a:lnTo>
                    <a:lnTo>
                      <a:pt x="465" y="190"/>
                    </a:lnTo>
                    <a:lnTo>
                      <a:pt x="465" y="190"/>
                    </a:lnTo>
                    <a:lnTo>
                      <a:pt x="467" y="184"/>
                    </a:lnTo>
                    <a:lnTo>
                      <a:pt x="470" y="179"/>
                    </a:lnTo>
                    <a:lnTo>
                      <a:pt x="476" y="175"/>
                    </a:lnTo>
                    <a:lnTo>
                      <a:pt x="482" y="173"/>
                    </a:lnTo>
                    <a:lnTo>
                      <a:pt x="482" y="173"/>
                    </a:lnTo>
                    <a:close/>
                    <a:moveTo>
                      <a:pt x="423" y="173"/>
                    </a:moveTo>
                    <a:lnTo>
                      <a:pt x="423" y="173"/>
                    </a:lnTo>
                    <a:lnTo>
                      <a:pt x="423" y="173"/>
                    </a:lnTo>
                    <a:lnTo>
                      <a:pt x="430" y="175"/>
                    </a:lnTo>
                    <a:lnTo>
                      <a:pt x="435" y="179"/>
                    </a:lnTo>
                    <a:lnTo>
                      <a:pt x="438" y="184"/>
                    </a:lnTo>
                    <a:lnTo>
                      <a:pt x="438" y="190"/>
                    </a:lnTo>
                    <a:lnTo>
                      <a:pt x="438" y="190"/>
                    </a:lnTo>
                    <a:lnTo>
                      <a:pt x="438" y="196"/>
                    </a:lnTo>
                    <a:lnTo>
                      <a:pt x="435" y="201"/>
                    </a:lnTo>
                    <a:lnTo>
                      <a:pt x="430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18" y="206"/>
                    </a:lnTo>
                    <a:lnTo>
                      <a:pt x="413" y="201"/>
                    </a:lnTo>
                    <a:lnTo>
                      <a:pt x="409" y="196"/>
                    </a:lnTo>
                    <a:lnTo>
                      <a:pt x="407" y="190"/>
                    </a:lnTo>
                    <a:lnTo>
                      <a:pt x="407" y="190"/>
                    </a:lnTo>
                    <a:lnTo>
                      <a:pt x="409" y="184"/>
                    </a:lnTo>
                    <a:lnTo>
                      <a:pt x="413" y="179"/>
                    </a:lnTo>
                    <a:lnTo>
                      <a:pt x="418" y="175"/>
                    </a:lnTo>
                    <a:lnTo>
                      <a:pt x="423" y="173"/>
                    </a:lnTo>
                    <a:lnTo>
                      <a:pt x="423" y="173"/>
                    </a:lnTo>
                    <a:close/>
                    <a:moveTo>
                      <a:pt x="365" y="173"/>
                    </a:moveTo>
                    <a:lnTo>
                      <a:pt x="365" y="173"/>
                    </a:lnTo>
                    <a:lnTo>
                      <a:pt x="365" y="173"/>
                    </a:lnTo>
                    <a:lnTo>
                      <a:pt x="372" y="175"/>
                    </a:lnTo>
                    <a:lnTo>
                      <a:pt x="375" y="179"/>
                    </a:lnTo>
                    <a:lnTo>
                      <a:pt x="378" y="184"/>
                    </a:lnTo>
                    <a:lnTo>
                      <a:pt x="380" y="190"/>
                    </a:lnTo>
                    <a:lnTo>
                      <a:pt x="380" y="190"/>
                    </a:lnTo>
                    <a:lnTo>
                      <a:pt x="378" y="196"/>
                    </a:lnTo>
                    <a:lnTo>
                      <a:pt x="375" y="201"/>
                    </a:lnTo>
                    <a:lnTo>
                      <a:pt x="372" y="206"/>
                    </a:lnTo>
                    <a:lnTo>
                      <a:pt x="365" y="206"/>
                    </a:lnTo>
                    <a:lnTo>
                      <a:pt x="365" y="206"/>
                    </a:lnTo>
                    <a:lnTo>
                      <a:pt x="360" y="206"/>
                    </a:lnTo>
                    <a:lnTo>
                      <a:pt x="355" y="201"/>
                    </a:lnTo>
                    <a:lnTo>
                      <a:pt x="351" y="196"/>
                    </a:lnTo>
                    <a:lnTo>
                      <a:pt x="350" y="190"/>
                    </a:lnTo>
                    <a:lnTo>
                      <a:pt x="350" y="190"/>
                    </a:lnTo>
                    <a:lnTo>
                      <a:pt x="351" y="184"/>
                    </a:lnTo>
                    <a:lnTo>
                      <a:pt x="355" y="179"/>
                    </a:lnTo>
                    <a:lnTo>
                      <a:pt x="360" y="175"/>
                    </a:lnTo>
                    <a:lnTo>
                      <a:pt x="365" y="173"/>
                    </a:lnTo>
                    <a:lnTo>
                      <a:pt x="365" y="173"/>
                    </a:lnTo>
                    <a:close/>
                    <a:moveTo>
                      <a:pt x="307" y="173"/>
                    </a:moveTo>
                    <a:lnTo>
                      <a:pt x="307" y="173"/>
                    </a:lnTo>
                    <a:lnTo>
                      <a:pt x="307" y="173"/>
                    </a:lnTo>
                    <a:lnTo>
                      <a:pt x="312" y="175"/>
                    </a:lnTo>
                    <a:lnTo>
                      <a:pt x="317" y="179"/>
                    </a:lnTo>
                    <a:lnTo>
                      <a:pt x="321" y="184"/>
                    </a:lnTo>
                    <a:lnTo>
                      <a:pt x="322" y="190"/>
                    </a:lnTo>
                    <a:lnTo>
                      <a:pt x="322" y="190"/>
                    </a:lnTo>
                    <a:lnTo>
                      <a:pt x="321" y="196"/>
                    </a:lnTo>
                    <a:lnTo>
                      <a:pt x="317" y="201"/>
                    </a:lnTo>
                    <a:lnTo>
                      <a:pt x="312" y="206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0" y="206"/>
                    </a:lnTo>
                    <a:lnTo>
                      <a:pt x="295" y="201"/>
                    </a:lnTo>
                    <a:lnTo>
                      <a:pt x="292" y="196"/>
                    </a:lnTo>
                    <a:lnTo>
                      <a:pt x="292" y="190"/>
                    </a:lnTo>
                    <a:lnTo>
                      <a:pt x="292" y="190"/>
                    </a:lnTo>
                    <a:lnTo>
                      <a:pt x="292" y="184"/>
                    </a:lnTo>
                    <a:lnTo>
                      <a:pt x="295" y="179"/>
                    </a:lnTo>
                    <a:lnTo>
                      <a:pt x="300" y="175"/>
                    </a:lnTo>
                    <a:lnTo>
                      <a:pt x="307" y="173"/>
                    </a:lnTo>
                    <a:lnTo>
                      <a:pt x="307" y="173"/>
                    </a:lnTo>
                    <a:close/>
                    <a:moveTo>
                      <a:pt x="598" y="131"/>
                    </a:moveTo>
                    <a:lnTo>
                      <a:pt x="598" y="131"/>
                    </a:lnTo>
                    <a:lnTo>
                      <a:pt x="598" y="131"/>
                    </a:lnTo>
                    <a:lnTo>
                      <a:pt x="605" y="133"/>
                    </a:lnTo>
                    <a:lnTo>
                      <a:pt x="608" y="136"/>
                    </a:lnTo>
                    <a:lnTo>
                      <a:pt x="612" y="141"/>
                    </a:lnTo>
                    <a:lnTo>
                      <a:pt x="613" y="146"/>
                    </a:lnTo>
                    <a:lnTo>
                      <a:pt x="613" y="146"/>
                    </a:lnTo>
                    <a:lnTo>
                      <a:pt x="612" y="153"/>
                    </a:lnTo>
                    <a:lnTo>
                      <a:pt x="608" y="158"/>
                    </a:lnTo>
                    <a:lnTo>
                      <a:pt x="605" y="161"/>
                    </a:lnTo>
                    <a:lnTo>
                      <a:pt x="598" y="163"/>
                    </a:lnTo>
                    <a:lnTo>
                      <a:pt x="598" y="163"/>
                    </a:lnTo>
                    <a:lnTo>
                      <a:pt x="591" y="161"/>
                    </a:lnTo>
                    <a:lnTo>
                      <a:pt x="588" y="158"/>
                    </a:lnTo>
                    <a:lnTo>
                      <a:pt x="585" y="153"/>
                    </a:lnTo>
                    <a:lnTo>
                      <a:pt x="583" y="146"/>
                    </a:lnTo>
                    <a:lnTo>
                      <a:pt x="583" y="146"/>
                    </a:lnTo>
                    <a:lnTo>
                      <a:pt x="585" y="141"/>
                    </a:lnTo>
                    <a:lnTo>
                      <a:pt x="588" y="136"/>
                    </a:lnTo>
                    <a:lnTo>
                      <a:pt x="591" y="133"/>
                    </a:lnTo>
                    <a:lnTo>
                      <a:pt x="598" y="131"/>
                    </a:lnTo>
                    <a:lnTo>
                      <a:pt x="598" y="131"/>
                    </a:lnTo>
                    <a:close/>
                    <a:moveTo>
                      <a:pt x="540" y="131"/>
                    </a:moveTo>
                    <a:lnTo>
                      <a:pt x="540" y="131"/>
                    </a:lnTo>
                    <a:lnTo>
                      <a:pt x="540" y="131"/>
                    </a:lnTo>
                    <a:lnTo>
                      <a:pt x="545" y="133"/>
                    </a:lnTo>
                    <a:lnTo>
                      <a:pt x="550" y="136"/>
                    </a:lnTo>
                    <a:lnTo>
                      <a:pt x="554" y="141"/>
                    </a:lnTo>
                    <a:lnTo>
                      <a:pt x="556" y="146"/>
                    </a:lnTo>
                    <a:lnTo>
                      <a:pt x="556" y="146"/>
                    </a:lnTo>
                    <a:lnTo>
                      <a:pt x="554" y="153"/>
                    </a:lnTo>
                    <a:lnTo>
                      <a:pt x="550" y="158"/>
                    </a:lnTo>
                    <a:lnTo>
                      <a:pt x="545" y="161"/>
                    </a:lnTo>
                    <a:lnTo>
                      <a:pt x="540" y="163"/>
                    </a:lnTo>
                    <a:lnTo>
                      <a:pt x="540" y="163"/>
                    </a:lnTo>
                    <a:lnTo>
                      <a:pt x="533" y="161"/>
                    </a:lnTo>
                    <a:lnTo>
                      <a:pt x="528" y="158"/>
                    </a:lnTo>
                    <a:lnTo>
                      <a:pt x="525" y="153"/>
                    </a:lnTo>
                    <a:lnTo>
                      <a:pt x="525" y="146"/>
                    </a:lnTo>
                    <a:lnTo>
                      <a:pt x="525" y="146"/>
                    </a:lnTo>
                    <a:lnTo>
                      <a:pt x="525" y="141"/>
                    </a:lnTo>
                    <a:lnTo>
                      <a:pt x="528" y="136"/>
                    </a:lnTo>
                    <a:lnTo>
                      <a:pt x="533" y="133"/>
                    </a:lnTo>
                    <a:lnTo>
                      <a:pt x="540" y="131"/>
                    </a:lnTo>
                    <a:lnTo>
                      <a:pt x="540" y="131"/>
                    </a:lnTo>
                    <a:close/>
                    <a:moveTo>
                      <a:pt x="482" y="131"/>
                    </a:moveTo>
                    <a:lnTo>
                      <a:pt x="482" y="131"/>
                    </a:lnTo>
                    <a:lnTo>
                      <a:pt x="482" y="131"/>
                    </a:lnTo>
                    <a:lnTo>
                      <a:pt x="487" y="133"/>
                    </a:lnTo>
                    <a:lnTo>
                      <a:pt x="493" y="136"/>
                    </a:lnTo>
                    <a:lnTo>
                      <a:pt x="496" y="141"/>
                    </a:lnTo>
                    <a:lnTo>
                      <a:pt x="498" y="146"/>
                    </a:lnTo>
                    <a:lnTo>
                      <a:pt x="498" y="146"/>
                    </a:lnTo>
                    <a:lnTo>
                      <a:pt x="496" y="153"/>
                    </a:lnTo>
                    <a:lnTo>
                      <a:pt x="493" y="158"/>
                    </a:lnTo>
                    <a:lnTo>
                      <a:pt x="487" y="161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76" y="161"/>
                    </a:lnTo>
                    <a:lnTo>
                      <a:pt x="470" y="158"/>
                    </a:lnTo>
                    <a:lnTo>
                      <a:pt x="467" y="153"/>
                    </a:lnTo>
                    <a:lnTo>
                      <a:pt x="465" y="146"/>
                    </a:lnTo>
                    <a:lnTo>
                      <a:pt x="465" y="146"/>
                    </a:lnTo>
                    <a:lnTo>
                      <a:pt x="467" y="141"/>
                    </a:lnTo>
                    <a:lnTo>
                      <a:pt x="470" y="136"/>
                    </a:lnTo>
                    <a:lnTo>
                      <a:pt x="476" y="133"/>
                    </a:lnTo>
                    <a:lnTo>
                      <a:pt x="482" y="131"/>
                    </a:lnTo>
                    <a:lnTo>
                      <a:pt x="482" y="131"/>
                    </a:lnTo>
                    <a:close/>
                    <a:moveTo>
                      <a:pt x="423" y="131"/>
                    </a:moveTo>
                    <a:lnTo>
                      <a:pt x="423" y="131"/>
                    </a:lnTo>
                    <a:lnTo>
                      <a:pt x="423" y="131"/>
                    </a:lnTo>
                    <a:lnTo>
                      <a:pt x="430" y="133"/>
                    </a:lnTo>
                    <a:lnTo>
                      <a:pt x="435" y="136"/>
                    </a:lnTo>
                    <a:lnTo>
                      <a:pt x="438" y="141"/>
                    </a:lnTo>
                    <a:lnTo>
                      <a:pt x="438" y="146"/>
                    </a:lnTo>
                    <a:lnTo>
                      <a:pt x="438" y="146"/>
                    </a:lnTo>
                    <a:lnTo>
                      <a:pt x="438" y="153"/>
                    </a:lnTo>
                    <a:lnTo>
                      <a:pt x="435" y="158"/>
                    </a:lnTo>
                    <a:lnTo>
                      <a:pt x="430" y="161"/>
                    </a:lnTo>
                    <a:lnTo>
                      <a:pt x="423" y="163"/>
                    </a:lnTo>
                    <a:lnTo>
                      <a:pt x="423" y="163"/>
                    </a:lnTo>
                    <a:lnTo>
                      <a:pt x="418" y="161"/>
                    </a:lnTo>
                    <a:lnTo>
                      <a:pt x="413" y="158"/>
                    </a:lnTo>
                    <a:lnTo>
                      <a:pt x="409" y="153"/>
                    </a:lnTo>
                    <a:lnTo>
                      <a:pt x="407" y="146"/>
                    </a:lnTo>
                    <a:lnTo>
                      <a:pt x="407" y="146"/>
                    </a:lnTo>
                    <a:lnTo>
                      <a:pt x="409" y="141"/>
                    </a:lnTo>
                    <a:lnTo>
                      <a:pt x="413" y="136"/>
                    </a:lnTo>
                    <a:lnTo>
                      <a:pt x="418" y="133"/>
                    </a:lnTo>
                    <a:lnTo>
                      <a:pt x="423" y="131"/>
                    </a:lnTo>
                    <a:lnTo>
                      <a:pt x="423" y="131"/>
                    </a:lnTo>
                    <a:close/>
                    <a:moveTo>
                      <a:pt x="365" y="131"/>
                    </a:moveTo>
                    <a:lnTo>
                      <a:pt x="365" y="131"/>
                    </a:lnTo>
                    <a:lnTo>
                      <a:pt x="365" y="131"/>
                    </a:lnTo>
                    <a:lnTo>
                      <a:pt x="372" y="133"/>
                    </a:lnTo>
                    <a:lnTo>
                      <a:pt x="375" y="136"/>
                    </a:lnTo>
                    <a:lnTo>
                      <a:pt x="378" y="141"/>
                    </a:lnTo>
                    <a:lnTo>
                      <a:pt x="380" y="146"/>
                    </a:lnTo>
                    <a:lnTo>
                      <a:pt x="380" y="146"/>
                    </a:lnTo>
                    <a:lnTo>
                      <a:pt x="378" y="153"/>
                    </a:lnTo>
                    <a:lnTo>
                      <a:pt x="375" y="158"/>
                    </a:lnTo>
                    <a:lnTo>
                      <a:pt x="372" y="161"/>
                    </a:lnTo>
                    <a:lnTo>
                      <a:pt x="365" y="163"/>
                    </a:lnTo>
                    <a:lnTo>
                      <a:pt x="365" y="163"/>
                    </a:lnTo>
                    <a:lnTo>
                      <a:pt x="360" y="161"/>
                    </a:lnTo>
                    <a:lnTo>
                      <a:pt x="355" y="158"/>
                    </a:lnTo>
                    <a:lnTo>
                      <a:pt x="351" y="153"/>
                    </a:lnTo>
                    <a:lnTo>
                      <a:pt x="350" y="146"/>
                    </a:lnTo>
                    <a:lnTo>
                      <a:pt x="350" y="146"/>
                    </a:lnTo>
                    <a:lnTo>
                      <a:pt x="351" y="141"/>
                    </a:lnTo>
                    <a:lnTo>
                      <a:pt x="355" y="136"/>
                    </a:lnTo>
                    <a:lnTo>
                      <a:pt x="360" y="133"/>
                    </a:lnTo>
                    <a:lnTo>
                      <a:pt x="365" y="131"/>
                    </a:lnTo>
                    <a:lnTo>
                      <a:pt x="365" y="131"/>
                    </a:lnTo>
                    <a:close/>
                    <a:moveTo>
                      <a:pt x="307" y="131"/>
                    </a:moveTo>
                    <a:lnTo>
                      <a:pt x="307" y="131"/>
                    </a:lnTo>
                    <a:lnTo>
                      <a:pt x="307" y="131"/>
                    </a:lnTo>
                    <a:lnTo>
                      <a:pt x="312" y="133"/>
                    </a:lnTo>
                    <a:lnTo>
                      <a:pt x="317" y="136"/>
                    </a:lnTo>
                    <a:lnTo>
                      <a:pt x="321" y="141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1" y="153"/>
                    </a:lnTo>
                    <a:lnTo>
                      <a:pt x="317" y="158"/>
                    </a:lnTo>
                    <a:lnTo>
                      <a:pt x="312" y="161"/>
                    </a:lnTo>
                    <a:lnTo>
                      <a:pt x="307" y="163"/>
                    </a:lnTo>
                    <a:lnTo>
                      <a:pt x="307" y="163"/>
                    </a:lnTo>
                    <a:lnTo>
                      <a:pt x="300" y="161"/>
                    </a:lnTo>
                    <a:lnTo>
                      <a:pt x="295" y="158"/>
                    </a:lnTo>
                    <a:lnTo>
                      <a:pt x="292" y="153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2" y="141"/>
                    </a:lnTo>
                    <a:lnTo>
                      <a:pt x="295" y="136"/>
                    </a:lnTo>
                    <a:lnTo>
                      <a:pt x="300" y="133"/>
                    </a:lnTo>
                    <a:lnTo>
                      <a:pt x="307" y="131"/>
                    </a:lnTo>
                    <a:lnTo>
                      <a:pt x="307" y="131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5" y="88"/>
                    </a:lnTo>
                    <a:lnTo>
                      <a:pt x="550" y="92"/>
                    </a:lnTo>
                    <a:lnTo>
                      <a:pt x="554" y="97"/>
                    </a:lnTo>
                    <a:lnTo>
                      <a:pt x="556" y="104"/>
                    </a:lnTo>
                    <a:lnTo>
                      <a:pt x="556" y="104"/>
                    </a:lnTo>
                    <a:lnTo>
                      <a:pt x="554" y="110"/>
                    </a:lnTo>
                    <a:lnTo>
                      <a:pt x="550" y="115"/>
                    </a:lnTo>
                    <a:lnTo>
                      <a:pt x="545" y="119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3" y="119"/>
                    </a:lnTo>
                    <a:lnTo>
                      <a:pt x="528" y="115"/>
                    </a:lnTo>
                    <a:lnTo>
                      <a:pt x="525" y="110"/>
                    </a:lnTo>
                    <a:lnTo>
                      <a:pt x="525" y="104"/>
                    </a:lnTo>
                    <a:lnTo>
                      <a:pt x="525" y="104"/>
                    </a:lnTo>
                    <a:lnTo>
                      <a:pt x="525" y="97"/>
                    </a:lnTo>
                    <a:lnTo>
                      <a:pt x="528" y="92"/>
                    </a:lnTo>
                    <a:lnTo>
                      <a:pt x="533" y="88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7" y="88"/>
                    </a:lnTo>
                    <a:lnTo>
                      <a:pt x="493" y="92"/>
                    </a:lnTo>
                    <a:lnTo>
                      <a:pt x="496" y="97"/>
                    </a:lnTo>
                    <a:lnTo>
                      <a:pt x="498" y="104"/>
                    </a:lnTo>
                    <a:lnTo>
                      <a:pt x="498" y="104"/>
                    </a:lnTo>
                    <a:lnTo>
                      <a:pt x="496" y="110"/>
                    </a:lnTo>
                    <a:lnTo>
                      <a:pt x="493" y="115"/>
                    </a:lnTo>
                    <a:lnTo>
                      <a:pt x="487" y="119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6" y="119"/>
                    </a:lnTo>
                    <a:lnTo>
                      <a:pt x="470" y="115"/>
                    </a:lnTo>
                    <a:lnTo>
                      <a:pt x="467" y="110"/>
                    </a:lnTo>
                    <a:lnTo>
                      <a:pt x="465" y="104"/>
                    </a:lnTo>
                    <a:lnTo>
                      <a:pt x="465" y="104"/>
                    </a:lnTo>
                    <a:lnTo>
                      <a:pt x="467" y="97"/>
                    </a:lnTo>
                    <a:lnTo>
                      <a:pt x="470" y="92"/>
                    </a:lnTo>
                    <a:lnTo>
                      <a:pt x="476" y="88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64"/>
              <p:cNvSpPr>
                <a:spLocks noEditPoints="1"/>
              </p:cNvSpPr>
              <p:nvPr/>
            </p:nvSpPr>
            <p:spPr bwMode="auto">
              <a:xfrm>
                <a:off x="7443788" y="2841626"/>
                <a:ext cx="303213" cy="301625"/>
              </a:xfrm>
              <a:custGeom>
                <a:avLst/>
                <a:gdLst>
                  <a:gd name="T0" fmla="*/ 354 w 381"/>
                  <a:gd name="T1" fmla="*/ 28 h 379"/>
                  <a:gd name="T2" fmla="*/ 30 w 381"/>
                  <a:gd name="T3" fmla="*/ 141 h 379"/>
                  <a:gd name="T4" fmla="*/ 5 w 381"/>
                  <a:gd name="T5" fmla="*/ 136 h 379"/>
                  <a:gd name="T6" fmla="*/ 80 w 381"/>
                  <a:gd name="T7" fmla="*/ 119 h 379"/>
                  <a:gd name="T8" fmla="*/ 73 w 381"/>
                  <a:gd name="T9" fmla="*/ 131 h 379"/>
                  <a:gd name="T10" fmla="*/ 59 w 381"/>
                  <a:gd name="T11" fmla="*/ 153 h 379"/>
                  <a:gd name="T12" fmla="*/ 90 w 381"/>
                  <a:gd name="T13" fmla="*/ 190 h 379"/>
                  <a:gd name="T14" fmla="*/ 68 w 381"/>
                  <a:gd name="T15" fmla="*/ 175 h 379"/>
                  <a:gd name="T16" fmla="*/ 73 w 381"/>
                  <a:gd name="T17" fmla="*/ 250 h 379"/>
                  <a:gd name="T18" fmla="*/ 73 w 381"/>
                  <a:gd name="T19" fmla="*/ 260 h 379"/>
                  <a:gd name="T20" fmla="*/ 58 w 381"/>
                  <a:gd name="T21" fmla="*/ 277 h 379"/>
                  <a:gd name="T22" fmla="*/ 90 w 381"/>
                  <a:gd name="T23" fmla="*/ 320 h 379"/>
                  <a:gd name="T24" fmla="*/ 73 w 381"/>
                  <a:gd name="T25" fmla="*/ 304 h 379"/>
                  <a:gd name="T26" fmla="*/ 73 w 381"/>
                  <a:gd name="T27" fmla="*/ 379 h 379"/>
                  <a:gd name="T28" fmla="*/ 138 w 381"/>
                  <a:gd name="T29" fmla="*/ 349 h 379"/>
                  <a:gd name="T30" fmla="*/ 117 w 381"/>
                  <a:gd name="T31" fmla="*/ 364 h 379"/>
                  <a:gd name="T32" fmla="*/ 146 w 381"/>
                  <a:gd name="T33" fmla="*/ 327 h 379"/>
                  <a:gd name="T34" fmla="*/ 133 w 381"/>
                  <a:gd name="T35" fmla="*/ 304 h 379"/>
                  <a:gd name="T36" fmla="*/ 184 w 381"/>
                  <a:gd name="T37" fmla="*/ 335 h 379"/>
                  <a:gd name="T38" fmla="*/ 143 w 381"/>
                  <a:gd name="T39" fmla="*/ 265 h 379"/>
                  <a:gd name="T40" fmla="*/ 117 w 381"/>
                  <a:gd name="T41" fmla="*/ 270 h 379"/>
                  <a:gd name="T42" fmla="*/ 201 w 381"/>
                  <a:gd name="T43" fmla="*/ 287 h 379"/>
                  <a:gd name="T44" fmla="*/ 248 w 381"/>
                  <a:gd name="T45" fmla="*/ 260 h 379"/>
                  <a:gd name="T46" fmla="*/ 238 w 381"/>
                  <a:gd name="T47" fmla="*/ 287 h 379"/>
                  <a:gd name="T48" fmla="*/ 264 w 381"/>
                  <a:gd name="T49" fmla="*/ 226 h 379"/>
                  <a:gd name="T50" fmla="*/ 238 w 381"/>
                  <a:gd name="T51" fmla="*/ 221 h 379"/>
                  <a:gd name="T52" fmla="*/ 196 w 381"/>
                  <a:gd name="T53" fmla="*/ 248 h 379"/>
                  <a:gd name="T54" fmla="*/ 133 w 381"/>
                  <a:gd name="T55" fmla="*/ 218 h 379"/>
                  <a:gd name="T56" fmla="*/ 117 w 381"/>
                  <a:gd name="T57" fmla="*/ 240 h 379"/>
                  <a:gd name="T58" fmla="*/ 148 w 381"/>
                  <a:gd name="T59" fmla="*/ 190 h 379"/>
                  <a:gd name="T60" fmla="*/ 126 w 381"/>
                  <a:gd name="T61" fmla="*/ 175 h 379"/>
                  <a:gd name="T62" fmla="*/ 133 w 381"/>
                  <a:gd name="T63" fmla="*/ 163 h 379"/>
                  <a:gd name="T64" fmla="*/ 190 w 381"/>
                  <a:gd name="T65" fmla="*/ 173 h 379"/>
                  <a:gd name="T66" fmla="*/ 175 w 381"/>
                  <a:gd name="T67" fmla="*/ 190 h 379"/>
                  <a:gd name="T68" fmla="*/ 206 w 381"/>
                  <a:gd name="T69" fmla="*/ 146 h 379"/>
                  <a:gd name="T70" fmla="*/ 190 w 381"/>
                  <a:gd name="T71" fmla="*/ 131 h 379"/>
                  <a:gd name="T72" fmla="*/ 190 w 381"/>
                  <a:gd name="T73" fmla="*/ 119 h 379"/>
                  <a:gd name="T74" fmla="*/ 138 w 381"/>
                  <a:gd name="T75" fmla="*/ 88 h 379"/>
                  <a:gd name="T76" fmla="*/ 117 w 381"/>
                  <a:gd name="T77" fmla="*/ 103 h 379"/>
                  <a:gd name="T78" fmla="*/ 204 w 381"/>
                  <a:gd name="T79" fmla="*/ 66 h 379"/>
                  <a:gd name="T80" fmla="*/ 190 w 381"/>
                  <a:gd name="T81" fmla="*/ 44 h 379"/>
                  <a:gd name="T82" fmla="*/ 243 w 381"/>
                  <a:gd name="T83" fmla="*/ 74 h 379"/>
                  <a:gd name="T84" fmla="*/ 260 w 381"/>
                  <a:gd name="T85" fmla="*/ 92 h 379"/>
                  <a:gd name="T86" fmla="*/ 235 w 381"/>
                  <a:gd name="T87" fmla="*/ 97 h 379"/>
                  <a:gd name="T88" fmla="*/ 260 w 381"/>
                  <a:gd name="T89" fmla="*/ 158 h 379"/>
                  <a:gd name="T90" fmla="*/ 248 w 381"/>
                  <a:gd name="T91" fmla="*/ 173 h 379"/>
                  <a:gd name="T92" fmla="*/ 238 w 381"/>
                  <a:gd name="T93" fmla="*/ 201 h 379"/>
                  <a:gd name="T94" fmla="*/ 322 w 381"/>
                  <a:gd name="T95" fmla="*/ 226 h 379"/>
                  <a:gd name="T96" fmla="*/ 296 w 381"/>
                  <a:gd name="T97" fmla="*/ 221 h 379"/>
                  <a:gd name="T98" fmla="*/ 313 w 381"/>
                  <a:gd name="T99" fmla="*/ 204 h 379"/>
                  <a:gd name="T100" fmla="*/ 306 w 381"/>
                  <a:gd name="T101" fmla="*/ 131 h 379"/>
                  <a:gd name="T102" fmla="*/ 293 w 381"/>
                  <a:gd name="T103" fmla="*/ 153 h 379"/>
                  <a:gd name="T104" fmla="*/ 322 w 381"/>
                  <a:gd name="T105" fmla="*/ 103 h 379"/>
                  <a:gd name="T106" fmla="*/ 301 w 381"/>
                  <a:gd name="T107" fmla="*/ 88 h 379"/>
                  <a:gd name="T108" fmla="*/ 306 w 381"/>
                  <a:gd name="T109" fmla="*/ 76 h 379"/>
                  <a:gd name="T110" fmla="*/ 366 w 381"/>
                  <a:gd name="T111" fmla="*/ 44 h 379"/>
                  <a:gd name="T112" fmla="*/ 351 w 381"/>
                  <a:gd name="T113" fmla="*/ 59 h 379"/>
                  <a:gd name="T114" fmla="*/ 381 w 381"/>
                  <a:gd name="T115" fmla="*/ 103 h 379"/>
                  <a:gd name="T116" fmla="*/ 366 w 381"/>
                  <a:gd name="T117" fmla="*/ 86 h 379"/>
                  <a:gd name="T118" fmla="*/ 366 w 381"/>
                  <a:gd name="T119" fmla="*/ 163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1" h="379">
                    <a:moveTo>
                      <a:pt x="366" y="0"/>
                    </a:moveTo>
                    <a:lnTo>
                      <a:pt x="366" y="0"/>
                    </a:lnTo>
                    <a:lnTo>
                      <a:pt x="371" y="1"/>
                    </a:lnTo>
                    <a:lnTo>
                      <a:pt x="376" y="5"/>
                    </a:lnTo>
                    <a:lnTo>
                      <a:pt x="379" y="10"/>
                    </a:lnTo>
                    <a:lnTo>
                      <a:pt x="381" y="17"/>
                    </a:lnTo>
                    <a:lnTo>
                      <a:pt x="381" y="17"/>
                    </a:lnTo>
                    <a:lnTo>
                      <a:pt x="379" y="23"/>
                    </a:lnTo>
                    <a:lnTo>
                      <a:pt x="376" y="28"/>
                    </a:lnTo>
                    <a:lnTo>
                      <a:pt x="371" y="32"/>
                    </a:lnTo>
                    <a:lnTo>
                      <a:pt x="366" y="32"/>
                    </a:lnTo>
                    <a:lnTo>
                      <a:pt x="366" y="32"/>
                    </a:lnTo>
                    <a:lnTo>
                      <a:pt x="359" y="32"/>
                    </a:lnTo>
                    <a:lnTo>
                      <a:pt x="354" y="28"/>
                    </a:lnTo>
                    <a:lnTo>
                      <a:pt x="351" y="23"/>
                    </a:lnTo>
                    <a:lnTo>
                      <a:pt x="351" y="17"/>
                    </a:lnTo>
                    <a:lnTo>
                      <a:pt x="351" y="17"/>
                    </a:lnTo>
                    <a:lnTo>
                      <a:pt x="351" y="10"/>
                    </a:lnTo>
                    <a:lnTo>
                      <a:pt x="354" y="5"/>
                    </a:lnTo>
                    <a:lnTo>
                      <a:pt x="359" y="1"/>
                    </a:lnTo>
                    <a:lnTo>
                      <a:pt x="366" y="0"/>
                    </a:lnTo>
                    <a:lnTo>
                      <a:pt x="366" y="0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2" y="131"/>
                    </a:lnTo>
                    <a:lnTo>
                      <a:pt x="27" y="136"/>
                    </a:lnTo>
                    <a:lnTo>
                      <a:pt x="30" y="141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30" y="153"/>
                    </a:lnTo>
                    <a:lnTo>
                      <a:pt x="27" y="158"/>
                    </a:lnTo>
                    <a:lnTo>
                      <a:pt x="22" y="161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10" y="161"/>
                    </a:lnTo>
                    <a:lnTo>
                      <a:pt x="5" y="158"/>
                    </a:lnTo>
                    <a:lnTo>
                      <a:pt x="1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1" y="141"/>
                    </a:lnTo>
                    <a:lnTo>
                      <a:pt x="5" y="136"/>
                    </a:lnTo>
                    <a:lnTo>
                      <a:pt x="10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73" y="86"/>
                    </a:moveTo>
                    <a:lnTo>
                      <a:pt x="73" y="86"/>
                    </a:lnTo>
                    <a:lnTo>
                      <a:pt x="73" y="86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3"/>
                    </a:lnTo>
                    <a:lnTo>
                      <a:pt x="90" y="103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9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6"/>
                    </a:lnTo>
                    <a:lnTo>
                      <a:pt x="73" y="86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1"/>
                    </a:lnTo>
                    <a:lnTo>
                      <a:pt x="85" y="136"/>
                    </a:lnTo>
                    <a:lnTo>
                      <a:pt x="88" y="141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1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1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9" y="141"/>
                    </a:lnTo>
                    <a:lnTo>
                      <a:pt x="63" y="136"/>
                    </a:lnTo>
                    <a:lnTo>
                      <a:pt x="68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73" y="173"/>
                    </a:moveTo>
                    <a:lnTo>
                      <a:pt x="73" y="173"/>
                    </a:lnTo>
                    <a:lnTo>
                      <a:pt x="73" y="173"/>
                    </a:lnTo>
                    <a:lnTo>
                      <a:pt x="80" y="175"/>
                    </a:lnTo>
                    <a:lnTo>
                      <a:pt x="85" y="178"/>
                    </a:lnTo>
                    <a:lnTo>
                      <a:pt x="88" y="183"/>
                    </a:lnTo>
                    <a:lnTo>
                      <a:pt x="90" y="190"/>
                    </a:lnTo>
                    <a:lnTo>
                      <a:pt x="90" y="190"/>
                    </a:lnTo>
                    <a:lnTo>
                      <a:pt x="88" y="195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5"/>
                    </a:lnTo>
                    <a:lnTo>
                      <a:pt x="58" y="190"/>
                    </a:lnTo>
                    <a:lnTo>
                      <a:pt x="58" y="190"/>
                    </a:lnTo>
                    <a:lnTo>
                      <a:pt x="59" y="183"/>
                    </a:lnTo>
                    <a:lnTo>
                      <a:pt x="63" y="178"/>
                    </a:lnTo>
                    <a:lnTo>
                      <a:pt x="68" y="175"/>
                    </a:lnTo>
                    <a:lnTo>
                      <a:pt x="73" y="173"/>
                    </a:lnTo>
                    <a:lnTo>
                      <a:pt x="73" y="173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6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8"/>
                    </a:lnTo>
                    <a:lnTo>
                      <a:pt x="73" y="250"/>
                    </a:lnTo>
                    <a:lnTo>
                      <a:pt x="73" y="250"/>
                    </a:lnTo>
                    <a:lnTo>
                      <a:pt x="68" y="248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80" y="262"/>
                    </a:lnTo>
                    <a:lnTo>
                      <a:pt x="85" y="265"/>
                    </a:lnTo>
                    <a:lnTo>
                      <a:pt x="88" y="270"/>
                    </a:lnTo>
                    <a:lnTo>
                      <a:pt x="90" y="277"/>
                    </a:lnTo>
                    <a:lnTo>
                      <a:pt x="90" y="277"/>
                    </a:lnTo>
                    <a:lnTo>
                      <a:pt x="88" y="282"/>
                    </a:lnTo>
                    <a:lnTo>
                      <a:pt x="85" y="287"/>
                    </a:lnTo>
                    <a:lnTo>
                      <a:pt x="80" y="291"/>
                    </a:lnTo>
                    <a:lnTo>
                      <a:pt x="73" y="292"/>
                    </a:lnTo>
                    <a:lnTo>
                      <a:pt x="73" y="292"/>
                    </a:lnTo>
                    <a:lnTo>
                      <a:pt x="68" y="291"/>
                    </a:lnTo>
                    <a:lnTo>
                      <a:pt x="63" y="287"/>
                    </a:lnTo>
                    <a:lnTo>
                      <a:pt x="59" y="282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9" y="270"/>
                    </a:lnTo>
                    <a:lnTo>
                      <a:pt x="63" y="265"/>
                    </a:lnTo>
                    <a:lnTo>
                      <a:pt x="68" y="262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73" y="304"/>
                    </a:moveTo>
                    <a:lnTo>
                      <a:pt x="73" y="304"/>
                    </a:lnTo>
                    <a:lnTo>
                      <a:pt x="73" y="304"/>
                    </a:lnTo>
                    <a:lnTo>
                      <a:pt x="80" y="304"/>
                    </a:lnTo>
                    <a:lnTo>
                      <a:pt x="85" y="308"/>
                    </a:lnTo>
                    <a:lnTo>
                      <a:pt x="88" y="313"/>
                    </a:lnTo>
                    <a:lnTo>
                      <a:pt x="90" y="320"/>
                    </a:lnTo>
                    <a:lnTo>
                      <a:pt x="90" y="320"/>
                    </a:lnTo>
                    <a:lnTo>
                      <a:pt x="88" y="327"/>
                    </a:lnTo>
                    <a:lnTo>
                      <a:pt x="85" y="332"/>
                    </a:lnTo>
                    <a:lnTo>
                      <a:pt x="80" y="335"/>
                    </a:lnTo>
                    <a:lnTo>
                      <a:pt x="73" y="337"/>
                    </a:lnTo>
                    <a:lnTo>
                      <a:pt x="73" y="337"/>
                    </a:lnTo>
                    <a:lnTo>
                      <a:pt x="68" y="335"/>
                    </a:lnTo>
                    <a:lnTo>
                      <a:pt x="63" y="332"/>
                    </a:lnTo>
                    <a:lnTo>
                      <a:pt x="59" y="327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4"/>
                    </a:lnTo>
                    <a:lnTo>
                      <a:pt x="73" y="304"/>
                    </a:lnTo>
                    <a:lnTo>
                      <a:pt x="73" y="304"/>
                    </a:lnTo>
                    <a:close/>
                    <a:moveTo>
                      <a:pt x="73" y="347"/>
                    </a:moveTo>
                    <a:lnTo>
                      <a:pt x="73" y="347"/>
                    </a:lnTo>
                    <a:lnTo>
                      <a:pt x="73" y="347"/>
                    </a:lnTo>
                    <a:lnTo>
                      <a:pt x="80" y="349"/>
                    </a:lnTo>
                    <a:lnTo>
                      <a:pt x="85" y="352"/>
                    </a:lnTo>
                    <a:lnTo>
                      <a:pt x="88" y="357"/>
                    </a:lnTo>
                    <a:lnTo>
                      <a:pt x="90" y="364"/>
                    </a:lnTo>
                    <a:lnTo>
                      <a:pt x="90" y="364"/>
                    </a:lnTo>
                    <a:lnTo>
                      <a:pt x="88" y="369"/>
                    </a:lnTo>
                    <a:lnTo>
                      <a:pt x="85" y="374"/>
                    </a:lnTo>
                    <a:lnTo>
                      <a:pt x="80" y="378"/>
                    </a:lnTo>
                    <a:lnTo>
                      <a:pt x="73" y="379"/>
                    </a:lnTo>
                    <a:lnTo>
                      <a:pt x="73" y="379"/>
                    </a:lnTo>
                    <a:lnTo>
                      <a:pt x="68" y="378"/>
                    </a:lnTo>
                    <a:lnTo>
                      <a:pt x="63" y="374"/>
                    </a:lnTo>
                    <a:lnTo>
                      <a:pt x="59" y="369"/>
                    </a:lnTo>
                    <a:lnTo>
                      <a:pt x="58" y="364"/>
                    </a:lnTo>
                    <a:lnTo>
                      <a:pt x="58" y="364"/>
                    </a:lnTo>
                    <a:lnTo>
                      <a:pt x="59" y="357"/>
                    </a:lnTo>
                    <a:lnTo>
                      <a:pt x="63" y="352"/>
                    </a:lnTo>
                    <a:lnTo>
                      <a:pt x="68" y="349"/>
                    </a:lnTo>
                    <a:lnTo>
                      <a:pt x="73" y="347"/>
                    </a:lnTo>
                    <a:lnTo>
                      <a:pt x="73" y="347"/>
                    </a:lnTo>
                    <a:close/>
                    <a:moveTo>
                      <a:pt x="133" y="347"/>
                    </a:moveTo>
                    <a:lnTo>
                      <a:pt x="133" y="347"/>
                    </a:lnTo>
                    <a:lnTo>
                      <a:pt x="133" y="347"/>
                    </a:lnTo>
                    <a:lnTo>
                      <a:pt x="138" y="349"/>
                    </a:lnTo>
                    <a:lnTo>
                      <a:pt x="143" y="352"/>
                    </a:lnTo>
                    <a:lnTo>
                      <a:pt x="146" y="357"/>
                    </a:lnTo>
                    <a:lnTo>
                      <a:pt x="148" y="364"/>
                    </a:lnTo>
                    <a:lnTo>
                      <a:pt x="148" y="364"/>
                    </a:lnTo>
                    <a:lnTo>
                      <a:pt x="146" y="369"/>
                    </a:lnTo>
                    <a:lnTo>
                      <a:pt x="143" y="374"/>
                    </a:lnTo>
                    <a:lnTo>
                      <a:pt x="138" y="378"/>
                    </a:lnTo>
                    <a:lnTo>
                      <a:pt x="133" y="379"/>
                    </a:lnTo>
                    <a:lnTo>
                      <a:pt x="133" y="379"/>
                    </a:lnTo>
                    <a:lnTo>
                      <a:pt x="126" y="378"/>
                    </a:lnTo>
                    <a:lnTo>
                      <a:pt x="121" y="374"/>
                    </a:lnTo>
                    <a:lnTo>
                      <a:pt x="117" y="369"/>
                    </a:lnTo>
                    <a:lnTo>
                      <a:pt x="117" y="364"/>
                    </a:lnTo>
                    <a:lnTo>
                      <a:pt x="117" y="364"/>
                    </a:lnTo>
                    <a:lnTo>
                      <a:pt x="117" y="357"/>
                    </a:lnTo>
                    <a:lnTo>
                      <a:pt x="121" y="352"/>
                    </a:lnTo>
                    <a:lnTo>
                      <a:pt x="126" y="349"/>
                    </a:lnTo>
                    <a:lnTo>
                      <a:pt x="133" y="347"/>
                    </a:lnTo>
                    <a:lnTo>
                      <a:pt x="133" y="347"/>
                    </a:lnTo>
                    <a:close/>
                    <a:moveTo>
                      <a:pt x="133" y="304"/>
                    </a:moveTo>
                    <a:lnTo>
                      <a:pt x="133" y="304"/>
                    </a:lnTo>
                    <a:lnTo>
                      <a:pt x="133" y="304"/>
                    </a:lnTo>
                    <a:lnTo>
                      <a:pt x="138" y="304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7"/>
                    </a:lnTo>
                    <a:lnTo>
                      <a:pt x="143" y="332"/>
                    </a:lnTo>
                    <a:lnTo>
                      <a:pt x="138" y="335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26" y="335"/>
                    </a:lnTo>
                    <a:lnTo>
                      <a:pt x="121" y="332"/>
                    </a:lnTo>
                    <a:lnTo>
                      <a:pt x="117" y="327"/>
                    </a:lnTo>
                    <a:lnTo>
                      <a:pt x="117" y="320"/>
                    </a:lnTo>
                    <a:lnTo>
                      <a:pt x="117" y="320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4"/>
                    </a:lnTo>
                    <a:lnTo>
                      <a:pt x="133" y="304"/>
                    </a:lnTo>
                    <a:lnTo>
                      <a:pt x="133" y="304"/>
                    </a:lnTo>
                    <a:close/>
                    <a:moveTo>
                      <a:pt x="190" y="304"/>
                    </a:moveTo>
                    <a:lnTo>
                      <a:pt x="190" y="304"/>
                    </a:lnTo>
                    <a:lnTo>
                      <a:pt x="190" y="304"/>
                    </a:lnTo>
                    <a:lnTo>
                      <a:pt x="196" y="304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6" y="335"/>
                    </a:lnTo>
                    <a:lnTo>
                      <a:pt x="190" y="337"/>
                    </a:lnTo>
                    <a:lnTo>
                      <a:pt x="190" y="337"/>
                    </a:lnTo>
                    <a:lnTo>
                      <a:pt x="184" y="335"/>
                    </a:lnTo>
                    <a:lnTo>
                      <a:pt x="180" y="332"/>
                    </a:lnTo>
                    <a:lnTo>
                      <a:pt x="177" y="327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4"/>
                    </a:lnTo>
                    <a:lnTo>
                      <a:pt x="190" y="304"/>
                    </a:lnTo>
                    <a:lnTo>
                      <a:pt x="190" y="304"/>
                    </a:lnTo>
                    <a:close/>
                    <a:moveTo>
                      <a:pt x="133" y="260"/>
                    </a:moveTo>
                    <a:lnTo>
                      <a:pt x="133" y="260"/>
                    </a:lnTo>
                    <a:lnTo>
                      <a:pt x="133" y="260"/>
                    </a:lnTo>
                    <a:lnTo>
                      <a:pt x="138" y="262"/>
                    </a:lnTo>
                    <a:lnTo>
                      <a:pt x="143" y="265"/>
                    </a:lnTo>
                    <a:lnTo>
                      <a:pt x="146" y="270"/>
                    </a:lnTo>
                    <a:lnTo>
                      <a:pt x="148" y="277"/>
                    </a:lnTo>
                    <a:lnTo>
                      <a:pt x="148" y="277"/>
                    </a:lnTo>
                    <a:lnTo>
                      <a:pt x="146" y="282"/>
                    </a:lnTo>
                    <a:lnTo>
                      <a:pt x="143" y="287"/>
                    </a:lnTo>
                    <a:lnTo>
                      <a:pt x="138" y="291"/>
                    </a:lnTo>
                    <a:lnTo>
                      <a:pt x="133" y="292"/>
                    </a:lnTo>
                    <a:lnTo>
                      <a:pt x="133" y="292"/>
                    </a:lnTo>
                    <a:lnTo>
                      <a:pt x="126" y="291"/>
                    </a:lnTo>
                    <a:lnTo>
                      <a:pt x="121" y="287"/>
                    </a:lnTo>
                    <a:lnTo>
                      <a:pt x="117" y="282"/>
                    </a:lnTo>
                    <a:lnTo>
                      <a:pt x="117" y="277"/>
                    </a:lnTo>
                    <a:lnTo>
                      <a:pt x="117" y="277"/>
                    </a:lnTo>
                    <a:lnTo>
                      <a:pt x="117" y="270"/>
                    </a:lnTo>
                    <a:lnTo>
                      <a:pt x="121" y="265"/>
                    </a:lnTo>
                    <a:lnTo>
                      <a:pt x="126" y="262"/>
                    </a:lnTo>
                    <a:lnTo>
                      <a:pt x="133" y="260"/>
                    </a:lnTo>
                    <a:lnTo>
                      <a:pt x="133" y="260"/>
                    </a:lnTo>
                    <a:close/>
                    <a:moveTo>
                      <a:pt x="190" y="260"/>
                    </a:moveTo>
                    <a:lnTo>
                      <a:pt x="190" y="260"/>
                    </a:lnTo>
                    <a:lnTo>
                      <a:pt x="190" y="260"/>
                    </a:lnTo>
                    <a:lnTo>
                      <a:pt x="196" y="262"/>
                    </a:lnTo>
                    <a:lnTo>
                      <a:pt x="201" y="265"/>
                    </a:lnTo>
                    <a:lnTo>
                      <a:pt x="204" y="270"/>
                    </a:lnTo>
                    <a:lnTo>
                      <a:pt x="206" y="277"/>
                    </a:lnTo>
                    <a:lnTo>
                      <a:pt x="206" y="277"/>
                    </a:lnTo>
                    <a:lnTo>
                      <a:pt x="204" y="282"/>
                    </a:lnTo>
                    <a:lnTo>
                      <a:pt x="201" y="287"/>
                    </a:lnTo>
                    <a:lnTo>
                      <a:pt x="196" y="291"/>
                    </a:lnTo>
                    <a:lnTo>
                      <a:pt x="190" y="292"/>
                    </a:lnTo>
                    <a:lnTo>
                      <a:pt x="190" y="292"/>
                    </a:lnTo>
                    <a:lnTo>
                      <a:pt x="184" y="291"/>
                    </a:lnTo>
                    <a:lnTo>
                      <a:pt x="180" y="287"/>
                    </a:lnTo>
                    <a:lnTo>
                      <a:pt x="177" y="282"/>
                    </a:lnTo>
                    <a:lnTo>
                      <a:pt x="175" y="277"/>
                    </a:lnTo>
                    <a:lnTo>
                      <a:pt x="175" y="277"/>
                    </a:lnTo>
                    <a:lnTo>
                      <a:pt x="177" y="270"/>
                    </a:lnTo>
                    <a:lnTo>
                      <a:pt x="180" y="265"/>
                    </a:lnTo>
                    <a:lnTo>
                      <a:pt x="184" y="262"/>
                    </a:lnTo>
                    <a:lnTo>
                      <a:pt x="190" y="260"/>
                    </a:lnTo>
                    <a:lnTo>
                      <a:pt x="190" y="260"/>
                    </a:lnTo>
                    <a:close/>
                    <a:moveTo>
                      <a:pt x="248" y="260"/>
                    </a:moveTo>
                    <a:lnTo>
                      <a:pt x="248" y="260"/>
                    </a:lnTo>
                    <a:lnTo>
                      <a:pt x="248" y="260"/>
                    </a:lnTo>
                    <a:lnTo>
                      <a:pt x="255" y="262"/>
                    </a:lnTo>
                    <a:lnTo>
                      <a:pt x="260" y="265"/>
                    </a:lnTo>
                    <a:lnTo>
                      <a:pt x="264" y="270"/>
                    </a:lnTo>
                    <a:lnTo>
                      <a:pt x="264" y="277"/>
                    </a:lnTo>
                    <a:lnTo>
                      <a:pt x="264" y="277"/>
                    </a:lnTo>
                    <a:lnTo>
                      <a:pt x="264" y="282"/>
                    </a:lnTo>
                    <a:lnTo>
                      <a:pt x="260" y="287"/>
                    </a:lnTo>
                    <a:lnTo>
                      <a:pt x="255" y="291"/>
                    </a:lnTo>
                    <a:lnTo>
                      <a:pt x="248" y="292"/>
                    </a:lnTo>
                    <a:lnTo>
                      <a:pt x="248" y="292"/>
                    </a:lnTo>
                    <a:lnTo>
                      <a:pt x="243" y="291"/>
                    </a:lnTo>
                    <a:lnTo>
                      <a:pt x="238" y="287"/>
                    </a:lnTo>
                    <a:lnTo>
                      <a:pt x="235" y="282"/>
                    </a:lnTo>
                    <a:lnTo>
                      <a:pt x="233" y="277"/>
                    </a:lnTo>
                    <a:lnTo>
                      <a:pt x="233" y="277"/>
                    </a:lnTo>
                    <a:lnTo>
                      <a:pt x="235" y="270"/>
                    </a:lnTo>
                    <a:lnTo>
                      <a:pt x="238" y="265"/>
                    </a:lnTo>
                    <a:lnTo>
                      <a:pt x="243" y="262"/>
                    </a:lnTo>
                    <a:lnTo>
                      <a:pt x="248" y="260"/>
                    </a:lnTo>
                    <a:lnTo>
                      <a:pt x="248" y="260"/>
                    </a:lnTo>
                    <a:close/>
                    <a:moveTo>
                      <a:pt x="248" y="218"/>
                    </a:moveTo>
                    <a:lnTo>
                      <a:pt x="248" y="218"/>
                    </a:lnTo>
                    <a:lnTo>
                      <a:pt x="248" y="218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40"/>
                    </a:lnTo>
                    <a:lnTo>
                      <a:pt x="260" y="245"/>
                    </a:lnTo>
                    <a:lnTo>
                      <a:pt x="255" y="248"/>
                    </a:lnTo>
                    <a:lnTo>
                      <a:pt x="248" y="250"/>
                    </a:lnTo>
                    <a:lnTo>
                      <a:pt x="248" y="250"/>
                    </a:lnTo>
                    <a:lnTo>
                      <a:pt x="243" y="248"/>
                    </a:lnTo>
                    <a:lnTo>
                      <a:pt x="238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8"/>
                    </a:lnTo>
                    <a:lnTo>
                      <a:pt x="248" y="218"/>
                    </a:lnTo>
                    <a:close/>
                    <a:moveTo>
                      <a:pt x="190" y="218"/>
                    </a:moveTo>
                    <a:lnTo>
                      <a:pt x="190" y="218"/>
                    </a:lnTo>
                    <a:lnTo>
                      <a:pt x="190" y="218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6" y="248"/>
                    </a:lnTo>
                    <a:lnTo>
                      <a:pt x="190" y="250"/>
                    </a:lnTo>
                    <a:lnTo>
                      <a:pt x="190" y="250"/>
                    </a:lnTo>
                    <a:lnTo>
                      <a:pt x="184" y="248"/>
                    </a:lnTo>
                    <a:lnTo>
                      <a:pt x="180" y="245"/>
                    </a:lnTo>
                    <a:lnTo>
                      <a:pt x="177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6"/>
                    </a:lnTo>
                    <a:lnTo>
                      <a:pt x="180" y="221"/>
                    </a:lnTo>
                    <a:lnTo>
                      <a:pt x="184" y="218"/>
                    </a:lnTo>
                    <a:lnTo>
                      <a:pt x="190" y="218"/>
                    </a:lnTo>
                    <a:lnTo>
                      <a:pt x="190" y="218"/>
                    </a:lnTo>
                    <a:close/>
                    <a:moveTo>
                      <a:pt x="133" y="218"/>
                    </a:moveTo>
                    <a:lnTo>
                      <a:pt x="133" y="218"/>
                    </a:lnTo>
                    <a:lnTo>
                      <a:pt x="133" y="218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8"/>
                    </a:lnTo>
                    <a:lnTo>
                      <a:pt x="133" y="250"/>
                    </a:lnTo>
                    <a:lnTo>
                      <a:pt x="133" y="250"/>
                    </a:lnTo>
                    <a:lnTo>
                      <a:pt x="126" y="248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3" y="218"/>
                    </a:lnTo>
                    <a:lnTo>
                      <a:pt x="133" y="218"/>
                    </a:lnTo>
                    <a:close/>
                    <a:moveTo>
                      <a:pt x="133" y="173"/>
                    </a:moveTo>
                    <a:lnTo>
                      <a:pt x="133" y="173"/>
                    </a:lnTo>
                    <a:lnTo>
                      <a:pt x="133" y="173"/>
                    </a:lnTo>
                    <a:lnTo>
                      <a:pt x="138" y="175"/>
                    </a:lnTo>
                    <a:lnTo>
                      <a:pt x="143" y="178"/>
                    </a:lnTo>
                    <a:lnTo>
                      <a:pt x="146" y="183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5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5"/>
                    </a:lnTo>
                    <a:lnTo>
                      <a:pt x="117" y="190"/>
                    </a:lnTo>
                    <a:lnTo>
                      <a:pt x="117" y="190"/>
                    </a:lnTo>
                    <a:lnTo>
                      <a:pt x="117" y="183"/>
                    </a:lnTo>
                    <a:lnTo>
                      <a:pt x="121" y="178"/>
                    </a:lnTo>
                    <a:lnTo>
                      <a:pt x="126" y="175"/>
                    </a:lnTo>
                    <a:lnTo>
                      <a:pt x="133" y="173"/>
                    </a:lnTo>
                    <a:lnTo>
                      <a:pt x="133" y="173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38" y="131"/>
                    </a:lnTo>
                    <a:lnTo>
                      <a:pt x="143" y="136"/>
                    </a:lnTo>
                    <a:lnTo>
                      <a:pt x="146" y="141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1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26" y="161"/>
                    </a:lnTo>
                    <a:lnTo>
                      <a:pt x="121" y="158"/>
                    </a:lnTo>
                    <a:lnTo>
                      <a:pt x="117" y="153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7" y="141"/>
                    </a:lnTo>
                    <a:lnTo>
                      <a:pt x="121" y="136"/>
                    </a:lnTo>
                    <a:lnTo>
                      <a:pt x="126" y="131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190" y="173"/>
                    </a:moveTo>
                    <a:lnTo>
                      <a:pt x="190" y="173"/>
                    </a:lnTo>
                    <a:lnTo>
                      <a:pt x="190" y="173"/>
                    </a:lnTo>
                    <a:lnTo>
                      <a:pt x="196" y="175"/>
                    </a:lnTo>
                    <a:lnTo>
                      <a:pt x="201" y="178"/>
                    </a:lnTo>
                    <a:lnTo>
                      <a:pt x="204" y="183"/>
                    </a:lnTo>
                    <a:lnTo>
                      <a:pt x="206" y="190"/>
                    </a:lnTo>
                    <a:lnTo>
                      <a:pt x="206" y="190"/>
                    </a:lnTo>
                    <a:lnTo>
                      <a:pt x="204" y="195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4" y="204"/>
                    </a:lnTo>
                    <a:lnTo>
                      <a:pt x="180" y="201"/>
                    </a:lnTo>
                    <a:lnTo>
                      <a:pt x="177" y="195"/>
                    </a:lnTo>
                    <a:lnTo>
                      <a:pt x="175" y="190"/>
                    </a:lnTo>
                    <a:lnTo>
                      <a:pt x="175" y="190"/>
                    </a:lnTo>
                    <a:lnTo>
                      <a:pt x="177" y="183"/>
                    </a:lnTo>
                    <a:lnTo>
                      <a:pt x="180" y="178"/>
                    </a:lnTo>
                    <a:lnTo>
                      <a:pt x="184" y="175"/>
                    </a:lnTo>
                    <a:lnTo>
                      <a:pt x="190" y="173"/>
                    </a:lnTo>
                    <a:lnTo>
                      <a:pt x="190" y="173"/>
                    </a:lnTo>
                    <a:close/>
                    <a:moveTo>
                      <a:pt x="190" y="131"/>
                    </a:moveTo>
                    <a:lnTo>
                      <a:pt x="190" y="131"/>
                    </a:lnTo>
                    <a:lnTo>
                      <a:pt x="190" y="131"/>
                    </a:lnTo>
                    <a:lnTo>
                      <a:pt x="196" y="131"/>
                    </a:lnTo>
                    <a:lnTo>
                      <a:pt x="201" y="136"/>
                    </a:lnTo>
                    <a:lnTo>
                      <a:pt x="204" y="141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6" y="161"/>
                    </a:lnTo>
                    <a:lnTo>
                      <a:pt x="190" y="163"/>
                    </a:lnTo>
                    <a:lnTo>
                      <a:pt x="190" y="163"/>
                    </a:lnTo>
                    <a:lnTo>
                      <a:pt x="184" y="161"/>
                    </a:lnTo>
                    <a:lnTo>
                      <a:pt x="180" y="158"/>
                    </a:lnTo>
                    <a:lnTo>
                      <a:pt x="177" y="153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7" y="141"/>
                    </a:lnTo>
                    <a:lnTo>
                      <a:pt x="180" y="136"/>
                    </a:lnTo>
                    <a:lnTo>
                      <a:pt x="184" y="131"/>
                    </a:lnTo>
                    <a:lnTo>
                      <a:pt x="190" y="131"/>
                    </a:lnTo>
                    <a:lnTo>
                      <a:pt x="190" y="131"/>
                    </a:lnTo>
                    <a:close/>
                    <a:moveTo>
                      <a:pt x="190" y="86"/>
                    </a:moveTo>
                    <a:lnTo>
                      <a:pt x="190" y="86"/>
                    </a:lnTo>
                    <a:lnTo>
                      <a:pt x="190" y="86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3"/>
                    </a:lnTo>
                    <a:lnTo>
                      <a:pt x="206" y="103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9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9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4" y="88"/>
                    </a:lnTo>
                    <a:lnTo>
                      <a:pt x="190" y="86"/>
                    </a:lnTo>
                    <a:lnTo>
                      <a:pt x="190" y="86"/>
                    </a:lnTo>
                    <a:close/>
                    <a:moveTo>
                      <a:pt x="133" y="86"/>
                    </a:moveTo>
                    <a:lnTo>
                      <a:pt x="133" y="86"/>
                    </a:lnTo>
                    <a:lnTo>
                      <a:pt x="133" y="86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3"/>
                    </a:lnTo>
                    <a:lnTo>
                      <a:pt x="148" y="103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9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9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3"/>
                    </a:lnTo>
                    <a:lnTo>
                      <a:pt x="117" y="103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3" y="86"/>
                    </a:lnTo>
                    <a:lnTo>
                      <a:pt x="133" y="86"/>
                    </a:lnTo>
                    <a:close/>
                    <a:moveTo>
                      <a:pt x="190" y="44"/>
                    </a:moveTo>
                    <a:lnTo>
                      <a:pt x="190" y="44"/>
                    </a:lnTo>
                    <a:lnTo>
                      <a:pt x="190" y="44"/>
                    </a:lnTo>
                    <a:lnTo>
                      <a:pt x="196" y="46"/>
                    </a:lnTo>
                    <a:lnTo>
                      <a:pt x="201" y="49"/>
                    </a:lnTo>
                    <a:lnTo>
                      <a:pt x="204" y="54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6"/>
                    </a:lnTo>
                    <a:lnTo>
                      <a:pt x="201" y="71"/>
                    </a:lnTo>
                    <a:lnTo>
                      <a:pt x="196" y="74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84" y="74"/>
                    </a:lnTo>
                    <a:lnTo>
                      <a:pt x="180" y="71"/>
                    </a:lnTo>
                    <a:lnTo>
                      <a:pt x="177" y="66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7" y="54"/>
                    </a:lnTo>
                    <a:lnTo>
                      <a:pt x="180" y="49"/>
                    </a:lnTo>
                    <a:lnTo>
                      <a:pt x="184" y="46"/>
                    </a:lnTo>
                    <a:lnTo>
                      <a:pt x="190" y="44"/>
                    </a:lnTo>
                    <a:lnTo>
                      <a:pt x="190" y="44"/>
                    </a:lnTo>
                    <a:close/>
                    <a:moveTo>
                      <a:pt x="248" y="44"/>
                    </a:moveTo>
                    <a:lnTo>
                      <a:pt x="248" y="44"/>
                    </a:lnTo>
                    <a:lnTo>
                      <a:pt x="248" y="44"/>
                    </a:lnTo>
                    <a:lnTo>
                      <a:pt x="255" y="46"/>
                    </a:lnTo>
                    <a:lnTo>
                      <a:pt x="260" y="49"/>
                    </a:lnTo>
                    <a:lnTo>
                      <a:pt x="264" y="54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66"/>
                    </a:lnTo>
                    <a:lnTo>
                      <a:pt x="260" y="71"/>
                    </a:lnTo>
                    <a:lnTo>
                      <a:pt x="255" y="74"/>
                    </a:lnTo>
                    <a:lnTo>
                      <a:pt x="248" y="76"/>
                    </a:lnTo>
                    <a:lnTo>
                      <a:pt x="248" y="76"/>
                    </a:lnTo>
                    <a:lnTo>
                      <a:pt x="243" y="74"/>
                    </a:lnTo>
                    <a:lnTo>
                      <a:pt x="238" y="71"/>
                    </a:lnTo>
                    <a:lnTo>
                      <a:pt x="235" y="66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4"/>
                    </a:lnTo>
                    <a:lnTo>
                      <a:pt x="238" y="49"/>
                    </a:lnTo>
                    <a:lnTo>
                      <a:pt x="243" y="46"/>
                    </a:lnTo>
                    <a:lnTo>
                      <a:pt x="248" y="44"/>
                    </a:lnTo>
                    <a:lnTo>
                      <a:pt x="248" y="44"/>
                    </a:lnTo>
                    <a:close/>
                    <a:moveTo>
                      <a:pt x="248" y="86"/>
                    </a:moveTo>
                    <a:lnTo>
                      <a:pt x="248" y="86"/>
                    </a:lnTo>
                    <a:lnTo>
                      <a:pt x="248" y="86"/>
                    </a:lnTo>
                    <a:lnTo>
                      <a:pt x="255" y="88"/>
                    </a:lnTo>
                    <a:lnTo>
                      <a:pt x="260" y="92"/>
                    </a:lnTo>
                    <a:lnTo>
                      <a:pt x="264" y="97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9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3"/>
                    </a:lnTo>
                    <a:lnTo>
                      <a:pt x="233" y="103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3" y="88"/>
                    </a:lnTo>
                    <a:lnTo>
                      <a:pt x="248" y="86"/>
                    </a:lnTo>
                    <a:lnTo>
                      <a:pt x="248" y="86"/>
                    </a:lnTo>
                    <a:close/>
                    <a:moveTo>
                      <a:pt x="248" y="131"/>
                    </a:moveTo>
                    <a:lnTo>
                      <a:pt x="248" y="131"/>
                    </a:lnTo>
                    <a:lnTo>
                      <a:pt x="248" y="131"/>
                    </a:lnTo>
                    <a:lnTo>
                      <a:pt x="255" y="131"/>
                    </a:lnTo>
                    <a:lnTo>
                      <a:pt x="260" y="136"/>
                    </a:lnTo>
                    <a:lnTo>
                      <a:pt x="264" y="141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53"/>
                    </a:lnTo>
                    <a:lnTo>
                      <a:pt x="260" y="158"/>
                    </a:lnTo>
                    <a:lnTo>
                      <a:pt x="255" y="161"/>
                    </a:lnTo>
                    <a:lnTo>
                      <a:pt x="248" y="163"/>
                    </a:lnTo>
                    <a:lnTo>
                      <a:pt x="248" y="163"/>
                    </a:lnTo>
                    <a:lnTo>
                      <a:pt x="243" y="161"/>
                    </a:lnTo>
                    <a:lnTo>
                      <a:pt x="238" y="158"/>
                    </a:lnTo>
                    <a:lnTo>
                      <a:pt x="235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41"/>
                    </a:lnTo>
                    <a:lnTo>
                      <a:pt x="238" y="136"/>
                    </a:lnTo>
                    <a:lnTo>
                      <a:pt x="243" y="131"/>
                    </a:lnTo>
                    <a:lnTo>
                      <a:pt x="248" y="131"/>
                    </a:lnTo>
                    <a:lnTo>
                      <a:pt x="248" y="131"/>
                    </a:lnTo>
                    <a:close/>
                    <a:moveTo>
                      <a:pt x="248" y="173"/>
                    </a:moveTo>
                    <a:lnTo>
                      <a:pt x="248" y="173"/>
                    </a:lnTo>
                    <a:lnTo>
                      <a:pt x="248" y="173"/>
                    </a:lnTo>
                    <a:lnTo>
                      <a:pt x="255" y="175"/>
                    </a:lnTo>
                    <a:lnTo>
                      <a:pt x="260" y="178"/>
                    </a:lnTo>
                    <a:lnTo>
                      <a:pt x="264" y="183"/>
                    </a:lnTo>
                    <a:lnTo>
                      <a:pt x="264" y="190"/>
                    </a:lnTo>
                    <a:lnTo>
                      <a:pt x="264" y="190"/>
                    </a:lnTo>
                    <a:lnTo>
                      <a:pt x="264" y="195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5"/>
                    </a:lnTo>
                    <a:lnTo>
                      <a:pt x="233" y="190"/>
                    </a:lnTo>
                    <a:lnTo>
                      <a:pt x="233" y="190"/>
                    </a:lnTo>
                    <a:lnTo>
                      <a:pt x="235" y="183"/>
                    </a:lnTo>
                    <a:lnTo>
                      <a:pt x="238" y="178"/>
                    </a:lnTo>
                    <a:lnTo>
                      <a:pt x="243" y="175"/>
                    </a:lnTo>
                    <a:lnTo>
                      <a:pt x="248" y="173"/>
                    </a:lnTo>
                    <a:lnTo>
                      <a:pt x="248" y="173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6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2" y="240"/>
                    </a:lnTo>
                    <a:lnTo>
                      <a:pt x="318" y="245"/>
                    </a:lnTo>
                    <a:lnTo>
                      <a:pt x="313" y="248"/>
                    </a:lnTo>
                    <a:lnTo>
                      <a:pt x="306" y="250"/>
                    </a:lnTo>
                    <a:lnTo>
                      <a:pt x="306" y="250"/>
                    </a:lnTo>
                    <a:lnTo>
                      <a:pt x="301" y="248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306" y="173"/>
                    </a:moveTo>
                    <a:lnTo>
                      <a:pt x="306" y="173"/>
                    </a:lnTo>
                    <a:lnTo>
                      <a:pt x="306" y="173"/>
                    </a:lnTo>
                    <a:lnTo>
                      <a:pt x="313" y="175"/>
                    </a:lnTo>
                    <a:lnTo>
                      <a:pt x="318" y="178"/>
                    </a:lnTo>
                    <a:lnTo>
                      <a:pt x="322" y="183"/>
                    </a:lnTo>
                    <a:lnTo>
                      <a:pt x="322" y="190"/>
                    </a:lnTo>
                    <a:lnTo>
                      <a:pt x="322" y="190"/>
                    </a:lnTo>
                    <a:lnTo>
                      <a:pt x="322" y="195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5"/>
                    </a:lnTo>
                    <a:lnTo>
                      <a:pt x="291" y="190"/>
                    </a:lnTo>
                    <a:lnTo>
                      <a:pt x="291" y="190"/>
                    </a:lnTo>
                    <a:lnTo>
                      <a:pt x="293" y="183"/>
                    </a:lnTo>
                    <a:lnTo>
                      <a:pt x="296" y="178"/>
                    </a:lnTo>
                    <a:lnTo>
                      <a:pt x="301" y="175"/>
                    </a:lnTo>
                    <a:lnTo>
                      <a:pt x="306" y="173"/>
                    </a:lnTo>
                    <a:lnTo>
                      <a:pt x="306" y="173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3" y="131"/>
                    </a:lnTo>
                    <a:lnTo>
                      <a:pt x="318" y="136"/>
                    </a:lnTo>
                    <a:lnTo>
                      <a:pt x="322" y="141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2" y="153"/>
                    </a:lnTo>
                    <a:lnTo>
                      <a:pt x="318" y="158"/>
                    </a:lnTo>
                    <a:lnTo>
                      <a:pt x="313" y="161"/>
                    </a:lnTo>
                    <a:lnTo>
                      <a:pt x="306" y="163"/>
                    </a:lnTo>
                    <a:lnTo>
                      <a:pt x="306" y="163"/>
                    </a:lnTo>
                    <a:lnTo>
                      <a:pt x="301" y="161"/>
                    </a:lnTo>
                    <a:lnTo>
                      <a:pt x="296" y="158"/>
                    </a:lnTo>
                    <a:lnTo>
                      <a:pt x="293" y="153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41"/>
                    </a:lnTo>
                    <a:lnTo>
                      <a:pt x="296" y="136"/>
                    </a:lnTo>
                    <a:lnTo>
                      <a:pt x="301" y="131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306" y="86"/>
                    </a:moveTo>
                    <a:lnTo>
                      <a:pt x="306" y="86"/>
                    </a:lnTo>
                    <a:lnTo>
                      <a:pt x="306" y="86"/>
                    </a:lnTo>
                    <a:lnTo>
                      <a:pt x="313" y="88"/>
                    </a:lnTo>
                    <a:lnTo>
                      <a:pt x="318" y="92"/>
                    </a:lnTo>
                    <a:lnTo>
                      <a:pt x="322" y="97"/>
                    </a:lnTo>
                    <a:lnTo>
                      <a:pt x="322" y="103"/>
                    </a:lnTo>
                    <a:lnTo>
                      <a:pt x="322" y="103"/>
                    </a:lnTo>
                    <a:lnTo>
                      <a:pt x="322" y="109"/>
                    </a:lnTo>
                    <a:lnTo>
                      <a:pt x="318" y="114"/>
                    </a:lnTo>
                    <a:lnTo>
                      <a:pt x="313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1" y="119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3"/>
                    </a:lnTo>
                    <a:lnTo>
                      <a:pt x="291" y="103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1" y="88"/>
                    </a:lnTo>
                    <a:lnTo>
                      <a:pt x="306" y="86"/>
                    </a:lnTo>
                    <a:lnTo>
                      <a:pt x="306" y="86"/>
                    </a:lnTo>
                    <a:close/>
                    <a:moveTo>
                      <a:pt x="306" y="44"/>
                    </a:moveTo>
                    <a:lnTo>
                      <a:pt x="306" y="44"/>
                    </a:lnTo>
                    <a:lnTo>
                      <a:pt x="306" y="44"/>
                    </a:lnTo>
                    <a:lnTo>
                      <a:pt x="313" y="46"/>
                    </a:lnTo>
                    <a:lnTo>
                      <a:pt x="318" y="49"/>
                    </a:lnTo>
                    <a:lnTo>
                      <a:pt x="322" y="54"/>
                    </a:lnTo>
                    <a:lnTo>
                      <a:pt x="322" y="59"/>
                    </a:lnTo>
                    <a:lnTo>
                      <a:pt x="322" y="59"/>
                    </a:lnTo>
                    <a:lnTo>
                      <a:pt x="322" y="66"/>
                    </a:lnTo>
                    <a:lnTo>
                      <a:pt x="318" y="71"/>
                    </a:lnTo>
                    <a:lnTo>
                      <a:pt x="313" y="74"/>
                    </a:lnTo>
                    <a:lnTo>
                      <a:pt x="306" y="76"/>
                    </a:lnTo>
                    <a:lnTo>
                      <a:pt x="306" y="76"/>
                    </a:lnTo>
                    <a:lnTo>
                      <a:pt x="301" y="74"/>
                    </a:lnTo>
                    <a:lnTo>
                      <a:pt x="296" y="71"/>
                    </a:lnTo>
                    <a:lnTo>
                      <a:pt x="293" y="66"/>
                    </a:lnTo>
                    <a:lnTo>
                      <a:pt x="291" y="59"/>
                    </a:lnTo>
                    <a:lnTo>
                      <a:pt x="291" y="59"/>
                    </a:lnTo>
                    <a:lnTo>
                      <a:pt x="293" y="54"/>
                    </a:lnTo>
                    <a:lnTo>
                      <a:pt x="296" y="49"/>
                    </a:lnTo>
                    <a:lnTo>
                      <a:pt x="301" y="46"/>
                    </a:lnTo>
                    <a:lnTo>
                      <a:pt x="306" y="44"/>
                    </a:lnTo>
                    <a:lnTo>
                      <a:pt x="306" y="44"/>
                    </a:lnTo>
                    <a:close/>
                    <a:moveTo>
                      <a:pt x="366" y="44"/>
                    </a:moveTo>
                    <a:lnTo>
                      <a:pt x="366" y="44"/>
                    </a:lnTo>
                    <a:lnTo>
                      <a:pt x="366" y="44"/>
                    </a:lnTo>
                    <a:lnTo>
                      <a:pt x="371" y="46"/>
                    </a:lnTo>
                    <a:lnTo>
                      <a:pt x="376" y="49"/>
                    </a:lnTo>
                    <a:lnTo>
                      <a:pt x="379" y="54"/>
                    </a:lnTo>
                    <a:lnTo>
                      <a:pt x="381" y="59"/>
                    </a:lnTo>
                    <a:lnTo>
                      <a:pt x="381" y="59"/>
                    </a:lnTo>
                    <a:lnTo>
                      <a:pt x="379" y="66"/>
                    </a:lnTo>
                    <a:lnTo>
                      <a:pt x="376" y="71"/>
                    </a:lnTo>
                    <a:lnTo>
                      <a:pt x="371" y="74"/>
                    </a:lnTo>
                    <a:lnTo>
                      <a:pt x="366" y="76"/>
                    </a:lnTo>
                    <a:lnTo>
                      <a:pt x="366" y="76"/>
                    </a:lnTo>
                    <a:lnTo>
                      <a:pt x="359" y="74"/>
                    </a:lnTo>
                    <a:lnTo>
                      <a:pt x="354" y="71"/>
                    </a:lnTo>
                    <a:lnTo>
                      <a:pt x="351" y="66"/>
                    </a:lnTo>
                    <a:lnTo>
                      <a:pt x="351" y="59"/>
                    </a:lnTo>
                    <a:lnTo>
                      <a:pt x="351" y="59"/>
                    </a:lnTo>
                    <a:lnTo>
                      <a:pt x="351" y="54"/>
                    </a:lnTo>
                    <a:lnTo>
                      <a:pt x="354" y="49"/>
                    </a:lnTo>
                    <a:lnTo>
                      <a:pt x="359" y="46"/>
                    </a:lnTo>
                    <a:lnTo>
                      <a:pt x="366" y="44"/>
                    </a:lnTo>
                    <a:lnTo>
                      <a:pt x="366" y="44"/>
                    </a:lnTo>
                    <a:close/>
                    <a:moveTo>
                      <a:pt x="366" y="86"/>
                    </a:moveTo>
                    <a:lnTo>
                      <a:pt x="366" y="86"/>
                    </a:lnTo>
                    <a:lnTo>
                      <a:pt x="366" y="86"/>
                    </a:lnTo>
                    <a:lnTo>
                      <a:pt x="371" y="88"/>
                    </a:lnTo>
                    <a:lnTo>
                      <a:pt x="376" y="92"/>
                    </a:lnTo>
                    <a:lnTo>
                      <a:pt x="379" y="97"/>
                    </a:lnTo>
                    <a:lnTo>
                      <a:pt x="381" y="103"/>
                    </a:lnTo>
                    <a:lnTo>
                      <a:pt x="381" y="103"/>
                    </a:lnTo>
                    <a:lnTo>
                      <a:pt x="379" y="109"/>
                    </a:lnTo>
                    <a:lnTo>
                      <a:pt x="376" y="114"/>
                    </a:lnTo>
                    <a:lnTo>
                      <a:pt x="371" y="119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59" y="119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51" y="103"/>
                    </a:lnTo>
                    <a:lnTo>
                      <a:pt x="351" y="103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9" y="88"/>
                    </a:lnTo>
                    <a:lnTo>
                      <a:pt x="366" y="86"/>
                    </a:lnTo>
                    <a:lnTo>
                      <a:pt x="366" y="86"/>
                    </a:lnTo>
                    <a:close/>
                    <a:moveTo>
                      <a:pt x="366" y="131"/>
                    </a:moveTo>
                    <a:lnTo>
                      <a:pt x="366" y="131"/>
                    </a:lnTo>
                    <a:lnTo>
                      <a:pt x="366" y="131"/>
                    </a:lnTo>
                    <a:lnTo>
                      <a:pt x="371" y="131"/>
                    </a:lnTo>
                    <a:lnTo>
                      <a:pt x="376" y="136"/>
                    </a:lnTo>
                    <a:lnTo>
                      <a:pt x="379" y="141"/>
                    </a:lnTo>
                    <a:lnTo>
                      <a:pt x="381" y="146"/>
                    </a:lnTo>
                    <a:lnTo>
                      <a:pt x="381" y="146"/>
                    </a:lnTo>
                    <a:lnTo>
                      <a:pt x="379" y="153"/>
                    </a:lnTo>
                    <a:lnTo>
                      <a:pt x="376" y="158"/>
                    </a:lnTo>
                    <a:lnTo>
                      <a:pt x="371" y="161"/>
                    </a:lnTo>
                    <a:lnTo>
                      <a:pt x="366" y="163"/>
                    </a:lnTo>
                    <a:lnTo>
                      <a:pt x="366" y="163"/>
                    </a:lnTo>
                    <a:lnTo>
                      <a:pt x="359" y="161"/>
                    </a:lnTo>
                    <a:lnTo>
                      <a:pt x="354" y="158"/>
                    </a:lnTo>
                    <a:lnTo>
                      <a:pt x="351" y="153"/>
                    </a:lnTo>
                    <a:lnTo>
                      <a:pt x="351" y="146"/>
                    </a:lnTo>
                    <a:lnTo>
                      <a:pt x="351" y="146"/>
                    </a:lnTo>
                    <a:lnTo>
                      <a:pt x="351" y="141"/>
                    </a:lnTo>
                    <a:lnTo>
                      <a:pt x="354" y="136"/>
                    </a:lnTo>
                    <a:lnTo>
                      <a:pt x="359" y="131"/>
                    </a:lnTo>
                    <a:lnTo>
                      <a:pt x="366" y="131"/>
                    </a:lnTo>
                    <a:lnTo>
                      <a:pt x="366" y="13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65"/>
              <p:cNvSpPr>
                <a:spLocks noEditPoints="1"/>
              </p:cNvSpPr>
              <p:nvPr/>
            </p:nvSpPr>
            <p:spPr bwMode="auto">
              <a:xfrm>
                <a:off x="7629525" y="2773363"/>
                <a:ext cx="209550" cy="93663"/>
              </a:xfrm>
              <a:custGeom>
                <a:avLst/>
                <a:gdLst>
                  <a:gd name="T0" fmla="*/ 196 w 264"/>
                  <a:gd name="T1" fmla="*/ 88 h 119"/>
                  <a:gd name="T2" fmla="*/ 206 w 264"/>
                  <a:gd name="T3" fmla="*/ 104 h 119"/>
                  <a:gd name="T4" fmla="*/ 201 w 264"/>
                  <a:gd name="T5" fmla="*/ 115 h 119"/>
                  <a:gd name="T6" fmla="*/ 191 w 264"/>
                  <a:gd name="T7" fmla="*/ 119 h 119"/>
                  <a:gd name="T8" fmla="*/ 177 w 264"/>
                  <a:gd name="T9" fmla="*/ 110 h 119"/>
                  <a:gd name="T10" fmla="*/ 177 w 264"/>
                  <a:gd name="T11" fmla="*/ 97 h 119"/>
                  <a:gd name="T12" fmla="*/ 191 w 264"/>
                  <a:gd name="T13" fmla="*/ 87 h 119"/>
                  <a:gd name="T14" fmla="*/ 15 w 264"/>
                  <a:gd name="T15" fmla="*/ 0 h 119"/>
                  <a:gd name="T16" fmla="*/ 27 w 264"/>
                  <a:gd name="T17" fmla="*/ 5 h 119"/>
                  <a:gd name="T18" fmla="*/ 31 w 264"/>
                  <a:gd name="T19" fmla="*/ 17 h 119"/>
                  <a:gd name="T20" fmla="*/ 22 w 264"/>
                  <a:gd name="T21" fmla="*/ 32 h 119"/>
                  <a:gd name="T22" fmla="*/ 10 w 264"/>
                  <a:gd name="T23" fmla="*/ 32 h 119"/>
                  <a:gd name="T24" fmla="*/ 0 w 264"/>
                  <a:gd name="T25" fmla="*/ 17 h 119"/>
                  <a:gd name="T26" fmla="*/ 5 w 264"/>
                  <a:gd name="T27" fmla="*/ 5 h 119"/>
                  <a:gd name="T28" fmla="*/ 15 w 264"/>
                  <a:gd name="T29" fmla="*/ 0 h 119"/>
                  <a:gd name="T30" fmla="*/ 73 w 264"/>
                  <a:gd name="T31" fmla="*/ 0 h 119"/>
                  <a:gd name="T32" fmla="*/ 89 w 264"/>
                  <a:gd name="T33" fmla="*/ 10 h 119"/>
                  <a:gd name="T34" fmla="*/ 89 w 264"/>
                  <a:gd name="T35" fmla="*/ 24 h 119"/>
                  <a:gd name="T36" fmla="*/ 73 w 264"/>
                  <a:gd name="T37" fmla="*/ 32 h 119"/>
                  <a:gd name="T38" fmla="*/ 63 w 264"/>
                  <a:gd name="T39" fmla="*/ 29 h 119"/>
                  <a:gd name="T40" fmla="*/ 58 w 264"/>
                  <a:gd name="T41" fmla="*/ 17 h 119"/>
                  <a:gd name="T42" fmla="*/ 68 w 264"/>
                  <a:gd name="T43" fmla="*/ 1 h 119"/>
                  <a:gd name="T44" fmla="*/ 73 w 264"/>
                  <a:gd name="T45" fmla="*/ 44 h 119"/>
                  <a:gd name="T46" fmla="*/ 80 w 264"/>
                  <a:gd name="T47" fmla="*/ 46 h 119"/>
                  <a:gd name="T48" fmla="*/ 89 w 264"/>
                  <a:gd name="T49" fmla="*/ 59 h 119"/>
                  <a:gd name="T50" fmla="*/ 85 w 264"/>
                  <a:gd name="T51" fmla="*/ 71 h 119"/>
                  <a:gd name="T52" fmla="*/ 73 w 264"/>
                  <a:gd name="T53" fmla="*/ 76 h 119"/>
                  <a:gd name="T54" fmla="*/ 60 w 264"/>
                  <a:gd name="T55" fmla="*/ 66 h 119"/>
                  <a:gd name="T56" fmla="*/ 60 w 264"/>
                  <a:gd name="T57" fmla="*/ 54 h 119"/>
                  <a:gd name="T58" fmla="*/ 73 w 264"/>
                  <a:gd name="T59" fmla="*/ 44 h 119"/>
                  <a:gd name="T60" fmla="*/ 133 w 264"/>
                  <a:gd name="T61" fmla="*/ 0 h 119"/>
                  <a:gd name="T62" fmla="*/ 143 w 264"/>
                  <a:gd name="T63" fmla="*/ 5 h 119"/>
                  <a:gd name="T64" fmla="*/ 148 w 264"/>
                  <a:gd name="T65" fmla="*/ 17 h 119"/>
                  <a:gd name="T66" fmla="*/ 138 w 264"/>
                  <a:gd name="T67" fmla="*/ 32 h 119"/>
                  <a:gd name="T68" fmla="*/ 126 w 264"/>
                  <a:gd name="T69" fmla="*/ 32 h 119"/>
                  <a:gd name="T70" fmla="*/ 118 w 264"/>
                  <a:gd name="T71" fmla="*/ 17 h 119"/>
                  <a:gd name="T72" fmla="*/ 121 w 264"/>
                  <a:gd name="T73" fmla="*/ 5 h 119"/>
                  <a:gd name="T74" fmla="*/ 133 w 264"/>
                  <a:gd name="T75" fmla="*/ 0 h 119"/>
                  <a:gd name="T76" fmla="*/ 191 w 264"/>
                  <a:gd name="T77" fmla="*/ 0 h 119"/>
                  <a:gd name="T78" fmla="*/ 204 w 264"/>
                  <a:gd name="T79" fmla="*/ 10 h 119"/>
                  <a:gd name="T80" fmla="*/ 204 w 264"/>
                  <a:gd name="T81" fmla="*/ 24 h 119"/>
                  <a:gd name="T82" fmla="*/ 191 w 264"/>
                  <a:gd name="T83" fmla="*/ 32 h 119"/>
                  <a:gd name="T84" fmla="*/ 179 w 264"/>
                  <a:gd name="T85" fmla="*/ 29 h 119"/>
                  <a:gd name="T86" fmla="*/ 175 w 264"/>
                  <a:gd name="T87" fmla="*/ 17 h 119"/>
                  <a:gd name="T88" fmla="*/ 184 w 264"/>
                  <a:gd name="T89" fmla="*/ 1 h 119"/>
                  <a:gd name="T90" fmla="*/ 191 w 264"/>
                  <a:gd name="T91" fmla="*/ 44 h 119"/>
                  <a:gd name="T92" fmla="*/ 196 w 264"/>
                  <a:gd name="T93" fmla="*/ 46 h 119"/>
                  <a:gd name="T94" fmla="*/ 206 w 264"/>
                  <a:gd name="T95" fmla="*/ 59 h 119"/>
                  <a:gd name="T96" fmla="*/ 201 w 264"/>
                  <a:gd name="T97" fmla="*/ 71 h 119"/>
                  <a:gd name="T98" fmla="*/ 191 w 264"/>
                  <a:gd name="T99" fmla="*/ 76 h 119"/>
                  <a:gd name="T100" fmla="*/ 177 w 264"/>
                  <a:gd name="T101" fmla="*/ 66 h 119"/>
                  <a:gd name="T102" fmla="*/ 177 w 264"/>
                  <a:gd name="T103" fmla="*/ 54 h 119"/>
                  <a:gd name="T104" fmla="*/ 191 w 264"/>
                  <a:gd name="T105" fmla="*/ 44 h 119"/>
                  <a:gd name="T106" fmla="*/ 249 w 264"/>
                  <a:gd name="T107" fmla="*/ 44 h 119"/>
                  <a:gd name="T108" fmla="*/ 261 w 264"/>
                  <a:gd name="T109" fmla="*/ 49 h 119"/>
                  <a:gd name="T110" fmla="*/ 264 w 264"/>
                  <a:gd name="T111" fmla="*/ 59 h 119"/>
                  <a:gd name="T112" fmla="*/ 255 w 264"/>
                  <a:gd name="T113" fmla="*/ 75 h 119"/>
                  <a:gd name="T114" fmla="*/ 244 w 264"/>
                  <a:gd name="T115" fmla="*/ 75 h 119"/>
                  <a:gd name="T116" fmla="*/ 233 w 264"/>
                  <a:gd name="T117" fmla="*/ 59 h 119"/>
                  <a:gd name="T118" fmla="*/ 238 w 264"/>
                  <a:gd name="T119" fmla="*/ 49 h 119"/>
                  <a:gd name="T120" fmla="*/ 249 w 264"/>
                  <a:gd name="T121" fmla="*/ 4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4" h="119">
                    <a:moveTo>
                      <a:pt x="191" y="87"/>
                    </a:moveTo>
                    <a:lnTo>
                      <a:pt x="191" y="87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10"/>
                    </a:lnTo>
                    <a:lnTo>
                      <a:pt x="201" y="115"/>
                    </a:lnTo>
                    <a:lnTo>
                      <a:pt x="196" y="119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9"/>
                    </a:lnTo>
                    <a:lnTo>
                      <a:pt x="179" y="115"/>
                    </a:lnTo>
                    <a:lnTo>
                      <a:pt x="177" y="110"/>
                    </a:lnTo>
                    <a:lnTo>
                      <a:pt x="175" y="104"/>
                    </a:lnTo>
                    <a:lnTo>
                      <a:pt x="175" y="104"/>
                    </a:lnTo>
                    <a:lnTo>
                      <a:pt x="177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4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24"/>
                    </a:lnTo>
                    <a:lnTo>
                      <a:pt x="85" y="29"/>
                    </a:lnTo>
                    <a:lnTo>
                      <a:pt x="80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2"/>
                    </a:lnTo>
                    <a:lnTo>
                      <a:pt x="63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9" y="54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4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1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6" y="24"/>
                    </a:lnTo>
                    <a:lnTo>
                      <a:pt x="143" y="29"/>
                    </a:lnTo>
                    <a:lnTo>
                      <a:pt x="138" y="32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2"/>
                    </a:lnTo>
                    <a:lnTo>
                      <a:pt x="121" y="29"/>
                    </a:lnTo>
                    <a:lnTo>
                      <a:pt x="118" y="24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1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1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4" y="24"/>
                    </a:lnTo>
                    <a:lnTo>
                      <a:pt x="201" y="29"/>
                    </a:lnTo>
                    <a:lnTo>
                      <a:pt x="196" y="32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2"/>
                    </a:lnTo>
                    <a:lnTo>
                      <a:pt x="179" y="29"/>
                    </a:lnTo>
                    <a:lnTo>
                      <a:pt x="177" y="24"/>
                    </a:lnTo>
                    <a:lnTo>
                      <a:pt x="175" y="17"/>
                    </a:lnTo>
                    <a:lnTo>
                      <a:pt x="175" y="17"/>
                    </a:lnTo>
                    <a:lnTo>
                      <a:pt x="177" y="10"/>
                    </a:lnTo>
                    <a:lnTo>
                      <a:pt x="179" y="5"/>
                    </a:lnTo>
                    <a:lnTo>
                      <a:pt x="184" y="1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91" y="44"/>
                    </a:moveTo>
                    <a:lnTo>
                      <a:pt x="191" y="44"/>
                    </a:lnTo>
                    <a:lnTo>
                      <a:pt x="191" y="44"/>
                    </a:lnTo>
                    <a:lnTo>
                      <a:pt x="196" y="46"/>
                    </a:lnTo>
                    <a:lnTo>
                      <a:pt x="201" y="49"/>
                    </a:lnTo>
                    <a:lnTo>
                      <a:pt x="204" y="54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91" y="76"/>
                    </a:lnTo>
                    <a:lnTo>
                      <a:pt x="191" y="76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7" y="66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7" y="54"/>
                    </a:lnTo>
                    <a:lnTo>
                      <a:pt x="179" y="49"/>
                    </a:lnTo>
                    <a:lnTo>
                      <a:pt x="184" y="46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5" y="46"/>
                    </a:lnTo>
                    <a:lnTo>
                      <a:pt x="261" y="49"/>
                    </a:lnTo>
                    <a:lnTo>
                      <a:pt x="262" y="54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2" y="66"/>
                    </a:lnTo>
                    <a:lnTo>
                      <a:pt x="261" y="71"/>
                    </a:lnTo>
                    <a:lnTo>
                      <a:pt x="255" y="75"/>
                    </a:lnTo>
                    <a:lnTo>
                      <a:pt x="249" y="76"/>
                    </a:lnTo>
                    <a:lnTo>
                      <a:pt x="249" y="76"/>
                    </a:lnTo>
                    <a:lnTo>
                      <a:pt x="244" y="75"/>
                    </a:lnTo>
                    <a:lnTo>
                      <a:pt x="238" y="71"/>
                    </a:lnTo>
                    <a:lnTo>
                      <a:pt x="235" y="66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4"/>
                    </a:lnTo>
                    <a:lnTo>
                      <a:pt x="238" y="49"/>
                    </a:lnTo>
                    <a:lnTo>
                      <a:pt x="244" y="46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66"/>
              <p:cNvSpPr>
                <a:spLocks noEditPoints="1"/>
              </p:cNvSpPr>
              <p:nvPr/>
            </p:nvSpPr>
            <p:spPr bwMode="auto">
              <a:xfrm>
                <a:off x="6657975" y="2876551"/>
                <a:ext cx="163513" cy="128588"/>
              </a:xfrm>
              <a:custGeom>
                <a:avLst/>
                <a:gdLst>
                  <a:gd name="T0" fmla="*/ 85 w 206"/>
                  <a:gd name="T1" fmla="*/ 5 h 162"/>
                  <a:gd name="T2" fmla="*/ 88 w 206"/>
                  <a:gd name="T3" fmla="*/ 22 h 162"/>
                  <a:gd name="T4" fmla="*/ 73 w 206"/>
                  <a:gd name="T5" fmla="*/ 32 h 162"/>
                  <a:gd name="T6" fmla="*/ 57 w 206"/>
                  <a:gd name="T7" fmla="*/ 15 h 162"/>
                  <a:gd name="T8" fmla="*/ 68 w 206"/>
                  <a:gd name="T9" fmla="*/ 2 h 162"/>
                  <a:gd name="T10" fmla="*/ 73 w 206"/>
                  <a:gd name="T11" fmla="*/ 129 h 162"/>
                  <a:gd name="T12" fmla="*/ 88 w 206"/>
                  <a:gd name="T13" fmla="*/ 139 h 162"/>
                  <a:gd name="T14" fmla="*/ 85 w 206"/>
                  <a:gd name="T15" fmla="*/ 157 h 162"/>
                  <a:gd name="T16" fmla="*/ 68 w 206"/>
                  <a:gd name="T17" fmla="*/ 160 h 162"/>
                  <a:gd name="T18" fmla="*/ 57 w 206"/>
                  <a:gd name="T19" fmla="*/ 146 h 162"/>
                  <a:gd name="T20" fmla="*/ 73 w 206"/>
                  <a:gd name="T21" fmla="*/ 129 h 162"/>
                  <a:gd name="T22" fmla="*/ 132 w 206"/>
                  <a:gd name="T23" fmla="*/ 87 h 162"/>
                  <a:gd name="T24" fmla="*/ 148 w 206"/>
                  <a:gd name="T25" fmla="*/ 102 h 162"/>
                  <a:gd name="T26" fmla="*/ 138 w 206"/>
                  <a:gd name="T27" fmla="*/ 117 h 162"/>
                  <a:gd name="T28" fmla="*/ 121 w 206"/>
                  <a:gd name="T29" fmla="*/ 114 h 162"/>
                  <a:gd name="T30" fmla="*/ 117 w 206"/>
                  <a:gd name="T31" fmla="*/ 97 h 162"/>
                  <a:gd name="T32" fmla="*/ 132 w 206"/>
                  <a:gd name="T33" fmla="*/ 87 h 162"/>
                  <a:gd name="T34" fmla="*/ 80 w 206"/>
                  <a:gd name="T35" fmla="*/ 87 h 162"/>
                  <a:gd name="T36" fmla="*/ 90 w 206"/>
                  <a:gd name="T37" fmla="*/ 102 h 162"/>
                  <a:gd name="T38" fmla="*/ 73 w 206"/>
                  <a:gd name="T39" fmla="*/ 119 h 162"/>
                  <a:gd name="T40" fmla="*/ 59 w 206"/>
                  <a:gd name="T41" fmla="*/ 109 h 162"/>
                  <a:gd name="T42" fmla="*/ 63 w 206"/>
                  <a:gd name="T43" fmla="*/ 92 h 162"/>
                  <a:gd name="T44" fmla="*/ 190 w 206"/>
                  <a:gd name="T45" fmla="*/ 42 h 162"/>
                  <a:gd name="T46" fmla="*/ 201 w 206"/>
                  <a:gd name="T47" fmla="*/ 48 h 162"/>
                  <a:gd name="T48" fmla="*/ 204 w 206"/>
                  <a:gd name="T49" fmla="*/ 65 h 162"/>
                  <a:gd name="T50" fmla="*/ 190 w 206"/>
                  <a:gd name="T51" fmla="*/ 75 h 162"/>
                  <a:gd name="T52" fmla="*/ 175 w 206"/>
                  <a:gd name="T53" fmla="*/ 59 h 162"/>
                  <a:gd name="T54" fmla="*/ 184 w 206"/>
                  <a:gd name="T55" fmla="*/ 44 h 162"/>
                  <a:gd name="T56" fmla="*/ 132 w 206"/>
                  <a:gd name="T57" fmla="*/ 42 h 162"/>
                  <a:gd name="T58" fmla="*/ 146 w 206"/>
                  <a:gd name="T59" fmla="*/ 53 h 162"/>
                  <a:gd name="T60" fmla="*/ 143 w 206"/>
                  <a:gd name="T61" fmla="*/ 70 h 162"/>
                  <a:gd name="T62" fmla="*/ 126 w 206"/>
                  <a:gd name="T63" fmla="*/ 75 h 162"/>
                  <a:gd name="T64" fmla="*/ 117 w 206"/>
                  <a:gd name="T65" fmla="*/ 59 h 162"/>
                  <a:gd name="T66" fmla="*/ 132 w 206"/>
                  <a:gd name="T67" fmla="*/ 42 h 162"/>
                  <a:gd name="T68" fmla="*/ 73 w 206"/>
                  <a:gd name="T69" fmla="*/ 42 h 162"/>
                  <a:gd name="T70" fmla="*/ 90 w 206"/>
                  <a:gd name="T71" fmla="*/ 59 h 162"/>
                  <a:gd name="T72" fmla="*/ 80 w 206"/>
                  <a:gd name="T73" fmla="*/ 75 h 162"/>
                  <a:gd name="T74" fmla="*/ 63 w 206"/>
                  <a:gd name="T75" fmla="*/ 70 h 162"/>
                  <a:gd name="T76" fmla="*/ 59 w 206"/>
                  <a:gd name="T77" fmla="*/ 53 h 162"/>
                  <a:gd name="T78" fmla="*/ 73 w 206"/>
                  <a:gd name="T79" fmla="*/ 42 h 162"/>
                  <a:gd name="T80" fmla="*/ 22 w 206"/>
                  <a:gd name="T81" fmla="*/ 44 h 162"/>
                  <a:gd name="T82" fmla="*/ 30 w 206"/>
                  <a:gd name="T83" fmla="*/ 59 h 162"/>
                  <a:gd name="T84" fmla="*/ 15 w 206"/>
                  <a:gd name="T85" fmla="*/ 75 h 162"/>
                  <a:gd name="T86" fmla="*/ 1 w 206"/>
                  <a:gd name="T87" fmla="*/ 65 h 162"/>
                  <a:gd name="T88" fmla="*/ 5 w 206"/>
                  <a:gd name="T89" fmla="*/ 48 h 162"/>
                  <a:gd name="T90" fmla="*/ 132 w 206"/>
                  <a:gd name="T91" fmla="*/ 0 h 162"/>
                  <a:gd name="T92" fmla="*/ 143 w 206"/>
                  <a:gd name="T93" fmla="*/ 5 h 162"/>
                  <a:gd name="T94" fmla="*/ 146 w 206"/>
                  <a:gd name="T95" fmla="*/ 22 h 162"/>
                  <a:gd name="T96" fmla="*/ 132 w 206"/>
                  <a:gd name="T97" fmla="*/ 32 h 162"/>
                  <a:gd name="T98" fmla="*/ 117 w 206"/>
                  <a:gd name="T99" fmla="*/ 15 h 162"/>
                  <a:gd name="T100" fmla="*/ 126 w 206"/>
                  <a:gd name="T101" fmla="*/ 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6" h="162">
                    <a:moveTo>
                      <a:pt x="73" y="0"/>
                    </a:move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8" y="139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1"/>
                    </a:lnTo>
                    <a:lnTo>
                      <a:pt x="85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7"/>
                    </a:lnTo>
                    <a:lnTo>
                      <a:pt x="59" y="151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9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7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7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90" y="42"/>
                    </a:moveTo>
                    <a:lnTo>
                      <a:pt x="190" y="42"/>
                    </a:lnTo>
                    <a:lnTo>
                      <a:pt x="190" y="42"/>
                    </a:lnTo>
                    <a:lnTo>
                      <a:pt x="195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5"/>
                    </a:lnTo>
                    <a:lnTo>
                      <a:pt x="201" y="70"/>
                    </a:lnTo>
                    <a:lnTo>
                      <a:pt x="195" y="75"/>
                    </a:lnTo>
                    <a:lnTo>
                      <a:pt x="190" y="75"/>
                    </a:lnTo>
                    <a:lnTo>
                      <a:pt x="190" y="75"/>
                    </a:lnTo>
                    <a:lnTo>
                      <a:pt x="184" y="75"/>
                    </a:lnTo>
                    <a:lnTo>
                      <a:pt x="180" y="70"/>
                    </a:lnTo>
                    <a:lnTo>
                      <a:pt x="177" y="6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7" y="53"/>
                    </a:lnTo>
                    <a:lnTo>
                      <a:pt x="180" y="48"/>
                    </a:lnTo>
                    <a:lnTo>
                      <a:pt x="184" y="44"/>
                    </a:lnTo>
                    <a:lnTo>
                      <a:pt x="190" y="42"/>
                    </a:lnTo>
                    <a:lnTo>
                      <a:pt x="190" y="42"/>
                    </a:lnTo>
                    <a:close/>
                    <a:moveTo>
                      <a:pt x="132" y="42"/>
                    </a:moveTo>
                    <a:lnTo>
                      <a:pt x="132" y="42"/>
                    </a:lnTo>
                    <a:lnTo>
                      <a:pt x="132" y="42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6" y="65"/>
                    </a:lnTo>
                    <a:lnTo>
                      <a:pt x="143" y="70"/>
                    </a:lnTo>
                    <a:lnTo>
                      <a:pt x="138" y="75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6" y="75"/>
                    </a:lnTo>
                    <a:lnTo>
                      <a:pt x="121" y="70"/>
                    </a:lnTo>
                    <a:lnTo>
                      <a:pt x="117" y="65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2" y="42"/>
                    </a:lnTo>
                    <a:lnTo>
                      <a:pt x="132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8" y="65"/>
                    </a:lnTo>
                    <a:lnTo>
                      <a:pt x="85" y="70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0"/>
                    </a:lnTo>
                    <a:lnTo>
                      <a:pt x="59" y="65"/>
                    </a:lnTo>
                    <a:lnTo>
                      <a:pt x="57" y="59"/>
                    </a:lnTo>
                    <a:lnTo>
                      <a:pt x="57" y="59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2" y="44"/>
                    </a:lnTo>
                    <a:lnTo>
                      <a:pt x="27" y="48"/>
                    </a:lnTo>
                    <a:lnTo>
                      <a:pt x="30" y="53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65"/>
                    </a:lnTo>
                    <a:lnTo>
                      <a:pt x="27" y="70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0"/>
                    </a:lnTo>
                    <a:lnTo>
                      <a:pt x="1" y="65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1" y="53"/>
                    </a:lnTo>
                    <a:lnTo>
                      <a:pt x="5" y="48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67"/>
              <p:cNvSpPr>
                <a:spLocks noEditPoints="1"/>
              </p:cNvSpPr>
              <p:nvPr/>
            </p:nvSpPr>
            <p:spPr bwMode="auto">
              <a:xfrm>
                <a:off x="6796088" y="2876551"/>
                <a:ext cx="209550" cy="266700"/>
              </a:xfrm>
              <a:custGeom>
                <a:avLst/>
                <a:gdLst>
                  <a:gd name="T0" fmla="*/ 85 w 264"/>
                  <a:gd name="T1" fmla="*/ 27 h 335"/>
                  <a:gd name="T2" fmla="*/ 60 w 264"/>
                  <a:gd name="T3" fmla="*/ 10 h 335"/>
                  <a:gd name="T4" fmla="*/ 259 w 264"/>
                  <a:gd name="T5" fmla="*/ 308 h 335"/>
                  <a:gd name="T6" fmla="*/ 242 w 264"/>
                  <a:gd name="T7" fmla="*/ 334 h 335"/>
                  <a:gd name="T8" fmla="*/ 249 w 264"/>
                  <a:gd name="T9" fmla="*/ 303 h 335"/>
                  <a:gd name="T10" fmla="*/ 204 w 264"/>
                  <a:gd name="T11" fmla="*/ 325 h 335"/>
                  <a:gd name="T12" fmla="*/ 175 w 264"/>
                  <a:gd name="T13" fmla="*/ 320 h 335"/>
                  <a:gd name="T14" fmla="*/ 254 w 264"/>
                  <a:gd name="T15" fmla="*/ 260 h 335"/>
                  <a:gd name="T16" fmla="*/ 249 w 264"/>
                  <a:gd name="T17" fmla="*/ 293 h 335"/>
                  <a:gd name="T18" fmla="*/ 249 w 264"/>
                  <a:gd name="T19" fmla="*/ 260 h 335"/>
                  <a:gd name="T20" fmla="*/ 206 w 264"/>
                  <a:gd name="T21" fmla="*/ 276 h 335"/>
                  <a:gd name="T22" fmla="*/ 175 w 264"/>
                  <a:gd name="T23" fmla="*/ 276 h 335"/>
                  <a:gd name="T24" fmla="*/ 131 w 264"/>
                  <a:gd name="T25" fmla="*/ 260 h 335"/>
                  <a:gd name="T26" fmla="*/ 131 w 264"/>
                  <a:gd name="T27" fmla="*/ 293 h 335"/>
                  <a:gd name="T28" fmla="*/ 126 w 264"/>
                  <a:gd name="T29" fmla="*/ 260 h 335"/>
                  <a:gd name="T30" fmla="*/ 264 w 264"/>
                  <a:gd name="T31" fmla="*/ 233 h 335"/>
                  <a:gd name="T32" fmla="*/ 235 w 264"/>
                  <a:gd name="T33" fmla="*/ 238 h 335"/>
                  <a:gd name="T34" fmla="*/ 191 w 264"/>
                  <a:gd name="T35" fmla="*/ 216 h 335"/>
                  <a:gd name="T36" fmla="*/ 196 w 264"/>
                  <a:gd name="T37" fmla="*/ 247 h 335"/>
                  <a:gd name="T38" fmla="*/ 179 w 264"/>
                  <a:gd name="T39" fmla="*/ 221 h 335"/>
                  <a:gd name="T40" fmla="*/ 146 w 264"/>
                  <a:gd name="T41" fmla="*/ 226 h 335"/>
                  <a:gd name="T42" fmla="*/ 121 w 264"/>
                  <a:gd name="T43" fmla="*/ 243 h 335"/>
                  <a:gd name="T44" fmla="*/ 73 w 264"/>
                  <a:gd name="T45" fmla="*/ 216 h 335"/>
                  <a:gd name="T46" fmla="*/ 85 w 264"/>
                  <a:gd name="T47" fmla="*/ 243 h 335"/>
                  <a:gd name="T48" fmla="*/ 60 w 264"/>
                  <a:gd name="T49" fmla="*/ 226 h 335"/>
                  <a:gd name="T50" fmla="*/ 201 w 264"/>
                  <a:gd name="T51" fmla="*/ 177 h 335"/>
                  <a:gd name="T52" fmla="*/ 184 w 264"/>
                  <a:gd name="T53" fmla="*/ 204 h 335"/>
                  <a:gd name="T54" fmla="*/ 191 w 264"/>
                  <a:gd name="T55" fmla="*/ 174 h 335"/>
                  <a:gd name="T56" fmla="*/ 146 w 264"/>
                  <a:gd name="T57" fmla="*/ 196 h 335"/>
                  <a:gd name="T58" fmla="*/ 116 w 264"/>
                  <a:gd name="T59" fmla="*/ 189 h 335"/>
                  <a:gd name="T60" fmla="*/ 80 w 264"/>
                  <a:gd name="T61" fmla="*/ 174 h 335"/>
                  <a:gd name="T62" fmla="*/ 73 w 264"/>
                  <a:gd name="T63" fmla="*/ 206 h 335"/>
                  <a:gd name="T64" fmla="*/ 73 w 264"/>
                  <a:gd name="T65" fmla="*/ 174 h 335"/>
                  <a:gd name="T66" fmla="*/ 31 w 264"/>
                  <a:gd name="T67" fmla="*/ 189 h 335"/>
                  <a:gd name="T68" fmla="*/ 0 w 264"/>
                  <a:gd name="T69" fmla="*/ 189 h 335"/>
                  <a:gd name="T70" fmla="*/ 191 w 264"/>
                  <a:gd name="T71" fmla="*/ 129 h 335"/>
                  <a:gd name="T72" fmla="*/ 191 w 264"/>
                  <a:gd name="T73" fmla="*/ 162 h 335"/>
                  <a:gd name="T74" fmla="*/ 184 w 264"/>
                  <a:gd name="T75" fmla="*/ 131 h 335"/>
                  <a:gd name="T76" fmla="*/ 148 w 264"/>
                  <a:gd name="T77" fmla="*/ 146 h 335"/>
                  <a:gd name="T78" fmla="*/ 118 w 264"/>
                  <a:gd name="T79" fmla="*/ 151 h 335"/>
                  <a:gd name="T80" fmla="*/ 73 w 264"/>
                  <a:gd name="T81" fmla="*/ 129 h 335"/>
                  <a:gd name="T82" fmla="*/ 80 w 264"/>
                  <a:gd name="T83" fmla="*/ 160 h 335"/>
                  <a:gd name="T84" fmla="*/ 63 w 264"/>
                  <a:gd name="T85" fmla="*/ 134 h 335"/>
                  <a:gd name="T86" fmla="*/ 29 w 264"/>
                  <a:gd name="T87" fmla="*/ 139 h 335"/>
                  <a:gd name="T88" fmla="*/ 5 w 264"/>
                  <a:gd name="T89" fmla="*/ 157 h 335"/>
                  <a:gd name="T90" fmla="*/ 131 w 264"/>
                  <a:gd name="T91" fmla="*/ 87 h 335"/>
                  <a:gd name="T92" fmla="*/ 143 w 264"/>
                  <a:gd name="T93" fmla="*/ 114 h 335"/>
                  <a:gd name="T94" fmla="*/ 118 w 264"/>
                  <a:gd name="T95" fmla="*/ 97 h 335"/>
                  <a:gd name="T96" fmla="*/ 85 w 264"/>
                  <a:gd name="T97" fmla="*/ 92 h 335"/>
                  <a:gd name="T98" fmla="*/ 68 w 264"/>
                  <a:gd name="T99" fmla="*/ 117 h 335"/>
                  <a:gd name="T100" fmla="*/ 73 w 264"/>
                  <a:gd name="T101" fmla="*/ 87 h 335"/>
                  <a:gd name="T102" fmla="*/ 204 w 264"/>
                  <a:gd name="T103" fmla="*/ 65 h 335"/>
                  <a:gd name="T104" fmla="*/ 175 w 264"/>
                  <a:gd name="T105" fmla="*/ 59 h 335"/>
                  <a:gd name="T106" fmla="*/ 138 w 264"/>
                  <a:gd name="T107" fmla="*/ 44 h 335"/>
                  <a:gd name="T108" fmla="*/ 131 w 264"/>
                  <a:gd name="T109" fmla="*/ 75 h 335"/>
                  <a:gd name="T110" fmla="*/ 131 w 264"/>
                  <a:gd name="T111" fmla="*/ 42 h 335"/>
                  <a:gd name="T112" fmla="*/ 89 w 264"/>
                  <a:gd name="T113" fmla="*/ 59 h 335"/>
                  <a:gd name="T114" fmla="*/ 58 w 264"/>
                  <a:gd name="T115" fmla="*/ 59 h 335"/>
                  <a:gd name="T116" fmla="*/ 131 w 264"/>
                  <a:gd name="T117" fmla="*/ 0 h 335"/>
                  <a:gd name="T118" fmla="*/ 131 w 264"/>
                  <a:gd name="T119" fmla="*/ 32 h 335"/>
                  <a:gd name="T120" fmla="*/ 126 w 264"/>
                  <a:gd name="T121" fmla="*/ 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4" h="335">
                    <a:moveTo>
                      <a:pt x="73" y="0"/>
                    </a:move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2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5"/>
                    </a:lnTo>
                    <a:lnTo>
                      <a:pt x="259" y="330"/>
                    </a:lnTo>
                    <a:lnTo>
                      <a:pt x="254" y="334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2" y="334"/>
                    </a:lnTo>
                    <a:lnTo>
                      <a:pt x="237" y="330"/>
                    </a:lnTo>
                    <a:lnTo>
                      <a:pt x="235" y="325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6" y="334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4" y="334"/>
                    </a:lnTo>
                    <a:lnTo>
                      <a:pt x="179" y="330"/>
                    </a:lnTo>
                    <a:lnTo>
                      <a:pt x="175" y="325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5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0"/>
                    </a:lnTo>
                    <a:lnTo>
                      <a:pt x="259" y="264"/>
                    </a:lnTo>
                    <a:lnTo>
                      <a:pt x="262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7" y="264"/>
                    </a:lnTo>
                    <a:lnTo>
                      <a:pt x="242" y="260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6" y="260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5" y="269"/>
                    </a:lnTo>
                    <a:lnTo>
                      <a:pt x="179" y="264"/>
                    </a:lnTo>
                    <a:lnTo>
                      <a:pt x="184" y="260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131" y="260"/>
                    </a:moveTo>
                    <a:lnTo>
                      <a:pt x="131" y="260"/>
                    </a:lnTo>
                    <a:lnTo>
                      <a:pt x="131" y="260"/>
                    </a:lnTo>
                    <a:lnTo>
                      <a:pt x="138" y="260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8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1" y="260"/>
                    </a:lnTo>
                    <a:lnTo>
                      <a:pt x="131" y="260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2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38"/>
                    </a:lnTo>
                    <a:lnTo>
                      <a:pt x="259" y="243"/>
                    </a:lnTo>
                    <a:lnTo>
                      <a:pt x="254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2" y="247"/>
                    </a:lnTo>
                    <a:lnTo>
                      <a:pt x="237" y="243"/>
                    </a:lnTo>
                    <a:lnTo>
                      <a:pt x="235" y="238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7" y="221"/>
                    </a:lnTo>
                    <a:lnTo>
                      <a:pt x="242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38"/>
                    </a:lnTo>
                    <a:lnTo>
                      <a:pt x="201" y="243"/>
                    </a:lnTo>
                    <a:lnTo>
                      <a:pt x="196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4" y="247"/>
                    </a:lnTo>
                    <a:lnTo>
                      <a:pt x="179" y="243"/>
                    </a:lnTo>
                    <a:lnTo>
                      <a:pt x="175" y="238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5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1" y="216"/>
                    </a:moveTo>
                    <a:lnTo>
                      <a:pt x="131" y="216"/>
                    </a:lnTo>
                    <a:lnTo>
                      <a:pt x="131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38"/>
                    </a:lnTo>
                    <a:lnTo>
                      <a:pt x="143" y="243"/>
                    </a:lnTo>
                    <a:lnTo>
                      <a:pt x="138" y="247"/>
                    </a:lnTo>
                    <a:lnTo>
                      <a:pt x="131" y="248"/>
                    </a:lnTo>
                    <a:lnTo>
                      <a:pt x="131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8" y="238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1" y="216"/>
                    </a:lnTo>
                    <a:lnTo>
                      <a:pt x="131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9" y="226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9" y="238"/>
                    </a:lnTo>
                    <a:lnTo>
                      <a:pt x="85" y="243"/>
                    </a:lnTo>
                    <a:lnTo>
                      <a:pt x="80" y="247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8" y="247"/>
                    </a:lnTo>
                    <a:lnTo>
                      <a:pt x="63" y="243"/>
                    </a:lnTo>
                    <a:lnTo>
                      <a:pt x="60" y="238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4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5" y="182"/>
                    </a:lnTo>
                    <a:lnTo>
                      <a:pt x="179" y="177"/>
                    </a:lnTo>
                    <a:lnTo>
                      <a:pt x="184" y="174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4"/>
                    </a:lnTo>
                    <a:lnTo>
                      <a:pt x="85" y="177"/>
                    </a:lnTo>
                    <a:lnTo>
                      <a:pt x="89" y="182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8" y="174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0" y="174"/>
                    </a:lnTo>
                    <a:lnTo>
                      <a:pt x="26" y="177"/>
                    </a:lnTo>
                    <a:lnTo>
                      <a:pt x="29" y="182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29" y="196"/>
                    </a:lnTo>
                    <a:lnTo>
                      <a:pt x="26" y="201"/>
                    </a:lnTo>
                    <a:lnTo>
                      <a:pt x="20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9" y="204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2"/>
                    </a:lnTo>
                    <a:lnTo>
                      <a:pt x="5" y="177"/>
                    </a:lnTo>
                    <a:lnTo>
                      <a:pt x="9" y="174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1"/>
                    </a:lnTo>
                    <a:lnTo>
                      <a:pt x="201" y="157"/>
                    </a:lnTo>
                    <a:lnTo>
                      <a:pt x="196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79" y="157"/>
                    </a:lnTo>
                    <a:lnTo>
                      <a:pt x="175" y="151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1" y="129"/>
                    </a:moveTo>
                    <a:lnTo>
                      <a:pt x="131" y="129"/>
                    </a:lnTo>
                    <a:lnTo>
                      <a:pt x="131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1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8" y="151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1" y="129"/>
                    </a:lnTo>
                    <a:lnTo>
                      <a:pt x="131" y="129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39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9" y="151"/>
                    </a:lnTo>
                    <a:lnTo>
                      <a:pt x="85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7"/>
                    </a:lnTo>
                    <a:lnTo>
                      <a:pt x="60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0" y="131"/>
                    </a:lnTo>
                    <a:lnTo>
                      <a:pt x="26" y="134"/>
                    </a:lnTo>
                    <a:lnTo>
                      <a:pt x="29" y="139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29" y="151"/>
                    </a:lnTo>
                    <a:lnTo>
                      <a:pt x="26" y="157"/>
                    </a:lnTo>
                    <a:lnTo>
                      <a:pt x="20" y="160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9" y="160"/>
                    </a:lnTo>
                    <a:lnTo>
                      <a:pt x="5" y="157"/>
                    </a:lnTo>
                    <a:lnTo>
                      <a:pt x="2" y="151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39"/>
                    </a:lnTo>
                    <a:lnTo>
                      <a:pt x="5" y="134"/>
                    </a:lnTo>
                    <a:lnTo>
                      <a:pt x="9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6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5"/>
                    </a:lnTo>
                    <a:lnTo>
                      <a:pt x="201" y="70"/>
                    </a:lnTo>
                    <a:lnTo>
                      <a:pt x="196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5"/>
                    </a:lnTo>
                    <a:lnTo>
                      <a:pt x="179" y="70"/>
                    </a:lnTo>
                    <a:lnTo>
                      <a:pt x="175" y="6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53"/>
                    </a:lnTo>
                    <a:lnTo>
                      <a:pt x="179" y="48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6" y="65"/>
                    </a:lnTo>
                    <a:lnTo>
                      <a:pt x="143" y="70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5"/>
                    </a:lnTo>
                    <a:lnTo>
                      <a:pt x="85" y="70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68"/>
              <p:cNvSpPr>
                <a:spLocks noEditPoints="1"/>
              </p:cNvSpPr>
              <p:nvPr/>
            </p:nvSpPr>
            <p:spPr bwMode="auto">
              <a:xfrm>
                <a:off x="7167563" y="2670176"/>
                <a:ext cx="393700" cy="233363"/>
              </a:xfrm>
              <a:custGeom>
                <a:avLst/>
                <a:gdLst>
                  <a:gd name="T0" fmla="*/ 364 w 497"/>
                  <a:gd name="T1" fmla="*/ 293 h 293"/>
                  <a:gd name="T2" fmla="*/ 364 w 497"/>
                  <a:gd name="T3" fmla="*/ 261 h 293"/>
                  <a:gd name="T4" fmla="*/ 371 w 497"/>
                  <a:gd name="T5" fmla="*/ 162 h 293"/>
                  <a:gd name="T6" fmla="*/ 364 w 497"/>
                  <a:gd name="T7" fmla="*/ 130 h 293"/>
                  <a:gd name="T8" fmla="*/ 316 w 497"/>
                  <a:gd name="T9" fmla="*/ 159 h 293"/>
                  <a:gd name="T10" fmla="*/ 299 w 497"/>
                  <a:gd name="T11" fmla="*/ 131 h 293"/>
                  <a:gd name="T12" fmla="*/ 262 w 497"/>
                  <a:gd name="T13" fmla="*/ 154 h 293"/>
                  <a:gd name="T14" fmla="*/ 236 w 497"/>
                  <a:gd name="T15" fmla="*/ 135 h 293"/>
                  <a:gd name="T16" fmla="*/ 206 w 497"/>
                  <a:gd name="T17" fmla="*/ 147 h 293"/>
                  <a:gd name="T18" fmla="*/ 175 w 497"/>
                  <a:gd name="T19" fmla="*/ 140 h 293"/>
                  <a:gd name="T20" fmla="*/ 146 w 497"/>
                  <a:gd name="T21" fmla="*/ 147 h 293"/>
                  <a:gd name="T22" fmla="*/ 115 w 497"/>
                  <a:gd name="T23" fmla="*/ 147 h 293"/>
                  <a:gd name="T24" fmla="*/ 86 w 497"/>
                  <a:gd name="T25" fmla="*/ 140 h 293"/>
                  <a:gd name="T26" fmla="*/ 58 w 497"/>
                  <a:gd name="T27" fmla="*/ 147 h 293"/>
                  <a:gd name="T28" fmla="*/ 316 w 497"/>
                  <a:gd name="T29" fmla="*/ 92 h 293"/>
                  <a:gd name="T30" fmla="*/ 293 w 497"/>
                  <a:gd name="T31" fmla="*/ 109 h 293"/>
                  <a:gd name="T32" fmla="*/ 253 w 497"/>
                  <a:gd name="T33" fmla="*/ 89 h 293"/>
                  <a:gd name="T34" fmla="*/ 236 w 497"/>
                  <a:gd name="T35" fmla="*/ 114 h 293"/>
                  <a:gd name="T36" fmla="*/ 190 w 497"/>
                  <a:gd name="T37" fmla="*/ 87 h 293"/>
                  <a:gd name="T38" fmla="*/ 184 w 497"/>
                  <a:gd name="T39" fmla="*/ 118 h 293"/>
                  <a:gd name="T40" fmla="*/ 131 w 497"/>
                  <a:gd name="T41" fmla="*/ 87 h 293"/>
                  <a:gd name="T42" fmla="*/ 131 w 497"/>
                  <a:gd name="T43" fmla="*/ 119 h 293"/>
                  <a:gd name="T44" fmla="*/ 73 w 497"/>
                  <a:gd name="T45" fmla="*/ 87 h 293"/>
                  <a:gd name="T46" fmla="*/ 73 w 497"/>
                  <a:gd name="T47" fmla="*/ 119 h 293"/>
                  <a:gd name="T48" fmla="*/ 73 w 497"/>
                  <a:gd name="T49" fmla="*/ 87 h 293"/>
                  <a:gd name="T50" fmla="*/ 20 w 497"/>
                  <a:gd name="T51" fmla="*/ 118 h 293"/>
                  <a:gd name="T52" fmla="*/ 15 w 497"/>
                  <a:gd name="T53" fmla="*/ 87 h 293"/>
                  <a:gd name="T54" fmla="*/ 316 w 497"/>
                  <a:gd name="T55" fmla="*/ 72 h 293"/>
                  <a:gd name="T56" fmla="*/ 299 w 497"/>
                  <a:gd name="T57" fmla="*/ 45 h 293"/>
                  <a:gd name="T58" fmla="*/ 262 w 497"/>
                  <a:gd name="T59" fmla="*/ 67 h 293"/>
                  <a:gd name="T60" fmla="*/ 236 w 497"/>
                  <a:gd name="T61" fmla="*/ 48 h 293"/>
                  <a:gd name="T62" fmla="*/ 206 w 497"/>
                  <a:gd name="T63" fmla="*/ 60 h 293"/>
                  <a:gd name="T64" fmla="*/ 175 w 497"/>
                  <a:gd name="T65" fmla="*/ 53 h 293"/>
                  <a:gd name="T66" fmla="*/ 146 w 497"/>
                  <a:gd name="T67" fmla="*/ 60 h 293"/>
                  <a:gd name="T68" fmla="*/ 115 w 497"/>
                  <a:gd name="T69" fmla="*/ 60 h 293"/>
                  <a:gd name="T70" fmla="*/ 86 w 497"/>
                  <a:gd name="T71" fmla="*/ 53 h 293"/>
                  <a:gd name="T72" fmla="*/ 58 w 497"/>
                  <a:gd name="T73" fmla="*/ 60 h 293"/>
                  <a:gd name="T74" fmla="*/ 25 w 497"/>
                  <a:gd name="T75" fmla="*/ 48 h 293"/>
                  <a:gd name="T76" fmla="*/ 0 w 497"/>
                  <a:gd name="T77" fmla="*/ 67 h 293"/>
                  <a:gd name="T78" fmla="*/ 195 w 497"/>
                  <a:gd name="T79" fmla="*/ 2 h 293"/>
                  <a:gd name="T80" fmla="*/ 178 w 497"/>
                  <a:gd name="T81" fmla="*/ 27 h 293"/>
                  <a:gd name="T82" fmla="*/ 248 w 497"/>
                  <a:gd name="T83" fmla="*/ 174 h 293"/>
                  <a:gd name="T84" fmla="*/ 241 w 497"/>
                  <a:gd name="T85" fmla="*/ 205 h 293"/>
                  <a:gd name="T86" fmla="*/ 73 w 497"/>
                  <a:gd name="T87" fmla="*/ 174 h 293"/>
                  <a:gd name="T88" fmla="*/ 73 w 497"/>
                  <a:gd name="T89" fmla="*/ 206 h 293"/>
                  <a:gd name="T90" fmla="*/ 306 w 497"/>
                  <a:gd name="T91" fmla="*/ 174 h 293"/>
                  <a:gd name="T92" fmla="*/ 306 w 497"/>
                  <a:gd name="T93" fmla="*/ 206 h 293"/>
                  <a:gd name="T94" fmla="*/ 306 w 497"/>
                  <a:gd name="T95" fmla="*/ 174 h 293"/>
                  <a:gd name="T96" fmla="*/ 371 w 497"/>
                  <a:gd name="T97" fmla="*/ 249 h 293"/>
                  <a:gd name="T98" fmla="*/ 364 w 497"/>
                  <a:gd name="T99" fmla="*/ 217 h 293"/>
                  <a:gd name="T100" fmla="*/ 376 w 497"/>
                  <a:gd name="T101" fmla="*/ 201 h 293"/>
                  <a:gd name="T102" fmla="*/ 359 w 497"/>
                  <a:gd name="T103" fmla="*/ 176 h 293"/>
                  <a:gd name="T104" fmla="*/ 437 w 497"/>
                  <a:gd name="T105" fmla="*/ 196 h 293"/>
                  <a:gd name="T106" fmla="*/ 412 w 497"/>
                  <a:gd name="T107" fmla="*/ 179 h 293"/>
                  <a:gd name="T108" fmla="*/ 497 w 497"/>
                  <a:gd name="T109" fmla="*/ 189 h 293"/>
                  <a:gd name="T110" fmla="*/ 466 w 497"/>
                  <a:gd name="T111" fmla="*/ 184 h 293"/>
                  <a:gd name="T112" fmla="*/ 439 w 497"/>
                  <a:gd name="T113" fmla="*/ 234 h 293"/>
                  <a:gd name="T114" fmla="*/ 407 w 497"/>
                  <a:gd name="T115" fmla="*/ 234 h 293"/>
                  <a:gd name="T116" fmla="*/ 437 w 497"/>
                  <a:gd name="T117" fmla="*/ 271 h 293"/>
                  <a:gd name="T118" fmla="*/ 407 w 497"/>
                  <a:gd name="T119" fmla="*/ 276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97" h="293">
                    <a:moveTo>
                      <a:pt x="364" y="261"/>
                    </a:moveTo>
                    <a:lnTo>
                      <a:pt x="364" y="261"/>
                    </a:lnTo>
                    <a:lnTo>
                      <a:pt x="371" y="263"/>
                    </a:lnTo>
                    <a:lnTo>
                      <a:pt x="376" y="266"/>
                    </a:lnTo>
                    <a:lnTo>
                      <a:pt x="379" y="271"/>
                    </a:lnTo>
                    <a:lnTo>
                      <a:pt x="379" y="276"/>
                    </a:lnTo>
                    <a:lnTo>
                      <a:pt x="379" y="276"/>
                    </a:lnTo>
                    <a:lnTo>
                      <a:pt x="379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0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0" y="271"/>
                    </a:lnTo>
                    <a:lnTo>
                      <a:pt x="354" y="266"/>
                    </a:lnTo>
                    <a:lnTo>
                      <a:pt x="359" y="263"/>
                    </a:lnTo>
                    <a:lnTo>
                      <a:pt x="364" y="261"/>
                    </a:lnTo>
                    <a:lnTo>
                      <a:pt x="364" y="261"/>
                    </a:lnTo>
                    <a:close/>
                    <a:moveTo>
                      <a:pt x="364" y="130"/>
                    </a:moveTo>
                    <a:lnTo>
                      <a:pt x="364" y="130"/>
                    </a:lnTo>
                    <a:lnTo>
                      <a:pt x="364" y="130"/>
                    </a:lnTo>
                    <a:lnTo>
                      <a:pt x="371" y="131"/>
                    </a:lnTo>
                    <a:lnTo>
                      <a:pt x="376" y="135"/>
                    </a:lnTo>
                    <a:lnTo>
                      <a:pt x="379" y="140"/>
                    </a:lnTo>
                    <a:lnTo>
                      <a:pt x="379" y="147"/>
                    </a:lnTo>
                    <a:lnTo>
                      <a:pt x="379" y="147"/>
                    </a:lnTo>
                    <a:lnTo>
                      <a:pt x="379" y="154"/>
                    </a:lnTo>
                    <a:lnTo>
                      <a:pt x="376" y="159"/>
                    </a:lnTo>
                    <a:lnTo>
                      <a:pt x="371" y="162"/>
                    </a:lnTo>
                    <a:lnTo>
                      <a:pt x="364" y="162"/>
                    </a:lnTo>
                    <a:lnTo>
                      <a:pt x="364" y="162"/>
                    </a:lnTo>
                    <a:lnTo>
                      <a:pt x="359" y="162"/>
                    </a:lnTo>
                    <a:lnTo>
                      <a:pt x="354" y="159"/>
                    </a:lnTo>
                    <a:lnTo>
                      <a:pt x="350" y="154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0" y="140"/>
                    </a:lnTo>
                    <a:lnTo>
                      <a:pt x="354" y="135"/>
                    </a:lnTo>
                    <a:lnTo>
                      <a:pt x="359" y="131"/>
                    </a:lnTo>
                    <a:lnTo>
                      <a:pt x="364" y="130"/>
                    </a:lnTo>
                    <a:lnTo>
                      <a:pt x="364" y="130"/>
                    </a:lnTo>
                    <a:close/>
                    <a:moveTo>
                      <a:pt x="306" y="130"/>
                    </a:moveTo>
                    <a:lnTo>
                      <a:pt x="306" y="130"/>
                    </a:lnTo>
                    <a:lnTo>
                      <a:pt x="306" y="130"/>
                    </a:lnTo>
                    <a:lnTo>
                      <a:pt x="313" y="131"/>
                    </a:lnTo>
                    <a:lnTo>
                      <a:pt x="316" y="135"/>
                    </a:lnTo>
                    <a:lnTo>
                      <a:pt x="320" y="140"/>
                    </a:lnTo>
                    <a:lnTo>
                      <a:pt x="321" y="147"/>
                    </a:lnTo>
                    <a:lnTo>
                      <a:pt x="321" y="147"/>
                    </a:lnTo>
                    <a:lnTo>
                      <a:pt x="320" y="154"/>
                    </a:lnTo>
                    <a:lnTo>
                      <a:pt x="316" y="159"/>
                    </a:lnTo>
                    <a:lnTo>
                      <a:pt x="313" y="162"/>
                    </a:lnTo>
                    <a:lnTo>
                      <a:pt x="306" y="162"/>
                    </a:lnTo>
                    <a:lnTo>
                      <a:pt x="306" y="162"/>
                    </a:lnTo>
                    <a:lnTo>
                      <a:pt x="299" y="162"/>
                    </a:lnTo>
                    <a:lnTo>
                      <a:pt x="296" y="159"/>
                    </a:lnTo>
                    <a:lnTo>
                      <a:pt x="293" y="154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299" y="131"/>
                    </a:lnTo>
                    <a:lnTo>
                      <a:pt x="306" y="130"/>
                    </a:lnTo>
                    <a:lnTo>
                      <a:pt x="306" y="130"/>
                    </a:lnTo>
                    <a:close/>
                    <a:moveTo>
                      <a:pt x="248" y="130"/>
                    </a:moveTo>
                    <a:lnTo>
                      <a:pt x="248" y="130"/>
                    </a:lnTo>
                    <a:lnTo>
                      <a:pt x="248" y="130"/>
                    </a:lnTo>
                    <a:lnTo>
                      <a:pt x="253" y="131"/>
                    </a:lnTo>
                    <a:lnTo>
                      <a:pt x="258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4"/>
                    </a:lnTo>
                    <a:lnTo>
                      <a:pt x="258" y="159"/>
                    </a:lnTo>
                    <a:lnTo>
                      <a:pt x="253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1" y="162"/>
                    </a:lnTo>
                    <a:lnTo>
                      <a:pt x="236" y="159"/>
                    </a:lnTo>
                    <a:lnTo>
                      <a:pt x="233" y="154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3" y="140"/>
                    </a:lnTo>
                    <a:lnTo>
                      <a:pt x="236" y="135"/>
                    </a:lnTo>
                    <a:lnTo>
                      <a:pt x="241" y="131"/>
                    </a:lnTo>
                    <a:lnTo>
                      <a:pt x="248" y="130"/>
                    </a:lnTo>
                    <a:lnTo>
                      <a:pt x="248" y="130"/>
                    </a:lnTo>
                    <a:close/>
                    <a:moveTo>
                      <a:pt x="190" y="130"/>
                    </a:moveTo>
                    <a:lnTo>
                      <a:pt x="190" y="130"/>
                    </a:lnTo>
                    <a:lnTo>
                      <a:pt x="190" y="130"/>
                    </a:lnTo>
                    <a:lnTo>
                      <a:pt x="195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4"/>
                    </a:lnTo>
                    <a:lnTo>
                      <a:pt x="201" y="159"/>
                    </a:lnTo>
                    <a:lnTo>
                      <a:pt x="195" y="162"/>
                    </a:lnTo>
                    <a:lnTo>
                      <a:pt x="190" y="162"/>
                    </a:lnTo>
                    <a:lnTo>
                      <a:pt x="190" y="162"/>
                    </a:lnTo>
                    <a:lnTo>
                      <a:pt x="184" y="162"/>
                    </a:lnTo>
                    <a:lnTo>
                      <a:pt x="178" y="159"/>
                    </a:lnTo>
                    <a:lnTo>
                      <a:pt x="175" y="154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5" y="140"/>
                    </a:lnTo>
                    <a:lnTo>
                      <a:pt x="178" y="135"/>
                    </a:lnTo>
                    <a:lnTo>
                      <a:pt x="184" y="131"/>
                    </a:lnTo>
                    <a:lnTo>
                      <a:pt x="190" y="130"/>
                    </a:lnTo>
                    <a:lnTo>
                      <a:pt x="190" y="130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6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7" y="154"/>
                    </a:lnTo>
                    <a:lnTo>
                      <a:pt x="115" y="147"/>
                    </a:lnTo>
                    <a:lnTo>
                      <a:pt x="115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3" y="135"/>
                    </a:lnTo>
                    <a:lnTo>
                      <a:pt x="86" y="140"/>
                    </a:lnTo>
                    <a:lnTo>
                      <a:pt x="88" y="147"/>
                    </a:lnTo>
                    <a:lnTo>
                      <a:pt x="88" y="147"/>
                    </a:lnTo>
                    <a:lnTo>
                      <a:pt x="86" y="154"/>
                    </a:lnTo>
                    <a:lnTo>
                      <a:pt x="83" y="159"/>
                    </a:lnTo>
                    <a:lnTo>
                      <a:pt x="80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59" y="154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3" y="89"/>
                    </a:lnTo>
                    <a:lnTo>
                      <a:pt x="316" y="92"/>
                    </a:lnTo>
                    <a:lnTo>
                      <a:pt x="320" y="97"/>
                    </a:lnTo>
                    <a:lnTo>
                      <a:pt x="321" y="102"/>
                    </a:lnTo>
                    <a:lnTo>
                      <a:pt x="321" y="102"/>
                    </a:lnTo>
                    <a:lnTo>
                      <a:pt x="320" y="109"/>
                    </a:lnTo>
                    <a:lnTo>
                      <a:pt x="316" y="114"/>
                    </a:lnTo>
                    <a:lnTo>
                      <a:pt x="313" y="118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299" y="118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299" y="89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3" y="89"/>
                    </a:lnTo>
                    <a:lnTo>
                      <a:pt x="258" y="92"/>
                    </a:lnTo>
                    <a:lnTo>
                      <a:pt x="262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2" y="109"/>
                    </a:lnTo>
                    <a:lnTo>
                      <a:pt x="258" y="114"/>
                    </a:lnTo>
                    <a:lnTo>
                      <a:pt x="253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1" y="118"/>
                    </a:lnTo>
                    <a:lnTo>
                      <a:pt x="236" y="114"/>
                    </a:lnTo>
                    <a:lnTo>
                      <a:pt x="233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3" y="97"/>
                    </a:lnTo>
                    <a:lnTo>
                      <a:pt x="236" y="92"/>
                    </a:lnTo>
                    <a:lnTo>
                      <a:pt x="241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8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8"/>
                    </a:lnTo>
                    <a:lnTo>
                      <a:pt x="178" y="114"/>
                    </a:lnTo>
                    <a:lnTo>
                      <a:pt x="175" y="109"/>
                    </a:lnTo>
                    <a:lnTo>
                      <a:pt x="173" y="102"/>
                    </a:lnTo>
                    <a:lnTo>
                      <a:pt x="173" y="102"/>
                    </a:lnTo>
                    <a:lnTo>
                      <a:pt x="175" y="97"/>
                    </a:lnTo>
                    <a:lnTo>
                      <a:pt x="178" y="92"/>
                    </a:lnTo>
                    <a:lnTo>
                      <a:pt x="184" y="89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3" y="92"/>
                    </a:lnTo>
                    <a:lnTo>
                      <a:pt x="86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6" y="109"/>
                    </a:lnTo>
                    <a:lnTo>
                      <a:pt x="83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9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306" y="43"/>
                    </a:moveTo>
                    <a:lnTo>
                      <a:pt x="306" y="43"/>
                    </a:lnTo>
                    <a:lnTo>
                      <a:pt x="306" y="43"/>
                    </a:lnTo>
                    <a:lnTo>
                      <a:pt x="313" y="45"/>
                    </a:lnTo>
                    <a:lnTo>
                      <a:pt x="316" y="48"/>
                    </a:lnTo>
                    <a:lnTo>
                      <a:pt x="320" y="53"/>
                    </a:lnTo>
                    <a:lnTo>
                      <a:pt x="321" y="60"/>
                    </a:lnTo>
                    <a:lnTo>
                      <a:pt x="321" y="60"/>
                    </a:lnTo>
                    <a:lnTo>
                      <a:pt x="320" y="67"/>
                    </a:lnTo>
                    <a:lnTo>
                      <a:pt x="316" y="72"/>
                    </a:lnTo>
                    <a:lnTo>
                      <a:pt x="313" y="75"/>
                    </a:lnTo>
                    <a:lnTo>
                      <a:pt x="306" y="75"/>
                    </a:lnTo>
                    <a:lnTo>
                      <a:pt x="306" y="75"/>
                    </a:lnTo>
                    <a:lnTo>
                      <a:pt x="299" y="75"/>
                    </a:lnTo>
                    <a:lnTo>
                      <a:pt x="296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6" y="48"/>
                    </a:lnTo>
                    <a:lnTo>
                      <a:pt x="299" y="45"/>
                    </a:lnTo>
                    <a:lnTo>
                      <a:pt x="306" y="43"/>
                    </a:lnTo>
                    <a:lnTo>
                      <a:pt x="306" y="43"/>
                    </a:lnTo>
                    <a:close/>
                    <a:moveTo>
                      <a:pt x="248" y="43"/>
                    </a:moveTo>
                    <a:lnTo>
                      <a:pt x="248" y="43"/>
                    </a:lnTo>
                    <a:lnTo>
                      <a:pt x="248" y="43"/>
                    </a:lnTo>
                    <a:lnTo>
                      <a:pt x="253" y="45"/>
                    </a:lnTo>
                    <a:lnTo>
                      <a:pt x="258" y="48"/>
                    </a:lnTo>
                    <a:lnTo>
                      <a:pt x="262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7"/>
                    </a:lnTo>
                    <a:lnTo>
                      <a:pt x="258" y="72"/>
                    </a:lnTo>
                    <a:lnTo>
                      <a:pt x="253" y="75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1" y="75"/>
                    </a:lnTo>
                    <a:lnTo>
                      <a:pt x="236" y="72"/>
                    </a:lnTo>
                    <a:lnTo>
                      <a:pt x="233" y="67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3" y="53"/>
                    </a:lnTo>
                    <a:lnTo>
                      <a:pt x="236" y="48"/>
                    </a:lnTo>
                    <a:lnTo>
                      <a:pt x="241" y="45"/>
                    </a:lnTo>
                    <a:lnTo>
                      <a:pt x="248" y="43"/>
                    </a:lnTo>
                    <a:lnTo>
                      <a:pt x="248" y="43"/>
                    </a:lnTo>
                    <a:close/>
                    <a:moveTo>
                      <a:pt x="190" y="43"/>
                    </a:moveTo>
                    <a:lnTo>
                      <a:pt x="190" y="43"/>
                    </a:lnTo>
                    <a:lnTo>
                      <a:pt x="190" y="43"/>
                    </a:lnTo>
                    <a:lnTo>
                      <a:pt x="195" y="45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5" y="75"/>
                    </a:lnTo>
                    <a:lnTo>
                      <a:pt x="190" y="75"/>
                    </a:lnTo>
                    <a:lnTo>
                      <a:pt x="190" y="75"/>
                    </a:lnTo>
                    <a:lnTo>
                      <a:pt x="184" y="75"/>
                    </a:lnTo>
                    <a:lnTo>
                      <a:pt x="178" y="72"/>
                    </a:lnTo>
                    <a:lnTo>
                      <a:pt x="175" y="67"/>
                    </a:lnTo>
                    <a:lnTo>
                      <a:pt x="173" y="60"/>
                    </a:lnTo>
                    <a:lnTo>
                      <a:pt x="173" y="60"/>
                    </a:lnTo>
                    <a:lnTo>
                      <a:pt x="175" y="53"/>
                    </a:lnTo>
                    <a:lnTo>
                      <a:pt x="178" y="48"/>
                    </a:lnTo>
                    <a:lnTo>
                      <a:pt x="184" y="45"/>
                    </a:lnTo>
                    <a:lnTo>
                      <a:pt x="190" y="43"/>
                    </a:lnTo>
                    <a:lnTo>
                      <a:pt x="190" y="43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3" y="48"/>
                    </a:lnTo>
                    <a:lnTo>
                      <a:pt x="86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7"/>
                    </a:lnTo>
                    <a:lnTo>
                      <a:pt x="83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7"/>
                    </a:lnTo>
                    <a:lnTo>
                      <a:pt x="25" y="72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5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190" y="0"/>
                    </a:moveTo>
                    <a:lnTo>
                      <a:pt x="190" y="0"/>
                    </a:lnTo>
                    <a:lnTo>
                      <a:pt x="190" y="0"/>
                    </a:lnTo>
                    <a:lnTo>
                      <a:pt x="195" y="2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6" y="16"/>
                    </a:lnTo>
                    <a:lnTo>
                      <a:pt x="206" y="16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5" y="31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84" y="31"/>
                    </a:lnTo>
                    <a:lnTo>
                      <a:pt x="178" y="27"/>
                    </a:lnTo>
                    <a:lnTo>
                      <a:pt x="175" y="22"/>
                    </a:lnTo>
                    <a:lnTo>
                      <a:pt x="173" y="16"/>
                    </a:lnTo>
                    <a:lnTo>
                      <a:pt x="173" y="16"/>
                    </a:lnTo>
                    <a:lnTo>
                      <a:pt x="175" y="10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90" y="0"/>
                    </a:lnTo>
                    <a:lnTo>
                      <a:pt x="190" y="0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3" y="176"/>
                    </a:lnTo>
                    <a:lnTo>
                      <a:pt x="258" y="179"/>
                    </a:lnTo>
                    <a:lnTo>
                      <a:pt x="262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8" y="201"/>
                    </a:lnTo>
                    <a:lnTo>
                      <a:pt x="253" y="205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1" y="205"/>
                    </a:lnTo>
                    <a:lnTo>
                      <a:pt x="236" y="201"/>
                    </a:lnTo>
                    <a:lnTo>
                      <a:pt x="233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3" y="184"/>
                    </a:lnTo>
                    <a:lnTo>
                      <a:pt x="236" y="179"/>
                    </a:lnTo>
                    <a:lnTo>
                      <a:pt x="241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6"/>
                    </a:lnTo>
                    <a:lnTo>
                      <a:pt x="83" y="179"/>
                    </a:lnTo>
                    <a:lnTo>
                      <a:pt x="86" y="18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6" y="196"/>
                    </a:lnTo>
                    <a:lnTo>
                      <a:pt x="83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6"/>
                    </a:lnTo>
                    <a:lnTo>
                      <a:pt x="316" y="179"/>
                    </a:lnTo>
                    <a:lnTo>
                      <a:pt x="320" y="184"/>
                    </a:lnTo>
                    <a:lnTo>
                      <a:pt x="321" y="189"/>
                    </a:lnTo>
                    <a:lnTo>
                      <a:pt x="321" y="189"/>
                    </a:lnTo>
                    <a:lnTo>
                      <a:pt x="320" y="196"/>
                    </a:lnTo>
                    <a:lnTo>
                      <a:pt x="316" y="201"/>
                    </a:lnTo>
                    <a:lnTo>
                      <a:pt x="313" y="205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299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299" y="176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364" y="217"/>
                    </a:moveTo>
                    <a:lnTo>
                      <a:pt x="364" y="217"/>
                    </a:lnTo>
                    <a:lnTo>
                      <a:pt x="364" y="217"/>
                    </a:lnTo>
                    <a:lnTo>
                      <a:pt x="371" y="218"/>
                    </a:lnTo>
                    <a:lnTo>
                      <a:pt x="376" y="222"/>
                    </a:lnTo>
                    <a:lnTo>
                      <a:pt x="379" y="227"/>
                    </a:lnTo>
                    <a:lnTo>
                      <a:pt x="379" y="234"/>
                    </a:lnTo>
                    <a:lnTo>
                      <a:pt x="379" y="234"/>
                    </a:lnTo>
                    <a:lnTo>
                      <a:pt x="379" y="240"/>
                    </a:lnTo>
                    <a:lnTo>
                      <a:pt x="376" y="245"/>
                    </a:lnTo>
                    <a:lnTo>
                      <a:pt x="371" y="249"/>
                    </a:lnTo>
                    <a:lnTo>
                      <a:pt x="364" y="249"/>
                    </a:lnTo>
                    <a:lnTo>
                      <a:pt x="364" y="249"/>
                    </a:lnTo>
                    <a:lnTo>
                      <a:pt x="359" y="249"/>
                    </a:lnTo>
                    <a:lnTo>
                      <a:pt x="354" y="245"/>
                    </a:lnTo>
                    <a:lnTo>
                      <a:pt x="350" y="240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50" y="227"/>
                    </a:lnTo>
                    <a:lnTo>
                      <a:pt x="354" y="222"/>
                    </a:lnTo>
                    <a:lnTo>
                      <a:pt x="359" y="218"/>
                    </a:lnTo>
                    <a:lnTo>
                      <a:pt x="364" y="217"/>
                    </a:lnTo>
                    <a:lnTo>
                      <a:pt x="364" y="217"/>
                    </a:lnTo>
                    <a:close/>
                    <a:moveTo>
                      <a:pt x="364" y="174"/>
                    </a:moveTo>
                    <a:lnTo>
                      <a:pt x="364" y="174"/>
                    </a:lnTo>
                    <a:lnTo>
                      <a:pt x="364" y="174"/>
                    </a:lnTo>
                    <a:lnTo>
                      <a:pt x="371" y="176"/>
                    </a:lnTo>
                    <a:lnTo>
                      <a:pt x="376" y="179"/>
                    </a:lnTo>
                    <a:lnTo>
                      <a:pt x="379" y="184"/>
                    </a:lnTo>
                    <a:lnTo>
                      <a:pt x="379" y="189"/>
                    </a:lnTo>
                    <a:lnTo>
                      <a:pt x="379" y="189"/>
                    </a:lnTo>
                    <a:lnTo>
                      <a:pt x="379" y="196"/>
                    </a:lnTo>
                    <a:lnTo>
                      <a:pt x="376" y="201"/>
                    </a:lnTo>
                    <a:lnTo>
                      <a:pt x="371" y="205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9" y="205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0" y="184"/>
                    </a:lnTo>
                    <a:lnTo>
                      <a:pt x="354" y="179"/>
                    </a:lnTo>
                    <a:lnTo>
                      <a:pt x="359" y="176"/>
                    </a:lnTo>
                    <a:lnTo>
                      <a:pt x="364" y="174"/>
                    </a:lnTo>
                    <a:lnTo>
                      <a:pt x="364" y="174"/>
                    </a:lnTo>
                    <a:close/>
                    <a:moveTo>
                      <a:pt x="422" y="174"/>
                    </a:moveTo>
                    <a:lnTo>
                      <a:pt x="422" y="174"/>
                    </a:lnTo>
                    <a:lnTo>
                      <a:pt x="422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2" y="206"/>
                    </a:lnTo>
                    <a:lnTo>
                      <a:pt x="422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08" y="196"/>
                    </a:lnTo>
                    <a:lnTo>
                      <a:pt x="407" y="189"/>
                    </a:lnTo>
                    <a:lnTo>
                      <a:pt x="407" y="189"/>
                    </a:lnTo>
                    <a:lnTo>
                      <a:pt x="408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2" y="174"/>
                    </a:lnTo>
                    <a:lnTo>
                      <a:pt x="422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7" y="176"/>
                    </a:lnTo>
                    <a:lnTo>
                      <a:pt x="492" y="179"/>
                    </a:lnTo>
                    <a:lnTo>
                      <a:pt x="495" y="184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5" y="196"/>
                    </a:lnTo>
                    <a:lnTo>
                      <a:pt x="492" y="201"/>
                    </a:lnTo>
                    <a:lnTo>
                      <a:pt x="487" y="205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5" y="205"/>
                    </a:lnTo>
                    <a:lnTo>
                      <a:pt x="470" y="201"/>
                    </a:lnTo>
                    <a:lnTo>
                      <a:pt x="466" y="196"/>
                    </a:lnTo>
                    <a:lnTo>
                      <a:pt x="466" y="189"/>
                    </a:lnTo>
                    <a:lnTo>
                      <a:pt x="466" y="189"/>
                    </a:lnTo>
                    <a:lnTo>
                      <a:pt x="466" y="184"/>
                    </a:lnTo>
                    <a:lnTo>
                      <a:pt x="470" y="179"/>
                    </a:lnTo>
                    <a:lnTo>
                      <a:pt x="475" y="176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2" y="217"/>
                    </a:moveTo>
                    <a:lnTo>
                      <a:pt x="422" y="217"/>
                    </a:lnTo>
                    <a:lnTo>
                      <a:pt x="422" y="217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7" y="227"/>
                    </a:lnTo>
                    <a:lnTo>
                      <a:pt x="439" y="234"/>
                    </a:lnTo>
                    <a:lnTo>
                      <a:pt x="439" y="234"/>
                    </a:lnTo>
                    <a:lnTo>
                      <a:pt x="437" y="240"/>
                    </a:lnTo>
                    <a:lnTo>
                      <a:pt x="434" y="245"/>
                    </a:lnTo>
                    <a:lnTo>
                      <a:pt x="429" y="249"/>
                    </a:lnTo>
                    <a:lnTo>
                      <a:pt x="422" y="249"/>
                    </a:lnTo>
                    <a:lnTo>
                      <a:pt x="422" y="249"/>
                    </a:lnTo>
                    <a:lnTo>
                      <a:pt x="417" y="249"/>
                    </a:lnTo>
                    <a:lnTo>
                      <a:pt x="412" y="245"/>
                    </a:lnTo>
                    <a:lnTo>
                      <a:pt x="408" y="240"/>
                    </a:lnTo>
                    <a:lnTo>
                      <a:pt x="407" y="234"/>
                    </a:lnTo>
                    <a:lnTo>
                      <a:pt x="407" y="234"/>
                    </a:lnTo>
                    <a:lnTo>
                      <a:pt x="408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2" y="217"/>
                    </a:lnTo>
                    <a:lnTo>
                      <a:pt x="422" y="217"/>
                    </a:lnTo>
                    <a:close/>
                    <a:moveTo>
                      <a:pt x="422" y="261"/>
                    </a:moveTo>
                    <a:lnTo>
                      <a:pt x="422" y="261"/>
                    </a:lnTo>
                    <a:lnTo>
                      <a:pt x="422" y="261"/>
                    </a:lnTo>
                    <a:lnTo>
                      <a:pt x="429" y="263"/>
                    </a:lnTo>
                    <a:lnTo>
                      <a:pt x="434" y="266"/>
                    </a:lnTo>
                    <a:lnTo>
                      <a:pt x="437" y="271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2" y="293"/>
                    </a:lnTo>
                    <a:lnTo>
                      <a:pt x="422" y="293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08" y="283"/>
                    </a:lnTo>
                    <a:lnTo>
                      <a:pt x="407" y="276"/>
                    </a:lnTo>
                    <a:lnTo>
                      <a:pt x="407" y="276"/>
                    </a:lnTo>
                    <a:lnTo>
                      <a:pt x="408" y="271"/>
                    </a:lnTo>
                    <a:lnTo>
                      <a:pt x="412" y="266"/>
                    </a:lnTo>
                    <a:lnTo>
                      <a:pt x="417" y="263"/>
                    </a:lnTo>
                    <a:lnTo>
                      <a:pt x="422" y="261"/>
                    </a:lnTo>
                    <a:lnTo>
                      <a:pt x="422" y="26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69"/>
              <p:cNvSpPr>
                <a:spLocks noEditPoints="1"/>
              </p:cNvSpPr>
              <p:nvPr/>
            </p:nvSpPr>
            <p:spPr bwMode="auto">
              <a:xfrm>
                <a:off x="7537450" y="2876551"/>
                <a:ext cx="395288" cy="473075"/>
              </a:xfrm>
              <a:custGeom>
                <a:avLst/>
                <a:gdLst>
                  <a:gd name="T0" fmla="*/ 295 w 497"/>
                  <a:gd name="T1" fmla="*/ 5 h 596"/>
                  <a:gd name="T2" fmla="*/ 293 w 497"/>
                  <a:gd name="T3" fmla="*/ 109 h 596"/>
                  <a:gd name="T4" fmla="*/ 249 w 497"/>
                  <a:gd name="T5" fmla="*/ 596 h 596"/>
                  <a:gd name="T6" fmla="*/ 205 w 497"/>
                  <a:gd name="T7" fmla="*/ 579 h 596"/>
                  <a:gd name="T8" fmla="*/ 312 w 497"/>
                  <a:gd name="T9" fmla="*/ 521 h 596"/>
                  <a:gd name="T10" fmla="*/ 307 w 497"/>
                  <a:gd name="T11" fmla="*/ 519 h 596"/>
                  <a:gd name="T12" fmla="*/ 234 w 497"/>
                  <a:gd name="T13" fmla="*/ 530 h 596"/>
                  <a:gd name="T14" fmla="*/ 179 w 497"/>
                  <a:gd name="T15" fmla="*/ 548 h 596"/>
                  <a:gd name="T16" fmla="*/ 138 w 497"/>
                  <a:gd name="T17" fmla="*/ 552 h 596"/>
                  <a:gd name="T18" fmla="*/ 89 w 497"/>
                  <a:gd name="T19" fmla="*/ 536 h 596"/>
                  <a:gd name="T20" fmla="*/ 16 w 497"/>
                  <a:gd name="T21" fmla="*/ 519 h 596"/>
                  <a:gd name="T22" fmla="*/ 16 w 497"/>
                  <a:gd name="T23" fmla="*/ 519 h 596"/>
                  <a:gd name="T24" fmla="*/ 234 w 497"/>
                  <a:gd name="T25" fmla="*/ 492 h 596"/>
                  <a:gd name="T26" fmla="*/ 184 w 497"/>
                  <a:gd name="T27" fmla="*/ 507 h 596"/>
                  <a:gd name="T28" fmla="*/ 143 w 497"/>
                  <a:gd name="T29" fmla="*/ 504 h 596"/>
                  <a:gd name="T30" fmla="*/ 87 w 497"/>
                  <a:gd name="T31" fmla="*/ 487 h 596"/>
                  <a:gd name="T32" fmla="*/ 249 w 497"/>
                  <a:gd name="T33" fmla="*/ 434 h 596"/>
                  <a:gd name="T34" fmla="*/ 242 w 497"/>
                  <a:gd name="T35" fmla="*/ 434 h 596"/>
                  <a:gd name="T36" fmla="*/ 174 w 497"/>
                  <a:gd name="T37" fmla="*/ 449 h 596"/>
                  <a:gd name="T38" fmla="*/ 131 w 497"/>
                  <a:gd name="T39" fmla="*/ 465 h 596"/>
                  <a:gd name="T40" fmla="*/ 87 w 497"/>
                  <a:gd name="T41" fmla="*/ 456 h 596"/>
                  <a:gd name="T42" fmla="*/ 259 w 497"/>
                  <a:gd name="T43" fmla="*/ 395 h 596"/>
                  <a:gd name="T44" fmla="*/ 189 w 497"/>
                  <a:gd name="T45" fmla="*/ 390 h 596"/>
                  <a:gd name="T46" fmla="*/ 179 w 497"/>
                  <a:gd name="T47" fmla="*/ 395 h 596"/>
                  <a:gd name="T48" fmla="*/ 118 w 497"/>
                  <a:gd name="T49" fmla="*/ 412 h 596"/>
                  <a:gd name="T50" fmla="*/ 73 w 497"/>
                  <a:gd name="T51" fmla="*/ 422 h 596"/>
                  <a:gd name="T52" fmla="*/ 380 w 497"/>
                  <a:gd name="T53" fmla="*/ 363 h 596"/>
                  <a:gd name="T54" fmla="*/ 312 w 497"/>
                  <a:gd name="T55" fmla="*/ 347 h 596"/>
                  <a:gd name="T56" fmla="*/ 307 w 497"/>
                  <a:gd name="T57" fmla="*/ 347 h 596"/>
                  <a:gd name="T58" fmla="*/ 234 w 497"/>
                  <a:gd name="T59" fmla="*/ 356 h 596"/>
                  <a:gd name="T60" fmla="*/ 179 w 497"/>
                  <a:gd name="T61" fmla="*/ 375 h 596"/>
                  <a:gd name="T62" fmla="*/ 138 w 497"/>
                  <a:gd name="T63" fmla="*/ 378 h 596"/>
                  <a:gd name="T64" fmla="*/ 89 w 497"/>
                  <a:gd name="T65" fmla="*/ 363 h 596"/>
                  <a:gd name="T66" fmla="*/ 16 w 497"/>
                  <a:gd name="T67" fmla="*/ 347 h 596"/>
                  <a:gd name="T68" fmla="*/ 16 w 497"/>
                  <a:gd name="T69" fmla="*/ 347 h 596"/>
                  <a:gd name="T70" fmla="*/ 349 w 497"/>
                  <a:gd name="T71" fmla="*/ 320 h 596"/>
                  <a:gd name="T72" fmla="*/ 300 w 497"/>
                  <a:gd name="T73" fmla="*/ 334 h 596"/>
                  <a:gd name="T74" fmla="*/ 259 w 497"/>
                  <a:gd name="T75" fmla="*/ 330 h 596"/>
                  <a:gd name="T76" fmla="*/ 205 w 497"/>
                  <a:gd name="T77" fmla="*/ 313 h 596"/>
                  <a:gd name="T78" fmla="*/ 423 w 497"/>
                  <a:gd name="T79" fmla="*/ 260 h 596"/>
                  <a:gd name="T80" fmla="*/ 417 w 497"/>
                  <a:gd name="T81" fmla="*/ 260 h 596"/>
                  <a:gd name="T82" fmla="*/ 349 w 497"/>
                  <a:gd name="T83" fmla="*/ 276 h 596"/>
                  <a:gd name="T84" fmla="*/ 307 w 497"/>
                  <a:gd name="T85" fmla="*/ 293 h 596"/>
                  <a:gd name="T86" fmla="*/ 262 w 497"/>
                  <a:gd name="T87" fmla="*/ 283 h 596"/>
                  <a:gd name="T88" fmla="*/ 201 w 497"/>
                  <a:gd name="T89" fmla="*/ 264 h 596"/>
                  <a:gd name="T90" fmla="*/ 423 w 497"/>
                  <a:gd name="T91" fmla="*/ 216 h 596"/>
                  <a:gd name="T92" fmla="*/ 412 w 497"/>
                  <a:gd name="T93" fmla="*/ 221 h 596"/>
                  <a:gd name="T94" fmla="*/ 351 w 497"/>
                  <a:gd name="T95" fmla="*/ 238 h 596"/>
                  <a:gd name="T96" fmla="*/ 307 w 497"/>
                  <a:gd name="T97" fmla="*/ 248 h 596"/>
                  <a:gd name="T98" fmla="*/ 264 w 497"/>
                  <a:gd name="T99" fmla="*/ 233 h 596"/>
                  <a:gd name="T100" fmla="*/ 371 w 497"/>
                  <a:gd name="T101" fmla="*/ 174 h 596"/>
                  <a:gd name="T102" fmla="*/ 365 w 497"/>
                  <a:gd name="T103" fmla="*/ 174 h 596"/>
                  <a:gd name="T104" fmla="*/ 293 w 497"/>
                  <a:gd name="T105" fmla="*/ 182 h 596"/>
                  <a:gd name="T106" fmla="*/ 354 w 497"/>
                  <a:gd name="T107" fmla="*/ 157 h 596"/>
                  <a:gd name="T108" fmla="*/ 312 w 497"/>
                  <a:gd name="T109" fmla="*/ 160 h 596"/>
                  <a:gd name="T110" fmla="*/ 380 w 497"/>
                  <a:gd name="T111" fmla="*/ 102 h 596"/>
                  <a:gd name="T112" fmla="*/ 482 w 497"/>
                  <a:gd name="T113" fmla="*/ 42 h 596"/>
                  <a:gd name="T114" fmla="*/ 482 w 497"/>
                  <a:gd name="T115" fmla="*/ 42 h 596"/>
                  <a:gd name="T116" fmla="*/ 407 w 497"/>
                  <a:gd name="T117" fmla="*/ 59 h 596"/>
                  <a:gd name="T118" fmla="*/ 360 w 497"/>
                  <a:gd name="T119" fmla="*/ 75 h 596"/>
                  <a:gd name="T120" fmla="*/ 434 w 497"/>
                  <a:gd name="T121" fmla="*/ 27 h 596"/>
                  <a:gd name="T122" fmla="*/ 378 w 497"/>
                  <a:gd name="T123" fmla="*/ 10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97" h="596">
                    <a:moveTo>
                      <a:pt x="307" y="0"/>
                    </a:moveTo>
                    <a:lnTo>
                      <a:pt x="307" y="0"/>
                    </a:lnTo>
                    <a:lnTo>
                      <a:pt x="312" y="2"/>
                    </a:lnTo>
                    <a:lnTo>
                      <a:pt x="317" y="5"/>
                    </a:lnTo>
                    <a:lnTo>
                      <a:pt x="320" y="10"/>
                    </a:lnTo>
                    <a:lnTo>
                      <a:pt x="322" y="15"/>
                    </a:lnTo>
                    <a:lnTo>
                      <a:pt x="322" y="15"/>
                    </a:lnTo>
                    <a:lnTo>
                      <a:pt x="320" y="22"/>
                    </a:lnTo>
                    <a:lnTo>
                      <a:pt x="317" y="27"/>
                    </a:lnTo>
                    <a:lnTo>
                      <a:pt x="312" y="30"/>
                    </a:lnTo>
                    <a:lnTo>
                      <a:pt x="307" y="32"/>
                    </a:lnTo>
                    <a:lnTo>
                      <a:pt x="307" y="32"/>
                    </a:lnTo>
                    <a:lnTo>
                      <a:pt x="300" y="30"/>
                    </a:lnTo>
                    <a:lnTo>
                      <a:pt x="295" y="27"/>
                    </a:lnTo>
                    <a:lnTo>
                      <a:pt x="293" y="22"/>
                    </a:lnTo>
                    <a:lnTo>
                      <a:pt x="291" y="15"/>
                    </a:lnTo>
                    <a:lnTo>
                      <a:pt x="291" y="15"/>
                    </a:lnTo>
                    <a:lnTo>
                      <a:pt x="293" y="10"/>
                    </a:lnTo>
                    <a:lnTo>
                      <a:pt x="295" y="5"/>
                    </a:lnTo>
                    <a:lnTo>
                      <a:pt x="300" y="2"/>
                    </a:lnTo>
                    <a:lnTo>
                      <a:pt x="307" y="0"/>
                    </a:lnTo>
                    <a:lnTo>
                      <a:pt x="307" y="0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2" y="87"/>
                    </a:lnTo>
                    <a:lnTo>
                      <a:pt x="317" y="92"/>
                    </a:lnTo>
                    <a:lnTo>
                      <a:pt x="320" y="97"/>
                    </a:lnTo>
                    <a:lnTo>
                      <a:pt x="322" y="102"/>
                    </a:lnTo>
                    <a:lnTo>
                      <a:pt x="322" y="102"/>
                    </a:lnTo>
                    <a:lnTo>
                      <a:pt x="320" y="109"/>
                    </a:lnTo>
                    <a:lnTo>
                      <a:pt x="317" y="114"/>
                    </a:lnTo>
                    <a:lnTo>
                      <a:pt x="312" y="117"/>
                    </a:lnTo>
                    <a:lnTo>
                      <a:pt x="307" y="119"/>
                    </a:lnTo>
                    <a:lnTo>
                      <a:pt x="307" y="119"/>
                    </a:lnTo>
                    <a:lnTo>
                      <a:pt x="300" y="117"/>
                    </a:lnTo>
                    <a:lnTo>
                      <a:pt x="295" y="114"/>
                    </a:lnTo>
                    <a:lnTo>
                      <a:pt x="293" y="109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3" y="97"/>
                    </a:lnTo>
                    <a:lnTo>
                      <a:pt x="295" y="92"/>
                    </a:lnTo>
                    <a:lnTo>
                      <a:pt x="300" y="87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4" y="565"/>
                    </a:lnTo>
                    <a:lnTo>
                      <a:pt x="259" y="569"/>
                    </a:lnTo>
                    <a:lnTo>
                      <a:pt x="262" y="574"/>
                    </a:lnTo>
                    <a:lnTo>
                      <a:pt x="264" y="579"/>
                    </a:lnTo>
                    <a:lnTo>
                      <a:pt x="264" y="579"/>
                    </a:lnTo>
                    <a:lnTo>
                      <a:pt x="262" y="586"/>
                    </a:lnTo>
                    <a:lnTo>
                      <a:pt x="259" y="591"/>
                    </a:lnTo>
                    <a:lnTo>
                      <a:pt x="254" y="594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2" y="594"/>
                    </a:lnTo>
                    <a:lnTo>
                      <a:pt x="237" y="591"/>
                    </a:lnTo>
                    <a:lnTo>
                      <a:pt x="234" y="586"/>
                    </a:lnTo>
                    <a:lnTo>
                      <a:pt x="234" y="579"/>
                    </a:lnTo>
                    <a:lnTo>
                      <a:pt x="234" y="579"/>
                    </a:lnTo>
                    <a:lnTo>
                      <a:pt x="234" y="574"/>
                    </a:lnTo>
                    <a:lnTo>
                      <a:pt x="237" y="569"/>
                    </a:lnTo>
                    <a:lnTo>
                      <a:pt x="242" y="565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189" y="564"/>
                    </a:moveTo>
                    <a:lnTo>
                      <a:pt x="189" y="564"/>
                    </a:lnTo>
                    <a:lnTo>
                      <a:pt x="189" y="564"/>
                    </a:lnTo>
                    <a:lnTo>
                      <a:pt x="196" y="565"/>
                    </a:lnTo>
                    <a:lnTo>
                      <a:pt x="201" y="569"/>
                    </a:lnTo>
                    <a:lnTo>
                      <a:pt x="205" y="574"/>
                    </a:lnTo>
                    <a:lnTo>
                      <a:pt x="205" y="579"/>
                    </a:lnTo>
                    <a:lnTo>
                      <a:pt x="205" y="579"/>
                    </a:lnTo>
                    <a:lnTo>
                      <a:pt x="205" y="586"/>
                    </a:lnTo>
                    <a:lnTo>
                      <a:pt x="201" y="591"/>
                    </a:lnTo>
                    <a:lnTo>
                      <a:pt x="196" y="594"/>
                    </a:lnTo>
                    <a:lnTo>
                      <a:pt x="189" y="596"/>
                    </a:lnTo>
                    <a:lnTo>
                      <a:pt x="189" y="596"/>
                    </a:lnTo>
                    <a:lnTo>
                      <a:pt x="184" y="594"/>
                    </a:lnTo>
                    <a:lnTo>
                      <a:pt x="179" y="591"/>
                    </a:lnTo>
                    <a:lnTo>
                      <a:pt x="176" y="586"/>
                    </a:lnTo>
                    <a:lnTo>
                      <a:pt x="174" y="579"/>
                    </a:lnTo>
                    <a:lnTo>
                      <a:pt x="174" y="579"/>
                    </a:lnTo>
                    <a:lnTo>
                      <a:pt x="176" y="574"/>
                    </a:lnTo>
                    <a:lnTo>
                      <a:pt x="179" y="569"/>
                    </a:lnTo>
                    <a:lnTo>
                      <a:pt x="184" y="565"/>
                    </a:lnTo>
                    <a:lnTo>
                      <a:pt x="189" y="564"/>
                    </a:lnTo>
                    <a:lnTo>
                      <a:pt x="189" y="564"/>
                    </a:lnTo>
                    <a:close/>
                    <a:moveTo>
                      <a:pt x="307" y="519"/>
                    </a:moveTo>
                    <a:lnTo>
                      <a:pt x="307" y="519"/>
                    </a:lnTo>
                    <a:lnTo>
                      <a:pt x="307" y="519"/>
                    </a:lnTo>
                    <a:lnTo>
                      <a:pt x="312" y="521"/>
                    </a:lnTo>
                    <a:lnTo>
                      <a:pt x="317" y="524"/>
                    </a:lnTo>
                    <a:lnTo>
                      <a:pt x="320" y="530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20" y="543"/>
                    </a:lnTo>
                    <a:lnTo>
                      <a:pt x="317" y="548"/>
                    </a:lnTo>
                    <a:lnTo>
                      <a:pt x="312" y="552"/>
                    </a:lnTo>
                    <a:lnTo>
                      <a:pt x="307" y="552"/>
                    </a:lnTo>
                    <a:lnTo>
                      <a:pt x="307" y="552"/>
                    </a:lnTo>
                    <a:lnTo>
                      <a:pt x="300" y="552"/>
                    </a:lnTo>
                    <a:lnTo>
                      <a:pt x="295" y="548"/>
                    </a:lnTo>
                    <a:lnTo>
                      <a:pt x="293" y="543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3" y="530"/>
                    </a:lnTo>
                    <a:lnTo>
                      <a:pt x="295" y="524"/>
                    </a:lnTo>
                    <a:lnTo>
                      <a:pt x="300" y="521"/>
                    </a:lnTo>
                    <a:lnTo>
                      <a:pt x="307" y="519"/>
                    </a:lnTo>
                    <a:lnTo>
                      <a:pt x="307" y="519"/>
                    </a:lnTo>
                    <a:close/>
                    <a:moveTo>
                      <a:pt x="249" y="519"/>
                    </a:moveTo>
                    <a:lnTo>
                      <a:pt x="249" y="519"/>
                    </a:lnTo>
                    <a:lnTo>
                      <a:pt x="249" y="519"/>
                    </a:lnTo>
                    <a:lnTo>
                      <a:pt x="254" y="521"/>
                    </a:lnTo>
                    <a:lnTo>
                      <a:pt x="259" y="524"/>
                    </a:lnTo>
                    <a:lnTo>
                      <a:pt x="262" y="530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2" y="543"/>
                    </a:lnTo>
                    <a:lnTo>
                      <a:pt x="259" y="548"/>
                    </a:lnTo>
                    <a:lnTo>
                      <a:pt x="254" y="552"/>
                    </a:lnTo>
                    <a:lnTo>
                      <a:pt x="249" y="552"/>
                    </a:lnTo>
                    <a:lnTo>
                      <a:pt x="249" y="552"/>
                    </a:lnTo>
                    <a:lnTo>
                      <a:pt x="242" y="552"/>
                    </a:lnTo>
                    <a:lnTo>
                      <a:pt x="237" y="548"/>
                    </a:lnTo>
                    <a:lnTo>
                      <a:pt x="234" y="543"/>
                    </a:lnTo>
                    <a:lnTo>
                      <a:pt x="234" y="536"/>
                    </a:lnTo>
                    <a:lnTo>
                      <a:pt x="234" y="536"/>
                    </a:lnTo>
                    <a:lnTo>
                      <a:pt x="234" y="530"/>
                    </a:lnTo>
                    <a:lnTo>
                      <a:pt x="237" y="524"/>
                    </a:lnTo>
                    <a:lnTo>
                      <a:pt x="242" y="521"/>
                    </a:lnTo>
                    <a:lnTo>
                      <a:pt x="249" y="519"/>
                    </a:lnTo>
                    <a:lnTo>
                      <a:pt x="249" y="519"/>
                    </a:lnTo>
                    <a:close/>
                    <a:moveTo>
                      <a:pt x="189" y="519"/>
                    </a:moveTo>
                    <a:lnTo>
                      <a:pt x="189" y="519"/>
                    </a:lnTo>
                    <a:lnTo>
                      <a:pt x="189" y="519"/>
                    </a:lnTo>
                    <a:lnTo>
                      <a:pt x="196" y="521"/>
                    </a:lnTo>
                    <a:lnTo>
                      <a:pt x="201" y="524"/>
                    </a:lnTo>
                    <a:lnTo>
                      <a:pt x="205" y="530"/>
                    </a:lnTo>
                    <a:lnTo>
                      <a:pt x="205" y="536"/>
                    </a:lnTo>
                    <a:lnTo>
                      <a:pt x="205" y="536"/>
                    </a:lnTo>
                    <a:lnTo>
                      <a:pt x="205" y="543"/>
                    </a:lnTo>
                    <a:lnTo>
                      <a:pt x="201" y="548"/>
                    </a:lnTo>
                    <a:lnTo>
                      <a:pt x="196" y="552"/>
                    </a:lnTo>
                    <a:lnTo>
                      <a:pt x="189" y="552"/>
                    </a:lnTo>
                    <a:lnTo>
                      <a:pt x="189" y="552"/>
                    </a:lnTo>
                    <a:lnTo>
                      <a:pt x="184" y="552"/>
                    </a:lnTo>
                    <a:lnTo>
                      <a:pt x="179" y="548"/>
                    </a:lnTo>
                    <a:lnTo>
                      <a:pt x="176" y="543"/>
                    </a:lnTo>
                    <a:lnTo>
                      <a:pt x="174" y="536"/>
                    </a:lnTo>
                    <a:lnTo>
                      <a:pt x="174" y="536"/>
                    </a:lnTo>
                    <a:lnTo>
                      <a:pt x="176" y="530"/>
                    </a:lnTo>
                    <a:lnTo>
                      <a:pt x="179" y="524"/>
                    </a:lnTo>
                    <a:lnTo>
                      <a:pt x="184" y="521"/>
                    </a:lnTo>
                    <a:lnTo>
                      <a:pt x="189" y="519"/>
                    </a:lnTo>
                    <a:lnTo>
                      <a:pt x="189" y="519"/>
                    </a:lnTo>
                    <a:close/>
                    <a:moveTo>
                      <a:pt x="131" y="519"/>
                    </a:moveTo>
                    <a:lnTo>
                      <a:pt x="131" y="519"/>
                    </a:lnTo>
                    <a:lnTo>
                      <a:pt x="131" y="519"/>
                    </a:lnTo>
                    <a:lnTo>
                      <a:pt x="138" y="521"/>
                    </a:lnTo>
                    <a:lnTo>
                      <a:pt x="143" y="524"/>
                    </a:lnTo>
                    <a:lnTo>
                      <a:pt x="147" y="530"/>
                    </a:lnTo>
                    <a:lnTo>
                      <a:pt x="147" y="536"/>
                    </a:lnTo>
                    <a:lnTo>
                      <a:pt x="147" y="536"/>
                    </a:lnTo>
                    <a:lnTo>
                      <a:pt x="147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1" y="552"/>
                    </a:lnTo>
                    <a:lnTo>
                      <a:pt x="131" y="552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8" y="543"/>
                    </a:lnTo>
                    <a:lnTo>
                      <a:pt x="116" y="536"/>
                    </a:lnTo>
                    <a:lnTo>
                      <a:pt x="116" y="536"/>
                    </a:lnTo>
                    <a:lnTo>
                      <a:pt x="118" y="530"/>
                    </a:lnTo>
                    <a:lnTo>
                      <a:pt x="121" y="524"/>
                    </a:lnTo>
                    <a:lnTo>
                      <a:pt x="126" y="521"/>
                    </a:lnTo>
                    <a:lnTo>
                      <a:pt x="131" y="519"/>
                    </a:lnTo>
                    <a:lnTo>
                      <a:pt x="131" y="519"/>
                    </a:lnTo>
                    <a:close/>
                    <a:moveTo>
                      <a:pt x="73" y="519"/>
                    </a:moveTo>
                    <a:lnTo>
                      <a:pt x="73" y="519"/>
                    </a:lnTo>
                    <a:lnTo>
                      <a:pt x="73" y="519"/>
                    </a:lnTo>
                    <a:lnTo>
                      <a:pt x="79" y="521"/>
                    </a:lnTo>
                    <a:lnTo>
                      <a:pt x="84" y="524"/>
                    </a:lnTo>
                    <a:lnTo>
                      <a:pt x="87" y="530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7" y="543"/>
                    </a:lnTo>
                    <a:lnTo>
                      <a:pt x="84" y="548"/>
                    </a:lnTo>
                    <a:lnTo>
                      <a:pt x="79" y="552"/>
                    </a:lnTo>
                    <a:lnTo>
                      <a:pt x="73" y="552"/>
                    </a:lnTo>
                    <a:lnTo>
                      <a:pt x="73" y="552"/>
                    </a:lnTo>
                    <a:lnTo>
                      <a:pt x="67" y="552"/>
                    </a:lnTo>
                    <a:lnTo>
                      <a:pt x="63" y="548"/>
                    </a:lnTo>
                    <a:lnTo>
                      <a:pt x="60" y="543"/>
                    </a:lnTo>
                    <a:lnTo>
                      <a:pt x="58" y="536"/>
                    </a:lnTo>
                    <a:lnTo>
                      <a:pt x="58" y="536"/>
                    </a:lnTo>
                    <a:lnTo>
                      <a:pt x="60" y="530"/>
                    </a:lnTo>
                    <a:lnTo>
                      <a:pt x="63" y="524"/>
                    </a:lnTo>
                    <a:lnTo>
                      <a:pt x="67" y="521"/>
                    </a:lnTo>
                    <a:lnTo>
                      <a:pt x="73" y="519"/>
                    </a:lnTo>
                    <a:lnTo>
                      <a:pt x="73" y="519"/>
                    </a:lnTo>
                    <a:close/>
                    <a:moveTo>
                      <a:pt x="16" y="519"/>
                    </a:moveTo>
                    <a:lnTo>
                      <a:pt x="16" y="519"/>
                    </a:lnTo>
                    <a:lnTo>
                      <a:pt x="16" y="519"/>
                    </a:lnTo>
                    <a:lnTo>
                      <a:pt x="21" y="521"/>
                    </a:lnTo>
                    <a:lnTo>
                      <a:pt x="26" y="524"/>
                    </a:lnTo>
                    <a:lnTo>
                      <a:pt x="29" y="530"/>
                    </a:lnTo>
                    <a:lnTo>
                      <a:pt x="31" y="536"/>
                    </a:lnTo>
                    <a:lnTo>
                      <a:pt x="31" y="536"/>
                    </a:lnTo>
                    <a:lnTo>
                      <a:pt x="29" y="543"/>
                    </a:lnTo>
                    <a:lnTo>
                      <a:pt x="26" y="548"/>
                    </a:lnTo>
                    <a:lnTo>
                      <a:pt x="21" y="552"/>
                    </a:lnTo>
                    <a:lnTo>
                      <a:pt x="16" y="552"/>
                    </a:lnTo>
                    <a:lnTo>
                      <a:pt x="16" y="552"/>
                    </a:lnTo>
                    <a:lnTo>
                      <a:pt x="9" y="552"/>
                    </a:lnTo>
                    <a:lnTo>
                      <a:pt x="4" y="548"/>
                    </a:lnTo>
                    <a:lnTo>
                      <a:pt x="0" y="543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0" y="530"/>
                    </a:lnTo>
                    <a:lnTo>
                      <a:pt x="4" y="524"/>
                    </a:lnTo>
                    <a:lnTo>
                      <a:pt x="9" y="521"/>
                    </a:lnTo>
                    <a:lnTo>
                      <a:pt x="16" y="519"/>
                    </a:lnTo>
                    <a:lnTo>
                      <a:pt x="16" y="519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4" y="478"/>
                    </a:lnTo>
                    <a:lnTo>
                      <a:pt x="259" y="482"/>
                    </a:lnTo>
                    <a:lnTo>
                      <a:pt x="262" y="487"/>
                    </a:lnTo>
                    <a:lnTo>
                      <a:pt x="264" y="492"/>
                    </a:lnTo>
                    <a:lnTo>
                      <a:pt x="264" y="492"/>
                    </a:lnTo>
                    <a:lnTo>
                      <a:pt x="262" y="499"/>
                    </a:lnTo>
                    <a:lnTo>
                      <a:pt x="259" y="504"/>
                    </a:lnTo>
                    <a:lnTo>
                      <a:pt x="254" y="507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2" y="507"/>
                    </a:lnTo>
                    <a:lnTo>
                      <a:pt x="237" y="504"/>
                    </a:lnTo>
                    <a:lnTo>
                      <a:pt x="234" y="499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87"/>
                    </a:lnTo>
                    <a:lnTo>
                      <a:pt x="237" y="482"/>
                    </a:lnTo>
                    <a:lnTo>
                      <a:pt x="242" y="478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89" y="477"/>
                    </a:moveTo>
                    <a:lnTo>
                      <a:pt x="189" y="477"/>
                    </a:lnTo>
                    <a:lnTo>
                      <a:pt x="189" y="477"/>
                    </a:lnTo>
                    <a:lnTo>
                      <a:pt x="196" y="478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5" y="492"/>
                    </a:lnTo>
                    <a:lnTo>
                      <a:pt x="205" y="492"/>
                    </a:lnTo>
                    <a:lnTo>
                      <a:pt x="205" y="499"/>
                    </a:lnTo>
                    <a:lnTo>
                      <a:pt x="201" y="504"/>
                    </a:lnTo>
                    <a:lnTo>
                      <a:pt x="196" y="507"/>
                    </a:lnTo>
                    <a:lnTo>
                      <a:pt x="189" y="509"/>
                    </a:lnTo>
                    <a:lnTo>
                      <a:pt x="189" y="509"/>
                    </a:lnTo>
                    <a:lnTo>
                      <a:pt x="184" y="507"/>
                    </a:lnTo>
                    <a:lnTo>
                      <a:pt x="179" y="504"/>
                    </a:lnTo>
                    <a:lnTo>
                      <a:pt x="176" y="499"/>
                    </a:lnTo>
                    <a:lnTo>
                      <a:pt x="174" y="492"/>
                    </a:lnTo>
                    <a:lnTo>
                      <a:pt x="174" y="492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8"/>
                    </a:lnTo>
                    <a:lnTo>
                      <a:pt x="189" y="477"/>
                    </a:lnTo>
                    <a:lnTo>
                      <a:pt x="189" y="477"/>
                    </a:lnTo>
                    <a:close/>
                    <a:moveTo>
                      <a:pt x="131" y="477"/>
                    </a:moveTo>
                    <a:lnTo>
                      <a:pt x="131" y="477"/>
                    </a:lnTo>
                    <a:lnTo>
                      <a:pt x="131" y="477"/>
                    </a:lnTo>
                    <a:lnTo>
                      <a:pt x="138" y="478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7" y="492"/>
                    </a:lnTo>
                    <a:lnTo>
                      <a:pt x="147" y="492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38" y="507"/>
                    </a:lnTo>
                    <a:lnTo>
                      <a:pt x="131" y="509"/>
                    </a:lnTo>
                    <a:lnTo>
                      <a:pt x="131" y="509"/>
                    </a:lnTo>
                    <a:lnTo>
                      <a:pt x="126" y="507"/>
                    </a:lnTo>
                    <a:lnTo>
                      <a:pt x="121" y="504"/>
                    </a:lnTo>
                    <a:lnTo>
                      <a:pt x="118" y="499"/>
                    </a:lnTo>
                    <a:lnTo>
                      <a:pt x="116" y="492"/>
                    </a:lnTo>
                    <a:lnTo>
                      <a:pt x="116" y="492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1" y="477"/>
                    </a:lnTo>
                    <a:lnTo>
                      <a:pt x="131" y="477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79" y="478"/>
                    </a:lnTo>
                    <a:lnTo>
                      <a:pt x="84" y="482"/>
                    </a:lnTo>
                    <a:lnTo>
                      <a:pt x="87" y="487"/>
                    </a:lnTo>
                    <a:lnTo>
                      <a:pt x="89" y="492"/>
                    </a:lnTo>
                    <a:lnTo>
                      <a:pt x="89" y="492"/>
                    </a:lnTo>
                    <a:lnTo>
                      <a:pt x="87" y="499"/>
                    </a:lnTo>
                    <a:lnTo>
                      <a:pt x="84" y="504"/>
                    </a:lnTo>
                    <a:lnTo>
                      <a:pt x="79" y="507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7" y="507"/>
                    </a:lnTo>
                    <a:lnTo>
                      <a:pt x="63" y="504"/>
                    </a:lnTo>
                    <a:lnTo>
                      <a:pt x="60" y="499"/>
                    </a:lnTo>
                    <a:lnTo>
                      <a:pt x="58" y="492"/>
                    </a:lnTo>
                    <a:lnTo>
                      <a:pt x="58" y="492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7" y="478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4" y="434"/>
                    </a:lnTo>
                    <a:lnTo>
                      <a:pt x="259" y="438"/>
                    </a:lnTo>
                    <a:lnTo>
                      <a:pt x="262" y="443"/>
                    </a:lnTo>
                    <a:lnTo>
                      <a:pt x="264" y="449"/>
                    </a:lnTo>
                    <a:lnTo>
                      <a:pt x="264" y="449"/>
                    </a:lnTo>
                    <a:lnTo>
                      <a:pt x="262" y="456"/>
                    </a:lnTo>
                    <a:lnTo>
                      <a:pt x="259" y="461"/>
                    </a:lnTo>
                    <a:lnTo>
                      <a:pt x="254" y="465"/>
                    </a:lnTo>
                    <a:lnTo>
                      <a:pt x="249" y="465"/>
                    </a:lnTo>
                    <a:lnTo>
                      <a:pt x="249" y="465"/>
                    </a:lnTo>
                    <a:lnTo>
                      <a:pt x="242" y="465"/>
                    </a:lnTo>
                    <a:lnTo>
                      <a:pt x="237" y="461"/>
                    </a:lnTo>
                    <a:lnTo>
                      <a:pt x="234" y="456"/>
                    </a:lnTo>
                    <a:lnTo>
                      <a:pt x="234" y="449"/>
                    </a:lnTo>
                    <a:lnTo>
                      <a:pt x="234" y="449"/>
                    </a:lnTo>
                    <a:lnTo>
                      <a:pt x="234" y="443"/>
                    </a:lnTo>
                    <a:lnTo>
                      <a:pt x="237" y="438"/>
                    </a:lnTo>
                    <a:lnTo>
                      <a:pt x="242" y="434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189" y="434"/>
                    </a:moveTo>
                    <a:lnTo>
                      <a:pt x="189" y="434"/>
                    </a:lnTo>
                    <a:lnTo>
                      <a:pt x="189" y="434"/>
                    </a:lnTo>
                    <a:lnTo>
                      <a:pt x="196" y="434"/>
                    </a:lnTo>
                    <a:lnTo>
                      <a:pt x="201" y="438"/>
                    </a:lnTo>
                    <a:lnTo>
                      <a:pt x="205" y="443"/>
                    </a:lnTo>
                    <a:lnTo>
                      <a:pt x="205" y="449"/>
                    </a:lnTo>
                    <a:lnTo>
                      <a:pt x="205" y="449"/>
                    </a:lnTo>
                    <a:lnTo>
                      <a:pt x="205" y="456"/>
                    </a:lnTo>
                    <a:lnTo>
                      <a:pt x="201" y="461"/>
                    </a:lnTo>
                    <a:lnTo>
                      <a:pt x="196" y="465"/>
                    </a:lnTo>
                    <a:lnTo>
                      <a:pt x="189" y="465"/>
                    </a:lnTo>
                    <a:lnTo>
                      <a:pt x="189" y="465"/>
                    </a:lnTo>
                    <a:lnTo>
                      <a:pt x="184" y="465"/>
                    </a:lnTo>
                    <a:lnTo>
                      <a:pt x="179" y="461"/>
                    </a:lnTo>
                    <a:lnTo>
                      <a:pt x="176" y="456"/>
                    </a:lnTo>
                    <a:lnTo>
                      <a:pt x="174" y="449"/>
                    </a:lnTo>
                    <a:lnTo>
                      <a:pt x="174" y="449"/>
                    </a:lnTo>
                    <a:lnTo>
                      <a:pt x="176" y="443"/>
                    </a:lnTo>
                    <a:lnTo>
                      <a:pt x="179" y="438"/>
                    </a:lnTo>
                    <a:lnTo>
                      <a:pt x="184" y="434"/>
                    </a:lnTo>
                    <a:lnTo>
                      <a:pt x="189" y="434"/>
                    </a:lnTo>
                    <a:lnTo>
                      <a:pt x="189" y="434"/>
                    </a:lnTo>
                    <a:close/>
                    <a:moveTo>
                      <a:pt x="131" y="434"/>
                    </a:moveTo>
                    <a:lnTo>
                      <a:pt x="131" y="434"/>
                    </a:lnTo>
                    <a:lnTo>
                      <a:pt x="131" y="434"/>
                    </a:lnTo>
                    <a:lnTo>
                      <a:pt x="138" y="434"/>
                    </a:lnTo>
                    <a:lnTo>
                      <a:pt x="143" y="438"/>
                    </a:lnTo>
                    <a:lnTo>
                      <a:pt x="147" y="443"/>
                    </a:lnTo>
                    <a:lnTo>
                      <a:pt x="147" y="449"/>
                    </a:lnTo>
                    <a:lnTo>
                      <a:pt x="147" y="449"/>
                    </a:lnTo>
                    <a:lnTo>
                      <a:pt x="147" y="456"/>
                    </a:lnTo>
                    <a:lnTo>
                      <a:pt x="143" y="461"/>
                    </a:lnTo>
                    <a:lnTo>
                      <a:pt x="138" y="465"/>
                    </a:lnTo>
                    <a:lnTo>
                      <a:pt x="131" y="465"/>
                    </a:lnTo>
                    <a:lnTo>
                      <a:pt x="131" y="465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8" y="456"/>
                    </a:lnTo>
                    <a:lnTo>
                      <a:pt x="116" y="449"/>
                    </a:lnTo>
                    <a:lnTo>
                      <a:pt x="116" y="449"/>
                    </a:lnTo>
                    <a:lnTo>
                      <a:pt x="118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1" y="434"/>
                    </a:lnTo>
                    <a:lnTo>
                      <a:pt x="131" y="434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79" y="434"/>
                    </a:lnTo>
                    <a:lnTo>
                      <a:pt x="84" y="438"/>
                    </a:lnTo>
                    <a:lnTo>
                      <a:pt x="87" y="443"/>
                    </a:lnTo>
                    <a:lnTo>
                      <a:pt x="89" y="449"/>
                    </a:lnTo>
                    <a:lnTo>
                      <a:pt x="89" y="449"/>
                    </a:lnTo>
                    <a:lnTo>
                      <a:pt x="87" y="456"/>
                    </a:lnTo>
                    <a:lnTo>
                      <a:pt x="84" y="461"/>
                    </a:lnTo>
                    <a:lnTo>
                      <a:pt x="79" y="465"/>
                    </a:lnTo>
                    <a:lnTo>
                      <a:pt x="73" y="465"/>
                    </a:lnTo>
                    <a:lnTo>
                      <a:pt x="73" y="465"/>
                    </a:lnTo>
                    <a:lnTo>
                      <a:pt x="67" y="465"/>
                    </a:lnTo>
                    <a:lnTo>
                      <a:pt x="63" y="461"/>
                    </a:lnTo>
                    <a:lnTo>
                      <a:pt x="60" y="456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60" y="443"/>
                    </a:lnTo>
                    <a:lnTo>
                      <a:pt x="63" y="438"/>
                    </a:lnTo>
                    <a:lnTo>
                      <a:pt x="67" y="434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4" y="392"/>
                    </a:lnTo>
                    <a:lnTo>
                      <a:pt x="259" y="395"/>
                    </a:lnTo>
                    <a:lnTo>
                      <a:pt x="262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2" y="412"/>
                    </a:lnTo>
                    <a:lnTo>
                      <a:pt x="259" y="417"/>
                    </a:lnTo>
                    <a:lnTo>
                      <a:pt x="254" y="421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2" y="421"/>
                    </a:lnTo>
                    <a:lnTo>
                      <a:pt x="237" y="417"/>
                    </a:lnTo>
                    <a:lnTo>
                      <a:pt x="234" y="412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4" y="400"/>
                    </a:lnTo>
                    <a:lnTo>
                      <a:pt x="237" y="395"/>
                    </a:lnTo>
                    <a:lnTo>
                      <a:pt x="242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89" y="390"/>
                    </a:moveTo>
                    <a:lnTo>
                      <a:pt x="189" y="390"/>
                    </a:lnTo>
                    <a:lnTo>
                      <a:pt x="189" y="390"/>
                    </a:lnTo>
                    <a:lnTo>
                      <a:pt x="196" y="392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5" y="407"/>
                    </a:lnTo>
                    <a:lnTo>
                      <a:pt x="205" y="407"/>
                    </a:lnTo>
                    <a:lnTo>
                      <a:pt x="205" y="412"/>
                    </a:lnTo>
                    <a:lnTo>
                      <a:pt x="201" y="417"/>
                    </a:lnTo>
                    <a:lnTo>
                      <a:pt x="196" y="421"/>
                    </a:lnTo>
                    <a:lnTo>
                      <a:pt x="189" y="422"/>
                    </a:lnTo>
                    <a:lnTo>
                      <a:pt x="189" y="422"/>
                    </a:lnTo>
                    <a:lnTo>
                      <a:pt x="184" y="421"/>
                    </a:lnTo>
                    <a:lnTo>
                      <a:pt x="179" y="417"/>
                    </a:lnTo>
                    <a:lnTo>
                      <a:pt x="176" y="412"/>
                    </a:lnTo>
                    <a:lnTo>
                      <a:pt x="174" y="407"/>
                    </a:lnTo>
                    <a:lnTo>
                      <a:pt x="174" y="407"/>
                    </a:lnTo>
                    <a:lnTo>
                      <a:pt x="176" y="400"/>
                    </a:lnTo>
                    <a:lnTo>
                      <a:pt x="179" y="395"/>
                    </a:lnTo>
                    <a:lnTo>
                      <a:pt x="184" y="392"/>
                    </a:lnTo>
                    <a:lnTo>
                      <a:pt x="189" y="390"/>
                    </a:lnTo>
                    <a:lnTo>
                      <a:pt x="189" y="390"/>
                    </a:lnTo>
                    <a:close/>
                    <a:moveTo>
                      <a:pt x="131" y="390"/>
                    </a:moveTo>
                    <a:lnTo>
                      <a:pt x="131" y="390"/>
                    </a:lnTo>
                    <a:lnTo>
                      <a:pt x="131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7" y="400"/>
                    </a:lnTo>
                    <a:lnTo>
                      <a:pt x="147" y="407"/>
                    </a:lnTo>
                    <a:lnTo>
                      <a:pt x="147" y="407"/>
                    </a:lnTo>
                    <a:lnTo>
                      <a:pt x="147" y="412"/>
                    </a:lnTo>
                    <a:lnTo>
                      <a:pt x="143" y="417"/>
                    </a:lnTo>
                    <a:lnTo>
                      <a:pt x="138" y="421"/>
                    </a:lnTo>
                    <a:lnTo>
                      <a:pt x="131" y="422"/>
                    </a:lnTo>
                    <a:lnTo>
                      <a:pt x="131" y="422"/>
                    </a:lnTo>
                    <a:lnTo>
                      <a:pt x="126" y="421"/>
                    </a:lnTo>
                    <a:lnTo>
                      <a:pt x="121" y="417"/>
                    </a:lnTo>
                    <a:lnTo>
                      <a:pt x="118" y="412"/>
                    </a:lnTo>
                    <a:lnTo>
                      <a:pt x="116" y="407"/>
                    </a:lnTo>
                    <a:lnTo>
                      <a:pt x="116" y="407"/>
                    </a:lnTo>
                    <a:lnTo>
                      <a:pt x="118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1" y="390"/>
                    </a:lnTo>
                    <a:lnTo>
                      <a:pt x="131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79" y="392"/>
                    </a:lnTo>
                    <a:lnTo>
                      <a:pt x="84" y="395"/>
                    </a:lnTo>
                    <a:lnTo>
                      <a:pt x="87" y="400"/>
                    </a:lnTo>
                    <a:lnTo>
                      <a:pt x="89" y="407"/>
                    </a:lnTo>
                    <a:lnTo>
                      <a:pt x="89" y="407"/>
                    </a:lnTo>
                    <a:lnTo>
                      <a:pt x="87" y="412"/>
                    </a:lnTo>
                    <a:lnTo>
                      <a:pt x="84" y="417"/>
                    </a:lnTo>
                    <a:lnTo>
                      <a:pt x="79" y="421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7" y="421"/>
                    </a:lnTo>
                    <a:lnTo>
                      <a:pt x="63" y="417"/>
                    </a:lnTo>
                    <a:lnTo>
                      <a:pt x="60" y="412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60" y="400"/>
                    </a:lnTo>
                    <a:lnTo>
                      <a:pt x="63" y="395"/>
                    </a:lnTo>
                    <a:lnTo>
                      <a:pt x="67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365" y="347"/>
                    </a:moveTo>
                    <a:lnTo>
                      <a:pt x="365" y="347"/>
                    </a:lnTo>
                    <a:lnTo>
                      <a:pt x="365" y="347"/>
                    </a:lnTo>
                    <a:lnTo>
                      <a:pt x="371" y="347"/>
                    </a:lnTo>
                    <a:lnTo>
                      <a:pt x="377" y="351"/>
                    </a:lnTo>
                    <a:lnTo>
                      <a:pt x="378" y="356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78" y="369"/>
                    </a:lnTo>
                    <a:lnTo>
                      <a:pt x="377" y="375"/>
                    </a:lnTo>
                    <a:lnTo>
                      <a:pt x="371" y="378"/>
                    </a:lnTo>
                    <a:lnTo>
                      <a:pt x="365" y="380"/>
                    </a:lnTo>
                    <a:lnTo>
                      <a:pt x="365" y="380"/>
                    </a:lnTo>
                    <a:lnTo>
                      <a:pt x="360" y="378"/>
                    </a:lnTo>
                    <a:lnTo>
                      <a:pt x="354" y="375"/>
                    </a:lnTo>
                    <a:lnTo>
                      <a:pt x="351" y="369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6"/>
                    </a:lnTo>
                    <a:lnTo>
                      <a:pt x="354" y="351"/>
                    </a:lnTo>
                    <a:lnTo>
                      <a:pt x="360" y="347"/>
                    </a:lnTo>
                    <a:lnTo>
                      <a:pt x="365" y="347"/>
                    </a:lnTo>
                    <a:lnTo>
                      <a:pt x="365" y="347"/>
                    </a:lnTo>
                    <a:close/>
                    <a:moveTo>
                      <a:pt x="307" y="347"/>
                    </a:moveTo>
                    <a:lnTo>
                      <a:pt x="307" y="347"/>
                    </a:lnTo>
                    <a:lnTo>
                      <a:pt x="307" y="347"/>
                    </a:lnTo>
                    <a:lnTo>
                      <a:pt x="312" y="347"/>
                    </a:lnTo>
                    <a:lnTo>
                      <a:pt x="317" y="351"/>
                    </a:lnTo>
                    <a:lnTo>
                      <a:pt x="320" y="356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0" y="369"/>
                    </a:lnTo>
                    <a:lnTo>
                      <a:pt x="317" y="375"/>
                    </a:lnTo>
                    <a:lnTo>
                      <a:pt x="312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0" y="378"/>
                    </a:lnTo>
                    <a:lnTo>
                      <a:pt x="295" y="375"/>
                    </a:lnTo>
                    <a:lnTo>
                      <a:pt x="293" y="369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6"/>
                    </a:lnTo>
                    <a:lnTo>
                      <a:pt x="295" y="351"/>
                    </a:lnTo>
                    <a:lnTo>
                      <a:pt x="300" y="347"/>
                    </a:lnTo>
                    <a:lnTo>
                      <a:pt x="307" y="347"/>
                    </a:lnTo>
                    <a:lnTo>
                      <a:pt x="307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4" y="347"/>
                    </a:lnTo>
                    <a:lnTo>
                      <a:pt x="259" y="351"/>
                    </a:lnTo>
                    <a:lnTo>
                      <a:pt x="262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2" y="369"/>
                    </a:lnTo>
                    <a:lnTo>
                      <a:pt x="259" y="375"/>
                    </a:lnTo>
                    <a:lnTo>
                      <a:pt x="254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7" y="375"/>
                    </a:lnTo>
                    <a:lnTo>
                      <a:pt x="234" y="369"/>
                    </a:lnTo>
                    <a:lnTo>
                      <a:pt x="234" y="363"/>
                    </a:lnTo>
                    <a:lnTo>
                      <a:pt x="234" y="363"/>
                    </a:lnTo>
                    <a:lnTo>
                      <a:pt x="234" y="356"/>
                    </a:lnTo>
                    <a:lnTo>
                      <a:pt x="237" y="351"/>
                    </a:lnTo>
                    <a:lnTo>
                      <a:pt x="242" y="347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189" y="347"/>
                    </a:moveTo>
                    <a:lnTo>
                      <a:pt x="189" y="347"/>
                    </a:lnTo>
                    <a:lnTo>
                      <a:pt x="189" y="347"/>
                    </a:lnTo>
                    <a:lnTo>
                      <a:pt x="196" y="347"/>
                    </a:lnTo>
                    <a:lnTo>
                      <a:pt x="201" y="351"/>
                    </a:lnTo>
                    <a:lnTo>
                      <a:pt x="205" y="356"/>
                    </a:lnTo>
                    <a:lnTo>
                      <a:pt x="205" y="363"/>
                    </a:lnTo>
                    <a:lnTo>
                      <a:pt x="205" y="363"/>
                    </a:lnTo>
                    <a:lnTo>
                      <a:pt x="205" y="369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8"/>
                    </a:lnTo>
                    <a:lnTo>
                      <a:pt x="179" y="375"/>
                    </a:lnTo>
                    <a:lnTo>
                      <a:pt x="176" y="369"/>
                    </a:lnTo>
                    <a:lnTo>
                      <a:pt x="174" y="363"/>
                    </a:lnTo>
                    <a:lnTo>
                      <a:pt x="174" y="363"/>
                    </a:lnTo>
                    <a:lnTo>
                      <a:pt x="176" y="356"/>
                    </a:lnTo>
                    <a:lnTo>
                      <a:pt x="179" y="351"/>
                    </a:lnTo>
                    <a:lnTo>
                      <a:pt x="184" y="347"/>
                    </a:lnTo>
                    <a:lnTo>
                      <a:pt x="189" y="347"/>
                    </a:lnTo>
                    <a:lnTo>
                      <a:pt x="189" y="347"/>
                    </a:lnTo>
                    <a:close/>
                    <a:moveTo>
                      <a:pt x="131" y="347"/>
                    </a:moveTo>
                    <a:lnTo>
                      <a:pt x="131" y="347"/>
                    </a:lnTo>
                    <a:lnTo>
                      <a:pt x="131" y="347"/>
                    </a:lnTo>
                    <a:lnTo>
                      <a:pt x="138" y="347"/>
                    </a:lnTo>
                    <a:lnTo>
                      <a:pt x="143" y="351"/>
                    </a:lnTo>
                    <a:lnTo>
                      <a:pt x="147" y="356"/>
                    </a:lnTo>
                    <a:lnTo>
                      <a:pt x="147" y="363"/>
                    </a:lnTo>
                    <a:lnTo>
                      <a:pt x="147" y="363"/>
                    </a:lnTo>
                    <a:lnTo>
                      <a:pt x="147" y="369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69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8" y="356"/>
                    </a:lnTo>
                    <a:lnTo>
                      <a:pt x="121" y="351"/>
                    </a:lnTo>
                    <a:lnTo>
                      <a:pt x="126" y="347"/>
                    </a:lnTo>
                    <a:lnTo>
                      <a:pt x="131" y="347"/>
                    </a:lnTo>
                    <a:lnTo>
                      <a:pt x="131" y="347"/>
                    </a:lnTo>
                    <a:close/>
                    <a:moveTo>
                      <a:pt x="73" y="347"/>
                    </a:moveTo>
                    <a:lnTo>
                      <a:pt x="73" y="347"/>
                    </a:lnTo>
                    <a:lnTo>
                      <a:pt x="73" y="347"/>
                    </a:lnTo>
                    <a:lnTo>
                      <a:pt x="79" y="347"/>
                    </a:lnTo>
                    <a:lnTo>
                      <a:pt x="84" y="351"/>
                    </a:lnTo>
                    <a:lnTo>
                      <a:pt x="87" y="356"/>
                    </a:lnTo>
                    <a:lnTo>
                      <a:pt x="89" y="363"/>
                    </a:lnTo>
                    <a:lnTo>
                      <a:pt x="89" y="363"/>
                    </a:lnTo>
                    <a:lnTo>
                      <a:pt x="87" y="369"/>
                    </a:lnTo>
                    <a:lnTo>
                      <a:pt x="84" y="375"/>
                    </a:lnTo>
                    <a:lnTo>
                      <a:pt x="79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7" y="378"/>
                    </a:lnTo>
                    <a:lnTo>
                      <a:pt x="63" y="375"/>
                    </a:lnTo>
                    <a:lnTo>
                      <a:pt x="60" y="369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60" y="356"/>
                    </a:lnTo>
                    <a:lnTo>
                      <a:pt x="63" y="351"/>
                    </a:lnTo>
                    <a:lnTo>
                      <a:pt x="67" y="347"/>
                    </a:lnTo>
                    <a:lnTo>
                      <a:pt x="73" y="347"/>
                    </a:lnTo>
                    <a:lnTo>
                      <a:pt x="73" y="347"/>
                    </a:lnTo>
                    <a:close/>
                    <a:moveTo>
                      <a:pt x="16" y="347"/>
                    </a:moveTo>
                    <a:lnTo>
                      <a:pt x="16" y="347"/>
                    </a:lnTo>
                    <a:lnTo>
                      <a:pt x="16" y="347"/>
                    </a:lnTo>
                    <a:lnTo>
                      <a:pt x="21" y="347"/>
                    </a:lnTo>
                    <a:lnTo>
                      <a:pt x="26" y="351"/>
                    </a:lnTo>
                    <a:lnTo>
                      <a:pt x="29" y="356"/>
                    </a:lnTo>
                    <a:lnTo>
                      <a:pt x="31" y="363"/>
                    </a:lnTo>
                    <a:lnTo>
                      <a:pt x="31" y="363"/>
                    </a:lnTo>
                    <a:lnTo>
                      <a:pt x="29" y="369"/>
                    </a:lnTo>
                    <a:lnTo>
                      <a:pt x="26" y="375"/>
                    </a:lnTo>
                    <a:lnTo>
                      <a:pt x="21" y="378"/>
                    </a:lnTo>
                    <a:lnTo>
                      <a:pt x="16" y="380"/>
                    </a:lnTo>
                    <a:lnTo>
                      <a:pt x="16" y="380"/>
                    </a:lnTo>
                    <a:lnTo>
                      <a:pt x="9" y="378"/>
                    </a:lnTo>
                    <a:lnTo>
                      <a:pt x="4" y="375"/>
                    </a:lnTo>
                    <a:lnTo>
                      <a:pt x="0" y="369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0" y="356"/>
                    </a:lnTo>
                    <a:lnTo>
                      <a:pt x="4" y="351"/>
                    </a:lnTo>
                    <a:lnTo>
                      <a:pt x="9" y="347"/>
                    </a:lnTo>
                    <a:lnTo>
                      <a:pt x="16" y="347"/>
                    </a:lnTo>
                    <a:lnTo>
                      <a:pt x="16" y="347"/>
                    </a:lnTo>
                    <a:close/>
                    <a:moveTo>
                      <a:pt x="365" y="303"/>
                    </a:moveTo>
                    <a:lnTo>
                      <a:pt x="365" y="303"/>
                    </a:lnTo>
                    <a:lnTo>
                      <a:pt x="365" y="303"/>
                    </a:lnTo>
                    <a:lnTo>
                      <a:pt x="371" y="305"/>
                    </a:lnTo>
                    <a:lnTo>
                      <a:pt x="377" y="308"/>
                    </a:lnTo>
                    <a:lnTo>
                      <a:pt x="378" y="313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78" y="325"/>
                    </a:lnTo>
                    <a:lnTo>
                      <a:pt x="377" y="330"/>
                    </a:lnTo>
                    <a:lnTo>
                      <a:pt x="371" y="334"/>
                    </a:lnTo>
                    <a:lnTo>
                      <a:pt x="365" y="335"/>
                    </a:lnTo>
                    <a:lnTo>
                      <a:pt x="365" y="335"/>
                    </a:lnTo>
                    <a:lnTo>
                      <a:pt x="360" y="334"/>
                    </a:lnTo>
                    <a:lnTo>
                      <a:pt x="354" y="330"/>
                    </a:lnTo>
                    <a:lnTo>
                      <a:pt x="351" y="325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60" y="305"/>
                    </a:lnTo>
                    <a:lnTo>
                      <a:pt x="365" y="303"/>
                    </a:lnTo>
                    <a:lnTo>
                      <a:pt x="365" y="303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2" y="305"/>
                    </a:lnTo>
                    <a:lnTo>
                      <a:pt x="317" y="308"/>
                    </a:lnTo>
                    <a:lnTo>
                      <a:pt x="320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0" y="325"/>
                    </a:lnTo>
                    <a:lnTo>
                      <a:pt x="317" y="330"/>
                    </a:lnTo>
                    <a:lnTo>
                      <a:pt x="312" y="334"/>
                    </a:lnTo>
                    <a:lnTo>
                      <a:pt x="307" y="335"/>
                    </a:lnTo>
                    <a:lnTo>
                      <a:pt x="307" y="335"/>
                    </a:lnTo>
                    <a:lnTo>
                      <a:pt x="300" y="334"/>
                    </a:lnTo>
                    <a:lnTo>
                      <a:pt x="295" y="330"/>
                    </a:lnTo>
                    <a:lnTo>
                      <a:pt x="293" y="325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3"/>
                    </a:lnTo>
                    <a:lnTo>
                      <a:pt x="295" y="308"/>
                    </a:lnTo>
                    <a:lnTo>
                      <a:pt x="300" y="305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2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5"/>
                    </a:lnTo>
                    <a:lnTo>
                      <a:pt x="259" y="330"/>
                    </a:lnTo>
                    <a:lnTo>
                      <a:pt x="254" y="334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2" y="334"/>
                    </a:lnTo>
                    <a:lnTo>
                      <a:pt x="237" y="330"/>
                    </a:lnTo>
                    <a:lnTo>
                      <a:pt x="234" y="325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4" y="313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89" y="303"/>
                    </a:moveTo>
                    <a:lnTo>
                      <a:pt x="189" y="303"/>
                    </a:lnTo>
                    <a:lnTo>
                      <a:pt x="189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5" y="320"/>
                    </a:lnTo>
                    <a:lnTo>
                      <a:pt x="205" y="320"/>
                    </a:lnTo>
                    <a:lnTo>
                      <a:pt x="205" y="325"/>
                    </a:lnTo>
                    <a:lnTo>
                      <a:pt x="201" y="330"/>
                    </a:lnTo>
                    <a:lnTo>
                      <a:pt x="196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4" y="334"/>
                    </a:lnTo>
                    <a:lnTo>
                      <a:pt x="179" y="330"/>
                    </a:lnTo>
                    <a:lnTo>
                      <a:pt x="176" y="325"/>
                    </a:lnTo>
                    <a:lnTo>
                      <a:pt x="174" y="320"/>
                    </a:lnTo>
                    <a:lnTo>
                      <a:pt x="174" y="320"/>
                    </a:lnTo>
                    <a:lnTo>
                      <a:pt x="176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89" y="303"/>
                    </a:lnTo>
                    <a:lnTo>
                      <a:pt x="189" y="303"/>
                    </a:lnTo>
                    <a:close/>
                    <a:moveTo>
                      <a:pt x="423" y="260"/>
                    </a:moveTo>
                    <a:lnTo>
                      <a:pt x="423" y="260"/>
                    </a:lnTo>
                    <a:lnTo>
                      <a:pt x="423" y="260"/>
                    </a:lnTo>
                    <a:lnTo>
                      <a:pt x="429" y="260"/>
                    </a:lnTo>
                    <a:lnTo>
                      <a:pt x="434" y="264"/>
                    </a:lnTo>
                    <a:lnTo>
                      <a:pt x="438" y="269"/>
                    </a:lnTo>
                    <a:lnTo>
                      <a:pt x="438" y="276"/>
                    </a:lnTo>
                    <a:lnTo>
                      <a:pt x="438" y="276"/>
                    </a:lnTo>
                    <a:lnTo>
                      <a:pt x="438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3" y="293"/>
                    </a:lnTo>
                    <a:lnTo>
                      <a:pt x="423" y="293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09" y="283"/>
                    </a:lnTo>
                    <a:lnTo>
                      <a:pt x="407" y="276"/>
                    </a:lnTo>
                    <a:lnTo>
                      <a:pt x="407" y="276"/>
                    </a:lnTo>
                    <a:lnTo>
                      <a:pt x="409" y="269"/>
                    </a:lnTo>
                    <a:lnTo>
                      <a:pt x="412" y="264"/>
                    </a:lnTo>
                    <a:lnTo>
                      <a:pt x="417" y="260"/>
                    </a:lnTo>
                    <a:lnTo>
                      <a:pt x="423" y="260"/>
                    </a:lnTo>
                    <a:lnTo>
                      <a:pt x="423" y="260"/>
                    </a:lnTo>
                    <a:close/>
                    <a:moveTo>
                      <a:pt x="365" y="260"/>
                    </a:moveTo>
                    <a:lnTo>
                      <a:pt x="365" y="260"/>
                    </a:lnTo>
                    <a:lnTo>
                      <a:pt x="365" y="260"/>
                    </a:lnTo>
                    <a:lnTo>
                      <a:pt x="371" y="260"/>
                    </a:lnTo>
                    <a:lnTo>
                      <a:pt x="377" y="264"/>
                    </a:lnTo>
                    <a:lnTo>
                      <a:pt x="378" y="269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78" y="283"/>
                    </a:lnTo>
                    <a:lnTo>
                      <a:pt x="377" y="288"/>
                    </a:lnTo>
                    <a:lnTo>
                      <a:pt x="371" y="291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60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69"/>
                    </a:lnTo>
                    <a:lnTo>
                      <a:pt x="354" y="264"/>
                    </a:lnTo>
                    <a:lnTo>
                      <a:pt x="360" y="260"/>
                    </a:lnTo>
                    <a:lnTo>
                      <a:pt x="365" y="260"/>
                    </a:lnTo>
                    <a:lnTo>
                      <a:pt x="365" y="260"/>
                    </a:lnTo>
                    <a:close/>
                    <a:moveTo>
                      <a:pt x="307" y="260"/>
                    </a:moveTo>
                    <a:lnTo>
                      <a:pt x="307" y="260"/>
                    </a:lnTo>
                    <a:lnTo>
                      <a:pt x="307" y="260"/>
                    </a:lnTo>
                    <a:lnTo>
                      <a:pt x="312" y="260"/>
                    </a:lnTo>
                    <a:lnTo>
                      <a:pt x="317" y="264"/>
                    </a:lnTo>
                    <a:lnTo>
                      <a:pt x="320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0" y="283"/>
                    </a:lnTo>
                    <a:lnTo>
                      <a:pt x="317" y="288"/>
                    </a:lnTo>
                    <a:lnTo>
                      <a:pt x="312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1"/>
                    </a:lnTo>
                    <a:lnTo>
                      <a:pt x="295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5" y="264"/>
                    </a:lnTo>
                    <a:lnTo>
                      <a:pt x="300" y="260"/>
                    </a:lnTo>
                    <a:lnTo>
                      <a:pt x="307" y="260"/>
                    </a:lnTo>
                    <a:lnTo>
                      <a:pt x="307" y="260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0"/>
                    </a:lnTo>
                    <a:lnTo>
                      <a:pt x="259" y="264"/>
                    </a:lnTo>
                    <a:lnTo>
                      <a:pt x="262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4" y="283"/>
                    </a:lnTo>
                    <a:lnTo>
                      <a:pt x="234" y="276"/>
                    </a:lnTo>
                    <a:lnTo>
                      <a:pt x="234" y="276"/>
                    </a:lnTo>
                    <a:lnTo>
                      <a:pt x="234" y="269"/>
                    </a:lnTo>
                    <a:lnTo>
                      <a:pt x="237" y="264"/>
                    </a:lnTo>
                    <a:lnTo>
                      <a:pt x="242" y="260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89" y="260"/>
                    </a:moveTo>
                    <a:lnTo>
                      <a:pt x="189" y="260"/>
                    </a:lnTo>
                    <a:lnTo>
                      <a:pt x="189" y="260"/>
                    </a:lnTo>
                    <a:lnTo>
                      <a:pt x="196" y="260"/>
                    </a:lnTo>
                    <a:lnTo>
                      <a:pt x="201" y="264"/>
                    </a:lnTo>
                    <a:lnTo>
                      <a:pt x="205" y="269"/>
                    </a:lnTo>
                    <a:lnTo>
                      <a:pt x="205" y="276"/>
                    </a:lnTo>
                    <a:lnTo>
                      <a:pt x="205" y="276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4" y="276"/>
                    </a:lnTo>
                    <a:lnTo>
                      <a:pt x="174" y="276"/>
                    </a:lnTo>
                    <a:lnTo>
                      <a:pt x="176" y="269"/>
                    </a:lnTo>
                    <a:lnTo>
                      <a:pt x="179" y="264"/>
                    </a:lnTo>
                    <a:lnTo>
                      <a:pt x="184" y="260"/>
                    </a:lnTo>
                    <a:lnTo>
                      <a:pt x="189" y="260"/>
                    </a:lnTo>
                    <a:lnTo>
                      <a:pt x="189" y="260"/>
                    </a:lnTo>
                    <a:close/>
                    <a:moveTo>
                      <a:pt x="423" y="216"/>
                    </a:moveTo>
                    <a:lnTo>
                      <a:pt x="423" y="216"/>
                    </a:lnTo>
                    <a:lnTo>
                      <a:pt x="423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8" y="226"/>
                    </a:lnTo>
                    <a:lnTo>
                      <a:pt x="438" y="233"/>
                    </a:lnTo>
                    <a:lnTo>
                      <a:pt x="438" y="233"/>
                    </a:lnTo>
                    <a:lnTo>
                      <a:pt x="438" y="238"/>
                    </a:lnTo>
                    <a:lnTo>
                      <a:pt x="434" y="243"/>
                    </a:lnTo>
                    <a:lnTo>
                      <a:pt x="429" y="247"/>
                    </a:lnTo>
                    <a:lnTo>
                      <a:pt x="423" y="248"/>
                    </a:lnTo>
                    <a:lnTo>
                      <a:pt x="423" y="248"/>
                    </a:lnTo>
                    <a:lnTo>
                      <a:pt x="417" y="247"/>
                    </a:lnTo>
                    <a:lnTo>
                      <a:pt x="412" y="243"/>
                    </a:lnTo>
                    <a:lnTo>
                      <a:pt x="409" y="238"/>
                    </a:lnTo>
                    <a:lnTo>
                      <a:pt x="407" y="233"/>
                    </a:lnTo>
                    <a:lnTo>
                      <a:pt x="407" y="233"/>
                    </a:lnTo>
                    <a:lnTo>
                      <a:pt x="409" y="226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3" y="216"/>
                    </a:lnTo>
                    <a:lnTo>
                      <a:pt x="423" y="216"/>
                    </a:lnTo>
                    <a:close/>
                    <a:moveTo>
                      <a:pt x="365" y="216"/>
                    </a:moveTo>
                    <a:lnTo>
                      <a:pt x="365" y="216"/>
                    </a:lnTo>
                    <a:lnTo>
                      <a:pt x="365" y="216"/>
                    </a:lnTo>
                    <a:lnTo>
                      <a:pt x="371" y="218"/>
                    </a:lnTo>
                    <a:lnTo>
                      <a:pt x="377" y="221"/>
                    </a:lnTo>
                    <a:lnTo>
                      <a:pt x="378" y="226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78" y="238"/>
                    </a:lnTo>
                    <a:lnTo>
                      <a:pt x="377" y="243"/>
                    </a:lnTo>
                    <a:lnTo>
                      <a:pt x="371" y="247"/>
                    </a:lnTo>
                    <a:lnTo>
                      <a:pt x="365" y="248"/>
                    </a:lnTo>
                    <a:lnTo>
                      <a:pt x="365" y="248"/>
                    </a:lnTo>
                    <a:lnTo>
                      <a:pt x="360" y="247"/>
                    </a:lnTo>
                    <a:lnTo>
                      <a:pt x="354" y="243"/>
                    </a:lnTo>
                    <a:lnTo>
                      <a:pt x="351" y="238"/>
                    </a:lnTo>
                    <a:lnTo>
                      <a:pt x="349" y="233"/>
                    </a:lnTo>
                    <a:lnTo>
                      <a:pt x="349" y="233"/>
                    </a:lnTo>
                    <a:lnTo>
                      <a:pt x="351" y="226"/>
                    </a:lnTo>
                    <a:lnTo>
                      <a:pt x="354" y="221"/>
                    </a:lnTo>
                    <a:lnTo>
                      <a:pt x="360" y="218"/>
                    </a:lnTo>
                    <a:lnTo>
                      <a:pt x="365" y="216"/>
                    </a:lnTo>
                    <a:lnTo>
                      <a:pt x="365" y="216"/>
                    </a:lnTo>
                    <a:close/>
                    <a:moveTo>
                      <a:pt x="307" y="216"/>
                    </a:moveTo>
                    <a:lnTo>
                      <a:pt x="307" y="216"/>
                    </a:lnTo>
                    <a:lnTo>
                      <a:pt x="307" y="216"/>
                    </a:lnTo>
                    <a:lnTo>
                      <a:pt x="312" y="218"/>
                    </a:lnTo>
                    <a:lnTo>
                      <a:pt x="317" y="221"/>
                    </a:lnTo>
                    <a:lnTo>
                      <a:pt x="320" y="226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0" y="238"/>
                    </a:lnTo>
                    <a:lnTo>
                      <a:pt x="317" y="243"/>
                    </a:lnTo>
                    <a:lnTo>
                      <a:pt x="312" y="247"/>
                    </a:lnTo>
                    <a:lnTo>
                      <a:pt x="307" y="248"/>
                    </a:lnTo>
                    <a:lnTo>
                      <a:pt x="307" y="248"/>
                    </a:lnTo>
                    <a:lnTo>
                      <a:pt x="300" y="247"/>
                    </a:lnTo>
                    <a:lnTo>
                      <a:pt x="295" y="243"/>
                    </a:lnTo>
                    <a:lnTo>
                      <a:pt x="293" y="238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6"/>
                    </a:lnTo>
                    <a:lnTo>
                      <a:pt x="295" y="221"/>
                    </a:lnTo>
                    <a:lnTo>
                      <a:pt x="300" y="218"/>
                    </a:lnTo>
                    <a:lnTo>
                      <a:pt x="307" y="216"/>
                    </a:lnTo>
                    <a:lnTo>
                      <a:pt x="307" y="216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2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38"/>
                    </a:lnTo>
                    <a:lnTo>
                      <a:pt x="259" y="243"/>
                    </a:lnTo>
                    <a:lnTo>
                      <a:pt x="254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2" y="247"/>
                    </a:lnTo>
                    <a:lnTo>
                      <a:pt x="237" y="243"/>
                    </a:lnTo>
                    <a:lnTo>
                      <a:pt x="234" y="238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4" y="226"/>
                    </a:lnTo>
                    <a:lnTo>
                      <a:pt x="237" y="221"/>
                    </a:lnTo>
                    <a:lnTo>
                      <a:pt x="242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365" y="174"/>
                    </a:moveTo>
                    <a:lnTo>
                      <a:pt x="365" y="174"/>
                    </a:lnTo>
                    <a:lnTo>
                      <a:pt x="365" y="174"/>
                    </a:lnTo>
                    <a:lnTo>
                      <a:pt x="371" y="174"/>
                    </a:lnTo>
                    <a:lnTo>
                      <a:pt x="377" y="177"/>
                    </a:lnTo>
                    <a:lnTo>
                      <a:pt x="378" y="182"/>
                    </a:lnTo>
                    <a:lnTo>
                      <a:pt x="380" y="189"/>
                    </a:lnTo>
                    <a:lnTo>
                      <a:pt x="380" y="189"/>
                    </a:lnTo>
                    <a:lnTo>
                      <a:pt x="378" y="196"/>
                    </a:lnTo>
                    <a:lnTo>
                      <a:pt x="377" y="201"/>
                    </a:lnTo>
                    <a:lnTo>
                      <a:pt x="371" y="204"/>
                    </a:lnTo>
                    <a:lnTo>
                      <a:pt x="365" y="206"/>
                    </a:lnTo>
                    <a:lnTo>
                      <a:pt x="365" y="206"/>
                    </a:lnTo>
                    <a:lnTo>
                      <a:pt x="360" y="204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1" y="182"/>
                    </a:lnTo>
                    <a:lnTo>
                      <a:pt x="354" y="177"/>
                    </a:lnTo>
                    <a:lnTo>
                      <a:pt x="360" y="174"/>
                    </a:lnTo>
                    <a:lnTo>
                      <a:pt x="365" y="174"/>
                    </a:lnTo>
                    <a:lnTo>
                      <a:pt x="365" y="174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4"/>
                    </a:lnTo>
                    <a:lnTo>
                      <a:pt x="317" y="177"/>
                    </a:lnTo>
                    <a:lnTo>
                      <a:pt x="320" y="182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0" y="196"/>
                    </a:lnTo>
                    <a:lnTo>
                      <a:pt x="317" y="201"/>
                    </a:lnTo>
                    <a:lnTo>
                      <a:pt x="312" y="204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0" y="204"/>
                    </a:lnTo>
                    <a:lnTo>
                      <a:pt x="295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2"/>
                    </a:lnTo>
                    <a:lnTo>
                      <a:pt x="295" y="177"/>
                    </a:lnTo>
                    <a:lnTo>
                      <a:pt x="300" y="174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365" y="129"/>
                    </a:moveTo>
                    <a:lnTo>
                      <a:pt x="365" y="129"/>
                    </a:lnTo>
                    <a:lnTo>
                      <a:pt x="365" y="129"/>
                    </a:lnTo>
                    <a:lnTo>
                      <a:pt x="371" y="131"/>
                    </a:lnTo>
                    <a:lnTo>
                      <a:pt x="377" y="134"/>
                    </a:lnTo>
                    <a:lnTo>
                      <a:pt x="378" y="139"/>
                    </a:lnTo>
                    <a:lnTo>
                      <a:pt x="380" y="146"/>
                    </a:lnTo>
                    <a:lnTo>
                      <a:pt x="380" y="146"/>
                    </a:lnTo>
                    <a:lnTo>
                      <a:pt x="378" y="151"/>
                    </a:lnTo>
                    <a:lnTo>
                      <a:pt x="377" y="157"/>
                    </a:lnTo>
                    <a:lnTo>
                      <a:pt x="371" y="160"/>
                    </a:lnTo>
                    <a:lnTo>
                      <a:pt x="365" y="162"/>
                    </a:lnTo>
                    <a:lnTo>
                      <a:pt x="365" y="162"/>
                    </a:lnTo>
                    <a:lnTo>
                      <a:pt x="360" y="160"/>
                    </a:lnTo>
                    <a:lnTo>
                      <a:pt x="354" y="157"/>
                    </a:lnTo>
                    <a:lnTo>
                      <a:pt x="351" y="151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51" y="139"/>
                    </a:lnTo>
                    <a:lnTo>
                      <a:pt x="354" y="134"/>
                    </a:lnTo>
                    <a:lnTo>
                      <a:pt x="360" y="131"/>
                    </a:lnTo>
                    <a:lnTo>
                      <a:pt x="365" y="129"/>
                    </a:lnTo>
                    <a:lnTo>
                      <a:pt x="365" y="129"/>
                    </a:lnTo>
                    <a:close/>
                    <a:moveTo>
                      <a:pt x="307" y="129"/>
                    </a:moveTo>
                    <a:lnTo>
                      <a:pt x="307" y="129"/>
                    </a:lnTo>
                    <a:lnTo>
                      <a:pt x="307" y="129"/>
                    </a:lnTo>
                    <a:lnTo>
                      <a:pt x="312" y="131"/>
                    </a:lnTo>
                    <a:lnTo>
                      <a:pt x="317" y="134"/>
                    </a:lnTo>
                    <a:lnTo>
                      <a:pt x="320" y="139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0" y="151"/>
                    </a:lnTo>
                    <a:lnTo>
                      <a:pt x="317" y="157"/>
                    </a:lnTo>
                    <a:lnTo>
                      <a:pt x="312" y="160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0" y="160"/>
                    </a:lnTo>
                    <a:lnTo>
                      <a:pt x="295" y="157"/>
                    </a:lnTo>
                    <a:lnTo>
                      <a:pt x="293" y="151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39"/>
                    </a:lnTo>
                    <a:lnTo>
                      <a:pt x="295" y="134"/>
                    </a:lnTo>
                    <a:lnTo>
                      <a:pt x="300" y="131"/>
                    </a:lnTo>
                    <a:lnTo>
                      <a:pt x="307" y="129"/>
                    </a:lnTo>
                    <a:lnTo>
                      <a:pt x="307" y="129"/>
                    </a:lnTo>
                    <a:close/>
                    <a:moveTo>
                      <a:pt x="365" y="87"/>
                    </a:moveTo>
                    <a:lnTo>
                      <a:pt x="365" y="87"/>
                    </a:lnTo>
                    <a:lnTo>
                      <a:pt x="365" y="87"/>
                    </a:lnTo>
                    <a:lnTo>
                      <a:pt x="371" y="87"/>
                    </a:lnTo>
                    <a:lnTo>
                      <a:pt x="377" y="92"/>
                    </a:lnTo>
                    <a:lnTo>
                      <a:pt x="378" y="97"/>
                    </a:lnTo>
                    <a:lnTo>
                      <a:pt x="380" y="102"/>
                    </a:lnTo>
                    <a:lnTo>
                      <a:pt x="380" y="102"/>
                    </a:lnTo>
                    <a:lnTo>
                      <a:pt x="378" y="109"/>
                    </a:lnTo>
                    <a:lnTo>
                      <a:pt x="377" y="114"/>
                    </a:lnTo>
                    <a:lnTo>
                      <a:pt x="371" y="117"/>
                    </a:lnTo>
                    <a:lnTo>
                      <a:pt x="365" y="119"/>
                    </a:lnTo>
                    <a:lnTo>
                      <a:pt x="365" y="119"/>
                    </a:lnTo>
                    <a:lnTo>
                      <a:pt x="360" y="117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2"/>
                    </a:lnTo>
                    <a:lnTo>
                      <a:pt x="349" y="102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60" y="87"/>
                    </a:lnTo>
                    <a:lnTo>
                      <a:pt x="365" y="87"/>
                    </a:lnTo>
                    <a:lnTo>
                      <a:pt x="365" y="87"/>
                    </a:lnTo>
                    <a:close/>
                    <a:moveTo>
                      <a:pt x="482" y="42"/>
                    </a:moveTo>
                    <a:lnTo>
                      <a:pt x="482" y="42"/>
                    </a:lnTo>
                    <a:lnTo>
                      <a:pt x="482" y="42"/>
                    </a:lnTo>
                    <a:lnTo>
                      <a:pt x="487" y="44"/>
                    </a:lnTo>
                    <a:lnTo>
                      <a:pt x="492" y="48"/>
                    </a:lnTo>
                    <a:lnTo>
                      <a:pt x="496" y="53"/>
                    </a:lnTo>
                    <a:lnTo>
                      <a:pt x="497" y="59"/>
                    </a:lnTo>
                    <a:lnTo>
                      <a:pt x="497" y="59"/>
                    </a:lnTo>
                    <a:lnTo>
                      <a:pt x="496" y="65"/>
                    </a:lnTo>
                    <a:lnTo>
                      <a:pt x="492" y="70"/>
                    </a:lnTo>
                    <a:lnTo>
                      <a:pt x="487" y="75"/>
                    </a:lnTo>
                    <a:lnTo>
                      <a:pt x="482" y="75"/>
                    </a:lnTo>
                    <a:lnTo>
                      <a:pt x="482" y="75"/>
                    </a:lnTo>
                    <a:lnTo>
                      <a:pt x="475" y="75"/>
                    </a:lnTo>
                    <a:lnTo>
                      <a:pt x="470" y="70"/>
                    </a:lnTo>
                    <a:lnTo>
                      <a:pt x="467" y="65"/>
                    </a:lnTo>
                    <a:lnTo>
                      <a:pt x="465" y="59"/>
                    </a:lnTo>
                    <a:lnTo>
                      <a:pt x="465" y="59"/>
                    </a:lnTo>
                    <a:lnTo>
                      <a:pt x="467" y="53"/>
                    </a:lnTo>
                    <a:lnTo>
                      <a:pt x="470" y="48"/>
                    </a:lnTo>
                    <a:lnTo>
                      <a:pt x="475" y="44"/>
                    </a:lnTo>
                    <a:lnTo>
                      <a:pt x="482" y="42"/>
                    </a:lnTo>
                    <a:lnTo>
                      <a:pt x="482" y="42"/>
                    </a:lnTo>
                    <a:close/>
                    <a:moveTo>
                      <a:pt x="423" y="42"/>
                    </a:moveTo>
                    <a:lnTo>
                      <a:pt x="423" y="42"/>
                    </a:lnTo>
                    <a:lnTo>
                      <a:pt x="423" y="42"/>
                    </a:lnTo>
                    <a:lnTo>
                      <a:pt x="429" y="44"/>
                    </a:lnTo>
                    <a:lnTo>
                      <a:pt x="434" y="48"/>
                    </a:lnTo>
                    <a:lnTo>
                      <a:pt x="438" y="53"/>
                    </a:lnTo>
                    <a:lnTo>
                      <a:pt x="438" y="59"/>
                    </a:lnTo>
                    <a:lnTo>
                      <a:pt x="438" y="59"/>
                    </a:lnTo>
                    <a:lnTo>
                      <a:pt x="438" y="65"/>
                    </a:lnTo>
                    <a:lnTo>
                      <a:pt x="434" y="70"/>
                    </a:lnTo>
                    <a:lnTo>
                      <a:pt x="429" y="75"/>
                    </a:lnTo>
                    <a:lnTo>
                      <a:pt x="423" y="75"/>
                    </a:lnTo>
                    <a:lnTo>
                      <a:pt x="423" y="75"/>
                    </a:lnTo>
                    <a:lnTo>
                      <a:pt x="417" y="75"/>
                    </a:lnTo>
                    <a:lnTo>
                      <a:pt x="412" y="70"/>
                    </a:lnTo>
                    <a:lnTo>
                      <a:pt x="409" y="65"/>
                    </a:lnTo>
                    <a:lnTo>
                      <a:pt x="407" y="59"/>
                    </a:lnTo>
                    <a:lnTo>
                      <a:pt x="407" y="59"/>
                    </a:lnTo>
                    <a:lnTo>
                      <a:pt x="409" y="53"/>
                    </a:lnTo>
                    <a:lnTo>
                      <a:pt x="412" y="48"/>
                    </a:lnTo>
                    <a:lnTo>
                      <a:pt x="417" y="44"/>
                    </a:lnTo>
                    <a:lnTo>
                      <a:pt x="423" y="42"/>
                    </a:lnTo>
                    <a:lnTo>
                      <a:pt x="423" y="42"/>
                    </a:lnTo>
                    <a:close/>
                    <a:moveTo>
                      <a:pt x="365" y="42"/>
                    </a:moveTo>
                    <a:lnTo>
                      <a:pt x="365" y="42"/>
                    </a:lnTo>
                    <a:lnTo>
                      <a:pt x="365" y="42"/>
                    </a:lnTo>
                    <a:lnTo>
                      <a:pt x="371" y="44"/>
                    </a:lnTo>
                    <a:lnTo>
                      <a:pt x="377" y="48"/>
                    </a:lnTo>
                    <a:lnTo>
                      <a:pt x="378" y="53"/>
                    </a:lnTo>
                    <a:lnTo>
                      <a:pt x="380" y="59"/>
                    </a:lnTo>
                    <a:lnTo>
                      <a:pt x="380" y="59"/>
                    </a:lnTo>
                    <a:lnTo>
                      <a:pt x="378" y="65"/>
                    </a:lnTo>
                    <a:lnTo>
                      <a:pt x="377" y="70"/>
                    </a:lnTo>
                    <a:lnTo>
                      <a:pt x="371" y="75"/>
                    </a:lnTo>
                    <a:lnTo>
                      <a:pt x="365" y="75"/>
                    </a:lnTo>
                    <a:lnTo>
                      <a:pt x="365" y="75"/>
                    </a:lnTo>
                    <a:lnTo>
                      <a:pt x="360" y="75"/>
                    </a:lnTo>
                    <a:lnTo>
                      <a:pt x="354" y="70"/>
                    </a:lnTo>
                    <a:lnTo>
                      <a:pt x="351" y="65"/>
                    </a:lnTo>
                    <a:lnTo>
                      <a:pt x="349" y="59"/>
                    </a:lnTo>
                    <a:lnTo>
                      <a:pt x="349" y="59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60" y="44"/>
                    </a:lnTo>
                    <a:lnTo>
                      <a:pt x="365" y="42"/>
                    </a:lnTo>
                    <a:lnTo>
                      <a:pt x="365" y="42"/>
                    </a:lnTo>
                    <a:close/>
                    <a:moveTo>
                      <a:pt x="423" y="0"/>
                    </a:moveTo>
                    <a:lnTo>
                      <a:pt x="423" y="0"/>
                    </a:lnTo>
                    <a:lnTo>
                      <a:pt x="423" y="0"/>
                    </a:lnTo>
                    <a:lnTo>
                      <a:pt x="429" y="2"/>
                    </a:lnTo>
                    <a:lnTo>
                      <a:pt x="434" y="5"/>
                    </a:lnTo>
                    <a:lnTo>
                      <a:pt x="438" y="10"/>
                    </a:lnTo>
                    <a:lnTo>
                      <a:pt x="438" y="15"/>
                    </a:lnTo>
                    <a:lnTo>
                      <a:pt x="438" y="15"/>
                    </a:lnTo>
                    <a:lnTo>
                      <a:pt x="438" y="22"/>
                    </a:lnTo>
                    <a:lnTo>
                      <a:pt x="434" y="27"/>
                    </a:lnTo>
                    <a:lnTo>
                      <a:pt x="429" y="30"/>
                    </a:lnTo>
                    <a:lnTo>
                      <a:pt x="423" y="32"/>
                    </a:lnTo>
                    <a:lnTo>
                      <a:pt x="423" y="32"/>
                    </a:lnTo>
                    <a:lnTo>
                      <a:pt x="417" y="30"/>
                    </a:lnTo>
                    <a:lnTo>
                      <a:pt x="412" y="27"/>
                    </a:lnTo>
                    <a:lnTo>
                      <a:pt x="409" y="22"/>
                    </a:lnTo>
                    <a:lnTo>
                      <a:pt x="407" y="15"/>
                    </a:lnTo>
                    <a:lnTo>
                      <a:pt x="407" y="15"/>
                    </a:lnTo>
                    <a:lnTo>
                      <a:pt x="409" y="10"/>
                    </a:lnTo>
                    <a:lnTo>
                      <a:pt x="412" y="5"/>
                    </a:lnTo>
                    <a:lnTo>
                      <a:pt x="417" y="2"/>
                    </a:lnTo>
                    <a:lnTo>
                      <a:pt x="423" y="0"/>
                    </a:lnTo>
                    <a:lnTo>
                      <a:pt x="423" y="0"/>
                    </a:lnTo>
                    <a:close/>
                    <a:moveTo>
                      <a:pt x="365" y="0"/>
                    </a:moveTo>
                    <a:lnTo>
                      <a:pt x="365" y="0"/>
                    </a:lnTo>
                    <a:lnTo>
                      <a:pt x="365" y="0"/>
                    </a:lnTo>
                    <a:lnTo>
                      <a:pt x="371" y="2"/>
                    </a:lnTo>
                    <a:lnTo>
                      <a:pt x="377" y="5"/>
                    </a:lnTo>
                    <a:lnTo>
                      <a:pt x="378" y="10"/>
                    </a:lnTo>
                    <a:lnTo>
                      <a:pt x="380" y="15"/>
                    </a:lnTo>
                    <a:lnTo>
                      <a:pt x="380" y="15"/>
                    </a:lnTo>
                    <a:lnTo>
                      <a:pt x="378" y="22"/>
                    </a:lnTo>
                    <a:lnTo>
                      <a:pt x="377" y="27"/>
                    </a:lnTo>
                    <a:lnTo>
                      <a:pt x="371" y="30"/>
                    </a:lnTo>
                    <a:lnTo>
                      <a:pt x="365" y="32"/>
                    </a:lnTo>
                    <a:lnTo>
                      <a:pt x="365" y="32"/>
                    </a:lnTo>
                    <a:lnTo>
                      <a:pt x="360" y="30"/>
                    </a:lnTo>
                    <a:lnTo>
                      <a:pt x="354" y="27"/>
                    </a:lnTo>
                    <a:lnTo>
                      <a:pt x="351" y="22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51" y="10"/>
                    </a:lnTo>
                    <a:lnTo>
                      <a:pt x="354" y="5"/>
                    </a:lnTo>
                    <a:lnTo>
                      <a:pt x="360" y="2"/>
                    </a:lnTo>
                    <a:lnTo>
                      <a:pt x="365" y="0"/>
                    </a:lnTo>
                    <a:lnTo>
                      <a:pt x="36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70"/>
              <p:cNvSpPr>
                <a:spLocks/>
              </p:cNvSpPr>
              <p:nvPr/>
            </p:nvSpPr>
            <p:spPr bwMode="auto">
              <a:xfrm>
                <a:off x="7999413" y="2911476"/>
                <a:ext cx="25400" cy="25400"/>
              </a:xfrm>
              <a:custGeom>
                <a:avLst/>
                <a:gdLst>
                  <a:gd name="T0" fmla="*/ 15 w 30"/>
                  <a:gd name="T1" fmla="*/ 0 h 33"/>
                  <a:gd name="T2" fmla="*/ 15 w 30"/>
                  <a:gd name="T3" fmla="*/ 0 h 33"/>
                  <a:gd name="T4" fmla="*/ 22 w 30"/>
                  <a:gd name="T5" fmla="*/ 2 h 33"/>
                  <a:gd name="T6" fmla="*/ 25 w 30"/>
                  <a:gd name="T7" fmla="*/ 6 h 33"/>
                  <a:gd name="T8" fmla="*/ 29 w 30"/>
                  <a:gd name="T9" fmla="*/ 11 h 33"/>
                  <a:gd name="T10" fmla="*/ 30 w 30"/>
                  <a:gd name="T11" fmla="*/ 17 h 33"/>
                  <a:gd name="T12" fmla="*/ 30 w 30"/>
                  <a:gd name="T13" fmla="*/ 17 h 33"/>
                  <a:gd name="T14" fmla="*/ 29 w 30"/>
                  <a:gd name="T15" fmla="*/ 23 h 33"/>
                  <a:gd name="T16" fmla="*/ 25 w 30"/>
                  <a:gd name="T17" fmla="*/ 28 h 33"/>
                  <a:gd name="T18" fmla="*/ 22 w 30"/>
                  <a:gd name="T19" fmla="*/ 33 h 33"/>
                  <a:gd name="T20" fmla="*/ 15 w 30"/>
                  <a:gd name="T21" fmla="*/ 33 h 33"/>
                  <a:gd name="T22" fmla="*/ 15 w 30"/>
                  <a:gd name="T23" fmla="*/ 33 h 33"/>
                  <a:gd name="T24" fmla="*/ 10 w 30"/>
                  <a:gd name="T25" fmla="*/ 33 h 33"/>
                  <a:gd name="T26" fmla="*/ 5 w 30"/>
                  <a:gd name="T27" fmla="*/ 28 h 33"/>
                  <a:gd name="T28" fmla="*/ 1 w 30"/>
                  <a:gd name="T29" fmla="*/ 23 h 33"/>
                  <a:gd name="T30" fmla="*/ 0 w 30"/>
                  <a:gd name="T31" fmla="*/ 17 h 33"/>
                  <a:gd name="T32" fmla="*/ 0 w 30"/>
                  <a:gd name="T33" fmla="*/ 17 h 33"/>
                  <a:gd name="T34" fmla="*/ 1 w 30"/>
                  <a:gd name="T35" fmla="*/ 11 h 33"/>
                  <a:gd name="T36" fmla="*/ 5 w 30"/>
                  <a:gd name="T37" fmla="*/ 6 h 33"/>
                  <a:gd name="T38" fmla="*/ 10 w 30"/>
                  <a:gd name="T39" fmla="*/ 2 h 33"/>
                  <a:gd name="T40" fmla="*/ 15 w 30"/>
                  <a:gd name="T41" fmla="*/ 0 h 33"/>
                  <a:gd name="T42" fmla="*/ 15 w 30"/>
                  <a:gd name="T4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33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5" y="6"/>
                    </a:lnTo>
                    <a:lnTo>
                      <a:pt x="29" y="11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23"/>
                    </a:lnTo>
                    <a:lnTo>
                      <a:pt x="25" y="28"/>
                    </a:lnTo>
                    <a:lnTo>
                      <a:pt x="22" y="33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0" y="33"/>
                    </a:lnTo>
                    <a:lnTo>
                      <a:pt x="5" y="28"/>
                    </a:lnTo>
                    <a:lnTo>
                      <a:pt x="1" y="23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5" y="6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6565900" y="2946401"/>
                <a:ext cx="23813" cy="25400"/>
              </a:xfrm>
              <a:custGeom>
                <a:avLst/>
                <a:gdLst>
                  <a:gd name="T0" fmla="*/ 15 w 30"/>
                  <a:gd name="T1" fmla="*/ 0 h 32"/>
                  <a:gd name="T2" fmla="*/ 15 w 30"/>
                  <a:gd name="T3" fmla="*/ 0 h 32"/>
                  <a:gd name="T4" fmla="*/ 20 w 30"/>
                  <a:gd name="T5" fmla="*/ 0 h 32"/>
                  <a:gd name="T6" fmla="*/ 25 w 30"/>
                  <a:gd name="T7" fmla="*/ 5 h 32"/>
                  <a:gd name="T8" fmla="*/ 29 w 30"/>
                  <a:gd name="T9" fmla="*/ 10 h 32"/>
                  <a:gd name="T10" fmla="*/ 30 w 30"/>
                  <a:gd name="T11" fmla="*/ 15 h 32"/>
                  <a:gd name="T12" fmla="*/ 30 w 30"/>
                  <a:gd name="T13" fmla="*/ 15 h 32"/>
                  <a:gd name="T14" fmla="*/ 29 w 30"/>
                  <a:gd name="T15" fmla="*/ 22 h 32"/>
                  <a:gd name="T16" fmla="*/ 25 w 30"/>
                  <a:gd name="T17" fmla="*/ 27 h 32"/>
                  <a:gd name="T18" fmla="*/ 20 w 30"/>
                  <a:gd name="T19" fmla="*/ 30 h 32"/>
                  <a:gd name="T20" fmla="*/ 15 w 30"/>
                  <a:gd name="T21" fmla="*/ 32 h 32"/>
                  <a:gd name="T22" fmla="*/ 15 w 30"/>
                  <a:gd name="T23" fmla="*/ 32 h 32"/>
                  <a:gd name="T24" fmla="*/ 8 w 30"/>
                  <a:gd name="T25" fmla="*/ 30 h 32"/>
                  <a:gd name="T26" fmla="*/ 3 w 30"/>
                  <a:gd name="T27" fmla="*/ 27 h 32"/>
                  <a:gd name="T28" fmla="*/ 0 w 30"/>
                  <a:gd name="T29" fmla="*/ 22 h 32"/>
                  <a:gd name="T30" fmla="*/ 0 w 30"/>
                  <a:gd name="T31" fmla="*/ 15 h 32"/>
                  <a:gd name="T32" fmla="*/ 0 w 30"/>
                  <a:gd name="T33" fmla="*/ 15 h 32"/>
                  <a:gd name="T34" fmla="*/ 0 w 30"/>
                  <a:gd name="T35" fmla="*/ 10 h 32"/>
                  <a:gd name="T36" fmla="*/ 3 w 30"/>
                  <a:gd name="T37" fmla="*/ 5 h 32"/>
                  <a:gd name="T38" fmla="*/ 8 w 30"/>
                  <a:gd name="T39" fmla="*/ 0 h 32"/>
                  <a:gd name="T40" fmla="*/ 15 w 30"/>
                  <a:gd name="T41" fmla="*/ 0 h 32"/>
                  <a:gd name="T42" fmla="*/ 15 w 30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32">
                    <a:moveTo>
                      <a:pt x="15" y="0"/>
                    </a:moveTo>
                    <a:lnTo>
                      <a:pt x="15" y="0"/>
                    </a:lnTo>
                    <a:lnTo>
                      <a:pt x="20" y="0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72"/>
              <p:cNvSpPr>
                <a:spLocks noEditPoints="1"/>
              </p:cNvSpPr>
              <p:nvPr/>
            </p:nvSpPr>
            <p:spPr bwMode="auto">
              <a:xfrm>
                <a:off x="6657975" y="2946401"/>
                <a:ext cx="23813" cy="58738"/>
              </a:xfrm>
              <a:custGeom>
                <a:avLst/>
                <a:gdLst>
                  <a:gd name="T0" fmla="*/ 15 w 30"/>
                  <a:gd name="T1" fmla="*/ 0 h 75"/>
                  <a:gd name="T2" fmla="*/ 15 w 30"/>
                  <a:gd name="T3" fmla="*/ 0 h 75"/>
                  <a:gd name="T4" fmla="*/ 22 w 30"/>
                  <a:gd name="T5" fmla="*/ 0 h 75"/>
                  <a:gd name="T6" fmla="*/ 27 w 30"/>
                  <a:gd name="T7" fmla="*/ 5 h 75"/>
                  <a:gd name="T8" fmla="*/ 30 w 30"/>
                  <a:gd name="T9" fmla="*/ 10 h 75"/>
                  <a:gd name="T10" fmla="*/ 30 w 30"/>
                  <a:gd name="T11" fmla="*/ 15 h 75"/>
                  <a:gd name="T12" fmla="*/ 30 w 30"/>
                  <a:gd name="T13" fmla="*/ 15 h 75"/>
                  <a:gd name="T14" fmla="*/ 30 w 30"/>
                  <a:gd name="T15" fmla="*/ 22 h 75"/>
                  <a:gd name="T16" fmla="*/ 27 w 30"/>
                  <a:gd name="T17" fmla="*/ 27 h 75"/>
                  <a:gd name="T18" fmla="*/ 22 w 30"/>
                  <a:gd name="T19" fmla="*/ 30 h 75"/>
                  <a:gd name="T20" fmla="*/ 15 w 30"/>
                  <a:gd name="T21" fmla="*/ 32 h 75"/>
                  <a:gd name="T22" fmla="*/ 15 w 30"/>
                  <a:gd name="T23" fmla="*/ 32 h 75"/>
                  <a:gd name="T24" fmla="*/ 10 w 30"/>
                  <a:gd name="T25" fmla="*/ 30 h 75"/>
                  <a:gd name="T26" fmla="*/ 5 w 30"/>
                  <a:gd name="T27" fmla="*/ 27 h 75"/>
                  <a:gd name="T28" fmla="*/ 1 w 30"/>
                  <a:gd name="T29" fmla="*/ 22 h 75"/>
                  <a:gd name="T30" fmla="*/ 0 w 30"/>
                  <a:gd name="T31" fmla="*/ 15 h 75"/>
                  <a:gd name="T32" fmla="*/ 0 w 30"/>
                  <a:gd name="T33" fmla="*/ 15 h 75"/>
                  <a:gd name="T34" fmla="*/ 1 w 30"/>
                  <a:gd name="T35" fmla="*/ 10 h 75"/>
                  <a:gd name="T36" fmla="*/ 5 w 30"/>
                  <a:gd name="T37" fmla="*/ 5 h 75"/>
                  <a:gd name="T38" fmla="*/ 10 w 30"/>
                  <a:gd name="T39" fmla="*/ 0 h 75"/>
                  <a:gd name="T40" fmla="*/ 15 w 30"/>
                  <a:gd name="T41" fmla="*/ 0 h 75"/>
                  <a:gd name="T42" fmla="*/ 15 w 30"/>
                  <a:gd name="T43" fmla="*/ 0 h 75"/>
                  <a:gd name="T44" fmla="*/ 15 w 30"/>
                  <a:gd name="T45" fmla="*/ 42 h 75"/>
                  <a:gd name="T46" fmla="*/ 15 w 30"/>
                  <a:gd name="T47" fmla="*/ 42 h 75"/>
                  <a:gd name="T48" fmla="*/ 15 w 30"/>
                  <a:gd name="T49" fmla="*/ 42 h 75"/>
                  <a:gd name="T50" fmla="*/ 22 w 30"/>
                  <a:gd name="T51" fmla="*/ 44 h 75"/>
                  <a:gd name="T52" fmla="*/ 27 w 30"/>
                  <a:gd name="T53" fmla="*/ 47 h 75"/>
                  <a:gd name="T54" fmla="*/ 30 w 30"/>
                  <a:gd name="T55" fmla="*/ 52 h 75"/>
                  <a:gd name="T56" fmla="*/ 30 w 30"/>
                  <a:gd name="T57" fmla="*/ 59 h 75"/>
                  <a:gd name="T58" fmla="*/ 30 w 30"/>
                  <a:gd name="T59" fmla="*/ 59 h 75"/>
                  <a:gd name="T60" fmla="*/ 30 w 30"/>
                  <a:gd name="T61" fmla="*/ 64 h 75"/>
                  <a:gd name="T62" fmla="*/ 27 w 30"/>
                  <a:gd name="T63" fmla="*/ 70 h 75"/>
                  <a:gd name="T64" fmla="*/ 22 w 30"/>
                  <a:gd name="T65" fmla="*/ 73 h 75"/>
                  <a:gd name="T66" fmla="*/ 15 w 30"/>
                  <a:gd name="T67" fmla="*/ 75 h 75"/>
                  <a:gd name="T68" fmla="*/ 15 w 30"/>
                  <a:gd name="T69" fmla="*/ 75 h 75"/>
                  <a:gd name="T70" fmla="*/ 10 w 30"/>
                  <a:gd name="T71" fmla="*/ 73 h 75"/>
                  <a:gd name="T72" fmla="*/ 5 w 30"/>
                  <a:gd name="T73" fmla="*/ 70 h 75"/>
                  <a:gd name="T74" fmla="*/ 1 w 30"/>
                  <a:gd name="T75" fmla="*/ 64 h 75"/>
                  <a:gd name="T76" fmla="*/ 0 w 30"/>
                  <a:gd name="T77" fmla="*/ 59 h 75"/>
                  <a:gd name="T78" fmla="*/ 0 w 30"/>
                  <a:gd name="T79" fmla="*/ 59 h 75"/>
                  <a:gd name="T80" fmla="*/ 1 w 30"/>
                  <a:gd name="T81" fmla="*/ 52 h 75"/>
                  <a:gd name="T82" fmla="*/ 5 w 30"/>
                  <a:gd name="T83" fmla="*/ 47 h 75"/>
                  <a:gd name="T84" fmla="*/ 10 w 30"/>
                  <a:gd name="T85" fmla="*/ 44 h 75"/>
                  <a:gd name="T86" fmla="*/ 15 w 30"/>
                  <a:gd name="T87" fmla="*/ 42 h 75"/>
                  <a:gd name="T88" fmla="*/ 15 w 30"/>
                  <a:gd name="T89" fmla="*/ 4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75">
                    <a:moveTo>
                      <a:pt x="15" y="0"/>
                    </a:moveTo>
                    <a:lnTo>
                      <a:pt x="15" y="0"/>
                    </a:lnTo>
                    <a:lnTo>
                      <a:pt x="22" y="0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2" y="44"/>
                    </a:lnTo>
                    <a:lnTo>
                      <a:pt x="27" y="47"/>
                    </a:lnTo>
                    <a:lnTo>
                      <a:pt x="30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64"/>
                    </a:lnTo>
                    <a:lnTo>
                      <a:pt x="27" y="70"/>
                    </a:lnTo>
                    <a:lnTo>
                      <a:pt x="22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3"/>
                    </a:lnTo>
                    <a:lnTo>
                      <a:pt x="5" y="70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5" y="47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73"/>
              <p:cNvSpPr>
                <a:spLocks noEditPoints="1"/>
              </p:cNvSpPr>
              <p:nvPr/>
            </p:nvSpPr>
            <p:spPr bwMode="auto">
              <a:xfrm>
                <a:off x="5778500" y="2841626"/>
                <a:ext cx="117475" cy="198438"/>
              </a:xfrm>
              <a:custGeom>
                <a:avLst/>
                <a:gdLst>
                  <a:gd name="T0" fmla="*/ 87 w 146"/>
                  <a:gd name="T1" fmla="*/ 226 h 250"/>
                  <a:gd name="T2" fmla="*/ 80 w 146"/>
                  <a:gd name="T3" fmla="*/ 248 h 250"/>
                  <a:gd name="T4" fmla="*/ 59 w 146"/>
                  <a:gd name="T5" fmla="*/ 240 h 250"/>
                  <a:gd name="T6" fmla="*/ 68 w 146"/>
                  <a:gd name="T7" fmla="*/ 218 h 250"/>
                  <a:gd name="T8" fmla="*/ 131 w 146"/>
                  <a:gd name="T9" fmla="*/ 173 h 250"/>
                  <a:gd name="T10" fmla="*/ 146 w 146"/>
                  <a:gd name="T11" fmla="*/ 190 h 250"/>
                  <a:gd name="T12" fmla="*/ 131 w 146"/>
                  <a:gd name="T13" fmla="*/ 206 h 250"/>
                  <a:gd name="T14" fmla="*/ 115 w 146"/>
                  <a:gd name="T15" fmla="*/ 190 h 250"/>
                  <a:gd name="T16" fmla="*/ 131 w 146"/>
                  <a:gd name="T17" fmla="*/ 173 h 250"/>
                  <a:gd name="T18" fmla="*/ 83 w 146"/>
                  <a:gd name="T19" fmla="*/ 178 h 250"/>
                  <a:gd name="T20" fmla="*/ 83 w 146"/>
                  <a:gd name="T21" fmla="*/ 201 h 250"/>
                  <a:gd name="T22" fmla="*/ 63 w 146"/>
                  <a:gd name="T23" fmla="*/ 201 h 250"/>
                  <a:gd name="T24" fmla="*/ 63 w 146"/>
                  <a:gd name="T25" fmla="*/ 178 h 250"/>
                  <a:gd name="T26" fmla="*/ 15 w 146"/>
                  <a:gd name="T27" fmla="*/ 173 h 250"/>
                  <a:gd name="T28" fmla="*/ 30 w 146"/>
                  <a:gd name="T29" fmla="*/ 190 h 250"/>
                  <a:gd name="T30" fmla="*/ 15 w 146"/>
                  <a:gd name="T31" fmla="*/ 206 h 250"/>
                  <a:gd name="T32" fmla="*/ 0 w 146"/>
                  <a:gd name="T33" fmla="*/ 190 h 250"/>
                  <a:gd name="T34" fmla="*/ 15 w 146"/>
                  <a:gd name="T35" fmla="*/ 173 h 250"/>
                  <a:gd name="T36" fmla="*/ 80 w 146"/>
                  <a:gd name="T37" fmla="*/ 131 h 250"/>
                  <a:gd name="T38" fmla="*/ 87 w 146"/>
                  <a:gd name="T39" fmla="*/ 153 h 250"/>
                  <a:gd name="T40" fmla="*/ 68 w 146"/>
                  <a:gd name="T41" fmla="*/ 161 h 250"/>
                  <a:gd name="T42" fmla="*/ 59 w 146"/>
                  <a:gd name="T43" fmla="*/ 141 h 250"/>
                  <a:gd name="T44" fmla="*/ 15 w 146"/>
                  <a:gd name="T45" fmla="*/ 131 h 250"/>
                  <a:gd name="T46" fmla="*/ 29 w 146"/>
                  <a:gd name="T47" fmla="*/ 141 h 250"/>
                  <a:gd name="T48" fmla="*/ 20 w 146"/>
                  <a:gd name="T49" fmla="*/ 161 h 250"/>
                  <a:gd name="T50" fmla="*/ 0 w 146"/>
                  <a:gd name="T51" fmla="*/ 153 h 250"/>
                  <a:gd name="T52" fmla="*/ 8 w 146"/>
                  <a:gd name="T53" fmla="*/ 131 h 250"/>
                  <a:gd name="T54" fmla="*/ 131 w 146"/>
                  <a:gd name="T55" fmla="*/ 86 h 250"/>
                  <a:gd name="T56" fmla="*/ 146 w 146"/>
                  <a:gd name="T57" fmla="*/ 103 h 250"/>
                  <a:gd name="T58" fmla="*/ 131 w 146"/>
                  <a:gd name="T59" fmla="*/ 119 h 250"/>
                  <a:gd name="T60" fmla="*/ 115 w 146"/>
                  <a:gd name="T61" fmla="*/ 103 h 250"/>
                  <a:gd name="T62" fmla="*/ 131 w 146"/>
                  <a:gd name="T63" fmla="*/ 86 h 250"/>
                  <a:gd name="T64" fmla="*/ 83 w 146"/>
                  <a:gd name="T65" fmla="*/ 92 h 250"/>
                  <a:gd name="T66" fmla="*/ 83 w 146"/>
                  <a:gd name="T67" fmla="*/ 114 h 250"/>
                  <a:gd name="T68" fmla="*/ 63 w 146"/>
                  <a:gd name="T69" fmla="*/ 114 h 250"/>
                  <a:gd name="T70" fmla="*/ 63 w 146"/>
                  <a:gd name="T71" fmla="*/ 92 h 250"/>
                  <a:gd name="T72" fmla="*/ 131 w 146"/>
                  <a:gd name="T73" fmla="*/ 44 h 250"/>
                  <a:gd name="T74" fmla="*/ 146 w 146"/>
                  <a:gd name="T75" fmla="*/ 59 h 250"/>
                  <a:gd name="T76" fmla="*/ 131 w 146"/>
                  <a:gd name="T77" fmla="*/ 76 h 250"/>
                  <a:gd name="T78" fmla="*/ 115 w 146"/>
                  <a:gd name="T79" fmla="*/ 59 h 250"/>
                  <a:gd name="T80" fmla="*/ 131 w 146"/>
                  <a:gd name="T81" fmla="*/ 44 h 250"/>
                  <a:gd name="T82" fmla="*/ 80 w 146"/>
                  <a:gd name="T83" fmla="*/ 46 h 250"/>
                  <a:gd name="T84" fmla="*/ 87 w 146"/>
                  <a:gd name="T85" fmla="*/ 66 h 250"/>
                  <a:gd name="T86" fmla="*/ 68 w 146"/>
                  <a:gd name="T87" fmla="*/ 74 h 250"/>
                  <a:gd name="T88" fmla="*/ 59 w 146"/>
                  <a:gd name="T89" fmla="*/ 54 h 250"/>
                  <a:gd name="T90" fmla="*/ 15 w 146"/>
                  <a:gd name="T91" fmla="*/ 44 h 250"/>
                  <a:gd name="T92" fmla="*/ 29 w 146"/>
                  <a:gd name="T93" fmla="*/ 54 h 250"/>
                  <a:gd name="T94" fmla="*/ 20 w 146"/>
                  <a:gd name="T95" fmla="*/ 74 h 250"/>
                  <a:gd name="T96" fmla="*/ 0 w 146"/>
                  <a:gd name="T97" fmla="*/ 66 h 250"/>
                  <a:gd name="T98" fmla="*/ 8 w 146"/>
                  <a:gd name="T99" fmla="*/ 46 h 250"/>
                  <a:gd name="T100" fmla="*/ 73 w 146"/>
                  <a:gd name="T101" fmla="*/ 0 h 250"/>
                  <a:gd name="T102" fmla="*/ 88 w 146"/>
                  <a:gd name="T103" fmla="*/ 17 h 250"/>
                  <a:gd name="T104" fmla="*/ 73 w 146"/>
                  <a:gd name="T105" fmla="*/ 32 h 250"/>
                  <a:gd name="T106" fmla="*/ 58 w 146"/>
                  <a:gd name="T107" fmla="*/ 17 h 250"/>
                  <a:gd name="T108" fmla="*/ 73 w 146"/>
                  <a:gd name="T109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6" h="250">
                    <a:moveTo>
                      <a:pt x="73" y="218"/>
                    </a:moveTo>
                    <a:lnTo>
                      <a:pt x="73" y="218"/>
                    </a:lnTo>
                    <a:lnTo>
                      <a:pt x="80" y="218"/>
                    </a:lnTo>
                    <a:lnTo>
                      <a:pt x="83" y="221"/>
                    </a:lnTo>
                    <a:lnTo>
                      <a:pt x="87" y="226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7" y="240"/>
                    </a:lnTo>
                    <a:lnTo>
                      <a:pt x="83" y="245"/>
                    </a:lnTo>
                    <a:lnTo>
                      <a:pt x="80" y="248"/>
                    </a:lnTo>
                    <a:lnTo>
                      <a:pt x="73" y="250"/>
                    </a:lnTo>
                    <a:lnTo>
                      <a:pt x="73" y="250"/>
                    </a:lnTo>
                    <a:lnTo>
                      <a:pt x="68" y="248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31" y="173"/>
                    </a:moveTo>
                    <a:lnTo>
                      <a:pt x="131" y="173"/>
                    </a:lnTo>
                    <a:lnTo>
                      <a:pt x="131" y="173"/>
                    </a:lnTo>
                    <a:lnTo>
                      <a:pt x="138" y="175"/>
                    </a:lnTo>
                    <a:lnTo>
                      <a:pt x="143" y="178"/>
                    </a:lnTo>
                    <a:lnTo>
                      <a:pt x="146" y="183"/>
                    </a:lnTo>
                    <a:lnTo>
                      <a:pt x="146" y="190"/>
                    </a:lnTo>
                    <a:lnTo>
                      <a:pt x="146" y="190"/>
                    </a:lnTo>
                    <a:lnTo>
                      <a:pt x="146" y="195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5"/>
                    </a:lnTo>
                    <a:lnTo>
                      <a:pt x="115" y="190"/>
                    </a:lnTo>
                    <a:lnTo>
                      <a:pt x="115" y="190"/>
                    </a:lnTo>
                    <a:lnTo>
                      <a:pt x="117" y="183"/>
                    </a:lnTo>
                    <a:lnTo>
                      <a:pt x="121" y="178"/>
                    </a:lnTo>
                    <a:lnTo>
                      <a:pt x="126" y="175"/>
                    </a:lnTo>
                    <a:lnTo>
                      <a:pt x="131" y="173"/>
                    </a:lnTo>
                    <a:lnTo>
                      <a:pt x="131" y="173"/>
                    </a:lnTo>
                    <a:close/>
                    <a:moveTo>
                      <a:pt x="73" y="173"/>
                    </a:moveTo>
                    <a:lnTo>
                      <a:pt x="73" y="173"/>
                    </a:lnTo>
                    <a:lnTo>
                      <a:pt x="73" y="173"/>
                    </a:lnTo>
                    <a:lnTo>
                      <a:pt x="80" y="175"/>
                    </a:lnTo>
                    <a:lnTo>
                      <a:pt x="83" y="178"/>
                    </a:lnTo>
                    <a:lnTo>
                      <a:pt x="87" y="183"/>
                    </a:lnTo>
                    <a:lnTo>
                      <a:pt x="88" y="190"/>
                    </a:lnTo>
                    <a:lnTo>
                      <a:pt x="88" y="190"/>
                    </a:lnTo>
                    <a:lnTo>
                      <a:pt x="87" y="195"/>
                    </a:lnTo>
                    <a:lnTo>
                      <a:pt x="83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5"/>
                    </a:lnTo>
                    <a:lnTo>
                      <a:pt x="58" y="190"/>
                    </a:lnTo>
                    <a:lnTo>
                      <a:pt x="58" y="190"/>
                    </a:lnTo>
                    <a:lnTo>
                      <a:pt x="59" y="183"/>
                    </a:lnTo>
                    <a:lnTo>
                      <a:pt x="63" y="178"/>
                    </a:lnTo>
                    <a:lnTo>
                      <a:pt x="68" y="175"/>
                    </a:lnTo>
                    <a:lnTo>
                      <a:pt x="73" y="173"/>
                    </a:lnTo>
                    <a:lnTo>
                      <a:pt x="73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lnTo>
                      <a:pt x="15" y="173"/>
                    </a:lnTo>
                    <a:lnTo>
                      <a:pt x="20" y="175"/>
                    </a:lnTo>
                    <a:lnTo>
                      <a:pt x="25" y="178"/>
                    </a:lnTo>
                    <a:lnTo>
                      <a:pt x="29" y="183"/>
                    </a:lnTo>
                    <a:lnTo>
                      <a:pt x="30" y="190"/>
                    </a:lnTo>
                    <a:lnTo>
                      <a:pt x="30" y="190"/>
                    </a:lnTo>
                    <a:lnTo>
                      <a:pt x="29" y="195"/>
                    </a:lnTo>
                    <a:lnTo>
                      <a:pt x="25" y="201"/>
                    </a:lnTo>
                    <a:lnTo>
                      <a:pt x="20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4"/>
                    </a:lnTo>
                    <a:lnTo>
                      <a:pt x="3" y="201"/>
                    </a:lnTo>
                    <a:lnTo>
                      <a:pt x="0" y="195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0" y="183"/>
                    </a:lnTo>
                    <a:lnTo>
                      <a:pt x="3" y="178"/>
                    </a:lnTo>
                    <a:lnTo>
                      <a:pt x="8" y="175"/>
                    </a:lnTo>
                    <a:lnTo>
                      <a:pt x="15" y="173"/>
                    </a:lnTo>
                    <a:lnTo>
                      <a:pt x="15" y="173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1"/>
                    </a:lnTo>
                    <a:lnTo>
                      <a:pt x="83" y="136"/>
                    </a:lnTo>
                    <a:lnTo>
                      <a:pt x="87" y="141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7" y="153"/>
                    </a:lnTo>
                    <a:lnTo>
                      <a:pt x="83" y="158"/>
                    </a:lnTo>
                    <a:lnTo>
                      <a:pt x="80" y="161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1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9" y="141"/>
                    </a:lnTo>
                    <a:lnTo>
                      <a:pt x="63" y="136"/>
                    </a:lnTo>
                    <a:lnTo>
                      <a:pt x="68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0" y="131"/>
                    </a:lnTo>
                    <a:lnTo>
                      <a:pt x="25" y="136"/>
                    </a:lnTo>
                    <a:lnTo>
                      <a:pt x="29" y="141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53"/>
                    </a:lnTo>
                    <a:lnTo>
                      <a:pt x="25" y="158"/>
                    </a:lnTo>
                    <a:lnTo>
                      <a:pt x="20" y="161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8" y="161"/>
                    </a:lnTo>
                    <a:lnTo>
                      <a:pt x="3" y="158"/>
                    </a:lnTo>
                    <a:lnTo>
                      <a:pt x="0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1"/>
                    </a:lnTo>
                    <a:lnTo>
                      <a:pt x="3" y="136"/>
                    </a:lnTo>
                    <a:lnTo>
                      <a:pt x="8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131" y="86"/>
                    </a:moveTo>
                    <a:lnTo>
                      <a:pt x="131" y="86"/>
                    </a:lnTo>
                    <a:lnTo>
                      <a:pt x="131" y="86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6" y="103"/>
                    </a:lnTo>
                    <a:lnTo>
                      <a:pt x="146" y="103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9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5" y="103"/>
                    </a:lnTo>
                    <a:lnTo>
                      <a:pt x="115" y="103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6"/>
                    </a:lnTo>
                    <a:lnTo>
                      <a:pt x="131" y="86"/>
                    </a:lnTo>
                    <a:close/>
                    <a:moveTo>
                      <a:pt x="73" y="86"/>
                    </a:moveTo>
                    <a:lnTo>
                      <a:pt x="73" y="86"/>
                    </a:lnTo>
                    <a:lnTo>
                      <a:pt x="73" y="86"/>
                    </a:lnTo>
                    <a:lnTo>
                      <a:pt x="80" y="88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8" y="103"/>
                    </a:lnTo>
                    <a:lnTo>
                      <a:pt x="88" y="103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80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9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6"/>
                    </a:lnTo>
                    <a:lnTo>
                      <a:pt x="73" y="86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6" y="54"/>
                    </a:lnTo>
                    <a:lnTo>
                      <a:pt x="146" y="59"/>
                    </a:lnTo>
                    <a:lnTo>
                      <a:pt x="146" y="59"/>
                    </a:lnTo>
                    <a:lnTo>
                      <a:pt x="146" y="66"/>
                    </a:lnTo>
                    <a:lnTo>
                      <a:pt x="143" y="71"/>
                    </a:lnTo>
                    <a:lnTo>
                      <a:pt x="138" y="74"/>
                    </a:lnTo>
                    <a:lnTo>
                      <a:pt x="131" y="76"/>
                    </a:lnTo>
                    <a:lnTo>
                      <a:pt x="131" y="76"/>
                    </a:lnTo>
                    <a:lnTo>
                      <a:pt x="126" y="74"/>
                    </a:lnTo>
                    <a:lnTo>
                      <a:pt x="121" y="71"/>
                    </a:lnTo>
                    <a:lnTo>
                      <a:pt x="117" y="66"/>
                    </a:lnTo>
                    <a:lnTo>
                      <a:pt x="115" y="59"/>
                    </a:lnTo>
                    <a:lnTo>
                      <a:pt x="115" y="59"/>
                    </a:lnTo>
                    <a:lnTo>
                      <a:pt x="117" y="54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6"/>
                    </a:lnTo>
                    <a:lnTo>
                      <a:pt x="83" y="49"/>
                    </a:lnTo>
                    <a:lnTo>
                      <a:pt x="87" y="54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7" y="66"/>
                    </a:lnTo>
                    <a:lnTo>
                      <a:pt x="83" y="71"/>
                    </a:lnTo>
                    <a:lnTo>
                      <a:pt x="80" y="74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8" y="74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9" y="54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5" y="49"/>
                    </a:lnTo>
                    <a:lnTo>
                      <a:pt x="29" y="54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6"/>
                    </a:lnTo>
                    <a:lnTo>
                      <a:pt x="25" y="71"/>
                    </a:lnTo>
                    <a:lnTo>
                      <a:pt x="20" y="74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8" y="74"/>
                    </a:lnTo>
                    <a:lnTo>
                      <a:pt x="3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3" y="49"/>
                    </a:lnTo>
                    <a:lnTo>
                      <a:pt x="8" y="46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3" y="5"/>
                    </a:lnTo>
                    <a:lnTo>
                      <a:pt x="87" y="10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87" y="23"/>
                    </a:lnTo>
                    <a:lnTo>
                      <a:pt x="83" y="28"/>
                    </a:lnTo>
                    <a:lnTo>
                      <a:pt x="80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2"/>
                    </a:lnTo>
                    <a:lnTo>
                      <a:pt x="63" y="28"/>
                    </a:lnTo>
                    <a:lnTo>
                      <a:pt x="59" y="23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4"/>
              <p:cNvSpPr>
                <a:spLocks noEditPoints="1"/>
              </p:cNvSpPr>
              <p:nvPr/>
            </p:nvSpPr>
            <p:spPr bwMode="auto">
              <a:xfrm>
                <a:off x="6657975" y="3049588"/>
                <a:ext cx="71438" cy="93663"/>
              </a:xfrm>
              <a:custGeom>
                <a:avLst/>
                <a:gdLst>
                  <a:gd name="T0" fmla="*/ 73 w 90"/>
                  <a:gd name="T1" fmla="*/ 0 h 119"/>
                  <a:gd name="T2" fmla="*/ 85 w 90"/>
                  <a:gd name="T3" fmla="*/ 5 h 119"/>
                  <a:gd name="T4" fmla="*/ 90 w 90"/>
                  <a:gd name="T5" fmla="*/ 17 h 119"/>
                  <a:gd name="T6" fmla="*/ 88 w 90"/>
                  <a:gd name="T7" fmla="*/ 22 h 119"/>
                  <a:gd name="T8" fmla="*/ 80 w 90"/>
                  <a:gd name="T9" fmla="*/ 31 h 119"/>
                  <a:gd name="T10" fmla="*/ 73 w 90"/>
                  <a:gd name="T11" fmla="*/ 32 h 119"/>
                  <a:gd name="T12" fmla="*/ 63 w 90"/>
                  <a:gd name="T13" fmla="*/ 27 h 119"/>
                  <a:gd name="T14" fmla="*/ 57 w 90"/>
                  <a:gd name="T15" fmla="*/ 17 h 119"/>
                  <a:gd name="T16" fmla="*/ 59 w 90"/>
                  <a:gd name="T17" fmla="*/ 10 h 119"/>
                  <a:gd name="T18" fmla="*/ 68 w 90"/>
                  <a:gd name="T19" fmla="*/ 2 h 119"/>
                  <a:gd name="T20" fmla="*/ 73 w 90"/>
                  <a:gd name="T21" fmla="*/ 0 h 119"/>
                  <a:gd name="T22" fmla="*/ 15 w 90"/>
                  <a:gd name="T23" fmla="*/ 87 h 119"/>
                  <a:gd name="T24" fmla="*/ 22 w 90"/>
                  <a:gd name="T25" fmla="*/ 89 h 119"/>
                  <a:gd name="T26" fmla="*/ 30 w 90"/>
                  <a:gd name="T27" fmla="*/ 97 h 119"/>
                  <a:gd name="T28" fmla="*/ 30 w 90"/>
                  <a:gd name="T29" fmla="*/ 104 h 119"/>
                  <a:gd name="T30" fmla="*/ 27 w 90"/>
                  <a:gd name="T31" fmla="*/ 114 h 119"/>
                  <a:gd name="T32" fmla="*/ 15 w 90"/>
                  <a:gd name="T33" fmla="*/ 119 h 119"/>
                  <a:gd name="T34" fmla="*/ 10 w 90"/>
                  <a:gd name="T35" fmla="*/ 118 h 119"/>
                  <a:gd name="T36" fmla="*/ 1 w 90"/>
                  <a:gd name="T37" fmla="*/ 109 h 119"/>
                  <a:gd name="T38" fmla="*/ 0 w 90"/>
                  <a:gd name="T39" fmla="*/ 104 h 119"/>
                  <a:gd name="T40" fmla="*/ 5 w 90"/>
                  <a:gd name="T41" fmla="*/ 92 h 119"/>
                  <a:gd name="T42" fmla="*/ 15 w 90"/>
                  <a:gd name="T43" fmla="*/ 87 h 119"/>
                  <a:gd name="T44" fmla="*/ 73 w 90"/>
                  <a:gd name="T45" fmla="*/ 44 h 119"/>
                  <a:gd name="T46" fmla="*/ 73 w 90"/>
                  <a:gd name="T47" fmla="*/ 44 h 119"/>
                  <a:gd name="T48" fmla="*/ 85 w 90"/>
                  <a:gd name="T49" fmla="*/ 48 h 119"/>
                  <a:gd name="T50" fmla="*/ 90 w 90"/>
                  <a:gd name="T51" fmla="*/ 60 h 119"/>
                  <a:gd name="T52" fmla="*/ 88 w 90"/>
                  <a:gd name="T53" fmla="*/ 67 h 119"/>
                  <a:gd name="T54" fmla="*/ 80 w 90"/>
                  <a:gd name="T55" fmla="*/ 75 h 119"/>
                  <a:gd name="T56" fmla="*/ 73 w 90"/>
                  <a:gd name="T57" fmla="*/ 77 h 119"/>
                  <a:gd name="T58" fmla="*/ 63 w 90"/>
                  <a:gd name="T59" fmla="*/ 72 h 119"/>
                  <a:gd name="T60" fmla="*/ 57 w 90"/>
                  <a:gd name="T61" fmla="*/ 60 h 119"/>
                  <a:gd name="T62" fmla="*/ 59 w 90"/>
                  <a:gd name="T63" fmla="*/ 53 h 119"/>
                  <a:gd name="T64" fmla="*/ 68 w 90"/>
                  <a:gd name="T65" fmla="*/ 44 h 119"/>
                  <a:gd name="T66" fmla="*/ 73 w 90"/>
                  <a:gd name="T67" fmla="*/ 44 h 119"/>
                  <a:gd name="T68" fmla="*/ 15 w 90"/>
                  <a:gd name="T69" fmla="*/ 44 h 119"/>
                  <a:gd name="T70" fmla="*/ 22 w 90"/>
                  <a:gd name="T71" fmla="*/ 44 h 119"/>
                  <a:gd name="T72" fmla="*/ 30 w 90"/>
                  <a:gd name="T73" fmla="*/ 53 h 119"/>
                  <a:gd name="T74" fmla="*/ 30 w 90"/>
                  <a:gd name="T75" fmla="*/ 60 h 119"/>
                  <a:gd name="T76" fmla="*/ 27 w 90"/>
                  <a:gd name="T77" fmla="*/ 72 h 119"/>
                  <a:gd name="T78" fmla="*/ 15 w 90"/>
                  <a:gd name="T79" fmla="*/ 77 h 119"/>
                  <a:gd name="T80" fmla="*/ 10 w 90"/>
                  <a:gd name="T81" fmla="*/ 75 h 119"/>
                  <a:gd name="T82" fmla="*/ 1 w 90"/>
                  <a:gd name="T83" fmla="*/ 67 h 119"/>
                  <a:gd name="T84" fmla="*/ 0 w 90"/>
                  <a:gd name="T85" fmla="*/ 60 h 119"/>
                  <a:gd name="T86" fmla="*/ 5 w 90"/>
                  <a:gd name="T87" fmla="*/ 48 h 119"/>
                  <a:gd name="T88" fmla="*/ 15 w 90"/>
                  <a:gd name="T89" fmla="*/ 44 h 119"/>
                  <a:gd name="T90" fmla="*/ 15 w 90"/>
                  <a:gd name="T91" fmla="*/ 0 h 119"/>
                  <a:gd name="T92" fmla="*/ 15 w 90"/>
                  <a:gd name="T93" fmla="*/ 0 h 119"/>
                  <a:gd name="T94" fmla="*/ 27 w 90"/>
                  <a:gd name="T95" fmla="*/ 5 h 119"/>
                  <a:gd name="T96" fmla="*/ 30 w 90"/>
                  <a:gd name="T97" fmla="*/ 17 h 119"/>
                  <a:gd name="T98" fmla="*/ 30 w 90"/>
                  <a:gd name="T99" fmla="*/ 22 h 119"/>
                  <a:gd name="T100" fmla="*/ 22 w 90"/>
                  <a:gd name="T101" fmla="*/ 31 h 119"/>
                  <a:gd name="T102" fmla="*/ 15 w 90"/>
                  <a:gd name="T103" fmla="*/ 32 h 119"/>
                  <a:gd name="T104" fmla="*/ 5 w 90"/>
                  <a:gd name="T105" fmla="*/ 27 h 119"/>
                  <a:gd name="T106" fmla="*/ 0 w 90"/>
                  <a:gd name="T107" fmla="*/ 17 h 119"/>
                  <a:gd name="T108" fmla="*/ 1 w 90"/>
                  <a:gd name="T109" fmla="*/ 10 h 119"/>
                  <a:gd name="T110" fmla="*/ 10 w 90"/>
                  <a:gd name="T111" fmla="*/ 2 h 119"/>
                  <a:gd name="T112" fmla="*/ 15 w 90"/>
                  <a:gd name="T11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0" h="119">
                    <a:moveTo>
                      <a:pt x="73" y="0"/>
                    </a:move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7" y="17"/>
                    </a:lnTo>
                    <a:lnTo>
                      <a:pt x="57" y="17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8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7"/>
                    </a:lnTo>
                    <a:lnTo>
                      <a:pt x="57" y="60"/>
                    </a:lnTo>
                    <a:lnTo>
                      <a:pt x="57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2" y="44"/>
                    </a:lnTo>
                    <a:lnTo>
                      <a:pt x="27" y="48"/>
                    </a:lnTo>
                    <a:lnTo>
                      <a:pt x="30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7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1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53"/>
                    </a:lnTo>
                    <a:lnTo>
                      <a:pt x="5" y="48"/>
                    </a:lnTo>
                    <a:lnTo>
                      <a:pt x="10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75"/>
              <p:cNvSpPr>
                <a:spLocks noEditPoints="1"/>
              </p:cNvSpPr>
              <p:nvPr/>
            </p:nvSpPr>
            <p:spPr bwMode="auto">
              <a:xfrm>
                <a:off x="6611938" y="3014663"/>
                <a:ext cx="23813" cy="95250"/>
              </a:xfrm>
              <a:custGeom>
                <a:avLst/>
                <a:gdLst>
                  <a:gd name="T0" fmla="*/ 15 w 30"/>
                  <a:gd name="T1" fmla="*/ 86 h 119"/>
                  <a:gd name="T2" fmla="*/ 25 w 30"/>
                  <a:gd name="T3" fmla="*/ 90 h 119"/>
                  <a:gd name="T4" fmla="*/ 30 w 30"/>
                  <a:gd name="T5" fmla="*/ 102 h 119"/>
                  <a:gd name="T6" fmla="*/ 29 w 30"/>
                  <a:gd name="T7" fmla="*/ 109 h 119"/>
                  <a:gd name="T8" fmla="*/ 22 w 30"/>
                  <a:gd name="T9" fmla="*/ 117 h 119"/>
                  <a:gd name="T10" fmla="*/ 15 w 30"/>
                  <a:gd name="T11" fmla="*/ 119 h 119"/>
                  <a:gd name="T12" fmla="*/ 5 w 30"/>
                  <a:gd name="T13" fmla="*/ 114 h 119"/>
                  <a:gd name="T14" fmla="*/ 0 w 30"/>
                  <a:gd name="T15" fmla="*/ 102 h 119"/>
                  <a:gd name="T16" fmla="*/ 1 w 30"/>
                  <a:gd name="T17" fmla="*/ 95 h 119"/>
                  <a:gd name="T18" fmla="*/ 8 w 30"/>
                  <a:gd name="T19" fmla="*/ 86 h 119"/>
                  <a:gd name="T20" fmla="*/ 15 w 30"/>
                  <a:gd name="T21" fmla="*/ 86 h 119"/>
                  <a:gd name="T22" fmla="*/ 15 w 30"/>
                  <a:gd name="T23" fmla="*/ 0 h 119"/>
                  <a:gd name="T24" fmla="*/ 22 w 30"/>
                  <a:gd name="T25" fmla="*/ 0 h 119"/>
                  <a:gd name="T26" fmla="*/ 29 w 30"/>
                  <a:gd name="T27" fmla="*/ 8 h 119"/>
                  <a:gd name="T28" fmla="*/ 30 w 30"/>
                  <a:gd name="T29" fmla="*/ 15 h 119"/>
                  <a:gd name="T30" fmla="*/ 25 w 30"/>
                  <a:gd name="T31" fmla="*/ 27 h 119"/>
                  <a:gd name="T32" fmla="*/ 15 w 30"/>
                  <a:gd name="T33" fmla="*/ 32 h 119"/>
                  <a:gd name="T34" fmla="*/ 8 w 30"/>
                  <a:gd name="T35" fmla="*/ 30 h 119"/>
                  <a:gd name="T36" fmla="*/ 1 w 30"/>
                  <a:gd name="T37" fmla="*/ 22 h 119"/>
                  <a:gd name="T38" fmla="*/ 0 w 30"/>
                  <a:gd name="T39" fmla="*/ 15 h 119"/>
                  <a:gd name="T40" fmla="*/ 5 w 30"/>
                  <a:gd name="T41" fmla="*/ 3 h 119"/>
                  <a:gd name="T42" fmla="*/ 15 w 30"/>
                  <a:gd name="T43" fmla="*/ 0 h 119"/>
                  <a:gd name="T44" fmla="*/ 15 w 30"/>
                  <a:gd name="T45" fmla="*/ 42 h 119"/>
                  <a:gd name="T46" fmla="*/ 15 w 30"/>
                  <a:gd name="T47" fmla="*/ 42 h 119"/>
                  <a:gd name="T48" fmla="*/ 25 w 30"/>
                  <a:gd name="T49" fmla="*/ 47 h 119"/>
                  <a:gd name="T50" fmla="*/ 30 w 30"/>
                  <a:gd name="T51" fmla="*/ 59 h 119"/>
                  <a:gd name="T52" fmla="*/ 29 w 30"/>
                  <a:gd name="T53" fmla="*/ 64 h 119"/>
                  <a:gd name="T54" fmla="*/ 22 w 30"/>
                  <a:gd name="T55" fmla="*/ 73 h 119"/>
                  <a:gd name="T56" fmla="*/ 15 w 30"/>
                  <a:gd name="T57" fmla="*/ 74 h 119"/>
                  <a:gd name="T58" fmla="*/ 5 w 30"/>
                  <a:gd name="T59" fmla="*/ 69 h 119"/>
                  <a:gd name="T60" fmla="*/ 0 w 30"/>
                  <a:gd name="T61" fmla="*/ 59 h 119"/>
                  <a:gd name="T62" fmla="*/ 1 w 30"/>
                  <a:gd name="T63" fmla="*/ 52 h 119"/>
                  <a:gd name="T64" fmla="*/ 8 w 30"/>
                  <a:gd name="T65" fmla="*/ 44 h 119"/>
                  <a:gd name="T66" fmla="*/ 15 w 30"/>
                  <a:gd name="T67" fmla="*/ 4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119">
                    <a:moveTo>
                      <a:pt x="15" y="86"/>
                    </a:moveTo>
                    <a:lnTo>
                      <a:pt x="15" y="86"/>
                    </a:lnTo>
                    <a:lnTo>
                      <a:pt x="22" y="86"/>
                    </a:lnTo>
                    <a:lnTo>
                      <a:pt x="25" y="90"/>
                    </a:lnTo>
                    <a:lnTo>
                      <a:pt x="29" y="95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7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5"/>
                    </a:lnTo>
                    <a:lnTo>
                      <a:pt x="5" y="90"/>
                    </a:lnTo>
                    <a:lnTo>
                      <a:pt x="8" y="86"/>
                    </a:lnTo>
                    <a:lnTo>
                      <a:pt x="15" y="86"/>
                    </a:lnTo>
                    <a:lnTo>
                      <a:pt x="15" y="86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5" y="3"/>
                    </a:lnTo>
                    <a:lnTo>
                      <a:pt x="29" y="8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8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2" y="44"/>
                    </a:lnTo>
                    <a:lnTo>
                      <a:pt x="25" y="47"/>
                    </a:lnTo>
                    <a:lnTo>
                      <a:pt x="29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4"/>
                    </a:lnTo>
                    <a:lnTo>
                      <a:pt x="25" y="69"/>
                    </a:lnTo>
                    <a:lnTo>
                      <a:pt x="22" y="73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8" y="73"/>
                    </a:lnTo>
                    <a:lnTo>
                      <a:pt x="5" y="69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5" y="47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6"/>
              <p:cNvSpPr>
                <a:spLocks noEditPoints="1"/>
              </p:cNvSpPr>
              <p:nvPr/>
            </p:nvSpPr>
            <p:spPr bwMode="auto">
              <a:xfrm>
                <a:off x="7027863" y="3117851"/>
                <a:ext cx="23813" cy="60325"/>
              </a:xfrm>
              <a:custGeom>
                <a:avLst/>
                <a:gdLst>
                  <a:gd name="T0" fmla="*/ 16 w 31"/>
                  <a:gd name="T1" fmla="*/ 0 h 77"/>
                  <a:gd name="T2" fmla="*/ 16 w 31"/>
                  <a:gd name="T3" fmla="*/ 0 h 77"/>
                  <a:gd name="T4" fmla="*/ 22 w 31"/>
                  <a:gd name="T5" fmla="*/ 2 h 77"/>
                  <a:gd name="T6" fmla="*/ 27 w 31"/>
                  <a:gd name="T7" fmla="*/ 5 h 77"/>
                  <a:gd name="T8" fmla="*/ 31 w 31"/>
                  <a:gd name="T9" fmla="*/ 10 h 77"/>
                  <a:gd name="T10" fmla="*/ 31 w 31"/>
                  <a:gd name="T11" fmla="*/ 17 h 77"/>
                  <a:gd name="T12" fmla="*/ 31 w 31"/>
                  <a:gd name="T13" fmla="*/ 17 h 77"/>
                  <a:gd name="T14" fmla="*/ 31 w 31"/>
                  <a:gd name="T15" fmla="*/ 22 h 77"/>
                  <a:gd name="T16" fmla="*/ 27 w 31"/>
                  <a:gd name="T17" fmla="*/ 27 h 77"/>
                  <a:gd name="T18" fmla="*/ 22 w 31"/>
                  <a:gd name="T19" fmla="*/ 31 h 77"/>
                  <a:gd name="T20" fmla="*/ 16 w 31"/>
                  <a:gd name="T21" fmla="*/ 32 h 77"/>
                  <a:gd name="T22" fmla="*/ 16 w 31"/>
                  <a:gd name="T23" fmla="*/ 32 h 77"/>
                  <a:gd name="T24" fmla="*/ 10 w 31"/>
                  <a:gd name="T25" fmla="*/ 31 h 77"/>
                  <a:gd name="T26" fmla="*/ 5 w 31"/>
                  <a:gd name="T27" fmla="*/ 27 h 77"/>
                  <a:gd name="T28" fmla="*/ 2 w 31"/>
                  <a:gd name="T29" fmla="*/ 22 h 77"/>
                  <a:gd name="T30" fmla="*/ 0 w 31"/>
                  <a:gd name="T31" fmla="*/ 17 h 77"/>
                  <a:gd name="T32" fmla="*/ 0 w 31"/>
                  <a:gd name="T33" fmla="*/ 17 h 77"/>
                  <a:gd name="T34" fmla="*/ 2 w 31"/>
                  <a:gd name="T35" fmla="*/ 10 h 77"/>
                  <a:gd name="T36" fmla="*/ 5 w 31"/>
                  <a:gd name="T37" fmla="*/ 5 h 77"/>
                  <a:gd name="T38" fmla="*/ 10 w 31"/>
                  <a:gd name="T39" fmla="*/ 2 h 77"/>
                  <a:gd name="T40" fmla="*/ 16 w 31"/>
                  <a:gd name="T41" fmla="*/ 0 h 77"/>
                  <a:gd name="T42" fmla="*/ 16 w 31"/>
                  <a:gd name="T43" fmla="*/ 0 h 77"/>
                  <a:gd name="T44" fmla="*/ 16 w 31"/>
                  <a:gd name="T45" fmla="*/ 44 h 77"/>
                  <a:gd name="T46" fmla="*/ 16 w 31"/>
                  <a:gd name="T47" fmla="*/ 44 h 77"/>
                  <a:gd name="T48" fmla="*/ 16 w 31"/>
                  <a:gd name="T49" fmla="*/ 44 h 77"/>
                  <a:gd name="T50" fmla="*/ 22 w 31"/>
                  <a:gd name="T51" fmla="*/ 44 h 77"/>
                  <a:gd name="T52" fmla="*/ 27 w 31"/>
                  <a:gd name="T53" fmla="*/ 48 h 77"/>
                  <a:gd name="T54" fmla="*/ 31 w 31"/>
                  <a:gd name="T55" fmla="*/ 53 h 77"/>
                  <a:gd name="T56" fmla="*/ 31 w 31"/>
                  <a:gd name="T57" fmla="*/ 60 h 77"/>
                  <a:gd name="T58" fmla="*/ 31 w 31"/>
                  <a:gd name="T59" fmla="*/ 60 h 77"/>
                  <a:gd name="T60" fmla="*/ 31 w 31"/>
                  <a:gd name="T61" fmla="*/ 66 h 77"/>
                  <a:gd name="T62" fmla="*/ 27 w 31"/>
                  <a:gd name="T63" fmla="*/ 72 h 77"/>
                  <a:gd name="T64" fmla="*/ 22 w 31"/>
                  <a:gd name="T65" fmla="*/ 75 h 77"/>
                  <a:gd name="T66" fmla="*/ 16 w 31"/>
                  <a:gd name="T67" fmla="*/ 77 h 77"/>
                  <a:gd name="T68" fmla="*/ 16 w 31"/>
                  <a:gd name="T69" fmla="*/ 77 h 77"/>
                  <a:gd name="T70" fmla="*/ 10 w 31"/>
                  <a:gd name="T71" fmla="*/ 75 h 77"/>
                  <a:gd name="T72" fmla="*/ 5 w 31"/>
                  <a:gd name="T73" fmla="*/ 72 h 77"/>
                  <a:gd name="T74" fmla="*/ 2 w 31"/>
                  <a:gd name="T75" fmla="*/ 66 h 77"/>
                  <a:gd name="T76" fmla="*/ 0 w 31"/>
                  <a:gd name="T77" fmla="*/ 60 h 77"/>
                  <a:gd name="T78" fmla="*/ 0 w 31"/>
                  <a:gd name="T79" fmla="*/ 60 h 77"/>
                  <a:gd name="T80" fmla="*/ 2 w 31"/>
                  <a:gd name="T81" fmla="*/ 53 h 77"/>
                  <a:gd name="T82" fmla="*/ 5 w 31"/>
                  <a:gd name="T83" fmla="*/ 48 h 77"/>
                  <a:gd name="T84" fmla="*/ 10 w 31"/>
                  <a:gd name="T85" fmla="*/ 44 h 77"/>
                  <a:gd name="T86" fmla="*/ 16 w 31"/>
                  <a:gd name="T87" fmla="*/ 44 h 77"/>
                  <a:gd name="T88" fmla="*/ 16 w 31"/>
                  <a:gd name="T89" fmla="*/ 4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1" h="77">
                    <a:moveTo>
                      <a:pt x="16" y="0"/>
                    </a:move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6" y="44"/>
                    </a:moveTo>
                    <a:lnTo>
                      <a:pt x="16" y="44"/>
                    </a:lnTo>
                    <a:lnTo>
                      <a:pt x="16" y="44"/>
                    </a:lnTo>
                    <a:lnTo>
                      <a:pt x="22" y="44"/>
                    </a:lnTo>
                    <a:lnTo>
                      <a:pt x="27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6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2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0" y="44"/>
                    </a:lnTo>
                    <a:lnTo>
                      <a:pt x="16" y="44"/>
                    </a:lnTo>
                    <a:lnTo>
                      <a:pt x="16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77"/>
              <p:cNvSpPr>
                <a:spLocks noEditPoints="1"/>
              </p:cNvSpPr>
              <p:nvPr/>
            </p:nvSpPr>
            <p:spPr bwMode="auto">
              <a:xfrm>
                <a:off x="8139113" y="3117851"/>
                <a:ext cx="209550" cy="128588"/>
              </a:xfrm>
              <a:custGeom>
                <a:avLst/>
                <a:gdLst>
                  <a:gd name="T0" fmla="*/ 20 w 264"/>
                  <a:gd name="T1" fmla="*/ 2 h 162"/>
                  <a:gd name="T2" fmla="*/ 31 w 264"/>
                  <a:gd name="T3" fmla="*/ 17 h 162"/>
                  <a:gd name="T4" fmla="*/ 26 w 264"/>
                  <a:gd name="T5" fmla="*/ 27 h 162"/>
                  <a:gd name="T6" fmla="*/ 15 w 264"/>
                  <a:gd name="T7" fmla="*/ 32 h 162"/>
                  <a:gd name="T8" fmla="*/ 0 w 264"/>
                  <a:gd name="T9" fmla="*/ 22 h 162"/>
                  <a:gd name="T10" fmla="*/ 0 w 264"/>
                  <a:gd name="T11" fmla="*/ 10 h 162"/>
                  <a:gd name="T12" fmla="*/ 15 w 264"/>
                  <a:gd name="T13" fmla="*/ 0 h 162"/>
                  <a:gd name="T14" fmla="*/ 249 w 264"/>
                  <a:gd name="T15" fmla="*/ 131 h 162"/>
                  <a:gd name="T16" fmla="*/ 259 w 264"/>
                  <a:gd name="T17" fmla="*/ 135 h 162"/>
                  <a:gd name="T18" fmla="*/ 264 w 264"/>
                  <a:gd name="T19" fmla="*/ 146 h 162"/>
                  <a:gd name="T20" fmla="*/ 254 w 264"/>
                  <a:gd name="T21" fmla="*/ 162 h 162"/>
                  <a:gd name="T22" fmla="*/ 242 w 264"/>
                  <a:gd name="T23" fmla="*/ 162 h 162"/>
                  <a:gd name="T24" fmla="*/ 233 w 264"/>
                  <a:gd name="T25" fmla="*/ 146 h 162"/>
                  <a:gd name="T26" fmla="*/ 237 w 264"/>
                  <a:gd name="T27" fmla="*/ 135 h 162"/>
                  <a:gd name="T28" fmla="*/ 249 w 264"/>
                  <a:gd name="T29" fmla="*/ 131 h 162"/>
                  <a:gd name="T30" fmla="*/ 189 w 264"/>
                  <a:gd name="T31" fmla="*/ 131 h 162"/>
                  <a:gd name="T32" fmla="*/ 204 w 264"/>
                  <a:gd name="T33" fmla="*/ 140 h 162"/>
                  <a:gd name="T34" fmla="*/ 204 w 264"/>
                  <a:gd name="T35" fmla="*/ 153 h 162"/>
                  <a:gd name="T36" fmla="*/ 189 w 264"/>
                  <a:gd name="T37" fmla="*/ 162 h 162"/>
                  <a:gd name="T38" fmla="*/ 179 w 264"/>
                  <a:gd name="T39" fmla="*/ 158 h 162"/>
                  <a:gd name="T40" fmla="*/ 174 w 264"/>
                  <a:gd name="T41" fmla="*/ 146 h 162"/>
                  <a:gd name="T42" fmla="*/ 184 w 264"/>
                  <a:gd name="T43" fmla="*/ 131 h 162"/>
                  <a:gd name="T44" fmla="*/ 131 w 264"/>
                  <a:gd name="T45" fmla="*/ 87 h 162"/>
                  <a:gd name="T46" fmla="*/ 138 w 264"/>
                  <a:gd name="T47" fmla="*/ 89 h 162"/>
                  <a:gd name="T48" fmla="*/ 147 w 264"/>
                  <a:gd name="T49" fmla="*/ 104 h 162"/>
                  <a:gd name="T50" fmla="*/ 143 w 264"/>
                  <a:gd name="T51" fmla="*/ 114 h 162"/>
                  <a:gd name="T52" fmla="*/ 131 w 264"/>
                  <a:gd name="T53" fmla="*/ 119 h 162"/>
                  <a:gd name="T54" fmla="*/ 118 w 264"/>
                  <a:gd name="T55" fmla="*/ 109 h 162"/>
                  <a:gd name="T56" fmla="*/ 118 w 264"/>
                  <a:gd name="T57" fmla="*/ 97 h 162"/>
                  <a:gd name="T58" fmla="*/ 131 w 264"/>
                  <a:gd name="T59" fmla="*/ 87 h 162"/>
                  <a:gd name="T60" fmla="*/ 73 w 264"/>
                  <a:gd name="T61" fmla="*/ 87 h 162"/>
                  <a:gd name="T62" fmla="*/ 83 w 264"/>
                  <a:gd name="T63" fmla="*/ 92 h 162"/>
                  <a:gd name="T64" fmla="*/ 89 w 264"/>
                  <a:gd name="T65" fmla="*/ 104 h 162"/>
                  <a:gd name="T66" fmla="*/ 80 w 264"/>
                  <a:gd name="T67" fmla="*/ 118 h 162"/>
                  <a:gd name="T68" fmla="*/ 66 w 264"/>
                  <a:gd name="T69" fmla="*/ 118 h 162"/>
                  <a:gd name="T70" fmla="*/ 58 w 264"/>
                  <a:gd name="T71" fmla="*/ 104 h 162"/>
                  <a:gd name="T72" fmla="*/ 63 w 264"/>
                  <a:gd name="T73" fmla="*/ 92 h 162"/>
                  <a:gd name="T74" fmla="*/ 73 w 264"/>
                  <a:gd name="T75" fmla="*/ 87 h 162"/>
                  <a:gd name="T76" fmla="*/ 73 w 264"/>
                  <a:gd name="T77" fmla="*/ 44 h 162"/>
                  <a:gd name="T78" fmla="*/ 87 w 264"/>
                  <a:gd name="T79" fmla="*/ 53 h 162"/>
                  <a:gd name="T80" fmla="*/ 87 w 264"/>
                  <a:gd name="T81" fmla="*/ 66 h 162"/>
                  <a:gd name="T82" fmla="*/ 73 w 264"/>
                  <a:gd name="T83" fmla="*/ 77 h 162"/>
                  <a:gd name="T84" fmla="*/ 63 w 264"/>
                  <a:gd name="T85" fmla="*/ 72 h 162"/>
                  <a:gd name="T86" fmla="*/ 58 w 264"/>
                  <a:gd name="T87" fmla="*/ 60 h 162"/>
                  <a:gd name="T88" fmla="*/ 66 w 264"/>
                  <a:gd name="T89" fmla="*/ 44 h 162"/>
                  <a:gd name="T90" fmla="*/ 15 w 264"/>
                  <a:gd name="T91" fmla="*/ 44 h 162"/>
                  <a:gd name="T92" fmla="*/ 20 w 264"/>
                  <a:gd name="T93" fmla="*/ 44 h 162"/>
                  <a:gd name="T94" fmla="*/ 31 w 264"/>
                  <a:gd name="T95" fmla="*/ 60 h 162"/>
                  <a:gd name="T96" fmla="*/ 26 w 264"/>
                  <a:gd name="T97" fmla="*/ 72 h 162"/>
                  <a:gd name="T98" fmla="*/ 15 w 264"/>
                  <a:gd name="T99" fmla="*/ 77 h 162"/>
                  <a:gd name="T100" fmla="*/ 0 w 264"/>
                  <a:gd name="T101" fmla="*/ 66 h 162"/>
                  <a:gd name="T102" fmla="*/ 0 w 264"/>
                  <a:gd name="T103" fmla="*/ 53 h 162"/>
                  <a:gd name="T104" fmla="*/ 15 w 264"/>
                  <a:gd name="T105" fmla="*/ 4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4" h="162">
                    <a:moveTo>
                      <a:pt x="15" y="0"/>
                    </a:moveTo>
                    <a:lnTo>
                      <a:pt x="15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0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9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1"/>
                    </a:lnTo>
                    <a:lnTo>
                      <a:pt x="259" y="135"/>
                    </a:lnTo>
                    <a:lnTo>
                      <a:pt x="262" y="140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3"/>
                    </a:lnTo>
                    <a:lnTo>
                      <a:pt x="259" y="158"/>
                    </a:lnTo>
                    <a:lnTo>
                      <a:pt x="254" y="162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2"/>
                    </a:lnTo>
                    <a:lnTo>
                      <a:pt x="237" y="158"/>
                    </a:lnTo>
                    <a:lnTo>
                      <a:pt x="233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3" y="140"/>
                    </a:lnTo>
                    <a:lnTo>
                      <a:pt x="237" y="135"/>
                    </a:lnTo>
                    <a:lnTo>
                      <a:pt x="242" y="131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6" y="162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2"/>
                    </a:lnTo>
                    <a:lnTo>
                      <a:pt x="179" y="158"/>
                    </a:lnTo>
                    <a:lnTo>
                      <a:pt x="175" y="153"/>
                    </a:lnTo>
                    <a:lnTo>
                      <a:pt x="174" y="146"/>
                    </a:lnTo>
                    <a:lnTo>
                      <a:pt x="174" y="146"/>
                    </a:lnTo>
                    <a:lnTo>
                      <a:pt x="175" y="140"/>
                    </a:lnTo>
                    <a:lnTo>
                      <a:pt x="179" y="135"/>
                    </a:lnTo>
                    <a:lnTo>
                      <a:pt x="184" y="131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6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6"/>
                    </a:lnTo>
                    <a:lnTo>
                      <a:pt x="83" y="72"/>
                    </a:lnTo>
                    <a:lnTo>
                      <a:pt x="80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6" y="75"/>
                    </a:lnTo>
                    <a:lnTo>
                      <a:pt x="63" y="72"/>
                    </a:lnTo>
                    <a:lnTo>
                      <a:pt x="60" y="66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6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6"/>
                    </a:lnTo>
                    <a:lnTo>
                      <a:pt x="26" y="72"/>
                    </a:lnTo>
                    <a:lnTo>
                      <a:pt x="20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9" y="75"/>
                    </a:lnTo>
                    <a:lnTo>
                      <a:pt x="3" y="72"/>
                    </a:lnTo>
                    <a:lnTo>
                      <a:pt x="0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9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78"/>
              <p:cNvSpPr>
                <a:spLocks noEditPoints="1"/>
              </p:cNvSpPr>
              <p:nvPr/>
            </p:nvSpPr>
            <p:spPr bwMode="auto">
              <a:xfrm>
                <a:off x="1800225" y="3049588"/>
                <a:ext cx="855663" cy="646113"/>
              </a:xfrm>
              <a:custGeom>
                <a:avLst/>
                <a:gdLst>
                  <a:gd name="T0" fmla="*/ 29 w 1080"/>
                  <a:gd name="T1" fmla="*/ 22 h 814"/>
                  <a:gd name="T2" fmla="*/ 1049 w 1080"/>
                  <a:gd name="T3" fmla="*/ 624 h 814"/>
                  <a:gd name="T4" fmla="*/ 889 w 1080"/>
                  <a:gd name="T5" fmla="*/ 608 h 814"/>
                  <a:gd name="T6" fmla="*/ 1017 w 1080"/>
                  <a:gd name="T7" fmla="*/ 593 h 814"/>
                  <a:gd name="T8" fmla="*/ 1049 w 1080"/>
                  <a:gd name="T9" fmla="*/ 537 h 814"/>
                  <a:gd name="T10" fmla="*/ 773 w 1080"/>
                  <a:gd name="T11" fmla="*/ 782 h 814"/>
                  <a:gd name="T12" fmla="*/ 778 w 1080"/>
                  <a:gd name="T13" fmla="*/ 768 h 814"/>
                  <a:gd name="T14" fmla="*/ 758 w 1080"/>
                  <a:gd name="T15" fmla="*/ 705 h 814"/>
                  <a:gd name="T16" fmla="*/ 896 w 1080"/>
                  <a:gd name="T17" fmla="*/ 652 h 814"/>
                  <a:gd name="T18" fmla="*/ 422 w 1080"/>
                  <a:gd name="T19" fmla="*/ 683 h 814"/>
                  <a:gd name="T20" fmla="*/ 354 w 1080"/>
                  <a:gd name="T21" fmla="*/ 613 h 814"/>
                  <a:gd name="T22" fmla="*/ 317 w 1080"/>
                  <a:gd name="T23" fmla="*/ 569 h 814"/>
                  <a:gd name="T24" fmla="*/ 365 w 1080"/>
                  <a:gd name="T25" fmla="*/ 554 h 814"/>
                  <a:gd name="T26" fmla="*/ 359 w 1080"/>
                  <a:gd name="T27" fmla="*/ 479 h 814"/>
                  <a:gd name="T28" fmla="*/ 378 w 1080"/>
                  <a:gd name="T29" fmla="*/ 445 h 814"/>
                  <a:gd name="T30" fmla="*/ 184 w 1080"/>
                  <a:gd name="T31" fmla="*/ 465 h 814"/>
                  <a:gd name="T32" fmla="*/ 365 w 1080"/>
                  <a:gd name="T33" fmla="*/ 390 h 814"/>
                  <a:gd name="T34" fmla="*/ 438 w 1080"/>
                  <a:gd name="T35" fmla="*/ 363 h 814"/>
                  <a:gd name="T36" fmla="*/ 295 w 1080"/>
                  <a:gd name="T37" fmla="*/ 375 h 814"/>
                  <a:gd name="T38" fmla="*/ 131 w 1080"/>
                  <a:gd name="T39" fmla="*/ 348 h 814"/>
                  <a:gd name="T40" fmla="*/ 322 w 1080"/>
                  <a:gd name="T41" fmla="*/ 320 h 814"/>
                  <a:gd name="T42" fmla="*/ 118 w 1080"/>
                  <a:gd name="T43" fmla="*/ 327 h 814"/>
                  <a:gd name="T44" fmla="*/ 307 w 1080"/>
                  <a:gd name="T45" fmla="*/ 261 h 814"/>
                  <a:gd name="T46" fmla="*/ 147 w 1080"/>
                  <a:gd name="T47" fmla="*/ 283 h 814"/>
                  <a:gd name="T48" fmla="*/ 407 w 1080"/>
                  <a:gd name="T49" fmla="*/ 233 h 814"/>
                  <a:gd name="T50" fmla="*/ 249 w 1080"/>
                  <a:gd name="T51" fmla="*/ 218 h 814"/>
                  <a:gd name="T52" fmla="*/ 84 w 1080"/>
                  <a:gd name="T53" fmla="*/ 245 h 814"/>
                  <a:gd name="T54" fmla="*/ 407 w 1080"/>
                  <a:gd name="T55" fmla="*/ 191 h 814"/>
                  <a:gd name="T56" fmla="*/ 249 w 1080"/>
                  <a:gd name="T57" fmla="*/ 174 h 814"/>
                  <a:gd name="T58" fmla="*/ 78 w 1080"/>
                  <a:gd name="T59" fmla="*/ 205 h 814"/>
                  <a:gd name="T60" fmla="*/ 409 w 1080"/>
                  <a:gd name="T61" fmla="*/ 140 h 814"/>
                  <a:gd name="T62" fmla="*/ 254 w 1080"/>
                  <a:gd name="T63" fmla="*/ 131 h 814"/>
                  <a:gd name="T64" fmla="*/ 73 w 1080"/>
                  <a:gd name="T65" fmla="*/ 164 h 814"/>
                  <a:gd name="T66" fmla="*/ 412 w 1080"/>
                  <a:gd name="T67" fmla="*/ 92 h 814"/>
                  <a:gd name="T68" fmla="*/ 259 w 1080"/>
                  <a:gd name="T69" fmla="*/ 92 h 814"/>
                  <a:gd name="T70" fmla="*/ 131 w 1080"/>
                  <a:gd name="T71" fmla="*/ 119 h 814"/>
                  <a:gd name="T72" fmla="*/ 359 w 1080"/>
                  <a:gd name="T73" fmla="*/ 44 h 814"/>
                  <a:gd name="T74" fmla="*/ 204 w 1080"/>
                  <a:gd name="T75" fmla="*/ 53 h 814"/>
                  <a:gd name="T76" fmla="*/ 9 w 1080"/>
                  <a:gd name="T77" fmla="*/ 75 h 814"/>
                  <a:gd name="T78" fmla="*/ 656 w 1080"/>
                  <a:gd name="T79" fmla="*/ 782 h 814"/>
                  <a:gd name="T80" fmla="*/ 613 w 1080"/>
                  <a:gd name="T81" fmla="*/ 755 h 814"/>
                  <a:gd name="T82" fmla="*/ 703 w 1080"/>
                  <a:gd name="T83" fmla="*/ 722 h 814"/>
                  <a:gd name="T84" fmla="*/ 598 w 1080"/>
                  <a:gd name="T85" fmla="*/ 695 h 814"/>
                  <a:gd name="T86" fmla="*/ 731 w 1080"/>
                  <a:gd name="T87" fmla="*/ 668 h 814"/>
                  <a:gd name="T88" fmla="*/ 584 w 1080"/>
                  <a:gd name="T89" fmla="*/ 673 h 814"/>
                  <a:gd name="T90" fmla="*/ 656 w 1080"/>
                  <a:gd name="T91" fmla="*/ 608 h 814"/>
                  <a:gd name="T92" fmla="*/ 554 w 1080"/>
                  <a:gd name="T93" fmla="*/ 630 h 814"/>
                  <a:gd name="T94" fmla="*/ 640 w 1080"/>
                  <a:gd name="T95" fmla="*/ 581 h 814"/>
                  <a:gd name="T96" fmla="*/ 482 w 1080"/>
                  <a:gd name="T97" fmla="*/ 564 h 814"/>
                  <a:gd name="T98" fmla="*/ 608 w 1080"/>
                  <a:gd name="T99" fmla="*/ 549 h 814"/>
                  <a:gd name="T100" fmla="*/ 465 w 1080"/>
                  <a:gd name="T101" fmla="*/ 537 h 814"/>
                  <a:gd name="T102" fmla="*/ 540 w 1080"/>
                  <a:gd name="T103" fmla="*/ 477 h 814"/>
                  <a:gd name="T104" fmla="*/ 663 w 1080"/>
                  <a:gd name="T105" fmla="*/ 465 h 814"/>
                  <a:gd name="T106" fmla="*/ 525 w 1080"/>
                  <a:gd name="T107" fmla="*/ 445 h 814"/>
                  <a:gd name="T108" fmla="*/ 605 w 1080"/>
                  <a:gd name="T109" fmla="*/ 392 h 814"/>
                  <a:gd name="T110" fmla="*/ 482 w 1080"/>
                  <a:gd name="T111" fmla="*/ 423 h 814"/>
                  <a:gd name="T112" fmla="*/ 588 w 1080"/>
                  <a:gd name="T113" fmla="*/ 353 h 814"/>
                  <a:gd name="T114" fmla="*/ 668 w 1080"/>
                  <a:gd name="T115" fmla="*/ 308 h 814"/>
                  <a:gd name="T116" fmla="*/ 540 w 1080"/>
                  <a:gd name="T117" fmla="*/ 336 h 814"/>
                  <a:gd name="T118" fmla="*/ 593 w 1080"/>
                  <a:gd name="T119" fmla="*/ 262 h 814"/>
                  <a:gd name="T120" fmla="*/ 611 w 1080"/>
                  <a:gd name="T121" fmla="*/ 227 h 814"/>
                  <a:gd name="T122" fmla="*/ 475 w 1080"/>
                  <a:gd name="T123" fmla="*/ 249 h 814"/>
                  <a:gd name="T124" fmla="*/ 482 w 1080"/>
                  <a:gd name="T125" fmla="*/ 174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80" h="814">
                    <a:moveTo>
                      <a:pt x="540" y="131"/>
                    </a:moveTo>
                    <a:lnTo>
                      <a:pt x="540" y="131"/>
                    </a:lnTo>
                    <a:lnTo>
                      <a:pt x="545" y="131"/>
                    </a:lnTo>
                    <a:lnTo>
                      <a:pt x="550" y="135"/>
                    </a:lnTo>
                    <a:lnTo>
                      <a:pt x="554" y="140"/>
                    </a:lnTo>
                    <a:lnTo>
                      <a:pt x="555" y="147"/>
                    </a:lnTo>
                    <a:lnTo>
                      <a:pt x="555" y="147"/>
                    </a:lnTo>
                    <a:lnTo>
                      <a:pt x="554" y="153"/>
                    </a:lnTo>
                    <a:lnTo>
                      <a:pt x="550" y="159"/>
                    </a:lnTo>
                    <a:lnTo>
                      <a:pt x="545" y="162"/>
                    </a:lnTo>
                    <a:lnTo>
                      <a:pt x="540" y="164"/>
                    </a:lnTo>
                    <a:lnTo>
                      <a:pt x="540" y="164"/>
                    </a:lnTo>
                    <a:lnTo>
                      <a:pt x="533" y="162"/>
                    </a:lnTo>
                    <a:lnTo>
                      <a:pt x="528" y="159"/>
                    </a:lnTo>
                    <a:lnTo>
                      <a:pt x="525" y="153"/>
                    </a:lnTo>
                    <a:lnTo>
                      <a:pt x="525" y="147"/>
                    </a:lnTo>
                    <a:lnTo>
                      <a:pt x="525" y="147"/>
                    </a:lnTo>
                    <a:lnTo>
                      <a:pt x="525" y="140"/>
                    </a:lnTo>
                    <a:lnTo>
                      <a:pt x="528" y="135"/>
                    </a:lnTo>
                    <a:lnTo>
                      <a:pt x="533" y="131"/>
                    </a:lnTo>
                    <a:lnTo>
                      <a:pt x="540" y="131"/>
                    </a:lnTo>
                    <a:lnTo>
                      <a:pt x="540" y="131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2"/>
                    </a:lnTo>
                    <a:lnTo>
                      <a:pt x="84" y="5"/>
                    </a:lnTo>
                    <a:lnTo>
                      <a:pt x="87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7" y="22"/>
                    </a:lnTo>
                    <a:lnTo>
                      <a:pt x="84" y="27"/>
                    </a:lnTo>
                    <a:lnTo>
                      <a:pt x="78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7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7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9" y="31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947" y="651"/>
                    </a:moveTo>
                    <a:lnTo>
                      <a:pt x="947" y="651"/>
                    </a:lnTo>
                    <a:lnTo>
                      <a:pt x="947" y="651"/>
                    </a:lnTo>
                    <a:lnTo>
                      <a:pt x="954" y="652"/>
                    </a:lnTo>
                    <a:lnTo>
                      <a:pt x="959" y="656"/>
                    </a:lnTo>
                    <a:lnTo>
                      <a:pt x="962" y="661"/>
                    </a:lnTo>
                    <a:lnTo>
                      <a:pt x="964" y="668"/>
                    </a:lnTo>
                    <a:lnTo>
                      <a:pt x="964" y="668"/>
                    </a:lnTo>
                    <a:lnTo>
                      <a:pt x="962" y="673"/>
                    </a:lnTo>
                    <a:lnTo>
                      <a:pt x="959" y="678"/>
                    </a:lnTo>
                    <a:lnTo>
                      <a:pt x="954" y="681"/>
                    </a:lnTo>
                    <a:lnTo>
                      <a:pt x="947" y="683"/>
                    </a:lnTo>
                    <a:lnTo>
                      <a:pt x="947" y="683"/>
                    </a:lnTo>
                    <a:lnTo>
                      <a:pt x="942" y="681"/>
                    </a:lnTo>
                    <a:lnTo>
                      <a:pt x="937" y="678"/>
                    </a:lnTo>
                    <a:lnTo>
                      <a:pt x="933" y="673"/>
                    </a:lnTo>
                    <a:lnTo>
                      <a:pt x="932" y="668"/>
                    </a:lnTo>
                    <a:lnTo>
                      <a:pt x="932" y="668"/>
                    </a:lnTo>
                    <a:lnTo>
                      <a:pt x="933" y="661"/>
                    </a:lnTo>
                    <a:lnTo>
                      <a:pt x="937" y="656"/>
                    </a:lnTo>
                    <a:lnTo>
                      <a:pt x="942" y="652"/>
                    </a:lnTo>
                    <a:lnTo>
                      <a:pt x="947" y="651"/>
                    </a:lnTo>
                    <a:lnTo>
                      <a:pt x="947" y="651"/>
                    </a:lnTo>
                    <a:close/>
                    <a:moveTo>
                      <a:pt x="1064" y="608"/>
                    </a:moveTo>
                    <a:lnTo>
                      <a:pt x="1064" y="608"/>
                    </a:lnTo>
                    <a:lnTo>
                      <a:pt x="1064" y="608"/>
                    </a:lnTo>
                    <a:lnTo>
                      <a:pt x="1070" y="610"/>
                    </a:lnTo>
                    <a:lnTo>
                      <a:pt x="1075" y="613"/>
                    </a:lnTo>
                    <a:lnTo>
                      <a:pt x="1078" y="618"/>
                    </a:lnTo>
                    <a:lnTo>
                      <a:pt x="1080" y="624"/>
                    </a:lnTo>
                    <a:lnTo>
                      <a:pt x="1080" y="624"/>
                    </a:lnTo>
                    <a:lnTo>
                      <a:pt x="1078" y="630"/>
                    </a:lnTo>
                    <a:lnTo>
                      <a:pt x="1075" y="635"/>
                    </a:lnTo>
                    <a:lnTo>
                      <a:pt x="1070" y="639"/>
                    </a:lnTo>
                    <a:lnTo>
                      <a:pt x="1064" y="641"/>
                    </a:lnTo>
                    <a:lnTo>
                      <a:pt x="1064" y="641"/>
                    </a:lnTo>
                    <a:lnTo>
                      <a:pt x="1058" y="639"/>
                    </a:lnTo>
                    <a:lnTo>
                      <a:pt x="1054" y="635"/>
                    </a:lnTo>
                    <a:lnTo>
                      <a:pt x="1051" y="630"/>
                    </a:lnTo>
                    <a:lnTo>
                      <a:pt x="1049" y="624"/>
                    </a:lnTo>
                    <a:lnTo>
                      <a:pt x="1049" y="624"/>
                    </a:lnTo>
                    <a:lnTo>
                      <a:pt x="1051" y="618"/>
                    </a:lnTo>
                    <a:lnTo>
                      <a:pt x="1054" y="613"/>
                    </a:lnTo>
                    <a:lnTo>
                      <a:pt x="1058" y="610"/>
                    </a:lnTo>
                    <a:lnTo>
                      <a:pt x="1064" y="608"/>
                    </a:lnTo>
                    <a:lnTo>
                      <a:pt x="1064" y="608"/>
                    </a:lnTo>
                    <a:close/>
                    <a:moveTo>
                      <a:pt x="1007" y="608"/>
                    </a:moveTo>
                    <a:lnTo>
                      <a:pt x="1007" y="608"/>
                    </a:lnTo>
                    <a:lnTo>
                      <a:pt x="1007" y="608"/>
                    </a:lnTo>
                    <a:lnTo>
                      <a:pt x="1012" y="610"/>
                    </a:lnTo>
                    <a:lnTo>
                      <a:pt x="1017" y="613"/>
                    </a:lnTo>
                    <a:lnTo>
                      <a:pt x="1020" y="618"/>
                    </a:lnTo>
                    <a:lnTo>
                      <a:pt x="1022" y="624"/>
                    </a:lnTo>
                    <a:lnTo>
                      <a:pt x="1022" y="624"/>
                    </a:lnTo>
                    <a:lnTo>
                      <a:pt x="1020" y="630"/>
                    </a:lnTo>
                    <a:lnTo>
                      <a:pt x="1017" y="635"/>
                    </a:lnTo>
                    <a:lnTo>
                      <a:pt x="1012" y="639"/>
                    </a:lnTo>
                    <a:lnTo>
                      <a:pt x="1007" y="641"/>
                    </a:lnTo>
                    <a:lnTo>
                      <a:pt x="1007" y="641"/>
                    </a:lnTo>
                    <a:lnTo>
                      <a:pt x="1000" y="639"/>
                    </a:lnTo>
                    <a:lnTo>
                      <a:pt x="995" y="635"/>
                    </a:lnTo>
                    <a:lnTo>
                      <a:pt x="991" y="630"/>
                    </a:lnTo>
                    <a:lnTo>
                      <a:pt x="991" y="624"/>
                    </a:lnTo>
                    <a:lnTo>
                      <a:pt x="991" y="624"/>
                    </a:lnTo>
                    <a:lnTo>
                      <a:pt x="991" y="618"/>
                    </a:lnTo>
                    <a:lnTo>
                      <a:pt x="995" y="613"/>
                    </a:lnTo>
                    <a:lnTo>
                      <a:pt x="1000" y="610"/>
                    </a:lnTo>
                    <a:lnTo>
                      <a:pt x="1007" y="608"/>
                    </a:lnTo>
                    <a:lnTo>
                      <a:pt x="1007" y="608"/>
                    </a:lnTo>
                    <a:close/>
                    <a:moveTo>
                      <a:pt x="947" y="608"/>
                    </a:moveTo>
                    <a:lnTo>
                      <a:pt x="947" y="608"/>
                    </a:lnTo>
                    <a:lnTo>
                      <a:pt x="947" y="608"/>
                    </a:lnTo>
                    <a:lnTo>
                      <a:pt x="954" y="610"/>
                    </a:lnTo>
                    <a:lnTo>
                      <a:pt x="959" y="613"/>
                    </a:lnTo>
                    <a:lnTo>
                      <a:pt x="962" y="618"/>
                    </a:lnTo>
                    <a:lnTo>
                      <a:pt x="964" y="624"/>
                    </a:lnTo>
                    <a:lnTo>
                      <a:pt x="964" y="624"/>
                    </a:lnTo>
                    <a:lnTo>
                      <a:pt x="962" y="630"/>
                    </a:lnTo>
                    <a:lnTo>
                      <a:pt x="959" y="635"/>
                    </a:lnTo>
                    <a:lnTo>
                      <a:pt x="954" y="639"/>
                    </a:lnTo>
                    <a:lnTo>
                      <a:pt x="947" y="641"/>
                    </a:lnTo>
                    <a:lnTo>
                      <a:pt x="947" y="641"/>
                    </a:lnTo>
                    <a:lnTo>
                      <a:pt x="942" y="639"/>
                    </a:lnTo>
                    <a:lnTo>
                      <a:pt x="937" y="635"/>
                    </a:lnTo>
                    <a:lnTo>
                      <a:pt x="933" y="630"/>
                    </a:lnTo>
                    <a:lnTo>
                      <a:pt x="932" y="624"/>
                    </a:lnTo>
                    <a:lnTo>
                      <a:pt x="932" y="624"/>
                    </a:lnTo>
                    <a:lnTo>
                      <a:pt x="933" y="618"/>
                    </a:lnTo>
                    <a:lnTo>
                      <a:pt x="937" y="613"/>
                    </a:lnTo>
                    <a:lnTo>
                      <a:pt x="942" y="610"/>
                    </a:lnTo>
                    <a:lnTo>
                      <a:pt x="947" y="608"/>
                    </a:lnTo>
                    <a:lnTo>
                      <a:pt x="947" y="608"/>
                    </a:lnTo>
                    <a:close/>
                    <a:moveTo>
                      <a:pt x="889" y="608"/>
                    </a:moveTo>
                    <a:lnTo>
                      <a:pt x="889" y="608"/>
                    </a:lnTo>
                    <a:lnTo>
                      <a:pt x="889" y="608"/>
                    </a:lnTo>
                    <a:lnTo>
                      <a:pt x="896" y="610"/>
                    </a:lnTo>
                    <a:lnTo>
                      <a:pt x="901" y="613"/>
                    </a:lnTo>
                    <a:lnTo>
                      <a:pt x="904" y="618"/>
                    </a:lnTo>
                    <a:lnTo>
                      <a:pt x="904" y="624"/>
                    </a:lnTo>
                    <a:lnTo>
                      <a:pt x="904" y="624"/>
                    </a:lnTo>
                    <a:lnTo>
                      <a:pt x="904" y="630"/>
                    </a:lnTo>
                    <a:lnTo>
                      <a:pt x="901" y="635"/>
                    </a:lnTo>
                    <a:lnTo>
                      <a:pt x="896" y="639"/>
                    </a:lnTo>
                    <a:lnTo>
                      <a:pt x="889" y="641"/>
                    </a:lnTo>
                    <a:lnTo>
                      <a:pt x="889" y="641"/>
                    </a:lnTo>
                    <a:lnTo>
                      <a:pt x="884" y="639"/>
                    </a:lnTo>
                    <a:lnTo>
                      <a:pt x="879" y="635"/>
                    </a:lnTo>
                    <a:lnTo>
                      <a:pt x="875" y="630"/>
                    </a:lnTo>
                    <a:lnTo>
                      <a:pt x="874" y="624"/>
                    </a:lnTo>
                    <a:lnTo>
                      <a:pt x="874" y="624"/>
                    </a:lnTo>
                    <a:lnTo>
                      <a:pt x="875" y="618"/>
                    </a:lnTo>
                    <a:lnTo>
                      <a:pt x="879" y="613"/>
                    </a:lnTo>
                    <a:lnTo>
                      <a:pt x="884" y="610"/>
                    </a:lnTo>
                    <a:lnTo>
                      <a:pt x="889" y="608"/>
                    </a:lnTo>
                    <a:lnTo>
                      <a:pt x="889" y="608"/>
                    </a:lnTo>
                    <a:close/>
                    <a:moveTo>
                      <a:pt x="1064" y="564"/>
                    </a:moveTo>
                    <a:lnTo>
                      <a:pt x="1064" y="564"/>
                    </a:lnTo>
                    <a:lnTo>
                      <a:pt x="1064" y="564"/>
                    </a:lnTo>
                    <a:lnTo>
                      <a:pt x="1070" y="566"/>
                    </a:lnTo>
                    <a:lnTo>
                      <a:pt x="1075" y="569"/>
                    </a:lnTo>
                    <a:lnTo>
                      <a:pt x="1078" y="574"/>
                    </a:lnTo>
                    <a:lnTo>
                      <a:pt x="1080" y="581"/>
                    </a:lnTo>
                    <a:lnTo>
                      <a:pt x="1080" y="581"/>
                    </a:lnTo>
                    <a:lnTo>
                      <a:pt x="1078" y="586"/>
                    </a:lnTo>
                    <a:lnTo>
                      <a:pt x="1075" y="593"/>
                    </a:lnTo>
                    <a:lnTo>
                      <a:pt x="1070" y="596"/>
                    </a:lnTo>
                    <a:lnTo>
                      <a:pt x="1064" y="596"/>
                    </a:lnTo>
                    <a:lnTo>
                      <a:pt x="1064" y="596"/>
                    </a:lnTo>
                    <a:lnTo>
                      <a:pt x="1058" y="596"/>
                    </a:lnTo>
                    <a:lnTo>
                      <a:pt x="1054" y="593"/>
                    </a:lnTo>
                    <a:lnTo>
                      <a:pt x="1051" y="586"/>
                    </a:lnTo>
                    <a:lnTo>
                      <a:pt x="1049" y="581"/>
                    </a:lnTo>
                    <a:lnTo>
                      <a:pt x="1049" y="581"/>
                    </a:lnTo>
                    <a:lnTo>
                      <a:pt x="1051" y="574"/>
                    </a:lnTo>
                    <a:lnTo>
                      <a:pt x="1054" y="569"/>
                    </a:lnTo>
                    <a:lnTo>
                      <a:pt x="1058" y="566"/>
                    </a:lnTo>
                    <a:lnTo>
                      <a:pt x="1064" y="564"/>
                    </a:lnTo>
                    <a:lnTo>
                      <a:pt x="1064" y="564"/>
                    </a:lnTo>
                    <a:close/>
                    <a:moveTo>
                      <a:pt x="1007" y="564"/>
                    </a:moveTo>
                    <a:lnTo>
                      <a:pt x="1007" y="564"/>
                    </a:lnTo>
                    <a:lnTo>
                      <a:pt x="1007" y="564"/>
                    </a:lnTo>
                    <a:lnTo>
                      <a:pt x="1012" y="566"/>
                    </a:lnTo>
                    <a:lnTo>
                      <a:pt x="1017" y="569"/>
                    </a:lnTo>
                    <a:lnTo>
                      <a:pt x="1020" y="574"/>
                    </a:lnTo>
                    <a:lnTo>
                      <a:pt x="1022" y="581"/>
                    </a:lnTo>
                    <a:lnTo>
                      <a:pt x="1022" y="581"/>
                    </a:lnTo>
                    <a:lnTo>
                      <a:pt x="1020" y="586"/>
                    </a:lnTo>
                    <a:lnTo>
                      <a:pt x="1017" y="593"/>
                    </a:lnTo>
                    <a:lnTo>
                      <a:pt x="1012" y="596"/>
                    </a:lnTo>
                    <a:lnTo>
                      <a:pt x="1007" y="596"/>
                    </a:lnTo>
                    <a:lnTo>
                      <a:pt x="1007" y="596"/>
                    </a:lnTo>
                    <a:lnTo>
                      <a:pt x="1000" y="596"/>
                    </a:lnTo>
                    <a:lnTo>
                      <a:pt x="995" y="593"/>
                    </a:lnTo>
                    <a:lnTo>
                      <a:pt x="991" y="586"/>
                    </a:lnTo>
                    <a:lnTo>
                      <a:pt x="991" y="581"/>
                    </a:lnTo>
                    <a:lnTo>
                      <a:pt x="991" y="581"/>
                    </a:lnTo>
                    <a:lnTo>
                      <a:pt x="991" y="574"/>
                    </a:lnTo>
                    <a:lnTo>
                      <a:pt x="995" y="569"/>
                    </a:lnTo>
                    <a:lnTo>
                      <a:pt x="1000" y="566"/>
                    </a:lnTo>
                    <a:lnTo>
                      <a:pt x="1007" y="564"/>
                    </a:lnTo>
                    <a:lnTo>
                      <a:pt x="1007" y="564"/>
                    </a:lnTo>
                    <a:close/>
                    <a:moveTo>
                      <a:pt x="947" y="564"/>
                    </a:moveTo>
                    <a:lnTo>
                      <a:pt x="947" y="564"/>
                    </a:lnTo>
                    <a:lnTo>
                      <a:pt x="947" y="564"/>
                    </a:lnTo>
                    <a:lnTo>
                      <a:pt x="954" y="566"/>
                    </a:lnTo>
                    <a:lnTo>
                      <a:pt x="959" y="569"/>
                    </a:lnTo>
                    <a:lnTo>
                      <a:pt x="962" y="574"/>
                    </a:lnTo>
                    <a:lnTo>
                      <a:pt x="964" y="581"/>
                    </a:lnTo>
                    <a:lnTo>
                      <a:pt x="964" y="581"/>
                    </a:lnTo>
                    <a:lnTo>
                      <a:pt x="962" y="586"/>
                    </a:lnTo>
                    <a:lnTo>
                      <a:pt x="959" y="593"/>
                    </a:lnTo>
                    <a:lnTo>
                      <a:pt x="954" y="596"/>
                    </a:lnTo>
                    <a:lnTo>
                      <a:pt x="947" y="596"/>
                    </a:lnTo>
                    <a:lnTo>
                      <a:pt x="947" y="596"/>
                    </a:lnTo>
                    <a:lnTo>
                      <a:pt x="942" y="596"/>
                    </a:lnTo>
                    <a:lnTo>
                      <a:pt x="937" y="593"/>
                    </a:lnTo>
                    <a:lnTo>
                      <a:pt x="933" y="586"/>
                    </a:lnTo>
                    <a:lnTo>
                      <a:pt x="932" y="581"/>
                    </a:lnTo>
                    <a:lnTo>
                      <a:pt x="932" y="581"/>
                    </a:lnTo>
                    <a:lnTo>
                      <a:pt x="933" y="574"/>
                    </a:lnTo>
                    <a:lnTo>
                      <a:pt x="937" y="569"/>
                    </a:lnTo>
                    <a:lnTo>
                      <a:pt x="942" y="566"/>
                    </a:lnTo>
                    <a:lnTo>
                      <a:pt x="947" y="564"/>
                    </a:lnTo>
                    <a:lnTo>
                      <a:pt x="947" y="564"/>
                    </a:lnTo>
                    <a:close/>
                    <a:moveTo>
                      <a:pt x="1064" y="521"/>
                    </a:moveTo>
                    <a:lnTo>
                      <a:pt x="1064" y="521"/>
                    </a:lnTo>
                    <a:lnTo>
                      <a:pt x="1064" y="521"/>
                    </a:lnTo>
                    <a:lnTo>
                      <a:pt x="1070" y="523"/>
                    </a:lnTo>
                    <a:lnTo>
                      <a:pt x="1075" y="526"/>
                    </a:lnTo>
                    <a:lnTo>
                      <a:pt x="1078" y="532"/>
                    </a:lnTo>
                    <a:lnTo>
                      <a:pt x="1080" y="537"/>
                    </a:lnTo>
                    <a:lnTo>
                      <a:pt x="1080" y="537"/>
                    </a:lnTo>
                    <a:lnTo>
                      <a:pt x="1078" y="543"/>
                    </a:lnTo>
                    <a:lnTo>
                      <a:pt x="1075" y="549"/>
                    </a:lnTo>
                    <a:lnTo>
                      <a:pt x="1070" y="552"/>
                    </a:lnTo>
                    <a:lnTo>
                      <a:pt x="1064" y="554"/>
                    </a:lnTo>
                    <a:lnTo>
                      <a:pt x="1064" y="554"/>
                    </a:lnTo>
                    <a:lnTo>
                      <a:pt x="1058" y="552"/>
                    </a:lnTo>
                    <a:lnTo>
                      <a:pt x="1054" y="549"/>
                    </a:lnTo>
                    <a:lnTo>
                      <a:pt x="1051" y="543"/>
                    </a:lnTo>
                    <a:lnTo>
                      <a:pt x="1049" y="537"/>
                    </a:lnTo>
                    <a:lnTo>
                      <a:pt x="1049" y="537"/>
                    </a:lnTo>
                    <a:lnTo>
                      <a:pt x="1051" y="532"/>
                    </a:lnTo>
                    <a:lnTo>
                      <a:pt x="1054" y="526"/>
                    </a:lnTo>
                    <a:lnTo>
                      <a:pt x="1058" y="523"/>
                    </a:lnTo>
                    <a:lnTo>
                      <a:pt x="1064" y="521"/>
                    </a:lnTo>
                    <a:lnTo>
                      <a:pt x="1064" y="521"/>
                    </a:lnTo>
                    <a:close/>
                    <a:moveTo>
                      <a:pt x="1007" y="521"/>
                    </a:moveTo>
                    <a:lnTo>
                      <a:pt x="1007" y="521"/>
                    </a:lnTo>
                    <a:lnTo>
                      <a:pt x="1007" y="521"/>
                    </a:lnTo>
                    <a:lnTo>
                      <a:pt x="1012" y="523"/>
                    </a:lnTo>
                    <a:lnTo>
                      <a:pt x="1017" y="526"/>
                    </a:lnTo>
                    <a:lnTo>
                      <a:pt x="1020" y="532"/>
                    </a:lnTo>
                    <a:lnTo>
                      <a:pt x="1022" y="537"/>
                    </a:lnTo>
                    <a:lnTo>
                      <a:pt x="1022" y="537"/>
                    </a:lnTo>
                    <a:lnTo>
                      <a:pt x="1020" y="543"/>
                    </a:lnTo>
                    <a:lnTo>
                      <a:pt x="1017" y="549"/>
                    </a:lnTo>
                    <a:lnTo>
                      <a:pt x="1012" y="552"/>
                    </a:lnTo>
                    <a:lnTo>
                      <a:pt x="1007" y="554"/>
                    </a:lnTo>
                    <a:lnTo>
                      <a:pt x="1007" y="554"/>
                    </a:lnTo>
                    <a:lnTo>
                      <a:pt x="1000" y="552"/>
                    </a:lnTo>
                    <a:lnTo>
                      <a:pt x="995" y="549"/>
                    </a:lnTo>
                    <a:lnTo>
                      <a:pt x="991" y="543"/>
                    </a:lnTo>
                    <a:lnTo>
                      <a:pt x="991" y="537"/>
                    </a:lnTo>
                    <a:lnTo>
                      <a:pt x="991" y="537"/>
                    </a:lnTo>
                    <a:lnTo>
                      <a:pt x="991" y="532"/>
                    </a:lnTo>
                    <a:lnTo>
                      <a:pt x="995" y="526"/>
                    </a:lnTo>
                    <a:lnTo>
                      <a:pt x="1000" y="523"/>
                    </a:lnTo>
                    <a:lnTo>
                      <a:pt x="1007" y="521"/>
                    </a:lnTo>
                    <a:lnTo>
                      <a:pt x="1007" y="521"/>
                    </a:lnTo>
                    <a:close/>
                    <a:moveTo>
                      <a:pt x="831" y="782"/>
                    </a:moveTo>
                    <a:lnTo>
                      <a:pt x="831" y="782"/>
                    </a:lnTo>
                    <a:lnTo>
                      <a:pt x="831" y="782"/>
                    </a:lnTo>
                    <a:lnTo>
                      <a:pt x="838" y="782"/>
                    </a:lnTo>
                    <a:lnTo>
                      <a:pt x="841" y="785"/>
                    </a:lnTo>
                    <a:lnTo>
                      <a:pt x="845" y="790"/>
                    </a:lnTo>
                    <a:lnTo>
                      <a:pt x="847" y="797"/>
                    </a:lnTo>
                    <a:lnTo>
                      <a:pt x="847" y="797"/>
                    </a:lnTo>
                    <a:lnTo>
                      <a:pt x="845" y="804"/>
                    </a:lnTo>
                    <a:lnTo>
                      <a:pt x="841" y="809"/>
                    </a:lnTo>
                    <a:lnTo>
                      <a:pt x="838" y="813"/>
                    </a:lnTo>
                    <a:lnTo>
                      <a:pt x="831" y="814"/>
                    </a:lnTo>
                    <a:lnTo>
                      <a:pt x="831" y="814"/>
                    </a:lnTo>
                    <a:lnTo>
                      <a:pt x="824" y="813"/>
                    </a:lnTo>
                    <a:lnTo>
                      <a:pt x="821" y="809"/>
                    </a:lnTo>
                    <a:lnTo>
                      <a:pt x="818" y="804"/>
                    </a:lnTo>
                    <a:lnTo>
                      <a:pt x="816" y="797"/>
                    </a:lnTo>
                    <a:lnTo>
                      <a:pt x="816" y="797"/>
                    </a:lnTo>
                    <a:lnTo>
                      <a:pt x="818" y="790"/>
                    </a:lnTo>
                    <a:lnTo>
                      <a:pt x="821" y="785"/>
                    </a:lnTo>
                    <a:lnTo>
                      <a:pt x="824" y="782"/>
                    </a:lnTo>
                    <a:lnTo>
                      <a:pt x="831" y="782"/>
                    </a:lnTo>
                    <a:lnTo>
                      <a:pt x="831" y="782"/>
                    </a:lnTo>
                    <a:close/>
                    <a:moveTo>
                      <a:pt x="773" y="782"/>
                    </a:moveTo>
                    <a:lnTo>
                      <a:pt x="773" y="782"/>
                    </a:lnTo>
                    <a:lnTo>
                      <a:pt x="773" y="782"/>
                    </a:lnTo>
                    <a:lnTo>
                      <a:pt x="778" y="782"/>
                    </a:lnTo>
                    <a:lnTo>
                      <a:pt x="783" y="785"/>
                    </a:lnTo>
                    <a:lnTo>
                      <a:pt x="787" y="790"/>
                    </a:lnTo>
                    <a:lnTo>
                      <a:pt x="789" y="797"/>
                    </a:lnTo>
                    <a:lnTo>
                      <a:pt x="789" y="797"/>
                    </a:lnTo>
                    <a:lnTo>
                      <a:pt x="787" y="804"/>
                    </a:lnTo>
                    <a:lnTo>
                      <a:pt x="783" y="809"/>
                    </a:lnTo>
                    <a:lnTo>
                      <a:pt x="778" y="813"/>
                    </a:lnTo>
                    <a:lnTo>
                      <a:pt x="773" y="814"/>
                    </a:lnTo>
                    <a:lnTo>
                      <a:pt x="773" y="814"/>
                    </a:lnTo>
                    <a:lnTo>
                      <a:pt x="766" y="813"/>
                    </a:lnTo>
                    <a:lnTo>
                      <a:pt x="761" y="809"/>
                    </a:lnTo>
                    <a:lnTo>
                      <a:pt x="758" y="804"/>
                    </a:lnTo>
                    <a:lnTo>
                      <a:pt x="758" y="797"/>
                    </a:lnTo>
                    <a:lnTo>
                      <a:pt x="758" y="797"/>
                    </a:lnTo>
                    <a:lnTo>
                      <a:pt x="758" y="790"/>
                    </a:lnTo>
                    <a:lnTo>
                      <a:pt x="761" y="785"/>
                    </a:lnTo>
                    <a:lnTo>
                      <a:pt x="766" y="782"/>
                    </a:lnTo>
                    <a:lnTo>
                      <a:pt x="773" y="782"/>
                    </a:lnTo>
                    <a:lnTo>
                      <a:pt x="773" y="782"/>
                    </a:lnTo>
                    <a:close/>
                    <a:moveTo>
                      <a:pt x="831" y="738"/>
                    </a:moveTo>
                    <a:lnTo>
                      <a:pt x="831" y="738"/>
                    </a:lnTo>
                    <a:lnTo>
                      <a:pt x="831" y="738"/>
                    </a:lnTo>
                    <a:lnTo>
                      <a:pt x="838" y="739"/>
                    </a:lnTo>
                    <a:lnTo>
                      <a:pt x="841" y="743"/>
                    </a:lnTo>
                    <a:lnTo>
                      <a:pt x="845" y="748"/>
                    </a:lnTo>
                    <a:lnTo>
                      <a:pt x="847" y="755"/>
                    </a:lnTo>
                    <a:lnTo>
                      <a:pt x="847" y="755"/>
                    </a:lnTo>
                    <a:lnTo>
                      <a:pt x="845" y="760"/>
                    </a:lnTo>
                    <a:lnTo>
                      <a:pt x="841" y="765"/>
                    </a:lnTo>
                    <a:lnTo>
                      <a:pt x="838" y="768"/>
                    </a:lnTo>
                    <a:lnTo>
                      <a:pt x="831" y="770"/>
                    </a:lnTo>
                    <a:lnTo>
                      <a:pt x="831" y="770"/>
                    </a:lnTo>
                    <a:lnTo>
                      <a:pt x="824" y="768"/>
                    </a:lnTo>
                    <a:lnTo>
                      <a:pt x="821" y="765"/>
                    </a:lnTo>
                    <a:lnTo>
                      <a:pt x="818" y="760"/>
                    </a:lnTo>
                    <a:lnTo>
                      <a:pt x="816" y="755"/>
                    </a:lnTo>
                    <a:lnTo>
                      <a:pt x="816" y="755"/>
                    </a:lnTo>
                    <a:lnTo>
                      <a:pt x="818" y="748"/>
                    </a:lnTo>
                    <a:lnTo>
                      <a:pt x="821" y="743"/>
                    </a:lnTo>
                    <a:lnTo>
                      <a:pt x="824" y="739"/>
                    </a:lnTo>
                    <a:lnTo>
                      <a:pt x="831" y="738"/>
                    </a:lnTo>
                    <a:lnTo>
                      <a:pt x="831" y="738"/>
                    </a:lnTo>
                    <a:close/>
                    <a:moveTo>
                      <a:pt x="773" y="738"/>
                    </a:moveTo>
                    <a:lnTo>
                      <a:pt x="773" y="738"/>
                    </a:lnTo>
                    <a:lnTo>
                      <a:pt x="773" y="738"/>
                    </a:lnTo>
                    <a:lnTo>
                      <a:pt x="778" y="739"/>
                    </a:lnTo>
                    <a:lnTo>
                      <a:pt x="783" y="743"/>
                    </a:lnTo>
                    <a:lnTo>
                      <a:pt x="787" y="748"/>
                    </a:lnTo>
                    <a:lnTo>
                      <a:pt x="789" y="755"/>
                    </a:lnTo>
                    <a:lnTo>
                      <a:pt x="789" y="755"/>
                    </a:lnTo>
                    <a:lnTo>
                      <a:pt x="787" y="760"/>
                    </a:lnTo>
                    <a:lnTo>
                      <a:pt x="783" y="765"/>
                    </a:lnTo>
                    <a:lnTo>
                      <a:pt x="778" y="768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6" y="768"/>
                    </a:lnTo>
                    <a:lnTo>
                      <a:pt x="761" y="765"/>
                    </a:lnTo>
                    <a:lnTo>
                      <a:pt x="758" y="760"/>
                    </a:lnTo>
                    <a:lnTo>
                      <a:pt x="758" y="755"/>
                    </a:lnTo>
                    <a:lnTo>
                      <a:pt x="758" y="755"/>
                    </a:lnTo>
                    <a:lnTo>
                      <a:pt x="758" y="748"/>
                    </a:lnTo>
                    <a:lnTo>
                      <a:pt x="761" y="743"/>
                    </a:lnTo>
                    <a:lnTo>
                      <a:pt x="766" y="739"/>
                    </a:lnTo>
                    <a:lnTo>
                      <a:pt x="773" y="738"/>
                    </a:lnTo>
                    <a:lnTo>
                      <a:pt x="773" y="738"/>
                    </a:lnTo>
                    <a:close/>
                    <a:moveTo>
                      <a:pt x="831" y="695"/>
                    </a:moveTo>
                    <a:lnTo>
                      <a:pt x="831" y="695"/>
                    </a:lnTo>
                    <a:lnTo>
                      <a:pt x="831" y="695"/>
                    </a:lnTo>
                    <a:lnTo>
                      <a:pt x="838" y="695"/>
                    </a:lnTo>
                    <a:lnTo>
                      <a:pt x="841" y="698"/>
                    </a:lnTo>
                    <a:lnTo>
                      <a:pt x="845" y="705"/>
                    </a:lnTo>
                    <a:lnTo>
                      <a:pt x="847" y="710"/>
                    </a:lnTo>
                    <a:lnTo>
                      <a:pt x="847" y="710"/>
                    </a:lnTo>
                    <a:lnTo>
                      <a:pt x="845" y="717"/>
                    </a:lnTo>
                    <a:lnTo>
                      <a:pt x="841" y="722"/>
                    </a:lnTo>
                    <a:lnTo>
                      <a:pt x="838" y="726"/>
                    </a:lnTo>
                    <a:lnTo>
                      <a:pt x="831" y="727"/>
                    </a:lnTo>
                    <a:lnTo>
                      <a:pt x="831" y="727"/>
                    </a:lnTo>
                    <a:lnTo>
                      <a:pt x="824" y="726"/>
                    </a:lnTo>
                    <a:lnTo>
                      <a:pt x="821" y="722"/>
                    </a:lnTo>
                    <a:lnTo>
                      <a:pt x="818" y="717"/>
                    </a:lnTo>
                    <a:lnTo>
                      <a:pt x="816" y="710"/>
                    </a:lnTo>
                    <a:lnTo>
                      <a:pt x="816" y="710"/>
                    </a:lnTo>
                    <a:lnTo>
                      <a:pt x="818" y="705"/>
                    </a:lnTo>
                    <a:lnTo>
                      <a:pt x="821" y="698"/>
                    </a:lnTo>
                    <a:lnTo>
                      <a:pt x="824" y="695"/>
                    </a:lnTo>
                    <a:lnTo>
                      <a:pt x="831" y="695"/>
                    </a:lnTo>
                    <a:lnTo>
                      <a:pt x="831" y="695"/>
                    </a:lnTo>
                    <a:close/>
                    <a:moveTo>
                      <a:pt x="773" y="695"/>
                    </a:moveTo>
                    <a:lnTo>
                      <a:pt x="773" y="695"/>
                    </a:lnTo>
                    <a:lnTo>
                      <a:pt x="773" y="695"/>
                    </a:lnTo>
                    <a:lnTo>
                      <a:pt x="778" y="695"/>
                    </a:lnTo>
                    <a:lnTo>
                      <a:pt x="783" y="698"/>
                    </a:lnTo>
                    <a:lnTo>
                      <a:pt x="787" y="705"/>
                    </a:lnTo>
                    <a:lnTo>
                      <a:pt x="789" y="710"/>
                    </a:lnTo>
                    <a:lnTo>
                      <a:pt x="789" y="710"/>
                    </a:lnTo>
                    <a:lnTo>
                      <a:pt x="787" y="717"/>
                    </a:lnTo>
                    <a:lnTo>
                      <a:pt x="783" y="722"/>
                    </a:lnTo>
                    <a:lnTo>
                      <a:pt x="778" y="726"/>
                    </a:lnTo>
                    <a:lnTo>
                      <a:pt x="773" y="727"/>
                    </a:lnTo>
                    <a:lnTo>
                      <a:pt x="773" y="727"/>
                    </a:lnTo>
                    <a:lnTo>
                      <a:pt x="766" y="726"/>
                    </a:lnTo>
                    <a:lnTo>
                      <a:pt x="761" y="722"/>
                    </a:lnTo>
                    <a:lnTo>
                      <a:pt x="758" y="717"/>
                    </a:lnTo>
                    <a:lnTo>
                      <a:pt x="758" y="710"/>
                    </a:lnTo>
                    <a:lnTo>
                      <a:pt x="758" y="710"/>
                    </a:lnTo>
                    <a:lnTo>
                      <a:pt x="758" y="705"/>
                    </a:lnTo>
                    <a:lnTo>
                      <a:pt x="761" y="698"/>
                    </a:lnTo>
                    <a:lnTo>
                      <a:pt x="766" y="695"/>
                    </a:lnTo>
                    <a:lnTo>
                      <a:pt x="773" y="695"/>
                    </a:lnTo>
                    <a:lnTo>
                      <a:pt x="773" y="695"/>
                    </a:lnTo>
                    <a:close/>
                    <a:moveTo>
                      <a:pt x="831" y="651"/>
                    </a:moveTo>
                    <a:lnTo>
                      <a:pt x="831" y="651"/>
                    </a:lnTo>
                    <a:lnTo>
                      <a:pt x="831" y="651"/>
                    </a:lnTo>
                    <a:lnTo>
                      <a:pt x="838" y="652"/>
                    </a:lnTo>
                    <a:lnTo>
                      <a:pt x="841" y="656"/>
                    </a:lnTo>
                    <a:lnTo>
                      <a:pt x="845" y="661"/>
                    </a:lnTo>
                    <a:lnTo>
                      <a:pt x="847" y="668"/>
                    </a:lnTo>
                    <a:lnTo>
                      <a:pt x="847" y="668"/>
                    </a:lnTo>
                    <a:lnTo>
                      <a:pt x="845" y="673"/>
                    </a:lnTo>
                    <a:lnTo>
                      <a:pt x="841" y="678"/>
                    </a:lnTo>
                    <a:lnTo>
                      <a:pt x="838" y="681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4" y="681"/>
                    </a:lnTo>
                    <a:lnTo>
                      <a:pt x="821" y="678"/>
                    </a:lnTo>
                    <a:lnTo>
                      <a:pt x="818" y="673"/>
                    </a:lnTo>
                    <a:lnTo>
                      <a:pt x="816" y="668"/>
                    </a:lnTo>
                    <a:lnTo>
                      <a:pt x="816" y="668"/>
                    </a:lnTo>
                    <a:lnTo>
                      <a:pt x="818" y="661"/>
                    </a:lnTo>
                    <a:lnTo>
                      <a:pt x="821" y="656"/>
                    </a:lnTo>
                    <a:lnTo>
                      <a:pt x="824" y="652"/>
                    </a:lnTo>
                    <a:lnTo>
                      <a:pt x="831" y="651"/>
                    </a:lnTo>
                    <a:lnTo>
                      <a:pt x="831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78" y="652"/>
                    </a:lnTo>
                    <a:lnTo>
                      <a:pt x="783" y="656"/>
                    </a:lnTo>
                    <a:lnTo>
                      <a:pt x="787" y="661"/>
                    </a:lnTo>
                    <a:lnTo>
                      <a:pt x="789" y="668"/>
                    </a:lnTo>
                    <a:lnTo>
                      <a:pt x="789" y="668"/>
                    </a:lnTo>
                    <a:lnTo>
                      <a:pt x="787" y="673"/>
                    </a:lnTo>
                    <a:lnTo>
                      <a:pt x="783" y="678"/>
                    </a:lnTo>
                    <a:lnTo>
                      <a:pt x="778" y="681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6" y="681"/>
                    </a:lnTo>
                    <a:lnTo>
                      <a:pt x="761" y="678"/>
                    </a:lnTo>
                    <a:lnTo>
                      <a:pt x="758" y="673"/>
                    </a:lnTo>
                    <a:lnTo>
                      <a:pt x="758" y="668"/>
                    </a:lnTo>
                    <a:lnTo>
                      <a:pt x="758" y="668"/>
                    </a:lnTo>
                    <a:lnTo>
                      <a:pt x="758" y="661"/>
                    </a:lnTo>
                    <a:lnTo>
                      <a:pt x="761" y="656"/>
                    </a:lnTo>
                    <a:lnTo>
                      <a:pt x="766" y="652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889" y="651"/>
                    </a:moveTo>
                    <a:lnTo>
                      <a:pt x="889" y="651"/>
                    </a:lnTo>
                    <a:lnTo>
                      <a:pt x="889" y="651"/>
                    </a:lnTo>
                    <a:lnTo>
                      <a:pt x="896" y="652"/>
                    </a:lnTo>
                    <a:lnTo>
                      <a:pt x="901" y="656"/>
                    </a:lnTo>
                    <a:lnTo>
                      <a:pt x="904" y="661"/>
                    </a:lnTo>
                    <a:lnTo>
                      <a:pt x="904" y="668"/>
                    </a:lnTo>
                    <a:lnTo>
                      <a:pt x="904" y="668"/>
                    </a:lnTo>
                    <a:lnTo>
                      <a:pt x="904" y="673"/>
                    </a:lnTo>
                    <a:lnTo>
                      <a:pt x="901" y="678"/>
                    </a:lnTo>
                    <a:lnTo>
                      <a:pt x="896" y="681"/>
                    </a:lnTo>
                    <a:lnTo>
                      <a:pt x="889" y="683"/>
                    </a:lnTo>
                    <a:lnTo>
                      <a:pt x="889" y="683"/>
                    </a:lnTo>
                    <a:lnTo>
                      <a:pt x="884" y="681"/>
                    </a:lnTo>
                    <a:lnTo>
                      <a:pt x="879" y="678"/>
                    </a:lnTo>
                    <a:lnTo>
                      <a:pt x="875" y="673"/>
                    </a:lnTo>
                    <a:lnTo>
                      <a:pt x="874" y="668"/>
                    </a:lnTo>
                    <a:lnTo>
                      <a:pt x="874" y="668"/>
                    </a:lnTo>
                    <a:lnTo>
                      <a:pt x="875" y="661"/>
                    </a:lnTo>
                    <a:lnTo>
                      <a:pt x="879" y="656"/>
                    </a:lnTo>
                    <a:lnTo>
                      <a:pt x="884" y="652"/>
                    </a:lnTo>
                    <a:lnTo>
                      <a:pt x="889" y="651"/>
                    </a:lnTo>
                    <a:lnTo>
                      <a:pt x="889" y="651"/>
                    </a:lnTo>
                    <a:close/>
                    <a:moveTo>
                      <a:pt x="422" y="695"/>
                    </a:moveTo>
                    <a:lnTo>
                      <a:pt x="422" y="695"/>
                    </a:lnTo>
                    <a:lnTo>
                      <a:pt x="422" y="695"/>
                    </a:lnTo>
                    <a:lnTo>
                      <a:pt x="429" y="695"/>
                    </a:lnTo>
                    <a:lnTo>
                      <a:pt x="434" y="698"/>
                    </a:lnTo>
                    <a:lnTo>
                      <a:pt x="438" y="705"/>
                    </a:lnTo>
                    <a:lnTo>
                      <a:pt x="438" y="710"/>
                    </a:lnTo>
                    <a:lnTo>
                      <a:pt x="438" y="710"/>
                    </a:lnTo>
                    <a:lnTo>
                      <a:pt x="438" y="717"/>
                    </a:lnTo>
                    <a:lnTo>
                      <a:pt x="434" y="722"/>
                    </a:lnTo>
                    <a:lnTo>
                      <a:pt x="429" y="726"/>
                    </a:lnTo>
                    <a:lnTo>
                      <a:pt x="422" y="727"/>
                    </a:lnTo>
                    <a:lnTo>
                      <a:pt x="422" y="727"/>
                    </a:lnTo>
                    <a:lnTo>
                      <a:pt x="417" y="726"/>
                    </a:lnTo>
                    <a:lnTo>
                      <a:pt x="412" y="722"/>
                    </a:lnTo>
                    <a:lnTo>
                      <a:pt x="409" y="717"/>
                    </a:lnTo>
                    <a:lnTo>
                      <a:pt x="407" y="710"/>
                    </a:lnTo>
                    <a:lnTo>
                      <a:pt x="407" y="710"/>
                    </a:lnTo>
                    <a:lnTo>
                      <a:pt x="409" y="705"/>
                    </a:lnTo>
                    <a:lnTo>
                      <a:pt x="412" y="698"/>
                    </a:lnTo>
                    <a:lnTo>
                      <a:pt x="417" y="695"/>
                    </a:lnTo>
                    <a:lnTo>
                      <a:pt x="422" y="695"/>
                    </a:lnTo>
                    <a:lnTo>
                      <a:pt x="422" y="695"/>
                    </a:lnTo>
                    <a:close/>
                    <a:moveTo>
                      <a:pt x="422" y="651"/>
                    </a:moveTo>
                    <a:lnTo>
                      <a:pt x="422" y="651"/>
                    </a:lnTo>
                    <a:lnTo>
                      <a:pt x="422" y="651"/>
                    </a:lnTo>
                    <a:lnTo>
                      <a:pt x="429" y="652"/>
                    </a:lnTo>
                    <a:lnTo>
                      <a:pt x="434" y="656"/>
                    </a:lnTo>
                    <a:lnTo>
                      <a:pt x="438" y="661"/>
                    </a:lnTo>
                    <a:lnTo>
                      <a:pt x="438" y="668"/>
                    </a:lnTo>
                    <a:lnTo>
                      <a:pt x="438" y="668"/>
                    </a:lnTo>
                    <a:lnTo>
                      <a:pt x="438" y="673"/>
                    </a:lnTo>
                    <a:lnTo>
                      <a:pt x="434" y="678"/>
                    </a:lnTo>
                    <a:lnTo>
                      <a:pt x="429" y="681"/>
                    </a:lnTo>
                    <a:lnTo>
                      <a:pt x="422" y="683"/>
                    </a:lnTo>
                    <a:lnTo>
                      <a:pt x="422" y="683"/>
                    </a:lnTo>
                    <a:lnTo>
                      <a:pt x="417" y="681"/>
                    </a:lnTo>
                    <a:lnTo>
                      <a:pt x="412" y="678"/>
                    </a:lnTo>
                    <a:lnTo>
                      <a:pt x="409" y="673"/>
                    </a:lnTo>
                    <a:lnTo>
                      <a:pt x="407" y="668"/>
                    </a:lnTo>
                    <a:lnTo>
                      <a:pt x="407" y="668"/>
                    </a:lnTo>
                    <a:lnTo>
                      <a:pt x="409" y="661"/>
                    </a:lnTo>
                    <a:lnTo>
                      <a:pt x="412" y="656"/>
                    </a:lnTo>
                    <a:lnTo>
                      <a:pt x="417" y="652"/>
                    </a:lnTo>
                    <a:lnTo>
                      <a:pt x="422" y="651"/>
                    </a:lnTo>
                    <a:lnTo>
                      <a:pt x="422" y="651"/>
                    </a:lnTo>
                    <a:close/>
                    <a:moveTo>
                      <a:pt x="422" y="608"/>
                    </a:moveTo>
                    <a:lnTo>
                      <a:pt x="422" y="608"/>
                    </a:lnTo>
                    <a:lnTo>
                      <a:pt x="422" y="608"/>
                    </a:lnTo>
                    <a:lnTo>
                      <a:pt x="429" y="610"/>
                    </a:lnTo>
                    <a:lnTo>
                      <a:pt x="434" y="613"/>
                    </a:lnTo>
                    <a:lnTo>
                      <a:pt x="438" y="618"/>
                    </a:lnTo>
                    <a:lnTo>
                      <a:pt x="438" y="624"/>
                    </a:lnTo>
                    <a:lnTo>
                      <a:pt x="438" y="624"/>
                    </a:lnTo>
                    <a:lnTo>
                      <a:pt x="438" y="630"/>
                    </a:lnTo>
                    <a:lnTo>
                      <a:pt x="434" y="635"/>
                    </a:lnTo>
                    <a:lnTo>
                      <a:pt x="429" y="639"/>
                    </a:lnTo>
                    <a:lnTo>
                      <a:pt x="422" y="641"/>
                    </a:lnTo>
                    <a:lnTo>
                      <a:pt x="422" y="641"/>
                    </a:lnTo>
                    <a:lnTo>
                      <a:pt x="417" y="639"/>
                    </a:lnTo>
                    <a:lnTo>
                      <a:pt x="412" y="635"/>
                    </a:lnTo>
                    <a:lnTo>
                      <a:pt x="409" y="630"/>
                    </a:lnTo>
                    <a:lnTo>
                      <a:pt x="407" y="624"/>
                    </a:lnTo>
                    <a:lnTo>
                      <a:pt x="407" y="624"/>
                    </a:lnTo>
                    <a:lnTo>
                      <a:pt x="409" y="618"/>
                    </a:lnTo>
                    <a:lnTo>
                      <a:pt x="412" y="613"/>
                    </a:lnTo>
                    <a:lnTo>
                      <a:pt x="417" y="610"/>
                    </a:lnTo>
                    <a:lnTo>
                      <a:pt x="422" y="608"/>
                    </a:lnTo>
                    <a:lnTo>
                      <a:pt x="422" y="608"/>
                    </a:lnTo>
                    <a:close/>
                    <a:moveTo>
                      <a:pt x="365" y="608"/>
                    </a:moveTo>
                    <a:lnTo>
                      <a:pt x="365" y="608"/>
                    </a:lnTo>
                    <a:lnTo>
                      <a:pt x="365" y="608"/>
                    </a:lnTo>
                    <a:lnTo>
                      <a:pt x="371" y="610"/>
                    </a:lnTo>
                    <a:lnTo>
                      <a:pt x="376" y="613"/>
                    </a:lnTo>
                    <a:lnTo>
                      <a:pt x="378" y="618"/>
                    </a:lnTo>
                    <a:lnTo>
                      <a:pt x="380" y="624"/>
                    </a:lnTo>
                    <a:lnTo>
                      <a:pt x="380" y="624"/>
                    </a:lnTo>
                    <a:lnTo>
                      <a:pt x="378" y="630"/>
                    </a:lnTo>
                    <a:lnTo>
                      <a:pt x="376" y="635"/>
                    </a:lnTo>
                    <a:lnTo>
                      <a:pt x="371" y="639"/>
                    </a:lnTo>
                    <a:lnTo>
                      <a:pt x="365" y="641"/>
                    </a:lnTo>
                    <a:lnTo>
                      <a:pt x="365" y="641"/>
                    </a:lnTo>
                    <a:lnTo>
                      <a:pt x="359" y="639"/>
                    </a:lnTo>
                    <a:lnTo>
                      <a:pt x="354" y="635"/>
                    </a:lnTo>
                    <a:lnTo>
                      <a:pt x="351" y="630"/>
                    </a:lnTo>
                    <a:lnTo>
                      <a:pt x="349" y="624"/>
                    </a:lnTo>
                    <a:lnTo>
                      <a:pt x="349" y="624"/>
                    </a:lnTo>
                    <a:lnTo>
                      <a:pt x="351" y="618"/>
                    </a:lnTo>
                    <a:lnTo>
                      <a:pt x="354" y="613"/>
                    </a:lnTo>
                    <a:lnTo>
                      <a:pt x="359" y="610"/>
                    </a:lnTo>
                    <a:lnTo>
                      <a:pt x="365" y="608"/>
                    </a:lnTo>
                    <a:lnTo>
                      <a:pt x="365" y="608"/>
                    </a:lnTo>
                    <a:close/>
                    <a:moveTo>
                      <a:pt x="422" y="564"/>
                    </a:moveTo>
                    <a:lnTo>
                      <a:pt x="422" y="564"/>
                    </a:lnTo>
                    <a:lnTo>
                      <a:pt x="422" y="564"/>
                    </a:lnTo>
                    <a:lnTo>
                      <a:pt x="429" y="566"/>
                    </a:lnTo>
                    <a:lnTo>
                      <a:pt x="434" y="569"/>
                    </a:lnTo>
                    <a:lnTo>
                      <a:pt x="438" y="574"/>
                    </a:lnTo>
                    <a:lnTo>
                      <a:pt x="438" y="581"/>
                    </a:lnTo>
                    <a:lnTo>
                      <a:pt x="438" y="581"/>
                    </a:lnTo>
                    <a:lnTo>
                      <a:pt x="438" y="586"/>
                    </a:lnTo>
                    <a:lnTo>
                      <a:pt x="434" y="593"/>
                    </a:lnTo>
                    <a:lnTo>
                      <a:pt x="429" y="596"/>
                    </a:lnTo>
                    <a:lnTo>
                      <a:pt x="422" y="596"/>
                    </a:lnTo>
                    <a:lnTo>
                      <a:pt x="422" y="596"/>
                    </a:lnTo>
                    <a:lnTo>
                      <a:pt x="417" y="596"/>
                    </a:lnTo>
                    <a:lnTo>
                      <a:pt x="412" y="593"/>
                    </a:lnTo>
                    <a:lnTo>
                      <a:pt x="409" y="586"/>
                    </a:lnTo>
                    <a:lnTo>
                      <a:pt x="407" y="581"/>
                    </a:lnTo>
                    <a:lnTo>
                      <a:pt x="407" y="581"/>
                    </a:lnTo>
                    <a:lnTo>
                      <a:pt x="409" y="574"/>
                    </a:lnTo>
                    <a:lnTo>
                      <a:pt x="412" y="569"/>
                    </a:lnTo>
                    <a:lnTo>
                      <a:pt x="417" y="566"/>
                    </a:lnTo>
                    <a:lnTo>
                      <a:pt x="422" y="564"/>
                    </a:lnTo>
                    <a:lnTo>
                      <a:pt x="422" y="564"/>
                    </a:lnTo>
                    <a:close/>
                    <a:moveTo>
                      <a:pt x="365" y="564"/>
                    </a:moveTo>
                    <a:lnTo>
                      <a:pt x="365" y="564"/>
                    </a:lnTo>
                    <a:lnTo>
                      <a:pt x="365" y="564"/>
                    </a:lnTo>
                    <a:lnTo>
                      <a:pt x="371" y="566"/>
                    </a:lnTo>
                    <a:lnTo>
                      <a:pt x="376" y="569"/>
                    </a:lnTo>
                    <a:lnTo>
                      <a:pt x="378" y="574"/>
                    </a:lnTo>
                    <a:lnTo>
                      <a:pt x="380" y="581"/>
                    </a:lnTo>
                    <a:lnTo>
                      <a:pt x="380" y="581"/>
                    </a:lnTo>
                    <a:lnTo>
                      <a:pt x="378" y="586"/>
                    </a:lnTo>
                    <a:lnTo>
                      <a:pt x="376" y="593"/>
                    </a:lnTo>
                    <a:lnTo>
                      <a:pt x="371" y="596"/>
                    </a:lnTo>
                    <a:lnTo>
                      <a:pt x="365" y="596"/>
                    </a:lnTo>
                    <a:lnTo>
                      <a:pt x="365" y="596"/>
                    </a:lnTo>
                    <a:lnTo>
                      <a:pt x="359" y="596"/>
                    </a:lnTo>
                    <a:lnTo>
                      <a:pt x="354" y="593"/>
                    </a:lnTo>
                    <a:lnTo>
                      <a:pt x="351" y="586"/>
                    </a:lnTo>
                    <a:lnTo>
                      <a:pt x="349" y="581"/>
                    </a:lnTo>
                    <a:lnTo>
                      <a:pt x="349" y="581"/>
                    </a:lnTo>
                    <a:lnTo>
                      <a:pt x="351" y="574"/>
                    </a:lnTo>
                    <a:lnTo>
                      <a:pt x="354" y="569"/>
                    </a:lnTo>
                    <a:lnTo>
                      <a:pt x="359" y="566"/>
                    </a:lnTo>
                    <a:lnTo>
                      <a:pt x="365" y="564"/>
                    </a:lnTo>
                    <a:lnTo>
                      <a:pt x="365" y="564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2" y="566"/>
                    </a:lnTo>
                    <a:lnTo>
                      <a:pt x="317" y="569"/>
                    </a:lnTo>
                    <a:lnTo>
                      <a:pt x="320" y="574"/>
                    </a:lnTo>
                    <a:lnTo>
                      <a:pt x="322" y="581"/>
                    </a:lnTo>
                    <a:lnTo>
                      <a:pt x="322" y="581"/>
                    </a:lnTo>
                    <a:lnTo>
                      <a:pt x="320" y="586"/>
                    </a:lnTo>
                    <a:lnTo>
                      <a:pt x="317" y="593"/>
                    </a:lnTo>
                    <a:lnTo>
                      <a:pt x="312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0" y="596"/>
                    </a:lnTo>
                    <a:lnTo>
                      <a:pt x="295" y="593"/>
                    </a:lnTo>
                    <a:lnTo>
                      <a:pt x="293" y="586"/>
                    </a:lnTo>
                    <a:lnTo>
                      <a:pt x="291" y="581"/>
                    </a:lnTo>
                    <a:lnTo>
                      <a:pt x="291" y="581"/>
                    </a:lnTo>
                    <a:lnTo>
                      <a:pt x="293" y="574"/>
                    </a:lnTo>
                    <a:lnTo>
                      <a:pt x="295" y="569"/>
                    </a:lnTo>
                    <a:lnTo>
                      <a:pt x="300" y="566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422" y="521"/>
                    </a:moveTo>
                    <a:lnTo>
                      <a:pt x="422" y="521"/>
                    </a:lnTo>
                    <a:lnTo>
                      <a:pt x="422" y="521"/>
                    </a:lnTo>
                    <a:lnTo>
                      <a:pt x="429" y="523"/>
                    </a:lnTo>
                    <a:lnTo>
                      <a:pt x="434" y="526"/>
                    </a:lnTo>
                    <a:lnTo>
                      <a:pt x="438" y="532"/>
                    </a:lnTo>
                    <a:lnTo>
                      <a:pt x="438" y="537"/>
                    </a:lnTo>
                    <a:lnTo>
                      <a:pt x="438" y="537"/>
                    </a:lnTo>
                    <a:lnTo>
                      <a:pt x="438" y="543"/>
                    </a:lnTo>
                    <a:lnTo>
                      <a:pt x="434" y="549"/>
                    </a:lnTo>
                    <a:lnTo>
                      <a:pt x="429" y="552"/>
                    </a:lnTo>
                    <a:lnTo>
                      <a:pt x="422" y="554"/>
                    </a:lnTo>
                    <a:lnTo>
                      <a:pt x="422" y="554"/>
                    </a:lnTo>
                    <a:lnTo>
                      <a:pt x="417" y="552"/>
                    </a:lnTo>
                    <a:lnTo>
                      <a:pt x="412" y="549"/>
                    </a:lnTo>
                    <a:lnTo>
                      <a:pt x="409" y="543"/>
                    </a:lnTo>
                    <a:lnTo>
                      <a:pt x="407" y="537"/>
                    </a:lnTo>
                    <a:lnTo>
                      <a:pt x="407" y="537"/>
                    </a:lnTo>
                    <a:lnTo>
                      <a:pt x="409" y="532"/>
                    </a:lnTo>
                    <a:lnTo>
                      <a:pt x="412" y="526"/>
                    </a:lnTo>
                    <a:lnTo>
                      <a:pt x="417" y="523"/>
                    </a:lnTo>
                    <a:lnTo>
                      <a:pt x="422" y="521"/>
                    </a:lnTo>
                    <a:lnTo>
                      <a:pt x="422" y="521"/>
                    </a:lnTo>
                    <a:close/>
                    <a:moveTo>
                      <a:pt x="365" y="521"/>
                    </a:moveTo>
                    <a:lnTo>
                      <a:pt x="365" y="521"/>
                    </a:lnTo>
                    <a:lnTo>
                      <a:pt x="365" y="521"/>
                    </a:lnTo>
                    <a:lnTo>
                      <a:pt x="371" y="523"/>
                    </a:lnTo>
                    <a:lnTo>
                      <a:pt x="376" y="526"/>
                    </a:lnTo>
                    <a:lnTo>
                      <a:pt x="378" y="532"/>
                    </a:lnTo>
                    <a:lnTo>
                      <a:pt x="380" y="537"/>
                    </a:lnTo>
                    <a:lnTo>
                      <a:pt x="380" y="537"/>
                    </a:lnTo>
                    <a:lnTo>
                      <a:pt x="378" y="543"/>
                    </a:lnTo>
                    <a:lnTo>
                      <a:pt x="376" y="549"/>
                    </a:lnTo>
                    <a:lnTo>
                      <a:pt x="371" y="552"/>
                    </a:lnTo>
                    <a:lnTo>
                      <a:pt x="365" y="554"/>
                    </a:lnTo>
                    <a:lnTo>
                      <a:pt x="365" y="554"/>
                    </a:lnTo>
                    <a:lnTo>
                      <a:pt x="359" y="552"/>
                    </a:lnTo>
                    <a:lnTo>
                      <a:pt x="354" y="549"/>
                    </a:lnTo>
                    <a:lnTo>
                      <a:pt x="351" y="543"/>
                    </a:lnTo>
                    <a:lnTo>
                      <a:pt x="349" y="537"/>
                    </a:lnTo>
                    <a:lnTo>
                      <a:pt x="349" y="537"/>
                    </a:lnTo>
                    <a:lnTo>
                      <a:pt x="351" y="532"/>
                    </a:lnTo>
                    <a:lnTo>
                      <a:pt x="354" y="526"/>
                    </a:lnTo>
                    <a:lnTo>
                      <a:pt x="359" y="523"/>
                    </a:lnTo>
                    <a:lnTo>
                      <a:pt x="365" y="521"/>
                    </a:lnTo>
                    <a:lnTo>
                      <a:pt x="365" y="521"/>
                    </a:lnTo>
                    <a:close/>
                    <a:moveTo>
                      <a:pt x="422" y="477"/>
                    </a:moveTo>
                    <a:lnTo>
                      <a:pt x="422" y="477"/>
                    </a:lnTo>
                    <a:lnTo>
                      <a:pt x="422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8" y="487"/>
                    </a:lnTo>
                    <a:lnTo>
                      <a:pt x="438" y="494"/>
                    </a:lnTo>
                    <a:lnTo>
                      <a:pt x="438" y="494"/>
                    </a:lnTo>
                    <a:lnTo>
                      <a:pt x="438" y="501"/>
                    </a:lnTo>
                    <a:lnTo>
                      <a:pt x="434" y="506"/>
                    </a:lnTo>
                    <a:lnTo>
                      <a:pt x="429" y="509"/>
                    </a:lnTo>
                    <a:lnTo>
                      <a:pt x="422" y="509"/>
                    </a:lnTo>
                    <a:lnTo>
                      <a:pt x="422" y="509"/>
                    </a:lnTo>
                    <a:lnTo>
                      <a:pt x="417" y="509"/>
                    </a:lnTo>
                    <a:lnTo>
                      <a:pt x="412" y="506"/>
                    </a:lnTo>
                    <a:lnTo>
                      <a:pt x="409" y="501"/>
                    </a:lnTo>
                    <a:lnTo>
                      <a:pt x="407" y="494"/>
                    </a:lnTo>
                    <a:lnTo>
                      <a:pt x="407" y="494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2" y="477"/>
                    </a:lnTo>
                    <a:lnTo>
                      <a:pt x="422" y="477"/>
                    </a:lnTo>
                    <a:close/>
                    <a:moveTo>
                      <a:pt x="365" y="477"/>
                    </a:moveTo>
                    <a:lnTo>
                      <a:pt x="365" y="477"/>
                    </a:lnTo>
                    <a:lnTo>
                      <a:pt x="365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78" y="487"/>
                    </a:lnTo>
                    <a:lnTo>
                      <a:pt x="380" y="494"/>
                    </a:lnTo>
                    <a:lnTo>
                      <a:pt x="380" y="494"/>
                    </a:lnTo>
                    <a:lnTo>
                      <a:pt x="378" y="501"/>
                    </a:lnTo>
                    <a:lnTo>
                      <a:pt x="376" y="506"/>
                    </a:lnTo>
                    <a:lnTo>
                      <a:pt x="371" y="509"/>
                    </a:lnTo>
                    <a:lnTo>
                      <a:pt x="365" y="509"/>
                    </a:lnTo>
                    <a:lnTo>
                      <a:pt x="365" y="509"/>
                    </a:lnTo>
                    <a:lnTo>
                      <a:pt x="359" y="509"/>
                    </a:lnTo>
                    <a:lnTo>
                      <a:pt x="354" y="506"/>
                    </a:lnTo>
                    <a:lnTo>
                      <a:pt x="351" y="501"/>
                    </a:lnTo>
                    <a:lnTo>
                      <a:pt x="349" y="494"/>
                    </a:lnTo>
                    <a:lnTo>
                      <a:pt x="349" y="494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5" y="477"/>
                    </a:lnTo>
                    <a:lnTo>
                      <a:pt x="365" y="477"/>
                    </a:lnTo>
                    <a:close/>
                    <a:moveTo>
                      <a:pt x="189" y="477"/>
                    </a:moveTo>
                    <a:lnTo>
                      <a:pt x="189" y="477"/>
                    </a:lnTo>
                    <a:lnTo>
                      <a:pt x="189" y="477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4" y="494"/>
                    </a:lnTo>
                    <a:lnTo>
                      <a:pt x="204" y="494"/>
                    </a:lnTo>
                    <a:lnTo>
                      <a:pt x="204" y="501"/>
                    </a:lnTo>
                    <a:lnTo>
                      <a:pt x="201" y="506"/>
                    </a:lnTo>
                    <a:lnTo>
                      <a:pt x="196" y="509"/>
                    </a:lnTo>
                    <a:lnTo>
                      <a:pt x="189" y="509"/>
                    </a:lnTo>
                    <a:lnTo>
                      <a:pt x="189" y="509"/>
                    </a:lnTo>
                    <a:lnTo>
                      <a:pt x="184" y="509"/>
                    </a:lnTo>
                    <a:lnTo>
                      <a:pt x="179" y="506"/>
                    </a:lnTo>
                    <a:lnTo>
                      <a:pt x="176" y="501"/>
                    </a:lnTo>
                    <a:lnTo>
                      <a:pt x="174" y="494"/>
                    </a:lnTo>
                    <a:lnTo>
                      <a:pt x="174" y="494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9"/>
                    </a:lnTo>
                    <a:lnTo>
                      <a:pt x="189" y="477"/>
                    </a:lnTo>
                    <a:lnTo>
                      <a:pt x="189" y="477"/>
                    </a:lnTo>
                    <a:close/>
                    <a:moveTo>
                      <a:pt x="422" y="434"/>
                    </a:moveTo>
                    <a:lnTo>
                      <a:pt x="422" y="434"/>
                    </a:lnTo>
                    <a:lnTo>
                      <a:pt x="422" y="434"/>
                    </a:lnTo>
                    <a:lnTo>
                      <a:pt x="429" y="436"/>
                    </a:lnTo>
                    <a:lnTo>
                      <a:pt x="434" y="440"/>
                    </a:lnTo>
                    <a:lnTo>
                      <a:pt x="438" y="445"/>
                    </a:lnTo>
                    <a:lnTo>
                      <a:pt x="438" y="450"/>
                    </a:lnTo>
                    <a:lnTo>
                      <a:pt x="438" y="450"/>
                    </a:lnTo>
                    <a:lnTo>
                      <a:pt x="438" y="457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09" y="457"/>
                    </a:lnTo>
                    <a:lnTo>
                      <a:pt x="407" y="450"/>
                    </a:lnTo>
                    <a:lnTo>
                      <a:pt x="407" y="450"/>
                    </a:lnTo>
                    <a:lnTo>
                      <a:pt x="409" y="445"/>
                    </a:lnTo>
                    <a:lnTo>
                      <a:pt x="412" y="440"/>
                    </a:lnTo>
                    <a:lnTo>
                      <a:pt x="417" y="436"/>
                    </a:lnTo>
                    <a:lnTo>
                      <a:pt x="422" y="434"/>
                    </a:lnTo>
                    <a:lnTo>
                      <a:pt x="422" y="434"/>
                    </a:lnTo>
                    <a:close/>
                    <a:moveTo>
                      <a:pt x="365" y="434"/>
                    </a:moveTo>
                    <a:lnTo>
                      <a:pt x="365" y="434"/>
                    </a:lnTo>
                    <a:lnTo>
                      <a:pt x="365" y="434"/>
                    </a:lnTo>
                    <a:lnTo>
                      <a:pt x="371" y="436"/>
                    </a:lnTo>
                    <a:lnTo>
                      <a:pt x="376" y="440"/>
                    </a:lnTo>
                    <a:lnTo>
                      <a:pt x="378" y="445"/>
                    </a:lnTo>
                    <a:lnTo>
                      <a:pt x="380" y="450"/>
                    </a:lnTo>
                    <a:lnTo>
                      <a:pt x="380" y="450"/>
                    </a:lnTo>
                    <a:lnTo>
                      <a:pt x="378" y="457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1" y="457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1" y="445"/>
                    </a:lnTo>
                    <a:lnTo>
                      <a:pt x="354" y="440"/>
                    </a:lnTo>
                    <a:lnTo>
                      <a:pt x="359" y="436"/>
                    </a:lnTo>
                    <a:lnTo>
                      <a:pt x="365" y="434"/>
                    </a:lnTo>
                    <a:lnTo>
                      <a:pt x="365" y="434"/>
                    </a:lnTo>
                    <a:close/>
                    <a:moveTo>
                      <a:pt x="307" y="434"/>
                    </a:moveTo>
                    <a:lnTo>
                      <a:pt x="307" y="434"/>
                    </a:lnTo>
                    <a:lnTo>
                      <a:pt x="307" y="434"/>
                    </a:lnTo>
                    <a:lnTo>
                      <a:pt x="312" y="436"/>
                    </a:lnTo>
                    <a:lnTo>
                      <a:pt x="317" y="440"/>
                    </a:lnTo>
                    <a:lnTo>
                      <a:pt x="320" y="445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0" y="457"/>
                    </a:lnTo>
                    <a:lnTo>
                      <a:pt x="317" y="462"/>
                    </a:lnTo>
                    <a:lnTo>
                      <a:pt x="312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0" y="465"/>
                    </a:lnTo>
                    <a:lnTo>
                      <a:pt x="295" y="462"/>
                    </a:lnTo>
                    <a:lnTo>
                      <a:pt x="293" y="457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3" y="445"/>
                    </a:lnTo>
                    <a:lnTo>
                      <a:pt x="295" y="440"/>
                    </a:lnTo>
                    <a:lnTo>
                      <a:pt x="300" y="436"/>
                    </a:lnTo>
                    <a:lnTo>
                      <a:pt x="307" y="434"/>
                    </a:lnTo>
                    <a:lnTo>
                      <a:pt x="307" y="434"/>
                    </a:lnTo>
                    <a:close/>
                    <a:moveTo>
                      <a:pt x="189" y="434"/>
                    </a:moveTo>
                    <a:lnTo>
                      <a:pt x="189" y="434"/>
                    </a:lnTo>
                    <a:lnTo>
                      <a:pt x="189" y="434"/>
                    </a:lnTo>
                    <a:lnTo>
                      <a:pt x="196" y="436"/>
                    </a:lnTo>
                    <a:lnTo>
                      <a:pt x="201" y="440"/>
                    </a:lnTo>
                    <a:lnTo>
                      <a:pt x="204" y="445"/>
                    </a:lnTo>
                    <a:lnTo>
                      <a:pt x="204" y="450"/>
                    </a:lnTo>
                    <a:lnTo>
                      <a:pt x="204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89" y="467"/>
                    </a:lnTo>
                    <a:lnTo>
                      <a:pt x="189" y="467"/>
                    </a:lnTo>
                    <a:lnTo>
                      <a:pt x="184" y="465"/>
                    </a:lnTo>
                    <a:lnTo>
                      <a:pt x="179" y="462"/>
                    </a:lnTo>
                    <a:lnTo>
                      <a:pt x="176" y="457"/>
                    </a:lnTo>
                    <a:lnTo>
                      <a:pt x="174" y="450"/>
                    </a:lnTo>
                    <a:lnTo>
                      <a:pt x="174" y="450"/>
                    </a:lnTo>
                    <a:lnTo>
                      <a:pt x="176" y="445"/>
                    </a:lnTo>
                    <a:lnTo>
                      <a:pt x="179" y="440"/>
                    </a:lnTo>
                    <a:lnTo>
                      <a:pt x="184" y="436"/>
                    </a:lnTo>
                    <a:lnTo>
                      <a:pt x="189" y="434"/>
                    </a:lnTo>
                    <a:lnTo>
                      <a:pt x="189" y="434"/>
                    </a:lnTo>
                    <a:close/>
                    <a:moveTo>
                      <a:pt x="422" y="390"/>
                    </a:moveTo>
                    <a:lnTo>
                      <a:pt x="422" y="390"/>
                    </a:lnTo>
                    <a:lnTo>
                      <a:pt x="422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8" y="400"/>
                    </a:lnTo>
                    <a:lnTo>
                      <a:pt x="438" y="407"/>
                    </a:lnTo>
                    <a:lnTo>
                      <a:pt x="438" y="407"/>
                    </a:lnTo>
                    <a:lnTo>
                      <a:pt x="438" y="414"/>
                    </a:lnTo>
                    <a:lnTo>
                      <a:pt x="434" y="419"/>
                    </a:lnTo>
                    <a:lnTo>
                      <a:pt x="429" y="423"/>
                    </a:lnTo>
                    <a:lnTo>
                      <a:pt x="422" y="423"/>
                    </a:lnTo>
                    <a:lnTo>
                      <a:pt x="422" y="423"/>
                    </a:lnTo>
                    <a:lnTo>
                      <a:pt x="417" y="423"/>
                    </a:lnTo>
                    <a:lnTo>
                      <a:pt x="412" y="419"/>
                    </a:lnTo>
                    <a:lnTo>
                      <a:pt x="409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9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2" y="390"/>
                    </a:lnTo>
                    <a:lnTo>
                      <a:pt x="422" y="390"/>
                    </a:lnTo>
                    <a:close/>
                    <a:moveTo>
                      <a:pt x="365" y="390"/>
                    </a:moveTo>
                    <a:lnTo>
                      <a:pt x="365" y="390"/>
                    </a:lnTo>
                    <a:lnTo>
                      <a:pt x="365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78" y="400"/>
                    </a:lnTo>
                    <a:lnTo>
                      <a:pt x="380" y="407"/>
                    </a:lnTo>
                    <a:lnTo>
                      <a:pt x="380" y="407"/>
                    </a:lnTo>
                    <a:lnTo>
                      <a:pt x="378" y="414"/>
                    </a:lnTo>
                    <a:lnTo>
                      <a:pt x="376" y="419"/>
                    </a:lnTo>
                    <a:lnTo>
                      <a:pt x="371" y="423"/>
                    </a:lnTo>
                    <a:lnTo>
                      <a:pt x="365" y="423"/>
                    </a:lnTo>
                    <a:lnTo>
                      <a:pt x="365" y="423"/>
                    </a:lnTo>
                    <a:lnTo>
                      <a:pt x="359" y="423"/>
                    </a:lnTo>
                    <a:lnTo>
                      <a:pt x="354" y="419"/>
                    </a:lnTo>
                    <a:lnTo>
                      <a:pt x="351" y="414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5" y="390"/>
                    </a:lnTo>
                    <a:lnTo>
                      <a:pt x="365" y="390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2" y="392"/>
                    </a:lnTo>
                    <a:lnTo>
                      <a:pt x="317" y="395"/>
                    </a:lnTo>
                    <a:lnTo>
                      <a:pt x="320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0" y="414"/>
                    </a:lnTo>
                    <a:lnTo>
                      <a:pt x="317" y="419"/>
                    </a:lnTo>
                    <a:lnTo>
                      <a:pt x="312" y="423"/>
                    </a:lnTo>
                    <a:lnTo>
                      <a:pt x="307" y="423"/>
                    </a:lnTo>
                    <a:lnTo>
                      <a:pt x="307" y="423"/>
                    </a:lnTo>
                    <a:lnTo>
                      <a:pt x="300" y="423"/>
                    </a:lnTo>
                    <a:lnTo>
                      <a:pt x="295" y="419"/>
                    </a:lnTo>
                    <a:lnTo>
                      <a:pt x="293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5" y="395"/>
                    </a:lnTo>
                    <a:lnTo>
                      <a:pt x="300" y="392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131" y="390"/>
                    </a:moveTo>
                    <a:lnTo>
                      <a:pt x="131" y="390"/>
                    </a:lnTo>
                    <a:lnTo>
                      <a:pt x="131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7" y="400"/>
                    </a:lnTo>
                    <a:lnTo>
                      <a:pt x="147" y="407"/>
                    </a:lnTo>
                    <a:lnTo>
                      <a:pt x="147" y="407"/>
                    </a:lnTo>
                    <a:lnTo>
                      <a:pt x="147" y="414"/>
                    </a:lnTo>
                    <a:lnTo>
                      <a:pt x="143" y="419"/>
                    </a:lnTo>
                    <a:lnTo>
                      <a:pt x="138" y="423"/>
                    </a:lnTo>
                    <a:lnTo>
                      <a:pt x="131" y="423"/>
                    </a:lnTo>
                    <a:lnTo>
                      <a:pt x="131" y="423"/>
                    </a:lnTo>
                    <a:lnTo>
                      <a:pt x="126" y="423"/>
                    </a:lnTo>
                    <a:lnTo>
                      <a:pt x="121" y="419"/>
                    </a:lnTo>
                    <a:lnTo>
                      <a:pt x="118" y="414"/>
                    </a:lnTo>
                    <a:lnTo>
                      <a:pt x="116" y="407"/>
                    </a:lnTo>
                    <a:lnTo>
                      <a:pt x="116" y="407"/>
                    </a:lnTo>
                    <a:lnTo>
                      <a:pt x="118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1" y="390"/>
                    </a:lnTo>
                    <a:lnTo>
                      <a:pt x="131" y="390"/>
                    </a:lnTo>
                    <a:close/>
                    <a:moveTo>
                      <a:pt x="422" y="348"/>
                    </a:moveTo>
                    <a:lnTo>
                      <a:pt x="422" y="348"/>
                    </a:lnTo>
                    <a:lnTo>
                      <a:pt x="422" y="348"/>
                    </a:lnTo>
                    <a:lnTo>
                      <a:pt x="429" y="349"/>
                    </a:lnTo>
                    <a:lnTo>
                      <a:pt x="434" y="353"/>
                    </a:lnTo>
                    <a:lnTo>
                      <a:pt x="438" y="358"/>
                    </a:lnTo>
                    <a:lnTo>
                      <a:pt x="438" y="363"/>
                    </a:lnTo>
                    <a:lnTo>
                      <a:pt x="438" y="363"/>
                    </a:lnTo>
                    <a:lnTo>
                      <a:pt x="438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2" y="380"/>
                    </a:lnTo>
                    <a:lnTo>
                      <a:pt x="422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9" y="370"/>
                    </a:lnTo>
                    <a:lnTo>
                      <a:pt x="407" y="363"/>
                    </a:lnTo>
                    <a:lnTo>
                      <a:pt x="407" y="363"/>
                    </a:lnTo>
                    <a:lnTo>
                      <a:pt x="409" y="358"/>
                    </a:lnTo>
                    <a:lnTo>
                      <a:pt x="412" y="353"/>
                    </a:lnTo>
                    <a:lnTo>
                      <a:pt x="417" y="349"/>
                    </a:lnTo>
                    <a:lnTo>
                      <a:pt x="422" y="348"/>
                    </a:lnTo>
                    <a:lnTo>
                      <a:pt x="422" y="348"/>
                    </a:lnTo>
                    <a:close/>
                    <a:moveTo>
                      <a:pt x="365" y="348"/>
                    </a:moveTo>
                    <a:lnTo>
                      <a:pt x="365" y="348"/>
                    </a:lnTo>
                    <a:lnTo>
                      <a:pt x="365" y="348"/>
                    </a:lnTo>
                    <a:lnTo>
                      <a:pt x="371" y="349"/>
                    </a:lnTo>
                    <a:lnTo>
                      <a:pt x="376" y="353"/>
                    </a:lnTo>
                    <a:lnTo>
                      <a:pt x="378" y="358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78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5" y="380"/>
                    </a:lnTo>
                    <a:lnTo>
                      <a:pt x="365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8"/>
                    </a:lnTo>
                    <a:lnTo>
                      <a:pt x="354" y="353"/>
                    </a:lnTo>
                    <a:lnTo>
                      <a:pt x="359" y="349"/>
                    </a:lnTo>
                    <a:lnTo>
                      <a:pt x="365" y="348"/>
                    </a:lnTo>
                    <a:lnTo>
                      <a:pt x="365" y="348"/>
                    </a:lnTo>
                    <a:close/>
                    <a:moveTo>
                      <a:pt x="307" y="348"/>
                    </a:moveTo>
                    <a:lnTo>
                      <a:pt x="307" y="348"/>
                    </a:lnTo>
                    <a:lnTo>
                      <a:pt x="307" y="348"/>
                    </a:lnTo>
                    <a:lnTo>
                      <a:pt x="312" y="349"/>
                    </a:lnTo>
                    <a:lnTo>
                      <a:pt x="317" y="353"/>
                    </a:lnTo>
                    <a:lnTo>
                      <a:pt x="320" y="358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0" y="370"/>
                    </a:lnTo>
                    <a:lnTo>
                      <a:pt x="317" y="375"/>
                    </a:lnTo>
                    <a:lnTo>
                      <a:pt x="312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0" y="378"/>
                    </a:lnTo>
                    <a:lnTo>
                      <a:pt x="295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8"/>
                    </a:lnTo>
                    <a:lnTo>
                      <a:pt x="295" y="353"/>
                    </a:lnTo>
                    <a:lnTo>
                      <a:pt x="300" y="349"/>
                    </a:lnTo>
                    <a:lnTo>
                      <a:pt x="307" y="348"/>
                    </a:lnTo>
                    <a:lnTo>
                      <a:pt x="307" y="348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4" y="349"/>
                    </a:lnTo>
                    <a:lnTo>
                      <a:pt x="259" y="353"/>
                    </a:lnTo>
                    <a:lnTo>
                      <a:pt x="262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2" y="370"/>
                    </a:lnTo>
                    <a:lnTo>
                      <a:pt x="259" y="375"/>
                    </a:lnTo>
                    <a:lnTo>
                      <a:pt x="254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7" y="375"/>
                    </a:lnTo>
                    <a:lnTo>
                      <a:pt x="233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3" y="358"/>
                    </a:lnTo>
                    <a:lnTo>
                      <a:pt x="237" y="353"/>
                    </a:lnTo>
                    <a:lnTo>
                      <a:pt x="242" y="349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131" y="348"/>
                    </a:moveTo>
                    <a:lnTo>
                      <a:pt x="131" y="348"/>
                    </a:lnTo>
                    <a:lnTo>
                      <a:pt x="131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7" y="358"/>
                    </a:lnTo>
                    <a:lnTo>
                      <a:pt x="147" y="363"/>
                    </a:lnTo>
                    <a:lnTo>
                      <a:pt x="147" y="363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8" y="358"/>
                    </a:lnTo>
                    <a:lnTo>
                      <a:pt x="121" y="353"/>
                    </a:lnTo>
                    <a:lnTo>
                      <a:pt x="126" y="349"/>
                    </a:lnTo>
                    <a:lnTo>
                      <a:pt x="131" y="348"/>
                    </a:lnTo>
                    <a:lnTo>
                      <a:pt x="131" y="348"/>
                    </a:lnTo>
                    <a:close/>
                    <a:moveTo>
                      <a:pt x="422" y="303"/>
                    </a:moveTo>
                    <a:lnTo>
                      <a:pt x="422" y="303"/>
                    </a:lnTo>
                    <a:lnTo>
                      <a:pt x="422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8" y="314"/>
                    </a:lnTo>
                    <a:lnTo>
                      <a:pt x="438" y="320"/>
                    </a:lnTo>
                    <a:lnTo>
                      <a:pt x="438" y="320"/>
                    </a:lnTo>
                    <a:lnTo>
                      <a:pt x="438" y="327"/>
                    </a:lnTo>
                    <a:lnTo>
                      <a:pt x="434" y="332"/>
                    </a:lnTo>
                    <a:lnTo>
                      <a:pt x="429" y="336"/>
                    </a:lnTo>
                    <a:lnTo>
                      <a:pt x="422" y="336"/>
                    </a:lnTo>
                    <a:lnTo>
                      <a:pt x="422" y="336"/>
                    </a:lnTo>
                    <a:lnTo>
                      <a:pt x="417" y="336"/>
                    </a:lnTo>
                    <a:lnTo>
                      <a:pt x="412" y="332"/>
                    </a:lnTo>
                    <a:lnTo>
                      <a:pt x="409" y="327"/>
                    </a:lnTo>
                    <a:lnTo>
                      <a:pt x="407" y="320"/>
                    </a:lnTo>
                    <a:lnTo>
                      <a:pt x="407" y="320"/>
                    </a:lnTo>
                    <a:lnTo>
                      <a:pt x="409" y="314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2" y="303"/>
                    </a:lnTo>
                    <a:lnTo>
                      <a:pt x="422" y="303"/>
                    </a:lnTo>
                    <a:close/>
                    <a:moveTo>
                      <a:pt x="365" y="303"/>
                    </a:moveTo>
                    <a:lnTo>
                      <a:pt x="365" y="303"/>
                    </a:lnTo>
                    <a:lnTo>
                      <a:pt x="365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78" y="314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78" y="327"/>
                    </a:lnTo>
                    <a:lnTo>
                      <a:pt x="376" y="332"/>
                    </a:lnTo>
                    <a:lnTo>
                      <a:pt x="371" y="336"/>
                    </a:lnTo>
                    <a:lnTo>
                      <a:pt x="365" y="336"/>
                    </a:lnTo>
                    <a:lnTo>
                      <a:pt x="365" y="336"/>
                    </a:lnTo>
                    <a:lnTo>
                      <a:pt x="359" y="336"/>
                    </a:lnTo>
                    <a:lnTo>
                      <a:pt x="354" y="332"/>
                    </a:lnTo>
                    <a:lnTo>
                      <a:pt x="351" y="327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4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5" y="303"/>
                    </a:lnTo>
                    <a:lnTo>
                      <a:pt x="365" y="303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2" y="305"/>
                    </a:lnTo>
                    <a:lnTo>
                      <a:pt x="317" y="308"/>
                    </a:lnTo>
                    <a:lnTo>
                      <a:pt x="320" y="314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0" y="327"/>
                    </a:lnTo>
                    <a:lnTo>
                      <a:pt x="317" y="332"/>
                    </a:lnTo>
                    <a:lnTo>
                      <a:pt x="312" y="336"/>
                    </a:lnTo>
                    <a:lnTo>
                      <a:pt x="307" y="336"/>
                    </a:lnTo>
                    <a:lnTo>
                      <a:pt x="307" y="336"/>
                    </a:lnTo>
                    <a:lnTo>
                      <a:pt x="300" y="336"/>
                    </a:lnTo>
                    <a:lnTo>
                      <a:pt x="295" y="332"/>
                    </a:lnTo>
                    <a:lnTo>
                      <a:pt x="293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4"/>
                    </a:lnTo>
                    <a:lnTo>
                      <a:pt x="295" y="308"/>
                    </a:lnTo>
                    <a:lnTo>
                      <a:pt x="300" y="305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2" y="314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7"/>
                    </a:lnTo>
                    <a:lnTo>
                      <a:pt x="259" y="332"/>
                    </a:lnTo>
                    <a:lnTo>
                      <a:pt x="254" y="336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2" y="336"/>
                    </a:lnTo>
                    <a:lnTo>
                      <a:pt x="237" y="332"/>
                    </a:lnTo>
                    <a:lnTo>
                      <a:pt x="233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3" y="314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4"/>
                    </a:lnTo>
                    <a:lnTo>
                      <a:pt x="147" y="320"/>
                    </a:lnTo>
                    <a:lnTo>
                      <a:pt x="147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26" y="336"/>
                    </a:lnTo>
                    <a:lnTo>
                      <a:pt x="121" y="332"/>
                    </a:lnTo>
                    <a:lnTo>
                      <a:pt x="118" y="327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4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422" y="261"/>
                    </a:moveTo>
                    <a:lnTo>
                      <a:pt x="422" y="261"/>
                    </a:lnTo>
                    <a:lnTo>
                      <a:pt x="422" y="261"/>
                    </a:lnTo>
                    <a:lnTo>
                      <a:pt x="429" y="262"/>
                    </a:lnTo>
                    <a:lnTo>
                      <a:pt x="434" y="266"/>
                    </a:lnTo>
                    <a:lnTo>
                      <a:pt x="438" y="271"/>
                    </a:lnTo>
                    <a:lnTo>
                      <a:pt x="438" y="276"/>
                    </a:lnTo>
                    <a:lnTo>
                      <a:pt x="438" y="276"/>
                    </a:lnTo>
                    <a:lnTo>
                      <a:pt x="438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2" y="293"/>
                    </a:lnTo>
                    <a:lnTo>
                      <a:pt x="422" y="293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09" y="283"/>
                    </a:lnTo>
                    <a:lnTo>
                      <a:pt x="407" y="276"/>
                    </a:lnTo>
                    <a:lnTo>
                      <a:pt x="407" y="276"/>
                    </a:lnTo>
                    <a:lnTo>
                      <a:pt x="409" y="271"/>
                    </a:lnTo>
                    <a:lnTo>
                      <a:pt x="412" y="266"/>
                    </a:lnTo>
                    <a:lnTo>
                      <a:pt x="417" y="262"/>
                    </a:lnTo>
                    <a:lnTo>
                      <a:pt x="422" y="261"/>
                    </a:lnTo>
                    <a:lnTo>
                      <a:pt x="422" y="261"/>
                    </a:lnTo>
                    <a:close/>
                    <a:moveTo>
                      <a:pt x="365" y="261"/>
                    </a:moveTo>
                    <a:lnTo>
                      <a:pt x="365" y="261"/>
                    </a:lnTo>
                    <a:lnTo>
                      <a:pt x="365" y="261"/>
                    </a:lnTo>
                    <a:lnTo>
                      <a:pt x="371" y="262"/>
                    </a:lnTo>
                    <a:lnTo>
                      <a:pt x="376" y="266"/>
                    </a:lnTo>
                    <a:lnTo>
                      <a:pt x="378" y="271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78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71"/>
                    </a:lnTo>
                    <a:lnTo>
                      <a:pt x="354" y="266"/>
                    </a:lnTo>
                    <a:lnTo>
                      <a:pt x="359" y="262"/>
                    </a:lnTo>
                    <a:lnTo>
                      <a:pt x="365" y="261"/>
                    </a:lnTo>
                    <a:lnTo>
                      <a:pt x="365" y="261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2" y="262"/>
                    </a:lnTo>
                    <a:lnTo>
                      <a:pt x="317" y="266"/>
                    </a:lnTo>
                    <a:lnTo>
                      <a:pt x="320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0" y="283"/>
                    </a:lnTo>
                    <a:lnTo>
                      <a:pt x="317" y="288"/>
                    </a:lnTo>
                    <a:lnTo>
                      <a:pt x="312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1"/>
                    </a:lnTo>
                    <a:lnTo>
                      <a:pt x="295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5" y="266"/>
                    </a:lnTo>
                    <a:lnTo>
                      <a:pt x="300" y="262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2"/>
                    </a:lnTo>
                    <a:lnTo>
                      <a:pt x="259" y="266"/>
                    </a:lnTo>
                    <a:lnTo>
                      <a:pt x="262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3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3" y="271"/>
                    </a:lnTo>
                    <a:lnTo>
                      <a:pt x="237" y="266"/>
                    </a:lnTo>
                    <a:lnTo>
                      <a:pt x="242" y="262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7" y="276"/>
                    </a:lnTo>
                    <a:lnTo>
                      <a:pt x="147" y="276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78" y="262"/>
                    </a:lnTo>
                    <a:lnTo>
                      <a:pt x="84" y="266"/>
                    </a:lnTo>
                    <a:lnTo>
                      <a:pt x="87" y="271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7" y="283"/>
                    </a:lnTo>
                    <a:lnTo>
                      <a:pt x="84" y="288"/>
                    </a:lnTo>
                    <a:lnTo>
                      <a:pt x="78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7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7" y="262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422" y="218"/>
                    </a:moveTo>
                    <a:lnTo>
                      <a:pt x="422" y="218"/>
                    </a:lnTo>
                    <a:lnTo>
                      <a:pt x="422" y="218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8" y="227"/>
                    </a:lnTo>
                    <a:lnTo>
                      <a:pt x="438" y="233"/>
                    </a:lnTo>
                    <a:lnTo>
                      <a:pt x="438" y="233"/>
                    </a:lnTo>
                    <a:lnTo>
                      <a:pt x="438" y="240"/>
                    </a:lnTo>
                    <a:lnTo>
                      <a:pt x="434" y="245"/>
                    </a:lnTo>
                    <a:lnTo>
                      <a:pt x="429" y="249"/>
                    </a:lnTo>
                    <a:lnTo>
                      <a:pt x="422" y="249"/>
                    </a:lnTo>
                    <a:lnTo>
                      <a:pt x="422" y="249"/>
                    </a:lnTo>
                    <a:lnTo>
                      <a:pt x="417" y="249"/>
                    </a:lnTo>
                    <a:lnTo>
                      <a:pt x="412" y="245"/>
                    </a:lnTo>
                    <a:lnTo>
                      <a:pt x="409" y="240"/>
                    </a:lnTo>
                    <a:lnTo>
                      <a:pt x="407" y="233"/>
                    </a:lnTo>
                    <a:lnTo>
                      <a:pt x="407" y="233"/>
                    </a:lnTo>
                    <a:lnTo>
                      <a:pt x="409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2" y="218"/>
                    </a:lnTo>
                    <a:lnTo>
                      <a:pt x="422" y="218"/>
                    </a:lnTo>
                    <a:close/>
                    <a:moveTo>
                      <a:pt x="365" y="218"/>
                    </a:moveTo>
                    <a:lnTo>
                      <a:pt x="365" y="218"/>
                    </a:lnTo>
                    <a:lnTo>
                      <a:pt x="365" y="218"/>
                    </a:lnTo>
                    <a:lnTo>
                      <a:pt x="371" y="218"/>
                    </a:lnTo>
                    <a:lnTo>
                      <a:pt x="376" y="222"/>
                    </a:lnTo>
                    <a:lnTo>
                      <a:pt x="378" y="227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78" y="240"/>
                    </a:lnTo>
                    <a:lnTo>
                      <a:pt x="376" y="245"/>
                    </a:lnTo>
                    <a:lnTo>
                      <a:pt x="371" y="249"/>
                    </a:lnTo>
                    <a:lnTo>
                      <a:pt x="365" y="249"/>
                    </a:lnTo>
                    <a:lnTo>
                      <a:pt x="365" y="249"/>
                    </a:lnTo>
                    <a:lnTo>
                      <a:pt x="359" y="249"/>
                    </a:lnTo>
                    <a:lnTo>
                      <a:pt x="354" y="245"/>
                    </a:lnTo>
                    <a:lnTo>
                      <a:pt x="351" y="240"/>
                    </a:lnTo>
                    <a:lnTo>
                      <a:pt x="349" y="233"/>
                    </a:lnTo>
                    <a:lnTo>
                      <a:pt x="349" y="233"/>
                    </a:lnTo>
                    <a:lnTo>
                      <a:pt x="351" y="227"/>
                    </a:lnTo>
                    <a:lnTo>
                      <a:pt x="354" y="222"/>
                    </a:lnTo>
                    <a:lnTo>
                      <a:pt x="359" y="218"/>
                    </a:lnTo>
                    <a:lnTo>
                      <a:pt x="365" y="218"/>
                    </a:lnTo>
                    <a:lnTo>
                      <a:pt x="365" y="218"/>
                    </a:lnTo>
                    <a:close/>
                    <a:moveTo>
                      <a:pt x="307" y="218"/>
                    </a:moveTo>
                    <a:lnTo>
                      <a:pt x="307" y="218"/>
                    </a:lnTo>
                    <a:lnTo>
                      <a:pt x="307" y="218"/>
                    </a:lnTo>
                    <a:lnTo>
                      <a:pt x="312" y="218"/>
                    </a:lnTo>
                    <a:lnTo>
                      <a:pt x="317" y="222"/>
                    </a:lnTo>
                    <a:lnTo>
                      <a:pt x="320" y="227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0" y="240"/>
                    </a:lnTo>
                    <a:lnTo>
                      <a:pt x="317" y="245"/>
                    </a:lnTo>
                    <a:lnTo>
                      <a:pt x="312" y="249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0" y="249"/>
                    </a:lnTo>
                    <a:lnTo>
                      <a:pt x="295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7"/>
                    </a:lnTo>
                    <a:lnTo>
                      <a:pt x="295" y="222"/>
                    </a:lnTo>
                    <a:lnTo>
                      <a:pt x="300" y="218"/>
                    </a:lnTo>
                    <a:lnTo>
                      <a:pt x="307" y="218"/>
                    </a:lnTo>
                    <a:lnTo>
                      <a:pt x="307" y="218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4" y="218"/>
                    </a:lnTo>
                    <a:lnTo>
                      <a:pt x="259" y="222"/>
                    </a:lnTo>
                    <a:lnTo>
                      <a:pt x="262" y="227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40"/>
                    </a:lnTo>
                    <a:lnTo>
                      <a:pt x="259" y="245"/>
                    </a:lnTo>
                    <a:lnTo>
                      <a:pt x="254" y="249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2" y="249"/>
                    </a:lnTo>
                    <a:lnTo>
                      <a:pt x="237" y="245"/>
                    </a:lnTo>
                    <a:lnTo>
                      <a:pt x="233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3" y="227"/>
                    </a:lnTo>
                    <a:lnTo>
                      <a:pt x="237" y="222"/>
                    </a:lnTo>
                    <a:lnTo>
                      <a:pt x="242" y="218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4" y="233"/>
                    </a:lnTo>
                    <a:lnTo>
                      <a:pt x="204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6" y="249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9"/>
                    </a:lnTo>
                    <a:lnTo>
                      <a:pt x="179" y="245"/>
                    </a:lnTo>
                    <a:lnTo>
                      <a:pt x="176" y="240"/>
                    </a:lnTo>
                    <a:lnTo>
                      <a:pt x="174" y="233"/>
                    </a:lnTo>
                    <a:lnTo>
                      <a:pt x="174" y="233"/>
                    </a:lnTo>
                    <a:lnTo>
                      <a:pt x="176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78" y="218"/>
                    </a:lnTo>
                    <a:lnTo>
                      <a:pt x="84" y="222"/>
                    </a:lnTo>
                    <a:lnTo>
                      <a:pt x="87" y="227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7" y="240"/>
                    </a:lnTo>
                    <a:lnTo>
                      <a:pt x="84" y="245"/>
                    </a:lnTo>
                    <a:lnTo>
                      <a:pt x="78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7" y="249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5" y="218"/>
                    </a:moveTo>
                    <a:lnTo>
                      <a:pt x="15" y="218"/>
                    </a:lnTo>
                    <a:lnTo>
                      <a:pt x="15" y="218"/>
                    </a:lnTo>
                    <a:lnTo>
                      <a:pt x="21" y="218"/>
                    </a:lnTo>
                    <a:lnTo>
                      <a:pt x="26" y="222"/>
                    </a:lnTo>
                    <a:lnTo>
                      <a:pt x="29" y="227"/>
                    </a:lnTo>
                    <a:lnTo>
                      <a:pt x="31" y="233"/>
                    </a:lnTo>
                    <a:lnTo>
                      <a:pt x="31" y="233"/>
                    </a:lnTo>
                    <a:lnTo>
                      <a:pt x="29" y="240"/>
                    </a:lnTo>
                    <a:lnTo>
                      <a:pt x="26" y="245"/>
                    </a:lnTo>
                    <a:lnTo>
                      <a:pt x="21" y="249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9" y="249"/>
                    </a:lnTo>
                    <a:lnTo>
                      <a:pt x="4" y="245"/>
                    </a:lnTo>
                    <a:lnTo>
                      <a:pt x="0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27"/>
                    </a:lnTo>
                    <a:lnTo>
                      <a:pt x="4" y="222"/>
                    </a:lnTo>
                    <a:lnTo>
                      <a:pt x="9" y="218"/>
                    </a:lnTo>
                    <a:lnTo>
                      <a:pt x="15" y="218"/>
                    </a:lnTo>
                    <a:lnTo>
                      <a:pt x="15" y="218"/>
                    </a:lnTo>
                    <a:close/>
                    <a:moveTo>
                      <a:pt x="422" y="174"/>
                    </a:moveTo>
                    <a:lnTo>
                      <a:pt x="422" y="174"/>
                    </a:lnTo>
                    <a:lnTo>
                      <a:pt x="422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8" y="184"/>
                    </a:lnTo>
                    <a:lnTo>
                      <a:pt x="438" y="191"/>
                    </a:lnTo>
                    <a:lnTo>
                      <a:pt x="438" y="191"/>
                    </a:lnTo>
                    <a:lnTo>
                      <a:pt x="438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2" y="206"/>
                    </a:lnTo>
                    <a:lnTo>
                      <a:pt x="422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09" y="196"/>
                    </a:lnTo>
                    <a:lnTo>
                      <a:pt x="407" y="191"/>
                    </a:lnTo>
                    <a:lnTo>
                      <a:pt x="407" y="191"/>
                    </a:lnTo>
                    <a:lnTo>
                      <a:pt x="409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2" y="174"/>
                    </a:lnTo>
                    <a:lnTo>
                      <a:pt x="422" y="174"/>
                    </a:lnTo>
                    <a:close/>
                    <a:moveTo>
                      <a:pt x="365" y="174"/>
                    </a:moveTo>
                    <a:lnTo>
                      <a:pt x="365" y="174"/>
                    </a:lnTo>
                    <a:lnTo>
                      <a:pt x="365" y="174"/>
                    </a:lnTo>
                    <a:lnTo>
                      <a:pt x="371" y="176"/>
                    </a:lnTo>
                    <a:lnTo>
                      <a:pt x="376" y="179"/>
                    </a:lnTo>
                    <a:lnTo>
                      <a:pt x="378" y="184"/>
                    </a:lnTo>
                    <a:lnTo>
                      <a:pt x="380" y="191"/>
                    </a:lnTo>
                    <a:lnTo>
                      <a:pt x="380" y="191"/>
                    </a:lnTo>
                    <a:lnTo>
                      <a:pt x="378" y="196"/>
                    </a:lnTo>
                    <a:lnTo>
                      <a:pt x="376" y="201"/>
                    </a:lnTo>
                    <a:lnTo>
                      <a:pt x="371" y="205"/>
                    </a:lnTo>
                    <a:lnTo>
                      <a:pt x="365" y="206"/>
                    </a:lnTo>
                    <a:lnTo>
                      <a:pt x="365" y="206"/>
                    </a:lnTo>
                    <a:lnTo>
                      <a:pt x="359" y="205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91"/>
                    </a:lnTo>
                    <a:lnTo>
                      <a:pt x="349" y="191"/>
                    </a:lnTo>
                    <a:lnTo>
                      <a:pt x="351" y="184"/>
                    </a:lnTo>
                    <a:lnTo>
                      <a:pt x="354" y="179"/>
                    </a:lnTo>
                    <a:lnTo>
                      <a:pt x="359" y="176"/>
                    </a:lnTo>
                    <a:lnTo>
                      <a:pt x="365" y="174"/>
                    </a:lnTo>
                    <a:lnTo>
                      <a:pt x="365" y="174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6"/>
                    </a:lnTo>
                    <a:lnTo>
                      <a:pt x="317" y="179"/>
                    </a:lnTo>
                    <a:lnTo>
                      <a:pt x="320" y="184"/>
                    </a:lnTo>
                    <a:lnTo>
                      <a:pt x="322" y="191"/>
                    </a:lnTo>
                    <a:lnTo>
                      <a:pt x="322" y="191"/>
                    </a:lnTo>
                    <a:lnTo>
                      <a:pt x="320" y="196"/>
                    </a:lnTo>
                    <a:lnTo>
                      <a:pt x="317" y="201"/>
                    </a:lnTo>
                    <a:lnTo>
                      <a:pt x="312" y="205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0" y="205"/>
                    </a:lnTo>
                    <a:lnTo>
                      <a:pt x="295" y="201"/>
                    </a:lnTo>
                    <a:lnTo>
                      <a:pt x="293" y="196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3" y="184"/>
                    </a:lnTo>
                    <a:lnTo>
                      <a:pt x="295" y="179"/>
                    </a:lnTo>
                    <a:lnTo>
                      <a:pt x="300" y="176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6"/>
                    </a:lnTo>
                    <a:lnTo>
                      <a:pt x="259" y="179"/>
                    </a:lnTo>
                    <a:lnTo>
                      <a:pt x="262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5"/>
                    </a:lnTo>
                    <a:lnTo>
                      <a:pt x="237" y="201"/>
                    </a:lnTo>
                    <a:lnTo>
                      <a:pt x="233" y="196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3" y="184"/>
                    </a:lnTo>
                    <a:lnTo>
                      <a:pt x="237" y="179"/>
                    </a:lnTo>
                    <a:lnTo>
                      <a:pt x="242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91"/>
                    </a:lnTo>
                    <a:lnTo>
                      <a:pt x="174" y="191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78" y="176"/>
                    </a:lnTo>
                    <a:lnTo>
                      <a:pt x="84" y="179"/>
                    </a:lnTo>
                    <a:lnTo>
                      <a:pt x="87" y="184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7" y="196"/>
                    </a:lnTo>
                    <a:lnTo>
                      <a:pt x="84" y="201"/>
                    </a:lnTo>
                    <a:lnTo>
                      <a:pt x="78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7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1" y="176"/>
                    </a:lnTo>
                    <a:lnTo>
                      <a:pt x="26" y="179"/>
                    </a:lnTo>
                    <a:lnTo>
                      <a:pt x="29" y="184"/>
                    </a:lnTo>
                    <a:lnTo>
                      <a:pt x="31" y="191"/>
                    </a:lnTo>
                    <a:lnTo>
                      <a:pt x="31" y="191"/>
                    </a:lnTo>
                    <a:lnTo>
                      <a:pt x="29" y="196"/>
                    </a:lnTo>
                    <a:lnTo>
                      <a:pt x="26" y="201"/>
                    </a:lnTo>
                    <a:lnTo>
                      <a:pt x="21" y="205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9" y="205"/>
                    </a:lnTo>
                    <a:lnTo>
                      <a:pt x="4" y="201"/>
                    </a:lnTo>
                    <a:lnTo>
                      <a:pt x="0" y="196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4"/>
                    </a:lnTo>
                    <a:lnTo>
                      <a:pt x="4" y="179"/>
                    </a:lnTo>
                    <a:lnTo>
                      <a:pt x="9" y="176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422" y="131"/>
                    </a:moveTo>
                    <a:lnTo>
                      <a:pt x="422" y="131"/>
                    </a:lnTo>
                    <a:lnTo>
                      <a:pt x="422" y="131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8" y="140"/>
                    </a:lnTo>
                    <a:lnTo>
                      <a:pt x="438" y="147"/>
                    </a:lnTo>
                    <a:lnTo>
                      <a:pt x="438" y="147"/>
                    </a:lnTo>
                    <a:lnTo>
                      <a:pt x="438" y="153"/>
                    </a:lnTo>
                    <a:lnTo>
                      <a:pt x="434" y="159"/>
                    </a:lnTo>
                    <a:lnTo>
                      <a:pt x="429" y="162"/>
                    </a:lnTo>
                    <a:lnTo>
                      <a:pt x="422" y="164"/>
                    </a:lnTo>
                    <a:lnTo>
                      <a:pt x="422" y="164"/>
                    </a:lnTo>
                    <a:lnTo>
                      <a:pt x="417" y="162"/>
                    </a:lnTo>
                    <a:lnTo>
                      <a:pt x="412" y="159"/>
                    </a:lnTo>
                    <a:lnTo>
                      <a:pt x="409" y="153"/>
                    </a:lnTo>
                    <a:lnTo>
                      <a:pt x="407" y="147"/>
                    </a:lnTo>
                    <a:lnTo>
                      <a:pt x="407" y="147"/>
                    </a:lnTo>
                    <a:lnTo>
                      <a:pt x="409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2" y="131"/>
                    </a:lnTo>
                    <a:lnTo>
                      <a:pt x="422" y="131"/>
                    </a:lnTo>
                    <a:close/>
                    <a:moveTo>
                      <a:pt x="365" y="131"/>
                    </a:moveTo>
                    <a:lnTo>
                      <a:pt x="365" y="131"/>
                    </a:lnTo>
                    <a:lnTo>
                      <a:pt x="365" y="131"/>
                    </a:lnTo>
                    <a:lnTo>
                      <a:pt x="371" y="131"/>
                    </a:lnTo>
                    <a:lnTo>
                      <a:pt x="376" y="135"/>
                    </a:lnTo>
                    <a:lnTo>
                      <a:pt x="378" y="140"/>
                    </a:lnTo>
                    <a:lnTo>
                      <a:pt x="380" y="147"/>
                    </a:lnTo>
                    <a:lnTo>
                      <a:pt x="380" y="147"/>
                    </a:lnTo>
                    <a:lnTo>
                      <a:pt x="378" y="153"/>
                    </a:lnTo>
                    <a:lnTo>
                      <a:pt x="376" y="159"/>
                    </a:lnTo>
                    <a:lnTo>
                      <a:pt x="371" y="162"/>
                    </a:lnTo>
                    <a:lnTo>
                      <a:pt x="365" y="164"/>
                    </a:lnTo>
                    <a:lnTo>
                      <a:pt x="365" y="164"/>
                    </a:lnTo>
                    <a:lnTo>
                      <a:pt x="359" y="162"/>
                    </a:lnTo>
                    <a:lnTo>
                      <a:pt x="354" y="159"/>
                    </a:lnTo>
                    <a:lnTo>
                      <a:pt x="351" y="153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1" y="140"/>
                    </a:lnTo>
                    <a:lnTo>
                      <a:pt x="354" y="135"/>
                    </a:lnTo>
                    <a:lnTo>
                      <a:pt x="359" y="131"/>
                    </a:lnTo>
                    <a:lnTo>
                      <a:pt x="365" y="131"/>
                    </a:lnTo>
                    <a:lnTo>
                      <a:pt x="365" y="131"/>
                    </a:lnTo>
                    <a:close/>
                    <a:moveTo>
                      <a:pt x="307" y="131"/>
                    </a:moveTo>
                    <a:lnTo>
                      <a:pt x="307" y="131"/>
                    </a:lnTo>
                    <a:lnTo>
                      <a:pt x="307" y="131"/>
                    </a:lnTo>
                    <a:lnTo>
                      <a:pt x="312" y="131"/>
                    </a:lnTo>
                    <a:lnTo>
                      <a:pt x="317" y="135"/>
                    </a:lnTo>
                    <a:lnTo>
                      <a:pt x="320" y="140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0" y="153"/>
                    </a:lnTo>
                    <a:lnTo>
                      <a:pt x="317" y="159"/>
                    </a:lnTo>
                    <a:lnTo>
                      <a:pt x="312" y="162"/>
                    </a:lnTo>
                    <a:lnTo>
                      <a:pt x="307" y="164"/>
                    </a:lnTo>
                    <a:lnTo>
                      <a:pt x="307" y="164"/>
                    </a:lnTo>
                    <a:lnTo>
                      <a:pt x="300" y="162"/>
                    </a:lnTo>
                    <a:lnTo>
                      <a:pt x="295" y="159"/>
                    </a:lnTo>
                    <a:lnTo>
                      <a:pt x="293" y="153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5" y="135"/>
                    </a:lnTo>
                    <a:lnTo>
                      <a:pt x="300" y="131"/>
                    </a:lnTo>
                    <a:lnTo>
                      <a:pt x="307" y="131"/>
                    </a:lnTo>
                    <a:lnTo>
                      <a:pt x="307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1"/>
                    </a:lnTo>
                    <a:lnTo>
                      <a:pt x="259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3"/>
                    </a:lnTo>
                    <a:lnTo>
                      <a:pt x="259" y="159"/>
                    </a:lnTo>
                    <a:lnTo>
                      <a:pt x="254" y="162"/>
                    </a:lnTo>
                    <a:lnTo>
                      <a:pt x="249" y="164"/>
                    </a:lnTo>
                    <a:lnTo>
                      <a:pt x="249" y="164"/>
                    </a:lnTo>
                    <a:lnTo>
                      <a:pt x="242" y="162"/>
                    </a:lnTo>
                    <a:lnTo>
                      <a:pt x="237" y="159"/>
                    </a:lnTo>
                    <a:lnTo>
                      <a:pt x="233" y="153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3" y="140"/>
                    </a:lnTo>
                    <a:lnTo>
                      <a:pt x="237" y="135"/>
                    </a:lnTo>
                    <a:lnTo>
                      <a:pt x="242" y="131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4" y="147"/>
                    </a:lnTo>
                    <a:lnTo>
                      <a:pt x="204" y="147"/>
                    </a:lnTo>
                    <a:lnTo>
                      <a:pt x="204" y="153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89" y="164"/>
                    </a:lnTo>
                    <a:lnTo>
                      <a:pt x="189" y="164"/>
                    </a:lnTo>
                    <a:lnTo>
                      <a:pt x="184" y="162"/>
                    </a:lnTo>
                    <a:lnTo>
                      <a:pt x="179" y="159"/>
                    </a:lnTo>
                    <a:lnTo>
                      <a:pt x="176" y="153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6" y="140"/>
                    </a:lnTo>
                    <a:lnTo>
                      <a:pt x="179" y="135"/>
                    </a:lnTo>
                    <a:lnTo>
                      <a:pt x="184" y="131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78" y="131"/>
                    </a:lnTo>
                    <a:lnTo>
                      <a:pt x="84" y="135"/>
                    </a:lnTo>
                    <a:lnTo>
                      <a:pt x="87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7" y="153"/>
                    </a:lnTo>
                    <a:lnTo>
                      <a:pt x="84" y="159"/>
                    </a:lnTo>
                    <a:lnTo>
                      <a:pt x="78" y="162"/>
                    </a:lnTo>
                    <a:lnTo>
                      <a:pt x="73" y="164"/>
                    </a:lnTo>
                    <a:lnTo>
                      <a:pt x="73" y="164"/>
                    </a:lnTo>
                    <a:lnTo>
                      <a:pt x="67" y="162"/>
                    </a:lnTo>
                    <a:lnTo>
                      <a:pt x="63" y="159"/>
                    </a:lnTo>
                    <a:lnTo>
                      <a:pt x="60" y="153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7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1" y="131"/>
                    </a:lnTo>
                    <a:lnTo>
                      <a:pt x="26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3"/>
                    </a:lnTo>
                    <a:lnTo>
                      <a:pt x="26" y="159"/>
                    </a:lnTo>
                    <a:lnTo>
                      <a:pt x="21" y="162"/>
                    </a:lnTo>
                    <a:lnTo>
                      <a:pt x="15" y="164"/>
                    </a:lnTo>
                    <a:lnTo>
                      <a:pt x="15" y="164"/>
                    </a:lnTo>
                    <a:lnTo>
                      <a:pt x="9" y="162"/>
                    </a:lnTo>
                    <a:lnTo>
                      <a:pt x="4" y="159"/>
                    </a:lnTo>
                    <a:lnTo>
                      <a:pt x="0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4" y="135"/>
                    </a:lnTo>
                    <a:lnTo>
                      <a:pt x="9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422" y="87"/>
                    </a:moveTo>
                    <a:lnTo>
                      <a:pt x="422" y="87"/>
                    </a:lnTo>
                    <a:lnTo>
                      <a:pt x="422" y="87"/>
                    </a:lnTo>
                    <a:lnTo>
                      <a:pt x="429" y="89"/>
                    </a:lnTo>
                    <a:lnTo>
                      <a:pt x="434" y="92"/>
                    </a:lnTo>
                    <a:lnTo>
                      <a:pt x="438" y="97"/>
                    </a:lnTo>
                    <a:lnTo>
                      <a:pt x="438" y="104"/>
                    </a:lnTo>
                    <a:lnTo>
                      <a:pt x="438" y="104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2" y="119"/>
                    </a:lnTo>
                    <a:lnTo>
                      <a:pt x="422" y="119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09" y="109"/>
                    </a:lnTo>
                    <a:lnTo>
                      <a:pt x="407" y="104"/>
                    </a:lnTo>
                    <a:lnTo>
                      <a:pt x="407" y="104"/>
                    </a:lnTo>
                    <a:lnTo>
                      <a:pt x="409" y="97"/>
                    </a:lnTo>
                    <a:lnTo>
                      <a:pt x="412" y="92"/>
                    </a:lnTo>
                    <a:lnTo>
                      <a:pt x="417" y="89"/>
                    </a:lnTo>
                    <a:lnTo>
                      <a:pt x="422" y="87"/>
                    </a:lnTo>
                    <a:lnTo>
                      <a:pt x="422" y="87"/>
                    </a:lnTo>
                    <a:close/>
                    <a:moveTo>
                      <a:pt x="365" y="87"/>
                    </a:moveTo>
                    <a:lnTo>
                      <a:pt x="365" y="87"/>
                    </a:lnTo>
                    <a:lnTo>
                      <a:pt x="365" y="87"/>
                    </a:lnTo>
                    <a:lnTo>
                      <a:pt x="371" y="89"/>
                    </a:lnTo>
                    <a:lnTo>
                      <a:pt x="376" y="92"/>
                    </a:lnTo>
                    <a:lnTo>
                      <a:pt x="378" y="97"/>
                    </a:lnTo>
                    <a:lnTo>
                      <a:pt x="380" y="104"/>
                    </a:lnTo>
                    <a:lnTo>
                      <a:pt x="380" y="104"/>
                    </a:lnTo>
                    <a:lnTo>
                      <a:pt x="378" y="109"/>
                    </a:lnTo>
                    <a:lnTo>
                      <a:pt x="376" y="114"/>
                    </a:lnTo>
                    <a:lnTo>
                      <a:pt x="371" y="118"/>
                    </a:lnTo>
                    <a:lnTo>
                      <a:pt x="365" y="119"/>
                    </a:lnTo>
                    <a:lnTo>
                      <a:pt x="365" y="119"/>
                    </a:lnTo>
                    <a:lnTo>
                      <a:pt x="359" y="118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4"/>
                    </a:lnTo>
                    <a:lnTo>
                      <a:pt x="349" y="104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9" y="89"/>
                    </a:lnTo>
                    <a:lnTo>
                      <a:pt x="365" y="87"/>
                    </a:lnTo>
                    <a:lnTo>
                      <a:pt x="365" y="87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2" y="89"/>
                    </a:lnTo>
                    <a:lnTo>
                      <a:pt x="317" y="92"/>
                    </a:lnTo>
                    <a:lnTo>
                      <a:pt x="320" y="97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0" y="109"/>
                    </a:lnTo>
                    <a:lnTo>
                      <a:pt x="317" y="114"/>
                    </a:lnTo>
                    <a:lnTo>
                      <a:pt x="312" y="118"/>
                    </a:lnTo>
                    <a:lnTo>
                      <a:pt x="307" y="119"/>
                    </a:lnTo>
                    <a:lnTo>
                      <a:pt x="307" y="119"/>
                    </a:lnTo>
                    <a:lnTo>
                      <a:pt x="300" y="118"/>
                    </a:lnTo>
                    <a:lnTo>
                      <a:pt x="295" y="114"/>
                    </a:lnTo>
                    <a:lnTo>
                      <a:pt x="293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97"/>
                    </a:lnTo>
                    <a:lnTo>
                      <a:pt x="295" y="92"/>
                    </a:lnTo>
                    <a:lnTo>
                      <a:pt x="300" y="89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9"/>
                    </a:lnTo>
                    <a:lnTo>
                      <a:pt x="259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8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8"/>
                    </a:lnTo>
                    <a:lnTo>
                      <a:pt x="237" y="114"/>
                    </a:lnTo>
                    <a:lnTo>
                      <a:pt x="233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3" y="97"/>
                    </a:lnTo>
                    <a:lnTo>
                      <a:pt x="237" y="92"/>
                    </a:lnTo>
                    <a:lnTo>
                      <a:pt x="242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4" y="104"/>
                    </a:lnTo>
                    <a:lnTo>
                      <a:pt x="204" y="104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8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8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1" y="89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9" y="118"/>
                    </a:lnTo>
                    <a:lnTo>
                      <a:pt x="4" y="114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97"/>
                    </a:lnTo>
                    <a:lnTo>
                      <a:pt x="4" y="92"/>
                    </a:lnTo>
                    <a:lnTo>
                      <a:pt x="9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365" y="44"/>
                    </a:moveTo>
                    <a:lnTo>
                      <a:pt x="365" y="44"/>
                    </a:lnTo>
                    <a:lnTo>
                      <a:pt x="365" y="44"/>
                    </a:lnTo>
                    <a:lnTo>
                      <a:pt x="371" y="44"/>
                    </a:lnTo>
                    <a:lnTo>
                      <a:pt x="376" y="48"/>
                    </a:lnTo>
                    <a:lnTo>
                      <a:pt x="378" y="53"/>
                    </a:lnTo>
                    <a:lnTo>
                      <a:pt x="380" y="60"/>
                    </a:lnTo>
                    <a:lnTo>
                      <a:pt x="380" y="60"/>
                    </a:lnTo>
                    <a:lnTo>
                      <a:pt x="378" y="67"/>
                    </a:lnTo>
                    <a:lnTo>
                      <a:pt x="376" y="72"/>
                    </a:lnTo>
                    <a:lnTo>
                      <a:pt x="371" y="75"/>
                    </a:lnTo>
                    <a:lnTo>
                      <a:pt x="365" y="77"/>
                    </a:lnTo>
                    <a:lnTo>
                      <a:pt x="365" y="77"/>
                    </a:lnTo>
                    <a:lnTo>
                      <a:pt x="359" y="75"/>
                    </a:lnTo>
                    <a:lnTo>
                      <a:pt x="354" y="72"/>
                    </a:lnTo>
                    <a:lnTo>
                      <a:pt x="351" y="67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59" y="44"/>
                    </a:lnTo>
                    <a:lnTo>
                      <a:pt x="365" y="44"/>
                    </a:lnTo>
                    <a:lnTo>
                      <a:pt x="365" y="44"/>
                    </a:lnTo>
                    <a:close/>
                    <a:moveTo>
                      <a:pt x="307" y="44"/>
                    </a:moveTo>
                    <a:lnTo>
                      <a:pt x="307" y="44"/>
                    </a:lnTo>
                    <a:lnTo>
                      <a:pt x="307" y="44"/>
                    </a:lnTo>
                    <a:lnTo>
                      <a:pt x="312" y="44"/>
                    </a:lnTo>
                    <a:lnTo>
                      <a:pt x="317" y="48"/>
                    </a:lnTo>
                    <a:lnTo>
                      <a:pt x="320" y="53"/>
                    </a:lnTo>
                    <a:lnTo>
                      <a:pt x="322" y="60"/>
                    </a:lnTo>
                    <a:lnTo>
                      <a:pt x="322" y="60"/>
                    </a:lnTo>
                    <a:lnTo>
                      <a:pt x="320" y="67"/>
                    </a:lnTo>
                    <a:lnTo>
                      <a:pt x="317" y="72"/>
                    </a:lnTo>
                    <a:lnTo>
                      <a:pt x="312" y="75"/>
                    </a:lnTo>
                    <a:lnTo>
                      <a:pt x="307" y="77"/>
                    </a:lnTo>
                    <a:lnTo>
                      <a:pt x="307" y="77"/>
                    </a:lnTo>
                    <a:lnTo>
                      <a:pt x="300" y="75"/>
                    </a:lnTo>
                    <a:lnTo>
                      <a:pt x="295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5" y="48"/>
                    </a:lnTo>
                    <a:lnTo>
                      <a:pt x="300" y="44"/>
                    </a:lnTo>
                    <a:lnTo>
                      <a:pt x="307" y="44"/>
                    </a:lnTo>
                    <a:lnTo>
                      <a:pt x="307" y="44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4" y="44"/>
                    </a:lnTo>
                    <a:lnTo>
                      <a:pt x="259" y="48"/>
                    </a:lnTo>
                    <a:lnTo>
                      <a:pt x="262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7"/>
                    </a:lnTo>
                    <a:lnTo>
                      <a:pt x="259" y="72"/>
                    </a:lnTo>
                    <a:lnTo>
                      <a:pt x="254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2" y="75"/>
                    </a:lnTo>
                    <a:lnTo>
                      <a:pt x="237" y="72"/>
                    </a:lnTo>
                    <a:lnTo>
                      <a:pt x="233" y="67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3" y="53"/>
                    </a:lnTo>
                    <a:lnTo>
                      <a:pt x="237" y="48"/>
                    </a:lnTo>
                    <a:lnTo>
                      <a:pt x="242" y="44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189" y="44"/>
                    </a:moveTo>
                    <a:lnTo>
                      <a:pt x="189" y="44"/>
                    </a:lnTo>
                    <a:lnTo>
                      <a:pt x="189" y="44"/>
                    </a:lnTo>
                    <a:lnTo>
                      <a:pt x="196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89" y="77"/>
                    </a:lnTo>
                    <a:lnTo>
                      <a:pt x="189" y="77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6" y="67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4"/>
                    </a:lnTo>
                    <a:lnTo>
                      <a:pt x="189" y="44"/>
                    </a:lnTo>
                    <a:lnTo>
                      <a:pt x="189" y="44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78" y="44"/>
                    </a:lnTo>
                    <a:lnTo>
                      <a:pt x="84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7"/>
                    </a:lnTo>
                    <a:lnTo>
                      <a:pt x="84" y="72"/>
                    </a:lnTo>
                    <a:lnTo>
                      <a:pt x="78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7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7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1" y="44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7"/>
                    </a:lnTo>
                    <a:lnTo>
                      <a:pt x="26" y="72"/>
                    </a:lnTo>
                    <a:lnTo>
                      <a:pt x="21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9" y="75"/>
                    </a:lnTo>
                    <a:lnTo>
                      <a:pt x="4" y="72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4" y="48"/>
                    </a:lnTo>
                    <a:lnTo>
                      <a:pt x="9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715" y="782"/>
                    </a:moveTo>
                    <a:lnTo>
                      <a:pt x="715" y="782"/>
                    </a:lnTo>
                    <a:lnTo>
                      <a:pt x="715" y="782"/>
                    </a:lnTo>
                    <a:lnTo>
                      <a:pt x="720" y="782"/>
                    </a:lnTo>
                    <a:lnTo>
                      <a:pt x="726" y="785"/>
                    </a:lnTo>
                    <a:lnTo>
                      <a:pt x="729" y="790"/>
                    </a:lnTo>
                    <a:lnTo>
                      <a:pt x="731" y="797"/>
                    </a:lnTo>
                    <a:lnTo>
                      <a:pt x="731" y="797"/>
                    </a:lnTo>
                    <a:lnTo>
                      <a:pt x="729" y="804"/>
                    </a:lnTo>
                    <a:lnTo>
                      <a:pt x="726" y="809"/>
                    </a:lnTo>
                    <a:lnTo>
                      <a:pt x="720" y="813"/>
                    </a:lnTo>
                    <a:lnTo>
                      <a:pt x="715" y="814"/>
                    </a:lnTo>
                    <a:lnTo>
                      <a:pt x="715" y="814"/>
                    </a:lnTo>
                    <a:lnTo>
                      <a:pt x="709" y="813"/>
                    </a:lnTo>
                    <a:lnTo>
                      <a:pt x="703" y="809"/>
                    </a:lnTo>
                    <a:lnTo>
                      <a:pt x="700" y="804"/>
                    </a:lnTo>
                    <a:lnTo>
                      <a:pt x="698" y="797"/>
                    </a:lnTo>
                    <a:lnTo>
                      <a:pt x="698" y="797"/>
                    </a:lnTo>
                    <a:lnTo>
                      <a:pt x="700" y="790"/>
                    </a:lnTo>
                    <a:lnTo>
                      <a:pt x="703" y="785"/>
                    </a:lnTo>
                    <a:lnTo>
                      <a:pt x="709" y="782"/>
                    </a:lnTo>
                    <a:lnTo>
                      <a:pt x="715" y="782"/>
                    </a:lnTo>
                    <a:lnTo>
                      <a:pt x="715" y="782"/>
                    </a:lnTo>
                    <a:close/>
                    <a:moveTo>
                      <a:pt x="656" y="782"/>
                    </a:moveTo>
                    <a:lnTo>
                      <a:pt x="656" y="782"/>
                    </a:lnTo>
                    <a:lnTo>
                      <a:pt x="656" y="782"/>
                    </a:lnTo>
                    <a:lnTo>
                      <a:pt x="663" y="782"/>
                    </a:lnTo>
                    <a:lnTo>
                      <a:pt x="668" y="785"/>
                    </a:lnTo>
                    <a:lnTo>
                      <a:pt x="671" y="790"/>
                    </a:lnTo>
                    <a:lnTo>
                      <a:pt x="671" y="797"/>
                    </a:lnTo>
                    <a:lnTo>
                      <a:pt x="671" y="797"/>
                    </a:lnTo>
                    <a:lnTo>
                      <a:pt x="671" y="804"/>
                    </a:lnTo>
                    <a:lnTo>
                      <a:pt x="668" y="809"/>
                    </a:lnTo>
                    <a:lnTo>
                      <a:pt x="663" y="813"/>
                    </a:lnTo>
                    <a:lnTo>
                      <a:pt x="656" y="814"/>
                    </a:lnTo>
                    <a:lnTo>
                      <a:pt x="656" y="814"/>
                    </a:lnTo>
                    <a:lnTo>
                      <a:pt x="651" y="813"/>
                    </a:lnTo>
                    <a:lnTo>
                      <a:pt x="646" y="809"/>
                    </a:lnTo>
                    <a:lnTo>
                      <a:pt x="642" y="804"/>
                    </a:lnTo>
                    <a:lnTo>
                      <a:pt x="640" y="797"/>
                    </a:lnTo>
                    <a:lnTo>
                      <a:pt x="640" y="797"/>
                    </a:lnTo>
                    <a:lnTo>
                      <a:pt x="642" y="790"/>
                    </a:lnTo>
                    <a:lnTo>
                      <a:pt x="646" y="785"/>
                    </a:lnTo>
                    <a:lnTo>
                      <a:pt x="651" y="782"/>
                    </a:lnTo>
                    <a:lnTo>
                      <a:pt x="656" y="782"/>
                    </a:lnTo>
                    <a:lnTo>
                      <a:pt x="656" y="782"/>
                    </a:lnTo>
                    <a:close/>
                    <a:moveTo>
                      <a:pt x="715" y="738"/>
                    </a:moveTo>
                    <a:lnTo>
                      <a:pt x="715" y="738"/>
                    </a:lnTo>
                    <a:lnTo>
                      <a:pt x="715" y="738"/>
                    </a:lnTo>
                    <a:lnTo>
                      <a:pt x="720" y="739"/>
                    </a:lnTo>
                    <a:lnTo>
                      <a:pt x="726" y="743"/>
                    </a:lnTo>
                    <a:lnTo>
                      <a:pt x="729" y="748"/>
                    </a:lnTo>
                    <a:lnTo>
                      <a:pt x="731" y="755"/>
                    </a:lnTo>
                    <a:lnTo>
                      <a:pt x="731" y="755"/>
                    </a:lnTo>
                    <a:lnTo>
                      <a:pt x="729" y="760"/>
                    </a:lnTo>
                    <a:lnTo>
                      <a:pt x="726" y="765"/>
                    </a:lnTo>
                    <a:lnTo>
                      <a:pt x="720" y="768"/>
                    </a:lnTo>
                    <a:lnTo>
                      <a:pt x="715" y="770"/>
                    </a:lnTo>
                    <a:lnTo>
                      <a:pt x="715" y="770"/>
                    </a:lnTo>
                    <a:lnTo>
                      <a:pt x="709" y="768"/>
                    </a:lnTo>
                    <a:lnTo>
                      <a:pt x="703" y="765"/>
                    </a:lnTo>
                    <a:lnTo>
                      <a:pt x="700" y="760"/>
                    </a:lnTo>
                    <a:lnTo>
                      <a:pt x="698" y="755"/>
                    </a:lnTo>
                    <a:lnTo>
                      <a:pt x="698" y="755"/>
                    </a:lnTo>
                    <a:lnTo>
                      <a:pt x="700" y="748"/>
                    </a:lnTo>
                    <a:lnTo>
                      <a:pt x="703" y="743"/>
                    </a:lnTo>
                    <a:lnTo>
                      <a:pt x="709" y="739"/>
                    </a:lnTo>
                    <a:lnTo>
                      <a:pt x="715" y="738"/>
                    </a:lnTo>
                    <a:lnTo>
                      <a:pt x="715" y="738"/>
                    </a:lnTo>
                    <a:close/>
                    <a:moveTo>
                      <a:pt x="656" y="738"/>
                    </a:moveTo>
                    <a:lnTo>
                      <a:pt x="656" y="738"/>
                    </a:lnTo>
                    <a:lnTo>
                      <a:pt x="656" y="738"/>
                    </a:lnTo>
                    <a:lnTo>
                      <a:pt x="663" y="739"/>
                    </a:lnTo>
                    <a:lnTo>
                      <a:pt x="668" y="743"/>
                    </a:lnTo>
                    <a:lnTo>
                      <a:pt x="671" y="748"/>
                    </a:lnTo>
                    <a:lnTo>
                      <a:pt x="671" y="755"/>
                    </a:lnTo>
                    <a:lnTo>
                      <a:pt x="671" y="755"/>
                    </a:lnTo>
                    <a:lnTo>
                      <a:pt x="671" y="760"/>
                    </a:lnTo>
                    <a:lnTo>
                      <a:pt x="668" y="765"/>
                    </a:lnTo>
                    <a:lnTo>
                      <a:pt x="663" y="768"/>
                    </a:lnTo>
                    <a:lnTo>
                      <a:pt x="656" y="770"/>
                    </a:lnTo>
                    <a:lnTo>
                      <a:pt x="656" y="770"/>
                    </a:lnTo>
                    <a:lnTo>
                      <a:pt x="651" y="768"/>
                    </a:lnTo>
                    <a:lnTo>
                      <a:pt x="646" y="765"/>
                    </a:lnTo>
                    <a:lnTo>
                      <a:pt x="642" y="760"/>
                    </a:lnTo>
                    <a:lnTo>
                      <a:pt x="640" y="755"/>
                    </a:lnTo>
                    <a:lnTo>
                      <a:pt x="640" y="755"/>
                    </a:lnTo>
                    <a:lnTo>
                      <a:pt x="642" y="748"/>
                    </a:lnTo>
                    <a:lnTo>
                      <a:pt x="646" y="743"/>
                    </a:lnTo>
                    <a:lnTo>
                      <a:pt x="651" y="739"/>
                    </a:lnTo>
                    <a:lnTo>
                      <a:pt x="656" y="738"/>
                    </a:lnTo>
                    <a:lnTo>
                      <a:pt x="656" y="738"/>
                    </a:lnTo>
                    <a:close/>
                    <a:moveTo>
                      <a:pt x="598" y="738"/>
                    </a:moveTo>
                    <a:lnTo>
                      <a:pt x="598" y="738"/>
                    </a:lnTo>
                    <a:lnTo>
                      <a:pt x="598" y="738"/>
                    </a:lnTo>
                    <a:lnTo>
                      <a:pt x="605" y="739"/>
                    </a:lnTo>
                    <a:lnTo>
                      <a:pt x="608" y="743"/>
                    </a:lnTo>
                    <a:lnTo>
                      <a:pt x="611" y="748"/>
                    </a:lnTo>
                    <a:lnTo>
                      <a:pt x="613" y="755"/>
                    </a:lnTo>
                    <a:lnTo>
                      <a:pt x="613" y="755"/>
                    </a:lnTo>
                    <a:lnTo>
                      <a:pt x="611" y="760"/>
                    </a:lnTo>
                    <a:lnTo>
                      <a:pt x="608" y="765"/>
                    </a:lnTo>
                    <a:lnTo>
                      <a:pt x="605" y="768"/>
                    </a:lnTo>
                    <a:lnTo>
                      <a:pt x="598" y="770"/>
                    </a:lnTo>
                    <a:lnTo>
                      <a:pt x="598" y="770"/>
                    </a:lnTo>
                    <a:lnTo>
                      <a:pt x="593" y="768"/>
                    </a:lnTo>
                    <a:lnTo>
                      <a:pt x="588" y="765"/>
                    </a:lnTo>
                    <a:lnTo>
                      <a:pt x="584" y="760"/>
                    </a:lnTo>
                    <a:lnTo>
                      <a:pt x="583" y="755"/>
                    </a:lnTo>
                    <a:lnTo>
                      <a:pt x="583" y="755"/>
                    </a:lnTo>
                    <a:lnTo>
                      <a:pt x="584" y="748"/>
                    </a:lnTo>
                    <a:lnTo>
                      <a:pt x="588" y="743"/>
                    </a:lnTo>
                    <a:lnTo>
                      <a:pt x="593" y="739"/>
                    </a:lnTo>
                    <a:lnTo>
                      <a:pt x="598" y="738"/>
                    </a:lnTo>
                    <a:lnTo>
                      <a:pt x="598" y="738"/>
                    </a:lnTo>
                    <a:close/>
                    <a:moveTo>
                      <a:pt x="540" y="738"/>
                    </a:moveTo>
                    <a:lnTo>
                      <a:pt x="540" y="738"/>
                    </a:lnTo>
                    <a:lnTo>
                      <a:pt x="540" y="738"/>
                    </a:lnTo>
                    <a:lnTo>
                      <a:pt x="545" y="739"/>
                    </a:lnTo>
                    <a:lnTo>
                      <a:pt x="550" y="743"/>
                    </a:lnTo>
                    <a:lnTo>
                      <a:pt x="554" y="748"/>
                    </a:lnTo>
                    <a:lnTo>
                      <a:pt x="555" y="755"/>
                    </a:lnTo>
                    <a:lnTo>
                      <a:pt x="555" y="755"/>
                    </a:lnTo>
                    <a:lnTo>
                      <a:pt x="554" y="760"/>
                    </a:lnTo>
                    <a:lnTo>
                      <a:pt x="550" y="765"/>
                    </a:lnTo>
                    <a:lnTo>
                      <a:pt x="545" y="768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3" y="768"/>
                    </a:lnTo>
                    <a:lnTo>
                      <a:pt x="528" y="765"/>
                    </a:lnTo>
                    <a:lnTo>
                      <a:pt x="525" y="760"/>
                    </a:lnTo>
                    <a:lnTo>
                      <a:pt x="525" y="755"/>
                    </a:lnTo>
                    <a:lnTo>
                      <a:pt x="525" y="755"/>
                    </a:lnTo>
                    <a:lnTo>
                      <a:pt x="525" y="748"/>
                    </a:lnTo>
                    <a:lnTo>
                      <a:pt x="528" y="743"/>
                    </a:lnTo>
                    <a:lnTo>
                      <a:pt x="533" y="739"/>
                    </a:lnTo>
                    <a:lnTo>
                      <a:pt x="540" y="738"/>
                    </a:lnTo>
                    <a:lnTo>
                      <a:pt x="540" y="738"/>
                    </a:lnTo>
                    <a:close/>
                    <a:moveTo>
                      <a:pt x="715" y="695"/>
                    </a:moveTo>
                    <a:lnTo>
                      <a:pt x="715" y="695"/>
                    </a:lnTo>
                    <a:lnTo>
                      <a:pt x="715" y="695"/>
                    </a:lnTo>
                    <a:lnTo>
                      <a:pt x="720" y="695"/>
                    </a:lnTo>
                    <a:lnTo>
                      <a:pt x="726" y="698"/>
                    </a:lnTo>
                    <a:lnTo>
                      <a:pt x="729" y="705"/>
                    </a:lnTo>
                    <a:lnTo>
                      <a:pt x="731" y="710"/>
                    </a:lnTo>
                    <a:lnTo>
                      <a:pt x="731" y="710"/>
                    </a:lnTo>
                    <a:lnTo>
                      <a:pt x="729" y="717"/>
                    </a:lnTo>
                    <a:lnTo>
                      <a:pt x="726" y="722"/>
                    </a:lnTo>
                    <a:lnTo>
                      <a:pt x="720" y="726"/>
                    </a:lnTo>
                    <a:lnTo>
                      <a:pt x="715" y="727"/>
                    </a:lnTo>
                    <a:lnTo>
                      <a:pt x="715" y="727"/>
                    </a:lnTo>
                    <a:lnTo>
                      <a:pt x="709" y="726"/>
                    </a:lnTo>
                    <a:lnTo>
                      <a:pt x="703" y="722"/>
                    </a:lnTo>
                    <a:lnTo>
                      <a:pt x="700" y="717"/>
                    </a:lnTo>
                    <a:lnTo>
                      <a:pt x="698" y="710"/>
                    </a:lnTo>
                    <a:lnTo>
                      <a:pt x="698" y="710"/>
                    </a:lnTo>
                    <a:lnTo>
                      <a:pt x="700" y="705"/>
                    </a:lnTo>
                    <a:lnTo>
                      <a:pt x="703" y="698"/>
                    </a:lnTo>
                    <a:lnTo>
                      <a:pt x="709" y="695"/>
                    </a:lnTo>
                    <a:lnTo>
                      <a:pt x="715" y="695"/>
                    </a:lnTo>
                    <a:lnTo>
                      <a:pt x="715" y="695"/>
                    </a:lnTo>
                    <a:close/>
                    <a:moveTo>
                      <a:pt x="656" y="695"/>
                    </a:moveTo>
                    <a:lnTo>
                      <a:pt x="656" y="695"/>
                    </a:lnTo>
                    <a:lnTo>
                      <a:pt x="656" y="695"/>
                    </a:lnTo>
                    <a:lnTo>
                      <a:pt x="663" y="695"/>
                    </a:lnTo>
                    <a:lnTo>
                      <a:pt x="668" y="698"/>
                    </a:lnTo>
                    <a:lnTo>
                      <a:pt x="671" y="705"/>
                    </a:lnTo>
                    <a:lnTo>
                      <a:pt x="671" y="710"/>
                    </a:lnTo>
                    <a:lnTo>
                      <a:pt x="671" y="710"/>
                    </a:lnTo>
                    <a:lnTo>
                      <a:pt x="671" y="717"/>
                    </a:lnTo>
                    <a:lnTo>
                      <a:pt x="668" y="722"/>
                    </a:lnTo>
                    <a:lnTo>
                      <a:pt x="663" y="726"/>
                    </a:lnTo>
                    <a:lnTo>
                      <a:pt x="656" y="727"/>
                    </a:lnTo>
                    <a:lnTo>
                      <a:pt x="656" y="727"/>
                    </a:lnTo>
                    <a:lnTo>
                      <a:pt x="651" y="726"/>
                    </a:lnTo>
                    <a:lnTo>
                      <a:pt x="646" y="722"/>
                    </a:lnTo>
                    <a:lnTo>
                      <a:pt x="642" y="717"/>
                    </a:lnTo>
                    <a:lnTo>
                      <a:pt x="640" y="710"/>
                    </a:lnTo>
                    <a:lnTo>
                      <a:pt x="640" y="710"/>
                    </a:lnTo>
                    <a:lnTo>
                      <a:pt x="642" y="705"/>
                    </a:lnTo>
                    <a:lnTo>
                      <a:pt x="646" y="698"/>
                    </a:lnTo>
                    <a:lnTo>
                      <a:pt x="651" y="695"/>
                    </a:lnTo>
                    <a:lnTo>
                      <a:pt x="656" y="695"/>
                    </a:lnTo>
                    <a:lnTo>
                      <a:pt x="656" y="695"/>
                    </a:lnTo>
                    <a:close/>
                    <a:moveTo>
                      <a:pt x="598" y="695"/>
                    </a:moveTo>
                    <a:lnTo>
                      <a:pt x="598" y="695"/>
                    </a:lnTo>
                    <a:lnTo>
                      <a:pt x="598" y="695"/>
                    </a:lnTo>
                    <a:lnTo>
                      <a:pt x="605" y="695"/>
                    </a:lnTo>
                    <a:lnTo>
                      <a:pt x="608" y="698"/>
                    </a:lnTo>
                    <a:lnTo>
                      <a:pt x="611" y="705"/>
                    </a:lnTo>
                    <a:lnTo>
                      <a:pt x="613" y="710"/>
                    </a:lnTo>
                    <a:lnTo>
                      <a:pt x="613" y="710"/>
                    </a:lnTo>
                    <a:lnTo>
                      <a:pt x="611" y="717"/>
                    </a:lnTo>
                    <a:lnTo>
                      <a:pt x="608" y="722"/>
                    </a:lnTo>
                    <a:lnTo>
                      <a:pt x="605" y="726"/>
                    </a:lnTo>
                    <a:lnTo>
                      <a:pt x="598" y="727"/>
                    </a:lnTo>
                    <a:lnTo>
                      <a:pt x="598" y="727"/>
                    </a:lnTo>
                    <a:lnTo>
                      <a:pt x="593" y="726"/>
                    </a:lnTo>
                    <a:lnTo>
                      <a:pt x="588" y="722"/>
                    </a:lnTo>
                    <a:lnTo>
                      <a:pt x="584" y="717"/>
                    </a:lnTo>
                    <a:lnTo>
                      <a:pt x="583" y="710"/>
                    </a:lnTo>
                    <a:lnTo>
                      <a:pt x="583" y="710"/>
                    </a:lnTo>
                    <a:lnTo>
                      <a:pt x="584" y="705"/>
                    </a:lnTo>
                    <a:lnTo>
                      <a:pt x="588" y="698"/>
                    </a:lnTo>
                    <a:lnTo>
                      <a:pt x="593" y="695"/>
                    </a:lnTo>
                    <a:lnTo>
                      <a:pt x="598" y="695"/>
                    </a:lnTo>
                    <a:lnTo>
                      <a:pt x="598" y="695"/>
                    </a:lnTo>
                    <a:close/>
                    <a:moveTo>
                      <a:pt x="540" y="695"/>
                    </a:moveTo>
                    <a:lnTo>
                      <a:pt x="540" y="695"/>
                    </a:lnTo>
                    <a:lnTo>
                      <a:pt x="540" y="695"/>
                    </a:lnTo>
                    <a:lnTo>
                      <a:pt x="545" y="695"/>
                    </a:lnTo>
                    <a:lnTo>
                      <a:pt x="550" y="698"/>
                    </a:lnTo>
                    <a:lnTo>
                      <a:pt x="554" y="705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4" y="717"/>
                    </a:lnTo>
                    <a:lnTo>
                      <a:pt x="550" y="722"/>
                    </a:lnTo>
                    <a:lnTo>
                      <a:pt x="545" y="726"/>
                    </a:lnTo>
                    <a:lnTo>
                      <a:pt x="540" y="727"/>
                    </a:lnTo>
                    <a:lnTo>
                      <a:pt x="540" y="727"/>
                    </a:lnTo>
                    <a:lnTo>
                      <a:pt x="533" y="726"/>
                    </a:lnTo>
                    <a:lnTo>
                      <a:pt x="528" y="722"/>
                    </a:lnTo>
                    <a:lnTo>
                      <a:pt x="525" y="717"/>
                    </a:lnTo>
                    <a:lnTo>
                      <a:pt x="525" y="710"/>
                    </a:lnTo>
                    <a:lnTo>
                      <a:pt x="525" y="710"/>
                    </a:lnTo>
                    <a:lnTo>
                      <a:pt x="525" y="705"/>
                    </a:lnTo>
                    <a:lnTo>
                      <a:pt x="528" y="698"/>
                    </a:lnTo>
                    <a:lnTo>
                      <a:pt x="533" y="695"/>
                    </a:lnTo>
                    <a:lnTo>
                      <a:pt x="540" y="695"/>
                    </a:lnTo>
                    <a:lnTo>
                      <a:pt x="540" y="695"/>
                    </a:lnTo>
                    <a:close/>
                    <a:moveTo>
                      <a:pt x="482" y="695"/>
                    </a:moveTo>
                    <a:lnTo>
                      <a:pt x="482" y="695"/>
                    </a:lnTo>
                    <a:lnTo>
                      <a:pt x="482" y="695"/>
                    </a:lnTo>
                    <a:lnTo>
                      <a:pt x="487" y="695"/>
                    </a:lnTo>
                    <a:lnTo>
                      <a:pt x="492" y="698"/>
                    </a:lnTo>
                    <a:lnTo>
                      <a:pt x="496" y="705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6" y="717"/>
                    </a:lnTo>
                    <a:lnTo>
                      <a:pt x="492" y="722"/>
                    </a:lnTo>
                    <a:lnTo>
                      <a:pt x="487" y="726"/>
                    </a:lnTo>
                    <a:lnTo>
                      <a:pt x="482" y="727"/>
                    </a:lnTo>
                    <a:lnTo>
                      <a:pt x="482" y="727"/>
                    </a:lnTo>
                    <a:lnTo>
                      <a:pt x="475" y="726"/>
                    </a:lnTo>
                    <a:lnTo>
                      <a:pt x="470" y="722"/>
                    </a:lnTo>
                    <a:lnTo>
                      <a:pt x="467" y="717"/>
                    </a:lnTo>
                    <a:lnTo>
                      <a:pt x="465" y="710"/>
                    </a:lnTo>
                    <a:lnTo>
                      <a:pt x="465" y="710"/>
                    </a:lnTo>
                    <a:lnTo>
                      <a:pt x="467" y="705"/>
                    </a:lnTo>
                    <a:lnTo>
                      <a:pt x="470" y="698"/>
                    </a:lnTo>
                    <a:lnTo>
                      <a:pt x="475" y="695"/>
                    </a:lnTo>
                    <a:lnTo>
                      <a:pt x="482" y="695"/>
                    </a:lnTo>
                    <a:lnTo>
                      <a:pt x="482" y="695"/>
                    </a:lnTo>
                    <a:close/>
                    <a:moveTo>
                      <a:pt x="715" y="651"/>
                    </a:moveTo>
                    <a:lnTo>
                      <a:pt x="715" y="651"/>
                    </a:lnTo>
                    <a:lnTo>
                      <a:pt x="715" y="651"/>
                    </a:lnTo>
                    <a:lnTo>
                      <a:pt x="720" y="652"/>
                    </a:lnTo>
                    <a:lnTo>
                      <a:pt x="726" y="656"/>
                    </a:lnTo>
                    <a:lnTo>
                      <a:pt x="729" y="661"/>
                    </a:lnTo>
                    <a:lnTo>
                      <a:pt x="731" y="668"/>
                    </a:lnTo>
                    <a:lnTo>
                      <a:pt x="731" y="668"/>
                    </a:lnTo>
                    <a:lnTo>
                      <a:pt x="729" y="673"/>
                    </a:lnTo>
                    <a:lnTo>
                      <a:pt x="726" y="678"/>
                    </a:lnTo>
                    <a:lnTo>
                      <a:pt x="720" y="681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09" y="681"/>
                    </a:lnTo>
                    <a:lnTo>
                      <a:pt x="703" y="678"/>
                    </a:lnTo>
                    <a:lnTo>
                      <a:pt x="700" y="673"/>
                    </a:lnTo>
                    <a:lnTo>
                      <a:pt x="698" y="668"/>
                    </a:lnTo>
                    <a:lnTo>
                      <a:pt x="698" y="668"/>
                    </a:lnTo>
                    <a:lnTo>
                      <a:pt x="700" y="661"/>
                    </a:lnTo>
                    <a:lnTo>
                      <a:pt x="703" y="656"/>
                    </a:lnTo>
                    <a:lnTo>
                      <a:pt x="709" y="652"/>
                    </a:lnTo>
                    <a:lnTo>
                      <a:pt x="715" y="651"/>
                    </a:lnTo>
                    <a:lnTo>
                      <a:pt x="715" y="651"/>
                    </a:lnTo>
                    <a:close/>
                    <a:moveTo>
                      <a:pt x="656" y="651"/>
                    </a:moveTo>
                    <a:lnTo>
                      <a:pt x="656" y="651"/>
                    </a:lnTo>
                    <a:lnTo>
                      <a:pt x="656" y="651"/>
                    </a:lnTo>
                    <a:lnTo>
                      <a:pt x="663" y="652"/>
                    </a:lnTo>
                    <a:lnTo>
                      <a:pt x="668" y="656"/>
                    </a:lnTo>
                    <a:lnTo>
                      <a:pt x="671" y="661"/>
                    </a:lnTo>
                    <a:lnTo>
                      <a:pt x="671" y="668"/>
                    </a:lnTo>
                    <a:lnTo>
                      <a:pt x="671" y="668"/>
                    </a:lnTo>
                    <a:lnTo>
                      <a:pt x="671" y="673"/>
                    </a:lnTo>
                    <a:lnTo>
                      <a:pt x="668" y="678"/>
                    </a:lnTo>
                    <a:lnTo>
                      <a:pt x="663" y="681"/>
                    </a:lnTo>
                    <a:lnTo>
                      <a:pt x="656" y="683"/>
                    </a:lnTo>
                    <a:lnTo>
                      <a:pt x="656" y="683"/>
                    </a:lnTo>
                    <a:lnTo>
                      <a:pt x="651" y="681"/>
                    </a:lnTo>
                    <a:lnTo>
                      <a:pt x="646" y="678"/>
                    </a:lnTo>
                    <a:lnTo>
                      <a:pt x="642" y="673"/>
                    </a:lnTo>
                    <a:lnTo>
                      <a:pt x="640" y="668"/>
                    </a:lnTo>
                    <a:lnTo>
                      <a:pt x="640" y="668"/>
                    </a:lnTo>
                    <a:lnTo>
                      <a:pt x="642" y="661"/>
                    </a:lnTo>
                    <a:lnTo>
                      <a:pt x="646" y="656"/>
                    </a:lnTo>
                    <a:lnTo>
                      <a:pt x="651" y="652"/>
                    </a:lnTo>
                    <a:lnTo>
                      <a:pt x="656" y="651"/>
                    </a:lnTo>
                    <a:lnTo>
                      <a:pt x="656" y="651"/>
                    </a:lnTo>
                    <a:close/>
                    <a:moveTo>
                      <a:pt x="598" y="651"/>
                    </a:moveTo>
                    <a:lnTo>
                      <a:pt x="598" y="651"/>
                    </a:lnTo>
                    <a:lnTo>
                      <a:pt x="598" y="651"/>
                    </a:lnTo>
                    <a:lnTo>
                      <a:pt x="605" y="652"/>
                    </a:lnTo>
                    <a:lnTo>
                      <a:pt x="608" y="656"/>
                    </a:lnTo>
                    <a:lnTo>
                      <a:pt x="611" y="661"/>
                    </a:lnTo>
                    <a:lnTo>
                      <a:pt x="613" y="668"/>
                    </a:lnTo>
                    <a:lnTo>
                      <a:pt x="613" y="668"/>
                    </a:lnTo>
                    <a:lnTo>
                      <a:pt x="611" y="673"/>
                    </a:lnTo>
                    <a:lnTo>
                      <a:pt x="608" y="678"/>
                    </a:lnTo>
                    <a:lnTo>
                      <a:pt x="605" y="681"/>
                    </a:lnTo>
                    <a:lnTo>
                      <a:pt x="598" y="683"/>
                    </a:lnTo>
                    <a:lnTo>
                      <a:pt x="598" y="683"/>
                    </a:lnTo>
                    <a:lnTo>
                      <a:pt x="593" y="681"/>
                    </a:lnTo>
                    <a:lnTo>
                      <a:pt x="588" y="678"/>
                    </a:lnTo>
                    <a:lnTo>
                      <a:pt x="584" y="673"/>
                    </a:lnTo>
                    <a:lnTo>
                      <a:pt x="583" y="668"/>
                    </a:lnTo>
                    <a:lnTo>
                      <a:pt x="583" y="668"/>
                    </a:lnTo>
                    <a:lnTo>
                      <a:pt x="584" y="661"/>
                    </a:lnTo>
                    <a:lnTo>
                      <a:pt x="588" y="656"/>
                    </a:lnTo>
                    <a:lnTo>
                      <a:pt x="593" y="652"/>
                    </a:lnTo>
                    <a:lnTo>
                      <a:pt x="598" y="651"/>
                    </a:lnTo>
                    <a:lnTo>
                      <a:pt x="598" y="651"/>
                    </a:lnTo>
                    <a:close/>
                    <a:moveTo>
                      <a:pt x="540" y="651"/>
                    </a:moveTo>
                    <a:lnTo>
                      <a:pt x="540" y="651"/>
                    </a:lnTo>
                    <a:lnTo>
                      <a:pt x="540" y="651"/>
                    </a:lnTo>
                    <a:lnTo>
                      <a:pt x="545" y="652"/>
                    </a:lnTo>
                    <a:lnTo>
                      <a:pt x="550" y="656"/>
                    </a:lnTo>
                    <a:lnTo>
                      <a:pt x="554" y="661"/>
                    </a:lnTo>
                    <a:lnTo>
                      <a:pt x="555" y="668"/>
                    </a:lnTo>
                    <a:lnTo>
                      <a:pt x="555" y="668"/>
                    </a:lnTo>
                    <a:lnTo>
                      <a:pt x="554" y="673"/>
                    </a:lnTo>
                    <a:lnTo>
                      <a:pt x="550" y="678"/>
                    </a:lnTo>
                    <a:lnTo>
                      <a:pt x="545" y="681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3" y="681"/>
                    </a:lnTo>
                    <a:lnTo>
                      <a:pt x="528" y="678"/>
                    </a:lnTo>
                    <a:lnTo>
                      <a:pt x="525" y="673"/>
                    </a:lnTo>
                    <a:lnTo>
                      <a:pt x="525" y="668"/>
                    </a:lnTo>
                    <a:lnTo>
                      <a:pt x="525" y="668"/>
                    </a:lnTo>
                    <a:lnTo>
                      <a:pt x="525" y="661"/>
                    </a:lnTo>
                    <a:lnTo>
                      <a:pt x="528" y="656"/>
                    </a:lnTo>
                    <a:lnTo>
                      <a:pt x="533" y="652"/>
                    </a:lnTo>
                    <a:lnTo>
                      <a:pt x="540" y="651"/>
                    </a:lnTo>
                    <a:lnTo>
                      <a:pt x="540" y="651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7" y="652"/>
                    </a:lnTo>
                    <a:lnTo>
                      <a:pt x="492" y="656"/>
                    </a:lnTo>
                    <a:lnTo>
                      <a:pt x="496" y="661"/>
                    </a:lnTo>
                    <a:lnTo>
                      <a:pt x="497" y="668"/>
                    </a:lnTo>
                    <a:lnTo>
                      <a:pt x="497" y="668"/>
                    </a:lnTo>
                    <a:lnTo>
                      <a:pt x="496" y="673"/>
                    </a:lnTo>
                    <a:lnTo>
                      <a:pt x="492" y="678"/>
                    </a:lnTo>
                    <a:lnTo>
                      <a:pt x="487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5" y="681"/>
                    </a:lnTo>
                    <a:lnTo>
                      <a:pt x="470" y="678"/>
                    </a:lnTo>
                    <a:lnTo>
                      <a:pt x="467" y="673"/>
                    </a:lnTo>
                    <a:lnTo>
                      <a:pt x="465" y="668"/>
                    </a:lnTo>
                    <a:lnTo>
                      <a:pt x="465" y="668"/>
                    </a:lnTo>
                    <a:lnTo>
                      <a:pt x="467" y="661"/>
                    </a:lnTo>
                    <a:lnTo>
                      <a:pt x="470" y="656"/>
                    </a:lnTo>
                    <a:lnTo>
                      <a:pt x="475" y="652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656" y="608"/>
                    </a:moveTo>
                    <a:lnTo>
                      <a:pt x="656" y="608"/>
                    </a:lnTo>
                    <a:lnTo>
                      <a:pt x="656" y="608"/>
                    </a:lnTo>
                    <a:lnTo>
                      <a:pt x="663" y="610"/>
                    </a:lnTo>
                    <a:lnTo>
                      <a:pt x="668" y="613"/>
                    </a:lnTo>
                    <a:lnTo>
                      <a:pt x="671" y="618"/>
                    </a:lnTo>
                    <a:lnTo>
                      <a:pt x="671" y="624"/>
                    </a:lnTo>
                    <a:lnTo>
                      <a:pt x="671" y="624"/>
                    </a:lnTo>
                    <a:lnTo>
                      <a:pt x="671" y="630"/>
                    </a:lnTo>
                    <a:lnTo>
                      <a:pt x="668" y="635"/>
                    </a:lnTo>
                    <a:lnTo>
                      <a:pt x="663" y="639"/>
                    </a:lnTo>
                    <a:lnTo>
                      <a:pt x="656" y="641"/>
                    </a:lnTo>
                    <a:lnTo>
                      <a:pt x="656" y="641"/>
                    </a:lnTo>
                    <a:lnTo>
                      <a:pt x="651" y="639"/>
                    </a:lnTo>
                    <a:lnTo>
                      <a:pt x="646" y="635"/>
                    </a:lnTo>
                    <a:lnTo>
                      <a:pt x="642" y="630"/>
                    </a:lnTo>
                    <a:lnTo>
                      <a:pt x="640" y="624"/>
                    </a:lnTo>
                    <a:lnTo>
                      <a:pt x="640" y="624"/>
                    </a:lnTo>
                    <a:lnTo>
                      <a:pt x="642" y="618"/>
                    </a:lnTo>
                    <a:lnTo>
                      <a:pt x="646" y="613"/>
                    </a:lnTo>
                    <a:lnTo>
                      <a:pt x="651" y="610"/>
                    </a:lnTo>
                    <a:lnTo>
                      <a:pt x="656" y="608"/>
                    </a:lnTo>
                    <a:lnTo>
                      <a:pt x="656" y="608"/>
                    </a:lnTo>
                    <a:close/>
                    <a:moveTo>
                      <a:pt x="598" y="608"/>
                    </a:moveTo>
                    <a:lnTo>
                      <a:pt x="598" y="608"/>
                    </a:lnTo>
                    <a:lnTo>
                      <a:pt x="598" y="608"/>
                    </a:lnTo>
                    <a:lnTo>
                      <a:pt x="605" y="610"/>
                    </a:lnTo>
                    <a:lnTo>
                      <a:pt x="608" y="613"/>
                    </a:lnTo>
                    <a:lnTo>
                      <a:pt x="611" y="618"/>
                    </a:lnTo>
                    <a:lnTo>
                      <a:pt x="613" y="624"/>
                    </a:lnTo>
                    <a:lnTo>
                      <a:pt x="613" y="624"/>
                    </a:lnTo>
                    <a:lnTo>
                      <a:pt x="611" y="630"/>
                    </a:lnTo>
                    <a:lnTo>
                      <a:pt x="608" y="635"/>
                    </a:lnTo>
                    <a:lnTo>
                      <a:pt x="605" y="639"/>
                    </a:lnTo>
                    <a:lnTo>
                      <a:pt x="598" y="641"/>
                    </a:lnTo>
                    <a:lnTo>
                      <a:pt x="598" y="641"/>
                    </a:lnTo>
                    <a:lnTo>
                      <a:pt x="593" y="639"/>
                    </a:lnTo>
                    <a:lnTo>
                      <a:pt x="588" y="635"/>
                    </a:lnTo>
                    <a:lnTo>
                      <a:pt x="584" y="630"/>
                    </a:lnTo>
                    <a:lnTo>
                      <a:pt x="583" y="624"/>
                    </a:lnTo>
                    <a:lnTo>
                      <a:pt x="583" y="624"/>
                    </a:lnTo>
                    <a:lnTo>
                      <a:pt x="584" y="618"/>
                    </a:lnTo>
                    <a:lnTo>
                      <a:pt x="588" y="613"/>
                    </a:lnTo>
                    <a:lnTo>
                      <a:pt x="593" y="610"/>
                    </a:lnTo>
                    <a:lnTo>
                      <a:pt x="598" y="608"/>
                    </a:lnTo>
                    <a:lnTo>
                      <a:pt x="598" y="608"/>
                    </a:lnTo>
                    <a:close/>
                    <a:moveTo>
                      <a:pt x="540" y="608"/>
                    </a:moveTo>
                    <a:lnTo>
                      <a:pt x="540" y="608"/>
                    </a:lnTo>
                    <a:lnTo>
                      <a:pt x="540" y="608"/>
                    </a:lnTo>
                    <a:lnTo>
                      <a:pt x="545" y="610"/>
                    </a:lnTo>
                    <a:lnTo>
                      <a:pt x="550" y="613"/>
                    </a:lnTo>
                    <a:lnTo>
                      <a:pt x="554" y="618"/>
                    </a:lnTo>
                    <a:lnTo>
                      <a:pt x="555" y="624"/>
                    </a:lnTo>
                    <a:lnTo>
                      <a:pt x="555" y="624"/>
                    </a:lnTo>
                    <a:lnTo>
                      <a:pt x="554" y="630"/>
                    </a:lnTo>
                    <a:lnTo>
                      <a:pt x="550" y="635"/>
                    </a:lnTo>
                    <a:lnTo>
                      <a:pt x="545" y="639"/>
                    </a:lnTo>
                    <a:lnTo>
                      <a:pt x="540" y="641"/>
                    </a:lnTo>
                    <a:lnTo>
                      <a:pt x="540" y="641"/>
                    </a:lnTo>
                    <a:lnTo>
                      <a:pt x="533" y="639"/>
                    </a:lnTo>
                    <a:lnTo>
                      <a:pt x="528" y="635"/>
                    </a:lnTo>
                    <a:lnTo>
                      <a:pt x="525" y="630"/>
                    </a:lnTo>
                    <a:lnTo>
                      <a:pt x="525" y="624"/>
                    </a:lnTo>
                    <a:lnTo>
                      <a:pt x="525" y="624"/>
                    </a:lnTo>
                    <a:lnTo>
                      <a:pt x="525" y="618"/>
                    </a:lnTo>
                    <a:lnTo>
                      <a:pt x="528" y="613"/>
                    </a:lnTo>
                    <a:lnTo>
                      <a:pt x="533" y="610"/>
                    </a:lnTo>
                    <a:lnTo>
                      <a:pt x="540" y="608"/>
                    </a:lnTo>
                    <a:lnTo>
                      <a:pt x="540" y="608"/>
                    </a:lnTo>
                    <a:close/>
                    <a:moveTo>
                      <a:pt x="482" y="608"/>
                    </a:moveTo>
                    <a:lnTo>
                      <a:pt x="482" y="608"/>
                    </a:lnTo>
                    <a:lnTo>
                      <a:pt x="482" y="608"/>
                    </a:lnTo>
                    <a:lnTo>
                      <a:pt x="487" y="610"/>
                    </a:lnTo>
                    <a:lnTo>
                      <a:pt x="492" y="613"/>
                    </a:lnTo>
                    <a:lnTo>
                      <a:pt x="496" y="618"/>
                    </a:lnTo>
                    <a:lnTo>
                      <a:pt x="497" y="624"/>
                    </a:lnTo>
                    <a:lnTo>
                      <a:pt x="497" y="624"/>
                    </a:lnTo>
                    <a:lnTo>
                      <a:pt x="496" y="630"/>
                    </a:lnTo>
                    <a:lnTo>
                      <a:pt x="492" y="635"/>
                    </a:lnTo>
                    <a:lnTo>
                      <a:pt x="487" y="639"/>
                    </a:lnTo>
                    <a:lnTo>
                      <a:pt x="482" y="641"/>
                    </a:lnTo>
                    <a:lnTo>
                      <a:pt x="482" y="641"/>
                    </a:lnTo>
                    <a:lnTo>
                      <a:pt x="475" y="639"/>
                    </a:lnTo>
                    <a:lnTo>
                      <a:pt x="470" y="635"/>
                    </a:lnTo>
                    <a:lnTo>
                      <a:pt x="467" y="630"/>
                    </a:lnTo>
                    <a:lnTo>
                      <a:pt x="465" y="624"/>
                    </a:lnTo>
                    <a:lnTo>
                      <a:pt x="465" y="624"/>
                    </a:lnTo>
                    <a:lnTo>
                      <a:pt x="467" y="618"/>
                    </a:lnTo>
                    <a:lnTo>
                      <a:pt x="470" y="613"/>
                    </a:lnTo>
                    <a:lnTo>
                      <a:pt x="475" y="610"/>
                    </a:lnTo>
                    <a:lnTo>
                      <a:pt x="482" y="608"/>
                    </a:lnTo>
                    <a:lnTo>
                      <a:pt x="482" y="608"/>
                    </a:lnTo>
                    <a:close/>
                    <a:moveTo>
                      <a:pt x="656" y="564"/>
                    </a:moveTo>
                    <a:lnTo>
                      <a:pt x="656" y="564"/>
                    </a:lnTo>
                    <a:lnTo>
                      <a:pt x="656" y="564"/>
                    </a:lnTo>
                    <a:lnTo>
                      <a:pt x="663" y="566"/>
                    </a:lnTo>
                    <a:lnTo>
                      <a:pt x="668" y="569"/>
                    </a:lnTo>
                    <a:lnTo>
                      <a:pt x="671" y="574"/>
                    </a:lnTo>
                    <a:lnTo>
                      <a:pt x="671" y="581"/>
                    </a:lnTo>
                    <a:lnTo>
                      <a:pt x="671" y="581"/>
                    </a:lnTo>
                    <a:lnTo>
                      <a:pt x="671" y="586"/>
                    </a:lnTo>
                    <a:lnTo>
                      <a:pt x="668" y="593"/>
                    </a:lnTo>
                    <a:lnTo>
                      <a:pt x="663" y="596"/>
                    </a:lnTo>
                    <a:lnTo>
                      <a:pt x="656" y="596"/>
                    </a:lnTo>
                    <a:lnTo>
                      <a:pt x="656" y="596"/>
                    </a:lnTo>
                    <a:lnTo>
                      <a:pt x="651" y="596"/>
                    </a:lnTo>
                    <a:lnTo>
                      <a:pt x="646" y="593"/>
                    </a:lnTo>
                    <a:lnTo>
                      <a:pt x="642" y="586"/>
                    </a:lnTo>
                    <a:lnTo>
                      <a:pt x="640" y="581"/>
                    </a:lnTo>
                    <a:lnTo>
                      <a:pt x="640" y="581"/>
                    </a:lnTo>
                    <a:lnTo>
                      <a:pt x="642" y="574"/>
                    </a:lnTo>
                    <a:lnTo>
                      <a:pt x="646" y="569"/>
                    </a:lnTo>
                    <a:lnTo>
                      <a:pt x="651" y="566"/>
                    </a:lnTo>
                    <a:lnTo>
                      <a:pt x="656" y="564"/>
                    </a:lnTo>
                    <a:lnTo>
                      <a:pt x="656" y="564"/>
                    </a:lnTo>
                    <a:close/>
                    <a:moveTo>
                      <a:pt x="598" y="564"/>
                    </a:moveTo>
                    <a:lnTo>
                      <a:pt x="598" y="564"/>
                    </a:lnTo>
                    <a:lnTo>
                      <a:pt x="598" y="564"/>
                    </a:lnTo>
                    <a:lnTo>
                      <a:pt x="605" y="566"/>
                    </a:lnTo>
                    <a:lnTo>
                      <a:pt x="608" y="569"/>
                    </a:lnTo>
                    <a:lnTo>
                      <a:pt x="611" y="574"/>
                    </a:lnTo>
                    <a:lnTo>
                      <a:pt x="613" y="581"/>
                    </a:lnTo>
                    <a:lnTo>
                      <a:pt x="613" y="581"/>
                    </a:lnTo>
                    <a:lnTo>
                      <a:pt x="611" y="586"/>
                    </a:lnTo>
                    <a:lnTo>
                      <a:pt x="608" y="593"/>
                    </a:lnTo>
                    <a:lnTo>
                      <a:pt x="605" y="596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3" y="596"/>
                    </a:lnTo>
                    <a:lnTo>
                      <a:pt x="588" y="593"/>
                    </a:lnTo>
                    <a:lnTo>
                      <a:pt x="584" y="586"/>
                    </a:lnTo>
                    <a:lnTo>
                      <a:pt x="583" y="581"/>
                    </a:lnTo>
                    <a:lnTo>
                      <a:pt x="583" y="581"/>
                    </a:lnTo>
                    <a:lnTo>
                      <a:pt x="584" y="574"/>
                    </a:lnTo>
                    <a:lnTo>
                      <a:pt x="588" y="569"/>
                    </a:lnTo>
                    <a:lnTo>
                      <a:pt x="593" y="566"/>
                    </a:lnTo>
                    <a:lnTo>
                      <a:pt x="598" y="564"/>
                    </a:lnTo>
                    <a:lnTo>
                      <a:pt x="598" y="564"/>
                    </a:lnTo>
                    <a:close/>
                    <a:moveTo>
                      <a:pt x="540" y="564"/>
                    </a:moveTo>
                    <a:lnTo>
                      <a:pt x="540" y="564"/>
                    </a:lnTo>
                    <a:lnTo>
                      <a:pt x="540" y="564"/>
                    </a:lnTo>
                    <a:lnTo>
                      <a:pt x="545" y="566"/>
                    </a:lnTo>
                    <a:lnTo>
                      <a:pt x="550" y="569"/>
                    </a:lnTo>
                    <a:lnTo>
                      <a:pt x="554" y="574"/>
                    </a:lnTo>
                    <a:lnTo>
                      <a:pt x="555" y="581"/>
                    </a:lnTo>
                    <a:lnTo>
                      <a:pt x="555" y="581"/>
                    </a:lnTo>
                    <a:lnTo>
                      <a:pt x="554" y="586"/>
                    </a:lnTo>
                    <a:lnTo>
                      <a:pt x="550" y="593"/>
                    </a:lnTo>
                    <a:lnTo>
                      <a:pt x="545" y="596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3" y="596"/>
                    </a:lnTo>
                    <a:lnTo>
                      <a:pt x="528" y="593"/>
                    </a:lnTo>
                    <a:lnTo>
                      <a:pt x="525" y="586"/>
                    </a:lnTo>
                    <a:lnTo>
                      <a:pt x="525" y="581"/>
                    </a:lnTo>
                    <a:lnTo>
                      <a:pt x="525" y="581"/>
                    </a:lnTo>
                    <a:lnTo>
                      <a:pt x="525" y="574"/>
                    </a:lnTo>
                    <a:lnTo>
                      <a:pt x="528" y="569"/>
                    </a:lnTo>
                    <a:lnTo>
                      <a:pt x="533" y="566"/>
                    </a:lnTo>
                    <a:lnTo>
                      <a:pt x="540" y="564"/>
                    </a:lnTo>
                    <a:lnTo>
                      <a:pt x="540" y="564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7" y="566"/>
                    </a:lnTo>
                    <a:lnTo>
                      <a:pt x="492" y="569"/>
                    </a:lnTo>
                    <a:lnTo>
                      <a:pt x="496" y="574"/>
                    </a:lnTo>
                    <a:lnTo>
                      <a:pt x="497" y="581"/>
                    </a:lnTo>
                    <a:lnTo>
                      <a:pt x="497" y="581"/>
                    </a:lnTo>
                    <a:lnTo>
                      <a:pt x="496" y="586"/>
                    </a:lnTo>
                    <a:lnTo>
                      <a:pt x="492" y="593"/>
                    </a:lnTo>
                    <a:lnTo>
                      <a:pt x="487" y="596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5" y="596"/>
                    </a:lnTo>
                    <a:lnTo>
                      <a:pt x="470" y="593"/>
                    </a:lnTo>
                    <a:lnTo>
                      <a:pt x="467" y="586"/>
                    </a:lnTo>
                    <a:lnTo>
                      <a:pt x="465" y="581"/>
                    </a:lnTo>
                    <a:lnTo>
                      <a:pt x="465" y="581"/>
                    </a:lnTo>
                    <a:lnTo>
                      <a:pt x="467" y="574"/>
                    </a:lnTo>
                    <a:lnTo>
                      <a:pt x="470" y="569"/>
                    </a:lnTo>
                    <a:lnTo>
                      <a:pt x="475" y="566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656" y="521"/>
                    </a:moveTo>
                    <a:lnTo>
                      <a:pt x="656" y="521"/>
                    </a:lnTo>
                    <a:lnTo>
                      <a:pt x="656" y="521"/>
                    </a:lnTo>
                    <a:lnTo>
                      <a:pt x="663" y="523"/>
                    </a:lnTo>
                    <a:lnTo>
                      <a:pt x="668" y="526"/>
                    </a:lnTo>
                    <a:lnTo>
                      <a:pt x="671" y="532"/>
                    </a:lnTo>
                    <a:lnTo>
                      <a:pt x="671" y="537"/>
                    </a:lnTo>
                    <a:lnTo>
                      <a:pt x="671" y="537"/>
                    </a:lnTo>
                    <a:lnTo>
                      <a:pt x="671" y="543"/>
                    </a:lnTo>
                    <a:lnTo>
                      <a:pt x="668" y="549"/>
                    </a:lnTo>
                    <a:lnTo>
                      <a:pt x="663" y="552"/>
                    </a:lnTo>
                    <a:lnTo>
                      <a:pt x="656" y="554"/>
                    </a:lnTo>
                    <a:lnTo>
                      <a:pt x="656" y="554"/>
                    </a:lnTo>
                    <a:lnTo>
                      <a:pt x="651" y="552"/>
                    </a:lnTo>
                    <a:lnTo>
                      <a:pt x="646" y="549"/>
                    </a:lnTo>
                    <a:lnTo>
                      <a:pt x="642" y="543"/>
                    </a:lnTo>
                    <a:lnTo>
                      <a:pt x="640" y="537"/>
                    </a:lnTo>
                    <a:lnTo>
                      <a:pt x="640" y="537"/>
                    </a:lnTo>
                    <a:lnTo>
                      <a:pt x="642" y="532"/>
                    </a:lnTo>
                    <a:lnTo>
                      <a:pt x="646" y="526"/>
                    </a:lnTo>
                    <a:lnTo>
                      <a:pt x="651" y="523"/>
                    </a:lnTo>
                    <a:lnTo>
                      <a:pt x="656" y="521"/>
                    </a:lnTo>
                    <a:lnTo>
                      <a:pt x="656" y="521"/>
                    </a:lnTo>
                    <a:close/>
                    <a:moveTo>
                      <a:pt x="598" y="521"/>
                    </a:moveTo>
                    <a:lnTo>
                      <a:pt x="598" y="521"/>
                    </a:lnTo>
                    <a:lnTo>
                      <a:pt x="598" y="521"/>
                    </a:lnTo>
                    <a:lnTo>
                      <a:pt x="605" y="523"/>
                    </a:lnTo>
                    <a:lnTo>
                      <a:pt x="608" y="526"/>
                    </a:lnTo>
                    <a:lnTo>
                      <a:pt x="611" y="532"/>
                    </a:lnTo>
                    <a:lnTo>
                      <a:pt x="613" y="537"/>
                    </a:lnTo>
                    <a:lnTo>
                      <a:pt x="613" y="537"/>
                    </a:lnTo>
                    <a:lnTo>
                      <a:pt x="611" y="543"/>
                    </a:lnTo>
                    <a:lnTo>
                      <a:pt x="608" y="549"/>
                    </a:lnTo>
                    <a:lnTo>
                      <a:pt x="605" y="552"/>
                    </a:lnTo>
                    <a:lnTo>
                      <a:pt x="598" y="554"/>
                    </a:lnTo>
                    <a:lnTo>
                      <a:pt x="598" y="554"/>
                    </a:lnTo>
                    <a:lnTo>
                      <a:pt x="593" y="552"/>
                    </a:lnTo>
                    <a:lnTo>
                      <a:pt x="588" y="549"/>
                    </a:lnTo>
                    <a:lnTo>
                      <a:pt x="584" y="543"/>
                    </a:lnTo>
                    <a:lnTo>
                      <a:pt x="583" y="537"/>
                    </a:lnTo>
                    <a:lnTo>
                      <a:pt x="583" y="537"/>
                    </a:lnTo>
                    <a:lnTo>
                      <a:pt x="584" y="532"/>
                    </a:lnTo>
                    <a:lnTo>
                      <a:pt x="588" y="526"/>
                    </a:lnTo>
                    <a:lnTo>
                      <a:pt x="593" y="523"/>
                    </a:lnTo>
                    <a:lnTo>
                      <a:pt x="598" y="521"/>
                    </a:lnTo>
                    <a:lnTo>
                      <a:pt x="598" y="521"/>
                    </a:lnTo>
                    <a:close/>
                    <a:moveTo>
                      <a:pt x="540" y="521"/>
                    </a:moveTo>
                    <a:lnTo>
                      <a:pt x="540" y="521"/>
                    </a:lnTo>
                    <a:lnTo>
                      <a:pt x="540" y="521"/>
                    </a:lnTo>
                    <a:lnTo>
                      <a:pt x="545" y="523"/>
                    </a:lnTo>
                    <a:lnTo>
                      <a:pt x="550" y="526"/>
                    </a:lnTo>
                    <a:lnTo>
                      <a:pt x="554" y="532"/>
                    </a:lnTo>
                    <a:lnTo>
                      <a:pt x="555" y="537"/>
                    </a:lnTo>
                    <a:lnTo>
                      <a:pt x="555" y="537"/>
                    </a:lnTo>
                    <a:lnTo>
                      <a:pt x="554" y="543"/>
                    </a:lnTo>
                    <a:lnTo>
                      <a:pt x="550" y="549"/>
                    </a:lnTo>
                    <a:lnTo>
                      <a:pt x="545" y="552"/>
                    </a:lnTo>
                    <a:lnTo>
                      <a:pt x="540" y="554"/>
                    </a:lnTo>
                    <a:lnTo>
                      <a:pt x="540" y="554"/>
                    </a:lnTo>
                    <a:lnTo>
                      <a:pt x="533" y="552"/>
                    </a:lnTo>
                    <a:lnTo>
                      <a:pt x="528" y="549"/>
                    </a:lnTo>
                    <a:lnTo>
                      <a:pt x="525" y="543"/>
                    </a:lnTo>
                    <a:lnTo>
                      <a:pt x="525" y="537"/>
                    </a:lnTo>
                    <a:lnTo>
                      <a:pt x="525" y="537"/>
                    </a:lnTo>
                    <a:lnTo>
                      <a:pt x="525" y="532"/>
                    </a:lnTo>
                    <a:lnTo>
                      <a:pt x="528" y="526"/>
                    </a:lnTo>
                    <a:lnTo>
                      <a:pt x="533" y="523"/>
                    </a:lnTo>
                    <a:lnTo>
                      <a:pt x="540" y="521"/>
                    </a:lnTo>
                    <a:lnTo>
                      <a:pt x="540" y="521"/>
                    </a:lnTo>
                    <a:close/>
                    <a:moveTo>
                      <a:pt x="482" y="521"/>
                    </a:moveTo>
                    <a:lnTo>
                      <a:pt x="482" y="521"/>
                    </a:lnTo>
                    <a:lnTo>
                      <a:pt x="482" y="521"/>
                    </a:lnTo>
                    <a:lnTo>
                      <a:pt x="487" y="523"/>
                    </a:lnTo>
                    <a:lnTo>
                      <a:pt x="492" y="526"/>
                    </a:lnTo>
                    <a:lnTo>
                      <a:pt x="496" y="532"/>
                    </a:lnTo>
                    <a:lnTo>
                      <a:pt x="497" y="537"/>
                    </a:lnTo>
                    <a:lnTo>
                      <a:pt x="497" y="537"/>
                    </a:lnTo>
                    <a:lnTo>
                      <a:pt x="496" y="543"/>
                    </a:lnTo>
                    <a:lnTo>
                      <a:pt x="492" y="549"/>
                    </a:lnTo>
                    <a:lnTo>
                      <a:pt x="487" y="552"/>
                    </a:lnTo>
                    <a:lnTo>
                      <a:pt x="482" y="554"/>
                    </a:lnTo>
                    <a:lnTo>
                      <a:pt x="482" y="554"/>
                    </a:lnTo>
                    <a:lnTo>
                      <a:pt x="475" y="552"/>
                    </a:lnTo>
                    <a:lnTo>
                      <a:pt x="470" y="549"/>
                    </a:lnTo>
                    <a:lnTo>
                      <a:pt x="467" y="543"/>
                    </a:lnTo>
                    <a:lnTo>
                      <a:pt x="465" y="537"/>
                    </a:lnTo>
                    <a:lnTo>
                      <a:pt x="465" y="537"/>
                    </a:lnTo>
                    <a:lnTo>
                      <a:pt x="467" y="532"/>
                    </a:lnTo>
                    <a:lnTo>
                      <a:pt x="470" y="526"/>
                    </a:lnTo>
                    <a:lnTo>
                      <a:pt x="475" y="523"/>
                    </a:lnTo>
                    <a:lnTo>
                      <a:pt x="482" y="521"/>
                    </a:lnTo>
                    <a:lnTo>
                      <a:pt x="482" y="521"/>
                    </a:lnTo>
                    <a:close/>
                    <a:moveTo>
                      <a:pt x="656" y="477"/>
                    </a:moveTo>
                    <a:lnTo>
                      <a:pt x="656" y="477"/>
                    </a:lnTo>
                    <a:lnTo>
                      <a:pt x="656" y="477"/>
                    </a:lnTo>
                    <a:lnTo>
                      <a:pt x="663" y="479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1" y="494"/>
                    </a:lnTo>
                    <a:lnTo>
                      <a:pt x="671" y="494"/>
                    </a:lnTo>
                    <a:lnTo>
                      <a:pt x="671" y="501"/>
                    </a:lnTo>
                    <a:lnTo>
                      <a:pt x="668" y="506"/>
                    </a:lnTo>
                    <a:lnTo>
                      <a:pt x="663" y="509"/>
                    </a:lnTo>
                    <a:lnTo>
                      <a:pt x="656" y="509"/>
                    </a:lnTo>
                    <a:lnTo>
                      <a:pt x="656" y="509"/>
                    </a:lnTo>
                    <a:lnTo>
                      <a:pt x="651" y="509"/>
                    </a:lnTo>
                    <a:lnTo>
                      <a:pt x="646" y="506"/>
                    </a:lnTo>
                    <a:lnTo>
                      <a:pt x="642" y="501"/>
                    </a:lnTo>
                    <a:lnTo>
                      <a:pt x="640" y="494"/>
                    </a:lnTo>
                    <a:lnTo>
                      <a:pt x="640" y="494"/>
                    </a:lnTo>
                    <a:lnTo>
                      <a:pt x="642" y="487"/>
                    </a:lnTo>
                    <a:lnTo>
                      <a:pt x="646" y="482"/>
                    </a:lnTo>
                    <a:lnTo>
                      <a:pt x="651" y="479"/>
                    </a:lnTo>
                    <a:lnTo>
                      <a:pt x="656" y="477"/>
                    </a:lnTo>
                    <a:lnTo>
                      <a:pt x="656" y="477"/>
                    </a:lnTo>
                    <a:close/>
                    <a:moveTo>
                      <a:pt x="598" y="477"/>
                    </a:moveTo>
                    <a:lnTo>
                      <a:pt x="598" y="477"/>
                    </a:lnTo>
                    <a:lnTo>
                      <a:pt x="598" y="477"/>
                    </a:lnTo>
                    <a:lnTo>
                      <a:pt x="605" y="479"/>
                    </a:lnTo>
                    <a:lnTo>
                      <a:pt x="608" y="482"/>
                    </a:lnTo>
                    <a:lnTo>
                      <a:pt x="611" y="487"/>
                    </a:lnTo>
                    <a:lnTo>
                      <a:pt x="613" y="494"/>
                    </a:lnTo>
                    <a:lnTo>
                      <a:pt x="613" y="494"/>
                    </a:lnTo>
                    <a:lnTo>
                      <a:pt x="611" y="501"/>
                    </a:lnTo>
                    <a:lnTo>
                      <a:pt x="608" y="506"/>
                    </a:lnTo>
                    <a:lnTo>
                      <a:pt x="605" y="509"/>
                    </a:lnTo>
                    <a:lnTo>
                      <a:pt x="598" y="509"/>
                    </a:lnTo>
                    <a:lnTo>
                      <a:pt x="598" y="509"/>
                    </a:lnTo>
                    <a:lnTo>
                      <a:pt x="593" y="509"/>
                    </a:lnTo>
                    <a:lnTo>
                      <a:pt x="588" y="506"/>
                    </a:lnTo>
                    <a:lnTo>
                      <a:pt x="584" y="501"/>
                    </a:lnTo>
                    <a:lnTo>
                      <a:pt x="583" y="494"/>
                    </a:lnTo>
                    <a:lnTo>
                      <a:pt x="583" y="494"/>
                    </a:lnTo>
                    <a:lnTo>
                      <a:pt x="584" y="487"/>
                    </a:lnTo>
                    <a:lnTo>
                      <a:pt x="588" y="482"/>
                    </a:lnTo>
                    <a:lnTo>
                      <a:pt x="593" y="479"/>
                    </a:lnTo>
                    <a:lnTo>
                      <a:pt x="598" y="477"/>
                    </a:lnTo>
                    <a:lnTo>
                      <a:pt x="598" y="477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5" y="479"/>
                    </a:lnTo>
                    <a:lnTo>
                      <a:pt x="550" y="482"/>
                    </a:lnTo>
                    <a:lnTo>
                      <a:pt x="554" y="487"/>
                    </a:lnTo>
                    <a:lnTo>
                      <a:pt x="555" y="494"/>
                    </a:lnTo>
                    <a:lnTo>
                      <a:pt x="555" y="494"/>
                    </a:lnTo>
                    <a:lnTo>
                      <a:pt x="554" y="501"/>
                    </a:lnTo>
                    <a:lnTo>
                      <a:pt x="550" y="506"/>
                    </a:lnTo>
                    <a:lnTo>
                      <a:pt x="545" y="509"/>
                    </a:lnTo>
                    <a:lnTo>
                      <a:pt x="540" y="509"/>
                    </a:lnTo>
                    <a:lnTo>
                      <a:pt x="540" y="509"/>
                    </a:lnTo>
                    <a:lnTo>
                      <a:pt x="533" y="509"/>
                    </a:lnTo>
                    <a:lnTo>
                      <a:pt x="528" y="506"/>
                    </a:lnTo>
                    <a:lnTo>
                      <a:pt x="525" y="501"/>
                    </a:lnTo>
                    <a:lnTo>
                      <a:pt x="525" y="494"/>
                    </a:lnTo>
                    <a:lnTo>
                      <a:pt x="525" y="494"/>
                    </a:lnTo>
                    <a:lnTo>
                      <a:pt x="525" y="487"/>
                    </a:lnTo>
                    <a:lnTo>
                      <a:pt x="528" y="482"/>
                    </a:lnTo>
                    <a:lnTo>
                      <a:pt x="533" y="479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7" y="479"/>
                    </a:lnTo>
                    <a:lnTo>
                      <a:pt x="492" y="482"/>
                    </a:lnTo>
                    <a:lnTo>
                      <a:pt x="496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6" y="501"/>
                    </a:lnTo>
                    <a:lnTo>
                      <a:pt x="492" y="506"/>
                    </a:lnTo>
                    <a:lnTo>
                      <a:pt x="487" y="509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5" y="509"/>
                    </a:lnTo>
                    <a:lnTo>
                      <a:pt x="470" y="506"/>
                    </a:lnTo>
                    <a:lnTo>
                      <a:pt x="467" y="501"/>
                    </a:lnTo>
                    <a:lnTo>
                      <a:pt x="465" y="494"/>
                    </a:lnTo>
                    <a:lnTo>
                      <a:pt x="465" y="494"/>
                    </a:lnTo>
                    <a:lnTo>
                      <a:pt x="467" y="487"/>
                    </a:lnTo>
                    <a:lnTo>
                      <a:pt x="470" y="482"/>
                    </a:lnTo>
                    <a:lnTo>
                      <a:pt x="475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656" y="434"/>
                    </a:moveTo>
                    <a:lnTo>
                      <a:pt x="656" y="434"/>
                    </a:lnTo>
                    <a:lnTo>
                      <a:pt x="656" y="434"/>
                    </a:lnTo>
                    <a:lnTo>
                      <a:pt x="663" y="436"/>
                    </a:lnTo>
                    <a:lnTo>
                      <a:pt x="668" y="440"/>
                    </a:lnTo>
                    <a:lnTo>
                      <a:pt x="671" y="445"/>
                    </a:lnTo>
                    <a:lnTo>
                      <a:pt x="671" y="450"/>
                    </a:lnTo>
                    <a:lnTo>
                      <a:pt x="671" y="450"/>
                    </a:lnTo>
                    <a:lnTo>
                      <a:pt x="671" y="457"/>
                    </a:lnTo>
                    <a:lnTo>
                      <a:pt x="668" y="462"/>
                    </a:lnTo>
                    <a:lnTo>
                      <a:pt x="663" y="465"/>
                    </a:lnTo>
                    <a:lnTo>
                      <a:pt x="656" y="467"/>
                    </a:lnTo>
                    <a:lnTo>
                      <a:pt x="656" y="467"/>
                    </a:lnTo>
                    <a:lnTo>
                      <a:pt x="651" y="465"/>
                    </a:lnTo>
                    <a:lnTo>
                      <a:pt x="646" y="462"/>
                    </a:lnTo>
                    <a:lnTo>
                      <a:pt x="642" y="457"/>
                    </a:lnTo>
                    <a:lnTo>
                      <a:pt x="640" y="450"/>
                    </a:lnTo>
                    <a:lnTo>
                      <a:pt x="640" y="450"/>
                    </a:lnTo>
                    <a:lnTo>
                      <a:pt x="642" y="445"/>
                    </a:lnTo>
                    <a:lnTo>
                      <a:pt x="646" y="440"/>
                    </a:lnTo>
                    <a:lnTo>
                      <a:pt x="651" y="436"/>
                    </a:lnTo>
                    <a:lnTo>
                      <a:pt x="656" y="434"/>
                    </a:lnTo>
                    <a:lnTo>
                      <a:pt x="656" y="434"/>
                    </a:lnTo>
                    <a:close/>
                    <a:moveTo>
                      <a:pt x="598" y="434"/>
                    </a:moveTo>
                    <a:lnTo>
                      <a:pt x="598" y="434"/>
                    </a:lnTo>
                    <a:lnTo>
                      <a:pt x="598" y="434"/>
                    </a:lnTo>
                    <a:lnTo>
                      <a:pt x="605" y="436"/>
                    </a:lnTo>
                    <a:lnTo>
                      <a:pt x="608" y="440"/>
                    </a:lnTo>
                    <a:lnTo>
                      <a:pt x="611" y="445"/>
                    </a:lnTo>
                    <a:lnTo>
                      <a:pt x="613" y="450"/>
                    </a:lnTo>
                    <a:lnTo>
                      <a:pt x="613" y="450"/>
                    </a:lnTo>
                    <a:lnTo>
                      <a:pt x="611" y="457"/>
                    </a:lnTo>
                    <a:lnTo>
                      <a:pt x="608" y="462"/>
                    </a:lnTo>
                    <a:lnTo>
                      <a:pt x="605" y="465"/>
                    </a:lnTo>
                    <a:lnTo>
                      <a:pt x="598" y="467"/>
                    </a:lnTo>
                    <a:lnTo>
                      <a:pt x="598" y="467"/>
                    </a:lnTo>
                    <a:lnTo>
                      <a:pt x="593" y="465"/>
                    </a:lnTo>
                    <a:lnTo>
                      <a:pt x="588" y="462"/>
                    </a:lnTo>
                    <a:lnTo>
                      <a:pt x="584" y="457"/>
                    </a:lnTo>
                    <a:lnTo>
                      <a:pt x="583" y="450"/>
                    </a:lnTo>
                    <a:lnTo>
                      <a:pt x="583" y="450"/>
                    </a:lnTo>
                    <a:lnTo>
                      <a:pt x="584" y="445"/>
                    </a:lnTo>
                    <a:lnTo>
                      <a:pt x="588" y="440"/>
                    </a:lnTo>
                    <a:lnTo>
                      <a:pt x="593" y="436"/>
                    </a:lnTo>
                    <a:lnTo>
                      <a:pt x="598" y="434"/>
                    </a:lnTo>
                    <a:lnTo>
                      <a:pt x="598" y="434"/>
                    </a:lnTo>
                    <a:close/>
                    <a:moveTo>
                      <a:pt x="540" y="434"/>
                    </a:moveTo>
                    <a:lnTo>
                      <a:pt x="540" y="434"/>
                    </a:lnTo>
                    <a:lnTo>
                      <a:pt x="540" y="434"/>
                    </a:lnTo>
                    <a:lnTo>
                      <a:pt x="545" y="436"/>
                    </a:lnTo>
                    <a:lnTo>
                      <a:pt x="550" y="440"/>
                    </a:lnTo>
                    <a:lnTo>
                      <a:pt x="554" y="445"/>
                    </a:lnTo>
                    <a:lnTo>
                      <a:pt x="555" y="450"/>
                    </a:lnTo>
                    <a:lnTo>
                      <a:pt x="555" y="450"/>
                    </a:lnTo>
                    <a:lnTo>
                      <a:pt x="554" y="457"/>
                    </a:lnTo>
                    <a:lnTo>
                      <a:pt x="550" y="462"/>
                    </a:lnTo>
                    <a:lnTo>
                      <a:pt x="545" y="465"/>
                    </a:lnTo>
                    <a:lnTo>
                      <a:pt x="540" y="467"/>
                    </a:lnTo>
                    <a:lnTo>
                      <a:pt x="540" y="467"/>
                    </a:lnTo>
                    <a:lnTo>
                      <a:pt x="533" y="465"/>
                    </a:lnTo>
                    <a:lnTo>
                      <a:pt x="528" y="462"/>
                    </a:lnTo>
                    <a:lnTo>
                      <a:pt x="525" y="457"/>
                    </a:lnTo>
                    <a:lnTo>
                      <a:pt x="525" y="450"/>
                    </a:lnTo>
                    <a:lnTo>
                      <a:pt x="525" y="450"/>
                    </a:lnTo>
                    <a:lnTo>
                      <a:pt x="525" y="445"/>
                    </a:lnTo>
                    <a:lnTo>
                      <a:pt x="528" y="440"/>
                    </a:lnTo>
                    <a:lnTo>
                      <a:pt x="533" y="436"/>
                    </a:lnTo>
                    <a:lnTo>
                      <a:pt x="540" y="434"/>
                    </a:lnTo>
                    <a:lnTo>
                      <a:pt x="540" y="434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7" y="436"/>
                    </a:lnTo>
                    <a:lnTo>
                      <a:pt x="492" y="440"/>
                    </a:lnTo>
                    <a:lnTo>
                      <a:pt x="496" y="445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6" y="457"/>
                    </a:lnTo>
                    <a:lnTo>
                      <a:pt x="492" y="462"/>
                    </a:lnTo>
                    <a:lnTo>
                      <a:pt x="487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5" y="465"/>
                    </a:lnTo>
                    <a:lnTo>
                      <a:pt x="470" y="462"/>
                    </a:lnTo>
                    <a:lnTo>
                      <a:pt x="467" y="457"/>
                    </a:lnTo>
                    <a:lnTo>
                      <a:pt x="465" y="450"/>
                    </a:lnTo>
                    <a:lnTo>
                      <a:pt x="465" y="450"/>
                    </a:lnTo>
                    <a:lnTo>
                      <a:pt x="467" y="445"/>
                    </a:lnTo>
                    <a:lnTo>
                      <a:pt x="470" y="440"/>
                    </a:lnTo>
                    <a:lnTo>
                      <a:pt x="475" y="436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656" y="390"/>
                    </a:moveTo>
                    <a:lnTo>
                      <a:pt x="656" y="390"/>
                    </a:lnTo>
                    <a:lnTo>
                      <a:pt x="656" y="390"/>
                    </a:lnTo>
                    <a:lnTo>
                      <a:pt x="663" y="392"/>
                    </a:lnTo>
                    <a:lnTo>
                      <a:pt x="668" y="395"/>
                    </a:lnTo>
                    <a:lnTo>
                      <a:pt x="671" y="400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14"/>
                    </a:lnTo>
                    <a:lnTo>
                      <a:pt x="668" y="419"/>
                    </a:lnTo>
                    <a:lnTo>
                      <a:pt x="663" y="423"/>
                    </a:lnTo>
                    <a:lnTo>
                      <a:pt x="656" y="423"/>
                    </a:lnTo>
                    <a:lnTo>
                      <a:pt x="656" y="423"/>
                    </a:lnTo>
                    <a:lnTo>
                      <a:pt x="651" y="423"/>
                    </a:lnTo>
                    <a:lnTo>
                      <a:pt x="646" y="419"/>
                    </a:lnTo>
                    <a:lnTo>
                      <a:pt x="642" y="414"/>
                    </a:lnTo>
                    <a:lnTo>
                      <a:pt x="640" y="407"/>
                    </a:lnTo>
                    <a:lnTo>
                      <a:pt x="640" y="407"/>
                    </a:lnTo>
                    <a:lnTo>
                      <a:pt x="642" y="400"/>
                    </a:lnTo>
                    <a:lnTo>
                      <a:pt x="646" y="395"/>
                    </a:lnTo>
                    <a:lnTo>
                      <a:pt x="651" y="392"/>
                    </a:lnTo>
                    <a:lnTo>
                      <a:pt x="656" y="390"/>
                    </a:lnTo>
                    <a:lnTo>
                      <a:pt x="656" y="390"/>
                    </a:lnTo>
                    <a:close/>
                    <a:moveTo>
                      <a:pt x="598" y="390"/>
                    </a:moveTo>
                    <a:lnTo>
                      <a:pt x="598" y="390"/>
                    </a:lnTo>
                    <a:lnTo>
                      <a:pt x="598" y="390"/>
                    </a:lnTo>
                    <a:lnTo>
                      <a:pt x="605" y="392"/>
                    </a:lnTo>
                    <a:lnTo>
                      <a:pt x="608" y="395"/>
                    </a:lnTo>
                    <a:lnTo>
                      <a:pt x="611" y="400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1" y="414"/>
                    </a:lnTo>
                    <a:lnTo>
                      <a:pt x="608" y="419"/>
                    </a:lnTo>
                    <a:lnTo>
                      <a:pt x="605" y="423"/>
                    </a:lnTo>
                    <a:lnTo>
                      <a:pt x="598" y="423"/>
                    </a:lnTo>
                    <a:lnTo>
                      <a:pt x="598" y="423"/>
                    </a:lnTo>
                    <a:lnTo>
                      <a:pt x="593" y="423"/>
                    </a:lnTo>
                    <a:lnTo>
                      <a:pt x="588" y="419"/>
                    </a:lnTo>
                    <a:lnTo>
                      <a:pt x="584" y="414"/>
                    </a:lnTo>
                    <a:lnTo>
                      <a:pt x="583" y="407"/>
                    </a:lnTo>
                    <a:lnTo>
                      <a:pt x="583" y="407"/>
                    </a:lnTo>
                    <a:lnTo>
                      <a:pt x="584" y="400"/>
                    </a:lnTo>
                    <a:lnTo>
                      <a:pt x="588" y="395"/>
                    </a:lnTo>
                    <a:lnTo>
                      <a:pt x="593" y="392"/>
                    </a:lnTo>
                    <a:lnTo>
                      <a:pt x="598" y="390"/>
                    </a:lnTo>
                    <a:lnTo>
                      <a:pt x="598" y="390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5" y="392"/>
                    </a:lnTo>
                    <a:lnTo>
                      <a:pt x="550" y="395"/>
                    </a:lnTo>
                    <a:lnTo>
                      <a:pt x="554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4" y="414"/>
                    </a:lnTo>
                    <a:lnTo>
                      <a:pt x="550" y="419"/>
                    </a:lnTo>
                    <a:lnTo>
                      <a:pt x="545" y="423"/>
                    </a:lnTo>
                    <a:lnTo>
                      <a:pt x="540" y="423"/>
                    </a:lnTo>
                    <a:lnTo>
                      <a:pt x="540" y="423"/>
                    </a:lnTo>
                    <a:lnTo>
                      <a:pt x="533" y="423"/>
                    </a:lnTo>
                    <a:lnTo>
                      <a:pt x="528" y="419"/>
                    </a:lnTo>
                    <a:lnTo>
                      <a:pt x="525" y="414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5" y="400"/>
                    </a:lnTo>
                    <a:lnTo>
                      <a:pt x="528" y="395"/>
                    </a:lnTo>
                    <a:lnTo>
                      <a:pt x="533" y="392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7" y="392"/>
                    </a:lnTo>
                    <a:lnTo>
                      <a:pt x="492" y="395"/>
                    </a:lnTo>
                    <a:lnTo>
                      <a:pt x="496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6" y="414"/>
                    </a:lnTo>
                    <a:lnTo>
                      <a:pt x="492" y="419"/>
                    </a:lnTo>
                    <a:lnTo>
                      <a:pt x="487" y="423"/>
                    </a:lnTo>
                    <a:lnTo>
                      <a:pt x="482" y="423"/>
                    </a:lnTo>
                    <a:lnTo>
                      <a:pt x="482" y="423"/>
                    </a:lnTo>
                    <a:lnTo>
                      <a:pt x="475" y="423"/>
                    </a:lnTo>
                    <a:lnTo>
                      <a:pt x="470" y="419"/>
                    </a:lnTo>
                    <a:lnTo>
                      <a:pt x="467" y="414"/>
                    </a:lnTo>
                    <a:lnTo>
                      <a:pt x="465" y="407"/>
                    </a:lnTo>
                    <a:lnTo>
                      <a:pt x="465" y="407"/>
                    </a:lnTo>
                    <a:lnTo>
                      <a:pt x="467" y="400"/>
                    </a:lnTo>
                    <a:lnTo>
                      <a:pt x="470" y="395"/>
                    </a:lnTo>
                    <a:lnTo>
                      <a:pt x="475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656" y="348"/>
                    </a:moveTo>
                    <a:lnTo>
                      <a:pt x="656" y="348"/>
                    </a:lnTo>
                    <a:lnTo>
                      <a:pt x="656" y="348"/>
                    </a:lnTo>
                    <a:lnTo>
                      <a:pt x="663" y="349"/>
                    </a:lnTo>
                    <a:lnTo>
                      <a:pt x="668" y="353"/>
                    </a:lnTo>
                    <a:lnTo>
                      <a:pt x="671" y="358"/>
                    </a:lnTo>
                    <a:lnTo>
                      <a:pt x="671" y="363"/>
                    </a:lnTo>
                    <a:lnTo>
                      <a:pt x="671" y="363"/>
                    </a:lnTo>
                    <a:lnTo>
                      <a:pt x="671" y="370"/>
                    </a:lnTo>
                    <a:lnTo>
                      <a:pt x="668" y="375"/>
                    </a:lnTo>
                    <a:lnTo>
                      <a:pt x="663" y="378"/>
                    </a:lnTo>
                    <a:lnTo>
                      <a:pt x="656" y="380"/>
                    </a:lnTo>
                    <a:lnTo>
                      <a:pt x="656" y="380"/>
                    </a:lnTo>
                    <a:lnTo>
                      <a:pt x="651" y="378"/>
                    </a:lnTo>
                    <a:lnTo>
                      <a:pt x="646" y="375"/>
                    </a:lnTo>
                    <a:lnTo>
                      <a:pt x="642" y="370"/>
                    </a:lnTo>
                    <a:lnTo>
                      <a:pt x="640" y="363"/>
                    </a:lnTo>
                    <a:lnTo>
                      <a:pt x="640" y="363"/>
                    </a:lnTo>
                    <a:lnTo>
                      <a:pt x="642" y="358"/>
                    </a:lnTo>
                    <a:lnTo>
                      <a:pt x="646" y="353"/>
                    </a:lnTo>
                    <a:lnTo>
                      <a:pt x="651" y="349"/>
                    </a:lnTo>
                    <a:lnTo>
                      <a:pt x="656" y="348"/>
                    </a:lnTo>
                    <a:lnTo>
                      <a:pt x="656" y="348"/>
                    </a:lnTo>
                    <a:close/>
                    <a:moveTo>
                      <a:pt x="598" y="348"/>
                    </a:moveTo>
                    <a:lnTo>
                      <a:pt x="598" y="348"/>
                    </a:lnTo>
                    <a:lnTo>
                      <a:pt x="598" y="348"/>
                    </a:lnTo>
                    <a:lnTo>
                      <a:pt x="605" y="349"/>
                    </a:lnTo>
                    <a:lnTo>
                      <a:pt x="608" y="353"/>
                    </a:lnTo>
                    <a:lnTo>
                      <a:pt x="611" y="358"/>
                    </a:lnTo>
                    <a:lnTo>
                      <a:pt x="613" y="363"/>
                    </a:lnTo>
                    <a:lnTo>
                      <a:pt x="613" y="363"/>
                    </a:lnTo>
                    <a:lnTo>
                      <a:pt x="611" y="370"/>
                    </a:lnTo>
                    <a:lnTo>
                      <a:pt x="608" y="375"/>
                    </a:lnTo>
                    <a:lnTo>
                      <a:pt x="605" y="378"/>
                    </a:lnTo>
                    <a:lnTo>
                      <a:pt x="598" y="380"/>
                    </a:lnTo>
                    <a:lnTo>
                      <a:pt x="598" y="380"/>
                    </a:lnTo>
                    <a:lnTo>
                      <a:pt x="593" y="378"/>
                    </a:lnTo>
                    <a:lnTo>
                      <a:pt x="588" y="375"/>
                    </a:lnTo>
                    <a:lnTo>
                      <a:pt x="584" y="370"/>
                    </a:lnTo>
                    <a:lnTo>
                      <a:pt x="583" y="363"/>
                    </a:lnTo>
                    <a:lnTo>
                      <a:pt x="583" y="363"/>
                    </a:lnTo>
                    <a:lnTo>
                      <a:pt x="584" y="358"/>
                    </a:lnTo>
                    <a:lnTo>
                      <a:pt x="588" y="353"/>
                    </a:lnTo>
                    <a:lnTo>
                      <a:pt x="593" y="349"/>
                    </a:lnTo>
                    <a:lnTo>
                      <a:pt x="598" y="348"/>
                    </a:lnTo>
                    <a:lnTo>
                      <a:pt x="598" y="348"/>
                    </a:lnTo>
                    <a:close/>
                    <a:moveTo>
                      <a:pt x="540" y="348"/>
                    </a:moveTo>
                    <a:lnTo>
                      <a:pt x="540" y="348"/>
                    </a:lnTo>
                    <a:lnTo>
                      <a:pt x="540" y="348"/>
                    </a:lnTo>
                    <a:lnTo>
                      <a:pt x="545" y="349"/>
                    </a:lnTo>
                    <a:lnTo>
                      <a:pt x="550" y="353"/>
                    </a:lnTo>
                    <a:lnTo>
                      <a:pt x="554" y="358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4" y="370"/>
                    </a:lnTo>
                    <a:lnTo>
                      <a:pt x="550" y="375"/>
                    </a:lnTo>
                    <a:lnTo>
                      <a:pt x="545" y="378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33" y="378"/>
                    </a:lnTo>
                    <a:lnTo>
                      <a:pt x="528" y="375"/>
                    </a:lnTo>
                    <a:lnTo>
                      <a:pt x="525" y="370"/>
                    </a:lnTo>
                    <a:lnTo>
                      <a:pt x="525" y="363"/>
                    </a:lnTo>
                    <a:lnTo>
                      <a:pt x="525" y="363"/>
                    </a:lnTo>
                    <a:lnTo>
                      <a:pt x="525" y="358"/>
                    </a:lnTo>
                    <a:lnTo>
                      <a:pt x="528" y="353"/>
                    </a:lnTo>
                    <a:lnTo>
                      <a:pt x="533" y="349"/>
                    </a:lnTo>
                    <a:lnTo>
                      <a:pt x="540" y="348"/>
                    </a:lnTo>
                    <a:lnTo>
                      <a:pt x="540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7" y="349"/>
                    </a:lnTo>
                    <a:lnTo>
                      <a:pt x="492" y="353"/>
                    </a:lnTo>
                    <a:lnTo>
                      <a:pt x="496" y="358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6" y="370"/>
                    </a:lnTo>
                    <a:lnTo>
                      <a:pt x="492" y="375"/>
                    </a:lnTo>
                    <a:lnTo>
                      <a:pt x="487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5" y="378"/>
                    </a:lnTo>
                    <a:lnTo>
                      <a:pt x="470" y="375"/>
                    </a:lnTo>
                    <a:lnTo>
                      <a:pt x="467" y="370"/>
                    </a:lnTo>
                    <a:lnTo>
                      <a:pt x="465" y="363"/>
                    </a:lnTo>
                    <a:lnTo>
                      <a:pt x="465" y="363"/>
                    </a:lnTo>
                    <a:lnTo>
                      <a:pt x="467" y="358"/>
                    </a:lnTo>
                    <a:lnTo>
                      <a:pt x="470" y="353"/>
                    </a:lnTo>
                    <a:lnTo>
                      <a:pt x="475" y="349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656" y="303"/>
                    </a:moveTo>
                    <a:lnTo>
                      <a:pt x="656" y="303"/>
                    </a:lnTo>
                    <a:lnTo>
                      <a:pt x="656" y="303"/>
                    </a:lnTo>
                    <a:lnTo>
                      <a:pt x="663" y="305"/>
                    </a:lnTo>
                    <a:lnTo>
                      <a:pt x="668" y="308"/>
                    </a:lnTo>
                    <a:lnTo>
                      <a:pt x="671" y="314"/>
                    </a:lnTo>
                    <a:lnTo>
                      <a:pt x="671" y="320"/>
                    </a:lnTo>
                    <a:lnTo>
                      <a:pt x="671" y="320"/>
                    </a:lnTo>
                    <a:lnTo>
                      <a:pt x="671" y="327"/>
                    </a:lnTo>
                    <a:lnTo>
                      <a:pt x="668" y="332"/>
                    </a:lnTo>
                    <a:lnTo>
                      <a:pt x="663" y="336"/>
                    </a:lnTo>
                    <a:lnTo>
                      <a:pt x="656" y="336"/>
                    </a:lnTo>
                    <a:lnTo>
                      <a:pt x="656" y="336"/>
                    </a:lnTo>
                    <a:lnTo>
                      <a:pt x="651" y="336"/>
                    </a:lnTo>
                    <a:lnTo>
                      <a:pt x="646" y="332"/>
                    </a:lnTo>
                    <a:lnTo>
                      <a:pt x="642" y="327"/>
                    </a:lnTo>
                    <a:lnTo>
                      <a:pt x="640" y="320"/>
                    </a:lnTo>
                    <a:lnTo>
                      <a:pt x="640" y="320"/>
                    </a:lnTo>
                    <a:lnTo>
                      <a:pt x="642" y="314"/>
                    </a:lnTo>
                    <a:lnTo>
                      <a:pt x="646" y="308"/>
                    </a:lnTo>
                    <a:lnTo>
                      <a:pt x="651" y="305"/>
                    </a:lnTo>
                    <a:lnTo>
                      <a:pt x="656" y="303"/>
                    </a:lnTo>
                    <a:lnTo>
                      <a:pt x="656" y="303"/>
                    </a:lnTo>
                    <a:close/>
                    <a:moveTo>
                      <a:pt x="598" y="303"/>
                    </a:moveTo>
                    <a:lnTo>
                      <a:pt x="598" y="303"/>
                    </a:lnTo>
                    <a:lnTo>
                      <a:pt x="598" y="303"/>
                    </a:lnTo>
                    <a:lnTo>
                      <a:pt x="605" y="305"/>
                    </a:lnTo>
                    <a:lnTo>
                      <a:pt x="608" y="308"/>
                    </a:lnTo>
                    <a:lnTo>
                      <a:pt x="611" y="314"/>
                    </a:lnTo>
                    <a:lnTo>
                      <a:pt x="613" y="320"/>
                    </a:lnTo>
                    <a:lnTo>
                      <a:pt x="613" y="320"/>
                    </a:lnTo>
                    <a:lnTo>
                      <a:pt x="611" y="327"/>
                    </a:lnTo>
                    <a:lnTo>
                      <a:pt x="608" y="332"/>
                    </a:lnTo>
                    <a:lnTo>
                      <a:pt x="605" y="336"/>
                    </a:lnTo>
                    <a:lnTo>
                      <a:pt x="598" y="336"/>
                    </a:lnTo>
                    <a:lnTo>
                      <a:pt x="598" y="336"/>
                    </a:lnTo>
                    <a:lnTo>
                      <a:pt x="593" y="336"/>
                    </a:lnTo>
                    <a:lnTo>
                      <a:pt x="588" y="332"/>
                    </a:lnTo>
                    <a:lnTo>
                      <a:pt x="584" y="327"/>
                    </a:lnTo>
                    <a:lnTo>
                      <a:pt x="583" y="320"/>
                    </a:lnTo>
                    <a:lnTo>
                      <a:pt x="583" y="320"/>
                    </a:lnTo>
                    <a:lnTo>
                      <a:pt x="584" y="314"/>
                    </a:lnTo>
                    <a:lnTo>
                      <a:pt x="588" y="308"/>
                    </a:lnTo>
                    <a:lnTo>
                      <a:pt x="593" y="305"/>
                    </a:lnTo>
                    <a:lnTo>
                      <a:pt x="598" y="303"/>
                    </a:lnTo>
                    <a:lnTo>
                      <a:pt x="598" y="303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5" y="305"/>
                    </a:lnTo>
                    <a:lnTo>
                      <a:pt x="550" y="308"/>
                    </a:lnTo>
                    <a:lnTo>
                      <a:pt x="554" y="314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4" y="327"/>
                    </a:lnTo>
                    <a:lnTo>
                      <a:pt x="550" y="332"/>
                    </a:lnTo>
                    <a:lnTo>
                      <a:pt x="545" y="336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3" y="336"/>
                    </a:lnTo>
                    <a:lnTo>
                      <a:pt x="528" y="332"/>
                    </a:lnTo>
                    <a:lnTo>
                      <a:pt x="525" y="327"/>
                    </a:lnTo>
                    <a:lnTo>
                      <a:pt x="525" y="320"/>
                    </a:lnTo>
                    <a:lnTo>
                      <a:pt x="525" y="320"/>
                    </a:lnTo>
                    <a:lnTo>
                      <a:pt x="525" y="314"/>
                    </a:lnTo>
                    <a:lnTo>
                      <a:pt x="528" y="308"/>
                    </a:lnTo>
                    <a:lnTo>
                      <a:pt x="533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7" y="305"/>
                    </a:lnTo>
                    <a:lnTo>
                      <a:pt x="492" y="308"/>
                    </a:lnTo>
                    <a:lnTo>
                      <a:pt x="496" y="314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6" y="327"/>
                    </a:lnTo>
                    <a:lnTo>
                      <a:pt x="492" y="332"/>
                    </a:lnTo>
                    <a:lnTo>
                      <a:pt x="487" y="336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5" y="336"/>
                    </a:lnTo>
                    <a:lnTo>
                      <a:pt x="470" y="332"/>
                    </a:lnTo>
                    <a:lnTo>
                      <a:pt x="467" y="327"/>
                    </a:lnTo>
                    <a:lnTo>
                      <a:pt x="465" y="320"/>
                    </a:lnTo>
                    <a:lnTo>
                      <a:pt x="465" y="320"/>
                    </a:lnTo>
                    <a:lnTo>
                      <a:pt x="467" y="314"/>
                    </a:lnTo>
                    <a:lnTo>
                      <a:pt x="470" y="308"/>
                    </a:lnTo>
                    <a:lnTo>
                      <a:pt x="475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598" y="261"/>
                    </a:moveTo>
                    <a:lnTo>
                      <a:pt x="598" y="261"/>
                    </a:lnTo>
                    <a:lnTo>
                      <a:pt x="598" y="261"/>
                    </a:lnTo>
                    <a:lnTo>
                      <a:pt x="605" y="262"/>
                    </a:lnTo>
                    <a:lnTo>
                      <a:pt x="608" y="266"/>
                    </a:lnTo>
                    <a:lnTo>
                      <a:pt x="611" y="271"/>
                    </a:lnTo>
                    <a:lnTo>
                      <a:pt x="613" y="276"/>
                    </a:lnTo>
                    <a:lnTo>
                      <a:pt x="613" y="276"/>
                    </a:lnTo>
                    <a:lnTo>
                      <a:pt x="611" y="283"/>
                    </a:lnTo>
                    <a:lnTo>
                      <a:pt x="608" y="288"/>
                    </a:lnTo>
                    <a:lnTo>
                      <a:pt x="605" y="291"/>
                    </a:lnTo>
                    <a:lnTo>
                      <a:pt x="598" y="293"/>
                    </a:lnTo>
                    <a:lnTo>
                      <a:pt x="598" y="293"/>
                    </a:lnTo>
                    <a:lnTo>
                      <a:pt x="593" y="291"/>
                    </a:lnTo>
                    <a:lnTo>
                      <a:pt x="588" y="288"/>
                    </a:lnTo>
                    <a:lnTo>
                      <a:pt x="584" y="283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4" y="271"/>
                    </a:lnTo>
                    <a:lnTo>
                      <a:pt x="588" y="266"/>
                    </a:lnTo>
                    <a:lnTo>
                      <a:pt x="593" y="262"/>
                    </a:lnTo>
                    <a:lnTo>
                      <a:pt x="598" y="261"/>
                    </a:lnTo>
                    <a:lnTo>
                      <a:pt x="598" y="261"/>
                    </a:lnTo>
                    <a:close/>
                    <a:moveTo>
                      <a:pt x="540" y="261"/>
                    </a:moveTo>
                    <a:lnTo>
                      <a:pt x="540" y="261"/>
                    </a:lnTo>
                    <a:lnTo>
                      <a:pt x="540" y="261"/>
                    </a:lnTo>
                    <a:lnTo>
                      <a:pt x="545" y="262"/>
                    </a:lnTo>
                    <a:lnTo>
                      <a:pt x="550" y="266"/>
                    </a:lnTo>
                    <a:lnTo>
                      <a:pt x="554" y="271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4" y="283"/>
                    </a:lnTo>
                    <a:lnTo>
                      <a:pt x="550" y="288"/>
                    </a:lnTo>
                    <a:lnTo>
                      <a:pt x="545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1"/>
                    </a:lnTo>
                    <a:lnTo>
                      <a:pt x="528" y="288"/>
                    </a:lnTo>
                    <a:lnTo>
                      <a:pt x="525" y="283"/>
                    </a:lnTo>
                    <a:lnTo>
                      <a:pt x="525" y="276"/>
                    </a:lnTo>
                    <a:lnTo>
                      <a:pt x="525" y="276"/>
                    </a:lnTo>
                    <a:lnTo>
                      <a:pt x="525" y="271"/>
                    </a:lnTo>
                    <a:lnTo>
                      <a:pt x="528" y="266"/>
                    </a:lnTo>
                    <a:lnTo>
                      <a:pt x="533" y="262"/>
                    </a:lnTo>
                    <a:lnTo>
                      <a:pt x="540" y="261"/>
                    </a:lnTo>
                    <a:lnTo>
                      <a:pt x="540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7" y="262"/>
                    </a:lnTo>
                    <a:lnTo>
                      <a:pt x="492" y="266"/>
                    </a:lnTo>
                    <a:lnTo>
                      <a:pt x="496" y="271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6" y="283"/>
                    </a:lnTo>
                    <a:lnTo>
                      <a:pt x="492" y="288"/>
                    </a:lnTo>
                    <a:lnTo>
                      <a:pt x="487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5" y="291"/>
                    </a:lnTo>
                    <a:lnTo>
                      <a:pt x="470" y="288"/>
                    </a:lnTo>
                    <a:lnTo>
                      <a:pt x="467" y="283"/>
                    </a:lnTo>
                    <a:lnTo>
                      <a:pt x="465" y="276"/>
                    </a:lnTo>
                    <a:lnTo>
                      <a:pt x="465" y="276"/>
                    </a:lnTo>
                    <a:lnTo>
                      <a:pt x="467" y="271"/>
                    </a:lnTo>
                    <a:lnTo>
                      <a:pt x="470" y="266"/>
                    </a:lnTo>
                    <a:lnTo>
                      <a:pt x="475" y="262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598" y="218"/>
                    </a:moveTo>
                    <a:lnTo>
                      <a:pt x="598" y="218"/>
                    </a:lnTo>
                    <a:lnTo>
                      <a:pt x="598" y="218"/>
                    </a:lnTo>
                    <a:lnTo>
                      <a:pt x="605" y="218"/>
                    </a:lnTo>
                    <a:lnTo>
                      <a:pt x="608" y="222"/>
                    </a:lnTo>
                    <a:lnTo>
                      <a:pt x="611" y="227"/>
                    </a:lnTo>
                    <a:lnTo>
                      <a:pt x="613" y="233"/>
                    </a:lnTo>
                    <a:lnTo>
                      <a:pt x="613" y="233"/>
                    </a:lnTo>
                    <a:lnTo>
                      <a:pt x="611" y="240"/>
                    </a:lnTo>
                    <a:lnTo>
                      <a:pt x="608" y="245"/>
                    </a:lnTo>
                    <a:lnTo>
                      <a:pt x="605" y="249"/>
                    </a:lnTo>
                    <a:lnTo>
                      <a:pt x="598" y="249"/>
                    </a:lnTo>
                    <a:lnTo>
                      <a:pt x="598" y="249"/>
                    </a:lnTo>
                    <a:lnTo>
                      <a:pt x="593" y="249"/>
                    </a:lnTo>
                    <a:lnTo>
                      <a:pt x="588" y="245"/>
                    </a:lnTo>
                    <a:lnTo>
                      <a:pt x="584" y="240"/>
                    </a:lnTo>
                    <a:lnTo>
                      <a:pt x="583" y="233"/>
                    </a:lnTo>
                    <a:lnTo>
                      <a:pt x="583" y="233"/>
                    </a:lnTo>
                    <a:lnTo>
                      <a:pt x="584" y="227"/>
                    </a:lnTo>
                    <a:lnTo>
                      <a:pt x="588" y="222"/>
                    </a:lnTo>
                    <a:lnTo>
                      <a:pt x="593" y="218"/>
                    </a:lnTo>
                    <a:lnTo>
                      <a:pt x="598" y="218"/>
                    </a:lnTo>
                    <a:lnTo>
                      <a:pt x="598" y="218"/>
                    </a:lnTo>
                    <a:close/>
                    <a:moveTo>
                      <a:pt x="540" y="218"/>
                    </a:moveTo>
                    <a:lnTo>
                      <a:pt x="540" y="218"/>
                    </a:lnTo>
                    <a:lnTo>
                      <a:pt x="540" y="218"/>
                    </a:lnTo>
                    <a:lnTo>
                      <a:pt x="545" y="218"/>
                    </a:lnTo>
                    <a:lnTo>
                      <a:pt x="550" y="222"/>
                    </a:lnTo>
                    <a:lnTo>
                      <a:pt x="554" y="227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4" y="240"/>
                    </a:lnTo>
                    <a:lnTo>
                      <a:pt x="550" y="245"/>
                    </a:lnTo>
                    <a:lnTo>
                      <a:pt x="545" y="249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3" y="249"/>
                    </a:lnTo>
                    <a:lnTo>
                      <a:pt x="528" y="245"/>
                    </a:lnTo>
                    <a:lnTo>
                      <a:pt x="525" y="240"/>
                    </a:lnTo>
                    <a:lnTo>
                      <a:pt x="525" y="233"/>
                    </a:lnTo>
                    <a:lnTo>
                      <a:pt x="525" y="233"/>
                    </a:lnTo>
                    <a:lnTo>
                      <a:pt x="525" y="227"/>
                    </a:lnTo>
                    <a:lnTo>
                      <a:pt x="528" y="222"/>
                    </a:lnTo>
                    <a:lnTo>
                      <a:pt x="533" y="218"/>
                    </a:lnTo>
                    <a:lnTo>
                      <a:pt x="540" y="218"/>
                    </a:lnTo>
                    <a:lnTo>
                      <a:pt x="540" y="218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7" y="218"/>
                    </a:lnTo>
                    <a:lnTo>
                      <a:pt x="492" y="222"/>
                    </a:lnTo>
                    <a:lnTo>
                      <a:pt x="496" y="227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6" y="240"/>
                    </a:lnTo>
                    <a:lnTo>
                      <a:pt x="492" y="245"/>
                    </a:lnTo>
                    <a:lnTo>
                      <a:pt x="487" y="249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5" y="249"/>
                    </a:lnTo>
                    <a:lnTo>
                      <a:pt x="470" y="245"/>
                    </a:lnTo>
                    <a:lnTo>
                      <a:pt x="467" y="240"/>
                    </a:lnTo>
                    <a:lnTo>
                      <a:pt x="465" y="233"/>
                    </a:lnTo>
                    <a:lnTo>
                      <a:pt x="465" y="233"/>
                    </a:lnTo>
                    <a:lnTo>
                      <a:pt x="467" y="227"/>
                    </a:lnTo>
                    <a:lnTo>
                      <a:pt x="470" y="222"/>
                    </a:lnTo>
                    <a:lnTo>
                      <a:pt x="475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540" y="174"/>
                    </a:moveTo>
                    <a:lnTo>
                      <a:pt x="540" y="174"/>
                    </a:lnTo>
                    <a:lnTo>
                      <a:pt x="540" y="174"/>
                    </a:lnTo>
                    <a:lnTo>
                      <a:pt x="545" y="176"/>
                    </a:lnTo>
                    <a:lnTo>
                      <a:pt x="550" y="179"/>
                    </a:lnTo>
                    <a:lnTo>
                      <a:pt x="554" y="184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4" y="196"/>
                    </a:lnTo>
                    <a:lnTo>
                      <a:pt x="550" y="201"/>
                    </a:lnTo>
                    <a:lnTo>
                      <a:pt x="545" y="205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3" y="205"/>
                    </a:lnTo>
                    <a:lnTo>
                      <a:pt x="528" y="201"/>
                    </a:lnTo>
                    <a:lnTo>
                      <a:pt x="525" y="196"/>
                    </a:lnTo>
                    <a:lnTo>
                      <a:pt x="525" y="191"/>
                    </a:lnTo>
                    <a:lnTo>
                      <a:pt x="525" y="191"/>
                    </a:lnTo>
                    <a:lnTo>
                      <a:pt x="525" y="184"/>
                    </a:lnTo>
                    <a:lnTo>
                      <a:pt x="528" y="179"/>
                    </a:lnTo>
                    <a:lnTo>
                      <a:pt x="533" y="176"/>
                    </a:lnTo>
                    <a:lnTo>
                      <a:pt x="540" y="174"/>
                    </a:lnTo>
                    <a:lnTo>
                      <a:pt x="540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7" y="176"/>
                    </a:lnTo>
                    <a:lnTo>
                      <a:pt x="492" y="179"/>
                    </a:lnTo>
                    <a:lnTo>
                      <a:pt x="496" y="184"/>
                    </a:lnTo>
                    <a:lnTo>
                      <a:pt x="497" y="191"/>
                    </a:lnTo>
                    <a:lnTo>
                      <a:pt x="497" y="191"/>
                    </a:lnTo>
                    <a:lnTo>
                      <a:pt x="496" y="196"/>
                    </a:lnTo>
                    <a:lnTo>
                      <a:pt x="492" y="201"/>
                    </a:lnTo>
                    <a:lnTo>
                      <a:pt x="487" y="205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5" y="205"/>
                    </a:lnTo>
                    <a:lnTo>
                      <a:pt x="470" y="201"/>
                    </a:lnTo>
                    <a:lnTo>
                      <a:pt x="467" y="196"/>
                    </a:lnTo>
                    <a:lnTo>
                      <a:pt x="465" y="191"/>
                    </a:lnTo>
                    <a:lnTo>
                      <a:pt x="465" y="191"/>
                    </a:lnTo>
                    <a:lnTo>
                      <a:pt x="467" y="184"/>
                    </a:lnTo>
                    <a:lnTo>
                      <a:pt x="470" y="179"/>
                    </a:lnTo>
                    <a:lnTo>
                      <a:pt x="475" y="176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79"/>
              <p:cNvSpPr>
                <a:spLocks noEditPoints="1"/>
              </p:cNvSpPr>
              <p:nvPr/>
            </p:nvSpPr>
            <p:spPr bwMode="auto">
              <a:xfrm>
                <a:off x="5130800" y="2911476"/>
                <a:ext cx="301625" cy="301625"/>
              </a:xfrm>
              <a:custGeom>
                <a:avLst/>
                <a:gdLst>
                  <a:gd name="T0" fmla="*/ 85 w 382"/>
                  <a:gd name="T1" fmla="*/ 333 h 380"/>
                  <a:gd name="T2" fmla="*/ 60 w 382"/>
                  <a:gd name="T3" fmla="*/ 314 h 380"/>
                  <a:gd name="T4" fmla="*/ 377 w 382"/>
                  <a:gd name="T5" fmla="*/ 135 h 380"/>
                  <a:gd name="T6" fmla="*/ 360 w 382"/>
                  <a:gd name="T7" fmla="*/ 162 h 380"/>
                  <a:gd name="T8" fmla="*/ 366 w 382"/>
                  <a:gd name="T9" fmla="*/ 132 h 380"/>
                  <a:gd name="T10" fmla="*/ 322 w 382"/>
                  <a:gd name="T11" fmla="*/ 154 h 380"/>
                  <a:gd name="T12" fmla="*/ 293 w 382"/>
                  <a:gd name="T13" fmla="*/ 147 h 380"/>
                  <a:gd name="T14" fmla="*/ 256 w 382"/>
                  <a:gd name="T15" fmla="*/ 132 h 380"/>
                  <a:gd name="T16" fmla="*/ 249 w 382"/>
                  <a:gd name="T17" fmla="*/ 164 h 380"/>
                  <a:gd name="T18" fmla="*/ 249 w 382"/>
                  <a:gd name="T19" fmla="*/ 132 h 380"/>
                  <a:gd name="T20" fmla="*/ 206 w 382"/>
                  <a:gd name="T21" fmla="*/ 147 h 380"/>
                  <a:gd name="T22" fmla="*/ 176 w 382"/>
                  <a:gd name="T23" fmla="*/ 147 h 380"/>
                  <a:gd name="T24" fmla="*/ 133 w 382"/>
                  <a:gd name="T25" fmla="*/ 132 h 380"/>
                  <a:gd name="T26" fmla="*/ 133 w 382"/>
                  <a:gd name="T27" fmla="*/ 164 h 380"/>
                  <a:gd name="T28" fmla="*/ 126 w 382"/>
                  <a:gd name="T29" fmla="*/ 132 h 380"/>
                  <a:gd name="T30" fmla="*/ 382 w 382"/>
                  <a:gd name="T31" fmla="*/ 104 h 380"/>
                  <a:gd name="T32" fmla="*/ 353 w 382"/>
                  <a:gd name="T33" fmla="*/ 109 h 380"/>
                  <a:gd name="T34" fmla="*/ 308 w 382"/>
                  <a:gd name="T35" fmla="*/ 87 h 380"/>
                  <a:gd name="T36" fmla="*/ 314 w 382"/>
                  <a:gd name="T37" fmla="*/ 118 h 380"/>
                  <a:gd name="T38" fmla="*/ 297 w 382"/>
                  <a:gd name="T39" fmla="*/ 92 h 380"/>
                  <a:gd name="T40" fmla="*/ 264 w 382"/>
                  <a:gd name="T41" fmla="*/ 97 h 380"/>
                  <a:gd name="T42" fmla="*/ 239 w 382"/>
                  <a:gd name="T43" fmla="*/ 115 h 380"/>
                  <a:gd name="T44" fmla="*/ 191 w 382"/>
                  <a:gd name="T45" fmla="*/ 87 h 380"/>
                  <a:gd name="T46" fmla="*/ 203 w 382"/>
                  <a:gd name="T47" fmla="*/ 115 h 380"/>
                  <a:gd name="T48" fmla="*/ 177 w 382"/>
                  <a:gd name="T49" fmla="*/ 97 h 380"/>
                  <a:gd name="T50" fmla="*/ 377 w 382"/>
                  <a:gd name="T51" fmla="*/ 50 h 380"/>
                  <a:gd name="T52" fmla="*/ 360 w 382"/>
                  <a:gd name="T53" fmla="*/ 75 h 380"/>
                  <a:gd name="T54" fmla="*/ 366 w 382"/>
                  <a:gd name="T55" fmla="*/ 45 h 380"/>
                  <a:gd name="T56" fmla="*/ 322 w 382"/>
                  <a:gd name="T57" fmla="*/ 67 h 380"/>
                  <a:gd name="T58" fmla="*/ 293 w 382"/>
                  <a:gd name="T59" fmla="*/ 60 h 380"/>
                  <a:gd name="T60" fmla="*/ 256 w 382"/>
                  <a:gd name="T61" fmla="*/ 45 h 380"/>
                  <a:gd name="T62" fmla="*/ 249 w 382"/>
                  <a:gd name="T63" fmla="*/ 77 h 380"/>
                  <a:gd name="T64" fmla="*/ 249 w 382"/>
                  <a:gd name="T65" fmla="*/ 45 h 380"/>
                  <a:gd name="T66" fmla="*/ 266 w 382"/>
                  <a:gd name="T67" fmla="*/ 17 h 380"/>
                  <a:gd name="T68" fmla="*/ 234 w 382"/>
                  <a:gd name="T69" fmla="*/ 17 h 380"/>
                  <a:gd name="T70" fmla="*/ 249 w 382"/>
                  <a:gd name="T71" fmla="*/ 218 h 380"/>
                  <a:gd name="T72" fmla="*/ 249 w 382"/>
                  <a:gd name="T73" fmla="*/ 251 h 380"/>
                  <a:gd name="T74" fmla="*/ 244 w 382"/>
                  <a:gd name="T75" fmla="*/ 218 h 380"/>
                  <a:gd name="T76" fmla="*/ 206 w 382"/>
                  <a:gd name="T77" fmla="*/ 234 h 380"/>
                  <a:gd name="T78" fmla="*/ 177 w 382"/>
                  <a:gd name="T79" fmla="*/ 241 h 380"/>
                  <a:gd name="T80" fmla="*/ 133 w 382"/>
                  <a:gd name="T81" fmla="*/ 218 h 380"/>
                  <a:gd name="T82" fmla="*/ 140 w 382"/>
                  <a:gd name="T83" fmla="*/ 249 h 380"/>
                  <a:gd name="T84" fmla="*/ 123 w 382"/>
                  <a:gd name="T85" fmla="*/ 222 h 380"/>
                  <a:gd name="T86" fmla="*/ 322 w 382"/>
                  <a:gd name="T87" fmla="*/ 184 h 380"/>
                  <a:gd name="T88" fmla="*/ 297 w 382"/>
                  <a:gd name="T89" fmla="*/ 201 h 380"/>
                  <a:gd name="T90" fmla="*/ 249 w 382"/>
                  <a:gd name="T91" fmla="*/ 174 h 380"/>
                  <a:gd name="T92" fmla="*/ 261 w 382"/>
                  <a:gd name="T93" fmla="*/ 201 h 380"/>
                  <a:gd name="T94" fmla="*/ 235 w 382"/>
                  <a:gd name="T95" fmla="*/ 184 h 380"/>
                  <a:gd name="T96" fmla="*/ 203 w 382"/>
                  <a:gd name="T97" fmla="*/ 179 h 380"/>
                  <a:gd name="T98" fmla="*/ 186 w 382"/>
                  <a:gd name="T99" fmla="*/ 205 h 380"/>
                  <a:gd name="T100" fmla="*/ 191 w 382"/>
                  <a:gd name="T101" fmla="*/ 174 h 380"/>
                  <a:gd name="T102" fmla="*/ 147 w 382"/>
                  <a:gd name="T103" fmla="*/ 196 h 380"/>
                  <a:gd name="T104" fmla="*/ 118 w 382"/>
                  <a:gd name="T105" fmla="*/ 191 h 380"/>
                  <a:gd name="T106" fmla="*/ 198 w 382"/>
                  <a:gd name="T107" fmla="*/ 263 h 380"/>
                  <a:gd name="T108" fmla="*/ 191 w 382"/>
                  <a:gd name="T109" fmla="*/ 293 h 380"/>
                  <a:gd name="T110" fmla="*/ 191 w 382"/>
                  <a:gd name="T111" fmla="*/ 261 h 380"/>
                  <a:gd name="T112" fmla="*/ 148 w 382"/>
                  <a:gd name="T113" fmla="*/ 278 h 380"/>
                  <a:gd name="T114" fmla="*/ 118 w 382"/>
                  <a:gd name="T115" fmla="*/ 278 h 380"/>
                  <a:gd name="T116" fmla="*/ 75 w 382"/>
                  <a:gd name="T117" fmla="*/ 348 h 380"/>
                  <a:gd name="T118" fmla="*/ 75 w 382"/>
                  <a:gd name="T119" fmla="*/ 380 h 380"/>
                  <a:gd name="T120" fmla="*/ 68 w 382"/>
                  <a:gd name="T121" fmla="*/ 350 h 380"/>
                  <a:gd name="T122" fmla="*/ 33 w 382"/>
                  <a:gd name="T123" fmla="*/ 365 h 380"/>
                  <a:gd name="T124" fmla="*/ 2 w 382"/>
                  <a:gd name="T125" fmla="*/ 370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82" h="380">
                    <a:moveTo>
                      <a:pt x="75" y="305"/>
                    </a:moveTo>
                    <a:lnTo>
                      <a:pt x="75" y="305"/>
                    </a:lnTo>
                    <a:lnTo>
                      <a:pt x="80" y="305"/>
                    </a:lnTo>
                    <a:lnTo>
                      <a:pt x="85" y="309"/>
                    </a:lnTo>
                    <a:lnTo>
                      <a:pt x="89" y="314"/>
                    </a:lnTo>
                    <a:lnTo>
                      <a:pt x="90" y="321"/>
                    </a:lnTo>
                    <a:lnTo>
                      <a:pt x="90" y="321"/>
                    </a:lnTo>
                    <a:lnTo>
                      <a:pt x="89" y="327"/>
                    </a:lnTo>
                    <a:lnTo>
                      <a:pt x="85" y="333"/>
                    </a:lnTo>
                    <a:lnTo>
                      <a:pt x="80" y="336"/>
                    </a:lnTo>
                    <a:lnTo>
                      <a:pt x="75" y="338"/>
                    </a:lnTo>
                    <a:lnTo>
                      <a:pt x="75" y="338"/>
                    </a:lnTo>
                    <a:lnTo>
                      <a:pt x="68" y="336"/>
                    </a:lnTo>
                    <a:lnTo>
                      <a:pt x="63" y="333"/>
                    </a:lnTo>
                    <a:lnTo>
                      <a:pt x="60" y="327"/>
                    </a:lnTo>
                    <a:lnTo>
                      <a:pt x="60" y="321"/>
                    </a:lnTo>
                    <a:lnTo>
                      <a:pt x="60" y="321"/>
                    </a:lnTo>
                    <a:lnTo>
                      <a:pt x="60" y="314"/>
                    </a:lnTo>
                    <a:lnTo>
                      <a:pt x="63" y="309"/>
                    </a:lnTo>
                    <a:lnTo>
                      <a:pt x="68" y="305"/>
                    </a:lnTo>
                    <a:lnTo>
                      <a:pt x="75" y="305"/>
                    </a:lnTo>
                    <a:lnTo>
                      <a:pt x="75" y="305"/>
                    </a:lnTo>
                    <a:close/>
                    <a:moveTo>
                      <a:pt x="366" y="132"/>
                    </a:moveTo>
                    <a:lnTo>
                      <a:pt x="366" y="132"/>
                    </a:lnTo>
                    <a:lnTo>
                      <a:pt x="366" y="132"/>
                    </a:lnTo>
                    <a:lnTo>
                      <a:pt x="371" y="132"/>
                    </a:lnTo>
                    <a:lnTo>
                      <a:pt x="377" y="135"/>
                    </a:lnTo>
                    <a:lnTo>
                      <a:pt x="380" y="140"/>
                    </a:lnTo>
                    <a:lnTo>
                      <a:pt x="382" y="147"/>
                    </a:lnTo>
                    <a:lnTo>
                      <a:pt x="382" y="147"/>
                    </a:lnTo>
                    <a:lnTo>
                      <a:pt x="380" y="154"/>
                    </a:lnTo>
                    <a:lnTo>
                      <a:pt x="377" y="159"/>
                    </a:lnTo>
                    <a:lnTo>
                      <a:pt x="371" y="162"/>
                    </a:lnTo>
                    <a:lnTo>
                      <a:pt x="366" y="164"/>
                    </a:lnTo>
                    <a:lnTo>
                      <a:pt x="366" y="164"/>
                    </a:lnTo>
                    <a:lnTo>
                      <a:pt x="360" y="162"/>
                    </a:lnTo>
                    <a:lnTo>
                      <a:pt x="356" y="159"/>
                    </a:lnTo>
                    <a:lnTo>
                      <a:pt x="353" y="154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53" y="140"/>
                    </a:lnTo>
                    <a:lnTo>
                      <a:pt x="356" y="135"/>
                    </a:lnTo>
                    <a:lnTo>
                      <a:pt x="360" y="132"/>
                    </a:lnTo>
                    <a:lnTo>
                      <a:pt x="366" y="132"/>
                    </a:lnTo>
                    <a:lnTo>
                      <a:pt x="366" y="132"/>
                    </a:lnTo>
                    <a:close/>
                    <a:moveTo>
                      <a:pt x="308" y="132"/>
                    </a:moveTo>
                    <a:lnTo>
                      <a:pt x="308" y="132"/>
                    </a:lnTo>
                    <a:lnTo>
                      <a:pt x="308" y="132"/>
                    </a:lnTo>
                    <a:lnTo>
                      <a:pt x="314" y="132"/>
                    </a:lnTo>
                    <a:lnTo>
                      <a:pt x="319" y="135"/>
                    </a:lnTo>
                    <a:lnTo>
                      <a:pt x="322" y="140"/>
                    </a:lnTo>
                    <a:lnTo>
                      <a:pt x="324" y="147"/>
                    </a:lnTo>
                    <a:lnTo>
                      <a:pt x="324" y="147"/>
                    </a:lnTo>
                    <a:lnTo>
                      <a:pt x="322" y="154"/>
                    </a:lnTo>
                    <a:lnTo>
                      <a:pt x="319" y="159"/>
                    </a:lnTo>
                    <a:lnTo>
                      <a:pt x="314" y="162"/>
                    </a:lnTo>
                    <a:lnTo>
                      <a:pt x="308" y="164"/>
                    </a:lnTo>
                    <a:lnTo>
                      <a:pt x="308" y="164"/>
                    </a:lnTo>
                    <a:lnTo>
                      <a:pt x="302" y="162"/>
                    </a:lnTo>
                    <a:lnTo>
                      <a:pt x="297" y="159"/>
                    </a:lnTo>
                    <a:lnTo>
                      <a:pt x="293" y="154"/>
                    </a:lnTo>
                    <a:lnTo>
                      <a:pt x="293" y="147"/>
                    </a:lnTo>
                    <a:lnTo>
                      <a:pt x="293" y="147"/>
                    </a:lnTo>
                    <a:lnTo>
                      <a:pt x="293" y="140"/>
                    </a:lnTo>
                    <a:lnTo>
                      <a:pt x="297" y="135"/>
                    </a:lnTo>
                    <a:lnTo>
                      <a:pt x="302" y="132"/>
                    </a:lnTo>
                    <a:lnTo>
                      <a:pt x="308" y="132"/>
                    </a:lnTo>
                    <a:lnTo>
                      <a:pt x="308" y="132"/>
                    </a:lnTo>
                    <a:close/>
                    <a:moveTo>
                      <a:pt x="249" y="132"/>
                    </a:moveTo>
                    <a:lnTo>
                      <a:pt x="249" y="132"/>
                    </a:lnTo>
                    <a:lnTo>
                      <a:pt x="249" y="132"/>
                    </a:lnTo>
                    <a:lnTo>
                      <a:pt x="256" y="132"/>
                    </a:lnTo>
                    <a:lnTo>
                      <a:pt x="261" y="135"/>
                    </a:lnTo>
                    <a:lnTo>
                      <a:pt x="264" y="140"/>
                    </a:lnTo>
                    <a:lnTo>
                      <a:pt x="266" y="147"/>
                    </a:lnTo>
                    <a:lnTo>
                      <a:pt x="266" y="147"/>
                    </a:lnTo>
                    <a:lnTo>
                      <a:pt x="264" y="154"/>
                    </a:lnTo>
                    <a:lnTo>
                      <a:pt x="261" y="159"/>
                    </a:lnTo>
                    <a:lnTo>
                      <a:pt x="256" y="162"/>
                    </a:lnTo>
                    <a:lnTo>
                      <a:pt x="249" y="164"/>
                    </a:lnTo>
                    <a:lnTo>
                      <a:pt x="249" y="164"/>
                    </a:lnTo>
                    <a:lnTo>
                      <a:pt x="244" y="162"/>
                    </a:lnTo>
                    <a:lnTo>
                      <a:pt x="239" y="159"/>
                    </a:lnTo>
                    <a:lnTo>
                      <a:pt x="235" y="154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35" y="140"/>
                    </a:lnTo>
                    <a:lnTo>
                      <a:pt x="239" y="135"/>
                    </a:lnTo>
                    <a:lnTo>
                      <a:pt x="244" y="132"/>
                    </a:lnTo>
                    <a:lnTo>
                      <a:pt x="249" y="132"/>
                    </a:lnTo>
                    <a:lnTo>
                      <a:pt x="249" y="132"/>
                    </a:lnTo>
                    <a:close/>
                    <a:moveTo>
                      <a:pt x="191" y="132"/>
                    </a:moveTo>
                    <a:lnTo>
                      <a:pt x="191" y="132"/>
                    </a:lnTo>
                    <a:lnTo>
                      <a:pt x="191" y="132"/>
                    </a:lnTo>
                    <a:lnTo>
                      <a:pt x="198" y="132"/>
                    </a:lnTo>
                    <a:lnTo>
                      <a:pt x="203" y="135"/>
                    </a:lnTo>
                    <a:lnTo>
                      <a:pt x="206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6" y="154"/>
                    </a:lnTo>
                    <a:lnTo>
                      <a:pt x="203" y="159"/>
                    </a:lnTo>
                    <a:lnTo>
                      <a:pt x="198" y="162"/>
                    </a:lnTo>
                    <a:lnTo>
                      <a:pt x="191" y="164"/>
                    </a:lnTo>
                    <a:lnTo>
                      <a:pt x="191" y="164"/>
                    </a:lnTo>
                    <a:lnTo>
                      <a:pt x="186" y="162"/>
                    </a:lnTo>
                    <a:lnTo>
                      <a:pt x="181" y="159"/>
                    </a:lnTo>
                    <a:lnTo>
                      <a:pt x="177" y="154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7" y="140"/>
                    </a:lnTo>
                    <a:lnTo>
                      <a:pt x="181" y="135"/>
                    </a:lnTo>
                    <a:lnTo>
                      <a:pt x="186" y="132"/>
                    </a:lnTo>
                    <a:lnTo>
                      <a:pt x="191" y="132"/>
                    </a:lnTo>
                    <a:lnTo>
                      <a:pt x="191" y="132"/>
                    </a:lnTo>
                    <a:close/>
                    <a:moveTo>
                      <a:pt x="133" y="132"/>
                    </a:moveTo>
                    <a:lnTo>
                      <a:pt x="133" y="132"/>
                    </a:lnTo>
                    <a:lnTo>
                      <a:pt x="133" y="132"/>
                    </a:lnTo>
                    <a:lnTo>
                      <a:pt x="140" y="132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40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6" y="162"/>
                    </a:lnTo>
                    <a:lnTo>
                      <a:pt x="123" y="159"/>
                    </a:lnTo>
                    <a:lnTo>
                      <a:pt x="119" y="154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19" y="140"/>
                    </a:lnTo>
                    <a:lnTo>
                      <a:pt x="123" y="135"/>
                    </a:lnTo>
                    <a:lnTo>
                      <a:pt x="126" y="132"/>
                    </a:lnTo>
                    <a:lnTo>
                      <a:pt x="133" y="132"/>
                    </a:lnTo>
                    <a:lnTo>
                      <a:pt x="133" y="132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7" y="92"/>
                    </a:lnTo>
                    <a:lnTo>
                      <a:pt x="380" y="97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0" y="109"/>
                    </a:lnTo>
                    <a:lnTo>
                      <a:pt x="377" y="115"/>
                    </a:lnTo>
                    <a:lnTo>
                      <a:pt x="371" y="118"/>
                    </a:lnTo>
                    <a:lnTo>
                      <a:pt x="366" y="120"/>
                    </a:lnTo>
                    <a:lnTo>
                      <a:pt x="366" y="120"/>
                    </a:lnTo>
                    <a:lnTo>
                      <a:pt x="360" y="118"/>
                    </a:lnTo>
                    <a:lnTo>
                      <a:pt x="356" y="115"/>
                    </a:lnTo>
                    <a:lnTo>
                      <a:pt x="353" y="109"/>
                    </a:lnTo>
                    <a:lnTo>
                      <a:pt x="351" y="104"/>
                    </a:lnTo>
                    <a:lnTo>
                      <a:pt x="351" y="104"/>
                    </a:lnTo>
                    <a:lnTo>
                      <a:pt x="353" y="97"/>
                    </a:lnTo>
                    <a:lnTo>
                      <a:pt x="356" y="92"/>
                    </a:lnTo>
                    <a:lnTo>
                      <a:pt x="360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308" y="87"/>
                    </a:moveTo>
                    <a:lnTo>
                      <a:pt x="308" y="87"/>
                    </a:lnTo>
                    <a:lnTo>
                      <a:pt x="308" y="87"/>
                    </a:lnTo>
                    <a:lnTo>
                      <a:pt x="314" y="89"/>
                    </a:lnTo>
                    <a:lnTo>
                      <a:pt x="319" y="92"/>
                    </a:lnTo>
                    <a:lnTo>
                      <a:pt x="322" y="97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2" y="109"/>
                    </a:lnTo>
                    <a:lnTo>
                      <a:pt x="319" y="115"/>
                    </a:lnTo>
                    <a:lnTo>
                      <a:pt x="314" y="118"/>
                    </a:lnTo>
                    <a:lnTo>
                      <a:pt x="308" y="120"/>
                    </a:lnTo>
                    <a:lnTo>
                      <a:pt x="308" y="120"/>
                    </a:lnTo>
                    <a:lnTo>
                      <a:pt x="302" y="118"/>
                    </a:lnTo>
                    <a:lnTo>
                      <a:pt x="297" y="115"/>
                    </a:lnTo>
                    <a:lnTo>
                      <a:pt x="293" y="109"/>
                    </a:lnTo>
                    <a:lnTo>
                      <a:pt x="293" y="104"/>
                    </a:lnTo>
                    <a:lnTo>
                      <a:pt x="293" y="104"/>
                    </a:lnTo>
                    <a:lnTo>
                      <a:pt x="293" y="97"/>
                    </a:lnTo>
                    <a:lnTo>
                      <a:pt x="297" y="92"/>
                    </a:lnTo>
                    <a:lnTo>
                      <a:pt x="302" y="89"/>
                    </a:lnTo>
                    <a:lnTo>
                      <a:pt x="308" y="87"/>
                    </a:lnTo>
                    <a:lnTo>
                      <a:pt x="308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6" y="89"/>
                    </a:lnTo>
                    <a:lnTo>
                      <a:pt x="261" y="92"/>
                    </a:lnTo>
                    <a:lnTo>
                      <a:pt x="264" y="97"/>
                    </a:lnTo>
                    <a:lnTo>
                      <a:pt x="266" y="104"/>
                    </a:lnTo>
                    <a:lnTo>
                      <a:pt x="266" y="104"/>
                    </a:lnTo>
                    <a:lnTo>
                      <a:pt x="264" y="109"/>
                    </a:lnTo>
                    <a:lnTo>
                      <a:pt x="261" y="115"/>
                    </a:lnTo>
                    <a:lnTo>
                      <a:pt x="256" y="118"/>
                    </a:lnTo>
                    <a:lnTo>
                      <a:pt x="249" y="120"/>
                    </a:lnTo>
                    <a:lnTo>
                      <a:pt x="249" y="120"/>
                    </a:lnTo>
                    <a:lnTo>
                      <a:pt x="244" y="118"/>
                    </a:lnTo>
                    <a:lnTo>
                      <a:pt x="239" y="115"/>
                    </a:lnTo>
                    <a:lnTo>
                      <a:pt x="235" y="109"/>
                    </a:lnTo>
                    <a:lnTo>
                      <a:pt x="234" y="104"/>
                    </a:lnTo>
                    <a:lnTo>
                      <a:pt x="234" y="104"/>
                    </a:lnTo>
                    <a:lnTo>
                      <a:pt x="235" y="97"/>
                    </a:lnTo>
                    <a:lnTo>
                      <a:pt x="239" y="92"/>
                    </a:lnTo>
                    <a:lnTo>
                      <a:pt x="244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9"/>
                    </a:lnTo>
                    <a:lnTo>
                      <a:pt x="203" y="92"/>
                    </a:lnTo>
                    <a:lnTo>
                      <a:pt x="206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6" y="109"/>
                    </a:lnTo>
                    <a:lnTo>
                      <a:pt x="203" y="115"/>
                    </a:lnTo>
                    <a:lnTo>
                      <a:pt x="198" y="118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86" y="118"/>
                    </a:lnTo>
                    <a:lnTo>
                      <a:pt x="181" y="115"/>
                    </a:lnTo>
                    <a:lnTo>
                      <a:pt x="177" y="109"/>
                    </a:lnTo>
                    <a:lnTo>
                      <a:pt x="176" y="104"/>
                    </a:lnTo>
                    <a:lnTo>
                      <a:pt x="176" y="104"/>
                    </a:lnTo>
                    <a:lnTo>
                      <a:pt x="177" y="97"/>
                    </a:lnTo>
                    <a:lnTo>
                      <a:pt x="181" y="92"/>
                    </a:lnTo>
                    <a:lnTo>
                      <a:pt x="186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366" y="45"/>
                    </a:moveTo>
                    <a:lnTo>
                      <a:pt x="366" y="45"/>
                    </a:lnTo>
                    <a:lnTo>
                      <a:pt x="366" y="45"/>
                    </a:lnTo>
                    <a:lnTo>
                      <a:pt x="371" y="45"/>
                    </a:lnTo>
                    <a:lnTo>
                      <a:pt x="377" y="50"/>
                    </a:lnTo>
                    <a:lnTo>
                      <a:pt x="380" y="55"/>
                    </a:lnTo>
                    <a:lnTo>
                      <a:pt x="382" y="60"/>
                    </a:lnTo>
                    <a:lnTo>
                      <a:pt x="382" y="60"/>
                    </a:lnTo>
                    <a:lnTo>
                      <a:pt x="380" y="67"/>
                    </a:lnTo>
                    <a:lnTo>
                      <a:pt x="377" y="72"/>
                    </a:lnTo>
                    <a:lnTo>
                      <a:pt x="371" y="75"/>
                    </a:lnTo>
                    <a:lnTo>
                      <a:pt x="366" y="77"/>
                    </a:lnTo>
                    <a:lnTo>
                      <a:pt x="366" y="77"/>
                    </a:lnTo>
                    <a:lnTo>
                      <a:pt x="360" y="75"/>
                    </a:lnTo>
                    <a:lnTo>
                      <a:pt x="356" y="72"/>
                    </a:lnTo>
                    <a:lnTo>
                      <a:pt x="353" y="67"/>
                    </a:lnTo>
                    <a:lnTo>
                      <a:pt x="351" y="60"/>
                    </a:lnTo>
                    <a:lnTo>
                      <a:pt x="351" y="60"/>
                    </a:lnTo>
                    <a:lnTo>
                      <a:pt x="353" y="55"/>
                    </a:lnTo>
                    <a:lnTo>
                      <a:pt x="356" y="50"/>
                    </a:lnTo>
                    <a:lnTo>
                      <a:pt x="360" y="45"/>
                    </a:lnTo>
                    <a:lnTo>
                      <a:pt x="366" y="45"/>
                    </a:lnTo>
                    <a:lnTo>
                      <a:pt x="366" y="45"/>
                    </a:lnTo>
                    <a:close/>
                    <a:moveTo>
                      <a:pt x="308" y="45"/>
                    </a:moveTo>
                    <a:lnTo>
                      <a:pt x="308" y="45"/>
                    </a:lnTo>
                    <a:lnTo>
                      <a:pt x="308" y="45"/>
                    </a:lnTo>
                    <a:lnTo>
                      <a:pt x="314" y="45"/>
                    </a:lnTo>
                    <a:lnTo>
                      <a:pt x="319" y="50"/>
                    </a:lnTo>
                    <a:lnTo>
                      <a:pt x="322" y="55"/>
                    </a:lnTo>
                    <a:lnTo>
                      <a:pt x="324" y="60"/>
                    </a:lnTo>
                    <a:lnTo>
                      <a:pt x="324" y="60"/>
                    </a:lnTo>
                    <a:lnTo>
                      <a:pt x="322" y="67"/>
                    </a:lnTo>
                    <a:lnTo>
                      <a:pt x="319" y="72"/>
                    </a:lnTo>
                    <a:lnTo>
                      <a:pt x="314" y="75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2" y="75"/>
                    </a:lnTo>
                    <a:lnTo>
                      <a:pt x="297" y="72"/>
                    </a:lnTo>
                    <a:lnTo>
                      <a:pt x="293" y="67"/>
                    </a:lnTo>
                    <a:lnTo>
                      <a:pt x="293" y="60"/>
                    </a:lnTo>
                    <a:lnTo>
                      <a:pt x="293" y="60"/>
                    </a:lnTo>
                    <a:lnTo>
                      <a:pt x="293" y="55"/>
                    </a:lnTo>
                    <a:lnTo>
                      <a:pt x="297" y="50"/>
                    </a:lnTo>
                    <a:lnTo>
                      <a:pt x="302" y="45"/>
                    </a:lnTo>
                    <a:lnTo>
                      <a:pt x="308" y="45"/>
                    </a:lnTo>
                    <a:lnTo>
                      <a:pt x="308" y="45"/>
                    </a:lnTo>
                    <a:close/>
                    <a:moveTo>
                      <a:pt x="249" y="45"/>
                    </a:moveTo>
                    <a:lnTo>
                      <a:pt x="249" y="45"/>
                    </a:lnTo>
                    <a:lnTo>
                      <a:pt x="249" y="45"/>
                    </a:lnTo>
                    <a:lnTo>
                      <a:pt x="256" y="45"/>
                    </a:lnTo>
                    <a:lnTo>
                      <a:pt x="261" y="50"/>
                    </a:lnTo>
                    <a:lnTo>
                      <a:pt x="264" y="55"/>
                    </a:lnTo>
                    <a:lnTo>
                      <a:pt x="266" y="60"/>
                    </a:lnTo>
                    <a:lnTo>
                      <a:pt x="266" y="60"/>
                    </a:lnTo>
                    <a:lnTo>
                      <a:pt x="264" y="67"/>
                    </a:lnTo>
                    <a:lnTo>
                      <a:pt x="261" y="72"/>
                    </a:lnTo>
                    <a:lnTo>
                      <a:pt x="256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4" y="75"/>
                    </a:lnTo>
                    <a:lnTo>
                      <a:pt x="239" y="72"/>
                    </a:lnTo>
                    <a:lnTo>
                      <a:pt x="235" y="67"/>
                    </a:lnTo>
                    <a:lnTo>
                      <a:pt x="234" y="60"/>
                    </a:lnTo>
                    <a:lnTo>
                      <a:pt x="234" y="60"/>
                    </a:lnTo>
                    <a:lnTo>
                      <a:pt x="235" y="55"/>
                    </a:lnTo>
                    <a:lnTo>
                      <a:pt x="239" y="50"/>
                    </a:lnTo>
                    <a:lnTo>
                      <a:pt x="244" y="45"/>
                    </a:lnTo>
                    <a:lnTo>
                      <a:pt x="249" y="45"/>
                    </a:lnTo>
                    <a:lnTo>
                      <a:pt x="249" y="45"/>
                    </a:lnTo>
                    <a:close/>
                    <a:moveTo>
                      <a:pt x="249" y="0"/>
                    </a:moveTo>
                    <a:lnTo>
                      <a:pt x="249" y="0"/>
                    </a:lnTo>
                    <a:lnTo>
                      <a:pt x="249" y="0"/>
                    </a:lnTo>
                    <a:lnTo>
                      <a:pt x="256" y="2"/>
                    </a:lnTo>
                    <a:lnTo>
                      <a:pt x="261" y="6"/>
                    </a:lnTo>
                    <a:lnTo>
                      <a:pt x="264" y="11"/>
                    </a:lnTo>
                    <a:lnTo>
                      <a:pt x="266" y="17"/>
                    </a:lnTo>
                    <a:lnTo>
                      <a:pt x="266" y="17"/>
                    </a:lnTo>
                    <a:lnTo>
                      <a:pt x="264" y="23"/>
                    </a:lnTo>
                    <a:lnTo>
                      <a:pt x="261" y="28"/>
                    </a:lnTo>
                    <a:lnTo>
                      <a:pt x="256" y="33"/>
                    </a:lnTo>
                    <a:lnTo>
                      <a:pt x="249" y="33"/>
                    </a:lnTo>
                    <a:lnTo>
                      <a:pt x="249" y="33"/>
                    </a:lnTo>
                    <a:lnTo>
                      <a:pt x="244" y="33"/>
                    </a:lnTo>
                    <a:lnTo>
                      <a:pt x="239" y="28"/>
                    </a:lnTo>
                    <a:lnTo>
                      <a:pt x="235" y="23"/>
                    </a:lnTo>
                    <a:lnTo>
                      <a:pt x="234" y="17"/>
                    </a:lnTo>
                    <a:lnTo>
                      <a:pt x="234" y="17"/>
                    </a:lnTo>
                    <a:lnTo>
                      <a:pt x="235" y="11"/>
                    </a:lnTo>
                    <a:lnTo>
                      <a:pt x="239" y="6"/>
                    </a:lnTo>
                    <a:lnTo>
                      <a:pt x="244" y="2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6" y="218"/>
                    </a:lnTo>
                    <a:lnTo>
                      <a:pt x="261" y="222"/>
                    </a:lnTo>
                    <a:lnTo>
                      <a:pt x="264" y="227"/>
                    </a:lnTo>
                    <a:lnTo>
                      <a:pt x="266" y="234"/>
                    </a:lnTo>
                    <a:lnTo>
                      <a:pt x="266" y="234"/>
                    </a:lnTo>
                    <a:lnTo>
                      <a:pt x="264" y="241"/>
                    </a:lnTo>
                    <a:lnTo>
                      <a:pt x="261" y="246"/>
                    </a:lnTo>
                    <a:lnTo>
                      <a:pt x="256" y="249"/>
                    </a:lnTo>
                    <a:lnTo>
                      <a:pt x="249" y="251"/>
                    </a:lnTo>
                    <a:lnTo>
                      <a:pt x="249" y="251"/>
                    </a:lnTo>
                    <a:lnTo>
                      <a:pt x="244" y="249"/>
                    </a:lnTo>
                    <a:lnTo>
                      <a:pt x="239" y="246"/>
                    </a:lnTo>
                    <a:lnTo>
                      <a:pt x="235" y="241"/>
                    </a:lnTo>
                    <a:lnTo>
                      <a:pt x="234" y="234"/>
                    </a:lnTo>
                    <a:lnTo>
                      <a:pt x="234" y="234"/>
                    </a:lnTo>
                    <a:lnTo>
                      <a:pt x="235" y="227"/>
                    </a:lnTo>
                    <a:lnTo>
                      <a:pt x="239" y="222"/>
                    </a:lnTo>
                    <a:lnTo>
                      <a:pt x="244" y="218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191" y="218"/>
                    </a:moveTo>
                    <a:lnTo>
                      <a:pt x="191" y="218"/>
                    </a:lnTo>
                    <a:lnTo>
                      <a:pt x="191" y="218"/>
                    </a:lnTo>
                    <a:lnTo>
                      <a:pt x="198" y="218"/>
                    </a:lnTo>
                    <a:lnTo>
                      <a:pt x="203" y="222"/>
                    </a:lnTo>
                    <a:lnTo>
                      <a:pt x="206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6" y="241"/>
                    </a:lnTo>
                    <a:lnTo>
                      <a:pt x="203" y="246"/>
                    </a:lnTo>
                    <a:lnTo>
                      <a:pt x="198" y="249"/>
                    </a:lnTo>
                    <a:lnTo>
                      <a:pt x="191" y="251"/>
                    </a:lnTo>
                    <a:lnTo>
                      <a:pt x="191" y="251"/>
                    </a:lnTo>
                    <a:lnTo>
                      <a:pt x="186" y="249"/>
                    </a:lnTo>
                    <a:lnTo>
                      <a:pt x="181" y="246"/>
                    </a:lnTo>
                    <a:lnTo>
                      <a:pt x="177" y="241"/>
                    </a:lnTo>
                    <a:lnTo>
                      <a:pt x="176" y="234"/>
                    </a:lnTo>
                    <a:lnTo>
                      <a:pt x="176" y="234"/>
                    </a:lnTo>
                    <a:lnTo>
                      <a:pt x="177" y="227"/>
                    </a:lnTo>
                    <a:lnTo>
                      <a:pt x="181" y="222"/>
                    </a:lnTo>
                    <a:lnTo>
                      <a:pt x="186" y="218"/>
                    </a:lnTo>
                    <a:lnTo>
                      <a:pt x="191" y="218"/>
                    </a:lnTo>
                    <a:lnTo>
                      <a:pt x="191" y="218"/>
                    </a:lnTo>
                    <a:close/>
                    <a:moveTo>
                      <a:pt x="133" y="218"/>
                    </a:moveTo>
                    <a:lnTo>
                      <a:pt x="133" y="218"/>
                    </a:lnTo>
                    <a:lnTo>
                      <a:pt x="133" y="218"/>
                    </a:lnTo>
                    <a:lnTo>
                      <a:pt x="140" y="218"/>
                    </a:lnTo>
                    <a:lnTo>
                      <a:pt x="143" y="222"/>
                    </a:lnTo>
                    <a:lnTo>
                      <a:pt x="147" y="227"/>
                    </a:lnTo>
                    <a:lnTo>
                      <a:pt x="148" y="234"/>
                    </a:lnTo>
                    <a:lnTo>
                      <a:pt x="148" y="234"/>
                    </a:lnTo>
                    <a:lnTo>
                      <a:pt x="147" y="241"/>
                    </a:lnTo>
                    <a:lnTo>
                      <a:pt x="143" y="246"/>
                    </a:lnTo>
                    <a:lnTo>
                      <a:pt x="140" y="249"/>
                    </a:lnTo>
                    <a:lnTo>
                      <a:pt x="133" y="251"/>
                    </a:lnTo>
                    <a:lnTo>
                      <a:pt x="133" y="251"/>
                    </a:lnTo>
                    <a:lnTo>
                      <a:pt x="126" y="249"/>
                    </a:lnTo>
                    <a:lnTo>
                      <a:pt x="123" y="246"/>
                    </a:lnTo>
                    <a:lnTo>
                      <a:pt x="119" y="241"/>
                    </a:lnTo>
                    <a:lnTo>
                      <a:pt x="118" y="234"/>
                    </a:lnTo>
                    <a:lnTo>
                      <a:pt x="118" y="234"/>
                    </a:lnTo>
                    <a:lnTo>
                      <a:pt x="119" y="227"/>
                    </a:lnTo>
                    <a:lnTo>
                      <a:pt x="123" y="222"/>
                    </a:lnTo>
                    <a:lnTo>
                      <a:pt x="126" y="218"/>
                    </a:lnTo>
                    <a:lnTo>
                      <a:pt x="133" y="218"/>
                    </a:lnTo>
                    <a:lnTo>
                      <a:pt x="133" y="218"/>
                    </a:lnTo>
                    <a:close/>
                    <a:moveTo>
                      <a:pt x="308" y="174"/>
                    </a:moveTo>
                    <a:lnTo>
                      <a:pt x="308" y="174"/>
                    </a:lnTo>
                    <a:lnTo>
                      <a:pt x="308" y="174"/>
                    </a:lnTo>
                    <a:lnTo>
                      <a:pt x="314" y="176"/>
                    </a:lnTo>
                    <a:lnTo>
                      <a:pt x="319" y="179"/>
                    </a:lnTo>
                    <a:lnTo>
                      <a:pt x="322" y="184"/>
                    </a:lnTo>
                    <a:lnTo>
                      <a:pt x="324" y="191"/>
                    </a:lnTo>
                    <a:lnTo>
                      <a:pt x="324" y="191"/>
                    </a:lnTo>
                    <a:lnTo>
                      <a:pt x="322" y="196"/>
                    </a:lnTo>
                    <a:lnTo>
                      <a:pt x="319" y="201"/>
                    </a:lnTo>
                    <a:lnTo>
                      <a:pt x="314" y="205"/>
                    </a:lnTo>
                    <a:lnTo>
                      <a:pt x="308" y="206"/>
                    </a:lnTo>
                    <a:lnTo>
                      <a:pt x="308" y="206"/>
                    </a:lnTo>
                    <a:lnTo>
                      <a:pt x="302" y="205"/>
                    </a:lnTo>
                    <a:lnTo>
                      <a:pt x="297" y="201"/>
                    </a:lnTo>
                    <a:lnTo>
                      <a:pt x="293" y="196"/>
                    </a:lnTo>
                    <a:lnTo>
                      <a:pt x="293" y="191"/>
                    </a:lnTo>
                    <a:lnTo>
                      <a:pt x="293" y="191"/>
                    </a:lnTo>
                    <a:lnTo>
                      <a:pt x="293" y="184"/>
                    </a:lnTo>
                    <a:lnTo>
                      <a:pt x="297" y="179"/>
                    </a:lnTo>
                    <a:lnTo>
                      <a:pt x="302" y="176"/>
                    </a:lnTo>
                    <a:lnTo>
                      <a:pt x="308" y="174"/>
                    </a:lnTo>
                    <a:lnTo>
                      <a:pt x="308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6"/>
                    </a:lnTo>
                    <a:lnTo>
                      <a:pt x="261" y="179"/>
                    </a:lnTo>
                    <a:lnTo>
                      <a:pt x="264" y="184"/>
                    </a:lnTo>
                    <a:lnTo>
                      <a:pt x="266" y="191"/>
                    </a:lnTo>
                    <a:lnTo>
                      <a:pt x="266" y="191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6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5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84"/>
                    </a:lnTo>
                    <a:lnTo>
                      <a:pt x="239" y="179"/>
                    </a:lnTo>
                    <a:lnTo>
                      <a:pt x="244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6"/>
                    </a:lnTo>
                    <a:lnTo>
                      <a:pt x="203" y="179"/>
                    </a:lnTo>
                    <a:lnTo>
                      <a:pt x="206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6" y="196"/>
                    </a:lnTo>
                    <a:lnTo>
                      <a:pt x="203" y="201"/>
                    </a:lnTo>
                    <a:lnTo>
                      <a:pt x="198" y="205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6" y="205"/>
                    </a:lnTo>
                    <a:lnTo>
                      <a:pt x="181" y="201"/>
                    </a:lnTo>
                    <a:lnTo>
                      <a:pt x="177" y="196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7" y="184"/>
                    </a:lnTo>
                    <a:lnTo>
                      <a:pt x="181" y="179"/>
                    </a:lnTo>
                    <a:lnTo>
                      <a:pt x="186" y="176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40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40" y="205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5"/>
                    </a:lnTo>
                    <a:lnTo>
                      <a:pt x="123" y="201"/>
                    </a:lnTo>
                    <a:lnTo>
                      <a:pt x="119" y="196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9" y="184"/>
                    </a:lnTo>
                    <a:lnTo>
                      <a:pt x="123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8" y="263"/>
                    </a:lnTo>
                    <a:lnTo>
                      <a:pt x="203" y="266"/>
                    </a:lnTo>
                    <a:lnTo>
                      <a:pt x="206" y="271"/>
                    </a:lnTo>
                    <a:lnTo>
                      <a:pt x="206" y="278"/>
                    </a:lnTo>
                    <a:lnTo>
                      <a:pt x="206" y="278"/>
                    </a:lnTo>
                    <a:lnTo>
                      <a:pt x="206" y="283"/>
                    </a:lnTo>
                    <a:lnTo>
                      <a:pt x="203" y="288"/>
                    </a:lnTo>
                    <a:lnTo>
                      <a:pt x="198" y="292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6" y="292"/>
                    </a:lnTo>
                    <a:lnTo>
                      <a:pt x="181" y="288"/>
                    </a:lnTo>
                    <a:lnTo>
                      <a:pt x="177" y="283"/>
                    </a:lnTo>
                    <a:lnTo>
                      <a:pt x="176" y="278"/>
                    </a:lnTo>
                    <a:lnTo>
                      <a:pt x="176" y="278"/>
                    </a:lnTo>
                    <a:lnTo>
                      <a:pt x="177" y="271"/>
                    </a:lnTo>
                    <a:lnTo>
                      <a:pt x="181" y="266"/>
                    </a:lnTo>
                    <a:lnTo>
                      <a:pt x="186" y="263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40" y="263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8" y="278"/>
                    </a:lnTo>
                    <a:lnTo>
                      <a:pt x="148" y="278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40" y="292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2"/>
                    </a:lnTo>
                    <a:lnTo>
                      <a:pt x="123" y="288"/>
                    </a:lnTo>
                    <a:lnTo>
                      <a:pt x="119" y="283"/>
                    </a:lnTo>
                    <a:lnTo>
                      <a:pt x="118" y="278"/>
                    </a:lnTo>
                    <a:lnTo>
                      <a:pt x="118" y="278"/>
                    </a:lnTo>
                    <a:lnTo>
                      <a:pt x="119" y="271"/>
                    </a:lnTo>
                    <a:lnTo>
                      <a:pt x="123" y="266"/>
                    </a:lnTo>
                    <a:lnTo>
                      <a:pt x="126" y="263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75" y="348"/>
                    </a:moveTo>
                    <a:lnTo>
                      <a:pt x="75" y="348"/>
                    </a:lnTo>
                    <a:lnTo>
                      <a:pt x="75" y="348"/>
                    </a:lnTo>
                    <a:lnTo>
                      <a:pt x="80" y="350"/>
                    </a:lnTo>
                    <a:lnTo>
                      <a:pt x="85" y="353"/>
                    </a:lnTo>
                    <a:lnTo>
                      <a:pt x="89" y="358"/>
                    </a:lnTo>
                    <a:lnTo>
                      <a:pt x="90" y="365"/>
                    </a:lnTo>
                    <a:lnTo>
                      <a:pt x="90" y="365"/>
                    </a:lnTo>
                    <a:lnTo>
                      <a:pt x="89" y="370"/>
                    </a:lnTo>
                    <a:lnTo>
                      <a:pt x="85" y="375"/>
                    </a:lnTo>
                    <a:lnTo>
                      <a:pt x="80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68" y="379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60" y="365"/>
                    </a:lnTo>
                    <a:lnTo>
                      <a:pt x="60" y="365"/>
                    </a:lnTo>
                    <a:lnTo>
                      <a:pt x="60" y="358"/>
                    </a:lnTo>
                    <a:lnTo>
                      <a:pt x="63" y="353"/>
                    </a:lnTo>
                    <a:lnTo>
                      <a:pt x="68" y="350"/>
                    </a:lnTo>
                    <a:lnTo>
                      <a:pt x="75" y="348"/>
                    </a:lnTo>
                    <a:lnTo>
                      <a:pt x="75" y="348"/>
                    </a:lnTo>
                    <a:close/>
                    <a:moveTo>
                      <a:pt x="17" y="348"/>
                    </a:moveTo>
                    <a:lnTo>
                      <a:pt x="17" y="348"/>
                    </a:lnTo>
                    <a:lnTo>
                      <a:pt x="17" y="348"/>
                    </a:lnTo>
                    <a:lnTo>
                      <a:pt x="22" y="350"/>
                    </a:lnTo>
                    <a:lnTo>
                      <a:pt x="27" y="353"/>
                    </a:lnTo>
                    <a:lnTo>
                      <a:pt x="31" y="358"/>
                    </a:lnTo>
                    <a:lnTo>
                      <a:pt x="33" y="365"/>
                    </a:lnTo>
                    <a:lnTo>
                      <a:pt x="33" y="365"/>
                    </a:lnTo>
                    <a:lnTo>
                      <a:pt x="31" y="370"/>
                    </a:lnTo>
                    <a:lnTo>
                      <a:pt x="27" y="375"/>
                    </a:lnTo>
                    <a:lnTo>
                      <a:pt x="22" y="379"/>
                    </a:lnTo>
                    <a:lnTo>
                      <a:pt x="17" y="380"/>
                    </a:lnTo>
                    <a:lnTo>
                      <a:pt x="17" y="380"/>
                    </a:lnTo>
                    <a:lnTo>
                      <a:pt x="10" y="379"/>
                    </a:lnTo>
                    <a:lnTo>
                      <a:pt x="5" y="375"/>
                    </a:lnTo>
                    <a:lnTo>
                      <a:pt x="2" y="370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2" y="358"/>
                    </a:lnTo>
                    <a:lnTo>
                      <a:pt x="5" y="353"/>
                    </a:lnTo>
                    <a:lnTo>
                      <a:pt x="10" y="350"/>
                    </a:lnTo>
                    <a:lnTo>
                      <a:pt x="17" y="348"/>
                    </a:lnTo>
                    <a:lnTo>
                      <a:pt x="17" y="34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80"/>
              <p:cNvSpPr>
                <a:spLocks/>
              </p:cNvSpPr>
              <p:nvPr/>
            </p:nvSpPr>
            <p:spPr bwMode="auto">
              <a:xfrm>
                <a:off x="4946650" y="3186113"/>
                <a:ext cx="23813" cy="26988"/>
              </a:xfrm>
              <a:custGeom>
                <a:avLst/>
                <a:gdLst>
                  <a:gd name="T0" fmla="*/ 15 w 30"/>
                  <a:gd name="T1" fmla="*/ 0 h 32"/>
                  <a:gd name="T2" fmla="*/ 15 w 30"/>
                  <a:gd name="T3" fmla="*/ 0 h 32"/>
                  <a:gd name="T4" fmla="*/ 20 w 30"/>
                  <a:gd name="T5" fmla="*/ 2 h 32"/>
                  <a:gd name="T6" fmla="*/ 25 w 30"/>
                  <a:gd name="T7" fmla="*/ 5 h 32"/>
                  <a:gd name="T8" fmla="*/ 29 w 30"/>
                  <a:gd name="T9" fmla="*/ 10 h 32"/>
                  <a:gd name="T10" fmla="*/ 30 w 30"/>
                  <a:gd name="T11" fmla="*/ 17 h 32"/>
                  <a:gd name="T12" fmla="*/ 30 w 30"/>
                  <a:gd name="T13" fmla="*/ 17 h 32"/>
                  <a:gd name="T14" fmla="*/ 29 w 30"/>
                  <a:gd name="T15" fmla="*/ 22 h 32"/>
                  <a:gd name="T16" fmla="*/ 25 w 30"/>
                  <a:gd name="T17" fmla="*/ 27 h 32"/>
                  <a:gd name="T18" fmla="*/ 20 w 30"/>
                  <a:gd name="T19" fmla="*/ 31 h 32"/>
                  <a:gd name="T20" fmla="*/ 15 w 30"/>
                  <a:gd name="T21" fmla="*/ 32 h 32"/>
                  <a:gd name="T22" fmla="*/ 15 w 30"/>
                  <a:gd name="T23" fmla="*/ 32 h 32"/>
                  <a:gd name="T24" fmla="*/ 8 w 30"/>
                  <a:gd name="T25" fmla="*/ 31 h 32"/>
                  <a:gd name="T26" fmla="*/ 3 w 30"/>
                  <a:gd name="T27" fmla="*/ 27 h 32"/>
                  <a:gd name="T28" fmla="*/ 0 w 30"/>
                  <a:gd name="T29" fmla="*/ 22 h 32"/>
                  <a:gd name="T30" fmla="*/ 0 w 30"/>
                  <a:gd name="T31" fmla="*/ 17 h 32"/>
                  <a:gd name="T32" fmla="*/ 0 w 30"/>
                  <a:gd name="T33" fmla="*/ 17 h 32"/>
                  <a:gd name="T34" fmla="*/ 0 w 30"/>
                  <a:gd name="T35" fmla="*/ 10 h 32"/>
                  <a:gd name="T36" fmla="*/ 3 w 30"/>
                  <a:gd name="T37" fmla="*/ 5 h 32"/>
                  <a:gd name="T38" fmla="*/ 8 w 30"/>
                  <a:gd name="T39" fmla="*/ 2 h 32"/>
                  <a:gd name="T40" fmla="*/ 15 w 30"/>
                  <a:gd name="T41" fmla="*/ 0 h 32"/>
                  <a:gd name="T42" fmla="*/ 15 w 30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32">
                    <a:moveTo>
                      <a:pt x="15" y="0"/>
                    </a:moveTo>
                    <a:lnTo>
                      <a:pt x="15" y="0"/>
                    </a:lnTo>
                    <a:lnTo>
                      <a:pt x="20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81"/>
              <p:cNvSpPr>
                <a:spLocks noEditPoints="1"/>
              </p:cNvSpPr>
              <p:nvPr/>
            </p:nvSpPr>
            <p:spPr bwMode="auto">
              <a:xfrm>
                <a:off x="8416925" y="3186113"/>
                <a:ext cx="209550" cy="163513"/>
              </a:xfrm>
              <a:custGeom>
                <a:avLst/>
                <a:gdLst>
                  <a:gd name="T0" fmla="*/ 262 w 264"/>
                  <a:gd name="T1" fmla="*/ 10 h 206"/>
                  <a:gd name="T2" fmla="*/ 256 w 264"/>
                  <a:gd name="T3" fmla="*/ 31 h 206"/>
                  <a:gd name="T4" fmla="*/ 235 w 264"/>
                  <a:gd name="T5" fmla="*/ 22 h 206"/>
                  <a:gd name="T6" fmla="*/ 244 w 264"/>
                  <a:gd name="T7" fmla="*/ 2 h 206"/>
                  <a:gd name="T8" fmla="*/ 15 w 264"/>
                  <a:gd name="T9" fmla="*/ 87 h 206"/>
                  <a:gd name="T10" fmla="*/ 31 w 264"/>
                  <a:gd name="T11" fmla="*/ 102 h 206"/>
                  <a:gd name="T12" fmla="*/ 15 w 264"/>
                  <a:gd name="T13" fmla="*/ 119 h 206"/>
                  <a:gd name="T14" fmla="*/ 0 w 264"/>
                  <a:gd name="T15" fmla="*/ 102 h 206"/>
                  <a:gd name="T16" fmla="*/ 15 w 264"/>
                  <a:gd name="T17" fmla="*/ 87 h 206"/>
                  <a:gd name="T18" fmla="*/ 85 w 264"/>
                  <a:gd name="T19" fmla="*/ 92 h 206"/>
                  <a:gd name="T20" fmla="*/ 85 w 264"/>
                  <a:gd name="T21" fmla="*/ 114 h 206"/>
                  <a:gd name="T22" fmla="*/ 63 w 264"/>
                  <a:gd name="T23" fmla="*/ 114 h 206"/>
                  <a:gd name="T24" fmla="*/ 63 w 264"/>
                  <a:gd name="T25" fmla="*/ 92 h 206"/>
                  <a:gd name="T26" fmla="*/ 133 w 264"/>
                  <a:gd name="T27" fmla="*/ 129 h 206"/>
                  <a:gd name="T28" fmla="*/ 148 w 264"/>
                  <a:gd name="T29" fmla="*/ 146 h 206"/>
                  <a:gd name="T30" fmla="*/ 133 w 264"/>
                  <a:gd name="T31" fmla="*/ 162 h 206"/>
                  <a:gd name="T32" fmla="*/ 118 w 264"/>
                  <a:gd name="T33" fmla="*/ 146 h 206"/>
                  <a:gd name="T34" fmla="*/ 133 w 264"/>
                  <a:gd name="T35" fmla="*/ 129 h 206"/>
                  <a:gd name="T36" fmla="*/ 138 w 264"/>
                  <a:gd name="T37" fmla="*/ 88 h 206"/>
                  <a:gd name="T38" fmla="*/ 147 w 264"/>
                  <a:gd name="T39" fmla="*/ 109 h 206"/>
                  <a:gd name="T40" fmla="*/ 126 w 264"/>
                  <a:gd name="T41" fmla="*/ 117 h 206"/>
                  <a:gd name="T42" fmla="*/ 118 w 264"/>
                  <a:gd name="T43" fmla="*/ 97 h 206"/>
                  <a:gd name="T44" fmla="*/ 133 w 264"/>
                  <a:gd name="T45" fmla="*/ 44 h 206"/>
                  <a:gd name="T46" fmla="*/ 147 w 264"/>
                  <a:gd name="T47" fmla="*/ 53 h 206"/>
                  <a:gd name="T48" fmla="*/ 138 w 264"/>
                  <a:gd name="T49" fmla="*/ 75 h 206"/>
                  <a:gd name="T50" fmla="*/ 118 w 264"/>
                  <a:gd name="T51" fmla="*/ 66 h 206"/>
                  <a:gd name="T52" fmla="*/ 126 w 264"/>
                  <a:gd name="T53" fmla="*/ 44 h 206"/>
                  <a:gd name="T54" fmla="*/ 133 w 264"/>
                  <a:gd name="T55" fmla="*/ 0 h 206"/>
                  <a:gd name="T56" fmla="*/ 148 w 264"/>
                  <a:gd name="T57" fmla="*/ 17 h 206"/>
                  <a:gd name="T58" fmla="*/ 133 w 264"/>
                  <a:gd name="T59" fmla="*/ 32 h 206"/>
                  <a:gd name="T60" fmla="*/ 118 w 264"/>
                  <a:gd name="T61" fmla="*/ 17 h 206"/>
                  <a:gd name="T62" fmla="*/ 133 w 264"/>
                  <a:gd name="T63" fmla="*/ 0 h 206"/>
                  <a:gd name="T64" fmla="*/ 201 w 264"/>
                  <a:gd name="T65" fmla="*/ 5 h 206"/>
                  <a:gd name="T66" fmla="*/ 201 w 264"/>
                  <a:gd name="T67" fmla="*/ 27 h 206"/>
                  <a:gd name="T68" fmla="*/ 179 w 264"/>
                  <a:gd name="T69" fmla="*/ 27 h 206"/>
                  <a:gd name="T70" fmla="*/ 179 w 264"/>
                  <a:gd name="T71" fmla="*/ 5 h 206"/>
                  <a:gd name="T72" fmla="*/ 191 w 264"/>
                  <a:gd name="T73" fmla="*/ 44 h 206"/>
                  <a:gd name="T74" fmla="*/ 206 w 264"/>
                  <a:gd name="T75" fmla="*/ 59 h 206"/>
                  <a:gd name="T76" fmla="*/ 191 w 264"/>
                  <a:gd name="T77" fmla="*/ 75 h 206"/>
                  <a:gd name="T78" fmla="*/ 176 w 264"/>
                  <a:gd name="T79" fmla="*/ 59 h 206"/>
                  <a:gd name="T80" fmla="*/ 191 w 264"/>
                  <a:gd name="T81" fmla="*/ 44 h 206"/>
                  <a:gd name="T82" fmla="*/ 196 w 264"/>
                  <a:gd name="T83" fmla="*/ 88 h 206"/>
                  <a:gd name="T84" fmla="*/ 205 w 264"/>
                  <a:gd name="T85" fmla="*/ 109 h 206"/>
                  <a:gd name="T86" fmla="*/ 184 w 264"/>
                  <a:gd name="T87" fmla="*/ 117 h 206"/>
                  <a:gd name="T88" fmla="*/ 176 w 264"/>
                  <a:gd name="T89" fmla="*/ 97 h 206"/>
                  <a:gd name="T90" fmla="*/ 191 w 264"/>
                  <a:gd name="T91" fmla="*/ 129 h 206"/>
                  <a:gd name="T92" fmla="*/ 205 w 264"/>
                  <a:gd name="T93" fmla="*/ 140 h 206"/>
                  <a:gd name="T94" fmla="*/ 196 w 264"/>
                  <a:gd name="T95" fmla="*/ 162 h 206"/>
                  <a:gd name="T96" fmla="*/ 176 w 264"/>
                  <a:gd name="T97" fmla="*/ 153 h 206"/>
                  <a:gd name="T98" fmla="*/ 184 w 264"/>
                  <a:gd name="T99" fmla="*/ 131 h 206"/>
                  <a:gd name="T100" fmla="*/ 191 w 264"/>
                  <a:gd name="T101" fmla="*/ 174 h 206"/>
                  <a:gd name="T102" fmla="*/ 206 w 264"/>
                  <a:gd name="T103" fmla="*/ 189 h 206"/>
                  <a:gd name="T104" fmla="*/ 191 w 264"/>
                  <a:gd name="T105" fmla="*/ 206 h 206"/>
                  <a:gd name="T106" fmla="*/ 176 w 264"/>
                  <a:gd name="T107" fmla="*/ 189 h 206"/>
                  <a:gd name="T108" fmla="*/ 191 w 264"/>
                  <a:gd name="T109" fmla="*/ 17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4" h="206">
                    <a:moveTo>
                      <a:pt x="249" y="0"/>
                    </a:moveTo>
                    <a:lnTo>
                      <a:pt x="249" y="0"/>
                    </a:lnTo>
                    <a:lnTo>
                      <a:pt x="256" y="2"/>
                    </a:lnTo>
                    <a:lnTo>
                      <a:pt x="261" y="5"/>
                    </a:lnTo>
                    <a:lnTo>
                      <a:pt x="262" y="10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2" y="22"/>
                    </a:lnTo>
                    <a:lnTo>
                      <a:pt x="261" y="27"/>
                    </a:lnTo>
                    <a:lnTo>
                      <a:pt x="256" y="31"/>
                    </a:lnTo>
                    <a:lnTo>
                      <a:pt x="249" y="32"/>
                    </a:lnTo>
                    <a:lnTo>
                      <a:pt x="249" y="32"/>
                    </a:lnTo>
                    <a:lnTo>
                      <a:pt x="244" y="31"/>
                    </a:lnTo>
                    <a:lnTo>
                      <a:pt x="239" y="27"/>
                    </a:lnTo>
                    <a:lnTo>
                      <a:pt x="235" y="22"/>
                    </a:lnTo>
                    <a:lnTo>
                      <a:pt x="233" y="17"/>
                    </a:lnTo>
                    <a:lnTo>
                      <a:pt x="233" y="17"/>
                    </a:lnTo>
                    <a:lnTo>
                      <a:pt x="235" y="10"/>
                    </a:lnTo>
                    <a:lnTo>
                      <a:pt x="239" y="5"/>
                    </a:lnTo>
                    <a:lnTo>
                      <a:pt x="244" y="2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8"/>
                    </a:lnTo>
                    <a:lnTo>
                      <a:pt x="27" y="92"/>
                    </a:lnTo>
                    <a:lnTo>
                      <a:pt x="31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0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40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8" y="153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8" y="140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133" y="44"/>
                    </a:moveTo>
                    <a:lnTo>
                      <a:pt x="133" y="44"/>
                    </a:lnTo>
                    <a:lnTo>
                      <a:pt x="133" y="44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3" y="44"/>
                    </a:lnTo>
                    <a:lnTo>
                      <a:pt x="133" y="44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2"/>
                    </a:lnTo>
                    <a:lnTo>
                      <a:pt x="201" y="5"/>
                    </a:lnTo>
                    <a:lnTo>
                      <a:pt x="205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6" y="31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1"/>
                    </a:lnTo>
                    <a:lnTo>
                      <a:pt x="179" y="27"/>
                    </a:lnTo>
                    <a:lnTo>
                      <a:pt x="176" y="22"/>
                    </a:lnTo>
                    <a:lnTo>
                      <a:pt x="176" y="17"/>
                    </a:lnTo>
                    <a:lnTo>
                      <a:pt x="176" y="17"/>
                    </a:lnTo>
                    <a:lnTo>
                      <a:pt x="176" y="10"/>
                    </a:lnTo>
                    <a:lnTo>
                      <a:pt x="179" y="5"/>
                    </a:lnTo>
                    <a:lnTo>
                      <a:pt x="184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91" y="44"/>
                    </a:moveTo>
                    <a:lnTo>
                      <a:pt x="191" y="44"/>
                    </a:lnTo>
                    <a:lnTo>
                      <a:pt x="191" y="44"/>
                    </a:lnTo>
                    <a:lnTo>
                      <a:pt x="196" y="44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5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6" y="66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4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5" y="140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5" y="153"/>
                    </a:lnTo>
                    <a:lnTo>
                      <a:pt x="201" y="158"/>
                    </a:lnTo>
                    <a:lnTo>
                      <a:pt x="196" y="162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2"/>
                    </a:lnTo>
                    <a:lnTo>
                      <a:pt x="179" y="158"/>
                    </a:lnTo>
                    <a:lnTo>
                      <a:pt x="176" y="153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6" y="140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5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5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82"/>
              <p:cNvSpPr>
                <a:spLocks noEditPoints="1"/>
              </p:cNvSpPr>
              <p:nvPr/>
            </p:nvSpPr>
            <p:spPr bwMode="auto">
              <a:xfrm>
                <a:off x="4946650" y="3222626"/>
                <a:ext cx="255588" cy="230188"/>
              </a:xfrm>
              <a:custGeom>
                <a:avLst/>
                <a:gdLst>
                  <a:gd name="T0" fmla="*/ 321 w 321"/>
                  <a:gd name="T1" fmla="*/ 15 h 291"/>
                  <a:gd name="T2" fmla="*/ 294 w 321"/>
                  <a:gd name="T3" fmla="*/ 27 h 291"/>
                  <a:gd name="T4" fmla="*/ 306 w 321"/>
                  <a:gd name="T5" fmla="*/ 0 h 291"/>
                  <a:gd name="T6" fmla="*/ 144 w 321"/>
                  <a:gd name="T7" fmla="*/ 269 h 291"/>
                  <a:gd name="T8" fmla="*/ 131 w 321"/>
                  <a:gd name="T9" fmla="*/ 291 h 291"/>
                  <a:gd name="T10" fmla="*/ 121 w 321"/>
                  <a:gd name="T11" fmla="*/ 264 h 291"/>
                  <a:gd name="T12" fmla="*/ 78 w 321"/>
                  <a:gd name="T13" fmla="*/ 261 h 291"/>
                  <a:gd name="T14" fmla="*/ 78 w 321"/>
                  <a:gd name="T15" fmla="*/ 291 h 291"/>
                  <a:gd name="T16" fmla="*/ 58 w 321"/>
                  <a:gd name="T17" fmla="*/ 276 h 291"/>
                  <a:gd name="T18" fmla="*/ 15 w 321"/>
                  <a:gd name="T19" fmla="*/ 259 h 291"/>
                  <a:gd name="T20" fmla="*/ 29 w 321"/>
                  <a:gd name="T21" fmla="*/ 283 h 291"/>
                  <a:gd name="T22" fmla="*/ 0 w 321"/>
                  <a:gd name="T23" fmla="*/ 283 h 291"/>
                  <a:gd name="T24" fmla="*/ 15 w 321"/>
                  <a:gd name="T25" fmla="*/ 259 h 291"/>
                  <a:gd name="T26" fmla="*/ 146 w 321"/>
                  <a:gd name="T27" fmla="*/ 232 h 291"/>
                  <a:gd name="T28" fmla="*/ 126 w 321"/>
                  <a:gd name="T29" fmla="*/ 247 h 291"/>
                  <a:gd name="T30" fmla="*/ 126 w 321"/>
                  <a:gd name="T31" fmla="*/ 218 h 291"/>
                  <a:gd name="T32" fmla="*/ 83 w 321"/>
                  <a:gd name="T33" fmla="*/ 222 h 291"/>
                  <a:gd name="T34" fmla="*/ 73 w 321"/>
                  <a:gd name="T35" fmla="*/ 249 h 291"/>
                  <a:gd name="T36" fmla="*/ 58 w 321"/>
                  <a:gd name="T37" fmla="*/ 227 h 291"/>
                  <a:gd name="T38" fmla="*/ 189 w 321"/>
                  <a:gd name="T39" fmla="*/ 172 h 291"/>
                  <a:gd name="T40" fmla="*/ 201 w 321"/>
                  <a:gd name="T41" fmla="*/ 201 h 291"/>
                  <a:gd name="T42" fmla="*/ 173 w 321"/>
                  <a:gd name="T43" fmla="*/ 189 h 291"/>
                  <a:gd name="T44" fmla="*/ 131 w 321"/>
                  <a:gd name="T45" fmla="*/ 172 h 291"/>
                  <a:gd name="T46" fmla="*/ 146 w 321"/>
                  <a:gd name="T47" fmla="*/ 189 h 291"/>
                  <a:gd name="T48" fmla="*/ 121 w 321"/>
                  <a:gd name="T49" fmla="*/ 201 h 291"/>
                  <a:gd name="T50" fmla="*/ 131 w 321"/>
                  <a:gd name="T51" fmla="*/ 172 h 291"/>
                  <a:gd name="T52" fmla="*/ 86 w 321"/>
                  <a:gd name="T53" fmla="*/ 182 h 291"/>
                  <a:gd name="T54" fmla="*/ 73 w 321"/>
                  <a:gd name="T55" fmla="*/ 205 h 291"/>
                  <a:gd name="T56" fmla="*/ 61 w 321"/>
                  <a:gd name="T57" fmla="*/ 177 h 291"/>
                  <a:gd name="T58" fmla="*/ 195 w 321"/>
                  <a:gd name="T59" fmla="*/ 131 h 291"/>
                  <a:gd name="T60" fmla="*/ 195 w 321"/>
                  <a:gd name="T61" fmla="*/ 160 h 291"/>
                  <a:gd name="T62" fmla="*/ 173 w 321"/>
                  <a:gd name="T63" fmla="*/ 145 h 291"/>
                  <a:gd name="T64" fmla="*/ 131 w 321"/>
                  <a:gd name="T65" fmla="*/ 130 h 291"/>
                  <a:gd name="T66" fmla="*/ 144 w 321"/>
                  <a:gd name="T67" fmla="*/ 152 h 291"/>
                  <a:gd name="T68" fmla="*/ 117 w 321"/>
                  <a:gd name="T69" fmla="*/ 152 h 291"/>
                  <a:gd name="T70" fmla="*/ 131 w 321"/>
                  <a:gd name="T71" fmla="*/ 130 h 291"/>
                  <a:gd name="T72" fmla="*/ 204 w 321"/>
                  <a:gd name="T73" fmla="*/ 102 h 291"/>
                  <a:gd name="T74" fmla="*/ 184 w 321"/>
                  <a:gd name="T75" fmla="*/ 118 h 291"/>
                  <a:gd name="T76" fmla="*/ 184 w 321"/>
                  <a:gd name="T77" fmla="*/ 87 h 291"/>
                  <a:gd name="T78" fmla="*/ 143 w 321"/>
                  <a:gd name="T79" fmla="*/ 90 h 291"/>
                  <a:gd name="T80" fmla="*/ 131 w 321"/>
                  <a:gd name="T81" fmla="*/ 118 h 291"/>
                  <a:gd name="T82" fmla="*/ 117 w 321"/>
                  <a:gd name="T83" fmla="*/ 96 h 291"/>
                  <a:gd name="T84" fmla="*/ 189 w 321"/>
                  <a:gd name="T85" fmla="*/ 43 h 291"/>
                  <a:gd name="T86" fmla="*/ 201 w 321"/>
                  <a:gd name="T87" fmla="*/ 70 h 291"/>
                  <a:gd name="T88" fmla="*/ 173 w 321"/>
                  <a:gd name="T89" fmla="*/ 58 h 291"/>
                  <a:gd name="T90" fmla="*/ 131 w 321"/>
                  <a:gd name="T91" fmla="*/ 43 h 291"/>
                  <a:gd name="T92" fmla="*/ 146 w 321"/>
                  <a:gd name="T93" fmla="*/ 58 h 291"/>
                  <a:gd name="T94" fmla="*/ 121 w 321"/>
                  <a:gd name="T95" fmla="*/ 70 h 291"/>
                  <a:gd name="T96" fmla="*/ 131 w 321"/>
                  <a:gd name="T97" fmla="*/ 43 h 291"/>
                  <a:gd name="T98" fmla="*/ 204 w 321"/>
                  <a:gd name="T99" fmla="*/ 9 h 291"/>
                  <a:gd name="T100" fmla="*/ 189 w 321"/>
                  <a:gd name="T101" fmla="*/ 31 h 291"/>
                  <a:gd name="T102" fmla="*/ 178 w 321"/>
                  <a:gd name="T103" fmla="*/ 4 h 291"/>
                  <a:gd name="T104" fmla="*/ 253 w 321"/>
                  <a:gd name="T105" fmla="*/ 0 h 291"/>
                  <a:gd name="T106" fmla="*/ 253 w 321"/>
                  <a:gd name="T107" fmla="*/ 31 h 291"/>
                  <a:gd name="T108" fmla="*/ 231 w 321"/>
                  <a:gd name="T109" fmla="*/ 15 h 291"/>
                  <a:gd name="T110" fmla="*/ 248 w 321"/>
                  <a:gd name="T111" fmla="*/ 43 h 291"/>
                  <a:gd name="T112" fmla="*/ 262 w 321"/>
                  <a:gd name="T113" fmla="*/ 65 h 291"/>
                  <a:gd name="T114" fmla="*/ 233 w 321"/>
                  <a:gd name="T115" fmla="*/ 65 h 291"/>
                  <a:gd name="T116" fmla="*/ 248 w 321"/>
                  <a:gd name="T117" fmla="*/ 43 h 291"/>
                  <a:gd name="T118" fmla="*/ 321 w 321"/>
                  <a:gd name="T119" fmla="*/ 58 h 291"/>
                  <a:gd name="T120" fmla="*/ 299 w 321"/>
                  <a:gd name="T121" fmla="*/ 73 h 291"/>
                  <a:gd name="T122" fmla="*/ 299 w 321"/>
                  <a:gd name="T123" fmla="*/ 44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1" h="291">
                    <a:moveTo>
                      <a:pt x="306" y="0"/>
                    </a:moveTo>
                    <a:lnTo>
                      <a:pt x="306" y="0"/>
                    </a:lnTo>
                    <a:lnTo>
                      <a:pt x="311" y="0"/>
                    </a:lnTo>
                    <a:lnTo>
                      <a:pt x="316" y="4"/>
                    </a:lnTo>
                    <a:lnTo>
                      <a:pt x="320" y="9"/>
                    </a:lnTo>
                    <a:lnTo>
                      <a:pt x="321" y="15"/>
                    </a:lnTo>
                    <a:lnTo>
                      <a:pt x="321" y="15"/>
                    </a:lnTo>
                    <a:lnTo>
                      <a:pt x="320" y="22"/>
                    </a:lnTo>
                    <a:lnTo>
                      <a:pt x="316" y="27"/>
                    </a:lnTo>
                    <a:lnTo>
                      <a:pt x="311" y="31"/>
                    </a:lnTo>
                    <a:lnTo>
                      <a:pt x="306" y="31"/>
                    </a:lnTo>
                    <a:lnTo>
                      <a:pt x="306" y="31"/>
                    </a:lnTo>
                    <a:lnTo>
                      <a:pt x="299" y="31"/>
                    </a:lnTo>
                    <a:lnTo>
                      <a:pt x="294" y="27"/>
                    </a:lnTo>
                    <a:lnTo>
                      <a:pt x="291" y="22"/>
                    </a:lnTo>
                    <a:lnTo>
                      <a:pt x="291" y="15"/>
                    </a:lnTo>
                    <a:lnTo>
                      <a:pt x="291" y="15"/>
                    </a:lnTo>
                    <a:lnTo>
                      <a:pt x="291" y="9"/>
                    </a:lnTo>
                    <a:lnTo>
                      <a:pt x="294" y="4"/>
                    </a:lnTo>
                    <a:lnTo>
                      <a:pt x="299" y="0"/>
                    </a:lnTo>
                    <a:lnTo>
                      <a:pt x="306" y="0"/>
                    </a:lnTo>
                    <a:lnTo>
                      <a:pt x="306" y="0"/>
                    </a:lnTo>
                    <a:close/>
                    <a:moveTo>
                      <a:pt x="131" y="259"/>
                    </a:moveTo>
                    <a:lnTo>
                      <a:pt x="131" y="259"/>
                    </a:lnTo>
                    <a:lnTo>
                      <a:pt x="131" y="259"/>
                    </a:lnTo>
                    <a:lnTo>
                      <a:pt x="138" y="261"/>
                    </a:lnTo>
                    <a:lnTo>
                      <a:pt x="143" y="264"/>
                    </a:lnTo>
                    <a:lnTo>
                      <a:pt x="144" y="269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4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1"/>
                    </a:lnTo>
                    <a:lnTo>
                      <a:pt x="131" y="291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5" y="276"/>
                    </a:lnTo>
                    <a:lnTo>
                      <a:pt x="115" y="276"/>
                    </a:lnTo>
                    <a:lnTo>
                      <a:pt x="117" y="269"/>
                    </a:lnTo>
                    <a:lnTo>
                      <a:pt x="121" y="264"/>
                    </a:lnTo>
                    <a:lnTo>
                      <a:pt x="126" y="261"/>
                    </a:lnTo>
                    <a:lnTo>
                      <a:pt x="131" y="259"/>
                    </a:lnTo>
                    <a:lnTo>
                      <a:pt x="131" y="259"/>
                    </a:lnTo>
                    <a:close/>
                    <a:moveTo>
                      <a:pt x="73" y="259"/>
                    </a:moveTo>
                    <a:lnTo>
                      <a:pt x="73" y="259"/>
                    </a:lnTo>
                    <a:lnTo>
                      <a:pt x="73" y="259"/>
                    </a:lnTo>
                    <a:lnTo>
                      <a:pt x="78" y="261"/>
                    </a:lnTo>
                    <a:lnTo>
                      <a:pt x="83" y="264"/>
                    </a:lnTo>
                    <a:lnTo>
                      <a:pt x="86" y="269"/>
                    </a:lnTo>
                    <a:lnTo>
                      <a:pt x="88" y="276"/>
                    </a:lnTo>
                    <a:lnTo>
                      <a:pt x="88" y="276"/>
                    </a:lnTo>
                    <a:lnTo>
                      <a:pt x="86" y="283"/>
                    </a:lnTo>
                    <a:lnTo>
                      <a:pt x="83" y="288"/>
                    </a:lnTo>
                    <a:lnTo>
                      <a:pt x="78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6" y="291"/>
                    </a:lnTo>
                    <a:lnTo>
                      <a:pt x="61" y="288"/>
                    </a:lnTo>
                    <a:lnTo>
                      <a:pt x="58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58" y="269"/>
                    </a:lnTo>
                    <a:lnTo>
                      <a:pt x="61" y="264"/>
                    </a:lnTo>
                    <a:lnTo>
                      <a:pt x="66" y="261"/>
                    </a:lnTo>
                    <a:lnTo>
                      <a:pt x="73" y="259"/>
                    </a:lnTo>
                    <a:lnTo>
                      <a:pt x="73" y="259"/>
                    </a:lnTo>
                    <a:close/>
                    <a:moveTo>
                      <a:pt x="15" y="259"/>
                    </a:moveTo>
                    <a:lnTo>
                      <a:pt x="15" y="259"/>
                    </a:lnTo>
                    <a:lnTo>
                      <a:pt x="15" y="259"/>
                    </a:lnTo>
                    <a:lnTo>
                      <a:pt x="20" y="261"/>
                    </a:lnTo>
                    <a:lnTo>
                      <a:pt x="25" y="264"/>
                    </a:lnTo>
                    <a:lnTo>
                      <a:pt x="29" y="269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29" y="283"/>
                    </a:lnTo>
                    <a:lnTo>
                      <a:pt x="25" y="288"/>
                    </a:lnTo>
                    <a:lnTo>
                      <a:pt x="20" y="291"/>
                    </a:lnTo>
                    <a:lnTo>
                      <a:pt x="15" y="291"/>
                    </a:lnTo>
                    <a:lnTo>
                      <a:pt x="15" y="291"/>
                    </a:lnTo>
                    <a:lnTo>
                      <a:pt x="8" y="291"/>
                    </a:lnTo>
                    <a:lnTo>
                      <a:pt x="3" y="288"/>
                    </a:lnTo>
                    <a:lnTo>
                      <a:pt x="0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0" y="269"/>
                    </a:lnTo>
                    <a:lnTo>
                      <a:pt x="3" y="264"/>
                    </a:lnTo>
                    <a:lnTo>
                      <a:pt x="8" y="261"/>
                    </a:lnTo>
                    <a:lnTo>
                      <a:pt x="15" y="259"/>
                    </a:lnTo>
                    <a:lnTo>
                      <a:pt x="15" y="259"/>
                    </a:lnTo>
                    <a:close/>
                    <a:moveTo>
                      <a:pt x="131" y="216"/>
                    </a:moveTo>
                    <a:lnTo>
                      <a:pt x="131" y="216"/>
                    </a:lnTo>
                    <a:lnTo>
                      <a:pt x="131" y="216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4" y="227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4" y="239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7" y="239"/>
                    </a:lnTo>
                    <a:lnTo>
                      <a:pt x="115" y="232"/>
                    </a:lnTo>
                    <a:lnTo>
                      <a:pt x="115" y="232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1" y="216"/>
                    </a:lnTo>
                    <a:lnTo>
                      <a:pt x="131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78" y="218"/>
                    </a:lnTo>
                    <a:lnTo>
                      <a:pt x="83" y="222"/>
                    </a:lnTo>
                    <a:lnTo>
                      <a:pt x="86" y="227"/>
                    </a:lnTo>
                    <a:lnTo>
                      <a:pt x="88" y="232"/>
                    </a:lnTo>
                    <a:lnTo>
                      <a:pt x="88" y="232"/>
                    </a:lnTo>
                    <a:lnTo>
                      <a:pt x="86" y="239"/>
                    </a:lnTo>
                    <a:lnTo>
                      <a:pt x="83" y="244"/>
                    </a:lnTo>
                    <a:lnTo>
                      <a:pt x="78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6" y="247"/>
                    </a:lnTo>
                    <a:lnTo>
                      <a:pt x="61" y="244"/>
                    </a:lnTo>
                    <a:lnTo>
                      <a:pt x="58" y="239"/>
                    </a:lnTo>
                    <a:lnTo>
                      <a:pt x="58" y="232"/>
                    </a:lnTo>
                    <a:lnTo>
                      <a:pt x="58" y="232"/>
                    </a:lnTo>
                    <a:lnTo>
                      <a:pt x="58" y="227"/>
                    </a:lnTo>
                    <a:lnTo>
                      <a:pt x="61" y="222"/>
                    </a:lnTo>
                    <a:lnTo>
                      <a:pt x="66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89" y="172"/>
                    </a:moveTo>
                    <a:lnTo>
                      <a:pt x="189" y="172"/>
                    </a:lnTo>
                    <a:lnTo>
                      <a:pt x="189" y="172"/>
                    </a:lnTo>
                    <a:lnTo>
                      <a:pt x="195" y="174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4" y="189"/>
                    </a:lnTo>
                    <a:lnTo>
                      <a:pt x="204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5"/>
                    </a:lnTo>
                    <a:lnTo>
                      <a:pt x="189" y="205"/>
                    </a:lnTo>
                    <a:lnTo>
                      <a:pt x="189" y="205"/>
                    </a:lnTo>
                    <a:lnTo>
                      <a:pt x="184" y="205"/>
                    </a:lnTo>
                    <a:lnTo>
                      <a:pt x="178" y="201"/>
                    </a:lnTo>
                    <a:lnTo>
                      <a:pt x="175" y="196"/>
                    </a:lnTo>
                    <a:lnTo>
                      <a:pt x="173" y="189"/>
                    </a:lnTo>
                    <a:lnTo>
                      <a:pt x="173" y="189"/>
                    </a:lnTo>
                    <a:lnTo>
                      <a:pt x="175" y="182"/>
                    </a:lnTo>
                    <a:lnTo>
                      <a:pt x="178" y="177"/>
                    </a:lnTo>
                    <a:lnTo>
                      <a:pt x="184" y="174"/>
                    </a:lnTo>
                    <a:lnTo>
                      <a:pt x="189" y="172"/>
                    </a:lnTo>
                    <a:lnTo>
                      <a:pt x="189" y="172"/>
                    </a:lnTo>
                    <a:close/>
                    <a:moveTo>
                      <a:pt x="131" y="172"/>
                    </a:moveTo>
                    <a:lnTo>
                      <a:pt x="131" y="172"/>
                    </a:lnTo>
                    <a:lnTo>
                      <a:pt x="131" y="172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4" y="182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4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5"/>
                    </a:lnTo>
                    <a:lnTo>
                      <a:pt x="131" y="205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5" y="189"/>
                    </a:lnTo>
                    <a:lnTo>
                      <a:pt x="115" y="189"/>
                    </a:lnTo>
                    <a:lnTo>
                      <a:pt x="117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1" y="172"/>
                    </a:lnTo>
                    <a:lnTo>
                      <a:pt x="131" y="172"/>
                    </a:lnTo>
                    <a:close/>
                    <a:moveTo>
                      <a:pt x="73" y="172"/>
                    </a:moveTo>
                    <a:lnTo>
                      <a:pt x="73" y="172"/>
                    </a:lnTo>
                    <a:lnTo>
                      <a:pt x="73" y="172"/>
                    </a:lnTo>
                    <a:lnTo>
                      <a:pt x="78" y="174"/>
                    </a:lnTo>
                    <a:lnTo>
                      <a:pt x="83" y="177"/>
                    </a:lnTo>
                    <a:lnTo>
                      <a:pt x="86" y="182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6" y="196"/>
                    </a:lnTo>
                    <a:lnTo>
                      <a:pt x="83" y="201"/>
                    </a:lnTo>
                    <a:lnTo>
                      <a:pt x="78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66" y="205"/>
                    </a:lnTo>
                    <a:lnTo>
                      <a:pt x="61" y="201"/>
                    </a:lnTo>
                    <a:lnTo>
                      <a:pt x="58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8" y="182"/>
                    </a:lnTo>
                    <a:lnTo>
                      <a:pt x="61" y="177"/>
                    </a:lnTo>
                    <a:lnTo>
                      <a:pt x="66" y="174"/>
                    </a:lnTo>
                    <a:lnTo>
                      <a:pt x="73" y="172"/>
                    </a:lnTo>
                    <a:lnTo>
                      <a:pt x="73" y="172"/>
                    </a:lnTo>
                    <a:close/>
                    <a:moveTo>
                      <a:pt x="189" y="130"/>
                    </a:moveTo>
                    <a:lnTo>
                      <a:pt x="189" y="130"/>
                    </a:lnTo>
                    <a:lnTo>
                      <a:pt x="189" y="130"/>
                    </a:lnTo>
                    <a:lnTo>
                      <a:pt x="195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4" y="145"/>
                    </a:lnTo>
                    <a:lnTo>
                      <a:pt x="204" y="145"/>
                    </a:lnTo>
                    <a:lnTo>
                      <a:pt x="204" y="152"/>
                    </a:lnTo>
                    <a:lnTo>
                      <a:pt x="201" y="157"/>
                    </a:lnTo>
                    <a:lnTo>
                      <a:pt x="195" y="160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0"/>
                    </a:lnTo>
                    <a:lnTo>
                      <a:pt x="178" y="157"/>
                    </a:lnTo>
                    <a:lnTo>
                      <a:pt x="175" y="152"/>
                    </a:lnTo>
                    <a:lnTo>
                      <a:pt x="173" y="145"/>
                    </a:lnTo>
                    <a:lnTo>
                      <a:pt x="173" y="145"/>
                    </a:lnTo>
                    <a:lnTo>
                      <a:pt x="175" y="140"/>
                    </a:lnTo>
                    <a:lnTo>
                      <a:pt x="178" y="135"/>
                    </a:lnTo>
                    <a:lnTo>
                      <a:pt x="184" y="131"/>
                    </a:lnTo>
                    <a:lnTo>
                      <a:pt x="189" y="130"/>
                    </a:lnTo>
                    <a:lnTo>
                      <a:pt x="189" y="130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4" y="140"/>
                    </a:lnTo>
                    <a:lnTo>
                      <a:pt x="146" y="145"/>
                    </a:lnTo>
                    <a:lnTo>
                      <a:pt x="146" y="145"/>
                    </a:lnTo>
                    <a:lnTo>
                      <a:pt x="144" y="152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7" y="152"/>
                    </a:lnTo>
                    <a:lnTo>
                      <a:pt x="115" y="145"/>
                    </a:lnTo>
                    <a:lnTo>
                      <a:pt x="115" y="145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189" y="85"/>
                    </a:moveTo>
                    <a:lnTo>
                      <a:pt x="189" y="85"/>
                    </a:lnTo>
                    <a:lnTo>
                      <a:pt x="189" y="85"/>
                    </a:lnTo>
                    <a:lnTo>
                      <a:pt x="195" y="87"/>
                    </a:lnTo>
                    <a:lnTo>
                      <a:pt x="201" y="90"/>
                    </a:lnTo>
                    <a:lnTo>
                      <a:pt x="204" y="96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8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4" y="118"/>
                    </a:lnTo>
                    <a:lnTo>
                      <a:pt x="178" y="114"/>
                    </a:lnTo>
                    <a:lnTo>
                      <a:pt x="175" y="109"/>
                    </a:lnTo>
                    <a:lnTo>
                      <a:pt x="173" y="102"/>
                    </a:lnTo>
                    <a:lnTo>
                      <a:pt x="173" y="102"/>
                    </a:lnTo>
                    <a:lnTo>
                      <a:pt x="175" y="96"/>
                    </a:lnTo>
                    <a:lnTo>
                      <a:pt x="178" y="90"/>
                    </a:lnTo>
                    <a:lnTo>
                      <a:pt x="184" y="87"/>
                    </a:lnTo>
                    <a:lnTo>
                      <a:pt x="189" y="85"/>
                    </a:lnTo>
                    <a:lnTo>
                      <a:pt x="189" y="85"/>
                    </a:lnTo>
                    <a:close/>
                    <a:moveTo>
                      <a:pt x="131" y="85"/>
                    </a:moveTo>
                    <a:lnTo>
                      <a:pt x="131" y="85"/>
                    </a:lnTo>
                    <a:lnTo>
                      <a:pt x="131" y="85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4" y="96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4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8"/>
                    </a:lnTo>
                    <a:lnTo>
                      <a:pt x="131" y="118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7" y="96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1" y="85"/>
                    </a:lnTo>
                    <a:lnTo>
                      <a:pt x="131" y="85"/>
                    </a:lnTo>
                    <a:close/>
                    <a:moveTo>
                      <a:pt x="189" y="43"/>
                    </a:moveTo>
                    <a:lnTo>
                      <a:pt x="189" y="43"/>
                    </a:lnTo>
                    <a:lnTo>
                      <a:pt x="189" y="43"/>
                    </a:lnTo>
                    <a:lnTo>
                      <a:pt x="195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4" y="58"/>
                    </a:lnTo>
                    <a:lnTo>
                      <a:pt x="204" y="58"/>
                    </a:lnTo>
                    <a:lnTo>
                      <a:pt x="204" y="65"/>
                    </a:lnTo>
                    <a:lnTo>
                      <a:pt x="201" y="70"/>
                    </a:lnTo>
                    <a:lnTo>
                      <a:pt x="195" y="73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3"/>
                    </a:lnTo>
                    <a:lnTo>
                      <a:pt x="178" y="70"/>
                    </a:lnTo>
                    <a:lnTo>
                      <a:pt x="175" y="65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5" y="53"/>
                    </a:lnTo>
                    <a:lnTo>
                      <a:pt x="178" y="48"/>
                    </a:lnTo>
                    <a:lnTo>
                      <a:pt x="184" y="44"/>
                    </a:lnTo>
                    <a:lnTo>
                      <a:pt x="189" y="43"/>
                    </a:lnTo>
                    <a:lnTo>
                      <a:pt x="189" y="43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4" y="53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4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5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5" y="0"/>
                    </a:lnTo>
                    <a:lnTo>
                      <a:pt x="201" y="4"/>
                    </a:lnTo>
                    <a:lnTo>
                      <a:pt x="204" y="9"/>
                    </a:lnTo>
                    <a:lnTo>
                      <a:pt x="204" y="15"/>
                    </a:lnTo>
                    <a:lnTo>
                      <a:pt x="204" y="15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5" y="31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84" y="31"/>
                    </a:lnTo>
                    <a:lnTo>
                      <a:pt x="178" y="27"/>
                    </a:lnTo>
                    <a:lnTo>
                      <a:pt x="175" y="22"/>
                    </a:lnTo>
                    <a:lnTo>
                      <a:pt x="173" y="15"/>
                    </a:lnTo>
                    <a:lnTo>
                      <a:pt x="173" y="15"/>
                    </a:lnTo>
                    <a:lnTo>
                      <a:pt x="175" y="9"/>
                    </a:lnTo>
                    <a:lnTo>
                      <a:pt x="178" y="4"/>
                    </a:lnTo>
                    <a:lnTo>
                      <a:pt x="184" y="0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  <a:moveTo>
                      <a:pt x="248" y="0"/>
                    </a:moveTo>
                    <a:lnTo>
                      <a:pt x="248" y="0"/>
                    </a:lnTo>
                    <a:lnTo>
                      <a:pt x="248" y="0"/>
                    </a:lnTo>
                    <a:lnTo>
                      <a:pt x="253" y="0"/>
                    </a:lnTo>
                    <a:lnTo>
                      <a:pt x="258" y="4"/>
                    </a:lnTo>
                    <a:lnTo>
                      <a:pt x="262" y="9"/>
                    </a:lnTo>
                    <a:lnTo>
                      <a:pt x="264" y="15"/>
                    </a:lnTo>
                    <a:lnTo>
                      <a:pt x="264" y="15"/>
                    </a:lnTo>
                    <a:lnTo>
                      <a:pt x="262" y="22"/>
                    </a:lnTo>
                    <a:lnTo>
                      <a:pt x="258" y="27"/>
                    </a:lnTo>
                    <a:lnTo>
                      <a:pt x="253" y="31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1" y="31"/>
                    </a:lnTo>
                    <a:lnTo>
                      <a:pt x="236" y="27"/>
                    </a:lnTo>
                    <a:lnTo>
                      <a:pt x="233" y="22"/>
                    </a:lnTo>
                    <a:lnTo>
                      <a:pt x="231" y="15"/>
                    </a:lnTo>
                    <a:lnTo>
                      <a:pt x="231" y="15"/>
                    </a:lnTo>
                    <a:lnTo>
                      <a:pt x="233" y="9"/>
                    </a:lnTo>
                    <a:lnTo>
                      <a:pt x="236" y="4"/>
                    </a:lnTo>
                    <a:lnTo>
                      <a:pt x="241" y="0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248" y="43"/>
                    </a:moveTo>
                    <a:lnTo>
                      <a:pt x="248" y="43"/>
                    </a:lnTo>
                    <a:lnTo>
                      <a:pt x="248" y="43"/>
                    </a:lnTo>
                    <a:lnTo>
                      <a:pt x="253" y="44"/>
                    </a:lnTo>
                    <a:lnTo>
                      <a:pt x="258" y="48"/>
                    </a:lnTo>
                    <a:lnTo>
                      <a:pt x="262" y="53"/>
                    </a:lnTo>
                    <a:lnTo>
                      <a:pt x="264" y="58"/>
                    </a:lnTo>
                    <a:lnTo>
                      <a:pt x="264" y="58"/>
                    </a:lnTo>
                    <a:lnTo>
                      <a:pt x="262" y="65"/>
                    </a:lnTo>
                    <a:lnTo>
                      <a:pt x="258" y="70"/>
                    </a:lnTo>
                    <a:lnTo>
                      <a:pt x="253" y="73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1" y="73"/>
                    </a:lnTo>
                    <a:lnTo>
                      <a:pt x="236" y="70"/>
                    </a:lnTo>
                    <a:lnTo>
                      <a:pt x="233" y="65"/>
                    </a:lnTo>
                    <a:lnTo>
                      <a:pt x="231" y="58"/>
                    </a:lnTo>
                    <a:lnTo>
                      <a:pt x="231" y="58"/>
                    </a:lnTo>
                    <a:lnTo>
                      <a:pt x="233" y="53"/>
                    </a:lnTo>
                    <a:lnTo>
                      <a:pt x="236" y="48"/>
                    </a:lnTo>
                    <a:lnTo>
                      <a:pt x="241" y="44"/>
                    </a:lnTo>
                    <a:lnTo>
                      <a:pt x="248" y="43"/>
                    </a:lnTo>
                    <a:lnTo>
                      <a:pt x="248" y="43"/>
                    </a:lnTo>
                    <a:close/>
                    <a:moveTo>
                      <a:pt x="306" y="43"/>
                    </a:moveTo>
                    <a:lnTo>
                      <a:pt x="306" y="43"/>
                    </a:lnTo>
                    <a:lnTo>
                      <a:pt x="306" y="43"/>
                    </a:lnTo>
                    <a:lnTo>
                      <a:pt x="311" y="44"/>
                    </a:lnTo>
                    <a:lnTo>
                      <a:pt x="316" y="48"/>
                    </a:lnTo>
                    <a:lnTo>
                      <a:pt x="320" y="53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65"/>
                    </a:lnTo>
                    <a:lnTo>
                      <a:pt x="316" y="70"/>
                    </a:lnTo>
                    <a:lnTo>
                      <a:pt x="311" y="73"/>
                    </a:lnTo>
                    <a:lnTo>
                      <a:pt x="306" y="75"/>
                    </a:lnTo>
                    <a:lnTo>
                      <a:pt x="306" y="75"/>
                    </a:lnTo>
                    <a:lnTo>
                      <a:pt x="299" y="73"/>
                    </a:lnTo>
                    <a:lnTo>
                      <a:pt x="294" y="70"/>
                    </a:lnTo>
                    <a:lnTo>
                      <a:pt x="291" y="65"/>
                    </a:lnTo>
                    <a:lnTo>
                      <a:pt x="291" y="58"/>
                    </a:lnTo>
                    <a:lnTo>
                      <a:pt x="291" y="58"/>
                    </a:lnTo>
                    <a:lnTo>
                      <a:pt x="291" y="53"/>
                    </a:lnTo>
                    <a:lnTo>
                      <a:pt x="294" y="48"/>
                    </a:lnTo>
                    <a:lnTo>
                      <a:pt x="299" y="44"/>
                    </a:lnTo>
                    <a:lnTo>
                      <a:pt x="306" y="43"/>
                    </a:lnTo>
                    <a:lnTo>
                      <a:pt x="306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83"/>
              <p:cNvSpPr>
                <a:spLocks/>
              </p:cNvSpPr>
              <p:nvPr/>
            </p:nvSpPr>
            <p:spPr bwMode="auto">
              <a:xfrm>
                <a:off x="8416925" y="3222626"/>
                <a:ext cx="23813" cy="23813"/>
              </a:xfrm>
              <a:custGeom>
                <a:avLst/>
                <a:gdLst>
                  <a:gd name="T0" fmla="*/ 15 w 31"/>
                  <a:gd name="T1" fmla="*/ 0 h 31"/>
                  <a:gd name="T2" fmla="*/ 15 w 31"/>
                  <a:gd name="T3" fmla="*/ 0 h 31"/>
                  <a:gd name="T4" fmla="*/ 22 w 31"/>
                  <a:gd name="T5" fmla="*/ 0 h 31"/>
                  <a:gd name="T6" fmla="*/ 27 w 31"/>
                  <a:gd name="T7" fmla="*/ 4 h 31"/>
                  <a:gd name="T8" fmla="*/ 31 w 31"/>
                  <a:gd name="T9" fmla="*/ 9 h 31"/>
                  <a:gd name="T10" fmla="*/ 31 w 31"/>
                  <a:gd name="T11" fmla="*/ 15 h 31"/>
                  <a:gd name="T12" fmla="*/ 31 w 31"/>
                  <a:gd name="T13" fmla="*/ 15 h 31"/>
                  <a:gd name="T14" fmla="*/ 31 w 31"/>
                  <a:gd name="T15" fmla="*/ 22 h 31"/>
                  <a:gd name="T16" fmla="*/ 27 w 31"/>
                  <a:gd name="T17" fmla="*/ 27 h 31"/>
                  <a:gd name="T18" fmla="*/ 22 w 31"/>
                  <a:gd name="T19" fmla="*/ 31 h 31"/>
                  <a:gd name="T20" fmla="*/ 15 w 31"/>
                  <a:gd name="T21" fmla="*/ 31 h 31"/>
                  <a:gd name="T22" fmla="*/ 15 w 31"/>
                  <a:gd name="T23" fmla="*/ 31 h 31"/>
                  <a:gd name="T24" fmla="*/ 10 w 31"/>
                  <a:gd name="T25" fmla="*/ 31 h 31"/>
                  <a:gd name="T26" fmla="*/ 5 w 31"/>
                  <a:gd name="T27" fmla="*/ 27 h 31"/>
                  <a:gd name="T28" fmla="*/ 2 w 31"/>
                  <a:gd name="T29" fmla="*/ 22 h 31"/>
                  <a:gd name="T30" fmla="*/ 0 w 31"/>
                  <a:gd name="T31" fmla="*/ 15 h 31"/>
                  <a:gd name="T32" fmla="*/ 0 w 31"/>
                  <a:gd name="T33" fmla="*/ 15 h 31"/>
                  <a:gd name="T34" fmla="*/ 2 w 31"/>
                  <a:gd name="T35" fmla="*/ 9 h 31"/>
                  <a:gd name="T36" fmla="*/ 5 w 31"/>
                  <a:gd name="T37" fmla="*/ 4 h 31"/>
                  <a:gd name="T38" fmla="*/ 10 w 31"/>
                  <a:gd name="T39" fmla="*/ 0 h 31"/>
                  <a:gd name="T40" fmla="*/ 15 w 31"/>
                  <a:gd name="T41" fmla="*/ 0 h 31"/>
                  <a:gd name="T42" fmla="*/ 15 w 31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1">
                    <a:moveTo>
                      <a:pt x="15" y="0"/>
                    </a:moveTo>
                    <a:lnTo>
                      <a:pt x="15" y="0"/>
                    </a:lnTo>
                    <a:lnTo>
                      <a:pt x="22" y="0"/>
                    </a:lnTo>
                    <a:lnTo>
                      <a:pt x="27" y="4"/>
                    </a:lnTo>
                    <a:lnTo>
                      <a:pt x="31" y="9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5" y="4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84"/>
              <p:cNvSpPr>
                <a:spLocks noEditPoints="1"/>
              </p:cNvSpPr>
              <p:nvPr/>
            </p:nvSpPr>
            <p:spPr bwMode="auto">
              <a:xfrm>
                <a:off x="4946650" y="3289301"/>
                <a:ext cx="347663" cy="406400"/>
              </a:xfrm>
              <a:custGeom>
                <a:avLst/>
                <a:gdLst>
                  <a:gd name="T0" fmla="*/ 248 w 437"/>
                  <a:gd name="T1" fmla="*/ 0 h 511"/>
                  <a:gd name="T2" fmla="*/ 422 w 437"/>
                  <a:gd name="T3" fmla="*/ 435 h 511"/>
                  <a:gd name="T4" fmla="*/ 357 w 437"/>
                  <a:gd name="T5" fmla="*/ 436 h 511"/>
                  <a:gd name="T6" fmla="*/ 294 w 437"/>
                  <a:gd name="T7" fmla="*/ 440 h 511"/>
                  <a:gd name="T8" fmla="*/ 233 w 437"/>
                  <a:gd name="T9" fmla="*/ 445 h 511"/>
                  <a:gd name="T10" fmla="*/ 173 w 437"/>
                  <a:gd name="T11" fmla="*/ 452 h 511"/>
                  <a:gd name="T12" fmla="*/ 407 w 437"/>
                  <a:gd name="T13" fmla="*/ 407 h 511"/>
                  <a:gd name="T14" fmla="*/ 350 w 437"/>
                  <a:gd name="T15" fmla="*/ 414 h 511"/>
                  <a:gd name="T16" fmla="*/ 294 w 437"/>
                  <a:gd name="T17" fmla="*/ 419 h 511"/>
                  <a:gd name="T18" fmla="*/ 241 w 437"/>
                  <a:gd name="T19" fmla="*/ 423 h 511"/>
                  <a:gd name="T20" fmla="*/ 189 w 437"/>
                  <a:gd name="T21" fmla="*/ 424 h 511"/>
                  <a:gd name="T22" fmla="*/ 131 w 437"/>
                  <a:gd name="T23" fmla="*/ 424 h 511"/>
                  <a:gd name="T24" fmla="*/ 78 w 437"/>
                  <a:gd name="T25" fmla="*/ 423 h 511"/>
                  <a:gd name="T26" fmla="*/ 434 w 437"/>
                  <a:gd name="T27" fmla="*/ 375 h 511"/>
                  <a:gd name="T28" fmla="*/ 378 w 437"/>
                  <a:gd name="T29" fmla="*/ 370 h 511"/>
                  <a:gd name="T30" fmla="*/ 321 w 437"/>
                  <a:gd name="T31" fmla="*/ 365 h 511"/>
                  <a:gd name="T32" fmla="*/ 264 w 437"/>
                  <a:gd name="T33" fmla="*/ 365 h 511"/>
                  <a:gd name="T34" fmla="*/ 204 w 437"/>
                  <a:gd name="T35" fmla="*/ 358 h 511"/>
                  <a:gd name="T36" fmla="*/ 143 w 437"/>
                  <a:gd name="T37" fmla="*/ 353 h 511"/>
                  <a:gd name="T38" fmla="*/ 78 w 437"/>
                  <a:gd name="T39" fmla="*/ 349 h 511"/>
                  <a:gd name="T40" fmla="*/ 422 w 437"/>
                  <a:gd name="T41" fmla="*/ 305 h 511"/>
                  <a:gd name="T42" fmla="*/ 364 w 437"/>
                  <a:gd name="T43" fmla="*/ 305 h 511"/>
                  <a:gd name="T44" fmla="*/ 306 w 437"/>
                  <a:gd name="T45" fmla="*/ 305 h 511"/>
                  <a:gd name="T46" fmla="*/ 306 w 437"/>
                  <a:gd name="T47" fmla="*/ 305 h 511"/>
                  <a:gd name="T48" fmla="*/ 248 w 437"/>
                  <a:gd name="T49" fmla="*/ 305 h 511"/>
                  <a:gd name="T50" fmla="*/ 184 w 437"/>
                  <a:gd name="T51" fmla="*/ 307 h 511"/>
                  <a:gd name="T52" fmla="*/ 121 w 437"/>
                  <a:gd name="T53" fmla="*/ 310 h 511"/>
                  <a:gd name="T54" fmla="*/ 58 w 437"/>
                  <a:gd name="T55" fmla="*/ 315 h 511"/>
                  <a:gd name="T56" fmla="*/ 0 w 437"/>
                  <a:gd name="T57" fmla="*/ 321 h 511"/>
                  <a:gd name="T58" fmla="*/ 407 w 437"/>
                  <a:gd name="T59" fmla="*/ 278 h 511"/>
                  <a:gd name="T60" fmla="*/ 350 w 437"/>
                  <a:gd name="T61" fmla="*/ 283 h 511"/>
                  <a:gd name="T62" fmla="*/ 294 w 437"/>
                  <a:gd name="T63" fmla="*/ 290 h 511"/>
                  <a:gd name="T64" fmla="*/ 241 w 437"/>
                  <a:gd name="T65" fmla="*/ 293 h 511"/>
                  <a:gd name="T66" fmla="*/ 189 w 437"/>
                  <a:gd name="T67" fmla="*/ 293 h 511"/>
                  <a:gd name="T68" fmla="*/ 131 w 437"/>
                  <a:gd name="T69" fmla="*/ 293 h 511"/>
                  <a:gd name="T70" fmla="*/ 78 w 437"/>
                  <a:gd name="T71" fmla="*/ 293 h 511"/>
                  <a:gd name="T72" fmla="*/ 258 w 437"/>
                  <a:gd name="T73" fmla="*/ 506 h 511"/>
                  <a:gd name="T74" fmla="*/ 204 w 437"/>
                  <a:gd name="T75" fmla="*/ 501 h 511"/>
                  <a:gd name="T76" fmla="*/ 437 w 437"/>
                  <a:gd name="T77" fmla="*/ 234 h 511"/>
                  <a:gd name="T78" fmla="*/ 379 w 437"/>
                  <a:gd name="T79" fmla="*/ 234 h 511"/>
                  <a:gd name="T80" fmla="*/ 320 w 437"/>
                  <a:gd name="T81" fmla="*/ 229 h 511"/>
                  <a:gd name="T82" fmla="*/ 258 w 437"/>
                  <a:gd name="T83" fmla="*/ 223 h 511"/>
                  <a:gd name="T84" fmla="*/ 429 w 437"/>
                  <a:gd name="T85" fmla="*/ 176 h 511"/>
                  <a:gd name="T86" fmla="*/ 364 w 437"/>
                  <a:gd name="T87" fmla="*/ 174 h 511"/>
                  <a:gd name="T88" fmla="*/ 306 w 437"/>
                  <a:gd name="T89" fmla="*/ 174 h 511"/>
                  <a:gd name="T90" fmla="*/ 248 w 437"/>
                  <a:gd name="T91" fmla="*/ 174 h 511"/>
                  <a:gd name="T92" fmla="*/ 248 w 437"/>
                  <a:gd name="T93" fmla="*/ 174 h 511"/>
                  <a:gd name="T94" fmla="*/ 422 w 437"/>
                  <a:gd name="T95" fmla="*/ 131 h 511"/>
                  <a:gd name="T96" fmla="*/ 357 w 437"/>
                  <a:gd name="T97" fmla="*/ 133 h 511"/>
                  <a:gd name="T98" fmla="*/ 294 w 437"/>
                  <a:gd name="T99" fmla="*/ 137 h 511"/>
                  <a:gd name="T100" fmla="*/ 233 w 437"/>
                  <a:gd name="T101" fmla="*/ 142 h 511"/>
                  <a:gd name="T102" fmla="*/ 407 w 437"/>
                  <a:gd name="T103" fmla="*/ 104 h 511"/>
                  <a:gd name="T104" fmla="*/ 349 w 437"/>
                  <a:gd name="T105" fmla="*/ 104 h 511"/>
                  <a:gd name="T106" fmla="*/ 291 w 437"/>
                  <a:gd name="T107" fmla="*/ 111 h 511"/>
                  <a:gd name="T108" fmla="*/ 236 w 437"/>
                  <a:gd name="T109" fmla="*/ 116 h 511"/>
                  <a:gd name="T110" fmla="*/ 417 w 437"/>
                  <a:gd name="T111" fmla="*/ 75 h 511"/>
                  <a:gd name="T112" fmla="*/ 364 w 437"/>
                  <a:gd name="T113" fmla="*/ 77 h 511"/>
                  <a:gd name="T114" fmla="*/ 306 w 437"/>
                  <a:gd name="T115" fmla="*/ 77 h 511"/>
                  <a:gd name="T116" fmla="*/ 253 w 437"/>
                  <a:gd name="T117" fmla="*/ 75 h 511"/>
                  <a:gd name="T118" fmla="*/ 434 w 437"/>
                  <a:gd name="T119" fmla="*/ 29 h 511"/>
                  <a:gd name="T120" fmla="*/ 378 w 437"/>
                  <a:gd name="T121" fmla="*/ 24 h 511"/>
                  <a:gd name="T122" fmla="*/ 321 w 437"/>
                  <a:gd name="T123" fmla="*/ 17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7" h="511">
                    <a:moveTo>
                      <a:pt x="248" y="0"/>
                    </a:moveTo>
                    <a:lnTo>
                      <a:pt x="248" y="0"/>
                    </a:lnTo>
                    <a:lnTo>
                      <a:pt x="253" y="2"/>
                    </a:lnTo>
                    <a:lnTo>
                      <a:pt x="258" y="5"/>
                    </a:lnTo>
                    <a:lnTo>
                      <a:pt x="262" y="11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2" y="24"/>
                    </a:lnTo>
                    <a:lnTo>
                      <a:pt x="258" y="29"/>
                    </a:lnTo>
                    <a:lnTo>
                      <a:pt x="253" y="33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1" y="33"/>
                    </a:lnTo>
                    <a:lnTo>
                      <a:pt x="236" y="29"/>
                    </a:lnTo>
                    <a:lnTo>
                      <a:pt x="233" y="24"/>
                    </a:lnTo>
                    <a:lnTo>
                      <a:pt x="231" y="17"/>
                    </a:lnTo>
                    <a:lnTo>
                      <a:pt x="231" y="17"/>
                    </a:lnTo>
                    <a:lnTo>
                      <a:pt x="233" y="11"/>
                    </a:lnTo>
                    <a:lnTo>
                      <a:pt x="236" y="5"/>
                    </a:lnTo>
                    <a:lnTo>
                      <a:pt x="241" y="2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422" y="435"/>
                    </a:moveTo>
                    <a:lnTo>
                      <a:pt x="422" y="435"/>
                    </a:lnTo>
                    <a:lnTo>
                      <a:pt x="422" y="435"/>
                    </a:lnTo>
                    <a:lnTo>
                      <a:pt x="429" y="436"/>
                    </a:lnTo>
                    <a:lnTo>
                      <a:pt x="434" y="440"/>
                    </a:lnTo>
                    <a:lnTo>
                      <a:pt x="437" y="445"/>
                    </a:lnTo>
                    <a:lnTo>
                      <a:pt x="437" y="452"/>
                    </a:lnTo>
                    <a:lnTo>
                      <a:pt x="437" y="452"/>
                    </a:lnTo>
                    <a:lnTo>
                      <a:pt x="437" y="457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08" y="457"/>
                    </a:lnTo>
                    <a:lnTo>
                      <a:pt x="407" y="452"/>
                    </a:lnTo>
                    <a:lnTo>
                      <a:pt x="407" y="452"/>
                    </a:lnTo>
                    <a:lnTo>
                      <a:pt x="408" y="445"/>
                    </a:lnTo>
                    <a:lnTo>
                      <a:pt x="412" y="440"/>
                    </a:lnTo>
                    <a:lnTo>
                      <a:pt x="417" y="436"/>
                    </a:lnTo>
                    <a:lnTo>
                      <a:pt x="422" y="435"/>
                    </a:lnTo>
                    <a:lnTo>
                      <a:pt x="422" y="435"/>
                    </a:lnTo>
                    <a:close/>
                    <a:moveTo>
                      <a:pt x="364" y="435"/>
                    </a:moveTo>
                    <a:lnTo>
                      <a:pt x="364" y="435"/>
                    </a:lnTo>
                    <a:lnTo>
                      <a:pt x="364" y="435"/>
                    </a:lnTo>
                    <a:lnTo>
                      <a:pt x="371" y="436"/>
                    </a:lnTo>
                    <a:lnTo>
                      <a:pt x="374" y="440"/>
                    </a:lnTo>
                    <a:lnTo>
                      <a:pt x="378" y="445"/>
                    </a:lnTo>
                    <a:lnTo>
                      <a:pt x="379" y="452"/>
                    </a:lnTo>
                    <a:lnTo>
                      <a:pt x="379" y="452"/>
                    </a:lnTo>
                    <a:lnTo>
                      <a:pt x="378" y="457"/>
                    </a:lnTo>
                    <a:lnTo>
                      <a:pt x="374" y="462"/>
                    </a:lnTo>
                    <a:lnTo>
                      <a:pt x="371" y="465"/>
                    </a:lnTo>
                    <a:lnTo>
                      <a:pt x="364" y="467"/>
                    </a:lnTo>
                    <a:lnTo>
                      <a:pt x="364" y="467"/>
                    </a:lnTo>
                    <a:lnTo>
                      <a:pt x="357" y="465"/>
                    </a:lnTo>
                    <a:lnTo>
                      <a:pt x="354" y="462"/>
                    </a:lnTo>
                    <a:lnTo>
                      <a:pt x="350" y="457"/>
                    </a:lnTo>
                    <a:lnTo>
                      <a:pt x="349" y="452"/>
                    </a:lnTo>
                    <a:lnTo>
                      <a:pt x="349" y="452"/>
                    </a:lnTo>
                    <a:lnTo>
                      <a:pt x="350" y="445"/>
                    </a:lnTo>
                    <a:lnTo>
                      <a:pt x="354" y="440"/>
                    </a:lnTo>
                    <a:lnTo>
                      <a:pt x="357" y="436"/>
                    </a:lnTo>
                    <a:lnTo>
                      <a:pt x="364" y="435"/>
                    </a:lnTo>
                    <a:lnTo>
                      <a:pt x="364" y="435"/>
                    </a:lnTo>
                    <a:close/>
                    <a:moveTo>
                      <a:pt x="306" y="435"/>
                    </a:moveTo>
                    <a:lnTo>
                      <a:pt x="306" y="435"/>
                    </a:lnTo>
                    <a:lnTo>
                      <a:pt x="306" y="435"/>
                    </a:lnTo>
                    <a:lnTo>
                      <a:pt x="311" y="436"/>
                    </a:lnTo>
                    <a:lnTo>
                      <a:pt x="316" y="440"/>
                    </a:lnTo>
                    <a:lnTo>
                      <a:pt x="320" y="445"/>
                    </a:lnTo>
                    <a:lnTo>
                      <a:pt x="321" y="452"/>
                    </a:lnTo>
                    <a:lnTo>
                      <a:pt x="321" y="452"/>
                    </a:lnTo>
                    <a:lnTo>
                      <a:pt x="320" y="457"/>
                    </a:lnTo>
                    <a:lnTo>
                      <a:pt x="316" y="462"/>
                    </a:lnTo>
                    <a:lnTo>
                      <a:pt x="311" y="465"/>
                    </a:lnTo>
                    <a:lnTo>
                      <a:pt x="306" y="467"/>
                    </a:lnTo>
                    <a:lnTo>
                      <a:pt x="306" y="467"/>
                    </a:lnTo>
                    <a:lnTo>
                      <a:pt x="299" y="465"/>
                    </a:lnTo>
                    <a:lnTo>
                      <a:pt x="294" y="462"/>
                    </a:lnTo>
                    <a:lnTo>
                      <a:pt x="291" y="457"/>
                    </a:lnTo>
                    <a:lnTo>
                      <a:pt x="291" y="452"/>
                    </a:lnTo>
                    <a:lnTo>
                      <a:pt x="291" y="452"/>
                    </a:lnTo>
                    <a:lnTo>
                      <a:pt x="291" y="445"/>
                    </a:lnTo>
                    <a:lnTo>
                      <a:pt x="294" y="440"/>
                    </a:lnTo>
                    <a:lnTo>
                      <a:pt x="299" y="436"/>
                    </a:lnTo>
                    <a:lnTo>
                      <a:pt x="306" y="435"/>
                    </a:lnTo>
                    <a:lnTo>
                      <a:pt x="306" y="435"/>
                    </a:lnTo>
                    <a:close/>
                    <a:moveTo>
                      <a:pt x="248" y="435"/>
                    </a:moveTo>
                    <a:lnTo>
                      <a:pt x="248" y="435"/>
                    </a:lnTo>
                    <a:lnTo>
                      <a:pt x="248" y="435"/>
                    </a:lnTo>
                    <a:lnTo>
                      <a:pt x="253" y="436"/>
                    </a:lnTo>
                    <a:lnTo>
                      <a:pt x="258" y="440"/>
                    </a:lnTo>
                    <a:lnTo>
                      <a:pt x="262" y="445"/>
                    </a:lnTo>
                    <a:lnTo>
                      <a:pt x="264" y="452"/>
                    </a:lnTo>
                    <a:lnTo>
                      <a:pt x="264" y="452"/>
                    </a:lnTo>
                    <a:lnTo>
                      <a:pt x="262" y="457"/>
                    </a:lnTo>
                    <a:lnTo>
                      <a:pt x="258" y="462"/>
                    </a:lnTo>
                    <a:lnTo>
                      <a:pt x="253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1" y="465"/>
                    </a:lnTo>
                    <a:lnTo>
                      <a:pt x="236" y="462"/>
                    </a:lnTo>
                    <a:lnTo>
                      <a:pt x="233" y="457"/>
                    </a:lnTo>
                    <a:lnTo>
                      <a:pt x="231" y="452"/>
                    </a:lnTo>
                    <a:lnTo>
                      <a:pt x="231" y="452"/>
                    </a:lnTo>
                    <a:lnTo>
                      <a:pt x="233" y="445"/>
                    </a:lnTo>
                    <a:lnTo>
                      <a:pt x="236" y="440"/>
                    </a:lnTo>
                    <a:lnTo>
                      <a:pt x="241" y="436"/>
                    </a:lnTo>
                    <a:lnTo>
                      <a:pt x="248" y="435"/>
                    </a:lnTo>
                    <a:lnTo>
                      <a:pt x="248" y="435"/>
                    </a:lnTo>
                    <a:close/>
                    <a:moveTo>
                      <a:pt x="189" y="435"/>
                    </a:moveTo>
                    <a:lnTo>
                      <a:pt x="189" y="435"/>
                    </a:lnTo>
                    <a:lnTo>
                      <a:pt x="189" y="435"/>
                    </a:lnTo>
                    <a:lnTo>
                      <a:pt x="195" y="436"/>
                    </a:lnTo>
                    <a:lnTo>
                      <a:pt x="201" y="440"/>
                    </a:lnTo>
                    <a:lnTo>
                      <a:pt x="204" y="445"/>
                    </a:lnTo>
                    <a:lnTo>
                      <a:pt x="204" y="452"/>
                    </a:lnTo>
                    <a:lnTo>
                      <a:pt x="204" y="452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5" y="465"/>
                    </a:lnTo>
                    <a:lnTo>
                      <a:pt x="189" y="467"/>
                    </a:lnTo>
                    <a:lnTo>
                      <a:pt x="189" y="467"/>
                    </a:lnTo>
                    <a:lnTo>
                      <a:pt x="184" y="465"/>
                    </a:lnTo>
                    <a:lnTo>
                      <a:pt x="178" y="462"/>
                    </a:lnTo>
                    <a:lnTo>
                      <a:pt x="175" y="457"/>
                    </a:lnTo>
                    <a:lnTo>
                      <a:pt x="173" y="452"/>
                    </a:lnTo>
                    <a:lnTo>
                      <a:pt x="173" y="452"/>
                    </a:lnTo>
                    <a:lnTo>
                      <a:pt x="175" y="445"/>
                    </a:lnTo>
                    <a:lnTo>
                      <a:pt x="178" y="440"/>
                    </a:lnTo>
                    <a:lnTo>
                      <a:pt x="184" y="436"/>
                    </a:lnTo>
                    <a:lnTo>
                      <a:pt x="189" y="435"/>
                    </a:lnTo>
                    <a:lnTo>
                      <a:pt x="189" y="435"/>
                    </a:lnTo>
                    <a:close/>
                    <a:moveTo>
                      <a:pt x="422" y="392"/>
                    </a:moveTo>
                    <a:lnTo>
                      <a:pt x="422" y="392"/>
                    </a:lnTo>
                    <a:lnTo>
                      <a:pt x="422" y="392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2"/>
                    </a:lnTo>
                    <a:lnTo>
                      <a:pt x="437" y="407"/>
                    </a:lnTo>
                    <a:lnTo>
                      <a:pt x="437" y="407"/>
                    </a:lnTo>
                    <a:lnTo>
                      <a:pt x="437" y="414"/>
                    </a:lnTo>
                    <a:lnTo>
                      <a:pt x="434" y="419"/>
                    </a:lnTo>
                    <a:lnTo>
                      <a:pt x="429" y="423"/>
                    </a:lnTo>
                    <a:lnTo>
                      <a:pt x="422" y="424"/>
                    </a:lnTo>
                    <a:lnTo>
                      <a:pt x="422" y="424"/>
                    </a:lnTo>
                    <a:lnTo>
                      <a:pt x="417" y="423"/>
                    </a:lnTo>
                    <a:lnTo>
                      <a:pt x="412" y="419"/>
                    </a:lnTo>
                    <a:lnTo>
                      <a:pt x="408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8" y="402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2" y="392"/>
                    </a:lnTo>
                    <a:lnTo>
                      <a:pt x="422" y="392"/>
                    </a:lnTo>
                    <a:close/>
                    <a:moveTo>
                      <a:pt x="364" y="392"/>
                    </a:moveTo>
                    <a:lnTo>
                      <a:pt x="364" y="392"/>
                    </a:lnTo>
                    <a:lnTo>
                      <a:pt x="364" y="392"/>
                    </a:lnTo>
                    <a:lnTo>
                      <a:pt x="371" y="392"/>
                    </a:lnTo>
                    <a:lnTo>
                      <a:pt x="374" y="395"/>
                    </a:lnTo>
                    <a:lnTo>
                      <a:pt x="378" y="402"/>
                    </a:lnTo>
                    <a:lnTo>
                      <a:pt x="379" y="407"/>
                    </a:lnTo>
                    <a:lnTo>
                      <a:pt x="379" y="407"/>
                    </a:lnTo>
                    <a:lnTo>
                      <a:pt x="378" y="414"/>
                    </a:lnTo>
                    <a:lnTo>
                      <a:pt x="374" y="419"/>
                    </a:lnTo>
                    <a:lnTo>
                      <a:pt x="371" y="423"/>
                    </a:lnTo>
                    <a:lnTo>
                      <a:pt x="364" y="424"/>
                    </a:lnTo>
                    <a:lnTo>
                      <a:pt x="364" y="424"/>
                    </a:lnTo>
                    <a:lnTo>
                      <a:pt x="357" y="423"/>
                    </a:lnTo>
                    <a:lnTo>
                      <a:pt x="354" y="419"/>
                    </a:lnTo>
                    <a:lnTo>
                      <a:pt x="350" y="414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0" y="402"/>
                    </a:lnTo>
                    <a:lnTo>
                      <a:pt x="354" y="395"/>
                    </a:lnTo>
                    <a:lnTo>
                      <a:pt x="357" y="392"/>
                    </a:lnTo>
                    <a:lnTo>
                      <a:pt x="364" y="392"/>
                    </a:lnTo>
                    <a:lnTo>
                      <a:pt x="364" y="392"/>
                    </a:lnTo>
                    <a:close/>
                    <a:moveTo>
                      <a:pt x="306" y="392"/>
                    </a:moveTo>
                    <a:lnTo>
                      <a:pt x="306" y="392"/>
                    </a:lnTo>
                    <a:lnTo>
                      <a:pt x="306" y="392"/>
                    </a:lnTo>
                    <a:lnTo>
                      <a:pt x="311" y="392"/>
                    </a:lnTo>
                    <a:lnTo>
                      <a:pt x="316" y="395"/>
                    </a:lnTo>
                    <a:lnTo>
                      <a:pt x="320" y="402"/>
                    </a:lnTo>
                    <a:lnTo>
                      <a:pt x="321" y="407"/>
                    </a:lnTo>
                    <a:lnTo>
                      <a:pt x="321" y="407"/>
                    </a:lnTo>
                    <a:lnTo>
                      <a:pt x="320" y="414"/>
                    </a:lnTo>
                    <a:lnTo>
                      <a:pt x="316" y="419"/>
                    </a:lnTo>
                    <a:lnTo>
                      <a:pt x="311" y="423"/>
                    </a:lnTo>
                    <a:lnTo>
                      <a:pt x="306" y="424"/>
                    </a:lnTo>
                    <a:lnTo>
                      <a:pt x="306" y="424"/>
                    </a:lnTo>
                    <a:lnTo>
                      <a:pt x="299" y="423"/>
                    </a:lnTo>
                    <a:lnTo>
                      <a:pt x="294" y="419"/>
                    </a:lnTo>
                    <a:lnTo>
                      <a:pt x="291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1" y="402"/>
                    </a:lnTo>
                    <a:lnTo>
                      <a:pt x="294" y="395"/>
                    </a:lnTo>
                    <a:lnTo>
                      <a:pt x="299" y="392"/>
                    </a:lnTo>
                    <a:lnTo>
                      <a:pt x="306" y="392"/>
                    </a:lnTo>
                    <a:lnTo>
                      <a:pt x="306" y="392"/>
                    </a:lnTo>
                    <a:close/>
                    <a:moveTo>
                      <a:pt x="248" y="392"/>
                    </a:moveTo>
                    <a:lnTo>
                      <a:pt x="248" y="392"/>
                    </a:lnTo>
                    <a:lnTo>
                      <a:pt x="248" y="392"/>
                    </a:lnTo>
                    <a:lnTo>
                      <a:pt x="253" y="392"/>
                    </a:lnTo>
                    <a:lnTo>
                      <a:pt x="258" y="395"/>
                    </a:lnTo>
                    <a:lnTo>
                      <a:pt x="262" y="402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2" y="414"/>
                    </a:lnTo>
                    <a:lnTo>
                      <a:pt x="258" y="419"/>
                    </a:lnTo>
                    <a:lnTo>
                      <a:pt x="253" y="423"/>
                    </a:lnTo>
                    <a:lnTo>
                      <a:pt x="248" y="424"/>
                    </a:lnTo>
                    <a:lnTo>
                      <a:pt x="248" y="424"/>
                    </a:lnTo>
                    <a:lnTo>
                      <a:pt x="241" y="423"/>
                    </a:lnTo>
                    <a:lnTo>
                      <a:pt x="236" y="419"/>
                    </a:lnTo>
                    <a:lnTo>
                      <a:pt x="233" y="414"/>
                    </a:lnTo>
                    <a:lnTo>
                      <a:pt x="231" y="407"/>
                    </a:lnTo>
                    <a:lnTo>
                      <a:pt x="231" y="407"/>
                    </a:lnTo>
                    <a:lnTo>
                      <a:pt x="233" y="402"/>
                    </a:lnTo>
                    <a:lnTo>
                      <a:pt x="236" y="395"/>
                    </a:lnTo>
                    <a:lnTo>
                      <a:pt x="241" y="392"/>
                    </a:lnTo>
                    <a:lnTo>
                      <a:pt x="248" y="392"/>
                    </a:lnTo>
                    <a:lnTo>
                      <a:pt x="248" y="392"/>
                    </a:lnTo>
                    <a:close/>
                    <a:moveTo>
                      <a:pt x="189" y="392"/>
                    </a:moveTo>
                    <a:lnTo>
                      <a:pt x="189" y="392"/>
                    </a:lnTo>
                    <a:lnTo>
                      <a:pt x="189" y="392"/>
                    </a:lnTo>
                    <a:lnTo>
                      <a:pt x="195" y="392"/>
                    </a:lnTo>
                    <a:lnTo>
                      <a:pt x="201" y="395"/>
                    </a:lnTo>
                    <a:lnTo>
                      <a:pt x="204" y="402"/>
                    </a:lnTo>
                    <a:lnTo>
                      <a:pt x="204" y="407"/>
                    </a:lnTo>
                    <a:lnTo>
                      <a:pt x="204" y="407"/>
                    </a:lnTo>
                    <a:lnTo>
                      <a:pt x="204" y="414"/>
                    </a:lnTo>
                    <a:lnTo>
                      <a:pt x="201" y="419"/>
                    </a:lnTo>
                    <a:lnTo>
                      <a:pt x="195" y="423"/>
                    </a:lnTo>
                    <a:lnTo>
                      <a:pt x="189" y="424"/>
                    </a:lnTo>
                    <a:lnTo>
                      <a:pt x="189" y="424"/>
                    </a:lnTo>
                    <a:lnTo>
                      <a:pt x="184" y="423"/>
                    </a:lnTo>
                    <a:lnTo>
                      <a:pt x="178" y="419"/>
                    </a:lnTo>
                    <a:lnTo>
                      <a:pt x="175" y="414"/>
                    </a:lnTo>
                    <a:lnTo>
                      <a:pt x="173" y="407"/>
                    </a:lnTo>
                    <a:lnTo>
                      <a:pt x="173" y="407"/>
                    </a:lnTo>
                    <a:lnTo>
                      <a:pt x="175" y="402"/>
                    </a:lnTo>
                    <a:lnTo>
                      <a:pt x="178" y="395"/>
                    </a:lnTo>
                    <a:lnTo>
                      <a:pt x="184" y="392"/>
                    </a:lnTo>
                    <a:lnTo>
                      <a:pt x="189" y="392"/>
                    </a:lnTo>
                    <a:lnTo>
                      <a:pt x="189" y="392"/>
                    </a:lnTo>
                    <a:close/>
                    <a:moveTo>
                      <a:pt x="131" y="392"/>
                    </a:moveTo>
                    <a:lnTo>
                      <a:pt x="131" y="392"/>
                    </a:lnTo>
                    <a:lnTo>
                      <a:pt x="131" y="392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4" y="402"/>
                    </a:lnTo>
                    <a:lnTo>
                      <a:pt x="146" y="407"/>
                    </a:lnTo>
                    <a:lnTo>
                      <a:pt x="146" y="407"/>
                    </a:lnTo>
                    <a:lnTo>
                      <a:pt x="144" y="414"/>
                    </a:lnTo>
                    <a:lnTo>
                      <a:pt x="143" y="419"/>
                    </a:lnTo>
                    <a:lnTo>
                      <a:pt x="138" y="423"/>
                    </a:lnTo>
                    <a:lnTo>
                      <a:pt x="131" y="424"/>
                    </a:lnTo>
                    <a:lnTo>
                      <a:pt x="131" y="424"/>
                    </a:lnTo>
                    <a:lnTo>
                      <a:pt x="126" y="423"/>
                    </a:lnTo>
                    <a:lnTo>
                      <a:pt x="121" y="419"/>
                    </a:lnTo>
                    <a:lnTo>
                      <a:pt x="117" y="414"/>
                    </a:lnTo>
                    <a:lnTo>
                      <a:pt x="115" y="407"/>
                    </a:lnTo>
                    <a:lnTo>
                      <a:pt x="115" y="407"/>
                    </a:lnTo>
                    <a:lnTo>
                      <a:pt x="117" y="402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1" y="392"/>
                    </a:lnTo>
                    <a:lnTo>
                      <a:pt x="131" y="392"/>
                    </a:lnTo>
                    <a:close/>
                    <a:moveTo>
                      <a:pt x="73" y="392"/>
                    </a:moveTo>
                    <a:lnTo>
                      <a:pt x="73" y="392"/>
                    </a:lnTo>
                    <a:lnTo>
                      <a:pt x="73" y="392"/>
                    </a:lnTo>
                    <a:lnTo>
                      <a:pt x="78" y="392"/>
                    </a:lnTo>
                    <a:lnTo>
                      <a:pt x="83" y="395"/>
                    </a:lnTo>
                    <a:lnTo>
                      <a:pt x="86" y="402"/>
                    </a:lnTo>
                    <a:lnTo>
                      <a:pt x="88" y="407"/>
                    </a:lnTo>
                    <a:lnTo>
                      <a:pt x="88" y="407"/>
                    </a:lnTo>
                    <a:lnTo>
                      <a:pt x="86" y="414"/>
                    </a:lnTo>
                    <a:lnTo>
                      <a:pt x="83" y="419"/>
                    </a:lnTo>
                    <a:lnTo>
                      <a:pt x="78" y="423"/>
                    </a:lnTo>
                    <a:lnTo>
                      <a:pt x="73" y="424"/>
                    </a:lnTo>
                    <a:lnTo>
                      <a:pt x="73" y="424"/>
                    </a:lnTo>
                    <a:lnTo>
                      <a:pt x="66" y="423"/>
                    </a:lnTo>
                    <a:lnTo>
                      <a:pt x="61" y="419"/>
                    </a:lnTo>
                    <a:lnTo>
                      <a:pt x="58" y="414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58" y="402"/>
                    </a:lnTo>
                    <a:lnTo>
                      <a:pt x="61" y="395"/>
                    </a:lnTo>
                    <a:lnTo>
                      <a:pt x="66" y="392"/>
                    </a:lnTo>
                    <a:lnTo>
                      <a:pt x="73" y="392"/>
                    </a:lnTo>
                    <a:lnTo>
                      <a:pt x="73" y="392"/>
                    </a:lnTo>
                    <a:close/>
                    <a:moveTo>
                      <a:pt x="422" y="348"/>
                    </a:moveTo>
                    <a:lnTo>
                      <a:pt x="422" y="348"/>
                    </a:lnTo>
                    <a:lnTo>
                      <a:pt x="422" y="348"/>
                    </a:lnTo>
                    <a:lnTo>
                      <a:pt x="429" y="349"/>
                    </a:lnTo>
                    <a:lnTo>
                      <a:pt x="434" y="353"/>
                    </a:lnTo>
                    <a:lnTo>
                      <a:pt x="437" y="358"/>
                    </a:lnTo>
                    <a:lnTo>
                      <a:pt x="437" y="365"/>
                    </a:lnTo>
                    <a:lnTo>
                      <a:pt x="437" y="365"/>
                    </a:lnTo>
                    <a:lnTo>
                      <a:pt x="437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2" y="380"/>
                    </a:lnTo>
                    <a:lnTo>
                      <a:pt x="422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8" y="370"/>
                    </a:lnTo>
                    <a:lnTo>
                      <a:pt x="407" y="365"/>
                    </a:lnTo>
                    <a:lnTo>
                      <a:pt x="407" y="365"/>
                    </a:lnTo>
                    <a:lnTo>
                      <a:pt x="408" y="358"/>
                    </a:lnTo>
                    <a:lnTo>
                      <a:pt x="412" y="353"/>
                    </a:lnTo>
                    <a:lnTo>
                      <a:pt x="417" y="349"/>
                    </a:lnTo>
                    <a:lnTo>
                      <a:pt x="422" y="348"/>
                    </a:lnTo>
                    <a:lnTo>
                      <a:pt x="422" y="348"/>
                    </a:lnTo>
                    <a:close/>
                    <a:moveTo>
                      <a:pt x="364" y="348"/>
                    </a:moveTo>
                    <a:lnTo>
                      <a:pt x="364" y="348"/>
                    </a:lnTo>
                    <a:lnTo>
                      <a:pt x="364" y="348"/>
                    </a:lnTo>
                    <a:lnTo>
                      <a:pt x="371" y="349"/>
                    </a:lnTo>
                    <a:lnTo>
                      <a:pt x="374" y="353"/>
                    </a:lnTo>
                    <a:lnTo>
                      <a:pt x="378" y="358"/>
                    </a:lnTo>
                    <a:lnTo>
                      <a:pt x="379" y="365"/>
                    </a:lnTo>
                    <a:lnTo>
                      <a:pt x="379" y="365"/>
                    </a:lnTo>
                    <a:lnTo>
                      <a:pt x="378" y="370"/>
                    </a:lnTo>
                    <a:lnTo>
                      <a:pt x="374" y="375"/>
                    </a:lnTo>
                    <a:lnTo>
                      <a:pt x="371" y="378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7" y="378"/>
                    </a:lnTo>
                    <a:lnTo>
                      <a:pt x="354" y="375"/>
                    </a:lnTo>
                    <a:lnTo>
                      <a:pt x="350" y="370"/>
                    </a:lnTo>
                    <a:lnTo>
                      <a:pt x="349" y="365"/>
                    </a:lnTo>
                    <a:lnTo>
                      <a:pt x="349" y="365"/>
                    </a:lnTo>
                    <a:lnTo>
                      <a:pt x="350" y="358"/>
                    </a:lnTo>
                    <a:lnTo>
                      <a:pt x="354" y="353"/>
                    </a:lnTo>
                    <a:lnTo>
                      <a:pt x="357" y="349"/>
                    </a:lnTo>
                    <a:lnTo>
                      <a:pt x="364" y="348"/>
                    </a:lnTo>
                    <a:lnTo>
                      <a:pt x="364" y="348"/>
                    </a:lnTo>
                    <a:close/>
                    <a:moveTo>
                      <a:pt x="306" y="348"/>
                    </a:moveTo>
                    <a:lnTo>
                      <a:pt x="306" y="348"/>
                    </a:lnTo>
                    <a:lnTo>
                      <a:pt x="306" y="348"/>
                    </a:lnTo>
                    <a:lnTo>
                      <a:pt x="311" y="349"/>
                    </a:lnTo>
                    <a:lnTo>
                      <a:pt x="316" y="353"/>
                    </a:lnTo>
                    <a:lnTo>
                      <a:pt x="320" y="358"/>
                    </a:lnTo>
                    <a:lnTo>
                      <a:pt x="321" y="365"/>
                    </a:lnTo>
                    <a:lnTo>
                      <a:pt x="321" y="365"/>
                    </a:lnTo>
                    <a:lnTo>
                      <a:pt x="320" y="370"/>
                    </a:lnTo>
                    <a:lnTo>
                      <a:pt x="316" y="375"/>
                    </a:lnTo>
                    <a:lnTo>
                      <a:pt x="311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299" y="378"/>
                    </a:lnTo>
                    <a:lnTo>
                      <a:pt x="294" y="375"/>
                    </a:lnTo>
                    <a:lnTo>
                      <a:pt x="291" y="370"/>
                    </a:lnTo>
                    <a:lnTo>
                      <a:pt x="291" y="365"/>
                    </a:lnTo>
                    <a:lnTo>
                      <a:pt x="291" y="365"/>
                    </a:lnTo>
                    <a:lnTo>
                      <a:pt x="291" y="358"/>
                    </a:lnTo>
                    <a:lnTo>
                      <a:pt x="294" y="353"/>
                    </a:lnTo>
                    <a:lnTo>
                      <a:pt x="299" y="349"/>
                    </a:lnTo>
                    <a:lnTo>
                      <a:pt x="306" y="348"/>
                    </a:lnTo>
                    <a:lnTo>
                      <a:pt x="306" y="348"/>
                    </a:lnTo>
                    <a:close/>
                    <a:moveTo>
                      <a:pt x="248" y="348"/>
                    </a:moveTo>
                    <a:lnTo>
                      <a:pt x="248" y="348"/>
                    </a:lnTo>
                    <a:lnTo>
                      <a:pt x="248" y="348"/>
                    </a:lnTo>
                    <a:lnTo>
                      <a:pt x="253" y="349"/>
                    </a:lnTo>
                    <a:lnTo>
                      <a:pt x="258" y="353"/>
                    </a:lnTo>
                    <a:lnTo>
                      <a:pt x="262" y="358"/>
                    </a:lnTo>
                    <a:lnTo>
                      <a:pt x="264" y="365"/>
                    </a:lnTo>
                    <a:lnTo>
                      <a:pt x="264" y="365"/>
                    </a:lnTo>
                    <a:lnTo>
                      <a:pt x="262" y="370"/>
                    </a:lnTo>
                    <a:lnTo>
                      <a:pt x="258" y="375"/>
                    </a:lnTo>
                    <a:lnTo>
                      <a:pt x="253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1" y="378"/>
                    </a:lnTo>
                    <a:lnTo>
                      <a:pt x="236" y="375"/>
                    </a:lnTo>
                    <a:lnTo>
                      <a:pt x="233" y="370"/>
                    </a:lnTo>
                    <a:lnTo>
                      <a:pt x="231" y="365"/>
                    </a:lnTo>
                    <a:lnTo>
                      <a:pt x="231" y="365"/>
                    </a:lnTo>
                    <a:lnTo>
                      <a:pt x="233" y="358"/>
                    </a:lnTo>
                    <a:lnTo>
                      <a:pt x="236" y="353"/>
                    </a:lnTo>
                    <a:lnTo>
                      <a:pt x="241" y="349"/>
                    </a:lnTo>
                    <a:lnTo>
                      <a:pt x="248" y="348"/>
                    </a:lnTo>
                    <a:lnTo>
                      <a:pt x="248" y="348"/>
                    </a:lnTo>
                    <a:close/>
                    <a:moveTo>
                      <a:pt x="189" y="348"/>
                    </a:moveTo>
                    <a:lnTo>
                      <a:pt x="189" y="348"/>
                    </a:lnTo>
                    <a:lnTo>
                      <a:pt x="189" y="348"/>
                    </a:lnTo>
                    <a:lnTo>
                      <a:pt x="195" y="349"/>
                    </a:lnTo>
                    <a:lnTo>
                      <a:pt x="201" y="353"/>
                    </a:lnTo>
                    <a:lnTo>
                      <a:pt x="204" y="358"/>
                    </a:lnTo>
                    <a:lnTo>
                      <a:pt x="204" y="365"/>
                    </a:lnTo>
                    <a:lnTo>
                      <a:pt x="204" y="365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5" y="378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8"/>
                    </a:lnTo>
                    <a:lnTo>
                      <a:pt x="178" y="375"/>
                    </a:lnTo>
                    <a:lnTo>
                      <a:pt x="175" y="370"/>
                    </a:lnTo>
                    <a:lnTo>
                      <a:pt x="173" y="365"/>
                    </a:lnTo>
                    <a:lnTo>
                      <a:pt x="173" y="365"/>
                    </a:lnTo>
                    <a:lnTo>
                      <a:pt x="175" y="358"/>
                    </a:lnTo>
                    <a:lnTo>
                      <a:pt x="178" y="353"/>
                    </a:lnTo>
                    <a:lnTo>
                      <a:pt x="184" y="349"/>
                    </a:lnTo>
                    <a:lnTo>
                      <a:pt x="189" y="348"/>
                    </a:lnTo>
                    <a:lnTo>
                      <a:pt x="189" y="348"/>
                    </a:lnTo>
                    <a:close/>
                    <a:moveTo>
                      <a:pt x="131" y="348"/>
                    </a:moveTo>
                    <a:lnTo>
                      <a:pt x="131" y="348"/>
                    </a:lnTo>
                    <a:lnTo>
                      <a:pt x="131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4" y="358"/>
                    </a:lnTo>
                    <a:lnTo>
                      <a:pt x="146" y="365"/>
                    </a:lnTo>
                    <a:lnTo>
                      <a:pt x="146" y="365"/>
                    </a:lnTo>
                    <a:lnTo>
                      <a:pt x="144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7" y="370"/>
                    </a:lnTo>
                    <a:lnTo>
                      <a:pt x="115" y="365"/>
                    </a:lnTo>
                    <a:lnTo>
                      <a:pt x="115" y="365"/>
                    </a:lnTo>
                    <a:lnTo>
                      <a:pt x="117" y="358"/>
                    </a:lnTo>
                    <a:lnTo>
                      <a:pt x="121" y="353"/>
                    </a:lnTo>
                    <a:lnTo>
                      <a:pt x="126" y="349"/>
                    </a:lnTo>
                    <a:lnTo>
                      <a:pt x="131" y="348"/>
                    </a:lnTo>
                    <a:lnTo>
                      <a:pt x="131" y="348"/>
                    </a:lnTo>
                    <a:close/>
                    <a:moveTo>
                      <a:pt x="73" y="348"/>
                    </a:moveTo>
                    <a:lnTo>
                      <a:pt x="73" y="348"/>
                    </a:lnTo>
                    <a:lnTo>
                      <a:pt x="73" y="348"/>
                    </a:lnTo>
                    <a:lnTo>
                      <a:pt x="78" y="349"/>
                    </a:lnTo>
                    <a:lnTo>
                      <a:pt x="83" y="353"/>
                    </a:lnTo>
                    <a:lnTo>
                      <a:pt x="86" y="358"/>
                    </a:lnTo>
                    <a:lnTo>
                      <a:pt x="88" y="365"/>
                    </a:lnTo>
                    <a:lnTo>
                      <a:pt x="88" y="365"/>
                    </a:lnTo>
                    <a:lnTo>
                      <a:pt x="86" y="370"/>
                    </a:lnTo>
                    <a:lnTo>
                      <a:pt x="83" y="375"/>
                    </a:lnTo>
                    <a:lnTo>
                      <a:pt x="78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6" y="378"/>
                    </a:lnTo>
                    <a:lnTo>
                      <a:pt x="61" y="375"/>
                    </a:lnTo>
                    <a:lnTo>
                      <a:pt x="58" y="370"/>
                    </a:lnTo>
                    <a:lnTo>
                      <a:pt x="58" y="365"/>
                    </a:lnTo>
                    <a:lnTo>
                      <a:pt x="58" y="365"/>
                    </a:lnTo>
                    <a:lnTo>
                      <a:pt x="58" y="358"/>
                    </a:lnTo>
                    <a:lnTo>
                      <a:pt x="61" y="353"/>
                    </a:lnTo>
                    <a:lnTo>
                      <a:pt x="66" y="349"/>
                    </a:lnTo>
                    <a:lnTo>
                      <a:pt x="73" y="348"/>
                    </a:lnTo>
                    <a:lnTo>
                      <a:pt x="73" y="348"/>
                    </a:lnTo>
                    <a:close/>
                    <a:moveTo>
                      <a:pt x="422" y="305"/>
                    </a:moveTo>
                    <a:lnTo>
                      <a:pt x="422" y="305"/>
                    </a:lnTo>
                    <a:lnTo>
                      <a:pt x="422" y="305"/>
                    </a:lnTo>
                    <a:lnTo>
                      <a:pt x="429" y="307"/>
                    </a:lnTo>
                    <a:lnTo>
                      <a:pt x="434" y="310"/>
                    </a:lnTo>
                    <a:lnTo>
                      <a:pt x="437" y="315"/>
                    </a:lnTo>
                    <a:lnTo>
                      <a:pt x="437" y="321"/>
                    </a:lnTo>
                    <a:lnTo>
                      <a:pt x="437" y="321"/>
                    </a:lnTo>
                    <a:lnTo>
                      <a:pt x="437" y="327"/>
                    </a:lnTo>
                    <a:lnTo>
                      <a:pt x="434" y="332"/>
                    </a:lnTo>
                    <a:lnTo>
                      <a:pt x="429" y="336"/>
                    </a:lnTo>
                    <a:lnTo>
                      <a:pt x="422" y="338"/>
                    </a:lnTo>
                    <a:lnTo>
                      <a:pt x="422" y="338"/>
                    </a:lnTo>
                    <a:lnTo>
                      <a:pt x="417" y="336"/>
                    </a:lnTo>
                    <a:lnTo>
                      <a:pt x="412" y="332"/>
                    </a:lnTo>
                    <a:lnTo>
                      <a:pt x="408" y="327"/>
                    </a:lnTo>
                    <a:lnTo>
                      <a:pt x="407" y="321"/>
                    </a:lnTo>
                    <a:lnTo>
                      <a:pt x="407" y="321"/>
                    </a:lnTo>
                    <a:lnTo>
                      <a:pt x="408" y="315"/>
                    </a:lnTo>
                    <a:lnTo>
                      <a:pt x="412" y="310"/>
                    </a:lnTo>
                    <a:lnTo>
                      <a:pt x="417" y="307"/>
                    </a:lnTo>
                    <a:lnTo>
                      <a:pt x="422" y="305"/>
                    </a:lnTo>
                    <a:lnTo>
                      <a:pt x="422" y="305"/>
                    </a:lnTo>
                    <a:close/>
                    <a:moveTo>
                      <a:pt x="364" y="305"/>
                    </a:moveTo>
                    <a:lnTo>
                      <a:pt x="364" y="305"/>
                    </a:lnTo>
                    <a:lnTo>
                      <a:pt x="364" y="305"/>
                    </a:lnTo>
                    <a:lnTo>
                      <a:pt x="371" y="307"/>
                    </a:lnTo>
                    <a:lnTo>
                      <a:pt x="374" y="310"/>
                    </a:lnTo>
                    <a:lnTo>
                      <a:pt x="378" y="315"/>
                    </a:lnTo>
                    <a:lnTo>
                      <a:pt x="379" y="321"/>
                    </a:lnTo>
                    <a:lnTo>
                      <a:pt x="379" y="321"/>
                    </a:lnTo>
                    <a:lnTo>
                      <a:pt x="378" y="327"/>
                    </a:lnTo>
                    <a:lnTo>
                      <a:pt x="374" y="332"/>
                    </a:lnTo>
                    <a:lnTo>
                      <a:pt x="371" y="336"/>
                    </a:lnTo>
                    <a:lnTo>
                      <a:pt x="364" y="338"/>
                    </a:lnTo>
                    <a:lnTo>
                      <a:pt x="364" y="338"/>
                    </a:lnTo>
                    <a:lnTo>
                      <a:pt x="357" y="336"/>
                    </a:lnTo>
                    <a:lnTo>
                      <a:pt x="354" y="332"/>
                    </a:lnTo>
                    <a:lnTo>
                      <a:pt x="350" y="327"/>
                    </a:lnTo>
                    <a:lnTo>
                      <a:pt x="349" y="321"/>
                    </a:lnTo>
                    <a:lnTo>
                      <a:pt x="349" y="321"/>
                    </a:lnTo>
                    <a:lnTo>
                      <a:pt x="350" y="315"/>
                    </a:lnTo>
                    <a:lnTo>
                      <a:pt x="354" y="310"/>
                    </a:lnTo>
                    <a:lnTo>
                      <a:pt x="357" y="307"/>
                    </a:lnTo>
                    <a:lnTo>
                      <a:pt x="364" y="305"/>
                    </a:lnTo>
                    <a:lnTo>
                      <a:pt x="364" y="305"/>
                    </a:lnTo>
                    <a:close/>
                    <a:moveTo>
                      <a:pt x="306" y="305"/>
                    </a:moveTo>
                    <a:lnTo>
                      <a:pt x="306" y="305"/>
                    </a:lnTo>
                    <a:lnTo>
                      <a:pt x="306" y="305"/>
                    </a:lnTo>
                    <a:lnTo>
                      <a:pt x="311" y="307"/>
                    </a:lnTo>
                    <a:lnTo>
                      <a:pt x="316" y="310"/>
                    </a:lnTo>
                    <a:lnTo>
                      <a:pt x="320" y="315"/>
                    </a:lnTo>
                    <a:lnTo>
                      <a:pt x="321" y="321"/>
                    </a:lnTo>
                    <a:lnTo>
                      <a:pt x="321" y="321"/>
                    </a:lnTo>
                    <a:lnTo>
                      <a:pt x="320" y="327"/>
                    </a:lnTo>
                    <a:lnTo>
                      <a:pt x="316" y="332"/>
                    </a:lnTo>
                    <a:lnTo>
                      <a:pt x="311" y="336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299" y="336"/>
                    </a:lnTo>
                    <a:lnTo>
                      <a:pt x="294" y="332"/>
                    </a:lnTo>
                    <a:lnTo>
                      <a:pt x="291" y="327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1" y="315"/>
                    </a:lnTo>
                    <a:lnTo>
                      <a:pt x="294" y="310"/>
                    </a:lnTo>
                    <a:lnTo>
                      <a:pt x="299" y="307"/>
                    </a:lnTo>
                    <a:lnTo>
                      <a:pt x="306" y="305"/>
                    </a:lnTo>
                    <a:lnTo>
                      <a:pt x="306" y="305"/>
                    </a:lnTo>
                    <a:close/>
                    <a:moveTo>
                      <a:pt x="248" y="305"/>
                    </a:moveTo>
                    <a:lnTo>
                      <a:pt x="248" y="305"/>
                    </a:lnTo>
                    <a:lnTo>
                      <a:pt x="248" y="305"/>
                    </a:lnTo>
                    <a:lnTo>
                      <a:pt x="253" y="307"/>
                    </a:lnTo>
                    <a:lnTo>
                      <a:pt x="258" y="310"/>
                    </a:lnTo>
                    <a:lnTo>
                      <a:pt x="262" y="315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2" y="327"/>
                    </a:lnTo>
                    <a:lnTo>
                      <a:pt x="258" y="332"/>
                    </a:lnTo>
                    <a:lnTo>
                      <a:pt x="253" y="336"/>
                    </a:lnTo>
                    <a:lnTo>
                      <a:pt x="248" y="338"/>
                    </a:lnTo>
                    <a:lnTo>
                      <a:pt x="248" y="338"/>
                    </a:lnTo>
                    <a:lnTo>
                      <a:pt x="241" y="336"/>
                    </a:lnTo>
                    <a:lnTo>
                      <a:pt x="236" y="332"/>
                    </a:lnTo>
                    <a:lnTo>
                      <a:pt x="233" y="327"/>
                    </a:lnTo>
                    <a:lnTo>
                      <a:pt x="231" y="321"/>
                    </a:lnTo>
                    <a:lnTo>
                      <a:pt x="231" y="321"/>
                    </a:lnTo>
                    <a:lnTo>
                      <a:pt x="233" y="315"/>
                    </a:lnTo>
                    <a:lnTo>
                      <a:pt x="236" y="310"/>
                    </a:lnTo>
                    <a:lnTo>
                      <a:pt x="241" y="307"/>
                    </a:lnTo>
                    <a:lnTo>
                      <a:pt x="248" y="305"/>
                    </a:lnTo>
                    <a:lnTo>
                      <a:pt x="248" y="305"/>
                    </a:lnTo>
                    <a:close/>
                    <a:moveTo>
                      <a:pt x="189" y="305"/>
                    </a:moveTo>
                    <a:lnTo>
                      <a:pt x="189" y="305"/>
                    </a:lnTo>
                    <a:lnTo>
                      <a:pt x="189" y="305"/>
                    </a:lnTo>
                    <a:lnTo>
                      <a:pt x="195" y="307"/>
                    </a:lnTo>
                    <a:lnTo>
                      <a:pt x="201" y="310"/>
                    </a:lnTo>
                    <a:lnTo>
                      <a:pt x="204" y="315"/>
                    </a:lnTo>
                    <a:lnTo>
                      <a:pt x="204" y="321"/>
                    </a:lnTo>
                    <a:lnTo>
                      <a:pt x="204" y="321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5" y="336"/>
                    </a:lnTo>
                    <a:lnTo>
                      <a:pt x="189" y="338"/>
                    </a:lnTo>
                    <a:lnTo>
                      <a:pt x="189" y="338"/>
                    </a:lnTo>
                    <a:lnTo>
                      <a:pt x="184" y="336"/>
                    </a:lnTo>
                    <a:lnTo>
                      <a:pt x="178" y="332"/>
                    </a:lnTo>
                    <a:lnTo>
                      <a:pt x="175" y="327"/>
                    </a:lnTo>
                    <a:lnTo>
                      <a:pt x="173" y="321"/>
                    </a:lnTo>
                    <a:lnTo>
                      <a:pt x="173" y="321"/>
                    </a:lnTo>
                    <a:lnTo>
                      <a:pt x="175" y="315"/>
                    </a:lnTo>
                    <a:lnTo>
                      <a:pt x="178" y="310"/>
                    </a:lnTo>
                    <a:lnTo>
                      <a:pt x="184" y="307"/>
                    </a:lnTo>
                    <a:lnTo>
                      <a:pt x="189" y="305"/>
                    </a:lnTo>
                    <a:lnTo>
                      <a:pt x="189" y="305"/>
                    </a:lnTo>
                    <a:close/>
                    <a:moveTo>
                      <a:pt x="131" y="305"/>
                    </a:moveTo>
                    <a:lnTo>
                      <a:pt x="131" y="305"/>
                    </a:lnTo>
                    <a:lnTo>
                      <a:pt x="131" y="305"/>
                    </a:lnTo>
                    <a:lnTo>
                      <a:pt x="138" y="307"/>
                    </a:lnTo>
                    <a:lnTo>
                      <a:pt x="143" y="310"/>
                    </a:lnTo>
                    <a:lnTo>
                      <a:pt x="144" y="315"/>
                    </a:lnTo>
                    <a:lnTo>
                      <a:pt x="146" y="321"/>
                    </a:lnTo>
                    <a:lnTo>
                      <a:pt x="146" y="321"/>
                    </a:lnTo>
                    <a:lnTo>
                      <a:pt x="144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1" y="338"/>
                    </a:lnTo>
                    <a:lnTo>
                      <a:pt x="131" y="338"/>
                    </a:lnTo>
                    <a:lnTo>
                      <a:pt x="126" y="336"/>
                    </a:lnTo>
                    <a:lnTo>
                      <a:pt x="121" y="332"/>
                    </a:lnTo>
                    <a:lnTo>
                      <a:pt x="117" y="327"/>
                    </a:lnTo>
                    <a:lnTo>
                      <a:pt x="115" y="321"/>
                    </a:lnTo>
                    <a:lnTo>
                      <a:pt x="115" y="321"/>
                    </a:lnTo>
                    <a:lnTo>
                      <a:pt x="117" y="315"/>
                    </a:lnTo>
                    <a:lnTo>
                      <a:pt x="121" y="310"/>
                    </a:lnTo>
                    <a:lnTo>
                      <a:pt x="126" y="307"/>
                    </a:lnTo>
                    <a:lnTo>
                      <a:pt x="131" y="305"/>
                    </a:lnTo>
                    <a:lnTo>
                      <a:pt x="131" y="305"/>
                    </a:lnTo>
                    <a:close/>
                    <a:moveTo>
                      <a:pt x="73" y="305"/>
                    </a:moveTo>
                    <a:lnTo>
                      <a:pt x="73" y="305"/>
                    </a:lnTo>
                    <a:lnTo>
                      <a:pt x="73" y="305"/>
                    </a:lnTo>
                    <a:lnTo>
                      <a:pt x="78" y="307"/>
                    </a:lnTo>
                    <a:lnTo>
                      <a:pt x="83" y="310"/>
                    </a:lnTo>
                    <a:lnTo>
                      <a:pt x="86" y="315"/>
                    </a:lnTo>
                    <a:lnTo>
                      <a:pt x="88" y="321"/>
                    </a:lnTo>
                    <a:lnTo>
                      <a:pt x="88" y="321"/>
                    </a:lnTo>
                    <a:lnTo>
                      <a:pt x="86" y="327"/>
                    </a:lnTo>
                    <a:lnTo>
                      <a:pt x="83" y="332"/>
                    </a:lnTo>
                    <a:lnTo>
                      <a:pt x="78" y="336"/>
                    </a:lnTo>
                    <a:lnTo>
                      <a:pt x="73" y="338"/>
                    </a:lnTo>
                    <a:lnTo>
                      <a:pt x="73" y="338"/>
                    </a:lnTo>
                    <a:lnTo>
                      <a:pt x="66" y="336"/>
                    </a:lnTo>
                    <a:lnTo>
                      <a:pt x="61" y="332"/>
                    </a:lnTo>
                    <a:lnTo>
                      <a:pt x="58" y="327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8" y="315"/>
                    </a:lnTo>
                    <a:lnTo>
                      <a:pt x="61" y="310"/>
                    </a:lnTo>
                    <a:lnTo>
                      <a:pt x="66" y="307"/>
                    </a:lnTo>
                    <a:lnTo>
                      <a:pt x="73" y="305"/>
                    </a:lnTo>
                    <a:lnTo>
                      <a:pt x="73" y="305"/>
                    </a:lnTo>
                    <a:close/>
                    <a:moveTo>
                      <a:pt x="15" y="305"/>
                    </a:moveTo>
                    <a:lnTo>
                      <a:pt x="15" y="305"/>
                    </a:lnTo>
                    <a:lnTo>
                      <a:pt x="15" y="305"/>
                    </a:lnTo>
                    <a:lnTo>
                      <a:pt x="20" y="307"/>
                    </a:lnTo>
                    <a:lnTo>
                      <a:pt x="25" y="310"/>
                    </a:lnTo>
                    <a:lnTo>
                      <a:pt x="29" y="315"/>
                    </a:lnTo>
                    <a:lnTo>
                      <a:pt x="30" y="321"/>
                    </a:lnTo>
                    <a:lnTo>
                      <a:pt x="30" y="321"/>
                    </a:lnTo>
                    <a:lnTo>
                      <a:pt x="29" y="327"/>
                    </a:lnTo>
                    <a:lnTo>
                      <a:pt x="25" y="332"/>
                    </a:lnTo>
                    <a:lnTo>
                      <a:pt x="20" y="336"/>
                    </a:lnTo>
                    <a:lnTo>
                      <a:pt x="15" y="338"/>
                    </a:lnTo>
                    <a:lnTo>
                      <a:pt x="15" y="338"/>
                    </a:lnTo>
                    <a:lnTo>
                      <a:pt x="8" y="336"/>
                    </a:lnTo>
                    <a:lnTo>
                      <a:pt x="3" y="332"/>
                    </a:lnTo>
                    <a:lnTo>
                      <a:pt x="0" y="32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15"/>
                    </a:lnTo>
                    <a:lnTo>
                      <a:pt x="3" y="310"/>
                    </a:lnTo>
                    <a:lnTo>
                      <a:pt x="8" y="307"/>
                    </a:lnTo>
                    <a:lnTo>
                      <a:pt x="15" y="305"/>
                    </a:lnTo>
                    <a:lnTo>
                      <a:pt x="15" y="305"/>
                    </a:lnTo>
                    <a:close/>
                    <a:moveTo>
                      <a:pt x="422" y="261"/>
                    </a:moveTo>
                    <a:lnTo>
                      <a:pt x="422" y="261"/>
                    </a:lnTo>
                    <a:lnTo>
                      <a:pt x="422" y="261"/>
                    </a:lnTo>
                    <a:lnTo>
                      <a:pt x="429" y="263"/>
                    </a:lnTo>
                    <a:lnTo>
                      <a:pt x="434" y="266"/>
                    </a:lnTo>
                    <a:lnTo>
                      <a:pt x="437" y="271"/>
                    </a:lnTo>
                    <a:lnTo>
                      <a:pt x="437" y="278"/>
                    </a:lnTo>
                    <a:lnTo>
                      <a:pt x="437" y="278"/>
                    </a:lnTo>
                    <a:lnTo>
                      <a:pt x="437" y="283"/>
                    </a:lnTo>
                    <a:lnTo>
                      <a:pt x="434" y="290"/>
                    </a:lnTo>
                    <a:lnTo>
                      <a:pt x="429" y="293"/>
                    </a:lnTo>
                    <a:lnTo>
                      <a:pt x="422" y="293"/>
                    </a:lnTo>
                    <a:lnTo>
                      <a:pt x="422" y="293"/>
                    </a:lnTo>
                    <a:lnTo>
                      <a:pt x="417" y="293"/>
                    </a:lnTo>
                    <a:lnTo>
                      <a:pt x="412" y="290"/>
                    </a:lnTo>
                    <a:lnTo>
                      <a:pt x="408" y="283"/>
                    </a:lnTo>
                    <a:lnTo>
                      <a:pt x="407" y="278"/>
                    </a:lnTo>
                    <a:lnTo>
                      <a:pt x="407" y="278"/>
                    </a:lnTo>
                    <a:lnTo>
                      <a:pt x="408" y="271"/>
                    </a:lnTo>
                    <a:lnTo>
                      <a:pt x="412" y="266"/>
                    </a:lnTo>
                    <a:lnTo>
                      <a:pt x="417" y="263"/>
                    </a:lnTo>
                    <a:lnTo>
                      <a:pt x="422" y="261"/>
                    </a:lnTo>
                    <a:lnTo>
                      <a:pt x="422" y="261"/>
                    </a:lnTo>
                    <a:close/>
                    <a:moveTo>
                      <a:pt x="364" y="261"/>
                    </a:moveTo>
                    <a:lnTo>
                      <a:pt x="364" y="261"/>
                    </a:lnTo>
                    <a:lnTo>
                      <a:pt x="364" y="261"/>
                    </a:lnTo>
                    <a:lnTo>
                      <a:pt x="371" y="263"/>
                    </a:lnTo>
                    <a:lnTo>
                      <a:pt x="374" y="266"/>
                    </a:lnTo>
                    <a:lnTo>
                      <a:pt x="378" y="271"/>
                    </a:lnTo>
                    <a:lnTo>
                      <a:pt x="379" y="278"/>
                    </a:lnTo>
                    <a:lnTo>
                      <a:pt x="379" y="278"/>
                    </a:lnTo>
                    <a:lnTo>
                      <a:pt x="378" y="283"/>
                    </a:lnTo>
                    <a:lnTo>
                      <a:pt x="374" y="290"/>
                    </a:lnTo>
                    <a:lnTo>
                      <a:pt x="371" y="293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7" y="293"/>
                    </a:lnTo>
                    <a:lnTo>
                      <a:pt x="354" y="290"/>
                    </a:lnTo>
                    <a:lnTo>
                      <a:pt x="350" y="283"/>
                    </a:lnTo>
                    <a:lnTo>
                      <a:pt x="349" y="278"/>
                    </a:lnTo>
                    <a:lnTo>
                      <a:pt x="349" y="278"/>
                    </a:lnTo>
                    <a:lnTo>
                      <a:pt x="350" y="271"/>
                    </a:lnTo>
                    <a:lnTo>
                      <a:pt x="354" y="266"/>
                    </a:lnTo>
                    <a:lnTo>
                      <a:pt x="357" y="263"/>
                    </a:lnTo>
                    <a:lnTo>
                      <a:pt x="364" y="261"/>
                    </a:lnTo>
                    <a:lnTo>
                      <a:pt x="364" y="261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1" y="263"/>
                    </a:lnTo>
                    <a:lnTo>
                      <a:pt x="316" y="266"/>
                    </a:lnTo>
                    <a:lnTo>
                      <a:pt x="320" y="271"/>
                    </a:lnTo>
                    <a:lnTo>
                      <a:pt x="321" y="278"/>
                    </a:lnTo>
                    <a:lnTo>
                      <a:pt x="321" y="278"/>
                    </a:lnTo>
                    <a:lnTo>
                      <a:pt x="320" y="283"/>
                    </a:lnTo>
                    <a:lnTo>
                      <a:pt x="316" y="290"/>
                    </a:lnTo>
                    <a:lnTo>
                      <a:pt x="311" y="293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299" y="293"/>
                    </a:lnTo>
                    <a:lnTo>
                      <a:pt x="294" y="290"/>
                    </a:lnTo>
                    <a:lnTo>
                      <a:pt x="291" y="283"/>
                    </a:lnTo>
                    <a:lnTo>
                      <a:pt x="291" y="278"/>
                    </a:lnTo>
                    <a:lnTo>
                      <a:pt x="291" y="278"/>
                    </a:lnTo>
                    <a:lnTo>
                      <a:pt x="291" y="271"/>
                    </a:lnTo>
                    <a:lnTo>
                      <a:pt x="294" y="266"/>
                    </a:lnTo>
                    <a:lnTo>
                      <a:pt x="299" y="263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3" y="263"/>
                    </a:lnTo>
                    <a:lnTo>
                      <a:pt x="258" y="266"/>
                    </a:lnTo>
                    <a:lnTo>
                      <a:pt x="262" y="271"/>
                    </a:lnTo>
                    <a:lnTo>
                      <a:pt x="264" y="278"/>
                    </a:lnTo>
                    <a:lnTo>
                      <a:pt x="264" y="278"/>
                    </a:lnTo>
                    <a:lnTo>
                      <a:pt x="262" y="283"/>
                    </a:lnTo>
                    <a:lnTo>
                      <a:pt x="258" y="290"/>
                    </a:lnTo>
                    <a:lnTo>
                      <a:pt x="253" y="293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1" y="293"/>
                    </a:lnTo>
                    <a:lnTo>
                      <a:pt x="236" y="290"/>
                    </a:lnTo>
                    <a:lnTo>
                      <a:pt x="233" y="283"/>
                    </a:lnTo>
                    <a:lnTo>
                      <a:pt x="231" y="278"/>
                    </a:lnTo>
                    <a:lnTo>
                      <a:pt x="231" y="278"/>
                    </a:lnTo>
                    <a:lnTo>
                      <a:pt x="233" y="271"/>
                    </a:lnTo>
                    <a:lnTo>
                      <a:pt x="236" y="266"/>
                    </a:lnTo>
                    <a:lnTo>
                      <a:pt x="241" y="263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5" y="263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4" y="278"/>
                    </a:lnTo>
                    <a:lnTo>
                      <a:pt x="204" y="278"/>
                    </a:lnTo>
                    <a:lnTo>
                      <a:pt x="204" y="283"/>
                    </a:lnTo>
                    <a:lnTo>
                      <a:pt x="201" y="290"/>
                    </a:lnTo>
                    <a:lnTo>
                      <a:pt x="195" y="293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3"/>
                    </a:lnTo>
                    <a:lnTo>
                      <a:pt x="178" y="290"/>
                    </a:lnTo>
                    <a:lnTo>
                      <a:pt x="175" y="283"/>
                    </a:lnTo>
                    <a:lnTo>
                      <a:pt x="173" y="278"/>
                    </a:lnTo>
                    <a:lnTo>
                      <a:pt x="173" y="278"/>
                    </a:lnTo>
                    <a:lnTo>
                      <a:pt x="175" y="271"/>
                    </a:lnTo>
                    <a:lnTo>
                      <a:pt x="178" y="266"/>
                    </a:lnTo>
                    <a:lnTo>
                      <a:pt x="184" y="263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3"/>
                    </a:lnTo>
                    <a:lnTo>
                      <a:pt x="143" y="266"/>
                    </a:lnTo>
                    <a:lnTo>
                      <a:pt x="144" y="271"/>
                    </a:lnTo>
                    <a:lnTo>
                      <a:pt x="146" y="278"/>
                    </a:lnTo>
                    <a:lnTo>
                      <a:pt x="146" y="278"/>
                    </a:lnTo>
                    <a:lnTo>
                      <a:pt x="144" y="283"/>
                    </a:lnTo>
                    <a:lnTo>
                      <a:pt x="143" y="290"/>
                    </a:lnTo>
                    <a:lnTo>
                      <a:pt x="138" y="293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3"/>
                    </a:lnTo>
                    <a:lnTo>
                      <a:pt x="121" y="290"/>
                    </a:lnTo>
                    <a:lnTo>
                      <a:pt x="117" y="283"/>
                    </a:lnTo>
                    <a:lnTo>
                      <a:pt x="115" y="278"/>
                    </a:lnTo>
                    <a:lnTo>
                      <a:pt x="115" y="278"/>
                    </a:lnTo>
                    <a:lnTo>
                      <a:pt x="117" y="271"/>
                    </a:lnTo>
                    <a:lnTo>
                      <a:pt x="121" y="266"/>
                    </a:lnTo>
                    <a:lnTo>
                      <a:pt x="126" y="263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78" y="263"/>
                    </a:lnTo>
                    <a:lnTo>
                      <a:pt x="83" y="266"/>
                    </a:lnTo>
                    <a:lnTo>
                      <a:pt x="86" y="271"/>
                    </a:lnTo>
                    <a:lnTo>
                      <a:pt x="88" y="278"/>
                    </a:lnTo>
                    <a:lnTo>
                      <a:pt x="88" y="278"/>
                    </a:lnTo>
                    <a:lnTo>
                      <a:pt x="86" y="283"/>
                    </a:lnTo>
                    <a:lnTo>
                      <a:pt x="83" y="290"/>
                    </a:lnTo>
                    <a:lnTo>
                      <a:pt x="78" y="293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6" y="293"/>
                    </a:lnTo>
                    <a:lnTo>
                      <a:pt x="61" y="290"/>
                    </a:lnTo>
                    <a:lnTo>
                      <a:pt x="58" y="283"/>
                    </a:lnTo>
                    <a:lnTo>
                      <a:pt x="58" y="278"/>
                    </a:lnTo>
                    <a:lnTo>
                      <a:pt x="58" y="278"/>
                    </a:lnTo>
                    <a:lnTo>
                      <a:pt x="58" y="271"/>
                    </a:lnTo>
                    <a:lnTo>
                      <a:pt x="61" y="266"/>
                    </a:lnTo>
                    <a:lnTo>
                      <a:pt x="66" y="263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248" y="479"/>
                    </a:moveTo>
                    <a:lnTo>
                      <a:pt x="248" y="479"/>
                    </a:lnTo>
                    <a:lnTo>
                      <a:pt x="248" y="479"/>
                    </a:lnTo>
                    <a:lnTo>
                      <a:pt x="253" y="479"/>
                    </a:lnTo>
                    <a:lnTo>
                      <a:pt x="258" y="482"/>
                    </a:lnTo>
                    <a:lnTo>
                      <a:pt x="262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2" y="501"/>
                    </a:lnTo>
                    <a:lnTo>
                      <a:pt x="258" y="506"/>
                    </a:lnTo>
                    <a:lnTo>
                      <a:pt x="253" y="510"/>
                    </a:lnTo>
                    <a:lnTo>
                      <a:pt x="248" y="511"/>
                    </a:lnTo>
                    <a:lnTo>
                      <a:pt x="248" y="511"/>
                    </a:lnTo>
                    <a:lnTo>
                      <a:pt x="241" y="510"/>
                    </a:lnTo>
                    <a:lnTo>
                      <a:pt x="236" y="506"/>
                    </a:lnTo>
                    <a:lnTo>
                      <a:pt x="233" y="501"/>
                    </a:lnTo>
                    <a:lnTo>
                      <a:pt x="231" y="494"/>
                    </a:lnTo>
                    <a:lnTo>
                      <a:pt x="231" y="494"/>
                    </a:lnTo>
                    <a:lnTo>
                      <a:pt x="233" y="487"/>
                    </a:lnTo>
                    <a:lnTo>
                      <a:pt x="236" y="482"/>
                    </a:lnTo>
                    <a:lnTo>
                      <a:pt x="241" y="479"/>
                    </a:lnTo>
                    <a:lnTo>
                      <a:pt x="248" y="479"/>
                    </a:lnTo>
                    <a:lnTo>
                      <a:pt x="248" y="479"/>
                    </a:lnTo>
                    <a:close/>
                    <a:moveTo>
                      <a:pt x="189" y="479"/>
                    </a:moveTo>
                    <a:lnTo>
                      <a:pt x="189" y="479"/>
                    </a:lnTo>
                    <a:lnTo>
                      <a:pt x="189" y="479"/>
                    </a:lnTo>
                    <a:lnTo>
                      <a:pt x="195" y="479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4" y="494"/>
                    </a:lnTo>
                    <a:lnTo>
                      <a:pt x="204" y="494"/>
                    </a:lnTo>
                    <a:lnTo>
                      <a:pt x="204" y="501"/>
                    </a:lnTo>
                    <a:lnTo>
                      <a:pt x="201" y="506"/>
                    </a:lnTo>
                    <a:lnTo>
                      <a:pt x="195" y="510"/>
                    </a:lnTo>
                    <a:lnTo>
                      <a:pt x="189" y="511"/>
                    </a:lnTo>
                    <a:lnTo>
                      <a:pt x="189" y="511"/>
                    </a:lnTo>
                    <a:lnTo>
                      <a:pt x="184" y="510"/>
                    </a:lnTo>
                    <a:lnTo>
                      <a:pt x="178" y="506"/>
                    </a:lnTo>
                    <a:lnTo>
                      <a:pt x="175" y="501"/>
                    </a:lnTo>
                    <a:lnTo>
                      <a:pt x="173" y="494"/>
                    </a:lnTo>
                    <a:lnTo>
                      <a:pt x="173" y="494"/>
                    </a:lnTo>
                    <a:lnTo>
                      <a:pt x="175" y="487"/>
                    </a:lnTo>
                    <a:lnTo>
                      <a:pt x="178" y="482"/>
                    </a:lnTo>
                    <a:lnTo>
                      <a:pt x="184" y="479"/>
                    </a:lnTo>
                    <a:lnTo>
                      <a:pt x="189" y="479"/>
                    </a:lnTo>
                    <a:lnTo>
                      <a:pt x="189" y="479"/>
                    </a:lnTo>
                    <a:close/>
                    <a:moveTo>
                      <a:pt x="422" y="218"/>
                    </a:moveTo>
                    <a:lnTo>
                      <a:pt x="422" y="218"/>
                    </a:lnTo>
                    <a:lnTo>
                      <a:pt x="422" y="218"/>
                    </a:lnTo>
                    <a:lnTo>
                      <a:pt x="429" y="220"/>
                    </a:lnTo>
                    <a:lnTo>
                      <a:pt x="434" y="223"/>
                    </a:lnTo>
                    <a:lnTo>
                      <a:pt x="437" y="229"/>
                    </a:lnTo>
                    <a:lnTo>
                      <a:pt x="437" y="234"/>
                    </a:lnTo>
                    <a:lnTo>
                      <a:pt x="437" y="234"/>
                    </a:lnTo>
                    <a:lnTo>
                      <a:pt x="437" y="240"/>
                    </a:lnTo>
                    <a:lnTo>
                      <a:pt x="434" y="246"/>
                    </a:lnTo>
                    <a:lnTo>
                      <a:pt x="429" y="249"/>
                    </a:lnTo>
                    <a:lnTo>
                      <a:pt x="422" y="251"/>
                    </a:lnTo>
                    <a:lnTo>
                      <a:pt x="422" y="251"/>
                    </a:lnTo>
                    <a:lnTo>
                      <a:pt x="417" y="249"/>
                    </a:lnTo>
                    <a:lnTo>
                      <a:pt x="412" y="246"/>
                    </a:lnTo>
                    <a:lnTo>
                      <a:pt x="408" y="240"/>
                    </a:lnTo>
                    <a:lnTo>
                      <a:pt x="407" y="234"/>
                    </a:lnTo>
                    <a:lnTo>
                      <a:pt x="407" y="234"/>
                    </a:lnTo>
                    <a:lnTo>
                      <a:pt x="408" y="229"/>
                    </a:lnTo>
                    <a:lnTo>
                      <a:pt x="412" y="223"/>
                    </a:lnTo>
                    <a:lnTo>
                      <a:pt x="417" y="220"/>
                    </a:lnTo>
                    <a:lnTo>
                      <a:pt x="422" y="218"/>
                    </a:lnTo>
                    <a:lnTo>
                      <a:pt x="422" y="218"/>
                    </a:lnTo>
                    <a:close/>
                    <a:moveTo>
                      <a:pt x="364" y="218"/>
                    </a:moveTo>
                    <a:lnTo>
                      <a:pt x="364" y="218"/>
                    </a:lnTo>
                    <a:lnTo>
                      <a:pt x="364" y="218"/>
                    </a:lnTo>
                    <a:lnTo>
                      <a:pt x="371" y="220"/>
                    </a:lnTo>
                    <a:lnTo>
                      <a:pt x="374" y="223"/>
                    </a:lnTo>
                    <a:lnTo>
                      <a:pt x="378" y="229"/>
                    </a:lnTo>
                    <a:lnTo>
                      <a:pt x="379" y="234"/>
                    </a:lnTo>
                    <a:lnTo>
                      <a:pt x="379" y="234"/>
                    </a:lnTo>
                    <a:lnTo>
                      <a:pt x="378" y="240"/>
                    </a:lnTo>
                    <a:lnTo>
                      <a:pt x="374" y="246"/>
                    </a:lnTo>
                    <a:lnTo>
                      <a:pt x="371" y="249"/>
                    </a:lnTo>
                    <a:lnTo>
                      <a:pt x="364" y="251"/>
                    </a:lnTo>
                    <a:lnTo>
                      <a:pt x="364" y="251"/>
                    </a:lnTo>
                    <a:lnTo>
                      <a:pt x="357" y="249"/>
                    </a:lnTo>
                    <a:lnTo>
                      <a:pt x="354" y="246"/>
                    </a:lnTo>
                    <a:lnTo>
                      <a:pt x="350" y="240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50" y="229"/>
                    </a:lnTo>
                    <a:lnTo>
                      <a:pt x="354" y="223"/>
                    </a:lnTo>
                    <a:lnTo>
                      <a:pt x="357" y="220"/>
                    </a:lnTo>
                    <a:lnTo>
                      <a:pt x="364" y="218"/>
                    </a:lnTo>
                    <a:lnTo>
                      <a:pt x="364" y="218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1" y="220"/>
                    </a:lnTo>
                    <a:lnTo>
                      <a:pt x="316" y="223"/>
                    </a:lnTo>
                    <a:lnTo>
                      <a:pt x="320" y="229"/>
                    </a:lnTo>
                    <a:lnTo>
                      <a:pt x="321" y="234"/>
                    </a:lnTo>
                    <a:lnTo>
                      <a:pt x="321" y="234"/>
                    </a:lnTo>
                    <a:lnTo>
                      <a:pt x="320" y="240"/>
                    </a:lnTo>
                    <a:lnTo>
                      <a:pt x="316" y="246"/>
                    </a:lnTo>
                    <a:lnTo>
                      <a:pt x="311" y="249"/>
                    </a:lnTo>
                    <a:lnTo>
                      <a:pt x="306" y="251"/>
                    </a:lnTo>
                    <a:lnTo>
                      <a:pt x="306" y="251"/>
                    </a:lnTo>
                    <a:lnTo>
                      <a:pt x="299" y="249"/>
                    </a:lnTo>
                    <a:lnTo>
                      <a:pt x="294" y="246"/>
                    </a:lnTo>
                    <a:lnTo>
                      <a:pt x="291" y="240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1" y="229"/>
                    </a:lnTo>
                    <a:lnTo>
                      <a:pt x="294" y="223"/>
                    </a:lnTo>
                    <a:lnTo>
                      <a:pt x="299" y="220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248" y="218"/>
                    </a:moveTo>
                    <a:lnTo>
                      <a:pt x="248" y="218"/>
                    </a:lnTo>
                    <a:lnTo>
                      <a:pt x="248" y="218"/>
                    </a:lnTo>
                    <a:lnTo>
                      <a:pt x="253" y="220"/>
                    </a:lnTo>
                    <a:lnTo>
                      <a:pt x="258" y="223"/>
                    </a:lnTo>
                    <a:lnTo>
                      <a:pt x="262" y="229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40"/>
                    </a:lnTo>
                    <a:lnTo>
                      <a:pt x="258" y="246"/>
                    </a:lnTo>
                    <a:lnTo>
                      <a:pt x="253" y="249"/>
                    </a:lnTo>
                    <a:lnTo>
                      <a:pt x="248" y="251"/>
                    </a:lnTo>
                    <a:lnTo>
                      <a:pt x="248" y="251"/>
                    </a:lnTo>
                    <a:lnTo>
                      <a:pt x="241" y="249"/>
                    </a:lnTo>
                    <a:lnTo>
                      <a:pt x="236" y="246"/>
                    </a:lnTo>
                    <a:lnTo>
                      <a:pt x="233" y="240"/>
                    </a:lnTo>
                    <a:lnTo>
                      <a:pt x="231" y="234"/>
                    </a:lnTo>
                    <a:lnTo>
                      <a:pt x="231" y="234"/>
                    </a:lnTo>
                    <a:lnTo>
                      <a:pt x="233" y="229"/>
                    </a:lnTo>
                    <a:lnTo>
                      <a:pt x="236" y="223"/>
                    </a:lnTo>
                    <a:lnTo>
                      <a:pt x="241" y="220"/>
                    </a:lnTo>
                    <a:lnTo>
                      <a:pt x="248" y="218"/>
                    </a:lnTo>
                    <a:lnTo>
                      <a:pt x="248" y="218"/>
                    </a:lnTo>
                    <a:close/>
                    <a:moveTo>
                      <a:pt x="422" y="174"/>
                    </a:moveTo>
                    <a:lnTo>
                      <a:pt x="422" y="174"/>
                    </a:lnTo>
                    <a:lnTo>
                      <a:pt x="422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7" y="191"/>
                    </a:lnTo>
                    <a:lnTo>
                      <a:pt x="437" y="191"/>
                    </a:lnTo>
                    <a:lnTo>
                      <a:pt x="437" y="198"/>
                    </a:lnTo>
                    <a:lnTo>
                      <a:pt x="434" y="203"/>
                    </a:lnTo>
                    <a:lnTo>
                      <a:pt x="429" y="206"/>
                    </a:lnTo>
                    <a:lnTo>
                      <a:pt x="422" y="206"/>
                    </a:lnTo>
                    <a:lnTo>
                      <a:pt x="422" y="206"/>
                    </a:lnTo>
                    <a:lnTo>
                      <a:pt x="417" y="206"/>
                    </a:lnTo>
                    <a:lnTo>
                      <a:pt x="412" y="203"/>
                    </a:lnTo>
                    <a:lnTo>
                      <a:pt x="408" y="198"/>
                    </a:lnTo>
                    <a:lnTo>
                      <a:pt x="407" y="191"/>
                    </a:lnTo>
                    <a:lnTo>
                      <a:pt x="407" y="191"/>
                    </a:lnTo>
                    <a:lnTo>
                      <a:pt x="408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2" y="174"/>
                    </a:lnTo>
                    <a:lnTo>
                      <a:pt x="422" y="174"/>
                    </a:lnTo>
                    <a:close/>
                    <a:moveTo>
                      <a:pt x="364" y="174"/>
                    </a:moveTo>
                    <a:lnTo>
                      <a:pt x="364" y="174"/>
                    </a:lnTo>
                    <a:lnTo>
                      <a:pt x="364" y="174"/>
                    </a:lnTo>
                    <a:lnTo>
                      <a:pt x="371" y="176"/>
                    </a:lnTo>
                    <a:lnTo>
                      <a:pt x="374" y="179"/>
                    </a:lnTo>
                    <a:lnTo>
                      <a:pt x="378" y="184"/>
                    </a:lnTo>
                    <a:lnTo>
                      <a:pt x="379" y="191"/>
                    </a:lnTo>
                    <a:lnTo>
                      <a:pt x="379" y="191"/>
                    </a:lnTo>
                    <a:lnTo>
                      <a:pt x="378" y="198"/>
                    </a:lnTo>
                    <a:lnTo>
                      <a:pt x="374" y="203"/>
                    </a:lnTo>
                    <a:lnTo>
                      <a:pt x="371" y="206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7" y="206"/>
                    </a:lnTo>
                    <a:lnTo>
                      <a:pt x="354" y="203"/>
                    </a:lnTo>
                    <a:lnTo>
                      <a:pt x="350" y="198"/>
                    </a:lnTo>
                    <a:lnTo>
                      <a:pt x="349" y="191"/>
                    </a:lnTo>
                    <a:lnTo>
                      <a:pt x="349" y="191"/>
                    </a:lnTo>
                    <a:lnTo>
                      <a:pt x="350" y="184"/>
                    </a:lnTo>
                    <a:lnTo>
                      <a:pt x="354" y="179"/>
                    </a:lnTo>
                    <a:lnTo>
                      <a:pt x="357" y="176"/>
                    </a:lnTo>
                    <a:lnTo>
                      <a:pt x="364" y="174"/>
                    </a:lnTo>
                    <a:lnTo>
                      <a:pt x="364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1" y="176"/>
                    </a:lnTo>
                    <a:lnTo>
                      <a:pt x="316" y="179"/>
                    </a:lnTo>
                    <a:lnTo>
                      <a:pt x="320" y="184"/>
                    </a:lnTo>
                    <a:lnTo>
                      <a:pt x="321" y="191"/>
                    </a:lnTo>
                    <a:lnTo>
                      <a:pt x="321" y="191"/>
                    </a:lnTo>
                    <a:lnTo>
                      <a:pt x="320" y="198"/>
                    </a:lnTo>
                    <a:lnTo>
                      <a:pt x="316" y="203"/>
                    </a:lnTo>
                    <a:lnTo>
                      <a:pt x="311" y="206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299" y="206"/>
                    </a:lnTo>
                    <a:lnTo>
                      <a:pt x="294" y="203"/>
                    </a:lnTo>
                    <a:lnTo>
                      <a:pt x="291" y="198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1" y="184"/>
                    </a:lnTo>
                    <a:lnTo>
                      <a:pt x="294" y="179"/>
                    </a:lnTo>
                    <a:lnTo>
                      <a:pt x="299" y="176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3" y="176"/>
                    </a:lnTo>
                    <a:lnTo>
                      <a:pt x="258" y="179"/>
                    </a:lnTo>
                    <a:lnTo>
                      <a:pt x="262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2" y="198"/>
                    </a:lnTo>
                    <a:lnTo>
                      <a:pt x="258" y="203"/>
                    </a:lnTo>
                    <a:lnTo>
                      <a:pt x="253" y="206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1" y="206"/>
                    </a:lnTo>
                    <a:lnTo>
                      <a:pt x="236" y="203"/>
                    </a:lnTo>
                    <a:lnTo>
                      <a:pt x="233" y="198"/>
                    </a:lnTo>
                    <a:lnTo>
                      <a:pt x="231" y="191"/>
                    </a:lnTo>
                    <a:lnTo>
                      <a:pt x="231" y="191"/>
                    </a:lnTo>
                    <a:lnTo>
                      <a:pt x="233" y="184"/>
                    </a:lnTo>
                    <a:lnTo>
                      <a:pt x="236" y="179"/>
                    </a:lnTo>
                    <a:lnTo>
                      <a:pt x="241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422" y="131"/>
                    </a:moveTo>
                    <a:lnTo>
                      <a:pt x="422" y="131"/>
                    </a:lnTo>
                    <a:lnTo>
                      <a:pt x="422" y="131"/>
                    </a:lnTo>
                    <a:lnTo>
                      <a:pt x="429" y="133"/>
                    </a:lnTo>
                    <a:lnTo>
                      <a:pt x="434" y="137"/>
                    </a:lnTo>
                    <a:lnTo>
                      <a:pt x="437" y="142"/>
                    </a:lnTo>
                    <a:lnTo>
                      <a:pt x="437" y="147"/>
                    </a:lnTo>
                    <a:lnTo>
                      <a:pt x="437" y="147"/>
                    </a:lnTo>
                    <a:lnTo>
                      <a:pt x="437" y="154"/>
                    </a:lnTo>
                    <a:lnTo>
                      <a:pt x="434" y="159"/>
                    </a:lnTo>
                    <a:lnTo>
                      <a:pt x="429" y="162"/>
                    </a:lnTo>
                    <a:lnTo>
                      <a:pt x="422" y="164"/>
                    </a:lnTo>
                    <a:lnTo>
                      <a:pt x="422" y="164"/>
                    </a:lnTo>
                    <a:lnTo>
                      <a:pt x="417" y="162"/>
                    </a:lnTo>
                    <a:lnTo>
                      <a:pt x="412" y="159"/>
                    </a:lnTo>
                    <a:lnTo>
                      <a:pt x="408" y="154"/>
                    </a:lnTo>
                    <a:lnTo>
                      <a:pt x="407" y="147"/>
                    </a:lnTo>
                    <a:lnTo>
                      <a:pt x="407" y="147"/>
                    </a:lnTo>
                    <a:lnTo>
                      <a:pt x="408" y="142"/>
                    </a:lnTo>
                    <a:lnTo>
                      <a:pt x="412" y="137"/>
                    </a:lnTo>
                    <a:lnTo>
                      <a:pt x="417" y="133"/>
                    </a:lnTo>
                    <a:lnTo>
                      <a:pt x="422" y="131"/>
                    </a:lnTo>
                    <a:lnTo>
                      <a:pt x="422" y="131"/>
                    </a:lnTo>
                    <a:close/>
                    <a:moveTo>
                      <a:pt x="364" y="131"/>
                    </a:moveTo>
                    <a:lnTo>
                      <a:pt x="364" y="131"/>
                    </a:lnTo>
                    <a:lnTo>
                      <a:pt x="364" y="131"/>
                    </a:lnTo>
                    <a:lnTo>
                      <a:pt x="371" y="133"/>
                    </a:lnTo>
                    <a:lnTo>
                      <a:pt x="374" y="137"/>
                    </a:lnTo>
                    <a:lnTo>
                      <a:pt x="378" y="142"/>
                    </a:lnTo>
                    <a:lnTo>
                      <a:pt x="379" y="147"/>
                    </a:lnTo>
                    <a:lnTo>
                      <a:pt x="379" y="147"/>
                    </a:lnTo>
                    <a:lnTo>
                      <a:pt x="378" y="154"/>
                    </a:lnTo>
                    <a:lnTo>
                      <a:pt x="374" y="159"/>
                    </a:lnTo>
                    <a:lnTo>
                      <a:pt x="371" y="162"/>
                    </a:lnTo>
                    <a:lnTo>
                      <a:pt x="364" y="164"/>
                    </a:lnTo>
                    <a:lnTo>
                      <a:pt x="364" y="164"/>
                    </a:lnTo>
                    <a:lnTo>
                      <a:pt x="357" y="162"/>
                    </a:lnTo>
                    <a:lnTo>
                      <a:pt x="354" y="159"/>
                    </a:lnTo>
                    <a:lnTo>
                      <a:pt x="350" y="154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0" y="142"/>
                    </a:lnTo>
                    <a:lnTo>
                      <a:pt x="354" y="137"/>
                    </a:lnTo>
                    <a:lnTo>
                      <a:pt x="357" y="133"/>
                    </a:lnTo>
                    <a:lnTo>
                      <a:pt x="364" y="131"/>
                    </a:lnTo>
                    <a:lnTo>
                      <a:pt x="364" y="131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1" y="133"/>
                    </a:lnTo>
                    <a:lnTo>
                      <a:pt x="316" y="137"/>
                    </a:lnTo>
                    <a:lnTo>
                      <a:pt x="320" y="142"/>
                    </a:lnTo>
                    <a:lnTo>
                      <a:pt x="321" y="147"/>
                    </a:lnTo>
                    <a:lnTo>
                      <a:pt x="321" y="147"/>
                    </a:lnTo>
                    <a:lnTo>
                      <a:pt x="320" y="154"/>
                    </a:lnTo>
                    <a:lnTo>
                      <a:pt x="316" y="159"/>
                    </a:lnTo>
                    <a:lnTo>
                      <a:pt x="311" y="162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299" y="162"/>
                    </a:lnTo>
                    <a:lnTo>
                      <a:pt x="294" y="159"/>
                    </a:lnTo>
                    <a:lnTo>
                      <a:pt x="291" y="154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1" y="142"/>
                    </a:lnTo>
                    <a:lnTo>
                      <a:pt x="294" y="137"/>
                    </a:lnTo>
                    <a:lnTo>
                      <a:pt x="299" y="133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248" y="131"/>
                    </a:moveTo>
                    <a:lnTo>
                      <a:pt x="248" y="131"/>
                    </a:lnTo>
                    <a:lnTo>
                      <a:pt x="248" y="131"/>
                    </a:lnTo>
                    <a:lnTo>
                      <a:pt x="253" y="133"/>
                    </a:lnTo>
                    <a:lnTo>
                      <a:pt x="258" y="137"/>
                    </a:lnTo>
                    <a:lnTo>
                      <a:pt x="262" y="142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4"/>
                    </a:lnTo>
                    <a:lnTo>
                      <a:pt x="258" y="159"/>
                    </a:lnTo>
                    <a:lnTo>
                      <a:pt x="253" y="162"/>
                    </a:lnTo>
                    <a:lnTo>
                      <a:pt x="248" y="164"/>
                    </a:lnTo>
                    <a:lnTo>
                      <a:pt x="248" y="164"/>
                    </a:lnTo>
                    <a:lnTo>
                      <a:pt x="241" y="162"/>
                    </a:lnTo>
                    <a:lnTo>
                      <a:pt x="236" y="159"/>
                    </a:lnTo>
                    <a:lnTo>
                      <a:pt x="233" y="154"/>
                    </a:lnTo>
                    <a:lnTo>
                      <a:pt x="231" y="147"/>
                    </a:lnTo>
                    <a:lnTo>
                      <a:pt x="231" y="147"/>
                    </a:lnTo>
                    <a:lnTo>
                      <a:pt x="233" y="142"/>
                    </a:lnTo>
                    <a:lnTo>
                      <a:pt x="236" y="137"/>
                    </a:lnTo>
                    <a:lnTo>
                      <a:pt x="241" y="133"/>
                    </a:lnTo>
                    <a:lnTo>
                      <a:pt x="248" y="131"/>
                    </a:lnTo>
                    <a:lnTo>
                      <a:pt x="248" y="131"/>
                    </a:lnTo>
                    <a:close/>
                    <a:moveTo>
                      <a:pt x="422" y="87"/>
                    </a:moveTo>
                    <a:lnTo>
                      <a:pt x="422" y="87"/>
                    </a:lnTo>
                    <a:lnTo>
                      <a:pt x="422" y="87"/>
                    </a:lnTo>
                    <a:lnTo>
                      <a:pt x="429" y="89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7" y="104"/>
                    </a:lnTo>
                    <a:lnTo>
                      <a:pt x="437" y="104"/>
                    </a:lnTo>
                    <a:lnTo>
                      <a:pt x="437" y="111"/>
                    </a:lnTo>
                    <a:lnTo>
                      <a:pt x="434" y="116"/>
                    </a:lnTo>
                    <a:lnTo>
                      <a:pt x="429" y="120"/>
                    </a:lnTo>
                    <a:lnTo>
                      <a:pt x="422" y="120"/>
                    </a:lnTo>
                    <a:lnTo>
                      <a:pt x="422" y="120"/>
                    </a:lnTo>
                    <a:lnTo>
                      <a:pt x="417" y="120"/>
                    </a:lnTo>
                    <a:lnTo>
                      <a:pt x="412" y="116"/>
                    </a:lnTo>
                    <a:lnTo>
                      <a:pt x="408" y="111"/>
                    </a:lnTo>
                    <a:lnTo>
                      <a:pt x="407" y="104"/>
                    </a:lnTo>
                    <a:lnTo>
                      <a:pt x="407" y="104"/>
                    </a:lnTo>
                    <a:lnTo>
                      <a:pt x="408" y="97"/>
                    </a:lnTo>
                    <a:lnTo>
                      <a:pt x="412" y="92"/>
                    </a:lnTo>
                    <a:lnTo>
                      <a:pt x="417" y="89"/>
                    </a:lnTo>
                    <a:lnTo>
                      <a:pt x="422" y="87"/>
                    </a:lnTo>
                    <a:lnTo>
                      <a:pt x="422" y="87"/>
                    </a:lnTo>
                    <a:close/>
                    <a:moveTo>
                      <a:pt x="364" y="87"/>
                    </a:moveTo>
                    <a:lnTo>
                      <a:pt x="364" y="87"/>
                    </a:lnTo>
                    <a:lnTo>
                      <a:pt x="364" y="87"/>
                    </a:lnTo>
                    <a:lnTo>
                      <a:pt x="371" y="89"/>
                    </a:lnTo>
                    <a:lnTo>
                      <a:pt x="374" y="92"/>
                    </a:lnTo>
                    <a:lnTo>
                      <a:pt x="378" y="97"/>
                    </a:lnTo>
                    <a:lnTo>
                      <a:pt x="379" y="104"/>
                    </a:lnTo>
                    <a:lnTo>
                      <a:pt x="379" y="104"/>
                    </a:lnTo>
                    <a:lnTo>
                      <a:pt x="378" y="111"/>
                    </a:lnTo>
                    <a:lnTo>
                      <a:pt x="374" y="116"/>
                    </a:lnTo>
                    <a:lnTo>
                      <a:pt x="371" y="120"/>
                    </a:lnTo>
                    <a:lnTo>
                      <a:pt x="364" y="120"/>
                    </a:lnTo>
                    <a:lnTo>
                      <a:pt x="364" y="120"/>
                    </a:lnTo>
                    <a:lnTo>
                      <a:pt x="357" y="120"/>
                    </a:lnTo>
                    <a:lnTo>
                      <a:pt x="354" y="116"/>
                    </a:lnTo>
                    <a:lnTo>
                      <a:pt x="350" y="111"/>
                    </a:lnTo>
                    <a:lnTo>
                      <a:pt x="349" y="104"/>
                    </a:lnTo>
                    <a:lnTo>
                      <a:pt x="349" y="104"/>
                    </a:lnTo>
                    <a:lnTo>
                      <a:pt x="350" y="97"/>
                    </a:lnTo>
                    <a:lnTo>
                      <a:pt x="354" y="92"/>
                    </a:lnTo>
                    <a:lnTo>
                      <a:pt x="357" y="89"/>
                    </a:lnTo>
                    <a:lnTo>
                      <a:pt x="364" y="87"/>
                    </a:lnTo>
                    <a:lnTo>
                      <a:pt x="364" y="87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1" y="89"/>
                    </a:lnTo>
                    <a:lnTo>
                      <a:pt x="316" y="92"/>
                    </a:lnTo>
                    <a:lnTo>
                      <a:pt x="320" y="97"/>
                    </a:lnTo>
                    <a:lnTo>
                      <a:pt x="321" y="104"/>
                    </a:lnTo>
                    <a:lnTo>
                      <a:pt x="321" y="104"/>
                    </a:lnTo>
                    <a:lnTo>
                      <a:pt x="320" y="111"/>
                    </a:lnTo>
                    <a:lnTo>
                      <a:pt x="316" y="116"/>
                    </a:lnTo>
                    <a:lnTo>
                      <a:pt x="311" y="120"/>
                    </a:lnTo>
                    <a:lnTo>
                      <a:pt x="306" y="120"/>
                    </a:lnTo>
                    <a:lnTo>
                      <a:pt x="306" y="120"/>
                    </a:lnTo>
                    <a:lnTo>
                      <a:pt x="299" y="120"/>
                    </a:lnTo>
                    <a:lnTo>
                      <a:pt x="294" y="116"/>
                    </a:lnTo>
                    <a:lnTo>
                      <a:pt x="291" y="111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97"/>
                    </a:lnTo>
                    <a:lnTo>
                      <a:pt x="294" y="92"/>
                    </a:lnTo>
                    <a:lnTo>
                      <a:pt x="299" y="89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3" y="89"/>
                    </a:lnTo>
                    <a:lnTo>
                      <a:pt x="258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11"/>
                    </a:lnTo>
                    <a:lnTo>
                      <a:pt x="258" y="116"/>
                    </a:lnTo>
                    <a:lnTo>
                      <a:pt x="253" y="120"/>
                    </a:lnTo>
                    <a:lnTo>
                      <a:pt x="248" y="120"/>
                    </a:lnTo>
                    <a:lnTo>
                      <a:pt x="248" y="120"/>
                    </a:lnTo>
                    <a:lnTo>
                      <a:pt x="241" y="120"/>
                    </a:lnTo>
                    <a:lnTo>
                      <a:pt x="236" y="116"/>
                    </a:lnTo>
                    <a:lnTo>
                      <a:pt x="233" y="111"/>
                    </a:lnTo>
                    <a:lnTo>
                      <a:pt x="231" y="104"/>
                    </a:lnTo>
                    <a:lnTo>
                      <a:pt x="231" y="104"/>
                    </a:lnTo>
                    <a:lnTo>
                      <a:pt x="233" y="97"/>
                    </a:lnTo>
                    <a:lnTo>
                      <a:pt x="236" y="92"/>
                    </a:lnTo>
                    <a:lnTo>
                      <a:pt x="241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422" y="45"/>
                    </a:moveTo>
                    <a:lnTo>
                      <a:pt x="422" y="45"/>
                    </a:lnTo>
                    <a:lnTo>
                      <a:pt x="422" y="45"/>
                    </a:lnTo>
                    <a:lnTo>
                      <a:pt x="429" y="46"/>
                    </a:lnTo>
                    <a:lnTo>
                      <a:pt x="434" y="50"/>
                    </a:lnTo>
                    <a:lnTo>
                      <a:pt x="437" y="55"/>
                    </a:lnTo>
                    <a:lnTo>
                      <a:pt x="437" y="60"/>
                    </a:lnTo>
                    <a:lnTo>
                      <a:pt x="437" y="60"/>
                    </a:lnTo>
                    <a:lnTo>
                      <a:pt x="437" y="67"/>
                    </a:lnTo>
                    <a:lnTo>
                      <a:pt x="434" y="72"/>
                    </a:lnTo>
                    <a:lnTo>
                      <a:pt x="429" y="75"/>
                    </a:lnTo>
                    <a:lnTo>
                      <a:pt x="422" y="77"/>
                    </a:lnTo>
                    <a:lnTo>
                      <a:pt x="422" y="77"/>
                    </a:lnTo>
                    <a:lnTo>
                      <a:pt x="417" y="75"/>
                    </a:lnTo>
                    <a:lnTo>
                      <a:pt x="412" y="72"/>
                    </a:lnTo>
                    <a:lnTo>
                      <a:pt x="408" y="67"/>
                    </a:lnTo>
                    <a:lnTo>
                      <a:pt x="407" y="60"/>
                    </a:lnTo>
                    <a:lnTo>
                      <a:pt x="407" y="60"/>
                    </a:lnTo>
                    <a:lnTo>
                      <a:pt x="408" y="55"/>
                    </a:lnTo>
                    <a:lnTo>
                      <a:pt x="412" y="50"/>
                    </a:lnTo>
                    <a:lnTo>
                      <a:pt x="417" y="46"/>
                    </a:lnTo>
                    <a:lnTo>
                      <a:pt x="422" y="45"/>
                    </a:lnTo>
                    <a:lnTo>
                      <a:pt x="422" y="45"/>
                    </a:lnTo>
                    <a:close/>
                    <a:moveTo>
                      <a:pt x="364" y="45"/>
                    </a:moveTo>
                    <a:lnTo>
                      <a:pt x="364" y="45"/>
                    </a:lnTo>
                    <a:lnTo>
                      <a:pt x="364" y="45"/>
                    </a:lnTo>
                    <a:lnTo>
                      <a:pt x="371" y="46"/>
                    </a:lnTo>
                    <a:lnTo>
                      <a:pt x="374" y="50"/>
                    </a:lnTo>
                    <a:lnTo>
                      <a:pt x="378" y="55"/>
                    </a:lnTo>
                    <a:lnTo>
                      <a:pt x="379" y="60"/>
                    </a:lnTo>
                    <a:lnTo>
                      <a:pt x="379" y="60"/>
                    </a:lnTo>
                    <a:lnTo>
                      <a:pt x="378" y="67"/>
                    </a:lnTo>
                    <a:lnTo>
                      <a:pt x="374" y="72"/>
                    </a:lnTo>
                    <a:lnTo>
                      <a:pt x="371" y="75"/>
                    </a:lnTo>
                    <a:lnTo>
                      <a:pt x="364" y="77"/>
                    </a:lnTo>
                    <a:lnTo>
                      <a:pt x="364" y="77"/>
                    </a:lnTo>
                    <a:lnTo>
                      <a:pt x="357" y="75"/>
                    </a:lnTo>
                    <a:lnTo>
                      <a:pt x="354" y="72"/>
                    </a:lnTo>
                    <a:lnTo>
                      <a:pt x="350" y="67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0" y="55"/>
                    </a:lnTo>
                    <a:lnTo>
                      <a:pt x="354" y="50"/>
                    </a:lnTo>
                    <a:lnTo>
                      <a:pt x="357" y="46"/>
                    </a:lnTo>
                    <a:lnTo>
                      <a:pt x="364" y="45"/>
                    </a:lnTo>
                    <a:lnTo>
                      <a:pt x="364" y="45"/>
                    </a:lnTo>
                    <a:close/>
                    <a:moveTo>
                      <a:pt x="306" y="45"/>
                    </a:moveTo>
                    <a:lnTo>
                      <a:pt x="306" y="45"/>
                    </a:lnTo>
                    <a:lnTo>
                      <a:pt x="306" y="45"/>
                    </a:lnTo>
                    <a:lnTo>
                      <a:pt x="311" y="46"/>
                    </a:lnTo>
                    <a:lnTo>
                      <a:pt x="316" y="50"/>
                    </a:lnTo>
                    <a:lnTo>
                      <a:pt x="320" y="55"/>
                    </a:lnTo>
                    <a:lnTo>
                      <a:pt x="321" y="60"/>
                    </a:lnTo>
                    <a:lnTo>
                      <a:pt x="321" y="60"/>
                    </a:lnTo>
                    <a:lnTo>
                      <a:pt x="320" y="67"/>
                    </a:lnTo>
                    <a:lnTo>
                      <a:pt x="316" y="72"/>
                    </a:lnTo>
                    <a:lnTo>
                      <a:pt x="311" y="75"/>
                    </a:lnTo>
                    <a:lnTo>
                      <a:pt x="306" y="77"/>
                    </a:lnTo>
                    <a:lnTo>
                      <a:pt x="306" y="77"/>
                    </a:lnTo>
                    <a:lnTo>
                      <a:pt x="299" y="75"/>
                    </a:lnTo>
                    <a:lnTo>
                      <a:pt x="294" y="72"/>
                    </a:lnTo>
                    <a:lnTo>
                      <a:pt x="291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1" y="55"/>
                    </a:lnTo>
                    <a:lnTo>
                      <a:pt x="294" y="50"/>
                    </a:lnTo>
                    <a:lnTo>
                      <a:pt x="299" y="46"/>
                    </a:lnTo>
                    <a:lnTo>
                      <a:pt x="306" y="45"/>
                    </a:lnTo>
                    <a:lnTo>
                      <a:pt x="306" y="45"/>
                    </a:lnTo>
                    <a:close/>
                    <a:moveTo>
                      <a:pt x="248" y="45"/>
                    </a:moveTo>
                    <a:lnTo>
                      <a:pt x="248" y="45"/>
                    </a:lnTo>
                    <a:lnTo>
                      <a:pt x="248" y="45"/>
                    </a:lnTo>
                    <a:lnTo>
                      <a:pt x="253" y="46"/>
                    </a:lnTo>
                    <a:lnTo>
                      <a:pt x="258" y="50"/>
                    </a:lnTo>
                    <a:lnTo>
                      <a:pt x="262" y="55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7"/>
                    </a:lnTo>
                    <a:lnTo>
                      <a:pt x="258" y="72"/>
                    </a:lnTo>
                    <a:lnTo>
                      <a:pt x="253" y="75"/>
                    </a:lnTo>
                    <a:lnTo>
                      <a:pt x="248" y="77"/>
                    </a:lnTo>
                    <a:lnTo>
                      <a:pt x="248" y="77"/>
                    </a:lnTo>
                    <a:lnTo>
                      <a:pt x="241" y="75"/>
                    </a:lnTo>
                    <a:lnTo>
                      <a:pt x="236" y="72"/>
                    </a:lnTo>
                    <a:lnTo>
                      <a:pt x="233" y="67"/>
                    </a:lnTo>
                    <a:lnTo>
                      <a:pt x="231" y="60"/>
                    </a:lnTo>
                    <a:lnTo>
                      <a:pt x="231" y="60"/>
                    </a:lnTo>
                    <a:lnTo>
                      <a:pt x="233" y="55"/>
                    </a:lnTo>
                    <a:lnTo>
                      <a:pt x="236" y="50"/>
                    </a:lnTo>
                    <a:lnTo>
                      <a:pt x="241" y="46"/>
                    </a:lnTo>
                    <a:lnTo>
                      <a:pt x="248" y="45"/>
                    </a:lnTo>
                    <a:lnTo>
                      <a:pt x="248" y="45"/>
                    </a:lnTo>
                    <a:close/>
                    <a:moveTo>
                      <a:pt x="422" y="0"/>
                    </a:moveTo>
                    <a:lnTo>
                      <a:pt x="422" y="0"/>
                    </a:lnTo>
                    <a:lnTo>
                      <a:pt x="422" y="0"/>
                    </a:lnTo>
                    <a:lnTo>
                      <a:pt x="429" y="2"/>
                    </a:lnTo>
                    <a:lnTo>
                      <a:pt x="434" y="5"/>
                    </a:lnTo>
                    <a:lnTo>
                      <a:pt x="437" y="11"/>
                    </a:lnTo>
                    <a:lnTo>
                      <a:pt x="437" y="17"/>
                    </a:lnTo>
                    <a:lnTo>
                      <a:pt x="437" y="17"/>
                    </a:lnTo>
                    <a:lnTo>
                      <a:pt x="437" y="24"/>
                    </a:lnTo>
                    <a:lnTo>
                      <a:pt x="434" y="29"/>
                    </a:lnTo>
                    <a:lnTo>
                      <a:pt x="429" y="33"/>
                    </a:lnTo>
                    <a:lnTo>
                      <a:pt x="422" y="33"/>
                    </a:lnTo>
                    <a:lnTo>
                      <a:pt x="422" y="33"/>
                    </a:lnTo>
                    <a:lnTo>
                      <a:pt x="417" y="33"/>
                    </a:lnTo>
                    <a:lnTo>
                      <a:pt x="412" y="29"/>
                    </a:lnTo>
                    <a:lnTo>
                      <a:pt x="408" y="24"/>
                    </a:lnTo>
                    <a:lnTo>
                      <a:pt x="407" y="17"/>
                    </a:lnTo>
                    <a:lnTo>
                      <a:pt x="407" y="17"/>
                    </a:lnTo>
                    <a:lnTo>
                      <a:pt x="408" y="11"/>
                    </a:lnTo>
                    <a:lnTo>
                      <a:pt x="412" y="5"/>
                    </a:lnTo>
                    <a:lnTo>
                      <a:pt x="417" y="2"/>
                    </a:lnTo>
                    <a:lnTo>
                      <a:pt x="422" y="0"/>
                    </a:lnTo>
                    <a:lnTo>
                      <a:pt x="422" y="0"/>
                    </a:lnTo>
                    <a:close/>
                    <a:moveTo>
                      <a:pt x="364" y="0"/>
                    </a:moveTo>
                    <a:lnTo>
                      <a:pt x="364" y="0"/>
                    </a:lnTo>
                    <a:lnTo>
                      <a:pt x="364" y="0"/>
                    </a:lnTo>
                    <a:lnTo>
                      <a:pt x="371" y="2"/>
                    </a:lnTo>
                    <a:lnTo>
                      <a:pt x="374" y="5"/>
                    </a:lnTo>
                    <a:lnTo>
                      <a:pt x="378" y="11"/>
                    </a:lnTo>
                    <a:lnTo>
                      <a:pt x="379" y="17"/>
                    </a:lnTo>
                    <a:lnTo>
                      <a:pt x="379" y="17"/>
                    </a:lnTo>
                    <a:lnTo>
                      <a:pt x="378" y="24"/>
                    </a:lnTo>
                    <a:lnTo>
                      <a:pt x="374" y="29"/>
                    </a:lnTo>
                    <a:lnTo>
                      <a:pt x="371" y="33"/>
                    </a:lnTo>
                    <a:lnTo>
                      <a:pt x="364" y="33"/>
                    </a:lnTo>
                    <a:lnTo>
                      <a:pt x="364" y="33"/>
                    </a:lnTo>
                    <a:lnTo>
                      <a:pt x="357" y="33"/>
                    </a:lnTo>
                    <a:lnTo>
                      <a:pt x="354" y="29"/>
                    </a:lnTo>
                    <a:lnTo>
                      <a:pt x="350" y="24"/>
                    </a:lnTo>
                    <a:lnTo>
                      <a:pt x="349" y="17"/>
                    </a:lnTo>
                    <a:lnTo>
                      <a:pt x="349" y="17"/>
                    </a:lnTo>
                    <a:lnTo>
                      <a:pt x="350" y="11"/>
                    </a:lnTo>
                    <a:lnTo>
                      <a:pt x="354" y="5"/>
                    </a:lnTo>
                    <a:lnTo>
                      <a:pt x="357" y="2"/>
                    </a:lnTo>
                    <a:lnTo>
                      <a:pt x="364" y="0"/>
                    </a:lnTo>
                    <a:lnTo>
                      <a:pt x="364" y="0"/>
                    </a:lnTo>
                    <a:close/>
                    <a:moveTo>
                      <a:pt x="306" y="0"/>
                    </a:moveTo>
                    <a:lnTo>
                      <a:pt x="306" y="0"/>
                    </a:lnTo>
                    <a:lnTo>
                      <a:pt x="306" y="0"/>
                    </a:lnTo>
                    <a:lnTo>
                      <a:pt x="311" y="2"/>
                    </a:lnTo>
                    <a:lnTo>
                      <a:pt x="316" y="5"/>
                    </a:lnTo>
                    <a:lnTo>
                      <a:pt x="320" y="11"/>
                    </a:lnTo>
                    <a:lnTo>
                      <a:pt x="321" y="17"/>
                    </a:lnTo>
                    <a:lnTo>
                      <a:pt x="321" y="17"/>
                    </a:lnTo>
                    <a:lnTo>
                      <a:pt x="320" y="24"/>
                    </a:lnTo>
                    <a:lnTo>
                      <a:pt x="316" y="29"/>
                    </a:lnTo>
                    <a:lnTo>
                      <a:pt x="311" y="33"/>
                    </a:lnTo>
                    <a:lnTo>
                      <a:pt x="306" y="33"/>
                    </a:lnTo>
                    <a:lnTo>
                      <a:pt x="306" y="33"/>
                    </a:lnTo>
                    <a:lnTo>
                      <a:pt x="299" y="33"/>
                    </a:lnTo>
                    <a:lnTo>
                      <a:pt x="294" y="29"/>
                    </a:lnTo>
                    <a:lnTo>
                      <a:pt x="291" y="24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1" y="11"/>
                    </a:lnTo>
                    <a:lnTo>
                      <a:pt x="294" y="5"/>
                    </a:lnTo>
                    <a:lnTo>
                      <a:pt x="299" y="2"/>
                    </a:lnTo>
                    <a:lnTo>
                      <a:pt x="306" y="0"/>
                    </a:lnTo>
                    <a:lnTo>
                      <a:pt x="30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85"/>
              <p:cNvSpPr>
                <a:spLocks noEditPoints="1"/>
              </p:cNvSpPr>
              <p:nvPr/>
            </p:nvSpPr>
            <p:spPr bwMode="auto">
              <a:xfrm>
                <a:off x="7213600" y="3289301"/>
                <a:ext cx="117475" cy="95250"/>
              </a:xfrm>
              <a:custGeom>
                <a:avLst/>
                <a:gdLst>
                  <a:gd name="T0" fmla="*/ 132 w 148"/>
                  <a:gd name="T1" fmla="*/ 0 h 120"/>
                  <a:gd name="T2" fmla="*/ 143 w 148"/>
                  <a:gd name="T3" fmla="*/ 5 h 120"/>
                  <a:gd name="T4" fmla="*/ 148 w 148"/>
                  <a:gd name="T5" fmla="*/ 17 h 120"/>
                  <a:gd name="T6" fmla="*/ 146 w 148"/>
                  <a:gd name="T7" fmla="*/ 24 h 120"/>
                  <a:gd name="T8" fmla="*/ 137 w 148"/>
                  <a:gd name="T9" fmla="*/ 33 h 120"/>
                  <a:gd name="T10" fmla="*/ 132 w 148"/>
                  <a:gd name="T11" fmla="*/ 33 h 120"/>
                  <a:gd name="T12" fmla="*/ 120 w 148"/>
                  <a:gd name="T13" fmla="*/ 29 h 120"/>
                  <a:gd name="T14" fmla="*/ 115 w 148"/>
                  <a:gd name="T15" fmla="*/ 17 h 120"/>
                  <a:gd name="T16" fmla="*/ 117 w 148"/>
                  <a:gd name="T17" fmla="*/ 11 h 120"/>
                  <a:gd name="T18" fmla="*/ 126 w 148"/>
                  <a:gd name="T19" fmla="*/ 2 h 120"/>
                  <a:gd name="T20" fmla="*/ 132 w 148"/>
                  <a:gd name="T21" fmla="*/ 0 h 120"/>
                  <a:gd name="T22" fmla="*/ 132 w 148"/>
                  <a:gd name="T23" fmla="*/ 87 h 120"/>
                  <a:gd name="T24" fmla="*/ 137 w 148"/>
                  <a:gd name="T25" fmla="*/ 89 h 120"/>
                  <a:gd name="T26" fmla="*/ 146 w 148"/>
                  <a:gd name="T27" fmla="*/ 97 h 120"/>
                  <a:gd name="T28" fmla="*/ 148 w 148"/>
                  <a:gd name="T29" fmla="*/ 104 h 120"/>
                  <a:gd name="T30" fmla="*/ 143 w 148"/>
                  <a:gd name="T31" fmla="*/ 116 h 120"/>
                  <a:gd name="T32" fmla="*/ 132 w 148"/>
                  <a:gd name="T33" fmla="*/ 120 h 120"/>
                  <a:gd name="T34" fmla="*/ 126 w 148"/>
                  <a:gd name="T35" fmla="*/ 120 h 120"/>
                  <a:gd name="T36" fmla="*/ 117 w 148"/>
                  <a:gd name="T37" fmla="*/ 111 h 120"/>
                  <a:gd name="T38" fmla="*/ 115 w 148"/>
                  <a:gd name="T39" fmla="*/ 104 h 120"/>
                  <a:gd name="T40" fmla="*/ 120 w 148"/>
                  <a:gd name="T41" fmla="*/ 92 h 120"/>
                  <a:gd name="T42" fmla="*/ 132 w 148"/>
                  <a:gd name="T43" fmla="*/ 87 h 120"/>
                  <a:gd name="T44" fmla="*/ 73 w 148"/>
                  <a:gd name="T45" fmla="*/ 87 h 120"/>
                  <a:gd name="T46" fmla="*/ 73 w 148"/>
                  <a:gd name="T47" fmla="*/ 87 h 120"/>
                  <a:gd name="T48" fmla="*/ 85 w 148"/>
                  <a:gd name="T49" fmla="*/ 92 h 120"/>
                  <a:gd name="T50" fmla="*/ 88 w 148"/>
                  <a:gd name="T51" fmla="*/ 104 h 120"/>
                  <a:gd name="T52" fmla="*/ 88 w 148"/>
                  <a:gd name="T53" fmla="*/ 111 h 120"/>
                  <a:gd name="T54" fmla="*/ 80 w 148"/>
                  <a:gd name="T55" fmla="*/ 120 h 120"/>
                  <a:gd name="T56" fmla="*/ 73 w 148"/>
                  <a:gd name="T57" fmla="*/ 120 h 120"/>
                  <a:gd name="T58" fmla="*/ 63 w 148"/>
                  <a:gd name="T59" fmla="*/ 116 h 120"/>
                  <a:gd name="T60" fmla="*/ 57 w 148"/>
                  <a:gd name="T61" fmla="*/ 104 h 120"/>
                  <a:gd name="T62" fmla="*/ 59 w 148"/>
                  <a:gd name="T63" fmla="*/ 97 h 120"/>
                  <a:gd name="T64" fmla="*/ 68 w 148"/>
                  <a:gd name="T65" fmla="*/ 89 h 120"/>
                  <a:gd name="T66" fmla="*/ 73 w 148"/>
                  <a:gd name="T67" fmla="*/ 87 h 120"/>
                  <a:gd name="T68" fmla="*/ 15 w 148"/>
                  <a:gd name="T69" fmla="*/ 87 h 120"/>
                  <a:gd name="T70" fmla="*/ 22 w 148"/>
                  <a:gd name="T71" fmla="*/ 89 h 120"/>
                  <a:gd name="T72" fmla="*/ 28 w 148"/>
                  <a:gd name="T73" fmla="*/ 97 h 120"/>
                  <a:gd name="T74" fmla="*/ 30 w 148"/>
                  <a:gd name="T75" fmla="*/ 104 h 120"/>
                  <a:gd name="T76" fmla="*/ 25 w 148"/>
                  <a:gd name="T77" fmla="*/ 116 h 120"/>
                  <a:gd name="T78" fmla="*/ 15 w 148"/>
                  <a:gd name="T79" fmla="*/ 120 h 120"/>
                  <a:gd name="T80" fmla="*/ 10 w 148"/>
                  <a:gd name="T81" fmla="*/ 120 h 120"/>
                  <a:gd name="T82" fmla="*/ 1 w 148"/>
                  <a:gd name="T83" fmla="*/ 111 h 120"/>
                  <a:gd name="T84" fmla="*/ 0 w 148"/>
                  <a:gd name="T85" fmla="*/ 104 h 120"/>
                  <a:gd name="T86" fmla="*/ 5 w 148"/>
                  <a:gd name="T87" fmla="*/ 92 h 120"/>
                  <a:gd name="T88" fmla="*/ 15 w 148"/>
                  <a:gd name="T89" fmla="*/ 8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120">
                    <a:moveTo>
                      <a:pt x="132" y="0"/>
                    </a:moveTo>
                    <a:lnTo>
                      <a:pt x="132" y="0"/>
                    </a:lnTo>
                    <a:lnTo>
                      <a:pt x="137" y="2"/>
                    </a:lnTo>
                    <a:lnTo>
                      <a:pt x="143" y="5"/>
                    </a:lnTo>
                    <a:lnTo>
                      <a:pt x="146" y="11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6" y="24"/>
                    </a:lnTo>
                    <a:lnTo>
                      <a:pt x="143" y="29"/>
                    </a:lnTo>
                    <a:lnTo>
                      <a:pt x="137" y="33"/>
                    </a:lnTo>
                    <a:lnTo>
                      <a:pt x="132" y="33"/>
                    </a:lnTo>
                    <a:lnTo>
                      <a:pt x="132" y="33"/>
                    </a:lnTo>
                    <a:lnTo>
                      <a:pt x="126" y="33"/>
                    </a:lnTo>
                    <a:lnTo>
                      <a:pt x="120" y="29"/>
                    </a:lnTo>
                    <a:lnTo>
                      <a:pt x="117" y="24"/>
                    </a:lnTo>
                    <a:lnTo>
                      <a:pt x="115" y="17"/>
                    </a:lnTo>
                    <a:lnTo>
                      <a:pt x="115" y="17"/>
                    </a:lnTo>
                    <a:lnTo>
                      <a:pt x="117" y="11"/>
                    </a:lnTo>
                    <a:lnTo>
                      <a:pt x="120" y="5"/>
                    </a:lnTo>
                    <a:lnTo>
                      <a:pt x="126" y="2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7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6" y="111"/>
                    </a:lnTo>
                    <a:lnTo>
                      <a:pt x="143" y="116"/>
                    </a:lnTo>
                    <a:lnTo>
                      <a:pt x="137" y="120"/>
                    </a:lnTo>
                    <a:lnTo>
                      <a:pt x="132" y="120"/>
                    </a:lnTo>
                    <a:lnTo>
                      <a:pt x="132" y="120"/>
                    </a:lnTo>
                    <a:lnTo>
                      <a:pt x="126" y="120"/>
                    </a:lnTo>
                    <a:lnTo>
                      <a:pt x="120" y="116"/>
                    </a:lnTo>
                    <a:lnTo>
                      <a:pt x="117" y="111"/>
                    </a:lnTo>
                    <a:lnTo>
                      <a:pt x="115" y="104"/>
                    </a:lnTo>
                    <a:lnTo>
                      <a:pt x="115" y="104"/>
                    </a:lnTo>
                    <a:lnTo>
                      <a:pt x="117" y="97"/>
                    </a:lnTo>
                    <a:lnTo>
                      <a:pt x="120" y="92"/>
                    </a:lnTo>
                    <a:lnTo>
                      <a:pt x="126" y="89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8" y="111"/>
                    </a:lnTo>
                    <a:lnTo>
                      <a:pt x="85" y="116"/>
                    </a:lnTo>
                    <a:lnTo>
                      <a:pt x="80" y="120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8" y="120"/>
                    </a:lnTo>
                    <a:lnTo>
                      <a:pt x="63" y="116"/>
                    </a:lnTo>
                    <a:lnTo>
                      <a:pt x="59" y="111"/>
                    </a:lnTo>
                    <a:lnTo>
                      <a:pt x="57" y="104"/>
                    </a:lnTo>
                    <a:lnTo>
                      <a:pt x="57" y="104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5" y="92"/>
                    </a:lnTo>
                    <a:lnTo>
                      <a:pt x="28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28" y="111"/>
                    </a:lnTo>
                    <a:lnTo>
                      <a:pt x="25" y="116"/>
                    </a:lnTo>
                    <a:lnTo>
                      <a:pt x="22" y="120"/>
                    </a:lnTo>
                    <a:lnTo>
                      <a:pt x="15" y="120"/>
                    </a:lnTo>
                    <a:lnTo>
                      <a:pt x="15" y="120"/>
                    </a:lnTo>
                    <a:lnTo>
                      <a:pt x="10" y="120"/>
                    </a:lnTo>
                    <a:lnTo>
                      <a:pt x="5" y="116"/>
                    </a:lnTo>
                    <a:lnTo>
                      <a:pt x="1" y="111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86"/>
              <p:cNvSpPr>
                <a:spLocks noEditPoints="1"/>
              </p:cNvSpPr>
              <p:nvPr/>
            </p:nvSpPr>
            <p:spPr bwMode="auto">
              <a:xfrm>
                <a:off x="9434513" y="3324226"/>
                <a:ext cx="23813" cy="128588"/>
              </a:xfrm>
              <a:custGeom>
                <a:avLst/>
                <a:gdLst>
                  <a:gd name="T0" fmla="*/ 16 w 31"/>
                  <a:gd name="T1" fmla="*/ 0 h 161"/>
                  <a:gd name="T2" fmla="*/ 28 w 31"/>
                  <a:gd name="T3" fmla="*/ 5 h 161"/>
                  <a:gd name="T4" fmla="*/ 31 w 31"/>
                  <a:gd name="T5" fmla="*/ 15 h 161"/>
                  <a:gd name="T6" fmla="*/ 31 w 31"/>
                  <a:gd name="T7" fmla="*/ 22 h 161"/>
                  <a:gd name="T8" fmla="*/ 23 w 31"/>
                  <a:gd name="T9" fmla="*/ 30 h 161"/>
                  <a:gd name="T10" fmla="*/ 16 w 31"/>
                  <a:gd name="T11" fmla="*/ 32 h 161"/>
                  <a:gd name="T12" fmla="*/ 6 w 31"/>
                  <a:gd name="T13" fmla="*/ 27 h 161"/>
                  <a:gd name="T14" fmla="*/ 0 w 31"/>
                  <a:gd name="T15" fmla="*/ 15 h 161"/>
                  <a:gd name="T16" fmla="*/ 2 w 31"/>
                  <a:gd name="T17" fmla="*/ 10 h 161"/>
                  <a:gd name="T18" fmla="*/ 11 w 31"/>
                  <a:gd name="T19" fmla="*/ 1 h 161"/>
                  <a:gd name="T20" fmla="*/ 16 w 31"/>
                  <a:gd name="T21" fmla="*/ 0 h 161"/>
                  <a:gd name="T22" fmla="*/ 16 w 31"/>
                  <a:gd name="T23" fmla="*/ 129 h 161"/>
                  <a:gd name="T24" fmla="*/ 23 w 31"/>
                  <a:gd name="T25" fmla="*/ 131 h 161"/>
                  <a:gd name="T26" fmla="*/ 31 w 31"/>
                  <a:gd name="T27" fmla="*/ 139 h 161"/>
                  <a:gd name="T28" fmla="*/ 31 w 31"/>
                  <a:gd name="T29" fmla="*/ 146 h 161"/>
                  <a:gd name="T30" fmla="*/ 28 w 31"/>
                  <a:gd name="T31" fmla="*/ 158 h 161"/>
                  <a:gd name="T32" fmla="*/ 16 w 31"/>
                  <a:gd name="T33" fmla="*/ 161 h 161"/>
                  <a:gd name="T34" fmla="*/ 11 w 31"/>
                  <a:gd name="T35" fmla="*/ 161 h 161"/>
                  <a:gd name="T36" fmla="*/ 2 w 31"/>
                  <a:gd name="T37" fmla="*/ 153 h 161"/>
                  <a:gd name="T38" fmla="*/ 0 w 31"/>
                  <a:gd name="T39" fmla="*/ 146 h 161"/>
                  <a:gd name="T40" fmla="*/ 6 w 31"/>
                  <a:gd name="T41" fmla="*/ 134 h 161"/>
                  <a:gd name="T42" fmla="*/ 16 w 31"/>
                  <a:gd name="T43" fmla="*/ 129 h 161"/>
                  <a:gd name="T44" fmla="*/ 16 w 31"/>
                  <a:gd name="T45" fmla="*/ 86 h 161"/>
                  <a:gd name="T46" fmla="*/ 16 w 31"/>
                  <a:gd name="T47" fmla="*/ 86 h 161"/>
                  <a:gd name="T48" fmla="*/ 28 w 31"/>
                  <a:gd name="T49" fmla="*/ 92 h 161"/>
                  <a:gd name="T50" fmla="*/ 31 w 31"/>
                  <a:gd name="T51" fmla="*/ 102 h 161"/>
                  <a:gd name="T52" fmla="*/ 31 w 31"/>
                  <a:gd name="T53" fmla="*/ 109 h 161"/>
                  <a:gd name="T54" fmla="*/ 23 w 31"/>
                  <a:gd name="T55" fmla="*/ 117 h 161"/>
                  <a:gd name="T56" fmla="*/ 16 w 31"/>
                  <a:gd name="T57" fmla="*/ 119 h 161"/>
                  <a:gd name="T58" fmla="*/ 6 w 31"/>
                  <a:gd name="T59" fmla="*/ 114 h 161"/>
                  <a:gd name="T60" fmla="*/ 0 w 31"/>
                  <a:gd name="T61" fmla="*/ 102 h 161"/>
                  <a:gd name="T62" fmla="*/ 2 w 31"/>
                  <a:gd name="T63" fmla="*/ 97 h 161"/>
                  <a:gd name="T64" fmla="*/ 11 w 31"/>
                  <a:gd name="T65" fmla="*/ 88 h 161"/>
                  <a:gd name="T66" fmla="*/ 16 w 31"/>
                  <a:gd name="T67" fmla="*/ 86 h 161"/>
                  <a:gd name="T68" fmla="*/ 16 w 31"/>
                  <a:gd name="T69" fmla="*/ 42 h 161"/>
                  <a:gd name="T70" fmla="*/ 23 w 31"/>
                  <a:gd name="T71" fmla="*/ 44 h 161"/>
                  <a:gd name="T72" fmla="*/ 31 w 31"/>
                  <a:gd name="T73" fmla="*/ 52 h 161"/>
                  <a:gd name="T74" fmla="*/ 31 w 31"/>
                  <a:gd name="T75" fmla="*/ 59 h 161"/>
                  <a:gd name="T76" fmla="*/ 28 w 31"/>
                  <a:gd name="T77" fmla="*/ 71 h 161"/>
                  <a:gd name="T78" fmla="*/ 16 w 31"/>
                  <a:gd name="T79" fmla="*/ 75 h 161"/>
                  <a:gd name="T80" fmla="*/ 11 w 31"/>
                  <a:gd name="T81" fmla="*/ 75 h 161"/>
                  <a:gd name="T82" fmla="*/ 2 w 31"/>
                  <a:gd name="T83" fmla="*/ 66 h 161"/>
                  <a:gd name="T84" fmla="*/ 0 w 31"/>
                  <a:gd name="T85" fmla="*/ 59 h 161"/>
                  <a:gd name="T86" fmla="*/ 6 w 31"/>
                  <a:gd name="T87" fmla="*/ 47 h 161"/>
                  <a:gd name="T88" fmla="*/ 16 w 31"/>
                  <a:gd name="T89" fmla="*/ 42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1" h="161">
                    <a:moveTo>
                      <a:pt x="16" y="0"/>
                    </a:moveTo>
                    <a:lnTo>
                      <a:pt x="16" y="0"/>
                    </a:lnTo>
                    <a:lnTo>
                      <a:pt x="23" y="1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1" y="30"/>
                    </a:lnTo>
                    <a:lnTo>
                      <a:pt x="6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6" y="5"/>
                    </a:lnTo>
                    <a:lnTo>
                      <a:pt x="11" y="1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6" y="129"/>
                    </a:moveTo>
                    <a:lnTo>
                      <a:pt x="16" y="129"/>
                    </a:lnTo>
                    <a:lnTo>
                      <a:pt x="16" y="129"/>
                    </a:lnTo>
                    <a:lnTo>
                      <a:pt x="23" y="131"/>
                    </a:lnTo>
                    <a:lnTo>
                      <a:pt x="28" y="134"/>
                    </a:lnTo>
                    <a:lnTo>
                      <a:pt x="31" y="139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53"/>
                    </a:lnTo>
                    <a:lnTo>
                      <a:pt x="28" y="158"/>
                    </a:lnTo>
                    <a:lnTo>
                      <a:pt x="23" y="161"/>
                    </a:lnTo>
                    <a:lnTo>
                      <a:pt x="16" y="161"/>
                    </a:lnTo>
                    <a:lnTo>
                      <a:pt x="16" y="161"/>
                    </a:lnTo>
                    <a:lnTo>
                      <a:pt x="11" y="161"/>
                    </a:lnTo>
                    <a:lnTo>
                      <a:pt x="6" y="158"/>
                    </a:lnTo>
                    <a:lnTo>
                      <a:pt x="2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39"/>
                    </a:lnTo>
                    <a:lnTo>
                      <a:pt x="6" y="134"/>
                    </a:lnTo>
                    <a:lnTo>
                      <a:pt x="11" y="131"/>
                    </a:lnTo>
                    <a:lnTo>
                      <a:pt x="16" y="129"/>
                    </a:lnTo>
                    <a:lnTo>
                      <a:pt x="16" y="129"/>
                    </a:lnTo>
                    <a:close/>
                    <a:moveTo>
                      <a:pt x="16" y="86"/>
                    </a:moveTo>
                    <a:lnTo>
                      <a:pt x="16" y="86"/>
                    </a:lnTo>
                    <a:lnTo>
                      <a:pt x="16" y="86"/>
                    </a:lnTo>
                    <a:lnTo>
                      <a:pt x="23" y="88"/>
                    </a:lnTo>
                    <a:lnTo>
                      <a:pt x="28" y="92"/>
                    </a:lnTo>
                    <a:lnTo>
                      <a:pt x="31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11" y="117"/>
                    </a:lnTo>
                    <a:lnTo>
                      <a:pt x="6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6" y="92"/>
                    </a:lnTo>
                    <a:lnTo>
                      <a:pt x="11" y="88"/>
                    </a:lnTo>
                    <a:lnTo>
                      <a:pt x="16" y="86"/>
                    </a:lnTo>
                    <a:lnTo>
                      <a:pt x="16" y="86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3" y="44"/>
                    </a:lnTo>
                    <a:lnTo>
                      <a:pt x="28" y="47"/>
                    </a:lnTo>
                    <a:lnTo>
                      <a:pt x="31" y="52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66"/>
                    </a:lnTo>
                    <a:lnTo>
                      <a:pt x="28" y="71"/>
                    </a:lnTo>
                    <a:lnTo>
                      <a:pt x="23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5"/>
                    </a:lnTo>
                    <a:lnTo>
                      <a:pt x="6" y="71"/>
                    </a:lnTo>
                    <a:lnTo>
                      <a:pt x="2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6" y="47"/>
                    </a:lnTo>
                    <a:lnTo>
                      <a:pt x="11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87"/>
              <p:cNvSpPr>
                <a:spLocks noEditPoints="1"/>
              </p:cNvSpPr>
              <p:nvPr/>
            </p:nvSpPr>
            <p:spPr bwMode="auto">
              <a:xfrm>
                <a:off x="7769225" y="2946401"/>
                <a:ext cx="625475" cy="1058863"/>
              </a:xfrm>
              <a:custGeom>
                <a:avLst/>
                <a:gdLst>
                  <a:gd name="T0" fmla="*/ 254 w 789"/>
                  <a:gd name="T1" fmla="*/ 260 h 1333"/>
                  <a:gd name="T2" fmla="*/ 322 w 789"/>
                  <a:gd name="T3" fmla="*/ 233 h 1333"/>
                  <a:gd name="T4" fmla="*/ 143 w 789"/>
                  <a:gd name="T5" fmla="*/ 288 h 1333"/>
                  <a:gd name="T6" fmla="*/ 249 w 789"/>
                  <a:gd name="T7" fmla="*/ 206 h 1333"/>
                  <a:gd name="T8" fmla="*/ 234 w 789"/>
                  <a:gd name="T9" fmla="*/ 109 h 1333"/>
                  <a:gd name="T10" fmla="*/ 234 w 789"/>
                  <a:gd name="T11" fmla="*/ 10 h 1333"/>
                  <a:gd name="T12" fmla="*/ 365 w 789"/>
                  <a:gd name="T13" fmla="*/ 1257 h 1333"/>
                  <a:gd name="T14" fmla="*/ 482 w 789"/>
                  <a:gd name="T15" fmla="*/ 1170 h 1333"/>
                  <a:gd name="T16" fmla="*/ 493 w 789"/>
                  <a:gd name="T17" fmla="*/ 1132 h 1333"/>
                  <a:gd name="T18" fmla="*/ 322 w 789"/>
                  <a:gd name="T19" fmla="*/ 1144 h 1333"/>
                  <a:gd name="T20" fmla="*/ 372 w 789"/>
                  <a:gd name="T21" fmla="*/ 1115 h 1333"/>
                  <a:gd name="T22" fmla="*/ 418 w 789"/>
                  <a:gd name="T23" fmla="*/ 1071 h 1333"/>
                  <a:gd name="T24" fmla="*/ 467 w 789"/>
                  <a:gd name="T25" fmla="*/ 1013 h 1333"/>
                  <a:gd name="T26" fmla="*/ 297 w 789"/>
                  <a:gd name="T27" fmla="*/ 1001 h 1333"/>
                  <a:gd name="T28" fmla="*/ 424 w 789"/>
                  <a:gd name="T29" fmla="*/ 954 h 1333"/>
                  <a:gd name="T30" fmla="*/ 540 w 789"/>
                  <a:gd name="T31" fmla="*/ 911 h 1333"/>
                  <a:gd name="T32" fmla="*/ 380 w 789"/>
                  <a:gd name="T33" fmla="*/ 919 h 1333"/>
                  <a:gd name="T34" fmla="*/ 554 w 789"/>
                  <a:gd name="T35" fmla="*/ 889 h 1333"/>
                  <a:gd name="T36" fmla="*/ 365 w 789"/>
                  <a:gd name="T37" fmla="*/ 899 h 1333"/>
                  <a:gd name="T38" fmla="*/ 179 w 789"/>
                  <a:gd name="T39" fmla="*/ 894 h 1333"/>
                  <a:gd name="T40" fmla="*/ 467 w 789"/>
                  <a:gd name="T41" fmla="*/ 839 h 1333"/>
                  <a:gd name="T42" fmla="*/ 302 w 789"/>
                  <a:gd name="T43" fmla="*/ 824 h 1333"/>
                  <a:gd name="T44" fmla="*/ 598 w 789"/>
                  <a:gd name="T45" fmla="*/ 780 h 1333"/>
                  <a:gd name="T46" fmla="*/ 430 w 789"/>
                  <a:gd name="T47" fmla="*/ 781 h 1333"/>
                  <a:gd name="T48" fmla="*/ 264 w 789"/>
                  <a:gd name="T49" fmla="*/ 797 h 1333"/>
                  <a:gd name="T50" fmla="*/ 610 w 789"/>
                  <a:gd name="T51" fmla="*/ 764 h 1333"/>
                  <a:gd name="T52" fmla="*/ 424 w 789"/>
                  <a:gd name="T53" fmla="*/ 770 h 1333"/>
                  <a:gd name="T54" fmla="*/ 234 w 789"/>
                  <a:gd name="T55" fmla="*/ 759 h 1333"/>
                  <a:gd name="T56" fmla="*/ 642 w 789"/>
                  <a:gd name="T57" fmla="*/ 703 h 1333"/>
                  <a:gd name="T58" fmla="*/ 482 w 789"/>
                  <a:gd name="T59" fmla="*/ 693 h 1333"/>
                  <a:gd name="T60" fmla="*/ 249 w 789"/>
                  <a:gd name="T61" fmla="*/ 693 h 1333"/>
                  <a:gd name="T62" fmla="*/ 726 w 789"/>
                  <a:gd name="T63" fmla="*/ 655 h 1333"/>
                  <a:gd name="T64" fmla="*/ 556 w 789"/>
                  <a:gd name="T65" fmla="*/ 666 h 1333"/>
                  <a:gd name="T66" fmla="*/ 372 w 789"/>
                  <a:gd name="T67" fmla="*/ 681 h 1333"/>
                  <a:gd name="T68" fmla="*/ 184 w 789"/>
                  <a:gd name="T69" fmla="*/ 681 h 1333"/>
                  <a:gd name="T70" fmla="*/ 758 w 789"/>
                  <a:gd name="T71" fmla="*/ 623 h 1333"/>
                  <a:gd name="T72" fmla="*/ 588 w 789"/>
                  <a:gd name="T73" fmla="*/ 611 h 1333"/>
                  <a:gd name="T74" fmla="*/ 424 w 789"/>
                  <a:gd name="T75" fmla="*/ 606 h 1333"/>
                  <a:gd name="T76" fmla="*/ 191 w 789"/>
                  <a:gd name="T77" fmla="*/ 606 h 1333"/>
                  <a:gd name="T78" fmla="*/ 787 w 789"/>
                  <a:gd name="T79" fmla="*/ 574 h 1333"/>
                  <a:gd name="T80" fmla="*/ 614 w 789"/>
                  <a:gd name="T81" fmla="*/ 586 h 1333"/>
                  <a:gd name="T82" fmla="*/ 424 w 789"/>
                  <a:gd name="T83" fmla="*/ 596 h 1333"/>
                  <a:gd name="T84" fmla="*/ 237 w 789"/>
                  <a:gd name="T85" fmla="*/ 591 h 1333"/>
                  <a:gd name="T86" fmla="*/ 58 w 789"/>
                  <a:gd name="T87" fmla="*/ 579 h 1333"/>
                  <a:gd name="T88" fmla="*/ 651 w 789"/>
                  <a:gd name="T89" fmla="*/ 521 h 1333"/>
                  <a:gd name="T90" fmla="*/ 424 w 789"/>
                  <a:gd name="T91" fmla="*/ 519 h 1333"/>
                  <a:gd name="T92" fmla="*/ 254 w 789"/>
                  <a:gd name="T93" fmla="*/ 521 h 1333"/>
                  <a:gd name="T94" fmla="*/ 89 w 789"/>
                  <a:gd name="T95" fmla="*/ 536 h 1333"/>
                  <a:gd name="T96" fmla="*/ 610 w 789"/>
                  <a:gd name="T97" fmla="*/ 504 h 1333"/>
                  <a:gd name="T98" fmla="*/ 424 w 789"/>
                  <a:gd name="T99" fmla="*/ 509 h 1333"/>
                  <a:gd name="T100" fmla="*/ 234 w 789"/>
                  <a:gd name="T101" fmla="*/ 499 h 1333"/>
                  <a:gd name="T102" fmla="*/ 700 w 789"/>
                  <a:gd name="T103" fmla="*/ 443 h 1333"/>
                  <a:gd name="T104" fmla="*/ 540 w 789"/>
                  <a:gd name="T105" fmla="*/ 432 h 1333"/>
                  <a:gd name="T106" fmla="*/ 307 w 789"/>
                  <a:gd name="T107" fmla="*/ 432 h 1333"/>
                  <a:gd name="T108" fmla="*/ 143 w 789"/>
                  <a:gd name="T109" fmla="*/ 437 h 1333"/>
                  <a:gd name="T110" fmla="*/ 556 w 789"/>
                  <a:gd name="T111" fmla="*/ 405 h 1333"/>
                  <a:gd name="T112" fmla="*/ 372 w 789"/>
                  <a:gd name="T113" fmla="*/ 420 h 1333"/>
                  <a:gd name="T114" fmla="*/ 184 w 789"/>
                  <a:gd name="T115" fmla="*/ 420 h 1333"/>
                  <a:gd name="T116" fmla="*/ 467 w 789"/>
                  <a:gd name="T117" fmla="*/ 362 h 1333"/>
                  <a:gd name="T118" fmla="*/ 297 w 789"/>
                  <a:gd name="T119" fmla="*/ 351 h 1333"/>
                  <a:gd name="T120" fmla="*/ 132 w 789"/>
                  <a:gd name="T121" fmla="*/ 347 h 1333"/>
                  <a:gd name="T122" fmla="*/ 307 w 789"/>
                  <a:gd name="T123" fmla="*/ 303 h 1333"/>
                  <a:gd name="T124" fmla="*/ 147 w 789"/>
                  <a:gd name="T125" fmla="*/ 313 h 1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89" h="1333">
                    <a:moveTo>
                      <a:pt x="16" y="519"/>
                    </a:moveTo>
                    <a:lnTo>
                      <a:pt x="16" y="519"/>
                    </a:lnTo>
                    <a:lnTo>
                      <a:pt x="21" y="521"/>
                    </a:lnTo>
                    <a:lnTo>
                      <a:pt x="26" y="524"/>
                    </a:lnTo>
                    <a:lnTo>
                      <a:pt x="29" y="529"/>
                    </a:lnTo>
                    <a:lnTo>
                      <a:pt x="31" y="536"/>
                    </a:lnTo>
                    <a:lnTo>
                      <a:pt x="31" y="536"/>
                    </a:lnTo>
                    <a:lnTo>
                      <a:pt x="29" y="543"/>
                    </a:lnTo>
                    <a:lnTo>
                      <a:pt x="26" y="548"/>
                    </a:lnTo>
                    <a:lnTo>
                      <a:pt x="21" y="552"/>
                    </a:lnTo>
                    <a:lnTo>
                      <a:pt x="16" y="552"/>
                    </a:lnTo>
                    <a:lnTo>
                      <a:pt x="16" y="552"/>
                    </a:lnTo>
                    <a:lnTo>
                      <a:pt x="9" y="552"/>
                    </a:lnTo>
                    <a:lnTo>
                      <a:pt x="4" y="548"/>
                    </a:lnTo>
                    <a:lnTo>
                      <a:pt x="2" y="543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2" y="529"/>
                    </a:lnTo>
                    <a:lnTo>
                      <a:pt x="4" y="524"/>
                    </a:lnTo>
                    <a:lnTo>
                      <a:pt x="9" y="521"/>
                    </a:lnTo>
                    <a:lnTo>
                      <a:pt x="16" y="519"/>
                    </a:lnTo>
                    <a:lnTo>
                      <a:pt x="16" y="519"/>
                    </a:lnTo>
                    <a:close/>
                    <a:moveTo>
                      <a:pt x="365" y="260"/>
                    </a:moveTo>
                    <a:lnTo>
                      <a:pt x="365" y="260"/>
                    </a:lnTo>
                    <a:lnTo>
                      <a:pt x="365" y="260"/>
                    </a:lnTo>
                    <a:lnTo>
                      <a:pt x="372" y="260"/>
                    </a:lnTo>
                    <a:lnTo>
                      <a:pt x="377" y="264"/>
                    </a:lnTo>
                    <a:lnTo>
                      <a:pt x="380" y="269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80" y="282"/>
                    </a:lnTo>
                    <a:lnTo>
                      <a:pt x="377" y="288"/>
                    </a:lnTo>
                    <a:lnTo>
                      <a:pt x="372" y="291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60" y="291"/>
                    </a:lnTo>
                    <a:lnTo>
                      <a:pt x="355" y="288"/>
                    </a:lnTo>
                    <a:lnTo>
                      <a:pt x="351" y="282"/>
                    </a:lnTo>
                    <a:lnTo>
                      <a:pt x="350" y="276"/>
                    </a:lnTo>
                    <a:lnTo>
                      <a:pt x="350" y="276"/>
                    </a:lnTo>
                    <a:lnTo>
                      <a:pt x="351" y="269"/>
                    </a:lnTo>
                    <a:lnTo>
                      <a:pt x="355" y="264"/>
                    </a:lnTo>
                    <a:lnTo>
                      <a:pt x="360" y="260"/>
                    </a:lnTo>
                    <a:lnTo>
                      <a:pt x="365" y="260"/>
                    </a:lnTo>
                    <a:lnTo>
                      <a:pt x="365" y="260"/>
                    </a:lnTo>
                    <a:close/>
                    <a:moveTo>
                      <a:pt x="307" y="260"/>
                    </a:moveTo>
                    <a:lnTo>
                      <a:pt x="307" y="260"/>
                    </a:lnTo>
                    <a:lnTo>
                      <a:pt x="307" y="260"/>
                    </a:lnTo>
                    <a:lnTo>
                      <a:pt x="314" y="260"/>
                    </a:lnTo>
                    <a:lnTo>
                      <a:pt x="317" y="264"/>
                    </a:lnTo>
                    <a:lnTo>
                      <a:pt x="321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1" y="282"/>
                    </a:lnTo>
                    <a:lnTo>
                      <a:pt x="317" y="288"/>
                    </a:lnTo>
                    <a:lnTo>
                      <a:pt x="314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2" y="291"/>
                    </a:lnTo>
                    <a:lnTo>
                      <a:pt x="297" y="288"/>
                    </a:lnTo>
                    <a:lnTo>
                      <a:pt x="293" y="282"/>
                    </a:lnTo>
                    <a:lnTo>
                      <a:pt x="292" y="276"/>
                    </a:lnTo>
                    <a:lnTo>
                      <a:pt x="292" y="276"/>
                    </a:lnTo>
                    <a:lnTo>
                      <a:pt x="293" y="269"/>
                    </a:lnTo>
                    <a:lnTo>
                      <a:pt x="297" y="264"/>
                    </a:lnTo>
                    <a:lnTo>
                      <a:pt x="302" y="260"/>
                    </a:lnTo>
                    <a:lnTo>
                      <a:pt x="307" y="260"/>
                    </a:lnTo>
                    <a:lnTo>
                      <a:pt x="307" y="260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0"/>
                    </a:lnTo>
                    <a:lnTo>
                      <a:pt x="259" y="264"/>
                    </a:lnTo>
                    <a:lnTo>
                      <a:pt x="263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3" y="282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4" y="282"/>
                    </a:lnTo>
                    <a:lnTo>
                      <a:pt x="234" y="276"/>
                    </a:lnTo>
                    <a:lnTo>
                      <a:pt x="234" y="276"/>
                    </a:lnTo>
                    <a:lnTo>
                      <a:pt x="234" y="269"/>
                    </a:lnTo>
                    <a:lnTo>
                      <a:pt x="237" y="264"/>
                    </a:lnTo>
                    <a:lnTo>
                      <a:pt x="242" y="260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6" y="260"/>
                    </a:lnTo>
                    <a:lnTo>
                      <a:pt x="201" y="264"/>
                    </a:lnTo>
                    <a:lnTo>
                      <a:pt x="205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5" y="282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6" y="282"/>
                    </a:lnTo>
                    <a:lnTo>
                      <a:pt x="174" y="276"/>
                    </a:lnTo>
                    <a:lnTo>
                      <a:pt x="174" y="276"/>
                    </a:lnTo>
                    <a:lnTo>
                      <a:pt x="176" y="269"/>
                    </a:lnTo>
                    <a:lnTo>
                      <a:pt x="179" y="264"/>
                    </a:lnTo>
                    <a:lnTo>
                      <a:pt x="184" y="260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365" y="216"/>
                    </a:moveTo>
                    <a:lnTo>
                      <a:pt x="365" y="216"/>
                    </a:lnTo>
                    <a:lnTo>
                      <a:pt x="365" y="216"/>
                    </a:lnTo>
                    <a:lnTo>
                      <a:pt x="372" y="218"/>
                    </a:lnTo>
                    <a:lnTo>
                      <a:pt x="377" y="221"/>
                    </a:lnTo>
                    <a:lnTo>
                      <a:pt x="380" y="226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80" y="238"/>
                    </a:lnTo>
                    <a:lnTo>
                      <a:pt x="377" y="243"/>
                    </a:lnTo>
                    <a:lnTo>
                      <a:pt x="372" y="247"/>
                    </a:lnTo>
                    <a:lnTo>
                      <a:pt x="365" y="248"/>
                    </a:lnTo>
                    <a:lnTo>
                      <a:pt x="365" y="248"/>
                    </a:lnTo>
                    <a:lnTo>
                      <a:pt x="360" y="247"/>
                    </a:lnTo>
                    <a:lnTo>
                      <a:pt x="355" y="243"/>
                    </a:lnTo>
                    <a:lnTo>
                      <a:pt x="351" y="238"/>
                    </a:lnTo>
                    <a:lnTo>
                      <a:pt x="350" y="233"/>
                    </a:lnTo>
                    <a:lnTo>
                      <a:pt x="350" y="233"/>
                    </a:lnTo>
                    <a:lnTo>
                      <a:pt x="351" y="226"/>
                    </a:lnTo>
                    <a:lnTo>
                      <a:pt x="355" y="221"/>
                    </a:lnTo>
                    <a:lnTo>
                      <a:pt x="360" y="218"/>
                    </a:lnTo>
                    <a:lnTo>
                      <a:pt x="365" y="216"/>
                    </a:lnTo>
                    <a:lnTo>
                      <a:pt x="365" y="216"/>
                    </a:lnTo>
                    <a:close/>
                    <a:moveTo>
                      <a:pt x="307" y="216"/>
                    </a:moveTo>
                    <a:lnTo>
                      <a:pt x="307" y="216"/>
                    </a:lnTo>
                    <a:lnTo>
                      <a:pt x="307" y="216"/>
                    </a:lnTo>
                    <a:lnTo>
                      <a:pt x="314" y="218"/>
                    </a:lnTo>
                    <a:lnTo>
                      <a:pt x="317" y="221"/>
                    </a:lnTo>
                    <a:lnTo>
                      <a:pt x="321" y="226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1" y="238"/>
                    </a:lnTo>
                    <a:lnTo>
                      <a:pt x="317" y="243"/>
                    </a:lnTo>
                    <a:lnTo>
                      <a:pt x="314" y="247"/>
                    </a:lnTo>
                    <a:lnTo>
                      <a:pt x="307" y="248"/>
                    </a:lnTo>
                    <a:lnTo>
                      <a:pt x="307" y="248"/>
                    </a:lnTo>
                    <a:lnTo>
                      <a:pt x="302" y="247"/>
                    </a:lnTo>
                    <a:lnTo>
                      <a:pt x="297" y="243"/>
                    </a:lnTo>
                    <a:lnTo>
                      <a:pt x="293" y="238"/>
                    </a:lnTo>
                    <a:lnTo>
                      <a:pt x="292" y="233"/>
                    </a:lnTo>
                    <a:lnTo>
                      <a:pt x="292" y="233"/>
                    </a:lnTo>
                    <a:lnTo>
                      <a:pt x="293" y="226"/>
                    </a:lnTo>
                    <a:lnTo>
                      <a:pt x="297" y="221"/>
                    </a:lnTo>
                    <a:lnTo>
                      <a:pt x="302" y="218"/>
                    </a:lnTo>
                    <a:lnTo>
                      <a:pt x="307" y="216"/>
                    </a:lnTo>
                    <a:lnTo>
                      <a:pt x="307" y="216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3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3" y="238"/>
                    </a:lnTo>
                    <a:lnTo>
                      <a:pt x="259" y="243"/>
                    </a:lnTo>
                    <a:lnTo>
                      <a:pt x="254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2" y="247"/>
                    </a:lnTo>
                    <a:lnTo>
                      <a:pt x="237" y="243"/>
                    </a:lnTo>
                    <a:lnTo>
                      <a:pt x="234" y="238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4" y="226"/>
                    </a:lnTo>
                    <a:lnTo>
                      <a:pt x="237" y="221"/>
                    </a:lnTo>
                    <a:lnTo>
                      <a:pt x="242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5" y="238"/>
                    </a:lnTo>
                    <a:lnTo>
                      <a:pt x="201" y="243"/>
                    </a:lnTo>
                    <a:lnTo>
                      <a:pt x="196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4" y="247"/>
                    </a:lnTo>
                    <a:lnTo>
                      <a:pt x="179" y="243"/>
                    </a:lnTo>
                    <a:lnTo>
                      <a:pt x="176" y="238"/>
                    </a:lnTo>
                    <a:lnTo>
                      <a:pt x="174" y="233"/>
                    </a:lnTo>
                    <a:lnTo>
                      <a:pt x="174" y="233"/>
                    </a:lnTo>
                    <a:lnTo>
                      <a:pt x="176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2" y="260"/>
                    </a:moveTo>
                    <a:lnTo>
                      <a:pt x="132" y="260"/>
                    </a:lnTo>
                    <a:lnTo>
                      <a:pt x="132" y="260"/>
                    </a:lnTo>
                    <a:lnTo>
                      <a:pt x="138" y="260"/>
                    </a:lnTo>
                    <a:lnTo>
                      <a:pt x="143" y="264"/>
                    </a:lnTo>
                    <a:lnTo>
                      <a:pt x="147" y="269"/>
                    </a:lnTo>
                    <a:lnTo>
                      <a:pt x="147" y="276"/>
                    </a:lnTo>
                    <a:lnTo>
                      <a:pt x="147" y="276"/>
                    </a:lnTo>
                    <a:lnTo>
                      <a:pt x="147" y="282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2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8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2" y="260"/>
                    </a:lnTo>
                    <a:lnTo>
                      <a:pt x="132" y="260"/>
                    </a:lnTo>
                    <a:close/>
                    <a:moveTo>
                      <a:pt x="191" y="173"/>
                    </a:moveTo>
                    <a:lnTo>
                      <a:pt x="191" y="173"/>
                    </a:lnTo>
                    <a:lnTo>
                      <a:pt x="191" y="173"/>
                    </a:lnTo>
                    <a:lnTo>
                      <a:pt x="196" y="173"/>
                    </a:lnTo>
                    <a:lnTo>
                      <a:pt x="201" y="177"/>
                    </a:lnTo>
                    <a:lnTo>
                      <a:pt x="205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89"/>
                    </a:lnTo>
                    <a:lnTo>
                      <a:pt x="174" y="189"/>
                    </a:lnTo>
                    <a:lnTo>
                      <a:pt x="176" y="182"/>
                    </a:lnTo>
                    <a:lnTo>
                      <a:pt x="179" y="177"/>
                    </a:lnTo>
                    <a:lnTo>
                      <a:pt x="184" y="173"/>
                    </a:lnTo>
                    <a:lnTo>
                      <a:pt x="191" y="173"/>
                    </a:lnTo>
                    <a:lnTo>
                      <a:pt x="191" y="173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5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5" y="151"/>
                    </a:lnTo>
                    <a:lnTo>
                      <a:pt x="201" y="156"/>
                    </a:lnTo>
                    <a:lnTo>
                      <a:pt x="196" y="160"/>
                    </a:lnTo>
                    <a:lnTo>
                      <a:pt x="191" y="161"/>
                    </a:lnTo>
                    <a:lnTo>
                      <a:pt x="191" y="161"/>
                    </a:lnTo>
                    <a:lnTo>
                      <a:pt x="184" y="160"/>
                    </a:lnTo>
                    <a:lnTo>
                      <a:pt x="179" y="156"/>
                    </a:lnTo>
                    <a:lnTo>
                      <a:pt x="176" y="151"/>
                    </a:lnTo>
                    <a:lnTo>
                      <a:pt x="174" y="146"/>
                    </a:lnTo>
                    <a:lnTo>
                      <a:pt x="174" y="146"/>
                    </a:lnTo>
                    <a:lnTo>
                      <a:pt x="176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249" y="173"/>
                    </a:moveTo>
                    <a:lnTo>
                      <a:pt x="249" y="173"/>
                    </a:lnTo>
                    <a:lnTo>
                      <a:pt x="249" y="173"/>
                    </a:lnTo>
                    <a:lnTo>
                      <a:pt x="254" y="173"/>
                    </a:lnTo>
                    <a:lnTo>
                      <a:pt x="259" y="177"/>
                    </a:lnTo>
                    <a:lnTo>
                      <a:pt x="263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3" y="196"/>
                    </a:lnTo>
                    <a:lnTo>
                      <a:pt x="259" y="201"/>
                    </a:lnTo>
                    <a:lnTo>
                      <a:pt x="254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4"/>
                    </a:lnTo>
                    <a:lnTo>
                      <a:pt x="237" y="201"/>
                    </a:lnTo>
                    <a:lnTo>
                      <a:pt x="234" y="196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4" y="182"/>
                    </a:lnTo>
                    <a:lnTo>
                      <a:pt x="237" y="177"/>
                    </a:lnTo>
                    <a:lnTo>
                      <a:pt x="242" y="173"/>
                    </a:lnTo>
                    <a:lnTo>
                      <a:pt x="249" y="173"/>
                    </a:lnTo>
                    <a:lnTo>
                      <a:pt x="249" y="173"/>
                    </a:lnTo>
                    <a:close/>
                    <a:moveTo>
                      <a:pt x="307" y="173"/>
                    </a:moveTo>
                    <a:lnTo>
                      <a:pt x="307" y="173"/>
                    </a:lnTo>
                    <a:lnTo>
                      <a:pt x="307" y="173"/>
                    </a:lnTo>
                    <a:lnTo>
                      <a:pt x="314" y="173"/>
                    </a:lnTo>
                    <a:lnTo>
                      <a:pt x="317" y="177"/>
                    </a:lnTo>
                    <a:lnTo>
                      <a:pt x="321" y="182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1" y="196"/>
                    </a:lnTo>
                    <a:lnTo>
                      <a:pt x="317" y="201"/>
                    </a:lnTo>
                    <a:lnTo>
                      <a:pt x="314" y="204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2" y="204"/>
                    </a:lnTo>
                    <a:lnTo>
                      <a:pt x="297" y="201"/>
                    </a:lnTo>
                    <a:lnTo>
                      <a:pt x="293" y="196"/>
                    </a:lnTo>
                    <a:lnTo>
                      <a:pt x="292" y="189"/>
                    </a:lnTo>
                    <a:lnTo>
                      <a:pt x="292" y="189"/>
                    </a:lnTo>
                    <a:lnTo>
                      <a:pt x="293" y="182"/>
                    </a:lnTo>
                    <a:lnTo>
                      <a:pt x="297" y="177"/>
                    </a:lnTo>
                    <a:lnTo>
                      <a:pt x="302" y="173"/>
                    </a:lnTo>
                    <a:lnTo>
                      <a:pt x="307" y="173"/>
                    </a:lnTo>
                    <a:lnTo>
                      <a:pt x="307" y="173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4" y="131"/>
                    </a:lnTo>
                    <a:lnTo>
                      <a:pt x="259" y="134"/>
                    </a:lnTo>
                    <a:lnTo>
                      <a:pt x="263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3" y="151"/>
                    </a:lnTo>
                    <a:lnTo>
                      <a:pt x="259" y="156"/>
                    </a:lnTo>
                    <a:lnTo>
                      <a:pt x="254" y="160"/>
                    </a:lnTo>
                    <a:lnTo>
                      <a:pt x="249" y="161"/>
                    </a:lnTo>
                    <a:lnTo>
                      <a:pt x="249" y="161"/>
                    </a:lnTo>
                    <a:lnTo>
                      <a:pt x="242" y="160"/>
                    </a:lnTo>
                    <a:lnTo>
                      <a:pt x="237" y="156"/>
                    </a:lnTo>
                    <a:lnTo>
                      <a:pt x="234" y="151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4" y="139"/>
                    </a:lnTo>
                    <a:lnTo>
                      <a:pt x="237" y="134"/>
                    </a:lnTo>
                    <a:lnTo>
                      <a:pt x="242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7"/>
                    </a:lnTo>
                    <a:lnTo>
                      <a:pt x="259" y="90"/>
                    </a:lnTo>
                    <a:lnTo>
                      <a:pt x="263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3" y="109"/>
                    </a:lnTo>
                    <a:lnTo>
                      <a:pt x="259" y="114"/>
                    </a:lnTo>
                    <a:lnTo>
                      <a:pt x="254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7"/>
                    </a:lnTo>
                    <a:lnTo>
                      <a:pt x="237" y="114"/>
                    </a:lnTo>
                    <a:lnTo>
                      <a:pt x="234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4" y="95"/>
                    </a:lnTo>
                    <a:lnTo>
                      <a:pt x="237" y="90"/>
                    </a:lnTo>
                    <a:lnTo>
                      <a:pt x="242" y="87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4" y="44"/>
                    </a:lnTo>
                    <a:lnTo>
                      <a:pt x="259" y="47"/>
                    </a:lnTo>
                    <a:lnTo>
                      <a:pt x="263" y="52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3" y="64"/>
                    </a:lnTo>
                    <a:lnTo>
                      <a:pt x="259" y="70"/>
                    </a:lnTo>
                    <a:lnTo>
                      <a:pt x="254" y="73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2" y="73"/>
                    </a:lnTo>
                    <a:lnTo>
                      <a:pt x="237" y="70"/>
                    </a:lnTo>
                    <a:lnTo>
                      <a:pt x="234" y="64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4" y="52"/>
                    </a:lnTo>
                    <a:lnTo>
                      <a:pt x="237" y="47"/>
                    </a:lnTo>
                    <a:lnTo>
                      <a:pt x="242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5" y="52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5" y="64"/>
                    </a:lnTo>
                    <a:lnTo>
                      <a:pt x="201" y="70"/>
                    </a:lnTo>
                    <a:lnTo>
                      <a:pt x="196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3"/>
                    </a:lnTo>
                    <a:lnTo>
                      <a:pt x="179" y="70"/>
                    </a:lnTo>
                    <a:lnTo>
                      <a:pt x="176" y="64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6" y="52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249" y="0"/>
                    </a:moveTo>
                    <a:lnTo>
                      <a:pt x="249" y="0"/>
                    </a:lnTo>
                    <a:lnTo>
                      <a:pt x="249" y="0"/>
                    </a:lnTo>
                    <a:lnTo>
                      <a:pt x="254" y="0"/>
                    </a:lnTo>
                    <a:lnTo>
                      <a:pt x="259" y="5"/>
                    </a:lnTo>
                    <a:lnTo>
                      <a:pt x="263" y="10"/>
                    </a:lnTo>
                    <a:lnTo>
                      <a:pt x="264" y="15"/>
                    </a:lnTo>
                    <a:lnTo>
                      <a:pt x="264" y="15"/>
                    </a:lnTo>
                    <a:lnTo>
                      <a:pt x="263" y="22"/>
                    </a:lnTo>
                    <a:lnTo>
                      <a:pt x="259" y="27"/>
                    </a:lnTo>
                    <a:lnTo>
                      <a:pt x="254" y="30"/>
                    </a:lnTo>
                    <a:lnTo>
                      <a:pt x="249" y="32"/>
                    </a:lnTo>
                    <a:lnTo>
                      <a:pt x="249" y="32"/>
                    </a:lnTo>
                    <a:lnTo>
                      <a:pt x="242" y="30"/>
                    </a:lnTo>
                    <a:lnTo>
                      <a:pt x="237" y="27"/>
                    </a:lnTo>
                    <a:lnTo>
                      <a:pt x="234" y="22"/>
                    </a:lnTo>
                    <a:lnTo>
                      <a:pt x="234" y="15"/>
                    </a:lnTo>
                    <a:lnTo>
                      <a:pt x="234" y="15"/>
                    </a:lnTo>
                    <a:lnTo>
                      <a:pt x="234" y="10"/>
                    </a:lnTo>
                    <a:lnTo>
                      <a:pt x="237" y="5"/>
                    </a:lnTo>
                    <a:lnTo>
                      <a:pt x="242" y="0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424" y="1301"/>
                    </a:moveTo>
                    <a:lnTo>
                      <a:pt x="424" y="1301"/>
                    </a:lnTo>
                    <a:lnTo>
                      <a:pt x="424" y="1301"/>
                    </a:lnTo>
                    <a:lnTo>
                      <a:pt x="430" y="1303"/>
                    </a:lnTo>
                    <a:lnTo>
                      <a:pt x="435" y="1306"/>
                    </a:lnTo>
                    <a:lnTo>
                      <a:pt x="438" y="1311"/>
                    </a:lnTo>
                    <a:lnTo>
                      <a:pt x="440" y="1316"/>
                    </a:lnTo>
                    <a:lnTo>
                      <a:pt x="440" y="1316"/>
                    </a:lnTo>
                    <a:lnTo>
                      <a:pt x="438" y="1323"/>
                    </a:lnTo>
                    <a:lnTo>
                      <a:pt x="435" y="1328"/>
                    </a:lnTo>
                    <a:lnTo>
                      <a:pt x="430" y="1332"/>
                    </a:lnTo>
                    <a:lnTo>
                      <a:pt x="424" y="1333"/>
                    </a:lnTo>
                    <a:lnTo>
                      <a:pt x="424" y="1333"/>
                    </a:lnTo>
                    <a:lnTo>
                      <a:pt x="418" y="1332"/>
                    </a:lnTo>
                    <a:lnTo>
                      <a:pt x="413" y="1328"/>
                    </a:lnTo>
                    <a:lnTo>
                      <a:pt x="409" y="1323"/>
                    </a:lnTo>
                    <a:lnTo>
                      <a:pt x="407" y="1316"/>
                    </a:lnTo>
                    <a:lnTo>
                      <a:pt x="407" y="1316"/>
                    </a:lnTo>
                    <a:lnTo>
                      <a:pt x="409" y="1311"/>
                    </a:lnTo>
                    <a:lnTo>
                      <a:pt x="413" y="1306"/>
                    </a:lnTo>
                    <a:lnTo>
                      <a:pt x="418" y="1303"/>
                    </a:lnTo>
                    <a:lnTo>
                      <a:pt x="424" y="1301"/>
                    </a:lnTo>
                    <a:lnTo>
                      <a:pt x="424" y="1301"/>
                    </a:lnTo>
                    <a:close/>
                    <a:moveTo>
                      <a:pt x="424" y="1257"/>
                    </a:moveTo>
                    <a:lnTo>
                      <a:pt x="424" y="1257"/>
                    </a:lnTo>
                    <a:lnTo>
                      <a:pt x="424" y="1257"/>
                    </a:lnTo>
                    <a:lnTo>
                      <a:pt x="430" y="1258"/>
                    </a:lnTo>
                    <a:lnTo>
                      <a:pt x="435" y="1262"/>
                    </a:lnTo>
                    <a:lnTo>
                      <a:pt x="438" y="1267"/>
                    </a:lnTo>
                    <a:lnTo>
                      <a:pt x="440" y="1274"/>
                    </a:lnTo>
                    <a:lnTo>
                      <a:pt x="440" y="1274"/>
                    </a:lnTo>
                    <a:lnTo>
                      <a:pt x="438" y="1281"/>
                    </a:lnTo>
                    <a:lnTo>
                      <a:pt x="435" y="1286"/>
                    </a:lnTo>
                    <a:lnTo>
                      <a:pt x="430" y="1289"/>
                    </a:lnTo>
                    <a:lnTo>
                      <a:pt x="424" y="1289"/>
                    </a:lnTo>
                    <a:lnTo>
                      <a:pt x="424" y="1289"/>
                    </a:lnTo>
                    <a:lnTo>
                      <a:pt x="418" y="1289"/>
                    </a:lnTo>
                    <a:lnTo>
                      <a:pt x="413" y="1286"/>
                    </a:lnTo>
                    <a:lnTo>
                      <a:pt x="409" y="1281"/>
                    </a:lnTo>
                    <a:lnTo>
                      <a:pt x="407" y="1274"/>
                    </a:lnTo>
                    <a:lnTo>
                      <a:pt x="407" y="1274"/>
                    </a:lnTo>
                    <a:lnTo>
                      <a:pt x="409" y="1267"/>
                    </a:lnTo>
                    <a:lnTo>
                      <a:pt x="413" y="1262"/>
                    </a:lnTo>
                    <a:lnTo>
                      <a:pt x="418" y="1258"/>
                    </a:lnTo>
                    <a:lnTo>
                      <a:pt x="424" y="1257"/>
                    </a:lnTo>
                    <a:lnTo>
                      <a:pt x="424" y="1257"/>
                    </a:lnTo>
                    <a:close/>
                    <a:moveTo>
                      <a:pt x="365" y="1257"/>
                    </a:moveTo>
                    <a:lnTo>
                      <a:pt x="365" y="1257"/>
                    </a:lnTo>
                    <a:lnTo>
                      <a:pt x="365" y="1257"/>
                    </a:lnTo>
                    <a:lnTo>
                      <a:pt x="372" y="1258"/>
                    </a:lnTo>
                    <a:lnTo>
                      <a:pt x="377" y="1262"/>
                    </a:lnTo>
                    <a:lnTo>
                      <a:pt x="380" y="1267"/>
                    </a:lnTo>
                    <a:lnTo>
                      <a:pt x="380" y="1274"/>
                    </a:lnTo>
                    <a:lnTo>
                      <a:pt x="380" y="1274"/>
                    </a:lnTo>
                    <a:lnTo>
                      <a:pt x="380" y="1281"/>
                    </a:lnTo>
                    <a:lnTo>
                      <a:pt x="377" y="1286"/>
                    </a:lnTo>
                    <a:lnTo>
                      <a:pt x="372" y="1289"/>
                    </a:lnTo>
                    <a:lnTo>
                      <a:pt x="365" y="1289"/>
                    </a:lnTo>
                    <a:lnTo>
                      <a:pt x="365" y="1289"/>
                    </a:lnTo>
                    <a:lnTo>
                      <a:pt x="360" y="1289"/>
                    </a:lnTo>
                    <a:lnTo>
                      <a:pt x="355" y="1286"/>
                    </a:lnTo>
                    <a:lnTo>
                      <a:pt x="351" y="1281"/>
                    </a:lnTo>
                    <a:lnTo>
                      <a:pt x="350" y="1274"/>
                    </a:lnTo>
                    <a:lnTo>
                      <a:pt x="350" y="1274"/>
                    </a:lnTo>
                    <a:lnTo>
                      <a:pt x="351" y="1267"/>
                    </a:lnTo>
                    <a:lnTo>
                      <a:pt x="355" y="1262"/>
                    </a:lnTo>
                    <a:lnTo>
                      <a:pt x="360" y="1258"/>
                    </a:lnTo>
                    <a:lnTo>
                      <a:pt x="365" y="1257"/>
                    </a:lnTo>
                    <a:lnTo>
                      <a:pt x="365" y="1257"/>
                    </a:lnTo>
                    <a:close/>
                    <a:moveTo>
                      <a:pt x="482" y="1214"/>
                    </a:moveTo>
                    <a:lnTo>
                      <a:pt x="482" y="1214"/>
                    </a:lnTo>
                    <a:lnTo>
                      <a:pt x="482" y="1214"/>
                    </a:lnTo>
                    <a:lnTo>
                      <a:pt x="487" y="1216"/>
                    </a:lnTo>
                    <a:lnTo>
                      <a:pt x="493" y="1219"/>
                    </a:lnTo>
                    <a:lnTo>
                      <a:pt x="496" y="1224"/>
                    </a:lnTo>
                    <a:lnTo>
                      <a:pt x="498" y="1229"/>
                    </a:lnTo>
                    <a:lnTo>
                      <a:pt x="498" y="1229"/>
                    </a:lnTo>
                    <a:lnTo>
                      <a:pt x="496" y="1236"/>
                    </a:lnTo>
                    <a:lnTo>
                      <a:pt x="493" y="1241"/>
                    </a:lnTo>
                    <a:lnTo>
                      <a:pt x="487" y="1245"/>
                    </a:lnTo>
                    <a:lnTo>
                      <a:pt x="482" y="1246"/>
                    </a:lnTo>
                    <a:lnTo>
                      <a:pt x="482" y="1246"/>
                    </a:lnTo>
                    <a:lnTo>
                      <a:pt x="476" y="1245"/>
                    </a:lnTo>
                    <a:lnTo>
                      <a:pt x="470" y="1241"/>
                    </a:lnTo>
                    <a:lnTo>
                      <a:pt x="467" y="1236"/>
                    </a:lnTo>
                    <a:lnTo>
                      <a:pt x="467" y="1229"/>
                    </a:lnTo>
                    <a:lnTo>
                      <a:pt x="467" y="1229"/>
                    </a:lnTo>
                    <a:lnTo>
                      <a:pt x="467" y="1224"/>
                    </a:lnTo>
                    <a:lnTo>
                      <a:pt x="470" y="1219"/>
                    </a:lnTo>
                    <a:lnTo>
                      <a:pt x="476" y="1216"/>
                    </a:lnTo>
                    <a:lnTo>
                      <a:pt x="482" y="1214"/>
                    </a:lnTo>
                    <a:lnTo>
                      <a:pt x="482" y="1214"/>
                    </a:lnTo>
                    <a:close/>
                    <a:moveTo>
                      <a:pt x="424" y="1214"/>
                    </a:moveTo>
                    <a:lnTo>
                      <a:pt x="424" y="1214"/>
                    </a:lnTo>
                    <a:lnTo>
                      <a:pt x="424" y="1214"/>
                    </a:lnTo>
                    <a:lnTo>
                      <a:pt x="430" y="1216"/>
                    </a:lnTo>
                    <a:lnTo>
                      <a:pt x="435" y="1219"/>
                    </a:lnTo>
                    <a:lnTo>
                      <a:pt x="438" y="1224"/>
                    </a:lnTo>
                    <a:lnTo>
                      <a:pt x="440" y="1229"/>
                    </a:lnTo>
                    <a:lnTo>
                      <a:pt x="440" y="1229"/>
                    </a:lnTo>
                    <a:lnTo>
                      <a:pt x="438" y="1236"/>
                    </a:lnTo>
                    <a:lnTo>
                      <a:pt x="435" y="1241"/>
                    </a:lnTo>
                    <a:lnTo>
                      <a:pt x="430" y="1245"/>
                    </a:lnTo>
                    <a:lnTo>
                      <a:pt x="424" y="1246"/>
                    </a:lnTo>
                    <a:lnTo>
                      <a:pt x="424" y="1246"/>
                    </a:lnTo>
                    <a:lnTo>
                      <a:pt x="418" y="1245"/>
                    </a:lnTo>
                    <a:lnTo>
                      <a:pt x="413" y="1241"/>
                    </a:lnTo>
                    <a:lnTo>
                      <a:pt x="409" y="1236"/>
                    </a:lnTo>
                    <a:lnTo>
                      <a:pt x="407" y="1229"/>
                    </a:lnTo>
                    <a:lnTo>
                      <a:pt x="407" y="1229"/>
                    </a:lnTo>
                    <a:lnTo>
                      <a:pt x="409" y="1224"/>
                    </a:lnTo>
                    <a:lnTo>
                      <a:pt x="413" y="1219"/>
                    </a:lnTo>
                    <a:lnTo>
                      <a:pt x="418" y="1216"/>
                    </a:lnTo>
                    <a:lnTo>
                      <a:pt x="424" y="1214"/>
                    </a:lnTo>
                    <a:lnTo>
                      <a:pt x="424" y="1214"/>
                    </a:lnTo>
                    <a:close/>
                    <a:moveTo>
                      <a:pt x="365" y="1214"/>
                    </a:moveTo>
                    <a:lnTo>
                      <a:pt x="365" y="1214"/>
                    </a:lnTo>
                    <a:lnTo>
                      <a:pt x="365" y="1214"/>
                    </a:lnTo>
                    <a:lnTo>
                      <a:pt x="372" y="1216"/>
                    </a:lnTo>
                    <a:lnTo>
                      <a:pt x="377" y="1219"/>
                    </a:lnTo>
                    <a:lnTo>
                      <a:pt x="380" y="1224"/>
                    </a:lnTo>
                    <a:lnTo>
                      <a:pt x="380" y="1229"/>
                    </a:lnTo>
                    <a:lnTo>
                      <a:pt x="380" y="1229"/>
                    </a:lnTo>
                    <a:lnTo>
                      <a:pt x="380" y="1236"/>
                    </a:lnTo>
                    <a:lnTo>
                      <a:pt x="377" y="1241"/>
                    </a:lnTo>
                    <a:lnTo>
                      <a:pt x="372" y="1245"/>
                    </a:lnTo>
                    <a:lnTo>
                      <a:pt x="365" y="1246"/>
                    </a:lnTo>
                    <a:lnTo>
                      <a:pt x="365" y="1246"/>
                    </a:lnTo>
                    <a:lnTo>
                      <a:pt x="360" y="1245"/>
                    </a:lnTo>
                    <a:lnTo>
                      <a:pt x="355" y="1241"/>
                    </a:lnTo>
                    <a:lnTo>
                      <a:pt x="351" y="1236"/>
                    </a:lnTo>
                    <a:lnTo>
                      <a:pt x="350" y="1229"/>
                    </a:lnTo>
                    <a:lnTo>
                      <a:pt x="350" y="1229"/>
                    </a:lnTo>
                    <a:lnTo>
                      <a:pt x="351" y="1224"/>
                    </a:lnTo>
                    <a:lnTo>
                      <a:pt x="355" y="1219"/>
                    </a:lnTo>
                    <a:lnTo>
                      <a:pt x="360" y="1216"/>
                    </a:lnTo>
                    <a:lnTo>
                      <a:pt x="365" y="1214"/>
                    </a:lnTo>
                    <a:lnTo>
                      <a:pt x="365" y="1214"/>
                    </a:lnTo>
                    <a:close/>
                    <a:moveTo>
                      <a:pt x="482" y="1170"/>
                    </a:moveTo>
                    <a:lnTo>
                      <a:pt x="482" y="1170"/>
                    </a:lnTo>
                    <a:lnTo>
                      <a:pt x="482" y="1170"/>
                    </a:lnTo>
                    <a:lnTo>
                      <a:pt x="487" y="1172"/>
                    </a:lnTo>
                    <a:lnTo>
                      <a:pt x="493" y="1175"/>
                    </a:lnTo>
                    <a:lnTo>
                      <a:pt x="496" y="1180"/>
                    </a:lnTo>
                    <a:lnTo>
                      <a:pt x="498" y="1187"/>
                    </a:lnTo>
                    <a:lnTo>
                      <a:pt x="498" y="1187"/>
                    </a:lnTo>
                    <a:lnTo>
                      <a:pt x="496" y="1194"/>
                    </a:lnTo>
                    <a:lnTo>
                      <a:pt x="493" y="1199"/>
                    </a:lnTo>
                    <a:lnTo>
                      <a:pt x="487" y="1202"/>
                    </a:lnTo>
                    <a:lnTo>
                      <a:pt x="482" y="1202"/>
                    </a:lnTo>
                    <a:lnTo>
                      <a:pt x="482" y="1202"/>
                    </a:lnTo>
                    <a:lnTo>
                      <a:pt x="476" y="1202"/>
                    </a:lnTo>
                    <a:lnTo>
                      <a:pt x="470" y="1199"/>
                    </a:lnTo>
                    <a:lnTo>
                      <a:pt x="467" y="1194"/>
                    </a:lnTo>
                    <a:lnTo>
                      <a:pt x="467" y="1187"/>
                    </a:lnTo>
                    <a:lnTo>
                      <a:pt x="467" y="1187"/>
                    </a:lnTo>
                    <a:lnTo>
                      <a:pt x="467" y="1180"/>
                    </a:lnTo>
                    <a:lnTo>
                      <a:pt x="470" y="1175"/>
                    </a:lnTo>
                    <a:lnTo>
                      <a:pt x="476" y="1172"/>
                    </a:lnTo>
                    <a:lnTo>
                      <a:pt x="482" y="1170"/>
                    </a:lnTo>
                    <a:lnTo>
                      <a:pt x="482" y="1170"/>
                    </a:lnTo>
                    <a:close/>
                    <a:moveTo>
                      <a:pt x="424" y="1170"/>
                    </a:moveTo>
                    <a:lnTo>
                      <a:pt x="424" y="1170"/>
                    </a:lnTo>
                    <a:lnTo>
                      <a:pt x="424" y="1170"/>
                    </a:lnTo>
                    <a:lnTo>
                      <a:pt x="430" y="1172"/>
                    </a:lnTo>
                    <a:lnTo>
                      <a:pt x="435" y="1175"/>
                    </a:lnTo>
                    <a:lnTo>
                      <a:pt x="438" y="1180"/>
                    </a:lnTo>
                    <a:lnTo>
                      <a:pt x="440" y="1187"/>
                    </a:lnTo>
                    <a:lnTo>
                      <a:pt x="440" y="1187"/>
                    </a:lnTo>
                    <a:lnTo>
                      <a:pt x="438" y="1194"/>
                    </a:lnTo>
                    <a:lnTo>
                      <a:pt x="435" y="1199"/>
                    </a:lnTo>
                    <a:lnTo>
                      <a:pt x="430" y="1202"/>
                    </a:lnTo>
                    <a:lnTo>
                      <a:pt x="424" y="1202"/>
                    </a:lnTo>
                    <a:lnTo>
                      <a:pt x="424" y="1202"/>
                    </a:lnTo>
                    <a:lnTo>
                      <a:pt x="418" y="1202"/>
                    </a:lnTo>
                    <a:lnTo>
                      <a:pt x="413" y="1199"/>
                    </a:lnTo>
                    <a:lnTo>
                      <a:pt x="409" y="1194"/>
                    </a:lnTo>
                    <a:lnTo>
                      <a:pt x="407" y="1187"/>
                    </a:lnTo>
                    <a:lnTo>
                      <a:pt x="407" y="1187"/>
                    </a:lnTo>
                    <a:lnTo>
                      <a:pt x="409" y="1180"/>
                    </a:lnTo>
                    <a:lnTo>
                      <a:pt x="413" y="1175"/>
                    </a:lnTo>
                    <a:lnTo>
                      <a:pt x="418" y="1172"/>
                    </a:lnTo>
                    <a:lnTo>
                      <a:pt x="424" y="1170"/>
                    </a:lnTo>
                    <a:lnTo>
                      <a:pt x="424" y="1170"/>
                    </a:lnTo>
                    <a:close/>
                    <a:moveTo>
                      <a:pt x="365" y="1170"/>
                    </a:moveTo>
                    <a:lnTo>
                      <a:pt x="365" y="1170"/>
                    </a:lnTo>
                    <a:lnTo>
                      <a:pt x="365" y="1170"/>
                    </a:lnTo>
                    <a:lnTo>
                      <a:pt x="372" y="1172"/>
                    </a:lnTo>
                    <a:lnTo>
                      <a:pt x="377" y="1175"/>
                    </a:lnTo>
                    <a:lnTo>
                      <a:pt x="380" y="1180"/>
                    </a:lnTo>
                    <a:lnTo>
                      <a:pt x="380" y="1187"/>
                    </a:lnTo>
                    <a:lnTo>
                      <a:pt x="380" y="1187"/>
                    </a:lnTo>
                    <a:lnTo>
                      <a:pt x="380" y="1194"/>
                    </a:lnTo>
                    <a:lnTo>
                      <a:pt x="377" y="1199"/>
                    </a:lnTo>
                    <a:lnTo>
                      <a:pt x="372" y="1202"/>
                    </a:lnTo>
                    <a:lnTo>
                      <a:pt x="365" y="1202"/>
                    </a:lnTo>
                    <a:lnTo>
                      <a:pt x="365" y="1202"/>
                    </a:lnTo>
                    <a:lnTo>
                      <a:pt x="360" y="1202"/>
                    </a:lnTo>
                    <a:lnTo>
                      <a:pt x="355" y="1199"/>
                    </a:lnTo>
                    <a:lnTo>
                      <a:pt x="351" y="1194"/>
                    </a:lnTo>
                    <a:lnTo>
                      <a:pt x="350" y="1187"/>
                    </a:lnTo>
                    <a:lnTo>
                      <a:pt x="350" y="1187"/>
                    </a:lnTo>
                    <a:lnTo>
                      <a:pt x="351" y="1180"/>
                    </a:lnTo>
                    <a:lnTo>
                      <a:pt x="355" y="1175"/>
                    </a:lnTo>
                    <a:lnTo>
                      <a:pt x="360" y="1172"/>
                    </a:lnTo>
                    <a:lnTo>
                      <a:pt x="365" y="1170"/>
                    </a:lnTo>
                    <a:lnTo>
                      <a:pt x="365" y="1170"/>
                    </a:lnTo>
                    <a:close/>
                    <a:moveTo>
                      <a:pt x="482" y="1127"/>
                    </a:moveTo>
                    <a:lnTo>
                      <a:pt x="482" y="1127"/>
                    </a:lnTo>
                    <a:lnTo>
                      <a:pt x="482" y="1127"/>
                    </a:lnTo>
                    <a:lnTo>
                      <a:pt x="487" y="1129"/>
                    </a:lnTo>
                    <a:lnTo>
                      <a:pt x="493" y="1132"/>
                    </a:lnTo>
                    <a:lnTo>
                      <a:pt x="496" y="1137"/>
                    </a:lnTo>
                    <a:lnTo>
                      <a:pt x="498" y="1144"/>
                    </a:lnTo>
                    <a:lnTo>
                      <a:pt x="498" y="1144"/>
                    </a:lnTo>
                    <a:lnTo>
                      <a:pt x="496" y="1149"/>
                    </a:lnTo>
                    <a:lnTo>
                      <a:pt x="493" y="1155"/>
                    </a:lnTo>
                    <a:lnTo>
                      <a:pt x="487" y="1158"/>
                    </a:lnTo>
                    <a:lnTo>
                      <a:pt x="482" y="1160"/>
                    </a:lnTo>
                    <a:lnTo>
                      <a:pt x="482" y="1160"/>
                    </a:lnTo>
                    <a:lnTo>
                      <a:pt x="476" y="1158"/>
                    </a:lnTo>
                    <a:lnTo>
                      <a:pt x="470" y="1155"/>
                    </a:lnTo>
                    <a:lnTo>
                      <a:pt x="467" y="1149"/>
                    </a:lnTo>
                    <a:lnTo>
                      <a:pt x="467" y="1144"/>
                    </a:lnTo>
                    <a:lnTo>
                      <a:pt x="467" y="1144"/>
                    </a:lnTo>
                    <a:lnTo>
                      <a:pt x="467" y="1137"/>
                    </a:lnTo>
                    <a:lnTo>
                      <a:pt x="470" y="1132"/>
                    </a:lnTo>
                    <a:lnTo>
                      <a:pt x="476" y="1129"/>
                    </a:lnTo>
                    <a:lnTo>
                      <a:pt x="482" y="1127"/>
                    </a:lnTo>
                    <a:lnTo>
                      <a:pt x="482" y="1127"/>
                    </a:lnTo>
                    <a:close/>
                    <a:moveTo>
                      <a:pt x="424" y="1127"/>
                    </a:moveTo>
                    <a:lnTo>
                      <a:pt x="424" y="1127"/>
                    </a:lnTo>
                    <a:lnTo>
                      <a:pt x="424" y="1127"/>
                    </a:lnTo>
                    <a:lnTo>
                      <a:pt x="430" y="1129"/>
                    </a:lnTo>
                    <a:lnTo>
                      <a:pt x="435" y="1132"/>
                    </a:lnTo>
                    <a:lnTo>
                      <a:pt x="438" y="1137"/>
                    </a:lnTo>
                    <a:lnTo>
                      <a:pt x="440" y="1144"/>
                    </a:lnTo>
                    <a:lnTo>
                      <a:pt x="440" y="1144"/>
                    </a:lnTo>
                    <a:lnTo>
                      <a:pt x="438" y="1149"/>
                    </a:lnTo>
                    <a:lnTo>
                      <a:pt x="435" y="1155"/>
                    </a:lnTo>
                    <a:lnTo>
                      <a:pt x="430" y="1158"/>
                    </a:lnTo>
                    <a:lnTo>
                      <a:pt x="424" y="1160"/>
                    </a:lnTo>
                    <a:lnTo>
                      <a:pt x="424" y="1160"/>
                    </a:lnTo>
                    <a:lnTo>
                      <a:pt x="418" y="1158"/>
                    </a:lnTo>
                    <a:lnTo>
                      <a:pt x="413" y="1155"/>
                    </a:lnTo>
                    <a:lnTo>
                      <a:pt x="409" y="1149"/>
                    </a:lnTo>
                    <a:lnTo>
                      <a:pt x="407" y="1144"/>
                    </a:lnTo>
                    <a:lnTo>
                      <a:pt x="407" y="1144"/>
                    </a:lnTo>
                    <a:lnTo>
                      <a:pt x="409" y="1137"/>
                    </a:lnTo>
                    <a:lnTo>
                      <a:pt x="413" y="1132"/>
                    </a:lnTo>
                    <a:lnTo>
                      <a:pt x="418" y="1129"/>
                    </a:lnTo>
                    <a:lnTo>
                      <a:pt x="424" y="1127"/>
                    </a:lnTo>
                    <a:lnTo>
                      <a:pt x="424" y="1127"/>
                    </a:lnTo>
                    <a:close/>
                    <a:moveTo>
                      <a:pt x="365" y="1127"/>
                    </a:moveTo>
                    <a:lnTo>
                      <a:pt x="365" y="1127"/>
                    </a:lnTo>
                    <a:lnTo>
                      <a:pt x="365" y="1127"/>
                    </a:lnTo>
                    <a:lnTo>
                      <a:pt x="372" y="1129"/>
                    </a:lnTo>
                    <a:lnTo>
                      <a:pt x="377" y="1132"/>
                    </a:lnTo>
                    <a:lnTo>
                      <a:pt x="380" y="1137"/>
                    </a:lnTo>
                    <a:lnTo>
                      <a:pt x="380" y="1144"/>
                    </a:lnTo>
                    <a:lnTo>
                      <a:pt x="380" y="1144"/>
                    </a:lnTo>
                    <a:lnTo>
                      <a:pt x="380" y="1149"/>
                    </a:lnTo>
                    <a:lnTo>
                      <a:pt x="377" y="1155"/>
                    </a:lnTo>
                    <a:lnTo>
                      <a:pt x="372" y="1158"/>
                    </a:lnTo>
                    <a:lnTo>
                      <a:pt x="365" y="1160"/>
                    </a:lnTo>
                    <a:lnTo>
                      <a:pt x="365" y="1160"/>
                    </a:lnTo>
                    <a:lnTo>
                      <a:pt x="360" y="1158"/>
                    </a:lnTo>
                    <a:lnTo>
                      <a:pt x="355" y="1155"/>
                    </a:lnTo>
                    <a:lnTo>
                      <a:pt x="351" y="1149"/>
                    </a:lnTo>
                    <a:lnTo>
                      <a:pt x="350" y="1144"/>
                    </a:lnTo>
                    <a:lnTo>
                      <a:pt x="350" y="1144"/>
                    </a:lnTo>
                    <a:lnTo>
                      <a:pt x="351" y="1137"/>
                    </a:lnTo>
                    <a:lnTo>
                      <a:pt x="355" y="1132"/>
                    </a:lnTo>
                    <a:lnTo>
                      <a:pt x="360" y="1129"/>
                    </a:lnTo>
                    <a:lnTo>
                      <a:pt x="365" y="1127"/>
                    </a:lnTo>
                    <a:lnTo>
                      <a:pt x="365" y="1127"/>
                    </a:lnTo>
                    <a:close/>
                    <a:moveTo>
                      <a:pt x="307" y="1127"/>
                    </a:moveTo>
                    <a:lnTo>
                      <a:pt x="307" y="1127"/>
                    </a:lnTo>
                    <a:lnTo>
                      <a:pt x="307" y="1127"/>
                    </a:lnTo>
                    <a:lnTo>
                      <a:pt x="314" y="1129"/>
                    </a:lnTo>
                    <a:lnTo>
                      <a:pt x="317" y="1132"/>
                    </a:lnTo>
                    <a:lnTo>
                      <a:pt x="321" y="1137"/>
                    </a:lnTo>
                    <a:lnTo>
                      <a:pt x="322" y="1144"/>
                    </a:lnTo>
                    <a:lnTo>
                      <a:pt x="322" y="1144"/>
                    </a:lnTo>
                    <a:lnTo>
                      <a:pt x="321" y="1149"/>
                    </a:lnTo>
                    <a:lnTo>
                      <a:pt x="317" y="1155"/>
                    </a:lnTo>
                    <a:lnTo>
                      <a:pt x="314" y="1158"/>
                    </a:lnTo>
                    <a:lnTo>
                      <a:pt x="307" y="1160"/>
                    </a:lnTo>
                    <a:lnTo>
                      <a:pt x="307" y="1160"/>
                    </a:lnTo>
                    <a:lnTo>
                      <a:pt x="302" y="1158"/>
                    </a:lnTo>
                    <a:lnTo>
                      <a:pt x="297" y="1155"/>
                    </a:lnTo>
                    <a:lnTo>
                      <a:pt x="293" y="1149"/>
                    </a:lnTo>
                    <a:lnTo>
                      <a:pt x="292" y="1144"/>
                    </a:lnTo>
                    <a:lnTo>
                      <a:pt x="292" y="1144"/>
                    </a:lnTo>
                    <a:lnTo>
                      <a:pt x="293" y="1137"/>
                    </a:lnTo>
                    <a:lnTo>
                      <a:pt x="297" y="1132"/>
                    </a:lnTo>
                    <a:lnTo>
                      <a:pt x="302" y="1129"/>
                    </a:lnTo>
                    <a:lnTo>
                      <a:pt x="307" y="1127"/>
                    </a:lnTo>
                    <a:lnTo>
                      <a:pt x="307" y="1127"/>
                    </a:lnTo>
                    <a:close/>
                    <a:moveTo>
                      <a:pt x="482" y="1085"/>
                    </a:moveTo>
                    <a:lnTo>
                      <a:pt x="482" y="1085"/>
                    </a:lnTo>
                    <a:lnTo>
                      <a:pt x="482" y="1085"/>
                    </a:lnTo>
                    <a:lnTo>
                      <a:pt x="487" y="1085"/>
                    </a:lnTo>
                    <a:lnTo>
                      <a:pt x="493" y="1088"/>
                    </a:lnTo>
                    <a:lnTo>
                      <a:pt x="496" y="1093"/>
                    </a:lnTo>
                    <a:lnTo>
                      <a:pt x="498" y="1100"/>
                    </a:lnTo>
                    <a:lnTo>
                      <a:pt x="498" y="1100"/>
                    </a:lnTo>
                    <a:lnTo>
                      <a:pt x="496" y="1107"/>
                    </a:lnTo>
                    <a:lnTo>
                      <a:pt x="493" y="1112"/>
                    </a:lnTo>
                    <a:lnTo>
                      <a:pt x="487" y="1115"/>
                    </a:lnTo>
                    <a:lnTo>
                      <a:pt x="482" y="1117"/>
                    </a:lnTo>
                    <a:lnTo>
                      <a:pt x="482" y="1117"/>
                    </a:lnTo>
                    <a:lnTo>
                      <a:pt x="476" y="1115"/>
                    </a:lnTo>
                    <a:lnTo>
                      <a:pt x="470" y="1112"/>
                    </a:lnTo>
                    <a:lnTo>
                      <a:pt x="467" y="1107"/>
                    </a:lnTo>
                    <a:lnTo>
                      <a:pt x="467" y="1100"/>
                    </a:lnTo>
                    <a:lnTo>
                      <a:pt x="467" y="1100"/>
                    </a:lnTo>
                    <a:lnTo>
                      <a:pt x="467" y="1093"/>
                    </a:lnTo>
                    <a:lnTo>
                      <a:pt x="470" y="1088"/>
                    </a:lnTo>
                    <a:lnTo>
                      <a:pt x="476" y="1085"/>
                    </a:lnTo>
                    <a:lnTo>
                      <a:pt x="482" y="1085"/>
                    </a:lnTo>
                    <a:lnTo>
                      <a:pt x="482" y="1085"/>
                    </a:lnTo>
                    <a:close/>
                    <a:moveTo>
                      <a:pt x="424" y="1085"/>
                    </a:moveTo>
                    <a:lnTo>
                      <a:pt x="424" y="1085"/>
                    </a:lnTo>
                    <a:lnTo>
                      <a:pt x="424" y="1085"/>
                    </a:lnTo>
                    <a:lnTo>
                      <a:pt x="430" y="1085"/>
                    </a:lnTo>
                    <a:lnTo>
                      <a:pt x="435" y="1088"/>
                    </a:lnTo>
                    <a:lnTo>
                      <a:pt x="438" y="1093"/>
                    </a:lnTo>
                    <a:lnTo>
                      <a:pt x="440" y="1100"/>
                    </a:lnTo>
                    <a:lnTo>
                      <a:pt x="440" y="1100"/>
                    </a:lnTo>
                    <a:lnTo>
                      <a:pt x="438" y="1107"/>
                    </a:lnTo>
                    <a:lnTo>
                      <a:pt x="435" y="1112"/>
                    </a:lnTo>
                    <a:lnTo>
                      <a:pt x="430" y="1115"/>
                    </a:lnTo>
                    <a:lnTo>
                      <a:pt x="424" y="1117"/>
                    </a:lnTo>
                    <a:lnTo>
                      <a:pt x="424" y="1117"/>
                    </a:lnTo>
                    <a:lnTo>
                      <a:pt x="418" y="1115"/>
                    </a:lnTo>
                    <a:lnTo>
                      <a:pt x="413" y="1112"/>
                    </a:lnTo>
                    <a:lnTo>
                      <a:pt x="409" y="1107"/>
                    </a:lnTo>
                    <a:lnTo>
                      <a:pt x="407" y="1100"/>
                    </a:lnTo>
                    <a:lnTo>
                      <a:pt x="407" y="1100"/>
                    </a:lnTo>
                    <a:lnTo>
                      <a:pt x="409" y="1093"/>
                    </a:lnTo>
                    <a:lnTo>
                      <a:pt x="413" y="1088"/>
                    </a:lnTo>
                    <a:lnTo>
                      <a:pt x="418" y="1085"/>
                    </a:lnTo>
                    <a:lnTo>
                      <a:pt x="424" y="1085"/>
                    </a:lnTo>
                    <a:lnTo>
                      <a:pt x="424" y="1085"/>
                    </a:lnTo>
                    <a:close/>
                    <a:moveTo>
                      <a:pt x="365" y="1085"/>
                    </a:moveTo>
                    <a:lnTo>
                      <a:pt x="365" y="1085"/>
                    </a:lnTo>
                    <a:lnTo>
                      <a:pt x="365" y="1085"/>
                    </a:lnTo>
                    <a:lnTo>
                      <a:pt x="372" y="1085"/>
                    </a:lnTo>
                    <a:lnTo>
                      <a:pt x="377" y="1088"/>
                    </a:lnTo>
                    <a:lnTo>
                      <a:pt x="380" y="1093"/>
                    </a:lnTo>
                    <a:lnTo>
                      <a:pt x="380" y="1100"/>
                    </a:lnTo>
                    <a:lnTo>
                      <a:pt x="380" y="1100"/>
                    </a:lnTo>
                    <a:lnTo>
                      <a:pt x="380" y="1107"/>
                    </a:lnTo>
                    <a:lnTo>
                      <a:pt x="377" y="1112"/>
                    </a:lnTo>
                    <a:lnTo>
                      <a:pt x="372" y="1115"/>
                    </a:lnTo>
                    <a:lnTo>
                      <a:pt x="365" y="1117"/>
                    </a:lnTo>
                    <a:lnTo>
                      <a:pt x="365" y="1117"/>
                    </a:lnTo>
                    <a:lnTo>
                      <a:pt x="360" y="1115"/>
                    </a:lnTo>
                    <a:lnTo>
                      <a:pt x="355" y="1112"/>
                    </a:lnTo>
                    <a:lnTo>
                      <a:pt x="351" y="1107"/>
                    </a:lnTo>
                    <a:lnTo>
                      <a:pt x="350" y="1100"/>
                    </a:lnTo>
                    <a:lnTo>
                      <a:pt x="350" y="1100"/>
                    </a:lnTo>
                    <a:lnTo>
                      <a:pt x="351" y="1093"/>
                    </a:lnTo>
                    <a:lnTo>
                      <a:pt x="355" y="1088"/>
                    </a:lnTo>
                    <a:lnTo>
                      <a:pt x="360" y="1085"/>
                    </a:lnTo>
                    <a:lnTo>
                      <a:pt x="365" y="1085"/>
                    </a:lnTo>
                    <a:lnTo>
                      <a:pt x="365" y="1085"/>
                    </a:lnTo>
                    <a:close/>
                    <a:moveTo>
                      <a:pt x="307" y="1085"/>
                    </a:moveTo>
                    <a:lnTo>
                      <a:pt x="307" y="1085"/>
                    </a:lnTo>
                    <a:lnTo>
                      <a:pt x="307" y="1085"/>
                    </a:lnTo>
                    <a:lnTo>
                      <a:pt x="314" y="1085"/>
                    </a:lnTo>
                    <a:lnTo>
                      <a:pt x="317" y="1088"/>
                    </a:lnTo>
                    <a:lnTo>
                      <a:pt x="321" y="1093"/>
                    </a:lnTo>
                    <a:lnTo>
                      <a:pt x="322" y="1100"/>
                    </a:lnTo>
                    <a:lnTo>
                      <a:pt x="322" y="1100"/>
                    </a:lnTo>
                    <a:lnTo>
                      <a:pt x="321" y="1107"/>
                    </a:lnTo>
                    <a:lnTo>
                      <a:pt x="317" y="1112"/>
                    </a:lnTo>
                    <a:lnTo>
                      <a:pt x="314" y="1115"/>
                    </a:lnTo>
                    <a:lnTo>
                      <a:pt x="307" y="1117"/>
                    </a:lnTo>
                    <a:lnTo>
                      <a:pt x="307" y="1117"/>
                    </a:lnTo>
                    <a:lnTo>
                      <a:pt x="302" y="1115"/>
                    </a:lnTo>
                    <a:lnTo>
                      <a:pt x="297" y="1112"/>
                    </a:lnTo>
                    <a:lnTo>
                      <a:pt x="293" y="1107"/>
                    </a:lnTo>
                    <a:lnTo>
                      <a:pt x="292" y="1100"/>
                    </a:lnTo>
                    <a:lnTo>
                      <a:pt x="292" y="1100"/>
                    </a:lnTo>
                    <a:lnTo>
                      <a:pt x="293" y="1093"/>
                    </a:lnTo>
                    <a:lnTo>
                      <a:pt x="297" y="1088"/>
                    </a:lnTo>
                    <a:lnTo>
                      <a:pt x="302" y="1085"/>
                    </a:lnTo>
                    <a:lnTo>
                      <a:pt x="307" y="1085"/>
                    </a:lnTo>
                    <a:lnTo>
                      <a:pt x="307" y="1085"/>
                    </a:lnTo>
                    <a:close/>
                    <a:moveTo>
                      <a:pt x="482" y="1040"/>
                    </a:moveTo>
                    <a:lnTo>
                      <a:pt x="482" y="1040"/>
                    </a:lnTo>
                    <a:lnTo>
                      <a:pt x="482" y="1040"/>
                    </a:lnTo>
                    <a:lnTo>
                      <a:pt x="487" y="1042"/>
                    </a:lnTo>
                    <a:lnTo>
                      <a:pt x="493" y="1045"/>
                    </a:lnTo>
                    <a:lnTo>
                      <a:pt x="496" y="1051"/>
                    </a:lnTo>
                    <a:lnTo>
                      <a:pt x="498" y="1057"/>
                    </a:lnTo>
                    <a:lnTo>
                      <a:pt x="498" y="1057"/>
                    </a:lnTo>
                    <a:lnTo>
                      <a:pt x="496" y="1063"/>
                    </a:lnTo>
                    <a:lnTo>
                      <a:pt x="493" y="1068"/>
                    </a:lnTo>
                    <a:lnTo>
                      <a:pt x="487" y="1071"/>
                    </a:lnTo>
                    <a:lnTo>
                      <a:pt x="482" y="1073"/>
                    </a:lnTo>
                    <a:lnTo>
                      <a:pt x="482" y="1073"/>
                    </a:lnTo>
                    <a:lnTo>
                      <a:pt x="476" y="1071"/>
                    </a:lnTo>
                    <a:lnTo>
                      <a:pt x="470" y="1068"/>
                    </a:lnTo>
                    <a:lnTo>
                      <a:pt x="467" y="1063"/>
                    </a:lnTo>
                    <a:lnTo>
                      <a:pt x="467" y="1057"/>
                    </a:lnTo>
                    <a:lnTo>
                      <a:pt x="467" y="1057"/>
                    </a:lnTo>
                    <a:lnTo>
                      <a:pt x="467" y="1051"/>
                    </a:lnTo>
                    <a:lnTo>
                      <a:pt x="470" y="1045"/>
                    </a:lnTo>
                    <a:lnTo>
                      <a:pt x="476" y="1042"/>
                    </a:lnTo>
                    <a:lnTo>
                      <a:pt x="482" y="1040"/>
                    </a:lnTo>
                    <a:lnTo>
                      <a:pt x="482" y="1040"/>
                    </a:lnTo>
                    <a:close/>
                    <a:moveTo>
                      <a:pt x="424" y="1040"/>
                    </a:moveTo>
                    <a:lnTo>
                      <a:pt x="424" y="1040"/>
                    </a:lnTo>
                    <a:lnTo>
                      <a:pt x="424" y="1040"/>
                    </a:lnTo>
                    <a:lnTo>
                      <a:pt x="430" y="1042"/>
                    </a:lnTo>
                    <a:lnTo>
                      <a:pt x="435" y="1045"/>
                    </a:lnTo>
                    <a:lnTo>
                      <a:pt x="438" y="1051"/>
                    </a:lnTo>
                    <a:lnTo>
                      <a:pt x="440" y="1057"/>
                    </a:lnTo>
                    <a:lnTo>
                      <a:pt x="440" y="1057"/>
                    </a:lnTo>
                    <a:lnTo>
                      <a:pt x="438" y="1063"/>
                    </a:lnTo>
                    <a:lnTo>
                      <a:pt x="435" y="1068"/>
                    </a:lnTo>
                    <a:lnTo>
                      <a:pt x="430" y="1071"/>
                    </a:lnTo>
                    <a:lnTo>
                      <a:pt x="424" y="1073"/>
                    </a:lnTo>
                    <a:lnTo>
                      <a:pt x="424" y="1073"/>
                    </a:lnTo>
                    <a:lnTo>
                      <a:pt x="418" y="1071"/>
                    </a:lnTo>
                    <a:lnTo>
                      <a:pt x="413" y="1068"/>
                    </a:lnTo>
                    <a:lnTo>
                      <a:pt x="409" y="1063"/>
                    </a:lnTo>
                    <a:lnTo>
                      <a:pt x="407" y="1057"/>
                    </a:lnTo>
                    <a:lnTo>
                      <a:pt x="407" y="1057"/>
                    </a:lnTo>
                    <a:lnTo>
                      <a:pt x="409" y="1051"/>
                    </a:lnTo>
                    <a:lnTo>
                      <a:pt x="413" y="1045"/>
                    </a:lnTo>
                    <a:lnTo>
                      <a:pt x="418" y="1042"/>
                    </a:lnTo>
                    <a:lnTo>
                      <a:pt x="424" y="1040"/>
                    </a:lnTo>
                    <a:lnTo>
                      <a:pt x="424" y="1040"/>
                    </a:lnTo>
                    <a:close/>
                    <a:moveTo>
                      <a:pt x="365" y="1040"/>
                    </a:moveTo>
                    <a:lnTo>
                      <a:pt x="365" y="1040"/>
                    </a:lnTo>
                    <a:lnTo>
                      <a:pt x="365" y="1040"/>
                    </a:lnTo>
                    <a:lnTo>
                      <a:pt x="372" y="1042"/>
                    </a:lnTo>
                    <a:lnTo>
                      <a:pt x="377" y="1045"/>
                    </a:lnTo>
                    <a:lnTo>
                      <a:pt x="380" y="1051"/>
                    </a:lnTo>
                    <a:lnTo>
                      <a:pt x="380" y="1057"/>
                    </a:lnTo>
                    <a:lnTo>
                      <a:pt x="380" y="1057"/>
                    </a:lnTo>
                    <a:lnTo>
                      <a:pt x="380" y="1063"/>
                    </a:lnTo>
                    <a:lnTo>
                      <a:pt x="377" y="1068"/>
                    </a:lnTo>
                    <a:lnTo>
                      <a:pt x="372" y="1071"/>
                    </a:lnTo>
                    <a:lnTo>
                      <a:pt x="365" y="1073"/>
                    </a:lnTo>
                    <a:lnTo>
                      <a:pt x="365" y="1073"/>
                    </a:lnTo>
                    <a:lnTo>
                      <a:pt x="360" y="1071"/>
                    </a:lnTo>
                    <a:lnTo>
                      <a:pt x="355" y="1068"/>
                    </a:lnTo>
                    <a:lnTo>
                      <a:pt x="351" y="1063"/>
                    </a:lnTo>
                    <a:lnTo>
                      <a:pt x="350" y="1057"/>
                    </a:lnTo>
                    <a:lnTo>
                      <a:pt x="350" y="1057"/>
                    </a:lnTo>
                    <a:lnTo>
                      <a:pt x="351" y="1051"/>
                    </a:lnTo>
                    <a:lnTo>
                      <a:pt x="355" y="1045"/>
                    </a:lnTo>
                    <a:lnTo>
                      <a:pt x="360" y="1042"/>
                    </a:lnTo>
                    <a:lnTo>
                      <a:pt x="365" y="1040"/>
                    </a:lnTo>
                    <a:lnTo>
                      <a:pt x="365" y="1040"/>
                    </a:lnTo>
                    <a:close/>
                    <a:moveTo>
                      <a:pt x="307" y="1040"/>
                    </a:moveTo>
                    <a:lnTo>
                      <a:pt x="307" y="1040"/>
                    </a:lnTo>
                    <a:lnTo>
                      <a:pt x="307" y="1040"/>
                    </a:lnTo>
                    <a:lnTo>
                      <a:pt x="314" y="1042"/>
                    </a:lnTo>
                    <a:lnTo>
                      <a:pt x="317" y="1045"/>
                    </a:lnTo>
                    <a:lnTo>
                      <a:pt x="321" y="1051"/>
                    </a:lnTo>
                    <a:lnTo>
                      <a:pt x="322" y="1057"/>
                    </a:lnTo>
                    <a:lnTo>
                      <a:pt x="322" y="1057"/>
                    </a:lnTo>
                    <a:lnTo>
                      <a:pt x="321" y="1063"/>
                    </a:lnTo>
                    <a:lnTo>
                      <a:pt x="317" y="1068"/>
                    </a:lnTo>
                    <a:lnTo>
                      <a:pt x="314" y="1071"/>
                    </a:lnTo>
                    <a:lnTo>
                      <a:pt x="307" y="1073"/>
                    </a:lnTo>
                    <a:lnTo>
                      <a:pt x="307" y="1073"/>
                    </a:lnTo>
                    <a:lnTo>
                      <a:pt x="302" y="1071"/>
                    </a:lnTo>
                    <a:lnTo>
                      <a:pt x="297" y="1068"/>
                    </a:lnTo>
                    <a:lnTo>
                      <a:pt x="293" y="1063"/>
                    </a:lnTo>
                    <a:lnTo>
                      <a:pt x="292" y="1057"/>
                    </a:lnTo>
                    <a:lnTo>
                      <a:pt x="292" y="1057"/>
                    </a:lnTo>
                    <a:lnTo>
                      <a:pt x="293" y="1051"/>
                    </a:lnTo>
                    <a:lnTo>
                      <a:pt x="297" y="1045"/>
                    </a:lnTo>
                    <a:lnTo>
                      <a:pt x="302" y="1042"/>
                    </a:lnTo>
                    <a:lnTo>
                      <a:pt x="307" y="1040"/>
                    </a:lnTo>
                    <a:lnTo>
                      <a:pt x="307" y="1040"/>
                    </a:lnTo>
                    <a:close/>
                    <a:moveTo>
                      <a:pt x="482" y="998"/>
                    </a:moveTo>
                    <a:lnTo>
                      <a:pt x="482" y="998"/>
                    </a:lnTo>
                    <a:lnTo>
                      <a:pt x="482" y="998"/>
                    </a:lnTo>
                    <a:lnTo>
                      <a:pt x="487" y="998"/>
                    </a:lnTo>
                    <a:lnTo>
                      <a:pt x="493" y="1001"/>
                    </a:lnTo>
                    <a:lnTo>
                      <a:pt x="496" y="1006"/>
                    </a:lnTo>
                    <a:lnTo>
                      <a:pt x="498" y="1013"/>
                    </a:lnTo>
                    <a:lnTo>
                      <a:pt x="498" y="1013"/>
                    </a:lnTo>
                    <a:lnTo>
                      <a:pt x="496" y="1020"/>
                    </a:lnTo>
                    <a:lnTo>
                      <a:pt x="493" y="1025"/>
                    </a:lnTo>
                    <a:lnTo>
                      <a:pt x="487" y="1028"/>
                    </a:lnTo>
                    <a:lnTo>
                      <a:pt x="482" y="1030"/>
                    </a:lnTo>
                    <a:lnTo>
                      <a:pt x="482" y="1030"/>
                    </a:lnTo>
                    <a:lnTo>
                      <a:pt x="476" y="1028"/>
                    </a:lnTo>
                    <a:lnTo>
                      <a:pt x="470" y="1025"/>
                    </a:lnTo>
                    <a:lnTo>
                      <a:pt x="467" y="1020"/>
                    </a:lnTo>
                    <a:lnTo>
                      <a:pt x="467" y="1013"/>
                    </a:lnTo>
                    <a:lnTo>
                      <a:pt x="467" y="1013"/>
                    </a:lnTo>
                    <a:lnTo>
                      <a:pt x="467" y="1006"/>
                    </a:lnTo>
                    <a:lnTo>
                      <a:pt x="470" y="1001"/>
                    </a:lnTo>
                    <a:lnTo>
                      <a:pt x="476" y="998"/>
                    </a:lnTo>
                    <a:lnTo>
                      <a:pt x="482" y="998"/>
                    </a:lnTo>
                    <a:lnTo>
                      <a:pt x="482" y="998"/>
                    </a:lnTo>
                    <a:close/>
                    <a:moveTo>
                      <a:pt x="424" y="998"/>
                    </a:moveTo>
                    <a:lnTo>
                      <a:pt x="424" y="998"/>
                    </a:lnTo>
                    <a:lnTo>
                      <a:pt x="424" y="998"/>
                    </a:lnTo>
                    <a:lnTo>
                      <a:pt x="430" y="998"/>
                    </a:lnTo>
                    <a:lnTo>
                      <a:pt x="435" y="1001"/>
                    </a:lnTo>
                    <a:lnTo>
                      <a:pt x="438" y="1006"/>
                    </a:lnTo>
                    <a:lnTo>
                      <a:pt x="440" y="1013"/>
                    </a:lnTo>
                    <a:lnTo>
                      <a:pt x="440" y="1013"/>
                    </a:lnTo>
                    <a:lnTo>
                      <a:pt x="438" y="1020"/>
                    </a:lnTo>
                    <a:lnTo>
                      <a:pt x="435" y="1025"/>
                    </a:lnTo>
                    <a:lnTo>
                      <a:pt x="430" y="1028"/>
                    </a:lnTo>
                    <a:lnTo>
                      <a:pt x="424" y="1030"/>
                    </a:lnTo>
                    <a:lnTo>
                      <a:pt x="424" y="1030"/>
                    </a:lnTo>
                    <a:lnTo>
                      <a:pt x="418" y="1028"/>
                    </a:lnTo>
                    <a:lnTo>
                      <a:pt x="413" y="1025"/>
                    </a:lnTo>
                    <a:lnTo>
                      <a:pt x="409" y="1020"/>
                    </a:lnTo>
                    <a:lnTo>
                      <a:pt x="407" y="1013"/>
                    </a:lnTo>
                    <a:lnTo>
                      <a:pt x="407" y="1013"/>
                    </a:lnTo>
                    <a:lnTo>
                      <a:pt x="409" y="1006"/>
                    </a:lnTo>
                    <a:lnTo>
                      <a:pt x="413" y="1001"/>
                    </a:lnTo>
                    <a:lnTo>
                      <a:pt x="418" y="998"/>
                    </a:lnTo>
                    <a:lnTo>
                      <a:pt x="424" y="998"/>
                    </a:lnTo>
                    <a:lnTo>
                      <a:pt x="424" y="998"/>
                    </a:lnTo>
                    <a:close/>
                    <a:moveTo>
                      <a:pt x="365" y="998"/>
                    </a:moveTo>
                    <a:lnTo>
                      <a:pt x="365" y="998"/>
                    </a:lnTo>
                    <a:lnTo>
                      <a:pt x="365" y="998"/>
                    </a:lnTo>
                    <a:lnTo>
                      <a:pt x="372" y="998"/>
                    </a:lnTo>
                    <a:lnTo>
                      <a:pt x="377" y="1001"/>
                    </a:lnTo>
                    <a:lnTo>
                      <a:pt x="380" y="1006"/>
                    </a:lnTo>
                    <a:lnTo>
                      <a:pt x="380" y="1013"/>
                    </a:lnTo>
                    <a:lnTo>
                      <a:pt x="380" y="1013"/>
                    </a:lnTo>
                    <a:lnTo>
                      <a:pt x="380" y="1020"/>
                    </a:lnTo>
                    <a:lnTo>
                      <a:pt x="377" y="1025"/>
                    </a:lnTo>
                    <a:lnTo>
                      <a:pt x="372" y="1028"/>
                    </a:lnTo>
                    <a:lnTo>
                      <a:pt x="365" y="1030"/>
                    </a:lnTo>
                    <a:lnTo>
                      <a:pt x="365" y="1030"/>
                    </a:lnTo>
                    <a:lnTo>
                      <a:pt x="360" y="1028"/>
                    </a:lnTo>
                    <a:lnTo>
                      <a:pt x="355" y="1025"/>
                    </a:lnTo>
                    <a:lnTo>
                      <a:pt x="351" y="1020"/>
                    </a:lnTo>
                    <a:lnTo>
                      <a:pt x="350" y="1013"/>
                    </a:lnTo>
                    <a:lnTo>
                      <a:pt x="350" y="1013"/>
                    </a:lnTo>
                    <a:lnTo>
                      <a:pt x="351" y="1006"/>
                    </a:lnTo>
                    <a:lnTo>
                      <a:pt x="355" y="1001"/>
                    </a:lnTo>
                    <a:lnTo>
                      <a:pt x="360" y="998"/>
                    </a:lnTo>
                    <a:lnTo>
                      <a:pt x="365" y="998"/>
                    </a:lnTo>
                    <a:lnTo>
                      <a:pt x="365" y="998"/>
                    </a:lnTo>
                    <a:close/>
                    <a:moveTo>
                      <a:pt x="307" y="998"/>
                    </a:moveTo>
                    <a:lnTo>
                      <a:pt x="307" y="998"/>
                    </a:lnTo>
                    <a:lnTo>
                      <a:pt x="307" y="998"/>
                    </a:lnTo>
                    <a:lnTo>
                      <a:pt x="314" y="998"/>
                    </a:lnTo>
                    <a:lnTo>
                      <a:pt x="317" y="1001"/>
                    </a:lnTo>
                    <a:lnTo>
                      <a:pt x="321" y="1006"/>
                    </a:lnTo>
                    <a:lnTo>
                      <a:pt x="322" y="1013"/>
                    </a:lnTo>
                    <a:lnTo>
                      <a:pt x="322" y="1013"/>
                    </a:lnTo>
                    <a:lnTo>
                      <a:pt x="321" y="1020"/>
                    </a:lnTo>
                    <a:lnTo>
                      <a:pt x="317" y="1025"/>
                    </a:lnTo>
                    <a:lnTo>
                      <a:pt x="314" y="1028"/>
                    </a:lnTo>
                    <a:lnTo>
                      <a:pt x="307" y="1030"/>
                    </a:lnTo>
                    <a:lnTo>
                      <a:pt x="307" y="1030"/>
                    </a:lnTo>
                    <a:lnTo>
                      <a:pt x="302" y="1028"/>
                    </a:lnTo>
                    <a:lnTo>
                      <a:pt x="297" y="1025"/>
                    </a:lnTo>
                    <a:lnTo>
                      <a:pt x="293" y="1020"/>
                    </a:lnTo>
                    <a:lnTo>
                      <a:pt x="292" y="1013"/>
                    </a:lnTo>
                    <a:lnTo>
                      <a:pt x="292" y="1013"/>
                    </a:lnTo>
                    <a:lnTo>
                      <a:pt x="293" y="1006"/>
                    </a:lnTo>
                    <a:lnTo>
                      <a:pt x="297" y="1001"/>
                    </a:lnTo>
                    <a:lnTo>
                      <a:pt x="302" y="998"/>
                    </a:lnTo>
                    <a:lnTo>
                      <a:pt x="307" y="998"/>
                    </a:lnTo>
                    <a:lnTo>
                      <a:pt x="307" y="998"/>
                    </a:lnTo>
                    <a:close/>
                    <a:moveTo>
                      <a:pt x="249" y="998"/>
                    </a:moveTo>
                    <a:lnTo>
                      <a:pt x="249" y="998"/>
                    </a:lnTo>
                    <a:lnTo>
                      <a:pt x="249" y="998"/>
                    </a:lnTo>
                    <a:lnTo>
                      <a:pt x="254" y="998"/>
                    </a:lnTo>
                    <a:lnTo>
                      <a:pt x="259" y="1001"/>
                    </a:lnTo>
                    <a:lnTo>
                      <a:pt x="263" y="1006"/>
                    </a:lnTo>
                    <a:lnTo>
                      <a:pt x="264" y="1013"/>
                    </a:lnTo>
                    <a:lnTo>
                      <a:pt x="264" y="1013"/>
                    </a:lnTo>
                    <a:lnTo>
                      <a:pt x="263" y="1020"/>
                    </a:lnTo>
                    <a:lnTo>
                      <a:pt x="259" y="1025"/>
                    </a:lnTo>
                    <a:lnTo>
                      <a:pt x="254" y="1028"/>
                    </a:lnTo>
                    <a:lnTo>
                      <a:pt x="249" y="1030"/>
                    </a:lnTo>
                    <a:lnTo>
                      <a:pt x="249" y="1030"/>
                    </a:lnTo>
                    <a:lnTo>
                      <a:pt x="242" y="1028"/>
                    </a:lnTo>
                    <a:lnTo>
                      <a:pt x="237" y="1025"/>
                    </a:lnTo>
                    <a:lnTo>
                      <a:pt x="234" y="1020"/>
                    </a:lnTo>
                    <a:lnTo>
                      <a:pt x="234" y="1013"/>
                    </a:lnTo>
                    <a:lnTo>
                      <a:pt x="234" y="1013"/>
                    </a:lnTo>
                    <a:lnTo>
                      <a:pt x="234" y="1006"/>
                    </a:lnTo>
                    <a:lnTo>
                      <a:pt x="237" y="1001"/>
                    </a:lnTo>
                    <a:lnTo>
                      <a:pt x="242" y="998"/>
                    </a:lnTo>
                    <a:lnTo>
                      <a:pt x="249" y="998"/>
                    </a:lnTo>
                    <a:lnTo>
                      <a:pt x="249" y="998"/>
                    </a:lnTo>
                    <a:close/>
                    <a:moveTo>
                      <a:pt x="482" y="954"/>
                    </a:moveTo>
                    <a:lnTo>
                      <a:pt x="482" y="954"/>
                    </a:lnTo>
                    <a:lnTo>
                      <a:pt x="482" y="954"/>
                    </a:lnTo>
                    <a:lnTo>
                      <a:pt x="487" y="955"/>
                    </a:lnTo>
                    <a:lnTo>
                      <a:pt x="493" y="959"/>
                    </a:lnTo>
                    <a:lnTo>
                      <a:pt x="496" y="964"/>
                    </a:lnTo>
                    <a:lnTo>
                      <a:pt x="498" y="971"/>
                    </a:lnTo>
                    <a:lnTo>
                      <a:pt x="498" y="971"/>
                    </a:lnTo>
                    <a:lnTo>
                      <a:pt x="496" y="976"/>
                    </a:lnTo>
                    <a:lnTo>
                      <a:pt x="493" y="981"/>
                    </a:lnTo>
                    <a:lnTo>
                      <a:pt x="487" y="984"/>
                    </a:lnTo>
                    <a:lnTo>
                      <a:pt x="482" y="986"/>
                    </a:lnTo>
                    <a:lnTo>
                      <a:pt x="482" y="986"/>
                    </a:lnTo>
                    <a:lnTo>
                      <a:pt x="476" y="984"/>
                    </a:lnTo>
                    <a:lnTo>
                      <a:pt x="470" y="981"/>
                    </a:lnTo>
                    <a:lnTo>
                      <a:pt x="467" y="976"/>
                    </a:lnTo>
                    <a:lnTo>
                      <a:pt x="467" y="971"/>
                    </a:lnTo>
                    <a:lnTo>
                      <a:pt x="467" y="971"/>
                    </a:lnTo>
                    <a:lnTo>
                      <a:pt x="467" y="964"/>
                    </a:lnTo>
                    <a:lnTo>
                      <a:pt x="470" y="959"/>
                    </a:lnTo>
                    <a:lnTo>
                      <a:pt x="476" y="955"/>
                    </a:lnTo>
                    <a:lnTo>
                      <a:pt x="482" y="954"/>
                    </a:lnTo>
                    <a:lnTo>
                      <a:pt x="482" y="954"/>
                    </a:lnTo>
                    <a:close/>
                    <a:moveTo>
                      <a:pt x="424" y="954"/>
                    </a:moveTo>
                    <a:lnTo>
                      <a:pt x="424" y="954"/>
                    </a:lnTo>
                    <a:lnTo>
                      <a:pt x="424" y="954"/>
                    </a:lnTo>
                    <a:lnTo>
                      <a:pt x="430" y="955"/>
                    </a:lnTo>
                    <a:lnTo>
                      <a:pt x="435" y="959"/>
                    </a:lnTo>
                    <a:lnTo>
                      <a:pt x="438" y="964"/>
                    </a:lnTo>
                    <a:lnTo>
                      <a:pt x="440" y="971"/>
                    </a:lnTo>
                    <a:lnTo>
                      <a:pt x="440" y="971"/>
                    </a:lnTo>
                    <a:lnTo>
                      <a:pt x="438" y="976"/>
                    </a:lnTo>
                    <a:lnTo>
                      <a:pt x="435" y="981"/>
                    </a:lnTo>
                    <a:lnTo>
                      <a:pt x="430" y="984"/>
                    </a:lnTo>
                    <a:lnTo>
                      <a:pt x="424" y="986"/>
                    </a:lnTo>
                    <a:lnTo>
                      <a:pt x="424" y="986"/>
                    </a:lnTo>
                    <a:lnTo>
                      <a:pt x="418" y="984"/>
                    </a:lnTo>
                    <a:lnTo>
                      <a:pt x="413" y="981"/>
                    </a:lnTo>
                    <a:lnTo>
                      <a:pt x="409" y="976"/>
                    </a:lnTo>
                    <a:lnTo>
                      <a:pt x="407" y="971"/>
                    </a:lnTo>
                    <a:lnTo>
                      <a:pt x="407" y="971"/>
                    </a:lnTo>
                    <a:lnTo>
                      <a:pt x="409" y="964"/>
                    </a:lnTo>
                    <a:lnTo>
                      <a:pt x="413" y="959"/>
                    </a:lnTo>
                    <a:lnTo>
                      <a:pt x="418" y="955"/>
                    </a:lnTo>
                    <a:lnTo>
                      <a:pt x="424" y="954"/>
                    </a:lnTo>
                    <a:lnTo>
                      <a:pt x="424" y="954"/>
                    </a:lnTo>
                    <a:close/>
                    <a:moveTo>
                      <a:pt x="365" y="954"/>
                    </a:moveTo>
                    <a:lnTo>
                      <a:pt x="365" y="954"/>
                    </a:lnTo>
                    <a:lnTo>
                      <a:pt x="365" y="954"/>
                    </a:lnTo>
                    <a:lnTo>
                      <a:pt x="372" y="955"/>
                    </a:lnTo>
                    <a:lnTo>
                      <a:pt x="377" y="959"/>
                    </a:lnTo>
                    <a:lnTo>
                      <a:pt x="380" y="964"/>
                    </a:lnTo>
                    <a:lnTo>
                      <a:pt x="380" y="971"/>
                    </a:lnTo>
                    <a:lnTo>
                      <a:pt x="380" y="971"/>
                    </a:lnTo>
                    <a:lnTo>
                      <a:pt x="380" y="976"/>
                    </a:lnTo>
                    <a:lnTo>
                      <a:pt x="377" y="981"/>
                    </a:lnTo>
                    <a:lnTo>
                      <a:pt x="372" y="984"/>
                    </a:lnTo>
                    <a:lnTo>
                      <a:pt x="365" y="986"/>
                    </a:lnTo>
                    <a:lnTo>
                      <a:pt x="365" y="986"/>
                    </a:lnTo>
                    <a:lnTo>
                      <a:pt x="360" y="984"/>
                    </a:lnTo>
                    <a:lnTo>
                      <a:pt x="355" y="981"/>
                    </a:lnTo>
                    <a:lnTo>
                      <a:pt x="351" y="976"/>
                    </a:lnTo>
                    <a:lnTo>
                      <a:pt x="350" y="971"/>
                    </a:lnTo>
                    <a:lnTo>
                      <a:pt x="350" y="971"/>
                    </a:lnTo>
                    <a:lnTo>
                      <a:pt x="351" y="964"/>
                    </a:lnTo>
                    <a:lnTo>
                      <a:pt x="355" y="959"/>
                    </a:lnTo>
                    <a:lnTo>
                      <a:pt x="360" y="955"/>
                    </a:lnTo>
                    <a:lnTo>
                      <a:pt x="365" y="954"/>
                    </a:lnTo>
                    <a:lnTo>
                      <a:pt x="365" y="954"/>
                    </a:lnTo>
                    <a:close/>
                    <a:moveTo>
                      <a:pt x="307" y="954"/>
                    </a:moveTo>
                    <a:lnTo>
                      <a:pt x="307" y="954"/>
                    </a:lnTo>
                    <a:lnTo>
                      <a:pt x="307" y="954"/>
                    </a:lnTo>
                    <a:lnTo>
                      <a:pt x="314" y="955"/>
                    </a:lnTo>
                    <a:lnTo>
                      <a:pt x="317" y="959"/>
                    </a:lnTo>
                    <a:lnTo>
                      <a:pt x="321" y="964"/>
                    </a:lnTo>
                    <a:lnTo>
                      <a:pt x="322" y="971"/>
                    </a:lnTo>
                    <a:lnTo>
                      <a:pt x="322" y="971"/>
                    </a:lnTo>
                    <a:lnTo>
                      <a:pt x="321" y="976"/>
                    </a:lnTo>
                    <a:lnTo>
                      <a:pt x="317" y="981"/>
                    </a:lnTo>
                    <a:lnTo>
                      <a:pt x="314" y="984"/>
                    </a:lnTo>
                    <a:lnTo>
                      <a:pt x="307" y="986"/>
                    </a:lnTo>
                    <a:lnTo>
                      <a:pt x="307" y="986"/>
                    </a:lnTo>
                    <a:lnTo>
                      <a:pt x="302" y="984"/>
                    </a:lnTo>
                    <a:lnTo>
                      <a:pt x="297" y="981"/>
                    </a:lnTo>
                    <a:lnTo>
                      <a:pt x="293" y="976"/>
                    </a:lnTo>
                    <a:lnTo>
                      <a:pt x="292" y="971"/>
                    </a:lnTo>
                    <a:lnTo>
                      <a:pt x="292" y="971"/>
                    </a:lnTo>
                    <a:lnTo>
                      <a:pt x="293" y="964"/>
                    </a:lnTo>
                    <a:lnTo>
                      <a:pt x="297" y="959"/>
                    </a:lnTo>
                    <a:lnTo>
                      <a:pt x="302" y="955"/>
                    </a:lnTo>
                    <a:lnTo>
                      <a:pt x="307" y="954"/>
                    </a:lnTo>
                    <a:lnTo>
                      <a:pt x="307" y="954"/>
                    </a:lnTo>
                    <a:close/>
                    <a:moveTo>
                      <a:pt x="249" y="954"/>
                    </a:moveTo>
                    <a:lnTo>
                      <a:pt x="249" y="954"/>
                    </a:lnTo>
                    <a:lnTo>
                      <a:pt x="249" y="954"/>
                    </a:lnTo>
                    <a:lnTo>
                      <a:pt x="254" y="955"/>
                    </a:lnTo>
                    <a:lnTo>
                      <a:pt x="259" y="959"/>
                    </a:lnTo>
                    <a:lnTo>
                      <a:pt x="263" y="964"/>
                    </a:lnTo>
                    <a:lnTo>
                      <a:pt x="264" y="971"/>
                    </a:lnTo>
                    <a:lnTo>
                      <a:pt x="264" y="971"/>
                    </a:lnTo>
                    <a:lnTo>
                      <a:pt x="263" y="976"/>
                    </a:lnTo>
                    <a:lnTo>
                      <a:pt x="259" y="981"/>
                    </a:lnTo>
                    <a:lnTo>
                      <a:pt x="254" y="984"/>
                    </a:lnTo>
                    <a:lnTo>
                      <a:pt x="249" y="986"/>
                    </a:lnTo>
                    <a:lnTo>
                      <a:pt x="249" y="986"/>
                    </a:lnTo>
                    <a:lnTo>
                      <a:pt x="242" y="984"/>
                    </a:lnTo>
                    <a:lnTo>
                      <a:pt x="237" y="981"/>
                    </a:lnTo>
                    <a:lnTo>
                      <a:pt x="234" y="976"/>
                    </a:lnTo>
                    <a:lnTo>
                      <a:pt x="234" y="971"/>
                    </a:lnTo>
                    <a:lnTo>
                      <a:pt x="234" y="971"/>
                    </a:lnTo>
                    <a:lnTo>
                      <a:pt x="234" y="964"/>
                    </a:lnTo>
                    <a:lnTo>
                      <a:pt x="237" y="959"/>
                    </a:lnTo>
                    <a:lnTo>
                      <a:pt x="242" y="955"/>
                    </a:lnTo>
                    <a:lnTo>
                      <a:pt x="249" y="954"/>
                    </a:lnTo>
                    <a:lnTo>
                      <a:pt x="249" y="954"/>
                    </a:lnTo>
                    <a:close/>
                    <a:moveTo>
                      <a:pt x="540" y="911"/>
                    </a:moveTo>
                    <a:lnTo>
                      <a:pt x="540" y="911"/>
                    </a:lnTo>
                    <a:lnTo>
                      <a:pt x="540" y="911"/>
                    </a:lnTo>
                    <a:lnTo>
                      <a:pt x="547" y="911"/>
                    </a:lnTo>
                    <a:lnTo>
                      <a:pt x="550" y="914"/>
                    </a:lnTo>
                    <a:lnTo>
                      <a:pt x="554" y="919"/>
                    </a:lnTo>
                    <a:lnTo>
                      <a:pt x="556" y="926"/>
                    </a:lnTo>
                    <a:lnTo>
                      <a:pt x="556" y="926"/>
                    </a:lnTo>
                    <a:lnTo>
                      <a:pt x="554" y="933"/>
                    </a:lnTo>
                    <a:lnTo>
                      <a:pt x="550" y="938"/>
                    </a:lnTo>
                    <a:lnTo>
                      <a:pt x="547" y="942"/>
                    </a:lnTo>
                    <a:lnTo>
                      <a:pt x="540" y="943"/>
                    </a:lnTo>
                    <a:lnTo>
                      <a:pt x="540" y="943"/>
                    </a:lnTo>
                    <a:lnTo>
                      <a:pt x="533" y="942"/>
                    </a:lnTo>
                    <a:lnTo>
                      <a:pt x="530" y="938"/>
                    </a:lnTo>
                    <a:lnTo>
                      <a:pt x="527" y="933"/>
                    </a:lnTo>
                    <a:lnTo>
                      <a:pt x="525" y="926"/>
                    </a:lnTo>
                    <a:lnTo>
                      <a:pt x="525" y="926"/>
                    </a:lnTo>
                    <a:lnTo>
                      <a:pt x="527" y="919"/>
                    </a:lnTo>
                    <a:lnTo>
                      <a:pt x="530" y="914"/>
                    </a:lnTo>
                    <a:lnTo>
                      <a:pt x="533" y="911"/>
                    </a:lnTo>
                    <a:lnTo>
                      <a:pt x="540" y="911"/>
                    </a:lnTo>
                    <a:lnTo>
                      <a:pt x="540" y="911"/>
                    </a:lnTo>
                    <a:close/>
                    <a:moveTo>
                      <a:pt x="482" y="911"/>
                    </a:moveTo>
                    <a:lnTo>
                      <a:pt x="482" y="911"/>
                    </a:lnTo>
                    <a:lnTo>
                      <a:pt x="482" y="911"/>
                    </a:lnTo>
                    <a:lnTo>
                      <a:pt x="487" y="911"/>
                    </a:lnTo>
                    <a:lnTo>
                      <a:pt x="493" y="914"/>
                    </a:lnTo>
                    <a:lnTo>
                      <a:pt x="496" y="919"/>
                    </a:lnTo>
                    <a:lnTo>
                      <a:pt x="498" y="926"/>
                    </a:lnTo>
                    <a:lnTo>
                      <a:pt x="498" y="926"/>
                    </a:lnTo>
                    <a:lnTo>
                      <a:pt x="496" y="933"/>
                    </a:lnTo>
                    <a:lnTo>
                      <a:pt x="493" y="938"/>
                    </a:lnTo>
                    <a:lnTo>
                      <a:pt x="487" y="942"/>
                    </a:lnTo>
                    <a:lnTo>
                      <a:pt x="482" y="943"/>
                    </a:lnTo>
                    <a:lnTo>
                      <a:pt x="482" y="943"/>
                    </a:lnTo>
                    <a:lnTo>
                      <a:pt x="476" y="942"/>
                    </a:lnTo>
                    <a:lnTo>
                      <a:pt x="470" y="938"/>
                    </a:lnTo>
                    <a:lnTo>
                      <a:pt x="467" y="933"/>
                    </a:lnTo>
                    <a:lnTo>
                      <a:pt x="467" y="926"/>
                    </a:lnTo>
                    <a:lnTo>
                      <a:pt x="467" y="926"/>
                    </a:lnTo>
                    <a:lnTo>
                      <a:pt x="467" y="919"/>
                    </a:lnTo>
                    <a:lnTo>
                      <a:pt x="470" y="914"/>
                    </a:lnTo>
                    <a:lnTo>
                      <a:pt x="476" y="911"/>
                    </a:lnTo>
                    <a:lnTo>
                      <a:pt x="482" y="911"/>
                    </a:lnTo>
                    <a:lnTo>
                      <a:pt x="482" y="911"/>
                    </a:lnTo>
                    <a:close/>
                    <a:moveTo>
                      <a:pt x="424" y="911"/>
                    </a:moveTo>
                    <a:lnTo>
                      <a:pt x="424" y="911"/>
                    </a:lnTo>
                    <a:lnTo>
                      <a:pt x="424" y="911"/>
                    </a:lnTo>
                    <a:lnTo>
                      <a:pt x="430" y="911"/>
                    </a:lnTo>
                    <a:lnTo>
                      <a:pt x="435" y="914"/>
                    </a:lnTo>
                    <a:lnTo>
                      <a:pt x="438" y="919"/>
                    </a:lnTo>
                    <a:lnTo>
                      <a:pt x="440" y="926"/>
                    </a:lnTo>
                    <a:lnTo>
                      <a:pt x="440" y="926"/>
                    </a:lnTo>
                    <a:lnTo>
                      <a:pt x="438" y="933"/>
                    </a:lnTo>
                    <a:lnTo>
                      <a:pt x="435" y="938"/>
                    </a:lnTo>
                    <a:lnTo>
                      <a:pt x="430" y="942"/>
                    </a:lnTo>
                    <a:lnTo>
                      <a:pt x="424" y="943"/>
                    </a:lnTo>
                    <a:lnTo>
                      <a:pt x="424" y="943"/>
                    </a:lnTo>
                    <a:lnTo>
                      <a:pt x="418" y="942"/>
                    </a:lnTo>
                    <a:lnTo>
                      <a:pt x="413" y="938"/>
                    </a:lnTo>
                    <a:lnTo>
                      <a:pt x="409" y="933"/>
                    </a:lnTo>
                    <a:lnTo>
                      <a:pt x="407" y="926"/>
                    </a:lnTo>
                    <a:lnTo>
                      <a:pt x="407" y="926"/>
                    </a:lnTo>
                    <a:lnTo>
                      <a:pt x="409" y="919"/>
                    </a:lnTo>
                    <a:lnTo>
                      <a:pt x="413" y="914"/>
                    </a:lnTo>
                    <a:lnTo>
                      <a:pt x="418" y="911"/>
                    </a:lnTo>
                    <a:lnTo>
                      <a:pt x="424" y="911"/>
                    </a:lnTo>
                    <a:lnTo>
                      <a:pt x="424" y="911"/>
                    </a:lnTo>
                    <a:close/>
                    <a:moveTo>
                      <a:pt x="365" y="911"/>
                    </a:moveTo>
                    <a:lnTo>
                      <a:pt x="365" y="911"/>
                    </a:lnTo>
                    <a:lnTo>
                      <a:pt x="365" y="911"/>
                    </a:lnTo>
                    <a:lnTo>
                      <a:pt x="372" y="911"/>
                    </a:lnTo>
                    <a:lnTo>
                      <a:pt x="377" y="914"/>
                    </a:lnTo>
                    <a:lnTo>
                      <a:pt x="380" y="919"/>
                    </a:lnTo>
                    <a:lnTo>
                      <a:pt x="380" y="926"/>
                    </a:lnTo>
                    <a:lnTo>
                      <a:pt x="380" y="926"/>
                    </a:lnTo>
                    <a:lnTo>
                      <a:pt x="380" y="933"/>
                    </a:lnTo>
                    <a:lnTo>
                      <a:pt x="377" y="938"/>
                    </a:lnTo>
                    <a:lnTo>
                      <a:pt x="372" y="942"/>
                    </a:lnTo>
                    <a:lnTo>
                      <a:pt x="365" y="943"/>
                    </a:lnTo>
                    <a:lnTo>
                      <a:pt x="365" y="943"/>
                    </a:lnTo>
                    <a:lnTo>
                      <a:pt x="360" y="942"/>
                    </a:lnTo>
                    <a:lnTo>
                      <a:pt x="355" y="938"/>
                    </a:lnTo>
                    <a:lnTo>
                      <a:pt x="351" y="933"/>
                    </a:lnTo>
                    <a:lnTo>
                      <a:pt x="350" y="926"/>
                    </a:lnTo>
                    <a:lnTo>
                      <a:pt x="350" y="926"/>
                    </a:lnTo>
                    <a:lnTo>
                      <a:pt x="351" y="919"/>
                    </a:lnTo>
                    <a:lnTo>
                      <a:pt x="355" y="914"/>
                    </a:lnTo>
                    <a:lnTo>
                      <a:pt x="360" y="911"/>
                    </a:lnTo>
                    <a:lnTo>
                      <a:pt x="365" y="911"/>
                    </a:lnTo>
                    <a:lnTo>
                      <a:pt x="365" y="911"/>
                    </a:lnTo>
                    <a:close/>
                    <a:moveTo>
                      <a:pt x="307" y="911"/>
                    </a:moveTo>
                    <a:lnTo>
                      <a:pt x="307" y="911"/>
                    </a:lnTo>
                    <a:lnTo>
                      <a:pt x="307" y="911"/>
                    </a:lnTo>
                    <a:lnTo>
                      <a:pt x="314" y="911"/>
                    </a:lnTo>
                    <a:lnTo>
                      <a:pt x="317" y="914"/>
                    </a:lnTo>
                    <a:lnTo>
                      <a:pt x="321" y="919"/>
                    </a:lnTo>
                    <a:lnTo>
                      <a:pt x="322" y="926"/>
                    </a:lnTo>
                    <a:lnTo>
                      <a:pt x="322" y="926"/>
                    </a:lnTo>
                    <a:lnTo>
                      <a:pt x="321" y="933"/>
                    </a:lnTo>
                    <a:lnTo>
                      <a:pt x="317" y="938"/>
                    </a:lnTo>
                    <a:lnTo>
                      <a:pt x="314" y="942"/>
                    </a:lnTo>
                    <a:lnTo>
                      <a:pt x="307" y="943"/>
                    </a:lnTo>
                    <a:lnTo>
                      <a:pt x="307" y="943"/>
                    </a:lnTo>
                    <a:lnTo>
                      <a:pt x="302" y="942"/>
                    </a:lnTo>
                    <a:lnTo>
                      <a:pt x="297" y="938"/>
                    </a:lnTo>
                    <a:lnTo>
                      <a:pt x="293" y="933"/>
                    </a:lnTo>
                    <a:lnTo>
                      <a:pt x="292" y="926"/>
                    </a:lnTo>
                    <a:lnTo>
                      <a:pt x="292" y="926"/>
                    </a:lnTo>
                    <a:lnTo>
                      <a:pt x="293" y="919"/>
                    </a:lnTo>
                    <a:lnTo>
                      <a:pt x="297" y="914"/>
                    </a:lnTo>
                    <a:lnTo>
                      <a:pt x="302" y="911"/>
                    </a:lnTo>
                    <a:lnTo>
                      <a:pt x="307" y="911"/>
                    </a:lnTo>
                    <a:lnTo>
                      <a:pt x="307" y="911"/>
                    </a:lnTo>
                    <a:close/>
                    <a:moveTo>
                      <a:pt x="249" y="911"/>
                    </a:moveTo>
                    <a:lnTo>
                      <a:pt x="249" y="911"/>
                    </a:lnTo>
                    <a:lnTo>
                      <a:pt x="249" y="911"/>
                    </a:lnTo>
                    <a:lnTo>
                      <a:pt x="254" y="911"/>
                    </a:lnTo>
                    <a:lnTo>
                      <a:pt x="259" y="914"/>
                    </a:lnTo>
                    <a:lnTo>
                      <a:pt x="263" y="919"/>
                    </a:lnTo>
                    <a:lnTo>
                      <a:pt x="264" y="926"/>
                    </a:lnTo>
                    <a:lnTo>
                      <a:pt x="264" y="926"/>
                    </a:lnTo>
                    <a:lnTo>
                      <a:pt x="263" y="933"/>
                    </a:lnTo>
                    <a:lnTo>
                      <a:pt x="259" y="938"/>
                    </a:lnTo>
                    <a:lnTo>
                      <a:pt x="254" y="942"/>
                    </a:lnTo>
                    <a:lnTo>
                      <a:pt x="249" y="943"/>
                    </a:lnTo>
                    <a:lnTo>
                      <a:pt x="249" y="943"/>
                    </a:lnTo>
                    <a:lnTo>
                      <a:pt x="242" y="942"/>
                    </a:lnTo>
                    <a:lnTo>
                      <a:pt x="237" y="938"/>
                    </a:lnTo>
                    <a:lnTo>
                      <a:pt x="234" y="933"/>
                    </a:lnTo>
                    <a:lnTo>
                      <a:pt x="234" y="926"/>
                    </a:lnTo>
                    <a:lnTo>
                      <a:pt x="234" y="926"/>
                    </a:lnTo>
                    <a:lnTo>
                      <a:pt x="234" y="919"/>
                    </a:lnTo>
                    <a:lnTo>
                      <a:pt x="237" y="914"/>
                    </a:lnTo>
                    <a:lnTo>
                      <a:pt x="242" y="911"/>
                    </a:lnTo>
                    <a:lnTo>
                      <a:pt x="249" y="911"/>
                    </a:lnTo>
                    <a:lnTo>
                      <a:pt x="249" y="911"/>
                    </a:lnTo>
                    <a:close/>
                    <a:moveTo>
                      <a:pt x="540" y="867"/>
                    </a:moveTo>
                    <a:lnTo>
                      <a:pt x="540" y="867"/>
                    </a:lnTo>
                    <a:lnTo>
                      <a:pt x="540" y="867"/>
                    </a:lnTo>
                    <a:lnTo>
                      <a:pt x="547" y="868"/>
                    </a:lnTo>
                    <a:lnTo>
                      <a:pt x="550" y="872"/>
                    </a:lnTo>
                    <a:lnTo>
                      <a:pt x="554" y="877"/>
                    </a:lnTo>
                    <a:lnTo>
                      <a:pt x="556" y="884"/>
                    </a:lnTo>
                    <a:lnTo>
                      <a:pt x="556" y="884"/>
                    </a:lnTo>
                    <a:lnTo>
                      <a:pt x="554" y="889"/>
                    </a:lnTo>
                    <a:lnTo>
                      <a:pt x="550" y="894"/>
                    </a:lnTo>
                    <a:lnTo>
                      <a:pt x="547" y="897"/>
                    </a:lnTo>
                    <a:lnTo>
                      <a:pt x="540" y="899"/>
                    </a:lnTo>
                    <a:lnTo>
                      <a:pt x="540" y="899"/>
                    </a:lnTo>
                    <a:lnTo>
                      <a:pt x="533" y="897"/>
                    </a:lnTo>
                    <a:lnTo>
                      <a:pt x="530" y="894"/>
                    </a:lnTo>
                    <a:lnTo>
                      <a:pt x="527" y="889"/>
                    </a:lnTo>
                    <a:lnTo>
                      <a:pt x="525" y="884"/>
                    </a:lnTo>
                    <a:lnTo>
                      <a:pt x="525" y="884"/>
                    </a:lnTo>
                    <a:lnTo>
                      <a:pt x="527" y="877"/>
                    </a:lnTo>
                    <a:lnTo>
                      <a:pt x="530" y="872"/>
                    </a:lnTo>
                    <a:lnTo>
                      <a:pt x="533" y="868"/>
                    </a:lnTo>
                    <a:lnTo>
                      <a:pt x="540" y="867"/>
                    </a:lnTo>
                    <a:lnTo>
                      <a:pt x="540" y="867"/>
                    </a:lnTo>
                    <a:close/>
                    <a:moveTo>
                      <a:pt x="482" y="867"/>
                    </a:moveTo>
                    <a:lnTo>
                      <a:pt x="482" y="867"/>
                    </a:lnTo>
                    <a:lnTo>
                      <a:pt x="482" y="867"/>
                    </a:lnTo>
                    <a:lnTo>
                      <a:pt x="487" y="868"/>
                    </a:lnTo>
                    <a:lnTo>
                      <a:pt x="493" y="872"/>
                    </a:lnTo>
                    <a:lnTo>
                      <a:pt x="496" y="877"/>
                    </a:lnTo>
                    <a:lnTo>
                      <a:pt x="498" y="884"/>
                    </a:lnTo>
                    <a:lnTo>
                      <a:pt x="498" y="884"/>
                    </a:lnTo>
                    <a:lnTo>
                      <a:pt x="496" y="889"/>
                    </a:lnTo>
                    <a:lnTo>
                      <a:pt x="493" y="894"/>
                    </a:lnTo>
                    <a:lnTo>
                      <a:pt x="487" y="897"/>
                    </a:lnTo>
                    <a:lnTo>
                      <a:pt x="482" y="899"/>
                    </a:lnTo>
                    <a:lnTo>
                      <a:pt x="482" y="899"/>
                    </a:lnTo>
                    <a:lnTo>
                      <a:pt x="476" y="897"/>
                    </a:lnTo>
                    <a:lnTo>
                      <a:pt x="470" y="894"/>
                    </a:lnTo>
                    <a:lnTo>
                      <a:pt x="467" y="889"/>
                    </a:lnTo>
                    <a:lnTo>
                      <a:pt x="467" y="884"/>
                    </a:lnTo>
                    <a:lnTo>
                      <a:pt x="467" y="884"/>
                    </a:lnTo>
                    <a:lnTo>
                      <a:pt x="467" y="877"/>
                    </a:lnTo>
                    <a:lnTo>
                      <a:pt x="470" y="872"/>
                    </a:lnTo>
                    <a:lnTo>
                      <a:pt x="476" y="868"/>
                    </a:lnTo>
                    <a:lnTo>
                      <a:pt x="482" y="867"/>
                    </a:lnTo>
                    <a:lnTo>
                      <a:pt x="482" y="867"/>
                    </a:lnTo>
                    <a:close/>
                    <a:moveTo>
                      <a:pt x="424" y="867"/>
                    </a:moveTo>
                    <a:lnTo>
                      <a:pt x="424" y="867"/>
                    </a:lnTo>
                    <a:lnTo>
                      <a:pt x="424" y="867"/>
                    </a:lnTo>
                    <a:lnTo>
                      <a:pt x="430" y="868"/>
                    </a:lnTo>
                    <a:lnTo>
                      <a:pt x="435" y="872"/>
                    </a:lnTo>
                    <a:lnTo>
                      <a:pt x="438" y="877"/>
                    </a:lnTo>
                    <a:lnTo>
                      <a:pt x="440" y="884"/>
                    </a:lnTo>
                    <a:lnTo>
                      <a:pt x="440" y="884"/>
                    </a:lnTo>
                    <a:lnTo>
                      <a:pt x="438" y="889"/>
                    </a:lnTo>
                    <a:lnTo>
                      <a:pt x="435" y="894"/>
                    </a:lnTo>
                    <a:lnTo>
                      <a:pt x="430" y="897"/>
                    </a:lnTo>
                    <a:lnTo>
                      <a:pt x="424" y="899"/>
                    </a:lnTo>
                    <a:lnTo>
                      <a:pt x="424" y="899"/>
                    </a:lnTo>
                    <a:lnTo>
                      <a:pt x="418" y="897"/>
                    </a:lnTo>
                    <a:lnTo>
                      <a:pt x="413" y="894"/>
                    </a:lnTo>
                    <a:lnTo>
                      <a:pt x="409" y="889"/>
                    </a:lnTo>
                    <a:lnTo>
                      <a:pt x="407" y="884"/>
                    </a:lnTo>
                    <a:lnTo>
                      <a:pt x="407" y="884"/>
                    </a:lnTo>
                    <a:lnTo>
                      <a:pt x="409" y="877"/>
                    </a:lnTo>
                    <a:lnTo>
                      <a:pt x="413" y="872"/>
                    </a:lnTo>
                    <a:lnTo>
                      <a:pt x="418" y="868"/>
                    </a:lnTo>
                    <a:lnTo>
                      <a:pt x="424" y="867"/>
                    </a:lnTo>
                    <a:lnTo>
                      <a:pt x="424" y="867"/>
                    </a:lnTo>
                    <a:close/>
                    <a:moveTo>
                      <a:pt x="365" y="867"/>
                    </a:moveTo>
                    <a:lnTo>
                      <a:pt x="365" y="867"/>
                    </a:lnTo>
                    <a:lnTo>
                      <a:pt x="365" y="867"/>
                    </a:lnTo>
                    <a:lnTo>
                      <a:pt x="372" y="868"/>
                    </a:lnTo>
                    <a:lnTo>
                      <a:pt x="377" y="872"/>
                    </a:lnTo>
                    <a:lnTo>
                      <a:pt x="380" y="877"/>
                    </a:lnTo>
                    <a:lnTo>
                      <a:pt x="380" y="884"/>
                    </a:lnTo>
                    <a:lnTo>
                      <a:pt x="380" y="884"/>
                    </a:lnTo>
                    <a:lnTo>
                      <a:pt x="380" y="889"/>
                    </a:lnTo>
                    <a:lnTo>
                      <a:pt x="377" y="894"/>
                    </a:lnTo>
                    <a:lnTo>
                      <a:pt x="372" y="897"/>
                    </a:lnTo>
                    <a:lnTo>
                      <a:pt x="365" y="899"/>
                    </a:lnTo>
                    <a:lnTo>
                      <a:pt x="365" y="899"/>
                    </a:lnTo>
                    <a:lnTo>
                      <a:pt x="360" y="897"/>
                    </a:lnTo>
                    <a:lnTo>
                      <a:pt x="355" y="894"/>
                    </a:lnTo>
                    <a:lnTo>
                      <a:pt x="351" y="889"/>
                    </a:lnTo>
                    <a:lnTo>
                      <a:pt x="350" y="884"/>
                    </a:lnTo>
                    <a:lnTo>
                      <a:pt x="350" y="884"/>
                    </a:lnTo>
                    <a:lnTo>
                      <a:pt x="351" y="877"/>
                    </a:lnTo>
                    <a:lnTo>
                      <a:pt x="355" y="872"/>
                    </a:lnTo>
                    <a:lnTo>
                      <a:pt x="360" y="868"/>
                    </a:lnTo>
                    <a:lnTo>
                      <a:pt x="365" y="867"/>
                    </a:lnTo>
                    <a:lnTo>
                      <a:pt x="365" y="867"/>
                    </a:lnTo>
                    <a:close/>
                    <a:moveTo>
                      <a:pt x="307" y="867"/>
                    </a:moveTo>
                    <a:lnTo>
                      <a:pt x="307" y="867"/>
                    </a:lnTo>
                    <a:lnTo>
                      <a:pt x="307" y="867"/>
                    </a:lnTo>
                    <a:lnTo>
                      <a:pt x="314" y="868"/>
                    </a:lnTo>
                    <a:lnTo>
                      <a:pt x="317" y="872"/>
                    </a:lnTo>
                    <a:lnTo>
                      <a:pt x="321" y="877"/>
                    </a:lnTo>
                    <a:lnTo>
                      <a:pt x="322" y="884"/>
                    </a:lnTo>
                    <a:lnTo>
                      <a:pt x="322" y="884"/>
                    </a:lnTo>
                    <a:lnTo>
                      <a:pt x="321" y="889"/>
                    </a:lnTo>
                    <a:lnTo>
                      <a:pt x="317" y="894"/>
                    </a:lnTo>
                    <a:lnTo>
                      <a:pt x="314" y="897"/>
                    </a:lnTo>
                    <a:lnTo>
                      <a:pt x="307" y="899"/>
                    </a:lnTo>
                    <a:lnTo>
                      <a:pt x="307" y="899"/>
                    </a:lnTo>
                    <a:lnTo>
                      <a:pt x="302" y="897"/>
                    </a:lnTo>
                    <a:lnTo>
                      <a:pt x="297" y="894"/>
                    </a:lnTo>
                    <a:lnTo>
                      <a:pt x="293" y="889"/>
                    </a:lnTo>
                    <a:lnTo>
                      <a:pt x="292" y="884"/>
                    </a:lnTo>
                    <a:lnTo>
                      <a:pt x="292" y="884"/>
                    </a:lnTo>
                    <a:lnTo>
                      <a:pt x="293" y="877"/>
                    </a:lnTo>
                    <a:lnTo>
                      <a:pt x="297" y="872"/>
                    </a:lnTo>
                    <a:lnTo>
                      <a:pt x="302" y="868"/>
                    </a:lnTo>
                    <a:lnTo>
                      <a:pt x="307" y="867"/>
                    </a:lnTo>
                    <a:lnTo>
                      <a:pt x="307" y="867"/>
                    </a:lnTo>
                    <a:close/>
                    <a:moveTo>
                      <a:pt x="249" y="867"/>
                    </a:moveTo>
                    <a:lnTo>
                      <a:pt x="249" y="867"/>
                    </a:lnTo>
                    <a:lnTo>
                      <a:pt x="249" y="867"/>
                    </a:lnTo>
                    <a:lnTo>
                      <a:pt x="254" y="868"/>
                    </a:lnTo>
                    <a:lnTo>
                      <a:pt x="259" y="872"/>
                    </a:lnTo>
                    <a:lnTo>
                      <a:pt x="263" y="877"/>
                    </a:lnTo>
                    <a:lnTo>
                      <a:pt x="264" y="884"/>
                    </a:lnTo>
                    <a:lnTo>
                      <a:pt x="264" y="884"/>
                    </a:lnTo>
                    <a:lnTo>
                      <a:pt x="263" y="889"/>
                    </a:lnTo>
                    <a:lnTo>
                      <a:pt x="259" y="894"/>
                    </a:lnTo>
                    <a:lnTo>
                      <a:pt x="254" y="897"/>
                    </a:lnTo>
                    <a:lnTo>
                      <a:pt x="249" y="899"/>
                    </a:lnTo>
                    <a:lnTo>
                      <a:pt x="249" y="899"/>
                    </a:lnTo>
                    <a:lnTo>
                      <a:pt x="242" y="897"/>
                    </a:lnTo>
                    <a:lnTo>
                      <a:pt x="237" y="894"/>
                    </a:lnTo>
                    <a:lnTo>
                      <a:pt x="234" y="889"/>
                    </a:lnTo>
                    <a:lnTo>
                      <a:pt x="234" y="884"/>
                    </a:lnTo>
                    <a:lnTo>
                      <a:pt x="234" y="884"/>
                    </a:lnTo>
                    <a:lnTo>
                      <a:pt x="234" y="877"/>
                    </a:lnTo>
                    <a:lnTo>
                      <a:pt x="237" y="872"/>
                    </a:lnTo>
                    <a:lnTo>
                      <a:pt x="242" y="868"/>
                    </a:lnTo>
                    <a:lnTo>
                      <a:pt x="249" y="867"/>
                    </a:lnTo>
                    <a:lnTo>
                      <a:pt x="249" y="867"/>
                    </a:lnTo>
                    <a:close/>
                    <a:moveTo>
                      <a:pt x="191" y="867"/>
                    </a:moveTo>
                    <a:lnTo>
                      <a:pt x="191" y="867"/>
                    </a:lnTo>
                    <a:lnTo>
                      <a:pt x="191" y="867"/>
                    </a:lnTo>
                    <a:lnTo>
                      <a:pt x="196" y="868"/>
                    </a:lnTo>
                    <a:lnTo>
                      <a:pt x="201" y="872"/>
                    </a:lnTo>
                    <a:lnTo>
                      <a:pt x="205" y="877"/>
                    </a:lnTo>
                    <a:lnTo>
                      <a:pt x="206" y="884"/>
                    </a:lnTo>
                    <a:lnTo>
                      <a:pt x="206" y="884"/>
                    </a:lnTo>
                    <a:lnTo>
                      <a:pt x="205" y="889"/>
                    </a:lnTo>
                    <a:lnTo>
                      <a:pt x="201" y="894"/>
                    </a:lnTo>
                    <a:lnTo>
                      <a:pt x="196" y="897"/>
                    </a:lnTo>
                    <a:lnTo>
                      <a:pt x="191" y="899"/>
                    </a:lnTo>
                    <a:lnTo>
                      <a:pt x="191" y="899"/>
                    </a:lnTo>
                    <a:lnTo>
                      <a:pt x="184" y="897"/>
                    </a:lnTo>
                    <a:lnTo>
                      <a:pt x="179" y="894"/>
                    </a:lnTo>
                    <a:lnTo>
                      <a:pt x="176" y="889"/>
                    </a:lnTo>
                    <a:lnTo>
                      <a:pt x="174" y="884"/>
                    </a:lnTo>
                    <a:lnTo>
                      <a:pt x="174" y="884"/>
                    </a:lnTo>
                    <a:lnTo>
                      <a:pt x="176" y="877"/>
                    </a:lnTo>
                    <a:lnTo>
                      <a:pt x="179" y="872"/>
                    </a:lnTo>
                    <a:lnTo>
                      <a:pt x="184" y="868"/>
                    </a:lnTo>
                    <a:lnTo>
                      <a:pt x="191" y="867"/>
                    </a:lnTo>
                    <a:lnTo>
                      <a:pt x="191" y="867"/>
                    </a:lnTo>
                    <a:close/>
                    <a:moveTo>
                      <a:pt x="598" y="824"/>
                    </a:moveTo>
                    <a:lnTo>
                      <a:pt x="598" y="824"/>
                    </a:lnTo>
                    <a:lnTo>
                      <a:pt x="598" y="824"/>
                    </a:lnTo>
                    <a:lnTo>
                      <a:pt x="605" y="824"/>
                    </a:lnTo>
                    <a:lnTo>
                      <a:pt x="610" y="827"/>
                    </a:lnTo>
                    <a:lnTo>
                      <a:pt x="614" y="834"/>
                    </a:lnTo>
                    <a:lnTo>
                      <a:pt x="614" y="839"/>
                    </a:lnTo>
                    <a:lnTo>
                      <a:pt x="614" y="839"/>
                    </a:lnTo>
                    <a:lnTo>
                      <a:pt x="614" y="846"/>
                    </a:lnTo>
                    <a:lnTo>
                      <a:pt x="610" y="851"/>
                    </a:lnTo>
                    <a:lnTo>
                      <a:pt x="605" y="855"/>
                    </a:lnTo>
                    <a:lnTo>
                      <a:pt x="598" y="856"/>
                    </a:lnTo>
                    <a:lnTo>
                      <a:pt x="598" y="856"/>
                    </a:lnTo>
                    <a:lnTo>
                      <a:pt x="593" y="855"/>
                    </a:lnTo>
                    <a:lnTo>
                      <a:pt x="588" y="851"/>
                    </a:lnTo>
                    <a:lnTo>
                      <a:pt x="585" y="846"/>
                    </a:lnTo>
                    <a:lnTo>
                      <a:pt x="583" y="839"/>
                    </a:lnTo>
                    <a:lnTo>
                      <a:pt x="583" y="839"/>
                    </a:lnTo>
                    <a:lnTo>
                      <a:pt x="585" y="834"/>
                    </a:lnTo>
                    <a:lnTo>
                      <a:pt x="588" y="827"/>
                    </a:lnTo>
                    <a:lnTo>
                      <a:pt x="593" y="824"/>
                    </a:lnTo>
                    <a:lnTo>
                      <a:pt x="598" y="824"/>
                    </a:lnTo>
                    <a:lnTo>
                      <a:pt x="598" y="824"/>
                    </a:lnTo>
                    <a:close/>
                    <a:moveTo>
                      <a:pt x="540" y="824"/>
                    </a:moveTo>
                    <a:lnTo>
                      <a:pt x="540" y="824"/>
                    </a:lnTo>
                    <a:lnTo>
                      <a:pt x="540" y="824"/>
                    </a:lnTo>
                    <a:lnTo>
                      <a:pt x="547" y="824"/>
                    </a:lnTo>
                    <a:lnTo>
                      <a:pt x="550" y="827"/>
                    </a:lnTo>
                    <a:lnTo>
                      <a:pt x="554" y="834"/>
                    </a:lnTo>
                    <a:lnTo>
                      <a:pt x="556" y="839"/>
                    </a:lnTo>
                    <a:lnTo>
                      <a:pt x="556" y="839"/>
                    </a:lnTo>
                    <a:lnTo>
                      <a:pt x="554" y="846"/>
                    </a:lnTo>
                    <a:lnTo>
                      <a:pt x="550" y="851"/>
                    </a:lnTo>
                    <a:lnTo>
                      <a:pt x="547" y="855"/>
                    </a:lnTo>
                    <a:lnTo>
                      <a:pt x="540" y="856"/>
                    </a:lnTo>
                    <a:lnTo>
                      <a:pt x="540" y="856"/>
                    </a:lnTo>
                    <a:lnTo>
                      <a:pt x="533" y="855"/>
                    </a:lnTo>
                    <a:lnTo>
                      <a:pt x="530" y="851"/>
                    </a:lnTo>
                    <a:lnTo>
                      <a:pt x="527" y="846"/>
                    </a:lnTo>
                    <a:lnTo>
                      <a:pt x="525" y="839"/>
                    </a:lnTo>
                    <a:lnTo>
                      <a:pt x="525" y="839"/>
                    </a:lnTo>
                    <a:lnTo>
                      <a:pt x="527" y="834"/>
                    </a:lnTo>
                    <a:lnTo>
                      <a:pt x="530" y="827"/>
                    </a:lnTo>
                    <a:lnTo>
                      <a:pt x="533" y="824"/>
                    </a:lnTo>
                    <a:lnTo>
                      <a:pt x="540" y="824"/>
                    </a:lnTo>
                    <a:lnTo>
                      <a:pt x="540" y="824"/>
                    </a:lnTo>
                    <a:close/>
                    <a:moveTo>
                      <a:pt x="482" y="824"/>
                    </a:moveTo>
                    <a:lnTo>
                      <a:pt x="482" y="824"/>
                    </a:lnTo>
                    <a:lnTo>
                      <a:pt x="482" y="824"/>
                    </a:lnTo>
                    <a:lnTo>
                      <a:pt x="487" y="824"/>
                    </a:lnTo>
                    <a:lnTo>
                      <a:pt x="493" y="827"/>
                    </a:lnTo>
                    <a:lnTo>
                      <a:pt x="496" y="834"/>
                    </a:lnTo>
                    <a:lnTo>
                      <a:pt x="498" y="839"/>
                    </a:lnTo>
                    <a:lnTo>
                      <a:pt x="498" y="839"/>
                    </a:lnTo>
                    <a:lnTo>
                      <a:pt x="496" y="846"/>
                    </a:lnTo>
                    <a:lnTo>
                      <a:pt x="493" y="851"/>
                    </a:lnTo>
                    <a:lnTo>
                      <a:pt x="487" y="855"/>
                    </a:lnTo>
                    <a:lnTo>
                      <a:pt x="482" y="856"/>
                    </a:lnTo>
                    <a:lnTo>
                      <a:pt x="482" y="856"/>
                    </a:lnTo>
                    <a:lnTo>
                      <a:pt x="476" y="855"/>
                    </a:lnTo>
                    <a:lnTo>
                      <a:pt x="470" y="851"/>
                    </a:lnTo>
                    <a:lnTo>
                      <a:pt x="467" y="846"/>
                    </a:lnTo>
                    <a:lnTo>
                      <a:pt x="467" y="839"/>
                    </a:lnTo>
                    <a:lnTo>
                      <a:pt x="467" y="839"/>
                    </a:lnTo>
                    <a:lnTo>
                      <a:pt x="467" y="834"/>
                    </a:lnTo>
                    <a:lnTo>
                      <a:pt x="470" y="827"/>
                    </a:lnTo>
                    <a:lnTo>
                      <a:pt x="476" y="824"/>
                    </a:lnTo>
                    <a:lnTo>
                      <a:pt x="482" y="824"/>
                    </a:lnTo>
                    <a:lnTo>
                      <a:pt x="482" y="824"/>
                    </a:lnTo>
                    <a:close/>
                    <a:moveTo>
                      <a:pt x="424" y="824"/>
                    </a:moveTo>
                    <a:lnTo>
                      <a:pt x="424" y="824"/>
                    </a:lnTo>
                    <a:lnTo>
                      <a:pt x="424" y="824"/>
                    </a:lnTo>
                    <a:lnTo>
                      <a:pt x="430" y="824"/>
                    </a:lnTo>
                    <a:lnTo>
                      <a:pt x="435" y="827"/>
                    </a:lnTo>
                    <a:lnTo>
                      <a:pt x="438" y="834"/>
                    </a:lnTo>
                    <a:lnTo>
                      <a:pt x="440" y="839"/>
                    </a:lnTo>
                    <a:lnTo>
                      <a:pt x="440" y="839"/>
                    </a:lnTo>
                    <a:lnTo>
                      <a:pt x="438" y="846"/>
                    </a:lnTo>
                    <a:lnTo>
                      <a:pt x="435" y="851"/>
                    </a:lnTo>
                    <a:lnTo>
                      <a:pt x="430" y="855"/>
                    </a:lnTo>
                    <a:lnTo>
                      <a:pt x="424" y="856"/>
                    </a:lnTo>
                    <a:lnTo>
                      <a:pt x="424" y="856"/>
                    </a:lnTo>
                    <a:lnTo>
                      <a:pt x="418" y="855"/>
                    </a:lnTo>
                    <a:lnTo>
                      <a:pt x="413" y="851"/>
                    </a:lnTo>
                    <a:lnTo>
                      <a:pt x="409" y="846"/>
                    </a:lnTo>
                    <a:lnTo>
                      <a:pt x="407" y="839"/>
                    </a:lnTo>
                    <a:lnTo>
                      <a:pt x="407" y="839"/>
                    </a:lnTo>
                    <a:lnTo>
                      <a:pt x="409" y="834"/>
                    </a:lnTo>
                    <a:lnTo>
                      <a:pt x="413" y="827"/>
                    </a:lnTo>
                    <a:lnTo>
                      <a:pt x="418" y="824"/>
                    </a:lnTo>
                    <a:lnTo>
                      <a:pt x="424" y="824"/>
                    </a:lnTo>
                    <a:lnTo>
                      <a:pt x="424" y="824"/>
                    </a:lnTo>
                    <a:close/>
                    <a:moveTo>
                      <a:pt x="365" y="824"/>
                    </a:moveTo>
                    <a:lnTo>
                      <a:pt x="365" y="824"/>
                    </a:lnTo>
                    <a:lnTo>
                      <a:pt x="365" y="824"/>
                    </a:lnTo>
                    <a:lnTo>
                      <a:pt x="372" y="824"/>
                    </a:lnTo>
                    <a:lnTo>
                      <a:pt x="377" y="827"/>
                    </a:lnTo>
                    <a:lnTo>
                      <a:pt x="380" y="834"/>
                    </a:lnTo>
                    <a:lnTo>
                      <a:pt x="380" y="839"/>
                    </a:lnTo>
                    <a:lnTo>
                      <a:pt x="380" y="839"/>
                    </a:lnTo>
                    <a:lnTo>
                      <a:pt x="380" y="846"/>
                    </a:lnTo>
                    <a:lnTo>
                      <a:pt x="377" y="851"/>
                    </a:lnTo>
                    <a:lnTo>
                      <a:pt x="372" y="855"/>
                    </a:lnTo>
                    <a:lnTo>
                      <a:pt x="365" y="856"/>
                    </a:lnTo>
                    <a:lnTo>
                      <a:pt x="365" y="856"/>
                    </a:lnTo>
                    <a:lnTo>
                      <a:pt x="360" y="855"/>
                    </a:lnTo>
                    <a:lnTo>
                      <a:pt x="355" y="851"/>
                    </a:lnTo>
                    <a:lnTo>
                      <a:pt x="351" y="846"/>
                    </a:lnTo>
                    <a:lnTo>
                      <a:pt x="350" y="839"/>
                    </a:lnTo>
                    <a:lnTo>
                      <a:pt x="350" y="839"/>
                    </a:lnTo>
                    <a:lnTo>
                      <a:pt x="351" y="834"/>
                    </a:lnTo>
                    <a:lnTo>
                      <a:pt x="355" y="827"/>
                    </a:lnTo>
                    <a:lnTo>
                      <a:pt x="360" y="824"/>
                    </a:lnTo>
                    <a:lnTo>
                      <a:pt x="365" y="824"/>
                    </a:lnTo>
                    <a:lnTo>
                      <a:pt x="365" y="824"/>
                    </a:lnTo>
                    <a:close/>
                    <a:moveTo>
                      <a:pt x="307" y="824"/>
                    </a:moveTo>
                    <a:lnTo>
                      <a:pt x="307" y="824"/>
                    </a:lnTo>
                    <a:lnTo>
                      <a:pt x="307" y="824"/>
                    </a:lnTo>
                    <a:lnTo>
                      <a:pt x="314" y="824"/>
                    </a:lnTo>
                    <a:lnTo>
                      <a:pt x="317" y="827"/>
                    </a:lnTo>
                    <a:lnTo>
                      <a:pt x="321" y="834"/>
                    </a:lnTo>
                    <a:lnTo>
                      <a:pt x="322" y="839"/>
                    </a:lnTo>
                    <a:lnTo>
                      <a:pt x="322" y="839"/>
                    </a:lnTo>
                    <a:lnTo>
                      <a:pt x="321" y="846"/>
                    </a:lnTo>
                    <a:lnTo>
                      <a:pt x="317" y="851"/>
                    </a:lnTo>
                    <a:lnTo>
                      <a:pt x="314" y="855"/>
                    </a:lnTo>
                    <a:lnTo>
                      <a:pt x="307" y="856"/>
                    </a:lnTo>
                    <a:lnTo>
                      <a:pt x="307" y="856"/>
                    </a:lnTo>
                    <a:lnTo>
                      <a:pt x="302" y="855"/>
                    </a:lnTo>
                    <a:lnTo>
                      <a:pt x="297" y="851"/>
                    </a:lnTo>
                    <a:lnTo>
                      <a:pt x="293" y="846"/>
                    </a:lnTo>
                    <a:lnTo>
                      <a:pt x="292" y="839"/>
                    </a:lnTo>
                    <a:lnTo>
                      <a:pt x="292" y="839"/>
                    </a:lnTo>
                    <a:lnTo>
                      <a:pt x="293" y="834"/>
                    </a:lnTo>
                    <a:lnTo>
                      <a:pt x="297" y="827"/>
                    </a:lnTo>
                    <a:lnTo>
                      <a:pt x="302" y="824"/>
                    </a:lnTo>
                    <a:lnTo>
                      <a:pt x="307" y="824"/>
                    </a:lnTo>
                    <a:lnTo>
                      <a:pt x="307" y="824"/>
                    </a:lnTo>
                    <a:close/>
                    <a:moveTo>
                      <a:pt x="249" y="824"/>
                    </a:moveTo>
                    <a:lnTo>
                      <a:pt x="249" y="824"/>
                    </a:lnTo>
                    <a:lnTo>
                      <a:pt x="249" y="824"/>
                    </a:lnTo>
                    <a:lnTo>
                      <a:pt x="254" y="824"/>
                    </a:lnTo>
                    <a:lnTo>
                      <a:pt x="259" y="827"/>
                    </a:lnTo>
                    <a:lnTo>
                      <a:pt x="263" y="834"/>
                    </a:lnTo>
                    <a:lnTo>
                      <a:pt x="264" y="839"/>
                    </a:lnTo>
                    <a:lnTo>
                      <a:pt x="264" y="839"/>
                    </a:lnTo>
                    <a:lnTo>
                      <a:pt x="263" y="846"/>
                    </a:lnTo>
                    <a:lnTo>
                      <a:pt x="259" y="851"/>
                    </a:lnTo>
                    <a:lnTo>
                      <a:pt x="254" y="855"/>
                    </a:lnTo>
                    <a:lnTo>
                      <a:pt x="249" y="856"/>
                    </a:lnTo>
                    <a:lnTo>
                      <a:pt x="249" y="856"/>
                    </a:lnTo>
                    <a:lnTo>
                      <a:pt x="242" y="855"/>
                    </a:lnTo>
                    <a:lnTo>
                      <a:pt x="237" y="851"/>
                    </a:lnTo>
                    <a:lnTo>
                      <a:pt x="234" y="846"/>
                    </a:lnTo>
                    <a:lnTo>
                      <a:pt x="234" y="839"/>
                    </a:lnTo>
                    <a:lnTo>
                      <a:pt x="234" y="839"/>
                    </a:lnTo>
                    <a:lnTo>
                      <a:pt x="234" y="834"/>
                    </a:lnTo>
                    <a:lnTo>
                      <a:pt x="237" y="827"/>
                    </a:lnTo>
                    <a:lnTo>
                      <a:pt x="242" y="824"/>
                    </a:lnTo>
                    <a:lnTo>
                      <a:pt x="249" y="824"/>
                    </a:lnTo>
                    <a:lnTo>
                      <a:pt x="249" y="824"/>
                    </a:lnTo>
                    <a:close/>
                    <a:moveTo>
                      <a:pt x="191" y="824"/>
                    </a:moveTo>
                    <a:lnTo>
                      <a:pt x="191" y="824"/>
                    </a:lnTo>
                    <a:lnTo>
                      <a:pt x="191" y="824"/>
                    </a:lnTo>
                    <a:lnTo>
                      <a:pt x="196" y="824"/>
                    </a:lnTo>
                    <a:lnTo>
                      <a:pt x="201" y="827"/>
                    </a:lnTo>
                    <a:lnTo>
                      <a:pt x="205" y="834"/>
                    </a:lnTo>
                    <a:lnTo>
                      <a:pt x="206" y="839"/>
                    </a:lnTo>
                    <a:lnTo>
                      <a:pt x="206" y="839"/>
                    </a:lnTo>
                    <a:lnTo>
                      <a:pt x="205" y="846"/>
                    </a:lnTo>
                    <a:lnTo>
                      <a:pt x="201" y="851"/>
                    </a:lnTo>
                    <a:lnTo>
                      <a:pt x="196" y="855"/>
                    </a:lnTo>
                    <a:lnTo>
                      <a:pt x="191" y="856"/>
                    </a:lnTo>
                    <a:lnTo>
                      <a:pt x="191" y="856"/>
                    </a:lnTo>
                    <a:lnTo>
                      <a:pt x="184" y="855"/>
                    </a:lnTo>
                    <a:lnTo>
                      <a:pt x="179" y="851"/>
                    </a:lnTo>
                    <a:lnTo>
                      <a:pt x="176" y="846"/>
                    </a:lnTo>
                    <a:lnTo>
                      <a:pt x="174" y="839"/>
                    </a:lnTo>
                    <a:lnTo>
                      <a:pt x="174" y="839"/>
                    </a:lnTo>
                    <a:lnTo>
                      <a:pt x="176" y="834"/>
                    </a:lnTo>
                    <a:lnTo>
                      <a:pt x="179" y="827"/>
                    </a:lnTo>
                    <a:lnTo>
                      <a:pt x="184" y="824"/>
                    </a:lnTo>
                    <a:lnTo>
                      <a:pt x="191" y="824"/>
                    </a:lnTo>
                    <a:lnTo>
                      <a:pt x="191" y="824"/>
                    </a:lnTo>
                    <a:close/>
                    <a:moveTo>
                      <a:pt x="656" y="780"/>
                    </a:moveTo>
                    <a:lnTo>
                      <a:pt x="656" y="780"/>
                    </a:lnTo>
                    <a:lnTo>
                      <a:pt x="656" y="780"/>
                    </a:lnTo>
                    <a:lnTo>
                      <a:pt x="663" y="781"/>
                    </a:lnTo>
                    <a:lnTo>
                      <a:pt x="668" y="785"/>
                    </a:lnTo>
                    <a:lnTo>
                      <a:pt x="671" y="790"/>
                    </a:lnTo>
                    <a:lnTo>
                      <a:pt x="673" y="797"/>
                    </a:lnTo>
                    <a:lnTo>
                      <a:pt x="673" y="797"/>
                    </a:lnTo>
                    <a:lnTo>
                      <a:pt x="671" y="802"/>
                    </a:lnTo>
                    <a:lnTo>
                      <a:pt x="668" y="807"/>
                    </a:lnTo>
                    <a:lnTo>
                      <a:pt x="663" y="810"/>
                    </a:lnTo>
                    <a:lnTo>
                      <a:pt x="656" y="812"/>
                    </a:lnTo>
                    <a:lnTo>
                      <a:pt x="656" y="812"/>
                    </a:lnTo>
                    <a:lnTo>
                      <a:pt x="651" y="810"/>
                    </a:lnTo>
                    <a:lnTo>
                      <a:pt x="646" y="807"/>
                    </a:lnTo>
                    <a:lnTo>
                      <a:pt x="642" y="802"/>
                    </a:lnTo>
                    <a:lnTo>
                      <a:pt x="641" y="797"/>
                    </a:lnTo>
                    <a:lnTo>
                      <a:pt x="641" y="797"/>
                    </a:lnTo>
                    <a:lnTo>
                      <a:pt x="642" y="790"/>
                    </a:lnTo>
                    <a:lnTo>
                      <a:pt x="646" y="785"/>
                    </a:lnTo>
                    <a:lnTo>
                      <a:pt x="651" y="781"/>
                    </a:lnTo>
                    <a:lnTo>
                      <a:pt x="656" y="780"/>
                    </a:lnTo>
                    <a:lnTo>
                      <a:pt x="656" y="780"/>
                    </a:lnTo>
                    <a:close/>
                    <a:moveTo>
                      <a:pt x="598" y="780"/>
                    </a:moveTo>
                    <a:lnTo>
                      <a:pt x="598" y="780"/>
                    </a:lnTo>
                    <a:lnTo>
                      <a:pt x="598" y="780"/>
                    </a:lnTo>
                    <a:lnTo>
                      <a:pt x="605" y="781"/>
                    </a:lnTo>
                    <a:lnTo>
                      <a:pt x="610" y="785"/>
                    </a:lnTo>
                    <a:lnTo>
                      <a:pt x="614" y="790"/>
                    </a:lnTo>
                    <a:lnTo>
                      <a:pt x="614" y="797"/>
                    </a:lnTo>
                    <a:lnTo>
                      <a:pt x="614" y="797"/>
                    </a:lnTo>
                    <a:lnTo>
                      <a:pt x="614" y="802"/>
                    </a:lnTo>
                    <a:lnTo>
                      <a:pt x="610" y="807"/>
                    </a:lnTo>
                    <a:lnTo>
                      <a:pt x="605" y="810"/>
                    </a:lnTo>
                    <a:lnTo>
                      <a:pt x="598" y="812"/>
                    </a:lnTo>
                    <a:lnTo>
                      <a:pt x="598" y="812"/>
                    </a:lnTo>
                    <a:lnTo>
                      <a:pt x="593" y="810"/>
                    </a:lnTo>
                    <a:lnTo>
                      <a:pt x="588" y="807"/>
                    </a:lnTo>
                    <a:lnTo>
                      <a:pt x="585" y="802"/>
                    </a:lnTo>
                    <a:lnTo>
                      <a:pt x="583" y="797"/>
                    </a:lnTo>
                    <a:lnTo>
                      <a:pt x="583" y="797"/>
                    </a:lnTo>
                    <a:lnTo>
                      <a:pt x="585" y="790"/>
                    </a:lnTo>
                    <a:lnTo>
                      <a:pt x="588" y="785"/>
                    </a:lnTo>
                    <a:lnTo>
                      <a:pt x="593" y="781"/>
                    </a:lnTo>
                    <a:lnTo>
                      <a:pt x="598" y="780"/>
                    </a:lnTo>
                    <a:lnTo>
                      <a:pt x="598" y="780"/>
                    </a:lnTo>
                    <a:close/>
                    <a:moveTo>
                      <a:pt x="540" y="780"/>
                    </a:moveTo>
                    <a:lnTo>
                      <a:pt x="540" y="780"/>
                    </a:lnTo>
                    <a:lnTo>
                      <a:pt x="540" y="780"/>
                    </a:lnTo>
                    <a:lnTo>
                      <a:pt x="547" y="781"/>
                    </a:lnTo>
                    <a:lnTo>
                      <a:pt x="550" y="785"/>
                    </a:lnTo>
                    <a:lnTo>
                      <a:pt x="554" y="790"/>
                    </a:lnTo>
                    <a:lnTo>
                      <a:pt x="556" y="797"/>
                    </a:lnTo>
                    <a:lnTo>
                      <a:pt x="556" y="797"/>
                    </a:lnTo>
                    <a:lnTo>
                      <a:pt x="554" y="802"/>
                    </a:lnTo>
                    <a:lnTo>
                      <a:pt x="550" y="807"/>
                    </a:lnTo>
                    <a:lnTo>
                      <a:pt x="547" y="810"/>
                    </a:lnTo>
                    <a:lnTo>
                      <a:pt x="540" y="812"/>
                    </a:lnTo>
                    <a:lnTo>
                      <a:pt x="540" y="812"/>
                    </a:lnTo>
                    <a:lnTo>
                      <a:pt x="533" y="810"/>
                    </a:lnTo>
                    <a:lnTo>
                      <a:pt x="530" y="807"/>
                    </a:lnTo>
                    <a:lnTo>
                      <a:pt x="527" y="802"/>
                    </a:lnTo>
                    <a:lnTo>
                      <a:pt x="525" y="797"/>
                    </a:lnTo>
                    <a:lnTo>
                      <a:pt x="525" y="797"/>
                    </a:lnTo>
                    <a:lnTo>
                      <a:pt x="527" y="790"/>
                    </a:lnTo>
                    <a:lnTo>
                      <a:pt x="530" y="785"/>
                    </a:lnTo>
                    <a:lnTo>
                      <a:pt x="533" y="781"/>
                    </a:lnTo>
                    <a:lnTo>
                      <a:pt x="540" y="780"/>
                    </a:lnTo>
                    <a:lnTo>
                      <a:pt x="540" y="780"/>
                    </a:lnTo>
                    <a:close/>
                    <a:moveTo>
                      <a:pt x="482" y="780"/>
                    </a:moveTo>
                    <a:lnTo>
                      <a:pt x="482" y="780"/>
                    </a:lnTo>
                    <a:lnTo>
                      <a:pt x="482" y="780"/>
                    </a:lnTo>
                    <a:lnTo>
                      <a:pt x="487" y="781"/>
                    </a:lnTo>
                    <a:lnTo>
                      <a:pt x="493" y="785"/>
                    </a:lnTo>
                    <a:lnTo>
                      <a:pt x="496" y="790"/>
                    </a:lnTo>
                    <a:lnTo>
                      <a:pt x="498" y="797"/>
                    </a:lnTo>
                    <a:lnTo>
                      <a:pt x="498" y="797"/>
                    </a:lnTo>
                    <a:lnTo>
                      <a:pt x="496" y="802"/>
                    </a:lnTo>
                    <a:lnTo>
                      <a:pt x="493" y="807"/>
                    </a:lnTo>
                    <a:lnTo>
                      <a:pt x="487" y="810"/>
                    </a:lnTo>
                    <a:lnTo>
                      <a:pt x="482" y="812"/>
                    </a:lnTo>
                    <a:lnTo>
                      <a:pt x="482" y="812"/>
                    </a:lnTo>
                    <a:lnTo>
                      <a:pt x="476" y="810"/>
                    </a:lnTo>
                    <a:lnTo>
                      <a:pt x="470" y="807"/>
                    </a:lnTo>
                    <a:lnTo>
                      <a:pt x="467" y="802"/>
                    </a:lnTo>
                    <a:lnTo>
                      <a:pt x="467" y="797"/>
                    </a:lnTo>
                    <a:lnTo>
                      <a:pt x="467" y="797"/>
                    </a:lnTo>
                    <a:lnTo>
                      <a:pt x="467" y="790"/>
                    </a:lnTo>
                    <a:lnTo>
                      <a:pt x="470" y="785"/>
                    </a:lnTo>
                    <a:lnTo>
                      <a:pt x="476" y="781"/>
                    </a:lnTo>
                    <a:lnTo>
                      <a:pt x="482" y="780"/>
                    </a:lnTo>
                    <a:lnTo>
                      <a:pt x="482" y="780"/>
                    </a:lnTo>
                    <a:close/>
                    <a:moveTo>
                      <a:pt x="424" y="780"/>
                    </a:moveTo>
                    <a:lnTo>
                      <a:pt x="424" y="780"/>
                    </a:lnTo>
                    <a:lnTo>
                      <a:pt x="424" y="780"/>
                    </a:lnTo>
                    <a:lnTo>
                      <a:pt x="430" y="781"/>
                    </a:lnTo>
                    <a:lnTo>
                      <a:pt x="435" y="785"/>
                    </a:lnTo>
                    <a:lnTo>
                      <a:pt x="438" y="790"/>
                    </a:lnTo>
                    <a:lnTo>
                      <a:pt x="440" y="797"/>
                    </a:lnTo>
                    <a:lnTo>
                      <a:pt x="440" y="797"/>
                    </a:lnTo>
                    <a:lnTo>
                      <a:pt x="438" y="802"/>
                    </a:lnTo>
                    <a:lnTo>
                      <a:pt x="435" y="807"/>
                    </a:lnTo>
                    <a:lnTo>
                      <a:pt x="430" y="810"/>
                    </a:lnTo>
                    <a:lnTo>
                      <a:pt x="424" y="812"/>
                    </a:lnTo>
                    <a:lnTo>
                      <a:pt x="424" y="812"/>
                    </a:lnTo>
                    <a:lnTo>
                      <a:pt x="418" y="810"/>
                    </a:lnTo>
                    <a:lnTo>
                      <a:pt x="413" y="807"/>
                    </a:lnTo>
                    <a:lnTo>
                      <a:pt x="409" y="802"/>
                    </a:lnTo>
                    <a:lnTo>
                      <a:pt x="407" y="797"/>
                    </a:lnTo>
                    <a:lnTo>
                      <a:pt x="407" y="797"/>
                    </a:lnTo>
                    <a:lnTo>
                      <a:pt x="409" y="790"/>
                    </a:lnTo>
                    <a:lnTo>
                      <a:pt x="413" y="785"/>
                    </a:lnTo>
                    <a:lnTo>
                      <a:pt x="418" y="781"/>
                    </a:lnTo>
                    <a:lnTo>
                      <a:pt x="424" y="780"/>
                    </a:lnTo>
                    <a:lnTo>
                      <a:pt x="424" y="780"/>
                    </a:lnTo>
                    <a:close/>
                    <a:moveTo>
                      <a:pt x="365" y="780"/>
                    </a:moveTo>
                    <a:lnTo>
                      <a:pt x="365" y="780"/>
                    </a:lnTo>
                    <a:lnTo>
                      <a:pt x="365" y="780"/>
                    </a:lnTo>
                    <a:lnTo>
                      <a:pt x="372" y="781"/>
                    </a:lnTo>
                    <a:lnTo>
                      <a:pt x="377" y="785"/>
                    </a:lnTo>
                    <a:lnTo>
                      <a:pt x="380" y="790"/>
                    </a:lnTo>
                    <a:lnTo>
                      <a:pt x="380" y="797"/>
                    </a:lnTo>
                    <a:lnTo>
                      <a:pt x="380" y="797"/>
                    </a:lnTo>
                    <a:lnTo>
                      <a:pt x="380" y="802"/>
                    </a:lnTo>
                    <a:lnTo>
                      <a:pt x="377" y="807"/>
                    </a:lnTo>
                    <a:lnTo>
                      <a:pt x="372" y="810"/>
                    </a:lnTo>
                    <a:lnTo>
                      <a:pt x="365" y="812"/>
                    </a:lnTo>
                    <a:lnTo>
                      <a:pt x="365" y="812"/>
                    </a:lnTo>
                    <a:lnTo>
                      <a:pt x="360" y="810"/>
                    </a:lnTo>
                    <a:lnTo>
                      <a:pt x="355" y="807"/>
                    </a:lnTo>
                    <a:lnTo>
                      <a:pt x="351" y="802"/>
                    </a:lnTo>
                    <a:lnTo>
                      <a:pt x="350" y="797"/>
                    </a:lnTo>
                    <a:lnTo>
                      <a:pt x="350" y="797"/>
                    </a:lnTo>
                    <a:lnTo>
                      <a:pt x="351" y="790"/>
                    </a:lnTo>
                    <a:lnTo>
                      <a:pt x="355" y="785"/>
                    </a:lnTo>
                    <a:lnTo>
                      <a:pt x="360" y="781"/>
                    </a:lnTo>
                    <a:lnTo>
                      <a:pt x="365" y="780"/>
                    </a:lnTo>
                    <a:lnTo>
                      <a:pt x="365" y="780"/>
                    </a:lnTo>
                    <a:close/>
                    <a:moveTo>
                      <a:pt x="307" y="780"/>
                    </a:moveTo>
                    <a:lnTo>
                      <a:pt x="307" y="780"/>
                    </a:lnTo>
                    <a:lnTo>
                      <a:pt x="307" y="780"/>
                    </a:lnTo>
                    <a:lnTo>
                      <a:pt x="314" y="781"/>
                    </a:lnTo>
                    <a:lnTo>
                      <a:pt x="317" y="785"/>
                    </a:lnTo>
                    <a:lnTo>
                      <a:pt x="321" y="790"/>
                    </a:lnTo>
                    <a:lnTo>
                      <a:pt x="322" y="797"/>
                    </a:lnTo>
                    <a:lnTo>
                      <a:pt x="322" y="797"/>
                    </a:lnTo>
                    <a:lnTo>
                      <a:pt x="321" y="802"/>
                    </a:lnTo>
                    <a:lnTo>
                      <a:pt x="317" y="807"/>
                    </a:lnTo>
                    <a:lnTo>
                      <a:pt x="314" y="810"/>
                    </a:lnTo>
                    <a:lnTo>
                      <a:pt x="307" y="812"/>
                    </a:lnTo>
                    <a:lnTo>
                      <a:pt x="307" y="812"/>
                    </a:lnTo>
                    <a:lnTo>
                      <a:pt x="302" y="810"/>
                    </a:lnTo>
                    <a:lnTo>
                      <a:pt x="297" y="807"/>
                    </a:lnTo>
                    <a:lnTo>
                      <a:pt x="293" y="802"/>
                    </a:lnTo>
                    <a:lnTo>
                      <a:pt x="292" y="797"/>
                    </a:lnTo>
                    <a:lnTo>
                      <a:pt x="292" y="797"/>
                    </a:lnTo>
                    <a:lnTo>
                      <a:pt x="293" y="790"/>
                    </a:lnTo>
                    <a:lnTo>
                      <a:pt x="297" y="785"/>
                    </a:lnTo>
                    <a:lnTo>
                      <a:pt x="302" y="781"/>
                    </a:lnTo>
                    <a:lnTo>
                      <a:pt x="307" y="780"/>
                    </a:lnTo>
                    <a:lnTo>
                      <a:pt x="307" y="780"/>
                    </a:lnTo>
                    <a:close/>
                    <a:moveTo>
                      <a:pt x="249" y="780"/>
                    </a:moveTo>
                    <a:lnTo>
                      <a:pt x="249" y="780"/>
                    </a:lnTo>
                    <a:lnTo>
                      <a:pt x="249" y="780"/>
                    </a:lnTo>
                    <a:lnTo>
                      <a:pt x="254" y="781"/>
                    </a:lnTo>
                    <a:lnTo>
                      <a:pt x="259" y="785"/>
                    </a:lnTo>
                    <a:lnTo>
                      <a:pt x="263" y="790"/>
                    </a:lnTo>
                    <a:lnTo>
                      <a:pt x="264" y="797"/>
                    </a:lnTo>
                    <a:lnTo>
                      <a:pt x="264" y="797"/>
                    </a:lnTo>
                    <a:lnTo>
                      <a:pt x="263" y="802"/>
                    </a:lnTo>
                    <a:lnTo>
                      <a:pt x="259" y="807"/>
                    </a:lnTo>
                    <a:lnTo>
                      <a:pt x="254" y="810"/>
                    </a:lnTo>
                    <a:lnTo>
                      <a:pt x="249" y="812"/>
                    </a:lnTo>
                    <a:lnTo>
                      <a:pt x="249" y="812"/>
                    </a:lnTo>
                    <a:lnTo>
                      <a:pt x="242" y="810"/>
                    </a:lnTo>
                    <a:lnTo>
                      <a:pt x="237" y="807"/>
                    </a:lnTo>
                    <a:lnTo>
                      <a:pt x="234" y="802"/>
                    </a:lnTo>
                    <a:lnTo>
                      <a:pt x="234" y="797"/>
                    </a:lnTo>
                    <a:lnTo>
                      <a:pt x="234" y="797"/>
                    </a:lnTo>
                    <a:lnTo>
                      <a:pt x="234" y="790"/>
                    </a:lnTo>
                    <a:lnTo>
                      <a:pt x="237" y="785"/>
                    </a:lnTo>
                    <a:lnTo>
                      <a:pt x="242" y="781"/>
                    </a:lnTo>
                    <a:lnTo>
                      <a:pt x="249" y="780"/>
                    </a:lnTo>
                    <a:lnTo>
                      <a:pt x="249" y="780"/>
                    </a:lnTo>
                    <a:close/>
                    <a:moveTo>
                      <a:pt x="191" y="780"/>
                    </a:moveTo>
                    <a:lnTo>
                      <a:pt x="191" y="780"/>
                    </a:lnTo>
                    <a:lnTo>
                      <a:pt x="191" y="780"/>
                    </a:lnTo>
                    <a:lnTo>
                      <a:pt x="196" y="781"/>
                    </a:lnTo>
                    <a:lnTo>
                      <a:pt x="201" y="785"/>
                    </a:lnTo>
                    <a:lnTo>
                      <a:pt x="205" y="790"/>
                    </a:lnTo>
                    <a:lnTo>
                      <a:pt x="206" y="797"/>
                    </a:lnTo>
                    <a:lnTo>
                      <a:pt x="206" y="797"/>
                    </a:lnTo>
                    <a:lnTo>
                      <a:pt x="205" y="802"/>
                    </a:lnTo>
                    <a:lnTo>
                      <a:pt x="201" y="807"/>
                    </a:lnTo>
                    <a:lnTo>
                      <a:pt x="196" y="810"/>
                    </a:lnTo>
                    <a:lnTo>
                      <a:pt x="191" y="812"/>
                    </a:lnTo>
                    <a:lnTo>
                      <a:pt x="191" y="812"/>
                    </a:lnTo>
                    <a:lnTo>
                      <a:pt x="184" y="810"/>
                    </a:lnTo>
                    <a:lnTo>
                      <a:pt x="179" y="807"/>
                    </a:lnTo>
                    <a:lnTo>
                      <a:pt x="176" y="802"/>
                    </a:lnTo>
                    <a:lnTo>
                      <a:pt x="174" y="797"/>
                    </a:lnTo>
                    <a:lnTo>
                      <a:pt x="174" y="797"/>
                    </a:lnTo>
                    <a:lnTo>
                      <a:pt x="176" y="790"/>
                    </a:lnTo>
                    <a:lnTo>
                      <a:pt x="179" y="785"/>
                    </a:lnTo>
                    <a:lnTo>
                      <a:pt x="184" y="781"/>
                    </a:lnTo>
                    <a:lnTo>
                      <a:pt x="191" y="780"/>
                    </a:lnTo>
                    <a:lnTo>
                      <a:pt x="191" y="780"/>
                    </a:lnTo>
                    <a:close/>
                    <a:moveTo>
                      <a:pt x="656" y="737"/>
                    </a:moveTo>
                    <a:lnTo>
                      <a:pt x="656" y="737"/>
                    </a:lnTo>
                    <a:lnTo>
                      <a:pt x="656" y="737"/>
                    </a:lnTo>
                    <a:lnTo>
                      <a:pt x="663" y="739"/>
                    </a:lnTo>
                    <a:lnTo>
                      <a:pt x="668" y="742"/>
                    </a:lnTo>
                    <a:lnTo>
                      <a:pt x="671" y="747"/>
                    </a:lnTo>
                    <a:lnTo>
                      <a:pt x="673" y="753"/>
                    </a:lnTo>
                    <a:lnTo>
                      <a:pt x="673" y="753"/>
                    </a:lnTo>
                    <a:lnTo>
                      <a:pt x="671" y="759"/>
                    </a:lnTo>
                    <a:lnTo>
                      <a:pt x="668" y="764"/>
                    </a:lnTo>
                    <a:lnTo>
                      <a:pt x="663" y="768"/>
                    </a:lnTo>
                    <a:lnTo>
                      <a:pt x="656" y="770"/>
                    </a:lnTo>
                    <a:lnTo>
                      <a:pt x="656" y="770"/>
                    </a:lnTo>
                    <a:lnTo>
                      <a:pt x="651" y="768"/>
                    </a:lnTo>
                    <a:lnTo>
                      <a:pt x="646" y="764"/>
                    </a:lnTo>
                    <a:lnTo>
                      <a:pt x="642" y="759"/>
                    </a:lnTo>
                    <a:lnTo>
                      <a:pt x="641" y="753"/>
                    </a:lnTo>
                    <a:lnTo>
                      <a:pt x="641" y="753"/>
                    </a:lnTo>
                    <a:lnTo>
                      <a:pt x="642" y="747"/>
                    </a:lnTo>
                    <a:lnTo>
                      <a:pt x="646" y="742"/>
                    </a:lnTo>
                    <a:lnTo>
                      <a:pt x="651" y="739"/>
                    </a:lnTo>
                    <a:lnTo>
                      <a:pt x="656" y="737"/>
                    </a:lnTo>
                    <a:lnTo>
                      <a:pt x="656" y="737"/>
                    </a:lnTo>
                    <a:close/>
                    <a:moveTo>
                      <a:pt x="598" y="737"/>
                    </a:moveTo>
                    <a:lnTo>
                      <a:pt x="598" y="737"/>
                    </a:lnTo>
                    <a:lnTo>
                      <a:pt x="598" y="737"/>
                    </a:lnTo>
                    <a:lnTo>
                      <a:pt x="605" y="739"/>
                    </a:lnTo>
                    <a:lnTo>
                      <a:pt x="610" y="742"/>
                    </a:lnTo>
                    <a:lnTo>
                      <a:pt x="614" y="747"/>
                    </a:lnTo>
                    <a:lnTo>
                      <a:pt x="614" y="753"/>
                    </a:lnTo>
                    <a:lnTo>
                      <a:pt x="614" y="753"/>
                    </a:lnTo>
                    <a:lnTo>
                      <a:pt x="614" y="759"/>
                    </a:lnTo>
                    <a:lnTo>
                      <a:pt x="610" y="764"/>
                    </a:lnTo>
                    <a:lnTo>
                      <a:pt x="605" y="768"/>
                    </a:lnTo>
                    <a:lnTo>
                      <a:pt x="598" y="770"/>
                    </a:lnTo>
                    <a:lnTo>
                      <a:pt x="598" y="770"/>
                    </a:lnTo>
                    <a:lnTo>
                      <a:pt x="593" y="768"/>
                    </a:lnTo>
                    <a:lnTo>
                      <a:pt x="588" y="764"/>
                    </a:lnTo>
                    <a:lnTo>
                      <a:pt x="585" y="759"/>
                    </a:lnTo>
                    <a:lnTo>
                      <a:pt x="583" y="753"/>
                    </a:lnTo>
                    <a:lnTo>
                      <a:pt x="583" y="753"/>
                    </a:lnTo>
                    <a:lnTo>
                      <a:pt x="585" y="747"/>
                    </a:lnTo>
                    <a:lnTo>
                      <a:pt x="588" y="742"/>
                    </a:lnTo>
                    <a:lnTo>
                      <a:pt x="593" y="739"/>
                    </a:lnTo>
                    <a:lnTo>
                      <a:pt x="598" y="737"/>
                    </a:lnTo>
                    <a:lnTo>
                      <a:pt x="598" y="737"/>
                    </a:lnTo>
                    <a:close/>
                    <a:moveTo>
                      <a:pt x="540" y="737"/>
                    </a:moveTo>
                    <a:lnTo>
                      <a:pt x="540" y="737"/>
                    </a:lnTo>
                    <a:lnTo>
                      <a:pt x="540" y="737"/>
                    </a:lnTo>
                    <a:lnTo>
                      <a:pt x="547" y="739"/>
                    </a:lnTo>
                    <a:lnTo>
                      <a:pt x="550" y="742"/>
                    </a:lnTo>
                    <a:lnTo>
                      <a:pt x="554" y="747"/>
                    </a:lnTo>
                    <a:lnTo>
                      <a:pt x="556" y="753"/>
                    </a:lnTo>
                    <a:lnTo>
                      <a:pt x="556" y="753"/>
                    </a:lnTo>
                    <a:lnTo>
                      <a:pt x="554" y="759"/>
                    </a:lnTo>
                    <a:lnTo>
                      <a:pt x="550" y="764"/>
                    </a:lnTo>
                    <a:lnTo>
                      <a:pt x="547" y="768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3" y="768"/>
                    </a:lnTo>
                    <a:lnTo>
                      <a:pt x="530" y="764"/>
                    </a:lnTo>
                    <a:lnTo>
                      <a:pt x="527" y="759"/>
                    </a:lnTo>
                    <a:lnTo>
                      <a:pt x="525" y="753"/>
                    </a:lnTo>
                    <a:lnTo>
                      <a:pt x="525" y="753"/>
                    </a:lnTo>
                    <a:lnTo>
                      <a:pt x="527" y="747"/>
                    </a:lnTo>
                    <a:lnTo>
                      <a:pt x="530" y="742"/>
                    </a:lnTo>
                    <a:lnTo>
                      <a:pt x="533" y="739"/>
                    </a:lnTo>
                    <a:lnTo>
                      <a:pt x="540" y="737"/>
                    </a:lnTo>
                    <a:lnTo>
                      <a:pt x="540" y="737"/>
                    </a:lnTo>
                    <a:close/>
                    <a:moveTo>
                      <a:pt x="482" y="737"/>
                    </a:moveTo>
                    <a:lnTo>
                      <a:pt x="482" y="737"/>
                    </a:lnTo>
                    <a:lnTo>
                      <a:pt x="482" y="737"/>
                    </a:lnTo>
                    <a:lnTo>
                      <a:pt x="487" y="739"/>
                    </a:lnTo>
                    <a:lnTo>
                      <a:pt x="493" y="742"/>
                    </a:lnTo>
                    <a:lnTo>
                      <a:pt x="496" y="747"/>
                    </a:lnTo>
                    <a:lnTo>
                      <a:pt x="498" y="753"/>
                    </a:lnTo>
                    <a:lnTo>
                      <a:pt x="498" y="753"/>
                    </a:lnTo>
                    <a:lnTo>
                      <a:pt x="496" y="759"/>
                    </a:lnTo>
                    <a:lnTo>
                      <a:pt x="493" y="764"/>
                    </a:lnTo>
                    <a:lnTo>
                      <a:pt x="487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6" y="768"/>
                    </a:lnTo>
                    <a:lnTo>
                      <a:pt x="470" y="764"/>
                    </a:lnTo>
                    <a:lnTo>
                      <a:pt x="467" y="759"/>
                    </a:lnTo>
                    <a:lnTo>
                      <a:pt x="467" y="753"/>
                    </a:lnTo>
                    <a:lnTo>
                      <a:pt x="467" y="753"/>
                    </a:lnTo>
                    <a:lnTo>
                      <a:pt x="467" y="747"/>
                    </a:lnTo>
                    <a:lnTo>
                      <a:pt x="470" y="742"/>
                    </a:lnTo>
                    <a:lnTo>
                      <a:pt x="476" y="739"/>
                    </a:lnTo>
                    <a:lnTo>
                      <a:pt x="482" y="737"/>
                    </a:lnTo>
                    <a:lnTo>
                      <a:pt x="482" y="737"/>
                    </a:lnTo>
                    <a:close/>
                    <a:moveTo>
                      <a:pt x="424" y="737"/>
                    </a:moveTo>
                    <a:lnTo>
                      <a:pt x="424" y="737"/>
                    </a:lnTo>
                    <a:lnTo>
                      <a:pt x="424" y="737"/>
                    </a:lnTo>
                    <a:lnTo>
                      <a:pt x="430" y="739"/>
                    </a:lnTo>
                    <a:lnTo>
                      <a:pt x="435" y="742"/>
                    </a:lnTo>
                    <a:lnTo>
                      <a:pt x="438" y="747"/>
                    </a:lnTo>
                    <a:lnTo>
                      <a:pt x="440" y="753"/>
                    </a:lnTo>
                    <a:lnTo>
                      <a:pt x="440" y="753"/>
                    </a:lnTo>
                    <a:lnTo>
                      <a:pt x="438" y="759"/>
                    </a:lnTo>
                    <a:lnTo>
                      <a:pt x="435" y="764"/>
                    </a:lnTo>
                    <a:lnTo>
                      <a:pt x="430" y="768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8" y="768"/>
                    </a:lnTo>
                    <a:lnTo>
                      <a:pt x="413" y="764"/>
                    </a:lnTo>
                    <a:lnTo>
                      <a:pt x="409" y="759"/>
                    </a:lnTo>
                    <a:lnTo>
                      <a:pt x="407" y="753"/>
                    </a:lnTo>
                    <a:lnTo>
                      <a:pt x="407" y="753"/>
                    </a:lnTo>
                    <a:lnTo>
                      <a:pt x="409" y="747"/>
                    </a:lnTo>
                    <a:lnTo>
                      <a:pt x="413" y="742"/>
                    </a:lnTo>
                    <a:lnTo>
                      <a:pt x="418" y="739"/>
                    </a:lnTo>
                    <a:lnTo>
                      <a:pt x="424" y="737"/>
                    </a:lnTo>
                    <a:lnTo>
                      <a:pt x="424" y="737"/>
                    </a:lnTo>
                    <a:close/>
                    <a:moveTo>
                      <a:pt x="365" y="737"/>
                    </a:moveTo>
                    <a:lnTo>
                      <a:pt x="365" y="737"/>
                    </a:lnTo>
                    <a:lnTo>
                      <a:pt x="365" y="737"/>
                    </a:lnTo>
                    <a:lnTo>
                      <a:pt x="372" y="739"/>
                    </a:lnTo>
                    <a:lnTo>
                      <a:pt x="377" y="742"/>
                    </a:lnTo>
                    <a:lnTo>
                      <a:pt x="380" y="747"/>
                    </a:lnTo>
                    <a:lnTo>
                      <a:pt x="380" y="753"/>
                    </a:lnTo>
                    <a:lnTo>
                      <a:pt x="380" y="753"/>
                    </a:lnTo>
                    <a:lnTo>
                      <a:pt x="380" y="759"/>
                    </a:lnTo>
                    <a:lnTo>
                      <a:pt x="377" y="764"/>
                    </a:lnTo>
                    <a:lnTo>
                      <a:pt x="372" y="768"/>
                    </a:lnTo>
                    <a:lnTo>
                      <a:pt x="365" y="770"/>
                    </a:lnTo>
                    <a:lnTo>
                      <a:pt x="365" y="770"/>
                    </a:lnTo>
                    <a:lnTo>
                      <a:pt x="360" y="768"/>
                    </a:lnTo>
                    <a:lnTo>
                      <a:pt x="355" y="764"/>
                    </a:lnTo>
                    <a:lnTo>
                      <a:pt x="351" y="759"/>
                    </a:lnTo>
                    <a:lnTo>
                      <a:pt x="350" y="753"/>
                    </a:lnTo>
                    <a:lnTo>
                      <a:pt x="350" y="753"/>
                    </a:lnTo>
                    <a:lnTo>
                      <a:pt x="351" y="747"/>
                    </a:lnTo>
                    <a:lnTo>
                      <a:pt x="355" y="742"/>
                    </a:lnTo>
                    <a:lnTo>
                      <a:pt x="360" y="739"/>
                    </a:lnTo>
                    <a:lnTo>
                      <a:pt x="365" y="737"/>
                    </a:lnTo>
                    <a:lnTo>
                      <a:pt x="365" y="737"/>
                    </a:lnTo>
                    <a:close/>
                    <a:moveTo>
                      <a:pt x="307" y="737"/>
                    </a:moveTo>
                    <a:lnTo>
                      <a:pt x="307" y="737"/>
                    </a:lnTo>
                    <a:lnTo>
                      <a:pt x="307" y="737"/>
                    </a:lnTo>
                    <a:lnTo>
                      <a:pt x="314" y="739"/>
                    </a:lnTo>
                    <a:lnTo>
                      <a:pt x="317" y="742"/>
                    </a:lnTo>
                    <a:lnTo>
                      <a:pt x="321" y="747"/>
                    </a:lnTo>
                    <a:lnTo>
                      <a:pt x="322" y="753"/>
                    </a:lnTo>
                    <a:lnTo>
                      <a:pt x="322" y="753"/>
                    </a:lnTo>
                    <a:lnTo>
                      <a:pt x="321" y="759"/>
                    </a:lnTo>
                    <a:lnTo>
                      <a:pt x="317" y="764"/>
                    </a:lnTo>
                    <a:lnTo>
                      <a:pt x="314" y="768"/>
                    </a:lnTo>
                    <a:lnTo>
                      <a:pt x="307" y="770"/>
                    </a:lnTo>
                    <a:lnTo>
                      <a:pt x="307" y="770"/>
                    </a:lnTo>
                    <a:lnTo>
                      <a:pt x="302" y="768"/>
                    </a:lnTo>
                    <a:lnTo>
                      <a:pt x="297" y="764"/>
                    </a:lnTo>
                    <a:lnTo>
                      <a:pt x="293" y="759"/>
                    </a:lnTo>
                    <a:lnTo>
                      <a:pt x="292" y="753"/>
                    </a:lnTo>
                    <a:lnTo>
                      <a:pt x="292" y="753"/>
                    </a:lnTo>
                    <a:lnTo>
                      <a:pt x="293" y="747"/>
                    </a:lnTo>
                    <a:lnTo>
                      <a:pt x="297" y="742"/>
                    </a:lnTo>
                    <a:lnTo>
                      <a:pt x="302" y="739"/>
                    </a:lnTo>
                    <a:lnTo>
                      <a:pt x="307" y="737"/>
                    </a:lnTo>
                    <a:lnTo>
                      <a:pt x="307" y="737"/>
                    </a:lnTo>
                    <a:close/>
                    <a:moveTo>
                      <a:pt x="249" y="737"/>
                    </a:moveTo>
                    <a:lnTo>
                      <a:pt x="249" y="737"/>
                    </a:lnTo>
                    <a:lnTo>
                      <a:pt x="249" y="737"/>
                    </a:lnTo>
                    <a:lnTo>
                      <a:pt x="254" y="739"/>
                    </a:lnTo>
                    <a:lnTo>
                      <a:pt x="259" y="742"/>
                    </a:lnTo>
                    <a:lnTo>
                      <a:pt x="263" y="747"/>
                    </a:lnTo>
                    <a:lnTo>
                      <a:pt x="264" y="753"/>
                    </a:lnTo>
                    <a:lnTo>
                      <a:pt x="264" y="753"/>
                    </a:lnTo>
                    <a:lnTo>
                      <a:pt x="263" y="759"/>
                    </a:lnTo>
                    <a:lnTo>
                      <a:pt x="259" y="764"/>
                    </a:lnTo>
                    <a:lnTo>
                      <a:pt x="254" y="768"/>
                    </a:lnTo>
                    <a:lnTo>
                      <a:pt x="249" y="770"/>
                    </a:lnTo>
                    <a:lnTo>
                      <a:pt x="249" y="770"/>
                    </a:lnTo>
                    <a:lnTo>
                      <a:pt x="242" y="768"/>
                    </a:lnTo>
                    <a:lnTo>
                      <a:pt x="237" y="764"/>
                    </a:lnTo>
                    <a:lnTo>
                      <a:pt x="234" y="759"/>
                    </a:lnTo>
                    <a:lnTo>
                      <a:pt x="234" y="753"/>
                    </a:lnTo>
                    <a:lnTo>
                      <a:pt x="234" y="753"/>
                    </a:lnTo>
                    <a:lnTo>
                      <a:pt x="234" y="747"/>
                    </a:lnTo>
                    <a:lnTo>
                      <a:pt x="237" y="742"/>
                    </a:lnTo>
                    <a:lnTo>
                      <a:pt x="242" y="739"/>
                    </a:lnTo>
                    <a:lnTo>
                      <a:pt x="249" y="737"/>
                    </a:lnTo>
                    <a:lnTo>
                      <a:pt x="249" y="737"/>
                    </a:lnTo>
                    <a:close/>
                    <a:moveTo>
                      <a:pt x="191" y="737"/>
                    </a:moveTo>
                    <a:lnTo>
                      <a:pt x="191" y="737"/>
                    </a:lnTo>
                    <a:lnTo>
                      <a:pt x="191" y="737"/>
                    </a:lnTo>
                    <a:lnTo>
                      <a:pt x="196" y="739"/>
                    </a:lnTo>
                    <a:lnTo>
                      <a:pt x="201" y="742"/>
                    </a:lnTo>
                    <a:lnTo>
                      <a:pt x="205" y="747"/>
                    </a:lnTo>
                    <a:lnTo>
                      <a:pt x="206" y="753"/>
                    </a:lnTo>
                    <a:lnTo>
                      <a:pt x="206" y="753"/>
                    </a:lnTo>
                    <a:lnTo>
                      <a:pt x="205" y="759"/>
                    </a:lnTo>
                    <a:lnTo>
                      <a:pt x="201" y="764"/>
                    </a:lnTo>
                    <a:lnTo>
                      <a:pt x="196" y="768"/>
                    </a:lnTo>
                    <a:lnTo>
                      <a:pt x="191" y="770"/>
                    </a:lnTo>
                    <a:lnTo>
                      <a:pt x="191" y="770"/>
                    </a:lnTo>
                    <a:lnTo>
                      <a:pt x="184" y="768"/>
                    </a:lnTo>
                    <a:lnTo>
                      <a:pt x="179" y="764"/>
                    </a:lnTo>
                    <a:lnTo>
                      <a:pt x="176" y="759"/>
                    </a:lnTo>
                    <a:lnTo>
                      <a:pt x="174" y="753"/>
                    </a:lnTo>
                    <a:lnTo>
                      <a:pt x="174" y="753"/>
                    </a:lnTo>
                    <a:lnTo>
                      <a:pt x="176" y="747"/>
                    </a:lnTo>
                    <a:lnTo>
                      <a:pt x="179" y="742"/>
                    </a:lnTo>
                    <a:lnTo>
                      <a:pt x="184" y="739"/>
                    </a:lnTo>
                    <a:lnTo>
                      <a:pt x="191" y="737"/>
                    </a:lnTo>
                    <a:lnTo>
                      <a:pt x="191" y="737"/>
                    </a:lnTo>
                    <a:close/>
                    <a:moveTo>
                      <a:pt x="716" y="693"/>
                    </a:moveTo>
                    <a:lnTo>
                      <a:pt x="716" y="693"/>
                    </a:lnTo>
                    <a:lnTo>
                      <a:pt x="716" y="693"/>
                    </a:lnTo>
                    <a:lnTo>
                      <a:pt x="721" y="695"/>
                    </a:lnTo>
                    <a:lnTo>
                      <a:pt x="726" y="698"/>
                    </a:lnTo>
                    <a:lnTo>
                      <a:pt x="729" y="703"/>
                    </a:lnTo>
                    <a:lnTo>
                      <a:pt x="731" y="710"/>
                    </a:lnTo>
                    <a:lnTo>
                      <a:pt x="731" y="710"/>
                    </a:lnTo>
                    <a:lnTo>
                      <a:pt x="729" y="715"/>
                    </a:lnTo>
                    <a:lnTo>
                      <a:pt x="726" y="722"/>
                    </a:lnTo>
                    <a:lnTo>
                      <a:pt x="721" y="725"/>
                    </a:lnTo>
                    <a:lnTo>
                      <a:pt x="716" y="725"/>
                    </a:lnTo>
                    <a:lnTo>
                      <a:pt x="716" y="725"/>
                    </a:lnTo>
                    <a:lnTo>
                      <a:pt x="709" y="725"/>
                    </a:lnTo>
                    <a:lnTo>
                      <a:pt x="704" y="722"/>
                    </a:lnTo>
                    <a:lnTo>
                      <a:pt x="700" y="715"/>
                    </a:lnTo>
                    <a:lnTo>
                      <a:pt x="700" y="710"/>
                    </a:lnTo>
                    <a:lnTo>
                      <a:pt x="700" y="710"/>
                    </a:lnTo>
                    <a:lnTo>
                      <a:pt x="700" y="703"/>
                    </a:lnTo>
                    <a:lnTo>
                      <a:pt x="704" y="698"/>
                    </a:lnTo>
                    <a:lnTo>
                      <a:pt x="709" y="695"/>
                    </a:lnTo>
                    <a:lnTo>
                      <a:pt x="716" y="693"/>
                    </a:lnTo>
                    <a:lnTo>
                      <a:pt x="716" y="693"/>
                    </a:lnTo>
                    <a:close/>
                    <a:moveTo>
                      <a:pt x="656" y="693"/>
                    </a:moveTo>
                    <a:lnTo>
                      <a:pt x="656" y="693"/>
                    </a:lnTo>
                    <a:lnTo>
                      <a:pt x="656" y="693"/>
                    </a:lnTo>
                    <a:lnTo>
                      <a:pt x="663" y="695"/>
                    </a:lnTo>
                    <a:lnTo>
                      <a:pt x="668" y="698"/>
                    </a:lnTo>
                    <a:lnTo>
                      <a:pt x="671" y="703"/>
                    </a:lnTo>
                    <a:lnTo>
                      <a:pt x="673" y="710"/>
                    </a:lnTo>
                    <a:lnTo>
                      <a:pt x="673" y="710"/>
                    </a:lnTo>
                    <a:lnTo>
                      <a:pt x="671" y="715"/>
                    </a:lnTo>
                    <a:lnTo>
                      <a:pt x="668" y="722"/>
                    </a:lnTo>
                    <a:lnTo>
                      <a:pt x="663" y="725"/>
                    </a:lnTo>
                    <a:lnTo>
                      <a:pt x="656" y="725"/>
                    </a:lnTo>
                    <a:lnTo>
                      <a:pt x="656" y="725"/>
                    </a:lnTo>
                    <a:lnTo>
                      <a:pt x="651" y="725"/>
                    </a:lnTo>
                    <a:lnTo>
                      <a:pt x="646" y="722"/>
                    </a:lnTo>
                    <a:lnTo>
                      <a:pt x="642" y="715"/>
                    </a:lnTo>
                    <a:lnTo>
                      <a:pt x="641" y="710"/>
                    </a:lnTo>
                    <a:lnTo>
                      <a:pt x="641" y="710"/>
                    </a:lnTo>
                    <a:lnTo>
                      <a:pt x="642" y="703"/>
                    </a:lnTo>
                    <a:lnTo>
                      <a:pt x="646" y="698"/>
                    </a:lnTo>
                    <a:lnTo>
                      <a:pt x="651" y="695"/>
                    </a:lnTo>
                    <a:lnTo>
                      <a:pt x="656" y="693"/>
                    </a:lnTo>
                    <a:lnTo>
                      <a:pt x="656" y="693"/>
                    </a:lnTo>
                    <a:close/>
                    <a:moveTo>
                      <a:pt x="598" y="693"/>
                    </a:moveTo>
                    <a:lnTo>
                      <a:pt x="598" y="693"/>
                    </a:lnTo>
                    <a:lnTo>
                      <a:pt x="598" y="693"/>
                    </a:lnTo>
                    <a:lnTo>
                      <a:pt x="605" y="695"/>
                    </a:lnTo>
                    <a:lnTo>
                      <a:pt x="610" y="698"/>
                    </a:lnTo>
                    <a:lnTo>
                      <a:pt x="614" y="703"/>
                    </a:lnTo>
                    <a:lnTo>
                      <a:pt x="614" y="710"/>
                    </a:lnTo>
                    <a:lnTo>
                      <a:pt x="614" y="710"/>
                    </a:lnTo>
                    <a:lnTo>
                      <a:pt x="614" y="715"/>
                    </a:lnTo>
                    <a:lnTo>
                      <a:pt x="610" y="722"/>
                    </a:lnTo>
                    <a:lnTo>
                      <a:pt x="605" y="725"/>
                    </a:lnTo>
                    <a:lnTo>
                      <a:pt x="598" y="725"/>
                    </a:lnTo>
                    <a:lnTo>
                      <a:pt x="598" y="725"/>
                    </a:lnTo>
                    <a:lnTo>
                      <a:pt x="593" y="725"/>
                    </a:lnTo>
                    <a:lnTo>
                      <a:pt x="588" y="722"/>
                    </a:lnTo>
                    <a:lnTo>
                      <a:pt x="585" y="715"/>
                    </a:lnTo>
                    <a:lnTo>
                      <a:pt x="583" y="710"/>
                    </a:lnTo>
                    <a:lnTo>
                      <a:pt x="583" y="710"/>
                    </a:lnTo>
                    <a:lnTo>
                      <a:pt x="585" y="703"/>
                    </a:lnTo>
                    <a:lnTo>
                      <a:pt x="588" y="698"/>
                    </a:lnTo>
                    <a:lnTo>
                      <a:pt x="593" y="695"/>
                    </a:lnTo>
                    <a:lnTo>
                      <a:pt x="598" y="693"/>
                    </a:lnTo>
                    <a:lnTo>
                      <a:pt x="598" y="693"/>
                    </a:lnTo>
                    <a:close/>
                    <a:moveTo>
                      <a:pt x="540" y="693"/>
                    </a:moveTo>
                    <a:lnTo>
                      <a:pt x="540" y="693"/>
                    </a:lnTo>
                    <a:lnTo>
                      <a:pt x="540" y="693"/>
                    </a:lnTo>
                    <a:lnTo>
                      <a:pt x="547" y="695"/>
                    </a:lnTo>
                    <a:lnTo>
                      <a:pt x="550" y="698"/>
                    </a:lnTo>
                    <a:lnTo>
                      <a:pt x="554" y="703"/>
                    </a:lnTo>
                    <a:lnTo>
                      <a:pt x="556" y="710"/>
                    </a:lnTo>
                    <a:lnTo>
                      <a:pt x="556" y="710"/>
                    </a:lnTo>
                    <a:lnTo>
                      <a:pt x="554" y="715"/>
                    </a:lnTo>
                    <a:lnTo>
                      <a:pt x="550" y="722"/>
                    </a:lnTo>
                    <a:lnTo>
                      <a:pt x="547" y="725"/>
                    </a:lnTo>
                    <a:lnTo>
                      <a:pt x="540" y="725"/>
                    </a:lnTo>
                    <a:lnTo>
                      <a:pt x="540" y="725"/>
                    </a:lnTo>
                    <a:lnTo>
                      <a:pt x="533" y="725"/>
                    </a:lnTo>
                    <a:lnTo>
                      <a:pt x="530" y="722"/>
                    </a:lnTo>
                    <a:lnTo>
                      <a:pt x="527" y="715"/>
                    </a:lnTo>
                    <a:lnTo>
                      <a:pt x="525" y="710"/>
                    </a:lnTo>
                    <a:lnTo>
                      <a:pt x="525" y="710"/>
                    </a:lnTo>
                    <a:lnTo>
                      <a:pt x="527" y="703"/>
                    </a:lnTo>
                    <a:lnTo>
                      <a:pt x="530" y="698"/>
                    </a:lnTo>
                    <a:lnTo>
                      <a:pt x="533" y="695"/>
                    </a:lnTo>
                    <a:lnTo>
                      <a:pt x="540" y="693"/>
                    </a:lnTo>
                    <a:lnTo>
                      <a:pt x="540" y="693"/>
                    </a:lnTo>
                    <a:close/>
                    <a:moveTo>
                      <a:pt x="482" y="693"/>
                    </a:moveTo>
                    <a:lnTo>
                      <a:pt x="482" y="693"/>
                    </a:lnTo>
                    <a:lnTo>
                      <a:pt x="482" y="693"/>
                    </a:lnTo>
                    <a:lnTo>
                      <a:pt x="487" y="695"/>
                    </a:lnTo>
                    <a:lnTo>
                      <a:pt x="493" y="698"/>
                    </a:lnTo>
                    <a:lnTo>
                      <a:pt x="496" y="703"/>
                    </a:lnTo>
                    <a:lnTo>
                      <a:pt x="498" y="710"/>
                    </a:lnTo>
                    <a:lnTo>
                      <a:pt x="498" y="710"/>
                    </a:lnTo>
                    <a:lnTo>
                      <a:pt x="496" y="715"/>
                    </a:lnTo>
                    <a:lnTo>
                      <a:pt x="493" y="722"/>
                    </a:lnTo>
                    <a:lnTo>
                      <a:pt x="487" y="725"/>
                    </a:lnTo>
                    <a:lnTo>
                      <a:pt x="482" y="725"/>
                    </a:lnTo>
                    <a:lnTo>
                      <a:pt x="482" y="725"/>
                    </a:lnTo>
                    <a:lnTo>
                      <a:pt x="476" y="725"/>
                    </a:lnTo>
                    <a:lnTo>
                      <a:pt x="470" y="722"/>
                    </a:lnTo>
                    <a:lnTo>
                      <a:pt x="467" y="715"/>
                    </a:lnTo>
                    <a:lnTo>
                      <a:pt x="467" y="710"/>
                    </a:lnTo>
                    <a:lnTo>
                      <a:pt x="467" y="710"/>
                    </a:lnTo>
                    <a:lnTo>
                      <a:pt x="467" y="703"/>
                    </a:lnTo>
                    <a:lnTo>
                      <a:pt x="470" y="698"/>
                    </a:lnTo>
                    <a:lnTo>
                      <a:pt x="476" y="695"/>
                    </a:lnTo>
                    <a:lnTo>
                      <a:pt x="482" y="693"/>
                    </a:lnTo>
                    <a:lnTo>
                      <a:pt x="482" y="693"/>
                    </a:lnTo>
                    <a:close/>
                    <a:moveTo>
                      <a:pt x="424" y="693"/>
                    </a:moveTo>
                    <a:lnTo>
                      <a:pt x="424" y="693"/>
                    </a:lnTo>
                    <a:lnTo>
                      <a:pt x="424" y="693"/>
                    </a:lnTo>
                    <a:lnTo>
                      <a:pt x="430" y="695"/>
                    </a:lnTo>
                    <a:lnTo>
                      <a:pt x="435" y="698"/>
                    </a:lnTo>
                    <a:lnTo>
                      <a:pt x="438" y="703"/>
                    </a:lnTo>
                    <a:lnTo>
                      <a:pt x="440" y="710"/>
                    </a:lnTo>
                    <a:lnTo>
                      <a:pt x="440" y="710"/>
                    </a:lnTo>
                    <a:lnTo>
                      <a:pt x="438" y="715"/>
                    </a:lnTo>
                    <a:lnTo>
                      <a:pt x="435" y="722"/>
                    </a:lnTo>
                    <a:lnTo>
                      <a:pt x="430" y="725"/>
                    </a:lnTo>
                    <a:lnTo>
                      <a:pt x="424" y="725"/>
                    </a:lnTo>
                    <a:lnTo>
                      <a:pt x="424" y="725"/>
                    </a:lnTo>
                    <a:lnTo>
                      <a:pt x="418" y="725"/>
                    </a:lnTo>
                    <a:lnTo>
                      <a:pt x="413" y="722"/>
                    </a:lnTo>
                    <a:lnTo>
                      <a:pt x="409" y="715"/>
                    </a:lnTo>
                    <a:lnTo>
                      <a:pt x="407" y="710"/>
                    </a:lnTo>
                    <a:lnTo>
                      <a:pt x="407" y="710"/>
                    </a:lnTo>
                    <a:lnTo>
                      <a:pt x="409" y="703"/>
                    </a:lnTo>
                    <a:lnTo>
                      <a:pt x="413" y="698"/>
                    </a:lnTo>
                    <a:lnTo>
                      <a:pt x="418" y="695"/>
                    </a:lnTo>
                    <a:lnTo>
                      <a:pt x="424" y="693"/>
                    </a:lnTo>
                    <a:lnTo>
                      <a:pt x="424" y="693"/>
                    </a:lnTo>
                    <a:close/>
                    <a:moveTo>
                      <a:pt x="365" y="693"/>
                    </a:moveTo>
                    <a:lnTo>
                      <a:pt x="365" y="693"/>
                    </a:lnTo>
                    <a:lnTo>
                      <a:pt x="365" y="693"/>
                    </a:lnTo>
                    <a:lnTo>
                      <a:pt x="372" y="695"/>
                    </a:lnTo>
                    <a:lnTo>
                      <a:pt x="377" y="698"/>
                    </a:lnTo>
                    <a:lnTo>
                      <a:pt x="380" y="703"/>
                    </a:lnTo>
                    <a:lnTo>
                      <a:pt x="380" y="710"/>
                    </a:lnTo>
                    <a:lnTo>
                      <a:pt x="380" y="710"/>
                    </a:lnTo>
                    <a:lnTo>
                      <a:pt x="380" y="715"/>
                    </a:lnTo>
                    <a:lnTo>
                      <a:pt x="377" y="722"/>
                    </a:lnTo>
                    <a:lnTo>
                      <a:pt x="372" y="725"/>
                    </a:lnTo>
                    <a:lnTo>
                      <a:pt x="365" y="725"/>
                    </a:lnTo>
                    <a:lnTo>
                      <a:pt x="365" y="725"/>
                    </a:lnTo>
                    <a:lnTo>
                      <a:pt x="360" y="725"/>
                    </a:lnTo>
                    <a:lnTo>
                      <a:pt x="355" y="722"/>
                    </a:lnTo>
                    <a:lnTo>
                      <a:pt x="351" y="715"/>
                    </a:lnTo>
                    <a:lnTo>
                      <a:pt x="350" y="710"/>
                    </a:lnTo>
                    <a:lnTo>
                      <a:pt x="350" y="710"/>
                    </a:lnTo>
                    <a:lnTo>
                      <a:pt x="351" y="703"/>
                    </a:lnTo>
                    <a:lnTo>
                      <a:pt x="355" y="698"/>
                    </a:lnTo>
                    <a:lnTo>
                      <a:pt x="360" y="695"/>
                    </a:lnTo>
                    <a:lnTo>
                      <a:pt x="365" y="693"/>
                    </a:lnTo>
                    <a:lnTo>
                      <a:pt x="365" y="693"/>
                    </a:lnTo>
                    <a:close/>
                    <a:moveTo>
                      <a:pt x="307" y="693"/>
                    </a:moveTo>
                    <a:lnTo>
                      <a:pt x="307" y="693"/>
                    </a:lnTo>
                    <a:lnTo>
                      <a:pt x="307" y="693"/>
                    </a:lnTo>
                    <a:lnTo>
                      <a:pt x="314" y="695"/>
                    </a:lnTo>
                    <a:lnTo>
                      <a:pt x="317" y="698"/>
                    </a:lnTo>
                    <a:lnTo>
                      <a:pt x="321" y="703"/>
                    </a:lnTo>
                    <a:lnTo>
                      <a:pt x="322" y="710"/>
                    </a:lnTo>
                    <a:lnTo>
                      <a:pt x="322" y="710"/>
                    </a:lnTo>
                    <a:lnTo>
                      <a:pt x="321" y="715"/>
                    </a:lnTo>
                    <a:lnTo>
                      <a:pt x="317" y="722"/>
                    </a:lnTo>
                    <a:lnTo>
                      <a:pt x="314" y="725"/>
                    </a:lnTo>
                    <a:lnTo>
                      <a:pt x="307" y="725"/>
                    </a:lnTo>
                    <a:lnTo>
                      <a:pt x="307" y="725"/>
                    </a:lnTo>
                    <a:lnTo>
                      <a:pt x="302" y="725"/>
                    </a:lnTo>
                    <a:lnTo>
                      <a:pt x="297" y="722"/>
                    </a:lnTo>
                    <a:lnTo>
                      <a:pt x="293" y="715"/>
                    </a:lnTo>
                    <a:lnTo>
                      <a:pt x="292" y="710"/>
                    </a:lnTo>
                    <a:lnTo>
                      <a:pt x="292" y="710"/>
                    </a:lnTo>
                    <a:lnTo>
                      <a:pt x="293" y="703"/>
                    </a:lnTo>
                    <a:lnTo>
                      <a:pt x="297" y="698"/>
                    </a:lnTo>
                    <a:lnTo>
                      <a:pt x="302" y="695"/>
                    </a:lnTo>
                    <a:lnTo>
                      <a:pt x="307" y="693"/>
                    </a:lnTo>
                    <a:lnTo>
                      <a:pt x="307" y="693"/>
                    </a:lnTo>
                    <a:close/>
                    <a:moveTo>
                      <a:pt x="249" y="693"/>
                    </a:moveTo>
                    <a:lnTo>
                      <a:pt x="249" y="693"/>
                    </a:lnTo>
                    <a:lnTo>
                      <a:pt x="249" y="693"/>
                    </a:lnTo>
                    <a:lnTo>
                      <a:pt x="254" y="695"/>
                    </a:lnTo>
                    <a:lnTo>
                      <a:pt x="259" y="698"/>
                    </a:lnTo>
                    <a:lnTo>
                      <a:pt x="263" y="703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3" y="715"/>
                    </a:lnTo>
                    <a:lnTo>
                      <a:pt x="259" y="722"/>
                    </a:lnTo>
                    <a:lnTo>
                      <a:pt x="254" y="725"/>
                    </a:lnTo>
                    <a:lnTo>
                      <a:pt x="249" y="725"/>
                    </a:lnTo>
                    <a:lnTo>
                      <a:pt x="249" y="725"/>
                    </a:lnTo>
                    <a:lnTo>
                      <a:pt x="242" y="725"/>
                    </a:lnTo>
                    <a:lnTo>
                      <a:pt x="237" y="722"/>
                    </a:lnTo>
                    <a:lnTo>
                      <a:pt x="234" y="715"/>
                    </a:lnTo>
                    <a:lnTo>
                      <a:pt x="234" y="710"/>
                    </a:lnTo>
                    <a:lnTo>
                      <a:pt x="234" y="710"/>
                    </a:lnTo>
                    <a:lnTo>
                      <a:pt x="234" y="703"/>
                    </a:lnTo>
                    <a:lnTo>
                      <a:pt x="237" y="698"/>
                    </a:lnTo>
                    <a:lnTo>
                      <a:pt x="242" y="695"/>
                    </a:lnTo>
                    <a:lnTo>
                      <a:pt x="249" y="693"/>
                    </a:lnTo>
                    <a:lnTo>
                      <a:pt x="249" y="693"/>
                    </a:lnTo>
                    <a:close/>
                    <a:moveTo>
                      <a:pt x="191" y="693"/>
                    </a:moveTo>
                    <a:lnTo>
                      <a:pt x="191" y="693"/>
                    </a:lnTo>
                    <a:lnTo>
                      <a:pt x="191" y="693"/>
                    </a:lnTo>
                    <a:lnTo>
                      <a:pt x="196" y="695"/>
                    </a:lnTo>
                    <a:lnTo>
                      <a:pt x="201" y="698"/>
                    </a:lnTo>
                    <a:lnTo>
                      <a:pt x="205" y="703"/>
                    </a:lnTo>
                    <a:lnTo>
                      <a:pt x="206" y="710"/>
                    </a:lnTo>
                    <a:lnTo>
                      <a:pt x="206" y="710"/>
                    </a:lnTo>
                    <a:lnTo>
                      <a:pt x="205" y="715"/>
                    </a:lnTo>
                    <a:lnTo>
                      <a:pt x="201" y="722"/>
                    </a:lnTo>
                    <a:lnTo>
                      <a:pt x="196" y="725"/>
                    </a:lnTo>
                    <a:lnTo>
                      <a:pt x="191" y="725"/>
                    </a:lnTo>
                    <a:lnTo>
                      <a:pt x="191" y="725"/>
                    </a:lnTo>
                    <a:lnTo>
                      <a:pt x="184" y="725"/>
                    </a:lnTo>
                    <a:lnTo>
                      <a:pt x="179" y="722"/>
                    </a:lnTo>
                    <a:lnTo>
                      <a:pt x="176" y="715"/>
                    </a:lnTo>
                    <a:lnTo>
                      <a:pt x="174" y="710"/>
                    </a:lnTo>
                    <a:lnTo>
                      <a:pt x="174" y="710"/>
                    </a:lnTo>
                    <a:lnTo>
                      <a:pt x="176" y="703"/>
                    </a:lnTo>
                    <a:lnTo>
                      <a:pt x="179" y="698"/>
                    </a:lnTo>
                    <a:lnTo>
                      <a:pt x="184" y="695"/>
                    </a:lnTo>
                    <a:lnTo>
                      <a:pt x="191" y="693"/>
                    </a:lnTo>
                    <a:lnTo>
                      <a:pt x="191" y="693"/>
                    </a:lnTo>
                    <a:close/>
                    <a:moveTo>
                      <a:pt x="132" y="693"/>
                    </a:moveTo>
                    <a:lnTo>
                      <a:pt x="132" y="693"/>
                    </a:lnTo>
                    <a:lnTo>
                      <a:pt x="132" y="693"/>
                    </a:lnTo>
                    <a:lnTo>
                      <a:pt x="138" y="695"/>
                    </a:lnTo>
                    <a:lnTo>
                      <a:pt x="143" y="698"/>
                    </a:lnTo>
                    <a:lnTo>
                      <a:pt x="147" y="703"/>
                    </a:lnTo>
                    <a:lnTo>
                      <a:pt x="147" y="710"/>
                    </a:lnTo>
                    <a:lnTo>
                      <a:pt x="147" y="710"/>
                    </a:lnTo>
                    <a:lnTo>
                      <a:pt x="147" y="715"/>
                    </a:lnTo>
                    <a:lnTo>
                      <a:pt x="143" y="722"/>
                    </a:lnTo>
                    <a:lnTo>
                      <a:pt x="138" y="725"/>
                    </a:lnTo>
                    <a:lnTo>
                      <a:pt x="132" y="725"/>
                    </a:lnTo>
                    <a:lnTo>
                      <a:pt x="132" y="725"/>
                    </a:lnTo>
                    <a:lnTo>
                      <a:pt x="126" y="725"/>
                    </a:lnTo>
                    <a:lnTo>
                      <a:pt x="121" y="722"/>
                    </a:lnTo>
                    <a:lnTo>
                      <a:pt x="118" y="715"/>
                    </a:lnTo>
                    <a:lnTo>
                      <a:pt x="116" y="710"/>
                    </a:lnTo>
                    <a:lnTo>
                      <a:pt x="116" y="710"/>
                    </a:lnTo>
                    <a:lnTo>
                      <a:pt x="118" y="703"/>
                    </a:lnTo>
                    <a:lnTo>
                      <a:pt x="121" y="698"/>
                    </a:lnTo>
                    <a:lnTo>
                      <a:pt x="126" y="695"/>
                    </a:lnTo>
                    <a:lnTo>
                      <a:pt x="132" y="693"/>
                    </a:lnTo>
                    <a:lnTo>
                      <a:pt x="132" y="693"/>
                    </a:lnTo>
                    <a:close/>
                    <a:moveTo>
                      <a:pt x="716" y="650"/>
                    </a:moveTo>
                    <a:lnTo>
                      <a:pt x="716" y="650"/>
                    </a:lnTo>
                    <a:lnTo>
                      <a:pt x="716" y="650"/>
                    </a:lnTo>
                    <a:lnTo>
                      <a:pt x="721" y="652"/>
                    </a:lnTo>
                    <a:lnTo>
                      <a:pt x="726" y="655"/>
                    </a:lnTo>
                    <a:lnTo>
                      <a:pt x="729" y="661"/>
                    </a:lnTo>
                    <a:lnTo>
                      <a:pt x="731" y="666"/>
                    </a:lnTo>
                    <a:lnTo>
                      <a:pt x="731" y="666"/>
                    </a:lnTo>
                    <a:lnTo>
                      <a:pt x="729" y="672"/>
                    </a:lnTo>
                    <a:lnTo>
                      <a:pt x="726" y="678"/>
                    </a:lnTo>
                    <a:lnTo>
                      <a:pt x="721" y="681"/>
                    </a:lnTo>
                    <a:lnTo>
                      <a:pt x="716" y="683"/>
                    </a:lnTo>
                    <a:lnTo>
                      <a:pt x="716" y="683"/>
                    </a:lnTo>
                    <a:lnTo>
                      <a:pt x="709" y="681"/>
                    </a:lnTo>
                    <a:lnTo>
                      <a:pt x="704" y="678"/>
                    </a:lnTo>
                    <a:lnTo>
                      <a:pt x="700" y="672"/>
                    </a:lnTo>
                    <a:lnTo>
                      <a:pt x="700" y="666"/>
                    </a:lnTo>
                    <a:lnTo>
                      <a:pt x="700" y="666"/>
                    </a:lnTo>
                    <a:lnTo>
                      <a:pt x="700" y="661"/>
                    </a:lnTo>
                    <a:lnTo>
                      <a:pt x="704" y="655"/>
                    </a:lnTo>
                    <a:lnTo>
                      <a:pt x="709" y="652"/>
                    </a:lnTo>
                    <a:lnTo>
                      <a:pt x="716" y="650"/>
                    </a:lnTo>
                    <a:lnTo>
                      <a:pt x="716" y="650"/>
                    </a:lnTo>
                    <a:close/>
                    <a:moveTo>
                      <a:pt x="656" y="650"/>
                    </a:moveTo>
                    <a:lnTo>
                      <a:pt x="656" y="650"/>
                    </a:lnTo>
                    <a:lnTo>
                      <a:pt x="656" y="650"/>
                    </a:lnTo>
                    <a:lnTo>
                      <a:pt x="663" y="652"/>
                    </a:lnTo>
                    <a:lnTo>
                      <a:pt x="668" y="655"/>
                    </a:lnTo>
                    <a:lnTo>
                      <a:pt x="671" y="661"/>
                    </a:lnTo>
                    <a:lnTo>
                      <a:pt x="673" y="666"/>
                    </a:lnTo>
                    <a:lnTo>
                      <a:pt x="673" y="666"/>
                    </a:lnTo>
                    <a:lnTo>
                      <a:pt x="671" y="672"/>
                    </a:lnTo>
                    <a:lnTo>
                      <a:pt x="668" y="678"/>
                    </a:lnTo>
                    <a:lnTo>
                      <a:pt x="663" y="681"/>
                    </a:lnTo>
                    <a:lnTo>
                      <a:pt x="656" y="683"/>
                    </a:lnTo>
                    <a:lnTo>
                      <a:pt x="656" y="683"/>
                    </a:lnTo>
                    <a:lnTo>
                      <a:pt x="651" y="681"/>
                    </a:lnTo>
                    <a:lnTo>
                      <a:pt x="646" y="678"/>
                    </a:lnTo>
                    <a:lnTo>
                      <a:pt x="642" y="672"/>
                    </a:lnTo>
                    <a:lnTo>
                      <a:pt x="641" y="666"/>
                    </a:lnTo>
                    <a:lnTo>
                      <a:pt x="641" y="666"/>
                    </a:lnTo>
                    <a:lnTo>
                      <a:pt x="642" y="661"/>
                    </a:lnTo>
                    <a:lnTo>
                      <a:pt x="646" y="655"/>
                    </a:lnTo>
                    <a:lnTo>
                      <a:pt x="651" y="652"/>
                    </a:lnTo>
                    <a:lnTo>
                      <a:pt x="656" y="650"/>
                    </a:lnTo>
                    <a:lnTo>
                      <a:pt x="656" y="650"/>
                    </a:lnTo>
                    <a:close/>
                    <a:moveTo>
                      <a:pt x="598" y="650"/>
                    </a:moveTo>
                    <a:lnTo>
                      <a:pt x="598" y="650"/>
                    </a:lnTo>
                    <a:lnTo>
                      <a:pt x="598" y="650"/>
                    </a:lnTo>
                    <a:lnTo>
                      <a:pt x="605" y="652"/>
                    </a:lnTo>
                    <a:lnTo>
                      <a:pt x="610" y="655"/>
                    </a:lnTo>
                    <a:lnTo>
                      <a:pt x="614" y="661"/>
                    </a:lnTo>
                    <a:lnTo>
                      <a:pt x="614" y="666"/>
                    </a:lnTo>
                    <a:lnTo>
                      <a:pt x="614" y="666"/>
                    </a:lnTo>
                    <a:lnTo>
                      <a:pt x="614" y="672"/>
                    </a:lnTo>
                    <a:lnTo>
                      <a:pt x="610" y="678"/>
                    </a:lnTo>
                    <a:lnTo>
                      <a:pt x="605" y="681"/>
                    </a:lnTo>
                    <a:lnTo>
                      <a:pt x="598" y="683"/>
                    </a:lnTo>
                    <a:lnTo>
                      <a:pt x="598" y="683"/>
                    </a:lnTo>
                    <a:lnTo>
                      <a:pt x="593" y="681"/>
                    </a:lnTo>
                    <a:lnTo>
                      <a:pt x="588" y="678"/>
                    </a:lnTo>
                    <a:lnTo>
                      <a:pt x="585" y="672"/>
                    </a:lnTo>
                    <a:lnTo>
                      <a:pt x="583" y="666"/>
                    </a:lnTo>
                    <a:lnTo>
                      <a:pt x="583" y="666"/>
                    </a:lnTo>
                    <a:lnTo>
                      <a:pt x="585" y="661"/>
                    </a:lnTo>
                    <a:lnTo>
                      <a:pt x="588" y="655"/>
                    </a:lnTo>
                    <a:lnTo>
                      <a:pt x="593" y="652"/>
                    </a:lnTo>
                    <a:lnTo>
                      <a:pt x="598" y="650"/>
                    </a:lnTo>
                    <a:lnTo>
                      <a:pt x="598" y="650"/>
                    </a:lnTo>
                    <a:close/>
                    <a:moveTo>
                      <a:pt x="540" y="650"/>
                    </a:moveTo>
                    <a:lnTo>
                      <a:pt x="540" y="650"/>
                    </a:lnTo>
                    <a:lnTo>
                      <a:pt x="540" y="650"/>
                    </a:lnTo>
                    <a:lnTo>
                      <a:pt x="547" y="652"/>
                    </a:lnTo>
                    <a:lnTo>
                      <a:pt x="550" y="655"/>
                    </a:lnTo>
                    <a:lnTo>
                      <a:pt x="554" y="661"/>
                    </a:lnTo>
                    <a:lnTo>
                      <a:pt x="556" y="666"/>
                    </a:lnTo>
                    <a:lnTo>
                      <a:pt x="556" y="666"/>
                    </a:lnTo>
                    <a:lnTo>
                      <a:pt x="554" y="672"/>
                    </a:lnTo>
                    <a:lnTo>
                      <a:pt x="550" y="678"/>
                    </a:lnTo>
                    <a:lnTo>
                      <a:pt x="547" y="681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3" y="681"/>
                    </a:lnTo>
                    <a:lnTo>
                      <a:pt x="530" y="678"/>
                    </a:lnTo>
                    <a:lnTo>
                      <a:pt x="527" y="672"/>
                    </a:lnTo>
                    <a:lnTo>
                      <a:pt x="525" y="666"/>
                    </a:lnTo>
                    <a:lnTo>
                      <a:pt x="525" y="666"/>
                    </a:lnTo>
                    <a:lnTo>
                      <a:pt x="527" y="661"/>
                    </a:lnTo>
                    <a:lnTo>
                      <a:pt x="530" y="655"/>
                    </a:lnTo>
                    <a:lnTo>
                      <a:pt x="533" y="652"/>
                    </a:lnTo>
                    <a:lnTo>
                      <a:pt x="540" y="650"/>
                    </a:lnTo>
                    <a:lnTo>
                      <a:pt x="540" y="650"/>
                    </a:lnTo>
                    <a:close/>
                    <a:moveTo>
                      <a:pt x="482" y="650"/>
                    </a:moveTo>
                    <a:lnTo>
                      <a:pt x="482" y="650"/>
                    </a:lnTo>
                    <a:lnTo>
                      <a:pt x="482" y="650"/>
                    </a:lnTo>
                    <a:lnTo>
                      <a:pt x="487" y="652"/>
                    </a:lnTo>
                    <a:lnTo>
                      <a:pt x="493" y="655"/>
                    </a:lnTo>
                    <a:lnTo>
                      <a:pt x="496" y="661"/>
                    </a:lnTo>
                    <a:lnTo>
                      <a:pt x="498" y="666"/>
                    </a:lnTo>
                    <a:lnTo>
                      <a:pt x="498" y="666"/>
                    </a:lnTo>
                    <a:lnTo>
                      <a:pt x="496" y="672"/>
                    </a:lnTo>
                    <a:lnTo>
                      <a:pt x="493" y="678"/>
                    </a:lnTo>
                    <a:lnTo>
                      <a:pt x="487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6" y="681"/>
                    </a:lnTo>
                    <a:lnTo>
                      <a:pt x="470" y="678"/>
                    </a:lnTo>
                    <a:lnTo>
                      <a:pt x="467" y="672"/>
                    </a:lnTo>
                    <a:lnTo>
                      <a:pt x="467" y="666"/>
                    </a:lnTo>
                    <a:lnTo>
                      <a:pt x="467" y="666"/>
                    </a:lnTo>
                    <a:lnTo>
                      <a:pt x="467" y="661"/>
                    </a:lnTo>
                    <a:lnTo>
                      <a:pt x="470" y="655"/>
                    </a:lnTo>
                    <a:lnTo>
                      <a:pt x="476" y="652"/>
                    </a:lnTo>
                    <a:lnTo>
                      <a:pt x="482" y="650"/>
                    </a:lnTo>
                    <a:lnTo>
                      <a:pt x="482" y="650"/>
                    </a:lnTo>
                    <a:close/>
                    <a:moveTo>
                      <a:pt x="424" y="650"/>
                    </a:moveTo>
                    <a:lnTo>
                      <a:pt x="424" y="650"/>
                    </a:lnTo>
                    <a:lnTo>
                      <a:pt x="424" y="650"/>
                    </a:lnTo>
                    <a:lnTo>
                      <a:pt x="430" y="652"/>
                    </a:lnTo>
                    <a:lnTo>
                      <a:pt x="435" y="655"/>
                    </a:lnTo>
                    <a:lnTo>
                      <a:pt x="438" y="661"/>
                    </a:lnTo>
                    <a:lnTo>
                      <a:pt x="440" y="666"/>
                    </a:lnTo>
                    <a:lnTo>
                      <a:pt x="440" y="666"/>
                    </a:lnTo>
                    <a:lnTo>
                      <a:pt x="438" y="672"/>
                    </a:lnTo>
                    <a:lnTo>
                      <a:pt x="435" y="678"/>
                    </a:lnTo>
                    <a:lnTo>
                      <a:pt x="430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8" y="681"/>
                    </a:lnTo>
                    <a:lnTo>
                      <a:pt x="413" y="678"/>
                    </a:lnTo>
                    <a:lnTo>
                      <a:pt x="409" y="672"/>
                    </a:lnTo>
                    <a:lnTo>
                      <a:pt x="407" y="666"/>
                    </a:lnTo>
                    <a:lnTo>
                      <a:pt x="407" y="666"/>
                    </a:lnTo>
                    <a:lnTo>
                      <a:pt x="409" y="661"/>
                    </a:lnTo>
                    <a:lnTo>
                      <a:pt x="413" y="655"/>
                    </a:lnTo>
                    <a:lnTo>
                      <a:pt x="418" y="652"/>
                    </a:lnTo>
                    <a:lnTo>
                      <a:pt x="424" y="650"/>
                    </a:lnTo>
                    <a:lnTo>
                      <a:pt x="424" y="650"/>
                    </a:lnTo>
                    <a:close/>
                    <a:moveTo>
                      <a:pt x="365" y="650"/>
                    </a:moveTo>
                    <a:lnTo>
                      <a:pt x="365" y="650"/>
                    </a:lnTo>
                    <a:lnTo>
                      <a:pt x="365" y="650"/>
                    </a:lnTo>
                    <a:lnTo>
                      <a:pt x="372" y="652"/>
                    </a:lnTo>
                    <a:lnTo>
                      <a:pt x="377" y="655"/>
                    </a:lnTo>
                    <a:lnTo>
                      <a:pt x="380" y="661"/>
                    </a:lnTo>
                    <a:lnTo>
                      <a:pt x="380" y="666"/>
                    </a:lnTo>
                    <a:lnTo>
                      <a:pt x="380" y="666"/>
                    </a:lnTo>
                    <a:lnTo>
                      <a:pt x="380" y="672"/>
                    </a:lnTo>
                    <a:lnTo>
                      <a:pt x="377" y="678"/>
                    </a:lnTo>
                    <a:lnTo>
                      <a:pt x="372" y="681"/>
                    </a:lnTo>
                    <a:lnTo>
                      <a:pt x="365" y="683"/>
                    </a:lnTo>
                    <a:lnTo>
                      <a:pt x="365" y="683"/>
                    </a:lnTo>
                    <a:lnTo>
                      <a:pt x="360" y="681"/>
                    </a:lnTo>
                    <a:lnTo>
                      <a:pt x="355" y="678"/>
                    </a:lnTo>
                    <a:lnTo>
                      <a:pt x="351" y="672"/>
                    </a:lnTo>
                    <a:lnTo>
                      <a:pt x="350" y="666"/>
                    </a:lnTo>
                    <a:lnTo>
                      <a:pt x="350" y="666"/>
                    </a:lnTo>
                    <a:lnTo>
                      <a:pt x="351" y="661"/>
                    </a:lnTo>
                    <a:lnTo>
                      <a:pt x="355" y="655"/>
                    </a:lnTo>
                    <a:lnTo>
                      <a:pt x="360" y="652"/>
                    </a:lnTo>
                    <a:lnTo>
                      <a:pt x="365" y="650"/>
                    </a:lnTo>
                    <a:lnTo>
                      <a:pt x="365" y="650"/>
                    </a:lnTo>
                    <a:close/>
                    <a:moveTo>
                      <a:pt x="307" y="650"/>
                    </a:moveTo>
                    <a:lnTo>
                      <a:pt x="307" y="650"/>
                    </a:lnTo>
                    <a:lnTo>
                      <a:pt x="307" y="650"/>
                    </a:lnTo>
                    <a:lnTo>
                      <a:pt x="314" y="652"/>
                    </a:lnTo>
                    <a:lnTo>
                      <a:pt x="317" y="655"/>
                    </a:lnTo>
                    <a:lnTo>
                      <a:pt x="321" y="661"/>
                    </a:lnTo>
                    <a:lnTo>
                      <a:pt x="322" y="666"/>
                    </a:lnTo>
                    <a:lnTo>
                      <a:pt x="322" y="666"/>
                    </a:lnTo>
                    <a:lnTo>
                      <a:pt x="321" y="672"/>
                    </a:lnTo>
                    <a:lnTo>
                      <a:pt x="317" y="678"/>
                    </a:lnTo>
                    <a:lnTo>
                      <a:pt x="314" y="681"/>
                    </a:lnTo>
                    <a:lnTo>
                      <a:pt x="307" y="683"/>
                    </a:lnTo>
                    <a:lnTo>
                      <a:pt x="307" y="683"/>
                    </a:lnTo>
                    <a:lnTo>
                      <a:pt x="302" y="681"/>
                    </a:lnTo>
                    <a:lnTo>
                      <a:pt x="297" y="678"/>
                    </a:lnTo>
                    <a:lnTo>
                      <a:pt x="293" y="672"/>
                    </a:lnTo>
                    <a:lnTo>
                      <a:pt x="292" y="666"/>
                    </a:lnTo>
                    <a:lnTo>
                      <a:pt x="292" y="666"/>
                    </a:lnTo>
                    <a:lnTo>
                      <a:pt x="293" y="661"/>
                    </a:lnTo>
                    <a:lnTo>
                      <a:pt x="297" y="655"/>
                    </a:lnTo>
                    <a:lnTo>
                      <a:pt x="302" y="652"/>
                    </a:lnTo>
                    <a:lnTo>
                      <a:pt x="307" y="650"/>
                    </a:lnTo>
                    <a:lnTo>
                      <a:pt x="307" y="650"/>
                    </a:lnTo>
                    <a:close/>
                    <a:moveTo>
                      <a:pt x="249" y="650"/>
                    </a:moveTo>
                    <a:lnTo>
                      <a:pt x="249" y="650"/>
                    </a:lnTo>
                    <a:lnTo>
                      <a:pt x="249" y="650"/>
                    </a:lnTo>
                    <a:lnTo>
                      <a:pt x="254" y="652"/>
                    </a:lnTo>
                    <a:lnTo>
                      <a:pt x="259" y="655"/>
                    </a:lnTo>
                    <a:lnTo>
                      <a:pt x="263" y="661"/>
                    </a:lnTo>
                    <a:lnTo>
                      <a:pt x="264" y="666"/>
                    </a:lnTo>
                    <a:lnTo>
                      <a:pt x="264" y="666"/>
                    </a:lnTo>
                    <a:lnTo>
                      <a:pt x="263" y="672"/>
                    </a:lnTo>
                    <a:lnTo>
                      <a:pt x="259" y="678"/>
                    </a:lnTo>
                    <a:lnTo>
                      <a:pt x="254" y="681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2" y="681"/>
                    </a:lnTo>
                    <a:lnTo>
                      <a:pt x="237" y="678"/>
                    </a:lnTo>
                    <a:lnTo>
                      <a:pt x="234" y="672"/>
                    </a:lnTo>
                    <a:lnTo>
                      <a:pt x="234" y="666"/>
                    </a:lnTo>
                    <a:lnTo>
                      <a:pt x="234" y="666"/>
                    </a:lnTo>
                    <a:lnTo>
                      <a:pt x="234" y="661"/>
                    </a:lnTo>
                    <a:lnTo>
                      <a:pt x="237" y="655"/>
                    </a:lnTo>
                    <a:lnTo>
                      <a:pt x="242" y="652"/>
                    </a:lnTo>
                    <a:lnTo>
                      <a:pt x="249" y="650"/>
                    </a:lnTo>
                    <a:lnTo>
                      <a:pt x="249" y="650"/>
                    </a:lnTo>
                    <a:close/>
                    <a:moveTo>
                      <a:pt x="191" y="650"/>
                    </a:moveTo>
                    <a:lnTo>
                      <a:pt x="191" y="650"/>
                    </a:lnTo>
                    <a:lnTo>
                      <a:pt x="191" y="650"/>
                    </a:lnTo>
                    <a:lnTo>
                      <a:pt x="196" y="652"/>
                    </a:lnTo>
                    <a:lnTo>
                      <a:pt x="201" y="655"/>
                    </a:lnTo>
                    <a:lnTo>
                      <a:pt x="205" y="661"/>
                    </a:lnTo>
                    <a:lnTo>
                      <a:pt x="206" y="666"/>
                    </a:lnTo>
                    <a:lnTo>
                      <a:pt x="206" y="666"/>
                    </a:lnTo>
                    <a:lnTo>
                      <a:pt x="205" y="672"/>
                    </a:lnTo>
                    <a:lnTo>
                      <a:pt x="201" y="678"/>
                    </a:lnTo>
                    <a:lnTo>
                      <a:pt x="196" y="681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4" y="681"/>
                    </a:lnTo>
                    <a:lnTo>
                      <a:pt x="179" y="678"/>
                    </a:lnTo>
                    <a:lnTo>
                      <a:pt x="176" y="672"/>
                    </a:lnTo>
                    <a:lnTo>
                      <a:pt x="174" y="666"/>
                    </a:lnTo>
                    <a:lnTo>
                      <a:pt x="174" y="666"/>
                    </a:lnTo>
                    <a:lnTo>
                      <a:pt x="176" y="661"/>
                    </a:lnTo>
                    <a:lnTo>
                      <a:pt x="179" y="655"/>
                    </a:lnTo>
                    <a:lnTo>
                      <a:pt x="184" y="652"/>
                    </a:lnTo>
                    <a:lnTo>
                      <a:pt x="191" y="650"/>
                    </a:lnTo>
                    <a:lnTo>
                      <a:pt x="191" y="650"/>
                    </a:lnTo>
                    <a:close/>
                    <a:moveTo>
                      <a:pt x="132" y="650"/>
                    </a:moveTo>
                    <a:lnTo>
                      <a:pt x="132" y="650"/>
                    </a:lnTo>
                    <a:lnTo>
                      <a:pt x="132" y="650"/>
                    </a:lnTo>
                    <a:lnTo>
                      <a:pt x="138" y="652"/>
                    </a:lnTo>
                    <a:lnTo>
                      <a:pt x="143" y="655"/>
                    </a:lnTo>
                    <a:lnTo>
                      <a:pt x="147" y="661"/>
                    </a:lnTo>
                    <a:lnTo>
                      <a:pt x="147" y="666"/>
                    </a:lnTo>
                    <a:lnTo>
                      <a:pt x="147" y="666"/>
                    </a:lnTo>
                    <a:lnTo>
                      <a:pt x="147" y="672"/>
                    </a:lnTo>
                    <a:lnTo>
                      <a:pt x="143" y="678"/>
                    </a:lnTo>
                    <a:lnTo>
                      <a:pt x="138" y="681"/>
                    </a:lnTo>
                    <a:lnTo>
                      <a:pt x="132" y="683"/>
                    </a:lnTo>
                    <a:lnTo>
                      <a:pt x="132" y="683"/>
                    </a:lnTo>
                    <a:lnTo>
                      <a:pt x="126" y="681"/>
                    </a:lnTo>
                    <a:lnTo>
                      <a:pt x="121" y="678"/>
                    </a:lnTo>
                    <a:lnTo>
                      <a:pt x="118" y="672"/>
                    </a:lnTo>
                    <a:lnTo>
                      <a:pt x="116" y="666"/>
                    </a:lnTo>
                    <a:lnTo>
                      <a:pt x="116" y="666"/>
                    </a:lnTo>
                    <a:lnTo>
                      <a:pt x="118" y="661"/>
                    </a:lnTo>
                    <a:lnTo>
                      <a:pt x="121" y="655"/>
                    </a:lnTo>
                    <a:lnTo>
                      <a:pt x="126" y="652"/>
                    </a:lnTo>
                    <a:lnTo>
                      <a:pt x="132" y="650"/>
                    </a:lnTo>
                    <a:lnTo>
                      <a:pt x="132" y="650"/>
                    </a:lnTo>
                    <a:close/>
                    <a:moveTo>
                      <a:pt x="74" y="650"/>
                    </a:moveTo>
                    <a:lnTo>
                      <a:pt x="74" y="650"/>
                    </a:lnTo>
                    <a:lnTo>
                      <a:pt x="74" y="650"/>
                    </a:lnTo>
                    <a:lnTo>
                      <a:pt x="80" y="652"/>
                    </a:lnTo>
                    <a:lnTo>
                      <a:pt x="86" y="655"/>
                    </a:lnTo>
                    <a:lnTo>
                      <a:pt x="87" y="661"/>
                    </a:lnTo>
                    <a:lnTo>
                      <a:pt x="89" y="666"/>
                    </a:lnTo>
                    <a:lnTo>
                      <a:pt x="89" y="666"/>
                    </a:lnTo>
                    <a:lnTo>
                      <a:pt x="87" y="672"/>
                    </a:lnTo>
                    <a:lnTo>
                      <a:pt x="86" y="678"/>
                    </a:lnTo>
                    <a:lnTo>
                      <a:pt x="80" y="681"/>
                    </a:lnTo>
                    <a:lnTo>
                      <a:pt x="74" y="683"/>
                    </a:lnTo>
                    <a:lnTo>
                      <a:pt x="74" y="683"/>
                    </a:lnTo>
                    <a:lnTo>
                      <a:pt x="69" y="681"/>
                    </a:lnTo>
                    <a:lnTo>
                      <a:pt x="63" y="678"/>
                    </a:lnTo>
                    <a:lnTo>
                      <a:pt x="60" y="672"/>
                    </a:lnTo>
                    <a:lnTo>
                      <a:pt x="58" y="666"/>
                    </a:lnTo>
                    <a:lnTo>
                      <a:pt x="58" y="666"/>
                    </a:lnTo>
                    <a:lnTo>
                      <a:pt x="60" y="661"/>
                    </a:lnTo>
                    <a:lnTo>
                      <a:pt x="63" y="655"/>
                    </a:lnTo>
                    <a:lnTo>
                      <a:pt x="69" y="652"/>
                    </a:lnTo>
                    <a:lnTo>
                      <a:pt x="74" y="650"/>
                    </a:lnTo>
                    <a:lnTo>
                      <a:pt x="74" y="650"/>
                    </a:lnTo>
                    <a:close/>
                    <a:moveTo>
                      <a:pt x="774" y="606"/>
                    </a:moveTo>
                    <a:lnTo>
                      <a:pt x="774" y="606"/>
                    </a:lnTo>
                    <a:lnTo>
                      <a:pt x="774" y="606"/>
                    </a:lnTo>
                    <a:lnTo>
                      <a:pt x="779" y="608"/>
                    </a:lnTo>
                    <a:lnTo>
                      <a:pt x="784" y="611"/>
                    </a:lnTo>
                    <a:lnTo>
                      <a:pt x="787" y="616"/>
                    </a:lnTo>
                    <a:lnTo>
                      <a:pt x="789" y="623"/>
                    </a:lnTo>
                    <a:lnTo>
                      <a:pt x="789" y="623"/>
                    </a:lnTo>
                    <a:lnTo>
                      <a:pt x="787" y="630"/>
                    </a:lnTo>
                    <a:lnTo>
                      <a:pt x="784" y="635"/>
                    </a:lnTo>
                    <a:lnTo>
                      <a:pt x="779" y="638"/>
                    </a:lnTo>
                    <a:lnTo>
                      <a:pt x="774" y="638"/>
                    </a:lnTo>
                    <a:lnTo>
                      <a:pt x="774" y="638"/>
                    </a:lnTo>
                    <a:lnTo>
                      <a:pt x="767" y="638"/>
                    </a:lnTo>
                    <a:lnTo>
                      <a:pt x="762" y="635"/>
                    </a:lnTo>
                    <a:lnTo>
                      <a:pt x="760" y="630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60" y="616"/>
                    </a:lnTo>
                    <a:lnTo>
                      <a:pt x="762" y="611"/>
                    </a:lnTo>
                    <a:lnTo>
                      <a:pt x="767" y="608"/>
                    </a:lnTo>
                    <a:lnTo>
                      <a:pt x="774" y="606"/>
                    </a:lnTo>
                    <a:lnTo>
                      <a:pt x="774" y="606"/>
                    </a:lnTo>
                    <a:close/>
                    <a:moveTo>
                      <a:pt x="716" y="606"/>
                    </a:moveTo>
                    <a:lnTo>
                      <a:pt x="716" y="606"/>
                    </a:lnTo>
                    <a:lnTo>
                      <a:pt x="716" y="606"/>
                    </a:lnTo>
                    <a:lnTo>
                      <a:pt x="721" y="608"/>
                    </a:lnTo>
                    <a:lnTo>
                      <a:pt x="726" y="611"/>
                    </a:lnTo>
                    <a:lnTo>
                      <a:pt x="729" y="616"/>
                    </a:lnTo>
                    <a:lnTo>
                      <a:pt x="731" y="623"/>
                    </a:lnTo>
                    <a:lnTo>
                      <a:pt x="731" y="623"/>
                    </a:lnTo>
                    <a:lnTo>
                      <a:pt x="729" y="630"/>
                    </a:lnTo>
                    <a:lnTo>
                      <a:pt x="726" y="635"/>
                    </a:lnTo>
                    <a:lnTo>
                      <a:pt x="721" y="638"/>
                    </a:lnTo>
                    <a:lnTo>
                      <a:pt x="716" y="638"/>
                    </a:lnTo>
                    <a:lnTo>
                      <a:pt x="716" y="638"/>
                    </a:lnTo>
                    <a:lnTo>
                      <a:pt x="709" y="638"/>
                    </a:lnTo>
                    <a:lnTo>
                      <a:pt x="704" y="635"/>
                    </a:lnTo>
                    <a:lnTo>
                      <a:pt x="700" y="630"/>
                    </a:lnTo>
                    <a:lnTo>
                      <a:pt x="700" y="623"/>
                    </a:lnTo>
                    <a:lnTo>
                      <a:pt x="700" y="623"/>
                    </a:lnTo>
                    <a:lnTo>
                      <a:pt x="700" y="616"/>
                    </a:lnTo>
                    <a:lnTo>
                      <a:pt x="704" y="611"/>
                    </a:lnTo>
                    <a:lnTo>
                      <a:pt x="709" y="608"/>
                    </a:lnTo>
                    <a:lnTo>
                      <a:pt x="716" y="606"/>
                    </a:lnTo>
                    <a:lnTo>
                      <a:pt x="716" y="606"/>
                    </a:lnTo>
                    <a:close/>
                    <a:moveTo>
                      <a:pt x="656" y="606"/>
                    </a:moveTo>
                    <a:lnTo>
                      <a:pt x="656" y="606"/>
                    </a:lnTo>
                    <a:lnTo>
                      <a:pt x="656" y="606"/>
                    </a:lnTo>
                    <a:lnTo>
                      <a:pt x="663" y="608"/>
                    </a:lnTo>
                    <a:lnTo>
                      <a:pt x="668" y="611"/>
                    </a:lnTo>
                    <a:lnTo>
                      <a:pt x="671" y="616"/>
                    </a:lnTo>
                    <a:lnTo>
                      <a:pt x="673" y="623"/>
                    </a:lnTo>
                    <a:lnTo>
                      <a:pt x="673" y="623"/>
                    </a:lnTo>
                    <a:lnTo>
                      <a:pt x="671" y="630"/>
                    </a:lnTo>
                    <a:lnTo>
                      <a:pt x="668" y="635"/>
                    </a:lnTo>
                    <a:lnTo>
                      <a:pt x="663" y="638"/>
                    </a:lnTo>
                    <a:lnTo>
                      <a:pt x="656" y="638"/>
                    </a:lnTo>
                    <a:lnTo>
                      <a:pt x="656" y="638"/>
                    </a:lnTo>
                    <a:lnTo>
                      <a:pt x="651" y="638"/>
                    </a:lnTo>
                    <a:lnTo>
                      <a:pt x="646" y="635"/>
                    </a:lnTo>
                    <a:lnTo>
                      <a:pt x="642" y="630"/>
                    </a:lnTo>
                    <a:lnTo>
                      <a:pt x="641" y="623"/>
                    </a:lnTo>
                    <a:lnTo>
                      <a:pt x="641" y="623"/>
                    </a:lnTo>
                    <a:lnTo>
                      <a:pt x="642" y="616"/>
                    </a:lnTo>
                    <a:lnTo>
                      <a:pt x="646" y="611"/>
                    </a:lnTo>
                    <a:lnTo>
                      <a:pt x="651" y="608"/>
                    </a:lnTo>
                    <a:lnTo>
                      <a:pt x="656" y="606"/>
                    </a:lnTo>
                    <a:lnTo>
                      <a:pt x="656" y="606"/>
                    </a:lnTo>
                    <a:close/>
                    <a:moveTo>
                      <a:pt x="598" y="606"/>
                    </a:moveTo>
                    <a:lnTo>
                      <a:pt x="598" y="606"/>
                    </a:lnTo>
                    <a:lnTo>
                      <a:pt x="598" y="606"/>
                    </a:lnTo>
                    <a:lnTo>
                      <a:pt x="605" y="608"/>
                    </a:lnTo>
                    <a:lnTo>
                      <a:pt x="610" y="611"/>
                    </a:lnTo>
                    <a:lnTo>
                      <a:pt x="614" y="616"/>
                    </a:lnTo>
                    <a:lnTo>
                      <a:pt x="614" y="623"/>
                    </a:lnTo>
                    <a:lnTo>
                      <a:pt x="614" y="623"/>
                    </a:lnTo>
                    <a:lnTo>
                      <a:pt x="614" y="630"/>
                    </a:lnTo>
                    <a:lnTo>
                      <a:pt x="610" y="635"/>
                    </a:lnTo>
                    <a:lnTo>
                      <a:pt x="605" y="638"/>
                    </a:lnTo>
                    <a:lnTo>
                      <a:pt x="598" y="638"/>
                    </a:lnTo>
                    <a:lnTo>
                      <a:pt x="598" y="638"/>
                    </a:lnTo>
                    <a:lnTo>
                      <a:pt x="593" y="638"/>
                    </a:lnTo>
                    <a:lnTo>
                      <a:pt x="588" y="635"/>
                    </a:lnTo>
                    <a:lnTo>
                      <a:pt x="585" y="630"/>
                    </a:lnTo>
                    <a:lnTo>
                      <a:pt x="583" y="623"/>
                    </a:lnTo>
                    <a:lnTo>
                      <a:pt x="583" y="623"/>
                    </a:lnTo>
                    <a:lnTo>
                      <a:pt x="585" y="616"/>
                    </a:lnTo>
                    <a:lnTo>
                      <a:pt x="588" y="611"/>
                    </a:lnTo>
                    <a:lnTo>
                      <a:pt x="593" y="608"/>
                    </a:lnTo>
                    <a:lnTo>
                      <a:pt x="598" y="606"/>
                    </a:lnTo>
                    <a:lnTo>
                      <a:pt x="598" y="606"/>
                    </a:lnTo>
                    <a:close/>
                    <a:moveTo>
                      <a:pt x="540" y="606"/>
                    </a:moveTo>
                    <a:lnTo>
                      <a:pt x="540" y="606"/>
                    </a:lnTo>
                    <a:lnTo>
                      <a:pt x="540" y="606"/>
                    </a:lnTo>
                    <a:lnTo>
                      <a:pt x="547" y="608"/>
                    </a:lnTo>
                    <a:lnTo>
                      <a:pt x="550" y="611"/>
                    </a:lnTo>
                    <a:lnTo>
                      <a:pt x="554" y="616"/>
                    </a:lnTo>
                    <a:lnTo>
                      <a:pt x="556" y="623"/>
                    </a:lnTo>
                    <a:lnTo>
                      <a:pt x="556" y="623"/>
                    </a:lnTo>
                    <a:lnTo>
                      <a:pt x="554" y="630"/>
                    </a:lnTo>
                    <a:lnTo>
                      <a:pt x="550" y="635"/>
                    </a:lnTo>
                    <a:lnTo>
                      <a:pt x="547" y="638"/>
                    </a:lnTo>
                    <a:lnTo>
                      <a:pt x="540" y="638"/>
                    </a:lnTo>
                    <a:lnTo>
                      <a:pt x="540" y="638"/>
                    </a:lnTo>
                    <a:lnTo>
                      <a:pt x="533" y="638"/>
                    </a:lnTo>
                    <a:lnTo>
                      <a:pt x="530" y="635"/>
                    </a:lnTo>
                    <a:lnTo>
                      <a:pt x="527" y="630"/>
                    </a:lnTo>
                    <a:lnTo>
                      <a:pt x="525" y="623"/>
                    </a:lnTo>
                    <a:lnTo>
                      <a:pt x="525" y="623"/>
                    </a:lnTo>
                    <a:lnTo>
                      <a:pt x="527" y="616"/>
                    </a:lnTo>
                    <a:lnTo>
                      <a:pt x="530" y="611"/>
                    </a:lnTo>
                    <a:lnTo>
                      <a:pt x="533" y="608"/>
                    </a:lnTo>
                    <a:lnTo>
                      <a:pt x="540" y="606"/>
                    </a:lnTo>
                    <a:lnTo>
                      <a:pt x="540" y="606"/>
                    </a:lnTo>
                    <a:close/>
                    <a:moveTo>
                      <a:pt x="482" y="606"/>
                    </a:moveTo>
                    <a:lnTo>
                      <a:pt x="482" y="606"/>
                    </a:lnTo>
                    <a:lnTo>
                      <a:pt x="482" y="606"/>
                    </a:lnTo>
                    <a:lnTo>
                      <a:pt x="487" y="608"/>
                    </a:lnTo>
                    <a:lnTo>
                      <a:pt x="493" y="611"/>
                    </a:lnTo>
                    <a:lnTo>
                      <a:pt x="496" y="616"/>
                    </a:lnTo>
                    <a:lnTo>
                      <a:pt x="498" y="623"/>
                    </a:lnTo>
                    <a:lnTo>
                      <a:pt x="498" y="623"/>
                    </a:lnTo>
                    <a:lnTo>
                      <a:pt x="496" y="630"/>
                    </a:lnTo>
                    <a:lnTo>
                      <a:pt x="493" y="635"/>
                    </a:lnTo>
                    <a:lnTo>
                      <a:pt x="487" y="638"/>
                    </a:lnTo>
                    <a:lnTo>
                      <a:pt x="482" y="638"/>
                    </a:lnTo>
                    <a:lnTo>
                      <a:pt x="482" y="638"/>
                    </a:lnTo>
                    <a:lnTo>
                      <a:pt x="476" y="638"/>
                    </a:lnTo>
                    <a:lnTo>
                      <a:pt x="470" y="635"/>
                    </a:lnTo>
                    <a:lnTo>
                      <a:pt x="467" y="630"/>
                    </a:lnTo>
                    <a:lnTo>
                      <a:pt x="467" y="623"/>
                    </a:lnTo>
                    <a:lnTo>
                      <a:pt x="467" y="623"/>
                    </a:lnTo>
                    <a:lnTo>
                      <a:pt x="467" y="616"/>
                    </a:lnTo>
                    <a:lnTo>
                      <a:pt x="470" y="611"/>
                    </a:lnTo>
                    <a:lnTo>
                      <a:pt x="476" y="608"/>
                    </a:lnTo>
                    <a:lnTo>
                      <a:pt x="482" y="606"/>
                    </a:lnTo>
                    <a:lnTo>
                      <a:pt x="482" y="606"/>
                    </a:lnTo>
                    <a:close/>
                    <a:moveTo>
                      <a:pt x="424" y="606"/>
                    </a:moveTo>
                    <a:lnTo>
                      <a:pt x="424" y="606"/>
                    </a:lnTo>
                    <a:lnTo>
                      <a:pt x="424" y="606"/>
                    </a:lnTo>
                    <a:lnTo>
                      <a:pt x="430" y="608"/>
                    </a:lnTo>
                    <a:lnTo>
                      <a:pt x="435" y="611"/>
                    </a:lnTo>
                    <a:lnTo>
                      <a:pt x="438" y="616"/>
                    </a:lnTo>
                    <a:lnTo>
                      <a:pt x="440" y="623"/>
                    </a:lnTo>
                    <a:lnTo>
                      <a:pt x="440" y="623"/>
                    </a:lnTo>
                    <a:lnTo>
                      <a:pt x="438" y="630"/>
                    </a:lnTo>
                    <a:lnTo>
                      <a:pt x="435" y="635"/>
                    </a:lnTo>
                    <a:lnTo>
                      <a:pt x="430" y="638"/>
                    </a:lnTo>
                    <a:lnTo>
                      <a:pt x="424" y="638"/>
                    </a:lnTo>
                    <a:lnTo>
                      <a:pt x="424" y="638"/>
                    </a:lnTo>
                    <a:lnTo>
                      <a:pt x="418" y="638"/>
                    </a:lnTo>
                    <a:lnTo>
                      <a:pt x="413" y="635"/>
                    </a:lnTo>
                    <a:lnTo>
                      <a:pt x="409" y="630"/>
                    </a:lnTo>
                    <a:lnTo>
                      <a:pt x="407" y="623"/>
                    </a:lnTo>
                    <a:lnTo>
                      <a:pt x="407" y="623"/>
                    </a:lnTo>
                    <a:lnTo>
                      <a:pt x="409" y="616"/>
                    </a:lnTo>
                    <a:lnTo>
                      <a:pt x="413" y="611"/>
                    </a:lnTo>
                    <a:lnTo>
                      <a:pt x="418" y="608"/>
                    </a:lnTo>
                    <a:lnTo>
                      <a:pt x="424" y="606"/>
                    </a:lnTo>
                    <a:lnTo>
                      <a:pt x="424" y="606"/>
                    </a:lnTo>
                    <a:close/>
                    <a:moveTo>
                      <a:pt x="365" y="606"/>
                    </a:moveTo>
                    <a:lnTo>
                      <a:pt x="365" y="606"/>
                    </a:lnTo>
                    <a:lnTo>
                      <a:pt x="365" y="606"/>
                    </a:lnTo>
                    <a:lnTo>
                      <a:pt x="372" y="608"/>
                    </a:lnTo>
                    <a:lnTo>
                      <a:pt x="377" y="611"/>
                    </a:lnTo>
                    <a:lnTo>
                      <a:pt x="380" y="616"/>
                    </a:lnTo>
                    <a:lnTo>
                      <a:pt x="380" y="623"/>
                    </a:lnTo>
                    <a:lnTo>
                      <a:pt x="380" y="623"/>
                    </a:lnTo>
                    <a:lnTo>
                      <a:pt x="380" y="630"/>
                    </a:lnTo>
                    <a:lnTo>
                      <a:pt x="377" y="635"/>
                    </a:lnTo>
                    <a:lnTo>
                      <a:pt x="372" y="638"/>
                    </a:lnTo>
                    <a:lnTo>
                      <a:pt x="365" y="638"/>
                    </a:lnTo>
                    <a:lnTo>
                      <a:pt x="365" y="638"/>
                    </a:lnTo>
                    <a:lnTo>
                      <a:pt x="360" y="638"/>
                    </a:lnTo>
                    <a:lnTo>
                      <a:pt x="355" y="635"/>
                    </a:lnTo>
                    <a:lnTo>
                      <a:pt x="351" y="630"/>
                    </a:lnTo>
                    <a:lnTo>
                      <a:pt x="350" y="623"/>
                    </a:lnTo>
                    <a:lnTo>
                      <a:pt x="350" y="623"/>
                    </a:lnTo>
                    <a:lnTo>
                      <a:pt x="351" y="616"/>
                    </a:lnTo>
                    <a:lnTo>
                      <a:pt x="355" y="611"/>
                    </a:lnTo>
                    <a:lnTo>
                      <a:pt x="360" y="608"/>
                    </a:lnTo>
                    <a:lnTo>
                      <a:pt x="365" y="606"/>
                    </a:lnTo>
                    <a:lnTo>
                      <a:pt x="365" y="606"/>
                    </a:lnTo>
                    <a:close/>
                    <a:moveTo>
                      <a:pt x="307" y="606"/>
                    </a:moveTo>
                    <a:lnTo>
                      <a:pt x="307" y="606"/>
                    </a:lnTo>
                    <a:lnTo>
                      <a:pt x="307" y="606"/>
                    </a:lnTo>
                    <a:lnTo>
                      <a:pt x="314" y="608"/>
                    </a:lnTo>
                    <a:lnTo>
                      <a:pt x="317" y="611"/>
                    </a:lnTo>
                    <a:lnTo>
                      <a:pt x="321" y="616"/>
                    </a:lnTo>
                    <a:lnTo>
                      <a:pt x="322" y="623"/>
                    </a:lnTo>
                    <a:lnTo>
                      <a:pt x="322" y="623"/>
                    </a:lnTo>
                    <a:lnTo>
                      <a:pt x="321" y="630"/>
                    </a:lnTo>
                    <a:lnTo>
                      <a:pt x="317" y="635"/>
                    </a:lnTo>
                    <a:lnTo>
                      <a:pt x="314" y="638"/>
                    </a:lnTo>
                    <a:lnTo>
                      <a:pt x="307" y="638"/>
                    </a:lnTo>
                    <a:lnTo>
                      <a:pt x="307" y="638"/>
                    </a:lnTo>
                    <a:lnTo>
                      <a:pt x="302" y="638"/>
                    </a:lnTo>
                    <a:lnTo>
                      <a:pt x="297" y="635"/>
                    </a:lnTo>
                    <a:lnTo>
                      <a:pt x="293" y="630"/>
                    </a:lnTo>
                    <a:lnTo>
                      <a:pt x="292" y="623"/>
                    </a:lnTo>
                    <a:lnTo>
                      <a:pt x="292" y="623"/>
                    </a:lnTo>
                    <a:lnTo>
                      <a:pt x="293" y="616"/>
                    </a:lnTo>
                    <a:lnTo>
                      <a:pt x="297" y="611"/>
                    </a:lnTo>
                    <a:lnTo>
                      <a:pt x="302" y="608"/>
                    </a:lnTo>
                    <a:lnTo>
                      <a:pt x="307" y="606"/>
                    </a:lnTo>
                    <a:lnTo>
                      <a:pt x="307" y="606"/>
                    </a:lnTo>
                    <a:close/>
                    <a:moveTo>
                      <a:pt x="249" y="606"/>
                    </a:moveTo>
                    <a:lnTo>
                      <a:pt x="249" y="606"/>
                    </a:lnTo>
                    <a:lnTo>
                      <a:pt x="249" y="606"/>
                    </a:lnTo>
                    <a:lnTo>
                      <a:pt x="254" y="608"/>
                    </a:lnTo>
                    <a:lnTo>
                      <a:pt x="259" y="611"/>
                    </a:lnTo>
                    <a:lnTo>
                      <a:pt x="263" y="616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3" y="630"/>
                    </a:lnTo>
                    <a:lnTo>
                      <a:pt x="259" y="635"/>
                    </a:lnTo>
                    <a:lnTo>
                      <a:pt x="254" y="638"/>
                    </a:lnTo>
                    <a:lnTo>
                      <a:pt x="249" y="638"/>
                    </a:lnTo>
                    <a:lnTo>
                      <a:pt x="249" y="638"/>
                    </a:lnTo>
                    <a:lnTo>
                      <a:pt x="242" y="638"/>
                    </a:lnTo>
                    <a:lnTo>
                      <a:pt x="237" y="635"/>
                    </a:lnTo>
                    <a:lnTo>
                      <a:pt x="234" y="630"/>
                    </a:lnTo>
                    <a:lnTo>
                      <a:pt x="234" y="623"/>
                    </a:lnTo>
                    <a:lnTo>
                      <a:pt x="234" y="623"/>
                    </a:lnTo>
                    <a:lnTo>
                      <a:pt x="234" y="616"/>
                    </a:lnTo>
                    <a:lnTo>
                      <a:pt x="237" y="611"/>
                    </a:lnTo>
                    <a:lnTo>
                      <a:pt x="242" y="608"/>
                    </a:lnTo>
                    <a:lnTo>
                      <a:pt x="249" y="606"/>
                    </a:lnTo>
                    <a:lnTo>
                      <a:pt x="249" y="606"/>
                    </a:lnTo>
                    <a:close/>
                    <a:moveTo>
                      <a:pt x="191" y="606"/>
                    </a:moveTo>
                    <a:lnTo>
                      <a:pt x="191" y="606"/>
                    </a:lnTo>
                    <a:lnTo>
                      <a:pt x="191" y="606"/>
                    </a:lnTo>
                    <a:lnTo>
                      <a:pt x="196" y="608"/>
                    </a:lnTo>
                    <a:lnTo>
                      <a:pt x="201" y="611"/>
                    </a:lnTo>
                    <a:lnTo>
                      <a:pt x="205" y="616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5" y="630"/>
                    </a:lnTo>
                    <a:lnTo>
                      <a:pt x="201" y="635"/>
                    </a:lnTo>
                    <a:lnTo>
                      <a:pt x="196" y="638"/>
                    </a:lnTo>
                    <a:lnTo>
                      <a:pt x="191" y="638"/>
                    </a:lnTo>
                    <a:lnTo>
                      <a:pt x="191" y="638"/>
                    </a:lnTo>
                    <a:lnTo>
                      <a:pt x="184" y="638"/>
                    </a:lnTo>
                    <a:lnTo>
                      <a:pt x="179" y="635"/>
                    </a:lnTo>
                    <a:lnTo>
                      <a:pt x="176" y="630"/>
                    </a:lnTo>
                    <a:lnTo>
                      <a:pt x="174" y="623"/>
                    </a:lnTo>
                    <a:lnTo>
                      <a:pt x="174" y="623"/>
                    </a:lnTo>
                    <a:lnTo>
                      <a:pt x="176" y="616"/>
                    </a:lnTo>
                    <a:lnTo>
                      <a:pt x="179" y="611"/>
                    </a:lnTo>
                    <a:lnTo>
                      <a:pt x="184" y="608"/>
                    </a:lnTo>
                    <a:lnTo>
                      <a:pt x="191" y="606"/>
                    </a:lnTo>
                    <a:lnTo>
                      <a:pt x="191" y="606"/>
                    </a:lnTo>
                    <a:close/>
                    <a:moveTo>
                      <a:pt x="132" y="606"/>
                    </a:moveTo>
                    <a:lnTo>
                      <a:pt x="132" y="606"/>
                    </a:lnTo>
                    <a:lnTo>
                      <a:pt x="132" y="606"/>
                    </a:lnTo>
                    <a:lnTo>
                      <a:pt x="138" y="608"/>
                    </a:lnTo>
                    <a:lnTo>
                      <a:pt x="143" y="611"/>
                    </a:lnTo>
                    <a:lnTo>
                      <a:pt x="147" y="616"/>
                    </a:lnTo>
                    <a:lnTo>
                      <a:pt x="147" y="623"/>
                    </a:lnTo>
                    <a:lnTo>
                      <a:pt x="147" y="623"/>
                    </a:lnTo>
                    <a:lnTo>
                      <a:pt x="147" y="630"/>
                    </a:lnTo>
                    <a:lnTo>
                      <a:pt x="143" y="635"/>
                    </a:lnTo>
                    <a:lnTo>
                      <a:pt x="138" y="638"/>
                    </a:lnTo>
                    <a:lnTo>
                      <a:pt x="132" y="638"/>
                    </a:lnTo>
                    <a:lnTo>
                      <a:pt x="132" y="638"/>
                    </a:lnTo>
                    <a:lnTo>
                      <a:pt x="126" y="638"/>
                    </a:lnTo>
                    <a:lnTo>
                      <a:pt x="121" y="635"/>
                    </a:lnTo>
                    <a:lnTo>
                      <a:pt x="118" y="630"/>
                    </a:lnTo>
                    <a:lnTo>
                      <a:pt x="116" y="623"/>
                    </a:lnTo>
                    <a:lnTo>
                      <a:pt x="116" y="623"/>
                    </a:lnTo>
                    <a:lnTo>
                      <a:pt x="118" y="616"/>
                    </a:lnTo>
                    <a:lnTo>
                      <a:pt x="121" y="611"/>
                    </a:lnTo>
                    <a:lnTo>
                      <a:pt x="126" y="608"/>
                    </a:lnTo>
                    <a:lnTo>
                      <a:pt x="132" y="606"/>
                    </a:lnTo>
                    <a:lnTo>
                      <a:pt x="132" y="606"/>
                    </a:lnTo>
                    <a:close/>
                    <a:moveTo>
                      <a:pt x="74" y="606"/>
                    </a:moveTo>
                    <a:lnTo>
                      <a:pt x="74" y="606"/>
                    </a:lnTo>
                    <a:lnTo>
                      <a:pt x="74" y="606"/>
                    </a:lnTo>
                    <a:lnTo>
                      <a:pt x="80" y="608"/>
                    </a:lnTo>
                    <a:lnTo>
                      <a:pt x="86" y="611"/>
                    </a:lnTo>
                    <a:lnTo>
                      <a:pt x="87" y="616"/>
                    </a:lnTo>
                    <a:lnTo>
                      <a:pt x="89" y="623"/>
                    </a:lnTo>
                    <a:lnTo>
                      <a:pt x="89" y="623"/>
                    </a:lnTo>
                    <a:lnTo>
                      <a:pt x="87" y="630"/>
                    </a:lnTo>
                    <a:lnTo>
                      <a:pt x="86" y="635"/>
                    </a:lnTo>
                    <a:lnTo>
                      <a:pt x="80" y="638"/>
                    </a:lnTo>
                    <a:lnTo>
                      <a:pt x="74" y="638"/>
                    </a:lnTo>
                    <a:lnTo>
                      <a:pt x="74" y="638"/>
                    </a:lnTo>
                    <a:lnTo>
                      <a:pt x="69" y="638"/>
                    </a:lnTo>
                    <a:lnTo>
                      <a:pt x="63" y="635"/>
                    </a:lnTo>
                    <a:lnTo>
                      <a:pt x="60" y="630"/>
                    </a:lnTo>
                    <a:lnTo>
                      <a:pt x="58" y="623"/>
                    </a:lnTo>
                    <a:lnTo>
                      <a:pt x="58" y="623"/>
                    </a:lnTo>
                    <a:lnTo>
                      <a:pt x="60" y="616"/>
                    </a:lnTo>
                    <a:lnTo>
                      <a:pt x="63" y="611"/>
                    </a:lnTo>
                    <a:lnTo>
                      <a:pt x="69" y="608"/>
                    </a:lnTo>
                    <a:lnTo>
                      <a:pt x="74" y="606"/>
                    </a:lnTo>
                    <a:lnTo>
                      <a:pt x="74" y="606"/>
                    </a:lnTo>
                    <a:close/>
                    <a:moveTo>
                      <a:pt x="774" y="563"/>
                    </a:moveTo>
                    <a:lnTo>
                      <a:pt x="774" y="563"/>
                    </a:lnTo>
                    <a:lnTo>
                      <a:pt x="774" y="563"/>
                    </a:lnTo>
                    <a:lnTo>
                      <a:pt x="779" y="565"/>
                    </a:lnTo>
                    <a:lnTo>
                      <a:pt x="784" y="569"/>
                    </a:lnTo>
                    <a:lnTo>
                      <a:pt x="787" y="574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7" y="586"/>
                    </a:lnTo>
                    <a:lnTo>
                      <a:pt x="784" y="591"/>
                    </a:lnTo>
                    <a:lnTo>
                      <a:pt x="779" y="594"/>
                    </a:lnTo>
                    <a:lnTo>
                      <a:pt x="774" y="596"/>
                    </a:lnTo>
                    <a:lnTo>
                      <a:pt x="774" y="596"/>
                    </a:lnTo>
                    <a:lnTo>
                      <a:pt x="767" y="594"/>
                    </a:lnTo>
                    <a:lnTo>
                      <a:pt x="762" y="591"/>
                    </a:lnTo>
                    <a:lnTo>
                      <a:pt x="760" y="586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60" y="574"/>
                    </a:lnTo>
                    <a:lnTo>
                      <a:pt x="762" y="569"/>
                    </a:lnTo>
                    <a:lnTo>
                      <a:pt x="767" y="565"/>
                    </a:lnTo>
                    <a:lnTo>
                      <a:pt x="774" y="563"/>
                    </a:lnTo>
                    <a:lnTo>
                      <a:pt x="774" y="563"/>
                    </a:lnTo>
                    <a:close/>
                    <a:moveTo>
                      <a:pt x="716" y="563"/>
                    </a:moveTo>
                    <a:lnTo>
                      <a:pt x="716" y="563"/>
                    </a:lnTo>
                    <a:lnTo>
                      <a:pt x="716" y="563"/>
                    </a:lnTo>
                    <a:lnTo>
                      <a:pt x="721" y="565"/>
                    </a:lnTo>
                    <a:lnTo>
                      <a:pt x="726" y="569"/>
                    </a:lnTo>
                    <a:lnTo>
                      <a:pt x="729" y="574"/>
                    </a:lnTo>
                    <a:lnTo>
                      <a:pt x="731" y="579"/>
                    </a:lnTo>
                    <a:lnTo>
                      <a:pt x="731" y="579"/>
                    </a:lnTo>
                    <a:lnTo>
                      <a:pt x="729" y="586"/>
                    </a:lnTo>
                    <a:lnTo>
                      <a:pt x="726" y="591"/>
                    </a:lnTo>
                    <a:lnTo>
                      <a:pt x="721" y="594"/>
                    </a:lnTo>
                    <a:lnTo>
                      <a:pt x="716" y="596"/>
                    </a:lnTo>
                    <a:lnTo>
                      <a:pt x="716" y="596"/>
                    </a:lnTo>
                    <a:lnTo>
                      <a:pt x="709" y="594"/>
                    </a:lnTo>
                    <a:lnTo>
                      <a:pt x="704" y="591"/>
                    </a:lnTo>
                    <a:lnTo>
                      <a:pt x="700" y="586"/>
                    </a:lnTo>
                    <a:lnTo>
                      <a:pt x="700" y="579"/>
                    </a:lnTo>
                    <a:lnTo>
                      <a:pt x="700" y="579"/>
                    </a:lnTo>
                    <a:lnTo>
                      <a:pt x="700" y="574"/>
                    </a:lnTo>
                    <a:lnTo>
                      <a:pt x="704" y="569"/>
                    </a:lnTo>
                    <a:lnTo>
                      <a:pt x="709" y="565"/>
                    </a:lnTo>
                    <a:lnTo>
                      <a:pt x="716" y="563"/>
                    </a:lnTo>
                    <a:lnTo>
                      <a:pt x="716" y="563"/>
                    </a:lnTo>
                    <a:close/>
                    <a:moveTo>
                      <a:pt x="656" y="563"/>
                    </a:moveTo>
                    <a:lnTo>
                      <a:pt x="656" y="563"/>
                    </a:lnTo>
                    <a:lnTo>
                      <a:pt x="656" y="563"/>
                    </a:lnTo>
                    <a:lnTo>
                      <a:pt x="663" y="565"/>
                    </a:lnTo>
                    <a:lnTo>
                      <a:pt x="668" y="569"/>
                    </a:lnTo>
                    <a:lnTo>
                      <a:pt x="671" y="574"/>
                    </a:lnTo>
                    <a:lnTo>
                      <a:pt x="673" y="579"/>
                    </a:lnTo>
                    <a:lnTo>
                      <a:pt x="673" y="579"/>
                    </a:lnTo>
                    <a:lnTo>
                      <a:pt x="671" y="586"/>
                    </a:lnTo>
                    <a:lnTo>
                      <a:pt x="668" y="591"/>
                    </a:lnTo>
                    <a:lnTo>
                      <a:pt x="663" y="594"/>
                    </a:lnTo>
                    <a:lnTo>
                      <a:pt x="656" y="596"/>
                    </a:lnTo>
                    <a:lnTo>
                      <a:pt x="656" y="596"/>
                    </a:lnTo>
                    <a:lnTo>
                      <a:pt x="651" y="594"/>
                    </a:lnTo>
                    <a:lnTo>
                      <a:pt x="646" y="591"/>
                    </a:lnTo>
                    <a:lnTo>
                      <a:pt x="642" y="586"/>
                    </a:lnTo>
                    <a:lnTo>
                      <a:pt x="641" y="579"/>
                    </a:lnTo>
                    <a:lnTo>
                      <a:pt x="641" y="579"/>
                    </a:lnTo>
                    <a:lnTo>
                      <a:pt x="642" y="574"/>
                    </a:lnTo>
                    <a:lnTo>
                      <a:pt x="646" y="569"/>
                    </a:lnTo>
                    <a:lnTo>
                      <a:pt x="651" y="565"/>
                    </a:lnTo>
                    <a:lnTo>
                      <a:pt x="656" y="563"/>
                    </a:lnTo>
                    <a:lnTo>
                      <a:pt x="656" y="563"/>
                    </a:lnTo>
                    <a:close/>
                    <a:moveTo>
                      <a:pt x="598" y="563"/>
                    </a:moveTo>
                    <a:lnTo>
                      <a:pt x="598" y="563"/>
                    </a:lnTo>
                    <a:lnTo>
                      <a:pt x="598" y="563"/>
                    </a:lnTo>
                    <a:lnTo>
                      <a:pt x="605" y="565"/>
                    </a:lnTo>
                    <a:lnTo>
                      <a:pt x="610" y="569"/>
                    </a:lnTo>
                    <a:lnTo>
                      <a:pt x="614" y="574"/>
                    </a:lnTo>
                    <a:lnTo>
                      <a:pt x="614" y="579"/>
                    </a:lnTo>
                    <a:lnTo>
                      <a:pt x="614" y="579"/>
                    </a:lnTo>
                    <a:lnTo>
                      <a:pt x="614" y="586"/>
                    </a:lnTo>
                    <a:lnTo>
                      <a:pt x="610" y="591"/>
                    </a:lnTo>
                    <a:lnTo>
                      <a:pt x="605" y="594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3" y="594"/>
                    </a:lnTo>
                    <a:lnTo>
                      <a:pt x="588" y="591"/>
                    </a:lnTo>
                    <a:lnTo>
                      <a:pt x="585" y="586"/>
                    </a:lnTo>
                    <a:lnTo>
                      <a:pt x="583" y="579"/>
                    </a:lnTo>
                    <a:lnTo>
                      <a:pt x="583" y="579"/>
                    </a:lnTo>
                    <a:lnTo>
                      <a:pt x="585" y="574"/>
                    </a:lnTo>
                    <a:lnTo>
                      <a:pt x="588" y="569"/>
                    </a:lnTo>
                    <a:lnTo>
                      <a:pt x="593" y="565"/>
                    </a:lnTo>
                    <a:lnTo>
                      <a:pt x="598" y="563"/>
                    </a:lnTo>
                    <a:lnTo>
                      <a:pt x="598" y="563"/>
                    </a:lnTo>
                    <a:close/>
                    <a:moveTo>
                      <a:pt x="540" y="563"/>
                    </a:moveTo>
                    <a:lnTo>
                      <a:pt x="540" y="563"/>
                    </a:lnTo>
                    <a:lnTo>
                      <a:pt x="540" y="563"/>
                    </a:lnTo>
                    <a:lnTo>
                      <a:pt x="547" y="565"/>
                    </a:lnTo>
                    <a:lnTo>
                      <a:pt x="550" y="569"/>
                    </a:lnTo>
                    <a:lnTo>
                      <a:pt x="554" y="574"/>
                    </a:lnTo>
                    <a:lnTo>
                      <a:pt x="556" y="579"/>
                    </a:lnTo>
                    <a:lnTo>
                      <a:pt x="556" y="579"/>
                    </a:lnTo>
                    <a:lnTo>
                      <a:pt x="554" y="586"/>
                    </a:lnTo>
                    <a:lnTo>
                      <a:pt x="550" y="591"/>
                    </a:lnTo>
                    <a:lnTo>
                      <a:pt x="547" y="594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3" y="594"/>
                    </a:lnTo>
                    <a:lnTo>
                      <a:pt x="530" y="591"/>
                    </a:lnTo>
                    <a:lnTo>
                      <a:pt x="527" y="586"/>
                    </a:lnTo>
                    <a:lnTo>
                      <a:pt x="525" y="579"/>
                    </a:lnTo>
                    <a:lnTo>
                      <a:pt x="525" y="579"/>
                    </a:lnTo>
                    <a:lnTo>
                      <a:pt x="527" y="574"/>
                    </a:lnTo>
                    <a:lnTo>
                      <a:pt x="530" y="569"/>
                    </a:lnTo>
                    <a:lnTo>
                      <a:pt x="533" y="565"/>
                    </a:lnTo>
                    <a:lnTo>
                      <a:pt x="540" y="563"/>
                    </a:lnTo>
                    <a:lnTo>
                      <a:pt x="540" y="563"/>
                    </a:lnTo>
                    <a:close/>
                    <a:moveTo>
                      <a:pt x="482" y="563"/>
                    </a:moveTo>
                    <a:lnTo>
                      <a:pt x="482" y="563"/>
                    </a:lnTo>
                    <a:lnTo>
                      <a:pt x="482" y="563"/>
                    </a:lnTo>
                    <a:lnTo>
                      <a:pt x="487" y="565"/>
                    </a:lnTo>
                    <a:lnTo>
                      <a:pt x="493" y="569"/>
                    </a:lnTo>
                    <a:lnTo>
                      <a:pt x="496" y="574"/>
                    </a:lnTo>
                    <a:lnTo>
                      <a:pt x="498" y="579"/>
                    </a:lnTo>
                    <a:lnTo>
                      <a:pt x="498" y="579"/>
                    </a:lnTo>
                    <a:lnTo>
                      <a:pt x="496" y="586"/>
                    </a:lnTo>
                    <a:lnTo>
                      <a:pt x="493" y="591"/>
                    </a:lnTo>
                    <a:lnTo>
                      <a:pt x="487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4"/>
                    </a:lnTo>
                    <a:lnTo>
                      <a:pt x="470" y="591"/>
                    </a:lnTo>
                    <a:lnTo>
                      <a:pt x="467" y="586"/>
                    </a:lnTo>
                    <a:lnTo>
                      <a:pt x="467" y="579"/>
                    </a:lnTo>
                    <a:lnTo>
                      <a:pt x="467" y="579"/>
                    </a:lnTo>
                    <a:lnTo>
                      <a:pt x="467" y="574"/>
                    </a:lnTo>
                    <a:lnTo>
                      <a:pt x="470" y="569"/>
                    </a:lnTo>
                    <a:lnTo>
                      <a:pt x="476" y="565"/>
                    </a:lnTo>
                    <a:lnTo>
                      <a:pt x="482" y="563"/>
                    </a:lnTo>
                    <a:lnTo>
                      <a:pt x="482" y="563"/>
                    </a:lnTo>
                    <a:close/>
                    <a:moveTo>
                      <a:pt x="424" y="563"/>
                    </a:moveTo>
                    <a:lnTo>
                      <a:pt x="424" y="563"/>
                    </a:lnTo>
                    <a:lnTo>
                      <a:pt x="424" y="563"/>
                    </a:lnTo>
                    <a:lnTo>
                      <a:pt x="430" y="565"/>
                    </a:lnTo>
                    <a:lnTo>
                      <a:pt x="435" y="569"/>
                    </a:lnTo>
                    <a:lnTo>
                      <a:pt x="438" y="574"/>
                    </a:lnTo>
                    <a:lnTo>
                      <a:pt x="440" y="579"/>
                    </a:lnTo>
                    <a:lnTo>
                      <a:pt x="440" y="579"/>
                    </a:lnTo>
                    <a:lnTo>
                      <a:pt x="438" y="586"/>
                    </a:lnTo>
                    <a:lnTo>
                      <a:pt x="435" y="591"/>
                    </a:lnTo>
                    <a:lnTo>
                      <a:pt x="430" y="594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8" y="594"/>
                    </a:lnTo>
                    <a:lnTo>
                      <a:pt x="413" y="591"/>
                    </a:lnTo>
                    <a:lnTo>
                      <a:pt x="409" y="586"/>
                    </a:lnTo>
                    <a:lnTo>
                      <a:pt x="407" y="579"/>
                    </a:lnTo>
                    <a:lnTo>
                      <a:pt x="407" y="579"/>
                    </a:lnTo>
                    <a:lnTo>
                      <a:pt x="409" y="574"/>
                    </a:lnTo>
                    <a:lnTo>
                      <a:pt x="413" y="569"/>
                    </a:lnTo>
                    <a:lnTo>
                      <a:pt x="418" y="565"/>
                    </a:lnTo>
                    <a:lnTo>
                      <a:pt x="424" y="563"/>
                    </a:lnTo>
                    <a:lnTo>
                      <a:pt x="424" y="563"/>
                    </a:lnTo>
                    <a:close/>
                    <a:moveTo>
                      <a:pt x="365" y="563"/>
                    </a:moveTo>
                    <a:lnTo>
                      <a:pt x="365" y="563"/>
                    </a:lnTo>
                    <a:lnTo>
                      <a:pt x="365" y="563"/>
                    </a:lnTo>
                    <a:lnTo>
                      <a:pt x="372" y="565"/>
                    </a:lnTo>
                    <a:lnTo>
                      <a:pt x="377" y="569"/>
                    </a:lnTo>
                    <a:lnTo>
                      <a:pt x="380" y="574"/>
                    </a:lnTo>
                    <a:lnTo>
                      <a:pt x="380" y="579"/>
                    </a:lnTo>
                    <a:lnTo>
                      <a:pt x="380" y="579"/>
                    </a:lnTo>
                    <a:lnTo>
                      <a:pt x="380" y="586"/>
                    </a:lnTo>
                    <a:lnTo>
                      <a:pt x="377" y="591"/>
                    </a:lnTo>
                    <a:lnTo>
                      <a:pt x="372" y="594"/>
                    </a:lnTo>
                    <a:lnTo>
                      <a:pt x="365" y="596"/>
                    </a:lnTo>
                    <a:lnTo>
                      <a:pt x="365" y="596"/>
                    </a:lnTo>
                    <a:lnTo>
                      <a:pt x="360" y="594"/>
                    </a:lnTo>
                    <a:lnTo>
                      <a:pt x="355" y="591"/>
                    </a:lnTo>
                    <a:lnTo>
                      <a:pt x="351" y="586"/>
                    </a:lnTo>
                    <a:lnTo>
                      <a:pt x="350" y="579"/>
                    </a:lnTo>
                    <a:lnTo>
                      <a:pt x="350" y="579"/>
                    </a:lnTo>
                    <a:lnTo>
                      <a:pt x="351" y="574"/>
                    </a:lnTo>
                    <a:lnTo>
                      <a:pt x="355" y="569"/>
                    </a:lnTo>
                    <a:lnTo>
                      <a:pt x="360" y="565"/>
                    </a:lnTo>
                    <a:lnTo>
                      <a:pt x="365" y="563"/>
                    </a:lnTo>
                    <a:lnTo>
                      <a:pt x="365" y="563"/>
                    </a:lnTo>
                    <a:close/>
                    <a:moveTo>
                      <a:pt x="307" y="563"/>
                    </a:moveTo>
                    <a:lnTo>
                      <a:pt x="307" y="563"/>
                    </a:lnTo>
                    <a:lnTo>
                      <a:pt x="307" y="563"/>
                    </a:lnTo>
                    <a:lnTo>
                      <a:pt x="314" y="565"/>
                    </a:lnTo>
                    <a:lnTo>
                      <a:pt x="317" y="569"/>
                    </a:lnTo>
                    <a:lnTo>
                      <a:pt x="321" y="574"/>
                    </a:lnTo>
                    <a:lnTo>
                      <a:pt x="322" y="579"/>
                    </a:lnTo>
                    <a:lnTo>
                      <a:pt x="322" y="579"/>
                    </a:lnTo>
                    <a:lnTo>
                      <a:pt x="321" y="586"/>
                    </a:lnTo>
                    <a:lnTo>
                      <a:pt x="317" y="591"/>
                    </a:lnTo>
                    <a:lnTo>
                      <a:pt x="314" y="594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2" y="594"/>
                    </a:lnTo>
                    <a:lnTo>
                      <a:pt x="297" y="591"/>
                    </a:lnTo>
                    <a:lnTo>
                      <a:pt x="293" y="586"/>
                    </a:lnTo>
                    <a:lnTo>
                      <a:pt x="292" y="579"/>
                    </a:lnTo>
                    <a:lnTo>
                      <a:pt x="292" y="579"/>
                    </a:lnTo>
                    <a:lnTo>
                      <a:pt x="293" y="574"/>
                    </a:lnTo>
                    <a:lnTo>
                      <a:pt x="297" y="569"/>
                    </a:lnTo>
                    <a:lnTo>
                      <a:pt x="302" y="565"/>
                    </a:lnTo>
                    <a:lnTo>
                      <a:pt x="307" y="563"/>
                    </a:lnTo>
                    <a:lnTo>
                      <a:pt x="307" y="563"/>
                    </a:lnTo>
                    <a:close/>
                    <a:moveTo>
                      <a:pt x="249" y="563"/>
                    </a:moveTo>
                    <a:lnTo>
                      <a:pt x="249" y="563"/>
                    </a:lnTo>
                    <a:lnTo>
                      <a:pt x="249" y="563"/>
                    </a:lnTo>
                    <a:lnTo>
                      <a:pt x="254" y="565"/>
                    </a:lnTo>
                    <a:lnTo>
                      <a:pt x="259" y="569"/>
                    </a:lnTo>
                    <a:lnTo>
                      <a:pt x="263" y="574"/>
                    </a:lnTo>
                    <a:lnTo>
                      <a:pt x="264" y="579"/>
                    </a:lnTo>
                    <a:lnTo>
                      <a:pt x="264" y="579"/>
                    </a:lnTo>
                    <a:lnTo>
                      <a:pt x="263" y="586"/>
                    </a:lnTo>
                    <a:lnTo>
                      <a:pt x="259" y="591"/>
                    </a:lnTo>
                    <a:lnTo>
                      <a:pt x="254" y="594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2" y="594"/>
                    </a:lnTo>
                    <a:lnTo>
                      <a:pt x="237" y="591"/>
                    </a:lnTo>
                    <a:lnTo>
                      <a:pt x="234" y="586"/>
                    </a:lnTo>
                    <a:lnTo>
                      <a:pt x="234" y="579"/>
                    </a:lnTo>
                    <a:lnTo>
                      <a:pt x="234" y="579"/>
                    </a:lnTo>
                    <a:lnTo>
                      <a:pt x="234" y="574"/>
                    </a:lnTo>
                    <a:lnTo>
                      <a:pt x="237" y="569"/>
                    </a:lnTo>
                    <a:lnTo>
                      <a:pt x="242" y="565"/>
                    </a:lnTo>
                    <a:lnTo>
                      <a:pt x="249" y="563"/>
                    </a:lnTo>
                    <a:lnTo>
                      <a:pt x="249" y="563"/>
                    </a:lnTo>
                    <a:close/>
                    <a:moveTo>
                      <a:pt x="191" y="563"/>
                    </a:moveTo>
                    <a:lnTo>
                      <a:pt x="191" y="563"/>
                    </a:lnTo>
                    <a:lnTo>
                      <a:pt x="191" y="563"/>
                    </a:lnTo>
                    <a:lnTo>
                      <a:pt x="196" y="565"/>
                    </a:lnTo>
                    <a:lnTo>
                      <a:pt x="201" y="569"/>
                    </a:lnTo>
                    <a:lnTo>
                      <a:pt x="205" y="574"/>
                    </a:lnTo>
                    <a:lnTo>
                      <a:pt x="206" y="579"/>
                    </a:lnTo>
                    <a:lnTo>
                      <a:pt x="206" y="579"/>
                    </a:lnTo>
                    <a:lnTo>
                      <a:pt x="205" y="586"/>
                    </a:lnTo>
                    <a:lnTo>
                      <a:pt x="201" y="591"/>
                    </a:lnTo>
                    <a:lnTo>
                      <a:pt x="196" y="594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4" y="594"/>
                    </a:lnTo>
                    <a:lnTo>
                      <a:pt x="179" y="591"/>
                    </a:lnTo>
                    <a:lnTo>
                      <a:pt x="176" y="586"/>
                    </a:lnTo>
                    <a:lnTo>
                      <a:pt x="174" y="579"/>
                    </a:lnTo>
                    <a:lnTo>
                      <a:pt x="174" y="579"/>
                    </a:lnTo>
                    <a:lnTo>
                      <a:pt x="176" y="574"/>
                    </a:lnTo>
                    <a:lnTo>
                      <a:pt x="179" y="569"/>
                    </a:lnTo>
                    <a:lnTo>
                      <a:pt x="184" y="565"/>
                    </a:lnTo>
                    <a:lnTo>
                      <a:pt x="191" y="563"/>
                    </a:lnTo>
                    <a:lnTo>
                      <a:pt x="191" y="563"/>
                    </a:lnTo>
                    <a:close/>
                    <a:moveTo>
                      <a:pt x="132" y="563"/>
                    </a:moveTo>
                    <a:lnTo>
                      <a:pt x="132" y="563"/>
                    </a:lnTo>
                    <a:lnTo>
                      <a:pt x="132" y="563"/>
                    </a:lnTo>
                    <a:lnTo>
                      <a:pt x="138" y="565"/>
                    </a:lnTo>
                    <a:lnTo>
                      <a:pt x="143" y="569"/>
                    </a:lnTo>
                    <a:lnTo>
                      <a:pt x="147" y="574"/>
                    </a:lnTo>
                    <a:lnTo>
                      <a:pt x="147" y="579"/>
                    </a:lnTo>
                    <a:lnTo>
                      <a:pt x="147" y="579"/>
                    </a:lnTo>
                    <a:lnTo>
                      <a:pt x="147" y="586"/>
                    </a:lnTo>
                    <a:lnTo>
                      <a:pt x="143" y="591"/>
                    </a:lnTo>
                    <a:lnTo>
                      <a:pt x="138" y="594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4"/>
                    </a:lnTo>
                    <a:lnTo>
                      <a:pt x="121" y="591"/>
                    </a:lnTo>
                    <a:lnTo>
                      <a:pt x="118" y="586"/>
                    </a:lnTo>
                    <a:lnTo>
                      <a:pt x="116" y="579"/>
                    </a:lnTo>
                    <a:lnTo>
                      <a:pt x="116" y="579"/>
                    </a:lnTo>
                    <a:lnTo>
                      <a:pt x="118" y="574"/>
                    </a:lnTo>
                    <a:lnTo>
                      <a:pt x="121" y="569"/>
                    </a:lnTo>
                    <a:lnTo>
                      <a:pt x="126" y="565"/>
                    </a:lnTo>
                    <a:lnTo>
                      <a:pt x="132" y="563"/>
                    </a:lnTo>
                    <a:lnTo>
                      <a:pt x="132" y="563"/>
                    </a:lnTo>
                    <a:close/>
                    <a:moveTo>
                      <a:pt x="74" y="563"/>
                    </a:moveTo>
                    <a:lnTo>
                      <a:pt x="74" y="563"/>
                    </a:lnTo>
                    <a:lnTo>
                      <a:pt x="74" y="563"/>
                    </a:lnTo>
                    <a:lnTo>
                      <a:pt x="80" y="565"/>
                    </a:lnTo>
                    <a:lnTo>
                      <a:pt x="86" y="569"/>
                    </a:lnTo>
                    <a:lnTo>
                      <a:pt x="87" y="574"/>
                    </a:lnTo>
                    <a:lnTo>
                      <a:pt x="89" y="579"/>
                    </a:lnTo>
                    <a:lnTo>
                      <a:pt x="89" y="579"/>
                    </a:lnTo>
                    <a:lnTo>
                      <a:pt x="87" y="586"/>
                    </a:lnTo>
                    <a:lnTo>
                      <a:pt x="86" y="591"/>
                    </a:lnTo>
                    <a:lnTo>
                      <a:pt x="80" y="594"/>
                    </a:lnTo>
                    <a:lnTo>
                      <a:pt x="74" y="596"/>
                    </a:lnTo>
                    <a:lnTo>
                      <a:pt x="74" y="596"/>
                    </a:lnTo>
                    <a:lnTo>
                      <a:pt x="69" y="594"/>
                    </a:lnTo>
                    <a:lnTo>
                      <a:pt x="63" y="591"/>
                    </a:lnTo>
                    <a:lnTo>
                      <a:pt x="60" y="586"/>
                    </a:lnTo>
                    <a:lnTo>
                      <a:pt x="58" y="579"/>
                    </a:lnTo>
                    <a:lnTo>
                      <a:pt x="58" y="579"/>
                    </a:lnTo>
                    <a:lnTo>
                      <a:pt x="60" y="574"/>
                    </a:lnTo>
                    <a:lnTo>
                      <a:pt x="63" y="569"/>
                    </a:lnTo>
                    <a:lnTo>
                      <a:pt x="69" y="565"/>
                    </a:lnTo>
                    <a:lnTo>
                      <a:pt x="74" y="563"/>
                    </a:lnTo>
                    <a:lnTo>
                      <a:pt x="74" y="563"/>
                    </a:lnTo>
                    <a:close/>
                    <a:moveTo>
                      <a:pt x="774" y="519"/>
                    </a:moveTo>
                    <a:lnTo>
                      <a:pt x="774" y="519"/>
                    </a:lnTo>
                    <a:lnTo>
                      <a:pt x="774" y="519"/>
                    </a:lnTo>
                    <a:lnTo>
                      <a:pt x="779" y="521"/>
                    </a:lnTo>
                    <a:lnTo>
                      <a:pt x="784" y="524"/>
                    </a:lnTo>
                    <a:lnTo>
                      <a:pt x="787" y="529"/>
                    </a:lnTo>
                    <a:lnTo>
                      <a:pt x="789" y="536"/>
                    </a:lnTo>
                    <a:lnTo>
                      <a:pt x="789" y="536"/>
                    </a:lnTo>
                    <a:lnTo>
                      <a:pt x="787" y="543"/>
                    </a:lnTo>
                    <a:lnTo>
                      <a:pt x="784" y="548"/>
                    </a:lnTo>
                    <a:lnTo>
                      <a:pt x="779" y="552"/>
                    </a:lnTo>
                    <a:lnTo>
                      <a:pt x="774" y="552"/>
                    </a:lnTo>
                    <a:lnTo>
                      <a:pt x="774" y="552"/>
                    </a:lnTo>
                    <a:lnTo>
                      <a:pt x="767" y="552"/>
                    </a:lnTo>
                    <a:lnTo>
                      <a:pt x="762" y="548"/>
                    </a:lnTo>
                    <a:lnTo>
                      <a:pt x="760" y="543"/>
                    </a:lnTo>
                    <a:lnTo>
                      <a:pt x="758" y="536"/>
                    </a:lnTo>
                    <a:lnTo>
                      <a:pt x="758" y="536"/>
                    </a:lnTo>
                    <a:lnTo>
                      <a:pt x="760" y="529"/>
                    </a:lnTo>
                    <a:lnTo>
                      <a:pt x="762" y="524"/>
                    </a:lnTo>
                    <a:lnTo>
                      <a:pt x="767" y="521"/>
                    </a:lnTo>
                    <a:lnTo>
                      <a:pt x="774" y="519"/>
                    </a:lnTo>
                    <a:lnTo>
                      <a:pt x="774" y="519"/>
                    </a:lnTo>
                    <a:close/>
                    <a:moveTo>
                      <a:pt x="716" y="519"/>
                    </a:moveTo>
                    <a:lnTo>
                      <a:pt x="716" y="519"/>
                    </a:lnTo>
                    <a:lnTo>
                      <a:pt x="716" y="519"/>
                    </a:lnTo>
                    <a:lnTo>
                      <a:pt x="721" y="521"/>
                    </a:lnTo>
                    <a:lnTo>
                      <a:pt x="726" y="524"/>
                    </a:lnTo>
                    <a:lnTo>
                      <a:pt x="729" y="529"/>
                    </a:lnTo>
                    <a:lnTo>
                      <a:pt x="731" y="536"/>
                    </a:lnTo>
                    <a:lnTo>
                      <a:pt x="731" y="536"/>
                    </a:lnTo>
                    <a:lnTo>
                      <a:pt x="729" y="543"/>
                    </a:lnTo>
                    <a:lnTo>
                      <a:pt x="726" y="548"/>
                    </a:lnTo>
                    <a:lnTo>
                      <a:pt x="721" y="552"/>
                    </a:lnTo>
                    <a:lnTo>
                      <a:pt x="716" y="552"/>
                    </a:lnTo>
                    <a:lnTo>
                      <a:pt x="716" y="552"/>
                    </a:lnTo>
                    <a:lnTo>
                      <a:pt x="709" y="552"/>
                    </a:lnTo>
                    <a:lnTo>
                      <a:pt x="704" y="548"/>
                    </a:lnTo>
                    <a:lnTo>
                      <a:pt x="700" y="543"/>
                    </a:lnTo>
                    <a:lnTo>
                      <a:pt x="700" y="536"/>
                    </a:lnTo>
                    <a:lnTo>
                      <a:pt x="700" y="536"/>
                    </a:lnTo>
                    <a:lnTo>
                      <a:pt x="700" y="529"/>
                    </a:lnTo>
                    <a:lnTo>
                      <a:pt x="704" y="524"/>
                    </a:lnTo>
                    <a:lnTo>
                      <a:pt x="709" y="521"/>
                    </a:lnTo>
                    <a:lnTo>
                      <a:pt x="716" y="519"/>
                    </a:lnTo>
                    <a:lnTo>
                      <a:pt x="716" y="519"/>
                    </a:lnTo>
                    <a:close/>
                    <a:moveTo>
                      <a:pt x="656" y="519"/>
                    </a:moveTo>
                    <a:lnTo>
                      <a:pt x="656" y="519"/>
                    </a:lnTo>
                    <a:lnTo>
                      <a:pt x="656" y="519"/>
                    </a:lnTo>
                    <a:lnTo>
                      <a:pt x="663" y="521"/>
                    </a:lnTo>
                    <a:lnTo>
                      <a:pt x="668" y="524"/>
                    </a:lnTo>
                    <a:lnTo>
                      <a:pt x="671" y="529"/>
                    </a:lnTo>
                    <a:lnTo>
                      <a:pt x="673" y="536"/>
                    </a:lnTo>
                    <a:lnTo>
                      <a:pt x="673" y="536"/>
                    </a:lnTo>
                    <a:lnTo>
                      <a:pt x="671" y="543"/>
                    </a:lnTo>
                    <a:lnTo>
                      <a:pt x="668" y="548"/>
                    </a:lnTo>
                    <a:lnTo>
                      <a:pt x="663" y="552"/>
                    </a:lnTo>
                    <a:lnTo>
                      <a:pt x="656" y="552"/>
                    </a:lnTo>
                    <a:lnTo>
                      <a:pt x="656" y="552"/>
                    </a:lnTo>
                    <a:lnTo>
                      <a:pt x="651" y="552"/>
                    </a:lnTo>
                    <a:lnTo>
                      <a:pt x="646" y="548"/>
                    </a:lnTo>
                    <a:lnTo>
                      <a:pt x="642" y="543"/>
                    </a:lnTo>
                    <a:lnTo>
                      <a:pt x="641" y="536"/>
                    </a:lnTo>
                    <a:lnTo>
                      <a:pt x="641" y="536"/>
                    </a:lnTo>
                    <a:lnTo>
                      <a:pt x="642" y="529"/>
                    </a:lnTo>
                    <a:lnTo>
                      <a:pt x="646" y="524"/>
                    </a:lnTo>
                    <a:lnTo>
                      <a:pt x="651" y="521"/>
                    </a:lnTo>
                    <a:lnTo>
                      <a:pt x="656" y="519"/>
                    </a:lnTo>
                    <a:lnTo>
                      <a:pt x="656" y="519"/>
                    </a:lnTo>
                    <a:close/>
                    <a:moveTo>
                      <a:pt x="598" y="519"/>
                    </a:moveTo>
                    <a:lnTo>
                      <a:pt x="598" y="519"/>
                    </a:lnTo>
                    <a:lnTo>
                      <a:pt x="598" y="519"/>
                    </a:lnTo>
                    <a:lnTo>
                      <a:pt x="605" y="521"/>
                    </a:lnTo>
                    <a:lnTo>
                      <a:pt x="610" y="524"/>
                    </a:lnTo>
                    <a:lnTo>
                      <a:pt x="614" y="529"/>
                    </a:lnTo>
                    <a:lnTo>
                      <a:pt x="614" y="536"/>
                    </a:lnTo>
                    <a:lnTo>
                      <a:pt x="614" y="536"/>
                    </a:lnTo>
                    <a:lnTo>
                      <a:pt x="614" y="543"/>
                    </a:lnTo>
                    <a:lnTo>
                      <a:pt x="610" y="548"/>
                    </a:lnTo>
                    <a:lnTo>
                      <a:pt x="605" y="552"/>
                    </a:lnTo>
                    <a:lnTo>
                      <a:pt x="598" y="552"/>
                    </a:lnTo>
                    <a:lnTo>
                      <a:pt x="598" y="552"/>
                    </a:lnTo>
                    <a:lnTo>
                      <a:pt x="593" y="552"/>
                    </a:lnTo>
                    <a:lnTo>
                      <a:pt x="588" y="548"/>
                    </a:lnTo>
                    <a:lnTo>
                      <a:pt x="585" y="543"/>
                    </a:lnTo>
                    <a:lnTo>
                      <a:pt x="583" y="536"/>
                    </a:lnTo>
                    <a:lnTo>
                      <a:pt x="583" y="536"/>
                    </a:lnTo>
                    <a:lnTo>
                      <a:pt x="585" y="529"/>
                    </a:lnTo>
                    <a:lnTo>
                      <a:pt x="588" y="524"/>
                    </a:lnTo>
                    <a:lnTo>
                      <a:pt x="593" y="521"/>
                    </a:lnTo>
                    <a:lnTo>
                      <a:pt x="598" y="519"/>
                    </a:lnTo>
                    <a:lnTo>
                      <a:pt x="598" y="519"/>
                    </a:lnTo>
                    <a:close/>
                    <a:moveTo>
                      <a:pt x="540" y="519"/>
                    </a:moveTo>
                    <a:lnTo>
                      <a:pt x="540" y="519"/>
                    </a:lnTo>
                    <a:lnTo>
                      <a:pt x="540" y="519"/>
                    </a:lnTo>
                    <a:lnTo>
                      <a:pt x="547" y="521"/>
                    </a:lnTo>
                    <a:lnTo>
                      <a:pt x="550" y="524"/>
                    </a:lnTo>
                    <a:lnTo>
                      <a:pt x="554" y="529"/>
                    </a:lnTo>
                    <a:lnTo>
                      <a:pt x="556" y="536"/>
                    </a:lnTo>
                    <a:lnTo>
                      <a:pt x="556" y="536"/>
                    </a:lnTo>
                    <a:lnTo>
                      <a:pt x="554" y="543"/>
                    </a:lnTo>
                    <a:lnTo>
                      <a:pt x="550" y="548"/>
                    </a:lnTo>
                    <a:lnTo>
                      <a:pt x="547" y="552"/>
                    </a:lnTo>
                    <a:lnTo>
                      <a:pt x="540" y="552"/>
                    </a:lnTo>
                    <a:lnTo>
                      <a:pt x="540" y="552"/>
                    </a:lnTo>
                    <a:lnTo>
                      <a:pt x="533" y="552"/>
                    </a:lnTo>
                    <a:lnTo>
                      <a:pt x="530" y="548"/>
                    </a:lnTo>
                    <a:lnTo>
                      <a:pt x="527" y="543"/>
                    </a:lnTo>
                    <a:lnTo>
                      <a:pt x="525" y="536"/>
                    </a:lnTo>
                    <a:lnTo>
                      <a:pt x="525" y="536"/>
                    </a:lnTo>
                    <a:lnTo>
                      <a:pt x="527" y="529"/>
                    </a:lnTo>
                    <a:lnTo>
                      <a:pt x="530" y="524"/>
                    </a:lnTo>
                    <a:lnTo>
                      <a:pt x="533" y="521"/>
                    </a:lnTo>
                    <a:lnTo>
                      <a:pt x="540" y="519"/>
                    </a:lnTo>
                    <a:lnTo>
                      <a:pt x="540" y="519"/>
                    </a:lnTo>
                    <a:close/>
                    <a:moveTo>
                      <a:pt x="482" y="519"/>
                    </a:moveTo>
                    <a:lnTo>
                      <a:pt x="482" y="519"/>
                    </a:lnTo>
                    <a:lnTo>
                      <a:pt x="482" y="519"/>
                    </a:lnTo>
                    <a:lnTo>
                      <a:pt x="487" y="521"/>
                    </a:lnTo>
                    <a:lnTo>
                      <a:pt x="493" y="524"/>
                    </a:lnTo>
                    <a:lnTo>
                      <a:pt x="496" y="529"/>
                    </a:lnTo>
                    <a:lnTo>
                      <a:pt x="498" y="536"/>
                    </a:lnTo>
                    <a:lnTo>
                      <a:pt x="498" y="536"/>
                    </a:lnTo>
                    <a:lnTo>
                      <a:pt x="496" y="543"/>
                    </a:lnTo>
                    <a:lnTo>
                      <a:pt x="493" y="548"/>
                    </a:lnTo>
                    <a:lnTo>
                      <a:pt x="487" y="552"/>
                    </a:lnTo>
                    <a:lnTo>
                      <a:pt x="482" y="552"/>
                    </a:lnTo>
                    <a:lnTo>
                      <a:pt x="482" y="552"/>
                    </a:lnTo>
                    <a:lnTo>
                      <a:pt x="476" y="552"/>
                    </a:lnTo>
                    <a:lnTo>
                      <a:pt x="470" y="548"/>
                    </a:lnTo>
                    <a:lnTo>
                      <a:pt x="467" y="543"/>
                    </a:lnTo>
                    <a:lnTo>
                      <a:pt x="467" y="536"/>
                    </a:lnTo>
                    <a:lnTo>
                      <a:pt x="467" y="536"/>
                    </a:lnTo>
                    <a:lnTo>
                      <a:pt x="467" y="529"/>
                    </a:lnTo>
                    <a:lnTo>
                      <a:pt x="470" y="524"/>
                    </a:lnTo>
                    <a:lnTo>
                      <a:pt x="476" y="521"/>
                    </a:lnTo>
                    <a:lnTo>
                      <a:pt x="482" y="519"/>
                    </a:lnTo>
                    <a:lnTo>
                      <a:pt x="482" y="519"/>
                    </a:lnTo>
                    <a:close/>
                    <a:moveTo>
                      <a:pt x="424" y="519"/>
                    </a:moveTo>
                    <a:lnTo>
                      <a:pt x="424" y="519"/>
                    </a:lnTo>
                    <a:lnTo>
                      <a:pt x="424" y="519"/>
                    </a:lnTo>
                    <a:lnTo>
                      <a:pt x="430" y="521"/>
                    </a:lnTo>
                    <a:lnTo>
                      <a:pt x="435" y="524"/>
                    </a:lnTo>
                    <a:lnTo>
                      <a:pt x="438" y="529"/>
                    </a:lnTo>
                    <a:lnTo>
                      <a:pt x="440" y="536"/>
                    </a:lnTo>
                    <a:lnTo>
                      <a:pt x="440" y="536"/>
                    </a:lnTo>
                    <a:lnTo>
                      <a:pt x="438" y="543"/>
                    </a:lnTo>
                    <a:lnTo>
                      <a:pt x="435" y="548"/>
                    </a:lnTo>
                    <a:lnTo>
                      <a:pt x="430" y="552"/>
                    </a:lnTo>
                    <a:lnTo>
                      <a:pt x="424" y="552"/>
                    </a:lnTo>
                    <a:lnTo>
                      <a:pt x="424" y="552"/>
                    </a:lnTo>
                    <a:lnTo>
                      <a:pt x="418" y="552"/>
                    </a:lnTo>
                    <a:lnTo>
                      <a:pt x="413" y="548"/>
                    </a:lnTo>
                    <a:lnTo>
                      <a:pt x="409" y="543"/>
                    </a:lnTo>
                    <a:lnTo>
                      <a:pt x="407" y="536"/>
                    </a:lnTo>
                    <a:lnTo>
                      <a:pt x="407" y="536"/>
                    </a:lnTo>
                    <a:lnTo>
                      <a:pt x="409" y="529"/>
                    </a:lnTo>
                    <a:lnTo>
                      <a:pt x="413" y="524"/>
                    </a:lnTo>
                    <a:lnTo>
                      <a:pt x="418" y="521"/>
                    </a:lnTo>
                    <a:lnTo>
                      <a:pt x="424" y="519"/>
                    </a:lnTo>
                    <a:lnTo>
                      <a:pt x="424" y="519"/>
                    </a:lnTo>
                    <a:close/>
                    <a:moveTo>
                      <a:pt x="365" y="519"/>
                    </a:moveTo>
                    <a:lnTo>
                      <a:pt x="365" y="519"/>
                    </a:lnTo>
                    <a:lnTo>
                      <a:pt x="365" y="519"/>
                    </a:lnTo>
                    <a:lnTo>
                      <a:pt x="372" y="521"/>
                    </a:lnTo>
                    <a:lnTo>
                      <a:pt x="377" y="524"/>
                    </a:lnTo>
                    <a:lnTo>
                      <a:pt x="380" y="529"/>
                    </a:lnTo>
                    <a:lnTo>
                      <a:pt x="380" y="536"/>
                    </a:lnTo>
                    <a:lnTo>
                      <a:pt x="380" y="536"/>
                    </a:lnTo>
                    <a:lnTo>
                      <a:pt x="380" y="543"/>
                    </a:lnTo>
                    <a:lnTo>
                      <a:pt x="377" y="548"/>
                    </a:lnTo>
                    <a:lnTo>
                      <a:pt x="372" y="552"/>
                    </a:lnTo>
                    <a:lnTo>
                      <a:pt x="365" y="552"/>
                    </a:lnTo>
                    <a:lnTo>
                      <a:pt x="365" y="552"/>
                    </a:lnTo>
                    <a:lnTo>
                      <a:pt x="360" y="552"/>
                    </a:lnTo>
                    <a:lnTo>
                      <a:pt x="355" y="548"/>
                    </a:lnTo>
                    <a:lnTo>
                      <a:pt x="351" y="543"/>
                    </a:lnTo>
                    <a:lnTo>
                      <a:pt x="350" y="536"/>
                    </a:lnTo>
                    <a:lnTo>
                      <a:pt x="350" y="536"/>
                    </a:lnTo>
                    <a:lnTo>
                      <a:pt x="351" y="529"/>
                    </a:lnTo>
                    <a:lnTo>
                      <a:pt x="355" y="524"/>
                    </a:lnTo>
                    <a:lnTo>
                      <a:pt x="360" y="521"/>
                    </a:lnTo>
                    <a:lnTo>
                      <a:pt x="365" y="519"/>
                    </a:lnTo>
                    <a:lnTo>
                      <a:pt x="365" y="519"/>
                    </a:lnTo>
                    <a:close/>
                    <a:moveTo>
                      <a:pt x="307" y="519"/>
                    </a:moveTo>
                    <a:lnTo>
                      <a:pt x="307" y="519"/>
                    </a:lnTo>
                    <a:lnTo>
                      <a:pt x="307" y="519"/>
                    </a:lnTo>
                    <a:lnTo>
                      <a:pt x="314" y="521"/>
                    </a:lnTo>
                    <a:lnTo>
                      <a:pt x="317" y="524"/>
                    </a:lnTo>
                    <a:lnTo>
                      <a:pt x="321" y="529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21" y="543"/>
                    </a:lnTo>
                    <a:lnTo>
                      <a:pt x="317" y="548"/>
                    </a:lnTo>
                    <a:lnTo>
                      <a:pt x="314" y="552"/>
                    </a:lnTo>
                    <a:lnTo>
                      <a:pt x="307" y="552"/>
                    </a:lnTo>
                    <a:lnTo>
                      <a:pt x="307" y="552"/>
                    </a:lnTo>
                    <a:lnTo>
                      <a:pt x="302" y="552"/>
                    </a:lnTo>
                    <a:lnTo>
                      <a:pt x="297" y="548"/>
                    </a:lnTo>
                    <a:lnTo>
                      <a:pt x="293" y="543"/>
                    </a:lnTo>
                    <a:lnTo>
                      <a:pt x="292" y="536"/>
                    </a:lnTo>
                    <a:lnTo>
                      <a:pt x="292" y="536"/>
                    </a:lnTo>
                    <a:lnTo>
                      <a:pt x="293" y="529"/>
                    </a:lnTo>
                    <a:lnTo>
                      <a:pt x="297" y="524"/>
                    </a:lnTo>
                    <a:lnTo>
                      <a:pt x="302" y="521"/>
                    </a:lnTo>
                    <a:lnTo>
                      <a:pt x="307" y="519"/>
                    </a:lnTo>
                    <a:lnTo>
                      <a:pt x="307" y="519"/>
                    </a:lnTo>
                    <a:close/>
                    <a:moveTo>
                      <a:pt x="249" y="519"/>
                    </a:moveTo>
                    <a:lnTo>
                      <a:pt x="249" y="519"/>
                    </a:lnTo>
                    <a:lnTo>
                      <a:pt x="249" y="519"/>
                    </a:lnTo>
                    <a:lnTo>
                      <a:pt x="254" y="521"/>
                    </a:lnTo>
                    <a:lnTo>
                      <a:pt x="259" y="524"/>
                    </a:lnTo>
                    <a:lnTo>
                      <a:pt x="263" y="529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3" y="543"/>
                    </a:lnTo>
                    <a:lnTo>
                      <a:pt x="259" y="548"/>
                    </a:lnTo>
                    <a:lnTo>
                      <a:pt x="254" y="552"/>
                    </a:lnTo>
                    <a:lnTo>
                      <a:pt x="249" y="552"/>
                    </a:lnTo>
                    <a:lnTo>
                      <a:pt x="249" y="552"/>
                    </a:lnTo>
                    <a:lnTo>
                      <a:pt x="242" y="552"/>
                    </a:lnTo>
                    <a:lnTo>
                      <a:pt x="237" y="548"/>
                    </a:lnTo>
                    <a:lnTo>
                      <a:pt x="234" y="543"/>
                    </a:lnTo>
                    <a:lnTo>
                      <a:pt x="234" y="536"/>
                    </a:lnTo>
                    <a:lnTo>
                      <a:pt x="234" y="536"/>
                    </a:lnTo>
                    <a:lnTo>
                      <a:pt x="234" y="529"/>
                    </a:lnTo>
                    <a:lnTo>
                      <a:pt x="237" y="524"/>
                    </a:lnTo>
                    <a:lnTo>
                      <a:pt x="242" y="521"/>
                    </a:lnTo>
                    <a:lnTo>
                      <a:pt x="249" y="519"/>
                    </a:lnTo>
                    <a:lnTo>
                      <a:pt x="249" y="519"/>
                    </a:lnTo>
                    <a:close/>
                    <a:moveTo>
                      <a:pt x="191" y="519"/>
                    </a:moveTo>
                    <a:lnTo>
                      <a:pt x="191" y="519"/>
                    </a:lnTo>
                    <a:lnTo>
                      <a:pt x="191" y="519"/>
                    </a:lnTo>
                    <a:lnTo>
                      <a:pt x="196" y="521"/>
                    </a:lnTo>
                    <a:lnTo>
                      <a:pt x="201" y="524"/>
                    </a:lnTo>
                    <a:lnTo>
                      <a:pt x="205" y="529"/>
                    </a:lnTo>
                    <a:lnTo>
                      <a:pt x="206" y="536"/>
                    </a:lnTo>
                    <a:lnTo>
                      <a:pt x="206" y="536"/>
                    </a:lnTo>
                    <a:lnTo>
                      <a:pt x="205" y="543"/>
                    </a:lnTo>
                    <a:lnTo>
                      <a:pt x="201" y="548"/>
                    </a:lnTo>
                    <a:lnTo>
                      <a:pt x="196" y="552"/>
                    </a:lnTo>
                    <a:lnTo>
                      <a:pt x="191" y="552"/>
                    </a:lnTo>
                    <a:lnTo>
                      <a:pt x="191" y="552"/>
                    </a:lnTo>
                    <a:lnTo>
                      <a:pt x="184" y="552"/>
                    </a:lnTo>
                    <a:lnTo>
                      <a:pt x="179" y="548"/>
                    </a:lnTo>
                    <a:lnTo>
                      <a:pt x="176" y="543"/>
                    </a:lnTo>
                    <a:lnTo>
                      <a:pt x="174" y="536"/>
                    </a:lnTo>
                    <a:lnTo>
                      <a:pt x="174" y="536"/>
                    </a:lnTo>
                    <a:lnTo>
                      <a:pt x="176" y="529"/>
                    </a:lnTo>
                    <a:lnTo>
                      <a:pt x="179" y="524"/>
                    </a:lnTo>
                    <a:lnTo>
                      <a:pt x="184" y="521"/>
                    </a:lnTo>
                    <a:lnTo>
                      <a:pt x="191" y="519"/>
                    </a:lnTo>
                    <a:lnTo>
                      <a:pt x="191" y="519"/>
                    </a:lnTo>
                    <a:close/>
                    <a:moveTo>
                      <a:pt x="132" y="519"/>
                    </a:moveTo>
                    <a:lnTo>
                      <a:pt x="132" y="519"/>
                    </a:lnTo>
                    <a:lnTo>
                      <a:pt x="132" y="519"/>
                    </a:lnTo>
                    <a:lnTo>
                      <a:pt x="138" y="521"/>
                    </a:lnTo>
                    <a:lnTo>
                      <a:pt x="143" y="524"/>
                    </a:lnTo>
                    <a:lnTo>
                      <a:pt x="147" y="529"/>
                    </a:lnTo>
                    <a:lnTo>
                      <a:pt x="147" y="536"/>
                    </a:lnTo>
                    <a:lnTo>
                      <a:pt x="147" y="536"/>
                    </a:lnTo>
                    <a:lnTo>
                      <a:pt x="147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8" y="543"/>
                    </a:lnTo>
                    <a:lnTo>
                      <a:pt x="116" y="536"/>
                    </a:lnTo>
                    <a:lnTo>
                      <a:pt x="116" y="536"/>
                    </a:lnTo>
                    <a:lnTo>
                      <a:pt x="118" y="529"/>
                    </a:lnTo>
                    <a:lnTo>
                      <a:pt x="121" y="524"/>
                    </a:lnTo>
                    <a:lnTo>
                      <a:pt x="126" y="521"/>
                    </a:lnTo>
                    <a:lnTo>
                      <a:pt x="132" y="519"/>
                    </a:lnTo>
                    <a:lnTo>
                      <a:pt x="132" y="519"/>
                    </a:lnTo>
                    <a:close/>
                    <a:moveTo>
                      <a:pt x="74" y="519"/>
                    </a:moveTo>
                    <a:lnTo>
                      <a:pt x="74" y="519"/>
                    </a:lnTo>
                    <a:lnTo>
                      <a:pt x="74" y="519"/>
                    </a:lnTo>
                    <a:lnTo>
                      <a:pt x="80" y="521"/>
                    </a:lnTo>
                    <a:lnTo>
                      <a:pt x="86" y="524"/>
                    </a:lnTo>
                    <a:lnTo>
                      <a:pt x="87" y="529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7" y="543"/>
                    </a:lnTo>
                    <a:lnTo>
                      <a:pt x="86" y="548"/>
                    </a:lnTo>
                    <a:lnTo>
                      <a:pt x="80" y="552"/>
                    </a:lnTo>
                    <a:lnTo>
                      <a:pt x="74" y="552"/>
                    </a:lnTo>
                    <a:lnTo>
                      <a:pt x="74" y="552"/>
                    </a:lnTo>
                    <a:lnTo>
                      <a:pt x="69" y="552"/>
                    </a:lnTo>
                    <a:lnTo>
                      <a:pt x="63" y="548"/>
                    </a:lnTo>
                    <a:lnTo>
                      <a:pt x="60" y="543"/>
                    </a:lnTo>
                    <a:lnTo>
                      <a:pt x="58" y="536"/>
                    </a:lnTo>
                    <a:lnTo>
                      <a:pt x="58" y="536"/>
                    </a:lnTo>
                    <a:lnTo>
                      <a:pt x="60" y="529"/>
                    </a:lnTo>
                    <a:lnTo>
                      <a:pt x="63" y="524"/>
                    </a:lnTo>
                    <a:lnTo>
                      <a:pt x="69" y="521"/>
                    </a:lnTo>
                    <a:lnTo>
                      <a:pt x="74" y="519"/>
                    </a:lnTo>
                    <a:lnTo>
                      <a:pt x="74" y="519"/>
                    </a:lnTo>
                    <a:close/>
                    <a:moveTo>
                      <a:pt x="716" y="477"/>
                    </a:moveTo>
                    <a:lnTo>
                      <a:pt x="716" y="477"/>
                    </a:lnTo>
                    <a:lnTo>
                      <a:pt x="716" y="477"/>
                    </a:lnTo>
                    <a:lnTo>
                      <a:pt x="721" y="478"/>
                    </a:lnTo>
                    <a:lnTo>
                      <a:pt x="726" y="482"/>
                    </a:lnTo>
                    <a:lnTo>
                      <a:pt x="729" y="487"/>
                    </a:lnTo>
                    <a:lnTo>
                      <a:pt x="731" y="492"/>
                    </a:lnTo>
                    <a:lnTo>
                      <a:pt x="731" y="492"/>
                    </a:lnTo>
                    <a:lnTo>
                      <a:pt x="729" y="499"/>
                    </a:lnTo>
                    <a:lnTo>
                      <a:pt x="726" y="504"/>
                    </a:lnTo>
                    <a:lnTo>
                      <a:pt x="721" y="507"/>
                    </a:lnTo>
                    <a:lnTo>
                      <a:pt x="716" y="509"/>
                    </a:lnTo>
                    <a:lnTo>
                      <a:pt x="716" y="509"/>
                    </a:lnTo>
                    <a:lnTo>
                      <a:pt x="709" y="507"/>
                    </a:lnTo>
                    <a:lnTo>
                      <a:pt x="704" y="504"/>
                    </a:lnTo>
                    <a:lnTo>
                      <a:pt x="700" y="499"/>
                    </a:lnTo>
                    <a:lnTo>
                      <a:pt x="700" y="492"/>
                    </a:lnTo>
                    <a:lnTo>
                      <a:pt x="700" y="492"/>
                    </a:lnTo>
                    <a:lnTo>
                      <a:pt x="700" y="487"/>
                    </a:lnTo>
                    <a:lnTo>
                      <a:pt x="704" y="482"/>
                    </a:lnTo>
                    <a:lnTo>
                      <a:pt x="709" y="478"/>
                    </a:lnTo>
                    <a:lnTo>
                      <a:pt x="716" y="477"/>
                    </a:lnTo>
                    <a:lnTo>
                      <a:pt x="716" y="477"/>
                    </a:lnTo>
                    <a:close/>
                    <a:moveTo>
                      <a:pt x="656" y="477"/>
                    </a:moveTo>
                    <a:lnTo>
                      <a:pt x="656" y="477"/>
                    </a:lnTo>
                    <a:lnTo>
                      <a:pt x="656" y="477"/>
                    </a:lnTo>
                    <a:lnTo>
                      <a:pt x="663" y="478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3" y="492"/>
                    </a:lnTo>
                    <a:lnTo>
                      <a:pt x="673" y="492"/>
                    </a:lnTo>
                    <a:lnTo>
                      <a:pt x="671" y="499"/>
                    </a:lnTo>
                    <a:lnTo>
                      <a:pt x="668" y="504"/>
                    </a:lnTo>
                    <a:lnTo>
                      <a:pt x="663" y="507"/>
                    </a:lnTo>
                    <a:lnTo>
                      <a:pt x="656" y="509"/>
                    </a:lnTo>
                    <a:lnTo>
                      <a:pt x="656" y="509"/>
                    </a:lnTo>
                    <a:lnTo>
                      <a:pt x="651" y="507"/>
                    </a:lnTo>
                    <a:lnTo>
                      <a:pt x="646" y="504"/>
                    </a:lnTo>
                    <a:lnTo>
                      <a:pt x="642" y="499"/>
                    </a:lnTo>
                    <a:lnTo>
                      <a:pt x="641" y="492"/>
                    </a:lnTo>
                    <a:lnTo>
                      <a:pt x="641" y="492"/>
                    </a:lnTo>
                    <a:lnTo>
                      <a:pt x="642" y="487"/>
                    </a:lnTo>
                    <a:lnTo>
                      <a:pt x="646" y="482"/>
                    </a:lnTo>
                    <a:lnTo>
                      <a:pt x="651" y="478"/>
                    </a:lnTo>
                    <a:lnTo>
                      <a:pt x="656" y="477"/>
                    </a:lnTo>
                    <a:lnTo>
                      <a:pt x="656" y="477"/>
                    </a:lnTo>
                    <a:close/>
                    <a:moveTo>
                      <a:pt x="598" y="477"/>
                    </a:moveTo>
                    <a:lnTo>
                      <a:pt x="598" y="477"/>
                    </a:lnTo>
                    <a:lnTo>
                      <a:pt x="598" y="477"/>
                    </a:lnTo>
                    <a:lnTo>
                      <a:pt x="605" y="478"/>
                    </a:lnTo>
                    <a:lnTo>
                      <a:pt x="610" y="482"/>
                    </a:lnTo>
                    <a:lnTo>
                      <a:pt x="614" y="487"/>
                    </a:lnTo>
                    <a:lnTo>
                      <a:pt x="614" y="492"/>
                    </a:lnTo>
                    <a:lnTo>
                      <a:pt x="614" y="492"/>
                    </a:lnTo>
                    <a:lnTo>
                      <a:pt x="614" y="499"/>
                    </a:lnTo>
                    <a:lnTo>
                      <a:pt x="610" y="504"/>
                    </a:lnTo>
                    <a:lnTo>
                      <a:pt x="605" y="507"/>
                    </a:lnTo>
                    <a:lnTo>
                      <a:pt x="598" y="509"/>
                    </a:lnTo>
                    <a:lnTo>
                      <a:pt x="598" y="509"/>
                    </a:lnTo>
                    <a:lnTo>
                      <a:pt x="593" y="507"/>
                    </a:lnTo>
                    <a:lnTo>
                      <a:pt x="588" y="504"/>
                    </a:lnTo>
                    <a:lnTo>
                      <a:pt x="585" y="499"/>
                    </a:lnTo>
                    <a:lnTo>
                      <a:pt x="583" y="492"/>
                    </a:lnTo>
                    <a:lnTo>
                      <a:pt x="583" y="492"/>
                    </a:lnTo>
                    <a:lnTo>
                      <a:pt x="585" y="487"/>
                    </a:lnTo>
                    <a:lnTo>
                      <a:pt x="588" y="482"/>
                    </a:lnTo>
                    <a:lnTo>
                      <a:pt x="593" y="478"/>
                    </a:lnTo>
                    <a:lnTo>
                      <a:pt x="598" y="477"/>
                    </a:lnTo>
                    <a:lnTo>
                      <a:pt x="598" y="477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7" y="478"/>
                    </a:lnTo>
                    <a:lnTo>
                      <a:pt x="550" y="482"/>
                    </a:lnTo>
                    <a:lnTo>
                      <a:pt x="554" y="487"/>
                    </a:lnTo>
                    <a:lnTo>
                      <a:pt x="556" y="492"/>
                    </a:lnTo>
                    <a:lnTo>
                      <a:pt x="556" y="492"/>
                    </a:lnTo>
                    <a:lnTo>
                      <a:pt x="554" y="499"/>
                    </a:lnTo>
                    <a:lnTo>
                      <a:pt x="550" y="504"/>
                    </a:lnTo>
                    <a:lnTo>
                      <a:pt x="547" y="507"/>
                    </a:lnTo>
                    <a:lnTo>
                      <a:pt x="540" y="509"/>
                    </a:lnTo>
                    <a:lnTo>
                      <a:pt x="540" y="509"/>
                    </a:lnTo>
                    <a:lnTo>
                      <a:pt x="533" y="507"/>
                    </a:lnTo>
                    <a:lnTo>
                      <a:pt x="530" y="504"/>
                    </a:lnTo>
                    <a:lnTo>
                      <a:pt x="527" y="499"/>
                    </a:lnTo>
                    <a:lnTo>
                      <a:pt x="525" y="492"/>
                    </a:lnTo>
                    <a:lnTo>
                      <a:pt x="525" y="492"/>
                    </a:lnTo>
                    <a:lnTo>
                      <a:pt x="527" y="487"/>
                    </a:lnTo>
                    <a:lnTo>
                      <a:pt x="530" y="482"/>
                    </a:lnTo>
                    <a:lnTo>
                      <a:pt x="533" y="478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7" y="478"/>
                    </a:lnTo>
                    <a:lnTo>
                      <a:pt x="493" y="482"/>
                    </a:lnTo>
                    <a:lnTo>
                      <a:pt x="496" y="487"/>
                    </a:lnTo>
                    <a:lnTo>
                      <a:pt x="498" y="492"/>
                    </a:lnTo>
                    <a:lnTo>
                      <a:pt x="498" y="492"/>
                    </a:lnTo>
                    <a:lnTo>
                      <a:pt x="496" y="499"/>
                    </a:lnTo>
                    <a:lnTo>
                      <a:pt x="493" y="504"/>
                    </a:lnTo>
                    <a:lnTo>
                      <a:pt x="487" y="507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6" y="507"/>
                    </a:lnTo>
                    <a:lnTo>
                      <a:pt x="470" y="504"/>
                    </a:lnTo>
                    <a:lnTo>
                      <a:pt x="467" y="499"/>
                    </a:lnTo>
                    <a:lnTo>
                      <a:pt x="467" y="492"/>
                    </a:lnTo>
                    <a:lnTo>
                      <a:pt x="467" y="492"/>
                    </a:lnTo>
                    <a:lnTo>
                      <a:pt x="467" y="487"/>
                    </a:lnTo>
                    <a:lnTo>
                      <a:pt x="470" y="482"/>
                    </a:lnTo>
                    <a:lnTo>
                      <a:pt x="476" y="478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30" y="478"/>
                    </a:lnTo>
                    <a:lnTo>
                      <a:pt x="435" y="482"/>
                    </a:lnTo>
                    <a:lnTo>
                      <a:pt x="438" y="487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38" y="499"/>
                    </a:lnTo>
                    <a:lnTo>
                      <a:pt x="435" y="504"/>
                    </a:lnTo>
                    <a:lnTo>
                      <a:pt x="430" y="507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8" y="507"/>
                    </a:lnTo>
                    <a:lnTo>
                      <a:pt x="413" y="504"/>
                    </a:lnTo>
                    <a:lnTo>
                      <a:pt x="409" y="499"/>
                    </a:lnTo>
                    <a:lnTo>
                      <a:pt x="407" y="492"/>
                    </a:lnTo>
                    <a:lnTo>
                      <a:pt x="407" y="492"/>
                    </a:lnTo>
                    <a:lnTo>
                      <a:pt x="409" y="487"/>
                    </a:lnTo>
                    <a:lnTo>
                      <a:pt x="413" y="482"/>
                    </a:lnTo>
                    <a:lnTo>
                      <a:pt x="418" y="478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5" y="477"/>
                    </a:moveTo>
                    <a:lnTo>
                      <a:pt x="365" y="477"/>
                    </a:lnTo>
                    <a:lnTo>
                      <a:pt x="365" y="477"/>
                    </a:lnTo>
                    <a:lnTo>
                      <a:pt x="372" y="478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0" y="492"/>
                    </a:lnTo>
                    <a:lnTo>
                      <a:pt x="380" y="492"/>
                    </a:lnTo>
                    <a:lnTo>
                      <a:pt x="380" y="499"/>
                    </a:lnTo>
                    <a:lnTo>
                      <a:pt x="377" y="504"/>
                    </a:lnTo>
                    <a:lnTo>
                      <a:pt x="372" y="507"/>
                    </a:lnTo>
                    <a:lnTo>
                      <a:pt x="365" y="509"/>
                    </a:lnTo>
                    <a:lnTo>
                      <a:pt x="365" y="509"/>
                    </a:lnTo>
                    <a:lnTo>
                      <a:pt x="360" y="507"/>
                    </a:lnTo>
                    <a:lnTo>
                      <a:pt x="355" y="504"/>
                    </a:lnTo>
                    <a:lnTo>
                      <a:pt x="351" y="499"/>
                    </a:lnTo>
                    <a:lnTo>
                      <a:pt x="350" y="492"/>
                    </a:lnTo>
                    <a:lnTo>
                      <a:pt x="350" y="492"/>
                    </a:lnTo>
                    <a:lnTo>
                      <a:pt x="351" y="487"/>
                    </a:lnTo>
                    <a:lnTo>
                      <a:pt x="355" y="482"/>
                    </a:lnTo>
                    <a:lnTo>
                      <a:pt x="360" y="478"/>
                    </a:lnTo>
                    <a:lnTo>
                      <a:pt x="365" y="477"/>
                    </a:lnTo>
                    <a:lnTo>
                      <a:pt x="365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4" y="478"/>
                    </a:lnTo>
                    <a:lnTo>
                      <a:pt x="317" y="482"/>
                    </a:lnTo>
                    <a:lnTo>
                      <a:pt x="321" y="487"/>
                    </a:lnTo>
                    <a:lnTo>
                      <a:pt x="322" y="492"/>
                    </a:lnTo>
                    <a:lnTo>
                      <a:pt x="322" y="492"/>
                    </a:lnTo>
                    <a:lnTo>
                      <a:pt x="321" y="499"/>
                    </a:lnTo>
                    <a:lnTo>
                      <a:pt x="317" y="504"/>
                    </a:lnTo>
                    <a:lnTo>
                      <a:pt x="314" y="507"/>
                    </a:lnTo>
                    <a:lnTo>
                      <a:pt x="307" y="509"/>
                    </a:lnTo>
                    <a:lnTo>
                      <a:pt x="307" y="509"/>
                    </a:lnTo>
                    <a:lnTo>
                      <a:pt x="302" y="507"/>
                    </a:lnTo>
                    <a:lnTo>
                      <a:pt x="297" y="504"/>
                    </a:lnTo>
                    <a:lnTo>
                      <a:pt x="293" y="499"/>
                    </a:lnTo>
                    <a:lnTo>
                      <a:pt x="292" y="492"/>
                    </a:lnTo>
                    <a:lnTo>
                      <a:pt x="292" y="492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8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4" y="478"/>
                    </a:lnTo>
                    <a:lnTo>
                      <a:pt x="259" y="482"/>
                    </a:lnTo>
                    <a:lnTo>
                      <a:pt x="263" y="487"/>
                    </a:lnTo>
                    <a:lnTo>
                      <a:pt x="264" y="492"/>
                    </a:lnTo>
                    <a:lnTo>
                      <a:pt x="264" y="492"/>
                    </a:lnTo>
                    <a:lnTo>
                      <a:pt x="263" y="499"/>
                    </a:lnTo>
                    <a:lnTo>
                      <a:pt x="259" y="504"/>
                    </a:lnTo>
                    <a:lnTo>
                      <a:pt x="254" y="507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2" y="507"/>
                    </a:lnTo>
                    <a:lnTo>
                      <a:pt x="237" y="504"/>
                    </a:lnTo>
                    <a:lnTo>
                      <a:pt x="234" y="499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4" y="487"/>
                    </a:lnTo>
                    <a:lnTo>
                      <a:pt x="237" y="482"/>
                    </a:lnTo>
                    <a:lnTo>
                      <a:pt x="242" y="478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6" y="478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5" y="499"/>
                    </a:lnTo>
                    <a:lnTo>
                      <a:pt x="201" y="504"/>
                    </a:lnTo>
                    <a:lnTo>
                      <a:pt x="196" y="507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4" y="507"/>
                    </a:lnTo>
                    <a:lnTo>
                      <a:pt x="179" y="504"/>
                    </a:lnTo>
                    <a:lnTo>
                      <a:pt x="176" y="499"/>
                    </a:lnTo>
                    <a:lnTo>
                      <a:pt x="174" y="492"/>
                    </a:lnTo>
                    <a:lnTo>
                      <a:pt x="174" y="492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8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2" y="477"/>
                    </a:moveTo>
                    <a:lnTo>
                      <a:pt x="132" y="477"/>
                    </a:lnTo>
                    <a:lnTo>
                      <a:pt x="132" y="477"/>
                    </a:lnTo>
                    <a:lnTo>
                      <a:pt x="138" y="478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7" y="492"/>
                    </a:lnTo>
                    <a:lnTo>
                      <a:pt x="147" y="492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38" y="507"/>
                    </a:lnTo>
                    <a:lnTo>
                      <a:pt x="132" y="509"/>
                    </a:lnTo>
                    <a:lnTo>
                      <a:pt x="132" y="509"/>
                    </a:lnTo>
                    <a:lnTo>
                      <a:pt x="126" y="507"/>
                    </a:lnTo>
                    <a:lnTo>
                      <a:pt x="121" y="504"/>
                    </a:lnTo>
                    <a:lnTo>
                      <a:pt x="118" y="499"/>
                    </a:lnTo>
                    <a:lnTo>
                      <a:pt x="116" y="492"/>
                    </a:lnTo>
                    <a:lnTo>
                      <a:pt x="116" y="492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2" y="477"/>
                    </a:lnTo>
                    <a:lnTo>
                      <a:pt x="132" y="477"/>
                    </a:lnTo>
                    <a:close/>
                    <a:moveTo>
                      <a:pt x="716" y="432"/>
                    </a:moveTo>
                    <a:lnTo>
                      <a:pt x="716" y="432"/>
                    </a:lnTo>
                    <a:lnTo>
                      <a:pt x="716" y="432"/>
                    </a:lnTo>
                    <a:lnTo>
                      <a:pt x="721" y="434"/>
                    </a:lnTo>
                    <a:lnTo>
                      <a:pt x="726" y="437"/>
                    </a:lnTo>
                    <a:lnTo>
                      <a:pt x="729" y="443"/>
                    </a:lnTo>
                    <a:lnTo>
                      <a:pt x="731" y="449"/>
                    </a:lnTo>
                    <a:lnTo>
                      <a:pt x="731" y="449"/>
                    </a:lnTo>
                    <a:lnTo>
                      <a:pt x="729" y="456"/>
                    </a:lnTo>
                    <a:lnTo>
                      <a:pt x="726" y="461"/>
                    </a:lnTo>
                    <a:lnTo>
                      <a:pt x="721" y="465"/>
                    </a:lnTo>
                    <a:lnTo>
                      <a:pt x="716" y="465"/>
                    </a:lnTo>
                    <a:lnTo>
                      <a:pt x="716" y="465"/>
                    </a:lnTo>
                    <a:lnTo>
                      <a:pt x="709" y="465"/>
                    </a:lnTo>
                    <a:lnTo>
                      <a:pt x="704" y="461"/>
                    </a:lnTo>
                    <a:lnTo>
                      <a:pt x="700" y="456"/>
                    </a:lnTo>
                    <a:lnTo>
                      <a:pt x="700" y="449"/>
                    </a:lnTo>
                    <a:lnTo>
                      <a:pt x="700" y="449"/>
                    </a:lnTo>
                    <a:lnTo>
                      <a:pt x="700" y="443"/>
                    </a:lnTo>
                    <a:lnTo>
                      <a:pt x="704" y="437"/>
                    </a:lnTo>
                    <a:lnTo>
                      <a:pt x="709" y="434"/>
                    </a:lnTo>
                    <a:lnTo>
                      <a:pt x="716" y="432"/>
                    </a:lnTo>
                    <a:lnTo>
                      <a:pt x="716" y="432"/>
                    </a:lnTo>
                    <a:close/>
                    <a:moveTo>
                      <a:pt x="656" y="432"/>
                    </a:moveTo>
                    <a:lnTo>
                      <a:pt x="656" y="432"/>
                    </a:lnTo>
                    <a:lnTo>
                      <a:pt x="656" y="432"/>
                    </a:lnTo>
                    <a:lnTo>
                      <a:pt x="663" y="434"/>
                    </a:lnTo>
                    <a:lnTo>
                      <a:pt x="668" y="437"/>
                    </a:lnTo>
                    <a:lnTo>
                      <a:pt x="671" y="443"/>
                    </a:lnTo>
                    <a:lnTo>
                      <a:pt x="673" y="449"/>
                    </a:lnTo>
                    <a:lnTo>
                      <a:pt x="673" y="449"/>
                    </a:lnTo>
                    <a:lnTo>
                      <a:pt x="671" y="456"/>
                    </a:lnTo>
                    <a:lnTo>
                      <a:pt x="668" y="461"/>
                    </a:lnTo>
                    <a:lnTo>
                      <a:pt x="663" y="465"/>
                    </a:lnTo>
                    <a:lnTo>
                      <a:pt x="656" y="465"/>
                    </a:lnTo>
                    <a:lnTo>
                      <a:pt x="656" y="465"/>
                    </a:lnTo>
                    <a:lnTo>
                      <a:pt x="651" y="465"/>
                    </a:lnTo>
                    <a:lnTo>
                      <a:pt x="646" y="461"/>
                    </a:lnTo>
                    <a:lnTo>
                      <a:pt x="642" y="456"/>
                    </a:lnTo>
                    <a:lnTo>
                      <a:pt x="641" y="449"/>
                    </a:lnTo>
                    <a:lnTo>
                      <a:pt x="641" y="449"/>
                    </a:lnTo>
                    <a:lnTo>
                      <a:pt x="642" y="443"/>
                    </a:lnTo>
                    <a:lnTo>
                      <a:pt x="646" y="437"/>
                    </a:lnTo>
                    <a:lnTo>
                      <a:pt x="651" y="434"/>
                    </a:lnTo>
                    <a:lnTo>
                      <a:pt x="656" y="432"/>
                    </a:lnTo>
                    <a:lnTo>
                      <a:pt x="656" y="432"/>
                    </a:lnTo>
                    <a:close/>
                    <a:moveTo>
                      <a:pt x="598" y="432"/>
                    </a:moveTo>
                    <a:lnTo>
                      <a:pt x="598" y="432"/>
                    </a:lnTo>
                    <a:lnTo>
                      <a:pt x="598" y="432"/>
                    </a:lnTo>
                    <a:lnTo>
                      <a:pt x="605" y="434"/>
                    </a:lnTo>
                    <a:lnTo>
                      <a:pt x="610" y="437"/>
                    </a:lnTo>
                    <a:lnTo>
                      <a:pt x="614" y="443"/>
                    </a:lnTo>
                    <a:lnTo>
                      <a:pt x="614" y="449"/>
                    </a:lnTo>
                    <a:lnTo>
                      <a:pt x="614" y="449"/>
                    </a:lnTo>
                    <a:lnTo>
                      <a:pt x="614" y="456"/>
                    </a:lnTo>
                    <a:lnTo>
                      <a:pt x="610" y="461"/>
                    </a:lnTo>
                    <a:lnTo>
                      <a:pt x="605" y="465"/>
                    </a:lnTo>
                    <a:lnTo>
                      <a:pt x="598" y="465"/>
                    </a:lnTo>
                    <a:lnTo>
                      <a:pt x="598" y="465"/>
                    </a:lnTo>
                    <a:lnTo>
                      <a:pt x="593" y="465"/>
                    </a:lnTo>
                    <a:lnTo>
                      <a:pt x="588" y="461"/>
                    </a:lnTo>
                    <a:lnTo>
                      <a:pt x="585" y="456"/>
                    </a:lnTo>
                    <a:lnTo>
                      <a:pt x="583" y="449"/>
                    </a:lnTo>
                    <a:lnTo>
                      <a:pt x="583" y="449"/>
                    </a:lnTo>
                    <a:lnTo>
                      <a:pt x="585" y="443"/>
                    </a:lnTo>
                    <a:lnTo>
                      <a:pt x="588" y="437"/>
                    </a:lnTo>
                    <a:lnTo>
                      <a:pt x="593" y="434"/>
                    </a:lnTo>
                    <a:lnTo>
                      <a:pt x="598" y="432"/>
                    </a:lnTo>
                    <a:lnTo>
                      <a:pt x="598" y="432"/>
                    </a:lnTo>
                    <a:close/>
                    <a:moveTo>
                      <a:pt x="540" y="432"/>
                    </a:moveTo>
                    <a:lnTo>
                      <a:pt x="540" y="432"/>
                    </a:lnTo>
                    <a:lnTo>
                      <a:pt x="540" y="432"/>
                    </a:lnTo>
                    <a:lnTo>
                      <a:pt x="547" y="434"/>
                    </a:lnTo>
                    <a:lnTo>
                      <a:pt x="550" y="437"/>
                    </a:lnTo>
                    <a:lnTo>
                      <a:pt x="554" y="443"/>
                    </a:lnTo>
                    <a:lnTo>
                      <a:pt x="556" y="449"/>
                    </a:lnTo>
                    <a:lnTo>
                      <a:pt x="556" y="449"/>
                    </a:lnTo>
                    <a:lnTo>
                      <a:pt x="554" y="456"/>
                    </a:lnTo>
                    <a:lnTo>
                      <a:pt x="550" y="461"/>
                    </a:lnTo>
                    <a:lnTo>
                      <a:pt x="547" y="465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3" y="465"/>
                    </a:lnTo>
                    <a:lnTo>
                      <a:pt x="530" y="461"/>
                    </a:lnTo>
                    <a:lnTo>
                      <a:pt x="527" y="456"/>
                    </a:lnTo>
                    <a:lnTo>
                      <a:pt x="525" y="449"/>
                    </a:lnTo>
                    <a:lnTo>
                      <a:pt x="525" y="449"/>
                    </a:lnTo>
                    <a:lnTo>
                      <a:pt x="527" y="443"/>
                    </a:lnTo>
                    <a:lnTo>
                      <a:pt x="530" y="437"/>
                    </a:lnTo>
                    <a:lnTo>
                      <a:pt x="533" y="434"/>
                    </a:lnTo>
                    <a:lnTo>
                      <a:pt x="540" y="432"/>
                    </a:lnTo>
                    <a:lnTo>
                      <a:pt x="540" y="432"/>
                    </a:lnTo>
                    <a:close/>
                    <a:moveTo>
                      <a:pt x="482" y="432"/>
                    </a:moveTo>
                    <a:lnTo>
                      <a:pt x="482" y="432"/>
                    </a:lnTo>
                    <a:lnTo>
                      <a:pt x="482" y="432"/>
                    </a:lnTo>
                    <a:lnTo>
                      <a:pt x="487" y="434"/>
                    </a:lnTo>
                    <a:lnTo>
                      <a:pt x="493" y="437"/>
                    </a:lnTo>
                    <a:lnTo>
                      <a:pt x="496" y="443"/>
                    </a:lnTo>
                    <a:lnTo>
                      <a:pt x="498" y="449"/>
                    </a:lnTo>
                    <a:lnTo>
                      <a:pt x="498" y="449"/>
                    </a:lnTo>
                    <a:lnTo>
                      <a:pt x="496" y="456"/>
                    </a:lnTo>
                    <a:lnTo>
                      <a:pt x="493" y="461"/>
                    </a:lnTo>
                    <a:lnTo>
                      <a:pt x="487" y="465"/>
                    </a:lnTo>
                    <a:lnTo>
                      <a:pt x="482" y="465"/>
                    </a:lnTo>
                    <a:lnTo>
                      <a:pt x="482" y="465"/>
                    </a:lnTo>
                    <a:lnTo>
                      <a:pt x="476" y="465"/>
                    </a:lnTo>
                    <a:lnTo>
                      <a:pt x="470" y="461"/>
                    </a:lnTo>
                    <a:lnTo>
                      <a:pt x="467" y="456"/>
                    </a:lnTo>
                    <a:lnTo>
                      <a:pt x="467" y="449"/>
                    </a:lnTo>
                    <a:lnTo>
                      <a:pt x="467" y="449"/>
                    </a:lnTo>
                    <a:lnTo>
                      <a:pt x="467" y="443"/>
                    </a:lnTo>
                    <a:lnTo>
                      <a:pt x="470" y="437"/>
                    </a:lnTo>
                    <a:lnTo>
                      <a:pt x="476" y="434"/>
                    </a:lnTo>
                    <a:lnTo>
                      <a:pt x="482" y="432"/>
                    </a:lnTo>
                    <a:lnTo>
                      <a:pt x="482" y="432"/>
                    </a:lnTo>
                    <a:close/>
                    <a:moveTo>
                      <a:pt x="424" y="432"/>
                    </a:moveTo>
                    <a:lnTo>
                      <a:pt x="424" y="432"/>
                    </a:lnTo>
                    <a:lnTo>
                      <a:pt x="424" y="432"/>
                    </a:lnTo>
                    <a:lnTo>
                      <a:pt x="430" y="434"/>
                    </a:lnTo>
                    <a:lnTo>
                      <a:pt x="435" y="437"/>
                    </a:lnTo>
                    <a:lnTo>
                      <a:pt x="438" y="443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38" y="456"/>
                    </a:lnTo>
                    <a:lnTo>
                      <a:pt x="435" y="461"/>
                    </a:lnTo>
                    <a:lnTo>
                      <a:pt x="430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18" y="465"/>
                    </a:lnTo>
                    <a:lnTo>
                      <a:pt x="413" y="461"/>
                    </a:lnTo>
                    <a:lnTo>
                      <a:pt x="409" y="456"/>
                    </a:lnTo>
                    <a:lnTo>
                      <a:pt x="407" y="449"/>
                    </a:lnTo>
                    <a:lnTo>
                      <a:pt x="407" y="449"/>
                    </a:lnTo>
                    <a:lnTo>
                      <a:pt x="409" y="443"/>
                    </a:lnTo>
                    <a:lnTo>
                      <a:pt x="413" y="437"/>
                    </a:lnTo>
                    <a:lnTo>
                      <a:pt x="418" y="434"/>
                    </a:lnTo>
                    <a:lnTo>
                      <a:pt x="424" y="432"/>
                    </a:lnTo>
                    <a:lnTo>
                      <a:pt x="424" y="432"/>
                    </a:lnTo>
                    <a:close/>
                    <a:moveTo>
                      <a:pt x="365" y="432"/>
                    </a:moveTo>
                    <a:lnTo>
                      <a:pt x="365" y="432"/>
                    </a:lnTo>
                    <a:lnTo>
                      <a:pt x="365" y="432"/>
                    </a:lnTo>
                    <a:lnTo>
                      <a:pt x="372" y="434"/>
                    </a:lnTo>
                    <a:lnTo>
                      <a:pt x="377" y="437"/>
                    </a:lnTo>
                    <a:lnTo>
                      <a:pt x="380" y="443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56"/>
                    </a:lnTo>
                    <a:lnTo>
                      <a:pt x="377" y="461"/>
                    </a:lnTo>
                    <a:lnTo>
                      <a:pt x="372" y="465"/>
                    </a:lnTo>
                    <a:lnTo>
                      <a:pt x="365" y="465"/>
                    </a:lnTo>
                    <a:lnTo>
                      <a:pt x="365" y="465"/>
                    </a:lnTo>
                    <a:lnTo>
                      <a:pt x="360" y="465"/>
                    </a:lnTo>
                    <a:lnTo>
                      <a:pt x="355" y="461"/>
                    </a:lnTo>
                    <a:lnTo>
                      <a:pt x="351" y="456"/>
                    </a:lnTo>
                    <a:lnTo>
                      <a:pt x="350" y="449"/>
                    </a:lnTo>
                    <a:lnTo>
                      <a:pt x="350" y="449"/>
                    </a:lnTo>
                    <a:lnTo>
                      <a:pt x="351" y="443"/>
                    </a:lnTo>
                    <a:lnTo>
                      <a:pt x="355" y="437"/>
                    </a:lnTo>
                    <a:lnTo>
                      <a:pt x="360" y="434"/>
                    </a:lnTo>
                    <a:lnTo>
                      <a:pt x="365" y="432"/>
                    </a:lnTo>
                    <a:lnTo>
                      <a:pt x="365" y="432"/>
                    </a:lnTo>
                    <a:close/>
                    <a:moveTo>
                      <a:pt x="307" y="432"/>
                    </a:moveTo>
                    <a:lnTo>
                      <a:pt x="307" y="432"/>
                    </a:lnTo>
                    <a:lnTo>
                      <a:pt x="307" y="432"/>
                    </a:lnTo>
                    <a:lnTo>
                      <a:pt x="314" y="434"/>
                    </a:lnTo>
                    <a:lnTo>
                      <a:pt x="317" y="437"/>
                    </a:lnTo>
                    <a:lnTo>
                      <a:pt x="321" y="443"/>
                    </a:lnTo>
                    <a:lnTo>
                      <a:pt x="322" y="449"/>
                    </a:lnTo>
                    <a:lnTo>
                      <a:pt x="322" y="449"/>
                    </a:lnTo>
                    <a:lnTo>
                      <a:pt x="321" y="456"/>
                    </a:lnTo>
                    <a:lnTo>
                      <a:pt x="317" y="461"/>
                    </a:lnTo>
                    <a:lnTo>
                      <a:pt x="314" y="465"/>
                    </a:lnTo>
                    <a:lnTo>
                      <a:pt x="307" y="465"/>
                    </a:lnTo>
                    <a:lnTo>
                      <a:pt x="307" y="465"/>
                    </a:lnTo>
                    <a:lnTo>
                      <a:pt x="302" y="465"/>
                    </a:lnTo>
                    <a:lnTo>
                      <a:pt x="297" y="461"/>
                    </a:lnTo>
                    <a:lnTo>
                      <a:pt x="293" y="456"/>
                    </a:lnTo>
                    <a:lnTo>
                      <a:pt x="292" y="449"/>
                    </a:lnTo>
                    <a:lnTo>
                      <a:pt x="292" y="449"/>
                    </a:lnTo>
                    <a:lnTo>
                      <a:pt x="293" y="443"/>
                    </a:lnTo>
                    <a:lnTo>
                      <a:pt x="297" y="437"/>
                    </a:lnTo>
                    <a:lnTo>
                      <a:pt x="302" y="434"/>
                    </a:lnTo>
                    <a:lnTo>
                      <a:pt x="307" y="432"/>
                    </a:lnTo>
                    <a:lnTo>
                      <a:pt x="307" y="432"/>
                    </a:lnTo>
                    <a:close/>
                    <a:moveTo>
                      <a:pt x="249" y="432"/>
                    </a:moveTo>
                    <a:lnTo>
                      <a:pt x="249" y="432"/>
                    </a:lnTo>
                    <a:lnTo>
                      <a:pt x="249" y="432"/>
                    </a:lnTo>
                    <a:lnTo>
                      <a:pt x="254" y="434"/>
                    </a:lnTo>
                    <a:lnTo>
                      <a:pt x="259" y="437"/>
                    </a:lnTo>
                    <a:lnTo>
                      <a:pt x="263" y="443"/>
                    </a:lnTo>
                    <a:lnTo>
                      <a:pt x="264" y="449"/>
                    </a:lnTo>
                    <a:lnTo>
                      <a:pt x="264" y="449"/>
                    </a:lnTo>
                    <a:lnTo>
                      <a:pt x="263" y="456"/>
                    </a:lnTo>
                    <a:lnTo>
                      <a:pt x="259" y="461"/>
                    </a:lnTo>
                    <a:lnTo>
                      <a:pt x="254" y="465"/>
                    </a:lnTo>
                    <a:lnTo>
                      <a:pt x="249" y="465"/>
                    </a:lnTo>
                    <a:lnTo>
                      <a:pt x="249" y="465"/>
                    </a:lnTo>
                    <a:lnTo>
                      <a:pt x="242" y="465"/>
                    </a:lnTo>
                    <a:lnTo>
                      <a:pt x="237" y="461"/>
                    </a:lnTo>
                    <a:lnTo>
                      <a:pt x="234" y="456"/>
                    </a:lnTo>
                    <a:lnTo>
                      <a:pt x="234" y="449"/>
                    </a:lnTo>
                    <a:lnTo>
                      <a:pt x="234" y="449"/>
                    </a:lnTo>
                    <a:lnTo>
                      <a:pt x="234" y="443"/>
                    </a:lnTo>
                    <a:lnTo>
                      <a:pt x="237" y="437"/>
                    </a:lnTo>
                    <a:lnTo>
                      <a:pt x="242" y="434"/>
                    </a:lnTo>
                    <a:lnTo>
                      <a:pt x="249" y="432"/>
                    </a:lnTo>
                    <a:lnTo>
                      <a:pt x="249" y="432"/>
                    </a:lnTo>
                    <a:close/>
                    <a:moveTo>
                      <a:pt x="191" y="432"/>
                    </a:moveTo>
                    <a:lnTo>
                      <a:pt x="191" y="432"/>
                    </a:lnTo>
                    <a:lnTo>
                      <a:pt x="191" y="432"/>
                    </a:lnTo>
                    <a:lnTo>
                      <a:pt x="196" y="434"/>
                    </a:lnTo>
                    <a:lnTo>
                      <a:pt x="201" y="437"/>
                    </a:lnTo>
                    <a:lnTo>
                      <a:pt x="205" y="443"/>
                    </a:lnTo>
                    <a:lnTo>
                      <a:pt x="206" y="449"/>
                    </a:lnTo>
                    <a:lnTo>
                      <a:pt x="206" y="449"/>
                    </a:lnTo>
                    <a:lnTo>
                      <a:pt x="205" y="456"/>
                    </a:lnTo>
                    <a:lnTo>
                      <a:pt x="201" y="461"/>
                    </a:lnTo>
                    <a:lnTo>
                      <a:pt x="196" y="465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84" y="465"/>
                    </a:lnTo>
                    <a:lnTo>
                      <a:pt x="179" y="461"/>
                    </a:lnTo>
                    <a:lnTo>
                      <a:pt x="176" y="456"/>
                    </a:lnTo>
                    <a:lnTo>
                      <a:pt x="174" y="449"/>
                    </a:lnTo>
                    <a:lnTo>
                      <a:pt x="174" y="449"/>
                    </a:lnTo>
                    <a:lnTo>
                      <a:pt x="176" y="443"/>
                    </a:lnTo>
                    <a:lnTo>
                      <a:pt x="179" y="437"/>
                    </a:lnTo>
                    <a:lnTo>
                      <a:pt x="184" y="434"/>
                    </a:lnTo>
                    <a:lnTo>
                      <a:pt x="191" y="432"/>
                    </a:lnTo>
                    <a:lnTo>
                      <a:pt x="191" y="432"/>
                    </a:lnTo>
                    <a:close/>
                    <a:moveTo>
                      <a:pt x="132" y="432"/>
                    </a:moveTo>
                    <a:lnTo>
                      <a:pt x="132" y="432"/>
                    </a:lnTo>
                    <a:lnTo>
                      <a:pt x="132" y="432"/>
                    </a:lnTo>
                    <a:lnTo>
                      <a:pt x="138" y="434"/>
                    </a:lnTo>
                    <a:lnTo>
                      <a:pt x="143" y="437"/>
                    </a:lnTo>
                    <a:lnTo>
                      <a:pt x="147" y="443"/>
                    </a:lnTo>
                    <a:lnTo>
                      <a:pt x="147" y="449"/>
                    </a:lnTo>
                    <a:lnTo>
                      <a:pt x="147" y="449"/>
                    </a:lnTo>
                    <a:lnTo>
                      <a:pt x="147" y="456"/>
                    </a:lnTo>
                    <a:lnTo>
                      <a:pt x="143" y="461"/>
                    </a:lnTo>
                    <a:lnTo>
                      <a:pt x="138" y="465"/>
                    </a:lnTo>
                    <a:lnTo>
                      <a:pt x="132" y="465"/>
                    </a:lnTo>
                    <a:lnTo>
                      <a:pt x="132" y="465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8" y="456"/>
                    </a:lnTo>
                    <a:lnTo>
                      <a:pt x="116" y="449"/>
                    </a:lnTo>
                    <a:lnTo>
                      <a:pt x="116" y="449"/>
                    </a:lnTo>
                    <a:lnTo>
                      <a:pt x="118" y="443"/>
                    </a:lnTo>
                    <a:lnTo>
                      <a:pt x="121" y="437"/>
                    </a:lnTo>
                    <a:lnTo>
                      <a:pt x="126" y="434"/>
                    </a:lnTo>
                    <a:lnTo>
                      <a:pt x="132" y="432"/>
                    </a:lnTo>
                    <a:lnTo>
                      <a:pt x="132" y="432"/>
                    </a:lnTo>
                    <a:close/>
                    <a:moveTo>
                      <a:pt x="74" y="432"/>
                    </a:moveTo>
                    <a:lnTo>
                      <a:pt x="74" y="432"/>
                    </a:lnTo>
                    <a:lnTo>
                      <a:pt x="74" y="432"/>
                    </a:lnTo>
                    <a:lnTo>
                      <a:pt x="80" y="434"/>
                    </a:lnTo>
                    <a:lnTo>
                      <a:pt x="86" y="437"/>
                    </a:lnTo>
                    <a:lnTo>
                      <a:pt x="87" y="443"/>
                    </a:lnTo>
                    <a:lnTo>
                      <a:pt x="89" y="449"/>
                    </a:lnTo>
                    <a:lnTo>
                      <a:pt x="89" y="449"/>
                    </a:lnTo>
                    <a:lnTo>
                      <a:pt x="87" y="456"/>
                    </a:lnTo>
                    <a:lnTo>
                      <a:pt x="86" y="461"/>
                    </a:lnTo>
                    <a:lnTo>
                      <a:pt x="80" y="465"/>
                    </a:lnTo>
                    <a:lnTo>
                      <a:pt x="74" y="465"/>
                    </a:lnTo>
                    <a:lnTo>
                      <a:pt x="74" y="465"/>
                    </a:lnTo>
                    <a:lnTo>
                      <a:pt x="69" y="465"/>
                    </a:lnTo>
                    <a:lnTo>
                      <a:pt x="63" y="461"/>
                    </a:lnTo>
                    <a:lnTo>
                      <a:pt x="60" y="456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60" y="443"/>
                    </a:lnTo>
                    <a:lnTo>
                      <a:pt x="63" y="437"/>
                    </a:lnTo>
                    <a:lnTo>
                      <a:pt x="69" y="434"/>
                    </a:lnTo>
                    <a:lnTo>
                      <a:pt x="74" y="432"/>
                    </a:lnTo>
                    <a:lnTo>
                      <a:pt x="74" y="432"/>
                    </a:lnTo>
                    <a:close/>
                    <a:moveTo>
                      <a:pt x="598" y="390"/>
                    </a:moveTo>
                    <a:lnTo>
                      <a:pt x="598" y="390"/>
                    </a:lnTo>
                    <a:lnTo>
                      <a:pt x="598" y="390"/>
                    </a:lnTo>
                    <a:lnTo>
                      <a:pt x="605" y="391"/>
                    </a:lnTo>
                    <a:lnTo>
                      <a:pt x="610" y="395"/>
                    </a:lnTo>
                    <a:lnTo>
                      <a:pt x="614" y="400"/>
                    </a:lnTo>
                    <a:lnTo>
                      <a:pt x="614" y="405"/>
                    </a:lnTo>
                    <a:lnTo>
                      <a:pt x="614" y="405"/>
                    </a:lnTo>
                    <a:lnTo>
                      <a:pt x="614" y="412"/>
                    </a:lnTo>
                    <a:lnTo>
                      <a:pt x="610" y="417"/>
                    </a:lnTo>
                    <a:lnTo>
                      <a:pt x="605" y="420"/>
                    </a:lnTo>
                    <a:lnTo>
                      <a:pt x="598" y="422"/>
                    </a:lnTo>
                    <a:lnTo>
                      <a:pt x="598" y="422"/>
                    </a:lnTo>
                    <a:lnTo>
                      <a:pt x="593" y="420"/>
                    </a:lnTo>
                    <a:lnTo>
                      <a:pt x="588" y="417"/>
                    </a:lnTo>
                    <a:lnTo>
                      <a:pt x="585" y="412"/>
                    </a:lnTo>
                    <a:lnTo>
                      <a:pt x="583" y="405"/>
                    </a:lnTo>
                    <a:lnTo>
                      <a:pt x="583" y="405"/>
                    </a:lnTo>
                    <a:lnTo>
                      <a:pt x="585" y="400"/>
                    </a:lnTo>
                    <a:lnTo>
                      <a:pt x="588" y="395"/>
                    </a:lnTo>
                    <a:lnTo>
                      <a:pt x="593" y="391"/>
                    </a:lnTo>
                    <a:lnTo>
                      <a:pt x="598" y="390"/>
                    </a:lnTo>
                    <a:lnTo>
                      <a:pt x="598" y="390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7" y="391"/>
                    </a:lnTo>
                    <a:lnTo>
                      <a:pt x="550" y="395"/>
                    </a:lnTo>
                    <a:lnTo>
                      <a:pt x="554" y="400"/>
                    </a:lnTo>
                    <a:lnTo>
                      <a:pt x="556" y="405"/>
                    </a:lnTo>
                    <a:lnTo>
                      <a:pt x="556" y="405"/>
                    </a:lnTo>
                    <a:lnTo>
                      <a:pt x="554" y="412"/>
                    </a:lnTo>
                    <a:lnTo>
                      <a:pt x="550" y="417"/>
                    </a:lnTo>
                    <a:lnTo>
                      <a:pt x="547" y="420"/>
                    </a:lnTo>
                    <a:lnTo>
                      <a:pt x="540" y="422"/>
                    </a:lnTo>
                    <a:lnTo>
                      <a:pt x="540" y="422"/>
                    </a:lnTo>
                    <a:lnTo>
                      <a:pt x="533" y="420"/>
                    </a:lnTo>
                    <a:lnTo>
                      <a:pt x="530" y="417"/>
                    </a:lnTo>
                    <a:lnTo>
                      <a:pt x="527" y="412"/>
                    </a:lnTo>
                    <a:lnTo>
                      <a:pt x="525" y="405"/>
                    </a:lnTo>
                    <a:lnTo>
                      <a:pt x="525" y="405"/>
                    </a:lnTo>
                    <a:lnTo>
                      <a:pt x="527" y="400"/>
                    </a:lnTo>
                    <a:lnTo>
                      <a:pt x="530" y="395"/>
                    </a:lnTo>
                    <a:lnTo>
                      <a:pt x="533" y="391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7" y="391"/>
                    </a:lnTo>
                    <a:lnTo>
                      <a:pt x="493" y="395"/>
                    </a:lnTo>
                    <a:lnTo>
                      <a:pt x="496" y="400"/>
                    </a:lnTo>
                    <a:lnTo>
                      <a:pt x="498" y="405"/>
                    </a:lnTo>
                    <a:lnTo>
                      <a:pt x="498" y="405"/>
                    </a:lnTo>
                    <a:lnTo>
                      <a:pt x="496" y="412"/>
                    </a:lnTo>
                    <a:lnTo>
                      <a:pt x="493" y="417"/>
                    </a:lnTo>
                    <a:lnTo>
                      <a:pt x="487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6" y="420"/>
                    </a:lnTo>
                    <a:lnTo>
                      <a:pt x="470" y="417"/>
                    </a:lnTo>
                    <a:lnTo>
                      <a:pt x="467" y="412"/>
                    </a:lnTo>
                    <a:lnTo>
                      <a:pt x="467" y="405"/>
                    </a:lnTo>
                    <a:lnTo>
                      <a:pt x="467" y="405"/>
                    </a:lnTo>
                    <a:lnTo>
                      <a:pt x="467" y="400"/>
                    </a:lnTo>
                    <a:lnTo>
                      <a:pt x="470" y="395"/>
                    </a:lnTo>
                    <a:lnTo>
                      <a:pt x="476" y="391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30" y="391"/>
                    </a:lnTo>
                    <a:lnTo>
                      <a:pt x="435" y="395"/>
                    </a:lnTo>
                    <a:lnTo>
                      <a:pt x="438" y="400"/>
                    </a:lnTo>
                    <a:lnTo>
                      <a:pt x="440" y="405"/>
                    </a:lnTo>
                    <a:lnTo>
                      <a:pt x="440" y="405"/>
                    </a:lnTo>
                    <a:lnTo>
                      <a:pt x="438" y="412"/>
                    </a:lnTo>
                    <a:lnTo>
                      <a:pt x="435" y="417"/>
                    </a:lnTo>
                    <a:lnTo>
                      <a:pt x="430" y="420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8" y="420"/>
                    </a:lnTo>
                    <a:lnTo>
                      <a:pt x="413" y="417"/>
                    </a:lnTo>
                    <a:lnTo>
                      <a:pt x="409" y="412"/>
                    </a:lnTo>
                    <a:lnTo>
                      <a:pt x="407" y="405"/>
                    </a:lnTo>
                    <a:lnTo>
                      <a:pt x="407" y="405"/>
                    </a:lnTo>
                    <a:lnTo>
                      <a:pt x="409" y="400"/>
                    </a:lnTo>
                    <a:lnTo>
                      <a:pt x="413" y="395"/>
                    </a:lnTo>
                    <a:lnTo>
                      <a:pt x="418" y="391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5" y="390"/>
                    </a:moveTo>
                    <a:lnTo>
                      <a:pt x="365" y="390"/>
                    </a:lnTo>
                    <a:lnTo>
                      <a:pt x="365" y="390"/>
                    </a:lnTo>
                    <a:lnTo>
                      <a:pt x="372" y="391"/>
                    </a:lnTo>
                    <a:lnTo>
                      <a:pt x="377" y="395"/>
                    </a:lnTo>
                    <a:lnTo>
                      <a:pt x="380" y="400"/>
                    </a:lnTo>
                    <a:lnTo>
                      <a:pt x="380" y="405"/>
                    </a:lnTo>
                    <a:lnTo>
                      <a:pt x="380" y="405"/>
                    </a:lnTo>
                    <a:lnTo>
                      <a:pt x="380" y="412"/>
                    </a:lnTo>
                    <a:lnTo>
                      <a:pt x="377" y="417"/>
                    </a:lnTo>
                    <a:lnTo>
                      <a:pt x="372" y="420"/>
                    </a:lnTo>
                    <a:lnTo>
                      <a:pt x="365" y="422"/>
                    </a:lnTo>
                    <a:lnTo>
                      <a:pt x="365" y="422"/>
                    </a:lnTo>
                    <a:lnTo>
                      <a:pt x="360" y="420"/>
                    </a:lnTo>
                    <a:lnTo>
                      <a:pt x="355" y="417"/>
                    </a:lnTo>
                    <a:lnTo>
                      <a:pt x="351" y="412"/>
                    </a:lnTo>
                    <a:lnTo>
                      <a:pt x="350" y="405"/>
                    </a:lnTo>
                    <a:lnTo>
                      <a:pt x="350" y="405"/>
                    </a:lnTo>
                    <a:lnTo>
                      <a:pt x="351" y="400"/>
                    </a:lnTo>
                    <a:lnTo>
                      <a:pt x="355" y="395"/>
                    </a:lnTo>
                    <a:lnTo>
                      <a:pt x="360" y="391"/>
                    </a:lnTo>
                    <a:lnTo>
                      <a:pt x="365" y="390"/>
                    </a:lnTo>
                    <a:lnTo>
                      <a:pt x="365" y="390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4" y="391"/>
                    </a:lnTo>
                    <a:lnTo>
                      <a:pt x="317" y="395"/>
                    </a:lnTo>
                    <a:lnTo>
                      <a:pt x="321" y="400"/>
                    </a:lnTo>
                    <a:lnTo>
                      <a:pt x="322" y="405"/>
                    </a:lnTo>
                    <a:lnTo>
                      <a:pt x="322" y="405"/>
                    </a:lnTo>
                    <a:lnTo>
                      <a:pt x="321" y="412"/>
                    </a:lnTo>
                    <a:lnTo>
                      <a:pt x="317" y="417"/>
                    </a:lnTo>
                    <a:lnTo>
                      <a:pt x="314" y="420"/>
                    </a:lnTo>
                    <a:lnTo>
                      <a:pt x="307" y="422"/>
                    </a:lnTo>
                    <a:lnTo>
                      <a:pt x="307" y="422"/>
                    </a:lnTo>
                    <a:lnTo>
                      <a:pt x="302" y="420"/>
                    </a:lnTo>
                    <a:lnTo>
                      <a:pt x="297" y="417"/>
                    </a:lnTo>
                    <a:lnTo>
                      <a:pt x="293" y="412"/>
                    </a:lnTo>
                    <a:lnTo>
                      <a:pt x="292" y="405"/>
                    </a:lnTo>
                    <a:lnTo>
                      <a:pt x="292" y="405"/>
                    </a:lnTo>
                    <a:lnTo>
                      <a:pt x="293" y="400"/>
                    </a:lnTo>
                    <a:lnTo>
                      <a:pt x="297" y="395"/>
                    </a:lnTo>
                    <a:lnTo>
                      <a:pt x="302" y="391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4" y="391"/>
                    </a:lnTo>
                    <a:lnTo>
                      <a:pt x="259" y="395"/>
                    </a:lnTo>
                    <a:lnTo>
                      <a:pt x="263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3" y="412"/>
                    </a:lnTo>
                    <a:lnTo>
                      <a:pt x="259" y="417"/>
                    </a:lnTo>
                    <a:lnTo>
                      <a:pt x="254" y="420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2" y="420"/>
                    </a:lnTo>
                    <a:lnTo>
                      <a:pt x="237" y="417"/>
                    </a:lnTo>
                    <a:lnTo>
                      <a:pt x="234" y="412"/>
                    </a:lnTo>
                    <a:lnTo>
                      <a:pt x="234" y="405"/>
                    </a:lnTo>
                    <a:lnTo>
                      <a:pt x="234" y="405"/>
                    </a:lnTo>
                    <a:lnTo>
                      <a:pt x="234" y="400"/>
                    </a:lnTo>
                    <a:lnTo>
                      <a:pt x="237" y="395"/>
                    </a:lnTo>
                    <a:lnTo>
                      <a:pt x="242" y="391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6" y="391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6" y="405"/>
                    </a:lnTo>
                    <a:lnTo>
                      <a:pt x="206" y="405"/>
                    </a:lnTo>
                    <a:lnTo>
                      <a:pt x="205" y="412"/>
                    </a:lnTo>
                    <a:lnTo>
                      <a:pt x="201" y="417"/>
                    </a:lnTo>
                    <a:lnTo>
                      <a:pt x="196" y="420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4" y="420"/>
                    </a:lnTo>
                    <a:lnTo>
                      <a:pt x="179" y="417"/>
                    </a:lnTo>
                    <a:lnTo>
                      <a:pt x="176" y="412"/>
                    </a:lnTo>
                    <a:lnTo>
                      <a:pt x="174" y="405"/>
                    </a:lnTo>
                    <a:lnTo>
                      <a:pt x="174" y="405"/>
                    </a:lnTo>
                    <a:lnTo>
                      <a:pt x="176" y="400"/>
                    </a:lnTo>
                    <a:lnTo>
                      <a:pt x="179" y="395"/>
                    </a:lnTo>
                    <a:lnTo>
                      <a:pt x="184" y="391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2" y="390"/>
                    </a:moveTo>
                    <a:lnTo>
                      <a:pt x="132" y="390"/>
                    </a:lnTo>
                    <a:lnTo>
                      <a:pt x="132" y="390"/>
                    </a:lnTo>
                    <a:lnTo>
                      <a:pt x="138" y="391"/>
                    </a:lnTo>
                    <a:lnTo>
                      <a:pt x="143" y="395"/>
                    </a:lnTo>
                    <a:lnTo>
                      <a:pt x="147" y="400"/>
                    </a:lnTo>
                    <a:lnTo>
                      <a:pt x="147" y="405"/>
                    </a:lnTo>
                    <a:lnTo>
                      <a:pt x="147" y="405"/>
                    </a:lnTo>
                    <a:lnTo>
                      <a:pt x="147" y="412"/>
                    </a:lnTo>
                    <a:lnTo>
                      <a:pt x="143" y="417"/>
                    </a:lnTo>
                    <a:lnTo>
                      <a:pt x="138" y="420"/>
                    </a:lnTo>
                    <a:lnTo>
                      <a:pt x="132" y="422"/>
                    </a:lnTo>
                    <a:lnTo>
                      <a:pt x="132" y="422"/>
                    </a:lnTo>
                    <a:lnTo>
                      <a:pt x="126" y="420"/>
                    </a:lnTo>
                    <a:lnTo>
                      <a:pt x="121" y="417"/>
                    </a:lnTo>
                    <a:lnTo>
                      <a:pt x="118" y="412"/>
                    </a:lnTo>
                    <a:lnTo>
                      <a:pt x="116" y="405"/>
                    </a:lnTo>
                    <a:lnTo>
                      <a:pt x="116" y="405"/>
                    </a:lnTo>
                    <a:lnTo>
                      <a:pt x="118" y="400"/>
                    </a:lnTo>
                    <a:lnTo>
                      <a:pt x="121" y="395"/>
                    </a:lnTo>
                    <a:lnTo>
                      <a:pt x="126" y="391"/>
                    </a:lnTo>
                    <a:lnTo>
                      <a:pt x="132" y="390"/>
                    </a:lnTo>
                    <a:lnTo>
                      <a:pt x="132" y="390"/>
                    </a:lnTo>
                    <a:close/>
                    <a:moveTo>
                      <a:pt x="74" y="390"/>
                    </a:moveTo>
                    <a:lnTo>
                      <a:pt x="74" y="390"/>
                    </a:lnTo>
                    <a:lnTo>
                      <a:pt x="74" y="390"/>
                    </a:lnTo>
                    <a:lnTo>
                      <a:pt x="80" y="391"/>
                    </a:lnTo>
                    <a:lnTo>
                      <a:pt x="86" y="395"/>
                    </a:lnTo>
                    <a:lnTo>
                      <a:pt x="87" y="400"/>
                    </a:lnTo>
                    <a:lnTo>
                      <a:pt x="89" y="405"/>
                    </a:lnTo>
                    <a:lnTo>
                      <a:pt x="89" y="405"/>
                    </a:lnTo>
                    <a:lnTo>
                      <a:pt x="87" y="412"/>
                    </a:lnTo>
                    <a:lnTo>
                      <a:pt x="86" y="417"/>
                    </a:lnTo>
                    <a:lnTo>
                      <a:pt x="80" y="420"/>
                    </a:lnTo>
                    <a:lnTo>
                      <a:pt x="74" y="422"/>
                    </a:lnTo>
                    <a:lnTo>
                      <a:pt x="74" y="422"/>
                    </a:lnTo>
                    <a:lnTo>
                      <a:pt x="69" y="420"/>
                    </a:lnTo>
                    <a:lnTo>
                      <a:pt x="63" y="417"/>
                    </a:lnTo>
                    <a:lnTo>
                      <a:pt x="60" y="412"/>
                    </a:lnTo>
                    <a:lnTo>
                      <a:pt x="58" y="405"/>
                    </a:lnTo>
                    <a:lnTo>
                      <a:pt x="58" y="405"/>
                    </a:lnTo>
                    <a:lnTo>
                      <a:pt x="60" y="400"/>
                    </a:lnTo>
                    <a:lnTo>
                      <a:pt x="63" y="395"/>
                    </a:lnTo>
                    <a:lnTo>
                      <a:pt x="69" y="391"/>
                    </a:lnTo>
                    <a:lnTo>
                      <a:pt x="74" y="390"/>
                    </a:lnTo>
                    <a:lnTo>
                      <a:pt x="74" y="390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7" y="347"/>
                    </a:lnTo>
                    <a:lnTo>
                      <a:pt x="493" y="351"/>
                    </a:lnTo>
                    <a:lnTo>
                      <a:pt x="496" y="356"/>
                    </a:lnTo>
                    <a:lnTo>
                      <a:pt x="498" y="362"/>
                    </a:lnTo>
                    <a:lnTo>
                      <a:pt x="498" y="362"/>
                    </a:lnTo>
                    <a:lnTo>
                      <a:pt x="496" y="369"/>
                    </a:lnTo>
                    <a:lnTo>
                      <a:pt x="493" y="374"/>
                    </a:lnTo>
                    <a:lnTo>
                      <a:pt x="487" y="378"/>
                    </a:lnTo>
                    <a:lnTo>
                      <a:pt x="482" y="378"/>
                    </a:lnTo>
                    <a:lnTo>
                      <a:pt x="482" y="378"/>
                    </a:lnTo>
                    <a:lnTo>
                      <a:pt x="476" y="378"/>
                    </a:lnTo>
                    <a:lnTo>
                      <a:pt x="470" y="374"/>
                    </a:lnTo>
                    <a:lnTo>
                      <a:pt x="467" y="369"/>
                    </a:lnTo>
                    <a:lnTo>
                      <a:pt x="467" y="362"/>
                    </a:lnTo>
                    <a:lnTo>
                      <a:pt x="467" y="362"/>
                    </a:lnTo>
                    <a:lnTo>
                      <a:pt x="467" y="356"/>
                    </a:lnTo>
                    <a:lnTo>
                      <a:pt x="470" y="351"/>
                    </a:lnTo>
                    <a:lnTo>
                      <a:pt x="476" y="347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30" y="347"/>
                    </a:lnTo>
                    <a:lnTo>
                      <a:pt x="435" y="351"/>
                    </a:lnTo>
                    <a:lnTo>
                      <a:pt x="438" y="356"/>
                    </a:lnTo>
                    <a:lnTo>
                      <a:pt x="440" y="362"/>
                    </a:lnTo>
                    <a:lnTo>
                      <a:pt x="440" y="362"/>
                    </a:lnTo>
                    <a:lnTo>
                      <a:pt x="438" y="369"/>
                    </a:lnTo>
                    <a:lnTo>
                      <a:pt x="435" y="374"/>
                    </a:lnTo>
                    <a:lnTo>
                      <a:pt x="430" y="378"/>
                    </a:lnTo>
                    <a:lnTo>
                      <a:pt x="424" y="378"/>
                    </a:lnTo>
                    <a:lnTo>
                      <a:pt x="424" y="378"/>
                    </a:lnTo>
                    <a:lnTo>
                      <a:pt x="418" y="378"/>
                    </a:lnTo>
                    <a:lnTo>
                      <a:pt x="413" y="374"/>
                    </a:lnTo>
                    <a:lnTo>
                      <a:pt x="409" y="369"/>
                    </a:lnTo>
                    <a:lnTo>
                      <a:pt x="407" y="362"/>
                    </a:lnTo>
                    <a:lnTo>
                      <a:pt x="407" y="362"/>
                    </a:lnTo>
                    <a:lnTo>
                      <a:pt x="409" y="356"/>
                    </a:lnTo>
                    <a:lnTo>
                      <a:pt x="413" y="351"/>
                    </a:lnTo>
                    <a:lnTo>
                      <a:pt x="418" y="347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365" y="347"/>
                    </a:moveTo>
                    <a:lnTo>
                      <a:pt x="365" y="347"/>
                    </a:lnTo>
                    <a:lnTo>
                      <a:pt x="365" y="347"/>
                    </a:lnTo>
                    <a:lnTo>
                      <a:pt x="372" y="347"/>
                    </a:lnTo>
                    <a:lnTo>
                      <a:pt x="377" y="351"/>
                    </a:lnTo>
                    <a:lnTo>
                      <a:pt x="380" y="356"/>
                    </a:lnTo>
                    <a:lnTo>
                      <a:pt x="380" y="362"/>
                    </a:lnTo>
                    <a:lnTo>
                      <a:pt x="380" y="362"/>
                    </a:lnTo>
                    <a:lnTo>
                      <a:pt x="380" y="369"/>
                    </a:lnTo>
                    <a:lnTo>
                      <a:pt x="377" y="374"/>
                    </a:lnTo>
                    <a:lnTo>
                      <a:pt x="372" y="378"/>
                    </a:lnTo>
                    <a:lnTo>
                      <a:pt x="365" y="378"/>
                    </a:lnTo>
                    <a:lnTo>
                      <a:pt x="365" y="378"/>
                    </a:lnTo>
                    <a:lnTo>
                      <a:pt x="360" y="378"/>
                    </a:lnTo>
                    <a:lnTo>
                      <a:pt x="355" y="374"/>
                    </a:lnTo>
                    <a:lnTo>
                      <a:pt x="351" y="369"/>
                    </a:lnTo>
                    <a:lnTo>
                      <a:pt x="350" y="362"/>
                    </a:lnTo>
                    <a:lnTo>
                      <a:pt x="350" y="362"/>
                    </a:lnTo>
                    <a:lnTo>
                      <a:pt x="351" y="356"/>
                    </a:lnTo>
                    <a:lnTo>
                      <a:pt x="355" y="351"/>
                    </a:lnTo>
                    <a:lnTo>
                      <a:pt x="360" y="347"/>
                    </a:lnTo>
                    <a:lnTo>
                      <a:pt x="365" y="347"/>
                    </a:lnTo>
                    <a:lnTo>
                      <a:pt x="365" y="347"/>
                    </a:lnTo>
                    <a:close/>
                    <a:moveTo>
                      <a:pt x="307" y="347"/>
                    </a:moveTo>
                    <a:lnTo>
                      <a:pt x="307" y="347"/>
                    </a:lnTo>
                    <a:lnTo>
                      <a:pt x="307" y="347"/>
                    </a:lnTo>
                    <a:lnTo>
                      <a:pt x="314" y="347"/>
                    </a:lnTo>
                    <a:lnTo>
                      <a:pt x="317" y="351"/>
                    </a:lnTo>
                    <a:lnTo>
                      <a:pt x="321" y="356"/>
                    </a:lnTo>
                    <a:lnTo>
                      <a:pt x="322" y="362"/>
                    </a:lnTo>
                    <a:lnTo>
                      <a:pt x="322" y="362"/>
                    </a:lnTo>
                    <a:lnTo>
                      <a:pt x="321" y="369"/>
                    </a:lnTo>
                    <a:lnTo>
                      <a:pt x="317" y="374"/>
                    </a:lnTo>
                    <a:lnTo>
                      <a:pt x="314" y="378"/>
                    </a:lnTo>
                    <a:lnTo>
                      <a:pt x="307" y="378"/>
                    </a:lnTo>
                    <a:lnTo>
                      <a:pt x="307" y="378"/>
                    </a:lnTo>
                    <a:lnTo>
                      <a:pt x="302" y="378"/>
                    </a:lnTo>
                    <a:lnTo>
                      <a:pt x="297" y="374"/>
                    </a:lnTo>
                    <a:lnTo>
                      <a:pt x="293" y="369"/>
                    </a:lnTo>
                    <a:lnTo>
                      <a:pt x="292" y="362"/>
                    </a:lnTo>
                    <a:lnTo>
                      <a:pt x="292" y="362"/>
                    </a:lnTo>
                    <a:lnTo>
                      <a:pt x="293" y="356"/>
                    </a:lnTo>
                    <a:lnTo>
                      <a:pt x="297" y="351"/>
                    </a:lnTo>
                    <a:lnTo>
                      <a:pt x="302" y="347"/>
                    </a:lnTo>
                    <a:lnTo>
                      <a:pt x="307" y="347"/>
                    </a:lnTo>
                    <a:lnTo>
                      <a:pt x="307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4" y="347"/>
                    </a:lnTo>
                    <a:lnTo>
                      <a:pt x="259" y="351"/>
                    </a:lnTo>
                    <a:lnTo>
                      <a:pt x="263" y="356"/>
                    </a:lnTo>
                    <a:lnTo>
                      <a:pt x="264" y="362"/>
                    </a:lnTo>
                    <a:lnTo>
                      <a:pt x="264" y="362"/>
                    </a:lnTo>
                    <a:lnTo>
                      <a:pt x="263" y="369"/>
                    </a:lnTo>
                    <a:lnTo>
                      <a:pt x="259" y="374"/>
                    </a:lnTo>
                    <a:lnTo>
                      <a:pt x="254" y="378"/>
                    </a:lnTo>
                    <a:lnTo>
                      <a:pt x="249" y="378"/>
                    </a:lnTo>
                    <a:lnTo>
                      <a:pt x="249" y="378"/>
                    </a:lnTo>
                    <a:lnTo>
                      <a:pt x="242" y="378"/>
                    </a:lnTo>
                    <a:lnTo>
                      <a:pt x="237" y="374"/>
                    </a:lnTo>
                    <a:lnTo>
                      <a:pt x="234" y="369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4" y="356"/>
                    </a:lnTo>
                    <a:lnTo>
                      <a:pt x="237" y="351"/>
                    </a:lnTo>
                    <a:lnTo>
                      <a:pt x="242" y="347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6" y="347"/>
                    </a:lnTo>
                    <a:lnTo>
                      <a:pt x="201" y="351"/>
                    </a:lnTo>
                    <a:lnTo>
                      <a:pt x="205" y="356"/>
                    </a:lnTo>
                    <a:lnTo>
                      <a:pt x="206" y="362"/>
                    </a:lnTo>
                    <a:lnTo>
                      <a:pt x="206" y="362"/>
                    </a:lnTo>
                    <a:lnTo>
                      <a:pt x="205" y="369"/>
                    </a:lnTo>
                    <a:lnTo>
                      <a:pt x="201" y="374"/>
                    </a:lnTo>
                    <a:lnTo>
                      <a:pt x="196" y="378"/>
                    </a:lnTo>
                    <a:lnTo>
                      <a:pt x="191" y="378"/>
                    </a:lnTo>
                    <a:lnTo>
                      <a:pt x="191" y="378"/>
                    </a:lnTo>
                    <a:lnTo>
                      <a:pt x="184" y="378"/>
                    </a:lnTo>
                    <a:lnTo>
                      <a:pt x="179" y="374"/>
                    </a:lnTo>
                    <a:lnTo>
                      <a:pt x="176" y="369"/>
                    </a:lnTo>
                    <a:lnTo>
                      <a:pt x="174" y="362"/>
                    </a:lnTo>
                    <a:lnTo>
                      <a:pt x="174" y="362"/>
                    </a:lnTo>
                    <a:lnTo>
                      <a:pt x="176" y="356"/>
                    </a:lnTo>
                    <a:lnTo>
                      <a:pt x="179" y="351"/>
                    </a:lnTo>
                    <a:lnTo>
                      <a:pt x="184" y="347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132" y="347"/>
                    </a:moveTo>
                    <a:lnTo>
                      <a:pt x="132" y="347"/>
                    </a:lnTo>
                    <a:lnTo>
                      <a:pt x="132" y="347"/>
                    </a:lnTo>
                    <a:lnTo>
                      <a:pt x="138" y="347"/>
                    </a:lnTo>
                    <a:lnTo>
                      <a:pt x="143" y="351"/>
                    </a:lnTo>
                    <a:lnTo>
                      <a:pt x="147" y="356"/>
                    </a:lnTo>
                    <a:lnTo>
                      <a:pt x="147" y="362"/>
                    </a:lnTo>
                    <a:lnTo>
                      <a:pt x="147" y="362"/>
                    </a:lnTo>
                    <a:lnTo>
                      <a:pt x="147" y="369"/>
                    </a:lnTo>
                    <a:lnTo>
                      <a:pt x="143" y="374"/>
                    </a:lnTo>
                    <a:lnTo>
                      <a:pt x="138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26" y="378"/>
                    </a:lnTo>
                    <a:lnTo>
                      <a:pt x="121" y="374"/>
                    </a:lnTo>
                    <a:lnTo>
                      <a:pt x="118" y="369"/>
                    </a:lnTo>
                    <a:lnTo>
                      <a:pt x="116" y="362"/>
                    </a:lnTo>
                    <a:lnTo>
                      <a:pt x="116" y="362"/>
                    </a:lnTo>
                    <a:lnTo>
                      <a:pt x="118" y="356"/>
                    </a:lnTo>
                    <a:lnTo>
                      <a:pt x="121" y="351"/>
                    </a:lnTo>
                    <a:lnTo>
                      <a:pt x="126" y="347"/>
                    </a:lnTo>
                    <a:lnTo>
                      <a:pt x="132" y="347"/>
                    </a:lnTo>
                    <a:lnTo>
                      <a:pt x="132" y="347"/>
                    </a:lnTo>
                    <a:close/>
                    <a:moveTo>
                      <a:pt x="74" y="347"/>
                    </a:moveTo>
                    <a:lnTo>
                      <a:pt x="74" y="347"/>
                    </a:lnTo>
                    <a:lnTo>
                      <a:pt x="74" y="347"/>
                    </a:lnTo>
                    <a:lnTo>
                      <a:pt x="80" y="347"/>
                    </a:lnTo>
                    <a:lnTo>
                      <a:pt x="86" y="351"/>
                    </a:lnTo>
                    <a:lnTo>
                      <a:pt x="87" y="356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7" y="369"/>
                    </a:lnTo>
                    <a:lnTo>
                      <a:pt x="86" y="374"/>
                    </a:lnTo>
                    <a:lnTo>
                      <a:pt x="80" y="378"/>
                    </a:lnTo>
                    <a:lnTo>
                      <a:pt x="74" y="378"/>
                    </a:lnTo>
                    <a:lnTo>
                      <a:pt x="74" y="378"/>
                    </a:lnTo>
                    <a:lnTo>
                      <a:pt x="69" y="378"/>
                    </a:lnTo>
                    <a:lnTo>
                      <a:pt x="63" y="374"/>
                    </a:lnTo>
                    <a:lnTo>
                      <a:pt x="60" y="369"/>
                    </a:lnTo>
                    <a:lnTo>
                      <a:pt x="58" y="362"/>
                    </a:lnTo>
                    <a:lnTo>
                      <a:pt x="58" y="362"/>
                    </a:lnTo>
                    <a:lnTo>
                      <a:pt x="60" y="356"/>
                    </a:lnTo>
                    <a:lnTo>
                      <a:pt x="63" y="351"/>
                    </a:lnTo>
                    <a:lnTo>
                      <a:pt x="69" y="347"/>
                    </a:lnTo>
                    <a:lnTo>
                      <a:pt x="74" y="347"/>
                    </a:lnTo>
                    <a:lnTo>
                      <a:pt x="74" y="347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30" y="305"/>
                    </a:lnTo>
                    <a:lnTo>
                      <a:pt x="435" y="308"/>
                    </a:lnTo>
                    <a:lnTo>
                      <a:pt x="438" y="313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5"/>
                    </a:lnTo>
                    <a:lnTo>
                      <a:pt x="435" y="330"/>
                    </a:lnTo>
                    <a:lnTo>
                      <a:pt x="430" y="334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8" y="334"/>
                    </a:lnTo>
                    <a:lnTo>
                      <a:pt x="413" y="330"/>
                    </a:lnTo>
                    <a:lnTo>
                      <a:pt x="409" y="325"/>
                    </a:lnTo>
                    <a:lnTo>
                      <a:pt x="407" y="320"/>
                    </a:lnTo>
                    <a:lnTo>
                      <a:pt x="407" y="320"/>
                    </a:lnTo>
                    <a:lnTo>
                      <a:pt x="409" y="313"/>
                    </a:lnTo>
                    <a:lnTo>
                      <a:pt x="413" y="308"/>
                    </a:lnTo>
                    <a:lnTo>
                      <a:pt x="418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5" y="303"/>
                    </a:moveTo>
                    <a:lnTo>
                      <a:pt x="365" y="303"/>
                    </a:lnTo>
                    <a:lnTo>
                      <a:pt x="365" y="303"/>
                    </a:lnTo>
                    <a:lnTo>
                      <a:pt x="372" y="305"/>
                    </a:lnTo>
                    <a:lnTo>
                      <a:pt x="377" y="308"/>
                    </a:lnTo>
                    <a:lnTo>
                      <a:pt x="380" y="313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80" y="325"/>
                    </a:lnTo>
                    <a:lnTo>
                      <a:pt x="377" y="330"/>
                    </a:lnTo>
                    <a:lnTo>
                      <a:pt x="372" y="334"/>
                    </a:lnTo>
                    <a:lnTo>
                      <a:pt x="365" y="335"/>
                    </a:lnTo>
                    <a:lnTo>
                      <a:pt x="365" y="335"/>
                    </a:lnTo>
                    <a:lnTo>
                      <a:pt x="360" y="334"/>
                    </a:lnTo>
                    <a:lnTo>
                      <a:pt x="355" y="330"/>
                    </a:lnTo>
                    <a:lnTo>
                      <a:pt x="351" y="325"/>
                    </a:lnTo>
                    <a:lnTo>
                      <a:pt x="350" y="320"/>
                    </a:lnTo>
                    <a:lnTo>
                      <a:pt x="350" y="320"/>
                    </a:lnTo>
                    <a:lnTo>
                      <a:pt x="351" y="313"/>
                    </a:lnTo>
                    <a:lnTo>
                      <a:pt x="355" y="308"/>
                    </a:lnTo>
                    <a:lnTo>
                      <a:pt x="360" y="305"/>
                    </a:lnTo>
                    <a:lnTo>
                      <a:pt x="365" y="303"/>
                    </a:lnTo>
                    <a:lnTo>
                      <a:pt x="365" y="303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4" y="305"/>
                    </a:lnTo>
                    <a:lnTo>
                      <a:pt x="317" y="308"/>
                    </a:lnTo>
                    <a:lnTo>
                      <a:pt x="321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1" y="325"/>
                    </a:lnTo>
                    <a:lnTo>
                      <a:pt x="317" y="330"/>
                    </a:lnTo>
                    <a:lnTo>
                      <a:pt x="314" y="334"/>
                    </a:lnTo>
                    <a:lnTo>
                      <a:pt x="307" y="335"/>
                    </a:lnTo>
                    <a:lnTo>
                      <a:pt x="307" y="335"/>
                    </a:lnTo>
                    <a:lnTo>
                      <a:pt x="302" y="334"/>
                    </a:lnTo>
                    <a:lnTo>
                      <a:pt x="297" y="330"/>
                    </a:lnTo>
                    <a:lnTo>
                      <a:pt x="293" y="325"/>
                    </a:lnTo>
                    <a:lnTo>
                      <a:pt x="292" y="320"/>
                    </a:lnTo>
                    <a:lnTo>
                      <a:pt x="292" y="320"/>
                    </a:lnTo>
                    <a:lnTo>
                      <a:pt x="293" y="313"/>
                    </a:lnTo>
                    <a:lnTo>
                      <a:pt x="297" y="308"/>
                    </a:lnTo>
                    <a:lnTo>
                      <a:pt x="302" y="305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3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3" y="325"/>
                    </a:lnTo>
                    <a:lnTo>
                      <a:pt x="259" y="330"/>
                    </a:lnTo>
                    <a:lnTo>
                      <a:pt x="254" y="334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2" y="334"/>
                    </a:lnTo>
                    <a:lnTo>
                      <a:pt x="237" y="330"/>
                    </a:lnTo>
                    <a:lnTo>
                      <a:pt x="234" y="325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4" y="313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5" y="325"/>
                    </a:lnTo>
                    <a:lnTo>
                      <a:pt x="201" y="330"/>
                    </a:lnTo>
                    <a:lnTo>
                      <a:pt x="196" y="334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4" y="334"/>
                    </a:lnTo>
                    <a:lnTo>
                      <a:pt x="179" y="330"/>
                    </a:lnTo>
                    <a:lnTo>
                      <a:pt x="176" y="325"/>
                    </a:lnTo>
                    <a:lnTo>
                      <a:pt x="174" y="320"/>
                    </a:lnTo>
                    <a:lnTo>
                      <a:pt x="174" y="320"/>
                    </a:lnTo>
                    <a:lnTo>
                      <a:pt x="176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2" y="303"/>
                    </a:moveTo>
                    <a:lnTo>
                      <a:pt x="132" y="303"/>
                    </a:lnTo>
                    <a:lnTo>
                      <a:pt x="132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7" y="320"/>
                    </a:lnTo>
                    <a:lnTo>
                      <a:pt x="147" y="320"/>
                    </a:lnTo>
                    <a:lnTo>
                      <a:pt x="147" y="325"/>
                    </a:lnTo>
                    <a:lnTo>
                      <a:pt x="143" y="330"/>
                    </a:lnTo>
                    <a:lnTo>
                      <a:pt x="138" y="334"/>
                    </a:lnTo>
                    <a:lnTo>
                      <a:pt x="132" y="335"/>
                    </a:lnTo>
                    <a:lnTo>
                      <a:pt x="132" y="335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8" y="325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3"/>
                    </a:lnTo>
                    <a:lnTo>
                      <a:pt x="132" y="303"/>
                    </a:lnTo>
                    <a:close/>
                    <a:moveTo>
                      <a:pt x="16" y="606"/>
                    </a:moveTo>
                    <a:lnTo>
                      <a:pt x="16" y="606"/>
                    </a:lnTo>
                    <a:lnTo>
                      <a:pt x="16" y="606"/>
                    </a:lnTo>
                    <a:lnTo>
                      <a:pt x="21" y="608"/>
                    </a:lnTo>
                    <a:lnTo>
                      <a:pt x="26" y="611"/>
                    </a:lnTo>
                    <a:lnTo>
                      <a:pt x="29" y="616"/>
                    </a:lnTo>
                    <a:lnTo>
                      <a:pt x="31" y="623"/>
                    </a:lnTo>
                    <a:lnTo>
                      <a:pt x="31" y="623"/>
                    </a:lnTo>
                    <a:lnTo>
                      <a:pt x="29" y="630"/>
                    </a:lnTo>
                    <a:lnTo>
                      <a:pt x="26" y="635"/>
                    </a:lnTo>
                    <a:lnTo>
                      <a:pt x="21" y="638"/>
                    </a:lnTo>
                    <a:lnTo>
                      <a:pt x="16" y="638"/>
                    </a:lnTo>
                    <a:lnTo>
                      <a:pt x="16" y="638"/>
                    </a:lnTo>
                    <a:lnTo>
                      <a:pt x="9" y="638"/>
                    </a:lnTo>
                    <a:lnTo>
                      <a:pt x="4" y="635"/>
                    </a:lnTo>
                    <a:lnTo>
                      <a:pt x="2" y="630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2" y="616"/>
                    </a:lnTo>
                    <a:lnTo>
                      <a:pt x="4" y="611"/>
                    </a:lnTo>
                    <a:lnTo>
                      <a:pt x="9" y="608"/>
                    </a:lnTo>
                    <a:lnTo>
                      <a:pt x="16" y="606"/>
                    </a:lnTo>
                    <a:lnTo>
                      <a:pt x="16" y="606"/>
                    </a:lnTo>
                    <a:close/>
                    <a:moveTo>
                      <a:pt x="16" y="563"/>
                    </a:moveTo>
                    <a:lnTo>
                      <a:pt x="16" y="563"/>
                    </a:lnTo>
                    <a:lnTo>
                      <a:pt x="16" y="563"/>
                    </a:lnTo>
                    <a:lnTo>
                      <a:pt x="21" y="565"/>
                    </a:lnTo>
                    <a:lnTo>
                      <a:pt x="26" y="569"/>
                    </a:lnTo>
                    <a:lnTo>
                      <a:pt x="29" y="574"/>
                    </a:lnTo>
                    <a:lnTo>
                      <a:pt x="31" y="579"/>
                    </a:lnTo>
                    <a:lnTo>
                      <a:pt x="31" y="579"/>
                    </a:lnTo>
                    <a:lnTo>
                      <a:pt x="29" y="586"/>
                    </a:lnTo>
                    <a:lnTo>
                      <a:pt x="26" y="591"/>
                    </a:lnTo>
                    <a:lnTo>
                      <a:pt x="21" y="594"/>
                    </a:lnTo>
                    <a:lnTo>
                      <a:pt x="16" y="596"/>
                    </a:lnTo>
                    <a:lnTo>
                      <a:pt x="16" y="596"/>
                    </a:lnTo>
                    <a:lnTo>
                      <a:pt x="9" y="594"/>
                    </a:lnTo>
                    <a:lnTo>
                      <a:pt x="4" y="591"/>
                    </a:lnTo>
                    <a:lnTo>
                      <a:pt x="2" y="586"/>
                    </a:lnTo>
                    <a:lnTo>
                      <a:pt x="0" y="579"/>
                    </a:lnTo>
                    <a:lnTo>
                      <a:pt x="0" y="579"/>
                    </a:lnTo>
                    <a:lnTo>
                      <a:pt x="2" y="574"/>
                    </a:lnTo>
                    <a:lnTo>
                      <a:pt x="4" y="569"/>
                    </a:lnTo>
                    <a:lnTo>
                      <a:pt x="9" y="565"/>
                    </a:lnTo>
                    <a:lnTo>
                      <a:pt x="16" y="563"/>
                    </a:lnTo>
                    <a:lnTo>
                      <a:pt x="16" y="56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88"/>
              <p:cNvSpPr>
                <a:spLocks noEditPoints="1"/>
              </p:cNvSpPr>
              <p:nvPr/>
            </p:nvSpPr>
            <p:spPr bwMode="auto">
              <a:xfrm>
                <a:off x="2724150" y="3394076"/>
                <a:ext cx="349250" cy="128588"/>
              </a:xfrm>
              <a:custGeom>
                <a:avLst/>
                <a:gdLst>
                  <a:gd name="T0" fmla="*/ 89 w 439"/>
                  <a:gd name="T1" fmla="*/ 11 h 162"/>
                  <a:gd name="T2" fmla="*/ 80 w 439"/>
                  <a:gd name="T3" fmla="*/ 31 h 162"/>
                  <a:gd name="T4" fmla="*/ 60 w 439"/>
                  <a:gd name="T5" fmla="*/ 23 h 162"/>
                  <a:gd name="T6" fmla="*/ 68 w 439"/>
                  <a:gd name="T7" fmla="*/ 2 h 162"/>
                  <a:gd name="T8" fmla="*/ 424 w 439"/>
                  <a:gd name="T9" fmla="*/ 130 h 162"/>
                  <a:gd name="T10" fmla="*/ 439 w 439"/>
                  <a:gd name="T11" fmla="*/ 147 h 162"/>
                  <a:gd name="T12" fmla="*/ 424 w 439"/>
                  <a:gd name="T13" fmla="*/ 162 h 162"/>
                  <a:gd name="T14" fmla="*/ 409 w 439"/>
                  <a:gd name="T15" fmla="*/ 147 h 162"/>
                  <a:gd name="T16" fmla="*/ 424 w 439"/>
                  <a:gd name="T17" fmla="*/ 130 h 162"/>
                  <a:gd name="T18" fmla="*/ 376 w 439"/>
                  <a:gd name="T19" fmla="*/ 135 h 162"/>
                  <a:gd name="T20" fmla="*/ 376 w 439"/>
                  <a:gd name="T21" fmla="*/ 159 h 162"/>
                  <a:gd name="T22" fmla="*/ 354 w 439"/>
                  <a:gd name="T23" fmla="*/ 159 h 162"/>
                  <a:gd name="T24" fmla="*/ 354 w 439"/>
                  <a:gd name="T25" fmla="*/ 135 h 162"/>
                  <a:gd name="T26" fmla="*/ 308 w 439"/>
                  <a:gd name="T27" fmla="*/ 130 h 162"/>
                  <a:gd name="T28" fmla="*/ 324 w 439"/>
                  <a:gd name="T29" fmla="*/ 147 h 162"/>
                  <a:gd name="T30" fmla="*/ 308 w 439"/>
                  <a:gd name="T31" fmla="*/ 162 h 162"/>
                  <a:gd name="T32" fmla="*/ 291 w 439"/>
                  <a:gd name="T33" fmla="*/ 147 h 162"/>
                  <a:gd name="T34" fmla="*/ 308 w 439"/>
                  <a:gd name="T35" fmla="*/ 130 h 162"/>
                  <a:gd name="T36" fmla="*/ 371 w 439"/>
                  <a:gd name="T37" fmla="*/ 89 h 162"/>
                  <a:gd name="T38" fmla="*/ 380 w 439"/>
                  <a:gd name="T39" fmla="*/ 109 h 162"/>
                  <a:gd name="T40" fmla="*/ 359 w 439"/>
                  <a:gd name="T41" fmla="*/ 118 h 162"/>
                  <a:gd name="T42" fmla="*/ 351 w 439"/>
                  <a:gd name="T43" fmla="*/ 98 h 162"/>
                  <a:gd name="T44" fmla="*/ 308 w 439"/>
                  <a:gd name="T45" fmla="*/ 87 h 162"/>
                  <a:gd name="T46" fmla="*/ 322 w 439"/>
                  <a:gd name="T47" fmla="*/ 98 h 162"/>
                  <a:gd name="T48" fmla="*/ 313 w 439"/>
                  <a:gd name="T49" fmla="*/ 118 h 162"/>
                  <a:gd name="T50" fmla="*/ 293 w 439"/>
                  <a:gd name="T51" fmla="*/ 109 h 162"/>
                  <a:gd name="T52" fmla="*/ 301 w 439"/>
                  <a:gd name="T53" fmla="*/ 89 h 162"/>
                  <a:gd name="T54" fmla="*/ 308 w 439"/>
                  <a:gd name="T55" fmla="*/ 43 h 162"/>
                  <a:gd name="T56" fmla="*/ 324 w 439"/>
                  <a:gd name="T57" fmla="*/ 60 h 162"/>
                  <a:gd name="T58" fmla="*/ 308 w 439"/>
                  <a:gd name="T59" fmla="*/ 75 h 162"/>
                  <a:gd name="T60" fmla="*/ 291 w 439"/>
                  <a:gd name="T61" fmla="*/ 60 h 162"/>
                  <a:gd name="T62" fmla="*/ 308 w 439"/>
                  <a:gd name="T63" fmla="*/ 43 h 162"/>
                  <a:gd name="T64" fmla="*/ 261 w 439"/>
                  <a:gd name="T65" fmla="*/ 48 h 162"/>
                  <a:gd name="T66" fmla="*/ 261 w 439"/>
                  <a:gd name="T67" fmla="*/ 72 h 162"/>
                  <a:gd name="T68" fmla="*/ 238 w 439"/>
                  <a:gd name="T69" fmla="*/ 72 h 162"/>
                  <a:gd name="T70" fmla="*/ 238 w 439"/>
                  <a:gd name="T71" fmla="*/ 48 h 162"/>
                  <a:gd name="T72" fmla="*/ 191 w 439"/>
                  <a:gd name="T73" fmla="*/ 43 h 162"/>
                  <a:gd name="T74" fmla="*/ 206 w 439"/>
                  <a:gd name="T75" fmla="*/ 60 h 162"/>
                  <a:gd name="T76" fmla="*/ 191 w 439"/>
                  <a:gd name="T77" fmla="*/ 75 h 162"/>
                  <a:gd name="T78" fmla="*/ 175 w 439"/>
                  <a:gd name="T79" fmla="*/ 60 h 162"/>
                  <a:gd name="T80" fmla="*/ 191 w 439"/>
                  <a:gd name="T81" fmla="*/ 43 h 162"/>
                  <a:gd name="T82" fmla="*/ 80 w 439"/>
                  <a:gd name="T83" fmla="*/ 45 h 162"/>
                  <a:gd name="T84" fmla="*/ 89 w 439"/>
                  <a:gd name="T85" fmla="*/ 67 h 162"/>
                  <a:gd name="T86" fmla="*/ 68 w 439"/>
                  <a:gd name="T87" fmla="*/ 75 h 162"/>
                  <a:gd name="T88" fmla="*/ 60 w 439"/>
                  <a:gd name="T89" fmla="*/ 53 h 162"/>
                  <a:gd name="T90" fmla="*/ 15 w 439"/>
                  <a:gd name="T91" fmla="*/ 43 h 162"/>
                  <a:gd name="T92" fmla="*/ 31 w 439"/>
                  <a:gd name="T93" fmla="*/ 53 h 162"/>
                  <a:gd name="T94" fmla="*/ 22 w 439"/>
                  <a:gd name="T95" fmla="*/ 75 h 162"/>
                  <a:gd name="T96" fmla="*/ 2 w 439"/>
                  <a:gd name="T97" fmla="*/ 67 h 162"/>
                  <a:gd name="T98" fmla="*/ 10 w 439"/>
                  <a:gd name="T99" fmla="*/ 45 h 162"/>
                  <a:gd name="T100" fmla="*/ 191 w 439"/>
                  <a:gd name="T101" fmla="*/ 0 h 162"/>
                  <a:gd name="T102" fmla="*/ 206 w 439"/>
                  <a:gd name="T103" fmla="*/ 16 h 162"/>
                  <a:gd name="T104" fmla="*/ 191 w 439"/>
                  <a:gd name="T105" fmla="*/ 33 h 162"/>
                  <a:gd name="T106" fmla="*/ 175 w 439"/>
                  <a:gd name="T107" fmla="*/ 16 h 162"/>
                  <a:gd name="T108" fmla="*/ 191 w 439"/>
                  <a:gd name="T109" fmla="*/ 0 h 162"/>
                  <a:gd name="T110" fmla="*/ 143 w 439"/>
                  <a:gd name="T111" fmla="*/ 6 h 162"/>
                  <a:gd name="T112" fmla="*/ 143 w 439"/>
                  <a:gd name="T113" fmla="*/ 28 h 162"/>
                  <a:gd name="T114" fmla="*/ 121 w 439"/>
                  <a:gd name="T115" fmla="*/ 28 h 162"/>
                  <a:gd name="T116" fmla="*/ 121 w 439"/>
                  <a:gd name="T117" fmla="*/ 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39" h="162">
                    <a:moveTo>
                      <a:pt x="75" y="0"/>
                    </a:moveTo>
                    <a:lnTo>
                      <a:pt x="75" y="0"/>
                    </a:lnTo>
                    <a:lnTo>
                      <a:pt x="80" y="2"/>
                    </a:lnTo>
                    <a:lnTo>
                      <a:pt x="85" y="6"/>
                    </a:lnTo>
                    <a:lnTo>
                      <a:pt x="89" y="11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9" y="23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60" y="23"/>
                    </a:lnTo>
                    <a:lnTo>
                      <a:pt x="60" y="16"/>
                    </a:lnTo>
                    <a:lnTo>
                      <a:pt x="60" y="16"/>
                    </a:lnTo>
                    <a:lnTo>
                      <a:pt x="60" y="11"/>
                    </a:lnTo>
                    <a:lnTo>
                      <a:pt x="63" y="6"/>
                    </a:lnTo>
                    <a:lnTo>
                      <a:pt x="68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424" y="130"/>
                    </a:moveTo>
                    <a:lnTo>
                      <a:pt x="424" y="130"/>
                    </a:lnTo>
                    <a:lnTo>
                      <a:pt x="424" y="130"/>
                    </a:lnTo>
                    <a:lnTo>
                      <a:pt x="431" y="132"/>
                    </a:lnTo>
                    <a:lnTo>
                      <a:pt x="434" y="135"/>
                    </a:lnTo>
                    <a:lnTo>
                      <a:pt x="438" y="140"/>
                    </a:lnTo>
                    <a:lnTo>
                      <a:pt x="439" y="147"/>
                    </a:lnTo>
                    <a:lnTo>
                      <a:pt x="439" y="147"/>
                    </a:lnTo>
                    <a:lnTo>
                      <a:pt x="438" y="152"/>
                    </a:lnTo>
                    <a:lnTo>
                      <a:pt x="434" y="159"/>
                    </a:lnTo>
                    <a:lnTo>
                      <a:pt x="431" y="162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2"/>
                    </a:lnTo>
                    <a:lnTo>
                      <a:pt x="414" y="159"/>
                    </a:lnTo>
                    <a:lnTo>
                      <a:pt x="410" y="152"/>
                    </a:lnTo>
                    <a:lnTo>
                      <a:pt x="409" y="147"/>
                    </a:lnTo>
                    <a:lnTo>
                      <a:pt x="409" y="147"/>
                    </a:lnTo>
                    <a:lnTo>
                      <a:pt x="410" y="140"/>
                    </a:lnTo>
                    <a:lnTo>
                      <a:pt x="414" y="135"/>
                    </a:lnTo>
                    <a:lnTo>
                      <a:pt x="417" y="132"/>
                    </a:lnTo>
                    <a:lnTo>
                      <a:pt x="424" y="130"/>
                    </a:lnTo>
                    <a:lnTo>
                      <a:pt x="424" y="130"/>
                    </a:lnTo>
                    <a:close/>
                    <a:moveTo>
                      <a:pt x="366" y="130"/>
                    </a:moveTo>
                    <a:lnTo>
                      <a:pt x="366" y="130"/>
                    </a:lnTo>
                    <a:lnTo>
                      <a:pt x="366" y="130"/>
                    </a:lnTo>
                    <a:lnTo>
                      <a:pt x="371" y="132"/>
                    </a:lnTo>
                    <a:lnTo>
                      <a:pt x="376" y="135"/>
                    </a:lnTo>
                    <a:lnTo>
                      <a:pt x="380" y="140"/>
                    </a:lnTo>
                    <a:lnTo>
                      <a:pt x="381" y="147"/>
                    </a:lnTo>
                    <a:lnTo>
                      <a:pt x="381" y="147"/>
                    </a:lnTo>
                    <a:lnTo>
                      <a:pt x="380" y="152"/>
                    </a:lnTo>
                    <a:lnTo>
                      <a:pt x="376" y="159"/>
                    </a:lnTo>
                    <a:lnTo>
                      <a:pt x="371" y="162"/>
                    </a:lnTo>
                    <a:lnTo>
                      <a:pt x="366" y="162"/>
                    </a:lnTo>
                    <a:lnTo>
                      <a:pt x="366" y="162"/>
                    </a:lnTo>
                    <a:lnTo>
                      <a:pt x="359" y="162"/>
                    </a:lnTo>
                    <a:lnTo>
                      <a:pt x="354" y="159"/>
                    </a:lnTo>
                    <a:lnTo>
                      <a:pt x="351" y="152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51" y="140"/>
                    </a:lnTo>
                    <a:lnTo>
                      <a:pt x="354" y="135"/>
                    </a:lnTo>
                    <a:lnTo>
                      <a:pt x="359" y="132"/>
                    </a:lnTo>
                    <a:lnTo>
                      <a:pt x="366" y="130"/>
                    </a:lnTo>
                    <a:lnTo>
                      <a:pt x="366" y="130"/>
                    </a:lnTo>
                    <a:close/>
                    <a:moveTo>
                      <a:pt x="308" y="130"/>
                    </a:moveTo>
                    <a:lnTo>
                      <a:pt x="308" y="130"/>
                    </a:lnTo>
                    <a:lnTo>
                      <a:pt x="308" y="130"/>
                    </a:lnTo>
                    <a:lnTo>
                      <a:pt x="313" y="132"/>
                    </a:lnTo>
                    <a:lnTo>
                      <a:pt x="318" y="135"/>
                    </a:lnTo>
                    <a:lnTo>
                      <a:pt x="322" y="140"/>
                    </a:lnTo>
                    <a:lnTo>
                      <a:pt x="324" y="147"/>
                    </a:lnTo>
                    <a:lnTo>
                      <a:pt x="324" y="147"/>
                    </a:lnTo>
                    <a:lnTo>
                      <a:pt x="322" y="152"/>
                    </a:lnTo>
                    <a:lnTo>
                      <a:pt x="318" y="159"/>
                    </a:lnTo>
                    <a:lnTo>
                      <a:pt x="313" y="162"/>
                    </a:lnTo>
                    <a:lnTo>
                      <a:pt x="308" y="162"/>
                    </a:lnTo>
                    <a:lnTo>
                      <a:pt x="308" y="162"/>
                    </a:lnTo>
                    <a:lnTo>
                      <a:pt x="301" y="162"/>
                    </a:lnTo>
                    <a:lnTo>
                      <a:pt x="296" y="159"/>
                    </a:lnTo>
                    <a:lnTo>
                      <a:pt x="293" y="152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1" y="132"/>
                    </a:lnTo>
                    <a:lnTo>
                      <a:pt x="308" y="130"/>
                    </a:lnTo>
                    <a:lnTo>
                      <a:pt x="308" y="130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6" y="92"/>
                    </a:lnTo>
                    <a:lnTo>
                      <a:pt x="380" y="98"/>
                    </a:lnTo>
                    <a:lnTo>
                      <a:pt x="381" y="103"/>
                    </a:lnTo>
                    <a:lnTo>
                      <a:pt x="381" y="103"/>
                    </a:lnTo>
                    <a:lnTo>
                      <a:pt x="380" y="109"/>
                    </a:lnTo>
                    <a:lnTo>
                      <a:pt x="376" y="115"/>
                    </a:lnTo>
                    <a:lnTo>
                      <a:pt x="371" y="118"/>
                    </a:lnTo>
                    <a:lnTo>
                      <a:pt x="366" y="120"/>
                    </a:lnTo>
                    <a:lnTo>
                      <a:pt x="366" y="120"/>
                    </a:lnTo>
                    <a:lnTo>
                      <a:pt x="359" y="118"/>
                    </a:lnTo>
                    <a:lnTo>
                      <a:pt x="354" y="115"/>
                    </a:lnTo>
                    <a:lnTo>
                      <a:pt x="351" y="109"/>
                    </a:lnTo>
                    <a:lnTo>
                      <a:pt x="351" y="103"/>
                    </a:lnTo>
                    <a:lnTo>
                      <a:pt x="351" y="103"/>
                    </a:lnTo>
                    <a:lnTo>
                      <a:pt x="351" y="98"/>
                    </a:lnTo>
                    <a:lnTo>
                      <a:pt x="354" y="92"/>
                    </a:lnTo>
                    <a:lnTo>
                      <a:pt x="359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308" y="87"/>
                    </a:moveTo>
                    <a:lnTo>
                      <a:pt x="308" y="87"/>
                    </a:lnTo>
                    <a:lnTo>
                      <a:pt x="308" y="87"/>
                    </a:lnTo>
                    <a:lnTo>
                      <a:pt x="313" y="89"/>
                    </a:lnTo>
                    <a:lnTo>
                      <a:pt x="318" y="92"/>
                    </a:lnTo>
                    <a:lnTo>
                      <a:pt x="322" y="98"/>
                    </a:lnTo>
                    <a:lnTo>
                      <a:pt x="324" y="103"/>
                    </a:lnTo>
                    <a:lnTo>
                      <a:pt x="324" y="103"/>
                    </a:lnTo>
                    <a:lnTo>
                      <a:pt x="322" y="109"/>
                    </a:lnTo>
                    <a:lnTo>
                      <a:pt x="318" y="115"/>
                    </a:lnTo>
                    <a:lnTo>
                      <a:pt x="313" y="118"/>
                    </a:lnTo>
                    <a:lnTo>
                      <a:pt x="308" y="120"/>
                    </a:lnTo>
                    <a:lnTo>
                      <a:pt x="308" y="120"/>
                    </a:lnTo>
                    <a:lnTo>
                      <a:pt x="301" y="118"/>
                    </a:lnTo>
                    <a:lnTo>
                      <a:pt x="296" y="115"/>
                    </a:lnTo>
                    <a:lnTo>
                      <a:pt x="293" y="109"/>
                    </a:lnTo>
                    <a:lnTo>
                      <a:pt x="291" y="103"/>
                    </a:lnTo>
                    <a:lnTo>
                      <a:pt x="291" y="103"/>
                    </a:lnTo>
                    <a:lnTo>
                      <a:pt x="293" y="98"/>
                    </a:lnTo>
                    <a:lnTo>
                      <a:pt x="296" y="92"/>
                    </a:lnTo>
                    <a:lnTo>
                      <a:pt x="301" y="89"/>
                    </a:lnTo>
                    <a:lnTo>
                      <a:pt x="308" y="87"/>
                    </a:lnTo>
                    <a:lnTo>
                      <a:pt x="308" y="87"/>
                    </a:lnTo>
                    <a:close/>
                    <a:moveTo>
                      <a:pt x="308" y="43"/>
                    </a:moveTo>
                    <a:lnTo>
                      <a:pt x="308" y="43"/>
                    </a:lnTo>
                    <a:lnTo>
                      <a:pt x="308" y="43"/>
                    </a:lnTo>
                    <a:lnTo>
                      <a:pt x="313" y="45"/>
                    </a:lnTo>
                    <a:lnTo>
                      <a:pt x="318" y="48"/>
                    </a:lnTo>
                    <a:lnTo>
                      <a:pt x="322" y="53"/>
                    </a:lnTo>
                    <a:lnTo>
                      <a:pt x="324" y="60"/>
                    </a:lnTo>
                    <a:lnTo>
                      <a:pt x="324" y="60"/>
                    </a:lnTo>
                    <a:lnTo>
                      <a:pt x="322" y="67"/>
                    </a:lnTo>
                    <a:lnTo>
                      <a:pt x="318" y="72"/>
                    </a:lnTo>
                    <a:lnTo>
                      <a:pt x="313" y="75"/>
                    </a:lnTo>
                    <a:lnTo>
                      <a:pt x="308" y="75"/>
                    </a:lnTo>
                    <a:lnTo>
                      <a:pt x="308" y="75"/>
                    </a:lnTo>
                    <a:lnTo>
                      <a:pt x="301" y="75"/>
                    </a:lnTo>
                    <a:lnTo>
                      <a:pt x="296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6" y="48"/>
                    </a:lnTo>
                    <a:lnTo>
                      <a:pt x="301" y="45"/>
                    </a:lnTo>
                    <a:lnTo>
                      <a:pt x="308" y="43"/>
                    </a:lnTo>
                    <a:lnTo>
                      <a:pt x="308" y="43"/>
                    </a:lnTo>
                    <a:close/>
                    <a:moveTo>
                      <a:pt x="249" y="43"/>
                    </a:moveTo>
                    <a:lnTo>
                      <a:pt x="249" y="43"/>
                    </a:lnTo>
                    <a:lnTo>
                      <a:pt x="249" y="43"/>
                    </a:lnTo>
                    <a:lnTo>
                      <a:pt x="255" y="45"/>
                    </a:lnTo>
                    <a:lnTo>
                      <a:pt x="261" y="48"/>
                    </a:lnTo>
                    <a:lnTo>
                      <a:pt x="264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7"/>
                    </a:lnTo>
                    <a:lnTo>
                      <a:pt x="261" y="72"/>
                    </a:lnTo>
                    <a:lnTo>
                      <a:pt x="255" y="75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3" y="75"/>
                    </a:lnTo>
                    <a:lnTo>
                      <a:pt x="238" y="72"/>
                    </a:lnTo>
                    <a:lnTo>
                      <a:pt x="235" y="67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3"/>
                    </a:lnTo>
                    <a:lnTo>
                      <a:pt x="238" y="48"/>
                    </a:lnTo>
                    <a:lnTo>
                      <a:pt x="243" y="45"/>
                    </a:lnTo>
                    <a:lnTo>
                      <a:pt x="249" y="43"/>
                    </a:lnTo>
                    <a:lnTo>
                      <a:pt x="249" y="43"/>
                    </a:lnTo>
                    <a:close/>
                    <a:moveTo>
                      <a:pt x="191" y="43"/>
                    </a:moveTo>
                    <a:lnTo>
                      <a:pt x="191" y="43"/>
                    </a:lnTo>
                    <a:lnTo>
                      <a:pt x="191" y="43"/>
                    </a:lnTo>
                    <a:lnTo>
                      <a:pt x="198" y="45"/>
                    </a:lnTo>
                    <a:lnTo>
                      <a:pt x="203" y="48"/>
                    </a:lnTo>
                    <a:lnTo>
                      <a:pt x="204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7"/>
                    </a:lnTo>
                    <a:lnTo>
                      <a:pt x="203" y="72"/>
                    </a:lnTo>
                    <a:lnTo>
                      <a:pt x="198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6" y="75"/>
                    </a:lnTo>
                    <a:lnTo>
                      <a:pt x="180" y="72"/>
                    </a:lnTo>
                    <a:lnTo>
                      <a:pt x="177" y="67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7" y="53"/>
                    </a:lnTo>
                    <a:lnTo>
                      <a:pt x="180" y="48"/>
                    </a:lnTo>
                    <a:lnTo>
                      <a:pt x="186" y="45"/>
                    </a:lnTo>
                    <a:lnTo>
                      <a:pt x="191" y="43"/>
                    </a:lnTo>
                    <a:lnTo>
                      <a:pt x="191" y="43"/>
                    </a:lnTo>
                    <a:close/>
                    <a:moveTo>
                      <a:pt x="75" y="43"/>
                    </a:moveTo>
                    <a:lnTo>
                      <a:pt x="75" y="43"/>
                    </a:lnTo>
                    <a:lnTo>
                      <a:pt x="75" y="43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9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5" y="43"/>
                    </a:lnTo>
                    <a:lnTo>
                      <a:pt x="75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27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7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0" y="45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8" y="2"/>
                    </a:lnTo>
                    <a:lnTo>
                      <a:pt x="203" y="6"/>
                    </a:lnTo>
                    <a:lnTo>
                      <a:pt x="204" y="11"/>
                    </a:lnTo>
                    <a:lnTo>
                      <a:pt x="206" y="16"/>
                    </a:lnTo>
                    <a:lnTo>
                      <a:pt x="206" y="16"/>
                    </a:lnTo>
                    <a:lnTo>
                      <a:pt x="204" y="23"/>
                    </a:lnTo>
                    <a:lnTo>
                      <a:pt x="203" y="28"/>
                    </a:lnTo>
                    <a:lnTo>
                      <a:pt x="198" y="31"/>
                    </a:lnTo>
                    <a:lnTo>
                      <a:pt x="191" y="33"/>
                    </a:lnTo>
                    <a:lnTo>
                      <a:pt x="191" y="33"/>
                    </a:lnTo>
                    <a:lnTo>
                      <a:pt x="186" y="31"/>
                    </a:lnTo>
                    <a:lnTo>
                      <a:pt x="180" y="28"/>
                    </a:lnTo>
                    <a:lnTo>
                      <a:pt x="177" y="23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7" y="11"/>
                    </a:lnTo>
                    <a:lnTo>
                      <a:pt x="180" y="6"/>
                    </a:lnTo>
                    <a:lnTo>
                      <a:pt x="186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2"/>
                    </a:lnTo>
                    <a:lnTo>
                      <a:pt x="143" y="6"/>
                    </a:lnTo>
                    <a:lnTo>
                      <a:pt x="146" y="11"/>
                    </a:lnTo>
                    <a:lnTo>
                      <a:pt x="148" y="16"/>
                    </a:lnTo>
                    <a:lnTo>
                      <a:pt x="148" y="16"/>
                    </a:lnTo>
                    <a:lnTo>
                      <a:pt x="146" y="23"/>
                    </a:lnTo>
                    <a:lnTo>
                      <a:pt x="143" y="28"/>
                    </a:lnTo>
                    <a:lnTo>
                      <a:pt x="138" y="31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26" y="31"/>
                    </a:lnTo>
                    <a:lnTo>
                      <a:pt x="121" y="28"/>
                    </a:lnTo>
                    <a:lnTo>
                      <a:pt x="117" y="23"/>
                    </a:lnTo>
                    <a:lnTo>
                      <a:pt x="117" y="16"/>
                    </a:lnTo>
                    <a:lnTo>
                      <a:pt x="117" y="16"/>
                    </a:lnTo>
                    <a:lnTo>
                      <a:pt x="117" y="11"/>
                    </a:lnTo>
                    <a:lnTo>
                      <a:pt x="121" y="6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89"/>
              <p:cNvSpPr>
                <a:spLocks noEditPoints="1"/>
              </p:cNvSpPr>
              <p:nvPr/>
            </p:nvSpPr>
            <p:spPr bwMode="auto">
              <a:xfrm>
                <a:off x="5548313" y="3394076"/>
                <a:ext cx="439738" cy="403225"/>
              </a:xfrm>
              <a:custGeom>
                <a:avLst/>
                <a:gdLst>
                  <a:gd name="T0" fmla="*/ 16 w 556"/>
                  <a:gd name="T1" fmla="*/ 435 h 510"/>
                  <a:gd name="T2" fmla="*/ 84 w 556"/>
                  <a:gd name="T3" fmla="*/ 482 h 510"/>
                  <a:gd name="T4" fmla="*/ 498 w 556"/>
                  <a:gd name="T5" fmla="*/ 450 h 510"/>
                  <a:gd name="T6" fmla="*/ 438 w 556"/>
                  <a:gd name="T7" fmla="*/ 457 h 510"/>
                  <a:gd name="T8" fmla="*/ 372 w 556"/>
                  <a:gd name="T9" fmla="*/ 465 h 510"/>
                  <a:gd name="T10" fmla="*/ 307 w 556"/>
                  <a:gd name="T11" fmla="*/ 467 h 510"/>
                  <a:gd name="T12" fmla="*/ 237 w 556"/>
                  <a:gd name="T13" fmla="*/ 462 h 510"/>
                  <a:gd name="T14" fmla="*/ 58 w 556"/>
                  <a:gd name="T15" fmla="*/ 450 h 510"/>
                  <a:gd name="T16" fmla="*/ 467 w 556"/>
                  <a:gd name="T17" fmla="*/ 401 h 510"/>
                  <a:gd name="T18" fmla="*/ 418 w 556"/>
                  <a:gd name="T19" fmla="*/ 392 h 510"/>
                  <a:gd name="T20" fmla="*/ 365 w 556"/>
                  <a:gd name="T21" fmla="*/ 391 h 510"/>
                  <a:gd name="T22" fmla="*/ 249 w 556"/>
                  <a:gd name="T23" fmla="*/ 391 h 510"/>
                  <a:gd name="T24" fmla="*/ 196 w 556"/>
                  <a:gd name="T25" fmla="*/ 392 h 510"/>
                  <a:gd name="T26" fmla="*/ 145 w 556"/>
                  <a:gd name="T27" fmla="*/ 401 h 510"/>
                  <a:gd name="T28" fmla="*/ 89 w 556"/>
                  <a:gd name="T29" fmla="*/ 408 h 510"/>
                  <a:gd name="T30" fmla="*/ 26 w 556"/>
                  <a:gd name="T31" fmla="*/ 418 h 510"/>
                  <a:gd name="T32" fmla="*/ 482 w 556"/>
                  <a:gd name="T33" fmla="*/ 380 h 510"/>
                  <a:gd name="T34" fmla="*/ 418 w 556"/>
                  <a:gd name="T35" fmla="*/ 379 h 510"/>
                  <a:gd name="T36" fmla="*/ 351 w 556"/>
                  <a:gd name="T37" fmla="*/ 370 h 510"/>
                  <a:gd name="T38" fmla="*/ 292 w 556"/>
                  <a:gd name="T39" fmla="*/ 363 h 510"/>
                  <a:gd name="T40" fmla="*/ 237 w 556"/>
                  <a:gd name="T41" fmla="*/ 351 h 510"/>
                  <a:gd name="T42" fmla="*/ 189 w 556"/>
                  <a:gd name="T43" fmla="*/ 348 h 510"/>
                  <a:gd name="T44" fmla="*/ 540 w 556"/>
                  <a:gd name="T45" fmla="*/ 304 h 510"/>
                  <a:gd name="T46" fmla="*/ 482 w 556"/>
                  <a:gd name="T47" fmla="*/ 304 h 510"/>
                  <a:gd name="T48" fmla="*/ 435 w 556"/>
                  <a:gd name="T49" fmla="*/ 309 h 510"/>
                  <a:gd name="T50" fmla="*/ 380 w 556"/>
                  <a:gd name="T51" fmla="*/ 321 h 510"/>
                  <a:gd name="T52" fmla="*/ 321 w 556"/>
                  <a:gd name="T53" fmla="*/ 326 h 510"/>
                  <a:gd name="T54" fmla="*/ 254 w 556"/>
                  <a:gd name="T55" fmla="*/ 334 h 510"/>
                  <a:gd name="T56" fmla="*/ 189 w 556"/>
                  <a:gd name="T57" fmla="*/ 336 h 510"/>
                  <a:gd name="T58" fmla="*/ 528 w 556"/>
                  <a:gd name="T59" fmla="*/ 288 h 510"/>
                  <a:gd name="T60" fmla="*/ 465 w 556"/>
                  <a:gd name="T61" fmla="*/ 276 h 510"/>
                  <a:gd name="T62" fmla="*/ 409 w 556"/>
                  <a:gd name="T63" fmla="*/ 271 h 510"/>
                  <a:gd name="T64" fmla="*/ 360 w 556"/>
                  <a:gd name="T65" fmla="*/ 261 h 510"/>
                  <a:gd name="T66" fmla="*/ 307 w 556"/>
                  <a:gd name="T67" fmla="*/ 261 h 510"/>
                  <a:gd name="T68" fmla="*/ 189 w 556"/>
                  <a:gd name="T69" fmla="*/ 261 h 510"/>
                  <a:gd name="T70" fmla="*/ 545 w 556"/>
                  <a:gd name="T71" fmla="*/ 218 h 510"/>
                  <a:gd name="T72" fmla="*/ 496 w 556"/>
                  <a:gd name="T73" fmla="*/ 227 h 510"/>
                  <a:gd name="T74" fmla="*/ 438 w 556"/>
                  <a:gd name="T75" fmla="*/ 234 h 510"/>
                  <a:gd name="T76" fmla="*/ 375 w 556"/>
                  <a:gd name="T77" fmla="*/ 244 h 510"/>
                  <a:gd name="T78" fmla="*/ 307 w 556"/>
                  <a:gd name="T79" fmla="*/ 249 h 510"/>
                  <a:gd name="T80" fmla="*/ 242 w 556"/>
                  <a:gd name="T81" fmla="*/ 247 h 510"/>
                  <a:gd name="T82" fmla="*/ 176 w 556"/>
                  <a:gd name="T83" fmla="*/ 239 h 510"/>
                  <a:gd name="T84" fmla="*/ 525 w 556"/>
                  <a:gd name="T85" fmla="*/ 190 h 510"/>
                  <a:gd name="T86" fmla="*/ 470 w 556"/>
                  <a:gd name="T87" fmla="*/ 179 h 510"/>
                  <a:gd name="T88" fmla="*/ 423 w 556"/>
                  <a:gd name="T89" fmla="*/ 174 h 510"/>
                  <a:gd name="T90" fmla="*/ 307 w 556"/>
                  <a:gd name="T91" fmla="*/ 174 h 510"/>
                  <a:gd name="T92" fmla="*/ 249 w 556"/>
                  <a:gd name="T93" fmla="*/ 174 h 510"/>
                  <a:gd name="T94" fmla="*/ 551 w 556"/>
                  <a:gd name="T95" fmla="*/ 135 h 510"/>
                  <a:gd name="T96" fmla="*/ 498 w 556"/>
                  <a:gd name="T97" fmla="*/ 147 h 510"/>
                  <a:gd name="T98" fmla="*/ 438 w 556"/>
                  <a:gd name="T99" fmla="*/ 152 h 510"/>
                  <a:gd name="T100" fmla="*/ 372 w 556"/>
                  <a:gd name="T101" fmla="*/ 162 h 510"/>
                  <a:gd name="T102" fmla="*/ 307 w 556"/>
                  <a:gd name="T103" fmla="*/ 162 h 510"/>
                  <a:gd name="T104" fmla="*/ 528 w 556"/>
                  <a:gd name="T105" fmla="*/ 115 h 510"/>
                  <a:gd name="T106" fmla="*/ 465 w 556"/>
                  <a:gd name="T107" fmla="*/ 103 h 510"/>
                  <a:gd name="T108" fmla="*/ 409 w 556"/>
                  <a:gd name="T109" fmla="*/ 98 h 510"/>
                  <a:gd name="T110" fmla="*/ 360 w 556"/>
                  <a:gd name="T111" fmla="*/ 89 h 510"/>
                  <a:gd name="T112" fmla="*/ 307 w 556"/>
                  <a:gd name="T113" fmla="*/ 87 h 510"/>
                  <a:gd name="T114" fmla="*/ 482 w 556"/>
                  <a:gd name="T115" fmla="*/ 43 h 510"/>
                  <a:gd name="T116" fmla="*/ 430 w 556"/>
                  <a:gd name="T117" fmla="*/ 45 h 510"/>
                  <a:gd name="T118" fmla="*/ 379 w 556"/>
                  <a:gd name="T119" fmla="*/ 53 h 510"/>
                  <a:gd name="T120" fmla="*/ 498 w 556"/>
                  <a:gd name="T121" fmla="*/ 16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6" h="510">
                    <a:moveTo>
                      <a:pt x="423" y="0"/>
                    </a:moveTo>
                    <a:lnTo>
                      <a:pt x="423" y="0"/>
                    </a:lnTo>
                    <a:lnTo>
                      <a:pt x="430" y="2"/>
                    </a:lnTo>
                    <a:lnTo>
                      <a:pt x="435" y="6"/>
                    </a:lnTo>
                    <a:lnTo>
                      <a:pt x="438" y="11"/>
                    </a:lnTo>
                    <a:lnTo>
                      <a:pt x="438" y="16"/>
                    </a:lnTo>
                    <a:lnTo>
                      <a:pt x="438" y="16"/>
                    </a:lnTo>
                    <a:lnTo>
                      <a:pt x="438" y="23"/>
                    </a:lnTo>
                    <a:lnTo>
                      <a:pt x="435" y="28"/>
                    </a:lnTo>
                    <a:lnTo>
                      <a:pt x="430" y="31"/>
                    </a:lnTo>
                    <a:lnTo>
                      <a:pt x="423" y="33"/>
                    </a:lnTo>
                    <a:lnTo>
                      <a:pt x="423" y="33"/>
                    </a:lnTo>
                    <a:lnTo>
                      <a:pt x="418" y="31"/>
                    </a:lnTo>
                    <a:lnTo>
                      <a:pt x="413" y="28"/>
                    </a:lnTo>
                    <a:lnTo>
                      <a:pt x="409" y="23"/>
                    </a:lnTo>
                    <a:lnTo>
                      <a:pt x="407" y="16"/>
                    </a:lnTo>
                    <a:lnTo>
                      <a:pt x="407" y="16"/>
                    </a:lnTo>
                    <a:lnTo>
                      <a:pt x="409" y="11"/>
                    </a:lnTo>
                    <a:lnTo>
                      <a:pt x="413" y="6"/>
                    </a:lnTo>
                    <a:lnTo>
                      <a:pt x="418" y="2"/>
                    </a:lnTo>
                    <a:lnTo>
                      <a:pt x="423" y="0"/>
                    </a:lnTo>
                    <a:lnTo>
                      <a:pt x="423" y="0"/>
                    </a:lnTo>
                    <a:close/>
                    <a:moveTo>
                      <a:pt x="16" y="435"/>
                    </a:moveTo>
                    <a:lnTo>
                      <a:pt x="16" y="435"/>
                    </a:lnTo>
                    <a:lnTo>
                      <a:pt x="16" y="435"/>
                    </a:lnTo>
                    <a:lnTo>
                      <a:pt x="21" y="435"/>
                    </a:lnTo>
                    <a:lnTo>
                      <a:pt x="26" y="438"/>
                    </a:lnTo>
                    <a:lnTo>
                      <a:pt x="29" y="443"/>
                    </a:lnTo>
                    <a:lnTo>
                      <a:pt x="31" y="450"/>
                    </a:lnTo>
                    <a:lnTo>
                      <a:pt x="31" y="450"/>
                    </a:lnTo>
                    <a:lnTo>
                      <a:pt x="29" y="457"/>
                    </a:lnTo>
                    <a:lnTo>
                      <a:pt x="26" y="462"/>
                    </a:lnTo>
                    <a:lnTo>
                      <a:pt x="21" y="465"/>
                    </a:lnTo>
                    <a:lnTo>
                      <a:pt x="16" y="467"/>
                    </a:lnTo>
                    <a:lnTo>
                      <a:pt x="16" y="467"/>
                    </a:lnTo>
                    <a:lnTo>
                      <a:pt x="9" y="465"/>
                    </a:lnTo>
                    <a:lnTo>
                      <a:pt x="4" y="462"/>
                    </a:lnTo>
                    <a:lnTo>
                      <a:pt x="0" y="457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0" y="443"/>
                    </a:lnTo>
                    <a:lnTo>
                      <a:pt x="4" y="438"/>
                    </a:lnTo>
                    <a:lnTo>
                      <a:pt x="9" y="435"/>
                    </a:lnTo>
                    <a:lnTo>
                      <a:pt x="16" y="435"/>
                    </a:lnTo>
                    <a:lnTo>
                      <a:pt x="16" y="435"/>
                    </a:lnTo>
                    <a:close/>
                    <a:moveTo>
                      <a:pt x="74" y="477"/>
                    </a:moveTo>
                    <a:lnTo>
                      <a:pt x="74" y="477"/>
                    </a:lnTo>
                    <a:lnTo>
                      <a:pt x="74" y="477"/>
                    </a:lnTo>
                    <a:lnTo>
                      <a:pt x="79" y="479"/>
                    </a:lnTo>
                    <a:lnTo>
                      <a:pt x="84" y="482"/>
                    </a:lnTo>
                    <a:lnTo>
                      <a:pt x="87" y="488"/>
                    </a:lnTo>
                    <a:lnTo>
                      <a:pt x="89" y="494"/>
                    </a:lnTo>
                    <a:lnTo>
                      <a:pt x="89" y="494"/>
                    </a:lnTo>
                    <a:lnTo>
                      <a:pt x="87" y="500"/>
                    </a:lnTo>
                    <a:lnTo>
                      <a:pt x="84" y="505"/>
                    </a:lnTo>
                    <a:lnTo>
                      <a:pt x="79" y="508"/>
                    </a:lnTo>
                    <a:lnTo>
                      <a:pt x="74" y="510"/>
                    </a:lnTo>
                    <a:lnTo>
                      <a:pt x="74" y="510"/>
                    </a:lnTo>
                    <a:lnTo>
                      <a:pt x="67" y="508"/>
                    </a:lnTo>
                    <a:lnTo>
                      <a:pt x="62" y="505"/>
                    </a:lnTo>
                    <a:lnTo>
                      <a:pt x="60" y="500"/>
                    </a:lnTo>
                    <a:lnTo>
                      <a:pt x="58" y="494"/>
                    </a:lnTo>
                    <a:lnTo>
                      <a:pt x="58" y="494"/>
                    </a:lnTo>
                    <a:lnTo>
                      <a:pt x="60" y="488"/>
                    </a:lnTo>
                    <a:lnTo>
                      <a:pt x="62" y="482"/>
                    </a:lnTo>
                    <a:lnTo>
                      <a:pt x="67" y="479"/>
                    </a:lnTo>
                    <a:lnTo>
                      <a:pt x="74" y="477"/>
                    </a:lnTo>
                    <a:lnTo>
                      <a:pt x="74" y="477"/>
                    </a:lnTo>
                    <a:close/>
                    <a:moveTo>
                      <a:pt x="482" y="435"/>
                    </a:moveTo>
                    <a:lnTo>
                      <a:pt x="482" y="435"/>
                    </a:lnTo>
                    <a:lnTo>
                      <a:pt x="482" y="435"/>
                    </a:lnTo>
                    <a:lnTo>
                      <a:pt x="488" y="435"/>
                    </a:lnTo>
                    <a:lnTo>
                      <a:pt x="493" y="438"/>
                    </a:lnTo>
                    <a:lnTo>
                      <a:pt x="496" y="443"/>
                    </a:lnTo>
                    <a:lnTo>
                      <a:pt x="498" y="450"/>
                    </a:lnTo>
                    <a:lnTo>
                      <a:pt x="498" y="450"/>
                    </a:lnTo>
                    <a:lnTo>
                      <a:pt x="496" y="457"/>
                    </a:lnTo>
                    <a:lnTo>
                      <a:pt x="493" y="462"/>
                    </a:lnTo>
                    <a:lnTo>
                      <a:pt x="488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6" y="465"/>
                    </a:lnTo>
                    <a:lnTo>
                      <a:pt x="470" y="462"/>
                    </a:lnTo>
                    <a:lnTo>
                      <a:pt x="467" y="457"/>
                    </a:lnTo>
                    <a:lnTo>
                      <a:pt x="465" y="450"/>
                    </a:lnTo>
                    <a:lnTo>
                      <a:pt x="465" y="450"/>
                    </a:lnTo>
                    <a:lnTo>
                      <a:pt x="467" y="443"/>
                    </a:lnTo>
                    <a:lnTo>
                      <a:pt x="470" y="438"/>
                    </a:lnTo>
                    <a:lnTo>
                      <a:pt x="476" y="435"/>
                    </a:lnTo>
                    <a:lnTo>
                      <a:pt x="482" y="435"/>
                    </a:lnTo>
                    <a:lnTo>
                      <a:pt x="482" y="435"/>
                    </a:lnTo>
                    <a:close/>
                    <a:moveTo>
                      <a:pt x="423" y="435"/>
                    </a:moveTo>
                    <a:lnTo>
                      <a:pt x="423" y="435"/>
                    </a:lnTo>
                    <a:lnTo>
                      <a:pt x="423" y="435"/>
                    </a:lnTo>
                    <a:lnTo>
                      <a:pt x="430" y="435"/>
                    </a:lnTo>
                    <a:lnTo>
                      <a:pt x="435" y="438"/>
                    </a:lnTo>
                    <a:lnTo>
                      <a:pt x="438" y="443"/>
                    </a:lnTo>
                    <a:lnTo>
                      <a:pt x="438" y="450"/>
                    </a:lnTo>
                    <a:lnTo>
                      <a:pt x="438" y="450"/>
                    </a:lnTo>
                    <a:lnTo>
                      <a:pt x="438" y="457"/>
                    </a:lnTo>
                    <a:lnTo>
                      <a:pt x="435" y="462"/>
                    </a:lnTo>
                    <a:lnTo>
                      <a:pt x="430" y="465"/>
                    </a:lnTo>
                    <a:lnTo>
                      <a:pt x="423" y="467"/>
                    </a:lnTo>
                    <a:lnTo>
                      <a:pt x="423" y="467"/>
                    </a:lnTo>
                    <a:lnTo>
                      <a:pt x="418" y="465"/>
                    </a:lnTo>
                    <a:lnTo>
                      <a:pt x="413" y="462"/>
                    </a:lnTo>
                    <a:lnTo>
                      <a:pt x="409" y="457"/>
                    </a:lnTo>
                    <a:lnTo>
                      <a:pt x="407" y="450"/>
                    </a:lnTo>
                    <a:lnTo>
                      <a:pt x="407" y="450"/>
                    </a:lnTo>
                    <a:lnTo>
                      <a:pt x="409" y="443"/>
                    </a:lnTo>
                    <a:lnTo>
                      <a:pt x="413" y="438"/>
                    </a:lnTo>
                    <a:lnTo>
                      <a:pt x="418" y="435"/>
                    </a:lnTo>
                    <a:lnTo>
                      <a:pt x="423" y="435"/>
                    </a:lnTo>
                    <a:lnTo>
                      <a:pt x="423" y="435"/>
                    </a:lnTo>
                    <a:close/>
                    <a:moveTo>
                      <a:pt x="365" y="435"/>
                    </a:moveTo>
                    <a:lnTo>
                      <a:pt x="365" y="435"/>
                    </a:lnTo>
                    <a:lnTo>
                      <a:pt x="365" y="435"/>
                    </a:lnTo>
                    <a:lnTo>
                      <a:pt x="372" y="435"/>
                    </a:lnTo>
                    <a:lnTo>
                      <a:pt x="375" y="438"/>
                    </a:lnTo>
                    <a:lnTo>
                      <a:pt x="379" y="443"/>
                    </a:lnTo>
                    <a:lnTo>
                      <a:pt x="380" y="450"/>
                    </a:lnTo>
                    <a:lnTo>
                      <a:pt x="380" y="450"/>
                    </a:lnTo>
                    <a:lnTo>
                      <a:pt x="379" y="457"/>
                    </a:lnTo>
                    <a:lnTo>
                      <a:pt x="375" y="462"/>
                    </a:lnTo>
                    <a:lnTo>
                      <a:pt x="372" y="465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60" y="465"/>
                    </a:lnTo>
                    <a:lnTo>
                      <a:pt x="355" y="462"/>
                    </a:lnTo>
                    <a:lnTo>
                      <a:pt x="351" y="457"/>
                    </a:lnTo>
                    <a:lnTo>
                      <a:pt x="350" y="450"/>
                    </a:lnTo>
                    <a:lnTo>
                      <a:pt x="350" y="450"/>
                    </a:lnTo>
                    <a:lnTo>
                      <a:pt x="351" y="443"/>
                    </a:lnTo>
                    <a:lnTo>
                      <a:pt x="355" y="438"/>
                    </a:lnTo>
                    <a:lnTo>
                      <a:pt x="360" y="435"/>
                    </a:lnTo>
                    <a:lnTo>
                      <a:pt x="365" y="435"/>
                    </a:lnTo>
                    <a:lnTo>
                      <a:pt x="365" y="435"/>
                    </a:lnTo>
                    <a:close/>
                    <a:moveTo>
                      <a:pt x="307" y="435"/>
                    </a:moveTo>
                    <a:lnTo>
                      <a:pt x="307" y="435"/>
                    </a:lnTo>
                    <a:lnTo>
                      <a:pt x="307" y="435"/>
                    </a:lnTo>
                    <a:lnTo>
                      <a:pt x="312" y="435"/>
                    </a:lnTo>
                    <a:lnTo>
                      <a:pt x="317" y="438"/>
                    </a:lnTo>
                    <a:lnTo>
                      <a:pt x="321" y="443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1" y="457"/>
                    </a:lnTo>
                    <a:lnTo>
                      <a:pt x="317" y="462"/>
                    </a:lnTo>
                    <a:lnTo>
                      <a:pt x="312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0" y="465"/>
                    </a:lnTo>
                    <a:lnTo>
                      <a:pt x="295" y="462"/>
                    </a:lnTo>
                    <a:lnTo>
                      <a:pt x="292" y="457"/>
                    </a:lnTo>
                    <a:lnTo>
                      <a:pt x="292" y="450"/>
                    </a:lnTo>
                    <a:lnTo>
                      <a:pt x="292" y="450"/>
                    </a:lnTo>
                    <a:lnTo>
                      <a:pt x="292" y="443"/>
                    </a:lnTo>
                    <a:lnTo>
                      <a:pt x="295" y="438"/>
                    </a:lnTo>
                    <a:lnTo>
                      <a:pt x="300" y="435"/>
                    </a:lnTo>
                    <a:lnTo>
                      <a:pt x="307" y="435"/>
                    </a:lnTo>
                    <a:lnTo>
                      <a:pt x="307" y="435"/>
                    </a:lnTo>
                    <a:close/>
                    <a:moveTo>
                      <a:pt x="249" y="435"/>
                    </a:moveTo>
                    <a:lnTo>
                      <a:pt x="249" y="435"/>
                    </a:lnTo>
                    <a:lnTo>
                      <a:pt x="249" y="435"/>
                    </a:lnTo>
                    <a:lnTo>
                      <a:pt x="254" y="435"/>
                    </a:lnTo>
                    <a:lnTo>
                      <a:pt x="259" y="438"/>
                    </a:lnTo>
                    <a:lnTo>
                      <a:pt x="263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3" y="457"/>
                    </a:lnTo>
                    <a:lnTo>
                      <a:pt x="259" y="462"/>
                    </a:lnTo>
                    <a:lnTo>
                      <a:pt x="254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2" y="465"/>
                    </a:lnTo>
                    <a:lnTo>
                      <a:pt x="237" y="462"/>
                    </a:lnTo>
                    <a:lnTo>
                      <a:pt x="234" y="457"/>
                    </a:lnTo>
                    <a:lnTo>
                      <a:pt x="234" y="450"/>
                    </a:lnTo>
                    <a:lnTo>
                      <a:pt x="234" y="450"/>
                    </a:lnTo>
                    <a:lnTo>
                      <a:pt x="234" y="443"/>
                    </a:lnTo>
                    <a:lnTo>
                      <a:pt x="237" y="438"/>
                    </a:lnTo>
                    <a:lnTo>
                      <a:pt x="242" y="435"/>
                    </a:lnTo>
                    <a:lnTo>
                      <a:pt x="249" y="435"/>
                    </a:lnTo>
                    <a:lnTo>
                      <a:pt x="249" y="435"/>
                    </a:lnTo>
                    <a:close/>
                    <a:moveTo>
                      <a:pt x="74" y="435"/>
                    </a:moveTo>
                    <a:lnTo>
                      <a:pt x="74" y="435"/>
                    </a:lnTo>
                    <a:lnTo>
                      <a:pt x="74" y="435"/>
                    </a:lnTo>
                    <a:lnTo>
                      <a:pt x="79" y="435"/>
                    </a:lnTo>
                    <a:lnTo>
                      <a:pt x="84" y="438"/>
                    </a:lnTo>
                    <a:lnTo>
                      <a:pt x="87" y="443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7" y="457"/>
                    </a:lnTo>
                    <a:lnTo>
                      <a:pt x="84" y="462"/>
                    </a:lnTo>
                    <a:lnTo>
                      <a:pt x="79" y="465"/>
                    </a:lnTo>
                    <a:lnTo>
                      <a:pt x="74" y="467"/>
                    </a:lnTo>
                    <a:lnTo>
                      <a:pt x="74" y="467"/>
                    </a:lnTo>
                    <a:lnTo>
                      <a:pt x="67" y="465"/>
                    </a:lnTo>
                    <a:lnTo>
                      <a:pt x="62" y="462"/>
                    </a:lnTo>
                    <a:lnTo>
                      <a:pt x="60" y="457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60" y="443"/>
                    </a:lnTo>
                    <a:lnTo>
                      <a:pt x="62" y="438"/>
                    </a:lnTo>
                    <a:lnTo>
                      <a:pt x="67" y="435"/>
                    </a:lnTo>
                    <a:lnTo>
                      <a:pt x="74" y="435"/>
                    </a:lnTo>
                    <a:lnTo>
                      <a:pt x="74" y="435"/>
                    </a:lnTo>
                    <a:close/>
                    <a:moveTo>
                      <a:pt x="482" y="391"/>
                    </a:moveTo>
                    <a:lnTo>
                      <a:pt x="482" y="391"/>
                    </a:lnTo>
                    <a:lnTo>
                      <a:pt x="482" y="391"/>
                    </a:lnTo>
                    <a:lnTo>
                      <a:pt x="488" y="392"/>
                    </a:lnTo>
                    <a:lnTo>
                      <a:pt x="493" y="396"/>
                    </a:lnTo>
                    <a:lnTo>
                      <a:pt x="496" y="401"/>
                    </a:lnTo>
                    <a:lnTo>
                      <a:pt x="498" y="408"/>
                    </a:lnTo>
                    <a:lnTo>
                      <a:pt x="498" y="408"/>
                    </a:lnTo>
                    <a:lnTo>
                      <a:pt x="496" y="413"/>
                    </a:lnTo>
                    <a:lnTo>
                      <a:pt x="493" y="418"/>
                    </a:lnTo>
                    <a:lnTo>
                      <a:pt x="488" y="421"/>
                    </a:lnTo>
                    <a:lnTo>
                      <a:pt x="482" y="423"/>
                    </a:lnTo>
                    <a:lnTo>
                      <a:pt x="482" y="423"/>
                    </a:lnTo>
                    <a:lnTo>
                      <a:pt x="476" y="421"/>
                    </a:lnTo>
                    <a:lnTo>
                      <a:pt x="470" y="418"/>
                    </a:lnTo>
                    <a:lnTo>
                      <a:pt x="467" y="413"/>
                    </a:lnTo>
                    <a:lnTo>
                      <a:pt x="465" y="408"/>
                    </a:lnTo>
                    <a:lnTo>
                      <a:pt x="465" y="408"/>
                    </a:lnTo>
                    <a:lnTo>
                      <a:pt x="467" y="401"/>
                    </a:lnTo>
                    <a:lnTo>
                      <a:pt x="470" y="396"/>
                    </a:lnTo>
                    <a:lnTo>
                      <a:pt x="476" y="392"/>
                    </a:lnTo>
                    <a:lnTo>
                      <a:pt x="482" y="391"/>
                    </a:lnTo>
                    <a:lnTo>
                      <a:pt x="482" y="391"/>
                    </a:lnTo>
                    <a:close/>
                    <a:moveTo>
                      <a:pt x="423" y="391"/>
                    </a:moveTo>
                    <a:lnTo>
                      <a:pt x="423" y="391"/>
                    </a:lnTo>
                    <a:lnTo>
                      <a:pt x="423" y="391"/>
                    </a:lnTo>
                    <a:lnTo>
                      <a:pt x="430" y="392"/>
                    </a:lnTo>
                    <a:lnTo>
                      <a:pt x="435" y="396"/>
                    </a:lnTo>
                    <a:lnTo>
                      <a:pt x="438" y="401"/>
                    </a:lnTo>
                    <a:lnTo>
                      <a:pt x="438" y="408"/>
                    </a:lnTo>
                    <a:lnTo>
                      <a:pt x="438" y="408"/>
                    </a:lnTo>
                    <a:lnTo>
                      <a:pt x="438" y="413"/>
                    </a:lnTo>
                    <a:lnTo>
                      <a:pt x="435" y="418"/>
                    </a:lnTo>
                    <a:lnTo>
                      <a:pt x="430" y="421"/>
                    </a:lnTo>
                    <a:lnTo>
                      <a:pt x="423" y="423"/>
                    </a:lnTo>
                    <a:lnTo>
                      <a:pt x="423" y="423"/>
                    </a:lnTo>
                    <a:lnTo>
                      <a:pt x="418" y="421"/>
                    </a:lnTo>
                    <a:lnTo>
                      <a:pt x="413" y="418"/>
                    </a:lnTo>
                    <a:lnTo>
                      <a:pt x="409" y="413"/>
                    </a:lnTo>
                    <a:lnTo>
                      <a:pt x="407" y="408"/>
                    </a:lnTo>
                    <a:lnTo>
                      <a:pt x="407" y="408"/>
                    </a:lnTo>
                    <a:lnTo>
                      <a:pt x="409" y="401"/>
                    </a:lnTo>
                    <a:lnTo>
                      <a:pt x="413" y="396"/>
                    </a:lnTo>
                    <a:lnTo>
                      <a:pt x="418" y="392"/>
                    </a:lnTo>
                    <a:lnTo>
                      <a:pt x="423" y="391"/>
                    </a:lnTo>
                    <a:lnTo>
                      <a:pt x="423" y="391"/>
                    </a:lnTo>
                    <a:close/>
                    <a:moveTo>
                      <a:pt x="365" y="391"/>
                    </a:moveTo>
                    <a:lnTo>
                      <a:pt x="365" y="391"/>
                    </a:lnTo>
                    <a:lnTo>
                      <a:pt x="365" y="391"/>
                    </a:lnTo>
                    <a:lnTo>
                      <a:pt x="372" y="392"/>
                    </a:lnTo>
                    <a:lnTo>
                      <a:pt x="375" y="396"/>
                    </a:lnTo>
                    <a:lnTo>
                      <a:pt x="379" y="401"/>
                    </a:lnTo>
                    <a:lnTo>
                      <a:pt x="380" y="408"/>
                    </a:lnTo>
                    <a:lnTo>
                      <a:pt x="380" y="408"/>
                    </a:lnTo>
                    <a:lnTo>
                      <a:pt x="379" y="413"/>
                    </a:lnTo>
                    <a:lnTo>
                      <a:pt x="375" y="418"/>
                    </a:lnTo>
                    <a:lnTo>
                      <a:pt x="372" y="421"/>
                    </a:lnTo>
                    <a:lnTo>
                      <a:pt x="365" y="423"/>
                    </a:lnTo>
                    <a:lnTo>
                      <a:pt x="365" y="423"/>
                    </a:lnTo>
                    <a:lnTo>
                      <a:pt x="360" y="421"/>
                    </a:lnTo>
                    <a:lnTo>
                      <a:pt x="355" y="418"/>
                    </a:lnTo>
                    <a:lnTo>
                      <a:pt x="351" y="413"/>
                    </a:lnTo>
                    <a:lnTo>
                      <a:pt x="350" y="408"/>
                    </a:lnTo>
                    <a:lnTo>
                      <a:pt x="350" y="408"/>
                    </a:lnTo>
                    <a:lnTo>
                      <a:pt x="351" y="401"/>
                    </a:lnTo>
                    <a:lnTo>
                      <a:pt x="355" y="396"/>
                    </a:lnTo>
                    <a:lnTo>
                      <a:pt x="360" y="392"/>
                    </a:lnTo>
                    <a:lnTo>
                      <a:pt x="365" y="391"/>
                    </a:lnTo>
                    <a:lnTo>
                      <a:pt x="365" y="391"/>
                    </a:lnTo>
                    <a:close/>
                    <a:moveTo>
                      <a:pt x="307" y="391"/>
                    </a:moveTo>
                    <a:lnTo>
                      <a:pt x="307" y="391"/>
                    </a:lnTo>
                    <a:lnTo>
                      <a:pt x="307" y="391"/>
                    </a:lnTo>
                    <a:lnTo>
                      <a:pt x="312" y="392"/>
                    </a:lnTo>
                    <a:lnTo>
                      <a:pt x="317" y="396"/>
                    </a:lnTo>
                    <a:lnTo>
                      <a:pt x="321" y="401"/>
                    </a:lnTo>
                    <a:lnTo>
                      <a:pt x="322" y="408"/>
                    </a:lnTo>
                    <a:lnTo>
                      <a:pt x="322" y="408"/>
                    </a:lnTo>
                    <a:lnTo>
                      <a:pt x="321" y="413"/>
                    </a:lnTo>
                    <a:lnTo>
                      <a:pt x="317" y="418"/>
                    </a:lnTo>
                    <a:lnTo>
                      <a:pt x="312" y="421"/>
                    </a:lnTo>
                    <a:lnTo>
                      <a:pt x="307" y="423"/>
                    </a:lnTo>
                    <a:lnTo>
                      <a:pt x="307" y="423"/>
                    </a:lnTo>
                    <a:lnTo>
                      <a:pt x="300" y="421"/>
                    </a:lnTo>
                    <a:lnTo>
                      <a:pt x="295" y="418"/>
                    </a:lnTo>
                    <a:lnTo>
                      <a:pt x="292" y="413"/>
                    </a:lnTo>
                    <a:lnTo>
                      <a:pt x="292" y="408"/>
                    </a:lnTo>
                    <a:lnTo>
                      <a:pt x="292" y="408"/>
                    </a:lnTo>
                    <a:lnTo>
                      <a:pt x="292" y="401"/>
                    </a:lnTo>
                    <a:lnTo>
                      <a:pt x="295" y="396"/>
                    </a:lnTo>
                    <a:lnTo>
                      <a:pt x="300" y="392"/>
                    </a:lnTo>
                    <a:lnTo>
                      <a:pt x="307" y="391"/>
                    </a:lnTo>
                    <a:lnTo>
                      <a:pt x="307" y="391"/>
                    </a:lnTo>
                    <a:close/>
                    <a:moveTo>
                      <a:pt x="249" y="391"/>
                    </a:moveTo>
                    <a:lnTo>
                      <a:pt x="249" y="391"/>
                    </a:lnTo>
                    <a:lnTo>
                      <a:pt x="249" y="391"/>
                    </a:lnTo>
                    <a:lnTo>
                      <a:pt x="254" y="392"/>
                    </a:lnTo>
                    <a:lnTo>
                      <a:pt x="259" y="396"/>
                    </a:lnTo>
                    <a:lnTo>
                      <a:pt x="263" y="401"/>
                    </a:lnTo>
                    <a:lnTo>
                      <a:pt x="264" y="408"/>
                    </a:lnTo>
                    <a:lnTo>
                      <a:pt x="264" y="408"/>
                    </a:lnTo>
                    <a:lnTo>
                      <a:pt x="263" y="413"/>
                    </a:lnTo>
                    <a:lnTo>
                      <a:pt x="259" y="418"/>
                    </a:lnTo>
                    <a:lnTo>
                      <a:pt x="254" y="421"/>
                    </a:lnTo>
                    <a:lnTo>
                      <a:pt x="249" y="423"/>
                    </a:lnTo>
                    <a:lnTo>
                      <a:pt x="249" y="423"/>
                    </a:lnTo>
                    <a:lnTo>
                      <a:pt x="242" y="421"/>
                    </a:lnTo>
                    <a:lnTo>
                      <a:pt x="237" y="418"/>
                    </a:lnTo>
                    <a:lnTo>
                      <a:pt x="234" y="413"/>
                    </a:lnTo>
                    <a:lnTo>
                      <a:pt x="234" y="408"/>
                    </a:lnTo>
                    <a:lnTo>
                      <a:pt x="234" y="408"/>
                    </a:lnTo>
                    <a:lnTo>
                      <a:pt x="234" y="401"/>
                    </a:lnTo>
                    <a:lnTo>
                      <a:pt x="237" y="396"/>
                    </a:lnTo>
                    <a:lnTo>
                      <a:pt x="242" y="392"/>
                    </a:lnTo>
                    <a:lnTo>
                      <a:pt x="249" y="391"/>
                    </a:lnTo>
                    <a:lnTo>
                      <a:pt x="249" y="391"/>
                    </a:lnTo>
                    <a:close/>
                    <a:moveTo>
                      <a:pt x="189" y="391"/>
                    </a:moveTo>
                    <a:lnTo>
                      <a:pt x="189" y="391"/>
                    </a:lnTo>
                    <a:lnTo>
                      <a:pt x="189" y="391"/>
                    </a:lnTo>
                    <a:lnTo>
                      <a:pt x="196" y="392"/>
                    </a:lnTo>
                    <a:lnTo>
                      <a:pt x="201" y="396"/>
                    </a:lnTo>
                    <a:lnTo>
                      <a:pt x="205" y="401"/>
                    </a:lnTo>
                    <a:lnTo>
                      <a:pt x="205" y="408"/>
                    </a:lnTo>
                    <a:lnTo>
                      <a:pt x="205" y="408"/>
                    </a:lnTo>
                    <a:lnTo>
                      <a:pt x="205" y="413"/>
                    </a:lnTo>
                    <a:lnTo>
                      <a:pt x="201" y="418"/>
                    </a:lnTo>
                    <a:lnTo>
                      <a:pt x="196" y="421"/>
                    </a:lnTo>
                    <a:lnTo>
                      <a:pt x="189" y="423"/>
                    </a:lnTo>
                    <a:lnTo>
                      <a:pt x="189" y="423"/>
                    </a:lnTo>
                    <a:lnTo>
                      <a:pt x="184" y="421"/>
                    </a:lnTo>
                    <a:lnTo>
                      <a:pt x="179" y="418"/>
                    </a:lnTo>
                    <a:lnTo>
                      <a:pt x="176" y="413"/>
                    </a:lnTo>
                    <a:lnTo>
                      <a:pt x="174" y="408"/>
                    </a:lnTo>
                    <a:lnTo>
                      <a:pt x="174" y="408"/>
                    </a:lnTo>
                    <a:lnTo>
                      <a:pt x="176" y="401"/>
                    </a:lnTo>
                    <a:lnTo>
                      <a:pt x="179" y="396"/>
                    </a:lnTo>
                    <a:lnTo>
                      <a:pt x="184" y="392"/>
                    </a:lnTo>
                    <a:lnTo>
                      <a:pt x="189" y="391"/>
                    </a:lnTo>
                    <a:lnTo>
                      <a:pt x="189" y="391"/>
                    </a:lnTo>
                    <a:close/>
                    <a:moveTo>
                      <a:pt x="132" y="391"/>
                    </a:moveTo>
                    <a:lnTo>
                      <a:pt x="132" y="391"/>
                    </a:lnTo>
                    <a:lnTo>
                      <a:pt x="132" y="391"/>
                    </a:lnTo>
                    <a:lnTo>
                      <a:pt x="138" y="392"/>
                    </a:lnTo>
                    <a:lnTo>
                      <a:pt x="144" y="396"/>
                    </a:lnTo>
                    <a:lnTo>
                      <a:pt x="145" y="401"/>
                    </a:lnTo>
                    <a:lnTo>
                      <a:pt x="147" y="408"/>
                    </a:lnTo>
                    <a:lnTo>
                      <a:pt x="147" y="408"/>
                    </a:lnTo>
                    <a:lnTo>
                      <a:pt x="145" y="413"/>
                    </a:lnTo>
                    <a:lnTo>
                      <a:pt x="144" y="418"/>
                    </a:lnTo>
                    <a:lnTo>
                      <a:pt x="138" y="421"/>
                    </a:lnTo>
                    <a:lnTo>
                      <a:pt x="132" y="423"/>
                    </a:lnTo>
                    <a:lnTo>
                      <a:pt x="132" y="423"/>
                    </a:lnTo>
                    <a:lnTo>
                      <a:pt x="126" y="421"/>
                    </a:lnTo>
                    <a:lnTo>
                      <a:pt x="121" y="418"/>
                    </a:lnTo>
                    <a:lnTo>
                      <a:pt x="118" y="413"/>
                    </a:lnTo>
                    <a:lnTo>
                      <a:pt x="116" y="408"/>
                    </a:lnTo>
                    <a:lnTo>
                      <a:pt x="116" y="408"/>
                    </a:lnTo>
                    <a:lnTo>
                      <a:pt x="118" y="401"/>
                    </a:lnTo>
                    <a:lnTo>
                      <a:pt x="121" y="396"/>
                    </a:lnTo>
                    <a:lnTo>
                      <a:pt x="126" y="392"/>
                    </a:lnTo>
                    <a:lnTo>
                      <a:pt x="132" y="391"/>
                    </a:lnTo>
                    <a:lnTo>
                      <a:pt x="132" y="391"/>
                    </a:lnTo>
                    <a:close/>
                    <a:moveTo>
                      <a:pt x="74" y="391"/>
                    </a:moveTo>
                    <a:lnTo>
                      <a:pt x="74" y="391"/>
                    </a:lnTo>
                    <a:lnTo>
                      <a:pt x="74" y="391"/>
                    </a:lnTo>
                    <a:lnTo>
                      <a:pt x="79" y="392"/>
                    </a:lnTo>
                    <a:lnTo>
                      <a:pt x="84" y="396"/>
                    </a:lnTo>
                    <a:lnTo>
                      <a:pt x="87" y="401"/>
                    </a:lnTo>
                    <a:lnTo>
                      <a:pt x="89" y="408"/>
                    </a:lnTo>
                    <a:lnTo>
                      <a:pt x="89" y="408"/>
                    </a:lnTo>
                    <a:lnTo>
                      <a:pt x="87" y="413"/>
                    </a:lnTo>
                    <a:lnTo>
                      <a:pt x="84" y="418"/>
                    </a:lnTo>
                    <a:lnTo>
                      <a:pt x="79" y="421"/>
                    </a:lnTo>
                    <a:lnTo>
                      <a:pt x="74" y="423"/>
                    </a:lnTo>
                    <a:lnTo>
                      <a:pt x="74" y="423"/>
                    </a:lnTo>
                    <a:lnTo>
                      <a:pt x="67" y="421"/>
                    </a:lnTo>
                    <a:lnTo>
                      <a:pt x="62" y="418"/>
                    </a:lnTo>
                    <a:lnTo>
                      <a:pt x="60" y="413"/>
                    </a:lnTo>
                    <a:lnTo>
                      <a:pt x="58" y="408"/>
                    </a:lnTo>
                    <a:lnTo>
                      <a:pt x="58" y="408"/>
                    </a:lnTo>
                    <a:lnTo>
                      <a:pt x="60" y="401"/>
                    </a:lnTo>
                    <a:lnTo>
                      <a:pt x="62" y="396"/>
                    </a:lnTo>
                    <a:lnTo>
                      <a:pt x="67" y="392"/>
                    </a:lnTo>
                    <a:lnTo>
                      <a:pt x="74" y="391"/>
                    </a:lnTo>
                    <a:lnTo>
                      <a:pt x="74" y="391"/>
                    </a:lnTo>
                    <a:close/>
                    <a:moveTo>
                      <a:pt x="16" y="391"/>
                    </a:moveTo>
                    <a:lnTo>
                      <a:pt x="16" y="391"/>
                    </a:lnTo>
                    <a:lnTo>
                      <a:pt x="16" y="391"/>
                    </a:lnTo>
                    <a:lnTo>
                      <a:pt x="21" y="392"/>
                    </a:lnTo>
                    <a:lnTo>
                      <a:pt x="26" y="396"/>
                    </a:lnTo>
                    <a:lnTo>
                      <a:pt x="29" y="401"/>
                    </a:lnTo>
                    <a:lnTo>
                      <a:pt x="31" y="408"/>
                    </a:lnTo>
                    <a:lnTo>
                      <a:pt x="31" y="408"/>
                    </a:lnTo>
                    <a:lnTo>
                      <a:pt x="29" y="413"/>
                    </a:lnTo>
                    <a:lnTo>
                      <a:pt x="26" y="418"/>
                    </a:lnTo>
                    <a:lnTo>
                      <a:pt x="21" y="421"/>
                    </a:lnTo>
                    <a:lnTo>
                      <a:pt x="16" y="423"/>
                    </a:lnTo>
                    <a:lnTo>
                      <a:pt x="16" y="423"/>
                    </a:lnTo>
                    <a:lnTo>
                      <a:pt x="9" y="421"/>
                    </a:lnTo>
                    <a:lnTo>
                      <a:pt x="4" y="418"/>
                    </a:lnTo>
                    <a:lnTo>
                      <a:pt x="0" y="413"/>
                    </a:lnTo>
                    <a:lnTo>
                      <a:pt x="0" y="408"/>
                    </a:lnTo>
                    <a:lnTo>
                      <a:pt x="0" y="408"/>
                    </a:lnTo>
                    <a:lnTo>
                      <a:pt x="0" y="401"/>
                    </a:lnTo>
                    <a:lnTo>
                      <a:pt x="4" y="396"/>
                    </a:lnTo>
                    <a:lnTo>
                      <a:pt x="9" y="392"/>
                    </a:lnTo>
                    <a:lnTo>
                      <a:pt x="16" y="391"/>
                    </a:lnTo>
                    <a:lnTo>
                      <a:pt x="16" y="391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8" y="348"/>
                    </a:lnTo>
                    <a:lnTo>
                      <a:pt x="493" y="351"/>
                    </a:lnTo>
                    <a:lnTo>
                      <a:pt x="496" y="356"/>
                    </a:lnTo>
                    <a:lnTo>
                      <a:pt x="498" y="363"/>
                    </a:lnTo>
                    <a:lnTo>
                      <a:pt x="498" y="363"/>
                    </a:lnTo>
                    <a:lnTo>
                      <a:pt x="496" y="370"/>
                    </a:lnTo>
                    <a:lnTo>
                      <a:pt x="493" y="375"/>
                    </a:lnTo>
                    <a:lnTo>
                      <a:pt x="488" y="379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6" y="379"/>
                    </a:lnTo>
                    <a:lnTo>
                      <a:pt x="470" y="375"/>
                    </a:lnTo>
                    <a:lnTo>
                      <a:pt x="467" y="370"/>
                    </a:lnTo>
                    <a:lnTo>
                      <a:pt x="465" y="363"/>
                    </a:lnTo>
                    <a:lnTo>
                      <a:pt x="465" y="363"/>
                    </a:lnTo>
                    <a:lnTo>
                      <a:pt x="467" y="356"/>
                    </a:lnTo>
                    <a:lnTo>
                      <a:pt x="470" y="351"/>
                    </a:lnTo>
                    <a:lnTo>
                      <a:pt x="476" y="348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423" y="348"/>
                    </a:moveTo>
                    <a:lnTo>
                      <a:pt x="423" y="348"/>
                    </a:lnTo>
                    <a:lnTo>
                      <a:pt x="423" y="348"/>
                    </a:lnTo>
                    <a:lnTo>
                      <a:pt x="430" y="348"/>
                    </a:lnTo>
                    <a:lnTo>
                      <a:pt x="435" y="351"/>
                    </a:lnTo>
                    <a:lnTo>
                      <a:pt x="438" y="356"/>
                    </a:lnTo>
                    <a:lnTo>
                      <a:pt x="438" y="363"/>
                    </a:lnTo>
                    <a:lnTo>
                      <a:pt x="438" y="363"/>
                    </a:lnTo>
                    <a:lnTo>
                      <a:pt x="438" y="370"/>
                    </a:lnTo>
                    <a:lnTo>
                      <a:pt x="435" y="375"/>
                    </a:lnTo>
                    <a:lnTo>
                      <a:pt x="430" y="379"/>
                    </a:lnTo>
                    <a:lnTo>
                      <a:pt x="423" y="380"/>
                    </a:lnTo>
                    <a:lnTo>
                      <a:pt x="423" y="380"/>
                    </a:lnTo>
                    <a:lnTo>
                      <a:pt x="418" y="379"/>
                    </a:lnTo>
                    <a:lnTo>
                      <a:pt x="413" y="375"/>
                    </a:lnTo>
                    <a:lnTo>
                      <a:pt x="409" y="370"/>
                    </a:lnTo>
                    <a:lnTo>
                      <a:pt x="407" y="363"/>
                    </a:lnTo>
                    <a:lnTo>
                      <a:pt x="407" y="363"/>
                    </a:lnTo>
                    <a:lnTo>
                      <a:pt x="409" y="356"/>
                    </a:lnTo>
                    <a:lnTo>
                      <a:pt x="413" y="351"/>
                    </a:lnTo>
                    <a:lnTo>
                      <a:pt x="418" y="348"/>
                    </a:lnTo>
                    <a:lnTo>
                      <a:pt x="423" y="348"/>
                    </a:lnTo>
                    <a:lnTo>
                      <a:pt x="423" y="348"/>
                    </a:lnTo>
                    <a:close/>
                    <a:moveTo>
                      <a:pt x="365" y="348"/>
                    </a:moveTo>
                    <a:lnTo>
                      <a:pt x="365" y="348"/>
                    </a:lnTo>
                    <a:lnTo>
                      <a:pt x="365" y="348"/>
                    </a:lnTo>
                    <a:lnTo>
                      <a:pt x="372" y="348"/>
                    </a:lnTo>
                    <a:lnTo>
                      <a:pt x="375" y="351"/>
                    </a:lnTo>
                    <a:lnTo>
                      <a:pt x="379" y="356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79" y="370"/>
                    </a:lnTo>
                    <a:lnTo>
                      <a:pt x="375" y="375"/>
                    </a:lnTo>
                    <a:lnTo>
                      <a:pt x="372" y="379"/>
                    </a:lnTo>
                    <a:lnTo>
                      <a:pt x="365" y="380"/>
                    </a:lnTo>
                    <a:lnTo>
                      <a:pt x="365" y="380"/>
                    </a:lnTo>
                    <a:lnTo>
                      <a:pt x="360" y="379"/>
                    </a:lnTo>
                    <a:lnTo>
                      <a:pt x="355" y="375"/>
                    </a:lnTo>
                    <a:lnTo>
                      <a:pt x="351" y="370"/>
                    </a:lnTo>
                    <a:lnTo>
                      <a:pt x="350" y="363"/>
                    </a:lnTo>
                    <a:lnTo>
                      <a:pt x="350" y="363"/>
                    </a:lnTo>
                    <a:lnTo>
                      <a:pt x="351" y="356"/>
                    </a:lnTo>
                    <a:lnTo>
                      <a:pt x="355" y="351"/>
                    </a:lnTo>
                    <a:lnTo>
                      <a:pt x="360" y="348"/>
                    </a:lnTo>
                    <a:lnTo>
                      <a:pt x="365" y="348"/>
                    </a:lnTo>
                    <a:lnTo>
                      <a:pt x="365" y="348"/>
                    </a:lnTo>
                    <a:close/>
                    <a:moveTo>
                      <a:pt x="307" y="348"/>
                    </a:moveTo>
                    <a:lnTo>
                      <a:pt x="307" y="348"/>
                    </a:lnTo>
                    <a:lnTo>
                      <a:pt x="307" y="348"/>
                    </a:lnTo>
                    <a:lnTo>
                      <a:pt x="312" y="348"/>
                    </a:lnTo>
                    <a:lnTo>
                      <a:pt x="317" y="351"/>
                    </a:lnTo>
                    <a:lnTo>
                      <a:pt x="321" y="356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1" y="370"/>
                    </a:lnTo>
                    <a:lnTo>
                      <a:pt x="317" y="375"/>
                    </a:lnTo>
                    <a:lnTo>
                      <a:pt x="312" y="379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0" y="379"/>
                    </a:lnTo>
                    <a:lnTo>
                      <a:pt x="295" y="375"/>
                    </a:lnTo>
                    <a:lnTo>
                      <a:pt x="292" y="370"/>
                    </a:lnTo>
                    <a:lnTo>
                      <a:pt x="292" y="363"/>
                    </a:lnTo>
                    <a:lnTo>
                      <a:pt x="292" y="363"/>
                    </a:lnTo>
                    <a:lnTo>
                      <a:pt x="292" y="356"/>
                    </a:lnTo>
                    <a:lnTo>
                      <a:pt x="295" y="351"/>
                    </a:lnTo>
                    <a:lnTo>
                      <a:pt x="300" y="348"/>
                    </a:lnTo>
                    <a:lnTo>
                      <a:pt x="307" y="348"/>
                    </a:lnTo>
                    <a:lnTo>
                      <a:pt x="307" y="348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4" y="348"/>
                    </a:lnTo>
                    <a:lnTo>
                      <a:pt x="259" y="351"/>
                    </a:lnTo>
                    <a:lnTo>
                      <a:pt x="263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3" y="370"/>
                    </a:lnTo>
                    <a:lnTo>
                      <a:pt x="259" y="375"/>
                    </a:lnTo>
                    <a:lnTo>
                      <a:pt x="254" y="379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9"/>
                    </a:lnTo>
                    <a:lnTo>
                      <a:pt x="237" y="375"/>
                    </a:lnTo>
                    <a:lnTo>
                      <a:pt x="234" y="370"/>
                    </a:lnTo>
                    <a:lnTo>
                      <a:pt x="234" y="363"/>
                    </a:lnTo>
                    <a:lnTo>
                      <a:pt x="234" y="363"/>
                    </a:lnTo>
                    <a:lnTo>
                      <a:pt x="234" y="356"/>
                    </a:lnTo>
                    <a:lnTo>
                      <a:pt x="237" y="351"/>
                    </a:lnTo>
                    <a:lnTo>
                      <a:pt x="242" y="348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189" y="348"/>
                    </a:moveTo>
                    <a:lnTo>
                      <a:pt x="189" y="348"/>
                    </a:lnTo>
                    <a:lnTo>
                      <a:pt x="189" y="348"/>
                    </a:lnTo>
                    <a:lnTo>
                      <a:pt x="196" y="348"/>
                    </a:lnTo>
                    <a:lnTo>
                      <a:pt x="201" y="351"/>
                    </a:lnTo>
                    <a:lnTo>
                      <a:pt x="205" y="356"/>
                    </a:lnTo>
                    <a:lnTo>
                      <a:pt x="205" y="363"/>
                    </a:lnTo>
                    <a:lnTo>
                      <a:pt x="205" y="363"/>
                    </a:lnTo>
                    <a:lnTo>
                      <a:pt x="205" y="370"/>
                    </a:lnTo>
                    <a:lnTo>
                      <a:pt x="201" y="375"/>
                    </a:lnTo>
                    <a:lnTo>
                      <a:pt x="196" y="379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9"/>
                    </a:lnTo>
                    <a:lnTo>
                      <a:pt x="179" y="375"/>
                    </a:lnTo>
                    <a:lnTo>
                      <a:pt x="176" y="370"/>
                    </a:lnTo>
                    <a:lnTo>
                      <a:pt x="174" y="363"/>
                    </a:lnTo>
                    <a:lnTo>
                      <a:pt x="174" y="363"/>
                    </a:lnTo>
                    <a:lnTo>
                      <a:pt x="176" y="356"/>
                    </a:lnTo>
                    <a:lnTo>
                      <a:pt x="179" y="351"/>
                    </a:lnTo>
                    <a:lnTo>
                      <a:pt x="184" y="348"/>
                    </a:lnTo>
                    <a:lnTo>
                      <a:pt x="189" y="348"/>
                    </a:lnTo>
                    <a:lnTo>
                      <a:pt x="189" y="348"/>
                    </a:lnTo>
                    <a:close/>
                    <a:moveTo>
                      <a:pt x="132" y="348"/>
                    </a:moveTo>
                    <a:lnTo>
                      <a:pt x="132" y="348"/>
                    </a:lnTo>
                    <a:lnTo>
                      <a:pt x="132" y="348"/>
                    </a:lnTo>
                    <a:lnTo>
                      <a:pt x="138" y="348"/>
                    </a:lnTo>
                    <a:lnTo>
                      <a:pt x="144" y="351"/>
                    </a:lnTo>
                    <a:lnTo>
                      <a:pt x="145" y="356"/>
                    </a:lnTo>
                    <a:lnTo>
                      <a:pt x="147" y="363"/>
                    </a:lnTo>
                    <a:lnTo>
                      <a:pt x="147" y="363"/>
                    </a:lnTo>
                    <a:lnTo>
                      <a:pt x="145" y="370"/>
                    </a:lnTo>
                    <a:lnTo>
                      <a:pt x="144" y="375"/>
                    </a:lnTo>
                    <a:lnTo>
                      <a:pt x="138" y="379"/>
                    </a:lnTo>
                    <a:lnTo>
                      <a:pt x="132" y="380"/>
                    </a:lnTo>
                    <a:lnTo>
                      <a:pt x="132" y="380"/>
                    </a:lnTo>
                    <a:lnTo>
                      <a:pt x="126" y="379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8" y="356"/>
                    </a:lnTo>
                    <a:lnTo>
                      <a:pt x="121" y="351"/>
                    </a:lnTo>
                    <a:lnTo>
                      <a:pt x="126" y="348"/>
                    </a:lnTo>
                    <a:lnTo>
                      <a:pt x="132" y="348"/>
                    </a:lnTo>
                    <a:lnTo>
                      <a:pt x="132" y="348"/>
                    </a:lnTo>
                    <a:close/>
                    <a:moveTo>
                      <a:pt x="540" y="304"/>
                    </a:moveTo>
                    <a:lnTo>
                      <a:pt x="540" y="304"/>
                    </a:lnTo>
                    <a:lnTo>
                      <a:pt x="540" y="304"/>
                    </a:lnTo>
                    <a:lnTo>
                      <a:pt x="545" y="305"/>
                    </a:lnTo>
                    <a:lnTo>
                      <a:pt x="551" y="309"/>
                    </a:lnTo>
                    <a:lnTo>
                      <a:pt x="554" y="314"/>
                    </a:lnTo>
                    <a:lnTo>
                      <a:pt x="556" y="321"/>
                    </a:lnTo>
                    <a:lnTo>
                      <a:pt x="556" y="321"/>
                    </a:lnTo>
                    <a:lnTo>
                      <a:pt x="554" y="326"/>
                    </a:lnTo>
                    <a:lnTo>
                      <a:pt x="551" y="331"/>
                    </a:lnTo>
                    <a:lnTo>
                      <a:pt x="545" y="334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3" y="334"/>
                    </a:lnTo>
                    <a:lnTo>
                      <a:pt x="528" y="331"/>
                    </a:lnTo>
                    <a:lnTo>
                      <a:pt x="525" y="326"/>
                    </a:lnTo>
                    <a:lnTo>
                      <a:pt x="525" y="321"/>
                    </a:lnTo>
                    <a:lnTo>
                      <a:pt x="525" y="321"/>
                    </a:lnTo>
                    <a:lnTo>
                      <a:pt x="525" y="314"/>
                    </a:lnTo>
                    <a:lnTo>
                      <a:pt x="528" y="309"/>
                    </a:lnTo>
                    <a:lnTo>
                      <a:pt x="533" y="305"/>
                    </a:lnTo>
                    <a:lnTo>
                      <a:pt x="540" y="304"/>
                    </a:lnTo>
                    <a:lnTo>
                      <a:pt x="540" y="304"/>
                    </a:lnTo>
                    <a:close/>
                    <a:moveTo>
                      <a:pt x="482" y="304"/>
                    </a:moveTo>
                    <a:lnTo>
                      <a:pt x="482" y="304"/>
                    </a:lnTo>
                    <a:lnTo>
                      <a:pt x="482" y="304"/>
                    </a:lnTo>
                    <a:lnTo>
                      <a:pt x="488" y="305"/>
                    </a:lnTo>
                    <a:lnTo>
                      <a:pt x="493" y="309"/>
                    </a:lnTo>
                    <a:lnTo>
                      <a:pt x="496" y="314"/>
                    </a:lnTo>
                    <a:lnTo>
                      <a:pt x="498" y="321"/>
                    </a:lnTo>
                    <a:lnTo>
                      <a:pt x="498" y="321"/>
                    </a:lnTo>
                    <a:lnTo>
                      <a:pt x="496" y="326"/>
                    </a:lnTo>
                    <a:lnTo>
                      <a:pt x="493" y="331"/>
                    </a:lnTo>
                    <a:lnTo>
                      <a:pt x="488" y="334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6" y="334"/>
                    </a:lnTo>
                    <a:lnTo>
                      <a:pt x="470" y="331"/>
                    </a:lnTo>
                    <a:lnTo>
                      <a:pt x="467" y="326"/>
                    </a:lnTo>
                    <a:lnTo>
                      <a:pt x="465" y="321"/>
                    </a:lnTo>
                    <a:lnTo>
                      <a:pt x="465" y="321"/>
                    </a:lnTo>
                    <a:lnTo>
                      <a:pt x="467" y="314"/>
                    </a:lnTo>
                    <a:lnTo>
                      <a:pt x="470" y="309"/>
                    </a:lnTo>
                    <a:lnTo>
                      <a:pt x="476" y="305"/>
                    </a:lnTo>
                    <a:lnTo>
                      <a:pt x="482" y="304"/>
                    </a:lnTo>
                    <a:lnTo>
                      <a:pt x="482" y="304"/>
                    </a:lnTo>
                    <a:close/>
                    <a:moveTo>
                      <a:pt x="423" y="304"/>
                    </a:moveTo>
                    <a:lnTo>
                      <a:pt x="423" y="304"/>
                    </a:lnTo>
                    <a:lnTo>
                      <a:pt x="423" y="304"/>
                    </a:lnTo>
                    <a:lnTo>
                      <a:pt x="430" y="305"/>
                    </a:lnTo>
                    <a:lnTo>
                      <a:pt x="435" y="309"/>
                    </a:lnTo>
                    <a:lnTo>
                      <a:pt x="438" y="314"/>
                    </a:lnTo>
                    <a:lnTo>
                      <a:pt x="438" y="321"/>
                    </a:lnTo>
                    <a:lnTo>
                      <a:pt x="438" y="321"/>
                    </a:lnTo>
                    <a:lnTo>
                      <a:pt x="438" y="326"/>
                    </a:lnTo>
                    <a:lnTo>
                      <a:pt x="435" y="331"/>
                    </a:lnTo>
                    <a:lnTo>
                      <a:pt x="430" y="334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18" y="334"/>
                    </a:lnTo>
                    <a:lnTo>
                      <a:pt x="413" y="331"/>
                    </a:lnTo>
                    <a:lnTo>
                      <a:pt x="409" y="326"/>
                    </a:lnTo>
                    <a:lnTo>
                      <a:pt x="407" y="321"/>
                    </a:lnTo>
                    <a:lnTo>
                      <a:pt x="407" y="321"/>
                    </a:lnTo>
                    <a:lnTo>
                      <a:pt x="409" y="314"/>
                    </a:lnTo>
                    <a:lnTo>
                      <a:pt x="413" y="309"/>
                    </a:lnTo>
                    <a:lnTo>
                      <a:pt x="418" y="305"/>
                    </a:lnTo>
                    <a:lnTo>
                      <a:pt x="423" y="304"/>
                    </a:lnTo>
                    <a:lnTo>
                      <a:pt x="423" y="304"/>
                    </a:lnTo>
                    <a:close/>
                    <a:moveTo>
                      <a:pt x="365" y="304"/>
                    </a:moveTo>
                    <a:lnTo>
                      <a:pt x="365" y="304"/>
                    </a:lnTo>
                    <a:lnTo>
                      <a:pt x="365" y="304"/>
                    </a:lnTo>
                    <a:lnTo>
                      <a:pt x="372" y="305"/>
                    </a:lnTo>
                    <a:lnTo>
                      <a:pt x="375" y="309"/>
                    </a:lnTo>
                    <a:lnTo>
                      <a:pt x="379" y="314"/>
                    </a:lnTo>
                    <a:lnTo>
                      <a:pt x="380" y="321"/>
                    </a:lnTo>
                    <a:lnTo>
                      <a:pt x="380" y="321"/>
                    </a:lnTo>
                    <a:lnTo>
                      <a:pt x="379" y="326"/>
                    </a:lnTo>
                    <a:lnTo>
                      <a:pt x="375" y="331"/>
                    </a:lnTo>
                    <a:lnTo>
                      <a:pt x="372" y="334"/>
                    </a:lnTo>
                    <a:lnTo>
                      <a:pt x="365" y="336"/>
                    </a:lnTo>
                    <a:lnTo>
                      <a:pt x="365" y="336"/>
                    </a:lnTo>
                    <a:lnTo>
                      <a:pt x="360" y="334"/>
                    </a:lnTo>
                    <a:lnTo>
                      <a:pt x="355" y="331"/>
                    </a:lnTo>
                    <a:lnTo>
                      <a:pt x="351" y="326"/>
                    </a:lnTo>
                    <a:lnTo>
                      <a:pt x="350" y="321"/>
                    </a:lnTo>
                    <a:lnTo>
                      <a:pt x="350" y="321"/>
                    </a:lnTo>
                    <a:lnTo>
                      <a:pt x="351" y="314"/>
                    </a:lnTo>
                    <a:lnTo>
                      <a:pt x="355" y="309"/>
                    </a:lnTo>
                    <a:lnTo>
                      <a:pt x="360" y="305"/>
                    </a:lnTo>
                    <a:lnTo>
                      <a:pt x="365" y="304"/>
                    </a:lnTo>
                    <a:lnTo>
                      <a:pt x="365" y="304"/>
                    </a:lnTo>
                    <a:close/>
                    <a:moveTo>
                      <a:pt x="307" y="304"/>
                    </a:moveTo>
                    <a:lnTo>
                      <a:pt x="307" y="304"/>
                    </a:lnTo>
                    <a:lnTo>
                      <a:pt x="307" y="304"/>
                    </a:lnTo>
                    <a:lnTo>
                      <a:pt x="312" y="305"/>
                    </a:lnTo>
                    <a:lnTo>
                      <a:pt x="317" y="309"/>
                    </a:lnTo>
                    <a:lnTo>
                      <a:pt x="321" y="314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6"/>
                    </a:lnTo>
                    <a:lnTo>
                      <a:pt x="317" y="331"/>
                    </a:lnTo>
                    <a:lnTo>
                      <a:pt x="312" y="334"/>
                    </a:lnTo>
                    <a:lnTo>
                      <a:pt x="307" y="336"/>
                    </a:lnTo>
                    <a:lnTo>
                      <a:pt x="307" y="336"/>
                    </a:lnTo>
                    <a:lnTo>
                      <a:pt x="300" y="334"/>
                    </a:lnTo>
                    <a:lnTo>
                      <a:pt x="295" y="331"/>
                    </a:lnTo>
                    <a:lnTo>
                      <a:pt x="292" y="326"/>
                    </a:lnTo>
                    <a:lnTo>
                      <a:pt x="292" y="321"/>
                    </a:lnTo>
                    <a:lnTo>
                      <a:pt x="292" y="321"/>
                    </a:lnTo>
                    <a:lnTo>
                      <a:pt x="292" y="314"/>
                    </a:lnTo>
                    <a:lnTo>
                      <a:pt x="295" y="309"/>
                    </a:lnTo>
                    <a:lnTo>
                      <a:pt x="300" y="305"/>
                    </a:lnTo>
                    <a:lnTo>
                      <a:pt x="307" y="304"/>
                    </a:lnTo>
                    <a:lnTo>
                      <a:pt x="307" y="304"/>
                    </a:lnTo>
                    <a:close/>
                    <a:moveTo>
                      <a:pt x="249" y="304"/>
                    </a:moveTo>
                    <a:lnTo>
                      <a:pt x="249" y="304"/>
                    </a:lnTo>
                    <a:lnTo>
                      <a:pt x="249" y="304"/>
                    </a:lnTo>
                    <a:lnTo>
                      <a:pt x="254" y="305"/>
                    </a:lnTo>
                    <a:lnTo>
                      <a:pt x="259" y="309"/>
                    </a:lnTo>
                    <a:lnTo>
                      <a:pt x="263" y="314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3" y="326"/>
                    </a:lnTo>
                    <a:lnTo>
                      <a:pt x="259" y="331"/>
                    </a:lnTo>
                    <a:lnTo>
                      <a:pt x="254" y="334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2" y="334"/>
                    </a:lnTo>
                    <a:lnTo>
                      <a:pt x="237" y="331"/>
                    </a:lnTo>
                    <a:lnTo>
                      <a:pt x="234" y="326"/>
                    </a:lnTo>
                    <a:lnTo>
                      <a:pt x="234" y="321"/>
                    </a:lnTo>
                    <a:lnTo>
                      <a:pt x="234" y="321"/>
                    </a:lnTo>
                    <a:lnTo>
                      <a:pt x="234" y="314"/>
                    </a:lnTo>
                    <a:lnTo>
                      <a:pt x="237" y="309"/>
                    </a:lnTo>
                    <a:lnTo>
                      <a:pt x="242" y="305"/>
                    </a:lnTo>
                    <a:lnTo>
                      <a:pt x="249" y="304"/>
                    </a:lnTo>
                    <a:lnTo>
                      <a:pt x="249" y="304"/>
                    </a:lnTo>
                    <a:close/>
                    <a:moveTo>
                      <a:pt x="189" y="304"/>
                    </a:moveTo>
                    <a:lnTo>
                      <a:pt x="189" y="304"/>
                    </a:lnTo>
                    <a:lnTo>
                      <a:pt x="189" y="304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5" y="314"/>
                    </a:lnTo>
                    <a:lnTo>
                      <a:pt x="205" y="321"/>
                    </a:lnTo>
                    <a:lnTo>
                      <a:pt x="205" y="321"/>
                    </a:lnTo>
                    <a:lnTo>
                      <a:pt x="205" y="326"/>
                    </a:lnTo>
                    <a:lnTo>
                      <a:pt x="201" y="331"/>
                    </a:lnTo>
                    <a:lnTo>
                      <a:pt x="196" y="334"/>
                    </a:lnTo>
                    <a:lnTo>
                      <a:pt x="189" y="336"/>
                    </a:lnTo>
                    <a:lnTo>
                      <a:pt x="189" y="336"/>
                    </a:lnTo>
                    <a:lnTo>
                      <a:pt x="184" y="334"/>
                    </a:lnTo>
                    <a:lnTo>
                      <a:pt x="179" y="331"/>
                    </a:lnTo>
                    <a:lnTo>
                      <a:pt x="176" y="326"/>
                    </a:lnTo>
                    <a:lnTo>
                      <a:pt x="174" y="321"/>
                    </a:lnTo>
                    <a:lnTo>
                      <a:pt x="174" y="321"/>
                    </a:lnTo>
                    <a:lnTo>
                      <a:pt x="176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89" y="304"/>
                    </a:lnTo>
                    <a:lnTo>
                      <a:pt x="189" y="304"/>
                    </a:lnTo>
                    <a:close/>
                    <a:moveTo>
                      <a:pt x="540" y="261"/>
                    </a:moveTo>
                    <a:lnTo>
                      <a:pt x="540" y="261"/>
                    </a:lnTo>
                    <a:lnTo>
                      <a:pt x="540" y="261"/>
                    </a:lnTo>
                    <a:lnTo>
                      <a:pt x="545" y="261"/>
                    </a:lnTo>
                    <a:lnTo>
                      <a:pt x="551" y="264"/>
                    </a:lnTo>
                    <a:lnTo>
                      <a:pt x="554" y="271"/>
                    </a:lnTo>
                    <a:lnTo>
                      <a:pt x="556" y="276"/>
                    </a:lnTo>
                    <a:lnTo>
                      <a:pt x="556" y="276"/>
                    </a:lnTo>
                    <a:lnTo>
                      <a:pt x="554" y="283"/>
                    </a:lnTo>
                    <a:lnTo>
                      <a:pt x="551" y="288"/>
                    </a:lnTo>
                    <a:lnTo>
                      <a:pt x="545" y="292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2"/>
                    </a:lnTo>
                    <a:lnTo>
                      <a:pt x="528" y="288"/>
                    </a:lnTo>
                    <a:lnTo>
                      <a:pt x="525" y="283"/>
                    </a:lnTo>
                    <a:lnTo>
                      <a:pt x="525" y="276"/>
                    </a:lnTo>
                    <a:lnTo>
                      <a:pt x="525" y="276"/>
                    </a:lnTo>
                    <a:lnTo>
                      <a:pt x="525" y="271"/>
                    </a:lnTo>
                    <a:lnTo>
                      <a:pt x="528" y="264"/>
                    </a:lnTo>
                    <a:lnTo>
                      <a:pt x="533" y="261"/>
                    </a:lnTo>
                    <a:lnTo>
                      <a:pt x="540" y="261"/>
                    </a:lnTo>
                    <a:lnTo>
                      <a:pt x="540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8" y="261"/>
                    </a:lnTo>
                    <a:lnTo>
                      <a:pt x="493" y="264"/>
                    </a:lnTo>
                    <a:lnTo>
                      <a:pt x="496" y="271"/>
                    </a:lnTo>
                    <a:lnTo>
                      <a:pt x="498" y="276"/>
                    </a:lnTo>
                    <a:lnTo>
                      <a:pt x="498" y="276"/>
                    </a:lnTo>
                    <a:lnTo>
                      <a:pt x="496" y="283"/>
                    </a:lnTo>
                    <a:lnTo>
                      <a:pt x="493" y="288"/>
                    </a:lnTo>
                    <a:lnTo>
                      <a:pt x="488" y="292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2"/>
                    </a:lnTo>
                    <a:lnTo>
                      <a:pt x="470" y="288"/>
                    </a:lnTo>
                    <a:lnTo>
                      <a:pt x="467" y="283"/>
                    </a:lnTo>
                    <a:lnTo>
                      <a:pt x="465" y="276"/>
                    </a:lnTo>
                    <a:lnTo>
                      <a:pt x="465" y="276"/>
                    </a:lnTo>
                    <a:lnTo>
                      <a:pt x="467" y="271"/>
                    </a:lnTo>
                    <a:lnTo>
                      <a:pt x="470" y="264"/>
                    </a:lnTo>
                    <a:lnTo>
                      <a:pt x="476" y="261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3" y="261"/>
                    </a:moveTo>
                    <a:lnTo>
                      <a:pt x="423" y="261"/>
                    </a:lnTo>
                    <a:lnTo>
                      <a:pt x="423" y="261"/>
                    </a:lnTo>
                    <a:lnTo>
                      <a:pt x="430" y="261"/>
                    </a:lnTo>
                    <a:lnTo>
                      <a:pt x="435" y="264"/>
                    </a:lnTo>
                    <a:lnTo>
                      <a:pt x="438" y="271"/>
                    </a:lnTo>
                    <a:lnTo>
                      <a:pt x="438" y="276"/>
                    </a:lnTo>
                    <a:lnTo>
                      <a:pt x="438" y="276"/>
                    </a:lnTo>
                    <a:lnTo>
                      <a:pt x="438" y="283"/>
                    </a:lnTo>
                    <a:lnTo>
                      <a:pt x="435" y="288"/>
                    </a:lnTo>
                    <a:lnTo>
                      <a:pt x="430" y="292"/>
                    </a:lnTo>
                    <a:lnTo>
                      <a:pt x="423" y="293"/>
                    </a:lnTo>
                    <a:lnTo>
                      <a:pt x="423" y="293"/>
                    </a:lnTo>
                    <a:lnTo>
                      <a:pt x="418" y="292"/>
                    </a:lnTo>
                    <a:lnTo>
                      <a:pt x="413" y="288"/>
                    </a:lnTo>
                    <a:lnTo>
                      <a:pt x="409" y="283"/>
                    </a:lnTo>
                    <a:lnTo>
                      <a:pt x="407" y="276"/>
                    </a:lnTo>
                    <a:lnTo>
                      <a:pt x="407" y="276"/>
                    </a:lnTo>
                    <a:lnTo>
                      <a:pt x="409" y="271"/>
                    </a:lnTo>
                    <a:lnTo>
                      <a:pt x="413" y="264"/>
                    </a:lnTo>
                    <a:lnTo>
                      <a:pt x="418" y="261"/>
                    </a:lnTo>
                    <a:lnTo>
                      <a:pt x="423" y="261"/>
                    </a:lnTo>
                    <a:lnTo>
                      <a:pt x="423" y="261"/>
                    </a:lnTo>
                    <a:close/>
                    <a:moveTo>
                      <a:pt x="365" y="261"/>
                    </a:moveTo>
                    <a:lnTo>
                      <a:pt x="365" y="261"/>
                    </a:lnTo>
                    <a:lnTo>
                      <a:pt x="365" y="261"/>
                    </a:lnTo>
                    <a:lnTo>
                      <a:pt x="372" y="261"/>
                    </a:lnTo>
                    <a:lnTo>
                      <a:pt x="375" y="264"/>
                    </a:lnTo>
                    <a:lnTo>
                      <a:pt x="379" y="271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79" y="283"/>
                    </a:lnTo>
                    <a:lnTo>
                      <a:pt x="375" y="288"/>
                    </a:lnTo>
                    <a:lnTo>
                      <a:pt x="372" y="292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60" y="292"/>
                    </a:lnTo>
                    <a:lnTo>
                      <a:pt x="355" y="288"/>
                    </a:lnTo>
                    <a:lnTo>
                      <a:pt x="351" y="283"/>
                    </a:lnTo>
                    <a:lnTo>
                      <a:pt x="350" y="276"/>
                    </a:lnTo>
                    <a:lnTo>
                      <a:pt x="350" y="276"/>
                    </a:lnTo>
                    <a:lnTo>
                      <a:pt x="351" y="271"/>
                    </a:lnTo>
                    <a:lnTo>
                      <a:pt x="355" y="264"/>
                    </a:lnTo>
                    <a:lnTo>
                      <a:pt x="360" y="261"/>
                    </a:lnTo>
                    <a:lnTo>
                      <a:pt x="365" y="261"/>
                    </a:lnTo>
                    <a:lnTo>
                      <a:pt x="365" y="261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2" y="261"/>
                    </a:lnTo>
                    <a:lnTo>
                      <a:pt x="317" y="264"/>
                    </a:lnTo>
                    <a:lnTo>
                      <a:pt x="321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1" y="283"/>
                    </a:lnTo>
                    <a:lnTo>
                      <a:pt x="317" y="288"/>
                    </a:lnTo>
                    <a:lnTo>
                      <a:pt x="312" y="292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2"/>
                    </a:lnTo>
                    <a:lnTo>
                      <a:pt x="295" y="288"/>
                    </a:lnTo>
                    <a:lnTo>
                      <a:pt x="292" y="283"/>
                    </a:lnTo>
                    <a:lnTo>
                      <a:pt x="292" y="276"/>
                    </a:lnTo>
                    <a:lnTo>
                      <a:pt x="292" y="276"/>
                    </a:lnTo>
                    <a:lnTo>
                      <a:pt x="292" y="271"/>
                    </a:lnTo>
                    <a:lnTo>
                      <a:pt x="295" y="264"/>
                    </a:lnTo>
                    <a:lnTo>
                      <a:pt x="300" y="261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1"/>
                    </a:lnTo>
                    <a:lnTo>
                      <a:pt x="259" y="264"/>
                    </a:lnTo>
                    <a:lnTo>
                      <a:pt x="263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3" y="283"/>
                    </a:lnTo>
                    <a:lnTo>
                      <a:pt x="259" y="288"/>
                    </a:lnTo>
                    <a:lnTo>
                      <a:pt x="254" y="292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2"/>
                    </a:lnTo>
                    <a:lnTo>
                      <a:pt x="237" y="288"/>
                    </a:lnTo>
                    <a:lnTo>
                      <a:pt x="234" y="283"/>
                    </a:lnTo>
                    <a:lnTo>
                      <a:pt x="234" y="276"/>
                    </a:lnTo>
                    <a:lnTo>
                      <a:pt x="234" y="276"/>
                    </a:lnTo>
                    <a:lnTo>
                      <a:pt x="234" y="271"/>
                    </a:lnTo>
                    <a:lnTo>
                      <a:pt x="237" y="264"/>
                    </a:lnTo>
                    <a:lnTo>
                      <a:pt x="242" y="261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1"/>
                    </a:lnTo>
                    <a:lnTo>
                      <a:pt x="201" y="264"/>
                    </a:lnTo>
                    <a:lnTo>
                      <a:pt x="205" y="271"/>
                    </a:lnTo>
                    <a:lnTo>
                      <a:pt x="205" y="276"/>
                    </a:lnTo>
                    <a:lnTo>
                      <a:pt x="205" y="276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4" y="276"/>
                    </a:lnTo>
                    <a:lnTo>
                      <a:pt x="174" y="276"/>
                    </a:lnTo>
                    <a:lnTo>
                      <a:pt x="176" y="271"/>
                    </a:lnTo>
                    <a:lnTo>
                      <a:pt x="179" y="264"/>
                    </a:lnTo>
                    <a:lnTo>
                      <a:pt x="184" y="261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540" y="217"/>
                    </a:moveTo>
                    <a:lnTo>
                      <a:pt x="540" y="217"/>
                    </a:lnTo>
                    <a:lnTo>
                      <a:pt x="540" y="217"/>
                    </a:lnTo>
                    <a:lnTo>
                      <a:pt x="545" y="218"/>
                    </a:lnTo>
                    <a:lnTo>
                      <a:pt x="551" y="222"/>
                    </a:lnTo>
                    <a:lnTo>
                      <a:pt x="554" y="227"/>
                    </a:lnTo>
                    <a:lnTo>
                      <a:pt x="556" y="234"/>
                    </a:lnTo>
                    <a:lnTo>
                      <a:pt x="556" y="234"/>
                    </a:lnTo>
                    <a:lnTo>
                      <a:pt x="554" y="239"/>
                    </a:lnTo>
                    <a:lnTo>
                      <a:pt x="551" y="244"/>
                    </a:lnTo>
                    <a:lnTo>
                      <a:pt x="545" y="247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3" y="247"/>
                    </a:lnTo>
                    <a:lnTo>
                      <a:pt x="528" y="244"/>
                    </a:lnTo>
                    <a:lnTo>
                      <a:pt x="525" y="239"/>
                    </a:lnTo>
                    <a:lnTo>
                      <a:pt x="525" y="234"/>
                    </a:lnTo>
                    <a:lnTo>
                      <a:pt x="525" y="234"/>
                    </a:lnTo>
                    <a:lnTo>
                      <a:pt x="525" y="227"/>
                    </a:lnTo>
                    <a:lnTo>
                      <a:pt x="528" y="222"/>
                    </a:lnTo>
                    <a:lnTo>
                      <a:pt x="533" y="218"/>
                    </a:lnTo>
                    <a:lnTo>
                      <a:pt x="540" y="217"/>
                    </a:lnTo>
                    <a:lnTo>
                      <a:pt x="540" y="217"/>
                    </a:lnTo>
                    <a:close/>
                    <a:moveTo>
                      <a:pt x="482" y="217"/>
                    </a:moveTo>
                    <a:lnTo>
                      <a:pt x="482" y="217"/>
                    </a:lnTo>
                    <a:lnTo>
                      <a:pt x="482" y="217"/>
                    </a:lnTo>
                    <a:lnTo>
                      <a:pt x="488" y="218"/>
                    </a:lnTo>
                    <a:lnTo>
                      <a:pt x="493" y="222"/>
                    </a:lnTo>
                    <a:lnTo>
                      <a:pt x="496" y="227"/>
                    </a:lnTo>
                    <a:lnTo>
                      <a:pt x="498" y="234"/>
                    </a:lnTo>
                    <a:lnTo>
                      <a:pt x="498" y="234"/>
                    </a:lnTo>
                    <a:lnTo>
                      <a:pt x="496" y="239"/>
                    </a:lnTo>
                    <a:lnTo>
                      <a:pt x="493" y="244"/>
                    </a:lnTo>
                    <a:lnTo>
                      <a:pt x="488" y="247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6" y="247"/>
                    </a:lnTo>
                    <a:lnTo>
                      <a:pt x="470" y="244"/>
                    </a:lnTo>
                    <a:lnTo>
                      <a:pt x="467" y="239"/>
                    </a:lnTo>
                    <a:lnTo>
                      <a:pt x="465" y="234"/>
                    </a:lnTo>
                    <a:lnTo>
                      <a:pt x="465" y="234"/>
                    </a:lnTo>
                    <a:lnTo>
                      <a:pt x="467" y="227"/>
                    </a:lnTo>
                    <a:lnTo>
                      <a:pt x="470" y="222"/>
                    </a:lnTo>
                    <a:lnTo>
                      <a:pt x="476" y="218"/>
                    </a:lnTo>
                    <a:lnTo>
                      <a:pt x="482" y="217"/>
                    </a:lnTo>
                    <a:lnTo>
                      <a:pt x="482" y="217"/>
                    </a:lnTo>
                    <a:close/>
                    <a:moveTo>
                      <a:pt x="423" y="217"/>
                    </a:moveTo>
                    <a:lnTo>
                      <a:pt x="423" y="217"/>
                    </a:lnTo>
                    <a:lnTo>
                      <a:pt x="423" y="217"/>
                    </a:lnTo>
                    <a:lnTo>
                      <a:pt x="430" y="218"/>
                    </a:lnTo>
                    <a:lnTo>
                      <a:pt x="435" y="222"/>
                    </a:lnTo>
                    <a:lnTo>
                      <a:pt x="438" y="227"/>
                    </a:lnTo>
                    <a:lnTo>
                      <a:pt x="438" y="234"/>
                    </a:lnTo>
                    <a:lnTo>
                      <a:pt x="438" y="234"/>
                    </a:lnTo>
                    <a:lnTo>
                      <a:pt x="438" y="239"/>
                    </a:lnTo>
                    <a:lnTo>
                      <a:pt x="435" y="244"/>
                    </a:lnTo>
                    <a:lnTo>
                      <a:pt x="430" y="247"/>
                    </a:lnTo>
                    <a:lnTo>
                      <a:pt x="423" y="249"/>
                    </a:lnTo>
                    <a:lnTo>
                      <a:pt x="423" y="249"/>
                    </a:lnTo>
                    <a:lnTo>
                      <a:pt x="418" y="247"/>
                    </a:lnTo>
                    <a:lnTo>
                      <a:pt x="413" y="244"/>
                    </a:lnTo>
                    <a:lnTo>
                      <a:pt x="409" y="239"/>
                    </a:lnTo>
                    <a:lnTo>
                      <a:pt x="407" y="234"/>
                    </a:lnTo>
                    <a:lnTo>
                      <a:pt x="407" y="234"/>
                    </a:lnTo>
                    <a:lnTo>
                      <a:pt x="409" y="227"/>
                    </a:lnTo>
                    <a:lnTo>
                      <a:pt x="413" y="222"/>
                    </a:lnTo>
                    <a:lnTo>
                      <a:pt x="418" y="218"/>
                    </a:lnTo>
                    <a:lnTo>
                      <a:pt x="423" y="217"/>
                    </a:lnTo>
                    <a:lnTo>
                      <a:pt x="423" y="217"/>
                    </a:lnTo>
                    <a:close/>
                    <a:moveTo>
                      <a:pt x="365" y="217"/>
                    </a:moveTo>
                    <a:lnTo>
                      <a:pt x="365" y="217"/>
                    </a:lnTo>
                    <a:lnTo>
                      <a:pt x="365" y="217"/>
                    </a:lnTo>
                    <a:lnTo>
                      <a:pt x="372" y="218"/>
                    </a:lnTo>
                    <a:lnTo>
                      <a:pt x="375" y="222"/>
                    </a:lnTo>
                    <a:lnTo>
                      <a:pt x="379" y="227"/>
                    </a:lnTo>
                    <a:lnTo>
                      <a:pt x="380" y="234"/>
                    </a:lnTo>
                    <a:lnTo>
                      <a:pt x="380" y="234"/>
                    </a:lnTo>
                    <a:lnTo>
                      <a:pt x="379" y="239"/>
                    </a:lnTo>
                    <a:lnTo>
                      <a:pt x="375" y="244"/>
                    </a:lnTo>
                    <a:lnTo>
                      <a:pt x="372" y="247"/>
                    </a:lnTo>
                    <a:lnTo>
                      <a:pt x="365" y="249"/>
                    </a:lnTo>
                    <a:lnTo>
                      <a:pt x="365" y="249"/>
                    </a:lnTo>
                    <a:lnTo>
                      <a:pt x="360" y="247"/>
                    </a:lnTo>
                    <a:lnTo>
                      <a:pt x="355" y="244"/>
                    </a:lnTo>
                    <a:lnTo>
                      <a:pt x="351" y="239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51" y="227"/>
                    </a:lnTo>
                    <a:lnTo>
                      <a:pt x="355" y="222"/>
                    </a:lnTo>
                    <a:lnTo>
                      <a:pt x="360" y="218"/>
                    </a:lnTo>
                    <a:lnTo>
                      <a:pt x="365" y="217"/>
                    </a:lnTo>
                    <a:lnTo>
                      <a:pt x="365" y="217"/>
                    </a:lnTo>
                    <a:close/>
                    <a:moveTo>
                      <a:pt x="307" y="217"/>
                    </a:moveTo>
                    <a:lnTo>
                      <a:pt x="307" y="217"/>
                    </a:lnTo>
                    <a:lnTo>
                      <a:pt x="307" y="217"/>
                    </a:lnTo>
                    <a:lnTo>
                      <a:pt x="312" y="218"/>
                    </a:lnTo>
                    <a:lnTo>
                      <a:pt x="317" y="222"/>
                    </a:lnTo>
                    <a:lnTo>
                      <a:pt x="321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1" y="239"/>
                    </a:lnTo>
                    <a:lnTo>
                      <a:pt x="317" y="244"/>
                    </a:lnTo>
                    <a:lnTo>
                      <a:pt x="312" y="247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0" y="247"/>
                    </a:lnTo>
                    <a:lnTo>
                      <a:pt x="295" y="244"/>
                    </a:lnTo>
                    <a:lnTo>
                      <a:pt x="292" y="239"/>
                    </a:lnTo>
                    <a:lnTo>
                      <a:pt x="292" y="234"/>
                    </a:lnTo>
                    <a:lnTo>
                      <a:pt x="292" y="234"/>
                    </a:lnTo>
                    <a:lnTo>
                      <a:pt x="292" y="227"/>
                    </a:lnTo>
                    <a:lnTo>
                      <a:pt x="295" y="222"/>
                    </a:lnTo>
                    <a:lnTo>
                      <a:pt x="300" y="218"/>
                    </a:lnTo>
                    <a:lnTo>
                      <a:pt x="307" y="217"/>
                    </a:lnTo>
                    <a:lnTo>
                      <a:pt x="307" y="217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4" y="218"/>
                    </a:lnTo>
                    <a:lnTo>
                      <a:pt x="259" y="222"/>
                    </a:lnTo>
                    <a:lnTo>
                      <a:pt x="263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3" y="239"/>
                    </a:lnTo>
                    <a:lnTo>
                      <a:pt x="259" y="244"/>
                    </a:lnTo>
                    <a:lnTo>
                      <a:pt x="254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2" y="247"/>
                    </a:lnTo>
                    <a:lnTo>
                      <a:pt x="237" y="244"/>
                    </a:lnTo>
                    <a:lnTo>
                      <a:pt x="234" y="239"/>
                    </a:lnTo>
                    <a:lnTo>
                      <a:pt x="234" y="234"/>
                    </a:lnTo>
                    <a:lnTo>
                      <a:pt x="234" y="234"/>
                    </a:lnTo>
                    <a:lnTo>
                      <a:pt x="234" y="227"/>
                    </a:lnTo>
                    <a:lnTo>
                      <a:pt x="237" y="222"/>
                    </a:lnTo>
                    <a:lnTo>
                      <a:pt x="242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189" y="217"/>
                    </a:moveTo>
                    <a:lnTo>
                      <a:pt x="189" y="217"/>
                    </a:lnTo>
                    <a:lnTo>
                      <a:pt x="189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5" y="227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5" y="239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6" y="239"/>
                    </a:lnTo>
                    <a:lnTo>
                      <a:pt x="174" y="234"/>
                    </a:lnTo>
                    <a:lnTo>
                      <a:pt x="174" y="234"/>
                    </a:lnTo>
                    <a:lnTo>
                      <a:pt x="176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89" y="217"/>
                    </a:lnTo>
                    <a:lnTo>
                      <a:pt x="189" y="217"/>
                    </a:lnTo>
                    <a:close/>
                    <a:moveTo>
                      <a:pt x="540" y="174"/>
                    </a:moveTo>
                    <a:lnTo>
                      <a:pt x="540" y="174"/>
                    </a:lnTo>
                    <a:lnTo>
                      <a:pt x="540" y="174"/>
                    </a:lnTo>
                    <a:lnTo>
                      <a:pt x="545" y="176"/>
                    </a:lnTo>
                    <a:lnTo>
                      <a:pt x="551" y="179"/>
                    </a:lnTo>
                    <a:lnTo>
                      <a:pt x="554" y="184"/>
                    </a:lnTo>
                    <a:lnTo>
                      <a:pt x="556" y="190"/>
                    </a:lnTo>
                    <a:lnTo>
                      <a:pt x="556" y="190"/>
                    </a:lnTo>
                    <a:lnTo>
                      <a:pt x="554" y="196"/>
                    </a:lnTo>
                    <a:lnTo>
                      <a:pt x="551" y="201"/>
                    </a:lnTo>
                    <a:lnTo>
                      <a:pt x="545" y="205"/>
                    </a:lnTo>
                    <a:lnTo>
                      <a:pt x="540" y="207"/>
                    </a:lnTo>
                    <a:lnTo>
                      <a:pt x="540" y="207"/>
                    </a:lnTo>
                    <a:lnTo>
                      <a:pt x="533" y="205"/>
                    </a:lnTo>
                    <a:lnTo>
                      <a:pt x="528" y="201"/>
                    </a:lnTo>
                    <a:lnTo>
                      <a:pt x="525" y="196"/>
                    </a:lnTo>
                    <a:lnTo>
                      <a:pt x="525" y="190"/>
                    </a:lnTo>
                    <a:lnTo>
                      <a:pt x="525" y="190"/>
                    </a:lnTo>
                    <a:lnTo>
                      <a:pt x="525" y="184"/>
                    </a:lnTo>
                    <a:lnTo>
                      <a:pt x="528" y="179"/>
                    </a:lnTo>
                    <a:lnTo>
                      <a:pt x="533" y="176"/>
                    </a:lnTo>
                    <a:lnTo>
                      <a:pt x="540" y="174"/>
                    </a:lnTo>
                    <a:lnTo>
                      <a:pt x="540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8" y="176"/>
                    </a:lnTo>
                    <a:lnTo>
                      <a:pt x="493" y="179"/>
                    </a:lnTo>
                    <a:lnTo>
                      <a:pt x="496" y="184"/>
                    </a:lnTo>
                    <a:lnTo>
                      <a:pt x="498" y="190"/>
                    </a:lnTo>
                    <a:lnTo>
                      <a:pt x="498" y="190"/>
                    </a:lnTo>
                    <a:lnTo>
                      <a:pt x="496" y="196"/>
                    </a:lnTo>
                    <a:lnTo>
                      <a:pt x="493" y="201"/>
                    </a:lnTo>
                    <a:lnTo>
                      <a:pt x="488" y="205"/>
                    </a:lnTo>
                    <a:lnTo>
                      <a:pt x="482" y="207"/>
                    </a:lnTo>
                    <a:lnTo>
                      <a:pt x="482" y="207"/>
                    </a:lnTo>
                    <a:lnTo>
                      <a:pt x="476" y="205"/>
                    </a:lnTo>
                    <a:lnTo>
                      <a:pt x="470" y="201"/>
                    </a:lnTo>
                    <a:lnTo>
                      <a:pt x="467" y="196"/>
                    </a:lnTo>
                    <a:lnTo>
                      <a:pt x="465" y="190"/>
                    </a:lnTo>
                    <a:lnTo>
                      <a:pt x="465" y="190"/>
                    </a:lnTo>
                    <a:lnTo>
                      <a:pt x="467" y="184"/>
                    </a:lnTo>
                    <a:lnTo>
                      <a:pt x="470" y="179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3" y="174"/>
                    </a:moveTo>
                    <a:lnTo>
                      <a:pt x="423" y="174"/>
                    </a:lnTo>
                    <a:lnTo>
                      <a:pt x="423" y="174"/>
                    </a:lnTo>
                    <a:lnTo>
                      <a:pt x="430" y="176"/>
                    </a:lnTo>
                    <a:lnTo>
                      <a:pt x="435" y="179"/>
                    </a:lnTo>
                    <a:lnTo>
                      <a:pt x="438" y="184"/>
                    </a:lnTo>
                    <a:lnTo>
                      <a:pt x="438" y="190"/>
                    </a:lnTo>
                    <a:lnTo>
                      <a:pt x="438" y="190"/>
                    </a:lnTo>
                    <a:lnTo>
                      <a:pt x="438" y="196"/>
                    </a:lnTo>
                    <a:lnTo>
                      <a:pt x="435" y="201"/>
                    </a:lnTo>
                    <a:lnTo>
                      <a:pt x="430" y="205"/>
                    </a:lnTo>
                    <a:lnTo>
                      <a:pt x="423" y="207"/>
                    </a:lnTo>
                    <a:lnTo>
                      <a:pt x="423" y="207"/>
                    </a:lnTo>
                    <a:lnTo>
                      <a:pt x="418" y="205"/>
                    </a:lnTo>
                    <a:lnTo>
                      <a:pt x="413" y="201"/>
                    </a:lnTo>
                    <a:lnTo>
                      <a:pt x="409" y="196"/>
                    </a:lnTo>
                    <a:lnTo>
                      <a:pt x="407" y="190"/>
                    </a:lnTo>
                    <a:lnTo>
                      <a:pt x="407" y="190"/>
                    </a:lnTo>
                    <a:lnTo>
                      <a:pt x="409" y="184"/>
                    </a:lnTo>
                    <a:lnTo>
                      <a:pt x="413" y="179"/>
                    </a:lnTo>
                    <a:lnTo>
                      <a:pt x="418" y="176"/>
                    </a:lnTo>
                    <a:lnTo>
                      <a:pt x="423" y="174"/>
                    </a:lnTo>
                    <a:lnTo>
                      <a:pt x="423" y="174"/>
                    </a:lnTo>
                    <a:close/>
                    <a:moveTo>
                      <a:pt x="365" y="174"/>
                    </a:moveTo>
                    <a:lnTo>
                      <a:pt x="365" y="174"/>
                    </a:lnTo>
                    <a:lnTo>
                      <a:pt x="365" y="174"/>
                    </a:lnTo>
                    <a:lnTo>
                      <a:pt x="372" y="176"/>
                    </a:lnTo>
                    <a:lnTo>
                      <a:pt x="375" y="179"/>
                    </a:lnTo>
                    <a:lnTo>
                      <a:pt x="379" y="184"/>
                    </a:lnTo>
                    <a:lnTo>
                      <a:pt x="380" y="190"/>
                    </a:lnTo>
                    <a:lnTo>
                      <a:pt x="380" y="190"/>
                    </a:lnTo>
                    <a:lnTo>
                      <a:pt x="379" y="196"/>
                    </a:lnTo>
                    <a:lnTo>
                      <a:pt x="375" y="201"/>
                    </a:lnTo>
                    <a:lnTo>
                      <a:pt x="372" y="205"/>
                    </a:lnTo>
                    <a:lnTo>
                      <a:pt x="365" y="207"/>
                    </a:lnTo>
                    <a:lnTo>
                      <a:pt x="365" y="207"/>
                    </a:lnTo>
                    <a:lnTo>
                      <a:pt x="360" y="205"/>
                    </a:lnTo>
                    <a:lnTo>
                      <a:pt x="355" y="201"/>
                    </a:lnTo>
                    <a:lnTo>
                      <a:pt x="351" y="196"/>
                    </a:lnTo>
                    <a:lnTo>
                      <a:pt x="350" y="190"/>
                    </a:lnTo>
                    <a:lnTo>
                      <a:pt x="350" y="190"/>
                    </a:lnTo>
                    <a:lnTo>
                      <a:pt x="351" y="184"/>
                    </a:lnTo>
                    <a:lnTo>
                      <a:pt x="355" y="179"/>
                    </a:lnTo>
                    <a:lnTo>
                      <a:pt x="360" y="176"/>
                    </a:lnTo>
                    <a:lnTo>
                      <a:pt x="365" y="174"/>
                    </a:lnTo>
                    <a:lnTo>
                      <a:pt x="365" y="174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6"/>
                    </a:lnTo>
                    <a:lnTo>
                      <a:pt x="317" y="179"/>
                    </a:lnTo>
                    <a:lnTo>
                      <a:pt x="321" y="184"/>
                    </a:lnTo>
                    <a:lnTo>
                      <a:pt x="322" y="190"/>
                    </a:lnTo>
                    <a:lnTo>
                      <a:pt x="322" y="190"/>
                    </a:lnTo>
                    <a:lnTo>
                      <a:pt x="321" y="196"/>
                    </a:lnTo>
                    <a:lnTo>
                      <a:pt x="317" y="201"/>
                    </a:lnTo>
                    <a:lnTo>
                      <a:pt x="312" y="205"/>
                    </a:lnTo>
                    <a:lnTo>
                      <a:pt x="307" y="207"/>
                    </a:lnTo>
                    <a:lnTo>
                      <a:pt x="307" y="207"/>
                    </a:lnTo>
                    <a:lnTo>
                      <a:pt x="300" y="205"/>
                    </a:lnTo>
                    <a:lnTo>
                      <a:pt x="295" y="201"/>
                    </a:lnTo>
                    <a:lnTo>
                      <a:pt x="292" y="196"/>
                    </a:lnTo>
                    <a:lnTo>
                      <a:pt x="292" y="190"/>
                    </a:lnTo>
                    <a:lnTo>
                      <a:pt x="292" y="190"/>
                    </a:lnTo>
                    <a:lnTo>
                      <a:pt x="292" y="184"/>
                    </a:lnTo>
                    <a:lnTo>
                      <a:pt x="295" y="179"/>
                    </a:lnTo>
                    <a:lnTo>
                      <a:pt x="300" y="176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6"/>
                    </a:lnTo>
                    <a:lnTo>
                      <a:pt x="259" y="179"/>
                    </a:lnTo>
                    <a:lnTo>
                      <a:pt x="263" y="184"/>
                    </a:lnTo>
                    <a:lnTo>
                      <a:pt x="264" y="190"/>
                    </a:lnTo>
                    <a:lnTo>
                      <a:pt x="264" y="190"/>
                    </a:lnTo>
                    <a:lnTo>
                      <a:pt x="263" y="196"/>
                    </a:lnTo>
                    <a:lnTo>
                      <a:pt x="259" y="201"/>
                    </a:lnTo>
                    <a:lnTo>
                      <a:pt x="254" y="205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2" y="205"/>
                    </a:lnTo>
                    <a:lnTo>
                      <a:pt x="237" y="201"/>
                    </a:lnTo>
                    <a:lnTo>
                      <a:pt x="234" y="196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4" y="184"/>
                    </a:lnTo>
                    <a:lnTo>
                      <a:pt x="237" y="179"/>
                    </a:lnTo>
                    <a:lnTo>
                      <a:pt x="242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540" y="130"/>
                    </a:moveTo>
                    <a:lnTo>
                      <a:pt x="540" y="130"/>
                    </a:lnTo>
                    <a:lnTo>
                      <a:pt x="540" y="130"/>
                    </a:lnTo>
                    <a:lnTo>
                      <a:pt x="545" y="132"/>
                    </a:lnTo>
                    <a:lnTo>
                      <a:pt x="551" y="135"/>
                    </a:lnTo>
                    <a:lnTo>
                      <a:pt x="554" y="140"/>
                    </a:lnTo>
                    <a:lnTo>
                      <a:pt x="556" y="147"/>
                    </a:lnTo>
                    <a:lnTo>
                      <a:pt x="556" y="147"/>
                    </a:lnTo>
                    <a:lnTo>
                      <a:pt x="554" y="152"/>
                    </a:lnTo>
                    <a:lnTo>
                      <a:pt x="551" y="159"/>
                    </a:lnTo>
                    <a:lnTo>
                      <a:pt x="545" y="162"/>
                    </a:lnTo>
                    <a:lnTo>
                      <a:pt x="540" y="162"/>
                    </a:lnTo>
                    <a:lnTo>
                      <a:pt x="540" y="162"/>
                    </a:lnTo>
                    <a:lnTo>
                      <a:pt x="533" y="162"/>
                    </a:lnTo>
                    <a:lnTo>
                      <a:pt x="528" y="159"/>
                    </a:lnTo>
                    <a:lnTo>
                      <a:pt x="525" y="152"/>
                    </a:lnTo>
                    <a:lnTo>
                      <a:pt x="525" y="147"/>
                    </a:lnTo>
                    <a:lnTo>
                      <a:pt x="525" y="147"/>
                    </a:lnTo>
                    <a:lnTo>
                      <a:pt x="525" y="140"/>
                    </a:lnTo>
                    <a:lnTo>
                      <a:pt x="528" y="135"/>
                    </a:lnTo>
                    <a:lnTo>
                      <a:pt x="533" y="132"/>
                    </a:lnTo>
                    <a:lnTo>
                      <a:pt x="540" y="130"/>
                    </a:lnTo>
                    <a:lnTo>
                      <a:pt x="540" y="130"/>
                    </a:lnTo>
                    <a:close/>
                    <a:moveTo>
                      <a:pt x="482" y="130"/>
                    </a:moveTo>
                    <a:lnTo>
                      <a:pt x="482" y="130"/>
                    </a:lnTo>
                    <a:lnTo>
                      <a:pt x="482" y="130"/>
                    </a:lnTo>
                    <a:lnTo>
                      <a:pt x="488" y="132"/>
                    </a:lnTo>
                    <a:lnTo>
                      <a:pt x="493" y="135"/>
                    </a:lnTo>
                    <a:lnTo>
                      <a:pt x="496" y="140"/>
                    </a:lnTo>
                    <a:lnTo>
                      <a:pt x="498" y="147"/>
                    </a:lnTo>
                    <a:lnTo>
                      <a:pt x="498" y="147"/>
                    </a:lnTo>
                    <a:lnTo>
                      <a:pt x="496" y="152"/>
                    </a:lnTo>
                    <a:lnTo>
                      <a:pt x="493" y="159"/>
                    </a:lnTo>
                    <a:lnTo>
                      <a:pt x="488" y="162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6" y="162"/>
                    </a:lnTo>
                    <a:lnTo>
                      <a:pt x="470" y="159"/>
                    </a:lnTo>
                    <a:lnTo>
                      <a:pt x="467" y="152"/>
                    </a:lnTo>
                    <a:lnTo>
                      <a:pt x="465" y="147"/>
                    </a:lnTo>
                    <a:lnTo>
                      <a:pt x="465" y="147"/>
                    </a:lnTo>
                    <a:lnTo>
                      <a:pt x="467" y="140"/>
                    </a:lnTo>
                    <a:lnTo>
                      <a:pt x="470" y="135"/>
                    </a:lnTo>
                    <a:lnTo>
                      <a:pt x="476" y="132"/>
                    </a:lnTo>
                    <a:lnTo>
                      <a:pt x="482" y="130"/>
                    </a:lnTo>
                    <a:lnTo>
                      <a:pt x="482" y="130"/>
                    </a:lnTo>
                    <a:close/>
                    <a:moveTo>
                      <a:pt x="423" y="130"/>
                    </a:moveTo>
                    <a:lnTo>
                      <a:pt x="423" y="130"/>
                    </a:lnTo>
                    <a:lnTo>
                      <a:pt x="423" y="130"/>
                    </a:lnTo>
                    <a:lnTo>
                      <a:pt x="430" y="132"/>
                    </a:lnTo>
                    <a:lnTo>
                      <a:pt x="435" y="135"/>
                    </a:lnTo>
                    <a:lnTo>
                      <a:pt x="438" y="140"/>
                    </a:lnTo>
                    <a:lnTo>
                      <a:pt x="438" y="147"/>
                    </a:lnTo>
                    <a:lnTo>
                      <a:pt x="438" y="147"/>
                    </a:lnTo>
                    <a:lnTo>
                      <a:pt x="438" y="152"/>
                    </a:lnTo>
                    <a:lnTo>
                      <a:pt x="435" y="159"/>
                    </a:lnTo>
                    <a:lnTo>
                      <a:pt x="430" y="162"/>
                    </a:lnTo>
                    <a:lnTo>
                      <a:pt x="423" y="162"/>
                    </a:lnTo>
                    <a:lnTo>
                      <a:pt x="423" y="162"/>
                    </a:lnTo>
                    <a:lnTo>
                      <a:pt x="418" y="162"/>
                    </a:lnTo>
                    <a:lnTo>
                      <a:pt x="413" y="159"/>
                    </a:lnTo>
                    <a:lnTo>
                      <a:pt x="409" y="152"/>
                    </a:lnTo>
                    <a:lnTo>
                      <a:pt x="407" y="147"/>
                    </a:lnTo>
                    <a:lnTo>
                      <a:pt x="407" y="147"/>
                    </a:lnTo>
                    <a:lnTo>
                      <a:pt x="409" y="140"/>
                    </a:lnTo>
                    <a:lnTo>
                      <a:pt x="413" y="135"/>
                    </a:lnTo>
                    <a:lnTo>
                      <a:pt x="418" y="132"/>
                    </a:lnTo>
                    <a:lnTo>
                      <a:pt x="423" y="130"/>
                    </a:lnTo>
                    <a:lnTo>
                      <a:pt x="423" y="130"/>
                    </a:lnTo>
                    <a:close/>
                    <a:moveTo>
                      <a:pt x="365" y="130"/>
                    </a:moveTo>
                    <a:lnTo>
                      <a:pt x="365" y="130"/>
                    </a:lnTo>
                    <a:lnTo>
                      <a:pt x="365" y="130"/>
                    </a:lnTo>
                    <a:lnTo>
                      <a:pt x="372" y="132"/>
                    </a:lnTo>
                    <a:lnTo>
                      <a:pt x="375" y="135"/>
                    </a:lnTo>
                    <a:lnTo>
                      <a:pt x="379" y="140"/>
                    </a:lnTo>
                    <a:lnTo>
                      <a:pt x="380" y="147"/>
                    </a:lnTo>
                    <a:lnTo>
                      <a:pt x="380" y="147"/>
                    </a:lnTo>
                    <a:lnTo>
                      <a:pt x="379" y="152"/>
                    </a:lnTo>
                    <a:lnTo>
                      <a:pt x="375" y="159"/>
                    </a:lnTo>
                    <a:lnTo>
                      <a:pt x="372" y="162"/>
                    </a:lnTo>
                    <a:lnTo>
                      <a:pt x="365" y="162"/>
                    </a:lnTo>
                    <a:lnTo>
                      <a:pt x="365" y="162"/>
                    </a:lnTo>
                    <a:lnTo>
                      <a:pt x="360" y="162"/>
                    </a:lnTo>
                    <a:lnTo>
                      <a:pt x="355" y="159"/>
                    </a:lnTo>
                    <a:lnTo>
                      <a:pt x="351" y="152"/>
                    </a:lnTo>
                    <a:lnTo>
                      <a:pt x="350" y="147"/>
                    </a:lnTo>
                    <a:lnTo>
                      <a:pt x="350" y="147"/>
                    </a:lnTo>
                    <a:lnTo>
                      <a:pt x="351" y="140"/>
                    </a:lnTo>
                    <a:lnTo>
                      <a:pt x="355" y="135"/>
                    </a:lnTo>
                    <a:lnTo>
                      <a:pt x="360" y="132"/>
                    </a:lnTo>
                    <a:lnTo>
                      <a:pt x="365" y="130"/>
                    </a:lnTo>
                    <a:lnTo>
                      <a:pt x="365" y="130"/>
                    </a:lnTo>
                    <a:close/>
                    <a:moveTo>
                      <a:pt x="307" y="130"/>
                    </a:moveTo>
                    <a:lnTo>
                      <a:pt x="307" y="130"/>
                    </a:lnTo>
                    <a:lnTo>
                      <a:pt x="307" y="130"/>
                    </a:lnTo>
                    <a:lnTo>
                      <a:pt x="312" y="132"/>
                    </a:lnTo>
                    <a:lnTo>
                      <a:pt x="317" y="135"/>
                    </a:lnTo>
                    <a:lnTo>
                      <a:pt x="321" y="140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1" y="152"/>
                    </a:lnTo>
                    <a:lnTo>
                      <a:pt x="317" y="159"/>
                    </a:lnTo>
                    <a:lnTo>
                      <a:pt x="312" y="162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0" y="162"/>
                    </a:lnTo>
                    <a:lnTo>
                      <a:pt x="295" y="159"/>
                    </a:lnTo>
                    <a:lnTo>
                      <a:pt x="292" y="152"/>
                    </a:lnTo>
                    <a:lnTo>
                      <a:pt x="292" y="147"/>
                    </a:lnTo>
                    <a:lnTo>
                      <a:pt x="292" y="147"/>
                    </a:lnTo>
                    <a:lnTo>
                      <a:pt x="292" y="140"/>
                    </a:lnTo>
                    <a:lnTo>
                      <a:pt x="295" y="135"/>
                    </a:lnTo>
                    <a:lnTo>
                      <a:pt x="300" y="132"/>
                    </a:lnTo>
                    <a:lnTo>
                      <a:pt x="307" y="130"/>
                    </a:lnTo>
                    <a:lnTo>
                      <a:pt x="307" y="130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5" y="89"/>
                    </a:lnTo>
                    <a:lnTo>
                      <a:pt x="551" y="92"/>
                    </a:lnTo>
                    <a:lnTo>
                      <a:pt x="554" y="98"/>
                    </a:lnTo>
                    <a:lnTo>
                      <a:pt x="556" y="103"/>
                    </a:lnTo>
                    <a:lnTo>
                      <a:pt x="556" y="103"/>
                    </a:lnTo>
                    <a:lnTo>
                      <a:pt x="554" y="109"/>
                    </a:lnTo>
                    <a:lnTo>
                      <a:pt x="551" y="115"/>
                    </a:lnTo>
                    <a:lnTo>
                      <a:pt x="545" y="118"/>
                    </a:lnTo>
                    <a:lnTo>
                      <a:pt x="540" y="120"/>
                    </a:lnTo>
                    <a:lnTo>
                      <a:pt x="540" y="120"/>
                    </a:lnTo>
                    <a:lnTo>
                      <a:pt x="533" y="118"/>
                    </a:lnTo>
                    <a:lnTo>
                      <a:pt x="528" y="115"/>
                    </a:lnTo>
                    <a:lnTo>
                      <a:pt x="525" y="109"/>
                    </a:lnTo>
                    <a:lnTo>
                      <a:pt x="525" y="103"/>
                    </a:lnTo>
                    <a:lnTo>
                      <a:pt x="525" y="103"/>
                    </a:lnTo>
                    <a:lnTo>
                      <a:pt x="525" y="98"/>
                    </a:lnTo>
                    <a:lnTo>
                      <a:pt x="528" y="92"/>
                    </a:lnTo>
                    <a:lnTo>
                      <a:pt x="533" y="89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8" y="89"/>
                    </a:lnTo>
                    <a:lnTo>
                      <a:pt x="493" y="92"/>
                    </a:lnTo>
                    <a:lnTo>
                      <a:pt x="496" y="98"/>
                    </a:lnTo>
                    <a:lnTo>
                      <a:pt x="498" y="103"/>
                    </a:lnTo>
                    <a:lnTo>
                      <a:pt x="498" y="103"/>
                    </a:lnTo>
                    <a:lnTo>
                      <a:pt x="496" y="109"/>
                    </a:lnTo>
                    <a:lnTo>
                      <a:pt x="493" y="115"/>
                    </a:lnTo>
                    <a:lnTo>
                      <a:pt x="488" y="118"/>
                    </a:lnTo>
                    <a:lnTo>
                      <a:pt x="482" y="120"/>
                    </a:lnTo>
                    <a:lnTo>
                      <a:pt x="482" y="120"/>
                    </a:lnTo>
                    <a:lnTo>
                      <a:pt x="476" y="118"/>
                    </a:lnTo>
                    <a:lnTo>
                      <a:pt x="470" y="115"/>
                    </a:lnTo>
                    <a:lnTo>
                      <a:pt x="467" y="109"/>
                    </a:lnTo>
                    <a:lnTo>
                      <a:pt x="465" y="103"/>
                    </a:lnTo>
                    <a:lnTo>
                      <a:pt x="465" y="103"/>
                    </a:lnTo>
                    <a:lnTo>
                      <a:pt x="467" y="98"/>
                    </a:lnTo>
                    <a:lnTo>
                      <a:pt x="470" y="92"/>
                    </a:lnTo>
                    <a:lnTo>
                      <a:pt x="476" y="89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23" y="87"/>
                    </a:moveTo>
                    <a:lnTo>
                      <a:pt x="423" y="87"/>
                    </a:lnTo>
                    <a:lnTo>
                      <a:pt x="423" y="87"/>
                    </a:lnTo>
                    <a:lnTo>
                      <a:pt x="430" y="89"/>
                    </a:lnTo>
                    <a:lnTo>
                      <a:pt x="435" y="92"/>
                    </a:lnTo>
                    <a:lnTo>
                      <a:pt x="438" y="98"/>
                    </a:lnTo>
                    <a:lnTo>
                      <a:pt x="438" y="103"/>
                    </a:lnTo>
                    <a:lnTo>
                      <a:pt x="438" y="103"/>
                    </a:lnTo>
                    <a:lnTo>
                      <a:pt x="438" y="109"/>
                    </a:lnTo>
                    <a:lnTo>
                      <a:pt x="435" y="115"/>
                    </a:lnTo>
                    <a:lnTo>
                      <a:pt x="430" y="118"/>
                    </a:lnTo>
                    <a:lnTo>
                      <a:pt x="423" y="120"/>
                    </a:lnTo>
                    <a:lnTo>
                      <a:pt x="423" y="120"/>
                    </a:lnTo>
                    <a:lnTo>
                      <a:pt x="418" y="118"/>
                    </a:lnTo>
                    <a:lnTo>
                      <a:pt x="413" y="115"/>
                    </a:lnTo>
                    <a:lnTo>
                      <a:pt x="409" y="109"/>
                    </a:lnTo>
                    <a:lnTo>
                      <a:pt x="407" y="103"/>
                    </a:lnTo>
                    <a:lnTo>
                      <a:pt x="407" y="103"/>
                    </a:lnTo>
                    <a:lnTo>
                      <a:pt x="409" y="98"/>
                    </a:lnTo>
                    <a:lnTo>
                      <a:pt x="413" y="92"/>
                    </a:lnTo>
                    <a:lnTo>
                      <a:pt x="418" y="89"/>
                    </a:lnTo>
                    <a:lnTo>
                      <a:pt x="423" y="87"/>
                    </a:lnTo>
                    <a:lnTo>
                      <a:pt x="423" y="87"/>
                    </a:lnTo>
                    <a:close/>
                    <a:moveTo>
                      <a:pt x="365" y="87"/>
                    </a:moveTo>
                    <a:lnTo>
                      <a:pt x="365" y="87"/>
                    </a:lnTo>
                    <a:lnTo>
                      <a:pt x="365" y="87"/>
                    </a:lnTo>
                    <a:lnTo>
                      <a:pt x="372" y="89"/>
                    </a:lnTo>
                    <a:lnTo>
                      <a:pt x="375" y="92"/>
                    </a:lnTo>
                    <a:lnTo>
                      <a:pt x="379" y="98"/>
                    </a:lnTo>
                    <a:lnTo>
                      <a:pt x="380" y="103"/>
                    </a:lnTo>
                    <a:lnTo>
                      <a:pt x="380" y="103"/>
                    </a:lnTo>
                    <a:lnTo>
                      <a:pt x="379" y="109"/>
                    </a:lnTo>
                    <a:lnTo>
                      <a:pt x="375" y="115"/>
                    </a:lnTo>
                    <a:lnTo>
                      <a:pt x="372" y="118"/>
                    </a:lnTo>
                    <a:lnTo>
                      <a:pt x="365" y="120"/>
                    </a:lnTo>
                    <a:lnTo>
                      <a:pt x="365" y="120"/>
                    </a:lnTo>
                    <a:lnTo>
                      <a:pt x="360" y="118"/>
                    </a:lnTo>
                    <a:lnTo>
                      <a:pt x="355" y="115"/>
                    </a:lnTo>
                    <a:lnTo>
                      <a:pt x="351" y="109"/>
                    </a:lnTo>
                    <a:lnTo>
                      <a:pt x="350" y="103"/>
                    </a:lnTo>
                    <a:lnTo>
                      <a:pt x="350" y="103"/>
                    </a:lnTo>
                    <a:lnTo>
                      <a:pt x="351" y="98"/>
                    </a:lnTo>
                    <a:lnTo>
                      <a:pt x="355" y="92"/>
                    </a:lnTo>
                    <a:lnTo>
                      <a:pt x="360" y="89"/>
                    </a:lnTo>
                    <a:lnTo>
                      <a:pt x="365" y="87"/>
                    </a:lnTo>
                    <a:lnTo>
                      <a:pt x="365" y="87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2" y="89"/>
                    </a:lnTo>
                    <a:lnTo>
                      <a:pt x="317" y="92"/>
                    </a:lnTo>
                    <a:lnTo>
                      <a:pt x="321" y="98"/>
                    </a:lnTo>
                    <a:lnTo>
                      <a:pt x="322" y="103"/>
                    </a:lnTo>
                    <a:lnTo>
                      <a:pt x="322" y="103"/>
                    </a:lnTo>
                    <a:lnTo>
                      <a:pt x="321" y="109"/>
                    </a:lnTo>
                    <a:lnTo>
                      <a:pt x="317" y="115"/>
                    </a:lnTo>
                    <a:lnTo>
                      <a:pt x="312" y="118"/>
                    </a:lnTo>
                    <a:lnTo>
                      <a:pt x="307" y="120"/>
                    </a:lnTo>
                    <a:lnTo>
                      <a:pt x="307" y="120"/>
                    </a:lnTo>
                    <a:lnTo>
                      <a:pt x="300" y="118"/>
                    </a:lnTo>
                    <a:lnTo>
                      <a:pt x="295" y="115"/>
                    </a:lnTo>
                    <a:lnTo>
                      <a:pt x="292" y="109"/>
                    </a:lnTo>
                    <a:lnTo>
                      <a:pt x="292" y="103"/>
                    </a:lnTo>
                    <a:lnTo>
                      <a:pt x="292" y="103"/>
                    </a:lnTo>
                    <a:lnTo>
                      <a:pt x="292" y="98"/>
                    </a:lnTo>
                    <a:lnTo>
                      <a:pt x="295" y="92"/>
                    </a:lnTo>
                    <a:lnTo>
                      <a:pt x="300" y="89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540" y="43"/>
                    </a:moveTo>
                    <a:lnTo>
                      <a:pt x="540" y="43"/>
                    </a:lnTo>
                    <a:lnTo>
                      <a:pt x="540" y="43"/>
                    </a:lnTo>
                    <a:lnTo>
                      <a:pt x="545" y="45"/>
                    </a:lnTo>
                    <a:lnTo>
                      <a:pt x="551" y="48"/>
                    </a:lnTo>
                    <a:lnTo>
                      <a:pt x="554" y="53"/>
                    </a:lnTo>
                    <a:lnTo>
                      <a:pt x="556" y="60"/>
                    </a:lnTo>
                    <a:lnTo>
                      <a:pt x="556" y="60"/>
                    </a:lnTo>
                    <a:lnTo>
                      <a:pt x="554" y="67"/>
                    </a:lnTo>
                    <a:lnTo>
                      <a:pt x="551" y="72"/>
                    </a:lnTo>
                    <a:lnTo>
                      <a:pt x="545" y="75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33" y="75"/>
                    </a:lnTo>
                    <a:lnTo>
                      <a:pt x="528" y="72"/>
                    </a:lnTo>
                    <a:lnTo>
                      <a:pt x="525" y="67"/>
                    </a:lnTo>
                    <a:lnTo>
                      <a:pt x="525" y="60"/>
                    </a:lnTo>
                    <a:lnTo>
                      <a:pt x="525" y="60"/>
                    </a:lnTo>
                    <a:lnTo>
                      <a:pt x="525" y="53"/>
                    </a:lnTo>
                    <a:lnTo>
                      <a:pt x="528" y="48"/>
                    </a:lnTo>
                    <a:lnTo>
                      <a:pt x="533" y="45"/>
                    </a:lnTo>
                    <a:lnTo>
                      <a:pt x="540" y="43"/>
                    </a:lnTo>
                    <a:lnTo>
                      <a:pt x="540" y="43"/>
                    </a:lnTo>
                    <a:close/>
                    <a:moveTo>
                      <a:pt x="482" y="43"/>
                    </a:moveTo>
                    <a:lnTo>
                      <a:pt x="482" y="43"/>
                    </a:lnTo>
                    <a:lnTo>
                      <a:pt x="482" y="43"/>
                    </a:lnTo>
                    <a:lnTo>
                      <a:pt x="488" y="45"/>
                    </a:lnTo>
                    <a:lnTo>
                      <a:pt x="493" y="48"/>
                    </a:lnTo>
                    <a:lnTo>
                      <a:pt x="496" y="53"/>
                    </a:lnTo>
                    <a:lnTo>
                      <a:pt x="498" y="60"/>
                    </a:lnTo>
                    <a:lnTo>
                      <a:pt x="498" y="60"/>
                    </a:lnTo>
                    <a:lnTo>
                      <a:pt x="496" y="67"/>
                    </a:lnTo>
                    <a:lnTo>
                      <a:pt x="493" y="72"/>
                    </a:lnTo>
                    <a:lnTo>
                      <a:pt x="488" y="75"/>
                    </a:lnTo>
                    <a:lnTo>
                      <a:pt x="482" y="75"/>
                    </a:lnTo>
                    <a:lnTo>
                      <a:pt x="482" y="75"/>
                    </a:lnTo>
                    <a:lnTo>
                      <a:pt x="476" y="75"/>
                    </a:lnTo>
                    <a:lnTo>
                      <a:pt x="470" y="72"/>
                    </a:lnTo>
                    <a:lnTo>
                      <a:pt x="467" y="67"/>
                    </a:lnTo>
                    <a:lnTo>
                      <a:pt x="465" y="60"/>
                    </a:lnTo>
                    <a:lnTo>
                      <a:pt x="465" y="60"/>
                    </a:lnTo>
                    <a:lnTo>
                      <a:pt x="467" y="53"/>
                    </a:lnTo>
                    <a:lnTo>
                      <a:pt x="470" y="48"/>
                    </a:lnTo>
                    <a:lnTo>
                      <a:pt x="476" y="45"/>
                    </a:lnTo>
                    <a:lnTo>
                      <a:pt x="482" y="43"/>
                    </a:lnTo>
                    <a:lnTo>
                      <a:pt x="482" y="43"/>
                    </a:lnTo>
                    <a:close/>
                    <a:moveTo>
                      <a:pt x="423" y="43"/>
                    </a:moveTo>
                    <a:lnTo>
                      <a:pt x="423" y="43"/>
                    </a:lnTo>
                    <a:lnTo>
                      <a:pt x="423" y="43"/>
                    </a:lnTo>
                    <a:lnTo>
                      <a:pt x="430" y="45"/>
                    </a:lnTo>
                    <a:lnTo>
                      <a:pt x="435" y="48"/>
                    </a:lnTo>
                    <a:lnTo>
                      <a:pt x="438" y="53"/>
                    </a:lnTo>
                    <a:lnTo>
                      <a:pt x="438" y="60"/>
                    </a:lnTo>
                    <a:lnTo>
                      <a:pt x="438" y="60"/>
                    </a:lnTo>
                    <a:lnTo>
                      <a:pt x="438" y="67"/>
                    </a:lnTo>
                    <a:lnTo>
                      <a:pt x="435" y="72"/>
                    </a:lnTo>
                    <a:lnTo>
                      <a:pt x="430" y="75"/>
                    </a:lnTo>
                    <a:lnTo>
                      <a:pt x="423" y="75"/>
                    </a:lnTo>
                    <a:lnTo>
                      <a:pt x="423" y="75"/>
                    </a:lnTo>
                    <a:lnTo>
                      <a:pt x="418" y="75"/>
                    </a:lnTo>
                    <a:lnTo>
                      <a:pt x="413" y="72"/>
                    </a:lnTo>
                    <a:lnTo>
                      <a:pt x="409" y="67"/>
                    </a:lnTo>
                    <a:lnTo>
                      <a:pt x="407" y="60"/>
                    </a:lnTo>
                    <a:lnTo>
                      <a:pt x="407" y="60"/>
                    </a:lnTo>
                    <a:lnTo>
                      <a:pt x="409" y="53"/>
                    </a:lnTo>
                    <a:lnTo>
                      <a:pt x="413" y="48"/>
                    </a:lnTo>
                    <a:lnTo>
                      <a:pt x="418" y="45"/>
                    </a:lnTo>
                    <a:lnTo>
                      <a:pt x="423" y="43"/>
                    </a:lnTo>
                    <a:lnTo>
                      <a:pt x="423" y="43"/>
                    </a:lnTo>
                    <a:close/>
                    <a:moveTo>
                      <a:pt x="365" y="43"/>
                    </a:moveTo>
                    <a:lnTo>
                      <a:pt x="365" y="43"/>
                    </a:lnTo>
                    <a:lnTo>
                      <a:pt x="365" y="43"/>
                    </a:lnTo>
                    <a:lnTo>
                      <a:pt x="372" y="45"/>
                    </a:lnTo>
                    <a:lnTo>
                      <a:pt x="375" y="48"/>
                    </a:lnTo>
                    <a:lnTo>
                      <a:pt x="379" y="53"/>
                    </a:lnTo>
                    <a:lnTo>
                      <a:pt x="380" y="60"/>
                    </a:lnTo>
                    <a:lnTo>
                      <a:pt x="380" y="60"/>
                    </a:lnTo>
                    <a:lnTo>
                      <a:pt x="379" y="67"/>
                    </a:lnTo>
                    <a:lnTo>
                      <a:pt x="375" y="72"/>
                    </a:lnTo>
                    <a:lnTo>
                      <a:pt x="372" y="75"/>
                    </a:lnTo>
                    <a:lnTo>
                      <a:pt x="365" y="75"/>
                    </a:lnTo>
                    <a:lnTo>
                      <a:pt x="365" y="75"/>
                    </a:lnTo>
                    <a:lnTo>
                      <a:pt x="360" y="75"/>
                    </a:lnTo>
                    <a:lnTo>
                      <a:pt x="355" y="72"/>
                    </a:lnTo>
                    <a:lnTo>
                      <a:pt x="351" y="67"/>
                    </a:lnTo>
                    <a:lnTo>
                      <a:pt x="350" y="60"/>
                    </a:lnTo>
                    <a:lnTo>
                      <a:pt x="350" y="60"/>
                    </a:lnTo>
                    <a:lnTo>
                      <a:pt x="351" y="53"/>
                    </a:lnTo>
                    <a:lnTo>
                      <a:pt x="355" y="48"/>
                    </a:lnTo>
                    <a:lnTo>
                      <a:pt x="360" y="45"/>
                    </a:lnTo>
                    <a:lnTo>
                      <a:pt x="365" y="43"/>
                    </a:lnTo>
                    <a:lnTo>
                      <a:pt x="365" y="43"/>
                    </a:lnTo>
                    <a:close/>
                    <a:moveTo>
                      <a:pt x="482" y="0"/>
                    </a:moveTo>
                    <a:lnTo>
                      <a:pt x="482" y="0"/>
                    </a:lnTo>
                    <a:lnTo>
                      <a:pt x="482" y="0"/>
                    </a:lnTo>
                    <a:lnTo>
                      <a:pt x="488" y="2"/>
                    </a:lnTo>
                    <a:lnTo>
                      <a:pt x="493" y="6"/>
                    </a:lnTo>
                    <a:lnTo>
                      <a:pt x="496" y="11"/>
                    </a:lnTo>
                    <a:lnTo>
                      <a:pt x="498" y="16"/>
                    </a:lnTo>
                    <a:lnTo>
                      <a:pt x="498" y="16"/>
                    </a:lnTo>
                    <a:lnTo>
                      <a:pt x="496" y="23"/>
                    </a:lnTo>
                    <a:lnTo>
                      <a:pt x="493" y="28"/>
                    </a:lnTo>
                    <a:lnTo>
                      <a:pt x="488" y="31"/>
                    </a:lnTo>
                    <a:lnTo>
                      <a:pt x="482" y="33"/>
                    </a:lnTo>
                    <a:lnTo>
                      <a:pt x="482" y="33"/>
                    </a:lnTo>
                    <a:lnTo>
                      <a:pt x="476" y="31"/>
                    </a:lnTo>
                    <a:lnTo>
                      <a:pt x="470" y="28"/>
                    </a:lnTo>
                    <a:lnTo>
                      <a:pt x="467" y="23"/>
                    </a:lnTo>
                    <a:lnTo>
                      <a:pt x="465" y="16"/>
                    </a:lnTo>
                    <a:lnTo>
                      <a:pt x="465" y="16"/>
                    </a:lnTo>
                    <a:lnTo>
                      <a:pt x="467" y="11"/>
                    </a:lnTo>
                    <a:lnTo>
                      <a:pt x="470" y="6"/>
                    </a:lnTo>
                    <a:lnTo>
                      <a:pt x="476" y="2"/>
                    </a:lnTo>
                    <a:lnTo>
                      <a:pt x="482" y="0"/>
                    </a:lnTo>
                    <a:lnTo>
                      <a:pt x="48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90"/>
              <p:cNvSpPr>
                <a:spLocks noEditPoints="1"/>
              </p:cNvSpPr>
              <p:nvPr/>
            </p:nvSpPr>
            <p:spPr bwMode="auto">
              <a:xfrm>
                <a:off x="6334125" y="3049588"/>
                <a:ext cx="347663" cy="369888"/>
              </a:xfrm>
              <a:custGeom>
                <a:avLst/>
                <a:gdLst>
                  <a:gd name="T0" fmla="*/ 429 w 437"/>
                  <a:gd name="T1" fmla="*/ 392 h 467"/>
                  <a:gd name="T2" fmla="*/ 379 w 437"/>
                  <a:gd name="T3" fmla="*/ 407 h 467"/>
                  <a:gd name="T4" fmla="*/ 316 w 437"/>
                  <a:gd name="T5" fmla="*/ 419 h 467"/>
                  <a:gd name="T6" fmla="*/ 248 w 437"/>
                  <a:gd name="T7" fmla="*/ 423 h 467"/>
                  <a:gd name="T8" fmla="*/ 175 w 437"/>
                  <a:gd name="T9" fmla="*/ 414 h 467"/>
                  <a:gd name="T10" fmla="*/ 117 w 437"/>
                  <a:gd name="T11" fmla="*/ 400 h 467"/>
                  <a:gd name="T12" fmla="*/ 73 w 437"/>
                  <a:gd name="T13" fmla="*/ 390 h 467"/>
                  <a:gd name="T14" fmla="*/ 364 w 437"/>
                  <a:gd name="T15" fmla="*/ 348 h 467"/>
                  <a:gd name="T16" fmla="*/ 316 w 437"/>
                  <a:gd name="T17" fmla="*/ 353 h 467"/>
                  <a:gd name="T18" fmla="*/ 264 w 437"/>
                  <a:gd name="T19" fmla="*/ 363 h 467"/>
                  <a:gd name="T20" fmla="*/ 195 w 437"/>
                  <a:gd name="T21" fmla="*/ 378 h 467"/>
                  <a:gd name="T22" fmla="*/ 126 w 437"/>
                  <a:gd name="T23" fmla="*/ 378 h 467"/>
                  <a:gd name="T24" fmla="*/ 57 w 437"/>
                  <a:gd name="T25" fmla="*/ 363 h 467"/>
                  <a:gd name="T26" fmla="*/ 3 w 437"/>
                  <a:gd name="T27" fmla="*/ 353 h 467"/>
                  <a:gd name="T28" fmla="*/ 364 w 437"/>
                  <a:gd name="T29" fmla="*/ 303 h 467"/>
                  <a:gd name="T30" fmla="*/ 248 w 437"/>
                  <a:gd name="T31" fmla="*/ 303 h 467"/>
                  <a:gd name="T32" fmla="*/ 204 w 437"/>
                  <a:gd name="T33" fmla="*/ 314 h 467"/>
                  <a:gd name="T34" fmla="*/ 144 w 437"/>
                  <a:gd name="T35" fmla="*/ 327 h 467"/>
                  <a:gd name="T36" fmla="*/ 73 w 437"/>
                  <a:gd name="T37" fmla="*/ 336 h 467"/>
                  <a:gd name="T38" fmla="*/ 3 w 437"/>
                  <a:gd name="T39" fmla="*/ 332 h 467"/>
                  <a:gd name="T40" fmla="*/ 291 w 437"/>
                  <a:gd name="T41" fmla="*/ 276 h 467"/>
                  <a:gd name="T42" fmla="*/ 241 w 437"/>
                  <a:gd name="T43" fmla="*/ 262 h 467"/>
                  <a:gd name="T44" fmla="*/ 131 w 437"/>
                  <a:gd name="T45" fmla="*/ 261 h 467"/>
                  <a:gd name="T46" fmla="*/ 78 w 437"/>
                  <a:gd name="T47" fmla="*/ 262 h 467"/>
                  <a:gd name="T48" fmla="*/ 30 w 437"/>
                  <a:gd name="T49" fmla="*/ 276 h 467"/>
                  <a:gd name="T50" fmla="*/ 316 w 437"/>
                  <a:gd name="T51" fmla="*/ 245 h 467"/>
                  <a:gd name="T52" fmla="*/ 248 w 437"/>
                  <a:gd name="T53" fmla="*/ 249 h 467"/>
                  <a:gd name="T54" fmla="*/ 175 w 437"/>
                  <a:gd name="T55" fmla="*/ 240 h 467"/>
                  <a:gd name="T56" fmla="*/ 117 w 437"/>
                  <a:gd name="T57" fmla="*/ 227 h 467"/>
                  <a:gd name="T58" fmla="*/ 73 w 437"/>
                  <a:gd name="T59" fmla="*/ 218 h 467"/>
                  <a:gd name="T60" fmla="*/ 364 w 437"/>
                  <a:gd name="T61" fmla="*/ 174 h 467"/>
                  <a:gd name="T62" fmla="*/ 316 w 437"/>
                  <a:gd name="T63" fmla="*/ 179 h 467"/>
                  <a:gd name="T64" fmla="*/ 264 w 437"/>
                  <a:gd name="T65" fmla="*/ 191 h 467"/>
                  <a:gd name="T66" fmla="*/ 195 w 437"/>
                  <a:gd name="T67" fmla="*/ 205 h 467"/>
                  <a:gd name="T68" fmla="*/ 126 w 437"/>
                  <a:gd name="T69" fmla="*/ 205 h 467"/>
                  <a:gd name="T70" fmla="*/ 57 w 437"/>
                  <a:gd name="T71" fmla="*/ 191 h 467"/>
                  <a:gd name="T72" fmla="*/ 3 w 437"/>
                  <a:gd name="T73" fmla="*/ 179 h 467"/>
                  <a:gd name="T74" fmla="*/ 364 w 437"/>
                  <a:gd name="T75" fmla="*/ 131 h 467"/>
                  <a:gd name="T76" fmla="*/ 248 w 437"/>
                  <a:gd name="T77" fmla="*/ 131 h 467"/>
                  <a:gd name="T78" fmla="*/ 204 w 437"/>
                  <a:gd name="T79" fmla="*/ 140 h 467"/>
                  <a:gd name="T80" fmla="*/ 144 w 437"/>
                  <a:gd name="T81" fmla="*/ 153 h 467"/>
                  <a:gd name="T82" fmla="*/ 73 w 437"/>
                  <a:gd name="T83" fmla="*/ 164 h 467"/>
                  <a:gd name="T84" fmla="*/ 3 w 437"/>
                  <a:gd name="T85" fmla="*/ 159 h 467"/>
                  <a:gd name="T86" fmla="*/ 291 w 437"/>
                  <a:gd name="T87" fmla="*/ 104 h 467"/>
                  <a:gd name="T88" fmla="*/ 241 w 437"/>
                  <a:gd name="T89" fmla="*/ 89 h 467"/>
                  <a:gd name="T90" fmla="*/ 131 w 437"/>
                  <a:gd name="T91" fmla="*/ 87 h 467"/>
                  <a:gd name="T92" fmla="*/ 78 w 437"/>
                  <a:gd name="T93" fmla="*/ 89 h 467"/>
                  <a:gd name="T94" fmla="*/ 30 w 437"/>
                  <a:gd name="T95" fmla="*/ 104 h 467"/>
                  <a:gd name="T96" fmla="*/ 316 w 437"/>
                  <a:gd name="T97" fmla="*/ 72 h 467"/>
                  <a:gd name="T98" fmla="*/ 248 w 437"/>
                  <a:gd name="T99" fmla="*/ 77 h 467"/>
                  <a:gd name="T100" fmla="*/ 175 w 437"/>
                  <a:gd name="T101" fmla="*/ 67 h 467"/>
                  <a:gd name="T102" fmla="*/ 117 w 437"/>
                  <a:gd name="T103" fmla="*/ 53 h 467"/>
                  <a:gd name="T104" fmla="*/ 73 w 437"/>
                  <a:gd name="T105" fmla="*/ 44 h 467"/>
                  <a:gd name="T106" fmla="*/ 248 w 437"/>
                  <a:gd name="T107" fmla="*/ 0 h 467"/>
                  <a:gd name="T108" fmla="*/ 201 w 437"/>
                  <a:gd name="T109" fmla="*/ 5 h 467"/>
                  <a:gd name="T110" fmla="*/ 30 w 437"/>
                  <a:gd name="T111" fmla="*/ 17 h 467"/>
                  <a:gd name="T112" fmla="*/ 371 w 437"/>
                  <a:gd name="T113" fmla="*/ 465 h 467"/>
                  <a:gd name="T114" fmla="*/ 299 w 437"/>
                  <a:gd name="T115" fmla="*/ 465 h 467"/>
                  <a:gd name="T116" fmla="*/ 231 w 437"/>
                  <a:gd name="T117" fmla="*/ 450 h 467"/>
                  <a:gd name="T118" fmla="*/ 178 w 437"/>
                  <a:gd name="T119" fmla="*/ 440 h 467"/>
                  <a:gd name="T120" fmla="*/ 131 w 437"/>
                  <a:gd name="T121" fmla="*/ 434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37" h="467">
                    <a:moveTo>
                      <a:pt x="15" y="434"/>
                    </a:moveTo>
                    <a:lnTo>
                      <a:pt x="15" y="434"/>
                    </a:lnTo>
                    <a:lnTo>
                      <a:pt x="20" y="436"/>
                    </a:lnTo>
                    <a:lnTo>
                      <a:pt x="25" y="440"/>
                    </a:lnTo>
                    <a:lnTo>
                      <a:pt x="29" y="445"/>
                    </a:lnTo>
                    <a:lnTo>
                      <a:pt x="30" y="450"/>
                    </a:lnTo>
                    <a:lnTo>
                      <a:pt x="30" y="450"/>
                    </a:lnTo>
                    <a:lnTo>
                      <a:pt x="29" y="457"/>
                    </a:lnTo>
                    <a:lnTo>
                      <a:pt x="25" y="462"/>
                    </a:lnTo>
                    <a:lnTo>
                      <a:pt x="20" y="465"/>
                    </a:lnTo>
                    <a:lnTo>
                      <a:pt x="15" y="467"/>
                    </a:lnTo>
                    <a:lnTo>
                      <a:pt x="15" y="467"/>
                    </a:lnTo>
                    <a:lnTo>
                      <a:pt x="8" y="465"/>
                    </a:lnTo>
                    <a:lnTo>
                      <a:pt x="3" y="462"/>
                    </a:lnTo>
                    <a:lnTo>
                      <a:pt x="0" y="457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0" y="445"/>
                    </a:lnTo>
                    <a:lnTo>
                      <a:pt x="3" y="440"/>
                    </a:lnTo>
                    <a:lnTo>
                      <a:pt x="8" y="436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422" y="390"/>
                    </a:moveTo>
                    <a:lnTo>
                      <a:pt x="422" y="390"/>
                    </a:lnTo>
                    <a:lnTo>
                      <a:pt x="422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7" y="407"/>
                    </a:lnTo>
                    <a:lnTo>
                      <a:pt x="437" y="407"/>
                    </a:lnTo>
                    <a:lnTo>
                      <a:pt x="437" y="414"/>
                    </a:lnTo>
                    <a:lnTo>
                      <a:pt x="434" y="419"/>
                    </a:lnTo>
                    <a:lnTo>
                      <a:pt x="429" y="423"/>
                    </a:lnTo>
                    <a:lnTo>
                      <a:pt x="422" y="423"/>
                    </a:lnTo>
                    <a:lnTo>
                      <a:pt x="422" y="423"/>
                    </a:lnTo>
                    <a:lnTo>
                      <a:pt x="417" y="423"/>
                    </a:lnTo>
                    <a:lnTo>
                      <a:pt x="412" y="419"/>
                    </a:lnTo>
                    <a:lnTo>
                      <a:pt x="408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8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2" y="390"/>
                    </a:lnTo>
                    <a:lnTo>
                      <a:pt x="422" y="390"/>
                    </a:lnTo>
                    <a:close/>
                    <a:moveTo>
                      <a:pt x="364" y="390"/>
                    </a:moveTo>
                    <a:lnTo>
                      <a:pt x="364" y="390"/>
                    </a:lnTo>
                    <a:lnTo>
                      <a:pt x="364" y="390"/>
                    </a:lnTo>
                    <a:lnTo>
                      <a:pt x="371" y="392"/>
                    </a:lnTo>
                    <a:lnTo>
                      <a:pt x="374" y="395"/>
                    </a:lnTo>
                    <a:lnTo>
                      <a:pt x="378" y="400"/>
                    </a:lnTo>
                    <a:lnTo>
                      <a:pt x="379" y="407"/>
                    </a:lnTo>
                    <a:lnTo>
                      <a:pt x="379" y="407"/>
                    </a:lnTo>
                    <a:lnTo>
                      <a:pt x="378" y="414"/>
                    </a:lnTo>
                    <a:lnTo>
                      <a:pt x="374" y="419"/>
                    </a:lnTo>
                    <a:lnTo>
                      <a:pt x="371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57" y="423"/>
                    </a:lnTo>
                    <a:lnTo>
                      <a:pt x="354" y="419"/>
                    </a:lnTo>
                    <a:lnTo>
                      <a:pt x="350" y="414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7" y="392"/>
                    </a:lnTo>
                    <a:lnTo>
                      <a:pt x="364" y="390"/>
                    </a:lnTo>
                    <a:lnTo>
                      <a:pt x="364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1" y="392"/>
                    </a:lnTo>
                    <a:lnTo>
                      <a:pt x="316" y="395"/>
                    </a:lnTo>
                    <a:lnTo>
                      <a:pt x="320" y="400"/>
                    </a:lnTo>
                    <a:lnTo>
                      <a:pt x="321" y="407"/>
                    </a:lnTo>
                    <a:lnTo>
                      <a:pt x="321" y="407"/>
                    </a:lnTo>
                    <a:lnTo>
                      <a:pt x="320" y="414"/>
                    </a:lnTo>
                    <a:lnTo>
                      <a:pt x="316" y="419"/>
                    </a:lnTo>
                    <a:lnTo>
                      <a:pt x="311" y="423"/>
                    </a:lnTo>
                    <a:lnTo>
                      <a:pt x="306" y="423"/>
                    </a:lnTo>
                    <a:lnTo>
                      <a:pt x="306" y="423"/>
                    </a:lnTo>
                    <a:lnTo>
                      <a:pt x="299" y="423"/>
                    </a:lnTo>
                    <a:lnTo>
                      <a:pt x="294" y="419"/>
                    </a:lnTo>
                    <a:lnTo>
                      <a:pt x="291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1" y="400"/>
                    </a:lnTo>
                    <a:lnTo>
                      <a:pt x="294" y="395"/>
                    </a:lnTo>
                    <a:lnTo>
                      <a:pt x="299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3" y="392"/>
                    </a:lnTo>
                    <a:lnTo>
                      <a:pt x="258" y="395"/>
                    </a:lnTo>
                    <a:lnTo>
                      <a:pt x="262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2" y="414"/>
                    </a:lnTo>
                    <a:lnTo>
                      <a:pt x="258" y="419"/>
                    </a:lnTo>
                    <a:lnTo>
                      <a:pt x="253" y="423"/>
                    </a:lnTo>
                    <a:lnTo>
                      <a:pt x="248" y="423"/>
                    </a:lnTo>
                    <a:lnTo>
                      <a:pt x="248" y="423"/>
                    </a:lnTo>
                    <a:lnTo>
                      <a:pt x="241" y="423"/>
                    </a:lnTo>
                    <a:lnTo>
                      <a:pt x="236" y="419"/>
                    </a:lnTo>
                    <a:lnTo>
                      <a:pt x="233" y="414"/>
                    </a:lnTo>
                    <a:lnTo>
                      <a:pt x="231" y="407"/>
                    </a:lnTo>
                    <a:lnTo>
                      <a:pt x="231" y="407"/>
                    </a:lnTo>
                    <a:lnTo>
                      <a:pt x="233" y="400"/>
                    </a:lnTo>
                    <a:lnTo>
                      <a:pt x="236" y="395"/>
                    </a:lnTo>
                    <a:lnTo>
                      <a:pt x="241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89" y="390"/>
                    </a:moveTo>
                    <a:lnTo>
                      <a:pt x="189" y="390"/>
                    </a:lnTo>
                    <a:lnTo>
                      <a:pt x="189" y="390"/>
                    </a:lnTo>
                    <a:lnTo>
                      <a:pt x="195" y="392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4" y="407"/>
                    </a:lnTo>
                    <a:lnTo>
                      <a:pt x="204" y="407"/>
                    </a:lnTo>
                    <a:lnTo>
                      <a:pt x="204" y="414"/>
                    </a:lnTo>
                    <a:lnTo>
                      <a:pt x="201" y="419"/>
                    </a:lnTo>
                    <a:lnTo>
                      <a:pt x="195" y="423"/>
                    </a:lnTo>
                    <a:lnTo>
                      <a:pt x="189" y="423"/>
                    </a:lnTo>
                    <a:lnTo>
                      <a:pt x="189" y="423"/>
                    </a:lnTo>
                    <a:lnTo>
                      <a:pt x="184" y="423"/>
                    </a:lnTo>
                    <a:lnTo>
                      <a:pt x="178" y="419"/>
                    </a:lnTo>
                    <a:lnTo>
                      <a:pt x="175" y="414"/>
                    </a:lnTo>
                    <a:lnTo>
                      <a:pt x="173" y="407"/>
                    </a:lnTo>
                    <a:lnTo>
                      <a:pt x="173" y="407"/>
                    </a:lnTo>
                    <a:lnTo>
                      <a:pt x="175" y="400"/>
                    </a:lnTo>
                    <a:lnTo>
                      <a:pt x="178" y="395"/>
                    </a:lnTo>
                    <a:lnTo>
                      <a:pt x="184" y="392"/>
                    </a:lnTo>
                    <a:lnTo>
                      <a:pt x="189" y="390"/>
                    </a:lnTo>
                    <a:lnTo>
                      <a:pt x="189" y="390"/>
                    </a:lnTo>
                    <a:close/>
                    <a:moveTo>
                      <a:pt x="131" y="390"/>
                    </a:moveTo>
                    <a:lnTo>
                      <a:pt x="131" y="390"/>
                    </a:lnTo>
                    <a:lnTo>
                      <a:pt x="131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4" y="400"/>
                    </a:lnTo>
                    <a:lnTo>
                      <a:pt x="146" y="407"/>
                    </a:lnTo>
                    <a:lnTo>
                      <a:pt x="146" y="407"/>
                    </a:lnTo>
                    <a:lnTo>
                      <a:pt x="144" y="414"/>
                    </a:lnTo>
                    <a:lnTo>
                      <a:pt x="143" y="419"/>
                    </a:lnTo>
                    <a:lnTo>
                      <a:pt x="138" y="423"/>
                    </a:lnTo>
                    <a:lnTo>
                      <a:pt x="131" y="423"/>
                    </a:lnTo>
                    <a:lnTo>
                      <a:pt x="131" y="423"/>
                    </a:lnTo>
                    <a:lnTo>
                      <a:pt x="126" y="423"/>
                    </a:lnTo>
                    <a:lnTo>
                      <a:pt x="120" y="419"/>
                    </a:lnTo>
                    <a:lnTo>
                      <a:pt x="117" y="414"/>
                    </a:lnTo>
                    <a:lnTo>
                      <a:pt x="115" y="407"/>
                    </a:lnTo>
                    <a:lnTo>
                      <a:pt x="115" y="407"/>
                    </a:lnTo>
                    <a:lnTo>
                      <a:pt x="117" y="400"/>
                    </a:lnTo>
                    <a:lnTo>
                      <a:pt x="120" y="395"/>
                    </a:lnTo>
                    <a:lnTo>
                      <a:pt x="126" y="392"/>
                    </a:lnTo>
                    <a:lnTo>
                      <a:pt x="131" y="390"/>
                    </a:lnTo>
                    <a:lnTo>
                      <a:pt x="131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78" y="392"/>
                    </a:lnTo>
                    <a:lnTo>
                      <a:pt x="83" y="395"/>
                    </a:lnTo>
                    <a:lnTo>
                      <a:pt x="86" y="400"/>
                    </a:lnTo>
                    <a:lnTo>
                      <a:pt x="88" y="407"/>
                    </a:lnTo>
                    <a:lnTo>
                      <a:pt x="88" y="407"/>
                    </a:lnTo>
                    <a:lnTo>
                      <a:pt x="86" y="414"/>
                    </a:lnTo>
                    <a:lnTo>
                      <a:pt x="83" y="419"/>
                    </a:lnTo>
                    <a:lnTo>
                      <a:pt x="78" y="423"/>
                    </a:lnTo>
                    <a:lnTo>
                      <a:pt x="73" y="423"/>
                    </a:lnTo>
                    <a:lnTo>
                      <a:pt x="73" y="423"/>
                    </a:lnTo>
                    <a:lnTo>
                      <a:pt x="66" y="423"/>
                    </a:lnTo>
                    <a:lnTo>
                      <a:pt x="61" y="419"/>
                    </a:lnTo>
                    <a:lnTo>
                      <a:pt x="57" y="414"/>
                    </a:lnTo>
                    <a:lnTo>
                      <a:pt x="57" y="407"/>
                    </a:lnTo>
                    <a:lnTo>
                      <a:pt x="57" y="407"/>
                    </a:lnTo>
                    <a:lnTo>
                      <a:pt x="57" y="400"/>
                    </a:lnTo>
                    <a:lnTo>
                      <a:pt x="61" y="395"/>
                    </a:lnTo>
                    <a:lnTo>
                      <a:pt x="66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5" y="390"/>
                    </a:moveTo>
                    <a:lnTo>
                      <a:pt x="15" y="390"/>
                    </a:lnTo>
                    <a:lnTo>
                      <a:pt x="15" y="390"/>
                    </a:lnTo>
                    <a:lnTo>
                      <a:pt x="20" y="392"/>
                    </a:lnTo>
                    <a:lnTo>
                      <a:pt x="25" y="395"/>
                    </a:lnTo>
                    <a:lnTo>
                      <a:pt x="29" y="400"/>
                    </a:lnTo>
                    <a:lnTo>
                      <a:pt x="30" y="407"/>
                    </a:lnTo>
                    <a:lnTo>
                      <a:pt x="30" y="407"/>
                    </a:lnTo>
                    <a:lnTo>
                      <a:pt x="29" y="414"/>
                    </a:lnTo>
                    <a:lnTo>
                      <a:pt x="25" y="419"/>
                    </a:lnTo>
                    <a:lnTo>
                      <a:pt x="20" y="423"/>
                    </a:lnTo>
                    <a:lnTo>
                      <a:pt x="15" y="423"/>
                    </a:lnTo>
                    <a:lnTo>
                      <a:pt x="15" y="423"/>
                    </a:lnTo>
                    <a:lnTo>
                      <a:pt x="8" y="423"/>
                    </a:lnTo>
                    <a:lnTo>
                      <a:pt x="3" y="419"/>
                    </a:lnTo>
                    <a:lnTo>
                      <a:pt x="0" y="414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0" y="400"/>
                    </a:lnTo>
                    <a:lnTo>
                      <a:pt x="3" y="395"/>
                    </a:lnTo>
                    <a:lnTo>
                      <a:pt x="8" y="392"/>
                    </a:lnTo>
                    <a:lnTo>
                      <a:pt x="15" y="390"/>
                    </a:lnTo>
                    <a:lnTo>
                      <a:pt x="15" y="390"/>
                    </a:lnTo>
                    <a:close/>
                    <a:moveTo>
                      <a:pt x="364" y="348"/>
                    </a:moveTo>
                    <a:lnTo>
                      <a:pt x="364" y="348"/>
                    </a:lnTo>
                    <a:lnTo>
                      <a:pt x="364" y="348"/>
                    </a:lnTo>
                    <a:lnTo>
                      <a:pt x="371" y="349"/>
                    </a:lnTo>
                    <a:lnTo>
                      <a:pt x="374" y="353"/>
                    </a:lnTo>
                    <a:lnTo>
                      <a:pt x="378" y="358"/>
                    </a:lnTo>
                    <a:lnTo>
                      <a:pt x="379" y="363"/>
                    </a:lnTo>
                    <a:lnTo>
                      <a:pt x="379" y="363"/>
                    </a:lnTo>
                    <a:lnTo>
                      <a:pt x="378" y="370"/>
                    </a:lnTo>
                    <a:lnTo>
                      <a:pt x="374" y="375"/>
                    </a:lnTo>
                    <a:lnTo>
                      <a:pt x="371" y="378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7" y="378"/>
                    </a:lnTo>
                    <a:lnTo>
                      <a:pt x="354" y="375"/>
                    </a:lnTo>
                    <a:lnTo>
                      <a:pt x="350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0" y="358"/>
                    </a:lnTo>
                    <a:lnTo>
                      <a:pt x="354" y="353"/>
                    </a:lnTo>
                    <a:lnTo>
                      <a:pt x="357" y="349"/>
                    </a:lnTo>
                    <a:lnTo>
                      <a:pt x="364" y="348"/>
                    </a:lnTo>
                    <a:lnTo>
                      <a:pt x="364" y="348"/>
                    </a:lnTo>
                    <a:close/>
                    <a:moveTo>
                      <a:pt x="306" y="348"/>
                    </a:moveTo>
                    <a:lnTo>
                      <a:pt x="306" y="348"/>
                    </a:lnTo>
                    <a:lnTo>
                      <a:pt x="306" y="348"/>
                    </a:lnTo>
                    <a:lnTo>
                      <a:pt x="311" y="349"/>
                    </a:lnTo>
                    <a:lnTo>
                      <a:pt x="316" y="353"/>
                    </a:lnTo>
                    <a:lnTo>
                      <a:pt x="320" y="358"/>
                    </a:lnTo>
                    <a:lnTo>
                      <a:pt x="321" y="363"/>
                    </a:lnTo>
                    <a:lnTo>
                      <a:pt x="321" y="363"/>
                    </a:lnTo>
                    <a:lnTo>
                      <a:pt x="320" y="370"/>
                    </a:lnTo>
                    <a:lnTo>
                      <a:pt x="316" y="375"/>
                    </a:lnTo>
                    <a:lnTo>
                      <a:pt x="311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299" y="378"/>
                    </a:lnTo>
                    <a:lnTo>
                      <a:pt x="294" y="375"/>
                    </a:lnTo>
                    <a:lnTo>
                      <a:pt x="291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1" y="358"/>
                    </a:lnTo>
                    <a:lnTo>
                      <a:pt x="294" y="353"/>
                    </a:lnTo>
                    <a:lnTo>
                      <a:pt x="299" y="349"/>
                    </a:lnTo>
                    <a:lnTo>
                      <a:pt x="306" y="348"/>
                    </a:lnTo>
                    <a:lnTo>
                      <a:pt x="306" y="348"/>
                    </a:lnTo>
                    <a:close/>
                    <a:moveTo>
                      <a:pt x="248" y="348"/>
                    </a:moveTo>
                    <a:lnTo>
                      <a:pt x="248" y="348"/>
                    </a:lnTo>
                    <a:lnTo>
                      <a:pt x="248" y="348"/>
                    </a:lnTo>
                    <a:lnTo>
                      <a:pt x="253" y="349"/>
                    </a:lnTo>
                    <a:lnTo>
                      <a:pt x="258" y="353"/>
                    </a:lnTo>
                    <a:lnTo>
                      <a:pt x="262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2" y="370"/>
                    </a:lnTo>
                    <a:lnTo>
                      <a:pt x="258" y="375"/>
                    </a:lnTo>
                    <a:lnTo>
                      <a:pt x="253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1" y="378"/>
                    </a:lnTo>
                    <a:lnTo>
                      <a:pt x="236" y="375"/>
                    </a:lnTo>
                    <a:lnTo>
                      <a:pt x="233" y="370"/>
                    </a:lnTo>
                    <a:lnTo>
                      <a:pt x="231" y="363"/>
                    </a:lnTo>
                    <a:lnTo>
                      <a:pt x="231" y="363"/>
                    </a:lnTo>
                    <a:lnTo>
                      <a:pt x="233" y="358"/>
                    </a:lnTo>
                    <a:lnTo>
                      <a:pt x="236" y="353"/>
                    </a:lnTo>
                    <a:lnTo>
                      <a:pt x="241" y="349"/>
                    </a:lnTo>
                    <a:lnTo>
                      <a:pt x="248" y="348"/>
                    </a:lnTo>
                    <a:lnTo>
                      <a:pt x="248" y="348"/>
                    </a:lnTo>
                    <a:close/>
                    <a:moveTo>
                      <a:pt x="189" y="348"/>
                    </a:moveTo>
                    <a:lnTo>
                      <a:pt x="189" y="348"/>
                    </a:lnTo>
                    <a:lnTo>
                      <a:pt x="189" y="348"/>
                    </a:lnTo>
                    <a:lnTo>
                      <a:pt x="195" y="349"/>
                    </a:lnTo>
                    <a:lnTo>
                      <a:pt x="201" y="353"/>
                    </a:lnTo>
                    <a:lnTo>
                      <a:pt x="204" y="358"/>
                    </a:lnTo>
                    <a:lnTo>
                      <a:pt x="204" y="363"/>
                    </a:lnTo>
                    <a:lnTo>
                      <a:pt x="204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5" y="378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8"/>
                    </a:lnTo>
                    <a:lnTo>
                      <a:pt x="178" y="375"/>
                    </a:lnTo>
                    <a:lnTo>
                      <a:pt x="175" y="370"/>
                    </a:lnTo>
                    <a:lnTo>
                      <a:pt x="173" y="363"/>
                    </a:lnTo>
                    <a:lnTo>
                      <a:pt x="173" y="363"/>
                    </a:lnTo>
                    <a:lnTo>
                      <a:pt x="175" y="358"/>
                    </a:lnTo>
                    <a:lnTo>
                      <a:pt x="178" y="353"/>
                    </a:lnTo>
                    <a:lnTo>
                      <a:pt x="184" y="349"/>
                    </a:lnTo>
                    <a:lnTo>
                      <a:pt x="189" y="348"/>
                    </a:lnTo>
                    <a:lnTo>
                      <a:pt x="189" y="348"/>
                    </a:lnTo>
                    <a:close/>
                    <a:moveTo>
                      <a:pt x="131" y="348"/>
                    </a:moveTo>
                    <a:lnTo>
                      <a:pt x="131" y="348"/>
                    </a:lnTo>
                    <a:lnTo>
                      <a:pt x="131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4" y="358"/>
                    </a:lnTo>
                    <a:lnTo>
                      <a:pt x="146" y="363"/>
                    </a:lnTo>
                    <a:lnTo>
                      <a:pt x="146" y="363"/>
                    </a:lnTo>
                    <a:lnTo>
                      <a:pt x="144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8"/>
                    </a:lnTo>
                    <a:lnTo>
                      <a:pt x="120" y="375"/>
                    </a:lnTo>
                    <a:lnTo>
                      <a:pt x="117" y="370"/>
                    </a:lnTo>
                    <a:lnTo>
                      <a:pt x="115" y="363"/>
                    </a:lnTo>
                    <a:lnTo>
                      <a:pt x="115" y="363"/>
                    </a:lnTo>
                    <a:lnTo>
                      <a:pt x="117" y="358"/>
                    </a:lnTo>
                    <a:lnTo>
                      <a:pt x="120" y="353"/>
                    </a:lnTo>
                    <a:lnTo>
                      <a:pt x="126" y="349"/>
                    </a:lnTo>
                    <a:lnTo>
                      <a:pt x="131" y="348"/>
                    </a:lnTo>
                    <a:lnTo>
                      <a:pt x="131" y="348"/>
                    </a:lnTo>
                    <a:close/>
                    <a:moveTo>
                      <a:pt x="73" y="348"/>
                    </a:moveTo>
                    <a:lnTo>
                      <a:pt x="73" y="348"/>
                    </a:lnTo>
                    <a:lnTo>
                      <a:pt x="73" y="348"/>
                    </a:lnTo>
                    <a:lnTo>
                      <a:pt x="78" y="349"/>
                    </a:lnTo>
                    <a:lnTo>
                      <a:pt x="83" y="353"/>
                    </a:lnTo>
                    <a:lnTo>
                      <a:pt x="86" y="358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6" y="370"/>
                    </a:lnTo>
                    <a:lnTo>
                      <a:pt x="83" y="375"/>
                    </a:lnTo>
                    <a:lnTo>
                      <a:pt x="78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6" y="378"/>
                    </a:lnTo>
                    <a:lnTo>
                      <a:pt x="61" y="375"/>
                    </a:lnTo>
                    <a:lnTo>
                      <a:pt x="57" y="370"/>
                    </a:lnTo>
                    <a:lnTo>
                      <a:pt x="57" y="363"/>
                    </a:lnTo>
                    <a:lnTo>
                      <a:pt x="57" y="363"/>
                    </a:lnTo>
                    <a:lnTo>
                      <a:pt x="57" y="358"/>
                    </a:lnTo>
                    <a:lnTo>
                      <a:pt x="61" y="353"/>
                    </a:lnTo>
                    <a:lnTo>
                      <a:pt x="66" y="349"/>
                    </a:lnTo>
                    <a:lnTo>
                      <a:pt x="73" y="348"/>
                    </a:lnTo>
                    <a:lnTo>
                      <a:pt x="73" y="348"/>
                    </a:lnTo>
                    <a:close/>
                    <a:moveTo>
                      <a:pt x="15" y="348"/>
                    </a:moveTo>
                    <a:lnTo>
                      <a:pt x="15" y="348"/>
                    </a:lnTo>
                    <a:lnTo>
                      <a:pt x="15" y="348"/>
                    </a:lnTo>
                    <a:lnTo>
                      <a:pt x="20" y="349"/>
                    </a:lnTo>
                    <a:lnTo>
                      <a:pt x="25" y="353"/>
                    </a:lnTo>
                    <a:lnTo>
                      <a:pt x="29" y="358"/>
                    </a:lnTo>
                    <a:lnTo>
                      <a:pt x="30" y="363"/>
                    </a:lnTo>
                    <a:lnTo>
                      <a:pt x="30" y="363"/>
                    </a:lnTo>
                    <a:lnTo>
                      <a:pt x="29" y="370"/>
                    </a:lnTo>
                    <a:lnTo>
                      <a:pt x="25" y="375"/>
                    </a:lnTo>
                    <a:lnTo>
                      <a:pt x="20" y="378"/>
                    </a:lnTo>
                    <a:lnTo>
                      <a:pt x="15" y="380"/>
                    </a:lnTo>
                    <a:lnTo>
                      <a:pt x="15" y="380"/>
                    </a:lnTo>
                    <a:lnTo>
                      <a:pt x="8" y="378"/>
                    </a:lnTo>
                    <a:lnTo>
                      <a:pt x="3" y="375"/>
                    </a:lnTo>
                    <a:lnTo>
                      <a:pt x="0" y="370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0" y="358"/>
                    </a:lnTo>
                    <a:lnTo>
                      <a:pt x="3" y="353"/>
                    </a:lnTo>
                    <a:lnTo>
                      <a:pt x="8" y="349"/>
                    </a:lnTo>
                    <a:lnTo>
                      <a:pt x="15" y="348"/>
                    </a:lnTo>
                    <a:lnTo>
                      <a:pt x="15" y="348"/>
                    </a:lnTo>
                    <a:close/>
                    <a:moveTo>
                      <a:pt x="364" y="303"/>
                    </a:moveTo>
                    <a:lnTo>
                      <a:pt x="364" y="303"/>
                    </a:lnTo>
                    <a:lnTo>
                      <a:pt x="364" y="303"/>
                    </a:lnTo>
                    <a:lnTo>
                      <a:pt x="371" y="305"/>
                    </a:lnTo>
                    <a:lnTo>
                      <a:pt x="374" y="308"/>
                    </a:lnTo>
                    <a:lnTo>
                      <a:pt x="378" y="314"/>
                    </a:lnTo>
                    <a:lnTo>
                      <a:pt x="379" y="320"/>
                    </a:lnTo>
                    <a:lnTo>
                      <a:pt x="379" y="320"/>
                    </a:lnTo>
                    <a:lnTo>
                      <a:pt x="378" y="327"/>
                    </a:lnTo>
                    <a:lnTo>
                      <a:pt x="374" y="332"/>
                    </a:lnTo>
                    <a:lnTo>
                      <a:pt x="371" y="336"/>
                    </a:lnTo>
                    <a:lnTo>
                      <a:pt x="364" y="336"/>
                    </a:lnTo>
                    <a:lnTo>
                      <a:pt x="364" y="336"/>
                    </a:lnTo>
                    <a:lnTo>
                      <a:pt x="357" y="336"/>
                    </a:lnTo>
                    <a:lnTo>
                      <a:pt x="354" y="332"/>
                    </a:lnTo>
                    <a:lnTo>
                      <a:pt x="350" y="327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0" y="314"/>
                    </a:lnTo>
                    <a:lnTo>
                      <a:pt x="354" y="308"/>
                    </a:lnTo>
                    <a:lnTo>
                      <a:pt x="357" y="305"/>
                    </a:lnTo>
                    <a:lnTo>
                      <a:pt x="364" y="303"/>
                    </a:lnTo>
                    <a:lnTo>
                      <a:pt x="364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1" y="305"/>
                    </a:lnTo>
                    <a:lnTo>
                      <a:pt x="316" y="308"/>
                    </a:lnTo>
                    <a:lnTo>
                      <a:pt x="320" y="314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0" y="327"/>
                    </a:lnTo>
                    <a:lnTo>
                      <a:pt x="316" y="332"/>
                    </a:lnTo>
                    <a:lnTo>
                      <a:pt x="311" y="336"/>
                    </a:lnTo>
                    <a:lnTo>
                      <a:pt x="306" y="336"/>
                    </a:lnTo>
                    <a:lnTo>
                      <a:pt x="306" y="336"/>
                    </a:lnTo>
                    <a:lnTo>
                      <a:pt x="299" y="336"/>
                    </a:lnTo>
                    <a:lnTo>
                      <a:pt x="294" y="332"/>
                    </a:lnTo>
                    <a:lnTo>
                      <a:pt x="291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1" y="314"/>
                    </a:lnTo>
                    <a:lnTo>
                      <a:pt x="294" y="308"/>
                    </a:lnTo>
                    <a:lnTo>
                      <a:pt x="299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3" y="305"/>
                    </a:lnTo>
                    <a:lnTo>
                      <a:pt x="258" y="308"/>
                    </a:lnTo>
                    <a:lnTo>
                      <a:pt x="262" y="314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7"/>
                    </a:lnTo>
                    <a:lnTo>
                      <a:pt x="258" y="332"/>
                    </a:lnTo>
                    <a:lnTo>
                      <a:pt x="253" y="336"/>
                    </a:lnTo>
                    <a:lnTo>
                      <a:pt x="248" y="336"/>
                    </a:lnTo>
                    <a:lnTo>
                      <a:pt x="248" y="336"/>
                    </a:lnTo>
                    <a:lnTo>
                      <a:pt x="241" y="336"/>
                    </a:lnTo>
                    <a:lnTo>
                      <a:pt x="236" y="332"/>
                    </a:lnTo>
                    <a:lnTo>
                      <a:pt x="233" y="327"/>
                    </a:lnTo>
                    <a:lnTo>
                      <a:pt x="231" y="320"/>
                    </a:lnTo>
                    <a:lnTo>
                      <a:pt x="231" y="320"/>
                    </a:lnTo>
                    <a:lnTo>
                      <a:pt x="233" y="314"/>
                    </a:lnTo>
                    <a:lnTo>
                      <a:pt x="236" y="308"/>
                    </a:lnTo>
                    <a:lnTo>
                      <a:pt x="241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89" y="303"/>
                    </a:moveTo>
                    <a:lnTo>
                      <a:pt x="189" y="303"/>
                    </a:lnTo>
                    <a:lnTo>
                      <a:pt x="189" y="303"/>
                    </a:lnTo>
                    <a:lnTo>
                      <a:pt x="195" y="305"/>
                    </a:lnTo>
                    <a:lnTo>
                      <a:pt x="201" y="308"/>
                    </a:lnTo>
                    <a:lnTo>
                      <a:pt x="204" y="314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5" y="336"/>
                    </a:lnTo>
                    <a:lnTo>
                      <a:pt x="189" y="336"/>
                    </a:lnTo>
                    <a:lnTo>
                      <a:pt x="189" y="336"/>
                    </a:lnTo>
                    <a:lnTo>
                      <a:pt x="184" y="336"/>
                    </a:lnTo>
                    <a:lnTo>
                      <a:pt x="178" y="332"/>
                    </a:lnTo>
                    <a:lnTo>
                      <a:pt x="175" y="327"/>
                    </a:lnTo>
                    <a:lnTo>
                      <a:pt x="173" y="320"/>
                    </a:lnTo>
                    <a:lnTo>
                      <a:pt x="173" y="320"/>
                    </a:lnTo>
                    <a:lnTo>
                      <a:pt x="175" y="314"/>
                    </a:lnTo>
                    <a:lnTo>
                      <a:pt x="178" y="308"/>
                    </a:lnTo>
                    <a:lnTo>
                      <a:pt x="184" y="305"/>
                    </a:lnTo>
                    <a:lnTo>
                      <a:pt x="189" y="303"/>
                    </a:lnTo>
                    <a:lnTo>
                      <a:pt x="189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4" y="314"/>
                    </a:lnTo>
                    <a:lnTo>
                      <a:pt x="146" y="320"/>
                    </a:lnTo>
                    <a:lnTo>
                      <a:pt x="146" y="320"/>
                    </a:lnTo>
                    <a:lnTo>
                      <a:pt x="144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26" y="336"/>
                    </a:lnTo>
                    <a:lnTo>
                      <a:pt x="120" y="332"/>
                    </a:lnTo>
                    <a:lnTo>
                      <a:pt x="117" y="327"/>
                    </a:lnTo>
                    <a:lnTo>
                      <a:pt x="115" y="320"/>
                    </a:lnTo>
                    <a:lnTo>
                      <a:pt x="115" y="320"/>
                    </a:lnTo>
                    <a:lnTo>
                      <a:pt x="117" y="314"/>
                    </a:lnTo>
                    <a:lnTo>
                      <a:pt x="120" y="308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78" y="305"/>
                    </a:lnTo>
                    <a:lnTo>
                      <a:pt x="83" y="308"/>
                    </a:lnTo>
                    <a:lnTo>
                      <a:pt x="86" y="314"/>
                    </a:lnTo>
                    <a:lnTo>
                      <a:pt x="88" y="320"/>
                    </a:lnTo>
                    <a:lnTo>
                      <a:pt x="88" y="320"/>
                    </a:lnTo>
                    <a:lnTo>
                      <a:pt x="86" y="327"/>
                    </a:lnTo>
                    <a:lnTo>
                      <a:pt x="83" y="332"/>
                    </a:lnTo>
                    <a:lnTo>
                      <a:pt x="78" y="336"/>
                    </a:lnTo>
                    <a:lnTo>
                      <a:pt x="73" y="336"/>
                    </a:lnTo>
                    <a:lnTo>
                      <a:pt x="73" y="336"/>
                    </a:lnTo>
                    <a:lnTo>
                      <a:pt x="66" y="336"/>
                    </a:lnTo>
                    <a:lnTo>
                      <a:pt x="61" y="332"/>
                    </a:lnTo>
                    <a:lnTo>
                      <a:pt x="57" y="327"/>
                    </a:lnTo>
                    <a:lnTo>
                      <a:pt x="57" y="320"/>
                    </a:lnTo>
                    <a:lnTo>
                      <a:pt x="57" y="320"/>
                    </a:lnTo>
                    <a:lnTo>
                      <a:pt x="57" y="314"/>
                    </a:lnTo>
                    <a:lnTo>
                      <a:pt x="61" y="308"/>
                    </a:lnTo>
                    <a:lnTo>
                      <a:pt x="66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0" y="305"/>
                    </a:lnTo>
                    <a:lnTo>
                      <a:pt x="25" y="308"/>
                    </a:lnTo>
                    <a:lnTo>
                      <a:pt x="29" y="314"/>
                    </a:lnTo>
                    <a:lnTo>
                      <a:pt x="30" y="320"/>
                    </a:lnTo>
                    <a:lnTo>
                      <a:pt x="30" y="320"/>
                    </a:lnTo>
                    <a:lnTo>
                      <a:pt x="29" y="327"/>
                    </a:lnTo>
                    <a:lnTo>
                      <a:pt x="25" y="332"/>
                    </a:lnTo>
                    <a:lnTo>
                      <a:pt x="20" y="336"/>
                    </a:lnTo>
                    <a:lnTo>
                      <a:pt x="15" y="336"/>
                    </a:lnTo>
                    <a:lnTo>
                      <a:pt x="15" y="336"/>
                    </a:lnTo>
                    <a:lnTo>
                      <a:pt x="8" y="336"/>
                    </a:lnTo>
                    <a:lnTo>
                      <a:pt x="3" y="332"/>
                    </a:lnTo>
                    <a:lnTo>
                      <a:pt x="0" y="3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314"/>
                    </a:lnTo>
                    <a:lnTo>
                      <a:pt x="3" y="308"/>
                    </a:lnTo>
                    <a:lnTo>
                      <a:pt x="8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1" y="262"/>
                    </a:lnTo>
                    <a:lnTo>
                      <a:pt x="316" y="266"/>
                    </a:lnTo>
                    <a:lnTo>
                      <a:pt x="320" y="271"/>
                    </a:lnTo>
                    <a:lnTo>
                      <a:pt x="321" y="276"/>
                    </a:lnTo>
                    <a:lnTo>
                      <a:pt x="321" y="276"/>
                    </a:lnTo>
                    <a:lnTo>
                      <a:pt x="320" y="283"/>
                    </a:lnTo>
                    <a:lnTo>
                      <a:pt x="316" y="288"/>
                    </a:lnTo>
                    <a:lnTo>
                      <a:pt x="311" y="291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299" y="291"/>
                    </a:lnTo>
                    <a:lnTo>
                      <a:pt x="294" y="288"/>
                    </a:lnTo>
                    <a:lnTo>
                      <a:pt x="291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1"/>
                    </a:lnTo>
                    <a:lnTo>
                      <a:pt x="294" y="266"/>
                    </a:lnTo>
                    <a:lnTo>
                      <a:pt x="299" y="262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3" y="262"/>
                    </a:lnTo>
                    <a:lnTo>
                      <a:pt x="258" y="266"/>
                    </a:lnTo>
                    <a:lnTo>
                      <a:pt x="262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8" y="288"/>
                    </a:lnTo>
                    <a:lnTo>
                      <a:pt x="253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1" y="291"/>
                    </a:lnTo>
                    <a:lnTo>
                      <a:pt x="236" y="288"/>
                    </a:lnTo>
                    <a:lnTo>
                      <a:pt x="233" y="283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3" y="271"/>
                    </a:lnTo>
                    <a:lnTo>
                      <a:pt x="236" y="266"/>
                    </a:lnTo>
                    <a:lnTo>
                      <a:pt x="241" y="262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5" y="262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4" y="276"/>
                    </a:lnTo>
                    <a:lnTo>
                      <a:pt x="204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8" y="288"/>
                    </a:lnTo>
                    <a:lnTo>
                      <a:pt x="175" y="283"/>
                    </a:lnTo>
                    <a:lnTo>
                      <a:pt x="173" y="276"/>
                    </a:lnTo>
                    <a:lnTo>
                      <a:pt x="173" y="276"/>
                    </a:lnTo>
                    <a:lnTo>
                      <a:pt x="175" y="271"/>
                    </a:lnTo>
                    <a:lnTo>
                      <a:pt x="178" y="266"/>
                    </a:lnTo>
                    <a:lnTo>
                      <a:pt x="184" y="262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4" y="271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4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0" y="288"/>
                    </a:lnTo>
                    <a:lnTo>
                      <a:pt x="117" y="283"/>
                    </a:lnTo>
                    <a:lnTo>
                      <a:pt x="115" y="276"/>
                    </a:lnTo>
                    <a:lnTo>
                      <a:pt x="115" y="276"/>
                    </a:lnTo>
                    <a:lnTo>
                      <a:pt x="117" y="271"/>
                    </a:lnTo>
                    <a:lnTo>
                      <a:pt x="120" y="266"/>
                    </a:lnTo>
                    <a:lnTo>
                      <a:pt x="126" y="262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78" y="262"/>
                    </a:lnTo>
                    <a:lnTo>
                      <a:pt x="83" y="266"/>
                    </a:lnTo>
                    <a:lnTo>
                      <a:pt x="86" y="271"/>
                    </a:lnTo>
                    <a:lnTo>
                      <a:pt x="88" y="276"/>
                    </a:lnTo>
                    <a:lnTo>
                      <a:pt x="88" y="276"/>
                    </a:lnTo>
                    <a:lnTo>
                      <a:pt x="86" y="283"/>
                    </a:lnTo>
                    <a:lnTo>
                      <a:pt x="83" y="288"/>
                    </a:lnTo>
                    <a:lnTo>
                      <a:pt x="78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6" y="291"/>
                    </a:lnTo>
                    <a:lnTo>
                      <a:pt x="61" y="288"/>
                    </a:lnTo>
                    <a:lnTo>
                      <a:pt x="57" y="283"/>
                    </a:lnTo>
                    <a:lnTo>
                      <a:pt x="57" y="276"/>
                    </a:lnTo>
                    <a:lnTo>
                      <a:pt x="57" y="276"/>
                    </a:lnTo>
                    <a:lnTo>
                      <a:pt x="57" y="271"/>
                    </a:lnTo>
                    <a:lnTo>
                      <a:pt x="61" y="266"/>
                    </a:lnTo>
                    <a:lnTo>
                      <a:pt x="66" y="262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15" y="261"/>
                    </a:moveTo>
                    <a:lnTo>
                      <a:pt x="15" y="261"/>
                    </a:lnTo>
                    <a:lnTo>
                      <a:pt x="15" y="261"/>
                    </a:lnTo>
                    <a:lnTo>
                      <a:pt x="20" y="262"/>
                    </a:lnTo>
                    <a:lnTo>
                      <a:pt x="25" y="266"/>
                    </a:lnTo>
                    <a:lnTo>
                      <a:pt x="29" y="271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29" y="283"/>
                    </a:lnTo>
                    <a:lnTo>
                      <a:pt x="25" y="288"/>
                    </a:lnTo>
                    <a:lnTo>
                      <a:pt x="20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8" y="291"/>
                    </a:lnTo>
                    <a:lnTo>
                      <a:pt x="3" y="288"/>
                    </a:lnTo>
                    <a:lnTo>
                      <a:pt x="0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0" y="271"/>
                    </a:lnTo>
                    <a:lnTo>
                      <a:pt x="3" y="266"/>
                    </a:lnTo>
                    <a:lnTo>
                      <a:pt x="8" y="262"/>
                    </a:lnTo>
                    <a:lnTo>
                      <a:pt x="15" y="261"/>
                    </a:lnTo>
                    <a:lnTo>
                      <a:pt x="15" y="261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1" y="218"/>
                    </a:lnTo>
                    <a:lnTo>
                      <a:pt x="316" y="222"/>
                    </a:lnTo>
                    <a:lnTo>
                      <a:pt x="320" y="227"/>
                    </a:lnTo>
                    <a:lnTo>
                      <a:pt x="321" y="233"/>
                    </a:lnTo>
                    <a:lnTo>
                      <a:pt x="321" y="233"/>
                    </a:lnTo>
                    <a:lnTo>
                      <a:pt x="320" y="240"/>
                    </a:lnTo>
                    <a:lnTo>
                      <a:pt x="316" y="245"/>
                    </a:lnTo>
                    <a:lnTo>
                      <a:pt x="311" y="249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299" y="249"/>
                    </a:lnTo>
                    <a:lnTo>
                      <a:pt x="294" y="245"/>
                    </a:lnTo>
                    <a:lnTo>
                      <a:pt x="291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1" y="227"/>
                    </a:lnTo>
                    <a:lnTo>
                      <a:pt x="294" y="222"/>
                    </a:lnTo>
                    <a:lnTo>
                      <a:pt x="299" y="218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248" y="218"/>
                    </a:moveTo>
                    <a:lnTo>
                      <a:pt x="248" y="218"/>
                    </a:lnTo>
                    <a:lnTo>
                      <a:pt x="248" y="218"/>
                    </a:lnTo>
                    <a:lnTo>
                      <a:pt x="253" y="218"/>
                    </a:lnTo>
                    <a:lnTo>
                      <a:pt x="258" y="222"/>
                    </a:lnTo>
                    <a:lnTo>
                      <a:pt x="262" y="227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40"/>
                    </a:lnTo>
                    <a:lnTo>
                      <a:pt x="258" y="245"/>
                    </a:lnTo>
                    <a:lnTo>
                      <a:pt x="253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1" y="249"/>
                    </a:lnTo>
                    <a:lnTo>
                      <a:pt x="236" y="245"/>
                    </a:lnTo>
                    <a:lnTo>
                      <a:pt x="233" y="240"/>
                    </a:lnTo>
                    <a:lnTo>
                      <a:pt x="231" y="233"/>
                    </a:lnTo>
                    <a:lnTo>
                      <a:pt x="231" y="233"/>
                    </a:lnTo>
                    <a:lnTo>
                      <a:pt x="233" y="227"/>
                    </a:lnTo>
                    <a:lnTo>
                      <a:pt x="236" y="222"/>
                    </a:lnTo>
                    <a:lnTo>
                      <a:pt x="241" y="218"/>
                    </a:lnTo>
                    <a:lnTo>
                      <a:pt x="248" y="218"/>
                    </a:lnTo>
                    <a:lnTo>
                      <a:pt x="248" y="218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5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4" y="233"/>
                    </a:lnTo>
                    <a:lnTo>
                      <a:pt x="204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5" y="249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9"/>
                    </a:lnTo>
                    <a:lnTo>
                      <a:pt x="178" y="245"/>
                    </a:lnTo>
                    <a:lnTo>
                      <a:pt x="175" y="240"/>
                    </a:lnTo>
                    <a:lnTo>
                      <a:pt x="173" y="233"/>
                    </a:lnTo>
                    <a:lnTo>
                      <a:pt x="173" y="233"/>
                    </a:lnTo>
                    <a:lnTo>
                      <a:pt x="175" y="227"/>
                    </a:lnTo>
                    <a:lnTo>
                      <a:pt x="178" y="222"/>
                    </a:lnTo>
                    <a:lnTo>
                      <a:pt x="184" y="218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131" y="218"/>
                    </a:moveTo>
                    <a:lnTo>
                      <a:pt x="131" y="218"/>
                    </a:lnTo>
                    <a:lnTo>
                      <a:pt x="131" y="218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4" y="227"/>
                    </a:lnTo>
                    <a:lnTo>
                      <a:pt x="146" y="233"/>
                    </a:lnTo>
                    <a:lnTo>
                      <a:pt x="146" y="233"/>
                    </a:lnTo>
                    <a:lnTo>
                      <a:pt x="144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9"/>
                    </a:lnTo>
                    <a:lnTo>
                      <a:pt x="120" y="245"/>
                    </a:lnTo>
                    <a:lnTo>
                      <a:pt x="117" y="240"/>
                    </a:lnTo>
                    <a:lnTo>
                      <a:pt x="115" y="233"/>
                    </a:lnTo>
                    <a:lnTo>
                      <a:pt x="115" y="233"/>
                    </a:lnTo>
                    <a:lnTo>
                      <a:pt x="117" y="227"/>
                    </a:lnTo>
                    <a:lnTo>
                      <a:pt x="120" y="222"/>
                    </a:lnTo>
                    <a:lnTo>
                      <a:pt x="126" y="218"/>
                    </a:lnTo>
                    <a:lnTo>
                      <a:pt x="131" y="218"/>
                    </a:lnTo>
                    <a:lnTo>
                      <a:pt x="131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78" y="218"/>
                    </a:lnTo>
                    <a:lnTo>
                      <a:pt x="83" y="222"/>
                    </a:lnTo>
                    <a:lnTo>
                      <a:pt x="86" y="227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6" y="240"/>
                    </a:lnTo>
                    <a:lnTo>
                      <a:pt x="83" y="245"/>
                    </a:lnTo>
                    <a:lnTo>
                      <a:pt x="78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6" y="249"/>
                    </a:lnTo>
                    <a:lnTo>
                      <a:pt x="61" y="245"/>
                    </a:lnTo>
                    <a:lnTo>
                      <a:pt x="57" y="240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7" y="227"/>
                    </a:lnTo>
                    <a:lnTo>
                      <a:pt x="61" y="222"/>
                    </a:lnTo>
                    <a:lnTo>
                      <a:pt x="66" y="218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5" y="218"/>
                    </a:moveTo>
                    <a:lnTo>
                      <a:pt x="15" y="218"/>
                    </a:lnTo>
                    <a:lnTo>
                      <a:pt x="15" y="218"/>
                    </a:lnTo>
                    <a:lnTo>
                      <a:pt x="20" y="218"/>
                    </a:lnTo>
                    <a:lnTo>
                      <a:pt x="25" y="222"/>
                    </a:lnTo>
                    <a:lnTo>
                      <a:pt x="29" y="227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29" y="240"/>
                    </a:lnTo>
                    <a:lnTo>
                      <a:pt x="25" y="245"/>
                    </a:lnTo>
                    <a:lnTo>
                      <a:pt x="20" y="249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8" y="249"/>
                    </a:lnTo>
                    <a:lnTo>
                      <a:pt x="3" y="245"/>
                    </a:lnTo>
                    <a:lnTo>
                      <a:pt x="0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27"/>
                    </a:lnTo>
                    <a:lnTo>
                      <a:pt x="3" y="222"/>
                    </a:lnTo>
                    <a:lnTo>
                      <a:pt x="8" y="218"/>
                    </a:lnTo>
                    <a:lnTo>
                      <a:pt x="15" y="218"/>
                    </a:lnTo>
                    <a:lnTo>
                      <a:pt x="15" y="218"/>
                    </a:lnTo>
                    <a:close/>
                    <a:moveTo>
                      <a:pt x="364" y="174"/>
                    </a:moveTo>
                    <a:lnTo>
                      <a:pt x="364" y="174"/>
                    </a:lnTo>
                    <a:lnTo>
                      <a:pt x="364" y="174"/>
                    </a:lnTo>
                    <a:lnTo>
                      <a:pt x="371" y="176"/>
                    </a:lnTo>
                    <a:lnTo>
                      <a:pt x="374" y="179"/>
                    </a:lnTo>
                    <a:lnTo>
                      <a:pt x="378" y="184"/>
                    </a:lnTo>
                    <a:lnTo>
                      <a:pt x="379" y="191"/>
                    </a:lnTo>
                    <a:lnTo>
                      <a:pt x="379" y="191"/>
                    </a:lnTo>
                    <a:lnTo>
                      <a:pt x="378" y="196"/>
                    </a:lnTo>
                    <a:lnTo>
                      <a:pt x="374" y="201"/>
                    </a:lnTo>
                    <a:lnTo>
                      <a:pt x="371" y="205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7" y="205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49" y="191"/>
                    </a:lnTo>
                    <a:lnTo>
                      <a:pt x="349" y="191"/>
                    </a:lnTo>
                    <a:lnTo>
                      <a:pt x="350" y="184"/>
                    </a:lnTo>
                    <a:lnTo>
                      <a:pt x="354" y="179"/>
                    </a:lnTo>
                    <a:lnTo>
                      <a:pt x="357" y="176"/>
                    </a:lnTo>
                    <a:lnTo>
                      <a:pt x="364" y="174"/>
                    </a:lnTo>
                    <a:lnTo>
                      <a:pt x="364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1" y="176"/>
                    </a:lnTo>
                    <a:lnTo>
                      <a:pt x="316" y="179"/>
                    </a:lnTo>
                    <a:lnTo>
                      <a:pt x="320" y="184"/>
                    </a:lnTo>
                    <a:lnTo>
                      <a:pt x="321" y="191"/>
                    </a:lnTo>
                    <a:lnTo>
                      <a:pt x="321" y="191"/>
                    </a:lnTo>
                    <a:lnTo>
                      <a:pt x="320" y="196"/>
                    </a:lnTo>
                    <a:lnTo>
                      <a:pt x="316" y="201"/>
                    </a:lnTo>
                    <a:lnTo>
                      <a:pt x="311" y="205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299" y="205"/>
                    </a:lnTo>
                    <a:lnTo>
                      <a:pt x="294" y="201"/>
                    </a:lnTo>
                    <a:lnTo>
                      <a:pt x="291" y="196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1" y="184"/>
                    </a:lnTo>
                    <a:lnTo>
                      <a:pt x="294" y="179"/>
                    </a:lnTo>
                    <a:lnTo>
                      <a:pt x="299" y="176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3" y="176"/>
                    </a:lnTo>
                    <a:lnTo>
                      <a:pt x="258" y="179"/>
                    </a:lnTo>
                    <a:lnTo>
                      <a:pt x="262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2" y="196"/>
                    </a:lnTo>
                    <a:lnTo>
                      <a:pt x="258" y="201"/>
                    </a:lnTo>
                    <a:lnTo>
                      <a:pt x="253" y="205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1" y="205"/>
                    </a:lnTo>
                    <a:lnTo>
                      <a:pt x="236" y="201"/>
                    </a:lnTo>
                    <a:lnTo>
                      <a:pt x="233" y="196"/>
                    </a:lnTo>
                    <a:lnTo>
                      <a:pt x="231" y="191"/>
                    </a:lnTo>
                    <a:lnTo>
                      <a:pt x="231" y="191"/>
                    </a:lnTo>
                    <a:lnTo>
                      <a:pt x="233" y="184"/>
                    </a:lnTo>
                    <a:lnTo>
                      <a:pt x="236" y="179"/>
                    </a:lnTo>
                    <a:lnTo>
                      <a:pt x="241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5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5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5"/>
                    </a:lnTo>
                    <a:lnTo>
                      <a:pt x="178" y="201"/>
                    </a:lnTo>
                    <a:lnTo>
                      <a:pt x="175" y="196"/>
                    </a:lnTo>
                    <a:lnTo>
                      <a:pt x="173" y="191"/>
                    </a:lnTo>
                    <a:lnTo>
                      <a:pt x="173" y="191"/>
                    </a:lnTo>
                    <a:lnTo>
                      <a:pt x="175" y="184"/>
                    </a:lnTo>
                    <a:lnTo>
                      <a:pt x="178" y="179"/>
                    </a:lnTo>
                    <a:lnTo>
                      <a:pt x="184" y="176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4" y="184"/>
                    </a:lnTo>
                    <a:lnTo>
                      <a:pt x="146" y="191"/>
                    </a:lnTo>
                    <a:lnTo>
                      <a:pt x="146" y="191"/>
                    </a:lnTo>
                    <a:lnTo>
                      <a:pt x="144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0" y="201"/>
                    </a:lnTo>
                    <a:lnTo>
                      <a:pt x="117" y="196"/>
                    </a:lnTo>
                    <a:lnTo>
                      <a:pt x="115" y="191"/>
                    </a:lnTo>
                    <a:lnTo>
                      <a:pt x="115" y="191"/>
                    </a:lnTo>
                    <a:lnTo>
                      <a:pt x="117" y="184"/>
                    </a:lnTo>
                    <a:lnTo>
                      <a:pt x="120" y="179"/>
                    </a:lnTo>
                    <a:lnTo>
                      <a:pt x="126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78" y="176"/>
                    </a:lnTo>
                    <a:lnTo>
                      <a:pt x="83" y="179"/>
                    </a:lnTo>
                    <a:lnTo>
                      <a:pt x="86" y="184"/>
                    </a:lnTo>
                    <a:lnTo>
                      <a:pt x="88" y="191"/>
                    </a:lnTo>
                    <a:lnTo>
                      <a:pt x="88" y="191"/>
                    </a:lnTo>
                    <a:lnTo>
                      <a:pt x="86" y="196"/>
                    </a:lnTo>
                    <a:lnTo>
                      <a:pt x="83" y="201"/>
                    </a:lnTo>
                    <a:lnTo>
                      <a:pt x="78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6" y="205"/>
                    </a:lnTo>
                    <a:lnTo>
                      <a:pt x="61" y="201"/>
                    </a:lnTo>
                    <a:lnTo>
                      <a:pt x="57" y="196"/>
                    </a:lnTo>
                    <a:lnTo>
                      <a:pt x="57" y="191"/>
                    </a:lnTo>
                    <a:lnTo>
                      <a:pt x="57" y="191"/>
                    </a:lnTo>
                    <a:lnTo>
                      <a:pt x="57" y="184"/>
                    </a:lnTo>
                    <a:lnTo>
                      <a:pt x="61" y="179"/>
                    </a:lnTo>
                    <a:lnTo>
                      <a:pt x="66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0" y="176"/>
                    </a:lnTo>
                    <a:lnTo>
                      <a:pt x="25" y="179"/>
                    </a:lnTo>
                    <a:lnTo>
                      <a:pt x="29" y="184"/>
                    </a:lnTo>
                    <a:lnTo>
                      <a:pt x="30" y="191"/>
                    </a:lnTo>
                    <a:lnTo>
                      <a:pt x="30" y="191"/>
                    </a:lnTo>
                    <a:lnTo>
                      <a:pt x="29" y="196"/>
                    </a:lnTo>
                    <a:lnTo>
                      <a:pt x="25" y="201"/>
                    </a:lnTo>
                    <a:lnTo>
                      <a:pt x="20" y="205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5"/>
                    </a:lnTo>
                    <a:lnTo>
                      <a:pt x="3" y="201"/>
                    </a:lnTo>
                    <a:lnTo>
                      <a:pt x="0" y="196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4"/>
                    </a:lnTo>
                    <a:lnTo>
                      <a:pt x="3" y="179"/>
                    </a:lnTo>
                    <a:lnTo>
                      <a:pt x="8" y="176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364" y="131"/>
                    </a:moveTo>
                    <a:lnTo>
                      <a:pt x="364" y="131"/>
                    </a:lnTo>
                    <a:lnTo>
                      <a:pt x="364" y="131"/>
                    </a:lnTo>
                    <a:lnTo>
                      <a:pt x="371" y="131"/>
                    </a:lnTo>
                    <a:lnTo>
                      <a:pt x="374" y="135"/>
                    </a:lnTo>
                    <a:lnTo>
                      <a:pt x="378" y="140"/>
                    </a:lnTo>
                    <a:lnTo>
                      <a:pt x="379" y="147"/>
                    </a:lnTo>
                    <a:lnTo>
                      <a:pt x="379" y="147"/>
                    </a:lnTo>
                    <a:lnTo>
                      <a:pt x="378" y="153"/>
                    </a:lnTo>
                    <a:lnTo>
                      <a:pt x="374" y="159"/>
                    </a:lnTo>
                    <a:lnTo>
                      <a:pt x="371" y="162"/>
                    </a:lnTo>
                    <a:lnTo>
                      <a:pt x="364" y="164"/>
                    </a:lnTo>
                    <a:lnTo>
                      <a:pt x="364" y="164"/>
                    </a:lnTo>
                    <a:lnTo>
                      <a:pt x="357" y="162"/>
                    </a:lnTo>
                    <a:lnTo>
                      <a:pt x="354" y="159"/>
                    </a:lnTo>
                    <a:lnTo>
                      <a:pt x="350" y="153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0" y="140"/>
                    </a:lnTo>
                    <a:lnTo>
                      <a:pt x="354" y="135"/>
                    </a:lnTo>
                    <a:lnTo>
                      <a:pt x="357" y="131"/>
                    </a:lnTo>
                    <a:lnTo>
                      <a:pt x="364" y="131"/>
                    </a:lnTo>
                    <a:lnTo>
                      <a:pt x="364" y="131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1" y="131"/>
                    </a:lnTo>
                    <a:lnTo>
                      <a:pt x="316" y="135"/>
                    </a:lnTo>
                    <a:lnTo>
                      <a:pt x="320" y="140"/>
                    </a:lnTo>
                    <a:lnTo>
                      <a:pt x="321" y="147"/>
                    </a:lnTo>
                    <a:lnTo>
                      <a:pt x="321" y="147"/>
                    </a:lnTo>
                    <a:lnTo>
                      <a:pt x="320" y="153"/>
                    </a:lnTo>
                    <a:lnTo>
                      <a:pt x="316" y="159"/>
                    </a:lnTo>
                    <a:lnTo>
                      <a:pt x="311" y="162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299" y="162"/>
                    </a:lnTo>
                    <a:lnTo>
                      <a:pt x="294" y="159"/>
                    </a:lnTo>
                    <a:lnTo>
                      <a:pt x="291" y="153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1" y="140"/>
                    </a:lnTo>
                    <a:lnTo>
                      <a:pt x="294" y="135"/>
                    </a:lnTo>
                    <a:lnTo>
                      <a:pt x="299" y="131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248" y="131"/>
                    </a:moveTo>
                    <a:lnTo>
                      <a:pt x="248" y="131"/>
                    </a:lnTo>
                    <a:lnTo>
                      <a:pt x="248" y="131"/>
                    </a:lnTo>
                    <a:lnTo>
                      <a:pt x="253" y="131"/>
                    </a:lnTo>
                    <a:lnTo>
                      <a:pt x="258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3"/>
                    </a:lnTo>
                    <a:lnTo>
                      <a:pt x="258" y="159"/>
                    </a:lnTo>
                    <a:lnTo>
                      <a:pt x="253" y="162"/>
                    </a:lnTo>
                    <a:lnTo>
                      <a:pt x="248" y="164"/>
                    </a:lnTo>
                    <a:lnTo>
                      <a:pt x="248" y="164"/>
                    </a:lnTo>
                    <a:lnTo>
                      <a:pt x="241" y="162"/>
                    </a:lnTo>
                    <a:lnTo>
                      <a:pt x="236" y="159"/>
                    </a:lnTo>
                    <a:lnTo>
                      <a:pt x="233" y="153"/>
                    </a:lnTo>
                    <a:lnTo>
                      <a:pt x="231" y="147"/>
                    </a:lnTo>
                    <a:lnTo>
                      <a:pt x="231" y="147"/>
                    </a:lnTo>
                    <a:lnTo>
                      <a:pt x="233" y="140"/>
                    </a:lnTo>
                    <a:lnTo>
                      <a:pt x="236" y="135"/>
                    </a:lnTo>
                    <a:lnTo>
                      <a:pt x="241" y="131"/>
                    </a:lnTo>
                    <a:lnTo>
                      <a:pt x="248" y="131"/>
                    </a:lnTo>
                    <a:lnTo>
                      <a:pt x="248" y="131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5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4" y="147"/>
                    </a:lnTo>
                    <a:lnTo>
                      <a:pt x="204" y="147"/>
                    </a:lnTo>
                    <a:lnTo>
                      <a:pt x="204" y="153"/>
                    </a:lnTo>
                    <a:lnTo>
                      <a:pt x="201" y="159"/>
                    </a:lnTo>
                    <a:lnTo>
                      <a:pt x="195" y="162"/>
                    </a:lnTo>
                    <a:lnTo>
                      <a:pt x="189" y="164"/>
                    </a:lnTo>
                    <a:lnTo>
                      <a:pt x="189" y="164"/>
                    </a:lnTo>
                    <a:lnTo>
                      <a:pt x="184" y="162"/>
                    </a:lnTo>
                    <a:lnTo>
                      <a:pt x="178" y="159"/>
                    </a:lnTo>
                    <a:lnTo>
                      <a:pt x="175" y="153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5" y="140"/>
                    </a:lnTo>
                    <a:lnTo>
                      <a:pt x="178" y="135"/>
                    </a:lnTo>
                    <a:lnTo>
                      <a:pt x="184" y="131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4" y="140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4" y="153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26" y="162"/>
                    </a:lnTo>
                    <a:lnTo>
                      <a:pt x="120" y="159"/>
                    </a:lnTo>
                    <a:lnTo>
                      <a:pt x="117" y="153"/>
                    </a:lnTo>
                    <a:lnTo>
                      <a:pt x="115" y="147"/>
                    </a:lnTo>
                    <a:lnTo>
                      <a:pt x="115" y="147"/>
                    </a:lnTo>
                    <a:lnTo>
                      <a:pt x="117" y="140"/>
                    </a:lnTo>
                    <a:lnTo>
                      <a:pt x="120" y="135"/>
                    </a:lnTo>
                    <a:lnTo>
                      <a:pt x="126" y="131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78" y="131"/>
                    </a:lnTo>
                    <a:lnTo>
                      <a:pt x="83" y="135"/>
                    </a:lnTo>
                    <a:lnTo>
                      <a:pt x="86" y="140"/>
                    </a:lnTo>
                    <a:lnTo>
                      <a:pt x="88" y="147"/>
                    </a:lnTo>
                    <a:lnTo>
                      <a:pt x="88" y="147"/>
                    </a:lnTo>
                    <a:lnTo>
                      <a:pt x="86" y="153"/>
                    </a:lnTo>
                    <a:lnTo>
                      <a:pt x="83" y="159"/>
                    </a:lnTo>
                    <a:lnTo>
                      <a:pt x="78" y="162"/>
                    </a:lnTo>
                    <a:lnTo>
                      <a:pt x="73" y="164"/>
                    </a:lnTo>
                    <a:lnTo>
                      <a:pt x="73" y="164"/>
                    </a:lnTo>
                    <a:lnTo>
                      <a:pt x="66" y="162"/>
                    </a:lnTo>
                    <a:lnTo>
                      <a:pt x="61" y="159"/>
                    </a:lnTo>
                    <a:lnTo>
                      <a:pt x="57" y="153"/>
                    </a:lnTo>
                    <a:lnTo>
                      <a:pt x="57" y="147"/>
                    </a:lnTo>
                    <a:lnTo>
                      <a:pt x="57" y="147"/>
                    </a:lnTo>
                    <a:lnTo>
                      <a:pt x="57" y="140"/>
                    </a:lnTo>
                    <a:lnTo>
                      <a:pt x="61" y="135"/>
                    </a:lnTo>
                    <a:lnTo>
                      <a:pt x="66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0" y="131"/>
                    </a:lnTo>
                    <a:lnTo>
                      <a:pt x="25" y="135"/>
                    </a:lnTo>
                    <a:lnTo>
                      <a:pt x="29" y="140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29" y="153"/>
                    </a:lnTo>
                    <a:lnTo>
                      <a:pt x="25" y="159"/>
                    </a:lnTo>
                    <a:lnTo>
                      <a:pt x="20" y="162"/>
                    </a:lnTo>
                    <a:lnTo>
                      <a:pt x="15" y="164"/>
                    </a:lnTo>
                    <a:lnTo>
                      <a:pt x="15" y="164"/>
                    </a:lnTo>
                    <a:lnTo>
                      <a:pt x="8" y="162"/>
                    </a:lnTo>
                    <a:lnTo>
                      <a:pt x="3" y="159"/>
                    </a:lnTo>
                    <a:lnTo>
                      <a:pt x="0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3" y="135"/>
                    </a:lnTo>
                    <a:lnTo>
                      <a:pt x="8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1" y="89"/>
                    </a:lnTo>
                    <a:lnTo>
                      <a:pt x="316" y="92"/>
                    </a:lnTo>
                    <a:lnTo>
                      <a:pt x="320" y="97"/>
                    </a:lnTo>
                    <a:lnTo>
                      <a:pt x="321" y="104"/>
                    </a:lnTo>
                    <a:lnTo>
                      <a:pt x="321" y="104"/>
                    </a:lnTo>
                    <a:lnTo>
                      <a:pt x="320" y="109"/>
                    </a:lnTo>
                    <a:lnTo>
                      <a:pt x="316" y="114"/>
                    </a:lnTo>
                    <a:lnTo>
                      <a:pt x="311" y="118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299" y="118"/>
                    </a:lnTo>
                    <a:lnTo>
                      <a:pt x="294" y="114"/>
                    </a:lnTo>
                    <a:lnTo>
                      <a:pt x="291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97"/>
                    </a:lnTo>
                    <a:lnTo>
                      <a:pt x="294" y="92"/>
                    </a:lnTo>
                    <a:lnTo>
                      <a:pt x="299" y="89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3" y="89"/>
                    </a:lnTo>
                    <a:lnTo>
                      <a:pt x="258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09"/>
                    </a:lnTo>
                    <a:lnTo>
                      <a:pt x="258" y="114"/>
                    </a:lnTo>
                    <a:lnTo>
                      <a:pt x="253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1" y="118"/>
                    </a:lnTo>
                    <a:lnTo>
                      <a:pt x="236" y="114"/>
                    </a:lnTo>
                    <a:lnTo>
                      <a:pt x="233" y="109"/>
                    </a:lnTo>
                    <a:lnTo>
                      <a:pt x="231" y="104"/>
                    </a:lnTo>
                    <a:lnTo>
                      <a:pt x="231" y="104"/>
                    </a:lnTo>
                    <a:lnTo>
                      <a:pt x="233" y="97"/>
                    </a:lnTo>
                    <a:lnTo>
                      <a:pt x="236" y="92"/>
                    </a:lnTo>
                    <a:lnTo>
                      <a:pt x="241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5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4" y="104"/>
                    </a:lnTo>
                    <a:lnTo>
                      <a:pt x="204" y="104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8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8"/>
                    </a:lnTo>
                    <a:lnTo>
                      <a:pt x="178" y="114"/>
                    </a:lnTo>
                    <a:lnTo>
                      <a:pt x="175" y="109"/>
                    </a:lnTo>
                    <a:lnTo>
                      <a:pt x="173" y="104"/>
                    </a:lnTo>
                    <a:lnTo>
                      <a:pt x="173" y="104"/>
                    </a:lnTo>
                    <a:lnTo>
                      <a:pt x="175" y="97"/>
                    </a:lnTo>
                    <a:lnTo>
                      <a:pt x="178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4" y="97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4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0" y="114"/>
                    </a:lnTo>
                    <a:lnTo>
                      <a:pt x="117" y="109"/>
                    </a:lnTo>
                    <a:lnTo>
                      <a:pt x="115" y="104"/>
                    </a:lnTo>
                    <a:lnTo>
                      <a:pt x="115" y="104"/>
                    </a:lnTo>
                    <a:lnTo>
                      <a:pt x="117" y="97"/>
                    </a:lnTo>
                    <a:lnTo>
                      <a:pt x="120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9"/>
                    </a:lnTo>
                    <a:lnTo>
                      <a:pt x="83" y="92"/>
                    </a:lnTo>
                    <a:lnTo>
                      <a:pt x="86" y="97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6" y="109"/>
                    </a:lnTo>
                    <a:lnTo>
                      <a:pt x="83" y="114"/>
                    </a:lnTo>
                    <a:lnTo>
                      <a:pt x="78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8"/>
                    </a:lnTo>
                    <a:lnTo>
                      <a:pt x="61" y="114"/>
                    </a:lnTo>
                    <a:lnTo>
                      <a:pt x="57" y="109"/>
                    </a:lnTo>
                    <a:lnTo>
                      <a:pt x="57" y="104"/>
                    </a:lnTo>
                    <a:lnTo>
                      <a:pt x="57" y="104"/>
                    </a:lnTo>
                    <a:lnTo>
                      <a:pt x="57" y="97"/>
                    </a:lnTo>
                    <a:lnTo>
                      <a:pt x="61" y="92"/>
                    </a:lnTo>
                    <a:lnTo>
                      <a:pt x="66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9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306" y="44"/>
                    </a:moveTo>
                    <a:lnTo>
                      <a:pt x="306" y="44"/>
                    </a:lnTo>
                    <a:lnTo>
                      <a:pt x="306" y="44"/>
                    </a:lnTo>
                    <a:lnTo>
                      <a:pt x="311" y="44"/>
                    </a:lnTo>
                    <a:lnTo>
                      <a:pt x="316" y="48"/>
                    </a:lnTo>
                    <a:lnTo>
                      <a:pt x="320" y="53"/>
                    </a:lnTo>
                    <a:lnTo>
                      <a:pt x="321" y="60"/>
                    </a:lnTo>
                    <a:lnTo>
                      <a:pt x="321" y="60"/>
                    </a:lnTo>
                    <a:lnTo>
                      <a:pt x="320" y="67"/>
                    </a:lnTo>
                    <a:lnTo>
                      <a:pt x="316" y="72"/>
                    </a:lnTo>
                    <a:lnTo>
                      <a:pt x="311" y="75"/>
                    </a:lnTo>
                    <a:lnTo>
                      <a:pt x="306" y="77"/>
                    </a:lnTo>
                    <a:lnTo>
                      <a:pt x="306" y="77"/>
                    </a:lnTo>
                    <a:lnTo>
                      <a:pt x="299" y="75"/>
                    </a:lnTo>
                    <a:lnTo>
                      <a:pt x="294" y="72"/>
                    </a:lnTo>
                    <a:lnTo>
                      <a:pt x="291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1" y="53"/>
                    </a:lnTo>
                    <a:lnTo>
                      <a:pt x="294" y="48"/>
                    </a:lnTo>
                    <a:lnTo>
                      <a:pt x="299" y="44"/>
                    </a:lnTo>
                    <a:lnTo>
                      <a:pt x="306" y="44"/>
                    </a:lnTo>
                    <a:lnTo>
                      <a:pt x="306" y="44"/>
                    </a:lnTo>
                    <a:close/>
                    <a:moveTo>
                      <a:pt x="248" y="44"/>
                    </a:moveTo>
                    <a:lnTo>
                      <a:pt x="248" y="44"/>
                    </a:lnTo>
                    <a:lnTo>
                      <a:pt x="248" y="44"/>
                    </a:lnTo>
                    <a:lnTo>
                      <a:pt x="253" y="44"/>
                    </a:lnTo>
                    <a:lnTo>
                      <a:pt x="258" y="48"/>
                    </a:lnTo>
                    <a:lnTo>
                      <a:pt x="262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7"/>
                    </a:lnTo>
                    <a:lnTo>
                      <a:pt x="258" y="72"/>
                    </a:lnTo>
                    <a:lnTo>
                      <a:pt x="253" y="75"/>
                    </a:lnTo>
                    <a:lnTo>
                      <a:pt x="248" y="77"/>
                    </a:lnTo>
                    <a:lnTo>
                      <a:pt x="248" y="77"/>
                    </a:lnTo>
                    <a:lnTo>
                      <a:pt x="241" y="75"/>
                    </a:lnTo>
                    <a:lnTo>
                      <a:pt x="236" y="72"/>
                    </a:lnTo>
                    <a:lnTo>
                      <a:pt x="233" y="67"/>
                    </a:lnTo>
                    <a:lnTo>
                      <a:pt x="231" y="60"/>
                    </a:lnTo>
                    <a:lnTo>
                      <a:pt x="231" y="60"/>
                    </a:lnTo>
                    <a:lnTo>
                      <a:pt x="233" y="53"/>
                    </a:lnTo>
                    <a:lnTo>
                      <a:pt x="236" y="48"/>
                    </a:lnTo>
                    <a:lnTo>
                      <a:pt x="241" y="44"/>
                    </a:lnTo>
                    <a:lnTo>
                      <a:pt x="248" y="44"/>
                    </a:lnTo>
                    <a:lnTo>
                      <a:pt x="248" y="44"/>
                    </a:lnTo>
                    <a:close/>
                    <a:moveTo>
                      <a:pt x="189" y="44"/>
                    </a:moveTo>
                    <a:lnTo>
                      <a:pt x="189" y="44"/>
                    </a:lnTo>
                    <a:lnTo>
                      <a:pt x="189" y="44"/>
                    </a:lnTo>
                    <a:lnTo>
                      <a:pt x="195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5" y="75"/>
                    </a:lnTo>
                    <a:lnTo>
                      <a:pt x="189" y="77"/>
                    </a:lnTo>
                    <a:lnTo>
                      <a:pt x="189" y="77"/>
                    </a:lnTo>
                    <a:lnTo>
                      <a:pt x="184" y="75"/>
                    </a:lnTo>
                    <a:lnTo>
                      <a:pt x="178" y="72"/>
                    </a:lnTo>
                    <a:lnTo>
                      <a:pt x="175" y="67"/>
                    </a:lnTo>
                    <a:lnTo>
                      <a:pt x="173" y="60"/>
                    </a:lnTo>
                    <a:lnTo>
                      <a:pt x="173" y="60"/>
                    </a:lnTo>
                    <a:lnTo>
                      <a:pt x="175" y="53"/>
                    </a:lnTo>
                    <a:lnTo>
                      <a:pt x="178" y="48"/>
                    </a:lnTo>
                    <a:lnTo>
                      <a:pt x="184" y="44"/>
                    </a:lnTo>
                    <a:lnTo>
                      <a:pt x="189" y="44"/>
                    </a:lnTo>
                    <a:lnTo>
                      <a:pt x="189" y="44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4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4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7"/>
                    </a:lnTo>
                    <a:lnTo>
                      <a:pt x="131" y="77"/>
                    </a:lnTo>
                    <a:lnTo>
                      <a:pt x="126" y="75"/>
                    </a:lnTo>
                    <a:lnTo>
                      <a:pt x="120" y="72"/>
                    </a:lnTo>
                    <a:lnTo>
                      <a:pt x="117" y="67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7" y="53"/>
                    </a:lnTo>
                    <a:lnTo>
                      <a:pt x="120" y="48"/>
                    </a:lnTo>
                    <a:lnTo>
                      <a:pt x="126" y="44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78" y="44"/>
                    </a:lnTo>
                    <a:lnTo>
                      <a:pt x="83" y="48"/>
                    </a:lnTo>
                    <a:lnTo>
                      <a:pt x="86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7"/>
                    </a:lnTo>
                    <a:lnTo>
                      <a:pt x="83" y="72"/>
                    </a:lnTo>
                    <a:lnTo>
                      <a:pt x="78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6" y="75"/>
                    </a:lnTo>
                    <a:lnTo>
                      <a:pt x="61" y="72"/>
                    </a:lnTo>
                    <a:lnTo>
                      <a:pt x="57" y="67"/>
                    </a:lnTo>
                    <a:lnTo>
                      <a:pt x="57" y="60"/>
                    </a:lnTo>
                    <a:lnTo>
                      <a:pt x="57" y="60"/>
                    </a:lnTo>
                    <a:lnTo>
                      <a:pt x="57" y="53"/>
                    </a:lnTo>
                    <a:lnTo>
                      <a:pt x="61" y="48"/>
                    </a:lnTo>
                    <a:lnTo>
                      <a:pt x="66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7"/>
                    </a:lnTo>
                    <a:lnTo>
                      <a:pt x="25" y="72"/>
                    </a:lnTo>
                    <a:lnTo>
                      <a:pt x="20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8" y="75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248" y="0"/>
                    </a:moveTo>
                    <a:lnTo>
                      <a:pt x="248" y="0"/>
                    </a:lnTo>
                    <a:lnTo>
                      <a:pt x="248" y="0"/>
                    </a:lnTo>
                    <a:lnTo>
                      <a:pt x="253" y="2"/>
                    </a:lnTo>
                    <a:lnTo>
                      <a:pt x="258" y="5"/>
                    </a:lnTo>
                    <a:lnTo>
                      <a:pt x="262" y="10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2" y="22"/>
                    </a:lnTo>
                    <a:lnTo>
                      <a:pt x="258" y="27"/>
                    </a:lnTo>
                    <a:lnTo>
                      <a:pt x="253" y="31"/>
                    </a:lnTo>
                    <a:lnTo>
                      <a:pt x="248" y="32"/>
                    </a:lnTo>
                    <a:lnTo>
                      <a:pt x="248" y="32"/>
                    </a:lnTo>
                    <a:lnTo>
                      <a:pt x="241" y="31"/>
                    </a:lnTo>
                    <a:lnTo>
                      <a:pt x="236" y="27"/>
                    </a:lnTo>
                    <a:lnTo>
                      <a:pt x="233" y="22"/>
                    </a:lnTo>
                    <a:lnTo>
                      <a:pt x="231" y="17"/>
                    </a:lnTo>
                    <a:lnTo>
                      <a:pt x="231" y="17"/>
                    </a:lnTo>
                    <a:lnTo>
                      <a:pt x="233" y="10"/>
                    </a:lnTo>
                    <a:lnTo>
                      <a:pt x="236" y="5"/>
                    </a:lnTo>
                    <a:lnTo>
                      <a:pt x="241" y="2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5" y="2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4" y="17"/>
                    </a:lnTo>
                    <a:lnTo>
                      <a:pt x="204" y="17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5" y="31"/>
                    </a:lnTo>
                    <a:lnTo>
                      <a:pt x="189" y="32"/>
                    </a:lnTo>
                    <a:lnTo>
                      <a:pt x="189" y="32"/>
                    </a:lnTo>
                    <a:lnTo>
                      <a:pt x="184" y="31"/>
                    </a:lnTo>
                    <a:lnTo>
                      <a:pt x="178" y="27"/>
                    </a:lnTo>
                    <a:lnTo>
                      <a:pt x="175" y="22"/>
                    </a:lnTo>
                    <a:lnTo>
                      <a:pt x="173" y="17"/>
                    </a:lnTo>
                    <a:lnTo>
                      <a:pt x="173" y="17"/>
                    </a:lnTo>
                    <a:lnTo>
                      <a:pt x="175" y="10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364" y="434"/>
                    </a:moveTo>
                    <a:lnTo>
                      <a:pt x="364" y="434"/>
                    </a:lnTo>
                    <a:lnTo>
                      <a:pt x="364" y="434"/>
                    </a:lnTo>
                    <a:lnTo>
                      <a:pt x="371" y="436"/>
                    </a:lnTo>
                    <a:lnTo>
                      <a:pt x="374" y="440"/>
                    </a:lnTo>
                    <a:lnTo>
                      <a:pt x="378" y="445"/>
                    </a:lnTo>
                    <a:lnTo>
                      <a:pt x="379" y="450"/>
                    </a:lnTo>
                    <a:lnTo>
                      <a:pt x="379" y="450"/>
                    </a:lnTo>
                    <a:lnTo>
                      <a:pt x="378" y="457"/>
                    </a:lnTo>
                    <a:lnTo>
                      <a:pt x="374" y="462"/>
                    </a:lnTo>
                    <a:lnTo>
                      <a:pt x="371" y="465"/>
                    </a:lnTo>
                    <a:lnTo>
                      <a:pt x="364" y="467"/>
                    </a:lnTo>
                    <a:lnTo>
                      <a:pt x="364" y="467"/>
                    </a:lnTo>
                    <a:lnTo>
                      <a:pt x="357" y="465"/>
                    </a:lnTo>
                    <a:lnTo>
                      <a:pt x="354" y="462"/>
                    </a:lnTo>
                    <a:lnTo>
                      <a:pt x="350" y="457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0" y="445"/>
                    </a:lnTo>
                    <a:lnTo>
                      <a:pt x="354" y="440"/>
                    </a:lnTo>
                    <a:lnTo>
                      <a:pt x="357" y="436"/>
                    </a:lnTo>
                    <a:lnTo>
                      <a:pt x="364" y="434"/>
                    </a:lnTo>
                    <a:lnTo>
                      <a:pt x="364" y="434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1" y="436"/>
                    </a:lnTo>
                    <a:lnTo>
                      <a:pt x="316" y="440"/>
                    </a:lnTo>
                    <a:lnTo>
                      <a:pt x="320" y="445"/>
                    </a:lnTo>
                    <a:lnTo>
                      <a:pt x="321" y="450"/>
                    </a:lnTo>
                    <a:lnTo>
                      <a:pt x="321" y="450"/>
                    </a:lnTo>
                    <a:lnTo>
                      <a:pt x="320" y="457"/>
                    </a:lnTo>
                    <a:lnTo>
                      <a:pt x="316" y="462"/>
                    </a:lnTo>
                    <a:lnTo>
                      <a:pt x="311" y="465"/>
                    </a:lnTo>
                    <a:lnTo>
                      <a:pt x="306" y="467"/>
                    </a:lnTo>
                    <a:lnTo>
                      <a:pt x="306" y="467"/>
                    </a:lnTo>
                    <a:lnTo>
                      <a:pt x="299" y="465"/>
                    </a:lnTo>
                    <a:lnTo>
                      <a:pt x="294" y="462"/>
                    </a:lnTo>
                    <a:lnTo>
                      <a:pt x="291" y="457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1" y="445"/>
                    </a:lnTo>
                    <a:lnTo>
                      <a:pt x="294" y="440"/>
                    </a:lnTo>
                    <a:lnTo>
                      <a:pt x="299" y="436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248" y="434"/>
                    </a:moveTo>
                    <a:lnTo>
                      <a:pt x="248" y="434"/>
                    </a:lnTo>
                    <a:lnTo>
                      <a:pt x="248" y="434"/>
                    </a:lnTo>
                    <a:lnTo>
                      <a:pt x="253" y="436"/>
                    </a:lnTo>
                    <a:lnTo>
                      <a:pt x="258" y="440"/>
                    </a:lnTo>
                    <a:lnTo>
                      <a:pt x="262" y="445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2" y="457"/>
                    </a:lnTo>
                    <a:lnTo>
                      <a:pt x="258" y="462"/>
                    </a:lnTo>
                    <a:lnTo>
                      <a:pt x="253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1" y="465"/>
                    </a:lnTo>
                    <a:lnTo>
                      <a:pt x="236" y="462"/>
                    </a:lnTo>
                    <a:lnTo>
                      <a:pt x="233" y="457"/>
                    </a:lnTo>
                    <a:lnTo>
                      <a:pt x="231" y="450"/>
                    </a:lnTo>
                    <a:lnTo>
                      <a:pt x="231" y="450"/>
                    </a:lnTo>
                    <a:lnTo>
                      <a:pt x="233" y="445"/>
                    </a:lnTo>
                    <a:lnTo>
                      <a:pt x="236" y="440"/>
                    </a:lnTo>
                    <a:lnTo>
                      <a:pt x="241" y="436"/>
                    </a:lnTo>
                    <a:lnTo>
                      <a:pt x="248" y="434"/>
                    </a:lnTo>
                    <a:lnTo>
                      <a:pt x="248" y="434"/>
                    </a:lnTo>
                    <a:close/>
                    <a:moveTo>
                      <a:pt x="189" y="434"/>
                    </a:moveTo>
                    <a:lnTo>
                      <a:pt x="189" y="434"/>
                    </a:lnTo>
                    <a:lnTo>
                      <a:pt x="189" y="434"/>
                    </a:lnTo>
                    <a:lnTo>
                      <a:pt x="195" y="436"/>
                    </a:lnTo>
                    <a:lnTo>
                      <a:pt x="201" y="440"/>
                    </a:lnTo>
                    <a:lnTo>
                      <a:pt x="204" y="445"/>
                    </a:lnTo>
                    <a:lnTo>
                      <a:pt x="204" y="450"/>
                    </a:lnTo>
                    <a:lnTo>
                      <a:pt x="204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5" y="465"/>
                    </a:lnTo>
                    <a:lnTo>
                      <a:pt x="189" y="467"/>
                    </a:lnTo>
                    <a:lnTo>
                      <a:pt x="189" y="467"/>
                    </a:lnTo>
                    <a:lnTo>
                      <a:pt x="184" y="465"/>
                    </a:lnTo>
                    <a:lnTo>
                      <a:pt x="178" y="462"/>
                    </a:lnTo>
                    <a:lnTo>
                      <a:pt x="175" y="457"/>
                    </a:lnTo>
                    <a:lnTo>
                      <a:pt x="173" y="450"/>
                    </a:lnTo>
                    <a:lnTo>
                      <a:pt x="173" y="450"/>
                    </a:lnTo>
                    <a:lnTo>
                      <a:pt x="175" y="445"/>
                    </a:lnTo>
                    <a:lnTo>
                      <a:pt x="178" y="440"/>
                    </a:lnTo>
                    <a:lnTo>
                      <a:pt x="184" y="436"/>
                    </a:lnTo>
                    <a:lnTo>
                      <a:pt x="189" y="434"/>
                    </a:lnTo>
                    <a:lnTo>
                      <a:pt x="189" y="434"/>
                    </a:lnTo>
                    <a:close/>
                    <a:moveTo>
                      <a:pt x="131" y="434"/>
                    </a:moveTo>
                    <a:lnTo>
                      <a:pt x="131" y="434"/>
                    </a:lnTo>
                    <a:lnTo>
                      <a:pt x="131" y="434"/>
                    </a:lnTo>
                    <a:lnTo>
                      <a:pt x="138" y="436"/>
                    </a:lnTo>
                    <a:lnTo>
                      <a:pt x="143" y="440"/>
                    </a:lnTo>
                    <a:lnTo>
                      <a:pt x="144" y="445"/>
                    </a:lnTo>
                    <a:lnTo>
                      <a:pt x="146" y="450"/>
                    </a:lnTo>
                    <a:lnTo>
                      <a:pt x="146" y="450"/>
                    </a:lnTo>
                    <a:lnTo>
                      <a:pt x="144" y="457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1" y="467"/>
                    </a:lnTo>
                    <a:lnTo>
                      <a:pt x="131" y="467"/>
                    </a:lnTo>
                    <a:lnTo>
                      <a:pt x="126" y="465"/>
                    </a:lnTo>
                    <a:lnTo>
                      <a:pt x="120" y="462"/>
                    </a:lnTo>
                    <a:lnTo>
                      <a:pt x="117" y="457"/>
                    </a:lnTo>
                    <a:lnTo>
                      <a:pt x="115" y="450"/>
                    </a:lnTo>
                    <a:lnTo>
                      <a:pt x="115" y="450"/>
                    </a:lnTo>
                    <a:lnTo>
                      <a:pt x="117" y="445"/>
                    </a:lnTo>
                    <a:lnTo>
                      <a:pt x="120" y="440"/>
                    </a:lnTo>
                    <a:lnTo>
                      <a:pt x="126" y="436"/>
                    </a:lnTo>
                    <a:lnTo>
                      <a:pt x="131" y="434"/>
                    </a:lnTo>
                    <a:lnTo>
                      <a:pt x="131" y="434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78" y="436"/>
                    </a:lnTo>
                    <a:lnTo>
                      <a:pt x="83" y="440"/>
                    </a:lnTo>
                    <a:lnTo>
                      <a:pt x="86" y="445"/>
                    </a:lnTo>
                    <a:lnTo>
                      <a:pt x="88" y="450"/>
                    </a:lnTo>
                    <a:lnTo>
                      <a:pt x="88" y="450"/>
                    </a:lnTo>
                    <a:lnTo>
                      <a:pt x="86" y="457"/>
                    </a:lnTo>
                    <a:lnTo>
                      <a:pt x="83" y="462"/>
                    </a:lnTo>
                    <a:lnTo>
                      <a:pt x="78" y="465"/>
                    </a:lnTo>
                    <a:lnTo>
                      <a:pt x="73" y="467"/>
                    </a:lnTo>
                    <a:lnTo>
                      <a:pt x="73" y="467"/>
                    </a:lnTo>
                    <a:lnTo>
                      <a:pt x="66" y="465"/>
                    </a:lnTo>
                    <a:lnTo>
                      <a:pt x="61" y="462"/>
                    </a:lnTo>
                    <a:lnTo>
                      <a:pt x="57" y="457"/>
                    </a:lnTo>
                    <a:lnTo>
                      <a:pt x="57" y="450"/>
                    </a:lnTo>
                    <a:lnTo>
                      <a:pt x="57" y="450"/>
                    </a:lnTo>
                    <a:lnTo>
                      <a:pt x="57" y="445"/>
                    </a:lnTo>
                    <a:lnTo>
                      <a:pt x="61" y="440"/>
                    </a:lnTo>
                    <a:lnTo>
                      <a:pt x="66" y="436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91"/>
              <p:cNvSpPr>
                <a:spLocks noEditPoints="1"/>
              </p:cNvSpPr>
              <p:nvPr/>
            </p:nvSpPr>
            <p:spPr bwMode="auto">
              <a:xfrm>
                <a:off x="8416925" y="3324226"/>
                <a:ext cx="117475" cy="128588"/>
              </a:xfrm>
              <a:custGeom>
                <a:avLst/>
                <a:gdLst>
                  <a:gd name="T0" fmla="*/ 138 w 148"/>
                  <a:gd name="T1" fmla="*/ 131 h 161"/>
                  <a:gd name="T2" fmla="*/ 148 w 148"/>
                  <a:gd name="T3" fmla="*/ 146 h 161"/>
                  <a:gd name="T4" fmla="*/ 143 w 148"/>
                  <a:gd name="T5" fmla="*/ 158 h 161"/>
                  <a:gd name="T6" fmla="*/ 133 w 148"/>
                  <a:gd name="T7" fmla="*/ 161 h 161"/>
                  <a:gd name="T8" fmla="*/ 118 w 148"/>
                  <a:gd name="T9" fmla="*/ 153 h 161"/>
                  <a:gd name="T10" fmla="*/ 118 w 148"/>
                  <a:gd name="T11" fmla="*/ 139 h 161"/>
                  <a:gd name="T12" fmla="*/ 133 w 148"/>
                  <a:gd name="T13" fmla="*/ 129 h 161"/>
                  <a:gd name="T14" fmla="*/ 15 w 148"/>
                  <a:gd name="T15" fmla="*/ 129 h 161"/>
                  <a:gd name="T16" fmla="*/ 27 w 148"/>
                  <a:gd name="T17" fmla="*/ 134 h 161"/>
                  <a:gd name="T18" fmla="*/ 31 w 148"/>
                  <a:gd name="T19" fmla="*/ 146 h 161"/>
                  <a:gd name="T20" fmla="*/ 22 w 148"/>
                  <a:gd name="T21" fmla="*/ 161 h 161"/>
                  <a:gd name="T22" fmla="*/ 10 w 148"/>
                  <a:gd name="T23" fmla="*/ 161 h 161"/>
                  <a:gd name="T24" fmla="*/ 0 w 148"/>
                  <a:gd name="T25" fmla="*/ 146 h 161"/>
                  <a:gd name="T26" fmla="*/ 5 w 148"/>
                  <a:gd name="T27" fmla="*/ 134 h 161"/>
                  <a:gd name="T28" fmla="*/ 15 w 148"/>
                  <a:gd name="T29" fmla="*/ 129 h 161"/>
                  <a:gd name="T30" fmla="*/ 15 w 148"/>
                  <a:gd name="T31" fmla="*/ 86 h 161"/>
                  <a:gd name="T32" fmla="*/ 31 w 148"/>
                  <a:gd name="T33" fmla="*/ 97 h 161"/>
                  <a:gd name="T34" fmla="*/ 31 w 148"/>
                  <a:gd name="T35" fmla="*/ 109 h 161"/>
                  <a:gd name="T36" fmla="*/ 15 w 148"/>
                  <a:gd name="T37" fmla="*/ 119 h 161"/>
                  <a:gd name="T38" fmla="*/ 5 w 148"/>
                  <a:gd name="T39" fmla="*/ 114 h 161"/>
                  <a:gd name="T40" fmla="*/ 0 w 148"/>
                  <a:gd name="T41" fmla="*/ 102 h 161"/>
                  <a:gd name="T42" fmla="*/ 10 w 148"/>
                  <a:gd name="T43" fmla="*/ 88 h 161"/>
                  <a:gd name="T44" fmla="*/ 15 w 148"/>
                  <a:gd name="T45" fmla="*/ 42 h 161"/>
                  <a:gd name="T46" fmla="*/ 22 w 148"/>
                  <a:gd name="T47" fmla="*/ 44 h 161"/>
                  <a:gd name="T48" fmla="*/ 31 w 148"/>
                  <a:gd name="T49" fmla="*/ 59 h 161"/>
                  <a:gd name="T50" fmla="*/ 27 w 148"/>
                  <a:gd name="T51" fmla="*/ 71 h 161"/>
                  <a:gd name="T52" fmla="*/ 15 w 148"/>
                  <a:gd name="T53" fmla="*/ 75 h 161"/>
                  <a:gd name="T54" fmla="*/ 2 w 148"/>
                  <a:gd name="T55" fmla="*/ 66 h 161"/>
                  <a:gd name="T56" fmla="*/ 2 w 148"/>
                  <a:gd name="T57" fmla="*/ 52 h 161"/>
                  <a:gd name="T58" fmla="*/ 15 w 148"/>
                  <a:gd name="T59" fmla="*/ 42 h 161"/>
                  <a:gd name="T60" fmla="*/ 15 w 148"/>
                  <a:gd name="T61" fmla="*/ 0 h 161"/>
                  <a:gd name="T62" fmla="*/ 27 w 148"/>
                  <a:gd name="T63" fmla="*/ 5 h 161"/>
                  <a:gd name="T64" fmla="*/ 31 w 148"/>
                  <a:gd name="T65" fmla="*/ 15 h 161"/>
                  <a:gd name="T66" fmla="*/ 22 w 148"/>
                  <a:gd name="T67" fmla="*/ 30 h 161"/>
                  <a:gd name="T68" fmla="*/ 10 w 148"/>
                  <a:gd name="T69" fmla="*/ 30 h 161"/>
                  <a:gd name="T70" fmla="*/ 0 w 148"/>
                  <a:gd name="T71" fmla="*/ 15 h 161"/>
                  <a:gd name="T72" fmla="*/ 5 w 148"/>
                  <a:gd name="T73" fmla="*/ 5 h 161"/>
                  <a:gd name="T74" fmla="*/ 15 w 148"/>
                  <a:gd name="T75" fmla="*/ 0 h 161"/>
                  <a:gd name="T76" fmla="*/ 73 w 148"/>
                  <a:gd name="T77" fmla="*/ 86 h 161"/>
                  <a:gd name="T78" fmla="*/ 89 w 148"/>
                  <a:gd name="T79" fmla="*/ 97 h 161"/>
                  <a:gd name="T80" fmla="*/ 89 w 148"/>
                  <a:gd name="T81" fmla="*/ 109 h 161"/>
                  <a:gd name="T82" fmla="*/ 73 w 148"/>
                  <a:gd name="T83" fmla="*/ 119 h 161"/>
                  <a:gd name="T84" fmla="*/ 63 w 148"/>
                  <a:gd name="T85" fmla="*/ 114 h 161"/>
                  <a:gd name="T86" fmla="*/ 58 w 148"/>
                  <a:gd name="T87" fmla="*/ 102 h 161"/>
                  <a:gd name="T88" fmla="*/ 68 w 148"/>
                  <a:gd name="T89" fmla="*/ 88 h 161"/>
                  <a:gd name="T90" fmla="*/ 73 w 148"/>
                  <a:gd name="T91" fmla="*/ 42 h 161"/>
                  <a:gd name="T92" fmla="*/ 80 w 148"/>
                  <a:gd name="T93" fmla="*/ 44 h 161"/>
                  <a:gd name="T94" fmla="*/ 89 w 148"/>
                  <a:gd name="T95" fmla="*/ 59 h 161"/>
                  <a:gd name="T96" fmla="*/ 85 w 148"/>
                  <a:gd name="T97" fmla="*/ 71 h 161"/>
                  <a:gd name="T98" fmla="*/ 73 w 148"/>
                  <a:gd name="T99" fmla="*/ 75 h 161"/>
                  <a:gd name="T100" fmla="*/ 60 w 148"/>
                  <a:gd name="T101" fmla="*/ 66 h 161"/>
                  <a:gd name="T102" fmla="*/ 60 w 148"/>
                  <a:gd name="T103" fmla="*/ 52 h 161"/>
                  <a:gd name="T104" fmla="*/ 73 w 148"/>
                  <a:gd name="T105" fmla="*/ 42 h 161"/>
                  <a:gd name="T106" fmla="*/ 73 w 148"/>
                  <a:gd name="T107" fmla="*/ 0 h 161"/>
                  <a:gd name="T108" fmla="*/ 85 w 148"/>
                  <a:gd name="T109" fmla="*/ 5 h 161"/>
                  <a:gd name="T110" fmla="*/ 89 w 148"/>
                  <a:gd name="T111" fmla="*/ 15 h 161"/>
                  <a:gd name="T112" fmla="*/ 80 w 148"/>
                  <a:gd name="T113" fmla="*/ 30 h 161"/>
                  <a:gd name="T114" fmla="*/ 68 w 148"/>
                  <a:gd name="T115" fmla="*/ 30 h 161"/>
                  <a:gd name="T116" fmla="*/ 58 w 148"/>
                  <a:gd name="T117" fmla="*/ 15 h 161"/>
                  <a:gd name="T118" fmla="*/ 63 w 148"/>
                  <a:gd name="T119" fmla="*/ 5 h 161"/>
                  <a:gd name="T120" fmla="*/ 73 w 148"/>
                  <a:gd name="T12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8" h="161">
                    <a:moveTo>
                      <a:pt x="133" y="129"/>
                    </a:moveTo>
                    <a:lnTo>
                      <a:pt x="133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38" y="161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26" y="161"/>
                    </a:lnTo>
                    <a:lnTo>
                      <a:pt x="121" y="158"/>
                    </a:lnTo>
                    <a:lnTo>
                      <a:pt x="118" y="153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2" y="131"/>
                    </a:lnTo>
                    <a:lnTo>
                      <a:pt x="27" y="134"/>
                    </a:lnTo>
                    <a:lnTo>
                      <a:pt x="31" y="139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53"/>
                    </a:lnTo>
                    <a:lnTo>
                      <a:pt x="27" y="158"/>
                    </a:lnTo>
                    <a:lnTo>
                      <a:pt x="22" y="161"/>
                    </a:lnTo>
                    <a:lnTo>
                      <a:pt x="15" y="161"/>
                    </a:lnTo>
                    <a:lnTo>
                      <a:pt x="15" y="161"/>
                    </a:lnTo>
                    <a:lnTo>
                      <a:pt x="10" y="161"/>
                    </a:lnTo>
                    <a:lnTo>
                      <a:pt x="5" y="158"/>
                    </a:lnTo>
                    <a:lnTo>
                      <a:pt x="2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39"/>
                    </a:lnTo>
                    <a:lnTo>
                      <a:pt x="5" y="134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15" y="86"/>
                    </a:moveTo>
                    <a:lnTo>
                      <a:pt x="15" y="86"/>
                    </a:lnTo>
                    <a:lnTo>
                      <a:pt x="15" y="86"/>
                    </a:lnTo>
                    <a:lnTo>
                      <a:pt x="22" y="88"/>
                    </a:lnTo>
                    <a:lnTo>
                      <a:pt x="27" y="92"/>
                    </a:lnTo>
                    <a:lnTo>
                      <a:pt x="31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0" y="88"/>
                    </a:lnTo>
                    <a:lnTo>
                      <a:pt x="15" y="86"/>
                    </a:lnTo>
                    <a:lnTo>
                      <a:pt x="15" y="86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2" y="44"/>
                    </a:lnTo>
                    <a:lnTo>
                      <a:pt x="27" y="47"/>
                    </a:lnTo>
                    <a:lnTo>
                      <a:pt x="31" y="52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66"/>
                    </a:lnTo>
                    <a:lnTo>
                      <a:pt x="27" y="71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5" y="47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86"/>
                    </a:moveTo>
                    <a:lnTo>
                      <a:pt x="73" y="86"/>
                    </a:lnTo>
                    <a:lnTo>
                      <a:pt x="73" y="86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6"/>
                    </a:lnTo>
                    <a:lnTo>
                      <a:pt x="73" y="86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9" y="52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92"/>
              <p:cNvSpPr>
                <a:spLocks noEditPoints="1"/>
              </p:cNvSpPr>
              <p:nvPr/>
            </p:nvSpPr>
            <p:spPr bwMode="auto">
              <a:xfrm>
                <a:off x="8555038" y="3255963"/>
                <a:ext cx="255588" cy="577850"/>
              </a:xfrm>
              <a:custGeom>
                <a:avLst/>
                <a:gdLst>
                  <a:gd name="T0" fmla="*/ 175 w 321"/>
                  <a:gd name="T1" fmla="*/ 240 h 727"/>
                  <a:gd name="T2" fmla="*/ 264 w 321"/>
                  <a:gd name="T3" fmla="*/ 536 h 727"/>
                  <a:gd name="T4" fmla="*/ 248 w 321"/>
                  <a:gd name="T5" fmla="*/ 521 h 727"/>
                  <a:gd name="T6" fmla="*/ 236 w 321"/>
                  <a:gd name="T7" fmla="*/ 591 h 727"/>
                  <a:gd name="T8" fmla="*/ 264 w 321"/>
                  <a:gd name="T9" fmla="*/ 623 h 727"/>
                  <a:gd name="T10" fmla="*/ 248 w 321"/>
                  <a:gd name="T11" fmla="*/ 608 h 727"/>
                  <a:gd name="T12" fmla="*/ 299 w 321"/>
                  <a:gd name="T13" fmla="*/ 725 h 727"/>
                  <a:gd name="T14" fmla="*/ 262 w 321"/>
                  <a:gd name="T15" fmla="*/ 271 h 727"/>
                  <a:gd name="T16" fmla="*/ 241 w 321"/>
                  <a:gd name="T17" fmla="*/ 262 h 727"/>
                  <a:gd name="T18" fmla="*/ 248 w 321"/>
                  <a:gd name="T19" fmla="*/ 248 h 727"/>
                  <a:gd name="T20" fmla="*/ 25 w 321"/>
                  <a:gd name="T21" fmla="*/ 308 h 727"/>
                  <a:gd name="T22" fmla="*/ 3 w 321"/>
                  <a:gd name="T23" fmla="*/ 308 h 727"/>
                  <a:gd name="T24" fmla="*/ 15 w 321"/>
                  <a:gd name="T25" fmla="*/ 293 h 727"/>
                  <a:gd name="T26" fmla="*/ 20 w 321"/>
                  <a:gd name="T27" fmla="*/ 218 h 727"/>
                  <a:gd name="T28" fmla="*/ 0 w 321"/>
                  <a:gd name="T29" fmla="*/ 226 h 727"/>
                  <a:gd name="T30" fmla="*/ 20 w 321"/>
                  <a:gd name="T31" fmla="*/ 204 h 727"/>
                  <a:gd name="T32" fmla="*/ 131 w 321"/>
                  <a:gd name="T33" fmla="*/ 477 h 727"/>
                  <a:gd name="T34" fmla="*/ 115 w 321"/>
                  <a:gd name="T35" fmla="*/ 494 h 727"/>
                  <a:gd name="T36" fmla="*/ 143 w 321"/>
                  <a:gd name="T37" fmla="*/ 461 h 727"/>
                  <a:gd name="T38" fmla="*/ 131 w 321"/>
                  <a:gd name="T39" fmla="*/ 390 h 727"/>
                  <a:gd name="T40" fmla="*/ 115 w 321"/>
                  <a:gd name="T41" fmla="*/ 407 h 727"/>
                  <a:gd name="T42" fmla="*/ 146 w 321"/>
                  <a:gd name="T43" fmla="*/ 369 h 727"/>
                  <a:gd name="T44" fmla="*/ 131 w 321"/>
                  <a:gd name="T45" fmla="*/ 303 h 727"/>
                  <a:gd name="T46" fmla="*/ 117 w 321"/>
                  <a:gd name="T47" fmla="*/ 325 h 727"/>
                  <a:gd name="T48" fmla="*/ 146 w 321"/>
                  <a:gd name="T49" fmla="*/ 276 h 727"/>
                  <a:gd name="T50" fmla="*/ 131 w 321"/>
                  <a:gd name="T51" fmla="*/ 260 h 727"/>
                  <a:gd name="T52" fmla="*/ 120 w 321"/>
                  <a:gd name="T53" fmla="*/ 245 h 727"/>
                  <a:gd name="T54" fmla="*/ 146 w 321"/>
                  <a:gd name="T55" fmla="*/ 189 h 727"/>
                  <a:gd name="T56" fmla="*/ 131 w 321"/>
                  <a:gd name="T57" fmla="*/ 173 h 727"/>
                  <a:gd name="T58" fmla="*/ 126 w 321"/>
                  <a:gd name="T59" fmla="*/ 162 h 727"/>
                  <a:gd name="T60" fmla="*/ 146 w 321"/>
                  <a:gd name="T61" fmla="*/ 97 h 727"/>
                  <a:gd name="T62" fmla="*/ 126 w 321"/>
                  <a:gd name="T63" fmla="*/ 88 h 727"/>
                  <a:gd name="T64" fmla="*/ 131 w 321"/>
                  <a:gd name="T65" fmla="*/ 75 h 727"/>
                  <a:gd name="T66" fmla="*/ 143 w 321"/>
                  <a:gd name="T67" fmla="*/ 5 h 727"/>
                  <a:gd name="T68" fmla="*/ 120 w 321"/>
                  <a:gd name="T69" fmla="*/ 5 h 727"/>
                  <a:gd name="T70" fmla="*/ 73 w 321"/>
                  <a:gd name="T71" fmla="*/ 509 h 727"/>
                  <a:gd name="T72" fmla="*/ 80 w 321"/>
                  <a:gd name="T73" fmla="*/ 434 h 727"/>
                  <a:gd name="T74" fmla="*/ 59 w 321"/>
                  <a:gd name="T75" fmla="*/ 444 h 727"/>
                  <a:gd name="T76" fmla="*/ 80 w 321"/>
                  <a:gd name="T77" fmla="*/ 420 h 727"/>
                  <a:gd name="T78" fmla="*/ 73 w 321"/>
                  <a:gd name="T79" fmla="*/ 347 h 727"/>
                  <a:gd name="T80" fmla="*/ 57 w 321"/>
                  <a:gd name="T81" fmla="*/ 363 h 727"/>
                  <a:gd name="T82" fmla="*/ 85 w 321"/>
                  <a:gd name="T83" fmla="*/ 332 h 727"/>
                  <a:gd name="T84" fmla="*/ 73 w 321"/>
                  <a:gd name="T85" fmla="*/ 260 h 727"/>
                  <a:gd name="T86" fmla="*/ 57 w 321"/>
                  <a:gd name="T87" fmla="*/ 276 h 727"/>
                  <a:gd name="T88" fmla="*/ 86 w 321"/>
                  <a:gd name="T89" fmla="*/ 240 h 727"/>
                  <a:gd name="T90" fmla="*/ 73 w 321"/>
                  <a:gd name="T91" fmla="*/ 173 h 727"/>
                  <a:gd name="T92" fmla="*/ 59 w 321"/>
                  <a:gd name="T93" fmla="*/ 196 h 727"/>
                  <a:gd name="T94" fmla="*/ 88 w 321"/>
                  <a:gd name="T95" fmla="*/ 146 h 727"/>
                  <a:gd name="T96" fmla="*/ 73 w 321"/>
                  <a:gd name="T97" fmla="*/ 129 h 727"/>
                  <a:gd name="T98" fmla="*/ 63 w 321"/>
                  <a:gd name="T99" fmla="*/ 114 h 727"/>
                  <a:gd name="T100" fmla="*/ 88 w 321"/>
                  <a:gd name="T101" fmla="*/ 59 h 727"/>
                  <a:gd name="T102" fmla="*/ 73 w 321"/>
                  <a:gd name="T103" fmla="*/ 42 h 727"/>
                  <a:gd name="T104" fmla="*/ 68 w 321"/>
                  <a:gd name="T105" fmla="*/ 30 h 727"/>
                  <a:gd name="T106" fmla="*/ 204 w 321"/>
                  <a:gd name="T107" fmla="*/ 184 h 727"/>
                  <a:gd name="T108" fmla="*/ 183 w 321"/>
                  <a:gd name="T109" fmla="*/ 175 h 727"/>
                  <a:gd name="T110" fmla="*/ 190 w 321"/>
                  <a:gd name="T111" fmla="*/ 509 h 727"/>
                  <a:gd name="T112" fmla="*/ 201 w 321"/>
                  <a:gd name="T113" fmla="*/ 437 h 727"/>
                  <a:gd name="T114" fmla="*/ 178 w 321"/>
                  <a:gd name="T115" fmla="*/ 437 h 727"/>
                  <a:gd name="T116" fmla="*/ 190 w 321"/>
                  <a:gd name="T117" fmla="*/ 380 h 727"/>
                  <a:gd name="T118" fmla="*/ 195 w 321"/>
                  <a:gd name="T119" fmla="*/ 305 h 727"/>
                  <a:gd name="T120" fmla="*/ 175 w 321"/>
                  <a:gd name="T121" fmla="*/ 313 h 727"/>
                  <a:gd name="T122" fmla="*/ 195 w 321"/>
                  <a:gd name="T123" fmla="*/ 291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1" h="727">
                    <a:moveTo>
                      <a:pt x="190" y="216"/>
                    </a:moveTo>
                    <a:lnTo>
                      <a:pt x="190" y="216"/>
                    </a:lnTo>
                    <a:lnTo>
                      <a:pt x="195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5" y="248"/>
                    </a:lnTo>
                    <a:lnTo>
                      <a:pt x="190" y="248"/>
                    </a:lnTo>
                    <a:lnTo>
                      <a:pt x="190" y="248"/>
                    </a:lnTo>
                    <a:lnTo>
                      <a:pt x="183" y="248"/>
                    </a:lnTo>
                    <a:lnTo>
                      <a:pt x="178" y="245"/>
                    </a:lnTo>
                    <a:lnTo>
                      <a:pt x="175" y="240"/>
                    </a:lnTo>
                    <a:lnTo>
                      <a:pt x="173" y="233"/>
                    </a:lnTo>
                    <a:lnTo>
                      <a:pt x="173" y="233"/>
                    </a:lnTo>
                    <a:lnTo>
                      <a:pt x="175" y="226"/>
                    </a:lnTo>
                    <a:lnTo>
                      <a:pt x="178" y="221"/>
                    </a:lnTo>
                    <a:lnTo>
                      <a:pt x="183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3" y="521"/>
                    </a:lnTo>
                    <a:lnTo>
                      <a:pt x="258" y="524"/>
                    </a:lnTo>
                    <a:lnTo>
                      <a:pt x="262" y="529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2" y="543"/>
                    </a:lnTo>
                    <a:lnTo>
                      <a:pt x="258" y="548"/>
                    </a:lnTo>
                    <a:lnTo>
                      <a:pt x="253" y="552"/>
                    </a:lnTo>
                    <a:lnTo>
                      <a:pt x="248" y="553"/>
                    </a:lnTo>
                    <a:lnTo>
                      <a:pt x="248" y="553"/>
                    </a:lnTo>
                    <a:lnTo>
                      <a:pt x="241" y="552"/>
                    </a:lnTo>
                    <a:lnTo>
                      <a:pt x="236" y="548"/>
                    </a:lnTo>
                    <a:lnTo>
                      <a:pt x="233" y="543"/>
                    </a:lnTo>
                    <a:lnTo>
                      <a:pt x="233" y="536"/>
                    </a:lnTo>
                    <a:lnTo>
                      <a:pt x="233" y="536"/>
                    </a:lnTo>
                    <a:lnTo>
                      <a:pt x="233" y="529"/>
                    </a:lnTo>
                    <a:lnTo>
                      <a:pt x="236" y="524"/>
                    </a:lnTo>
                    <a:lnTo>
                      <a:pt x="241" y="521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3" y="565"/>
                    </a:lnTo>
                    <a:lnTo>
                      <a:pt x="258" y="569"/>
                    </a:lnTo>
                    <a:lnTo>
                      <a:pt x="262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2" y="586"/>
                    </a:lnTo>
                    <a:lnTo>
                      <a:pt x="258" y="591"/>
                    </a:lnTo>
                    <a:lnTo>
                      <a:pt x="253" y="594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1" y="594"/>
                    </a:lnTo>
                    <a:lnTo>
                      <a:pt x="236" y="591"/>
                    </a:lnTo>
                    <a:lnTo>
                      <a:pt x="233" y="586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3" y="574"/>
                    </a:lnTo>
                    <a:lnTo>
                      <a:pt x="236" y="569"/>
                    </a:lnTo>
                    <a:lnTo>
                      <a:pt x="241" y="565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248" y="608"/>
                    </a:moveTo>
                    <a:lnTo>
                      <a:pt x="248" y="608"/>
                    </a:lnTo>
                    <a:lnTo>
                      <a:pt x="248" y="608"/>
                    </a:lnTo>
                    <a:lnTo>
                      <a:pt x="253" y="608"/>
                    </a:lnTo>
                    <a:lnTo>
                      <a:pt x="258" y="611"/>
                    </a:lnTo>
                    <a:lnTo>
                      <a:pt x="262" y="616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2" y="630"/>
                    </a:lnTo>
                    <a:lnTo>
                      <a:pt x="258" y="635"/>
                    </a:lnTo>
                    <a:lnTo>
                      <a:pt x="253" y="638"/>
                    </a:lnTo>
                    <a:lnTo>
                      <a:pt x="248" y="640"/>
                    </a:lnTo>
                    <a:lnTo>
                      <a:pt x="248" y="640"/>
                    </a:lnTo>
                    <a:lnTo>
                      <a:pt x="241" y="638"/>
                    </a:lnTo>
                    <a:lnTo>
                      <a:pt x="236" y="635"/>
                    </a:lnTo>
                    <a:lnTo>
                      <a:pt x="233" y="630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3" y="616"/>
                    </a:lnTo>
                    <a:lnTo>
                      <a:pt x="236" y="611"/>
                    </a:lnTo>
                    <a:lnTo>
                      <a:pt x="241" y="608"/>
                    </a:lnTo>
                    <a:lnTo>
                      <a:pt x="248" y="608"/>
                    </a:lnTo>
                    <a:lnTo>
                      <a:pt x="248" y="608"/>
                    </a:lnTo>
                    <a:close/>
                    <a:moveTo>
                      <a:pt x="306" y="695"/>
                    </a:moveTo>
                    <a:lnTo>
                      <a:pt x="306" y="695"/>
                    </a:lnTo>
                    <a:lnTo>
                      <a:pt x="306" y="695"/>
                    </a:lnTo>
                    <a:lnTo>
                      <a:pt x="313" y="695"/>
                    </a:lnTo>
                    <a:lnTo>
                      <a:pt x="316" y="698"/>
                    </a:lnTo>
                    <a:lnTo>
                      <a:pt x="320" y="703"/>
                    </a:lnTo>
                    <a:lnTo>
                      <a:pt x="321" y="710"/>
                    </a:lnTo>
                    <a:lnTo>
                      <a:pt x="321" y="710"/>
                    </a:lnTo>
                    <a:lnTo>
                      <a:pt x="320" y="717"/>
                    </a:lnTo>
                    <a:lnTo>
                      <a:pt x="316" y="722"/>
                    </a:lnTo>
                    <a:lnTo>
                      <a:pt x="313" y="725"/>
                    </a:lnTo>
                    <a:lnTo>
                      <a:pt x="306" y="727"/>
                    </a:lnTo>
                    <a:lnTo>
                      <a:pt x="306" y="727"/>
                    </a:lnTo>
                    <a:lnTo>
                      <a:pt x="299" y="725"/>
                    </a:lnTo>
                    <a:lnTo>
                      <a:pt x="296" y="722"/>
                    </a:lnTo>
                    <a:lnTo>
                      <a:pt x="292" y="717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2" y="703"/>
                    </a:lnTo>
                    <a:lnTo>
                      <a:pt x="296" y="698"/>
                    </a:lnTo>
                    <a:lnTo>
                      <a:pt x="299" y="695"/>
                    </a:lnTo>
                    <a:lnTo>
                      <a:pt x="306" y="695"/>
                    </a:lnTo>
                    <a:lnTo>
                      <a:pt x="306" y="695"/>
                    </a:lnTo>
                    <a:close/>
                    <a:moveTo>
                      <a:pt x="248" y="260"/>
                    </a:moveTo>
                    <a:lnTo>
                      <a:pt x="248" y="260"/>
                    </a:lnTo>
                    <a:lnTo>
                      <a:pt x="248" y="260"/>
                    </a:lnTo>
                    <a:lnTo>
                      <a:pt x="253" y="262"/>
                    </a:lnTo>
                    <a:lnTo>
                      <a:pt x="258" y="265"/>
                    </a:lnTo>
                    <a:lnTo>
                      <a:pt x="262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2"/>
                    </a:lnTo>
                    <a:lnTo>
                      <a:pt x="258" y="288"/>
                    </a:lnTo>
                    <a:lnTo>
                      <a:pt x="253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1" y="291"/>
                    </a:lnTo>
                    <a:lnTo>
                      <a:pt x="236" y="288"/>
                    </a:lnTo>
                    <a:lnTo>
                      <a:pt x="233" y="282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3" y="271"/>
                    </a:lnTo>
                    <a:lnTo>
                      <a:pt x="236" y="265"/>
                    </a:lnTo>
                    <a:lnTo>
                      <a:pt x="241" y="262"/>
                    </a:lnTo>
                    <a:lnTo>
                      <a:pt x="248" y="260"/>
                    </a:lnTo>
                    <a:lnTo>
                      <a:pt x="248" y="260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3" y="218"/>
                    </a:lnTo>
                    <a:lnTo>
                      <a:pt x="258" y="221"/>
                    </a:lnTo>
                    <a:lnTo>
                      <a:pt x="262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40"/>
                    </a:lnTo>
                    <a:lnTo>
                      <a:pt x="258" y="245"/>
                    </a:lnTo>
                    <a:lnTo>
                      <a:pt x="253" y="248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41" y="248"/>
                    </a:lnTo>
                    <a:lnTo>
                      <a:pt x="236" y="245"/>
                    </a:lnTo>
                    <a:lnTo>
                      <a:pt x="233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3" y="226"/>
                    </a:lnTo>
                    <a:lnTo>
                      <a:pt x="236" y="221"/>
                    </a:lnTo>
                    <a:lnTo>
                      <a:pt x="241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0" y="305"/>
                    </a:lnTo>
                    <a:lnTo>
                      <a:pt x="25" y="308"/>
                    </a:lnTo>
                    <a:lnTo>
                      <a:pt x="29" y="313"/>
                    </a:lnTo>
                    <a:lnTo>
                      <a:pt x="30" y="320"/>
                    </a:lnTo>
                    <a:lnTo>
                      <a:pt x="30" y="320"/>
                    </a:lnTo>
                    <a:lnTo>
                      <a:pt x="29" y="325"/>
                    </a:lnTo>
                    <a:lnTo>
                      <a:pt x="25" y="332"/>
                    </a:lnTo>
                    <a:lnTo>
                      <a:pt x="20" y="335"/>
                    </a:lnTo>
                    <a:lnTo>
                      <a:pt x="15" y="335"/>
                    </a:lnTo>
                    <a:lnTo>
                      <a:pt x="15" y="335"/>
                    </a:lnTo>
                    <a:lnTo>
                      <a:pt x="8" y="335"/>
                    </a:lnTo>
                    <a:lnTo>
                      <a:pt x="3" y="332"/>
                    </a:lnTo>
                    <a:lnTo>
                      <a:pt x="0" y="325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313"/>
                    </a:lnTo>
                    <a:lnTo>
                      <a:pt x="3" y="308"/>
                    </a:lnTo>
                    <a:lnTo>
                      <a:pt x="8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15" y="260"/>
                    </a:moveTo>
                    <a:lnTo>
                      <a:pt x="15" y="260"/>
                    </a:lnTo>
                    <a:lnTo>
                      <a:pt x="15" y="260"/>
                    </a:lnTo>
                    <a:lnTo>
                      <a:pt x="20" y="262"/>
                    </a:lnTo>
                    <a:lnTo>
                      <a:pt x="25" y="265"/>
                    </a:lnTo>
                    <a:lnTo>
                      <a:pt x="29" y="271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29" y="282"/>
                    </a:lnTo>
                    <a:lnTo>
                      <a:pt x="25" y="288"/>
                    </a:lnTo>
                    <a:lnTo>
                      <a:pt x="20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8" y="291"/>
                    </a:lnTo>
                    <a:lnTo>
                      <a:pt x="3" y="288"/>
                    </a:lnTo>
                    <a:lnTo>
                      <a:pt x="0" y="282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0" y="271"/>
                    </a:lnTo>
                    <a:lnTo>
                      <a:pt x="3" y="265"/>
                    </a:lnTo>
                    <a:lnTo>
                      <a:pt x="8" y="262"/>
                    </a:lnTo>
                    <a:lnTo>
                      <a:pt x="15" y="260"/>
                    </a:lnTo>
                    <a:lnTo>
                      <a:pt x="15" y="260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0" y="218"/>
                    </a:lnTo>
                    <a:lnTo>
                      <a:pt x="25" y="221"/>
                    </a:lnTo>
                    <a:lnTo>
                      <a:pt x="29" y="226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29" y="240"/>
                    </a:lnTo>
                    <a:lnTo>
                      <a:pt x="25" y="245"/>
                    </a:lnTo>
                    <a:lnTo>
                      <a:pt x="20" y="248"/>
                    </a:lnTo>
                    <a:lnTo>
                      <a:pt x="15" y="248"/>
                    </a:lnTo>
                    <a:lnTo>
                      <a:pt x="15" y="248"/>
                    </a:lnTo>
                    <a:lnTo>
                      <a:pt x="8" y="248"/>
                    </a:lnTo>
                    <a:lnTo>
                      <a:pt x="3" y="245"/>
                    </a:lnTo>
                    <a:lnTo>
                      <a:pt x="0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26"/>
                    </a:lnTo>
                    <a:lnTo>
                      <a:pt x="3" y="221"/>
                    </a:lnTo>
                    <a:lnTo>
                      <a:pt x="8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lnTo>
                      <a:pt x="15" y="173"/>
                    </a:lnTo>
                    <a:lnTo>
                      <a:pt x="20" y="175"/>
                    </a:lnTo>
                    <a:lnTo>
                      <a:pt x="25" y="179"/>
                    </a:lnTo>
                    <a:lnTo>
                      <a:pt x="29" y="184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29" y="196"/>
                    </a:lnTo>
                    <a:lnTo>
                      <a:pt x="25" y="201"/>
                    </a:lnTo>
                    <a:lnTo>
                      <a:pt x="20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4"/>
                    </a:lnTo>
                    <a:lnTo>
                      <a:pt x="3" y="201"/>
                    </a:lnTo>
                    <a:lnTo>
                      <a:pt x="0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84"/>
                    </a:lnTo>
                    <a:lnTo>
                      <a:pt x="3" y="179"/>
                    </a:lnTo>
                    <a:lnTo>
                      <a:pt x="8" y="175"/>
                    </a:lnTo>
                    <a:lnTo>
                      <a:pt x="15" y="173"/>
                    </a:lnTo>
                    <a:lnTo>
                      <a:pt x="15" y="173"/>
                    </a:lnTo>
                    <a:close/>
                    <a:moveTo>
                      <a:pt x="131" y="477"/>
                    </a:moveTo>
                    <a:lnTo>
                      <a:pt x="131" y="477"/>
                    </a:lnTo>
                    <a:lnTo>
                      <a:pt x="131" y="477"/>
                    </a:lnTo>
                    <a:lnTo>
                      <a:pt x="137" y="478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6" y="494"/>
                    </a:lnTo>
                    <a:lnTo>
                      <a:pt x="146" y="494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7" y="507"/>
                    </a:lnTo>
                    <a:lnTo>
                      <a:pt x="131" y="509"/>
                    </a:lnTo>
                    <a:lnTo>
                      <a:pt x="131" y="509"/>
                    </a:lnTo>
                    <a:lnTo>
                      <a:pt x="126" y="507"/>
                    </a:lnTo>
                    <a:lnTo>
                      <a:pt x="120" y="504"/>
                    </a:lnTo>
                    <a:lnTo>
                      <a:pt x="117" y="499"/>
                    </a:lnTo>
                    <a:lnTo>
                      <a:pt x="115" y="494"/>
                    </a:lnTo>
                    <a:lnTo>
                      <a:pt x="115" y="494"/>
                    </a:lnTo>
                    <a:lnTo>
                      <a:pt x="117" y="487"/>
                    </a:lnTo>
                    <a:lnTo>
                      <a:pt x="120" y="482"/>
                    </a:lnTo>
                    <a:lnTo>
                      <a:pt x="126" y="478"/>
                    </a:lnTo>
                    <a:lnTo>
                      <a:pt x="131" y="477"/>
                    </a:lnTo>
                    <a:lnTo>
                      <a:pt x="131" y="477"/>
                    </a:lnTo>
                    <a:close/>
                    <a:moveTo>
                      <a:pt x="131" y="434"/>
                    </a:moveTo>
                    <a:lnTo>
                      <a:pt x="131" y="434"/>
                    </a:lnTo>
                    <a:lnTo>
                      <a:pt x="131" y="434"/>
                    </a:lnTo>
                    <a:lnTo>
                      <a:pt x="137" y="434"/>
                    </a:lnTo>
                    <a:lnTo>
                      <a:pt x="143" y="437"/>
                    </a:lnTo>
                    <a:lnTo>
                      <a:pt x="146" y="444"/>
                    </a:lnTo>
                    <a:lnTo>
                      <a:pt x="146" y="449"/>
                    </a:lnTo>
                    <a:lnTo>
                      <a:pt x="146" y="449"/>
                    </a:lnTo>
                    <a:lnTo>
                      <a:pt x="146" y="456"/>
                    </a:lnTo>
                    <a:lnTo>
                      <a:pt x="143" y="461"/>
                    </a:lnTo>
                    <a:lnTo>
                      <a:pt x="137" y="465"/>
                    </a:lnTo>
                    <a:lnTo>
                      <a:pt x="131" y="466"/>
                    </a:lnTo>
                    <a:lnTo>
                      <a:pt x="131" y="466"/>
                    </a:lnTo>
                    <a:lnTo>
                      <a:pt x="126" y="465"/>
                    </a:lnTo>
                    <a:lnTo>
                      <a:pt x="120" y="461"/>
                    </a:lnTo>
                    <a:lnTo>
                      <a:pt x="117" y="456"/>
                    </a:lnTo>
                    <a:lnTo>
                      <a:pt x="115" y="449"/>
                    </a:lnTo>
                    <a:lnTo>
                      <a:pt x="115" y="449"/>
                    </a:lnTo>
                    <a:lnTo>
                      <a:pt x="117" y="444"/>
                    </a:lnTo>
                    <a:lnTo>
                      <a:pt x="120" y="437"/>
                    </a:lnTo>
                    <a:lnTo>
                      <a:pt x="126" y="434"/>
                    </a:lnTo>
                    <a:lnTo>
                      <a:pt x="131" y="434"/>
                    </a:lnTo>
                    <a:lnTo>
                      <a:pt x="131" y="434"/>
                    </a:lnTo>
                    <a:close/>
                    <a:moveTo>
                      <a:pt x="131" y="390"/>
                    </a:moveTo>
                    <a:lnTo>
                      <a:pt x="131" y="390"/>
                    </a:lnTo>
                    <a:lnTo>
                      <a:pt x="131" y="390"/>
                    </a:lnTo>
                    <a:lnTo>
                      <a:pt x="137" y="391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6" y="407"/>
                    </a:lnTo>
                    <a:lnTo>
                      <a:pt x="146" y="407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7" y="420"/>
                    </a:lnTo>
                    <a:lnTo>
                      <a:pt x="131" y="422"/>
                    </a:lnTo>
                    <a:lnTo>
                      <a:pt x="131" y="422"/>
                    </a:lnTo>
                    <a:lnTo>
                      <a:pt x="126" y="420"/>
                    </a:lnTo>
                    <a:lnTo>
                      <a:pt x="120" y="417"/>
                    </a:lnTo>
                    <a:lnTo>
                      <a:pt x="117" y="412"/>
                    </a:lnTo>
                    <a:lnTo>
                      <a:pt x="115" y="407"/>
                    </a:lnTo>
                    <a:lnTo>
                      <a:pt x="115" y="407"/>
                    </a:lnTo>
                    <a:lnTo>
                      <a:pt x="117" y="400"/>
                    </a:lnTo>
                    <a:lnTo>
                      <a:pt x="120" y="395"/>
                    </a:lnTo>
                    <a:lnTo>
                      <a:pt x="126" y="391"/>
                    </a:lnTo>
                    <a:lnTo>
                      <a:pt x="131" y="390"/>
                    </a:lnTo>
                    <a:lnTo>
                      <a:pt x="131" y="390"/>
                    </a:lnTo>
                    <a:close/>
                    <a:moveTo>
                      <a:pt x="131" y="347"/>
                    </a:moveTo>
                    <a:lnTo>
                      <a:pt x="131" y="347"/>
                    </a:lnTo>
                    <a:lnTo>
                      <a:pt x="131" y="347"/>
                    </a:lnTo>
                    <a:lnTo>
                      <a:pt x="137" y="349"/>
                    </a:lnTo>
                    <a:lnTo>
                      <a:pt x="143" y="352"/>
                    </a:lnTo>
                    <a:lnTo>
                      <a:pt x="146" y="357"/>
                    </a:lnTo>
                    <a:lnTo>
                      <a:pt x="146" y="363"/>
                    </a:lnTo>
                    <a:lnTo>
                      <a:pt x="146" y="363"/>
                    </a:lnTo>
                    <a:lnTo>
                      <a:pt x="146" y="369"/>
                    </a:lnTo>
                    <a:lnTo>
                      <a:pt x="143" y="374"/>
                    </a:lnTo>
                    <a:lnTo>
                      <a:pt x="137" y="378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8"/>
                    </a:lnTo>
                    <a:lnTo>
                      <a:pt x="120" y="374"/>
                    </a:lnTo>
                    <a:lnTo>
                      <a:pt x="117" y="369"/>
                    </a:lnTo>
                    <a:lnTo>
                      <a:pt x="115" y="363"/>
                    </a:lnTo>
                    <a:lnTo>
                      <a:pt x="115" y="363"/>
                    </a:lnTo>
                    <a:lnTo>
                      <a:pt x="117" y="357"/>
                    </a:lnTo>
                    <a:lnTo>
                      <a:pt x="120" y="352"/>
                    </a:lnTo>
                    <a:lnTo>
                      <a:pt x="126" y="349"/>
                    </a:lnTo>
                    <a:lnTo>
                      <a:pt x="131" y="347"/>
                    </a:lnTo>
                    <a:lnTo>
                      <a:pt x="131" y="347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7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6" y="320"/>
                    </a:lnTo>
                    <a:lnTo>
                      <a:pt x="146" y="320"/>
                    </a:lnTo>
                    <a:lnTo>
                      <a:pt x="146" y="325"/>
                    </a:lnTo>
                    <a:lnTo>
                      <a:pt x="143" y="332"/>
                    </a:lnTo>
                    <a:lnTo>
                      <a:pt x="137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26" y="335"/>
                    </a:lnTo>
                    <a:lnTo>
                      <a:pt x="120" y="332"/>
                    </a:lnTo>
                    <a:lnTo>
                      <a:pt x="117" y="325"/>
                    </a:lnTo>
                    <a:lnTo>
                      <a:pt x="115" y="320"/>
                    </a:lnTo>
                    <a:lnTo>
                      <a:pt x="115" y="320"/>
                    </a:lnTo>
                    <a:lnTo>
                      <a:pt x="117" y="313"/>
                    </a:lnTo>
                    <a:lnTo>
                      <a:pt x="120" y="308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131" y="260"/>
                    </a:moveTo>
                    <a:lnTo>
                      <a:pt x="131" y="260"/>
                    </a:lnTo>
                    <a:lnTo>
                      <a:pt x="131" y="260"/>
                    </a:lnTo>
                    <a:lnTo>
                      <a:pt x="137" y="262"/>
                    </a:lnTo>
                    <a:lnTo>
                      <a:pt x="143" y="265"/>
                    </a:lnTo>
                    <a:lnTo>
                      <a:pt x="146" y="271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6" y="282"/>
                    </a:lnTo>
                    <a:lnTo>
                      <a:pt x="143" y="288"/>
                    </a:lnTo>
                    <a:lnTo>
                      <a:pt x="137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0" y="288"/>
                    </a:lnTo>
                    <a:lnTo>
                      <a:pt x="117" y="282"/>
                    </a:lnTo>
                    <a:lnTo>
                      <a:pt x="115" y="276"/>
                    </a:lnTo>
                    <a:lnTo>
                      <a:pt x="115" y="276"/>
                    </a:lnTo>
                    <a:lnTo>
                      <a:pt x="117" y="271"/>
                    </a:lnTo>
                    <a:lnTo>
                      <a:pt x="120" y="265"/>
                    </a:lnTo>
                    <a:lnTo>
                      <a:pt x="126" y="262"/>
                    </a:lnTo>
                    <a:lnTo>
                      <a:pt x="131" y="260"/>
                    </a:lnTo>
                    <a:lnTo>
                      <a:pt x="131" y="260"/>
                    </a:lnTo>
                    <a:close/>
                    <a:moveTo>
                      <a:pt x="131" y="216"/>
                    </a:moveTo>
                    <a:lnTo>
                      <a:pt x="131" y="216"/>
                    </a:lnTo>
                    <a:lnTo>
                      <a:pt x="131" y="216"/>
                    </a:lnTo>
                    <a:lnTo>
                      <a:pt x="137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6" y="233"/>
                    </a:lnTo>
                    <a:lnTo>
                      <a:pt x="146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7" y="248"/>
                    </a:lnTo>
                    <a:lnTo>
                      <a:pt x="131" y="248"/>
                    </a:lnTo>
                    <a:lnTo>
                      <a:pt x="131" y="248"/>
                    </a:lnTo>
                    <a:lnTo>
                      <a:pt x="126" y="248"/>
                    </a:lnTo>
                    <a:lnTo>
                      <a:pt x="120" y="245"/>
                    </a:lnTo>
                    <a:lnTo>
                      <a:pt x="117" y="240"/>
                    </a:lnTo>
                    <a:lnTo>
                      <a:pt x="115" y="233"/>
                    </a:lnTo>
                    <a:lnTo>
                      <a:pt x="115" y="233"/>
                    </a:lnTo>
                    <a:lnTo>
                      <a:pt x="117" y="226"/>
                    </a:lnTo>
                    <a:lnTo>
                      <a:pt x="120" y="221"/>
                    </a:lnTo>
                    <a:lnTo>
                      <a:pt x="126" y="218"/>
                    </a:lnTo>
                    <a:lnTo>
                      <a:pt x="131" y="216"/>
                    </a:lnTo>
                    <a:lnTo>
                      <a:pt x="131" y="216"/>
                    </a:lnTo>
                    <a:close/>
                    <a:moveTo>
                      <a:pt x="131" y="173"/>
                    </a:moveTo>
                    <a:lnTo>
                      <a:pt x="131" y="173"/>
                    </a:lnTo>
                    <a:lnTo>
                      <a:pt x="131" y="173"/>
                    </a:lnTo>
                    <a:lnTo>
                      <a:pt x="137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7" y="204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4"/>
                    </a:lnTo>
                    <a:lnTo>
                      <a:pt x="120" y="201"/>
                    </a:lnTo>
                    <a:lnTo>
                      <a:pt x="117" y="196"/>
                    </a:lnTo>
                    <a:lnTo>
                      <a:pt x="115" y="189"/>
                    </a:lnTo>
                    <a:lnTo>
                      <a:pt x="115" y="189"/>
                    </a:lnTo>
                    <a:lnTo>
                      <a:pt x="117" y="184"/>
                    </a:lnTo>
                    <a:lnTo>
                      <a:pt x="120" y="179"/>
                    </a:lnTo>
                    <a:lnTo>
                      <a:pt x="126" y="175"/>
                    </a:lnTo>
                    <a:lnTo>
                      <a:pt x="131" y="173"/>
                    </a:lnTo>
                    <a:lnTo>
                      <a:pt x="131" y="173"/>
                    </a:lnTo>
                    <a:close/>
                    <a:moveTo>
                      <a:pt x="131" y="129"/>
                    </a:moveTo>
                    <a:lnTo>
                      <a:pt x="131" y="129"/>
                    </a:lnTo>
                    <a:lnTo>
                      <a:pt x="131" y="129"/>
                    </a:lnTo>
                    <a:lnTo>
                      <a:pt x="137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6" y="146"/>
                    </a:lnTo>
                    <a:lnTo>
                      <a:pt x="146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7" y="162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2"/>
                    </a:lnTo>
                    <a:lnTo>
                      <a:pt x="120" y="158"/>
                    </a:lnTo>
                    <a:lnTo>
                      <a:pt x="117" y="153"/>
                    </a:lnTo>
                    <a:lnTo>
                      <a:pt x="115" y="146"/>
                    </a:lnTo>
                    <a:lnTo>
                      <a:pt x="115" y="146"/>
                    </a:lnTo>
                    <a:lnTo>
                      <a:pt x="117" y="139"/>
                    </a:lnTo>
                    <a:lnTo>
                      <a:pt x="120" y="134"/>
                    </a:lnTo>
                    <a:lnTo>
                      <a:pt x="126" y="131"/>
                    </a:lnTo>
                    <a:lnTo>
                      <a:pt x="131" y="129"/>
                    </a:lnTo>
                    <a:lnTo>
                      <a:pt x="131" y="129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7" y="88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7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0" y="114"/>
                    </a:lnTo>
                    <a:lnTo>
                      <a:pt x="117" y="109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7" y="97"/>
                    </a:lnTo>
                    <a:lnTo>
                      <a:pt x="120" y="92"/>
                    </a:lnTo>
                    <a:lnTo>
                      <a:pt x="126" y="88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7" y="44"/>
                    </a:lnTo>
                    <a:lnTo>
                      <a:pt x="143" y="47"/>
                    </a:lnTo>
                    <a:lnTo>
                      <a:pt x="146" y="53"/>
                    </a:lnTo>
                    <a:lnTo>
                      <a:pt x="146" y="59"/>
                    </a:lnTo>
                    <a:lnTo>
                      <a:pt x="146" y="59"/>
                    </a:lnTo>
                    <a:lnTo>
                      <a:pt x="146" y="66"/>
                    </a:lnTo>
                    <a:lnTo>
                      <a:pt x="143" y="71"/>
                    </a:lnTo>
                    <a:lnTo>
                      <a:pt x="137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0" y="71"/>
                    </a:lnTo>
                    <a:lnTo>
                      <a:pt x="117" y="66"/>
                    </a:lnTo>
                    <a:lnTo>
                      <a:pt x="115" y="59"/>
                    </a:lnTo>
                    <a:lnTo>
                      <a:pt x="115" y="59"/>
                    </a:lnTo>
                    <a:lnTo>
                      <a:pt x="117" y="53"/>
                    </a:lnTo>
                    <a:lnTo>
                      <a:pt x="120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7" y="1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7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0" y="27"/>
                    </a:lnTo>
                    <a:lnTo>
                      <a:pt x="117" y="22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7" y="10"/>
                    </a:lnTo>
                    <a:lnTo>
                      <a:pt x="120" y="5"/>
                    </a:lnTo>
                    <a:lnTo>
                      <a:pt x="126" y="1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8"/>
                    </a:lnTo>
                    <a:lnTo>
                      <a:pt x="85" y="482"/>
                    </a:lnTo>
                    <a:lnTo>
                      <a:pt x="86" y="487"/>
                    </a:lnTo>
                    <a:lnTo>
                      <a:pt x="88" y="494"/>
                    </a:lnTo>
                    <a:lnTo>
                      <a:pt x="88" y="494"/>
                    </a:lnTo>
                    <a:lnTo>
                      <a:pt x="86" y="499"/>
                    </a:lnTo>
                    <a:lnTo>
                      <a:pt x="85" y="504"/>
                    </a:lnTo>
                    <a:lnTo>
                      <a:pt x="80" y="507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8" y="507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7" y="494"/>
                    </a:lnTo>
                    <a:lnTo>
                      <a:pt x="57" y="494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8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80" y="434"/>
                    </a:lnTo>
                    <a:lnTo>
                      <a:pt x="85" y="437"/>
                    </a:lnTo>
                    <a:lnTo>
                      <a:pt x="86" y="444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6" y="456"/>
                    </a:lnTo>
                    <a:lnTo>
                      <a:pt x="85" y="461"/>
                    </a:lnTo>
                    <a:lnTo>
                      <a:pt x="80" y="465"/>
                    </a:lnTo>
                    <a:lnTo>
                      <a:pt x="73" y="466"/>
                    </a:lnTo>
                    <a:lnTo>
                      <a:pt x="73" y="466"/>
                    </a:lnTo>
                    <a:lnTo>
                      <a:pt x="68" y="465"/>
                    </a:lnTo>
                    <a:lnTo>
                      <a:pt x="63" y="461"/>
                    </a:lnTo>
                    <a:lnTo>
                      <a:pt x="59" y="456"/>
                    </a:lnTo>
                    <a:lnTo>
                      <a:pt x="57" y="449"/>
                    </a:lnTo>
                    <a:lnTo>
                      <a:pt x="57" y="449"/>
                    </a:lnTo>
                    <a:lnTo>
                      <a:pt x="59" y="444"/>
                    </a:lnTo>
                    <a:lnTo>
                      <a:pt x="63" y="437"/>
                    </a:lnTo>
                    <a:lnTo>
                      <a:pt x="68" y="434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1"/>
                    </a:lnTo>
                    <a:lnTo>
                      <a:pt x="85" y="395"/>
                    </a:lnTo>
                    <a:lnTo>
                      <a:pt x="86" y="400"/>
                    </a:lnTo>
                    <a:lnTo>
                      <a:pt x="88" y="407"/>
                    </a:lnTo>
                    <a:lnTo>
                      <a:pt x="88" y="407"/>
                    </a:lnTo>
                    <a:lnTo>
                      <a:pt x="86" y="412"/>
                    </a:lnTo>
                    <a:lnTo>
                      <a:pt x="85" y="417"/>
                    </a:lnTo>
                    <a:lnTo>
                      <a:pt x="80" y="420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8" y="420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7" y="407"/>
                    </a:lnTo>
                    <a:lnTo>
                      <a:pt x="57" y="407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1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73" y="347"/>
                    </a:moveTo>
                    <a:lnTo>
                      <a:pt x="73" y="347"/>
                    </a:lnTo>
                    <a:lnTo>
                      <a:pt x="73" y="347"/>
                    </a:lnTo>
                    <a:lnTo>
                      <a:pt x="80" y="349"/>
                    </a:lnTo>
                    <a:lnTo>
                      <a:pt x="85" y="352"/>
                    </a:lnTo>
                    <a:lnTo>
                      <a:pt x="86" y="357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6" y="369"/>
                    </a:lnTo>
                    <a:lnTo>
                      <a:pt x="85" y="374"/>
                    </a:lnTo>
                    <a:lnTo>
                      <a:pt x="80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8" y="378"/>
                    </a:lnTo>
                    <a:lnTo>
                      <a:pt x="63" y="374"/>
                    </a:lnTo>
                    <a:lnTo>
                      <a:pt x="59" y="369"/>
                    </a:lnTo>
                    <a:lnTo>
                      <a:pt x="57" y="363"/>
                    </a:lnTo>
                    <a:lnTo>
                      <a:pt x="57" y="363"/>
                    </a:lnTo>
                    <a:lnTo>
                      <a:pt x="59" y="357"/>
                    </a:lnTo>
                    <a:lnTo>
                      <a:pt x="63" y="352"/>
                    </a:lnTo>
                    <a:lnTo>
                      <a:pt x="68" y="349"/>
                    </a:lnTo>
                    <a:lnTo>
                      <a:pt x="73" y="347"/>
                    </a:lnTo>
                    <a:lnTo>
                      <a:pt x="73" y="347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6" y="313"/>
                    </a:lnTo>
                    <a:lnTo>
                      <a:pt x="88" y="320"/>
                    </a:lnTo>
                    <a:lnTo>
                      <a:pt x="88" y="320"/>
                    </a:lnTo>
                    <a:lnTo>
                      <a:pt x="86" y="325"/>
                    </a:lnTo>
                    <a:lnTo>
                      <a:pt x="85" y="332"/>
                    </a:lnTo>
                    <a:lnTo>
                      <a:pt x="80" y="335"/>
                    </a:lnTo>
                    <a:lnTo>
                      <a:pt x="73" y="335"/>
                    </a:lnTo>
                    <a:lnTo>
                      <a:pt x="73" y="335"/>
                    </a:lnTo>
                    <a:lnTo>
                      <a:pt x="68" y="335"/>
                    </a:lnTo>
                    <a:lnTo>
                      <a:pt x="63" y="332"/>
                    </a:lnTo>
                    <a:lnTo>
                      <a:pt x="59" y="325"/>
                    </a:lnTo>
                    <a:lnTo>
                      <a:pt x="57" y="320"/>
                    </a:lnTo>
                    <a:lnTo>
                      <a:pt x="57" y="320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80" y="262"/>
                    </a:lnTo>
                    <a:lnTo>
                      <a:pt x="85" y="265"/>
                    </a:lnTo>
                    <a:lnTo>
                      <a:pt x="86" y="271"/>
                    </a:lnTo>
                    <a:lnTo>
                      <a:pt x="88" y="276"/>
                    </a:lnTo>
                    <a:lnTo>
                      <a:pt x="88" y="276"/>
                    </a:lnTo>
                    <a:lnTo>
                      <a:pt x="86" y="282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2"/>
                    </a:lnTo>
                    <a:lnTo>
                      <a:pt x="57" y="276"/>
                    </a:lnTo>
                    <a:lnTo>
                      <a:pt x="57" y="276"/>
                    </a:lnTo>
                    <a:lnTo>
                      <a:pt x="59" y="271"/>
                    </a:lnTo>
                    <a:lnTo>
                      <a:pt x="63" y="265"/>
                    </a:lnTo>
                    <a:lnTo>
                      <a:pt x="68" y="262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6" y="226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6" y="240"/>
                    </a:lnTo>
                    <a:lnTo>
                      <a:pt x="85" y="245"/>
                    </a:lnTo>
                    <a:lnTo>
                      <a:pt x="80" y="248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8" y="248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73" y="173"/>
                    </a:moveTo>
                    <a:lnTo>
                      <a:pt x="73" y="173"/>
                    </a:lnTo>
                    <a:lnTo>
                      <a:pt x="73" y="173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6" y="18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6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3"/>
                    </a:lnTo>
                    <a:lnTo>
                      <a:pt x="73" y="173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6" y="139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6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9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6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6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6" y="53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6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7" y="59"/>
                    </a:lnTo>
                    <a:lnTo>
                      <a:pt x="57" y="59"/>
                    </a:lnTo>
                    <a:lnTo>
                      <a:pt x="59" y="53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6" y="10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6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90" y="173"/>
                    </a:moveTo>
                    <a:lnTo>
                      <a:pt x="190" y="173"/>
                    </a:lnTo>
                    <a:lnTo>
                      <a:pt x="190" y="173"/>
                    </a:lnTo>
                    <a:lnTo>
                      <a:pt x="195" y="175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4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3" y="204"/>
                    </a:lnTo>
                    <a:lnTo>
                      <a:pt x="178" y="201"/>
                    </a:lnTo>
                    <a:lnTo>
                      <a:pt x="175" y="196"/>
                    </a:lnTo>
                    <a:lnTo>
                      <a:pt x="173" y="189"/>
                    </a:lnTo>
                    <a:lnTo>
                      <a:pt x="173" y="189"/>
                    </a:lnTo>
                    <a:lnTo>
                      <a:pt x="175" y="184"/>
                    </a:lnTo>
                    <a:lnTo>
                      <a:pt x="178" y="179"/>
                    </a:lnTo>
                    <a:lnTo>
                      <a:pt x="183" y="175"/>
                    </a:lnTo>
                    <a:lnTo>
                      <a:pt x="190" y="173"/>
                    </a:lnTo>
                    <a:lnTo>
                      <a:pt x="190" y="173"/>
                    </a:lnTo>
                    <a:close/>
                    <a:moveTo>
                      <a:pt x="190" y="477"/>
                    </a:moveTo>
                    <a:lnTo>
                      <a:pt x="190" y="477"/>
                    </a:lnTo>
                    <a:lnTo>
                      <a:pt x="190" y="477"/>
                    </a:lnTo>
                    <a:lnTo>
                      <a:pt x="195" y="478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499"/>
                    </a:lnTo>
                    <a:lnTo>
                      <a:pt x="201" y="504"/>
                    </a:lnTo>
                    <a:lnTo>
                      <a:pt x="195" y="507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83" y="507"/>
                    </a:lnTo>
                    <a:lnTo>
                      <a:pt x="178" y="504"/>
                    </a:lnTo>
                    <a:lnTo>
                      <a:pt x="175" y="499"/>
                    </a:lnTo>
                    <a:lnTo>
                      <a:pt x="173" y="494"/>
                    </a:lnTo>
                    <a:lnTo>
                      <a:pt x="173" y="494"/>
                    </a:lnTo>
                    <a:lnTo>
                      <a:pt x="175" y="487"/>
                    </a:lnTo>
                    <a:lnTo>
                      <a:pt x="178" y="482"/>
                    </a:lnTo>
                    <a:lnTo>
                      <a:pt x="183" y="478"/>
                    </a:lnTo>
                    <a:lnTo>
                      <a:pt x="190" y="477"/>
                    </a:lnTo>
                    <a:lnTo>
                      <a:pt x="190" y="477"/>
                    </a:lnTo>
                    <a:close/>
                    <a:moveTo>
                      <a:pt x="190" y="434"/>
                    </a:moveTo>
                    <a:lnTo>
                      <a:pt x="190" y="434"/>
                    </a:lnTo>
                    <a:lnTo>
                      <a:pt x="190" y="434"/>
                    </a:lnTo>
                    <a:lnTo>
                      <a:pt x="195" y="434"/>
                    </a:lnTo>
                    <a:lnTo>
                      <a:pt x="201" y="437"/>
                    </a:lnTo>
                    <a:lnTo>
                      <a:pt x="204" y="444"/>
                    </a:lnTo>
                    <a:lnTo>
                      <a:pt x="206" y="449"/>
                    </a:lnTo>
                    <a:lnTo>
                      <a:pt x="206" y="449"/>
                    </a:lnTo>
                    <a:lnTo>
                      <a:pt x="204" y="456"/>
                    </a:lnTo>
                    <a:lnTo>
                      <a:pt x="201" y="461"/>
                    </a:lnTo>
                    <a:lnTo>
                      <a:pt x="195" y="465"/>
                    </a:lnTo>
                    <a:lnTo>
                      <a:pt x="190" y="466"/>
                    </a:lnTo>
                    <a:lnTo>
                      <a:pt x="190" y="466"/>
                    </a:lnTo>
                    <a:lnTo>
                      <a:pt x="183" y="465"/>
                    </a:lnTo>
                    <a:lnTo>
                      <a:pt x="178" y="461"/>
                    </a:lnTo>
                    <a:lnTo>
                      <a:pt x="175" y="456"/>
                    </a:lnTo>
                    <a:lnTo>
                      <a:pt x="173" y="449"/>
                    </a:lnTo>
                    <a:lnTo>
                      <a:pt x="173" y="449"/>
                    </a:lnTo>
                    <a:lnTo>
                      <a:pt x="175" y="444"/>
                    </a:lnTo>
                    <a:lnTo>
                      <a:pt x="178" y="437"/>
                    </a:lnTo>
                    <a:lnTo>
                      <a:pt x="183" y="434"/>
                    </a:lnTo>
                    <a:lnTo>
                      <a:pt x="190" y="434"/>
                    </a:lnTo>
                    <a:lnTo>
                      <a:pt x="190" y="434"/>
                    </a:lnTo>
                    <a:close/>
                    <a:moveTo>
                      <a:pt x="190" y="347"/>
                    </a:moveTo>
                    <a:lnTo>
                      <a:pt x="190" y="347"/>
                    </a:lnTo>
                    <a:lnTo>
                      <a:pt x="190" y="347"/>
                    </a:lnTo>
                    <a:lnTo>
                      <a:pt x="195" y="349"/>
                    </a:lnTo>
                    <a:lnTo>
                      <a:pt x="201" y="352"/>
                    </a:lnTo>
                    <a:lnTo>
                      <a:pt x="204" y="357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69"/>
                    </a:lnTo>
                    <a:lnTo>
                      <a:pt x="201" y="374"/>
                    </a:lnTo>
                    <a:lnTo>
                      <a:pt x="195" y="378"/>
                    </a:lnTo>
                    <a:lnTo>
                      <a:pt x="190" y="380"/>
                    </a:lnTo>
                    <a:lnTo>
                      <a:pt x="190" y="380"/>
                    </a:lnTo>
                    <a:lnTo>
                      <a:pt x="183" y="378"/>
                    </a:lnTo>
                    <a:lnTo>
                      <a:pt x="178" y="374"/>
                    </a:lnTo>
                    <a:lnTo>
                      <a:pt x="175" y="369"/>
                    </a:lnTo>
                    <a:lnTo>
                      <a:pt x="173" y="363"/>
                    </a:lnTo>
                    <a:lnTo>
                      <a:pt x="173" y="363"/>
                    </a:lnTo>
                    <a:lnTo>
                      <a:pt x="175" y="357"/>
                    </a:lnTo>
                    <a:lnTo>
                      <a:pt x="178" y="352"/>
                    </a:lnTo>
                    <a:lnTo>
                      <a:pt x="183" y="349"/>
                    </a:lnTo>
                    <a:lnTo>
                      <a:pt x="190" y="347"/>
                    </a:lnTo>
                    <a:lnTo>
                      <a:pt x="190" y="347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5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5"/>
                    </a:lnTo>
                    <a:lnTo>
                      <a:pt x="201" y="332"/>
                    </a:lnTo>
                    <a:lnTo>
                      <a:pt x="195" y="335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83" y="335"/>
                    </a:lnTo>
                    <a:lnTo>
                      <a:pt x="178" y="332"/>
                    </a:lnTo>
                    <a:lnTo>
                      <a:pt x="175" y="325"/>
                    </a:lnTo>
                    <a:lnTo>
                      <a:pt x="173" y="320"/>
                    </a:lnTo>
                    <a:lnTo>
                      <a:pt x="173" y="320"/>
                    </a:lnTo>
                    <a:lnTo>
                      <a:pt x="175" y="313"/>
                    </a:lnTo>
                    <a:lnTo>
                      <a:pt x="178" y="308"/>
                    </a:lnTo>
                    <a:lnTo>
                      <a:pt x="183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90" y="260"/>
                    </a:moveTo>
                    <a:lnTo>
                      <a:pt x="190" y="260"/>
                    </a:lnTo>
                    <a:lnTo>
                      <a:pt x="190" y="260"/>
                    </a:lnTo>
                    <a:lnTo>
                      <a:pt x="195" y="262"/>
                    </a:lnTo>
                    <a:lnTo>
                      <a:pt x="201" y="265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2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3" y="291"/>
                    </a:lnTo>
                    <a:lnTo>
                      <a:pt x="178" y="288"/>
                    </a:lnTo>
                    <a:lnTo>
                      <a:pt x="175" y="282"/>
                    </a:lnTo>
                    <a:lnTo>
                      <a:pt x="173" y="276"/>
                    </a:lnTo>
                    <a:lnTo>
                      <a:pt x="173" y="276"/>
                    </a:lnTo>
                    <a:lnTo>
                      <a:pt x="175" y="271"/>
                    </a:lnTo>
                    <a:lnTo>
                      <a:pt x="178" y="265"/>
                    </a:lnTo>
                    <a:lnTo>
                      <a:pt x="183" y="262"/>
                    </a:lnTo>
                    <a:lnTo>
                      <a:pt x="190" y="260"/>
                    </a:lnTo>
                    <a:lnTo>
                      <a:pt x="190" y="26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93"/>
              <p:cNvSpPr>
                <a:spLocks noEditPoints="1"/>
              </p:cNvSpPr>
              <p:nvPr/>
            </p:nvSpPr>
            <p:spPr bwMode="auto">
              <a:xfrm>
                <a:off x="5870575" y="3014663"/>
                <a:ext cx="441325" cy="473075"/>
              </a:xfrm>
              <a:custGeom>
                <a:avLst/>
                <a:gdLst>
                  <a:gd name="T0" fmla="*/ 234 w 556"/>
                  <a:gd name="T1" fmla="*/ 449 h 596"/>
                  <a:gd name="T2" fmla="*/ 261 w 556"/>
                  <a:gd name="T3" fmla="*/ 417 h 596"/>
                  <a:gd name="T4" fmla="*/ 133 w 556"/>
                  <a:gd name="T5" fmla="*/ 390 h 596"/>
                  <a:gd name="T6" fmla="*/ 60 w 556"/>
                  <a:gd name="T7" fmla="*/ 400 h 596"/>
                  <a:gd name="T8" fmla="*/ 191 w 556"/>
                  <a:gd name="T9" fmla="*/ 378 h 596"/>
                  <a:gd name="T10" fmla="*/ 86 w 556"/>
                  <a:gd name="T11" fmla="*/ 350 h 596"/>
                  <a:gd name="T12" fmla="*/ 11 w 556"/>
                  <a:gd name="T13" fmla="*/ 347 h 596"/>
                  <a:gd name="T14" fmla="*/ 184 w 556"/>
                  <a:gd name="T15" fmla="*/ 333 h 596"/>
                  <a:gd name="T16" fmla="*/ 91 w 556"/>
                  <a:gd name="T17" fmla="*/ 318 h 596"/>
                  <a:gd name="T18" fmla="*/ 16 w 556"/>
                  <a:gd name="T19" fmla="*/ 303 h 596"/>
                  <a:gd name="T20" fmla="*/ 178 w 556"/>
                  <a:gd name="T21" fmla="*/ 282 h 596"/>
                  <a:gd name="T22" fmla="*/ 89 w 556"/>
                  <a:gd name="T23" fmla="*/ 282 h 596"/>
                  <a:gd name="T24" fmla="*/ 249 w 556"/>
                  <a:gd name="T25" fmla="*/ 216 h 596"/>
                  <a:gd name="T26" fmla="*/ 176 w 556"/>
                  <a:gd name="T27" fmla="*/ 233 h 596"/>
                  <a:gd name="T28" fmla="*/ 81 w 556"/>
                  <a:gd name="T29" fmla="*/ 247 h 596"/>
                  <a:gd name="T30" fmla="*/ 256 w 556"/>
                  <a:gd name="T31" fmla="*/ 173 h 596"/>
                  <a:gd name="T32" fmla="*/ 181 w 556"/>
                  <a:gd name="T33" fmla="*/ 177 h 596"/>
                  <a:gd name="T34" fmla="*/ 75 w 556"/>
                  <a:gd name="T35" fmla="*/ 206 h 596"/>
                  <a:gd name="T36" fmla="*/ 264 w 556"/>
                  <a:gd name="T37" fmla="*/ 139 h 596"/>
                  <a:gd name="T38" fmla="*/ 191 w 556"/>
                  <a:gd name="T39" fmla="*/ 129 h 596"/>
                  <a:gd name="T40" fmla="*/ 63 w 556"/>
                  <a:gd name="T41" fmla="*/ 156 h 596"/>
                  <a:gd name="T42" fmla="*/ 264 w 556"/>
                  <a:gd name="T43" fmla="*/ 102 h 596"/>
                  <a:gd name="T44" fmla="*/ 133 w 556"/>
                  <a:gd name="T45" fmla="*/ 86 h 596"/>
                  <a:gd name="T46" fmla="*/ 58 w 556"/>
                  <a:gd name="T47" fmla="*/ 102 h 596"/>
                  <a:gd name="T48" fmla="*/ 201 w 556"/>
                  <a:gd name="T49" fmla="*/ 69 h 596"/>
                  <a:gd name="T50" fmla="*/ 75 w 556"/>
                  <a:gd name="T51" fmla="*/ 42 h 596"/>
                  <a:gd name="T52" fmla="*/ 2 w 556"/>
                  <a:gd name="T53" fmla="*/ 52 h 596"/>
                  <a:gd name="T54" fmla="*/ 75 w 556"/>
                  <a:gd name="T55" fmla="*/ 32 h 596"/>
                  <a:gd name="T56" fmla="*/ 494 w 556"/>
                  <a:gd name="T57" fmla="*/ 524 h 596"/>
                  <a:gd name="T58" fmla="*/ 418 w 556"/>
                  <a:gd name="T59" fmla="*/ 521 h 596"/>
                  <a:gd name="T60" fmla="*/ 477 w 556"/>
                  <a:gd name="T61" fmla="*/ 507 h 596"/>
                  <a:gd name="T62" fmla="*/ 382 w 556"/>
                  <a:gd name="T63" fmla="*/ 492 h 596"/>
                  <a:gd name="T64" fmla="*/ 307 w 556"/>
                  <a:gd name="T65" fmla="*/ 476 h 596"/>
                  <a:gd name="T66" fmla="*/ 469 w 556"/>
                  <a:gd name="T67" fmla="*/ 456 h 596"/>
                  <a:gd name="T68" fmla="*/ 380 w 556"/>
                  <a:gd name="T69" fmla="*/ 456 h 596"/>
                  <a:gd name="T70" fmla="*/ 540 w 556"/>
                  <a:gd name="T71" fmla="*/ 390 h 596"/>
                  <a:gd name="T72" fmla="*/ 467 w 556"/>
                  <a:gd name="T73" fmla="*/ 405 h 596"/>
                  <a:gd name="T74" fmla="*/ 372 w 556"/>
                  <a:gd name="T75" fmla="*/ 420 h 596"/>
                  <a:gd name="T76" fmla="*/ 547 w 556"/>
                  <a:gd name="T77" fmla="*/ 347 h 596"/>
                  <a:gd name="T78" fmla="*/ 472 w 556"/>
                  <a:gd name="T79" fmla="*/ 350 h 596"/>
                  <a:gd name="T80" fmla="*/ 367 w 556"/>
                  <a:gd name="T81" fmla="*/ 378 h 596"/>
                  <a:gd name="T82" fmla="*/ 556 w 556"/>
                  <a:gd name="T83" fmla="*/ 313 h 596"/>
                  <a:gd name="T84" fmla="*/ 482 w 556"/>
                  <a:gd name="T85" fmla="*/ 303 h 596"/>
                  <a:gd name="T86" fmla="*/ 355 w 556"/>
                  <a:gd name="T87" fmla="*/ 330 h 596"/>
                  <a:gd name="T88" fmla="*/ 556 w 556"/>
                  <a:gd name="T89" fmla="*/ 275 h 596"/>
                  <a:gd name="T90" fmla="*/ 425 w 556"/>
                  <a:gd name="T91" fmla="*/ 260 h 596"/>
                  <a:gd name="T92" fmla="*/ 351 w 556"/>
                  <a:gd name="T93" fmla="*/ 275 h 596"/>
                  <a:gd name="T94" fmla="*/ 552 w 556"/>
                  <a:gd name="T95" fmla="*/ 243 h 596"/>
                  <a:gd name="T96" fmla="*/ 425 w 556"/>
                  <a:gd name="T97" fmla="*/ 216 h 596"/>
                  <a:gd name="T98" fmla="*/ 351 w 556"/>
                  <a:gd name="T99" fmla="*/ 226 h 596"/>
                  <a:gd name="T100" fmla="*/ 540 w 556"/>
                  <a:gd name="T101" fmla="*/ 206 h 596"/>
                  <a:gd name="T102" fmla="*/ 435 w 556"/>
                  <a:gd name="T103" fmla="*/ 177 h 596"/>
                  <a:gd name="T104" fmla="*/ 360 w 556"/>
                  <a:gd name="T105" fmla="*/ 173 h 596"/>
                  <a:gd name="T106" fmla="*/ 535 w 556"/>
                  <a:gd name="T107" fmla="*/ 160 h 596"/>
                  <a:gd name="T108" fmla="*/ 440 w 556"/>
                  <a:gd name="T109" fmla="*/ 146 h 596"/>
                  <a:gd name="T110" fmla="*/ 367 w 556"/>
                  <a:gd name="T111" fmla="*/ 129 h 596"/>
                  <a:gd name="T112" fmla="*/ 527 w 556"/>
                  <a:gd name="T113" fmla="*/ 109 h 596"/>
                  <a:gd name="T114" fmla="*/ 438 w 556"/>
                  <a:gd name="T115" fmla="*/ 109 h 596"/>
                  <a:gd name="T116" fmla="*/ 540 w 556"/>
                  <a:gd name="T117" fmla="*/ 42 h 596"/>
                  <a:gd name="T118" fmla="*/ 467 w 556"/>
                  <a:gd name="T119" fmla="*/ 59 h 596"/>
                  <a:gd name="T120" fmla="*/ 372 w 556"/>
                  <a:gd name="T121" fmla="*/ 73 h 596"/>
                  <a:gd name="T122" fmla="*/ 430 w 556"/>
                  <a:gd name="T123" fmla="*/ 0 h 596"/>
                  <a:gd name="T124" fmla="*/ 472 w 556"/>
                  <a:gd name="T125" fmla="*/ 568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6" h="596">
                    <a:moveTo>
                      <a:pt x="540" y="563"/>
                    </a:moveTo>
                    <a:lnTo>
                      <a:pt x="540" y="563"/>
                    </a:lnTo>
                    <a:lnTo>
                      <a:pt x="547" y="565"/>
                    </a:lnTo>
                    <a:lnTo>
                      <a:pt x="552" y="568"/>
                    </a:lnTo>
                    <a:lnTo>
                      <a:pt x="556" y="574"/>
                    </a:lnTo>
                    <a:lnTo>
                      <a:pt x="556" y="579"/>
                    </a:lnTo>
                    <a:lnTo>
                      <a:pt x="556" y="579"/>
                    </a:lnTo>
                    <a:lnTo>
                      <a:pt x="556" y="585"/>
                    </a:lnTo>
                    <a:lnTo>
                      <a:pt x="552" y="591"/>
                    </a:lnTo>
                    <a:lnTo>
                      <a:pt x="547" y="594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5" y="594"/>
                    </a:lnTo>
                    <a:lnTo>
                      <a:pt x="530" y="591"/>
                    </a:lnTo>
                    <a:lnTo>
                      <a:pt x="527" y="585"/>
                    </a:lnTo>
                    <a:lnTo>
                      <a:pt x="525" y="579"/>
                    </a:lnTo>
                    <a:lnTo>
                      <a:pt x="525" y="579"/>
                    </a:lnTo>
                    <a:lnTo>
                      <a:pt x="527" y="574"/>
                    </a:lnTo>
                    <a:lnTo>
                      <a:pt x="530" y="568"/>
                    </a:lnTo>
                    <a:lnTo>
                      <a:pt x="535" y="565"/>
                    </a:lnTo>
                    <a:lnTo>
                      <a:pt x="540" y="563"/>
                    </a:lnTo>
                    <a:lnTo>
                      <a:pt x="540" y="563"/>
                    </a:lnTo>
                    <a:close/>
                    <a:moveTo>
                      <a:pt x="249" y="432"/>
                    </a:moveTo>
                    <a:lnTo>
                      <a:pt x="249" y="432"/>
                    </a:lnTo>
                    <a:lnTo>
                      <a:pt x="249" y="432"/>
                    </a:lnTo>
                    <a:lnTo>
                      <a:pt x="256" y="434"/>
                    </a:lnTo>
                    <a:lnTo>
                      <a:pt x="261" y="437"/>
                    </a:lnTo>
                    <a:lnTo>
                      <a:pt x="264" y="442"/>
                    </a:lnTo>
                    <a:lnTo>
                      <a:pt x="264" y="449"/>
                    </a:lnTo>
                    <a:lnTo>
                      <a:pt x="264" y="449"/>
                    </a:lnTo>
                    <a:lnTo>
                      <a:pt x="264" y="456"/>
                    </a:lnTo>
                    <a:lnTo>
                      <a:pt x="261" y="461"/>
                    </a:lnTo>
                    <a:lnTo>
                      <a:pt x="256" y="465"/>
                    </a:lnTo>
                    <a:lnTo>
                      <a:pt x="249" y="465"/>
                    </a:lnTo>
                    <a:lnTo>
                      <a:pt x="249" y="465"/>
                    </a:lnTo>
                    <a:lnTo>
                      <a:pt x="244" y="465"/>
                    </a:lnTo>
                    <a:lnTo>
                      <a:pt x="239" y="461"/>
                    </a:lnTo>
                    <a:lnTo>
                      <a:pt x="235" y="456"/>
                    </a:lnTo>
                    <a:lnTo>
                      <a:pt x="234" y="449"/>
                    </a:lnTo>
                    <a:lnTo>
                      <a:pt x="234" y="449"/>
                    </a:lnTo>
                    <a:lnTo>
                      <a:pt x="235" y="442"/>
                    </a:lnTo>
                    <a:lnTo>
                      <a:pt x="239" y="437"/>
                    </a:lnTo>
                    <a:lnTo>
                      <a:pt x="244" y="434"/>
                    </a:lnTo>
                    <a:lnTo>
                      <a:pt x="249" y="432"/>
                    </a:lnTo>
                    <a:lnTo>
                      <a:pt x="249" y="432"/>
                    </a:lnTo>
                    <a:close/>
                    <a:moveTo>
                      <a:pt x="133" y="432"/>
                    </a:moveTo>
                    <a:lnTo>
                      <a:pt x="133" y="432"/>
                    </a:lnTo>
                    <a:lnTo>
                      <a:pt x="133" y="432"/>
                    </a:lnTo>
                    <a:lnTo>
                      <a:pt x="138" y="434"/>
                    </a:lnTo>
                    <a:lnTo>
                      <a:pt x="144" y="437"/>
                    </a:lnTo>
                    <a:lnTo>
                      <a:pt x="147" y="442"/>
                    </a:lnTo>
                    <a:lnTo>
                      <a:pt x="149" y="449"/>
                    </a:lnTo>
                    <a:lnTo>
                      <a:pt x="149" y="449"/>
                    </a:lnTo>
                    <a:lnTo>
                      <a:pt x="147" y="456"/>
                    </a:lnTo>
                    <a:lnTo>
                      <a:pt x="144" y="461"/>
                    </a:lnTo>
                    <a:lnTo>
                      <a:pt x="138" y="465"/>
                    </a:lnTo>
                    <a:lnTo>
                      <a:pt x="133" y="465"/>
                    </a:lnTo>
                    <a:lnTo>
                      <a:pt x="133" y="465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8" y="456"/>
                    </a:lnTo>
                    <a:lnTo>
                      <a:pt x="118" y="449"/>
                    </a:lnTo>
                    <a:lnTo>
                      <a:pt x="118" y="449"/>
                    </a:lnTo>
                    <a:lnTo>
                      <a:pt x="118" y="442"/>
                    </a:lnTo>
                    <a:lnTo>
                      <a:pt x="121" y="437"/>
                    </a:lnTo>
                    <a:lnTo>
                      <a:pt x="126" y="434"/>
                    </a:lnTo>
                    <a:lnTo>
                      <a:pt x="133" y="432"/>
                    </a:lnTo>
                    <a:lnTo>
                      <a:pt x="133" y="432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1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4" y="412"/>
                    </a:lnTo>
                    <a:lnTo>
                      <a:pt x="261" y="417"/>
                    </a:lnTo>
                    <a:lnTo>
                      <a:pt x="256" y="420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4" y="420"/>
                    </a:lnTo>
                    <a:lnTo>
                      <a:pt x="239" y="417"/>
                    </a:lnTo>
                    <a:lnTo>
                      <a:pt x="235" y="412"/>
                    </a:lnTo>
                    <a:lnTo>
                      <a:pt x="234" y="405"/>
                    </a:lnTo>
                    <a:lnTo>
                      <a:pt x="234" y="405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1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8" y="391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7" y="405"/>
                    </a:lnTo>
                    <a:lnTo>
                      <a:pt x="207" y="405"/>
                    </a:lnTo>
                    <a:lnTo>
                      <a:pt x="205" y="412"/>
                    </a:lnTo>
                    <a:lnTo>
                      <a:pt x="201" y="417"/>
                    </a:lnTo>
                    <a:lnTo>
                      <a:pt x="198" y="420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4" y="420"/>
                    </a:lnTo>
                    <a:lnTo>
                      <a:pt x="181" y="417"/>
                    </a:lnTo>
                    <a:lnTo>
                      <a:pt x="178" y="412"/>
                    </a:lnTo>
                    <a:lnTo>
                      <a:pt x="176" y="405"/>
                    </a:lnTo>
                    <a:lnTo>
                      <a:pt x="176" y="405"/>
                    </a:lnTo>
                    <a:lnTo>
                      <a:pt x="178" y="400"/>
                    </a:lnTo>
                    <a:lnTo>
                      <a:pt x="181" y="395"/>
                    </a:lnTo>
                    <a:lnTo>
                      <a:pt x="184" y="391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1"/>
                    </a:lnTo>
                    <a:lnTo>
                      <a:pt x="144" y="395"/>
                    </a:lnTo>
                    <a:lnTo>
                      <a:pt x="147" y="400"/>
                    </a:lnTo>
                    <a:lnTo>
                      <a:pt x="149" y="405"/>
                    </a:lnTo>
                    <a:lnTo>
                      <a:pt x="149" y="405"/>
                    </a:lnTo>
                    <a:lnTo>
                      <a:pt x="147" y="412"/>
                    </a:lnTo>
                    <a:lnTo>
                      <a:pt x="144" y="417"/>
                    </a:lnTo>
                    <a:lnTo>
                      <a:pt x="138" y="420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26" y="420"/>
                    </a:lnTo>
                    <a:lnTo>
                      <a:pt x="121" y="417"/>
                    </a:lnTo>
                    <a:lnTo>
                      <a:pt x="118" y="412"/>
                    </a:lnTo>
                    <a:lnTo>
                      <a:pt x="118" y="405"/>
                    </a:lnTo>
                    <a:lnTo>
                      <a:pt x="118" y="405"/>
                    </a:lnTo>
                    <a:lnTo>
                      <a:pt x="118" y="400"/>
                    </a:lnTo>
                    <a:lnTo>
                      <a:pt x="121" y="395"/>
                    </a:lnTo>
                    <a:lnTo>
                      <a:pt x="126" y="391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75" y="390"/>
                    </a:moveTo>
                    <a:lnTo>
                      <a:pt x="75" y="390"/>
                    </a:lnTo>
                    <a:lnTo>
                      <a:pt x="75" y="390"/>
                    </a:lnTo>
                    <a:lnTo>
                      <a:pt x="81" y="391"/>
                    </a:lnTo>
                    <a:lnTo>
                      <a:pt x="86" y="395"/>
                    </a:lnTo>
                    <a:lnTo>
                      <a:pt x="89" y="400"/>
                    </a:lnTo>
                    <a:lnTo>
                      <a:pt x="91" y="405"/>
                    </a:lnTo>
                    <a:lnTo>
                      <a:pt x="91" y="405"/>
                    </a:lnTo>
                    <a:lnTo>
                      <a:pt x="89" y="412"/>
                    </a:lnTo>
                    <a:lnTo>
                      <a:pt x="86" y="417"/>
                    </a:lnTo>
                    <a:lnTo>
                      <a:pt x="81" y="420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69" y="420"/>
                    </a:lnTo>
                    <a:lnTo>
                      <a:pt x="63" y="417"/>
                    </a:lnTo>
                    <a:lnTo>
                      <a:pt x="60" y="412"/>
                    </a:lnTo>
                    <a:lnTo>
                      <a:pt x="58" y="405"/>
                    </a:lnTo>
                    <a:lnTo>
                      <a:pt x="58" y="405"/>
                    </a:lnTo>
                    <a:lnTo>
                      <a:pt x="60" y="400"/>
                    </a:lnTo>
                    <a:lnTo>
                      <a:pt x="63" y="395"/>
                    </a:lnTo>
                    <a:lnTo>
                      <a:pt x="69" y="391"/>
                    </a:lnTo>
                    <a:lnTo>
                      <a:pt x="75" y="390"/>
                    </a:lnTo>
                    <a:lnTo>
                      <a:pt x="75" y="390"/>
                    </a:lnTo>
                    <a:close/>
                    <a:moveTo>
                      <a:pt x="249" y="345"/>
                    </a:moveTo>
                    <a:lnTo>
                      <a:pt x="249" y="345"/>
                    </a:lnTo>
                    <a:lnTo>
                      <a:pt x="249" y="345"/>
                    </a:lnTo>
                    <a:lnTo>
                      <a:pt x="256" y="347"/>
                    </a:lnTo>
                    <a:lnTo>
                      <a:pt x="261" y="350"/>
                    </a:lnTo>
                    <a:lnTo>
                      <a:pt x="264" y="356"/>
                    </a:lnTo>
                    <a:lnTo>
                      <a:pt x="264" y="362"/>
                    </a:lnTo>
                    <a:lnTo>
                      <a:pt x="264" y="362"/>
                    </a:lnTo>
                    <a:lnTo>
                      <a:pt x="264" y="369"/>
                    </a:lnTo>
                    <a:lnTo>
                      <a:pt x="261" y="374"/>
                    </a:lnTo>
                    <a:lnTo>
                      <a:pt x="256" y="378"/>
                    </a:lnTo>
                    <a:lnTo>
                      <a:pt x="249" y="378"/>
                    </a:lnTo>
                    <a:lnTo>
                      <a:pt x="249" y="378"/>
                    </a:lnTo>
                    <a:lnTo>
                      <a:pt x="244" y="378"/>
                    </a:lnTo>
                    <a:lnTo>
                      <a:pt x="239" y="374"/>
                    </a:lnTo>
                    <a:lnTo>
                      <a:pt x="235" y="369"/>
                    </a:lnTo>
                    <a:lnTo>
                      <a:pt x="234" y="362"/>
                    </a:lnTo>
                    <a:lnTo>
                      <a:pt x="234" y="362"/>
                    </a:lnTo>
                    <a:lnTo>
                      <a:pt x="235" y="356"/>
                    </a:lnTo>
                    <a:lnTo>
                      <a:pt x="239" y="350"/>
                    </a:lnTo>
                    <a:lnTo>
                      <a:pt x="244" y="347"/>
                    </a:lnTo>
                    <a:lnTo>
                      <a:pt x="249" y="345"/>
                    </a:lnTo>
                    <a:lnTo>
                      <a:pt x="249" y="345"/>
                    </a:lnTo>
                    <a:close/>
                    <a:moveTo>
                      <a:pt x="191" y="345"/>
                    </a:moveTo>
                    <a:lnTo>
                      <a:pt x="191" y="345"/>
                    </a:lnTo>
                    <a:lnTo>
                      <a:pt x="191" y="345"/>
                    </a:lnTo>
                    <a:lnTo>
                      <a:pt x="198" y="347"/>
                    </a:lnTo>
                    <a:lnTo>
                      <a:pt x="201" y="350"/>
                    </a:lnTo>
                    <a:lnTo>
                      <a:pt x="205" y="356"/>
                    </a:lnTo>
                    <a:lnTo>
                      <a:pt x="207" y="362"/>
                    </a:lnTo>
                    <a:lnTo>
                      <a:pt x="207" y="362"/>
                    </a:lnTo>
                    <a:lnTo>
                      <a:pt x="205" y="369"/>
                    </a:lnTo>
                    <a:lnTo>
                      <a:pt x="201" y="374"/>
                    </a:lnTo>
                    <a:lnTo>
                      <a:pt x="198" y="378"/>
                    </a:lnTo>
                    <a:lnTo>
                      <a:pt x="191" y="378"/>
                    </a:lnTo>
                    <a:lnTo>
                      <a:pt x="191" y="378"/>
                    </a:lnTo>
                    <a:lnTo>
                      <a:pt x="184" y="378"/>
                    </a:lnTo>
                    <a:lnTo>
                      <a:pt x="181" y="374"/>
                    </a:lnTo>
                    <a:lnTo>
                      <a:pt x="178" y="369"/>
                    </a:lnTo>
                    <a:lnTo>
                      <a:pt x="176" y="362"/>
                    </a:lnTo>
                    <a:lnTo>
                      <a:pt x="176" y="362"/>
                    </a:lnTo>
                    <a:lnTo>
                      <a:pt x="178" y="356"/>
                    </a:lnTo>
                    <a:lnTo>
                      <a:pt x="181" y="350"/>
                    </a:lnTo>
                    <a:lnTo>
                      <a:pt x="184" y="347"/>
                    </a:lnTo>
                    <a:lnTo>
                      <a:pt x="191" y="345"/>
                    </a:lnTo>
                    <a:lnTo>
                      <a:pt x="191" y="345"/>
                    </a:lnTo>
                    <a:close/>
                    <a:moveTo>
                      <a:pt x="133" y="345"/>
                    </a:moveTo>
                    <a:lnTo>
                      <a:pt x="133" y="345"/>
                    </a:lnTo>
                    <a:lnTo>
                      <a:pt x="133" y="345"/>
                    </a:lnTo>
                    <a:lnTo>
                      <a:pt x="138" y="347"/>
                    </a:lnTo>
                    <a:lnTo>
                      <a:pt x="144" y="350"/>
                    </a:lnTo>
                    <a:lnTo>
                      <a:pt x="147" y="356"/>
                    </a:lnTo>
                    <a:lnTo>
                      <a:pt x="149" y="362"/>
                    </a:lnTo>
                    <a:lnTo>
                      <a:pt x="149" y="362"/>
                    </a:lnTo>
                    <a:lnTo>
                      <a:pt x="147" y="369"/>
                    </a:lnTo>
                    <a:lnTo>
                      <a:pt x="144" y="374"/>
                    </a:lnTo>
                    <a:lnTo>
                      <a:pt x="138" y="378"/>
                    </a:lnTo>
                    <a:lnTo>
                      <a:pt x="133" y="378"/>
                    </a:lnTo>
                    <a:lnTo>
                      <a:pt x="133" y="378"/>
                    </a:lnTo>
                    <a:lnTo>
                      <a:pt x="126" y="378"/>
                    </a:lnTo>
                    <a:lnTo>
                      <a:pt x="121" y="374"/>
                    </a:lnTo>
                    <a:lnTo>
                      <a:pt x="118" y="369"/>
                    </a:lnTo>
                    <a:lnTo>
                      <a:pt x="118" y="362"/>
                    </a:lnTo>
                    <a:lnTo>
                      <a:pt x="118" y="362"/>
                    </a:lnTo>
                    <a:lnTo>
                      <a:pt x="118" y="356"/>
                    </a:lnTo>
                    <a:lnTo>
                      <a:pt x="121" y="350"/>
                    </a:lnTo>
                    <a:lnTo>
                      <a:pt x="126" y="347"/>
                    </a:lnTo>
                    <a:lnTo>
                      <a:pt x="133" y="345"/>
                    </a:lnTo>
                    <a:lnTo>
                      <a:pt x="133" y="345"/>
                    </a:lnTo>
                    <a:close/>
                    <a:moveTo>
                      <a:pt x="75" y="345"/>
                    </a:moveTo>
                    <a:lnTo>
                      <a:pt x="75" y="345"/>
                    </a:lnTo>
                    <a:lnTo>
                      <a:pt x="75" y="345"/>
                    </a:lnTo>
                    <a:lnTo>
                      <a:pt x="81" y="347"/>
                    </a:lnTo>
                    <a:lnTo>
                      <a:pt x="86" y="350"/>
                    </a:lnTo>
                    <a:lnTo>
                      <a:pt x="89" y="356"/>
                    </a:lnTo>
                    <a:lnTo>
                      <a:pt x="91" y="362"/>
                    </a:lnTo>
                    <a:lnTo>
                      <a:pt x="91" y="362"/>
                    </a:lnTo>
                    <a:lnTo>
                      <a:pt x="89" y="369"/>
                    </a:lnTo>
                    <a:lnTo>
                      <a:pt x="86" y="374"/>
                    </a:lnTo>
                    <a:lnTo>
                      <a:pt x="81" y="378"/>
                    </a:lnTo>
                    <a:lnTo>
                      <a:pt x="75" y="378"/>
                    </a:lnTo>
                    <a:lnTo>
                      <a:pt x="75" y="378"/>
                    </a:lnTo>
                    <a:lnTo>
                      <a:pt x="69" y="378"/>
                    </a:lnTo>
                    <a:lnTo>
                      <a:pt x="63" y="374"/>
                    </a:lnTo>
                    <a:lnTo>
                      <a:pt x="60" y="369"/>
                    </a:lnTo>
                    <a:lnTo>
                      <a:pt x="58" y="362"/>
                    </a:lnTo>
                    <a:lnTo>
                      <a:pt x="58" y="362"/>
                    </a:lnTo>
                    <a:lnTo>
                      <a:pt x="60" y="356"/>
                    </a:lnTo>
                    <a:lnTo>
                      <a:pt x="63" y="350"/>
                    </a:lnTo>
                    <a:lnTo>
                      <a:pt x="69" y="347"/>
                    </a:lnTo>
                    <a:lnTo>
                      <a:pt x="75" y="345"/>
                    </a:lnTo>
                    <a:lnTo>
                      <a:pt x="75" y="345"/>
                    </a:lnTo>
                    <a:close/>
                    <a:moveTo>
                      <a:pt x="16" y="345"/>
                    </a:moveTo>
                    <a:lnTo>
                      <a:pt x="16" y="345"/>
                    </a:lnTo>
                    <a:lnTo>
                      <a:pt x="16" y="345"/>
                    </a:lnTo>
                    <a:lnTo>
                      <a:pt x="23" y="347"/>
                    </a:lnTo>
                    <a:lnTo>
                      <a:pt x="28" y="350"/>
                    </a:lnTo>
                    <a:lnTo>
                      <a:pt x="31" y="356"/>
                    </a:lnTo>
                    <a:lnTo>
                      <a:pt x="31" y="362"/>
                    </a:lnTo>
                    <a:lnTo>
                      <a:pt x="31" y="362"/>
                    </a:lnTo>
                    <a:lnTo>
                      <a:pt x="31" y="369"/>
                    </a:lnTo>
                    <a:lnTo>
                      <a:pt x="28" y="374"/>
                    </a:lnTo>
                    <a:lnTo>
                      <a:pt x="23" y="378"/>
                    </a:lnTo>
                    <a:lnTo>
                      <a:pt x="16" y="378"/>
                    </a:lnTo>
                    <a:lnTo>
                      <a:pt x="16" y="378"/>
                    </a:lnTo>
                    <a:lnTo>
                      <a:pt x="11" y="378"/>
                    </a:lnTo>
                    <a:lnTo>
                      <a:pt x="6" y="374"/>
                    </a:lnTo>
                    <a:lnTo>
                      <a:pt x="2" y="369"/>
                    </a:lnTo>
                    <a:lnTo>
                      <a:pt x="0" y="362"/>
                    </a:lnTo>
                    <a:lnTo>
                      <a:pt x="0" y="362"/>
                    </a:lnTo>
                    <a:lnTo>
                      <a:pt x="2" y="356"/>
                    </a:lnTo>
                    <a:lnTo>
                      <a:pt x="6" y="350"/>
                    </a:lnTo>
                    <a:lnTo>
                      <a:pt x="11" y="347"/>
                    </a:lnTo>
                    <a:lnTo>
                      <a:pt x="16" y="345"/>
                    </a:lnTo>
                    <a:lnTo>
                      <a:pt x="16" y="345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6" y="304"/>
                    </a:lnTo>
                    <a:lnTo>
                      <a:pt x="261" y="308"/>
                    </a:lnTo>
                    <a:lnTo>
                      <a:pt x="264" y="313"/>
                    </a:lnTo>
                    <a:lnTo>
                      <a:pt x="264" y="318"/>
                    </a:lnTo>
                    <a:lnTo>
                      <a:pt x="264" y="318"/>
                    </a:lnTo>
                    <a:lnTo>
                      <a:pt x="264" y="325"/>
                    </a:lnTo>
                    <a:lnTo>
                      <a:pt x="261" y="330"/>
                    </a:lnTo>
                    <a:lnTo>
                      <a:pt x="256" y="333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4" y="333"/>
                    </a:lnTo>
                    <a:lnTo>
                      <a:pt x="239" y="330"/>
                    </a:lnTo>
                    <a:lnTo>
                      <a:pt x="235" y="325"/>
                    </a:lnTo>
                    <a:lnTo>
                      <a:pt x="234" y="318"/>
                    </a:lnTo>
                    <a:lnTo>
                      <a:pt x="234" y="318"/>
                    </a:lnTo>
                    <a:lnTo>
                      <a:pt x="235" y="313"/>
                    </a:lnTo>
                    <a:lnTo>
                      <a:pt x="239" y="308"/>
                    </a:lnTo>
                    <a:lnTo>
                      <a:pt x="244" y="304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8" y="304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7" y="318"/>
                    </a:lnTo>
                    <a:lnTo>
                      <a:pt x="207" y="318"/>
                    </a:lnTo>
                    <a:lnTo>
                      <a:pt x="205" y="325"/>
                    </a:lnTo>
                    <a:lnTo>
                      <a:pt x="201" y="330"/>
                    </a:lnTo>
                    <a:lnTo>
                      <a:pt x="198" y="333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4" y="333"/>
                    </a:lnTo>
                    <a:lnTo>
                      <a:pt x="181" y="330"/>
                    </a:lnTo>
                    <a:lnTo>
                      <a:pt x="178" y="325"/>
                    </a:lnTo>
                    <a:lnTo>
                      <a:pt x="176" y="318"/>
                    </a:lnTo>
                    <a:lnTo>
                      <a:pt x="176" y="318"/>
                    </a:lnTo>
                    <a:lnTo>
                      <a:pt x="178" y="313"/>
                    </a:lnTo>
                    <a:lnTo>
                      <a:pt x="181" y="308"/>
                    </a:lnTo>
                    <a:lnTo>
                      <a:pt x="184" y="304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38" y="304"/>
                    </a:lnTo>
                    <a:lnTo>
                      <a:pt x="144" y="308"/>
                    </a:lnTo>
                    <a:lnTo>
                      <a:pt x="147" y="313"/>
                    </a:lnTo>
                    <a:lnTo>
                      <a:pt x="149" y="318"/>
                    </a:lnTo>
                    <a:lnTo>
                      <a:pt x="149" y="318"/>
                    </a:lnTo>
                    <a:lnTo>
                      <a:pt x="147" y="325"/>
                    </a:lnTo>
                    <a:lnTo>
                      <a:pt x="144" y="330"/>
                    </a:lnTo>
                    <a:lnTo>
                      <a:pt x="138" y="333"/>
                    </a:lnTo>
                    <a:lnTo>
                      <a:pt x="133" y="335"/>
                    </a:lnTo>
                    <a:lnTo>
                      <a:pt x="133" y="335"/>
                    </a:lnTo>
                    <a:lnTo>
                      <a:pt x="126" y="333"/>
                    </a:lnTo>
                    <a:lnTo>
                      <a:pt x="121" y="330"/>
                    </a:lnTo>
                    <a:lnTo>
                      <a:pt x="118" y="325"/>
                    </a:lnTo>
                    <a:lnTo>
                      <a:pt x="118" y="318"/>
                    </a:lnTo>
                    <a:lnTo>
                      <a:pt x="118" y="318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4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75" y="303"/>
                    </a:moveTo>
                    <a:lnTo>
                      <a:pt x="75" y="303"/>
                    </a:lnTo>
                    <a:lnTo>
                      <a:pt x="75" y="303"/>
                    </a:lnTo>
                    <a:lnTo>
                      <a:pt x="81" y="304"/>
                    </a:lnTo>
                    <a:lnTo>
                      <a:pt x="86" y="308"/>
                    </a:lnTo>
                    <a:lnTo>
                      <a:pt x="89" y="313"/>
                    </a:lnTo>
                    <a:lnTo>
                      <a:pt x="91" y="318"/>
                    </a:lnTo>
                    <a:lnTo>
                      <a:pt x="91" y="318"/>
                    </a:lnTo>
                    <a:lnTo>
                      <a:pt x="89" y="325"/>
                    </a:lnTo>
                    <a:lnTo>
                      <a:pt x="86" y="330"/>
                    </a:lnTo>
                    <a:lnTo>
                      <a:pt x="81" y="333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69" y="333"/>
                    </a:lnTo>
                    <a:lnTo>
                      <a:pt x="63" y="330"/>
                    </a:lnTo>
                    <a:lnTo>
                      <a:pt x="60" y="325"/>
                    </a:lnTo>
                    <a:lnTo>
                      <a:pt x="58" y="318"/>
                    </a:lnTo>
                    <a:lnTo>
                      <a:pt x="58" y="318"/>
                    </a:lnTo>
                    <a:lnTo>
                      <a:pt x="60" y="313"/>
                    </a:lnTo>
                    <a:lnTo>
                      <a:pt x="63" y="308"/>
                    </a:lnTo>
                    <a:lnTo>
                      <a:pt x="69" y="304"/>
                    </a:lnTo>
                    <a:lnTo>
                      <a:pt x="75" y="303"/>
                    </a:lnTo>
                    <a:lnTo>
                      <a:pt x="75" y="303"/>
                    </a:lnTo>
                    <a:close/>
                    <a:moveTo>
                      <a:pt x="16" y="303"/>
                    </a:moveTo>
                    <a:lnTo>
                      <a:pt x="16" y="303"/>
                    </a:lnTo>
                    <a:lnTo>
                      <a:pt x="16" y="303"/>
                    </a:lnTo>
                    <a:lnTo>
                      <a:pt x="23" y="304"/>
                    </a:lnTo>
                    <a:lnTo>
                      <a:pt x="28" y="308"/>
                    </a:lnTo>
                    <a:lnTo>
                      <a:pt x="31" y="313"/>
                    </a:lnTo>
                    <a:lnTo>
                      <a:pt x="31" y="318"/>
                    </a:lnTo>
                    <a:lnTo>
                      <a:pt x="31" y="318"/>
                    </a:lnTo>
                    <a:lnTo>
                      <a:pt x="31" y="325"/>
                    </a:lnTo>
                    <a:lnTo>
                      <a:pt x="28" y="330"/>
                    </a:lnTo>
                    <a:lnTo>
                      <a:pt x="23" y="333"/>
                    </a:lnTo>
                    <a:lnTo>
                      <a:pt x="16" y="335"/>
                    </a:lnTo>
                    <a:lnTo>
                      <a:pt x="16" y="335"/>
                    </a:lnTo>
                    <a:lnTo>
                      <a:pt x="11" y="333"/>
                    </a:lnTo>
                    <a:lnTo>
                      <a:pt x="6" y="330"/>
                    </a:lnTo>
                    <a:lnTo>
                      <a:pt x="2" y="325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2" y="313"/>
                    </a:lnTo>
                    <a:lnTo>
                      <a:pt x="6" y="308"/>
                    </a:lnTo>
                    <a:lnTo>
                      <a:pt x="11" y="304"/>
                    </a:lnTo>
                    <a:lnTo>
                      <a:pt x="16" y="303"/>
                    </a:lnTo>
                    <a:lnTo>
                      <a:pt x="16" y="303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6" y="260"/>
                    </a:lnTo>
                    <a:lnTo>
                      <a:pt x="261" y="264"/>
                    </a:lnTo>
                    <a:lnTo>
                      <a:pt x="264" y="269"/>
                    </a:lnTo>
                    <a:lnTo>
                      <a:pt x="264" y="275"/>
                    </a:lnTo>
                    <a:lnTo>
                      <a:pt x="264" y="275"/>
                    </a:lnTo>
                    <a:lnTo>
                      <a:pt x="264" y="282"/>
                    </a:lnTo>
                    <a:lnTo>
                      <a:pt x="261" y="287"/>
                    </a:lnTo>
                    <a:lnTo>
                      <a:pt x="256" y="291"/>
                    </a:lnTo>
                    <a:lnTo>
                      <a:pt x="249" y="291"/>
                    </a:lnTo>
                    <a:lnTo>
                      <a:pt x="249" y="291"/>
                    </a:lnTo>
                    <a:lnTo>
                      <a:pt x="244" y="291"/>
                    </a:lnTo>
                    <a:lnTo>
                      <a:pt x="239" y="287"/>
                    </a:lnTo>
                    <a:lnTo>
                      <a:pt x="235" y="282"/>
                    </a:lnTo>
                    <a:lnTo>
                      <a:pt x="234" y="275"/>
                    </a:lnTo>
                    <a:lnTo>
                      <a:pt x="234" y="275"/>
                    </a:lnTo>
                    <a:lnTo>
                      <a:pt x="235" y="269"/>
                    </a:lnTo>
                    <a:lnTo>
                      <a:pt x="239" y="264"/>
                    </a:lnTo>
                    <a:lnTo>
                      <a:pt x="244" y="260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8" y="260"/>
                    </a:lnTo>
                    <a:lnTo>
                      <a:pt x="201" y="264"/>
                    </a:lnTo>
                    <a:lnTo>
                      <a:pt x="205" y="269"/>
                    </a:lnTo>
                    <a:lnTo>
                      <a:pt x="207" y="275"/>
                    </a:lnTo>
                    <a:lnTo>
                      <a:pt x="207" y="275"/>
                    </a:lnTo>
                    <a:lnTo>
                      <a:pt x="205" y="282"/>
                    </a:lnTo>
                    <a:lnTo>
                      <a:pt x="201" y="287"/>
                    </a:lnTo>
                    <a:lnTo>
                      <a:pt x="198" y="291"/>
                    </a:lnTo>
                    <a:lnTo>
                      <a:pt x="191" y="291"/>
                    </a:lnTo>
                    <a:lnTo>
                      <a:pt x="191" y="291"/>
                    </a:lnTo>
                    <a:lnTo>
                      <a:pt x="184" y="291"/>
                    </a:lnTo>
                    <a:lnTo>
                      <a:pt x="181" y="287"/>
                    </a:lnTo>
                    <a:lnTo>
                      <a:pt x="178" y="282"/>
                    </a:lnTo>
                    <a:lnTo>
                      <a:pt x="176" y="275"/>
                    </a:lnTo>
                    <a:lnTo>
                      <a:pt x="176" y="275"/>
                    </a:lnTo>
                    <a:lnTo>
                      <a:pt x="178" y="269"/>
                    </a:lnTo>
                    <a:lnTo>
                      <a:pt x="181" y="264"/>
                    </a:lnTo>
                    <a:lnTo>
                      <a:pt x="184" y="260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133" y="260"/>
                    </a:moveTo>
                    <a:lnTo>
                      <a:pt x="133" y="260"/>
                    </a:lnTo>
                    <a:lnTo>
                      <a:pt x="133" y="260"/>
                    </a:lnTo>
                    <a:lnTo>
                      <a:pt x="138" y="260"/>
                    </a:lnTo>
                    <a:lnTo>
                      <a:pt x="144" y="264"/>
                    </a:lnTo>
                    <a:lnTo>
                      <a:pt x="147" y="269"/>
                    </a:lnTo>
                    <a:lnTo>
                      <a:pt x="149" y="275"/>
                    </a:lnTo>
                    <a:lnTo>
                      <a:pt x="149" y="275"/>
                    </a:lnTo>
                    <a:lnTo>
                      <a:pt x="147" y="282"/>
                    </a:lnTo>
                    <a:lnTo>
                      <a:pt x="144" y="287"/>
                    </a:lnTo>
                    <a:lnTo>
                      <a:pt x="138" y="291"/>
                    </a:lnTo>
                    <a:lnTo>
                      <a:pt x="133" y="291"/>
                    </a:lnTo>
                    <a:lnTo>
                      <a:pt x="133" y="291"/>
                    </a:lnTo>
                    <a:lnTo>
                      <a:pt x="126" y="291"/>
                    </a:lnTo>
                    <a:lnTo>
                      <a:pt x="121" y="287"/>
                    </a:lnTo>
                    <a:lnTo>
                      <a:pt x="118" y="282"/>
                    </a:lnTo>
                    <a:lnTo>
                      <a:pt x="118" y="275"/>
                    </a:lnTo>
                    <a:lnTo>
                      <a:pt x="118" y="275"/>
                    </a:lnTo>
                    <a:lnTo>
                      <a:pt x="118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3" y="260"/>
                    </a:lnTo>
                    <a:lnTo>
                      <a:pt x="133" y="260"/>
                    </a:lnTo>
                    <a:close/>
                    <a:moveTo>
                      <a:pt x="75" y="260"/>
                    </a:moveTo>
                    <a:lnTo>
                      <a:pt x="75" y="260"/>
                    </a:lnTo>
                    <a:lnTo>
                      <a:pt x="75" y="260"/>
                    </a:lnTo>
                    <a:lnTo>
                      <a:pt x="81" y="260"/>
                    </a:lnTo>
                    <a:lnTo>
                      <a:pt x="86" y="264"/>
                    </a:lnTo>
                    <a:lnTo>
                      <a:pt x="89" y="269"/>
                    </a:lnTo>
                    <a:lnTo>
                      <a:pt x="91" y="275"/>
                    </a:lnTo>
                    <a:lnTo>
                      <a:pt x="91" y="275"/>
                    </a:lnTo>
                    <a:lnTo>
                      <a:pt x="89" y="282"/>
                    </a:lnTo>
                    <a:lnTo>
                      <a:pt x="86" y="287"/>
                    </a:lnTo>
                    <a:lnTo>
                      <a:pt x="81" y="291"/>
                    </a:lnTo>
                    <a:lnTo>
                      <a:pt x="75" y="291"/>
                    </a:lnTo>
                    <a:lnTo>
                      <a:pt x="75" y="291"/>
                    </a:lnTo>
                    <a:lnTo>
                      <a:pt x="69" y="291"/>
                    </a:lnTo>
                    <a:lnTo>
                      <a:pt x="63" y="287"/>
                    </a:lnTo>
                    <a:lnTo>
                      <a:pt x="60" y="282"/>
                    </a:lnTo>
                    <a:lnTo>
                      <a:pt x="58" y="275"/>
                    </a:lnTo>
                    <a:lnTo>
                      <a:pt x="58" y="275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9" y="260"/>
                    </a:lnTo>
                    <a:lnTo>
                      <a:pt x="75" y="260"/>
                    </a:lnTo>
                    <a:lnTo>
                      <a:pt x="75" y="260"/>
                    </a:lnTo>
                    <a:close/>
                    <a:moveTo>
                      <a:pt x="16" y="260"/>
                    </a:moveTo>
                    <a:lnTo>
                      <a:pt x="16" y="260"/>
                    </a:lnTo>
                    <a:lnTo>
                      <a:pt x="16" y="260"/>
                    </a:lnTo>
                    <a:lnTo>
                      <a:pt x="23" y="260"/>
                    </a:lnTo>
                    <a:lnTo>
                      <a:pt x="28" y="264"/>
                    </a:lnTo>
                    <a:lnTo>
                      <a:pt x="31" y="269"/>
                    </a:lnTo>
                    <a:lnTo>
                      <a:pt x="31" y="275"/>
                    </a:lnTo>
                    <a:lnTo>
                      <a:pt x="31" y="275"/>
                    </a:lnTo>
                    <a:lnTo>
                      <a:pt x="31" y="282"/>
                    </a:lnTo>
                    <a:lnTo>
                      <a:pt x="28" y="287"/>
                    </a:lnTo>
                    <a:lnTo>
                      <a:pt x="23" y="291"/>
                    </a:lnTo>
                    <a:lnTo>
                      <a:pt x="16" y="291"/>
                    </a:lnTo>
                    <a:lnTo>
                      <a:pt x="16" y="291"/>
                    </a:lnTo>
                    <a:lnTo>
                      <a:pt x="11" y="291"/>
                    </a:lnTo>
                    <a:lnTo>
                      <a:pt x="6" y="287"/>
                    </a:lnTo>
                    <a:lnTo>
                      <a:pt x="2" y="282"/>
                    </a:lnTo>
                    <a:lnTo>
                      <a:pt x="0" y="275"/>
                    </a:lnTo>
                    <a:lnTo>
                      <a:pt x="0" y="275"/>
                    </a:lnTo>
                    <a:lnTo>
                      <a:pt x="2" y="269"/>
                    </a:lnTo>
                    <a:lnTo>
                      <a:pt x="6" y="264"/>
                    </a:lnTo>
                    <a:lnTo>
                      <a:pt x="11" y="260"/>
                    </a:lnTo>
                    <a:lnTo>
                      <a:pt x="16" y="260"/>
                    </a:lnTo>
                    <a:lnTo>
                      <a:pt x="16" y="260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38"/>
                    </a:lnTo>
                    <a:lnTo>
                      <a:pt x="261" y="243"/>
                    </a:lnTo>
                    <a:lnTo>
                      <a:pt x="256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4" y="247"/>
                    </a:lnTo>
                    <a:lnTo>
                      <a:pt x="239" y="243"/>
                    </a:lnTo>
                    <a:lnTo>
                      <a:pt x="235" y="238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5" y="226"/>
                    </a:lnTo>
                    <a:lnTo>
                      <a:pt x="239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8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7" y="233"/>
                    </a:lnTo>
                    <a:lnTo>
                      <a:pt x="207" y="233"/>
                    </a:lnTo>
                    <a:lnTo>
                      <a:pt x="205" y="238"/>
                    </a:lnTo>
                    <a:lnTo>
                      <a:pt x="201" y="243"/>
                    </a:lnTo>
                    <a:lnTo>
                      <a:pt x="198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4" y="247"/>
                    </a:lnTo>
                    <a:lnTo>
                      <a:pt x="181" y="243"/>
                    </a:lnTo>
                    <a:lnTo>
                      <a:pt x="178" y="238"/>
                    </a:lnTo>
                    <a:lnTo>
                      <a:pt x="176" y="233"/>
                    </a:lnTo>
                    <a:lnTo>
                      <a:pt x="176" y="233"/>
                    </a:lnTo>
                    <a:lnTo>
                      <a:pt x="178" y="226"/>
                    </a:lnTo>
                    <a:lnTo>
                      <a:pt x="181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38" y="218"/>
                    </a:lnTo>
                    <a:lnTo>
                      <a:pt x="144" y="221"/>
                    </a:lnTo>
                    <a:lnTo>
                      <a:pt x="147" y="226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8"/>
                    </a:lnTo>
                    <a:lnTo>
                      <a:pt x="144" y="243"/>
                    </a:lnTo>
                    <a:lnTo>
                      <a:pt x="138" y="247"/>
                    </a:lnTo>
                    <a:lnTo>
                      <a:pt x="133" y="248"/>
                    </a:lnTo>
                    <a:lnTo>
                      <a:pt x="133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8" y="238"/>
                    </a:lnTo>
                    <a:lnTo>
                      <a:pt x="118" y="233"/>
                    </a:lnTo>
                    <a:lnTo>
                      <a:pt x="118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75" y="216"/>
                    </a:moveTo>
                    <a:lnTo>
                      <a:pt x="75" y="216"/>
                    </a:lnTo>
                    <a:lnTo>
                      <a:pt x="75" y="216"/>
                    </a:lnTo>
                    <a:lnTo>
                      <a:pt x="81" y="218"/>
                    </a:lnTo>
                    <a:lnTo>
                      <a:pt x="86" y="221"/>
                    </a:lnTo>
                    <a:lnTo>
                      <a:pt x="89" y="226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89" y="238"/>
                    </a:lnTo>
                    <a:lnTo>
                      <a:pt x="86" y="243"/>
                    </a:lnTo>
                    <a:lnTo>
                      <a:pt x="81" y="247"/>
                    </a:lnTo>
                    <a:lnTo>
                      <a:pt x="75" y="248"/>
                    </a:lnTo>
                    <a:lnTo>
                      <a:pt x="75" y="248"/>
                    </a:lnTo>
                    <a:lnTo>
                      <a:pt x="69" y="247"/>
                    </a:lnTo>
                    <a:lnTo>
                      <a:pt x="63" y="243"/>
                    </a:lnTo>
                    <a:lnTo>
                      <a:pt x="60" y="238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9" y="218"/>
                    </a:lnTo>
                    <a:lnTo>
                      <a:pt x="75" y="216"/>
                    </a:lnTo>
                    <a:lnTo>
                      <a:pt x="75" y="216"/>
                    </a:lnTo>
                    <a:close/>
                    <a:moveTo>
                      <a:pt x="16" y="216"/>
                    </a:moveTo>
                    <a:lnTo>
                      <a:pt x="16" y="216"/>
                    </a:lnTo>
                    <a:lnTo>
                      <a:pt x="16" y="216"/>
                    </a:lnTo>
                    <a:lnTo>
                      <a:pt x="23" y="218"/>
                    </a:lnTo>
                    <a:lnTo>
                      <a:pt x="28" y="221"/>
                    </a:lnTo>
                    <a:lnTo>
                      <a:pt x="31" y="226"/>
                    </a:lnTo>
                    <a:lnTo>
                      <a:pt x="31" y="233"/>
                    </a:lnTo>
                    <a:lnTo>
                      <a:pt x="31" y="233"/>
                    </a:lnTo>
                    <a:lnTo>
                      <a:pt x="31" y="238"/>
                    </a:lnTo>
                    <a:lnTo>
                      <a:pt x="28" y="243"/>
                    </a:lnTo>
                    <a:lnTo>
                      <a:pt x="23" y="247"/>
                    </a:lnTo>
                    <a:lnTo>
                      <a:pt x="16" y="248"/>
                    </a:lnTo>
                    <a:lnTo>
                      <a:pt x="16" y="248"/>
                    </a:lnTo>
                    <a:lnTo>
                      <a:pt x="11" y="247"/>
                    </a:lnTo>
                    <a:lnTo>
                      <a:pt x="6" y="243"/>
                    </a:lnTo>
                    <a:lnTo>
                      <a:pt x="2" y="238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2" y="226"/>
                    </a:lnTo>
                    <a:lnTo>
                      <a:pt x="6" y="221"/>
                    </a:lnTo>
                    <a:lnTo>
                      <a:pt x="11" y="218"/>
                    </a:lnTo>
                    <a:lnTo>
                      <a:pt x="16" y="216"/>
                    </a:lnTo>
                    <a:lnTo>
                      <a:pt x="16" y="216"/>
                    </a:lnTo>
                    <a:close/>
                    <a:moveTo>
                      <a:pt x="249" y="173"/>
                    </a:moveTo>
                    <a:lnTo>
                      <a:pt x="249" y="173"/>
                    </a:lnTo>
                    <a:lnTo>
                      <a:pt x="249" y="173"/>
                    </a:lnTo>
                    <a:lnTo>
                      <a:pt x="256" y="173"/>
                    </a:lnTo>
                    <a:lnTo>
                      <a:pt x="261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5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4"/>
                    </a:lnTo>
                    <a:lnTo>
                      <a:pt x="239" y="201"/>
                    </a:lnTo>
                    <a:lnTo>
                      <a:pt x="235" y="195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2"/>
                    </a:lnTo>
                    <a:lnTo>
                      <a:pt x="239" y="177"/>
                    </a:lnTo>
                    <a:lnTo>
                      <a:pt x="244" y="173"/>
                    </a:lnTo>
                    <a:lnTo>
                      <a:pt x="249" y="173"/>
                    </a:lnTo>
                    <a:lnTo>
                      <a:pt x="249" y="173"/>
                    </a:lnTo>
                    <a:close/>
                    <a:moveTo>
                      <a:pt x="191" y="173"/>
                    </a:moveTo>
                    <a:lnTo>
                      <a:pt x="191" y="173"/>
                    </a:lnTo>
                    <a:lnTo>
                      <a:pt x="191" y="173"/>
                    </a:lnTo>
                    <a:lnTo>
                      <a:pt x="198" y="173"/>
                    </a:lnTo>
                    <a:lnTo>
                      <a:pt x="201" y="177"/>
                    </a:lnTo>
                    <a:lnTo>
                      <a:pt x="205" y="182"/>
                    </a:lnTo>
                    <a:lnTo>
                      <a:pt x="207" y="189"/>
                    </a:lnTo>
                    <a:lnTo>
                      <a:pt x="207" y="189"/>
                    </a:lnTo>
                    <a:lnTo>
                      <a:pt x="205" y="195"/>
                    </a:lnTo>
                    <a:lnTo>
                      <a:pt x="201" y="201"/>
                    </a:lnTo>
                    <a:lnTo>
                      <a:pt x="198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81" y="201"/>
                    </a:lnTo>
                    <a:lnTo>
                      <a:pt x="178" y="195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8" y="182"/>
                    </a:lnTo>
                    <a:lnTo>
                      <a:pt x="181" y="177"/>
                    </a:lnTo>
                    <a:lnTo>
                      <a:pt x="184" y="173"/>
                    </a:lnTo>
                    <a:lnTo>
                      <a:pt x="191" y="173"/>
                    </a:lnTo>
                    <a:lnTo>
                      <a:pt x="191" y="173"/>
                    </a:lnTo>
                    <a:close/>
                    <a:moveTo>
                      <a:pt x="133" y="173"/>
                    </a:moveTo>
                    <a:lnTo>
                      <a:pt x="133" y="173"/>
                    </a:lnTo>
                    <a:lnTo>
                      <a:pt x="133" y="173"/>
                    </a:lnTo>
                    <a:lnTo>
                      <a:pt x="138" y="173"/>
                    </a:lnTo>
                    <a:lnTo>
                      <a:pt x="144" y="177"/>
                    </a:lnTo>
                    <a:lnTo>
                      <a:pt x="147" y="182"/>
                    </a:lnTo>
                    <a:lnTo>
                      <a:pt x="149" y="189"/>
                    </a:lnTo>
                    <a:lnTo>
                      <a:pt x="149" y="189"/>
                    </a:lnTo>
                    <a:lnTo>
                      <a:pt x="147" y="195"/>
                    </a:lnTo>
                    <a:lnTo>
                      <a:pt x="144" y="201"/>
                    </a:lnTo>
                    <a:lnTo>
                      <a:pt x="138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5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6" y="173"/>
                    </a:lnTo>
                    <a:lnTo>
                      <a:pt x="133" y="173"/>
                    </a:lnTo>
                    <a:lnTo>
                      <a:pt x="133" y="173"/>
                    </a:lnTo>
                    <a:close/>
                    <a:moveTo>
                      <a:pt x="75" y="173"/>
                    </a:moveTo>
                    <a:lnTo>
                      <a:pt x="75" y="173"/>
                    </a:lnTo>
                    <a:lnTo>
                      <a:pt x="75" y="173"/>
                    </a:lnTo>
                    <a:lnTo>
                      <a:pt x="81" y="173"/>
                    </a:lnTo>
                    <a:lnTo>
                      <a:pt x="86" y="177"/>
                    </a:lnTo>
                    <a:lnTo>
                      <a:pt x="89" y="182"/>
                    </a:lnTo>
                    <a:lnTo>
                      <a:pt x="91" y="189"/>
                    </a:lnTo>
                    <a:lnTo>
                      <a:pt x="91" y="189"/>
                    </a:lnTo>
                    <a:lnTo>
                      <a:pt x="89" y="195"/>
                    </a:lnTo>
                    <a:lnTo>
                      <a:pt x="86" y="201"/>
                    </a:lnTo>
                    <a:lnTo>
                      <a:pt x="81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9" y="204"/>
                    </a:lnTo>
                    <a:lnTo>
                      <a:pt x="63" y="201"/>
                    </a:lnTo>
                    <a:lnTo>
                      <a:pt x="60" y="195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9" y="173"/>
                    </a:lnTo>
                    <a:lnTo>
                      <a:pt x="75" y="173"/>
                    </a:lnTo>
                    <a:lnTo>
                      <a:pt x="75" y="173"/>
                    </a:lnTo>
                    <a:close/>
                    <a:moveTo>
                      <a:pt x="16" y="173"/>
                    </a:moveTo>
                    <a:lnTo>
                      <a:pt x="16" y="173"/>
                    </a:lnTo>
                    <a:lnTo>
                      <a:pt x="16" y="173"/>
                    </a:lnTo>
                    <a:lnTo>
                      <a:pt x="23" y="173"/>
                    </a:lnTo>
                    <a:lnTo>
                      <a:pt x="28" y="177"/>
                    </a:lnTo>
                    <a:lnTo>
                      <a:pt x="31" y="182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31" y="195"/>
                    </a:lnTo>
                    <a:lnTo>
                      <a:pt x="28" y="201"/>
                    </a:lnTo>
                    <a:lnTo>
                      <a:pt x="23" y="204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1" y="204"/>
                    </a:lnTo>
                    <a:lnTo>
                      <a:pt x="6" y="201"/>
                    </a:lnTo>
                    <a:lnTo>
                      <a:pt x="2" y="195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2"/>
                    </a:lnTo>
                    <a:lnTo>
                      <a:pt x="6" y="177"/>
                    </a:lnTo>
                    <a:lnTo>
                      <a:pt x="11" y="173"/>
                    </a:lnTo>
                    <a:lnTo>
                      <a:pt x="16" y="173"/>
                    </a:lnTo>
                    <a:lnTo>
                      <a:pt x="16" y="173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6" y="131"/>
                    </a:lnTo>
                    <a:lnTo>
                      <a:pt x="261" y="134"/>
                    </a:lnTo>
                    <a:lnTo>
                      <a:pt x="264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51"/>
                    </a:lnTo>
                    <a:lnTo>
                      <a:pt x="261" y="156"/>
                    </a:lnTo>
                    <a:lnTo>
                      <a:pt x="256" y="160"/>
                    </a:lnTo>
                    <a:lnTo>
                      <a:pt x="249" y="161"/>
                    </a:lnTo>
                    <a:lnTo>
                      <a:pt x="249" y="161"/>
                    </a:lnTo>
                    <a:lnTo>
                      <a:pt x="244" y="160"/>
                    </a:lnTo>
                    <a:lnTo>
                      <a:pt x="239" y="156"/>
                    </a:lnTo>
                    <a:lnTo>
                      <a:pt x="235" y="151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5" y="139"/>
                    </a:lnTo>
                    <a:lnTo>
                      <a:pt x="239" y="134"/>
                    </a:lnTo>
                    <a:lnTo>
                      <a:pt x="244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8" y="131"/>
                    </a:lnTo>
                    <a:lnTo>
                      <a:pt x="201" y="134"/>
                    </a:lnTo>
                    <a:lnTo>
                      <a:pt x="205" y="139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5" y="151"/>
                    </a:lnTo>
                    <a:lnTo>
                      <a:pt x="201" y="156"/>
                    </a:lnTo>
                    <a:lnTo>
                      <a:pt x="198" y="160"/>
                    </a:lnTo>
                    <a:lnTo>
                      <a:pt x="191" y="161"/>
                    </a:lnTo>
                    <a:lnTo>
                      <a:pt x="191" y="161"/>
                    </a:lnTo>
                    <a:lnTo>
                      <a:pt x="184" y="160"/>
                    </a:lnTo>
                    <a:lnTo>
                      <a:pt x="181" y="156"/>
                    </a:lnTo>
                    <a:lnTo>
                      <a:pt x="178" y="151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8" y="139"/>
                    </a:lnTo>
                    <a:lnTo>
                      <a:pt x="181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4" y="134"/>
                    </a:lnTo>
                    <a:lnTo>
                      <a:pt x="147" y="139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7" y="151"/>
                    </a:lnTo>
                    <a:lnTo>
                      <a:pt x="144" y="156"/>
                    </a:lnTo>
                    <a:lnTo>
                      <a:pt x="138" y="160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26" y="160"/>
                    </a:lnTo>
                    <a:lnTo>
                      <a:pt x="121" y="156"/>
                    </a:lnTo>
                    <a:lnTo>
                      <a:pt x="118" y="151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1" y="131"/>
                    </a:lnTo>
                    <a:lnTo>
                      <a:pt x="86" y="134"/>
                    </a:lnTo>
                    <a:lnTo>
                      <a:pt x="89" y="139"/>
                    </a:lnTo>
                    <a:lnTo>
                      <a:pt x="91" y="146"/>
                    </a:lnTo>
                    <a:lnTo>
                      <a:pt x="91" y="146"/>
                    </a:lnTo>
                    <a:lnTo>
                      <a:pt x="89" y="151"/>
                    </a:lnTo>
                    <a:lnTo>
                      <a:pt x="86" y="156"/>
                    </a:lnTo>
                    <a:lnTo>
                      <a:pt x="81" y="160"/>
                    </a:lnTo>
                    <a:lnTo>
                      <a:pt x="75" y="161"/>
                    </a:lnTo>
                    <a:lnTo>
                      <a:pt x="75" y="161"/>
                    </a:lnTo>
                    <a:lnTo>
                      <a:pt x="69" y="160"/>
                    </a:lnTo>
                    <a:lnTo>
                      <a:pt x="63" y="156"/>
                    </a:lnTo>
                    <a:lnTo>
                      <a:pt x="60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9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16" y="129"/>
                    </a:moveTo>
                    <a:lnTo>
                      <a:pt x="16" y="129"/>
                    </a:lnTo>
                    <a:lnTo>
                      <a:pt x="16" y="129"/>
                    </a:lnTo>
                    <a:lnTo>
                      <a:pt x="23" y="131"/>
                    </a:lnTo>
                    <a:lnTo>
                      <a:pt x="28" y="134"/>
                    </a:lnTo>
                    <a:lnTo>
                      <a:pt x="31" y="139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51"/>
                    </a:lnTo>
                    <a:lnTo>
                      <a:pt x="28" y="156"/>
                    </a:lnTo>
                    <a:lnTo>
                      <a:pt x="23" y="160"/>
                    </a:lnTo>
                    <a:lnTo>
                      <a:pt x="16" y="161"/>
                    </a:lnTo>
                    <a:lnTo>
                      <a:pt x="16" y="161"/>
                    </a:lnTo>
                    <a:lnTo>
                      <a:pt x="11" y="160"/>
                    </a:lnTo>
                    <a:lnTo>
                      <a:pt x="6" y="156"/>
                    </a:lnTo>
                    <a:lnTo>
                      <a:pt x="2" y="151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39"/>
                    </a:lnTo>
                    <a:lnTo>
                      <a:pt x="6" y="134"/>
                    </a:lnTo>
                    <a:lnTo>
                      <a:pt x="11" y="131"/>
                    </a:lnTo>
                    <a:lnTo>
                      <a:pt x="16" y="129"/>
                    </a:lnTo>
                    <a:lnTo>
                      <a:pt x="16" y="129"/>
                    </a:lnTo>
                    <a:close/>
                    <a:moveTo>
                      <a:pt x="249" y="86"/>
                    </a:moveTo>
                    <a:lnTo>
                      <a:pt x="249" y="86"/>
                    </a:lnTo>
                    <a:lnTo>
                      <a:pt x="249" y="86"/>
                    </a:lnTo>
                    <a:lnTo>
                      <a:pt x="256" y="86"/>
                    </a:lnTo>
                    <a:lnTo>
                      <a:pt x="261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7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5" y="95"/>
                    </a:lnTo>
                    <a:lnTo>
                      <a:pt x="239" y="90"/>
                    </a:lnTo>
                    <a:lnTo>
                      <a:pt x="244" y="86"/>
                    </a:lnTo>
                    <a:lnTo>
                      <a:pt x="249" y="86"/>
                    </a:lnTo>
                    <a:lnTo>
                      <a:pt x="249" y="86"/>
                    </a:lnTo>
                    <a:close/>
                    <a:moveTo>
                      <a:pt x="191" y="86"/>
                    </a:moveTo>
                    <a:lnTo>
                      <a:pt x="191" y="86"/>
                    </a:lnTo>
                    <a:lnTo>
                      <a:pt x="191" y="86"/>
                    </a:lnTo>
                    <a:lnTo>
                      <a:pt x="198" y="86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7" y="102"/>
                    </a:lnTo>
                    <a:lnTo>
                      <a:pt x="207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8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81" y="114"/>
                    </a:lnTo>
                    <a:lnTo>
                      <a:pt x="178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8" y="95"/>
                    </a:lnTo>
                    <a:lnTo>
                      <a:pt x="181" y="90"/>
                    </a:lnTo>
                    <a:lnTo>
                      <a:pt x="184" y="86"/>
                    </a:lnTo>
                    <a:lnTo>
                      <a:pt x="191" y="86"/>
                    </a:lnTo>
                    <a:lnTo>
                      <a:pt x="191" y="86"/>
                    </a:lnTo>
                    <a:close/>
                    <a:moveTo>
                      <a:pt x="133" y="86"/>
                    </a:moveTo>
                    <a:lnTo>
                      <a:pt x="133" y="86"/>
                    </a:lnTo>
                    <a:lnTo>
                      <a:pt x="133" y="86"/>
                    </a:lnTo>
                    <a:lnTo>
                      <a:pt x="138" y="86"/>
                    </a:lnTo>
                    <a:lnTo>
                      <a:pt x="144" y="90"/>
                    </a:lnTo>
                    <a:lnTo>
                      <a:pt x="147" y="95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4" y="114"/>
                    </a:lnTo>
                    <a:lnTo>
                      <a:pt x="138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6"/>
                    </a:lnTo>
                    <a:lnTo>
                      <a:pt x="133" y="86"/>
                    </a:lnTo>
                    <a:lnTo>
                      <a:pt x="133" y="86"/>
                    </a:lnTo>
                    <a:close/>
                    <a:moveTo>
                      <a:pt x="75" y="86"/>
                    </a:moveTo>
                    <a:lnTo>
                      <a:pt x="75" y="86"/>
                    </a:lnTo>
                    <a:lnTo>
                      <a:pt x="75" y="86"/>
                    </a:lnTo>
                    <a:lnTo>
                      <a:pt x="81" y="86"/>
                    </a:lnTo>
                    <a:lnTo>
                      <a:pt x="86" y="90"/>
                    </a:lnTo>
                    <a:lnTo>
                      <a:pt x="89" y="95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89" y="109"/>
                    </a:lnTo>
                    <a:lnTo>
                      <a:pt x="86" y="114"/>
                    </a:lnTo>
                    <a:lnTo>
                      <a:pt x="81" y="117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9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9" y="86"/>
                    </a:lnTo>
                    <a:lnTo>
                      <a:pt x="75" y="86"/>
                    </a:lnTo>
                    <a:lnTo>
                      <a:pt x="75" y="86"/>
                    </a:lnTo>
                    <a:close/>
                    <a:moveTo>
                      <a:pt x="16" y="86"/>
                    </a:moveTo>
                    <a:lnTo>
                      <a:pt x="16" y="86"/>
                    </a:lnTo>
                    <a:lnTo>
                      <a:pt x="16" y="86"/>
                    </a:lnTo>
                    <a:lnTo>
                      <a:pt x="23" y="86"/>
                    </a:lnTo>
                    <a:lnTo>
                      <a:pt x="28" y="90"/>
                    </a:lnTo>
                    <a:lnTo>
                      <a:pt x="31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11" y="117"/>
                    </a:lnTo>
                    <a:lnTo>
                      <a:pt x="6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5"/>
                    </a:lnTo>
                    <a:lnTo>
                      <a:pt x="6" y="90"/>
                    </a:lnTo>
                    <a:lnTo>
                      <a:pt x="11" y="86"/>
                    </a:lnTo>
                    <a:lnTo>
                      <a:pt x="16" y="86"/>
                    </a:lnTo>
                    <a:lnTo>
                      <a:pt x="16" y="86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8" y="44"/>
                    </a:lnTo>
                    <a:lnTo>
                      <a:pt x="201" y="47"/>
                    </a:lnTo>
                    <a:lnTo>
                      <a:pt x="205" y="52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5" y="64"/>
                    </a:lnTo>
                    <a:lnTo>
                      <a:pt x="201" y="69"/>
                    </a:lnTo>
                    <a:lnTo>
                      <a:pt x="198" y="73"/>
                    </a:lnTo>
                    <a:lnTo>
                      <a:pt x="191" y="74"/>
                    </a:lnTo>
                    <a:lnTo>
                      <a:pt x="191" y="74"/>
                    </a:lnTo>
                    <a:lnTo>
                      <a:pt x="184" y="73"/>
                    </a:lnTo>
                    <a:lnTo>
                      <a:pt x="181" y="69"/>
                    </a:lnTo>
                    <a:lnTo>
                      <a:pt x="178" y="64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8" y="52"/>
                    </a:lnTo>
                    <a:lnTo>
                      <a:pt x="181" y="47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33" y="42"/>
                    </a:moveTo>
                    <a:lnTo>
                      <a:pt x="133" y="42"/>
                    </a:lnTo>
                    <a:lnTo>
                      <a:pt x="133" y="42"/>
                    </a:lnTo>
                    <a:lnTo>
                      <a:pt x="138" y="44"/>
                    </a:lnTo>
                    <a:lnTo>
                      <a:pt x="144" y="47"/>
                    </a:lnTo>
                    <a:lnTo>
                      <a:pt x="147" y="52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4"/>
                    </a:lnTo>
                    <a:lnTo>
                      <a:pt x="144" y="69"/>
                    </a:lnTo>
                    <a:lnTo>
                      <a:pt x="138" y="73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26" y="73"/>
                    </a:lnTo>
                    <a:lnTo>
                      <a:pt x="121" y="69"/>
                    </a:lnTo>
                    <a:lnTo>
                      <a:pt x="118" y="64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18" y="52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3" y="42"/>
                    </a:lnTo>
                    <a:lnTo>
                      <a:pt x="133" y="42"/>
                    </a:lnTo>
                    <a:close/>
                    <a:moveTo>
                      <a:pt x="75" y="42"/>
                    </a:moveTo>
                    <a:lnTo>
                      <a:pt x="75" y="42"/>
                    </a:lnTo>
                    <a:lnTo>
                      <a:pt x="75" y="42"/>
                    </a:lnTo>
                    <a:lnTo>
                      <a:pt x="81" y="44"/>
                    </a:lnTo>
                    <a:lnTo>
                      <a:pt x="86" y="47"/>
                    </a:lnTo>
                    <a:lnTo>
                      <a:pt x="89" y="52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89" y="64"/>
                    </a:lnTo>
                    <a:lnTo>
                      <a:pt x="86" y="69"/>
                    </a:lnTo>
                    <a:lnTo>
                      <a:pt x="81" y="73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69" y="73"/>
                    </a:lnTo>
                    <a:lnTo>
                      <a:pt x="63" y="69"/>
                    </a:lnTo>
                    <a:lnTo>
                      <a:pt x="60" y="64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9" y="44"/>
                    </a:lnTo>
                    <a:lnTo>
                      <a:pt x="75" y="42"/>
                    </a:lnTo>
                    <a:lnTo>
                      <a:pt x="75" y="42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3" y="44"/>
                    </a:lnTo>
                    <a:lnTo>
                      <a:pt x="28" y="47"/>
                    </a:lnTo>
                    <a:lnTo>
                      <a:pt x="31" y="52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64"/>
                    </a:lnTo>
                    <a:lnTo>
                      <a:pt x="28" y="69"/>
                    </a:lnTo>
                    <a:lnTo>
                      <a:pt x="23" y="73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11" y="73"/>
                    </a:lnTo>
                    <a:lnTo>
                      <a:pt x="6" y="69"/>
                    </a:lnTo>
                    <a:lnTo>
                      <a:pt x="2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6" y="47"/>
                    </a:lnTo>
                    <a:lnTo>
                      <a:pt x="11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0"/>
                    </a:lnTo>
                    <a:lnTo>
                      <a:pt x="144" y="3"/>
                    </a:lnTo>
                    <a:lnTo>
                      <a:pt x="147" y="8"/>
                    </a:lnTo>
                    <a:lnTo>
                      <a:pt x="149" y="15"/>
                    </a:lnTo>
                    <a:lnTo>
                      <a:pt x="149" y="15"/>
                    </a:lnTo>
                    <a:lnTo>
                      <a:pt x="147" y="22"/>
                    </a:lnTo>
                    <a:lnTo>
                      <a:pt x="144" y="27"/>
                    </a:lnTo>
                    <a:lnTo>
                      <a:pt x="138" y="30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18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1" y="0"/>
                    </a:lnTo>
                    <a:lnTo>
                      <a:pt x="86" y="3"/>
                    </a:lnTo>
                    <a:lnTo>
                      <a:pt x="89" y="8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1" y="30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9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540" y="519"/>
                    </a:moveTo>
                    <a:lnTo>
                      <a:pt x="540" y="519"/>
                    </a:lnTo>
                    <a:lnTo>
                      <a:pt x="540" y="519"/>
                    </a:lnTo>
                    <a:lnTo>
                      <a:pt x="547" y="521"/>
                    </a:lnTo>
                    <a:lnTo>
                      <a:pt x="552" y="524"/>
                    </a:lnTo>
                    <a:lnTo>
                      <a:pt x="556" y="529"/>
                    </a:lnTo>
                    <a:lnTo>
                      <a:pt x="556" y="536"/>
                    </a:lnTo>
                    <a:lnTo>
                      <a:pt x="556" y="536"/>
                    </a:lnTo>
                    <a:lnTo>
                      <a:pt x="556" y="543"/>
                    </a:lnTo>
                    <a:lnTo>
                      <a:pt x="552" y="548"/>
                    </a:lnTo>
                    <a:lnTo>
                      <a:pt x="547" y="551"/>
                    </a:lnTo>
                    <a:lnTo>
                      <a:pt x="540" y="551"/>
                    </a:lnTo>
                    <a:lnTo>
                      <a:pt x="540" y="551"/>
                    </a:lnTo>
                    <a:lnTo>
                      <a:pt x="535" y="551"/>
                    </a:lnTo>
                    <a:lnTo>
                      <a:pt x="530" y="548"/>
                    </a:lnTo>
                    <a:lnTo>
                      <a:pt x="527" y="543"/>
                    </a:lnTo>
                    <a:lnTo>
                      <a:pt x="525" y="536"/>
                    </a:lnTo>
                    <a:lnTo>
                      <a:pt x="525" y="536"/>
                    </a:lnTo>
                    <a:lnTo>
                      <a:pt x="527" y="529"/>
                    </a:lnTo>
                    <a:lnTo>
                      <a:pt x="530" y="524"/>
                    </a:lnTo>
                    <a:lnTo>
                      <a:pt x="535" y="521"/>
                    </a:lnTo>
                    <a:lnTo>
                      <a:pt x="540" y="519"/>
                    </a:lnTo>
                    <a:lnTo>
                      <a:pt x="540" y="519"/>
                    </a:lnTo>
                    <a:close/>
                    <a:moveTo>
                      <a:pt x="482" y="519"/>
                    </a:moveTo>
                    <a:lnTo>
                      <a:pt x="482" y="519"/>
                    </a:lnTo>
                    <a:lnTo>
                      <a:pt x="482" y="519"/>
                    </a:lnTo>
                    <a:lnTo>
                      <a:pt x="489" y="521"/>
                    </a:lnTo>
                    <a:lnTo>
                      <a:pt x="494" y="524"/>
                    </a:lnTo>
                    <a:lnTo>
                      <a:pt x="498" y="529"/>
                    </a:lnTo>
                    <a:lnTo>
                      <a:pt x="498" y="536"/>
                    </a:lnTo>
                    <a:lnTo>
                      <a:pt x="498" y="536"/>
                    </a:lnTo>
                    <a:lnTo>
                      <a:pt x="498" y="543"/>
                    </a:lnTo>
                    <a:lnTo>
                      <a:pt x="494" y="548"/>
                    </a:lnTo>
                    <a:lnTo>
                      <a:pt x="489" y="551"/>
                    </a:lnTo>
                    <a:lnTo>
                      <a:pt x="482" y="551"/>
                    </a:lnTo>
                    <a:lnTo>
                      <a:pt x="482" y="551"/>
                    </a:lnTo>
                    <a:lnTo>
                      <a:pt x="477" y="551"/>
                    </a:lnTo>
                    <a:lnTo>
                      <a:pt x="472" y="548"/>
                    </a:lnTo>
                    <a:lnTo>
                      <a:pt x="469" y="543"/>
                    </a:lnTo>
                    <a:lnTo>
                      <a:pt x="467" y="536"/>
                    </a:lnTo>
                    <a:lnTo>
                      <a:pt x="467" y="536"/>
                    </a:lnTo>
                    <a:lnTo>
                      <a:pt x="469" y="529"/>
                    </a:lnTo>
                    <a:lnTo>
                      <a:pt x="472" y="524"/>
                    </a:lnTo>
                    <a:lnTo>
                      <a:pt x="477" y="521"/>
                    </a:lnTo>
                    <a:lnTo>
                      <a:pt x="482" y="519"/>
                    </a:lnTo>
                    <a:lnTo>
                      <a:pt x="482" y="519"/>
                    </a:lnTo>
                    <a:close/>
                    <a:moveTo>
                      <a:pt x="425" y="519"/>
                    </a:moveTo>
                    <a:lnTo>
                      <a:pt x="425" y="519"/>
                    </a:lnTo>
                    <a:lnTo>
                      <a:pt x="425" y="519"/>
                    </a:lnTo>
                    <a:lnTo>
                      <a:pt x="430" y="521"/>
                    </a:lnTo>
                    <a:lnTo>
                      <a:pt x="435" y="524"/>
                    </a:lnTo>
                    <a:lnTo>
                      <a:pt x="438" y="529"/>
                    </a:lnTo>
                    <a:lnTo>
                      <a:pt x="440" y="536"/>
                    </a:lnTo>
                    <a:lnTo>
                      <a:pt x="440" y="536"/>
                    </a:lnTo>
                    <a:lnTo>
                      <a:pt x="438" y="543"/>
                    </a:lnTo>
                    <a:lnTo>
                      <a:pt x="435" y="548"/>
                    </a:lnTo>
                    <a:lnTo>
                      <a:pt x="430" y="551"/>
                    </a:lnTo>
                    <a:lnTo>
                      <a:pt x="425" y="551"/>
                    </a:lnTo>
                    <a:lnTo>
                      <a:pt x="425" y="551"/>
                    </a:lnTo>
                    <a:lnTo>
                      <a:pt x="418" y="551"/>
                    </a:lnTo>
                    <a:lnTo>
                      <a:pt x="414" y="548"/>
                    </a:lnTo>
                    <a:lnTo>
                      <a:pt x="411" y="543"/>
                    </a:lnTo>
                    <a:lnTo>
                      <a:pt x="409" y="536"/>
                    </a:lnTo>
                    <a:lnTo>
                      <a:pt x="409" y="536"/>
                    </a:lnTo>
                    <a:lnTo>
                      <a:pt x="411" y="529"/>
                    </a:lnTo>
                    <a:lnTo>
                      <a:pt x="414" y="524"/>
                    </a:lnTo>
                    <a:lnTo>
                      <a:pt x="418" y="521"/>
                    </a:lnTo>
                    <a:lnTo>
                      <a:pt x="425" y="519"/>
                    </a:lnTo>
                    <a:lnTo>
                      <a:pt x="425" y="519"/>
                    </a:lnTo>
                    <a:close/>
                    <a:moveTo>
                      <a:pt x="540" y="476"/>
                    </a:moveTo>
                    <a:lnTo>
                      <a:pt x="540" y="476"/>
                    </a:lnTo>
                    <a:lnTo>
                      <a:pt x="540" y="476"/>
                    </a:lnTo>
                    <a:lnTo>
                      <a:pt x="547" y="478"/>
                    </a:lnTo>
                    <a:lnTo>
                      <a:pt x="552" y="482"/>
                    </a:lnTo>
                    <a:lnTo>
                      <a:pt x="556" y="487"/>
                    </a:lnTo>
                    <a:lnTo>
                      <a:pt x="556" y="492"/>
                    </a:lnTo>
                    <a:lnTo>
                      <a:pt x="556" y="492"/>
                    </a:lnTo>
                    <a:lnTo>
                      <a:pt x="556" y="499"/>
                    </a:lnTo>
                    <a:lnTo>
                      <a:pt x="552" y="504"/>
                    </a:lnTo>
                    <a:lnTo>
                      <a:pt x="547" y="507"/>
                    </a:lnTo>
                    <a:lnTo>
                      <a:pt x="540" y="509"/>
                    </a:lnTo>
                    <a:lnTo>
                      <a:pt x="540" y="509"/>
                    </a:lnTo>
                    <a:lnTo>
                      <a:pt x="535" y="507"/>
                    </a:lnTo>
                    <a:lnTo>
                      <a:pt x="530" y="504"/>
                    </a:lnTo>
                    <a:lnTo>
                      <a:pt x="527" y="499"/>
                    </a:lnTo>
                    <a:lnTo>
                      <a:pt x="525" y="492"/>
                    </a:lnTo>
                    <a:lnTo>
                      <a:pt x="525" y="492"/>
                    </a:lnTo>
                    <a:lnTo>
                      <a:pt x="527" y="487"/>
                    </a:lnTo>
                    <a:lnTo>
                      <a:pt x="530" y="482"/>
                    </a:lnTo>
                    <a:lnTo>
                      <a:pt x="535" y="478"/>
                    </a:lnTo>
                    <a:lnTo>
                      <a:pt x="540" y="476"/>
                    </a:lnTo>
                    <a:lnTo>
                      <a:pt x="540" y="476"/>
                    </a:lnTo>
                    <a:close/>
                    <a:moveTo>
                      <a:pt x="482" y="476"/>
                    </a:moveTo>
                    <a:lnTo>
                      <a:pt x="482" y="476"/>
                    </a:lnTo>
                    <a:lnTo>
                      <a:pt x="482" y="476"/>
                    </a:lnTo>
                    <a:lnTo>
                      <a:pt x="489" y="478"/>
                    </a:lnTo>
                    <a:lnTo>
                      <a:pt x="494" y="482"/>
                    </a:lnTo>
                    <a:lnTo>
                      <a:pt x="498" y="487"/>
                    </a:lnTo>
                    <a:lnTo>
                      <a:pt x="498" y="492"/>
                    </a:lnTo>
                    <a:lnTo>
                      <a:pt x="498" y="492"/>
                    </a:lnTo>
                    <a:lnTo>
                      <a:pt x="498" y="499"/>
                    </a:lnTo>
                    <a:lnTo>
                      <a:pt x="494" y="504"/>
                    </a:lnTo>
                    <a:lnTo>
                      <a:pt x="489" y="507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7" y="507"/>
                    </a:lnTo>
                    <a:lnTo>
                      <a:pt x="472" y="504"/>
                    </a:lnTo>
                    <a:lnTo>
                      <a:pt x="469" y="499"/>
                    </a:lnTo>
                    <a:lnTo>
                      <a:pt x="467" y="492"/>
                    </a:lnTo>
                    <a:lnTo>
                      <a:pt x="467" y="492"/>
                    </a:lnTo>
                    <a:lnTo>
                      <a:pt x="469" y="487"/>
                    </a:lnTo>
                    <a:lnTo>
                      <a:pt x="472" y="482"/>
                    </a:lnTo>
                    <a:lnTo>
                      <a:pt x="477" y="478"/>
                    </a:lnTo>
                    <a:lnTo>
                      <a:pt x="482" y="476"/>
                    </a:lnTo>
                    <a:lnTo>
                      <a:pt x="482" y="476"/>
                    </a:lnTo>
                    <a:close/>
                    <a:moveTo>
                      <a:pt x="425" y="476"/>
                    </a:moveTo>
                    <a:lnTo>
                      <a:pt x="425" y="476"/>
                    </a:lnTo>
                    <a:lnTo>
                      <a:pt x="425" y="476"/>
                    </a:lnTo>
                    <a:lnTo>
                      <a:pt x="430" y="478"/>
                    </a:lnTo>
                    <a:lnTo>
                      <a:pt x="435" y="482"/>
                    </a:lnTo>
                    <a:lnTo>
                      <a:pt x="438" y="487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38" y="499"/>
                    </a:lnTo>
                    <a:lnTo>
                      <a:pt x="435" y="504"/>
                    </a:lnTo>
                    <a:lnTo>
                      <a:pt x="430" y="507"/>
                    </a:lnTo>
                    <a:lnTo>
                      <a:pt x="425" y="509"/>
                    </a:lnTo>
                    <a:lnTo>
                      <a:pt x="425" y="509"/>
                    </a:lnTo>
                    <a:lnTo>
                      <a:pt x="418" y="507"/>
                    </a:lnTo>
                    <a:lnTo>
                      <a:pt x="414" y="504"/>
                    </a:lnTo>
                    <a:lnTo>
                      <a:pt x="411" y="499"/>
                    </a:lnTo>
                    <a:lnTo>
                      <a:pt x="409" y="492"/>
                    </a:lnTo>
                    <a:lnTo>
                      <a:pt x="409" y="492"/>
                    </a:lnTo>
                    <a:lnTo>
                      <a:pt x="411" y="487"/>
                    </a:lnTo>
                    <a:lnTo>
                      <a:pt x="414" y="482"/>
                    </a:lnTo>
                    <a:lnTo>
                      <a:pt x="418" y="478"/>
                    </a:lnTo>
                    <a:lnTo>
                      <a:pt x="425" y="476"/>
                    </a:lnTo>
                    <a:lnTo>
                      <a:pt x="425" y="476"/>
                    </a:lnTo>
                    <a:close/>
                    <a:moveTo>
                      <a:pt x="367" y="476"/>
                    </a:moveTo>
                    <a:lnTo>
                      <a:pt x="367" y="476"/>
                    </a:lnTo>
                    <a:lnTo>
                      <a:pt x="367" y="476"/>
                    </a:lnTo>
                    <a:lnTo>
                      <a:pt x="372" y="478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2" y="492"/>
                    </a:lnTo>
                    <a:lnTo>
                      <a:pt x="382" y="492"/>
                    </a:lnTo>
                    <a:lnTo>
                      <a:pt x="380" y="499"/>
                    </a:lnTo>
                    <a:lnTo>
                      <a:pt x="377" y="504"/>
                    </a:lnTo>
                    <a:lnTo>
                      <a:pt x="372" y="507"/>
                    </a:lnTo>
                    <a:lnTo>
                      <a:pt x="367" y="509"/>
                    </a:lnTo>
                    <a:lnTo>
                      <a:pt x="367" y="509"/>
                    </a:lnTo>
                    <a:lnTo>
                      <a:pt x="360" y="507"/>
                    </a:lnTo>
                    <a:lnTo>
                      <a:pt x="355" y="504"/>
                    </a:lnTo>
                    <a:lnTo>
                      <a:pt x="351" y="499"/>
                    </a:lnTo>
                    <a:lnTo>
                      <a:pt x="351" y="492"/>
                    </a:lnTo>
                    <a:lnTo>
                      <a:pt x="351" y="492"/>
                    </a:lnTo>
                    <a:lnTo>
                      <a:pt x="351" y="487"/>
                    </a:lnTo>
                    <a:lnTo>
                      <a:pt x="355" y="482"/>
                    </a:lnTo>
                    <a:lnTo>
                      <a:pt x="360" y="478"/>
                    </a:lnTo>
                    <a:lnTo>
                      <a:pt x="367" y="476"/>
                    </a:lnTo>
                    <a:lnTo>
                      <a:pt x="367" y="476"/>
                    </a:lnTo>
                    <a:close/>
                    <a:moveTo>
                      <a:pt x="307" y="476"/>
                    </a:moveTo>
                    <a:lnTo>
                      <a:pt x="307" y="476"/>
                    </a:lnTo>
                    <a:lnTo>
                      <a:pt x="307" y="476"/>
                    </a:lnTo>
                    <a:lnTo>
                      <a:pt x="314" y="478"/>
                    </a:lnTo>
                    <a:lnTo>
                      <a:pt x="319" y="482"/>
                    </a:lnTo>
                    <a:lnTo>
                      <a:pt x="322" y="487"/>
                    </a:lnTo>
                    <a:lnTo>
                      <a:pt x="324" y="492"/>
                    </a:lnTo>
                    <a:lnTo>
                      <a:pt x="324" y="492"/>
                    </a:lnTo>
                    <a:lnTo>
                      <a:pt x="322" y="499"/>
                    </a:lnTo>
                    <a:lnTo>
                      <a:pt x="319" y="504"/>
                    </a:lnTo>
                    <a:lnTo>
                      <a:pt x="314" y="507"/>
                    </a:lnTo>
                    <a:lnTo>
                      <a:pt x="307" y="509"/>
                    </a:lnTo>
                    <a:lnTo>
                      <a:pt x="307" y="509"/>
                    </a:lnTo>
                    <a:lnTo>
                      <a:pt x="302" y="507"/>
                    </a:lnTo>
                    <a:lnTo>
                      <a:pt x="297" y="504"/>
                    </a:lnTo>
                    <a:lnTo>
                      <a:pt x="293" y="499"/>
                    </a:lnTo>
                    <a:lnTo>
                      <a:pt x="292" y="492"/>
                    </a:lnTo>
                    <a:lnTo>
                      <a:pt x="292" y="492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8"/>
                    </a:lnTo>
                    <a:lnTo>
                      <a:pt x="307" y="476"/>
                    </a:lnTo>
                    <a:lnTo>
                      <a:pt x="307" y="476"/>
                    </a:lnTo>
                    <a:close/>
                    <a:moveTo>
                      <a:pt x="540" y="432"/>
                    </a:moveTo>
                    <a:lnTo>
                      <a:pt x="540" y="432"/>
                    </a:lnTo>
                    <a:lnTo>
                      <a:pt x="540" y="432"/>
                    </a:lnTo>
                    <a:lnTo>
                      <a:pt x="547" y="434"/>
                    </a:lnTo>
                    <a:lnTo>
                      <a:pt x="552" y="437"/>
                    </a:lnTo>
                    <a:lnTo>
                      <a:pt x="556" y="442"/>
                    </a:lnTo>
                    <a:lnTo>
                      <a:pt x="556" y="449"/>
                    </a:lnTo>
                    <a:lnTo>
                      <a:pt x="556" y="449"/>
                    </a:lnTo>
                    <a:lnTo>
                      <a:pt x="556" y="456"/>
                    </a:lnTo>
                    <a:lnTo>
                      <a:pt x="552" y="461"/>
                    </a:lnTo>
                    <a:lnTo>
                      <a:pt x="547" y="465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5" y="465"/>
                    </a:lnTo>
                    <a:lnTo>
                      <a:pt x="530" y="461"/>
                    </a:lnTo>
                    <a:lnTo>
                      <a:pt x="527" y="456"/>
                    </a:lnTo>
                    <a:lnTo>
                      <a:pt x="525" y="449"/>
                    </a:lnTo>
                    <a:lnTo>
                      <a:pt x="525" y="449"/>
                    </a:lnTo>
                    <a:lnTo>
                      <a:pt x="527" y="442"/>
                    </a:lnTo>
                    <a:lnTo>
                      <a:pt x="530" y="437"/>
                    </a:lnTo>
                    <a:lnTo>
                      <a:pt x="535" y="434"/>
                    </a:lnTo>
                    <a:lnTo>
                      <a:pt x="540" y="432"/>
                    </a:lnTo>
                    <a:lnTo>
                      <a:pt x="540" y="432"/>
                    </a:lnTo>
                    <a:close/>
                    <a:moveTo>
                      <a:pt x="482" y="432"/>
                    </a:moveTo>
                    <a:lnTo>
                      <a:pt x="482" y="432"/>
                    </a:lnTo>
                    <a:lnTo>
                      <a:pt x="482" y="432"/>
                    </a:lnTo>
                    <a:lnTo>
                      <a:pt x="489" y="434"/>
                    </a:lnTo>
                    <a:lnTo>
                      <a:pt x="494" y="437"/>
                    </a:lnTo>
                    <a:lnTo>
                      <a:pt x="498" y="442"/>
                    </a:lnTo>
                    <a:lnTo>
                      <a:pt x="498" y="449"/>
                    </a:lnTo>
                    <a:lnTo>
                      <a:pt x="498" y="449"/>
                    </a:lnTo>
                    <a:lnTo>
                      <a:pt x="498" y="456"/>
                    </a:lnTo>
                    <a:lnTo>
                      <a:pt x="494" y="461"/>
                    </a:lnTo>
                    <a:lnTo>
                      <a:pt x="489" y="465"/>
                    </a:lnTo>
                    <a:lnTo>
                      <a:pt x="482" y="465"/>
                    </a:lnTo>
                    <a:lnTo>
                      <a:pt x="482" y="465"/>
                    </a:lnTo>
                    <a:lnTo>
                      <a:pt x="477" y="465"/>
                    </a:lnTo>
                    <a:lnTo>
                      <a:pt x="472" y="461"/>
                    </a:lnTo>
                    <a:lnTo>
                      <a:pt x="469" y="456"/>
                    </a:lnTo>
                    <a:lnTo>
                      <a:pt x="467" y="449"/>
                    </a:lnTo>
                    <a:lnTo>
                      <a:pt x="467" y="449"/>
                    </a:lnTo>
                    <a:lnTo>
                      <a:pt x="469" y="442"/>
                    </a:lnTo>
                    <a:lnTo>
                      <a:pt x="472" y="437"/>
                    </a:lnTo>
                    <a:lnTo>
                      <a:pt x="477" y="434"/>
                    </a:lnTo>
                    <a:lnTo>
                      <a:pt x="482" y="432"/>
                    </a:lnTo>
                    <a:lnTo>
                      <a:pt x="482" y="432"/>
                    </a:lnTo>
                    <a:close/>
                    <a:moveTo>
                      <a:pt x="425" y="432"/>
                    </a:moveTo>
                    <a:lnTo>
                      <a:pt x="425" y="432"/>
                    </a:lnTo>
                    <a:lnTo>
                      <a:pt x="425" y="432"/>
                    </a:lnTo>
                    <a:lnTo>
                      <a:pt x="430" y="434"/>
                    </a:lnTo>
                    <a:lnTo>
                      <a:pt x="435" y="437"/>
                    </a:lnTo>
                    <a:lnTo>
                      <a:pt x="438" y="442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38" y="456"/>
                    </a:lnTo>
                    <a:lnTo>
                      <a:pt x="435" y="461"/>
                    </a:lnTo>
                    <a:lnTo>
                      <a:pt x="430" y="465"/>
                    </a:lnTo>
                    <a:lnTo>
                      <a:pt x="425" y="465"/>
                    </a:lnTo>
                    <a:lnTo>
                      <a:pt x="425" y="465"/>
                    </a:lnTo>
                    <a:lnTo>
                      <a:pt x="418" y="465"/>
                    </a:lnTo>
                    <a:lnTo>
                      <a:pt x="414" y="461"/>
                    </a:lnTo>
                    <a:lnTo>
                      <a:pt x="411" y="456"/>
                    </a:lnTo>
                    <a:lnTo>
                      <a:pt x="409" y="449"/>
                    </a:lnTo>
                    <a:lnTo>
                      <a:pt x="409" y="449"/>
                    </a:lnTo>
                    <a:lnTo>
                      <a:pt x="411" y="442"/>
                    </a:lnTo>
                    <a:lnTo>
                      <a:pt x="414" y="437"/>
                    </a:lnTo>
                    <a:lnTo>
                      <a:pt x="418" y="434"/>
                    </a:lnTo>
                    <a:lnTo>
                      <a:pt x="425" y="432"/>
                    </a:lnTo>
                    <a:lnTo>
                      <a:pt x="425" y="432"/>
                    </a:lnTo>
                    <a:close/>
                    <a:moveTo>
                      <a:pt x="367" y="432"/>
                    </a:moveTo>
                    <a:lnTo>
                      <a:pt x="367" y="432"/>
                    </a:lnTo>
                    <a:lnTo>
                      <a:pt x="367" y="432"/>
                    </a:lnTo>
                    <a:lnTo>
                      <a:pt x="372" y="434"/>
                    </a:lnTo>
                    <a:lnTo>
                      <a:pt x="377" y="437"/>
                    </a:lnTo>
                    <a:lnTo>
                      <a:pt x="380" y="442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0" y="456"/>
                    </a:lnTo>
                    <a:lnTo>
                      <a:pt x="377" y="461"/>
                    </a:lnTo>
                    <a:lnTo>
                      <a:pt x="372" y="465"/>
                    </a:lnTo>
                    <a:lnTo>
                      <a:pt x="367" y="465"/>
                    </a:lnTo>
                    <a:lnTo>
                      <a:pt x="367" y="465"/>
                    </a:lnTo>
                    <a:lnTo>
                      <a:pt x="360" y="465"/>
                    </a:lnTo>
                    <a:lnTo>
                      <a:pt x="355" y="461"/>
                    </a:lnTo>
                    <a:lnTo>
                      <a:pt x="351" y="456"/>
                    </a:lnTo>
                    <a:lnTo>
                      <a:pt x="351" y="449"/>
                    </a:lnTo>
                    <a:lnTo>
                      <a:pt x="351" y="449"/>
                    </a:lnTo>
                    <a:lnTo>
                      <a:pt x="351" y="442"/>
                    </a:lnTo>
                    <a:lnTo>
                      <a:pt x="355" y="437"/>
                    </a:lnTo>
                    <a:lnTo>
                      <a:pt x="360" y="434"/>
                    </a:lnTo>
                    <a:lnTo>
                      <a:pt x="367" y="432"/>
                    </a:lnTo>
                    <a:lnTo>
                      <a:pt x="367" y="432"/>
                    </a:lnTo>
                    <a:close/>
                    <a:moveTo>
                      <a:pt x="307" y="432"/>
                    </a:moveTo>
                    <a:lnTo>
                      <a:pt x="307" y="432"/>
                    </a:lnTo>
                    <a:lnTo>
                      <a:pt x="307" y="432"/>
                    </a:lnTo>
                    <a:lnTo>
                      <a:pt x="314" y="434"/>
                    </a:lnTo>
                    <a:lnTo>
                      <a:pt x="319" y="437"/>
                    </a:lnTo>
                    <a:lnTo>
                      <a:pt x="322" y="442"/>
                    </a:lnTo>
                    <a:lnTo>
                      <a:pt x="324" y="449"/>
                    </a:lnTo>
                    <a:lnTo>
                      <a:pt x="324" y="449"/>
                    </a:lnTo>
                    <a:lnTo>
                      <a:pt x="322" y="456"/>
                    </a:lnTo>
                    <a:lnTo>
                      <a:pt x="319" y="461"/>
                    </a:lnTo>
                    <a:lnTo>
                      <a:pt x="314" y="465"/>
                    </a:lnTo>
                    <a:lnTo>
                      <a:pt x="307" y="465"/>
                    </a:lnTo>
                    <a:lnTo>
                      <a:pt x="307" y="465"/>
                    </a:lnTo>
                    <a:lnTo>
                      <a:pt x="302" y="465"/>
                    </a:lnTo>
                    <a:lnTo>
                      <a:pt x="297" y="461"/>
                    </a:lnTo>
                    <a:lnTo>
                      <a:pt x="293" y="456"/>
                    </a:lnTo>
                    <a:lnTo>
                      <a:pt x="292" y="449"/>
                    </a:lnTo>
                    <a:lnTo>
                      <a:pt x="292" y="449"/>
                    </a:lnTo>
                    <a:lnTo>
                      <a:pt x="293" y="442"/>
                    </a:lnTo>
                    <a:lnTo>
                      <a:pt x="297" y="437"/>
                    </a:lnTo>
                    <a:lnTo>
                      <a:pt x="302" y="434"/>
                    </a:lnTo>
                    <a:lnTo>
                      <a:pt x="307" y="432"/>
                    </a:lnTo>
                    <a:lnTo>
                      <a:pt x="307" y="432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7" y="391"/>
                    </a:lnTo>
                    <a:lnTo>
                      <a:pt x="552" y="395"/>
                    </a:lnTo>
                    <a:lnTo>
                      <a:pt x="556" y="400"/>
                    </a:lnTo>
                    <a:lnTo>
                      <a:pt x="556" y="405"/>
                    </a:lnTo>
                    <a:lnTo>
                      <a:pt x="556" y="405"/>
                    </a:lnTo>
                    <a:lnTo>
                      <a:pt x="556" y="412"/>
                    </a:lnTo>
                    <a:lnTo>
                      <a:pt x="552" y="417"/>
                    </a:lnTo>
                    <a:lnTo>
                      <a:pt x="547" y="420"/>
                    </a:lnTo>
                    <a:lnTo>
                      <a:pt x="540" y="422"/>
                    </a:lnTo>
                    <a:lnTo>
                      <a:pt x="540" y="422"/>
                    </a:lnTo>
                    <a:lnTo>
                      <a:pt x="535" y="420"/>
                    </a:lnTo>
                    <a:lnTo>
                      <a:pt x="530" y="417"/>
                    </a:lnTo>
                    <a:lnTo>
                      <a:pt x="527" y="412"/>
                    </a:lnTo>
                    <a:lnTo>
                      <a:pt x="525" y="405"/>
                    </a:lnTo>
                    <a:lnTo>
                      <a:pt x="525" y="405"/>
                    </a:lnTo>
                    <a:lnTo>
                      <a:pt x="527" y="400"/>
                    </a:lnTo>
                    <a:lnTo>
                      <a:pt x="530" y="395"/>
                    </a:lnTo>
                    <a:lnTo>
                      <a:pt x="535" y="391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9" y="391"/>
                    </a:lnTo>
                    <a:lnTo>
                      <a:pt x="494" y="395"/>
                    </a:lnTo>
                    <a:lnTo>
                      <a:pt x="498" y="400"/>
                    </a:lnTo>
                    <a:lnTo>
                      <a:pt x="498" y="405"/>
                    </a:lnTo>
                    <a:lnTo>
                      <a:pt x="498" y="405"/>
                    </a:lnTo>
                    <a:lnTo>
                      <a:pt x="498" y="412"/>
                    </a:lnTo>
                    <a:lnTo>
                      <a:pt x="494" y="417"/>
                    </a:lnTo>
                    <a:lnTo>
                      <a:pt x="489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7" y="420"/>
                    </a:lnTo>
                    <a:lnTo>
                      <a:pt x="472" y="417"/>
                    </a:lnTo>
                    <a:lnTo>
                      <a:pt x="469" y="412"/>
                    </a:lnTo>
                    <a:lnTo>
                      <a:pt x="467" y="405"/>
                    </a:lnTo>
                    <a:lnTo>
                      <a:pt x="467" y="405"/>
                    </a:lnTo>
                    <a:lnTo>
                      <a:pt x="469" y="400"/>
                    </a:lnTo>
                    <a:lnTo>
                      <a:pt x="472" y="395"/>
                    </a:lnTo>
                    <a:lnTo>
                      <a:pt x="477" y="391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5" y="390"/>
                    </a:moveTo>
                    <a:lnTo>
                      <a:pt x="425" y="390"/>
                    </a:lnTo>
                    <a:lnTo>
                      <a:pt x="425" y="390"/>
                    </a:lnTo>
                    <a:lnTo>
                      <a:pt x="430" y="391"/>
                    </a:lnTo>
                    <a:lnTo>
                      <a:pt x="435" y="395"/>
                    </a:lnTo>
                    <a:lnTo>
                      <a:pt x="438" y="400"/>
                    </a:lnTo>
                    <a:lnTo>
                      <a:pt x="440" y="405"/>
                    </a:lnTo>
                    <a:lnTo>
                      <a:pt x="440" y="405"/>
                    </a:lnTo>
                    <a:lnTo>
                      <a:pt x="438" y="412"/>
                    </a:lnTo>
                    <a:lnTo>
                      <a:pt x="435" y="417"/>
                    </a:lnTo>
                    <a:lnTo>
                      <a:pt x="430" y="420"/>
                    </a:lnTo>
                    <a:lnTo>
                      <a:pt x="425" y="422"/>
                    </a:lnTo>
                    <a:lnTo>
                      <a:pt x="425" y="422"/>
                    </a:lnTo>
                    <a:lnTo>
                      <a:pt x="418" y="420"/>
                    </a:lnTo>
                    <a:lnTo>
                      <a:pt x="414" y="417"/>
                    </a:lnTo>
                    <a:lnTo>
                      <a:pt x="411" y="412"/>
                    </a:lnTo>
                    <a:lnTo>
                      <a:pt x="409" y="405"/>
                    </a:lnTo>
                    <a:lnTo>
                      <a:pt x="409" y="405"/>
                    </a:lnTo>
                    <a:lnTo>
                      <a:pt x="411" y="400"/>
                    </a:lnTo>
                    <a:lnTo>
                      <a:pt x="414" y="395"/>
                    </a:lnTo>
                    <a:lnTo>
                      <a:pt x="418" y="391"/>
                    </a:lnTo>
                    <a:lnTo>
                      <a:pt x="425" y="390"/>
                    </a:lnTo>
                    <a:lnTo>
                      <a:pt x="425" y="390"/>
                    </a:lnTo>
                    <a:close/>
                    <a:moveTo>
                      <a:pt x="367" y="390"/>
                    </a:moveTo>
                    <a:lnTo>
                      <a:pt x="367" y="390"/>
                    </a:lnTo>
                    <a:lnTo>
                      <a:pt x="367" y="390"/>
                    </a:lnTo>
                    <a:lnTo>
                      <a:pt x="372" y="391"/>
                    </a:lnTo>
                    <a:lnTo>
                      <a:pt x="377" y="395"/>
                    </a:lnTo>
                    <a:lnTo>
                      <a:pt x="380" y="400"/>
                    </a:lnTo>
                    <a:lnTo>
                      <a:pt x="382" y="405"/>
                    </a:lnTo>
                    <a:lnTo>
                      <a:pt x="382" y="405"/>
                    </a:lnTo>
                    <a:lnTo>
                      <a:pt x="380" y="412"/>
                    </a:lnTo>
                    <a:lnTo>
                      <a:pt x="377" y="417"/>
                    </a:lnTo>
                    <a:lnTo>
                      <a:pt x="372" y="420"/>
                    </a:lnTo>
                    <a:lnTo>
                      <a:pt x="367" y="422"/>
                    </a:lnTo>
                    <a:lnTo>
                      <a:pt x="367" y="422"/>
                    </a:lnTo>
                    <a:lnTo>
                      <a:pt x="360" y="420"/>
                    </a:lnTo>
                    <a:lnTo>
                      <a:pt x="355" y="417"/>
                    </a:lnTo>
                    <a:lnTo>
                      <a:pt x="351" y="412"/>
                    </a:lnTo>
                    <a:lnTo>
                      <a:pt x="351" y="405"/>
                    </a:lnTo>
                    <a:lnTo>
                      <a:pt x="351" y="405"/>
                    </a:lnTo>
                    <a:lnTo>
                      <a:pt x="351" y="400"/>
                    </a:lnTo>
                    <a:lnTo>
                      <a:pt x="355" y="395"/>
                    </a:lnTo>
                    <a:lnTo>
                      <a:pt x="360" y="391"/>
                    </a:lnTo>
                    <a:lnTo>
                      <a:pt x="367" y="390"/>
                    </a:lnTo>
                    <a:lnTo>
                      <a:pt x="367" y="390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4" y="391"/>
                    </a:lnTo>
                    <a:lnTo>
                      <a:pt x="319" y="395"/>
                    </a:lnTo>
                    <a:lnTo>
                      <a:pt x="322" y="400"/>
                    </a:lnTo>
                    <a:lnTo>
                      <a:pt x="324" y="405"/>
                    </a:lnTo>
                    <a:lnTo>
                      <a:pt x="324" y="405"/>
                    </a:lnTo>
                    <a:lnTo>
                      <a:pt x="322" y="412"/>
                    </a:lnTo>
                    <a:lnTo>
                      <a:pt x="319" y="417"/>
                    </a:lnTo>
                    <a:lnTo>
                      <a:pt x="314" y="420"/>
                    </a:lnTo>
                    <a:lnTo>
                      <a:pt x="307" y="422"/>
                    </a:lnTo>
                    <a:lnTo>
                      <a:pt x="307" y="422"/>
                    </a:lnTo>
                    <a:lnTo>
                      <a:pt x="302" y="420"/>
                    </a:lnTo>
                    <a:lnTo>
                      <a:pt x="297" y="417"/>
                    </a:lnTo>
                    <a:lnTo>
                      <a:pt x="293" y="412"/>
                    </a:lnTo>
                    <a:lnTo>
                      <a:pt x="292" y="405"/>
                    </a:lnTo>
                    <a:lnTo>
                      <a:pt x="292" y="405"/>
                    </a:lnTo>
                    <a:lnTo>
                      <a:pt x="293" y="400"/>
                    </a:lnTo>
                    <a:lnTo>
                      <a:pt x="297" y="395"/>
                    </a:lnTo>
                    <a:lnTo>
                      <a:pt x="302" y="391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540" y="345"/>
                    </a:moveTo>
                    <a:lnTo>
                      <a:pt x="540" y="345"/>
                    </a:lnTo>
                    <a:lnTo>
                      <a:pt x="540" y="345"/>
                    </a:lnTo>
                    <a:lnTo>
                      <a:pt x="547" y="347"/>
                    </a:lnTo>
                    <a:lnTo>
                      <a:pt x="552" y="350"/>
                    </a:lnTo>
                    <a:lnTo>
                      <a:pt x="556" y="356"/>
                    </a:lnTo>
                    <a:lnTo>
                      <a:pt x="556" y="362"/>
                    </a:lnTo>
                    <a:lnTo>
                      <a:pt x="556" y="362"/>
                    </a:lnTo>
                    <a:lnTo>
                      <a:pt x="556" y="369"/>
                    </a:lnTo>
                    <a:lnTo>
                      <a:pt x="552" y="374"/>
                    </a:lnTo>
                    <a:lnTo>
                      <a:pt x="547" y="378"/>
                    </a:lnTo>
                    <a:lnTo>
                      <a:pt x="540" y="378"/>
                    </a:lnTo>
                    <a:lnTo>
                      <a:pt x="540" y="378"/>
                    </a:lnTo>
                    <a:lnTo>
                      <a:pt x="535" y="378"/>
                    </a:lnTo>
                    <a:lnTo>
                      <a:pt x="530" y="374"/>
                    </a:lnTo>
                    <a:lnTo>
                      <a:pt x="527" y="369"/>
                    </a:lnTo>
                    <a:lnTo>
                      <a:pt x="525" y="362"/>
                    </a:lnTo>
                    <a:lnTo>
                      <a:pt x="525" y="362"/>
                    </a:lnTo>
                    <a:lnTo>
                      <a:pt x="527" y="356"/>
                    </a:lnTo>
                    <a:lnTo>
                      <a:pt x="530" y="350"/>
                    </a:lnTo>
                    <a:lnTo>
                      <a:pt x="535" y="347"/>
                    </a:lnTo>
                    <a:lnTo>
                      <a:pt x="540" y="345"/>
                    </a:lnTo>
                    <a:lnTo>
                      <a:pt x="540" y="345"/>
                    </a:lnTo>
                    <a:close/>
                    <a:moveTo>
                      <a:pt x="482" y="345"/>
                    </a:moveTo>
                    <a:lnTo>
                      <a:pt x="482" y="345"/>
                    </a:lnTo>
                    <a:lnTo>
                      <a:pt x="482" y="345"/>
                    </a:lnTo>
                    <a:lnTo>
                      <a:pt x="489" y="347"/>
                    </a:lnTo>
                    <a:lnTo>
                      <a:pt x="494" y="350"/>
                    </a:lnTo>
                    <a:lnTo>
                      <a:pt x="498" y="356"/>
                    </a:lnTo>
                    <a:lnTo>
                      <a:pt x="498" y="362"/>
                    </a:lnTo>
                    <a:lnTo>
                      <a:pt x="498" y="362"/>
                    </a:lnTo>
                    <a:lnTo>
                      <a:pt x="498" y="369"/>
                    </a:lnTo>
                    <a:lnTo>
                      <a:pt x="494" y="374"/>
                    </a:lnTo>
                    <a:lnTo>
                      <a:pt x="489" y="378"/>
                    </a:lnTo>
                    <a:lnTo>
                      <a:pt x="482" y="378"/>
                    </a:lnTo>
                    <a:lnTo>
                      <a:pt x="482" y="378"/>
                    </a:lnTo>
                    <a:lnTo>
                      <a:pt x="477" y="378"/>
                    </a:lnTo>
                    <a:lnTo>
                      <a:pt x="472" y="374"/>
                    </a:lnTo>
                    <a:lnTo>
                      <a:pt x="469" y="369"/>
                    </a:lnTo>
                    <a:lnTo>
                      <a:pt x="467" y="362"/>
                    </a:lnTo>
                    <a:lnTo>
                      <a:pt x="467" y="362"/>
                    </a:lnTo>
                    <a:lnTo>
                      <a:pt x="469" y="356"/>
                    </a:lnTo>
                    <a:lnTo>
                      <a:pt x="472" y="350"/>
                    </a:lnTo>
                    <a:lnTo>
                      <a:pt x="477" y="347"/>
                    </a:lnTo>
                    <a:lnTo>
                      <a:pt x="482" y="345"/>
                    </a:lnTo>
                    <a:lnTo>
                      <a:pt x="482" y="345"/>
                    </a:lnTo>
                    <a:close/>
                    <a:moveTo>
                      <a:pt x="425" y="345"/>
                    </a:moveTo>
                    <a:lnTo>
                      <a:pt x="425" y="345"/>
                    </a:lnTo>
                    <a:lnTo>
                      <a:pt x="425" y="345"/>
                    </a:lnTo>
                    <a:lnTo>
                      <a:pt x="430" y="347"/>
                    </a:lnTo>
                    <a:lnTo>
                      <a:pt x="435" y="350"/>
                    </a:lnTo>
                    <a:lnTo>
                      <a:pt x="438" y="356"/>
                    </a:lnTo>
                    <a:lnTo>
                      <a:pt x="440" y="362"/>
                    </a:lnTo>
                    <a:lnTo>
                      <a:pt x="440" y="362"/>
                    </a:lnTo>
                    <a:lnTo>
                      <a:pt x="438" y="369"/>
                    </a:lnTo>
                    <a:lnTo>
                      <a:pt x="435" y="374"/>
                    </a:lnTo>
                    <a:lnTo>
                      <a:pt x="430" y="378"/>
                    </a:lnTo>
                    <a:lnTo>
                      <a:pt x="425" y="378"/>
                    </a:lnTo>
                    <a:lnTo>
                      <a:pt x="425" y="378"/>
                    </a:lnTo>
                    <a:lnTo>
                      <a:pt x="418" y="378"/>
                    </a:lnTo>
                    <a:lnTo>
                      <a:pt x="414" y="374"/>
                    </a:lnTo>
                    <a:lnTo>
                      <a:pt x="411" y="369"/>
                    </a:lnTo>
                    <a:lnTo>
                      <a:pt x="409" y="362"/>
                    </a:lnTo>
                    <a:lnTo>
                      <a:pt x="409" y="362"/>
                    </a:lnTo>
                    <a:lnTo>
                      <a:pt x="411" y="356"/>
                    </a:lnTo>
                    <a:lnTo>
                      <a:pt x="414" y="350"/>
                    </a:lnTo>
                    <a:lnTo>
                      <a:pt x="418" y="347"/>
                    </a:lnTo>
                    <a:lnTo>
                      <a:pt x="425" y="345"/>
                    </a:lnTo>
                    <a:lnTo>
                      <a:pt x="425" y="345"/>
                    </a:lnTo>
                    <a:close/>
                    <a:moveTo>
                      <a:pt x="367" y="345"/>
                    </a:moveTo>
                    <a:lnTo>
                      <a:pt x="367" y="345"/>
                    </a:lnTo>
                    <a:lnTo>
                      <a:pt x="367" y="345"/>
                    </a:lnTo>
                    <a:lnTo>
                      <a:pt x="372" y="347"/>
                    </a:lnTo>
                    <a:lnTo>
                      <a:pt x="377" y="350"/>
                    </a:lnTo>
                    <a:lnTo>
                      <a:pt x="380" y="356"/>
                    </a:lnTo>
                    <a:lnTo>
                      <a:pt x="382" y="362"/>
                    </a:lnTo>
                    <a:lnTo>
                      <a:pt x="382" y="362"/>
                    </a:lnTo>
                    <a:lnTo>
                      <a:pt x="380" y="369"/>
                    </a:lnTo>
                    <a:lnTo>
                      <a:pt x="377" y="374"/>
                    </a:lnTo>
                    <a:lnTo>
                      <a:pt x="372" y="378"/>
                    </a:lnTo>
                    <a:lnTo>
                      <a:pt x="367" y="378"/>
                    </a:lnTo>
                    <a:lnTo>
                      <a:pt x="367" y="378"/>
                    </a:lnTo>
                    <a:lnTo>
                      <a:pt x="360" y="378"/>
                    </a:lnTo>
                    <a:lnTo>
                      <a:pt x="355" y="374"/>
                    </a:lnTo>
                    <a:lnTo>
                      <a:pt x="351" y="369"/>
                    </a:lnTo>
                    <a:lnTo>
                      <a:pt x="351" y="362"/>
                    </a:lnTo>
                    <a:lnTo>
                      <a:pt x="351" y="362"/>
                    </a:lnTo>
                    <a:lnTo>
                      <a:pt x="351" y="356"/>
                    </a:lnTo>
                    <a:lnTo>
                      <a:pt x="355" y="350"/>
                    </a:lnTo>
                    <a:lnTo>
                      <a:pt x="360" y="347"/>
                    </a:lnTo>
                    <a:lnTo>
                      <a:pt x="367" y="345"/>
                    </a:lnTo>
                    <a:lnTo>
                      <a:pt x="367" y="345"/>
                    </a:lnTo>
                    <a:close/>
                    <a:moveTo>
                      <a:pt x="307" y="345"/>
                    </a:moveTo>
                    <a:lnTo>
                      <a:pt x="307" y="345"/>
                    </a:lnTo>
                    <a:lnTo>
                      <a:pt x="307" y="345"/>
                    </a:lnTo>
                    <a:lnTo>
                      <a:pt x="314" y="347"/>
                    </a:lnTo>
                    <a:lnTo>
                      <a:pt x="319" y="350"/>
                    </a:lnTo>
                    <a:lnTo>
                      <a:pt x="322" y="356"/>
                    </a:lnTo>
                    <a:lnTo>
                      <a:pt x="324" y="362"/>
                    </a:lnTo>
                    <a:lnTo>
                      <a:pt x="324" y="362"/>
                    </a:lnTo>
                    <a:lnTo>
                      <a:pt x="322" y="369"/>
                    </a:lnTo>
                    <a:lnTo>
                      <a:pt x="319" y="374"/>
                    </a:lnTo>
                    <a:lnTo>
                      <a:pt x="314" y="378"/>
                    </a:lnTo>
                    <a:lnTo>
                      <a:pt x="307" y="378"/>
                    </a:lnTo>
                    <a:lnTo>
                      <a:pt x="307" y="378"/>
                    </a:lnTo>
                    <a:lnTo>
                      <a:pt x="302" y="378"/>
                    </a:lnTo>
                    <a:lnTo>
                      <a:pt x="297" y="374"/>
                    </a:lnTo>
                    <a:lnTo>
                      <a:pt x="293" y="369"/>
                    </a:lnTo>
                    <a:lnTo>
                      <a:pt x="292" y="362"/>
                    </a:lnTo>
                    <a:lnTo>
                      <a:pt x="292" y="362"/>
                    </a:lnTo>
                    <a:lnTo>
                      <a:pt x="293" y="356"/>
                    </a:lnTo>
                    <a:lnTo>
                      <a:pt x="297" y="350"/>
                    </a:lnTo>
                    <a:lnTo>
                      <a:pt x="302" y="347"/>
                    </a:lnTo>
                    <a:lnTo>
                      <a:pt x="307" y="345"/>
                    </a:lnTo>
                    <a:lnTo>
                      <a:pt x="307" y="345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7" y="304"/>
                    </a:lnTo>
                    <a:lnTo>
                      <a:pt x="552" y="308"/>
                    </a:lnTo>
                    <a:lnTo>
                      <a:pt x="556" y="313"/>
                    </a:lnTo>
                    <a:lnTo>
                      <a:pt x="556" y="318"/>
                    </a:lnTo>
                    <a:lnTo>
                      <a:pt x="556" y="318"/>
                    </a:lnTo>
                    <a:lnTo>
                      <a:pt x="556" y="325"/>
                    </a:lnTo>
                    <a:lnTo>
                      <a:pt x="552" y="330"/>
                    </a:lnTo>
                    <a:lnTo>
                      <a:pt x="547" y="333"/>
                    </a:lnTo>
                    <a:lnTo>
                      <a:pt x="540" y="335"/>
                    </a:lnTo>
                    <a:lnTo>
                      <a:pt x="540" y="335"/>
                    </a:lnTo>
                    <a:lnTo>
                      <a:pt x="535" y="333"/>
                    </a:lnTo>
                    <a:lnTo>
                      <a:pt x="530" y="330"/>
                    </a:lnTo>
                    <a:lnTo>
                      <a:pt x="527" y="325"/>
                    </a:lnTo>
                    <a:lnTo>
                      <a:pt x="525" y="318"/>
                    </a:lnTo>
                    <a:lnTo>
                      <a:pt x="525" y="318"/>
                    </a:lnTo>
                    <a:lnTo>
                      <a:pt x="527" y="313"/>
                    </a:lnTo>
                    <a:lnTo>
                      <a:pt x="530" y="308"/>
                    </a:lnTo>
                    <a:lnTo>
                      <a:pt x="535" y="304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9" y="304"/>
                    </a:lnTo>
                    <a:lnTo>
                      <a:pt x="494" y="308"/>
                    </a:lnTo>
                    <a:lnTo>
                      <a:pt x="498" y="313"/>
                    </a:lnTo>
                    <a:lnTo>
                      <a:pt x="498" y="318"/>
                    </a:lnTo>
                    <a:lnTo>
                      <a:pt x="498" y="318"/>
                    </a:lnTo>
                    <a:lnTo>
                      <a:pt x="498" y="325"/>
                    </a:lnTo>
                    <a:lnTo>
                      <a:pt x="494" y="330"/>
                    </a:lnTo>
                    <a:lnTo>
                      <a:pt x="489" y="333"/>
                    </a:lnTo>
                    <a:lnTo>
                      <a:pt x="482" y="335"/>
                    </a:lnTo>
                    <a:lnTo>
                      <a:pt x="482" y="335"/>
                    </a:lnTo>
                    <a:lnTo>
                      <a:pt x="477" y="333"/>
                    </a:lnTo>
                    <a:lnTo>
                      <a:pt x="472" y="330"/>
                    </a:lnTo>
                    <a:lnTo>
                      <a:pt x="469" y="325"/>
                    </a:lnTo>
                    <a:lnTo>
                      <a:pt x="467" y="318"/>
                    </a:lnTo>
                    <a:lnTo>
                      <a:pt x="467" y="318"/>
                    </a:lnTo>
                    <a:lnTo>
                      <a:pt x="469" y="313"/>
                    </a:lnTo>
                    <a:lnTo>
                      <a:pt x="472" y="308"/>
                    </a:lnTo>
                    <a:lnTo>
                      <a:pt x="477" y="304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5" y="303"/>
                    </a:moveTo>
                    <a:lnTo>
                      <a:pt x="425" y="303"/>
                    </a:lnTo>
                    <a:lnTo>
                      <a:pt x="425" y="303"/>
                    </a:lnTo>
                    <a:lnTo>
                      <a:pt x="430" y="304"/>
                    </a:lnTo>
                    <a:lnTo>
                      <a:pt x="435" y="308"/>
                    </a:lnTo>
                    <a:lnTo>
                      <a:pt x="438" y="313"/>
                    </a:lnTo>
                    <a:lnTo>
                      <a:pt x="440" y="318"/>
                    </a:lnTo>
                    <a:lnTo>
                      <a:pt x="440" y="318"/>
                    </a:lnTo>
                    <a:lnTo>
                      <a:pt x="438" y="325"/>
                    </a:lnTo>
                    <a:lnTo>
                      <a:pt x="435" y="330"/>
                    </a:lnTo>
                    <a:lnTo>
                      <a:pt x="430" y="333"/>
                    </a:lnTo>
                    <a:lnTo>
                      <a:pt x="425" y="335"/>
                    </a:lnTo>
                    <a:lnTo>
                      <a:pt x="425" y="335"/>
                    </a:lnTo>
                    <a:lnTo>
                      <a:pt x="418" y="333"/>
                    </a:lnTo>
                    <a:lnTo>
                      <a:pt x="414" y="330"/>
                    </a:lnTo>
                    <a:lnTo>
                      <a:pt x="411" y="325"/>
                    </a:lnTo>
                    <a:lnTo>
                      <a:pt x="409" y="318"/>
                    </a:lnTo>
                    <a:lnTo>
                      <a:pt x="409" y="318"/>
                    </a:lnTo>
                    <a:lnTo>
                      <a:pt x="411" y="313"/>
                    </a:lnTo>
                    <a:lnTo>
                      <a:pt x="414" y="308"/>
                    </a:lnTo>
                    <a:lnTo>
                      <a:pt x="418" y="304"/>
                    </a:lnTo>
                    <a:lnTo>
                      <a:pt x="425" y="303"/>
                    </a:lnTo>
                    <a:lnTo>
                      <a:pt x="425" y="303"/>
                    </a:lnTo>
                    <a:close/>
                    <a:moveTo>
                      <a:pt x="367" y="303"/>
                    </a:moveTo>
                    <a:lnTo>
                      <a:pt x="367" y="303"/>
                    </a:lnTo>
                    <a:lnTo>
                      <a:pt x="367" y="303"/>
                    </a:lnTo>
                    <a:lnTo>
                      <a:pt x="372" y="304"/>
                    </a:lnTo>
                    <a:lnTo>
                      <a:pt x="377" y="308"/>
                    </a:lnTo>
                    <a:lnTo>
                      <a:pt x="380" y="313"/>
                    </a:lnTo>
                    <a:lnTo>
                      <a:pt x="382" y="318"/>
                    </a:lnTo>
                    <a:lnTo>
                      <a:pt x="382" y="318"/>
                    </a:lnTo>
                    <a:lnTo>
                      <a:pt x="380" y="325"/>
                    </a:lnTo>
                    <a:lnTo>
                      <a:pt x="377" y="330"/>
                    </a:lnTo>
                    <a:lnTo>
                      <a:pt x="372" y="333"/>
                    </a:lnTo>
                    <a:lnTo>
                      <a:pt x="367" y="335"/>
                    </a:lnTo>
                    <a:lnTo>
                      <a:pt x="367" y="335"/>
                    </a:lnTo>
                    <a:lnTo>
                      <a:pt x="360" y="333"/>
                    </a:lnTo>
                    <a:lnTo>
                      <a:pt x="355" y="330"/>
                    </a:lnTo>
                    <a:lnTo>
                      <a:pt x="351" y="325"/>
                    </a:lnTo>
                    <a:lnTo>
                      <a:pt x="351" y="318"/>
                    </a:lnTo>
                    <a:lnTo>
                      <a:pt x="351" y="318"/>
                    </a:lnTo>
                    <a:lnTo>
                      <a:pt x="351" y="313"/>
                    </a:lnTo>
                    <a:lnTo>
                      <a:pt x="355" y="308"/>
                    </a:lnTo>
                    <a:lnTo>
                      <a:pt x="360" y="304"/>
                    </a:lnTo>
                    <a:lnTo>
                      <a:pt x="367" y="303"/>
                    </a:lnTo>
                    <a:lnTo>
                      <a:pt x="367" y="303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4" y="304"/>
                    </a:lnTo>
                    <a:lnTo>
                      <a:pt x="319" y="308"/>
                    </a:lnTo>
                    <a:lnTo>
                      <a:pt x="322" y="313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2" y="325"/>
                    </a:lnTo>
                    <a:lnTo>
                      <a:pt x="319" y="330"/>
                    </a:lnTo>
                    <a:lnTo>
                      <a:pt x="314" y="333"/>
                    </a:lnTo>
                    <a:lnTo>
                      <a:pt x="307" y="335"/>
                    </a:lnTo>
                    <a:lnTo>
                      <a:pt x="307" y="335"/>
                    </a:lnTo>
                    <a:lnTo>
                      <a:pt x="302" y="333"/>
                    </a:lnTo>
                    <a:lnTo>
                      <a:pt x="297" y="330"/>
                    </a:lnTo>
                    <a:lnTo>
                      <a:pt x="293" y="325"/>
                    </a:lnTo>
                    <a:lnTo>
                      <a:pt x="292" y="318"/>
                    </a:lnTo>
                    <a:lnTo>
                      <a:pt x="292" y="318"/>
                    </a:lnTo>
                    <a:lnTo>
                      <a:pt x="293" y="313"/>
                    </a:lnTo>
                    <a:lnTo>
                      <a:pt x="297" y="308"/>
                    </a:lnTo>
                    <a:lnTo>
                      <a:pt x="302" y="304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  <a:moveTo>
                      <a:pt x="540" y="260"/>
                    </a:moveTo>
                    <a:lnTo>
                      <a:pt x="540" y="260"/>
                    </a:lnTo>
                    <a:lnTo>
                      <a:pt x="540" y="260"/>
                    </a:lnTo>
                    <a:lnTo>
                      <a:pt x="547" y="260"/>
                    </a:lnTo>
                    <a:lnTo>
                      <a:pt x="552" y="264"/>
                    </a:lnTo>
                    <a:lnTo>
                      <a:pt x="556" y="269"/>
                    </a:lnTo>
                    <a:lnTo>
                      <a:pt x="556" y="275"/>
                    </a:lnTo>
                    <a:lnTo>
                      <a:pt x="556" y="275"/>
                    </a:lnTo>
                    <a:lnTo>
                      <a:pt x="556" y="282"/>
                    </a:lnTo>
                    <a:lnTo>
                      <a:pt x="552" y="287"/>
                    </a:lnTo>
                    <a:lnTo>
                      <a:pt x="547" y="291"/>
                    </a:lnTo>
                    <a:lnTo>
                      <a:pt x="540" y="291"/>
                    </a:lnTo>
                    <a:lnTo>
                      <a:pt x="540" y="291"/>
                    </a:lnTo>
                    <a:lnTo>
                      <a:pt x="535" y="291"/>
                    </a:lnTo>
                    <a:lnTo>
                      <a:pt x="530" y="287"/>
                    </a:lnTo>
                    <a:lnTo>
                      <a:pt x="527" y="282"/>
                    </a:lnTo>
                    <a:lnTo>
                      <a:pt x="525" y="275"/>
                    </a:lnTo>
                    <a:lnTo>
                      <a:pt x="525" y="275"/>
                    </a:lnTo>
                    <a:lnTo>
                      <a:pt x="527" y="269"/>
                    </a:lnTo>
                    <a:lnTo>
                      <a:pt x="530" y="264"/>
                    </a:lnTo>
                    <a:lnTo>
                      <a:pt x="535" y="260"/>
                    </a:lnTo>
                    <a:lnTo>
                      <a:pt x="540" y="260"/>
                    </a:lnTo>
                    <a:lnTo>
                      <a:pt x="540" y="260"/>
                    </a:lnTo>
                    <a:close/>
                    <a:moveTo>
                      <a:pt x="482" y="260"/>
                    </a:moveTo>
                    <a:lnTo>
                      <a:pt x="482" y="260"/>
                    </a:lnTo>
                    <a:lnTo>
                      <a:pt x="482" y="260"/>
                    </a:lnTo>
                    <a:lnTo>
                      <a:pt x="489" y="260"/>
                    </a:lnTo>
                    <a:lnTo>
                      <a:pt x="494" y="264"/>
                    </a:lnTo>
                    <a:lnTo>
                      <a:pt x="498" y="269"/>
                    </a:lnTo>
                    <a:lnTo>
                      <a:pt x="498" y="275"/>
                    </a:lnTo>
                    <a:lnTo>
                      <a:pt x="498" y="275"/>
                    </a:lnTo>
                    <a:lnTo>
                      <a:pt x="498" y="282"/>
                    </a:lnTo>
                    <a:lnTo>
                      <a:pt x="494" y="287"/>
                    </a:lnTo>
                    <a:lnTo>
                      <a:pt x="489" y="291"/>
                    </a:lnTo>
                    <a:lnTo>
                      <a:pt x="482" y="291"/>
                    </a:lnTo>
                    <a:lnTo>
                      <a:pt x="482" y="291"/>
                    </a:lnTo>
                    <a:lnTo>
                      <a:pt x="477" y="291"/>
                    </a:lnTo>
                    <a:lnTo>
                      <a:pt x="472" y="287"/>
                    </a:lnTo>
                    <a:lnTo>
                      <a:pt x="469" y="282"/>
                    </a:lnTo>
                    <a:lnTo>
                      <a:pt x="467" y="275"/>
                    </a:lnTo>
                    <a:lnTo>
                      <a:pt x="467" y="275"/>
                    </a:lnTo>
                    <a:lnTo>
                      <a:pt x="469" y="269"/>
                    </a:lnTo>
                    <a:lnTo>
                      <a:pt x="472" y="264"/>
                    </a:lnTo>
                    <a:lnTo>
                      <a:pt x="477" y="260"/>
                    </a:lnTo>
                    <a:lnTo>
                      <a:pt x="482" y="260"/>
                    </a:lnTo>
                    <a:lnTo>
                      <a:pt x="482" y="260"/>
                    </a:lnTo>
                    <a:close/>
                    <a:moveTo>
                      <a:pt x="425" y="260"/>
                    </a:moveTo>
                    <a:lnTo>
                      <a:pt x="425" y="260"/>
                    </a:lnTo>
                    <a:lnTo>
                      <a:pt x="425" y="260"/>
                    </a:lnTo>
                    <a:lnTo>
                      <a:pt x="430" y="260"/>
                    </a:lnTo>
                    <a:lnTo>
                      <a:pt x="435" y="264"/>
                    </a:lnTo>
                    <a:lnTo>
                      <a:pt x="438" y="269"/>
                    </a:lnTo>
                    <a:lnTo>
                      <a:pt x="440" y="275"/>
                    </a:lnTo>
                    <a:lnTo>
                      <a:pt x="440" y="275"/>
                    </a:lnTo>
                    <a:lnTo>
                      <a:pt x="438" y="282"/>
                    </a:lnTo>
                    <a:lnTo>
                      <a:pt x="435" y="287"/>
                    </a:lnTo>
                    <a:lnTo>
                      <a:pt x="430" y="291"/>
                    </a:lnTo>
                    <a:lnTo>
                      <a:pt x="425" y="291"/>
                    </a:lnTo>
                    <a:lnTo>
                      <a:pt x="425" y="291"/>
                    </a:lnTo>
                    <a:lnTo>
                      <a:pt x="418" y="291"/>
                    </a:lnTo>
                    <a:lnTo>
                      <a:pt x="414" y="287"/>
                    </a:lnTo>
                    <a:lnTo>
                      <a:pt x="411" y="282"/>
                    </a:lnTo>
                    <a:lnTo>
                      <a:pt x="409" y="275"/>
                    </a:lnTo>
                    <a:lnTo>
                      <a:pt x="409" y="275"/>
                    </a:lnTo>
                    <a:lnTo>
                      <a:pt x="411" y="269"/>
                    </a:lnTo>
                    <a:lnTo>
                      <a:pt x="414" y="264"/>
                    </a:lnTo>
                    <a:lnTo>
                      <a:pt x="418" y="260"/>
                    </a:lnTo>
                    <a:lnTo>
                      <a:pt x="425" y="260"/>
                    </a:lnTo>
                    <a:lnTo>
                      <a:pt x="425" y="260"/>
                    </a:lnTo>
                    <a:close/>
                    <a:moveTo>
                      <a:pt x="367" y="260"/>
                    </a:moveTo>
                    <a:lnTo>
                      <a:pt x="367" y="260"/>
                    </a:lnTo>
                    <a:lnTo>
                      <a:pt x="367" y="260"/>
                    </a:lnTo>
                    <a:lnTo>
                      <a:pt x="372" y="260"/>
                    </a:lnTo>
                    <a:lnTo>
                      <a:pt x="377" y="264"/>
                    </a:lnTo>
                    <a:lnTo>
                      <a:pt x="380" y="269"/>
                    </a:lnTo>
                    <a:lnTo>
                      <a:pt x="382" y="275"/>
                    </a:lnTo>
                    <a:lnTo>
                      <a:pt x="382" y="275"/>
                    </a:lnTo>
                    <a:lnTo>
                      <a:pt x="380" y="282"/>
                    </a:lnTo>
                    <a:lnTo>
                      <a:pt x="377" y="287"/>
                    </a:lnTo>
                    <a:lnTo>
                      <a:pt x="372" y="291"/>
                    </a:lnTo>
                    <a:lnTo>
                      <a:pt x="367" y="291"/>
                    </a:lnTo>
                    <a:lnTo>
                      <a:pt x="367" y="291"/>
                    </a:lnTo>
                    <a:lnTo>
                      <a:pt x="360" y="291"/>
                    </a:lnTo>
                    <a:lnTo>
                      <a:pt x="355" y="287"/>
                    </a:lnTo>
                    <a:lnTo>
                      <a:pt x="351" y="282"/>
                    </a:lnTo>
                    <a:lnTo>
                      <a:pt x="351" y="275"/>
                    </a:lnTo>
                    <a:lnTo>
                      <a:pt x="351" y="275"/>
                    </a:lnTo>
                    <a:lnTo>
                      <a:pt x="351" y="269"/>
                    </a:lnTo>
                    <a:lnTo>
                      <a:pt x="355" y="264"/>
                    </a:lnTo>
                    <a:lnTo>
                      <a:pt x="360" y="260"/>
                    </a:lnTo>
                    <a:lnTo>
                      <a:pt x="367" y="260"/>
                    </a:lnTo>
                    <a:lnTo>
                      <a:pt x="367" y="260"/>
                    </a:lnTo>
                    <a:close/>
                    <a:moveTo>
                      <a:pt x="307" y="260"/>
                    </a:moveTo>
                    <a:lnTo>
                      <a:pt x="307" y="260"/>
                    </a:lnTo>
                    <a:lnTo>
                      <a:pt x="307" y="260"/>
                    </a:lnTo>
                    <a:lnTo>
                      <a:pt x="314" y="260"/>
                    </a:lnTo>
                    <a:lnTo>
                      <a:pt x="319" y="264"/>
                    </a:lnTo>
                    <a:lnTo>
                      <a:pt x="322" y="269"/>
                    </a:lnTo>
                    <a:lnTo>
                      <a:pt x="324" y="275"/>
                    </a:lnTo>
                    <a:lnTo>
                      <a:pt x="324" y="275"/>
                    </a:lnTo>
                    <a:lnTo>
                      <a:pt x="322" y="282"/>
                    </a:lnTo>
                    <a:lnTo>
                      <a:pt x="319" y="287"/>
                    </a:lnTo>
                    <a:lnTo>
                      <a:pt x="314" y="291"/>
                    </a:lnTo>
                    <a:lnTo>
                      <a:pt x="307" y="291"/>
                    </a:lnTo>
                    <a:lnTo>
                      <a:pt x="307" y="291"/>
                    </a:lnTo>
                    <a:lnTo>
                      <a:pt x="302" y="291"/>
                    </a:lnTo>
                    <a:lnTo>
                      <a:pt x="297" y="287"/>
                    </a:lnTo>
                    <a:lnTo>
                      <a:pt x="293" y="282"/>
                    </a:lnTo>
                    <a:lnTo>
                      <a:pt x="292" y="275"/>
                    </a:lnTo>
                    <a:lnTo>
                      <a:pt x="292" y="275"/>
                    </a:lnTo>
                    <a:lnTo>
                      <a:pt x="293" y="269"/>
                    </a:lnTo>
                    <a:lnTo>
                      <a:pt x="297" y="264"/>
                    </a:lnTo>
                    <a:lnTo>
                      <a:pt x="302" y="260"/>
                    </a:lnTo>
                    <a:lnTo>
                      <a:pt x="307" y="260"/>
                    </a:lnTo>
                    <a:lnTo>
                      <a:pt x="307" y="260"/>
                    </a:lnTo>
                    <a:close/>
                    <a:moveTo>
                      <a:pt x="540" y="216"/>
                    </a:moveTo>
                    <a:lnTo>
                      <a:pt x="540" y="216"/>
                    </a:lnTo>
                    <a:lnTo>
                      <a:pt x="540" y="216"/>
                    </a:lnTo>
                    <a:lnTo>
                      <a:pt x="547" y="218"/>
                    </a:lnTo>
                    <a:lnTo>
                      <a:pt x="552" y="221"/>
                    </a:lnTo>
                    <a:lnTo>
                      <a:pt x="556" y="226"/>
                    </a:lnTo>
                    <a:lnTo>
                      <a:pt x="556" y="233"/>
                    </a:lnTo>
                    <a:lnTo>
                      <a:pt x="556" y="233"/>
                    </a:lnTo>
                    <a:lnTo>
                      <a:pt x="556" y="238"/>
                    </a:lnTo>
                    <a:lnTo>
                      <a:pt x="552" y="243"/>
                    </a:lnTo>
                    <a:lnTo>
                      <a:pt x="547" y="247"/>
                    </a:lnTo>
                    <a:lnTo>
                      <a:pt x="540" y="248"/>
                    </a:lnTo>
                    <a:lnTo>
                      <a:pt x="540" y="248"/>
                    </a:lnTo>
                    <a:lnTo>
                      <a:pt x="535" y="247"/>
                    </a:lnTo>
                    <a:lnTo>
                      <a:pt x="530" y="243"/>
                    </a:lnTo>
                    <a:lnTo>
                      <a:pt x="527" y="238"/>
                    </a:lnTo>
                    <a:lnTo>
                      <a:pt x="525" y="233"/>
                    </a:lnTo>
                    <a:lnTo>
                      <a:pt x="525" y="233"/>
                    </a:lnTo>
                    <a:lnTo>
                      <a:pt x="527" y="226"/>
                    </a:lnTo>
                    <a:lnTo>
                      <a:pt x="530" y="221"/>
                    </a:lnTo>
                    <a:lnTo>
                      <a:pt x="535" y="218"/>
                    </a:lnTo>
                    <a:lnTo>
                      <a:pt x="540" y="216"/>
                    </a:lnTo>
                    <a:lnTo>
                      <a:pt x="540" y="216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9" y="218"/>
                    </a:lnTo>
                    <a:lnTo>
                      <a:pt x="494" y="221"/>
                    </a:lnTo>
                    <a:lnTo>
                      <a:pt x="498" y="226"/>
                    </a:lnTo>
                    <a:lnTo>
                      <a:pt x="498" y="233"/>
                    </a:lnTo>
                    <a:lnTo>
                      <a:pt x="498" y="233"/>
                    </a:lnTo>
                    <a:lnTo>
                      <a:pt x="498" y="238"/>
                    </a:lnTo>
                    <a:lnTo>
                      <a:pt x="494" y="243"/>
                    </a:lnTo>
                    <a:lnTo>
                      <a:pt x="489" y="247"/>
                    </a:lnTo>
                    <a:lnTo>
                      <a:pt x="482" y="248"/>
                    </a:lnTo>
                    <a:lnTo>
                      <a:pt x="482" y="248"/>
                    </a:lnTo>
                    <a:lnTo>
                      <a:pt x="477" y="247"/>
                    </a:lnTo>
                    <a:lnTo>
                      <a:pt x="472" y="243"/>
                    </a:lnTo>
                    <a:lnTo>
                      <a:pt x="469" y="238"/>
                    </a:lnTo>
                    <a:lnTo>
                      <a:pt x="467" y="233"/>
                    </a:lnTo>
                    <a:lnTo>
                      <a:pt x="467" y="233"/>
                    </a:lnTo>
                    <a:lnTo>
                      <a:pt x="469" y="226"/>
                    </a:lnTo>
                    <a:lnTo>
                      <a:pt x="472" y="221"/>
                    </a:lnTo>
                    <a:lnTo>
                      <a:pt x="477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425" y="216"/>
                    </a:moveTo>
                    <a:lnTo>
                      <a:pt x="425" y="216"/>
                    </a:lnTo>
                    <a:lnTo>
                      <a:pt x="425" y="216"/>
                    </a:lnTo>
                    <a:lnTo>
                      <a:pt x="430" y="218"/>
                    </a:lnTo>
                    <a:lnTo>
                      <a:pt x="435" y="221"/>
                    </a:lnTo>
                    <a:lnTo>
                      <a:pt x="438" y="226"/>
                    </a:lnTo>
                    <a:lnTo>
                      <a:pt x="440" y="233"/>
                    </a:lnTo>
                    <a:lnTo>
                      <a:pt x="440" y="233"/>
                    </a:lnTo>
                    <a:lnTo>
                      <a:pt x="438" y="238"/>
                    </a:lnTo>
                    <a:lnTo>
                      <a:pt x="435" y="243"/>
                    </a:lnTo>
                    <a:lnTo>
                      <a:pt x="430" y="247"/>
                    </a:lnTo>
                    <a:lnTo>
                      <a:pt x="425" y="248"/>
                    </a:lnTo>
                    <a:lnTo>
                      <a:pt x="425" y="248"/>
                    </a:lnTo>
                    <a:lnTo>
                      <a:pt x="418" y="247"/>
                    </a:lnTo>
                    <a:lnTo>
                      <a:pt x="414" y="243"/>
                    </a:lnTo>
                    <a:lnTo>
                      <a:pt x="411" y="238"/>
                    </a:lnTo>
                    <a:lnTo>
                      <a:pt x="409" y="233"/>
                    </a:lnTo>
                    <a:lnTo>
                      <a:pt x="409" y="233"/>
                    </a:lnTo>
                    <a:lnTo>
                      <a:pt x="411" y="226"/>
                    </a:lnTo>
                    <a:lnTo>
                      <a:pt x="414" y="221"/>
                    </a:lnTo>
                    <a:lnTo>
                      <a:pt x="418" y="218"/>
                    </a:lnTo>
                    <a:lnTo>
                      <a:pt x="425" y="216"/>
                    </a:lnTo>
                    <a:lnTo>
                      <a:pt x="425" y="216"/>
                    </a:lnTo>
                    <a:close/>
                    <a:moveTo>
                      <a:pt x="367" y="216"/>
                    </a:moveTo>
                    <a:lnTo>
                      <a:pt x="367" y="216"/>
                    </a:lnTo>
                    <a:lnTo>
                      <a:pt x="367" y="216"/>
                    </a:lnTo>
                    <a:lnTo>
                      <a:pt x="372" y="218"/>
                    </a:lnTo>
                    <a:lnTo>
                      <a:pt x="377" y="221"/>
                    </a:lnTo>
                    <a:lnTo>
                      <a:pt x="380" y="226"/>
                    </a:lnTo>
                    <a:lnTo>
                      <a:pt x="382" y="233"/>
                    </a:lnTo>
                    <a:lnTo>
                      <a:pt x="382" y="233"/>
                    </a:lnTo>
                    <a:lnTo>
                      <a:pt x="380" y="238"/>
                    </a:lnTo>
                    <a:lnTo>
                      <a:pt x="377" y="243"/>
                    </a:lnTo>
                    <a:lnTo>
                      <a:pt x="372" y="247"/>
                    </a:lnTo>
                    <a:lnTo>
                      <a:pt x="367" y="248"/>
                    </a:lnTo>
                    <a:lnTo>
                      <a:pt x="367" y="248"/>
                    </a:lnTo>
                    <a:lnTo>
                      <a:pt x="360" y="247"/>
                    </a:lnTo>
                    <a:lnTo>
                      <a:pt x="355" y="243"/>
                    </a:lnTo>
                    <a:lnTo>
                      <a:pt x="351" y="238"/>
                    </a:lnTo>
                    <a:lnTo>
                      <a:pt x="351" y="233"/>
                    </a:lnTo>
                    <a:lnTo>
                      <a:pt x="351" y="233"/>
                    </a:lnTo>
                    <a:lnTo>
                      <a:pt x="351" y="226"/>
                    </a:lnTo>
                    <a:lnTo>
                      <a:pt x="355" y="221"/>
                    </a:lnTo>
                    <a:lnTo>
                      <a:pt x="360" y="218"/>
                    </a:lnTo>
                    <a:lnTo>
                      <a:pt x="367" y="216"/>
                    </a:lnTo>
                    <a:lnTo>
                      <a:pt x="367" y="216"/>
                    </a:lnTo>
                    <a:close/>
                    <a:moveTo>
                      <a:pt x="307" y="216"/>
                    </a:moveTo>
                    <a:lnTo>
                      <a:pt x="307" y="216"/>
                    </a:lnTo>
                    <a:lnTo>
                      <a:pt x="307" y="216"/>
                    </a:lnTo>
                    <a:lnTo>
                      <a:pt x="314" y="218"/>
                    </a:lnTo>
                    <a:lnTo>
                      <a:pt x="319" y="221"/>
                    </a:lnTo>
                    <a:lnTo>
                      <a:pt x="322" y="226"/>
                    </a:lnTo>
                    <a:lnTo>
                      <a:pt x="324" y="233"/>
                    </a:lnTo>
                    <a:lnTo>
                      <a:pt x="324" y="233"/>
                    </a:lnTo>
                    <a:lnTo>
                      <a:pt x="322" y="238"/>
                    </a:lnTo>
                    <a:lnTo>
                      <a:pt x="319" y="243"/>
                    </a:lnTo>
                    <a:lnTo>
                      <a:pt x="314" y="247"/>
                    </a:lnTo>
                    <a:lnTo>
                      <a:pt x="307" y="248"/>
                    </a:lnTo>
                    <a:lnTo>
                      <a:pt x="307" y="248"/>
                    </a:lnTo>
                    <a:lnTo>
                      <a:pt x="302" y="247"/>
                    </a:lnTo>
                    <a:lnTo>
                      <a:pt x="297" y="243"/>
                    </a:lnTo>
                    <a:lnTo>
                      <a:pt x="293" y="238"/>
                    </a:lnTo>
                    <a:lnTo>
                      <a:pt x="292" y="233"/>
                    </a:lnTo>
                    <a:lnTo>
                      <a:pt x="292" y="233"/>
                    </a:lnTo>
                    <a:lnTo>
                      <a:pt x="293" y="226"/>
                    </a:lnTo>
                    <a:lnTo>
                      <a:pt x="297" y="221"/>
                    </a:lnTo>
                    <a:lnTo>
                      <a:pt x="302" y="218"/>
                    </a:lnTo>
                    <a:lnTo>
                      <a:pt x="307" y="216"/>
                    </a:lnTo>
                    <a:lnTo>
                      <a:pt x="307" y="216"/>
                    </a:lnTo>
                    <a:close/>
                    <a:moveTo>
                      <a:pt x="540" y="173"/>
                    </a:moveTo>
                    <a:lnTo>
                      <a:pt x="540" y="173"/>
                    </a:lnTo>
                    <a:lnTo>
                      <a:pt x="540" y="173"/>
                    </a:lnTo>
                    <a:lnTo>
                      <a:pt x="547" y="173"/>
                    </a:lnTo>
                    <a:lnTo>
                      <a:pt x="552" y="177"/>
                    </a:lnTo>
                    <a:lnTo>
                      <a:pt x="556" y="182"/>
                    </a:lnTo>
                    <a:lnTo>
                      <a:pt x="556" y="189"/>
                    </a:lnTo>
                    <a:lnTo>
                      <a:pt x="556" y="189"/>
                    </a:lnTo>
                    <a:lnTo>
                      <a:pt x="556" y="195"/>
                    </a:lnTo>
                    <a:lnTo>
                      <a:pt x="552" y="201"/>
                    </a:lnTo>
                    <a:lnTo>
                      <a:pt x="547" y="204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5" y="204"/>
                    </a:lnTo>
                    <a:lnTo>
                      <a:pt x="530" y="201"/>
                    </a:lnTo>
                    <a:lnTo>
                      <a:pt x="527" y="195"/>
                    </a:lnTo>
                    <a:lnTo>
                      <a:pt x="525" y="189"/>
                    </a:lnTo>
                    <a:lnTo>
                      <a:pt x="525" y="189"/>
                    </a:lnTo>
                    <a:lnTo>
                      <a:pt x="527" y="182"/>
                    </a:lnTo>
                    <a:lnTo>
                      <a:pt x="530" y="177"/>
                    </a:lnTo>
                    <a:lnTo>
                      <a:pt x="535" y="173"/>
                    </a:lnTo>
                    <a:lnTo>
                      <a:pt x="540" y="173"/>
                    </a:lnTo>
                    <a:lnTo>
                      <a:pt x="540" y="173"/>
                    </a:lnTo>
                    <a:close/>
                    <a:moveTo>
                      <a:pt x="482" y="173"/>
                    </a:moveTo>
                    <a:lnTo>
                      <a:pt x="482" y="173"/>
                    </a:lnTo>
                    <a:lnTo>
                      <a:pt x="482" y="173"/>
                    </a:lnTo>
                    <a:lnTo>
                      <a:pt x="489" y="173"/>
                    </a:lnTo>
                    <a:lnTo>
                      <a:pt x="494" y="177"/>
                    </a:lnTo>
                    <a:lnTo>
                      <a:pt x="498" y="182"/>
                    </a:lnTo>
                    <a:lnTo>
                      <a:pt x="498" y="189"/>
                    </a:lnTo>
                    <a:lnTo>
                      <a:pt x="498" y="189"/>
                    </a:lnTo>
                    <a:lnTo>
                      <a:pt x="498" y="195"/>
                    </a:lnTo>
                    <a:lnTo>
                      <a:pt x="494" y="201"/>
                    </a:lnTo>
                    <a:lnTo>
                      <a:pt x="489" y="204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7" y="204"/>
                    </a:lnTo>
                    <a:lnTo>
                      <a:pt x="472" y="201"/>
                    </a:lnTo>
                    <a:lnTo>
                      <a:pt x="469" y="195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9" y="182"/>
                    </a:lnTo>
                    <a:lnTo>
                      <a:pt x="472" y="177"/>
                    </a:lnTo>
                    <a:lnTo>
                      <a:pt x="477" y="173"/>
                    </a:lnTo>
                    <a:lnTo>
                      <a:pt x="482" y="173"/>
                    </a:lnTo>
                    <a:lnTo>
                      <a:pt x="482" y="173"/>
                    </a:lnTo>
                    <a:close/>
                    <a:moveTo>
                      <a:pt x="425" y="173"/>
                    </a:moveTo>
                    <a:lnTo>
                      <a:pt x="425" y="173"/>
                    </a:lnTo>
                    <a:lnTo>
                      <a:pt x="425" y="173"/>
                    </a:lnTo>
                    <a:lnTo>
                      <a:pt x="430" y="173"/>
                    </a:lnTo>
                    <a:lnTo>
                      <a:pt x="435" y="177"/>
                    </a:lnTo>
                    <a:lnTo>
                      <a:pt x="438" y="182"/>
                    </a:lnTo>
                    <a:lnTo>
                      <a:pt x="440" y="189"/>
                    </a:lnTo>
                    <a:lnTo>
                      <a:pt x="440" y="189"/>
                    </a:lnTo>
                    <a:lnTo>
                      <a:pt x="438" y="195"/>
                    </a:lnTo>
                    <a:lnTo>
                      <a:pt x="435" y="201"/>
                    </a:lnTo>
                    <a:lnTo>
                      <a:pt x="430" y="204"/>
                    </a:lnTo>
                    <a:lnTo>
                      <a:pt x="425" y="206"/>
                    </a:lnTo>
                    <a:lnTo>
                      <a:pt x="425" y="206"/>
                    </a:lnTo>
                    <a:lnTo>
                      <a:pt x="418" y="204"/>
                    </a:lnTo>
                    <a:lnTo>
                      <a:pt x="414" y="201"/>
                    </a:lnTo>
                    <a:lnTo>
                      <a:pt x="411" y="195"/>
                    </a:lnTo>
                    <a:lnTo>
                      <a:pt x="409" y="189"/>
                    </a:lnTo>
                    <a:lnTo>
                      <a:pt x="409" y="189"/>
                    </a:lnTo>
                    <a:lnTo>
                      <a:pt x="411" y="182"/>
                    </a:lnTo>
                    <a:lnTo>
                      <a:pt x="414" y="177"/>
                    </a:lnTo>
                    <a:lnTo>
                      <a:pt x="418" y="173"/>
                    </a:lnTo>
                    <a:lnTo>
                      <a:pt x="425" y="173"/>
                    </a:lnTo>
                    <a:lnTo>
                      <a:pt x="425" y="173"/>
                    </a:lnTo>
                    <a:close/>
                    <a:moveTo>
                      <a:pt x="367" y="173"/>
                    </a:moveTo>
                    <a:lnTo>
                      <a:pt x="367" y="173"/>
                    </a:lnTo>
                    <a:lnTo>
                      <a:pt x="367" y="173"/>
                    </a:lnTo>
                    <a:lnTo>
                      <a:pt x="372" y="173"/>
                    </a:lnTo>
                    <a:lnTo>
                      <a:pt x="377" y="177"/>
                    </a:lnTo>
                    <a:lnTo>
                      <a:pt x="380" y="182"/>
                    </a:lnTo>
                    <a:lnTo>
                      <a:pt x="382" y="189"/>
                    </a:lnTo>
                    <a:lnTo>
                      <a:pt x="382" y="189"/>
                    </a:lnTo>
                    <a:lnTo>
                      <a:pt x="380" y="195"/>
                    </a:lnTo>
                    <a:lnTo>
                      <a:pt x="377" y="201"/>
                    </a:lnTo>
                    <a:lnTo>
                      <a:pt x="372" y="204"/>
                    </a:lnTo>
                    <a:lnTo>
                      <a:pt x="367" y="206"/>
                    </a:lnTo>
                    <a:lnTo>
                      <a:pt x="367" y="206"/>
                    </a:lnTo>
                    <a:lnTo>
                      <a:pt x="360" y="204"/>
                    </a:lnTo>
                    <a:lnTo>
                      <a:pt x="355" y="201"/>
                    </a:lnTo>
                    <a:lnTo>
                      <a:pt x="351" y="195"/>
                    </a:lnTo>
                    <a:lnTo>
                      <a:pt x="351" y="189"/>
                    </a:lnTo>
                    <a:lnTo>
                      <a:pt x="351" y="189"/>
                    </a:lnTo>
                    <a:lnTo>
                      <a:pt x="351" y="182"/>
                    </a:lnTo>
                    <a:lnTo>
                      <a:pt x="355" y="177"/>
                    </a:lnTo>
                    <a:lnTo>
                      <a:pt x="360" y="173"/>
                    </a:lnTo>
                    <a:lnTo>
                      <a:pt x="367" y="173"/>
                    </a:lnTo>
                    <a:lnTo>
                      <a:pt x="367" y="173"/>
                    </a:lnTo>
                    <a:close/>
                    <a:moveTo>
                      <a:pt x="307" y="173"/>
                    </a:moveTo>
                    <a:lnTo>
                      <a:pt x="307" y="173"/>
                    </a:lnTo>
                    <a:lnTo>
                      <a:pt x="307" y="173"/>
                    </a:lnTo>
                    <a:lnTo>
                      <a:pt x="314" y="173"/>
                    </a:lnTo>
                    <a:lnTo>
                      <a:pt x="319" y="177"/>
                    </a:lnTo>
                    <a:lnTo>
                      <a:pt x="322" y="182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2" y="195"/>
                    </a:lnTo>
                    <a:lnTo>
                      <a:pt x="319" y="201"/>
                    </a:lnTo>
                    <a:lnTo>
                      <a:pt x="314" y="204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2" y="204"/>
                    </a:lnTo>
                    <a:lnTo>
                      <a:pt x="297" y="201"/>
                    </a:lnTo>
                    <a:lnTo>
                      <a:pt x="293" y="195"/>
                    </a:lnTo>
                    <a:lnTo>
                      <a:pt x="292" y="189"/>
                    </a:lnTo>
                    <a:lnTo>
                      <a:pt x="292" y="189"/>
                    </a:lnTo>
                    <a:lnTo>
                      <a:pt x="293" y="182"/>
                    </a:lnTo>
                    <a:lnTo>
                      <a:pt x="297" y="177"/>
                    </a:lnTo>
                    <a:lnTo>
                      <a:pt x="302" y="173"/>
                    </a:lnTo>
                    <a:lnTo>
                      <a:pt x="307" y="173"/>
                    </a:lnTo>
                    <a:lnTo>
                      <a:pt x="307" y="173"/>
                    </a:lnTo>
                    <a:close/>
                    <a:moveTo>
                      <a:pt x="540" y="129"/>
                    </a:moveTo>
                    <a:lnTo>
                      <a:pt x="540" y="129"/>
                    </a:lnTo>
                    <a:lnTo>
                      <a:pt x="540" y="129"/>
                    </a:lnTo>
                    <a:lnTo>
                      <a:pt x="547" y="131"/>
                    </a:lnTo>
                    <a:lnTo>
                      <a:pt x="552" y="134"/>
                    </a:lnTo>
                    <a:lnTo>
                      <a:pt x="556" y="139"/>
                    </a:lnTo>
                    <a:lnTo>
                      <a:pt x="556" y="146"/>
                    </a:lnTo>
                    <a:lnTo>
                      <a:pt x="556" y="146"/>
                    </a:lnTo>
                    <a:lnTo>
                      <a:pt x="556" y="151"/>
                    </a:lnTo>
                    <a:lnTo>
                      <a:pt x="552" y="156"/>
                    </a:lnTo>
                    <a:lnTo>
                      <a:pt x="547" y="160"/>
                    </a:lnTo>
                    <a:lnTo>
                      <a:pt x="540" y="161"/>
                    </a:lnTo>
                    <a:lnTo>
                      <a:pt x="540" y="161"/>
                    </a:lnTo>
                    <a:lnTo>
                      <a:pt x="535" y="160"/>
                    </a:lnTo>
                    <a:lnTo>
                      <a:pt x="530" y="156"/>
                    </a:lnTo>
                    <a:lnTo>
                      <a:pt x="527" y="151"/>
                    </a:lnTo>
                    <a:lnTo>
                      <a:pt x="525" y="146"/>
                    </a:lnTo>
                    <a:lnTo>
                      <a:pt x="525" y="146"/>
                    </a:lnTo>
                    <a:lnTo>
                      <a:pt x="527" y="139"/>
                    </a:lnTo>
                    <a:lnTo>
                      <a:pt x="530" y="134"/>
                    </a:lnTo>
                    <a:lnTo>
                      <a:pt x="535" y="131"/>
                    </a:lnTo>
                    <a:lnTo>
                      <a:pt x="540" y="129"/>
                    </a:lnTo>
                    <a:lnTo>
                      <a:pt x="540" y="129"/>
                    </a:lnTo>
                    <a:close/>
                    <a:moveTo>
                      <a:pt x="482" y="129"/>
                    </a:moveTo>
                    <a:lnTo>
                      <a:pt x="482" y="129"/>
                    </a:lnTo>
                    <a:lnTo>
                      <a:pt x="482" y="129"/>
                    </a:lnTo>
                    <a:lnTo>
                      <a:pt x="489" y="131"/>
                    </a:lnTo>
                    <a:lnTo>
                      <a:pt x="494" y="134"/>
                    </a:lnTo>
                    <a:lnTo>
                      <a:pt x="498" y="139"/>
                    </a:lnTo>
                    <a:lnTo>
                      <a:pt x="498" y="146"/>
                    </a:lnTo>
                    <a:lnTo>
                      <a:pt x="498" y="146"/>
                    </a:lnTo>
                    <a:lnTo>
                      <a:pt x="498" y="151"/>
                    </a:lnTo>
                    <a:lnTo>
                      <a:pt x="494" y="156"/>
                    </a:lnTo>
                    <a:lnTo>
                      <a:pt x="489" y="160"/>
                    </a:lnTo>
                    <a:lnTo>
                      <a:pt x="482" y="161"/>
                    </a:lnTo>
                    <a:lnTo>
                      <a:pt x="482" y="161"/>
                    </a:lnTo>
                    <a:lnTo>
                      <a:pt x="477" y="160"/>
                    </a:lnTo>
                    <a:lnTo>
                      <a:pt x="472" y="156"/>
                    </a:lnTo>
                    <a:lnTo>
                      <a:pt x="469" y="151"/>
                    </a:lnTo>
                    <a:lnTo>
                      <a:pt x="467" y="146"/>
                    </a:lnTo>
                    <a:lnTo>
                      <a:pt x="467" y="146"/>
                    </a:lnTo>
                    <a:lnTo>
                      <a:pt x="469" y="139"/>
                    </a:lnTo>
                    <a:lnTo>
                      <a:pt x="472" y="134"/>
                    </a:lnTo>
                    <a:lnTo>
                      <a:pt x="477" y="131"/>
                    </a:lnTo>
                    <a:lnTo>
                      <a:pt x="482" y="129"/>
                    </a:lnTo>
                    <a:lnTo>
                      <a:pt x="482" y="129"/>
                    </a:lnTo>
                    <a:close/>
                    <a:moveTo>
                      <a:pt x="425" y="129"/>
                    </a:moveTo>
                    <a:lnTo>
                      <a:pt x="425" y="129"/>
                    </a:lnTo>
                    <a:lnTo>
                      <a:pt x="425" y="129"/>
                    </a:lnTo>
                    <a:lnTo>
                      <a:pt x="430" y="131"/>
                    </a:lnTo>
                    <a:lnTo>
                      <a:pt x="435" y="134"/>
                    </a:lnTo>
                    <a:lnTo>
                      <a:pt x="438" y="139"/>
                    </a:lnTo>
                    <a:lnTo>
                      <a:pt x="440" y="146"/>
                    </a:lnTo>
                    <a:lnTo>
                      <a:pt x="440" y="146"/>
                    </a:lnTo>
                    <a:lnTo>
                      <a:pt x="438" y="151"/>
                    </a:lnTo>
                    <a:lnTo>
                      <a:pt x="435" y="156"/>
                    </a:lnTo>
                    <a:lnTo>
                      <a:pt x="430" y="160"/>
                    </a:lnTo>
                    <a:lnTo>
                      <a:pt x="425" y="161"/>
                    </a:lnTo>
                    <a:lnTo>
                      <a:pt x="425" y="161"/>
                    </a:lnTo>
                    <a:lnTo>
                      <a:pt x="418" y="160"/>
                    </a:lnTo>
                    <a:lnTo>
                      <a:pt x="414" y="156"/>
                    </a:lnTo>
                    <a:lnTo>
                      <a:pt x="411" y="151"/>
                    </a:lnTo>
                    <a:lnTo>
                      <a:pt x="409" y="146"/>
                    </a:lnTo>
                    <a:lnTo>
                      <a:pt x="409" y="146"/>
                    </a:lnTo>
                    <a:lnTo>
                      <a:pt x="411" y="139"/>
                    </a:lnTo>
                    <a:lnTo>
                      <a:pt x="414" y="134"/>
                    </a:lnTo>
                    <a:lnTo>
                      <a:pt x="418" y="131"/>
                    </a:lnTo>
                    <a:lnTo>
                      <a:pt x="425" y="129"/>
                    </a:lnTo>
                    <a:lnTo>
                      <a:pt x="425" y="129"/>
                    </a:lnTo>
                    <a:close/>
                    <a:moveTo>
                      <a:pt x="367" y="129"/>
                    </a:moveTo>
                    <a:lnTo>
                      <a:pt x="367" y="129"/>
                    </a:lnTo>
                    <a:lnTo>
                      <a:pt x="367" y="129"/>
                    </a:lnTo>
                    <a:lnTo>
                      <a:pt x="372" y="131"/>
                    </a:lnTo>
                    <a:lnTo>
                      <a:pt x="377" y="134"/>
                    </a:lnTo>
                    <a:lnTo>
                      <a:pt x="380" y="139"/>
                    </a:lnTo>
                    <a:lnTo>
                      <a:pt x="382" y="146"/>
                    </a:lnTo>
                    <a:lnTo>
                      <a:pt x="382" y="146"/>
                    </a:lnTo>
                    <a:lnTo>
                      <a:pt x="380" y="151"/>
                    </a:lnTo>
                    <a:lnTo>
                      <a:pt x="377" y="156"/>
                    </a:lnTo>
                    <a:lnTo>
                      <a:pt x="372" y="160"/>
                    </a:lnTo>
                    <a:lnTo>
                      <a:pt x="367" y="161"/>
                    </a:lnTo>
                    <a:lnTo>
                      <a:pt x="367" y="161"/>
                    </a:lnTo>
                    <a:lnTo>
                      <a:pt x="360" y="160"/>
                    </a:lnTo>
                    <a:lnTo>
                      <a:pt x="355" y="156"/>
                    </a:lnTo>
                    <a:lnTo>
                      <a:pt x="351" y="151"/>
                    </a:lnTo>
                    <a:lnTo>
                      <a:pt x="351" y="146"/>
                    </a:lnTo>
                    <a:lnTo>
                      <a:pt x="351" y="146"/>
                    </a:lnTo>
                    <a:lnTo>
                      <a:pt x="351" y="139"/>
                    </a:lnTo>
                    <a:lnTo>
                      <a:pt x="355" y="134"/>
                    </a:lnTo>
                    <a:lnTo>
                      <a:pt x="360" y="131"/>
                    </a:lnTo>
                    <a:lnTo>
                      <a:pt x="367" y="129"/>
                    </a:lnTo>
                    <a:lnTo>
                      <a:pt x="367" y="129"/>
                    </a:lnTo>
                    <a:close/>
                    <a:moveTo>
                      <a:pt x="307" y="129"/>
                    </a:moveTo>
                    <a:lnTo>
                      <a:pt x="307" y="129"/>
                    </a:lnTo>
                    <a:lnTo>
                      <a:pt x="307" y="129"/>
                    </a:lnTo>
                    <a:lnTo>
                      <a:pt x="314" y="131"/>
                    </a:lnTo>
                    <a:lnTo>
                      <a:pt x="319" y="134"/>
                    </a:lnTo>
                    <a:lnTo>
                      <a:pt x="322" y="139"/>
                    </a:lnTo>
                    <a:lnTo>
                      <a:pt x="324" y="146"/>
                    </a:lnTo>
                    <a:lnTo>
                      <a:pt x="324" y="146"/>
                    </a:lnTo>
                    <a:lnTo>
                      <a:pt x="322" y="151"/>
                    </a:lnTo>
                    <a:lnTo>
                      <a:pt x="319" y="156"/>
                    </a:lnTo>
                    <a:lnTo>
                      <a:pt x="314" y="160"/>
                    </a:lnTo>
                    <a:lnTo>
                      <a:pt x="307" y="161"/>
                    </a:lnTo>
                    <a:lnTo>
                      <a:pt x="307" y="161"/>
                    </a:lnTo>
                    <a:lnTo>
                      <a:pt x="302" y="160"/>
                    </a:lnTo>
                    <a:lnTo>
                      <a:pt x="297" y="156"/>
                    </a:lnTo>
                    <a:lnTo>
                      <a:pt x="293" y="151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3" y="139"/>
                    </a:lnTo>
                    <a:lnTo>
                      <a:pt x="297" y="134"/>
                    </a:lnTo>
                    <a:lnTo>
                      <a:pt x="302" y="131"/>
                    </a:lnTo>
                    <a:lnTo>
                      <a:pt x="307" y="129"/>
                    </a:lnTo>
                    <a:lnTo>
                      <a:pt x="307" y="129"/>
                    </a:lnTo>
                    <a:close/>
                    <a:moveTo>
                      <a:pt x="540" y="86"/>
                    </a:moveTo>
                    <a:lnTo>
                      <a:pt x="540" y="86"/>
                    </a:lnTo>
                    <a:lnTo>
                      <a:pt x="540" y="86"/>
                    </a:lnTo>
                    <a:lnTo>
                      <a:pt x="547" y="86"/>
                    </a:lnTo>
                    <a:lnTo>
                      <a:pt x="552" y="90"/>
                    </a:lnTo>
                    <a:lnTo>
                      <a:pt x="556" y="95"/>
                    </a:lnTo>
                    <a:lnTo>
                      <a:pt x="556" y="102"/>
                    </a:lnTo>
                    <a:lnTo>
                      <a:pt x="556" y="102"/>
                    </a:lnTo>
                    <a:lnTo>
                      <a:pt x="556" y="109"/>
                    </a:lnTo>
                    <a:lnTo>
                      <a:pt x="552" y="114"/>
                    </a:lnTo>
                    <a:lnTo>
                      <a:pt x="547" y="117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5" y="117"/>
                    </a:lnTo>
                    <a:lnTo>
                      <a:pt x="530" y="114"/>
                    </a:lnTo>
                    <a:lnTo>
                      <a:pt x="527" y="109"/>
                    </a:lnTo>
                    <a:lnTo>
                      <a:pt x="525" y="102"/>
                    </a:lnTo>
                    <a:lnTo>
                      <a:pt x="525" y="102"/>
                    </a:lnTo>
                    <a:lnTo>
                      <a:pt x="527" y="95"/>
                    </a:lnTo>
                    <a:lnTo>
                      <a:pt x="530" y="90"/>
                    </a:lnTo>
                    <a:lnTo>
                      <a:pt x="535" y="86"/>
                    </a:lnTo>
                    <a:lnTo>
                      <a:pt x="540" y="86"/>
                    </a:lnTo>
                    <a:lnTo>
                      <a:pt x="540" y="86"/>
                    </a:lnTo>
                    <a:close/>
                    <a:moveTo>
                      <a:pt x="482" y="86"/>
                    </a:moveTo>
                    <a:lnTo>
                      <a:pt x="482" y="86"/>
                    </a:lnTo>
                    <a:lnTo>
                      <a:pt x="482" y="86"/>
                    </a:lnTo>
                    <a:lnTo>
                      <a:pt x="489" y="86"/>
                    </a:lnTo>
                    <a:lnTo>
                      <a:pt x="494" y="90"/>
                    </a:lnTo>
                    <a:lnTo>
                      <a:pt x="498" y="95"/>
                    </a:lnTo>
                    <a:lnTo>
                      <a:pt x="498" y="102"/>
                    </a:lnTo>
                    <a:lnTo>
                      <a:pt x="498" y="102"/>
                    </a:lnTo>
                    <a:lnTo>
                      <a:pt x="498" y="109"/>
                    </a:lnTo>
                    <a:lnTo>
                      <a:pt x="494" y="114"/>
                    </a:lnTo>
                    <a:lnTo>
                      <a:pt x="489" y="117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7" y="117"/>
                    </a:lnTo>
                    <a:lnTo>
                      <a:pt x="472" y="114"/>
                    </a:lnTo>
                    <a:lnTo>
                      <a:pt x="469" y="109"/>
                    </a:lnTo>
                    <a:lnTo>
                      <a:pt x="467" y="102"/>
                    </a:lnTo>
                    <a:lnTo>
                      <a:pt x="467" y="102"/>
                    </a:lnTo>
                    <a:lnTo>
                      <a:pt x="469" y="95"/>
                    </a:lnTo>
                    <a:lnTo>
                      <a:pt x="472" y="90"/>
                    </a:lnTo>
                    <a:lnTo>
                      <a:pt x="477" y="86"/>
                    </a:lnTo>
                    <a:lnTo>
                      <a:pt x="482" y="86"/>
                    </a:lnTo>
                    <a:lnTo>
                      <a:pt x="482" y="86"/>
                    </a:lnTo>
                    <a:close/>
                    <a:moveTo>
                      <a:pt x="425" y="86"/>
                    </a:moveTo>
                    <a:lnTo>
                      <a:pt x="425" y="86"/>
                    </a:lnTo>
                    <a:lnTo>
                      <a:pt x="425" y="86"/>
                    </a:lnTo>
                    <a:lnTo>
                      <a:pt x="430" y="86"/>
                    </a:lnTo>
                    <a:lnTo>
                      <a:pt x="435" y="90"/>
                    </a:lnTo>
                    <a:lnTo>
                      <a:pt x="438" y="95"/>
                    </a:lnTo>
                    <a:lnTo>
                      <a:pt x="440" y="102"/>
                    </a:lnTo>
                    <a:lnTo>
                      <a:pt x="440" y="102"/>
                    </a:lnTo>
                    <a:lnTo>
                      <a:pt x="438" y="109"/>
                    </a:lnTo>
                    <a:lnTo>
                      <a:pt x="435" y="114"/>
                    </a:lnTo>
                    <a:lnTo>
                      <a:pt x="430" y="117"/>
                    </a:lnTo>
                    <a:lnTo>
                      <a:pt x="425" y="119"/>
                    </a:lnTo>
                    <a:lnTo>
                      <a:pt x="425" y="119"/>
                    </a:lnTo>
                    <a:lnTo>
                      <a:pt x="418" y="117"/>
                    </a:lnTo>
                    <a:lnTo>
                      <a:pt x="414" y="114"/>
                    </a:lnTo>
                    <a:lnTo>
                      <a:pt x="411" y="109"/>
                    </a:lnTo>
                    <a:lnTo>
                      <a:pt x="409" y="102"/>
                    </a:lnTo>
                    <a:lnTo>
                      <a:pt x="409" y="102"/>
                    </a:lnTo>
                    <a:lnTo>
                      <a:pt x="411" y="95"/>
                    </a:lnTo>
                    <a:lnTo>
                      <a:pt x="414" y="90"/>
                    </a:lnTo>
                    <a:lnTo>
                      <a:pt x="418" y="86"/>
                    </a:lnTo>
                    <a:lnTo>
                      <a:pt x="425" y="86"/>
                    </a:lnTo>
                    <a:lnTo>
                      <a:pt x="425" y="86"/>
                    </a:lnTo>
                    <a:close/>
                    <a:moveTo>
                      <a:pt x="367" y="86"/>
                    </a:moveTo>
                    <a:lnTo>
                      <a:pt x="367" y="86"/>
                    </a:lnTo>
                    <a:lnTo>
                      <a:pt x="367" y="86"/>
                    </a:lnTo>
                    <a:lnTo>
                      <a:pt x="372" y="86"/>
                    </a:lnTo>
                    <a:lnTo>
                      <a:pt x="377" y="90"/>
                    </a:lnTo>
                    <a:lnTo>
                      <a:pt x="380" y="95"/>
                    </a:lnTo>
                    <a:lnTo>
                      <a:pt x="382" y="102"/>
                    </a:lnTo>
                    <a:lnTo>
                      <a:pt x="382" y="102"/>
                    </a:lnTo>
                    <a:lnTo>
                      <a:pt x="380" y="109"/>
                    </a:lnTo>
                    <a:lnTo>
                      <a:pt x="377" y="114"/>
                    </a:lnTo>
                    <a:lnTo>
                      <a:pt x="372" y="117"/>
                    </a:lnTo>
                    <a:lnTo>
                      <a:pt x="367" y="119"/>
                    </a:lnTo>
                    <a:lnTo>
                      <a:pt x="367" y="119"/>
                    </a:lnTo>
                    <a:lnTo>
                      <a:pt x="360" y="117"/>
                    </a:lnTo>
                    <a:lnTo>
                      <a:pt x="355" y="114"/>
                    </a:lnTo>
                    <a:lnTo>
                      <a:pt x="351" y="109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1" y="95"/>
                    </a:lnTo>
                    <a:lnTo>
                      <a:pt x="355" y="90"/>
                    </a:lnTo>
                    <a:lnTo>
                      <a:pt x="360" y="86"/>
                    </a:lnTo>
                    <a:lnTo>
                      <a:pt x="367" y="86"/>
                    </a:lnTo>
                    <a:lnTo>
                      <a:pt x="367" y="86"/>
                    </a:lnTo>
                    <a:close/>
                    <a:moveTo>
                      <a:pt x="540" y="42"/>
                    </a:moveTo>
                    <a:lnTo>
                      <a:pt x="540" y="42"/>
                    </a:lnTo>
                    <a:lnTo>
                      <a:pt x="540" y="42"/>
                    </a:lnTo>
                    <a:lnTo>
                      <a:pt x="547" y="44"/>
                    </a:lnTo>
                    <a:lnTo>
                      <a:pt x="552" y="47"/>
                    </a:lnTo>
                    <a:lnTo>
                      <a:pt x="556" y="52"/>
                    </a:lnTo>
                    <a:lnTo>
                      <a:pt x="556" y="59"/>
                    </a:lnTo>
                    <a:lnTo>
                      <a:pt x="556" y="59"/>
                    </a:lnTo>
                    <a:lnTo>
                      <a:pt x="556" y="64"/>
                    </a:lnTo>
                    <a:lnTo>
                      <a:pt x="552" y="69"/>
                    </a:lnTo>
                    <a:lnTo>
                      <a:pt x="547" y="73"/>
                    </a:lnTo>
                    <a:lnTo>
                      <a:pt x="540" y="74"/>
                    </a:lnTo>
                    <a:lnTo>
                      <a:pt x="540" y="74"/>
                    </a:lnTo>
                    <a:lnTo>
                      <a:pt x="535" y="73"/>
                    </a:lnTo>
                    <a:lnTo>
                      <a:pt x="530" y="69"/>
                    </a:lnTo>
                    <a:lnTo>
                      <a:pt x="527" y="64"/>
                    </a:lnTo>
                    <a:lnTo>
                      <a:pt x="525" y="59"/>
                    </a:lnTo>
                    <a:lnTo>
                      <a:pt x="525" y="59"/>
                    </a:lnTo>
                    <a:lnTo>
                      <a:pt x="527" y="52"/>
                    </a:lnTo>
                    <a:lnTo>
                      <a:pt x="530" y="47"/>
                    </a:lnTo>
                    <a:lnTo>
                      <a:pt x="535" y="44"/>
                    </a:lnTo>
                    <a:lnTo>
                      <a:pt x="540" y="42"/>
                    </a:lnTo>
                    <a:lnTo>
                      <a:pt x="540" y="42"/>
                    </a:lnTo>
                    <a:close/>
                    <a:moveTo>
                      <a:pt x="482" y="42"/>
                    </a:moveTo>
                    <a:lnTo>
                      <a:pt x="482" y="42"/>
                    </a:lnTo>
                    <a:lnTo>
                      <a:pt x="482" y="42"/>
                    </a:lnTo>
                    <a:lnTo>
                      <a:pt x="489" y="44"/>
                    </a:lnTo>
                    <a:lnTo>
                      <a:pt x="494" y="47"/>
                    </a:lnTo>
                    <a:lnTo>
                      <a:pt x="498" y="52"/>
                    </a:lnTo>
                    <a:lnTo>
                      <a:pt x="498" y="59"/>
                    </a:lnTo>
                    <a:lnTo>
                      <a:pt x="498" y="59"/>
                    </a:lnTo>
                    <a:lnTo>
                      <a:pt x="498" y="64"/>
                    </a:lnTo>
                    <a:lnTo>
                      <a:pt x="494" y="69"/>
                    </a:lnTo>
                    <a:lnTo>
                      <a:pt x="489" y="73"/>
                    </a:lnTo>
                    <a:lnTo>
                      <a:pt x="482" y="74"/>
                    </a:lnTo>
                    <a:lnTo>
                      <a:pt x="482" y="74"/>
                    </a:lnTo>
                    <a:lnTo>
                      <a:pt x="477" y="73"/>
                    </a:lnTo>
                    <a:lnTo>
                      <a:pt x="472" y="69"/>
                    </a:lnTo>
                    <a:lnTo>
                      <a:pt x="469" y="64"/>
                    </a:lnTo>
                    <a:lnTo>
                      <a:pt x="467" y="59"/>
                    </a:lnTo>
                    <a:lnTo>
                      <a:pt x="467" y="59"/>
                    </a:lnTo>
                    <a:lnTo>
                      <a:pt x="469" y="52"/>
                    </a:lnTo>
                    <a:lnTo>
                      <a:pt x="472" y="47"/>
                    </a:lnTo>
                    <a:lnTo>
                      <a:pt x="477" y="44"/>
                    </a:lnTo>
                    <a:lnTo>
                      <a:pt x="482" y="42"/>
                    </a:lnTo>
                    <a:lnTo>
                      <a:pt x="482" y="42"/>
                    </a:lnTo>
                    <a:close/>
                    <a:moveTo>
                      <a:pt x="425" y="42"/>
                    </a:moveTo>
                    <a:lnTo>
                      <a:pt x="425" y="42"/>
                    </a:lnTo>
                    <a:lnTo>
                      <a:pt x="425" y="42"/>
                    </a:lnTo>
                    <a:lnTo>
                      <a:pt x="430" y="44"/>
                    </a:lnTo>
                    <a:lnTo>
                      <a:pt x="435" y="47"/>
                    </a:lnTo>
                    <a:lnTo>
                      <a:pt x="438" y="52"/>
                    </a:lnTo>
                    <a:lnTo>
                      <a:pt x="440" y="59"/>
                    </a:lnTo>
                    <a:lnTo>
                      <a:pt x="440" y="59"/>
                    </a:lnTo>
                    <a:lnTo>
                      <a:pt x="438" y="64"/>
                    </a:lnTo>
                    <a:lnTo>
                      <a:pt x="435" y="69"/>
                    </a:lnTo>
                    <a:lnTo>
                      <a:pt x="430" y="73"/>
                    </a:lnTo>
                    <a:lnTo>
                      <a:pt x="425" y="74"/>
                    </a:lnTo>
                    <a:lnTo>
                      <a:pt x="425" y="74"/>
                    </a:lnTo>
                    <a:lnTo>
                      <a:pt x="418" y="73"/>
                    </a:lnTo>
                    <a:lnTo>
                      <a:pt x="414" y="69"/>
                    </a:lnTo>
                    <a:lnTo>
                      <a:pt x="411" y="64"/>
                    </a:lnTo>
                    <a:lnTo>
                      <a:pt x="409" y="59"/>
                    </a:lnTo>
                    <a:lnTo>
                      <a:pt x="409" y="59"/>
                    </a:lnTo>
                    <a:lnTo>
                      <a:pt x="411" y="52"/>
                    </a:lnTo>
                    <a:lnTo>
                      <a:pt x="414" y="47"/>
                    </a:lnTo>
                    <a:lnTo>
                      <a:pt x="418" y="44"/>
                    </a:lnTo>
                    <a:lnTo>
                      <a:pt x="425" y="42"/>
                    </a:lnTo>
                    <a:lnTo>
                      <a:pt x="425" y="42"/>
                    </a:lnTo>
                    <a:close/>
                    <a:moveTo>
                      <a:pt x="367" y="42"/>
                    </a:moveTo>
                    <a:lnTo>
                      <a:pt x="367" y="42"/>
                    </a:lnTo>
                    <a:lnTo>
                      <a:pt x="367" y="42"/>
                    </a:lnTo>
                    <a:lnTo>
                      <a:pt x="372" y="44"/>
                    </a:lnTo>
                    <a:lnTo>
                      <a:pt x="377" y="47"/>
                    </a:lnTo>
                    <a:lnTo>
                      <a:pt x="380" y="52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0" y="64"/>
                    </a:lnTo>
                    <a:lnTo>
                      <a:pt x="377" y="69"/>
                    </a:lnTo>
                    <a:lnTo>
                      <a:pt x="372" y="73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0" y="73"/>
                    </a:lnTo>
                    <a:lnTo>
                      <a:pt x="355" y="69"/>
                    </a:lnTo>
                    <a:lnTo>
                      <a:pt x="351" y="64"/>
                    </a:lnTo>
                    <a:lnTo>
                      <a:pt x="351" y="59"/>
                    </a:lnTo>
                    <a:lnTo>
                      <a:pt x="351" y="59"/>
                    </a:lnTo>
                    <a:lnTo>
                      <a:pt x="351" y="52"/>
                    </a:lnTo>
                    <a:lnTo>
                      <a:pt x="355" y="47"/>
                    </a:lnTo>
                    <a:lnTo>
                      <a:pt x="360" y="44"/>
                    </a:lnTo>
                    <a:lnTo>
                      <a:pt x="367" y="42"/>
                    </a:lnTo>
                    <a:lnTo>
                      <a:pt x="367" y="42"/>
                    </a:lnTo>
                    <a:close/>
                    <a:moveTo>
                      <a:pt x="482" y="0"/>
                    </a:moveTo>
                    <a:lnTo>
                      <a:pt x="482" y="0"/>
                    </a:lnTo>
                    <a:lnTo>
                      <a:pt x="482" y="0"/>
                    </a:lnTo>
                    <a:lnTo>
                      <a:pt x="489" y="0"/>
                    </a:lnTo>
                    <a:lnTo>
                      <a:pt x="494" y="3"/>
                    </a:lnTo>
                    <a:lnTo>
                      <a:pt x="498" y="8"/>
                    </a:lnTo>
                    <a:lnTo>
                      <a:pt x="498" y="15"/>
                    </a:lnTo>
                    <a:lnTo>
                      <a:pt x="498" y="15"/>
                    </a:lnTo>
                    <a:lnTo>
                      <a:pt x="498" y="22"/>
                    </a:lnTo>
                    <a:lnTo>
                      <a:pt x="494" y="27"/>
                    </a:lnTo>
                    <a:lnTo>
                      <a:pt x="489" y="30"/>
                    </a:lnTo>
                    <a:lnTo>
                      <a:pt x="482" y="32"/>
                    </a:lnTo>
                    <a:lnTo>
                      <a:pt x="482" y="32"/>
                    </a:lnTo>
                    <a:lnTo>
                      <a:pt x="477" y="30"/>
                    </a:lnTo>
                    <a:lnTo>
                      <a:pt x="472" y="27"/>
                    </a:lnTo>
                    <a:lnTo>
                      <a:pt x="469" y="22"/>
                    </a:lnTo>
                    <a:lnTo>
                      <a:pt x="467" y="15"/>
                    </a:lnTo>
                    <a:lnTo>
                      <a:pt x="467" y="15"/>
                    </a:lnTo>
                    <a:lnTo>
                      <a:pt x="469" y="8"/>
                    </a:lnTo>
                    <a:lnTo>
                      <a:pt x="472" y="3"/>
                    </a:lnTo>
                    <a:lnTo>
                      <a:pt x="477" y="0"/>
                    </a:lnTo>
                    <a:lnTo>
                      <a:pt x="482" y="0"/>
                    </a:lnTo>
                    <a:lnTo>
                      <a:pt x="482" y="0"/>
                    </a:lnTo>
                    <a:close/>
                    <a:moveTo>
                      <a:pt x="425" y="0"/>
                    </a:moveTo>
                    <a:lnTo>
                      <a:pt x="425" y="0"/>
                    </a:lnTo>
                    <a:lnTo>
                      <a:pt x="425" y="0"/>
                    </a:lnTo>
                    <a:lnTo>
                      <a:pt x="430" y="0"/>
                    </a:lnTo>
                    <a:lnTo>
                      <a:pt x="435" y="3"/>
                    </a:lnTo>
                    <a:lnTo>
                      <a:pt x="438" y="8"/>
                    </a:lnTo>
                    <a:lnTo>
                      <a:pt x="440" y="15"/>
                    </a:lnTo>
                    <a:lnTo>
                      <a:pt x="440" y="15"/>
                    </a:lnTo>
                    <a:lnTo>
                      <a:pt x="438" y="22"/>
                    </a:lnTo>
                    <a:lnTo>
                      <a:pt x="435" y="27"/>
                    </a:lnTo>
                    <a:lnTo>
                      <a:pt x="430" y="30"/>
                    </a:lnTo>
                    <a:lnTo>
                      <a:pt x="425" y="32"/>
                    </a:lnTo>
                    <a:lnTo>
                      <a:pt x="425" y="32"/>
                    </a:lnTo>
                    <a:lnTo>
                      <a:pt x="418" y="30"/>
                    </a:lnTo>
                    <a:lnTo>
                      <a:pt x="414" y="27"/>
                    </a:lnTo>
                    <a:lnTo>
                      <a:pt x="411" y="22"/>
                    </a:lnTo>
                    <a:lnTo>
                      <a:pt x="409" y="15"/>
                    </a:lnTo>
                    <a:lnTo>
                      <a:pt x="409" y="15"/>
                    </a:lnTo>
                    <a:lnTo>
                      <a:pt x="411" y="8"/>
                    </a:lnTo>
                    <a:lnTo>
                      <a:pt x="414" y="3"/>
                    </a:lnTo>
                    <a:lnTo>
                      <a:pt x="418" y="0"/>
                    </a:lnTo>
                    <a:lnTo>
                      <a:pt x="425" y="0"/>
                    </a:lnTo>
                    <a:lnTo>
                      <a:pt x="425" y="0"/>
                    </a:lnTo>
                    <a:close/>
                    <a:moveTo>
                      <a:pt x="482" y="563"/>
                    </a:moveTo>
                    <a:lnTo>
                      <a:pt x="482" y="563"/>
                    </a:lnTo>
                    <a:lnTo>
                      <a:pt x="482" y="563"/>
                    </a:lnTo>
                    <a:lnTo>
                      <a:pt x="489" y="565"/>
                    </a:lnTo>
                    <a:lnTo>
                      <a:pt x="494" y="568"/>
                    </a:lnTo>
                    <a:lnTo>
                      <a:pt x="498" y="574"/>
                    </a:lnTo>
                    <a:lnTo>
                      <a:pt x="498" y="579"/>
                    </a:lnTo>
                    <a:lnTo>
                      <a:pt x="498" y="579"/>
                    </a:lnTo>
                    <a:lnTo>
                      <a:pt x="498" y="585"/>
                    </a:lnTo>
                    <a:lnTo>
                      <a:pt x="494" y="591"/>
                    </a:lnTo>
                    <a:lnTo>
                      <a:pt x="489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7" y="594"/>
                    </a:lnTo>
                    <a:lnTo>
                      <a:pt x="472" y="591"/>
                    </a:lnTo>
                    <a:lnTo>
                      <a:pt x="469" y="585"/>
                    </a:lnTo>
                    <a:lnTo>
                      <a:pt x="467" y="579"/>
                    </a:lnTo>
                    <a:lnTo>
                      <a:pt x="467" y="579"/>
                    </a:lnTo>
                    <a:lnTo>
                      <a:pt x="469" y="574"/>
                    </a:lnTo>
                    <a:lnTo>
                      <a:pt x="472" y="568"/>
                    </a:lnTo>
                    <a:lnTo>
                      <a:pt x="477" y="565"/>
                    </a:lnTo>
                    <a:lnTo>
                      <a:pt x="482" y="563"/>
                    </a:lnTo>
                    <a:lnTo>
                      <a:pt x="482" y="56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94"/>
              <p:cNvSpPr>
                <a:spLocks noEditPoints="1"/>
              </p:cNvSpPr>
              <p:nvPr/>
            </p:nvSpPr>
            <p:spPr bwMode="auto">
              <a:xfrm>
                <a:off x="8878888" y="3427413"/>
                <a:ext cx="257175" cy="508000"/>
              </a:xfrm>
              <a:custGeom>
                <a:avLst/>
                <a:gdLst>
                  <a:gd name="T0" fmla="*/ 88 w 323"/>
                  <a:gd name="T1" fmla="*/ 66 h 640"/>
                  <a:gd name="T2" fmla="*/ 59 w 323"/>
                  <a:gd name="T3" fmla="*/ 60 h 640"/>
                  <a:gd name="T4" fmla="*/ 190 w 323"/>
                  <a:gd name="T5" fmla="*/ 608 h 640"/>
                  <a:gd name="T6" fmla="*/ 202 w 323"/>
                  <a:gd name="T7" fmla="*/ 635 h 640"/>
                  <a:gd name="T8" fmla="*/ 175 w 323"/>
                  <a:gd name="T9" fmla="*/ 623 h 640"/>
                  <a:gd name="T10" fmla="*/ 132 w 323"/>
                  <a:gd name="T11" fmla="*/ 608 h 640"/>
                  <a:gd name="T12" fmla="*/ 138 w 323"/>
                  <a:gd name="T13" fmla="*/ 639 h 640"/>
                  <a:gd name="T14" fmla="*/ 119 w 323"/>
                  <a:gd name="T15" fmla="*/ 618 h 640"/>
                  <a:gd name="T16" fmla="*/ 197 w 323"/>
                  <a:gd name="T17" fmla="*/ 566 h 640"/>
                  <a:gd name="T18" fmla="*/ 190 w 323"/>
                  <a:gd name="T19" fmla="*/ 596 h 640"/>
                  <a:gd name="T20" fmla="*/ 180 w 323"/>
                  <a:gd name="T21" fmla="*/ 569 h 640"/>
                  <a:gd name="T22" fmla="*/ 260 w 323"/>
                  <a:gd name="T23" fmla="*/ 569 h 640"/>
                  <a:gd name="T24" fmla="*/ 248 w 323"/>
                  <a:gd name="T25" fmla="*/ 596 h 640"/>
                  <a:gd name="T26" fmla="*/ 243 w 323"/>
                  <a:gd name="T27" fmla="*/ 566 h 640"/>
                  <a:gd name="T28" fmla="*/ 321 w 323"/>
                  <a:gd name="T29" fmla="*/ 531 h 640"/>
                  <a:gd name="T30" fmla="*/ 301 w 323"/>
                  <a:gd name="T31" fmla="*/ 552 h 640"/>
                  <a:gd name="T32" fmla="*/ 308 w 323"/>
                  <a:gd name="T33" fmla="*/ 521 h 640"/>
                  <a:gd name="T34" fmla="*/ 265 w 323"/>
                  <a:gd name="T35" fmla="*/ 538 h 640"/>
                  <a:gd name="T36" fmla="*/ 238 w 323"/>
                  <a:gd name="T37" fmla="*/ 549 h 640"/>
                  <a:gd name="T38" fmla="*/ 248 w 323"/>
                  <a:gd name="T39" fmla="*/ 521 h 640"/>
                  <a:gd name="T40" fmla="*/ 323 w 323"/>
                  <a:gd name="T41" fmla="*/ 494 h 640"/>
                  <a:gd name="T42" fmla="*/ 292 w 323"/>
                  <a:gd name="T43" fmla="*/ 501 h 640"/>
                  <a:gd name="T44" fmla="*/ 248 w 323"/>
                  <a:gd name="T45" fmla="*/ 479 h 640"/>
                  <a:gd name="T46" fmla="*/ 264 w 323"/>
                  <a:gd name="T47" fmla="*/ 501 h 640"/>
                  <a:gd name="T48" fmla="*/ 233 w 323"/>
                  <a:gd name="T49" fmla="*/ 494 h 640"/>
                  <a:gd name="T50" fmla="*/ 308 w 323"/>
                  <a:gd name="T51" fmla="*/ 434 h 640"/>
                  <a:gd name="T52" fmla="*/ 318 w 323"/>
                  <a:gd name="T53" fmla="*/ 462 h 640"/>
                  <a:gd name="T54" fmla="*/ 292 w 323"/>
                  <a:gd name="T55" fmla="*/ 451 h 640"/>
                  <a:gd name="T56" fmla="*/ 308 w 323"/>
                  <a:gd name="T57" fmla="*/ 392 h 640"/>
                  <a:gd name="T58" fmla="*/ 313 w 323"/>
                  <a:gd name="T59" fmla="*/ 422 h 640"/>
                  <a:gd name="T60" fmla="*/ 292 w 323"/>
                  <a:gd name="T61" fmla="*/ 400 h 640"/>
                  <a:gd name="T62" fmla="*/ 255 w 323"/>
                  <a:gd name="T63" fmla="*/ 349 h 640"/>
                  <a:gd name="T64" fmla="*/ 248 w 323"/>
                  <a:gd name="T65" fmla="*/ 380 h 640"/>
                  <a:gd name="T66" fmla="*/ 238 w 323"/>
                  <a:gd name="T67" fmla="*/ 353 h 640"/>
                  <a:gd name="T68" fmla="*/ 260 w 323"/>
                  <a:gd name="T69" fmla="*/ 308 h 640"/>
                  <a:gd name="T70" fmla="*/ 248 w 323"/>
                  <a:gd name="T71" fmla="*/ 337 h 640"/>
                  <a:gd name="T72" fmla="*/ 243 w 323"/>
                  <a:gd name="T73" fmla="*/ 305 h 640"/>
                  <a:gd name="T74" fmla="*/ 206 w 323"/>
                  <a:gd name="T75" fmla="*/ 228 h 640"/>
                  <a:gd name="T76" fmla="*/ 185 w 323"/>
                  <a:gd name="T77" fmla="*/ 249 h 640"/>
                  <a:gd name="T78" fmla="*/ 190 w 323"/>
                  <a:gd name="T79" fmla="*/ 218 h 640"/>
                  <a:gd name="T80" fmla="*/ 148 w 323"/>
                  <a:gd name="T81" fmla="*/ 147 h 640"/>
                  <a:gd name="T82" fmla="*/ 122 w 323"/>
                  <a:gd name="T83" fmla="*/ 158 h 640"/>
                  <a:gd name="T84" fmla="*/ 132 w 323"/>
                  <a:gd name="T85" fmla="*/ 131 h 640"/>
                  <a:gd name="T86" fmla="*/ 148 w 323"/>
                  <a:gd name="T87" fmla="*/ 104 h 640"/>
                  <a:gd name="T88" fmla="*/ 119 w 323"/>
                  <a:gd name="T89" fmla="*/ 109 h 640"/>
                  <a:gd name="T90" fmla="*/ 132 w 323"/>
                  <a:gd name="T91" fmla="*/ 0 h 640"/>
                  <a:gd name="T92" fmla="*/ 146 w 323"/>
                  <a:gd name="T93" fmla="*/ 24 h 640"/>
                  <a:gd name="T94" fmla="*/ 117 w 323"/>
                  <a:gd name="T95" fmla="*/ 17 h 640"/>
                  <a:gd name="T96" fmla="*/ 74 w 323"/>
                  <a:gd name="T97" fmla="*/ 0 h 640"/>
                  <a:gd name="T98" fmla="*/ 85 w 323"/>
                  <a:gd name="T99" fmla="*/ 29 h 640"/>
                  <a:gd name="T100" fmla="*/ 59 w 323"/>
                  <a:gd name="T101" fmla="*/ 17 h 640"/>
                  <a:gd name="T102" fmla="*/ 15 w 323"/>
                  <a:gd name="T103" fmla="*/ 0 h 640"/>
                  <a:gd name="T104" fmla="*/ 22 w 323"/>
                  <a:gd name="T105" fmla="*/ 32 h 640"/>
                  <a:gd name="T106" fmla="*/ 1 w 323"/>
                  <a:gd name="T107" fmla="*/ 10 h 640"/>
                  <a:gd name="T108" fmla="*/ 197 w 323"/>
                  <a:gd name="T109" fmla="*/ 46 h 640"/>
                  <a:gd name="T110" fmla="*/ 190 w 323"/>
                  <a:gd name="T111" fmla="*/ 77 h 640"/>
                  <a:gd name="T112" fmla="*/ 180 w 323"/>
                  <a:gd name="T113" fmla="*/ 49 h 640"/>
                  <a:gd name="T114" fmla="*/ 143 w 323"/>
                  <a:gd name="T115" fmla="*/ 49 h 640"/>
                  <a:gd name="T116" fmla="*/ 132 w 323"/>
                  <a:gd name="T117" fmla="*/ 77 h 640"/>
                  <a:gd name="T118" fmla="*/ 126 w 323"/>
                  <a:gd name="T119" fmla="*/ 46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3" h="640">
                    <a:moveTo>
                      <a:pt x="74" y="44"/>
                    </a:moveTo>
                    <a:lnTo>
                      <a:pt x="74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8" y="55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6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4" y="77"/>
                    </a:lnTo>
                    <a:lnTo>
                      <a:pt x="74" y="77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6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55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4" y="44"/>
                    </a:lnTo>
                    <a:lnTo>
                      <a:pt x="74" y="44"/>
                    </a:lnTo>
                    <a:close/>
                    <a:moveTo>
                      <a:pt x="190" y="608"/>
                    </a:moveTo>
                    <a:lnTo>
                      <a:pt x="190" y="608"/>
                    </a:lnTo>
                    <a:lnTo>
                      <a:pt x="190" y="608"/>
                    </a:lnTo>
                    <a:lnTo>
                      <a:pt x="197" y="610"/>
                    </a:lnTo>
                    <a:lnTo>
                      <a:pt x="202" y="613"/>
                    </a:lnTo>
                    <a:lnTo>
                      <a:pt x="206" y="618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6" y="630"/>
                    </a:lnTo>
                    <a:lnTo>
                      <a:pt x="202" y="635"/>
                    </a:lnTo>
                    <a:lnTo>
                      <a:pt x="197" y="639"/>
                    </a:lnTo>
                    <a:lnTo>
                      <a:pt x="190" y="640"/>
                    </a:lnTo>
                    <a:lnTo>
                      <a:pt x="190" y="640"/>
                    </a:lnTo>
                    <a:lnTo>
                      <a:pt x="185" y="639"/>
                    </a:lnTo>
                    <a:lnTo>
                      <a:pt x="180" y="635"/>
                    </a:lnTo>
                    <a:lnTo>
                      <a:pt x="177" y="630"/>
                    </a:lnTo>
                    <a:lnTo>
                      <a:pt x="175" y="623"/>
                    </a:lnTo>
                    <a:lnTo>
                      <a:pt x="175" y="623"/>
                    </a:lnTo>
                    <a:lnTo>
                      <a:pt x="177" y="618"/>
                    </a:lnTo>
                    <a:lnTo>
                      <a:pt x="180" y="613"/>
                    </a:lnTo>
                    <a:lnTo>
                      <a:pt x="185" y="610"/>
                    </a:lnTo>
                    <a:lnTo>
                      <a:pt x="190" y="608"/>
                    </a:lnTo>
                    <a:lnTo>
                      <a:pt x="190" y="608"/>
                    </a:lnTo>
                    <a:close/>
                    <a:moveTo>
                      <a:pt x="132" y="608"/>
                    </a:moveTo>
                    <a:lnTo>
                      <a:pt x="132" y="608"/>
                    </a:lnTo>
                    <a:lnTo>
                      <a:pt x="132" y="608"/>
                    </a:lnTo>
                    <a:lnTo>
                      <a:pt x="138" y="610"/>
                    </a:lnTo>
                    <a:lnTo>
                      <a:pt x="143" y="613"/>
                    </a:lnTo>
                    <a:lnTo>
                      <a:pt x="146" y="618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6" y="630"/>
                    </a:lnTo>
                    <a:lnTo>
                      <a:pt x="143" y="635"/>
                    </a:lnTo>
                    <a:lnTo>
                      <a:pt x="138" y="639"/>
                    </a:lnTo>
                    <a:lnTo>
                      <a:pt x="132" y="640"/>
                    </a:lnTo>
                    <a:lnTo>
                      <a:pt x="132" y="640"/>
                    </a:lnTo>
                    <a:lnTo>
                      <a:pt x="126" y="639"/>
                    </a:lnTo>
                    <a:lnTo>
                      <a:pt x="122" y="635"/>
                    </a:lnTo>
                    <a:lnTo>
                      <a:pt x="119" y="630"/>
                    </a:lnTo>
                    <a:lnTo>
                      <a:pt x="117" y="623"/>
                    </a:lnTo>
                    <a:lnTo>
                      <a:pt x="117" y="623"/>
                    </a:lnTo>
                    <a:lnTo>
                      <a:pt x="119" y="618"/>
                    </a:lnTo>
                    <a:lnTo>
                      <a:pt x="122" y="613"/>
                    </a:lnTo>
                    <a:lnTo>
                      <a:pt x="126" y="610"/>
                    </a:lnTo>
                    <a:lnTo>
                      <a:pt x="132" y="608"/>
                    </a:lnTo>
                    <a:lnTo>
                      <a:pt x="132" y="608"/>
                    </a:lnTo>
                    <a:close/>
                    <a:moveTo>
                      <a:pt x="190" y="564"/>
                    </a:moveTo>
                    <a:lnTo>
                      <a:pt x="190" y="564"/>
                    </a:lnTo>
                    <a:lnTo>
                      <a:pt x="190" y="564"/>
                    </a:lnTo>
                    <a:lnTo>
                      <a:pt x="197" y="566"/>
                    </a:lnTo>
                    <a:lnTo>
                      <a:pt x="202" y="569"/>
                    </a:lnTo>
                    <a:lnTo>
                      <a:pt x="206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6" y="588"/>
                    </a:lnTo>
                    <a:lnTo>
                      <a:pt x="202" y="593"/>
                    </a:lnTo>
                    <a:lnTo>
                      <a:pt x="197" y="596"/>
                    </a:lnTo>
                    <a:lnTo>
                      <a:pt x="190" y="596"/>
                    </a:lnTo>
                    <a:lnTo>
                      <a:pt x="190" y="596"/>
                    </a:lnTo>
                    <a:lnTo>
                      <a:pt x="185" y="596"/>
                    </a:lnTo>
                    <a:lnTo>
                      <a:pt x="180" y="593"/>
                    </a:lnTo>
                    <a:lnTo>
                      <a:pt x="177" y="588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7" y="574"/>
                    </a:lnTo>
                    <a:lnTo>
                      <a:pt x="180" y="569"/>
                    </a:lnTo>
                    <a:lnTo>
                      <a:pt x="185" y="566"/>
                    </a:lnTo>
                    <a:lnTo>
                      <a:pt x="190" y="564"/>
                    </a:lnTo>
                    <a:lnTo>
                      <a:pt x="190" y="564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5" y="566"/>
                    </a:lnTo>
                    <a:lnTo>
                      <a:pt x="260" y="569"/>
                    </a:lnTo>
                    <a:lnTo>
                      <a:pt x="264" y="574"/>
                    </a:lnTo>
                    <a:lnTo>
                      <a:pt x="265" y="581"/>
                    </a:lnTo>
                    <a:lnTo>
                      <a:pt x="265" y="581"/>
                    </a:lnTo>
                    <a:lnTo>
                      <a:pt x="264" y="588"/>
                    </a:lnTo>
                    <a:lnTo>
                      <a:pt x="260" y="593"/>
                    </a:lnTo>
                    <a:lnTo>
                      <a:pt x="255" y="596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3" y="596"/>
                    </a:lnTo>
                    <a:lnTo>
                      <a:pt x="238" y="593"/>
                    </a:lnTo>
                    <a:lnTo>
                      <a:pt x="235" y="588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5" y="574"/>
                    </a:lnTo>
                    <a:lnTo>
                      <a:pt x="238" y="569"/>
                    </a:lnTo>
                    <a:lnTo>
                      <a:pt x="243" y="566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308" y="521"/>
                    </a:moveTo>
                    <a:lnTo>
                      <a:pt x="308" y="521"/>
                    </a:lnTo>
                    <a:lnTo>
                      <a:pt x="308" y="521"/>
                    </a:lnTo>
                    <a:lnTo>
                      <a:pt x="313" y="523"/>
                    </a:lnTo>
                    <a:lnTo>
                      <a:pt x="318" y="526"/>
                    </a:lnTo>
                    <a:lnTo>
                      <a:pt x="321" y="531"/>
                    </a:lnTo>
                    <a:lnTo>
                      <a:pt x="323" y="538"/>
                    </a:lnTo>
                    <a:lnTo>
                      <a:pt x="323" y="538"/>
                    </a:lnTo>
                    <a:lnTo>
                      <a:pt x="321" y="543"/>
                    </a:lnTo>
                    <a:lnTo>
                      <a:pt x="318" y="549"/>
                    </a:lnTo>
                    <a:lnTo>
                      <a:pt x="313" y="552"/>
                    </a:lnTo>
                    <a:lnTo>
                      <a:pt x="308" y="554"/>
                    </a:lnTo>
                    <a:lnTo>
                      <a:pt x="308" y="554"/>
                    </a:lnTo>
                    <a:lnTo>
                      <a:pt x="301" y="552"/>
                    </a:lnTo>
                    <a:lnTo>
                      <a:pt x="296" y="549"/>
                    </a:lnTo>
                    <a:lnTo>
                      <a:pt x="292" y="543"/>
                    </a:lnTo>
                    <a:lnTo>
                      <a:pt x="292" y="538"/>
                    </a:lnTo>
                    <a:lnTo>
                      <a:pt x="292" y="538"/>
                    </a:lnTo>
                    <a:lnTo>
                      <a:pt x="292" y="531"/>
                    </a:lnTo>
                    <a:lnTo>
                      <a:pt x="296" y="526"/>
                    </a:lnTo>
                    <a:lnTo>
                      <a:pt x="301" y="523"/>
                    </a:lnTo>
                    <a:lnTo>
                      <a:pt x="308" y="521"/>
                    </a:lnTo>
                    <a:lnTo>
                      <a:pt x="308" y="521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5" y="523"/>
                    </a:lnTo>
                    <a:lnTo>
                      <a:pt x="260" y="526"/>
                    </a:lnTo>
                    <a:lnTo>
                      <a:pt x="264" y="531"/>
                    </a:lnTo>
                    <a:lnTo>
                      <a:pt x="265" y="538"/>
                    </a:lnTo>
                    <a:lnTo>
                      <a:pt x="265" y="538"/>
                    </a:lnTo>
                    <a:lnTo>
                      <a:pt x="264" y="543"/>
                    </a:lnTo>
                    <a:lnTo>
                      <a:pt x="260" y="549"/>
                    </a:lnTo>
                    <a:lnTo>
                      <a:pt x="255" y="552"/>
                    </a:lnTo>
                    <a:lnTo>
                      <a:pt x="248" y="554"/>
                    </a:lnTo>
                    <a:lnTo>
                      <a:pt x="248" y="554"/>
                    </a:lnTo>
                    <a:lnTo>
                      <a:pt x="243" y="552"/>
                    </a:lnTo>
                    <a:lnTo>
                      <a:pt x="238" y="549"/>
                    </a:lnTo>
                    <a:lnTo>
                      <a:pt x="235" y="543"/>
                    </a:lnTo>
                    <a:lnTo>
                      <a:pt x="233" y="538"/>
                    </a:lnTo>
                    <a:lnTo>
                      <a:pt x="233" y="538"/>
                    </a:lnTo>
                    <a:lnTo>
                      <a:pt x="235" y="531"/>
                    </a:lnTo>
                    <a:lnTo>
                      <a:pt x="238" y="526"/>
                    </a:lnTo>
                    <a:lnTo>
                      <a:pt x="243" y="523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308" y="479"/>
                    </a:moveTo>
                    <a:lnTo>
                      <a:pt x="308" y="479"/>
                    </a:lnTo>
                    <a:lnTo>
                      <a:pt x="308" y="479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1" y="487"/>
                    </a:lnTo>
                    <a:lnTo>
                      <a:pt x="323" y="494"/>
                    </a:lnTo>
                    <a:lnTo>
                      <a:pt x="323" y="494"/>
                    </a:lnTo>
                    <a:lnTo>
                      <a:pt x="321" y="501"/>
                    </a:lnTo>
                    <a:lnTo>
                      <a:pt x="318" y="506"/>
                    </a:lnTo>
                    <a:lnTo>
                      <a:pt x="313" y="509"/>
                    </a:lnTo>
                    <a:lnTo>
                      <a:pt x="308" y="511"/>
                    </a:lnTo>
                    <a:lnTo>
                      <a:pt x="308" y="511"/>
                    </a:lnTo>
                    <a:lnTo>
                      <a:pt x="301" y="509"/>
                    </a:lnTo>
                    <a:lnTo>
                      <a:pt x="296" y="506"/>
                    </a:lnTo>
                    <a:lnTo>
                      <a:pt x="292" y="501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2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8" y="479"/>
                    </a:lnTo>
                    <a:lnTo>
                      <a:pt x="308" y="479"/>
                    </a:lnTo>
                    <a:close/>
                    <a:moveTo>
                      <a:pt x="248" y="479"/>
                    </a:moveTo>
                    <a:lnTo>
                      <a:pt x="248" y="479"/>
                    </a:lnTo>
                    <a:lnTo>
                      <a:pt x="248" y="479"/>
                    </a:lnTo>
                    <a:lnTo>
                      <a:pt x="255" y="479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5" y="494"/>
                    </a:lnTo>
                    <a:lnTo>
                      <a:pt x="265" y="494"/>
                    </a:lnTo>
                    <a:lnTo>
                      <a:pt x="264" y="501"/>
                    </a:lnTo>
                    <a:lnTo>
                      <a:pt x="260" y="506"/>
                    </a:lnTo>
                    <a:lnTo>
                      <a:pt x="255" y="509"/>
                    </a:lnTo>
                    <a:lnTo>
                      <a:pt x="248" y="511"/>
                    </a:lnTo>
                    <a:lnTo>
                      <a:pt x="248" y="511"/>
                    </a:lnTo>
                    <a:lnTo>
                      <a:pt x="243" y="509"/>
                    </a:lnTo>
                    <a:lnTo>
                      <a:pt x="238" y="506"/>
                    </a:lnTo>
                    <a:lnTo>
                      <a:pt x="235" y="501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9"/>
                    </a:lnTo>
                    <a:lnTo>
                      <a:pt x="248" y="479"/>
                    </a:lnTo>
                    <a:lnTo>
                      <a:pt x="248" y="479"/>
                    </a:lnTo>
                    <a:close/>
                    <a:moveTo>
                      <a:pt x="308" y="434"/>
                    </a:moveTo>
                    <a:lnTo>
                      <a:pt x="308" y="434"/>
                    </a:lnTo>
                    <a:lnTo>
                      <a:pt x="308" y="434"/>
                    </a:lnTo>
                    <a:lnTo>
                      <a:pt x="313" y="436"/>
                    </a:lnTo>
                    <a:lnTo>
                      <a:pt x="318" y="439"/>
                    </a:lnTo>
                    <a:lnTo>
                      <a:pt x="321" y="445"/>
                    </a:lnTo>
                    <a:lnTo>
                      <a:pt x="323" y="451"/>
                    </a:lnTo>
                    <a:lnTo>
                      <a:pt x="323" y="451"/>
                    </a:lnTo>
                    <a:lnTo>
                      <a:pt x="321" y="457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8" y="467"/>
                    </a:lnTo>
                    <a:lnTo>
                      <a:pt x="308" y="467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2" y="457"/>
                    </a:lnTo>
                    <a:lnTo>
                      <a:pt x="292" y="451"/>
                    </a:lnTo>
                    <a:lnTo>
                      <a:pt x="292" y="451"/>
                    </a:lnTo>
                    <a:lnTo>
                      <a:pt x="292" y="445"/>
                    </a:lnTo>
                    <a:lnTo>
                      <a:pt x="296" y="439"/>
                    </a:lnTo>
                    <a:lnTo>
                      <a:pt x="301" y="436"/>
                    </a:lnTo>
                    <a:lnTo>
                      <a:pt x="308" y="434"/>
                    </a:lnTo>
                    <a:lnTo>
                      <a:pt x="308" y="434"/>
                    </a:lnTo>
                    <a:close/>
                    <a:moveTo>
                      <a:pt x="308" y="392"/>
                    </a:moveTo>
                    <a:lnTo>
                      <a:pt x="308" y="392"/>
                    </a:lnTo>
                    <a:lnTo>
                      <a:pt x="308" y="392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1" y="400"/>
                    </a:lnTo>
                    <a:lnTo>
                      <a:pt x="323" y="407"/>
                    </a:lnTo>
                    <a:lnTo>
                      <a:pt x="323" y="407"/>
                    </a:lnTo>
                    <a:lnTo>
                      <a:pt x="321" y="414"/>
                    </a:lnTo>
                    <a:lnTo>
                      <a:pt x="318" y="419"/>
                    </a:lnTo>
                    <a:lnTo>
                      <a:pt x="313" y="422"/>
                    </a:lnTo>
                    <a:lnTo>
                      <a:pt x="308" y="424"/>
                    </a:lnTo>
                    <a:lnTo>
                      <a:pt x="308" y="424"/>
                    </a:lnTo>
                    <a:lnTo>
                      <a:pt x="301" y="422"/>
                    </a:lnTo>
                    <a:lnTo>
                      <a:pt x="296" y="419"/>
                    </a:lnTo>
                    <a:lnTo>
                      <a:pt x="292" y="414"/>
                    </a:lnTo>
                    <a:lnTo>
                      <a:pt x="292" y="407"/>
                    </a:lnTo>
                    <a:lnTo>
                      <a:pt x="292" y="407"/>
                    </a:lnTo>
                    <a:lnTo>
                      <a:pt x="292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8" y="392"/>
                    </a:lnTo>
                    <a:lnTo>
                      <a:pt x="308" y="392"/>
                    </a:lnTo>
                    <a:close/>
                    <a:moveTo>
                      <a:pt x="248" y="348"/>
                    </a:moveTo>
                    <a:lnTo>
                      <a:pt x="248" y="348"/>
                    </a:lnTo>
                    <a:lnTo>
                      <a:pt x="248" y="348"/>
                    </a:lnTo>
                    <a:lnTo>
                      <a:pt x="255" y="349"/>
                    </a:lnTo>
                    <a:lnTo>
                      <a:pt x="260" y="353"/>
                    </a:lnTo>
                    <a:lnTo>
                      <a:pt x="264" y="358"/>
                    </a:lnTo>
                    <a:lnTo>
                      <a:pt x="265" y="365"/>
                    </a:lnTo>
                    <a:lnTo>
                      <a:pt x="265" y="365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5"/>
                    </a:lnTo>
                    <a:lnTo>
                      <a:pt x="233" y="365"/>
                    </a:lnTo>
                    <a:lnTo>
                      <a:pt x="235" y="358"/>
                    </a:lnTo>
                    <a:lnTo>
                      <a:pt x="238" y="353"/>
                    </a:lnTo>
                    <a:lnTo>
                      <a:pt x="243" y="349"/>
                    </a:lnTo>
                    <a:lnTo>
                      <a:pt x="248" y="348"/>
                    </a:lnTo>
                    <a:lnTo>
                      <a:pt x="248" y="348"/>
                    </a:lnTo>
                    <a:close/>
                    <a:moveTo>
                      <a:pt x="248" y="305"/>
                    </a:moveTo>
                    <a:lnTo>
                      <a:pt x="248" y="305"/>
                    </a:lnTo>
                    <a:lnTo>
                      <a:pt x="248" y="305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5" y="320"/>
                    </a:lnTo>
                    <a:lnTo>
                      <a:pt x="265" y="320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6"/>
                    </a:lnTo>
                    <a:lnTo>
                      <a:pt x="248" y="337"/>
                    </a:lnTo>
                    <a:lnTo>
                      <a:pt x="248" y="337"/>
                    </a:lnTo>
                    <a:lnTo>
                      <a:pt x="243" y="336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5"/>
                    </a:lnTo>
                    <a:lnTo>
                      <a:pt x="248" y="305"/>
                    </a:lnTo>
                    <a:close/>
                    <a:moveTo>
                      <a:pt x="190" y="218"/>
                    </a:moveTo>
                    <a:lnTo>
                      <a:pt x="190" y="218"/>
                    </a:lnTo>
                    <a:lnTo>
                      <a:pt x="190" y="218"/>
                    </a:lnTo>
                    <a:lnTo>
                      <a:pt x="197" y="218"/>
                    </a:lnTo>
                    <a:lnTo>
                      <a:pt x="202" y="221"/>
                    </a:lnTo>
                    <a:lnTo>
                      <a:pt x="206" y="228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6" y="240"/>
                    </a:lnTo>
                    <a:lnTo>
                      <a:pt x="202" y="245"/>
                    </a:lnTo>
                    <a:lnTo>
                      <a:pt x="197" y="249"/>
                    </a:lnTo>
                    <a:lnTo>
                      <a:pt x="190" y="250"/>
                    </a:lnTo>
                    <a:lnTo>
                      <a:pt x="190" y="250"/>
                    </a:lnTo>
                    <a:lnTo>
                      <a:pt x="185" y="249"/>
                    </a:lnTo>
                    <a:lnTo>
                      <a:pt x="180" y="245"/>
                    </a:lnTo>
                    <a:lnTo>
                      <a:pt x="177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8"/>
                    </a:lnTo>
                    <a:lnTo>
                      <a:pt x="180" y="221"/>
                    </a:lnTo>
                    <a:lnTo>
                      <a:pt x="185" y="218"/>
                    </a:lnTo>
                    <a:lnTo>
                      <a:pt x="190" y="218"/>
                    </a:lnTo>
                    <a:lnTo>
                      <a:pt x="190" y="218"/>
                    </a:lnTo>
                    <a:close/>
                    <a:moveTo>
                      <a:pt x="132" y="131"/>
                    </a:moveTo>
                    <a:lnTo>
                      <a:pt x="132" y="131"/>
                    </a:lnTo>
                    <a:lnTo>
                      <a:pt x="132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6" y="141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2" y="164"/>
                    </a:lnTo>
                    <a:lnTo>
                      <a:pt x="132" y="164"/>
                    </a:lnTo>
                    <a:lnTo>
                      <a:pt x="126" y="162"/>
                    </a:lnTo>
                    <a:lnTo>
                      <a:pt x="122" y="158"/>
                    </a:lnTo>
                    <a:lnTo>
                      <a:pt x="119" y="153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9" y="141"/>
                    </a:lnTo>
                    <a:lnTo>
                      <a:pt x="122" y="136"/>
                    </a:lnTo>
                    <a:lnTo>
                      <a:pt x="126" y="133"/>
                    </a:lnTo>
                    <a:lnTo>
                      <a:pt x="132" y="131"/>
                    </a:lnTo>
                    <a:lnTo>
                      <a:pt x="132" y="131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6" y="109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9"/>
                    </a:lnTo>
                    <a:lnTo>
                      <a:pt x="122" y="116"/>
                    </a:lnTo>
                    <a:lnTo>
                      <a:pt x="119" y="109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9" y="97"/>
                    </a:lnTo>
                    <a:lnTo>
                      <a:pt x="122" y="92"/>
                    </a:lnTo>
                    <a:lnTo>
                      <a:pt x="126" y="89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6" y="24"/>
                    </a:lnTo>
                    <a:lnTo>
                      <a:pt x="143" y="29"/>
                    </a:lnTo>
                    <a:lnTo>
                      <a:pt x="138" y="32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6" y="32"/>
                    </a:lnTo>
                    <a:lnTo>
                      <a:pt x="122" y="29"/>
                    </a:lnTo>
                    <a:lnTo>
                      <a:pt x="119" y="24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9" y="10"/>
                    </a:lnTo>
                    <a:lnTo>
                      <a:pt x="122" y="5"/>
                    </a:lnTo>
                    <a:lnTo>
                      <a:pt x="126" y="2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  <a:moveTo>
                      <a:pt x="74" y="0"/>
                    </a:moveTo>
                    <a:lnTo>
                      <a:pt x="74" y="0"/>
                    </a:lnTo>
                    <a:lnTo>
                      <a:pt x="74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8" y="24"/>
                    </a:lnTo>
                    <a:lnTo>
                      <a:pt x="85" y="29"/>
                    </a:lnTo>
                    <a:lnTo>
                      <a:pt x="80" y="32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68" y="32"/>
                    </a:lnTo>
                    <a:lnTo>
                      <a:pt x="63" y="29"/>
                    </a:lnTo>
                    <a:lnTo>
                      <a:pt x="59" y="24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0" y="24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1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90" y="44"/>
                    </a:moveTo>
                    <a:lnTo>
                      <a:pt x="190" y="44"/>
                    </a:lnTo>
                    <a:lnTo>
                      <a:pt x="190" y="44"/>
                    </a:lnTo>
                    <a:lnTo>
                      <a:pt x="197" y="46"/>
                    </a:lnTo>
                    <a:lnTo>
                      <a:pt x="202" y="49"/>
                    </a:lnTo>
                    <a:lnTo>
                      <a:pt x="206" y="55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6" y="66"/>
                    </a:lnTo>
                    <a:lnTo>
                      <a:pt x="202" y="72"/>
                    </a:lnTo>
                    <a:lnTo>
                      <a:pt x="197" y="75"/>
                    </a:lnTo>
                    <a:lnTo>
                      <a:pt x="190" y="77"/>
                    </a:lnTo>
                    <a:lnTo>
                      <a:pt x="190" y="77"/>
                    </a:lnTo>
                    <a:lnTo>
                      <a:pt x="185" y="75"/>
                    </a:lnTo>
                    <a:lnTo>
                      <a:pt x="180" y="72"/>
                    </a:lnTo>
                    <a:lnTo>
                      <a:pt x="177" y="66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7" y="55"/>
                    </a:lnTo>
                    <a:lnTo>
                      <a:pt x="180" y="49"/>
                    </a:lnTo>
                    <a:lnTo>
                      <a:pt x="185" y="46"/>
                    </a:lnTo>
                    <a:lnTo>
                      <a:pt x="190" y="44"/>
                    </a:lnTo>
                    <a:lnTo>
                      <a:pt x="190" y="44"/>
                    </a:lnTo>
                    <a:close/>
                    <a:moveTo>
                      <a:pt x="132" y="44"/>
                    </a:moveTo>
                    <a:lnTo>
                      <a:pt x="132" y="44"/>
                    </a:lnTo>
                    <a:lnTo>
                      <a:pt x="132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6" y="55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6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2" y="77"/>
                    </a:lnTo>
                    <a:lnTo>
                      <a:pt x="132" y="77"/>
                    </a:lnTo>
                    <a:lnTo>
                      <a:pt x="126" y="75"/>
                    </a:lnTo>
                    <a:lnTo>
                      <a:pt x="122" y="72"/>
                    </a:lnTo>
                    <a:lnTo>
                      <a:pt x="119" y="66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9" y="55"/>
                    </a:lnTo>
                    <a:lnTo>
                      <a:pt x="122" y="49"/>
                    </a:lnTo>
                    <a:lnTo>
                      <a:pt x="126" y="46"/>
                    </a:lnTo>
                    <a:lnTo>
                      <a:pt x="132" y="44"/>
                    </a:lnTo>
                    <a:lnTo>
                      <a:pt x="132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95"/>
              <p:cNvSpPr>
                <a:spLocks noEditPoints="1"/>
              </p:cNvSpPr>
              <p:nvPr/>
            </p:nvSpPr>
            <p:spPr bwMode="auto">
              <a:xfrm>
                <a:off x="5964238" y="3394076"/>
                <a:ext cx="301625" cy="576263"/>
              </a:xfrm>
              <a:custGeom>
                <a:avLst/>
                <a:gdLst>
                  <a:gd name="T0" fmla="*/ 317 w 380"/>
                  <a:gd name="T1" fmla="*/ 525 h 726"/>
                  <a:gd name="T2" fmla="*/ 262 w 380"/>
                  <a:gd name="T3" fmla="*/ 544 h 726"/>
                  <a:gd name="T4" fmla="*/ 189 w 380"/>
                  <a:gd name="T5" fmla="*/ 554 h 726"/>
                  <a:gd name="T6" fmla="*/ 116 w 380"/>
                  <a:gd name="T7" fmla="*/ 537 h 726"/>
                  <a:gd name="T8" fmla="*/ 66 w 380"/>
                  <a:gd name="T9" fmla="*/ 522 h 726"/>
                  <a:gd name="T10" fmla="*/ 249 w 380"/>
                  <a:gd name="T11" fmla="*/ 477 h 726"/>
                  <a:gd name="T12" fmla="*/ 204 w 380"/>
                  <a:gd name="T13" fmla="*/ 488 h 726"/>
                  <a:gd name="T14" fmla="*/ 143 w 380"/>
                  <a:gd name="T15" fmla="*/ 505 h 726"/>
                  <a:gd name="T16" fmla="*/ 66 w 380"/>
                  <a:gd name="T17" fmla="*/ 508 h 726"/>
                  <a:gd name="T18" fmla="*/ 291 w 380"/>
                  <a:gd name="T19" fmla="*/ 450 h 726"/>
                  <a:gd name="T20" fmla="*/ 249 w 380"/>
                  <a:gd name="T21" fmla="*/ 435 h 726"/>
                  <a:gd name="T22" fmla="*/ 131 w 380"/>
                  <a:gd name="T23" fmla="*/ 435 h 726"/>
                  <a:gd name="T24" fmla="*/ 89 w 380"/>
                  <a:gd name="T25" fmla="*/ 450 h 726"/>
                  <a:gd name="T26" fmla="*/ 20 w 380"/>
                  <a:gd name="T27" fmla="*/ 465 h 726"/>
                  <a:gd name="T28" fmla="*/ 296 w 380"/>
                  <a:gd name="T29" fmla="*/ 418 h 726"/>
                  <a:gd name="T30" fmla="*/ 233 w 380"/>
                  <a:gd name="T31" fmla="*/ 401 h 726"/>
                  <a:gd name="T32" fmla="*/ 189 w 380"/>
                  <a:gd name="T33" fmla="*/ 391 h 726"/>
                  <a:gd name="T34" fmla="*/ 80 w 380"/>
                  <a:gd name="T35" fmla="*/ 392 h 726"/>
                  <a:gd name="T36" fmla="*/ 380 w 380"/>
                  <a:gd name="T37" fmla="*/ 363 h 726"/>
                  <a:gd name="T38" fmla="*/ 307 w 380"/>
                  <a:gd name="T39" fmla="*/ 380 h 726"/>
                  <a:gd name="T40" fmla="*/ 233 w 380"/>
                  <a:gd name="T41" fmla="*/ 370 h 726"/>
                  <a:gd name="T42" fmla="*/ 179 w 380"/>
                  <a:gd name="T43" fmla="*/ 351 h 726"/>
                  <a:gd name="T44" fmla="*/ 73 w 380"/>
                  <a:gd name="T45" fmla="*/ 348 h 726"/>
                  <a:gd name="T46" fmla="*/ 376 w 380"/>
                  <a:gd name="T47" fmla="*/ 309 h 726"/>
                  <a:gd name="T48" fmla="*/ 320 w 380"/>
                  <a:gd name="T49" fmla="*/ 326 h 726"/>
                  <a:gd name="T50" fmla="*/ 249 w 380"/>
                  <a:gd name="T51" fmla="*/ 336 h 726"/>
                  <a:gd name="T52" fmla="*/ 174 w 380"/>
                  <a:gd name="T53" fmla="*/ 321 h 726"/>
                  <a:gd name="T54" fmla="*/ 126 w 380"/>
                  <a:gd name="T55" fmla="*/ 305 h 726"/>
                  <a:gd name="T56" fmla="*/ 307 w 380"/>
                  <a:gd name="T57" fmla="*/ 261 h 726"/>
                  <a:gd name="T58" fmla="*/ 262 w 380"/>
                  <a:gd name="T59" fmla="*/ 271 h 726"/>
                  <a:gd name="T60" fmla="*/ 201 w 380"/>
                  <a:gd name="T61" fmla="*/ 288 h 726"/>
                  <a:gd name="T62" fmla="*/ 126 w 380"/>
                  <a:gd name="T63" fmla="*/ 292 h 726"/>
                  <a:gd name="T64" fmla="*/ 349 w 380"/>
                  <a:gd name="T65" fmla="*/ 234 h 726"/>
                  <a:gd name="T66" fmla="*/ 307 w 380"/>
                  <a:gd name="T67" fmla="*/ 217 h 726"/>
                  <a:gd name="T68" fmla="*/ 189 w 380"/>
                  <a:gd name="T69" fmla="*/ 217 h 726"/>
                  <a:gd name="T70" fmla="*/ 146 w 380"/>
                  <a:gd name="T71" fmla="*/ 234 h 726"/>
                  <a:gd name="T72" fmla="*/ 371 w 380"/>
                  <a:gd name="T73" fmla="*/ 205 h 726"/>
                  <a:gd name="T74" fmla="*/ 296 w 380"/>
                  <a:gd name="T75" fmla="*/ 201 h 726"/>
                  <a:gd name="T76" fmla="*/ 233 w 380"/>
                  <a:gd name="T77" fmla="*/ 184 h 726"/>
                  <a:gd name="T78" fmla="*/ 189 w 380"/>
                  <a:gd name="T79" fmla="*/ 174 h 726"/>
                  <a:gd name="T80" fmla="*/ 312 w 380"/>
                  <a:gd name="T81" fmla="*/ 609 h 726"/>
                  <a:gd name="T82" fmla="*/ 264 w 380"/>
                  <a:gd name="T83" fmla="*/ 624 h 726"/>
                  <a:gd name="T84" fmla="*/ 189 w 380"/>
                  <a:gd name="T85" fmla="*/ 639 h 726"/>
                  <a:gd name="T86" fmla="*/ 117 w 380"/>
                  <a:gd name="T87" fmla="*/ 631 h 726"/>
                  <a:gd name="T88" fmla="*/ 63 w 380"/>
                  <a:gd name="T89" fmla="*/ 612 h 726"/>
                  <a:gd name="T90" fmla="*/ 307 w 380"/>
                  <a:gd name="T91" fmla="*/ 564 h 726"/>
                  <a:gd name="T92" fmla="*/ 259 w 380"/>
                  <a:gd name="T93" fmla="*/ 569 h 726"/>
                  <a:gd name="T94" fmla="*/ 204 w 380"/>
                  <a:gd name="T95" fmla="*/ 586 h 726"/>
                  <a:gd name="T96" fmla="*/ 131 w 380"/>
                  <a:gd name="T97" fmla="*/ 597 h 726"/>
                  <a:gd name="T98" fmla="*/ 58 w 380"/>
                  <a:gd name="T99" fmla="*/ 581 h 726"/>
                  <a:gd name="T100" fmla="*/ 66 w 380"/>
                  <a:gd name="T101" fmla="*/ 653 h 726"/>
                  <a:gd name="T102" fmla="*/ 189 w 380"/>
                  <a:gd name="T103" fmla="*/ 651 h 726"/>
                  <a:gd name="T104" fmla="*/ 262 w 380"/>
                  <a:gd name="T105" fmla="*/ 661 h 726"/>
                  <a:gd name="T106" fmla="*/ 143 w 380"/>
                  <a:gd name="T107" fmla="*/ 723 h 726"/>
                  <a:gd name="T108" fmla="*/ 242 w 380"/>
                  <a:gd name="T109" fmla="*/ 118 h 726"/>
                  <a:gd name="T110" fmla="*/ 174 w 380"/>
                  <a:gd name="T111" fmla="*/ 103 h 726"/>
                  <a:gd name="T112" fmla="*/ 131 w 380"/>
                  <a:gd name="T113" fmla="*/ 87 h 726"/>
                  <a:gd name="T114" fmla="*/ 73 w 380"/>
                  <a:gd name="T115" fmla="*/ 43 h 726"/>
                  <a:gd name="T116" fmla="*/ 89 w 380"/>
                  <a:gd name="T117" fmla="*/ 16 h 726"/>
                  <a:gd name="T118" fmla="*/ 138 w 380"/>
                  <a:gd name="T119" fmla="*/ 162 h 726"/>
                  <a:gd name="T120" fmla="*/ 179 w 380"/>
                  <a:gd name="T121" fmla="*/ 159 h 726"/>
                  <a:gd name="T122" fmla="*/ 233 w 380"/>
                  <a:gd name="T123" fmla="*/ 140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" h="726">
                    <a:moveTo>
                      <a:pt x="307" y="130"/>
                    </a:moveTo>
                    <a:lnTo>
                      <a:pt x="307" y="130"/>
                    </a:lnTo>
                    <a:lnTo>
                      <a:pt x="312" y="132"/>
                    </a:lnTo>
                    <a:lnTo>
                      <a:pt x="317" y="135"/>
                    </a:lnTo>
                    <a:lnTo>
                      <a:pt x="320" y="140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0" y="152"/>
                    </a:lnTo>
                    <a:lnTo>
                      <a:pt x="317" y="159"/>
                    </a:lnTo>
                    <a:lnTo>
                      <a:pt x="312" y="162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0" y="162"/>
                    </a:lnTo>
                    <a:lnTo>
                      <a:pt x="296" y="159"/>
                    </a:lnTo>
                    <a:lnTo>
                      <a:pt x="293" y="152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0" y="132"/>
                    </a:lnTo>
                    <a:lnTo>
                      <a:pt x="307" y="130"/>
                    </a:lnTo>
                    <a:lnTo>
                      <a:pt x="307" y="130"/>
                    </a:lnTo>
                    <a:close/>
                    <a:moveTo>
                      <a:pt x="307" y="522"/>
                    </a:moveTo>
                    <a:lnTo>
                      <a:pt x="307" y="522"/>
                    </a:lnTo>
                    <a:lnTo>
                      <a:pt x="307" y="522"/>
                    </a:lnTo>
                    <a:lnTo>
                      <a:pt x="312" y="522"/>
                    </a:lnTo>
                    <a:lnTo>
                      <a:pt x="317" y="525"/>
                    </a:lnTo>
                    <a:lnTo>
                      <a:pt x="320" y="530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0" y="544"/>
                    </a:lnTo>
                    <a:lnTo>
                      <a:pt x="317" y="549"/>
                    </a:lnTo>
                    <a:lnTo>
                      <a:pt x="312" y="552"/>
                    </a:lnTo>
                    <a:lnTo>
                      <a:pt x="307" y="554"/>
                    </a:lnTo>
                    <a:lnTo>
                      <a:pt x="307" y="554"/>
                    </a:lnTo>
                    <a:lnTo>
                      <a:pt x="300" y="552"/>
                    </a:lnTo>
                    <a:lnTo>
                      <a:pt x="296" y="549"/>
                    </a:lnTo>
                    <a:lnTo>
                      <a:pt x="293" y="544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3" y="530"/>
                    </a:lnTo>
                    <a:lnTo>
                      <a:pt x="296" y="525"/>
                    </a:lnTo>
                    <a:lnTo>
                      <a:pt x="300" y="522"/>
                    </a:lnTo>
                    <a:lnTo>
                      <a:pt x="307" y="522"/>
                    </a:lnTo>
                    <a:lnTo>
                      <a:pt x="307" y="522"/>
                    </a:lnTo>
                    <a:close/>
                    <a:moveTo>
                      <a:pt x="249" y="522"/>
                    </a:moveTo>
                    <a:lnTo>
                      <a:pt x="249" y="522"/>
                    </a:lnTo>
                    <a:lnTo>
                      <a:pt x="249" y="522"/>
                    </a:lnTo>
                    <a:lnTo>
                      <a:pt x="254" y="522"/>
                    </a:lnTo>
                    <a:lnTo>
                      <a:pt x="259" y="525"/>
                    </a:lnTo>
                    <a:lnTo>
                      <a:pt x="262" y="530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2" y="544"/>
                    </a:lnTo>
                    <a:lnTo>
                      <a:pt x="259" y="549"/>
                    </a:lnTo>
                    <a:lnTo>
                      <a:pt x="254" y="552"/>
                    </a:lnTo>
                    <a:lnTo>
                      <a:pt x="249" y="554"/>
                    </a:lnTo>
                    <a:lnTo>
                      <a:pt x="249" y="554"/>
                    </a:lnTo>
                    <a:lnTo>
                      <a:pt x="242" y="552"/>
                    </a:lnTo>
                    <a:lnTo>
                      <a:pt x="237" y="549"/>
                    </a:lnTo>
                    <a:lnTo>
                      <a:pt x="233" y="544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3" y="530"/>
                    </a:lnTo>
                    <a:lnTo>
                      <a:pt x="237" y="525"/>
                    </a:lnTo>
                    <a:lnTo>
                      <a:pt x="242" y="522"/>
                    </a:lnTo>
                    <a:lnTo>
                      <a:pt x="249" y="522"/>
                    </a:lnTo>
                    <a:lnTo>
                      <a:pt x="249" y="522"/>
                    </a:lnTo>
                    <a:close/>
                    <a:moveTo>
                      <a:pt x="189" y="522"/>
                    </a:moveTo>
                    <a:lnTo>
                      <a:pt x="189" y="522"/>
                    </a:lnTo>
                    <a:lnTo>
                      <a:pt x="189" y="522"/>
                    </a:lnTo>
                    <a:lnTo>
                      <a:pt x="196" y="522"/>
                    </a:lnTo>
                    <a:lnTo>
                      <a:pt x="201" y="525"/>
                    </a:lnTo>
                    <a:lnTo>
                      <a:pt x="204" y="530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4" y="544"/>
                    </a:lnTo>
                    <a:lnTo>
                      <a:pt x="201" y="549"/>
                    </a:lnTo>
                    <a:lnTo>
                      <a:pt x="196" y="552"/>
                    </a:lnTo>
                    <a:lnTo>
                      <a:pt x="189" y="554"/>
                    </a:lnTo>
                    <a:lnTo>
                      <a:pt x="189" y="554"/>
                    </a:lnTo>
                    <a:lnTo>
                      <a:pt x="184" y="552"/>
                    </a:lnTo>
                    <a:lnTo>
                      <a:pt x="179" y="549"/>
                    </a:lnTo>
                    <a:lnTo>
                      <a:pt x="175" y="544"/>
                    </a:lnTo>
                    <a:lnTo>
                      <a:pt x="174" y="537"/>
                    </a:lnTo>
                    <a:lnTo>
                      <a:pt x="174" y="537"/>
                    </a:lnTo>
                    <a:lnTo>
                      <a:pt x="175" y="530"/>
                    </a:lnTo>
                    <a:lnTo>
                      <a:pt x="179" y="525"/>
                    </a:lnTo>
                    <a:lnTo>
                      <a:pt x="184" y="522"/>
                    </a:lnTo>
                    <a:lnTo>
                      <a:pt x="189" y="522"/>
                    </a:lnTo>
                    <a:lnTo>
                      <a:pt x="189" y="522"/>
                    </a:lnTo>
                    <a:close/>
                    <a:moveTo>
                      <a:pt x="131" y="522"/>
                    </a:moveTo>
                    <a:lnTo>
                      <a:pt x="131" y="522"/>
                    </a:lnTo>
                    <a:lnTo>
                      <a:pt x="131" y="522"/>
                    </a:lnTo>
                    <a:lnTo>
                      <a:pt x="138" y="522"/>
                    </a:lnTo>
                    <a:lnTo>
                      <a:pt x="143" y="525"/>
                    </a:lnTo>
                    <a:lnTo>
                      <a:pt x="146" y="530"/>
                    </a:lnTo>
                    <a:lnTo>
                      <a:pt x="146" y="537"/>
                    </a:lnTo>
                    <a:lnTo>
                      <a:pt x="146" y="537"/>
                    </a:lnTo>
                    <a:lnTo>
                      <a:pt x="146" y="544"/>
                    </a:lnTo>
                    <a:lnTo>
                      <a:pt x="143" y="549"/>
                    </a:lnTo>
                    <a:lnTo>
                      <a:pt x="138" y="552"/>
                    </a:lnTo>
                    <a:lnTo>
                      <a:pt x="131" y="554"/>
                    </a:lnTo>
                    <a:lnTo>
                      <a:pt x="131" y="554"/>
                    </a:lnTo>
                    <a:lnTo>
                      <a:pt x="126" y="552"/>
                    </a:lnTo>
                    <a:lnTo>
                      <a:pt x="121" y="549"/>
                    </a:lnTo>
                    <a:lnTo>
                      <a:pt x="117" y="544"/>
                    </a:lnTo>
                    <a:lnTo>
                      <a:pt x="116" y="537"/>
                    </a:lnTo>
                    <a:lnTo>
                      <a:pt x="116" y="537"/>
                    </a:lnTo>
                    <a:lnTo>
                      <a:pt x="117" y="530"/>
                    </a:lnTo>
                    <a:lnTo>
                      <a:pt x="121" y="525"/>
                    </a:lnTo>
                    <a:lnTo>
                      <a:pt x="126" y="522"/>
                    </a:lnTo>
                    <a:lnTo>
                      <a:pt x="131" y="522"/>
                    </a:lnTo>
                    <a:lnTo>
                      <a:pt x="131" y="522"/>
                    </a:lnTo>
                    <a:close/>
                    <a:moveTo>
                      <a:pt x="73" y="522"/>
                    </a:moveTo>
                    <a:lnTo>
                      <a:pt x="73" y="522"/>
                    </a:lnTo>
                    <a:lnTo>
                      <a:pt x="73" y="522"/>
                    </a:lnTo>
                    <a:lnTo>
                      <a:pt x="80" y="522"/>
                    </a:lnTo>
                    <a:lnTo>
                      <a:pt x="83" y="525"/>
                    </a:lnTo>
                    <a:lnTo>
                      <a:pt x="87" y="530"/>
                    </a:lnTo>
                    <a:lnTo>
                      <a:pt x="89" y="537"/>
                    </a:lnTo>
                    <a:lnTo>
                      <a:pt x="89" y="537"/>
                    </a:lnTo>
                    <a:lnTo>
                      <a:pt x="87" y="544"/>
                    </a:lnTo>
                    <a:lnTo>
                      <a:pt x="83" y="549"/>
                    </a:lnTo>
                    <a:lnTo>
                      <a:pt x="80" y="552"/>
                    </a:lnTo>
                    <a:lnTo>
                      <a:pt x="73" y="554"/>
                    </a:lnTo>
                    <a:lnTo>
                      <a:pt x="73" y="554"/>
                    </a:lnTo>
                    <a:lnTo>
                      <a:pt x="66" y="552"/>
                    </a:lnTo>
                    <a:lnTo>
                      <a:pt x="63" y="549"/>
                    </a:lnTo>
                    <a:lnTo>
                      <a:pt x="60" y="544"/>
                    </a:lnTo>
                    <a:lnTo>
                      <a:pt x="58" y="537"/>
                    </a:lnTo>
                    <a:lnTo>
                      <a:pt x="58" y="537"/>
                    </a:lnTo>
                    <a:lnTo>
                      <a:pt x="60" y="530"/>
                    </a:lnTo>
                    <a:lnTo>
                      <a:pt x="63" y="525"/>
                    </a:lnTo>
                    <a:lnTo>
                      <a:pt x="66" y="522"/>
                    </a:lnTo>
                    <a:lnTo>
                      <a:pt x="73" y="522"/>
                    </a:lnTo>
                    <a:lnTo>
                      <a:pt x="73" y="522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2" y="479"/>
                    </a:lnTo>
                    <a:lnTo>
                      <a:pt x="317" y="482"/>
                    </a:lnTo>
                    <a:lnTo>
                      <a:pt x="320" y="488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0" y="500"/>
                    </a:lnTo>
                    <a:lnTo>
                      <a:pt x="317" y="505"/>
                    </a:lnTo>
                    <a:lnTo>
                      <a:pt x="312" y="508"/>
                    </a:lnTo>
                    <a:lnTo>
                      <a:pt x="307" y="510"/>
                    </a:lnTo>
                    <a:lnTo>
                      <a:pt x="307" y="510"/>
                    </a:lnTo>
                    <a:lnTo>
                      <a:pt x="300" y="508"/>
                    </a:lnTo>
                    <a:lnTo>
                      <a:pt x="296" y="505"/>
                    </a:lnTo>
                    <a:lnTo>
                      <a:pt x="293" y="500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3" y="488"/>
                    </a:lnTo>
                    <a:lnTo>
                      <a:pt x="296" y="482"/>
                    </a:lnTo>
                    <a:lnTo>
                      <a:pt x="300" y="479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4" y="479"/>
                    </a:lnTo>
                    <a:lnTo>
                      <a:pt x="259" y="482"/>
                    </a:lnTo>
                    <a:lnTo>
                      <a:pt x="262" y="488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2" y="500"/>
                    </a:lnTo>
                    <a:lnTo>
                      <a:pt x="259" y="505"/>
                    </a:lnTo>
                    <a:lnTo>
                      <a:pt x="254" y="508"/>
                    </a:lnTo>
                    <a:lnTo>
                      <a:pt x="249" y="510"/>
                    </a:lnTo>
                    <a:lnTo>
                      <a:pt x="249" y="510"/>
                    </a:lnTo>
                    <a:lnTo>
                      <a:pt x="242" y="508"/>
                    </a:lnTo>
                    <a:lnTo>
                      <a:pt x="237" y="505"/>
                    </a:lnTo>
                    <a:lnTo>
                      <a:pt x="233" y="500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3" y="488"/>
                    </a:lnTo>
                    <a:lnTo>
                      <a:pt x="237" y="482"/>
                    </a:lnTo>
                    <a:lnTo>
                      <a:pt x="242" y="479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89" y="477"/>
                    </a:moveTo>
                    <a:lnTo>
                      <a:pt x="189" y="477"/>
                    </a:lnTo>
                    <a:lnTo>
                      <a:pt x="189" y="477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4" y="488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500"/>
                    </a:lnTo>
                    <a:lnTo>
                      <a:pt x="201" y="505"/>
                    </a:lnTo>
                    <a:lnTo>
                      <a:pt x="196" y="508"/>
                    </a:lnTo>
                    <a:lnTo>
                      <a:pt x="189" y="510"/>
                    </a:lnTo>
                    <a:lnTo>
                      <a:pt x="189" y="510"/>
                    </a:lnTo>
                    <a:lnTo>
                      <a:pt x="184" y="508"/>
                    </a:lnTo>
                    <a:lnTo>
                      <a:pt x="179" y="505"/>
                    </a:lnTo>
                    <a:lnTo>
                      <a:pt x="175" y="500"/>
                    </a:lnTo>
                    <a:lnTo>
                      <a:pt x="174" y="494"/>
                    </a:lnTo>
                    <a:lnTo>
                      <a:pt x="174" y="494"/>
                    </a:lnTo>
                    <a:lnTo>
                      <a:pt x="175" y="488"/>
                    </a:lnTo>
                    <a:lnTo>
                      <a:pt x="179" y="482"/>
                    </a:lnTo>
                    <a:lnTo>
                      <a:pt x="184" y="479"/>
                    </a:lnTo>
                    <a:lnTo>
                      <a:pt x="189" y="477"/>
                    </a:lnTo>
                    <a:lnTo>
                      <a:pt x="189" y="477"/>
                    </a:lnTo>
                    <a:close/>
                    <a:moveTo>
                      <a:pt x="131" y="477"/>
                    </a:moveTo>
                    <a:lnTo>
                      <a:pt x="131" y="477"/>
                    </a:lnTo>
                    <a:lnTo>
                      <a:pt x="131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6" y="488"/>
                    </a:lnTo>
                    <a:lnTo>
                      <a:pt x="146" y="494"/>
                    </a:lnTo>
                    <a:lnTo>
                      <a:pt x="146" y="494"/>
                    </a:lnTo>
                    <a:lnTo>
                      <a:pt x="146" y="500"/>
                    </a:lnTo>
                    <a:lnTo>
                      <a:pt x="143" y="505"/>
                    </a:lnTo>
                    <a:lnTo>
                      <a:pt x="138" y="508"/>
                    </a:lnTo>
                    <a:lnTo>
                      <a:pt x="131" y="510"/>
                    </a:lnTo>
                    <a:lnTo>
                      <a:pt x="131" y="510"/>
                    </a:lnTo>
                    <a:lnTo>
                      <a:pt x="126" y="508"/>
                    </a:lnTo>
                    <a:lnTo>
                      <a:pt x="121" y="505"/>
                    </a:lnTo>
                    <a:lnTo>
                      <a:pt x="117" y="500"/>
                    </a:lnTo>
                    <a:lnTo>
                      <a:pt x="116" y="494"/>
                    </a:lnTo>
                    <a:lnTo>
                      <a:pt x="116" y="494"/>
                    </a:lnTo>
                    <a:lnTo>
                      <a:pt x="117" y="488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1" y="477"/>
                    </a:lnTo>
                    <a:lnTo>
                      <a:pt x="131" y="477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9"/>
                    </a:lnTo>
                    <a:lnTo>
                      <a:pt x="83" y="482"/>
                    </a:lnTo>
                    <a:lnTo>
                      <a:pt x="87" y="488"/>
                    </a:lnTo>
                    <a:lnTo>
                      <a:pt x="89" y="494"/>
                    </a:lnTo>
                    <a:lnTo>
                      <a:pt x="89" y="494"/>
                    </a:lnTo>
                    <a:lnTo>
                      <a:pt x="87" y="500"/>
                    </a:lnTo>
                    <a:lnTo>
                      <a:pt x="83" y="505"/>
                    </a:lnTo>
                    <a:lnTo>
                      <a:pt x="80" y="508"/>
                    </a:lnTo>
                    <a:lnTo>
                      <a:pt x="73" y="510"/>
                    </a:lnTo>
                    <a:lnTo>
                      <a:pt x="73" y="510"/>
                    </a:lnTo>
                    <a:lnTo>
                      <a:pt x="66" y="508"/>
                    </a:lnTo>
                    <a:lnTo>
                      <a:pt x="63" y="505"/>
                    </a:lnTo>
                    <a:lnTo>
                      <a:pt x="60" y="500"/>
                    </a:lnTo>
                    <a:lnTo>
                      <a:pt x="58" y="494"/>
                    </a:lnTo>
                    <a:lnTo>
                      <a:pt x="58" y="494"/>
                    </a:lnTo>
                    <a:lnTo>
                      <a:pt x="60" y="488"/>
                    </a:lnTo>
                    <a:lnTo>
                      <a:pt x="63" y="482"/>
                    </a:lnTo>
                    <a:lnTo>
                      <a:pt x="66" y="479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307" y="435"/>
                    </a:moveTo>
                    <a:lnTo>
                      <a:pt x="307" y="435"/>
                    </a:lnTo>
                    <a:lnTo>
                      <a:pt x="307" y="435"/>
                    </a:lnTo>
                    <a:lnTo>
                      <a:pt x="312" y="435"/>
                    </a:lnTo>
                    <a:lnTo>
                      <a:pt x="317" y="438"/>
                    </a:lnTo>
                    <a:lnTo>
                      <a:pt x="320" y="443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0" y="457"/>
                    </a:lnTo>
                    <a:lnTo>
                      <a:pt x="317" y="462"/>
                    </a:lnTo>
                    <a:lnTo>
                      <a:pt x="312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0" y="465"/>
                    </a:lnTo>
                    <a:lnTo>
                      <a:pt x="296" y="462"/>
                    </a:lnTo>
                    <a:lnTo>
                      <a:pt x="293" y="457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3" y="443"/>
                    </a:lnTo>
                    <a:lnTo>
                      <a:pt x="296" y="438"/>
                    </a:lnTo>
                    <a:lnTo>
                      <a:pt x="300" y="435"/>
                    </a:lnTo>
                    <a:lnTo>
                      <a:pt x="307" y="435"/>
                    </a:lnTo>
                    <a:lnTo>
                      <a:pt x="307" y="435"/>
                    </a:lnTo>
                    <a:close/>
                    <a:moveTo>
                      <a:pt x="249" y="435"/>
                    </a:moveTo>
                    <a:lnTo>
                      <a:pt x="249" y="435"/>
                    </a:lnTo>
                    <a:lnTo>
                      <a:pt x="249" y="435"/>
                    </a:lnTo>
                    <a:lnTo>
                      <a:pt x="254" y="435"/>
                    </a:lnTo>
                    <a:lnTo>
                      <a:pt x="259" y="438"/>
                    </a:lnTo>
                    <a:lnTo>
                      <a:pt x="262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2" y="457"/>
                    </a:lnTo>
                    <a:lnTo>
                      <a:pt x="259" y="462"/>
                    </a:lnTo>
                    <a:lnTo>
                      <a:pt x="254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2" y="465"/>
                    </a:lnTo>
                    <a:lnTo>
                      <a:pt x="237" y="462"/>
                    </a:lnTo>
                    <a:lnTo>
                      <a:pt x="233" y="457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3" y="443"/>
                    </a:lnTo>
                    <a:lnTo>
                      <a:pt x="237" y="438"/>
                    </a:lnTo>
                    <a:lnTo>
                      <a:pt x="242" y="435"/>
                    </a:lnTo>
                    <a:lnTo>
                      <a:pt x="249" y="435"/>
                    </a:lnTo>
                    <a:lnTo>
                      <a:pt x="249" y="435"/>
                    </a:lnTo>
                    <a:close/>
                    <a:moveTo>
                      <a:pt x="189" y="435"/>
                    </a:moveTo>
                    <a:lnTo>
                      <a:pt x="189" y="435"/>
                    </a:lnTo>
                    <a:lnTo>
                      <a:pt x="189" y="435"/>
                    </a:lnTo>
                    <a:lnTo>
                      <a:pt x="196" y="435"/>
                    </a:lnTo>
                    <a:lnTo>
                      <a:pt x="201" y="438"/>
                    </a:lnTo>
                    <a:lnTo>
                      <a:pt x="204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89" y="467"/>
                    </a:lnTo>
                    <a:lnTo>
                      <a:pt x="189" y="467"/>
                    </a:lnTo>
                    <a:lnTo>
                      <a:pt x="184" y="465"/>
                    </a:lnTo>
                    <a:lnTo>
                      <a:pt x="179" y="462"/>
                    </a:lnTo>
                    <a:lnTo>
                      <a:pt x="175" y="457"/>
                    </a:lnTo>
                    <a:lnTo>
                      <a:pt x="174" y="450"/>
                    </a:lnTo>
                    <a:lnTo>
                      <a:pt x="174" y="450"/>
                    </a:lnTo>
                    <a:lnTo>
                      <a:pt x="175" y="443"/>
                    </a:lnTo>
                    <a:lnTo>
                      <a:pt x="179" y="438"/>
                    </a:lnTo>
                    <a:lnTo>
                      <a:pt x="184" y="435"/>
                    </a:lnTo>
                    <a:lnTo>
                      <a:pt x="189" y="435"/>
                    </a:lnTo>
                    <a:lnTo>
                      <a:pt x="189" y="435"/>
                    </a:lnTo>
                    <a:close/>
                    <a:moveTo>
                      <a:pt x="131" y="435"/>
                    </a:moveTo>
                    <a:lnTo>
                      <a:pt x="131" y="435"/>
                    </a:lnTo>
                    <a:lnTo>
                      <a:pt x="131" y="435"/>
                    </a:lnTo>
                    <a:lnTo>
                      <a:pt x="138" y="435"/>
                    </a:lnTo>
                    <a:lnTo>
                      <a:pt x="143" y="438"/>
                    </a:lnTo>
                    <a:lnTo>
                      <a:pt x="146" y="443"/>
                    </a:lnTo>
                    <a:lnTo>
                      <a:pt x="146" y="450"/>
                    </a:lnTo>
                    <a:lnTo>
                      <a:pt x="146" y="450"/>
                    </a:lnTo>
                    <a:lnTo>
                      <a:pt x="146" y="457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1" y="467"/>
                    </a:lnTo>
                    <a:lnTo>
                      <a:pt x="131" y="467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7" y="457"/>
                    </a:lnTo>
                    <a:lnTo>
                      <a:pt x="116" y="450"/>
                    </a:lnTo>
                    <a:lnTo>
                      <a:pt x="116" y="450"/>
                    </a:lnTo>
                    <a:lnTo>
                      <a:pt x="117" y="443"/>
                    </a:lnTo>
                    <a:lnTo>
                      <a:pt x="121" y="438"/>
                    </a:lnTo>
                    <a:lnTo>
                      <a:pt x="126" y="435"/>
                    </a:lnTo>
                    <a:lnTo>
                      <a:pt x="131" y="435"/>
                    </a:lnTo>
                    <a:lnTo>
                      <a:pt x="131" y="435"/>
                    </a:lnTo>
                    <a:close/>
                    <a:moveTo>
                      <a:pt x="73" y="435"/>
                    </a:moveTo>
                    <a:lnTo>
                      <a:pt x="73" y="435"/>
                    </a:lnTo>
                    <a:lnTo>
                      <a:pt x="73" y="435"/>
                    </a:lnTo>
                    <a:lnTo>
                      <a:pt x="80" y="435"/>
                    </a:lnTo>
                    <a:lnTo>
                      <a:pt x="83" y="438"/>
                    </a:lnTo>
                    <a:lnTo>
                      <a:pt x="87" y="443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7" y="457"/>
                    </a:lnTo>
                    <a:lnTo>
                      <a:pt x="83" y="462"/>
                    </a:lnTo>
                    <a:lnTo>
                      <a:pt x="80" y="465"/>
                    </a:lnTo>
                    <a:lnTo>
                      <a:pt x="73" y="467"/>
                    </a:lnTo>
                    <a:lnTo>
                      <a:pt x="73" y="467"/>
                    </a:lnTo>
                    <a:lnTo>
                      <a:pt x="66" y="465"/>
                    </a:lnTo>
                    <a:lnTo>
                      <a:pt x="63" y="462"/>
                    </a:lnTo>
                    <a:lnTo>
                      <a:pt x="60" y="457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60" y="443"/>
                    </a:lnTo>
                    <a:lnTo>
                      <a:pt x="63" y="438"/>
                    </a:lnTo>
                    <a:lnTo>
                      <a:pt x="66" y="435"/>
                    </a:lnTo>
                    <a:lnTo>
                      <a:pt x="73" y="435"/>
                    </a:lnTo>
                    <a:lnTo>
                      <a:pt x="73" y="435"/>
                    </a:lnTo>
                    <a:close/>
                    <a:moveTo>
                      <a:pt x="15" y="435"/>
                    </a:moveTo>
                    <a:lnTo>
                      <a:pt x="15" y="435"/>
                    </a:lnTo>
                    <a:lnTo>
                      <a:pt x="15" y="435"/>
                    </a:lnTo>
                    <a:lnTo>
                      <a:pt x="20" y="435"/>
                    </a:lnTo>
                    <a:lnTo>
                      <a:pt x="26" y="438"/>
                    </a:lnTo>
                    <a:lnTo>
                      <a:pt x="29" y="443"/>
                    </a:lnTo>
                    <a:lnTo>
                      <a:pt x="31" y="450"/>
                    </a:lnTo>
                    <a:lnTo>
                      <a:pt x="31" y="450"/>
                    </a:lnTo>
                    <a:lnTo>
                      <a:pt x="29" y="457"/>
                    </a:lnTo>
                    <a:lnTo>
                      <a:pt x="26" y="462"/>
                    </a:lnTo>
                    <a:lnTo>
                      <a:pt x="20" y="465"/>
                    </a:lnTo>
                    <a:lnTo>
                      <a:pt x="15" y="467"/>
                    </a:lnTo>
                    <a:lnTo>
                      <a:pt x="15" y="467"/>
                    </a:lnTo>
                    <a:lnTo>
                      <a:pt x="8" y="465"/>
                    </a:lnTo>
                    <a:lnTo>
                      <a:pt x="3" y="462"/>
                    </a:lnTo>
                    <a:lnTo>
                      <a:pt x="0" y="457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0" y="443"/>
                    </a:lnTo>
                    <a:lnTo>
                      <a:pt x="3" y="438"/>
                    </a:lnTo>
                    <a:lnTo>
                      <a:pt x="8" y="435"/>
                    </a:lnTo>
                    <a:lnTo>
                      <a:pt x="15" y="435"/>
                    </a:lnTo>
                    <a:lnTo>
                      <a:pt x="15" y="435"/>
                    </a:lnTo>
                    <a:close/>
                    <a:moveTo>
                      <a:pt x="307" y="391"/>
                    </a:moveTo>
                    <a:lnTo>
                      <a:pt x="307" y="391"/>
                    </a:lnTo>
                    <a:lnTo>
                      <a:pt x="307" y="391"/>
                    </a:lnTo>
                    <a:lnTo>
                      <a:pt x="312" y="392"/>
                    </a:lnTo>
                    <a:lnTo>
                      <a:pt x="317" y="396"/>
                    </a:lnTo>
                    <a:lnTo>
                      <a:pt x="320" y="401"/>
                    </a:lnTo>
                    <a:lnTo>
                      <a:pt x="322" y="408"/>
                    </a:lnTo>
                    <a:lnTo>
                      <a:pt x="322" y="408"/>
                    </a:lnTo>
                    <a:lnTo>
                      <a:pt x="320" y="413"/>
                    </a:lnTo>
                    <a:lnTo>
                      <a:pt x="317" y="418"/>
                    </a:lnTo>
                    <a:lnTo>
                      <a:pt x="312" y="421"/>
                    </a:lnTo>
                    <a:lnTo>
                      <a:pt x="307" y="423"/>
                    </a:lnTo>
                    <a:lnTo>
                      <a:pt x="307" y="423"/>
                    </a:lnTo>
                    <a:lnTo>
                      <a:pt x="300" y="421"/>
                    </a:lnTo>
                    <a:lnTo>
                      <a:pt x="296" y="418"/>
                    </a:lnTo>
                    <a:lnTo>
                      <a:pt x="293" y="413"/>
                    </a:lnTo>
                    <a:lnTo>
                      <a:pt x="291" y="408"/>
                    </a:lnTo>
                    <a:lnTo>
                      <a:pt x="291" y="408"/>
                    </a:lnTo>
                    <a:lnTo>
                      <a:pt x="293" y="401"/>
                    </a:lnTo>
                    <a:lnTo>
                      <a:pt x="296" y="396"/>
                    </a:lnTo>
                    <a:lnTo>
                      <a:pt x="300" y="392"/>
                    </a:lnTo>
                    <a:lnTo>
                      <a:pt x="307" y="391"/>
                    </a:lnTo>
                    <a:lnTo>
                      <a:pt x="307" y="391"/>
                    </a:lnTo>
                    <a:close/>
                    <a:moveTo>
                      <a:pt x="249" y="391"/>
                    </a:moveTo>
                    <a:lnTo>
                      <a:pt x="249" y="391"/>
                    </a:lnTo>
                    <a:lnTo>
                      <a:pt x="249" y="391"/>
                    </a:lnTo>
                    <a:lnTo>
                      <a:pt x="254" y="392"/>
                    </a:lnTo>
                    <a:lnTo>
                      <a:pt x="259" y="396"/>
                    </a:lnTo>
                    <a:lnTo>
                      <a:pt x="262" y="401"/>
                    </a:lnTo>
                    <a:lnTo>
                      <a:pt x="264" y="408"/>
                    </a:lnTo>
                    <a:lnTo>
                      <a:pt x="264" y="408"/>
                    </a:lnTo>
                    <a:lnTo>
                      <a:pt x="262" y="413"/>
                    </a:lnTo>
                    <a:lnTo>
                      <a:pt x="259" y="418"/>
                    </a:lnTo>
                    <a:lnTo>
                      <a:pt x="254" y="421"/>
                    </a:lnTo>
                    <a:lnTo>
                      <a:pt x="249" y="423"/>
                    </a:lnTo>
                    <a:lnTo>
                      <a:pt x="249" y="423"/>
                    </a:lnTo>
                    <a:lnTo>
                      <a:pt x="242" y="421"/>
                    </a:lnTo>
                    <a:lnTo>
                      <a:pt x="237" y="418"/>
                    </a:lnTo>
                    <a:lnTo>
                      <a:pt x="233" y="413"/>
                    </a:lnTo>
                    <a:lnTo>
                      <a:pt x="233" y="408"/>
                    </a:lnTo>
                    <a:lnTo>
                      <a:pt x="233" y="408"/>
                    </a:lnTo>
                    <a:lnTo>
                      <a:pt x="233" y="401"/>
                    </a:lnTo>
                    <a:lnTo>
                      <a:pt x="237" y="396"/>
                    </a:lnTo>
                    <a:lnTo>
                      <a:pt x="242" y="392"/>
                    </a:lnTo>
                    <a:lnTo>
                      <a:pt x="249" y="391"/>
                    </a:lnTo>
                    <a:lnTo>
                      <a:pt x="249" y="391"/>
                    </a:lnTo>
                    <a:close/>
                    <a:moveTo>
                      <a:pt x="189" y="391"/>
                    </a:moveTo>
                    <a:lnTo>
                      <a:pt x="189" y="391"/>
                    </a:lnTo>
                    <a:lnTo>
                      <a:pt x="189" y="391"/>
                    </a:lnTo>
                    <a:lnTo>
                      <a:pt x="196" y="392"/>
                    </a:lnTo>
                    <a:lnTo>
                      <a:pt x="201" y="396"/>
                    </a:lnTo>
                    <a:lnTo>
                      <a:pt x="204" y="401"/>
                    </a:lnTo>
                    <a:lnTo>
                      <a:pt x="206" y="408"/>
                    </a:lnTo>
                    <a:lnTo>
                      <a:pt x="206" y="408"/>
                    </a:lnTo>
                    <a:lnTo>
                      <a:pt x="204" y="413"/>
                    </a:lnTo>
                    <a:lnTo>
                      <a:pt x="201" y="418"/>
                    </a:lnTo>
                    <a:lnTo>
                      <a:pt x="196" y="421"/>
                    </a:lnTo>
                    <a:lnTo>
                      <a:pt x="189" y="423"/>
                    </a:lnTo>
                    <a:lnTo>
                      <a:pt x="189" y="423"/>
                    </a:lnTo>
                    <a:lnTo>
                      <a:pt x="184" y="421"/>
                    </a:lnTo>
                    <a:lnTo>
                      <a:pt x="179" y="418"/>
                    </a:lnTo>
                    <a:lnTo>
                      <a:pt x="175" y="413"/>
                    </a:lnTo>
                    <a:lnTo>
                      <a:pt x="174" y="408"/>
                    </a:lnTo>
                    <a:lnTo>
                      <a:pt x="174" y="408"/>
                    </a:lnTo>
                    <a:lnTo>
                      <a:pt x="175" y="401"/>
                    </a:lnTo>
                    <a:lnTo>
                      <a:pt x="179" y="396"/>
                    </a:lnTo>
                    <a:lnTo>
                      <a:pt x="184" y="392"/>
                    </a:lnTo>
                    <a:lnTo>
                      <a:pt x="189" y="391"/>
                    </a:lnTo>
                    <a:lnTo>
                      <a:pt x="189" y="391"/>
                    </a:lnTo>
                    <a:close/>
                    <a:moveTo>
                      <a:pt x="131" y="391"/>
                    </a:moveTo>
                    <a:lnTo>
                      <a:pt x="131" y="391"/>
                    </a:lnTo>
                    <a:lnTo>
                      <a:pt x="131" y="391"/>
                    </a:lnTo>
                    <a:lnTo>
                      <a:pt x="138" y="392"/>
                    </a:lnTo>
                    <a:lnTo>
                      <a:pt x="143" y="396"/>
                    </a:lnTo>
                    <a:lnTo>
                      <a:pt x="146" y="401"/>
                    </a:lnTo>
                    <a:lnTo>
                      <a:pt x="146" y="408"/>
                    </a:lnTo>
                    <a:lnTo>
                      <a:pt x="146" y="408"/>
                    </a:lnTo>
                    <a:lnTo>
                      <a:pt x="146" y="413"/>
                    </a:lnTo>
                    <a:lnTo>
                      <a:pt x="143" y="418"/>
                    </a:lnTo>
                    <a:lnTo>
                      <a:pt x="138" y="421"/>
                    </a:lnTo>
                    <a:lnTo>
                      <a:pt x="131" y="423"/>
                    </a:lnTo>
                    <a:lnTo>
                      <a:pt x="131" y="423"/>
                    </a:lnTo>
                    <a:lnTo>
                      <a:pt x="126" y="421"/>
                    </a:lnTo>
                    <a:lnTo>
                      <a:pt x="121" y="418"/>
                    </a:lnTo>
                    <a:lnTo>
                      <a:pt x="117" y="413"/>
                    </a:lnTo>
                    <a:lnTo>
                      <a:pt x="116" y="408"/>
                    </a:lnTo>
                    <a:lnTo>
                      <a:pt x="116" y="408"/>
                    </a:lnTo>
                    <a:lnTo>
                      <a:pt x="117" y="401"/>
                    </a:lnTo>
                    <a:lnTo>
                      <a:pt x="121" y="396"/>
                    </a:lnTo>
                    <a:lnTo>
                      <a:pt x="126" y="392"/>
                    </a:lnTo>
                    <a:lnTo>
                      <a:pt x="131" y="391"/>
                    </a:lnTo>
                    <a:lnTo>
                      <a:pt x="131" y="391"/>
                    </a:lnTo>
                    <a:close/>
                    <a:moveTo>
                      <a:pt x="73" y="391"/>
                    </a:moveTo>
                    <a:lnTo>
                      <a:pt x="73" y="391"/>
                    </a:lnTo>
                    <a:lnTo>
                      <a:pt x="73" y="391"/>
                    </a:lnTo>
                    <a:lnTo>
                      <a:pt x="80" y="392"/>
                    </a:lnTo>
                    <a:lnTo>
                      <a:pt x="83" y="396"/>
                    </a:lnTo>
                    <a:lnTo>
                      <a:pt x="87" y="401"/>
                    </a:lnTo>
                    <a:lnTo>
                      <a:pt x="89" y="408"/>
                    </a:lnTo>
                    <a:lnTo>
                      <a:pt x="89" y="408"/>
                    </a:lnTo>
                    <a:lnTo>
                      <a:pt x="87" y="413"/>
                    </a:lnTo>
                    <a:lnTo>
                      <a:pt x="83" y="418"/>
                    </a:lnTo>
                    <a:lnTo>
                      <a:pt x="80" y="421"/>
                    </a:lnTo>
                    <a:lnTo>
                      <a:pt x="73" y="423"/>
                    </a:lnTo>
                    <a:lnTo>
                      <a:pt x="73" y="423"/>
                    </a:lnTo>
                    <a:lnTo>
                      <a:pt x="66" y="421"/>
                    </a:lnTo>
                    <a:lnTo>
                      <a:pt x="63" y="418"/>
                    </a:lnTo>
                    <a:lnTo>
                      <a:pt x="60" y="413"/>
                    </a:lnTo>
                    <a:lnTo>
                      <a:pt x="58" y="408"/>
                    </a:lnTo>
                    <a:lnTo>
                      <a:pt x="58" y="408"/>
                    </a:lnTo>
                    <a:lnTo>
                      <a:pt x="60" y="401"/>
                    </a:lnTo>
                    <a:lnTo>
                      <a:pt x="63" y="396"/>
                    </a:lnTo>
                    <a:lnTo>
                      <a:pt x="66" y="392"/>
                    </a:lnTo>
                    <a:lnTo>
                      <a:pt x="73" y="391"/>
                    </a:lnTo>
                    <a:lnTo>
                      <a:pt x="73" y="391"/>
                    </a:lnTo>
                    <a:close/>
                    <a:moveTo>
                      <a:pt x="364" y="348"/>
                    </a:moveTo>
                    <a:lnTo>
                      <a:pt x="364" y="348"/>
                    </a:lnTo>
                    <a:lnTo>
                      <a:pt x="364" y="348"/>
                    </a:lnTo>
                    <a:lnTo>
                      <a:pt x="371" y="348"/>
                    </a:lnTo>
                    <a:lnTo>
                      <a:pt x="376" y="351"/>
                    </a:lnTo>
                    <a:lnTo>
                      <a:pt x="380" y="356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9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9" y="379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6"/>
                    </a:lnTo>
                    <a:lnTo>
                      <a:pt x="354" y="351"/>
                    </a:lnTo>
                    <a:lnTo>
                      <a:pt x="359" y="348"/>
                    </a:lnTo>
                    <a:lnTo>
                      <a:pt x="364" y="348"/>
                    </a:lnTo>
                    <a:lnTo>
                      <a:pt x="364" y="348"/>
                    </a:lnTo>
                    <a:close/>
                    <a:moveTo>
                      <a:pt x="307" y="348"/>
                    </a:moveTo>
                    <a:lnTo>
                      <a:pt x="307" y="348"/>
                    </a:lnTo>
                    <a:lnTo>
                      <a:pt x="307" y="348"/>
                    </a:lnTo>
                    <a:lnTo>
                      <a:pt x="312" y="348"/>
                    </a:lnTo>
                    <a:lnTo>
                      <a:pt x="317" y="351"/>
                    </a:lnTo>
                    <a:lnTo>
                      <a:pt x="320" y="356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0" y="370"/>
                    </a:lnTo>
                    <a:lnTo>
                      <a:pt x="317" y="375"/>
                    </a:lnTo>
                    <a:lnTo>
                      <a:pt x="312" y="379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0" y="379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6"/>
                    </a:lnTo>
                    <a:lnTo>
                      <a:pt x="296" y="351"/>
                    </a:lnTo>
                    <a:lnTo>
                      <a:pt x="300" y="348"/>
                    </a:lnTo>
                    <a:lnTo>
                      <a:pt x="307" y="348"/>
                    </a:lnTo>
                    <a:lnTo>
                      <a:pt x="307" y="348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4" y="348"/>
                    </a:lnTo>
                    <a:lnTo>
                      <a:pt x="259" y="351"/>
                    </a:lnTo>
                    <a:lnTo>
                      <a:pt x="262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2" y="370"/>
                    </a:lnTo>
                    <a:lnTo>
                      <a:pt x="259" y="375"/>
                    </a:lnTo>
                    <a:lnTo>
                      <a:pt x="254" y="379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9"/>
                    </a:lnTo>
                    <a:lnTo>
                      <a:pt x="237" y="375"/>
                    </a:lnTo>
                    <a:lnTo>
                      <a:pt x="233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3" y="356"/>
                    </a:lnTo>
                    <a:lnTo>
                      <a:pt x="237" y="351"/>
                    </a:lnTo>
                    <a:lnTo>
                      <a:pt x="242" y="348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189" y="348"/>
                    </a:moveTo>
                    <a:lnTo>
                      <a:pt x="189" y="348"/>
                    </a:lnTo>
                    <a:lnTo>
                      <a:pt x="189" y="348"/>
                    </a:lnTo>
                    <a:lnTo>
                      <a:pt x="196" y="348"/>
                    </a:lnTo>
                    <a:lnTo>
                      <a:pt x="201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6" y="379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9"/>
                    </a:lnTo>
                    <a:lnTo>
                      <a:pt x="179" y="375"/>
                    </a:lnTo>
                    <a:lnTo>
                      <a:pt x="175" y="370"/>
                    </a:lnTo>
                    <a:lnTo>
                      <a:pt x="174" y="363"/>
                    </a:lnTo>
                    <a:lnTo>
                      <a:pt x="174" y="363"/>
                    </a:lnTo>
                    <a:lnTo>
                      <a:pt x="175" y="356"/>
                    </a:lnTo>
                    <a:lnTo>
                      <a:pt x="179" y="351"/>
                    </a:lnTo>
                    <a:lnTo>
                      <a:pt x="184" y="348"/>
                    </a:lnTo>
                    <a:lnTo>
                      <a:pt x="189" y="348"/>
                    </a:lnTo>
                    <a:lnTo>
                      <a:pt x="189" y="348"/>
                    </a:lnTo>
                    <a:close/>
                    <a:moveTo>
                      <a:pt x="131" y="348"/>
                    </a:moveTo>
                    <a:lnTo>
                      <a:pt x="131" y="348"/>
                    </a:lnTo>
                    <a:lnTo>
                      <a:pt x="131" y="348"/>
                    </a:lnTo>
                    <a:lnTo>
                      <a:pt x="138" y="348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46" y="363"/>
                    </a:lnTo>
                    <a:lnTo>
                      <a:pt x="146" y="363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9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9"/>
                    </a:lnTo>
                    <a:lnTo>
                      <a:pt x="121" y="375"/>
                    </a:lnTo>
                    <a:lnTo>
                      <a:pt x="117" y="370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7" y="356"/>
                    </a:lnTo>
                    <a:lnTo>
                      <a:pt x="121" y="351"/>
                    </a:lnTo>
                    <a:lnTo>
                      <a:pt x="126" y="348"/>
                    </a:lnTo>
                    <a:lnTo>
                      <a:pt x="131" y="348"/>
                    </a:lnTo>
                    <a:lnTo>
                      <a:pt x="131" y="348"/>
                    </a:lnTo>
                    <a:close/>
                    <a:moveTo>
                      <a:pt x="73" y="348"/>
                    </a:moveTo>
                    <a:lnTo>
                      <a:pt x="73" y="348"/>
                    </a:lnTo>
                    <a:lnTo>
                      <a:pt x="73" y="348"/>
                    </a:lnTo>
                    <a:lnTo>
                      <a:pt x="80" y="348"/>
                    </a:lnTo>
                    <a:lnTo>
                      <a:pt x="83" y="351"/>
                    </a:lnTo>
                    <a:lnTo>
                      <a:pt x="87" y="356"/>
                    </a:lnTo>
                    <a:lnTo>
                      <a:pt x="89" y="363"/>
                    </a:lnTo>
                    <a:lnTo>
                      <a:pt x="89" y="363"/>
                    </a:lnTo>
                    <a:lnTo>
                      <a:pt x="87" y="370"/>
                    </a:lnTo>
                    <a:lnTo>
                      <a:pt x="83" y="375"/>
                    </a:lnTo>
                    <a:lnTo>
                      <a:pt x="80" y="379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6" y="379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60" y="356"/>
                    </a:lnTo>
                    <a:lnTo>
                      <a:pt x="63" y="351"/>
                    </a:lnTo>
                    <a:lnTo>
                      <a:pt x="66" y="348"/>
                    </a:lnTo>
                    <a:lnTo>
                      <a:pt x="73" y="348"/>
                    </a:lnTo>
                    <a:lnTo>
                      <a:pt x="73" y="348"/>
                    </a:lnTo>
                    <a:close/>
                    <a:moveTo>
                      <a:pt x="364" y="304"/>
                    </a:moveTo>
                    <a:lnTo>
                      <a:pt x="364" y="304"/>
                    </a:lnTo>
                    <a:lnTo>
                      <a:pt x="364" y="304"/>
                    </a:lnTo>
                    <a:lnTo>
                      <a:pt x="371" y="305"/>
                    </a:lnTo>
                    <a:lnTo>
                      <a:pt x="376" y="309"/>
                    </a:lnTo>
                    <a:lnTo>
                      <a:pt x="380" y="314"/>
                    </a:lnTo>
                    <a:lnTo>
                      <a:pt x="380" y="321"/>
                    </a:lnTo>
                    <a:lnTo>
                      <a:pt x="380" y="321"/>
                    </a:lnTo>
                    <a:lnTo>
                      <a:pt x="380" y="326"/>
                    </a:lnTo>
                    <a:lnTo>
                      <a:pt x="376" y="331"/>
                    </a:lnTo>
                    <a:lnTo>
                      <a:pt x="371" y="334"/>
                    </a:lnTo>
                    <a:lnTo>
                      <a:pt x="364" y="336"/>
                    </a:lnTo>
                    <a:lnTo>
                      <a:pt x="364" y="336"/>
                    </a:lnTo>
                    <a:lnTo>
                      <a:pt x="359" y="334"/>
                    </a:lnTo>
                    <a:lnTo>
                      <a:pt x="354" y="331"/>
                    </a:lnTo>
                    <a:lnTo>
                      <a:pt x="351" y="326"/>
                    </a:lnTo>
                    <a:lnTo>
                      <a:pt x="349" y="321"/>
                    </a:lnTo>
                    <a:lnTo>
                      <a:pt x="349" y="321"/>
                    </a:lnTo>
                    <a:lnTo>
                      <a:pt x="351" y="314"/>
                    </a:lnTo>
                    <a:lnTo>
                      <a:pt x="354" y="309"/>
                    </a:lnTo>
                    <a:lnTo>
                      <a:pt x="359" y="305"/>
                    </a:lnTo>
                    <a:lnTo>
                      <a:pt x="364" y="304"/>
                    </a:lnTo>
                    <a:lnTo>
                      <a:pt x="364" y="304"/>
                    </a:lnTo>
                    <a:close/>
                    <a:moveTo>
                      <a:pt x="307" y="304"/>
                    </a:moveTo>
                    <a:lnTo>
                      <a:pt x="307" y="304"/>
                    </a:lnTo>
                    <a:lnTo>
                      <a:pt x="307" y="304"/>
                    </a:lnTo>
                    <a:lnTo>
                      <a:pt x="312" y="305"/>
                    </a:lnTo>
                    <a:lnTo>
                      <a:pt x="317" y="309"/>
                    </a:lnTo>
                    <a:lnTo>
                      <a:pt x="320" y="314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0" y="326"/>
                    </a:lnTo>
                    <a:lnTo>
                      <a:pt x="317" y="331"/>
                    </a:lnTo>
                    <a:lnTo>
                      <a:pt x="312" y="334"/>
                    </a:lnTo>
                    <a:lnTo>
                      <a:pt x="307" y="336"/>
                    </a:lnTo>
                    <a:lnTo>
                      <a:pt x="307" y="336"/>
                    </a:lnTo>
                    <a:lnTo>
                      <a:pt x="300" y="334"/>
                    </a:lnTo>
                    <a:lnTo>
                      <a:pt x="296" y="331"/>
                    </a:lnTo>
                    <a:lnTo>
                      <a:pt x="293" y="326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3" y="314"/>
                    </a:lnTo>
                    <a:lnTo>
                      <a:pt x="296" y="309"/>
                    </a:lnTo>
                    <a:lnTo>
                      <a:pt x="300" y="305"/>
                    </a:lnTo>
                    <a:lnTo>
                      <a:pt x="307" y="304"/>
                    </a:lnTo>
                    <a:lnTo>
                      <a:pt x="307" y="304"/>
                    </a:lnTo>
                    <a:close/>
                    <a:moveTo>
                      <a:pt x="249" y="304"/>
                    </a:moveTo>
                    <a:lnTo>
                      <a:pt x="249" y="304"/>
                    </a:lnTo>
                    <a:lnTo>
                      <a:pt x="249" y="304"/>
                    </a:lnTo>
                    <a:lnTo>
                      <a:pt x="254" y="305"/>
                    </a:lnTo>
                    <a:lnTo>
                      <a:pt x="259" y="309"/>
                    </a:lnTo>
                    <a:lnTo>
                      <a:pt x="262" y="314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2" y="326"/>
                    </a:lnTo>
                    <a:lnTo>
                      <a:pt x="259" y="331"/>
                    </a:lnTo>
                    <a:lnTo>
                      <a:pt x="254" y="334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2" y="334"/>
                    </a:lnTo>
                    <a:lnTo>
                      <a:pt x="237" y="331"/>
                    </a:lnTo>
                    <a:lnTo>
                      <a:pt x="233" y="326"/>
                    </a:lnTo>
                    <a:lnTo>
                      <a:pt x="233" y="321"/>
                    </a:lnTo>
                    <a:lnTo>
                      <a:pt x="233" y="321"/>
                    </a:lnTo>
                    <a:lnTo>
                      <a:pt x="233" y="314"/>
                    </a:lnTo>
                    <a:lnTo>
                      <a:pt x="237" y="309"/>
                    </a:lnTo>
                    <a:lnTo>
                      <a:pt x="242" y="305"/>
                    </a:lnTo>
                    <a:lnTo>
                      <a:pt x="249" y="304"/>
                    </a:lnTo>
                    <a:lnTo>
                      <a:pt x="249" y="304"/>
                    </a:lnTo>
                    <a:close/>
                    <a:moveTo>
                      <a:pt x="189" y="304"/>
                    </a:moveTo>
                    <a:lnTo>
                      <a:pt x="189" y="304"/>
                    </a:lnTo>
                    <a:lnTo>
                      <a:pt x="189" y="304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4" y="314"/>
                    </a:lnTo>
                    <a:lnTo>
                      <a:pt x="206" y="321"/>
                    </a:lnTo>
                    <a:lnTo>
                      <a:pt x="206" y="321"/>
                    </a:lnTo>
                    <a:lnTo>
                      <a:pt x="204" y="326"/>
                    </a:lnTo>
                    <a:lnTo>
                      <a:pt x="201" y="331"/>
                    </a:lnTo>
                    <a:lnTo>
                      <a:pt x="196" y="334"/>
                    </a:lnTo>
                    <a:lnTo>
                      <a:pt x="189" y="336"/>
                    </a:lnTo>
                    <a:lnTo>
                      <a:pt x="189" y="336"/>
                    </a:lnTo>
                    <a:lnTo>
                      <a:pt x="184" y="334"/>
                    </a:lnTo>
                    <a:lnTo>
                      <a:pt x="179" y="331"/>
                    </a:lnTo>
                    <a:lnTo>
                      <a:pt x="175" y="326"/>
                    </a:lnTo>
                    <a:lnTo>
                      <a:pt x="174" y="321"/>
                    </a:lnTo>
                    <a:lnTo>
                      <a:pt x="174" y="321"/>
                    </a:lnTo>
                    <a:lnTo>
                      <a:pt x="175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89" y="304"/>
                    </a:lnTo>
                    <a:lnTo>
                      <a:pt x="189" y="304"/>
                    </a:lnTo>
                    <a:close/>
                    <a:moveTo>
                      <a:pt x="131" y="304"/>
                    </a:moveTo>
                    <a:lnTo>
                      <a:pt x="131" y="304"/>
                    </a:lnTo>
                    <a:lnTo>
                      <a:pt x="131" y="304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6" y="314"/>
                    </a:lnTo>
                    <a:lnTo>
                      <a:pt x="146" y="321"/>
                    </a:lnTo>
                    <a:lnTo>
                      <a:pt x="146" y="321"/>
                    </a:lnTo>
                    <a:lnTo>
                      <a:pt x="146" y="326"/>
                    </a:lnTo>
                    <a:lnTo>
                      <a:pt x="143" y="331"/>
                    </a:lnTo>
                    <a:lnTo>
                      <a:pt x="138" y="334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26" y="334"/>
                    </a:lnTo>
                    <a:lnTo>
                      <a:pt x="121" y="331"/>
                    </a:lnTo>
                    <a:lnTo>
                      <a:pt x="117" y="326"/>
                    </a:lnTo>
                    <a:lnTo>
                      <a:pt x="116" y="321"/>
                    </a:lnTo>
                    <a:lnTo>
                      <a:pt x="116" y="321"/>
                    </a:lnTo>
                    <a:lnTo>
                      <a:pt x="117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1" y="304"/>
                    </a:lnTo>
                    <a:lnTo>
                      <a:pt x="131" y="304"/>
                    </a:lnTo>
                    <a:close/>
                    <a:moveTo>
                      <a:pt x="364" y="261"/>
                    </a:moveTo>
                    <a:lnTo>
                      <a:pt x="364" y="261"/>
                    </a:lnTo>
                    <a:lnTo>
                      <a:pt x="364" y="261"/>
                    </a:lnTo>
                    <a:lnTo>
                      <a:pt x="371" y="261"/>
                    </a:lnTo>
                    <a:lnTo>
                      <a:pt x="376" y="264"/>
                    </a:lnTo>
                    <a:lnTo>
                      <a:pt x="380" y="271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2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9" y="292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71"/>
                    </a:lnTo>
                    <a:lnTo>
                      <a:pt x="354" y="264"/>
                    </a:lnTo>
                    <a:lnTo>
                      <a:pt x="359" y="261"/>
                    </a:lnTo>
                    <a:lnTo>
                      <a:pt x="364" y="261"/>
                    </a:lnTo>
                    <a:lnTo>
                      <a:pt x="364" y="261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2" y="261"/>
                    </a:lnTo>
                    <a:lnTo>
                      <a:pt x="317" y="264"/>
                    </a:lnTo>
                    <a:lnTo>
                      <a:pt x="320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0" y="283"/>
                    </a:lnTo>
                    <a:lnTo>
                      <a:pt x="317" y="288"/>
                    </a:lnTo>
                    <a:lnTo>
                      <a:pt x="312" y="292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2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6" y="264"/>
                    </a:lnTo>
                    <a:lnTo>
                      <a:pt x="300" y="261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1"/>
                    </a:lnTo>
                    <a:lnTo>
                      <a:pt x="259" y="264"/>
                    </a:lnTo>
                    <a:lnTo>
                      <a:pt x="262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2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2"/>
                    </a:lnTo>
                    <a:lnTo>
                      <a:pt x="237" y="288"/>
                    </a:lnTo>
                    <a:lnTo>
                      <a:pt x="233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3" y="271"/>
                    </a:lnTo>
                    <a:lnTo>
                      <a:pt x="237" y="264"/>
                    </a:lnTo>
                    <a:lnTo>
                      <a:pt x="242" y="261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1"/>
                    </a:lnTo>
                    <a:lnTo>
                      <a:pt x="201" y="264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4" y="276"/>
                    </a:lnTo>
                    <a:lnTo>
                      <a:pt x="174" y="276"/>
                    </a:lnTo>
                    <a:lnTo>
                      <a:pt x="175" y="271"/>
                    </a:lnTo>
                    <a:lnTo>
                      <a:pt x="179" y="264"/>
                    </a:lnTo>
                    <a:lnTo>
                      <a:pt x="184" y="261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1"/>
                    </a:lnTo>
                    <a:lnTo>
                      <a:pt x="143" y="264"/>
                    </a:lnTo>
                    <a:lnTo>
                      <a:pt x="146" y="271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2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2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7" y="271"/>
                    </a:lnTo>
                    <a:lnTo>
                      <a:pt x="121" y="264"/>
                    </a:lnTo>
                    <a:lnTo>
                      <a:pt x="126" y="261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364" y="217"/>
                    </a:moveTo>
                    <a:lnTo>
                      <a:pt x="364" y="217"/>
                    </a:lnTo>
                    <a:lnTo>
                      <a:pt x="364" y="217"/>
                    </a:lnTo>
                    <a:lnTo>
                      <a:pt x="371" y="218"/>
                    </a:lnTo>
                    <a:lnTo>
                      <a:pt x="376" y="222"/>
                    </a:lnTo>
                    <a:lnTo>
                      <a:pt x="380" y="227"/>
                    </a:lnTo>
                    <a:lnTo>
                      <a:pt x="380" y="234"/>
                    </a:lnTo>
                    <a:lnTo>
                      <a:pt x="380" y="234"/>
                    </a:lnTo>
                    <a:lnTo>
                      <a:pt x="380" y="239"/>
                    </a:lnTo>
                    <a:lnTo>
                      <a:pt x="376" y="244"/>
                    </a:lnTo>
                    <a:lnTo>
                      <a:pt x="371" y="247"/>
                    </a:lnTo>
                    <a:lnTo>
                      <a:pt x="364" y="249"/>
                    </a:lnTo>
                    <a:lnTo>
                      <a:pt x="364" y="249"/>
                    </a:lnTo>
                    <a:lnTo>
                      <a:pt x="359" y="247"/>
                    </a:lnTo>
                    <a:lnTo>
                      <a:pt x="354" y="244"/>
                    </a:lnTo>
                    <a:lnTo>
                      <a:pt x="351" y="239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51" y="227"/>
                    </a:lnTo>
                    <a:lnTo>
                      <a:pt x="354" y="222"/>
                    </a:lnTo>
                    <a:lnTo>
                      <a:pt x="359" y="218"/>
                    </a:lnTo>
                    <a:lnTo>
                      <a:pt x="364" y="217"/>
                    </a:lnTo>
                    <a:lnTo>
                      <a:pt x="364" y="217"/>
                    </a:lnTo>
                    <a:close/>
                    <a:moveTo>
                      <a:pt x="307" y="217"/>
                    </a:moveTo>
                    <a:lnTo>
                      <a:pt x="307" y="217"/>
                    </a:lnTo>
                    <a:lnTo>
                      <a:pt x="307" y="217"/>
                    </a:lnTo>
                    <a:lnTo>
                      <a:pt x="312" y="218"/>
                    </a:lnTo>
                    <a:lnTo>
                      <a:pt x="317" y="222"/>
                    </a:lnTo>
                    <a:lnTo>
                      <a:pt x="320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0" y="239"/>
                    </a:lnTo>
                    <a:lnTo>
                      <a:pt x="317" y="244"/>
                    </a:lnTo>
                    <a:lnTo>
                      <a:pt x="312" y="247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0" y="247"/>
                    </a:lnTo>
                    <a:lnTo>
                      <a:pt x="296" y="244"/>
                    </a:lnTo>
                    <a:lnTo>
                      <a:pt x="293" y="239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6" y="222"/>
                    </a:lnTo>
                    <a:lnTo>
                      <a:pt x="300" y="218"/>
                    </a:lnTo>
                    <a:lnTo>
                      <a:pt x="307" y="217"/>
                    </a:lnTo>
                    <a:lnTo>
                      <a:pt x="307" y="217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4" y="218"/>
                    </a:lnTo>
                    <a:lnTo>
                      <a:pt x="259" y="222"/>
                    </a:lnTo>
                    <a:lnTo>
                      <a:pt x="262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39"/>
                    </a:lnTo>
                    <a:lnTo>
                      <a:pt x="259" y="244"/>
                    </a:lnTo>
                    <a:lnTo>
                      <a:pt x="254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2" y="247"/>
                    </a:lnTo>
                    <a:lnTo>
                      <a:pt x="237" y="244"/>
                    </a:lnTo>
                    <a:lnTo>
                      <a:pt x="233" y="239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27"/>
                    </a:lnTo>
                    <a:lnTo>
                      <a:pt x="237" y="222"/>
                    </a:lnTo>
                    <a:lnTo>
                      <a:pt x="242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189" y="217"/>
                    </a:moveTo>
                    <a:lnTo>
                      <a:pt x="189" y="217"/>
                    </a:lnTo>
                    <a:lnTo>
                      <a:pt x="189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4" y="239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5" y="239"/>
                    </a:lnTo>
                    <a:lnTo>
                      <a:pt x="174" y="234"/>
                    </a:lnTo>
                    <a:lnTo>
                      <a:pt x="174" y="234"/>
                    </a:lnTo>
                    <a:lnTo>
                      <a:pt x="175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89" y="217"/>
                    </a:lnTo>
                    <a:lnTo>
                      <a:pt x="189" y="217"/>
                    </a:lnTo>
                    <a:close/>
                    <a:moveTo>
                      <a:pt x="131" y="217"/>
                    </a:moveTo>
                    <a:lnTo>
                      <a:pt x="131" y="217"/>
                    </a:lnTo>
                    <a:lnTo>
                      <a:pt x="131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6" y="227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6" y="239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7" y="239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1" y="217"/>
                    </a:lnTo>
                    <a:lnTo>
                      <a:pt x="131" y="217"/>
                    </a:lnTo>
                    <a:close/>
                    <a:moveTo>
                      <a:pt x="364" y="174"/>
                    </a:moveTo>
                    <a:lnTo>
                      <a:pt x="364" y="174"/>
                    </a:lnTo>
                    <a:lnTo>
                      <a:pt x="364" y="174"/>
                    </a:lnTo>
                    <a:lnTo>
                      <a:pt x="371" y="176"/>
                    </a:lnTo>
                    <a:lnTo>
                      <a:pt x="376" y="179"/>
                    </a:lnTo>
                    <a:lnTo>
                      <a:pt x="380" y="184"/>
                    </a:lnTo>
                    <a:lnTo>
                      <a:pt x="380" y="190"/>
                    </a:lnTo>
                    <a:lnTo>
                      <a:pt x="380" y="190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5"/>
                    </a:lnTo>
                    <a:lnTo>
                      <a:pt x="364" y="207"/>
                    </a:lnTo>
                    <a:lnTo>
                      <a:pt x="364" y="207"/>
                    </a:lnTo>
                    <a:lnTo>
                      <a:pt x="359" y="205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90"/>
                    </a:lnTo>
                    <a:lnTo>
                      <a:pt x="349" y="190"/>
                    </a:lnTo>
                    <a:lnTo>
                      <a:pt x="351" y="184"/>
                    </a:lnTo>
                    <a:lnTo>
                      <a:pt x="354" y="179"/>
                    </a:lnTo>
                    <a:lnTo>
                      <a:pt x="359" y="176"/>
                    </a:lnTo>
                    <a:lnTo>
                      <a:pt x="364" y="174"/>
                    </a:lnTo>
                    <a:lnTo>
                      <a:pt x="364" y="174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6"/>
                    </a:lnTo>
                    <a:lnTo>
                      <a:pt x="317" y="179"/>
                    </a:lnTo>
                    <a:lnTo>
                      <a:pt x="320" y="184"/>
                    </a:lnTo>
                    <a:lnTo>
                      <a:pt x="322" y="190"/>
                    </a:lnTo>
                    <a:lnTo>
                      <a:pt x="322" y="190"/>
                    </a:lnTo>
                    <a:lnTo>
                      <a:pt x="320" y="196"/>
                    </a:lnTo>
                    <a:lnTo>
                      <a:pt x="317" y="201"/>
                    </a:lnTo>
                    <a:lnTo>
                      <a:pt x="312" y="205"/>
                    </a:lnTo>
                    <a:lnTo>
                      <a:pt x="307" y="207"/>
                    </a:lnTo>
                    <a:lnTo>
                      <a:pt x="307" y="207"/>
                    </a:lnTo>
                    <a:lnTo>
                      <a:pt x="300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90"/>
                    </a:lnTo>
                    <a:lnTo>
                      <a:pt x="291" y="190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0" y="176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6"/>
                    </a:lnTo>
                    <a:lnTo>
                      <a:pt x="259" y="179"/>
                    </a:lnTo>
                    <a:lnTo>
                      <a:pt x="262" y="184"/>
                    </a:lnTo>
                    <a:lnTo>
                      <a:pt x="264" y="190"/>
                    </a:lnTo>
                    <a:lnTo>
                      <a:pt x="264" y="190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5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2" y="205"/>
                    </a:lnTo>
                    <a:lnTo>
                      <a:pt x="237" y="201"/>
                    </a:lnTo>
                    <a:lnTo>
                      <a:pt x="233" y="196"/>
                    </a:lnTo>
                    <a:lnTo>
                      <a:pt x="233" y="190"/>
                    </a:lnTo>
                    <a:lnTo>
                      <a:pt x="233" y="190"/>
                    </a:lnTo>
                    <a:lnTo>
                      <a:pt x="233" y="184"/>
                    </a:lnTo>
                    <a:lnTo>
                      <a:pt x="237" y="179"/>
                    </a:lnTo>
                    <a:lnTo>
                      <a:pt x="242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0"/>
                    </a:lnTo>
                    <a:lnTo>
                      <a:pt x="206" y="190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89" y="207"/>
                    </a:lnTo>
                    <a:lnTo>
                      <a:pt x="189" y="207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5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6" y="190"/>
                    </a:lnTo>
                    <a:lnTo>
                      <a:pt x="146" y="190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7"/>
                    </a:lnTo>
                    <a:lnTo>
                      <a:pt x="131" y="207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6" y="190"/>
                    </a:lnTo>
                    <a:lnTo>
                      <a:pt x="116" y="190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307" y="607"/>
                    </a:moveTo>
                    <a:lnTo>
                      <a:pt x="307" y="607"/>
                    </a:lnTo>
                    <a:lnTo>
                      <a:pt x="307" y="607"/>
                    </a:lnTo>
                    <a:lnTo>
                      <a:pt x="312" y="609"/>
                    </a:lnTo>
                    <a:lnTo>
                      <a:pt x="317" y="612"/>
                    </a:lnTo>
                    <a:lnTo>
                      <a:pt x="320" y="617"/>
                    </a:lnTo>
                    <a:lnTo>
                      <a:pt x="322" y="624"/>
                    </a:lnTo>
                    <a:lnTo>
                      <a:pt x="322" y="624"/>
                    </a:lnTo>
                    <a:lnTo>
                      <a:pt x="320" y="631"/>
                    </a:lnTo>
                    <a:lnTo>
                      <a:pt x="317" y="636"/>
                    </a:lnTo>
                    <a:lnTo>
                      <a:pt x="312" y="639"/>
                    </a:lnTo>
                    <a:lnTo>
                      <a:pt x="307" y="639"/>
                    </a:lnTo>
                    <a:lnTo>
                      <a:pt x="307" y="639"/>
                    </a:lnTo>
                    <a:lnTo>
                      <a:pt x="300" y="639"/>
                    </a:lnTo>
                    <a:lnTo>
                      <a:pt x="296" y="636"/>
                    </a:lnTo>
                    <a:lnTo>
                      <a:pt x="293" y="631"/>
                    </a:lnTo>
                    <a:lnTo>
                      <a:pt x="291" y="624"/>
                    </a:lnTo>
                    <a:lnTo>
                      <a:pt x="291" y="624"/>
                    </a:lnTo>
                    <a:lnTo>
                      <a:pt x="293" y="617"/>
                    </a:lnTo>
                    <a:lnTo>
                      <a:pt x="296" y="612"/>
                    </a:lnTo>
                    <a:lnTo>
                      <a:pt x="300" y="609"/>
                    </a:lnTo>
                    <a:lnTo>
                      <a:pt x="307" y="607"/>
                    </a:lnTo>
                    <a:lnTo>
                      <a:pt x="307" y="607"/>
                    </a:lnTo>
                    <a:close/>
                    <a:moveTo>
                      <a:pt x="249" y="607"/>
                    </a:moveTo>
                    <a:lnTo>
                      <a:pt x="249" y="607"/>
                    </a:lnTo>
                    <a:lnTo>
                      <a:pt x="249" y="607"/>
                    </a:lnTo>
                    <a:lnTo>
                      <a:pt x="254" y="609"/>
                    </a:lnTo>
                    <a:lnTo>
                      <a:pt x="259" y="612"/>
                    </a:lnTo>
                    <a:lnTo>
                      <a:pt x="262" y="617"/>
                    </a:lnTo>
                    <a:lnTo>
                      <a:pt x="264" y="624"/>
                    </a:lnTo>
                    <a:lnTo>
                      <a:pt x="264" y="624"/>
                    </a:lnTo>
                    <a:lnTo>
                      <a:pt x="262" y="631"/>
                    </a:lnTo>
                    <a:lnTo>
                      <a:pt x="259" y="636"/>
                    </a:lnTo>
                    <a:lnTo>
                      <a:pt x="254" y="639"/>
                    </a:lnTo>
                    <a:lnTo>
                      <a:pt x="249" y="639"/>
                    </a:lnTo>
                    <a:lnTo>
                      <a:pt x="249" y="639"/>
                    </a:lnTo>
                    <a:lnTo>
                      <a:pt x="242" y="639"/>
                    </a:lnTo>
                    <a:lnTo>
                      <a:pt x="237" y="636"/>
                    </a:lnTo>
                    <a:lnTo>
                      <a:pt x="233" y="631"/>
                    </a:lnTo>
                    <a:lnTo>
                      <a:pt x="233" y="624"/>
                    </a:lnTo>
                    <a:lnTo>
                      <a:pt x="233" y="624"/>
                    </a:lnTo>
                    <a:lnTo>
                      <a:pt x="233" y="617"/>
                    </a:lnTo>
                    <a:lnTo>
                      <a:pt x="237" y="612"/>
                    </a:lnTo>
                    <a:lnTo>
                      <a:pt x="242" y="609"/>
                    </a:lnTo>
                    <a:lnTo>
                      <a:pt x="249" y="607"/>
                    </a:lnTo>
                    <a:lnTo>
                      <a:pt x="249" y="607"/>
                    </a:lnTo>
                    <a:close/>
                    <a:moveTo>
                      <a:pt x="189" y="607"/>
                    </a:moveTo>
                    <a:lnTo>
                      <a:pt x="189" y="607"/>
                    </a:lnTo>
                    <a:lnTo>
                      <a:pt x="189" y="607"/>
                    </a:lnTo>
                    <a:lnTo>
                      <a:pt x="196" y="609"/>
                    </a:lnTo>
                    <a:lnTo>
                      <a:pt x="201" y="612"/>
                    </a:lnTo>
                    <a:lnTo>
                      <a:pt x="204" y="617"/>
                    </a:lnTo>
                    <a:lnTo>
                      <a:pt x="206" y="624"/>
                    </a:lnTo>
                    <a:lnTo>
                      <a:pt x="206" y="624"/>
                    </a:lnTo>
                    <a:lnTo>
                      <a:pt x="204" y="631"/>
                    </a:lnTo>
                    <a:lnTo>
                      <a:pt x="201" y="636"/>
                    </a:lnTo>
                    <a:lnTo>
                      <a:pt x="196" y="639"/>
                    </a:lnTo>
                    <a:lnTo>
                      <a:pt x="189" y="639"/>
                    </a:lnTo>
                    <a:lnTo>
                      <a:pt x="189" y="639"/>
                    </a:lnTo>
                    <a:lnTo>
                      <a:pt x="184" y="639"/>
                    </a:lnTo>
                    <a:lnTo>
                      <a:pt x="179" y="636"/>
                    </a:lnTo>
                    <a:lnTo>
                      <a:pt x="175" y="631"/>
                    </a:lnTo>
                    <a:lnTo>
                      <a:pt x="174" y="624"/>
                    </a:lnTo>
                    <a:lnTo>
                      <a:pt x="174" y="624"/>
                    </a:lnTo>
                    <a:lnTo>
                      <a:pt x="175" y="617"/>
                    </a:lnTo>
                    <a:lnTo>
                      <a:pt x="179" y="612"/>
                    </a:lnTo>
                    <a:lnTo>
                      <a:pt x="184" y="609"/>
                    </a:lnTo>
                    <a:lnTo>
                      <a:pt x="189" y="607"/>
                    </a:lnTo>
                    <a:lnTo>
                      <a:pt x="189" y="607"/>
                    </a:lnTo>
                    <a:close/>
                    <a:moveTo>
                      <a:pt x="131" y="607"/>
                    </a:moveTo>
                    <a:lnTo>
                      <a:pt x="131" y="607"/>
                    </a:lnTo>
                    <a:lnTo>
                      <a:pt x="131" y="607"/>
                    </a:lnTo>
                    <a:lnTo>
                      <a:pt x="138" y="609"/>
                    </a:lnTo>
                    <a:lnTo>
                      <a:pt x="143" y="612"/>
                    </a:lnTo>
                    <a:lnTo>
                      <a:pt x="146" y="617"/>
                    </a:lnTo>
                    <a:lnTo>
                      <a:pt x="146" y="624"/>
                    </a:lnTo>
                    <a:lnTo>
                      <a:pt x="146" y="624"/>
                    </a:lnTo>
                    <a:lnTo>
                      <a:pt x="146" y="631"/>
                    </a:lnTo>
                    <a:lnTo>
                      <a:pt x="143" y="636"/>
                    </a:lnTo>
                    <a:lnTo>
                      <a:pt x="138" y="639"/>
                    </a:lnTo>
                    <a:lnTo>
                      <a:pt x="131" y="639"/>
                    </a:lnTo>
                    <a:lnTo>
                      <a:pt x="131" y="639"/>
                    </a:lnTo>
                    <a:lnTo>
                      <a:pt x="126" y="639"/>
                    </a:lnTo>
                    <a:lnTo>
                      <a:pt x="121" y="636"/>
                    </a:lnTo>
                    <a:lnTo>
                      <a:pt x="117" y="631"/>
                    </a:lnTo>
                    <a:lnTo>
                      <a:pt x="116" y="624"/>
                    </a:lnTo>
                    <a:lnTo>
                      <a:pt x="116" y="624"/>
                    </a:lnTo>
                    <a:lnTo>
                      <a:pt x="117" y="617"/>
                    </a:lnTo>
                    <a:lnTo>
                      <a:pt x="121" y="612"/>
                    </a:lnTo>
                    <a:lnTo>
                      <a:pt x="126" y="609"/>
                    </a:lnTo>
                    <a:lnTo>
                      <a:pt x="131" y="607"/>
                    </a:lnTo>
                    <a:lnTo>
                      <a:pt x="131" y="607"/>
                    </a:lnTo>
                    <a:close/>
                    <a:moveTo>
                      <a:pt x="73" y="607"/>
                    </a:moveTo>
                    <a:lnTo>
                      <a:pt x="73" y="607"/>
                    </a:lnTo>
                    <a:lnTo>
                      <a:pt x="73" y="607"/>
                    </a:lnTo>
                    <a:lnTo>
                      <a:pt x="80" y="609"/>
                    </a:lnTo>
                    <a:lnTo>
                      <a:pt x="83" y="612"/>
                    </a:lnTo>
                    <a:lnTo>
                      <a:pt x="87" y="617"/>
                    </a:lnTo>
                    <a:lnTo>
                      <a:pt x="89" y="624"/>
                    </a:lnTo>
                    <a:lnTo>
                      <a:pt x="89" y="624"/>
                    </a:lnTo>
                    <a:lnTo>
                      <a:pt x="87" y="631"/>
                    </a:lnTo>
                    <a:lnTo>
                      <a:pt x="83" y="636"/>
                    </a:lnTo>
                    <a:lnTo>
                      <a:pt x="80" y="639"/>
                    </a:lnTo>
                    <a:lnTo>
                      <a:pt x="73" y="639"/>
                    </a:lnTo>
                    <a:lnTo>
                      <a:pt x="73" y="639"/>
                    </a:lnTo>
                    <a:lnTo>
                      <a:pt x="66" y="639"/>
                    </a:lnTo>
                    <a:lnTo>
                      <a:pt x="63" y="636"/>
                    </a:lnTo>
                    <a:lnTo>
                      <a:pt x="60" y="631"/>
                    </a:lnTo>
                    <a:lnTo>
                      <a:pt x="58" y="624"/>
                    </a:lnTo>
                    <a:lnTo>
                      <a:pt x="58" y="624"/>
                    </a:lnTo>
                    <a:lnTo>
                      <a:pt x="60" y="617"/>
                    </a:lnTo>
                    <a:lnTo>
                      <a:pt x="63" y="612"/>
                    </a:lnTo>
                    <a:lnTo>
                      <a:pt x="66" y="609"/>
                    </a:lnTo>
                    <a:lnTo>
                      <a:pt x="73" y="607"/>
                    </a:lnTo>
                    <a:lnTo>
                      <a:pt x="73" y="607"/>
                    </a:lnTo>
                    <a:close/>
                    <a:moveTo>
                      <a:pt x="15" y="607"/>
                    </a:moveTo>
                    <a:lnTo>
                      <a:pt x="15" y="607"/>
                    </a:lnTo>
                    <a:lnTo>
                      <a:pt x="15" y="607"/>
                    </a:lnTo>
                    <a:lnTo>
                      <a:pt x="20" y="609"/>
                    </a:lnTo>
                    <a:lnTo>
                      <a:pt x="26" y="612"/>
                    </a:lnTo>
                    <a:lnTo>
                      <a:pt x="29" y="617"/>
                    </a:lnTo>
                    <a:lnTo>
                      <a:pt x="31" y="624"/>
                    </a:lnTo>
                    <a:lnTo>
                      <a:pt x="31" y="624"/>
                    </a:lnTo>
                    <a:lnTo>
                      <a:pt x="29" y="631"/>
                    </a:lnTo>
                    <a:lnTo>
                      <a:pt x="26" y="636"/>
                    </a:lnTo>
                    <a:lnTo>
                      <a:pt x="20" y="639"/>
                    </a:lnTo>
                    <a:lnTo>
                      <a:pt x="15" y="639"/>
                    </a:lnTo>
                    <a:lnTo>
                      <a:pt x="15" y="639"/>
                    </a:lnTo>
                    <a:lnTo>
                      <a:pt x="8" y="639"/>
                    </a:lnTo>
                    <a:lnTo>
                      <a:pt x="3" y="636"/>
                    </a:lnTo>
                    <a:lnTo>
                      <a:pt x="0" y="631"/>
                    </a:lnTo>
                    <a:lnTo>
                      <a:pt x="0" y="624"/>
                    </a:lnTo>
                    <a:lnTo>
                      <a:pt x="0" y="624"/>
                    </a:lnTo>
                    <a:lnTo>
                      <a:pt x="0" y="617"/>
                    </a:lnTo>
                    <a:lnTo>
                      <a:pt x="3" y="612"/>
                    </a:lnTo>
                    <a:lnTo>
                      <a:pt x="8" y="609"/>
                    </a:lnTo>
                    <a:lnTo>
                      <a:pt x="15" y="607"/>
                    </a:lnTo>
                    <a:lnTo>
                      <a:pt x="15" y="607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2" y="566"/>
                    </a:lnTo>
                    <a:lnTo>
                      <a:pt x="317" y="569"/>
                    </a:lnTo>
                    <a:lnTo>
                      <a:pt x="320" y="574"/>
                    </a:lnTo>
                    <a:lnTo>
                      <a:pt x="322" y="581"/>
                    </a:lnTo>
                    <a:lnTo>
                      <a:pt x="322" y="581"/>
                    </a:lnTo>
                    <a:lnTo>
                      <a:pt x="320" y="586"/>
                    </a:lnTo>
                    <a:lnTo>
                      <a:pt x="317" y="592"/>
                    </a:lnTo>
                    <a:lnTo>
                      <a:pt x="312" y="595"/>
                    </a:lnTo>
                    <a:lnTo>
                      <a:pt x="307" y="597"/>
                    </a:lnTo>
                    <a:lnTo>
                      <a:pt x="307" y="597"/>
                    </a:lnTo>
                    <a:lnTo>
                      <a:pt x="300" y="595"/>
                    </a:lnTo>
                    <a:lnTo>
                      <a:pt x="296" y="592"/>
                    </a:lnTo>
                    <a:lnTo>
                      <a:pt x="293" y="586"/>
                    </a:lnTo>
                    <a:lnTo>
                      <a:pt x="291" y="581"/>
                    </a:lnTo>
                    <a:lnTo>
                      <a:pt x="291" y="581"/>
                    </a:lnTo>
                    <a:lnTo>
                      <a:pt x="293" y="574"/>
                    </a:lnTo>
                    <a:lnTo>
                      <a:pt x="296" y="569"/>
                    </a:lnTo>
                    <a:lnTo>
                      <a:pt x="300" y="566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4" y="566"/>
                    </a:lnTo>
                    <a:lnTo>
                      <a:pt x="259" y="569"/>
                    </a:lnTo>
                    <a:lnTo>
                      <a:pt x="262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2" y="586"/>
                    </a:lnTo>
                    <a:lnTo>
                      <a:pt x="259" y="592"/>
                    </a:lnTo>
                    <a:lnTo>
                      <a:pt x="254" y="595"/>
                    </a:lnTo>
                    <a:lnTo>
                      <a:pt x="249" y="597"/>
                    </a:lnTo>
                    <a:lnTo>
                      <a:pt x="249" y="597"/>
                    </a:lnTo>
                    <a:lnTo>
                      <a:pt x="242" y="595"/>
                    </a:lnTo>
                    <a:lnTo>
                      <a:pt x="237" y="592"/>
                    </a:lnTo>
                    <a:lnTo>
                      <a:pt x="233" y="586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3" y="574"/>
                    </a:lnTo>
                    <a:lnTo>
                      <a:pt x="237" y="569"/>
                    </a:lnTo>
                    <a:lnTo>
                      <a:pt x="242" y="566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189" y="564"/>
                    </a:moveTo>
                    <a:lnTo>
                      <a:pt x="189" y="564"/>
                    </a:lnTo>
                    <a:lnTo>
                      <a:pt x="189" y="564"/>
                    </a:lnTo>
                    <a:lnTo>
                      <a:pt x="196" y="566"/>
                    </a:lnTo>
                    <a:lnTo>
                      <a:pt x="201" y="569"/>
                    </a:lnTo>
                    <a:lnTo>
                      <a:pt x="204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4" y="586"/>
                    </a:lnTo>
                    <a:lnTo>
                      <a:pt x="201" y="592"/>
                    </a:lnTo>
                    <a:lnTo>
                      <a:pt x="196" y="595"/>
                    </a:lnTo>
                    <a:lnTo>
                      <a:pt x="189" y="597"/>
                    </a:lnTo>
                    <a:lnTo>
                      <a:pt x="189" y="597"/>
                    </a:lnTo>
                    <a:lnTo>
                      <a:pt x="184" y="595"/>
                    </a:lnTo>
                    <a:lnTo>
                      <a:pt x="179" y="592"/>
                    </a:lnTo>
                    <a:lnTo>
                      <a:pt x="175" y="586"/>
                    </a:lnTo>
                    <a:lnTo>
                      <a:pt x="174" y="581"/>
                    </a:lnTo>
                    <a:lnTo>
                      <a:pt x="174" y="581"/>
                    </a:lnTo>
                    <a:lnTo>
                      <a:pt x="175" y="574"/>
                    </a:lnTo>
                    <a:lnTo>
                      <a:pt x="179" y="569"/>
                    </a:lnTo>
                    <a:lnTo>
                      <a:pt x="184" y="566"/>
                    </a:lnTo>
                    <a:lnTo>
                      <a:pt x="189" y="564"/>
                    </a:lnTo>
                    <a:lnTo>
                      <a:pt x="189" y="564"/>
                    </a:lnTo>
                    <a:close/>
                    <a:moveTo>
                      <a:pt x="131" y="564"/>
                    </a:moveTo>
                    <a:lnTo>
                      <a:pt x="131" y="564"/>
                    </a:lnTo>
                    <a:lnTo>
                      <a:pt x="131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6" y="581"/>
                    </a:lnTo>
                    <a:lnTo>
                      <a:pt x="146" y="581"/>
                    </a:lnTo>
                    <a:lnTo>
                      <a:pt x="146" y="586"/>
                    </a:lnTo>
                    <a:lnTo>
                      <a:pt x="143" y="592"/>
                    </a:lnTo>
                    <a:lnTo>
                      <a:pt x="138" y="595"/>
                    </a:lnTo>
                    <a:lnTo>
                      <a:pt x="131" y="597"/>
                    </a:lnTo>
                    <a:lnTo>
                      <a:pt x="131" y="597"/>
                    </a:lnTo>
                    <a:lnTo>
                      <a:pt x="126" y="595"/>
                    </a:lnTo>
                    <a:lnTo>
                      <a:pt x="121" y="592"/>
                    </a:lnTo>
                    <a:lnTo>
                      <a:pt x="117" y="586"/>
                    </a:lnTo>
                    <a:lnTo>
                      <a:pt x="116" y="581"/>
                    </a:lnTo>
                    <a:lnTo>
                      <a:pt x="116" y="581"/>
                    </a:lnTo>
                    <a:lnTo>
                      <a:pt x="117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1" y="564"/>
                    </a:lnTo>
                    <a:lnTo>
                      <a:pt x="131" y="564"/>
                    </a:lnTo>
                    <a:close/>
                    <a:moveTo>
                      <a:pt x="73" y="564"/>
                    </a:moveTo>
                    <a:lnTo>
                      <a:pt x="73" y="564"/>
                    </a:lnTo>
                    <a:lnTo>
                      <a:pt x="73" y="564"/>
                    </a:lnTo>
                    <a:lnTo>
                      <a:pt x="80" y="566"/>
                    </a:lnTo>
                    <a:lnTo>
                      <a:pt x="83" y="569"/>
                    </a:lnTo>
                    <a:lnTo>
                      <a:pt x="87" y="574"/>
                    </a:lnTo>
                    <a:lnTo>
                      <a:pt x="89" y="581"/>
                    </a:lnTo>
                    <a:lnTo>
                      <a:pt x="89" y="581"/>
                    </a:lnTo>
                    <a:lnTo>
                      <a:pt x="87" y="586"/>
                    </a:lnTo>
                    <a:lnTo>
                      <a:pt x="83" y="592"/>
                    </a:lnTo>
                    <a:lnTo>
                      <a:pt x="80" y="595"/>
                    </a:lnTo>
                    <a:lnTo>
                      <a:pt x="73" y="597"/>
                    </a:lnTo>
                    <a:lnTo>
                      <a:pt x="73" y="597"/>
                    </a:lnTo>
                    <a:lnTo>
                      <a:pt x="66" y="595"/>
                    </a:lnTo>
                    <a:lnTo>
                      <a:pt x="63" y="592"/>
                    </a:lnTo>
                    <a:lnTo>
                      <a:pt x="60" y="586"/>
                    </a:lnTo>
                    <a:lnTo>
                      <a:pt x="58" y="581"/>
                    </a:lnTo>
                    <a:lnTo>
                      <a:pt x="58" y="581"/>
                    </a:lnTo>
                    <a:lnTo>
                      <a:pt x="60" y="574"/>
                    </a:lnTo>
                    <a:lnTo>
                      <a:pt x="63" y="569"/>
                    </a:lnTo>
                    <a:lnTo>
                      <a:pt x="66" y="566"/>
                    </a:lnTo>
                    <a:lnTo>
                      <a:pt x="73" y="564"/>
                    </a:lnTo>
                    <a:lnTo>
                      <a:pt x="73" y="564"/>
                    </a:lnTo>
                    <a:close/>
                    <a:moveTo>
                      <a:pt x="73" y="651"/>
                    </a:moveTo>
                    <a:lnTo>
                      <a:pt x="73" y="651"/>
                    </a:lnTo>
                    <a:lnTo>
                      <a:pt x="73" y="651"/>
                    </a:lnTo>
                    <a:lnTo>
                      <a:pt x="80" y="653"/>
                    </a:lnTo>
                    <a:lnTo>
                      <a:pt x="83" y="656"/>
                    </a:lnTo>
                    <a:lnTo>
                      <a:pt x="87" y="661"/>
                    </a:lnTo>
                    <a:lnTo>
                      <a:pt x="89" y="666"/>
                    </a:lnTo>
                    <a:lnTo>
                      <a:pt x="89" y="666"/>
                    </a:lnTo>
                    <a:lnTo>
                      <a:pt x="87" y="673"/>
                    </a:lnTo>
                    <a:lnTo>
                      <a:pt x="83" y="678"/>
                    </a:lnTo>
                    <a:lnTo>
                      <a:pt x="80" y="682"/>
                    </a:lnTo>
                    <a:lnTo>
                      <a:pt x="73" y="683"/>
                    </a:lnTo>
                    <a:lnTo>
                      <a:pt x="73" y="683"/>
                    </a:lnTo>
                    <a:lnTo>
                      <a:pt x="66" y="682"/>
                    </a:lnTo>
                    <a:lnTo>
                      <a:pt x="63" y="678"/>
                    </a:lnTo>
                    <a:lnTo>
                      <a:pt x="60" y="673"/>
                    </a:lnTo>
                    <a:lnTo>
                      <a:pt x="58" y="666"/>
                    </a:lnTo>
                    <a:lnTo>
                      <a:pt x="58" y="666"/>
                    </a:lnTo>
                    <a:lnTo>
                      <a:pt x="60" y="661"/>
                    </a:lnTo>
                    <a:lnTo>
                      <a:pt x="63" y="656"/>
                    </a:lnTo>
                    <a:lnTo>
                      <a:pt x="66" y="653"/>
                    </a:lnTo>
                    <a:lnTo>
                      <a:pt x="73" y="651"/>
                    </a:lnTo>
                    <a:lnTo>
                      <a:pt x="73" y="651"/>
                    </a:lnTo>
                    <a:close/>
                    <a:moveTo>
                      <a:pt x="131" y="651"/>
                    </a:moveTo>
                    <a:lnTo>
                      <a:pt x="131" y="651"/>
                    </a:lnTo>
                    <a:lnTo>
                      <a:pt x="131" y="651"/>
                    </a:lnTo>
                    <a:lnTo>
                      <a:pt x="138" y="653"/>
                    </a:lnTo>
                    <a:lnTo>
                      <a:pt x="143" y="656"/>
                    </a:lnTo>
                    <a:lnTo>
                      <a:pt x="146" y="661"/>
                    </a:lnTo>
                    <a:lnTo>
                      <a:pt x="146" y="666"/>
                    </a:lnTo>
                    <a:lnTo>
                      <a:pt x="146" y="666"/>
                    </a:lnTo>
                    <a:lnTo>
                      <a:pt x="146" y="673"/>
                    </a:lnTo>
                    <a:lnTo>
                      <a:pt x="143" y="678"/>
                    </a:lnTo>
                    <a:lnTo>
                      <a:pt x="138" y="682"/>
                    </a:lnTo>
                    <a:lnTo>
                      <a:pt x="131" y="683"/>
                    </a:lnTo>
                    <a:lnTo>
                      <a:pt x="131" y="683"/>
                    </a:lnTo>
                    <a:lnTo>
                      <a:pt x="126" y="682"/>
                    </a:lnTo>
                    <a:lnTo>
                      <a:pt x="121" y="678"/>
                    </a:lnTo>
                    <a:lnTo>
                      <a:pt x="117" y="673"/>
                    </a:lnTo>
                    <a:lnTo>
                      <a:pt x="116" y="666"/>
                    </a:lnTo>
                    <a:lnTo>
                      <a:pt x="116" y="666"/>
                    </a:lnTo>
                    <a:lnTo>
                      <a:pt x="117" y="661"/>
                    </a:lnTo>
                    <a:lnTo>
                      <a:pt x="121" y="656"/>
                    </a:lnTo>
                    <a:lnTo>
                      <a:pt x="126" y="653"/>
                    </a:lnTo>
                    <a:lnTo>
                      <a:pt x="131" y="651"/>
                    </a:lnTo>
                    <a:lnTo>
                      <a:pt x="131" y="651"/>
                    </a:lnTo>
                    <a:close/>
                    <a:moveTo>
                      <a:pt x="189" y="651"/>
                    </a:moveTo>
                    <a:lnTo>
                      <a:pt x="189" y="651"/>
                    </a:lnTo>
                    <a:lnTo>
                      <a:pt x="189" y="651"/>
                    </a:lnTo>
                    <a:lnTo>
                      <a:pt x="196" y="653"/>
                    </a:lnTo>
                    <a:lnTo>
                      <a:pt x="201" y="656"/>
                    </a:lnTo>
                    <a:lnTo>
                      <a:pt x="204" y="661"/>
                    </a:lnTo>
                    <a:lnTo>
                      <a:pt x="206" y="666"/>
                    </a:lnTo>
                    <a:lnTo>
                      <a:pt x="206" y="666"/>
                    </a:lnTo>
                    <a:lnTo>
                      <a:pt x="204" y="673"/>
                    </a:lnTo>
                    <a:lnTo>
                      <a:pt x="201" y="678"/>
                    </a:lnTo>
                    <a:lnTo>
                      <a:pt x="196" y="682"/>
                    </a:lnTo>
                    <a:lnTo>
                      <a:pt x="189" y="683"/>
                    </a:lnTo>
                    <a:lnTo>
                      <a:pt x="189" y="683"/>
                    </a:lnTo>
                    <a:lnTo>
                      <a:pt x="184" y="682"/>
                    </a:lnTo>
                    <a:lnTo>
                      <a:pt x="179" y="678"/>
                    </a:lnTo>
                    <a:lnTo>
                      <a:pt x="175" y="673"/>
                    </a:lnTo>
                    <a:lnTo>
                      <a:pt x="174" y="666"/>
                    </a:lnTo>
                    <a:lnTo>
                      <a:pt x="174" y="666"/>
                    </a:lnTo>
                    <a:lnTo>
                      <a:pt x="175" y="661"/>
                    </a:lnTo>
                    <a:lnTo>
                      <a:pt x="179" y="656"/>
                    </a:lnTo>
                    <a:lnTo>
                      <a:pt x="184" y="653"/>
                    </a:lnTo>
                    <a:lnTo>
                      <a:pt x="189" y="651"/>
                    </a:lnTo>
                    <a:lnTo>
                      <a:pt x="189" y="651"/>
                    </a:lnTo>
                    <a:close/>
                    <a:moveTo>
                      <a:pt x="249" y="651"/>
                    </a:moveTo>
                    <a:lnTo>
                      <a:pt x="249" y="651"/>
                    </a:lnTo>
                    <a:lnTo>
                      <a:pt x="249" y="651"/>
                    </a:lnTo>
                    <a:lnTo>
                      <a:pt x="254" y="653"/>
                    </a:lnTo>
                    <a:lnTo>
                      <a:pt x="259" y="656"/>
                    </a:lnTo>
                    <a:lnTo>
                      <a:pt x="262" y="661"/>
                    </a:lnTo>
                    <a:lnTo>
                      <a:pt x="264" y="666"/>
                    </a:lnTo>
                    <a:lnTo>
                      <a:pt x="264" y="666"/>
                    </a:lnTo>
                    <a:lnTo>
                      <a:pt x="262" y="673"/>
                    </a:lnTo>
                    <a:lnTo>
                      <a:pt x="259" y="678"/>
                    </a:lnTo>
                    <a:lnTo>
                      <a:pt x="254" y="682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2" y="682"/>
                    </a:lnTo>
                    <a:lnTo>
                      <a:pt x="237" y="678"/>
                    </a:lnTo>
                    <a:lnTo>
                      <a:pt x="233" y="673"/>
                    </a:lnTo>
                    <a:lnTo>
                      <a:pt x="233" y="666"/>
                    </a:lnTo>
                    <a:lnTo>
                      <a:pt x="233" y="666"/>
                    </a:lnTo>
                    <a:lnTo>
                      <a:pt x="233" y="661"/>
                    </a:lnTo>
                    <a:lnTo>
                      <a:pt x="237" y="656"/>
                    </a:lnTo>
                    <a:lnTo>
                      <a:pt x="242" y="653"/>
                    </a:lnTo>
                    <a:lnTo>
                      <a:pt x="249" y="651"/>
                    </a:lnTo>
                    <a:lnTo>
                      <a:pt x="249" y="651"/>
                    </a:lnTo>
                    <a:close/>
                    <a:moveTo>
                      <a:pt x="131" y="694"/>
                    </a:moveTo>
                    <a:lnTo>
                      <a:pt x="131" y="694"/>
                    </a:lnTo>
                    <a:lnTo>
                      <a:pt x="131" y="694"/>
                    </a:lnTo>
                    <a:lnTo>
                      <a:pt x="138" y="695"/>
                    </a:lnTo>
                    <a:lnTo>
                      <a:pt x="143" y="699"/>
                    </a:lnTo>
                    <a:lnTo>
                      <a:pt x="146" y="704"/>
                    </a:lnTo>
                    <a:lnTo>
                      <a:pt x="146" y="711"/>
                    </a:lnTo>
                    <a:lnTo>
                      <a:pt x="146" y="711"/>
                    </a:lnTo>
                    <a:lnTo>
                      <a:pt x="146" y="718"/>
                    </a:lnTo>
                    <a:lnTo>
                      <a:pt x="143" y="723"/>
                    </a:lnTo>
                    <a:lnTo>
                      <a:pt x="138" y="726"/>
                    </a:lnTo>
                    <a:lnTo>
                      <a:pt x="131" y="726"/>
                    </a:lnTo>
                    <a:lnTo>
                      <a:pt x="131" y="726"/>
                    </a:lnTo>
                    <a:lnTo>
                      <a:pt x="126" y="726"/>
                    </a:lnTo>
                    <a:lnTo>
                      <a:pt x="121" y="723"/>
                    </a:lnTo>
                    <a:lnTo>
                      <a:pt x="117" y="718"/>
                    </a:lnTo>
                    <a:lnTo>
                      <a:pt x="116" y="711"/>
                    </a:lnTo>
                    <a:lnTo>
                      <a:pt x="116" y="711"/>
                    </a:lnTo>
                    <a:lnTo>
                      <a:pt x="117" y="704"/>
                    </a:lnTo>
                    <a:lnTo>
                      <a:pt x="121" y="699"/>
                    </a:lnTo>
                    <a:lnTo>
                      <a:pt x="126" y="695"/>
                    </a:lnTo>
                    <a:lnTo>
                      <a:pt x="131" y="694"/>
                    </a:lnTo>
                    <a:lnTo>
                      <a:pt x="131" y="694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9"/>
                    </a:lnTo>
                    <a:lnTo>
                      <a:pt x="259" y="92"/>
                    </a:lnTo>
                    <a:lnTo>
                      <a:pt x="262" y="98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2" y="109"/>
                    </a:lnTo>
                    <a:lnTo>
                      <a:pt x="259" y="115"/>
                    </a:lnTo>
                    <a:lnTo>
                      <a:pt x="254" y="118"/>
                    </a:lnTo>
                    <a:lnTo>
                      <a:pt x="249" y="120"/>
                    </a:lnTo>
                    <a:lnTo>
                      <a:pt x="249" y="120"/>
                    </a:lnTo>
                    <a:lnTo>
                      <a:pt x="242" y="118"/>
                    </a:lnTo>
                    <a:lnTo>
                      <a:pt x="237" y="115"/>
                    </a:lnTo>
                    <a:lnTo>
                      <a:pt x="233" y="109"/>
                    </a:lnTo>
                    <a:lnTo>
                      <a:pt x="233" y="103"/>
                    </a:lnTo>
                    <a:lnTo>
                      <a:pt x="233" y="103"/>
                    </a:lnTo>
                    <a:lnTo>
                      <a:pt x="233" y="98"/>
                    </a:lnTo>
                    <a:lnTo>
                      <a:pt x="237" y="92"/>
                    </a:lnTo>
                    <a:lnTo>
                      <a:pt x="242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4" y="98"/>
                    </a:lnTo>
                    <a:lnTo>
                      <a:pt x="206" y="103"/>
                    </a:lnTo>
                    <a:lnTo>
                      <a:pt x="206" y="103"/>
                    </a:lnTo>
                    <a:lnTo>
                      <a:pt x="204" y="109"/>
                    </a:lnTo>
                    <a:lnTo>
                      <a:pt x="201" y="115"/>
                    </a:lnTo>
                    <a:lnTo>
                      <a:pt x="196" y="118"/>
                    </a:lnTo>
                    <a:lnTo>
                      <a:pt x="189" y="120"/>
                    </a:lnTo>
                    <a:lnTo>
                      <a:pt x="189" y="120"/>
                    </a:lnTo>
                    <a:lnTo>
                      <a:pt x="184" y="118"/>
                    </a:lnTo>
                    <a:lnTo>
                      <a:pt x="179" y="115"/>
                    </a:lnTo>
                    <a:lnTo>
                      <a:pt x="175" y="109"/>
                    </a:lnTo>
                    <a:lnTo>
                      <a:pt x="174" y="103"/>
                    </a:lnTo>
                    <a:lnTo>
                      <a:pt x="174" y="103"/>
                    </a:lnTo>
                    <a:lnTo>
                      <a:pt x="175" y="98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8"/>
                    </a:lnTo>
                    <a:lnTo>
                      <a:pt x="146" y="103"/>
                    </a:lnTo>
                    <a:lnTo>
                      <a:pt x="146" y="103"/>
                    </a:lnTo>
                    <a:lnTo>
                      <a:pt x="146" y="109"/>
                    </a:lnTo>
                    <a:lnTo>
                      <a:pt x="143" y="115"/>
                    </a:lnTo>
                    <a:lnTo>
                      <a:pt x="138" y="118"/>
                    </a:lnTo>
                    <a:lnTo>
                      <a:pt x="131" y="120"/>
                    </a:lnTo>
                    <a:lnTo>
                      <a:pt x="131" y="120"/>
                    </a:lnTo>
                    <a:lnTo>
                      <a:pt x="126" y="118"/>
                    </a:lnTo>
                    <a:lnTo>
                      <a:pt x="121" y="115"/>
                    </a:lnTo>
                    <a:lnTo>
                      <a:pt x="117" y="109"/>
                    </a:lnTo>
                    <a:lnTo>
                      <a:pt x="116" y="103"/>
                    </a:lnTo>
                    <a:lnTo>
                      <a:pt x="116" y="103"/>
                    </a:lnTo>
                    <a:lnTo>
                      <a:pt x="117" y="98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3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7"/>
                    </a:lnTo>
                    <a:lnTo>
                      <a:pt x="83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6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3" y="6"/>
                    </a:lnTo>
                    <a:lnTo>
                      <a:pt x="87" y="11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7" y="23"/>
                    </a:lnTo>
                    <a:lnTo>
                      <a:pt x="83" y="28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6" y="31"/>
                    </a:lnTo>
                    <a:lnTo>
                      <a:pt x="63" y="28"/>
                    </a:lnTo>
                    <a:lnTo>
                      <a:pt x="60" y="23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60" y="11"/>
                    </a:lnTo>
                    <a:lnTo>
                      <a:pt x="63" y="6"/>
                    </a:lnTo>
                    <a:lnTo>
                      <a:pt x="66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2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6" y="152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7" y="152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2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189" y="130"/>
                    </a:moveTo>
                    <a:lnTo>
                      <a:pt x="189" y="130"/>
                    </a:lnTo>
                    <a:lnTo>
                      <a:pt x="189" y="130"/>
                    </a:lnTo>
                    <a:lnTo>
                      <a:pt x="196" y="132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2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2"/>
                    </a:lnTo>
                    <a:lnTo>
                      <a:pt x="179" y="159"/>
                    </a:lnTo>
                    <a:lnTo>
                      <a:pt x="175" y="152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5" y="140"/>
                    </a:lnTo>
                    <a:lnTo>
                      <a:pt x="179" y="135"/>
                    </a:lnTo>
                    <a:lnTo>
                      <a:pt x="184" y="132"/>
                    </a:lnTo>
                    <a:lnTo>
                      <a:pt x="189" y="130"/>
                    </a:lnTo>
                    <a:lnTo>
                      <a:pt x="189" y="130"/>
                    </a:lnTo>
                    <a:close/>
                    <a:moveTo>
                      <a:pt x="249" y="130"/>
                    </a:moveTo>
                    <a:lnTo>
                      <a:pt x="249" y="130"/>
                    </a:lnTo>
                    <a:lnTo>
                      <a:pt x="249" y="130"/>
                    </a:lnTo>
                    <a:lnTo>
                      <a:pt x="254" y="132"/>
                    </a:lnTo>
                    <a:lnTo>
                      <a:pt x="259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2"/>
                    </a:lnTo>
                    <a:lnTo>
                      <a:pt x="259" y="159"/>
                    </a:lnTo>
                    <a:lnTo>
                      <a:pt x="254" y="162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2"/>
                    </a:lnTo>
                    <a:lnTo>
                      <a:pt x="237" y="159"/>
                    </a:lnTo>
                    <a:lnTo>
                      <a:pt x="233" y="152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3" y="140"/>
                    </a:lnTo>
                    <a:lnTo>
                      <a:pt x="237" y="135"/>
                    </a:lnTo>
                    <a:lnTo>
                      <a:pt x="242" y="132"/>
                    </a:lnTo>
                    <a:lnTo>
                      <a:pt x="249" y="130"/>
                    </a:lnTo>
                    <a:lnTo>
                      <a:pt x="249" y="13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96"/>
              <p:cNvSpPr>
                <a:spLocks noEditPoints="1"/>
              </p:cNvSpPr>
              <p:nvPr/>
            </p:nvSpPr>
            <p:spPr bwMode="auto">
              <a:xfrm>
                <a:off x="8832850" y="3427413"/>
                <a:ext cx="209550" cy="301625"/>
              </a:xfrm>
              <a:custGeom>
                <a:avLst/>
                <a:gdLst>
                  <a:gd name="T0" fmla="*/ 85 w 264"/>
                  <a:gd name="T1" fmla="*/ 92 h 380"/>
                  <a:gd name="T2" fmla="*/ 88 w 264"/>
                  <a:gd name="T3" fmla="*/ 109 h 380"/>
                  <a:gd name="T4" fmla="*/ 73 w 264"/>
                  <a:gd name="T5" fmla="*/ 119 h 380"/>
                  <a:gd name="T6" fmla="*/ 58 w 264"/>
                  <a:gd name="T7" fmla="*/ 104 h 380"/>
                  <a:gd name="T8" fmla="*/ 68 w 264"/>
                  <a:gd name="T9" fmla="*/ 89 h 380"/>
                  <a:gd name="T10" fmla="*/ 248 w 264"/>
                  <a:gd name="T11" fmla="*/ 348 h 380"/>
                  <a:gd name="T12" fmla="*/ 264 w 264"/>
                  <a:gd name="T13" fmla="*/ 358 h 380"/>
                  <a:gd name="T14" fmla="*/ 260 w 264"/>
                  <a:gd name="T15" fmla="*/ 375 h 380"/>
                  <a:gd name="T16" fmla="*/ 243 w 264"/>
                  <a:gd name="T17" fmla="*/ 378 h 380"/>
                  <a:gd name="T18" fmla="*/ 233 w 264"/>
                  <a:gd name="T19" fmla="*/ 365 h 380"/>
                  <a:gd name="T20" fmla="*/ 248 w 264"/>
                  <a:gd name="T21" fmla="*/ 348 h 380"/>
                  <a:gd name="T22" fmla="*/ 248 w 264"/>
                  <a:gd name="T23" fmla="*/ 305 h 380"/>
                  <a:gd name="T24" fmla="*/ 264 w 264"/>
                  <a:gd name="T25" fmla="*/ 320 h 380"/>
                  <a:gd name="T26" fmla="*/ 255 w 264"/>
                  <a:gd name="T27" fmla="*/ 336 h 380"/>
                  <a:gd name="T28" fmla="*/ 238 w 264"/>
                  <a:gd name="T29" fmla="*/ 332 h 380"/>
                  <a:gd name="T30" fmla="*/ 235 w 264"/>
                  <a:gd name="T31" fmla="*/ 313 h 380"/>
                  <a:gd name="T32" fmla="*/ 248 w 264"/>
                  <a:gd name="T33" fmla="*/ 305 h 380"/>
                  <a:gd name="T34" fmla="*/ 196 w 264"/>
                  <a:gd name="T35" fmla="*/ 262 h 380"/>
                  <a:gd name="T36" fmla="*/ 206 w 264"/>
                  <a:gd name="T37" fmla="*/ 278 h 380"/>
                  <a:gd name="T38" fmla="*/ 190 w 264"/>
                  <a:gd name="T39" fmla="*/ 293 h 380"/>
                  <a:gd name="T40" fmla="*/ 177 w 264"/>
                  <a:gd name="T41" fmla="*/ 283 h 380"/>
                  <a:gd name="T42" fmla="*/ 180 w 264"/>
                  <a:gd name="T43" fmla="*/ 266 h 380"/>
                  <a:gd name="T44" fmla="*/ 132 w 264"/>
                  <a:gd name="T45" fmla="*/ 174 h 380"/>
                  <a:gd name="T46" fmla="*/ 143 w 264"/>
                  <a:gd name="T47" fmla="*/ 179 h 380"/>
                  <a:gd name="T48" fmla="*/ 146 w 264"/>
                  <a:gd name="T49" fmla="*/ 196 h 380"/>
                  <a:gd name="T50" fmla="*/ 132 w 264"/>
                  <a:gd name="T51" fmla="*/ 206 h 380"/>
                  <a:gd name="T52" fmla="*/ 117 w 264"/>
                  <a:gd name="T53" fmla="*/ 191 h 380"/>
                  <a:gd name="T54" fmla="*/ 126 w 264"/>
                  <a:gd name="T55" fmla="*/ 175 h 380"/>
                  <a:gd name="T56" fmla="*/ 73 w 264"/>
                  <a:gd name="T57" fmla="*/ 174 h 380"/>
                  <a:gd name="T58" fmla="*/ 88 w 264"/>
                  <a:gd name="T59" fmla="*/ 184 h 380"/>
                  <a:gd name="T60" fmla="*/ 85 w 264"/>
                  <a:gd name="T61" fmla="*/ 201 h 380"/>
                  <a:gd name="T62" fmla="*/ 68 w 264"/>
                  <a:gd name="T63" fmla="*/ 204 h 380"/>
                  <a:gd name="T64" fmla="*/ 58 w 264"/>
                  <a:gd name="T65" fmla="*/ 191 h 380"/>
                  <a:gd name="T66" fmla="*/ 73 w 264"/>
                  <a:gd name="T67" fmla="*/ 174 h 380"/>
                  <a:gd name="T68" fmla="*/ 73 w 264"/>
                  <a:gd name="T69" fmla="*/ 131 h 380"/>
                  <a:gd name="T70" fmla="*/ 90 w 264"/>
                  <a:gd name="T71" fmla="*/ 147 h 380"/>
                  <a:gd name="T72" fmla="*/ 80 w 264"/>
                  <a:gd name="T73" fmla="*/ 162 h 380"/>
                  <a:gd name="T74" fmla="*/ 63 w 264"/>
                  <a:gd name="T75" fmla="*/ 158 h 380"/>
                  <a:gd name="T76" fmla="*/ 59 w 264"/>
                  <a:gd name="T77" fmla="*/ 141 h 380"/>
                  <a:gd name="T78" fmla="*/ 73 w 264"/>
                  <a:gd name="T79" fmla="*/ 131 h 380"/>
                  <a:gd name="T80" fmla="*/ 22 w 264"/>
                  <a:gd name="T81" fmla="*/ 133 h 380"/>
                  <a:gd name="T82" fmla="*/ 30 w 264"/>
                  <a:gd name="T83" fmla="*/ 147 h 380"/>
                  <a:gd name="T84" fmla="*/ 15 w 264"/>
                  <a:gd name="T85" fmla="*/ 164 h 380"/>
                  <a:gd name="T86" fmla="*/ 1 w 264"/>
                  <a:gd name="T87" fmla="*/ 153 h 380"/>
                  <a:gd name="T88" fmla="*/ 5 w 264"/>
                  <a:gd name="T89" fmla="*/ 136 h 380"/>
                  <a:gd name="T90" fmla="*/ 15 w 264"/>
                  <a:gd name="T91" fmla="*/ 87 h 380"/>
                  <a:gd name="T92" fmla="*/ 27 w 264"/>
                  <a:gd name="T93" fmla="*/ 92 h 380"/>
                  <a:gd name="T94" fmla="*/ 30 w 264"/>
                  <a:gd name="T95" fmla="*/ 109 h 380"/>
                  <a:gd name="T96" fmla="*/ 15 w 264"/>
                  <a:gd name="T97" fmla="*/ 119 h 380"/>
                  <a:gd name="T98" fmla="*/ 0 w 264"/>
                  <a:gd name="T99" fmla="*/ 104 h 380"/>
                  <a:gd name="T100" fmla="*/ 10 w 264"/>
                  <a:gd name="T101" fmla="*/ 89 h 380"/>
                  <a:gd name="T102" fmla="*/ 15 w 264"/>
                  <a:gd name="T103" fmla="*/ 44 h 380"/>
                  <a:gd name="T104" fmla="*/ 30 w 264"/>
                  <a:gd name="T105" fmla="*/ 55 h 380"/>
                  <a:gd name="T106" fmla="*/ 27 w 264"/>
                  <a:gd name="T107" fmla="*/ 72 h 380"/>
                  <a:gd name="T108" fmla="*/ 10 w 264"/>
                  <a:gd name="T109" fmla="*/ 75 h 380"/>
                  <a:gd name="T110" fmla="*/ 0 w 264"/>
                  <a:gd name="T111" fmla="*/ 60 h 380"/>
                  <a:gd name="T112" fmla="*/ 15 w 264"/>
                  <a:gd name="T113" fmla="*/ 44 h 380"/>
                  <a:gd name="T114" fmla="*/ 15 w 264"/>
                  <a:gd name="T115" fmla="*/ 0 h 380"/>
                  <a:gd name="T116" fmla="*/ 30 w 264"/>
                  <a:gd name="T117" fmla="*/ 17 h 380"/>
                  <a:gd name="T118" fmla="*/ 22 w 264"/>
                  <a:gd name="T119" fmla="*/ 32 h 380"/>
                  <a:gd name="T120" fmla="*/ 5 w 264"/>
                  <a:gd name="T121" fmla="*/ 29 h 380"/>
                  <a:gd name="T122" fmla="*/ 1 w 264"/>
                  <a:gd name="T123" fmla="*/ 10 h 380"/>
                  <a:gd name="T124" fmla="*/ 15 w 264"/>
                  <a:gd name="T125" fmla="*/ 0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4" h="380">
                    <a:moveTo>
                      <a:pt x="73" y="87"/>
                    </a:move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8" y="109"/>
                    </a:lnTo>
                    <a:lnTo>
                      <a:pt x="85" y="116"/>
                    </a:lnTo>
                    <a:lnTo>
                      <a:pt x="80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9"/>
                    </a:lnTo>
                    <a:lnTo>
                      <a:pt x="63" y="116"/>
                    </a:lnTo>
                    <a:lnTo>
                      <a:pt x="59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248" y="348"/>
                    </a:moveTo>
                    <a:lnTo>
                      <a:pt x="248" y="348"/>
                    </a:lnTo>
                    <a:lnTo>
                      <a:pt x="248" y="348"/>
                    </a:lnTo>
                    <a:lnTo>
                      <a:pt x="255" y="349"/>
                    </a:lnTo>
                    <a:lnTo>
                      <a:pt x="260" y="353"/>
                    </a:lnTo>
                    <a:lnTo>
                      <a:pt x="264" y="358"/>
                    </a:lnTo>
                    <a:lnTo>
                      <a:pt x="264" y="365"/>
                    </a:lnTo>
                    <a:lnTo>
                      <a:pt x="264" y="365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5"/>
                    </a:lnTo>
                    <a:lnTo>
                      <a:pt x="233" y="365"/>
                    </a:lnTo>
                    <a:lnTo>
                      <a:pt x="235" y="358"/>
                    </a:lnTo>
                    <a:lnTo>
                      <a:pt x="238" y="353"/>
                    </a:lnTo>
                    <a:lnTo>
                      <a:pt x="243" y="349"/>
                    </a:lnTo>
                    <a:lnTo>
                      <a:pt x="248" y="348"/>
                    </a:lnTo>
                    <a:lnTo>
                      <a:pt x="248" y="348"/>
                    </a:lnTo>
                    <a:close/>
                    <a:moveTo>
                      <a:pt x="248" y="305"/>
                    </a:moveTo>
                    <a:lnTo>
                      <a:pt x="248" y="305"/>
                    </a:lnTo>
                    <a:lnTo>
                      <a:pt x="248" y="305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6"/>
                    </a:lnTo>
                    <a:lnTo>
                      <a:pt x="248" y="337"/>
                    </a:lnTo>
                    <a:lnTo>
                      <a:pt x="248" y="337"/>
                    </a:lnTo>
                    <a:lnTo>
                      <a:pt x="243" y="336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5"/>
                    </a:lnTo>
                    <a:lnTo>
                      <a:pt x="248" y="305"/>
                    </a:lnTo>
                    <a:close/>
                    <a:moveTo>
                      <a:pt x="190" y="261"/>
                    </a:moveTo>
                    <a:lnTo>
                      <a:pt x="190" y="261"/>
                    </a:lnTo>
                    <a:lnTo>
                      <a:pt x="190" y="261"/>
                    </a:lnTo>
                    <a:lnTo>
                      <a:pt x="196" y="262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8"/>
                    </a:lnTo>
                    <a:lnTo>
                      <a:pt x="206" y="278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8"/>
                    </a:lnTo>
                    <a:lnTo>
                      <a:pt x="175" y="278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4" y="262"/>
                    </a:lnTo>
                    <a:lnTo>
                      <a:pt x="190" y="261"/>
                    </a:lnTo>
                    <a:lnTo>
                      <a:pt x="190" y="261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3"/>
                    </a:lnTo>
                    <a:lnTo>
                      <a:pt x="85" y="136"/>
                    </a:lnTo>
                    <a:lnTo>
                      <a:pt x="88" y="141"/>
                    </a:lnTo>
                    <a:lnTo>
                      <a:pt x="90" y="147"/>
                    </a:lnTo>
                    <a:lnTo>
                      <a:pt x="90" y="147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3" y="164"/>
                    </a:lnTo>
                    <a:lnTo>
                      <a:pt x="73" y="164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59" y="141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2" y="133"/>
                    </a:lnTo>
                    <a:lnTo>
                      <a:pt x="27" y="136"/>
                    </a:lnTo>
                    <a:lnTo>
                      <a:pt x="30" y="141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53"/>
                    </a:lnTo>
                    <a:lnTo>
                      <a:pt x="27" y="158"/>
                    </a:lnTo>
                    <a:lnTo>
                      <a:pt x="22" y="162"/>
                    </a:lnTo>
                    <a:lnTo>
                      <a:pt x="15" y="164"/>
                    </a:lnTo>
                    <a:lnTo>
                      <a:pt x="15" y="164"/>
                    </a:lnTo>
                    <a:lnTo>
                      <a:pt x="10" y="162"/>
                    </a:lnTo>
                    <a:lnTo>
                      <a:pt x="5" y="158"/>
                    </a:lnTo>
                    <a:lnTo>
                      <a:pt x="1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1" y="141"/>
                    </a:lnTo>
                    <a:lnTo>
                      <a:pt x="5" y="136"/>
                    </a:lnTo>
                    <a:lnTo>
                      <a:pt x="10" y="133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27" y="116"/>
                    </a:lnTo>
                    <a:lnTo>
                      <a:pt x="22" y="119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6"/>
                    </a:lnTo>
                    <a:lnTo>
                      <a:pt x="1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2" y="46"/>
                    </a:lnTo>
                    <a:lnTo>
                      <a:pt x="27" y="49"/>
                    </a:lnTo>
                    <a:lnTo>
                      <a:pt x="30" y="55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6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1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55"/>
                    </a:lnTo>
                    <a:lnTo>
                      <a:pt x="5" y="49"/>
                    </a:lnTo>
                    <a:lnTo>
                      <a:pt x="10" y="46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30" y="24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1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97"/>
              <p:cNvSpPr>
                <a:spLocks noEditPoints="1"/>
              </p:cNvSpPr>
              <p:nvPr/>
            </p:nvSpPr>
            <p:spPr bwMode="auto">
              <a:xfrm>
                <a:off x="3140075" y="3532188"/>
                <a:ext cx="117475" cy="93663"/>
              </a:xfrm>
              <a:custGeom>
                <a:avLst/>
                <a:gdLst>
                  <a:gd name="T0" fmla="*/ 75 w 149"/>
                  <a:gd name="T1" fmla="*/ 0 h 119"/>
                  <a:gd name="T2" fmla="*/ 86 w 149"/>
                  <a:gd name="T3" fmla="*/ 5 h 119"/>
                  <a:gd name="T4" fmla="*/ 91 w 149"/>
                  <a:gd name="T5" fmla="*/ 16 h 119"/>
                  <a:gd name="T6" fmla="*/ 89 w 149"/>
                  <a:gd name="T7" fmla="*/ 22 h 119"/>
                  <a:gd name="T8" fmla="*/ 81 w 149"/>
                  <a:gd name="T9" fmla="*/ 31 h 119"/>
                  <a:gd name="T10" fmla="*/ 75 w 149"/>
                  <a:gd name="T11" fmla="*/ 33 h 119"/>
                  <a:gd name="T12" fmla="*/ 63 w 149"/>
                  <a:gd name="T13" fmla="*/ 27 h 119"/>
                  <a:gd name="T14" fmla="*/ 60 w 149"/>
                  <a:gd name="T15" fmla="*/ 16 h 119"/>
                  <a:gd name="T16" fmla="*/ 60 w 149"/>
                  <a:gd name="T17" fmla="*/ 10 h 119"/>
                  <a:gd name="T18" fmla="*/ 69 w 149"/>
                  <a:gd name="T19" fmla="*/ 2 h 119"/>
                  <a:gd name="T20" fmla="*/ 75 w 149"/>
                  <a:gd name="T21" fmla="*/ 0 h 119"/>
                  <a:gd name="T22" fmla="*/ 16 w 149"/>
                  <a:gd name="T23" fmla="*/ 87 h 119"/>
                  <a:gd name="T24" fmla="*/ 23 w 149"/>
                  <a:gd name="T25" fmla="*/ 87 h 119"/>
                  <a:gd name="T26" fmla="*/ 31 w 149"/>
                  <a:gd name="T27" fmla="*/ 97 h 119"/>
                  <a:gd name="T28" fmla="*/ 33 w 149"/>
                  <a:gd name="T29" fmla="*/ 102 h 119"/>
                  <a:gd name="T30" fmla="*/ 28 w 149"/>
                  <a:gd name="T31" fmla="*/ 114 h 119"/>
                  <a:gd name="T32" fmla="*/ 16 w 149"/>
                  <a:gd name="T33" fmla="*/ 119 h 119"/>
                  <a:gd name="T34" fmla="*/ 11 w 149"/>
                  <a:gd name="T35" fmla="*/ 118 h 119"/>
                  <a:gd name="T36" fmla="*/ 2 w 149"/>
                  <a:gd name="T37" fmla="*/ 109 h 119"/>
                  <a:gd name="T38" fmla="*/ 0 w 149"/>
                  <a:gd name="T39" fmla="*/ 102 h 119"/>
                  <a:gd name="T40" fmla="*/ 6 w 149"/>
                  <a:gd name="T41" fmla="*/ 90 h 119"/>
                  <a:gd name="T42" fmla="*/ 16 w 149"/>
                  <a:gd name="T43" fmla="*/ 87 h 119"/>
                  <a:gd name="T44" fmla="*/ 133 w 149"/>
                  <a:gd name="T45" fmla="*/ 43 h 119"/>
                  <a:gd name="T46" fmla="*/ 133 w 149"/>
                  <a:gd name="T47" fmla="*/ 43 h 119"/>
                  <a:gd name="T48" fmla="*/ 144 w 149"/>
                  <a:gd name="T49" fmla="*/ 48 h 119"/>
                  <a:gd name="T50" fmla="*/ 149 w 149"/>
                  <a:gd name="T51" fmla="*/ 60 h 119"/>
                  <a:gd name="T52" fmla="*/ 147 w 149"/>
                  <a:gd name="T53" fmla="*/ 65 h 119"/>
                  <a:gd name="T54" fmla="*/ 138 w 149"/>
                  <a:gd name="T55" fmla="*/ 73 h 119"/>
                  <a:gd name="T56" fmla="*/ 133 w 149"/>
                  <a:gd name="T57" fmla="*/ 75 h 119"/>
                  <a:gd name="T58" fmla="*/ 123 w 149"/>
                  <a:gd name="T59" fmla="*/ 70 h 119"/>
                  <a:gd name="T60" fmla="*/ 118 w 149"/>
                  <a:gd name="T61" fmla="*/ 60 h 119"/>
                  <a:gd name="T62" fmla="*/ 120 w 149"/>
                  <a:gd name="T63" fmla="*/ 53 h 119"/>
                  <a:gd name="T64" fmla="*/ 126 w 149"/>
                  <a:gd name="T65" fmla="*/ 44 h 119"/>
                  <a:gd name="T66" fmla="*/ 133 w 149"/>
                  <a:gd name="T67" fmla="*/ 43 h 119"/>
                  <a:gd name="T68" fmla="*/ 75 w 149"/>
                  <a:gd name="T69" fmla="*/ 43 h 119"/>
                  <a:gd name="T70" fmla="*/ 81 w 149"/>
                  <a:gd name="T71" fmla="*/ 44 h 119"/>
                  <a:gd name="T72" fmla="*/ 89 w 149"/>
                  <a:gd name="T73" fmla="*/ 53 h 119"/>
                  <a:gd name="T74" fmla="*/ 91 w 149"/>
                  <a:gd name="T75" fmla="*/ 60 h 119"/>
                  <a:gd name="T76" fmla="*/ 86 w 149"/>
                  <a:gd name="T77" fmla="*/ 70 h 119"/>
                  <a:gd name="T78" fmla="*/ 75 w 149"/>
                  <a:gd name="T79" fmla="*/ 75 h 119"/>
                  <a:gd name="T80" fmla="*/ 69 w 149"/>
                  <a:gd name="T81" fmla="*/ 73 h 119"/>
                  <a:gd name="T82" fmla="*/ 60 w 149"/>
                  <a:gd name="T83" fmla="*/ 65 h 119"/>
                  <a:gd name="T84" fmla="*/ 60 w 149"/>
                  <a:gd name="T85" fmla="*/ 60 h 119"/>
                  <a:gd name="T86" fmla="*/ 63 w 149"/>
                  <a:gd name="T87" fmla="*/ 48 h 119"/>
                  <a:gd name="T88" fmla="*/ 75 w 149"/>
                  <a:gd name="T89" fmla="*/ 43 h 119"/>
                  <a:gd name="T90" fmla="*/ 133 w 149"/>
                  <a:gd name="T91" fmla="*/ 0 h 119"/>
                  <a:gd name="T92" fmla="*/ 133 w 149"/>
                  <a:gd name="T93" fmla="*/ 0 h 119"/>
                  <a:gd name="T94" fmla="*/ 144 w 149"/>
                  <a:gd name="T95" fmla="*/ 5 h 119"/>
                  <a:gd name="T96" fmla="*/ 149 w 149"/>
                  <a:gd name="T97" fmla="*/ 16 h 119"/>
                  <a:gd name="T98" fmla="*/ 147 w 149"/>
                  <a:gd name="T99" fmla="*/ 22 h 119"/>
                  <a:gd name="T100" fmla="*/ 138 w 149"/>
                  <a:gd name="T101" fmla="*/ 31 h 119"/>
                  <a:gd name="T102" fmla="*/ 133 w 149"/>
                  <a:gd name="T103" fmla="*/ 33 h 119"/>
                  <a:gd name="T104" fmla="*/ 123 w 149"/>
                  <a:gd name="T105" fmla="*/ 27 h 119"/>
                  <a:gd name="T106" fmla="*/ 118 w 149"/>
                  <a:gd name="T107" fmla="*/ 16 h 119"/>
                  <a:gd name="T108" fmla="*/ 120 w 149"/>
                  <a:gd name="T109" fmla="*/ 10 h 119"/>
                  <a:gd name="T110" fmla="*/ 126 w 149"/>
                  <a:gd name="T111" fmla="*/ 2 h 119"/>
                  <a:gd name="T112" fmla="*/ 133 w 149"/>
                  <a:gd name="T11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9" h="119">
                    <a:moveTo>
                      <a:pt x="75" y="0"/>
                    </a:moveTo>
                    <a:lnTo>
                      <a:pt x="75" y="0"/>
                    </a:lnTo>
                    <a:lnTo>
                      <a:pt x="81" y="2"/>
                    </a:lnTo>
                    <a:lnTo>
                      <a:pt x="86" y="5"/>
                    </a:lnTo>
                    <a:lnTo>
                      <a:pt x="89" y="10"/>
                    </a:lnTo>
                    <a:lnTo>
                      <a:pt x="91" y="16"/>
                    </a:lnTo>
                    <a:lnTo>
                      <a:pt x="91" y="16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1" y="31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69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60" y="16"/>
                    </a:lnTo>
                    <a:lnTo>
                      <a:pt x="60" y="16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9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3" y="87"/>
                    </a:lnTo>
                    <a:lnTo>
                      <a:pt x="28" y="90"/>
                    </a:lnTo>
                    <a:lnTo>
                      <a:pt x="31" y="97"/>
                    </a:lnTo>
                    <a:lnTo>
                      <a:pt x="33" y="102"/>
                    </a:lnTo>
                    <a:lnTo>
                      <a:pt x="33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8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11" y="118"/>
                    </a:lnTo>
                    <a:lnTo>
                      <a:pt x="6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6" y="90"/>
                    </a:lnTo>
                    <a:lnTo>
                      <a:pt x="11" y="87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133" y="43"/>
                    </a:moveTo>
                    <a:lnTo>
                      <a:pt x="133" y="43"/>
                    </a:lnTo>
                    <a:lnTo>
                      <a:pt x="133" y="43"/>
                    </a:lnTo>
                    <a:lnTo>
                      <a:pt x="138" y="44"/>
                    </a:lnTo>
                    <a:lnTo>
                      <a:pt x="144" y="48"/>
                    </a:lnTo>
                    <a:lnTo>
                      <a:pt x="147" y="53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7" y="65"/>
                    </a:lnTo>
                    <a:lnTo>
                      <a:pt x="144" y="70"/>
                    </a:lnTo>
                    <a:lnTo>
                      <a:pt x="138" y="73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3"/>
                    </a:lnTo>
                    <a:lnTo>
                      <a:pt x="123" y="70"/>
                    </a:lnTo>
                    <a:lnTo>
                      <a:pt x="120" y="65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20" y="53"/>
                    </a:lnTo>
                    <a:lnTo>
                      <a:pt x="123" y="48"/>
                    </a:lnTo>
                    <a:lnTo>
                      <a:pt x="126" y="44"/>
                    </a:lnTo>
                    <a:lnTo>
                      <a:pt x="133" y="43"/>
                    </a:lnTo>
                    <a:lnTo>
                      <a:pt x="133" y="43"/>
                    </a:lnTo>
                    <a:close/>
                    <a:moveTo>
                      <a:pt x="75" y="43"/>
                    </a:moveTo>
                    <a:lnTo>
                      <a:pt x="75" y="43"/>
                    </a:lnTo>
                    <a:lnTo>
                      <a:pt x="75" y="43"/>
                    </a:lnTo>
                    <a:lnTo>
                      <a:pt x="81" y="44"/>
                    </a:lnTo>
                    <a:lnTo>
                      <a:pt x="86" y="48"/>
                    </a:lnTo>
                    <a:lnTo>
                      <a:pt x="89" y="53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89" y="65"/>
                    </a:lnTo>
                    <a:lnTo>
                      <a:pt x="86" y="70"/>
                    </a:lnTo>
                    <a:lnTo>
                      <a:pt x="81" y="73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9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9" y="44"/>
                    </a:lnTo>
                    <a:lnTo>
                      <a:pt x="75" y="43"/>
                    </a:lnTo>
                    <a:lnTo>
                      <a:pt x="75" y="43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2"/>
                    </a:lnTo>
                    <a:lnTo>
                      <a:pt x="144" y="5"/>
                    </a:lnTo>
                    <a:lnTo>
                      <a:pt x="147" y="1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7" y="22"/>
                    </a:lnTo>
                    <a:lnTo>
                      <a:pt x="144" y="27"/>
                    </a:lnTo>
                    <a:lnTo>
                      <a:pt x="138" y="31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26" y="31"/>
                    </a:lnTo>
                    <a:lnTo>
                      <a:pt x="123" y="27"/>
                    </a:lnTo>
                    <a:lnTo>
                      <a:pt x="120" y="22"/>
                    </a:lnTo>
                    <a:lnTo>
                      <a:pt x="118" y="16"/>
                    </a:lnTo>
                    <a:lnTo>
                      <a:pt x="118" y="16"/>
                    </a:lnTo>
                    <a:lnTo>
                      <a:pt x="120" y="10"/>
                    </a:lnTo>
                    <a:lnTo>
                      <a:pt x="123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98"/>
              <p:cNvSpPr>
                <a:spLocks noEditPoints="1"/>
              </p:cNvSpPr>
              <p:nvPr/>
            </p:nvSpPr>
            <p:spPr bwMode="auto">
              <a:xfrm>
                <a:off x="6657975" y="3049588"/>
                <a:ext cx="673100" cy="576263"/>
              </a:xfrm>
              <a:custGeom>
                <a:avLst/>
                <a:gdLst>
                  <a:gd name="T0" fmla="*/ 482 w 848"/>
                  <a:gd name="T1" fmla="*/ 218 h 727"/>
                  <a:gd name="T2" fmla="*/ 366 w 848"/>
                  <a:gd name="T3" fmla="*/ 218 h 727"/>
                  <a:gd name="T4" fmla="*/ 255 w 848"/>
                  <a:gd name="T5" fmla="*/ 218 h 727"/>
                  <a:gd name="T6" fmla="*/ 143 w 848"/>
                  <a:gd name="T7" fmla="*/ 222 h 727"/>
                  <a:gd name="T8" fmla="*/ 30 w 848"/>
                  <a:gd name="T9" fmla="*/ 227 h 727"/>
                  <a:gd name="T10" fmla="*/ 439 w 848"/>
                  <a:gd name="T11" fmla="*/ 191 h 727"/>
                  <a:gd name="T12" fmla="*/ 323 w 848"/>
                  <a:gd name="T13" fmla="*/ 191 h 727"/>
                  <a:gd name="T14" fmla="*/ 204 w 848"/>
                  <a:gd name="T15" fmla="*/ 196 h 727"/>
                  <a:gd name="T16" fmla="*/ 85 w 848"/>
                  <a:gd name="T17" fmla="*/ 201 h 727"/>
                  <a:gd name="T18" fmla="*/ 80 w 848"/>
                  <a:gd name="T19" fmla="*/ 162 h 727"/>
                  <a:gd name="T20" fmla="*/ 190 w 848"/>
                  <a:gd name="T21" fmla="*/ 164 h 727"/>
                  <a:gd name="T22" fmla="*/ 306 w 848"/>
                  <a:gd name="T23" fmla="*/ 164 h 727"/>
                  <a:gd name="T24" fmla="*/ 243 w 848"/>
                  <a:gd name="T25" fmla="*/ 118 h 727"/>
                  <a:gd name="T26" fmla="*/ 121 w 848"/>
                  <a:gd name="T27" fmla="*/ 114 h 727"/>
                  <a:gd name="T28" fmla="*/ 117 w 848"/>
                  <a:gd name="T29" fmla="*/ 22 h 727"/>
                  <a:gd name="T30" fmla="*/ 642 w 848"/>
                  <a:gd name="T31" fmla="*/ 363 h 727"/>
                  <a:gd name="T32" fmla="*/ 524 w 848"/>
                  <a:gd name="T33" fmla="*/ 363 h 727"/>
                  <a:gd name="T34" fmla="*/ 410 w 848"/>
                  <a:gd name="T35" fmla="*/ 358 h 727"/>
                  <a:gd name="T36" fmla="*/ 296 w 848"/>
                  <a:gd name="T37" fmla="*/ 353 h 727"/>
                  <a:gd name="T38" fmla="*/ 184 w 848"/>
                  <a:gd name="T39" fmla="*/ 349 h 727"/>
                  <a:gd name="T40" fmla="*/ 657 w 848"/>
                  <a:gd name="T41" fmla="*/ 303 h 727"/>
                  <a:gd name="T42" fmla="*/ 539 w 848"/>
                  <a:gd name="T43" fmla="*/ 303 h 727"/>
                  <a:gd name="T44" fmla="*/ 366 w 848"/>
                  <a:gd name="T45" fmla="*/ 303 h 727"/>
                  <a:gd name="T46" fmla="*/ 248 w 848"/>
                  <a:gd name="T47" fmla="*/ 303 h 727"/>
                  <a:gd name="T48" fmla="*/ 132 w 848"/>
                  <a:gd name="T49" fmla="*/ 303 h 727"/>
                  <a:gd name="T50" fmla="*/ 546 w 848"/>
                  <a:gd name="T51" fmla="*/ 262 h 727"/>
                  <a:gd name="T52" fmla="*/ 434 w 848"/>
                  <a:gd name="T53" fmla="*/ 266 h 727"/>
                  <a:gd name="T54" fmla="*/ 321 w 848"/>
                  <a:gd name="T55" fmla="*/ 271 h 727"/>
                  <a:gd name="T56" fmla="*/ 206 w 848"/>
                  <a:gd name="T57" fmla="*/ 276 h 727"/>
                  <a:gd name="T58" fmla="*/ 90 w 848"/>
                  <a:gd name="T59" fmla="*/ 276 h 727"/>
                  <a:gd name="T60" fmla="*/ 788 w 848"/>
                  <a:gd name="T61" fmla="*/ 501 h 727"/>
                  <a:gd name="T62" fmla="*/ 667 w 848"/>
                  <a:gd name="T63" fmla="*/ 506 h 727"/>
                  <a:gd name="T64" fmla="*/ 546 w 848"/>
                  <a:gd name="T65" fmla="*/ 509 h 727"/>
                  <a:gd name="T66" fmla="*/ 424 w 848"/>
                  <a:gd name="T67" fmla="*/ 509 h 727"/>
                  <a:gd name="T68" fmla="*/ 306 w 848"/>
                  <a:gd name="T69" fmla="*/ 509 h 727"/>
                  <a:gd name="T70" fmla="*/ 184 w 848"/>
                  <a:gd name="T71" fmla="*/ 509 h 727"/>
                  <a:gd name="T72" fmla="*/ 587 w 848"/>
                  <a:gd name="T73" fmla="*/ 462 h 727"/>
                  <a:gd name="T74" fmla="*/ 468 w 848"/>
                  <a:gd name="T75" fmla="*/ 457 h 727"/>
                  <a:gd name="T76" fmla="*/ 350 w 848"/>
                  <a:gd name="T77" fmla="*/ 450 h 727"/>
                  <a:gd name="T78" fmla="*/ 233 w 848"/>
                  <a:gd name="T79" fmla="*/ 450 h 727"/>
                  <a:gd name="T80" fmla="*/ 642 w 848"/>
                  <a:gd name="T81" fmla="*/ 400 h 727"/>
                  <a:gd name="T82" fmla="*/ 529 w 848"/>
                  <a:gd name="T83" fmla="*/ 395 h 727"/>
                  <a:gd name="T84" fmla="*/ 417 w 848"/>
                  <a:gd name="T85" fmla="*/ 392 h 727"/>
                  <a:gd name="T86" fmla="*/ 306 w 848"/>
                  <a:gd name="T87" fmla="*/ 390 h 727"/>
                  <a:gd name="T88" fmla="*/ 190 w 848"/>
                  <a:gd name="T89" fmla="*/ 390 h 727"/>
                  <a:gd name="T90" fmla="*/ 715 w 848"/>
                  <a:gd name="T91" fmla="*/ 564 h 727"/>
                  <a:gd name="T92" fmla="*/ 599 w 848"/>
                  <a:gd name="T93" fmla="*/ 564 h 727"/>
                  <a:gd name="T94" fmla="*/ 482 w 848"/>
                  <a:gd name="T95" fmla="*/ 564 h 727"/>
                  <a:gd name="T96" fmla="*/ 371 w 848"/>
                  <a:gd name="T97" fmla="*/ 566 h 727"/>
                  <a:gd name="T98" fmla="*/ 260 w 848"/>
                  <a:gd name="T99" fmla="*/ 569 h 727"/>
                  <a:gd name="T100" fmla="*/ 788 w 848"/>
                  <a:gd name="T101" fmla="*/ 532 h 727"/>
                  <a:gd name="T102" fmla="*/ 672 w 848"/>
                  <a:gd name="T103" fmla="*/ 537 h 727"/>
                  <a:gd name="T104" fmla="*/ 555 w 848"/>
                  <a:gd name="T105" fmla="*/ 537 h 727"/>
                  <a:gd name="T106" fmla="*/ 437 w 848"/>
                  <a:gd name="T107" fmla="*/ 543 h 727"/>
                  <a:gd name="T108" fmla="*/ 318 w 848"/>
                  <a:gd name="T109" fmla="*/ 549 h 727"/>
                  <a:gd name="T110" fmla="*/ 195 w 848"/>
                  <a:gd name="T111" fmla="*/ 552 h 727"/>
                  <a:gd name="T112" fmla="*/ 306 w 848"/>
                  <a:gd name="T113" fmla="*/ 727 h 727"/>
                  <a:gd name="T114" fmla="*/ 482 w 848"/>
                  <a:gd name="T115" fmla="*/ 683 h 727"/>
                  <a:gd name="T116" fmla="*/ 359 w 848"/>
                  <a:gd name="T117" fmla="*/ 681 h 727"/>
                  <a:gd name="T118" fmla="*/ 645 w 848"/>
                  <a:gd name="T119" fmla="*/ 635 h 727"/>
                  <a:gd name="T120" fmla="*/ 526 w 848"/>
                  <a:gd name="T121" fmla="*/ 630 h 727"/>
                  <a:gd name="T122" fmla="*/ 408 w 848"/>
                  <a:gd name="T123" fmla="*/ 624 h 727"/>
                  <a:gd name="T124" fmla="*/ 291 w 848"/>
                  <a:gd name="T125" fmla="*/ 624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48" h="727">
                    <a:moveTo>
                      <a:pt x="248" y="608"/>
                    </a:moveTo>
                    <a:lnTo>
                      <a:pt x="248" y="608"/>
                    </a:lnTo>
                    <a:lnTo>
                      <a:pt x="255" y="610"/>
                    </a:lnTo>
                    <a:lnTo>
                      <a:pt x="260" y="613"/>
                    </a:lnTo>
                    <a:lnTo>
                      <a:pt x="264" y="618"/>
                    </a:lnTo>
                    <a:lnTo>
                      <a:pt x="264" y="624"/>
                    </a:lnTo>
                    <a:lnTo>
                      <a:pt x="264" y="624"/>
                    </a:lnTo>
                    <a:lnTo>
                      <a:pt x="264" y="630"/>
                    </a:lnTo>
                    <a:lnTo>
                      <a:pt x="260" y="635"/>
                    </a:lnTo>
                    <a:lnTo>
                      <a:pt x="255" y="639"/>
                    </a:lnTo>
                    <a:lnTo>
                      <a:pt x="248" y="641"/>
                    </a:lnTo>
                    <a:lnTo>
                      <a:pt x="248" y="641"/>
                    </a:lnTo>
                    <a:lnTo>
                      <a:pt x="243" y="639"/>
                    </a:lnTo>
                    <a:lnTo>
                      <a:pt x="238" y="635"/>
                    </a:lnTo>
                    <a:lnTo>
                      <a:pt x="235" y="630"/>
                    </a:lnTo>
                    <a:lnTo>
                      <a:pt x="233" y="624"/>
                    </a:lnTo>
                    <a:lnTo>
                      <a:pt x="233" y="624"/>
                    </a:lnTo>
                    <a:lnTo>
                      <a:pt x="235" y="618"/>
                    </a:lnTo>
                    <a:lnTo>
                      <a:pt x="238" y="613"/>
                    </a:lnTo>
                    <a:lnTo>
                      <a:pt x="243" y="610"/>
                    </a:lnTo>
                    <a:lnTo>
                      <a:pt x="248" y="608"/>
                    </a:lnTo>
                    <a:lnTo>
                      <a:pt x="248" y="608"/>
                    </a:lnTo>
                    <a:close/>
                    <a:moveTo>
                      <a:pt x="539" y="218"/>
                    </a:moveTo>
                    <a:lnTo>
                      <a:pt x="539" y="218"/>
                    </a:lnTo>
                    <a:lnTo>
                      <a:pt x="539" y="218"/>
                    </a:lnTo>
                    <a:lnTo>
                      <a:pt x="546" y="218"/>
                    </a:lnTo>
                    <a:lnTo>
                      <a:pt x="551" y="222"/>
                    </a:lnTo>
                    <a:lnTo>
                      <a:pt x="555" y="227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5" y="240"/>
                    </a:lnTo>
                    <a:lnTo>
                      <a:pt x="551" y="245"/>
                    </a:lnTo>
                    <a:lnTo>
                      <a:pt x="546" y="249"/>
                    </a:lnTo>
                    <a:lnTo>
                      <a:pt x="539" y="249"/>
                    </a:lnTo>
                    <a:lnTo>
                      <a:pt x="539" y="249"/>
                    </a:lnTo>
                    <a:lnTo>
                      <a:pt x="534" y="249"/>
                    </a:lnTo>
                    <a:lnTo>
                      <a:pt x="529" y="245"/>
                    </a:lnTo>
                    <a:lnTo>
                      <a:pt x="526" y="240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7"/>
                    </a:lnTo>
                    <a:lnTo>
                      <a:pt x="529" y="222"/>
                    </a:lnTo>
                    <a:lnTo>
                      <a:pt x="534" y="218"/>
                    </a:lnTo>
                    <a:lnTo>
                      <a:pt x="539" y="218"/>
                    </a:lnTo>
                    <a:lnTo>
                      <a:pt x="539" y="218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8" y="218"/>
                    </a:lnTo>
                    <a:lnTo>
                      <a:pt x="493" y="222"/>
                    </a:lnTo>
                    <a:lnTo>
                      <a:pt x="497" y="227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7" y="240"/>
                    </a:lnTo>
                    <a:lnTo>
                      <a:pt x="493" y="245"/>
                    </a:lnTo>
                    <a:lnTo>
                      <a:pt x="488" y="249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6" y="249"/>
                    </a:lnTo>
                    <a:lnTo>
                      <a:pt x="471" y="245"/>
                    </a:lnTo>
                    <a:lnTo>
                      <a:pt x="468" y="240"/>
                    </a:lnTo>
                    <a:lnTo>
                      <a:pt x="466" y="233"/>
                    </a:lnTo>
                    <a:lnTo>
                      <a:pt x="466" y="233"/>
                    </a:lnTo>
                    <a:lnTo>
                      <a:pt x="468" y="227"/>
                    </a:lnTo>
                    <a:lnTo>
                      <a:pt x="471" y="222"/>
                    </a:lnTo>
                    <a:lnTo>
                      <a:pt x="476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424" y="218"/>
                    </a:moveTo>
                    <a:lnTo>
                      <a:pt x="424" y="218"/>
                    </a:lnTo>
                    <a:lnTo>
                      <a:pt x="424" y="218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7" y="227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7" y="240"/>
                    </a:lnTo>
                    <a:lnTo>
                      <a:pt x="434" y="245"/>
                    </a:lnTo>
                    <a:lnTo>
                      <a:pt x="429" y="249"/>
                    </a:lnTo>
                    <a:lnTo>
                      <a:pt x="424" y="249"/>
                    </a:lnTo>
                    <a:lnTo>
                      <a:pt x="424" y="249"/>
                    </a:lnTo>
                    <a:lnTo>
                      <a:pt x="417" y="249"/>
                    </a:lnTo>
                    <a:lnTo>
                      <a:pt x="412" y="245"/>
                    </a:lnTo>
                    <a:lnTo>
                      <a:pt x="410" y="240"/>
                    </a:lnTo>
                    <a:lnTo>
                      <a:pt x="408" y="233"/>
                    </a:lnTo>
                    <a:lnTo>
                      <a:pt x="408" y="233"/>
                    </a:lnTo>
                    <a:lnTo>
                      <a:pt x="410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4" y="218"/>
                    </a:lnTo>
                    <a:lnTo>
                      <a:pt x="424" y="218"/>
                    </a:lnTo>
                    <a:close/>
                    <a:moveTo>
                      <a:pt x="366" y="218"/>
                    </a:moveTo>
                    <a:lnTo>
                      <a:pt x="366" y="218"/>
                    </a:lnTo>
                    <a:lnTo>
                      <a:pt x="366" y="218"/>
                    </a:lnTo>
                    <a:lnTo>
                      <a:pt x="371" y="218"/>
                    </a:lnTo>
                    <a:lnTo>
                      <a:pt x="376" y="222"/>
                    </a:lnTo>
                    <a:lnTo>
                      <a:pt x="379" y="227"/>
                    </a:lnTo>
                    <a:lnTo>
                      <a:pt x="381" y="233"/>
                    </a:lnTo>
                    <a:lnTo>
                      <a:pt x="381" y="233"/>
                    </a:lnTo>
                    <a:lnTo>
                      <a:pt x="379" y="240"/>
                    </a:lnTo>
                    <a:lnTo>
                      <a:pt x="376" y="245"/>
                    </a:lnTo>
                    <a:lnTo>
                      <a:pt x="371" y="249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59" y="249"/>
                    </a:lnTo>
                    <a:lnTo>
                      <a:pt x="354" y="245"/>
                    </a:lnTo>
                    <a:lnTo>
                      <a:pt x="350" y="240"/>
                    </a:lnTo>
                    <a:lnTo>
                      <a:pt x="350" y="233"/>
                    </a:lnTo>
                    <a:lnTo>
                      <a:pt x="350" y="233"/>
                    </a:lnTo>
                    <a:lnTo>
                      <a:pt x="350" y="227"/>
                    </a:lnTo>
                    <a:lnTo>
                      <a:pt x="354" y="222"/>
                    </a:lnTo>
                    <a:lnTo>
                      <a:pt x="359" y="218"/>
                    </a:lnTo>
                    <a:lnTo>
                      <a:pt x="366" y="218"/>
                    </a:lnTo>
                    <a:lnTo>
                      <a:pt x="366" y="218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3" y="218"/>
                    </a:lnTo>
                    <a:lnTo>
                      <a:pt x="318" y="222"/>
                    </a:lnTo>
                    <a:lnTo>
                      <a:pt x="321" y="227"/>
                    </a:lnTo>
                    <a:lnTo>
                      <a:pt x="323" y="233"/>
                    </a:lnTo>
                    <a:lnTo>
                      <a:pt x="323" y="233"/>
                    </a:lnTo>
                    <a:lnTo>
                      <a:pt x="321" y="240"/>
                    </a:lnTo>
                    <a:lnTo>
                      <a:pt x="318" y="245"/>
                    </a:lnTo>
                    <a:lnTo>
                      <a:pt x="313" y="249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301" y="249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7"/>
                    </a:lnTo>
                    <a:lnTo>
                      <a:pt x="296" y="222"/>
                    </a:lnTo>
                    <a:lnTo>
                      <a:pt x="301" y="218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248" y="218"/>
                    </a:moveTo>
                    <a:lnTo>
                      <a:pt x="248" y="218"/>
                    </a:lnTo>
                    <a:lnTo>
                      <a:pt x="248" y="218"/>
                    </a:lnTo>
                    <a:lnTo>
                      <a:pt x="255" y="218"/>
                    </a:lnTo>
                    <a:lnTo>
                      <a:pt x="260" y="222"/>
                    </a:lnTo>
                    <a:lnTo>
                      <a:pt x="264" y="227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40"/>
                    </a:lnTo>
                    <a:lnTo>
                      <a:pt x="260" y="245"/>
                    </a:lnTo>
                    <a:lnTo>
                      <a:pt x="255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3" y="249"/>
                    </a:lnTo>
                    <a:lnTo>
                      <a:pt x="238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7"/>
                    </a:lnTo>
                    <a:lnTo>
                      <a:pt x="238" y="222"/>
                    </a:lnTo>
                    <a:lnTo>
                      <a:pt x="243" y="218"/>
                    </a:lnTo>
                    <a:lnTo>
                      <a:pt x="248" y="218"/>
                    </a:lnTo>
                    <a:lnTo>
                      <a:pt x="248" y="218"/>
                    </a:lnTo>
                    <a:close/>
                    <a:moveTo>
                      <a:pt x="190" y="218"/>
                    </a:moveTo>
                    <a:lnTo>
                      <a:pt x="190" y="218"/>
                    </a:lnTo>
                    <a:lnTo>
                      <a:pt x="190" y="218"/>
                    </a:lnTo>
                    <a:lnTo>
                      <a:pt x="195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5" y="249"/>
                    </a:lnTo>
                    <a:lnTo>
                      <a:pt x="190" y="249"/>
                    </a:lnTo>
                    <a:lnTo>
                      <a:pt x="190" y="249"/>
                    </a:lnTo>
                    <a:lnTo>
                      <a:pt x="184" y="249"/>
                    </a:lnTo>
                    <a:lnTo>
                      <a:pt x="180" y="245"/>
                    </a:lnTo>
                    <a:lnTo>
                      <a:pt x="177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7"/>
                    </a:lnTo>
                    <a:lnTo>
                      <a:pt x="180" y="222"/>
                    </a:lnTo>
                    <a:lnTo>
                      <a:pt x="184" y="218"/>
                    </a:lnTo>
                    <a:lnTo>
                      <a:pt x="190" y="218"/>
                    </a:lnTo>
                    <a:lnTo>
                      <a:pt x="190" y="218"/>
                    </a:lnTo>
                    <a:close/>
                    <a:moveTo>
                      <a:pt x="132" y="218"/>
                    </a:moveTo>
                    <a:lnTo>
                      <a:pt x="132" y="218"/>
                    </a:lnTo>
                    <a:lnTo>
                      <a:pt x="132" y="218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6" y="227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2" y="218"/>
                    </a:lnTo>
                    <a:lnTo>
                      <a:pt x="132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8" y="227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9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5" y="218"/>
                    </a:moveTo>
                    <a:lnTo>
                      <a:pt x="15" y="218"/>
                    </a:lnTo>
                    <a:lnTo>
                      <a:pt x="15" y="218"/>
                    </a:lnTo>
                    <a:lnTo>
                      <a:pt x="22" y="218"/>
                    </a:lnTo>
                    <a:lnTo>
                      <a:pt x="27" y="222"/>
                    </a:lnTo>
                    <a:lnTo>
                      <a:pt x="30" y="227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40"/>
                    </a:lnTo>
                    <a:lnTo>
                      <a:pt x="27" y="245"/>
                    </a:lnTo>
                    <a:lnTo>
                      <a:pt x="22" y="249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10" y="249"/>
                    </a:lnTo>
                    <a:lnTo>
                      <a:pt x="5" y="245"/>
                    </a:lnTo>
                    <a:lnTo>
                      <a:pt x="1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1" y="227"/>
                    </a:lnTo>
                    <a:lnTo>
                      <a:pt x="5" y="222"/>
                    </a:lnTo>
                    <a:lnTo>
                      <a:pt x="10" y="218"/>
                    </a:lnTo>
                    <a:lnTo>
                      <a:pt x="15" y="218"/>
                    </a:lnTo>
                    <a:lnTo>
                      <a:pt x="15" y="218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8" y="176"/>
                    </a:lnTo>
                    <a:lnTo>
                      <a:pt x="493" y="179"/>
                    </a:lnTo>
                    <a:lnTo>
                      <a:pt x="497" y="184"/>
                    </a:lnTo>
                    <a:lnTo>
                      <a:pt x="497" y="191"/>
                    </a:lnTo>
                    <a:lnTo>
                      <a:pt x="497" y="191"/>
                    </a:lnTo>
                    <a:lnTo>
                      <a:pt x="497" y="196"/>
                    </a:lnTo>
                    <a:lnTo>
                      <a:pt x="493" y="201"/>
                    </a:lnTo>
                    <a:lnTo>
                      <a:pt x="488" y="205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6" y="205"/>
                    </a:lnTo>
                    <a:lnTo>
                      <a:pt x="471" y="201"/>
                    </a:lnTo>
                    <a:lnTo>
                      <a:pt x="468" y="196"/>
                    </a:lnTo>
                    <a:lnTo>
                      <a:pt x="466" y="191"/>
                    </a:lnTo>
                    <a:lnTo>
                      <a:pt x="466" y="191"/>
                    </a:lnTo>
                    <a:lnTo>
                      <a:pt x="468" y="184"/>
                    </a:lnTo>
                    <a:lnTo>
                      <a:pt x="471" y="179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9" y="191"/>
                    </a:lnTo>
                    <a:lnTo>
                      <a:pt x="439" y="191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10" y="196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10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6"/>
                    </a:lnTo>
                    <a:lnTo>
                      <a:pt x="376" y="179"/>
                    </a:lnTo>
                    <a:lnTo>
                      <a:pt x="379" y="184"/>
                    </a:lnTo>
                    <a:lnTo>
                      <a:pt x="381" y="191"/>
                    </a:lnTo>
                    <a:lnTo>
                      <a:pt x="381" y="191"/>
                    </a:lnTo>
                    <a:lnTo>
                      <a:pt x="379" y="196"/>
                    </a:lnTo>
                    <a:lnTo>
                      <a:pt x="376" y="201"/>
                    </a:lnTo>
                    <a:lnTo>
                      <a:pt x="371" y="205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5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50" y="191"/>
                    </a:lnTo>
                    <a:lnTo>
                      <a:pt x="350" y="191"/>
                    </a:lnTo>
                    <a:lnTo>
                      <a:pt x="350" y="184"/>
                    </a:lnTo>
                    <a:lnTo>
                      <a:pt x="354" y="179"/>
                    </a:lnTo>
                    <a:lnTo>
                      <a:pt x="359" y="176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6"/>
                    </a:lnTo>
                    <a:lnTo>
                      <a:pt x="318" y="179"/>
                    </a:lnTo>
                    <a:lnTo>
                      <a:pt x="321" y="184"/>
                    </a:lnTo>
                    <a:lnTo>
                      <a:pt x="323" y="191"/>
                    </a:lnTo>
                    <a:lnTo>
                      <a:pt x="323" y="191"/>
                    </a:lnTo>
                    <a:lnTo>
                      <a:pt x="321" y="196"/>
                    </a:lnTo>
                    <a:lnTo>
                      <a:pt x="318" y="201"/>
                    </a:lnTo>
                    <a:lnTo>
                      <a:pt x="313" y="205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6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5" y="176"/>
                    </a:lnTo>
                    <a:lnTo>
                      <a:pt x="260" y="179"/>
                    </a:lnTo>
                    <a:lnTo>
                      <a:pt x="264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5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5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3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90" y="174"/>
                    </a:moveTo>
                    <a:lnTo>
                      <a:pt x="190" y="174"/>
                    </a:lnTo>
                    <a:lnTo>
                      <a:pt x="190" y="174"/>
                    </a:lnTo>
                    <a:lnTo>
                      <a:pt x="195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5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4" y="205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91"/>
                    </a:lnTo>
                    <a:lnTo>
                      <a:pt x="175" y="191"/>
                    </a:lnTo>
                    <a:lnTo>
                      <a:pt x="177" y="184"/>
                    </a:lnTo>
                    <a:lnTo>
                      <a:pt x="180" y="179"/>
                    </a:lnTo>
                    <a:lnTo>
                      <a:pt x="184" y="176"/>
                    </a:lnTo>
                    <a:lnTo>
                      <a:pt x="190" y="174"/>
                    </a:lnTo>
                    <a:lnTo>
                      <a:pt x="190" y="174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6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7" y="191"/>
                    </a:lnTo>
                    <a:lnTo>
                      <a:pt x="57" y="191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2" y="176"/>
                    </a:lnTo>
                    <a:lnTo>
                      <a:pt x="27" y="179"/>
                    </a:lnTo>
                    <a:lnTo>
                      <a:pt x="30" y="184"/>
                    </a:lnTo>
                    <a:lnTo>
                      <a:pt x="30" y="191"/>
                    </a:lnTo>
                    <a:lnTo>
                      <a:pt x="30" y="191"/>
                    </a:lnTo>
                    <a:lnTo>
                      <a:pt x="30" y="196"/>
                    </a:lnTo>
                    <a:lnTo>
                      <a:pt x="27" y="201"/>
                    </a:lnTo>
                    <a:lnTo>
                      <a:pt x="22" y="205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5"/>
                    </a:lnTo>
                    <a:lnTo>
                      <a:pt x="5" y="201"/>
                    </a:lnTo>
                    <a:lnTo>
                      <a:pt x="1" y="196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1" y="184"/>
                    </a:lnTo>
                    <a:lnTo>
                      <a:pt x="5" y="179"/>
                    </a:lnTo>
                    <a:lnTo>
                      <a:pt x="10" y="176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8" y="140"/>
                    </a:lnTo>
                    <a:lnTo>
                      <a:pt x="90" y="147"/>
                    </a:lnTo>
                    <a:lnTo>
                      <a:pt x="90" y="147"/>
                    </a:lnTo>
                    <a:lnTo>
                      <a:pt x="88" y="153"/>
                    </a:lnTo>
                    <a:lnTo>
                      <a:pt x="85" y="159"/>
                    </a:lnTo>
                    <a:lnTo>
                      <a:pt x="80" y="162"/>
                    </a:lnTo>
                    <a:lnTo>
                      <a:pt x="73" y="164"/>
                    </a:lnTo>
                    <a:lnTo>
                      <a:pt x="73" y="164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59" y="153"/>
                    </a:lnTo>
                    <a:lnTo>
                      <a:pt x="57" y="147"/>
                    </a:lnTo>
                    <a:lnTo>
                      <a:pt x="57" y="147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32" y="131"/>
                    </a:moveTo>
                    <a:lnTo>
                      <a:pt x="132" y="131"/>
                    </a:lnTo>
                    <a:lnTo>
                      <a:pt x="132" y="131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3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2" y="164"/>
                    </a:lnTo>
                    <a:lnTo>
                      <a:pt x="132" y="164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7" y="153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2" y="131"/>
                    </a:lnTo>
                    <a:lnTo>
                      <a:pt x="132" y="131"/>
                    </a:lnTo>
                    <a:close/>
                    <a:moveTo>
                      <a:pt x="190" y="131"/>
                    </a:moveTo>
                    <a:lnTo>
                      <a:pt x="190" y="131"/>
                    </a:lnTo>
                    <a:lnTo>
                      <a:pt x="190" y="131"/>
                    </a:lnTo>
                    <a:lnTo>
                      <a:pt x="195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3"/>
                    </a:lnTo>
                    <a:lnTo>
                      <a:pt x="201" y="159"/>
                    </a:lnTo>
                    <a:lnTo>
                      <a:pt x="195" y="162"/>
                    </a:lnTo>
                    <a:lnTo>
                      <a:pt x="190" y="164"/>
                    </a:lnTo>
                    <a:lnTo>
                      <a:pt x="190" y="164"/>
                    </a:lnTo>
                    <a:lnTo>
                      <a:pt x="184" y="162"/>
                    </a:lnTo>
                    <a:lnTo>
                      <a:pt x="180" y="159"/>
                    </a:lnTo>
                    <a:lnTo>
                      <a:pt x="177" y="153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7" y="140"/>
                    </a:lnTo>
                    <a:lnTo>
                      <a:pt x="180" y="135"/>
                    </a:lnTo>
                    <a:lnTo>
                      <a:pt x="184" y="131"/>
                    </a:lnTo>
                    <a:lnTo>
                      <a:pt x="190" y="131"/>
                    </a:lnTo>
                    <a:lnTo>
                      <a:pt x="190" y="131"/>
                    </a:lnTo>
                    <a:close/>
                    <a:moveTo>
                      <a:pt x="248" y="131"/>
                    </a:moveTo>
                    <a:lnTo>
                      <a:pt x="248" y="131"/>
                    </a:lnTo>
                    <a:lnTo>
                      <a:pt x="248" y="131"/>
                    </a:lnTo>
                    <a:lnTo>
                      <a:pt x="255" y="131"/>
                    </a:lnTo>
                    <a:lnTo>
                      <a:pt x="260" y="135"/>
                    </a:lnTo>
                    <a:lnTo>
                      <a:pt x="264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53"/>
                    </a:lnTo>
                    <a:lnTo>
                      <a:pt x="260" y="159"/>
                    </a:lnTo>
                    <a:lnTo>
                      <a:pt x="255" y="162"/>
                    </a:lnTo>
                    <a:lnTo>
                      <a:pt x="248" y="164"/>
                    </a:lnTo>
                    <a:lnTo>
                      <a:pt x="248" y="164"/>
                    </a:lnTo>
                    <a:lnTo>
                      <a:pt x="243" y="162"/>
                    </a:lnTo>
                    <a:lnTo>
                      <a:pt x="238" y="159"/>
                    </a:lnTo>
                    <a:lnTo>
                      <a:pt x="235" y="153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0"/>
                    </a:lnTo>
                    <a:lnTo>
                      <a:pt x="238" y="135"/>
                    </a:lnTo>
                    <a:lnTo>
                      <a:pt x="243" y="131"/>
                    </a:lnTo>
                    <a:lnTo>
                      <a:pt x="248" y="131"/>
                    </a:lnTo>
                    <a:lnTo>
                      <a:pt x="248" y="131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3" y="131"/>
                    </a:lnTo>
                    <a:lnTo>
                      <a:pt x="318" y="135"/>
                    </a:lnTo>
                    <a:lnTo>
                      <a:pt x="321" y="140"/>
                    </a:lnTo>
                    <a:lnTo>
                      <a:pt x="323" y="147"/>
                    </a:lnTo>
                    <a:lnTo>
                      <a:pt x="323" y="147"/>
                    </a:lnTo>
                    <a:lnTo>
                      <a:pt x="321" y="153"/>
                    </a:lnTo>
                    <a:lnTo>
                      <a:pt x="318" y="159"/>
                    </a:lnTo>
                    <a:lnTo>
                      <a:pt x="313" y="162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1" y="162"/>
                    </a:lnTo>
                    <a:lnTo>
                      <a:pt x="296" y="159"/>
                    </a:lnTo>
                    <a:lnTo>
                      <a:pt x="293" y="153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1" y="131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366" y="131"/>
                    </a:moveTo>
                    <a:lnTo>
                      <a:pt x="366" y="131"/>
                    </a:lnTo>
                    <a:lnTo>
                      <a:pt x="366" y="131"/>
                    </a:lnTo>
                    <a:lnTo>
                      <a:pt x="371" y="131"/>
                    </a:lnTo>
                    <a:lnTo>
                      <a:pt x="376" y="135"/>
                    </a:lnTo>
                    <a:lnTo>
                      <a:pt x="379" y="140"/>
                    </a:lnTo>
                    <a:lnTo>
                      <a:pt x="381" y="147"/>
                    </a:lnTo>
                    <a:lnTo>
                      <a:pt x="381" y="147"/>
                    </a:lnTo>
                    <a:lnTo>
                      <a:pt x="379" y="153"/>
                    </a:lnTo>
                    <a:lnTo>
                      <a:pt x="376" y="159"/>
                    </a:lnTo>
                    <a:lnTo>
                      <a:pt x="371" y="162"/>
                    </a:lnTo>
                    <a:lnTo>
                      <a:pt x="366" y="164"/>
                    </a:lnTo>
                    <a:lnTo>
                      <a:pt x="366" y="164"/>
                    </a:lnTo>
                    <a:lnTo>
                      <a:pt x="359" y="162"/>
                    </a:lnTo>
                    <a:lnTo>
                      <a:pt x="354" y="159"/>
                    </a:lnTo>
                    <a:lnTo>
                      <a:pt x="350" y="153"/>
                    </a:lnTo>
                    <a:lnTo>
                      <a:pt x="350" y="147"/>
                    </a:lnTo>
                    <a:lnTo>
                      <a:pt x="350" y="147"/>
                    </a:lnTo>
                    <a:lnTo>
                      <a:pt x="350" y="140"/>
                    </a:lnTo>
                    <a:lnTo>
                      <a:pt x="354" y="135"/>
                    </a:lnTo>
                    <a:lnTo>
                      <a:pt x="359" y="131"/>
                    </a:lnTo>
                    <a:lnTo>
                      <a:pt x="366" y="131"/>
                    </a:lnTo>
                    <a:lnTo>
                      <a:pt x="366" y="131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9"/>
                    </a:lnTo>
                    <a:lnTo>
                      <a:pt x="260" y="92"/>
                    </a:lnTo>
                    <a:lnTo>
                      <a:pt x="264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8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3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8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8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4"/>
                    </a:lnTo>
                    <a:lnTo>
                      <a:pt x="175" y="104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4" y="89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132" y="44"/>
                    </a:moveTo>
                    <a:lnTo>
                      <a:pt x="132" y="44"/>
                    </a:lnTo>
                    <a:lnTo>
                      <a:pt x="132" y="44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2" y="77"/>
                    </a:lnTo>
                    <a:lnTo>
                      <a:pt x="132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2" y="44"/>
                    </a:lnTo>
                    <a:lnTo>
                      <a:pt x="132" y="44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7" y="17"/>
                    </a:lnTo>
                    <a:lnTo>
                      <a:pt x="117" y="17"/>
                    </a:lnTo>
                    <a:lnTo>
                      <a:pt x="117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  <a:moveTo>
                      <a:pt x="190" y="44"/>
                    </a:moveTo>
                    <a:lnTo>
                      <a:pt x="190" y="44"/>
                    </a:lnTo>
                    <a:lnTo>
                      <a:pt x="190" y="44"/>
                    </a:lnTo>
                    <a:lnTo>
                      <a:pt x="195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5" y="75"/>
                    </a:lnTo>
                    <a:lnTo>
                      <a:pt x="190" y="77"/>
                    </a:lnTo>
                    <a:lnTo>
                      <a:pt x="190" y="77"/>
                    </a:lnTo>
                    <a:lnTo>
                      <a:pt x="184" y="75"/>
                    </a:lnTo>
                    <a:lnTo>
                      <a:pt x="180" y="72"/>
                    </a:lnTo>
                    <a:lnTo>
                      <a:pt x="177" y="67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7" y="53"/>
                    </a:lnTo>
                    <a:lnTo>
                      <a:pt x="180" y="48"/>
                    </a:lnTo>
                    <a:lnTo>
                      <a:pt x="184" y="44"/>
                    </a:lnTo>
                    <a:lnTo>
                      <a:pt x="190" y="44"/>
                    </a:lnTo>
                    <a:lnTo>
                      <a:pt x="190" y="44"/>
                    </a:lnTo>
                    <a:close/>
                    <a:moveTo>
                      <a:pt x="657" y="348"/>
                    </a:moveTo>
                    <a:lnTo>
                      <a:pt x="657" y="348"/>
                    </a:lnTo>
                    <a:lnTo>
                      <a:pt x="657" y="348"/>
                    </a:lnTo>
                    <a:lnTo>
                      <a:pt x="662" y="349"/>
                    </a:lnTo>
                    <a:lnTo>
                      <a:pt x="667" y="353"/>
                    </a:lnTo>
                    <a:lnTo>
                      <a:pt x="671" y="358"/>
                    </a:lnTo>
                    <a:lnTo>
                      <a:pt x="672" y="363"/>
                    </a:lnTo>
                    <a:lnTo>
                      <a:pt x="672" y="363"/>
                    </a:lnTo>
                    <a:lnTo>
                      <a:pt x="671" y="370"/>
                    </a:lnTo>
                    <a:lnTo>
                      <a:pt x="667" y="375"/>
                    </a:lnTo>
                    <a:lnTo>
                      <a:pt x="662" y="378"/>
                    </a:lnTo>
                    <a:lnTo>
                      <a:pt x="657" y="380"/>
                    </a:lnTo>
                    <a:lnTo>
                      <a:pt x="657" y="380"/>
                    </a:lnTo>
                    <a:lnTo>
                      <a:pt x="650" y="378"/>
                    </a:lnTo>
                    <a:lnTo>
                      <a:pt x="645" y="375"/>
                    </a:lnTo>
                    <a:lnTo>
                      <a:pt x="642" y="370"/>
                    </a:lnTo>
                    <a:lnTo>
                      <a:pt x="642" y="363"/>
                    </a:lnTo>
                    <a:lnTo>
                      <a:pt x="642" y="363"/>
                    </a:lnTo>
                    <a:lnTo>
                      <a:pt x="642" y="358"/>
                    </a:lnTo>
                    <a:lnTo>
                      <a:pt x="645" y="353"/>
                    </a:lnTo>
                    <a:lnTo>
                      <a:pt x="650" y="349"/>
                    </a:lnTo>
                    <a:lnTo>
                      <a:pt x="657" y="348"/>
                    </a:lnTo>
                    <a:lnTo>
                      <a:pt x="657" y="348"/>
                    </a:lnTo>
                    <a:close/>
                    <a:moveTo>
                      <a:pt x="599" y="348"/>
                    </a:moveTo>
                    <a:lnTo>
                      <a:pt x="599" y="348"/>
                    </a:lnTo>
                    <a:lnTo>
                      <a:pt x="599" y="348"/>
                    </a:lnTo>
                    <a:lnTo>
                      <a:pt x="604" y="349"/>
                    </a:lnTo>
                    <a:lnTo>
                      <a:pt x="609" y="353"/>
                    </a:lnTo>
                    <a:lnTo>
                      <a:pt x="613" y="358"/>
                    </a:lnTo>
                    <a:lnTo>
                      <a:pt x="614" y="363"/>
                    </a:lnTo>
                    <a:lnTo>
                      <a:pt x="614" y="363"/>
                    </a:lnTo>
                    <a:lnTo>
                      <a:pt x="613" y="370"/>
                    </a:lnTo>
                    <a:lnTo>
                      <a:pt x="609" y="375"/>
                    </a:lnTo>
                    <a:lnTo>
                      <a:pt x="604" y="378"/>
                    </a:lnTo>
                    <a:lnTo>
                      <a:pt x="599" y="380"/>
                    </a:lnTo>
                    <a:lnTo>
                      <a:pt x="599" y="380"/>
                    </a:lnTo>
                    <a:lnTo>
                      <a:pt x="592" y="378"/>
                    </a:lnTo>
                    <a:lnTo>
                      <a:pt x="587" y="375"/>
                    </a:lnTo>
                    <a:lnTo>
                      <a:pt x="584" y="370"/>
                    </a:lnTo>
                    <a:lnTo>
                      <a:pt x="584" y="363"/>
                    </a:lnTo>
                    <a:lnTo>
                      <a:pt x="584" y="363"/>
                    </a:lnTo>
                    <a:lnTo>
                      <a:pt x="584" y="358"/>
                    </a:lnTo>
                    <a:lnTo>
                      <a:pt x="587" y="353"/>
                    </a:lnTo>
                    <a:lnTo>
                      <a:pt x="592" y="349"/>
                    </a:lnTo>
                    <a:lnTo>
                      <a:pt x="599" y="348"/>
                    </a:lnTo>
                    <a:lnTo>
                      <a:pt x="599" y="348"/>
                    </a:lnTo>
                    <a:close/>
                    <a:moveTo>
                      <a:pt x="539" y="348"/>
                    </a:moveTo>
                    <a:lnTo>
                      <a:pt x="539" y="348"/>
                    </a:lnTo>
                    <a:lnTo>
                      <a:pt x="539" y="348"/>
                    </a:lnTo>
                    <a:lnTo>
                      <a:pt x="546" y="349"/>
                    </a:lnTo>
                    <a:lnTo>
                      <a:pt x="551" y="353"/>
                    </a:lnTo>
                    <a:lnTo>
                      <a:pt x="555" y="358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5" y="370"/>
                    </a:lnTo>
                    <a:lnTo>
                      <a:pt x="551" y="375"/>
                    </a:lnTo>
                    <a:lnTo>
                      <a:pt x="546" y="378"/>
                    </a:lnTo>
                    <a:lnTo>
                      <a:pt x="539" y="380"/>
                    </a:lnTo>
                    <a:lnTo>
                      <a:pt x="539" y="380"/>
                    </a:lnTo>
                    <a:lnTo>
                      <a:pt x="534" y="378"/>
                    </a:lnTo>
                    <a:lnTo>
                      <a:pt x="529" y="375"/>
                    </a:lnTo>
                    <a:lnTo>
                      <a:pt x="526" y="370"/>
                    </a:lnTo>
                    <a:lnTo>
                      <a:pt x="524" y="363"/>
                    </a:lnTo>
                    <a:lnTo>
                      <a:pt x="524" y="363"/>
                    </a:lnTo>
                    <a:lnTo>
                      <a:pt x="526" y="358"/>
                    </a:lnTo>
                    <a:lnTo>
                      <a:pt x="529" y="353"/>
                    </a:lnTo>
                    <a:lnTo>
                      <a:pt x="534" y="349"/>
                    </a:lnTo>
                    <a:lnTo>
                      <a:pt x="539" y="348"/>
                    </a:lnTo>
                    <a:lnTo>
                      <a:pt x="539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8" y="349"/>
                    </a:lnTo>
                    <a:lnTo>
                      <a:pt x="493" y="353"/>
                    </a:lnTo>
                    <a:lnTo>
                      <a:pt x="497" y="358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7" y="370"/>
                    </a:lnTo>
                    <a:lnTo>
                      <a:pt x="493" y="375"/>
                    </a:lnTo>
                    <a:lnTo>
                      <a:pt x="488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6" y="378"/>
                    </a:lnTo>
                    <a:lnTo>
                      <a:pt x="471" y="375"/>
                    </a:lnTo>
                    <a:lnTo>
                      <a:pt x="468" y="370"/>
                    </a:lnTo>
                    <a:lnTo>
                      <a:pt x="466" y="363"/>
                    </a:lnTo>
                    <a:lnTo>
                      <a:pt x="466" y="363"/>
                    </a:lnTo>
                    <a:lnTo>
                      <a:pt x="468" y="358"/>
                    </a:lnTo>
                    <a:lnTo>
                      <a:pt x="471" y="353"/>
                    </a:lnTo>
                    <a:lnTo>
                      <a:pt x="476" y="349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424" y="348"/>
                    </a:moveTo>
                    <a:lnTo>
                      <a:pt x="424" y="348"/>
                    </a:lnTo>
                    <a:lnTo>
                      <a:pt x="424" y="348"/>
                    </a:lnTo>
                    <a:lnTo>
                      <a:pt x="429" y="349"/>
                    </a:lnTo>
                    <a:lnTo>
                      <a:pt x="434" y="353"/>
                    </a:lnTo>
                    <a:lnTo>
                      <a:pt x="437" y="358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7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10" y="370"/>
                    </a:lnTo>
                    <a:lnTo>
                      <a:pt x="408" y="363"/>
                    </a:lnTo>
                    <a:lnTo>
                      <a:pt x="408" y="363"/>
                    </a:lnTo>
                    <a:lnTo>
                      <a:pt x="410" y="358"/>
                    </a:lnTo>
                    <a:lnTo>
                      <a:pt x="412" y="353"/>
                    </a:lnTo>
                    <a:lnTo>
                      <a:pt x="417" y="349"/>
                    </a:lnTo>
                    <a:lnTo>
                      <a:pt x="424" y="348"/>
                    </a:lnTo>
                    <a:lnTo>
                      <a:pt x="424" y="348"/>
                    </a:lnTo>
                    <a:close/>
                    <a:moveTo>
                      <a:pt x="366" y="348"/>
                    </a:moveTo>
                    <a:lnTo>
                      <a:pt x="366" y="348"/>
                    </a:lnTo>
                    <a:lnTo>
                      <a:pt x="366" y="348"/>
                    </a:lnTo>
                    <a:lnTo>
                      <a:pt x="371" y="349"/>
                    </a:lnTo>
                    <a:lnTo>
                      <a:pt x="376" y="353"/>
                    </a:lnTo>
                    <a:lnTo>
                      <a:pt x="379" y="358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79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0" y="370"/>
                    </a:lnTo>
                    <a:lnTo>
                      <a:pt x="350" y="363"/>
                    </a:lnTo>
                    <a:lnTo>
                      <a:pt x="350" y="363"/>
                    </a:lnTo>
                    <a:lnTo>
                      <a:pt x="350" y="358"/>
                    </a:lnTo>
                    <a:lnTo>
                      <a:pt x="354" y="353"/>
                    </a:lnTo>
                    <a:lnTo>
                      <a:pt x="359" y="349"/>
                    </a:lnTo>
                    <a:lnTo>
                      <a:pt x="366" y="348"/>
                    </a:lnTo>
                    <a:lnTo>
                      <a:pt x="366" y="348"/>
                    </a:lnTo>
                    <a:close/>
                    <a:moveTo>
                      <a:pt x="306" y="348"/>
                    </a:moveTo>
                    <a:lnTo>
                      <a:pt x="306" y="348"/>
                    </a:lnTo>
                    <a:lnTo>
                      <a:pt x="306" y="348"/>
                    </a:lnTo>
                    <a:lnTo>
                      <a:pt x="313" y="349"/>
                    </a:lnTo>
                    <a:lnTo>
                      <a:pt x="318" y="353"/>
                    </a:lnTo>
                    <a:lnTo>
                      <a:pt x="321" y="358"/>
                    </a:lnTo>
                    <a:lnTo>
                      <a:pt x="323" y="363"/>
                    </a:lnTo>
                    <a:lnTo>
                      <a:pt x="323" y="363"/>
                    </a:lnTo>
                    <a:lnTo>
                      <a:pt x="321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8"/>
                    </a:lnTo>
                    <a:lnTo>
                      <a:pt x="296" y="353"/>
                    </a:lnTo>
                    <a:lnTo>
                      <a:pt x="301" y="349"/>
                    </a:lnTo>
                    <a:lnTo>
                      <a:pt x="306" y="348"/>
                    </a:lnTo>
                    <a:lnTo>
                      <a:pt x="306" y="348"/>
                    </a:lnTo>
                    <a:close/>
                    <a:moveTo>
                      <a:pt x="248" y="348"/>
                    </a:moveTo>
                    <a:lnTo>
                      <a:pt x="248" y="348"/>
                    </a:lnTo>
                    <a:lnTo>
                      <a:pt x="248" y="348"/>
                    </a:lnTo>
                    <a:lnTo>
                      <a:pt x="255" y="349"/>
                    </a:lnTo>
                    <a:lnTo>
                      <a:pt x="260" y="353"/>
                    </a:lnTo>
                    <a:lnTo>
                      <a:pt x="264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8"/>
                    </a:lnTo>
                    <a:lnTo>
                      <a:pt x="238" y="353"/>
                    </a:lnTo>
                    <a:lnTo>
                      <a:pt x="243" y="349"/>
                    </a:lnTo>
                    <a:lnTo>
                      <a:pt x="248" y="348"/>
                    </a:lnTo>
                    <a:lnTo>
                      <a:pt x="248" y="348"/>
                    </a:lnTo>
                    <a:close/>
                    <a:moveTo>
                      <a:pt x="190" y="348"/>
                    </a:moveTo>
                    <a:lnTo>
                      <a:pt x="190" y="348"/>
                    </a:lnTo>
                    <a:lnTo>
                      <a:pt x="190" y="348"/>
                    </a:lnTo>
                    <a:lnTo>
                      <a:pt x="195" y="349"/>
                    </a:lnTo>
                    <a:lnTo>
                      <a:pt x="201" y="353"/>
                    </a:lnTo>
                    <a:lnTo>
                      <a:pt x="204" y="358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5" y="378"/>
                    </a:lnTo>
                    <a:lnTo>
                      <a:pt x="190" y="380"/>
                    </a:lnTo>
                    <a:lnTo>
                      <a:pt x="190" y="380"/>
                    </a:lnTo>
                    <a:lnTo>
                      <a:pt x="184" y="378"/>
                    </a:lnTo>
                    <a:lnTo>
                      <a:pt x="180" y="375"/>
                    </a:lnTo>
                    <a:lnTo>
                      <a:pt x="177" y="370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7" y="358"/>
                    </a:lnTo>
                    <a:lnTo>
                      <a:pt x="180" y="353"/>
                    </a:lnTo>
                    <a:lnTo>
                      <a:pt x="184" y="349"/>
                    </a:lnTo>
                    <a:lnTo>
                      <a:pt x="190" y="348"/>
                    </a:lnTo>
                    <a:lnTo>
                      <a:pt x="190" y="348"/>
                    </a:lnTo>
                    <a:close/>
                    <a:moveTo>
                      <a:pt x="132" y="348"/>
                    </a:moveTo>
                    <a:lnTo>
                      <a:pt x="132" y="348"/>
                    </a:lnTo>
                    <a:lnTo>
                      <a:pt x="132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6" y="358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2" y="380"/>
                    </a:lnTo>
                    <a:lnTo>
                      <a:pt x="132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7" y="370"/>
                    </a:lnTo>
                    <a:lnTo>
                      <a:pt x="117" y="363"/>
                    </a:lnTo>
                    <a:lnTo>
                      <a:pt x="117" y="363"/>
                    </a:lnTo>
                    <a:lnTo>
                      <a:pt x="117" y="358"/>
                    </a:lnTo>
                    <a:lnTo>
                      <a:pt x="121" y="353"/>
                    </a:lnTo>
                    <a:lnTo>
                      <a:pt x="126" y="349"/>
                    </a:lnTo>
                    <a:lnTo>
                      <a:pt x="132" y="348"/>
                    </a:lnTo>
                    <a:lnTo>
                      <a:pt x="132" y="348"/>
                    </a:lnTo>
                    <a:close/>
                    <a:moveTo>
                      <a:pt x="657" y="303"/>
                    </a:moveTo>
                    <a:lnTo>
                      <a:pt x="657" y="303"/>
                    </a:lnTo>
                    <a:lnTo>
                      <a:pt x="657" y="303"/>
                    </a:lnTo>
                    <a:lnTo>
                      <a:pt x="662" y="305"/>
                    </a:lnTo>
                    <a:lnTo>
                      <a:pt x="667" y="308"/>
                    </a:lnTo>
                    <a:lnTo>
                      <a:pt x="671" y="314"/>
                    </a:lnTo>
                    <a:lnTo>
                      <a:pt x="672" y="320"/>
                    </a:lnTo>
                    <a:lnTo>
                      <a:pt x="672" y="320"/>
                    </a:lnTo>
                    <a:lnTo>
                      <a:pt x="671" y="327"/>
                    </a:lnTo>
                    <a:lnTo>
                      <a:pt x="667" y="332"/>
                    </a:lnTo>
                    <a:lnTo>
                      <a:pt x="662" y="336"/>
                    </a:lnTo>
                    <a:lnTo>
                      <a:pt x="657" y="336"/>
                    </a:lnTo>
                    <a:lnTo>
                      <a:pt x="657" y="336"/>
                    </a:lnTo>
                    <a:lnTo>
                      <a:pt x="650" y="336"/>
                    </a:lnTo>
                    <a:lnTo>
                      <a:pt x="645" y="332"/>
                    </a:lnTo>
                    <a:lnTo>
                      <a:pt x="642" y="327"/>
                    </a:lnTo>
                    <a:lnTo>
                      <a:pt x="642" y="320"/>
                    </a:lnTo>
                    <a:lnTo>
                      <a:pt x="642" y="320"/>
                    </a:lnTo>
                    <a:lnTo>
                      <a:pt x="642" y="314"/>
                    </a:lnTo>
                    <a:lnTo>
                      <a:pt x="645" y="308"/>
                    </a:lnTo>
                    <a:lnTo>
                      <a:pt x="650" y="305"/>
                    </a:lnTo>
                    <a:lnTo>
                      <a:pt x="657" y="303"/>
                    </a:lnTo>
                    <a:lnTo>
                      <a:pt x="657" y="303"/>
                    </a:lnTo>
                    <a:close/>
                    <a:moveTo>
                      <a:pt x="599" y="303"/>
                    </a:moveTo>
                    <a:lnTo>
                      <a:pt x="599" y="303"/>
                    </a:lnTo>
                    <a:lnTo>
                      <a:pt x="599" y="303"/>
                    </a:lnTo>
                    <a:lnTo>
                      <a:pt x="604" y="305"/>
                    </a:lnTo>
                    <a:lnTo>
                      <a:pt x="609" y="308"/>
                    </a:lnTo>
                    <a:lnTo>
                      <a:pt x="613" y="314"/>
                    </a:lnTo>
                    <a:lnTo>
                      <a:pt x="614" y="320"/>
                    </a:lnTo>
                    <a:lnTo>
                      <a:pt x="614" y="320"/>
                    </a:lnTo>
                    <a:lnTo>
                      <a:pt x="613" y="327"/>
                    </a:lnTo>
                    <a:lnTo>
                      <a:pt x="609" y="332"/>
                    </a:lnTo>
                    <a:lnTo>
                      <a:pt x="604" y="336"/>
                    </a:lnTo>
                    <a:lnTo>
                      <a:pt x="599" y="336"/>
                    </a:lnTo>
                    <a:lnTo>
                      <a:pt x="599" y="336"/>
                    </a:lnTo>
                    <a:lnTo>
                      <a:pt x="592" y="336"/>
                    </a:lnTo>
                    <a:lnTo>
                      <a:pt x="587" y="332"/>
                    </a:lnTo>
                    <a:lnTo>
                      <a:pt x="584" y="327"/>
                    </a:lnTo>
                    <a:lnTo>
                      <a:pt x="584" y="320"/>
                    </a:lnTo>
                    <a:lnTo>
                      <a:pt x="584" y="320"/>
                    </a:lnTo>
                    <a:lnTo>
                      <a:pt x="584" y="314"/>
                    </a:lnTo>
                    <a:lnTo>
                      <a:pt x="587" y="308"/>
                    </a:lnTo>
                    <a:lnTo>
                      <a:pt x="592" y="305"/>
                    </a:lnTo>
                    <a:lnTo>
                      <a:pt x="599" y="303"/>
                    </a:lnTo>
                    <a:lnTo>
                      <a:pt x="599" y="303"/>
                    </a:lnTo>
                    <a:close/>
                    <a:moveTo>
                      <a:pt x="539" y="303"/>
                    </a:moveTo>
                    <a:lnTo>
                      <a:pt x="539" y="303"/>
                    </a:lnTo>
                    <a:lnTo>
                      <a:pt x="539" y="303"/>
                    </a:lnTo>
                    <a:lnTo>
                      <a:pt x="546" y="305"/>
                    </a:lnTo>
                    <a:lnTo>
                      <a:pt x="551" y="308"/>
                    </a:lnTo>
                    <a:lnTo>
                      <a:pt x="555" y="314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7"/>
                    </a:lnTo>
                    <a:lnTo>
                      <a:pt x="551" y="332"/>
                    </a:lnTo>
                    <a:lnTo>
                      <a:pt x="546" y="336"/>
                    </a:lnTo>
                    <a:lnTo>
                      <a:pt x="539" y="336"/>
                    </a:lnTo>
                    <a:lnTo>
                      <a:pt x="539" y="336"/>
                    </a:lnTo>
                    <a:lnTo>
                      <a:pt x="534" y="336"/>
                    </a:lnTo>
                    <a:lnTo>
                      <a:pt x="529" y="332"/>
                    </a:lnTo>
                    <a:lnTo>
                      <a:pt x="526" y="327"/>
                    </a:lnTo>
                    <a:lnTo>
                      <a:pt x="524" y="320"/>
                    </a:lnTo>
                    <a:lnTo>
                      <a:pt x="524" y="320"/>
                    </a:lnTo>
                    <a:lnTo>
                      <a:pt x="526" y="314"/>
                    </a:lnTo>
                    <a:lnTo>
                      <a:pt x="529" y="308"/>
                    </a:lnTo>
                    <a:lnTo>
                      <a:pt x="534" y="305"/>
                    </a:lnTo>
                    <a:lnTo>
                      <a:pt x="539" y="303"/>
                    </a:lnTo>
                    <a:lnTo>
                      <a:pt x="539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8" y="305"/>
                    </a:lnTo>
                    <a:lnTo>
                      <a:pt x="493" y="308"/>
                    </a:lnTo>
                    <a:lnTo>
                      <a:pt x="497" y="314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7" y="327"/>
                    </a:lnTo>
                    <a:lnTo>
                      <a:pt x="493" y="332"/>
                    </a:lnTo>
                    <a:lnTo>
                      <a:pt x="488" y="336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6" y="336"/>
                    </a:lnTo>
                    <a:lnTo>
                      <a:pt x="471" y="332"/>
                    </a:lnTo>
                    <a:lnTo>
                      <a:pt x="468" y="327"/>
                    </a:lnTo>
                    <a:lnTo>
                      <a:pt x="466" y="320"/>
                    </a:lnTo>
                    <a:lnTo>
                      <a:pt x="466" y="320"/>
                    </a:lnTo>
                    <a:lnTo>
                      <a:pt x="468" y="314"/>
                    </a:lnTo>
                    <a:lnTo>
                      <a:pt x="471" y="308"/>
                    </a:lnTo>
                    <a:lnTo>
                      <a:pt x="476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7" y="314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7" y="327"/>
                    </a:lnTo>
                    <a:lnTo>
                      <a:pt x="434" y="332"/>
                    </a:lnTo>
                    <a:lnTo>
                      <a:pt x="429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17" y="336"/>
                    </a:lnTo>
                    <a:lnTo>
                      <a:pt x="412" y="332"/>
                    </a:lnTo>
                    <a:lnTo>
                      <a:pt x="410" y="327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10" y="314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79" y="314"/>
                    </a:lnTo>
                    <a:lnTo>
                      <a:pt x="381" y="320"/>
                    </a:lnTo>
                    <a:lnTo>
                      <a:pt x="381" y="320"/>
                    </a:lnTo>
                    <a:lnTo>
                      <a:pt x="379" y="327"/>
                    </a:lnTo>
                    <a:lnTo>
                      <a:pt x="376" y="332"/>
                    </a:lnTo>
                    <a:lnTo>
                      <a:pt x="371" y="336"/>
                    </a:lnTo>
                    <a:lnTo>
                      <a:pt x="366" y="336"/>
                    </a:lnTo>
                    <a:lnTo>
                      <a:pt x="366" y="336"/>
                    </a:lnTo>
                    <a:lnTo>
                      <a:pt x="359" y="336"/>
                    </a:lnTo>
                    <a:lnTo>
                      <a:pt x="354" y="332"/>
                    </a:lnTo>
                    <a:lnTo>
                      <a:pt x="350" y="327"/>
                    </a:lnTo>
                    <a:lnTo>
                      <a:pt x="350" y="320"/>
                    </a:lnTo>
                    <a:lnTo>
                      <a:pt x="350" y="320"/>
                    </a:lnTo>
                    <a:lnTo>
                      <a:pt x="350" y="314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1" y="314"/>
                    </a:lnTo>
                    <a:lnTo>
                      <a:pt x="323" y="320"/>
                    </a:lnTo>
                    <a:lnTo>
                      <a:pt x="323" y="320"/>
                    </a:lnTo>
                    <a:lnTo>
                      <a:pt x="321" y="327"/>
                    </a:lnTo>
                    <a:lnTo>
                      <a:pt x="318" y="332"/>
                    </a:lnTo>
                    <a:lnTo>
                      <a:pt x="313" y="336"/>
                    </a:lnTo>
                    <a:lnTo>
                      <a:pt x="306" y="336"/>
                    </a:lnTo>
                    <a:lnTo>
                      <a:pt x="306" y="336"/>
                    </a:lnTo>
                    <a:lnTo>
                      <a:pt x="301" y="336"/>
                    </a:lnTo>
                    <a:lnTo>
                      <a:pt x="296" y="332"/>
                    </a:lnTo>
                    <a:lnTo>
                      <a:pt x="293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4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4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6"/>
                    </a:lnTo>
                    <a:lnTo>
                      <a:pt x="248" y="336"/>
                    </a:lnTo>
                    <a:lnTo>
                      <a:pt x="248" y="336"/>
                    </a:lnTo>
                    <a:lnTo>
                      <a:pt x="243" y="336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4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5" y="305"/>
                    </a:lnTo>
                    <a:lnTo>
                      <a:pt x="201" y="308"/>
                    </a:lnTo>
                    <a:lnTo>
                      <a:pt x="204" y="314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5" y="336"/>
                    </a:lnTo>
                    <a:lnTo>
                      <a:pt x="190" y="336"/>
                    </a:lnTo>
                    <a:lnTo>
                      <a:pt x="190" y="336"/>
                    </a:lnTo>
                    <a:lnTo>
                      <a:pt x="184" y="336"/>
                    </a:lnTo>
                    <a:lnTo>
                      <a:pt x="180" y="332"/>
                    </a:lnTo>
                    <a:lnTo>
                      <a:pt x="177" y="327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4"/>
                    </a:lnTo>
                    <a:lnTo>
                      <a:pt x="180" y="308"/>
                    </a:lnTo>
                    <a:lnTo>
                      <a:pt x="184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32" y="303"/>
                    </a:moveTo>
                    <a:lnTo>
                      <a:pt x="132" y="303"/>
                    </a:lnTo>
                    <a:lnTo>
                      <a:pt x="132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4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2" y="336"/>
                    </a:lnTo>
                    <a:lnTo>
                      <a:pt x="132" y="336"/>
                    </a:lnTo>
                    <a:lnTo>
                      <a:pt x="126" y="336"/>
                    </a:lnTo>
                    <a:lnTo>
                      <a:pt x="121" y="332"/>
                    </a:lnTo>
                    <a:lnTo>
                      <a:pt x="117" y="327"/>
                    </a:lnTo>
                    <a:lnTo>
                      <a:pt x="117" y="320"/>
                    </a:lnTo>
                    <a:lnTo>
                      <a:pt x="117" y="320"/>
                    </a:lnTo>
                    <a:lnTo>
                      <a:pt x="117" y="314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3"/>
                    </a:lnTo>
                    <a:lnTo>
                      <a:pt x="132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8" y="314"/>
                    </a:lnTo>
                    <a:lnTo>
                      <a:pt x="90" y="320"/>
                    </a:lnTo>
                    <a:lnTo>
                      <a:pt x="90" y="320"/>
                    </a:lnTo>
                    <a:lnTo>
                      <a:pt x="88" y="327"/>
                    </a:lnTo>
                    <a:lnTo>
                      <a:pt x="85" y="332"/>
                    </a:lnTo>
                    <a:lnTo>
                      <a:pt x="80" y="336"/>
                    </a:lnTo>
                    <a:lnTo>
                      <a:pt x="73" y="336"/>
                    </a:lnTo>
                    <a:lnTo>
                      <a:pt x="73" y="336"/>
                    </a:lnTo>
                    <a:lnTo>
                      <a:pt x="68" y="336"/>
                    </a:lnTo>
                    <a:lnTo>
                      <a:pt x="63" y="332"/>
                    </a:lnTo>
                    <a:lnTo>
                      <a:pt x="59" y="327"/>
                    </a:lnTo>
                    <a:lnTo>
                      <a:pt x="57" y="320"/>
                    </a:lnTo>
                    <a:lnTo>
                      <a:pt x="57" y="320"/>
                    </a:lnTo>
                    <a:lnTo>
                      <a:pt x="59" y="314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539" y="261"/>
                    </a:moveTo>
                    <a:lnTo>
                      <a:pt x="539" y="261"/>
                    </a:lnTo>
                    <a:lnTo>
                      <a:pt x="539" y="261"/>
                    </a:lnTo>
                    <a:lnTo>
                      <a:pt x="546" y="262"/>
                    </a:lnTo>
                    <a:lnTo>
                      <a:pt x="551" y="266"/>
                    </a:lnTo>
                    <a:lnTo>
                      <a:pt x="555" y="271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5" y="283"/>
                    </a:lnTo>
                    <a:lnTo>
                      <a:pt x="551" y="288"/>
                    </a:lnTo>
                    <a:lnTo>
                      <a:pt x="546" y="291"/>
                    </a:lnTo>
                    <a:lnTo>
                      <a:pt x="539" y="293"/>
                    </a:lnTo>
                    <a:lnTo>
                      <a:pt x="539" y="293"/>
                    </a:lnTo>
                    <a:lnTo>
                      <a:pt x="534" y="291"/>
                    </a:lnTo>
                    <a:lnTo>
                      <a:pt x="529" y="288"/>
                    </a:lnTo>
                    <a:lnTo>
                      <a:pt x="526" y="283"/>
                    </a:lnTo>
                    <a:lnTo>
                      <a:pt x="524" y="276"/>
                    </a:lnTo>
                    <a:lnTo>
                      <a:pt x="524" y="276"/>
                    </a:lnTo>
                    <a:lnTo>
                      <a:pt x="526" y="271"/>
                    </a:lnTo>
                    <a:lnTo>
                      <a:pt x="529" y="266"/>
                    </a:lnTo>
                    <a:lnTo>
                      <a:pt x="534" y="262"/>
                    </a:lnTo>
                    <a:lnTo>
                      <a:pt x="539" y="261"/>
                    </a:lnTo>
                    <a:lnTo>
                      <a:pt x="539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8" y="262"/>
                    </a:lnTo>
                    <a:lnTo>
                      <a:pt x="493" y="266"/>
                    </a:lnTo>
                    <a:lnTo>
                      <a:pt x="497" y="271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7" y="283"/>
                    </a:lnTo>
                    <a:lnTo>
                      <a:pt x="493" y="288"/>
                    </a:lnTo>
                    <a:lnTo>
                      <a:pt x="488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1"/>
                    </a:lnTo>
                    <a:lnTo>
                      <a:pt x="471" y="288"/>
                    </a:lnTo>
                    <a:lnTo>
                      <a:pt x="468" y="283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8" y="271"/>
                    </a:lnTo>
                    <a:lnTo>
                      <a:pt x="471" y="266"/>
                    </a:lnTo>
                    <a:lnTo>
                      <a:pt x="476" y="262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4" y="261"/>
                    </a:moveTo>
                    <a:lnTo>
                      <a:pt x="424" y="261"/>
                    </a:lnTo>
                    <a:lnTo>
                      <a:pt x="424" y="261"/>
                    </a:lnTo>
                    <a:lnTo>
                      <a:pt x="429" y="262"/>
                    </a:lnTo>
                    <a:lnTo>
                      <a:pt x="434" y="266"/>
                    </a:lnTo>
                    <a:lnTo>
                      <a:pt x="437" y="271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10" y="283"/>
                    </a:lnTo>
                    <a:lnTo>
                      <a:pt x="408" y="276"/>
                    </a:lnTo>
                    <a:lnTo>
                      <a:pt x="408" y="276"/>
                    </a:lnTo>
                    <a:lnTo>
                      <a:pt x="410" y="271"/>
                    </a:lnTo>
                    <a:lnTo>
                      <a:pt x="412" y="266"/>
                    </a:lnTo>
                    <a:lnTo>
                      <a:pt x="417" y="262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2"/>
                    </a:lnTo>
                    <a:lnTo>
                      <a:pt x="376" y="266"/>
                    </a:lnTo>
                    <a:lnTo>
                      <a:pt x="379" y="271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79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0" y="283"/>
                    </a:lnTo>
                    <a:lnTo>
                      <a:pt x="350" y="276"/>
                    </a:lnTo>
                    <a:lnTo>
                      <a:pt x="350" y="276"/>
                    </a:lnTo>
                    <a:lnTo>
                      <a:pt x="350" y="271"/>
                    </a:lnTo>
                    <a:lnTo>
                      <a:pt x="354" y="266"/>
                    </a:lnTo>
                    <a:lnTo>
                      <a:pt x="359" y="262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3" y="262"/>
                    </a:lnTo>
                    <a:lnTo>
                      <a:pt x="318" y="266"/>
                    </a:lnTo>
                    <a:lnTo>
                      <a:pt x="321" y="271"/>
                    </a:lnTo>
                    <a:lnTo>
                      <a:pt x="323" y="276"/>
                    </a:lnTo>
                    <a:lnTo>
                      <a:pt x="323" y="276"/>
                    </a:lnTo>
                    <a:lnTo>
                      <a:pt x="321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2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5" y="262"/>
                    </a:lnTo>
                    <a:lnTo>
                      <a:pt x="260" y="266"/>
                    </a:lnTo>
                    <a:lnTo>
                      <a:pt x="264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3" y="262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90" y="261"/>
                    </a:moveTo>
                    <a:lnTo>
                      <a:pt x="190" y="261"/>
                    </a:lnTo>
                    <a:lnTo>
                      <a:pt x="190" y="261"/>
                    </a:lnTo>
                    <a:lnTo>
                      <a:pt x="195" y="262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4" y="262"/>
                    </a:lnTo>
                    <a:lnTo>
                      <a:pt x="190" y="261"/>
                    </a:lnTo>
                    <a:lnTo>
                      <a:pt x="190" y="261"/>
                    </a:lnTo>
                    <a:close/>
                    <a:moveTo>
                      <a:pt x="132" y="261"/>
                    </a:moveTo>
                    <a:lnTo>
                      <a:pt x="132" y="261"/>
                    </a:lnTo>
                    <a:lnTo>
                      <a:pt x="132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6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2" y="261"/>
                    </a:lnTo>
                    <a:lnTo>
                      <a:pt x="132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80" y="262"/>
                    </a:lnTo>
                    <a:lnTo>
                      <a:pt x="85" y="266"/>
                    </a:lnTo>
                    <a:lnTo>
                      <a:pt x="88" y="271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7" y="276"/>
                    </a:lnTo>
                    <a:lnTo>
                      <a:pt x="57" y="276"/>
                    </a:lnTo>
                    <a:lnTo>
                      <a:pt x="59" y="271"/>
                    </a:lnTo>
                    <a:lnTo>
                      <a:pt x="63" y="266"/>
                    </a:lnTo>
                    <a:lnTo>
                      <a:pt x="68" y="262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832" y="477"/>
                    </a:moveTo>
                    <a:lnTo>
                      <a:pt x="832" y="477"/>
                    </a:lnTo>
                    <a:lnTo>
                      <a:pt x="832" y="477"/>
                    </a:lnTo>
                    <a:lnTo>
                      <a:pt x="837" y="479"/>
                    </a:lnTo>
                    <a:lnTo>
                      <a:pt x="843" y="482"/>
                    </a:lnTo>
                    <a:lnTo>
                      <a:pt x="846" y="487"/>
                    </a:lnTo>
                    <a:lnTo>
                      <a:pt x="848" y="494"/>
                    </a:lnTo>
                    <a:lnTo>
                      <a:pt x="848" y="494"/>
                    </a:lnTo>
                    <a:lnTo>
                      <a:pt x="846" y="501"/>
                    </a:lnTo>
                    <a:lnTo>
                      <a:pt x="843" y="506"/>
                    </a:lnTo>
                    <a:lnTo>
                      <a:pt x="837" y="509"/>
                    </a:lnTo>
                    <a:lnTo>
                      <a:pt x="832" y="509"/>
                    </a:lnTo>
                    <a:lnTo>
                      <a:pt x="832" y="509"/>
                    </a:lnTo>
                    <a:lnTo>
                      <a:pt x="826" y="509"/>
                    </a:lnTo>
                    <a:lnTo>
                      <a:pt x="820" y="506"/>
                    </a:lnTo>
                    <a:lnTo>
                      <a:pt x="817" y="501"/>
                    </a:lnTo>
                    <a:lnTo>
                      <a:pt x="815" y="494"/>
                    </a:lnTo>
                    <a:lnTo>
                      <a:pt x="815" y="494"/>
                    </a:lnTo>
                    <a:lnTo>
                      <a:pt x="817" y="487"/>
                    </a:lnTo>
                    <a:lnTo>
                      <a:pt x="820" y="482"/>
                    </a:lnTo>
                    <a:lnTo>
                      <a:pt x="826" y="479"/>
                    </a:lnTo>
                    <a:lnTo>
                      <a:pt x="832" y="477"/>
                    </a:lnTo>
                    <a:lnTo>
                      <a:pt x="832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80" y="479"/>
                    </a:lnTo>
                    <a:lnTo>
                      <a:pt x="785" y="482"/>
                    </a:lnTo>
                    <a:lnTo>
                      <a:pt x="788" y="487"/>
                    </a:lnTo>
                    <a:lnTo>
                      <a:pt x="788" y="494"/>
                    </a:lnTo>
                    <a:lnTo>
                      <a:pt x="788" y="494"/>
                    </a:lnTo>
                    <a:lnTo>
                      <a:pt x="788" y="501"/>
                    </a:lnTo>
                    <a:lnTo>
                      <a:pt x="785" y="506"/>
                    </a:lnTo>
                    <a:lnTo>
                      <a:pt x="780" y="509"/>
                    </a:lnTo>
                    <a:lnTo>
                      <a:pt x="773" y="509"/>
                    </a:lnTo>
                    <a:lnTo>
                      <a:pt x="773" y="509"/>
                    </a:lnTo>
                    <a:lnTo>
                      <a:pt x="768" y="509"/>
                    </a:lnTo>
                    <a:lnTo>
                      <a:pt x="763" y="506"/>
                    </a:lnTo>
                    <a:lnTo>
                      <a:pt x="759" y="501"/>
                    </a:lnTo>
                    <a:lnTo>
                      <a:pt x="757" y="494"/>
                    </a:lnTo>
                    <a:lnTo>
                      <a:pt x="757" y="494"/>
                    </a:lnTo>
                    <a:lnTo>
                      <a:pt x="759" y="487"/>
                    </a:lnTo>
                    <a:lnTo>
                      <a:pt x="763" y="482"/>
                    </a:lnTo>
                    <a:lnTo>
                      <a:pt x="768" y="479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5" y="477"/>
                    </a:moveTo>
                    <a:lnTo>
                      <a:pt x="715" y="477"/>
                    </a:lnTo>
                    <a:lnTo>
                      <a:pt x="715" y="477"/>
                    </a:lnTo>
                    <a:lnTo>
                      <a:pt x="722" y="479"/>
                    </a:lnTo>
                    <a:lnTo>
                      <a:pt x="725" y="482"/>
                    </a:lnTo>
                    <a:lnTo>
                      <a:pt x="728" y="487"/>
                    </a:lnTo>
                    <a:lnTo>
                      <a:pt x="730" y="494"/>
                    </a:lnTo>
                    <a:lnTo>
                      <a:pt x="730" y="494"/>
                    </a:lnTo>
                    <a:lnTo>
                      <a:pt x="728" y="501"/>
                    </a:lnTo>
                    <a:lnTo>
                      <a:pt x="725" y="506"/>
                    </a:lnTo>
                    <a:lnTo>
                      <a:pt x="722" y="509"/>
                    </a:lnTo>
                    <a:lnTo>
                      <a:pt x="715" y="509"/>
                    </a:lnTo>
                    <a:lnTo>
                      <a:pt x="715" y="509"/>
                    </a:lnTo>
                    <a:lnTo>
                      <a:pt x="710" y="509"/>
                    </a:lnTo>
                    <a:lnTo>
                      <a:pt x="705" y="506"/>
                    </a:lnTo>
                    <a:lnTo>
                      <a:pt x="701" y="501"/>
                    </a:lnTo>
                    <a:lnTo>
                      <a:pt x="700" y="494"/>
                    </a:lnTo>
                    <a:lnTo>
                      <a:pt x="700" y="494"/>
                    </a:lnTo>
                    <a:lnTo>
                      <a:pt x="701" y="487"/>
                    </a:lnTo>
                    <a:lnTo>
                      <a:pt x="705" y="482"/>
                    </a:lnTo>
                    <a:lnTo>
                      <a:pt x="710" y="479"/>
                    </a:lnTo>
                    <a:lnTo>
                      <a:pt x="715" y="477"/>
                    </a:lnTo>
                    <a:lnTo>
                      <a:pt x="715" y="477"/>
                    </a:lnTo>
                    <a:close/>
                    <a:moveTo>
                      <a:pt x="657" y="477"/>
                    </a:moveTo>
                    <a:lnTo>
                      <a:pt x="657" y="477"/>
                    </a:lnTo>
                    <a:lnTo>
                      <a:pt x="657" y="477"/>
                    </a:lnTo>
                    <a:lnTo>
                      <a:pt x="662" y="479"/>
                    </a:lnTo>
                    <a:lnTo>
                      <a:pt x="667" y="482"/>
                    </a:lnTo>
                    <a:lnTo>
                      <a:pt x="671" y="487"/>
                    </a:lnTo>
                    <a:lnTo>
                      <a:pt x="672" y="494"/>
                    </a:lnTo>
                    <a:lnTo>
                      <a:pt x="672" y="494"/>
                    </a:lnTo>
                    <a:lnTo>
                      <a:pt x="671" y="501"/>
                    </a:lnTo>
                    <a:lnTo>
                      <a:pt x="667" y="506"/>
                    </a:lnTo>
                    <a:lnTo>
                      <a:pt x="662" y="509"/>
                    </a:lnTo>
                    <a:lnTo>
                      <a:pt x="657" y="509"/>
                    </a:lnTo>
                    <a:lnTo>
                      <a:pt x="657" y="509"/>
                    </a:lnTo>
                    <a:lnTo>
                      <a:pt x="650" y="509"/>
                    </a:lnTo>
                    <a:lnTo>
                      <a:pt x="645" y="506"/>
                    </a:lnTo>
                    <a:lnTo>
                      <a:pt x="642" y="501"/>
                    </a:lnTo>
                    <a:lnTo>
                      <a:pt x="642" y="494"/>
                    </a:lnTo>
                    <a:lnTo>
                      <a:pt x="642" y="494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0" y="479"/>
                    </a:lnTo>
                    <a:lnTo>
                      <a:pt x="657" y="477"/>
                    </a:lnTo>
                    <a:lnTo>
                      <a:pt x="657" y="477"/>
                    </a:lnTo>
                    <a:close/>
                    <a:moveTo>
                      <a:pt x="599" y="477"/>
                    </a:moveTo>
                    <a:lnTo>
                      <a:pt x="599" y="477"/>
                    </a:lnTo>
                    <a:lnTo>
                      <a:pt x="599" y="477"/>
                    </a:lnTo>
                    <a:lnTo>
                      <a:pt x="604" y="479"/>
                    </a:lnTo>
                    <a:lnTo>
                      <a:pt x="609" y="482"/>
                    </a:lnTo>
                    <a:lnTo>
                      <a:pt x="613" y="487"/>
                    </a:lnTo>
                    <a:lnTo>
                      <a:pt x="614" y="494"/>
                    </a:lnTo>
                    <a:lnTo>
                      <a:pt x="614" y="494"/>
                    </a:lnTo>
                    <a:lnTo>
                      <a:pt x="613" y="501"/>
                    </a:lnTo>
                    <a:lnTo>
                      <a:pt x="609" y="506"/>
                    </a:lnTo>
                    <a:lnTo>
                      <a:pt x="604" y="509"/>
                    </a:lnTo>
                    <a:lnTo>
                      <a:pt x="599" y="509"/>
                    </a:lnTo>
                    <a:lnTo>
                      <a:pt x="599" y="509"/>
                    </a:lnTo>
                    <a:lnTo>
                      <a:pt x="592" y="509"/>
                    </a:lnTo>
                    <a:lnTo>
                      <a:pt x="587" y="506"/>
                    </a:lnTo>
                    <a:lnTo>
                      <a:pt x="584" y="501"/>
                    </a:lnTo>
                    <a:lnTo>
                      <a:pt x="584" y="494"/>
                    </a:lnTo>
                    <a:lnTo>
                      <a:pt x="584" y="494"/>
                    </a:lnTo>
                    <a:lnTo>
                      <a:pt x="584" y="487"/>
                    </a:lnTo>
                    <a:lnTo>
                      <a:pt x="587" y="482"/>
                    </a:lnTo>
                    <a:lnTo>
                      <a:pt x="592" y="479"/>
                    </a:lnTo>
                    <a:lnTo>
                      <a:pt x="599" y="477"/>
                    </a:lnTo>
                    <a:lnTo>
                      <a:pt x="599" y="477"/>
                    </a:lnTo>
                    <a:close/>
                    <a:moveTo>
                      <a:pt x="539" y="477"/>
                    </a:moveTo>
                    <a:lnTo>
                      <a:pt x="539" y="477"/>
                    </a:lnTo>
                    <a:lnTo>
                      <a:pt x="539" y="477"/>
                    </a:lnTo>
                    <a:lnTo>
                      <a:pt x="546" y="479"/>
                    </a:lnTo>
                    <a:lnTo>
                      <a:pt x="551" y="482"/>
                    </a:lnTo>
                    <a:lnTo>
                      <a:pt x="555" y="487"/>
                    </a:lnTo>
                    <a:lnTo>
                      <a:pt x="555" y="494"/>
                    </a:lnTo>
                    <a:lnTo>
                      <a:pt x="555" y="494"/>
                    </a:lnTo>
                    <a:lnTo>
                      <a:pt x="555" y="501"/>
                    </a:lnTo>
                    <a:lnTo>
                      <a:pt x="551" y="506"/>
                    </a:lnTo>
                    <a:lnTo>
                      <a:pt x="546" y="509"/>
                    </a:lnTo>
                    <a:lnTo>
                      <a:pt x="539" y="509"/>
                    </a:lnTo>
                    <a:lnTo>
                      <a:pt x="539" y="509"/>
                    </a:lnTo>
                    <a:lnTo>
                      <a:pt x="534" y="509"/>
                    </a:lnTo>
                    <a:lnTo>
                      <a:pt x="529" y="506"/>
                    </a:lnTo>
                    <a:lnTo>
                      <a:pt x="526" y="501"/>
                    </a:lnTo>
                    <a:lnTo>
                      <a:pt x="524" y="494"/>
                    </a:lnTo>
                    <a:lnTo>
                      <a:pt x="524" y="494"/>
                    </a:lnTo>
                    <a:lnTo>
                      <a:pt x="526" y="487"/>
                    </a:lnTo>
                    <a:lnTo>
                      <a:pt x="529" y="482"/>
                    </a:lnTo>
                    <a:lnTo>
                      <a:pt x="534" y="479"/>
                    </a:lnTo>
                    <a:lnTo>
                      <a:pt x="539" y="477"/>
                    </a:lnTo>
                    <a:lnTo>
                      <a:pt x="539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8" y="479"/>
                    </a:lnTo>
                    <a:lnTo>
                      <a:pt x="493" y="482"/>
                    </a:lnTo>
                    <a:lnTo>
                      <a:pt x="497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7" y="501"/>
                    </a:lnTo>
                    <a:lnTo>
                      <a:pt x="493" y="506"/>
                    </a:lnTo>
                    <a:lnTo>
                      <a:pt x="488" y="509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6" y="509"/>
                    </a:lnTo>
                    <a:lnTo>
                      <a:pt x="471" y="506"/>
                    </a:lnTo>
                    <a:lnTo>
                      <a:pt x="468" y="501"/>
                    </a:lnTo>
                    <a:lnTo>
                      <a:pt x="466" y="494"/>
                    </a:lnTo>
                    <a:lnTo>
                      <a:pt x="466" y="494"/>
                    </a:lnTo>
                    <a:lnTo>
                      <a:pt x="468" y="487"/>
                    </a:lnTo>
                    <a:lnTo>
                      <a:pt x="471" y="482"/>
                    </a:lnTo>
                    <a:lnTo>
                      <a:pt x="476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9" y="494"/>
                    </a:lnTo>
                    <a:lnTo>
                      <a:pt x="439" y="494"/>
                    </a:lnTo>
                    <a:lnTo>
                      <a:pt x="437" y="501"/>
                    </a:lnTo>
                    <a:lnTo>
                      <a:pt x="434" y="506"/>
                    </a:lnTo>
                    <a:lnTo>
                      <a:pt x="429" y="509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7" y="509"/>
                    </a:lnTo>
                    <a:lnTo>
                      <a:pt x="412" y="506"/>
                    </a:lnTo>
                    <a:lnTo>
                      <a:pt x="410" y="501"/>
                    </a:lnTo>
                    <a:lnTo>
                      <a:pt x="408" y="494"/>
                    </a:lnTo>
                    <a:lnTo>
                      <a:pt x="408" y="494"/>
                    </a:lnTo>
                    <a:lnTo>
                      <a:pt x="410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79" y="487"/>
                    </a:lnTo>
                    <a:lnTo>
                      <a:pt x="381" y="494"/>
                    </a:lnTo>
                    <a:lnTo>
                      <a:pt x="381" y="494"/>
                    </a:lnTo>
                    <a:lnTo>
                      <a:pt x="379" y="501"/>
                    </a:lnTo>
                    <a:lnTo>
                      <a:pt x="376" y="506"/>
                    </a:lnTo>
                    <a:lnTo>
                      <a:pt x="371" y="509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59" y="509"/>
                    </a:lnTo>
                    <a:lnTo>
                      <a:pt x="354" y="506"/>
                    </a:lnTo>
                    <a:lnTo>
                      <a:pt x="350" y="501"/>
                    </a:lnTo>
                    <a:lnTo>
                      <a:pt x="350" y="494"/>
                    </a:lnTo>
                    <a:lnTo>
                      <a:pt x="350" y="494"/>
                    </a:lnTo>
                    <a:lnTo>
                      <a:pt x="350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1" y="487"/>
                    </a:lnTo>
                    <a:lnTo>
                      <a:pt x="323" y="494"/>
                    </a:lnTo>
                    <a:lnTo>
                      <a:pt x="323" y="494"/>
                    </a:lnTo>
                    <a:lnTo>
                      <a:pt x="321" y="501"/>
                    </a:lnTo>
                    <a:lnTo>
                      <a:pt x="318" y="506"/>
                    </a:lnTo>
                    <a:lnTo>
                      <a:pt x="313" y="509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9"/>
                    </a:lnTo>
                    <a:lnTo>
                      <a:pt x="296" y="506"/>
                    </a:lnTo>
                    <a:lnTo>
                      <a:pt x="293" y="501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9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4" y="501"/>
                    </a:lnTo>
                    <a:lnTo>
                      <a:pt x="260" y="506"/>
                    </a:lnTo>
                    <a:lnTo>
                      <a:pt x="255" y="509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3" y="509"/>
                    </a:lnTo>
                    <a:lnTo>
                      <a:pt x="238" y="506"/>
                    </a:lnTo>
                    <a:lnTo>
                      <a:pt x="235" y="501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9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190" y="477"/>
                    </a:moveTo>
                    <a:lnTo>
                      <a:pt x="190" y="477"/>
                    </a:lnTo>
                    <a:lnTo>
                      <a:pt x="190" y="477"/>
                    </a:lnTo>
                    <a:lnTo>
                      <a:pt x="195" y="479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501"/>
                    </a:lnTo>
                    <a:lnTo>
                      <a:pt x="201" y="506"/>
                    </a:lnTo>
                    <a:lnTo>
                      <a:pt x="195" y="509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84" y="509"/>
                    </a:lnTo>
                    <a:lnTo>
                      <a:pt x="180" y="506"/>
                    </a:lnTo>
                    <a:lnTo>
                      <a:pt x="177" y="501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4" y="479"/>
                    </a:lnTo>
                    <a:lnTo>
                      <a:pt x="190" y="477"/>
                    </a:lnTo>
                    <a:lnTo>
                      <a:pt x="190" y="477"/>
                    </a:lnTo>
                    <a:close/>
                    <a:moveTo>
                      <a:pt x="657" y="434"/>
                    </a:moveTo>
                    <a:lnTo>
                      <a:pt x="657" y="434"/>
                    </a:lnTo>
                    <a:lnTo>
                      <a:pt x="657" y="434"/>
                    </a:lnTo>
                    <a:lnTo>
                      <a:pt x="662" y="436"/>
                    </a:lnTo>
                    <a:lnTo>
                      <a:pt x="667" y="440"/>
                    </a:lnTo>
                    <a:lnTo>
                      <a:pt x="671" y="445"/>
                    </a:lnTo>
                    <a:lnTo>
                      <a:pt x="672" y="450"/>
                    </a:lnTo>
                    <a:lnTo>
                      <a:pt x="672" y="450"/>
                    </a:lnTo>
                    <a:lnTo>
                      <a:pt x="671" y="457"/>
                    </a:lnTo>
                    <a:lnTo>
                      <a:pt x="667" y="462"/>
                    </a:lnTo>
                    <a:lnTo>
                      <a:pt x="662" y="465"/>
                    </a:lnTo>
                    <a:lnTo>
                      <a:pt x="657" y="467"/>
                    </a:lnTo>
                    <a:lnTo>
                      <a:pt x="657" y="467"/>
                    </a:lnTo>
                    <a:lnTo>
                      <a:pt x="650" y="465"/>
                    </a:lnTo>
                    <a:lnTo>
                      <a:pt x="645" y="462"/>
                    </a:lnTo>
                    <a:lnTo>
                      <a:pt x="642" y="457"/>
                    </a:lnTo>
                    <a:lnTo>
                      <a:pt x="642" y="450"/>
                    </a:lnTo>
                    <a:lnTo>
                      <a:pt x="642" y="450"/>
                    </a:lnTo>
                    <a:lnTo>
                      <a:pt x="642" y="445"/>
                    </a:lnTo>
                    <a:lnTo>
                      <a:pt x="645" y="440"/>
                    </a:lnTo>
                    <a:lnTo>
                      <a:pt x="650" y="436"/>
                    </a:lnTo>
                    <a:lnTo>
                      <a:pt x="657" y="434"/>
                    </a:lnTo>
                    <a:lnTo>
                      <a:pt x="657" y="434"/>
                    </a:lnTo>
                    <a:close/>
                    <a:moveTo>
                      <a:pt x="599" y="434"/>
                    </a:moveTo>
                    <a:lnTo>
                      <a:pt x="599" y="434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09" y="440"/>
                    </a:lnTo>
                    <a:lnTo>
                      <a:pt x="613" y="445"/>
                    </a:lnTo>
                    <a:lnTo>
                      <a:pt x="614" y="450"/>
                    </a:lnTo>
                    <a:lnTo>
                      <a:pt x="614" y="450"/>
                    </a:lnTo>
                    <a:lnTo>
                      <a:pt x="613" y="457"/>
                    </a:lnTo>
                    <a:lnTo>
                      <a:pt x="609" y="462"/>
                    </a:lnTo>
                    <a:lnTo>
                      <a:pt x="604" y="465"/>
                    </a:lnTo>
                    <a:lnTo>
                      <a:pt x="599" y="467"/>
                    </a:lnTo>
                    <a:lnTo>
                      <a:pt x="599" y="467"/>
                    </a:lnTo>
                    <a:lnTo>
                      <a:pt x="592" y="465"/>
                    </a:lnTo>
                    <a:lnTo>
                      <a:pt x="587" y="462"/>
                    </a:lnTo>
                    <a:lnTo>
                      <a:pt x="584" y="457"/>
                    </a:lnTo>
                    <a:lnTo>
                      <a:pt x="584" y="450"/>
                    </a:lnTo>
                    <a:lnTo>
                      <a:pt x="584" y="450"/>
                    </a:lnTo>
                    <a:lnTo>
                      <a:pt x="584" y="445"/>
                    </a:lnTo>
                    <a:lnTo>
                      <a:pt x="587" y="440"/>
                    </a:lnTo>
                    <a:lnTo>
                      <a:pt x="592" y="436"/>
                    </a:lnTo>
                    <a:lnTo>
                      <a:pt x="599" y="434"/>
                    </a:lnTo>
                    <a:lnTo>
                      <a:pt x="599" y="434"/>
                    </a:lnTo>
                    <a:close/>
                    <a:moveTo>
                      <a:pt x="539" y="434"/>
                    </a:moveTo>
                    <a:lnTo>
                      <a:pt x="539" y="434"/>
                    </a:lnTo>
                    <a:lnTo>
                      <a:pt x="539" y="434"/>
                    </a:lnTo>
                    <a:lnTo>
                      <a:pt x="546" y="436"/>
                    </a:lnTo>
                    <a:lnTo>
                      <a:pt x="551" y="440"/>
                    </a:lnTo>
                    <a:lnTo>
                      <a:pt x="555" y="445"/>
                    </a:lnTo>
                    <a:lnTo>
                      <a:pt x="555" y="450"/>
                    </a:lnTo>
                    <a:lnTo>
                      <a:pt x="555" y="450"/>
                    </a:lnTo>
                    <a:lnTo>
                      <a:pt x="555" y="457"/>
                    </a:lnTo>
                    <a:lnTo>
                      <a:pt x="551" y="462"/>
                    </a:lnTo>
                    <a:lnTo>
                      <a:pt x="546" y="465"/>
                    </a:lnTo>
                    <a:lnTo>
                      <a:pt x="539" y="467"/>
                    </a:lnTo>
                    <a:lnTo>
                      <a:pt x="539" y="467"/>
                    </a:lnTo>
                    <a:lnTo>
                      <a:pt x="534" y="465"/>
                    </a:lnTo>
                    <a:lnTo>
                      <a:pt x="529" y="462"/>
                    </a:lnTo>
                    <a:lnTo>
                      <a:pt x="526" y="457"/>
                    </a:lnTo>
                    <a:lnTo>
                      <a:pt x="524" y="450"/>
                    </a:lnTo>
                    <a:lnTo>
                      <a:pt x="524" y="450"/>
                    </a:lnTo>
                    <a:lnTo>
                      <a:pt x="526" y="445"/>
                    </a:lnTo>
                    <a:lnTo>
                      <a:pt x="529" y="440"/>
                    </a:lnTo>
                    <a:lnTo>
                      <a:pt x="534" y="436"/>
                    </a:lnTo>
                    <a:lnTo>
                      <a:pt x="539" y="434"/>
                    </a:lnTo>
                    <a:lnTo>
                      <a:pt x="539" y="434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8" y="436"/>
                    </a:lnTo>
                    <a:lnTo>
                      <a:pt x="493" y="440"/>
                    </a:lnTo>
                    <a:lnTo>
                      <a:pt x="497" y="445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7" y="457"/>
                    </a:lnTo>
                    <a:lnTo>
                      <a:pt x="493" y="462"/>
                    </a:lnTo>
                    <a:lnTo>
                      <a:pt x="488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6" y="465"/>
                    </a:lnTo>
                    <a:lnTo>
                      <a:pt x="471" y="462"/>
                    </a:lnTo>
                    <a:lnTo>
                      <a:pt x="468" y="457"/>
                    </a:lnTo>
                    <a:lnTo>
                      <a:pt x="466" y="450"/>
                    </a:lnTo>
                    <a:lnTo>
                      <a:pt x="466" y="450"/>
                    </a:lnTo>
                    <a:lnTo>
                      <a:pt x="468" y="445"/>
                    </a:lnTo>
                    <a:lnTo>
                      <a:pt x="471" y="440"/>
                    </a:lnTo>
                    <a:lnTo>
                      <a:pt x="476" y="436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29" y="436"/>
                    </a:lnTo>
                    <a:lnTo>
                      <a:pt x="434" y="440"/>
                    </a:lnTo>
                    <a:lnTo>
                      <a:pt x="437" y="445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7" y="457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10" y="457"/>
                    </a:lnTo>
                    <a:lnTo>
                      <a:pt x="408" y="450"/>
                    </a:lnTo>
                    <a:lnTo>
                      <a:pt x="408" y="450"/>
                    </a:lnTo>
                    <a:lnTo>
                      <a:pt x="410" y="445"/>
                    </a:lnTo>
                    <a:lnTo>
                      <a:pt x="412" y="440"/>
                    </a:lnTo>
                    <a:lnTo>
                      <a:pt x="417" y="436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1" y="436"/>
                    </a:lnTo>
                    <a:lnTo>
                      <a:pt x="376" y="440"/>
                    </a:lnTo>
                    <a:lnTo>
                      <a:pt x="379" y="445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79" y="457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0" y="457"/>
                    </a:lnTo>
                    <a:lnTo>
                      <a:pt x="350" y="450"/>
                    </a:lnTo>
                    <a:lnTo>
                      <a:pt x="350" y="450"/>
                    </a:lnTo>
                    <a:lnTo>
                      <a:pt x="350" y="445"/>
                    </a:lnTo>
                    <a:lnTo>
                      <a:pt x="354" y="440"/>
                    </a:lnTo>
                    <a:lnTo>
                      <a:pt x="359" y="436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3" y="436"/>
                    </a:lnTo>
                    <a:lnTo>
                      <a:pt x="318" y="440"/>
                    </a:lnTo>
                    <a:lnTo>
                      <a:pt x="321" y="445"/>
                    </a:lnTo>
                    <a:lnTo>
                      <a:pt x="323" y="450"/>
                    </a:lnTo>
                    <a:lnTo>
                      <a:pt x="323" y="450"/>
                    </a:lnTo>
                    <a:lnTo>
                      <a:pt x="321" y="457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6" y="467"/>
                    </a:lnTo>
                    <a:lnTo>
                      <a:pt x="306" y="467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3" y="457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3" y="445"/>
                    </a:lnTo>
                    <a:lnTo>
                      <a:pt x="296" y="440"/>
                    </a:lnTo>
                    <a:lnTo>
                      <a:pt x="301" y="436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248" y="434"/>
                    </a:moveTo>
                    <a:lnTo>
                      <a:pt x="248" y="434"/>
                    </a:lnTo>
                    <a:lnTo>
                      <a:pt x="248" y="434"/>
                    </a:lnTo>
                    <a:lnTo>
                      <a:pt x="255" y="436"/>
                    </a:lnTo>
                    <a:lnTo>
                      <a:pt x="260" y="440"/>
                    </a:lnTo>
                    <a:lnTo>
                      <a:pt x="264" y="445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4" y="457"/>
                    </a:lnTo>
                    <a:lnTo>
                      <a:pt x="260" y="462"/>
                    </a:lnTo>
                    <a:lnTo>
                      <a:pt x="255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3" y="465"/>
                    </a:lnTo>
                    <a:lnTo>
                      <a:pt x="238" y="462"/>
                    </a:lnTo>
                    <a:lnTo>
                      <a:pt x="235" y="457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5"/>
                    </a:lnTo>
                    <a:lnTo>
                      <a:pt x="238" y="440"/>
                    </a:lnTo>
                    <a:lnTo>
                      <a:pt x="243" y="436"/>
                    </a:lnTo>
                    <a:lnTo>
                      <a:pt x="248" y="434"/>
                    </a:lnTo>
                    <a:lnTo>
                      <a:pt x="248" y="434"/>
                    </a:lnTo>
                    <a:close/>
                    <a:moveTo>
                      <a:pt x="190" y="434"/>
                    </a:moveTo>
                    <a:lnTo>
                      <a:pt x="190" y="434"/>
                    </a:lnTo>
                    <a:lnTo>
                      <a:pt x="190" y="434"/>
                    </a:lnTo>
                    <a:lnTo>
                      <a:pt x="195" y="436"/>
                    </a:lnTo>
                    <a:lnTo>
                      <a:pt x="201" y="440"/>
                    </a:lnTo>
                    <a:lnTo>
                      <a:pt x="204" y="445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5" y="465"/>
                    </a:lnTo>
                    <a:lnTo>
                      <a:pt x="190" y="467"/>
                    </a:lnTo>
                    <a:lnTo>
                      <a:pt x="190" y="467"/>
                    </a:lnTo>
                    <a:lnTo>
                      <a:pt x="184" y="465"/>
                    </a:lnTo>
                    <a:lnTo>
                      <a:pt x="180" y="462"/>
                    </a:lnTo>
                    <a:lnTo>
                      <a:pt x="177" y="457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7" y="445"/>
                    </a:lnTo>
                    <a:lnTo>
                      <a:pt x="180" y="440"/>
                    </a:lnTo>
                    <a:lnTo>
                      <a:pt x="184" y="436"/>
                    </a:lnTo>
                    <a:lnTo>
                      <a:pt x="190" y="434"/>
                    </a:lnTo>
                    <a:lnTo>
                      <a:pt x="190" y="434"/>
                    </a:lnTo>
                    <a:close/>
                    <a:moveTo>
                      <a:pt x="657" y="390"/>
                    </a:moveTo>
                    <a:lnTo>
                      <a:pt x="657" y="390"/>
                    </a:lnTo>
                    <a:lnTo>
                      <a:pt x="657" y="390"/>
                    </a:lnTo>
                    <a:lnTo>
                      <a:pt x="662" y="392"/>
                    </a:lnTo>
                    <a:lnTo>
                      <a:pt x="667" y="395"/>
                    </a:lnTo>
                    <a:lnTo>
                      <a:pt x="671" y="400"/>
                    </a:lnTo>
                    <a:lnTo>
                      <a:pt x="672" y="407"/>
                    </a:lnTo>
                    <a:lnTo>
                      <a:pt x="672" y="407"/>
                    </a:lnTo>
                    <a:lnTo>
                      <a:pt x="671" y="414"/>
                    </a:lnTo>
                    <a:lnTo>
                      <a:pt x="667" y="419"/>
                    </a:lnTo>
                    <a:lnTo>
                      <a:pt x="662" y="423"/>
                    </a:lnTo>
                    <a:lnTo>
                      <a:pt x="657" y="423"/>
                    </a:lnTo>
                    <a:lnTo>
                      <a:pt x="657" y="423"/>
                    </a:lnTo>
                    <a:lnTo>
                      <a:pt x="650" y="423"/>
                    </a:lnTo>
                    <a:lnTo>
                      <a:pt x="645" y="419"/>
                    </a:lnTo>
                    <a:lnTo>
                      <a:pt x="642" y="414"/>
                    </a:lnTo>
                    <a:lnTo>
                      <a:pt x="642" y="407"/>
                    </a:lnTo>
                    <a:lnTo>
                      <a:pt x="642" y="407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0" y="392"/>
                    </a:lnTo>
                    <a:lnTo>
                      <a:pt x="657" y="390"/>
                    </a:lnTo>
                    <a:lnTo>
                      <a:pt x="657" y="390"/>
                    </a:lnTo>
                    <a:close/>
                    <a:moveTo>
                      <a:pt x="599" y="390"/>
                    </a:moveTo>
                    <a:lnTo>
                      <a:pt x="599" y="390"/>
                    </a:lnTo>
                    <a:lnTo>
                      <a:pt x="599" y="390"/>
                    </a:lnTo>
                    <a:lnTo>
                      <a:pt x="604" y="392"/>
                    </a:lnTo>
                    <a:lnTo>
                      <a:pt x="609" y="395"/>
                    </a:lnTo>
                    <a:lnTo>
                      <a:pt x="613" y="400"/>
                    </a:lnTo>
                    <a:lnTo>
                      <a:pt x="614" y="407"/>
                    </a:lnTo>
                    <a:lnTo>
                      <a:pt x="614" y="407"/>
                    </a:lnTo>
                    <a:lnTo>
                      <a:pt x="613" y="414"/>
                    </a:lnTo>
                    <a:lnTo>
                      <a:pt x="609" y="419"/>
                    </a:lnTo>
                    <a:lnTo>
                      <a:pt x="604" y="423"/>
                    </a:lnTo>
                    <a:lnTo>
                      <a:pt x="599" y="423"/>
                    </a:lnTo>
                    <a:lnTo>
                      <a:pt x="599" y="423"/>
                    </a:lnTo>
                    <a:lnTo>
                      <a:pt x="592" y="423"/>
                    </a:lnTo>
                    <a:lnTo>
                      <a:pt x="587" y="419"/>
                    </a:lnTo>
                    <a:lnTo>
                      <a:pt x="584" y="414"/>
                    </a:lnTo>
                    <a:lnTo>
                      <a:pt x="584" y="407"/>
                    </a:lnTo>
                    <a:lnTo>
                      <a:pt x="584" y="407"/>
                    </a:lnTo>
                    <a:lnTo>
                      <a:pt x="584" y="400"/>
                    </a:lnTo>
                    <a:lnTo>
                      <a:pt x="587" y="395"/>
                    </a:lnTo>
                    <a:lnTo>
                      <a:pt x="592" y="392"/>
                    </a:lnTo>
                    <a:lnTo>
                      <a:pt x="599" y="390"/>
                    </a:lnTo>
                    <a:lnTo>
                      <a:pt x="599" y="390"/>
                    </a:lnTo>
                    <a:close/>
                    <a:moveTo>
                      <a:pt x="539" y="390"/>
                    </a:moveTo>
                    <a:lnTo>
                      <a:pt x="539" y="390"/>
                    </a:lnTo>
                    <a:lnTo>
                      <a:pt x="539" y="390"/>
                    </a:lnTo>
                    <a:lnTo>
                      <a:pt x="546" y="392"/>
                    </a:lnTo>
                    <a:lnTo>
                      <a:pt x="551" y="395"/>
                    </a:lnTo>
                    <a:lnTo>
                      <a:pt x="555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5" y="414"/>
                    </a:lnTo>
                    <a:lnTo>
                      <a:pt x="551" y="419"/>
                    </a:lnTo>
                    <a:lnTo>
                      <a:pt x="546" y="423"/>
                    </a:lnTo>
                    <a:lnTo>
                      <a:pt x="539" y="423"/>
                    </a:lnTo>
                    <a:lnTo>
                      <a:pt x="539" y="423"/>
                    </a:lnTo>
                    <a:lnTo>
                      <a:pt x="534" y="423"/>
                    </a:lnTo>
                    <a:lnTo>
                      <a:pt x="529" y="419"/>
                    </a:lnTo>
                    <a:lnTo>
                      <a:pt x="526" y="414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0"/>
                    </a:lnTo>
                    <a:lnTo>
                      <a:pt x="529" y="395"/>
                    </a:lnTo>
                    <a:lnTo>
                      <a:pt x="534" y="392"/>
                    </a:lnTo>
                    <a:lnTo>
                      <a:pt x="539" y="390"/>
                    </a:lnTo>
                    <a:lnTo>
                      <a:pt x="539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8" y="392"/>
                    </a:lnTo>
                    <a:lnTo>
                      <a:pt x="493" y="395"/>
                    </a:lnTo>
                    <a:lnTo>
                      <a:pt x="497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7" y="414"/>
                    </a:lnTo>
                    <a:lnTo>
                      <a:pt x="493" y="419"/>
                    </a:lnTo>
                    <a:lnTo>
                      <a:pt x="488" y="423"/>
                    </a:lnTo>
                    <a:lnTo>
                      <a:pt x="482" y="423"/>
                    </a:lnTo>
                    <a:lnTo>
                      <a:pt x="482" y="423"/>
                    </a:lnTo>
                    <a:lnTo>
                      <a:pt x="476" y="423"/>
                    </a:lnTo>
                    <a:lnTo>
                      <a:pt x="471" y="419"/>
                    </a:lnTo>
                    <a:lnTo>
                      <a:pt x="468" y="414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8" y="400"/>
                    </a:lnTo>
                    <a:lnTo>
                      <a:pt x="471" y="395"/>
                    </a:lnTo>
                    <a:lnTo>
                      <a:pt x="476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9" y="407"/>
                    </a:lnTo>
                    <a:lnTo>
                      <a:pt x="439" y="407"/>
                    </a:lnTo>
                    <a:lnTo>
                      <a:pt x="437" y="414"/>
                    </a:lnTo>
                    <a:lnTo>
                      <a:pt x="434" y="419"/>
                    </a:lnTo>
                    <a:lnTo>
                      <a:pt x="429" y="423"/>
                    </a:lnTo>
                    <a:lnTo>
                      <a:pt x="424" y="423"/>
                    </a:lnTo>
                    <a:lnTo>
                      <a:pt x="424" y="423"/>
                    </a:lnTo>
                    <a:lnTo>
                      <a:pt x="417" y="423"/>
                    </a:lnTo>
                    <a:lnTo>
                      <a:pt x="412" y="419"/>
                    </a:lnTo>
                    <a:lnTo>
                      <a:pt x="410" y="414"/>
                    </a:lnTo>
                    <a:lnTo>
                      <a:pt x="408" y="407"/>
                    </a:lnTo>
                    <a:lnTo>
                      <a:pt x="408" y="407"/>
                    </a:lnTo>
                    <a:lnTo>
                      <a:pt x="410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79" y="400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79" y="414"/>
                    </a:lnTo>
                    <a:lnTo>
                      <a:pt x="376" y="419"/>
                    </a:lnTo>
                    <a:lnTo>
                      <a:pt x="371" y="423"/>
                    </a:lnTo>
                    <a:lnTo>
                      <a:pt x="366" y="423"/>
                    </a:lnTo>
                    <a:lnTo>
                      <a:pt x="366" y="423"/>
                    </a:lnTo>
                    <a:lnTo>
                      <a:pt x="359" y="423"/>
                    </a:lnTo>
                    <a:lnTo>
                      <a:pt x="354" y="419"/>
                    </a:lnTo>
                    <a:lnTo>
                      <a:pt x="350" y="414"/>
                    </a:lnTo>
                    <a:lnTo>
                      <a:pt x="350" y="407"/>
                    </a:lnTo>
                    <a:lnTo>
                      <a:pt x="350" y="407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1" y="400"/>
                    </a:lnTo>
                    <a:lnTo>
                      <a:pt x="323" y="407"/>
                    </a:lnTo>
                    <a:lnTo>
                      <a:pt x="323" y="407"/>
                    </a:lnTo>
                    <a:lnTo>
                      <a:pt x="321" y="414"/>
                    </a:lnTo>
                    <a:lnTo>
                      <a:pt x="318" y="419"/>
                    </a:lnTo>
                    <a:lnTo>
                      <a:pt x="313" y="423"/>
                    </a:lnTo>
                    <a:lnTo>
                      <a:pt x="306" y="423"/>
                    </a:lnTo>
                    <a:lnTo>
                      <a:pt x="306" y="423"/>
                    </a:lnTo>
                    <a:lnTo>
                      <a:pt x="301" y="423"/>
                    </a:lnTo>
                    <a:lnTo>
                      <a:pt x="296" y="419"/>
                    </a:lnTo>
                    <a:lnTo>
                      <a:pt x="293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2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4"/>
                    </a:lnTo>
                    <a:lnTo>
                      <a:pt x="260" y="419"/>
                    </a:lnTo>
                    <a:lnTo>
                      <a:pt x="255" y="423"/>
                    </a:lnTo>
                    <a:lnTo>
                      <a:pt x="248" y="423"/>
                    </a:lnTo>
                    <a:lnTo>
                      <a:pt x="248" y="423"/>
                    </a:lnTo>
                    <a:lnTo>
                      <a:pt x="243" y="423"/>
                    </a:lnTo>
                    <a:lnTo>
                      <a:pt x="238" y="419"/>
                    </a:lnTo>
                    <a:lnTo>
                      <a:pt x="235" y="414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90" y="390"/>
                    </a:moveTo>
                    <a:lnTo>
                      <a:pt x="190" y="390"/>
                    </a:lnTo>
                    <a:lnTo>
                      <a:pt x="190" y="390"/>
                    </a:lnTo>
                    <a:lnTo>
                      <a:pt x="195" y="392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4"/>
                    </a:lnTo>
                    <a:lnTo>
                      <a:pt x="201" y="419"/>
                    </a:lnTo>
                    <a:lnTo>
                      <a:pt x="195" y="423"/>
                    </a:lnTo>
                    <a:lnTo>
                      <a:pt x="190" y="423"/>
                    </a:lnTo>
                    <a:lnTo>
                      <a:pt x="190" y="423"/>
                    </a:lnTo>
                    <a:lnTo>
                      <a:pt x="184" y="423"/>
                    </a:lnTo>
                    <a:lnTo>
                      <a:pt x="180" y="419"/>
                    </a:lnTo>
                    <a:lnTo>
                      <a:pt x="177" y="414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4" y="392"/>
                    </a:lnTo>
                    <a:lnTo>
                      <a:pt x="190" y="390"/>
                    </a:lnTo>
                    <a:lnTo>
                      <a:pt x="190" y="390"/>
                    </a:lnTo>
                    <a:close/>
                    <a:moveTo>
                      <a:pt x="132" y="390"/>
                    </a:moveTo>
                    <a:lnTo>
                      <a:pt x="132" y="390"/>
                    </a:lnTo>
                    <a:lnTo>
                      <a:pt x="132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4"/>
                    </a:lnTo>
                    <a:lnTo>
                      <a:pt x="143" y="419"/>
                    </a:lnTo>
                    <a:lnTo>
                      <a:pt x="138" y="423"/>
                    </a:lnTo>
                    <a:lnTo>
                      <a:pt x="132" y="423"/>
                    </a:lnTo>
                    <a:lnTo>
                      <a:pt x="132" y="423"/>
                    </a:lnTo>
                    <a:lnTo>
                      <a:pt x="126" y="423"/>
                    </a:lnTo>
                    <a:lnTo>
                      <a:pt x="121" y="419"/>
                    </a:lnTo>
                    <a:lnTo>
                      <a:pt x="117" y="414"/>
                    </a:lnTo>
                    <a:lnTo>
                      <a:pt x="117" y="407"/>
                    </a:lnTo>
                    <a:lnTo>
                      <a:pt x="117" y="407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2" y="390"/>
                    </a:lnTo>
                    <a:lnTo>
                      <a:pt x="132" y="390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80" y="566"/>
                    </a:lnTo>
                    <a:lnTo>
                      <a:pt x="785" y="569"/>
                    </a:lnTo>
                    <a:lnTo>
                      <a:pt x="788" y="574"/>
                    </a:lnTo>
                    <a:lnTo>
                      <a:pt x="788" y="581"/>
                    </a:lnTo>
                    <a:lnTo>
                      <a:pt x="788" y="581"/>
                    </a:lnTo>
                    <a:lnTo>
                      <a:pt x="788" y="586"/>
                    </a:lnTo>
                    <a:lnTo>
                      <a:pt x="785" y="593"/>
                    </a:lnTo>
                    <a:lnTo>
                      <a:pt x="780" y="596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8" y="596"/>
                    </a:lnTo>
                    <a:lnTo>
                      <a:pt x="763" y="593"/>
                    </a:lnTo>
                    <a:lnTo>
                      <a:pt x="759" y="586"/>
                    </a:lnTo>
                    <a:lnTo>
                      <a:pt x="757" y="581"/>
                    </a:lnTo>
                    <a:lnTo>
                      <a:pt x="757" y="581"/>
                    </a:lnTo>
                    <a:lnTo>
                      <a:pt x="759" y="574"/>
                    </a:lnTo>
                    <a:lnTo>
                      <a:pt x="763" y="569"/>
                    </a:lnTo>
                    <a:lnTo>
                      <a:pt x="768" y="566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5" y="564"/>
                    </a:moveTo>
                    <a:lnTo>
                      <a:pt x="715" y="564"/>
                    </a:lnTo>
                    <a:lnTo>
                      <a:pt x="715" y="564"/>
                    </a:lnTo>
                    <a:lnTo>
                      <a:pt x="722" y="566"/>
                    </a:lnTo>
                    <a:lnTo>
                      <a:pt x="725" y="569"/>
                    </a:lnTo>
                    <a:lnTo>
                      <a:pt x="728" y="574"/>
                    </a:lnTo>
                    <a:lnTo>
                      <a:pt x="730" y="581"/>
                    </a:lnTo>
                    <a:lnTo>
                      <a:pt x="730" y="581"/>
                    </a:lnTo>
                    <a:lnTo>
                      <a:pt x="728" y="586"/>
                    </a:lnTo>
                    <a:lnTo>
                      <a:pt x="725" y="593"/>
                    </a:lnTo>
                    <a:lnTo>
                      <a:pt x="722" y="596"/>
                    </a:lnTo>
                    <a:lnTo>
                      <a:pt x="715" y="596"/>
                    </a:lnTo>
                    <a:lnTo>
                      <a:pt x="715" y="596"/>
                    </a:lnTo>
                    <a:lnTo>
                      <a:pt x="710" y="596"/>
                    </a:lnTo>
                    <a:lnTo>
                      <a:pt x="705" y="593"/>
                    </a:lnTo>
                    <a:lnTo>
                      <a:pt x="701" y="586"/>
                    </a:lnTo>
                    <a:lnTo>
                      <a:pt x="700" y="581"/>
                    </a:lnTo>
                    <a:lnTo>
                      <a:pt x="700" y="581"/>
                    </a:lnTo>
                    <a:lnTo>
                      <a:pt x="701" y="574"/>
                    </a:lnTo>
                    <a:lnTo>
                      <a:pt x="705" y="569"/>
                    </a:lnTo>
                    <a:lnTo>
                      <a:pt x="710" y="566"/>
                    </a:lnTo>
                    <a:lnTo>
                      <a:pt x="715" y="564"/>
                    </a:lnTo>
                    <a:lnTo>
                      <a:pt x="715" y="564"/>
                    </a:lnTo>
                    <a:close/>
                    <a:moveTo>
                      <a:pt x="657" y="564"/>
                    </a:moveTo>
                    <a:lnTo>
                      <a:pt x="657" y="564"/>
                    </a:lnTo>
                    <a:lnTo>
                      <a:pt x="657" y="564"/>
                    </a:lnTo>
                    <a:lnTo>
                      <a:pt x="662" y="566"/>
                    </a:lnTo>
                    <a:lnTo>
                      <a:pt x="667" y="569"/>
                    </a:lnTo>
                    <a:lnTo>
                      <a:pt x="671" y="574"/>
                    </a:lnTo>
                    <a:lnTo>
                      <a:pt x="672" y="581"/>
                    </a:lnTo>
                    <a:lnTo>
                      <a:pt x="672" y="581"/>
                    </a:lnTo>
                    <a:lnTo>
                      <a:pt x="671" y="586"/>
                    </a:lnTo>
                    <a:lnTo>
                      <a:pt x="667" y="593"/>
                    </a:lnTo>
                    <a:lnTo>
                      <a:pt x="662" y="596"/>
                    </a:lnTo>
                    <a:lnTo>
                      <a:pt x="657" y="596"/>
                    </a:lnTo>
                    <a:lnTo>
                      <a:pt x="657" y="596"/>
                    </a:lnTo>
                    <a:lnTo>
                      <a:pt x="650" y="596"/>
                    </a:lnTo>
                    <a:lnTo>
                      <a:pt x="645" y="593"/>
                    </a:lnTo>
                    <a:lnTo>
                      <a:pt x="642" y="586"/>
                    </a:lnTo>
                    <a:lnTo>
                      <a:pt x="642" y="581"/>
                    </a:lnTo>
                    <a:lnTo>
                      <a:pt x="642" y="581"/>
                    </a:lnTo>
                    <a:lnTo>
                      <a:pt x="642" y="574"/>
                    </a:lnTo>
                    <a:lnTo>
                      <a:pt x="645" y="569"/>
                    </a:lnTo>
                    <a:lnTo>
                      <a:pt x="650" y="566"/>
                    </a:lnTo>
                    <a:lnTo>
                      <a:pt x="657" y="564"/>
                    </a:lnTo>
                    <a:lnTo>
                      <a:pt x="657" y="564"/>
                    </a:lnTo>
                    <a:close/>
                    <a:moveTo>
                      <a:pt x="599" y="564"/>
                    </a:moveTo>
                    <a:lnTo>
                      <a:pt x="599" y="564"/>
                    </a:lnTo>
                    <a:lnTo>
                      <a:pt x="599" y="564"/>
                    </a:lnTo>
                    <a:lnTo>
                      <a:pt x="604" y="566"/>
                    </a:lnTo>
                    <a:lnTo>
                      <a:pt x="609" y="569"/>
                    </a:lnTo>
                    <a:lnTo>
                      <a:pt x="613" y="574"/>
                    </a:lnTo>
                    <a:lnTo>
                      <a:pt x="614" y="581"/>
                    </a:lnTo>
                    <a:lnTo>
                      <a:pt x="614" y="581"/>
                    </a:lnTo>
                    <a:lnTo>
                      <a:pt x="613" y="586"/>
                    </a:lnTo>
                    <a:lnTo>
                      <a:pt x="609" y="593"/>
                    </a:lnTo>
                    <a:lnTo>
                      <a:pt x="604" y="596"/>
                    </a:lnTo>
                    <a:lnTo>
                      <a:pt x="599" y="596"/>
                    </a:lnTo>
                    <a:lnTo>
                      <a:pt x="599" y="596"/>
                    </a:lnTo>
                    <a:lnTo>
                      <a:pt x="592" y="596"/>
                    </a:lnTo>
                    <a:lnTo>
                      <a:pt x="587" y="593"/>
                    </a:lnTo>
                    <a:lnTo>
                      <a:pt x="584" y="586"/>
                    </a:lnTo>
                    <a:lnTo>
                      <a:pt x="584" y="581"/>
                    </a:lnTo>
                    <a:lnTo>
                      <a:pt x="584" y="581"/>
                    </a:lnTo>
                    <a:lnTo>
                      <a:pt x="584" y="574"/>
                    </a:lnTo>
                    <a:lnTo>
                      <a:pt x="587" y="569"/>
                    </a:lnTo>
                    <a:lnTo>
                      <a:pt x="592" y="566"/>
                    </a:lnTo>
                    <a:lnTo>
                      <a:pt x="599" y="564"/>
                    </a:lnTo>
                    <a:lnTo>
                      <a:pt x="599" y="564"/>
                    </a:lnTo>
                    <a:close/>
                    <a:moveTo>
                      <a:pt x="539" y="564"/>
                    </a:moveTo>
                    <a:lnTo>
                      <a:pt x="539" y="564"/>
                    </a:lnTo>
                    <a:lnTo>
                      <a:pt x="539" y="564"/>
                    </a:lnTo>
                    <a:lnTo>
                      <a:pt x="546" y="566"/>
                    </a:lnTo>
                    <a:lnTo>
                      <a:pt x="551" y="569"/>
                    </a:lnTo>
                    <a:lnTo>
                      <a:pt x="555" y="574"/>
                    </a:lnTo>
                    <a:lnTo>
                      <a:pt x="555" y="581"/>
                    </a:lnTo>
                    <a:lnTo>
                      <a:pt x="555" y="581"/>
                    </a:lnTo>
                    <a:lnTo>
                      <a:pt x="555" y="586"/>
                    </a:lnTo>
                    <a:lnTo>
                      <a:pt x="551" y="593"/>
                    </a:lnTo>
                    <a:lnTo>
                      <a:pt x="546" y="596"/>
                    </a:lnTo>
                    <a:lnTo>
                      <a:pt x="539" y="596"/>
                    </a:lnTo>
                    <a:lnTo>
                      <a:pt x="539" y="596"/>
                    </a:lnTo>
                    <a:lnTo>
                      <a:pt x="534" y="596"/>
                    </a:lnTo>
                    <a:lnTo>
                      <a:pt x="529" y="593"/>
                    </a:lnTo>
                    <a:lnTo>
                      <a:pt x="526" y="586"/>
                    </a:lnTo>
                    <a:lnTo>
                      <a:pt x="524" y="581"/>
                    </a:lnTo>
                    <a:lnTo>
                      <a:pt x="524" y="581"/>
                    </a:lnTo>
                    <a:lnTo>
                      <a:pt x="526" y="574"/>
                    </a:lnTo>
                    <a:lnTo>
                      <a:pt x="529" y="569"/>
                    </a:lnTo>
                    <a:lnTo>
                      <a:pt x="534" y="566"/>
                    </a:lnTo>
                    <a:lnTo>
                      <a:pt x="539" y="564"/>
                    </a:lnTo>
                    <a:lnTo>
                      <a:pt x="539" y="564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8" y="566"/>
                    </a:lnTo>
                    <a:lnTo>
                      <a:pt x="493" y="569"/>
                    </a:lnTo>
                    <a:lnTo>
                      <a:pt x="497" y="574"/>
                    </a:lnTo>
                    <a:lnTo>
                      <a:pt x="497" y="581"/>
                    </a:lnTo>
                    <a:lnTo>
                      <a:pt x="497" y="581"/>
                    </a:lnTo>
                    <a:lnTo>
                      <a:pt x="497" y="586"/>
                    </a:lnTo>
                    <a:lnTo>
                      <a:pt x="493" y="593"/>
                    </a:lnTo>
                    <a:lnTo>
                      <a:pt x="488" y="596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6"/>
                    </a:lnTo>
                    <a:lnTo>
                      <a:pt x="471" y="593"/>
                    </a:lnTo>
                    <a:lnTo>
                      <a:pt x="468" y="586"/>
                    </a:lnTo>
                    <a:lnTo>
                      <a:pt x="466" y="581"/>
                    </a:lnTo>
                    <a:lnTo>
                      <a:pt x="466" y="581"/>
                    </a:lnTo>
                    <a:lnTo>
                      <a:pt x="468" y="574"/>
                    </a:lnTo>
                    <a:lnTo>
                      <a:pt x="471" y="569"/>
                    </a:lnTo>
                    <a:lnTo>
                      <a:pt x="476" y="566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6"/>
                    </a:lnTo>
                    <a:lnTo>
                      <a:pt x="434" y="569"/>
                    </a:lnTo>
                    <a:lnTo>
                      <a:pt x="437" y="574"/>
                    </a:lnTo>
                    <a:lnTo>
                      <a:pt x="439" y="581"/>
                    </a:lnTo>
                    <a:lnTo>
                      <a:pt x="439" y="581"/>
                    </a:lnTo>
                    <a:lnTo>
                      <a:pt x="437" y="586"/>
                    </a:lnTo>
                    <a:lnTo>
                      <a:pt x="434" y="593"/>
                    </a:lnTo>
                    <a:lnTo>
                      <a:pt x="429" y="596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6"/>
                    </a:lnTo>
                    <a:lnTo>
                      <a:pt x="412" y="593"/>
                    </a:lnTo>
                    <a:lnTo>
                      <a:pt x="410" y="586"/>
                    </a:lnTo>
                    <a:lnTo>
                      <a:pt x="408" y="581"/>
                    </a:lnTo>
                    <a:lnTo>
                      <a:pt x="408" y="581"/>
                    </a:lnTo>
                    <a:lnTo>
                      <a:pt x="410" y="574"/>
                    </a:lnTo>
                    <a:lnTo>
                      <a:pt x="412" y="569"/>
                    </a:lnTo>
                    <a:lnTo>
                      <a:pt x="417" y="566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6" y="564"/>
                    </a:moveTo>
                    <a:lnTo>
                      <a:pt x="366" y="564"/>
                    </a:lnTo>
                    <a:lnTo>
                      <a:pt x="366" y="564"/>
                    </a:lnTo>
                    <a:lnTo>
                      <a:pt x="371" y="566"/>
                    </a:lnTo>
                    <a:lnTo>
                      <a:pt x="376" y="569"/>
                    </a:lnTo>
                    <a:lnTo>
                      <a:pt x="379" y="574"/>
                    </a:lnTo>
                    <a:lnTo>
                      <a:pt x="381" y="581"/>
                    </a:lnTo>
                    <a:lnTo>
                      <a:pt x="381" y="581"/>
                    </a:lnTo>
                    <a:lnTo>
                      <a:pt x="379" y="586"/>
                    </a:lnTo>
                    <a:lnTo>
                      <a:pt x="376" y="593"/>
                    </a:lnTo>
                    <a:lnTo>
                      <a:pt x="371" y="596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6"/>
                    </a:lnTo>
                    <a:lnTo>
                      <a:pt x="354" y="593"/>
                    </a:lnTo>
                    <a:lnTo>
                      <a:pt x="350" y="586"/>
                    </a:lnTo>
                    <a:lnTo>
                      <a:pt x="350" y="581"/>
                    </a:lnTo>
                    <a:lnTo>
                      <a:pt x="350" y="581"/>
                    </a:lnTo>
                    <a:lnTo>
                      <a:pt x="350" y="574"/>
                    </a:lnTo>
                    <a:lnTo>
                      <a:pt x="354" y="569"/>
                    </a:lnTo>
                    <a:lnTo>
                      <a:pt x="359" y="566"/>
                    </a:lnTo>
                    <a:lnTo>
                      <a:pt x="366" y="564"/>
                    </a:lnTo>
                    <a:lnTo>
                      <a:pt x="366" y="564"/>
                    </a:lnTo>
                    <a:close/>
                    <a:moveTo>
                      <a:pt x="306" y="564"/>
                    </a:moveTo>
                    <a:lnTo>
                      <a:pt x="306" y="564"/>
                    </a:lnTo>
                    <a:lnTo>
                      <a:pt x="306" y="564"/>
                    </a:lnTo>
                    <a:lnTo>
                      <a:pt x="313" y="566"/>
                    </a:lnTo>
                    <a:lnTo>
                      <a:pt x="318" y="569"/>
                    </a:lnTo>
                    <a:lnTo>
                      <a:pt x="321" y="574"/>
                    </a:lnTo>
                    <a:lnTo>
                      <a:pt x="323" y="581"/>
                    </a:lnTo>
                    <a:lnTo>
                      <a:pt x="323" y="581"/>
                    </a:lnTo>
                    <a:lnTo>
                      <a:pt x="321" y="586"/>
                    </a:lnTo>
                    <a:lnTo>
                      <a:pt x="318" y="593"/>
                    </a:lnTo>
                    <a:lnTo>
                      <a:pt x="313" y="596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1" y="596"/>
                    </a:lnTo>
                    <a:lnTo>
                      <a:pt x="296" y="593"/>
                    </a:lnTo>
                    <a:lnTo>
                      <a:pt x="293" y="586"/>
                    </a:lnTo>
                    <a:lnTo>
                      <a:pt x="291" y="581"/>
                    </a:lnTo>
                    <a:lnTo>
                      <a:pt x="291" y="581"/>
                    </a:lnTo>
                    <a:lnTo>
                      <a:pt x="293" y="574"/>
                    </a:lnTo>
                    <a:lnTo>
                      <a:pt x="296" y="569"/>
                    </a:lnTo>
                    <a:lnTo>
                      <a:pt x="301" y="566"/>
                    </a:lnTo>
                    <a:lnTo>
                      <a:pt x="306" y="564"/>
                    </a:lnTo>
                    <a:lnTo>
                      <a:pt x="306" y="564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5" y="566"/>
                    </a:lnTo>
                    <a:lnTo>
                      <a:pt x="260" y="569"/>
                    </a:lnTo>
                    <a:lnTo>
                      <a:pt x="264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4" y="586"/>
                    </a:lnTo>
                    <a:lnTo>
                      <a:pt x="260" y="593"/>
                    </a:lnTo>
                    <a:lnTo>
                      <a:pt x="255" y="596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3" y="596"/>
                    </a:lnTo>
                    <a:lnTo>
                      <a:pt x="238" y="593"/>
                    </a:lnTo>
                    <a:lnTo>
                      <a:pt x="235" y="586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5" y="574"/>
                    </a:lnTo>
                    <a:lnTo>
                      <a:pt x="238" y="569"/>
                    </a:lnTo>
                    <a:lnTo>
                      <a:pt x="243" y="566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832" y="521"/>
                    </a:moveTo>
                    <a:lnTo>
                      <a:pt x="832" y="521"/>
                    </a:lnTo>
                    <a:lnTo>
                      <a:pt x="832" y="521"/>
                    </a:lnTo>
                    <a:lnTo>
                      <a:pt x="837" y="523"/>
                    </a:lnTo>
                    <a:lnTo>
                      <a:pt x="843" y="526"/>
                    </a:lnTo>
                    <a:lnTo>
                      <a:pt x="846" y="532"/>
                    </a:lnTo>
                    <a:lnTo>
                      <a:pt x="848" y="537"/>
                    </a:lnTo>
                    <a:lnTo>
                      <a:pt x="848" y="537"/>
                    </a:lnTo>
                    <a:lnTo>
                      <a:pt x="846" y="543"/>
                    </a:lnTo>
                    <a:lnTo>
                      <a:pt x="843" y="549"/>
                    </a:lnTo>
                    <a:lnTo>
                      <a:pt x="837" y="552"/>
                    </a:lnTo>
                    <a:lnTo>
                      <a:pt x="832" y="554"/>
                    </a:lnTo>
                    <a:lnTo>
                      <a:pt x="832" y="554"/>
                    </a:lnTo>
                    <a:lnTo>
                      <a:pt x="826" y="552"/>
                    </a:lnTo>
                    <a:lnTo>
                      <a:pt x="820" y="549"/>
                    </a:lnTo>
                    <a:lnTo>
                      <a:pt x="817" y="543"/>
                    </a:lnTo>
                    <a:lnTo>
                      <a:pt x="815" y="537"/>
                    </a:lnTo>
                    <a:lnTo>
                      <a:pt x="815" y="537"/>
                    </a:lnTo>
                    <a:lnTo>
                      <a:pt x="817" y="532"/>
                    </a:lnTo>
                    <a:lnTo>
                      <a:pt x="820" y="526"/>
                    </a:lnTo>
                    <a:lnTo>
                      <a:pt x="826" y="523"/>
                    </a:lnTo>
                    <a:lnTo>
                      <a:pt x="832" y="521"/>
                    </a:lnTo>
                    <a:lnTo>
                      <a:pt x="832" y="521"/>
                    </a:lnTo>
                    <a:close/>
                    <a:moveTo>
                      <a:pt x="773" y="521"/>
                    </a:moveTo>
                    <a:lnTo>
                      <a:pt x="773" y="521"/>
                    </a:lnTo>
                    <a:lnTo>
                      <a:pt x="773" y="521"/>
                    </a:lnTo>
                    <a:lnTo>
                      <a:pt x="780" y="523"/>
                    </a:lnTo>
                    <a:lnTo>
                      <a:pt x="785" y="526"/>
                    </a:lnTo>
                    <a:lnTo>
                      <a:pt x="788" y="532"/>
                    </a:lnTo>
                    <a:lnTo>
                      <a:pt x="788" y="537"/>
                    </a:lnTo>
                    <a:lnTo>
                      <a:pt x="788" y="537"/>
                    </a:lnTo>
                    <a:lnTo>
                      <a:pt x="788" y="543"/>
                    </a:lnTo>
                    <a:lnTo>
                      <a:pt x="785" y="549"/>
                    </a:lnTo>
                    <a:lnTo>
                      <a:pt x="780" y="552"/>
                    </a:lnTo>
                    <a:lnTo>
                      <a:pt x="773" y="554"/>
                    </a:lnTo>
                    <a:lnTo>
                      <a:pt x="773" y="554"/>
                    </a:lnTo>
                    <a:lnTo>
                      <a:pt x="768" y="552"/>
                    </a:lnTo>
                    <a:lnTo>
                      <a:pt x="763" y="549"/>
                    </a:lnTo>
                    <a:lnTo>
                      <a:pt x="759" y="543"/>
                    </a:lnTo>
                    <a:lnTo>
                      <a:pt x="757" y="537"/>
                    </a:lnTo>
                    <a:lnTo>
                      <a:pt x="757" y="537"/>
                    </a:lnTo>
                    <a:lnTo>
                      <a:pt x="759" y="532"/>
                    </a:lnTo>
                    <a:lnTo>
                      <a:pt x="763" y="526"/>
                    </a:lnTo>
                    <a:lnTo>
                      <a:pt x="768" y="523"/>
                    </a:lnTo>
                    <a:lnTo>
                      <a:pt x="773" y="521"/>
                    </a:lnTo>
                    <a:lnTo>
                      <a:pt x="773" y="521"/>
                    </a:lnTo>
                    <a:close/>
                    <a:moveTo>
                      <a:pt x="715" y="521"/>
                    </a:moveTo>
                    <a:lnTo>
                      <a:pt x="715" y="521"/>
                    </a:lnTo>
                    <a:lnTo>
                      <a:pt x="715" y="521"/>
                    </a:lnTo>
                    <a:lnTo>
                      <a:pt x="722" y="523"/>
                    </a:lnTo>
                    <a:lnTo>
                      <a:pt x="725" y="526"/>
                    </a:lnTo>
                    <a:lnTo>
                      <a:pt x="728" y="532"/>
                    </a:lnTo>
                    <a:lnTo>
                      <a:pt x="730" y="537"/>
                    </a:lnTo>
                    <a:lnTo>
                      <a:pt x="730" y="537"/>
                    </a:lnTo>
                    <a:lnTo>
                      <a:pt x="728" y="543"/>
                    </a:lnTo>
                    <a:lnTo>
                      <a:pt x="725" y="549"/>
                    </a:lnTo>
                    <a:lnTo>
                      <a:pt x="722" y="552"/>
                    </a:lnTo>
                    <a:lnTo>
                      <a:pt x="715" y="554"/>
                    </a:lnTo>
                    <a:lnTo>
                      <a:pt x="715" y="554"/>
                    </a:lnTo>
                    <a:lnTo>
                      <a:pt x="710" y="552"/>
                    </a:lnTo>
                    <a:lnTo>
                      <a:pt x="705" y="549"/>
                    </a:lnTo>
                    <a:lnTo>
                      <a:pt x="701" y="543"/>
                    </a:lnTo>
                    <a:lnTo>
                      <a:pt x="700" y="537"/>
                    </a:lnTo>
                    <a:lnTo>
                      <a:pt x="700" y="537"/>
                    </a:lnTo>
                    <a:lnTo>
                      <a:pt x="701" y="532"/>
                    </a:lnTo>
                    <a:lnTo>
                      <a:pt x="705" y="526"/>
                    </a:lnTo>
                    <a:lnTo>
                      <a:pt x="710" y="523"/>
                    </a:lnTo>
                    <a:lnTo>
                      <a:pt x="715" y="521"/>
                    </a:lnTo>
                    <a:lnTo>
                      <a:pt x="715" y="521"/>
                    </a:lnTo>
                    <a:close/>
                    <a:moveTo>
                      <a:pt x="657" y="521"/>
                    </a:moveTo>
                    <a:lnTo>
                      <a:pt x="657" y="521"/>
                    </a:lnTo>
                    <a:lnTo>
                      <a:pt x="657" y="521"/>
                    </a:lnTo>
                    <a:lnTo>
                      <a:pt x="662" y="523"/>
                    </a:lnTo>
                    <a:lnTo>
                      <a:pt x="667" y="526"/>
                    </a:lnTo>
                    <a:lnTo>
                      <a:pt x="671" y="532"/>
                    </a:lnTo>
                    <a:lnTo>
                      <a:pt x="672" y="537"/>
                    </a:lnTo>
                    <a:lnTo>
                      <a:pt x="672" y="537"/>
                    </a:lnTo>
                    <a:lnTo>
                      <a:pt x="671" y="543"/>
                    </a:lnTo>
                    <a:lnTo>
                      <a:pt x="667" y="549"/>
                    </a:lnTo>
                    <a:lnTo>
                      <a:pt x="662" y="552"/>
                    </a:lnTo>
                    <a:lnTo>
                      <a:pt x="657" y="554"/>
                    </a:lnTo>
                    <a:lnTo>
                      <a:pt x="657" y="554"/>
                    </a:lnTo>
                    <a:lnTo>
                      <a:pt x="650" y="552"/>
                    </a:lnTo>
                    <a:lnTo>
                      <a:pt x="645" y="549"/>
                    </a:lnTo>
                    <a:lnTo>
                      <a:pt x="642" y="543"/>
                    </a:lnTo>
                    <a:lnTo>
                      <a:pt x="642" y="537"/>
                    </a:lnTo>
                    <a:lnTo>
                      <a:pt x="642" y="537"/>
                    </a:lnTo>
                    <a:lnTo>
                      <a:pt x="642" y="532"/>
                    </a:lnTo>
                    <a:lnTo>
                      <a:pt x="645" y="526"/>
                    </a:lnTo>
                    <a:lnTo>
                      <a:pt x="650" y="523"/>
                    </a:lnTo>
                    <a:lnTo>
                      <a:pt x="657" y="521"/>
                    </a:lnTo>
                    <a:lnTo>
                      <a:pt x="657" y="521"/>
                    </a:lnTo>
                    <a:close/>
                    <a:moveTo>
                      <a:pt x="599" y="521"/>
                    </a:moveTo>
                    <a:lnTo>
                      <a:pt x="599" y="521"/>
                    </a:lnTo>
                    <a:lnTo>
                      <a:pt x="599" y="521"/>
                    </a:lnTo>
                    <a:lnTo>
                      <a:pt x="604" y="523"/>
                    </a:lnTo>
                    <a:lnTo>
                      <a:pt x="609" y="526"/>
                    </a:lnTo>
                    <a:lnTo>
                      <a:pt x="613" y="532"/>
                    </a:lnTo>
                    <a:lnTo>
                      <a:pt x="614" y="537"/>
                    </a:lnTo>
                    <a:lnTo>
                      <a:pt x="614" y="537"/>
                    </a:lnTo>
                    <a:lnTo>
                      <a:pt x="613" y="543"/>
                    </a:lnTo>
                    <a:lnTo>
                      <a:pt x="609" y="549"/>
                    </a:lnTo>
                    <a:lnTo>
                      <a:pt x="604" y="552"/>
                    </a:lnTo>
                    <a:lnTo>
                      <a:pt x="599" y="554"/>
                    </a:lnTo>
                    <a:lnTo>
                      <a:pt x="599" y="554"/>
                    </a:lnTo>
                    <a:lnTo>
                      <a:pt x="592" y="552"/>
                    </a:lnTo>
                    <a:lnTo>
                      <a:pt x="587" y="549"/>
                    </a:lnTo>
                    <a:lnTo>
                      <a:pt x="584" y="543"/>
                    </a:lnTo>
                    <a:lnTo>
                      <a:pt x="584" y="537"/>
                    </a:lnTo>
                    <a:lnTo>
                      <a:pt x="584" y="537"/>
                    </a:lnTo>
                    <a:lnTo>
                      <a:pt x="584" y="532"/>
                    </a:lnTo>
                    <a:lnTo>
                      <a:pt x="587" y="526"/>
                    </a:lnTo>
                    <a:lnTo>
                      <a:pt x="592" y="523"/>
                    </a:lnTo>
                    <a:lnTo>
                      <a:pt x="599" y="521"/>
                    </a:lnTo>
                    <a:lnTo>
                      <a:pt x="599" y="521"/>
                    </a:lnTo>
                    <a:close/>
                    <a:moveTo>
                      <a:pt x="539" y="521"/>
                    </a:moveTo>
                    <a:lnTo>
                      <a:pt x="539" y="521"/>
                    </a:lnTo>
                    <a:lnTo>
                      <a:pt x="539" y="521"/>
                    </a:lnTo>
                    <a:lnTo>
                      <a:pt x="546" y="523"/>
                    </a:lnTo>
                    <a:lnTo>
                      <a:pt x="551" y="526"/>
                    </a:lnTo>
                    <a:lnTo>
                      <a:pt x="555" y="532"/>
                    </a:lnTo>
                    <a:lnTo>
                      <a:pt x="555" y="537"/>
                    </a:lnTo>
                    <a:lnTo>
                      <a:pt x="555" y="537"/>
                    </a:lnTo>
                    <a:lnTo>
                      <a:pt x="555" y="543"/>
                    </a:lnTo>
                    <a:lnTo>
                      <a:pt x="551" y="549"/>
                    </a:lnTo>
                    <a:lnTo>
                      <a:pt x="546" y="552"/>
                    </a:lnTo>
                    <a:lnTo>
                      <a:pt x="539" y="554"/>
                    </a:lnTo>
                    <a:lnTo>
                      <a:pt x="539" y="554"/>
                    </a:lnTo>
                    <a:lnTo>
                      <a:pt x="534" y="552"/>
                    </a:lnTo>
                    <a:lnTo>
                      <a:pt x="529" y="549"/>
                    </a:lnTo>
                    <a:lnTo>
                      <a:pt x="526" y="543"/>
                    </a:lnTo>
                    <a:lnTo>
                      <a:pt x="524" y="537"/>
                    </a:lnTo>
                    <a:lnTo>
                      <a:pt x="524" y="537"/>
                    </a:lnTo>
                    <a:lnTo>
                      <a:pt x="526" y="532"/>
                    </a:lnTo>
                    <a:lnTo>
                      <a:pt x="529" y="526"/>
                    </a:lnTo>
                    <a:lnTo>
                      <a:pt x="534" y="523"/>
                    </a:lnTo>
                    <a:lnTo>
                      <a:pt x="539" y="521"/>
                    </a:lnTo>
                    <a:lnTo>
                      <a:pt x="539" y="521"/>
                    </a:lnTo>
                    <a:close/>
                    <a:moveTo>
                      <a:pt x="482" y="521"/>
                    </a:moveTo>
                    <a:lnTo>
                      <a:pt x="482" y="521"/>
                    </a:lnTo>
                    <a:lnTo>
                      <a:pt x="482" y="521"/>
                    </a:lnTo>
                    <a:lnTo>
                      <a:pt x="488" y="523"/>
                    </a:lnTo>
                    <a:lnTo>
                      <a:pt x="493" y="526"/>
                    </a:lnTo>
                    <a:lnTo>
                      <a:pt x="497" y="532"/>
                    </a:lnTo>
                    <a:lnTo>
                      <a:pt x="497" y="537"/>
                    </a:lnTo>
                    <a:lnTo>
                      <a:pt x="497" y="537"/>
                    </a:lnTo>
                    <a:lnTo>
                      <a:pt x="497" y="543"/>
                    </a:lnTo>
                    <a:lnTo>
                      <a:pt x="493" y="549"/>
                    </a:lnTo>
                    <a:lnTo>
                      <a:pt x="488" y="552"/>
                    </a:lnTo>
                    <a:lnTo>
                      <a:pt x="482" y="554"/>
                    </a:lnTo>
                    <a:lnTo>
                      <a:pt x="482" y="554"/>
                    </a:lnTo>
                    <a:lnTo>
                      <a:pt x="476" y="552"/>
                    </a:lnTo>
                    <a:lnTo>
                      <a:pt x="471" y="549"/>
                    </a:lnTo>
                    <a:lnTo>
                      <a:pt x="468" y="543"/>
                    </a:lnTo>
                    <a:lnTo>
                      <a:pt x="466" y="537"/>
                    </a:lnTo>
                    <a:lnTo>
                      <a:pt x="466" y="537"/>
                    </a:lnTo>
                    <a:lnTo>
                      <a:pt x="468" y="532"/>
                    </a:lnTo>
                    <a:lnTo>
                      <a:pt x="471" y="526"/>
                    </a:lnTo>
                    <a:lnTo>
                      <a:pt x="476" y="523"/>
                    </a:lnTo>
                    <a:lnTo>
                      <a:pt x="482" y="521"/>
                    </a:lnTo>
                    <a:lnTo>
                      <a:pt x="482" y="521"/>
                    </a:lnTo>
                    <a:close/>
                    <a:moveTo>
                      <a:pt x="424" y="521"/>
                    </a:moveTo>
                    <a:lnTo>
                      <a:pt x="424" y="521"/>
                    </a:lnTo>
                    <a:lnTo>
                      <a:pt x="424" y="521"/>
                    </a:lnTo>
                    <a:lnTo>
                      <a:pt x="429" y="523"/>
                    </a:lnTo>
                    <a:lnTo>
                      <a:pt x="434" y="526"/>
                    </a:lnTo>
                    <a:lnTo>
                      <a:pt x="437" y="532"/>
                    </a:lnTo>
                    <a:lnTo>
                      <a:pt x="439" y="537"/>
                    </a:lnTo>
                    <a:lnTo>
                      <a:pt x="439" y="537"/>
                    </a:lnTo>
                    <a:lnTo>
                      <a:pt x="437" y="543"/>
                    </a:lnTo>
                    <a:lnTo>
                      <a:pt x="434" y="549"/>
                    </a:lnTo>
                    <a:lnTo>
                      <a:pt x="429" y="552"/>
                    </a:lnTo>
                    <a:lnTo>
                      <a:pt x="424" y="554"/>
                    </a:lnTo>
                    <a:lnTo>
                      <a:pt x="424" y="554"/>
                    </a:lnTo>
                    <a:lnTo>
                      <a:pt x="417" y="552"/>
                    </a:lnTo>
                    <a:lnTo>
                      <a:pt x="412" y="549"/>
                    </a:lnTo>
                    <a:lnTo>
                      <a:pt x="410" y="543"/>
                    </a:lnTo>
                    <a:lnTo>
                      <a:pt x="408" y="537"/>
                    </a:lnTo>
                    <a:lnTo>
                      <a:pt x="408" y="537"/>
                    </a:lnTo>
                    <a:lnTo>
                      <a:pt x="410" y="532"/>
                    </a:lnTo>
                    <a:lnTo>
                      <a:pt x="412" y="526"/>
                    </a:lnTo>
                    <a:lnTo>
                      <a:pt x="417" y="523"/>
                    </a:lnTo>
                    <a:lnTo>
                      <a:pt x="424" y="521"/>
                    </a:lnTo>
                    <a:lnTo>
                      <a:pt x="424" y="521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1" y="523"/>
                    </a:lnTo>
                    <a:lnTo>
                      <a:pt x="376" y="526"/>
                    </a:lnTo>
                    <a:lnTo>
                      <a:pt x="379" y="532"/>
                    </a:lnTo>
                    <a:lnTo>
                      <a:pt x="381" y="537"/>
                    </a:lnTo>
                    <a:lnTo>
                      <a:pt x="381" y="537"/>
                    </a:lnTo>
                    <a:lnTo>
                      <a:pt x="379" y="543"/>
                    </a:lnTo>
                    <a:lnTo>
                      <a:pt x="376" y="549"/>
                    </a:lnTo>
                    <a:lnTo>
                      <a:pt x="371" y="552"/>
                    </a:lnTo>
                    <a:lnTo>
                      <a:pt x="366" y="554"/>
                    </a:lnTo>
                    <a:lnTo>
                      <a:pt x="366" y="554"/>
                    </a:lnTo>
                    <a:lnTo>
                      <a:pt x="359" y="552"/>
                    </a:lnTo>
                    <a:lnTo>
                      <a:pt x="354" y="549"/>
                    </a:lnTo>
                    <a:lnTo>
                      <a:pt x="350" y="543"/>
                    </a:lnTo>
                    <a:lnTo>
                      <a:pt x="350" y="537"/>
                    </a:lnTo>
                    <a:lnTo>
                      <a:pt x="350" y="537"/>
                    </a:lnTo>
                    <a:lnTo>
                      <a:pt x="350" y="532"/>
                    </a:lnTo>
                    <a:lnTo>
                      <a:pt x="354" y="526"/>
                    </a:lnTo>
                    <a:lnTo>
                      <a:pt x="359" y="523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306" y="521"/>
                    </a:moveTo>
                    <a:lnTo>
                      <a:pt x="306" y="521"/>
                    </a:lnTo>
                    <a:lnTo>
                      <a:pt x="306" y="521"/>
                    </a:lnTo>
                    <a:lnTo>
                      <a:pt x="313" y="523"/>
                    </a:lnTo>
                    <a:lnTo>
                      <a:pt x="318" y="526"/>
                    </a:lnTo>
                    <a:lnTo>
                      <a:pt x="321" y="532"/>
                    </a:lnTo>
                    <a:lnTo>
                      <a:pt x="323" y="537"/>
                    </a:lnTo>
                    <a:lnTo>
                      <a:pt x="323" y="537"/>
                    </a:lnTo>
                    <a:lnTo>
                      <a:pt x="321" y="543"/>
                    </a:lnTo>
                    <a:lnTo>
                      <a:pt x="318" y="549"/>
                    </a:lnTo>
                    <a:lnTo>
                      <a:pt x="313" y="552"/>
                    </a:lnTo>
                    <a:lnTo>
                      <a:pt x="306" y="554"/>
                    </a:lnTo>
                    <a:lnTo>
                      <a:pt x="306" y="554"/>
                    </a:lnTo>
                    <a:lnTo>
                      <a:pt x="301" y="552"/>
                    </a:lnTo>
                    <a:lnTo>
                      <a:pt x="296" y="549"/>
                    </a:lnTo>
                    <a:lnTo>
                      <a:pt x="293" y="543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3" y="532"/>
                    </a:lnTo>
                    <a:lnTo>
                      <a:pt x="296" y="526"/>
                    </a:lnTo>
                    <a:lnTo>
                      <a:pt x="301" y="523"/>
                    </a:lnTo>
                    <a:lnTo>
                      <a:pt x="306" y="521"/>
                    </a:lnTo>
                    <a:lnTo>
                      <a:pt x="306" y="521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5" y="523"/>
                    </a:lnTo>
                    <a:lnTo>
                      <a:pt x="260" y="526"/>
                    </a:lnTo>
                    <a:lnTo>
                      <a:pt x="264" y="532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4" y="543"/>
                    </a:lnTo>
                    <a:lnTo>
                      <a:pt x="260" y="549"/>
                    </a:lnTo>
                    <a:lnTo>
                      <a:pt x="255" y="552"/>
                    </a:lnTo>
                    <a:lnTo>
                      <a:pt x="248" y="554"/>
                    </a:lnTo>
                    <a:lnTo>
                      <a:pt x="248" y="554"/>
                    </a:lnTo>
                    <a:lnTo>
                      <a:pt x="243" y="552"/>
                    </a:lnTo>
                    <a:lnTo>
                      <a:pt x="238" y="549"/>
                    </a:lnTo>
                    <a:lnTo>
                      <a:pt x="235" y="543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5" y="532"/>
                    </a:lnTo>
                    <a:lnTo>
                      <a:pt x="238" y="526"/>
                    </a:lnTo>
                    <a:lnTo>
                      <a:pt x="243" y="523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190" y="521"/>
                    </a:moveTo>
                    <a:lnTo>
                      <a:pt x="190" y="521"/>
                    </a:lnTo>
                    <a:lnTo>
                      <a:pt x="190" y="521"/>
                    </a:lnTo>
                    <a:lnTo>
                      <a:pt x="195" y="523"/>
                    </a:lnTo>
                    <a:lnTo>
                      <a:pt x="201" y="526"/>
                    </a:lnTo>
                    <a:lnTo>
                      <a:pt x="204" y="532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4" y="543"/>
                    </a:lnTo>
                    <a:lnTo>
                      <a:pt x="201" y="549"/>
                    </a:lnTo>
                    <a:lnTo>
                      <a:pt x="195" y="552"/>
                    </a:lnTo>
                    <a:lnTo>
                      <a:pt x="190" y="554"/>
                    </a:lnTo>
                    <a:lnTo>
                      <a:pt x="190" y="554"/>
                    </a:lnTo>
                    <a:lnTo>
                      <a:pt x="184" y="552"/>
                    </a:lnTo>
                    <a:lnTo>
                      <a:pt x="180" y="549"/>
                    </a:lnTo>
                    <a:lnTo>
                      <a:pt x="177" y="543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7" y="532"/>
                    </a:lnTo>
                    <a:lnTo>
                      <a:pt x="180" y="526"/>
                    </a:lnTo>
                    <a:lnTo>
                      <a:pt x="184" y="523"/>
                    </a:lnTo>
                    <a:lnTo>
                      <a:pt x="190" y="521"/>
                    </a:lnTo>
                    <a:lnTo>
                      <a:pt x="190" y="521"/>
                    </a:lnTo>
                    <a:close/>
                    <a:moveTo>
                      <a:pt x="482" y="695"/>
                    </a:moveTo>
                    <a:lnTo>
                      <a:pt x="482" y="695"/>
                    </a:lnTo>
                    <a:lnTo>
                      <a:pt x="482" y="695"/>
                    </a:lnTo>
                    <a:lnTo>
                      <a:pt x="488" y="695"/>
                    </a:lnTo>
                    <a:lnTo>
                      <a:pt x="493" y="698"/>
                    </a:lnTo>
                    <a:lnTo>
                      <a:pt x="497" y="705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7" y="717"/>
                    </a:lnTo>
                    <a:lnTo>
                      <a:pt x="493" y="722"/>
                    </a:lnTo>
                    <a:lnTo>
                      <a:pt x="488" y="726"/>
                    </a:lnTo>
                    <a:lnTo>
                      <a:pt x="482" y="727"/>
                    </a:lnTo>
                    <a:lnTo>
                      <a:pt x="482" y="727"/>
                    </a:lnTo>
                    <a:lnTo>
                      <a:pt x="476" y="726"/>
                    </a:lnTo>
                    <a:lnTo>
                      <a:pt x="471" y="722"/>
                    </a:lnTo>
                    <a:lnTo>
                      <a:pt x="468" y="717"/>
                    </a:lnTo>
                    <a:lnTo>
                      <a:pt x="466" y="710"/>
                    </a:lnTo>
                    <a:lnTo>
                      <a:pt x="466" y="710"/>
                    </a:lnTo>
                    <a:lnTo>
                      <a:pt x="468" y="705"/>
                    </a:lnTo>
                    <a:lnTo>
                      <a:pt x="471" y="698"/>
                    </a:lnTo>
                    <a:lnTo>
                      <a:pt x="476" y="695"/>
                    </a:lnTo>
                    <a:lnTo>
                      <a:pt x="482" y="695"/>
                    </a:lnTo>
                    <a:lnTo>
                      <a:pt x="482" y="695"/>
                    </a:lnTo>
                    <a:close/>
                    <a:moveTo>
                      <a:pt x="306" y="695"/>
                    </a:moveTo>
                    <a:lnTo>
                      <a:pt x="306" y="695"/>
                    </a:lnTo>
                    <a:lnTo>
                      <a:pt x="306" y="695"/>
                    </a:lnTo>
                    <a:lnTo>
                      <a:pt x="313" y="695"/>
                    </a:lnTo>
                    <a:lnTo>
                      <a:pt x="318" y="698"/>
                    </a:lnTo>
                    <a:lnTo>
                      <a:pt x="321" y="705"/>
                    </a:lnTo>
                    <a:lnTo>
                      <a:pt x="323" y="710"/>
                    </a:lnTo>
                    <a:lnTo>
                      <a:pt x="323" y="710"/>
                    </a:lnTo>
                    <a:lnTo>
                      <a:pt x="321" y="717"/>
                    </a:lnTo>
                    <a:lnTo>
                      <a:pt x="318" y="722"/>
                    </a:lnTo>
                    <a:lnTo>
                      <a:pt x="313" y="726"/>
                    </a:lnTo>
                    <a:lnTo>
                      <a:pt x="306" y="727"/>
                    </a:lnTo>
                    <a:lnTo>
                      <a:pt x="306" y="727"/>
                    </a:lnTo>
                    <a:lnTo>
                      <a:pt x="301" y="726"/>
                    </a:lnTo>
                    <a:lnTo>
                      <a:pt x="296" y="722"/>
                    </a:lnTo>
                    <a:lnTo>
                      <a:pt x="293" y="717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3" y="705"/>
                    </a:lnTo>
                    <a:lnTo>
                      <a:pt x="296" y="698"/>
                    </a:lnTo>
                    <a:lnTo>
                      <a:pt x="301" y="695"/>
                    </a:lnTo>
                    <a:lnTo>
                      <a:pt x="306" y="695"/>
                    </a:lnTo>
                    <a:lnTo>
                      <a:pt x="306" y="695"/>
                    </a:lnTo>
                    <a:close/>
                    <a:moveTo>
                      <a:pt x="539" y="651"/>
                    </a:moveTo>
                    <a:lnTo>
                      <a:pt x="539" y="651"/>
                    </a:lnTo>
                    <a:lnTo>
                      <a:pt x="539" y="651"/>
                    </a:lnTo>
                    <a:lnTo>
                      <a:pt x="546" y="652"/>
                    </a:lnTo>
                    <a:lnTo>
                      <a:pt x="551" y="656"/>
                    </a:lnTo>
                    <a:lnTo>
                      <a:pt x="555" y="661"/>
                    </a:lnTo>
                    <a:lnTo>
                      <a:pt x="555" y="668"/>
                    </a:lnTo>
                    <a:lnTo>
                      <a:pt x="555" y="668"/>
                    </a:lnTo>
                    <a:lnTo>
                      <a:pt x="555" y="673"/>
                    </a:lnTo>
                    <a:lnTo>
                      <a:pt x="551" y="678"/>
                    </a:lnTo>
                    <a:lnTo>
                      <a:pt x="546" y="681"/>
                    </a:lnTo>
                    <a:lnTo>
                      <a:pt x="539" y="683"/>
                    </a:lnTo>
                    <a:lnTo>
                      <a:pt x="539" y="683"/>
                    </a:lnTo>
                    <a:lnTo>
                      <a:pt x="534" y="681"/>
                    </a:lnTo>
                    <a:lnTo>
                      <a:pt x="529" y="678"/>
                    </a:lnTo>
                    <a:lnTo>
                      <a:pt x="526" y="673"/>
                    </a:lnTo>
                    <a:lnTo>
                      <a:pt x="524" y="668"/>
                    </a:lnTo>
                    <a:lnTo>
                      <a:pt x="524" y="668"/>
                    </a:lnTo>
                    <a:lnTo>
                      <a:pt x="526" y="661"/>
                    </a:lnTo>
                    <a:lnTo>
                      <a:pt x="529" y="656"/>
                    </a:lnTo>
                    <a:lnTo>
                      <a:pt x="534" y="652"/>
                    </a:lnTo>
                    <a:lnTo>
                      <a:pt x="539" y="651"/>
                    </a:lnTo>
                    <a:lnTo>
                      <a:pt x="539" y="651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8" y="652"/>
                    </a:lnTo>
                    <a:lnTo>
                      <a:pt x="493" y="656"/>
                    </a:lnTo>
                    <a:lnTo>
                      <a:pt x="497" y="661"/>
                    </a:lnTo>
                    <a:lnTo>
                      <a:pt x="497" y="668"/>
                    </a:lnTo>
                    <a:lnTo>
                      <a:pt x="497" y="668"/>
                    </a:lnTo>
                    <a:lnTo>
                      <a:pt x="497" y="673"/>
                    </a:lnTo>
                    <a:lnTo>
                      <a:pt x="493" y="678"/>
                    </a:lnTo>
                    <a:lnTo>
                      <a:pt x="488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6" y="681"/>
                    </a:lnTo>
                    <a:lnTo>
                      <a:pt x="471" y="678"/>
                    </a:lnTo>
                    <a:lnTo>
                      <a:pt x="468" y="673"/>
                    </a:lnTo>
                    <a:lnTo>
                      <a:pt x="466" y="668"/>
                    </a:lnTo>
                    <a:lnTo>
                      <a:pt x="466" y="668"/>
                    </a:lnTo>
                    <a:lnTo>
                      <a:pt x="468" y="661"/>
                    </a:lnTo>
                    <a:lnTo>
                      <a:pt x="471" y="656"/>
                    </a:lnTo>
                    <a:lnTo>
                      <a:pt x="476" y="652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29" y="652"/>
                    </a:lnTo>
                    <a:lnTo>
                      <a:pt x="434" y="656"/>
                    </a:lnTo>
                    <a:lnTo>
                      <a:pt x="437" y="661"/>
                    </a:lnTo>
                    <a:lnTo>
                      <a:pt x="439" y="668"/>
                    </a:lnTo>
                    <a:lnTo>
                      <a:pt x="439" y="668"/>
                    </a:lnTo>
                    <a:lnTo>
                      <a:pt x="437" y="673"/>
                    </a:lnTo>
                    <a:lnTo>
                      <a:pt x="434" y="678"/>
                    </a:lnTo>
                    <a:lnTo>
                      <a:pt x="429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1"/>
                    </a:lnTo>
                    <a:lnTo>
                      <a:pt x="412" y="678"/>
                    </a:lnTo>
                    <a:lnTo>
                      <a:pt x="410" y="673"/>
                    </a:lnTo>
                    <a:lnTo>
                      <a:pt x="408" y="668"/>
                    </a:lnTo>
                    <a:lnTo>
                      <a:pt x="408" y="668"/>
                    </a:lnTo>
                    <a:lnTo>
                      <a:pt x="410" y="661"/>
                    </a:lnTo>
                    <a:lnTo>
                      <a:pt x="412" y="656"/>
                    </a:lnTo>
                    <a:lnTo>
                      <a:pt x="417" y="652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6" y="651"/>
                    </a:moveTo>
                    <a:lnTo>
                      <a:pt x="366" y="651"/>
                    </a:lnTo>
                    <a:lnTo>
                      <a:pt x="366" y="651"/>
                    </a:lnTo>
                    <a:lnTo>
                      <a:pt x="371" y="652"/>
                    </a:lnTo>
                    <a:lnTo>
                      <a:pt x="376" y="656"/>
                    </a:lnTo>
                    <a:lnTo>
                      <a:pt x="379" y="661"/>
                    </a:lnTo>
                    <a:lnTo>
                      <a:pt x="381" y="668"/>
                    </a:lnTo>
                    <a:lnTo>
                      <a:pt x="381" y="668"/>
                    </a:lnTo>
                    <a:lnTo>
                      <a:pt x="379" y="673"/>
                    </a:lnTo>
                    <a:lnTo>
                      <a:pt x="376" y="678"/>
                    </a:lnTo>
                    <a:lnTo>
                      <a:pt x="371" y="681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1"/>
                    </a:lnTo>
                    <a:lnTo>
                      <a:pt x="354" y="678"/>
                    </a:lnTo>
                    <a:lnTo>
                      <a:pt x="350" y="673"/>
                    </a:lnTo>
                    <a:lnTo>
                      <a:pt x="350" y="668"/>
                    </a:lnTo>
                    <a:lnTo>
                      <a:pt x="350" y="668"/>
                    </a:lnTo>
                    <a:lnTo>
                      <a:pt x="350" y="661"/>
                    </a:lnTo>
                    <a:lnTo>
                      <a:pt x="354" y="656"/>
                    </a:lnTo>
                    <a:lnTo>
                      <a:pt x="359" y="652"/>
                    </a:lnTo>
                    <a:lnTo>
                      <a:pt x="366" y="651"/>
                    </a:lnTo>
                    <a:lnTo>
                      <a:pt x="366" y="651"/>
                    </a:lnTo>
                    <a:close/>
                    <a:moveTo>
                      <a:pt x="306" y="651"/>
                    </a:moveTo>
                    <a:lnTo>
                      <a:pt x="306" y="651"/>
                    </a:lnTo>
                    <a:lnTo>
                      <a:pt x="306" y="651"/>
                    </a:lnTo>
                    <a:lnTo>
                      <a:pt x="313" y="652"/>
                    </a:lnTo>
                    <a:lnTo>
                      <a:pt x="318" y="656"/>
                    </a:lnTo>
                    <a:lnTo>
                      <a:pt x="321" y="661"/>
                    </a:lnTo>
                    <a:lnTo>
                      <a:pt x="323" y="668"/>
                    </a:lnTo>
                    <a:lnTo>
                      <a:pt x="323" y="668"/>
                    </a:lnTo>
                    <a:lnTo>
                      <a:pt x="321" y="673"/>
                    </a:lnTo>
                    <a:lnTo>
                      <a:pt x="318" y="678"/>
                    </a:lnTo>
                    <a:lnTo>
                      <a:pt x="313" y="681"/>
                    </a:lnTo>
                    <a:lnTo>
                      <a:pt x="306" y="683"/>
                    </a:lnTo>
                    <a:lnTo>
                      <a:pt x="306" y="683"/>
                    </a:lnTo>
                    <a:lnTo>
                      <a:pt x="301" y="681"/>
                    </a:lnTo>
                    <a:lnTo>
                      <a:pt x="296" y="678"/>
                    </a:lnTo>
                    <a:lnTo>
                      <a:pt x="293" y="673"/>
                    </a:lnTo>
                    <a:lnTo>
                      <a:pt x="291" y="668"/>
                    </a:lnTo>
                    <a:lnTo>
                      <a:pt x="291" y="668"/>
                    </a:lnTo>
                    <a:lnTo>
                      <a:pt x="293" y="661"/>
                    </a:lnTo>
                    <a:lnTo>
                      <a:pt x="296" y="656"/>
                    </a:lnTo>
                    <a:lnTo>
                      <a:pt x="301" y="652"/>
                    </a:lnTo>
                    <a:lnTo>
                      <a:pt x="306" y="651"/>
                    </a:lnTo>
                    <a:lnTo>
                      <a:pt x="306" y="651"/>
                    </a:lnTo>
                    <a:close/>
                    <a:moveTo>
                      <a:pt x="657" y="608"/>
                    </a:moveTo>
                    <a:lnTo>
                      <a:pt x="657" y="608"/>
                    </a:lnTo>
                    <a:lnTo>
                      <a:pt x="657" y="608"/>
                    </a:lnTo>
                    <a:lnTo>
                      <a:pt x="662" y="610"/>
                    </a:lnTo>
                    <a:lnTo>
                      <a:pt x="667" y="613"/>
                    </a:lnTo>
                    <a:lnTo>
                      <a:pt x="671" y="618"/>
                    </a:lnTo>
                    <a:lnTo>
                      <a:pt x="672" y="624"/>
                    </a:lnTo>
                    <a:lnTo>
                      <a:pt x="672" y="624"/>
                    </a:lnTo>
                    <a:lnTo>
                      <a:pt x="671" y="630"/>
                    </a:lnTo>
                    <a:lnTo>
                      <a:pt x="667" y="635"/>
                    </a:lnTo>
                    <a:lnTo>
                      <a:pt x="662" y="639"/>
                    </a:lnTo>
                    <a:lnTo>
                      <a:pt x="657" y="641"/>
                    </a:lnTo>
                    <a:lnTo>
                      <a:pt x="657" y="641"/>
                    </a:lnTo>
                    <a:lnTo>
                      <a:pt x="650" y="639"/>
                    </a:lnTo>
                    <a:lnTo>
                      <a:pt x="645" y="635"/>
                    </a:lnTo>
                    <a:lnTo>
                      <a:pt x="642" y="630"/>
                    </a:lnTo>
                    <a:lnTo>
                      <a:pt x="642" y="624"/>
                    </a:lnTo>
                    <a:lnTo>
                      <a:pt x="642" y="624"/>
                    </a:lnTo>
                    <a:lnTo>
                      <a:pt x="642" y="618"/>
                    </a:lnTo>
                    <a:lnTo>
                      <a:pt x="645" y="613"/>
                    </a:lnTo>
                    <a:lnTo>
                      <a:pt x="650" y="610"/>
                    </a:lnTo>
                    <a:lnTo>
                      <a:pt x="657" y="608"/>
                    </a:lnTo>
                    <a:lnTo>
                      <a:pt x="657" y="608"/>
                    </a:lnTo>
                    <a:close/>
                    <a:moveTo>
                      <a:pt x="599" y="608"/>
                    </a:moveTo>
                    <a:lnTo>
                      <a:pt x="599" y="608"/>
                    </a:lnTo>
                    <a:lnTo>
                      <a:pt x="599" y="608"/>
                    </a:lnTo>
                    <a:lnTo>
                      <a:pt x="604" y="610"/>
                    </a:lnTo>
                    <a:lnTo>
                      <a:pt x="609" y="613"/>
                    </a:lnTo>
                    <a:lnTo>
                      <a:pt x="613" y="618"/>
                    </a:lnTo>
                    <a:lnTo>
                      <a:pt x="614" y="624"/>
                    </a:lnTo>
                    <a:lnTo>
                      <a:pt x="614" y="624"/>
                    </a:lnTo>
                    <a:lnTo>
                      <a:pt x="613" y="630"/>
                    </a:lnTo>
                    <a:lnTo>
                      <a:pt x="609" y="635"/>
                    </a:lnTo>
                    <a:lnTo>
                      <a:pt x="604" y="639"/>
                    </a:lnTo>
                    <a:lnTo>
                      <a:pt x="599" y="641"/>
                    </a:lnTo>
                    <a:lnTo>
                      <a:pt x="599" y="641"/>
                    </a:lnTo>
                    <a:lnTo>
                      <a:pt x="592" y="639"/>
                    </a:lnTo>
                    <a:lnTo>
                      <a:pt x="587" y="635"/>
                    </a:lnTo>
                    <a:lnTo>
                      <a:pt x="584" y="630"/>
                    </a:lnTo>
                    <a:lnTo>
                      <a:pt x="584" y="624"/>
                    </a:lnTo>
                    <a:lnTo>
                      <a:pt x="584" y="624"/>
                    </a:lnTo>
                    <a:lnTo>
                      <a:pt x="584" y="618"/>
                    </a:lnTo>
                    <a:lnTo>
                      <a:pt x="587" y="613"/>
                    </a:lnTo>
                    <a:lnTo>
                      <a:pt x="592" y="610"/>
                    </a:lnTo>
                    <a:lnTo>
                      <a:pt x="599" y="608"/>
                    </a:lnTo>
                    <a:lnTo>
                      <a:pt x="599" y="608"/>
                    </a:lnTo>
                    <a:close/>
                    <a:moveTo>
                      <a:pt x="539" y="608"/>
                    </a:moveTo>
                    <a:lnTo>
                      <a:pt x="539" y="608"/>
                    </a:lnTo>
                    <a:lnTo>
                      <a:pt x="539" y="608"/>
                    </a:lnTo>
                    <a:lnTo>
                      <a:pt x="546" y="610"/>
                    </a:lnTo>
                    <a:lnTo>
                      <a:pt x="551" y="613"/>
                    </a:lnTo>
                    <a:lnTo>
                      <a:pt x="555" y="618"/>
                    </a:lnTo>
                    <a:lnTo>
                      <a:pt x="555" y="624"/>
                    </a:lnTo>
                    <a:lnTo>
                      <a:pt x="555" y="624"/>
                    </a:lnTo>
                    <a:lnTo>
                      <a:pt x="555" y="630"/>
                    </a:lnTo>
                    <a:lnTo>
                      <a:pt x="551" y="635"/>
                    </a:lnTo>
                    <a:lnTo>
                      <a:pt x="546" y="639"/>
                    </a:lnTo>
                    <a:lnTo>
                      <a:pt x="539" y="641"/>
                    </a:lnTo>
                    <a:lnTo>
                      <a:pt x="539" y="641"/>
                    </a:lnTo>
                    <a:lnTo>
                      <a:pt x="534" y="639"/>
                    </a:lnTo>
                    <a:lnTo>
                      <a:pt x="529" y="635"/>
                    </a:lnTo>
                    <a:lnTo>
                      <a:pt x="526" y="630"/>
                    </a:lnTo>
                    <a:lnTo>
                      <a:pt x="524" y="624"/>
                    </a:lnTo>
                    <a:lnTo>
                      <a:pt x="524" y="624"/>
                    </a:lnTo>
                    <a:lnTo>
                      <a:pt x="526" y="618"/>
                    </a:lnTo>
                    <a:lnTo>
                      <a:pt x="529" y="613"/>
                    </a:lnTo>
                    <a:lnTo>
                      <a:pt x="534" y="610"/>
                    </a:lnTo>
                    <a:lnTo>
                      <a:pt x="539" y="608"/>
                    </a:lnTo>
                    <a:lnTo>
                      <a:pt x="539" y="608"/>
                    </a:lnTo>
                    <a:close/>
                    <a:moveTo>
                      <a:pt x="482" y="608"/>
                    </a:moveTo>
                    <a:lnTo>
                      <a:pt x="482" y="608"/>
                    </a:lnTo>
                    <a:lnTo>
                      <a:pt x="482" y="608"/>
                    </a:lnTo>
                    <a:lnTo>
                      <a:pt x="488" y="610"/>
                    </a:lnTo>
                    <a:lnTo>
                      <a:pt x="493" y="613"/>
                    </a:lnTo>
                    <a:lnTo>
                      <a:pt x="497" y="618"/>
                    </a:lnTo>
                    <a:lnTo>
                      <a:pt x="497" y="624"/>
                    </a:lnTo>
                    <a:lnTo>
                      <a:pt x="497" y="624"/>
                    </a:lnTo>
                    <a:lnTo>
                      <a:pt x="497" y="630"/>
                    </a:lnTo>
                    <a:lnTo>
                      <a:pt x="493" y="635"/>
                    </a:lnTo>
                    <a:lnTo>
                      <a:pt x="488" y="639"/>
                    </a:lnTo>
                    <a:lnTo>
                      <a:pt x="482" y="641"/>
                    </a:lnTo>
                    <a:lnTo>
                      <a:pt x="482" y="641"/>
                    </a:lnTo>
                    <a:lnTo>
                      <a:pt x="476" y="639"/>
                    </a:lnTo>
                    <a:lnTo>
                      <a:pt x="471" y="635"/>
                    </a:lnTo>
                    <a:lnTo>
                      <a:pt x="468" y="630"/>
                    </a:lnTo>
                    <a:lnTo>
                      <a:pt x="466" y="624"/>
                    </a:lnTo>
                    <a:lnTo>
                      <a:pt x="466" y="624"/>
                    </a:lnTo>
                    <a:lnTo>
                      <a:pt x="468" y="618"/>
                    </a:lnTo>
                    <a:lnTo>
                      <a:pt x="471" y="613"/>
                    </a:lnTo>
                    <a:lnTo>
                      <a:pt x="476" y="610"/>
                    </a:lnTo>
                    <a:lnTo>
                      <a:pt x="482" y="608"/>
                    </a:lnTo>
                    <a:lnTo>
                      <a:pt x="482" y="608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29" y="610"/>
                    </a:lnTo>
                    <a:lnTo>
                      <a:pt x="434" y="613"/>
                    </a:lnTo>
                    <a:lnTo>
                      <a:pt x="437" y="618"/>
                    </a:lnTo>
                    <a:lnTo>
                      <a:pt x="439" y="624"/>
                    </a:lnTo>
                    <a:lnTo>
                      <a:pt x="439" y="624"/>
                    </a:lnTo>
                    <a:lnTo>
                      <a:pt x="437" y="630"/>
                    </a:lnTo>
                    <a:lnTo>
                      <a:pt x="434" y="635"/>
                    </a:lnTo>
                    <a:lnTo>
                      <a:pt x="429" y="639"/>
                    </a:lnTo>
                    <a:lnTo>
                      <a:pt x="424" y="641"/>
                    </a:lnTo>
                    <a:lnTo>
                      <a:pt x="424" y="641"/>
                    </a:lnTo>
                    <a:lnTo>
                      <a:pt x="417" y="639"/>
                    </a:lnTo>
                    <a:lnTo>
                      <a:pt x="412" y="635"/>
                    </a:lnTo>
                    <a:lnTo>
                      <a:pt x="410" y="630"/>
                    </a:lnTo>
                    <a:lnTo>
                      <a:pt x="408" y="624"/>
                    </a:lnTo>
                    <a:lnTo>
                      <a:pt x="408" y="624"/>
                    </a:lnTo>
                    <a:lnTo>
                      <a:pt x="410" y="618"/>
                    </a:lnTo>
                    <a:lnTo>
                      <a:pt x="412" y="613"/>
                    </a:lnTo>
                    <a:lnTo>
                      <a:pt x="417" y="610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6" y="608"/>
                    </a:moveTo>
                    <a:lnTo>
                      <a:pt x="366" y="608"/>
                    </a:lnTo>
                    <a:lnTo>
                      <a:pt x="366" y="608"/>
                    </a:lnTo>
                    <a:lnTo>
                      <a:pt x="371" y="610"/>
                    </a:lnTo>
                    <a:lnTo>
                      <a:pt x="376" y="613"/>
                    </a:lnTo>
                    <a:lnTo>
                      <a:pt x="379" y="618"/>
                    </a:lnTo>
                    <a:lnTo>
                      <a:pt x="381" y="624"/>
                    </a:lnTo>
                    <a:lnTo>
                      <a:pt x="381" y="624"/>
                    </a:lnTo>
                    <a:lnTo>
                      <a:pt x="379" y="630"/>
                    </a:lnTo>
                    <a:lnTo>
                      <a:pt x="376" y="635"/>
                    </a:lnTo>
                    <a:lnTo>
                      <a:pt x="371" y="639"/>
                    </a:lnTo>
                    <a:lnTo>
                      <a:pt x="366" y="641"/>
                    </a:lnTo>
                    <a:lnTo>
                      <a:pt x="366" y="641"/>
                    </a:lnTo>
                    <a:lnTo>
                      <a:pt x="359" y="639"/>
                    </a:lnTo>
                    <a:lnTo>
                      <a:pt x="354" y="635"/>
                    </a:lnTo>
                    <a:lnTo>
                      <a:pt x="350" y="630"/>
                    </a:lnTo>
                    <a:lnTo>
                      <a:pt x="350" y="624"/>
                    </a:lnTo>
                    <a:lnTo>
                      <a:pt x="350" y="624"/>
                    </a:lnTo>
                    <a:lnTo>
                      <a:pt x="350" y="618"/>
                    </a:lnTo>
                    <a:lnTo>
                      <a:pt x="354" y="613"/>
                    </a:lnTo>
                    <a:lnTo>
                      <a:pt x="359" y="610"/>
                    </a:lnTo>
                    <a:lnTo>
                      <a:pt x="366" y="608"/>
                    </a:lnTo>
                    <a:lnTo>
                      <a:pt x="366" y="608"/>
                    </a:lnTo>
                    <a:close/>
                    <a:moveTo>
                      <a:pt x="306" y="608"/>
                    </a:moveTo>
                    <a:lnTo>
                      <a:pt x="306" y="608"/>
                    </a:lnTo>
                    <a:lnTo>
                      <a:pt x="306" y="608"/>
                    </a:lnTo>
                    <a:lnTo>
                      <a:pt x="313" y="610"/>
                    </a:lnTo>
                    <a:lnTo>
                      <a:pt x="318" y="613"/>
                    </a:lnTo>
                    <a:lnTo>
                      <a:pt x="321" y="618"/>
                    </a:lnTo>
                    <a:lnTo>
                      <a:pt x="323" y="624"/>
                    </a:lnTo>
                    <a:lnTo>
                      <a:pt x="323" y="624"/>
                    </a:lnTo>
                    <a:lnTo>
                      <a:pt x="321" y="630"/>
                    </a:lnTo>
                    <a:lnTo>
                      <a:pt x="318" y="635"/>
                    </a:lnTo>
                    <a:lnTo>
                      <a:pt x="313" y="639"/>
                    </a:lnTo>
                    <a:lnTo>
                      <a:pt x="306" y="641"/>
                    </a:lnTo>
                    <a:lnTo>
                      <a:pt x="306" y="641"/>
                    </a:lnTo>
                    <a:lnTo>
                      <a:pt x="301" y="639"/>
                    </a:lnTo>
                    <a:lnTo>
                      <a:pt x="296" y="635"/>
                    </a:lnTo>
                    <a:lnTo>
                      <a:pt x="293" y="630"/>
                    </a:lnTo>
                    <a:lnTo>
                      <a:pt x="291" y="624"/>
                    </a:lnTo>
                    <a:lnTo>
                      <a:pt x="291" y="624"/>
                    </a:lnTo>
                    <a:lnTo>
                      <a:pt x="293" y="618"/>
                    </a:lnTo>
                    <a:lnTo>
                      <a:pt x="296" y="613"/>
                    </a:lnTo>
                    <a:lnTo>
                      <a:pt x="301" y="610"/>
                    </a:lnTo>
                    <a:lnTo>
                      <a:pt x="306" y="608"/>
                    </a:lnTo>
                    <a:lnTo>
                      <a:pt x="306" y="60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99"/>
              <p:cNvSpPr>
                <a:spLocks/>
              </p:cNvSpPr>
              <p:nvPr/>
            </p:nvSpPr>
            <p:spPr bwMode="auto">
              <a:xfrm>
                <a:off x="2909888" y="3565526"/>
                <a:ext cx="23813" cy="25400"/>
              </a:xfrm>
              <a:custGeom>
                <a:avLst/>
                <a:gdLst>
                  <a:gd name="T0" fmla="*/ 16 w 31"/>
                  <a:gd name="T1" fmla="*/ 0 h 32"/>
                  <a:gd name="T2" fmla="*/ 16 w 31"/>
                  <a:gd name="T3" fmla="*/ 0 h 32"/>
                  <a:gd name="T4" fmla="*/ 22 w 31"/>
                  <a:gd name="T5" fmla="*/ 1 h 32"/>
                  <a:gd name="T6" fmla="*/ 28 w 31"/>
                  <a:gd name="T7" fmla="*/ 5 h 32"/>
                  <a:gd name="T8" fmla="*/ 31 w 31"/>
                  <a:gd name="T9" fmla="*/ 10 h 32"/>
                  <a:gd name="T10" fmla="*/ 31 w 31"/>
                  <a:gd name="T11" fmla="*/ 17 h 32"/>
                  <a:gd name="T12" fmla="*/ 31 w 31"/>
                  <a:gd name="T13" fmla="*/ 17 h 32"/>
                  <a:gd name="T14" fmla="*/ 31 w 31"/>
                  <a:gd name="T15" fmla="*/ 22 h 32"/>
                  <a:gd name="T16" fmla="*/ 28 w 31"/>
                  <a:gd name="T17" fmla="*/ 27 h 32"/>
                  <a:gd name="T18" fmla="*/ 22 w 31"/>
                  <a:gd name="T19" fmla="*/ 30 h 32"/>
                  <a:gd name="T20" fmla="*/ 16 w 31"/>
                  <a:gd name="T21" fmla="*/ 32 h 32"/>
                  <a:gd name="T22" fmla="*/ 16 w 31"/>
                  <a:gd name="T23" fmla="*/ 32 h 32"/>
                  <a:gd name="T24" fmla="*/ 10 w 31"/>
                  <a:gd name="T25" fmla="*/ 30 h 32"/>
                  <a:gd name="T26" fmla="*/ 5 w 31"/>
                  <a:gd name="T27" fmla="*/ 27 h 32"/>
                  <a:gd name="T28" fmla="*/ 2 w 31"/>
                  <a:gd name="T29" fmla="*/ 22 h 32"/>
                  <a:gd name="T30" fmla="*/ 0 w 31"/>
                  <a:gd name="T31" fmla="*/ 17 h 32"/>
                  <a:gd name="T32" fmla="*/ 0 w 31"/>
                  <a:gd name="T33" fmla="*/ 17 h 32"/>
                  <a:gd name="T34" fmla="*/ 2 w 31"/>
                  <a:gd name="T35" fmla="*/ 10 h 32"/>
                  <a:gd name="T36" fmla="*/ 5 w 31"/>
                  <a:gd name="T37" fmla="*/ 5 h 32"/>
                  <a:gd name="T38" fmla="*/ 10 w 31"/>
                  <a:gd name="T39" fmla="*/ 1 h 32"/>
                  <a:gd name="T40" fmla="*/ 16 w 31"/>
                  <a:gd name="T41" fmla="*/ 0 h 32"/>
                  <a:gd name="T42" fmla="*/ 16 w 31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6" y="0"/>
                    </a:moveTo>
                    <a:lnTo>
                      <a:pt x="16" y="0"/>
                    </a:lnTo>
                    <a:lnTo>
                      <a:pt x="22" y="1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100"/>
              <p:cNvSpPr>
                <a:spLocks/>
              </p:cNvSpPr>
              <p:nvPr/>
            </p:nvSpPr>
            <p:spPr bwMode="auto">
              <a:xfrm>
                <a:off x="2955925" y="3565526"/>
                <a:ext cx="25400" cy="25400"/>
              </a:xfrm>
              <a:custGeom>
                <a:avLst/>
                <a:gdLst>
                  <a:gd name="T0" fmla="*/ 17 w 33"/>
                  <a:gd name="T1" fmla="*/ 0 h 32"/>
                  <a:gd name="T2" fmla="*/ 17 w 33"/>
                  <a:gd name="T3" fmla="*/ 0 h 32"/>
                  <a:gd name="T4" fmla="*/ 22 w 33"/>
                  <a:gd name="T5" fmla="*/ 1 h 32"/>
                  <a:gd name="T6" fmla="*/ 27 w 33"/>
                  <a:gd name="T7" fmla="*/ 5 h 32"/>
                  <a:gd name="T8" fmla="*/ 31 w 33"/>
                  <a:gd name="T9" fmla="*/ 10 h 32"/>
                  <a:gd name="T10" fmla="*/ 33 w 33"/>
                  <a:gd name="T11" fmla="*/ 17 h 32"/>
                  <a:gd name="T12" fmla="*/ 33 w 33"/>
                  <a:gd name="T13" fmla="*/ 17 h 32"/>
                  <a:gd name="T14" fmla="*/ 31 w 33"/>
                  <a:gd name="T15" fmla="*/ 22 h 32"/>
                  <a:gd name="T16" fmla="*/ 27 w 33"/>
                  <a:gd name="T17" fmla="*/ 27 h 32"/>
                  <a:gd name="T18" fmla="*/ 22 w 33"/>
                  <a:gd name="T19" fmla="*/ 30 h 32"/>
                  <a:gd name="T20" fmla="*/ 17 w 33"/>
                  <a:gd name="T21" fmla="*/ 32 h 32"/>
                  <a:gd name="T22" fmla="*/ 17 w 33"/>
                  <a:gd name="T23" fmla="*/ 32 h 32"/>
                  <a:gd name="T24" fmla="*/ 10 w 33"/>
                  <a:gd name="T25" fmla="*/ 30 h 32"/>
                  <a:gd name="T26" fmla="*/ 5 w 33"/>
                  <a:gd name="T27" fmla="*/ 27 h 32"/>
                  <a:gd name="T28" fmla="*/ 2 w 33"/>
                  <a:gd name="T29" fmla="*/ 22 h 32"/>
                  <a:gd name="T30" fmla="*/ 0 w 33"/>
                  <a:gd name="T31" fmla="*/ 17 h 32"/>
                  <a:gd name="T32" fmla="*/ 0 w 33"/>
                  <a:gd name="T33" fmla="*/ 17 h 32"/>
                  <a:gd name="T34" fmla="*/ 2 w 33"/>
                  <a:gd name="T35" fmla="*/ 10 h 32"/>
                  <a:gd name="T36" fmla="*/ 5 w 33"/>
                  <a:gd name="T37" fmla="*/ 5 h 32"/>
                  <a:gd name="T38" fmla="*/ 10 w 33"/>
                  <a:gd name="T39" fmla="*/ 1 h 32"/>
                  <a:gd name="T40" fmla="*/ 17 w 33"/>
                  <a:gd name="T41" fmla="*/ 0 h 32"/>
                  <a:gd name="T42" fmla="*/ 17 w 33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17" y="0"/>
                    </a:moveTo>
                    <a:lnTo>
                      <a:pt x="17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101"/>
              <p:cNvSpPr>
                <a:spLocks noEditPoints="1"/>
              </p:cNvSpPr>
              <p:nvPr/>
            </p:nvSpPr>
            <p:spPr bwMode="auto">
              <a:xfrm>
                <a:off x="3048000" y="3495676"/>
                <a:ext cx="71438" cy="95250"/>
              </a:xfrm>
              <a:custGeom>
                <a:avLst/>
                <a:gdLst>
                  <a:gd name="T0" fmla="*/ 15 w 88"/>
                  <a:gd name="T1" fmla="*/ 87 h 119"/>
                  <a:gd name="T2" fmla="*/ 25 w 88"/>
                  <a:gd name="T3" fmla="*/ 92 h 119"/>
                  <a:gd name="T4" fmla="*/ 30 w 88"/>
                  <a:gd name="T5" fmla="*/ 104 h 119"/>
                  <a:gd name="T6" fmla="*/ 29 w 88"/>
                  <a:gd name="T7" fmla="*/ 109 h 119"/>
                  <a:gd name="T8" fmla="*/ 22 w 88"/>
                  <a:gd name="T9" fmla="*/ 117 h 119"/>
                  <a:gd name="T10" fmla="*/ 15 w 88"/>
                  <a:gd name="T11" fmla="*/ 119 h 119"/>
                  <a:gd name="T12" fmla="*/ 5 w 88"/>
                  <a:gd name="T13" fmla="*/ 114 h 119"/>
                  <a:gd name="T14" fmla="*/ 0 w 88"/>
                  <a:gd name="T15" fmla="*/ 104 h 119"/>
                  <a:gd name="T16" fmla="*/ 1 w 88"/>
                  <a:gd name="T17" fmla="*/ 97 h 119"/>
                  <a:gd name="T18" fmla="*/ 8 w 88"/>
                  <a:gd name="T19" fmla="*/ 88 h 119"/>
                  <a:gd name="T20" fmla="*/ 15 w 88"/>
                  <a:gd name="T21" fmla="*/ 87 h 119"/>
                  <a:gd name="T22" fmla="*/ 73 w 88"/>
                  <a:gd name="T23" fmla="*/ 0 h 119"/>
                  <a:gd name="T24" fmla="*/ 80 w 88"/>
                  <a:gd name="T25" fmla="*/ 2 h 119"/>
                  <a:gd name="T26" fmla="*/ 88 w 88"/>
                  <a:gd name="T27" fmla="*/ 10 h 119"/>
                  <a:gd name="T28" fmla="*/ 88 w 88"/>
                  <a:gd name="T29" fmla="*/ 17 h 119"/>
                  <a:gd name="T30" fmla="*/ 85 w 88"/>
                  <a:gd name="T31" fmla="*/ 29 h 119"/>
                  <a:gd name="T32" fmla="*/ 73 w 88"/>
                  <a:gd name="T33" fmla="*/ 32 h 119"/>
                  <a:gd name="T34" fmla="*/ 68 w 88"/>
                  <a:gd name="T35" fmla="*/ 32 h 119"/>
                  <a:gd name="T36" fmla="*/ 59 w 88"/>
                  <a:gd name="T37" fmla="*/ 22 h 119"/>
                  <a:gd name="T38" fmla="*/ 58 w 88"/>
                  <a:gd name="T39" fmla="*/ 17 h 119"/>
                  <a:gd name="T40" fmla="*/ 63 w 88"/>
                  <a:gd name="T41" fmla="*/ 5 h 119"/>
                  <a:gd name="T42" fmla="*/ 73 w 88"/>
                  <a:gd name="T43" fmla="*/ 0 h 119"/>
                  <a:gd name="T44" fmla="*/ 73 w 88"/>
                  <a:gd name="T45" fmla="*/ 44 h 119"/>
                  <a:gd name="T46" fmla="*/ 73 w 88"/>
                  <a:gd name="T47" fmla="*/ 44 h 119"/>
                  <a:gd name="T48" fmla="*/ 85 w 88"/>
                  <a:gd name="T49" fmla="*/ 49 h 119"/>
                  <a:gd name="T50" fmla="*/ 88 w 88"/>
                  <a:gd name="T51" fmla="*/ 60 h 119"/>
                  <a:gd name="T52" fmla="*/ 88 w 88"/>
                  <a:gd name="T53" fmla="*/ 66 h 119"/>
                  <a:gd name="T54" fmla="*/ 80 w 88"/>
                  <a:gd name="T55" fmla="*/ 75 h 119"/>
                  <a:gd name="T56" fmla="*/ 73 w 88"/>
                  <a:gd name="T57" fmla="*/ 77 h 119"/>
                  <a:gd name="T58" fmla="*/ 63 w 88"/>
                  <a:gd name="T59" fmla="*/ 71 h 119"/>
                  <a:gd name="T60" fmla="*/ 58 w 88"/>
                  <a:gd name="T61" fmla="*/ 60 h 119"/>
                  <a:gd name="T62" fmla="*/ 59 w 88"/>
                  <a:gd name="T63" fmla="*/ 54 h 119"/>
                  <a:gd name="T64" fmla="*/ 68 w 88"/>
                  <a:gd name="T65" fmla="*/ 46 h 119"/>
                  <a:gd name="T66" fmla="*/ 73 w 88"/>
                  <a:gd name="T67" fmla="*/ 44 h 119"/>
                  <a:gd name="T68" fmla="*/ 73 w 88"/>
                  <a:gd name="T69" fmla="*/ 87 h 119"/>
                  <a:gd name="T70" fmla="*/ 80 w 88"/>
                  <a:gd name="T71" fmla="*/ 88 h 119"/>
                  <a:gd name="T72" fmla="*/ 88 w 88"/>
                  <a:gd name="T73" fmla="*/ 97 h 119"/>
                  <a:gd name="T74" fmla="*/ 88 w 88"/>
                  <a:gd name="T75" fmla="*/ 104 h 119"/>
                  <a:gd name="T76" fmla="*/ 85 w 88"/>
                  <a:gd name="T77" fmla="*/ 114 h 119"/>
                  <a:gd name="T78" fmla="*/ 73 w 88"/>
                  <a:gd name="T79" fmla="*/ 119 h 119"/>
                  <a:gd name="T80" fmla="*/ 68 w 88"/>
                  <a:gd name="T81" fmla="*/ 117 h 119"/>
                  <a:gd name="T82" fmla="*/ 59 w 88"/>
                  <a:gd name="T83" fmla="*/ 109 h 119"/>
                  <a:gd name="T84" fmla="*/ 58 w 88"/>
                  <a:gd name="T85" fmla="*/ 104 h 119"/>
                  <a:gd name="T86" fmla="*/ 63 w 88"/>
                  <a:gd name="T87" fmla="*/ 92 h 119"/>
                  <a:gd name="T88" fmla="*/ 73 w 88"/>
                  <a:gd name="T89" fmla="*/ 87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8" h="119">
                    <a:moveTo>
                      <a:pt x="15" y="87"/>
                    </a:moveTo>
                    <a:lnTo>
                      <a:pt x="15" y="87"/>
                    </a:lnTo>
                    <a:lnTo>
                      <a:pt x="22" y="88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7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8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88" y="17"/>
                    </a:lnTo>
                    <a:lnTo>
                      <a:pt x="88" y="17"/>
                    </a:lnTo>
                    <a:lnTo>
                      <a:pt x="88" y="22"/>
                    </a:lnTo>
                    <a:lnTo>
                      <a:pt x="85" y="29"/>
                    </a:lnTo>
                    <a:lnTo>
                      <a:pt x="80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2"/>
                    </a:lnTo>
                    <a:lnTo>
                      <a:pt x="63" y="29"/>
                    </a:lnTo>
                    <a:lnTo>
                      <a:pt x="59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8" y="54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8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4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102"/>
              <p:cNvSpPr>
                <a:spLocks noEditPoints="1"/>
              </p:cNvSpPr>
              <p:nvPr/>
            </p:nvSpPr>
            <p:spPr bwMode="auto">
              <a:xfrm>
                <a:off x="3279775" y="3565526"/>
                <a:ext cx="71438" cy="25400"/>
              </a:xfrm>
              <a:custGeom>
                <a:avLst/>
                <a:gdLst>
                  <a:gd name="T0" fmla="*/ 73 w 90"/>
                  <a:gd name="T1" fmla="*/ 0 h 32"/>
                  <a:gd name="T2" fmla="*/ 73 w 90"/>
                  <a:gd name="T3" fmla="*/ 0 h 32"/>
                  <a:gd name="T4" fmla="*/ 80 w 90"/>
                  <a:gd name="T5" fmla="*/ 1 h 32"/>
                  <a:gd name="T6" fmla="*/ 85 w 90"/>
                  <a:gd name="T7" fmla="*/ 5 h 32"/>
                  <a:gd name="T8" fmla="*/ 88 w 90"/>
                  <a:gd name="T9" fmla="*/ 10 h 32"/>
                  <a:gd name="T10" fmla="*/ 90 w 90"/>
                  <a:gd name="T11" fmla="*/ 17 h 32"/>
                  <a:gd name="T12" fmla="*/ 90 w 90"/>
                  <a:gd name="T13" fmla="*/ 17 h 32"/>
                  <a:gd name="T14" fmla="*/ 88 w 90"/>
                  <a:gd name="T15" fmla="*/ 22 h 32"/>
                  <a:gd name="T16" fmla="*/ 85 w 90"/>
                  <a:gd name="T17" fmla="*/ 27 h 32"/>
                  <a:gd name="T18" fmla="*/ 80 w 90"/>
                  <a:gd name="T19" fmla="*/ 30 h 32"/>
                  <a:gd name="T20" fmla="*/ 73 w 90"/>
                  <a:gd name="T21" fmla="*/ 32 h 32"/>
                  <a:gd name="T22" fmla="*/ 73 w 90"/>
                  <a:gd name="T23" fmla="*/ 32 h 32"/>
                  <a:gd name="T24" fmla="*/ 68 w 90"/>
                  <a:gd name="T25" fmla="*/ 30 h 32"/>
                  <a:gd name="T26" fmla="*/ 63 w 90"/>
                  <a:gd name="T27" fmla="*/ 27 h 32"/>
                  <a:gd name="T28" fmla="*/ 59 w 90"/>
                  <a:gd name="T29" fmla="*/ 22 h 32"/>
                  <a:gd name="T30" fmla="*/ 58 w 90"/>
                  <a:gd name="T31" fmla="*/ 17 h 32"/>
                  <a:gd name="T32" fmla="*/ 58 w 90"/>
                  <a:gd name="T33" fmla="*/ 17 h 32"/>
                  <a:gd name="T34" fmla="*/ 59 w 90"/>
                  <a:gd name="T35" fmla="*/ 10 h 32"/>
                  <a:gd name="T36" fmla="*/ 63 w 90"/>
                  <a:gd name="T37" fmla="*/ 5 h 32"/>
                  <a:gd name="T38" fmla="*/ 68 w 90"/>
                  <a:gd name="T39" fmla="*/ 1 h 32"/>
                  <a:gd name="T40" fmla="*/ 73 w 90"/>
                  <a:gd name="T41" fmla="*/ 0 h 32"/>
                  <a:gd name="T42" fmla="*/ 73 w 90"/>
                  <a:gd name="T43" fmla="*/ 0 h 32"/>
                  <a:gd name="T44" fmla="*/ 15 w 90"/>
                  <a:gd name="T45" fmla="*/ 0 h 32"/>
                  <a:gd name="T46" fmla="*/ 15 w 90"/>
                  <a:gd name="T47" fmla="*/ 0 h 32"/>
                  <a:gd name="T48" fmla="*/ 15 w 90"/>
                  <a:gd name="T49" fmla="*/ 0 h 32"/>
                  <a:gd name="T50" fmla="*/ 22 w 90"/>
                  <a:gd name="T51" fmla="*/ 1 h 32"/>
                  <a:gd name="T52" fmla="*/ 27 w 90"/>
                  <a:gd name="T53" fmla="*/ 5 h 32"/>
                  <a:gd name="T54" fmla="*/ 31 w 90"/>
                  <a:gd name="T55" fmla="*/ 10 h 32"/>
                  <a:gd name="T56" fmla="*/ 31 w 90"/>
                  <a:gd name="T57" fmla="*/ 17 h 32"/>
                  <a:gd name="T58" fmla="*/ 31 w 90"/>
                  <a:gd name="T59" fmla="*/ 17 h 32"/>
                  <a:gd name="T60" fmla="*/ 31 w 90"/>
                  <a:gd name="T61" fmla="*/ 22 h 32"/>
                  <a:gd name="T62" fmla="*/ 27 w 90"/>
                  <a:gd name="T63" fmla="*/ 27 h 32"/>
                  <a:gd name="T64" fmla="*/ 22 w 90"/>
                  <a:gd name="T65" fmla="*/ 30 h 32"/>
                  <a:gd name="T66" fmla="*/ 15 w 90"/>
                  <a:gd name="T67" fmla="*/ 32 h 32"/>
                  <a:gd name="T68" fmla="*/ 15 w 90"/>
                  <a:gd name="T69" fmla="*/ 32 h 32"/>
                  <a:gd name="T70" fmla="*/ 10 w 90"/>
                  <a:gd name="T71" fmla="*/ 30 h 32"/>
                  <a:gd name="T72" fmla="*/ 5 w 90"/>
                  <a:gd name="T73" fmla="*/ 27 h 32"/>
                  <a:gd name="T74" fmla="*/ 2 w 90"/>
                  <a:gd name="T75" fmla="*/ 22 h 32"/>
                  <a:gd name="T76" fmla="*/ 0 w 90"/>
                  <a:gd name="T77" fmla="*/ 17 h 32"/>
                  <a:gd name="T78" fmla="*/ 0 w 90"/>
                  <a:gd name="T79" fmla="*/ 17 h 32"/>
                  <a:gd name="T80" fmla="*/ 2 w 90"/>
                  <a:gd name="T81" fmla="*/ 10 h 32"/>
                  <a:gd name="T82" fmla="*/ 5 w 90"/>
                  <a:gd name="T83" fmla="*/ 5 h 32"/>
                  <a:gd name="T84" fmla="*/ 10 w 90"/>
                  <a:gd name="T85" fmla="*/ 1 h 32"/>
                  <a:gd name="T86" fmla="*/ 15 w 90"/>
                  <a:gd name="T87" fmla="*/ 0 h 32"/>
                  <a:gd name="T88" fmla="*/ 15 w 90"/>
                  <a:gd name="T8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0" h="32">
                    <a:moveTo>
                      <a:pt x="73" y="0"/>
                    </a:move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103"/>
              <p:cNvSpPr>
                <a:spLocks noEditPoints="1"/>
              </p:cNvSpPr>
              <p:nvPr/>
            </p:nvSpPr>
            <p:spPr bwMode="auto">
              <a:xfrm>
                <a:off x="6286500" y="3427413"/>
                <a:ext cx="488950" cy="715963"/>
              </a:xfrm>
              <a:custGeom>
                <a:avLst/>
                <a:gdLst>
                  <a:gd name="T0" fmla="*/ 322 w 615"/>
                  <a:gd name="T1" fmla="*/ 675 h 901"/>
                  <a:gd name="T2" fmla="*/ 175 w 615"/>
                  <a:gd name="T3" fmla="*/ 668 h 901"/>
                  <a:gd name="T4" fmla="*/ 424 w 615"/>
                  <a:gd name="T5" fmla="*/ 608 h 901"/>
                  <a:gd name="T6" fmla="*/ 318 w 615"/>
                  <a:gd name="T7" fmla="*/ 635 h 901"/>
                  <a:gd name="T8" fmla="*/ 175 w 615"/>
                  <a:gd name="T9" fmla="*/ 623 h 901"/>
                  <a:gd name="T10" fmla="*/ 424 w 615"/>
                  <a:gd name="T11" fmla="*/ 564 h 901"/>
                  <a:gd name="T12" fmla="*/ 313 w 615"/>
                  <a:gd name="T13" fmla="*/ 596 h 901"/>
                  <a:gd name="T14" fmla="*/ 177 w 615"/>
                  <a:gd name="T15" fmla="*/ 574 h 901"/>
                  <a:gd name="T16" fmla="*/ 22 w 615"/>
                  <a:gd name="T17" fmla="*/ 566 h 901"/>
                  <a:gd name="T18" fmla="*/ 366 w 615"/>
                  <a:gd name="T19" fmla="*/ 554 h 901"/>
                  <a:gd name="T20" fmla="*/ 238 w 615"/>
                  <a:gd name="T21" fmla="*/ 526 h 901"/>
                  <a:gd name="T22" fmla="*/ 85 w 615"/>
                  <a:gd name="T23" fmla="*/ 526 h 901"/>
                  <a:gd name="T24" fmla="*/ 424 w 615"/>
                  <a:gd name="T25" fmla="*/ 511 h 901"/>
                  <a:gd name="T26" fmla="*/ 301 w 615"/>
                  <a:gd name="T27" fmla="*/ 479 h 901"/>
                  <a:gd name="T28" fmla="*/ 146 w 615"/>
                  <a:gd name="T29" fmla="*/ 487 h 901"/>
                  <a:gd name="T30" fmla="*/ 10 w 615"/>
                  <a:gd name="T31" fmla="*/ 509 h 901"/>
                  <a:gd name="T32" fmla="*/ 424 w 615"/>
                  <a:gd name="T33" fmla="*/ 434 h 901"/>
                  <a:gd name="T34" fmla="*/ 264 w 615"/>
                  <a:gd name="T35" fmla="*/ 451 h 901"/>
                  <a:gd name="T36" fmla="*/ 121 w 615"/>
                  <a:gd name="T37" fmla="*/ 462 h 901"/>
                  <a:gd name="T38" fmla="*/ 15 w 615"/>
                  <a:gd name="T39" fmla="*/ 434 h 901"/>
                  <a:gd name="T40" fmla="*/ 381 w 615"/>
                  <a:gd name="T41" fmla="*/ 407 h 901"/>
                  <a:gd name="T42" fmla="*/ 235 w 615"/>
                  <a:gd name="T43" fmla="*/ 414 h 901"/>
                  <a:gd name="T44" fmla="*/ 75 w 615"/>
                  <a:gd name="T45" fmla="*/ 392 h 901"/>
                  <a:gd name="T46" fmla="*/ 497 w 615"/>
                  <a:gd name="T47" fmla="*/ 370 h 901"/>
                  <a:gd name="T48" fmla="*/ 351 w 615"/>
                  <a:gd name="T49" fmla="*/ 365 h 901"/>
                  <a:gd name="T50" fmla="*/ 191 w 615"/>
                  <a:gd name="T51" fmla="*/ 348 h 901"/>
                  <a:gd name="T52" fmla="*/ 85 w 615"/>
                  <a:gd name="T53" fmla="*/ 375 h 901"/>
                  <a:gd name="T54" fmla="*/ 467 w 615"/>
                  <a:gd name="T55" fmla="*/ 320 h 901"/>
                  <a:gd name="T56" fmla="*/ 308 w 615"/>
                  <a:gd name="T57" fmla="*/ 305 h 901"/>
                  <a:gd name="T58" fmla="*/ 198 w 615"/>
                  <a:gd name="T59" fmla="*/ 336 h 901"/>
                  <a:gd name="T60" fmla="*/ 60 w 615"/>
                  <a:gd name="T61" fmla="*/ 313 h 901"/>
                  <a:gd name="T62" fmla="*/ 371 w 615"/>
                  <a:gd name="T63" fmla="*/ 262 h 901"/>
                  <a:gd name="T64" fmla="*/ 249 w 615"/>
                  <a:gd name="T65" fmla="*/ 293 h 901"/>
                  <a:gd name="T66" fmla="*/ 121 w 615"/>
                  <a:gd name="T67" fmla="*/ 266 h 901"/>
                  <a:gd name="T68" fmla="*/ 494 w 615"/>
                  <a:gd name="T69" fmla="*/ 221 h 901"/>
                  <a:gd name="T70" fmla="*/ 366 w 615"/>
                  <a:gd name="T71" fmla="*/ 250 h 901"/>
                  <a:gd name="T72" fmla="*/ 244 w 615"/>
                  <a:gd name="T73" fmla="*/ 218 h 901"/>
                  <a:gd name="T74" fmla="*/ 89 w 615"/>
                  <a:gd name="T75" fmla="*/ 228 h 901"/>
                  <a:gd name="T76" fmla="*/ 477 w 615"/>
                  <a:gd name="T77" fmla="*/ 204 h 901"/>
                  <a:gd name="T78" fmla="*/ 366 w 615"/>
                  <a:gd name="T79" fmla="*/ 174 h 901"/>
                  <a:gd name="T80" fmla="*/ 206 w 615"/>
                  <a:gd name="T81" fmla="*/ 191 h 901"/>
                  <a:gd name="T82" fmla="*/ 63 w 615"/>
                  <a:gd name="T83" fmla="*/ 201 h 901"/>
                  <a:gd name="T84" fmla="*/ 482 w 615"/>
                  <a:gd name="T85" fmla="*/ 131 h 901"/>
                  <a:gd name="T86" fmla="*/ 324 w 615"/>
                  <a:gd name="T87" fmla="*/ 147 h 901"/>
                  <a:gd name="T88" fmla="*/ 177 w 615"/>
                  <a:gd name="T89" fmla="*/ 153 h 901"/>
                  <a:gd name="T90" fmla="*/ 540 w 615"/>
                  <a:gd name="T91" fmla="*/ 87 h 901"/>
                  <a:gd name="T92" fmla="*/ 438 w 615"/>
                  <a:gd name="T93" fmla="*/ 109 h 901"/>
                  <a:gd name="T94" fmla="*/ 291 w 615"/>
                  <a:gd name="T95" fmla="*/ 104 h 901"/>
                  <a:gd name="T96" fmla="*/ 133 w 615"/>
                  <a:gd name="T97" fmla="*/ 87 h 901"/>
                  <a:gd name="T98" fmla="*/ 552 w 615"/>
                  <a:gd name="T99" fmla="*/ 72 h 901"/>
                  <a:gd name="T100" fmla="*/ 409 w 615"/>
                  <a:gd name="T101" fmla="*/ 60 h 901"/>
                  <a:gd name="T102" fmla="*/ 249 w 615"/>
                  <a:gd name="T103" fmla="*/ 44 h 901"/>
                  <a:gd name="T104" fmla="*/ 138 w 615"/>
                  <a:gd name="T105" fmla="*/ 75 h 901"/>
                  <a:gd name="T106" fmla="*/ 526 w 615"/>
                  <a:gd name="T107" fmla="*/ 10 h 901"/>
                  <a:gd name="T108" fmla="*/ 371 w 615"/>
                  <a:gd name="T109" fmla="*/ 784 h 901"/>
                  <a:gd name="T110" fmla="*/ 249 w 615"/>
                  <a:gd name="T111" fmla="*/ 814 h 901"/>
                  <a:gd name="T112" fmla="*/ 414 w 615"/>
                  <a:gd name="T113" fmla="*/ 743 h 901"/>
                  <a:gd name="T114" fmla="*/ 261 w 615"/>
                  <a:gd name="T115" fmla="*/ 743 h 901"/>
                  <a:gd name="T116" fmla="*/ 366 w 615"/>
                  <a:gd name="T117" fmla="*/ 727 h 901"/>
                  <a:gd name="T118" fmla="*/ 244 w 615"/>
                  <a:gd name="T119" fmla="*/ 697 h 901"/>
                  <a:gd name="T120" fmla="*/ 264 w 615"/>
                  <a:gd name="T121" fmla="*/ 835 h 901"/>
                  <a:gd name="T122" fmla="*/ 417 w 615"/>
                  <a:gd name="T123" fmla="*/ 857 h 901"/>
                  <a:gd name="T124" fmla="*/ 366 w 615"/>
                  <a:gd name="T125" fmla="*/ 869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5" h="901">
                    <a:moveTo>
                      <a:pt x="599" y="174"/>
                    </a:moveTo>
                    <a:lnTo>
                      <a:pt x="599" y="174"/>
                    </a:lnTo>
                    <a:lnTo>
                      <a:pt x="605" y="175"/>
                    </a:lnTo>
                    <a:lnTo>
                      <a:pt x="610" y="179"/>
                    </a:lnTo>
                    <a:lnTo>
                      <a:pt x="613" y="184"/>
                    </a:lnTo>
                    <a:lnTo>
                      <a:pt x="615" y="191"/>
                    </a:lnTo>
                    <a:lnTo>
                      <a:pt x="615" y="191"/>
                    </a:lnTo>
                    <a:lnTo>
                      <a:pt x="613" y="196"/>
                    </a:lnTo>
                    <a:lnTo>
                      <a:pt x="610" y="201"/>
                    </a:lnTo>
                    <a:lnTo>
                      <a:pt x="605" y="204"/>
                    </a:lnTo>
                    <a:lnTo>
                      <a:pt x="599" y="206"/>
                    </a:lnTo>
                    <a:lnTo>
                      <a:pt x="599" y="206"/>
                    </a:lnTo>
                    <a:lnTo>
                      <a:pt x="593" y="204"/>
                    </a:lnTo>
                    <a:lnTo>
                      <a:pt x="588" y="201"/>
                    </a:lnTo>
                    <a:lnTo>
                      <a:pt x="584" y="196"/>
                    </a:lnTo>
                    <a:lnTo>
                      <a:pt x="584" y="191"/>
                    </a:lnTo>
                    <a:lnTo>
                      <a:pt x="584" y="191"/>
                    </a:lnTo>
                    <a:lnTo>
                      <a:pt x="584" y="184"/>
                    </a:lnTo>
                    <a:lnTo>
                      <a:pt x="588" y="179"/>
                    </a:lnTo>
                    <a:lnTo>
                      <a:pt x="593" y="175"/>
                    </a:lnTo>
                    <a:lnTo>
                      <a:pt x="599" y="174"/>
                    </a:lnTo>
                    <a:lnTo>
                      <a:pt x="599" y="174"/>
                    </a:lnTo>
                    <a:close/>
                    <a:moveTo>
                      <a:pt x="366" y="651"/>
                    </a:moveTo>
                    <a:lnTo>
                      <a:pt x="366" y="651"/>
                    </a:lnTo>
                    <a:lnTo>
                      <a:pt x="366" y="651"/>
                    </a:lnTo>
                    <a:lnTo>
                      <a:pt x="371" y="652"/>
                    </a:lnTo>
                    <a:lnTo>
                      <a:pt x="376" y="656"/>
                    </a:lnTo>
                    <a:lnTo>
                      <a:pt x="380" y="661"/>
                    </a:lnTo>
                    <a:lnTo>
                      <a:pt x="381" y="668"/>
                    </a:lnTo>
                    <a:lnTo>
                      <a:pt x="381" y="668"/>
                    </a:lnTo>
                    <a:lnTo>
                      <a:pt x="380" y="675"/>
                    </a:lnTo>
                    <a:lnTo>
                      <a:pt x="376" y="680"/>
                    </a:lnTo>
                    <a:lnTo>
                      <a:pt x="371" y="683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3"/>
                    </a:lnTo>
                    <a:lnTo>
                      <a:pt x="354" y="680"/>
                    </a:lnTo>
                    <a:lnTo>
                      <a:pt x="351" y="675"/>
                    </a:lnTo>
                    <a:lnTo>
                      <a:pt x="351" y="668"/>
                    </a:lnTo>
                    <a:lnTo>
                      <a:pt x="351" y="668"/>
                    </a:lnTo>
                    <a:lnTo>
                      <a:pt x="351" y="661"/>
                    </a:lnTo>
                    <a:lnTo>
                      <a:pt x="354" y="656"/>
                    </a:lnTo>
                    <a:lnTo>
                      <a:pt x="359" y="652"/>
                    </a:lnTo>
                    <a:lnTo>
                      <a:pt x="366" y="651"/>
                    </a:lnTo>
                    <a:lnTo>
                      <a:pt x="366" y="651"/>
                    </a:lnTo>
                    <a:close/>
                    <a:moveTo>
                      <a:pt x="308" y="651"/>
                    </a:moveTo>
                    <a:lnTo>
                      <a:pt x="308" y="651"/>
                    </a:lnTo>
                    <a:lnTo>
                      <a:pt x="308" y="651"/>
                    </a:lnTo>
                    <a:lnTo>
                      <a:pt x="313" y="652"/>
                    </a:lnTo>
                    <a:lnTo>
                      <a:pt x="318" y="656"/>
                    </a:lnTo>
                    <a:lnTo>
                      <a:pt x="322" y="661"/>
                    </a:lnTo>
                    <a:lnTo>
                      <a:pt x="324" y="668"/>
                    </a:lnTo>
                    <a:lnTo>
                      <a:pt x="324" y="668"/>
                    </a:lnTo>
                    <a:lnTo>
                      <a:pt x="322" y="675"/>
                    </a:lnTo>
                    <a:lnTo>
                      <a:pt x="318" y="680"/>
                    </a:lnTo>
                    <a:lnTo>
                      <a:pt x="313" y="683"/>
                    </a:lnTo>
                    <a:lnTo>
                      <a:pt x="308" y="683"/>
                    </a:lnTo>
                    <a:lnTo>
                      <a:pt x="308" y="683"/>
                    </a:lnTo>
                    <a:lnTo>
                      <a:pt x="301" y="683"/>
                    </a:lnTo>
                    <a:lnTo>
                      <a:pt x="296" y="680"/>
                    </a:lnTo>
                    <a:lnTo>
                      <a:pt x="293" y="675"/>
                    </a:lnTo>
                    <a:lnTo>
                      <a:pt x="291" y="668"/>
                    </a:lnTo>
                    <a:lnTo>
                      <a:pt x="291" y="668"/>
                    </a:lnTo>
                    <a:lnTo>
                      <a:pt x="293" y="661"/>
                    </a:lnTo>
                    <a:lnTo>
                      <a:pt x="296" y="656"/>
                    </a:lnTo>
                    <a:lnTo>
                      <a:pt x="301" y="652"/>
                    </a:lnTo>
                    <a:lnTo>
                      <a:pt x="308" y="651"/>
                    </a:lnTo>
                    <a:lnTo>
                      <a:pt x="308" y="651"/>
                    </a:lnTo>
                    <a:close/>
                    <a:moveTo>
                      <a:pt x="249" y="651"/>
                    </a:moveTo>
                    <a:lnTo>
                      <a:pt x="249" y="651"/>
                    </a:lnTo>
                    <a:lnTo>
                      <a:pt x="249" y="651"/>
                    </a:lnTo>
                    <a:lnTo>
                      <a:pt x="255" y="652"/>
                    </a:lnTo>
                    <a:lnTo>
                      <a:pt x="261" y="656"/>
                    </a:lnTo>
                    <a:lnTo>
                      <a:pt x="264" y="661"/>
                    </a:lnTo>
                    <a:lnTo>
                      <a:pt x="264" y="668"/>
                    </a:lnTo>
                    <a:lnTo>
                      <a:pt x="264" y="668"/>
                    </a:lnTo>
                    <a:lnTo>
                      <a:pt x="264" y="675"/>
                    </a:lnTo>
                    <a:lnTo>
                      <a:pt x="261" y="680"/>
                    </a:lnTo>
                    <a:lnTo>
                      <a:pt x="255" y="683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4" y="683"/>
                    </a:lnTo>
                    <a:lnTo>
                      <a:pt x="238" y="680"/>
                    </a:lnTo>
                    <a:lnTo>
                      <a:pt x="235" y="675"/>
                    </a:lnTo>
                    <a:lnTo>
                      <a:pt x="233" y="668"/>
                    </a:lnTo>
                    <a:lnTo>
                      <a:pt x="233" y="668"/>
                    </a:lnTo>
                    <a:lnTo>
                      <a:pt x="235" y="661"/>
                    </a:lnTo>
                    <a:lnTo>
                      <a:pt x="238" y="656"/>
                    </a:lnTo>
                    <a:lnTo>
                      <a:pt x="244" y="652"/>
                    </a:lnTo>
                    <a:lnTo>
                      <a:pt x="249" y="651"/>
                    </a:lnTo>
                    <a:lnTo>
                      <a:pt x="249" y="651"/>
                    </a:lnTo>
                    <a:close/>
                    <a:moveTo>
                      <a:pt x="191" y="651"/>
                    </a:moveTo>
                    <a:lnTo>
                      <a:pt x="191" y="651"/>
                    </a:lnTo>
                    <a:lnTo>
                      <a:pt x="191" y="651"/>
                    </a:lnTo>
                    <a:lnTo>
                      <a:pt x="198" y="652"/>
                    </a:lnTo>
                    <a:lnTo>
                      <a:pt x="203" y="656"/>
                    </a:lnTo>
                    <a:lnTo>
                      <a:pt x="204" y="661"/>
                    </a:lnTo>
                    <a:lnTo>
                      <a:pt x="206" y="668"/>
                    </a:lnTo>
                    <a:lnTo>
                      <a:pt x="206" y="668"/>
                    </a:lnTo>
                    <a:lnTo>
                      <a:pt x="204" y="675"/>
                    </a:lnTo>
                    <a:lnTo>
                      <a:pt x="203" y="680"/>
                    </a:lnTo>
                    <a:lnTo>
                      <a:pt x="198" y="683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6" y="683"/>
                    </a:lnTo>
                    <a:lnTo>
                      <a:pt x="180" y="680"/>
                    </a:lnTo>
                    <a:lnTo>
                      <a:pt x="177" y="675"/>
                    </a:lnTo>
                    <a:lnTo>
                      <a:pt x="175" y="668"/>
                    </a:lnTo>
                    <a:lnTo>
                      <a:pt x="175" y="668"/>
                    </a:lnTo>
                    <a:lnTo>
                      <a:pt x="177" y="661"/>
                    </a:lnTo>
                    <a:lnTo>
                      <a:pt x="180" y="656"/>
                    </a:lnTo>
                    <a:lnTo>
                      <a:pt x="186" y="652"/>
                    </a:lnTo>
                    <a:lnTo>
                      <a:pt x="191" y="651"/>
                    </a:lnTo>
                    <a:lnTo>
                      <a:pt x="191" y="651"/>
                    </a:lnTo>
                    <a:close/>
                    <a:moveTo>
                      <a:pt x="133" y="651"/>
                    </a:moveTo>
                    <a:lnTo>
                      <a:pt x="133" y="651"/>
                    </a:lnTo>
                    <a:lnTo>
                      <a:pt x="133" y="651"/>
                    </a:lnTo>
                    <a:lnTo>
                      <a:pt x="138" y="652"/>
                    </a:lnTo>
                    <a:lnTo>
                      <a:pt x="143" y="656"/>
                    </a:lnTo>
                    <a:lnTo>
                      <a:pt x="146" y="661"/>
                    </a:lnTo>
                    <a:lnTo>
                      <a:pt x="148" y="668"/>
                    </a:lnTo>
                    <a:lnTo>
                      <a:pt x="148" y="668"/>
                    </a:lnTo>
                    <a:lnTo>
                      <a:pt x="146" y="675"/>
                    </a:lnTo>
                    <a:lnTo>
                      <a:pt x="143" y="680"/>
                    </a:lnTo>
                    <a:lnTo>
                      <a:pt x="138" y="683"/>
                    </a:lnTo>
                    <a:lnTo>
                      <a:pt x="133" y="683"/>
                    </a:lnTo>
                    <a:lnTo>
                      <a:pt x="133" y="683"/>
                    </a:lnTo>
                    <a:lnTo>
                      <a:pt x="126" y="683"/>
                    </a:lnTo>
                    <a:lnTo>
                      <a:pt x="121" y="680"/>
                    </a:lnTo>
                    <a:lnTo>
                      <a:pt x="117" y="675"/>
                    </a:lnTo>
                    <a:lnTo>
                      <a:pt x="117" y="668"/>
                    </a:lnTo>
                    <a:lnTo>
                      <a:pt x="117" y="668"/>
                    </a:lnTo>
                    <a:lnTo>
                      <a:pt x="117" y="661"/>
                    </a:lnTo>
                    <a:lnTo>
                      <a:pt x="121" y="656"/>
                    </a:lnTo>
                    <a:lnTo>
                      <a:pt x="126" y="652"/>
                    </a:lnTo>
                    <a:lnTo>
                      <a:pt x="133" y="651"/>
                    </a:lnTo>
                    <a:lnTo>
                      <a:pt x="133" y="651"/>
                    </a:lnTo>
                    <a:close/>
                    <a:moveTo>
                      <a:pt x="75" y="651"/>
                    </a:moveTo>
                    <a:lnTo>
                      <a:pt x="75" y="651"/>
                    </a:lnTo>
                    <a:lnTo>
                      <a:pt x="75" y="651"/>
                    </a:lnTo>
                    <a:lnTo>
                      <a:pt x="80" y="652"/>
                    </a:lnTo>
                    <a:lnTo>
                      <a:pt x="85" y="656"/>
                    </a:lnTo>
                    <a:lnTo>
                      <a:pt x="89" y="661"/>
                    </a:lnTo>
                    <a:lnTo>
                      <a:pt x="90" y="668"/>
                    </a:lnTo>
                    <a:lnTo>
                      <a:pt x="90" y="668"/>
                    </a:lnTo>
                    <a:lnTo>
                      <a:pt x="89" y="675"/>
                    </a:lnTo>
                    <a:lnTo>
                      <a:pt x="85" y="680"/>
                    </a:lnTo>
                    <a:lnTo>
                      <a:pt x="80" y="683"/>
                    </a:lnTo>
                    <a:lnTo>
                      <a:pt x="75" y="683"/>
                    </a:lnTo>
                    <a:lnTo>
                      <a:pt x="75" y="683"/>
                    </a:lnTo>
                    <a:lnTo>
                      <a:pt x="68" y="683"/>
                    </a:lnTo>
                    <a:lnTo>
                      <a:pt x="63" y="680"/>
                    </a:lnTo>
                    <a:lnTo>
                      <a:pt x="60" y="675"/>
                    </a:lnTo>
                    <a:lnTo>
                      <a:pt x="60" y="668"/>
                    </a:lnTo>
                    <a:lnTo>
                      <a:pt x="60" y="668"/>
                    </a:lnTo>
                    <a:lnTo>
                      <a:pt x="60" y="661"/>
                    </a:lnTo>
                    <a:lnTo>
                      <a:pt x="63" y="656"/>
                    </a:lnTo>
                    <a:lnTo>
                      <a:pt x="68" y="652"/>
                    </a:lnTo>
                    <a:lnTo>
                      <a:pt x="75" y="651"/>
                    </a:lnTo>
                    <a:lnTo>
                      <a:pt x="75" y="651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31" y="610"/>
                    </a:lnTo>
                    <a:lnTo>
                      <a:pt x="434" y="613"/>
                    </a:lnTo>
                    <a:lnTo>
                      <a:pt x="438" y="618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8" y="630"/>
                    </a:lnTo>
                    <a:lnTo>
                      <a:pt x="434" y="635"/>
                    </a:lnTo>
                    <a:lnTo>
                      <a:pt x="431" y="639"/>
                    </a:lnTo>
                    <a:lnTo>
                      <a:pt x="424" y="640"/>
                    </a:lnTo>
                    <a:lnTo>
                      <a:pt x="424" y="640"/>
                    </a:lnTo>
                    <a:lnTo>
                      <a:pt x="417" y="639"/>
                    </a:lnTo>
                    <a:lnTo>
                      <a:pt x="414" y="635"/>
                    </a:lnTo>
                    <a:lnTo>
                      <a:pt x="410" y="630"/>
                    </a:lnTo>
                    <a:lnTo>
                      <a:pt x="409" y="623"/>
                    </a:lnTo>
                    <a:lnTo>
                      <a:pt x="409" y="623"/>
                    </a:lnTo>
                    <a:lnTo>
                      <a:pt x="410" y="618"/>
                    </a:lnTo>
                    <a:lnTo>
                      <a:pt x="414" y="613"/>
                    </a:lnTo>
                    <a:lnTo>
                      <a:pt x="417" y="610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6" y="608"/>
                    </a:moveTo>
                    <a:lnTo>
                      <a:pt x="366" y="608"/>
                    </a:lnTo>
                    <a:lnTo>
                      <a:pt x="366" y="608"/>
                    </a:lnTo>
                    <a:lnTo>
                      <a:pt x="371" y="610"/>
                    </a:lnTo>
                    <a:lnTo>
                      <a:pt x="376" y="613"/>
                    </a:lnTo>
                    <a:lnTo>
                      <a:pt x="380" y="618"/>
                    </a:lnTo>
                    <a:lnTo>
                      <a:pt x="381" y="623"/>
                    </a:lnTo>
                    <a:lnTo>
                      <a:pt x="381" y="623"/>
                    </a:lnTo>
                    <a:lnTo>
                      <a:pt x="380" y="630"/>
                    </a:lnTo>
                    <a:lnTo>
                      <a:pt x="376" y="635"/>
                    </a:lnTo>
                    <a:lnTo>
                      <a:pt x="371" y="639"/>
                    </a:lnTo>
                    <a:lnTo>
                      <a:pt x="366" y="640"/>
                    </a:lnTo>
                    <a:lnTo>
                      <a:pt x="366" y="640"/>
                    </a:lnTo>
                    <a:lnTo>
                      <a:pt x="359" y="639"/>
                    </a:lnTo>
                    <a:lnTo>
                      <a:pt x="354" y="635"/>
                    </a:lnTo>
                    <a:lnTo>
                      <a:pt x="351" y="630"/>
                    </a:lnTo>
                    <a:lnTo>
                      <a:pt x="351" y="623"/>
                    </a:lnTo>
                    <a:lnTo>
                      <a:pt x="351" y="623"/>
                    </a:lnTo>
                    <a:lnTo>
                      <a:pt x="351" y="618"/>
                    </a:lnTo>
                    <a:lnTo>
                      <a:pt x="354" y="613"/>
                    </a:lnTo>
                    <a:lnTo>
                      <a:pt x="359" y="610"/>
                    </a:lnTo>
                    <a:lnTo>
                      <a:pt x="366" y="608"/>
                    </a:lnTo>
                    <a:lnTo>
                      <a:pt x="366" y="608"/>
                    </a:lnTo>
                    <a:close/>
                    <a:moveTo>
                      <a:pt x="308" y="608"/>
                    </a:moveTo>
                    <a:lnTo>
                      <a:pt x="308" y="608"/>
                    </a:lnTo>
                    <a:lnTo>
                      <a:pt x="308" y="608"/>
                    </a:lnTo>
                    <a:lnTo>
                      <a:pt x="313" y="610"/>
                    </a:lnTo>
                    <a:lnTo>
                      <a:pt x="318" y="613"/>
                    </a:lnTo>
                    <a:lnTo>
                      <a:pt x="322" y="618"/>
                    </a:lnTo>
                    <a:lnTo>
                      <a:pt x="324" y="623"/>
                    </a:lnTo>
                    <a:lnTo>
                      <a:pt x="324" y="623"/>
                    </a:lnTo>
                    <a:lnTo>
                      <a:pt x="322" y="630"/>
                    </a:lnTo>
                    <a:lnTo>
                      <a:pt x="318" y="635"/>
                    </a:lnTo>
                    <a:lnTo>
                      <a:pt x="313" y="639"/>
                    </a:lnTo>
                    <a:lnTo>
                      <a:pt x="308" y="640"/>
                    </a:lnTo>
                    <a:lnTo>
                      <a:pt x="308" y="640"/>
                    </a:lnTo>
                    <a:lnTo>
                      <a:pt x="301" y="639"/>
                    </a:lnTo>
                    <a:lnTo>
                      <a:pt x="296" y="635"/>
                    </a:lnTo>
                    <a:lnTo>
                      <a:pt x="293" y="630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3" y="618"/>
                    </a:lnTo>
                    <a:lnTo>
                      <a:pt x="296" y="613"/>
                    </a:lnTo>
                    <a:lnTo>
                      <a:pt x="301" y="610"/>
                    </a:lnTo>
                    <a:lnTo>
                      <a:pt x="308" y="608"/>
                    </a:lnTo>
                    <a:lnTo>
                      <a:pt x="308" y="608"/>
                    </a:lnTo>
                    <a:close/>
                    <a:moveTo>
                      <a:pt x="249" y="608"/>
                    </a:moveTo>
                    <a:lnTo>
                      <a:pt x="249" y="608"/>
                    </a:lnTo>
                    <a:lnTo>
                      <a:pt x="249" y="608"/>
                    </a:lnTo>
                    <a:lnTo>
                      <a:pt x="255" y="610"/>
                    </a:lnTo>
                    <a:lnTo>
                      <a:pt x="261" y="613"/>
                    </a:lnTo>
                    <a:lnTo>
                      <a:pt x="264" y="618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4" y="630"/>
                    </a:lnTo>
                    <a:lnTo>
                      <a:pt x="261" y="635"/>
                    </a:lnTo>
                    <a:lnTo>
                      <a:pt x="255" y="639"/>
                    </a:lnTo>
                    <a:lnTo>
                      <a:pt x="249" y="640"/>
                    </a:lnTo>
                    <a:lnTo>
                      <a:pt x="249" y="640"/>
                    </a:lnTo>
                    <a:lnTo>
                      <a:pt x="244" y="639"/>
                    </a:lnTo>
                    <a:lnTo>
                      <a:pt x="238" y="635"/>
                    </a:lnTo>
                    <a:lnTo>
                      <a:pt x="235" y="630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5" y="618"/>
                    </a:lnTo>
                    <a:lnTo>
                      <a:pt x="238" y="613"/>
                    </a:lnTo>
                    <a:lnTo>
                      <a:pt x="244" y="610"/>
                    </a:lnTo>
                    <a:lnTo>
                      <a:pt x="249" y="608"/>
                    </a:lnTo>
                    <a:lnTo>
                      <a:pt x="249" y="608"/>
                    </a:lnTo>
                    <a:close/>
                    <a:moveTo>
                      <a:pt x="191" y="608"/>
                    </a:moveTo>
                    <a:lnTo>
                      <a:pt x="191" y="608"/>
                    </a:lnTo>
                    <a:lnTo>
                      <a:pt x="191" y="608"/>
                    </a:lnTo>
                    <a:lnTo>
                      <a:pt x="198" y="610"/>
                    </a:lnTo>
                    <a:lnTo>
                      <a:pt x="203" y="613"/>
                    </a:lnTo>
                    <a:lnTo>
                      <a:pt x="204" y="618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4" y="630"/>
                    </a:lnTo>
                    <a:lnTo>
                      <a:pt x="203" y="635"/>
                    </a:lnTo>
                    <a:lnTo>
                      <a:pt x="198" y="639"/>
                    </a:lnTo>
                    <a:lnTo>
                      <a:pt x="191" y="640"/>
                    </a:lnTo>
                    <a:lnTo>
                      <a:pt x="191" y="640"/>
                    </a:lnTo>
                    <a:lnTo>
                      <a:pt x="186" y="639"/>
                    </a:lnTo>
                    <a:lnTo>
                      <a:pt x="180" y="635"/>
                    </a:lnTo>
                    <a:lnTo>
                      <a:pt x="177" y="630"/>
                    </a:lnTo>
                    <a:lnTo>
                      <a:pt x="175" y="623"/>
                    </a:lnTo>
                    <a:lnTo>
                      <a:pt x="175" y="623"/>
                    </a:lnTo>
                    <a:lnTo>
                      <a:pt x="177" y="618"/>
                    </a:lnTo>
                    <a:lnTo>
                      <a:pt x="180" y="613"/>
                    </a:lnTo>
                    <a:lnTo>
                      <a:pt x="186" y="610"/>
                    </a:lnTo>
                    <a:lnTo>
                      <a:pt x="191" y="608"/>
                    </a:lnTo>
                    <a:lnTo>
                      <a:pt x="191" y="608"/>
                    </a:lnTo>
                    <a:close/>
                    <a:moveTo>
                      <a:pt x="133" y="608"/>
                    </a:moveTo>
                    <a:lnTo>
                      <a:pt x="133" y="608"/>
                    </a:lnTo>
                    <a:lnTo>
                      <a:pt x="133" y="608"/>
                    </a:lnTo>
                    <a:lnTo>
                      <a:pt x="138" y="610"/>
                    </a:lnTo>
                    <a:lnTo>
                      <a:pt x="143" y="613"/>
                    </a:lnTo>
                    <a:lnTo>
                      <a:pt x="146" y="618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6" y="630"/>
                    </a:lnTo>
                    <a:lnTo>
                      <a:pt x="143" y="635"/>
                    </a:lnTo>
                    <a:lnTo>
                      <a:pt x="138" y="639"/>
                    </a:lnTo>
                    <a:lnTo>
                      <a:pt x="133" y="640"/>
                    </a:lnTo>
                    <a:lnTo>
                      <a:pt x="133" y="640"/>
                    </a:lnTo>
                    <a:lnTo>
                      <a:pt x="126" y="639"/>
                    </a:lnTo>
                    <a:lnTo>
                      <a:pt x="121" y="635"/>
                    </a:lnTo>
                    <a:lnTo>
                      <a:pt x="117" y="630"/>
                    </a:lnTo>
                    <a:lnTo>
                      <a:pt x="117" y="623"/>
                    </a:lnTo>
                    <a:lnTo>
                      <a:pt x="117" y="623"/>
                    </a:lnTo>
                    <a:lnTo>
                      <a:pt x="117" y="618"/>
                    </a:lnTo>
                    <a:lnTo>
                      <a:pt x="121" y="613"/>
                    </a:lnTo>
                    <a:lnTo>
                      <a:pt x="126" y="610"/>
                    </a:lnTo>
                    <a:lnTo>
                      <a:pt x="133" y="608"/>
                    </a:lnTo>
                    <a:lnTo>
                      <a:pt x="133" y="608"/>
                    </a:lnTo>
                    <a:close/>
                    <a:moveTo>
                      <a:pt x="75" y="608"/>
                    </a:moveTo>
                    <a:lnTo>
                      <a:pt x="75" y="608"/>
                    </a:lnTo>
                    <a:lnTo>
                      <a:pt x="75" y="608"/>
                    </a:lnTo>
                    <a:lnTo>
                      <a:pt x="80" y="610"/>
                    </a:lnTo>
                    <a:lnTo>
                      <a:pt x="85" y="613"/>
                    </a:lnTo>
                    <a:lnTo>
                      <a:pt x="89" y="618"/>
                    </a:lnTo>
                    <a:lnTo>
                      <a:pt x="90" y="623"/>
                    </a:lnTo>
                    <a:lnTo>
                      <a:pt x="90" y="623"/>
                    </a:lnTo>
                    <a:lnTo>
                      <a:pt x="89" y="630"/>
                    </a:lnTo>
                    <a:lnTo>
                      <a:pt x="85" y="635"/>
                    </a:lnTo>
                    <a:lnTo>
                      <a:pt x="80" y="639"/>
                    </a:lnTo>
                    <a:lnTo>
                      <a:pt x="75" y="640"/>
                    </a:lnTo>
                    <a:lnTo>
                      <a:pt x="75" y="640"/>
                    </a:lnTo>
                    <a:lnTo>
                      <a:pt x="68" y="639"/>
                    </a:lnTo>
                    <a:lnTo>
                      <a:pt x="63" y="635"/>
                    </a:lnTo>
                    <a:lnTo>
                      <a:pt x="60" y="630"/>
                    </a:lnTo>
                    <a:lnTo>
                      <a:pt x="60" y="623"/>
                    </a:lnTo>
                    <a:lnTo>
                      <a:pt x="60" y="623"/>
                    </a:lnTo>
                    <a:lnTo>
                      <a:pt x="60" y="618"/>
                    </a:lnTo>
                    <a:lnTo>
                      <a:pt x="63" y="613"/>
                    </a:lnTo>
                    <a:lnTo>
                      <a:pt x="68" y="610"/>
                    </a:lnTo>
                    <a:lnTo>
                      <a:pt x="75" y="608"/>
                    </a:lnTo>
                    <a:lnTo>
                      <a:pt x="75" y="608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31" y="566"/>
                    </a:lnTo>
                    <a:lnTo>
                      <a:pt x="434" y="569"/>
                    </a:lnTo>
                    <a:lnTo>
                      <a:pt x="438" y="574"/>
                    </a:lnTo>
                    <a:lnTo>
                      <a:pt x="439" y="581"/>
                    </a:lnTo>
                    <a:lnTo>
                      <a:pt x="439" y="581"/>
                    </a:lnTo>
                    <a:lnTo>
                      <a:pt x="438" y="588"/>
                    </a:lnTo>
                    <a:lnTo>
                      <a:pt x="434" y="593"/>
                    </a:lnTo>
                    <a:lnTo>
                      <a:pt x="431" y="596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6"/>
                    </a:lnTo>
                    <a:lnTo>
                      <a:pt x="414" y="593"/>
                    </a:lnTo>
                    <a:lnTo>
                      <a:pt x="410" y="588"/>
                    </a:lnTo>
                    <a:lnTo>
                      <a:pt x="409" y="581"/>
                    </a:lnTo>
                    <a:lnTo>
                      <a:pt x="409" y="581"/>
                    </a:lnTo>
                    <a:lnTo>
                      <a:pt x="410" y="574"/>
                    </a:lnTo>
                    <a:lnTo>
                      <a:pt x="414" y="569"/>
                    </a:lnTo>
                    <a:lnTo>
                      <a:pt x="417" y="566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6" y="564"/>
                    </a:moveTo>
                    <a:lnTo>
                      <a:pt x="366" y="564"/>
                    </a:lnTo>
                    <a:lnTo>
                      <a:pt x="366" y="564"/>
                    </a:lnTo>
                    <a:lnTo>
                      <a:pt x="371" y="566"/>
                    </a:lnTo>
                    <a:lnTo>
                      <a:pt x="376" y="569"/>
                    </a:lnTo>
                    <a:lnTo>
                      <a:pt x="380" y="574"/>
                    </a:lnTo>
                    <a:lnTo>
                      <a:pt x="381" y="581"/>
                    </a:lnTo>
                    <a:lnTo>
                      <a:pt x="381" y="581"/>
                    </a:lnTo>
                    <a:lnTo>
                      <a:pt x="380" y="588"/>
                    </a:lnTo>
                    <a:lnTo>
                      <a:pt x="376" y="593"/>
                    </a:lnTo>
                    <a:lnTo>
                      <a:pt x="371" y="596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6"/>
                    </a:lnTo>
                    <a:lnTo>
                      <a:pt x="354" y="593"/>
                    </a:lnTo>
                    <a:lnTo>
                      <a:pt x="351" y="588"/>
                    </a:lnTo>
                    <a:lnTo>
                      <a:pt x="351" y="581"/>
                    </a:lnTo>
                    <a:lnTo>
                      <a:pt x="351" y="581"/>
                    </a:lnTo>
                    <a:lnTo>
                      <a:pt x="351" y="574"/>
                    </a:lnTo>
                    <a:lnTo>
                      <a:pt x="354" y="569"/>
                    </a:lnTo>
                    <a:lnTo>
                      <a:pt x="359" y="566"/>
                    </a:lnTo>
                    <a:lnTo>
                      <a:pt x="366" y="564"/>
                    </a:lnTo>
                    <a:lnTo>
                      <a:pt x="366" y="564"/>
                    </a:lnTo>
                    <a:close/>
                    <a:moveTo>
                      <a:pt x="308" y="564"/>
                    </a:moveTo>
                    <a:lnTo>
                      <a:pt x="308" y="564"/>
                    </a:lnTo>
                    <a:lnTo>
                      <a:pt x="308" y="564"/>
                    </a:lnTo>
                    <a:lnTo>
                      <a:pt x="313" y="566"/>
                    </a:lnTo>
                    <a:lnTo>
                      <a:pt x="318" y="569"/>
                    </a:lnTo>
                    <a:lnTo>
                      <a:pt x="322" y="574"/>
                    </a:lnTo>
                    <a:lnTo>
                      <a:pt x="324" y="581"/>
                    </a:lnTo>
                    <a:lnTo>
                      <a:pt x="324" y="581"/>
                    </a:lnTo>
                    <a:lnTo>
                      <a:pt x="322" y="588"/>
                    </a:lnTo>
                    <a:lnTo>
                      <a:pt x="318" y="593"/>
                    </a:lnTo>
                    <a:lnTo>
                      <a:pt x="313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1" y="596"/>
                    </a:lnTo>
                    <a:lnTo>
                      <a:pt x="296" y="593"/>
                    </a:lnTo>
                    <a:lnTo>
                      <a:pt x="293" y="588"/>
                    </a:lnTo>
                    <a:lnTo>
                      <a:pt x="291" y="581"/>
                    </a:lnTo>
                    <a:lnTo>
                      <a:pt x="291" y="581"/>
                    </a:lnTo>
                    <a:lnTo>
                      <a:pt x="293" y="574"/>
                    </a:lnTo>
                    <a:lnTo>
                      <a:pt x="296" y="569"/>
                    </a:lnTo>
                    <a:lnTo>
                      <a:pt x="301" y="566"/>
                    </a:lnTo>
                    <a:lnTo>
                      <a:pt x="308" y="564"/>
                    </a:lnTo>
                    <a:lnTo>
                      <a:pt x="308" y="564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5" y="566"/>
                    </a:lnTo>
                    <a:lnTo>
                      <a:pt x="261" y="569"/>
                    </a:lnTo>
                    <a:lnTo>
                      <a:pt x="264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4" y="588"/>
                    </a:lnTo>
                    <a:lnTo>
                      <a:pt x="261" y="593"/>
                    </a:lnTo>
                    <a:lnTo>
                      <a:pt x="255" y="596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4" y="596"/>
                    </a:lnTo>
                    <a:lnTo>
                      <a:pt x="238" y="593"/>
                    </a:lnTo>
                    <a:lnTo>
                      <a:pt x="235" y="588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5" y="574"/>
                    </a:lnTo>
                    <a:lnTo>
                      <a:pt x="238" y="569"/>
                    </a:lnTo>
                    <a:lnTo>
                      <a:pt x="244" y="566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8" y="566"/>
                    </a:lnTo>
                    <a:lnTo>
                      <a:pt x="203" y="569"/>
                    </a:lnTo>
                    <a:lnTo>
                      <a:pt x="204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4" y="588"/>
                    </a:lnTo>
                    <a:lnTo>
                      <a:pt x="203" y="593"/>
                    </a:lnTo>
                    <a:lnTo>
                      <a:pt x="198" y="596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6" y="596"/>
                    </a:lnTo>
                    <a:lnTo>
                      <a:pt x="180" y="593"/>
                    </a:lnTo>
                    <a:lnTo>
                      <a:pt x="177" y="588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7" y="574"/>
                    </a:lnTo>
                    <a:lnTo>
                      <a:pt x="180" y="569"/>
                    </a:lnTo>
                    <a:lnTo>
                      <a:pt x="186" y="566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133" y="564"/>
                    </a:moveTo>
                    <a:lnTo>
                      <a:pt x="133" y="564"/>
                    </a:lnTo>
                    <a:lnTo>
                      <a:pt x="133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8" y="581"/>
                    </a:lnTo>
                    <a:lnTo>
                      <a:pt x="148" y="581"/>
                    </a:lnTo>
                    <a:lnTo>
                      <a:pt x="146" y="588"/>
                    </a:lnTo>
                    <a:lnTo>
                      <a:pt x="143" y="593"/>
                    </a:lnTo>
                    <a:lnTo>
                      <a:pt x="138" y="596"/>
                    </a:lnTo>
                    <a:lnTo>
                      <a:pt x="133" y="596"/>
                    </a:lnTo>
                    <a:lnTo>
                      <a:pt x="133" y="596"/>
                    </a:lnTo>
                    <a:lnTo>
                      <a:pt x="126" y="596"/>
                    </a:lnTo>
                    <a:lnTo>
                      <a:pt x="121" y="593"/>
                    </a:lnTo>
                    <a:lnTo>
                      <a:pt x="117" y="588"/>
                    </a:lnTo>
                    <a:lnTo>
                      <a:pt x="117" y="581"/>
                    </a:lnTo>
                    <a:lnTo>
                      <a:pt x="117" y="581"/>
                    </a:lnTo>
                    <a:lnTo>
                      <a:pt x="117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3" y="564"/>
                    </a:lnTo>
                    <a:lnTo>
                      <a:pt x="133" y="564"/>
                    </a:lnTo>
                    <a:close/>
                    <a:moveTo>
                      <a:pt x="75" y="564"/>
                    </a:moveTo>
                    <a:lnTo>
                      <a:pt x="75" y="564"/>
                    </a:lnTo>
                    <a:lnTo>
                      <a:pt x="75" y="564"/>
                    </a:lnTo>
                    <a:lnTo>
                      <a:pt x="80" y="566"/>
                    </a:lnTo>
                    <a:lnTo>
                      <a:pt x="85" y="569"/>
                    </a:lnTo>
                    <a:lnTo>
                      <a:pt x="89" y="574"/>
                    </a:lnTo>
                    <a:lnTo>
                      <a:pt x="90" y="581"/>
                    </a:lnTo>
                    <a:lnTo>
                      <a:pt x="90" y="581"/>
                    </a:lnTo>
                    <a:lnTo>
                      <a:pt x="89" y="588"/>
                    </a:lnTo>
                    <a:lnTo>
                      <a:pt x="85" y="593"/>
                    </a:lnTo>
                    <a:lnTo>
                      <a:pt x="80" y="596"/>
                    </a:lnTo>
                    <a:lnTo>
                      <a:pt x="75" y="596"/>
                    </a:lnTo>
                    <a:lnTo>
                      <a:pt x="75" y="596"/>
                    </a:lnTo>
                    <a:lnTo>
                      <a:pt x="68" y="596"/>
                    </a:lnTo>
                    <a:lnTo>
                      <a:pt x="63" y="593"/>
                    </a:lnTo>
                    <a:lnTo>
                      <a:pt x="60" y="588"/>
                    </a:lnTo>
                    <a:lnTo>
                      <a:pt x="60" y="581"/>
                    </a:lnTo>
                    <a:lnTo>
                      <a:pt x="60" y="581"/>
                    </a:lnTo>
                    <a:lnTo>
                      <a:pt x="60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5" y="564"/>
                    </a:lnTo>
                    <a:lnTo>
                      <a:pt x="75" y="564"/>
                    </a:lnTo>
                    <a:close/>
                    <a:moveTo>
                      <a:pt x="15" y="564"/>
                    </a:moveTo>
                    <a:lnTo>
                      <a:pt x="15" y="564"/>
                    </a:lnTo>
                    <a:lnTo>
                      <a:pt x="15" y="564"/>
                    </a:lnTo>
                    <a:lnTo>
                      <a:pt x="22" y="566"/>
                    </a:lnTo>
                    <a:lnTo>
                      <a:pt x="27" y="569"/>
                    </a:lnTo>
                    <a:lnTo>
                      <a:pt x="31" y="574"/>
                    </a:lnTo>
                    <a:lnTo>
                      <a:pt x="31" y="581"/>
                    </a:lnTo>
                    <a:lnTo>
                      <a:pt x="31" y="581"/>
                    </a:lnTo>
                    <a:lnTo>
                      <a:pt x="31" y="588"/>
                    </a:lnTo>
                    <a:lnTo>
                      <a:pt x="27" y="593"/>
                    </a:lnTo>
                    <a:lnTo>
                      <a:pt x="22" y="596"/>
                    </a:lnTo>
                    <a:lnTo>
                      <a:pt x="15" y="596"/>
                    </a:lnTo>
                    <a:lnTo>
                      <a:pt x="15" y="596"/>
                    </a:lnTo>
                    <a:lnTo>
                      <a:pt x="10" y="596"/>
                    </a:lnTo>
                    <a:lnTo>
                      <a:pt x="5" y="593"/>
                    </a:lnTo>
                    <a:lnTo>
                      <a:pt x="2" y="588"/>
                    </a:lnTo>
                    <a:lnTo>
                      <a:pt x="0" y="581"/>
                    </a:lnTo>
                    <a:lnTo>
                      <a:pt x="0" y="581"/>
                    </a:lnTo>
                    <a:lnTo>
                      <a:pt x="2" y="574"/>
                    </a:lnTo>
                    <a:lnTo>
                      <a:pt x="5" y="569"/>
                    </a:lnTo>
                    <a:lnTo>
                      <a:pt x="10" y="566"/>
                    </a:lnTo>
                    <a:lnTo>
                      <a:pt x="15" y="564"/>
                    </a:lnTo>
                    <a:lnTo>
                      <a:pt x="15" y="564"/>
                    </a:lnTo>
                    <a:close/>
                    <a:moveTo>
                      <a:pt x="424" y="521"/>
                    </a:moveTo>
                    <a:lnTo>
                      <a:pt x="424" y="521"/>
                    </a:lnTo>
                    <a:lnTo>
                      <a:pt x="424" y="521"/>
                    </a:lnTo>
                    <a:lnTo>
                      <a:pt x="431" y="523"/>
                    </a:lnTo>
                    <a:lnTo>
                      <a:pt x="434" y="526"/>
                    </a:lnTo>
                    <a:lnTo>
                      <a:pt x="438" y="531"/>
                    </a:lnTo>
                    <a:lnTo>
                      <a:pt x="439" y="538"/>
                    </a:lnTo>
                    <a:lnTo>
                      <a:pt x="439" y="538"/>
                    </a:lnTo>
                    <a:lnTo>
                      <a:pt x="438" y="543"/>
                    </a:lnTo>
                    <a:lnTo>
                      <a:pt x="434" y="549"/>
                    </a:lnTo>
                    <a:lnTo>
                      <a:pt x="431" y="552"/>
                    </a:lnTo>
                    <a:lnTo>
                      <a:pt x="424" y="554"/>
                    </a:lnTo>
                    <a:lnTo>
                      <a:pt x="424" y="554"/>
                    </a:lnTo>
                    <a:lnTo>
                      <a:pt x="417" y="552"/>
                    </a:lnTo>
                    <a:lnTo>
                      <a:pt x="414" y="549"/>
                    </a:lnTo>
                    <a:lnTo>
                      <a:pt x="410" y="543"/>
                    </a:lnTo>
                    <a:lnTo>
                      <a:pt x="409" y="538"/>
                    </a:lnTo>
                    <a:lnTo>
                      <a:pt x="409" y="538"/>
                    </a:lnTo>
                    <a:lnTo>
                      <a:pt x="410" y="531"/>
                    </a:lnTo>
                    <a:lnTo>
                      <a:pt x="414" y="526"/>
                    </a:lnTo>
                    <a:lnTo>
                      <a:pt x="417" y="523"/>
                    </a:lnTo>
                    <a:lnTo>
                      <a:pt x="424" y="521"/>
                    </a:lnTo>
                    <a:lnTo>
                      <a:pt x="424" y="521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1" y="523"/>
                    </a:lnTo>
                    <a:lnTo>
                      <a:pt x="376" y="526"/>
                    </a:lnTo>
                    <a:lnTo>
                      <a:pt x="380" y="531"/>
                    </a:lnTo>
                    <a:lnTo>
                      <a:pt x="381" y="538"/>
                    </a:lnTo>
                    <a:lnTo>
                      <a:pt x="381" y="538"/>
                    </a:lnTo>
                    <a:lnTo>
                      <a:pt x="380" y="543"/>
                    </a:lnTo>
                    <a:lnTo>
                      <a:pt x="376" y="549"/>
                    </a:lnTo>
                    <a:lnTo>
                      <a:pt x="371" y="552"/>
                    </a:lnTo>
                    <a:lnTo>
                      <a:pt x="366" y="554"/>
                    </a:lnTo>
                    <a:lnTo>
                      <a:pt x="366" y="554"/>
                    </a:lnTo>
                    <a:lnTo>
                      <a:pt x="359" y="552"/>
                    </a:lnTo>
                    <a:lnTo>
                      <a:pt x="354" y="549"/>
                    </a:lnTo>
                    <a:lnTo>
                      <a:pt x="351" y="543"/>
                    </a:lnTo>
                    <a:lnTo>
                      <a:pt x="351" y="538"/>
                    </a:lnTo>
                    <a:lnTo>
                      <a:pt x="351" y="538"/>
                    </a:lnTo>
                    <a:lnTo>
                      <a:pt x="351" y="531"/>
                    </a:lnTo>
                    <a:lnTo>
                      <a:pt x="354" y="526"/>
                    </a:lnTo>
                    <a:lnTo>
                      <a:pt x="359" y="523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308" y="521"/>
                    </a:moveTo>
                    <a:lnTo>
                      <a:pt x="308" y="521"/>
                    </a:lnTo>
                    <a:lnTo>
                      <a:pt x="308" y="521"/>
                    </a:lnTo>
                    <a:lnTo>
                      <a:pt x="313" y="523"/>
                    </a:lnTo>
                    <a:lnTo>
                      <a:pt x="318" y="526"/>
                    </a:lnTo>
                    <a:lnTo>
                      <a:pt x="322" y="531"/>
                    </a:lnTo>
                    <a:lnTo>
                      <a:pt x="324" y="538"/>
                    </a:lnTo>
                    <a:lnTo>
                      <a:pt x="324" y="538"/>
                    </a:lnTo>
                    <a:lnTo>
                      <a:pt x="322" y="543"/>
                    </a:lnTo>
                    <a:lnTo>
                      <a:pt x="318" y="549"/>
                    </a:lnTo>
                    <a:lnTo>
                      <a:pt x="313" y="552"/>
                    </a:lnTo>
                    <a:lnTo>
                      <a:pt x="308" y="554"/>
                    </a:lnTo>
                    <a:lnTo>
                      <a:pt x="308" y="554"/>
                    </a:lnTo>
                    <a:lnTo>
                      <a:pt x="301" y="552"/>
                    </a:lnTo>
                    <a:lnTo>
                      <a:pt x="296" y="549"/>
                    </a:lnTo>
                    <a:lnTo>
                      <a:pt x="293" y="543"/>
                    </a:lnTo>
                    <a:lnTo>
                      <a:pt x="291" y="538"/>
                    </a:lnTo>
                    <a:lnTo>
                      <a:pt x="291" y="538"/>
                    </a:lnTo>
                    <a:lnTo>
                      <a:pt x="293" y="531"/>
                    </a:lnTo>
                    <a:lnTo>
                      <a:pt x="296" y="526"/>
                    </a:lnTo>
                    <a:lnTo>
                      <a:pt x="301" y="523"/>
                    </a:lnTo>
                    <a:lnTo>
                      <a:pt x="308" y="521"/>
                    </a:lnTo>
                    <a:lnTo>
                      <a:pt x="308" y="521"/>
                    </a:lnTo>
                    <a:close/>
                    <a:moveTo>
                      <a:pt x="249" y="521"/>
                    </a:moveTo>
                    <a:lnTo>
                      <a:pt x="249" y="521"/>
                    </a:lnTo>
                    <a:lnTo>
                      <a:pt x="249" y="521"/>
                    </a:lnTo>
                    <a:lnTo>
                      <a:pt x="255" y="523"/>
                    </a:lnTo>
                    <a:lnTo>
                      <a:pt x="261" y="526"/>
                    </a:lnTo>
                    <a:lnTo>
                      <a:pt x="264" y="531"/>
                    </a:lnTo>
                    <a:lnTo>
                      <a:pt x="264" y="538"/>
                    </a:lnTo>
                    <a:lnTo>
                      <a:pt x="264" y="538"/>
                    </a:lnTo>
                    <a:lnTo>
                      <a:pt x="264" y="543"/>
                    </a:lnTo>
                    <a:lnTo>
                      <a:pt x="261" y="549"/>
                    </a:lnTo>
                    <a:lnTo>
                      <a:pt x="255" y="552"/>
                    </a:lnTo>
                    <a:lnTo>
                      <a:pt x="249" y="554"/>
                    </a:lnTo>
                    <a:lnTo>
                      <a:pt x="249" y="554"/>
                    </a:lnTo>
                    <a:lnTo>
                      <a:pt x="244" y="552"/>
                    </a:lnTo>
                    <a:lnTo>
                      <a:pt x="238" y="549"/>
                    </a:lnTo>
                    <a:lnTo>
                      <a:pt x="235" y="543"/>
                    </a:lnTo>
                    <a:lnTo>
                      <a:pt x="233" y="538"/>
                    </a:lnTo>
                    <a:lnTo>
                      <a:pt x="233" y="538"/>
                    </a:lnTo>
                    <a:lnTo>
                      <a:pt x="235" y="531"/>
                    </a:lnTo>
                    <a:lnTo>
                      <a:pt x="238" y="526"/>
                    </a:lnTo>
                    <a:lnTo>
                      <a:pt x="244" y="523"/>
                    </a:lnTo>
                    <a:lnTo>
                      <a:pt x="249" y="521"/>
                    </a:lnTo>
                    <a:lnTo>
                      <a:pt x="249" y="521"/>
                    </a:lnTo>
                    <a:close/>
                    <a:moveTo>
                      <a:pt x="191" y="521"/>
                    </a:moveTo>
                    <a:lnTo>
                      <a:pt x="191" y="521"/>
                    </a:lnTo>
                    <a:lnTo>
                      <a:pt x="191" y="521"/>
                    </a:lnTo>
                    <a:lnTo>
                      <a:pt x="198" y="523"/>
                    </a:lnTo>
                    <a:lnTo>
                      <a:pt x="203" y="526"/>
                    </a:lnTo>
                    <a:lnTo>
                      <a:pt x="204" y="531"/>
                    </a:lnTo>
                    <a:lnTo>
                      <a:pt x="206" y="538"/>
                    </a:lnTo>
                    <a:lnTo>
                      <a:pt x="206" y="538"/>
                    </a:lnTo>
                    <a:lnTo>
                      <a:pt x="204" y="543"/>
                    </a:lnTo>
                    <a:lnTo>
                      <a:pt x="203" y="549"/>
                    </a:lnTo>
                    <a:lnTo>
                      <a:pt x="198" y="552"/>
                    </a:lnTo>
                    <a:lnTo>
                      <a:pt x="191" y="554"/>
                    </a:lnTo>
                    <a:lnTo>
                      <a:pt x="191" y="554"/>
                    </a:lnTo>
                    <a:lnTo>
                      <a:pt x="186" y="552"/>
                    </a:lnTo>
                    <a:lnTo>
                      <a:pt x="180" y="549"/>
                    </a:lnTo>
                    <a:lnTo>
                      <a:pt x="177" y="543"/>
                    </a:lnTo>
                    <a:lnTo>
                      <a:pt x="175" y="538"/>
                    </a:lnTo>
                    <a:lnTo>
                      <a:pt x="175" y="538"/>
                    </a:lnTo>
                    <a:lnTo>
                      <a:pt x="177" y="531"/>
                    </a:lnTo>
                    <a:lnTo>
                      <a:pt x="180" y="526"/>
                    </a:lnTo>
                    <a:lnTo>
                      <a:pt x="186" y="523"/>
                    </a:lnTo>
                    <a:lnTo>
                      <a:pt x="191" y="521"/>
                    </a:lnTo>
                    <a:lnTo>
                      <a:pt x="191" y="521"/>
                    </a:lnTo>
                    <a:close/>
                    <a:moveTo>
                      <a:pt x="133" y="521"/>
                    </a:moveTo>
                    <a:lnTo>
                      <a:pt x="133" y="521"/>
                    </a:lnTo>
                    <a:lnTo>
                      <a:pt x="133" y="521"/>
                    </a:lnTo>
                    <a:lnTo>
                      <a:pt x="138" y="523"/>
                    </a:lnTo>
                    <a:lnTo>
                      <a:pt x="143" y="526"/>
                    </a:lnTo>
                    <a:lnTo>
                      <a:pt x="146" y="531"/>
                    </a:lnTo>
                    <a:lnTo>
                      <a:pt x="148" y="538"/>
                    </a:lnTo>
                    <a:lnTo>
                      <a:pt x="148" y="538"/>
                    </a:lnTo>
                    <a:lnTo>
                      <a:pt x="146" y="543"/>
                    </a:lnTo>
                    <a:lnTo>
                      <a:pt x="143" y="549"/>
                    </a:lnTo>
                    <a:lnTo>
                      <a:pt x="138" y="552"/>
                    </a:lnTo>
                    <a:lnTo>
                      <a:pt x="133" y="554"/>
                    </a:lnTo>
                    <a:lnTo>
                      <a:pt x="133" y="554"/>
                    </a:lnTo>
                    <a:lnTo>
                      <a:pt x="126" y="552"/>
                    </a:lnTo>
                    <a:lnTo>
                      <a:pt x="121" y="549"/>
                    </a:lnTo>
                    <a:lnTo>
                      <a:pt x="117" y="543"/>
                    </a:lnTo>
                    <a:lnTo>
                      <a:pt x="117" y="538"/>
                    </a:lnTo>
                    <a:lnTo>
                      <a:pt x="117" y="538"/>
                    </a:lnTo>
                    <a:lnTo>
                      <a:pt x="117" y="531"/>
                    </a:lnTo>
                    <a:lnTo>
                      <a:pt x="121" y="526"/>
                    </a:lnTo>
                    <a:lnTo>
                      <a:pt x="126" y="523"/>
                    </a:lnTo>
                    <a:lnTo>
                      <a:pt x="133" y="521"/>
                    </a:lnTo>
                    <a:lnTo>
                      <a:pt x="133" y="521"/>
                    </a:lnTo>
                    <a:close/>
                    <a:moveTo>
                      <a:pt x="75" y="521"/>
                    </a:moveTo>
                    <a:lnTo>
                      <a:pt x="75" y="521"/>
                    </a:lnTo>
                    <a:lnTo>
                      <a:pt x="75" y="521"/>
                    </a:lnTo>
                    <a:lnTo>
                      <a:pt x="80" y="523"/>
                    </a:lnTo>
                    <a:lnTo>
                      <a:pt x="85" y="526"/>
                    </a:lnTo>
                    <a:lnTo>
                      <a:pt x="89" y="531"/>
                    </a:lnTo>
                    <a:lnTo>
                      <a:pt x="90" y="538"/>
                    </a:lnTo>
                    <a:lnTo>
                      <a:pt x="90" y="538"/>
                    </a:lnTo>
                    <a:lnTo>
                      <a:pt x="89" y="543"/>
                    </a:lnTo>
                    <a:lnTo>
                      <a:pt x="85" y="549"/>
                    </a:lnTo>
                    <a:lnTo>
                      <a:pt x="80" y="552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68" y="552"/>
                    </a:lnTo>
                    <a:lnTo>
                      <a:pt x="63" y="549"/>
                    </a:lnTo>
                    <a:lnTo>
                      <a:pt x="60" y="543"/>
                    </a:lnTo>
                    <a:lnTo>
                      <a:pt x="60" y="538"/>
                    </a:lnTo>
                    <a:lnTo>
                      <a:pt x="60" y="538"/>
                    </a:lnTo>
                    <a:lnTo>
                      <a:pt x="60" y="531"/>
                    </a:lnTo>
                    <a:lnTo>
                      <a:pt x="63" y="526"/>
                    </a:lnTo>
                    <a:lnTo>
                      <a:pt x="68" y="523"/>
                    </a:lnTo>
                    <a:lnTo>
                      <a:pt x="75" y="521"/>
                    </a:lnTo>
                    <a:lnTo>
                      <a:pt x="75" y="521"/>
                    </a:lnTo>
                    <a:close/>
                    <a:moveTo>
                      <a:pt x="15" y="521"/>
                    </a:moveTo>
                    <a:lnTo>
                      <a:pt x="15" y="521"/>
                    </a:lnTo>
                    <a:lnTo>
                      <a:pt x="15" y="521"/>
                    </a:lnTo>
                    <a:lnTo>
                      <a:pt x="22" y="523"/>
                    </a:lnTo>
                    <a:lnTo>
                      <a:pt x="27" y="526"/>
                    </a:lnTo>
                    <a:lnTo>
                      <a:pt x="31" y="531"/>
                    </a:lnTo>
                    <a:lnTo>
                      <a:pt x="31" y="538"/>
                    </a:lnTo>
                    <a:lnTo>
                      <a:pt x="31" y="538"/>
                    </a:lnTo>
                    <a:lnTo>
                      <a:pt x="31" y="543"/>
                    </a:lnTo>
                    <a:lnTo>
                      <a:pt x="27" y="549"/>
                    </a:lnTo>
                    <a:lnTo>
                      <a:pt x="22" y="552"/>
                    </a:lnTo>
                    <a:lnTo>
                      <a:pt x="15" y="554"/>
                    </a:lnTo>
                    <a:lnTo>
                      <a:pt x="15" y="554"/>
                    </a:lnTo>
                    <a:lnTo>
                      <a:pt x="10" y="552"/>
                    </a:lnTo>
                    <a:lnTo>
                      <a:pt x="5" y="549"/>
                    </a:lnTo>
                    <a:lnTo>
                      <a:pt x="2" y="543"/>
                    </a:lnTo>
                    <a:lnTo>
                      <a:pt x="0" y="538"/>
                    </a:lnTo>
                    <a:lnTo>
                      <a:pt x="0" y="538"/>
                    </a:lnTo>
                    <a:lnTo>
                      <a:pt x="2" y="531"/>
                    </a:lnTo>
                    <a:lnTo>
                      <a:pt x="5" y="526"/>
                    </a:lnTo>
                    <a:lnTo>
                      <a:pt x="10" y="523"/>
                    </a:lnTo>
                    <a:lnTo>
                      <a:pt x="15" y="521"/>
                    </a:lnTo>
                    <a:lnTo>
                      <a:pt x="15" y="521"/>
                    </a:lnTo>
                    <a:close/>
                    <a:moveTo>
                      <a:pt x="424" y="479"/>
                    </a:moveTo>
                    <a:lnTo>
                      <a:pt x="424" y="479"/>
                    </a:lnTo>
                    <a:lnTo>
                      <a:pt x="424" y="479"/>
                    </a:lnTo>
                    <a:lnTo>
                      <a:pt x="431" y="479"/>
                    </a:lnTo>
                    <a:lnTo>
                      <a:pt x="434" y="482"/>
                    </a:lnTo>
                    <a:lnTo>
                      <a:pt x="438" y="487"/>
                    </a:lnTo>
                    <a:lnTo>
                      <a:pt x="439" y="494"/>
                    </a:lnTo>
                    <a:lnTo>
                      <a:pt x="439" y="494"/>
                    </a:lnTo>
                    <a:lnTo>
                      <a:pt x="438" y="501"/>
                    </a:lnTo>
                    <a:lnTo>
                      <a:pt x="434" y="506"/>
                    </a:lnTo>
                    <a:lnTo>
                      <a:pt x="431" y="509"/>
                    </a:lnTo>
                    <a:lnTo>
                      <a:pt x="424" y="511"/>
                    </a:lnTo>
                    <a:lnTo>
                      <a:pt x="424" y="511"/>
                    </a:lnTo>
                    <a:lnTo>
                      <a:pt x="417" y="509"/>
                    </a:lnTo>
                    <a:lnTo>
                      <a:pt x="414" y="506"/>
                    </a:lnTo>
                    <a:lnTo>
                      <a:pt x="410" y="501"/>
                    </a:lnTo>
                    <a:lnTo>
                      <a:pt x="409" y="494"/>
                    </a:lnTo>
                    <a:lnTo>
                      <a:pt x="409" y="494"/>
                    </a:lnTo>
                    <a:lnTo>
                      <a:pt x="410" y="487"/>
                    </a:lnTo>
                    <a:lnTo>
                      <a:pt x="414" y="482"/>
                    </a:lnTo>
                    <a:lnTo>
                      <a:pt x="417" y="479"/>
                    </a:lnTo>
                    <a:lnTo>
                      <a:pt x="424" y="479"/>
                    </a:lnTo>
                    <a:lnTo>
                      <a:pt x="424" y="479"/>
                    </a:lnTo>
                    <a:close/>
                    <a:moveTo>
                      <a:pt x="366" y="479"/>
                    </a:moveTo>
                    <a:lnTo>
                      <a:pt x="366" y="479"/>
                    </a:lnTo>
                    <a:lnTo>
                      <a:pt x="366" y="479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80" y="487"/>
                    </a:lnTo>
                    <a:lnTo>
                      <a:pt x="381" y="494"/>
                    </a:lnTo>
                    <a:lnTo>
                      <a:pt x="381" y="494"/>
                    </a:lnTo>
                    <a:lnTo>
                      <a:pt x="380" y="501"/>
                    </a:lnTo>
                    <a:lnTo>
                      <a:pt x="376" y="506"/>
                    </a:lnTo>
                    <a:lnTo>
                      <a:pt x="371" y="509"/>
                    </a:lnTo>
                    <a:lnTo>
                      <a:pt x="366" y="511"/>
                    </a:lnTo>
                    <a:lnTo>
                      <a:pt x="366" y="511"/>
                    </a:lnTo>
                    <a:lnTo>
                      <a:pt x="359" y="509"/>
                    </a:lnTo>
                    <a:lnTo>
                      <a:pt x="354" y="506"/>
                    </a:lnTo>
                    <a:lnTo>
                      <a:pt x="351" y="501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6" y="479"/>
                    </a:lnTo>
                    <a:lnTo>
                      <a:pt x="366" y="479"/>
                    </a:lnTo>
                    <a:close/>
                    <a:moveTo>
                      <a:pt x="308" y="479"/>
                    </a:moveTo>
                    <a:lnTo>
                      <a:pt x="308" y="479"/>
                    </a:lnTo>
                    <a:lnTo>
                      <a:pt x="308" y="479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2" y="487"/>
                    </a:lnTo>
                    <a:lnTo>
                      <a:pt x="324" y="494"/>
                    </a:lnTo>
                    <a:lnTo>
                      <a:pt x="324" y="494"/>
                    </a:lnTo>
                    <a:lnTo>
                      <a:pt x="322" y="501"/>
                    </a:lnTo>
                    <a:lnTo>
                      <a:pt x="318" y="506"/>
                    </a:lnTo>
                    <a:lnTo>
                      <a:pt x="313" y="509"/>
                    </a:lnTo>
                    <a:lnTo>
                      <a:pt x="308" y="511"/>
                    </a:lnTo>
                    <a:lnTo>
                      <a:pt x="308" y="511"/>
                    </a:lnTo>
                    <a:lnTo>
                      <a:pt x="301" y="509"/>
                    </a:lnTo>
                    <a:lnTo>
                      <a:pt x="296" y="506"/>
                    </a:lnTo>
                    <a:lnTo>
                      <a:pt x="293" y="501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8" y="479"/>
                    </a:lnTo>
                    <a:lnTo>
                      <a:pt x="308" y="479"/>
                    </a:lnTo>
                    <a:close/>
                    <a:moveTo>
                      <a:pt x="249" y="479"/>
                    </a:moveTo>
                    <a:lnTo>
                      <a:pt x="249" y="479"/>
                    </a:lnTo>
                    <a:lnTo>
                      <a:pt x="249" y="479"/>
                    </a:lnTo>
                    <a:lnTo>
                      <a:pt x="255" y="479"/>
                    </a:lnTo>
                    <a:lnTo>
                      <a:pt x="261" y="482"/>
                    </a:lnTo>
                    <a:lnTo>
                      <a:pt x="264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4" y="501"/>
                    </a:lnTo>
                    <a:lnTo>
                      <a:pt x="261" y="506"/>
                    </a:lnTo>
                    <a:lnTo>
                      <a:pt x="255" y="509"/>
                    </a:lnTo>
                    <a:lnTo>
                      <a:pt x="249" y="511"/>
                    </a:lnTo>
                    <a:lnTo>
                      <a:pt x="249" y="511"/>
                    </a:lnTo>
                    <a:lnTo>
                      <a:pt x="244" y="509"/>
                    </a:lnTo>
                    <a:lnTo>
                      <a:pt x="238" y="506"/>
                    </a:lnTo>
                    <a:lnTo>
                      <a:pt x="235" y="501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4" y="479"/>
                    </a:lnTo>
                    <a:lnTo>
                      <a:pt x="249" y="479"/>
                    </a:lnTo>
                    <a:lnTo>
                      <a:pt x="249" y="479"/>
                    </a:lnTo>
                    <a:close/>
                    <a:moveTo>
                      <a:pt x="191" y="479"/>
                    </a:moveTo>
                    <a:lnTo>
                      <a:pt x="191" y="479"/>
                    </a:lnTo>
                    <a:lnTo>
                      <a:pt x="191" y="479"/>
                    </a:lnTo>
                    <a:lnTo>
                      <a:pt x="198" y="479"/>
                    </a:lnTo>
                    <a:lnTo>
                      <a:pt x="203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501"/>
                    </a:lnTo>
                    <a:lnTo>
                      <a:pt x="203" y="506"/>
                    </a:lnTo>
                    <a:lnTo>
                      <a:pt x="198" y="509"/>
                    </a:lnTo>
                    <a:lnTo>
                      <a:pt x="191" y="511"/>
                    </a:lnTo>
                    <a:lnTo>
                      <a:pt x="191" y="511"/>
                    </a:lnTo>
                    <a:lnTo>
                      <a:pt x="186" y="509"/>
                    </a:lnTo>
                    <a:lnTo>
                      <a:pt x="180" y="506"/>
                    </a:lnTo>
                    <a:lnTo>
                      <a:pt x="177" y="501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6" y="479"/>
                    </a:lnTo>
                    <a:lnTo>
                      <a:pt x="191" y="479"/>
                    </a:lnTo>
                    <a:lnTo>
                      <a:pt x="191" y="479"/>
                    </a:lnTo>
                    <a:close/>
                    <a:moveTo>
                      <a:pt x="133" y="479"/>
                    </a:moveTo>
                    <a:lnTo>
                      <a:pt x="133" y="479"/>
                    </a:lnTo>
                    <a:lnTo>
                      <a:pt x="133" y="479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6" y="501"/>
                    </a:lnTo>
                    <a:lnTo>
                      <a:pt x="143" y="506"/>
                    </a:lnTo>
                    <a:lnTo>
                      <a:pt x="138" y="509"/>
                    </a:lnTo>
                    <a:lnTo>
                      <a:pt x="133" y="511"/>
                    </a:lnTo>
                    <a:lnTo>
                      <a:pt x="133" y="511"/>
                    </a:lnTo>
                    <a:lnTo>
                      <a:pt x="126" y="509"/>
                    </a:lnTo>
                    <a:lnTo>
                      <a:pt x="121" y="506"/>
                    </a:lnTo>
                    <a:lnTo>
                      <a:pt x="117" y="501"/>
                    </a:lnTo>
                    <a:lnTo>
                      <a:pt x="117" y="494"/>
                    </a:lnTo>
                    <a:lnTo>
                      <a:pt x="117" y="494"/>
                    </a:lnTo>
                    <a:lnTo>
                      <a:pt x="117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3" y="479"/>
                    </a:lnTo>
                    <a:lnTo>
                      <a:pt x="133" y="479"/>
                    </a:lnTo>
                    <a:close/>
                    <a:moveTo>
                      <a:pt x="75" y="479"/>
                    </a:moveTo>
                    <a:lnTo>
                      <a:pt x="75" y="479"/>
                    </a:lnTo>
                    <a:lnTo>
                      <a:pt x="75" y="479"/>
                    </a:lnTo>
                    <a:lnTo>
                      <a:pt x="80" y="479"/>
                    </a:lnTo>
                    <a:lnTo>
                      <a:pt x="85" y="482"/>
                    </a:lnTo>
                    <a:lnTo>
                      <a:pt x="89" y="487"/>
                    </a:lnTo>
                    <a:lnTo>
                      <a:pt x="90" y="494"/>
                    </a:lnTo>
                    <a:lnTo>
                      <a:pt x="90" y="494"/>
                    </a:lnTo>
                    <a:lnTo>
                      <a:pt x="89" y="501"/>
                    </a:lnTo>
                    <a:lnTo>
                      <a:pt x="85" y="506"/>
                    </a:lnTo>
                    <a:lnTo>
                      <a:pt x="80" y="509"/>
                    </a:lnTo>
                    <a:lnTo>
                      <a:pt x="75" y="511"/>
                    </a:lnTo>
                    <a:lnTo>
                      <a:pt x="75" y="511"/>
                    </a:lnTo>
                    <a:lnTo>
                      <a:pt x="68" y="509"/>
                    </a:lnTo>
                    <a:lnTo>
                      <a:pt x="63" y="506"/>
                    </a:lnTo>
                    <a:lnTo>
                      <a:pt x="60" y="501"/>
                    </a:lnTo>
                    <a:lnTo>
                      <a:pt x="60" y="494"/>
                    </a:lnTo>
                    <a:lnTo>
                      <a:pt x="60" y="494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5" y="479"/>
                    </a:lnTo>
                    <a:lnTo>
                      <a:pt x="75" y="479"/>
                    </a:lnTo>
                    <a:close/>
                    <a:moveTo>
                      <a:pt x="15" y="479"/>
                    </a:moveTo>
                    <a:lnTo>
                      <a:pt x="15" y="479"/>
                    </a:lnTo>
                    <a:lnTo>
                      <a:pt x="15" y="479"/>
                    </a:lnTo>
                    <a:lnTo>
                      <a:pt x="22" y="479"/>
                    </a:lnTo>
                    <a:lnTo>
                      <a:pt x="27" y="482"/>
                    </a:lnTo>
                    <a:lnTo>
                      <a:pt x="31" y="487"/>
                    </a:lnTo>
                    <a:lnTo>
                      <a:pt x="31" y="494"/>
                    </a:lnTo>
                    <a:lnTo>
                      <a:pt x="31" y="494"/>
                    </a:lnTo>
                    <a:lnTo>
                      <a:pt x="31" y="501"/>
                    </a:lnTo>
                    <a:lnTo>
                      <a:pt x="27" y="506"/>
                    </a:lnTo>
                    <a:lnTo>
                      <a:pt x="22" y="509"/>
                    </a:lnTo>
                    <a:lnTo>
                      <a:pt x="15" y="511"/>
                    </a:lnTo>
                    <a:lnTo>
                      <a:pt x="15" y="511"/>
                    </a:lnTo>
                    <a:lnTo>
                      <a:pt x="10" y="509"/>
                    </a:lnTo>
                    <a:lnTo>
                      <a:pt x="5" y="506"/>
                    </a:lnTo>
                    <a:lnTo>
                      <a:pt x="2" y="501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2" y="487"/>
                    </a:lnTo>
                    <a:lnTo>
                      <a:pt x="5" y="482"/>
                    </a:lnTo>
                    <a:lnTo>
                      <a:pt x="10" y="479"/>
                    </a:lnTo>
                    <a:lnTo>
                      <a:pt x="15" y="479"/>
                    </a:lnTo>
                    <a:lnTo>
                      <a:pt x="15" y="479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9" y="436"/>
                    </a:lnTo>
                    <a:lnTo>
                      <a:pt x="494" y="439"/>
                    </a:lnTo>
                    <a:lnTo>
                      <a:pt x="497" y="445"/>
                    </a:lnTo>
                    <a:lnTo>
                      <a:pt x="497" y="451"/>
                    </a:lnTo>
                    <a:lnTo>
                      <a:pt x="497" y="451"/>
                    </a:lnTo>
                    <a:lnTo>
                      <a:pt x="497" y="457"/>
                    </a:lnTo>
                    <a:lnTo>
                      <a:pt x="494" y="462"/>
                    </a:lnTo>
                    <a:lnTo>
                      <a:pt x="489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7" y="465"/>
                    </a:lnTo>
                    <a:lnTo>
                      <a:pt x="472" y="462"/>
                    </a:lnTo>
                    <a:lnTo>
                      <a:pt x="468" y="457"/>
                    </a:lnTo>
                    <a:lnTo>
                      <a:pt x="467" y="451"/>
                    </a:lnTo>
                    <a:lnTo>
                      <a:pt x="467" y="451"/>
                    </a:lnTo>
                    <a:lnTo>
                      <a:pt x="468" y="445"/>
                    </a:lnTo>
                    <a:lnTo>
                      <a:pt x="472" y="439"/>
                    </a:lnTo>
                    <a:lnTo>
                      <a:pt x="477" y="436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31" y="436"/>
                    </a:lnTo>
                    <a:lnTo>
                      <a:pt x="434" y="439"/>
                    </a:lnTo>
                    <a:lnTo>
                      <a:pt x="438" y="445"/>
                    </a:lnTo>
                    <a:lnTo>
                      <a:pt x="439" y="451"/>
                    </a:lnTo>
                    <a:lnTo>
                      <a:pt x="439" y="451"/>
                    </a:lnTo>
                    <a:lnTo>
                      <a:pt x="438" y="457"/>
                    </a:lnTo>
                    <a:lnTo>
                      <a:pt x="434" y="462"/>
                    </a:lnTo>
                    <a:lnTo>
                      <a:pt x="431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7" y="465"/>
                    </a:lnTo>
                    <a:lnTo>
                      <a:pt x="414" y="462"/>
                    </a:lnTo>
                    <a:lnTo>
                      <a:pt x="410" y="457"/>
                    </a:lnTo>
                    <a:lnTo>
                      <a:pt x="409" y="451"/>
                    </a:lnTo>
                    <a:lnTo>
                      <a:pt x="409" y="451"/>
                    </a:lnTo>
                    <a:lnTo>
                      <a:pt x="410" y="445"/>
                    </a:lnTo>
                    <a:lnTo>
                      <a:pt x="414" y="439"/>
                    </a:lnTo>
                    <a:lnTo>
                      <a:pt x="417" y="436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1" y="436"/>
                    </a:lnTo>
                    <a:lnTo>
                      <a:pt x="376" y="439"/>
                    </a:lnTo>
                    <a:lnTo>
                      <a:pt x="380" y="445"/>
                    </a:lnTo>
                    <a:lnTo>
                      <a:pt x="381" y="451"/>
                    </a:lnTo>
                    <a:lnTo>
                      <a:pt x="381" y="451"/>
                    </a:lnTo>
                    <a:lnTo>
                      <a:pt x="380" y="457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1" y="457"/>
                    </a:lnTo>
                    <a:lnTo>
                      <a:pt x="351" y="451"/>
                    </a:lnTo>
                    <a:lnTo>
                      <a:pt x="351" y="451"/>
                    </a:lnTo>
                    <a:lnTo>
                      <a:pt x="351" y="445"/>
                    </a:lnTo>
                    <a:lnTo>
                      <a:pt x="354" y="439"/>
                    </a:lnTo>
                    <a:lnTo>
                      <a:pt x="359" y="436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308" y="434"/>
                    </a:moveTo>
                    <a:lnTo>
                      <a:pt x="308" y="434"/>
                    </a:lnTo>
                    <a:lnTo>
                      <a:pt x="308" y="434"/>
                    </a:lnTo>
                    <a:lnTo>
                      <a:pt x="313" y="436"/>
                    </a:lnTo>
                    <a:lnTo>
                      <a:pt x="318" y="439"/>
                    </a:lnTo>
                    <a:lnTo>
                      <a:pt x="322" y="445"/>
                    </a:lnTo>
                    <a:lnTo>
                      <a:pt x="324" y="451"/>
                    </a:lnTo>
                    <a:lnTo>
                      <a:pt x="324" y="451"/>
                    </a:lnTo>
                    <a:lnTo>
                      <a:pt x="322" y="457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8" y="467"/>
                    </a:lnTo>
                    <a:lnTo>
                      <a:pt x="308" y="467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3" y="457"/>
                    </a:lnTo>
                    <a:lnTo>
                      <a:pt x="291" y="451"/>
                    </a:lnTo>
                    <a:lnTo>
                      <a:pt x="291" y="451"/>
                    </a:lnTo>
                    <a:lnTo>
                      <a:pt x="293" y="445"/>
                    </a:lnTo>
                    <a:lnTo>
                      <a:pt x="296" y="439"/>
                    </a:lnTo>
                    <a:lnTo>
                      <a:pt x="301" y="436"/>
                    </a:lnTo>
                    <a:lnTo>
                      <a:pt x="308" y="434"/>
                    </a:lnTo>
                    <a:lnTo>
                      <a:pt x="308" y="434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5" y="436"/>
                    </a:lnTo>
                    <a:lnTo>
                      <a:pt x="261" y="439"/>
                    </a:lnTo>
                    <a:lnTo>
                      <a:pt x="264" y="445"/>
                    </a:lnTo>
                    <a:lnTo>
                      <a:pt x="264" y="451"/>
                    </a:lnTo>
                    <a:lnTo>
                      <a:pt x="264" y="451"/>
                    </a:lnTo>
                    <a:lnTo>
                      <a:pt x="264" y="457"/>
                    </a:lnTo>
                    <a:lnTo>
                      <a:pt x="261" y="462"/>
                    </a:lnTo>
                    <a:lnTo>
                      <a:pt x="255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4" y="465"/>
                    </a:lnTo>
                    <a:lnTo>
                      <a:pt x="238" y="462"/>
                    </a:lnTo>
                    <a:lnTo>
                      <a:pt x="235" y="457"/>
                    </a:lnTo>
                    <a:lnTo>
                      <a:pt x="233" y="451"/>
                    </a:lnTo>
                    <a:lnTo>
                      <a:pt x="233" y="451"/>
                    </a:lnTo>
                    <a:lnTo>
                      <a:pt x="235" y="445"/>
                    </a:lnTo>
                    <a:lnTo>
                      <a:pt x="238" y="439"/>
                    </a:lnTo>
                    <a:lnTo>
                      <a:pt x="244" y="436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191" y="434"/>
                    </a:moveTo>
                    <a:lnTo>
                      <a:pt x="191" y="434"/>
                    </a:lnTo>
                    <a:lnTo>
                      <a:pt x="191" y="434"/>
                    </a:lnTo>
                    <a:lnTo>
                      <a:pt x="198" y="436"/>
                    </a:lnTo>
                    <a:lnTo>
                      <a:pt x="203" y="439"/>
                    </a:lnTo>
                    <a:lnTo>
                      <a:pt x="204" y="445"/>
                    </a:lnTo>
                    <a:lnTo>
                      <a:pt x="206" y="451"/>
                    </a:lnTo>
                    <a:lnTo>
                      <a:pt x="206" y="451"/>
                    </a:lnTo>
                    <a:lnTo>
                      <a:pt x="204" y="457"/>
                    </a:lnTo>
                    <a:lnTo>
                      <a:pt x="203" y="462"/>
                    </a:lnTo>
                    <a:lnTo>
                      <a:pt x="198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6" y="465"/>
                    </a:lnTo>
                    <a:lnTo>
                      <a:pt x="180" y="462"/>
                    </a:lnTo>
                    <a:lnTo>
                      <a:pt x="177" y="457"/>
                    </a:lnTo>
                    <a:lnTo>
                      <a:pt x="175" y="451"/>
                    </a:lnTo>
                    <a:lnTo>
                      <a:pt x="175" y="451"/>
                    </a:lnTo>
                    <a:lnTo>
                      <a:pt x="177" y="445"/>
                    </a:lnTo>
                    <a:lnTo>
                      <a:pt x="180" y="439"/>
                    </a:lnTo>
                    <a:lnTo>
                      <a:pt x="186" y="436"/>
                    </a:lnTo>
                    <a:lnTo>
                      <a:pt x="191" y="434"/>
                    </a:lnTo>
                    <a:lnTo>
                      <a:pt x="191" y="434"/>
                    </a:lnTo>
                    <a:close/>
                    <a:moveTo>
                      <a:pt x="133" y="434"/>
                    </a:moveTo>
                    <a:lnTo>
                      <a:pt x="133" y="434"/>
                    </a:lnTo>
                    <a:lnTo>
                      <a:pt x="133" y="434"/>
                    </a:lnTo>
                    <a:lnTo>
                      <a:pt x="138" y="436"/>
                    </a:lnTo>
                    <a:lnTo>
                      <a:pt x="143" y="439"/>
                    </a:lnTo>
                    <a:lnTo>
                      <a:pt x="146" y="445"/>
                    </a:lnTo>
                    <a:lnTo>
                      <a:pt x="148" y="451"/>
                    </a:lnTo>
                    <a:lnTo>
                      <a:pt x="148" y="451"/>
                    </a:lnTo>
                    <a:lnTo>
                      <a:pt x="146" y="457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3" y="467"/>
                    </a:lnTo>
                    <a:lnTo>
                      <a:pt x="133" y="467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7" y="457"/>
                    </a:lnTo>
                    <a:lnTo>
                      <a:pt x="117" y="451"/>
                    </a:lnTo>
                    <a:lnTo>
                      <a:pt x="117" y="451"/>
                    </a:lnTo>
                    <a:lnTo>
                      <a:pt x="117" y="445"/>
                    </a:lnTo>
                    <a:lnTo>
                      <a:pt x="121" y="439"/>
                    </a:lnTo>
                    <a:lnTo>
                      <a:pt x="126" y="436"/>
                    </a:lnTo>
                    <a:lnTo>
                      <a:pt x="133" y="434"/>
                    </a:lnTo>
                    <a:lnTo>
                      <a:pt x="133" y="434"/>
                    </a:lnTo>
                    <a:close/>
                    <a:moveTo>
                      <a:pt x="75" y="434"/>
                    </a:moveTo>
                    <a:lnTo>
                      <a:pt x="75" y="434"/>
                    </a:lnTo>
                    <a:lnTo>
                      <a:pt x="75" y="434"/>
                    </a:lnTo>
                    <a:lnTo>
                      <a:pt x="80" y="436"/>
                    </a:lnTo>
                    <a:lnTo>
                      <a:pt x="85" y="439"/>
                    </a:lnTo>
                    <a:lnTo>
                      <a:pt x="89" y="445"/>
                    </a:lnTo>
                    <a:lnTo>
                      <a:pt x="90" y="451"/>
                    </a:lnTo>
                    <a:lnTo>
                      <a:pt x="90" y="451"/>
                    </a:lnTo>
                    <a:lnTo>
                      <a:pt x="89" y="457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5" y="467"/>
                    </a:lnTo>
                    <a:lnTo>
                      <a:pt x="75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60" y="457"/>
                    </a:lnTo>
                    <a:lnTo>
                      <a:pt x="60" y="451"/>
                    </a:lnTo>
                    <a:lnTo>
                      <a:pt x="60" y="451"/>
                    </a:lnTo>
                    <a:lnTo>
                      <a:pt x="60" y="445"/>
                    </a:lnTo>
                    <a:lnTo>
                      <a:pt x="63" y="439"/>
                    </a:lnTo>
                    <a:lnTo>
                      <a:pt x="68" y="436"/>
                    </a:lnTo>
                    <a:lnTo>
                      <a:pt x="75" y="434"/>
                    </a:lnTo>
                    <a:lnTo>
                      <a:pt x="75" y="434"/>
                    </a:lnTo>
                    <a:close/>
                    <a:moveTo>
                      <a:pt x="15" y="434"/>
                    </a:moveTo>
                    <a:lnTo>
                      <a:pt x="15" y="434"/>
                    </a:lnTo>
                    <a:lnTo>
                      <a:pt x="15" y="434"/>
                    </a:lnTo>
                    <a:lnTo>
                      <a:pt x="22" y="436"/>
                    </a:lnTo>
                    <a:lnTo>
                      <a:pt x="27" y="439"/>
                    </a:lnTo>
                    <a:lnTo>
                      <a:pt x="31" y="445"/>
                    </a:lnTo>
                    <a:lnTo>
                      <a:pt x="31" y="451"/>
                    </a:lnTo>
                    <a:lnTo>
                      <a:pt x="31" y="451"/>
                    </a:lnTo>
                    <a:lnTo>
                      <a:pt x="31" y="457"/>
                    </a:lnTo>
                    <a:lnTo>
                      <a:pt x="27" y="462"/>
                    </a:lnTo>
                    <a:lnTo>
                      <a:pt x="22" y="465"/>
                    </a:lnTo>
                    <a:lnTo>
                      <a:pt x="15" y="467"/>
                    </a:lnTo>
                    <a:lnTo>
                      <a:pt x="15" y="467"/>
                    </a:lnTo>
                    <a:lnTo>
                      <a:pt x="10" y="465"/>
                    </a:lnTo>
                    <a:lnTo>
                      <a:pt x="5" y="462"/>
                    </a:lnTo>
                    <a:lnTo>
                      <a:pt x="2" y="457"/>
                    </a:lnTo>
                    <a:lnTo>
                      <a:pt x="0" y="451"/>
                    </a:lnTo>
                    <a:lnTo>
                      <a:pt x="0" y="451"/>
                    </a:lnTo>
                    <a:lnTo>
                      <a:pt x="2" y="445"/>
                    </a:lnTo>
                    <a:lnTo>
                      <a:pt x="5" y="439"/>
                    </a:lnTo>
                    <a:lnTo>
                      <a:pt x="10" y="436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482" y="392"/>
                    </a:moveTo>
                    <a:lnTo>
                      <a:pt x="482" y="392"/>
                    </a:lnTo>
                    <a:lnTo>
                      <a:pt x="482" y="392"/>
                    </a:lnTo>
                    <a:lnTo>
                      <a:pt x="489" y="392"/>
                    </a:lnTo>
                    <a:lnTo>
                      <a:pt x="494" y="395"/>
                    </a:lnTo>
                    <a:lnTo>
                      <a:pt x="497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7" y="414"/>
                    </a:lnTo>
                    <a:lnTo>
                      <a:pt x="494" y="419"/>
                    </a:lnTo>
                    <a:lnTo>
                      <a:pt x="489" y="422"/>
                    </a:lnTo>
                    <a:lnTo>
                      <a:pt x="482" y="424"/>
                    </a:lnTo>
                    <a:lnTo>
                      <a:pt x="482" y="424"/>
                    </a:lnTo>
                    <a:lnTo>
                      <a:pt x="477" y="422"/>
                    </a:lnTo>
                    <a:lnTo>
                      <a:pt x="472" y="419"/>
                    </a:lnTo>
                    <a:lnTo>
                      <a:pt x="468" y="414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8" y="400"/>
                    </a:lnTo>
                    <a:lnTo>
                      <a:pt x="472" y="395"/>
                    </a:lnTo>
                    <a:lnTo>
                      <a:pt x="477" y="392"/>
                    </a:lnTo>
                    <a:lnTo>
                      <a:pt x="482" y="392"/>
                    </a:lnTo>
                    <a:lnTo>
                      <a:pt x="482" y="392"/>
                    </a:lnTo>
                    <a:close/>
                    <a:moveTo>
                      <a:pt x="424" y="392"/>
                    </a:moveTo>
                    <a:lnTo>
                      <a:pt x="424" y="392"/>
                    </a:lnTo>
                    <a:lnTo>
                      <a:pt x="424" y="392"/>
                    </a:lnTo>
                    <a:lnTo>
                      <a:pt x="431" y="392"/>
                    </a:lnTo>
                    <a:lnTo>
                      <a:pt x="434" y="395"/>
                    </a:lnTo>
                    <a:lnTo>
                      <a:pt x="438" y="400"/>
                    </a:lnTo>
                    <a:lnTo>
                      <a:pt x="439" y="407"/>
                    </a:lnTo>
                    <a:lnTo>
                      <a:pt x="439" y="407"/>
                    </a:lnTo>
                    <a:lnTo>
                      <a:pt x="438" y="414"/>
                    </a:lnTo>
                    <a:lnTo>
                      <a:pt x="434" y="419"/>
                    </a:lnTo>
                    <a:lnTo>
                      <a:pt x="431" y="422"/>
                    </a:lnTo>
                    <a:lnTo>
                      <a:pt x="424" y="424"/>
                    </a:lnTo>
                    <a:lnTo>
                      <a:pt x="424" y="424"/>
                    </a:lnTo>
                    <a:lnTo>
                      <a:pt x="417" y="422"/>
                    </a:lnTo>
                    <a:lnTo>
                      <a:pt x="414" y="419"/>
                    </a:lnTo>
                    <a:lnTo>
                      <a:pt x="410" y="414"/>
                    </a:lnTo>
                    <a:lnTo>
                      <a:pt x="409" y="407"/>
                    </a:lnTo>
                    <a:lnTo>
                      <a:pt x="409" y="407"/>
                    </a:lnTo>
                    <a:lnTo>
                      <a:pt x="410" y="400"/>
                    </a:lnTo>
                    <a:lnTo>
                      <a:pt x="414" y="395"/>
                    </a:lnTo>
                    <a:lnTo>
                      <a:pt x="417" y="392"/>
                    </a:lnTo>
                    <a:lnTo>
                      <a:pt x="424" y="392"/>
                    </a:lnTo>
                    <a:lnTo>
                      <a:pt x="424" y="392"/>
                    </a:lnTo>
                    <a:close/>
                    <a:moveTo>
                      <a:pt x="366" y="392"/>
                    </a:moveTo>
                    <a:lnTo>
                      <a:pt x="366" y="392"/>
                    </a:lnTo>
                    <a:lnTo>
                      <a:pt x="366" y="392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80" y="400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80" y="414"/>
                    </a:lnTo>
                    <a:lnTo>
                      <a:pt x="376" y="419"/>
                    </a:lnTo>
                    <a:lnTo>
                      <a:pt x="371" y="422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59" y="422"/>
                    </a:lnTo>
                    <a:lnTo>
                      <a:pt x="354" y="419"/>
                    </a:lnTo>
                    <a:lnTo>
                      <a:pt x="351" y="414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2"/>
                    </a:lnTo>
                    <a:lnTo>
                      <a:pt x="366" y="392"/>
                    </a:lnTo>
                    <a:close/>
                    <a:moveTo>
                      <a:pt x="308" y="392"/>
                    </a:moveTo>
                    <a:lnTo>
                      <a:pt x="308" y="392"/>
                    </a:lnTo>
                    <a:lnTo>
                      <a:pt x="308" y="392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2" y="400"/>
                    </a:lnTo>
                    <a:lnTo>
                      <a:pt x="324" y="407"/>
                    </a:lnTo>
                    <a:lnTo>
                      <a:pt x="324" y="407"/>
                    </a:lnTo>
                    <a:lnTo>
                      <a:pt x="322" y="414"/>
                    </a:lnTo>
                    <a:lnTo>
                      <a:pt x="318" y="419"/>
                    </a:lnTo>
                    <a:lnTo>
                      <a:pt x="313" y="422"/>
                    </a:lnTo>
                    <a:lnTo>
                      <a:pt x="308" y="424"/>
                    </a:lnTo>
                    <a:lnTo>
                      <a:pt x="308" y="424"/>
                    </a:lnTo>
                    <a:lnTo>
                      <a:pt x="301" y="422"/>
                    </a:lnTo>
                    <a:lnTo>
                      <a:pt x="296" y="419"/>
                    </a:lnTo>
                    <a:lnTo>
                      <a:pt x="293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8" y="392"/>
                    </a:lnTo>
                    <a:lnTo>
                      <a:pt x="308" y="392"/>
                    </a:lnTo>
                    <a:close/>
                    <a:moveTo>
                      <a:pt x="249" y="392"/>
                    </a:moveTo>
                    <a:lnTo>
                      <a:pt x="249" y="392"/>
                    </a:lnTo>
                    <a:lnTo>
                      <a:pt x="249" y="392"/>
                    </a:lnTo>
                    <a:lnTo>
                      <a:pt x="255" y="392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4"/>
                    </a:lnTo>
                    <a:lnTo>
                      <a:pt x="261" y="419"/>
                    </a:lnTo>
                    <a:lnTo>
                      <a:pt x="255" y="422"/>
                    </a:lnTo>
                    <a:lnTo>
                      <a:pt x="249" y="424"/>
                    </a:lnTo>
                    <a:lnTo>
                      <a:pt x="249" y="424"/>
                    </a:lnTo>
                    <a:lnTo>
                      <a:pt x="244" y="422"/>
                    </a:lnTo>
                    <a:lnTo>
                      <a:pt x="238" y="419"/>
                    </a:lnTo>
                    <a:lnTo>
                      <a:pt x="235" y="414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4" y="392"/>
                    </a:lnTo>
                    <a:lnTo>
                      <a:pt x="249" y="392"/>
                    </a:lnTo>
                    <a:lnTo>
                      <a:pt x="249" y="392"/>
                    </a:lnTo>
                    <a:close/>
                    <a:moveTo>
                      <a:pt x="191" y="392"/>
                    </a:moveTo>
                    <a:lnTo>
                      <a:pt x="191" y="392"/>
                    </a:lnTo>
                    <a:lnTo>
                      <a:pt x="191" y="392"/>
                    </a:lnTo>
                    <a:lnTo>
                      <a:pt x="198" y="392"/>
                    </a:lnTo>
                    <a:lnTo>
                      <a:pt x="203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4"/>
                    </a:lnTo>
                    <a:lnTo>
                      <a:pt x="203" y="419"/>
                    </a:lnTo>
                    <a:lnTo>
                      <a:pt x="198" y="422"/>
                    </a:lnTo>
                    <a:lnTo>
                      <a:pt x="191" y="424"/>
                    </a:lnTo>
                    <a:lnTo>
                      <a:pt x="191" y="424"/>
                    </a:lnTo>
                    <a:lnTo>
                      <a:pt x="186" y="422"/>
                    </a:lnTo>
                    <a:lnTo>
                      <a:pt x="180" y="419"/>
                    </a:lnTo>
                    <a:lnTo>
                      <a:pt x="177" y="414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6" y="392"/>
                    </a:lnTo>
                    <a:lnTo>
                      <a:pt x="191" y="392"/>
                    </a:lnTo>
                    <a:lnTo>
                      <a:pt x="191" y="392"/>
                    </a:lnTo>
                    <a:close/>
                    <a:moveTo>
                      <a:pt x="133" y="392"/>
                    </a:moveTo>
                    <a:lnTo>
                      <a:pt x="133" y="392"/>
                    </a:lnTo>
                    <a:lnTo>
                      <a:pt x="133" y="392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4"/>
                    </a:lnTo>
                    <a:lnTo>
                      <a:pt x="143" y="419"/>
                    </a:lnTo>
                    <a:lnTo>
                      <a:pt x="138" y="422"/>
                    </a:lnTo>
                    <a:lnTo>
                      <a:pt x="133" y="424"/>
                    </a:lnTo>
                    <a:lnTo>
                      <a:pt x="133" y="424"/>
                    </a:lnTo>
                    <a:lnTo>
                      <a:pt x="126" y="422"/>
                    </a:lnTo>
                    <a:lnTo>
                      <a:pt x="121" y="419"/>
                    </a:lnTo>
                    <a:lnTo>
                      <a:pt x="117" y="414"/>
                    </a:lnTo>
                    <a:lnTo>
                      <a:pt x="117" y="407"/>
                    </a:lnTo>
                    <a:lnTo>
                      <a:pt x="117" y="407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3" y="392"/>
                    </a:lnTo>
                    <a:lnTo>
                      <a:pt x="133" y="392"/>
                    </a:lnTo>
                    <a:close/>
                    <a:moveTo>
                      <a:pt x="75" y="392"/>
                    </a:moveTo>
                    <a:lnTo>
                      <a:pt x="75" y="392"/>
                    </a:lnTo>
                    <a:lnTo>
                      <a:pt x="75" y="392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9" y="400"/>
                    </a:lnTo>
                    <a:lnTo>
                      <a:pt x="90" y="407"/>
                    </a:lnTo>
                    <a:lnTo>
                      <a:pt x="90" y="407"/>
                    </a:lnTo>
                    <a:lnTo>
                      <a:pt x="89" y="414"/>
                    </a:lnTo>
                    <a:lnTo>
                      <a:pt x="85" y="419"/>
                    </a:lnTo>
                    <a:lnTo>
                      <a:pt x="80" y="422"/>
                    </a:lnTo>
                    <a:lnTo>
                      <a:pt x="75" y="424"/>
                    </a:lnTo>
                    <a:lnTo>
                      <a:pt x="75" y="424"/>
                    </a:lnTo>
                    <a:lnTo>
                      <a:pt x="68" y="422"/>
                    </a:lnTo>
                    <a:lnTo>
                      <a:pt x="63" y="419"/>
                    </a:lnTo>
                    <a:lnTo>
                      <a:pt x="60" y="414"/>
                    </a:lnTo>
                    <a:lnTo>
                      <a:pt x="60" y="407"/>
                    </a:lnTo>
                    <a:lnTo>
                      <a:pt x="60" y="407"/>
                    </a:lnTo>
                    <a:lnTo>
                      <a:pt x="60" y="400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5" y="392"/>
                    </a:lnTo>
                    <a:lnTo>
                      <a:pt x="75" y="392"/>
                    </a:lnTo>
                    <a:close/>
                    <a:moveTo>
                      <a:pt x="15" y="392"/>
                    </a:moveTo>
                    <a:lnTo>
                      <a:pt x="15" y="392"/>
                    </a:lnTo>
                    <a:lnTo>
                      <a:pt x="15" y="392"/>
                    </a:lnTo>
                    <a:lnTo>
                      <a:pt x="22" y="392"/>
                    </a:lnTo>
                    <a:lnTo>
                      <a:pt x="27" y="395"/>
                    </a:lnTo>
                    <a:lnTo>
                      <a:pt x="31" y="400"/>
                    </a:lnTo>
                    <a:lnTo>
                      <a:pt x="31" y="407"/>
                    </a:lnTo>
                    <a:lnTo>
                      <a:pt x="31" y="407"/>
                    </a:lnTo>
                    <a:lnTo>
                      <a:pt x="31" y="414"/>
                    </a:lnTo>
                    <a:lnTo>
                      <a:pt x="27" y="419"/>
                    </a:lnTo>
                    <a:lnTo>
                      <a:pt x="22" y="422"/>
                    </a:lnTo>
                    <a:lnTo>
                      <a:pt x="15" y="424"/>
                    </a:lnTo>
                    <a:lnTo>
                      <a:pt x="15" y="424"/>
                    </a:lnTo>
                    <a:lnTo>
                      <a:pt x="10" y="422"/>
                    </a:lnTo>
                    <a:lnTo>
                      <a:pt x="5" y="419"/>
                    </a:lnTo>
                    <a:lnTo>
                      <a:pt x="2" y="414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" y="400"/>
                    </a:lnTo>
                    <a:lnTo>
                      <a:pt x="5" y="395"/>
                    </a:lnTo>
                    <a:lnTo>
                      <a:pt x="10" y="392"/>
                    </a:lnTo>
                    <a:lnTo>
                      <a:pt x="15" y="392"/>
                    </a:lnTo>
                    <a:lnTo>
                      <a:pt x="15" y="392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9" y="349"/>
                    </a:lnTo>
                    <a:lnTo>
                      <a:pt x="494" y="353"/>
                    </a:lnTo>
                    <a:lnTo>
                      <a:pt x="497" y="358"/>
                    </a:lnTo>
                    <a:lnTo>
                      <a:pt x="497" y="365"/>
                    </a:lnTo>
                    <a:lnTo>
                      <a:pt x="497" y="365"/>
                    </a:lnTo>
                    <a:lnTo>
                      <a:pt x="497" y="370"/>
                    </a:lnTo>
                    <a:lnTo>
                      <a:pt x="494" y="375"/>
                    </a:lnTo>
                    <a:lnTo>
                      <a:pt x="489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7" y="378"/>
                    </a:lnTo>
                    <a:lnTo>
                      <a:pt x="472" y="375"/>
                    </a:lnTo>
                    <a:lnTo>
                      <a:pt x="468" y="370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8" y="358"/>
                    </a:lnTo>
                    <a:lnTo>
                      <a:pt x="472" y="353"/>
                    </a:lnTo>
                    <a:lnTo>
                      <a:pt x="477" y="349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424" y="348"/>
                    </a:moveTo>
                    <a:lnTo>
                      <a:pt x="424" y="348"/>
                    </a:lnTo>
                    <a:lnTo>
                      <a:pt x="424" y="348"/>
                    </a:lnTo>
                    <a:lnTo>
                      <a:pt x="431" y="349"/>
                    </a:lnTo>
                    <a:lnTo>
                      <a:pt x="434" y="353"/>
                    </a:lnTo>
                    <a:lnTo>
                      <a:pt x="438" y="358"/>
                    </a:lnTo>
                    <a:lnTo>
                      <a:pt x="439" y="365"/>
                    </a:lnTo>
                    <a:lnTo>
                      <a:pt x="439" y="365"/>
                    </a:lnTo>
                    <a:lnTo>
                      <a:pt x="438" y="370"/>
                    </a:lnTo>
                    <a:lnTo>
                      <a:pt x="434" y="375"/>
                    </a:lnTo>
                    <a:lnTo>
                      <a:pt x="431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4" y="375"/>
                    </a:lnTo>
                    <a:lnTo>
                      <a:pt x="410" y="370"/>
                    </a:lnTo>
                    <a:lnTo>
                      <a:pt x="409" y="365"/>
                    </a:lnTo>
                    <a:lnTo>
                      <a:pt x="409" y="365"/>
                    </a:lnTo>
                    <a:lnTo>
                      <a:pt x="410" y="358"/>
                    </a:lnTo>
                    <a:lnTo>
                      <a:pt x="414" y="353"/>
                    </a:lnTo>
                    <a:lnTo>
                      <a:pt x="417" y="349"/>
                    </a:lnTo>
                    <a:lnTo>
                      <a:pt x="424" y="348"/>
                    </a:lnTo>
                    <a:lnTo>
                      <a:pt x="424" y="348"/>
                    </a:lnTo>
                    <a:close/>
                    <a:moveTo>
                      <a:pt x="366" y="348"/>
                    </a:moveTo>
                    <a:lnTo>
                      <a:pt x="366" y="348"/>
                    </a:lnTo>
                    <a:lnTo>
                      <a:pt x="366" y="348"/>
                    </a:lnTo>
                    <a:lnTo>
                      <a:pt x="371" y="349"/>
                    </a:lnTo>
                    <a:lnTo>
                      <a:pt x="376" y="353"/>
                    </a:lnTo>
                    <a:lnTo>
                      <a:pt x="380" y="358"/>
                    </a:lnTo>
                    <a:lnTo>
                      <a:pt x="381" y="365"/>
                    </a:lnTo>
                    <a:lnTo>
                      <a:pt x="381" y="365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51" y="365"/>
                    </a:lnTo>
                    <a:lnTo>
                      <a:pt x="351" y="365"/>
                    </a:lnTo>
                    <a:lnTo>
                      <a:pt x="351" y="358"/>
                    </a:lnTo>
                    <a:lnTo>
                      <a:pt x="354" y="353"/>
                    </a:lnTo>
                    <a:lnTo>
                      <a:pt x="359" y="349"/>
                    </a:lnTo>
                    <a:lnTo>
                      <a:pt x="366" y="348"/>
                    </a:lnTo>
                    <a:lnTo>
                      <a:pt x="366" y="348"/>
                    </a:lnTo>
                    <a:close/>
                    <a:moveTo>
                      <a:pt x="308" y="348"/>
                    </a:moveTo>
                    <a:lnTo>
                      <a:pt x="308" y="348"/>
                    </a:lnTo>
                    <a:lnTo>
                      <a:pt x="308" y="348"/>
                    </a:lnTo>
                    <a:lnTo>
                      <a:pt x="313" y="349"/>
                    </a:lnTo>
                    <a:lnTo>
                      <a:pt x="318" y="353"/>
                    </a:lnTo>
                    <a:lnTo>
                      <a:pt x="322" y="358"/>
                    </a:lnTo>
                    <a:lnTo>
                      <a:pt x="324" y="365"/>
                    </a:lnTo>
                    <a:lnTo>
                      <a:pt x="324" y="365"/>
                    </a:lnTo>
                    <a:lnTo>
                      <a:pt x="322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8" y="380"/>
                    </a:lnTo>
                    <a:lnTo>
                      <a:pt x="308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5"/>
                    </a:lnTo>
                    <a:lnTo>
                      <a:pt x="291" y="365"/>
                    </a:lnTo>
                    <a:lnTo>
                      <a:pt x="293" y="358"/>
                    </a:lnTo>
                    <a:lnTo>
                      <a:pt x="296" y="353"/>
                    </a:lnTo>
                    <a:lnTo>
                      <a:pt x="301" y="349"/>
                    </a:lnTo>
                    <a:lnTo>
                      <a:pt x="308" y="348"/>
                    </a:lnTo>
                    <a:lnTo>
                      <a:pt x="308" y="348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5" y="349"/>
                    </a:lnTo>
                    <a:lnTo>
                      <a:pt x="261" y="353"/>
                    </a:lnTo>
                    <a:lnTo>
                      <a:pt x="264" y="358"/>
                    </a:lnTo>
                    <a:lnTo>
                      <a:pt x="264" y="365"/>
                    </a:lnTo>
                    <a:lnTo>
                      <a:pt x="264" y="365"/>
                    </a:lnTo>
                    <a:lnTo>
                      <a:pt x="264" y="370"/>
                    </a:lnTo>
                    <a:lnTo>
                      <a:pt x="261" y="375"/>
                    </a:lnTo>
                    <a:lnTo>
                      <a:pt x="255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5"/>
                    </a:lnTo>
                    <a:lnTo>
                      <a:pt x="233" y="365"/>
                    </a:lnTo>
                    <a:lnTo>
                      <a:pt x="235" y="358"/>
                    </a:lnTo>
                    <a:lnTo>
                      <a:pt x="238" y="353"/>
                    </a:lnTo>
                    <a:lnTo>
                      <a:pt x="244" y="349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191" y="348"/>
                    </a:moveTo>
                    <a:lnTo>
                      <a:pt x="191" y="348"/>
                    </a:lnTo>
                    <a:lnTo>
                      <a:pt x="191" y="348"/>
                    </a:lnTo>
                    <a:lnTo>
                      <a:pt x="198" y="349"/>
                    </a:lnTo>
                    <a:lnTo>
                      <a:pt x="203" y="353"/>
                    </a:lnTo>
                    <a:lnTo>
                      <a:pt x="204" y="358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4" y="370"/>
                    </a:lnTo>
                    <a:lnTo>
                      <a:pt x="203" y="375"/>
                    </a:lnTo>
                    <a:lnTo>
                      <a:pt x="198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6" y="378"/>
                    </a:lnTo>
                    <a:lnTo>
                      <a:pt x="180" y="375"/>
                    </a:lnTo>
                    <a:lnTo>
                      <a:pt x="177" y="370"/>
                    </a:lnTo>
                    <a:lnTo>
                      <a:pt x="175" y="365"/>
                    </a:lnTo>
                    <a:lnTo>
                      <a:pt x="175" y="365"/>
                    </a:lnTo>
                    <a:lnTo>
                      <a:pt x="177" y="358"/>
                    </a:lnTo>
                    <a:lnTo>
                      <a:pt x="180" y="353"/>
                    </a:lnTo>
                    <a:lnTo>
                      <a:pt x="186" y="349"/>
                    </a:lnTo>
                    <a:lnTo>
                      <a:pt x="191" y="348"/>
                    </a:lnTo>
                    <a:lnTo>
                      <a:pt x="191" y="348"/>
                    </a:lnTo>
                    <a:close/>
                    <a:moveTo>
                      <a:pt x="133" y="348"/>
                    </a:moveTo>
                    <a:lnTo>
                      <a:pt x="133" y="348"/>
                    </a:lnTo>
                    <a:lnTo>
                      <a:pt x="133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6" y="358"/>
                    </a:lnTo>
                    <a:lnTo>
                      <a:pt x="148" y="365"/>
                    </a:lnTo>
                    <a:lnTo>
                      <a:pt x="148" y="365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7" y="370"/>
                    </a:lnTo>
                    <a:lnTo>
                      <a:pt x="117" y="365"/>
                    </a:lnTo>
                    <a:lnTo>
                      <a:pt x="117" y="365"/>
                    </a:lnTo>
                    <a:lnTo>
                      <a:pt x="117" y="358"/>
                    </a:lnTo>
                    <a:lnTo>
                      <a:pt x="121" y="353"/>
                    </a:lnTo>
                    <a:lnTo>
                      <a:pt x="126" y="349"/>
                    </a:lnTo>
                    <a:lnTo>
                      <a:pt x="133" y="348"/>
                    </a:lnTo>
                    <a:lnTo>
                      <a:pt x="133" y="348"/>
                    </a:lnTo>
                    <a:close/>
                    <a:moveTo>
                      <a:pt x="75" y="348"/>
                    </a:moveTo>
                    <a:lnTo>
                      <a:pt x="75" y="348"/>
                    </a:lnTo>
                    <a:lnTo>
                      <a:pt x="75" y="348"/>
                    </a:lnTo>
                    <a:lnTo>
                      <a:pt x="80" y="349"/>
                    </a:lnTo>
                    <a:lnTo>
                      <a:pt x="85" y="353"/>
                    </a:lnTo>
                    <a:lnTo>
                      <a:pt x="89" y="358"/>
                    </a:lnTo>
                    <a:lnTo>
                      <a:pt x="90" y="365"/>
                    </a:lnTo>
                    <a:lnTo>
                      <a:pt x="90" y="365"/>
                    </a:lnTo>
                    <a:lnTo>
                      <a:pt x="89" y="370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60" y="365"/>
                    </a:lnTo>
                    <a:lnTo>
                      <a:pt x="60" y="365"/>
                    </a:lnTo>
                    <a:lnTo>
                      <a:pt x="60" y="358"/>
                    </a:lnTo>
                    <a:lnTo>
                      <a:pt x="63" y="353"/>
                    </a:lnTo>
                    <a:lnTo>
                      <a:pt x="68" y="349"/>
                    </a:lnTo>
                    <a:lnTo>
                      <a:pt x="75" y="348"/>
                    </a:lnTo>
                    <a:lnTo>
                      <a:pt x="75" y="348"/>
                    </a:lnTo>
                    <a:close/>
                    <a:moveTo>
                      <a:pt x="15" y="348"/>
                    </a:moveTo>
                    <a:lnTo>
                      <a:pt x="15" y="348"/>
                    </a:lnTo>
                    <a:lnTo>
                      <a:pt x="15" y="348"/>
                    </a:lnTo>
                    <a:lnTo>
                      <a:pt x="22" y="349"/>
                    </a:lnTo>
                    <a:lnTo>
                      <a:pt x="27" y="353"/>
                    </a:lnTo>
                    <a:lnTo>
                      <a:pt x="31" y="358"/>
                    </a:lnTo>
                    <a:lnTo>
                      <a:pt x="31" y="365"/>
                    </a:lnTo>
                    <a:lnTo>
                      <a:pt x="31" y="365"/>
                    </a:lnTo>
                    <a:lnTo>
                      <a:pt x="31" y="370"/>
                    </a:lnTo>
                    <a:lnTo>
                      <a:pt x="27" y="375"/>
                    </a:lnTo>
                    <a:lnTo>
                      <a:pt x="22" y="378"/>
                    </a:lnTo>
                    <a:lnTo>
                      <a:pt x="15" y="380"/>
                    </a:lnTo>
                    <a:lnTo>
                      <a:pt x="15" y="380"/>
                    </a:lnTo>
                    <a:lnTo>
                      <a:pt x="10" y="378"/>
                    </a:lnTo>
                    <a:lnTo>
                      <a:pt x="5" y="375"/>
                    </a:lnTo>
                    <a:lnTo>
                      <a:pt x="2" y="370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2" y="358"/>
                    </a:lnTo>
                    <a:lnTo>
                      <a:pt x="5" y="353"/>
                    </a:lnTo>
                    <a:lnTo>
                      <a:pt x="10" y="349"/>
                    </a:lnTo>
                    <a:lnTo>
                      <a:pt x="15" y="348"/>
                    </a:lnTo>
                    <a:lnTo>
                      <a:pt x="15" y="348"/>
                    </a:lnTo>
                    <a:close/>
                    <a:moveTo>
                      <a:pt x="482" y="305"/>
                    </a:moveTo>
                    <a:lnTo>
                      <a:pt x="482" y="305"/>
                    </a:lnTo>
                    <a:lnTo>
                      <a:pt x="482" y="305"/>
                    </a:lnTo>
                    <a:lnTo>
                      <a:pt x="489" y="305"/>
                    </a:lnTo>
                    <a:lnTo>
                      <a:pt x="494" y="308"/>
                    </a:lnTo>
                    <a:lnTo>
                      <a:pt x="497" y="313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7" y="327"/>
                    </a:lnTo>
                    <a:lnTo>
                      <a:pt x="494" y="332"/>
                    </a:lnTo>
                    <a:lnTo>
                      <a:pt x="489" y="336"/>
                    </a:lnTo>
                    <a:lnTo>
                      <a:pt x="482" y="337"/>
                    </a:lnTo>
                    <a:lnTo>
                      <a:pt x="482" y="337"/>
                    </a:lnTo>
                    <a:lnTo>
                      <a:pt x="477" y="336"/>
                    </a:lnTo>
                    <a:lnTo>
                      <a:pt x="472" y="332"/>
                    </a:lnTo>
                    <a:lnTo>
                      <a:pt x="468" y="327"/>
                    </a:lnTo>
                    <a:lnTo>
                      <a:pt x="467" y="320"/>
                    </a:lnTo>
                    <a:lnTo>
                      <a:pt x="467" y="320"/>
                    </a:lnTo>
                    <a:lnTo>
                      <a:pt x="468" y="313"/>
                    </a:lnTo>
                    <a:lnTo>
                      <a:pt x="472" y="308"/>
                    </a:lnTo>
                    <a:lnTo>
                      <a:pt x="477" y="305"/>
                    </a:lnTo>
                    <a:lnTo>
                      <a:pt x="482" y="305"/>
                    </a:lnTo>
                    <a:lnTo>
                      <a:pt x="482" y="305"/>
                    </a:lnTo>
                    <a:close/>
                    <a:moveTo>
                      <a:pt x="424" y="305"/>
                    </a:moveTo>
                    <a:lnTo>
                      <a:pt x="424" y="305"/>
                    </a:lnTo>
                    <a:lnTo>
                      <a:pt x="424" y="305"/>
                    </a:lnTo>
                    <a:lnTo>
                      <a:pt x="431" y="305"/>
                    </a:lnTo>
                    <a:lnTo>
                      <a:pt x="434" y="308"/>
                    </a:lnTo>
                    <a:lnTo>
                      <a:pt x="438" y="313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8" y="327"/>
                    </a:lnTo>
                    <a:lnTo>
                      <a:pt x="434" y="332"/>
                    </a:lnTo>
                    <a:lnTo>
                      <a:pt x="431" y="336"/>
                    </a:lnTo>
                    <a:lnTo>
                      <a:pt x="424" y="337"/>
                    </a:lnTo>
                    <a:lnTo>
                      <a:pt x="424" y="337"/>
                    </a:lnTo>
                    <a:lnTo>
                      <a:pt x="417" y="336"/>
                    </a:lnTo>
                    <a:lnTo>
                      <a:pt x="414" y="332"/>
                    </a:lnTo>
                    <a:lnTo>
                      <a:pt x="410" y="327"/>
                    </a:lnTo>
                    <a:lnTo>
                      <a:pt x="409" y="320"/>
                    </a:lnTo>
                    <a:lnTo>
                      <a:pt x="409" y="320"/>
                    </a:lnTo>
                    <a:lnTo>
                      <a:pt x="410" y="313"/>
                    </a:lnTo>
                    <a:lnTo>
                      <a:pt x="414" y="308"/>
                    </a:lnTo>
                    <a:lnTo>
                      <a:pt x="417" y="305"/>
                    </a:lnTo>
                    <a:lnTo>
                      <a:pt x="424" y="305"/>
                    </a:lnTo>
                    <a:lnTo>
                      <a:pt x="424" y="305"/>
                    </a:lnTo>
                    <a:close/>
                    <a:moveTo>
                      <a:pt x="366" y="305"/>
                    </a:moveTo>
                    <a:lnTo>
                      <a:pt x="366" y="305"/>
                    </a:lnTo>
                    <a:lnTo>
                      <a:pt x="366" y="305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80" y="313"/>
                    </a:lnTo>
                    <a:lnTo>
                      <a:pt x="381" y="320"/>
                    </a:lnTo>
                    <a:lnTo>
                      <a:pt x="381" y="320"/>
                    </a:lnTo>
                    <a:lnTo>
                      <a:pt x="380" y="327"/>
                    </a:lnTo>
                    <a:lnTo>
                      <a:pt x="376" y="332"/>
                    </a:lnTo>
                    <a:lnTo>
                      <a:pt x="371" y="336"/>
                    </a:lnTo>
                    <a:lnTo>
                      <a:pt x="366" y="337"/>
                    </a:lnTo>
                    <a:lnTo>
                      <a:pt x="366" y="337"/>
                    </a:lnTo>
                    <a:lnTo>
                      <a:pt x="359" y="336"/>
                    </a:lnTo>
                    <a:lnTo>
                      <a:pt x="354" y="332"/>
                    </a:lnTo>
                    <a:lnTo>
                      <a:pt x="351" y="327"/>
                    </a:lnTo>
                    <a:lnTo>
                      <a:pt x="351" y="320"/>
                    </a:lnTo>
                    <a:lnTo>
                      <a:pt x="351" y="320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5"/>
                    </a:lnTo>
                    <a:lnTo>
                      <a:pt x="366" y="305"/>
                    </a:lnTo>
                    <a:close/>
                    <a:moveTo>
                      <a:pt x="308" y="305"/>
                    </a:moveTo>
                    <a:lnTo>
                      <a:pt x="308" y="305"/>
                    </a:lnTo>
                    <a:lnTo>
                      <a:pt x="308" y="305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2" y="313"/>
                    </a:lnTo>
                    <a:lnTo>
                      <a:pt x="324" y="320"/>
                    </a:lnTo>
                    <a:lnTo>
                      <a:pt x="324" y="320"/>
                    </a:lnTo>
                    <a:lnTo>
                      <a:pt x="322" y="327"/>
                    </a:lnTo>
                    <a:lnTo>
                      <a:pt x="318" y="332"/>
                    </a:lnTo>
                    <a:lnTo>
                      <a:pt x="313" y="336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1" y="336"/>
                    </a:lnTo>
                    <a:lnTo>
                      <a:pt x="296" y="332"/>
                    </a:lnTo>
                    <a:lnTo>
                      <a:pt x="293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8" y="305"/>
                    </a:lnTo>
                    <a:lnTo>
                      <a:pt x="308" y="305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5" y="305"/>
                    </a:lnTo>
                    <a:lnTo>
                      <a:pt x="261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7"/>
                    </a:lnTo>
                    <a:lnTo>
                      <a:pt x="261" y="332"/>
                    </a:lnTo>
                    <a:lnTo>
                      <a:pt x="255" y="336"/>
                    </a:lnTo>
                    <a:lnTo>
                      <a:pt x="249" y="337"/>
                    </a:lnTo>
                    <a:lnTo>
                      <a:pt x="249" y="337"/>
                    </a:lnTo>
                    <a:lnTo>
                      <a:pt x="244" y="336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4" y="305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191" y="305"/>
                    </a:moveTo>
                    <a:lnTo>
                      <a:pt x="191" y="305"/>
                    </a:lnTo>
                    <a:lnTo>
                      <a:pt x="191" y="305"/>
                    </a:lnTo>
                    <a:lnTo>
                      <a:pt x="198" y="305"/>
                    </a:lnTo>
                    <a:lnTo>
                      <a:pt x="203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7"/>
                    </a:lnTo>
                    <a:lnTo>
                      <a:pt x="203" y="332"/>
                    </a:lnTo>
                    <a:lnTo>
                      <a:pt x="198" y="336"/>
                    </a:lnTo>
                    <a:lnTo>
                      <a:pt x="191" y="337"/>
                    </a:lnTo>
                    <a:lnTo>
                      <a:pt x="191" y="337"/>
                    </a:lnTo>
                    <a:lnTo>
                      <a:pt x="186" y="336"/>
                    </a:lnTo>
                    <a:lnTo>
                      <a:pt x="180" y="332"/>
                    </a:lnTo>
                    <a:lnTo>
                      <a:pt x="177" y="327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6" y="305"/>
                    </a:lnTo>
                    <a:lnTo>
                      <a:pt x="191" y="305"/>
                    </a:lnTo>
                    <a:lnTo>
                      <a:pt x="191" y="305"/>
                    </a:lnTo>
                    <a:close/>
                    <a:moveTo>
                      <a:pt x="133" y="305"/>
                    </a:moveTo>
                    <a:lnTo>
                      <a:pt x="133" y="305"/>
                    </a:lnTo>
                    <a:lnTo>
                      <a:pt x="133" y="305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26" y="336"/>
                    </a:lnTo>
                    <a:lnTo>
                      <a:pt x="121" y="332"/>
                    </a:lnTo>
                    <a:lnTo>
                      <a:pt x="117" y="327"/>
                    </a:lnTo>
                    <a:lnTo>
                      <a:pt x="117" y="320"/>
                    </a:lnTo>
                    <a:lnTo>
                      <a:pt x="117" y="320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3" y="305"/>
                    </a:lnTo>
                    <a:lnTo>
                      <a:pt x="133" y="305"/>
                    </a:lnTo>
                    <a:close/>
                    <a:moveTo>
                      <a:pt x="75" y="305"/>
                    </a:moveTo>
                    <a:lnTo>
                      <a:pt x="75" y="305"/>
                    </a:lnTo>
                    <a:lnTo>
                      <a:pt x="75" y="305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9" y="313"/>
                    </a:lnTo>
                    <a:lnTo>
                      <a:pt x="90" y="320"/>
                    </a:lnTo>
                    <a:lnTo>
                      <a:pt x="90" y="320"/>
                    </a:lnTo>
                    <a:lnTo>
                      <a:pt x="89" y="327"/>
                    </a:lnTo>
                    <a:lnTo>
                      <a:pt x="85" y="332"/>
                    </a:lnTo>
                    <a:lnTo>
                      <a:pt x="80" y="336"/>
                    </a:lnTo>
                    <a:lnTo>
                      <a:pt x="75" y="337"/>
                    </a:lnTo>
                    <a:lnTo>
                      <a:pt x="75" y="337"/>
                    </a:lnTo>
                    <a:lnTo>
                      <a:pt x="68" y="336"/>
                    </a:lnTo>
                    <a:lnTo>
                      <a:pt x="63" y="332"/>
                    </a:lnTo>
                    <a:lnTo>
                      <a:pt x="60" y="327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5" y="305"/>
                    </a:lnTo>
                    <a:lnTo>
                      <a:pt x="75" y="305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9" y="262"/>
                    </a:lnTo>
                    <a:lnTo>
                      <a:pt x="494" y="266"/>
                    </a:lnTo>
                    <a:lnTo>
                      <a:pt x="497" y="271"/>
                    </a:lnTo>
                    <a:lnTo>
                      <a:pt x="497" y="278"/>
                    </a:lnTo>
                    <a:lnTo>
                      <a:pt x="497" y="278"/>
                    </a:lnTo>
                    <a:lnTo>
                      <a:pt x="497" y="283"/>
                    </a:lnTo>
                    <a:lnTo>
                      <a:pt x="494" y="288"/>
                    </a:lnTo>
                    <a:lnTo>
                      <a:pt x="489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7" y="291"/>
                    </a:lnTo>
                    <a:lnTo>
                      <a:pt x="472" y="288"/>
                    </a:lnTo>
                    <a:lnTo>
                      <a:pt x="468" y="283"/>
                    </a:lnTo>
                    <a:lnTo>
                      <a:pt x="467" y="278"/>
                    </a:lnTo>
                    <a:lnTo>
                      <a:pt x="467" y="278"/>
                    </a:lnTo>
                    <a:lnTo>
                      <a:pt x="468" y="271"/>
                    </a:lnTo>
                    <a:lnTo>
                      <a:pt x="472" y="266"/>
                    </a:lnTo>
                    <a:lnTo>
                      <a:pt x="477" y="262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4" y="261"/>
                    </a:moveTo>
                    <a:lnTo>
                      <a:pt x="424" y="261"/>
                    </a:lnTo>
                    <a:lnTo>
                      <a:pt x="424" y="261"/>
                    </a:lnTo>
                    <a:lnTo>
                      <a:pt x="431" y="262"/>
                    </a:lnTo>
                    <a:lnTo>
                      <a:pt x="434" y="266"/>
                    </a:lnTo>
                    <a:lnTo>
                      <a:pt x="438" y="271"/>
                    </a:lnTo>
                    <a:lnTo>
                      <a:pt x="439" y="278"/>
                    </a:lnTo>
                    <a:lnTo>
                      <a:pt x="439" y="278"/>
                    </a:lnTo>
                    <a:lnTo>
                      <a:pt x="438" y="283"/>
                    </a:lnTo>
                    <a:lnTo>
                      <a:pt x="434" y="288"/>
                    </a:lnTo>
                    <a:lnTo>
                      <a:pt x="431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1"/>
                    </a:lnTo>
                    <a:lnTo>
                      <a:pt x="414" y="288"/>
                    </a:lnTo>
                    <a:lnTo>
                      <a:pt x="410" y="283"/>
                    </a:lnTo>
                    <a:lnTo>
                      <a:pt x="409" y="278"/>
                    </a:lnTo>
                    <a:lnTo>
                      <a:pt x="409" y="278"/>
                    </a:lnTo>
                    <a:lnTo>
                      <a:pt x="410" y="271"/>
                    </a:lnTo>
                    <a:lnTo>
                      <a:pt x="414" y="266"/>
                    </a:lnTo>
                    <a:lnTo>
                      <a:pt x="417" y="262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2"/>
                    </a:lnTo>
                    <a:lnTo>
                      <a:pt x="376" y="266"/>
                    </a:lnTo>
                    <a:lnTo>
                      <a:pt x="380" y="271"/>
                    </a:lnTo>
                    <a:lnTo>
                      <a:pt x="381" y="278"/>
                    </a:lnTo>
                    <a:lnTo>
                      <a:pt x="381" y="278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51" y="278"/>
                    </a:lnTo>
                    <a:lnTo>
                      <a:pt x="351" y="278"/>
                    </a:lnTo>
                    <a:lnTo>
                      <a:pt x="351" y="271"/>
                    </a:lnTo>
                    <a:lnTo>
                      <a:pt x="354" y="266"/>
                    </a:lnTo>
                    <a:lnTo>
                      <a:pt x="359" y="262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8" y="261"/>
                    </a:moveTo>
                    <a:lnTo>
                      <a:pt x="308" y="261"/>
                    </a:lnTo>
                    <a:lnTo>
                      <a:pt x="308" y="261"/>
                    </a:lnTo>
                    <a:lnTo>
                      <a:pt x="313" y="262"/>
                    </a:lnTo>
                    <a:lnTo>
                      <a:pt x="318" y="266"/>
                    </a:lnTo>
                    <a:lnTo>
                      <a:pt x="322" y="271"/>
                    </a:lnTo>
                    <a:lnTo>
                      <a:pt x="324" y="278"/>
                    </a:lnTo>
                    <a:lnTo>
                      <a:pt x="324" y="278"/>
                    </a:lnTo>
                    <a:lnTo>
                      <a:pt x="322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8" y="293"/>
                    </a:lnTo>
                    <a:lnTo>
                      <a:pt x="308" y="293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8"/>
                    </a:lnTo>
                    <a:lnTo>
                      <a:pt x="291" y="278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2"/>
                    </a:lnTo>
                    <a:lnTo>
                      <a:pt x="308" y="261"/>
                    </a:lnTo>
                    <a:lnTo>
                      <a:pt x="308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5" y="262"/>
                    </a:lnTo>
                    <a:lnTo>
                      <a:pt x="261" y="266"/>
                    </a:lnTo>
                    <a:lnTo>
                      <a:pt x="264" y="271"/>
                    </a:lnTo>
                    <a:lnTo>
                      <a:pt x="264" y="278"/>
                    </a:lnTo>
                    <a:lnTo>
                      <a:pt x="264" y="278"/>
                    </a:lnTo>
                    <a:lnTo>
                      <a:pt x="264" y="283"/>
                    </a:lnTo>
                    <a:lnTo>
                      <a:pt x="261" y="288"/>
                    </a:lnTo>
                    <a:lnTo>
                      <a:pt x="255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8"/>
                    </a:lnTo>
                    <a:lnTo>
                      <a:pt x="233" y="278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4" y="262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8" y="262"/>
                    </a:lnTo>
                    <a:lnTo>
                      <a:pt x="203" y="266"/>
                    </a:lnTo>
                    <a:lnTo>
                      <a:pt x="204" y="271"/>
                    </a:lnTo>
                    <a:lnTo>
                      <a:pt x="206" y="278"/>
                    </a:lnTo>
                    <a:lnTo>
                      <a:pt x="206" y="278"/>
                    </a:lnTo>
                    <a:lnTo>
                      <a:pt x="204" y="283"/>
                    </a:lnTo>
                    <a:lnTo>
                      <a:pt x="203" y="288"/>
                    </a:lnTo>
                    <a:lnTo>
                      <a:pt x="198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6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8"/>
                    </a:lnTo>
                    <a:lnTo>
                      <a:pt x="175" y="278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6" y="262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6" y="271"/>
                    </a:lnTo>
                    <a:lnTo>
                      <a:pt x="148" y="278"/>
                    </a:lnTo>
                    <a:lnTo>
                      <a:pt x="148" y="278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7" y="278"/>
                    </a:lnTo>
                    <a:lnTo>
                      <a:pt x="117" y="278"/>
                    </a:lnTo>
                    <a:lnTo>
                      <a:pt x="117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75" y="261"/>
                    </a:moveTo>
                    <a:lnTo>
                      <a:pt x="75" y="261"/>
                    </a:lnTo>
                    <a:lnTo>
                      <a:pt x="75" y="261"/>
                    </a:lnTo>
                    <a:lnTo>
                      <a:pt x="80" y="262"/>
                    </a:lnTo>
                    <a:lnTo>
                      <a:pt x="85" y="266"/>
                    </a:lnTo>
                    <a:lnTo>
                      <a:pt x="89" y="271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89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2"/>
                    </a:lnTo>
                    <a:lnTo>
                      <a:pt x="75" y="261"/>
                    </a:lnTo>
                    <a:lnTo>
                      <a:pt x="75" y="261"/>
                    </a:lnTo>
                    <a:close/>
                    <a:moveTo>
                      <a:pt x="540" y="218"/>
                    </a:moveTo>
                    <a:lnTo>
                      <a:pt x="540" y="218"/>
                    </a:lnTo>
                    <a:lnTo>
                      <a:pt x="540" y="218"/>
                    </a:lnTo>
                    <a:lnTo>
                      <a:pt x="547" y="218"/>
                    </a:lnTo>
                    <a:lnTo>
                      <a:pt x="552" y="221"/>
                    </a:lnTo>
                    <a:lnTo>
                      <a:pt x="555" y="228"/>
                    </a:lnTo>
                    <a:lnTo>
                      <a:pt x="557" y="233"/>
                    </a:lnTo>
                    <a:lnTo>
                      <a:pt x="557" y="233"/>
                    </a:lnTo>
                    <a:lnTo>
                      <a:pt x="555" y="240"/>
                    </a:lnTo>
                    <a:lnTo>
                      <a:pt x="552" y="245"/>
                    </a:lnTo>
                    <a:lnTo>
                      <a:pt x="547" y="249"/>
                    </a:lnTo>
                    <a:lnTo>
                      <a:pt x="540" y="250"/>
                    </a:lnTo>
                    <a:lnTo>
                      <a:pt x="540" y="250"/>
                    </a:lnTo>
                    <a:lnTo>
                      <a:pt x="535" y="249"/>
                    </a:lnTo>
                    <a:lnTo>
                      <a:pt x="530" y="245"/>
                    </a:lnTo>
                    <a:lnTo>
                      <a:pt x="526" y="240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8"/>
                    </a:lnTo>
                    <a:lnTo>
                      <a:pt x="530" y="221"/>
                    </a:lnTo>
                    <a:lnTo>
                      <a:pt x="535" y="218"/>
                    </a:lnTo>
                    <a:lnTo>
                      <a:pt x="540" y="218"/>
                    </a:lnTo>
                    <a:lnTo>
                      <a:pt x="540" y="218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9" y="218"/>
                    </a:lnTo>
                    <a:lnTo>
                      <a:pt x="494" y="221"/>
                    </a:lnTo>
                    <a:lnTo>
                      <a:pt x="497" y="228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7" y="240"/>
                    </a:lnTo>
                    <a:lnTo>
                      <a:pt x="494" y="245"/>
                    </a:lnTo>
                    <a:lnTo>
                      <a:pt x="489" y="249"/>
                    </a:lnTo>
                    <a:lnTo>
                      <a:pt x="482" y="250"/>
                    </a:lnTo>
                    <a:lnTo>
                      <a:pt x="482" y="250"/>
                    </a:lnTo>
                    <a:lnTo>
                      <a:pt x="477" y="249"/>
                    </a:lnTo>
                    <a:lnTo>
                      <a:pt x="472" y="245"/>
                    </a:lnTo>
                    <a:lnTo>
                      <a:pt x="468" y="240"/>
                    </a:lnTo>
                    <a:lnTo>
                      <a:pt x="467" y="233"/>
                    </a:lnTo>
                    <a:lnTo>
                      <a:pt x="467" y="233"/>
                    </a:lnTo>
                    <a:lnTo>
                      <a:pt x="468" y="228"/>
                    </a:lnTo>
                    <a:lnTo>
                      <a:pt x="472" y="221"/>
                    </a:lnTo>
                    <a:lnTo>
                      <a:pt x="477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424" y="218"/>
                    </a:moveTo>
                    <a:lnTo>
                      <a:pt x="424" y="218"/>
                    </a:lnTo>
                    <a:lnTo>
                      <a:pt x="424" y="218"/>
                    </a:lnTo>
                    <a:lnTo>
                      <a:pt x="431" y="218"/>
                    </a:lnTo>
                    <a:lnTo>
                      <a:pt x="434" y="221"/>
                    </a:lnTo>
                    <a:lnTo>
                      <a:pt x="438" y="228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8" y="240"/>
                    </a:lnTo>
                    <a:lnTo>
                      <a:pt x="434" y="245"/>
                    </a:lnTo>
                    <a:lnTo>
                      <a:pt x="431" y="249"/>
                    </a:lnTo>
                    <a:lnTo>
                      <a:pt x="424" y="250"/>
                    </a:lnTo>
                    <a:lnTo>
                      <a:pt x="424" y="250"/>
                    </a:lnTo>
                    <a:lnTo>
                      <a:pt x="417" y="249"/>
                    </a:lnTo>
                    <a:lnTo>
                      <a:pt x="414" y="245"/>
                    </a:lnTo>
                    <a:lnTo>
                      <a:pt x="410" y="240"/>
                    </a:lnTo>
                    <a:lnTo>
                      <a:pt x="409" y="233"/>
                    </a:lnTo>
                    <a:lnTo>
                      <a:pt x="409" y="233"/>
                    </a:lnTo>
                    <a:lnTo>
                      <a:pt x="410" y="228"/>
                    </a:lnTo>
                    <a:lnTo>
                      <a:pt x="414" y="221"/>
                    </a:lnTo>
                    <a:lnTo>
                      <a:pt x="417" y="218"/>
                    </a:lnTo>
                    <a:lnTo>
                      <a:pt x="424" y="218"/>
                    </a:lnTo>
                    <a:lnTo>
                      <a:pt x="424" y="218"/>
                    </a:lnTo>
                    <a:close/>
                    <a:moveTo>
                      <a:pt x="366" y="218"/>
                    </a:moveTo>
                    <a:lnTo>
                      <a:pt x="366" y="218"/>
                    </a:lnTo>
                    <a:lnTo>
                      <a:pt x="366" y="218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80" y="228"/>
                    </a:lnTo>
                    <a:lnTo>
                      <a:pt x="381" y="233"/>
                    </a:lnTo>
                    <a:lnTo>
                      <a:pt x="381" y="233"/>
                    </a:lnTo>
                    <a:lnTo>
                      <a:pt x="380" y="240"/>
                    </a:lnTo>
                    <a:lnTo>
                      <a:pt x="376" y="245"/>
                    </a:lnTo>
                    <a:lnTo>
                      <a:pt x="371" y="249"/>
                    </a:lnTo>
                    <a:lnTo>
                      <a:pt x="366" y="250"/>
                    </a:lnTo>
                    <a:lnTo>
                      <a:pt x="366" y="250"/>
                    </a:lnTo>
                    <a:lnTo>
                      <a:pt x="359" y="249"/>
                    </a:lnTo>
                    <a:lnTo>
                      <a:pt x="354" y="245"/>
                    </a:lnTo>
                    <a:lnTo>
                      <a:pt x="351" y="240"/>
                    </a:lnTo>
                    <a:lnTo>
                      <a:pt x="351" y="233"/>
                    </a:lnTo>
                    <a:lnTo>
                      <a:pt x="351" y="233"/>
                    </a:lnTo>
                    <a:lnTo>
                      <a:pt x="351" y="228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6" y="218"/>
                    </a:lnTo>
                    <a:lnTo>
                      <a:pt x="366" y="218"/>
                    </a:lnTo>
                    <a:close/>
                    <a:moveTo>
                      <a:pt x="308" y="218"/>
                    </a:moveTo>
                    <a:lnTo>
                      <a:pt x="308" y="218"/>
                    </a:lnTo>
                    <a:lnTo>
                      <a:pt x="308" y="218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8"/>
                    </a:lnTo>
                    <a:lnTo>
                      <a:pt x="324" y="233"/>
                    </a:lnTo>
                    <a:lnTo>
                      <a:pt x="324" y="233"/>
                    </a:lnTo>
                    <a:lnTo>
                      <a:pt x="322" y="240"/>
                    </a:lnTo>
                    <a:lnTo>
                      <a:pt x="318" y="245"/>
                    </a:lnTo>
                    <a:lnTo>
                      <a:pt x="313" y="249"/>
                    </a:lnTo>
                    <a:lnTo>
                      <a:pt x="308" y="250"/>
                    </a:lnTo>
                    <a:lnTo>
                      <a:pt x="308" y="250"/>
                    </a:lnTo>
                    <a:lnTo>
                      <a:pt x="301" y="249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8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8" y="218"/>
                    </a:lnTo>
                    <a:lnTo>
                      <a:pt x="308" y="218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5" y="218"/>
                    </a:lnTo>
                    <a:lnTo>
                      <a:pt x="261" y="221"/>
                    </a:lnTo>
                    <a:lnTo>
                      <a:pt x="264" y="228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40"/>
                    </a:lnTo>
                    <a:lnTo>
                      <a:pt x="261" y="245"/>
                    </a:lnTo>
                    <a:lnTo>
                      <a:pt x="255" y="249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44" y="249"/>
                    </a:lnTo>
                    <a:lnTo>
                      <a:pt x="238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8"/>
                    </a:lnTo>
                    <a:lnTo>
                      <a:pt x="238" y="221"/>
                    </a:lnTo>
                    <a:lnTo>
                      <a:pt x="244" y="218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191" y="218"/>
                    </a:moveTo>
                    <a:lnTo>
                      <a:pt x="191" y="218"/>
                    </a:lnTo>
                    <a:lnTo>
                      <a:pt x="191" y="218"/>
                    </a:lnTo>
                    <a:lnTo>
                      <a:pt x="198" y="218"/>
                    </a:lnTo>
                    <a:lnTo>
                      <a:pt x="203" y="221"/>
                    </a:lnTo>
                    <a:lnTo>
                      <a:pt x="204" y="228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3" y="245"/>
                    </a:lnTo>
                    <a:lnTo>
                      <a:pt x="198" y="249"/>
                    </a:lnTo>
                    <a:lnTo>
                      <a:pt x="191" y="250"/>
                    </a:lnTo>
                    <a:lnTo>
                      <a:pt x="191" y="250"/>
                    </a:lnTo>
                    <a:lnTo>
                      <a:pt x="186" y="249"/>
                    </a:lnTo>
                    <a:lnTo>
                      <a:pt x="180" y="245"/>
                    </a:lnTo>
                    <a:lnTo>
                      <a:pt x="177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8"/>
                    </a:lnTo>
                    <a:lnTo>
                      <a:pt x="180" y="221"/>
                    </a:lnTo>
                    <a:lnTo>
                      <a:pt x="186" y="218"/>
                    </a:lnTo>
                    <a:lnTo>
                      <a:pt x="191" y="218"/>
                    </a:lnTo>
                    <a:lnTo>
                      <a:pt x="191" y="218"/>
                    </a:lnTo>
                    <a:close/>
                    <a:moveTo>
                      <a:pt x="133" y="218"/>
                    </a:moveTo>
                    <a:lnTo>
                      <a:pt x="133" y="218"/>
                    </a:lnTo>
                    <a:lnTo>
                      <a:pt x="133" y="218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8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3" y="250"/>
                    </a:lnTo>
                    <a:lnTo>
                      <a:pt x="133" y="250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8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3" y="218"/>
                    </a:lnTo>
                    <a:lnTo>
                      <a:pt x="133" y="218"/>
                    </a:lnTo>
                    <a:close/>
                    <a:moveTo>
                      <a:pt x="75" y="218"/>
                    </a:moveTo>
                    <a:lnTo>
                      <a:pt x="75" y="218"/>
                    </a:lnTo>
                    <a:lnTo>
                      <a:pt x="75" y="218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9" y="228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9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5" y="250"/>
                    </a:lnTo>
                    <a:lnTo>
                      <a:pt x="75" y="250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0" y="228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5" y="218"/>
                    </a:lnTo>
                    <a:lnTo>
                      <a:pt x="75" y="218"/>
                    </a:lnTo>
                    <a:close/>
                    <a:moveTo>
                      <a:pt x="540" y="174"/>
                    </a:moveTo>
                    <a:lnTo>
                      <a:pt x="540" y="174"/>
                    </a:lnTo>
                    <a:lnTo>
                      <a:pt x="540" y="174"/>
                    </a:lnTo>
                    <a:lnTo>
                      <a:pt x="547" y="175"/>
                    </a:lnTo>
                    <a:lnTo>
                      <a:pt x="552" y="179"/>
                    </a:lnTo>
                    <a:lnTo>
                      <a:pt x="555" y="184"/>
                    </a:lnTo>
                    <a:lnTo>
                      <a:pt x="557" y="191"/>
                    </a:lnTo>
                    <a:lnTo>
                      <a:pt x="557" y="191"/>
                    </a:lnTo>
                    <a:lnTo>
                      <a:pt x="555" y="196"/>
                    </a:lnTo>
                    <a:lnTo>
                      <a:pt x="552" y="201"/>
                    </a:lnTo>
                    <a:lnTo>
                      <a:pt x="547" y="204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5" y="204"/>
                    </a:lnTo>
                    <a:lnTo>
                      <a:pt x="530" y="201"/>
                    </a:lnTo>
                    <a:lnTo>
                      <a:pt x="526" y="196"/>
                    </a:lnTo>
                    <a:lnTo>
                      <a:pt x="524" y="191"/>
                    </a:lnTo>
                    <a:lnTo>
                      <a:pt x="524" y="191"/>
                    </a:lnTo>
                    <a:lnTo>
                      <a:pt x="526" y="184"/>
                    </a:lnTo>
                    <a:lnTo>
                      <a:pt x="530" y="179"/>
                    </a:lnTo>
                    <a:lnTo>
                      <a:pt x="535" y="175"/>
                    </a:lnTo>
                    <a:lnTo>
                      <a:pt x="540" y="174"/>
                    </a:lnTo>
                    <a:lnTo>
                      <a:pt x="540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9" y="175"/>
                    </a:lnTo>
                    <a:lnTo>
                      <a:pt x="494" y="179"/>
                    </a:lnTo>
                    <a:lnTo>
                      <a:pt x="497" y="184"/>
                    </a:lnTo>
                    <a:lnTo>
                      <a:pt x="497" y="191"/>
                    </a:lnTo>
                    <a:lnTo>
                      <a:pt x="497" y="191"/>
                    </a:lnTo>
                    <a:lnTo>
                      <a:pt x="497" y="196"/>
                    </a:lnTo>
                    <a:lnTo>
                      <a:pt x="494" y="201"/>
                    </a:lnTo>
                    <a:lnTo>
                      <a:pt x="489" y="204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7" y="204"/>
                    </a:lnTo>
                    <a:lnTo>
                      <a:pt x="472" y="201"/>
                    </a:lnTo>
                    <a:lnTo>
                      <a:pt x="468" y="196"/>
                    </a:lnTo>
                    <a:lnTo>
                      <a:pt x="467" y="191"/>
                    </a:lnTo>
                    <a:lnTo>
                      <a:pt x="467" y="191"/>
                    </a:lnTo>
                    <a:lnTo>
                      <a:pt x="468" y="184"/>
                    </a:lnTo>
                    <a:lnTo>
                      <a:pt x="472" y="179"/>
                    </a:lnTo>
                    <a:lnTo>
                      <a:pt x="477" y="175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31" y="175"/>
                    </a:lnTo>
                    <a:lnTo>
                      <a:pt x="434" y="179"/>
                    </a:lnTo>
                    <a:lnTo>
                      <a:pt x="438" y="184"/>
                    </a:lnTo>
                    <a:lnTo>
                      <a:pt x="439" y="191"/>
                    </a:lnTo>
                    <a:lnTo>
                      <a:pt x="439" y="191"/>
                    </a:lnTo>
                    <a:lnTo>
                      <a:pt x="438" y="196"/>
                    </a:lnTo>
                    <a:lnTo>
                      <a:pt x="434" y="201"/>
                    </a:lnTo>
                    <a:lnTo>
                      <a:pt x="431" y="204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4"/>
                    </a:lnTo>
                    <a:lnTo>
                      <a:pt x="414" y="201"/>
                    </a:lnTo>
                    <a:lnTo>
                      <a:pt x="410" y="196"/>
                    </a:lnTo>
                    <a:lnTo>
                      <a:pt x="409" y="191"/>
                    </a:lnTo>
                    <a:lnTo>
                      <a:pt x="409" y="191"/>
                    </a:lnTo>
                    <a:lnTo>
                      <a:pt x="410" y="184"/>
                    </a:lnTo>
                    <a:lnTo>
                      <a:pt x="414" y="179"/>
                    </a:lnTo>
                    <a:lnTo>
                      <a:pt x="417" y="175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5"/>
                    </a:lnTo>
                    <a:lnTo>
                      <a:pt x="376" y="179"/>
                    </a:lnTo>
                    <a:lnTo>
                      <a:pt x="380" y="184"/>
                    </a:lnTo>
                    <a:lnTo>
                      <a:pt x="381" y="191"/>
                    </a:lnTo>
                    <a:lnTo>
                      <a:pt x="381" y="191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51" y="191"/>
                    </a:lnTo>
                    <a:lnTo>
                      <a:pt x="351" y="191"/>
                    </a:lnTo>
                    <a:lnTo>
                      <a:pt x="351" y="184"/>
                    </a:lnTo>
                    <a:lnTo>
                      <a:pt x="354" y="179"/>
                    </a:lnTo>
                    <a:lnTo>
                      <a:pt x="359" y="175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8" y="174"/>
                    </a:moveTo>
                    <a:lnTo>
                      <a:pt x="308" y="174"/>
                    </a:lnTo>
                    <a:lnTo>
                      <a:pt x="308" y="174"/>
                    </a:lnTo>
                    <a:lnTo>
                      <a:pt x="313" y="175"/>
                    </a:lnTo>
                    <a:lnTo>
                      <a:pt x="318" y="179"/>
                    </a:lnTo>
                    <a:lnTo>
                      <a:pt x="322" y="184"/>
                    </a:lnTo>
                    <a:lnTo>
                      <a:pt x="324" y="191"/>
                    </a:lnTo>
                    <a:lnTo>
                      <a:pt x="324" y="191"/>
                    </a:lnTo>
                    <a:lnTo>
                      <a:pt x="322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8" y="206"/>
                    </a:lnTo>
                    <a:lnTo>
                      <a:pt x="308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5"/>
                    </a:lnTo>
                    <a:lnTo>
                      <a:pt x="308" y="174"/>
                    </a:lnTo>
                    <a:lnTo>
                      <a:pt x="308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5" y="175"/>
                    </a:lnTo>
                    <a:lnTo>
                      <a:pt x="261" y="179"/>
                    </a:lnTo>
                    <a:lnTo>
                      <a:pt x="264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5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4" y="175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5"/>
                    </a:lnTo>
                    <a:lnTo>
                      <a:pt x="203" y="179"/>
                    </a:lnTo>
                    <a:lnTo>
                      <a:pt x="204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4" y="196"/>
                    </a:lnTo>
                    <a:lnTo>
                      <a:pt x="203" y="201"/>
                    </a:lnTo>
                    <a:lnTo>
                      <a:pt x="198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6" y="204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91"/>
                    </a:lnTo>
                    <a:lnTo>
                      <a:pt x="175" y="191"/>
                    </a:lnTo>
                    <a:lnTo>
                      <a:pt x="177" y="184"/>
                    </a:lnTo>
                    <a:lnTo>
                      <a:pt x="180" y="179"/>
                    </a:lnTo>
                    <a:lnTo>
                      <a:pt x="186" y="175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9" y="184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60" y="191"/>
                    </a:lnTo>
                    <a:lnTo>
                      <a:pt x="60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540" y="131"/>
                    </a:moveTo>
                    <a:lnTo>
                      <a:pt x="540" y="131"/>
                    </a:lnTo>
                    <a:lnTo>
                      <a:pt x="540" y="131"/>
                    </a:lnTo>
                    <a:lnTo>
                      <a:pt x="547" y="133"/>
                    </a:lnTo>
                    <a:lnTo>
                      <a:pt x="552" y="136"/>
                    </a:lnTo>
                    <a:lnTo>
                      <a:pt x="555" y="141"/>
                    </a:lnTo>
                    <a:lnTo>
                      <a:pt x="557" y="147"/>
                    </a:lnTo>
                    <a:lnTo>
                      <a:pt x="557" y="147"/>
                    </a:lnTo>
                    <a:lnTo>
                      <a:pt x="555" y="153"/>
                    </a:lnTo>
                    <a:lnTo>
                      <a:pt x="552" y="158"/>
                    </a:lnTo>
                    <a:lnTo>
                      <a:pt x="547" y="162"/>
                    </a:lnTo>
                    <a:lnTo>
                      <a:pt x="540" y="164"/>
                    </a:lnTo>
                    <a:lnTo>
                      <a:pt x="540" y="164"/>
                    </a:lnTo>
                    <a:lnTo>
                      <a:pt x="535" y="162"/>
                    </a:lnTo>
                    <a:lnTo>
                      <a:pt x="530" y="158"/>
                    </a:lnTo>
                    <a:lnTo>
                      <a:pt x="526" y="153"/>
                    </a:lnTo>
                    <a:lnTo>
                      <a:pt x="524" y="147"/>
                    </a:lnTo>
                    <a:lnTo>
                      <a:pt x="524" y="147"/>
                    </a:lnTo>
                    <a:lnTo>
                      <a:pt x="526" y="141"/>
                    </a:lnTo>
                    <a:lnTo>
                      <a:pt x="530" y="136"/>
                    </a:lnTo>
                    <a:lnTo>
                      <a:pt x="535" y="133"/>
                    </a:lnTo>
                    <a:lnTo>
                      <a:pt x="540" y="131"/>
                    </a:lnTo>
                    <a:lnTo>
                      <a:pt x="540" y="131"/>
                    </a:lnTo>
                    <a:close/>
                    <a:moveTo>
                      <a:pt x="482" y="131"/>
                    </a:moveTo>
                    <a:lnTo>
                      <a:pt x="482" y="131"/>
                    </a:lnTo>
                    <a:lnTo>
                      <a:pt x="482" y="131"/>
                    </a:lnTo>
                    <a:lnTo>
                      <a:pt x="489" y="133"/>
                    </a:lnTo>
                    <a:lnTo>
                      <a:pt x="494" y="136"/>
                    </a:lnTo>
                    <a:lnTo>
                      <a:pt x="497" y="141"/>
                    </a:lnTo>
                    <a:lnTo>
                      <a:pt x="497" y="147"/>
                    </a:lnTo>
                    <a:lnTo>
                      <a:pt x="497" y="147"/>
                    </a:lnTo>
                    <a:lnTo>
                      <a:pt x="497" y="153"/>
                    </a:lnTo>
                    <a:lnTo>
                      <a:pt x="494" y="158"/>
                    </a:lnTo>
                    <a:lnTo>
                      <a:pt x="489" y="162"/>
                    </a:lnTo>
                    <a:lnTo>
                      <a:pt x="482" y="164"/>
                    </a:lnTo>
                    <a:lnTo>
                      <a:pt x="482" y="164"/>
                    </a:lnTo>
                    <a:lnTo>
                      <a:pt x="477" y="162"/>
                    </a:lnTo>
                    <a:lnTo>
                      <a:pt x="472" y="158"/>
                    </a:lnTo>
                    <a:lnTo>
                      <a:pt x="468" y="153"/>
                    </a:lnTo>
                    <a:lnTo>
                      <a:pt x="467" y="147"/>
                    </a:lnTo>
                    <a:lnTo>
                      <a:pt x="467" y="147"/>
                    </a:lnTo>
                    <a:lnTo>
                      <a:pt x="468" y="141"/>
                    </a:lnTo>
                    <a:lnTo>
                      <a:pt x="472" y="136"/>
                    </a:lnTo>
                    <a:lnTo>
                      <a:pt x="477" y="133"/>
                    </a:lnTo>
                    <a:lnTo>
                      <a:pt x="482" y="131"/>
                    </a:lnTo>
                    <a:lnTo>
                      <a:pt x="482" y="131"/>
                    </a:lnTo>
                    <a:close/>
                    <a:moveTo>
                      <a:pt x="424" y="131"/>
                    </a:moveTo>
                    <a:lnTo>
                      <a:pt x="424" y="131"/>
                    </a:lnTo>
                    <a:lnTo>
                      <a:pt x="424" y="131"/>
                    </a:lnTo>
                    <a:lnTo>
                      <a:pt x="431" y="133"/>
                    </a:lnTo>
                    <a:lnTo>
                      <a:pt x="434" y="136"/>
                    </a:lnTo>
                    <a:lnTo>
                      <a:pt x="438" y="141"/>
                    </a:lnTo>
                    <a:lnTo>
                      <a:pt x="439" y="147"/>
                    </a:lnTo>
                    <a:lnTo>
                      <a:pt x="439" y="147"/>
                    </a:lnTo>
                    <a:lnTo>
                      <a:pt x="438" y="153"/>
                    </a:lnTo>
                    <a:lnTo>
                      <a:pt x="434" y="158"/>
                    </a:lnTo>
                    <a:lnTo>
                      <a:pt x="431" y="162"/>
                    </a:lnTo>
                    <a:lnTo>
                      <a:pt x="424" y="164"/>
                    </a:lnTo>
                    <a:lnTo>
                      <a:pt x="424" y="164"/>
                    </a:lnTo>
                    <a:lnTo>
                      <a:pt x="417" y="162"/>
                    </a:lnTo>
                    <a:lnTo>
                      <a:pt x="414" y="158"/>
                    </a:lnTo>
                    <a:lnTo>
                      <a:pt x="410" y="153"/>
                    </a:lnTo>
                    <a:lnTo>
                      <a:pt x="409" y="147"/>
                    </a:lnTo>
                    <a:lnTo>
                      <a:pt x="409" y="147"/>
                    </a:lnTo>
                    <a:lnTo>
                      <a:pt x="410" y="141"/>
                    </a:lnTo>
                    <a:lnTo>
                      <a:pt x="414" y="136"/>
                    </a:lnTo>
                    <a:lnTo>
                      <a:pt x="417" y="133"/>
                    </a:lnTo>
                    <a:lnTo>
                      <a:pt x="424" y="131"/>
                    </a:lnTo>
                    <a:lnTo>
                      <a:pt x="424" y="131"/>
                    </a:lnTo>
                    <a:close/>
                    <a:moveTo>
                      <a:pt x="366" y="131"/>
                    </a:moveTo>
                    <a:lnTo>
                      <a:pt x="366" y="131"/>
                    </a:lnTo>
                    <a:lnTo>
                      <a:pt x="366" y="131"/>
                    </a:lnTo>
                    <a:lnTo>
                      <a:pt x="371" y="133"/>
                    </a:lnTo>
                    <a:lnTo>
                      <a:pt x="376" y="136"/>
                    </a:lnTo>
                    <a:lnTo>
                      <a:pt x="380" y="141"/>
                    </a:lnTo>
                    <a:lnTo>
                      <a:pt x="381" y="147"/>
                    </a:lnTo>
                    <a:lnTo>
                      <a:pt x="381" y="147"/>
                    </a:lnTo>
                    <a:lnTo>
                      <a:pt x="380" y="153"/>
                    </a:lnTo>
                    <a:lnTo>
                      <a:pt x="376" y="158"/>
                    </a:lnTo>
                    <a:lnTo>
                      <a:pt x="371" y="162"/>
                    </a:lnTo>
                    <a:lnTo>
                      <a:pt x="366" y="164"/>
                    </a:lnTo>
                    <a:lnTo>
                      <a:pt x="366" y="164"/>
                    </a:lnTo>
                    <a:lnTo>
                      <a:pt x="359" y="162"/>
                    </a:lnTo>
                    <a:lnTo>
                      <a:pt x="354" y="158"/>
                    </a:lnTo>
                    <a:lnTo>
                      <a:pt x="351" y="153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51" y="141"/>
                    </a:lnTo>
                    <a:lnTo>
                      <a:pt x="354" y="136"/>
                    </a:lnTo>
                    <a:lnTo>
                      <a:pt x="359" y="133"/>
                    </a:lnTo>
                    <a:lnTo>
                      <a:pt x="366" y="131"/>
                    </a:lnTo>
                    <a:lnTo>
                      <a:pt x="366" y="131"/>
                    </a:lnTo>
                    <a:close/>
                    <a:moveTo>
                      <a:pt x="308" y="131"/>
                    </a:moveTo>
                    <a:lnTo>
                      <a:pt x="308" y="131"/>
                    </a:lnTo>
                    <a:lnTo>
                      <a:pt x="308" y="131"/>
                    </a:lnTo>
                    <a:lnTo>
                      <a:pt x="313" y="133"/>
                    </a:lnTo>
                    <a:lnTo>
                      <a:pt x="318" y="136"/>
                    </a:lnTo>
                    <a:lnTo>
                      <a:pt x="322" y="141"/>
                    </a:lnTo>
                    <a:lnTo>
                      <a:pt x="324" y="147"/>
                    </a:lnTo>
                    <a:lnTo>
                      <a:pt x="324" y="147"/>
                    </a:lnTo>
                    <a:lnTo>
                      <a:pt x="322" y="153"/>
                    </a:lnTo>
                    <a:lnTo>
                      <a:pt x="318" y="158"/>
                    </a:lnTo>
                    <a:lnTo>
                      <a:pt x="313" y="162"/>
                    </a:lnTo>
                    <a:lnTo>
                      <a:pt x="308" y="164"/>
                    </a:lnTo>
                    <a:lnTo>
                      <a:pt x="308" y="164"/>
                    </a:lnTo>
                    <a:lnTo>
                      <a:pt x="301" y="162"/>
                    </a:lnTo>
                    <a:lnTo>
                      <a:pt x="296" y="158"/>
                    </a:lnTo>
                    <a:lnTo>
                      <a:pt x="293" y="153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1"/>
                    </a:lnTo>
                    <a:lnTo>
                      <a:pt x="296" y="136"/>
                    </a:lnTo>
                    <a:lnTo>
                      <a:pt x="301" y="133"/>
                    </a:lnTo>
                    <a:lnTo>
                      <a:pt x="308" y="131"/>
                    </a:lnTo>
                    <a:lnTo>
                      <a:pt x="308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5" y="133"/>
                    </a:lnTo>
                    <a:lnTo>
                      <a:pt x="261" y="136"/>
                    </a:lnTo>
                    <a:lnTo>
                      <a:pt x="264" y="141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53"/>
                    </a:lnTo>
                    <a:lnTo>
                      <a:pt x="261" y="158"/>
                    </a:lnTo>
                    <a:lnTo>
                      <a:pt x="255" y="162"/>
                    </a:lnTo>
                    <a:lnTo>
                      <a:pt x="249" y="164"/>
                    </a:lnTo>
                    <a:lnTo>
                      <a:pt x="249" y="164"/>
                    </a:lnTo>
                    <a:lnTo>
                      <a:pt x="244" y="162"/>
                    </a:lnTo>
                    <a:lnTo>
                      <a:pt x="238" y="158"/>
                    </a:lnTo>
                    <a:lnTo>
                      <a:pt x="235" y="153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1"/>
                    </a:lnTo>
                    <a:lnTo>
                      <a:pt x="238" y="136"/>
                    </a:lnTo>
                    <a:lnTo>
                      <a:pt x="244" y="133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91" y="131"/>
                    </a:moveTo>
                    <a:lnTo>
                      <a:pt x="191" y="131"/>
                    </a:lnTo>
                    <a:lnTo>
                      <a:pt x="191" y="131"/>
                    </a:lnTo>
                    <a:lnTo>
                      <a:pt x="198" y="133"/>
                    </a:lnTo>
                    <a:lnTo>
                      <a:pt x="203" y="136"/>
                    </a:lnTo>
                    <a:lnTo>
                      <a:pt x="204" y="141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3"/>
                    </a:lnTo>
                    <a:lnTo>
                      <a:pt x="203" y="158"/>
                    </a:lnTo>
                    <a:lnTo>
                      <a:pt x="198" y="162"/>
                    </a:lnTo>
                    <a:lnTo>
                      <a:pt x="191" y="164"/>
                    </a:lnTo>
                    <a:lnTo>
                      <a:pt x="191" y="164"/>
                    </a:lnTo>
                    <a:lnTo>
                      <a:pt x="186" y="162"/>
                    </a:lnTo>
                    <a:lnTo>
                      <a:pt x="180" y="158"/>
                    </a:lnTo>
                    <a:lnTo>
                      <a:pt x="177" y="153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7" y="141"/>
                    </a:lnTo>
                    <a:lnTo>
                      <a:pt x="180" y="136"/>
                    </a:lnTo>
                    <a:lnTo>
                      <a:pt x="186" y="133"/>
                    </a:lnTo>
                    <a:lnTo>
                      <a:pt x="191" y="131"/>
                    </a:lnTo>
                    <a:lnTo>
                      <a:pt x="191" y="131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6" y="141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7" y="153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7" y="141"/>
                    </a:lnTo>
                    <a:lnTo>
                      <a:pt x="121" y="136"/>
                    </a:lnTo>
                    <a:lnTo>
                      <a:pt x="126" y="133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0" y="133"/>
                    </a:lnTo>
                    <a:lnTo>
                      <a:pt x="85" y="136"/>
                    </a:lnTo>
                    <a:lnTo>
                      <a:pt x="89" y="141"/>
                    </a:lnTo>
                    <a:lnTo>
                      <a:pt x="90" y="147"/>
                    </a:lnTo>
                    <a:lnTo>
                      <a:pt x="90" y="147"/>
                    </a:lnTo>
                    <a:lnTo>
                      <a:pt x="89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60" y="147"/>
                    </a:lnTo>
                    <a:lnTo>
                      <a:pt x="60" y="147"/>
                    </a:lnTo>
                    <a:lnTo>
                      <a:pt x="60" y="141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7" y="89"/>
                    </a:lnTo>
                    <a:lnTo>
                      <a:pt x="552" y="92"/>
                    </a:lnTo>
                    <a:lnTo>
                      <a:pt x="555" y="97"/>
                    </a:lnTo>
                    <a:lnTo>
                      <a:pt x="557" y="104"/>
                    </a:lnTo>
                    <a:lnTo>
                      <a:pt x="557" y="104"/>
                    </a:lnTo>
                    <a:lnTo>
                      <a:pt x="555" y="109"/>
                    </a:lnTo>
                    <a:lnTo>
                      <a:pt x="552" y="116"/>
                    </a:lnTo>
                    <a:lnTo>
                      <a:pt x="547" y="119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5" y="119"/>
                    </a:lnTo>
                    <a:lnTo>
                      <a:pt x="530" y="116"/>
                    </a:lnTo>
                    <a:lnTo>
                      <a:pt x="526" y="109"/>
                    </a:lnTo>
                    <a:lnTo>
                      <a:pt x="524" y="104"/>
                    </a:lnTo>
                    <a:lnTo>
                      <a:pt x="524" y="104"/>
                    </a:lnTo>
                    <a:lnTo>
                      <a:pt x="526" y="97"/>
                    </a:lnTo>
                    <a:lnTo>
                      <a:pt x="530" y="92"/>
                    </a:lnTo>
                    <a:lnTo>
                      <a:pt x="535" y="89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9" y="89"/>
                    </a:lnTo>
                    <a:lnTo>
                      <a:pt x="494" y="92"/>
                    </a:lnTo>
                    <a:lnTo>
                      <a:pt x="497" y="97"/>
                    </a:lnTo>
                    <a:lnTo>
                      <a:pt x="497" y="104"/>
                    </a:lnTo>
                    <a:lnTo>
                      <a:pt x="497" y="104"/>
                    </a:lnTo>
                    <a:lnTo>
                      <a:pt x="497" y="109"/>
                    </a:lnTo>
                    <a:lnTo>
                      <a:pt x="494" y="116"/>
                    </a:lnTo>
                    <a:lnTo>
                      <a:pt x="489" y="119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7" y="119"/>
                    </a:lnTo>
                    <a:lnTo>
                      <a:pt x="472" y="116"/>
                    </a:lnTo>
                    <a:lnTo>
                      <a:pt x="468" y="109"/>
                    </a:lnTo>
                    <a:lnTo>
                      <a:pt x="467" y="104"/>
                    </a:lnTo>
                    <a:lnTo>
                      <a:pt x="467" y="104"/>
                    </a:lnTo>
                    <a:lnTo>
                      <a:pt x="468" y="97"/>
                    </a:lnTo>
                    <a:lnTo>
                      <a:pt x="472" y="92"/>
                    </a:lnTo>
                    <a:lnTo>
                      <a:pt x="477" y="89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31" y="89"/>
                    </a:lnTo>
                    <a:lnTo>
                      <a:pt x="434" y="92"/>
                    </a:lnTo>
                    <a:lnTo>
                      <a:pt x="438" y="97"/>
                    </a:lnTo>
                    <a:lnTo>
                      <a:pt x="439" y="104"/>
                    </a:lnTo>
                    <a:lnTo>
                      <a:pt x="439" y="104"/>
                    </a:lnTo>
                    <a:lnTo>
                      <a:pt x="438" y="109"/>
                    </a:lnTo>
                    <a:lnTo>
                      <a:pt x="434" y="116"/>
                    </a:lnTo>
                    <a:lnTo>
                      <a:pt x="431" y="119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9"/>
                    </a:lnTo>
                    <a:lnTo>
                      <a:pt x="414" y="116"/>
                    </a:lnTo>
                    <a:lnTo>
                      <a:pt x="410" y="109"/>
                    </a:lnTo>
                    <a:lnTo>
                      <a:pt x="409" y="104"/>
                    </a:lnTo>
                    <a:lnTo>
                      <a:pt x="409" y="104"/>
                    </a:lnTo>
                    <a:lnTo>
                      <a:pt x="410" y="97"/>
                    </a:lnTo>
                    <a:lnTo>
                      <a:pt x="414" y="92"/>
                    </a:lnTo>
                    <a:lnTo>
                      <a:pt x="417" y="89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6" y="92"/>
                    </a:lnTo>
                    <a:lnTo>
                      <a:pt x="380" y="97"/>
                    </a:lnTo>
                    <a:lnTo>
                      <a:pt x="381" y="104"/>
                    </a:lnTo>
                    <a:lnTo>
                      <a:pt x="381" y="104"/>
                    </a:lnTo>
                    <a:lnTo>
                      <a:pt x="380" y="109"/>
                    </a:lnTo>
                    <a:lnTo>
                      <a:pt x="376" y="116"/>
                    </a:lnTo>
                    <a:lnTo>
                      <a:pt x="371" y="119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59" y="119"/>
                    </a:lnTo>
                    <a:lnTo>
                      <a:pt x="354" y="116"/>
                    </a:lnTo>
                    <a:lnTo>
                      <a:pt x="351" y="109"/>
                    </a:lnTo>
                    <a:lnTo>
                      <a:pt x="351" y="104"/>
                    </a:lnTo>
                    <a:lnTo>
                      <a:pt x="351" y="104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9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308" y="87"/>
                    </a:moveTo>
                    <a:lnTo>
                      <a:pt x="308" y="87"/>
                    </a:lnTo>
                    <a:lnTo>
                      <a:pt x="308" y="87"/>
                    </a:lnTo>
                    <a:lnTo>
                      <a:pt x="313" y="89"/>
                    </a:lnTo>
                    <a:lnTo>
                      <a:pt x="318" y="92"/>
                    </a:lnTo>
                    <a:lnTo>
                      <a:pt x="322" y="97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2" y="109"/>
                    </a:lnTo>
                    <a:lnTo>
                      <a:pt x="318" y="116"/>
                    </a:lnTo>
                    <a:lnTo>
                      <a:pt x="313" y="119"/>
                    </a:lnTo>
                    <a:lnTo>
                      <a:pt x="308" y="119"/>
                    </a:lnTo>
                    <a:lnTo>
                      <a:pt x="308" y="119"/>
                    </a:lnTo>
                    <a:lnTo>
                      <a:pt x="301" y="119"/>
                    </a:lnTo>
                    <a:lnTo>
                      <a:pt x="296" y="116"/>
                    </a:lnTo>
                    <a:lnTo>
                      <a:pt x="293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1" y="89"/>
                    </a:lnTo>
                    <a:lnTo>
                      <a:pt x="308" y="87"/>
                    </a:lnTo>
                    <a:lnTo>
                      <a:pt x="308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5" y="89"/>
                    </a:lnTo>
                    <a:lnTo>
                      <a:pt x="261" y="92"/>
                    </a:lnTo>
                    <a:lnTo>
                      <a:pt x="264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9"/>
                    </a:lnTo>
                    <a:lnTo>
                      <a:pt x="261" y="116"/>
                    </a:lnTo>
                    <a:lnTo>
                      <a:pt x="255" y="119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9"/>
                    </a:lnTo>
                    <a:lnTo>
                      <a:pt x="238" y="116"/>
                    </a:lnTo>
                    <a:lnTo>
                      <a:pt x="235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4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9"/>
                    </a:lnTo>
                    <a:lnTo>
                      <a:pt x="203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09"/>
                    </a:lnTo>
                    <a:lnTo>
                      <a:pt x="203" y="116"/>
                    </a:lnTo>
                    <a:lnTo>
                      <a:pt x="198" y="119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6" y="119"/>
                    </a:lnTo>
                    <a:lnTo>
                      <a:pt x="180" y="116"/>
                    </a:lnTo>
                    <a:lnTo>
                      <a:pt x="177" y="109"/>
                    </a:lnTo>
                    <a:lnTo>
                      <a:pt x="175" y="104"/>
                    </a:lnTo>
                    <a:lnTo>
                      <a:pt x="175" y="104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6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6" y="109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9"/>
                    </a:lnTo>
                    <a:lnTo>
                      <a:pt x="121" y="116"/>
                    </a:lnTo>
                    <a:lnTo>
                      <a:pt x="117" y="109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9" y="109"/>
                    </a:lnTo>
                    <a:lnTo>
                      <a:pt x="85" y="116"/>
                    </a:lnTo>
                    <a:lnTo>
                      <a:pt x="80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9"/>
                    </a:lnTo>
                    <a:lnTo>
                      <a:pt x="63" y="116"/>
                    </a:lnTo>
                    <a:lnTo>
                      <a:pt x="60" y="109"/>
                    </a:lnTo>
                    <a:lnTo>
                      <a:pt x="60" y="104"/>
                    </a:lnTo>
                    <a:lnTo>
                      <a:pt x="60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540" y="44"/>
                    </a:moveTo>
                    <a:lnTo>
                      <a:pt x="540" y="44"/>
                    </a:lnTo>
                    <a:lnTo>
                      <a:pt x="540" y="44"/>
                    </a:lnTo>
                    <a:lnTo>
                      <a:pt x="547" y="46"/>
                    </a:lnTo>
                    <a:lnTo>
                      <a:pt x="552" y="49"/>
                    </a:lnTo>
                    <a:lnTo>
                      <a:pt x="555" y="55"/>
                    </a:lnTo>
                    <a:lnTo>
                      <a:pt x="557" y="60"/>
                    </a:lnTo>
                    <a:lnTo>
                      <a:pt x="557" y="60"/>
                    </a:lnTo>
                    <a:lnTo>
                      <a:pt x="555" y="66"/>
                    </a:lnTo>
                    <a:lnTo>
                      <a:pt x="552" y="72"/>
                    </a:lnTo>
                    <a:lnTo>
                      <a:pt x="547" y="75"/>
                    </a:lnTo>
                    <a:lnTo>
                      <a:pt x="540" y="77"/>
                    </a:lnTo>
                    <a:lnTo>
                      <a:pt x="540" y="77"/>
                    </a:lnTo>
                    <a:lnTo>
                      <a:pt x="535" y="75"/>
                    </a:lnTo>
                    <a:lnTo>
                      <a:pt x="530" y="72"/>
                    </a:lnTo>
                    <a:lnTo>
                      <a:pt x="526" y="66"/>
                    </a:lnTo>
                    <a:lnTo>
                      <a:pt x="524" y="60"/>
                    </a:lnTo>
                    <a:lnTo>
                      <a:pt x="524" y="60"/>
                    </a:lnTo>
                    <a:lnTo>
                      <a:pt x="526" y="55"/>
                    </a:lnTo>
                    <a:lnTo>
                      <a:pt x="530" y="49"/>
                    </a:lnTo>
                    <a:lnTo>
                      <a:pt x="535" y="46"/>
                    </a:lnTo>
                    <a:lnTo>
                      <a:pt x="540" y="44"/>
                    </a:lnTo>
                    <a:lnTo>
                      <a:pt x="540" y="44"/>
                    </a:lnTo>
                    <a:close/>
                    <a:moveTo>
                      <a:pt x="482" y="44"/>
                    </a:moveTo>
                    <a:lnTo>
                      <a:pt x="482" y="44"/>
                    </a:lnTo>
                    <a:lnTo>
                      <a:pt x="482" y="44"/>
                    </a:lnTo>
                    <a:lnTo>
                      <a:pt x="489" y="46"/>
                    </a:lnTo>
                    <a:lnTo>
                      <a:pt x="494" y="49"/>
                    </a:lnTo>
                    <a:lnTo>
                      <a:pt x="497" y="55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497" y="66"/>
                    </a:lnTo>
                    <a:lnTo>
                      <a:pt x="494" y="72"/>
                    </a:lnTo>
                    <a:lnTo>
                      <a:pt x="489" y="75"/>
                    </a:lnTo>
                    <a:lnTo>
                      <a:pt x="482" y="77"/>
                    </a:lnTo>
                    <a:lnTo>
                      <a:pt x="482" y="77"/>
                    </a:lnTo>
                    <a:lnTo>
                      <a:pt x="477" y="75"/>
                    </a:lnTo>
                    <a:lnTo>
                      <a:pt x="472" y="72"/>
                    </a:lnTo>
                    <a:lnTo>
                      <a:pt x="468" y="66"/>
                    </a:lnTo>
                    <a:lnTo>
                      <a:pt x="467" y="60"/>
                    </a:lnTo>
                    <a:lnTo>
                      <a:pt x="467" y="60"/>
                    </a:lnTo>
                    <a:lnTo>
                      <a:pt x="468" y="55"/>
                    </a:lnTo>
                    <a:lnTo>
                      <a:pt x="472" y="49"/>
                    </a:lnTo>
                    <a:lnTo>
                      <a:pt x="477" y="46"/>
                    </a:lnTo>
                    <a:lnTo>
                      <a:pt x="482" y="44"/>
                    </a:lnTo>
                    <a:lnTo>
                      <a:pt x="482" y="44"/>
                    </a:lnTo>
                    <a:close/>
                    <a:moveTo>
                      <a:pt x="424" y="44"/>
                    </a:moveTo>
                    <a:lnTo>
                      <a:pt x="424" y="44"/>
                    </a:lnTo>
                    <a:lnTo>
                      <a:pt x="424" y="44"/>
                    </a:lnTo>
                    <a:lnTo>
                      <a:pt x="431" y="46"/>
                    </a:lnTo>
                    <a:lnTo>
                      <a:pt x="434" y="49"/>
                    </a:lnTo>
                    <a:lnTo>
                      <a:pt x="438" y="55"/>
                    </a:lnTo>
                    <a:lnTo>
                      <a:pt x="439" y="60"/>
                    </a:lnTo>
                    <a:lnTo>
                      <a:pt x="439" y="60"/>
                    </a:lnTo>
                    <a:lnTo>
                      <a:pt x="438" y="66"/>
                    </a:lnTo>
                    <a:lnTo>
                      <a:pt x="434" y="72"/>
                    </a:lnTo>
                    <a:lnTo>
                      <a:pt x="431" y="75"/>
                    </a:lnTo>
                    <a:lnTo>
                      <a:pt x="424" y="77"/>
                    </a:lnTo>
                    <a:lnTo>
                      <a:pt x="424" y="77"/>
                    </a:lnTo>
                    <a:lnTo>
                      <a:pt x="417" y="75"/>
                    </a:lnTo>
                    <a:lnTo>
                      <a:pt x="414" y="72"/>
                    </a:lnTo>
                    <a:lnTo>
                      <a:pt x="410" y="66"/>
                    </a:lnTo>
                    <a:lnTo>
                      <a:pt x="409" y="60"/>
                    </a:lnTo>
                    <a:lnTo>
                      <a:pt x="409" y="60"/>
                    </a:lnTo>
                    <a:lnTo>
                      <a:pt x="410" y="55"/>
                    </a:lnTo>
                    <a:lnTo>
                      <a:pt x="414" y="49"/>
                    </a:lnTo>
                    <a:lnTo>
                      <a:pt x="417" y="46"/>
                    </a:lnTo>
                    <a:lnTo>
                      <a:pt x="424" y="44"/>
                    </a:lnTo>
                    <a:lnTo>
                      <a:pt x="424" y="44"/>
                    </a:lnTo>
                    <a:close/>
                    <a:moveTo>
                      <a:pt x="366" y="44"/>
                    </a:moveTo>
                    <a:lnTo>
                      <a:pt x="366" y="44"/>
                    </a:lnTo>
                    <a:lnTo>
                      <a:pt x="366" y="44"/>
                    </a:lnTo>
                    <a:lnTo>
                      <a:pt x="371" y="46"/>
                    </a:lnTo>
                    <a:lnTo>
                      <a:pt x="376" y="49"/>
                    </a:lnTo>
                    <a:lnTo>
                      <a:pt x="380" y="55"/>
                    </a:lnTo>
                    <a:lnTo>
                      <a:pt x="381" y="60"/>
                    </a:lnTo>
                    <a:lnTo>
                      <a:pt x="381" y="60"/>
                    </a:lnTo>
                    <a:lnTo>
                      <a:pt x="380" y="66"/>
                    </a:lnTo>
                    <a:lnTo>
                      <a:pt x="376" y="72"/>
                    </a:lnTo>
                    <a:lnTo>
                      <a:pt x="371" y="75"/>
                    </a:lnTo>
                    <a:lnTo>
                      <a:pt x="366" y="77"/>
                    </a:lnTo>
                    <a:lnTo>
                      <a:pt x="366" y="77"/>
                    </a:lnTo>
                    <a:lnTo>
                      <a:pt x="359" y="75"/>
                    </a:lnTo>
                    <a:lnTo>
                      <a:pt x="354" y="72"/>
                    </a:lnTo>
                    <a:lnTo>
                      <a:pt x="351" y="66"/>
                    </a:lnTo>
                    <a:lnTo>
                      <a:pt x="351" y="60"/>
                    </a:lnTo>
                    <a:lnTo>
                      <a:pt x="351" y="60"/>
                    </a:lnTo>
                    <a:lnTo>
                      <a:pt x="351" y="55"/>
                    </a:lnTo>
                    <a:lnTo>
                      <a:pt x="354" y="49"/>
                    </a:lnTo>
                    <a:lnTo>
                      <a:pt x="359" y="46"/>
                    </a:lnTo>
                    <a:lnTo>
                      <a:pt x="366" y="44"/>
                    </a:lnTo>
                    <a:lnTo>
                      <a:pt x="366" y="44"/>
                    </a:lnTo>
                    <a:close/>
                    <a:moveTo>
                      <a:pt x="308" y="44"/>
                    </a:moveTo>
                    <a:lnTo>
                      <a:pt x="308" y="44"/>
                    </a:lnTo>
                    <a:lnTo>
                      <a:pt x="308" y="44"/>
                    </a:lnTo>
                    <a:lnTo>
                      <a:pt x="313" y="46"/>
                    </a:lnTo>
                    <a:lnTo>
                      <a:pt x="318" y="49"/>
                    </a:lnTo>
                    <a:lnTo>
                      <a:pt x="322" y="55"/>
                    </a:lnTo>
                    <a:lnTo>
                      <a:pt x="324" y="60"/>
                    </a:lnTo>
                    <a:lnTo>
                      <a:pt x="324" y="60"/>
                    </a:lnTo>
                    <a:lnTo>
                      <a:pt x="322" y="66"/>
                    </a:lnTo>
                    <a:lnTo>
                      <a:pt x="318" y="72"/>
                    </a:lnTo>
                    <a:lnTo>
                      <a:pt x="313" y="75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1" y="75"/>
                    </a:lnTo>
                    <a:lnTo>
                      <a:pt x="296" y="72"/>
                    </a:lnTo>
                    <a:lnTo>
                      <a:pt x="293" y="66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5"/>
                    </a:lnTo>
                    <a:lnTo>
                      <a:pt x="296" y="49"/>
                    </a:lnTo>
                    <a:lnTo>
                      <a:pt x="301" y="46"/>
                    </a:lnTo>
                    <a:lnTo>
                      <a:pt x="308" y="44"/>
                    </a:lnTo>
                    <a:lnTo>
                      <a:pt x="308" y="44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5" y="46"/>
                    </a:lnTo>
                    <a:lnTo>
                      <a:pt x="261" y="49"/>
                    </a:lnTo>
                    <a:lnTo>
                      <a:pt x="264" y="55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6"/>
                    </a:lnTo>
                    <a:lnTo>
                      <a:pt x="261" y="72"/>
                    </a:lnTo>
                    <a:lnTo>
                      <a:pt x="255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4" y="75"/>
                    </a:lnTo>
                    <a:lnTo>
                      <a:pt x="238" y="72"/>
                    </a:lnTo>
                    <a:lnTo>
                      <a:pt x="235" y="66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5"/>
                    </a:lnTo>
                    <a:lnTo>
                      <a:pt x="238" y="49"/>
                    </a:lnTo>
                    <a:lnTo>
                      <a:pt x="244" y="46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191" y="44"/>
                    </a:moveTo>
                    <a:lnTo>
                      <a:pt x="191" y="44"/>
                    </a:lnTo>
                    <a:lnTo>
                      <a:pt x="191" y="44"/>
                    </a:lnTo>
                    <a:lnTo>
                      <a:pt x="198" y="46"/>
                    </a:lnTo>
                    <a:lnTo>
                      <a:pt x="203" y="49"/>
                    </a:lnTo>
                    <a:lnTo>
                      <a:pt x="204" y="55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6"/>
                    </a:lnTo>
                    <a:lnTo>
                      <a:pt x="203" y="72"/>
                    </a:lnTo>
                    <a:lnTo>
                      <a:pt x="198" y="75"/>
                    </a:lnTo>
                    <a:lnTo>
                      <a:pt x="191" y="77"/>
                    </a:lnTo>
                    <a:lnTo>
                      <a:pt x="191" y="77"/>
                    </a:lnTo>
                    <a:lnTo>
                      <a:pt x="186" y="75"/>
                    </a:lnTo>
                    <a:lnTo>
                      <a:pt x="180" y="72"/>
                    </a:lnTo>
                    <a:lnTo>
                      <a:pt x="177" y="66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7" y="55"/>
                    </a:lnTo>
                    <a:lnTo>
                      <a:pt x="180" y="49"/>
                    </a:lnTo>
                    <a:lnTo>
                      <a:pt x="186" y="46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133" y="44"/>
                    </a:moveTo>
                    <a:lnTo>
                      <a:pt x="133" y="44"/>
                    </a:lnTo>
                    <a:lnTo>
                      <a:pt x="133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6" y="55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6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6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7" y="55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3" y="44"/>
                    </a:lnTo>
                    <a:lnTo>
                      <a:pt x="133" y="44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9" y="55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9" y="66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6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5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540" y="0"/>
                    </a:moveTo>
                    <a:lnTo>
                      <a:pt x="540" y="0"/>
                    </a:lnTo>
                    <a:lnTo>
                      <a:pt x="540" y="0"/>
                    </a:lnTo>
                    <a:lnTo>
                      <a:pt x="547" y="2"/>
                    </a:lnTo>
                    <a:lnTo>
                      <a:pt x="552" y="5"/>
                    </a:lnTo>
                    <a:lnTo>
                      <a:pt x="555" y="10"/>
                    </a:lnTo>
                    <a:lnTo>
                      <a:pt x="557" y="17"/>
                    </a:lnTo>
                    <a:lnTo>
                      <a:pt x="557" y="17"/>
                    </a:lnTo>
                    <a:lnTo>
                      <a:pt x="555" y="24"/>
                    </a:lnTo>
                    <a:lnTo>
                      <a:pt x="552" y="29"/>
                    </a:lnTo>
                    <a:lnTo>
                      <a:pt x="547" y="32"/>
                    </a:lnTo>
                    <a:lnTo>
                      <a:pt x="540" y="32"/>
                    </a:lnTo>
                    <a:lnTo>
                      <a:pt x="540" y="32"/>
                    </a:lnTo>
                    <a:lnTo>
                      <a:pt x="535" y="32"/>
                    </a:lnTo>
                    <a:lnTo>
                      <a:pt x="530" y="29"/>
                    </a:lnTo>
                    <a:lnTo>
                      <a:pt x="526" y="24"/>
                    </a:lnTo>
                    <a:lnTo>
                      <a:pt x="524" y="17"/>
                    </a:lnTo>
                    <a:lnTo>
                      <a:pt x="524" y="17"/>
                    </a:lnTo>
                    <a:lnTo>
                      <a:pt x="526" y="10"/>
                    </a:lnTo>
                    <a:lnTo>
                      <a:pt x="530" y="5"/>
                    </a:lnTo>
                    <a:lnTo>
                      <a:pt x="535" y="2"/>
                    </a:lnTo>
                    <a:lnTo>
                      <a:pt x="540" y="0"/>
                    </a:lnTo>
                    <a:lnTo>
                      <a:pt x="540" y="0"/>
                    </a:lnTo>
                    <a:close/>
                    <a:moveTo>
                      <a:pt x="482" y="0"/>
                    </a:moveTo>
                    <a:lnTo>
                      <a:pt x="482" y="0"/>
                    </a:lnTo>
                    <a:lnTo>
                      <a:pt x="482" y="0"/>
                    </a:lnTo>
                    <a:lnTo>
                      <a:pt x="489" y="2"/>
                    </a:lnTo>
                    <a:lnTo>
                      <a:pt x="494" y="5"/>
                    </a:lnTo>
                    <a:lnTo>
                      <a:pt x="497" y="10"/>
                    </a:lnTo>
                    <a:lnTo>
                      <a:pt x="497" y="17"/>
                    </a:lnTo>
                    <a:lnTo>
                      <a:pt x="497" y="17"/>
                    </a:lnTo>
                    <a:lnTo>
                      <a:pt x="497" y="24"/>
                    </a:lnTo>
                    <a:lnTo>
                      <a:pt x="494" y="29"/>
                    </a:lnTo>
                    <a:lnTo>
                      <a:pt x="489" y="32"/>
                    </a:lnTo>
                    <a:lnTo>
                      <a:pt x="482" y="32"/>
                    </a:lnTo>
                    <a:lnTo>
                      <a:pt x="482" y="32"/>
                    </a:lnTo>
                    <a:lnTo>
                      <a:pt x="477" y="32"/>
                    </a:lnTo>
                    <a:lnTo>
                      <a:pt x="472" y="29"/>
                    </a:lnTo>
                    <a:lnTo>
                      <a:pt x="468" y="24"/>
                    </a:lnTo>
                    <a:lnTo>
                      <a:pt x="467" y="17"/>
                    </a:lnTo>
                    <a:lnTo>
                      <a:pt x="467" y="17"/>
                    </a:lnTo>
                    <a:lnTo>
                      <a:pt x="468" y="10"/>
                    </a:lnTo>
                    <a:lnTo>
                      <a:pt x="472" y="5"/>
                    </a:lnTo>
                    <a:lnTo>
                      <a:pt x="477" y="2"/>
                    </a:lnTo>
                    <a:lnTo>
                      <a:pt x="482" y="0"/>
                    </a:lnTo>
                    <a:lnTo>
                      <a:pt x="482" y="0"/>
                    </a:lnTo>
                    <a:close/>
                    <a:moveTo>
                      <a:pt x="424" y="782"/>
                    </a:moveTo>
                    <a:lnTo>
                      <a:pt x="424" y="782"/>
                    </a:lnTo>
                    <a:lnTo>
                      <a:pt x="424" y="782"/>
                    </a:lnTo>
                    <a:lnTo>
                      <a:pt x="431" y="784"/>
                    </a:lnTo>
                    <a:lnTo>
                      <a:pt x="434" y="787"/>
                    </a:lnTo>
                    <a:lnTo>
                      <a:pt x="438" y="792"/>
                    </a:lnTo>
                    <a:lnTo>
                      <a:pt x="439" y="797"/>
                    </a:lnTo>
                    <a:lnTo>
                      <a:pt x="439" y="797"/>
                    </a:lnTo>
                    <a:lnTo>
                      <a:pt x="438" y="804"/>
                    </a:lnTo>
                    <a:lnTo>
                      <a:pt x="434" y="809"/>
                    </a:lnTo>
                    <a:lnTo>
                      <a:pt x="431" y="813"/>
                    </a:lnTo>
                    <a:lnTo>
                      <a:pt x="424" y="814"/>
                    </a:lnTo>
                    <a:lnTo>
                      <a:pt x="424" y="814"/>
                    </a:lnTo>
                    <a:lnTo>
                      <a:pt x="417" y="813"/>
                    </a:lnTo>
                    <a:lnTo>
                      <a:pt x="414" y="809"/>
                    </a:lnTo>
                    <a:lnTo>
                      <a:pt x="410" y="804"/>
                    </a:lnTo>
                    <a:lnTo>
                      <a:pt x="409" y="797"/>
                    </a:lnTo>
                    <a:lnTo>
                      <a:pt x="409" y="797"/>
                    </a:lnTo>
                    <a:lnTo>
                      <a:pt x="410" y="792"/>
                    </a:lnTo>
                    <a:lnTo>
                      <a:pt x="414" y="787"/>
                    </a:lnTo>
                    <a:lnTo>
                      <a:pt x="417" y="784"/>
                    </a:lnTo>
                    <a:lnTo>
                      <a:pt x="424" y="782"/>
                    </a:lnTo>
                    <a:lnTo>
                      <a:pt x="424" y="782"/>
                    </a:lnTo>
                    <a:close/>
                    <a:moveTo>
                      <a:pt x="366" y="782"/>
                    </a:moveTo>
                    <a:lnTo>
                      <a:pt x="366" y="782"/>
                    </a:lnTo>
                    <a:lnTo>
                      <a:pt x="366" y="782"/>
                    </a:lnTo>
                    <a:lnTo>
                      <a:pt x="371" y="784"/>
                    </a:lnTo>
                    <a:lnTo>
                      <a:pt x="376" y="787"/>
                    </a:lnTo>
                    <a:lnTo>
                      <a:pt x="380" y="792"/>
                    </a:lnTo>
                    <a:lnTo>
                      <a:pt x="381" y="797"/>
                    </a:lnTo>
                    <a:lnTo>
                      <a:pt x="381" y="797"/>
                    </a:lnTo>
                    <a:lnTo>
                      <a:pt x="380" y="804"/>
                    </a:lnTo>
                    <a:lnTo>
                      <a:pt x="376" y="809"/>
                    </a:lnTo>
                    <a:lnTo>
                      <a:pt x="371" y="813"/>
                    </a:lnTo>
                    <a:lnTo>
                      <a:pt x="366" y="814"/>
                    </a:lnTo>
                    <a:lnTo>
                      <a:pt x="366" y="814"/>
                    </a:lnTo>
                    <a:lnTo>
                      <a:pt x="359" y="813"/>
                    </a:lnTo>
                    <a:lnTo>
                      <a:pt x="354" y="809"/>
                    </a:lnTo>
                    <a:lnTo>
                      <a:pt x="351" y="804"/>
                    </a:lnTo>
                    <a:lnTo>
                      <a:pt x="351" y="797"/>
                    </a:lnTo>
                    <a:lnTo>
                      <a:pt x="351" y="797"/>
                    </a:lnTo>
                    <a:lnTo>
                      <a:pt x="351" y="792"/>
                    </a:lnTo>
                    <a:lnTo>
                      <a:pt x="354" y="787"/>
                    </a:lnTo>
                    <a:lnTo>
                      <a:pt x="359" y="784"/>
                    </a:lnTo>
                    <a:lnTo>
                      <a:pt x="366" y="782"/>
                    </a:lnTo>
                    <a:lnTo>
                      <a:pt x="366" y="782"/>
                    </a:lnTo>
                    <a:close/>
                    <a:moveTo>
                      <a:pt x="308" y="782"/>
                    </a:moveTo>
                    <a:lnTo>
                      <a:pt x="308" y="782"/>
                    </a:lnTo>
                    <a:lnTo>
                      <a:pt x="308" y="782"/>
                    </a:lnTo>
                    <a:lnTo>
                      <a:pt x="313" y="784"/>
                    </a:lnTo>
                    <a:lnTo>
                      <a:pt x="318" y="787"/>
                    </a:lnTo>
                    <a:lnTo>
                      <a:pt x="322" y="792"/>
                    </a:lnTo>
                    <a:lnTo>
                      <a:pt x="324" y="797"/>
                    </a:lnTo>
                    <a:lnTo>
                      <a:pt x="324" y="797"/>
                    </a:lnTo>
                    <a:lnTo>
                      <a:pt x="322" y="804"/>
                    </a:lnTo>
                    <a:lnTo>
                      <a:pt x="318" y="809"/>
                    </a:lnTo>
                    <a:lnTo>
                      <a:pt x="313" y="813"/>
                    </a:lnTo>
                    <a:lnTo>
                      <a:pt x="308" y="814"/>
                    </a:lnTo>
                    <a:lnTo>
                      <a:pt x="308" y="814"/>
                    </a:lnTo>
                    <a:lnTo>
                      <a:pt x="301" y="813"/>
                    </a:lnTo>
                    <a:lnTo>
                      <a:pt x="296" y="809"/>
                    </a:lnTo>
                    <a:lnTo>
                      <a:pt x="293" y="804"/>
                    </a:lnTo>
                    <a:lnTo>
                      <a:pt x="291" y="797"/>
                    </a:lnTo>
                    <a:lnTo>
                      <a:pt x="291" y="797"/>
                    </a:lnTo>
                    <a:lnTo>
                      <a:pt x="293" y="792"/>
                    </a:lnTo>
                    <a:lnTo>
                      <a:pt x="296" y="787"/>
                    </a:lnTo>
                    <a:lnTo>
                      <a:pt x="301" y="784"/>
                    </a:lnTo>
                    <a:lnTo>
                      <a:pt x="308" y="782"/>
                    </a:lnTo>
                    <a:lnTo>
                      <a:pt x="308" y="782"/>
                    </a:lnTo>
                    <a:close/>
                    <a:moveTo>
                      <a:pt x="249" y="782"/>
                    </a:moveTo>
                    <a:lnTo>
                      <a:pt x="249" y="782"/>
                    </a:lnTo>
                    <a:lnTo>
                      <a:pt x="249" y="782"/>
                    </a:lnTo>
                    <a:lnTo>
                      <a:pt x="255" y="784"/>
                    </a:lnTo>
                    <a:lnTo>
                      <a:pt x="261" y="787"/>
                    </a:lnTo>
                    <a:lnTo>
                      <a:pt x="264" y="792"/>
                    </a:lnTo>
                    <a:lnTo>
                      <a:pt x="264" y="797"/>
                    </a:lnTo>
                    <a:lnTo>
                      <a:pt x="264" y="797"/>
                    </a:lnTo>
                    <a:lnTo>
                      <a:pt x="264" y="804"/>
                    </a:lnTo>
                    <a:lnTo>
                      <a:pt x="261" y="809"/>
                    </a:lnTo>
                    <a:lnTo>
                      <a:pt x="255" y="813"/>
                    </a:lnTo>
                    <a:lnTo>
                      <a:pt x="249" y="814"/>
                    </a:lnTo>
                    <a:lnTo>
                      <a:pt x="249" y="814"/>
                    </a:lnTo>
                    <a:lnTo>
                      <a:pt x="244" y="813"/>
                    </a:lnTo>
                    <a:lnTo>
                      <a:pt x="238" y="809"/>
                    </a:lnTo>
                    <a:lnTo>
                      <a:pt x="235" y="804"/>
                    </a:lnTo>
                    <a:lnTo>
                      <a:pt x="233" y="797"/>
                    </a:lnTo>
                    <a:lnTo>
                      <a:pt x="233" y="797"/>
                    </a:lnTo>
                    <a:lnTo>
                      <a:pt x="235" y="792"/>
                    </a:lnTo>
                    <a:lnTo>
                      <a:pt x="238" y="787"/>
                    </a:lnTo>
                    <a:lnTo>
                      <a:pt x="244" y="784"/>
                    </a:lnTo>
                    <a:lnTo>
                      <a:pt x="249" y="782"/>
                    </a:lnTo>
                    <a:lnTo>
                      <a:pt x="249" y="782"/>
                    </a:lnTo>
                    <a:close/>
                    <a:moveTo>
                      <a:pt x="191" y="782"/>
                    </a:moveTo>
                    <a:lnTo>
                      <a:pt x="191" y="782"/>
                    </a:lnTo>
                    <a:lnTo>
                      <a:pt x="191" y="782"/>
                    </a:lnTo>
                    <a:lnTo>
                      <a:pt x="198" y="784"/>
                    </a:lnTo>
                    <a:lnTo>
                      <a:pt x="203" y="787"/>
                    </a:lnTo>
                    <a:lnTo>
                      <a:pt x="204" y="792"/>
                    </a:lnTo>
                    <a:lnTo>
                      <a:pt x="206" y="797"/>
                    </a:lnTo>
                    <a:lnTo>
                      <a:pt x="206" y="797"/>
                    </a:lnTo>
                    <a:lnTo>
                      <a:pt x="204" y="804"/>
                    </a:lnTo>
                    <a:lnTo>
                      <a:pt x="203" y="809"/>
                    </a:lnTo>
                    <a:lnTo>
                      <a:pt x="198" y="813"/>
                    </a:lnTo>
                    <a:lnTo>
                      <a:pt x="191" y="814"/>
                    </a:lnTo>
                    <a:lnTo>
                      <a:pt x="191" y="814"/>
                    </a:lnTo>
                    <a:lnTo>
                      <a:pt x="186" y="813"/>
                    </a:lnTo>
                    <a:lnTo>
                      <a:pt x="180" y="809"/>
                    </a:lnTo>
                    <a:lnTo>
                      <a:pt x="177" y="804"/>
                    </a:lnTo>
                    <a:lnTo>
                      <a:pt x="175" y="797"/>
                    </a:lnTo>
                    <a:lnTo>
                      <a:pt x="175" y="797"/>
                    </a:lnTo>
                    <a:lnTo>
                      <a:pt x="177" y="792"/>
                    </a:lnTo>
                    <a:lnTo>
                      <a:pt x="180" y="787"/>
                    </a:lnTo>
                    <a:lnTo>
                      <a:pt x="186" y="784"/>
                    </a:lnTo>
                    <a:lnTo>
                      <a:pt x="191" y="782"/>
                    </a:lnTo>
                    <a:lnTo>
                      <a:pt x="191" y="782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31" y="739"/>
                    </a:lnTo>
                    <a:lnTo>
                      <a:pt x="434" y="743"/>
                    </a:lnTo>
                    <a:lnTo>
                      <a:pt x="438" y="748"/>
                    </a:lnTo>
                    <a:lnTo>
                      <a:pt x="439" y="755"/>
                    </a:lnTo>
                    <a:lnTo>
                      <a:pt x="439" y="755"/>
                    </a:lnTo>
                    <a:lnTo>
                      <a:pt x="438" y="761"/>
                    </a:lnTo>
                    <a:lnTo>
                      <a:pt x="434" y="767"/>
                    </a:lnTo>
                    <a:lnTo>
                      <a:pt x="431" y="770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7" y="770"/>
                    </a:lnTo>
                    <a:lnTo>
                      <a:pt x="414" y="767"/>
                    </a:lnTo>
                    <a:lnTo>
                      <a:pt x="410" y="761"/>
                    </a:lnTo>
                    <a:lnTo>
                      <a:pt x="409" y="755"/>
                    </a:lnTo>
                    <a:lnTo>
                      <a:pt x="409" y="755"/>
                    </a:lnTo>
                    <a:lnTo>
                      <a:pt x="410" y="748"/>
                    </a:lnTo>
                    <a:lnTo>
                      <a:pt x="414" y="743"/>
                    </a:lnTo>
                    <a:lnTo>
                      <a:pt x="417" y="739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6" y="738"/>
                    </a:moveTo>
                    <a:lnTo>
                      <a:pt x="366" y="738"/>
                    </a:lnTo>
                    <a:lnTo>
                      <a:pt x="366" y="738"/>
                    </a:lnTo>
                    <a:lnTo>
                      <a:pt x="371" y="739"/>
                    </a:lnTo>
                    <a:lnTo>
                      <a:pt x="376" y="743"/>
                    </a:lnTo>
                    <a:lnTo>
                      <a:pt x="380" y="748"/>
                    </a:lnTo>
                    <a:lnTo>
                      <a:pt x="381" y="755"/>
                    </a:lnTo>
                    <a:lnTo>
                      <a:pt x="381" y="755"/>
                    </a:lnTo>
                    <a:lnTo>
                      <a:pt x="380" y="761"/>
                    </a:lnTo>
                    <a:lnTo>
                      <a:pt x="376" y="767"/>
                    </a:lnTo>
                    <a:lnTo>
                      <a:pt x="371" y="770"/>
                    </a:lnTo>
                    <a:lnTo>
                      <a:pt x="366" y="770"/>
                    </a:lnTo>
                    <a:lnTo>
                      <a:pt x="366" y="770"/>
                    </a:lnTo>
                    <a:lnTo>
                      <a:pt x="359" y="770"/>
                    </a:lnTo>
                    <a:lnTo>
                      <a:pt x="354" y="767"/>
                    </a:lnTo>
                    <a:lnTo>
                      <a:pt x="351" y="761"/>
                    </a:lnTo>
                    <a:lnTo>
                      <a:pt x="351" y="755"/>
                    </a:lnTo>
                    <a:lnTo>
                      <a:pt x="351" y="755"/>
                    </a:lnTo>
                    <a:lnTo>
                      <a:pt x="351" y="748"/>
                    </a:lnTo>
                    <a:lnTo>
                      <a:pt x="354" y="743"/>
                    </a:lnTo>
                    <a:lnTo>
                      <a:pt x="359" y="739"/>
                    </a:lnTo>
                    <a:lnTo>
                      <a:pt x="366" y="738"/>
                    </a:lnTo>
                    <a:lnTo>
                      <a:pt x="366" y="738"/>
                    </a:lnTo>
                    <a:close/>
                    <a:moveTo>
                      <a:pt x="308" y="738"/>
                    </a:moveTo>
                    <a:lnTo>
                      <a:pt x="308" y="738"/>
                    </a:lnTo>
                    <a:lnTo>
                      <a:pt x="308" y="738"/>
                    </a:lnTo>
                    <a:lnTo>
                      <a:pt x="313" y="739"/>
                    </a:lnTo>
                    <a:lnTo>
                      <a:pt x="318" y="743"/>
                    </a:lnTo>
                    <a:lnTo>
                      <a:pt x="322" y="748"/>
                    </a:lnTo>
                    <a:lnTo>
                      <a:pt x="324" y="755"/>
                    </a:lnTo>
                    <a:lnTo>
                      <a:pt x="324" y="755"/>
                    </a:lnTo>
                    <a:lnTo>
                      <a:pt x="322" y="761"/>
                    </a:lnTo>
                    <a:lnTo>
                      <a:pt x="318" y="767"/>
                    </a:lnTo>
                    <a:lnTo>
                      <a:pt x="313" y="770"/>
                    </a:lnTo>
                    <a:lnTo>
                      <a:pt x="308" y="770"/>
                    </a:lnTo>
                    <a:lnTo>
                      <a:pt x="308" y="770"/>
                    </a:lnTo>
                    <a:lnTo>
                      <a:pt x="301" y="770"/>
                    </a:lnTo>
                    <a:lnTo>
                      <a:pt x="296" y="767"/>
                    </a:lnTo>
                    <a:lnTo>
                      <a:pt x="293" y="761"/>
                    </a:lnTo>
                    <a:lnTo>
                      <a:pt x="291" y="755"/>
                    </a:lnTo>
                    <a:lnTo>
                      <a:pt x="291" y="755"/>
                    </a:lnTo>
                    <a:lnTo>
                      <a:pt x="293" y="748"/>
                    </a:lnTo>
                    <a:lnTo>
                      <a:pt x="296" y="743"/>
                    </a:lnTo>
                    <a:lnTo>
                      <a:pt x="301" y="739"/>
                    </a:lnTo>
                    <a:lnTo>
                      <a:pt x="308" y="738"/>
                    </a:lnTo>
                    <a:lnTo>
                      <a:pt x="308" y="738"/>
                    </a:lnTo>
                    <a:close/>
                    <a:moveTo>
                      <a:pt x="249" y="738"/>
                    </a:moveTo>
                    <a:lnTo>
                      <a:pt x="249" y="738"/>
                    </a:lnTo>
                    <a:lnTo>
                      <a:pt x="249" y="738"/>
                    </a:lnTo>
                    <a:lnTo>
                      <a:pt x="255" y="739"/>
                    </a:lnTo>
                    <a:lnTo>
                      <a:pt x="261" y="743"/>
                    </a:lnTo>
                    <a:lnTo>
                      <a:pt x="264" y="748"/>
                    </a:lnTo>
                    <a:lnTo>
                      <a:pt x="264" y="755"/>
                    </a:lnTo>
                    <a:lnTo>
                      <a:pt x="264" y="755"/>
                    </a:lnTo>
                    <a:lnTo>
                      <a:pt x="264" y="761"/>
                    </a:lnTo>
                    <a:lnTo>
                      <a:pt x="261" y="767"/>
                    </a:lnTo>
                    <a:lnTo>
                      <a:pt x="255" y="770"/>
                    </a:lnTo>
                    <a:lnTo>
                      <a:pt x="249" y="770"/>
                    </a:lnTo>
                    <a:lnTo>
                      <a:pt x="249" y="770"/>
                    </a:lnTo>
                    <a:lnTo>
                      <a:pt x="244" y="770"/>
                    </a:lnTo>
                    <a:lnTo>
                      <a:pt x="238" y="767"/>
                    </a:lnTo>
                    <a:lnTo>
                      <a:pt x="235" y="761"/>
                    </a:lnTo>
                    <a:lnTo>
                      <a:pt x="233" y="755"/>
                    </a:lnTo>
                    <a:lnTo>
                      <a:pt x="233" y="755"/>
                    </a:lnTo>
                    <a:lnTo>
                      <a:pt x="235" y="748"/>
                    </a:lnTo>
                    <a:lnTo>
                      <a:pt x="238" y="743"/>
                    </a:lnTo>
                    <a:lnTo>
                      <a:pt x="244" y="739"/>
                    </a:lnTo>
                    <a:lnTo>
                      <a:pt x="249" y="738"/>
                    </a:lnTo>
                    <a:lnTo>
                      <a:pt x="249" y="738"/>
                    </a:lnTo>
                    <a:close/>
                    <a:moveTo>
                      <a:pt x="191" y="738"/>
                    </a:moveTo>
                    <a:lnTo>
                      <a:pt x="191" y="738"/>
                    </a:lnTo>
                    <a:lnTo>
                      <a:pt x="191" y="738"/>
                    </a:lnTo>
                    <a:lnTo>
                      <a:pt x="198" y="739"/>
                    </a:lnTo>
                    <a:lnTo>
                      <a:pt x="203" y="743"/>
                    </a:lnTo>
                    <a:lnTo>
                      <a:pt x="204" y="748"/>
                    </a:lnTo>
                    <a:lnTo>
                      <a:pt x="206" y="755"/>
                    </a:lnTo>
                    <a:lnTo>
                      <a:pt x="206" y="755"/>
                    </a:lnTo>
                    <a:lnTo>
                      <a:pt x="204" y="761"/>
                    </a:lnTo>
                    <a:lnTo>
                      <a:pt x="203" y="767"/>
                    </a:lnTo>
                    <a:lnTo>
                      <a:pt x="198" y="770"/>
                    </a:lnTo>
                    <a:lnTo>
                      <a:pt x="191" y="770"/>
                    </a:lnTo>
                    <a:lnTo>
                      <a:pt x="191" y="770"/>
                    </a:lnTo>
                    <a:lnTo>
                      <a:pt x="186" y="770"/>
                    </a:lnTo>
                    <a:lnTo>
                      <a:pt x="180" y="767"/>
                    </a:lnTo>
                    <a:lnTo>
                      <a:pt x="177" y="761"/>
                    </a:lnTo>
                    <a:lnTo>
                      <a:pt x="175" y="755"/>
                    </a:lnTo>
                    <a:lnTo>
                      <a:pt x="175" y="755"/>
                    </a:lnTo>
                    <a:lnTo>
                      <a:pt x="177" y="748"/>
                    </a:lnTo>
                    <a:lnTo>
                      <a:pt x="180" y="743"/>
                    </a:lnTo>
                    <a:lnTo>
                      <a:pt x="186" y="739"/>
                    </a:lnTo>
                    <a:lnTo>
                      <a:pt x="191" y="738"/>
                    </a:lnTo>
                    <a:lnTo>
                      <a:pt x="191" y="738"/>
                    </a:lnTo>
                    <a:close/>
                    <a:moveTo>
                      <a:pt x="366" y="695"/>
                    </a:moveTo>
                    <a:lnTo>
                      <a:pt x="366" y="695"/>
                    </a:lnTo>
                    <a:lnTo>
                      <a:pt x="366" y="695"/>
                    </a:lnTo>
                    <a:lnTo>
                      <a:pt x="371" y="697"/>
                    </a:lnTo>
                    <a:lnTo>
                      <a:pt x="376" y="700"/>
                    </a:lnTo>
                    <a:lnTo>
                      <a:pt x="380" y="705"/>
                    </a:lnTo>
                    <a:lnTo>
                      <a:pt x="381" y="710"/>
                    </a:lnTo>
                    <a:lnTo>
                      <a:pt x="381" y="710"/>
                    </a:lnTo>
                    <a:lnTo>
                      <a:pt x="380" y="717"/>
                    </a:lnTo>
                    <a:lnTo>
                      <a:pt x="376" y="722"/>
                    </a:lnTo>
                    <a:lnTo>
                      <a:pt x="371" y="726"/>
                    </a:lnTo>
                    <a:lnTo>
                      <a:pt x="366" y="727"/>
                    </a:lnTo>
                    <a:lnTo>
                      <a:pt x="366" y="727"/>
                    </a:lnTo>
                    <a:lnTo>
                      <a:pt x="359" y="726"/>
                    </a:lnTo>
                    <a:lnTo>
                      <a:pt x="354" y="722"/>
                    </a:lnTo>
                    <a:lnTo>
                      <a:pt x="351" y="717"/>
                    </a:lnTo>
                    <a:lnTo>
                      <a:pt x="351" y="710"/>
                    </a:lnTo>
                    <a:lnTo>
                      <a:pt x="351" y="710"/>
                    </a:lnTo>
                    <a:lnTo>
                      <a:pt x="351" y="705"/>
                    </a:lnTo>
                    <a:lnTo>
                      <a:pt x="354" y="700"/>
                    </a:lnTo>
                    <a:lnTo>
                      <a:pt x="359" y="697"/>
                    </a:lnTo>
                    <a:lnTo>
                      <a:pt x="366" y="695"/>
                    </a:lnTo>
                    <a:lnTo>
                      <a:pt x="366" y="695"/>
                    </a:lnTo>
                    <a:close/>
                    <a:moveTo>
                      <a:pt x="308" y="695"/>
                    </a:moveTo>
                    <a:lnTo>
                      <a:pt x="308" y="695"/>
                    </a:lnTo>
                    <a:lnTo>
                      <a:pt x="308" y="695"/>
                    </a:lnTo>
                    <a:lnTo>
                      <a:pt x="313" y="697"/>
                    </a:lnTo>
                    <a:lnTo>
                      <a:pt x="318" y="700"/>
                    </a:lnTo>
                    <a:lnTo>
                      <a:pt x="322" y="705"/>
                    </a:lnTo>
                    <a:lnTo>
                      <a:pt x="324" y="710"/>
                    </a:lnTo>
                    <a:lnTo>
                      <a:pt x="324" y="710"/>
                    </a:lnTo>
                    <a:lnTo>
                      <a:pt x="322" y="717"/>
                    </a:lnTo>
                    <a:lnTo>
                      <a:pt x="318" y="722"/>
                    </a:lnTo>
                    <a:lnTo>
                      <a:pt x="313" y="726"/>
                    </a:lnTo>
                    <a:lnTo>
                      <a:pt x="308" y="727"/>
                    </a:lnTo>
                    <a:lnTo>
                      <a:pt x="308" y="727"/>
                    </a:lnTo>
                    <a:lnTo>
                      <a:pt x="301" y="726"/>
                    </a:lnTo>
                    <a:lnTo>
                      <a:pt x="296" y="722"/>
                    </a:lnTo>
                    <a:lnTo>
                      <a:pt x="293" y="717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293" y="705"/>
                    </a:lnTo>
                    <a:lnTo>
                      <a:pt x="296" y="700"/>
                    </a:lnTo>
                    <a:lnTo>
                      <a:pt x="301" y="697"/>
                    </a:lnTo>
                    <a:lnTo>
                      <a:pt x="308" y="695"/>
                    </a:lnTo>
                    <a:lnTo>
                      <a:pt x="308" y="695"/>
                    </a:lnTo>
                    <a:close/>
                    <a:moveTo>
                      <a:pt x="249" y="695"/>
                    </a:moveTo>
                    <a:lnTo>
                      <a:pt x="249" y="695"/>
                    </a:lnTo>
                    <a:lnTo>
                      <a:pt x="249" y="695"/>
                    </a:lnTo>
                    <a:lnTo>
                      <a:pt x="255" y="697"/>
                    </a:lnTo>
                    <a:lnTo>
                      <a:pt x="261" y="700"/>
                    </a:lnTo>
                    <a:lnTo>
                      <a:pt x="264" y="705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4" y="717"/>
                    </a:lnTo>
                    <a:lnTo>
                      <a:pt x="261" y="722"/>
                    </a:lnTo>
                    <a:lnTo>
                      <a:pt x="255" y="726"/>
                    </a:lnTo>
                    <a:lnTo>
                      <a:pt x="249" y="727"/>
                    </a:lnTo>
                    <a:lnTo>
                      <a:pt x="249" y="727"/>
                    </a:lnTo>
                    <a:lnTo>
                      <a:pt x="244" y="726"/>
                    </a:lnTo>
                    <a:lnTo>
                      <a:pt x="238" y="722"/>
                    </a:lnTo>
                    <a:lnTo>
                      <a:pt x="235" y="717"/>
                    </a:lnTo>
                    <a:lnTo>
                      <a:pt x="233" y="710"/>
                    </a:lnTo>
                    <a:lnTo>
                      <a:pt x="233" y="710"/>
                    </a:lnTo>
                    <a:lnTo>
                      <a:pt x="235" y="705"/>
                    </a:lnTo>
                    <a:lnTo>
                      <a:pt x="238" y="700"/>
                    </a:lnTo>
                    <a:lnTo>
                      <a:pt x="244" y="697"/>
                    </a:lnTo>
                    <a:lnTo>
                      <a:pt x="249" y="695"/>
                    </a:lnTo>
                    <a:lnTo>
                      <a:pt x="249" y="695"/>
                    </a:lnTo>
                    <a:close/>
                    <a:moveTo>
                      <a:pt x="191" y="695"/>
                    </a:moveTo>
                    <a:lnTo>
                      <a:pt x="191" y="695"/>
                    </a:lnTo>
                    <a:lnTo>
                      <a:pt x="191" y="695"/>
                    </a:lnTo>
                    <a:lnTo>
                      <a:pt x="198" y="697"/>
                    </a:lnTo>
                    <a:lnTo>
                      <a:pt x="203" y="700"/>
                    </a:lnTo>
                    <a:lnTo>
                      <a:pt x="204" y="705"/>
                    </a:lnTo>
                    <a:lnTo>
                      <a:pt x="206" y="710"/>
                    </a:lnTo>
                    <a:lnTo>
                      <a:pt x="206" y="710"/>
                    </a:lnTo>
                    <a:lnTo>
                      <a:pt x="204" y="717"/>
                    </a:lnTo>
                    <a:lnTo>
                      <a:pt x="203" y="722"/>
                    </a:lnTo>
                    <a:lnTo>
                      <a:pt x="198" y="726"/>
                    </a:lnTo>
                    <a:lnTo>
                      <a:pt x="191" y="727"/>
                    </a:lnTo>
                    <a:lnTo>
                      <a:pt x="191" y="727"/>
                    </a:lnTo>
                    <a:lnTo>
                      <a:pt x="186" y="726"/>
                    </a:lnTo>
                    <a:lnTo>
                      <a:pt x="180" y="722"/>
                    </a:lnTo>
                    <a:lnTo>
                      <a:pt x="177" y="717"/>
                    </a:lnTo>
                    <a:lnTo>
                      <a:pt x="175" y="710"/>
                    </a:lnTo>
                    <a:lnTo>
                      <a:pt x="175" y="710"/>
                    </a:lnTo>
                    <a:lnTo>
                      <a:pt x="177" y="705"/>
                    </a:lnTo>
                    <a:lnTo>
                      <a:pt x="180" y="700"/>
                    </a:lnTo>
                    <a:lnTo>
                      <a:pt x="186" y="697"/>
                    </a:lnTo>
                    <a:lnTo>
                      <a:pt x="191" y="695"/>
                    </a:lnTo>
                    <a:lnTo>
                      <a:pt x="191" y="695"/>
                    </a:lnTo>
                    <a:close/>
                    <a:moveTo>
                      <a:pt x="133" y="695"/>
                    </a:moveTo>
                    <a:lnTo>
                      <a:pt x="133" y="695"/>
                    </a:lnTo>
                    <a:lnTo>
                      <a:pt x="133" y="695"/>
                    </a:lnTo>
                    <a:lnTo>
                      <a:pt x="138" y="697"/>
                    </a:lnTo>
                    <a:lnTo>
                      <a:pt x="143" y="700"/>
                    </a:lnTo>
                    <a:lnTo>
                      <a:pt x="146" y="705"/>
                    </a:lnTo>
                    <a:lnTo>
                      <a:pt x="148" y="710"/>
                    </a:lnTo>
                    <a:lnTo>
                      <a:pt x="148" y="710"/>
                    </a:lnTo>
                    <a:lnTo>
                      <a:pt x="146" y="717"/>
                    </a:lnTo>
                    <a:lnTo>
                      <a:pt x="143" y="722"/>
                    </a:lnTo>
                    <a:lnTo>
                      <a:pt x="138" y="726"/>
                    </a:lnTo>
                    <a:lnTo>
                      <a:pt x="133" y="727"/>
                    </a:lnTo>
                    <a:lnTo>
                      <a:pt x="133" y="727"/>
                    </a:lnTo>
                    <a:lnTo>
                      <a:pt x="126" y="726"/>
                    </a:lnTo>
                    <a:lnTo>
                      <a:pt x="121" y="722"/>
                    </a:lnTo>
                    <a:lnTo>
                      <a:pt x="117" y="717"/>
                    </a:lnTo>
                    <a:lnTo>
                      <a:pt x="117" y="710"/>
                    </a:lnTo>
                    <a:lnTo>
                      <a:pt x="117" y="710"/>
                    </a:lnTo>
                    <a:lnTo>
                      <a:pt x="117" y="705"/>
                    </a:lnTo>
                    <a:lnTo>
                      <a:pt x="121" y="700"/>
                    </a:lnTo>
                    <a:lnTo>
                      <a:pt x="126" y="697"/>
                    </a:lnTo>
                    <a:lnTo>
                      <a:pt x="133" y="695"/>
                    </a:lnTo>
                    <a:lnTo>
                      <a:pt x="133" y="695"/>
                    </a:lnTo>
                    <a:close/>
                    <a:moveTo>
                      <a:pt x="249" y="824"/>
                    </a:moveTo>
                    <a:lnTo>
                      <a:pt x="249" y="824"/>
                    </a:lnTo>
                    <a:lnTo>
                      <a:pt x="249" y="824"/>
                    </a:lnTo>
                    <a:lnTo>
                      <a:pt x="255" y="826"/>
                    </a:lnTo>
                    <a:lnTo>
                      <a:pt x="261" y="830"/>
                    </a:lnTo>
                    <a:lnTo>
                      <a:pt x="264" y="835"/>
                    </a:lnTo>
                    <a:lnTo>
                      <a:pt x="264" y="841"/>
                    </a:lnTo>
                    <a:lnTo>
                      <a:pt x="264" y="841"/>
                    </a:lnTo>
                    <a:lnTo>
                      <a:pt x="264" y="848"/>
                    </a:lnTo>
                    <a:lnTo>
                      <a:pt x="261" y="853"/>
                    </a:lnTo>
                    <a:lnTo>
                      <a:pt x="255" y="857"/>
                    </a:lnTo>
                    <a:lnTo>
                      <a:pt x="249" y="857"/>
                    </a:lnTo>
                    <a:lnTo>
                      <a:pt x="249" y="857"/>
                    </a:lnTo>
                    <a:lnTo>
                      <a:pt x="244" y="857"/>
                    </a:lnTo>
                    <a:lnTo>
                      <a:pt x="238" y="853"/>
                    </a:lnTo>
                    <a:lnTo>
                      <a:pt x="235" y="848"/>
                    </a:lnTo>
                    <a:lnTo>
                      <a:pt x="233" y="841"/>
                    </a:lnTo>
                    <a:lnTo>
                      <a:pt x="233" y="841"/>
                    </a:lnTo>
                    <a:lnTo>
                      <a:pt x="235" y="835"/>
                    </a:lnTo>
                    <a:lnTo>
                      <a:pt x="238" y="830"/>
                    </a:lnTo>
                    <a:lnTo>
                      <a:pt x="244" y="826"/>
                    </a:lnTo>
                    <a:lnTo>
                      <a:pt x="249" y="824"/>
                    </a:lnTo>
                    <a:lnTo>
                      <a:pt x="249" y="824"/>
                    </a:lnTo>
                    <a:close/>
                    <a:moveTo>
                      <a:pt x="308" y="824"/>
                    </a:moveTo>
                    <a:lnTo>
                      <a:pt x="308" y="824"/>
                    </a:lnTo>
                    <a:lnTo>
                      <a:pt x="308" y="824"/>
                    </a:lnTo>
                    <a:lnTo>
                      <a:pt x="313" y="826"/>
                    </a:lnTo>
                    <a:lnTo>
                      <a:pt x="318" y="830"/>
                    </a:lnTo>
                    <a:lnTo>
                      <a:pt x="322" y="835"/>
                    </a:lnTo>
                    <a:lnTo>
                      <a:pt x="324" y="841"/>
                    </a:lnTo>
                    <a:lnTo>
                      <a:pt x="324" y="841"/>
                    </a:lnTo>
                    <a:lnTo>
                      <a:pt x="322" y="848"/>
                    </a:lnTo>
                    <a:lnTo>
                      <a:pt x="318" y="853"/>
                    </a:lnTo>
                    <a:lnTo>
                      <a:pt x="313" y="857"/>
                    </a:lnTo>
                    <a:lnTo>
                      <a:pt x="308" y="857"/>
                    </a:lnTo>
                    <a:lnTo>
                      <a:pt x="308" y="857"/>
                    </a:lnTo>
                    <a:lnTo>
                      <a:pt x="301" y="857"/>
                    </a:lnTo>
                    <a:lnTo>
                      <a:pt x="296" y="853"/>
                    </a:lnTo>
                    <a:lnTo>
                      <a:pt x="293" y="848"/>
                    </a:lnTo>
                    <a:lnTo>
                      <a:pt x="291" y="841"/>
                    </a:lnTo>
                    <a:lnTo>
                      <a:pt x="291" y="841"/>
                    </a:lnTo>
                    <a:lnTo>
                      <a:pt x="293" y="835"/>
                    </a:lnTo>
                    <a:lnTo>
                      <a:pt x="296" y="830"/>
                    </a:lnTo>
                    <a:lnTo>
                      <a:pt x="301" y="826"/>
                    </a:lnTo>
                    <a:lnTo>
                      <a:pt x="308" y="824"/>
                    </a:lnTo>
                    <a:lnTo>
                      <a:pt x="308" y="824"/>
                    </a:lnTo>
                    <a:close/>
                    <a:moveTo>
                      <a:pt x="424" y="824"/>
                    </a:moveTo>
                    <a:lnTo>
                      <a:pt x="424" y="824"/>
                    </a:lnTo>
                    <a:lnTo>
                      <a:pt x="424" y="824"/>
                    </a:lnTo>
                    <a:lnTo>
                      <a:pt x="431" y="826"/>
                    </a:lnTo>
                    <a:lnTo>
                      <a:pt x="434" y="830"/>
                    </a:lnTo>
                    <a:lnTo>
                      <a:pt x="438" y="835"/>
                    </a:lnTo>
                    <a:lnTo>
                      <a:pt x="439" y="841"/>
                    </a:lnTo>
                    <a:lnTo>
                      <a:pt x="439" y="841"/>
                    </a:lnTo>
                    <a:lnTo>
                      <a:pt x="438" y="848"/>
                    </a:lnTo>
                    <a:lnTo>
                      <a:pt x="434" y="853"/>
                    </a:lnTo>
                    <a:lnTo>
                      <a:pt x="431" y="857"/>
                    </a:lnTo>
                    <a:lnTo>
                      <a:pt x="424" y="857"/>
                    </a:lnTo>
                    <a:lnTo>
                      <a:pt x="424" y="857"/>
                    </a:lnTo>
                    <a:lnTo>
                      <a:pt x="417" y="857"/>
                    </a:lnTo>
                    <a:lnTo>
                      <a:pt x="414" y="853"/>
                    </a:lnTo>
                    <a:lnTo>
                      <a:pt x="410" y="848"/>
                    </a:lnTo>
                    <a:lnTo>
                      <a:pt x="409" y="841"/>
                    </a:lnTo>
                    <a:lnTo>
                      <a:pt x="409" y="841"/>
                    </a:lnTo>
                    <a:lnTo>
                      <a:pt x="410" y="835"/>
                    </a:lnTo>
                    <a:lnTo>
                      <a:pt x="414" y="830"/>
                    </a:lnTo>
                    <a:lnTo>
                      <a:pt x="417" y="826"/>
                    </a:lnTo>
                    <a:lnTo>
                      <a:pt x="424" y="824"/>
                    </a:lnTo>
                    <a:lnTo>
                      <a:pt x="424" y="824"/>
                    </a:lnTo>
                    <a:close/>
                    <a:moveTo>
                      <a:pt x="366" y="824"/>
                    </a:moveTo>
                    <a:lnTo>
                      <a:pt x="366" y="824"/>
                    </a:lnTo>
                    <a:lnTo>
                      <a:pt x="366" y="824"/>
                    </a:lnTo>
                    <a:lnTo>
                      <a:pt x="371" y="826"/>
                    </a:lnTo>
                    <a:lnTo>
                      <a:pt x="376" y="830"/>
                    </a:lnTo>
                    <a:lnTo>
                      <a:pt x="380" y="835"/>
                    </a:lnTo>
                    <a:lnTo>
                      <a:pt x="381" y="841"/>
                    </a:lnTo>
                    <a:lnTo>
                      <a:pt x="381" y="841"/>
                    </a:lnTo>
                    <a:lnTo>
                      <a:pt x="380" y="848"/>
                    </a:lnTo>
                    <a:lnTo>
                      <a:pt x="376" y="853"/>
                    </a:lnTo>
                    <a:lnTo>
                      <a:pt x="371" y="857"/>
                    </a:lnTo>
                    <a:lnTo>
                      <a:pt x="366" y="857"/>
                    </a:lnTo>
                    <a:lnTo>
                      <a:pt x="366" y="857"/>
                    </a:lnTo>
                    <a:lnTo>
                      <a:pt x="359" y="857"/>
                    </a:lnTo>
                    <a:lnTo>
                      <a:pt x="354" y="853"/>
                    </a:lnTo>
                    <a:lnTo>
                      <a:pt x="351" y="848"/>
                    </a:lnTo>
                    <a:lnTo>
                      <a:pt x="351" y="841"/>
                    </a:lnTo>
                    <a:lnTo>
                      <a:pt x="351" y="841"/>
                    </a:lnTo>
                    <a:lnTo>
                      <a:pt x="351" y="835"/>
                    </a:lnTo>
                    <a:lnTo>
                      <a:pt x="354" y="830"/>
                    </a:lnTo>
                    <a:lnTo>
                      <a:pt x="359" y="826"/>
                    </a:lnTo>
                    <a:lnTo>
                      <a:pt x="366" y="824"/>
                    </a:lnTo>
                    <a:lnTo>
                      <a:pt x="366" y="824"/>
                    </a:lnTo>
                    <a:close/>
                    <a:moveTo>
                      <a:pt x="366" y="869"/>
                    </a:moveTo>
                    <a:lnTo>
                      <a:pt x="366" y="869"/>
                    </a:lnTo>
                    <a:lnTo>
                      <a:pt x="366" y="869"/>
                    </a:lnTo>
                    <a:lnTo>
                      <a:pt x="371" y="870"/>
                    </a:lnTo>
                    <a:lnTo>
                      <a:pt x="376" y="874"/>
                    </a:lnTo>
                    <a:lnTo>
                      <a:pt x="380" y="879"/>
                    </a:lnTo>
                    <a:lnTo>
                      <a:pt x="381" y="884"/>
                    </a:lnTo>
                    <a:lnTo>
                      <a:pt x="381" y="884"/>
                    </a:lnTo>
                    <a:lnTo>
                      <a:pt x="380" y="891"/>
                    </a:lnTo>
                    <a:lnTo>
                      <a:pt x="376" y="896"/>
                    </a:lnTo>
                    <a:lnTo>
                      <a:pt x="371" y="899"/>
                    </a:lnTo>
                    <a:lnTo>
                      <a:pt x="366" y="901"/>
                    </a:lnTo>
                    <a:lnTo>
                      <a:pt x="366" y="901"/>
                    </a:lnTo>
                    <a:lnTo>
                      <a:pt x="359" y="899"/>
                    </a:lnTo>
                    <a:lnTo>
                      <a:pt x="354" y="896"/>
                    </a:lnTo>
                    <a:lnTo>
                      <a:pt x="351" y="891"/>
                    </a:lnTo>
                    <a:lnTo>
                      <a:pt x="351" y="884"/>
                    </a:lnTo>
                    <a:lnTo>
                      <a:pt x="351" y="884"/>
                    </a:lnTo>
                    <a:lnTo>
                      <a:pt x="351" y="879"/>
                    </a:lnTo>
                    <a:lnTo>
                      <a:pt x="354" y="874"/>
                    </a:lnTo>
                    <a:lnTo>
                      <a:pt x="359" y="870"/>
                    </a:lnTo>
                    <a:lnTo>
                      <a:pt x="366" y="869"/>
                    </a:lnTo>
                    <a:lnTo>
                      <a:pt x="366" y="869"/>
                    </a:lnTo>
                    <a:close/>
                    <a:moveTo>
                      <a:pt x="308" y="869"/>
                    </a:moveTo>
                    <a:lnTo>
                      <a:pt x="308" y="869"/>
                    </a:lnTo>
                    <a:lnTo>
                      <a:pt x="308" y="869"/>
                    </a:lnTo>
                    <a:lnTo>
                      <a:pt x="313" y="870"/>
                    </a:lnTo>
                    <a:lnTo>
                      <a:pt x="318" y="874"/>
                    </a:lnTo>
                    <a:lnTo>
                      <a:pt x="322" y="879"/>
                    </a:lnTo>
                    <a:lnTo>
                      <a:pt x="324" y="884"/>
                    </a:lnTo>
                    <a:lnTo>
                      <a:pt x="324" y="884"/>
                    </a:lnTo>
                    <a:lnTo>
                      <a:pt x="322" y="891"/>
                    </a:lnTo>
                    <a:lnTo>
                      <a:pt x="318" y="896"/>
                    </a:lnTo>
                    <a:lnTo>
                      <a:pt x="313" y="899"/>
                    </a:lnTo>
                    <a:lnTo>
                      <a:pt x="308" y="901"/>
                    </a:lnTo>
                    <a:lnTo>
                      <a:pt x="308" y="901"/>
                    </a:lnTo>
                    <a:lnTo>
                      <a:pt x="301" y="899"/>
                    </a:lnTo>
                    <a:lnTo>
                      <a:pt x="296" y="896"/>
                    </a:lnTo>
                    <a:lnTo>
                      <a:pt x="293" y="891"/>
                    </a:lnTo>
                    <a:lnTo>
                      <a:pt x="291" y="884"/>
                    </a:lnTo>
                    <a:lnTo>
                      <a:pt x="291" y="884"/>
                    </a:lnTo>
                    <a:lnTo>
                      <a:pt x="293" y="879"/>
                    </a:lnTo>
                    <a:lnTo>
                      <a:pt x="296" y="874"/>
                    </a:lnTo>
                    <a:lnTo>
                      <a:pt x="301" y="870"/>
                    </a:lnTo>
                    <a:lnTo>
                      <a:pt x="308" y="869"/>
                    </a:lnTo>
                    <a:lnTo>
                      <a:pt x="308" y="86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104"/>
              <p:cNvSpPr>
                <a:spLocks/>
              </p:cNvSpPr>
              <p:nvPr/>
            </p:nvSpPr>
            <p:spPr bwMode="auto">
              <a:xfrm>
                <a:off x="2586038" y="3600451"/>
                <a:ext cx="23813" cy="25400"/>
              </a:xfrm>
              <a:custGeom>
                <a:avLst/>
                <a:gdLst>
                  <a:gd name="T0" fmla="*/ 16 w 31"/>
                  <a:gd name="T1" fmla="*/ 0 h 32"/>
                  <a:gd name="T2" fmla="*/ 16 w 31"/>
                  <a:gd name="T3" fmla="*/ 0 h 32"/>
                  <a:gd name="T4" fmla="*/ 21 w 31"/>
                  <a:gd name="T5" fmla="*/ 0 h 32"/>
                  <a:gd name="T6" fmla="*/ 26 w 31"/>
                  <a:gd name="T7" fmla="*/ 3 h 32"/>
                  <a:gd name="T8" fmla="*/ 29 w 31"/>
                  <a:gd name="T9" fmla="*/ 10 h 32"/>
                  <a:gd name="T10" fmla="*/ 31 w 31"/>
                  <a:gd name="T11" fmla="*/ 15 h 32"/>
                  <a:gd name="T12" fmla="*/ 31 w 31"/>
                  <a:gd name="T13" fmla="*/ 15 h 32"/>
                  <a:gd name="T14" fmla="*/ 29 w 31"/>
                  <a:gd name="T15" fmla="*/ 22 h 32"/>
                  <a:gd name="T16" fmla="*/ 26 w 31"/>
                  <a:gd name="T17" fmla="*/ 27 h 32"/>
                  <a:gd name="T18" fmla="*/ 21 w 31"/>
                  <a:gd name="T19" fmla="*/ 31 h 32"/>
                  <a:gd name="T20" fmla="*/ 16 w 31"/>
                  <a:gd name="T21" fmla="*/ 32 h 32"/>
                  <a:gd name="T22" fmla="*/ 16 w 31"/>
                  <a:gd name="T23" fmla="*/ 32 h 32"/>
                  <a:gd name="T24" fmla="*/ 9 w 31"/>
                  <a:gd name="T25" fmla="*/ 31 h 32"/>
                  <a:gd name="T26" fmla="*/ 4 w 31"/>
                  <a:gd name="T27" fmla="*/ 27 h 32"/>
                  <a:gd name="T28" fmla="*/ 0 w 31"/>
                  <a:gd name="T29" fmla="*/ 22 h 32"/>
                  <a:gd name="T30" fmla="*/ 0 w 31"/>
                  <a:gd name="T31" fmla="*/ 15 h 32"/>
                  <a:gd name="T32" fmla="*/ 0 w 31"/>
                  <a:gd name="T33" fmla="*/ 15 h 32"/>
                  <a:gd name="T34" fmla="*/ 0 w 31"/>
                  <a:gd name="T35" fmla="*/ 10 h 32"/>
                  <a:gd name="T36" fmla="*/ 4 w 31"/>
                  <a:gd name="T37" fmla="*/ 3 h 32"/>
                  <a:gd name="T38" fmla="*/ 9 w 31"/>
                  <a:gd name="T39" fmla="*/ 0 h 32"/>
                  <a:gd name="T40" fmla="*/ 16 w 31"/>
                  <a:gd name="T41" fmla="*/ 0 h 32"/>
                  <a:gd name="T42" fmla="*/ 16 w 31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6" y="0"/>
                    </a:moveTo>
                    <a:lnTo>
                      <a:pt x="16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1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105"/>
              <p:cNvSpPr>
                <a:spLocks/>
              </p:cNvSpPr>
              <p:nvPr/>
            </p:nvSpPr>
            <p:spPr bwMode="auto">
              <a:xfrm>
                <a:off x="2955925" y="3600451"/>
                <a:ext cx="25400" cy="25400"/>
              </a:xfrm>
              <a:custGeom>
                <a:avLst/>
                <a:gdLst>
                  <a:gd name="T0" fmla="*/ 17 w 33"/>
                  <a:gd name="T1" fmla="*/ 0 h 32"/>
                  <a:gd name="T2" fmla="*/ 17 w 33"/>
                  <a:gd name="T3" fmla="*/ 0 h 32"/>
                  <a:gd name="T4" fmla="*/ 22 w 33"/>
                  <a:gd name="T5" fmla="*/ 0 h 32"/>
                  <a:gd name="T6" fmla="*/ 27 w 33"/>
                  <a:gd name="T7" fmla="*/ 3 h 32"/>
                  <a:gd name="T8" fmla="*/ 31 w 33"/>
                  <a:gd name="T9" fmla="*/ 10 h 32"/>
                  <a:gd name="T10" fmla="*/ 33 w 33"/>
                  <a:gd name="T11" fmla="*/ 15 h 32"/>
                  <a:gd name="T12" fmla="*/ 33 w 33"/>
                  <a:gd name="T13" fmla="*/ 15 h 32"/>
                  <a:gd name="T14" fmla="*/ 31 w 33"/>
                  <a:gd name="T15" fmla="*/ 22 h 32"/>
                  <a:gd name="T16" fmla="*/ 27 w 33"/>
                  <a:gd name="T17" fmla="*/ 27 h 32"/>
                  <a:gd name="T18" fmla="*/ 22 w 33"/>
                  <a:gd name="T19" fmla="*/ 31 h 32"/>
                  <a:gd name="T20" fmla="*/ 17 w 33"/>
                  <a:gd name="T21" fmla="*/ 32 h 32"/>
                  <a:gd name="T22" fmla="*/ 17 w 33"/>
                  <a:gd name="T23" fmla="*/ 32 h 32"/>
                  <a:gd name="T24" fmla="*/ 10 w 33"/>
                  <a:gd name="T25" fmla="*/ 31 h 32"/>
                  <a:gd name="T26" fmla="*/ 5 w 33"/>
                  <a:gd name="T27" fmla="*/ 27 h 32"/>
                  <a:gd name="T28" fmla="*/ 2 w 33"/>
                  <a:gd name="T29" fmla="*/ 22 h 32"/>
                  <a:gd name="T30" fmla="*/ 0 w 33"/>
                  <a:gd name="T31" fmla="*/ 15 h 32"/>
                  <a:gd name="T32" fmla="*/ 0 w 33"/>
                  <a:gd name="T33" fmla="*/ 15 h 32"/>
                  <a:gd name="T34" fmla="*/ 2 w 33"/>
                  <a:gd name="T35" fmla="*/ 10 h 32"/>
                  <a:gd name="T36" fmla="*/ 5 w 33"/>
                  <a:gd name="T37" fmla="*/ 3 h 32"/>
                  <a:gd name="T38" fmla="*/ 10 w 33"/>
                  <a:gd name="T39" fmla="*/ 0 h 32"/>
                  <a:gd name="T40" fmla="*/ 17 w 33"/>
                  <a:gd name="T41" fmla="*/ 0 h 32"/>
                  <a:gd name="T42" fmla="*/ 17 w 33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17" y="0"/>
                    </a:moveTo>
                    <a:lnTo>
                      <a:pt x="17" y="0"/>
                    </a:lnTo>
                    <a:lnTo>
                      <a:pt x="22" y="0"/>
                    </a:lnTo>
                    <a:lnTo>
                      <a:pt x="27" y="3"/>
                    </a:lnTo>
                    <a:lnTo>
                      <a:pt x="31" y="10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1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3"/>
                    </a:lnTo>
                    <a:lnTo>
                      <a:pt x="10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106"/>
              <p:cNvSpPr>
                <a:spLocks noEditPoints="1"/>
              </p:cNvSpPr>
              <p:nvPr/>
            </p:nvSpPr>
            <p:spPr bwMode="auto">
              <a:xfrm>
                <a:off x="6751638" y="3633788"/>
                <a:ext cx="163513" cy="163513"/>
              </a:xfrm>
              <a:custGeom>
                <a:avLst/>
                <a:gdLst>
                  <a:gd name="T0" fmla="*/ 15 w 206"/>
                  <a:gd name="T1" fmla="*/ 0 h 206"/>
                  <a:gd name="T2" fmla="*/ 26 w 206"/>
                  <a:gd name="T3" fmla="*/ 5 h 206"/>
                  <a:gd name="T4" fmla="*/ 31 w 206"/>
                  <a:gd name="T5" fmla="*/ 17 h 206"/>
                  <a:gd name="T6" fmla="*/ 29 w 206"/>
                  <a:gd name="T7" fmla="*/ 22 h 206"/>
                  <a:gd name="T8" fmla="*/ 21 w 206"/>
                  <a:gd name="T9" fmla="*/ 30 h 206"/>
                  <a:gd name="T10" fmla="*/ 15 w 206"/>
                  <a:gd name="T11" fmla="*/ 32 h 206"/>
                  <a:gd name="T12" fmla="*/ 4 w 206"/>
                  <a:gd name="T13" fmla="*/ 27 h 206"/>
                  <a:gd name="T14" fmla="*/ 0 w 206"/>
                  <a:gd name="T15" fmla="*/ 17 h 206"/>
                  <a:gd name="T16" fmla="*/ 0 w 206"/>
                  <a:gd name="T17" fmla="*/ 10 h 206"/>
                  <a:gd name="T18" fmla="*/ 9 w 206"/>
                  <a:gd name="T19" fmla="*/ 1 h 206"/>
                  <a:gd name="T20" fmla="*/ 15 w 206"/>
                  <a:gd name="T21" fmla="*/ 0 h 206"/>
                  <a:gd name="T22" fmla="*/ 189 w 206"/>
                  <a:gd name="T23" fmla="*/ 173 h 206"/>
                  <a:gd name="T24" fmla="*/ 196 w 206"/>
                  <a:gd name="T25" fmla="*/ 175 h 206"/>
                  <a:gd name="T26" fmla="*/ 204 w 206"/>
                  <a:gd name="T27" fmla="*/ 184 h 206"/>
                  <a:gd name="T28" fmla="*/ 206 w 206"/>
                  <a:gd name="T29" fmla="*/ 190 h 206"/>
                  <a:gd name="T30" fmla="*/ 201 w 206"/>
                  <a:gd name="T31" fmla="*/ 201 h 206"/>
                  <a:gd name="T32" fmla="*/ 189 w 206"/>
                  <a:gd name="T33" fmla="*/ 206 h 206"/>
                  <a:gd name="T34" fmla="*/ 184 w 206"/>
                  <a:gd name="T35" fmla="*/ 204 h 206"/>
                  <a:gd name="T36" fmla="*/ 176 w 206"/>
                  <a:gd name="T37" fmla="*/ 196 h 206"/>
                  <a:gd name="T38" fmla="*/ 174 w 206"/>
                  <a:gd name="T39" fmla="*/ 190 h 206"/>
                  <a:gd name="T40" fmla="*/ 179 w 206"/>
                  <a:gd name="T41" fmla="*/ 178 h 206"/>
                  <a:gd name="T42" fmla="*/ 189 w 206"/>
                  <a:gd name="T43" fmla="*/ 173 h 206"/>
                  <a:gd name="T44" fmla="*/ 131 w 206"/>
                  <a:gd name="T45" fmla="*/ 87 h 206"/>
                  <a:gd name="T46" fmla="*/ 131 w 206"/>
                  <a:gd name="T47" fmla="*/ 87 h 206"/>
                  <a:gd name="T48" fmla="*/ 143 w 206"/>
                  <a:gd name="T49" fmla="*/ 92 h 206"/>
                  <a:gd name="T50" fmla="*/ 147 w 206"/>
                  <a:gd name="T51" fmla="*/ 104 h 206"/>
                  <a:gd name="T52" fmla="*/ 147 w 206"/>
                  <a:gd name="T53" fmla="*/ 109 h 206"/>
                  <a:gd name="T54" fmla="*/ 138 w 206"/>
                  <a:gd name="T55" fmla="*/ 117 h 206"/>
                  <a:gd name="T56" fmla="*/ 131 w 206"/>
                  <a:gd name="T57" fmla="*/ 119 h 206"/>
                  <a:gd name="T58" fmla="*/ 121 w 206"/>
                  <a:gd name="T59" fmla="*/ 114 h 206"/>
                  <a:gd name="T60" fmla="*/ 116 w 206"/>
                  <a:gd name="T61" fmla="*/ 104 h 206"/>
                  <a:gd name="T62" fmla="*/ 118 w 206"/>
                  <a:gd name="T63" fmla="*/ 97 h 206"/>
                  <a:gd name="T64" fmla="*/ 126 w 206"/>
                  <a:gd name="T65" fmla="*/ 88 h 206"/>
                  <a:gd name="T66" fmla="*/ 131 w 206"/>
                  <a:gd name="T67" fmla="*/ 87 h 206"/>
                  <a:gd name="T68" fmla="*/ 73 w 206"/>
                  <a:gd name="T69" fmla="*/ 44 h 206"/>
                  <a:gd name="T70" fmla="*/ 78 w 206"/>
                  <a:gd name="T71" fmla="*/ 44 h 206"/>
                  <a:gd name="T72" fmla="*/ 87 w 206"/>
                  <a:gd name="T73" fmla="*/ 52 h 206"/>
                  <a:gd name="T74" fmla="*/ 89 w 206"/>
                  <a:gd name="T75" fmla="*/ 59 h 206"/>
                  <a:gd name="T76" fmla="*/ 84 w 206"/>
                  <a:gd name="T77" fmla="*/ 71 h 206"/>
                  <a:gd name="T78" fmla="*/ 73 w 206"/>
                  <a:gd name="T79" fmla="*/ 76 h 206"/>
                  <a:gd name="T80" fmla="*/ 67 w 206"/>
                  <a:gd name="T81" fmla="*/ 75 h 206"/>
                  <a:gd name="T82" fmla="*/ 60 w 206"/>
                  <a:gd name="T83" fmla="*/ 66 h 206"/>
                  <a:gd name="T84" fmla="*/ 58 w 206"/>
                  <a:gd name="T85" fmla="*/ 59 h 206"/>
                  <a:gd name="T86" fmla="*/ 63 w 206"/>
                  <a:gd name="T87" fmla="*/ 47 h 206"/>
                  <a:gd name="T88" fmla="*/ 73 w 206"/>
                  <a:gd name="T89" fmla="*/ 44 h 206"/>
                  <a:gd name="T90" fmla="*/ 15 w 206"/>
                  <a:gd name="T91" fmla="*/ 44 h 206"/>
                  <a:gd name="T92" fmla="*/ 15 w 206"/>
                  <a:gd name="T93" fmla="*/ 44 h 206"/>
                  <a:gd name="T94" fmla="*/ 26 w 206"/>
                  <a:gd name="T95" fmla="*/ 47 h 206"/>
                  <a:gd name="T96" fmla="*/ 31 w 206"/>
                  <a:gd name="T97" fmla="*/ 59 h 206"/>
                  <a:gd name="T98" fmla="*/ 29 w 206"/>
                  <a:gd name="T99" fmla="*/ 66 h 206"/>
                  <a:gd name="T100" fmla="*/ 21 w 206"/>
                  <a:gd name="T101" fmla="*/ 75 h 206"/>
                  <a:gd name="T102" fmla="*/ 15 w 206"/>
                  <a:gd name="T103" fmla="*/ 76 h 206"/>
                  <a:gd name="T104" fmla="*/ 4 w 206"/>
                  <a:gd name="T105" fmla="*/ 71 h 206"/>
                  <a:gd name="T106" fmla="*/ 0 w 206"/>
                  <a:gd name="T107" fmla="*/ 59 h 206"/>
                  <a:gd name="T108" fmla="*/ 0 w 206"/>
                  <a:gd name="T109" fmla="*/ 52 h 206"/>
                  <a:gd name="T110" fmla="*/ 9 w 206"/>
                  <a:gd name="T111" fmla="*/ 44 h 206"/>
                  <a:gd name="T112" fmla="*/ 15 w 206"/>
                  <a:gd name="T113" fmla="*/ 4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6" h="206">
                    <a:moveTo>
                      <a:pt x="15" y="0"/>
                    </a:moveTo>
                    <a:lnTo>
                      <a:pt x="15" y="0"/>
                    </a:lnTo>
                    <a:lnTo>
                      <a:pt x="21" y="1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4" y="5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89" y="173"/>
                    </a:moveTo>
                    <a:lnTo>
                      <a:pt x="189" y="173"/>
                    </a:lnTo>
                    <a:lnTo>
                      <a:pt x="189" y="173"/>
                    </a:lnTo>
                    <a:lnTo>
                      <a:pt x="196" y="175"/>
                    </a:lnTo>
                    <a:lnTo>
                      <a:pt x="201" y="178"/>
                    </a:lnTo>
                    <a:lnTo>
                      <a:pt x="204" y="184"/>
                    </a:lnTo>
                    <a:lnTo>
                      <a:pt x="206" y="190"/>
                    </a:lnTo>
                    <a:lnTo>
                      <a:pt x="206" y="190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6" y="184"/>
                    </a:lnTo>
                    <a:lnTo>
                      <a:pt x="179" y="178"/>
                    </a:lnTo>
                    <a:lnTo>
                      <a:pt x="184" y="175"/>
                    </a:lnTo>
                    <a:lnTo>
                      <a:pt x="189" y="173"/>
                    </a:lnTo>
                    <a:lnTo>
                      <a:pt x="189" y="173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78" y="44"/>
                    </a:lnTo>
                    <a:lnTo>
                      <a:pt x="84" y="47"/>
                    </a:lnTo>
                    <a:lnTo>
                      <a:pt x="87" y="52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6"/>
                    </a:lnTo>
                    <a:lnTo>
                      <a:pt x="84" y="71"/>
                    </a:lnTo>
                    <a:lnTo>
                      <a:pt x="78" y="75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7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7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1" y="44"/>
                    </a:lnTo>
                    <a:lnTo>
                      <a:pt x="26" y="47"/>
                    </a:lnTo>
                    <a:lnTo>
                      <a:pt x="29" y="52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9" y="75"/>
                    </a:lnTo>
                    <a:lnTo>
                      <a:pt x="4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2"/>
                    </a:lnTo>
                    <a:lnTo>
                      <a:pt x="4" y="47"/>
                    </a:lnTo>
                    <a:lnTo>
                      <a:pt x="9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107"/>
              <p:cNvSpPr>
                <a:spLocks noEditPoints="1"/>
              </p:cNvSpPr>
              <p:nvPr/>
            </p:nvSpPr>
            <p:spPr bwMode="auto">
              <a:xfrm>
                <a:off x="6935788" y="3565526"/>
                <a:ext cx="301625" cy="231775"/>
              </a:xfrm>
              <a:custGeom>
                <a:avLst/>
                <a:gdLst>
                  <a:gd name="T0" fmla="*/ 16 w 380"/>
                  <a:gd name="T1" fmla="*/ 119 h 293"/>
                  <a:gd name="T2" fmla="*/ 16 w 380"/>
                  <a:gd name="T3" fmla="*/ 87 h 293"/>
                  <a:gd name="T4" fmla="*/ 312 w 380"/>
                  <a:gd name="T5" fmla="*/ 30 h 293"/>
                  <a:gd name="T6" fmla="*/ 307 w 380"/>
                  <a:gd name="T7" fmla="*/ 0 h 293"/>
                  <a:gd name="T8" fmla="*/ 317 w 380"/>
                  <a:gd name="T9" fmla="*/ 201 h 293"/>
                  <a:gd name="T10" fmla="*/ 300 w 380"/>
                  <a:gd name="T11" fmla="*/ 175 h 293"/>
                  <a:gd name="T12" fmla="*/ 263 w 380"/>
                  <a:gd name="T13" fmla="*/ 196 h 293"/>
                  <a:gd name="T14" fmla="*/ 237 w 380"/>
                  <a:gd name="T15" fmla="*/ 179 h 293"/>
                  <a:gd name="T16" fmla="*/ 380 w 380"/>
                  <a:gd name="T17" fmla="*/ 146 h 293"/>
                  <a:gd name="T18" fmla="*/ 351 w 380"/>
                  <a:gd name="T19" fmla="*/ 139 h 293"/>
                  <a:gd name="T20" fmla="*/ 322 w 380"/>
                  <a:gd name="T21" fmla="*/ 146 h 293"/>
                  <a:gd name="T22" fmla="*/ 292 w 380"/>
                  <a:gd name="T23" fmla="*/ 146 h 293"/>
                  <a:gd name="T24" fmla="*/ 263 w 380"/>
                  <a:gd name="T25" fmla="*/ 139 h 293"/>
                  <a:gd name="T26" fmla="*/ 234 w 380"/>
                  <a:gd name="T27" fmla="*/ 146 h 293"/>
                  <a:gd name="T28" fmla="*/ 375 w 380"/>
                  <a:gd name="T29" fmla="*/ 92 h 293"/>
                  <a:gd name="T30" fmla="*/ 351 w 380"/>
                  <a:gd name="T31" fmla="*/ 109 h 293"/>
                  <a:gd name="T32" fmla="*/ 312 w 380"/>
                  <a:gd name="T33" fmla="*/ 88 h 293"/>
                  <a:gd name="T34" fmla="*/ 295 w 380"/>
                  <a:gd name="T35" fmla="*/ 114 h 293"/>
                  <a:gd name="T36" fmla="*/ 249 w 380"/>
                  <a:gd name="T37" fmla="*/ 87 h 293"/>
                  <a:gd name="T38" fmla="*/ 242 w 380"/>
                  <a:gd name="T39" fmla="*/ 117 h 293"/>
                  <a:gd name="T40" fmla="*/ 365 w 380"/>
                  <a:gd name="T41" fmla="*/ 44 h 293"/>
                  <a:gd name="T42" fmla="*/ 365 w 380"/>
                  <a:gd name="T43" fmla="*/ 76 h 293"/>
                  <a:gd name="T44" fmla="*/ 307 w 380"/>
                  <a:gd name="T45" fmla="*/ 44 h 293"/>
                  <a:gd name="T46" fmla="*/ 307 w 380"/>
                  <a:gd name="T47" fmla="*/ 76 h 293"/>
                  <a:gd name="T48" fmla="*/ 307 w 380"/>
                  <a:gd name="T49" fmla="*/ 44 h 293"/>
                  <a:gd name="T50" fmla="*/ 254 w 380"/>
                  <a:gd name="T51" fmla="*/ 75 h 293"/>
                  <a:gd name="T52" fmla="*/ 249 w 380"/>
                  <a:gd name="T53" fmla="*/ 44 h 293"/>
                  <a:gd name="T54" fmla="*/ 84 w 380"/>
                  <a:gd name="T55" fmla="*/ 288 h 293"/>
                  <a:gd name="T56" fmla="*/ 67 w 380"/>
                  <a:gd name="T57" fmla="*/ 262 h 293"/>
                  <a:gd name="T58" fmla="*/ 29 w 380"/>
                  <a:gd name="T59" fmla="*/ 283 h 293"/>
                  <a:gd name="T60" fmla="*/ 4 w 380"/>
                  <a:gd name="T61" fmla="*/ 265 h 293"/>
                  <a:gd name="T62" fmla="*/ 205 w 380"/>
                  <a:gd name="T63" fmla="*/ 233 h 293"/>
                  <a:gd name="T64" fmla="*/ 176 w 380"/>
                  <a:gd name="T65" fmla="*/ 226 h 293"/>
                  <a:gd name="T66" fmla="*/ 147 w 380"/>
                  <a:gd name="T67" fmla="*/ 233 h 293"/>
                  <a:gd name="T68" fmla="*/ 116 w 380"/>
                  <a:gd name="T69" fmla="*/ 233 h 293"/>
                  <a:gd name="T70" fmla="*/ 87 w 380"/>
                  <a:gd name="T71" fmla="*/ 226 h 293"/>
                  <a:gd name="T72" fmla="*/ 58 w 380"/>
                  <a:gd name="T73" fmla="*/ 233 h 293"/>
                  <a:gd name="T74" fmla="*/ 26 w 380"/>
                  <a:gd name="T75" fmla="*/ 221 h 293"/>
                  <a:gd name="T76" fmla="*/ 0 w 380"/>
                  <a:gd name="T77" fmla="*/ 240 h 293"/>
                  <a:gd name="T78" fmla="*/ 196 w 380"/>
                  <a:gd name="T79" fmla="*/ 175 h 293"/>
                  <a:gd name="T80" fmla="*/ 179 w 380"/>
                  <a:gd name="T81" fmla="*/ 201 h 293"/>
                  <a:gd name="T82" fmla="*/ 132 w 380"/>
                  <a:gd name="T83" fmla="*/ 174 h 293"/>
                  <a:gd name="T84" fmla="*/ 126 w 380"/>
                  <a:gd name="T85" fmla="*/ 204 h 293"/>
                  <a:gd name="T86" fmla="*/ 74 w 380"/>
                  <a:gd name="T87" fmla="*/ 174 h 293"/>
                  <a:gd name="T88" fmla="*/ 74 w 380"/>
                  <a:gd name="T89" fmla="*/ 206 h 293"/>
                  <a:gd name="T90" fmla="*/ 16 w 380"/>
                  <a:gd name="T91" fmla="*/ 174 h 293"/>
                  <a:gd name="T92" fmla="*/ 16 w 380"/>
                  <a:gd name="T93" fmla="*/ 206 h 293"/>
                  <a:gd name="T94" fmla="*/ 16 w 380"/>
                  <a:gd name="T95" fmla="*/ 174 h 293"/>
                  <a:gd name="T96" fmla="*/ 196 w 380"/>
                  <a:gd name="T97" fmla="*/ 162 h 293"/>
                  <a:gd name="T98" fmla="*/ 189 w 380"/>
                  <a:gd name="T99" fmla="*/ 131 h 293"/>
                  <a:gd name="T100" fmla="*/ 84 w 380"/>
                  <a:gd name="T101" fmla="*/ 158 h 293"/>
                  <a:gd name="T102" fmla="*/ 67 w 380"/>
                  <a:gd name="T103" fmla="*/ 131 h 293"/>
                  <a:gd name="T104" fmla="*/ 29 w 380"/>
                  <a:gd name="T105" fmla="*/ 153 h 293"/>
                  <a:gd name="T106" fmla="*/ 4 w 380"/>
                  <a:gd name="T107" fmla="*/ 134 h 293"/>
                  <a:gd name="T108" fmla="*/ 205 w 380"/>
                  <a:gd name="T109" fmla="*/ 104 h 293"/>
                  <a:gd name="T110" fmla="*/ 176 w 380"/>
                  <a:gd name="T111" fmla="*/ 97 h 293"/>
                  <a:gd name="T112" fmla="*/ 89 w 380"/>
                  <a:gd name="T113" fmla="*/ 104 h 293"/>
                  <a:gd name="T114" fmla="*/ 58 w 380"/>
                  <a:gd name="T115" fmla="*/ 104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0" h="293">
                    <a:moveTo>
                      <a:pt x="16" y="87"/>
                    </a:moveTo>
                    <a:lnTo>
                      <a:pt x="16" y="87"/>
                    </a:lnTo>
                    <a:lnTo>
                      <a:pt x="21" y="88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7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9" y="117"/>
                    </a:lnTo>
                    <a:lnTo>
                      <a:pt x="4" y="114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97"/>
                    </a:lnTo>
                    <a:lnTo>
                      <a:pt x="4" y="92"/>
                    </a:lnTo>
                    <a:lnTo>
                      <a:pt x="9" y="88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307" y="0"/>
                    </a:moveTo>
                    <a:lnTo>
                      <a:pt x="307" y="0"/>
                    </a:lnTo>
                    <a:lnTo>
                      <a:pt x="307" y="0"/>
                    </a:lnTo>
                    <a:lnTo>
                      <a:pt x="312" y="1"/>
                    </a:lnTo>
                    <a:lnTo>
                      <a:pt x="317" y="5"/>
                    </a:lnTo>
                    <a:lnTo>
                      <a:pt x="321" y="10"/>
                    </a:lnTo>
                    <a:lnTo>
                      <a:pt x="322" y="17"/>
                    </a:lnTo>
                    <a:lnTo>
                      <a:pt x="322" y="17"/>
                    </a:lnTo>
                    <a:lnTo>
                      <a:pt x="321" y="22"/>
                    </a:lnTo>
                    <a:lnTo>
                      <a:pt x="317" y="27"/>
                    </a:lnTo>
                    <a:lnTo>
                      <a:pt x="312" y="30"/>
                    </a:lnTo>
                    <a:lnTo>
                      <a:pt x="307" y="32"/>
                    </a:lnTo>
                    <a:lnTo>
                      <a:pt x="307" y="32"/>
                    </a:lnTo>
                    <a:lnTo>
                      <a:pt x="300" y="30"/>
                    </a:lnTo>
                    <a:lnTo>
                      <a:pt x="295" y="27"/>
                    </a:lnTo>
                    <a:lnTo>
                      <a:pt x="292" y="22"/>
                    </a:lnTo>
                    <a:lnTo>
                      <a:pt x="292" y="17"/>
                    </a:lnTo>
                    <a:lnTo>
                      <a:pt x="292" y="17"/>
                    </a:lnTo>
                    <a:lnTo>
                      <a:pt x="292" y="10"/>
                    </a:lnTo>
                    <a:lnTo>
                      <a:pt x="295" y="5"/>
                    </a:lnTo>
                    <a:lnTo>
                      <a:pt x="300" y="1"/>
                    </a:lnTo>
                    <a:lnTo>
                      <a:pt x="307" y="0"/>
                    </a:lnTo>
                    <a:lnTo>
                      <a:pt x="307" y="0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5"/>
                    </a:lnTo>
                    <a:lnTo>
                      <a:pt x="317" y="179"/>
                    </a:lnTo>
                    <a:lnTo>
                      <a:pt x="321" y="184"/>
                    </a:lnTo>
                    <a:lnTo>
                      <a:pt x="322" y="191"/>
                    </a:lnTo>
                    <a:lnTo>
                      <a:pt x="322" y="191"/>
                    </a:lnTo>
                    <a:lnTo>
                      <a:pt x="321" y="196"/>
                    </a:lnTo>
                    <a:lnTo>
                      <a:pt x="317" y="201"/>
                    </a:lnTo>
                    <a:lnTo>
                      <a:pt x="312" y="204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0" y="204"/>
                    </a:lnTo>
                    <a:lnTo>
                      <a:pt x="295" y="201"/>
                    </a:lnTo>
                    <a:lnTo>
                      <a:pt x="292" y="196"/>
                    </a:lnTo>
                    <a:lnTo>
                      <a:pt x="292" y="191"/>
                    </a:lnTo>
                    <a:lnTo>
                      <a:pt x="292" y="191"/>
                    </a:lnTo>
                    <a:lnTo>
                      <a:pt x="292" y="184"/>
                    </a:lnTo>
                    <a:lnTo>
                      <a:pt x="295" y="179"/>
                    </a:lnTo>
                    <a:lnTo>
                      <a:pt x="300" y="175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5"/>
                    </a:lnTo>
                    <a:lnTo>
                      <a:pt x="259" y="179"/>
                    </a:lnTo>
                    <a:lnTo>
                      <a:pt x="263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3" y="196"/>
                    </a:lnTo>
                    <a:lnTo>
                      <a:pt x="259" y="201"/>
                    </a:lnTo>
                    <a:lnTo>
                      <a:pt x="254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4"/>
                    </a:lnTo>
                    <a:lnTo>
                      <a:pt x="237" y="201"/>
                    </a:lnTo>
                    <a:lnTo>
                      <a:pt x="234" y="196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4" y="184"/>
                    </a:lnTo>
                    <a:lnTo>
                      <a:pt x="237" y="179"/>
                    </a:lnTo>
                    <a:lnTo>
                      <a:pt x="242" y="175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365" y="131"/>
                    </a:moveTo>
                    <a:lnTo>
                      <a:pt x="365" y="131"/>
                    </a:lnTo>
                    <a:lnTo>
                      <a:pt x="365" y="131"/>
                    </a:lnTo>
                    <a:lnTo>
                      <a:pt x="372" y="131"/>
                    </a:lnTo>
                    <a:lnTo>
                      <a:pt x="375" y="134"/>
                    </a:lnTo>
                    <a:lnTo>
                      <a:pt x="378" y="139"/>
                    </a:lnTo>
                    <a:lnTo>
                      <a:pt x="380" y="146"/>
                    </a:lnTo>
                    <a:lnTo>
                      <a:pt x="380" y="146"/>
                    </a:lnTo>
                    <a:lnTo>
                      <a:pt x="378" y="153"/>
                    </a:lnTo>
                    <a:lnTo>
                      <a:pt x="375" y="158"/>
                    </a:lnTo>
                    <a:lnTo>
                      <a:pt x="372" y="162"/>
                    </a:lnTo>
                    <a:lnTo>
                      <a:pt x="365" y="163"/>
                    </a:lnTo>
                    <a:lnTo>
                      <a:pt x="365" y="163"/>
                    </a:lnTo>
                    <a:lnTo>
                      <a:pt x="360" y="162"/>
                    </a:lnTo>
                    <a:lnTo>
                      <a:pt x="355" y="158"/>
                    </a:lnTo>
                    <a:lnTo>
                      <a:pt x="351" y="153"/>
                    </a:lnTo>
                    <a:lnTo>
                      <a:pt x="350" y="146"/>
                    </a:lnTo>
                    <a:lnTo>
                      <a:pt x="350" y="146"/>
                    </a:lnTo>
                    <a:lnTo>
                      <a:pt x="351" y="139"/>
                    </a:lnTo>
                    <a:lnTo>
                      <a:pt x="355" y="134"/>
                    </a:lnTo>
                    <a:lnTo>
                      <a:pt x="360" y="131"/>
                    </a:lnTo>
                    <a:lnTo>
                      <a:pt x="365" y="131"/>
                    </a:lnTo>
                    <a:lnTo>
                      <a:pt x="365" y="131"/>
                    </a:lnTo>
                    <a:close/>
                    <a:moveTo>
                      <a:pt x="307" y="131"/>
                    </a:moveTo>
                    <a:lnTo>
                      <a:pt x="307" y="131"/>
                    </a:lnTo>
                    <a:lnTo>
                      <a:pt x="307" y="131"/>
                    </a:lnTo>
                    <a:lnTo>
                      <a:pt x="312" y="131"/>
                    </a:lnTo>
                    <a:lnTo>
                      <a:pt x="317" y="134"/>
                    </a:lnTo>
                    <a:lnTo>
                      <a:pt x="321" y="139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1" y="153"/>
                    </a:lnTo>
                    <a:lnTo>
                      <a:pt x="317" y="158"/>
                    </a:lnTo>
                    <a:lnTo>
                      <a:pt x="312" y="162"/>
                    </a:lnTo>
                    <a:lnTo>
                      <a:pt x="307" y="163"/>
                    </a:lnTo>
                    <a:lnTo>
                      <a:pt x="307" y="163"/>
                    </a:lnTo>
                    <a:lnTo>
                      <a:pt x="300" y="162"/>
                    </a:lnTo>
                    <a:lnTo>
                      <a:pt x="295" y="158"/>
                    </a:lnTo>
                    <a:lnTo>
                      <a:pt x="292" y="153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2" y="139"/>
                    </a:lnTo>
                    <a:lnTo>
                      <a:pt x="295" y="134"/>
                    </a:lnTo>
                    <a:lnTo>
                      <a:pt x="300" y="131"/>
                    </a:lnTo>
                    <a:lnTo>
                      <a:pt x="307" y="131"/>
                    </a:lnTo>
                    <a:lnTo>
                      <a:pt x="307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1"/>
                    </a:lnTo>
                    <a:lnTo>
                      <a:pt x="259" y="134"/>
                    </a:lnTo>
                    <a:lnTo>
                      <a:pt x="263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3" y="153"/>
                    </a:lnTo>
                    <a:lnTo>
                      <a:pt x="259" y="158"/>
                    </a:lnTo>
                    <a:lnTo>
                      <a:pt x="254" y="162"/>
                    </a:lnTo>
                    <a:lnTo>
                      <a:pt x="249" y="163"/>
                    </a:lnTo>
                    <a:lnTo>
                      <a:pt x="249" y="163"/>
                    </a:lnTo>
                    <a:lnTo>
                      <a:pt x="242" y="162"/>
                    </a:lnTo>
                    <a:lnTo>
                      <a:pt x="237" y="158"/>
                    </a:lnTo>
                    <a:lnTo>
                      <a:pt x="234" y="153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4" y="139"/>
                    </a:lnTo>
                    <a:lnTo>
                      <a:pt x="237" y="134"/>
                    </a:lnTo>
                    <a:lnTo>
                      <a:pt x="242" y="131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365" y="87"/>
                    </a:moveTo>
                    <a:lnTo>
                      <a:pt x="365" y="87"/>
                    </a:lnTo>
                    <a:lnTo>
                      <a:pt x="365" y="87"/>
                    </a:lnTo>
                    <a:lnTo>
                      <a:pt x="372" y="88"/>
                    </a:lnTo>
                    <a:lnTo>
                      <a:pt x="375" y="92"/>
                    </a:lnTo>
                    <a:lnTo>
                      <a:pt x="378" y="97"/>
                    </a:lnTo>
                    <a:lnTo>
                      <a:pt x="380" y="104"/>
                    </a:lnTo>
                    <a:lnTo>
                      <a:pt x="380" y="104"/>
                    </a:lnTo>
                    <a:lnTo>
                      <a:pt x="378" y="109"/>
                    </a:lnTo>
                    <a:lnTo>
                      <a:pt x="375" y="114"/>
                    </a:lnTo>
                    <a:lnTo>
                      <a:pt x="372" y="117"/>
                    </a:lnTo>
                    <a:lnTo>
                      <a:pt x="365" y="119"/>
                    </a:lnTo>
                    <a:lnTo>
                      <a:pt x="365" y="119"/>
                    </a:lnTo>
                    <a:lnTo>
                      <a:pt x="360" y="117"/>
                    </a:lnTo>
                    <a:lnTo>
                      <a:pt x="355" y="114"/>
                    </a:lnTo>
                    <a:lnTo>
                      <a:pt x="351" y="109"/>
                    </a:lnTo>
                    <a:lnTo>
                      <a:pt x="350" y="104"/>
                    </a:lnTo>
                    <a:lnTo>
                      <a:pt x="350" y="104"/>
                    </a:lnTo>
                    <a:lnTo>
                      <a:pt x="351" y="97"/>
                    </a:lnTo>
                    <a:lnTo>
                      <a:pt x="355" y="92"/>
                    </a:lnTo>
                    <a:lnTo>
                      <a:pt x="360" y="88"/>
                    </a:lnTo>
                    <a:lnTo>
                      <a:pt x="365" y="87"/>
                    </a:lnTo>
                    <a:lnTo>
                      <a:pt x="365" y="87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2" y="88"/>
                    </a:lnTo>
                    <a:lnTo>
                      <a:pt x="317" y="92"/>
                    </a:lnTo>
                    <a:lnTo>
                      <a:pt x="321" y="97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1" y="109"/>
                    </a:lnTo>
                    <a:lnTo>
                      <a:pt x="317" y="114"/>
                    </a:lnTo>
                    <a:lnTo>
                      <a:pt x="312" y="117"/>
                    </a:lnTo>
                    <a:lnTo>
                      <a:pt x="307" y="119"/>
                    </a:lnTo>
                    <a:lnTo>
                      <a:pt x="307" y="119"/>
                    </a:lnTo>
                    <a:lnTo>
                      <a:pt x="300" y="117"/>
                    </a:lnTo>
                    <a:lnTo>
                      <a:pt x="295" y="114"/>
                    </a:lnTo>
                    <a:lnTo>
                      <a:pt x="292" y="109"/>
                    </a:lnTo>
                    <a:lnTo>
                      <a:pt x="292" y="104"/>
                    </a:lnTo>
                    <a:lnTo>
                      <a:pt x="292" y="104"/>
                    </a:lnTo>
                    <a:lnTo>
                      <a:pt x="292" y="97"/>
                    </a:lnTo>
                    <a:lnTo>
                      <a:pt x="295" y="92"/>
                    </a:lnTo>
                    <a:lnTo>
                      <a:pt x="300" y="88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8"/>
                    </a:lnTo>
                    <a:lnTo>
                      <a:pt x="259" y="92"/>
                    </a:lnTo>
                    <a:lnTo>
                      <a:pt x="263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3" y="109"/>
                    </a:lnTo>
                    <a:lnTo>
                      <a:pt x="259" y="114"/>
                    </a:lnTo>
                    <a:lnTo>
                      <a:pt x="254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7"/>
                    </a:lnTo>
                    <a:lnTo>
                      <a:pt x="237" y="114"/>
                    </a:lnTo>
                    <a:lnTo>
                      <a:pt x="234" y="109"/>
                    </a:lnTo>
                    <a:lnTo>
                      <a:pt x="234" y="104"/>
                    </a:lnTo>
                    <a:lnTo>
                      <a:pt x="234" y="104"/>
                    </a:lnTo>
                    <a:lnTo>
                      <a:pt x="234" y="97"/>
                    </a:lnTo>
                    <a:lnTo>
                      <a:pt x="237" y="92"/>
                    </a:lnTo>
                    <a:lnTo>
                      <a:pt x="242" y="88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365" y="44"/>
                    </a:moveTo>
                    <a:lnTo>
                      <a:pt x="365" y="44"/>
                    </a:lnTo>
                    <a:lnTo>
                      <a:pt x="365" y="44"/>
                    </a:lnTo>
                    <a:lnTo>
                      <a:pt x="372" y="44"/>
                    </a:lnTo>
                    <a:lnTo>
                      <a:pt x="375" y="47"/>
                    </a:lnTo>
                    <a:lnTo>
                      <a:pt x="378" y="54"/>
                    </a:lnTo>
                    <a:lnTo>
                      <a:pt x="380" y="59"/>
                    </a:lnTo>
                    <a:lnTo>
                      <a:pt x="380" y="59"/>
                    </a:lnTo>
                    <a:lnTo>
                      <a:pt x="378" y="66"/>
                    </a:lnTo>
                    <a:lnTo>
                      <a:pt x="375" y="71"/>
                    </a:lnTo>
                    <a:lnTo>
                      <a:pt x="372" y="75"/>
                    </a:lnTo>
                    <a:lnTo>
                      <a:pt x="365" y="76"/>
                    </a:lnTo>
                    <a:lnTo>
                      <a:pt x="365" y="76"/>
                    </a:lnTo>
                    <a:lnTo>
                      <a:pt x="360" y="75"/>
                    </a:lnTo>
                    <a:lnTo>
                      <a:pt x="355" y="71"/>
                    </a:lnTo>
                    <a:lnTo>
                      <a:pt x="351" y="66"/>
                    </a:lnTo>
                    <a:lnTo>
                      <a:pt x="350" y="59"/>
                    </a:lnTo>
                    <a:lnTo>
                      <a:pt x="350" y="59"/>
                    </a:lnTo>
                    <a:lnTo>
                      <a:pt x="351" y="54"/>
                    </a:lnTo>
                    <a:lnTo>
                      <a:pt x="355" y="47"/>
                    </a:lnTo>
                    <a:lnTo>
                      <a:pt x="360" y="44"/>
                    </a:lnTo>
                    <a:lnTo>
                      <a:pt x="365" y="44"/>
                    </a:lnTo>
                    <a:lnTo>
                      <a:pt x="365" y="44"/>
                    </a:lnTo>
                    <a:close/>
                    <a:moveTo>
                      <a:pt x="307" y="44"/>
                    </a:moveTo>
                    <a:lnTo>
                      <a:pt x="307" y="44"/>
                    </a:lnTo>
                    <a:lnTo>
                      <a:pt x="307" y="44"/>
                    </a:lnTo>
                    <a:lnTo>
                      <a:pt x="312" y="44"/>
                    </a:lnTo>
                    <a:lnTo>
                      <a:pt x="317" y="47"/>
                    </a:lnTo>
                    <a:lnTo>
                      <a:pt x="321" y="54"/>
                    </a:lnTo>
                    <a:lnTo>
                      <a:pt x="322" y="59"/>
                    </a:lnTo>
                    <a:lnTo>
                      <a:pt x="322" y="59"/>
                    </a:lnTo>
                    <a:lnTo>
                      <a:pt x="321" y="66"/>
                    </a:lnTo>
                    <a:lnTo>
                      <a:pt x="317" y="71"/>
                    </a:lnTo>
                    <a:lnTo>
                      <a:pt x="312" y="75"/>
                    </a:lnTo>
                    <a:lnTo>
                      <a:pt x="307" y="76"/>
                    </a:lnTo>
                    <a:lnTo>
                      <a:pt x="307" y="76"/>
                    </a:lnTo>
                    <a:lnTo>
                      <a:pt x="300" y="75"/>
                    </a:lnTo>
                    <a:lnTo>
                      <a:pt x="295" y="71"/>
                    </a:lnTo>
                    <a:lnTo>
                      <a:pt x="292" y="66"/>
                    </a:lnTo>
                    <a:lnTo>
                      <a:pt x="292" y="59"/>
                    </a:lnTo>
                    <a:lnTo>
                      <a:pt x="292" y="59"/>
                    </a:lnTo>
                    <a:lnTo>
                      <a:pt x="292" y="54"/>
                    </a:lnTo>
                    <a:lnTo>
                      <a:pt x="295" y="47"/>
                    </a:lnTo>
                    <a:lnTo>
                      <a:pt x="300" y="44"/>
                    </a:lnTo>
                    <a:lnTo>
                      <a:pt x="307" y="44"/>
                    </a:lnTo>
                    <a:lnTo>
                      <a:pt x="307" y="44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4" y="44"/>
                    </a:lnTo>
                    <a:lnTo>
                      <a:pt x="259" y="47"/>
                    </a:lnTo>
                    <a:lnTo>
                      <a:pt x="263" y="54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3" y="66"/>
                    </a:lnTo>
                    <a:lnTo>
                      <a:pt x="259" y="71"/>
                    </a:lnTo>
                    <a:lnTo>
                      <a:pt x="254" y="75"/>
                    </a:lnTo>
                    <a:lnTo>
                      <a:pt x="249" y="76"/>
                    </a:lnTo>
                    <a:lnTo>
                      <a:pt x="249" y="76"/>
                    </a:lnTo>
                    <a:lnTo>
                      <a:pt x="242" y="75"/>
                    </a:lnTo>
                    <a:lnTo>
                      <a:pt x="237" y="71"/>
                    </a:lnTo>
                    <a:lnTo>
                      <a:pt x="234" y="66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4" y="54"/>
                    </a:lnTo>
                    <a:lnTo>
                      <a:pt x="237" y="47"/>
                    </a:lnTo>
                    <a:lnTo>
                      <a:pt x="242" y="44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74" y="260"/>
                    </a:moveTo>
                    <a:lnTo>
                      <a:pt x="74" y="260"/>
                    </a:lnTo>
                    <a:lnTo>
                      <a:pt x="74" y="260"/>
                    </a:lnTo>
                    <a:lnTo>
                      <a:pt x="79" y="262"/>
                    </a:lnTo>
                    <a:lnTo>
                      <a:pt x="84" y="265"/>
                    </a:lnTo>
                    <a:lnTo>
                      <a:pt x="87" y="271"/>
                    </a:lnTo>
                    <a:lnTo>
                      <a:pt x="89" y="277"/>
                    </a:lnTo>
                    <a:lnTo>
                      <a:pt x="89" y="277"/>
                    </a:lnTo>
                    <a:lnTo>
                      <a:pt x="87" y="283"/>
                    </a:lnTo>
                    <a:lnTo>
                      <a:pt x="84" y="288"/>
                    </a:lnTo>
                    <a:lnTo>
                      <a:pt x="79" y="291"/>
                    </a:lnTo>
                    <a:lnTo>
                      <a:pt x="74" y="293"/>
                    </a:lnTo>
                    <a:lnTo>
                      <a:pt x="74" y="293"/>
                    </a:lnTo>
                    <a:lnTo>
                      <a:pt x="67" y="291"/>
                    </a:lnTo>
                    <a:lnTo>
                      <a:pt x="62" y="288"/>
                    </a:lnTo>
                    <a:lnTo>
                      <a:pt x="60" y="283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60" y="271"/>
                    </a:lnTo>
                    <a:lnTo>
                      <a:pt x="62" y="265"/>
                    </a:lnTo>
                    <a:lnTo>
                      <a:pt x="67" y="262"/>
                    </a:lnTo>
                    <a:lnTo>
                      <a:pt x="74" y="260"/>
                    </a:lnTo>
                    <a:lnTo>
                      <a:pt x="74" y="260"/>
                    </a:lnTo>
                    <a:close/>
                    <a:moveTo>
                      <a:pt x="16" y="260"/>
                    </a:moveTo>
                    <a:lnTo>
                      <a:pt x="16" y="260"/>
                    </a:lnTo>
                    <a:lnTo>
                      <a:pt x="16" y="260"/>
                    </a:lnTo>
                    <a:lnTo>
                      <a:pt x="21" y="262"/>
                    </a:lnTo>
                    <a:lnTo>
                      <a:pt x="26" y="265"/>
                    </a:lnTo>
                    <a:lnTo>
                      <a:pt x="29" y="271"/>
                    </a:lnTo>
                    <a:lnTo>
                      <a:pt x="31" y="277"/>
                    </a:lnTo>
                    <a:lnTo>
                      <a:pt x="31" y="277"/>
                    </a:lnTo>
                    <a:lnTo>
                      <a:pt x="29" y="283"/>
                    </a:lnTo>
                    <a:lnTo>
                      <a:pt x="26" y="288"/>
                    </a:lnTo>
                    <a:lnTo>
                      <a:pt x="21" y="291"/>
                    </a:lnTo>
                    <a:lnTo>
                      <a:pt x="16" y="293"/>
                    </a:lnTo>
                    <a:lnTo>
                      <a:pt x="16" y="293"/>
                    </a:lnTo>
                    <a:lnTo>
                      <a:pt x="9" y="291"/>
                    </a:lnTo>
                    <a:lnTo>
                      <a:pt x="4" y="288"/>
                    </a:lnTo>
                    <a:lnTo>
                      <a:pt x="0" y="283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71"/>
                    </a:lnTo>
                    <a:lnTo>
                      <a:pt x="4" y="265"/>
                    </a:lnTo>
                    <a:lnTo>
                      <a:pt x="9" y="262"/>
                    </a:lnTo>
                    <a:lnTo>
                      <a:pt x="16" y="260"/>
                    </a:lnTo>
                    <a:lnTo>
                      <a:pt x="16" y="260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5" y="240"/>
                    </a:lnTo>
                    <a:lnTo>
                      <a:pt x="201" y="245"/>
                    </a:lnTo>
                    <a:lnTo>
                      <a:pt x="196" y="248"/>
                    </a:lnTo>
                    <a:lnTo>
                      <a:pt x="189" y="250"/>
                    </a:lnTo>
                    <a:lnTo>
                      <a:pt x="189" y="250"/>
                    </a:lnTo>
                    <a:lnTo>
                      <a:pt x="184" y="248"/>
                    </a:lnTo>
                    <a:lnTo>
                      <a:pt x="179" y="245"/>
                    </a:lnTo>
                    <a:lnTo>
                      <a:pt x="176" y="240"/>
                    </a:lnTo>
                    <a:lnTo>
                      <a:pt x="174" y="233"/>
                    </a:lnTo>
                    <a:lnTo>
                      <a:pt x="174" y="233"/>
                    </a:lnTo>
                    <a:lnTo>
                      <a:pt x="176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132" y="218"/>
                    </a:moveTo>
                    <a:lnTo>
                      <a:pt x="132" y="218"/>
                    </a:lnTo>
                    <a:lnTo>
                      <a:pt x="132" y="218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8"/>
                    </a:lnTo>
                    <a:lnTo>
                      <a:pt x="132" y="250"/>
                    </a:lnTo>
                    <a:lnTo>
                      <a:pt x="132" y="250"/>
                    </a:lnTo>
                    <a:lnTo>
                      <a:pt x="126" y="248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2" y="218"/>
                    </a:lnTo>
                    <a:lnTo>
                      <a:pt x="132" y="218"/>
                    </a:lnTo>
                    <a:close/>
                    <a:moveTo>
                      <a:pt x="74" y="218"/>
                    </a:moveTo>
                    <a:lnTo>
                      <a:pt x="74" y="218"/>
                    </a:lnTo>
                    <a:lnTo>
                      <a:pt x="74" y="218"/>
                    </a:lnTo>
                    <a:lnTo>
                      <a:pt x="79" y="218"/>
                    </a:lnTo>
                    <a:lnTo>
                      <a:pt x="84" y="221"/>
                    </a:lnTo>
                    <a:lnTo>
                      <a:pt x="87" y="226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7" y="240"/>
                    </a:lnTo>
                    <a:lnTo>
                      <a:pt x="84" y="245"/>
                    </a:lnTo>
                    <a:lnTo>
                      <a:pt x="79" y="248"/>
                    </a:lnTo>
                    <a:lnTo>
                      <a:pt x="74" y="250"/>
                    </a:lnTo>
                    <a:lnTo>
                      <a:pt x="74" y="250"/>
                    </a:lnTo>
                    <a:lnTo>
                      <a:pt x="67" y="248"/>
                    </a:lnTo>
                    <a:lnTo>
                      <a:pt x="62" y="245"/>
                    </a:lnTo>
                    <a:lnTo>
                      <a:pt x="60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6"/>
                    </a:lnTo>
                    <a:lnTo>
                      <a:pt x="62" y="221"/>
                    </a:lnTo>
                    <a:lnTo>
                      <a:pt x="67" y="218"/>
                    </a:lnTo>
                    <a:lnTo>
                      <a:pt x="74" y="218"/>
                    </a:lnTo>
                    <a:lnTo>
                      <a:pt x="74" y="218"/>
                    </a:lnTo>
                    <a:close/>
                    <a:moveTo>
                      <a:pt x="16" y="218"/>
                    </a:moveTo>
                    <a:lnTo>
                      <a:pt x="16" y="218"/>
                    </a:lnTo>
                    <a:lnTo>
                      <a:pt x="16" y="218"/>
                    </a:lnTo>
                    <a:lnTo>
                      <a:pt x="21" y="218"/>
                    </a:lnTo>
                    <a:lnTo>
                      <a:pt x="26" y="221"/>
                    </a:lnTo>
                    <a:lnTo>
                      <a:pt x="29" y="226"/>
                    </a:lnTo>
                    <a:lnTo>
                      <a:pt x="31" y="233"/>
                    </a:lnTo>
                    <a:lnTo>
                      <a:pt x="31" y="233"/>
                    </a:lnTo>
                    <a:lnTo>
                      <a:pt x="29" y="240"/>
                    </a:lnTo>
                    <a:lnTo>
                      <a:pt x="26" y="245"/>
                    </a:lnTo>
                    <a:lnTo>
                      <a:pt x="21" y="248"/>
                    </a:lnTo>
                    <a:lnTo>
                      <a:pt x="16" y="250"/>
                    </a:lnTo>
                    <a:lnTo>
                      <a:pt x="16" y="250"/>
                    </a:lnTo>
                    <a:lnTo>
                      <a:pt x="9" y="248"/>
                    </a:lnTo>
                    <a:lnTo>
                      <a:pt x="4" y="245"/>
                    </a:lnTo>
                    <a:lnTo>
                      <a:pt x="0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26"/>
                    </a:lnTo>
                    <a:lnTo>
                      <a:pt x="4" y="221"/>
                    </a:lnTo>
                    <a:lnTo>
                      <a:pt x="9" y="218"/>
                    </a:lnTo>
                    <a:lnTo>
                      <a:pt x="16" y="218"/>
                    </a:lnTo>
                    <a:lnTo>
                      <a:pt x="16" y="218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5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5" y="191"/>
                    </a:lnTo>
                    <a:lnTo>
                      <a:pt x="205" y="191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91"/>
                    </a:lnTo>
                    <a:lnTo>
                      <a:pt x="174" y="191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5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7" y="191"/>
                    </a:lnTo>
                    <a:lnTo>
                      <a:pt x="147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4" y="174"/>
                    </a:moveTo>
                    <a:lnTo>
                      <a:pt x="74" y="174"/>
                    </a:lnTo>
                    <a:lnTo>
                      <a:pt x="74" y="174"/>
                    </a:lnTo>
                    <a:lnTo>
                      <a:pt x="79" y="175"/>
                    </a:lnTo>
                    <a:lnTo>
                      <a:pt x="84" y="179"/>
                    </a:lnTo>
                    <a:lnTo>
                      <a:pt x="87" y="184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7" y="196"/>
                    </a:lnTo>
                    <a:lnTo>
                      <a:pt x="84" y="201"/>
                    </a:lnTo>
                    <a:lnTo>
                      <a:pt x="79" y="204"/>
                    </a:lnTo>
                    <a:lnTo>
                      <a:pt x="74" y="206"/>
                    </a:lnTo>
                    <a:lnTo>
                      <a:pt x="74" y="206"/>
                    </a:lnTo>
                    <a:lnTo>
                      <a:pt x="67" y="204"/>
                    </a:lnTo>
                    <a:lnTo>
                      <a:pt x="62" y="201"/>
                    </a:lnTo>
                    <a:lnTo>
                      <a:pt x="60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2" y="179"/>
                    </a:lnTo>
                    <a:lnTo>
                      <a:pt x="67" y="175"/>
                    </a:lnTo>
                    <a:lnTo>
                      <a:pt x="74" y="174"/>
                    </a:lnTo>
                    <a:lnTo>
                      <a:pt x="74" y="174"/>
                    </a:lnTo>
                    <a:close/>
                    <a:moveTo>
                      <a:pt x="16" y="174"/>
                    </a:moveTo>
                    <a:lnTo>
                      <a:pt x="16" y="174"/>
                    </a:lnTo>
                    <a:lnTo>
                      <a:pt x="16" y="174"/>
                    </a:lnTo>
                    <a:lnTo>
                      <a:pt x="21" y="175"/>
                    </a:lnTo>
                    <a:lnTo>
                      <a:pt x="26" y="179"/>
                    </a:lnTo>
                    <a:lnTo>
                      <a:pt x="29" y="184"/>
                    </a:lnTo>
                    <a:lnTo>
                      <a:pt x="31" y="191"/>
                    </a:lnTo>
                    <a:lnTo>
                      <a:pt x="31" y="191"/>
                    </a:lnTo>
                    <a:lnTo>
                      <a:pt x="29" y="196"/>
                    </a:lnTo>
                    <a:lnTo>
                      <a:pt x="26" y="201"/>
                    </a:lnTo>
                    <a:lnTo>
                      <a:pt x="21" y="204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9" y="204"/>
                    </a:lnTo>
                    <a:lnTo>
                      <a:pt x="4" y="201"/>
                    </a:lnTo>
                    <a:lnTo>
                      <a:pt x="0" y="196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4"/>
                    </a:lnTo>
                    <a:lnTo>
                      <a:pt x="4" y="179"/>
                    </a:lnTo>
                    <a:lnTo>
                      <a:pt x="9" y="175"/>
                    </a:lnTo>
                    <a:lnTo>
                      <a:pt x="16" y="174"/>
                    </a:lnTo>
                    <a:lnTo>
                      <a:pt x="16" y="174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5" y="139"/>
                    </a:lnTo>
                    <a:lnTo>
                      <a:pt x="205" y="146"/>
                    </a:lnTo>
                    <a:lnTo>
                      <a:pt x="205" y="146"/>
                    </a:lnTo>
                    <a:lnTo>
                      <a:pt x="205" y="153"/>
                    </a:lnTo>
                    <a:lnTo>
                      <a:pt x="201" y="158"/>
                    </a:lnTo>
                    <a:lnTo>
                      <a:pt x="196" y="162"/>
                    </a:lnTo>
                    <a:lnTo>
                      <a:pt x="189" y="163"/>
                    </a:lnTo>
                    <a:lnTo>
                      <a:pt x="189" y="163"/>
                    </a:lnTo>
                    <a:lnTo>
                      <a:pt x="184" y="162"/>
                    </a:lnTo>
                    <a:lnTo>
                      <a:pt x="179" y="158"/>
                    </a:lnTo>
                    <a:lnTo>
                      <a:pt x="176" y="153"/>
                    </a:lnTo>
                    <a:lnTo>
                      <a:pt x="174" y="146"/>
                    </a:lnTo>
                    <a:lnTo>
                      <a:pt x="174" y="146"/>
                    </a:lnTo>
                    <a:lnTo>
                      <a:pt x="176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74" y="131"/>
                    </a:moveTo>
                    <a:lnTo>
                      <a:pt x="74" y="131"/>
                    </a:lnTo>
                    <a:lnTo>
                      <a:pt x="74" y="131"/>
                    </a:lnTo>
                    <a:lnTo>
                      <a:pt x="79" y="131"/>
                    </a:lnTo>
                    <a:lnTo>
                      <a:pt x="84" y="134"/>
                    </a:lnTo>
                    <a:lnTo>
                      <a:pt x="87" y="139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7" y="153"/>
                    </a:lnTo>
                    <a:lnTo>
                      <a:pt x="84" y="158"/>
                    </a:lnTo>
                    <a:lnTo>
                      <a:pt x="79" y="162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67" y="162"/>
                    </a:lnTo>
                    <a:lnTo>
                      <a:pt x="62" y="158"/>
                    </a:lnTo>
                    <a:lnTo>
                      <a:pt x="60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2" y="134"/>
                    </a:lnTo>
                    <a:lnTo>
                      <a:pt x="67" y="131"/>
                    </a:lnTo>
                    <a:lnTo>
                      <a:pt x="74" y="131"/>
                    </a:lnTo>
                    <a:lnTo>
                      <a:pt x="74" y="131"/>
                    </a:lnTo>
                    <a:close/>
                    <a:moveTo>
                      <a:pt x="16" y="131"/>
                    </a:moveTo>
                    <a:lnTo>
                      <a:pt x="16" y="131"/>
                    </a:lnTo>
                    <a:lnTo>
                      <a:pt x="16" y="131"/>
                    </a:lnTo>
                    <a:lnTo>
                      <a:pt x="21" y="131"/>
                    </a:lnTo>
                    <a:lnTo>
                      <a:pt x="26" y="134"/>
                    </a:lnTo>
                    <a:lnTo>
                      <a:pt x="29" y="139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29" y="153"/>
                    </a:lnTo>
                    <a:lnTo>
                      <a:pt x="26" y="158"/>
                    </a:lnTo>
                    <a:lnTo>
                      <a:pt x="21" y="162"/>
                    </a:lnTo>
                    <a:lnTo>
                      <a:pt x="16" y="163"/>
                    </a:lnTo>
                    <a:lnTo>
                      <a:pt x="16" y="163"/>
                    </a:lnTo>
                    <a:lnTo>
                      <a:pt x="9" y="162"/>
                    </a:lnTo>
                    <a:lnTo>
                      <a:pt x="4" y="158"/>
                    </a:lnTo>
                    <a:lnTo>
                      <a:pt x="0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39"/>
                    </a:lnTo>
                    <a:lnTo>
                      <a:pt x="4" y="134"/>
                    </a:lnTo>
                    <a:lnTo>
                      <a:pt x="9" y="131"/>
                    </a:lnTo>
                    <a:lnTo>
                      <a:pt x="16" y="131"/>
                    </a:lnTo>
                    <a:lnTo>
                      <a:pt x="16" y="131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5" y="104"/>
                    </a:lnTo>
                    <a:lnTo>
                      <a:pt x="205" y="104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74" y="87"/>
                    </a:moveTo>
                    <a:lnTo>
                      <a:pt x="74" y="87"/>
                    </a:lnTo>
                    <a:lnTo>
                      <a:pt x="74" y="87"/>
                    </a:lnTo>
                    <a:lnTo>
                      <a:pt x="79" y="88"/>
                    </a:lnTo>
                    <a:lnTo>
                      <a:pt x="84" y="92"/>
                    </a:lnTo>
                    <a:lnTo>
                      <a:pt x="87" y="97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7" y="109"/>
                    </a:lnTo>
                    <a:lnTo>
                      <a:pt x="84" y="114"/>
                    </a:lnTo>
                    <a:lnTo>
                      <a:pt x="79" y="117"/>
                    </a:lnTo>
                    <a:lnTo>
                      <a:pt x="74" y="119"/>
                    </a:lnTo>
                    <a:lnTo>
                      <a:pt x="74" y="119"/>
                    </a:lnTo>
                    <a:lnTo>
                      <a:pt x="67" y="117"/>
                    </a:lnTo>
                    <a:lnTo>
                      <a:pt x="62" y="114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2" y="92"/>
                    </a:lnTo>
                    <a:lnTo>
                      <a:pt x="67" y="88"/>
                    </a:lnTo>
                    <a:lnTo>
                      <a:pt x="74" y="87"/>
                    </a:lnTo>
                    <a:lnTo>
                      <a:pt x="74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108"/>
              <p:cNvSpPr>
                <a:spLocks noEditPoints="1"/>
              </p:cNvSpPr>
              <p:nvPr/>
            </p:nvSpPr>
            <p:spPr bwMode="auto">
              <a:xfrm>
                <a:off x="7259638" y="3359151"/>
                <a:ext cx="209550" cy="301625"/>
              </a:xfrm>
              <a:custGeom>
                <a:avLst/>
                <a:gdLst>
                  <a:gd name="T0" fmla="*/ 31 w 264"/>
                  <a:gd name="T1" fmla="*/ 370 h 380"/>
                  <a:gd name="T2" fmla="*/ 0 w 264"/>
                  <a:gd name="T3" fmla="*/ 365 h 380"/>
                  <a:gd name="T4" fmla="*/ 133 w 264"/>
                  <a:gd name="T5" fmla="*/ 261 h 380"/>
                  <a:gd name="T6" fmla="*/ 143 w 264"/>
                  <a:gd name="T7" fmla="*/ 288 h 380"/>
                  <a:gd name="T8" fmla="*/ 118 w 264"/>
                  <a:gd name="T9" fmla="*/ 278 h 380"/>
                  <a:gd name="T10" fmla="*/ 191 w 264"/>
                  <a:gd name="T11" fmla="*/ 218 h 380"/>
                  <a:gd name="T12" fmla="*/ 198 w 264"/>
                  <a:gd name="T13" fmla="*/ 249 h 380"/>
                  <a:gd name="T14" fmla="*/ 178 w 264"/>
                  <a:gd name="T15" fmla="*/ 228 h 380"/>
                  <a:gd name="T16" fmla="*/ 138 w 264"/>
                  <a:gd name="T17" fmla="*/ 220 h 380"/>
                  <a:gd name="T18" fmla="*/ 133 w 264"/>
                  <a:gd name="T19" fmla="*/ 251 h 380"/>
                  <a:gd name="T20" fmla="*/ 121 w 264"/>
                  <a:gd name="T21" fmla="*/ 223 h 380"/>
                  <a:gd name="T22" fmla="*/ 201 w 264"/>
                  <a:gd name="T23" fmla="*/ 179 h 380"/>
                  <a:gd name="T24" fmla="*/ 191 w 264"/>
                  <a:gd name="T25" fmla="*/ 206 h 380"/>
                  <a:gd name="T26" fmla="*/ 184 w 264"/>
                  <a:gd name="T27" fmla="*/ 176 h 380"/>
                  <a:gd name="T28" fmla="*/ 147 w 264"/>
                  <a:gd name="T29" fmla="*/ 184 h 380"/>
                  <a:gd name="T30" fmla="*/ 126 w 264"/>
                  <a:gd name="T31" fmla="*/ 206 h 380"/>
                  <a:gd name="T32" fmla="*/ 133 w 264"/>
                  <a:gd name="T33" fmla="*/ 174 h 380"/>
                  <a:gd name="T34" fmla="*/ 206 w 264"/>
                  <a:gd name="T35" fmla="*/ 147 h 380"/>
                  <a:gd name="T36" fmla="*/ 181 w 264"/>
                  <a:gd name="T37" fmla="*/ 159 h 380"/>
                  <a:gd name="T38" fmla="*/ 191 w 264"/>
                  <a:gd name="T39" fmla="*/ 131 h 380"/>
                  <a:gd name="T40" fmla="*/ 149 w 264"/>
                  <a:gd name="T41" fmla="*/ 147 h 380"/>
                  <a:gd name="T42" fmla="*/ 118 w 264"/>
                  <a:gd name="T43" fmla="*/ 153 h 380"/>
                  <a:gd name="T44" fmla="*/ 249 w 264"/>
                  <a:gd name="T45" fmla="*/ 87 h 380"/>
                  <a:gd name="T46" fmla="*/ 264 w 264"/>
                  <a:gd name="T47" fmla="*/ 111 h 380"/>
                  <a:gd name="T48" fmla="*/ 234 w 264"/>
                  <a:gd name="T49" fmla="*/ 104 h 380"/>
                  <a:gd name="T50" fmla="*/ 191 w 264"/>
                  <a:gd name="T51" fmla="*/ 87 h 380"/>
                  <a:gd name="T52" fmla="*/ 201 w 264"/>
                  <a:gd name="T53" fmla="*/ 116 h 380"/>
                  <a:gd name="T54" fmla="*/ 176 w 264"/>
                  <a:gd name="T55" fmla="*/ 104 h 380"/>
                  <a:gd name="T56" fmla="*/ 133 w 264"/>
                  <a:gd name="T57" fmla="*/ 87 h 380"/>
                  <a:gd name="T58" fmla="*/ 138 w 264"/>
                  <a:gd name="T59" fmla="*/ 119 h 380"/>
                  <a:gd name="T60" fmla="*/ 118 w 264"/>
                  <a:gd name="T61" fmla="*/ 97 h 380"/>
                  <a:gd name="T62" fmla="*/ 256 w 264"/>
                  <a:gd name="T63" fmla="*/ 46 h 380"/>
                  <a:gd name="T64" fmla="*/ 249 w 264"/>
                  <a:gd name="T65" fmla="*/ 77 h 380"/>
                  <a:gd name="T66" fmla="*/ 239 w 264"/>
                  <a:gd name="T67" fmla="*/ 50 h 380"/>
                  <a:gd name="T68" fmla="*/ 201 w 264"/>
                  <a:gd name="T69" fmla="*/ 50 h 380"/>
                  <a:gd name="T70" fmla="*/ 191 w 264"/>
                  <a:gd name="T71" fmla="*/ 77 h 380"/>
                  <a:gd name="T72" fmla="*/ 184 w 264"/>
                  <a:gd name="T73" fmla="*/ 46 h 380"/>
                  <a:gd name="T74" fmla="*/ 147 w 264"/>
                  <a:gd name="T75" fmla="*/ 55 h 380"/>
                  <a:gd name="T76" fmla="*/ 126 w 264"/>
                  <a:gd name="T77" fmla="*/ 75 h 380"/>
                  <a:gd name="T78" fmla="*/ 133 w 264"/>
                  <a:gd name="T79" fmla="*/ 44 h 380"/>
                  <a:gd name="T80" fmla="*/ 206 w 264"/>
                  <a:gd name="T81" fmla="*/ 17 h 380"/>
                  <a:gd name="T82" fmla="*/ 181 w 264"/>
                  <a:gd name="T83" fmla="*/ 29 h 380"/>
                  <a:gd name="T84" fmla="*/ 191 w 264"/>
                  <a:gd name="T85" fmla="*/ 0 h 380"/>
                  <a:gd name="T86" fmla="*/ 149 w 264"/>
                  <a:gd name="T87" fmla="*/ 17 h 380"/>
                  <a:gd name="T88" fmla="*/ 118 w 264"/>
                  <a:gd name="T89" fmla="*/ 24 h 380"/>
                  <a:gd name="T90" fmla="*/ 75 w 264"/>
                  <a:gd name="T91" fmla="*/ 305 h 380"/>
                  <a:gd name="T92" fmla="*/ 89 w 264"/>
                  <a:gd name="T93" fmla="*/ 327 h 380"/>
                  <a:gd name="T94" fmla="*/ 58 w 264"/>
                  <a:gd name="T95" fmla="*/ 320 h 380"/>
                  <a:gd name="T96" fmla="*/ 16 w 264"/>
                  <a:gd name="T97" fmla="*/ 305 h 380"/>
                  <a:gd name="T98" fmla="*/ 28 w 264"/>
                  <a:gd name="T99" fmla="*/ 332 h 380"/>
                  <a:gd name="T100" fmla="*/ 0 w 264"/>
                  <a:gd name="T101" fmla="*/ 320 h 380"/>
                  <a:gd name="T102" fmla="*/ 75 w 264"/>
                  <a:gd name="T103" fmla="*/ 261 h 380"/>
                  <a:gd name="T104" fmla="*/ 80 w 264"/>
                  <a:gd name="T105" fmla="*/ 291 h 380"/>
                  <a:gd name="T106" fmla="*/ 60 w 264"/>
                  <a:gd name="T107" fmla="*/ 271 h 380"/>
                  <a:gd name="T108" fmla="*/ 23 w 264"/>
                  <a:gd name="T109" fmla="*/ 262 h 380"/>
                  <a:gd name="T110" fmla="*/ 16 w 264"/>
                  <a:gd name="T111" fmla="*/ 293 h 380"/>
                  <a:gd name="T112" fmla="*/ 6 w 264"/>
                  <a:gd name="T113" fmla="*/ 266 h 380"/>
                  <a:gd name="T114" fmla="*/ 86 w 264"/>
                  <a:gd name="T115" fmla="*/ 223 h 380"/>
                  <a:gd name="T116" fmla="*/ 75 w 264"/>
                  <a:gd name="T117" fmla="*/ 251 h 380"/>
                  <a:gd name="T118" fmla="*/ 69 w 264"/>
                  <a:gd name="T119" fmla="*/ 220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" h="380">
                    <a:moveTo>
                      <a:pt x="16" y="348"/>
                    </a:moveTo>
                    <a:lnTo>
                      <a:pt x="16" y="348"/>
                    </a:lnTo>
                    <a:lnTo>
                      <a:pt x="23" y="349"/>
                    </a:lnTo>
                    <a:lnTo>
                      <a:pt x="28" y="353"/>
                    </a:lnTo>
                    <a:lnTo>
                      <a:pt x="31" y="358"/>
                    </a:lnTo>
                    <a:lnTo>
                      <a:pt x="31" y="365"/>
                    </a:lnTo>
                    <a:lnTo>
                      <a:pt x="31" y="365"/>
                    </a:lnTo>
                    <a:lnTo>
                      <a:pt x="31" y="370"/>
                    </a:lnTo>
                    <a:lnTo>
                      <a:pt x="28" y="375"/>
                    </a:lnTo>
                    <a:lnTo>
                      <a:pt x="23" y="378"/>
                    </a:lnTo>
                    <a:lnTo>
                      <a:pt x="16" y="380"/>
                    </a:lnTo>
                    <a:lnTo>
                      <a:pt x="16" y="380"/>
                    </a:lnTo>
                    <a:lnTo>
                      <a:pt x="11" y="378"/>
                    </a:lnTo>
                    <a:lnTo>
                      <a:pt x="6" y="375"/>
                    </a:lnTo>
                    <a:lnTo>
                      <a:pt x="2" y="370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2" y="358"/>
                    </a:lnTo>
                    <a:lnTo>
                      <a:pt x="6" y="353"/>
                    </a:lnTo>
                    <a:lnTo>
                      <a:pt x="11" y="349"/>
                    </a:lnTo>
                    <a:lnTo>
                      <a:pt x="16" y="348"/>
                    </a:lnTo>
                    <a:lnTo>
                      <a:pt x="16" y="348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9" y="278"/>
                    </a:lnTo>
                    <a:lnTo>
                      <a:pt x="149" y="278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8" y="278"/>
                    </a:lnTo>
                    <a:lnTo>
                      <a:pt x="118" y="278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191" y="218"/>
                    </a:moveTo>
                    <a:lnTo>
                      <a:pt x="191" y="218"/>
                    </a:lnTo>
                    <a:lnTo>
                      <a:pt x="191" y="218"/>
                    </a:lnTo>
                    <a:lnTo>
                      <a:pt x="198" y="220"/>
                    </a:lnTo>
                    <a:lnTo>
                      <a:pt x="201" y="223"/>
                    </a:lnTo>
                    <a:lnTo>
                      <a:pt x="205" y="228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5" y="240"/>
                    </a:lnTo>
                    <a:lnTo>
                      <a:pt x="201" y="245"/>
                    </a:lnTo>
                    <a:lnTo>
                      <a:pt x="198" y="249"/>
                    </a:lnTo>
                    <a:lnTo>
                      <a:pt x="191" y="251"/>
                    </a:lnTo>
                    <a:lnTo>
                      <a:pt x="191" y="251"/>
                    </a:lnTo>
                    <a:lnTo>
                      <a:pt x="184" y="249"/>
                    </a:lnTo>
                    <a:lnTo>
                      <a:pt x="181" y="245"/>
                    </a:lnTo>
                    <a:lnTo>
                      <a:pt x="178" y="240"/>
                    </a:lnTo>
                    <a:lnTo>
                      <a:pt x="176" y="234"/>
                    </a:lnTo>
                    <a:lnTo>
                      <a:pt x="176" y="234"/>
                    </a:lnTo>
                    <a:lnTo>
                      <a:pt x="178" y="228"/>
                    </a:lnTo>
                    <a:lnTo>
                      <a:pt x="181" y="223"/>
                    </a:lnTo>
                    <a:lnTo>
                      <a:pt x="184" y="220"/>
                    </a:lnTo>
                    <a:lnTo>
                      <a:pt x="191" y="218"/>
                    </a:lnTo>
                    <a:lnTo>
                      <a:pt x="191" y="218"/>
                    </a:lnTo>
                    <a:close/>
                    <a:moveTo>
                      <a:pt x="133" y="218"/>
                    </a:moveTo>
                    <a:lnTo>
                      <a:pt x="133" y="218"/>
                    </a:lnTo>
                    <a:lnTo>
                      <a:pt x="133" y="218"/>
                    </a:lnTo>
                    <a:lnTo>
                      <a:pt x="138" y="220"/>
                    </a:lnTo>
                    <a:lnTo>
                      <a:pt x="143" y="223"/>
                    </a:lnTo>
                    <a:lnTo>
                      <a:pt x="147" y="22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3" y="251"/>
                    </a:lnTo>
                    <a:lnTo>
                      <a:pt x="133" y="251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8" y="234"/>
                    </a:lnTo>
                    <a:lnTo>
                      <a:pt x="118" y="234"/>
                    </a:lnTo>
                    <a:lnTo>
                      <a:pt x="118" y="228"/>
                    </a:lnTo>
                    <a:lnTo>
                      <a:pt x="121" y="223"/>
                    </a:lnTo>
                    <a:lnTo>
                      <a:pt x="126" y="220"/>
                    </a:lnTo>
                    <a:lnTo>
                      <a:pt x="133" y="218"/>
                    </a:lnTo>
                    <a:lnTo>
                      <a:pt x="133" y="218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6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5" y="196"/>
                    </a:lnTo>
                    <a:lnTo>
                      <a:pt x="201" y="203"/>
                    </a:lnTo>
                    <a:lnTo>
                      <a:pt x="198" y="206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6"/>
                    </a:lnTo>
                    <a:lnTo>
                      <a:pt x="181" y="203"/>
                    </a:lnTo>
                    <a:lnTo>
                      <a:pt x="178" y="196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8" y="184"/>
                    </a:lnTo>
                    <a:lnTo>
                      <a:pt x="181" y="179"/>
                    </a:lnTo>
                    <a:lnTo>
                      <a:pt x="184" y="176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9" y="191"/>
                    </a:lnTo>
                    <a:lnTo>
                      <a:pt x="149" y="191"/>
                    </a:lnTo>
                    <a:lnTo>
                      <a:pt x="147" y="196"/>
                    </a:lnTo>
                    <a:lnTo>
                      <a:pt x="143" y="203"/>
                    </a:lnTo>
                    <a:lnTo>
                      <a:pt x="138" y="206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6"/>
                    </a:lnTo>
                    <a:lnTo>
                      <a:pt x="121" y="203"/>
                    </a:lnTo>
                    <a:lnTo>
                      <a:pt x="118" y="196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191" y="131"/>
                    </a:moveTo>
                    <a:lnTo>
                      <a:pt x="191" y="131"/>
                    </a:lnTo>
                    <a:lnTo>
                      <a:pt x="191" y="131"/>
                    </a:lnTo>
                    <a:lnTo>
                      <a:pt x="198" y="133"/>
                    </a:lnTo>
                    <a:lnTo>
                      <a:pt x="201" y="136"/>
                    </a:lnTo>
                    <a:lnTo>
                      <a:pt x="205" y="142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5" y="153"/>
                    </a:lnTo>
                    <a:lnTo>
                      <a:pt x="201" y="159"/>
                    </a:lnTo>
                    <a:lnTo>
                      <a:pt x="198" y="162"/>
                    </a:lnTo>
                    <a:lnTo>
                      <a:pt x="191" y="164"/>
                    </a:lnTo>
                    <a:lnTo>
                      <a:pt x="191" y="164"/>
                    </a:lnTo>
                    <a:lnTo>
                      <a:pt x="184" y="162"/>
                    </a:lnTo>
                    <a:lnTo>
                      <a:pt x="181" y="159"/>
                    </a:lnTo>
                    <a:lnTo>
                      <a:pt x="178" y="153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8" y="142"/>
                    </a:lnTo>
                    <a:lnTo>
                      <a:pt x="181" y="136"/>
                    </a:lnTo>
                    <a:lnTo>
                      <a:pt x="184" y="133"/>
                    </a:lnTo>
                    <a:lnTo>
                      <a:pt x="191" y="131"/>
                    </a:lnTo>
                    <a:lnTo>
                      <a:pt x="191" y="131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7" y="142"/>
                    </a:lnTo>
                    <a:lnTo>
                      <a:pt x="149" y="147"/>
                    </a:lnTo>
                    <a:lnTo>
                      <a:pt x="149" y="147"/>
                    </a:lnTo>
                    <a:lnTo>
                      <a:pt x="147" y="153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8" y="153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18" y="142"/>
                    </a:lnTo>
                    <a:lnTo>
                      <a:pt x="121" y="136"/>
                    </a:lnTo>
                    <a:lnTo>
                      <a:pt x="126" y="133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6" y="89"/>
                    </a:lnTo>
                    <a:lnTo>
                      <a:pt x="261" y="92"/>
                    </a:lnTo>
                    <a:lnTo>
                      <a:pt x="264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11"/>
                    </a:lnTo>
                    <a:lnTo>
                      <a:pt x="261" y="116"/>
                    </a:lnTo>
                    <a:lnTo>
                      <a:pt x="256" y="119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9"/>
                    </a:lnTo>
                    <a:lnTo>
                      <a:pt x="239" y="116"/>
                    </a:lnTo>
                    <a:lnTo>
                      <a:pt x="235" y="111"/>
                    </a:lnTo>
                    <a:lnTo>
                      <a:pt x="234" y="104"/>
                    </a:lnTo>
                    <a:lnTo>
                      <a:pt x="234" y="104"/>
                    </a:lnTo>
                    <a:lnTo>
                      <a:pt x="235" y="97"/>
                    </a:lnTo>
                    <a:lnTo>
                      <a:pt x="239" y="92"/>
                    </a:lnTo>
                    <a:lnTo>
                      <a:pt x="244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9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5" y="111"/>
                    </a:lnTo>
                    <a:lnTo>
                      <a:pt x="201" y="116"/>
                    </a:lnTo>
                    <a:lnTo>
                      <a:pt x="198" y="119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9"/>
                    </a:lnTo>
                    <a:lnTo>
                      <a:pt x="181" y="116"/>
                    </a:lnTo>
                    <a:lnTo>
                      <a:pt x="178" y="111"/>
                    </a:lnTo>
                    <a:lnTo>
                      <a:pt x="176" y="104"/>
                    </a:lnTo>
                    <a:lnTo>
                      <a:pt x="176" y="104"/>
                    </a:lnTo>
                    <a:lnTo>
                      <a:pt x="178" y="97"/>
                    </a:lnTo>
                    <a:lnTo>
                      <a:pt x="181" y="92"/>
                    </a:lnTo>
                    <a:lnTo>
                      <a:pt x="184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7" y="111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9"/>
                    </a:lnTo>
                    <a:lnTo>
                      <a:pt x="121" y="116"/>
                    </a:lnTo>
                    <a:lnTo>
                      <a:pt x="118" y="111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6" y="46"/>
                    </a:lnTo>
                    <a:lnTo>
                      <a:pt x="261" y="50"/>
                    </a:lnTo>
                    <a:lnTo>
                      <a:pt x="264" y="55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7"/>
                    </a:lnTo>
                    <a:lnTo>
                      <a:pt x="261" y="72"/>
                    </a:lnTo>
                    <a:lnTo>
                      <a:pt x="256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4" y="75"/>
                    </a:lnTo>
                    <a:lnTo>
                      <a:pt x="239" y="72"/>
                    </a:lnTo>
                    <a:lnTo>
                      <a:pt x="235" y="67"/>
                    </a:lnTo>
                    <a:lnTo>
                      <a:pt x="234" y="60"/>
                    </a:lnTo>
                    <a:lnTo>
                      <a:pt x="234" y="60"/>
                    </a:lnTo>
                    <a:lnTo>
                      <a:pt x="235" y="55"/>
                    </a:lnTo>
                    <a:lnTo>
                      <a:pt x="239" y="50"/>
                    </a:lnTo>
                    <a:lnTo>
                      <a:pt x="244" y="46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191" y="44"/>
                    </a:moveTo>
                    <a:lnTo>
                      <a:pt x="191" y="44"/>
                    </a:lnTo>
                    <a:lnTo>
                      <a:pt x="191" y="44"/>
                    </a:lnTo>
                    <a:lnTo>
                      <a:pt x="198" y="46"/>
                    </a:lnTo>
                    <a:lnTo>
                      <a:pt x="201" y="50"/>
                    </a:lnTo>
                    <a:lnTo>
                      <a:pt x="205" y="55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5" y="67"/>
                    </a:lnTo>
                    <a:lnTo>
                      <a:pt x="201" y="72"/>
                    </a:lnTo>
                    <a:lnTo>
                      <a:pt x="198" y="75"/>
                    </a:lnTo>
                    <a:lnTo>
                      <a:pt x="191" y="77"/>
                    </a:lnTo>
                    <a:lnTo>
                      <a:pt x="191" y="77"/>
                    </a:lnTo>
                    <a:lnTo>
                      <a:pt x="184" y="75"/>
                    </a:lnTo>
                    <a:lnTo>
                      <a:pt x="181" y="72"/>
                    </a:lnTo>
                    <a:lnTo>
                      <a:pt x="178" y="67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8" y="55"/>
                    </a:lnTo>
                    <a:lnTo>
                      <a:pt x="181" y="50"/>
                    </a:lnTo>
                    <a:lnTo>
                      <a:pt x="184" y="46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133" y="44"/>
                    </a:moveTo>
                    <a:lnTo>
                      <a:pt x="133" y="44"/>
                    </a:lnTo>
                    <a:lnTo>
                      <a:pt x="133" y="44"/>
                    </a:lnTo>
                    <a:lnTo>
                      <a:pt x="138" y="46"/>
                    </a:lnTo>
                    <a:lnTo>
                      <a:pt x="143" y="50"/>
                    </a:lnTo>
                    <a:lnTo>
                      <a:pt x="147" y="55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7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18" y="55"/>
                    </a:lnTo>
                    <a:lnTo>
                      <a:pt x="121" y="50"/>
                    </a:lnTo>
                    <a:lnTo>
                      <a:pt x="126" y="46"/>
                    </a:lnTo>
                    <a:lnTo>
                      <a:pt x="133" y="44"/>
                    </a:lnTo>
                    <a:lnTo>
                      <a:pt x="133" y="44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8" y="2"/>
                    </a:lnTo>
                    <a:lnTo>
                      <a:pt x="201" y="5"/>
                    </a:lnTo>
                    <a:lnTo>
                      <a:pt x="205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5" y="24"/>
                    </a:lnTo>
                    <a:lnTo>
                      <a:pt x="201" y="29"/>
                    </a:lnTo>
                    <a:lnTo>
                      <a:pt x="198" y="33"/>
                    </a:lnTo>
                    <a:lnTo>
                      <a:pt x="191" y="33"/>
                    </a:lnTo>
                    <a:lnTo>
                      <a:pt x="191" y="33"/>
                    </a:lnTo>
                    <a:lnTo>
                      <a:pt x="184" y="33"/>
                    </a:lnTo>
                    <a:lnTo>
                      <a:pt x="181" y="29"/>
                    </a:lnTo>
                    <a:lnTo>
                      <a:pt x="178" y="24"/>
                    </a:lnTo>
                    <a:lnTo>
                      <a:pt x="176" y="17"/>
                    </a:lnTo>
                    <a:lnTo>
                      <a:pt x="176" y="17"/>
                    </a:lnTo>
                    <a:lnTo>
                      <a:pt x="178" y="10"/>
                    </a:lnTo>
                    <a:lnTo>
                      <a:pt x="181" y="5"/>
                    </a:lnTo>
                    <a:lnTo>
                      <a:pt x="184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47" y="24"/>
                    </a:lnTo>
                    <a:lnTo>
                      <a:pt x="143" y="29"/>
                    </a:lnTo>
                    <a:lnTo>
                      <a:pt x="138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26" y="33"/>
                    </a:lnTo>
                    <a:lnTo>
                      <a:pt x="121" y="29"/>
                    </a:lnTo>
                    <a:lnTo>
                      <a:pt x="118" y="24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75" y="305"/>
                    </a:moveTo>
                    <a:lnTo>
                      <a:pt x="75" y="305"/>
                    </a:lnTo>
                    <a:lnTo>
                      <a:pt x="75" y="305"/>
                    </a:lnTo>
                    <a:lnTo>
                      <a:pt x="80" y="305"/>
                    </a:lnTo>
                    <a:lnTo>
                      <a:pt x="86" y="308"/>
                    </a:lnTo>
                    <a:lnTo>
                      <a:pt x="89" y="315"/>
                    </a:lnTo>
                    <a:lnTo>
                      <a:pt x="91" y="320"/>
                    </a:lnTo>
                    <a:lnTo>
                      <a:pt x="91" y="320"/>
                    </a:lnTo>
                    <a:lnTo>
                      <a:pt x="89" y="327"/>
                    </a:lnTo>
                    <a:lnTo>
                      <a:pt x="86" y="332"/>
                    </a:lnTo>
                    <a:lnTo>
                      <a:pt x="80" y="336"/>
                    </a:lnTo>
                    <a:lnTo>
                      <a:pt x="75" y="337"/>
                    </a:lnTo>
                    <a:lnTo>
                      <a:pt x="75" y="337"/>
                    </a:lnTo>
                    <a:lnTo>
                      <a:pt x="69" y="336"/>
                    </a:lnTo>
                    <a:lnTo>
                      <a:pt x="63" y="332"/>
                    </a:lnTo>
                    <a:lnTo>
                      <a:pt x="60" y="327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60" y="315"/>
                    </a:lnTo>
                    <a:lnTo>
                      <a:pt x="63" y="308"/>
                    </a:lnTo>
                    <a:lnTo>
                      <a:pt x="69" y="305"/>
                    </a:lnTo>
                    <a:lnTo>
                      <a:pt x="75" y="305"/>
                    </a:lnTo>
                    <a:lnTo>
                      <a:pt x="75" y="305"/>
                    </a:lnTo>
                    <a:close/>
                    <a:moveTo>
                      <a:pt x="16" y="305"/>
                    </a:moveTo>
                    <a:lnTo>
                      <a:pt x="16" y="305"/>
                    </a:lnTo>
                    <a:lnTo>
                      <a:pt x="16" y="305"/>
                    </a:lnTo>
                    <a:lnTo>
                      <a:pt x="23" y="305"/>
                    </a:lnTo>
                    <a:lnTo>
                      <a:pt x="28" y="308"/>
                    </a:lnTo>
                    <a:lnTo>
                      <a:pt x="31" y="315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27"/>
                    </a:lnTo>
                    <a:lnTo>
                      <a:pt x="28" y="332"/>
                    </a:lnTo>
                    <a:lnTo>
                      <a:pt x="23" y="336"/>
                    </a:lnTo>
                    <a:lnTo>
                      <a:pt x="16" y="337"/>
                    </a:lnTo>
                    <a:lnTo>
                      <a:pt x="16" y="337"/>
                    </a:lnTo>
                    <a:lnTo>
                      <a:pt x="11" y="336"/>
                    </a:lnTo>
                    <a:lnTo>
                      <a:pt x="6" y="332"/>
                    </a:lnTo>
                    <a:lnTo>
                      <a:pt x="2" y="3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2" y="315"/>
                    </a:lnTo>
                    <a:lnTo>
                      <a:pt x="6" y="308"/>
                    </a:lnTo>
                    <a:lnTo>
                      <a:pt x="11" y="305"/>
                    </a:lnTo>
                    <a:lnTo>
                      <a:pt x="16" y="305"/>
                    </a:lnTo>
                    <a:lnTo>
                      <a:pt x="16" y="305"/>
                    </a:lnTo>
                    <a:close/>
                    <a:moveTo>
                      <a:pt x="75" y="261"/>
                    </a:moveTo>
                    <a:lnTo>
                      <a:pt x="75" y="261"/>
                    </a:lnTo>
                    <a:lnTo>
                      <a:pt x="75" y="261"/>
                    </a:lnTo>
                    <a:lnTo>
                      <a:pt x="80" y="262"/>
                    </a:lnTo>
                    <a:lnTo>
                      <a:pt x="86" y="266"/>
                    </a:lnTo>
                    <a:lnTo>
                      <a:pt x="89" y="271"/>
                    </a:lnTo>
                    <a:lnTo>
                      <a:pt x="91" y="278"/>
                    </a:lnTo>
                    <a:lnTo>
                      <a:pt x="91" y="278"/>
                    </a:lnTo>
                    <a:lnTo>
                      <a:pt x="89" y="283"/>
                    </a:lnTo>
                    <a:lnTo>
                      <a:pt x="86" y="288"/>
                    </a:lnTo>
                    <a:lnTo>
                      <a:pt x="80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9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8"/>
                    </a:lnTo>
                    <a:lnTo>
                      <a:pt x="58" y="278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9" y="262"/>
                    </a:lnTo>
                    <a:lnTo>
                      <a:pt x="75" y="261"/>
                    </a:lnTo>
                    <a:lnTo>
                      <a:pt x="75" y="261"/>
                    </a:lnTo>
                    <a:close/>
                    <a:moveTo>
                      <a:pt x="16" y="261"/>
                    </a:moveTo>
                    <a:lnTo>
                      <a:pt x="16" y="261"/>
                    </a:lnTo>
                    <a:lnTo>
                      <a:pt x="16" y="261"/>
                    </a:lnTo>
                    <a:lnTo>
                      <a:pt x="23" y="262"/>
                    </a:lnTo>
                    <a:lnTo>
                      <a:pt x="28" y="266"/>
                    </a:lnTo>
                    <a:lnTo>
                      <a:pt x="31" y="271"/>
                    </a:lnTo>
                    <a:lnTo>
                      <a:pt x="31" y="278"/>
                    </a:lnTo>
                    <a:lnTo>
                      <a:pt x="31" y="278"/>
                    </a:lnTo>
                    <a:lnTo>
                      <a:pt x="31" y="283"/>
                    </a:lnTo>
                    <a:lnTo>
                      <a:pt x="28" y="288"/>
                    </a:lnTo>
                    <a:lnTo>
                      <a:pt x="23" y="291"/>
                    </a:lnTo>
                    <a:lnTo>
                      <a:pt x="16" y="293"/>
                    </a:lnTo>
                    <a:lnTo>
                      <a:pt x="16" y="293"/>
                    </a:lnTo>
                    <a:lnTo>
                      <a:pt x="11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0" y="278"/>
                    </a:lnTo>
                    <a:lnTo>
                      <a:pt x="0" y="278"/>
                    </a:lnTo>
                    <a:lnTo>
                      <a:pt x="2" y="271"/>
                    </a:lnTo>
                    <a:lnTo>
                      <a:pt x="6" y="266"/>
                    </a:lnTo>
                    <a:lnTo>
                      <a:pt x="11" y="262"/>
                    </a:lnTo>
                    <a:lnTo>
                      <a:pt x="16" y="261"/>
                    </a:lnTo>
                    <a:lnTo>
                      <a:pt x="16" y="261"/>
                    </a:lnTo>
                    <a:close/>
                    <a:moveTo>
                      <a:pt x="75" y="218"/>
                    </a:moveTo>
                    <a:lnTo>
                      <a:pt x="75" y="218"/>
                    </a:lnTo>
                    <a:lnTo>
                      <a:pt x="75" y="218"/>
                    </a:lnTo>
                    <a:lnTo>
                      <a:pt x="80" y="220"/>
                    </a:lnTo>
                    <a:lnTo>
                      <a:pt x="86" y="223"/>
                    </a:lnTo>
                    <a:lnTo>
                      <a:pt x="89" y="228"/>
                    </a:lnTo>
                    <a:lnTo>
                      <a:pt x="91" y="234"/>
                    </a:lnTo>
                    <a:lnTo>
                      <a:pt x="91" y="234"/>
                    </a:lnTo>
                    <a:lnTo>
                      <a:pt x="89" y="240"/>
                    </a:lnTo>
                    <a:lnTo>
                      <a:pt x="86" y="245"/>
                    </a:lnTo>
                    <a:lnTo>
                      <a:pt x="80" y="249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69" y="249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8"/>
                    </a:lnTo>
                    <a:lnTo>
                      <a:pt x="63" y="223"/>
                    </a:lnTo>
                    <a:lnTo>
                      <a:pt x="69" y="220"/>
                    </a:lnTo>
                    <a:lnTo>
                      <a:pt x="75" y="218"/>
                    </a:lnTo>
                    <a:lnTo>
                      <a:pt x="75" y="21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109"/>
              <p:cNvSpPr>
                <a:spLocks noEditPoints="1"/>
              </p:cNvSpPr>
              <p:nvPr/>
            </p:nvSpPr>
            <p:spPr bwMode="auto">
              <a:xfrm>
                <a:off x="9434513" y="3565526"/>
                <a:ext cx="301625" cy="508000"/>
              </a:xfrm>
              <a:custGeom>
                <a:avLst/>
                <a:gdLst>
                  <a:gd name="T0" fmla="*/ 6 w 382"/>
                  <a:gd name="T1" fmla="*/ 92 h 640"/>
                  <a:gd name="T2" fmla="*/ 351 w 382"/>
                  <a:gd name="T3" fmla="*/ 630 h 640"/>
                  <a:gd name="T4" fmla="*/ 307 w 382"/>
                  <a:gd name="T5" fmla="*/ 640 h 640"/>
                  <a:gd name="T6" fmla="*/ 382 w 382"/>
                  <a:gd name="T7" fmla="*/ 581 h 640"/>
                  <a:gd name="T8" fmla="*/ 314 w 382"/>
                  <a:gd name="T9" fmla="*/ 565 h 640"/>
                  <a:gd name="T10" fmla="*/ 307 w 382"/>
                  <a:gd name="T11" fmla="*/ 564 h 640"/>
                  <a:gd name="T12" fmla="*/ 235 w 382"/>
                  <a:gd name="T13" fmla="*/ 574 h 640"/>
                  <a:gd name="T14" fmla="*/ 181 w 382"/>
                  <a:gd name="T15" fmla="*/ 593 h 640"/>
                  <a:gd name="T16" fmla="*/ 372 w 382"/>
                  <a:gd name="T17" fmla="*/ 552 h 640"/>
                  <a:gd name="T18" fmla="*/ 324 w 382"/>
                  <a:gd name="T19" fmla="*/ 536 h 640"/>
                  <a:gd name="T20" fmla="*/ 249 w 382"/>
                  <a:gd name="T21" fmla="*/ 521 h 640"/>
                  <a:gd name="T22" fmla="*/ 249 w 382"/>
                  <a:gd name="T23" fmla="*/ 521 h 640"/>
                  <a:gd name="T24" fmla="*/ 176 w 382"/>
                  <a:gd name="T25" fmla="*/ 536 h 640"/>
                  <a:gd name="T26" fmla="*/ 360 w 382"/>
                  <a:gd name="T27" fmla="*/ 509 h 640"/>
                  <a:gd name="T28" fmla="*/ 319 w 382"/>
                  <a:gd name="T29" fmla="*/ 506 h 640"/>
                  <a:gd name="T30" fmla="*/ 264 w 382"/>
                  <a:gd name="T31" fmla="*/ 487 h 640"/>
                  <a:gd name="T32" fmla="*/ 191 w 382"/>
                  <a:gd name="T33" fmla="*/ 477 h 640"/>
                  <a:gd name="T34" fmla="*/ 184 w 382"/>
                  <a:gd name="T35" fmla="*/ 478 h 640"/>
                  <a:gd name="T36" fmla="*/ 351 w 382"/>
                  <a:gd name="T37" fmla="*/ 449 h 640"/>
                  <a:gd name="T38" fmla="*/ 307 w 382"/>
                  <a:gd name="T39" fmla="*/ 466 h 640"/>
                  <a:gd name="T40" fmla="*/ 264 w 382"/>
                  <a:gd name="T41" fmla="*/ 456 h 640"/>
                  <a:gd name="T42" fmla="*/ 201 w 382"/>
                  <a:gd name="T43" fmla="*/ 439 h 640"/>
                  <a:gd name="T44" fmla="*/ 367 w 382"/>
                  <a:gd name="T45" fmla="*/ 390 h 640"/>
                  <a:gd name="T46" fmla="*/ 355 w 382"/>
                  <a:gd name="T47" fmla="*/ 395 h 640"/>
                  <a:gd name="T48" fmla="*/ 293 w 382"/>
                  <a:gd name="T49" fmla="*/ 414 h 640"/>
                  <a:gd name="T50" fmla="*/ 249 w 382"/>
                  <a:gd name="T51" fmla="*/ 422 h 640"/>
                  <a:gd name="T52" fmla="*/ 207 w 382"/>
                  <a:gd name="T53" fmla="*/ 407 h 640"/>
                  <a:gd name="T54" fmla="*/ 372 w 382"/>
                  <a:gd name="T55" fmla="*/ 349 h 640"/>
                  <a:gd name="T56" fmla="*/ 367 w 382"/>
                  <a:gd name="T57" fmla="*/ 347 h 640"/>
                  <a:gd name="T58" fmla="*/ 293 w 382"/>
                  <a:gd name="T59" fmla="*/ 357 h 640"/>
                  <a:gd name="T60" fmla="*/ 239 w 382"/>
                  <a:gd name="T61" fmla="*/ 375 h 640"/>
                  <a:gd name="T62" fmla="*/ 198 w 382"/>
                  <a:gd name="T63" fmla="*/ 378 h 640"/>
                  <a:gd name="T64" fmla="*/ 324 w 382"/>
                  <a:gd name="T65" fmla="*/ 320 h 640"/>
                  <a:gd name="T66" fmla="*/ 249 w 382"/>
                  <a:gd name="T67" fmla="*/ 305 h 640"/>
                  <a:gd name="T68" fmla="*/ 249 w 382"/>
                  <a:gd name="T69" fmla="*/ 305 h 640"/>
                  <a:gd name="T70" fmla="*/ 176 w 382"/>
                  <a:gd name="T71" fmla="*/ 320 h 640"/>
                  <a:gd name="T72" fmla="*/ 127 w 382"/>
                  <a:gd name="T73" fmla="*/ 335 h 640"/>
                  <a:gd name="T74" fmla="*/ 261 w 382"/>
                  <a:gd name="T75" fmla="*/ 288 h 640"/>
                  <a:gd name="T76" fmla="*/ 205 w 382"/>
                  <a:gd name="T77" fmla="*/ 271 h 640"/>
                  <a:gd name="T78" fmla="*/ 133 w 382"/>
                  <a:gd name="T79" fmla="*/ 260 h 640"/>
                  <a:gd name="T80" fmla="*/ 127 w 382"/>
                  <a:gd name="T81" fmla="*/ 262 h 640"/>
                  <a:gd name="T82" fmla="*/ 58 w 382"/>
                  <a:gd name="T83" fmla="*/ 277 h 640"/>
                  <a:gd name="T84" fmla="*/ 191 w 382"/>
                  <a:gd name="T85" fmla="*/ 250 h 640"/>
                  <a:gd name="T86" fmla="*/ 147 w 382"/>
                  <a:gd name="T87" fmla="*/ 240 h 640"/>
                  <a:gd name="T88" fmla="*/ 86 w 382"/>
                  <a:gd name="T89" fmla="*/ 221 h 640"/>
                  <a:gd name="T90" fmla="*/ 191 w 382"/>
                  <a:gd name="T91" fmla="*/ 174 h 640"/>
                  <a:gd name="T92" fmla="*/ 181 w 382"/>
                  <a:gd name="T93" fmla="*/ 179 h 640"/>
                  <a:gd name="T94" fmla="*/ 118 w 382"/>
                  <a:gd name="T95" fmla="*/ 196 h 640"/>
                  <a:gd name="T96" fmla="*/ 75 w 382"/>
                  <a:gd name="T97" fmla="*/ 206 h 640"/>
                  <a:gd name="T98" fmla="*/ 149 w 382"/>
                  <a:gd name="T99" fmla="*/ 146 h 640"/>
                  <a:gd name="T100" fmla="*/ 81 w 382"/>
                  <a:gd name="T101" fmla="*/ 131 h 640"/>
                  <a:gd name="T102" fmla="*/ 75 w 382"/>
                  <a:gd name="T103" fmla="*/ 131 h 640"/>
                  <a:gd name="T104" fmla="*/ 118 w 382"/>
                  <a:gd name="T105" fmla="*/ 97 h 640"/>
                  <a:gd name="T106" fmla="*/ 63 w 382"/>
                  <a:gd name="T107" fmla="*/ 114 h 640"/>
                  <a:gd name="T108" fmla="*/ 138 w 382"/>
                  <a:gd name="T109" fmla="*/ 75 h 640"/>
                  <a:gd name="T110" fmla="*/ 91 w 382"/>
                  <a:gd name="T111" fmla="*/ 59 h 640"/>
                  <a:gd name="T112" fmla="*/ 133 w 382"/>
                  <a:gd name="T113" fmla="*/ 0 h 640"/>
                  <a:gd name="T114" fmla="*/ 133 w 382"/>
                  <a:gd name="T115" fmla="*/ 0 h 640"/>
                  <a:gd name="T116" fmla="*/ 58 w 382"/>
                  <a:gd name="T117" fmla="*/ 17 h 640"/>
                  <a:gd name="T118" fmla="*/ 11 w 382"/>
                  <a:gd name="T119" fmla="*/ 465 h 640"/>
                  <a:gd name="T120" fmla="*/ 28 w 382"/>
                  <a:gd name="T121" fmla="*/ 419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2" h="640">
                    <a:moveTo>
                      <a:pt x="16" y="87"/>
                    </a:moveTo>
                    <a:lnTo>
                      <a:pt x="16" y="87"/>
                    </a:lnTo>
                    <a:lnTo>
                      <a:pt x="23" y="88"/>
                    </a:lnTo>
                    <a:lnTo>
                      <a:pt x="28" y="92"/>
                    </a:lnTo>
                    <a:lnTo>
                      <a:pt x="31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11" y="117"/>
                    </a:lnTo>
                    <a:lnTo>
                      <a:pt x="6" y="114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97"/>
                    </a:lnTo>
                    <a:lnTo>
                      <a:pt x="6" y="92"/>
                    </a:lnTo>
                    <a:lnTo>
                      <a:pt x="11" y="88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367" y="608"/>
                    </a:moveTo>
                    <a:lnTo>
                      <a:pt x="367" y="608"/>
                    </a:lnTo>
                    <a:lnTo>
                      <a:pt x="367" y="608"/>
                    </a:lnTo>
                    <a:lnTo>
                      <a:pt x="372" y="610"/>
                    </a:lnTo>
                    <a:lnTo>
                      <a:pt x="377" y="613"/>
                    </a:lnTo>
                    <a:lnTo>
                      <a:pt x="380" y="618"/>
                    </a:lnTo>
                    <a:lnTo>
                      <a:pt x="382" y="623"/>
                    </a:lnTo>
                    <a:lnTo>
                      <a:pt x="382" y="623"/>
                    </a:lnTo>
                    <a:lnTo>
                      <a:pt x="380" y="630"/>
                    </a:lnTo>
                    <a:lnTo>
                      <a:pt x="377" y="635"/>
                    </a:lnTo>
                    <a:lnTo>
                      <a:pt x="372" y="639"/>
                    </a:lnTo>
                    <a:lnTo>
                      <a:pt x="367" y="640"/>
                    </a:lnTo>
                    <a:lnTo>
                      <a:pt x="367" y="640"/>
                    </a:lnTo>
                    <a:lnTo>
                      <a:pt x="360" y="639"/>
                    </a:lnTo>
                    <a:lnTo>
                      <a:pt x="355" y="635"/>
                    </a:lnTo>
                    <a:lnTo>
                      <a:pt x="351" y="630"/>
                    </a:lnTo>
                    <a:lnTo>
                      <a:pt x="351" y="623"/>
                    </a:lnTo>
                    <a:lnTo>
                      <a:pt x="351" y="623"/>
                    </a:lnTo>
                    <a:lnTo>
                      <a:pt x="351" y="618"/>
                    </a:lnTo>
                    <a:lnTo>
                      <a:pt x="355" y="613"/>
                    </a:lnTo>
                    <a:lnTo>
                      <a:pt x="360" y="610"/>
                    </a:lnTo>
                    <a:lnTo>
                      <a:pt x="367" y="608"/>
                    </a:lnTo>
                    <a:lnTo>
                      <a:pt x="367" y="608"/>
                    </a:lnTo>
                    <a:close/>
                    <a:moveTo>
                      <a:pt x="307" y="608"/>
                    </a:moveTo>
                    <a:lnTo>
                      <a:pt x="307" y="608"/>
                    </a:lnTo>
                    <a:lnTo>
                      <a:pt x="307" y="608"/>
                    </a:lnTo>
                    <a:lnTo>
                      <a:pt x="314" y="610"/>
                    </a:lnTo>
                    <a:lnTo>
                      <a:pt x="319" y="613"/>
                    </a:lnTo>
                    <a:lnTo>
                      <a:pt x="322" y="618"/>
                    </a:lnTo>
                    <a:lnTo>
                      <a:pt x="324" y="623"/>
                    </a:lnTo>
                    <a:lnTo>
                      <a:pt x="324" y="623"/>
                    </a:lnTo>
                    <a:lnTo>
                      <a:pt x="322" y="630"/>
                    </a:lnTo>
                    <a:lnTo>
                      <a:pt x="319" y="635"/>
                    </a:lnTo>
                    <a:lnTo>
                      <a:pt x="314" y="639"/>
                    </a:lnTo>
                    <a:lnTo>
                      <a:pt x="307" y="640"/>
                    </a:lnTo>
                    <a:lnTo>
                      <a:pt x="307" y="640"/>
                    </a:lnTo>
                    <a:lnTo>
                      <a:pt x="302" y="639"/>
                    </a:lnTo>
                    <a:lnTo>
                      <a:pt x="297" y="635"/>
                    </a:lnTo>
                    <a:lnTo>
                      <a:pt x="293" y="630"/>
                    </a:lnTo>
                    <a:lnTo>
                      <a:pt x="292" y="623"/>
                    </a:lnTo>
                    <a:lnTo>
                      <a:pt x="292" y="623"/>
                    </a:lnTo>
                    <a:lnTo>
                      <a:pt x="293" y="618"/>
                    </a:lnTo>
                    <a:lnTo>
                      <a:pt x="297" y="613"/>
                    </a:lnTo>
                    <a:lnTo>
                      <a:pt x="302" y="610"/>
                    </a:lnTo>
                    <a:lnTo>
                      <a:pt x="307" y="608"/>
                    </a:lnTo>
                    <a:lnTo>
                      <a:pt x="307" y="608"/>
                    </a:lnTo>
                    <a:close/>
                    <a:moveTo>
                      <a:pt x="367" y="564"/>
                    </a:moveTo>
                    <a:lnTo>
                      <a:pt x="367" y="564"/>
                    </a:lnTo>
                    <a:lnTo>
                      <a:pt x="367" y="564"/>
                    </a:lnTo>
                    <a:lnTo>
                      <a:pt x="372" y="565"/>
                    </a:lnTo>
                    <a:lnTo>
                      <a:pt x="377" y="569"/>
                    </a:lnTo>
                    <a:lnTo>
                      <a:pt x="380" y="574"/>
                    </a:lnTo>
                    <a:lnTo>
                      <a:pt x="382" y="581"/>
                    </a:lnTo>
                    <a:lnTo>
                      <a:pt x="382" y="581"/>
                    </a:lnTo>
                    <a:lnTo>
                      <a:pt x="380" y="587"/>
                    </a:lnTo>
                    <a:lnTo>
                      <a:pt x="377" y="593"/>
                    </a:lnTo>
                    <a:lnTo>
                      <a:pt x="372" y="596"/>
                    </a:lnTo>
                    <a:lnTo>
                      <a:pt x="367" y="596"/>
                    </a:lnTo>
                    <a:lnTo>
                      <a:pt x="367" y="596"/>
                    </a:lnTo>
                    <a:lnTo>
                      <a:pt x="360" y="596"/>
                    </a:lnTo>
                    <a:lnTo>
                      <a:pt x="355" y="593"/>
                    </a:lnTo>
                    <a:lnTo>
                      <a:pt x="351" y="587"/>
                    </a:lnTo>
                    <a:lnTo>
                      <a:pt x="351" y="581"/>
                    </a:lnTo>
                    <a:lnTo>
                      <a:pt x="351" y="581"/>
                    </a:lnTo>
                    <a:lnTo>
                      <a:pt x="351" y="574"/>
                    </a:lnTo>
                    <a:lnTo>
                      <a:pt x="355" y="569"/>
                    </a:lnTo>
                    <a:lnTo>
                      <a:pt x="360" y="565"/>
                    </a:lnTo>
                    <a:lnTo>
                      <a:pt x="367" y="564"/>
                    </a:lnTo>
                    <a:lnTo>
                      <a:pt x="367" y="564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4" y="565"/>
                    </a:lnTo>
                    <a:lnTo>
                      <a:pt x="319" y="569"/>
                    </a:lnTo>
                    <a:lnTo>
                      <a:pt x="322" y="574"/>
                    </a:lnTo>
                    <a:lnTo>
                      <a:pt x="324" y="581"/>
                    </a:lnTo>
                    <a:lnTo>
                      <a:pt x="324" y="581"/>
                    </a:lnTo>
                    <a:lnTo>
                      <a:pt x="322" y="587"/>
                    </a:lnTo>
                    <a:lnTo>
                      <a:pt x="319" y="593"/>
                    </a:lnTo>
                    <a:lnTo>
                      <a:pt x="314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2" y="596"/>
                    </a:lnTo>
                    <a:lnTo>
                      <a:pt x="297" y="593"/>
                    </a:lnTo>
                    <a:lnTo>
                      <a:pt x="293" y="587"/>
                    </a:lnTo>
                    <a:lnTo>
                      <a:pt x="292" y="581"/>
                    </a:lnTo>
                    <a:lnTo>
                      <a:pt x="292" y="581"/>
                    </a:lnTo>
                    <a:lnTo>
                      <a:pt x="293" y="574"/>
                    </a:lnTo>
                    <a:lnTo>
                      <a:pt x="297" y="569"/>
                    </a:lnTo>
                    <a:lnTo>
                      <a:pt x="302" y="565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6" y="565"/>
                    </a:lnTo>
                    <a:lnTo>
                      <a:pt x="261" y="569"/>
                    </a:lnTo>
                    <a:lnTo>
                      <a:pt x="264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4" y="587"/>
                    </a:lnTo>
                    <a:lnTo>
                      <a:pt x="261" y="593"/>
                    </a:lnTo>
                    <a:lnTo>
                      <a:pt x="256" y="596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4" y="596"/>
                    </a:lnTo>
                    <a:lnTo>
                      <a:pt x="239" y="593"/>
                    </a:lnTo>
                    <a:lnTo>
                      <a:pt x="235" y="587"/>
                    </a:lnTo>
                    <a:lnTo>
                      <a:pt x="234" y="581"/>
                    </a:lnTo>
                    <a:lnTo>
                      <a:pt x="234" y="581"/>
                    </a:lnTo>
                    <a:lnTo>
                      <a:pt x="235" y="574"/>
                    </a:lnTo>
                    <a:lnTo>
                      <a:pt x="239" y="569"/>
                    </a:lnTo>
                    <a:lnTo>
                      <a:pt x="244" y="565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8" y="565"/>
                    </a:lnTo>
                    <a:lnTo>
                      <a:pt x="201" y="569"/>
                    </a:lnTo>
                    <a:lnTo>
                      <a:pt x="205" y="574"/>
                    </a:lnTo>
                    <a:lnTo>
                      <a:pt x="207" y="581"/>
                    </a:lnTo>
                    <a:lnTo>
                      <a:pt x="207" y="581"/>
                    </a:lnTo>
                    <a:lnTo>
                      <a:pt x="205" y="587"/>
                    </a:lnTo>
                    <a:lnTo>
                      <a:pt x="201" y="593"/>
                    </a:lnTo>
                    <a:lnTo>
                      <a:pt x="198" y="596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4" y="596"/>
                    </a:lnTo>
                    <a:lnTo>
                      <a:pt x="181" y="593"/>
                    </a:lnTo>
                    <a:lnTo>
                      <a:pt x="178" y="587"/>
                    </a:lnTo>
                    <a:lnTo>
                      <a:pt x="176" y="581"/>
                    </a:lnTo>
                    <a:lnTo>
                      <a:pt x="176" y="581"/>
                    </a:lnTo>
                    <a:lnTo>
                      <a:pt x="178" y="574"/>
                    </a:lnTo>
                    <a:lnTo>
                      <a:pt x="181" y="569"/>
                    </a:lnTo>
                    <a:lnTo>
                      <a:pt x="184" y="565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367" y="521"/>
                    </a:moveTo>
                    <a:lnTo>
                      <a:pt x="367" y="521"/>
                    </a:lnTo>
                    <a:lnTo>
                      <a:pt x="367" y="521"/>
                    </a:lnTo>
                    <a:lnTo>
                      <a:pt x="372" y="523"/>
                    </a:lnTo>
                    <a:lnTo>
                      <a:pt x="377" y="526"/>
                    </a:lnTo>
                    <a:lnTo>
                      <a:pt x="380" y="531"/>
                    </a:lnTo>
                    <a:lnTo>
                      <a:pt x="382" y="536"/>
                    </a:lnTo>
                    <a:lnTo>
                      <a:pt x="382" y="536"/>
                    </a:lnTo>
                    <a:lnTo>
                      <a:pt x="380" y="543"/>
                    </a:lnTo>
                    <a:lnTo>
                      <a:pt x="377" y="548"/>
                    </a:lnTo>
                    <a:lnTo>
                      <a:pt x="372" y="552"/>
                    </a:lnTo>
                    <a:lnTo>
                      <a:pt x="367" y="553"/>
                    </a:lnTo>
                    <a:lnTo>
                      <a:pt x="367" y="553"/>
                    </a:lnTo>
                    <a:lnTo>
                      <a:pt x="360" y="552"/>
                    </a:lnTo>
                    <a:lnTo>
                      <a:pt x="355" y="548"/>
                    </a:lnTo>
                    <a:lnTo>
                      <a:pt x="351" y="543"/>
                    </a:lnTo>
                    <a:lnTo>
                      <a:pt x="351" y="536"/>
                    </a:lnTo>
                    <a:lnTo>
                      <a:pt x="351" y="536"/>
                    </a:lnTo>
                    <a:lnTo>
                      <a:pt x="351" y="531"/>
                    </a:lnTo>
                    <a:lnTo>
                      <a:pt x="355" y="526"/>
                    </a:lnTo>
                    <a:lnTo>
                      <a:pt x="360" y="523"/>
                    </a:lnTo>
                    <a:lnTo>
                      <a:pt x="367" y="521"/>
                    </a:lnTo>
                    <a:lnTo>
                      <a:pt x="367" y="521"/>
                    </a:lnTo>
                    <a:close/>
                    <a:moveTo>
                      <a:pt x="307" y="521"/>
                    </a:moveTo>
                    <a:lnTo>
                      <a:pt x="307" y="521"/>
                    </a:lnTo>
                    <a:lnTo>
                      <a:pt x="307" y="521"/>
                    </a:lnTo>
                    <a:lnTo>
                      <a:pt x="314" y="523"/>
                    </a:lnTo>
                    <a:lnTo>
                      <a:pt x="319" y="526"/>
                    </a:lnTo>
                    <a:lnTo>
                      <a:pt x="322" y="531"/>
                    </a:lnTo>
                    <a:lnTo>
                      <a:pt x="324" y="536"/>
                    </a:lnTo>
                    <a:lnTo>
                      <a:pt x="324" y="536"/>
                    </a:lnTo>
                    <a:lnTo>
                      <a:pt x="322" y="543"/>
                    </a:lnTo>
                    <a:lnTo>
                      <a:pt x="319" y="548"/>
                    </a:lnTo>
                    <a:lnTo>
                      <a:pt x="314" y="552"/>
                    </a:lnTo>
                    <a:lnTo>
                      <a:pt x="307" y="553"/>
                    </a:lnTo>
                    <a:lnTo>
                      <a:pt x="307" y="553"/>
                    </a:lnTo>
                    <a:lnTo>
                      <a:pt x="302" y="552"/>
                    </a:lnTo>
                    <a:lnTo>
                      <a:pt x="297" y="548"/>
                    </a:lnTo>
                    <a:lnTo>
                      <a:pt x="293" y="543"/>
                    </a:lnTo>
                    <a:lnTo>
                      <a:pt x="292" y="536"/>
                    </a:lnTo>
                    <a:lnTo>
                      <a:pt x="292" y="536"/>
                    </a:lnTo>
                    <a:lnTo>
                      <a:pt x="293" y="531"/>
                    </a:lnTo>
                    <a:lnTo>
                      <a:pt x="297" y="526"/>
                    </a:lnTo>
                    <a:lnTo>
                      <a:pt x="302" y="523"/>
                    </a:lnTo>
                    <a:lnTo>
                      <a:pt x="307" y="521"/>
                    </a:lnTo>
                    <a:lnTo>
                      <a:pt x="307" y="521"/>
                    </a:lnTo>
                    <a:close/>
                    <a:moveTo>
                      <a:pt x="249" y="521"/>
                    </a:moveTo>
                    <a:lnTo>
                      <a:pt x="249" y="521"/>
                    </a:lnTo>
                    <a:lnTo>
                      <a:pt x="249" y="521"/>
                    </a:lnTo>
                    <a:lnTo>
                      <a:pt x="256" y="523"/>
                    </a:lnTo>
                    <a:lnTo>
                      <a:pt x="261" y="526"/>
                    </a:lnTo>
                    <a:lnTo>
                      <a:pt x="264" y="531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4" y="543"/>
                    </a:lnTo>
                    <a:lnTo>
                      <a:pt x="261" y="548"/>
                    </a:lnTo>
                    <a:lnTo>
                      <a:pt x="256" y="552"/>
                    </a:lnTo>
                    <a:lnTo>
                      <a:pt x="249" y="553"/>
                    </a:lnTo>
                    <a:lnTo>
                      <a:pt x="249" y="553"/>
                    </a:lnTo>
                    <a:lnTo>
                      <a:pt x="244" y="552"/>
                    </a:lnTo>
                    <a:lnTo>
                      <a:pt x="239" y="548"/>
                    </a:lnTo>
                    <a:lnTo>
                      <a:pt x="235" y="543"/>
                    </a:lnTo>
                    <a:lnTo>
                      <a:pt x="234" y="536"/>
                    </a:lnTo>
                    <a:lnTo>
                      <a:pt x="234" y="536"/>
                    </a:lnTo>
                    <a:lnTo>
                      <a:pt x="235" y="531"/>
                    </a:lnTo>
                    <a:lnTo>
                      <a:pt x="239" y="526"/>
                    </a:lnTo>
                    <a:lnTo>
                      <a:pt x="244" y="523"/>
                    </a:lnTo>
                    <a:lnTo>
                      <a:pt x="249" y="521"/>
                    </a:lnTo>
                    <a:lnTo>
                      <a:pt x="249" y="521"/>
                    </a:lnTo>
                    <a:close/>
                    <a:moveTo>
                      <a:pt x="191" y="521"/>
                    </a:moveTo>
                    <a:lnTo>
                      <a:pt x="191" y="521"/>
                    </a:lnTo>
                    <a:lnTo>
                      <a:pt x="191" y="521"/>
                    </a:lnTo>
                    <a:lnTo>
                      <a:pt x="198" y="523"/>
                    </a:lnTo>
                    <a:lnTo>
                      <a:pt x="201" y="526"/>
                    </a:lnTo>
                    <a:lnTo>
                      <a:pt x="205" y="531"/>
                    </a:lnTo>
                    <a:lnTo>
                      <a:pt x="207" y="536"/>
                    </a:lnTo>
                    <a:lnTo>
                      <a:pt x="207" y="536"/>
                    </a:lnTo>
                    <a:lnTo>
                      <a:pt x="205" y="543"/>
                    </a:lnTo>
                    <a:lnTo>
                      <a:pt x="201" y="548"/>
                    </a:lnTo>
                    <a:lnTo>
                      <a:pt x="198" y="552"/>
                    </a:lnTo>
                    <a:lnTo>
                      <a:pt x="191" y="553"/>
                    </a:lnTo>
                    <a:lnTo>
                      <a:pt x="191" y="553"/>
                    </a:lnTo>
                    <a:lnTo>
                      <a:pt x="184" y="552"/>
                    </a:lnTo>
                    <a:lnTo>
                      <a:pt x="181" y="548"/>
                    </a:lnTo>
                    <a:lnTo>
                      <a:pt x="178" y="543"/>
                    </a:lnTo>
                    <a:lnTo>
                      <a:pt x="176" y="536"/>
                    </a:lnTo>
                    <a:lnTo>
                      <a:pt x="176" y="536"/>
                    </a:lnTo>
                    <a:lnTo>
                      <a:pt x="178" y="531"/>
                    </a:lnTo>
                    <a:lnTo>
                      <a:pt x="181" y="526"/>
                    </a:lnTo>
                    <a:lnTo>
                      <a:pt x="184" y="523"/>
                    </a:lnTo>
                    <a:lnTo>
                      <a:pt x="191" y="521"/>
                    </a:lnTo>
                    <a:lnTo>
                      <a:pt x="191" y="521"/>
                    </a:lnTo>
                    <a:close/>
                    <a:moveTo>
                      <a:pt x="367" y="477"/>
                    </a:moveTo>
                    <a:lnTo>
                      <a:pt x="367" y="477"/>
                    </a:lnTo>
                    <a:lnTo>
                      <a:pt x="367" y="477"/>
                    </a:lnTo>
                    <a:lnTo>
                      <a:pt x="372" y="478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2" y="494"/>
                    </a:lnTo>
                    <a:lnTo>
                      <a:pt x="382" y="494"/>
                    </a:lnTo>
                    <a:lnTo>
                      <a:pt x="380" y="501"/>
                    </a:lnTo>
                    <a:lnTo>
                      <a:pt x="377" y="506"/>
                    </a:lnTo>
                    <a:lnTo>
                      <a:pt x="372" y="509"/>
                    </a:lnTo>
                    <a:lnTo>
                      <a:pt x="367" y="509"/>
                    </a:lnTo>
                    <a:lnTo>
                      <a:pt x="367" y="509"/>
                    </a:lnTo>
                    <a:lnTo>
                      <a:pt x="360" y="509"/>
                    </a:lnTo>
                    <a:lnTo>
                      <a:pt x="355" y="506"/>
                    </a:lnTo>
                    <a:lnTo>
                      <a:pt x="351" y="501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1" y="487"/>
                    </a:lnTo>
                    <a:lnTo>
                      <a:pt x="355" y="482"/>
                    </a:lnTo>
                    <a:lnTo>
                      <a:pt x="360" y="478"/>
                    </a:lnTo>
                    <a:lnTo>
                      <a:pt x="367" y="477"/>
                    </a:lnTo>
                    <a:lnTo>
                      <a:pt x="367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4" y="478"/>
                    </a:lnTo>
                    <a:lnTo>
                      <a:pt x="319" y="482"/>
                    </a:lnTo>
                    <a:lnTo>
                      <a:pt x="322" y="487"/>
                    </a:lnTo>
                    <a:lnTo>
                      <a:pt x="324" y="494"/>
                    </a:lnTo>
                    <a:lnTo>
                      <a:pt x="324" y="494"/>
                    </a:lnTo>
                    <a:lnTo>
                      <a:pt x="322" y="501"/>
                    </a:lnTo>
                    <a:lnTo>
                      <a:pt x="319" y="506"/>
                    </a:lnTo>
                    <a:lnTo>
                      <a:pt x="314" y="509"/>
                    </a:lnTo>
                    <a:lnTo>
                      <a:pt x="307" y="509"/>
                    </a:lnTo>
                    <a:lnTo>
                      <a:pt x="307" y="509"/>
                    </a:lnTo>
                    <a:lnTo>
                      <a:pt x="302" y="509"/>
                    </a:lnTo>
                    <a:lnTo>
                      <a:pt x="297" y="506"/>
                    </a:lnTo>
                    <a:lnTo>
                      <a:pt x="293" y="501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8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6" y="478"/>
                    </a:lnTo>
                    <a:lnTo>
                      <a:pt x="261" y="482"/>
                    </a:lnTo>
                    <a:lnTo>
                      <a:pt x="264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4" y="501"/>
                    </a:lnTo>
                    <a:lnTo>
                      <a:pt x="261" y="506"/>
                    </a:lnTo>
                    <a:lnTo>
                      <a:pt x="256" y="509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4" y="509"/>
                    </a:lnTo>
                    <a:lnTo>
                      <a:pt x="239" y="506"/>
                    </a:lnTo>
                    <a:lnTo>
                      <a:pt x="235" y="501"/>
                    </a:lnTo>
                    <a:lnTo>
                      <a:pt x="234" y="494"/>
                    </a:lnTo>
                    <a:lnTo>
                      <a:pt x="234" y="494"/>
                    </a:lnTo>
                    <a:lnTo>
                      <a:pt x="235" y="487"/>
                    </a:lnTo>
                    <a:lnTo>
                      <a:pt x="239" y="482"/>
                    </a:lnTo>
                    <a:lnTo>
                      <a:pt x="244" y="478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8" y="478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7" y="494"/>
                    </a:lnTo>
                    <a:lnTo>
                      <a:pt x="207" y="494"/>
                    </a:lnTo>
                    <a:lnTo>
                      <a:pt x="205" y="501"/>
                    </a:lnTo>
                    <a:lnTo>
                      <a:pt x="201" y="506"/>
                    </a:lnTo>
                    <a:lnTo>
                      <a:pt x="198" y="509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4" y="509"/>
                    </a:lnTo>
                    <a:lnTo>
                      <a:pt x="181" y="506"/>
                    </a:lnTo>
                    <a:lnTo>
                      <a:pt x="178" y="501"/>
                    </a:lnTo>
                    <a:lnTo>
                      <a:pt x="176" y="494"/>
                    </a:lnTo>
                    <a:lnTo>
                      <a:pt x="176" y="494"/>
                    </a:lnTo>
                    <a:lnTo>
                      <a:pt x="178" y="487"/>
                    </a:lnTo>
                    <a:lnTo>
                      <a:pt x="181" y="482"/>
                    </a:lnTo>
                    <a:lnTo>
                      <a:pt x="184" y="478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367" y="434"/>
                    </a:moveTo>
                    <a:lnTo>
                      <a:pt x="367" y="434"/>
                    </a:lnTo>
                    <a:lnTo>
                      <a:pt x="367" y="434"/>
                    </a:lnTo>
                    <a:lnTo>
                      <a:pt x="372" y="436"/>
                    </a:lnTo>
                    <a:lnTo>
                      <a:pt x="377" y="439"/>
                    </a:lnTo>
                    <a:lnTo>
                      <a:pt x="380" y="444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0" y="456"/>
                    </a:lnTo>
                    <a:lnTo>
                      <a:pt x="377" y="461"/>
                    </a:lnTo>
                    <a:lnTo>
                      <a:pt x="372" y="465"/>
                    </a:lnTo>
                    <a:lnTo>
                      <a:pt x="367" y="466"/>
                    </a:lnTo>
                    <a:lnTo>
                      <a:pt x="367" y="466"/>
                    </a:lnTo>
                    <a:lnTo>
                      <a:pt x="360" y="465"/>
                    </a:lnTo>
                    <a:lnTo>
                      <a:pt x="355" y="461"/>
                    </a:lnTo>
                    <a:lnTo>
                      <a:pt x="351" y="456"/>
                    </a:lnTo>
                    <a:lnTo>
                      <a:pt x="351" y="449"/>
                    </a:lnTo>
                    <a:lnTo>
                      <a:pt x="351" y="449"/>
                    </a:lnTo>
                    <a:lnTo>
                      <a:pt x="351" y="444"/>
                    </a:lnTo>
                    <a:lnTo>
                      <a:pt x="355" y="439"/>
                    </a:lnTo>
                    <a:lnTo>
                      <a:pt x="360" y="436"/>
                    </a:lnTo>
                    <a:lnTo>
                      <a:pt x="367" y="434"/>
                    </a:lnTo>
                    <a:lnTo>
                      <a:pt x="367" y="434"/>
                    </a:lnTo>
                    <a:close/>
                    <a:moveTo>
                      <a:pt x="307" y="434"/>
                    </a:moveTo>
                    <a:lnTo>
                      <a:pt x="307" y="434"/>
                    </a:lnTo>
                    <a:lnTo>
                      <a:pt x="307" y="434"/>
                    </a:lnTo>
                    <a:lnTo>
                      <a:pt x="314" y="436"/>
                    </a:lnTo>
                    <a:lnTo>
                      <a:pt x="319" y="439"/>
                    </a:lnTo>
                    <a:lnTo>
                      <a:pt x="322" y="444"/>
                    </a:lnTo>
                    <a:lnTo>
                      <a:pt x="324" y="449"/>
                    </a:lnTo>
                    <a:lnTo>
                      <a:pt x="324" y="449"/>
                    </a:lnTo>
                    <a:lnTo>
                      <a:pt x="322" y="456"/>
                    </a:lnTo>
                    <a:lnTo>
                      <a:pt x="319" y="461"/>
                    </a:lnTo>
                    <a:lnTo>
                      <a:pt x="314" y="465"/>
                    </a:lnTo>
                    <a:lnTo>
                      <a:pt x="307" y="466"/>
                    </a:lnTo>
                    <a:lnTo>
                      <a:pt x="307" y="466"/>
                    </a:lnTo>
                    <a:lnTo>
                      <a:pt x="302" y="465"/>
                    </a:lnTo>
                    <a:lnTo>
                      <a:pt x="297" y="461"/>
                    </a:lnTo>
                    <a:lnTo>
                      <a:pt x="293" y="456"/>
                    </a:lnTo>
                    <a:lnTo>
                      <a:pt x="292" y="449"/>
                    </a:lnTo>
                    <a:lnTo>
                      <a:pt x="292" y="449"/>
                    </a:lnTo>
                    <a:lnTo>
                      <a:pt x="293" y="444"/>
                    </a:lnTo>
                    <a:lnTo>
                      <a:pt x="297" y="439"/>
                    </a:lnTo>
                    <a:lnTo>
                      <a:pt x="302" y="436"/>
                    </a:lnTo>
                    <a:lnTo>
                      <a:pt x="307" y="434"/>
                    </a:lnTo>
                    <a:lnTo>
                      <a:pt x="307" y="434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6" y="436"/>
                    </a:lnTo>
                    <a:lnTo>
                      <a:pt x="261" y="439"/>
                    </a:lnTo>
                    <a:lnTo>
                      <a:pt x="264" y="444"/>
                    </a:lnTo>
                    <a:lnTo>
                      <a:pt x="264" y="449"/>
                    </a:lnTo>
                    <a:lnTo>
                      <a:pt x="264" y="449"/>
                    </a:lnTo>
                    <a:lnTo>
                      <a:pt x="264" y="456"/>
                    </a:lnTo>
                    <a:lnTo>
                      <a:pt x="261" y="461"/>
                    </a:lnTo>
                    <a:lnTo>
                      <a:pt x="256" y="465"/>
                    </a:lnTo>
                    <a:lnTo>
                      <a:pt x="249" y="466"/>
                    </a:lnTo>
                    <a:lnTo>
                      <a:pt x="249" y="466"/>
                    </a:lnTo>
                    <a:lnTo>
                      <a:pt x="244" y="465"/>
                    </a:lnTo>
                    <a:lnTo>
                      <a:pt x="239" y="461"/>
                    </a:lnTo>
                    <a:lnTo>
                      <a:pt x="235" y="456"/>
                    </a:lnTo>
                    <a:lnTo>
                      <a:pt x="234" y="449"/>
                    </a:lnTo>
                    <a:lnTo>
                      <a:pt x="234" y="449"/>
                    </a:lnTo>
                    <a:lnTo>
                      <a:pt x="235" y="444"/>
                    </a:lnTo>
                    <a:lnTo>
                      <a:pt x="239" y="439"/>
                    </a:lnTo>
                    <a:lnTo>
                      <a:pt x="244" y="436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191" y="434"/>
                    </a:moveTo>
                    <a:lnTo>
                      <a:pt x="191" y="434"/>
                    </a:lnTo>
                    <a:lnTo>
                      <a:pt x="191" y="434"/>
                    </a:lnTo>
                    <a:lnTo>
                      <a:pt x="198" y="436"/>
                    </a:lnTo>
                    <a:lnTo>
                      <a:pt x="201" y="439"/>
                    </a:lnTo>
                    <a:lnTo>
                      <a:pt x="205" y="444"/>
                    </a:lnTo>
                    <a:lnTo>
                      <a:pt x="207" y="449"/>
                    </a:lnTo>
                    <a:lnTo>
                      <a:pt x="207" y="449"/>
                    </a:lnTo>
                    <a:lnTo>
                      <a:pt x="205" y="456"/>
                    </a:lnTo>
                    <a:lnTo>
                      <a:pt x="201" y="461"/>
                    </a:lnTo>
                    <a:lnTo>
                      <a:pt x="198" y="465"/>
                    </a:lnTo>
                    <a:lnTo>
                      <a:pt x="191" y="466"/>
                    </a:lnTo>
                    <a:lnTo>
                      <a:pt x="191" y="466"/>
                    </a:lnTo>
                    <a:lnTo>
                      <a:pt x="184" y="465"/>
                    </a:lnTo>
                    <a:lnTo>
                      <a:pt x="181" y="461"/>
                    </a:lnTo>
                    <a:lnTo>
                      <a:pt x="178" y="456"/>
                    </a:lnTo>
                    <a:lnTo>
                      <a:pt x="176" y="449"/>
                    </a:lnTo>
                    <a:lnTo>
                      <a:pt x="176" y="449"/>
                    </a:lnTo>
                    <a:lnTo>
                      <a:pt x="178" y="444"/>
                    </a:lnTo>
                    <a:lnTo>
                      <a:pt x="181" y="439"/>
                    </a:lnTo>
                    <a:lnTo>
                      <a:pt x="184" y="436"/>
                    </a:lnTo>
                    <a:lnTo>
                      <a:pt x="191" y="434"/>
                    </a:lnTo>
                    <a:lnTo>
                      <a:pt x="191" y="434"/>
                    </a:lnTo>
                    <a:close/>
                    <a:moveTo>
                      <a:pt x="367" y="390"/>
                    </a:moveTo>
                    <a:lnTo>
                      <a:pt x="367" y="390"/>
                    </a:lnTo>
                    <a:lnTo>
                      <a:pt x="367" y="390"/>
                    </a:lnTo>
                    <a:lnTo>
                      <a:pt x="372" y="392"/>
                    </a:lnTo>
                    <a:lnTo>
                      <a:pt x="377" y="395"/>
                    </a:lnTo>
                    <a:lnTo>
                      <a:pt x="380" y="400"/>
                    </a:lnTo>
                    <a:lnTo>
                      <a:pt x="382" y="407"/>
                    </a:lnTo>
                    <a:lnTo>
                      <a:pt x="382" y="407"/>
                    </a:lnTo>
                    <a:lnTo>
                      <a:pt x="380" y="414"/>
                    </a:lnTo>
                    <a:lnTo>
                      <a:pt x="377" y="419"/>
                    </a:lnTo>
                    <a:lnTo>
                      <a:pt x="372" y="422"/>
                    </a:lnTo>
                    <a:lnTo>
                      <a:pt x="367" y="422"/>
                    </a:lnTo>
                    <a:lnTo>
                      <a:pt x="367" y="422"/>
                    </a:lnTo>
                    <a:lnTo>
                      <a:pt x="360" y="422"/>
                    </a:lnTo>
                    <a:lnTo>
                      <a:pt x="355" y="419"/>
                    </a:lnTo>
                    <a:lnTo>
                      <a:pt x="351" y="414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1" y="400"/>
                    </a:lnTo>
                    <a:lnTo>
                      <a:pt x="355" y="395"/>
                    </a:lnTo>
                    <a:lnTo>
                      <a:pt x="360" y="392"/>
                    </a:lnTo>
                    <a:lnTo>
                      <a:pt x="367" y="390"/>
                    </a:lnTo>
                    <a:lnTo>
                      <a:pt x="367" y="390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4" y="392"/>
                    </a:lnTo>
                    <a:lnTo>
                      <a:pt x="319" y="395"/>
                    </a:lnTo>
                    <a:lnTo>
                      <a:pt x="322" y="400"/>
                    </a:lnTo>
                    <a:lnTo>
                      <a:pt x="324" y="407"/>
                    </a:lnTo>
                    <a:lnTo>
                      <a:pt x="324" y="407"/>
                    </a:lnTo>
                    <a:lnTo>
                      <a:pt x="322" y="414"/>
                    </a:lnTo>
                    <a:lnTo>
                      <a:pt x="319" y="419"/>
                    </a:lnTo>
                    <a:lnTo>
                      <a:pt x="314" y="422"/>
                    </a:lnTo>
                    <a:lnTo>
                      <a:pt x="307" y="422"/>
                    </a:lnTo>
                    <a:lnTo>
                      <a:pt x="307" y="422"/>
                    </a:lnTo>
                    <a:lnTo>
                      <a:pt x="302" y="422"/>
                    </a:lnTo>
                    <a:lnTo>
                      <a:pt x="297" y="419"/>
                    </a:lnTo>
                    <a:lnTo>
                      <a:pt x="293" y="414"/>
                    </a:lnTo>
                    <a:lnTo>
                      <a:pt x="292" y="407"/>
                    </a:lnTo>
                    <a:lnTo>
                      <a:pt x="292" y="407"/>
                    </a:lnTo>
                    <a:lnTo>
                      <a:pt x="293" y="400"/>
                    </a:lnTo>
                    <a:lnTo>
                      <a:pt x="297" y="395"/>
                    </a:lnTo>
                    <a:lnTo>
                      <a:pt x="302" y="392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2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4"/>
                    </a:lnTo>
                    <a:lnTo>
                      <a:pt x="261" y="419"/>
                    </a:lnTo>
                    <a:lnTo>
                      <a:pt x="256" y="422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4" y="422"/>
                    </a:lnTo>
                    <a:lnTo>
                      <a:pt x="239" y="419"/>
                    </a:lnTo>
                    <a:lnTo>
                      <a:pt x="235" y="414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8" y="392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7" y="407"/>
                    </a:lnTo>
                    <a:lnTo>
                      <a:pt x="207" y="407"/>
                    </a:lnTo>
                    <a:lnTo>
                      <a:pt x="205" y="414"/>
                    </a:lnTo>
                    <a:lnTo>
                      <a:pt x="201" y="419"/>
                    </a:lnTo>
                    <a:lnTo>
                      <a:pt x="198" y="422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4" y="422"/>
                    </a:lnTo>
                    <a:lnTo>
                      <a:pt x="181" y="419"/>
                    </a:lnTo>
                    <a:lnTo>
                      <a:pt x="178" y="414"/>
                    </a:lnTo>
                    <a:lnTo>
                      <a:pt x="176" y="407"/>
                    </a:lnTo>
                    <a:lnTo>
                      <a:pt x="176" y="407"/>
                    </a:lnTo>
                    <a:lnTo>
                      <a:pt x="178" y="400"/>
                    </a:lnTo>
                    <a:lnTo>
                      <a:pt x="181" y="395"/>
                    </a:lnTo>
                    <a:lnTo>
                      <a:pt x="184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367" y="347"/>
                    </a:moveTo>
                    <a:lnTo>
                      <a:pt x="367" y="347"/>
                    </a:lnTo>
                    <a:lnTo>
                      <a:pt x="367" y="347"/>
                    </a:lnTo>
                    <a:lnTo>
                      <a:pt x="372" y="349"/>
                    </a:lnTo>
                    <a:lnTo>
                      <a:pt x="377" y="352"/>
                    </a:lnTo>
                    <a:lnTo>
                      <a:pt x="380" y="357"/>
                    </a:lnTo>
                    <a:lnTo>
                      <a:pt x="382" y="364"/>
                    </a:lnTo>
                    <a:lnTo>
                      <a:pt x="382" y="364"/>
                    </a:lnTo>
                    <a:lnTo>
                      <a:pt x="380" y="369"/>
                    </a:lnTo>
                    <a:lnTo>
                      <a:pt x="377" y="375"/>
                    </a:lnTo>
                    <a:lnTo>
                      <a:pt x="372" y="378"/>
                    </a:lnTo>
                    <a:lnTo>
                      <a:pt x="367" y="380"/>
                    </a:lnTo>
                    <a:lnTo>
                      <a:pt x="367" y="380"/>
                    </a:lnTo>
                    <a:lnTo>
                      <a:pt x="360" y="378"/>
                    </a:lnTo>
                    <a:lnTo>
                      <a:pt x="355" y="375"/>
                    </a:lnTo>
                    <a:lnTo>
                      <a:pt x="351" y="369"/>
                    </a:lnTo>
                    <a:lnTo>
                      <a:pt x="351" y="364"/>
                    </a:lnTo>
                    <a:lnTo>
                      <a:pt x="351" y="364"/>
                    </a:lnTo>
                    <a:lnTo>
                      <a:pt x="351" y="357"/>
                    </a:lnTo>
                    <a:lnTo>
                      <a:pt x="355" y="352"/>
                    </a:lnTo>
                    <a:lnTo>
                      <a:pt x="360" y="349"/>
                    </a:lnTo>
                    <a:lnTo>
                      <a:pt x="367" y="347"/>
                    </a:lnTo>
                    <a:lnTo>
                      <a:pt x="367" y="347"/>
                    </a:lnTo>
                    <a:close/>
                    <a:moveTo>
                      <a:pt x="307" y="347"/>
                    </a:moveTo>
                    <a:lnTo>
                      <a:pt x="307" y="347"/>
                    </a:lnTo>
                    <a:lnTo>
                      <a:pt x="307" y="347"/>
                    </a:lnTo>
                    <a:lnTo>
                      <a:pt x="314" y="349"/>
                    </a:lnTo>
                    <a:lnTo>
                      <a:pt x="319" y="352"/>
                    </a:lnTo>
                    <a:lnTo>
                      <a:pt x="322" y="357"/>
                    </a:lnTo>
                    <a:lnTo>
                      <a:pt x="324" y="364"/>
                    </a:lnTo>
                    <a:lnTo>
                      <a:pt x="324" y="364"/>
                    </a:lnTo>
                    <a:lnTo>
                      <a:pt x="322" y="369"/>
                    </a:lnTo>
                    <a:lnTo>
                      <a:pt x="319" y="375"/>
                    </a:lnTo>
                    <a:lnTo>
                      <a:pt x="314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2" y="378"/>
                    </a:lnTo>
                    <a:lnTo>
                      <a:pt x="297" y="375"/>
                    </a:lnTo>
                    <a:lnTo>
                      <a:pt x="293" y="369"/>
                    </a:lnTo>
                    <a:lnTo>
                      <a:pt x="292" y="364"/>
                    </a:lnTo>
                    <a:lnTo>
                      <a:pt x="292" y="364"/>
                    </a:lnTo>
                    <a:lnTo>
                      <a:pt x="293" y="357"/>
                    </a:lnTo>
                    <a:lnTo>
                      <a:pt x="297" y="352"/>
                    </a:lnTo>
                    <a:lnTo>
                      <a:pt x="302" y="349"/>
                    </a:lnTo>
                    <a:lnTo>
                      <a:pt x="307" y="347"/>
                    </a:lnTo>
                    <a:lnTo>
                      <a:pt x="307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6" y="349"/>
                    </a:lnTo>
                    <a:lnTo>
                      <a:pt x="261" y="352"/>
                    </a:lnTo>
                    <a:lnTo>
                      <a:pt x="264" y="357"/>
                    </a:lnTo>
                    <a:lnTo>
                      <a:pt x="264" y="364"/>
                    </a:lnTo>
                    <a:lnTo>
                      <a:pt x="264" y="364"/>
                    </a:lnTo>
                    <a:lnTo>
                      <a:pt x="264" y="369"/>
                    </a:lnTo>
                    <a:lnTo>
                      <a:pt x="261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9" y="375"/>
                    </a:lnTo>
                    <a:lnTo>
                      <a:pt x="235" y="369"/>
                    </a:lnTo>
                    <a:lnTo>
                      <a:pt x="234" y="364"/>
                    </a:lnTo>
                    <a:lnTo>
                      <a:pt x="234" y="364"/>
                    </a:lnTo>
                    <a:lnTo>
                      <a:pt x="235" y="357"/>
                    </a:lnTo>
                    <a:lnTo>
                      <a:pt x="239" y="352"/>
                    </a:lnTo>
                    <a:lnTo>
                      <a:pt x="244" y="349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8" y="349"/>
                    </a:lnTo>
                    <a:lnTo>
                      <a:pt x="201" y="352"/>
                    </a:lnTo>
                    <a:lnTo>
                      <a:pt x="205" y="357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9"/>
                    </a:lnTo>
                    <a:lnTo>
                      <a:pt x="201" y="375"/>
                    </a:lnTo>
                    <a:lnTo>
                      <a:pt x="198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81" y="375"/>
                    </a:lnTo>
                    <a:lnTo>
                      <a:pt x="178" y="369"/>
                    </a:lnTo>
                    <a:lnTo>
                      <a:pt x="176" y="364"/>
                    </a:lnTo>
                    <a:lnTo>
                      <a:pt x="176" y="364"/>
                    </a:lnTo>
                    <a:lnTo>
                      <a:pt x="178" y="357"/>
                    </a:lnTo>
                    <a:lnTo>
                      <a:pt x="181" y="352"/>
                    </a:lnTo>
                    <a:lnTo>
                      <a:pt x="184" y="349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307" y="305"/>
                    </a:moveTo>
                    <a:lnTo>
                      <a:pt x="307" y="305"/>
                    </a:lnTo>
                    <a:lnTo>
                      <a:pt x="307" y="305"/>
                    </a:lnTo>
                    <a:lnTo>
                      <a:pt x="314" y="305"/>
                    </a:lnTo>
                    <a:lnTo>
                      <a:pt x="319" y="308"/>
                    </a:lnTo>
                    <a:lnTo>
                      <a:pt x="322" y="313"/>
                    </a:lnTo>
                    <a:lnTo>
                      <a:pt x="324" y="320"/>
                    </a:lnTo>
                    <a:lnTo>
                      <a:pt x="324" y="320"/>
                    </a:lnTo>
                    <a:lnTo>
                      <a:pt x="322" y="327"/>
                    </a:lnTo>
                    <a:lnTo>
                      <a:pt x="319" y="332"/>
                    </a:lnTo>
                    <a:lnTo>
                      <a:pt x="314" y="335"/>
                    </a:lnTo>
                    <a:lnTo>
                      <a:pt x="307" y="337"/>
                    </a:lnTo>
                    <a:lnTo>
                      <a:pt x="307" y="337"/>
                    </a:lnTo>
                    <a:lnTo>
                      <a:pt x="302" y="335"/>
                    </a:lnTo>
                    <a:lnTo>
                      <a:pt x="297" y="332"/>
                    </a:lnTo>
                    <a:lnTo>
                      <a:pt x="293" y="327"/>
                    </a:lnTo>
                    <a:lnTo>
                      <a:pt x="292" y="320"/>
                    </a:lnTo>
                    <a:lnTo>
                      <a:pt x="292" y="320"/>
                    </a:lnTo>
                    <a:lnTo>
                      <a:pt x="293" y="313"/>
                    </a:lnTo>
                    <a:lnTo>
                      <a:pt x="297" y="308"/>
                    </a:lnTo>
                    <a:lnTo>
                      <a:pt x="302" y="305"/>
                    </a:lnTo>
                    <a:lnTo>
                      <a:pt x="307" y="305"/>
                    </a:lnTo>
                    <a:lnTo>
                      <a:pt x="307" y="305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6" y="305"/>
                    </a:lnTo>
                    <a:lnTo>
                      <a:pt x="261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7"/>
                    </a:lnTo>
                    <a:lnTo>
                      <a:pt x="261" y="332"/>
                    </a:lnTo>
                    <a:lnTo>
                      <a:pt x="256" y="335"/>
                    </a:lnTo>
                    <a:lnTo>
                      <a:pt x="249" y="337"/>
                    </a:lnTo>
                    <a:lnTo>
                      <a:pt x="249" y="337"/>
                    </a:lnTo>
                    <a:lnTo>
                      <a:pt x="244" y="335"/>
                    </a:lnTo>
                    <a:lnTo>
                      <a:pt x="239" y="332"/>
                    </a:lnTo>
                    <a:lnTo>
                      <a:pt x="235" y="327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5" y="313"/>
                    </a:lnTo>
                    <a:lnTo>
                      <a:pt x="239" y="308"/>
                    </a:lnTo>
                    <a:lnTo>
                      <a:pt x="244" y="305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191" y="305"/>
                    </a:moveTo>
                    <a:lnTo>
                      <a:pt x="191" y="305"/>
                    </a:lnTo>
                    <a:lnTo>
                      <a:pt x="191" y="305"/>
                    </a:lnTo>
                    <a:lnTo>
                      <a:pt x="198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7" y="320"/>
                    </a:lnTo>
                    <a:lnTo>
                      <a:pt x="207" y="320"/>
                    </a:lnTo>
                    <a:lnTo>
                      <a:pt x="205" y="327"/>
                    </a:lnTo>
                    <a:lnTo>
                      <a:pt x="201" y="332"/>
                    </a:lnTo>
                    <a:lnTo>
                      <a:pt x="198" y="335"/>
                    </a:lnTo>
                    <a:lnTo>
                      <a:pt x="191" y="337"/>
                    </a:lnTo>
                    <a:lnTo>
                      <a:pt x="191" y="337"/>
                    </a:lnTo>
                    <a:lnTo>
                      <a:pt x="184" y="335"/>
                    </a:lnTo>
                    <a:lnTo>
                      <a:pt x="181" y="332"/>
                    </a:lnTo>
                    <a:lnTo>
                      <a:pt x="178" y="327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8" y="313"/>
                    </a:lnTo>
                    <a:lnTo>
                      <a:pt x="181" y="308"/>
                    </a:lnTo>
                    <a:lnTo>
                      <a:pt x="184" y="305"/>
                    </a:lnTo>
                    <a:lnTo>
                      <a:pt x="191" y="305"/>
                    </a:lnTo>
                    <a:lnTo>
                      <a:pt x="191" y="305"/>
                    </a:lnTo>
                    <a:close/>
                    <a:moveTo>
                      <a:pt x="133" y="305"/>
                    </a:moveTo>
                    <a:lnTo>
                      <a:pt x="133" y="305"/>
                    </a:lnTo>
                    <a:lnTo>
                      <a:pt x="133" y="305"/>
                    </a:lnTo>
                    <a:lnTo>
                      <a:pt x="138" y="305"/>
                    </a:lnTo>
                    <a:lnTo>
                      <a:pt x="144" y="308"/>
                    </a:lnTo>
                    <a:lnTo>
                      <a:pt x="147" y="313"/>
                    </a:lnTo>
                    <a:lnTo>
                      <a:pt x="149" y="320"/>
                    </a:lnTo>
                    <a:lnTo>
                      <a:pt x="149" y="320"/>
                    </a:lnTo>
                    <a:lnTo>
                      <a:pt x="147" y="327"/>
                    </a:lnTo>
                    <a:lnTo>
                      <a:pt x="144" y="332"/>
                    </a:lnTo>
                    <a:lnTo>
                      <a:pt x="138" y="335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27" y="335"/>
                    </a:lnTo>
                    <a:lnTo>
                      <a:pt x="121" y="332"/>
                    </a:lnTo>
                    <a:lnTo>
                      <a:pt x="118" y="327"/>
                    </a:lnTo>
                    <a:lnTo>
                      <a:pt x="118" y="320"/>
                    </a:lnTo>
                    <a:lnTo>
                      <a:pt x="118" y="320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7" y="305"/>
                    </a:lnTo>
                    <a:lnTo>
                      <a:pt x="133" y="305"/>
                    </a:lnTo>
                    <a:lnTo>
                      <a:pt x="133" y="305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6" y="262"/>
                    </a:lnTo>
                    <a:lnTo>
                      <a:pt x="261" y="265"/>
                    </a:lnTo>
                    <a:lnTo>
                      <a:pt x="264" y="271"/>
                    </a:lnTo>
                    <a:lnTo>
                      <a:pt x="264" y="277"/>
                    </a:lnTo>
                    <a:lnTo>
                      <a:pt x="264" y="277"/>
                    </a:lnTo>
                    <a:lnTo>
                      <a:pt x="264" y="283"/>
                    </a:lnTo>
                    <a:lnTo>
                      <a:pt x="261" y="288"/>
                    </a:lnTo>
                    <a:lnTo>
                      <a:pt x="256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1"/>
                    </a:lnTo>
                    <a:lnTo>
                      <a:pt x="239" y="288"/>
                    </a:lnTo>
                    <a:lnTo>
                      <a:pt x="235" y="283"/>
                    </a:lnTo>
                    <a:lnTo>
                      <a:pt x="234" y="277"/>
                    </a:lnTo>
                    <a:lnTo>
                      <a:pt x="234" y="277"/>
                    </a:lnTo>
                    <a:lnTo>
                      <a:pt x="235" y="271"/>
                    </a:lnTo>
                    <a:lnTo>
                      <a:pt x="239" y="265"/>
                    </a:lnTo>
                    <a:lnTo>
                      <a:pt x="244" y="262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8" y="262"/>
                    </a:lnTo>
                    <a:lnTo>
                      <a:pt x="201" y="265"/>
                    </a:lnTo>
                    <a:lnTo>
                      <a:pt x="205" y="271"/>
                    </a:lnTo>
                    <a:lnTo>
                      <a:pt x="207" y="277"/>
                    </a:lnTo>
                    <a:lnTo>
                      <a:pt x="207" y="277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8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81" y="288"/>
                    </a:lnTo>
                    <a:lnTo>
                      <a:pt x="178" y="283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8" y="271"/>
                    </a:lnTo>
                    <a:lnTo>
                      <a:pt x="181" y="265"/>
                    </a:lnTo>
                    <a:lnTo>
                      <a:pt x="184" y="262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133" y="260"/>
                    </a:moveTo>
                    <a:lnTo>
                      <a:pt x="133" y="260"/>
                    </a:lnTo>
                    <a:lnTo>
                      <a:pt x="133" y="260"/>
                    </a:lnTo>
                    <a:lnTo>
                      <a:pt x="138" y="262"/>
                    </a:lnTo>
                    <a:lnTo>
                      <a:pt x="144" y="265"/>
                    </a:lnTo>
                    <a:lnTo>
                      <a:pt x="147" y="271"/>
                    </a:lnTo>
                    <a:lnTo>
                      <a:pt x="149" y="277"/>
                    </a:lnTo>
                    <a:lnTo>
                      <a:pt x="149" y="277"/>
                    </a:lnTo>
                    <a:lnTo>
                      <a:pt x="147" y="283"/>
                    </a:lnTo>
                    <a:lnTo>
                      <a:pt x="144" y="288"/>
                    </a:lnTo>
                    <a:lnTo>
                      <a:pt x="138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7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8" y="277"/>
                    </a:lnTo>
                    <a:lnTo>
                      <a:pt x="118" y="277"/>
                    </a:lnTo>
                    <a:lnTo>
                      <a:pt x="118" y="271"/>
                    </a:lnTo>
                    <a:lnTo>
                      <a:pt x="121" y="265"/>
                    </a:lnTo>
                    <a:lnTo>
                      <a:pt x="127" y="262"/>
                    </a:lnTo>
                    <a:lnTo>
                      <a:pt x="133" y="260"/>
                    </a:lnTo>
                    <a:lnTo>
                      <a:pt x="133" y="260"/>
                    </a:lnTo>
                    <a:close/>
                    <a:moveTo>
                      <a:pt x="75" y="260"/>
                    </a:moveTo>
                    <a:lnTo>
                      <a:pt x="75" y="260"/>
                    </a:lnTo>
                    <a:lnTo>
                      <a:pt x="75" y="260"/>
                    </a:lnTo>
                    <a:lnTo>
                      <a:pt x="81" y="262"/>
                    </a:lnTo>
                    <a:lnTo>
                      <a:pt x="86" y="265"/>
                    </a:lnTo>
                    <a:lnTo>
                      <a:pt x="89" y="271"/>
                    </a:lnTo>
                    <a:lnTo>
                      <a:pt x="91" y="277"/>
                    </a:lnTo>
                    <a:lnTo>
                      <a:pt x="91" y="277"/>
                    </a:lnTo>
                    <a:lnTo>
                      <a:pt x="89" y="283"/>
                    </a:lnTo>
                    <a:lnTo>
                      <a:pt x="86" y="288"/>
                    </a:lnTo>
                    <a:lnTo>
                      <a:pt x="81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9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60" y="271"/>
                    </a:lnTo>
                    <a:lnTo>
                      <a:pt x="63" y="265"/>
                    </a:lnTo>
                    <a:lnTo>
                      <a:pt x="69" y="262"/>
                    </a:lnTo>
                    <a:lnTo>
                      <a:pt x="75" y="260"/>
                    </a:lnTo>
                    <a:lnTo>
                      <a:pt x="75" y="260"/>
                    </a:lnTo>
                    <a:close/>
                    <a:moveTo>
                      <a:pt x="191" y="218"/>
                    </a:moveTo>
                    <a:lnTo>
                      <a:pt x="191" y="218"/>
                    </a:lnTo>
                    <a:lnTo>
                      <a:pt x="191" y="218"/>
                    </a:lnTo>
                    <a:lnTo>
                      <a:pt x="198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7" y="233"/>
                    </a:lnTo>
                    <a:lnTo>
                      <a:pt x="207" y="233"/>
                    </a:lnTo>
                    <a:lnTo>
                      <a:pt x="205" y="240"/>
                    </a:lnTo>
                    <a:lnTo>
                      <a:pt x="201" y="245"/>
                    </a:lnTo>
                    <a:lnTo>
                      <a:pt x="198" y="248"/>
                    </a:lnTo>
                    <a:lnTo>
                      <a:pt x="191" y="250"/>
                    </a:lnTo>
                    <a:lnTo>
                      <a:pt x="191" y="250"/>
                    </a:lnTo>
                    <a:lnTo>
                      <a:pt x="184" y="248"/>
                    </a:lnTo>
                    <a:lnTo>
                      <a:pt x="181" y="245"/>
                    </a:lnTo>
                    <a:lnTo>
                      <a:pt x="178" y="240"/>
                    </a:lnTo>
                    <a:lnTo>
                      <a:pt x="176" y="233"/>
                    </a:lnTo>
                    <a:lnTo>
                      <a:pt x="176" y="233"/>
                    </a:lnTo>
                    <a:lnTo>
                      <a:pt x="178" y="226"/>
                    </a:lnTo>
                    <a:lnTo>
                      <a:pt x="181" y="221"/>
                    </a:lnTo>
                    <a:lnTo>
                      <a:pt x="184" y="218"/>
                    </a:lnTo>
                    <a:lnTo>
                      <a:pt x="191" y="218"/>
                    </a:lnTo>
                    <a:lnTo>
                      <a:pt x="191" y="218"/>
                    </a:lnTo>
                    <a:close/>
                    <a:moveTo>
                      <a:pt x="133" y="218"/>
                    </a:moveTo>
                    <a:lnTo>
                      <a:pt x="133" y="218"/>
                    </a:lnTo>
                    <a:lnTo>
                      <a:pt x="133" y="218"/>
                    </a:lnTo>
                    <a:lnTo>
                      <a:pt x="138" y="218"/>
                    </a:lnTo>
                    <a:lnTo>
                      <a:pt x="144" y="221"/>
                    </a:lnTo>
                    <a:lnTo>
                      <a:pt x="147" y="226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40"/>
                    </a:lnTo>
                    <a:lnTo>
                      <a:pt x="144" y="245"/>
                    </a:lnTo>
                    <a:lnTo>
                      <a:pt x="138" y="248"/>
                    </a:lnTo>
                    <a:lnTo>
                      <a:pt x="133" y="250"/>
                    </a:lnTo>
                    <a:lnTo>
                      <a:pt x="133" y="250"/>
                    </a:lnTo>
                    <a:lnTo>
                      <a:pt x="127" y="248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8" y="233"/>
                    </a:lnTo>
                    <a:lnTo>
                      <a:pt x="118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7" y="218"/>
                    </a:lnTo>
                    <a:lnTo>
                      <a:pt x="133" y="218"/>
                    </a:lnTo>
                    <a:lnTo>
                      <a:pt x="133" y="218"/>
                    </a:lnTo>
                    <a:close/>
                    <a:moveTo>
                      <a:pt x="75" y="218"/>
                    </a:moveTo>
                    <a:lnTo>
                      <a:pt x="75" y="218"/>
                    </a:lnTo>
                    <a:lnTo>
                      <a:pt x="75" y="218"/>
                    </a:lnTo>
                    <a:lnTo>
                      <a:pt x="81" y="218"/>
                    </a:lnTo>
                    <a:lnTo>
                      <a:pt x="86" y="221"/>
                    </a:lnTo>
                    <a:lnTo>
                      <a:pt x="89" y="226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89" y="240"/>
                    </a:lnTo>
                    <a:lnTo>
                      <a:pt x="86" y="245"/>
                    </a:lnTo>
                    <a:lnTo>
                      <a:pt x="81" y="248"/>
                    </a:lnTo>
                    <a:lnTo>
                      <a:pt x="75" y="250"/>
                    </a:lnTo>
                    <a:lnTo>
                      <a:pt x="75" y="250"/>
                    </a:lnTo>
                    <a:lnTo>
                      <a:pt x="69" y="248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9" y="218"/>
                    </a:lnTo>
                    <a:lnTo>
                      <a:pt x="75" y="218"/>
                    </a:lnTo>
                    <a:lnTo>
                      <a:pt x="75" y="218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5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7" y="191"/>
                    </a:lnTo>
                    <a:lnTo>
                      <a:pt x="207" y="191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8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81" y="201"/>
                    </a:lnTo>
                    <a:lnTo>
                      <a:pt x="178" y="196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8" y="184"/>
                    </a:lnTo>
                    <a:lnTo>
                      <a:pt x="181" y="179"/>
                    </a:lnTo>
                    <a:lnTo>
                      <a:pt x="184" y="175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5"/>
                    </a:lnTo>
                    <a:lnTo>
                      <a:pt x="144" y="179"/>
                    </a:lnTo>
                    <a:lnTo>
                      <a:pt x="147" y="184"/>
                    </a:lnTo>
                    <a:lnTo>
                      <a:pt x="149" y="191"/>
                    </a:lnTo>
                    <a:lnTo>
                      <a:pt x="149" y="191"/>
                    </a:lnTo>
                    <a:lnTo>
                      <a:pt x="147" y="196"/>
                    </a:lnTo>
                    <a:lnTo>
                      <a:pt x="144" y="201"/>
                    </a:lnTo>
                    <a:lnTo>
                      <a:pt x="138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7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7" y="175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1" y="175"/>
                    </a:lnTo>
                    <a:lnTo>
                      <a:pt x="86" y="179"/>
                    </a:lnTo>
                    <a:lnTo>
                      <a:pt x="89" y="184"/>
                    </a:lnTo>
                    <a:lnTo>
                      <a:pt x="91" y="191"/>
                    </a:lnTo>
                    <a:lnTo>
                      <a:pt x="91" y="191"/>
                    </a:lnTo>
                    <a:lnTo>
                      <a:pt x="89" y="196"/>
                    </a:lnTo>
                    <a:lnTo>
                      <a:pt x="86" y="201"/>
                    </a:lnTo>
                    <a:lnTo>
                      <a:pt x="81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9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9" y="175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38" y="131"/>
                    </a:lnTo>
                    <a:lnTo>
                      <a:pt x="144" y="134"/>
                    </a:lnTo>
                    <a:lnTo>
                      <a:pt x="147" y="139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7" y="153"/>
                    </a:lnTo>
                    <a:lnTo>
                      <a:pt x="144" y="158"/>
                    </a:lnTo>
                    <a:lnTo>
                      <a:pt x="138" y="162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27" y="162"/>
                    </a:lnTo>
                    <a:lnTo>
                      <a:pt x="121" y="158"/>
                    </a:lnTo>
                    <a:lnTo>
                      <a:pt x="118" y="153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7" y="131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1" y="131"/>
                    </a:lnTo>
                    <a:lnTo>
                      <a:pt x="86" y="134"/>
                    </a:lnTo>
                    <a:lnTo>
                      <a:pt x="89" y="139"/>
                    </a:lnTo>
                    <a:lnTo>
                      <a:pt x="91" y="146"/>
                    </a:lnTo>
                    <a:lnTo>
                      <a:pt x="91" y="146"/>
                    </a:lnTo>
                    <a:lnTo>
                      <a:pt x="89" y="153"/>
                    </a:lnTo>
                    <a:lnTo>
                      <a:pt x="86" y="158"/>
                    </a:lnTo>
                    <a:lnTo>
                      <a:pt x="81" y="162"/>
                    </a:lnTo>
                    <a:lnTo>
                      <a:pt x="75" y="163"/>
                    </a:lnTo>
                    <a:lnTo>
                      <a:pt x="75" y="163"/>
                    </a:lnTo>
                    <a:lnTo>
                      <a:pt x="69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9" y="131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8"/>
                    </a:lnTo>
                    <a:lnTo>
                      <a:pt x="144" y="92"/>
                    </a:lnTo>
                    <a:lnTo>
                      <a:pt x="147" y="97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7" y="109"/>
                    </a:lnTo>
                    <a:lnTo>
                      <a:pt x="144" y="114"/>
                    </a:lnTo>
                    <a:lnTo>
                      <a:pt x="138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7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7" y="88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1" y="88"/>
                    </a:lnTo>
                    <a:lnTo>
                      <a:pt x="86" y="92"/>
                    </a:lnTo>
                    <a:lnTo>
                      <a:pt x="89" y="97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89" y="109"/>
                    </a:lnTo>
                    <a:lnTo>
                      <a:pt x="86" y="114"/>
                    </a:lnTo>
                    <a:lnTo>
                      <a:pt x="81" y="117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9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9" y="88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33" y="44"/>
                    </a:moveTo>
                    <a:lnTo>
                      <a:pt x="133" y="44"/>
                    </a:lnTo>
                    <a:lnTo>
                      <a:pt x="133" y="44"/>
                    </a:lnTo>
                    <a:lnTo>
                      <a:pt x="138" y="44"/>
                    </a:lnTo>
                    <a:lnTo>
                      <a:pt x="144" y="47"/>
                    </a:lnTo>
                    <a:lnTo>
                      <a:pt x="147" y="54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6"/>
                    </a:lnTo>
                    <a:lnTo>
                      <a:pt x="144" y="71"/>
                    </a:lnTo>
                    <a:lnTo>
                      <a:pt x="138" y="75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27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18" y="54"/>
                    </a:lnTo>
                    <a:lnTo>
                      <a:pt x="121" y="47"/>
                    </a:lnTo>
                    <a:lnTo>
                      <a:pt x="127" y="44"/>
                    </a:lnTo>
                    <a:lnTo>
                      <a:pt x="133" y="44"/>
                    </a:lnTo>
                    <a:lnTo>
                      <a:pt x="133" y="44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1" y="44"/>
                    </a:lnTo>
                    <a:lnTo>
                      <a:pt x="86" y="47"/>
                    </a:lnTo>
                    <a:lnTo>
                      <a:pt x="89" y="54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89" y="66"/>
                    </a:lnTo>
                    <a:lnTo>
                      <a:pt x="86" y="71"/>
                    </a:lnTo>
                    <a:lnTo>
                      <a:pt x="81" y="75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69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4"/>
                    </a:lnTo>
                    <a:lnTo>
                      <a:pt x="63" y="47"/>
                    </a:lnTo>
                    <a:lnTo>
                      <a:pt x="69" y="44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1"/>
                    </a:lnTo>
                    <a:lnTo>
                      <a:pt x="144" y="5"/>
                    </a:lnTo>
                    <a:lnTo>
                      <a:pt x="147" y="10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47" y="22"/>
                    </a:lnTo>
                    <a:lnTo>
                      <a:pt x="144" y="27"/>
                    </a:lnTo>
                    <a:lnTo>
                      <a:pt x="138" y="30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7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7" y="1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1" y="1"/>
                    </a:lnTo>
                    <a:lnTo>
                      <a:pt x="86" y="5"/>
                    </a:lnTo>
                    <a:lnTo>
                      <a:pt x="89" y="10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1" y="30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9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9" y="1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16" y="434"/>
                    </a:moveTo>
                    <a:lnTo>
                      <a:pt x="16" y="434"/>
                    </a:lnTo>
                    <a:lnTo>
                      <a:pt x="16" y="434"/>
                    </a:lnTo>
                    <a:lnTo>
                      <a:pt x="23" y="436"/>
                    </a:lnTo>
                    <a:lnTo>
                      <a:pt x="28" y="439"/>
                    </a:lnTo>
                    <a:lnTo>
                      <a:pt x="31" y="444"/>
                    </a:lnTo>
                    <a:lnTo>
                      <a:pt x="31" y="449"/>
                    </a:lnTo>
                    <a:lnTo>
                      <a:pt x="31" y="449"/>
                    </a:lnTo>
                    <a:lnTo>
                      <a:pt x="31" y="456"/>
                    </a:lnTo>
                    <a:lnTo>
                      <a:pt x="28" y="461"/>
                    </a:lnTo>
                    <a:lnTo>
                      <a:pt x="23" y="465"/>
                    </a:lnTo>
                    <a:lnTo>
                      <a:pt x="16" y="466"/>
                    </a:lnTo>
                    <a:lnTo>
                      <a:pt x="16" y="466"/>
                    </a:lnTo>
                    <a:lnTo>
                      <a:pt x="11" y="465"/>
                    </a:lnTo>
                    <a:lnTo>
                      <a:pt x="6" y="461"/>
                    </a:lnTo>
                    <a:lnTo>
                      <a:pt x="2" y="456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2" y="444"/>
                    </a:lnTo>
                    <a:lnTo>
                      <a:pt x="6" y="439"/>
                    </a:lnTo>
                    <a:lnTo>
                      <a:pt x="11" y="436"/>
                    </a:lnTo>
                    <a:lnTo>
                      <a:pt x="16" y="434"/>
                    </a:lnTo>
                    <a:lnTo>
                      <a:pt x="16" y="434"/>
                    </a:lnTo>
                    <a:close/>
                    <a:moveTo>
                      <a:pt x="16" y="390"/>
                    </a:moveTo>
                    <a:lnTo>
                      <a:pt x="16" y="390"/>
                    </a:lnTo>
                    <a:lnTo>
                      <a:pt x="16" y="390"/>
                    </a:lnTo>
                    <a:lnTo>
                      <a:pt x="23" y="392"/>
                    </a:lnTo>
                    <a:lnTo>
                      <a:pt x="28" y="395"/>
                    </a:lnTo>
                    <a:lnTo>
                      <a:pt x="31" y="400"/>
                    </a:lnTo>
                    <a:lnTo>
                      <a:pt x="31" y="407"/>
                    </a:lnTo>
                    <a:lnTo>
                      <a:pt x="31" y="407"/>
                    </a:lnTo>
                    <a:lnTo>
                      <a:pt x="31" y="414"/>
                    </a:lnTo>
                    <a:lnTo>
                      <a:pt x="28" y="419"/>
                    </a:lnTo>
                    <a:lnTo>
                      <a:pt x="23" y="422"/>
                    </a:lnTo>
                    <a:lnTo>
                      <a:pt x="16" y="422"/>
                    </a:lnTo>
                    <a:lnTo>
                      <a:pt x="16" y="422"/>
                    </a:lnTo>
                    <a:lnTo>
                      <a:pt x="11" y="422"/>
                    </a:lnTo>
                    <a:lnTo>
                      <a:pt x="6" y="419"/>
                    </a:lnTo>
                    <a:lnTo>
                      <a:pt x="2" y="414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" y="400"/>
                    </a:lnTo>
                    <a:lnTo>
                      <a:pt x="6" y="395"/>
                    </a:lnTo>
                    <a:lnTo>
                      <a:pt x="11" y="392"/>
                    </a:lnTo>
                    <a:lnTo>
                      <a:pt x="16" y="390"/>
                    </a:lnTo>
                    <a:lnTo>
                      <a:pt x="16" y="39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110"/>
              <p:cNvSpPr>
                <a:spLocks noEditPoints="1"/>
              </p:cNvSpPr>
              <p:nvPr/>
            </p:nvSpPr>
            <p:spPr bwMode="auto">
              <a:xfrm>
                <a:off x="2586038" y="3668713"/>
                <a:ext cx="161925" cy="60325"/>
              </a:xfrm>
              <a:custGeom>
                <a:avLst/>
                <a:gdLst>
                  <a:gd name="T0" fmla="*/ 21 w 205"/>
                  <a:gd name="T1" fmla="*/ 0 h 75"/>
                  <a:gd name="T2" fmla="*/ 31 w 205"/>
                  <a:gd name="T3" fmla="*/ 15 h 75"/>
                  <a:gd name="T4" fmla="*/ 26 w 205"/>
                  <a:gd name="T5" fmla="*/ 27 h 75"/>
                  <a:gd name="T6" fmla="*/ 16 w 205"/>
                  <a:gd name="T7" fmla="*/ 32 h 75"/>
                  <a:gd name="T8" fmla="*/ 0 w 205"/>
                  <a:gd name="T9" fmla="*/ 22 h 75"/>
                  <a:gd name="T10" fmla="*/ 0 w 205"/>
                  <a:gd name="T11" fmla="*/ 8 h 75"/>
                  <a:gd name="T12" fmla="*/ 16 w 205"/>
                  <a:gd name="T13" fmla="*/ 0 h 75"/>
                  <a:gd name="T14" fmla="*/ 73 w 205"/>
                  <a:gd name="T15" fmla="*/ 43 h 75"/>
                  <a:gd name="T16" fmla="*/ 84 w 205"/>
                  <a:gd name="T17" fmla="*/ 48 h 75"/>
                  <a:gd name="T18" fmla="*/ 89 w 205"/>
                  <a:gd name="T19" fmla="*/ 60 h 75"/>
                  <a:gd name="T20" fmla="*/ 79 w 205"/>
                  <a:gd name="T21" fmla="*/ 73 h 75"/>
                  <a:gd name="T22" fmla="*/ 67 w 205"/>
                  <a:gd name="T23" fmla="*/ 73 h 75"/>
                  <a:gd name="T24" fmla="*/ 58 w 205"/>
                  <a:gd name="T25" fmla="*/ 60 h 75"/>
                  <a:gd name="T26" fmla="*/ 63 w 205"/>
                  <a:gd name="T27" fmla="*/ 48 h 75"/>
                  <a:gd name="T28" fmla="*/ 73 w 205"/>
                  <a:gd name="T29" fmla="*/ 43 h 75"/>
                  <a:gd name="T30" fmla="*/ 16 w 205"/>
                  <a:gd name="T31" fmla="*/ 43 h 75"/>
                  <a:gd name="T32" fmla="*/ 29 w 205"/>
                  <a:gd name="T33" fmla="*/ 53 h 75"/>
                  <a:gd name="T34" fmla="*/ 29 w 205"/>
                  <a:gd name="T35" fmla="*/ 65 h 75"/>
                  <a:gd name="T36" fmla="*/ 16 w 205"/>
                  <a:gd name="T37" fmla="*/ 75 h 75"/>
                  <a:gd name="T38" fmla="*/ 4 w 205"/>
                  <a:gd name="T39" fmla="*/ 70 h 75"/>
                  <a:gd name="T40" fmla="*/ 0 w 205"/>
                  <a:gd name="T41" fmla="*/ 60 h 75"/>
                  <a:gd name="T42" fmla="*/ 9 w 205"/>
                  <a:gd name="T43" fmla="*/ 44 h 75"/>
                  <a:gd name="T44" fmla="*/ 189 w 205"/>
                  <a:gd name="T45" fmla="*/ 0 h 75"/>
                  <a:gd name="T46" fmla="*/ 196 w 205"/>
                  <a:gd name="T47" fmla="*/ 0 h 75"/>
                  <a:gd name="T48" fmla="*/ 205 w 205"/>
                  <a:gd name="T49" fmla="*/ 15 h 75"/>
                  <a:gd name="T50" fmla="*/ 201 w 205"/>
                  <a:gd name="T51" fmla="*/ 27 h 75"/>
                  <a:gd name="T52" fmla="*/ 189 w 205"/>
                  <a:gd name="T53" fmla="*/ 32 h 75"/>
                  <a:gd name="T54" fmla="*/ 176 w 205"/>
                  <a:gd name="T55" fmla="*/ 22 h 75"/>
                  <a:gd name="T56" fmla="*/ 176 w 205"/>
                  <a:gd name="T57" fmla="*/ 8 h 75"/>
                  <a:gd name="T58" fmla="*/ 189 w 205"/>
                  <a:gd name="T59" fmla="*/ 0 h 75"/>
                  <a:gd name="T60" fmla="*/ 131 w 205"/>
                  <a:gd name="T61" fmla="*/ 0 h 75"/>
                  <a:gd name="T62" fmla="*/ 143 w 205"/>
                  <a:gd name="T63" fmla="*/ 3 h 75"/>
                  <a:gd name="T64" fmla="*/ 147 w 205"/>
                  <a:gd name="T65" fmla="*/ 15 h 75"/>
                  <a:gd name="T66" fmla="*/ 138 w 205"/>
                  <a:gd name="T67" fmla="*/ 31 h 75"/>
                  <a:gd name="T68" fmla="*/ 126 w 205"/>
                  <a:gd name="T69" fmla="*/ 31 h 75"/>
                  <a:gd name="T70" fmla="*/ 116 w 205"/>
                  <a:gd name="T71" fmla="*/ 15 h 75"/>
                  <a:gd name="T72" fmla="*/ 121 w 205"/>
                  <a:gd name="T73" fmla="*/ 3 h 75"/>
                  <a:gd name="T74" fmla="*/ 131 w 205"/>
                  <a:gd name="T75" fmla="*/ 0 h 75"/>
                  <a:gd name="T76" fmla="*/ 73 w 205"/>
                  <a:gd name="T77" fmla="*/ 0 h 75"/>
                  <a:gd name="T78" fmla="*/ 87 w 205"/>
                  <a:gd name="T79" fmla="*/ 8 h 75"/>
                  <a:gd name="T80" fmla="*/ 87 w 205"/>
                  <a:gd name="T81" fmla="*/ 22 h 75"/>
                  <a:gd name="T82" fmla="*/ 73 w 205"/>
                  <a:gd name="T83" fmla="*/ 32 h 75"/>
                  <a:gd name="T84" fmla="*/ 63 w 205"/>
                  <a:gd name="T85" fmla="*/ 27 h 75"/>
                  <a:gd name="T86" fmla="*/ 58 w 205"/>
                  <a:gd name="T87" fmla="*/ 15 h 75"/>
                  <a:gd name="T88" fmla="*/ 67 w 205"/>
                  <a:gd name="T8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5" h="75">
                    <a:moveTo>
                      <a:pt x="16" y="0"/>
                    </a:moveTo>
                    <a:lnTo>
                      <a:pt x="16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9" y="31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79" y="44"/>
                    </a:lnTo>
                    <a:lnTo>
                      <a:pt x="84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5"/>
                    </a:lnTo>
                    <a:lnTo>
                      <a:pt x="84" y="70"/>
                    </a:lnTo>
                    <a:lnTo>
                      <a:pt x="79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7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7" y="44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6" y="43"/>
                    </a:moveTo>
                    <a:lnTo>
                      <a:pt x="16" y="43"/>
                    </a:lnTo>
                    <a:lnTo>
                      <a:pt x="16" y="43"/>
                    </a:lnTo>
                    <a:lnTo>
                      <a:pt x="21" y="44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5"/>
                    </a:lnTo>
                    <a:lnTo>
                      <a:pt x="26" y="70"/>
                    </a:lnTo>
                    <a:lnTo>
                      <a:pt x="21" y="73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9" y="73"/>
                    </a:lnTo>
                    <a:lnTo>
                      <a:pt x="4" y="70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4" y="48"/>
                    </a:lnTo>
                    <a:lnTo>
                      <a:pt x="9" y="44"/>
                    </a:lnTo>
                    <a:lnTo>
                      <a:pt x="16" y="43"/>
                    </a:lnTo>
                    <a:lnTo>
                      <a:pt x="16" y="43"/>
                    </a:lnTo>
                    <a:close/>
                    <a:moveTo>
                      <a:pt x="189" y="0"/>
                    </a:moveTo>
                    <a:lnTo>
                      <a:pt x="189" y="0"/>
                    </a:lnTo>
                    <a:lnTo>
                      <a:pt x="189" y="0"/>
                    </a:lnTo>
                    <a:lnTo>
                      <a:pt x="196" y="0"/>
                    </a:lnTo>
                    <a:lnTo>
                      <a:pt x="201" y="3"/>
                    </a:lnTo>
                    <a:lnTo>
                      <a:pt x="205" y="8"/>
                    </a:lnTo>
                    <a:lnTo>
                      <a:pt x="205" y="15"/>
                    </a:lnTo>
                    <a:lnTo>
                      <a:pt x="205" y="15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6" y="31"/>
                    </a:lnTo>
                    <a:lnTo>
                      <a:pt x="189" y="32"/>
                    </a:lnTo>
                    <a:lnTo>
                      <a:pt x="189" y="32"/>
                    </a:lnTo>
                    <a:lnTo>
                      <a:pt x="184" y="31"/>
                    </a:lnTo>
                    <a:lnTo>
                      <a:pt x="179" y="27"/>
                    </a:lnTo>
                    <a:lnTo>
                      <a:pt x="176" y="22"/>
                    </a:lnTo>
                    <a:lnTo>
                      <a:pt x="174" y="15"/>
                    </a:lnTo>
                    <a:lnTo>
                      <a:pt x="174" y="15"/>
                    </a:lnTo>
                    <a:lnTo>
                      <a:pt x="176" y="8"/>
                    </a:lnTo>
                    <a:lnTo>
                      <a:pt x="179" y="3"/>
                    </a:lnTo>
                    <a:lnTo>
                      <a:pt x="184" y="0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7" y="8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9" y="0"/>
                    </a:lnTo>
                    <a:lnTo>
                      <a:pt x="84" y="3"/>
                    </a:lnTo>
                    <a:lnTo>
                      <a:pt x="87" y="8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7" y="22"/>
                    </a:lnTo>
                    <a:lnTo>
                      <a:pt x="84" y="27"/>
                    </a:lnTo>
                    <a:lnTo>
                      <a:pt x="79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7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7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111"/>
              <p:cNvSpPr>
                <a:spLocks noEditPoints="1"/>
              </p:cNvSpPr>
              <p:nvPr/>
            </p:nvSpPr>
            <p:spPr bwMode="auto">
              <a:xfrm>
                <a:off x="4946650" y="3668713"/>
                <a:ext cx="161925" cy="128588"/>
              </a:xfrm>
              <a:custGeom>
                <a:avLst/>
                <a:gdLst>
                  <a:gd name="T0" fmla="*/ 143 w 204"/>
                  <a:gd name="T1" fmla="*/ 3 h 162"/>
                  <a:gd name="T2" fmla="*/ 144 w 204"/>
                  <a:gd name="T3" fmla="*/ 22 h 162"/>
                  <a:gd name="T4" fmla="*/ 131 w 204"/>
                  <a:gd name="T5" fmla="*/ 32 h 162"/>
                  <a:gd name="T6" fmla="*/ 115 w 204"/>
                  <a:gd name="T7" fmla="*/ 15 h 162"/>
                  <a:gd name="T8" fmla="*/ 126 w 204"/>
                  <a:gd name="T9" fmla="*/ 0 h 162"/>
                  <a:gd name="T10" fmla="*/ 73 w 204"/>
                  <a:gd name="T11" fmla="*/ 129 h 162"/>
                  <a:gd name="T12" fmla="*/ 86 w 204"/>
                  <a:gd name="T13" fmla="*/ 140 h 162"/>
                  <a:gd name="T14" fmla="*/ 83 w 204"/>
                  <a:gd name="T15" fmla="*/ 157 h 162"/>
                  <a:gd name="T16" fmla="*/ 66 w 204"/>
                  <a:gd name="T17" fmla="*/ 160 h 162"/>
                  <a:gd name="T18" fmla="*/ 58 w 204"/>
                  <a:gd name="T19" fmla="*/ 146 h 162"/>
                  <a:gd name="T20" fmla="*/ 73 w 204"/>
                  <a:gd name="T21" fmla="*/ 129 h 162"/>
                  <a:gd name="T22" fmla="*/ 15 w 204"/>
                  <a:gd name="T23" fmla="*/ 129 h 162"/>
                  <a:gd name="T24" fmla="*/ 30 w 204"/>
                  <a:gd name="T25" fmla="*/ 146 h 162"/>
                  <a:gd name="T26" fmla="*/ 20 w 204"/>
                  <a:gd name="T27" fmla="*/ 160 h 162"/>
                  <a:gd name="T28" fmla="*/ 3 w 204"/>
                  <a:gd name="T29" fmla="*/ 157 h 162"/>
                  <a:gd name="T30" fmla="*/ 0 w 204"/>
                  <a:gd name="T31" fmla="*/ 140 h 162"/>
                  <a:gd name="T32" fmla="*/ 15 w 204"/>
                  <a:gd name="T33" fmla="*/ 129 h 162"/>
                  <a:gd name="T34" fmla="*/ 195 w 204"/>
                  <a:gd name="T35" fmla="*/ 131 h 162"/>
                  <a:gd name="T36" fmla="*/ 204 w 204"/>
                  <a:gd name="T37" fmla="*/ 146 h 162"/>
                  <a:gd name="T38" fmla="*/ 189 w 204"/>
                  <a:gd name="T39" fmla="*/ 162 h 162"/>
                  <a:gd name="T40" fmla="*/ 175 w 204"/>
                  <a:gd name="T41" fmla="*/ 152 h 162"/>
                  <a:gd name="T42" fmla="*/ 178 w 204"/>
                  <a:gd name="T43" fmla="*/ 134 h 162"/>
                  <a:gd name="T44" fmla="*/ 189 w 204"/>
                  <a:gd name="T45" fmla="*/ 87 h 162"/>
                  <a:gd name="T46" fmla="*/ 201 w 204"/>
                  <a:gd name="T47" fmla="*/ 90 h 162"/>
                  <a:gd name="T48" fmla="*/ 204 w 204"/>
                  <a:gd name="T49" fmla="*/ 109 h 162"/>
                  <a:gd name="T50" fmla="*/ 189 w 204"/>
                  <a:gd name="T51" fmla="*/ 119 h 162"/>
                  <a:gd name="T52" fmla="*/ 173 w 204"/>
                  <a:gd name="T53" fmla="*/ 102 h 162"/>
                  <a:gd name="T54" fmla="*/ 184 w 204"/>
                  <a:gd name="T55" fmla="*/ 87 h 162"/>
                  <a:gd name="T56" fmla="*/ 131 w 204"/>
                  <a:gd name="T57" fmla="*/ 43 h 162"/>
                  <a:gd name="T58" fmla="*/ 144 w 204"/>
                  <a:gd name="T59" fmla="*/ 53 h 162"/>
                  <a:gd name="T60" fmla="*/ 143 w 204"/>
                  <a:gd name="T61" fmla="*/ 70 h 162"/>
                  <a:gd name="T62" fmla="*/ 126 w 204"/>
                  <a:gd name="T63" fmla="*/ 73 h 162"/>
                  <a:gd name="T64" fmla="*/ 115 w 204"/>
                  <a:gd name="T65" fmla="*/ 60 h 162"/>
                  <a:gd name="T66" fmla="*/ 131 w 204"/>
                  <a:gd name="T67" fmla="*/ 43 h 162"/>
                  <a:gd name="T68" fmla="*/ 73 w 204"/>
                  <a:gd name="T69" fmla="*/ 43 h 162"/>
                  <a:gd name="T70" fmla="*/ 88 w 204"/>
                  <a:gd name="T71" fmla="*/ 60 h 162"/>
                  <a:gd name="T72" fmla="*/ 78 w 204"/>
                  <a:gd name="T73" fmla="*/ 73 h 162"/>
                  <a:gd name="T74" fmla="*/ 61 w 204"/>
                  <a:gd name="T75" fmla="*/ 70 h 162"/>
                  <a:gd name="T76" fmla="*/ 58 w 204"/>
                  <a:gd name="T77" fmla="*/ 53 h 162"/>
                  <a:gd name="T78" fmla="*/ 73 w 204"/>
                  <a:gd name="T79" fmla="*/ 43 h 162"/>
                  <a:gd name="T80" fmla="*/ 20 w 204"/>
                  <a:gd name="T81" fmla="*/ 44 h 162"/>
                  <a:gd name="T82" fmla="*/ 30 w 204"/>
                  <a:gd name="T83" fmla="*/ 60 h 162"/>
                  <a:gd name="T84" fmla="*/ 15 w 204"/>
                  <a:gd name="T85" fmla="*/ 75 h 162"/>
                  <a:gd name="T86" fmla="*/ 0 w 204"/>
                  <a:gd name="T87" fmla="*/ 65 h 162"/>
                  <a:gd name="T88" fmla="*/ 3 w 204"/>
                  <a:gd name="T89" fmla="*/ 48 h 162"/>
                  <a:gd name="T90" fmla="*/ 15 w 204"/>
                  <a:gd name="T91" fmla="*/ 0 h 162"/>
                  <a:gd name="T92" fmla="*/ 25 w 204"/>
                  <a:gd name="T93" fmla="*/ 3 h 162"/>
                  <a:gd name="T94" fmla="*/ 29 w 204"/>
                  <a:gd name="T95" fmla="*/ 22 h 162"/>
                  <a:gd name="T96" fmla="*/ 15 w 204"/>
                  <a:gd name="T97" fmla="*/ 32 h 162"/>
                  <a:gd name="T98" fmla="*/ 0 w 204"/>
                  <a:gd name="T99" fmla="*/ 15 h 162"/>
                  <a:gd name="T100" fmla="*/ 8 w 204"/>
                  <a:gd name="T101" fmla="*/ 0 h 162"/>
                  <a:gd name="T102" fmla="*/ 73 w 204"/>
                  <a:gd name="T103" fmla="*/ 0 h 162"/>
                  <a:gd name="T104" fmla="*/ 86 w 204"/>
                  <a:gd name="T105" fmla="*/ 8 h 162"/>
                  <a:gd name="T106" fmla="*/ 83 w 204"/>
                  <a:gd name="T107" fmla="*/ 27 h 162"/>
                  <a:gd name="T108" fmla="*/ 66 w 204"/>
                  <a:gd name="T109" fmla="*/ 31 h 162"/>
                  <a:gd name="T110" fmla="*/ 58 w 204"/>
                  <a:gd name="T111" fmla="*/ 15 h 162"/>
                  <a:gd name="T112" fmla="*/ 73 w 204"/>
                  <a:gd name="T11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31" y="0"/>
                    </a:move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4" y="8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4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7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78" y="131"/>
                    </a:lnTo>
                    <a:lnTo>
                      <a:pt x="83" y="134"/>
                    </a:lnTo>
                    <a:lnTo>
                      <a:pt x="86" y="140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6" y="152"/>
                    </a:lnTo>
                    <a:lnTo>
                      <a:pt x="83" y="157"/>
                    </a:lnTo>
                    <a:lnTo>
                      <a:pt x="78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6" y="160"/>
                    </a:lnTo>
                    <a:lnTo>
                      <a:pt x="61" y="157"/>
                    </a:lnTo>
                    <a:lnTo>
                      <a:pt x="58" y="152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8" y="140"/>
                    </a:lnTo>
                    <a:lnTo>
                      <a:pt x="61" y="134"/>
                    </a:lnTo>
                    <a:lnTo>
                      <a:pt x="66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0" y="131"/>
                    </a:lnTo>
                    <a:lnTo>
                      <a:pt x="25" y="134"/>
                    </a:lnTo>
                    <a:lnTo>
                      <a:pt x="29" y="140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52"/>
                    </a:lnTo>
                    <a:lnTo>
                      <a:pt x="25" y="157"/>
                    </a:lnTo>
                    <a:lnTo>
                      <a:pt x="20" y="160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8" y="160"/>
                    </a:lnTo>
                    <a:lnTo>
                      <a:pt x="3" y="157"/>
                    </a:lnTo>
                    <a:lnTo>
                      <a:pt x="0" y="152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0"/>
                    </a:lnTo>
                    <a:lnTo>
                      <a:pt x="3" y="134"/>
                    </a:lnTo>
                    <a:lnTo>
                      <a:pt x="8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189" y="129"/>
                    </a:moveTo>
                    <a:lnTo>
                      <a:pt x="189" y="129"/>
                    </a:lnTo>
                    <a:lnTo>
                      <a:pt x="189" y="129"/>
                    </a:lnTo>
                    <a:lnTo>
                      <a:pt x="195" y="131"/>
                    </a:lnTo>
                    <a:lnTo>
                      <a:pt x="201" y="134"/>
                    </a:lnTo>
                    <a:lnTo>
                      <a:pt x="204" y="140"/>
                    </a:lnTo>
                    <a:lnTo>
                      <a:pt x="204" y="146"/>
                    </a:lnTo>
                    <a:lnTo>
                      <a:pt x="204" y="146"/>
                    </a:lnTo>
                    <a:lnTo>
                      <a:pt x="204" y="152"/>
                    </a:lnTo>
                    <a:lnTo>
                      <a:pt x="201" y="157"/>
                    </a:lnTo>
                    <a:lnTo>
                      <a:pt x="195" y="160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0"/>
                    </a:lnTo>
                    <a:lnTo>
                      <a:pt x="178" y="157"/>
                    </a:lnTo>
                    <a:lnTo>
                      <a:pt x="175" y="152"/>
                    </a:lnTo>
                    <a:lnTo>
                      <a:pt x="173" y="146"/>
                    </a:lnTo>
                    <a:lnTo>
                      <a:pt x="173" y="146"/>
                    </a:lnTo>
                    <a:lnTo>
                      <a:pt x="175" y="140"/>
                    </a:lnTo>
                    <a:lnTo>
                      <a:pt x="178" y="134"/>
                    </a:lnTo>
                    <a:lnTo>
                      <a:pt x="184" y="131"/>
                    </a:lnTo>
                    <a:lnTo>
                      <a:pt x="189" y="129"/>
                    </a:lnTo>
                    <a:lnTo>
                      <a:pt x="189" y="129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5" y="87"/>
                    </a:lnTo>
                    <a:lnTo>
                      <a:pt x="201" y="90"/>
                    </a:lnTo>
                    <a:lnTo>
                      <a:pt x="204" y="95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7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7"/>
                    </a:lnTo>
                    <a:lnTo>
                      <a:pt x="178" y="114"/>
                    </a:lnTo>
                    <a:lnTo>
                      <a:pt x="175" y="109"/>
                    </a:lnTo>
                    <a:lnTo>
                      <a:pt x="173" y="102"/>
                    </a:lnTo>
                    <a:lnTo>
                      <a:pt x="173" y="102"/>
                    </a:lnTo>
                    <a:lnTo>
                      <a:pt x="175" y="95"/>
                    </a:lnTo>
                    <a:lnTo>
                      <a:pt x="178" y="90"/>
                    </a:lnTo>
                    <a:lnTo>
                      <a:pt x="184" y="87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43"/>
                    </a:moveTo>
                    <a:lnTo>
                      <a:pt x="131" y="43"/>
                    </a:lnTo>
                    <a:lnTo>
                      <a:pt x="131" y="43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4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4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5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3"/>
                    </a:lnTo>
                    <a:lnTo>
                      <a:pt x="131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78" y="44"/>
                    </a:lnTo>
                    <a:lnTo>
                      <a:pt x="83" y="48"/>
                    </a:lnTo>
                    <a:lnTo>
                      <a:pt x="86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5"/>
                    </a:lnTo>
                    <a:lnTo>
                      <a:pt x="83" y="70"/>
                    </a:lnTo>
                    <a:lnTo>
                      <a:pt x="78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3"/>
                    </a:lnTo>
                    <a:lnTo>
                      <a:pt x="61" y="70"/>
                    </a:lnTo>
                    <a:lnTo>
                      <a:pt x="58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53"/>
                    </a:lnTo>
                    <a:lnTo>
                      <a:pt x="61" y="48"/>
                    </a:lnTo>
                    <a:lnTo>
                      <a:pt x="66" y="44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0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5"/>
                    </a:lnTo>
                    <a:lnTo>
                      <a:pt x="25" y="70"/>
                    </a:lnTo>
                    <a:lnTo>
                      <a:pt x="20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3"/>
                    </a:lnTo>
                    <a:lnTo>
                      <a:pt x="3" y="70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4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9" y="8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3" y="3"/>
                    </a:lnTo>
                    <a:lnTo>
                      <a:pt x="86" y="8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6" y="22"/>
                    </a:lnTo>
                    <a:lnTo>
                      <a:pt x="83" y="27"/>
                    </a:lnTo>
                    <a:lnTo>
                      <a:pt x="78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6" y="31"/>
                    </a:lnTo>
                    <a:lnTo>
                      <a:pt x="61" y="27"/>
                    </a:lnTo>
                    <a:lnTo>
                      <a:pt x="58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8" y="8"/>
                    </a:lnTo>
                    <a:lnTo>
                      <a:pt x="61" y="3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112"/>
              <p:cNvSpPr>
                <a:spLocks noEditPoints="1"/>
              </p:cNvSpPr>
              <p:nvPr/>
            </p:nvSpPr>
            <p:spPr bwMode="auto">
              <a:xfrm>
                <a:off x="5130800" y="3324226"/>
                <a:ext cx="487363" cy="542925"/>
              </a:xfrm>
              <a:custGeom>
                <a:avLst/>
                <a:gdLst>
                  <a:gd name="T0" fmla="*/ 424 w 615"/>
                  <a:gd name="T1" fmla="*/ 390 h 683"/>
                  <a:gd name="T2" fmla="*/ 494 w 615"/>
                  <a:gd name="T3" fmla="*/ 308 h 683"/>
                  <a:gd name="T4" fmla="*/ 499 w 615"/>
                  <a:gd name="T5" fmla="*/ 449 h 683"/>
                  <a:gd name="T6" fmla="*/ 89 w 615"/>
                  <a:gd name="T7" fmla="*/ 586 h 683"/>
                  <a:gd name="T8" fmla="*/ 431 w 615"/>
                  <a:gd name="T9" fmla="*/ 333 h 683"/>
                  <a:gd name="T10" fmla="*/ 366 w 615"/>
                  <a:gd name="T11" fmla="*/ 422 h 683"/>
                  <a:gd name="T12" fmla="*/ 414 w 615"/>
                  <a:gd name="T13" fmla="*/ 461 h 683"/>
                  <a:gd name="T14" fmla="*/ 234 w 615"/>
                  <a:gd name="T15" fmla="*/ 15 h 683"/>
                  <a:gd name="T16" fmla="*/ 2 w 615"/>
                  <a:gd name="T17" fmla="*/ 574 h 683"/>
                  <a:gd name="T18" fmla="*/ 360 w 615"/>
                  <a:gd name="T19" fmla="*/ 304 h 683"/>
                  <a:gd name="T20" fmla="*/ 308 w 615"/>
                  <a:gd name="T21" fmla="*/ 390 h 683"/>
                  <a:gd name="T22" fmla="*/ 191 w 615"/>
                  <a:gd name="T23" fmla="*/ 608 h 683"/>
                  <a:gd name="T24" fmla="*/ 489 w 615"/>
                  <a:gd name="T25" fmla="*/ 175 h 683"/>
                  <a:gd name="T26" fmla="*/ 322 w 615"/>
                  <a:gd name="T27" fmla="*/ 313 h 683"/>
                  <a:gd name="T28" fmla="*/ 324 w 615"/>
                  <a:gd name="T29" fmla="*/ 449 h 683"/>
                  <a:gd name="T30" fmla="*/ 319 w 615"/>
                  <a:gd name="T31" fmla="*/ 71 h 683"/>
                  <a:gd name="T32" fmla="*/ 133 w 615"/>
                  <a:gd name="T33" fmla="*/ 640 h 683"/>
                  <a:gd name="T34" fmla="*/ 419 w 615"/>
                  <a:gd name="T35" fmla="*/ 204 h 683"/>
                  <a:gd name="T36" fmla="*/ 235 w 615"/>
                  <a:gd name="T37" fmla="*/ 66 h 683"/>
                  <a:gd name="T38" fmla="*/ 351 w 615"/>
                  <a:gd name="T39" fmla="*/ 189 h 683"/>
                  <a:gd name="T40" fmla="*/ 297 w 615"/>
                  <a:gd name="T41" fmla="*/ 178 h 683"/>
                  <a:gd name="T42" fmla="*/ 542 w 615"/>
                  <a:gd name="T43" fmla="*/ 260 h 683"/>
                  <a:gd name="T44" fmla="*/ 191 w 615"/>
                  <a:gd name="T45" fmla="*/ 650 h 683"/>
                  <a:gd name="T46" fmla="*/ 249 w 615"/>
                  <a:gd name="T47" fmla="*/ 173 h 683"/>
                  <a:gd name="T48" fmla="*/ 494 w 615"/>
                  <a:gd name="T49" fmla="*/ 265 h 683"/>
                  <a:gd name="T50" fmla="*/ 440 w 615"/>
                  <a:gd name="T51" fmla="*/ 146 h 683"/>
                  <a:gd name="T52" fmla="*/ 440 w 615"/>
                  <a:gd name="T53" fmla="*/ 282 h 683"/>
                  <a:gd name="T54" fmla="*/ 256 w 615"/>
                  <a:gd name="T55" fmla="*/ 507 h 683"/>
                  <a:gd name="T56" fmla="*/ 366 w 615"/>
                  <a:gd name="T57" fmla="*/ 161 h 683"/>
                  <a:gd name="T58" fmla="*/ 588 w 615"/>
                  <a:gd name="T59" fmla="*/ 374 h 683"/>
                  <a:gd name="T60" fmla="*/ 118 w 615"/>
                  <a:gd name="T61" fmla="*/ 494 h 683"/>
                  <a:gd name="T62" fmla="*/ 353 w 615"/>
                  <a:gd name="T63" fmla="*/ 270 h 683"/>
                  <a:gd name="T64" fmla="*/ 535 w 615"/>
                  <a:gd name="T65" fmla="*/ 218 h 683"/>
                  <a:gd name="T66" fmla="*/ 308 w 615"/>
                  <a:gd name="T67" fmla="*/ 129 h 683"/>
                  <a:gd name="T68" fmla="*/ 308 w 615"/>
                  <a:gd name="T69" fmla="*/ 260 h 683"/>
                  <a:gd name="T70" fmla="*/ 256 w 615"/>
                  <a:gd name="T71" fmla="*/ 521 h 683"/>
                  <a:gd name="T72" fmla="*/ 498 w 615"/>
                  <a:gd name="T73" fmla="*/ 226 h 683"/>
                  <a:gd name="T74" fmla="*/ 266 w 615"/>
                  <a:gd name="T75" fmla="*/ 146 h 683"/>
                  <a:gd name="T76" fmla="*/ 494 w 615"/>
                  <a:gd name="T77" fmla="*/ 374 h 683"/>
                  <a:gd name="T78" fmla="*/ 75 w 615"/>
                  <a:gd name="T79" fmla="*/ 509 h 683"/>
                  <a:gd name="T80" fmla="*/ 186 w 615"/>
                  <a:gd name="T81" fmla="*/ 551 h 683"/>
                  <a:gd name="T82" fmla="*/ 411 w 615"/>
                  <a:gd name="T83" fmla="*/ 238 h 683"/>
                  <a:gd name="T84" fmla="*/ 351 w 615"/>
                  <a:gd name="T85" fmla="*/ 102 h 683"/>
                  <a:gd name="T86" fmla="*/ 414 w 615"/>
                  <a:gd name="T87" fmla="*/ 350 h 683"/>
                  <a:gd name="T88" fmla="*/ 600 w 615"/>
                  <a:gd name="T89" fmla="*/ 390 h 683"/>
                  <a:gd name="T90" fmla="*/ 366 w 615"/>
                  <a:gd name="T91" fmla="*/ 216 h 683"/>
                  <a:gd name="T92" fmla="*/ 133 w 615"/>
                  <a:gd name="T93" fmla="*/ 521 h 683"/>
                  <a:gd name="T94" fmla="*/ 319 w 615"/>
                  <a:gd name="T95" fmla="*/ 92 h 683"/>
                  <a:gd name="T96" fmla="*/ 382 w 615"/>
                  <a:gd name="T97" fmla="*/ 362 h 683"/>
                  <a:gd name="T98" fmla="*/ 555 w 615"/>
                  <a:gd name="T99" fmla="*/ 412 h 683"/>
                  <a:gd name="T100" fmla="*/ 605 w 615"/>
                  <a:gd name="T101" fmla="*/ 333 h 683"/>
                  <a:gd name="T102" fmla="*/ 191 w 615"/>
                  <a:gd name="T103" fmla="*/ 596 h 683"/>
                  <a:gd name="T104" fmla="*/ 297 w 615"/>
                  <a:gd name="T105" fmla="*/ 245 h 683"/>
                  <a:gd name="T106" fmla="*/ 60 w 615"/>
                  <a:gd name="T107" fmla="*/ 536 h 683"/>
                  <a:gd name="T108" fmla="*/ 235 w 615"/>
                  <a:gd name="T109" fmla="*/ 97 h 683"/>
                  <a:gd name="T110" fmla="*/ 302 w 615"/>
                  <a:gd name="T111" fmla="*/ 347 h 683"/>
                  <a:gd name="T112" fmla="*/ 482 w 615"/>
                  <a:gd name="T113" fmla="*/ 390 h 683"/>
                  <a:gd name="T114" fmla="*/ 133 w 615"/>
                  <a:gd name="T115" fmla="*/ 563 h 683"/>
                  <a:gd name="T116" fmla="*/ 256 w 615"/>
                  <a:gd name="T117" fmla="*/ 218 h 683"/>
                  <a:gd name="T118" fmla="*/ 31 w 615"/>
                  <a:gd name="T119" fmla="*/ 529 h 683"/>
                  <a:gd name="T120" fmla="*/ 324 w 615"/>
                  <a:gd name="T121" fmla="*/ 536 h 683"/>
                  <a:gd name="T122" fmla="*/ 319 w 615"/>
                  <a:gd name="T123" fmla="*/ 504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5" h="683">
                    <a:moveTo>
                      <a:pt x="366" y="477"/>
                    </a:moveTo>
                    <a:lnTo>
                      <a:pt x="366" y="477"/>
                    </a:lnTo>
                    <a:lnTo>
                      <a:pt x="371" y="478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2" y="494"/>
                    </a:lnTo>
                    <a:lnTo>
                      <a:pt x="382" y="494"/>
                    </a:lnTo>
                    <a:lnTo>
                      <a:pt x="380" y="499"/>
                    </a:lnTo>
                    <a:lnTo>
                      <a:pt x="377" y="504"/>
                    </a:lnTo>
                    <a:lnTo>
                      <a:pt x="371" y="507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60" y="507"/>
                    </a:lnTo>
                    <a:lnTo>
                      <a:pt x="356" y="504"/>
                    </a:lnTo>
                    <a:lnTo>
                      <a:pt x="353" y="499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3" y="487"/>
                    </a:lnTo>
                    <a:lnTo>
                      <a:pt x="356" y="482"/>
                    </a:lnTo>
                    <a:lnTo>
                      <a:pt x="360" y="478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31" y="391"/>
                    </a:lnTo>
                    <a:lnTo>
                      <a:pt x="436" y="395"/>
                    </a:lnTo>
                    <a:lnTo>
                      <a:pt x="440" y="400"/>
                    </a:lnTo>
                    <a:lnTo>
                      <a:pt x="440" y="407"/>
                    </a:lnTo>
                    <a:lnTo>
                      <a:pt x="440" y="407"/>
                    </a:lnTo>
                    <a:lnTo>
                      <a:pt x="440" y="412"/>
                    </a:lnTo>
                    <a:lnTo>
                      <a:pt x="436" y="417"/>
                    </a:lnTo>
                    <a:lnTo>
                      <a:pt x="431" y="420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9" y="420"/>
                    </a:lnTo>
                    <a:lnTo>
                      <a:pt x="414" y="417"/>
                    </a:lnTo>
                    <a:lnTo>
                      <a:pt x="411" y="412"/>
                    </a:lnTo>
                    <a:lnTo>
                      <a:pt x="409" y="407"/>
                    </a:lnTo>
                    <a:lnTo>
                      <a:pt x="409" y="407"/>
                    </a:lnTo>
                    <a:lnTo>
                      <a:pt x="411" y="400"/>
                    </a:lnTo>
                    <a:lnTo>
                      <a:pt x="414" y="395"/>
                    </a:lnTo>
                    <a:lnTo>
                      <a:pt x="419" y="391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9" y="304"/>
                    </a:lnTo>
                    <a:lnTo>
                      <a:pt x="494" y="308"/>
                    </a:lnTo>
                    <a:lnTo>
                      <a:pt x="498" y="313"/>
                    </a:lnTo>
                    <a:lnTo>
                      <a:pt x="499" y="320"/>
                    </a:lnTo>
                    <a:lnTo>
                      <a:pt x="499" y="320"/>
                    </a:lnTo>
                    <a:lnTo>
                      <a:pt x="498" y="325"/>
                    </a:lnTo>
                    <a:lnTo>
                      <a:pt x="494" y="330"/>
                    </a:lnTo>
                    <a:lnTo>
                      <a:pt x="489" y="333"/>
                    </a:lnTo>
                    <a:lnTo>
                      <a:pt x="482" y="335"/>
                    </a:lnTo>
                    <a:lnTo>
                      <a:pt x="482" y="335"/>
                    </a:lnTo>
                    <a:lnTo>
                      <a:pt x="477" y="333"/>
                    </a:lnTo>
                    <a:lnTo>
                      <a:pt x="472" y="330"/>
                    </a:lnTo>
                    <a:lnTo>
                      <a:pt x="469" y="325"/>
                    </a:lnTo>
                    <a:lnTo>
                      <a:pt x="467" y="320"/>
                    </a:lnTo>
                    <a:lnTo>
                      <a:pt x="467" y="320"/>
                    </a:lnTo>
                    <a:lnTo>
                      <a:pt x="469" y="313"/>
                    </a:lnTo>
                    <a:lnTo>
                      <a:pt x="472" y="308"/>
                    </a:lnTo>
                    <a:lnTo>
                      <a:pt x="477" y="304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9" y="434"/>
                    </a:lnTo>
                    <a:lnTo>
                      <a:pt x="494" y="437"/>
                    </a:lnTo>
                    <a:lnTo>
                      <a:pt x="498" y="442"/>
                    </a:lnTo>
                    <a:lnTo>
                      <a:pt x="499" y="449"/>
                    </a:lnTo>
                    <a:lnTo>
                      <a:pt x="499" y="449"/>
                    </a:lnTo>
                    <a:lnTo>
                      <a:pt x="498" y="456"/>
                    </a:lnTo>
                    <a:lnTo>
                      <a:pt x="494" y="461"/>
                    </a:lnTo>
                    <a:lnTo>
                      <a:pt x="489" y="465"/>
                    </a:lnTo>
                    <a:lnTo>
                      <a:pt x="482" y="466"/>
                    </a:lnTo>
                    <a:lnTo>
                      <a:pt x="482" y="466"/>
                    </a:lnTo>
                    <a:lnTo>
                      <a:pt x="477" y="465"/>
                    </a:lnTo>
                    <a:lnTo>
                      <a:pt x="472" y="461"/>
                    </a:lnTo>
                    <a:lnTo>
                      <a:pt x="469" y="456"/>
                    </a:lnTo>
                    <a:lnTo>
                      <a:pt x="467" y="449"/>
                    </a:lnTo>
                    <a:lnTo>
                      <a:pt x="467" y="449"/>
                    </a:lnTo>
                    <a:lnTo>
                      <a:pt x="469" y="442"/>
                    </a:lnTo>
                    <a:lnTo>
                      <a:pt x="472" y="437"/>
                    </a:lnTo>
                    <a:lnTo>
                      <a:pt x="477" y="434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75" y="563"/>
                    </a:moveTo>
                    <a:lnTo>
                      <a:pt x="75" y="563"/>
                    </a:lnTo>
                    <a:lnTo>
                      <a:pt x="75" y="563"/>
                    </a:lnTo>
                    <a:lnTo>
                      <a:pt x="80" y="565"/>
                    </a:lnTo>
                    <a:lnTo>
                      <a:pt x="85" y="568"/>
                    </a:lnTo>
                    <a:lnTo>
                      <a:pt x="89" y="574"/>
                    </a:lnTo>
                    <a:lnTo>
                      <a:pt x="90" y="580"/>
                    </a:lnTo>
                    <a:lnTo>
                      <a:pt x="90" y="580"/>
                    </a:lnTo>
                    <a:lnTo>
                      <a:pt x="89" y="586"/>
                    </a:lnTo>
                    <a:lnTo>
                      <a:pt x="85" y="591"/>
                    </a:lnTo>
                    <a:lnTo>
                      <a:pt x="80" y="594"/>
                    </a:lnTo>
                    <a:lnTo>
                      <a:pt x="75" y="596"/>
                    </a:lnTo>
                    <a:lnTo>
                      <a:pt x="75" y="596"/>
                    </a:lnTo>
                    <a:lnTo>
                      <a:pt x="68" y="594"/>
                    </a:lnTo>
                    <a:lnTo>
                      <a:pt x="63" y="591"/>
                    </a:lnTo>
                    <a:lnTo>
                      <a:pt x="60" y="586"/>
                    </a:lnTo>
                    <a:lnTo>
                      <a:pt x="60" y="580"/>
                    </a:lnTo>
                    <a:lnTo>
                      <a:pt x="60" y="580"/>
                    </a:lnTo>
                    <a:lnTo>
                      <a:pt x="60" y="574"/>
                    </a:lnTo>
                    <a:lnTo>
                      <a:pt x="63" y="568"/>
                    </a:lnTo>
                    <a:lnTo>
                      <a:pt x="68" y="565"/>
                    </a:lnTo>
                    <a:lnTo>
                      <a:pt x="75" y="563"/>
                    </a:lnTo>
                    <a:lnTo>
                      <a:pt x="75" y="56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31" y="304"/>
                    </a:lnTo>
                    <a:lnTo>
                      <a:pt x="436" y="308"/>
                    </a:lnTo>
                    <a:lnTo>
                      <a:pt x="440" y="313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40" y="325"/>
                    </a:lnTo>
                    <a:lnTo>
                      <a:pt x="436" y="330"/>
                    </a:lnTo>
                    <a:lnTo>
                      <a:pt x="431" y="333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9" y="333"/>
                    </a:lnTo>
                    <a:lnTo>
                      <a:pt x="414" y="330"/>
                    </a:lnTo>
                    <a:lnTo>
                      <a:pt x="411" y="325"/>
                    </a:lnTo>
                    <a:lnTo>
                      <a:pt x="409" y="320"/>
                    </a:lnTo>
                    <a:lnTo>
                      <a:pt x="409" y="320"/>
                    </a:lnTo>
                    <a:lnTo>
                      <a:pt x="411" y="313"/>
                    </a:lnTo>
                    <a:lnTo>
                      <a:pt x="414" y="308"/>
                    </a:lnTo>
                    <a:lnTo>
                      <a:pt x="419" y="304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1"/>
                    </a:lnTo>
                    <a:lnTo>
                      <a:pt x="377" y="395"/>
                    </a:lnTo>
                    <a:lnTo>
                      <a:pt x="380" y="400"/>
                    </a:lnTo>
                    <a:lnTo>
                      <a:pt x="382" y="407"/>
                    </a:lnTo>
                    <a:lnTo>
                      <a:pt x="382" y="407"/>
                    </a:lnTo>
                    <a:lnTo>
                      <a:pt x="380" y="412"/>
                    </a:lnTo>
                    <a:lnTo>
                      <a:pt x="377" y="417"/>
                    </a:lnTo>
                    <a:lnTo>
                      <a:pt x="371" y="420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60" y="420"/>
                    </a:lnTo>
                    <a:lnTo>
                      <a:pt x="356" y="417"/>
                    </a:lnTo>
                    <a:lnTo>
                      <a:pt x="353" y="412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3" y="400"/>
                    </a:lnTo>
                    <a:lnTo>
                      <a:pt x="356" y="395"/>
                    </a:lnTo>
                    <a:lnTo>
                      <a:pt x="360" y="391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31" y="434"/>
                    </a:lnTo>
                    <a:lnTo>
                      <a:pt x="436" y="437"/>
                    </a:lnTo>
                    <a:lnTo>
                      <a:pt x="440" y="442"/>
                    </a:lnTo>
                    <a:lnTo>
                      <a:pt x="440" y="449"/>
                    </a:lnTo>
                    <a:lnTo>
                      <a:pt x="440" y="449"/>
                    </a:lnTo>
                    <a:lnTo>
                      <a:pt x="440" y="456"/>
                    </a:lnTo>
                    <a:lnTo>
                      <a:pt x="436" y="461"/>
                    </a:lnTo>
                    <a:lnTo>
                      <a:pt x="431" y="465"/>
                    </a:lnTo>
                    <a:lnTo>
                      <a:pt x="424" y="466"/>
                    </a:lnTo>
                    <a:lnTo>
                      <a:pt x="424" y="466"/>
                    </a:lnTo>
                    <a:lnTo>
                      <a:pt x="419" y="465"/>
                    </a:lnTo>
                    <a:lnTo>
                      <a:pt x="414" y="461"/>
                    </a:lnTo>
                    <a:lnTo>
                      <a:pt x="411" y="456"/>
                    </a:lnTo>
                    <a:lnTo>
                      <a:pt x="409" y="449"/>
                    </a:lnTo>
                    <a:lnTo>
                      <a:pt x="409" y="449"/>
                    </a:lnTo>
                    <a:lnTo>
                      <a:pt x="411" y="442"/>
                    </a:lnTo>
                    <a:lnTo>
                      <a:pt x="414" y="437"/>
                    </a:lnTo>
                    <a:lnTo>
                      <a:pt x="419" y="434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249" y="0"/>
                    </a:moveTo>
                    <a:lnTo>
                      <a:pt x="249" y="0"/>
                    </a:lnTo>
                    <a:lnTo>
                      <a:pt x="249" y="0"/>
                    </a:lnTo>
                    <a:lnTo>
                      <a:pt x="256" y="1"/>
                    </a:lnTo>
                    <a:lnTo>
                      <a:pt x="261" y="5"/>
                    </a:lnTo>
                    <a:lnTo>
                      <a:pt x="264" y="10"/>
                    </a:lnTo>
                    <a:lnTo>
                      <a:pt x="266" y="15"/>
                    </a:lnTo>
                    <a:lnTo>
                      <a:pt x="266" y="15"/>
                    </a:lnTo>
                    <a:lnTo>
                      <a:pt x="264" y="22"/>
                    </a:lnTo>
                    <a:lnTo>
                      <a:pt x="261" y="27"/>
                    </a:lnTo>
                    <a:lnTo>
                      <a:pt x="256" y="30"/>
                    </a:lnTo>
                    <a:lnTo>
                      <a:pt x="249" y="32"/>
                    </a:lnTo>
                    <a:lnTo>
                      <a:pt x="249" y="32"/>
                    </a:lnTo>
                    <a:lnTo>
                      <a:pt x="244" y="30"/>
                    </a:lnTo>
                    <a:lnTo>
                      <a:pt x="239" y="27"/>
                    </a:lnTo>
                    <a:lnTo>
                      <a:pt x="235" y="22"/>
                    </a:lnTo>
                    <a:lnTo>
                      <a:pt x="234" y="15"/>
                    </a:lnTo>
                    <a:lnTo>
                      <a:pt x="234" y="15"/>
                    </a:lnTo>
                    <a:lnTo>
                      <a:pt x="235" y="10"/>
                    </a:lnTo>
                    <a:lnTo>
                      <a:pt x="239" y="5"/>
                    </a:lnTo>
                    <a:lnTo>
                      <a:pt x="244" y="1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17" y="563"/>
                    </a:moveTo>
                    <a:lnTo>
                      <a:pt x="17" y="563"/>
                    </a:lnTo>
                    <a:lnTo>
                      <a:pt x="17" y="563"/>
                    </a:lnTo>
                    <a:lnTo>
                      <a:pt x="22" y="565"/>
                    </a:lnTo>
                    <a:lnTo>
                      <a:pt x="27" y="568"/>
                    </a:lnTo>
                    <a:lnTo>
                      <a:pt x="31" y="574"/>
                    </a:lnTo>
                    <a:lnTo>
                      <a:pt x="33" y="580"/>
                    </a:lnTo>
                    <a:lnTo>
                      <a:pt x="33" y="580"/>
                    </a:lnTo>
                    <a:lnTo>
                      <a:pt x="31" y="586"/>
                    </a:lnTo>
                    <a:lnTo>
                      <a:pt x="27" y="591"/>
                    </a:lnTo>
                    <a:lnTo>
                      <a:pt x="22" y="594"/>
                    </a:lnTo>
                    <a:lnTo>
                      <a:pt x="17" y="596"/>
                    </a:lnTo>
                    <a:lnTo>
                      <a:pt x="17" y="596"/>
                    </a:lnTo>
                    <a:lnTo>
                      <a:pt x="10" y="594"/>
                    </a:lnTo>
                    <a:lnTo>
                      <a:pt x="5" y="591"/>
                    </a:lnTo>
                    <a:lnTo>
                      <a:pt x="2" y="586"/>
                    </a:lnTo>
                    <a:lnTo>
                      <a:pt x="0" y="580"/>
                    </a:lnTo>
                    <a:lnTo>
                      <a:pt x="0" y="580"/>
                    </a:lnTo>
                    <a:lnTo>
                      <a:pt x="2" y="574"/>
                    </a:lnTo>
                    <a:lnTo>
                      <a:pt x="5" y="568"/>
                    </a:lnTo>
                    <a:lnTo>
                      <a:pt x="10" y="565"/>
                    </a:lnTo>
                    <a:lnTo>
                      <a:pt x="17" y="563"/>
                    </a:lnTo>
                    <a:lnTo>
                      <a:pt x="17" y="56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4"/>
                    </a:lnTo>
                    <a:lnTo>
                      <a:pt x="377" y="308"/>
                    </a:lnTo>
                    <a:lnTo>
                      <a:pt x="380" y="313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0" y="325"/>
                    </a:lnTo>
                    <a:lnTo>
                      <a:pt x="377" y="330"/>
                    </a:lnTo>
                    <a:lnTo>
                      <a:pt x="371" y="333"/>
                    </a:lnTo>
                    <a:lnTo>
                      <a:pt x="366" y="335"/>
                    </a:lnTo>
                    <a:lnTo>
                      <a:pt x="366" y="335"/>
                    </a:lnTo>
                    <a:lnTo>
                      <a:pt x="360" y="333"/>
                    </a:lnTo>
                    <a:lnTo>
                      <a:pt x="356" y="330"/>
                    </a:lnTo>
                    <a:lnTo>
                      <a:pt x="353" y="325"/>
                    </a:lnTo>
                    <a:lnTo>
                      <a:pt x="351" y="320"/>
                    </a:lnTo>
                    <a:lnTo>
                      <a:pt x="351" y="320"/>
                    </a:lnTo>
                    <a:lnTo>
                      <a:pt x="353" y="313"/>
                    </a:lnTo>
                    <a:lnTo>
                      <a:pt x="356" y="308"/>
                    </a:lnTo>
                    <a:lnTo>
                      <a:pt x="360" y="304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8" y="390"/>
                    </a:moveTo>
                    <a:lnTo>
                      <a:pt x="308" y="390"/>
                    </a:lnTo>
                    <a:lnTo>
                      <a:pt x="308" y="390"/>
                    </a:lnTo>
                    <a:lnTo>
                      <a:pt x="314" y="391"/>
                    </a:lnTo>
                    <a:lnTo>
                      <a:pt x="319" y="395"/>
                    </a:lnTo>
                    <a:lnTo>
                      <a:pt x="322" y="400"/>
                    </a:lnTo>
                    <a:lnTo>
                      <a:pt x="324" y="407"/>
                    </a:lnTo>
                    <a:lnTo>
                      <a:pt x="324" y="407"/>
                    </a:lnTo>
                    <a:lnTo>
                      <a:pt x="322" y="412"/>
                    </a:lnTo>
                    <a:lnTo>
                      <a:pt x="319" y="417"/>
                    </a:lnTo>
                    <a:lnTo>
                      <a:pt x="314" y="420"/>
                    </a:lnTo>
                    <a:lnTo>
                      <a:pt x="308" y="422"/>
                    </a:lnTo>
                    <a:lnTo>
                      <a:pt x="308" y="422"/>
                    </a:lnTo>
                    <a:lnTo>
                      <a:pt x="302" y="420"/>
                    </a:lnTo>
                    <a:lnTo>
                      <a:pt x="297" y="417"/>
                    </a:lnTo>
                    <a:lnTo>
                      <a:pt x="293" y="412"/>
                    </a:lnTo>
                    <a:lnTo>
                      <a:pt x="293" y="407"/>
                    </a:lnTo>
                    <a:lnTo>
                      <a:pt x="293" y="407"/>
                    </a:lnTo>
                    <a:lnTo>
                      <a:pt x="293" y="400"/>
                    </a:lnTo>
                    <a:lnTo>
                      <a:pt x="297" y="395"/>
                    </a:lnTo>
                    <a:lnTo>
                      <a:pt x="302" y="391"/>
                    </a:lnTo>
                    <a:lnTo>
                      <a:pt x="308" y="390"/>
                    </a:lnTo>
                    <a:lnTo>
                      <a:pt x="308" y="390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1" y="434"/>
                    </a:lnTo>
                    <a:lnTo>
                      <a:pt x="377" y="437"/>
                    </a:lnTo>
                    <a:lnTo>
                      <a:pt x="380" y="442"/>
                    </a:lnTo>
                    <a:lnTo>
                      <a:pt x="382" y="449"/>
                    </a:lnTo>
                    <a:lnTo>
                      <a:pt x="382" y="449"/>
                    </a:lnTo>
                    <a:lnTo>
                      <a:pt x="380" y="456"/>
                    </a:lnTo>
                    <a:lnTo>
                      <a:pt x="377" y="461"/>
                    </a:lnTo>
                    <a:lnTo>
                      <a:pt x="371" y="465"/>
                    </a:lnTo>
                    <a:lnTo>
                      <a:pt x="366" y="466"/>
                    </a:lnTo>
                    <a:lnTo>
                      <a:pt x="366" y="466"/>
                    </a:lnTo>
                    <a:lnTo>
                      <a:pt x="360" y="465"/>
                    </a:lnTo>
                    <a:lnTo>
                      <a:pt x="356" y="461"/>
                    </a:lnTo>
                    <a:lnTo>
                      <a:pt x="353" y="456"/>
                    </a:lnTo>
                    <a:lnTo>
                      <a:pt x="351" y="449"/>
                    </a:lnTo>
                    <a:lnTo>
                      <a:pt x="351" y="449"/>
                    </a:lnTo>
                    <a:lnTo>
                      <a:pt x="353" y="442"/>
                    </a:lnTo>
                    <a:lnTo>
                      <a:pt x="356" y="437"/>
                    </a:lnTo>
                    <a:lnTo>
                      <a:pt x="360" y="434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191" y="608"/>
                    </a:moveTo>
                    <a:lnTo>
                      <a:pt x="191" y="608"/>
                    </a:lnTo>
                    <a:lnTo>
                      <a:pt x="191" y="608"/>
                    </a:lnTo>
                    <a:lnTo>
                      <a:pt x="198" y="608"/>
                    </a:lnTo>
                    <a:lnTo>
                      <a:pt x="203" y="611"/>
                    </a:lnTo>
                    <a:lnTo>
                      <a:pt x="206" y="616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6" y="630"/>
                    </a:lnTo>
                    <a:lnTo>
                      <a:pt x="203" y="635"/>
                    </a:lnTo>
                    <a:lnTo>
                      <a:pt x="198" y="638"/>
                    </a:lnTo>
                    <a:lnTo>
                      <a:pt x="191" y="640"/>
                    </a:lnTo>
                    <a:lnTo>
                      <a:pt x="191" y="640"/>
                    </a:lnTo>
                    <a:lnTo>
                      <a:pt x="186" y="638"/>
                    </a:lnTo>
                    <a:lnTo>
                      <a:pt x="181" y="635"/>
                    </a:lnTo>
                    <a:lnTo>
                      <a:pt x="177" y="630"/>
                    </a:lnTo>
                    <a:lnTo>
                      <a:pt x="176" y="623"/>
                    </a:lnTo>
                    <a:lnTo>
                      <a:pt x="176" y="623"/>
                    </a:lnTo>
                    <a:lnTo>
                      <a:pt x="177" y="616"/>
                    </a:lnTo>
                    <a:lnTo>
                      <a:pt x="181" y="611"/>
                    </a:lnTo>
                    <a:lnTo>
                      <a:pt x="186" y="608"/>
                    </a:lnTo>
                    <a:lnTo>
                      <a:pt x="191" y="608"/>
                    </a:lnTo>
                    <a:lnTo>
                      <a:pt x="191" y="608"/>
                    </a:lnTo>
                    <a:close/>
                    <a:moveTo>
                      <a:pt x="482" y="173"/>
                    </a:moveTo>
                    <a:lnTo>
                      <a:pt x="482" y="173"/>
                    </a:lnTo>
                    <a:lnTo>
                      <a:pt x="482" y="173"/>
                    </a:lnTo>
                    <a:lnTo>
                      <a:pt x="489" y="175"/>
                    </a:lnTo>
                    <a:lnTo>
                      <a:pt x="494" y="178"/>
                    </a:lnTo>
                    <a:lnTo>
                      <a:pt x="498" y="184"/>
                    </a:lnTo>
                    <a:lnTo>
                      <a:pt x="499" y="189"/>
                    </a:lnTo>
                    <a:lnTo>
                      <a:pt x="499" y="189"/>
                    </a:lnTo>
                    <a:lnTo>
                      <a:pt x="498" y="195"/>
                    </a:lnTo>
                    <a:lnTo>
                      <a:pt x="494" y="201"/>
                    </a:lnTo>
                    <a:lnTo>
                      <a:pt x="489" y="204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7" y="204"/>
                    </a:lnTo>
                    <a:lnTo>
                      <a:pt x="472" y="201"/>
                    </a:lnTo>
                    <a:lnTo>
                      <a:pt x="469" y="195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9" y="184"/>
                    </a:lnTo>
                    <a:lnTo>
                      <a:pt x="472" y="178"/>
                    </a:lnTo>
                    <a:lnTo>
                      <a:pt x="477" y="175"/>
                    </a:lnTo>
                    <a:lnTo>
                      <a:pt x="482" y="173"/>
                    </a:lnTo>
                    <a:lnTo>
                      <a:pt x="482" y="173"/>
                    </a:lnTo>
                    <a:close/>
                    <a:moveTo>
                      <a:pt x="308" y="303"/>
                    </a:moveTo>
                    <a:lnTo>
                      <a:pt x="308" y="303"/>
                    </a:lnTo>
                    <a:lnTo>
                      <a:pt x="308" y="303"/>
                    </a:lnTo>
                    <a:lnTo>
                      <a:pt x="314" y="304"/>
                    </a:lnTo>
                    <a:lnTo>
                      <a:pt x="319" y="308"/>
                    </a:lnTo>
                    <a:lnTo>
                      <a:pt x="322" y="313"/>
                    </a:lnTo>
                    <a:lnTo>
                      <a:pt x="324" y="320"/>
                    </a:lnTo>
                    <a:lnTo>
                      <a:pt x="324" y="320"/>
                    </a:lnTo>
                    <a:lnTo>
                      <a:pt x="322" y="325"/>
                    </a:lnTo>
                    <a:lnTo>
                      <a:pt x="319" y="330"/>
                    </a:lnTo>
                    <a:lnTo>
                      <a:pt x="314" y="333"/>
                    </a:lnTo>
                    <a:lnTo>
                      <a:pt x="308" y="335"/>
                    </a:lnTo>
                    <a:lnTo>
                      <a:pt x="308" y="335"/>
                    </a:lnTo>
                    <a:lnTo>
                      <a:pt x="302" y="333"/>
                    </a:lnTo>
                    <a:lnTo>
                      <a:pt x="297" y="330"/>
                    </a:lnTo>
                    <a:lnTo>
                      <a:pt x="293" y="325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13"/>
                    </a:lnTo>
                    <a:lnTo>
                      <a:pt x="297" y="308"/>
                    </a:lnTo>
                    <a:lnTo>
                      <a:pt x="302" y="304"/>
                    </a:lnTo>
                    <a:lnTo>
                      <a:pt x="308" y="303"/>
                    </a:lnTo>
                    <a:lnTo>
                      <a:pt x="308" y="303"/>
                    </a:lnTo>
                    <a:close/>
                    <a:moveTo>
                      <a:pt x="308" y="434"/>
                    </a:moveTo>
                    <a:lnTo>
                      <a:pt x="308" y="434"/>
                    </a:lnTo>
                    <a:lnTo>
                      <a:pt x="308" y="434"/>
                    </a:lnTo>
                    <a:lnTo>
                      <a:pt x="314" y="434"/>
                    </a:lnTo>
                    <a:lnTo>
                      <a:pt x="319" y="437"/>
                    </a:lnTo>
                    <a:lnTo>
                      <a:pt x="322" y="442"/>
                    </a:lnTo>
                    <a:lnTo>
                      <a:pt x="324" y="449"/>
                    </a:lnTo>
                    <a:lnTo>
                      <a:pt x="324" y="449"/>
                    </a:lnTo>
                    <a:lnTo>
                      <a:pt x="322" y="456"/>
                    </a:lnTo>
                    <a:lnTo>
                      <a:pt x="319" y="461"/>
                    </a:lnTo>
                    <a:lnTo>
                      <a:pt x="314" y="465"/>
                    </a:lnTo>
                    <a:lnTo>
                      <a:pt x="308" y="466"/>
                    </a:lnTo>
                    <a:lnTo>
                      <a:pt x="308" y="466"/>
                    </a:lnTo>
                    <a:lnTo>
                      <a:pt x="302" y="465"/>
                    </a:lnTo>
                    <a:lnTo>
                      <a:pt x="297" y="461"/>
                    </a:lnTo>
                    <a:lnTo>
                      <a:pt x="293" y="456"/>
                    </a:lnTo>
                    <a:lnTo>
                      <a:pt x="293" y="449"/>
                    </a:lnTo>
                    <a:lnTo>
                      <a:pt x="293" y="449"/>
                    </a:lnTo>
                    <a:lnTo>
                      <a:pt x="293" y="442"/>
                    </a:lnTo>
                    <a:lnTo>
                      <a:pt x="297" y="437"/>
                    </a:lnTo>
                    <a:lnTo>
                      <a:pt x="302" y="434"/>
                    </a:lnTo>
                    <a:lnTo>
                      <a:pt x="308" y="434"/>
                    </a:lnTo>
                    <a:lnTo>
                      <a:pt x="308" y="434"/>
                    </a:lnTo>
                    <a:close/>
                    <a:moveTo>
                      <a:pt x="308" y="42"/>
                    </a:moveTo>
                    <a:lnTo>
                      <a:pt x="308" y="42"/>
                    </a:lnTo>
                    <a:lnTo>
                      <a:pt x="308" y="42"/>
                    </a:lnTo>
                    <a:lnTo>
                      <a:pt x="314" y="44"/>
                    </a:lnTo>
                    <a:lnTo>
                      <a:pt x="319" y="47"/>
                    </a:lnTo>
                    <a:lnTo>
                      <a:pt x="322" y="52"/>
                    </a:lnTo>
                    <a:lnTo>
                      <a:pt x="324" y="59"/>
                    </a:lnTo>
                    <a:lnTo>
                      <a:pt x="324" y="59"/>
                    </a:lnTo>
                    <a:lnTo>
                      <a:pt x="322" y="66"/>
                    </a:lnTo>
                    <a:lnTo>
                      <a:pt x="319" y="71"/>
                    </a:lnTo>
                    <a:lnTo>
                      <a:pt x="314" y="75"/>
                    </a:lnTo>
                    <a:lnTo>
                      <a:pt x="308" y="75"/>
                    </a:lnTo>
                    <a:lnTo>
                      <a:pt x="308" y="75"/>
                    </a:lnTo>
                    <a:lnTo>
                      <a:pt x="302" y="75"/>
                    </a:lnTo>
                    <a:lnTo>
                      <a:pt x="297" y="71"/>
                    </a:lnTo>
                    <a:lnTo>
                      <a:pt x="293" y="66"/>
                    </a:lnTo>
                    <a:lnTo>
                      <a:pt x="293" y="59"/>
                    </a:lnTo>
                    <a:lnTo>
                      <a:pt x="293" y="59"/>
                    </a:lnTo>
                    <a:lnTo>
                      <a:pt x="293" y="52"/>
                    </a:lnTo>
                    <a:lnTo>
                      <a:pt x="297" y="47"/>
                    </a:lnTo>
                    <a:lnTo>
                      <a:pt x="302" y="44"/>
                    </a:lnTo>
                    <a:lnTo>
                      <a:pt x="308" y="42"/>
                    </a:lnTo>
                    <a:lnTo>
                      <a:pt x="308" y="42"/>
                    </a:lnTo>
                    <a:close/>
                    <a:moveTo>
                      <a:pt x="133" y="608"/>
                    </a:moveTo>
                    <a:lnTo>
                      <a:pt x="133" y="608"/>
                    </a:lnTo>
                    <a:lnTo>
                      <a:pt x="133" y="608"/>
                    </a:lnTo>
                    <a:lnTo>
                      <a:pt x="140" y="608"/>
                    </a:lnTo>
                    <a:lnTo>
                      <a:pt x="143" y="611"/>
                    </a:lnTo>
                    <a:lnTo>
                      <a:pt x="147" y="616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7" y="630"/>
                    </a:lnTo>
                    <a:lnTo>
                      <a:pt x="143" y="635"/>
                    </a:lnTo>
                    <a:lnTo>
                      <a:pt x="140" y="638"/>
                    </a:lnTo>
                    <a:lnTo>
                      <a:pt x="133" y="640"/>
                    </a:lnTo>
                    <a:lnTo>
                      <a:pt x="133" y="640"/>
                    </a:lnTo>
                    <a:lnTo>
                      <a:pt x="126" y="638"/>
                    </a:lnTo>
                    <a:lnTo>
                      <a:pt x="123" y="635"/>
                    </a:lnTo>
                    <a:lnTo>
                      <a:pt x="119" y="630"/>
                    </a:lnTo>
                    <a:lnTo>
                      <a:pt x="118" y="623"/>
                    </a:lnTo>
                    <a:lnTo>
                      <a:pt x="118" y="623"/>
                    </a:lnTo>
                    <a:lnTo>
                      <a:pt x="119" y="616"/>
                    </a:lnTo>
                    <a:lnTo>
                      <a:pt x="123" y="611"/>
                    </a:lnTo>
                    <a:lnTo>
                      <a:pt x="126" y="608"/>
                    </a:lnTo>
                    <a:lnTo>
                      <a:pt x="133" y="608"/>
                    </a:lnTo>
                    <a:lnTo>
                      <a:pt x="133" y="608"/>
                    </a:lnTo>
                    <a:close/>
                    <a:moveTo>
                      <a:pt x="424" y="173"/>
                    </a:moveTo>
                    <a:lnTo>
                      <a:pt x="424" y="173"/>
                    </a:lnTo>
                    <a:lnTo>
                      <a:pt x="424" y="173"/>
                    </a:lnTo>
                    <a:lnTo>
                      <a:pt x="431" y="175"/>
                    </a:lnTo>
                    <a:lnTo>
                      <a:pt x="436" y="178"/>
                    </a:lnTo>
                    <a:lnTo>
                      <a:pt x="440" y="184"/>
                    </a:lnTo>
                    <a:lnTo>
                      <a:pt x="440" y="189"/>
                    </a:lnTo>
                    <a:lnTo>
                      <a:pt x="440" y="189"/>
                    </a:lnTo>
                    <a:lnTo>
                      <a:pt x="440" y="195"/>
                    </a:lnTo>
                    <a:lnTo>
                      <a:pt x="436" y="201"/>
                    </a:lnTo>
                    <a:lnTo>
                      <a:pt x="431" y="204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9" y="204"/>
                    </a:lnTo>
                    <a:lnTo>
                      <a:pt x="414" y="201"/>
                    </a:lnTo>
                    <a:lnTo>
                      <a:pt x="411" y="195"/>
                    </a:lnTo>
                    <a:lnTo>
                      <a:pt x="409" y="189"/>
                    </a:lnTo>
                    <a:lnTo>
                      <a:pt x="409" y="189"/>
                    </a:lnTo>
                    <a:lnTo>
                      <a:pt x="411" y="184"/>
                    </a:lnTo>
                    <a:lnTo>
                      <a:pt x="414" y="178"/>
                    </a:lnTo>
                    <a:lnTo>
                      <a:pt x="419" y="175"/>
                    </a:lnTo>
                    <a:lnTo>
                      <a:pt x="424" y="173"/>
                    </a:lnTo>
                    <a:lnTo>
                      <a:pt x="424" y="173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6" y="44"/>
                    </a:lnTo>
                    <a:lnTo>
                      <a:pt x="261" y="47"/>
                    </a:lnTo>
                    <a:lnTo>
                      <a:pt x="264" y="52"/>
                    </a:lnTo>
                    <a:lnTo>
                      <a:pt x="266" y="59"/>
                    </a:lnTo>
                    <a:lnTo>
                      <a:pt x="266" y="59"/>
                    </a:lnTo>
                    <a:lnTo>
                      <a:pt x="264" y="66"/>
                    </a:lnTo>
                    <a:lnTo>
                      <a:pt x="261" y="71"/>
                    </a:lnTo>
                    <a:lnTo>
                      <a:pt x="256" y="75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4" y="75"/>
                    </a:lnTo>
                    <a:lnTo>
                      <a:pt x="239" y="71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5" y="52"/>
                    </a:lnTo>
                    <a:lnTo>
                      <a:pt x="239" y="47"/>
                    </a:lnTo>
                    <a:lnTo>
                      <a:pt x="244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  <a:moveTo>
                      <a:pt x="366" y="173"/>
                    </a:moveTo>
                    <a:lnTo>
                      <a:pt x="366" y="173"/>
                    </a:lnTo>
                    <a:lnTo>
                      <a:pt x="366" y="173"/>
                    </a:lnTo>
                    <a:lnTo>
                      <a:pt x="371" y="175"/>
                    </a:lnTo>
                    <a:lnTo>
                      <a:pt x="377" y="178"/>
                    </a:lnTo>
                    <a:lnTo>
                      <a:pt x="380" y="184"/>
                    </a:lnTo>
                    <a:lnTo>
                      <a:pt x="382" y="189"/>
                    </a:lnTo>
                    <a:lnTo>
                      <a:pt x="382" y="189"/>
                    </a:lnTo>
                    <a:lnTo>
                      <a:pt x="380" y="195"/>
                    </a:lnTo>
                    <a:lnTo>
                      <a:pt x="377" y="201"/>
                    </a:lnTo>
                    <a:lnTo>
                      <a:pt x="371" y="204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60" y="204"/>
                    </a:lnTo>
                    <a:lnTo>
                      <a:pt x="356" y="201"/>
                    </a:lnTo>
                    <a:lnTo>
                      <a:pt x="353" y="195"/>
                    </a:lnTo>
                    <a:lnTo>
                      <a:pt x="351" y="189"/>
                    </a:lnTo>
                    <a:lnTo>
                      <a:pt x="351" y="189"/>
                    </a:lnTo>
                    <a:lnTo>
                      <a:pt x="353" y="184"/>
                    </a:lnTo>
                    <a:lnTo>
                      <a:pt x="356" y="178"/>
                    </a:lnTo>
                    <a:lnTo>
                      <a:pt x="360" y="175"/>
                    </a:lnTo>
                    <a:lnTo>
                      <a:pt x="366" y="173"/>
                    </a:lnTo>
                    <a:lnTo>
                      <a:pt x="366" y="173"/>
                    </a:lnTo>
                    <a:close/>
                    <a:moveTo>
                      <a:pt x="308" y="173"/>
                    </a:moveTo>
                    <a:lnTo>
                      <a:pt x="308" y="173"/>
                    </a:lnTo>
                    <a:lnTo>
                      <a:pt x="308" y="173"/>
                    </a:lnTo>
                    <a:lnTo>
                      <a:pt x="314" y="175"/>
                    </a:lnTo>
                    <a:lnTo>
                      <a:pt x="319" y="178"/>
                    </a:lnTo>
                    <a:lnTo>
                      <a:pt x="322" y="184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2" y="195"/>
                    </a:lnTo>
                    <a:lnTo>
                      <a:pt x="319" y="201"/>
                    </a:lnTo>
                    <a:lnTo>
                      <a:pt x="314" y="204"/>
                    </a:lnTo>
                    <a:lnTo>
                      <a:pt x="308" y="206"/>
                    </a:lnTo>
                    <a:lnTo>
                      <a:pt x="308" y="206"/>
                    </a:lnTo>
                    <a:lnTo>
                      <a:pt x="302" y="204"/>
                    </a:lnTo>
                    <a:lnTo>
                      <a:pt x="297" y="201"/>
                    </a:lnTo>
                    <a:lnTo>
                      <a:pt x="293" y="195"/>
                    </a:lnTo>
                    <a:lnTo>
                      <a:pt x="293" y="189"/>
                    </a:lnTo>
                    <a:lnTo>
                      <a:pt x="293" y="189"/>
                    </a:lnTo>
                    <a:lnTo>
                      <a:pt x="293" y="184"/>
                    </a:lnTo>
                    <a:lnTo>
                      <a:pt x="297" y="178"/>
                    </a:lnTo>
                    <a:lnTo>
                      <a:pt x="302" y="175"/>
                    </a:lnTo>
                    <a:lnTo>
                      <a:pt x="308" y="173"/>
                    </a:lnTo>
                    <a:lnTo>
                      <a:pt x="308" y="173"/>
                    </a:lnTo>
                    <a:close/>
                    <a:moveTo>
                      <a:pt x="542" y="260"/>
                    </a:moveTo>
                    <a:lnTo>
                      <a:pt x="542" y="260"/>
                    </a:lnTo>
                    <a:lnTo>
                      <a:pt x="542" y="260"/>
                    </a:lnTo>
                    <a:lnTo>
                      <a:pt x="547" y="262"/>
                    </a:lnTo>
                    <a:lnTo>
                      <a:pt x="552" y="265"/>
                    </a:lnTo>
                    <a:lnTo>
                      <a:pt x="555" y="270"/>
                    </a:lnTo>
                    <a:lnTo>
                      <a:pt x="557" y="276"/>
                    </a:lnTo>
                    <a:lnTo>
                      <a:pt x="557" y="276"/>
                    </a:lnTo>
                    <a:lnTo>
                      <a:pt x="555" y="282"/>
                    </a:lnTo>
                    <a:lnTo>
                      <a:pt x="552" y="287"/>
                    </a:lnTo>
                    <a:lnTo>
                      <a:pt x="547" y="291"/>
                    </a:lnTo>
                    <a:lnTo>
                      <a:pt x="542" y="293"/>
                    </a:lnTo>
                    <a:lnTo>
                      <a:pt x="542" y="293"/>
                    </a:lnTo>
                    <a:lnTo>
                      <a:pt x="535" y="291"/>
                    </a:lnTo>
                    <a:lnTo>
                      <a:pt x="530" y="287"/>
                    </a:lnTo>
                    <a:lnTo>
                      <a:pt x="526" y="282"/>
                    </a:lnTo>
                    <a:lnTo>
                      <a:pt x="526" y="276"/>
                    </a:lnTo>
                    <a:lnTo>
                      <a:pt x="526" y="276"/>
                    </a:lnTo>
                    <a:lnTo>
                      <a:pt x="526" y="270"/>
                    </a:lnTo>
                    <a:lnTo>
                      <a:pt x="530" y="265"/>
                    </a:lnTo>
                    <a:lnTo>
                      <a:pt x="535" y="262"/>
                    </a:lnTo>
                    <a:lnTo>
                      <a:pt x="542" y="260"/>
                    </a:lnTo>
                    <a:lnTo>
                      <a:pt x="542" y="260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8" y="478"/>
                    </a:lnTo>
                    <a:lnTo>
                      <a:pt x="203" y="482"/>
                    </a:lnTo>
                    <a:lnTo>
                      <a:pt x="206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6" y="499"/>
                    </a:lnTo>
                    <a:lnTo>
                      <a:pt x="203" y="504"/>
                    </a:lnTo>
                    <a:lnTo>
                      <a:pt x="198" y="507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6" y="507"/>
                    </a:lnTo>
                    <a:lnTo>
                      <a:pt x="181" y="504"/>
                    </a:lnTo>
                    <a:lnTo>
                      <a:pt x="177" y="499"/>
                    </a:lnTo>
                    <a:lnTo>
                      <a:pt x="176" y="494"/>
                    </a:lnTo>
                    <a:lnTo>
                      <a:pt x="176" y="494"/>
                    </a:lnTo>
                    <a:lnTo>
                      <a:pt x="177" y="487"/>
                    </a:lnTo>
                    <a:lnTo>
                      <a:pt x="181" y="482"/>
                    </a:lnTo>
                    <a:lnTo>
                      <a:pt x="186" y="478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91" y="650"/>
                    </a:moveTo>
                    <a:lnTo>
                      <a:pt x="191" y="650"/>
                    </a:lnTo>
                    <a:lnTo>
                      <a:pt x="191" y="650"/>
                    </a:lnTo>
                    <a:lnTo>
                      <a:pt x="198" y="652"/>
                    </a:lnTo>
                    <a:lnTo>
                      <a:pt x="203" y="655"/>
                    </a:lnTo>
                    <a:lnTo>
                      <a:pt x="206" y="660"/>
                    </a:lnTo>
                    <a:lnTo>
                      <a:pt x="206" y="667"/>
                    </a:lnTo>
                    <a:lnTo>
                      <a:pt x="206" y="667"/>
                    </a:lnTo>
                    <a:lnTo>
                      <a:pt x="206" y="672"/>
                    </a:lnTo>
                    <a:lnTo>
                      <a:pt x="203" y="678"/>
                    </a:lnTo>
                    <a:lnTo>
                      <a:pt x="198" y="681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6" y="681"/>
                    </a:lnTo>
                    <a:lnTo>
                      <a:pt x="181" y="678"/>
                    </a:lnTo>
                    <a:lnTo>
                      <a:pt x="177" y="672"/>
                    </a:lnTo>
                    <a:lnTo>
                      <a:pt x="176" y="667"/>
                    </a:lnTo>
                    <a:lnTo>
                      <a:pt x="176" y="667"/>
                    </a:lnTo>
                    <a:lnTo>
                      <a:pt x="177" y="660"/>
                    </a:lnTo>
                    <a:lnTo>
                      <a:pt x="181" y="655"/>
                    </a:lnTo>
                    <a:lnTo>
                      <a:pt x="186" y="652"/>
                    </a:lnTo>
                    <a:lnTo>
                      <a:pt x="191" y="650"/>
                    </a:lnTo>
                    <a:lnTo>
                      <a:pt x="191" y="650"/>
                    </a:lnTo>
                    <a:close/>
                    <a:moveTo>
                      <a:pt x="249" y="173"/>
                    </a:moveTo>
                    <a:lnTo>
                      <a:pt x="249" y="173"/>
                    </a:lnTo>
                    <a:lnTo>
                      <a:pt x="249" y="173"/>
                    </a:lnTo>
                    <a:lnTo>
                      <a:pt x="256" y="175"/>
                    </a:lnTo>
                    <a:lnTo>
                      <a:pt x="261" y="178"/>
                    </a:lnTo>
                    <a:lnTo>
                      <a:pt x="264" y="184"/>
                    </a:lnTo>
                    <a:lnTo>
                      <a:pt x="266" y="189"/>
                    </a:lnTo>
                    <a:lnTo>
                      <a:pt x="266" y="189"/>
                    </a:lnTo>
                    <a:lnTo>
                      <a:pt x="264" y="195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4"/>
                    </a:lnTo>
                    <a:lnTo>
                      <a:pt x="239" y="201"/>
                    </a:lnTo>
                    <a:lnTo>
                      <a:pt x="235" y="195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4"/>
                    </a:lnTo>
                    <a:lnTo>
                      <a:pt x="239" y="178"/>
                    </a:lnTo>
                    <a:lnTo>
                      <a:pt x="244" y="175"/>
                    </a:lnTo>
                    <a:lnTo>
                      <a:pt x="249" y="173"/>
                    </a:lnTo>
                    <a:lnTo>
                      <a:pt x="249" y="173"/>
                    </a:lnTo>
                    <a:close/>
                    <a:moveTo>
                      <a:pt x="482" y="260"/>
                    </a:moveTo>
                    <a:lnTo>
                      <a:pt x="482" y="260"/>
                    </a:lnTo>
                    <a:lnTo>
                      <a:pt x="482" y="260"/>
                    </a:lnTo>
                    <a:lnTo>
                      <a:pt x="489" y="262"/>
                    </a:lnTo>
                    <a:lnTo>
                      <a:pt x="494" y="265"/>
                    </a:lnTo>
                    <a:lnTo>
                      <a:pt x="498" y="270"/>
                    </a:lnTo>
                    <a:lnTo>
                      <a:pt x="499" y="276"/>
                    </a:lnTo>
                    <a:lnTo>
                      <a:pt x="499" y="276"/>
                    </a:lnTo>
                    <a:lnTo>
                      <a:pt x="498" y="282"/>
                    </a:lnTo>
                    <a:lnTo>
                      <a:pt x="494" y="287"/>
                    </a:lnTo>
                    <a:lnTo>
                      <a:pt x="489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7" y="291"/>
                    </a:lnTo>
                    <a:lnTo>
                      <a:pt x="472" y="287"/>
                    </a:lnTo>
                    <a:lnTo>
                      <a:pt x="469" y="282"/>
                    </a:lnTo>
                    <a:lnTo>
                      <a:pt x="467" y="276"/>
                    </a:lnTo>
                    <a:lnTo>
                      <a:pt x="467" y="276"/>
                    </a:lnTo>
                    <a:lnTo>
                      <a:pt x="469" y="270"/>
                    </a:lnTo>
                    <a:lnTo>
                      <a:pt x="472" y="265"/>
                    </a:lnTo>
                    <a:lnTo>
                      <a:pt x="477" y="262"/>
                    </a:lnTo>
                    <a:lnTo>
                      <a:pt x="482" y="260"/>
                    </a:lnTo>
                    <a:lnTo>
                      <a:pt x="482" y="260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31" y="131"/>
                    </a:lnTo>
                    <a:lnTo>
                      <a:pt x="436" y="134"/>
                    </a:lnTo>
                    <a:lnTo>
                      <a:pt x="440" y="139"/>
                    </a:lnTo>
                    <a:lnTo>
                      <a:pt x="440" y="146"/>
                    </a:lnTo>
                    <a:lnTo>
                      <a:pt x="440" y="146"/>
                    </a:lnTo>
                    <a:lnTo>
                      <a:pt x="440" y="153"/>
                    </a:lnTo>
                    <a:lnTo>
                      <a:pt x="436" y="158"/>
                    </a:lnTo>
                    <a:lnTo>
                      <a:pt x="431" y="161"/>
                    </a:lnTo>
                    <a:lnTo>
                      <a:pt x="424" y="161"/>
                    </a:lnTo>
                    <a:lnTo>
                      <a:pt x="424" y="161"/>
                    </a:lnTo>
                    <a:lnTo>
                      <a:pt x="419" y="161"/>
                    </a:lnTo>
                    <a:lnTo>
                      <a:pt x="414" y="158"/>
                    </a:lnTo>
                    <a:lnTo>
                      <a:pt x="411" y="153"/>
                    </a:lnTo>
                    <a:lnTo>
                      <a:pt x="409" y="146"/>
                    </a:lnTo>
                    <a:lnTo>
                      <a:pt x="409" y="146"/>
                    </a:lnTo>
                    <a:lnTo>
                      <a:pt x="411" y="139"/>
                    </a:lnTo>
                    <a:lnTo>
                      <a:pt x="414" y="134"/>
                    </a:lnTo>
                    <a:lnTo>
                      <a:pt x="419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  <a:moveTo>
                      <a:pt x="424" y="260"/>
                    </a:moveTo>
                    <a:lnTo>
                      <a:pt x="424" y="260"/>
                    </a:lnTo>
                    <a:lnTo>
                      <a:pt x="424" y="260"/>
                    </a:lnTo>
                    <a:lnTo>
                      <a:pt x="431" y="262"/>
                    </a:lnTo>
                    <a:lnTo>
                      <a:pt x="436" y="265"/>
                    </a:lnTo>
                    <a:lnTo>
                      <a:pt x="440" y="270"/>
                    </a:lnTo>
                    <a:lnTo>
                      <a:pt x="440" y="276"/>
                    </a:lnTo>
                    <a:lnTo>
                      <a:pt x="440" y="276"/>
                    </a:lnTo>
                    <a:lnTo>
                      <a:pt x="440" y="282"/>
                    </a:lnTo>
                    <a:lnTo>
                      <a:pt x="436" y="287"/>
                    </a:lnTo>
                    <a:lnTo>
                      <a:pt x="431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9" y="291"/>
                    </a:lnTo>
                    <a:lnTo>
                      <a:pt x="414" y="287"/>
                    </a:lnTo>
                    <a:lnTo>
                      <a:pt x="411" y="282"/>
                    </a:lnTo>
                    <a:lnTo>
                      <a:pt x="409" y="276"/>
                    </a:lnTo>
                    <a:lnTo>
                      <a:pt x="409" y="276"/>
                    </a:lnTo>
                    <a:lnTo>
                      <a:pt x="411" y="270"/>
                    </a:lnTo>
                    <a:lnTo>
                      <a:pt x="414" y="265"/>
                    </a:lnTo>
                    <a:lnTo>
                      <a:pt x="419" y="262"/>
                    </a:lnTo>
                    <a:lnTo>
                      <a:pt x="424" y="260"/>
                    </a:lnTo>
                    <a:lnTo>
                      <a:pt x="424" y="260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6" y="478"/>
                    </a:lnTo>
                    <a:lnTo>
                      <a:pt x="261" y="482"/>
                    </a:lnTo>
                    <a:lnTo>
                      <a:pt x="264" y="487"/>
                    </a:lnTo>
                    <a:lnTo>
                      <a:pt x="266" y="494"/>
                    </a:lnTo>
                    <a:lnTo>
                      <a:pt x="266" y="494"/>
                    </a:lnTo>
                    <a:lnTo>
                      <a:pt x="264" y="499"/>
                    </a:lnTo>
                    <a:lnTo>
                      <a:pt x="261" y="504"/>
                    </a:lnTo>
                    <a:lnTo>
                      <a:pt x="256" y="507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4" y="507"/>
                    </a:lnTo>
                    <a:lnTo>
                      <a:pt x="239" y="504"/>
                    </a:lnTo>
                    <a:lnTo>
                      <a:pt x="235" y="499"/>
                    </a:lnTo>
                    <a:lnTo>
                      <a:pt x="234" y="494"/>
                    </a:lnTo>
                    <a:lnTo>
                      <a:pt x="234" y="494"/>
                    </a:lnTo>
                    <a:lnTo>
                      <a:pt x="235" y="487"/>
                    </a:lnTo>
                    <a:lnTo>
                      <a:pt x="239" y="482"/>
                    </a:lnTo>
                    <a:lnTo>
                      <a:pt x="244" y="478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366" y="129"/>
                    </a:moveTo>
                    <a:lnTo>
                      <a:pt x="366" y="129"/>
                    </a:lnTo>
                    <a:lnTo>
                      <a:pt x="366" y="129"/>
                    </a:lnTo>
                    <a:lnTo>
                      <a:pt x="371" y="131"/>
                    </a:lnTo>
                    <a:lnTo>
                      <a:pt x="377" y="134"/>
                    </a:lnTo>
                    <a:lnTo>
                      <a:pt x="380" y="139"/>
                    </a:lnTo>
                    <a:lnTo>
                      <a:pt x="382" y="146"/>
                    </a:lnTo>
                    <a:lnTo>
                      <a:pt x="382" y="146"/>
                    </a:lnTo>
                    <a:lnTo>
                      <a:pt x="380" y="153"/>
                    </a:lnTo>
                    <a:lnTo>
                      <a:pt x="377" y="158"/>
                    </a:lnTo>
                    <a:lnTo>
                      <a:pt x="371" y="161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0" y="161"/>
                    </a:lnTo>
                    <a:lnTo>
                      <a:pt x="356" y="158"/>
                    </a:lnTo>
                    <a:lnTo>
                      <a:pt x="353" y="153"/>
                    </a:lnTo>
                    <a:lnTo>
                      <a:pt x="351" y="146"/>
                    </a:lnTo>
                    <a:lnTo>
                      <a:pt x="351" y="146"/>
                    </a:lnTo>
                    <a:lnTo>
                      <a:pt x="353" y="139"/>
                    </a:lnTo>
                    <a:lnTo>
                      <a:pt x="356" y="134"/>
                    </a:lnTo>
                    <a:lnTo>
                      <a:pt x="360" y="131"/>
                    </a:lnTo>
                    <a:lnTo>
                      <a:pt x="366" y="129"/>
                    </a:lnTo>
                    <a:lnTo>
                      <a:pt x="366" y="129"/>
                    </a:lnTo>
                    <a:close/>
                    <a:moveTo>
                      <a:pt x="600" y="347"/>
                    </a:moveTo>
                    <a:lnTo>
                      <a:pt x="600" y="347"/>
                    </a:lnTo>
                    <a:lnTo>
                      <a:pt x="600" y="347"/>
                    </a:lnTo>
                    <a:lnTo>
                      <a:pt x="605" y="347"/>
                    </a:lnTo>
                    <a:lnTo>
                      <a:pt x="610" y="350"/>
                    </a:lnTo>
                    <a:lnTo>
                      <a:pt x="613" y="357"/>
                    </a:lnTo>
                    <a:lnTo>
                      <a:pt x="615" y="362"/>
                    </a:lnTo>
                    <a:lnTo>
                      <a:pt x="615" y="362"/>
                    </a:lnTo>
                    <a:lnTo>
                      <a:pt x="613" y="369"/>
                    </a:lnTo>
                    <a:lnTo>
                      <a:pt x="610" y="374"/>
                    </a:lnTo>
                    <a:lnTo>
                      <a:pt x="605" y="378"/>
                    </a:lnTo>
                    <a:lnTo>
                      <a:pt x="600" y="379"/>
                    </a:lnTo>
                    <a:lnTo>
                      <a:pt x="600" y="379"/>
                    </a:lnTo>
                    <a:lnTo>
                      <a:pt x="593" y="378"/>
                    </a:lnTo>
                    <a:lnTo>
                      <a:pt x="588" y="374"/>
                    </a:lnTo>
                    <a:lnTo>
                      <a:pt x="586" y="369"/>
                    </a:lnTo>
                    <a:lnTo>
                      <a:pt x="584" y="362"/>
                    </a:lnTo>
                    <a:lnTo>
                      <a:pt x="584" y="362"/>
                    </a:lnTo>
                    <a:lnTo>
                      <a:pt x="586" y="357"/>
                    </a:lnTo>
                    <a:lnTo>
                      <a:pt x="588" y="350"/>
                    </a:lnTo>
                    <a:lnTo>
                      <a:pt x="593" y="347"/>
                    </a:lnTo>
                    <a:lnTo>
                      <a:pt x="600" y="347"/>
                    </a:lnTo>
                    <a:lnTo>
                      <a:pt x="600" y="34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40" y="478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40" y="507"/>
                    </a:lnTo>
                    <a:lnTo>
                      <a:pt x="133" y="509"/>
                    </a:lnTo>
                    <a:lnTo>
                      <a:pt x="133" y="509"/>
                    </a:lnTo>
                    <a:lnTo>
                      <a:pt x="126" y="507"/>
                    </a:lnTo>
                    <a:lnTo>
                      <a:pt x="123" y="504"/>
                    </a:lnTo>
                    <a:lnTo>
                      <a:pt x="119" y="499"/>
                    </a:lnTo>
                    <a:lnTo>
                      <a:pt x="118" y="494"/>
                    </a:lnTo>
                    <a:lnTo>
                      <a:pt x="118" y="494"/>
                    </a:lnTo>
                    <a:lnTo>
                      <a:pt x="119" y="487"/>
                    </a:lnTo>
                    <a:lnTo>
                      <a:pt x="123" y="482"/>
                    </a:lnTo>
                    <a:lnTo>
                      <a:pt x="126" y="478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366" y="260"/>
                    </a:moveTo>
                    <a:lnTo>
                      <a:pt x="366" y="260"/>
                    </a:lnTo>
                    <a:lnTo>
                      <a:pt x="366" y="260"/>
                    </a:lnTo>
                    <a:lnTo>
                      <a:pt x="371" y="262"/>
                    </a:lnTo>
                    <a:lnTo>
                      <a:pt x="377" y="265"/>
                    </a:lnTo>
                    <a:lnTo>
                      <a:pt x="380" y="270"/>
                    </a:lnTo>
                    <a:lnTo>
                      <a:pt x="382" y="276"/>
                    </a:lnTo>
                    <a:lnTo>
                      <a:pt x="382" y="276"/>
                    </a:lnTo>
                    <a:lnTo>
                      <a:pt x="380" y="282"/>
                    </a:lnTo>
                    <a:lnTo>
                      <a:pt x="377" y="287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0" y="291"/>
                    </a:lnTo>
                    <a:lnTo>
                      <a:pt x="356" y="287"/>
                    </a:lnTo>
                    <a:lnTo>
                      <a:pt x="353" y="282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3" y="270"/>
                    </a:lnTo>
                    <a:lnTo>
                      <a:pt x="356" y="265"/>
                    </a:lnTo>
                    <a:lnTo>
                      <a:pt x="360" y="262"/>
                    </a:lnTo>
                    <a:lnTo>
                      <a:pt x="366" y="260"/>
                    </a:lnTo>
                    <a:lnTo>
                      <a:pt x="366" y="260"/>
                    </a:lnTo>
                    <a:close/>
                    <a:moveTo>
                      <a:pt x="542" y="216"/>
                    </a:moveTo>
                    <a:lnTo>
                      <a:pt x="542" y="216"/>
                    </a:lnTo>
                    <a:lnTo>
                      <a:pt x="542" y="216"/>
                    </a:lnTo>
                    <a:lnTo>
                      <a:pt x="547" y="218"/>
                    </a:lnTo>
                    <a:lnTo>
                      <a:pt x="552" y="221"/>
                    </a:lnTo>
                    <a:lnTo>
                      <a:pt x="555" y="226"/>
                    </a:lnTo>
                    <a:lnTo>
                      <a:pt x="557" y="233"/>
                    </a:lnTo>
                    <a:lnTo>
                      <a:pt x="557" y="233"/>
                    </a:lnTo>
                    <a:lnTo>
                      <a:pt x="555" y="238"/>
                    </a:lnTo>
                    <a:lnTo>
                      <a:pt x="552" y="245"/>
                    </a:lnTo>
                    <a:lnTo>
                      <a:pt x="547" y="248"/>
                    </a:lnTo>
                    <a:lnTo>
                      <a:pt x="542" y="248"/>
                    </a:lnTo>
                    <a:lnTo>
                      <a:pt x="542" y="248"/>
                    </a:lnTo>
                    <a:lnTo>
                      <a:pt x="535" y="248"/>
                    </a:lnTo>
                    <a:lnTo>
                      <a:pt x="530" y="245"/>
                    </a:lnTo>
                    <a:lnTo>
                      <a:pt x="526" y="238"/>
                    </a:lnTo>
                    <a:lnTo>
                      <a:pt x="526" y="233"/>
                    </a:lnTo>
                    <a:lnTo>
                      <a:pt x="526" y="233"/>
                    </a:lnTo>
                    <a:lnTo>
                      <a:pt x="526" y="226"/>
                    </a:lnTo>
                    <a:lnTo>
                      <a:pt x="530" y="221"/>
                    </a:lnTo>
                    <a:lnTo>
                      <a:pt x="535" y="218"/>
                    </a:lnTo>
                    <a:lnTo>
                      <a:pt x="542" y="216"/>
                    </a:lnTo>
                    <a:lnTo>
                      <a:pt x="542" y="216"/>
                    </a:lnTo>
                    <a:close/>
                    <a:moveTo>
                      <a:pt x="308" y="129"/>
                    </a:moveTo>
                    <a:lnTo>
                      <a:pt x="308" y="129"/>
                    </a:lnTo>
                    <a:lnTo>
                      <a:pt x="308" y="129"/>
                    </a:lnTo>
                    <a:lnTo>
                      <a:pt x="314" y="131"/>
                    </a:lnTo>
                    <a:lnTo>
                      <a:pt x="319" y="134"/>
                    </a:lnTo>
                    <a:lnTo>
                      <a:pt x="322" y="139"/>
                    </a:lnTo>
                    <a:lnTo>
                      <a:pt x="324" y="146"/>
                    </a:lnTo>
                    <a:lnTo>
                      <a:pt x="324" y="146"/>
                    </a:lnTo>
                    <a:lnTo>
                      <a:pt x="322" y="153"/>
                    </a:lnTo>
                    <a:lnTo>
                      <a:pt x="319" y="158"/>
                    </a:lnTo>
                    <a:lnTo>
                      <a:pt x="314" y="161"/>
                    </a:lnTo>
                    <a:lnTo>
                      <a:pt x="308" y="161"/>
                    </a:lnTo>
                    <a:lnTo>
                      <a:pt x="308" y="161"/>
                    </a:lnTo>
                    <a:lnTo>
                      <a:pt x="302" y="161"/>
                    </a:lnTo>
                    <a:lnTo>
                      <a:pt x="297" y="158"/>
                    </a:lnTo>
                    <a:lnTo>
                      <a:pt x="293" y="153"/>
                    </a:lnTo>
                    <a:lnTo>
                      <a:pt x="293" y="146"/>
                    </a:lnTo>
                    <a:lnTo>
                      <a:pt x="293" y="146"/>
                    </a:lnTo>
                    <a:lnTo>
                      <a:pt x="293" y="139"/>
                    </a:lnTo>
                    <a:lnTo>
                      <a:pt x="297" y="134"/>
                    </a:lnTo>
                    <a:lnTo>
                      <a:pt x="302" y="131"/>
                    </a:lnTo>
                    <a:lnTo>
                      <a:pt x="308" y="129"/>
                    </a:lnTo>
                    <a:lnTo>
                      <a:pt x="308" y="129"/>
                    </a:lnTo>
                    <a:close/>
                    <a:moveTo>
                      <a:pt x="542" y="347"/>
                    </a:moveTo>
                    <a:lnTo>
                      <a:pt x="542" y="347"/>
                    </a:lnTo>
                    <a:lnTo>
                      <a:pt x="542" y="347"/>
                    </a:lnTo>
                    <a:lnTo>
                      <a:pt x="547" y="347"/>
                    </a:lnTo>
                    <a:lnTo>
                      <a:pt x="552" y="350"/>
                    </a:lnTo>
                    <a:lnTo>
                      <a:pt x="555" y="357"/>
                    </a:lnTo>
                    <a:lnTo>
                      <a:pt x="557" y="362"/>
                    </a:lnTo>
                    <a:lnTo>
                      <a:pt x="557" y="362"/>
                    </a:lnTo>
                    <a:lnTo>
                      <a:pt x="555" y="369"/>
                    </a:lnTo>
                    <a:lnTo>
                      <a:pt x="552" y="374"/>
                    </a:lnTo>
                    <a:lnTo>
                      <a:pt x="547" y="378"/>
                    </a:lnTo>
                    <a:lnTo>
                      <a:pt x="542" y="379"/>
                    </a:lnTo>
                    <a:lnTo>
                      <a:pt x="542" y="379"/>
                    </a:lnTo>
                    <a:lnTo>
                      <a:pt x="535" y="378"/>
                    </a:lnTo>
                    <a:lnTo>
                      <a:pt x="530" y="374"/>
                    </a:lnTo>
                    <a:lnTo>
                      <a:pt x="526" y="369"/>
                    </a:lnTo>
                    <a:lnTo>
                      <a:pt x="526" y="362"/>
                    </a:lnTo>
                    <a:lnTo>
                      <a:pt x="526" y="362"/>
                    </a:lnTo>
                    <a:lnTo>
                      <a:pt x="526" y="357"/>
                    </a:lnTo>
                    <a:lnTo>
                      <a:pt x="530" y="350"/>
                    </a:lnTo>
                    <a:lnTo>
                      <a:pt x="535" y="347"/>
                    </a:lnTo>
                    <a:lnTo>
                      <a:pt x="542" y="347"/>
                    </a:lnTo>
                    <a:lnTo>
                      <a:pt x="542" y="347"/>
                    </a:lnTo>
                    <a:close/>
                    <a:moveTo>
                      <a:pt x="308" y="260"/>
                    </a:moveTo>
                    <a:lnTo>
                      <a:pt x="308" y="260"/>
                    </a:lnTo>
                    <a:lnTo>
                      <a:pt x="308" y="260"/>
                    </a:lnTo>
                    <a:lnTo>
                      <a:pt x="314" y="262"/>
                    </a:lnTo>
                    <a:lnTo>
                      <a:pt x="319" y="265"/>
                    </a:lnTo>
                    <a:lnTo>
                      <a:pt x="322" y="270"/>
                    </a:lnTo>
                    <a:lnTo>
                      <a:pt x="324" y="276"/>
                    </a:lnTo>
                    <a:lnTo>
                      <a:pt x="324" y="276"/>
                    </a:lnTo>
                    <a:lnTo>
                      <a:pt x="322" y="282"/>
                    </a:lnTo>
                    <a:lnTo>
                      <a:pt x="319" y="287"/>
                    </a:lnTo>
                    <a:lnTo>
                      <a:pt x="314" y="291"/>
                    </a:lnTo>
                    <a:lnTo>
                      <a:pt x="308" y="293"/>
                    </a:lnTo>
                    <a:lnTo>
                      <a:pt x="308" y="293"/>
                    </a:lnTo>
                    <a:lnTo>
                      <a:pt x="302" y="291"/>
                    </a:lnTo>
                    <a:lnTo>
                      <a:pt x="297" y="287"/>
                    </a:lnTo>
                    <a:lnTo>
                      <a:pt x="293" y="282"/>
                    </a:lnTo>
                    <a:lnTo>
                      <a:pt x="293" y="276"/>
                    </a:lnTo>
                    <a:lnTo>
                      <a:pt x="293" y="276"/>
                    </a:lnTo>
                    <a:lnTo>
                      <a:pt x="293" y="270"/>
                    </a:lnTo>
                    <a:lnTo>
                      <a:pt x="297" y="265"/>
                    </a:lnTo>
                    <a:lnTo>
                      <a:pt x="302" y="262"/>
                    </a:lnTo>
                    <a:lnTo>
                      <a:pt x="308" y="260"/>
                    </a:lnTo>
                    <a:lnTo>
                      <a:pt x="308" y="260"/>
                    </a:lnTo>
                    <a:close/>
                    <a:moveTo>
                      <a:pt x="249" y="521"/>
                    </a:moveTo>
                    <a:lnTo>
                      <a:pt x="249" y="521"/>
                    </a:lnTo>
                    <a:lnTo>
                      <a:pt x="249" y="521"/>
                    </a:lnTo>
                    <a:lnTo>
                      <a:pt x="256" y="521"/>
                    </a:lnTo>
                    <a:lnTo>
                      <a:pt x="261" y="524"/>
                    </a:lnTo>
                    <a:lnTo>
                      <a:pt x="264" y="529"/>
                    </a:lnTo>
                    <a:lnTo>
                      <a:pt x="266" y="536"/>
                    </a:lnTo>
                    <a:lnTo>
                      <a:pt x="266" y="536"/>
                    </a:lnTo>
                    <a:lnTo>
                      <a:pt x="264" y="543"/>
                    </a:lnTo>
                    <a:lnTo>
                      <a:pt x="261" y="548"/>
                    </a:lnTo>
                    <a:lnTo>
                      <a:pt x="256" y="551"/>
                    </a:lnTo>
                    <a:lnTo>
                      <a:pt x="249" y="553"/>
                    </a:lnTo>
                    <a:lnTo>
                      <a:pt x="249" y="553"/>
                    </a:lnTo>
                    <a:lnTo>
                      <a:pt x="244" y="551"/>
                    </a:lnTo>
                    <a:lnTo>
                      <a:pt x="239" y="548"/>
                    </a:lnTo>
                    <a:lnTo>
                      <a:pt x="235" y="543"/>
                    </a:lnTo>
                    <a:lnTo>
                      <a:pt x="234" y="536"/>
                    </a:lnTo>
                    <a:lnTo>
                      <a:pt x="234" y="536"/>
                    </a:lnTo>
                    <a:lnTo>
                      <a:pt x="235" y="529"/>
                    </a:lnTo>
                    <a:lnTo>
                      <a:pt x="239" y="524"/>
                    </a:lnTo>
                    <a:lnTo>
                      <a:pt x="244" y="521"/>
                    </a:lnTo>
                    <a:lnTo>
                      <a:pt x="249" y="521"/>
                    </a:lnTo>
                    <a:lnTo>
                      <a:pt x="249" y="521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9" y="218"/>
                    </a:lnTo>
                    <a:lnTo>
                      <a:pt x="494" y="221"/>
                    </a:lnTo>
                    <a:lnTo>
                      <a:pt x="498" y="226"/>
                    </a:lnTo>
                    <a:lnTo>
                      <a:pt x="499" y="233"/>
                    </a:lnTo>
                    <a:lnTo>
                      <a:pt x="499" y="233"/>
                    </a:lnTo>
                    <a:lnTo>
                      <a:pt x="498" y="238"/>
                    </a:lnTo>
                    <a:lnTo>
                      <a:pt x="494" y="245"/>
                    </a:lnTo>
                    <a:lnTo>
                      <a:pt x="489" y="248"/>
                    </a:lnTo>
                    <a:lnTo>
                      <a:pt x="482" y="248"/>
                    </a:lnTo>
                    <a:lnTo>
                      <a:pt x="482" y="248"/>
                    </a:lnTo>
                    <a:lnTo>
                      <a:pt x="477" y="248"/>
                    </a:lnTo>
                    <a:lnTo>
                      <a:pt x="472" y="245"/>
                    </a:lnTo>
                    <a:lnTo>
                      <a:pt x="469" y="238"/>
                    </a:lnTo>
                    <a:lnTo>
                      <a:pt x="467" y="233"/>
                    </a:lnTo>
                    <a:lnTo>
                      <a:pt x="467" y="233"/>
                    </a:lnTo>
                    <a:lnTo>
                      <a:pt x="469" y="226"/>
                    </a:lnTo>
                    <a:lnTo>
                      <a:pt x="472" y="221"/>
                    </a:lnTo>
                    <a:lnTo>
                      <a:pt x="477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6" y="131"/>
                    </a:lnTo>
                    <a:lnTo>
                      <a:pt x="261" y="134"/>
                    </a:lnTo>
                    <a:lnTo>
                      <a:pt x="264" y="139"/>
                    </a:lnTo>
                    <a:lnTo>
                      <a:pt x="266" y="146"/>
                    </a:lnTo>
                    <a:lnTo>
                      <a:pt x="266" y="146"/>
                    </a:lnTo>
                    <a:lnTo>
                      <a:pt x="264" y="153"/>
                    </a:lnTo>
                    <a:lnTo>
                      <a:pt x="261" y="158"/>
                    </a:lnTo>
                    <a:lnTo>
                      <a:pt x="256" y="161"/>
                    </a:lnTo>
                    <a:lnTo>
                      <a:pt x="249" y="161"/>
                    </a:lnTo>
                    <a:lnTo>
                      <a:pt x="249" y="161"/>
                    </a:lnTo>
                    <a:lnTo>
                      <a:pt x="244" y="161"/>
                    </a:lnTo>
                    <a:lnTo>
                      <a:pt x="239" y="158"/>
                    </a:lnTo>
                    <a:lnTo>
                      <a:pt x="235" y="153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5" y="139"/>
                    </a:lnTo>
                    <a:lnTo>
                      <a:pt x="239" y="134"/>
                    </a:lnTo>
                    <a:lnTo>
                      <a:pt x="244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9" y="347"/>
                    </a:lnTo>
                    <a:lnTo>
                      <a:pt x="494" y="350"/>
                    </a:lnTo>
                    <a:lnTo>
                      <a:pt x="498" y="357"/>
                    </a:lnTo>
                    <a:lnTo>
                      <a:pt x="499" y="362"/>
                    </a:lnTo>
                    <a:lnTo>
                      <a:pt x="499" y="362"/>
                    </a:lnTo>
                    <a:lnTo>
                      <a:pt x="498" y="369"/>
                    </a:lnTo>
                    <a:lnTo>
                      <a:pt x="494" y="374"/>
                    </a:lnTo>
                    <a:lnTo>
                      <a:pt x="489" y="378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77" y="378"/>
                    </a:lnTo>
                    <a:lnTo>
                      <a:pt x="472" y="374"/>
                    </a:lnTo>
                    <a:lnTo>
                      <a:pt x="469" y="369"/>
                    </a:lnTo>
                    <a:lnTo>
                      <a:pt x="467" y="362"/>
                    </a:lnTo>
                    <a:lnTo>
                      <a:pt x="467" y="362"/>
                    </a:lnTo>
                    <a:lnTo>
                      <a:pt x="469" y="357"/>
                    </a:lnTo>
                    <a:lnTo>
                      <a:pt x="472" y="350"/>
                    </a:lnTo>
                    <a:lnTo>
                      <a:pt x="477" y="347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75" y="477"/>
                    </a:moveTo>
                    <a:lnTo>
                      <a:pt x="75" y="477"/>
                    </a:lnTo>
                    <a:lnTo>
                      <a:pt x="75" y="477"/>
                    </a:lnTo>
                    <a:lnTo>
                      <a:pt x="80" y="478"/>
                    </a:lnTo>
                    <a:lnTo>
                      <a:pt x="85" y="482"/>
                    </a:lnTo>
                    <a:lnTo>
                      <a:pt x="89" y="487"/>
                    </a:lnTo>
                    <a:lnTo>
                      <a:pt x="90" y="494"/>
                    </a:lnTo>
                    <a:lnTo>
                      <a:pt x="90" y="494"/>
                    </a:lnTo>
                    <a:lnTo>
                      <a:pt x="89" y="499"/>
                    </a:lnTo>
                    <a:lnTo>
                      <a:pt x="85" y="504"/>
                    </a:lnTo>
                    <a:lnTo>
                      <a:pt x="80" y="507"/>
                    </a:lnTo>
                    <a:lnTo>
                      <a:pt x="75" y="509"/>
                    </a:lnTo>
                    <a:lnTo>
                      <a:pt x="75" y="509"/>
                    </a:lnTo>
                    <a:lnTo>
                      <a:pt x="68" y="507"/>
                    </a:lnTo>
                    <a:lnTo>
                      <a:pt x="63" y="504"/>
                    </a:lnTo>
                    <a:lnTo>
                      <a:pt x="60" y="499"/>
                    </a:lnTo>
                    <a:lnTo>
                      <a:pt x="60" y="494"/>
                    </a:lnTo>
                    <a:lnTo>
                      <a:pt x="60" y="494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8" y="478"/>
                    </a:lnTo>
                    <a:lnTo>
                      <a:pt x="75" y="477"/>
                    </a:lnTo>
                    <a:lnTo>
                      <a:pt x="75" y="477"/>
                    </a:lnTo>
                    <a:close/>
                    <a:moveTo>
                      <a:pt x="191" y="521"/>
                    </a:moveTo>
                    <a:lnTo>
                      <a:pt x="191" y="521"/>
                    </a:lnTo>
                    <a:lnTo>
                      <a:pt x="191" y="521"/>
                    </a:lnTo>
                    <a:lnTo>
                      <a:pt x="198" y="521"/>
                    </a:lnTo>
                    <a:lnTo>
                      <a:pt x="203" y="524"/>
                    </a:lnTo>
                    <a:lnTo>
                      <a:pt x="206" y="529"/>
                    </a:lnTo>
                    <a:lnTo>
                      <a:pt x="206" y="536"/>
                    </a:lnTo>
                    <a:lnTo>
                      <a:pt x="206" y="536"/>
                    </a:lnTo>
                    <a:lnTo>
                      <a:pt x="206" y="543"/>
                    </a:lnTo>
                    <a:lnTo>
                      <a:pt x="203" y="548"/>
                    </a:lnTo>
                    <a:lnTo>
                      <a:pt x="198" y="551"/>
                    </a:lnTo>
                    <a:lnTo>
                      <a:pt x="191" y="553"/>
                    </a:lnTo>
                    <a:lnTo>
                      <a:pt x="191" y="553"/>
                    </a:lnTo>
                    <a:lnTo>
                      <a:pt x="186" y="551"/>
                    </a:lnTo>
                    <a:lnTo>
                      <a:pt x="181" y="548"/>
                    </a:lnTo>
                    <a:lnTo>
                      <a:pt x="177" y="543"/>
                    </a:lnTo>
                    <a:lnTo>
                      <a:pt x="176" y="536"/>
                    </a:lnTo>
                    <a:lnTo>
                      <a:pt x="176" y="536"/>
                    </a:lnTo>
                    <a:lnTo>
                      <a:pt x="177" y="529"/>
                    </a:lnTo>
                    <a:lnTo>
                      <a:pt x="181" y="524"/>
                    </a:lnTo>
                    <a:lnTo>
                      <a:pt x="186" y="521"/>
                    </a:lnTo>
                    <a:lnTo>
                      <a:pt x="191" y="521"/>
                    </a:lnTo>
                    <a:lnTo>
                      <a:pt x="191" y="521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31" y="218"/>
                    </a:lnTo>
                    <a:lnTo>
                      <a:pt x="436" y="221"/>
                    </a:lnTo>
                    <a:lnTo>
                      <a:pt x="440" y="226"/>
                    </a:lnTo>
                    <a:lnTo>
                      <a:pt x="440" y="233"/>
                    </a:lnTo>
                    <a:lnTo>
                      <a:pt x="440" y="233"/>
                    </a:lnTo>
                    <a:lnTo>
                      <a:pt x="440" y="238"/>
                    </a:lnTo>
                    <a:lnTo>
                      <a:pt x="436" y="245"/>
                    </a:lnTo>
                    <a:lnTo>
                      <a:pt x="431" y="248"/>
                    </a:lnTo>
                    <a:lnTo>
                      <a:pt x="424" y="248"/>
                    </a:lnTo>
                    <a:lnTo>
                      <a:pt x="424" y="248"/>
                    </a:lnTo>
                    <a:lnTo>
                      <a:pt x="419" y="248"/>
                    </a:lnTo>
                    <a:lnTo>
                      <a:pt x="414" y="245"/>
                    </a:lnTo>
                    <a:lnTo>
                      <a:pt x="411" y="238"/>
                    </a:lnTo>
                    <a:lnTo>
                      <a:pt x="409" y="233"/>
                    </a:lnTo>
                    <a:lnTo>
                      <a:pt x="409" y="233"/>
                    </a:lnTo>
                    <a:lnTo>
                      <a:pt x="411" y="226"/>
                    </a:lnTo>
                    <a:lnTo>
                      <a:pt x="414" y="221"/>
                    </a:lnTo>
                    <a:lnTo>
                      <a:pt x="419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6" y="86"/>
                    </a:moveTo>
                    <a:lnTo>
                      <a:pt x="366" y="86"/>
                    </a:lnTo>
                    <a:lnTo>
                      <a:pt x="366" y="86"/>
                    </a:lnTo>
                    <a:lnTo>
                      <a:pt x="371" y="88"/>
                    </a:lnTo>
                    <a:lnTo>
                      <a:pt x="377" y="92"/>
                    </a:lnTo>
                    <a:lnTo>
                      <a:pt x="380" y="97"/>
                    </a:lnTo>
                    <a:lnTo>
                      <a:pt x="382" y="102"/>
                    </a:lnTo>
                    <a:lnTo>
                      <a:pt x="382" y="102"/>
                    </a:lnTo>
                    <a:lnTo>
                      <a:pt x="380" y="109"/>
                    </a:lnTo>
                    <a:lnTo>
                      <a:pt x="377" y="114"/>
                    </a:lnTo>
                    <a:lnTo>
                      <a:pt x="371" y="117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60" y="117"/>
                    </a:lnTo>
                    <a:lnTo>
                      <a:pt x="356" y="114"/>
                    </a:lnTo>
                    <a:lnTo>
                      <a:pt x="353" y="109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3" y="97"/>
                    </a:lnTo>
                    <a:lnTo>
                      <a:pt x="356" y="92"/>
                    </a:lnTo>
                    <a:lnTo>
                      <a:pt x="360" y="88"/>
                    </a:lnTo>
                    <a:lnTo>
                      <a:pt x="366" y="86"/>
                    </a:lnTo>
                    <a:lnTo>
                      <a:pt x="366" y="86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31" y="347"/>
                    </a:lnTo>
                    <a:lnTo>
                      <a:pt x="436" y="350"/>
                    </a:lnTo>
                    <a:lnTo>
                      <a:pt x="440" y="357"/>
                    </a:lnTo>
                    <a:lnTo>
                      <a:pt x="440" y="362"/>
                    </a:lnTo>
                    <a:lnTo>
                      <a:pt x="440" y="362"/>
                    </a:lnTo>
                    <a:lnTo>
                      <a:pt x="440" y="369"/>
                    </a:lnTo>
                    <a:lnTo>
                      <a:pt x="436" y="374"/>
                    </a:lnTo>
                    <a:lnTo>
                      <a:pt x="431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19" y="378"/>
                    </a:lnTo>
                    <a:lnTo>
                      <a:pt x="414" y="374"/>
                    </a:lnTo>
                    <a:lnTo>
                      <a:pt x="411" y="369"/>
                    </a:lnTo>
                    <a:lnTo>
                      <a:pt x="409" y="362"/>
                    </a:lnTo>
                    <a:lnTo>
                      <a:pt x="409" y="362"/>
                    </a:lnTo>
                    <a:lnTo>
                      <a:pt x="411" y="357"/>
                    </a:lnTo>
                    <a:lnTo>
                      <a:pt x="414" y="350"/>
                    </a:lnTo>
                    <a:lnTo>
                      <a:pt x="419" y="347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600" y="390"/>
                    </a:moveTo>
                    <a:lnTo>
                      <a:pt x="600" y="390"/>
                    </a:lnTo>
                    <a:lnTo>
                      <a:pt x="600" y="390"/>
                    </a:lnTo>
                    <a:lnTo>
                      <a:pt x="605" y="391"/>
                    </a:lnTo>
                    <a:lnTo>
                      <a:pt x="610" y="395"/>
                    </a:lnTo>
                    <a:lnTo>
                      <a:pt x="613" y="400"/>
                    </a:lnTo>
                    <a:lnTo>
                      <a:pt x="615" y="407"/>
                    </a:lnTo>
                    <a:lnTo>
                      <a:pt x="615" y="407"/>
                    </a:lnTo>
                    <a:lnTo>
                      <a:pt x="613" y="412"/>
                    </a:lnTo>
                    <a:lnTo>
                      <a:pt x="610" y="417"/>
                    </a:lnTo>
                    <a:lnTo>
                      <a:pt x="605" y="420"/>
                    </a:lnTo>
                    <a:lnTo>
                      <a:pt x="600" y="422"/>
                    </a:lnTo>
                    <a:lnTo>
                      <a:pt x="600" y="422"/>
                    </a:lnTo>
                    <a:lnTo>
                      <a:pt x="593" y="420"/>
                    </a:lnTo>
                    <a:lnTo>
                      <a:pt x="588" y="417"/>
                    </a:lnTo>
                    <a:lnTo>
                      <a:pt x="586" y="412"/>
                    </a:lnTo>
                    <a:lnTo>
                      <a:pt x="584" y="407"/>
                    </a:lnTo>
                    <a:lnTo>
                      <a:pt x="584" y="407"/>
                    </a:lnTo>
                    <a:lnTo>
                      <a:pt x="586" y="400"/>
                    </a:lnTo>
                    <a:lnTo>
                      <a:pt x="588" y="395"/>
                    </a:lnTo>
                    <a:lnTo>
                      <a:pt x="593" y="391"/>
                    </a:lnTo>
                    <a:lnTo>
                      <a:pt x="600" y="390"/>
                    </a:lnTo>
                    <a:lnTo>
                      <a:pt x="600" y="390"/>
                    </a:lnTo>
                    <a:close/>
                    <a:moveTo>
                      <a:pt x="249" y="563"/>
                    </a:moveTo>
                    <a:lnTo>
                      <a:pt x="249" y="563"/>
                    </a:lnTo>
                    <a:lnTo>
                      <a:pt x="249" y="563"/>
                    </a:lnTo>
                    <a:lnTo>
                      <a:pt x="256" y="565"/>
                    </a:lnTo>
                    <a:lnTo>
                      <a:pt x="261" y="568"/>
                    </a:lnTo>
                    <a:lnTo>
                      <a:pt x="264" y="574"/>
                    </a:lnTo>
                    <a:lnTo>
                      <a:pt x="266" y="580"/>
                    </a:lnTo>
                    <a:lnTo>
                      <a:pt x="266" y="580"/>
                    </a:lnTo>
                    <a:lnTo>
                      <a:pt x="264" y="586"/>
                    </a:lnTo>
                    <a:lnTo>
                      <a:pt x="261" y="591"/>
                    </a:lnTo>
                    <a:lnTo>
                      <a:pt x="256" y="594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4" y="594"/>
                    </a:lnTo>
                    <a:lnTo>
                      <a:pt x="239" y="591"/>
                    </a:lnTo>
                    <a:lnTo>
                      <a:pt x="235" y="586"/>
                    </a:lnTo>
                    <a:lnTo>
                      <a:pt x="234" y="580"/>
                    </a:lnTo>
                    <a:lnTo>
                      <a:pt x="234" y="580"/>
                    </a:lnTo>
                    <a:lnTo>
                      <a:pt x="235" y="574"/>
                    </a:lnTo>
                    <a:lnTo>
                      <a:pt x="239" y="568"/>
                    </a:lnTo>
                    <a:lnTo>
                      <a:pt x="244" y="565"/>
                    </a:lnTo>
                    <a:lnTo>
                      <a:pt x="249" y="563"/>
                    </a:lnTo>
                    <a:lnTo>
                      <a:pt x="249" y="563"/>
                    </a:lnTo>
                    <a:close/>
                    <a:moveTo>
                      <a:pt x="366" y="216"/>
                    </a:moveTo>
                    <a:lnTo>
                      <a:pt x="366" y="216"/>
                    </a:lnTo>
                    <a:lnTo>
                      <a:pt x="366" y="216"/>
                    </a:lnTo>
                    <a:lnTo>
                      <a:pt x="371" y="218"/>
                    </a:lnTo>
                    <a:lnTo>
                      <a:pt x="377" y="221"/>
                    </a:lnTo>
                    <a:lnTo>
                      <a:pt x="380" y="226"/>
                    </a:lnTo>
                    <a:lnTo>
                      <a:pt x="382" y="233"/>
                    </a:lnTo>
                    <a:lnTo>
                      <a:pt x="382" y="233"/>
                    </a:lnTo>
                    <a:lnTo>
                      <a:pt x="380" y="238"/>
                    </a:lnTo>
                    <a:lnTo>
                      <a:pt x="377" y="245"/>
                    </a:lnTo>
                    <a:lnTo>
                      <a:pt x="371" y="248"/>
                    </a:lnTo>
                    <a:lnTo>
                      <a:pt x="366" y="248"/>
                    </a:lnTo>
                    <a:lnTo>
                      <a:pt x="366" y="248"/>
                    </a:lnTo>
                    <a:lnTo>
                      <a:pt x="360" y="248"/>
                    </a:lnTo>
                    <a:lnTo>
                      <a:pt x="356" y="245"/>
                    </a:lnTo>
                    <a:lnTo>
                      <a:pt x="353" y="238"/>
                    </a:lnTo>
                    <a:lnTo>
                      <a:pt x="351" y="233"/>
                    </a:lnTo>
                    <a:lnTo>
                      <a:pt x="351" y="233"/>
                    </a:lnTo>
                    <a:lnTo>
                      <a:pt x="353" y="226"/>
                    </a:lnTo>
                    <a:lnTo>
                      <a:pt x="356" y="221"/>
                    </a:lnTo>
                    <a:lnTo>
                      <a:pt x="360" y="218"/>
                    </a:lnTo>
                    <a:lnTo>
                      <a:pt x="366" y="216"/>
                    </a:lnTo>
                    <a:lnTo>
                      <a:pt x="366" y="216"/>
                    </a:lnTo>
                    <a:close/>
                    <a:moveTo>
                      <a:pt x="133" y="521"/>
                    </a:moveTo>
                    <a:lnTo>
                      <a:pt x="133" y="521"/>
                    </a:lnTo>
                    <a:lnTo>
                      <a:pt x="133" y="521"/>
                    </a:lnTo>
                    <a:lnTo>
                      <a:pt x="140" y="521"/>
                    </a:lnTo>
                    <a:lnTo>
                      <a:pt x="143" y="524"/>
                    </a:lnTo>
                    <a:lnTo>
                      <a:pt x="147" y="529"/>
                    </a:lnTo>
                    <a:lnTo>
                      <a:pt x="148" y="536"/>
                    </a:lnTo>
                    <a:lnTo>
                      <a:pt x="148" y="536"/>
                    </a:lnTo>
                    <a:lnTo>
                      <a:pt x="147" y="543"/>
                    </a:lnTo>
                    <a:lnTo>
                      <a:pt x="143" y="548"/>
                    </a:lnTo>
                    <a:lnTo>
                      <a:pt x="140" y="551"/>
                    </a:lnTo>
                    <a:lnTo>
                      <a:pt x="133" y="553"/>
                    </a:lnTo>
                    <a:lnTo>
                      <a:pt x="133" y="553"/>
                    </a:lnTo>
                    <a:lnTo>
                      <a:pt x="126" y="551"/>
                    </a:lnTo>
                    <a:lnTo>
                      <a:pt x="123" y="548"/>
                    </a:lnTo>
                    <a:lnTo>
                      <a:pt x="119" y="543"/>
                    </a:lnTo>
                    <a:lnTo>
                      <a:pt x="118" y="536"/>
                    </a:lnTo>
                    <a:lnTo>
                      <a:pt x="118" y="536"/>
                    </a:lnTo>
                    <a:lnTo>
                      <a:pt x="119" y="529"/>
                    </a:lnTo>
                    <a:lnTo>
                      <a:pt x="123" y="524"/>
                    </a:lnTo>
                    <a:lnTo>
                      <a:pt x="126" y="521"/>
                    </a:lnTo>
                    <a:lnTo>
                      <a:pt x="133" y="521"/>
                    </a:lnTo>
                    <a:lnTo>
                      <a:pt x="133" y="521"/>
                    </a:lnTo>
                    <a:close/>
                    <a:moveTo>
                      <a:pt x="308" y="86"/>
                    </a:moveTo>
                    <a:lnTo>
                      <a:pt x="308" y="86"/>
                    </a:lnTo>
                    <a:lnTo>
                      <a:pt x="308" y="86"/>
                    </a:lnTo>
                    <a:lnTo>
                      <a:pt x="314" y="88"/>
                    </a:lnTo>
                    <a:lnTo>
                      <a:pt x="319" y="92"/>
                    </a:lnTo>
                    <a:lnTo>
                      <a:pt x="322" y="97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2" y="109"/>
                    </a:lnTo>
                    <a:lnTo>
                      <a:pt x="319" y="114"/>
                    </a:lnTo>
                    <a:lnTo>
                      <a:pt x="314" y="117"/>
                    </a:lnTo>
                    <a:lnTo>
                      <a:pt x="308" y="119"/>
                    </a:lnTo>
                    <a:lnTo>
                      <a:pt x="308" y="119"/>
                    </a:lnTo>
                    <a:lnTo>
                      <a:pt x="302" y="117"/>
                    </a:lnTo>
                    <a:lnTo>
                      <a:pt x="297" y="114"/>
                    </a:lnTo>
                    <a:lnTo>
                      <a:pt x="293" y="109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97"/>
                    </a:lnTo>
                    <a:lnTo>
                      <a:pt x="297" y="92"/>
                    </a:lnTo>
                    <a:lnTo>
                      <a:pt x="302" y="88"/>
                    </a:lnTo>
                    <a:lnTo>
                      <a:pt x="308" y="86"/>
                    </a:lnTo>
                    <a:lnTo>
                      <a:pt x="308" y="86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1" y="347"/>
                    </a:lnTo>
                    <a:lnTo>
                      <a:pt x="377" y="350"/>
                    </a:lnTo>
                    <a:lnTo>
                      <a:pt x="380" y="357"/>
                    </a:lnTo>
                    <a:lnTo>
                      <a:pt x="382" y="362"/>
                    </a:lnTo>
                    <a:lnTo>
                      <a:pt x="382" y="362"/>
                    </a:lnTo>
                    <a:lnTo>
                      <a:pt x="380" y="369"/>
                    </a:lnTo>
                    <a:lnTo>
                      <a:pt x="377" y="374"/>
                    </a:lnTo>
                    <a:lnTo>
                      <a:pt x="371" y="378"/>
                    </a:lnTo>
                    <a:lnTo>
                      <a:pt x="366" y="379"/>
                    </a:lnTo>
                    <a:lnTo>
                      <a:pt x="366" y="379"/>
                    </a:lnTo>
                    <a:lnTo>
                      <a:pt x="360" y="378"/>
                    </a:lnTo>
                    <a:lnTo>
                      <a:pt x="356" y="374"/>
                    </a:lnTo>
                    <a:lnTo>
                      <a:pt x="353" y="369"/>
                    </a:lnTo>
                    <a:lnTo>
                      <a:pt x="351" y="362"/>
                    </a:lnTo>
                    <a:lnTo>
                      <a:pt x="351" y="362"/>
                    </a:lnTo>
                    <a:lnTo>
                      <a:pt x="353" y="357"/>
                    </a:lnTo>
                    <a:lnTo>
                      <a:pt x="356" y="350"/>
                    </a:lnTo>
                    <a:lnTo>
                      <a:pt x="360" y="347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  <a:moveTo>
                      <a:pt x="542" y="390"/>
                    </a:moveTo>
                    <a:lnTo>
                      <a:pt x="542" y="390"/>
                    </a:lnTo>
                    <a:lnTo>
                      <a:pt x="542" y="390"/>
                    </a:lnTo>
                    <a:lnTo>
                      <a:pt x="547" y="391"/>
                    </a:lnTo>
                    <a:lnTo>
                      <a:pt x="552" y="395"/>
                    </a:lnTo>
                    <a:lnTo>
                      <a:pt x="555" y="400"/>
                    </a:lnTo>
                    <a:lnTo>
                      <a:pt x="557" y="407"/>
                    </a:lnTo>
                    <a:lnTo>
                      <a:pt x="557" y="407"/>
                    </a:lnTo>
                    <a:lnTo>
                      <a:pt x="555" y="412"/>
                    </a:lnTo>
                    <a:lnTo>
                      <a:pt x="552" y="417"/>
                    </a:lnTo>
                    <a:lnTo>
                      <a:pt x="547" y="420"/>
                    </a:lnTo>
                    <a:lnTo>
                      <a:pt x="542" y="422"/>
                    </a:lnTo>
                    <a:lnTo>
                      <a:pt x="542" y="422"/>
                    </a:lnTo>
                    <a:lnTo>
                      <a:pt x="535" y="420"/>
                    </a:lnTo>
                    <a:lnTo>
                      <a:pt x="530" y="417"/>
                    </a:lnTo>
                    <a:lnTo>
                      <a:pt x="526" y="412"/>
                    </a:lnTo>
                    <a:lnTo>
                      <a:pt x="526" y="407"/>
                    </a:lnTo>
                    <a:lnTo>
                      <a:pt x="526" y="407"/>
                    </a:lnTo>
                    <a:lnTo>
                      <a:pt x="526" y="400"/>
                    </a:lnTo>
                    <a:lnTo>
                      <a:pt x="530" y="395"/>
                    </a:lnTo>
                    <a:lnTo>
                      <a:pt x="535" y="391"/>
                    </a:lnTo>
                    <a:lnTo>
                      <a:pt x="542" y="390"/>
                    </a:lnTo>
                    <a:lnTo>
                      <a:pt x="542" y="390"/>
                    </a:lnTo>
                    <a:close/>
                    <a:moveTo>
                      <a:pt x="600" y="303"/>
                    </a:moveTo>
                    <a:lnTo>
                      <a:pt x="600" y="303"/>
                    </a:lnTo>
                    <a:lnTo>
                      <a:pt x="600" y="303"/>
                    </a:lnTo>
                    <a:lnTo>
                      <a:pt x="605" y="304"/>
                    </a:lnTo>
                    <a:lnTo>
                      <a:pt x="610" y="308"/>
                    </a:lnTo>
                    <a:lnTo>
                      <a:pt x="613" y="313"/>
                    </a:lnTo>
                    <a:lnTo>
                      <a:pt x="615" y="320"/>
                    </a:lnTo>
                    <a:lnTo>
                      <a:pt x="615" y="320"/>
                    </a:lnTo>
                    <a:lnTo>
                      <a:pt x="613" y="325"/>
                    </a:lnTo>
                    <a:lnTo>
                      <a:pt x="610" y="330"/>
                    </a:lnTo>
                    <a:lnTo>
                      <a:pt x="605" y="333"/>
                    </a:lnTo>
                    <a:lnTo>
                      <a:pt x="600" y="335"/>
                    </a:lnTo>
                    <a:lnTo>
                      <a:pt x="600" y="335"/>
                    </a:lnTo>
                    <a:lnTo>
                      <a:pt x="593" y="333"/>
                    </a:lnTo>
                    <a:lnTo>
                      <a:pt x="588" y="330"/>
                    </a:lnTo>
                    <a:lnTo>
                      <a:pt x="586" y="325"/>
                    </a:lnTo>
                    <a:lnTo>
                      <a:pt x="584" y="320"/>
                    </a:lnTo>
                    <a:lnTo>
                      <a:pt x="584" y="320"/>
                    </a:lnTo>
                    <a:lnTo>
                      <a:pt x="586" y="313"/>
                    </a:lnTo>
                    <a:lnTo>
                      <a:pt x="588" y="308"/>
                    </a:lnTo>
                    <a:lnTo>
                      <a:pt x="593" y="304"/>
                    </a:lnTo>
                    <a:lnTo>
                      <a:pt x="600" y="303"/>
                    </a:lnTo>
                    <a:lnTo>
                      <a:pt x="600" y="303"/>
                    </a:lnTo>
                    <a:close/>
                    <a:moveTo>
                      <a:pt x="191" y="563"/>
                    </a:moveTo>
                    <a:lnTo>
                      <a:pt x="191" y="563"/>
                    </a:lnTo>
                    <a:lnTo>
                      <a:pt x="191" y="563"/>
                    </a:lnTo>
                    <a:lnTo>
                      <a:pt x="198" y="565"/>
                    </a:lnTo>
                    <a:lnTo>
                      <a:pt x="203" y="568"/>
                    </a:lnTo>
                    <a:lnTo>
                      <a:pt x="206" y="574"/>
                    </a:lnTo>
                    <a:lnTo>
                      <a:pt x="206" y="580"/>
                    </a:lnTo>
                    <a:lnTo>
                      <a:pt x="206" y="580"/>
                    </a:lnTo>
                    <a:lnTo>
                      <a:pt x="206" y="586"/>
                    </a:lnTo>
                    <a:lnTo>
                      <a:pt x="203" y="591"/>
                    </a:lnTo>
                    <a:lnTo>
                      <a:pt x="198" y="594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6" y="594"/>
                    </a:lnTo>
                    <a:lnTo>
                      <a:pt x="181" y="591"/>
                    </a:lnTo>
                    <a:lnTo>
                      <a:pt x="177" y="586"/>
                    </a:lnTo>
                    <a:lnTo>
                      <a:pt x="176" y="580"/>
                    </a:lnTo>
                    <a:lnTo>
                      <a:pt x="176" y="580"/>
                    </a:lnTo>
                    <a:lnTo>
                      <a:pt x="177" y="574"/>
                    </a:lnTo>
                    <a:lnTo>
                      <a:pt x="181" y="568"/>
                    </a:lnTo>
                    <a:lnTo>
                      <a:pt x="186" y="565"/>
                    </a:lnTo>
                    <a:lnTo>
                      <a:pt x="191" y="563"/>
                    </a:lnTo>
                    <a:lnTo>
                      <a:pt x="191" y="563"/>
                    </a:lnTo>
                    <a:close/>
                    <a:moveTo>
                      <a:pt x="308" y="216"/>
                    </a:moveTo>
                    <a:lnTo>
                      <a:pt x="308" y="216"/>
                    </a:lnTo>
                    <a:lnTo>
                      <a:pt x="308" y="216"/>
                    </a:lnTo>
                    <a:lnTo>
                      <a:pt x="314" y="218"/>
                    </a:lnTo>
                    <a:lnTo>
                      <a:pt x="319" y="221"/>
                    </a:lnTo>
                    <a:lnTo>
                      <a:pt x="322" y="226"/>
                    </a:lnTo>
                    <a:lnTo>
                      <a:pt x="324" y="233"/>
                    </a:lnTo>
                    <a:lnTo>
                      <a:pt x="324" y="233"/>
                    </a:lnTo>
                    <a:lnTo>
                      <a:pt x="322" y="238"/>
                    </a:lnTo>
                    <a:lnTo>
                      <a:pt x="319" y="245"/>
                    </a:lnTo>
                    <a:lnTo>
                      <a:pt x="314" y="248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2" y="248"/>
                    </a:lnTo>
                    <a:lnTo>
                      <a:pt x="297" y="245"/>
                    </a:lnTo>
                    <a:lnTo>
                      <a:pt x="293" y="238"/>
                    </a:lnTo>
                    <a:lnTo>
                      <a:pt x="293" y="233"/>
                    </a:lnTo>
                    <a:lnTo>
                      <a:pt x="293" y="233"/>
                    </a:lnTo>
                    <a:lnTo>
                      <a:pt x="293" y="226"/>
                    </a:lnTo>
                    <a:lnTo>
                      <a:pt x="297" y="221"/>
                    </a:lnTo>
                    <a:lnTo>
                      <a:pt x="302" y="218"/>
                    </a:lnTo>
                    <a:lnTo>
                      <a:pt x="308" y="216"/>
                    </a:lnTo>
                    <a:lnTo>
                      <a:pt x="308" y="216"/>
                    </a:lnTo>
                    <a:close/>
                    <a:moveTo>
                      <a:pt x="75" y="521"/>
                    </a:moveTo>
                    <a:lnTo>
                      <a:pt x="75" y="521"/>
                    </a:lnTo>
                    <a:lnTo>
                      <a:pt x="75" y="521"/>
                    </a:lnTo>
                    <a:lnTo>
                      <a:pt x="80" y="521"/>
                    </a:lnTo>
                    <a:lnTo>
                      <a:pt x="85" y="524"/>
                    </a:lnTo>
                    <a:lnTo>
                      <a:pt x="89" y="529"/>
                    </a:lnTo>
                    <a:lnTo>
                      <a:pt x="90" y="536"/>
                    </a:lnTo>
                    <a:lnTo>
                      <a:pt x="90" y="536"/>
                    </a:lnTo>
                    <a:lnTo>
                      <a:pt x="89" y="543"/>
                    </a:lnTo>
                    <a:lnTo>
                      <a:pt x="85" y="548"/>
                    </a:lnTo>
                    <a:lnTo>
                      <a:pt x="80" y="551"/>
                    </a:lnTo>
                    <a:lnTo>
                      <a:pt x="75" y="553"/>
                    </a:lnTo>
                    <a:lnTo>
                      <a:pt x="75" y="553"/>
                    </a:lnTo>
                    <a:lnTo>
                      <a:pt x="68" y="551"/>
                    </a:lnTo>
                    <a:lnTo>
                      <a:pt x="63" y="548"/>
                    </a:lnTo>
                    <a:lnTo>
                      <a:pt x="60" y="543"/>
                    </a:lnTo>
                    <a:lnTo>
                      <a:pt x="60" y="536"/>
                    </a:lnTo>
                    <a:lnTo>
                      <a:pt x="60" y="536"/>
                    </a:lnTo>
                    <a:lnTo>
                      <a:pt x="60" y="529"/>
                    </a:lnTo>
                    <a:lnTo>
                      <a:pt x="63" y="524"/>
                    </a:lnTo>
                    <a:lnTo>
                      <a:pt x="68" y="521"/>
                    </a:lnTo>
                    <a:lnTo>
                      <a:pt x="75" y="521"/>
                    </a:lnTo>
                    <a:lnTo>
                      <a:pt x="75" y="521"/>
                    </a:lnTo>
                    <a:close/>
                    <a:moveTo>
                      <a:pt x="249" y="86"/>
                    </a:moveTo>
                    <a:lnTo>
                      <a:pt x="249" y="86"/>
                    </a:lnTo>
                    <a:lnTo>
                      <a:pt x="249" y="86"/>
                    </a:lnTo>
                    <a:lnTo>
                      <a:pt x="256" y="88"/>
                    </a:lnTo>
                    <a:lnTo>
                      <a:pt x="261" y="92"/>
                    </a:lnTo>
                    <a:lnTo>
                      <a:pt x="264" y="97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7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5" y="97"/>
                    </a:lnTo>
                    <a:lnTo>
                      <a:pt x="239" y="92"/>
                    </a:lnTo>
                    <a:lnTo>
                      <a:pt x="244" y="88"/>
                    </a:lnTo>
                    <a:lnTo>
                      <a:pt x="249" y="86"/>
                    </a:lnTo>
                    <a:lnTo>
                      <a:pt x="249" y="86"/>
                    </a:lnTo>
                    <a:close/>
                    <a:moveTo>
                      <a:pt x="308" y="347"/>
                    </a:moveTo>
                    <a:lnTo>
                      <a:pt x="308" y="347"/>
                    </a:lnTo>
                    <a:lnTo>
                      <a:pt x="308" y="347"/>
                    </a:lnTo>
                    <a:lnTo>
                      <a:pt x="314" y="347"/>
                    </a:lnTo>
                    <a:lnTo>
                      <a:pt x="319" y="350"/>
                    </a:lnTo>
                    <a:lnTo>
                      <a:pt x="322" y="357"/>
                    </a:lnTo>
                    <a:lnTo>
                      <a:pt x="324" y="362"/>
                    </a:lnTo>
                    <a:lnTo>
                      <a:pt x="324" y="362"/>
                    </a:lnTo>
                    <a:lnTo>
                      <a:pt x="322" y="369"/>
                    </a:lnTo>
                    <a:lnTo>
                      <a:pt x="319" y="374"/>
                    </a:lnTo>
                    <a:lnTo>
                      <a:pt x="314" y="378"/>
                    </a:lnTo>
                    <a:lnTo>
                      <a:pt x="308" y="379"/>
                    </a:lnTo>
                    <a:lnTo>
                      <a:pt x="308" y="379"/>
                    </a:lnTo>
                    <a:lnTo>
                      <a:pt x="302" y="378"/>
                    </a:lnTo>
                    <a:lnTo>
                      <a:pt x="297" y="374"/>
                    </a:lnTo>
                    <a:lnTo>
                      <a:pt x="293" y="369"/>
                    </a:lnTo>
                    <a:lnTo>
                      <a:pt x="293" y="362"/>
                    </a:lnTo>
                    <a:lnTo>
                      <a:pt x="293" y="362"/>
                    </a:lnTo>
                    <a:lnTo>
                      <a:pt x="293" y="357"/>
                    </a:lnTo>
                    <a:lnTo>
                      <a:pt x="297" y="350"/>
                    </a:lnTo>
                    <a:lnTo>
                      <a:pt x="302" y="347"/>
                    </a:lnTo>
                    <a:lnTo>
                      <a:pt x="308" y="347"/>
                    </a:lnTo>
                    <a:lnTo>
                      <a:pt x="308" y="347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9" y="391"/>
                    </a:lnTo>
                    <a:lnTo>
                      <a:pt x="494" y="395"/>
                    </a:lnTo>
                    <a:lnTo>
                      <a:pt x="498" y="400"/>
                    </a:lnTo>
                    <a:lnTo>
                      <a:pt x="499" y="407"/>
                    </a:lnTo>
                    <a:lnTo>
                      <a:pt x="499" y="407"/>
                    </a:lnTo>
                    <a:lnTo>
                      <a:pt x="498" y="412"/>
                    </a:lnTo>
                    <a:lnTo>
                      <a:pt x="494" y="417"/>
                    </a:lnTo>
                    <a:lnTo>
                      <a:pt x="489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7" y="420"/>
                    </a:lnTo>
                    <a:lnTo>
                      <a:pt x="472" y="417"/>
                    </a:lnTo>
                    <a:lnTo>
                      <a:pt x="469" y="412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9" y="400"/>
                    </a:lnTo>
                    <a:lnTo>
                      <a:pt x="472" y="395"/>
                    </a:lnTo>
                    <a:lnTo>
                      <a:pt x="477" y="391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542" y="303"/>
                    </a:moveTo>
                    <a:lnTo>
                      <a:pt x="542" y="303"/>
                    </a:lnTo>
                    <a:lnTo>
                      <a:pt x="542" y="303"/>
                    </a:lnTo>
                    <a:lnTo>
                      <a:pt x="547" y="304"/>
                    </a:lnTo>
                    <a:lnTo>
                      <a:pt x="552" y="308"/>
                    </a:lnTo>
                    <a:lnTo>
                      <a:pt x="555" y="313"/>
                    </a:lnTo>
                    <a:lnTo>
                      <a:pt x="557" y="320"/>
                    </a:lnTo>
                    <a:lnTo>
                      <a:pt x="557" y="320"/>
                    </a:lnTo>
                    <a:lnTo>
                      <a:pt x="555" y="325"/>
                    </a:lnTo>
                    <a:lnTo>
                      <a:pt x="552" y="330"/>
                    </a:lnTo>
                    <a:lnTo>
                      <a:pt x="547" y="333"/>
                    </a:lnTo>
                    <a:lnTo>
                      <a:pt x="542" y="335"/>
                    </a:lnTo>
                    <a:lnTo>
                      <a:pt x="542" y="335"/>
                    </a:lnTo>
                    <a:lnTo>
                      <a:pt x="535" y="333"/>
                    </a:lnTo>
                    <a:lnTo>
                      <a:pt x="530" y="330"/>
                    </a:lnTo>
                    <a:lnTo>
                      <a:pt x="526" y="325"/>
                    </a:lnTo>
                    <a:lnTo>
                      <a:pt x="526" y="320"/>
                    </a:lnTo>
                    <a:lnTo>
                      <a:pt x="526" y="320"/>
                    </a:lnTo>
                    <a:lnTo>
                      <a:pt x="526" y="313"/>
                    </a:lnTo>
                    <a:lnTo>
                      <a:pt x="530" y="308"/>
                    </a:lnTo>
                    <a:lnTo>
                      <a:pt x="535" y="304"/>
                    </a:lnTo>
                    <a:lnTo>
                      <a:pt x="542" y="303"/>
                    </a:lnTo>
                    <a:lnTo>
                      <a:pt x="542" y="303"/>
                    </a:lnTo>
                    <a:close/>
                    <a:moveTo>
                      <a:pt x="133" y="563"/>
                    </a:moveTo>
                    <a:lnTo>
                      <a:pt x="133" y="563"/>
                    </a:lnTo>
                    <a:lnTo>
                      <a:pt x="133" y="563"/>
                    </a:lnTo>
                    <a:lnTo>
                      <a:pt x="140" y="565"/>
                    </a:lnTo>
                    <a:lnTo>
                      <a:pt x="143" y="568"/>
                    </a:lnTo>
                    <a:lnTo>
                      <a:pt x="147" y="574"/>
                    </a:lnTo>
                    <a:lnTo>
                      <a:pt x="148" y="580"/>
                    </a:lnTo>
                    <a:lnTo>
                      <a:pt x="148" y="580"/>
                    </a:lnTo>
                    <a:lnTo>
                      <a:pt x="147" y="586"/>
                    </a:lnTo>
                    <a:lnTo>
                      <a:pt x="143" y="591"/>
                    </a:lnTo>
                    <a:lnTo>
                      <a:pt x="140" y="594"/>
                    </a:lnTo>
                    <a:lnTo>
                      <a:pt x="133" y="596"/>
                    </a:lnTo>
                    <a:lnTo>
                      <a:pt x="133" y="596"/>
                    </a:lnTo>
                    <a:lnTo>
                      <a:pt x="126" y="594"/>
                    </a:lnTo>
                    <a:lnTo>
                      <a:pt x="123" y="591"/>
                    </a:lnTo>
                    <a:lnTo>
                      <a:pt x="119" y="586"/>
                    </a:lnTo>
                    <a:lnTo>
                      <a:pt x="118" y="580"/>
                    </a:lnTo>
                    <a:lnTo>
                      <a:pt x="118" y="580"/>
                    </a:lnTo>
                    <a:lnTo>
                      <a:pt x="119" y="574"/>
                    </a:lnTo>
                    <a:lnTo>
                      <a:pt x="123" y="568"/>
                    </a:lnTo>
                    <a:lnTo>
                      <a:pt x="126" y="565"/>
                    </a:lnTo>
                    <a:lnTo>
                      <a:pt x="133" y="563"/>
                    </a:lnTo>
                    <a:lnTo>
                      <a:pt x="133" y="563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6" y="233"/>
                    </a:lnTo>
                    <a:lnTo>
                      <a:pt x="266" y="233"/>
                    </a:lnTo>
                    <a:lnTo>
                      <a:pt x="264" y="238"/>
                    </a:lnTo>
                    <a:lnTo>
                      <a:pt x="261" y="245"/>
                    </a:lnTo>
                    <a:lnTo>
                      <a:pt x="256" y="248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4" y="248"/>
                    </a:lnTo>
                    <a:lnTo>
                      <a:pt x="239" y="245"/>
                    </a:lnTo>
                    <a:lnTo>
                      <a:pt x="235" y="238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5" y="226"/>
                    </a:lnTo>
                    <a:lnTo>
                      <a:pt x="239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7" y="521"/>
                    </a:moveTo>
                    <a:lnTo>
                      <a:pt x="17" y="521"/>
                    </a:lnTo>
                    <a:lnTo>
                      <a:pt x="17" y="521"/>
                    </a:lnTo>
                    <a:lnTo>
                      <a:pt x="22" y="521"/>
                    </a:lnTo>
                    <a:lnTo>
                      <a:pt x="27" y="524"/>
                    </a:lnTo>
                    <a:lnTo>
                      <a:pt x="31" y="529"/>
                    </a:lnTo>
                    <a:lnTo>
                      <a:pt x="33" y="536"/>
                    </a:lnTo>
                    <a:lnTo>
                      <a:pt x="33" y="536"/>
                    </a:lnTo>
                    <a:lnTo>
                      <a:pt x="31" y="543"/>
                    </a:lnTo>
                    <a:lnTo>
                      <a:pt x="27" y="548"/>
                    </a:lnTo>
                    <a:lnTo>
                      <a:pt x="22" y="551"/>
                    </a:lnTo>
                    <a:lnTo>
                      <a:pt x="17" y="553"/>
                    </a:lnTo>
                    <a:lnTo>
                      <a:pt x="17" y="553"/>
                    </a:lnTo>
                    <a:lnTo>
                      <a:pt x="10" y="551"/>
                    </a:lnTo>
                    <a:lnTo>
                      <a:pt x="5" y="548"/>
                    </a:lnTo>
                    <a:lnTo>
                      <a:pt x="2" y="543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2" y="529"/>
                    </a:lnTo>
                    <a:lnTo>
                      <a:pt x="5" y="524"/>
                    </a:lnTo>
                    <a:lnTo>
                      <a:pt x="10" y="521"/>
                    </a:lnTo>
                    <a:lnTo>
                      <a:pt x="17" y="521"/>
                    </a:lnTo>
                    <a:lnTo>
                      <a:pt x="17" y="521"/>
                    </a:lnTo>
                    <a:close/>
                    <a:moveTo>
                      <a:pt x="308" y="521"/>
                    </a:moveTo>
                    <a:lnTo>
                      <a:pt x="308" y="521"/>
                    </a:lnTo>
                    <a:lnTo>
                      <a:pt x="308" y="521"/>
                    </a:lnTo>
                    <a:lnTo>
                      <a:pt x="314" y="521"/>
                    </a:lnTo>
                    <a:lnTo>
                      <a:pt x="319" y="524"/>
                    </a:lnTo>
                    <a:lnTo>
                      <a:pt x="322" y="529"/>
                    </a:lnTo>
                    <a:lnTo>
                      <a:pt x="324" y="536"/>
                    </a:lnTo>
                    <a:lnTo>
                      <a:pt x="324" y="536"/>
                    </a:lnTo>
                    <a:lnTo>
                      <a:pt x="322" y="543"/>
                    </a:lnTo>
                    <a:lnTo>
                      <a:pt x="319" y="548"/>
                    </a:lnTo>
                    <a:lnTo>
                      <a:pt x="314" y="551"/>
                    </a:lnTo>
                    <a:lnTo>
                      <a:pt x="308" y="553"/>
                    </a:lnTo>
                    <a:lnTo>
                      <a:pt x="308" y="553"/>
                    </a:lnTo>
                    <a:lnTo>
                      <a:pt x="302" y="551"/>
                    </a:lnTo>
                    <a:lnTo>
                      <a:pt x="297" y="548"/>
                    </a:lnTo>
                    <a:lnTo>
                      <a:pt x="293" y="543"/>
                    </a:lnTo>
                    <a:lnTo>
                      <a:pt x="293" y="536"/>
                    </a:lnTo>
                    <a:lnTo>
                      <a:pt x="293" y="536"/>
                    </a:lnTo>
                    <a:lnTo>
                      <a:pt x="293" y="529"/>
                    </a:lnTo>
                    <a:lnTo>
                      <a:pt x="297" y="524"/>
                    </a:lnTo>
                    <a:lnTo>
                      <a:pt x="302" y="521"/>
                    </a:lnTo>
                    <a:lnTo>
                      <a:pt x="308" y="521"/>
                    </a:lnTo>
                    <a:lnTo>
                      <a:pt x="308" y="521"/>
                    </a:lnTo>
                    <a:close/>
                    <a:moveTo>
                      <a:pt x="308" y="477"/>
                    </a:moveTo>
                    <a:lnTo>
                      <a:pt x="308" y="477"/>
                    </a:lnTo>
                    <a:lnTo>
                      <a:pt x="308" y="477"/>
                    </a:lnTo>
                    <a:lnTo>
                      <a:pt x="314" y="478"/>
                    </a:lnTo>
                    <a:lnTo>
                      <a:pt x="319" y="482"/>
                    </a:lnTo>
                    <a:lnTo>
                      <a:pt x="322" y="487"/>
                    </a:lnTo>
                    <a:lnTo>
                      <a:pt x="324" y="494"/>
                    </a:lnTo>
                    <a:lnTo>
                      <a:pt x="324" y="494"/>
                    </a:lnTo>
                    <a:lnTo>
                      <a:pt x="322" y="499"/>
                    </a:lnTo>
                    <a:lnTo>
                      <a:pt x="319" y="504"/>
                    </a:lnTo>
                    <a:lnTo>
                      <a:pt x="314" y="507"/>
                    </a:lnTo>
                    <a:lnTo>
                      <a:pt x="308" y="509"/>
                    </a:lnTo>
                    <a:lnTo>
                      <a:pt x="308" y="509"/>
                    </a:lnTo>
                    <a:lnTo>
                      <a:pt x="302" y="507"/>
                    </a:lnTo>
                    <a:lnTo>
                      <a:pt x="297" y="504"/>
                    </a:lnTo>
                    <a:lnTo>
                      <a:pt x="293" y="499"/>
                    </a:lnTo>
                    <a:lnTo>
                      <a:pt x="293" y="494"/>
                    </a:lnTo>
                    <a:lnTo>
                      <a:pt x="293" y="494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8"/>
                    </a:lnTo>
                    <a:lnTo>
                      <a:pt x="308" y="477"/>
                    </a:lnTo>
                    <a:lnTo>
                      <a:pt x="308" y="4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113"/>
              <p:cNvSpPr>
                <a:spLocks noEditPoints="1"/>
              </p:cNvSpPr>
              <p:nvPr/>
            </p:nvSpPr>
            <p:spPr bwMode="auto">
              <a:xfrm>
                <a:off x="2492375" y="3633788"/>
                <a:ext cx="73025" cy="130175"/>
              </a:xfrm>
              <a:custGeom>
                <a:avLst/>
                <a:gdLst>
                  <a:gd name="T0" fmla="*/ 15 w 90"/>
                  <a:gd name="T1" fmla="*/ 131 h 163"/>
                  <a:gd name="T2" fmla="*/ 27 w 90"/>
                  <a:gd name="T3" fmla="*/ 134 h 163"/>
                  <a:gd name="T4" fmla="*/ 30 w 90"/>
                  <a:gd name="T5" fmla="*/ 146 h 163"/>
                  <a:gd name="T6" fmla="*/ 30 w 90"/>
                  <a:gd name="T7" fmla="*/ 153 h 163"/>
                  <a:gd name="T8" fmla="*/ 22 w 90"/>
                  <a:gd name="T9" fmla="*/ 161 h 163"/>
                  <a:gd name="T10" fmla="*/ 15 w 90"/>
                  <a:gd name="T11" fmla="*/ 163 h 163"/>
                  <a:gd name="T12" fmla="*/ 5 w 90"/>
                  <a:gd name="T13" fmla="*/ 158 h 163"/>
                  <a:gd name="T14" fmla="*/ 0 w 90"/>
                  <a:gd name="T15" fmla="*/ 146 h 163"/>
                  <a:gd name="T16" fmla="*/ 1 w 90"/>
                  <a:gd name="T17" fmla="*/ 139 h 163"/>
                  <a:gd name="T18" fmla="*/ 10 w 90"/>
                  <a:gd name="T19" fmla="*/ 131 h 163"/>
                  <a:gd name="T20" fmla="*/ 15 w 90"/>
                  <a:gd name="T21" fmla="*/ 131 h 163"/>
                  <a:gd name="T22" fmla="*/ 73 w 90"/>
                  <a:gd name="T23" fmla="*/ 44 h 163"/>
                  <a:gd name="T24" fmla="*/ 80 w 90"/>
                  <a:gd name="T25" fmla="*/ 44 h 163"/>
                  <a:gd name="T26" fmla="*/ 88 w 90"/>
                  <a:gd name="T27" fmla="*/ 52 h 163"/>
                  <a:gd name="T28" fmla="*/ 90 w 90"/>
                  <a:gd name="T29" fmla="*/ 59 h 163"/>
                  <a:gd name="T30" fmla="*/ 85 w 90"/>
                  <a:gd name="T31" fmla="*/ 71 h 163"/>
                  <a:gd name="T32" fmla="*/ 73 w 90"/>
                  <a:gd name="T33" fmla="*/ 76 h 163"/>
                  <a:gd name="T34" fmla="*/ 68 w 90"/>
                  <a:gd name="T35" fmla="*/ 75 h 163"/>
                  <a:gd name="T36" fmla="*/ 59 w 90"/>
                  <a:gd name="T37" fmla="*/ 66 h 163"/>
                  <a:gd name="T38" fmla="*/ 58 w 90"/>
                  <a:gd name="T39" fmla="*/ 59 h 163"/>
                  <a:gd name="T40" fmla="*/ 63 w 90"/>
                  <a:gd name="T41" fmla="*/ 47 h 163"/>
                  <a:gd name="T42" fmla="*/ 73 w 90"/>
                  <a:gd name="T43" fmla="*/ 44 h 163"/>
                  <a:gd name="T44" fmla="*/ 73 w 90"/>
                  <a:gd name="T45" fmla="*/ 0 h 163"/>
                  <a:gd name="T46" fmla="*/ 73 w 90"/>
                  <a:gd name="T47" fmla="*/ 0 h 163"/>
                  <a:gd name="T48" fmla="*/ 85 w 90"/>
                  <a:gd name="T49" fmla="*/ 5 h 163"/>
                  <a:gd name="T50" fmla="*/ 90 w 90"/>
                  <a:gd name="T51" fmla="*/ 17 h 163"/>
                  <a:gd name="T52" fmla="*/ 88 w 90"/>
                  <a:gd name="T53" fmla="*/ 22 h 163"/>
                  <a:gd name="T54" fmla="*/ 80 w 90"/>
                  <a:gd name="T55" fmla="*/ 30 h 163"/>
                  <a:gd name="T56" fmla="*/ 73 w 90"/>
                  <a:gd name="T57" fmla="*/ 32 h 163"/>
                  <a:gd name="T58" fmla="*/ 63 w 90"/>
                  <a:gd name="T59" fmla="*/ 27 h 163"/>
                  <a:gd name="T60" fmla="*/ 58 w 90"/>
                  <a:gd name="T61" fmla="*/ 17 h 163"/>
                  <a:gd name="T62" fmla="*/ 59 w 90"/>
                  <a:gd name="T63" fmla="*/ 10 h 163"/>
                  <a:gd name="T64" fmla="*/ 68 w 90"/>
                  <a:gd name="T65" fmla="*/ 1 h 163"/>
                  <a:gd name="T66" fmla="*/ 73 w 90"/>
                  <a:gd name="T67" fmla="*/ 0 h 163"/>
                  <a:gd name="T68" fmla="*/ 15 w 90"/>
                  <a:gd name="T69" fmla="*/ 44 h 163"/>
                  <a:gd name="T70" fmla="*/ 22 w 90"/>
                  <a:gd name="T71" fmla="*/ 44 h 163"/>
                  <a:gd name="T72" fmla="*/ 30 w 90"/>
                  <a:gd name="T73" fmla="*/ 52 h 163"/>
                  <a:gd name="T74" fmla="*/ 30 w 90"/>
                  <a:gd name="T75" fmla="*/ 59 h 163"/>
                  <a:gd name="T76" fmla="*/ 27 w 90"/>
                  <a:gd name="T77" fmla="*/ 71 h 163"/>
                  <a:gd name="T78" fmla="*/ 15 w 90"/>
                  <a:gd name="T79" fmla="*/ 76 h 163"/>
                  <a:gd name="T80" fmla="*/ 10 w 90"/>
                  <a:gd name="T81" fmla="*/ 75 h 163"/>
                  <a:gd name="T82" fmla="*/ 1 w 90"/>
                  <a:gd name="T83" fmla="*/ 66 h 163"/>
                  <a:gd name="T84" fmla="*/ 0 w 90"/>
                  <a:gd name="T85" fmla="*/ 59 h 163"/>
                  <a:gd name="T86" fmla="*/ 5 w 90"/>
                  <a:gd name="T87" fmla="*/ 47 h 163"/>
                  <a:gd name="T88" fmla="*/ 15 w 90"/>
                  <a:gd name="T89" fmla="*/ 44 h 163"/>
                  <a:gd name="T90" fmla="*/ 15 w 90"/>
                  <a:gd name="T91" fmla="*/ 87 h 163"/>
                  <a:gd name="T92" fmla="*/ 15 w 90"/>
                  <a:gd name="T93" fmla="*/ 87 h 163"/>
                  <a:gd name="T94" fmla="*/ 27 w 90"/>
                  <a:gd name="T95" fmla="*/ 92 h 163"/>
                  <a:gd name="T96" fmla="*/ 30 w 90"/>
                  <a:gd name="T97" fmla="*/ 104 h 163"/>
                  <a:gd name="T98" fmla="*/ 30 w 90"/>
                  <a:gd name="T99" fmla="*/ 109 h 163"/>
                  <a:gd name="T100" fmla="*/ 22 w 90"/>
                  <a:gd name="T101" fmla="*/ 117 h 163"/>
                  <a:gd name="T102" fmla="*/ 15 w 90"/>
                  <a:gd name="T103" fmla="*/ 119 h 163"/>
                  <a:gd name="T104" fmla="*/ 5 w 90"/>
                  <a:gd name="T105" fmla="*/ 114 h 163"/>
                  <a:gd name="T106" fmla="*/ 0 w 90"/>
                  <a:gd name="T107" fmla="*/ 104 h 163"/>
                  <a:gd name="T108" fmla="*/ 1 w 90"/>
                  <a:gd name="T109" fmla="*/ 97 h 163"/>
                  <a:gd name="T110" fmla="*/ 10 w 90"/>
                  <a:gd name="T111" fmla="*/ 88 h 163"/>
                  <a:gd name="T112" fmla="*/ 15 w 90"/>
                  <a:gd name="T113" fmla="*/ 8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0" h="163">
                    <a:moveTo>
                      <a:pt x="15" y="131"/>
                    </a:moveTo>
                    <a:lnTo>
                      <a:pt x="15" y="131"/>
                    </a:lnTo>
                    <a:lnTo>
                      <a:pt x="22" y="131"/>
                    </a:lnTo>
                    <a:lnTo>
                      <a:pt x="27" y="134"/>
                    </a:lnTo>
                    <a:lnTo>
                      <a:pt x="30" y="139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30" y="153"/>
                    </a:lnTo>
                    <a:lnTo>
                      <a:pt x="27" y="158"/>
                    </a:lnTo>
                    <a:lnTo>
                      <a:pt x="22" y="161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10" y="161"/>
                    </a:lnTo>
                    <a:lnTo>
                      <a:pt x="5" y="158"/>
                    </a:lnTo>
                    <a:lnTo>
                      <a:pt x="1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1" y="139"/>
                    </a:lnTo>
                    <a:lnTo>
                      <a:pt x="5" y="134"/>
                    </a:lnTo>
                    <a:lnTo>
                      <a:pt x="10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8" y="52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8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2" y="44"/>
                    </a:lnTo>
                    <a:lnTo>
                      <a:pt x="27" y="47"/>
                    </a:lnTo>
                    <a:lnTo>
                      <a:pt x="30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66"/>
                    </a:lnTo>
                    <a:lnTo>
                      <a:pt x="27" y="71"/>
                    </a:lnTo>
                    <a:lnTo>
                      <a:pt x="22" y="75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10" y="75"/>
                    </a:lnTo>
                    <a:lnTo>
                      <a:pt x="5" y="71"/>
                    </a:lnTo>
                    <a:lnTo>
                      <a:pt x="1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1" y="52"/>
                    </a:lnTo>
                    <a:lnTo>
                      <a:pt x="5" y="47"/>
                    </a:lnTo>
                    <a:lnTo>
                      <a:pt x="10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8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114"/>
              <p:cNvSpPr>
                <a:spLocks/>
              </p:cNvSpPr>
              <p:nvPr/>
            </p:nvSpPr>
            <p:spPr bwMode="auto">
              <a:xfrm>
                <a:off x="2538413" y="3738563"/>
                <a:ext cx="26988" cy="25400"/>
              </a:xfrm>
              <a:custGeom>
                <a:avLst/>
                <a:gdLst>
                  <a:gd name="T0" fmla="*/ 15 w 32"/>
                  <a:gd name="T1" fmla="*/ 0 h 32"/>
                  <a:gd name="T2" fmla="*/ 15 w 32"/>
                  <a:gd name="T3" fmla="*/ 0 h 32"/>
                  <a:gd name="T4" fmla="*/ 22 w 32"/>
                  <a:gd name="T5" fmla="*/ 0 h 32"/>
                  <a:gd name="T6" fmla="*/ 27 w 32"/>
                  <a:gd name="T7" fmla="*/ 3 h 32"/>
                  <a:gd name="T8" fmla="*/ 30 w 32"/>
                  <a:gd name="T9" fmla="*/ 8 h 32"/>
                  <a:gd name="T10" fmla="*/ 32 w 32"/>
                  <a:gd name="T11" fmla="*/ 15 h 32"/>
                  <a:gd name="T12" fmla="*/ 32 w 32"/>
                  <a:gd name="T13" fmla="*/ 15 h 32"/>
                  <a:gd name="T14" fmla="*/ 30 w 32"/>
                  <a:gd name="T15" fmla="*/ 22 h 32"/>
                  <a:gd name="T16" fmla="*/ 27 w 32"/>
                  <a:gd name="T17" fmla="*/ 27 h 32"/>
                  <a:gd name="T18" fmla="*/ 22 w 32"/>
                  <a:gd name="T19" fmla="*/ 30 h 32"/>
                  <a:gd name="T20" fmla="*/ 15 w 32"/>
                  <a:gd name="T21" fmla="*/ 32 h 32"/>
                  <a:gd name="T22" fmla="*/ 15 w 32"/>
                  <a:gd name="T23" fmla="*/ 32 h 32"/>
                  <a:gd name="T24" fmla="*/ 10 w 32"/>
                  <a:gd name="T25" fmla="*/ 30 h 32"/>
                  <a:gd name="T26" fmla="*/ 5 w 32"/>
                  <a:gd name="T27" fmla="*/ 27 h 32"/>
                  <a:gd name="T28" fmla="*/ 1 w 32"/>
                  <a:gd name="T29" fmla="*/ 22 h 32"/>
                  <a:gd name="T30" fmla="*/ 0 w 32"/>
                  <a:gd name="T31" fmla="*/ 15 h 32"/>
                  <a:gd name="T32" fmla="*/ 0 w 32"/>
                  <a:gd name="T33" fmla="*/ 15 h 32"/>
                  <a:gd name="T34" fmla="*/ 1 w 32"/>
                  <a:gd name="T35" fmla="*/ 8 h 32"/>
                  <a:gd name="T36" fmla="*/ 5 w 32"/>
                  <a:gd name="T37" fmla="*/ 3 h 32"/>
                  <a:gd name="T38" fmla="*/ 10 w 32"/>
                  <a:gd name="T39" fmla="*/ 0 h 32"/>
                  <a:gd name="T40" fmla="*/ 15 w 32"/>
                  <a:gd name="T41" fmla="*/ 0 h 32"/>
                  <a:gd name="T42" fmla="*/ 15 w 32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32">
                    <a:moveTo>
                      <a:pt x="15" y="0"/>
                    </a:moveTo>
                    <a:lnTo>
                      <a:pt x="15" y="0"/>
                    </a:lnTo>
                    <a:lnTo>
                      <a:pt x="22" y="0"/>
                    </a:lnTo>
                    <a:lnTo>
                      <a:pt x="27" y="3"/>
                    </a:lnTo>
                    <a:lnTo>
                      <a:pt x="30" y="8"/>
                    </a:lnTo>
                    <a:lnTo>
                      <a:pt x="32" y="15"/>
                    </a:lnTo>
                    <a:lnTo>
                      <a:pt x="32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8"/>
                    </a:lnTo>
                    <a:lnTo>
                      <a:pt x="5" y="3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115"/>
              <p:cNvSpPr>
                <a:spLocks noEditPoints="1"/>
              </p:cNvSpPr>
              <p:nvPr/>
            </p:nvSpPr>
            <p:spPr bwMode="auto">
              <a:xfrm>
                <a:off x="4946650" y="3738563"/>
                <a:ext cx="115888" cy="25400"/>
              </a:xfrm>
              <a:custGeom>
                <a:avLst/>
                <a:gdLst>
                  <a:gd name="T0" fmla="*/ 15 w 146"/>
                  <a:gd name="T1" fmla="*/ 0 h 32"/>
                  <a:gd name="T2" fmla="*/ 25 w 146"/>
                  <a:gd name="T3" fmla="*/ 3 h 32"/>
                  <a:gd name="T4" fmla="*/ 30 w 146"/>
                  <a:gd name="T5" fmla="*/ 15 h 32"/>
                  <a:gd name="T6" fmla="*/ 29 w 146"/>
                  <a:gd name="T7" fmla="*/ 22 h 32"/>
                  <a:gd name="T8" fmla="*/ 20 w 146"/>
                  <a:gd name="T9" fmla="*/ 30 h 32"/>
                  <a:gd name="T10" fmla="*/ 15 w 146"/>
                  <a:gd name="T11" fmla="*/ 32 h 32"/>
                  <a:gd name="T12" fmla="*/ 3 w 146"/>
                  <a:gd name="T13" fmla="*/ 27 h 32"/>
                  <a:gd name="T14" fmla="*/ 0 w 146"/>
                  <a:gd name="T15" fmla="*/ 15 h 32"/>
                  <a:gd name="T16" fmla="*/ 0 w 146"/>
                  <a:gd name="T17" fmla="*/ 8 h 32"/>
                  <a:gd name="T18" fmla="*/ 8 w 146"/>
                  <a:gd name="T19" fmla="*/ 0 h 32"/>
                  <a:gd name="T20" fmla="*/ 15 w 146"/>
                  <a:gd name="T21" fmla="*/ 0 h 32"/>
                  <a:gd name="T22" fmla="*/ 131 w 146"/>
                  <a:gd name="T23" fmla="*/ 0 h 32"/>
                  <a:gd name="T24" fmla="*/ 138 w 146"/>
                  <a:gd name="T25" fmla="*/ 0 h 32"/>
                  <a:gd name="T26" fmla="*/ 144 w 146"/>
                  <a:gd name="T27" fmla="*/ 8 h 32"/>
                  <a:gd name="T28" fmla="*/ 146 w 146"/>
                  <a:gd name="T29" fmla="*/ 15 h 32"/>
                  <a:gd name="T30" fmla="*/ 143 w 146"/>
                  <a:gd name="T31" fmla="*/ 27 h 32"/>
                  <a:gd name="T32" fmla="*/ 131 w 146"/>
                  <a:gd name="T33" fmla="*/ 32 h 32"/>
                  <a:gd name="T34" fmla="*/ 126 w 146"/>
                  <a:gd name="T35" fmla="*/ 30 h 32"/>
                  <a:gd name="T36" fmla="*/ 117 w 146"/>
                  <a:gd name="T37" fmla="*/ 22 h 32"/>
                  <a:gd name="T38" fmla="*/ 115 w 146"/>
                  <a:gd name="T39" fmla="*/ 15 h 32"/>
                  <a:gd name="T40" fmla="*/ 121 w 146"/>
                  <a:gd name="T41" fmla="*/ 3 h 32"/>
                  <a:gd name="T42" fmla="*/ 131 w 146"/>
                  <a:gd name="T43" fmla="*/ 0 h 32"/>
                  <a:gd name="T44" fmla="*/ 73 w 146"/>
                  <a:gd name="T45" fmla="*/ 0 h 32"/>
                  <a:gd name="T46" fmla="*/ 73 w 146"/>
                  <a:gd name="T47" fmla="*/ 0 h 32"/>
                  <a:gd name="T48" fmla="*/ 83 w 146"/>
                  <a:gd name="T49" fmla="*/ 3 h 32"/>
                  <a:gd name="T50" fmla="*/ 88 w 146"/>
                  <a:gd name="T51" fmla="*/ 15 h 32"/>
                  <a:gd name="T52" fmla="*/ 86 w 146"/>
                  <a:gd name="T53" fmla="*/ 22 h 32"/>
                  <a:gd name="T54" fmla="*/ 78 w 146"/>
                  <a:gd name="T55" fmla="*/ 30 h 32"/>
                  <a:gd name="T56" fmla="*/ 73 w 146"/>
                  <a:gd name="T57" fmla="*/ 32 h 32"/>
                  <a:gd name="T58" fmla="*/ 61 w 146"/>
                  <a:gd name="T59" fmla="*/ 27 h 32"/>
                  <a:gd name="T60" fmla="*/ 58 w 146"/>
                  <a:gd name="T61" fmla="*/ 15 h 32"/>
                  <a:gd name="T62" fmla="*/ 58 w 146"/>
                  <a:gd name="T63" fmla="*/ 8 h 32"/>
                  <a:gd name="T64" fmla="*/ 66 w 146"/>
                  <a:gd name="T65" fmla="*/ 0 h 32"/>
                  <a:gd name="T66" fmla="*/ 73 w 146"/>
                  <a:gd name="T6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32">
                    <a:moveTo>
                      <a:pt x="15" y="0"/>
                    </a:moveTo>
                    <a:lnTo>
                      <a:pt x="15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9" y="8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4" y="8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4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7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3" y="3"/>
                    </a:lnTo>
                    <a:lnTo>
                      <a:pt x="86" y="8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6" y="22"/>
                    </a:lnTo>
                    <a:lnTo>
                      <a:pt x="83" y="27"/>
                    </a:lnTo>
                    <a:lnTo>
                      <a:pt x="78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6" y="30"/>
                    </a:lnTo>
                    <a:lnTo>
                      <a:pt x="61" y="27"/>
                    </a:lnTo>
                    <a:lnTo>
                      <a:pt x="58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8" y="8"/>
                    </a:lnTo>
                    <a:lnTo>
                      <a:pt x="61" y="3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116"/>
              <p:cNvSpPr>
                <a:spLocks noEditPoints="1"/>
              </p:cNvSpPr>
              <p:nvPr/>
            </p:nvSpPr>
            <p:spPr bwMode="auto">
              <a:xfrm>
                <a:off x="5362575" y="3738563"/>
                <a:ext cx="209550" cy="161925"/>
              </a:xfrm>
              <a:custGeom>
                <a:avLst/>
                <a:gdLst>
                  <a:gd name="T0" fmla="*/ 143 w 264"/>
                  <a:gd name="T1" fmla="*/ 3 h 204"/>
                  <a:gd name="T2" fmla="*/ 147 w 264"/>
                  <a:gd name="T3" fmla="*/ 22 h 204"/>
                  <a:gd name="T4" fmla="*/ 131 w 264"/>
                  <a:gd name="T5" fmla="*/ 32 h 204"/>
                  <a:gd name="T6" fmla="*/ 116 w 264"/>
                  <a:gd name="T7" fmla="*/ 15 h 204"/>
                  <a:gd name="T8" fmla="*/ 126 w 264"/>
                  <a:gd name="T9" fmla="*/ 0 h 204"/>
                  <a:gd name="T10" fmla="*/ 15 w 264"/>
                  <a:gd name="T11" fmla="*/ 172 h 204"/>
                  <a:gd name="T12" fmla="*/ 29 w 264"/>
                  <a:gd name="T13" fmla="*/ 182 h 204"/>
                  <a:gd name="T14" fmla="*/ 26 w 264"/>
                  <a:gd name="T15" fmla="*/ 201 h 204"/>
                  <a:gd name="T16" fmla="*/ 9 w 264"/>
                  <a:gd name="T17" fmla="*/ 204 h 204"/>
                  <a:gd name="T18" fmla="*/ 0 w 264"/>
                  <a:gd name="T19" fmla="*/ 189 h 204"/>
                  <a:gd name="T20" fmla="*/ 15 w 264"/>
                  <a:gd name="T21" fmla="*/ 172 h 204"/>
                  <a:gd name="T22" fmla="*/ 15 w 264"/>
                  <a:gd name="T23" fmla="*/ 129 h 204"/>
                  <a:gd name="T24" fmla="*/ 31 w 264"/>
                  <a:gd name="T25" fmla="*/ 146 h 204"/>
                  <a:gd name="T26" fmla="*/ 21 w 264"/>
                  <a:gd name="T27" fmla="*/ 160 h 204"/>
                  <a:gd name="T28" fmla="*/ 4 w 264"/>
                  <a:gd name="T29" fmla="*/ 157 h 204"/>
                  <a:gd name="T30" fmla="*/ 0 w 264"/>
                  <a:gd name="T31" fmla="*/ 139 h 204"/>
                  <a:gd name="T32" fmla="*/ 15 w 264"/>
                  <a:gd name="T33" fmla="*/ 129 h 204"/>
                  <a:gd name="T34" fmla="*/ 254 w 264"/>
                  <a:gd name="T35" fmla="*/ 87 h 204"/>
                  <a:gd name="T36" fmla="*/ 264 w 264"/>
                  <a:gd name="T37" fmla="*/ 102 h 204"/>
                  <a:gd name="T38" fmla="*/ 249 w 264"/>
                  <a:gd name="T39" fmla="*/ 119 h 204"/>
                  <a:gd name="T40" fmla="*/ 233 w 264"/>
                  <a:gd name="T41" fmla="*/ 109 h 204"/>
                  <a:gd name="T42" fmla="*/ 237 w 264"/>
                  <a:gd name="T43" fmla="*/ 90 h 204"/>
                  <a:gd name="T44" fmla="*/ 189 w 264"/>
                  <a:gd name="T45" fmla="*/ 87 h 204"/>
                  <a:gd name="T46" fmla="*/ 201 w 264"/>
                  <a:gd name="T47" fmla="*/ 90 h 204"/>
                  <a:gd name="T48" fmla="*/ 205 w 264"/>
                  <a:gd name="T49" fmla="*/ 109 h 204"/>
                  <a:gd name="T50" fmla="*/ 189 w 264"/>
                  <a:gd name="T51" fmla="*/ 119 h 204"/>
                  <a:gd name="T52" fmla="*/ 174 w 264"/>
                  <a:gd name="T53" fmla="*/ 102 h 204"/>
                  <a:gd name="T54" fmla="*/ 184 w 264"/>
                  <a:gd name="T55" fmla="*/ 87 h 204"/>
                  <a:gd name="T56" fmla="*/ 131 w 264"/>
                  <a:gd name="T57" fmla="*/ 87 h 204"/>
                  <a:gd name="T58" fmla="*/ 147 w 264"/>
                  <a:gd name="T59" fmla="*/ 95 h 204"/>
                  <a:gd name="T60" fmla="*/ 143 w 264"/>
                  <a:gd name="T61" fmla="*/ 114 h 204"/>
                  <a:gd name="T62" fmla="*/ 126 w 264"/>
                  <a:gd name="T63" fmla="*/ 117 h 204"/>
                  <a:gd name="T64" fmla="*/ 116 w 264"/>
                  <a:gd name="T65" fmla="*/ 102 h 204"/>
                  <a:gd name="T66" fmla="*/ 131 w 264"/>
                  <a:gd name="T67" fmla="*/ 87 h 204"/>
                  <a:gd name="T68" fmla="*/ 73 w 264"/>
                  <a:gd name="T69" fmla="*/ 87 h 204"/>
                  <a:gd name="T70" fmla="*/ 89 w 264"/>
                  <a:gd name="T71" fmla="*/ 102 h 204"/>
                  <a:gd name="T72" fmla="*/ 78 w 264"/>
                  <a:gd name="T73" fmla="*/ 117 h 204"/>
                  <a:gd name="T74" fmla="*/ 63 w 264"/>
                  <a:gd name="T75" fmla="*/ 114 h 204"/>
                  <a:gd name="T76" fmla="*/ 60 w 264"/>
                  <a:gd name="T77" fmla="*/ 95 h 204"/>
                  <a:gd name="T78" fmla="*/ 73 w 264"/>
                  <a:gd name="T79" fmla="*/ 87 h 204"/>
                  <a:gd name="T80" fmla="*/ 21 w 264"/>
                  <a:gd name="T81" fmla="*/ 87 h 204"/>
                  <a:gd name="T82" fmla="*/ 31 w 264"/>
                  <a:gd name="T83" fmla="*/ 102 h 204"/>
                  <a:gd name="T84" fmla="*/ 15 w 264"/>
                  <a:gd name="T85" fmla="*/ 119 h 204"/>
                  <a:gd name="T86" fmla="*/ 0 w 264"/>
                  <a:gd name="T87" fmla="*/ 109 h 204"/>
                  <a:gd name="T88" fmla="*/ 4 w 264"/>
                  <a:gd name="T89" fmla="*/ 90 h 204"/>
                  <a:gd name="T90" fmla="*/ 189 w 264"/>
                  <a:gd name="T91" fmla="*/ 42 h 204"/>
                  <a:gd name="T92" fmla="*/ 201 w 264"/>
                  <a:gd name="T93" fmla="*/ 47 h 204"/>
                  <a:gd name="T94" fmla="*/ 205 w 264"/>
                  <a:gd name="T95" fmla="*/ 65 h 204"/>
                  <a:gd name="T96" fmla="*/ 189 w 264"/>
                  <a:gd name="T97" fmla="*/ 75 h 204"/>
                  <a:gd name="T98" fmla="*/ 174 w 264"/>
                  <a:gd name="T99" fmla="*/ 59 h 204"/>
                  <a:gd name="T100" fmla="*/ 184 w 264"/>
                  <a:gd name="T101" fmla="*/ 44 h 204"/>
                  <a:gd name="T102" fmla="*/ 131 w 264"/>
                  <a:gd name="T103" fmla="*/ 42 h 204"/>
                  <a:gd name="T104" fmla="*/ 147 w 264"/>
                  <a:gd name="T105" fmla="*/ 53 h 204"/>
                  <a:gd name="T106" fmla="*/ 143 w 264"/>
                  <a:gd name="T107" fmla="*/ 70 h 204"/>
                  <a:gd name="T108" fmla="*/ 126 w 264"/>
                  <a:gd name="T109" fmla="*/ 73 h 204"/>
                  <a:gd name="T110" fmla="*/ 116 w 264"/>
                  <a:gd name="T111" fmla="*/ 59 h 204"/>
                  <a:gd name="T112" fmla="*/ 131 w 264"/>
                  <a:gd name="T113" fmla="*/ 42 h 204"/>
                  <a:gd name="T114" fmla="*/ 73 w 264"/>
                  <a:gd name="T115" fmla="*/ 42 h 204"/>
                  <a:gd name="T116" fmla="*/ 89 w 264"/>
                  <a:gd name="T117" fmla="*/ 59 h 204"/>
                  <a:gd name="T118" fmla="*/ 78 w 264"/>
                  <a:gd name="T119" fmla="*/ 73 h 204"/>
                  <a:gd name="T120" fmla="*/ 63 w 264"/>
                  <a:gd name="T121" fmla="*/ 70 h 204"/>
                  <a:gd name="T122" fmla="*/ 60 w 264"/>
                  <a:gd name="T123" fmla="*/ 53 h 204"/>
                  <a:gd name="T124" fmla="*/ 73 w 264"/>
                  <a:gd name="T125" fmla="*/ 4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4" h="204">
                    <a:moveTo>
                      <a:pt x="131" y="0"/>
                    </a:move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7" y="8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15" y="172"/>
                    </a:moveTo>
                    <a:lnTo>
                      <a:pt x="15" y="172"/>
                    </a:lnTo>
                    <a:lnTo>
                      <a:pt x="15" y="172"/>
                    </a:lnTo>
                    <a:lnTo>
                      <a:pt x="21" y="174"/>
                    </a:lnTo>
                    <a:lnTo>
                      <a:pt x="26" y="177"/>
                    </a:lnTo>
                    <a:lnTo>
                      <a:pt x="29" y="182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29" y="196"/>
                    </a:lnTo>
                    <a:lnTo>
                      <a:pt x="26" y="201"/>
                    </a:lnTo>
                    <a:lnTo>
                      <a:pt x="21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9" y="204"/>
                    </a:lnTo>
                    <a:lnTo>
                      <a:pt x="4" y="201"/>
                    </a:lnTo>
                    <a:lnTo>
                      <a:pt x="0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82"/>
                    </a:lnTo>
                    <a:lnTo>
                      <a:pt x="4" y="177"/>
                    </a:lnTo>
                    <a:lnTo>
                      <a:pt x="9" y="174"/>
                    </a:lnTo>
                    <a:lnTo>
                      <a:pt x="15" y="172"/>
                    </a:lnTo>
                    <a:lnTo>
                      <a:pt x="15" y="172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1"/>
                    </a:lnTo>
                    <a:lnTo>
                      <a:pt x="26" y="134"/>
                    </a:lnTo>
                    <a:lnTo>
                      <a:pt x="29" y="139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29" y="151"/>
                    </a:lnTo>
                    <a:lnTo>
                      <a:pt x="26" y="157"/>
                    </a:lnTo>
                    <a:lnTo>
                      <a:pt x="21" y="160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9" y="160"/>
                    </a:lnTo>
                    <a:lnTo>
                      <a:pt x="4" y="157"/>
                    </a:lnTo>
                    <a:lnTo>
                      <a:pt x="0" y="151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39"/>
                    </a:lnTo>
                    <a:lnTo>
                      <a:pt x="4" y="134"/>
                    </a:lnTo>
                    <a:lnTo>
                      <a:pt x="9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7"/>
                    </a:lnTo>
                    <a:lnTo>
                      <a:pt x="259" y="90"/>
                    </a:lnTo>
                    <a:lnTo>
                      <a:pt x="262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7"/>
                    </a:lnTo>
                    <a:lnTo>
                      <a:pt x="237" y="114"/>
                    </a:lnTo>
                    <a:lnTo>
                      <a:pt x="233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3" y="95"/>
                    </a:lnTo>
                    <a:lnTo>
                      <a:pt x="237" y="90"/>
                    </a:lnTo>
                    <a:lnTo>
                      <a:pt x="242" y="87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7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4" y="102"/>
                    </a:lnTo>
                    <a:lnTo>
                      <a:pt x="174" y="102"/>
                    </a:lnTo>
                    <a:lnTo>
                      <a:pt x="176" y="95"/>
                    </a:lnTo>
                    <a:lnTo>
                      <a:pt x="179" y="90"/>
                    </a:lnTo>
                    <a:lnTo>
                      <a:pt x="184" y="87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7"/>
                    </a:lnTo>
                    <a:lnTo>
                      <a:pt x="84" y="90"/>
                    </a:lnTo>
                    <a:lnTo>
                      <a:pt x="87" y="95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7" y="109"/>
                    </a:lnTo>
                    <a:lnTo>
                      <a:pt x="84" y="114"/>
                    </a:lnTo>
                    <a:lnTo>
                      <a:pt x="78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7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7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1" y="87"/>
                    </a:lnTo>
                    <a:lnTo>
                      <a:pt x="26" y="90"/>
                    </a:lnTo>
                    <a:lnTo>
                      <a:pt x="29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9" y="117"/>
                    </a:lnTo>
                    <a:lnTo>
                      <a:pt x="4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4" y="90"/>
                    </a:lnTo>
                    <a:lnTo>
                      <a:pt x="9" y="87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89" y="42"/>
                    </a:moveTo>
                    <a:lnTo>
                      <a:pt x="189" y="42"/>
                    </a:lnTo>
                    <a:lnTo>
                      <a:pt x="189" y="42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5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5" y="65"/>
                    </a:lnTo>
                    <a:lnTo>
                      <a:pt x="201" y="70"/>
                    </a:lnTo>
                    <a:lnTo>
                      <a:pt x="196" y="73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4" y="73"/>
                    </a:lnTo>
                    <a:lnTo>
                      <a:pt x="179" y="70"/>
                    </a:lnTo>
                    <a:lnTo>
                      <a:pt x="176" y="65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6" y="53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89" y="42"/>
                    </a:lnTo>
                    <a:lnTo>
                      <a:pt x="189" y="42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3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78" y="44"/>
                    </a:lnTo>
                    <a:lnTo>
                      <a:pt x="84" y="47"/>
                    </a:lnTo>
                    <a:lnTo>
                      <a:pt x="87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5"/>
                    </a:lnTo>
                    <a:lnTo>
                      <a:pt x="84" y="70"/>
                    </a:lnTo>
                    <a:lnTo>
                      <a:pt x="78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7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7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117"/>
              <p:cNvSpPr>
                <a:spLocks noEditPoints="1"/>
              </p:cNvSpPr>
              <p:nvPr/>
            </p:nvSpPr>
            <p:spPr bwMode="auto">
              <a:xfrm>
                <a:off x="8926513" y="3738563"/>
                <a:ext cx="115888" cy="128588"/>
              </a:xfrm>
              <a:custGeom>
                <a:avLst/>
                <a:gdLst>
                  <a:gd name="T0" fmla="*/ 26 w 147"/>
                  <a:gd name="T1" fmla="*/ 3 h 162"/>
                  <a:gd name="T2" fmla="*/ 29 w 147"/>
                  <a:gd name="T3" fmla="*/ 22 h 162"/>
                  <a:gd name="T4" fmla="*/ 15 w 147"/>
                  <a:gd name="T5" fmla="*/ 32 h 162"/>
                  <a:gd name="T6" fmla="*/ 0 w 147"/>
                  <a:gd name="T7" fmla="*/ 15 h 162"/>
                  <a:gd name="T8" fmla="*/ 9 w 147"/>
                  <a:gd name="T9" fmla="*/ 0 h 162"/>
                  <a:gd name="T10" fmla="*/ 73 w 147"/>
                  <a:gd name="T11" fmla="*/ 129 h 162"/>
                  <a:gd name="T12" fmla="*/ 87 w 147"/>
                  <a:gd name="T13" fmla="*/ 139 h 162"/>
                  <a:gd name="T14" fmla="*/ 84 w 147"/>
                  <a:gd name="T15" fmla="*/ 157 h 162"/>
                  <a:gd name="T16" fmla="*/ 67 w 147"/>
                  <a:gd name="T17" fmla="*/ 160 h 162"/>
                  <a:gd name="T18" fmla="*/ 58 w 147"/>
                  <a:gd name="T19" fmla="*/ 146 h 162"/>
                  <a:gd name="T20" fmla="*/ 73 w 147"/>
                  <a:gd name="T21" fmla="*/ 129 h 162"/>
                  <a:gd name="T22" fmla="*/ 15 w 147"/>
                  <a:gd name="T23" fmla="*/ 129 h 162"/>
                  <a:gd name="T24" fmla="*/ 31 w 147"/>
                  <a:gd name="T25" fmla="*/ 146 h 162"/>
                  <a:gd name="T26" fmla="*/ 21 w 147"/>
                  <a:gd name="T27" fmla="*/ 160 h 162"/>
                  <a:gd name="T28" fmla="*/ 4 w 147"/>
                  <a:gd name="T29" fmla="*/ 157 h 162"/>
                  <a:gd name="T30" fmla="*/ 0 w 147"/>
                  <a:gd name="T31" fmla="*/ 139 h 162"/>
                  <a:gd name="T32" fmla="*/ 15 w 147"/>
                  <a:gd name="T33" fmla="*/ 129 h 162"/>
                  <a:gd name="T34" fmla="*/ 138 w 147"/>
                  <a:gd name="T35" fmla="*/ 87 h 162"/>
                  <a:gd name="T36" fmla="*/ 147 w 147"/>
                  <a:gd name="T37" fmla="*/ 102 h 162"/>
                  <a:gd name="T38" fmla="*/ 131 w 147"/>
                  <a:gd name="T39" fmla="*/ 119 h 162"/>
                  <a:gd name="T40" fmla="*/ 118 w 147"/>
                  <a:gd name="T41" fmla="*/ 109 h 162"/>
                  <a:gd name="T42" fmla="*/ 121 w 147"/>
                  <a:gd name="T43" fmla="*/ 90 h 162"/>
                  <a:gd name="T44" fmla="*/ 73 w 147"/>
                  <a:gd name="T45" fmla="*/ 87 h 162"/>
                  <a:gd name="T46" fmla="*/ 84 w 147"/>
                  <a:gd name="T47" fmla="*/ 90 h 162"/>
                  <a:gd name="T48" fmla="*/ 87 w 147"/>
                  <a:gd name="T49" fmla="*/ 109 h 162"/>
                  <a:gd name="T50" fmla="*/ 73 w 147"/>
                  <a:gd name="T51" fmla="*/ 119 h 162"/>
                  <a:gd name="T52" fmla="*/ 58 w 147"/>
                  <a:gd name="T53" fmla="*/ 102 h 162"/>
                  <a:gd name="T54" fmla="*/ 67 w 147"/>
                  <a:gd name="T55" fmla="*/ 87 h 162"/>
                  <a:gd name="T56" fmla="*/ 15 w 147"/>
                  <a:gd name="T57" fmla="*/ 87 h 162"/>
                  <a:gd name="T58" fmla="*/ 29 w 147"/>
                  <a:gd name="T59" fmla="*/ 95 h 162"/>
                  <a:gd name="T60" fmla="*/ 26 w 147"/>
                  <a:gd name="T61" fmla="*/ 114 h 162"/>
                  <a:gd name="T62" fmla="*/ 9 w 147"/>
                  <a:gd name="T63" fmla="*/ 117 h 162"/>
                  <a:gd name="T64" fmla="*/ 0 w 147"/>
                  <a:gd name="T65" fmla="*/ 102 h 162"/>
                  <a:gd name="T66" fmla="*/ 15 w 147"/>
                  <a:gd name="T67" fmla="*/ 87 h 162"/>
                  <a:gd name="T68" fmla="*/ 131 w 147"/>
                  <a:gd name="T69" fmla="*/ 42 h 162"/>
                  <a:gd name="T70" fmla="*/ 147 w 147"/>
                  <a:gd name="T71" fmla="*/ 59 h 162"/>
                  <a:gd name="T72" fmla="*/ 138 w 147"/>
                  <a:gd name="T73" fmla="*/ 73 h 162"/>
                  <a:gd name="T74" fmla="*/ 121 w 147"/>
                  <a:gd name="T75" fmla="*/ 70 h 162"/>
                  <a:gd name="T76" fmla="*/ 118 w 147"/>
                  <a:gd name="T77" fmla="*/ 53 h 162"/>
                  <a:gd name="T78" fmla="*/ 131 w 147"/>
                  <a:gd name="T79" fmla="*/ 42 h 162"/>
                  <a:gd name="T80" fmla="*/ 79 w 147"/>
                  <a:gd name="T81" fmla="*/ 44 h 162"/>
                  <a:gd name="T82" fmla="*/ 89 w 147"/>
                  <a:gd name="T83" fmla="*/ 59 h 162"/>
                  <a:gd name="T84" fmla="*/ 73 w 147"/>
                  <a:gd name="T85" fmla="*/ 75 h 162"/>
                  <a:gd name="T86" fmla="*/ 60 w 147"/>
                  <a:gd name="T87" fmla="*/ 65 h 162"/>
                  <a:gd name="T88" fmla="*/ 63 w 147"/>
                  <a:gd name="T89" fmla="*/ 47 h 162"/>
                  <a:gd name="T90" fmla="*/ 15 w 147"/>
                  <a:gd name="T91" fmla="*/ 42 h 162"/>
                  <a:gd name="T92" fmla="*/ 26 w 147"/>
                  <a:gd name="T93" fmla="*/ 47 h 162"/>
                  <a:gd name="T94" fmla="*/ 29 w 147"/>
                  <a:gd name="T95" fmla="*/ 65 h 162"/>
                  <a:gd name="T96" fmla="*/ 15 w 147"/>
                  <a:gd name="T97" fmla="*/ 75 h 162"/>
                  <a:gd name="T98" fmla="*/ 0 w 147"/>
                  <a:gd name="T99" fmla="*/ 59 h 162"/>
                  <a:gd name="T100" fmla="*/ 9 w 147"/>
                  <a:gd name="T101" fmla="*/ 44 h 162"/>
                  <a:gd name="T102" fmla="*/ 131 w 147"/>
                  <a:gd name="T103" fmla="*/ 0 h 162"/>
                  <a:gd name="T104" fmla="*/ 147 w 147"/>
                  <a:gd name="T105" fmla="*/ 8 h 162"/>
                  <a:gd name="T106" fmla="*/ 143 w 147"/>
                  <a:gd name="T107" fmla="*/ 27 h 162"/>
                  <a:gd name="T108" fmla="*/ 126 w 147"/>
                  <a:gd name="T109" fmla="*/ 30 h 162"/>
                  <a:gd name="T110" fmla="*/ 116 w 147"/>
                  <a:gd name="T111" fmla="*/ 15 h 162"/>
                  <a:gd name="T112" fmla="*/ 131 w 147"/>
                  <a:gd name="T113" fmla="*/ 0 h 162"/>
                  <a:gd name="T114" fmla="*/ 73 w 147"/>
                  <a:gd name="T115" fmla="*/ 0 h 162"/>
                  <a:gd name="T116" fmla="*/ 89 w 147"/>
                  <a:gd name="T117" fmla="*/ 15 h 162"/>
                  <a:gd name="T118" fmla="*/ 79 w 147"/>
                  <a:gd name="T119" fmla="*/ 30 h 162"/>
                  <a:gd name="T120" fmla="*/ 63 w 147"/>
                  <a:gd name="T121" fmla="*/ 27 h 162"/>
                  <a:gd name="T122" fmla="*/ 60 w 147"/>
                  <a:gd name="T123" fmla="*/ 8 h 162"/>
                  <a:gd name="T124" fmla="*/ 73 w 147"/>
                  <a:gd name="T12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7" h="162">
                    <a:moveTo>
                      <a:pt x="15" y="0"/>
                    </a:move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4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79" y="131"/>
                    </a:lnTo>
                    <a:lnTo>
                      <a:pt x="84" y="134"/>
                    </a:lnTo>
                    <a:lnTo>
                      <a:pt x="87" y="139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7" y="151"/>
                    </a:lnTo>
                    <a:lnTo>
                      <a:pt x="84" y="157"/>
                    </a:lnTo>
                    <a:lnTo>
                      <a:pt x="79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7" y="160"/>
                    </a:lnTo>
                    <a:lnTo>
                      <a:pt x="63" y="157"/>
                    </a:lnTo>
                    <a:lnTo>
                      <a:pt x="60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7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1"/>
                    </a:lnTo>
                    <a:lnTo>
                      <a:pt x="26" y="134"/>
                    </a:lnTo>
                    <a:lnTo>
                      <a:pt x="29" y="139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29" y="151"/>
                    </a:lnTo>
                    <a:lnTo>
                      <a:pt x="26" y="157"/>
                    </a:lnTo>
                    <a:lnTo>
                      <a:pt x="21" y="160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9" y="160"/>
                    </a:lnTo>
                    <a:lnTo>
                      <a:pt x="4" y="157"/>
                    </a:lnTo>
                    <a:lnTo>
                      <a:pt x="0" y="151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39"/>
                    </a:lnTo>
                    <a:lnTo>
                      <a:pt x="4" y="134"/>
                    </a:lnTo>
                    <a:lnTo>
                      <a:pt x="9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9" y="87"/>
                    </a:lnTo>
                    <a:lnTo>
                      <a:pt x="84" y="90"/>
                    </a:lnTo>
                    <a:lnTo>
                      <a:pt x="87" y="95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7" y="109"/>
                    </a:lnTo>
                    <a:lnTo>
                      <a:pt x="84" y="114"/>
                    </a:lnTo>
                    <a:lnTo>
                      <a:pt x="79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7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7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1" y="87"/>
                    </a:lnTo>
                    <a:lnTo>
                      <a:pt x="26" y="90"/>
                    </a:lnTo>
                    <a:lnTo>
                      <a:pt x="29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9" y="117"/>
                    </a:lnTo>
                    <a:lnTo>
                      <a:pt x="4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4" y="90"/>
                    </a:lnTo>
                    <a:lnTo>
                      <a:pt x="9" y="87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3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79" y="44"/>
                    </a:lnTo>
                    <a:lnTo>
                      <a:pt x="84" y="47"/>
                    </a:lnTo>
                    <a:lnTo>
                      <a:pt x="87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5"/>
                    </a:lnTo>
                    <a:lnTo>
                      <a:pt x="84" y="70"/>
                    </a:lnTo>
                    <a:lnTo>
                      <a:pt x="79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7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7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1" y="44"/>
                    </a:lnTo>
                    <a:lnTo>
                      <a:pt x="26" y="47"/>
                    </a:lnTo>
                    <a:lnTo>
                      <a:pt x="29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5"/>
                    </a:lnTo>
                    <a:lnTo>
                      <a:pt x="26" y="70"/>
                    </a:lnTo>
                    <a:lnTo>
                      <a:pt x="21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9" y="73"/>
                    </a:lnTo>
                    <a:lnTo>
                      <a:pt x="4" y="70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4" y="47"/>
                    </a:lnTo>
                    <a:lnTo>
                      <a:pt x="9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7" y="8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9" y="0"/>
                    </a:lnTo>
                    <a:lnTo>
                      <a:pt x="84" y="3"/>
                    </a:lnTo>
                    <a:lnTo>
                      <a:pt x="87" y="8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7" y="22"/>
                    </a:lnTo>
                    <a:lnTo>
                      <a:pt x="84" y="27"/>
                    </a:lnTo>
                    <a:lnTo>
                      <a:pt x="79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7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7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118"/>
              <p:cNvSpPr>
                <a:spLocks noEditPoints="1"/>
              </p:cNvSpPr>
              <p:nvPr/>
            </p:nvSpPr>
            <p:spPr bwMode="auto">
              <a:xfrm>
                <a:off x="2632075" y="3738563"/>
                <a:ext cx="115888" cy="95250"/>
              </a:xfrm>
              <a:custGeom>
                <a:avLst/>
                <a:gdLst>
                  <a:gd name="T0" fmla="*/ 21 w 147"/>
                  <a:gd name="T1" fmla="*/ 44 h 119"/>
                  <a:gd name="T2" fmla="*/ 31 w 147"/>
                  <a:gd name="T3" fmla="*/ 59 h 119"/>
                  <a:gd name="T4" fmla="*/ 26 w 147"/>
                  <a:gd name="T5" fmla="*/ 70 h 119"/>
                  <a:gd name="T6" fmla="*/ 15 w 147"/>
                  <a:gd name="T7" fmla="*/ 75 h 119"/>
                  <a:gd name="T8" fmla="*/ 2 w 147"/>
                  <a:gd name="T9" fmla="*/ 65 h 119"/>
                  <a:gd name="T10" fmla="*/ 2 w 147"/>
                  <a:gd name="T11" fmla="*/ 53 h 119"/>
                  <a:gd name="T12" fmla="*/ 15 w 147"/>
                  <a:gd name="T13" fmla="*/ 42 h 119"/>
                  <a:gd name="T14" fmla="*/ 131 w 147"/>
                  <a:gd name="T15" fmla="*/ 87 h 119"/>
                  <a:gd name="T16" fmla="*/ 143 w 147"/>
                  <a:gd name="T17" fmla="*/ 90 h 119"/>
                  <a:gd name="T18" fmla="*/ 147 w 147"/>
                  <a:gd name="T19" fmla="*/ 102 h 119"/>
                  <a:gd name="T20" fmla="*/ 138 w 147"/>
                  <a:gd name="T21" fmla="*/ 117 h 119"/>
                  <a:gd name="T22" fmla="*/ 126 w 147"/>
                  <a:gd name="T23" fmla="*/ 117 h 119"/>
                  <a:gd name="T24" fmla="*/ 116 w 147"/>
                  <a:gd name="T25" fmla="*/ 102 h 119"/>
                  <a:gd name="T26" fmla="*/ 121 w 147"/>
                  <a:gd name="T27" fmla="*/ 90 h 119"/>
                  <a:gd name="T28" fmla="*/ 131 w 147"/>
                  <a:gd name="T29" fmla="*/ 87 h 119"/>
                  <a:gd name="T30" fmla="*/ 131 w 147"/>
                  <a:gd name="T31" fmla="*/ 42 h 119"/>
                  <a:gd name="T32" fmla="*/ 147 w 147"/>
                  <a:gd name="T33" fmla="*/ 53 h 119"/>
                  <a:gd name="T34" fmla="*/ 147 w 147"/>
                  <a:gd name="T35" fmla="*/ 65 h 119"/>
                  <a:gd name="T36" fmla="*/ 131 w 147"/>
                  <a:gd name="T37" fmla="*/ 75 h 119"/>
                  <a:gd name="T38" fmla="*/ 121 w 147"/>
                  <a:gd name="T39" fmla="*/ 70 h 119"/>
                  <a:gd name="T40" fmla="*/ 116 w 147"/>
                  <a:gd name="T41" fmla="*/ 59 h 119"/>
                  <a:gd name="T42" fmla="*/ 126 w 147"/>
                  <a:gd name="T43" fmla="*/ 44 h 119"/>
                  <a:gd name="T44" fmla="*/ 131 w 147"/>
                  <a:gd name="T45" fmla="*/ 0 h 119"/>
                  <a:gd name="T46" fmla="*/ 138 w 147"/>
                  <a:gd name="T47" fmla="*/ 0 h 119"/>
                  <a:gd name="T48" fmla="*/ 147 w 147"/>
                  <a:gd name="T49" fmla="*/ 15 h 119"/>
                  <a:gd name="T50" fmla="*/ 143 w 147"/>
                  <a:gd name="T51" fmla="*/ 27 h 119"/>
                  <a:gd name="T52" fmla="*/ 131 w 147"/>
                  <a:gd name="T53" fmla="*/ 32 h 119"/>
                  <a:gd name="T54" fmla="*/ 118 w 147"/>
                  <a:gd name="T55" fmla="*/ 22 h 119"/>
                  <a:gd name="T56" fmla="*/ 118 w 147"/>
                  <a:gd name="T57" fmla="*/ 8 h 119"/>
                  <a:gd name="T58" fmla="*/ 131 w 147"/>
                  <a:gd name="T59" fmla="*/ 0 h 119"/>
                  <a:gd name="T60" fmla="*/ 73 w 147"/>
                  <a:gd name="T61" fmla="*/ 0 h 119"/>
                  <a:gd name="T62" fmla="*/ 85 w 147"/>
                  <a:gd name="T63" fmla="*/ 3 h 119"/>
                  <a:gd name="T64" fmla="*/ 89 w 147"/>
                  <a:gd name="T65" fmla="*/ 15 h 119"/>
                  <a:gd name="T66" fmla="*/ 80 w 147"/>
                  <a:gd name="T67" fmla="*/ 30 h 119"/>
                  <a:gd name="T68" fmla="*/ 68 w 147"/>
                  <a:gd name="T69" fmla="*/ 30 h 119"/>
                  <a:gd name="T70" fmla="*/ 58 w 147"/>
                  <a:gd name="T71" fmla="*/ 15 h 119"/>
                  <a:gd name="T72" fmla="*/ 63 w 147"/>
                  <a:gd name="T73" fmla="*/ 3 h 119"/>
                  <a:gd name="T74" fmla="*/ 73 w 147"/>
                  <a:gd name="T75" fmla="*/ 0 h 119"/>
                  <a:gd name="T76" fmla="*/ 73 w 147"/>
                  <a:gd name="T77" fmla="*/ 42 h 119"/>
                  <a:gd name="T78" fmla="*/ 89 w 147"/>
                  <a:gd name="T79" fmla="*/ 53 h 119"/>
                  <a:gd name="T80" fmla="*/ 89 w 147"/>
                  <a:gd name="T81" fmla="*/ 65 h 119"/>
                  <a:gd name="T82" fmla="*/ 73 w 147"/>
                  <a:gd name="T83" fmla="*/ 75 h 119"/>
                  <a:gd name="T84" fmla="*/ 63 w 147"/>
                  <a:gd name="T85" fmla="*/ 70 h 119"/>
                  <a:gd name="T86" fmla="*/ 58 w 147"/>
                  <a:gd name="T87" fmla="*/ 59 h 119"/>
                  <a:gd name="T88" fmla="*/ 68 w 147"/>
                  <a:gd name="T89" fmla="*/ 44 h 119"/>
                  <a:gd name="T90" fmla="*/ 73 w 147"/>
                  <a:gd name="T91" fmla="*/ 87 h 119"/>
                  <a:gd name="T92" fmla="*/ 80 w 147"/>
                  <a:gd name="T93" fmla="*/ 87 h 119"/>
                  <a:gd name="T94" fmla="*/ 89 w 147"/>
                  <a:gd name="T95" fmla="*/ 102 h 119"/>
                  <a:gd name="T96" fmla="*/ 85 w 147"/>
                  <a:gd name="T97" fmla="*/ 114 h 119"/>
                  <a:gd name="T98" fmla="*/ 73 w 147"/>
                  <a:gd name="T99" fmla="*/ 119 h 119"/>
                  <a:gd name="T100" fmla="*/ 60 w 147"/>
                  <a:gd name="T101" fmla="*/ 109 h 119"/>
                  <a:gd name="T102" fmla="*/ 60 w 147"/>
                  <a:gd name="T103" fmla="*/ 95 h 119"/>
                  <a:gd name="T104" fmla="*/ 73 w 147"/>
                  <a:gd name="T105" fmla="*/ 87 h 119"/>
                  <a:gd name="T106" fmla="*/ 15 w 147"/>
                  <a:gd name="T107" fmla="*/ 87 h 119"/>
                  <a:gd name="T108" fmla="*/ 26 w 147"/>
                  <a:gd name="T109" fmla="*/ 90 h 119"/>
                  <a:gd name="T110" fmla="*/ 31 w 147"/>
                  <a:gd name="T111" fmla="*/ 102 h 119"/>
                  <a:gd name="T112" fmla="*/ 21 w 147"/>
                  <a:gd name="T113" fmla="*/ 117 h 119"/>
                  <a:gd name="T114" fmla="*/ 9 w 147"/>
                  <a:gd name="T115" fmla="*/ 117 h 119"/>
                  <a:gd name="T116" fmla="*/ 0 w 147"/>
                  <a:gd name="T117" fmla="*/ 102 h 119"/>
                  <a:gd name="T118" fmla="*/ 5 w 147"/>
                  <a:gd name="T119" fmla="*/ 90 h 119"/>
                  <a:gd name="T120" fmla="*/ 15 w 147"/>
                  <a:gd name="T121" fmla="*/ 87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7" h="119">
                    <a:moveTo>
                      <a:pt x="15" y="42"/>
                    </a:moveTo>
                    <a:lnTo>
                      <a:pt x="15" y="42"/>
                    </a:lnTo>
                    <a:lnTo>
                      <a:pt x="21" y="44"/>
                    </a:lnTo>
                    <a:lnTo>
                      <a:pt x="26" y="47"/>
                    </a:lnTo>
                    <a:lnTo>
                      <a:pt x="29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5"/>
                    </a:lnTo>
                    <a:lnTo>
                      <a:pt x="26" y="70"/>
                    </a:lnTo>
                    <a:lnTo>
                      <a:pt x="21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9" y="73"/>
                    </a:lnTo>
                    <a:lnTo>
                      <a:pt x="5" y="70"/>
                    </a:lnTo>
                    <a:lnTo>
                      <a:pt x="2" y="65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5" y="47"/>
                    </a:lnTo>
                    <a:lnTo>
                      <a:pt x="9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3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7" y="8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5" y="3"/>
                    </a:lnTo>
                    <a:lnTo>
                      <a:pt x="89" y="8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9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5"/>
                    </a:lnTo>
                    <a:lnTo>
                      <a:pt x="85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9" y="95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1" y="87"/>
                    </a:lnTo>
                    <a:lnTo>
                      <a:pt x="26" y="90"/>
                    </a:lnTo>
                    <a:lnTo>
                      <a:pt x="29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9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5"/>
                    </a:lnTo>
                    <a:lnTo>
                      <a:pt x="5" y="90"/>
                    </a:lnTo>
                    <a:lnTo>
                      <a:pt x="9" y="87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119"/>
              <p:cNvSpPr>
                <a:spLocks noEditPoints="1"/>
              </p:cNvSpPr>
              <p:nvPr/>
            </p:nvSpPr>
            <p:spPr bwMode="auto">
              <a:xfrm>
                <a:off x="5038725" y="3806826"/>
                <a:ext cx="163513" cy="128588"/>
              </a:xfrm>
              <a:custGeom>
                <a:avLst/>
                <a:gdLst>
                  <a:gd name="T0" fmla="*/ 86 w 206"/>
                  <a:gd name="T1" fmla="*/ 3 h 161"/>
                  <a:gd name="T2" fmla="*/ 89 w 206"/>
                  <a:gd name="T3" fmla="*/ 22 h 161"/>
                  <a:gd name="T4" fmla="*/ 74 w 206"/>
                  <a:gd name="T5" fmla="*/ 32 h 161"/>
                  <a:gd name="T6" fmla="*/ 58 w 206"/>
                  <a:gd name="T7" fmla="*/ 15 h 161"/>
                  <a:gd name="T8" fmla="*/ 69 w 206"/>
                  <a:gd name="T9" fmla="*/ 0 h 161"/>
                  <a:gd name="T10" fmla="*/ 191 w 206"/>
                  <a:gd name="T11" fmla="*/ 129 h 161"/>
                  <a:gd name="T12" fmla="*/ 205 w 206"/>
                  <a:gd name="T13" fmla="*/ 139 h 161"/>
                  <a:gd name="T14" fmla="*/ 201 w 206"/>
                  <a:gd name="T15" fmla="*/ 156 h 161"/>
                  <a:gd name="T16" fmla="*/ 184 w 206"/>
                  <a:gd name="T17" fmla="*/ 160 h 161"/>
                  <a:gd name="T18" fmla="*/ 176 w 206"/>
                  <a:gd name="T19" fmla="*/ 144 h 161"/>
                  <a:gd name="T20" fmla="*/ 191 w 206"/>
                  <a:gd name="T21" fmla="*/ 129 h 161"/>
                  <a:gd name="T22" fmla="*/ 16 w 206"/>
                  <a:gd name="T23" fmla="*/ 129 h 161"/>
                  <a:gd name="T24" fmla="*/ 31 w 206"/>
                  <a:gd name="T25" fmla="*/ 144 h 161"/>
                  <a:gd name="T26" fmla="*/ 23 w 206"/>
                  <a:gd name="T27" fmla="*/ 160 h 161"/>
                  <a:gd name="T28" fmla="*/ 6 w 206"/>
                  <a:gd name="T29" fmla="*/ 156 h 161"/>
                  <a:gd name="T30" fmla="*/ 2 w 206"/>
                  <a:gd name="T31" fmla="*/ 139 h 161"/>
                  <a:gd name="T32" fmla="*/ 16 w 206"/>
                  <a:gd name="T33" fmla="*/ 129 h 161"/>
                  <a:gd name="T34" fmla="*/ 196 w 206"/>
                  <a:gd name="T35" fmla="*/ 87 h 161"/>
                  <a:gd name="T36" fmla="*/ 206 w 206"/>
                  <a:gd name="T37" fmla="*/ 102 h 161"/>
                  <a:gd name="T38" fmla="*/ 191 w 206"/>
                  <a:gd name="T39" fmla="*/ 117 h 161"/>
                  <a:gd name="T40" fmla="*/ 176 w 206"/>
                  <a:gd name="T41" fmla="*/ 109 h 161"/>
                  <a:gd name="T42" fmla="*/ 179 w 206"/>
                  <a:gd name="T43" fmla="*/ 90 h 161"/>
                  <a:gd name="T44" fmla="*/ 133 w 206"/>
                  <a:gd name="T45" fmla="*/ 85 h 161"/>
                  <a:gd name="T46" fmla="*/ 143 w 206"/>
                  <a:gd name="T47" fmla="*/ 90 h 161"/>
                  <a:gd name="T48" fmla="*/ 147 w 206"/>
                  <a:gd name="T49" fmla="*/ 109 h 161"/>
                  <a:gd name="T50" fmla="*/ 133 w 206"/>
                  <a:gd name="T51" fmla="*/ 117 h 161"/>
                  <a:gd name="T52" fmla="*/ 116 w 206"/>
                  <a:gd name="T53" fmla="*/ 102 h 161"/>
                  <a:gd name="T54" fmla="*/ 126 w 206"/>
                  <a:gd name="T55" fmla="*/ 87 h 161"/>
                  <a:gd name="T56" fmla="*/ 16 w 206"/>
                  <a:gd name="T57" fmla="*/ 85 h 161"/>
                  <a:gd name="T58" fmla="*/ 29 w 206"/>
                  <a:gd name="T59" fmla="*/ 95 h 161"/>
                  <a:gd name="T60" fmla="*/ 28 w 206"/>
                  <a:gd name="T61" fmla="*/ 114 h 161"/>
                  <a:gd name="T62" fmla="*/ 11 w 206"/>
                  <a:gd name="T63" fmla="*/ 117 h 161"/>
                  <a:gd name="T64" fmla="*/ 0 w 206"/>
                  <a:gd name="T65" fmla="*/ 102 h 161"/>
                  <a:gd name="T66" fmla="*/ 16 w 206"/>
                  <a:gd name="T67" fmla="*/ 85 h 161"/>
                  <a:gd name="T68" fmla="*/ 191 w 206"/>
                  <a:gd name="T69" fmla="*/ 42 h 161"/>
                  <a:gd name="T70" fmla="*/ 206 w 206"/>
                  <a:gd name="T71" fmla="*/ 59 h 161"/>
                  <a:gd name="T72" fmla="*/ 196 w 206"/>
                  <a:gd name="T73" fmla="*/ 73 h 161"/>
                  <a:gd name="T74" fmla="*/ 179 w 206"/>
                  <a:gd name="T75" fmla="*/ 70 h 161"/>
                  <a:gd name="T76" fmla="*/ 176 w 206"/>
                  <a:gd name="T77" fmla="*/ 52 h 161"/>
                  <a:gd name="T78" fmla="*/ 191 w 206"/>
                  <a:gd name="T79" fmla="*/ 42 h 161"/>
                  <a:gd name="T80" fmla="*/ 138 w 206"/>
                  <a:gd name="T81" fmla="*/ 44 h 161"/>
                  <a:gd name="T82" fmla="*/ 149 w 206"/>
                  <a:gd name="T83" fmla="*/ 59 h 161"/>
                  <a:gd name="T84" fmla="*/ 133 w 206"/>
                  <a:gd name="T85" fmla="*/ 75 h 161"/>
                  <a:gd name="T86" fmla="*/ 118 w 206"/>
                  <a:gd name="T87" fmla="*/ 64 h 161"/>
                  <a:gd name="T88" fmla="*/ 121 w 206"/>
                  <a:gd name="T89" fmla="*/ 47 h 161"/>
                  <a:gd name="T90" fmla="*/ 74 w 206"/>
                  <a:gd name="T91" fmla="*/ 42 h 161"/>
                  <a:gd name="T92" fmla="*/ 86 w 206"/>
                  <a:gd name="T93" fmla="*/ 47 h 161"/>
                  <a:gd name="T94" fmla="*/ 89 w 206"/>
                  <a:gd name="T95" fmla="*/ 64 h 161"/>
                  <a:gd name="T96" fmla="*/ 74 w 206"/>
                  <a:gd name="T97" fmla="*/ 75 h 161"/>
                  <a:gd name="T98" fmla="*/ 58 w 206"/>
                  <a:gd name="T99" fmla="*/ 59 h 161"/>
                  <a:gd name="T100" fmla="*/ 69 w 206"/>
                  <a:gd name="T101" fmla="*/ 44 h 161"/>
                  <a:gd name="T102" fmla="*/ 16 w 206"/>
                  <a:gd name="T103" fmla="*/ 42 h 161"/>
                  <a:gd name="T104" fmla="*/ 29 w 206"/>
                  <a:gd name="T105" fmla="*/ 52 h 161"/>
                  <a:gd name="T106" fmla="*/ 28 w 206"/>
                  <a:gd name="T107" fmla="*/ 70 h 161"/>
                  <a:gd name="T108" fmla="*/ 11 w 206"/>
                  <a:gd name="T109" fmla="*/ 73 h 161"/>
                  <a:gd name="T110" fmla="*/ 0 w 206"/>
                  <a:gd name="T111" fmla="*/ 59 h 161"/>
                  <a:gd name="T112" fmla="*/ 16 w 206"/>
                  <a:gd name="T113" fmla="*/ 42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6" h="161">
                    <a:moveTo>
                      <a:pt x="74" y="0"/>
                    </a:moveTo>
                    <a:lnTo>
                      <a:pt x="74" y="0"/>
                    </a:lnTo>
                    <a:lnTo>
                      <a:pt x="80" y="0"/>
                    </a:lnTo>
                    <a:lnTo>
                      <a:pt x="86" y="3"/>
                    </a:lnTo>
                    <a:lnTo>
                      <a:pt x="89" y="8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0" y="30"/>
                    </a:lnTo>
                    <a:lnTo>
                      <a:pt x="74" y="32"/>
                    </a:lnTo>
                    <a:lnTo>
                      <a:pt x="74" y="32"/>
                    </a:lnTo>
                    <a:lnTo>
                      <a:pt x="69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9" y="0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5" y="139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5" y="151"/>
                    </a:lnTo>
                    <a:lnTo>
                      <a:pt x="201" y="156"/>
                    </a:lnTo>
                    <a:lnTo>
                      <a:pt x="196" y="160"/>
                    </a:lnTo>
                    <a:lnTo>
                      <a:pt x="191" y="161"/>
                    </a:lnTo>
                    <a:lnTo>
                      <a:pt x="191" y="161"/>
                    </a:lnTo>
                    <a:lnTo>
                      <a:pt x="184" y="160"/>
                    </a:lnTo>
                    <a:lnTo>
                      <a:pt x="179" y="156"/>
                    </a:lnTo>
                    <a:lnTo>
                      <a:pt x="176" y="151"/>
                    </a:lnTo>
                    <a:lnTo>
                      <a:pt x="176" y="144"/>
                    </a:lnTo>
                    <a:lnTo>
                      <a:pt x="176" y="144"/>
                    </a:lnTo>
                    <a:lnTo>
                      <a:pt x="176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6" y="129"/>
                    </a:moveTo>
                    <a:lnTo>
                      <a:pt x="16" y="129"/>
                    </a:lnTo>
                    <a:lnTo>
                      <a:pt x="16" y="129"/>
                    </a:lnTo>
                    <a:lnTo>
                      <a:pt x="23" y="131"/>
                    </a:lnTo>
                    <a:lnTo>
                      <a:pt x="28" y="134"/>
                    </a:lnTo>
                    <a:lnTo>
                      <a:pt x="29" y="139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9" y="151"/>
                    </a:lnTo>
                    <a:lnTo>
                      <a:pt x="28" y="156"/>
                    </a:lnTo>
                    <a:lnTo>
                      <a:pt x="23" y="160"/>
                    </a:lnTo>
                    <a:lnTo>
                      <a:pt x="16" y="161"/>
                    </a:lnTo>
                    <a:lnTo>
                      <a:pt x="16" y="161"/>
                    </a:lnTo>
                    <a:lnTo>
                      <a:pt x="11" y="160"/>
                    </a:lnTo>
                    <a:lnTo>
                      <a:pt x="6" y="156"/>
                    </a:lnTo>
                    <a:lnTo>
                      <a:pt x="2" y="151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2" y="139"/>
                    </a:lnTo>
                    <a:lnTo>
                      <a:pt x="6" y="134"/>
                    </a:lnTo>
                    <a:lnTo>
                      <a:pt x="11" y="131"/>
                    </a:lnTo>
                    <a:lnTo>
                      <a:pt x="16" y="129"/>
                    </a:lnTo>
                    <a:lnTo>
                      <a:pt x="16" y="129"/>
                    </a:lnTo>
                    <a:close/>
                    <a:moveTo>
                      <a:pt x="191" y="85"/>
                    </a:moveTo>
                    <a:lnTo>
                      <a:pt x="191" y="85"/>
                    </a:lnTo>
                    <a:lnTo>
                      <a:pt x="191" y="85"/>
                    </a:lnTo>
                    <a:lnTo>
                      <a:pt x="196" y="87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6" y="95"/>
                    </a:lnTo>
                    <a:lnTo>
                      <a:pt x="179" y="90"/>
                    </a:lnTo>
                    <a:lnTo>
                      <a:pt x="184" y="87"/>
                    </a:lnTo>
                    <a:lnTo>
                      <a:pt x="191" y="85"/>
                    </a:lnTo>
                    <a:lnTo>
                      <a:pt x="191" y="85"/>
                    </a:lnTo>
                    <a:close/>
                    <a:moveTo>
                      <a:pt x="133" y="85"/>
                    </a:moveTo>
                    <a:lnTo>
                      <a:pt x="133" y="85"/>
                    </a:lnTo>
                    <a:lnTo>
                      <a:pt x="133" y="85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3" y="85"/>
                    </a:lnTo>
                    <a:lnTo>
                      <a:pt x="133" y="85"/>
                    </a:lnTo>
                    <a:close/>
                    <a:moveTo>
                      <a:pt x="16" y="85"/>
                    </a:moveTo>
                    <a:lnTo>
                      <a:pt x="16" y="85"/>
                    </a:lnTo>
                    <a:lnTo>
                      <a:pt x="16" y="85"/>
                    </a:lnTo>
                    <a:lnTo>
                      <a:pt x="23" y="87"/>
                    </a:lnTo>
                    <a:lnTo>
                      <a:pt x="28" y="90"/>
                    </a:lnTo>
                    <a:lnTo>
                      <a:pt x="29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1" y="117"/>
                    </a:lnTo>
                    <a:lnTo>
                      <a:pt x="6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5"/>
                    </a:lnTo>
                    <a:lnTo>
                      <a:pt x="6" y="90"/>
                    </a:lnTo>
                    <a:lnTo>
                      <a:pt x="11" y="87"/>
                    </a:lnTo>
                    <a:lnTo>
                      <a:pt x="16" y="85"/>
                    </a:lnTo>
                    <a:lnTo>
                      <a:pt x="16" y="85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5" y="52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5" y="64"/>
                    </a:lnTo>
                    <a:lnTo>
                      <a:pt x="201" y="70"/>
                    </a:lnTo>
                    <a:lnTo>
                      <a:pt x="196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3"/>
                    </a:lnTo>
                    <a:lnTo>
                      <a:pt x="179" y="70"/>
                    </a:lnTo>
                    <a:lnTo>
                      <a:pt x="176" y="64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52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33" y="42"/>
                    </a:moveTo>
                    <a:lnTo>
                      <a:pt x="133" y="42"/>
                    </a:lnTo>
                    <a:lnTo>
                      <a:pt x="133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2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4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8" y="64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2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3" y="42"/>
                    </a:lnTo>
                    <a:lnTo>
                      <a:pt x="133" y="42"/>
                    </a:lnTo>
                    <a:close/>
                    <a:moveTo>
                      <a:pt x="74" y="42"/>
                    </a:moveTo>
                    <a:lnTo>
                      <a:pt x="74" y="42"/>
                    </a:lnTo>
                    <a:lnTo>
                      <a:pt x="74" y="42"/>
                    </a:lnTo>
                    <a:lnTo>
                      <a:pt x="80" y="44"/>
                    </a:lnTo>
                    <a:lnTo>
                      <a:pt x="86" y="47"/>
                    </a:lnTo>
                    <a:lnTo>
                      <a:pt x="89" y="52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4"/>
                    </a:lnTo>
                    <a:lnTo>
                      <a:pt x="86" y="70"/>
                    </a:lnTo>
                    <a:lnTo>
                      <a:pt x="80" y="73"/>
                    </a:lnTo>
                    <a:lnTo>
                      <a:pt x="74" y="75"/>
                    </a:lnTo>
                    <a:lnTo>
                      <a:pt x="74" y="75"/>
                    </a:lnTo>
                    <a:lnTo>
                      <a:pt x="69" y="73"/>
                    </a:lnTo>
                    <a:lnTo>
                      <a:pt x="63" y="70"/>
                    </a:lnTo>
                    <a:lnTo>
                      <a:pt x="60" y="64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9" y="44"/>
                    </a:lnTo>
                    <a:lnTo>
                      <a:pt x="74" y="42"/>
                    </a:lnTo>
                    <a:lnTo>
                      <a:pt x="74" y="42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3" y="44"/>
                    </a:lnTo>
                    <a:lnTo>
                      <a:pt x="28" y="47"/>
                    </a:lnTo>
                    <a:lnTo>
                      <a:pt x="29" y="52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4"/>
                    </a:lnTo>
                    <a:lnTo>
                      <a:pt x="28" y="70"/>
                    </a:lnTo>
                    <a:lnTo>
                      <a:pt x="23" y="73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3"/>
                    </a:lnTo>
                    <a:lnTo>
                      <a:pt x="6" y="70"/>
                    </a:lnTo>
                    <a:lnTo>
                      <a:pt x="2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6" y="47"/>
                    </a:lnTo>
                    <a:lnTo>
                      <a:pt x="11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120"/>
              <p:cNvSpPr>
                <a:spLocks noEditPoints="1"/>
              </p:cNvSpPr>
              <p:nvPr/>
            </p:nvSpPr>
            <p:spPr bwMode="auto">
              <a:xfrm>
                <a:off x="5640388" y="3771901"/>
                <a:ext cx="301625" cy="371475"/>
              </a:xfrm>
              <a:custGeom>
                <a:avLst/>
                <a:gdLst>
                  <a:gd name="T0" fmla="*/ 351 w 382"/>
                  <a:gd name="T1" fmla="*/ 53 h 467"/>
                  <a:gd name="T2" fmla="*/ 68 w 382"/>
                  <a:gd name="T3" fmla="*/ 465 h 467"/>
                  <a:gd name="T4" fmla="*/ 147 w 382"/>
                  <a:gd name="T5" fmla="*/ 414 h 467"/>
                  <a:gd name="T6" fmla="*/ 80 w 382"/>
                  <a:gd name="T7" fmla="*/ 392 h 467"/>
                  <a:gd name="T8" fmla="*/ 73 w 382"/>
                  <a:gd name="T9" fmla="*/ 390 h 467"/>
                  <a:gd name="T10" fmla="*/ 118 w 382"/>
                  <a:gd name="T11" fmla="*/ 363 h 467"/>
                  <a:gd name="T12" fmla="*/ 73 w 382"/>
                  <a:gd name="T13" fmla="*/ 380 h 467"/>
                  <a:gd name="T14" fmla="*/ 206 w 382"/>
                  <a:gd name="T15" fmla="*/ 321 h 467"/>
                  <a:gd name="T16" fmla="*/ 133 w 382"/>
                  <a:gd name="T17" fmla="*/ 304 h 467"/>
                  <a:gd name="T18" fmla="*/ 121 w 382"/>
                  <a:gd name="T19" fmla="*/ 309 h 467"/>
                  <a:gd name="T20" fmla="*/ 63 w 382"/>
                  <a:gd name="T21" fmla="*/ 333 h 467"/>
                  <a:gd name="T22" fmla="*/ 28 w 382"/>
                  <a:gd name="T23" fmla="*/ 333 h 467"/>
                  <a:gd name="T24" fmla="*/ 201 w 382"/>
                  <a:gd name="T25" fmla="*/ 266 h 467"/>
                  <a:gd name="T26" fmla="*/ 191 w 382"/>
                  <a:gd name="T27" fmla="*/ 261 h 467"/>
                  <a:gd name="T28" fmla="*/ 118 w 382"/>
                  <a:gd name="T29" fmla="*/ 276 h 467"/>
                  <a:gd name="T30" fmla="*/ 73 w 382"/>
                  <a:gd name="T31" fmla="*/ 293 h 467"/>
                  <a:gd name="T32" fmla="*/ 31 w 382"/>
                  <a:gd name="T33" fmla="*/ 276 h 467"/>
                  <a:gd name="T34" fmla="*/ 191 w 382"/>
                  <a:gd name="T35" fmla="*/ 217 h 467"/>
                  <a:gd name="T36" fmla="*/ 184 w 382"/>
                  <a:gd name="T37" fmla="*/ 218 h 467"/>
                  <a:gd name="T38" fmla="*/ 118 w 382"/>
                  <a:gd name="T39" fmla="*/ 241 h 467"/>
                  <a:gd name="T40" fmla="*/ 80 w 382"/>
                  <a:gd name="T41" fmla="*/ 249 h 467"/>
                  <a:gd name="T42" fmla="*/ 29 w 382"/>
                  <a:gd name="T43" fmla="*/ 227 h 467"/>
                  <a:gd name="T44" fmla="*/ 191 w 382"/>
                  <a:gd name="T45" fmla="*/ 174 h 467"/>
                  <a:gd name="T46" fmla="*/ 176 w 382"/>
                  <a:gd name="T47" fmla="*/ 184 h 467"/>
                  <a:gd name="T48" fmla="*/ 126 w 382"/>
                  <a:gd name="T49" fmla="*/ 205 h 467"/>
                  <a:gd name="T50" fmla="*/ 89 w 382"/>
                  <a:gd name="T51" fmla="*/ 196 h 467"/>
                  <a:gd name="T52" fmla="*/ 22 w 382"/>
                  <a:gd name="T53" fmla="*/ 176 h 467"/>
                  <a:gd name="T54" fmla="*/ 16 w 382"/>
                  <a:gd name="T55" fmla="*/ 174 h 467"/>
                  <a:gd name="T56" fmla="*/ 176 w 382"/>
                  <a:gd name="T57" fmla="*/ 147 h 467"/>
                  <a:gd name="T58" fmla="*/ 133 w 382"/>
                  <a:gd name="T59" fmla="*/ 162 h 467"/>
                  <a:gd name="T60" fmla="*/ 89 w 382"/>
                  <a:gd name="T61" fmla="*/ 147 h 467"/>
                  <a:gd name="T62" fmla="*/ 16 w 382"/>
                  <a:gd name="T63" fmla="*/ 130 h 467"/>
                  <a:gd name="T64" fmla="*/ 5 w 382"/>
                  <a:gd name="T65" fmla="*/ 135 h 467"/>
                  <a:gd name="T66" fmla="*/ 179 w 382"/>
                  <a:gd name="T67" fmla="*/ 115 h 467"/>
                  <a:gd name="T68" fmla="*/ 143 w 382"/>
                  <a:gd name="T69" fmla="*/ 115 h 467"/>
                  <a:gd name="T70" fmla="*/ 85 w 382"/>
                  <a:gd name="T71" fmla="*/ 92 h 467"/>
                  <a:gd name="T72" fmla="*/ 73 w 382"/>
                  <a:gd name="T73" fmla="*/ 87 h 467"/>
                  <a:gd name="T74" fmla="*/ 0 w 382"/>
                  <a:gd name="T75" fmla="*/ 104 h 467"/>
                  <a:gd name="T76" fmla="*/ 191 w 382"/>
                  <a:gd name="T77" fmla="*/ 77 h 467"/>
                  <a:gd name="T78" fmla="*/ 148 w 382"/>
                  <a:gd name="T79" fmla="*/ 60 h 467"/>
                  <a:gd name="T80" fmla="*/ 73 w 382"/>
                  <a:gd name="T81" fmla="*/ 45 h 467"/>
                  <a:gd name="T82" fmla="*/ 68 w 382"/>
                  <a:gd name="T83" fmla="*/ 45 h 467"/>
                  <a:gd name="T84" fmla="*/ 2 w 382"/>
                  <a:gd name="T85" fmla="*/ 67 h 467"/>
                  <a:gd name="T86" fmla="*/ 80 w 382"/>
                  <a:gd name="T87" fmla="*/ 31 h 467"/>
                  <a:gd name="T88" fmla="*/ 322 w 382"/>
                  <a:gd name="T89" fmla="*/ 271 h 467"/>
                  <a:gd name="T90" fmla="*/ 249 w 382"/>
                  <a:gd name="T91" fmla="*/ 261 h 467"/>
                  <a:gd name="T92" fmla="*/ 235 w 382"/>
                  <a:gd name="T93" fmla="*/ 271 h 467"/>
                  <a:gd name="T94" fmla="*/ 302 w 382"/>
                  <a:gd name="T95" fmla="*/ 249 h 467"/>
                  <a:gd name="T96" fmla="*/ 263 w 382"/>
                  <a:gd name="T97" fmla="*/ 241 h 467"/>
                  <a:gd name="T98" fmla="*/ 314 w 382"/>
                  <a:gd name="T99" fmla="*/ 176 h 467"/>
                  <a:gd name="T100" fmla="*/ 307 w 382"/>
                  <a:gd name="T101" fmla="*/ 174 h 467"/>
                  <a:gd name="T102" fmla="*/ 234 w 382"/>
                  <a:gd name="T103" fmla="*/ 189 h 467"/>
                  <a:gd name="T104" fmla="*/ 307 w 382"/>
                  <a:gd name="T105" fmla="*/ 162 h 467"/>
                  <a:gd name="T106" fmla="*/ 264 w 382"/>
                  <a:gd name="T107" fmla="*/ 147 h 467"/>
                  <a:gd name="T108" fmla="*/ 307 w 382"/>
                  <a:gd name="T109" fmla="*/ 87 h 467"/>
                  <a:gd name="T110" fmla="*/ 297 w 382"/>
                  <a:gd name="T111" fmla="*/ 92 h 467"/>
                  <a:gd name="T112" fmla="*/ 239 w 382"/>
                  <a:gd name="T113" fmla="*/ 115 h 467"/>
                  <a:gd name="T114" fmla="*/ 319 w 382"/>
                  <a:gd name="T115" fmla="*/ 72 h 467"/>
                  <a:gd name="T116" fmla="*/ 259 w 382"/>
                  <a:gd name="T117" fmla="*/ 48 h 467"/>
                  <a:gd name="T118" fmla="*/ 249 w 382"/>
                  <a:gd name="T119" fmla="*/ 45 h 467"/>
                  <a:gd name="T120" fmla="*/ 349 w 382"/>
                  <a:gd name="T121" fmla="*/ 147 h 467"/>
                  <a:gd name="T122" fmla="*/ 366 w 382"/>
                  <a:gd name="T123" fmla="*/ 120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2" h="467">
                    <a:moveTo>
                      <a:pt x="366" y="45"/>
                    </a:moveTo>
                    <a:lnTo>
                      <a:pt x="366" y="45"/>
                    </a:lnTo>
                    <a:lnTo>
                      <a:pt x="372" y="45"/>
                    </a:lnTo>
                    <a:lnTo>
                      <a:pt x="377" y="48"/>
                    </a:lnTo>
                    <a:lnTo>
                      <a:pt x="380" y="53"/>
                    </a:lnTo>
                    <a:lnTo>
                      <a:pt x="382" y="60"/>
                    </a:lnTo>
                    <a:lnTo>
                      <a:pt x="382" y="60"/>
                    </a:lnTo>
                    <a:lnTo>
                      <a:pt x="380" y="67"/>
                    </a:lnTo>
                    <a:lnTo>
                      <a:pt x="377" y="72"/>
                    </a:lnTo>
                    <a:lnTo>
                      <a:pt x="372" y="75"/>
                    </a:lnTo>
                    <a:lnTo>
                      <a:pt x="366" y="77"/>
                    </a:lnTo>
                    <a:lnTo>
                      <a:pt x="366" y="77"/>
                    </a:lnTo>
                    <a:lnTo>
                      <a:pt x="360" y="75"/>
                    </a:lnTo>
                    <a:lnTo>
                      <a:pt x="354" y="72"/>
                    </a:lnTo>
                    <a:lnTo>
                      <a:pt x="351" y="67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60" y="45"/>
                    </a:lnTo>
                    <a:lnTo>
                      <a:pt x="366" y="45"/>
                    </a:lnTo>
                    <a:lnTo>
                      <a:pt x="366" y="45"/>
                    </a:lnTo>
                    <a:close/>
                    <a:moveTo>
                      <a:pt x="73" y="435"/>
                    </a:moveTo>
                    <a:lnTo>
                      <a:pt x="73" y="435"/>
                    </a:lnTo>
                    <a:lnTo>
                      <a:pt x="73" y="435"/>
                    </a:lnTo>
                    <a:lnTo>
                      <a:pt x="80" y="436"/>
                    </a:lnTo>
                    <a:lnTo>
                      <a:pt x="85" y="440"/>
                    </a:lnTo>
                    <a:lnTo>
                      <a:pt x="89" y="445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9" y="457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3" y="467"/>
                    </a:lnTo>
                    <a:lnTo>
                      <a:pt x="73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60" y="457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60" y="445"/>
                    </a:lnTo>
                    <a:lnTo>
                      <a:pt x="63" y="440"/>
                    </a:lnTo>
                    <a:lnTo>
                      <a:pt x="68" y="436"/>
                    </a:lnTo>
                    <a:lnTo>
                      <a:pt x="73" y="435"/>
                    </a:lnTo>
                    <a:lnTo>
                      <a:pt x="73" y="435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2"/>
                    </a:lnTo>
                    <a:lnTo>
                      <a:pt x="143" y="396"/>
                    </a:lnTo>
                    <a:lnTo>
                      <a:pt x="147" y="401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7" y="414"/>
                    </a:lnTo>
                    <a:lnTo>
                      <a:pt x="143" y="419"/>
                    </a:lnTo>
                    <a:lnTo>
                      <a:pt x="138" y="423"/>
                    </a:lnTo>
                    <a:lnTo>
                      <a:pt x="133" y="423"/>
                    </a:lnTo>
                    <a:lnTo>
                      <a:pt x="133" y="423"/>
                    </a:lnTo>
                    <a:lnTo>
                      <a:pt x="126" y="423"/>
                    </a:lnTo>
                    <a:lnTo>
                      <a:pt x="121" y="419"/>
                    </a:lnTo>
                    <a:lnTo>
                      <a:pt x="118" y="414"/>
                    </a:lnTo>
                    <a:lnTo>
                      <a:pt x="118" y="407"/>
                    </a:lnTo>
                    <a:lnTo>
                      <a:pt x="118" y="407"/>
                    </a:lnTo>
                    <a:lnTo>
                      <a:pt x="118" y="401"/>
                    </a:lnTo>
                    <a:lnTo>
                      <a:pt x="121" y="396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2"/>
                    </a:lnTo>
                    <a:lnTo>
                      <a:pt x="85" y="396"/>
                    </a:lnTo>
                    <a:lnTo>
                      <a:pt x="89" y="401"/>
                    </a:lnTo>
                    <a:lnTo>
                      <a:pt x="89" y="407"/>
                    </a:lnTo>
                    <a:lnTo>
                      <a:pt x="89" y="407"/>
                    </a:lnTo>
                    <a:lnTo>
                      <a:pt x="89" y="414"/>
                    </a:lnTo>
                    <a:lnTo>
                      <a:pt x="85" y="419"/>
                    </a:lnTo>
                    <a:lnTo>
                      <a:pt x="80" y="423"/>
                    </a:lnTo>
                    <a:lnTo>
                      <a:pt x="73" y="423"/>
                    </a:lnTo>
                    <a:lnTo>
                      <a:pt x="73" y="423"/>
                    </a:lnTo>
                    <a:lnTo>
                      <a:pt x="68" y="423"/>
                    </a:lnTo>
                    <a:lnTo>
                      <a:pt x="63" y="419"/>
                    </a:lnTo>
                    <a:lnTo>
                      <a:pt x="60" y="414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60" y="401"/>
                    </a:lnTo>
                    <a:lnTo>
                      <a:pt x="63" y="396"/>
                    </a:lnTo>
                    <a:lnTo>
                      <a:pt x="68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33" y="348"/>
                    </a:moveTo>
                    <a:lnTo>
                      <a:pt x="133" y="348"/>
                    </a:lnTo>
                    <a:lnTo>
                      <a:pt x="133" y="348"/>
                    </a:lnTo>
                    <a:lnTo>
                      <a:pt x="138" y="350"/>
                    </a:lnTo>
                    <a:lnTo>
                      <a:pt x="143" y="353"/>
                    </a:lnTo>
                    <a:lnTo>
                      <a:pt x="147" y="358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9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9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8" y="363"/>
                    </a:lnTo>
                    <a:lnTo>
                      <a:pt x="118" y="363"/>
                    </a:lnTo>
                    <a:lnTo>
                      <a:pt x="118" y="358"/>
                    </a:lnTo>
                    <a:lnTo>
                      <a:pt x="121" y="353"/>
                    </a:lnTo>
                    <a:lnTo>
                      <a:pt x="126" y="350"/>
                    </a:lnTo>
                    <a:lnTo>
                      <a:pt x="133" y="348"/>
                    </a:lnTo>
                    <a:lnTo>
                      <a:pt x="133" y="348"/>
                    </a:lnTo>
                    <a:close/>
                    <a:moveTo>
                      <a:pt x="73" y="348"/>
                    </a:moveTo>
                    <a:lnTo>
                      <a:pt x="73" y="348"/>
                    </a:lnTo>
                    <a:lnTo>
                      <a:pt x="73" y="348"/>
                    </a:lnTo>
                    <a:lnTo>
                      <a:pt x="80" y="350"/>
                    </a:lnTo>
                    <a:lnTo>
                      <a:pt x="85" y="353"/>
                    </a:lnTo>
                    <a:lnTo>
                      <a:pt x="89" y="358"/>
                    </a:lnTo>
                    <a:lnTo>
                      <a:pt x="89" y="363"/>
                    </a:lnTo>
                    <a:lnTo>
                      <a:pt x="89" y="363"/>
                    </a:lnTo>
                    <a:lnTo>
                      <a:pt x="89" y="370"/>
                    </a:lnTo>
                    <a:lnTo>
                      <a:pt x="85" y="375"/>
                    </a:lnTo>
                    <a:lnTo>
                      <a:pt x="80" y="379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8" y="379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60" y="358"/>
                    </a:lnTo>
                    <a:lnTo>
                      <a:pt x="63" y="353"/>
                    </a:lnTo>
                    <a:lnTo>
                      <a:pt x="68" y="350"/>
                    </a:lnTo>
                    <a:lnTo>
                      <a:pt x="73" y="348"/>
                    </a:lnTo>
                    <a:lnTo>
                      <a:pt x="73" y="348"/>
                    </a:lnTo>
                    <a:close/>
                    <a:moveTo>
                      <a:pt x="191" y="304"/>
                    </a:moveTo>
                    <a:lnTo>
                      <a:pt x="191" y="304"/>
                    </a:lnTo>
                    <a:lnTo>
                      <a:pt x="191" y="304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5" y="314"/>
                    </a:lnTo>
                    <a:lnTo>
                      <a:pt x="206" y="321"/>
                    </a:lnTo>
                    <a:lnTo>
                      <a:pt x="206" y="321"/>
                    </a:lnTo>
                    <a:lnTo>
                      <a:pt x="205" y="327"/>
                    </a:lnTo>
                    <a:lnTo>
                      <a:pt x="201" y="333"/>
                    </a:lnTo>
                    <a:lnTo>
                      <a:pt x="196" y="336"/>
                    </a:lnTo>
                    <a:lnTo>
                      <a:pt x="191" y="336"/>
                    </a:lnTo>
                    <a:lnTo>
                      <a:pt x="191" y="336"/>
                    </a:lnTo>
                    <a:lnTo>
                      <a:pt x="184" y="336"/>
                    </a:lnTo>
                    <a:lnTo>
                      <a:pt x="179" y="333"/>
                    </a:lnTo>
                    <a:lnTo>
                      <a:pt x="176" y="327"/>
                    </a:lnTo>
                    <a:lnTo>
                      <a:pt x="176" y="321"/>
                    </a:lnTo>
                    <a:lnTo>
                      <a:pt x="176" y="321"/>
                    </a:lnTo>
                    <a:lnTo>
                      <a:pt x="176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91" y="304"/>
                    </a:lnTo>
                    <a:lnTo>
                      <a:pt x="191" y="304"/>
                    </a:lnTo>
                    <a:close/>
                    <a:moveTo>
                      <a:pt x="133" y="304"/>
                    </a:moveTo>
                    <a:lnTo>
                      <a:pt x="133" y="304"/>
                    </a:lnTo>
                    <a:lnTo>
                      <a:pt x="133" y="304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7" y="314"/>
                    </a:lnTo>
                    <a:lnTo>
                      <a:pt x="148" y="321"/>
                    </a:lnTo>
                    <a:lnTo>
                      <a:pt x="148" y="321"/>
                    </a:lnTo>
                    <a:lnTo>
                      <a:pt x="147" y="327"/>
                    </a:lnTo>
                    <a:lnTo>
                      <a:pt x="143" y="333"/>
                    </a:lnTo>
                    <a:lnTo>
                      <a:pt x="138" y="336"/>
                    </a:lnTo>
                    <a:lnTo>
                      <a:pt x="133" y="336"/>
                    </a:lnTo>
                    <a:lnTo>
                      <a:pt x="133" y="336"/>
                    </a:lnTo>
                    <a:lnTo>
                      <a:pt x="126" y="336"/>
                    </a:lnTo>
                    <a:lnTo>
                      <a:pt x="121" y="333"/>
                    </a:lnTo>
                    <a:lnTo>
                      <a:pt x="118" y="327"/>
                    </a:lnTo>
                    <a:lnTo>
                      <a:pt x="118" y="321"/>
                    </a:lnTo>
                    <a:lnTo>
                      <a:pt x="118" y="321"/>
                    </a:lnTo>
                    <a:lnTo>
                      <a:pt x="118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3" y="304"/>
                    </a:lnTo>
                    <a:lnTo>
                      <a:pt x="133" y="304"/>
                    </a:lnTo>
                    <a:close/>
                    <a:moveTo>
                      <a:pt x="73" y="304"/>
                    </a:moveTo>
                    <a:lnTo>
                      <a:pt x="73" y="304"/>
                    </a:lnTo>
                    <a:lnTo>
                      <a:pt x="73" y="304"/>
                    </a:lnTo>
                    <a:lnTo>
                      <a:pt x="80" y="305"/>
                    </a:lnTo>
                    <a:lnTo>
                      <a:pt x="85" y="309"/>
                    </a:lnTo>
                    <a:lnTo>
                      <a:pt x="89" y="314"/>
                    </a:lnTo>
                    <a:lnTo>
                      <a:pt x="89" y="321"/>
                    </a:lnTo>
                    <a:lnTo>
                      <a:pt x="89" y="321"/>
                    </a:lnTo>
                    <a:lnTo>
                      <a:pt x="89" y="327"/>
                    </a:lnTo>
                    <a:lnTo>
                      <a:pt x="85" y="333"/>
                    </a:lnTo>
                    <a:lnTo>
                      <a:pt x="80" y="336"/>
                    </a:lnTo>
                    <a:lnTo>
                      <a:pt x="73" y="336"/>
                    </a:lnTo>
                    <a:lnTo>
                      <a:pt x="73" y="336"/>
                    </a:lnTo>
                    <a:lnTo>
                      <a:pt x="68" y="336"/>
                    </a:lnTo>
                    <a:lnTo>
                      <a:pt x="63" y="333"/>
                    </a:lnTo>
                    <a:lnTo>
                      <a:pt x="60" y="327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60" y="314"/>
                    </a:lnTo>
                    <a:lnTo>
                      <a:pt x="63" y="309"/>
                    </a:lnTo>
                    <a:lnTo>
                      <a:pt x="68" y="305"/>
                    </a:lnTo>
                    <a:lnTo>
                      <a:pt x="73" y="304"/>
                    </a:lnTo>
                    <a:lnTo>
                      <a:pt x="73" y="304"/>
                    </a:lnTo>
                    <a:close/>
                    <a:moveTo>
                      <a:pt x="16" y="304"/>
                    </a:moveTo>
                    <a:lnTo>
                      <a:pt x="16" y="304"/>
                    </a:lnTo>
                    <a:lnTo>
                      <a:pt x="16" y="304"/>
                    </a:lnTo>
                    <a:lnTo>
                      <a:pt x="22" y="305"/>
                    </a:lnTo>
                    <a:lnTo>
                      <a:pt x="28" y="309"/>
                    </a:lnTo>
                    <a:lnTo>
                      <a:pt x="29" y="314"/>
                    </a:lnTo>
                    <a:lnTo>
                      <a:pt x="31" y="321"/>
                    </a:lnTo>
                    <a:lnTo>
                      <a:pt x="31" y="321"/>
                    </a:lnTo>
                    <a:lnTo>
                      <a:pt x="29" y="327"/>
                    </a:lnTo>
                    <a:lnTo>
                      <a:pt x="28" y="333"/>
                    </a:lnTo>
                    <a:lnTo>
                      <a:pt x="22" y="336"/>
                    </a:lnTo>
                    <a:lnTo>
                      <a:pt x="16" y="336"/>
                    </a:lnTo>
                    <a:lnTo>
                      <a:pt x="16" y="336"/>
                    </a:lnTo>
                    <a:lnTo>
                      <a:pt x="10" y="336"/>
                    </a:lnTo>
                    <a:lnTo>
                      <a:pt x="5" y="333"/>
                    </a:lnTo>
                    <a:lnTo>
                      <a:pt x="2" y="327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2" y="314"/>
                    </a:lnTo>
                    <a:lnTo>
                      <a:pt x="5" y="309"/>
                    </a:lnTo>
                    <a:lnTo>
                      <a:pt x="10" y="305"/>
                    </a:lnTo>
                    <a:lnTo>
                      <a:pt x="16" y="304"/>
                    </a:lnTo>
                    <a:lnTo>
                      <a:pt x="16" y="304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6" y="263"/>
                    </a:lnTo>
                    <a:lnTo>
                      <a:pt x="201" y="266"/>
                    </a:lnTo>
                    <a:lnTo>
                      <a:pt x="205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6" y="271"/>
                    </a:lnTo>
                    <a:lnTo>
                      <a:pt x="179" y="266"/>
                    </a:lnTo>
                    <a:lnTo>
                      <a:pt x="184" y="263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38" y="263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2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2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3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80" y="263"/>
                    </a:lnTo>
                    <a:lnTo>
                      <a:pt x="85" y="266"/>
                    </a:lnTo>
                    <a:lnTo>
                      <a:pt x="89" y="271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9" y="283"/>
                    </a:lnTo>
                    <a:lnTo>
                      <a:pt x="85" y="288"/>
                    </a:lnTo>
                    <a:lnTo>
                      <a:pt x="80" y="292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2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3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16" y="261"/>
                    </a:moveTo>
                    <a:lnTo>
                      <a:pt x="16" y="261"/>
                    </a:lnTo>
                    <a:lnTo>
                      <a:pt x="16" y="261"/>
                    </a:lnTo>
                    <a:lnTo>
                      <a:pt x="22" y="263"/>
                    </a:lnTo>
                    <a:lnTo>
                      <a:pt x="28" y="266"/>
                    </a:lnTo>
                    <a:lnTo>
                      <a:pt x="29" y="271"/>
                    </a:lnTo>
                    <a:lnTo>
                      <a:pt x="31" y="276"/>
                    </a:lnTo>
                    <a:lnTo>
                      <a:pt x="31" y="276"/>
                    </a:lnTo>
                    <a:lnTo>
                      <a:pt x="29" y="283"/>
                    </a:lnTo>
                    <a:lnTo>
                      <a:pt x="28" y="288"/>
                    </a:lnTo>
                    <a:lnTo>
                      <a:pt x="22" y="292"/>
                    </a:lnTo>
                    <a:lnTo>
                      <a:pt x="16" y="293"/>
                    </a:lnTo>
                    <a:lnTo>
                      <a:pt x="16" y="293"/>
                    </a:lnTo>
                    <a:lnTo>
                      <a:pt x="10" y="292"/>
                    </a:lnTo>
                    <a:lnTo>
                      <a:pt x="5" y="288"/>
                    </a:lnTo>
                    <a:lnTo>
                      <a:pt x="2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2" y="271"/>
                    </a:lnTo>
                    <a:lnTo>
                      <a:pt x="5" y="266"/>
                    </a:lnTo>
                    <a:lnTo>
                      <a:pt x="10" y="263"/>
                    </a:lnTo>
                    <a:lnTo>
                      <a:pt x="16" y="261"/>
                    </a:lnTo>
                    <a:lnTo>
                      <a:pt x="16" y="261"/>
                    </a:lnTo>
                    <a:close/>
                    <a:moveTo>
                      <a:pt x="191" y="217"/>
                    </a:moveTo>
                    <a:lnTo>
                      <a:pt x="191" y="217"/>
                    </a:lnTo>
                    <a:lnTo>
                      <a:pt x="191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5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5" y="241"/>
                    </a:lnTo>
                    <a:lnTo>
                      <a:pt x="201" y="246"/>
                    </a:lnTo>
                    <a:lnTo>
                      <a:pt x="196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4" y="249"/>
                    </a:lnTo>
                    <a:lnTo>
                      <a:pt x="179" y="246"/>
                    </a:lnTo>
                    <a:lnTo>
                      <a:pt x="176" y="241"/>
                    </a:lnTo>
                    <a:lnTo>
                      <a:pt x="176" y="234"/>
                    </a:lnTo>
                    <a:lnTo>
                      <a:pt x="176" y="234"/>
                    </a:lnTo>
                    <a:lnTo>
                      <a:pt x="176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91" y="217"/>
                    </a:lnTo>
                    <a:lnTo>
                      <a:pt x="191" y="217"/>
                    </a:lnTo>
                    <a:close/>
                    <a:moveTo>
                      <a:pt x="133" y="217"/>
                    </a:moveTo>
                    <a:lnTo>
                      <a:pt x="133" y="217"/>
                    </a:lnTo>
                    <a:lnTo>
                      <a:pt x="133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7" y="227"/>
                    </a:lnTo>
                    <a:lnTo>
                      <a:pt x="148" y="234"/>
                    </a:lnTo>
                    <a:lnTo>
                      <a:pt x="148" y="234"/>
                    </a:lnTo>
                    <a:lnTo>
                      <a:pt x="147" y="241"/>
                    </a:lnTo>
                    <a:lnTo>
                      <a:pt x="143" y="246"/>
                    </a:lnTo>
                    <a:lnTo>
                      <a:pt x="138" y="249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26" y="249"/>
                    </a:lnTo>
                    <a:lnTo>
                      <a:pt x="121" y="246"/>
                    </a:lnTo>
                    <a:lnTo>
                      <a:pt x="118" y="241"/>
                    </a:lnTo>
                    <a:lnTo>
                      <a:pt x="118" y="234"/>
                    </a:lnTo>
                    <a:lnTo>
                      <a:pt x="118" y="234"/>
                    </a:lnTo>
                    <a:lnTo>
                      <a:pt x="118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3" y="217"/>
                    </a:lnTo>
                    <a:lnTo>
                      <a:pt x="133" y="217"/>
                    </a:lnTo>
                    <a:close/>
                    <a:moveTo>
                      <a:pt x="73" y="217"/>
                    </a:moveTo>
                    <a:lnTo>
                      <a:pt x="73" y="217"/>
                    </a:lnTo>
                    <a:lnTo>
                      <a:pt x="73" y="217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9" y="227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9" y="241"/>
                    </a:lnTo>
                    <a:lnTo>
                      <a:pt x="85" y="246"/>
                    </a:lnTo>
                    <a:lnTo>
                      <a:pt x="80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9"/>
                    </a:lnTo>
                    <a:lnTo>
                      <a:pt x="63" y="246"/>
                    </a:lnTo>
                    <a:lnTo>
                      <a:pt x="60" y="241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7"/>
                    </a:lnTo>
                    <a:lnTo>
                      <a:pt x="73" y="217"/>
                    </a:lnTo>
                    <a:close/>
                    <a:moveTo>
                      <a:pt x="16" y="217"/>
                    </a:moveTo>
                    <a:lnTo>
                      <a:pt x="16" y="217"/>
                    </a:lnTo>
                    <a:lnTo>
                      <a:pt x="16" y="217"/>
                    </a:lnTo>
                    <a:lnTo>
                      <a:pt x="22" y="218"/>
                    </a:lnTo>
                    <a:lnTo>
                      <a:pt x="28" y="222"/>
                    </a:lnTo>
                    <a:lnTo>
                      <a:pt x="29" y="227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29" y="241"/>
                    </a:lnTo>
                    <a:lnTo>
                      <a:pt x="28" y="246"/>
                    </a:lnTo>
                    <a:lnTo>
                      <a:pt x="22" y="249"/>
                    </a:lnTo>
                    <a:lnTo>
                      <a:pt x="16" y="249"/>
                    </a:lnTo>
                    <a:lnTo>
                      <a:pt x="16" y="249"/>
                    </a:lnTo>
                    <a:lnTo>
                      <a:pt x="10" y="249"/>
                    </a:lnTo>
                    <a:lnTo>
                      <a:pt x="5" y="246"/>
                    </a:lnTo>
                    <a:lnTo>
                      <a:pt x="2" y="241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2" y="227"/>
                    </a:lnTo>
                    <a:lnTo>
                      <a:pt x="5" y="222"/>
                    </a:lnTo>
                    <a:lnTo>
                      <a:pt x="10" y="218"/>
                    </a:lnTo>
                    <a:lnTo>
                      <a:pt x="16" y="217"/>
                    </a:lnTo>
                    <a:lnTo>
                      <a:pt x="16" y="217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6"/>
                    </a:lnTo>
                    <a:lnTo>
                      <a:pt x="85" y="179"/>
                    </a:lnTo>
                    <a:lnTo>
                      <a:pt x="89" y="184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6" y="174"/>
                    </a:moveTo>
                    <a:lnTo>
                      <a:pt x="16" y="174"/>
                    </a:lnTo>
                    <a:lnTo>
                      <a:pt x="16" y="174"/>
                    </a:lnTo>
                    <a:lnTo>
                      <a:pt x="22" y="176"/>
                    </a:lnTo>
                    <a:lnTo>
                      <a:pt x="28" y="179"/>
                    </a:lnTo>
                    <a:lnTo>
                      <a:pt x="29" y="184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29" y="196"/>
                    </a:lnTo>
                    <a:lnTo>
                      <a:pt x="28" y="201"/>
                    </a:lnTo>
                    <a:lnTo>
                      <a:pt x="22" y="205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0" y="205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10" y="176"/>
                    </a:lnTo>
                    <a:lnTo>
                      <a:pt x="16" y="174"/>
                    </a:lnTo>
                    <a:lnTo>
                      <a:pt x="16" y="174"/>
                    </a:lnTo>
                    <a:close/>
                    <a:moveTo>
                      <a:pt x="191" y="130"/>
                    </a:moveTo>
                    <a:lnTo>
                      <a:pt x="191" y="130"/>
                    </a:lnTo>
                    <a:lnTo>
                      <a:pt x="191" y="130"/>
                    </a:lnTo>
                    <a:lnTo>
                      <a:pt x="196" y="132"/>
                    </a:lnTo>
                    <a:lnTo>
                      <a:pt x="201" y="135"/>
                    </a:lnTo>
                    <a:lnTo>
                      <a:pt x="205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5" y="154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2"/>
                    </a:lnTo>
                    <a:lnTo>
                      <a:pt x="179" y="159"/>
                    </a:lnTo>
                    <a:lnTo>
                      <a:pt x="176" y="154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6" y="140"/>
                    </a:lnTo>
                    <a:lnTo>
                      <a:pt x="179" y="135"/>
                    </a:lnTo>
                    <a:lnTo>
                      <a:pt x="184" y="132"/>
                    </a:lnTo>
                    <a:lnTo>
                      <a:pt x="191" y="130"/>
                    </a:lnTo>
                    <a:lnTo>
                      <a:pt x="191" y="130"/>
                    </a:lnTo>
                    <a:close/>
                    <a:moveTo>
                      <a:pt x="133" y="130"/>
                    </a:moveTo>
                    <a:lnTo>
                      <a:pt x="133" y="130"/>
                    </a:lnTo>
                    <a:lnTo>
                      <a:pt x="133" y="130"/>
                    </a:lnTo>
                    <a:lnTo>
                      <a:pt x="138" y="132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8" y="154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2"/>
                    </a:lnTo>
                    <a:lnTo>
                      <a:pt x="133" y="130"/>
                    </a:lnTo>
                    <a:lnTo>
                      <a:pt x="133" y="130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2"/>
                    </a:lnTo>
                    <a:lnTo>
                      <a:pt x="85" y="135"/>
                    </a:lnTo>
                    <a:lnTo>
                      <a:pt x="89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9" y="154"/>
                    </a:lnTo>
                    <a:lnTo>
                      <a:pt x="85" y="159"/>
                    </a:lnTo>
                    <a:lnTo>
                      <a:pt x="80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60" y="154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8" y="132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6" y="130"/>
                    </a:moveTo>
                    <a:lnTo>
                      <a:pt x="16" y="130"/>
                    </a:lnTo>
                    <a:lnTo>
                      <a:pt x="16" y="130"/>
                    </a:lnTo>
                    <a:lnTo>
                      <a:pt x="22" y="132"/>
                    </a:lnTo>
                    <a:lnTo>
                      <a:pt x="28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4"/>
                    </a:lnTo>
                    <a:lnTo>
                      <a:pt x="28" y="159"/>
                    </a:lnTo>
                    <a:lnTo>
                      <a:pt x="22" y="162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0" y="162"/>
                    </a:lnTo>
                    <a:lnTo>
                      <a:pt x="5" y="159"/>
                    </a:lnTo>
                    <a:lnTo>
                      <a:pt x="2" y="154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10" y="132"/>
                    </a:lnTo>
                    <a:lnTo>
                      <a:pt x="16" y="130"/>
                    </a:lnTo>
                    <a:lnTo>
                      <a:pt x="16" y="130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5" y="109"/>
                    </a:lnTo>
                    <a:lnTo>
                      <a:pt x="201" y="115"/>
                    </a:lnTo>
                    <a:lnTo>
                      <a:pt x="196" y="118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84" y="118"/>
                    </a:lnTo>
                    <a:lnTo>
                      <a:pt x="179" y="115"/>
                    </a:lnTo>
                    <a:lnTo>
                      <a:pt x="176" y="109"/>
                    </a:lnTo>
                    <a:lnTo>
                      <a:pt x="176" y="104"/>
                    </a:lnTo>
                    <a:lnTo>
                      <a:pt x="176" y="104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7" y="109"/>
                    </a:lnTo>
                    <a:lnTo>
                      <a:pt x="143" y="115"/>
                    </a:lnTo>
                    <a:lnTo>
                      <a:pt x="138" y="118"/>
                    </a:lnTo>
                    <a:lnTo>
                      <a:pt x="133" y="120"/>
                    </a:lnTo>
                    <a:lnTo>
                      <a:pt x="133" y="120"/>
                    </a:lnTo>
                    <a:lnTo>
                      <a:pt x="126" y="118"/>
                    </a:lnTo>
                    <a:lnTo>
                      <a:pt x="121" y="115"/>
                    </a:lnTo>
                    <a:lnTo>
                      <a:pt x="118" y="109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09"/>
                    </a:lnTo>
                    <a:lnTo>
                      <a:pt x="85" y="115"/>
                    </a:lnTo>
                    <a:lnTo>
                      <a:pt x="80" y="118"/>
                    </a:lnTo>
                    <a:lnTo>
                      <a:pt x="73" y="120"/>
                    </a:lnTo>
                    <a:lnTo>
                      <a:pt x="73" y="120"/>
                    </a:lnTo>
                    <a:lnTo>
                      <a:pt x="68" y="118"/>
                    </a:lnTo>
                    <a:lnTo>
                      <a:pt x="63" y="115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2" y="89"/>
                    </a:lnTo>
                    <a:lnTo>
                      <a:pt x="28" y="92"/>
                    </a:lnTo>
                    <a:lnTo>
                      <a:pt x="29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29" y="109"/>
                    </a:lnTo>
                    <a:lnTo>
                      <a:pt x="28" y="115"/>
                    </a:lnTo>
                    <a:lnTo>
                      <a:pt x="22" y="118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0" y="118"/>
                    </a:lnTo>
                    <a:lnTo>
                      <a:pt x="5" y="115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191" y="45"/>
                    </a:moveTo>
                    <a:lnTo>
                      <a:pt x="191" y="45"/>
                    </a:lnTo>
                    <a:lnTo>
                      <a:pt x="191" y="45"/>
                    </a:lnTo>
                    <a:lnTo>
                      <a:pt x="196" y="45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5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91" y="77"/>
                    </a:lnTo>
                    <a:lnTo>
                      <a:pt x="191" y="77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6" y="67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5"/>
                    </a:lnTo>
                    <a:lnTo>
                      <a:pt x="191" y="45"/>
                    </a:lnTo>
                    <a:lnTo>
                      <a:pt x="191" y="45"/>
                    </a:lnTo>
                    <a:close/>
                    <a:moveTo>
                      <a:pt x="133" y="45"/>
                    </a:moveTo>
                    <a:lnTo>
                      <a:pt x="133" y="45"/>
                    </a:lnTo>
                    <a:lnTo>
                      <a:pt x="133" y="45"/>
                    </a:lnTo>
                    <a:lnTo>
                      <a:pt x="138" y="45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8" y="67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3" y="45"/>
                    </a:lnTo>
                    <a:lnTo>
                      <a:pt x="133" y="45"/>
                    </a:lnTo>
                    <a:close/>
                    <a:moveTo>
                      <a:pt x="73" y="45"/>
                    </a:moveTo>
                    <a:lnTo>
                      <a:pt x="73" y="45"/>
                    </a:lnTo>
                    <a:lnTo>
                      <a:pt x="73" y="45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9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5"/>
                    </a:lnTo>
                    <a:lnTo>
                      <a:pt x="73" y="45"/>
                    </a:lnTo>
                    <a:close/>
                    <a:moveTo>
                      <a:pt x="16" y="45"/>
                    </a:moveTo>
                    <a:lnTo>
                      <a:pt x="16" y="45"/>
                    </a:lnTo>
                    <a:lnTo>
                      <a:pt x="16" y="45"/>
                    </a:lnTo>
                    <a:lnTo>
                      <a:pt x="22" y="45"/>
                    </a:lnTo>
                    <a:lnTo>
                      <a:pt x="28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7"/>
                    </a:lnTo>
                    <a:lnTo>
                      <a:pt x="28" y="72"/>
                    </a:lnTo>
                    <a:lnTo>
                      <a:pt x="22" y="75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0" y="45"/>
                    </a:lnTo>
                    <a:lnTo>
                      <a:pt x="16" y="45"/>
                    </a:lnTo>
                    <a:lnTo>
                      <a:pt x="16" y="45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1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23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60" y="23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1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4" y="263"/>
                    </a:lnTo>
                    <a:lnTo>
                      <a:pt x="319" y="266"/>
                    </a:lnTo>
                    <a:lnTo>
                      <a:pt x="322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2" y="283"/>
                    </a:lnTo>
                    <a:lnTo>
                      <a:pt x="319" y="288"/>
                    </a:lnTo>
                    <a:lnTo>
                      <a:pt x="314" y="292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2" y="292"/>
                    </a:lnTo>
                    <a:lnTo>
                      <a:pt x="297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7" y="266"/>
                    </a:lnTo>
                    <a:lnTo>
                      <a:pt x="302" y="263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6" y="263"/>
                    </a:lnTo>
                    <a:lnTo>
                      <a:pt x="259" y="266"/>
                    </a:lnTo>
                    <a:lnTo>
                      <a:pt x="263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3" y="283"/>
                    </a:lnTo>
                    <a:lnTo>
                      <a:pt x="259" y="288"/>
                    </a:lnTo>
                    <a:lnTo>
                      <a:pt x="256" y="292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2"/>
                    </a:lnTo>
                    <a:lnTo>
                      <a:pt x="239" y="288"/>
                    </a:lnTo>
                    <a:lnTo>
                      <a:pt x="235" y="283"/>
                    </a:lnTo>
                    <a:lnTo>
                      <a:pt x="234" y="276"/>
                    </a:lnTo>
                    <a:lnTo>
                      <a:pt x="234" y="276"/>
                    </a:lnTo>
                    <a:lnTo>
                      <a:pt x="235" y="271"/>
                    </a:lnTo>
                    <a:lnTo>
                      <a:pt x="239" y="266"/>
                    </a:lnTo>
                    <a:lnTo>
                      <a:pt x="244" y="263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307" y="217"/>
                    </a:moveTo>
                    <a:lnTo>
                      <a:pt x="307" y="217"/>
                    </a:lnTo>
                    <a:lnTo>
                      <a:pt x="307" y="217"/>
                    </a:lnTo>
                    <a:lnTo>
                      <a:pt x="314" y="218"/>
                    </a:lnTo>
                    <a:lnTo>
                      <a:pt x="319" y="222"/>
                    </a:lnTo>
                    <a:lnTo>
                      <a:pt x="322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2" y="241"/>
                    </a:lnTo>
                    <a:lnTo>
                      <a:pt x="319" y="246"/>
                    </a:lnTo>
                    <a:lnTo>
                      <a:pt x="314" y="249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2" y="249"/>
                    </a:lnTo>
                    <a:lnTo>
                      <a:pt x="297" y="246"/>
                    </a:lnTo>
                    <a:lnTo>
                      <a:pt x="293" y="241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7" y="222"/>
                    </a:lnTo>
                    <a:lnTo>
                      <a:pt x="302" y="218"/>
                    </a:lnTo>
                    <a:lnTo>
                      <a:pt x="307" y="217"/>
                    </a:lnTo>
                    <a:lnTo>
                      <a:pt x="307" y="217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6" y="218"/>
                    </a:lnTo>
                    <a:lnTo>
                      <a:pt x="259" y="222"/>
                    </a:lnTo>
                    <a:lnTo>
                      <a:pt x="263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3" y="241"/>
                    </a:lnTo>
                    <a:lnTo>
                      <a:pt x="259" y="246"/>
                    </a:lnTo>
                    <a:lnTo>
                      <a:pt x="256" y="249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4" y="249"/>
                    </a:lnTo>
                    <a:lnTo>
                      <a:pt x="239" y="246"/>
                    </a:lnTo>
                    <a:lnTo>
                      <a:pt x="235" y="241"/>
                    </a:lnTo>
                    <a:lnTo>
                      <a:pt x="234" y="234"/>
                    </a:lnTo>
                    <a:lnTo>
                      <a:pt x="234" y="234"/>
                    </a:lnTo>
                    <a:lnTo>
                      <a:pt x="235" y="227"/>
                    </a:lnTo>
                    <a:lnTo>
                      <a:pt x="239" y="222"/>
                    </a:lnTo>
                    <a:lnTo>
                      <a:pt x="244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4" y="176"/>
                    </a:lnTo>
                    <a:lnTo>
                      <a:pt x="319" y="179"/>
                    </a:lnTo>
                    <a:lnTo>
                      <a:pt x="322" y="184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2" y="196"/>
                    </a:lnTo>
                    <a:lnTo>
                      <a:pt x="319" y="201"/>
                    </a:lnTo>
                    <a:lnTo>
                      <a:pt x="314" y="205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2" y="205"/>
                    </a:lnTo>
                    <a:lnTo>
                      <a:pt x="297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4"/>
                    </a:lnTo>
                    <a:lnTo>
                      <a:pt x="297" y="179"/>
                    </a:lnTo>
                    <a:lnTo>
                      <a:pt x="302" y="176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6"/>
                    </a:lnTo>
                    <a:lnTo>
                      <a:pt x="259" y="179"/>
                    </a:lnTo>
                    <a:lnTo>
                      <a:pt x="263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3" y="196"/>
                    </a:lnTo>
                    <a:lnTo>
                      <a:pt x="259" y="201"/>
                    </a:lnTo>
                    <a:lnTo>
                      <a:pt x="256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5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4"/>
                    </a:lnTo>
                    <a:lnTo>
                      <a:pt x="239" y="179"/>
                    </a:lnTo>
                    <a:lnTo>
                      <a:pt x="244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307" y="130"/>
                    </a:moveTo>
                    <a:lnTo>
                      <a:pt x="307" y="130"/>
                    </a:lnTo>
                    <a:lnTo>
                      <a:pt x="307" y="130"/>
                    </a:lnTo>
                    <a:lnTo>
                      <a:pt x="314" y="132"/>
                    </a:lnTo>
                    <a:lnTo>
                      <a:pt x="319" y="135"/>
                    </a:lnTo>
                    <a:lnTo>
                      <a:pt x="322" y="140"/>
                    </a:lnTo>
                    <a:lnTo>
                      <a:pt x="322" y="147"/>
                    </a:lnTo>
                    <a:lnTo>
                      <a:pt x="322" y="147"/>
                    </a:lnTo>
                    <a:lnTo>
                      <a:pt x="322" y="154"/>
                    </a:lnTo>
                    <a:lnTo>
                      <a:pt x="319" y="159"/>
                    </a:lnTo>
                    <a:lnTo>
                      <a:pt x="314" y="162"/>
                    </a:lnTo>
                    <a:lnTo>
                      <a:pt x="307" y="162"/>
                    </a:lnTo>
                    <a:lnTo>
                      <a:pt x="307" y="162"/>
                    </a:lnTo>
                    <a:lnTo>
                      <a:pt x="302" y="162"/>
                    </a:lnTo>
                    <a:lnTo>
                      <a:pt x="297" y="159"/>
                    </a:lnTo>
                    <a:lnTo>
                      <a:pt x="293" y="154"/>
                    </a:lnTo>
                    <a:lnTo>
                      <a:pt x="291" y="147"/>
                    </a:lnTo>
                    <a:lnTo>
                      <a:pt x="291" y="147"/>
                    </a:lnTo>
                    <a:lnTo>
                      <a:pt x="293" y="140"/>
                    </a:lnTo>
                    <a:lnTo>
                      <a:pt x="297" y="135"/>
                    </a:lnTo>
                    <a:lnTo>
                      <a:pt x="302" y="132"/>
                    </a:lnTo>
                    <a:lnTo>
                      <a:pt x="307" y="130"/>
                    </a:lnTo>
                    <a:lnTo>
                      <a:pt x="307" y="130"/>
                    </a:lnTo>
                    <a:close/>
                    <a:moveTo>
                      <a:pt x="249" y="130"/>
                    </a:moveTo>
                    <a:lnTo>
                      <a:pt x="249" y="130"/>
                    </a:lnTo>
                    <a:lnTo>
                      <a:pt x="249" y="130"/>
                    </a:lnTo>
                    <a:lnTo>
                      <a:pt x="256" y="132"/>
                    </a:lnTo>
                    <a:lnTo>
                      <a:pt x="259" y="135"/>
                    </a:lnTo>
                    <a:lnTo>
                      <a:pt x="263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3" y="154"/>
                    </a:lnTo>
                    <a:lnTo>
                      <a:pt x="259" y="159"/>
                    </a:lnTo>
                    <a:lnTo>
                      <a:pt x="256" y="162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4" y="162"/>
                    </a:lnTo>
                    <a:lnTo>
                      <a:pt x="239" y="159"/>
                    </a:lnTo>
                    <a:lnTo>
                      <a:pt x="235" y="154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35" y="140"/>
                    </a:lnTo>
                    <a:lnTo>
                      <a:pt x="239" y="135"/>
                    </a:lnTo>
                    <a:lnTo>
                      <a:pt x="244" y="132"/>
                    </a:lnTo>
                    <a:lnTo>
                      <a:pt x="249" y="130"/>
                    </a:lnTo>
                    <a:lnTo>
                      <a:pt x="249" y="130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4" y="89"/>
                    </a:lnTo>
                    <a:lnTo>
                      <a:pt x="319" y="92"/>
                    </a:lnTo>
                    <a:lnTo>
                      <a:pt x="322" y="97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2" y="109"/>
                    </a:lnTo>
                    <a:lnTo>
                      <a:pt x="319" y="115"/>
                    </a:lnTo>
                    <a:lnTo>
                      <a:pt x="314" y="118"/>
                    </a:lnTo>
                    <a:lnTo>
                      <a:pt x="307" y="120"/>
                    </a:lnTo>
                    <a:lnTo>
                      <a:pt x="307" y="120"/>
                    </a:lnTo>
                    <a:lnTo>
                      <a:pt x="302" y="118"/>
                    </a:lnTo>
                    <a:lnTo>
                      <a:pt x="297" y="115"/>
                    </a:lnTo>
                    <a:lnTo>
                      <a:pt x="293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97"/>
                    </a:lnTo>
                    <a:lnTo>
                      <a:pt x="297" y="92"/>
                    </a:lnTo>
                    <a:lnTo>
                      <a:pt x="302" y="89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6" y="89"/>
                    </a:lnTo>
                    <a:lnTo>
                      <a:pt x="259" y="92"/>
                    </a:lnTo>
                    <a:lnTo>
                      <a:pt x="263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3" y="109"/>
                    </a:lnTo>
                    <a:lnTo>
                      <a:pt x="259" y="115"/>
                    </a:lnTo>
                    <a:lnTo>
                      <a:pt x="256" y="118"/>
                    </a:lnTo>
                    <a:lnTo>
                      <a:pt x="249" y="120"/>
                    </a:lnTo>
                    <a:lnTo>
                      <a:pt x="249" y="120"/>
                    </a:lnTo>
                    <a:lnTo>
                      <a:pt x="244" y="118"/>
                    </a:lnTo>
                    <a:lnTo>
                      <a:pt x="239" y="115"/>
                    </a:lnTo>
                    <a:lnTo>
                      <a:pt x="235" y="109"/>
                    </a:lnTo>
                    <a:lnTo>
                      <a:pt x="234" y="104"/>
                    </a:lnTo>
                    <a:lnTo>
                      <a:pt x="234" y="104"/>
                    </a:lnTo>
                    <a:lnTo>
                      <a:pt x="235" y="97"/>
                    </a:lnTo>
                    <a:lnTo>
                      <a:pt x="239" y="92"/>
                    </a:lnTo>
                    <a:lnTo>
                      <a:pt x="244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307" y="45"/>
                    </a:moveTo>
                    <a:lnTo>
                      <a:pt x="307" y="45"/>
                    </a:lnTo>
                    <a:lnTo>
                      <a:pt x="307" y="45"/>
                    </a:lnTo>
                    <a:lnTo>
                      <a:pt x="314" y="45"/>
                    </a:lnTo>
                    <a:lnTo>
                      <a:pt x="319" y="48"/>
                    </a:lnTo>
                    <a:lnTo>
                      <a:pt x="322" y="53"/>
                    </a:lnTo>
                    <a:lnTo>
                      <a:pt x="322" y="60"/>
                    </a:lnTo>
                    <a:lnTo>
                      <a:pt x="322" y="60"/>
                    </a:lnTo>
                    <a:lnTo>
                      <a:pt x="322" y="67"/>
                    </a:lnTo>
                    <a:lnTo>
                      <a:pt x="319" y="72"/>
                    </a:lnTo>
                    <a:lnTo>
                      <a:pt x="314" y="75"/>
                    </a:lnTo>
                    <a:lnTo>
                      <a:pt x="307" y="77"/>
                    </a:lnTo>
                    <a:lnTo>
                      <a:pt x="307" y="77"/>
                    </a:lnTo>
                    <a:lnTo>
                      <a:pt x="302" y="75"/>
                    </a:lnTo>
                    <a:lnTo>
                      <a:pt x="297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7" y="48"/>
                    </a:lnTo>
                    <a:lnTo>
                      <a:pt x="302" y="45"/>
                    </a:lnTo>
                    <a:lnTo>
                      <a:pt x="307" y="45"/>
                    </a:lnTo>
                    <a:lnTo>
                      <a:pt x="307" y="45"/>
                    </a:lnTo>
                    <a:close/>
                    <a:moveTo>
                      <a:pt x="249" y="45"/>
                    </a:moveTo>
                    <a:lnTo>
                      <a:pt x="249" y="45"/>
                    </a:lnTo>
                    <a:lnTo>
                      <a:pt x="249" y="45"/>
                    </a:lnTo>
                    <a:lnTo>
                      <a:pt x="256" y="45"/>
                    </a:lnTo>
                    <a:lnTo>
                      <a:pt x="259" y="48"/>
                    </a:lnTo>
                    <a:lnTo>
                      <a:pt x="263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3" y="67"/>
                    </a:lnTo>
                    <a:lnTo>
                      <a:pt x="259" y="72"/>
                    </a:lnTo>
                    <a:lnTo>
                      <a:pt x="256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4" y="75"/>
                    </a:lnTo>
                    <a:lnTo>
                      <a:pt x="239" y="72"/>
                    </a:lnTo>
                    <a:lnTo>
                      <a:pt x="235" y="67"/>
                    </a:lnTo>
                    <a:lnTo>
                      <a:pt x="234" y="60"/>
                    </a:lnTo>
                    <a:lnTo>
                      <a:pt x="234" y="60"/>
                    </a:lnTo>
                    <a:lnTo>
                      <a:pt x="235" y="53"/>
                    </a:lnTo>
                    <a:lnTo>
                      <a:pt x="239" y="48"/>
                    </a:lnTo>
                    <a:lnTo>
                      <a:pt x="244" y="45"/>
                    </a:lnTo>
                    <a:lnTo>
                      <a:pt x="249" y="45"/>
                    </a:lnTo>
                    <a:lnTo>
                      <a:pt x="249" y="45"/>
                    </a:lnTo>
                    <a:close/>
                    <a:moveTo>
                      <a:pt x="366" y="130"/>
                    </a:moveTo>
                    <a:lnTo>
                      <a:pt x="366" y="130"/>
                    </a:lnTo>
                    <a:lnTo>
                      <a:pt x="366" y="130"/>
                    </a:lnTo>
                    <a:lnTo>
                      <a:pt x="372" y="132"/>
                    </a:lnTo>
                    <a:lnTo>
                      <a:pt x="377" y="135"/>
                    </a:lnTo>
                    <a:lnTo>
                      <a:pt x="380" y="140"/>
                    </a:lnTo>
                    <a:lnTo>
                      <a:pt x="382" y="147"/>
                    </a:lnTo>
                    <a:lnTo>
                      <a:pt x="382" y="147"/>
                    </a:lnTo>
                    <a:lnTo>
                      <a:pt x="380" y="154"/>
                    </a:lnTo>
                    <a:lnTo>
                      <a:pt x="377" y="159"/>
                    </a:lnTo>
                    <a:lnTo>
                      <a:pt x="372" y="162"/>
                    </a:lnTo>
                    <a:lnTo>
                      <a:pt x="366" y="162"/>
                    </a:lnTo>
                    <a:lnTo>
                      <a:pt x="366" y="162"/>
                    </a:lnTo>
                    <a:lnTo>
                      <a:pt x="360" y="162"/>
                    </a:lnTo>
                    <a:lnTo>
                      <a:pt x="354" y="159"/>
                    </a:lnTo>
                    <a:lnTo>
                      <a:pt x="351" y="154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1" y="140"/>
                    </a:lnTo>
                    <a:lnTo>
                      <a:pt x="354" y="135"/>
                    </a:lnTo>
                    <a:lnTo>
                      <a:pt x="360" y="132"/>
                    </a:lnTo>
                    <a:lnTo>
                      <a:pt x="366" y="130"/>
                    </a:lnTo>
                    <a:lnTo>
                      <a:pt x="366" y="130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2" y="89"/>
                    </a:lnTo>
                    <a:lnTo>
                      <a:pt x="377" y="92"/>
                    </a:lnTo>
                    <a:lnTo>
                      <a:pt x="380" y="97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0" y="109"/>
                    </a:lnTo>
                    <a:lnTo>
                      <a:pt x="377" y="115"/>
                    </a:lnTo>
                    <a:lnTo>
                      <a:pt x="372" y="118"/>
                    </a:lnTo>
                    <a:lnTo>
                      <a:pt x="366" y="120"/>
                    </a:lnTo>
                    <a:lnTo>
                      <a:pt x="366" y="120"/>
                    </a:lnTo>
                    <a:lnTo>
                      <a:pt x="360" y="118"/>
                    </a:lnTo>
                    <a:lnTo>
                      <a:pt x="354" y="115"/>
                    </a:lnTo>
                    <a:lnTo>
                      <a:pt x="351" y="109"/>
                    </a:lnTo>
                    <a:lnTo>
                      <a:pt x="349" y="104"/>
                    </a:lnTo>
                    <a:lnTo>
                      <a:pt x="349" y="104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60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121"/>
              <p:cNvSpPr>
                <a:spLocks noEditPoints="1"/>
              </p:cNvSpPr>
              <p:nvPr/>
            </p:nvSpPr>
            <p:spPr bwMode="auto">
              <a:xfrm>
                <a:off x="4992688" y="3806826"/>
                <a:ext cx="23813" cy="60325"/>
              </a:xfrm>
              <a:custGeom>
                <a:avLst/>
                <a:gdLst>
                  <a:gd name="T0" fmla="*/ 15 w 30"/>
                  <a:gd name="T1" fmla="*/ 42 h 75"/>
                  <a:gd name="T2" fmla="*/ 15 w 30"/>
                  <a:gd name="T3" fmla="*/ 42 h 75"/>
                  <a:gd name="T4" fmla="*/ 20 w 30"/>
                  <a:gd name="T5" fmla="*/ 44 h 75"/>
                  <a:gd name="T6" fmla="*/ 25 w 30"/>
                  <a:gd name="T7" fmla="*/ 47 h 75"/>
                  <a:gd name="T8" fmla="*/ 28 w 30"/>
                  <a:gd name="T9" fmla="*/ 52 h 75"/>
                  <a:gd name="T10" fmla="*/ 30 w 30"/>
                  <a:gd name="T11" fmla="*/ 59 h 75"/>
                  <a:gd name="T12" fmla="*/ 30 w 30"/>
                  <a:gd name="T13" fmla="*/ 59 h 75"/>
                  <a:gd name="T14" fmla="*/ 28 w 30"/>
                  <a:gd name="T15" fmla="*/ 64 h 75"/>
                  <a:gd name="T16" fmla="*/ 25 w 30"/>
                  <a:gd name="T17" fmla="*/ 70 h 75"/>
                  <a:gd name="T18" fmla="*/ 20 w 30"/>
                  <a:gd name="T19" fmla="*/ 73 h 75"/>
                  <a:gd name="T20" fmla="*/ 15 w 30"/>
                  <a:gd name="T21" fmla="*/ 75 h 75"/>
                  <a:gd name="T22" fmla="*/ 15 w 30"/>
                  <a:gd name="T23" fmla="*/ 75 h 75"/>
                  <a:gd name="T24" fmla="*/ 8 w 30"/>
                  <a:gd name="T25" fmla="*/ 73 h 75"/>
                  <a:gd name="T26" fmla="*/ 3 w 30"/>
                  <a:gd name="T27" fmla="*/ 70 h 75"/>
                  <a:gd name="T28" fmla="*/ 0 w 30"/>
                  <a:gd name="T29" fmla="*/ 64 h 75"/>
                  <a:gd name="T30" fmla="*/ 0 w 30"/>
                  <a:gd name="T31" fmla="*/ 59 h 75"/>
                  <a:gd name="T32" fmla="*/ 0 w 30"/>
                  <a:gd name="T33" fmla="*/ 59 h 75"/>
                  <a:gd name="T34" fmla="*/ 0 w 30"/>
                  <a:gd name="T35" fmla="*/ 52 h 75"/>
                  <a:gd name="T36" fmla="*/ 3 w 30"/>
                  <a:gd name="T37" fmla="*/ 47 h 75"/>
                  <a:gd name="T38" fmla="*/ 8 w 30"/>
                  <a:gd name="T39" fmla="*/ 44 h 75"/>
                  <a:gd name="T40" fmla="*/ 15 w 30"/>
                  <a:gd name="T41" fmla="*/ 42 h 75"/>
                  <a:gd name="T42" fmla="*/ 15 w 30"/>
                  <a:gd name="T43" fmla="*/ 42 h 75"/>
                  <a:gd name="T44" fmla="*/ 15 w 30"/>
                  <a:gd name="T45" fmla="*/ 0 h 75"/>
                  <a:gd name="T46" fmla="*/ 15 w 30"/>
                  <a:gd name="T47" fmla="*/ 0 h 75"/>
                  <a:gd name="T48" fmla="*/ 15 w 30"/>
                  <a:gd name="T49" fmla="*/ 0 h 75"/>
                  <a:gd name="T50" fmla="*/ 20 w 30"/>
                  <a:gd name="T51" fmla="*/ 0 h 75"/>
                  <a:gd name="T52" fmla="*/ 25 w 30"/>
                  <a:gd name="T53" fmla="*/ 3 h 75"/>
                  <a:gd name="T54" fmla="*/ 28 w 30"/>
                  <a:gd name="T55" fmla="*/ 8 h 75"/>
                  <a:gd name="T56" fmla="*/ 30 w 30"/>
                  <a:gd name="T57" fmla="*/ 15 h 75"/>
                  <a:gd name="T58" fmla="*/ 30 w 30"/>
                  <a:gd name="T59" fmla="*/ 15 h 75"/>
                  <a:gd name="T60" fmla="*/ 28 w 30"/>
                  <a:gd name="T61" fmla="*/ 22 h 75"/>
                  <a:gd name="T62" fmla="*/ 25 w 30"/>
                  <a:gd name="T63" fmla="*/ 27 h 75"/>
                  <a:gd name="T64" fmla="*/ 20 w 30"/>
                  <a:gd name="T65" fmla="*/ 30 h 75"/>
                  <a:gd name="T66" fmla="*/ 15 w 30"/>
                  <a:gd name="T67" fmla="*/ 32 h 75"/>
                  <a:gd name="T68" fmla="*/ 15 w 30"/>
                  <a:gd name="T69" fmla="*/ 32 h 75"/>
                  <a:gd name="T70" fmla="*/ 8 w 30"/>
                  <a:gd name="T71" fmla="*/ 30 h 75"/>
                  <a:gd name="T72" fmla="*/ 3 w 30"/>
                  <a:gd name="T73" fmla="*/ 27 h 75"/>
                  <a:gd name="T74" fmla="*/ 0 w 30"/>
                  <a:gd name="T75" fmla="*/ 22 h 75"/>
                  <a:gd name="T76" fmla="*/ 0 w 30"/>
                  <a:gd name="T77" fmla="*/ 15 h 75"/>
                  <a:gd name="T78" fmla="*/ 0 w 30"/>
                  <a:gd name="T79" fmla="*/ 15 h 75"/>
                  <a:gd name="T80" fmla="*/ 0 w 30"/>
                  <a:gd name="T81" fmla="*/ 8 h 75"/>
                  <a:gd name="T82" fmla="*/ 3 w 30"/>
                  <a:gd name="T83" fmla="*/ 3 h 75"/>
                  <a:gd name="T84" fmla="*/ 8 w 30"/>
                  <a:gd name="T85" fmla="*/ 0 h 75"/>
                  <a:gd name="T86" fmla="*/ 15 w 30"/>
                  <a:gd name="T87" fmla="*/ 0 h 75"/>
                  <a:gd name="T88" fmla="*/ 15 w 30"/>
                  <a:gd name="T8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75">
                    <a:moveTo>
                      <a:pt x="15" y="42"/>
                    </a:moveTo>
                    <a:lnTo>
                      <a:pt x="15" y="42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8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8" y="64"/>
                    </a:lnTo>
                    <a:lnTo>
                      <a:pt x="25" y="70"/>
                    </a:lnTo>
                    <a:lnTo>
                      <a:pt x="20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3"/>
                    </a:lnTo>
                    <a:lnTo>
                      <a:pt x="3" y="70"/>
                    </a:lnTo>
                    <a:lnTo>
                      <a:pt x="0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2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8" y="22"/>
                    </a:lnTo>
                    <a:lnTo>
                      <a:pt x="25" y="27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122"/>
              <p:cNvSpPr>
                <a:spLocks noEditPoints="1"/>
              </p:cNvSpPr>
              <p:nvPr/>
            </p:nvSpPr>
            <p:spPr bwMode="auto">
              <a:xfrm>
                <a:off x="5594350" y="3841751"/>
                <a:ext cx="23813" cy="163513"/>
              </a:xfrm>
              <a:custGeom>
                <a:avLst/>
                <a:gdLst>
                  <a:gd name="T0" fmla="*/ 16 w 31"/>
                  <a:gd name="T1" fmla="*/ 0 h 206"/>
                  <a:gd name="T2" fmla="*/ 26 w 31"/>
                  <a:gd name="T3" fmla="*/ 5 h 206"/>
                  <a:gd name="T4" fmla="*/ 31 w 31"/>
                  <a:gd name="T5" fmla="*/ 17 h 206"/>
                  <a:gd name="T6" fmla="*/ 29 w 31"/>
                  <a:gd name="T7" fmla="*/ 22 h 206"/>
                  <a:gd name="T8" fmla="*/ 21 w 31"/>
                  <a:gd name="T9" fmla="*/ 31 h 206"/>
                  <a:gd name="T10" fmla="*/ 16 w 31"/>
                  <a:gd name="T11" fmla="*/ 33 h 206"/>
                  <a:gd name="T12" fmla="*/ 4 w 31"/>
                  <a:gd name="T13" fmla="*/ 28 h 206"/>
                  <a:gd name="T14" fmla="*/ 0 w 31"/>
                  <a:gd name="T15" fmla="*/ 17 h 206"/>
                  <a:gd name="T16" fmla="*/ 2 w 31"/>
                  <a:gd name="T17" fmla="*/ 10 h 206"/>
                  <a:gd name="T18" fmla="*/ 9 w 31"/>
                  <a:gd name="T19" fmla="*/ 2 h 206"/>
                  <a:gd name="T20" fmla="*/ 16 w 31"/>
                  <a:gd name="T21" fmla="*/ 0 h 206"/>
                  <a:gd name="T22" fmla="*/ 16 w 31"/>
                  <a:gd name="T23" fmla="*/ 174 h 206"/>
                  <a:gd name="T24" fmla="*/ 21 w 31"/>
                  <a:gd name="T25" fmla="*/ 176 h 206"/>
                  <a:gd name="T26" fmla="*/ 29 w 31"/>
                  <a:gd name="T27" fmla="*/ 184 h 206"/>
                  <a:gd name="T28" fmla="*/ 31 w 31"/>
                  <a:gd name="T29" fmla="*/ 189 h 206"/>
                  <a:gd name="T30" fmla="*/ 26 w 31"/>
                  <a:gd name="T31" fmla="*/ 201 h 206"/>
                  <a:gd name="T32" fmla="*/ 16 w 31"/>
                  <a:gd name="T33" fmla="*/ 206 h 206"/>
                  <a:gd name="T34" fmla="*/ 9 w 31"/>
                  <a:gd name="T35" fmla="*/ 205 h 206"/>
                  <a:gd name="T36" fmla="*/ 2 w 31"/>
                  <a:gd name="T37" fmla="*/ 196 h 206"/>
                  <a:gd name="T38" fmla="*/ 0 w 31"/>
                  <a:gd name="T39" fmla="*/ 189 h 206"/>
                  <a:gd name="T40" fmla="*/ 4 w 31"/>
                  <a:gd name="T41" fmla="*/ 179 h 206"/>
                  <a:gd name="T42" fmla="*/ 16 w 31"/>
                  <a:gd name="T43" fmla="*/ 174 h 206"/>
                  <a:gd name="T44" fmla="*/ 16 w 31"/>
                  <a:gd name="T45" fmla="*/ 130 h 206"/>
                  <a:gd name="T46" fmla="*/ 16 w 31"/>
                  <a:gd name="T47" fmla="*/ 130 h 206"/>
                  <a:gd name="T48" fmla="*/ 26 w 31"/>
                  <a:gd name="T49" fmla="*/ 135 h 206"/>
                  <a:gd name="T50" fmla="*/ 31 w 31"/>
                  <a:gd name="T51" fmla="*/ 147 h 206"/>
                  <a:gd name="T52" fmla="*/ 29 w 31"/>
                  <a:gd name="T53" fmla="*/ 154 h 206"/>
                  <a:gd name="T54" fmla="*/ 21 w 31"/>
                  <a:gd name="T55" fmla="*/ 162 h 206"/>
                  <a:gd name="T56" fmla="*/ 16 w 31"/>
                  <a:gd name="T57" fmla="*/ 162 h 206"/>
                  <a:gd name="T58" fmla="*/ 4 w 31"/>
                  <a:gd name="T59" fmla="*/ 159 h 206"/>
                  <a:gd name="T60" fmla="*/ 0 w 31"/>
                  <a:gd name="T61" fmla="*/ 147 h 206"/>
                  <a:gd name="T62" fmla="*/ 2 w 31"/>
                  <a:gd name="T63" fmla="*/ 140 h 206"/>
                  <a:gd name="T64" fmla="*/ 9 w 31"/>
                  <a:gd name="T65" fmla="*/ 131 h 206"/>
                  <a:gd name="T66" fmla="*/ 16 w 31"/>
                  <a:gd name="T67" fmla="*/ 130 h 206"/>
                  <a:gd name="T68" fmla="*/ 16 w 31"/>
                  <a:gd name="T69" fmla="*/ 87 h 206"/>
                  <a:gd name="T70" fmla="*/ 21 w 31"/>
                  <a:gd name="T71" fmla="*/ 89 h 206"/>
                  <a:gd name="T72" fmla="*/ 29 w 31"/>
                  <a:gd name="T73" fmla="*/ 97 h 206"/>
                  <a:gd name="T74" fmla="*/ 31 w 31"/>
                  <a:gd name="T75" fmla="*/ 102 h 206"/>
                  <a:gd name="T76" fmla="*/ 26 w 31"/>
                  <a:gd name="T77" fmla="*/ 114 h 206"/>
                  <a:gd name="T78" fmla="*/ 16 w 31"/>
                  <a:gd name="T79" fmla="*/ 119 h 206"/>
                  <a:gd name="T80" fmla="*/ 9 w 31"/>
                  <a:gd name="T81" fmla="*/ 118 h 206"/>
                  <a:gd name="T82" fmla="*/ 2 w 31"/>
                  <a:gd name="T83" fmla="*/ 109 h 206"/>
                  <a:gd name="T84" fmla="*/ 0 w 31"/>
                  <a:gd name="T85" fmla="*/ 102 h 206"/>
                  <a:gd name="T86" fmla="*/ 4 w 31"/>
                  <a:gd name="T87" fmla="*/ 92 h 206"/>
                  <a:gd name="T88" fmla="*/ 16 w 31"/>
                  <a:gd name="T89" fmla="*/ 87 h 206"/>
                  <a:gd name="T90" fmla="*/ 16 w 31"/>
                  <a:gd name="T91" fmla="*/ 43 h 206"/>
                  <a:gd name="T92" fmla="*/ 16 w 31"/>
                  <a:gd name="T93" fmla="*/ 43 h 206"/>
                  <a:gd name="T94" fmla="*/ 26 w 31"/>
                  <a:gd name="T95" fmla="*/ 48 h 206"/>
                  <a:gd name="T96" fmla="*/ 31 w 31"/>
                  <a:gd name="T97" fmla="*/ 60 h 206"/>
                  <a:gd name="T98" fmla="*/ 29 w 31"/>
                  <a:gd name="T99" fmla="*/ 67 h 206"/>
                  <a:gd name="T100" fmla="*/ 21 w 31"/>
                  <a:gd name="T101" fmla="*/ 75 h 206"/>
                  <a:gd name="T102" fmla="*/ 16 w 31"/>
                  <a:gd name="T103" fmla="*/ 75 h 206"/>
                  <a:gd name="T104" fmla="*/ 4 w 31"/>
                  <a:gd name="T105" fmla="*/ 72 h 206"/>
                  <a:gd name="T106" fmla="*/ 0 w 31"/>
                  <a:gd name="T107" fmla="*/ 60 h 206"/>
                  <a:gd name="T108" fmla="*/ 2 w 31"/>
                  <a:gd name="T109" fmla="*/ 53 h 206"/>
                  <a:gd name="T110" fmla="*/ 9 w 31"/>
                  <a:gd name="T111" fmla="*/ 45 h 206"/>
                  <a:gd name="T112" fmla="*/ 16 w 31"/>
                  <a:gd name="T113" fmla="*/ 43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" h="206">
                    <a:moveTo>
                      <a:pt x="16" y="0"/>
                    </a:moveTo>
                    <a:lnTo>
                      <a:pt x="16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6" y="28"/>
                    </a:lnTo>
                    <a:lnTo>
                      <a:pt x="21" y="31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9" y="31"/>
                    </a:lnTo>
                    <a:lnTo>
                      <a:pt x="4" y="28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4" y="5"/>
                    </a:lnTo>
                    <a:lnTo>
                      <a:pt x="9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6" y="174"/>
                    </a:moveTo>
                    <a:lnTo>
                      <a:pt x="16" y="174"/>
                    </a:lnTo>
                    <a:lnTo>
                      <a:pt x="16" y="174"/>
                    </a:lnTo>
                    <a:lnTo>
                      <a:pt x="21" y="176"/>
                    </a:lnTo>
                    <a:lnTo>
                      <a:pt x="26" y="179"/>
                    </a:lnTo>
                    <a:lnTo>
                      <a:pt x="29" y="184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29" y="196"/>
                    </a:lnTo>
                    <a:lnTo>
                      <a:pt x="26" y="201"/>
                    </a:lnTo>
                    <a:lnTo>
                      <a:pt x="21" y="205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9" y="205"/>
                    </a:lnTo>
                    <a:lnTo>
                      <a:pt x="4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4" y="179"/>
                    </a:lnTo>
                    <a:lnTo>
                      <a:pt x="9" y="176"/>
                    </a:lnTo>
                    <a:lnTo>
                      <a:pt x="16" y="174"/>
                    </a:lnTo>
                    <a:lnTo>
                      <a:pt x="16" y="174"/>
                    </a:lnTo>
                    <a:close/>
                    <a:moveTo>
                      <a:pt x="16" y="130"/>
                    </a:moveTo>
                    <a:lnTo>
                      <a:pt x="16" y="130"/>
                    </a:lnTo>
                    <a:lnTo>
                      <a:pt x="16" y="130"/>
                    </a:lnTo>
                    <a:lnTo>
                      <a:pt x="21" y="131"/>
                    </a:lnTo>
                    <a:lnTo>
                      <a:pt x="26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4"/>
                    </a:lnTo>
                    <a:lnTo>
                      <a:pt x="26" y="159"/>
                    </a:lnTo>
                    <a:lnTo>
                      <a:pt x="21" y="162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9" y="162"/>
                    </a:lnTo>
                    <a:lnTo>
                      <a:pt x="4" y="159"/>
                    </a:lnTo>
                    <a:lnTo>
                      <a:pt x="2" y="154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0"/>
                    </a:lnTo>
                    <a:lnTo>
                      <a:pt x="4" y="135"/>
                    </a:lnTo>
                    <a:lnTo>
                      <a:pt x="9" y="131"/>
                    </a:lnTo>
                    <a:lnTo>
                      <a:pt x="16" y="130"/>
                    </a:lnTo>
                    <a:lnTo>
                      <a:pt x="16" y="130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1" y="89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1" y="118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9" y="118"/>
                    </a:lnTo>
                    <a:lnTo>
                      <a:pt x="4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4" y="92"/>
                    </a:lnTo>
                    <a:lnTo>
                      <a:pt x="9" y="89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16" y="43"/>
                    </a:moveTo>
                    <a:lnTo>
                      <a:pt x="16" y="43"/>
                    </a:lnTo>
                    <a:lnTo>
                      <a:pt x="16" y="43"/>
                    </a:lnTo>
                    <a:lnTo>
                      <a:pt x="21" y="45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7"/>
                    </a:lnTo>
                    <a:lnTo>
                      <a:pt x="26" y="72"/>
                    </a:lnTo>
                    <a:lnTo>
                      <a:pt x="21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9" y="75"/>
                    </a:lnTo>
                    <a:lnTo>
                      <a:pt x="4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4" y="48"/>
                    </a:lnTo>
                    <a:lnTo>
                      <a:pt x="9" y="45"/>
                    </a:lnTo>
                    <a:lnTo>
                      <a:pt x="16" y="43"/>
                    </a:lnTo>
                    <a:lnTo>
                      <a:pt x="16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123"/>
              <p:cNvSpPr>
                <a:spLocks noEditPoints="1"/>
              </p:cNvSpPr>
              <p:nvPr/>
            </p:nvSpPr>
            <p:spPr bwMode="auto">
              <a:xfrm>
                <a:off x="2632075" y="3875088"/>
                <a:ext cx="115888" cy="95250"/>
              </a:xfrm>
              <a:custGeom>
                <a:avLst/>
                <a:gdLst>
                  <a:gd name="T0" fmla="*/ 15 w 147"/>
                  <a:gd name="T1" fmla="*/ 0 h 119"/>
                  <a:gd name="T2" fmla="*/ 26 w 147"/>
                  <a:gd name="T3" fmla="*/ 5 h 119"/>
                  <a:gd name="T4" fmla="*/ 31 w 147"/>
                  <a:gd name="T5" fmla="*/ 17 h 119"/>
                  <a:gd name="T6" fmla="*/ 29 w 147"/>
                  <a:gd name="T7" fmla="*/ 24 h 119"/>
                  <a:gd name="T8" fmla="*/ 21 w 147"/>
                  <a:gd name="T9" fmla="*/ 32 h 119"/>
                  <a:gd name="T10" fmla="*/ 15 w 147"/>
                  <a:gd name="T11" fmla="*/ 32 h 119"/>
                  <a:gd name="T12" fmla="*/ 5 w 147"/>
                  <a:gd name="T13" fmla="*/ 29 h 119"/>
                  <a:gd name="T14" fmla="*/ 0 w 147"/>
                  <a:gd name="T15" fmla="*/ 17 h 119"/>
                  <a:gd name="T16" fmla="*/ 2 w 147"/>
                  <a:gd name="T17" fmla="*/ 10 h 119"/>
                  <a:gd name="T18" fmla="*/ 9 w 147"/>
                  <a:gd name="T19" fmla="*/ 2 h 119"/>
                  <a:gd name="T20" fmla="*/ 15 w 147"/>
                  <a:gd name="T21" fmla="*/ 0 h 119"/>
                  <a:gd name="T22" fmla="*/ 131 w 147"/>
                  <a:gd name="T23" fmla="*/ 87 h 119"/>
                  <a:gd name="T24" fmla="*/ 138 w 147"/>
                  <a:gd name="T25" fmla="*/ 88 h 119"/>
                  <a:gd name="T26" fmla="*/ 147 w 147"/>
                  <a:gd name="T27" fmla="*/ 97 h 119"/>
                  <a:gd name="T28" fmla="*/ 147 w 147"/>
                  <a:gd name="T29" fmla="*/ 104 h 119"/>
                  <a:gd name="T30" fmla="*/ 143 w 147"/>
                  <a:gd name="T31" fmla="*/ 116 h 119"/>
                  <a:gd name="T32" fmla="*/ 131 w 147"/>
                  <a:gd name="T33" fmla="*/ 119 h 119"/>
                  <a:gd name="T34" fmla="*/ 126 w 147"/>
                  <a:gd name="T35" fmla="*/ 119 h 119"/>
                  <a:gd name="T36" fmla="*/ 118 w 147"/>
                  <a:gd name="T37" fmla="*/ 111 h 119"/>
                  <a:gd name="T38" fmla="*/ 116 w 147"/>
                  <a:gd name="T39" fmla="*/ 104 h 119"/>
                  <a:gd name="T40" fmla="*/ 121 w 147"/>
                  <a:gd name="T41" fmla="*/ 92 h 119"/>
                  <a:gd name="T42" fmla="*/ 131 w 147"/>
                  <a:gd name="T43" fmla="*/ 87 h 119"/>
                  <a:gd name="T44" fmla="*/ 131 w 147"/>
                  <a:gd name="T45" fmla="*/ 44 h 119"/>
                  <a:gd name="T46" fmla="*/ 131 w 147"/>
                  <a:gd name="T47" fmla="*/ 44 h 119"/>
                  <a:gd name="T48" fmla="*/ 143 w 147"/>
                  <a:gd name="T49" fmla="*/ 49 h 119"/>
                  <a:gd name="T50" fmla="*/ 147 w 147"/>
                  <a:gd name="T51" fmla="*/ 59 h 119"/>
                  <a:gd name="T52" fmla="*/ 147 w 147"/>
                  <a:gd name="T53" fmla="*/ 66 h 119"/>
                  <a:gd name="T54" fmla="*/ 138 w 147"/>
                  <a:gd name="T55" fmla="*/ 75 h 119"/>
                  <a:gd name="T56" fmla="*/ 131 w 147"/>
                  <a:gd name="T57" fmla="*/ 76 h 119"/>
                  <a:gd name="T58" fmla="*/ 121 w 147"/>
                  <a:gd name="T59" fmla="*/ 71 h 119"/>
                  <a:gd name="T60" fmla="*/ 116 w 147"/>
                  <a:gd name="T61" fmla="*/ 59 h 119"/>
                  <a:gd name="T62" fmla="*/ 118 w 147"/>
                  <a:gd name="T63" fmla="*/ 54 h 119"/>
                  <a:gd name="T64" fmla="*/ 126 w 147"/>
                  <a:gd name="T65" fmla="*/ 46 h 119"/>
                  <a:gd name="T66" fmla="*/ 131 w 147"/>
                  <a:gd name="T67" fmla="*/ 44 h 119"/>
                  <a:gd name="T68" fmla="*/ 131 w 147"/>
                  <a:gd name="T69" fmla="*/ 0 h 119"/>
                  <a:gd name="T70" fmla="*/ 138 w 147"/>
                  <a:gd name="T71" fmla="*/ 2 h 119"/>
                  <a:gd name="T72" fmla="*/ 147 w 147"/>
                  <a:gd name="T73" fmla="*/ 10 h 119"/>
                  <a:gd name="T74" fmla="*/ 147 w 147"/>
                  <a:gd name="T75" fmla="*/ 17 h 119"/>
                  <a:gd name="T76" fmla="*/ 143 w 147"/>
                  <a:gd name="T77" fmla="*/ 29 h 119"/>
                  <a:gd name="T78" fmla="*/ 131 w 147"/>
                  <a:gd name="T79" fmla="*/ 32 h 119"/>
                  <a:gd name="T80" fmla="*/ 126 w 147"/>
                  <a:gd name="T81" fmla="*/ 32 h 119"/>
                  <a:gd name="T82" fmla="*/ 118 w 147"/>
                  <a:gd name="T83" fmla="*/ 24 h 119"/>
                  <a:gd name="T84" fmla="*/ 116 w 147"/>
                  <a:gd name="T85" fmla="*/ 17 h 119"/>
                  <a:gd name="T86" fmla="*/ 121 w 147"/>
                  <a:gd name="T87" fmla="*/ 5 h 119"/>
                  <a:gd name="T88" fmla="*/ 131 w 147"/>
                  <a:gd name="T89" fmla="*/ 0 h 119"/>
                  <a:gd name="T90" fmla="*/ 73 w 147"/>
                  <a:gd name="T91" fmla="*/ 0 h 119"/>
                  <a:gd name="T92" fmla="*/ 73 w 147"/>
                  <a:gd name="T93" fmla="*/ 0 h 119"/>
                  <a:gd name="T94" fmla="*/ 85 w 147"/>
                  <a:gd name="T95" fmla="*/ 5 h 119"/>
                  <a:gd name="T96" fmla="*/ 89 w 147"/>
                  <a:gd name="T97" fmla="*/ 17 h 119"/>
                  <a:gd name="T98" fmla="*/ 89 w 147"/>
                  <a:gd name="T99" fmla="*/ 24 h 119"/>
                  <a:gd name="T100" fmla="*/ 80 w 147"/>
                  <a:gd name="T101" fmla="*/ 32 h 119"/>
                  <a:gd name="T102" fmla="*/ 73 w 147"/>
                  <a:gd name="T103" fmla="*/ 32 h 119"/>
                  <a:gd name="T104" fmla="*/ 63 w 147"/>
                  <a:gd name="T105" fmla="*/ 29 h 119"/>
                  <a:gd name="T106" fmla="*/ 58 w 147"/>
                  <a:gd name="T107" fmla="*/ 17 h 119"/>
                  <a:gd name="T108" fmla="*/ 60 w 147"/>
                  <a:gd name="T109" fmla="*/ 10 h 119"/>
                  <a:gd name="T110" fmla="*/ 68 w 147"/>
                  <a:gd name="T111" fmla="*/ 2 h 119"/>
                  <a:gd name="T112" fmla="*/ 73 w 147"/>
                  <a:gd name="T11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7" h="119">
                    <a:moveTo>
                      <a:pt x="15" y="0"/>
                    </a:move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4"/>
                    </a:lnTo>
                    <a:lnTo>
                      <a:pt x="26" y="29"/>
                    </a:lnTo>
                    <a:lnTo>
                      <a:pt x="21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5" y="29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7" y="104"/>
                    </a:lnTo>
                    <a:lnTo>
                      <a:pt x="147" y="104"/>
                    </a:lnTo>
                    <a:lnTo>
                      <a:pt x="147" y="111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9"/>
                    </a:lnTo>
                    <a:lnTo>
                      <a:pt x="121" y="116"/>
                    </a:lnTo>
                    <a:lnTo>
                      <a:pt x="118" y="111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7" y="54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1" y="76"/>
                    </a:lnTo>
                    <a:lnTo>
                      <a:pt x="131" y="76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4"/>
                    </a:lnTo>
                    <a:lnTo>
                      <a:pt x="121" y="49"/>
                    </a:lnTo>
                    <a:lnTo>
                      <a:pt x="126" y="46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7" y="17"/>
                    </a:lnTo>
                    <a:lnTo>
                      <a:pt x="147" y="17"/>
                    </a:lnTo>
                    <a:lnTo>
                      <a:pt x="147" y="24"/>
                    </a:lnTo>
                    <a:lnTo>
                      <a:pt x="143" y="29"/>
                    </a:lnTo>
                    <a:lnTo>
                      <a:pt x="138" y="32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2"/>
                    </a:lnTo>
                    <a:lnTo>
                      <a:pt x="121" y="29"/>
                    </a:lnTo>
                    <a:lnTo>
                      <a:pt x="118" y="24"/>
                    </a:lnTo>
                    <a:lnTo>
                      <a:pt x="116" y="17"/>
                    </a:lnTo>
                    <a:lnTo>
                      <a:pt x="116" y="17"/>
                    </a:lnTo>
                    <a:lnTo>
                      <a:pt x="118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24"/>
                    </a:lnTo>
                    <a:lnTo>
                      <a:pt x="85" y="29"/>
                    </a:lnTo>
                    <a:lnTo>
                      <a:pt x="80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2"/>
                    </a:lnTo>
                    <a:lnTo>
                      <a:pt x="63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124"/>
              <p:cNvSpPr>
                <a:spLocks noEditPoints="1"/>
              </p:cNvSpPr>
              <p:nvPr/>
            </p:nvSpPr>
            <p:spPr bwMode="auto">
              <a:xfrm>
                <a:off x="6010275" y="3875088"/>
                <a:ext cx="349250" cy="268288"/>
              </a:xfrm>
              <a:custGeom>
                <a:avLst/>
                <a:gdLst>
                  <a:gd name="T0" fmla="*/ 306 w 439"/>
                  <a:gd name="T1" fmla="*/ 32 h 337"/>
                  <a:gd name="T2" fmla="*/ 73 w 439"/>
                  <a:gd name="T3" fmla="*/ 305 h 337"/>
                  <a:gd name="T4" fmla="*/ 68 w 439"/>
                  <a:gd name="T5" fmla="*/ 335 h 337"/>
                  <a:gd name="T6" fmla="*/ 131 w 439"/>
                  <a:gd name="T7" fmla="*/ 260 h 337"/>
                  <a:gd name="T8" fmla="*/ 121 w 439"/>
                  <a:gd name="T9" fmla="*/ 289 h 337"/>
                  <a:gd name="T10" fmla="*/ 80 w 439"/>
                  <a:gd name="T11" fmla="*/ 262 h 337"/>
                  <a:gd name="T12" fmla="*/ 59 w 439"/>
                  <a:gd name="T13" fmla="*/ 284 h 337"/>
                  <a:gd name="T14" fmla="*/ 25 w 439"/>
                  <a:gd name="T15" fmla="*/ 266 h 337"/>
                  <a:gd name="T16" fmla="*/ 0 w 439"/>
                  <a:gd name="T17" fmla="*/ 277 h 337"/>
                  <a:gd name="T18" fmla="*/ 146 w 439"/>
                  <a:gd name="T19" fmla="*/ 228 h 337"/>
                  <a:gd name="T20" fmla="*/ 116 w 439"/>
                  <a:gd name="T21" fmla="*/ 233 h 337"/>
                  <a:gd name="T22" fmla="*/ 88 w 439"/>
                  <a:gd name="T23" fmla="*/ 233 h 337"/>
                  <a:gd name="T24" fmla="*/ 59 w 439"/>
                  <a:gd name="T25" fmla="*/ 228 h 337"/>
                  <a:gd name="T26" fmla="*/ 31 w 439"/>
                  <a:gd name="T27" fmla="*/ 233 h 337"/>
                  <a:gd name="T28" fmla="*/ 5 w 439"/>
                  <a:gd name="T29" fmla="*/ 223 h 337"/>
                  <a:gd name="T30" fmla="*/ 146 w 439"/>
                  <a:gd name="T31" fmla="*/ 197 h 337"/>
                  <a:gd name="T32" fmla="*/ 126 w 439"/>
                  <a:gd name="T33" fmla="*/ 175 h 337"/>
                  <a:gd name="T34" fmla="*/ 85 w 439"/>
                  <a:gd name="T35" fmla="*/ 203 h 337"/>
                  <a:gd name="T36" fmla="*/ 73 w 439"/>
                  <a:gd name="T37" fmla="*/ 174 h 337"/>
                  <a:gd name="T38" fmla="*/ 22 w 439"/>
                  <a:gd name="T39" fmla="*/ 206 h 337"/>
                  <a:gd name="T40" fmla="*/ 15 w 439"/>
                  <a:gd name="T41" fmla="*/ 174 h 337"/>
                  <a:gd name="T42" fmla="*/ 131 w 439"/>
                  <a:gd name="T43" fmla="*/ 163 h 337"/>
                  <a:gd name="T44" fmla="*/ 306 w 439"/>
                  <a:gd name="T45" fmla="*/ 260 h 337"/>
                  <a:gd name="T46" fmla="*/ 306 w 439"/>
                  <a:gd name="T47" fmla="*/ 293 h 337"/>
                  <a:gd name="T48" fmla="*/ 249 w 439"/>
                  <a:gd name="T49" fmla="*/ 260 h 337"/>
                  <a:gd name="T50" fmla="*/ 242 w 439"/>
                  <a:gd name="T51" fmla="*/ 293 h 337"/>
                  <a:gd name="T52" fmla="*/ 191 w 439"/>
                  <a:gd name="T53" fmla="*/ 218 h 337"/>
                  <a:gd name="T54" fmla="*/ 179 w 439"/>
                  <a:gd name="T55" fmla="*/ 245 h 337"/>
                  <a:gd name="T56" fmla="*/ 254 w 439"/>
                  <a:gd name="T57" fmla="*/ 220 h 337"/>
                  <a:gd name="T58" fmla="*/ 235 w 439"/>
                  <a:gd name="T59" fmla="*/ 240 h 337"/>
                  <a:gd name="T60" fmla="*/ 434 w 439"/>
                  <a:gd name="T61" fmla="*/ 179 h 337"/>
                  <a:gd name="T62" fmla="*/ 409 w 439"/>
                  <a:gd name="T63" fmla="*/ 191 h 337"/>
                  <a:gd name="T64" fmla="*/ 380 w 439"/>
                  <a:gd name="T65" fmla="*/ 184 h 337"/>
                  <a:gd name="T66" fmla="*/ 349 w 439"/>
                  <a:gd name="T67" fmla="*/ 191 h 337"/>
                  <a:gd name="T68" fmla="*/ 322 w 439"/>
                  <a:gd name="T69" fmla="*/ 191 h 337"/>
                  <a:gd name="T70" fmla="*/ 293 w 439"/>
                  <a:gd name="T71" fmla="*/ 184 h 337"/>
                  <a:gd name="T72" fmla="*/ 264 w 439"/>
                  <a:gd name="T73" fmla="*/ 191 h 337"/>
                  <a:gd name="T74" fmla="*/ 238 w 439"/>
                  <a:gd name="T75" fmla="*/ 179 h 337"/>
                  <a:gd name="T76" fmla="*/ 204 w 439"/>
                  <a:gd name="T77" fmla="*/ 197 h 337"/>
                  <a:gd name="T78" fmla="*/ 184 w 439"/>
                  <a:gd name="T79" fmla="*/ 175 h 337"/>
                  <a:gd name="T80" fmla="*/ 376 w 439"/>
                  <a:gd name="T81" fmla="*/ 245 h 337"/>
                  <a:gd name="T82" fmla="*/ 364 w 439"/>
                  <a:gd name="T83" fmla="*/ 218 h 337"/>
                  <a:gd name="T84" fmla="*/ 313 w 439"/>
                  <a:gd name="T85" fmla="*/ 249 h 337"/>
                  <a:gd name="T86" fmla="*/ 306 w 439"/>
                  <a:gd name="T87" fmla="*/ 218 h 337"/>
                  <a:gd name="T88" fmla="*/ 424 w 439"/>
                  <a:gd name="T89" fmla="*/ 250 h 337"/>
                  <a:gd name="T90" fmla="*/ 364 w 439"/>
                  <a:gd name="T91" fmla="*/ 131 h 337"/>
                  <a:gd name="T92" fmla="*/ 364 w 439"/>
                  <a:gd name="T93" fmla="*/ 163 h 337"/>
                  <a:gd name="T94" fmla="*/ 306 w 439"/>
                  <a:gd name="T95" fmla="*/ 131 h 337"/>
                  <a:gd name="T96" fmla="*/ 301 w 439"/>
                  <a:gd name="T97" fmla="*/ 162 h 337"/>
                  <a:gd name="T98" fmla="*/ 249 w 439"/>
                  <a:gd name="T99" fmla="*/ 131 h 337"/>
                  <a:gd name="T100" fmla="*/ 238 w 439"/>
                  <a:gd name="T101" fmla="*/ 158 h 337"/>
                  <a:gd name="T102" fmla="*/ 196 w 439"/>
                  <a:gd name="T103" fmla="*/ 133 h 337"/>
                  <a:gd name="T104" fmla="*/ 175 w 439"/>
                  <a:gd name="T105" fmla="*/ 153 h 337"/>
                  <a:gd name="T106" fmla="*/ 259 w 439"/>
                  <a:gd name="T107" fmla="*/ 92 h 337"/>
                  <a:gd name="T108" fmla="*/ 233 w 439"/>
                  <a:gd name="T109" fmla="*/ 104 h 337"/>
                  <a:gd name="T110" fmla="*/ 322 w 439"/>
                  <a:gd name="T111" fmla="*/ 97 h 337"/>
                  <a:gd name="T112" fmla="*/ 291 w 439"/>
                  <a:gd name="T113" fmla="*/ 104 h 337"/>
                  <a:gd name="T114" fmla="*/ 322 w 439"/>
                  <a:gd name="T115" fmla="*/ 59 h 337"/>
                  <a:gd name="T116" fmla="*/ 293 w 439"/>
                  <a:gd name="T117" fmla="*/ 54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39" h="337">
                    <a:moveTo>
                      <a:pt x="306" y="0"/>
                    </a:moveTo>
                    <a:lnTo>
                      <a:pt x="306" y="0"/>
                    </a:lnTo>
                    <a:lnTo>
                      <a:pt x="313" y="2"/>
                    </a:lnTo>
                    <a:lnTo>
                      <a:pt x="318" y="5"/>
                    </a:lnTo>
                    <a:lnTo>
                      <a:pt x="322" y="10"/>
                    </a:lnTo>
                    <a:lnTo>
                      <a:pt x="322" y="17"/>
                    </a:lnTo>
                    <a:lnTo>
                      <a:pt x="322" y="17"/>
                    </a:lnTo>
                    <a:lnTo>
                      <a:pt x="322" y="24"/>
                    </a:lnTo>
                    <a:lnTo>
                      <a:pt x="318" y="29"/>
                    </a:lnTo>
                    <a:lnTo>
                      <a:pt x="313" y="32"/>
                    </a:lnTo>
                    <a:lnTo>
                      <a:pt x="306" y="32"/>
                    </a:lnTo>
                    <a:lnTo>
                      <a:pt x="306" y="32"/>
                    </a:lnTo>
                    <a:lnTo>
                      <a:pt x="301" y="32"/>
                    </a:lnTo>
                    <a:lnTo>
                      <a:pt x="296" y="29"/>
                    </a:lnTo>
                    <a:lnTo>
                      <a:pt x="293" y="24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3" y="10"/>
                    </a:lnTo>
                    <a:lnTo>
                      <a:pt x="296" y="5"/>
                    </a:lnTo>
                    <a:lnTo>
                      <a:pt x="301" y="2"/>
                    </a:lnTo>
                    <a:lnTo>
                      <a:pt x="306" y="0"/>
                    </a:lnTo>
                    <a:lnTo>
                      <a:pt x="306" y="0"/>
                    </a:lnTo>
                    <a:close/>
                    <a:moveTo>
                      <a:pt x="73" y="305"/>
                    </a:moveTo>
                    <a:lnTo>
                      <a:pt x="73" y="305"/>
                    </a:lnTo>
                    <a:lnTo>
                      <a:pt x="73" y="305"/>
                    </a:lnTo>
                    <a:lnTo>
                      <a:pt x="80" y="306"/>
                    </a:lnTo>
                    <a:lnTo>
                      <a:pt x="85" y="310"/>
                    </a:lnTo>
                    <a:lnTo>
                      <a:pt x="88" y="315"/>
                    </a:lnTo>
                    <a:lnTo>
                      <a:pt x="88" y="320"/>
                    </a:lnTo>
                    <a:lnTo>
                      <a:pt x="88" y="320"/>
                    </a:lnTo>
                    <a:lnTo>
                      <a:pt x="88" y="327"/>
                    </a:lnTo>
                    <a:lnTo>
                      <a:pt x="85" y="332"/>
                    </a:lnTo>
                    <a:lnTo>
                      <a:pt x="80" y="335"/>
                    </a:lnTo>
                    <a:lnTo>
                      <a:pt x="73" y="337"/>
                    </a:lnTo>
                    <a:lnTo>
                      <a:pt x="73" y="337"/>
                    </a:lnTo>
                    <a:lnTo>
                      <a:pt x="68" y="335"/>
                    </a:lnTo>
                    <a:lnTo>
                      <a:pt x="63" y="332"/>
                    </a:lnTo>
                    <a:lnTo>
                      <a:pt x="59" y="327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59" y="315"/>
                    </a:lnTo>
                    <a:lnTo>
                      <a:pt x="63" y="310"/>
                    </a:lnTo>
                    <a:lnTo>
                      <a:pt x="68" y="306"/>
                    </a:lnTo>
                    <a:lnTo>
                      <a:pt x="73" y="305"/>
                    </a:lnTo>
                    <a:lnTo>
                      <a:pt x="73" y="305"/>
                    </a:lnTo>
                    <a:close/>
                    <a:moveTo>
                      <a:pt x="131" y="260"/>
                    </a:moveTo>
                    <a:lnTo>
                      <a:pt x="131" y="260"/>
                    </a:lnTo>
                    <a:lnTo>
                      <a:pt x="131" y="260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6" y="271"/>
                    </a:lnTo>
                    <a:lnTo>
                      <a:pt x="148" y="277"/>
                    </a:lnTo>
                    <a:lnTo>
                      <a:pt x="148" y="277"/>
                    </a:lnTo>
                    <a:lnTo>
                      <a:pt x="146" y="284"/>
                    </a:lnTo>
                    <a:lnTo>
                      <a:pt x="143" y="289"/>
                    </a:lnTo>
                    <a:lnTo>
                      <a:pt x="138" y="293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3"/>
                    </a:lnTo>
                    <a:lnTo>
                      <a:pt x="121" y="289"/>
                    </a:lnTo>
                    <a:lnTo>
                      <a:pt x="117" y="284"/>
                    </a:lnTo>
                    <a:lnTo>
                      <a:pt x="116" y="277"/>
                    </a:lnTo>
                    <a:lnTo>
                      <a:pt x="116" y="277"/>
                    </a:lnTo>
                    <a:lnTo>
                      <a:pt x="117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1" y="260"/>
                    </a:lnTo>
                    <a:lnTo>
                      <a:pt x="131" y="260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80" y="262"/>
                    </a:lnTo>
                    <a:lnTo>
                      <a:pt x="85" y="266"/>
                    </a:lnTo>
                    <a:lnTo>
                      <a:pt x="88" y="271"/>
                    </a:lnTo>
                    <a:lnTo>
                      <a:pt x="88" y="277"/>
                    </a:lnTo>
                    <a:lnTo>
                      <a:pt x="88" y="277"/>
                    </a:lnTo>
                    <a:lnTo>
                      <a:pt x="88" y="284"/>
                    </a:lnTo>
                    <a:lnTo>
                      <a:pt x="85" y="289"/>
                    </a:lnTo>
                    <a:lnTo>
                      <a:pt x="80" y="293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3"/>
                    </a:lnTo>
                    <a:lnTo>
                      <a:pt x="63" y="289"/>
                    </a:lnTo>
                    <a:lnTo>
                      <a:pt x="59" y="284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9" y="271"/>
                    </a:lnTo>
                    <a:lnTo>
                      <a:pt x="63" y="266"/>
                    </a:lnTo>
                    <a:lnTo>
                      <a:pt x="68" y="262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15" y="260"/>
                    </a:moveTo>
                    <a:lnTo>
                      <a:pt x="15" y="260"/>
                    </a:lnTo>
                    <a:lnTo>
                      <a:pt x="15" y="260"/>
                    </a:lnTo>
                    <a:lnTo>
                      <a:pt x="22" y="262"/>
                    </a:lnTo>
                    <a:lnTo>
                      <a:pt x="25" y="266"/>
                    </a:lnTo>
                    <a:lnTo>
                      <a:pt x="29" y="271"/>
                    </a:lnTo>
                    <a:lnTo>
                      <a:pt x="31" y="277"/>
                    </a:lnTo>
                    <a:lnTo>
                      <a:pt x="31" y="277"/>
                    </a:lnTo>
                    <a:lnTo>
                      <a:pt x="29" y="284"/>
                    </a:lnTo>
                    <a:lnTo>
                      <a:pt x="25" y="289"/>
                    </a:lnTo>
                    <a:lnTo>
                      <a:pt x="22" y="293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8" y="293"/>
                    </a:lnTo>
                    <a:lnTo>
                      <a:pt x="5" y="289"/>
                    </a:lnTo>
                    <a:lnTo>
                      <a:pt x="2" y="284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2" y="271"/>
                    </a:lnTo>
                    <a:lnTo>
                      <a:pt x="5" y="266"/>
                    </a:lnTo>
                    <a:lnTo>
                      <a:pt x="8" y="262"/>
                    </a:lnTo>
                    <a:lnTo>
                      <a:pt x="15" y="260"/>
                    </a:lnTo>
                    <a:lnTo>
                      <a:pt x="15" y="260"/>
                    </a:lnTo>
                    <a:close/>
                    <a:moveTo>
                      <a:pt x="131" y="218"/>
                    </a:moveTo>
                    <a:lnTo>
                      <a:pt x="131" y="218"/>
                    </a:lnTo>
                    <a:lnTo>
                      <a:pt x="131" y="218"/>
                    </a:lnTo>
                    <a:lnTo>
                      <a:pt x="138" y="220"/>
                    </a:lnTo>
                    <a:lnTo>
                      <a:pt x="143" y="223"/>
                    </a:lnTo>
                    <a:lnTo>
                      <a:pt x="146" y="228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50"/>
                    </a:lnTo>
                    <a:lnTo>
                      <a:pt x="131" y="250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7" y="228"/>
                    </a:lnTo>
                    <a:lnTo>
                      <a:pt x="121" y="223"/>
                    </a:lnTo>
                    <a:lnTo>
                      <a:pt x="126" y="220"/>
                    </a:lnTo>
                    <a:lnTo>
                      <a:pt x="131" y="218"/>
                    </a:lnTo>
                    <a:lnTo>
                      <a:pt x="131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80" y="220"/>
                    </a:lnTo>
                    <a:lnTo>
                      <a:pt x="85" y="223"/>
                    </a:lnTo>
                    <a:lnTo>
                      <a:pt x="88" y="228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3" y="250"/>
                    </a:lnTo>
                    <a:lnTo>
                      <a:pt x="73" y="250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8"/>
                    </a:lnTo>
                    <a:lnTo>
                      <a:pt x="63" y="223"/>
                    </a:lnTo>
                    <a:lnTo>
                      <a:pt x="68" y="220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5" y="218"/>
                    </a:moveTo>
                    <a:lnTo>
                      <a:pt x="15" y="218"/>
                    </a:lnTo>
                    <a:lnTo>
                      <a:pt x="15" y="218"/>
                    </a:lnTo>
                    <a:lnTo>
                      <a:pt x="22" y="220"/>
                    </a:lnTo>
                    <a:lnTo>
                      <a:pt x="25" y="223"/>
                    </a:lnTo>
                    <a:lnTo>
                      <a:pt x="29" y="228"/>
                    </a:lnTo>
                    <a:lnTo>
                      <a:pt x="31" y="233"/>
                    </a:lnTo>
                    <a:lnTo>
                      <a:pt x="31" y="233"/>
                    </a:lnTo>
                    <a:lnTo>
                      <a:pt x="29" y="240"/>
                    </a:lnTo>
                    <a:lnTo>
                      <a:pt x="25" y="245"/>
                    </a:lnTo>
                    <a:lnTo>
                      <a:pt x="22" y="249"/>
                    </a:lnTo>
                    <a:lnTo>
                      <a:pt x="15" y="250"/>
                    </a:lnTo>
                    <a:lnTo>
                      <a:pt x="15" y="250"/>
                    </a:lnTo>
                    <a:lnTo>
                      <a:pt x="8" y="249"/>
                    </a:lnTo>
                    <a:lnTo>
                      <a:pt x="5" y="245"/>
                    </a:lnTo>
                    <a:lnTo>
                      <a:pt x="2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2" y="228"/>
                    </a:lnTo>
                    <a:lnTo>
                      <a:pt x="5" y="223"/>
                    </a:lnTo>
                    <a:lnTo>
                      <a:pt x="8" y="220"/>
                    </a:lnTo>
                    <a:lnTo>
                      <a:pt x="15" y="218"/>
                    </a:lnTo>
                    <a:lnTo>
                      <a:pt x="15" y="218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6" y="197"/>
                    </a:lnTo>
                    <a:lnTo>
                      <a:pt x="143" y="203"/>
                    </a:lnTo>
                    <a:lnTo>
                      <a:pt x="138" y="206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6"/>
                    </a:lnTo>
                    <a:lnTo>
                      <a:pt x="121" y="203"/>
                    </a:lnTo>
                    <a:lnTo>
                      <a:pt x="117" y="197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88" y="191"/>
                    </a:lnTo>
                    <a:lnTo>
                      <a:pt x="88" y="191"/>
                    </a:lnTo>
                    <a:lnTo>
                      <a:pt x="88" y="197"/>
                    </a:lnTo>
                    <a:lnTo>
                      <a:pt x="85" y="203"/>
                    </a:lnTo>
                    <a:lnTo>
                      <a:pt x="80" y="206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3" y="203"/>
                    </a:lnTo>
                    <a:lnTo>
                      <a:pt x="59" y="197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2" y="175"/>
                    </a:lnTo>
                    <a:lnTo>
                      <a:pt x="25" y="179"/>
                    </a:lnTo>
                    <a:lnTo>
                      <a:pt x="29" y="184"/>
                    </a:lnTo>
                    <a:lnTo>
                      <a:pt x="31" y="191"/>
                    </a:lnTo>
                    <a:lnTo>
                      <a:pt x="31" y="191"/>
                    </a:lnTo>
                    <a:lnTo>
                      <a:pt x="29" y="197"/>
                    </a:lnTo>
                    <a:lnTo>
                      <a:pt x="25" y="203"/>
                    </a:lnTo>
                    <a:lnTo>
                      <a:pt x="22" y="206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6"/>
                    </a:lnTo>
                    <a:lnTo>
                      <a:pt x="5" y="203"/>
                    </a:lnTo>
                    <a:lnTo>
                      <a:pt x="2" y="197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8" y="175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6" y="141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1" y="163"/>
                    </a:lnTo>
                    <a:lnTo>
                      <a:pt x="131" y="163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7" y="153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7" y="141"/>
                    </a:lnTo>
                    <a:lnTo>
                      <a:pt x="121" y="136"/>
                    </a:lnTo>
                    <a:lnTo>
                      <a:pt x="126" y="133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306" y="260"/>
                    </a:moveTo>
                    <a:lnTo>
                      <a:pt x="306" y="260"/>
                    </a:lnTo>
                    <a:lnTo>
                      <a:pt x="306" y="260"/>
                    </a:lnTo>
                    <a:lnTo>
                      <a:pt x="313" y="262"/>
                    </a:lnTo>
                    <a:lnTo>
                      <a:pt x="318" y="266"/>
                    </a:lnTo>
                    <a:lnTo>
                      <a:pt x="322" y="271"/>
                    </a:lnTo>
                    <a:lnTo>
                      <a:pt x="322" y="277"/>
                    </a:lnTo>
                    <a:lnTo>
                      <a:pt x="322" y="277"/>
                    </a:lnTo>
                    <a:lnTo>
                      <a:pt x="322" y="284"/>
                    </a:lnTo>
                    <a:lnTo>
                      <a:pt x="318" y="289"/>
                    </a:lnTo>
                    <a:lnTo>
                      <a:pt x="313" y="293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1" y="293"/>
                    </a:lnTo>
                    <a:lnTo>
                      <a:pt x="296" y="289"/>
                    </a:lnTo>
                    <a:lnTo>
                      <a:pt x="293" y="284"/>
                    </a:lnTo>
                    <a:lnTo>
                      <a:pt x="291" y="277"/>
                    </a:lnTo>
                    <a:lnTo>
                      <a:pt x="291" y="277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2"/>
                    </a:lnTo>
                    <a:lnTo>
                      <a:pt x="306" y="260"/>
                    </a:lnTo>
                    <a:lnTo>
                      <a:pt x="306" y="260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2"/>
                    </a:lnTo>
                    <a:lnTo>
                      <a:pt x="259" y="266"/>
                    </a:lnTo>
                    <a:lnTo>
                      <a:pt x="262" y="271"/>
                    </a:lnTo>
                    <a:lnTo>
                      <a:pt x="264" y="277"/>
                    </a:lnTo>
                    <a:lnTo>
                      <a:pt x="264" y="277"/>
                    </a:lnTo>
                    <a:lnTo>
                      <a:pt x="262" y="284"/>
                    </a:lnTo>
                    <a:lnTo>
                      <a:pt x="259" y="289"/>
                    </a:lnTo>
                    <a:lnTo>
                      <a:pt x="254" y="293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3"/>
                    </a:lnTo>
                    <a:lnTo>
                      <a:pt x="238" y="289"/>
                    </a:lnTo>
                    <a:lnTo>
                      <a:pt x="235" y="284"/>
                    </a:lnTo>
                    <a:lnTo>
                      <a:pt x="233" y="277"/>
                    </a:lnTo>
                    <a:lnTo>
                      <a:pt x="233" y="277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2" y="262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18"/>
                    </a:moveTo>
                    <a:lnTo>
                      <a:pt x="191" y="218"/>
                    </a:lnTo>
                    <a:lnTo>
                      <a:pt x="191" y="218"/>
                    </a:lnTo>
                    <a:lnTo>
                      <a:pt x="196" y="220"/>
                    </a:lnTo>
                    <a:lnTo>
                      <a:pt x="201" y="223"/>
                    </a:lnTo>
                    <a:lnTo>
                      <a:pt x="204" y="228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6" y="249"/>
                    </a:lnTo>
                    <a:lnTo>
                      <a:pt x="191" y="250"/>
                    </a:lnTo>
                    <a:lnTo>
                      <a:pt x="191" y="250"/>
                    </a:lnTo>
                    <a:lnTo>
                      <a:pt x="184" y="249"/>
                    </a:lnTo>
                    <a:lnTo>
                      <a:pt x="179" y="245"/>
                    </a:lnTo>
                    <a:lnTo>
                      <a:pt x="175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5" y="228"/>
                    </a:lnTo>
                    <a:lnTo>
                      <a:pt x="179" y="223"/>
                    </a:lnTo>
                    <a:lnTo>
                      <a:pt x="184" y="220"/>
                    </a:lnTo>
                    <a:lnTo>
                      <a:pt x="191" y="218"/>
                    </a:lnTo>
                    <a:lnTo>
                      <a:pt x="191" y="218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4" y="220"/>
                    </a:lnTo>
                    <a:lnTo>
                      <a:pt x="259" y="223"/>
                    </a:lnTo>
                    <a:lnTo>
                      <a:pt x="262" y="228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40"/>
                    </a:lnTo>
                    <a:lnTo>
                      <a:pt x="259" y="245"/>
                    </a:lnTo>
                    <a:lnTo>
                      <a:pt x="254" y="249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42" y="249"/>
                    </a:lnTo>
                    <a:lnTo>
                      <a:pt x="238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8"/>
                    </a:lnTo>
                    <a:lnTo>
                      <a:pt x="238" y="223"/>
                    </a:lnTo>
                    <a:lnTo>
                      <a:pt x="242" y="220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5"/>
                    </a:lnTo>
                    <a:lnTo>
                      <a:pt x="434" y="179"/>
                    </a:lnTo>
                    <a:lnTo>
                      <a:pt x="438" y="184"/>
                    </a:lnTo>
                    <a:lnTo>
                      <a:pt x="439" y="191"/>
                    </a:lnTo>
                    <a:lnTo>
                      <a:pt x="439" y="191"/>
                    </a:lnTo>
                    <a:lnTo>
                      <a:pt x="438" y="197"/>
                    </a:lnTo>
                    <a:lnTo>
                      <a:pt x="434" y="203"/>
                    </a:lnTo>
                    <a:lnTo>
                      <a:pt x="429" y="206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6"/>
                    </a:lnTo>
                    <a:lnTo>
                      <a:pt x="412" y="203"/>
                    </a:lnTo>
                    <a:lnTo>
                      <a:pt x="409" y="197"/>
                    </a:lnTo>
                    <a:lnTo>
                      <a:pt x="409" y="191"/>
                    </a:lnTo>
                    <a:lnTo>
                      <a:pt x="409" y="191"/>
                    </a:lnTo>
                    <a:lnTo>
                      <a:pt x="409" y="184"/>
                    </a:lnTo>
                    <a:lnTo>
                      <a:pt x="412" y="179"/>
                    </a:lnTo>
                    <a:lnTo>
                      <a:pt x="417" y="175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4" y="174"/>
                    </a:moveTo>
                    <a:lnTo>
                      <a:pt x="364" y="174"/>
                    </a:lnTo>
                    <a:lnTo>
                      <a:pt x="364" y="174"/>
                    </a:lnTo>
                    <a:lnTo>
                      <a:pt x="371" y="175"/>
                    </a:lnTo>
                    <a:lnTo>
                      <a:pt x="376" y="179"/>
                    </a:lnTo>
                    <a:lnTo>
                      <a:pt x="380" y="184"/>
                    </a:lnTo>
                    <a:lnTo>
                      <a:pt x="380" y="191"/>
                    </a:lnTo>
                    <a:lnTo>
                      <a:pt x="380" y="191"/>
                    </a:lnTo>
                    <a:lnTo>
                      <a:pt x="380" y="197"/>
                    </a:lnTo>
                    <a:lnTo>
                      <a:pt x="376" y="203"/>
                    </a:lnTo>
                    <a:lnTo>
                      <a:pt x="371" y="206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9" y="206"/>
                    </a:lnTo>
                    <a:lnTo>
                      <a:pt x="354" y="203"/>
                    </a:lnTo>
                    <a:lnTo>
                      <a:pt x="351" y="197"/>
                    </a:lnTo>
                    <a:lnTo>
                      <a:pt x="349" y="191"/>
                    </a:lnTo>
                    <a:lnTo>
                      <a:pt x="349" y="191"/>
                    </a:lnTo>
                    <a:lnTo>
                      <a:pt x="351" y="184"/>
                    </a:lnTo>
                    <a:lnTo>
                      <a:pt x="354" y="179"/>
                    </a:lnTo>
                    <a:lnTo>
                      <a:pt x="359" y="175"/>
                    </a:lnTo>
                    <a:lnTo>
                      <a:pt x="364" y="174"/>
                    </a:lnTo>
                    <a:lnTo>
                      <a:pt x="364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5"/>
                    </a:lnTo>
                    <a:lnTo>
                      <a:pt x="318" y="179"/>
                    </a:lnTo>
                    <a:lnTo>
                      <a:pt x="322" y="184"/>
                    </a:lnTo>
                    <a:lnTo>
                      <a:pt x="322" y="191"/>
                    </a:lnTo>
                    <a:lnTo>
                      <a:pt x="322" y="191"/>
                    </a:lnTo>
                    <a:lnTo>
                      <a:pt x="322" y="197"/>
                    </a:lnTo>
                    <a:lnTo>
                      <a:pt x="318" y="203"/>
                    </a:lnTo>
                    <a:lnTo>
                      <a:pt x="313" y="206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6"/>
                    </a:lnTo>
                    <a:lnTo>
                      <a:pt x="296" y="203"/>
                    </a:lnTo>
                    <a:lnTo>
                      <a:pt x="293" y="197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5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5"/>
                    </a:lnTo>
                    <a:lnTo>
                      <a:pt x="259" y="179"/>
                    </a:lnTo>
                    <a:lnTo>
                      <a:pt x="262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2" y="197"/>
                    </a:lnTo>
                    <a:lnTo>
                      <a:pt x="259" y="203"/>
                    </a:lnTo>
                    <a:lnTo>
                      <a:pt x="254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6"/>
                    </a:lnTo>
                    <a:lnTo>
                      <a:pt x="238" y="203"/>
                    </a:lnTo>
                    <a:lnTo>
                      <a:pt x="235" y="197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2" y="175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5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4" y="197"/>
                    </a:lnTo>
                    <a:lnTo>
                      <a:pt x="201" y="203"/>
                    </a:lnTo>
                    <a:lnTo>
                      <a:pt x="196" y="206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6"/>
                    </a:lnTo>
                    <a:lnTo>
                      <a:pt x="179" y="203"/>
                    </a:lnTo>
                    <a:lnTo>
                      <a:pt x="175" y="197"/>
                    </a:lnTo>
                    <a:lnTo>
                      <a:pt x="175" y="191"/>
                    </a:lnTo>
                    <a:lnTo>
                      <a:pt x="175" y="191"/>
                    </a:lnTo>
                    <a:lnTo>
                      <a:pt x="175" y="184"/>
                    </a:lnTo>
                    <a:lnTo>
                      <a:pt x="179" y="179"/>
                    </a:lnTo>
                    <a:lnTo>
                      <a:pt x="184" y="175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364" y="218"/>
                    </a:moveTo>
                    <a:lnTo>
                      <a:pt x="364" y="218"/>
                    </a:lnTo>
                    <a:lnTo>
                      <a:pt x="364" y="218"/>
                    </a:lnTo>
                    <a:lnTo>
                      <a:pt x="371" y="220"/>
                    </a:lnTo>
                    <a:lnTo>
                      <a:pt x="376" y="223"/>
                    </a:lnTo>
                    <a:lnTo>
                      <a:pt x="380" y="228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80" y="240"/>
                    </a:lnTo>
                    <a:lnTo>
                      <a:pt x="376" y="245"/>
                    </a:lnTo>
                    <a:lnTo>
                      <a:pt x="371" y="249"/>
                    </a:lnTo>
                    <a:lnTo>
                      <a:pt x="364" y="250"/>
                    </a:lnTo>
                    <a:lnTo>
                      <a:pt x="364" y="250"/>
                    </a:lnTo>
                    <a:lnTo>
                      <a:pt x="359" y="249"/>
                    </a:lnTo>
                    <a:lnTo>
                      <a:pt x="354" y="245"/>
                    </a:lnTo>
                    <a:lnTo>
                      <a:pt x="351" y="240"/>
                    </a:lnTo>
                    <a:lnTo>
                      <a:pt x="349" y="233"/>
                    </a:lnTo>
                    <a:lnTo>
                      <a:pt x="349" y="233"/>
                    </a:lnTo>
                    <a:lnTo>
                      <a:pt x="351" y="228"/>
                    </a:lnTo>
                    <a:lnTo>
                      <a:pt x="354" y="223"/>
                    </a:lnTo>
                    <a:lnTo>
                      <a:pt x="359" y="220"/>
                    </a:lnTo>
                    <a:lnTo>
                      <a:pt x="364" y="218"/>
                    </a:lnTo>
                    <a:lnTo>
                      <a:pt x="364" y="218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3" y="220"/>
                    </a:lnTo>
                    <a:lnTo>
                      <a:pt x="318" y="223"/>
                    </a:lnTo>
                    <a:lnTo>
                      <a:pt x="322" y="228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2" y="240"/>
                    </a:lnTo>
                    <a:lnTo>
                      <a:pt x="318" y="245"/>
                    </a:lnTo>
                    <a:lnTo>
                      <a:pt x="313" y="249"/>
                    </a:lnTo>
                    <a:lnTo>
                      <a:pt x="306" y="250"/>
                    </a:lnTo>
                    <a:lnTo>
                      <a:pt x="306" y="250"/>
                    </a:lnTo>
                    <a:lnTo>
                      <a:pt x="301" y="249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8"/>
                    </a:lnTo>
                    <a:lnTo>
                      <a:pt x="296" y="223"/>
                    </a:lnTo>
                    <a:lnTo>
                      <a:pt x="301" y="220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424" y="218"/>
                    </a:moveTo>
                    <a:lnTo>
                      <a:pt x="424" y="218"/>
                    </a:lnTo>
                    <a:lnTo>
                      <a:pt x="424" y="218"/>
                    </a:lnTo>
                    <a:lnTo>
                      <a:pt x="429" y="220"/>
                    </a:lnTo>
                    <a:lnTo>
                      <a:pt x="434" y="223"/>
                    </a:lnTo>
                    <a:lnTo>
                      <a:pt x="438" y="228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8" y="240"/>
                    </a:lnTo>
                    <a:lnTo>
                      <a:pt x="434" y="245"/>
                    </a:lnTo>
                    <a:lnTo>
                      <a:pt x="429" y="249"/>
                    </a:lnTo>
                    <a:lnTo>
                      <a:pt x="424" y="250"/>
                    </a:lnTo>
                    <a:lnTo>
                      <a:pt x="424" y="250"/>
                    </a:lnTo>
                    <a:lnTo>
                      <a:pt x="417" y="249"/>
                    </a:lnTo>
                    <a:lnTo>
                      <a:pt x="412" y="245"/>
                    </a:lnTo>
                    <a:lnTo>
                      <a:pt x="409" y="240"/>
                    </a:lnTo>
                    <a:lnTo>
                      <a:pt x="409" y="233"/>
                    </a:lnTo>
                    <a:lnTo>
                      <a:pt x="409" y="233"/>
                    </a:lnTo>
                    <a:lnTo>
                      <a:pt x="409" y="228"/>
                    </a:lnTo>
                    <a:lnTo>
                      <a:pt x="412" y="223"/>
                    </a:lnTo>
                    <a:lnTo>
                      <a:pt x="417" y="220"/>
                    </a:lnTo>
                    <a:lnTo>
                      <a:pt x="424" y="218"/>
                    </a:lnTo>
                    <a:lnTo>
                      <a:pt x="424" y="218"/>
                    </a:lnTo>
                    <a:close/>
                    <a:moveTo>
                      <a:pt x="364" y="131"/>
                    </a:moveTo>
                    <a:lnTo>
                      <a:pt x="364" y="131"/>
                    </a:lnTo>
                    <a:lnTo>
                      <a:pt x="364" y="131"/>
                    </a:lnTo>
                    <a:lnTo>
                      <a:pt x="371" y="133"/>
                    </a:lnTo>
                    <a:lnTo>
                      <a:pt x="376" y="136"/>
                    </a:lnTo>
                    <a:lnTo>
                      <a:pt x="380" y="141"/>
                    </a:lnTo>
                    <a:lnTo>
                      <a:pt x="380" y="146"/>
                    </a:lnTo>
                    <a:lnTo>
                      <a:pt x="380" y="146"/>
                    </a:lnTo>
                    <a:lnTo>
                      <a:pt x="380" y="153"/>
                    </a:lnTo>
                    <a:lnTo>
                      <a:pt x="376" y="158"/>
                    </a:lnTo>
                    <a:lnTo>
                      <a:pt x="371" y="162"/>
                    </a:lnTo>
                    <a:lnTo>
                      <a:pt x="364" y="163"/>
                    </a:lnTo>
                    <a:lnTo>
                      <a:pt x="364" y="163"/>
                    </a:lnTo>
                    <a:lnTo>
                      <a:pt x="359" y="162"/>
                    </a:lnTo>
                    <a:lnTo>
                      <a:pt x="354" y="158"/>
                    </a:lnTo>
                    <a:lnTo>
                      <a:pt x="351" y="153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51" y="141"/>
                    </a:lnTo>
                    <a:lnTo>
                      <a:pt x="354" y="136"/>
                    </a:lnTo>
                    <a:lnTo>
                      <a:pt x="359" y="133"/>
                    </a:lnTo>
                    <a:lnTo>
                      <a:pt x="364" y="131"/>
                    </a:lnTo>
                    <a:lnTo>
                      <a:pt x="364" y="131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3" y="133"/>
                    </a:lnTo>
                    <a:lnTo>
                      <a:pt x="318" y="136"/>
                    </a:lnTo>
                    <a:lnTo>
                      <a:pt x="322" y="141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2" y="153"/>
                    </a:lnTo>
                    <a:lnTo>
                      <a:pt x="318" y="158"/>
                    </a:lnTo>
                    <a:lnTo>
                      <a:pt x="313" y="162"/>
                    </a:lnTo>
                    <a:lnTo>
                      <a:pt x="306" y="163"/>
                    </a:lnTo>
                    <a:lnTo>
                      <a:pt x="306" y="163"/>
                    </a:lnTo>
                    <a:lnTo>
                      <a:pt x="301" y="162"/>
                    </a:lnTo>
                    <a:lnTo>
                      <a:pt x="296" y="158"/>
                    </a:lnTo>
                    <a:lnTo>
                      <a:pt x="293" y="153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41"/>
                    </a:lnTo>
                    <a:lnTo>
                      <a:pt x="296" y="136"/>
                    </a:lnTo>
                    <a:lnTo>
                      <a:pt x="301" y="133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3"/>
                    </a:lnTo>
                    <a:lnTo>
                      <a:pt x="259" y="136"/>
                    </a:lnTo>
                    <a:lnTo>
                      <a:pt x="262" y="141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3"/>
                    </a:lnTo>
                    <a:lnTo>
                      <a:pt x="259" y="158"/>
                    </a:lnTo>
                    <a:lnTo>
                      <a:pt x="254" y="162"/>
                    </a:lnTo>
                    <a:lnTo>
                      <a:pt x="249" y="163"/>
                    </a:lnTo>
                    <a:lnTo>
                      <a:pt x="249" y="163"/>
                    </a:lnTo>
                    <a:lnTo>
                      <a:pt x="242" y="162"/>
                    </a:lnTo>
                    <a:lnTo>
                      <a:pt x="238" y="158"/>
                    </a:lnTo>
                    <a:lnTo>
                      <a:pt x="235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41"/>
                    </a:lnTo>
                    <a:lnTo>
                      <a:pt x="238" y="136"/>
                    </a:lnTo>
                    <a:lnTo>
                      <a:pt x="242" y="133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91" y="131"/>
                    </a:moveTo>
                    <a:lnTo>
                      <a:pt x="191" y="131"/>
                    </a:lnTo>
                    <a:lnTo>
                      <a:pt x="191" y="131"/>
                    </a:lnTo>
                    <a:lnTo>
                      <a:pt x="196" y="133"/>
                    </a:lnTo>
                    <a:lnTo>
                      <a:pt x="201" y="136"/>
                    </a:lnTo>
                    <a:lnTo>
                      <a:pt x="204" y="141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6" y="162"/>
                    </a:lnTo>
                    <a:lnTo>
                      <a:pt x="191" y="163"/>
                    </a:lnTo>
                    <a:lnTo>
                      <a:pt x="191" y="163"/>
                    </a:lnTo>
                    <a:lnTo>
                      <a:pt x="184" y="162"/>
                    </a:lnTo>
                    <a:lnTo>
                      <a:pt x="179" y="158"/>
                    </a:lnTo>
                    <a:lnTo>
                      <a:pt x="175" y="153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1"/>
                    </a:lnTo>
                    <a:lnTo>
                      <a:pt x="179" y="136"/>
                    </a:lnTo>
                    <a:lnTo>
                      <a:pt x="184" y="133"/>
                    </a:lnTo>
                    <a:lnTo>
                      <a:pt x="191" y="131"/>
                    </a:lnTo>
                    <a:lnTo>
                      <a:pt x="191" y="131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8"/>
                    </a:lnTo>
                    <a:lnTo>
                      <a:pt x="259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11"/>
                    </a:lnTo>
                    <a:lnTo>
                      <a:pt x="259" y="116"/>
                    </a:lnTo>
                    <a:lnTo>
                      <a:pt x="254" y="119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9"/>
                    </a:lnTo>
                    <a:lnTo>
                      <a:pt x="238" y="116"/>
                    </a:lnTo>
                    <a:lnTo>
                      <a:pt x="235" y="111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2" y="88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3" y="88"/>
                    </a:lnTo>
                    <a:lnTo>
                      <a:pt x="318" y="92"/>
                    </a:lnTo>
                    <a:lnTo>
                      <a:pt x="322" y="97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2" y="111"/>
                    </a:lnTo>
                    <a:lnTo>
                      <a:pt x="318" y="116"/>
                    </a:lnTo>
                    <a:lnTo>
                      <a:pt x="313" y="119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1" y="119"/>
                    </a:lnTo>
                    <a:lnTo>
                      <a:pt x="296" y="116"/>
                    </a:lnTo>
                    <a:lnTo>
                      <a:pt x="293" y="111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1" y="88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306" y="44"/>
                    </a:moveTo>
                    <a:lnTo>
                      <a:pt x="306" y="44"/>
                    </a:lnTo>
                    <a:lnTo>
                      <a:pt x="306" y="44"/>
                    </a:lnTo>
                    <a:lnTo>
                      <a:pt x="313" y="46"/>
                    </a:lnTo>
                    <a:lnTo>
                      <a:pt x="318" y="49"/>
                    </a:lnTo>
                    <a:lnTo>
                      <a:pt x="322" y="54"/>
                    </a:lnTo>
                    <a:lnTo>
                      <a:pt x="322" y="59"/>
                    </a:lnTo>
                    <a:lnTo>
                      <a:pt x="322" y="59"/>
                    </a:lnTo>
                    <a:lnTo>
                      <a:pt x="322" y="66"/>
                    </a:lnTo>
                    <a:lnTo>
                      <a:pt x="318" y="71"/>
                    </a:lnTo>
                    <a:lnTo>
                      <a:pt x="313" y="75"/>
                    </a:lnTo>
                    <a:lnTo>
                      <a:pt x="306" y="76"/>
                    </a:lnTo>
                    <a:lnTo>
                      <a:pt x="306" y="76"/>
                    </a:lnTo>
                    <a:lnTo>
                      <a:pt x="301" y="75"/>
                    </a:lnTo>
                    <a:lnTo>
                      <a:pt x="296" y="71"/>
                    </a:lnTo>
                    <a:lnTo>
                      <a:pt x="293" y="66"/>
                    </a:lnTo>
                    <a:lnTo>
                      <a:pt x="291" y="59"/>
                    </a:lnTo>
                    <a:lnTo>
                      <a:pt x="291" y="59"/>
                    </a:lnTo>
                    <a:lnTo>
                      <a:pt x="293" y="54"/>
                    </a:lnTo>
                    <a:lnTo>
                      <a:pt x="296" y="49"/>
                    </a:lnTo>
                    <a:lnTo>
                      <a:pt x="301" y="46"/>
                    </a:lnTo>
                    <a:lnTo>
                      <a:pt x="306" y="44"/>
                    </a:lnTo>
                    <a:lnTo>
                      <a:pt x="306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125"/>
              <p:cNvSpPr>
                <a:spLocks noEditPoints="1"/>
              </p:cNvSpPr>
              <p:nvPr/>
            </p:nvSpPr>
            <p:spPr bwMode="auto">
              <a:xfrm>
                <a:off x="6657975" y="3738563"/>
                <a:ext cx="393700" cy="404813"/>
              </a:xfrm>
              <a:custGeom>
                <a:avLst/>
                <a:gdLst>
                  <a:gd name="T0" fmla="*/ 15 w 497"/>
                  <a:gd name="T1" fmla="*/ 172 h 509"/>
                  <a:gd name="T2" fmla="*/ 306 w 497"/>
                  <a:gd name="T3" fmla="*/ 432 h 509"/>
                  <a:gd name="T4" fmla="*/ 243 w 497"/>
                  <a:gd name="T5" fmla="*/ 434 h 509"/>
                  <a:gd name="T6" fmla="*/ 180 w 497"/>
                  <a:gd name="T7" fmla="*/ 438 h 509"/>
                  <a:gd name="T8" fmla="*/ 117 w 497"/>
                  <a:gd name="T9" fmla="*/ 443 h 509"/>
                  <a:gd name="T10" fmla="*/ 408 w 497"/>
                  <a:gd name="T11" fmla="*/ 405 h 509"/>
                  <a:gd name="T12" fmla="*/ 350 w 497"/>
                  <a:gd name="T13" fmla="*/ 405 h 509"/>
                  <a:gd name="T14" fmla="*/ 293 w 497"/>
                  <a:gd name="T15" fmla="*/ 412 h 509"/>
                  <a:gd name="T16" fmla="*/ 238 w 497"/>
                  <a:gd name="T17" fmla="*/ 417 h 509"/>
                  <a:gd name="T18" fmla="*/ 184 w 497"/>
                  <a:gd name="T19" fmla="*/ 421 h 509"/>
                  <a:gd name="T20" fmla="*/ 132 w 497"/>
                  <a:gd name="T21" fmla="*/ 422 h 509"/>
                  <a:gd name="T22" fmla="*/ 73 w 497"/>
                  <a:gd name="T23" fmla="*/ 422 h 509"/>
                  <a:gd name="T24" fmla="*/ 488 w 497"/>
                  <a:gd name="T25" fmla="*/ 378 h 509"/>
                  <a:gd name="T26" fmla="*/ 434 w 497"/>
                  <a:gd name="T27" fmla="*/ 375 h 509"/>
                  <a:gd name="T28" fmla="*/ 379 w 497"/>
                  <a:gd name="T29" fmla="*/ 369 h 509"/>
                  <a:gd name="T30" fmla="*/ 323 w 497"/>
                  <a:gd name="T31" fmla="*/ 363 h 509"/>
                  <a:gd name="T32" fmla="*/ 264 w 497"/>
                  <a:gd name="T33" fmla="*/ 363 h 509"/>
                  <a:gd name="T34" fmla="*/ 204 w 497"/>
                  <a:gd name="T35" fmla="*/ 356 h 509"/>
                  <a:gd name="T36" fmla="*/ 143 w 497"/>
                  <a:gd name="T37" fmla="*/ 351 h 509"/>
                  <a:gd name="T38" fmla="*/ 80 w 497"/>
                  <a:gd name="T39" fmla="*/ 347 h 509"/>
                  <a:gd name="T40" fmla="*/ 482 w 497"/>
                  <a:gd name="T41" fmla="*/ 303 h 509"/>
                  <a:gd name="T42" fmla="*/ 424 w 497"/>
                  <a:gd name="T43" fmla="*/ 303 h 509"/>
                  <a:gd name="T44" fmla="*/ 366 w 497"/>
                  <a:gd name="T45" fmla="*/ 303 h 509"/>
                  <a:gd name="T46" fmla="*/ 366 w 497"/>
                  <a:gd name="T47" fmla="*/ 303 h 509"/>
                  <a:gd name="T48" fmla="*/ 306 w 497"/>
                  <a:gd name="T49" fmla="*/ 303 h 509"/>
                  <a:gd name="T50" fmla="*/ 243 w 497"/>
                  <a:gd name="T51" fmla="*/ 305 h 509"/>
                  <a:gd name="T52" fmla="*/ 180 w 497"/>
                  <a:gd name="T53" fmla="*/ 308 h 509"/>
                  <a:gd name="T54" fmla="*/ 117 w 497"/>
                  <a:gd name="T55" fmla="*/ 313 h 509"/>
                  <a:gd name="T56" fmla="*/ 57 w 497"/>
                  <a:gd name="T57" fmla="*/ 318 h 509"/>
                  <a:gd name="T58" fmla="*/ 350 w 497"/>
                  <a:gd name="T59" fmla="*/ 276 h 509"/>
                  <a:gd name="T60" fmla="*/ 293 w 497"/>
                  <a:gd name="T61" fmla="*/ 283 h 509"/>
                  <a:gd name="T62" fmla="*/ 238 w 497"/>
                  <a:gd name="T63" fmla="*/ 288 h 509"/>
                  <a:gd name="T64" fmla="*/ 184 w 497"/>
                  <a:gd name="T65" fmla="*/ 291 h 509"/>
                  <a:gd name="T66" fmla="*/ 132 w 497"/>
                  <a:gd name="T67" fmla="*/ 291 h 509"/>
                  <a:gd name="T68" fmla="*/ 73 w 497"/>
                  <a:gd name="T69" fmla="*/ 291 h 509"/>
                  <a:gd name="T70" fmla="*/ 313 w 497"/>
                  <a:gd name="T71" fmla="*/ 247 h 509"/>
                  <a:gd name="T72" fmla="*/ 260 w 497"/>
                  <a:gd name="T73" fmla="*/ 243 h 509"/>
                  <a:gd name="T74" fmla="*/ 204 w 497"/>
                  <a:gd name="T75" fmla="*/ 238 h 509"/>
                  <a:gd name="T76" fmla="*/ 148 w 497"/>
                  <a:gd name="T77" fmla="*/ 231 h 509"/>
                  <a:gd name="T78" fmla="*/ 90 w 497"/>
                  <a:gd name="T79" fmla="*/ 231 h 509"/>
                  <a:gd name="T80" fmla="*/ 321 w 497"/>
                  <a:gd name="T81" fmla="*/ 182 h 509"/>
                  <a:gd name="T82" fmla="*/ 260 w 497"/>
                  <a:gd name="T83" fmla="*/ 177 h 509"/>
                  <a:gd name="T84" fmla="*/ 195 w 497"/>
                  <a:gd name="T85" fmla="*/ 174 h 509"/>
                  <a:gd name="T86" fmla="*/ 132 w 497"/>
                  <a:gd name="T87" fmla="*/ 172 h 509"/>
                  <a:gd name="T88" fmla="*/ 73 w 497"/>
                  <a:gd name="T89" fmla="*/ 172 h 509"/>
                  <a:gd name="T90" fmla="*/ 248 w 497"/>
                  <a:gd name="T91" fmla="*/ 129 h 509"/>
                  <a:gd name="T92" fmla="*/ 248 w 497"/>
                  <a:gd name="T93" fmla="*/ 129 h 509"/>
                  <a:gd name="T94" fmla="*/ 190 w 497"/>
                  <a:gd name="T95" fmla="*/ 129 h 509"/>
                  <a:gd name="T96" fmla="*/ 126 w 497"/>
                  <a:gd name="T97" fmla="*/ 131 h 509"/>
                  <a:gd name="T98" fmla="*/ 63 w 497"/>
                  <a:gd name="T99" fmla="*/ 134 h 509"/>
                  <a:gd name="T100" fmla="*/ 235 w 497"/>
                  <a:gd name="T101" fmla="*/ 95 h 509"/>
                  <a:gd name="T102" fmla="*/ 175 w 497"/>
                  <a:gd name="T103" fmla="*/ 102 h 509"/>
                  <a:gd name="T104" fmla="*/ 117 w 497"/>
                  <a:gd name="T105" fmla="*/ 102 h 509"/>
                  <a:gd name="T106" fmla="*/ 59 w 497"/>
                  <a:gd name="T107" fmla="*/ 109 h 509"/>
                  <a:gd name="T108" fmla="*/ 238 w 497"/>
                  <a:gd name="T109" fmla="*/ 70 h 509"/>
                  <a:gd name="T110" fmla="*/ 184 w 497"/>
                  <a:gd name="T111" fmla="*/ 73 h 509"/>
                  <a:gd name="T112" fmla="*/ 132 w 497"/>
                  <a:gd name="T113" fmla="*/ 75 h 509"/>
                  <a:gd name="T114" fmla="*/ 190 w 497"/>
                  <a:gd name="T115" fmla="*/ 32 h 509"/>
                  <a:gd name="T116" fmla="*/ 138 w 497"/>
                  <a:gd name="T117" fmla="*/ 30 h 509"/>
                  <a:gd name="T118" fmla="*/ 201 w 497"/>
                  <a:gd name="T119" fmla="*/ 504 h 509"/>
                  <a:gd name="T120" fmla="*/ 30 w 497"/>
                  <a:gd name="T121" fmla="*/ 325 h 509"/>
                  <a:gd name="T122" fmla="*/ 30 w 497"/>
                  <a:gd name="T123" fmla="*/ 276 h 509"/>
                  <a:gd name="T124" fmla="*/ 30 w 497"/>
                  <a:gd name="T125" fmla="*/ 231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97" h="509">
                    <a:moveTo>
                      <a:pt x="15" y="172"/>
                    </a:moveTo>
                    <a:lnTo>
                      <a:pt x="15" y="172"/>
                    </a:lnTo>
                    <a:lnTo>
                      <a:pt x="22" y="174"/>
                    </a:lnTo>
                    <a:lnTo>
                      <a:pt x="27" y="177"/>
                    </a:lnTo>
                    <a:lnTo>
                      <a:pt x="30" y="182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30" y="196"/>
                    </a:lnTo>
                    <a:lnTo>
                      <a:pt x="27" y="201"/>
                    </a:lnTo>
                    <a:lnTo>
                      <a:pt x="22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0" y="204"/>
                    </a:lnTo>
                    <a:lnTo>
                      <a:pt x="5" y="201"/>
                    </a:lnTo>
                    <a:lnTo>
                      <a:pt x="1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1" y="182"/>
                    </a:lnTo>
                    <a:lnTo>
                      <a:pt x="5" y="177"/>
                    </a:lnTo>
                    <a:lnTo>
                      <a:pt x="10" y="174"/>
                    </a:lnTo>
                    <a:lnTo>
                      <a:pt x="15" y="172"/>
                    </a:lnTo>
                    <a:lnTo>
                      <a:pt x="15" y="172"/>
                    </a:lnTo>
                    <a:close/>
                    <a:moveTo>
                      <a:pt x="306" y="432"/>
                    </a:moveTo>
                    <a:lnTo>
                      <a:pt x="306" y="432"/>
                    </a:lnTo>
                    <a:lnTo>
                      <a:pt x="306" y="432"/>
                    </a:lnTo>
                    <a:lnTo>
                      <a:pt x="313" y="434"/>
                    </a:lnTo>
                    <a:lnTo>
                      <a:pt x="318" y="438"/>
                    </a:lnTo>
                    <a:lnTo>
                      <a:pt x="321" y="443"/>
                    </a:lnTo>
                    <a:lnTo>
                      <a:pt x="323" y="449"/>
                    </a:lnTo>
                    <a:lnTo>
                      <a:pt x="323" y="449"/>
                    </a:lnTo>
                    <a:lnTo>
                      <a:pt x="321" y="456"/>
                    </a:lnTo>
                    <a:lnTo>
                      <a:pt x="318" y="461"/>
                    </a:lnTo>
                    <a:lnTo>
                      <a:pt x="313" y="465"/>
                    </a:lnTo>
                    <a:lnTo>
                      <a:pt x="306" y="465"/>
                    </a:lnTo>
                    <a:lnTo>
                      <a:pt x="306" y="465"/>
                    </a:lnTo>
                    <a:lnTo>
                      <a:pt x="301" y="465"/>
                    </a:lnTo>
                    <a:lnTo>
                      <a:pt x="296" y="461"/>
                    </a:lnTo>
                    <a:lnTo>
                      <a:pt x="293" y="456"/>
                    </a:lnTo>
                    <a:lnTo>
                      <a:pt x="291" y="449"/>
                    </a:lnTo>
                    <a:lnTo>
                      <a:pt x="291" y="449"/>
                    </a:lnTo>
                    <a:lnTo>
                      <a:pt x="293" y="443"/>
                    </a:lnTo>
                    <a:lnTo>
                      <a:pt x="296" y="438"/>
                    </a:lnTo>
                    <a:lnTo>
                      <a:pt x="301" y="434"/>
                    </a:lnTo>
                    <a:lnTo>
                      <a:pt x="306" y="432"/>
                    </a:lnTo>
                    <a:lnTo>
                      <a:pt x="306" y="432"/>
                    </a:lnTo>
                    <a:close/>
                    <a:moveTo>
                      <a:pt x="248" y="432"/>
                    </a:moveTo>
                    <a:lnTo>
                      <a:pt x="248" y="432"/>
                    </a:lnTo>
                    <a:lnTo>
                      <a:pt x="248" y="432"/>
                    </a:lnTo>
                    <a:lnTo>
                      <a:pt x="255" y="434"/>
                    </a:lnTo>
                    <a:lnTo>
                      <a:pt x="260" y="438"/>
                    </a:lnTo>
                    <a:lnTo>
                      <a:pt x="264" y="443"/>
                    </a:lnTo>
                    <a:lnTo>
                      <a:pt x="264" y="449"/>
                    </a:lnTo>
                    <a:lnTo>
                      <a:pt x="264" y="449"/>
                    </a:lnTo>
                    <a:lnTo>
                      <a:pt x="264" y="456"/>
                    </a:lnTo>
                    <a:lnTo>
                      <a:pt x="260" y="461"/>
                    </a:lnTo>
                    <a:lnTo>
                      <a:pt x="255" y="465"/>
                    </a:lnTo>
                    <a:lnTo>
                      <a:pt x="248" y="465"/>
                    </a:lnTo>
                    <a:lnTo>
                      <a:pt x="248" y="465"/>
                    </a:lnTo>
                    <a:lnTo>
                      <a:pt x="243" y="465"/>
                    </a:lnTo>
                    <a:lnTo>
                      <a:pt x="238" y="461"/>
                    </a:lnTo>
                    <a:lnTo>
                      <a:pt x="235" y="456"/>
                    </a:lnTo>
                    <a:lnTo>
                      <a:pt x="233" y="449"/>
                    </a:lnTo>
                    <a:lnTo>
                      <a:pt x="233" y="449"/>
                    </a:lnTo>
                    <a:lnTo>
                      <a:pt x="235" y="443"/>
                    </a:lnTo>
                    <a:lnTo>
                      <a:pt x="238" y="438"/>
                    </a:lnTo>
                    <a:lnTo>
                      <a:pt x="243" y="434"/>
                    </a:lnTo>
                    <a:lnTo>
                      <a:pt x="248" y="432"/>
                    </a:lnTo>
                    <a:lnTo>
                      <a:pt x="248" y="432"/>
                    </a:lnTo>
                    <a:close/>
                    <a:moveTo>
                      <a:pt x="190" y="432"/>
                    </a:moveTo>
                    <a:lnTo>
                      <a:pt x="190" y="432"/>
                    </a:lnTo>
                    <a:lnTo>
                      <a:pt x="190" y="432"/>
                    </a:lnTo>
                    <a:lnTo>
                      <a:pt x="195" y="434"/>
                    </a:lnTo>
                    <a:lnTo>
                      <a:pt x="201" y="438"/>
                    </a:lnTo>
                    <a:lnTo>
                      <a:pt x="204" y="443"/>
                    </a:lnTo>
                    <a:lnTo>
                      <a:pt x="206" y="449"/>
                    </a:lnTo>
                    <a:lnTo>
                      <a:pt x="206" y="449"/>
                    </a:lnTo>
                    <a:lnTo>
                      <a:pt x="204" y="456"/>
                    </a:lnTo>
                    <a:lnTo>
                      <a:pt x="201" y="461"/>
                    </a:lnTo>
                    <a:lnTo>
                      <a:pt x="195" y="465"/>
                    </a:lnTo>
                    <a:lnTo>
                      <a:pt x="190" y="465"/>
                    </a:lnTo>
                    <a:lnTo>
                      <a:pt x="190" y="465"/>
                    </a:lnTo>
                    <a:lnTo>
                      <a:pt x="184" y="465"/>
                    </a:lnTo>
                    <a:lnTo>
                      <a:pt x="180" y="461"/>
                    </a:lnTo>
                    <a:lnTo>
                      <a:pt x="177" y="456"/>
                    </a:lnTo>
                    <a:lnTo>
                      <a:pt x="175" y="449"/>
                    </a:lnTo>
                    <a:lnTo>
                      <a:pt x="175" y="449"/>
                    </a:lnTo>
                    <a:lnTo>
                      <a:pt x="177" y="443"/>
                    </a:lnTo>
                    <a:lnTo>
                      <a:pt x="180" y="438"/>
                    </a:lnTo>
                    <a:lnTo>
                      <a:pt x="184" y="434"/>
                    </a:lnTo>
                    <a:lnTo>
                      <a:pt x="190" y="432"/>
                    </a:lnTo>
                    <a:lnTo>
                      <a:pt x="190" y="432"/>
                    </a:lnTo>
                    <a:close/>
                    <a:moveTo>
                      <a:pt x="132" y="432"/>
                    </a:moveTo>
                    <a:lnTo>
                      <a:pt x="132" y="432"/>
                    </a:lnTo>
                    <a:lnTo>
                      <a:pt x="132" y="432"/>
                    </a:lnTo>
                    <a:lnTo>
                      <a:pt x="138" y="434"/>
                    </a:lnTo>
                    <a:lnTo>
                      <a:pt x="143" y="438"/>
                    </a:lnTo>
                    <a:lnTo>
                      <a:pt x="146" y="443"/>
                    </a:lnTo>
                    <a:lnTo>
                      <a:pt x="148" y="449"/>
                    </a:lnTo>
                    <a:lnTo>
                      <a:pt x="148" y="449"/>
                    </a:lnTo>
                    <a:lnTo>
                      <a:pt x="146" y="456"/>
                    </a:lnTo>
                    <a:lnTo>
                      <a:pt x="143" y="461"/>
                    </a:lnTo>
                    <a:lnTo>
                      <a:pt x="138" y="465"/>
                    </a:lnTo>
                    <a:lnTo>
                      <a:pt x="132" y="465"/>
                    </a:lnTo>
                    <a:lnTo>
                      <a:pt x="132" y="465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7" y="456"/>
                    </a:lnTo>
                    <a:lnTo>
                      <a:pt x="117" y="449"/>
                    </a:lnTo>
                    <a:lnTo>
                      <a:pt x="117" y="449"/>
                    </a:lnTo>
                    <a:lnTo>
                      <a:pt x="117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2" y="432"/>
                    </a:lnTo>
                    <a:lnTo>
                      <a:pt x="132" y="432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9" y="405"/>
                    </a:lnTo>
                    <a:lnTo>
                      <a:pt x="439" y="405"/>
                    </a:lnTo>
                    <a:lnTo>
                      <a:pt x="437" y="412"/>
                    </a:lnTo>
                    <a:lnTo>
                      <a:pt x="434" y="417"/>
                    </a:lnTo>
                    <a:lnTo>
                      <a:pt x="429" y="421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7" y="421"/>
                    </a:lnTo>
                    <a:lnTo>
                      <a:pt x="412" y="417"/>
                    </a:lnTo>
                    <a:lnTo>
                      <a:pt x="410" y="412"/>
                    </a:lnTo>
                    <a:lnTo>
                      <a:pt x="408" y="405"/>
                    </a:lnTo>
                    <a:lnTo>
                      <a:pt x="408" y="405"/>
                    </a:lnTo>
                    <a:lnTo>
                      <a:pt x="410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79" y="400"/>
                    </a:lnTo>
                    <a:lnTo>
                      <a:pt x="381" y="405"/>
                    </a:lnTo>
                    <a:lnTo>
                      <a:pt x="381" y="405"/>
                    </a:lnTo>
                    <a:lnTo>
                      <a:pt x="379" y="412"/>
                    </a:lnTo>
                    <a:lnTo>
                      <a:pt x="376" y="417"/>
                    </a:lnTo>
                    <a:lnTo>
                      <a:pt x="371" y="421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59" y="421"/>
                    </a:lnTo>
                    <a:lnTo>
                      <a:pt x="354" y="417"/>
                    </a:lnTo>
                    <a:lnTo>
                      <a:pt x="350" y="412"/>
                    </a:lnTo>
                    <a:lnTo>
                      <a:pt x="350" y="405"/>
                    </a:lnTo>
                    <a:lnTo>
                      <a:pt x="350" y="405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1" y="400"/>
                    </a:lnTo>
                    <a:lnTo>
                      <a:pt x="323" y="405"/>
                    </a:lnTo>
                    <a:lnTo>
                      <a:pt x="323" y="405"/>
                    </a:lnTo>
                    <a:lnTo>
                      <a:pt x="321" y="412"/>
                    </a:lnTo>
                    <a:lnTo>
                      <a:pt x="318" y="417"/>
                    </a:lnTo>
                    <a:lnTo>
                      <a:pt x="313" y="421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301" y="421"/>
                    </a:lnTo>
                    <a:lnTo>
                      <a:pt x="296" y="417"/>
                    </a:lnTo>
                    <a:lnTo>
                      <a:pt x="293" y="412"/>
                    </a:lnTo>
                    <a:lnTo>
                      <a:pt x="291" y="405"/>
                    </a:lnTo>
                    <a:lnTo>
                      <a:pt x="291" y="405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2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4" y="412"/>
                    </a:lnTo>
                    <a:lnTo>
                      <a:pt x="260" y="417"/>
                    </a:lnTo>
                    <a:lnTo>
                      <a:pt x="255" y="421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1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5"/>
                    </a:lnTo>
                    <a:lnTo>
                      <a:pt x="233" y="405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90" y="390"/>
                    </a:moveTo>
                    <a:lnTo>
                      <a:pt x="190" y="390"/>
                    </a:lnTo>
                    <a:lnTo>
                      <a:pt x="190" y="390"/>
                    </a:lnTo>
                    <a:lnTo>
                      <a:pt x="195" y="392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5"/>
                    </a:lnTo>
                    <a:lnTo>
                      <a:pt x="206" y="405"/>
                    </a:lnTo>
                    <a:lnTo>
                      <a:pt x="204" y="412"/>
                    </a:lnTo>
                    <a:lnTo>
                      <a:pt x="201" y="417"/>
                    </a:lnTo>
                    <a:lnTo>
                      <a:pt x="195" y="421"/>
                    </a:lnTo>
                    <a:lnTo>
                      <a:pt x="190" y="422"/>
                    </a:lnTo>
                    <a:lnTo>
                      <a:pt x="190" y="422"/>
                    </a:lnTo>
                    <a:lnTo>
                      <a:pt x="184" y="421"/>
                    </a:lnTo>
                    <a:lnTo>
                      <a:pt x="180" y="417"/>
                    </a:lnTo>
                    <a:lnTo>
                      <a:pt x="177" y="412"/>
                    </a:lnTo>
                    <a:lnTo>
                      <a:pt x="175" y="405"/>
                    </a:lnTo>
                    <a:lnTo>
                      <a:pt x="175" y="405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4" y="392"/>
                    </a:lnTo>
                    <a:lnTo>
                      <a:pt x="190" y="390"/>
                    </a:lnTo>
                    <a:lnTo>
                      <a:pt x="190" y="390"/>
                    </a:lnTo>
                    <a:close/>
                    <a:moveTo>
                      <a:pt x="132" y="390"/>
                    </a:moveTo>
                    <a:lnTo>
                      <a:pt x="132" y="390"/>
                    </a:lnTo>
                    <a:lnTo>
                      <a:pt x="132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5"/>
                    </a:lnTo>
                    <a:lnTo>
                      <a:pt x="148" y="405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8" y="421"/>
                    </a:lnTo>
                    <a:lnTo>
                      <a:pt x="132" y="422"/>
                    </a:lnTo>
                    <a:lnTo>
                      <a:pt x="132" y="422"/>
                    </a:lnTo>
                    <a:lnTo>
                      <a:pt x="126" y="421"/>
                    </a:lnTo>
                    <a:lnTo>
                      <a:pt x="121" y="417"/>
                    </a:lnTo>
                    <a:lnTo>
                      <a:pt x="117" y="412"/>
                    </a:lnTo>
                    <a:lnTo>
                      <a:pt x="117" y="405"/>
                    </a:lnTo>
                    <a:lnTo>
                      <a:pt x="117" y="405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2" y="390"/>
                    </a:lnTo>
                    <a:lnTo>
                      <a:pt x="132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90" y="405"/>
                    </a:lnTo>
                    <a:lnTo>
                      <a:pt x="90" y="405"/>
                    </a:lnTo>
                    <a:lnTo>
                      <a:pt x="88" y="412"/>
                    </a:lnTo>
                    <a:lnTo>
                      <a:pt x="85" y="417"/>
                    </a:lnTo>
                    <a:lnTo>
                      <a:pt x="80" y="421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8" y="421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7" y="405"/>
                    </a:lnTo>
                    <a:lnTo>
                      <a:pt x="57" y="405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482" y="346"/>
                    </a:moveTo>
                    <a:lnTo>
                      <a:pt x="482" y="346"/>
                    </a:lnTo>
                    <a:lnTo>
                      <a:pt x="482" y="346"/>
                    </a:lnTo>
                    <a:lnTo>
                      <a:pt x="488" y="347"/>
                    </a:lnTo>
                    <a:lnTo>
                      <a:pt x="493" y="351"/>
                    </a:lnTo>
                    <a:lnTo>
                      <a:pt x="497" y="356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7" y="369"/>
                    </a:lnTo>
                    <a:lnTo>
                      <a:pt x="493" y="375"/>
                    </a:lnTo>
                    <a:lnTo>
                      <a:pt x="488" y="378"/>
                    </a:lnTo>
                    <a:lnTo>
                      <a:pt x="482" y="378"/>
                    </a:lnTo>
                    <a:lnTo>
                      <a:pt x="482" y="378"/>
                    </a:lnTo>
                    <a:lnTo>
                      <a:pt x="476" y="378"/>
                    </a:lnTo>
                    <a:lnTo>
                      <a:pt x="471" y="375"/>
                    </a:lnTo>
                    <a:lnTo>
                      <a:pt x="468" y="369"/>
                    </a:lnTo>
                    <a:lnTo>
                      <a:pt x="466" y="363"/>
                    </a:lnTo>
                    <a:lnTo>
                      <a:pt x="466" y="363"/>
                    </a:lnTo>
                    <a:lnTo>
                      <a:pt x="468" y="356"/>
                    </a:lnTo>
                    <a:lnTo>
                      <a:pt x="471" y="351"/>
                    </a:lnTo>
                    <a:lnTo>
                      <a:pt x="476" y="347"/>
                    </a:lnTo>
                    <a:lnTo>
                      <a:pt x="482" y="346"/>
                    </a:lnTo>
                    <a:lnTo>
                      <a:pt x="482" y="346"/>
                    </a:lnTo>
                    <a:close/>
                    <a:moveTo>
                      <a:pt x="424" y="346"/>
                    </a:moveTo>
                    <a:lnTo>
                      <a:pt x="424" y="346"/>
                    </a:lnTo>
                    <a:lnTo>
                      <a:pt x="424" y="346"/>
                    </a:lnTo>
                    <a:lnTo>
                      <a:pt x="429" y="347"/>
                    </a:lnTo>
                    <a:lnTo>
                      <a:pt x="434" y="351"/>
                    </a:lnTo>
                    <a:lnTo>
                      <a:pt x="437" y="356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7" y="369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78"/>
                    </a:lnTo>
                    <a:lnTo>
                      <a:pt x="424" y="378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10" y="369"/>
                    </a:lnTo>
                    <a:lnTo>
                      <a:pt x="408" y="363"/>
                    </a:lnTo>
                    <a:lnTo>
                      <a:pt x="408" y="363"/>
                    </a:lnTo>
                    <a:lnTo>
                      <a:pt x="410" y="356"/>
                    </a:lnTo>
                    <a:lnTo>
                      <a:pt x="412" y="351"/>
                    </a:lnTo>
                    <a:lnTo>
                      <a:pt x="417" y="347"/>
                    </a:lnTo>
                    <a:lnTo>
                      <a:pt x="424" y="346"/>
                    </a:lnTo>
                    <a:lnTo>
                      <a:pt x="424" y="346"/>
                    </a:lnTo>
                    <a:close/>
                    <a:moveTo>
                      <a:pt x="366" y="346"/>
                    </a:moveTo>
                    <a:lnTo>
                      <a:pt x="366" y="346"/>
                    </a:lnTo>
                    <a:lnTo>
                      <a:pt x="366" y="346"/>
                    </a:lnTo>
                    <a:lnTo>
                      <a:pt x="371" y="347"/>
                    </a:lnTo>
                    <a:lnTo>
                      <a:pt x="376" y="351"/>
                    </a:lnTo>
                    <a:lnTo>
                      <a:pt x="379" y="356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79" y="369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78"/>
                    </a:lnTo>
                    <a:lnTo>
                      <a:pt x="366" y="378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0" y="369"/>
                    </a:lnTo>
                    <a:lnTo>
                      <a:pt x="350" y="363"/>
                    </a:lnTo>
                    <a:lnTo>
                      <a:pt x="350" y="363"/>
                    </a:lnTo>
                    <a:lnTo>
                      <a:pt x="350" y="356"/>
                    </a:lnTo>
                    <a:lnTo>
                      <a:pt x="354" y="351"/>
                    </a:lnTo>
                    <a:lnTo>
                      <a:pt x="359" y="347"/>
                    </a:lnTo>
                    <a:lnTo>
                      <a:pt x="366" y="346"/>
                    </a:lnTo>
                    <a:lnTo>
                      <a:pt x="366" y="346"/>
                    </a:lnTo>
                    <a:close/>
                    <a:moveTo>
                      <a:pt x="306" y="346"/>
                    </a:moveTo>
                    <a:lnTo>
                      <a:pt x="306" y="346"/>
                    </a:lnTo>
                    <a:lnTo>
                      <a:pt x="306" y="346"/>
                    </a:lnTo>
                    <a:lnTo>
                      <a:pt x="313" y="347"/>
                    </a:lnTo>
                    <a:lnTo>
                      <a:pt x="318" y="351"/>
                    </a:lnTo>
                    <a:lnTo>
                      <a:pt x="321" y="356"/>
                    </a:lnTo>
                    <a:lnTo>
                      <a:pt x="323" y="363"/>
                    </a:lnTo>
                    <a:lnTo>
                      <a:pt x="323" y="363"/>
                    </a:lnTo>
                    <a:lnTo>
                      <a:pt x="321" y="369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6" y="378"/>
                    </a:lnTo>
                    <a:lnTo>
                      <a:pt x="306" y="378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69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6"/>
                    </a:lnTo>
                    <a:lnTo>
                      <a:pt x="296" y="351"/>
                    </a:lnTo>
                    <a:lnTo>
                      <a:pt x="301" y="347"/>
                    </a:lnTo>
                    <a:lnTo>
                      <a:pt x="306" y="346"/>
                    </a:lnTo>
                    <a:lnTo>
                      <a:pt x="306" y="346"/>
                    </a:lnTo>
                    <a:close/>
                    <a:moveTo>
                      <a:pt x="248" y="346"/>
                    </a:moveTo>
                    <a:lnTo>
                      <a:pt x="248" y="346"/>
                    </a:lnTo>
                    <a:lnTo>
                      <a:pt x="248" y="346"/>
                    </a:lnTo>
                    <a:lnTo>
                      <a:pt x="255" y="347"/>
                    </a:lnTo>
                    <a:lnTo>
                      <a:pt x="260" y="351"/>
                    </a:lnTo>
                    <a:lnTo>
                      <a:pt x="264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69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78"/>
                    </a:lnTo>
                    <a:lnTo>
                      <a:pt x="248" y="378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69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8" y="351"/>
                    </a:lnTo>
                    <a:lnTo>
                      <a:pt x="243" y="347"/>
                    </a:lnTo>
                    <a:lnTo>
                      <a:pt x="248" y="346"/>
                    </a:lnTo>
                    <a:lnTo>
                      <a:pt x="248" y="346"/>
                    </a:lnTo>
                    <a:close/>
                    <a:moveTo>
                      <a:pt x="190" y="346"/>
                    </a:moveTo>
                    <a:lnTo>
                      <a:pt x="190" y="346"/>
                    </a:lnTo>
                    <a:lnTo>
                      <a:pt x="190" y="346"/>
                    </a:lnTo>
                    <a:lnTo>
                      <a:pt x="195" y="347"/>
                    </a:lnTo>
                    <a:lnTo>
                      <a:pt x="201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69"/>
                    </a:lnTo>
                    <a:lnTo>
                      <a:pt x="201" y="375"/>
                    </a:lnTo>
                    <a:lnTo>
                      <a:pt x="195" y="378"/>
                    </a:lnTo>
                    <a:lnTo>
                      <a:pt x="190" y="378"/>
                    </a:lnTo>
                    <a:lnTo>
                      <a:pt x="190" y="378"/>
                    </a:lnTo>
                    <a:lnTo>
                      <a:pt x="184" y="378"/>
                    </a:lnTo>
                    <a:lnTo>
                      <a:pt x="180" y="375"/>
                    </a:lnTo>
                    <a:lnTo>
                      <a:pt x="177" y="369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7" y="356"/>
                    </a:lnTo>
                    <a:lnTo>
                      <a:pt x="180" y="351"/>
                    </a:lnTo>
                    <a:lnTo>
                      <a:pt x="184" y="347"/>
                    </a:lnTo>
                    <a:lnTo>
                      <a:pt x="190" y="346"/>
                    </a:lnTo>
                    <a:lnTo>
                      <a:pt x="190" y="346"/>
                    </a:lnTo>
                    <a:close/>
                    <a:moveTo>
                      <a:pt x="132" y="346"/>
                    </a:moveTo>
                    <a:lnTo>
                      <a:pt x="132" y="346"/>
                    </a:lnTo>
                    <a:lnTo>
                      <a:pt x="132" y="346"/>
                    </a:lnTo>
                    <a:lnTo>
                      <a:pt x="138" y="347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69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2" y="378"/>
                    </a:lnTo>
                    <a:lnTo>
                      <a:pt x="132" y="378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7" y="369"/>
                    </a:lnTo>
                    <a:lnTo>
                      <a:pt x="117" y="363"/>
                    </a:lnTo>
                    <a:lnTo>
                      <a:pt x="117" y="363"/>
                    </a:lnTo>
                    <a:lnTo>
                      <a:pt x="117" y="356"/>
                    </a:lnTo>
                    <a:lnTo>
                      <a:pt x="121" y="351"/>
                    </a:lnTo>
                    <a:lnTo>
                      <a:pt x="126" y="347"/>
                    </a:lnTo>
                    <a:lnTo>
                      <a:pt x="132" y="346"/>
                    </a:lnTo>
                    <a:lnTo>
                      <a:pt x="132" y="346"/>
                    </a:lnTo>
                    <a:close/>
                    <a:moveTo>
                      <a:pt x="73" y="346"/>
                    </a:moveTo>
                    <a:lnTo>
                      <a:pt x="73" y="346"/>
                    </a:lnTo>
                    <a:lnTo>
                      <a:pt x="73" y="346"/>
                    </a:lnTo>
                    <a:lnTo>
                      <a:pt x="80" y="347"/>
                    </a:lnTo>
                    <a:lnTo>
                      <a:pt x="85" y="351"/>
                    </a:lnTo>
                    <a:lnTo>
                      <a:pt x="88" y="356"/>
                    </a:lnTo>
                    <a:lnTo>
                      <a:pt x="90" y="363"/>
                    </a:lnTo>
                    <a:lnTo>
                      <a:pt x="90" y="363"/>
                    </a:lnTo>
                    <a:lnTo>
                      <a:pt x="88" y="369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3" y="378"/>
                    </a:lnTo>
                    <a:lnTo>
                      <a:pt x="73" y="378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59" y="369"/>
                    </a:lnTo>
                    <a:lnTo>
                      <a:pt x="57" y="363"/>
                    </a:lnTo>
                    <a:lnTo>
                      <a:pt x="57" y="363"/>
                    </a:lnTo>
                    <a:lnTo>
                      <a:pt x="59" y="356"/>
                    </a:lnTo>
                    <a:lnTo>
                      <a:pt x="63" y="351"/>
                    </a:lnTo>
                    <a:lnTo>
                      <a:pt x="68" y="347"/>
                    </a:lnTo>
                    <a:lnTo>
                      <a:pt x="73" y="346"/>
                    </a:lnTo>
                    <a:lnTo>
                      <a:pt x="73" y="346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8" y="305"/>
                    </a:lnTo>
                    <a:lnTo>
                      <a:pt x="493" y="308"/>
                    </a:lnTo>
                    <a:lnTo>
                      <a:pt x="497" y="313"/>
                    </a:lnTo>
                    <a:lnTo>
                      <a:pt x="497" y="318"/>
                    </a:lnTo>
                    <a:lnTo>
                      <a:pt x="497" y="318"/>
                    </a:lnTo>
                    <a:lnTo>
                      <a:pt x="497" y="325"/>
                    </a:lnTo>
                    <a:lnTo>
                      <a:pt x="493" y="330"/>
                    </a:lnTo>
                    <a:lnTo>
                      <a:pt x="488" y="334"/>
                    </a:lnTo>
                    <a:lnTo>
                      <a:pt x="482" y="335"/>
                    </a:lnTo>
                    <a:lnTo>
                      <a:pt x="482" y="335"/>
                    </a:lnTo>
                    <a:lnTo>
                      <a:pt x="476" y="334"/>
                    </a:lnTo>
                    <a:lnTo>
                      <a:pt x="471" y="330"/>
                    </a:lnTo>
                    <a:lnTo>
                      <a:pt x="468" y="325"/>
                    </a:lnTo>
                    <a:lnTo>
                      <a:pt x="466" y="318"/>
                    </a:lnTo>
                    <a:lnTo>
                      <a:pt x="466" y="318"/>
                    </a:lnTo>
                    <a:lnTo>
                      <a:pt x="468" y="313"/>
                    </a:lnTo>
                    <a:lnTo>
                      <a:pt x="471" y="308"/>
                    </a:lnTo>
                    <a:lnTo>
                      <a:pt x="476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18"/>
                    </a:lnTo>
                    <a:lnTo>
                      <a:pt x="439" y="318"/>
                    </a:lnTo>
                    <a:lnTo>
                      <a:pt x="437" y="325"/>
                    </a:lnTo>
                    <a:lnTo>
                      <a:pt x="434" y="330"/>
                    </a:lnTo>
                    <a:lnTo>
                      <a:pt x="429" y="334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7" y="334"/>
                    </a:lnTo>
                    <a:lnTo>
                      <a:pt x="412" y="330"/>
                    </a:lnTo>
                    <a:lnTo>
                      <a:pt x="410" y="325"/>
                    </a:lnTo>
                    <a:lnTo>
                      <a:pt x="408" y="318"/>
                    </a:lnTo>
                    <a:lnTo>
                      <a:pt x="408" y="318"/>
                    </a:lnTo>
                    <a:lnTo>
                      <a:pt x="410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79" y="313"/>
                    </a:lnTo>
                    <a:lnTo>
                      <a:pt x="381" y="318"/>
                    </a:lnTo>
                    <a:lnTo>
                      <a:pt x="381" y="318"/>
                    </a:lnTo>
                    <a:lnTo>
                      <a:pt x="379" y="325"/>
                    </a:lnTo>
                    <a:lnTo>
                      <a:pt x="376" y="330"/>
                    </a:lnTo>
                    <a:lnTo>
                      <a:pt x="371" y="334"/>
                    </a:lnTo>
                    <a:lnTo>
                      <a:pt x="366" y="335"/>
                    </a:lnTo>
                    <a:lnTo>
                      <a:pt x="366" y="335"/>
                    </a:lnTo>
                    <a:lnTo>
                      <a:pt x="359" y="334"/>
                    </a:lnTo>
                    <a:lnTo>
                      <a:pt x="354" y="330"/>
                    </a:lnTo>
                    <a:lnTo>
                      <a:pt x="350" y="325"/>
                    </a:lnTo>
                    <a:lnTo>
                      <a:pt x="350" y="318"/>
                    </a:lnTo>
                    <a:lnTo>
                      <a:pt x="350" y="318"/>
                    </a:lnTo>
                    <a:lnTo>
                      <a:pt x="350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1" y="313"/>
                    </a:lnTo>
                    <a:lnTo>
                      <a:pt x="323" y="318"/>
                    </a:lnTo>
                    <a:lnTo>
                      <a:pt x="323" y="318"/>
                    </a:lnTo>
                    <a:lnTo>
                      <a:pt x="321" y="325"/>
                    </a:lnTo>
                    <a:lnTo>
                      <a:pt x="318" y="330"/>
                    </a:lnTo>
                    <a:lnTo>
                      <a:pt x="313" y="334"/>
                    </a:lnTo>
                    <a:lnTo>
                      <a:pt x="306" y="335"/>
                    </a:lnTo>
                    <a:lnTo>
                      <a:pt x="306" y="335"/>
                    </a:lnTo>
                    <a:lnTo>
                      <a:pt x="301" y="334"/>
                    </a:lnTo>
                    <a:lnTo>
                      <a:pt x="296" y="330"/>
                    </a:lnTo>
                    <a:lnTo>
                      <a:pt x="293" y="325"/>
                    </a:lnTo>
                    <a:lnTo>
                      <a:pt x="291" y="318"/>
                    </a:lnTo>
                    <a:lnTo>
                      <a:pt x="291" y="318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18"/>
                    </a:lnTo>
                    <a:lnTo>
                      <a:pt x="264" y="318"/>
                    </a:lnTo>
                    <a:lnTo>
                      <a:pt x="264" y="325"/>
                    </a:lnTo>
                    <a:lnTo>
                      <a:pt x="260" y="330"/>
                    </a:lnTo>
                    <a:lnTo>
                      <a:pt x="255" y="334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3" y="334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18"/>
                    </a:lnTo>
                    <a:lnTo>
                      <a:pt x="233" y="318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5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18"/>
                    </a:lnTo>
                    <a:lnTo>
                      <a:pt x="206" y="318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5" y="334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84" y="334"/>
                    </a:lnTo>
                    <a:lnTo>
                      <a:pt x="180" y="330"/>
                    </a:lnTo>
                    <a:lnTo>
                      <a:pt x="177" y="325"/>
                    </a:lnTo>
                    <a:lnTo>
                      <a:pt x="175" y="318"/>
                    </a:lnTo>
                    <a:lnTo>
                      <a:pt x="175" y="318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32" y="303"/>
                    </a:moveTo>
                    <a:lnTo>
                      <a:pt x="132" y="303"/>
                    </a:lnTo>
                    <a:lnTo>
                      <a:pt x="132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18"/>
                    </a:lnTo>
                    <a:lnTo>
                      <a:pt x="148" y="318"/>
                    </a:lnTo>
                    <a:lnTo>
                      <a:pt x="146" y="325"/>
                    </a:lnTo>
                    <a:lnTo>
                      <a:pt x="143" y="330"/>
                    </a:lnTo>
                    <a:lnTo>
                      <a:pt x="138" y="334"/>
                    </a:lnTo>
                    <a:lnTo>
                      <a:pt x="132" y="335"/>
                    </a:lnTo>
                    <a:lnTo>
                      <a:pt x="132" y="335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7" y="325"/>
                    </a:lnTo>
                    <a:lnTo>
                      <a:pt x="117" y="318"/>
                    </a:lnTo>
                    <a:lnTo>
                      <a:pt x="117" y="318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3"/>
                    </a:lnTo>
                    <a:lnTo>
                      <a:pt x="132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8" y="313"/>
                    </a:lnTo>
                    <a:lnTo>
                      <a:pt x="90" y="318"/>
                    </a:lnTo>
                    <a:lnTo>
                      <a:pt x="90" y="318"/>
                    </a:lnTo>
                    <a:lnTo>
                      <a:pt x="88" y="325"/>
                    </a:lnTo>
                    <a:lnTo>
                      <a:pt x="85" y="330"/>
                    </a:lnTo>
                    <a:lnTo>
                      <a:pt x="80" y="334"/>
                    </a:lnTo>
                    <a:lnTo>
                      <a:pt x="73" y="335"/>
                    </a:lnTo>
                    <a:lnTo>
                      <a:pt x="73" y="335"/>
                    </a:lnTo>
                    <a:lnTo>
                      <a:pt x="68" y="334"/>
                    </a:lnTo>
                    <a:lnTo>
                      <a:pt x="63" y="330"/>
                    </a:lnTo>
                    <a:lnTo>
                      <a:pt x="59" y="325"/>
                    </a:lnTo>
                    <a:lnTo>
                      <a:pt x="57" y="318"/>
                    </a:lnTo>
                    <a:lnTo>
                      <a:pt x="57" y="318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366" y="259"/>
                    </a:moveTo>
                    <a:lnTo>
                      <a:pt x="366" y="259"/>
                    </a:lnTo>
                    <a:lnTo>
                      <a:pt x="366" y="259"/>
                    </a:lnTo>
                    <a:lnTo>
                      <a:pt x="371" y="260"/>
                    </a:lnTo>
                    <a:lnTo>
                      <a:pt x="376" y="264"/>
                    </a:lnTo>
                    <a:lnTo>
                      <a:pt x="379" y="269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79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1"/>
                    </a:lnTo>
                    <a:lnTo>
                      <a:pt x="366" y="291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0" y="283"/>
                    </a:lnTo>
                    <a:lnTo>
                      <a:pt x="350" y="276"/>
                    </a:lnTo>
                    <a:lnTo>
                      <a:pt x="350" y="276"/>
                    </a:lnTo>
                    <a:lnTo>
                      <a:pt x="350" y="269"/>
                    </a:lnTo>
                    <a:lnTo>
                      <a:pt x="354" y="264"/>
                    </a:lnTo>
                    <a:lnTo>
                      <a:pt x="359" y="260"/>
                    </a:lnTo>
                    <a:lnTo>
                      <a:pt x="366" y="259"/>
                    </a:lnTo>
                    <a:lnTo>
                      <a:pt x="366" y="259"/>
                    </a:lnTo>
                    <a:close/>
                    <a:moveTo>
                      <a:pt x="306" y="259"/>
                    </a:moveTo>
                    <a:lnTo>
                      <a:pt x="306" y="259"/>
                    </a:lnTo>
                    <a:lnTo>
                      <a:pt x="306" y="259"/>
                    </a:lnTo>
                    <a:lnTo>
                      <a:pt x="313" y="260"/>
                    </a:lnTo>
                    <a:lnTo>
                      <a:pt x="318" y="264"/>
                    </a:lnTo>
                    <a:lnTo>
                      <a:pt x="321" y="269"/>
                    </a:lnTo>
                    <a:lnTo>
                      <a:pt x="323" y="276"/>
                    </a:lnTo>
                    <a:lnTo>
                      <a:pt x="323" y="276"/>
                    </a:lnTo>
                    <a:lnTo>
                      <a:pt x="321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301" y="260"/>
                    </a:lnTo>
                    <a:lnTo>
                      <a:pt x="306" y="259"/>
                    </a:lnTo>
                    <a:lnTo>
                      <a:pt x="306" y="259"/>
                    </a:lnTo>
                    <a:close/>
                    <a:moveTo>
                      <a:pt x="248" y="259"/>
                    </a:moveTo>
                    <a:lnTo>
                      <a:pt x="248" y="259"/>
                    </a:lnTo>
                    <a:lnTo>
                      <a:pt x="248" y="259"/>
                    </a:lnTo>
                    <a:lnTo>
                      <a:pt x="255" y="260"/>
                    </a:lnTo>
                    <a:lnTo>
                      <a:pt x="260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3" y="260"/>
                    </a:lnTo>
                    <a:lnTo>
                      <a:pt x="248" y="259"/>
                    </a:lnTo>
                    <a:lnTo>
                      <a:pt x="248" y="259"/>
                    </a:lnTo>
                    <a:close/>
                    <a:moveTo>
                      <a:pt x="190" y="259"/>
                    </a:moveTo>
                    <a:lnTo>
                      <a:pt x="190" y="259"/>
                    </a:lnTo>
                    <a:lnTo>
                      <a:pt x="190" y="259"/>
                    </a:lnTo>
                    <a:lnTo>
                      <a:pt x="195" y="260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69"/>
                    </a:lnTo>
                    <a:lnTo>
                      <a:pt x="180" y="264"/>
                    </a:lnTo>
                    <a:lnTo>
                      <a:pt x="184" y="260"/>
                    </a:lnTo>
                    <a:lnTo>
                      <a:pt x="190" y="259"/>
                    </a:lnTo>
                    <a:lnTo>
                      <a:pt x="190" y="259"/>
                    </a:lnTo>
                    <a:close/>
                    <a:moveTo>
                      <a:pt x="132" y="259"/>
                    </a:moveTo>
                    <a:lnTo>
                      <a:pt x="132" y="259"/>
                    </a:lnTo>
                    <a:lnTo>
                      <a:pt x="132" y="259"/>
                    </a:lnTo>
                    <a:lnTo>
                      <a:pt x="138" y="260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1"/>
                    </a:lnTo>
                    <a:lnTo>
                      <a:pt x="132" y="291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2" y="259"/>
                    </a:lnTo>
                    <a:lnTo>
                      <a:pt x="132" y="259"/>
                    </a:lnTo>
                    <a:close/>
                    <a:moveTo>
                      <a:pt x="73" y="259"/>
                    </a:moveTo>
                    <a:lnTo>
                      <a:pt x="73" y="259"/>
                    </a:lnTo>
                    <a:lnTo>
                      <a:pt x="73" y="259"/>
                    </a:lnTo>
                    <a:lnTo>
                      <a:pt x="80" y="260"/>
                    </a:lnTo>
                    <a:lnTo>
                      <a:pt x="85" y="264"/>
                    </a:lnTo>
                    <a:lnTo>
                      <a:pt x="88" y="269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7" y="276"/>
                    </a:lnTo>
                    <a:lnTo>
                      <a:pt x="57" y="276"/>
                    </a:lnTo>
                    <a:lnTo>
                      <a:pt x="59" y="269"/>
                    </a:lnTo>
                    <a:lnTo>
                      <a:pt x="63" y="264"/>
                    </a:lnTo>
                    <a:lnTo>
                      <a:pt x="68" y="260"/>
                    </a:lnTo>
                    <a:lnTo>
                      <a:pt x="73" y="259"/>
                    </a:lnTo>
                    <a:lnTo>
                      <a:pt x="73" y="259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1" y="226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1" y="238"/>
                    </a:lnTo>
                    <a:lnTo>
                      <a:pt x="318" y="243"/>
                    </a:lnTo>
                    <a:lnTo>
                      <a:pt x="313" y="247"/>
                    </a:lnTo>
                    <a:lnTo>
                      <a:pt x="306" y="248"/>
                    </a:lnTo>
                    <a:lnTo>
                      <a:pt x="306" y="248"/>
                    </a:lnTo>
                    <a:lnTo>
                      <a:pt x="301" y="247"/>
                    </a:lnTo>
                    <a:lnTo>
                      <a:pt x="296" y="243"/>
                    </a:lnTo>
                    <a:lnTo>
                      <a:pt x="293" y="238"/>
                    </a:lnTo>
                    <a:lnTo>
                      <a:pt x="291" y="231"/>
                    </a:lnTo>
                    <a:lnTo>
                      <a:pt x="291" y="231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6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4" y="238"/>
                    </a:lnTo>
                    <a:lnTo>
                      <a:pt x="260" y="243"/>
                    </a:lnTo>
                    <a:lnTo>
                      <a:pt x="255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43" y="247"/>
                    </a:lnTo>
                    <a:lnTo>
                      <a:pt x="238" y="243"/>
                    </a:lnTo>
                    <a:lnTo>
                      <a:pt x="235" y="238"/>
                    </a:lnTo>
                    <a:lnTo>
                      <a:pt x="233" y="231"/>
                    </a:lnTo>
                    <a:lnTo>
                      <a:pt x="233" y="231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5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1"/>
                    </a:lnTo>
                    <a:lnTo>
                      <a:pt x="206" y="231"/>
                    </a:lnTo>
                    <a:lnTo>
                      <a:pt x="204" y="238"/>
                    </a:lnTo>
                    <a:lnTo>
                      <a:pt x="201" y="243"/>
                    </a:lnTo>
                    <a:lnTo>
                      <a:pt x="195" y="247"/>
                    </a:lnTo>
                    <a:lnTo>
                      <a:pt x="190" y="248"/>
                    </a:lnTo>
                    <a:lnTo>
                      <a:pt x="190" y="248"/>
                    </a:lnTo>
                    <a:lnTo>
                      <a:pt x="184" y="247"/>
                    </a:lnTo>
                    <a:lnTo>
                      <a:pt x="180" y="243"/>
                    </a:lnTo>
                    <a:lnTo>
                      <a:pt x="177" y="238"/>
                    </a:lnTo>
                    <a:lnTo>
                      <a:pt x="175" y="231"/>
                    </a:lnTo>
                    <a:lnTo>
                      <a:pt x="175" y="231"/>
                    </a:lnTo>
                    <a:lnTo>
                      <a:pt x="177" y="226"/>
                    </a:lnTo>
                    <a:lnTo>
                      <a:pt x="180" y="221"/>
                    </a:lnTo>
                    <a:lnTo>
                      <a:pt x="184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1"/>
                    </a:lnTo>
                    <a:lnTo>
                      <a:pt x="148" y="231"/>
                    </a:lnTo>
                    <a:lnTo>
                      <a:pt x="146" y="238"/>
                    </a:lnTo>
                    <a:lnTo>
                      <a:pt x="143" y="243"/>
                    </a:lnTo>
                    <a:lnTo>
                      <a:pt x="138" y="247"/>
                    </a:lnTo>
                    <a:lnTo>
                      <a:pt x="132" y="248"/>
                    </a:lnTo>
                    <a:lnTo>
                      <a:pt x="132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7" y="238"/>
                    </a:lnTo>
                    <a:lnTo>
                      <a:pt x="117" y="231"/>
                    </a:lnTo>
                    <a:lnTo>
                      <a:pt x="117" y="231"/>
                    </a:lnTo>
                    <a:lnTo>
                      <a:pt x="117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6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8" y="238"/>
                    </a:lnTo>
                    <a:lnTo>
                      <a:pt x="85" y="243"/>
                    </a:lnTo>
                    <a:lnTo>
                      <a:pt x="80" y="247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8" y="247"/>
                    </a:lnTo>
                    <a:lnTo>
                      <a:pt x="63" y="243"/>
                    </a:lnTo>
                    <a:lnTo>
                      <a:pt x="59" y="238"/>
                    </a:lnTo>
                    <a:lnTo>
                      <a:pt x="57" y="231"/>
                    </a:lnTo>
                    <a:lnTo>
                      <a:pt x="57" y="231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306" y="172"/>
                    </a:moveTo>
                    <a:lnTo>
                      <a:pt x="306" y="172"/>
                    </a:lnTo>
                    <a:lnTo>
                      <a:pt x="306" y="172"/>
                    </a:lnTo>
                    <a:lnTo>
                      <a:pt x="313" y="174"/>
                    </a:lnTo>
                    <a:lnTo>
                      <a:pt x="318" y="177"/>
                    </a:lnTo>
                    <a:lnTo>
                      <a:pt x="321" y="182"/>
                    </a:lnTo>
                    <a:lnTo>
                      <a:pt x="323" y="189"/>
                    </a:lnTo>
                    <a:lnTo>
                      <a:pt x="323" y="189"/>
                    </a:lnTo>
                    <a:lnTo>
                      <a:pt x="321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4"/>
                    </a:lnTo>
                    <a:lnTo>
                      <a:pt x="306" y="204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2"/>
                    </a:lnTo>
                    <a:lnTo>
                      <a:pt x="296" y="177"/>
                    </a:lnTo>
                    <a:lnTo>
                      <a:pt x="301" y="174"/>
                    </a:lnTo>
                    <a:lnTo>
                      <a:pt x="306" y="172"/>
                    </a:lnTo>
                    <a:lnTo>
                      <a:pt x="306" y="172"/>
                    </a:lnTo>
                    <a:close/>
                    <a:moveTo>
                      <a:pt x="248" y="172"/>
                    </a:moveTo>
                    <a:lnTo>
                      <a:pt x="248" y="172"/>
                    </a:lnTo>
                    <a:lnTo>
                      <a:pt x="248" y="172"/>
                    </a:lnTo>
                    <a:lnTo>
                      <a:pt x="255" y="174"/>
                    </a:lnTo>
                    <a:lnTo>
                      <a:pt x="260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4"/>
                    </a:lnTo>
                    <a:lnTo>
                      <a:pt x="248" y="204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3" y="174"/>
                    </a:lnTo>
                    <a:lnTo>
                      <a:pt x="248" y="172"/>
                    </a:lnTo>
                    <a:lnTo>
                      <a:pt x="248" y="172"/>
                    </a:lnTo>
                    <a:close/>
                    <a:moveTo>
                      <a:pt x="190" y="172"/>
                    </a:moveTo>
                    <a:lnTo>
                      <a:pt x="190" y="172"/>
                    </a:lnTo>
                    <a:lnTo>
                      <a:pt x="190" y="172"/>
                    </a:lnTo>
                    <a:lnTo>
                      <a:pt x="195" y="174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4"/>
                    </a:lnTo>
                    <a:lnTo>
                      <a:pt x="190" y="204"/>
                    </a:lnTo>
                    <a:lnTo>
                      <a:pt x="190" y="204"/>
                    </a:lnTo>
                    <a:lnTo>
                      <a:pt x="184" y="204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2"/>
                    </a:lnTo>
                    <a:lnTo>
                      <a:pt x="180" y="177"/>
                    </a:lnTo>
                    <a:lnTo>
                      <a:pt x="184" y="174"/>
                    </a:lnTo>
                    <a:lnTo>
                      <a:pt x="190" y="172"/>
                    </a:lnTo>
                    <a:lnTo>
                      <a:pt x="190" y="172"/>
                    </a:lnTo>
                    <a:close/>
                    <a:moveTo>
                      <a:pt x="132" y="172"/>
                    </a:moveTo>
                    <a:lnTo>
                      <a:pt x="132" y="172"/>
                    </a:lnTo>
                    <a:lnTo>
                      <a:pt x="132" y="172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4"/>
                    </a:lnTo>
                    <a:lnTo>
                      <a:pt x="132" y="204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2" y="172"/>
                    </a:lnTo>
                    <a:lnTo>
                      <a:pt x="132" y="172"/>
                    </a:lnTo>
                    <a:close/>
                    <a:moveTo>
                      <a:pt x="73" y="172"/>
                    </a:moveTo>
                    <a:lnTo>
                      <a:pt x="73" y="172"/>
                    </a:lnTo>
                    <a:lnTo>
                      <a:pt x="73" y="172"/>
                    </a:lnTo>
                    <a:lnTo>
                      <a:pt x="80" y="174"/>
                    </a:lnTo>
                    <a:lnTo>
                      <a:pt x="85" y="177"/>
                    </a:lnTo>
                    <a:lnTo>
                      <a:pt x="88" y="182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9" y="182"/>
                    </a:lnTo>
                    <a:lnTo>
                      <a:pt x="63" y="177"/>
                    </a:lnTo>
                    <a:lnTo>
                      <a:pt x="68" y="174"/>
                    </a:lnTo>
                    <a:lnTo>
                      <a:pt x="73" y="172"/>
                    </a:lnTo>
                    <a:lnTo>
                      <a:pt x="73" y="172"/>
                    </a:lnTo>
                    <a:close/>
                    <a:moveTo>
                      <a:pt x="248" y="129"/>
                    </a:moveTo>
                    <a:lnTo>
                      <a:pt x="248" y="129"/>
                    </a:lnTo>
                    <a:lnTo>
                      <a:pt x="248" y="129"/>
                    </a:lnTo>
                    <a:lnTo>
                      <a:pt x="255" y="131"/>
                    </a:lnTo>
                    <a:lnTo>
                      <a:pt x="260" y="134"/>
                    </a:lnTo>
                    <a:lnTo>
                      <a:pt x="264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51"/>
                    </a:lnTo>
                    <a:lnTo>
                      <a:pt x="260" y="157"/>
                    </a:lnTo>
                    <a:lnTo>
                      <a:pt x="255" y="160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3" y="160"/>
                    </a:lnTo>
                    <a:lnTo>
                      <a:pt x="238" y="157"/>
                    </a:lnTo>
                    <a:lnTo>
                      <a:pt x="235" y="151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39"/>
                    </a:lnTo>
                    <a:lnTo>
                      <a:pt x="238" y="134"/>
                    </a:lnTo>
                    <a:lnTo>
                      <a:pt x="243" y="131"/>
                    </a:lnTo>
                    <a:lnTo>
                      <a:pt x="248" y="129"/>
                    </a:lnTo>
                    <a:lnTo>
                      <a:pt x="248" y="129"/>
                    </a:lnTo>
                    <a:close/>
                    <a:moveTo>
                      <a:pt x="190" y="129"/>
                    </a:moveTo>
                    <a:lnTo>
                      <a:pt x="190" y="129"/>
                    </a:lnTo>
                    <a:lnTo>
                      <a:pt x="190" y="129"/>
                    </a:lnTo>
                    <a:lnTo>
                      <a:pt x="195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1"/>
                    </a:lnTo>
                    <a:lnTo>
                      <a:pt x="201" y="157"/>
                    </a:lnTo>
                    <a:lnTo>
                      <a:pt x="195" y="160"/>
                    </a:lnTo>
                    <a:lnTo>
                      <a:pt x="190" y="162"/>
                    </a:lnTo>
                    <a:lnTo>
                      <a:pt x="190" y="162"/>
                    </a:lnTo>
                    <a:lnTo>
                      <a:pt x="184" y="160"/>
                    </a:lnTo>
                    <a:lnTo>
                      <a:pt x="180" y="157"/>
                    </a:lnTo>
                    <a:lnTo>
                      <a:pt x="177" y="151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7" y="139"/>
                    </a:lnTo>
                    <a:lnTo>
                      <a:pt x="180" y="134"/>
                    </a:lnTo>
                    <a:lnTo>
                      <a:pt x="184" y="131"/>
                    </a:lnTo>
                    <a:lnTo>
                      <a:pt x="190" y="129"/>
                    </a:lnTo>
                    <a:lnTo>
                      <a:pt x="190" y="129"/>
                    </a:lnTo>
                    <a:close/>
                    <a:moveTo>
                      <a:pt x="132" y="129"/>
                    </a:moveTo>
                    <a:lnTo>
                      <a:pt x="132" y="129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1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7" y="151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7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2" y="129"/>
                    </a:lnTo>
                    <a:lnTo>
                      <a:pt x="132" y="129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8" y="139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1"/>
                    </a:lnTo>
                    <a:lnTo>
                      <a:pt x="85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7"/>
                    </a:lnTo>
                    <a:lnTo>
                      <a:pt x="59" y="151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9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7"/>
                    </a:lnTo>
                    <a:lnTo>
                      <a:pt x="260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7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5"/>
                    </a:lnTo>
                    <a:lnTo>
                      <a:pt x="238" y="90"/>
                    </a:lnTo>
                    <a:lnTo>
                      <a:pt x="243" y="87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7"/>
                    </a:lnTo>
                    <a:lnTo>
                      <a:pt x="201" y="90"/>
                    </a:lnTo>
                    <a:lnTo>
                      <a:pt x="204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7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7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7" y="95"/>
                    </a:lnTo>
                    <a:lnTo>
                      <a:pt x="180" y="90"/>
                    </a:lnTo>
                    <a:lnTo>
                      <a:pt x="184" y="87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6" y="95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8" y="95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9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248" y="42"/>
                    </a:moveTo>
                    <a:lnTo>
                      <a:pt x="248" y="42"/>
                    </a:lnTo>
                    <a:lnTo>
                      <a:pt x="248" y="42"/>
                    </a:lnTo>
                    <a:lnTo>
                      <a:pt x="255" y="44"/>
                    </a:lnTo>
                    <a:lnTo>
                      <a:pt x="260" y="47"/>
                    </a:lnTo>
                    <a:lnTo>
                      <a:pt x="264" y="53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65"/>
                    </a:lnTo>
                    <a:lnTo>
                      <a:pt x="260" y="70"/>
                    </a:lnTo>
                    <a:lnTo>
                      <a:pt x="255" y="73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3" y="73"/>
                    </a:lnTo>
                    <a:lnTo>
                      <a:pt x="238" y="70"/>
                    </a:lnTo>
                    <a:lnTo>
                      <a:pt x="235" y="65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3"/>
                    </a:lnTo>
                    <a:lnTo>
                      <a:pt x="238" y="47"/>
                    </a:lnTo>
                    <a:lnTo>
                      <a:pt x="243" y="44"/>
                    </a:lnTo>
                    <a:lnTo>
                      <a:pt x="248" y="42"/>
                    </a:lnTo>
                    <a:lnTo>
                      <a:pt x="248" y="42"/>
                    </a:lnTo>
                    <a:close/>
                    <a:moveTo>
                      <a:pt x="190" y="42"/>
                    </a:moveTo>
                    <a:lnTo>
                      <a:pt x="190" y="42"/>
                    </a:lnTo>
                    <a:lnTo>
                      <a:pt x="190" y="42"/>
                    </a:lnTo>
                    <a:lnTo>
                      <a:pt x="195" y="44"/>
                    </a:lnTo>
                    <a:lnTo>
                      <a:pt x="201" y="47"/>
                    </a:lnTo>
                    <a:lnTo>
                      <a:pt x="204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5"/>
                    </a:lnTo>
                    <a:lnTo>
                      <a:pt x="201" y="70"/>
                    </a:lnTo>
                    <a:lnTo>
                      <a:pt x="195" y="73"/>
                    </a:lnTo>
                    <a:lnTo>
                      <a:pt x="190" y="75"/>
                    </a:lnTo>
                    <a:lnTo>
                      <a:pt x="190" y="75"/>
                    </a:lnTo>
                    <a:lnTo>
                      <a:pt x="184" y="73"/>
                    </a:lnTo>
                    <a:lnTo>
                      <a:pt x="180" y="70"/>
                    </a:lnTo>
                    <a:lnTo>
                      <a:pt x="177" y="6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7" y="53"/>
                    </a:lnTo>
                    <a:lnTo>
                      <a:pt x="180" y="47"/>
                    </a:lnTo>
                    <a:lnTo>
                      <a:pt x="184" y="44"/>
                    </a:lnTo>
                    <a:lnTo>
                      <a:pt x="190" y="42"/>
                    </a:lnTo>
                    <a:lnTo>
                      <a:pt x="190" y="42"/>
                    </a:lnTo>
                    <a:close/>
                    <a:moveTo>
                      <a:pt x="132" y="42"/>
                    </a:moveTo>
                    <a:lnTo>
                      <a:pt x="132" y="42"/>
                    </a:lnTo>
                    <a:lnTo>
                      <a:pt x="132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6" y="53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6" y="65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5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7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2" y="42"/>
                    </a:lnTo>
                    <a:lnTo>
                      <a:pt x="132" y="42"/>
                    </a:lnTo>
                    <a:close/>
                    <a:moveTo>
                      <a:pt x="190" y="0"/>
                    </a:moveTo>
                    <a:lnTo>
                      <a:pt x="190" y="0"/>
                    </a:lnTo>
                    <a:lnTo>
                      <a:pt x="190" y="0"/>
                    </a:lnTo>
                    <a:lnTo>
                      <a:pt x="195" y="0"/>
                    </a:lnTo>
                    <a:lnTo>
                      <a:pt x="201" y="3"/>
                    </a:lnTo>
                    <a:lnTo>
                      <a:pt x="204" y="8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5" y="30"/>
                    </a:lnTo>
                    <a:lnTo>
                      <a:pt x="190" y="32"/>
                    </a:lnTo>
                    <a:lnTo>
                      <a:pt x="190" y="32"/>
                    </a:lnTo>
                    <a:lnTo>
                      <a:pt x="184" y="30"/>
                    </a:lnTo>
                    <a:lnTo>
                      <a:pt x="180" y="27"/>
                    </a:lnTo>
                    <a:lnTo>
                      <a:pt x="177" y="22"/>
                    </a:lnTo>
                    <a:lnTo>
                      <a:pt x="175" y="15"/>
                    </a:lnTo>
                    <a:lnTo>
                      <a:pt x="175" y="15"/>
                    </a:lnTo>
                    <a:lnTo>
                      <a:pt x="177" y="8"/>
                    </a:lnTo>
                    <a:lnTo>
                      <a:pt x="180" y="3"/>
                    </a:lnTo>
                    <a:lnTo>
                      <a:pt x="184" y="0"/>
                    </a:lnTo>
                    <a:lnTo>
                      <a:pt x="190" y="0"/>
                    </a:lnTo>
                    <a:lnTo>
                      <a:pt x="190" y="0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6" y="8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7" y="22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  <a:moveTo>
                      <a:pt x="190" y="477"/>
                    </a:moveTo>
                    <a:lnTo>
                      <a:pt x="190" y="477"/>
                    </a:lnTo>
                    <a:lnTo>
                      <a:pt x="190" y="477"/>
                    </a:lnTo>
                    <a:lnTo>
                      <a:pt x="195" y="478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4" y="499"/>
                    </a:lnTo>
                    <a:lnTo>
                      <a:pt x="201" y="504"/>
                    </a:lnTo>
                    <a:lnTo>
                      <a:pt x="195" y="507"/>
                    </a:lnTo>
                    <a:lnTo>
                      <a:pt x="190" y="509"/>
                    </a:lnTo>
                    <a:lnTo>
                      <a:pt x="190" y="509"/>
                    </a:lnTo>
                    <a:lnTo>
                      <a:pt x="184" y="507"/>
                    </a:lnTo>
                    <a:lnTo>
                      <a:pt x="180" y="504"/>
                    </a:lnTo>
                    <a:lnTo>
                      <a:pt x="177" y="499"/>
                    </a:lnTo>
                    <a:lnTo>
                      <a:pt x="175" y="492"/>
                    </a:lnTo>
                    <a:lnTo>
                      <a:pt x="175" y="492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4" y="478"/>
                    </a:lnTo>
                    <a:lnTo>
                      <a:pt x="190" y="477"/>
                    </a:lnTo>
                    <a:lnTo>
                      <a:pt x="190" y="477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2" y="305"/>
                    </a:lnTo>
                    <a:lnTo>
                      <a:pt x="27" y="308"/>
                    </a:lnTo>
                    <a:lnTo>
                      <a:pt x="30" y="313"/>
                    </a:lnTo>
                    <a:lnTo>
                      <a:pt x="30" y="318"/>
                    </a:lnTo>
                    <a:lnTo>
                      <a:pt x="30" y="318"/>
                    </a:lnTo>
                    <a:lnTo>
                      <a:pt x="30" y="325"/>
                    </a:lnTo>
                    <a:lnTo>
                      <a:pt x="27" y="330"/>
                    </a:lnTo>
                    <a:lnTo>
                      <a:pt x="22" y="334"/>
                    </a:lnTo>
                    <a:lnTo>
                      <a:pt x="15" y="335"/>
                    </a:lnTo>
                    <a:lnTo>
                      <a:pt x="15" y="335"/>
                    </a:lnTo>
                    <a:lnTo>
                      <a:pt x="10" y="334"/>
                    </a:lnTo>
                    <a:lnTo>
                      <a:pt x="5" y="330"/>
                    </a:lnTo>
                    <a:lnTo>
                      <a:pt x="1" y="325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1" y="313"/>
                    </a:lnTo>
                    <a:lnTo>
                      <a:pt x="5" y="308"/>
                    </a:lnTo>
                    <a:lnTo>
                      <a:pt x="10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15" y="259"/>
                    </a:moveTo>
                    <a:lnTo>
                      <a:pt x="15" y="259"/>
                    </a:lnTo>
                    <a:lnTo>
                      <a:pt x="15" y="259"/>
                    </a:lnTo>
                    <a:lnTo>
                      <a:pt x="22" y="260"/>
                    </a:lnTo>
                    <a:lnTo>
                      <a:pt x="27" y="264"/>
                    </a:lnTo>
                    <a:lnTo>
                      <a:pt x="30" y="269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0" y="283"/>
                    </a:lnTo>
                    <a:lnTo>
                      <a:pt x="27" y="288"/>
                    </a:lnTo>
                    <a:lnTo>
                      <a:pt x="22" y="291"/>
                    </a:lnTo>
                    <a:lnTo>
                      <a:pt x="15" y="291"/>
                    </a:lnTo>
                    <a:lnTo>
                      <a:pt x="15" y="291"/>
                    </a:lnTo>
                    <a:lnTo>
                      <a:pt x="10" y="291"/>
                    </a:lnTo>
                    <a:lnTo>
                      <a:pt x="5" y="288"/>
                    </a:lnTo>
                    <a:lnTo>
                      <a:pt x="1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1" y="269"/>
                    </a:lnTo>
                    <a:lnTo>
                      <a:pt x="5" y="264"/>
                    </a:lnTo>
                    <a:lnTo>
                      <a:pt x="10" y="260"/>
                    </a:lnTo>
                    <a:lnTo>
                      <a:pt x="15" y="259"/>
                    </a:lnTo>
                    <a:lnTo>
                      <a:pt x="15" y="259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7" y="221"/>
                    </a:lnTo>
                    <a:lnTo>
                      <a:pt x="30" y="226"/>
                    </a:lnTo>
                    <a:lnTo>
                      <a:pt x="30" y="231"/>
                    </a:lnTo>
                    <a:lnTo>
                      <a:pt x="30" y="231"/>
                    </a:lnTo>
                    <a:lnTo>
                      <a:pt x="30" y="238"/>
                    </a:lnTo>
                    <a:lnTo>
                      <a:pt x="27" y="243"/>
                    </a:lnTo>
                    <a:lnTo>
                      <a:pt x="22" y="247"/>
                    </a:lnTo>
                    <a:lnTo>
                      <a:pt x="15" y="248"/>
                    </a:lnTo>
                    <a:lnTo>
                      <a:pt x="15" y="248"/>
                    </a:lnTo>
                    <a:lnTo>
                      <a:pt x="10" y="247"/>
                    </a:lnTo>
                    <a:lnTo>
                      <a:pt x="5" y="243"/>
                    </a:lnTo>
                    <a:lnTo>
                      <a:pt x="1" y="238"/>
                    </a:lnTo>
                    <a:lnTo>
                      <a:pt x="0" y="231"/>
                    </a:lnTo>
                    <a:lnTo>
                      <a:pt x="0" y="231"/>
                    </a:lnTo>
                    <a:lnTo>
                      <a:pt x="1" y="226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126"/>
              <p:cNvSpPr>
                <a:spLocks noEditPoints="1"/>
              </p:cNvSpPr>
              <p:nvPr/>
            </p:nvSpPr>
            <p:spPr bwMode="auto">
              <a:xfrm>
                <a:off x="8740775" y="3532188"/>
                <a:ext cx="255588" cy="506413"/>
              </a:xfrm>
              <a:custGeom>
                <a:avLst/>
                <a:gdLst>
                  <a:gd name="T0" fmla="*/ 66 w 322"/>
                  <a:gd name="T1" fmla="*/ 465 h 639"/>
                  <a:gd name="T2" fmla="*/ 196 w 322"/>
                  <a:gd name="T3" fmla="*/ 305 h 639"/>
                  <a:gd name="T4" fmla="*/ 174 w 322"/>
                  <a:gd name="T5" fmla="*/ 320 h 639"/>
                  <a:gd name="T6" fmla="*/ 146 w 322"/>
                  <a:gd name="T7" fmla="*/ 320 h 639"/>
                  <a:gd name="T8" fmla="*/ 121 w 322"/>
                  <a:gd name="T9" fmla="*/ 308 h 639"/>
                  <a:gd name="T10" fmla="*/ 201 w 322"/>
                  <a:gd name="T11" fmla="*/ 288 h 639"/>
                  <a:gd name="T12" fmla="*/ 189 w 322"/>
                  <a:gd name="T13" fmla="*/ 261 h 639"/>
                  <a:gd name="T14" fmla="*/ 131 w 322"/>
                  <a:gd name="T15" fmla="*/ 293 h 639"/>
                  <a:gd name="T16" fmla="*/ 73 w 322"/>
                  <a:gd name="T17" fmla="*/ 261 h 639"/>
                  <a:gd name="T18" fmla="*/ 59 w 322"/>
                  <a:gd name="T19" fmla="*/ 283 h 639"/>
                  <a:gd name="T20" fmla="*/ 320 w 322"/>
                  <a:gd name="T21" fmla="*/ 227 h 639"/>
                  <a:gd name="T22" fmla="*/ 293 w 322"/>
                  <a:gd name="T23" fmla="*/ 227 h 639"/>
                  <a:gd name="T24" fmla="*/ 262 w 322"/>
                  <a:gd name="T25" fmla="*/ 239 h 639"/>
                  <a:gd name="T26" fmla="*/ 248 w 322"/>
                  <a:gd name="T27" fmla="*/ 217 h 639"/>
                  <a:gd name="T28" fmla="*/ 189 w 322"/>
                  <a:gd name="T29" fmla="*/ 249 h 639"/>
                  <a:gd name="T30" fmla="*/ 131 w 322"/>
                  <a:gd name="T31" fmla="*/ 217 h 639"/>
                  <a:gd name="T32" fmla="*/ 121 w 322"/>
                  <a:gd name="T33" fmla="*/ 244 h 639"/>
                  <a:gd name="T34" fmla="*/ 83 w 322"/>
                  <a:gd name="T35" fmla="*/ 222 h 639"/>
                  <a:gd name="T36" fmla="*/ 58 w 322"/>
                  <a:gd name="T37" fmla="*/ 234 h 639"/>
                  <a:gd name="T38" fmla="*/ 322 w 322"/>
                  <a:gd name="T39" fmla="*/ 189 h 639"/>
                  <a:gd name="T40" fmla="*/ 300 w 322"/>
                  <a:gd name="T41" fmla="*/ 174 h 639"/>
                  <a:gd name="T42" fmla="*/ 254 w 322"/>
                  <a:gd name="T43" fmla="*/ 205 h 639"/>
                  <a:gd name="T44" fmla="*/ 189 w 322"/>
                  <a:gd name="T45" fmla="*/ 174 h 639"/>
                  <a:gd name="T46" fmla="*/ 184 w 322"/>
                  <a:gd name="T47" fmla="*/ 205 h 639"/>
                  <a:gd name="T48" fmla="*/ 138 w 322"/>
                  <a:gd name="T49" fmla="*/ 174 h 639"/>
                  <a:gd name="T50" fmla="*/ 116 w 322"/>
                  <a:gd name="T51" fmla="*/ 189 h 639"/>
                  <a:gd name="T52" fmla="*/ 88 w 322"/>
                  <a:gd name="T53" fmla="*/ 189 h 639"/>
                  <a:gd name="T54" fmla="*/ 63 w 322"/>
                  <a:gd name="T55" fmla="*/ 177 h 639"/>
                  <a:gd name="T56" fmla="*/ 259 w 322"/>
                  <a:gd name="T57" fmla="*/ 157 h 639"/>
                  <a:gd name="T58" fmla="*/ 248 w 322"/>
                  <a:gd name="T59" fmla="*/ 130 h 639"/>
                  <a:gd name="T60" fmla="*/ 189 w 322"/>
                  <a:gd name="T61" fmla="*/ 162 h 639"/>
                  <a:gd name="T62" fmla="*/ 131 w 322"/>
                  <a:gd name="T63" fmla="*/ 130 h 639"/>
                  <a:gd name="T64" fmla="*/ 117 w 322"/>
                  <a:gd name="T65" fmla="*/ 152 h 639"/>
                  <a:gd name="T66" fmla="*/ 87 w 322"/>
                  <a:gd name="T67" fmla="*/ 140 h 639"/>
                  <a:gd name="T68" fmla="*/ 59 w 322"/>
                  <a:gd name="T69" fmla="*/ 140 h 639"/>
                  <a:gd name="T70" fmla="*/ 29 w 322"/>
                  <a:gd name="T71" fmla="*/ 109 h 639"/>
                  <a:gd name="T72" fmla="*/ 15 w 322"/>
                  <a:gd name="T73" fmla="*/ 87 h 639"/>
                  <a:gd name="T74" fmla="*/ 15 w 322"/>
                  <a:gd name="T75" fmla="*/ 75 h 639"/>
                  <a:gd name="T76" fmla="*/ 15 w 322"/>
                  <a:gd name="T77" fmla="*/ 0 h 639"/>
                  <a:gd name="T78" fmla="*/ 3 w 322"/>
                  <a:gd name="T79" fmla="*/ 27 h 639"/>
                  <a:gd name="T80" fmla="*/ 83 w 322"/>
                  <a:gd name="T81" fmla="*/ 5 h 639"/>
                  <a:gd name="T82" fmla="*/ 58 w 322"/>
                  <a:gd name="T83" fmla="*/ 16 h 639"/>
                  <a:gd name="T84" fmla="*/ 88 w 322"/>
                  <a:gd name="T85" fmla="*/ 60 h 639"/>
                  <a:gd name="T86" fmla="*/ 66 w 322"/>
                  <a:gd name="T87" fmla="*/ 44 h 639"/>
                  <a:gd name="T88" fmla="*/ 80 w 322"/>
                  <a:gd name="T89" fmla="*/ 118 h 639"/>
                  <a:gd name="T90" fmla="*/ 131 w 322"/>
                  <a:gd name="T91" fmla="*/ 87 h 639"/>
                  <a:gd name="T92" fmla="*/ 126 w 322"/>
                  <a:gd name="T93" fmla="*/ 118 h 639"/>
                  <a:gd name="T94" fmla="*/ 196 w 322"/>
                  <a:gd name="T95" fmla="*/ 87 h 639"/>
                  <a:gd name="T96" fmla="*/ 174 w 322"/>
                  <a:gd name="T97" fmla="*/ 102 h 639"/>
                  <a:gd name="T98" fmla="*/ 264 w 322"/>
                  <a:gd name="T99" fmla="*/ 102 h 639"/>
                  <a:gd name="T100" fmla="*/ 237 w 322"/>
                  <a:gd name="T101" fmla="*/ 90 h 639"/>
                  <a:gd name="T102" fmla="*/ 201 w 322"/>
                  <a:gd name="T103" fmla="*/ 636 h 639"/>
                  <a:gd name="T104" fmla="*/ 189 w 322"/>
                  <a:gd name="T105" fmla="*/ 607 h 639"/>
                  <a:gd name="T106" fmla="*/ 131 w 322"/>
                  <a:gd name="T107" fmla="*/ 596 h 639"/>
                  <a:gd name="T108" fmla="*/ 73 w 322"/>
                  <a:gd name="T109" fmla="*/ 564 h 639"/>
                  <a:gd name="T110" fmla="*/ 59 w 322"/>
                  <a:gd name="T111" fmla="*/ 586 h 639"/>
                  <a:gd name="T112" fmla="*/ 146 w 322"/>
                  <a:gd name="T113" fmla="*/ 530 h 639"/>
                  <a:gd name="T114" fmla="*/ 117 w 322"/>
                  <a:gd name="T115" fmla="*/ 530 h 639"/>
                  <a:gd name="T116" fmla="*/ 87 w 322"/>
                  <a:gd name="T117" fmla="*/ 544 h 639"/>
                  <a:gd name="T118" fmla="*/ 73 w 322"/>
                  <a:gd name="T119" fmla="*/ 520 h 639"/>
                  <a:gd name="T120" fmla="*/ 73 w 322"/>
                  <a:gd name="T121" fmla="*/ 50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22" h="639">
                    <a:moveTo>
                      <a:pt x="73" y="433"/>
                    </a:moveTo>
                    <a:lnTo>
                      <a:pt x="73" y="433"/>
                    </a:lnTo>
                    <a:lnTo>
                      <a:pt x="80" y="435"/>
                    </a:lnTo>
                    <a:lnTo>
                      <a:pt x="83" y="438"/>
                    </a:lnTo>
                    <a:lnTo>
                      <a:pt x="87" y="443"/>
                    </a:lnTo>
                    <a:lnTo>
                      <a:pt x="88" y="450"/>
                    </a:lnTo>
                    <a:lnTo>
                      <a:pt x="88" y="450"/>
                    </a:lnTo>
                    <a:lnTo>
                      <a:pt x="87" y="457"/>
                    </a:lnTo>
                    <a:lnTo>
                      <a:pt x="83" y="462"/>
                    </a:lnTo>
                    <a:lnTo>
                      <a:pt x="80" y="465"/>
                    </a:lnTo>
                    <a:lnTo>
                      <a:pt x="73" y="465"/>
                    </a:lnTo>
                    <a:lnTo>
                      <a:pt x="73" y="465"/>
                    </a:lnTo>
                    <a:lnTo>
                      <a:pt x="66" y="465"/>
                    </a:lnTo>
                    <a:lnTo>
                      <a:pt x="63" y="462"/>
                    </a:lnTo>
                    <a:lnTo>
                      <a:pt x="59" y="457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59" y="443"/>
                    </a:lnTo>
                    <a:lnTo>
                      <a:pt x="63" y="438"/>
                    </a:lnTo>
                    <a:lnTo>
                      <a:pt x="66" y="435"/>
                    </a:lnTo>
                    <a:lnTo>
                      <a:pt x="73" y="433"/>
                    </a:lnTo>
                    <a:lnTo>
                      <a:pt x="73" y="433"/>
                    </a:lnTo>
                    <a:close/>
                    <a:moveTo>
                      <a:pt x="189" y="303"/>
                    </a:moveTo>
                    <a:lnTo>
                      <a:pt x="189" y="303"/>
                    </a:lnTo>
                    <a:lnTo>
                      <a:pt x="189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4" y="314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6"/>
                    </a:lnTo>
                    <a:lnTo>
                      <a:pt x="201" y="331"/>
                    </a:lnTo>
                    <a:lnTo>
                      <a:pt x="196" y="334"/>
                    </a:lnTo>
                    <a:lnTo>
                      <a:pt x="189" y="336"/>
                    </a:lnTo>
                    <a:lnTo>
                      <a:pt x="189" y="336"/>
                    </a:lnTo>
                    <a:lnTo>
                      <a:pt x="184" y="334"/>
                    </a:lnTo>
                    <a:lnTo>
                      <a:pt x="179" y="331"/>
                    </a:lnTo>
                    <a:lnTo>
                      <a:pt x="175" y="326"/>
                    </a:lnTo>
                    <a:lnTo>
                      <a:pt x="174" y="320"/>
                    </a:lnTo>
                    <a:lnTo>
                      <a:pt x="174" y="320"/>
                    </a:lnTo>
                    <a:lnTo>
                      <a:pt x="175" y="314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89" y="303"/>
                    </a:lnTo>
                    <a:lnTo>
                      <a:pt x="189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4"/>
                    </a:lnTo>
                    <a:lnTo>
                      <a:pt x="146" y="320"/>
                    </a:lnTo>
                    <a:lnTo>
                      <a:pt x="146" y="320"/>
                    </a:lnTo>
                    <a:lnTo>
                      <a:pt x="146" y="326"/>
                    </a:lnTo>
                    <a:lnTo>
                      <a:pt x="143" y="331"/>
                    </a:lnTo>
                    <a:lnTo>
                      <a:pt x="138" y="334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26" y="334"/>
                    </a:lnTo>
                    <a:lnTo>
                      <a:pt x="121" y="331"/>
                    </a:lnTo>
                    <a:lnTo>
                      <a:pt x="117" y="326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7" y="314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6" y="261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4" y="276"/>
                    </a:lnTo>
                    <a:lnTo>
                      <a:pt x="174" y="276"/>
                    </a:lnTo>
                    <a:lnTo>
                      <a:pt x="175" y="269"/>
                    </a:lnTo>
                    <a:lnTo>
                      <a:pt x="179" y="264"/>
                    </a:lnTo>
                    <a:lnTo>
                      <a:pt x="184" y="261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1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7" y="269"/>
                    </a:lnTo>
                    <a:lnTo>
                      <a:pt x="121" y="264"/>
                    </a:lnTo>
                    <a:lnTo>
                      <a:pt x="126" y="261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80" y="261"/>
                    </a:lnTo>
                    <a:lnTo>
                      <a:pt x="83" y="264"/>
                    </a:lnTo>
                    <a:lnTo>
                      <a:pt x="87" y="269"/>
                    </a:lnTo>
                    <a:lnTo>
                      <a:pt x="88" y="276"/>
                    </a:lnTo>
                    <a:lnTo>
                      <a:pt x="88" y="276"/>
                    </a:lnTo>
                    <a:lnTo>
                      <a:pt x="87" y="283"/>
                    </a:lnTo>
                    <a:lnTo>
                      <a:pt x="83" y="288"/>
                    </a:lnTo>
                    <a:lnTo>
                      <a:pt x="80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6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59" y="269"/>
                    </a:lnTo>
                    <a:lnTo>
                      <a:pt x="63" y="264"/>
                    </a:lnTo>
                    <a:lnTo>
                      <a:pt x="66" y="261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306" y="217"/>
                    </a:moveTo>
                    <a:lnTo>
                      <a:pt x="306" y="217"/>
                    </a:lnTo>
                    <a:lnTo>
                      <a:pt x="306" y="217"/>
                    </a:lnTo>
                    <a:lnTo>
                      <a:pt x="312" y="218"/>
                    </a:lnTo>
                    <a:lnTo>
                      <a:pt x="317" y="222"/>
                    </a:lnTo>
                    <a:lnTo>
                      <a:pt x="320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0" y="239"/>
                    </a:lnTo>
                    <a:lnTo>
                      <a:pt x="317" y="244"/>
                    </a:lnTo>
                    <a:lnTo>
                      <a:pt x="312" y="247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300" y="247"/>
                    </a:lnTo>
                    <a:lnTo>
                      <a:pt x="296" y="244"/>
                    </a:lnTo>
                    <a:lnTo>
                      <a:pt x="293" y="239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6" y="222"/>
                    </a:lnTo>
                    <a:lnTo>
                      <a:pt x="300" y="218"/>
                    </a:lnTo>
                    <a:lnTo>
                      <a:pt x="306" y="217"/>
                    </a:lnTo>
                    <a:lnTo>
                      <a:pt x="306" y="217"/>
                    </a:lnTo>
                    <a:close/>
                    <a:moveTo>
                      <a:pt x="248" y="217"/>
                    </a:moveTo>
                    <a:lnTo>
                      <a:pt x="248" y="217"/>
                    </a:lnTo>
                    <a:lnTo>
                      <a:pt x="248" y="217"/>
                    </a:lnTo>
                    <a:lnTo>
                      <a:pt x="254" y="218"/>
                    </a:lnTo>
                    <a:lnTo>
                      <a:pt x="259" y="222"/>
                    </a:lnTo>
                    <a:lnTo>
                      <a:pt x="262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39"/>
                    </a:lnTo>
                    <a:lnTo>
                      <a:pt x="259" y="244"/>
                    </a:lnTo>
                    <a:lnTo>
                      <a:pt x="254" y="247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2" y="247"/>
                    </a:lnTo>
                    <a:lnTo>
                      <a:pt x="237" y="244"/>
                    </a:lnTo>
                    <a:lnTo>
                      <a:pt x="233" y="239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3" y="227"/>
                    </a:lnTo>
                    <a:lnTo>
                      <a:pt x="237" y="222"/>
                    </a:lnTo>
                    <a:lnTo>
                      <a:pt x="242" y="218"/>
                    </a:lnTo>
                    <a:lnTo>
                      <a:pt x="248" y="217"/>
                    </a:lnTo>
                    <a:lnTo>
                      <a:pt x="248" y="217"/>
                    </a:lnTo>
                    <a:close/>
                    <a:moveTo>
                      <a:pt x="189" y="217"/>
                    </a:moveTo>
                    <a:lnTo>
                      <a:pt x="189" y="217"/>
                    </a:lnTo>
                    <a:lnTo>
                      <a:pt x="189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4" y="239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5" y="239"/>
                    </a:lnTo>
                    <a:lnTo>
                      <a:pt x="174" y="234"/>
                    </a:lnTo>
                    <a:lnTo>
                      <a:pt x="174" y="234"/>
                    </a:lnTo>
                    <a:lnTo>
                      <a:pt x="175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89" y="217"/>
                    </a:lnTo>
                    <a:lnTo>
                      <a:pt x="189" y="217"/>
                    </a:lnTo>
                    <a:close/>
                    <a:moveTo>
                      <a:pt x="131" y="217"/>
                    </a:moveTo>
                    <a:lnTo>
                      <a:pt x="131" y="217"/>
                    </a:lnTo>
                    <a:lnTo>
                      <a:pt x="131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6" y="227"/>
                    </a:lnTo>
                    <a:lnTo>
                      <a:pt x="146" y="234"/>
                    </a:lnTo>
                    <a:lnTo>
                      <a:pt x="146" y="234"/>
                    </a:lnTo>
                    <a:lnTo>
                      <a:pt x="146" y="239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7" y="239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1" y="217"/>
                    </a:lnTo>
                    <a:lnTo>
                      <a:pt x="131" y="217"/>
                    </a:lnTo>
                    <a:close/>
                    <a:moveTo>
                      <a:pt x="73" y="217"/>
                    </a:moveTo>
                    <a:lnTo>
                      <a:pt x="73" y="217"/>
                    </a:lnTo>
                    <a:lnTo>
                      <a:pt x="73" y="217"/>
                    </a:lnTo>
                    <a:lnTo>
                      <a:pt x="80" y="218"/>
                    </a:lnTo>
                    <a:lnTo>
                      <a:pt x="83" y="222"/>
                    </a:lnTo>
                    <a:lnTo>
                      <a:pt x="87" y="227"/>
                    </a:lnTo>
                    <a:lnTo>
                      <a:pt x="88" y="234"/>
                    </a:lnTo>
                    <a:lnTo>
                      <a:pt x="88" y="234"/>
                    </a:lnTo>
                    <a:lnTo>
                      <a:pt x="87" y="239"/>
                    </a:lnTo>
                    <a:lnTo>
                      <a:pt x="83" y="244"/>
                    </a:lnTo>
                    <a:lnTo>
                      <a:pt x="80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6" y="247"/>
                    </a:lnTo>
                    <a:lnTo>
                      <a:pt x="63" y="244"/>
                    </a:lnTo>
                    <a:lnTo>
                      <a:pt x="59" y="239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59" y="227"/>
                    </a:lnTo>
                    <a:lnTo>
                      <a:pt x="63" y="222"/>
                    </a:lnTo>
                    <a:lnTo>
                      <a:pt x="66" y="218"/>
                    </a:lnTo>
                    <a:lnTo>
                      <a:pt x="73" y="217"/>
                    </a:lnTo>
                    <a:lnTo>
                      <a:pt x="73" y="217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2" y="174"/>
                    </a:lnTo>
                    <a:lnTo>
                      <a:pt x="317" y="177"/>
                    </a:lnTo>
                    <a:lnTo>
                      <a:pt x="320" y="182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0" y="196"/>
                    </a:lnTo>
                    <a:lnTo>
                      <a:pt x="317" y="201"/>
                    </a:lnTo>
                    <a:lnTo>
                      <a:pt x="312" y="205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0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2"/>
                    </a:lnTo>
                    <a:lnTo>
                      <a:pt x="296" y="177"/>
                    </a:lnTo>
                    <a:lnTo>
                      <a:pt x="300" y="174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4" y="174"/>
                    </a:lnTo>
                    <a:lnTo>
                      <a:pt x="259" y="177"/>
                    </a:lnTo>
                    <a:lnTo>
                      <a:pt x="262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5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2" y="205"/>
                    </a:lnTo>
                    <a:lnTo>
                      <a:pt x="237" y="201"/>
                    </a:lnTo>
                    <a:lnTo>
                      <a:pt x="233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3" y="182"/>
                    </a:lnTo>
                    <a:lnTo>
                      <a:pt x="237" y="177"/>
                    </a:lnTo>
                    <a:lnTo>
                      <a:pt x="242" y="174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4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4" y="189"/>
                    </a:lnTo>
                    <a:lnTo>
                      <a:pt x="174" y="189"/>
                    </a:lnTo>
                    <a:lnTo>
                      <a:pt x="175" y="182"/>
                    </a:lnTo>
                    <a:lnTo>
                      <a:pt x="179" y="177"/>
                    </a:lnTo>
                    <a:lnTo>
                      <a:pt x="184" y="174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4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7" y="182"/>
                    </a:lnTo>
                    <a:lnTo>
                      <a:pt x="121" y="177"/>
                    </a:lnTo>
                    <a:lnTo>
                      <a:pt x="126" y="174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4"/>
                    </a:lnTo>
                    <a:lnTo>
                      <a:pt x="83" y="177"/>
                    </a:lnTo>
                    <a:lnTo>
                      <a:pt x="87" y="182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7" y="196"/>
                    </a:lnTo>
                    <a:lnTo>
                      <a:pt x="83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6" y="205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9" y="182"/>
                    </a:lnTo>
                    <a:lnTo>
                      <a:pt x="63" y="177"/>
                    </a:lnTo>
                    <a:lnTo>
                      <a:pt x="66" y="174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248" y="130"/>
                    </a:moveTo>
                    <a:lnTo>
                      <a:pt x="248" y="130"/>
                    </a:lnTo>
                    <a:lnTo>
                      <a:pt x="248" y="130"/>
                    </a:lnTo>
                    <a:lnTo>
                      <a:pt x="254" y="131"/>
                    </a:lnTo>
                    <a:lnTo>
                      <a:pt x="259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2"/>
                    </a:lnTo>
                    <a:lnTo>
                      <a:pt x="259" y="157"/>
                    </a:lnTo>
                    <a:lnTo>
                      <a:pt x="254" y="160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2" y="160"/>
                    </a:lnTo>
                    <a:lnTo>
                      <a:pt x="237" y="157"/>
                    </a:lnTo>
                    <a:lnTo>
                      <a:pt x="233" y="152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3" y="140"/>
                    </a:lnTo>
                    <a:lnTo>
                      <a:pt x="237" y="135"/>
                    </a:lnTo>
                    <a:lnTo>
                      <a:pt x="242" y="131"/>
                    </a:lnTo>
                    <a:lnTo>
                      <a:pt x="248" y="130"/>
                    </a:lnTo>
                    <a:lnTo>
                      <a:pt x="248" y="130"/>
                    </a:lnTo>
                    <a:close/>
                    <a:moveTo>
                      <a:pt x="189" y="130"/>
                    </a:moveTo>
                    <a:lnTo>
                      <a:pt x="189" y="130"/>
                    </a:lnTo>
                    <a:lnTo>
                      <a:pt x="189" y="130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2"/>
                    </a:lnTo>
                    <a:lnTo>
                      <a:pt x="201" y="157"/>
                    </a:lnTo>
                    <a:lnTo>
                      <a:pt x="196" y="160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4" y="160"/>
                    </a:lnTo>
                    <a:lnTo>
                      <a:pt x="179" y="157"/>
                    </a:lnTo>
                    <a:lnTo>
                      <a:pt x="175" y="152"/>
                    </a:lnTo>
                    <a:lnTo>
                      <a:pt x="174" y="147"/>
                    </a:lnTo>
                    <a:lnTo>
                      <a:pt x="174" y="147"/>
                    </a:lnTo>
                    <a:lnTo>
                      <a:pt x="175" y="140"/>
                    </a:lnTo>
                    <a:lnTo>
                      <a:pt x="179" y="135"/>
                    </a:lnTo>
                    <a:lnTo>
                      <a:pt x="184" y="131"/>
                    </a:lnTo>
                    <a:lnTo>
                      <a:pt x="189" y="130"/>
                    </a:lnTo>
                    <a:lnTo>
                      <a:pt x="189" y="130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6" y="152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7" y="152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3" y="135"/>
                    </a:lnTo>
                    <a:lnTo>
                      <a:pt x="87" y="140"/>
                    </a:lnTo>
                    <a:lnTo>
                      <a:pt x="88" y="147"/>
                    </a:lnTo>
                    <a:lnTo>
                      <a:pt x="88" y="147"/>
                    </a:lnTo>
                    <a:lnTo>
                      <a:pt x="87" y="152"/>
                    </a:lnTo>
                    <a:lnTo>
                      <a:pt x="83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6" y="160"/>
                    </a:lnTo>
                    <a:lnTo>
                      <a:pt x="63" y="157"/>
                    </a:lnTo>
                    <a:lnTo>
                      <a:pt x="59" y="152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6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7"/>
                    </a:lnTo>
                    <a:lnTo>
                      <a:pt x="25" y="90"/>
                    </a:lnTo>
                    <a:lnTo>
                      <a:pt x="29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3" y="90"/>
                    </a:lnTo>
                    <a:lnTo>
                      <a:pt x="8" y="87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0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5"/>
                    </a:lnTo>
                    <a:lnTo>
                      <a:pt x="25" y="70"/>
                    </a:lnTo>
                    <a:lnTo>
                      <a:pt x="20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3"/>
                    </a:lnTo>
                    <a:lnTo>
                      <a:pt x="3" y="70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4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1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8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3" y="5"/>
                    </a:lnTo>
                    <a:lnTo>
                      <a:pt x="87" y="10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7" y="22"/>
                    </a:lnTo>
                    <a:lnTo>
                      <a:pt x="83" y="27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6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6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87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7" y="65"/>
                    </a:lnTo>
                    <a:lnTo>
                      <a:pt x="83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3"/>
                    </a:lnTo>
                    <a:lnTo>
                      <a:pt x="63" y="70"/>
                    </a:lnTo>
                    <a:lnTo>
                      <a:pt x="59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6" y="44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3" y="90"/>
                    </a:lnTo>
                    <a:lnTo>
                      <a:pt x="87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8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7"/>
                    </a:lnTo>
                    <a:lnTo>
                      <a:pt x="63" y="90"/>
                    </a:lnTo>
                    <a:lnTo>
                      <a:pt x="66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6" y="97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7" y="97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7"/>
                    </a:lnTo>
                    <a:lnTo>
                      <a:pt x="201" y="90"/>
                    </a:lnTo>
                    <a:lnTo>
                      <a:pt x="204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8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8"/>
                    </a:lnTo>
                    <a:lnTo>
                      <a:pt x="179" y="114"/>
                    </a:lnTo>
                    <a:lnTo>
                      <a:pt x="175" y="109"/>
                    </a:lnTo>
                    <a:lnTo>
                      <a:pt x="174" y="102"/>
                    </a:lnTo>
                    <a:lnTo>
                      <a:pt x="174" y="102"/>
                    </a:lnTo>
                    <a:lnTo>
                      <a:pt x="175" y="97"/>
                    </a:lnTo>
                    <a:lnTo>
                      <a:pt x="179" y="90"/>
                    </a:lnTo>
                    <a:lnTo>
                      <a:pt x="184" y="87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4" y="87"/>
                    </a:lnTo>
                    <a:lnTo>
                      <a:pt x="259" y="90"/>
                    </a:lnTo>
                    <a:lnTo>
                      <a:pt x="262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2" y="118"/>
                    </a:lnTo>
                    <a:lnTo>
                      <a:pt x="237" y="114"/>
                    </a:lnTo>
                    <a:lnTo>
                      <a:pt x="233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3" y="97"/>
                    </a:lnTo>
                    <a:lnTo>
                      <a:pt x="237" y="90"/>
                    </a:lnTo>
                    <a:lnTo>
                      <a:pt x="242" y="87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89" y="607"/>
                    </a:moveTo>
                    <a:lnTo>
                      <a:pt x="189" y="607"/>
                    </a:lnTo>
                    <a:lnTo>
                      <a:pt x="189" y="607"/>
                    </a:lnTo>
                    <a:lnTo>
                      <a:pt x="196" y="608"/>
                    </a:lnTo>
                    <a:lnTo>
                      <a:pt x="201" y="612"/>
                    </a:lnTo>
                    <a:lnTo>
                      <a:pt x="204" y="617"/>
                    </a:lnTo>
                    <a:lnTo>
                      <a:pt x="206" y="624"/>
                    </a:lnTo>
                    <a:lnTo>
                      <a:pt x="206" y="624"/>
                    </a:lnTo>
                    <a:lnTo>
                      <a:pt x="204" y="630"/>
                    </a:lnTo>
                    <a:lnTo>
                      <a:pt x="201" y="636"/>
                    </a:lnTo>
                    <a:lnTo>
                      <a:pt x="196" y="639"/>
                    </a:lnTo>
                    <a:lnTo>
                      <a:pt x="189" y="639"/>
                    </a:lnTo>
                    <a:lnTo>
                      <a:pt x="189" y="639"/>
                    </a:lnTo>
                    <a:lnTo>
                      <a:pt x="184" y="639"/>
                    </a:lnTo>
                    <a:lnTo>
                      <a:pt x="179" y="636"/>
                    </a:lnTo>
                    <a:lnTo>
                      <a:pt x="175" y="630"/>
                    </a:lnTo>
                    <a:lnTo>
                      <a:pt x="174" y="624"/>
                    </a:lnTo>
                    <a:lnTo>
                      <a:pt x="174" y="624"/>
                    </a:lnTo>
                    <a:lnTo>
                      <a:pt x="175" y="617"/>
                    </a:lnTo>
                    <a:lnTo>
                      <a:pt x="179" y="612"/>
                    </a:lnTo>
                    <a:lnTo>
                      <a:pt x="184" y="608"/>
                    </a:lnTo>
                    <a:lnTo>
                      <a:pt x="189" y="607"/>
                    </a:lnTo>
                    <a:lnTo>
                      <a:pt x="189" y="607"/>
                    </a:lnTo>
                    <a:close/>
                    <a:moveTo>
                      <a:pt x="131" y="564"/>
                    </a:moveTo>
                    <a:lnTo>
                      <a:pt x="131" y="564"/>
                    </a:lnTo>
                    <a:lnTo>
                      <a:pt x="131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6" y="579"/>
                    </a:lnTo>
                    <a:lnTo>
                      <a:pt x="146" y="579"/>
                    </a:lnTo>
                    <a:lnTo>
                      <a:pt x="146" y="586"/>
                    </a:lnTo>
                    <a:lnTo>
                      <a:pt x="143" y="591"/>
                    </a:lnTo>
                    <a:lnTo>
                      <a:pt x="138" y="595"/>
                    </a:lnTo>
                    <a:lnTo>
                      <a:pt x="131" y="596"/>
                    </a:lnTo>
                    <a:lnTo>
                      <a:pt x="131" y="596"/>
                    </a:lnTo>
                    <a:lnTo>
                      <a:pt x="126" y="595"/>
                    </a:lnTo>
                    <a:lnTo>
                      <a:pt x="121" y="591"/>
                    </a:lnTo>
                    <a:lnTo>
                      <a:pt x="117" y="586"/>
                    </a:lnTo>
                    <a:lnTo>
                      <a:pt x="116" y="579"/>
                    </a:lnTo>
                    <a:lnTo>
                      <a:pt x="116" y="579"/>
                    </a:lnTo>
                    <a:lnTo>
                      <a:pt x="117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1" y="564"/>
                    </a:lnTo>
                    <a:lnTo>
                      <a:pt x="131" y="564"/>
                    </a:lnTo>
                    <a:close/>
                    <a:moveTo>
                      <a:pt x="73" y="564"/>
                    </a:moveTo>
                    <a:lnTo>
                      <a:pt x="73" y="564"/>
                    </a:lnTo>
                    <a:lnTo>
                      <a:pt x="73" y="564"/>
                    </a:lnTo>
                    <a:lnTo>
                      <a:pt x="80" y="566"/>
                    </a:lnTo>
                    <a:lnTo>
                      <a:pt x="83" y="569"/>
                    </a:lnTo>
                    <a:lnTo>
                      <a:pt x="87" y="574"/>
                    </a:lnTo>
                    <a:lnTo>
                      <a:pt x="88" y="579"/>
                    </a:lnTo>
                    <a:lnTo>
                      <a:pt x="88" y="579"/>
                    </a:lnTo>
                    <a:lnTo>
                      <a:pt x="87" y="586"/>
                    </a:lnTo>
                    <a:lnTo>
                      <a:pt x="83" y="591"/>
                    </a:lnTo>
                    <a:lnTo>
                      <a:pt x="80" y="595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6" y="595"/>
                    </a:lnTo>
                    <a:lnTo>
                      <a:pt x="63" y="591"/>
                    </a:lnTo>
                    <a:lnTo>
                      <a:pt x="59" y="586"/>
                    </a:lnTo>
                    <a:lnTo>
                      <a:pt x="58" y="579"/>
                    </a:lnTo>
                    <a:lnTo>
                      <a:pt x="58" y="579"/>
                    </a:lnTo>
                    <a:lnTo>
                      <a:pt x="59" y="574"/>
                    </a:lnTo>
                    <a:lnTo>
                      <a:pt x="63" y="569"/>
                    </a:lnTo>
                    <a:lnTo>
                      <a:pt x="66" y="566"/>
                    </a:lnTo>
                    <a:lnTo>
                      <a:pt x="73" y="564"/>
                    </a:lnTo>
                    <a:lnTo>
                      <a:pt x="73" y="564"/>
                    </a:lnTo>
                    <a:close/>
                    <a:moveTo>
                      <a:pt x="131" y="520"/>
                    </a:moveTo>
                    <a:lnTo>
                      <a:pt x="131" y="520"/>
                    </a:lnTo>
                    <a:lnTo>
                      <a:pt x="131" y="520"/>
                    </a:lnTo>
                    <a:lnTo>
                      <a:pt x="138" y="521"/>
                    </a:lnTo>
                    <a:lnTo>
                      <a:pt x="143" y="525"/>
                    </a:lnTo>
                    <a:lnTo>
                      <a:pt x="146" y="530"/>
                    </a:lnTo>
                    <a:lnTo>
                      <a:pt x="146" y="537"/>
                    </a:lnTo>
                    <a:lnTo>
                      <a:pt x="146" y="537"/>
                    </a:lnTo>
                    <a:lnTo>
                      <a:pt x="146" y="544"/>
                    </a:lnTo>
                    <a:lnTo>
                      <a:pt x="143" y="549"/>
                    </a:lnTo>
                    <a:lnTo>
                      <a:pt x="138" y="552"/>
                    </a:lnTo>
                    <a:lnTo>
                      <a:pt x="131" y="552"/>
                    </a:lnTo>
                    <a:lnTo>
                      <a:pt x="131" y="552"/>
                    </a:lnTo>
                    <a:lnTo>
                      <a:pt x="126" y="552"/>
                    </a:lnTo>
                    <a:lnTo>
                      <a:pt x="121" y="549"/>
                    </a:lnTo>
                    <a:lnTo>
                      <a:pt x="117" y="544"/>
                    </a:lnTo>
                    <a:lnTo>
                      <a:pt x="116" y="537"/>
                    </a:lnTo>
                    <a:lnTo>
                      <a:pt x="116" y="537"/>
                    </a:lnTo>
                    <a:lnTo>
                      <a:pt x="117" y="530"/>
                    </a:lnTo>
                    <a:lnTo>
                      <a:pt x="121" y="525"/>
                    </a:lnTo>
                    <a:lnTo>
                      <a:pt x="126" y="521"/>
                    </a:lnTo>
                    <a:lnTo>
                      <a:pt x="131" y="520"/>
                    </a:lnTo>
                    <a:lnTo>
                      <a:pt x="131" y="520"/>
                    </a:lnTo>
                    <a:close/>
                    <a:moveTo>
                      <a:pt x="73" y="520"/>
                    </a:moveTo>
                    <a:lnTo>
                      <a:pt x="73" y="520"/>
                    </a:lnTo>
                    <a:lnTo>
                      <a:pt x="73" y="520"/>
                    </a:lnTo>
                    <a:lnTo>
                      <a:pt x="80" y="521"/>
                    </a:lnTo>
                    <a:lnTo>
                      <a:pt x="83" y="525"/>
                    </a:lnTo>
                    <a:lnTo>
                      <a:pt x="87" y="530"/>
                    </a:lnTo>
                    <a:lnTo>
                      <a:pt x="88" y="537"/>
                    </a:lnTo>
                    <a:lnTo>
                      <a:pt x="88" y="537"/>
                    </a:lnTo>
                    <a:lnTo>
                      <a:pt x="87" y="544"/>
                    </a:lnTo>
                    <a:lnTo>
                      <a:pt x="83" y="549"/>
                    </a:lnTo>
                    <a:lnTo>
                      <a:pt x="80" y="552"/>
                    </a:lnTo>
                    <a:lnTo>
                      <a:pt x="73" y="552"/>
                    </a:lnTo>
                    <a:lnTo>
                      <a:pt x="73" y="552"/>
                    </a:lnTo>
                    <a:lnTo>
                      <a:pt x="66" y="552"/>
                    </a:lnTo>
                    <a:lnTo>
                      <a:pt x="63" y="549"/>
                    </a:lnTo>
                    <a:lnTo>
                      <a:pt x="59" y="544"/>
                    </a:lnTo>
                    <a:lnTo>
                      <a:pt x="58" y="537"/>
                    </a:lnTo>
                    <a:lnTo>
                      <a:pt x="58" y="537"/>
                    </a:lnTo>
                    <a:lnTo>
                      <a:pt x="59" y="530"/>
                    </a:lnTo>
                    <a:lnTo>
                      <a:pt x="63" y="525"/>
                    </a:lnTo>
                    <a:lnTo>
                      <a:pt x="66" y="521"/>
                    </a:lnTo>
                    <a:lnTo>
                      <a:pt x="73" y="520"/>
                    </a:lnTo>
                    <a:lnTo>
                      <a:pt x="73" y="520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9"/>
                    </a:lnTo>
                    <a:lnTo>
                      <a:pt x="83" y="482"/>
                    </a:lnTo>
                    <a:lnTo>
                      <a:pt x="87" y="487"/>
                    </a:lnTo>
                    <a:lnTo>
                      <a:pt x="88" y="492"/>
                    </a:lnTo>
                    <a:lnTo>
                      <a:pt x="88" y="492"/>
                    </a:lnTo>
                    <a:lnTo>
                      <a:pt x="87" y="499"/>
                    </a:lnTo>
                    <a:lnTo>
                      <a:pt x="83" y="504"/>
                    </a:lnTo>
                    <a:lnTo>
                      <a:pt x="80" y="508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6" y="508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8" y="492"/>
                    </a:lnTo>
                    <a:lnTo>
                      <a:pt x="58" y="492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6" y="479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27"/>
              <p:cNvSpPr>
                <a:spLocks noEditPoints="1"/>
              </p:cNvSpPr>
              <p:nvPr/>
            </p:nvSpPr>
            <p:spPr bwMode="auto">
              <a:xfrm>
                <a:off x="2771775" y="3910013"/>
                <a:ext cx="161925" cy="95250"/>
              </a:xfrm>
              <a:custGeom>
                <a:avLst/>
                <a:gdLst>
                  <a:gd name="T0" fmla="*/ 78 w 204"/>
                  <a:gd name="T1" fmla="*/ 2 h 119"/>
                  <a:gd name="T2" fmla="*/ 88 w 204"/>
                  <a:gd name="T3" fmla="*/ 15 h 119"/>
                  <a:gd name="T4" fmla="*/ 83 w 204"/>
                  <a:gd name="T5" fmla="*/ 27 h 119"/>
                  <a:gd name="T6" fmla="*/ 73 w 204"/>
                  <a:gd name="T7" fmla="*/ 32 h 119"/>
                  <a:gd name="T8" fmla="*/ 57 w 204"/>
                  <a:gd name="T9" fmla="*/ 22 h 119"/>
                  <a:gd name="T10" fmla="*/ 57 w 204"/>
                  <a:gd name="T11" fmla="*/ 10 h 119"/>
                  <a:gd name="T12" fmla="*/ 73 w 204"/>
                  <a:gd name="T13" fmla="*/ 0 h 119"/>
                  <a:gd name="T14" fmla="*/ 73 w 204"/>
                  <a:gd name="T15" fmla="*/ 87 h 119"/>
                  <a:gd name="T16" fmla="*/ 83 w 204"/>
                  <a:gd name="T17" fmla="*/ 92 h 119"/>
                  <a:gd name="T18" fmla="*/ 88 w 204"/>
                  <a:gd name="T19" fmla="*/ 102 h 119"/>
                  <a:gd name="T20" fmla="*/ 78 w 204"/>
                  <a:gd name="T21" fmla="*/ 118 h 119"/>
                  <a:gd name="T22" fmla="*/ 66 w 204"/>
                  <a:gd name="T23" fmla="*/ 118 h 119"/>
                  <a:gd name="T24" fmla="*/ 57 w 204"/>
                  <a:gd name="T25" fmla="*/ 102 h 119"/>
                  <a:gd name="T26" fmla="*/ 61 w 204"/>
                  <a:gd name="T27" fmla="*/ 92 h 119"/>
                  <a:gd name="T28" fmla="*/ 73 w 204"/>
                  <a:gd name="T29" fmla="*/ 87 h 119"/>
                  <a:gd name="T30" fmla="*/ 15 w 204"/>
                  <a:gd name="T31" fmla="*/ 87 h 119"/>
                  <a:gd name="T32" fmla="*/ 29 w 204"/>
                  <a:gd name="T33" fmla="*/ 97 h 119"/>
                  <a:gd name="T34" fmla="*/ 29 w 204"/>
                  <a:gd name="T35" fmla="*/ 109 h 119"/>
                  <a:gd name="T36" fmla="*/ 15 w 204"/>
                  <a:gd name="T37" fmla="*/ 119 h 119"/>
                  <a:gd name="T38" fmla="*/ 3 w 204"/>
                  <a:gd name="T39" fmla="*/ 114 h 119"/>
                  <a:gd name="T40" fmla="*/ 0 w 204"/>
                  <a:gd name="T41" fmla="*/ 102 h 119"/>
                  <a:gd name="T42" fmla="*/ 8 w 204"/>
                  <a:gd name="T43" fmla="*/ 89 h 119"/>
                  <a:gd name="T44" fmla="*/ 189 w 204"/>
                  <a:gd name="T45" fmla="*/ 43 h 119"/>
                  <a:gd name="T46" fmla="*/ 195 w 204"/>
                  <a:gd name="T47" fmla="*/ 44 h 119"/>
                  <a:gd name="T48" fmla="*/ 204 w 204"/>
                  <a:gd name="T49" fmla="*/ 60 h 119"/>
                  <a:gd name="T50" fmla="*/ 201 w 204"/>
                  <a:gd name="T51" fmla="*/ 72 h 119"/>
                  <a:gd name="T52" fmla="*/ 189 w 204"/>
                  <a:gd name="T53" fmla="*/ 75 h 119"/>
                  <a:gd name="T54" fmla="*/ 175 w 204"/>
                  <a:gd name="T55" fmla="*/ 67 h 119"/>
                  <a:gd name="T56" fmla="*/ 175 w 204"/>
                  <a:gd name="T57" fmla="*/ 53 h 119"/>
                  <a:gd name="T58" fmla="*/ 189 w 204"/>
                  <a:gd name="T59" fmla="*/ 43 h 119"/>
                  <a:gd name="T60" fmla="*/ 73 w 204"/>
                  <a:gd name="T61" fmla="*/ 43 h 119"/>
                  <a:gd name="T62" fmla="*/ 83 w 204"/>
                  <a:gd name="T63" fmla="*/ 48 h 119"/>
                  <a:gd name="T64" fmla="*/ 88 w 204"/>
                  <a:gd name="T65" fmla="*/ 60 h 119"/>
                  <a:gd name="T66" fmla="*/ 78 w 204"/>
                  <a:gd name="T67" fmla="*/ 75 h 119"/>
                  <a:gd name="T68" fmla="*/ 66 w 204"/>
                  <a:gd name="T69" fmla="*/ 75 h 119"/>
                  <a:gd name="T70" fmla="*/ 57 w 204"/>
                  <a:gd name="T71" fmla="*/ 60 h 119"/>
                  <a:gd name="T72" fmla="*/ 61 w 204"/>
                  <a:gd name="T73" fmla="*/ 48 h 119"/>
                  <a:gd name="T74" fmla="*/ 73 w 204"/>
                  <a:gd name="T75" fmla="*/ 43 h 119"/>
                  <a:gd name="T76" fmla="*/ 15 w 204"/>
                  <a:gd name="T77" fmla="*/ 43 h 119"/>
                  <a:gd name="T78" fmla="*/ 29 w 204"/>
                  <a:gd name="T79" fmla="*/ 53 h 119"/>
                  <a:gd name="T80" fmla="*/ 29 w 204"/>
                  <a:gd name="T81" fmla="*/ 67 h 119"/>
                  <a:gd name="T82" fmla="*/ 15 w 204"/>
                  <a:gd name="T83" fmla="*/ 75 h 119"/>
                  <a:gd name="T84" fmla="*/ 3 w 204"/>
                  <a:gd name="T85" fmla="*/ 72 h 119"/>
                  <a:gd name="T86" fmla="*/ 0 w 204"/>
                  <a:gd name="T87" fmla="*/ 60 h 119"/>
                  <a:gd name="T88" fmla="*/ 8 w 204"/>
                  <a:gd name="T89" fmla="*/ 44 h 119"/>
                  <a:gd name="T90" fmla="*/ 131 w 204"/>
                  <a:gd name="T91" fmla="*/ 0 h 119"/>
                  <a:gd name="T92" fmla="*/ 138 w 204"/>
                  <a:gd name="T93" fmla="*/ 2 h 119"/>
                  <a:gd name="T94" fmla="*/ 146 w 204"/>
                  <a:gd name="T95" fmla="*/ 15 h 119"/>
                  <a:gd name="T96" fmla="*/ 143 w 204"/>
                  <a:gd name="T97" fmla="*/ 27 h 119"/>
                  <a:gd name="T98" fmla="*/ 131 w 204"/>
                  <a:gd name="T99" fmla="*/ 32 h 119"/>
                  <a:gd name="T100" fmla="*/ 117 w 204"/>
                  <a:gd name="T101" fmla="*/ 22 h 119"/>
                  <a:gd name="T102" fmla="*/ 117 w 204"/>
                  <a:gd name="T103" fmla="*/ 10 h 119"/>
                  <a:gd name="T104" fmla="*/ 131 w 204"/>
                  <a:gd name="T10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4" h="119">
                    <a:moveTo>
                      <a:pt x="73" y="0"/>
                    </a:moveTo>
                    <a:lnTo>
                      <a:pt x="73" y="0"/>
                    </a:lnTo>
                    <a:lnTo>
                      <a:pt x="78" y="2"/>
                    </a:lnTo>
                    <a:lnTo>
                      <a:pt x="83" y="5"/>
                    </a:lnTo>
                    <a:lnTo>
                      <a:pt x="86" y="10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6" y="22"/>
                    </a:lnTo>
                    <a:lnTo>
                      <a:pt x="83" y="27"/>
                    </a:lnTo>
                    <a:lnTo>
                      <a:pt x="78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6" y="31"/>
                    </a:lnTo>
                    <a:lnTo>
                      <a:pt x="61" y="27"/>
                    </a:lnTo>
                    <a:lnTo>
                      <a:pt x="57" y="22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7" y="10"/>
                    </a:lnTo>
                    <a:lnTo>
                      <a:pt x="61" y="5"/>
                    </a:lnTo>
                    <a:lnTo>
                      <a:pt x="66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9"/>
                    </a:lnTo>
                    <a:lnTo>
                      <a:pt x="83" y="92"/>
                    </a:lnTo>
                    <a:lnTo>
                      <a:pt x="86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6" y="109"/>
                    </a:lnTo>
                    <a:lnTo>
                      <a:pt x="83" y="114"/>
                    </a:lnTo>
                    <a:lnTo>
                      <a:pt x="78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8"/>
                    </a:lnTo>
                    <a:lnTo>
                      <a:pt x="61" y="114"/>
                    </a:lnTo>
                    <a:lnTo>
                      <a:pt x="57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7" y="97"/>
                    </a:lnTo>
                    <a:lnTo>
                      <a:pt x="61" y="92"/>
                    </a:lnTo>
                    <a:lnTo>
                      <a:pt x="66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9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89" y="43"/>
                    </a:moveTo>
                    <a:lnTo>
                      <a:pt x="189" y="43"/>
                    </a:lnTo>
                    <a:lnTo>
                      <a:pt x="189" y="43"/>
                    </a:lnTo>
                    <a:lnTo>
                      <a:pt x="195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5" y="75"/>
                    </a:lnTo>
                    <a:lnTo>
                      <a:pt x="189" y="75"/>
                    </a:lnTo>
                    <a:lnTo>
                      <a:pt x="189" y="75"/>
                    </a:lnTo>
                    <a:lnTo>
                      <a:pt x="183" y="75"/>
                    </a:lnTo>
                    <a:lnTo>
                      <a:pt x="178" y="72"/>
                    </a:lnTo>
                    <a:lnTo>
                      <a:pt x="175" y="67"/>
                    </a:lnTo>
                    <a:lnTo>
                      <a:pt x="173" y="60"/>
                    </a:lnTo>
                    <a:lnTo>
                      <a:pt x="173" y="60"/>
                    </a:lnTo>
                    <a:lnTo>
                      <a:pt x="175" y="53"/>
                    </a:lnTo>
                    <a:lnTo>
                      <a:pt x="178" y="48"/>
                    </a:lnTo>
                    <a:lnTo>
                      <a:pt x="183" y="44"/>
                    </a:lnTo>
                    <a:lnTo>
                      <a:pt x="189" y="43"/>
                    </a:lnTo>
                    <a:lnTo>
                      <a:pt x="189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78" y="44"/>
                    </a:lnTo>
                    <a:lnTo>
                      <a:pt x="83" y="48"/>
                    </a:lnTo>
                    <a:lnTo>
                      <a:pt x="86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6" y="67"/>
                    </a:lnTo>
                    <a:lnTo>
                      <a:pt x="83" y="72"/>
                    </a:lnTo>
                    <a:lnTo>
                      <a:pt x="78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5"/>
                    </a:lnTo>
                    <a:lnTo>
                      <a:pt x="61" y="72"/>
                    </a:lnTo>
                    <a:lnTo>
                      <a:pt x="57" y="67"/>
                    </a:lnTo>
                    <a:lnTo>
                      <a:pt x="57" y="60"/>
                    </a:lnTo>
                    <a:lnTo>
                      <a:pt x="57" y="60"/>
                    </a:lnTo>
                    <a:lnTo>
                      <a:pt x="57" y="53"/>
                    </a:lnTo>
                    <a:lnTo>
                      <a:pt x="61" y="48"/>
                    </a:lnTo>
                    <a:lnTo>
                      <a:pt x="66" y="44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0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7"/>
                    </a:lnTo>
                    <a:lnTo>
                      <a:pt x="25" y="72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3" y="72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4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4" y="10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4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1"/>
                    </a:lnTo>
                    <a:lnTo>
                      <a:pt x="120" y="27"/>
                    </a:lnTo>
                    <a:lnTo>
                      <a:pt x="117" y="22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7" y="10"/>
                    </a:lnTo>
                    <a:lnTo>
                      <a:pt x="120" y="5"/>
                    </a:lnTo>
                    <a:lnTo>
                      <a:pt x="126" y="2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28"/>
              <p:cNvSpPr>
                <a:spLocks noEditPoints="1"/>
              </p:cNvSpPr>
              <p:nvPr/>
            </p:nvSpPr>
            <p:spPr bwMode="auto">
              <a:xfrm>
                <a:off x="5268913" y="3910013"/>
                <a:ext cx="117475" cy="196850"/>
              </a:xfrm>
              <a:custGeom>
                <a:avLst/>
                <a:gdLst>
                  <a:gd name="T0" fmla="*/ 30 w 148"/>
                  <a:gd name="T1" fmla="*/ 15 h 249"/>
                  <a:gd name="T2" fmla="*/ 5 w 148"/>
                  <a:gd name="T3" fmla="*/ 27 h 249"/>
                  <a:gd name="T4" fmla="*/ 15 w 148"/>
                  <a:gd name="T5" fmla="*/ 0 h 249"/>
                  <a:gd name="T6" fmla="*/ 146 w 148"/>
                  <a:gd name="T7" fmla="*/ 227 h 249"/>
                  <a:gd name="T8" fmla="*/ 132 w 148"/>
                  <a:gd name="T9" fmla="*/ 249 h 249"/>
                  <a:gd name="T10" fmla="*/ 121 w 148"/>
                  <a:gd name="T11" fmla="*/ 222 h 249"/>
                  <a:gd name="T12" fmla="*/ 80 w 148"/>
                  <a:gd name="T13" fmla="*/ 218 h 249"/>
                  <a:gd name="T14" fmla="*/ 80 w 148"/>
                  <a:gd name="T15" fmla="*/ 249 h 249"/>
                  <a:gd name="T16" fmla="*/ 58 w 148"/>
                  <a:gd name="T17" fmla="*/ 233 h 249"/>
                  <a:gd name="T18" fmla="*/ 15 w 148"/>
                  <a:gd name="T19" fmla="*/ 216 h 249"/>
                  <a:gd name="T20" fmla="*/ 30 w 148"/>
                  <a:gd name="T21" fmla="*/ 240 h 249"/>
                  <a:gd name="T22" fmla="*/ 1 w 148"/>
                  <a:gd name="T23" fmla="*/ 240 h 249"/>
                  <a:gd name="T24" fmla="*/ 15 w 148"/>
                  <a:gd name="T25" fmla="*/ 216 h 249"/>
                  <a:gd name="T26" fmla="*/ 148 w 148"/>
                  <a:gd name="T27" fmla="*/ 189 h 249"/>
                  <a:gd name="T28" fmla="*/ 126 w 148"/>
                  <a:gd name="T29" fmla="*/ 205 h 249"/>
                  <a:gd name="T30" fmla="*/ 126 w 148"/>
                  <a:gd name="T31" fmla="*/ 176 h 249"/>
                  <a:gd name="T32" fmla="*/ 85 w 148"/>
                  <a:gd name="T33" fmla="*/ 179 h 249"/>
                  <a:gd name="T34" fmla="*/ 73 w 148"/>
                  <a:gd name="T35" fmla="*/ 206 h 249"/>
                  <a:gd name="T36" fmla="*/ 59 w 148"/>
                  <a:gd name="T37" fmla="*/ 184 h 249"/>
                  <a:gd name="T38" fmla="*/ 15 w 148"/>
                  <a:gd name="T39" fmla="*/ 174 h 249"/>
                  <a:gd name="T40" fmla="*/ 27 w 148"/>
                  <a:gd name="T41" fmla="*/ 201 h 249"/>
                  <a:gd name="T42" fmla="*/ 0 w 148"/>
                  <a:gd name="T43" fmla="*/ 189 h 249"/>
                  <a:gd name="T44" fmla="*/ 132 w 148"/>
                  <a:gd name="T45" fmla="*/ 130 h 249"/>
                  <a:gd name="T46" fmla="*/ 148 w 148"/>
                  <a:gd name="T47" fmla="*/ 147 h 249"/>
                  <a:gd name="T48" fmla="*/ 121 w 148"/>
                  <a:gd name="T49" fmla="*/ 159 h 249"/>
                  <a:gd name="T50" fmla="*/ 132 w 148"/>
                  <a:gd name="T51" fmla="*/ 130 h 249"/>
                  <a:gd name="T52" fmla="*/ 88 w 148"/>
                  <a:gd name="T53" fmla="*/ 140 h 249"/>
                  <a:gd name="T54" fmla="*/ 73 w 148"/>
                  <a:gd name="T55" fmla="*/ 162 h 249"/>
                  <a:gd name="T56" fmla="*/ 63 w 148"/>
                  <a:gd name="T57" fmla="*/ 135 h 249"/>
                  <a:gd name="T58" fmla="*/ 22 w 148"/>
                  <a:gd name="T59" fmla="*/ 131 h 249"/>
                  <a:gd name="T60" fmla="*/ 22 w 148"/>
                  <a:gd name="T61" fmla="*/ 162 h 249"/>
                  <a:gd name="T62" fmla="*/ 0 w 148"/>
                  <a:gd name="T63" fmla="*/ 147 h 249"/>
                  <a:gd name="T64" fmla="*/ 132 w 148"/>
                  <a:gd name="T65" fmla="*/ 87 h 249"/>
                  <a:gd name="T66" fmla="*/ 146 w 148"/>
                  <a:gd name="T67" fmla="*/ 109 h 249"/>
                  <a:gd name="T68" fmla="*/ 117 w 148"/>
                  <a:gd name="T69" fmla="*/ 109 h 249"/>
                  <a:gd name="T70" fmla="*/ 132 w 148"/>
                  <a:gd name="T71" fmla="*/ 87 h 249"/>
                  <a:gd name="T72" fmla="*/ 90 w 148"/>
                  <a:gd name="T73" fmla="*/ 102 h 249"/>
                  <a:gd name="T74" fmla="*/ 68 w 148"/>
                  <a:gd name="T75" fmla="*/ 118 h 249"/>
                  <a:gd name="T76" fmla="*/ 68 w 148"/>
                  <a:gd name="T77" fmla="*/ 89 h 249"/>
                  <a:gd name="T78" fmla="*/ 27 w 148"/>
                  <a:gd name="T79" fmla="*/ 92 h 249"/>
                  <a:gd name="T80" fmla="*/ 15 w 148"/>
                  <a:gd name="T81" fmla="*/ 119 h 249"/>
                  <a:gd name="T82" fmla="*/ 1 w 148"/>
                  <a:gd name="T83" fmla="*/ 97 h 249"/>
                  <a:gd name="T84" fmla="*/ 132 w 148"/>
                  <a:gd name="T85" fmla="*/ 43 h 249"/>
                  <a:gd name="T86" fmla="*/ 143 w 148"/>
                  <a:gd name="T87" fmla="*/ 72 h 249"/>
                  <a:gd name="T88" fmla="*/ 117 w 148"/>
                  <a:gd name="T89" fmla="*/ 60 h 249"/>
                  <a:gd name="T90" fmla="*/ 73 w 148"/>
                  <a:gd name="T91" fmla="*/ 43 h 249"/>
                  <a:gd name="T92" fmla="*/ 90 w 148"/>
                  <a:gd name="T93" fmla="*/ 60 h 249"/>
                  <a:gd name="T94" fmla="*/ 63 w 148"/>
                  <a:gd name="T95" fmla="*/ 72 h 249"/>
                  <a:gd name="T96" fmla="*/ 73 w 148"/>
                  <a:gd name="T97" fmla="*/ 43 h 249"/>
                  <a:gd name="T98" fmla="*/ 30 w 148"/>
                  <a:gd name="T99" fmla="*/ 53 h 249"/>
                  <a:gd name="T100" fmla="*/ 15 w 148"/>
                  <a:gd name="T101" fmla="*/ 75 h 249"/>
                  <a:gd name="T102" fmla="*/ 5 w 148"/>
                  <a:gd name="T103" fmla="*/ 48 h 249"/>
                  <a:gd name="T104" fmla="*/ 80 w 148"/>
                  <a:gd name="T105" fmla="*/ 2 h 249"/>
                  <a:gd name="T106" fmla="*/ 80 w 148"/>
                  <a:gd name="T107" fmla="*/ 31 h 249"/>
                  <a:gd name="T108" fmla="*/ 58 w 148"/>
                  <a:gd name="T109" fmla="*/ 15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" h="249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6" y="227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8" y="227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7" y="222"/>
                    </a:lnTo>
                    <a:lnTo>
                      <a:pt x="30" y="227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40"/>
                    </a:lnTo>
                    <a:lnTo>
                      <a:pt x="27" y="245"/>
                    </a:lnTo>
                    <a:lnTo>
                      <a:pt x="22" y="249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10" y="249"/>
                    </a:lnTo>
                    <a:lnTo>
                      <a:pt x="5" y="245"/>
                    </a:lnTo>
                    <a:lnTo>
                      <a:pt x="1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1" y="227"/>
                    </a:lnTo>
                    <a:lnTo>
                      <a:pt x="5" y="222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6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2" y="176"/>
                    </a:lnTo>
                    <a:lnTo>
                      <a:pt x="27" y="179"/>
                    </a:lnTo>
                    <a:lnTo>
                      <a:pt x="30" y="184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30" y="196"/>
                    </a:lnTo>
                    <a:lnTo>
                      <a:pt x="27" y="201"/>
                    </a:lnTo>
                    <a:lnTo>
                      <a:pt x="22" y="205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5"/>
                    </a:lnTo>
                    <a:lnTo>
                      <a:pt x="5" y="201"/>
                    </a:lnTo>
                    <a:lnTo>
                      <a:pt x="1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1" y="184"/>
                    </a:lnTo>
                    <a:lnTo>
                      <a:pt x="5" y="179"/>
                    </a:lnTo>
                    <a:lnTo>
                      <a:pt x="10" y="176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132" y="130"/>
                    </a:moveTo>
                    <a:lnTo>
                      <a:pt x="132" y="130"/>
                    </a:lnTo>
                    <a:lnTo>
                      <a:pt x="132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3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7" y="153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2" y="130"/>
                    </a:lnTo>
                    <a:lnTo>
                      <a:pt x="132" y="130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8" y="140"/>
                    </a:lnTo>
                    <a:lnTo>
                      <a:pt x="90" y="147"/>
                    </a:lnTo>
                    <a:lnTo>
                      <a:pt x="90" y="147"/>
                    </a:lnTo>
                    <a:lnTo>
                      <a:pt x="88" y="153"/>
                    </a:lnTo>
                    <a:lnTo>
                      <a:pt x="85" y="159"/>
                    </a:lnTo>
                    <a:lnTo>
                      <a:pt x="80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59" y="153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5" y="130"/>
                    </a:moveTo>
                    <a:lnTo>
                      <a:pt x="15" y="130"/>
                    </a:lnTo>
                    <a:lnTo>
                      <a:pt x="15" y="130"/>
                    </a:lnTo>
                    <a:lnTo>
                      <a:pt x="22" y="131"/>
                    </a:lnTo>
                    <a:lnTo>
                      <a:pt x="27" y="135"/>
                    </a:lnTo>
                    <a:lnTo>
                      <a:pt x="30" y="140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53"/>
                    </a:lnTo>
                    <a:lnTo>
                      <a:pt x="27" y="159"/>
                    </a:lnTo>
                    <a:lnTo>
                      <a:pt x="22" y="162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10" y="162"/>
                    </a:lnTo>
                    <a:lnTo>
                      <a:pt x="5" y="159"/>
                    </a:lnTo>
                    <a:lnTo>
                      <a:pt x="1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1" y="140"/>
                    </a:lnTo>
                    <a:lnTo>
                      <a:pt x="5" y="135"/>
                    </a:lnTo>
                    <a:lnTo>
                      <a:pt x="10" y="131"/>
                    </a:lnTo>
                    <a:lnTo>
                      <a:pt x="15" y="130"/>
                    </a:lnTo>
                    <a:lnTo>
                      <a:pt x="15" y="130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8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32" y="43"/>
                    </a:moveTo>
                    <a:lnTo>
                      <a:pt x="132" y="43"/>
                    </a:lnTo>
                    <a:lnTo>
                      <a:pt x="132" y="43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2" y="43"/>
                    </a:lnTo>
                    <a:lnTo>
                      <a:pt x="132" y="43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2" y="44"/>
                    </a:lnTo>
                    <a:lnTo>
                      <a:pt x="27" y="48"/>
                    </a:lnTo>
                    <a:lnTo>
                      <a:pt x="30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7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1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53"/>
                    </a:lnTo>
                    <a:lnTo>
                      <a:pt x="5" y="48"/>
                    </a:lnTo>
                    <a:lnTo>
                      <a:pt x="10" y="44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29"/>
              <p:cNvSpPr>
                <a:spLocks noEditPoints="1"/>
              </p:cNvSpPr>
              <p:nvPr/>
            </p:nvSpPr>
            <p:spPr bwMode="auto">
              <a:xfrm>
                <a:off x="8185150" y="3910013"/>
                <a:ext cx="69850" cy="163513"/>
              </a:xfrm>
              <a:custGeom>
                <a:avLst/>
                <a:gdLst>
                  <a:gd name="T0" fmla="*/ 22 w 89"/>
                  <a:gd name="T1" fmla="*/ 2 h 206"/>
                  <a:gd name="T2" fmla="*/ 31 w 89"/>
                  <a:gd name="T3" fmla="*/ 15 h 206"/>
                  <a:gd name="T4" fmla="*/ 25 w 89"/>
                  <a:gd name="T5" fmla="*/ 27 h 206"/>
                  <a:gd name="T6" fmla="*/ 15 w 89"/>
                  <a:gd name="T7" fmla="*/ 32 h 206"/>
                  <a:gd name="T8" fmla="*/ 2 w 89"/>
                  <a:gd name="T9" fmla="*/ 22 h 206"/>
                  <a:gd name="T10" fmla="*/ 2 w 89"/>
                  <a:gd name="T11" fmla="*/ 10 h 206"/>
                  <a:gd name="T12" fmla="*/ 15 w 89"/>
                  <a:gd name="T13" fmla="*/ 0 h 206"/>
                  <a:gd name="T14" fmla="*/ 15 w 89"/>
                  <a:gd name="T15" fmla="*/ 174 h 206"/>
                  <a:gd name="T16" fmla="*/ 25 w 89"/>
                  <a:gd name="T17" fmla="*/ 179 h 206"/>
                  <a:gd name="T18" fmla="*/ 31 w 89"/>
                  <a:gd name="T19" fmla="*/ 189 h 206"/>
                  <a:gd name="T20" fmla="*/ 22 w 89"/>
                  <a:gd name="T21" fmla="*/ 205 h 206"/>
                  <a:gd name="T22" fmla="*/ 8 w 89"/>
                  <a:gd name="T23" fmla="*/ 205 h 206"/>
                  <a:gd name="T24" fmla="*/ 0 w 89"/>
                  <a:gd name="T25" fmla="*/ 189 h 206"/>
                  <a:gd name="T26" fmla="*/ 5 w 89"/>
                  <a:gd name="T27" fmla="*/ 179 h 206"/>
                  <a:gd name="T28" fmla="*/ 15 w 89"/>
                  <a:gd name="T29" fmla="*/ 174 h 206"/>
                  <a:gd name="T30" fmla="*/ 73 w 89"/>
                  <a:gd name="T31" fmla="*/ 130 h 206"/>
                  <a:gd name="T32" fmla="*/ 89 w 89"/>
                  <a:gd name="T33" fmla="*/ 140 h 206"/>
                  <a:gd name="T34" fmla="*/ 89 w 89"/>
                  <a:gd name="T35" fmla="*/ 153 h 206"/>
                  <a:gd name="T36" fmla="*/ 73 w 89"/>
                  <a:gd name="T37" fmla="*/ 162 h 206"/>
                  <a:gd name="T38" fmla="*/ 63 w 89"/>
                  <a:gd name="T39" fmla="*/ 159 h 206"/>
                  <a:gd name="T40" fmla="*/ 58 w 89"/>
                  <a:gd name="T41" fmla="*/ 147 h 206"/>
                  <a:gd name="T42" fmla="*/ 68 w 89"/>
                  <a:gd name="T43" fmla="*/ 131 h 206"/>
                  <a:gd name="T44" fmla="*/ 15 w 89"/>
                  <a:gd name="T45" fmla="*/ 130 h 206"/>
                  <a:gd name="T46" fmla="*/ 22 w 89"/>
                  <a:gd name="T47" fmla="*/ 131 h 206"/>
                  <a:gd name="T48" fmla="*/ 31 w 89"/>
                  <a:gd name="T49" fmla="*/ 147 h 206"/>
                  <a:gd name="T50" fmla="*/ 25 w 89"/>
                  <a:gd name="T51" fmla="*/ 159 h 206"/>
                  <a:gd name="T52" fmla="*/ 15 w 89"/>
                  <a:gd name="T53" fmla="*/ 162 h 206"/>
                  <a:gd name="T54" fmla="*/ 2 w 89"/>
                  <a:gd name="T55" fmla="*/ 153 h 206"/>
                  <a:gd name="T56" fmla="*/ 2 w 89"/>
                  <a:gd name="T57" fmla="*/ 140 h 206"/>
                  <a:gd name="T58" fmla="*/ 15 w 89"/>
                  <a:gd name="T59" fmla="*/ 130 h 206"/>
                  <a:gd name="T60" fmla="*/ 73 w 89"/>
                  <a:gd name="T61" fmla="*/ 87 h 206"/>
                  <a:gd name="T62" fmla="*/ 85 w 89"/>
                  <a:gd name="T63" fmla="*/ 92 h 206"/>
                  <a:gd name="T64" fmla="*/ 89 w 89"/>
                  <a:gd name="T65" fmla="*/ 102 h 206"/>
                  <a:gd name="T66" fmla="*/ 80 w 89"/>
                  <a:gd name="T67" fmla="*/ 118 h 206"/>
                  <a:gd name="T68" fmla="*/ 68 w 89"/>
                  <a:gd name="T69" fmla="*/ 118 h 206"/>
                  <a:gd name="T70" fmla="*/ 58 w 89"/>
                  <a:gd name="T71" fmla="*/ 102 h 206"/>
                  <a:gd name="T72" fmla="*/ 63 w 89"/>
                  <a:gd name="T73" fmla="*/ 92 h 206"/>
                  <a:gd name="T74" fmla="*/ 73 w 89"/>
                  <a:gd name="T75" fmla="*/ 87 h 206"/>
                  <a:gd name="T76" fmla="*/ 15 w 89"/>
                  <a:gd name="T77" fmla="*/ 87 h 206"/>
                  <a:gd name="T78" fmla="*/ 29 w 89"/>
                  <a:gd name="T79" fmla="*/ 97 h 206"/>
                  <a:gd name="T80" fmla="*/ 29 w 89"/>
                  <a:gd name="T81" fmla="*/ 109 h 206"/>
                  <a:gd name="T82" fmla="*/ 15 w 89"/>
                  <a:gd name="T83" fmla="*/ 119 h 206"/>
                  <a:gd name="T84" fmla="*/ 5 w 89"/>
                  <a:gd name="T85" fmla="*/ 114 h 206"/>
                  <a:gd name="T86" fmla="*/ 0 w 89"/>
                  <a:gd name="T87" fmla="*/ 102 h 206"/>
                  <a:gd name="T88" fmla="*/ 8 w 89"/>
                  <a:gd name="T89" fmla="*/ 89 h 206"/>
                  <a:gd name="T90" fmla="*/ 15 w 89"/>
                  <a:gd name="T91" fmla="*/ 43 h 206"/>
                  <a:gd name="T92" fmla="*/ 22 w 89"/>
                  <a:gd name="T93" fmla="*/ 44 h 206"/>
                  <a:gd name="T94" fmla="*/ 31 w 89"/>
                  <a:gd name="T95" fmla="*/ 60 h 206"/>
                  <a:gd name="T96" fmla="*/ 25 w 89"/>
                  <a:gd name="T97" fmla="*/ 72 h 206"/>
                  <a:gd name="T98" fmla="*/ 15 w 89"/>
                  <a:gd name="T99" fmla="*/ 75 h 206"/>
                  <a:gd name="T100" fmla="*/ 2 w 89"/>
                  <a:gd name="T101" fmla="*/ 67 h 206"/>
                  <a:gd name="T102" fmla="*/ 2 w 89"/>
                  <a:gd name="T103" fmla="*/ 53 h 206"/>
                  <a:gd name="T104" fmla="*/ 15 w 89"/>
                  <a:gd name="T105" fmla="*/ 43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9" h="206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2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2" y="176"/>
                    </a:lnTo>
                    <a:lnTo>
                      <a:pt x="25" y="179"/>
                    </a:lnTo>
                    <a:lnTo>
                      <a:pt x="29" y="184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29" y="196"/>
                    </a:lnTo>
                    <a:lnTo>
                      <a:pt x="25" y="201"/>
                    </a:lnTo>
                    <a:lnTo>
                      <a:pt x="22" y="205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5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8" y="176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9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9" y="153"/>
                    </a:lnTo>
                    <a:lnTo>
                      <a:pt x="85" y="159"/>
                    </a:lnTo>
                    <a:lnTo>
                      <a:pt x="80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60" y="153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5" y="130"/>
                    </a:moveTo>
                    <a:lnTo>
                      <a:pt x="15" y="130"/>
                    </a:lnTo>
                    <a:lnTo>
                      <a:pt x="15" y="130"/>
                    </a:lnTo>
                    <a:lnTo>
                      <a:pt x="22" y="131"/>
                    </a:lnTo>
                    <a:lnTo>
                      <a:pt x="25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3"/>
                    </a:lnTo>
                    <a:lnTo>
                      <a:pt x="25" y="159"/>
                    </a:lnTo>
                    <a:lnTo>
                      <a:pt x="22" y="162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8" y="162"/>
                    </a:lnTo>
                    <a:lnTo>
                      <a:pt x="5" y="159"/>
                    </a:lnTo>
                    <a:lnTo>
                      <a:pt x="2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8" y="131"/>
                    </a:lnTo>
                    <a:lnTo>
                      <a:pt x="15" y="130"/>
                    </a:lnTo>
                    <a:lnTo>
                      <a:pt x="15" y="130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2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7"/>
                    </a:lnTo>
                    <a:lnTo>
                      <a:pt x="25" y="72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5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8" y="44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130"/>
              <p:cNvSpPr>
                <a:spLocks noEditPoints="1"/>
              </p:cNvSpPr>
              <p:nvPr/>
            </p:nvSpPr>
            <p:spPr bwMode="auto">
              <a:xfrm>
                <a:off x="5084763" y="3910013"/>
                <a:ext cx="71438" cy="95250"/>
              </a:xfrm>
              <a:custGeom>
                <a:avLst/>
                <a:gdLst>
                  <a:gd name="T0" fmla="*/ 75 w 91"/>
                  <a:gd name="T1" fmla="*/ 43 h 119"/>
                  <a:gd name="T2" fmla="*/ 85 w 91"/>
                  <a:gd name="T3" fmla="*/ 48 h 119"/>
                  <a:gd name="T4" fmla="*/ 91 w 91"/>
                  <a:gd name="T5" fmla="*/ 60 h 119"/>
                  <a:gd name="T6" fmla="*/ 89 w 91"/>
                  <a:gd name="T7" fmla="*/ 67 h 119"/>
                  <a:gd name="T8" fmla="*/ 80 w 91"/>
                  <a:gd name="T9" fmla="*/ 75 h 119"/>
                  <a:gd name="T10" fmla="*/ 75 w 91"/>
                  <a:gd name="T11" fmla="*/ 75 h 119"/>
                  <a:gd name="T12" fmla="*/ 63 w 91"/>
                  <a:gd name="T13" fmla="*/ 72 h 119"/>
                  <a:gd name="T14" fmla="*/ 58 w 91"/>
                  <a:gd name="T15" fmla="*/ 60 h 119"/>
                  <a:gd name="T16" fmla="*/ 60 w 91"/>
                  <a:gd name="T17" fmla="*/ 53 h 119"/>
                  <a:gd name="T18" fmla="*/ 68 w 91"/>
                  <a:gd name="T19" fmla="*/ 44 h 119"/>
                  <a:gd name="T20" fmla="*/ 75 w 91"/>
                  <a:gd name="T21" fmla="*/ 43 h 119"/>
                  <a:gd name="T22" fmla="*/ 16 w 91"/>
                  <a:gd name="T23" fmla="*/ 0 h 119"/>
                  <a:gd name="T24" fmla="*/ 22 w 91"/>
                  <a:gd name="T25" fmla="*/ 2 h 119"/>
                  <a:gd name="T26" fmla="*/ 31 w 91"/>
                  <a:gd name="T27" fmla="*/ 10 h 119"/>
                  <a:gd name="T28" fmla="*/ 31 w 91"/>
                  <a:gd name="T29" fmla="*/ 15 h 119"/>
                  <a:gd name="T30" fmla="*/ 28 w 91"/>
                  <a:gd name="T31" fmla="*/ 27 h 119"/>
                  <a:gd name="T32" fmla="*/ 16 w 91"/>
                  <a:gd name="T33" fmla="*/ 32 h 119"/>
                  <a:gd name="T34" fmla="*/ 11 w 91"/>
                  <a:gd name="T35" fmla="*/ 31 h 119"/>
                  <a:gd name="T36" fmla="*/ 2 w 91"/>
                  <a:gd name="T37" fmla="*/ 22 h 119"/>
                  <a:gd name="T38" fmla="*/ 0 w 91"/>
                  <a:gd name="T39" fmla="*/ 15 h 119"/>
                  <a:gd name="T40" fmla="*/ 5 w 91"/>
                  <a:gd name="T41" fmla="*/ 5 h 119"/>
                  <a:gd name="T42" fmla="*/ 16 w 91"/>
                  <a:gd name="T43" fmla="*/ 0 h 119"/>
                  <a:gd name="T44" fmla="*/ 16 w 91"/>
                  <a:gd name="T45" fmla="*/ 43 h 119"/>
                  <a:gd name="T46" fmla="*/ 16 w 91"/>
                  <a:gd name="T47" fmla="*/ 43 h 119"/>
                  <a:gd name="T48" fmla="*/ 28 w 91"/>
                  <a:gd name="T49" fmla="*/ 48 h 119"/>
                  <a:gd name="T50" fmla="*/ 31 w 91"/>
                  <a:gd name="T51" fmla="*/ 60 h 119"/>
                  <a:gd name="T52" fmla="*/ 31 w 91"/>
                  <a:gd name="T53" fmla="*/ 67 h 119"/>
                  <a:gd name="T54" fmla="*/ 22 w 91"/>
                  <a:gd name="T55" fmla="*/ 75 h 119"/>
                  <a:gd name="T56" fmla="*/ 16 w 91"/>
                  <a:gd name="T57" fmla="*/ 75 h 119"/>
                  <a:gd name="T58" fmla="*/ 5 w 91"/>
                  <a:gd name="T59" fmla="*/ 72 h 119"/>
                  <a:gd name="T60" fmla="*/ 0 w 91"/>
                  <a:gd name="T61" fmla="*/ 60 h 119"/>
                  <a:gd name="T62" fmla="*/ 2 w 91"/>
                  <a:gd name="T63" fmla="*/ 53 h 119"/>
                  <a:gd name="T64" fmla="*/ 11 w 91"/>
                  <a:gd name="T65" fmla="*/ 44 h 119"/>
                  <a:gd name="T66" fmla="*/ 16 w 91"/>
                  <a:gd name="T67" fmla="*/ 43 h 119"/>
                  <a:gd name="T68" fmla="*/ 16 w 91"/>
                  <a:gd name="T69" fmla="*/ 87 h 119"/>
                  <a:gd name="T70" fmla="*/ 22 w 91"/>
                  <a:gd name="T71" fmla="*/ 89 h 119"/>
                  <a:gd name="T72" fmla="*/ 31 w 91"/>
                  <a:gd name="T73" fmla="*/ 97 h 119"/>
                  <a:gd name="T74" fmla="*/ 31 w 91"/>
                  <a:gd name="T75" fmla="*/ 102 h 119"/>
                  <a:gd name="T76" fmla="*/ 28 w 91"/>
                  <a:gd name="T77" fmla="*/ 114 h 119"/>
                  <a:gd name="T78" fmla="*/ 16 w 91"/>
                  <a:gd name="T79" fmla="*/ 119 h 119"/>
                  <a:gd name="T80" fmla="*/ 11 w 91"/>
                  <a:gd name="T81" fmla="*/ 118 h 119"/>
                  <a:gd name="T82" fmla="*/ 2 w 91"/>
                  <a:gd name="T83" fmla="*/ 109 h 119"/>
                  <a:gd name="T84" fmla="*/ 0 w 91"/>
                  <a:gd name="T85" fmla="*/ 102 h 119"/>
                  <a:gd name="T86" fmla="*/ 5 w 91"/>
                  <a:gd name="T87" fmla="*/ 92 h 119"/>
                  <a:gd name="T88" fmla="*/ 16 w 91"/>
                  <a:gd name="T89" fmla="*/ 87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119">
                    <a:moveTo>
                      <a:pt x="75" y="43"/>
                    </a:moveTo>
                    <a:lnTo>
                      <a:pt x="75" y="43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89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5" y="43"/>
                    </a:lnTo>
                    <a:lnTo>
                      <a:pt x="75" y="43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6" y="43"/>
                    </a:moveTo>
                    <a:lnTo>
                      <a:pt x="16" y="43"/>
                    </a:lnTo>
                    <a:lnTo>
                      <a:pt x="16" y="43"/>
                    </a:lnTo>
                    <a:lnTo>
                      <a:pt x="22" y="44"/>
                    </a:lnTo>
                    <a:lnTo>
                      <a:pt x="28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7"/>
                    </a:lnTo>
                    <a:lnTo>
                      <a:pt x="28" y="72"/>
                    </a:lnTo>
                    <a:lnTo>
                      <a:pt x="22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5"/>
                    </a:lnTo>
                    <a:lnTo>
                      <a:pt x="5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1" y="44"/>
                    </a:lnTo>
                    <a:lnTo>
                      <a:pt x="16" y="43"/>
                    </a:lnTo>
                    <a:lnTo>
                      <a:pt x="16" y="43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2" y="89"/>
                    </a:lnTo>
                    <a:lnTo>
                      <a:pt x="28" y="92"/>
                    </a:lnTo>
                    <a:lnTo>
                      <a:pt x="31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2" y="118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11" y="118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1" y="89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131"/>
              <p:cNvSpPr>
                <a:spLocks noEditPoints="1"/>
              </p:cNvSpPr>
              <p:nvPr/>
            </p:nvSpPr>
            <p:spPr bwMode="auto">
              <a:xfrm>
                <a:off x="5824538" y="3943351"/>
                <a:ext cx="209550" cy="268288"/>
              </a:xfrm>
              <a:custGeom>
                <a:avLst/>
                <a:gdLst>
                  <a:gd name="T0" fmla="*/ 204 w 264"/>
                  <a:gd name="T1" fmla="*/ 24 h 337"/>
                  <a:gd name="T2" fmla="*/ 175 w 264"/>
                  <a:gd name="T3" fmla="*/ 17 h 337"/>
                  <a:gd name="T4" fmla="*/ 248 w 264"/>
                  <a:gd name="T5" fmla="*/ 305 h 337"/>
                  <a:gd name="T6" fmla="*/ 258 w 264"/>
                  <a:gd name="T7" fmla="*/ 332 h 337"/>
                  <a:gd name="T8" fmla="*/ 233 w 264"/>
                  <a:gd name="T9" fmla="*/ 320 h 337"/>
                  <a:gd name="T10" fmla="*/ 190 w 264"/>
                  <a:gd name="T11" fmla="*/ 260 h 337"/>
                  <a:gd name="T12" fmla="*/ 195 w 264"/>
                  <a:gd name="T13" fmla="*/ 291 h 337"/>
                  <a:gd name="T14" fmla="*/ 175 w 264"/>
                  <a:gd name="T15" fmla="*/ 271 h 337"/>
                  <a:gd name="T16" fmla="*/ 138 w 264"/>
                  <a:gd name="T17" fmla="*/ 262 h 337"/>
                  <a:gd name="T18" fmla="*/ 132 w 264"/>
                  <a:gd name="T19" fmla="*/ 293 h 337"/>
                  <a:gd name="T20" fmla="*/ 120 w 264"/>
                  <a:gd name="T21" fmla="*/ 265 h 337"/>
                  <a:gd name="T22" fmla="*/ 85 w 264"/>
                  <a:gd name="T23" fmla="*/ 265 h 337"/>
                  <a:gd name="T24" fmla="*/ 73 w 264"/>
                  <a:gd name="T25" fmla="*/ 293 h 337"/>
                  <a:gd name="T26" fmla="*/ 68 w 264"/>
                  <a:gd name="T27" fmla="*/ 262 h 337"/>
                  <a:gd name="T28" fmla="*/ 29 w 264"/>
                  <a:gd name="T29" fmla="*/ 271 h 337"/>
                  <a:gd name="T30" fmla="*/ 10 w 264"/>
                  <a:gd name="T31" fmla="*/ 291 h 337"/>
                  <a:gd name="T32" fmla="*/ 15 w 264"/>
                  <a:gd name="T33" fmla="*/ 260 h 337"/>
                  <a:gd name="T34" fmla="*/ 206 w 264"/>
                  <a:gd name="T35" fmla="*/ 233 h 337"/>
                  <a:gd name="T36" fmla="*/ 178 w 264"/>
                  <a:gd name="T37" fmla="*/ 245 h 337"/>
                  <a:gd name="T38" fmla="*/ 190 w 264"/>
                  <a:gd name="T39" fmla="*/ 218 h 337"/>
                  <a:gd name="T40" fmla="*/ 148 w 264"/>
                  <a:gd name="T41" fmla="*/ 233 h 337"/>
                  <a:gd name="T42" fmla="*/ 117 w 264"/>
                  <a:gd name="T43" fmla="*/ 240 h 337"/>
                  <a:gd name="T44" fmla="*/ 73 w 264"/>
                  <a:gd name="T45" fmla="*/ 218 h 337"/>
                  <a:gd name="T46" fmla="*/ 88 w 264"/>
                  <a:gd name="T47" fmla="*/ 240 h 337"/>
                  <a:gd name="T48" fmla="*/ 57 w 264"/>
                  <a:gd name="T49" fmla="*/ 233 h 337"/>
                  <a:gd name="T50" fmla="*/ 15 w 264"/>
                  <a:gd name="T51" fmla="*/ 218 h 337"/>
                  <a:gd name="T52" fmla="*/ 25 w 264"/>
                  <a:gd name="T53" fmla="*/ 245 h 337"/>
                  <a:gd name="T54" fmla="*/ 0 w 264"/>
                  <a:gd name="T55" fmla="*/ 233 h 337"/>
                  <a:gd name="T56" fmla="*/ 190 w 264"/>
                  <a:gd name="T57" fmla="*/ 173 h 337"/>
                  <a:gd name="T58" fmla="*/ 195 w 264"/>
                  <a:gd name="T59" fmla="*/ 206 h 337"/>
                  <a:gd name="T60" fmla="*/ 175 w 264"/>
                  <a:gd name="T61" fmla="*/ 184 h 337"/>
                  <a:gd name="T62" fmla="*/ 138 w 264"/>
                  <a:gd name="T63" fmla="*/ 175 h 337"/>
                  <a:gd name="T64" fmla="*/ 132 w 264"/>
                  <a:gd name="T65" fmla="*/ 206 h 337"/>
                  <a:gd name="T66" fmla="*/ 120 w 264"/>
                  <a:gd name="T67" fmla="*/ 179 h 337"/>
                  <a:gd name="T68" fmla="*/ 85 w 264"/>
                  <a:gd name="T69" fmla="*/ 179 h 337"/>
                  <a:gd name="T70" fmla="*/ 73 w 264"/>
                  <a:gd name="T71" fmla="*/ 206 h 337"/>
                  <a:gd name="T72" fmla="*/ 68 w 264"/>
                  <a:gd name="T73" fmla="*/ 175 h 337"/>
                  <a:gd name="T74" fmla="*/ 29 w 264"/>
                  <a:gd name="T75" fmla="*/ 184 h 337"/>
                  <a:gd name="T76" fmla="*/ 10 w 264"/>
                  <a:gd name="T77" fmla="*/ 206 h 337"/>
                  <a:gd name="T78" fmla="*/ 15 w 264"/>
                  <a:gd name="T79" fmla="*/ 173 h 337"/>
                  <a:gd name="T80" fmla="*/ 206 w 264"/>
                  <a:gd name="T81" fmla="*/ 146 h 337"/>
                  <a:gd name="T82" fmla="*/ 178 w 264"/>
                  <a:gd name="T83" fmla="*/ 158 h 337"/>
                  <a:gd name="T84" fmla="*/ 190 w 264"/>
                  <a:gd name="T85" fmla="*/ 131 h 337"/>
                  <a:gd name="T86" fmla="*/ 148 w 264"/>
                  <a:gd name="T87" fmla="*/ 146 h 337"/>
                  <a:gd name="T88" fmla="*/ 117 w 264"/>
                  <a:gd name="T89" fmla="*/ 153 h 337"/>
                  <a:gd name="T90" fmla="*/ 73 w 264"/>
                  <a:gd name="T91" fmla="*/ 131 h 337"/>
                  <a:gd name="T92" fmla="*/ 88 w 264"/>
                  <a:gd name="T93" fmla="*/ 153 h 337"/>
                  <a:gd name="T94" fmla="*/ 57 w 264"/>
                  <a:gd name="T95" fmla="*/ 146 h 337"/>
                  <a:gd name="T96" fmla="*/ 15 w 264"/>
                  <a:gd name="T97" fmla="*/ 131 h 337"/>
                  <a:gd name="T98" fmla="*/ 25 w 264"/>
                  <a:gd name="T99" fmla="*/ 158 h 337"/>
                  <a:gd name="T100" fmla="*/ 0 w 264"/>
                  <a:gd name="T101" fmla="*/ 146 h 337"/>
                  <a:gd name="T102" fmla="*/ 190 w 264"/>
                  <a:gd name="T103" fmla="*/ 87 h 337"/>
                  <a:gd name="T104" fmla="*/ 195 w 264"/>
                  <a:gd name="T105" fmla="*/ 119 h 337"/>
                  <a:gd name="T106" fmla="*/ 175 w 264"/>
                  <a:gd name="T107" fmla="*/ 97 h 337"/>
                  <a:gd name="T108" fmla="*/ 138 w 264"/>
                  <a:gd name="T109" fmla="*/ 88 h 337"/>
                  <a:gd name="T110" fmla="*/ 132 w 264"/>
                  <a:gd name="T111" fmla="*/ 119 h 337"/>
                  <a:gd name="T112" fmla="*/ 120 w 264"/>
                  <a:gd name="T113" fmla="*/ 92 h 337"/>
                  <a:gd name="T114" fmla="*/ 201 w 264"/>
                  <a:gd name="T115" fmla="*/ 49 h 337"/>
                  <a:gd name="T116" fmla="*/ 190 w 264"/>
                  <a:gd name="T117" fmla="*/ 76 h 337"/>
                  <a:gd name="T118" fmla="*/ 183 w 264"/>
                  <a:gd name="T119" fmla="*/ 46 h 337"/>
                  <a:gd name="T120" fmla="*/ 146 w 264"/>
                  <a:gd name="T121" fmla="*/ 54 h 337"/>
                  <a:gd name="T122" fmla="*/ 126 w 264"/>
                  <a:gd name="T123" fmla="*/ 75 h 337"/>
                  <a:gd name="T124" fmla="*/ 132 w 264"/>
                  <a:gd name="T125" fmla="*/ 44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4" h="337">
                    <a:moveTo>
                      <a:pt x="190" y="0"/>
                    </a:moveTo>
                    <a:lnTo>
                      <a:pt x="190" y="0"/>
                    </a:lnTo>
                    <a:lnTo>
                      <a:pt x="195" y="1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4" y="24"/>
                    </a:lnTo>
                    <a:lnTo>
                      <a:pt x="201" y="29"/>
                    </a:lnTo>
                    <a:lnTo>
                      <a:pt x="195" y="32"/>
                    </a:lnTo>
                    <a:lnTo>
                      <a:pt x="190" y="32"/>
                    </a:lnTo>
                    <a:lnTo>
                      <a:pt x="190" y="32"/>
                    </a:lnTo>
                    <a:lnTo>
                      <a:pt x="183" y="32"/>
                    </a:lnTo>
                    <a:lnTo>
                      <a:pt x="178" y="29"/>
                    </a:lnTo>
                    <a:lnTo>
                      <a:pt x="175" y="24"/>
                    </a:lnTo>
                    <a:lnTo>
                      <a:pt x="175" y="17"/>
                    </a:lnTo>
                    <a:lnTo>
                      <a:pt x="175" y="17"/>
                    </a:lnTo>
                    <a:lnTo>
                      <a:pt x="175" y="10"/>
                    </a:lnTo>
                    <a:lnTo>
                      <a:pt x="178" y="5"/>
                    </a:lnTo>
                    <a:lnTo>
                      <a:pt x="183" y="1"/>
                    </a:lnTo>
                    <a:lnTo>
                      <a:pt x="190" y="0"/>
                    </a:lnTo>
                    <a:lnTo>
                      <a:pt x="190" y="0"/>
                    </a:lnTo>
                    <a:close/>
                    <a:moveTo>
                      <a:pt x="248" y="305"/>
                    </a:moveTo>
                    <a:lnTo>
                      <a:pt x="248" y="305"/>
                    </a:lnTo>
                    <a:lnTo>
                      <a:pt x="248" y="305"/>
                    </a:lnTo>
                    <a:lnTo>
                      <a:pt x="255" y="305"/>
                    </a:lnTo>
                    <a:lnTo>
                      <a:pt x="258" y="310"/>
                    </a:lnTo>
                    <a:lnTo>
                      <a:pt x="262" y="315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7"/>
                    </a:lnTo>
                    <a:lnTo>
                      <a:pt x="258" y="332"/>
                    </a:lnTo>
                    <a:lnTo>
                      <a:pt x="255" y="335"/>
                    </a:lnTo>
                    <a:lnTo>
                      <a:pt x="248" y="337"/>
                    </a:lnTo>
                    <a:lnTo>
                      <a:pt x="248" y="337"/>
                    </a:lnTo>
                    <a:lnTo>
                      <a:pt x="241" y="335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5"/>
                    </a:lnTo>
                    <a:lnTo>
                      <a:pt x="238" y="310"/>
                    </a:lnTo>
                    <a:lnTo>
                      <a:pt x="241" y="305"/>
                    </a:lnTo>
                    <a:lnTo>
                      <a:pt x="248" y="305"/>
                    </a:lnTo>
                    <a:lnTo>
                      <a:pt x="248" y="305"/>
                    </a:lnTo>
                    <a:close/>
                    <a:moveTo>
                      <a:pt x="190" y="260"/>
                    </a:moveTo>
                    <a:lnTo>
                      <a:pt x="190" y="260"/>
                    </a:lnTo>
                    <a:lnTo>
                      <a:pt x="190" y="260"/>
                    </a:lnTo>
                    <a:lnTo>
                      <a:pt x="195" y="262"/>
                    </a:lnTo>
                    <a:lnTo>
                      <a:pt x="201" y="265"/>
                    </a:lnTo>
                    <a:lnTo>
                      <a:pt x="204" y="271"/>
                    </a:lnTo>
                    <a:lnTo>
                      <a:pt x="206" y="277"/>
                    </a:lnTo>
                    <a:lnTo>
                      <a:pt x="206" y="277"/>
                    </a:lnTo>
                    <a:lnTo>
                      <a:pt x="204" y="282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3" y="291"/>
                    </a:lnTo>
                    <a:lnTo>
                      <a:pt x="178" y="288"/>
                    </a:lnTo>
                    <a:lnTo>
                      <a:pt x="175" y="282"/>
                    </a:lnTo>
                    <a:lnTo>
                      <a:pt x="175" y="277"/>
                    </a:lnTo>
                    <a:lnTo>
                      <a:pt x="175" y="277"/>
                    </a:lnTo>
                    <a:lnTo>
                      <a:pt x="175" y="271"/>
                    </a:lnTo>
                    <a:lnTo>
                      <a:pt x="178" y="265"/>
                    </a:lnTo>
                    <a:lnTo>
                      <a:pt x="183" y="262"/>
                    </a:lnTo>
                    <a:lnTo>
                      <a:pt x="190" y="260"/>
                    </a:lnTo>
                    <a:lnTo>
                      <a:pt x="190" y="260"/>
                    </a:lnTo>
                    <a:close/>
                    <a:moveTo>
                      <a:pt x="132" y="260"/>
                    </a:moveTo>
                    <a:lnTo>
                      <a:pt x="132" y="260"/>
                    </a:lnTo>
                    <a:lnTo>
                      <a:pt x="132" y="260"/>
                    </a:lnTo>
                    <a:lnTo>
                      <a:pt x="138" y="262"/>
                    </a:lnTo>
                    <a:lnTo>
                      <a:pt x="143" y="265"/>
                    </a:lnTo>
                    <a:lnTo>
                      <a:pt x="146" y="271"/>
                    </a:lnTo>
                    <a:lnTo>
                      <a:pt x="148" y="277"/>
                    </a:lnTo>
                    <a:lnTo>
                      <a:pt x="148" y="277"/>
                    </a:lnTo>
                    <a:lnTo>
                      <a:pt x="146" y="282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0" y="288"/>
                    </a:lnTo>
                    <a:lnTo>
                      <a:pt x="117" y="282"/>
                    </a:lnTo>
                    <a:lnTo>
                      <a:pt x="115" y="277"/>
                    </a:lnTo>
                    <a:lnTo>
                      <a:pt x="115" y="277"/>
                    </a:lnTo>
                    <a:lnTo>
                      <a:pt x="117" y="271"/>
                    </a:lnTo>
                    <a:lnTo>
                      <a:pt x="120" y="265"/>
                    </a:lnTo>
                    <a:lnTo>
                      <a:pt x="126" y="262"/>
                    </a:lnTo>
                    <a:lnTo>
                      <a:pt x="132" y="260"/>
                    </a:lnTo>
                    <a:lnTo>
                      <a:pt x="132" y="260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80" y="262"/>
                    </a:lnTo>
                    <a:lnTo>
                      <a:pt x="85" y="265"/>
                    </a:lnTo>
                    <a:lnTo>
                      <a:pt x="88" y="271"/>
                    </a:lnTo>
                    <a:lnTo>
                      <a:pt x="88" y="277"/>
                    </a:lnTo>
                    <a:lnTo>
                      <a:pt x="88" y="277"/>
                    </a:lnTo>
                    <a:lnTo>
                      <a:pt x="88" y="282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2"/>
                    </a:lnTo>
                    <a:lnTo>
                      <a:pt x="57" y="277"/>
                    </a:lnTo>
                    <a:lnTo>
                      <a:pt x="57" y="277"/>
                    </a:lnTo>
                    <a:lnTo>
                      <a:pt x="59" y="271"/>
                    </a:lnTo>
                    <a:lnTo>
                      <a:pt x="63" y="265"/>
                    </a:lnTo>
                    <a:lnTo>
                      <a:pt x="68" y="262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15" y="260"/>
                    </a:moveTo>
                    <a:lnTo>
                      <a:pt x="15" y="260"/>
                    </a:lnTo>
                    <a:lnTo>
                      <a:pt x="15" y="260"/>
                    </a:lnTo>
                    <a:lnTo>
                      <a:pt x="22" y="262"/>
                    </a:lnTo>
                    <a:lnTo>
                      <a:pt x="25" y="265"/>
                    </a:lnTo>
                    <a:lnTo>
                      <a:pt x="29" y="271"/>
                    </a:lnTo>
                    <a:lnTo>
                      <a:pt x="30" y="277"/>
                    </a:lnTo>
                    <a:lnTo>
                      <a:pt x="30" y="277"/>
                    </a:lnTo>
                    <a:lnTo>
                      <a:pt x="29" y="282"/>
                    </a:lnTo>
                    <a:lnTo>
                      <a:pt x="25" y="288"/>
                    </a:lnTo>
                    <a:lnTo>
                      <a:pt x="22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10" y="291"/>
                    </a:lnTo>
                    <a:lnTo>
                      <a:pt x="5" y="288"/>
                    </a:lnTo>
                    <a:lnTo>
                      <a:pt x="1" y="282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1" y="271"/>
                    </a:lnTo>
                    <a:lnTo>
                      <a:pt x="5" y="265"/>
                    </a:lnTo>
                    <a:lnTo>
                      <a:pt x="10" y="262"/>
                    </a:lnTo>
                    <a:lnTo>
                      <a:pt x="15" y="260"/>
                    </a:lnTo>
                    <a:lnTo>
                      <a:pt x="15" y="260"/>
                    </a:lnTo>
                    <a:close/>
                    <a:moveTo>
                      <a:pt x="190" y="218"/>
                    </a:moveTo>
                    <a:lnTo>
                      <a:pt x="190" y="218"/>
                    </a:lnTo>
                    <a:lnTo>
                      <a:pt x="190" y="218"/>
                    </a:lnTo>
                    <a:lnTo>
                      <a:pt x="195" y="219"/>
                    </a:lnTo>
                    <a:lnTo>
                      <a:pt x="201" y="223"/>
                    </a:lnTo>
                    <a:lnTo>
                      <a:pt x="204" y="228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5" y="248"/>
                    </a:lnTo>
                    <a:lnTo>
                      <a:pt x="190" y="250"/>
                    </a:lnTo>
                    <a:lnTo>
                      <a:pt x="190" y="250"/>
                    </a:lnTo>
                    <a:lnTo>
                      <a:pt x="183" y="248"/>
                    </a:lnTo>
                    <a:lnTo>
                      <a:pt x="178" y="245"/>
                    </a:lnTo>
                    <a:lnTo>
                      <a:pt x="175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5" y="228"/>
                    </a:lnTo>
                    <a:lnTo>
                      <a:pt x="178" y="223"/>
                    </a:lnTo>
                    <a:lnTo>
                      <a:pt x="183" y="219"/>
                    </a:lnTo>
                    <a:lnTo>
                      <a:pt x="190" y="218"/>
                    </a:lnTo>
                    <a:lnTo>
                      <a:pt x="190" y="218"/>
                    </a:lnTo>
                    <a:close/>
                    <a:moveTo>
                      <a:pt x="132" y="218"/>
                    </a:moveTo>
                    <a:lnTo>
                      <a:pt x="132" y="218"/>
                    </a:lnTo>
                    <a:lnTo>
                      <a:pt x="132" y="218"/>
                    </a:lnTo>
                    <a:lnTo>
                      <a:pt x="138" y="219"/>
                    </a:lnTo>
                    <a:lnTo>
                      <a:pt x="143" y="223"/>
                    </a:lnTo>
                    <a:lnTo>
                      <a:pt x="146" y="228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8"/>
                    </a:lnTo>
                    <a:lnTo>
                      <a:pt x="132" y="250"/>
                    </a:lnTo>
                    <a:lnTo>
                      <a:pt x="132" y="250"/>
                    </a:lnTo>
                    <a:lnTo>
                      <a:pt x="126" y="248"/>
                    </a:lnTo>
                    <a:lnTo>
                      <a:pt x="120" y="245"/>
                    </a:lnTo>
                    <a:lnTo>
                      <a:pt x="117" y="240"/>
                    </a:lnTo>
                    <a:lnTo>
                      <a:pt x="115" y="233"/>
                    </a:lnTo>
                    <a:lnTo>
                      <a:pt x="115" y="233"/>
                    </a:lnTo>
                    <a:lnTo>
                      <a:pt x="117" y="228"/>
                    </a:lnTo>
                    <a:lnTo>
                      <a:pt x="120" y="223"/>
                    </a:lnTo>
                    <a:lnTo>
                      <a:pt x="126" y="219"/>
                    </a:lnTo>
                    <a:lnTo>
                      <a:pt x="132" y="218"/>
                    </a:lnTo>
                    <a:lnTo>
                      <a:pt x="132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80" y="219"/>
                    </a:lnTo>
                    <a:lnTo>
                      <a:pt x="85" y="223"/>
                    </a:lnTo>
                    <a:lnTo>
                      <a:pt x="88" y="228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8"/>
                    </a:lnTo>
                    <a:lnTo>
                      <a:pt x="73" y="250"/>
                    </a:lnTo>
                    <a:lnTo>
                      <a:pt x="73" y="250"/>
                    </a:lnTo>
                    <a:lnTo>
                      <a:pt x="68" y="248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9" y="228"/>
                    </a:lnTo>
                    <a:lnTo>
                      <a:pt x="63" y="223"/>
                    </a:lnTo>
                    <a:lnTo>
                      <a:pt x="68" y="219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5" y="218"/>
                    </a:moveTo>
                    <a:lnTo>
                      <a:pt x="15" y="218"/>
                    </a:lnTo>
                    <a:lnTo>
                      <a:pt x="15" y="218"/>
                    </a:lnTo>
                    <a:lnTo>
                      <a:pt x="22" y="219"/>
                    </a:lnTo>
                    <a:lnTo>
                      <a:pt x="25" y="223"/>
                    </a:lnTo>
                    <a:lnTo>
                      <a:pt x="29" y="228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29" y="240"/>
                    </a:lnTo>
                    <a:lnTo>
                      <a:pt x="25" y="245"/>
                    </a:lnTo>
                    <a:lnTo>
                      <a:pt x="22" y="248"/>
                    </a:lnTo>
                    <a:lnTo>
                      <a:pt x="15" y="250"/>
                    </a:lnTo>
                    <a:lnTo>
                      <a:pt x="15" y="250"/>
                    </a:lnTo>
                    <a:lnTo>
                      <a:pt x="10" y="248"/>
                    </a:lnTo>
                    <a:lnTo>
                      <a:pt x="5" y="245"/>
                    </a:lnTo>
                    <a:lnTo>
                      <a:pt x="1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1" y="228"/>
                    </a:lnTo>
                    <a:lnTo>
                      <a:pt x="5" y="223"/>
                    </a:lnTo>
                    <a:lnTo>
                      <a:pt x="10" y="219"/>
                    </a:lnTo>
                    <a:lnTo>
                      <a:pt x="15" y="218"/>
                    </a:lnTo>
                    <a:lnTo>
                      <a:pt x="15" y="218"/>
                    </a:lnTo>
                    <a:close/>
                    <a:moveTo>
                      <a:pt x="190" y="173"/>
                    </a:moveTo>
                    <a:lnTo>
                      <a:pt x="190" y="173"/>
                    </a:lnTo>
                    <a:lnTo>
                      <a:pt x="190" y="173"/>
                    </a:lnTo>
                    <a:lnTo>
                      <a:pt x="195" y="175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0"/>
                    </a:lnTo>
                    <a:lnTo>
                      <a:pt x="206" y="190"/>
                    </a:lnTo>
                    <a:lnTo>
                      <a:pt x="204" y="197"/>
                    </a:lnTo>
                    <a:lnTo>
                      <a:pt x="201" y="202"/>
                    </a:lnTo>
                    <a:lnTo>
                      <a:pt x="195" y="206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3" y="206"/>
                    </a:lnTo>
                    <a:lnTo>
                      <a:pt x="178" y="202"/>
                    </a:lnTo>
                    <a:lnTo>
                      <a:pt x="175" y="197"/>
                    </a:lnTo>
                    <a:lnTo>
                      <a:pt x="175" y="190"/>
                    </a:lnTo>
                    <a:lnTo>
                      <a:pt x="175" y="190"/>
                    </a:lnTo>
                    <a:lnTo>
                      <a:pt x="175" y="184"/>
                    </a:lnTo>
                    <a:lnTo>
                      <a:pt x="178" y="179"/>
                    </a:lnTo>
                    <a:lnTo>
                      <a:pt x="183" y="175"/>
                    </a:lnTo>
                    <a:lnTo>
                      <a:pt x="190" y="173"/>
                    </a:lnTo>
                    <a:lnTo>
                      <a:pt x="190" y="173"/>
                    </a:lnTo>
                    <a:close/>
                    <a:moveTo>
                      <a:pt x="132" y="173"/>
                    </a:moveTo>
                    <a:lnTo>
                      <a:pt x="132" y="173"/>
                    </a:lnTo>
                    <a:lnTo>
                      <a:pt x="132" y="173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7"/>
                    </a:lnTo>
                    <a:lnTo>
                      <a:pt x="143" y="202"/>
                    </a:lnTo>
                    <a:lnTo>
                      <a:pt x="138" y="206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6"/>
                    </a:lnTo>
                    <a:lnTo>
                      <a:pt x="120" y="202"/>
                    </a:lnTo>
                    <a:lnTo>
                      <a:pt x="117" y="197"/>
                    </a:lnTo>
                    <a:lnTo>
                      <a:pt x="115" y="190"/>
                    </a:lnTo>
                    <a:lnTo>
                      <a:pt x="115" y="190"/>
                    </a:lnTo>
                    <a:lnTo>
                      <a:pt x="117" y="184"/>
                    </a:lnTo>
                    <a:lnTo>
                      <a:pt x="120" y="179"/>
                    </a:lnTo>
                    <a:lnTo>
                      <a:pt x="126" y="175"/>
                    </a:lnTo>
                    <a:lnTo>
                      <a:pt x="132" y="173"/>
                    </a:lnTo>
                    <a:lnTo>
                      <a:pt x="132" y="173"/>
                    </a:lnTo>
                    <a:close/>
                    <a:moveTo>
                      <a:pt x="73" y="173"/>
                    </a:moveTo>
                    <a:lnTo>
                      <a:pt x="73" y="173"/>
                    </a:lnTo>
                    <a:lnTo>
                      <a:pt x="73" y="173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88" y="190"/>
                    </a:lnTo>
                    <a:lnTo>
                      <a:pt x="88" y="190"/>
                    </a:lnTo>
                    <a:lnTo>
                      <a:pt x="88" y="197"/>
                    </a:lnTo>
                    <a:lnTo>
                      <a:pt x="85" y="202"/>
                    </a:lnTo>
                    <a:lnTo>
                      <a:pt x="80" y="206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3" y="202"/>
                    </a:lnTo>
                    <a:lnTo>
                      <a:pt x="59" y="197"/>
                    </a:lnTo>
                    <a:lnTo>
                      <a:pt x="57" y="190"/>
                    </a:lnTo>
                    <a:lnTo>
                      <a:pt x="57" y="190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3"/>
                    </a:lnTo>
                    <a:lnTo>
                      <a:pt x="73" y="173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lnTo>
                      <a:pt x="15" y="173"/>
                    </a:lnTo>
                    <a:lnTo>
                      <a:pt x="22" y="175"/>
                    </a:lnTo>
                    <a:lnTo>
                      <a:pt x="25" y="179"/>
                    </a:lnTo>
                    <a:lnTo>
                      <a:pt x="29" y="184"/>
                    </a:lnTo>
                    <a:lnTo>
                      <a:pt x="30" y="190"/>
                    </a:lnTo>
                    <a:lnTo>
                      <a:pt x="30" y="190"/>
                    </a:lnTo>
                    <a:lnTo>
                      <a:pt x="29" y="197"/>
                    </a:lnTo>
                    <a:lnTo>
                      <a:pt x="25" y="202"/>
                    </a:lnTo>
                    <a:lnTo>
                      <a:pt x="22" y="206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6"/>
                    </a:lnTo>
                    <a:lnTo>
                      <a:pt x="5" y="202"/>
                    </a:lnTo>
                    <a:lnTo>
                      <a:pt x="1" y="197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1" y="184"/>
                    </a:lnTo>
                    <a:lnTo>
                      <a:pt x="5" y="179"/>
                    </a:lnTo>
                    <a:lnTo>
                      <a:pt x="10" y="175"/>
                    </a:lnTo>
                    <a:lnTo>
                      <a:pt x="15" y="173"/>
                    </a:lnTo>
                    <a:lnTo>
                      <a:pt x="15" y="173"/>
                    </a:lnTo>
                    <a:close/>
                    <a:moveTo>
                      <a:pt x="190" y="131"/>
                    </a:moveTo>
                    <a:lnTo>
                      <a:pt x="190" y="131"/>
                    </a:lnTo>
                    <a:lnTo>
                      <a:pt x="190" y="131"/>
                    </a:lnTo>
                    <a:lnTo>
                      <a:pt x="195" y="133"/>
                    </a:lnTo>
                    <a:lnTo>
                      <a:pt x="201" y="136"/>
                    </a:lnTo>
                    <a:lnTo>
                      <a:pt x="204" y="141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5" y="162"/>
                    </a:lnTo>
                    <a:lnTo>
                      <a:pt x="190" y="163"/>
                    </a:lnTo>
                    <a:lnTo>
                      <a:pt x="190" y="163"/>
                    </a:lnTo>
                    <a:lnTo>
                      <a:pt x="183" y="162"/>
                    </a:lnTo>
                    <a:lnTo>
                      <a:pt x="178" y="158"/>
                    </a:lnTo>
                    <a:lnTo>
                      <a:pt x="175" y="153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41"/>
                    </a:lnTo>
                    <a:lnTo>
                      <a:pt x="178" y="136"/>
                    </a:lnTo>
                    <a:lnTo>
                      <a:pt x="183" y="133"/>
                    </a:lnTo>
                    <a:lnTo>
                      <a:pt x="190" y="131"/>
                    </a:lnTo>
                    <a:lnTo>
                      <a:pt x="190" y="131"/>
                    </a:lnTo>
                    <a:close/>
                    <a:moveTo>
                      <a:pt x="132" y="131"/>
                    </a:moveTo>
                    <a:lnTo>
                      <a:pt x="132" y="131"/>
                    </a:lnTo>
                    <a:lnTo>
                      <a:pt x="132" y="131"/>
                    </a:lnTo>
                    <a:lnTo>
                      <a:pt x="138" y="133"/>
                    </a:lnTo>
                    <a:lnTo>
                      <a:pt x="143" y="136"/>
                    </a:lnTo>
                    <a:lnTo>
                      <a:pt x="146" y="141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2" y="163"/>
                    </a:lnTo>
                    <a:lnTo>
                      <a:pt x="132" y="163"/>
                    </a:lnTo>
                    <a:lnTo>
                      <a:pt x="126" y="162"/>
                    </a:lnTo>
                    <a:lnTo>
                      <a:pt x="120" y="158"/>
                    </a:lnTo>
                    <a:lnTo>
                      <a:pt x="117" y="153"/>
                    </a:lnTo>
                    <a:lnTo>
                      <a:pt x="115" y="146"/>
                    </a:lnTo>
                    <a:lnTo>
                      <a:pt x="115" y="146"/>
                    </a:lnTo>
                    <a:lnTo>
                      <a:pt x="117" y="141"/>
                    </a:lnTo>
                    <a:lnTo>
                      <a:pt x="120" y="136"/>
                    </a:lnTo>
                    <a:lnTo>
                      <a:pt x="126" y="133"/>
                    </a:lnTo>
                    <a:lnTo>
                      <a:pt x="132" y="131"/>
                    </a:lnTo>
                    <a:lnTo>
                      <a:pt x="132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3"/>
                    </a:lnTo>
                    <a:lnTo>
                      <a:pt x="85" y="136"/>
                    </a:lnTo>
                    <a:lnTo>
                      <a:pt x="88" y="141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9" y="141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2" y="133"/>
                    </a:lnTo>
                    <a:lnTo>
                      <a:pt x="25" y="136"/>
                    </a:lnTo>
                    <a:lnTo>
                      <a:pt x="29" y="141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53"/>
                    </a:lnTo>
                    <a:lnTo>
                      <a:pt x="25" y="158"/>
                    </a:lnTo>
                    <a:lnTo>
                      <a:pt x="22" y="162"/>
                    </a:lnTo>
                    <a:lnTo>
                      <a:pt x="15" y="163"/>
                    </a:lnTo>
                    <a:lnTo>
                      <a:pt x="15" y="163"/>
                    </a:lnTo>
                    <a:lnTo>
                      <a:pt x="10" y="162"/>
                    </a:lnTo>
                    <a:lnTo>
                      <a:pt x="5" y="158"/>
                    </a:lnTo>
                    <a:lnTo>
                      <a:pt x="1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1" y="141"/>
                    </a:lnTo>
                    <a:lnTo>
                      <a:pt x="5" y="136"/>
                    </a:lnTo>
                    <a:lnTo>
                      <a:pt x="10" y="133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8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10"/>
                    </a:lnTo>
                    <a:lnTo>
                      <a:pt x="201" y="116"/>
                    </a:lnTo>
                    <a:lnTo>
                      <a:pt x="195" y="119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3" y="119"/>
                    </a:lnTo>
                    <a:lnTo>
                      <a:pt x="178" y="116"/>
                    </a:lnTo>
                    <a:lnTo>
                      <a:pt x="175" y="110"/>
                    </a:lnTo>
                    <a:lnTo>
                      <a:pt x="175" y="104"/>
                    </a:lnTo>
                    <a:lnTo>
                      <a:pt x="175" y="104"/>
                    </a:lnTo>
                    <a:lnTo>
                      <a:pt x="175" y="97"/>
                    </a:lnTo>
                    <a:lnTo>
                      <a:pt x="178" y="92"/>
                    </a:lnTo>
                    <a:lnTo>
                      <a:pt x="183" y="88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6" y="110"/>
                    </a:lnTo>
                    <a:lnTo>
                      <a:pt x="143" y="116"/>
                    </a:lnTo>
                    <a:lnTo>
                      <a:pt x="138" y="119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9"/>
                    </a:lnTo>
                    <a:lnTo>
                      <a:pt x="120" y="116"/>
                    </a:lnTo>
                    <a:lnTo>
                      <a:pt x="117" y="110"/>
                    </a:lnTo>
                    <a:lnTo>
                      <a:pt x="115" y="104"/>
                    </a:lnTo>
                    <a:lnTo>
                      <a:pt x="115" y="104"/>
                    </a:lnTo>
                    <a:lnTo>
                      <a:pt x="117" y="97"/>
                    </a:lnTo>
                    <a:lnTo>
                      <a:pt x="120" y="92"/>
                    </a:lnTo>
                    <a:lnTo>
                      <a:pt x="126" y="88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190" y="44"/>
                    </a:moveTo>
                    <a:lnTo>
                      <a:pt x="190" y="44"/>
                    </a:lnTo>
                    <a:lnTo>
                      <a:pt x="190" y="44"/>
                    </a:lnTo>
                    <a:lnTo>
                      <a:pt x="195" y="46"/>
                    </a:lnTo>
                    <a:lnTo>
                      <a:pt x="201" y="49"/>
                    </a:lnTo>
                    <a:lnTo>
                      <a:pt x="204" y="54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6"/>
                    </a:lnTo>
                    <a:lnTo>
                      <a:pt x="201" y="71"/>
                    </a:lnTo>
                    <a:lnTo>
                      <a:pt x="195" y="75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83" y="75"/>
                    </a:lnTo>
                    <a:lnTo>
                      <a:pt x="178" y="71"/>
                    </a:lnTo>
                    <a:lnTo>
                      <a:pt x="175" y="66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54"/>
                    </a:lnTo>
                    <a:lnTo>
                      <a:pt x="178" y="49"/>
                    </a:lnTo>
                    <a:lnTo>
                      <a:pt x="183" y="46"/>
                    </a:lnTo>
                    <a:lnTo>
                      <a:pt x="190" y="44"/>
                    </a:lnTo>
                    <a:lnTo>
                      <a:pt x="190" y="44"/>
                    </a:lnTo>
                    <a:close/>
                    <a:moveTo>
                      <a:pt x="132" y="44"/>
                    </a:moveTo>
                    <a:lnTo>
                      <a:pt x="132" y="44"/>
                    </a:lnTo>
                    <a:lnTo>
                      <a:pt x="132" y="44"/>
                    </a:lnTo>
                    <a:lnTo>
                      <a:pt x="138" y="46"/>
                    </a:lnTo>
                    <a:lnTo>
                      <a:pt x="143" y="49"/>
                    </a:lnTo>
                    <a:lnTo>
                      <a:pt x="146" y="54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6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2" y="76"/>
                    </a:lnTo>
                    <a:lnTo>
                      <a:pt x="132" y="76"/>
                    </a:lnTo>
                    <a:lnTo>
                      <a:pt x="126" y="75"/>
                    </a:lnTo>
                    <a:lnTo>
                      <a:pt x="120" y="71"/>
                    </a:lnTo>
                    <a:lnTo>
                      <a:pt x="117" y="66"/>
                    </a:lnTo>
                    <a:lnTo>
                      <a:pt x="115" y="59"/>
                    </a:lnTo>
                    <a:lnTo>
                      <a:pt x="115" y="59"/>
                    </a:lnTo>
                    <a:lnTo>
                      <a:pt x="117" y="54"/>
                    </a:lnTo>
                    <a:lnTo>
                      <a:pt x="120" y="49"/>
                    </a:lnTo>
                    <a:lnTo>
                      <a:pt x="126" y="46"/>
                    </a:lnTo>
                    <a:lnTo>
                      <a:pt x="132" y="44"/>
                    </a:lnTo>
                    <a:lnTo>
                      <a:pt x="132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132"/>
              <p:cNvSpPr>
                <a:spLocks noEditPoints="1"/>
              </p:cNvSpPr>
              <p:nvPr/>
            </p:nvSpPr>
            <p:spPr bwMode="auto">
              <a:xfrm>
                <a:off x="3511550" y="3978276"/>
                <a:ext cx="71438" cy="266700"/>
              </a:xfrm>
              <a:custGeom>
                <a:avLst/>
                <a:gdLst>
                  <a:gd name="T0" fmla="*/ 31 w 90"/>
                  <a:gd name="T1" fmla="*/ 10 h 336"/>
                  <a:gd name="T2" fmla="*/ 22 w 90"/>
                  <a:gd name="T3" fmla="*/ 31 h 336"/>
                  <a:gd name="T4" fmla="*/ 2 w 90"/>
                  <a:gd name="T5" fmla="*/ 22 h 336"/>
                  <a:gd name="T6" fmla="*/ 10 w 90"/>
                  <a:gd name="T7" fmla="*/ 2 h 336"/>
                  <a:gd name="T8" fmla="*/ 15 w 90"/>
                  <a:gd name="T9" fmla="*/ 303 h 336"/>
                  <a:gd name="T10" fmla="*/ 31 w 90"/>
                  <a:gd name="T11" fmla="*/ 320 h 336"/>
                  <a:gd name="T12" fmla="*/ 15 w 90"/>
                  <a:gd name="T13" fmla="*/ 336 h 336"/>
                  <a:gd name="T14" fmla="*/ 0 w 90"/>
                  <a:gd name="T15" fmla="*/ 320 h 336"/>
                  <a:gd name="T16" fmla="*/ 15 w 90"/>
                  <a:gd name="T17" fmla="*/ 303 h 336"/>
                  <a:gd name="T18" fmla="*/ 85 w 90"/>
                  <a:gd name="T19" fmla="*/ 266 h 336"/>
                  <a:gd name="T20" fmla="*/ 85 w 90"/>
                  <a:gd name="T21" fmla="*/ 288 h 336"/>
                  <a:gd name="T22" fmla="*/ 63 w 90"/>
                  <a:gd name="T23" fmla="*/ 288 h 336"/>
                  <a:gd name="T24" fmla="*/ 63 w 90"/>
                  <a:gd name="T25" fmla="*/ 266 h 336"/>
                  <a:gd name="T26" fmla="*/ 15 w 90"/>
                  <a:gd name="T27" fmla="*/ 261 h 336"/>
                  <a:gd name="T28" fmla="*/ 31 w 90"/>
                  <a:gd name="T29" fmla="*/ 276 h 336"/>
                  <a:gd name="T30" fmla="*/ 15 w 90"/>
                  <a:gd name="T31" fmla="*/ 293 h 336"/>
                  <a:gd name="T32" fmla="*/ 0 w 90"/>
                  <a:gd name="T33" fmla="*/ 276 h 336"/>
                  <a:gd name="T34" fmla="*/ 15 w 90"/>
                  <a:gd name="T35" fmla="*/ 261 h 336"/>
                  <a:gd name="T36" fmla="*/ 80 w 90"/>
                  <a:gd name="T37" fmla="*/ 218 h 336"/>
                  <a:gd name="T38" fmla="*/ 89 w 90"/>
                  <a:gd name="T39" fmla="*/ 238 h 336"/>
                  <a:gd name="T40" fmla="*/ 68 w 90"/>
                  <a:gd name="T41" fmla="*/ 247 h 336"/>
                  <a:gd name="T42" fmla="*/ 60 w 90"/>
                  <a:gd name="T43" fmla="*/ 227 h 336"/>
                  <a:gd name="T44" fmla="*/ 15 w 90"/>
                  <a:gd name="T45" fmla="*/ 216 h 336"/>
                  <a:gd name="T46" fmla="*/ 31 w 90"/>
                  <a:gd name="T47" fmla="*/ 227 h 336"/>
                  <a:gd name="T48" fmla="*/ 22 w 90"/>
                  <a:gd name="T49" fmla="*/ 247 h 336"/>
                  <a:gd name="T50" fmla="*/ 2 w 90"/>
                  <a:gd name="T51" fmla="*/ 238 h 336"/>
                  <a:gd name="T52" fmla="*/ 10 w 90"/>
                  <a:gd name="T53" fmla="*/ 218 h 336"/>
                  <a:gd name="T54" fmla="*/ 15 w 90"/>
                  <a:gd name="T55" fmla="*/ 174 h 336"/>
                  <a:gd name="T56" fmla="*/ 31 w 90"/>
                  <a:gd name="T57" fmla="*/ 189 h 336"/>
                  <a:gd name="T58" fmla="*/ 15 w 90"/>
                  <a:gd name="T59" fmla="*/ 206 h 336"/>
                  <a:gd name="T60" fmla="*/ 0 w 90"/>
                  <a:gd name="T61" fmla="*/ 189 h 336"/>
                  <a:gd name="T62" fmla="*/ 15 w 90"/>
                  <a:gd name="T63" fmla="*/ 174 h 336"/>
                  <a:gd name="T64" fmla="*/ 85 w 90"/>
                  <a:gd name="T65" fmla="*/ 135 h 336"/>
                  <a:gd name="T66" fmla="*/ 85 w 90"/>
                  <a:gd name="T67" fmla="*/ 158 h 336"/>
                  <a:gd name="T68" fmla="*/ 63 w 90"/>
                  <a:gd name="T69" fmla="*/ 158 h 336"/>
                  <a:gd name="T70" fmla="*/ 63 w 90"/>
                  <a:gd name="T71" fmla="*/ 135 h 336"/>
                  <a:gd name="T72" fmla="*/ 15 w 90"/>
                  <a:gd name="T73" fmla="*/ 129 h 336"/>
                  <a:gd name="T74" fmla="*/ 31 w 90"/>
                  <a:gd name="T75" fmla="*/ 146 h 336"/>
                  <a:gd name="T76" fmla="*/ 15 w 90"/>
                  <a:gd name="T77" fmla="*/ 162 h 336"/>
                  <a:gd name="T78" fmla="*/ 0 w 90"/>
                  <a:gd name="T79" fmla="*/ 146 h 336"/>
                  <a:gd name="T80" fmla="*/ 15 w 90"/>
                  <a:gd name="T81" fmla="*/ 129 h 336"/>
                  <a:gd name="T82" fmla="*/ 80 w 90"/>
                  <a:gd name="T83" fmla="*/ 89 h 336"/>
                  <a:gd name="T84" fmla="*/ 89 w 90"/>
                  <a:gd name="T85" fmla="*/ 109 h 336"/>
                  <a:gd name="T86" fmla="*/ 68 w 90"/>
                  <a:gd name="T87" fmla="*/ 118 h 336"/>
                  <a:gd name="T88" fmla="*/ 60 w 90"/>
                  <a:gd name="T89" fmla="*/ 97 h 336"/>
                  <a:gd name="T90" fmla="*/ 15 w 90"/>
                  <a:gd name="T91" fmla="*/ 87 h 336"/>
                  <a:gd name="T92" fmla="*/ 31 w 90"/>
                  <a:gd name="T93" fmla="*/ 97 h 336"/>
                  <a:gd name="T94" fmla="*/ 22 w 90"/>
                  <a:gd name="T95" fmla="*/ 118 h 336"/>
                  <a:gd name="T96" fmla="*/ 2 w 90"/>
                  <a:gd name="T97" fmla="*/ 109 h 336"/>
                  <a:gd name="T98" fmla="*/ 10 w 90"/>
                  <a:gd name="T99" fmla="*/ 89 h 336"/>
                  <a:gd name="T100" fmla="*/ 75 w 90"/>
                  <a:gd name="T101" fmla="*/ 43 h 336"/>
                  <a:gd name="T102" fmla="*/ 90 w 90"/>
                  <a:gd name="T103" fmla="*/ 60 h 336"/>
                  <a:gd name="T104" fmla="*/ 75 w 90"/>
                  <a:gd name="T105" fmla="*/ 75 h 336"/>
                  <a:gd name="T106" fmla="*/ 60 w 90"/>
                  <a:gd name="T107" fmla="*/ 60 h 336"/>
                  <a:gd name="T108" fmla="*/ 75 w 90"/>
                  <a:gd name="T109" fmla="*/ 43 h 336"/>
                  <a:gd name="T110" fmla="*/ 27 w 90"/>
                  <a:gd name="T111" fmla="*/ 48 h 336"/>
                  <a:gd name="T112" fmla="*/ 27 w 90"/>
                  <a:gd name="T113" fmla="*/ 72 h 336"/>
                  <a:gd name="T114" fmla="*/ 5 w 90"/>
                  <a:gd name="T115" fmla="*/ 72 h 336"/>
                  <a:gd name="T116" fmla="*/ 5 w 90"/>
                  <a:gd name="T117" fmla="*/ 48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" h="336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2" y="305"/>
                    </a:lnTo>
                    <a:lnTo>
                      <a:pt x="27" y="308"/>
                    </a:lnTo>
                    <a:lnTo>
                      <a:pt x="31" y="313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31" y="325"/>
                    </a:lnTo>
                    <a:lnTo>
                      <a:pt x="27" y="330"/>
                    </a:lnTo>
                    <a:lnTo>
                      <a:pt x="22" y="334"/>
                    </a:lnTo>
                    <a:lnTo>
                      <a:pt x="15" y="336"/>
                    </a:lnTo>
                    <a:lnTo>
                      <a:pt x="15" y="336"/>
                    </a:lnTo>
                    <a:lnTo>
                      <a:pt x="10" y="334"/>
                    </a:lnTo>
                    <a:lnTo>
                      <a:pt x="5" y="330"/>
                    </a:lnTo>
                    <a:lnTo>
                      <a:pt x="2" y="325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2" y="313"/>
                    </a:lnTo>
                    <a:lnTo>
                      <a:pt x="5" y="308"/>
                    </a:lnTo>
                    <a:lnTo>
                      <a:pt x="10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75" y="261"/>
                    </a:moveTo>
                    <a:lnTo>
                      <a:pt x="75" y="261"/>
                    </a:lnTo>
                    <a:lnTo>
                      <a:pt x="75" y="261"/>
                    </a:lnTo>
                    <a:lnTo>
                      <a:pt x="80" y="261"/>
                    </a:lnTo>
                    <a:lnTo>
                      <a:pt x="85" y="266"/>
                    </a:lnTo>
                    <a:lnTo>
                      <a:pt x="89" y="271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9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60" y="276"/>
                    </a:lnTo>
                    <a:lnTo>
                      <a:pt x="60" y="276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1"/>
                    </a:lnTo>
                    <a:lnTo>
                      <a:pt x="75" y="261"/>
                    </a:lnTo>
                    <a:lnTo>
                      <a:pt x="75" y="261"/>
                    </a:lnTo>
                    <a:close/>
                    <a:moveTo>
                      <a:pt x="15" y="261"/>
                    </a:moveTo>
                    <a:lnTo>
                      <a:pt x="15" y="261"/>
                    </a:lnTo>
                    <a:lnTo>
                      <a:pt x="15" y="261"/>
                    </a:lnTo>
                    <a:lnTo>
                      <a:pt x="22" y="261"/>
                    </a:lnTo>
                    <a:lnTo>
                      <a:pt x="27" y="266"/>
                    </a:lnTo>
                    <a:lnTo>
                      <a:pt x="31" y="271"/>
                    </a:lnTo>
                    <a:lnTo>
                      <a:pt x="31" y="276"/>
                    </a:lnTo>
                    <a:lnTo>
                      <a:pt x="31" y="276"/>
                    </a:lnTo>
                    <a:lnTo>
                      <a:pt x="31" y="283"/>
                    </a:lnTo>
                    <a:lnTo>
                      <a:pt x="27" y="288"/>
                    </a:lnTo>
                    <a:lnTo>
                      <a:pt x="22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10" y="291"/>
                    </a:lnTo>
                    <a:lnTo>
                      <a:pt x="5" y="288"/>
                    </a:lnTo>
                    <a:lnTo>
                      <a:pt x="2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2" y="271"/>
                    </a:lnTo>
                    <a:lnTo>
                      <a:pt x="5" y="266"/>
                    </a:lnTo>
                    <a:lnTo>
                      <a:pt x="10" y="261"/>
                    </a:lnTo>
                    <a:lnTo>
                      <a:pt x="15" y="261"/>
                    </a:lnTo>
                    <a:lnTo>
                      <a:pt x="15" y="261"/>
                    </a:lnTo>
                    <a:close/>
                    <a:moveTo>
                      <a:pt x="75" y="216"/>
                    </a:moveTo>
                    <a:lnTo>
                      <a:pt x="75" y="216"/>
                    </a:lnTo>
                    <a:lnTo>
                      <a:pt x="75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9" y="227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9" y="238"/>
                    </a:lnTo>
                    <a:lnTo>
                      <a:pt x="85" y="244"/>
                    </a:lnTo>
                    <a:lnTo>
                      <a:pt x="80" y="247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68" y="247"/>
                    </a:lnTo>
                    <a:lnTo>
                      <a:pt x="63" y="244"/>
                    </a:lnTo>
                    <a:lnTo>
                      <a:pt x="60" y="238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0" y="227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5" y="216"/>
                    </a:lnTo>
                    <a:lnTo>
                      <a:pt x="75" y="216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7" y="221"/>
                    </a:lnTo>
                    <a:lnTo>
                      <a:pt x="31" y="227"/>
                    </a:lnTo>
                    <a:lnTo>
                      <a:pt x="31" y="233"/>
                    </a:lnTo>
                    <a:lnTo>
                      <a:pt x="31" y="233"/>
                    </a:lnTo>
                    <a:lnTo>
                      <a:pt x="31" y="238"/>
                    </a:lnTo>
                    <a:lnTo>
                      <a:pt x="27" y="244"/>
                    </a:lnTo>
                    <a:lnTo>
                      <a:pt x="22" y="247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10" y="247"/>
                    </a:lnTo>
                    <a:lnTo>
                      <a:pt x="5" y="244"/>
                    </a:lnTo>
                    <a:lnTo>
                      <a:pt x="2" y="238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2" y="227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2" y="175"/>
                    </a:lnTo>
                    <a:lnTo>
                      <a:pt x="27" y="179"/>
                    </a:lnTo>
                    <a:lnTo>
                      <a:pt x="31" y="184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31" y="196"/>
                    </a:lnTo>
                    <a:lnTo>
                      <a:pt x="27" y="201"/>
                    </a:lnTo>
                    <a:lnTo>
                      <a:pt x="22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4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10" y="175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9" y="140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9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60" y="146"/>
                    </a:lnTo>
                    <a:lnTo>
                      <a:pt x="60" y="146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2" y="131"/>
                    </a:lnTo>
                    <a:lnTo>
                      <a:pt x="27" y="135"/>
                    </a:lnTo>
                    <a:lnTo>
                      <a:pt x="31" y="140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31" y="153"/>
                    </a:lnTo>
                    <a:lnTo>
                      <a:pt x="27" y="158"/>
                    </a:lnTo>
                    <a:lnTo>
                      <a:pt x="22" y="162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10" y="162"/>
                    </a:lnTo>
                    <a:lnTo>
                      <a:pt x="5" y="158"/>
                    </a:lnTo>
                    <a:lnTo>
                      <a:pt x="2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7" y="92"/>
                    </a:lnTo>
                    <a:lnTo>
                      <a:pt x="31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7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8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5" y="43"/>
                    </a:moveTo>
                    <a:lnTo>
                      <a:pt x="75" y="43"/>
                    </a:lnTo>
                    <a:lnTo>
                      <a:pt x="75" y="43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9" y="66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6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5" y="43"/>
                    </a:lnTo>
                    <a:lnTo>
                      <a:pt x="75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2" y="44"/>
                    </a:lnTo>
                    <a:lnTo>
                      <a:pt x="27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6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5"/>
                    </a:lnTo>
                    <a:lnTo>
                      <a:pt x="5" y="72"/>
                    </a:lnTo>
                    <a:lnTo>
                      <a:pt x="2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0" y="44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133"/>
              <p:cNvSpPr>
                <a:spLocks noEditPoints="1"/>
              </p:cNvSpPr>
              <p:nvPr/>
            </p:nvSpPr>
            <p:spPr bwMode="auto">
              <a:xfrm>
                <a:off x="8832850" y="3978276"/>
                <a:ext cx="625475" cy="266700"/>
              </a:xfrm>
              <a:custGeom>
                <a:avLst/>
                <a:gdLst>
                  <a:gd name="T0" fmla="*/ 725 w 788"/>
                  <a:gd name="T1" fmla="*/ 27 h 336"/>
                  <a:gd name="T2" fmla="*/ 701 w 788"/>
                  <a:gd name="T3" fmla="*/ 10 h 336"/>
                  <a:gd name="T4" fmla="*/ 27 w 788"/>
                  <a:gd name="T5" fmla="*/ 92 h 336"/>
                  <a:gd name="T6" fmla="*/ 10 w 788"/>
                  <a:gd name="T7" fmla="*/ 118 h 336"/>
                  <a:gd name="T8" fmla="*/ 15 w 788"/>
                  <a:gd name="T9" fmla="*/ 87 h 336"/>
                  <a:gd name="T10" fmla="*/ 146 w 788"/>
                  <a:gd name="T11" fmla="*/ 109 h 336"/>
                  <a:gd name="T12" fmla="*/ 117 w 788"/>
                  <a:gd name="T13" fmla="*/ 102 h 336"/>
                  <a:gd name="T14" fmla="*/ 196 w 788"/>
                  <a:gd name="T15" fmla="*/ 305 h 336"/>
                  <a:gd name="T16" fmla="*/ 190 w 788"/>
                  <a:gd name="T17" fmla="*/ 336 h 336"/>
                  <a:gd name="T18" fmla="*/ 190 w 788"/>
                  <a:gd name="T19" fmla="*/ 303 h 336"/>
                  <a:gd name="T20" fmla="*/ 206 w 788"/>
                  <a:gd name="T21" fmla="*/ 276 h 336"/>
                  <a:gd name="T22" fmla="*/ 175 w 788"/>
                  <a:gd name="T23" fmla="*/ 276 h 336"/>
                  <a:gd name="T24" fmla="*/ 132 w 788"/>
                  <a:gd name="T25" fmla="*/ 261 h 336"/>
                  <a:gd name="T26" fmla="*/ 132 w 788"/>
                  <a:gd name="T27" fmla="*/ 293 h 336"/>
                  <a:gd name="T28" fmla="*/ 126 w 788"/>
                  <a:gd name="T29" fmla="*/ 261 h 336"/>
                  <a:gd name="T30" fmla="*/ 148 w 788"/>
                  <a:gd name="T31" fmla="*/ 233 h 336"/>
                  <a:gd name="T32" fmla="*/ 117 w 788"/>
                  <a:gd name="T33" fmla="*/ 238 h 336"/>
                  <a:gd name="T34" fmla="*/ 73 w 788"/>
                  <a:gd name="T35" fmla="*/ 216 h 336"/>
                  <a:gd name="T36" fmla="*/ 80 w 788"/>
                  <a:gd name="T37" fmla="*/ 247 h 336"/>
                  <a:gd name="T38" fmla="*/ 63 w 788"/>
                  <a:gd name="T39" fmla="*/ 221 h 336"/>
                  <a:gd name="T40" fmla="*/ 146 w 788"/>
                  <a:gd name="T41" fmla="*/ 184 h 336"/>
                  <a:gd name="T42" fmla="*/ 121 w 788"/>
                  <a:gd name="T43" fmla="*/ 201 h 336"/>
                  <a:gd name="T44" fmla="*/ 73 w 788"/>
                  <a:gd name="T45" fmla="*/ 174 h 336"/>
                  <a:gd name="T46" fmla="*/ 85 w 788"/>
                  <a:gd name="T47" fmla="*/ 201 h 336"/>
                  <a:gd name="T48" fmla="*/ 59 w 788"/>
                  <a:gd name="T49" fmla="*/ 184 h 336"/>
                  <a:gd name="T50" fmla="*/ 143 w 788"/>
                  <a:gd name="T51" fmla="*/ 135 h 336"/>
                  <a:gd name="T52" fmla="*/ 126 w 788"/>
                  <a:gd name="T53" fmla="*/ 162 h 336"/>
                  <a:gd name="T54" fmla="*/ 132 w 788"/>
                  <a:gd name="T55" fmla="*/ 129 h 336"/>
                  <a:gd name="T56" fmla="*/ 88 w 788"/>
                  <a:gd name="T57" fmla="*/ 153 h 336"/>
                  <a:gd name="T58" fmla="*/ 58 w 788"/>
                  <a:gd name="T59" fmla="*/ 146 h 336"/>
                  <a:gd name="T60" fmla="*/ 604 w 788"/>
                  <a:gd name="T61" fmla="*/ 261 h 336"/>
                  <a:gd name="T62" fmla="*/ 599 w 788"/>
                  <a:gd name="T63" fmla="*/ 293 h 336"/>
                  <a:gd name="T64" fmla="*/ 599 w 788"/>
                  <a:gd name="T65" fmla="*/ 261 h 336"/>
                  <a:gd name="T66" fmla="*/ 555 w 788"/>
                  <a:gd name="T67" fmla="*/ 276 h 336"/>
                  <a:gd name="T68" fmla="*/ 524 w 788"/>
                  <a:gd name="T69" fmla="*/ 276 h 336"/>
                  <a:gd name="T70" fmla="*/ 482 w 788"/>
                  <a:gd name="T71" fmla="*/ 261 h 336"/>
                  <a:gd name="T72" fmla="*/ 482 w 788"/>
                  <a:gd name="T73" fmla="*/ 293 h 336"/>
                  <a:gd name="T74" fmla="*/ 476 w 788"/>
                  <a:gd name="T75" fmla="*/ 261 h 336"/>
                  <a:gd name="T76" fmla="*/ 439 w 788"/>
                  <a:gd name="T77" fmla="*/ 276 h 336"/>
                  <a:gd name="T78" fmla="*/ 410 w 788"/>
                  <a:gd name="T79" fmla="*/ 283 h 336"/>
                  <a:gd name="T80" fmla="*/ 599 w 788"/>
                  <a:gd name="T81" fmla="*/ 216 h 336"/>
                  <a:gd name="T82" fmla="*/ 604 w 788"/>
                  <a:gd name="T83" fmla="*/ 247 h 336"/>
                  <a:gd name="T84" fmla="*/ 587 w 788"/>
                  <a:gd name="T85" fmla="*/ 221 h 336"/>
                  <a:gd name="T86" fmla="*/ 555 w 788"/>
                  <a:gd name="T87" fmla="*/ 227 h 336"/>
                  <a:gd name="T88" fmla="*/ 529 w 788"/>
                  <a:gd name="T89" fmla="*/ 244 h 336"/>
                  <a:gd name="T90" fmla="*/ 599 w 788"/>
                  <a:gd name="T91" fmla="*/ 174 h 336"/>
                  <a:gd name="T92" fmla="*/ 609 w 788"/>
                  <a:gd name="T93" fmla="*/ 201 h 336"/>
                  <a:gd name="T94" fmla="*/ 584 w 788"/>
                  <a:gd name="T95" fmla="*/ 184 h 336"/>
                  <a:gd name="T96" fmla="*/ 785 w 788"/>
                  <a:gd name="T97" fmla="*/ 135 h 336"/>
                  <a:gd name="T98" fmla="*/ 768 w 788"/>
                  <a:gd name="T99" fmla="*/ 162 h 336"/>
                  <a:gd name="T100" fmla="*/ 773 w 788"/>
                  <a:gd name="T101" fmla="*/ 129 h 336"/>
                  <a:gd name="T102" fmla="*/ 729 w 788"/>
                  <a:gd name="T103" fmla="*/ 153 h 336"/>
                  <a:gd name="T104" fmla="*/ 700 w 788"/>
                  <a:gd name="T105" fmla="*/ 146 h 336"/>
                  <a:gd name="T106" fmla="*/ 662 w 788"/>
                  <a:gd name="T107" fmla="*/ 131 h 336"/>
                  <a:gd name="T108" fmla="*/ 657 w 788"/>
                  <a:gd name="T109" fmla="*/ 162 h 336"/>
                  <a:gd name="T110" fmla="*/ 657 w 788"/>
                  <a:gd name="T111" fmla="*/ 129 h 336"/>
                  <a:gd name="T112" fmla="*/ 788 w 788"/>
                  <a:gd name="T113" fmla="*/ 102 h 336"/>
                  <a:gd name="T114" fmla="*/ 757 w 788"/>
                  <a:gd name="T115" fmla="*/ 102 h 336"/>
                  <a:gd name="T116" fmla="*/ 715 w 788"/>
                  <a:gd name="T117" fmla="*/ 87 h 336"/>
                  <a:gd name="T118" fmla="*/ 715 w 788"/>
                  <a:gd name="T119" fmla="*/ 119 h 336"/>
                  <a:gd name="T120" fmla="*/ 710 w 788"/>
                  <a:gd name="T121" fmla="*/ 89 h 336"/>
                  <a:gd name="T122" fmla="*/ 730 w 788"/>
                  <a:gd name="T123" fmla="*/ 60 h 336"/>
                  <a:gd name="T124" fmla="*/ 701 w 788"/>
                  <a:gd name="T125" fmla="*/ 6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88" h="336">
                    <a:moveTo>
                      <a:pt x="715" y="0"/>
                    </a:moveTo>
                    <a:lnTo>
                      <a:pt x="715" y="0"/>
                    </a:lnTo>
                    <a:lnTo>
                      <a:pt x="722" y="2"/>
                    </a:lnTo>
                    <a:lnTo>
                      <a:pt x="725" y="5"/>
                    </a:lnTo>
                    <a:lnTo>
                      <a:pt x="729" y="10"/>
                    </a:lnTo>
                    <a:lnTo>
                      <a:pt x="730" y="15"/>
                    </a:lnTo>
                    <a:lnTo>
                      <a:pt x="730" y="15"/>
                    </a:lnTo>
                    <a:lnTo>
                      <a:pt x="729" y="22"/>
                    </a:lnTo>
                    <a:lnTo>
                      <a:pt x="725" y="27"/>
                    </a:lnTo>
                    <a:lnTo>
                      <a:pt x="722" y="31"/>
                    </a:lnTo>
                    <a:lnTo>
                      <a:pt x="715" y="32"/>
                    </a:lnTo>
                    <a:lnTo>
                      <a:pt x="715" y="32"/>
                    </a:lnTo>
                    <a:lnTo>
                      <a:pt x="710" y="31"/>
                    </a:lnTo>
                    <a:lnTo>
                      <a:pt x="705" y="27"/>
                    </a:lnTo>
                    <a:lnTo>
                      <a:pt x="701" y="22"/>
                    </a:lnTo>
                    <a:lnTo>
                      <a:pt x="700" y="15"/>
                    </a:lnTo>
                    <a:lnTo>
                      <a:pt x="700" y="15"/>
                    </a:lnTo>
                    <a:lnTo>
                      <a:pt x="701" y="10"/>
                    </a:lnTo>
                    <a:lnTo>
                      <a:pt x="705" y="5"/>
                    </a:lnTo>
                    <a:lnTo>
                      <a:pt x="710" y="2"/>
                    </a:lnTo>
                    <a:lnTo>
                      <a:pt x="715" y="0"/>
                    </a:lnTo>
                    <a:lnTo>
                      <a:pt x="715" y="0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8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6" y="334"/>
                    </a:lnTo>
                    <a:lnTo>
                      <a:pt x="190" y="336"/>
                    </a:lnTo>
                    <a:lnTo>
                      <a:pt x="190" y="336"/>
                    </a:lnTo>
                    <a:lnTo>
                      <a:pt x="184" y="334"/>
                    </a:lnTo>
                    <a:lnTo>
                      <a:pt x="180" y="330"/>
                    </a:lnTo>
                    <a:lnTo>
                      <a:pt x="177" y="325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90" y="261"/>
                    </a:moveTo>
                    <a:lnTo>
                      <a:pt x="190" y="261"/>
                    </a:lnTo>
                    <a:lnTo>
                      <a:pt x="190" y="261"/>
                    </a:lnTo>
                    <a:lnTo>
                      <a:pt x="196" y="261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4" y="261"/>
                    </a:lnTo>
                    <a:lnTo>
                      <a:pt x="190" y="261"/>
                    </a:lnTo>
                    <a:lnTo>
                      <a:pt x="190" y="261"/>
                    </a:lnTo>
                    <a:close/>
                    <a:moveTo>
                      <a:pt x="132" y="261"/>
                    </a:moveTo>
                    <a:lnTo>
                      <a:pt x="132" y="261"/>
                    </a:lnTo>
                    <a:lnTo>
                      <a:pt x="132" y="261"/>
                    </a:lnTo>
                    <a:lnTo>
                      <a:pt x="138" y="261"/>
                    </a:lnTo>
                    <a:lnTo>
                      <a:pt x="143" y="266"/>
                    </a:lnTo>
                    <a:lnTo>
                      <a:pt x="146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71"/>
                    </a:lnTo>
                    <a:lnTo>
                      <a:pt x="121" y="266"/>
                    </a:lnTo>
                    <a:lnTo>
                      <a:pt x="126" y="261"/>
                    </a:lnTo>
                    <a:lnTo>
                      <a:pt x="132" y="261"/>
                    </a:lnTo>
                    <a:lnTo>
                      <a:pt x="132" y="261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7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38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7" y="238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7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7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38"/>
                    </a:lnTo>
                    <a:lnTo>
                      <a:pt x="85" y="244"/>
                    </a:lnTo>
                    <a:lnTo>
                      <a:pt x="80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3" y="244"/>
                    </a:lnTo>
                    <a:lnTo>
                      <a:pt x="59" y="238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7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32" y="129"/>
                    </a:moveTo>
                    <a:lnTo>
                      <a:pt x="132" y="129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7" y="153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2" y="129"/>
                    </a:lnTo>
                    <a:lnTo>
                      <a:pt x="132" y="129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8" y="140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599" y="261"/>
                    </a:moveTo>
                    <a:lnTo>
                      <a:pt x="599" y="261"/>
                    </a:lnTo>
                    <a:lnTo>
                      <a:pt x="599" y="261"/>
                    </a:lnTo>
                    <a:lnTo>
                      <a:pt x="604" y="261"/>
                    </a:lnTo>
                    <a:lnTo>
                      <a:pt x="609" y="266"/>
                    </a:lnTo>
                    <a:lnTo>
                      <a:pt x="613" y="271"/>
                    </a:lnTo>
                    <a:lnTo>
                      <a:pt x="614" y="276"/>
                    </a:lnTo>
                    <a:lnTo>
                      <a:pt x="614" y="276"/>
                    </a:lnTo>
                    <a:lnTo>
                      <a:pt x="613" y="283"/>
                    </a:lnTo>
                    <a:lnTo>
                      <a:pt x="609" y="288"/>
                    </a:lnTo>
                    <a:lnTo>
                      <a:pt x="604" y="291"/>
                    </a:lnTo>
                    <a:lnTo>
                      <a:pt x="599" y="293"/>
                    </a:lnTo>
                    <a:lnTo>
                      <a:pt x="599" y="293"/>
                    </a:lnTo>
                    <a:lnTo>
                      <a:pt x="592" y="291"/>
                    </a:lnTo>
                    <a:lnTo>
                      <a:pt x="587" y="288"/>
                    </a:lnTo>
                    <a:lnTo>
                      <a:pt x="584" y="283"/>
                    </a:lnTo>
                    <a:lnTo>
                      <a:pt x="584" y="276"/>
                    </a:lnTo>
                    <a:lnTo>
                      <a:pt x="584" y="276"/>
                    </a:lnTo>
                    <a:lnTo>
                      <a:pt x="584" y="271"/>
                    </a:lnTo>
                    <a:lnTo>
                      <a:pt x="587" y="266"/>
                    </a:lnTo>
                    <a:lnTo>
                      <a:pt x="592" y="261"/>
                    </a:lnTo>
                    <a:lnTo>
                      <a:pt x="599" y="261"/>
                    </a:lnTo>
                    <a:lnTo>
                      <a:pt x="599" y="261"/>
                    </a:lnTo>
                    <a:close/>
                    <a:moveTo>
                      <a:pt x="540" y="261"/>
                    </a:moveTo>
                    <a:lnTo>
                      <a:pt x="540" y="261"/>
                    </a:lnTo>
                    <a:lnTo>
                      <a:pt x="540" y="261"/>
                    </a:lnTo>
                    <a:lnTo>
                      <a:pt x="546" y="261"/>
                    </a:lnTo>
                    <a:lnTo>
                      <a:pt x="551" y="266"/>
                    </a:lnTo>
                    <a:lnTo>
                      <a:pt x="555" y="271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5" y="283"/>
                    </a:lnTo>
                    <a:lnTo>
                      <a:pt x="551" y="288"/>
                    </a:lnTo>
                    <a:lnTo>
                      <a:pt x="546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4" y="291"/>
                    </a:lnTo>
                    <a:lnTo>
                      <a:pt x="529" y="288"/>
                    </a:lnTo>
                    <a:lnTo>
                      <a:pt x="526" y="283"/>
                    </a:lnTo>
                    <a:lnTo>
                      <a:pt x="524" y="276"/>
                    </a:lnTo>
                    <a:lnTo>
                      <a:pt x="524" y="276"/>
                    </a:lnTo>
                    <a:lnTo>
                      <a:pt x="526" y="271"/>
                    </a:lnTo>
                    <a:lnTo>
                      <a:pt x="529" y="266"/>
                    </a:lnTo>
                    <a:lnTo>
                      <a:pt x="534" y="261"/>
                    </a:lnTo>
                    <a:lnTo>
                      <a:pt x="540" y="261"/>
                    </a:lnTo>
                    <a:lnTo>
                      <a:pt x="540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8" y="261"/>
                    </a:lnTo>
                    <a:lnTo>
                      <a:pt x="494" y="266"/>
                    </a:lnTo>
                    <a:lnTo>
                      <a:pt x="497" y="271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7" y="283"/>
                    </a:lnTo>
                    <a:lnTo>
                      <a:pt x="494" y="288"/>
                    </a:lnTo>
                    <a:lnTo>
                      <a:pt x="488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1"/>
                    </a:lnTo>
                    <a:lnTo>
                      <a:pt x="471" y="288"/>
                    </a:lnTo>
                    <a:lnTo>
                      <a:pt x="468" y="283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8" y="271"/>
                    </a:lnTo>
                    <a:lnTo>
                      <a:pt x="471" y="266"/>
                    </a:lnTo>
                    <a:lnTo>
                      <a:pt x="476" y="261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4" y="261"/>
                    </a:moveTo>
                    <a:lnTo>
                      <a:pt x="424" y="261"/>
                    </a:lnTo>
                    <a:lnTo>
                      <a:pt x="424" y="261"/>
                    </a:lnTo>
                    <a:lnTo>
                      <a:pt x="429" y="261"/>
                    </a:lnTo>
                    <a:lnTo>
                      <a:pt x="434" y="266"/>
                    </a:lnTo>
                    <a:lnTo>
                      <a:pt x="437" y="271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10" y="283"/>
                    </a:lnTo>
                    <a:lnTo>
                      <a:pt x="408" y="276"/>
                    </a:lnTo>
                    <a:lnTo>
                      <a:pt x="408" y="276"/>
                    </a:lnTo>
                    <a:lnTo>
                      <a:pt x="410" y="271"/>
                    </a:lnTo>
                    <a:lnTo>
                      <a:pt x="412" y="266"/>
                    </a:lnTo>
                    <a:lnTo>
                      <a:pt x="417" y="261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599" y="216"/>
                    </a:moveTo>
                    <a:lnTo>
                      <a:pt x="599" y="216"/>
                    </a:lnTo>
                    <a:lnTo>
                      <a:pt x="599" y="216"/>
                    </a:lnTo>
                    <a:lnTo>
                      <a:pt x="604" y="218"/>
                    </a:lnTo>
                    <a:lnTo>
                      <a:pt x="609" y="221"/>
                    </a:lnTo>
                    <a:lnTo>
                      <a:pt x="613" y="227"/>
                    </a:lnTo>
                    <a:lnTo>
                      <a:pt x="614" y="233"/>
                    </a:lnTo>
                    <a:lnTo>
                      <a:pt x="614" y="233"/>
                    </a:lnTo>
                    <a:lnTo>
                      <a:pt x="613" y="238"/>
                    </a:lnTo>
                    <a:lnTo>
                      <a:pt x="609" y="244"/>
                    </a:lnTo>
                    <a:lnTo>
                      <a:pt x="604" y="247"/>
                    </a:lnTo>
                    <a:lnTo>
                      <a:pt x="599" y="249"/>
                    </a:lnTo>
                    <a:lnTo>
                      <a:pt x="599" y="249"/>
                    </a:lnTo>
                    <a:lnTo>
                      <a:pt x="592" y="247"/>
                    </a:lnTo>
                    <a:lnTo>
                      <a:pt x="587" y="244"/>
                    </a:lnTo>
                    <a:lnTo>
                      <a:pt x="584" y="238"/>
                    </a:lnTo>
                    <a:lnTo>
                      <a:pt x="584" y="233"/>
                    </a:lnTo>
                    <a:lnTo>
                      <a:pt x="584" y="233"/>
                    </a:lnTo>
                    <a:lnTo>
                      <a:pt x="584" y="227"/>
                    </a:lnTo>
                    <a:lnTo>
                      <a:pt x="587" y="221"/>
                    </a:lnTo>
                    <a:lnTo>
                      <a:pt x="592" y="218"/>
                    </a:lnTo>
                    <a:lnTo>
                      <a:pt x="599" y="216"/>
                    </a:lnTo>
                    <a:lnTo>
                      <a:pt x="599" y="216"/>
                    </a:lnTo>
                    <a:close/>
                    <a:moveTo>
                      <a:pt x="540" y="216"/>
                    </a:moveTo>
                    <a:lnTo>
                      <a:pt x="540" y="216"/>
                    </a:lnTo>
                    <a:lnTo>
                      <a:pt x="540" y="216"/>
                    </a:lnTo>
                    <a:lnTo>
                      <a:pt x="546" y="218"/>
                    </a:lnTo>
                    <a:lnTo>
                      <a:pt x="551" y="221"/>
                    </a:lnTo>
                    <a:lnTo>
                      <a:pt x="555" y="227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5" y="238"/>
                    </a:lnTo>
                    <a:lnTo>
                      <a:pt x="551" y="244"/>
                    </a:lnTo>
                    <a:lnTo>
                      <a:pt x="546" y="247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4" y="247"/>
                    </a:lnTo>
                    <a:lnTo>
                      <a:pt x="529" y="244"/>
                    </a:lnTo>
                    <a:lnTo>
                      <a:pt x="526" y="238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7"/>
                    </a:lnTo>
                    <a:lnTo>
                      <a:pt x="529" y="221"/>
                    </a:lnTo>
                    <a:lnTo>
                      <a:pt x="534" y="218"/>
                    </a:lnTo>
                    <a:lnTo>
                      <a:pt x="540" y="216"/>
                    </a:lnTo>
                    <a:lnTo>
                      <a:pt x="540" y="216"/>
                    </a:lnTo>
                    <a:close/>
                    <a:moveTo>
                      <a:pt x="599" y="174"/>
                    </a:moveTo>
                    <a:lnTo>
                      <a:pt x="599" y="174"/>
                    </a:lnTo>
                    <a:lnTo>
                      <a:pt x="599" y="174"/>
                    </a:lnTo>
                    <a:lnTo>
                      <a:pt x="604" y="175"/>
                    </a:lnTo>
                    <a:lnTo>
                      <a:pt x="609" y="179"/>
                    </a:lnTo>
                    <a:lnTo>
                      <a:pt x="613" y="184"/>
                    </a:lnTo>
                    <a:lnTo>
                      <a:pt x="614" y="189"/>
                    </a:lnTo>
                    <a:lnTo>
                      <a:pt x="614" y="189"/>
                    </a:lnTo>
                    <a:lnTo>
                      <a:pt x="613" y="196"/>
                    </a:lnTo>
                    <a:lnTo>
                      <a:pt x="609" y="201"/>
                    </a:lnTo>
                    <a:lnTo>
                      <a:pt x="604" y="204"/>
                    </a:lnTo>
                    <a:lnTo>
                      <a:pt x="599" y="206"/>
                    </a:lnTo>
                    <a:lnTo>
                      <a:pt x="599" y="206"/>
                    </a:lnTo>
                    <a:lnTo>
                      <a:pt x="592" y="204"/>
                    </a:lnTo>
                    <a:lnTo>
                      <a:pt x="587" y="201"/>
                    </a:lnTo>
                    <a:lnTo>
                      <a:pt x="584" y="196"/>
                    </a:lnTo>
                    <a:lnTo>
                      <a:pt x="584" y="189"/>
                    </a:lnTo>
                    <a:lnTo>
                      <a:pt x="584" y="189"/>
                    </a:lnTo>
                    <a:lnTo>
                      <a:pt x="584" y="184"/>
                    </a:lnTo>
                    <a:lnTo>
                      <a:pt x="587" y="179"/>
                    </a:lnTo>
                    <a:lnTo>
                      <a:pt x="592" y="175"/>
                    </a:lnTo>
                    <a:lnTo>
                      <a:pt x="599" y="174"/>
                    </a:lnTo>
                    <a:lnTo>
                      <a:pt x="599" y="174"/>
                    </a:lnTo>
                    <a:close/>
                    <a:moveTo>
                      <a:pt x="773" y="129"/>
                    </a:moveTo>
                    <a:lnTo>
                      <a:pt x="773" y="129"/>
                    </a:lnTo>
                    <a:lnTo>
                      <a:pt x="773" y="129"/>
                    </a:lnTo>
                    <a:lnTo>
                      <a:pt x="780" y="131"/>
                    </a:lnTo>
                    <a:lnTo>
                      <a:pt x="785" y="135"/>
                    </a:lnTo>
                    <a:lnTo>
                      <a:pt x="788" y="140"/>
                    </a:lnTo>
                    <a:lnTo>
                      <a:pt x="788" y="146"/>
                    </a:lnTo>
                    <a:lnTo>
                      <a:pt x="788" y="146"/>
                    </a:lnTo>
                    <a:lnTo>
                      <a:pt x="788" y="153"/>
                    </a:lnTo>
                    <a:lnTo>
                      <a:pt x="785" y="158"/>
                    </a:lnTo>
                    <a:lnTo>
                      <a:pt x="780" y="162"/>
                    </a:lnTo>
                    <a:lnTo>
                      <a:pt x="773" y="162"/>
                    </a:lnTo>
                    <a:lnTo>
                      <a:pt x="773" y="162"/>
                    </a:lnTo>
                    <a:lnTo>
                      <a:pt x="768" y="162"/>
                    </a:lnTo>
                    <a:lnTo>
                      <a:pt x="763" y="158"/>
                    </a:lnTo>
                    <a:lnTo>
                      <a:pt x="759" y="153"/>
                    </a:lnTo>
                    <a:lnTo>
                      <a:pt x="757" y="146"/>
                    </a:lnTo>
                    <a:lnTo>
                      <a:pt x="757" y="146"/>
                    </a:lnTo>
                    <a:lnTo>
                      <a:pt x="759" y="140"/>
                    </a:lnTo>
                    <a:lnTo>
                      <a:pt x="763" y="135"/>
                    </a:lnTo>
                    <a:lnTo>
                      <a:pt x="768" y="131"/>
                    </a:lnTo>
                    <a:lnTo>
                      <a:pt x="773" y="129"/>
                    </a:lnTo>
                    <a:lnTo>
                      <a:pt x="773" y="129"/>
                    </a:lnTo>
                    <a:close/>
                    <a:moveTo>
                      <a:pt x="715" y="129"/>
                    </a:moveTo>
                    <a:lnTo>
                      <a:pt x="715" y="129"/>
                    </a:lnTo>
                    <a:lnTo>
                      <a:pt x="715" y="129"/>
                    </a:lnTo>
                    <a:lnTo>
                      <a:pt x="722" y="131"/>
                    </a:lnTo>
                    <a:lnTo>
                      <a:pt x="725" y="135"/>
                    </a:lnTo>
                    <a:lnTo>
                      <a:pt x="729" y="140"/>
                    </a:lnTo>
                    <a:lnTo>
                      <a:pt x="730" y="146"/>
                    </a:lnTo>
                    <a:lnTo>
                      <a:pt x="730" y="146"/>
                    </a:lnTo>
                    <a:lnTo>
                      <a:pt x="729" y="153"/>
                    </a:lnTo>
                    <a:lnTo>
                      <a:pt x="725" y="158"/>
                    </a:lnTo>
                    <a:lnTo>
                      <a:pt x="722" y="162"/>
                    </a:lnTo>
                    <a:lnTo>
                      <a:pt x="715" y="162"/>
                    </a:lnTo>
                    <a:lnTo>
                      <a:pt x="715" y="162"/>
                    </a:lnTo>
                    <a:lnTo>
                      <a:pt x="710" y="162"/>
                    </a:lnTo>
                    <a:lnTo>
                      <a:pt x="705" y="158"/>
                    </a:lnTo>
                    <a:lnTo>
                      <a:pt x="701" y="153"/>
                    </a:lnTo>
                    <a:lnTo>
                      <a:pt x="700" y="146"/>
                    </a:lnTo>
                    <a:lnTo>
                      <a:pt x="700" y="146"/>
                    </a:lnTo>
                    <a:lnTo>
                      <a:pt x="701" y="140"/>
                    </a:lnTo>
                    <a:lnTo>
                      <a:pt x="705" y="135"/>
                    </a:lnTo>
                    <a:lnTo>
                      <a:pt x="710" y="131"/>
                    </a:lnTo>
                    <a:lnTo>
                      <a:pt x="715" y="129"/>
                    </a:lnTo>
                    <a:lnTo>
                      <a:pt x="715" y="129"/>
                    </a:lnTo>
                    <a:close/>
                    <a:moveTo>
                      <a:pt x="657" y="129"/>
                    </a:moveTo>
                    <a:lnTo>
                      <a:pt x="657" y="129"/>
                    </a:lnTo>
                    <a:lnTo>
                      <a:pt x="657" y="129"/>
                    </a:lnTo>
                    <a:lnTo>
                      <a:pt x="662" y="131"/>
                    </a:lnTo>
                    <a:lnTo>
                      <a:pt x="667" y="135"/>
                    </a:lnTo>
                    <a:lnTo>
                      <a:pt x="671" y="140"/>
                    </a:lnTo>
                    <a:lnTo>
                      <a:pt x="672" y="146"/>
                    </a:lnTo>
                    <a:lnTo>
                      <a:pt x="672" y="146"/>
                    </a:lnTo>
                    <a:lnTo>
                      <a:pt x="671" y="153"/>
                    </a:lnTo>
                    <a:lnTo>
                      <a:pt x="667" y="158"/>
                    </a:lnTo>
                    <a:lnTo>
                      <a:pt x="662" y="162"/>
                    </a:lnTo>
                    <a:lnTo>
                      <a:pt x="657" y="162"/>
                    </a:lnTo>
                    <a:lnTo>
                      <a:pt x="657" y="162"/>
                    </a:lnTo>
                    <a:lnTo>
                      <a:pt x="650" y="162"/>
                    </a:lnTo>
                    <a:lnTo>
                      <a:pt x="645" y="158"/>
                    </a:lnTo>
                    <a:lnTo>
                      <a:pt x="642" y="153"/>
                    </a:lnTo>
                    <a:lnTo>
                      <a:pt x="642" y="146"/>
                    </a:lnTo>
                    <a:lnTo>
                      <a:pt x="642" y="146"/>
                    </a:lnTo>
                    <a:lnTo>
                      <a:pt x="642" y="140"/>
                    </a:lnTo>
                    <a:lnTo>
                      <a:pt x="645" y="135"/>
                    </a:lnTo>
                    <a:lnTo>
                      <a:pt x="650" y="131"/>
                    </a:lnTo>
                    <a:lnTo>
                      <a:pt x="657" y="129"/>
                    </a:lnTo>
                    <a:lnTo>
                      <a:pt x="657" y="129"/>
                    </a:lnTo>
                    <a:close/>
                    <a:moveTo>
                      <a:pt x="773" y="87"/>
                    </a:moveTo>
                    <a:lnTo>
                      <a:pt x="773" y="87"/>
                    </a:lnTo>
                    <a:lnTo>
                      <a:pt x="773" y="87"/>
                    </a:lnTo>
                    <a:lnTo>
                      <a:pt x="780" y="89"/>
                    </a:lnTo>
                    <a:lnTo>
                      <a:pt x="785" y="92"/>
                    </a:lnTo>
                    <a:lnTo>
                      <a:pt x="788" y="97"/>
                    </a:lnTo>
                    <a:lnTo>
                      <a:pt x="788" y="102"/>
                    </a:lnTo>
                    <a:lnTo>
                      <a:pt x="788" y="102"/>
                    </a:lnTo>
                    <a:lnTo>
                      <a:pt x="788" y="109"/>
                    </a:lnTo>
                    <a:lnTo>
                      <a:pt x="785" y="114"/>
                    </a:lnTo>
                    <a:lnTo>
                      <a:pt x="780" y="118"/>
                    </a:lnTo>
                    <a:lnTo>
                      <a:pt x="773" y="119"/>
                    </a:lnTo>
                    <a:lnTo>
                      <a:pt x="773" y="119"/>
                    </a:lnTo>
                    <a:lnTo>
                      <a:pt x="768" y="118"/>
                    </a:lnTo>
                    <a:lnTo>
                      <a:pt x="763" y="114"/>
                    </a:lnTo>
                    <a:lnTo>
                      <a:pt x="759" y="109"/>
                    </a:lnTo>
                    <a:lnTo>
                      <a:pt x="757" y="102"/>
                    </a:lnTo>
                    <a:lnTo>
                      <a:pt x="757" y="102"/>
                    </a:lnTo>
                    <a:lnTo>
                      <a:pt x="759" y="97"/>
                    </a:lnTo>
                    <a:lnTo>
                      <a:pt x="763" y="92"/>
                    </a:lnTo>
                    <a:lnTo>
                      <a:pt x="768" y="89"/>
                    </a:lnTo>
                    <a:lnTo>
                      <a:pt x="773" y="87"/>
                    </a:lnTo>
                    <a:lnTo>
                      <a:pt x="773" y="87"/>
                    </a:lnTo>
                    <a:close/>
                    <a:moveTo>
                      <a:pt x="715" y="87"/>
                    </a:moveTo>
                    <a:lnTo>
                      <a:pt x="715" y="87"/>
                    </a:lnTo>
                    <a:lnTo>
                      <a:pt x="715" y="87"/>
                    </a:lnTo>
                    <a:lnTo>
                      <a:pt x="722" y="89"/>
                    </a:lnTo>
                    <a:lnTo>
                      <a:pt x="725" y="92"/>
                    </a:lnTo>
                    <a:lnTo>
                      <a:pt x="729" y="97"/>
                    </a:lnTo>
                    <a:lnTo>
                      <a:pt x="730" y="102"/>
                    </a:lnTo>
                    <a:lnTo>
                      <a:pt x="730" y="102"/>
                    </a:lnTo>
                    <a:lnTo>
                      <a:pt x="729" y="109"/>
                    </a:lnTo>
                    <a:lnTo>
                      <a:pt x="725" y="114"/>
                    </a:lnTo>
                    <a:lnTo>
                      <a:pt x="722" y="118"/>
                    </a:lnTo>
                    <a:lnTo>
                      <a:pt x="715" y="119"/>
                    </a:lnTo>
                    <a:lnTo>
                      <a:pt x="715" y="119"/>
                    </a:lnTo>
                    <a:lnTo>
                      <a:pt x="710" y="118"/>
                    </a:lnTo>
                    <a:lnTo>
                      <a:pt x="705" y="114"/>
                    </a:lnTo>
                    <a:lnTo>
                      <a:pt x="701" y="109"/>
                    </a:lnTo>
                    <a:lnTo>
                      <a:pt x="700" y="102"/>
                    </a:lnTo>
                    <a:lnTo>
                      <a:pt x="700" y="102"/>
                    </a:lnTo>
                    <a:lnTo>
                      <a:pt x="701" y="97"/>
                    </a:lnTo>
                    <a:lnTo>
                      <a:pt x="705" y="92"/>
                    </a:lnTo>
                    <a:lnTo>
                      <a:pt x="710" y="89"/>
                    </a:lnTo>
                    <a:lnTo>
                      <a:pt x="715" y="87"/>
                    </a:lnTo>
                    <a:lnTo>
                      <a:pt x="715" y="87"/>
                    </a:lnTo>
                    <a:close/>
                    <a:moveTo>
                      <a:pt x="715" y="43"/>
                    </a:moveTo>
                    <a:lnTo>
                      <a:pt x="715" y="43"/>
                    </a:lnTo>
                    <a:lnTo>
                      <a:pt x="715" y="43"/>
                    </a:lnTo>
                    <a:lnTo>
                      <a:pt x="722" y="44"/>
                    </a:lnTo>
                    <a:lnTo>
                      <a:pt x="725" y="48"/>
                    </a:lnTo>
                    <a:lnTo>
                      <a:pt x="729" y="53"/>
                    </a:lnTo>
                    <a:lnTo>
                      <a:pt x="730" y="60"/>
                    </a:lnTo>
                    <a:lnTo>
                      <a:pt x="730" y="60"/>
                    </a:lnTo>
                    <a:lnTo>
                      <a:pt x="729" y="66"/>
                    </a:lnTo>
                    <a:lnTo>
                      <a:pt x="725" y="72"/>
                    </a:lnTo>
                    <a:lnTo>
                      <a:pt x="722" y="75"/>
                    </a:lnTo>
                    <a:lnTo>
                      <a:pt x="715" y="75"/>
                    </a:lnTo>
                    <a:lnTo>
                      <a:pt x="715" y="75"/>
                    </a:lnTo>
                    <a:lnTo>
                      <a:pt x="710" y="75"/>
                    </a:lnTo>
                    <a:lnTo>
                      <a:pt x="705" y="72"/>
                    </a:lnTo>
                    <a:lnTo>
                      <a:pt x="701" y="66"/>
                    </a:lnTo>
                    <a:lnTo>
                      <a:pt x="700" y="60"/>
                    </a:lnTo>
                    <a:lnTo>
                      <a:pt x="700" y="60"/>
                    </a:lnTo>
                    <a:lnTo>
                      <a:pt x="701" y="53"/>
                    </a:lnTo>
                    <a:lnTo>
                      <a:pt x="705" y="48"/>
                    </a:lnTo>
                    <a:lnTo>
                      <a:pt x="710" y="44"/>
                    </a:lnTo>
                    <a:lnTo>
                      <a:pt x="715" y="43"/>
                    </a:lnTo>
                    <a:lnTo>
                      <a:pt x="715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134"/>
              <p:cNvSpPr>
                <a:spLocks noEditPoints="1"/>
              </p:cNvSpPr>
              <p:nvPr/>
            </p:nvSpPr>
            <p:spPr bwMode="auto">
              <a:xfrm>
                <a:off x="5130800" y="4013201"/>
                <a:ext cx="117475" cy="130175"/>
              </a:xfrm>
              <a:custGeom>
                <a:avLst/>
                <a:gdLst>
                  <a:gd name="T0" fmla="*/ 22 w 148"/>
                  <a:gd name="T1" fmla="*/ 1 h 163"/>
                  <a:gd name="T2" fmla="*/ 33 w 148"/>
                  <a:gd name="T3" fmla="*/ 17 h 163"/>
                  <a:gd name="T4" fmla="*/ 27 w 148"/>
                  <a:gd name="T5" fmla="*/ 29 h 163"/>
                  <a:gd name="T6" fmla="*/ 17 w 148"/>
                  <a:gd name="T7" fmla="*/ 32 h 163"/>
                  <a:gd name="T8" fmla="*/ 2 w 148"/>
                  <a:gd name="T9" fmla="*/ 23 h 163"/>
                  <a:gd name="T10" fmla="*/ 2 w 148"/>
                  <a:gd name="T11" fmla="*/ 10 h 163"/>
                  <a:gd name="T12" fmla="*/ 17 w 148"/>
                  <a:gd name="T13" fmla="*/ 0 h 163"/>
                  <a:gd name="T14" fmla="*/ 133 w 148"/>
                  <a:gd name="T15" fmla="*/ 131 h 163"/>
                  <a:gd name="T16" fmla="*/ 143 w 148"/>
                  <a:gd name="T17" fmla="*/ 136 h 163"/>
                  <a:gd name="T18" fmla="*/ 148 w 148"/>
                  <a:gd name="T19" fmla="*/ 146 h 163"/>
                  <a:gd name="T20" fmla="*/ 140 w 148"/>
                  <a:gd name="T21" fmla="*/ 161 h 163"/>
                  <a:gd name="T22" fmla="*/ 126 w 148"/>
                  <a:gd name="T23" fmla="*/ 161 h 163"/>
                  <a:gd name="T24" fmla="*/ 118 w 148"/>
                  <a:gd name="T25" fmla="*/ 146 h 163"/>
                  <a:gd name="T26" fmla="*/ 123 w 148"/>
                  <a:gd name="T27" fmla="*/ 136 h 163"/>
                  <a:gd name="T28" fmla="*/ 133 w 148"/>
                  <a:gd name="T29" fmla="*/ 131 h 163"/>
                  <a:gd name="T30" fmla="*/ 133 w 148"/>
                  <a:gd name="T31" fmla="*/ 86 h 163"/>
                  <a:gd name="T32" fmla="*/ 147 w 148"/>
                  <a:gd name="T33" fmla="*/ 97 h 163"/>
                  <a:gd name="T34" fmla="*/ 147 w 148"/>
                  <a:gd name="T35" fmla="*/ 110 h 163"/>
                  <a:gd name="T36" fmla="*/ 133 w 148"/>
                  <a:gd name="T37" fmla="*/ 119 h 163"/>
                  <a:gd name="T38" fmla="*/ 123 w 148"/>
                  <a:gd name="T39" fmla="*/ 115 h 163"/>
                  <a:gd name="T40" fmla="*/ 118 w 148"/>
                  <a:gd name="T41" fmla="*/ 103 h 163"/>
                  <a:gd name="T42" fmla="*/ 126 w 148"/>
                  <a:gd name="T43" fmla="*/ 88 h 163"/>
                  <a:gd name="T44" fmla="*/ 75 w 148"/>
                  <a:gd name="T45" fmla="*/ 86 h 163"/>
                  <a:gd name="T46" fmla="*/ 80 w 148"/>
                  <a:gd name="T47" fmla="*/ 88 h 163"/>
                  <a:gd name="T48" fmla="*/ 90 w 148"/>
                  <a:gd name="T49" fmla="*/ 103 h 163"/>
                  <a:gd name="T50" fmla="*/ 85 w 148"/>
                  <a:gd name="T51" fmla="*/ 115 h 163"/>
                  <a:gd name="T52" fmla="*/ 75 w 148"/>
                  <a:gd name="T53" fmla="*/ 119 h 163"/>
                  <a:gd name="T54" fmla="*/ 60 w 148"/>
                  <a:gd name="T55" fmla="*/ 110 h 163"/>
                  <a:gd name="T56" fmla="*/ 60 w 148"/>
                  <a:gd name="T57" fmla="*/ 97 h 163"/>
                  <a:gd name="T58" fmla="*/ 75 w 148"/>
                  <a:gd name="T59" fmla="*/ 86 h 163"/>
                  <a:gd name="T60" fmla="*/ 75 w 148"/>
                  <a:gd name="T61" fmla="*/ 44 h 163"/>
                  <a:gd name="T62" fmla="*/ 85 w 148"/>
                  <a:gd name="T63" fmla="*/ 49 h 163"/>
                  <a:gd name="T64" fmla="*/ 90 w 148"/>
                  <a:gd name="T65" fmla="*/ 59 h 163"/>
                  <a:gd name="T66" fmla="*/ 80 w 148"/>
                  <a:gd name="T67" fmla="*/ 75 h 163"/>
                  <a:gd name="T68" fmla="*/ 68 w 148"/>
                  <a:gd name="T69" fmla="*/ 75 h 163"/>
                  <a:gd name="T70" fmla="*/ 60 w 148"/>
                  <a:gd name="T71" fmla="*/ 59 h 163"/>
                  <a:gd name="T72" fmla="*/ 63 w 148"/>
                  <a:gd name="T73" fmla="*/ 49 h 163"/>
                  <a:gd name="T74" fmla="*/ 75 w 148"/>
                  <a:gd name="T75" fmla="*/ 44 h 163"/>
                  <a:gd name="T76" fmla="*/ 75 w 148"/>
                  <a:gd name="T77" fmla="*/ 0 h 163"/>
                  <a:gd name="T78" fmla="*/ 89 w 148"/>
                  <a:gd name="T79" fmla="*/ 10 h 163"/>
                  <a:gd name="T80" fmla="*/ 89 w 148"/>
                  <a:gd name="T81" fmla="*/ 23 h 163"/>
                  <a:gd name="T82" fmla="*/ 75 w 148"/>
                  <a:gd name="T83" fmla="*/ 32 h 163"/>
                  <a:gd name="T84" fmla="*/ 63 w 148"/>
                  <a:gd name="T85" fmla="*/ 29 h 163"/>
                  <a:gd name="T86" fmla="*/ 60 w 148"/>
                  <a:gd name="T87" fmla="*/ 17 h 163"/>
                  <a:gd name="T88" fmla="*/ 68 w 148"/>
                  <a:gd name="T89" fmla="*/ 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163">
                    <a:moveTo>
                      <a:pt x="17" y="0"/>
                    </a:moveTo>
                    <a:lnTo>
                      <a:pt x="17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1" y="23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2" y="23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40" y="132"/>
                    </a:lnTo>
                    <a:lnTo>
                      <a:pt x="143" y="136"/>
                    </a:lnTo>
                    <a:lnTo>
                      <a:pt x="147" y="141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40" y="161"/>
                    </a:lnTo>
                    <a:lnTo>
                      <a:pt x="133" y="163"/>
                    </a:lnTo>
                    <a:lnTo>
                      <a:pt x="133" y="163"/>
                    </a:lnTo>
                    <a:lnTo>
                      <a:pt x="126" y="161"/>
                    </a:lnTo>
                    <a:lnTo>
                      <a:pt x="123" y="158"/>
                    </a:lnTo>
                    <a:lnTo>
                      <a:pt x="119" y="153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9" y="141"/>
                    </a:lnTo>
                    <a:lnTo>
                      <a:pt x="123" y="136"/>
                    </a:lnTo>
                    <a:lnTo>
                      <a:pt x="126" y="132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133" y="86"/>
                    </a:moveTo>
                    <a:lnTo>
                      <a:pt x="133" y="86"/>
                    </a:lnTo>
                    <a:lnTo>
                      <a:pt x="133" y="86"/>
                    </a:lnTo>
                    <a:lnTo>
                      <a:pt x="140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8" y="103"/>
                    </a:lnTo>
                    <a:lnTo>
                      <a:pt x="148" y="103"/>
                    </a:lnTo>
                    <a:lnTo>
                      <a:pt x="147" y="110"/>
                    </a:lnTo>
                    <a:lnTo>
                      <a:pt x="143" y="115"/>
                    </a:lnTo>
                    <a:lnTo>
                      <a:pt x="140" y="119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9"/>
                    </a:lnTo>
                    <a:lnTo>
                      <a:pt x="123" y="115"/>
                    </a:lnTo>
                    <a:lnTo>
                      <a:pt x="119" y="110"/>
                    </a:lnTo>
                    <a:lnTo>
                      <a:pt x="118" y="103"/>
                    </a:lnTo>
                    <a:lnTo>
                      <a:pt x="118" y="103"/>
                    </a:lnTo>
                    <a:lnTo>
                      <a:pt x="119" y="97"/>
                    </a:lnTo>
                    <a:lnTo>
                      <a:pt x="123" y="92"/>
                    </a:lnTo>
                    <a:lnTo>
                      <a:pt x="126" y="88"/>
                    </a:lnTo>
                    <a:lnTo>
                      <a:pt x="133" y="86"/>
                    </a:lnTo>
                    <a:lnTo>
                      <a:pt x="133" y="86"/>
                    </a:lnTo>
                    <a:close/>
                    <a:moveTo>
                      <a:pt x="75" y="86"/>
                    </a:moveTo>
                    <a:lnTo>
                      <a:pt x="75" y="86"/>
                    </a:lnTo>
                    <a:lnTo>
                      <a:pt x="75" y="86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90" y="103"/>
                    </a:lnTo>
                    <a:lnTo>
                      <a:pt x="90" y="103"/>
                    </a:lnTo>
                    <a:lnTo>
                      <a:pt x="89" y="110"/>
                    </a:lnTo>
                    <a:lnTo>
                      <a:pt x="85" y="115"/>
                    </a:lnTo>
                    <a:lnTo>
                      <a:pt x="80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9"/>
                    </a:lnTo>
                    <a:lnTo>
                      <a:pt x="63" y="115"/>
                    </a:lnTo>
                    <a:lnTo>
                      <a:pt x="60" y="110"/>
                    </a:lnTo>
                    <a:lnTo>
                      <a:pt x="60" y="103"/>
                    </a:lnTo>
                    <a:lnTo>
                      <a:pt x="60" y="103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5" y="86"/>
                    </a:lnTo>
                    <a:lnTo>
                      <a:pt x="75" y="86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9" y="54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60" y="59"/>
                    </a:lnTo>
                    <a:lnTo>
                      <a:pt x="60" y="59"/>
                    </a:lnTo>
                    <a:lnTo>
                      <a:pt x="60" y="54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9" y="23"/>
                    </a:lnTo>
                    <a:lnTo>
                      <a:pt x="85" y="29"/>
                    </a:lnTo>
                    <a:lnTo>
                      <a:pt x="80" y="32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8" y="32"/>
                    </a:lnTo>
                    <a:lnTo>
                      <a:pt x="63" y="29"/>
                    </a:lnTo>
                    <a:lnTo>
                      <a:pt x="60" y="23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135"/>
              <p:cNvSpPr>
                <a:spLocks noEditPoints="1"/>
              </p:cNvSpPr>
              <p:nvPr/>
            </p:nvSpPr>
            <p:spPr bwMode="auto">
              <a:xfrm>
                <a:off x="2863850" y="3841751"/>
                <a:ext cx="347663" cy="541338"/>
              </a:xfrm>
              <a:custGeom>
                <a:avLst/>
                <a:gdLst>
                  <a:gd name="T0" fmla="*/ 249 w 440"/>
                  <a:gd name="T1" fmla="*/ 477 h 683"/>
                  <a:gd name="T2" fmla="*/ 191 w 440"/>
                  <a:gd name="T3" fmla="*/ 477 h 683"/>
                  <a:gd name="T4" fmla="*/ 138 w 440"/>
                  <a:gd name="T5" fmla="*/ 479 h 683"/>
                  <a:gd name="T6" fmla="*/ 86 w 440"/>
                  <a:gd name="T7" fmla="*/ 482 h 683"/>
                  <a:gd name="T8" fmla="*/ 263 w 440"/>
                  <a:gd name="T9" fmla="*/ 445 h 683"/>
                  <a:gd name="T10" fmla="*/ 206 w 440"/>
                  <a:gd name="T11" fmla="*/ 450 h 683"/>
                  <a:gd name="T12" fmla="*/ 149 w 440"/>
                  <a:gd name="T13" fmla="*/ 450 h 683"/>
                  <a:gd name="T14" fmla="*/ 89 w 440"/>
                  <a:gd name="T15" fmla="*/ 457 h 683"/>
                  <a:gd name="T16" fmla="*/ 259 w 440"/>
                  <a:gd name="T17" fmla="*/ 418 h 683"/>
                  <a:gd name="T18" fmla="*/ 196 w 440"/>
                  <a:gd name="T19" fmla="*/ 421 h 683"/>
                  <a:gd name="T20" fmla="*/ 133 w 440"/>
                  <a:gd name="T21" fmla="*/ 423 h 683"/>
                  <a:gd name="T22" fmla="*/ 74 w 440"/>
                  <a:gd name="T23" fmla="*/ 423 h 683"/>
                  <a:gd name="T24" fmla="*/ 242 w 440"/>
                  <a:gd name="T25" fmla="*/ 378 h 683"/>
                  <a:gd name="T26" fmla="*/ 179 w 440"/>
                  <a:gd name="T27" fmla="*/ 375 h 683"/>
                  <a:gd name="T28" fmla="*/ 118 w 440"/>
                  <a:gd name="T29" fmla="*/ 370 h 683"/>
                  <a:gd name="T30" fmla="*/ 58 w 440"/>
                  <a:gd name="T31" fmla="*/ 363 h 683"/>
                  <a:gd name="T32" fmla="*/ 234 w 440"/>
                  <a:gd name="T33" fmla="*/ 320 h 683"/>
                  <a:gd name="T34" fmla="*/ 176 w 440"/>
                  <a:gd name="T35" fmla="*/ 314 h 683"/>
                  <a:gd name="T36" fmla="*/ 121 w 440"/>
                  <a:gd name="T37" fmla="*/ 309 h 683"/>
                  <a:gd name="T38" fmla="*/ 68 w 440"/>
                  <a:gd name="T39" fmla="*/ 305 h 683"/>
                  <a:gd name="T40" fmla="*/ 249 w 440"/>
                  <a:gd name="T41" fmla="*/ 261 h 683"/>
                  <a:gd name="T42" fmla="*/ 191 w 440"/>
                  <a:gd name="T43" fmla="*/ 261 h 683"/>
                  <a:gd name="T44" fmla="*/ 74 w 440"/>
                  <a:gd name="T45" fmla="*/ 261 h 683"/>
                  <a:gd name="T46" fmla="*/ 249 w 440"/>
                  <a:gd name="T47" fmla="*/ 217 h 683"/>
                  <a:gd name="T48" fmla="*/ 191 w 440"/>
                  <a:gd name="T49" fmla="*/ 217 h 683"/>
                  <a:gd name="T50" fmla="*/ 138 w 440"/>
                  <a:gd name="T51" fmla="*/ 218 h 683"/>
                  <a:gd name="T52" fmla="*/ 86 w 440"/>
                  <a:gd name="T53" fmla="*/ 222 h 683"/>
                  <a:gd name="T54" fmla="*/ 263 w 440"/>
                  <a:gd name="T55" fmla="*/ 184 h 683"/>
                  <a:gd name="T56" fmla="*/ 206 w 440"/>
                  <a:gd name="T57" fmla="*/ 189 h 683"/>
                  <a:gd name="T58" fmla="*/ 149 w 440"/>
                  <a:gd name="T59" fmla="*/ 189 h 683"/>
                  <a:gd name="T60" fmla="*/ 263 w 440"/>
                  <a:gd name="T61" fmla="*/ 154 h 683"/>
                  <a:gd name="T62" fmla="*/ 201 w 440"/>
                  <a:gd name="T63" fmla="*/ 159 h 683"/>
                  <a:gd name="T64" fmla="*/ 138 w 440"/>
                  <a:gd name="T65" fmla="*/ 162 h 683"/>
                  <a:gd name="T66" fmla="*/ 191 w 440"/>
                  <a:gd name="T67" fmla="*/ 119 h 683"/>
                  <a:gd name="T68" fmla="*/ 133 w 440"/>
                  <a:gd name="T69" fmla="*/ 119 h 683"/>
                  <a:gd name="T70" fmla="*/ 242 w 440"/>
                  <a:gd name="T71" fmla="*/ 75 h 683"/>
                  <a:gd name="T72" fmla="*/ 179 w 440"/>
                  <a:gd name="T73" fmla="*/ 72 h 683"/>
                  <a:gd name="T74" fmla="*/ 235 w 440"/>
                  <a:gd name="T75" fmla="*/ 22 h 683"/>
                  <a:gd name="T76" fmla="*/ 176 w 440"/>
                  <a:gd name="T77" fmla="*/ 17 h 683"/>
                  <a:gd name="T78" fmla="*/ 0 w 440"/>
                  <a:gd name="T79" fmla="*/ 450 h 683"/>
                  <a:gd name="T80" fmla="*/ 176 w 440"/>
                  <a:gd name="T81" fmla="*/ 530 h 683"/>
                  <a:gd name="T82" fmla="*/ 239 w 440"/>
                  <a:gd name="T83" fmla="*/ 525 h 683"/>
                  <a:gd name="T84" fmla="*/ 242 w 440"/>
                  <a:gd name="T85" fmla="*/ 566 h 683"/>
                  <a:gd name="T86" fmla="*/ 307 w 440"/>
                  <a:gd name="T87" fmla="*/ 608 h 683"/>
                  <a:gd name="T88" fmla="*/ 307 w 440"/>
                  <a:gd name="T89" fmla="*/ 564 h 683"/>
                  <a:gd name="T90" fmla="*/ 365 w 440"/>
                  <a:gd name="T91" fmla="*/ 608 h 683"/>
                  <a:gd name="T92" fmla="*/ 365 w 440"/>
                  <a:gd name="T93" fmla="*/ 651 h 683"/>
                  <a:gd name="T94" fmla="*/ 365 w 440"/>
                  <a:gd name="T95" fmla="*/ 435 h 683"/>
                  <a:gd name="T96" fmla="*/ 372 w 440"/>
                  <a:gd name="T97" fmla="*/ 392 h 683"/>
                  <a:gd name="T98" fmla="*/ 377 w 440"/>
                  <a:gd name="T99" fmla="*/ 353 h 683"/>
                  <a:gd name="T100" fmla="*/ 380 w 440"/>
                  <a:gd name="T101" fmla="*/ 314 h 683"/>
                  <a:gd name="T102" fmla="*/ 382 w 440"/>
                  <a:gd name="T103" fmla="*/ 276 h 683"/>
                  <a:gd name="T104" fmla="*/ 440 w 440"/>
                  <a:gd name="T105" fmla="*/ 320 h 683"/>
                  <a:gd name="T106" fmla="*/ 438 w 440"/>
                  <a:gd name="T107" fmla="*/ 370 h 683"/>
                  <a:gd name="T108" fmla="*/ 435 w 440"/>
                  <a:gd name="T109" fmla="*/ 418 h 683"/>
                  <a:gd name="T110" fmla="*/ 430 w 440"/>
                  <a:gd name="T111" fmla="*/ 465 h 683"/>
                  <a:gd name="T112" fmla="*/ 307 w 440"/>
                  <a:gd name="T113" fmla="*/ 554 h 683"/>
                  <a:gd name="T114" fmla="*/ 307 w 440"/>
                  <a:gd name="T115" fmla="*/ 510 h 683"/>
                  <a:gd name="T116" fmla="*/ 302 w 440"/>
                  <a:gd name="T117" fmla="*/ 465 h 683"/>
                  <a:gd name="T118" fmla="*/ 297 w 440"/>
                  <a:gd name="T119" fmla="*/ 418 h 683"/>
                  <a:gd name="T120" fmla="*/ 293 w 440"/>
                  <a:gd name="T121" fmla="*/ 370 h 683"/>
                  <a:gd name="T122" fmla="*/ 292 w 440"/>
                  <a:gd name="T123" fmla="*/ 32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0" h="683">
                    <a:moveTo>
                      <a:pt x="307" y="261"/>
                    </a:moveTo>
                    <a:lnTo>
                      <a:pt x="307" y="261"/>
                    </a:lnTo>
                    <a:lnTo>
                      <a:pt x="314" y="263"/>
                    </a:lnTo>
                    <a:lnTo>
                      <a:pt x="319" y="266"/>
                    </a:lnTo>
                    <a:lnTo>
                      <a:pt x="322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2" y="283"/>
                    </a:lnTo>
                    <a:lnTo>
                      <a:pt x="319" y="288"/>
                    </a:lnTo>
                    <a:lnTo>
                      <a:pt x="314" y="292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2" y="292"/>
                    </a:lnTo>
                    <a:lnTo>
                      <a:pt x="297" y="288"/>
                    </a:lnTo>
                    <a:lnTo>
                      <a:pt x="293" y="283"/>
                    </a:lnTo>
                    <a:lnTo>
                      <a:pt x="292" y="276"/>
                    </a:lnTo>
                    <a:lnTo>
                      <a:pt x="292" y="276"/>
                    </a:lnTo>
                    <a:lnTo>
                      <a:pt x="293" y="271"/>
                    </a:lnTo>
                    <a:lnTo>
                      <a:pt x="297" y="266"/>
                    </a:lnTo>
                    <a:lnTo>
                      <a:pt x="302" y="263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6" y="479"/>
                    </a:lnTo>
                    <a:lnTo>
                      <a:pt x="259" y="482"/>
                    </a:lnTo>
                    <a:lnTo>
                      <a:pt x="263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3" y="499"/>
                    </a:lnTo>
                    <a:lnTo>
                      <a:pt x="259" y="504"/>
                    </a:lnTo>
                    <a:lnTo>
                      <a:pt x="256" y="508"/>
                    </a:lnTo>
                    <a:lnTo>
                      <a:pt x="249" y="510"/>
                    </a:lnTo>
                    <a:lnTo>
                      <a:pt x="249" y="510"/>
                    </a:lnTo>
                    <a:lnTo>
                      <a:pt x="242" y="508"/>
                    </a:lnTo>
                    <a:lnTo>
                      <a:pt x="239" y="504"/>
                    </a:lnTo>
                    <a:lnTo>
                      <a:pt x="235" y="499"/>
                    </a:lnTo>
                    <a:lnTo>
                      <a:pt x="234" y="494"/>
                    </a:lnTo>
                    <a:lnTo>
                      <a:pt x="234" y="494"/>
                    </a:lnTo>
                    <a:lnTo>
                      <a:pt x="235" y="487"/>
                    </a:lnTo>
                    <a:lnTo>
                      <a:pt x="239" y="482"/>
                    </a:lnTo>
                    <a:lnTo>
                      <a:pt x="242" y="479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5" y="499"/>
                    </a:lnTo>
                    <a:lnTo>
                      <a:pt x="201" y="504"/>
                    </a:lnTo>
                    <a:lnTo>
                      <a:pt x="196" y="508"/>
                    </a:lnTo>
                    <a:lnTo>
                      <a:pt x="191" y="510"/>
                    </a:lnTo>
                    <a:lnTo>
                      <a:pt x="191" y="510"/>
                    </a:lnTo>
                    <a:lnTo>
                      <a:pt x="184" y="508"/>
                    </a:lnTo>
                    <a:lnTo>
                      <a:pt x="179" y="504"/>
                    </a:lnTo>
                    <a:lnTo>
                      <a:pt x="176" y="499"/>
                    </a:lnTo>
                    <a:lnTo>
                      <a:pt x="176" y="494"/>
                    </a:lnTo>
                    <a:lnTo>
                      <a:pt x="176" y="494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9" y="494"/>
                    </a:lnTo>
                    <a:lnTo>
                      <a:pt x="149" y="494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38" y="508"/>
                    </a:lnTo>
                    <a:lnTo>
                      <a:pt x="133" y="510"/>
                    </a:lnTo>
                    <a:lnTo>
                      <a:pt x="133" y="510"/>
                    </a:lnTo>
                    <a:lnTo>
                      <a:pt x="126" y="508"/>
                    </a:lnTo>
                    <a:lnTo>
                      <a:pt x="121" y="504"/>
                    </a:lnTo>
                    <a:lnTo>
                      <a:pt x="118" y="499"/>
                    </a:lnTo>
                    <a:lnTo>
                      <a:pt x="116" y="494"/>
                    </a:lnTo>
                    <a:lnTo>
                      <a:pt x="116" y="494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74" y="477"/>
                    </a:moveTo>
                    <a:lnTo>
                      <a:pt x="74" y="477"/>
                    </a:lnTo>
                    <a:lnTo>
                      <a:pt x="74" y="477"/>
                    </a:lnTo>
                    <a:lnTo>
                      <a:pt x="80" y="479"/>
                    </a:lnTo>
                    <a:lnTo>
                      <a:pt x="86" y="482"/>
                    </a:lnTo>
                    <a:lnTo>
                      <a:pt x="89" y="487"/>
                    </a:lnTo>
                    <a:lnTo>
                      <a:pt x="89" y="494"/>
                    </a:lnTo>
                    <a:lnTo>
                      <a:pt x="89" y="494"/>
                    </a:lnTo>
                    <a:lnTo>
                      <a:pt x="89" y="499"/>
                    </a:lnTo>
                    <a:lnTo>
                      <a:pt x="86" y="504"/>
                    </a:lnTo>
                    <a:lnTo>
                      <a:pt x="80" y="508"/>
                    </a:lnTo>
                    <a:lnTo>
                      <a:pt x="74" y="510"/>
                    </a:lnTo>
                    <a:lnTo>
                      <a:pt x="74" y="510"/>
                    </a:lnTo>
                    <a:lnTo>
                      <a:pt x="68" y="508"/>
                    </a:lnTo>
                    <a:lnTo>
                      <a:pt x="63" y="504"/>
                    </a:lnTo>
                    <a:lnTo>
                      <a:pt x="60" y="499"/>
                    </a:lnTo>
                    <a:lnTo>
                      <a:pt x="58" y="494"/>
                    </a:lnTo>
                    <a:lnTo>
                      <a:pt x="58" y="494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4" y="477"/>
                    </a:lnTo>
                    <a:lnTo>
                      <a:pt x="74" y="477"/>
                    </a:lnTo>
                    <a:close/>
                    <a:moveTo>
                      <a:pt x="249" y="435"/>
                    </a:moveTo>
                    <a:lnTo>
                      <a:pt x="249" y="435"/>
                    </a:lnTo>
                    <a:lnTo>
                      <a:pt x="249" y="435"/>
                    </a:lnTo>
                    <a:lnTo>
                      <a:pt x="256" y="435"/>
                    </a:lnTo>
                    <a:lnTo>
                      <a:pt x="259" y="440"/>
                    </a:lnTo>
                    <a:lnTo>
                      <a:pt x="263" y="445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3" y="457"/>
                    </a:lnTo>
                    <a:lnTo>
                      <a:pt x="259" y="462"/>
                    </a:lnTo>
                    <a:lnTo>
                      <a:pt x="256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2" y="465"/>
                    </a:lnTo>
                    <a:lnTo>
                      <a:pt x="239" y="462"/>
                    </a:lnTo>
                    <a:lnTo>
                      <a:pt x="235" y="457"/>
                    </a:lnTo>
                    <a:lnTo>
                      <a:pt x="234" y="450"/>
                    </a:lnTo>
                    <a:lnTo>
                      <a:pt x="234" y="450"/>
                    </a:lnTo>
                    <a:lnTo>
                      <a:pt x="235" y="445"/>
                    </a:lnTo>
                    <a:lnTo>
                      <a:pt x="239" y="440"/>
                    </a:lnTo>
                    <a:lnTo>
                      <a:pt x="242" y="435"/>
                    </a:lnTo>
                    <a:lnTo>
                      <a:pt x="249" y="435"/>
                    </a:lnTo>
                    <a:lnTo>
                      <a:pt x="249" y="435"/>
                    </a:lnTo>
                    <a:close/>
                    <a:moveTo>
                      <a:pt x="191" y="435"/>
                    </a:moveTo>
                    <a:lnTo>
                      <a:pt x="191" y="435"/>
                    </a:lnTo>
                    <a:lnTo>
                      <a:pt x="191" y="435"/>
                    </a:lnTo>
                    <a:lnTo>
                      <a:pt x="196" y="435"/>
                    </a:lnTo>
                    <a:lnTo>
                      <a:pt x="201" y="440"/>
                    </a:lnTo>
                    <a:lnTo>
                      <a:pt x="205" y="445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5" y="457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4" y="465"/>
                    </a:lnTo>
                    <a:lnTo>
                      <a:pt x="179" y="462"/>
                    </a:lnTo>
                    <a:lnTo>
                      <a:pt x="176" y="457"/>
                    </a:lnTo>
                    <a:lnTo>
                      <a:pt x="176" y="450"/>
                    </a:lnTo>
                    <a:lnTo>
                      <a:pt x="176" y="450"/>
                    </a:lnTo>
                    <a:lnTo>
                      <a:pt x="176" y="445"/>
                    </a:lnTo>
                    <a:lnTo>
                      <a:pt x="179" y="440"/>
                    </a:lnTo>
                    <a:lnTo>
                      <a:pt x="184" y="435"/>
                    </a:lnTo>
                    <a:lnTo>
                      <a:pt x="191" y="435"/>
                    </a:lnTo>
                    <a:lnTo>
                      <a:pt x="191" y="435"/>
                    </a:lnTo>
                    <a:close/>
                    <a:moveTo>
                      <a:pt x="133" y="435"/>
                    </a:moveTo>
                    <a:lnTo>
                      <a:pt x="133" y="435"/>
                    </a:lnTo>
                    <a:lnTo>
                      <a:pt x="133" y="435"/>
                    </a:lnTo>
                    <a:lnTo>
                      <a:pt x="138" y="435"/>
                    </a:lnTo>
                    <a:lnTo>
                      <a:pt x="143" y="440"/>
                    </a:lnTo>
                    <a:lnTo>
                      <a:pt x="147" y="445"/>
                    </a:lnTo>
                    <a:lnTo>
                      <a:pt x="149" y="450"/>
                    </a:lnTo>
                    <a:lnTo>
                      <a:pt x="149" y="450"/>
                    </a:lnTo>
                    <a:lnTo>
                      <a:pt x="147" y="457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3" y="467"/>
                    </a:lnTo>
                    <a:lnTo>
                      <a:pt x="133" y="467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8" y="457"/>
                    </a:lnTo>
                    <a:lnTo>
                      <a:pt x="116" y="450"/>
                    </a:lnTo>
                    <a:lnTo>
                      <a:pt x="116" y="450"/>
                    </a:lnTo>
                    <a:lnTo>
                      <a:pt x="118" y="445"/>
                    </a:lnTo>
                    <a:lnTo>
                      <a:pt x="121" y="440"/>
                    </a:lnTo>
                    <a:lnTo>
                      <a:pt x="126" y="435"/>
                    </a:lnTo>
                    <a:lnTo>
                      <a:pt x="133" y="435"/>
                    </a:lnTo>
                    <a:lnTo>
                      <a:pt x="133" y="435"/>
                    </a:lnTo>
                    <a:close/>
                    <a:moveTo>
                      <a:pt x="74" y="435"/>
                    </a:moveTo>
                    <a:lnTo>
                      <a:pt x="74" y="435"/>
                    </a:lnTo>
                    <a:lnTo>
                      <a:pt x="74" y="435"/>
                    </a:lnTo>
                    <a:lnTo>
                      <a:pt x="80" y="435"/>
                    </a:lnTo>
                    <a:lnTo>
                      <a:pt x="86" y="440"/>
                    </a:lnTo>
                    <a:lnTo>
                      <a:pt x="89" y="445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9" y="457"/>
                    </a:lnTo>
                    <a:lnTo>
                      <a:pt x="86" y="462"/>
                    </a:lnTo>
                    <a:lnTo>
                      <a:pt x="80" y="465"/>
                    </a:lnTo>
                    <a:lnTo>
                      <a:pt x="74" y="467"/>
                    </a:lnTo>
                    <a:lnTo>
                      <a:pt x="74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60" y="457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60" y="445"/>
                    </a:lnTo>
                    <a:lnTo>
                      <a:pt x="63" y="440"/>
                    </a:lnTo>
                    <a:lnTo>
                      <a:pt x="68" y="435"/>
                    </a:lnTo>
                    <a:lnTo>
                      <a:pt x="74" y="435"/>
                    </a:lnTo>
                    <a:lnTo>
                      <a:pt x="74" y="435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2"/>
                    </a:lnTo>
                    <a:lnTo>
                      <a:pt x="259" y="395"/>
                    </a:lnTo>
                    <a:lnTo>
                      <a:pt x="263" y="401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3" y="412"/>
                    </a:lnTo>
                    <a:lnTo>
                      <a:pt x="259" y="418"/>
                    </a:lnTo>
                    <a:lnTo>
                      <a:pt x="256" y="421"/>
                    </a:lnTo>
                    <a:lnTo>
                      <a:pt x="249" y="423"/>
                    </a:lnTo>
                    <a:lnTo>
                      <a:pt x="249" y="423"/>
                    </a:lnTo>
                    <a:lnTo>
                      <a:pt x="242" y="421"/>
                    </a:lnTo>
                    <a:lnTo>
                      <a:pt x="239" y="418"/>
                    </a:lnTo>
                    <a:lnTo>
                      <a:pt x="235" y="412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5" y="401"/>
                    </a:lnTo>
                    <a:lnTo>
                      <a:pt x="239" y="395"/>
                    </a:lnTo>
                    <a:lnTo>
                      <a:pt x="242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6" y="392"/>
                    </a:lnTo>
                    <a:lnTo>
                      <a:pt x="201" y="395"/>
                    </a:lnTo>
                    <a:lnTo>
                      <a:pt x="205" y="401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5" y="412"/>
                    </a:lnTo>
                    <a:lnTo>
                      <a:pt x="201" y="418"/>
                    </a:lnTo>
                    <a:lnTo>
                      <a:pt x="196" y="421"/>
                    </a:lnTo>
                    <a:lnTo>
                      <a:pt x="191" y="423"/>
                    </a:lnTo>
                    <a:lnTo>
                      <a:pt x="191" y="423"/>
                    </a:lnTo>
                    <a:lnTo>
                      <a:pt x="184" y="421"/>
                    </a:lnTo>
                    <a:lnTo>
                      <a:pt x="179" y="418"/>
                    </a:lnTo>
                    <a:lnTo>
                      <a:pt x="176" y="412"/>
                    </a:lnTo>
                    <a:lnTo>
                      <a:pt x="176" y="407"/>
                    </a:lnTo>
                    <a:lnTo>
                      <a:pt x="176" y="407"/>
                    </a:lnTo>
                    <a:lnTo>
                      <a:pt x="176" y="401"/>
                    </a:lnTo>
                    <a:lnTo>
                      <a:pt x="179" y="395"/>
                    </a:lnTo>
                    <a:lnTo>
                      <a:pt x="184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7" y="401"/>
                    </a:lnTo>
                    <a:lnTo>
                      <a:pt x="149" y="407"/>
                    </a:lnTo>
                    <a:lnTo>
                      <a:pt x="149" y="407"/>
                    </a:lnTo>
                    <a:lnTo>
                      <a:pt x="147" y="412"/>
                    </a:lnTo>
                    <a:lnTo>
                      <a:pt x="143" y="418"/>
                    </a:lnTo>
                    <a:lnTo>
                      <a:pt x="138" y="421"/>
                    </a:lnTo>
                    <a:lnTo>
                      <a:pt x="133" y="423"/>
                    </a:lnTo>
                    <a:lnTo>
                      <a:pt x="133" y="423"/>
                    </a:lnTo>
                    <a:lnTo>
                      <a:pt x="126" y="421"/>
                    </a:lnTo>
                    <a:lnTo>
                      <a:pt x="121" y="418"/>
                    </a:lnTo>
                    <a:lnTo>
                      <a:pt x="118" y="412"/>
                    </a:lnTo>
                    <a:lnTo>
                      <a:pt x="116" y="407"/>
                    </a:lnTo>
                    <a:lnTo>
                      <a:pt x="116" y="407"/>
                    </a:lnTo>
                    <a:lnTo>
                      <a:pt x="118" y="401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74" y="390"/>
                    </a:moveTo>
                    <a:lnTo>
                      <a:pt x="74" y="390"/>
                    </a:lnTo>
                    <a:lnTo>
                      <a:pt x="74" y="390"/>
                    </a:lnTo>
                    <a:lnTo>
                      <a:pt x="80" y="392"/>
                    </a:lnTo>
                    <a:lnTo>
                      <a:pt x="86" y="395"/>
                    </a:lnTo>
                    <a:lnTo>
                      <a:pt x="89" y="401"/>
                    </a:lnTo>
                    <a:lnTo>
                      <a:pt x="89" y="407"/>
                    </a:lnTo>
                    <a:lnTo>
                      <a:pt x="89" y="407"/>
                    </a:lnTo>
                    <a:lnTo>
                      <a:pt x="89" y="412"/>
                    </a:lnTo>
                    <a:lnTo>
                      <a:pt x="86" y="418"/>
                    </a:lnTo>
                    <a:lnTo>
                      <a:pt x="80" y="421"/>
                    </a:lnTo>
                    <a:lnTo>
                      <a:pt x="74" y="423"/>
                    </a:lnTo>
                    <a:lnTo>
                      <a:pt x="74" y="423"/>
                    </a:lnTo>
                    <a:lnTo>
                      <a:pt x="68" y="421"/>
                    </a:lnTo>
                    <a:lnTo>
                      <a:pt x="63" y="418"/>
                    </a:lnTo>
                    <a:lnTo>
                      <a:pt x="60" y="412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60" y="401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4" y="390"/>
                    </a:lnTo>
                    <a:lnTo>
                      <a:pt x="74" y="390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6" y="349"/>
                    </a:lnTo>
                    <a:lnTo>
                      <a:pt x="259" y="353"/>
                    </a:lnTo>
                    <a:lnTo>
                      <a:pt x="263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3" y="370"/>
                    </a:lnTo>
                    <a:lnTo>
                      <a:pt x="259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9" y="375"/>
                    </a:lnTo>
                    <a:lnTo>
                      <a:pt x="235" y="370"/>
                    </a:lnTo>
                    <a:lnTo>
                      <a:pt x="234" y="363"/>
                    </a:lnTo>
                    <a:lnTo>
                      <a:pt x="234" y="363"/>
                    </a:lnTo>
                    <a:lnTo>
                      <a:pt x="235" y="358"/>
                    </a:lnTo>
                    <a:lnTo>
                      <a:pt x="239" y="353"/>
                    </a:lnTo>
                    <a:lnTo>
                      <a:pt x="242" y="349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191" y="348"/>
                    </a:moveTo>
                    <a:lnTo>
                      <a:pt x="191" y="348"/>
                    </a:lnTo>
                    <a:lnTo>
                      <a:pt x="191" y="348"/>
                    </a:lnTo>
                    <a:lnTo>
                      <a:pt x="196" y="349"/>
                    </a:lnTo>
                    <a:lnTo>
                      <a:pt x="201" y="353"/>
                    </a:lnTo>
                    <a:lnTo>
                      <a:pt x="205" y="358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5" y="370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79" y="375"/>
                    </a:lnTo>
                    <a:lnTo>
                      <a:pt x="176" y="370"/>
                    </a:lnTo>
                    <a:lnTo>
                      <a:pt x="176" y="363"/>
                    </a:lnTo>
                    <a:lnTo>
                      <a:pt x="176" y="363"/>
                    </a:lnTo>
                    <a:lnTo>
                      <a:pt x="176" y="358"/>
                    </a:lnTo>
                    <a:lnTo>
                      <a:pt x="179" y="353"/>
                    </a:lnTo>
                    <a:lnTo>
                      <a:pt x="184" y="349"/>
                    </a:lnTo>
                    <a:lnTo>
                      <a:pt x="191" y="348"/>
                    </a:lnTo>
                    <a:lnTo>
                      <a:pt x="191" y="348"/>
                    </a:lnTo>
                    <a:close/>
                    <a:moveTo>
                      <a:pt x="133" y="348"/>
                    </a:moveTo>
                    <a:lnTo>
                      <a:pt x="133" y="348"/>
                    </a:lnTo>
                    <a:lnTo>
                      <a:pt x="133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7" y="358"/>
                    </a:lnTo>
                    <a:lnTo>
                      <a:pt x="149" y="363"/>
                    </a:lnTo>
                    <a:lnTo>
                      <a:pt x="149" y="363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8" y="358"/>
                    </a:lnTo>
                    <a:lnTo>
                      <a:pt x="121" y="353"/>
                    </a:lnTo>
                    <a:lnTo>
                      <a:pt x="126" y="349"/>
                    </a:lnTo>
                    <a:lnTo>
                      <a:pt x="133" y="348"/>
                    </a:lnTo>
                    <a:lnTo>
                      <a:pt x="133" y="348"/>
                    </a:lnTo>
                    <a:close/>
                    <a:moveTo>
                      <a:pt x="74" y="348"/>
                    </a:moveTo>
                    <a:lnTo>
                      <a:pt x="74" y="348"/>
                    </a:lnTo>
                    <a:lnTo>
                      <a:pt x="74" y="348"/>
                    </a:lnTo>
                    <a:lnTo>
                      <a:pt x="80" y="349"/>
                    </a:lnTo>
                    <a:lnTo>
                      <a:pt x="86" y="353"/>
                    </a:lnTo>
                    <a:lnTo>
                      <a:pt x="89" y="358"/>
                    </a:lnTo>
                    <a:lnTo>
                      <a:pt x="89" y="363"/>
                    </a:lnTo>
                    <a:lnTo>
                      <a:pt x="89" y="363"/>
                    </a:lnTo>
                    <a:lnTo>
                      <a:pt x="89" y="370"/>
                    </a:lnTo>
                    <a:lnTo>
                      <a:pt x="86" y="375"/>
                    </a:lnTo>
                    <a:lnTo>
                      <a:pt x="80" y="378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60" y="358"/>
                    </a:lnTo>
                    <a:lnTo>
                      <a:pt x="63" y="353"/>
                    </a:lnTo>
                    <a:lnTo>
                      <a:pt x="68" y="349"/>
                    </a:lnTo>
                    <a:lnTo>
                      <a:pt x="74" y="348"/>
                    </a:lnTo>
                    <a:lnTo>
                      <a:pt x="74" y="348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6" y="305"/>
                    </a:lnTo>
                    <a:lnTo>
                      <a:pt x="259" y="309"/>
                    </a:lnTo>
                    <a:lnTo>
                      <a:pt x="263" y="314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3" y="327"/>
                    </a:lnTo>
                    <a:lnTo>
                      <a:pt x="259" y="332"/>
                    </a:lnTo>
                    <a:lnTo>
                      <a:pt x="256" y="336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2" y="336"/>
                    </a:lnTo>
                    <a:lnTo>
                      <a:pt x="239" y="332"/>
                    </a:lnTo>
                    <a:lnTo>
                      <a:pt x="235" y="327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5" y="314"/>
                    </a:lnTo>
                    <a:lnTo>
                      <a:pt x="239" y="309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5" y="314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5" y="327"/>
                    </a:lnTo>
                    <a:lnTo>
                      <a:pt x="201" y="332"/>
                    </a:lnTo>
                    <a:lnTo>
                      <a:pt x="196" y="336"/>
                    </a:lnTo>
                    <a:lnTo>
                      <a:pt x="191" y="336"/>
                    </a:lnTo>
                    <a:lnTo>
                      <a:pt x="191" y="336"/>
                    </a:lnTo>
                    <a:lnTo>
                      <a:pt x="184" y="336"/>
                    </a:lnTo>
                    <a:lnTo>
                      <a:pt x="179" y="332"/>
                    </a:lnTo>
                    <a:lnTo>
                      <a:pt x="176" y="327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7" y="314"/>
                    </a:lnTo>
                    <a:lnTo>
                      <a:pt x="149" y="320"/>
                    </a:lnTo>
                    <a:lnTo>
                      <a:pt x="149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3" y="336"/>
                    </a:lnTo>
                    <a:lnTo>
                      <a:pt x="133" y="336"/>
                    </a:lnTo>
                    <a:lnTo>
                      <a:pt x="126" y="336"/>
                    </a:lnTo>
                    <a:lnTo>
                      <a:pt x="121" y="332"/>
                    </a:lnTo>
                    <a:lnTo>
                      <a:pt x="118" y="327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74" y="303"/>
                    </a:moveTo>
                    <a:lnTo>
                      <a:pt x="74" y="303"/>
                    </a:lnTo>
                    <a:lnTo>
                      <a:pt x="74" y="303"/>
                    </a:lnTo>
                    <a:lnTo>
                      <a:pt x="80" y="305"/>
                    </a:lnTo>
                    <a:lnTo>
                      <a:pt x="86" y="309"/>
                    </a:lnTo>
                    <a:lnTo>
                      <a:pt x="89" y="314"/>
                    </a:lnTo>
                    <a:lnTo>
                      <a:pt x="89" y="320"/>
                    </a:lnTo>
                    <a:lnTo>
                      <a:pt x="89" y="320"/>
                    </a:lnTo>
                    <a:lnTo>
                      <a:pt x="89" y="327"/>
                    </a:lnTo>
                    <a:lnTo>
                      <a:pt x="86" y="332"/>
                    </a:lnTo>
                    <a:lnTo>
                      <a:pt x="80" y="336"/>
                    </a:lnTo>
                    <a:lnTo>
                      <a:pt x="74" y="336"/>
                    </a:lnTo>
                    <a:lnTo>
                      <a:pt x="74" y="336"/>
                    </a:lnTo>
                    <a:lnTo>
                      <a:pt x="68" y="336"/>
                    </a:lnTo>
                    <a:lnTo>
                      <a:pt x="63" y="332"/>
                    </a:lnTo>
                    <a:lnTo>
                      <a:pt x="60" y="327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60" y="314"/>
                    </a:lnTo>
                    <a:lnTo>
                      <a:pt x="63" y="309"/>
                    </a:lnTo>
                    <a:lnTo>
                      <a:pt x="68" y="305"/>
                    </a:lnTo>
                    <a:lnTo>
                      <a:pt x="74" y="303"/>
                    </a:lnTo>
                    <a:lnTo>
                      <a:pt x="74" y="303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6" y="263"/>
                    </a:lnTo>
                    <a:lnTo>
                      <a:pt x="259" y="266"/>
                    </a:lnTo>
                    <a:lnTo>
                      <a:pt x="263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3" y="283"/>
                    </a:lnTo>
                    <a:lnTo>
                      <a:pt x="259" y="288"/>
                    </a:lnTo>
                    <a:lnTo>
                      <a:pt x="256" y="292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2"/>
                    </a:lnTo>
                    <a:lnTo>
                      <a:pt x="239" y="288"/>
                    </a:lnTo>
                    <a:lnTo>
                      <a:pt x="235" y="283"/>
                    </a:lnTo>
                    <a:lnTo>
                      <a:pt x="234" y="276"/>
                    </a:lnTo>
                    <a:lnTo>
                      <a:pt x="234" y="276"/>
                    </a:lnTo>
                    <a:lnTo>
                      <a:pt x="235" y="271"/>
                    </a:lnTo>
                    <a:lnTo>
                      <a:pt x="239" y="266"/>
                    </a:lnTo>
                    <a:lnTo>
                      <a:pt x="242" y="263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6" y="263"/>
                    </a:lnTo>
                    <a:lnTo>
                      <a:pt x="201" y="266"/>
                    </a:lnTo>
                    <a:lnTo>
                      <a:pt x="205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6" y="271"/>
                    </a:lnTo>
                    <a:lnTo>
                      <a:pt x="179" y="266"/>
                    </a:lnTo>
                    <a:lnTo>
                      <a:pt x="184" y="263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38" y="263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9" y="276"/>
                    </a:lnTo>
                    <a:lnTo>
                      <a:pt x="149" y="276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2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2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3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74" y="261"/>
                    </a:moveTo>
                    <a:lnTo>
                      <a:pt x="74" y="261"/>
                    </a:lnTo>
                    <a:lnTo>
                      <a:pt x="74" y="261"/>
                    </a:lnTo>
                    <a:lnTo>
                      <a:pt x="80" y="263"/>
                    </a:lnTo>
                    <a:lnTo>
                      <a:pt x="86" y="266"/>
                    </a:lnTo>
                    <a:lnTo>
                      <a:pt x="89" y="271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9" y="283"/>
                    </a:lnTo>
                    <a:lnTo>
                      <a:pt x="86" y="288"/>
                    </a:lnTo>
                    <a:lnTo>
                      <a:pt x="80" y="292"/>
                    </a:lnTo>
                    <a:lnTo>
                      <a:pt x="74" y="293"/>
                    </a:lnTo>
                    <a:lnTo>
                      <a:pt x="74" y="293"/>
                    </a:lnTo>
                    <a:lnTo>
                      <a:pt x="68" y="292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3"/>
                    </a:lnTo>
                    <a:lnTo>
                      <a:pt x="74" y="261"/>
                    </a:lnTo>
                    <a:lnTo>
                      <a:pt x="74" y="261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6" y="218"/>
                    </a:lnTo>
                    <a:lnTo>
                      <a:pt x="259" y="222"/>
                    </a:lnTo>
                    <a:lnTo>
                      <a:pt x="263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3" y="240"/>
                    </a:lnTo>
                    <a:lnTo>
                      <a:pt x="259" y="246"/>
                    </a:lnTo>
                    <a:lnTo>
                      <a:pt x="256" y="249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2" y="249"/>
                    </a:lnTo>
                    <a:lnTo>
                      <a:pt x="239" y="246"/>
                    </a:lnTo>
                    <a:lnTo>
                      <a:pt x="235" y="240"/>
                    </a:lnTo>
                    <a:lnTo>
                      <a:pt x="234" y="234"/>
                    </a:lnTo>
                    <a:lnTo>
                      <a:pt x="234" y="234"/>
                    </a:lnTo>
                    <a:lnTo>
                      <a:pt x="235" y="227"/>
                    </a:lnTo>
                    <a:lnTo>
                      <a:pt x="239" y="222"/>
                    </a:lnTo>
                    <a:lnTo>
                      <a:pt x="242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191" y="217"/>
                    </a:moveTo>
                    <a:lnTo>
                      <a:pt x="191" y="217"/>
                    </a:lnTo>
                    <a:lnTo>
                      <a:pt x="191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5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5" y="240"/>
                    </a:lnTo>
                    <a:lnTo>
                      <a:pt x="201" y="246"/>
                    </a:lnTo>
                    <a:lnTo>
                      <a:pt x="196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4" y="249"/>
                    </a:lnTo>
                    <a:lnTo>
                      <a:pt x="179" y="246"/>
                    </a:lnTo>
                    <a:lnTo>
                      <a:pt x="176" y="240"/>
                    </a:lnTo>
                    <a:lnTo>
                      <a:pt x="176" y="234"/>
                    </a:lnTo>
                    <a:lnTo>
                      <a:pt x="176" y="234"/>
                    </a:lnTo>
                    <a:lnTo>
                      <a:pt x="176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91" y="217"/>
                    </a:lnTo>
                    <a:lnTo>
                      <a:pt x="191" y="217"/>
                    </a:lnTo>
                    <a:close/>
                    <a:moveTo>
                      <a:pt x="133" y="217"/>
                    </a:moveTo>
                    <a:lnTo>
                      <a:pt x="133" y="217"/>
                    </a:lnTo>
                    <a:lnTo>
                      <a:pt x="133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7" y="227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7" y="240"/>
                    </a:lnTo>
                    <a:lnTo>
                      <a:pt x="143" y="246"/>
                    </a:lnTo>
                    <a:lnTo>
                      <a:pt x="138" y="249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26" y="249"/>
                    </a:lnTo>
                    <a:lnTo>
                      <a:pt x="121" y="246"/>
                    </a:lnTo>
                    <a:lnTo>
                      <a:pt x="118" y="240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8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3" y="217"/>
                    </a:lnTo>
                    <a:lnTo>
                      <a:pt x="133" y="217"/>
                    </a:lnTo>
                    <a:close/>
                    <a:moveTo>
                      <a:pt x="74" y="217"/>
                    </a:moveTo>
                    <a:lnTo>
                      <a:pt x="74" y="217"/>
                    </a:lnTo>
                    <a:lnTo>
                      <a:pt x="74" y="217"/>
                    </a:lnTo>
                    <a:lnTo>
                      <a:pt x="80" y="218"/>
                    </a:lnTo>
                    <a:lnTo>
                      <a:pt x="86" y="222"/>
                    </a:lnTo>
                    <a:lnTo>
                      <a:pt x="89" y="227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9" y="240"/>
                    </a:lnTo>
                    <a:lnTo>
                      <a:pt x="86" y="246"/>
                    </a:lnTo>
                    <a:lnTo>
                      <a:pt x="80" y="249"/>
                    </a:lnTo>
                    <a:lnTo>
                      <a:pt x="74" y="249"/>
                    </a:lnTo>
                    <a:lnTo>
                      <a:pt x="74" y="249"/>
                    </a:lnTo>
                    <a:lnTo>
                      <a:pt x="68" y="249"/>
                    </a:lnTo>
                    <a:lnTo>
                      <a:pt x="63" y="246"/>
                    </a:lnTo>
                    <a:lnTo>
                      <a:pt x="60" y="240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4" y="217"/>
                    </a:lnTo>
                    <a:lnTo>
                      <a:pt x="74" y="217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6"/>
                    </a:lnTo>
                    <a:lnTo>
                      <a:pt x="259" y="179"/>
                    </a:lnTo>
                    <a:lnTo>
                      <a:pt x="263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3" y="196"/>
                    </a:lnTo>
                    <a:lnTo>
                      <a:pt x="259" y="201"/>
                    </a:lnTo>
                    <a:lnTo>
                      <a:pt x="256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5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4"/>
                    </a:lnTo>
                    <a:lnTo>
                      <a:pt x="239" y="179"/>
                    </a:lnTo>
                    <a:lnTo>
                      <a:pt x="242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9" y="189"/>
                    </a:lnTo>
                    <a:lnTo>
                      <a:pt x="149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249" y="130"/>
                    </a:moveTo>
                    <a:lnTo>
                      <a:pt x="249" y="130"/>
                    </a:lnTo>
                    <a:lnTo>
                      <a:pt x="249" y="130"/>
                    </a:lnTo>
                    <a:lnTo>
                      <a:pt x="256" y="131"/>
                    </a:lnTo>
                    <a:lnTo>
                      <a:pt x="259" y="135"/>
                    </a:lnTo>
                    <a:lnTo>
                      <a:pt x="263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3" y="154"/>
                    </a:lnTo>
                    <a:lnTo>
                      <a:pt x="259" y="159"/>
                    </a:lnTo>
                    <a:lnTo>
                      <a:pt x="256" y="162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2"/>
                    </a:lnTo>
                    <a:lnTo>
                      <a:pt x="239" y="159"/>
                    </a:lnTo>
                    <a:lnTo>
                      <a:pt x="235" y="154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35" y="140"/>
                    </a:lnTo>
                    <a:lnTo>
                      <a:pt x="239" y="135"/>
                    </a:lnTo>
                    <a:lnTo>
                      <a:pt x="242" y="131"/>
                    </a:lnTo>
                    <a:lnTo>
                      <a:pt x="249" y="130"/>
                    </a:lnTo>
                    <a:lnTo>
                      <a:pt x="249" y="130"/>
                    </a:lnTo>
                    <a:close/>
                    <a:moveTo>
                      <a:pt x="191" y="130"/>
                    </a:moveTo>
                    <a:lnTo>
                      <a:pt x="191" y="130"/>
                    </a:lnTo>
                    <a:lnTo>
                      <a:pt x="191" y="130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5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5" y="154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2"/>
                    </a:lnTo>
                    <a:lnTo>
                      <a:pt x="179" y="159"/>
                    </a:lnTo>
                    <a:lnTo>
                      <a:pt x="176" y="154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6" y="140"/>
                    </a:lnTo>
                    <a:lnTo>
                      <a:pt x="179" y="135"/>
                    </a:lnTo>
                    <a:lnTo>
                      <a:pt x="184" y="131"/>
                    </a:lnTo>
                    <a:lnTo>
                      <a:pt x="191" y="130"/>
                    </a:lnTo>
                    <a:lnTo>
                      <a:pt x="191" y="130"/>
                    </a:lnTo>
                    <a:close/>
                    <a:moveTo>
                      <a:pt x="133" y="130"/>
                    </a:moveTo>
                    <a:lnTo>
                      <a:pt x="133" y="130"/>
                    </a:lnTo>
                    <a:lnTo>
                      <a:pt x="133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9" y="147"/>
                    </a:lnTo>
                    <a:lnTo>
                      <a:pt x="149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8" y="154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3" y="130"/>
                    </a:lnTo>
                    <a:lnTo>
                      <a:pt x="133" y="130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8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8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249" y="43"/>
                    </a:moveTo>
                    <a:lnTo>
                      <a:pt x="249" y="43"/>
                    </a:lnTo>
                    <a:lnTo>
                      <a:pt x="249" y="43"/>
                    </a:lnTo>
                    <a:lnTo>
                      <a:pt x="256" y="45"/>
                    </a:lnTo>
                    <a:lnTo>
                      <a:pt x="259" y="48"/>
                    </a:lnTo>
                    <a:lnTo>
                      <a:pt x="263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3" y="67"/>
                    </a:lnTo>
                    <a:lnTo>
                      <a:pt x="259" y="72"/>
                    </a:lnTo>
                    <a:lnTo>
                      <a:pt x="256" y="75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2" y="75"/>
                    </a:lnTo>
                    <a:lnTo>
                      <a:pt x="239" y="72"/>
                    </a:lnTo>
                    <a:lnTo>
                      <a:pt x="235" y="67"/>
                    </a:lnTo>
                    <a:lnTo>
                      <a:pt x="234" y="60"/>
                    </a:lnTo>
                    <a:lnTo>
                      <a:pt x="234" y="60"/>
                    </a:lnTo>
                    <a:lnTo>
                      <a:pt x="235" y="53"/>
                    </a:lnTo>
                    <a:lnTo>
                      <a:pt x="239" y="48"/>
                    </a:lnTo>
                    <a:lnTo>
                      <a:pt x="242" y="45"/>
                    </a:lnTo>
                    <a:lnTo>
                      <a:pt x="249" y="43"/>
                    </a:lnTo>
                    <a:lnTo>
                      <a:pt x="249" y="43"/>
                    </a:lnTo>
                    <a:close/>
                    <a:moveTo>
                      <a:pt x="191" y="43"/>
                    </a:moveTo>
                    <a:lnTo>
                      <a:pt x="191" y="43"/>
                    </a:lnTo>
                    <a:lnTo>
                      <a:pt x="191" y="43"/>
                    </a:lnTo>
                    <a:lnTo>
                      <a:pt x="196" y="45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5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5"/>
                    </a:lnTo>
                    <a:lnTo>
                      <a:pt x="179" y="72"/>
                    </a:lnTo>
                    <a:lnTo>
                      <a:pt x="176" y="67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5"/>
                    </a:lnTo>
                    <a:lnTo>
                      <a:pt x="191" y="43"/>
                    </a:lnTo>
                    <a:lnTo>
                      <a:pt x="191" y="43"/>
                    </a:lnTo>
                    <a:close/>
                    <a:moveTo>
                      <a:pt x="249" y="0"/>
                    </a:moveTo>
                    <a:lnTo>
                      <a:pt x="249" y="0"/>
                    </a:lnTo>
                    <a:lnTo>
                      <a:pt x="249" y="0"/>
                    </a:lnTo>
                    <a:lnTo>
                      <a:pt x="256" y="2"/>
                    </a:lnTo>
                    <a:lnTo>
                      <a:pt x="259" y="5"/>
                    </a:lnTo>
                    <a:lnTo>
                      <a:pt x="263" y="10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3" y="22"/>
                    </a:lnTo>
                    <a:lnTo>
                      <a:pt x="259" y="28"/>
                    </a:lnTo>
                    <a:lnTo>
                      <a:pt x="256" y="31"/>
                    </a:lnTo>
                    <a:lnTo>
                      <a:pt x="249" y="33"/>
                    </a:lnTo>
                    <a:lnTo>
                      <a:pt x="249" y="33"/>
                    </a:lnTo>
                    <a:lnTo>
                      <a:pt x="242" y="31"/>
                    </a:lnTo>
                    <a:lnTo>
                      <a:pt x="239" y="28"/>
                    </a:lnTo>
                    <a:lnTo>
                      <a:pt x="235" y="22"/>
                    </a:lnTo>
                    <a:lnTo>
                      <a:pt x="234" y="17"/>
                    </a:lnTo>
                    <a:lnTo>
                      <a:pt x="234" y="17"/>
                    </a:lnTo>
                    <a:lnTo>
                      <a:pt x="235" y="10"/>
                    </a:lnTo>
                    <a:lnTo>
                      <a:pt x="239" y="5"/>
                    </a:lnTo>
                    <a:lnTo>
                      <a:pt x="242" y="2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2"/>
                    </a:lnTo>
                    <a:lnTo>
                      <a:pt x="201" y="5"/>
                    </a:lnTo>
                    <a:lnTo>
                      <a:pt x="205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5" y="22"/>
                    </a:lnTo>
                    <a:lnTo>
                      <a:pt x="201" y="28"/>
                    </a:lnTo>
                    <a:lnTo>
                      <a:pt x="196" y="31"/>
                    </a:lnTo>
                    <a:lnTo>
                      <a:pt x="191" y="33"/>
                    </a:lnTo>
                    <a:lnTo>
                      <a:pt x="191" y="33"/>
                    </a:lnTo>
                    <a:lnTo>
                      <a:pt x="184" y="31"/>
                    </a:lnTo>
                    <a:lnTo>
                      <a:pt x="179" y="28"/>
                    </a:lnTo>
                    <a:lnTo>
                      <a:pt x="176" y="22"/>
                    </a:lnTo>
                    <a:lnTo>
                      <a:pt x="176" y="17"/>
                    </a:lnTo>
                    <a:lnTo>
                      <a:pt x="176" y="17"/>
                    </a:lnTo>
                    <a:lnTo>
                      <a:pt x="176" y="10"/>
                    </a:lnTo>
                    <a:lnTo>
                      <a:pt x="179" y="5"/>
                    </a:lnTo>
                    <a:lnTo>
                      <a:pt x="184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6" y="435"/>
                    </a:moveTo>
                    <a:lnTo>
                      <a:pt x="16" y="435"/>
                    </a:lnTo>
                    <a:lnTo>
                      <a:pt x="16" y="435"/>
                    </a:lnTo>
                    <a:lnTo>
                      <a:pt x="23" y="435"/>
                    </a:lnTo>
                    <a:lnTo>
                      <a:pt x="28" y="440"/>
                    </a:lnTo>
                    <a:lnTo>
                      <a:pt x="29" y="445"/>
                    </a:lnTo>
                    <a:lnTo>
                      <a:pt x="31" y="450"/>
                    </a:lnTo>
                    <a:lnTo>
                      <a:pt x="31" y="450"/>
                    </a:lnTo>
                    <a:lnTo>
                      <a:pt x="29" y="457"/>
                    </a:lnTo>
                    <a:lnTo>
                      <a:pt x="28" y="462"/>
                    </a:lnTo>
                    <a:lnTo>
                      <a:pt x="23" y="465"/>
                    </a:lnTo>
                    <a:lnTo>
                      <a:pt x="16" y="467"/>
                    </a:lnTo>
                    <a:lnTo>
                      <a:pt x="16" y="467"/>
                    </a:lnTo>
                    <a:lnTo>
                      <a:pt x="11" y="465"/>
                    </a:lnTo>
                    <a:lnTo>
                      <a:pt x="5" y="462"/>
                    </a:lnTo>
                    <a:lnTo>
                      <a:pt x="2" y="457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2" y="445"/>
                    </a:lnTo>
                    <a:lnTo>
                      <a:pt x="5" y="440"/>
                    </a:lnTo>
                    <a:lnTo>
                      <a:pt x="11" y="435"/>
                    </a:lnTo>
                    <a:lnTo>
                      <a:pt x="16" y="435"/>
                    </a:lnTo>
                    <a:lnTo>
                      <a:pt x="16" y="435"/>
                    </a:lnTo>
                    <a:close/>
                    <a:moveTo>
                      <a:pt x="191" y="521"/>
                    </a:moveTo>
                    <a:lnTo>
                      <a:pt x="191" y="521"/>
                    </a:lnTo>
                    <a:lnTo>
                      <a:pt x="191" y="521"/>
                    </a:lnTo>
                    <a:lnTo>
                      <a:pt x="196" y="521"/>
                    </a:lnTo>
                    <a:lnTo>
                      <a:pt x="201" y="525"/>
                    </a:lnTo>
                    <a:lnTo>
                      <a:pt x="205" y="530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5" y="544"/>
                    </a:lnTo>
                    <a:lnTo>
                      <a:pt x="201" y="549"/>
                    </a:lnTo>
                    <a:lnTo>
                      <a:pt x="196" y="552"/>
                    </a:lnTo>
                    <a:lnTo>
                      <a:pt x="191" y="554"/>
                    </a:lnTo>
                    <a:lnTo>
                      <a:pt x="191" y="554"/>
                    </a:lnTo>
                    <a:lnTo>
                      <a:pt x="184" y="552"/>
                    </a:lnTo>
                    <a:lnTo>
                      <a:pt x="179" y="549"/>
                    </a:lnTo>
                    <a:lnTo>
                      <a:pt x="176" y="544"/>
                    </a:lnTo>
                    <a:lnTo>
                      <a:pt x="176" y="537"/>
                    </a:lnTo>
                    <a:lnTo>
                      <a:pt x="176" y="537"/>
                    </a:lnTo>
                    <a:lnTo>
                      <a:pt x="176" y="530"/>
                    </a:lnTo>
                    <a:lnTo>
                      <a:pt x="179" y="525"/>
                    </a:lnTo>
                    <a:lnTo>
                      <a:pt x="184" y="521"/>
                    </a:lnTo>
                    <a:lnTo>
                      <a:pt x="191" y="521"/>
                    </a:lnTo>
                    <a:lnTo>
                      <a:pt x="191" y="521"/>
                    </a:lnTo>
                    <a:close/>
                    <a:moveTo>
                      <a:pt x="249" y="521"/>
                    </a:moveTo>
                    <a:lnTo>
                      <a:pt x="249" y="521"/>
                    </a:lnTo>
                    <a:lnTo>
                      <a:pt x="249" y="521"/>
                    </a:lnTo>
                    <a:lnTo>
                      <a:pt x="256" y="521"/>
                    </a:lnTo>
                    <a:lnTo>
                      <a:pt x="259" y="525"/>
                    </a:lnTo>
                    <a:lnTo>
                      <a:pt x="263" y="530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3" y="544"/>
                    </a:lnTo>
                    <a:lnTo>
                      <a:pt x="259" y="549"/>
                    </a:lnTo>
                    <a:lnTo>
                      <a:pt x="256" y="552"/>
                    </a:lnTo>
                    <a:lnTo>
                      <a:pt x="249" y="554"/>
                    </a:lnTo>
                    <a:lnTo>
                      <a:pt x="249" y="554"/>
                    </a:lnTo>
                    <a:lnTo>
                      <a:pt x="242" y="552"/>
                    </a:lnTo>
                    <a:lnTo>
                      <a:pt x="239" y="549"/>
                    </a:lnTo>
                    <a:lnTo>
                      <a:pt x="235" y="544"/>
                    </a:lnTo>
                    <a:lnTo>
                      <a:pt x="234" y="537"/>
                    </a:lnTo>
                    <a:lnTo>
                      <a:pt x="234" y="537"/>
                    </a:lnTo>
                    <a:lnTo>
                      <a:pt x="235" y="530"/>
                    </a:lnTo>
                    <a:lnTo>
                      <a:pt x="239" y="525"/>
                    </a:lnTo>
                    <a:lnTo>
                      <a:pt x="242" y="521"/>
                    </a:lnTo>
                    <a:lnTo>
                      <a:pt x="249" y="521"/>
                    </a:lnTo>
                    <a:lnTo>
                      <a:pt x="249" y="521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6" y="566"/>
                    </a:lnTo>
                    <a:lnTo>
                      <a:pt x="259" y="569"/>
                    </a:lnTo>
                    <a:lnTo>
                      <a:pt x="263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3" y="586"/>
                    </a:lnTo>
                    <a:lnTo>
                      <a:pt x="259" y="591"/>
                    </a:lnTo>
                    <a:lnTo>
                      <a:pt x="256" y="595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2" y="595"/>
                    </a:lnTo>
                    <a:lnTo>
                      <a:pt x="239" y="591"/>
                    </a:lnTo>
                    <a:lnTo>
                      <a:pt x="235" y="586"/>
                    </a:lnTo>
                    <a:lnTo>
                      <a:pt x="234" y="581"/>
                    </a:lnTo>
                    <a:lnTo>
                      <a:pt x="234" y="581"/>
                    </a:lnTo>
                    <a:lnTo>
                      <a:pt x="235" y="574"/>
                    </a:lnTo>
                    <a:lnTo>
                      <a:pt x="239" y="569"/>
                    </a:lnTo>
                    <a:lnTo>
                      <a:pt x="242" y="566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307" y="608"/>
                    </a:moveTo>
                    <a:lnTo>
                      <a:pt x="307" y="608"/>
                    </a:lnTo>
                    <a:lnTo>
                      <a:pt x="307" y="608"/>
                    </a:lnTo>
                    <a:lnTo>
                      <a:pt x="314" y="608"/>
                    </a:lnTo>
                    <a:lnTo>
                      <a:pt x="319" y="612"/>
                    </a:lnTo>
                    <a:lnTo>
                      <a:pt x="322" y="617"/>
                    </a:lnTo>
                    <a:lnTo>
                      <a:pt x="322" y="624"/>
                    </a:lnTo>
                    <a:lnTo>
                      <a:pt x="322" y="624"/>
                    </a:lnTo>
                    <a:lnTo>
                      <a:pt x="322" y="630"/>
                    </a:lnTo>
                    <a:lnTo>
                      <a:pt x="319" y="636"/>
                    </a:lnTo>
                    <a:lnTo>
                      <a:pt x="314" y="639"/>
                    </a:lnTo>
                    <a:lnTo>
                      <a:pt x="307" y="641"/>
                    </a:lnTo>
                    <a:lnTo>
                      <a:pt x="307" y="641"/>
                    </a:lnTo>
                    <a:lnTo>
                      <a:pt x="302" y="639"/>
                    </a:lnTo>
                    <a:lnTo>
                      <a:pt x="297" y="636"/>
                    </a:lnTo>
                    <a:lnTo>
                      <a:pt x="293" y="630"/>
                    </a:lnTo>
                    <a:lnTo>
                      <a:pt x="292" y="624"/>
                    </a:lnTo>
                    <a:lnTo>
                      <a:pt x="292" y="624"/>
                    </a:lnTo>
                    <a:lnTo>
                      <a:pt x="293" y="617"/>
                    </a:lnTo>
                    <a:lnTo>
                      <a:pt x="297" y="612"/>
                    </a:lnTo>
                    <a:lnTo>
                      <a:pt x="302" y="608"/>
                    </a:lnTo>
                    <a:lnTo>
                      <a:pt x="307" y="608"/>
                    </a:lnTo>
                    <a:lnTo>
                      <a:pt x="307" y="608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4" y="566"/>
                    </a:lnTo>
                    <a:lnTo>
                      <a:pt x="319" y="569"/>
                    </a:lnTo>
                    <a:lnTo>
                      <a:pt x="322" y="574"/>
                    </a:lnTo>
                    <a:lnTo>
                      <a:pt x="322" y="581"/>
                    </a:lnTo>
                    <a:lnTo>
                      <a:pt x="322" y="581"/>
                    </a:lnTo>
                    <a:lnTo>
                      <a:pt x="322" y="586"/>
                    </a:lnTo>
                    <a:lnTo>
                      <a:pt x="319" y="591"/>
                    </a:lnTo>
                    <a:lnTo>
                      <a:pt x="314" y="595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2" y="595"/>
                    </a:lnTo>
                    <a:lnTo>
                      <a:pt x="297" y="591"/>
                    </a:lnTo>
                    <a:lnTo>
                      <a:pt x="293" y="586"/>
                    </a:lnTo>
                    <a:lnTo>
                      <a:pt x="292" y="581"/>
                    </a:lnTo>
                    <a:lnTo>
                      <a:pt x="292" y="581"/>
                    </a:lnTo>
                    <a:lnTo>
                      <a:pt x="293" y="574"/>
                    </a:lnTo>
                    <a:lnTo>
                      <a:pt x="297" y="569"/>
                    </a:lnTo>
                    <a:lnTo>
                      <a:pt x="302" y="566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365" y="564"/>
                    </a:moveTo>
                    <a:lnTo>
                      <a:pt x="365" y="564"/>
                    </a:lnTo>
                    <a:lnTo>
                      <a:pt x="365" y="564"/>
                    </a:lnTo>
                    <a:lnTo>
                      <a:pt x="372" y="566"/>
                    </a:lnTo>
                    <a:lnTo>
                      <a:pt x="377" y="569"/>
                    </a:lnTo>
                    <a:lnTo>
                      <a:pt x="380" y="574"/>
                    </a:lnTo>
                    <a:lnTo>
                      <a:pt x="382" y="581"/>
                    </a:lnTo>
                    <a:lnTo>
                      <a:pt x="382" y="581"/>
                    </a:lnTo>
                    <a:lnTo>
                      <a:pt x="380" y="586"/>
                    </a:lnTo>
                    <a:lnTo>
                      <a:pt x="377" y="591"/>
                    </a:lnTo>
                    <a:lnTo>
                      <a:pt x="372" y="595"/>
                    </a:lnTo>
                    <a:lnTo>
                      <a:pt x="365" y="596"/>
                    </a:lnTo>
                    <a:lnTo>
                      <a:pt x="365" y="596"/>
                    </a:lnTo>
                    <a:lnTo>
                      <a:pt x="360" y="595"/>
                    </a:lnTo>
                    <a:lnTo>
                      <a:pt x="355" y="591"/>
                    </a:lnTo>
                    <a:lnTo>
                      <a:pt x="351" y="586"/>
                    </a:lnTo>
                    <a:lnTo>
                      <a:pt x="349" y="581"/>
                    </a:lnTo>
                    <a:lnTo>
                      <a:pt x="349" y="581"/>
                    </a:lnTo>
                    <a:lnTo>
                      <a:pt x="351" y="574"/>
                    </a:lnTo>
                    <a:lnTo>
                      <a:pt x="355" y="569"/>
                    </a:lnTo>
                    <a:lnTo>
                      <a:pt x="360" y="566"/>
                    </a:lnTo>
                    <a:lnTo>
                      <a:pt x="365" y="564"/>
                    </a:lnTo>
                    <a:lnTo>
                      <a:pt x="365" y="564"/>
                    </a:lnTo>
                    <a:close/>
                    <a:moveTo>
                      <a:pt x="365" y="608"/>
                    </a:moveTo>
                    <a:lnTo>
                      <a:pt x="365" y="608"/>
                    </a:lnTo>
                    <a:lnTo>
                      <a:pt x="365" y="608"/>
                    </a:lnTo>
                    <a:lnTo>
                      <a:pt x="372" y="608"/>
                    </a:lnTo>
                    <a:lnTo>
                      <a:pt x="377" y="612"/>
                    </a:lnTo>
                    <a:lnTo>
                      <a:pt x="380" y="617"/>
                    </a:lnTo>
                    <a:lnTo>
                      <a:pt x="382" y="624"/>
                    </a:lnTo>
                    <a:lnTo>
                      <a:pt x="382" y="624"/>
                    </a:lnTo>
                    <a:lnTo>
                      <a:pt x="380" y="630"/>
                    </a:lnTo>
                    <a:lnTo>
                      <a:pt x="377" y="636"/>
                    </a:lnTo>
                    <a:lnTo>
                      <a:pt x="372" y="639"/>
                    </a:lnTo>
                    <a:lnTo>
                      <a:pt x="365" y="641"/>
                    </a:lnTo>
                    <a:lnTo>
                      <a:pt x="365" y="641"/>
                    </a:lnTo>
                    <a:lnTo>
                      <a:pt x="360" y="639"/>
                    </a:lnTo>
                    <a:lnTo>
                      <a:pt x="355" y="636"/>
                    </a:lnTo>
                    <a:lnTo>
                      <a:pt x="351" y="630"/>
                    </a:lnTo>
                    <a:lnTo>
                      <a:pt x="349" y="624"/>
                    </a:lnTo>
                    <a:lnTo>
                      <a:pt x="349" y="624"/>
                    </a:lnTo>
                    <a:lnTo>
                      <a:pt x="351" y="617"/>
                    </a:lnTo>
                    <a:lnTo>
                      <a:pt x="355" y="612"/>
                    </a:lnTo>
                    <a:lnTo>
                      <a:pt x="360" y="608"/>
                    </a:lnTo>
                    <a:lnTo>
                      <a:pt x="365" y="608"/>
                    </a:lnTo>
                    <a:lnTo>
                      <a:pt x="365" y="608"/>
                    </a:lnTo>
                    <a:close/>
                    <a:moveTo>
                      <a:pt x="365" y="651"/>
                    </a:moveTo>
                    <a:lnTo>
                      <a:pt x="365" y="651"/>
                    </a:lnTo>
                    <a:lnTo>
                      <a:pt x="365" y="651"/>
                    </a:lnTo>
                    <a:lnTo>
                      <a:pt x="372" y="653"/>
                    </a:lnTo>
                    <a:lnTo>
                      <a:pt x="377" y="656"/>
                    </a:lnTo>
                    <a:lnTo>
                      <a:pt x="380" y="661"/>
                    </a:lnTo>
                    <a:lnTo>
                      <a:pt x="382" y="668"/>
                    </a:lnTo>
                    <a:lnTo>
                      <a:pt x="382" y="668"/>
                    </a:lnTo>
                    <a:lnTo>
                      <a:pt x="380" y="673"/>
                    </a:lnTo>
                    <a:lnTo>
                      <a:pt x="377" y="678"/>
                    </a:lnTo>
                    <a:lnTo>
                      <a:pt x="372" y="682"/>
                    </a:lnTo>
                    <a:lnTo>
                      <a:pt x="365" y="683"/>
                    </a:lnTo>
                    <a:lnTo>
                      <a:pt x="365" y="683"/>
                    </a:lnTo>
                    <a:lnTo>
                      <a:pt x="360" y="682"/>
                    </a:lnTo>
                    <a:lnTo>
                      <a:pt x="355" y="678"/>
                    </a:lnTo>
                    <a:lnTo>
                      <a:pt x="351" y="673"/>
                    </a:lnTo>
                    <a:lnTo>
                      <a:pt x="349" y="668"/>
                    </a:lnTo>
                    <a:lnTo>
                      <a:pt x="349" y="668"/>
                    </a:lnTo>
                    <a:lnTo>
                      <a:pt x="351" y="661"/>
                    </a:lnTo>
                    <a:lnTo>
                      <a:pt x="355" y="656"/>
                    </a:lnTo>
                    <a:lnTo>
                      <a:pt x="360" y="653"/>
                    </a:lnTo>
                    <a:lnTo>
                      <a:pt x="365" y="651"/>
                    </a:lnTo>
                    <a:lnTo>
                      <a:pt x="365" y="651"/>
                    </a:lnTo>
                    <a:close/>
                    <a:moveTo>
                      <a:pt x="365" y="435"/>
                    </a:moveTo>
                    <a:lnTo>
                      <a:pt x="365" y="435"/>
                    </a:lnTo>
                    <a:lnTo>
                      <a:pt x="365" y="435"/>
                    </a:lnTo>
                    <a:lnTo>
                      <a:pt x="372" y="435"/>
                    </a:lnTo>
                    <a:lnTo>
                      <a:pt x="377" y="440"/>
                    </a:lnTo>
                    <a:lnTo>
                      <a:pt x="380" y="445"/>
                    </a:lnTo>
                    <a:lnTo>
                      <a:pt x="382" y="450"/>
                    </a:lnTo>
                    <a:lnTo>
                      <a:pt x="382" y="450"/>
                    </a:lnTo>
                    <a:lnTo>
                      <a:pt x="380" y="457"/>
                    </a:lnTo>
                    <a:lnTo>
                      <a:pt x="377" y="462"/>
                    </a:lnTo>
                    <a:lnTo>
                      <a:pt x="372" y="465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60" y="465"/>
                    </a:lnTo>
                    <a:lnTo>
                      <a:pt x="355" y="462"/>
                    </a:lnTo>
                    <a:lnTo>
                      <a:pt x="351" y="457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1" y="445"/>
                    </a:lnTo>
                    <a:lnTo>
                      <a:pt x="355" y="440"/>
                    </a:lnTo>
                    <a:lnTo>
                      <a:pt x="360" y="435"/>
                    </a:lnTo>
                    <a:lnTo>
                      <a:pt x="365" y="435"/>
                    </a:lnTo>
                    <a:lnTo>
                      <a:pt x="365" y="435"/>
                    </a:lnTo>
                    <a:close/>
                    <a:moveTo>
                      <a:pt x="365" y="390"/>
                    </a:moveTo>
                    <a:lnTo>
                      <a:pt x="365" y="390"/>
                    </a:lnTo>
                    <a:lnTo>
                      <a:pt x="365" y="390"/>
                    </a:lnTo>
                    <a:lnTo>
                      <a:pt x="372" y="392"/>
                    </a:lnTo>
                    <a:lnTo>
                      <a:pt x="377" y="395"/>
                    </a:lnTo>
                    <a:lnTo>
                      <a:pt x="380" y="401"/>
                    </a:lnTo>
                    <a:lnTo>
                      <a:pt x="382" y="407"/>
                    </a:lnTo>
                    <a:lnTo>
                      <a:pt x="382" y="407"/>
                    </a:lnTo>
                    <a:lnTo>
                      <a:pt x="380" y="412"/>
                    </a:lnTo>
                    <a:lnTo>
                      <a:pt x="377" y="418"/>
                    </a:lnTo>
                    <a:lnTo>
                      <a:pt x="372" y="421"/>
                    </a:lnTo>
                    <a:lnTo>
                      <a:pt x="365" y="423"/>
                    </a:lnTo>
                    <a:lnTo>
                      <a:pt x="365" y="423"/>
                    </a:lnTo>
                    <a:lnTo>
                      <a:pt x="360" y="421"/>
                    </a:lnTo>
                    <a:lnTo>
                      <a:pt x="355" y="418"/>
                    </a:lnTo>
                    <a:lnTo>
                      <a:pt x="351" y="412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1" y="401"/>
                    </a:lnTo>
                    <a:lnTo>
                      <a:pt x="355" y="395"/>
                    </a:lnTo>
                    <a:lnTo>
                      <a:pt x="360" y="392"/>
                    </a:lnTo>
                    <a:lnTo>
                      <a:pt x="365" y="390"/>
                    </a:lnTo>
                    <a:lnTo>
                      <a:pt x="365" y="390"/>
                    </a:lnTo>
                    <a:close/>
                    <a:moveTo>
                      <a:pt x="365" y="348"/>
                    </a:moveTo>
                    <a:lnTo>
                      <a:pt x="365" y="348"/>
                    </a:lnTo>
                    <a:lnTo>
                      <a:pt x="365" y="348"/>
                    </a:lnTo>
                    <a:lnTo>
                      <a:pt x="372" y="349"/>
                    </a:lnTo>
                    <a:lnTo>
                      <a:pt x="377" y="353"/>
                    </a:lnTo>
                    <a:lnTo>
                      <a:pt x="380" y="358"/>
                    </a:lnTo>
                    <a:lnTo>
                      <a:pt x="382" y="363"/>
                    </a:lnTo>
                    <a:lnTo>
                      <a:pt x="382" y="363"/>
                    </a:lnTo>
                    <a:lnTo>
                      <a:pt x="380" y="370"/>
                    </a:lnTo>
                    <a:lnTo>
                      <a:pt x="377" y="375"/>
                    </a:lnTo>
                    <a:lnTo>
                      <a:pt x="372" y="378"/>
                    </a:lnTo>
                    <a:lnTo>
                      <a:pt x="365" y="380"/>
                    </a:lnTo>
                    <a:lnTo>
                      <a:pt x="365" y="380"/>
                    </a:lnTo>
                    <a:lnTo>
                      <a:pt x="360" y="378"/>
                    </a:lnTo>
                    <a:lnTo>
                      <a:pt x="355" y="375"/>
                    </a:lnTo>
                    <a:lnTo>
                      <a:pt x="351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8"/>
                    </a:lnTo>
                    <a:lnTo>
                      <a:pt x="355" y="353"/>
                    </a:lnTo>
                    <a:lnTo>
                      <a:pt x="360" y="349"/>
                    </a:lnTo>
                    <a:lnTo>
                      <a:pt x="365" y="348"/>
                    </a:lnTo>
                    <a:lnTo>
                      <a:pt x="365" y="348"/>
                    </a:lnTo>
                    <a:close/>
                    <a:moveTo>
                      <a:pt x="365" y="303"/>
                    </a:moveTo>
                    <a:lnTo>
                      <a:pt x="365" y="303"/>
                    </a:lnTo>
                    <a:lnTo>
                      <a:pt x="365" y="303"/>
                    </a:lnTo>
                    <a:lnTo>
                      <a:pt x="372" y="305"/>
                    </a:lnTo>
                    <a:lnTo>
                      <a:pt x="377" y="309"/>
                    </a:lnTo>
                    <a:lnTo>
                      <a:pt x="380" y="314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0" y="327"/>
                    </a:lnTo>
                    <a:lnTo>
                      <a:pt x="377" y="332"/>
                    </a:lnTo>
                    <a:lnTo>
                      <a:pt x="372" y="336"/>
                    </a:lnTo>
                    <a:lnTo>
                      <a:pt x="365" y="336"/>
                    </a:lnTo>
                    <a:lnTo>
                      <a:pt x="365" y="336"/>
                    </a:lnTo>
                    <a:lnTo>
                      <a:pt x="360" y="336"/>
                    </a:lnTo>
                    <a:lnTo>
                      <a:pt x="355" y="332"/>
                    </a:lnTo>
                    <a:lnTo>
                      <a:pt x="351" y="327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4"/>
                    </a:lnTo>
                    <a:lnTo>
                      <a:pt x="355" y="309"/>
                    </a:lnTo>
                    <a:lnTo>
                      <a:pt x="360" y="305"/>
                    </a:lnTo>
                    <a:lnTo>
                      <a:pt x="365" y="303"/>
                    </a:lnTo>
                    <a:lnTo>
                      <a:pt x="365" y="303"/>
                    </a:lnTo>
                    <a:close/>
                    <a:moveTo>
                      <a:pt x="365" y="261"/>
                    </a:moveTo>
                    <a:lnTo>
                      <a:pt x="365" y="261"/>
                    </a:lnTo>
                    <a:lnTo>
                      <a:pt x="365" y="261"/>
                    </a:lnTo>
                    <a:lnTo>
                      <a:pt x="372" y="263"/>
                    </a:lnTo>
                    <a:lnTo>
                      <a:pt x="377" y="266"/>
                    </a:lnTo>
                    <a:lnTo>
                      <a:pt x="380" y="271"/>
                    </a:lnTo>
                    <a:lnTo>
                      <a:pt x="382" y="276"/>
                    </a:lnTo>
                    <a:lnTo>
                      <a:pt x="382" y="276"/>
                    </a:lnTo>
                    <a:lnTo>
                      <a:pt x="380" y="283"/>
                    </a:lnTo>
                    <a:lnTo>
                      <a:pt x="377" y="288"/>
                    </a:lnTo>
                    <a:lnTo>
                      <a:pt x="372" y="292"/>
                    </a:lnTo>
                    <a:lnTo>
                      <a:pt x="365" y="293"/>
                    </a:lnTo>
                    <a:lnTo>
                      <a:pt x="365" y="293"/>
                    </a:lnTo>
                    <a:lnTo>
                      <a:pt x="360" y="292"/>
                    </a:lnTo>
                    <a:lnTo>
                      <a:pt x="355" y="288"/>
                    </a:lnTo>
                    <a:lnTo>
                      <a:pt x="351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71"/>
                    </a:lnTo>
                    <a:lnTo>
                      <a:pt x="355" y="266"/>
                    </a:lnTo>
                    <a:lnTo>
                      <a:pt x="360" y="263"/>
                    </a:lnTo>
                    <a:lnTo>
                      <a:pt x="365" y="261"/>
                    </a:lnTo>
                    <a:lnTo>
                      <a:pt x="365" y="261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30" y="305"/>
                    </a:lnTo>
                    <a:lnTo>
                      <a:pt x="435" y="309"/>
                    </a:lnTo>
                    <a:lnTo>
                      <a:pt x="438" y="314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7"/>
                    </a:lnTo>
                    <a:lnTo>
                      <a:pt x="435" y="332"/>
                    </a:lnTo>
                    <a:lnTo>
                      <a:pt x="430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18" y="336"/>
                    </a:lnTo>
                    <a:lnTo>
                      <a:pt x="412" y="332"/>
                    </a:lnTo>
                    <a:lnTo>
                      <a:pt x="409" y="327"/>
                    </a:lnTo>
                    <a:lnTo>
                      <a:pt x="409" y="320"/>
                    </a:lnTo>
                    <a:lnTo>
                      <a:pt x="409" y="320"/>
                    </a:lnTo>
                    <a:lnTo>
                      <a:pt x="409" y="314"/>
                    </a:lnTo>
                    <a:lnTo>
                      <a:pt x="412" y="309"/>
                    </a:lnTo>
                    <a:lnTo>
                      <a:pt x="418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424" y="348"/>
                    </a:moveTo>
                    <a:lnTo>
                      <a:pt x="424" y="348"/>
                    </a:lnTo>
                    <a:lnTo>
                      <a:pt x="424" y="348"/>
                    </a:lnTo>
                    <a:lnTo>
                      <a:pt x="430" y="349"/>
                    </a:lnTo>
                    <a:lnTo>
                      <a:pt x="435" y="353"/>
                    </a:lnTo>
                    <a:lnTo>
                      <a:pt x="438" y="358"/>
                    </a:lnTo>
                    <a:lnTo>
                      <a:pt x="440" y="363"/>
                    </a:lnTo>
                    <a:lnTo>
                      <a:pt x="440" y="363"/>
                    </a:lnTo>
                    <a:lnTo>
                      <a:pt x="438" y="370"/>
                    </a:lnTo>
                    <a:lnTo>
                      <a:pt x="435" y="375"/>
                    </a:lnTo>
                    <a:lnTo>
                      <a:pt x="430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8" y="378"/>
                    </a:lnTo>
                    <a:lnTo>
                      <a:pt x="412" y="375"/>
                    </a:lnTo>
                    <a:lnTo>
                      <a:pt x="409" y="370"/>
                    </a:lnTo>
                    <a:lnTo>
                      <a:pt x="409" y="363"/>
                    </a:lnTo>
                    <a:lnTo>
                      <a:pt x="409" y="363"/>
                    </a:lnTo>
                    <a:lnTo>
                      <a:pt x="409" y="358"/>
                    </a:lnTo>
                    <a:lnTo>
                      <a:pt x="412" y="353"/>
                    </a:lnTo>
                    <a:lnTo>
                      <a:pt x="418" y="349"/>
                    </a:lnTo>
                    <a:lnTo>
                      <a:pt x="424" y="348"/>
                    </a:lnTo>
                    <a:lnTo>
                      <a:pt x="424" y="348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30" y="392"/>
                    </a:lnTo>
                    <a:lnTo>
                      <a:pt x="435" y="395"/>
                    </a:lnTo>
                    <a:lnTo>
                      <a:pt x="438" y="401"/>
                    </a:lnTo>
                    <a:lnTo>
                      <a:pt x="440" y="407"/>
                    </a:lnTo>
                    <a:lnTo>
                      <a:pt x="440" y="407"/>
                    </a:lnTo>
                    <a:lnTo>
                      <a:pt x="438" y="412"/>
                    </a:lnTo>
                    <a:lnTo>
                      <a:pt x="435" y="418"/>
                    </a:lnTo>
                    <a:lnTo>
                      <a:pt x="430" y="421"/>
                    </a:lnTo>
                    <a:lnTo>
                      <a:pt x="424" y="423"/>
                    </a:lnTo>
                    <a:lnTo>
                      <a:pt x="424" y="423"/>
                    </a:lnTo>
                    <a:lnTo>
                      <a:pt x="418" y="421"/>
                    </a:lnTo>
                    <a:lnTo>
                      <a:pt x="412" y="418"/>
                    </a:lnTo>
                    <a:lnTo>
                      <a:pt x="409" y="412"/>
                    </a:lnTo>
                    <a:lnTo>
                      <a:pt x="409" y="407"/>
                    </a:lnTo>
                    <a:lnTo>
                      <a:pt x="409" y="407"/>
                    </a:lnTo>
                    <a:lnTo>
                      <a:pt x="409" y="401"/>
                    </a:lnTo>
                    <a:lnTo>
                      <a:pt x="412" y="395"/>
                    </a:lnTo>
                    <a:lnTo>
                      <a:pt x="418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424" y="435"/>
                    </a:moveTo>
                    <a:lnTo>
                      <a:pt x="424" y="435"/>
                    </a:lnTo>
                    <a:lnTo>
                      <a:pt x="424" y="435"/>
                    </a:lnTo>
                    <a:lnTo>
                      <a:pt x="430" y="435"/>
                    </a:lnTo>
                    <a:lnTo>
                      <a:pt x="435" y="440"/>
                    </a:lnTo>
                    <a:lnTo>
                      <a:pt x="438" y="445"/>
                    </a:lnTo>
                    <a:lnTo>
                      <a:pt x="440" y="450"/>
                    </a:lnTo>
                    <a:lnTo>
                      <a:pt x="440" y="450"/>
                    </a:lnTo>
                    <a:lnTo>
                      <a:pt x="438" y="457"/>
                    </a:lnTo>
                    <a:lnTo>
                      <a:pt x="435" y="462"/>
                    </a:lnTo>
                    <a:lnTo>
                      <a:pt x="430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8" y="465"/>
                    </a:lnTo>
                    <a:lnTo>
                      <a:pt x="412" y="462"/>
                    </a:lnTo>
                    <a:lnTo>
                      <a:pt x="409" y="457"/>
                    </a:lnTo>
                    <a:lnTo>
                      <a:pt x="409" y="450"/>
                    </a:lnTo>
                    <a:lnTo>
                      <a:pt x="409" y="450"/>
                    </a:lnTo>
                    <a:lnTo>
                      <a:pt x="409" y="445"/>
                    </a:lnTo>
                    <a:lnTo>
                      <a:pt x="412" y="440"/>
                    </a:lnTo>
                    <a:lnTo>
                      <a:pt x="418" y="435"/>
                    </a:lnTo>
                    <a:lnTo>
                      <a:pt x="424" y="435"/>
                    </a:lnTo>
                    <a:lnTo>
                      <a:pt x="424" y="435"/>
                    </a:lnTo>
                    <a:close/>
                    <a:moveTo>
                      <a:pt x="307" y="521"/>
                    </a:moveTo>
                    <a:lnTo>
                      <a:pt x="307" y="521"/>
                    </a:lnTo>
                    <a:lnTo>
                      <a:pt x="307" y="521"/>
                    </a:lnTo>
                    <a:lnTo>
                      <a:pt x="314" y="521"/>
                    </a:lnTo>
                    <a:lnTo>
                      <a:pt x="319" y="525"/>
                    </a:lnTo>
                    <a:lnTo>
                      <a:pt x="322" y="530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2" y="544"/>
                    </a:lnTo>
                    <a:lnTo>
                      <a:pt x="319" y="549"/>
                    </a:lnTo>
                    <a:lnTo>
                      <a:pt x="314" y="552"/>
                    </a:lnTo>
                    <a:lnTo>
                      <a:pt x="307" y="554"/>
                    </a:lnTo>
                    <a:lnTo>
                      <a:pt x="307" y="554"/>
                    </a:lnTo>
                    <a:lnTo>
                      <a:pt x="302" y="552"/>
                    </a:lnTo>
                    <a:lnTo>
                      <a:pt x="297" y="549"/>
                    </a:lnTo>
                    <a:lnTo>
                      <a:pt x="293" y="544"/>
                    </a:lnTo>
                    <a:lnTo>
                      <a:pt x="292" y="537"/>
                    </a:lnTo>
                    <a:lnTo>
                      <a:pt x="292" y="537"/>
                    </a:lnTo>
                    <a:lnTo>
                      <a:pt x="293" y="530"/>
                    </a:lnTo>
                    <a:lnTo>
                      <a:pt x="297" y="525"/>
                    </a:lnTo>
                    <a:lnTo>
                      <a:pt x="302" y="521"/>
                    </a:lnTo>
                    <a:lnTo>
                      <a:pt x="307" y="521"/>
                    </a:lnTo>
                    <a:lnTo>
                      <a:pt x="307" y="521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4" y="479"/>
                    </a:lnTo>
                    <a:lnTo>
                      <a:pt x="319" y="482"/>
                    </a:lnTo>
                    <a:lnTo>
                      <a:pt x="322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2" y="499"/>
                    </a:lnTo>
                    <a:lnTo>
                      <a:pt x="319" y="504"/>
                    </a:lnTo>
                    <a:lnTo>
                      <a:pt x="314" y="508"/>
                    </a:lnTo>
                    <a:lnTo>
                      <a:pt x="307" y="510"/>
                    </a:lnTo>
                    <a:lnTo>
                      <a:pt x="307" y="510"/>
                    </a:lnTo>
                    <a:lnTo>
                      <a:pt x="302" y="508"/>
                    </a:lnTo>
                    <a:lnTo>
                      <a:pt x="297" y="504"/>
                    </a:lnTo>
                    <a:lnTo>
                      <a:pt x="293" y="499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9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307" y="435"/>
                    </a:moveTo>
                    <a:lnTo>
                      <a:pt x="307" y="435"/>
                    </a:lnTo>
                    <a:lnTo>
                      <a:pt x="307" y="435"/>
                    </a:lnTo>
                    <a:lnTo>
                      <a:pt x="314" y="435"/>
                    </a:lnTo>
                    <a:lnTo>
                      <a:pt x="319" y="440"/>
                    </a:lnTo>
                    <a:lnTo>
                      <a:pt x="322" y="445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2" y="457"/>
                    </a:lnTo>
                    <a:lnTo>
                      <a:pt x="319" y="462"/>
                    </a:lnTo>
                    <a:lnTo>
                      <a:pt x="314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2" y="465"/>
                    </a:lnTo>
                    <a:lnTo>
                      <a:pt x="297" y="462"/>
                    </a:lnTo>
                    <a:lnTo>
                      <a:pt x="293" y="457"/>
                    </a:lnTo>
                    <a:lnTo>
                      <a:pt x="292" y="450"/>
                    </a:lnTo>
                    <a:lnTo>
                      <a:pt x="292" y="450"/>
                    </a:lnTo>
                    <a:lnTo>
                      <a:pt x="293" y="445"/>
                    </a:lnTo>
                    <a:lnTo>
                      <a:pt x="297" y="440"/>
                    </a:lnTo>
                    <a:lnTo>
                      <a:pt x="302" y="435"/>
                    </a:lnTo>
                    <a:lnTo>
                      <a:pt x="307" y="435"/>
                    </a:lnTo>
                    <a:lnTo>
                      <a:pt x="307" y="435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4" y="392"/>
                    </a:lnTo>
                    <a:lnTo>
                      <a:pt x="319" y="395"/>
                    </a:lnTo>
                    <a:lnTo>
                      <a:pt x="322" y="401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2" y="412"/>
                    </a:lnTo>
                    <a:lnTo>
                      <a:pt x="319" y="418"/>
                    </a:lnTo>
                    <a:lnTo>
                      <a:pt x="314" y="421"/>
                    </a:lnTo>
                    <a:lnTo>
                      <a:pt x="307" y="423"/>
                    </a:lnTo>
                    <a:lnTo>
                      <a:pt x="307" y="423"/>
                    </a:lnTo>
                    <a:lnTo>
                      <a:pt x="302" y="421"/>
                    </a:lnTo>
                    <a:lnTo>
                      <a:pt x="297" y="418"/>
                    </a:lnTo>
                    <a:lnTo>
                      <a:pt x="293" y="412"/>
                    </a:lnTo>
                    <a:lnTo>
                      <a:pt x="292" y="407"/>
                    </a:lnTo>
                    <a:lnTo>
                      <a:pt x="292" y="407"/>
                    </a:lnTo>
                    <a:lnTo>
                      <a:pt x="293" y="401"/>
                    </a:lnTo>
                    <a:lnTo>
                      <a:pt x="297" y="395"/>
                    </a:lnTo>
                    <a:lnTo>
                      <a:pt x="302" y="392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307" y="348"/>
                    </a:moveTo>
                    <a:lnTo>
                      <a:pt x="307" y="348"/>
                    </a:lnTo>
                    <a:lnTo>
                      <a:pt x="307" y="348"/>
                    </a:lnTo>
                    <a:lnTo>
                      <a:pt x="314" y="349"/>
                    </a:lnTo>
                    <a:lnTo>
                      <a:pt x="319" y="353"/>
                    </a:lnTo>
                    <a:lnTo>
                      <a:pt x="322" y="358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70"/>
                    </a:lnTo>
                    <a:lnTo>
                      <a:pt x="319" y="375"/>
                    </a:lnTo>
                    <a:lnTo>
                      <a:pt x="314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2" y="378"/>
                    </a:lnTo>
                    <a:lnTo>
                      <a:pt x="297" y="375"/>
                    </a:lnTo>
                    <a:lnTo>
                      <a:pt x="293" y="370"/>
                    </a:lnTo>
                    <a:lnTo>
                      <a:pt x="292" y="363"/>
                    </a:lnTo>
                    <a:lnTo>
                      <a:pt x="292" y="363"/>
                    </a:lnTo>
                    <a:lnTo>
                      <a:pt x="293" y="358"/>
                    </a:lnTo>
                    <a:lnTo>
                      <a:pt x="297" y="353"/>
                    </a:lnTo>
                    <a:lnTo>
                      <a:pt x="302" y="349"/>
                    </a:lnTo>
                    <a:lnTo>
                      <a:pt x="307" y="348"/>
                    </a:lnTo>
                    <a:lnTo>
                      <a:pt x="307" y="348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4" y="305"/>
                    </a:lnTo>
                    <a:lnTo>
                      <a:pt x="319" y="309"/>
                    </a:lnTo>
                    <a:lnTo>
                      <a:pt x="322" y="314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2" y="327"/>
                    </a:lnTo>
                    <a:lnTo>
                      <a:pt x="319" y="332"/>
                    </a:lnTo>
                    <a:lnTo>
                      <a:pt x="314" y="336"/>
                    </a:lnTo>
                    <a:lnTo>
                      <a:pt x="307" y="336"/>
                    </a:lnTo>
                    <a:lnTo>
                      <a:pt x="307" y="336"/>
                    </a:lnTo>
                    <a:lnTo>
                      <a:pt x="302" y="336"/>
                    </a:lnTo>
                    <a:lnTo>
                      <a:pt x="297" y="332"/>
                    </a:lnTo>
                    <a:lnTo>
                      <a:pt x="293" y="327"/>
                    </a:lnTo>
                    <a:lnTo>
                      <a:pt x="292" y="320"/>
                    </a:lnTo>
                    <a:lnTo>
                      <a:pt x="292" y="320"/>
                    </a:lnTo>
                    <a:lnTo>
                      <a:pt x="293" y="314"/>
                    </a:lnTo>
                    <a:lnTo>
                      <a:pt x="297" y="309"/>
                    </a:lnTo>
                    <a:lnTo>
                      <a:pt x="302" y="305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136"/>
              <p:cNvSpPr>
                <a:spLocks noEditPoints="1"/>
              </p:cNvSpPr>
              <p:nvPr/>
            </p:nvSpPr>
            <p:spPr bwMode="auto">
              <a:xfrm>
                <a:off x="3603625" y="4048126"/>
                <a:ext cx="71438" cy="163513"/>
              </a:xfrm>
              <a:custGeom>
                <a:avLst/>
                <a:gdLst>
                  <a:gd name="T0" fmla="*/ 25 w 88"/>
                  <a:gd name="T1" fmla="*/ 5 h 206"/>
                  <a:gd name="T2" fmla="*/ 29 w 88"/>
                  <a:gd name="T3" fmla="*/ 22 h 206"/>
                  <a:gd name="T4" fmla="*/ 15 w 88"/>
                  <a:gd name="T5" fmla="*/ 32 h 206"/>
                  <a:gd name="T6" fmla="*/ 0 w 88"/>
                  <a:gd name="T7" fmla="*/ 15 h 206"/>
                  <a:gd name="T8" fmla="*/ 8 w 88"/>
                  <a:gd name="T9" fmla="*/ 2 h 206"/>
                  <a:gd name="T10" fmla="*/ 73 w 88"/>
                  <a:gd name="T11" fmla="*/ 174 h 206"/>
                  <a:gd name="T12" fmla="*/ 86 w 88"/>
                  <a:gd name="T13" fmla="*/ 184 h 206"/>
                  <a:gd name="T14" fmla="*/ 83 w 88"/>
                  <a:gd name="T15" fmla="*/ 201 h 206"/>
                  <a:gd name="T16" fmla="*/ 68 w 88"/>
                  <a:gd name="T17" fmla="*/ 204 h 206"/>
                  <a:gd name="T18" fmla="*/ 57 w 88"/>
                  <a:gd name="T19" fmla="*/ 189 h 206"/>
                  <a:gd name="T20" fmla="*/ 73 w 88"/>
                  <a:gd name="T21" fmla="*/ 174 h 206"/>
                  <a:gd name="T22" fmla="*/ 15 w 88"/>
                  <a:gd name="T23" fmla="*/ 174 h 206"/>
                  <a:gd name="T24" fmla="*/ 30 w 88"/>
                  <a:gd name="T25" fmla="*/ 189 h 206"/>
                  <a:gd name="T26" fmla="*/ 20 w 88"/>
                  <a:gd name="T27" fmla="*/ 204 h 206"/>
                  <a:gd name="T28" fmla="*/ 3 w 88"/>
                  <a:gd name="T29" fmla="*/ 201 h 206"/>
                  <a:gd name="T30" fmla="*/ 0 w 88"/>
                  <a:gd name="T31" fmla="*/ 184 h 206"/>
                  <a:gd name="T32" fmla="*/ 15 w 88"/>
                  <a:gd name="T33" fmla="*/ 174 h 206"/>
                  <a:gd name="T34" fmla="*/ 80 w 88"/>
                  <a:gd name="T35" fmla="*/ 131 h 206"/>
                  <a:gd name="T36" fmla="*/ 88 w 88"/>
                  <a:gd name="T37" fmla="*/ 146 h 206"/>
                  <a:gd name="T38" fmla="*/ 73 w 88"/>
                  <a:gd name="T39" fmla="*/ 162 h 206"/>
                  <a:gd name="T40" fmla="*/ 59 w 88"/>
                  <a:gd name="T41" fmla="*/ 151 h 206"/>
                  <a:gd name="T42" fmla="*/ 63 w 88"/>
                  <a:gd name="T43" fmla="*/ 134 h 206"/>
                  <a:gd name="T44" fmla="*/ 15 w 88"/>
                  <a:gd name="T45" fmla="*/ 129 h 206"/>
                  <a:gd name="T46" fmla="*/ 25 w 88"/>
                  <a:gd name="T47" fmla="*/ 134 h 206"/>
                  <a:gd name="T48" fmla="*/ 29 w 88"/>
                  <a:gd name="T49" fmla="*/ 151 h 206"/>
                  <a:gd name="T50" fmla="*/ 15 w 88"/>
                  <a:gd name="T51" fmla="*/ 162 h 206"/>
                  <a:gd name="T52" fmla="*/ 0 w 88"/>
                  <a:gd name="T53" fmla="*/ 146 h 206"/>
                  <a:gd name="T54" fmla="*/ 8 w 88"/>
                  <a:gd name="T55" fmla="*/ 131 h 206"/>
                  <a:gd name="T56" fmla="*/ 73 w 88"/>
                  <a:gd name="T57" fmla="*/ 87 h 206"/>
                  <a:gd name="T58" fmla="*/ 86 w 88"/>
                  <a:gd name="T59" fmla="*/ 97 h 206"/>
                  <a:gd name="T60" fmla="*/ 83 w 88"/>
                  <a:gd name="T61" fmla="*/ 114 h 206"/>
                  <a:gd name="T62" fmla="*/ 68 w 88"/>
                  <a:gd name="T63" fmla="*/ 117 h 206"/>
                  <a:gd name="T64" fmla="*/ 57 w 88"/>
                  <a:gd name="T65" fmla="*/ 102 h 206"/>
                  <a:gd name="T66" fmla="*/ 73 w 88"/>
                  <a:gd name="T67" fmla="*/ 87 h 206"/>
                  <a:gd name="T68" fmla="*/ 15 w 88"/>
                  <a:gd name="T69" fmla="*/ 87 h 206"/>
                  <a:gd name="T70" fmla="*/ 30 w 88"/>
                  <a:gd name="T71" fmla="*/ 102 h 206"/>
                  <a:gd name="T72" fmla="*/ 20 w 88"/>
                  <a:gd name="T73" fmla="*/ 117 h 206"/>
                  <a:gd name="T74" fmla="*/ 3 w 88"/>
                  <a:gd name="T75" fmla="*/ 114 h 206"/>
                  <a:gd name="T76" fmla="*/ 0 w 88"/>
                  <a:gd name="T77" fmla="*/ 97 h 206"/>
                  <a:gd name="T78" fmla="*/ 15 w 88"/>
                  <a:gd name="T79" fmla="*/ 87 h 206"/>
                  <a:gd name="T80" fmla="*/ 80 w 88"/>
                  <a:gd name="T81" fmla="*/ 44 h 206"/>
                  <a:gd name="T82" fmla="*/ 88 w 88"/>
                  <a:gd name="T83" fmla="*/ 59 h 206"/>
                  <a:gd name="T84" fmla="*/ 73 w 88"/>
                  <a:gd name="T85" fmla="*/ 75 h 206"/>
                  <a:gd name="T86" fmla="*/ 59 w 88"/>
                  <a:gd name="T87" fmla="*/ 66 h 206"/>
                  <a:gd name="T88" fmla="*/ 63 w 88"/>
                  <a:gd name="T89" fmla="*/ 48 h 206"/>
                  <a:gd name="T90" fmla="*/ 15 w 88"/>
                  <a:gd name="T91" fmla="*/ 42 h 206"/>
                  <a:gd name="T92" fmla="*/ 25 w 88"/>
                  <a:gd name="T93" fmla="*/ 48 h 206"/>
                  <a:gd name="T94" fmla="*/ 29 w 88"/>
                  <a:gd name="T95" fmla="*/ 66 h 206"/>
                  <a:gd name="T96" fmla="*/ 15 w 88"/>
                  <a:gd name="T97" fmla="*/ 75 h 206"/>
                  <a:gd name="T98" fmla="*/ 0 w 88"/>
                  <a:gd name="T99" fmla="*/ 59 h 206"/>
                  <a:gd name="T100" fmla="*/ 8 w 88"/>
                  <a:gd name="T101" fmla="*/ 44 h 206"/>
                  <a:gd name="T102" fmla="*/ 73 w 88"/>
                  <a:gd name="T103" fmla="*/ 0 h 206"/>
                  <a:gd name="T104" fmla="*/ 86 w 88"/>
                  <a:gd name="T105" fmla="*/ 10 h 206"/>
                  <a:gd name="T106" fmla="*/ 83 w 88"/>
                  <a:gd name="T107" fmla="*/ 27 h 206"/>
                  <a:gd name="T108" fmla="*/ 68 w 88"/>
                  <a:gd name="T109" fmla="*/ 31 h 206"/>
                  <a:gd name="T110" fmla="*/ 57 w 88"/>
                  <a:gd name="T111" fmla="*/ 15 h 206"/>
                  <a:gd name="T112" fmla="*/ 73 w 88"/>
                  <a:gd name="T113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8" h="206">
                    <a:moveTo>
                      <a:pt x="15" y="0"/>
                    </a:moveTo>
                    <a:lnTo>
                      <a:pt x="15" y="0"/>
                    </a:lnTo>
                    <a:lnTo>
                      <a:pt x="20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4"/>
                    </a:lnTo>
                    <a:lnTo>
                      <a:pt x="83" y="179"/>
                    </a:lnTo>
                    <a:lnTo>
                      <a:pt x="86" y="18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6" y="196"/>
                    </a:lnTo>
                    <a:lnTo>
                      <a:pt x="83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4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0" y="174"/>
                    </a:lnTo>
                    <a:lnTo>
                      <a:pt x="25" y="179"/>
                    </a:lnTo>
                    <a:lnTo>
                      <a:pt x="29" y="184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29" y="196"/>
                    </a:lnTo>
                    <a:lnTo>
                      <a:pt x="25" y="201"/>
                    </a:lnTo>
                    <a:lnTo>
                      <a:pt x="20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4"/>
                    </a:lnTo>
                    <a:lnTo>
                      <a:pt x="3" y="201"/>
                    </a:lnTo>
                    <a:lnTo>
                      <a:pt x="0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84"/>
                    </a:lnTo>
                    <a:lnTo>
                      <a:pt x="3" y="179"/>
                    </a:lnTo>
                    <a:lnTo>
                      <a:pt x="8" y="174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3" y="134"/>
                    </a:lnTo>
                    <a:lnTo>
                      <a:pt x="86" y="140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6" y="151"/>
                    </a:lnTo>
                    <a:lnTo>
                      <a:pt x="83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7"/>
                    </a:lnTo>
                    <a:lnTo>
                      <a:pt x="59" y="151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9" y="140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0" y="131"/>
                    </a:lnTo>
                    <a:lnTo>
                      <a:pt x="25" y="134"/>
                    </a:lnTo>
                    <a:lnTo>
                      <a:pt x="29" y="140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51"/>
                    </a:lnTo>
                    <a:lnTo>
                      <a:pt x="25" y="157"/>
                    </a:lnTo>
                    <a:lnTo>
                      <a:pt x="20" y="160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8" y="160"/>
                    </a:lnTo>
                    <a:lnTo>
                      <a:pt x="3" y="157"/>
                    </a:lnTo>
                    <a:lnTo>
                      <a:pt x="0" y="151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0"/>
                    </a:lnTo>
                    <a:lnTo>
                      <a:pt x="3" y="134"/>
                    </a:lnTo>
                    <a:lnTo>
                      <a:pt x="8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8"/>
                    </a:lnTo>
                    <a:lnTo>
                      <a:pt x="83" y="92"/>
                    </a:lnTo>
                    <a:lnTo>
                      <a:pt x="86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6" y="109"/>
                    </a:lnTo>
                    <a:lnTo>
                      <a:pt x="83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8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7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86" y="53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6" y="66"/>
                    </a:lnTo>
                    <a:lnTo>
                      <a:pt x="83" y="71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7" y="59"/>
                    </a:lnTo>
                    <a:lnTo>
                      <a:pt x="57" y="59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0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6"/>
                    </a:lnTo>
                    <a:lnTo>
                      <a:pt x="25" y="71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3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3" y="48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3" y="5"/>
                    </a:lnTo>
                    <a:lnTo>
                      <a:pt x="86" y="10"/>
                    </a:lnTo>
                    <a:lnTo>
                      <a:pt x="88" y="15"/>
                    </a:lnTo>
                    <a:lnTo>
                      <a:pt x="88" y="15"/>
                    </a:lnTo>
                    <a:lnTo>
                      <a:pt x="86" y="22"/>
                    </a:lnTo>
                    <a:lnTo>
                      <a:pt x="83" y="27"/>
                    </a:lnTo>
                    <a:lnTo>
                      <a:pt x="80" y="31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137"/>
              <p:cNvSpPr>
                <a:spLocks noEditPoints="1"/>
              </p:cNvSpPr>
              <p:nvPr/>
            </p:nvSpPr>
            <p:spPr bwMode="auto">
              <a:xfrm>
                <a:off x="5408613" y="3875088"/>
                <a:ext cx="117475" cy="231775"/>
              </a:xfrm>
              <a:custGeom>
                <a:avLst/>
                <a:gdLst>
                  <a:gd name="T0" fmla="*/ 26 w 148"/>
                  <a:gd name="T1" fmla="*/ 223 h 293"/>
                  <a:gd name="T2" fmla="*/ 29 w 148"/>
                  <a:gd name="T3" fmla="*/ 240 h 293"/>
                  <a:gd name="T4" fmla="*/ 15 w 148"/>
                  <a:gd name="T5" fmla="*/ 250 h 293"/>
                  <a:gd name="T6" fmla="*/ 0 w 148"/>
                  <a:gd name="T7" fmla="*/ 233 h 293"/>
                  <a:gd name="T8" fmla="*/ 9 w 148"/>
                  <a:gd name="T9" fmla="*/ 220 h 293"/>
                  <a:gd name="T10" fmla="*/ 73 w 148"/>
                  <a:gd name="T11" fmla="*/ 260 h 293"/>
                  <a:gd name="T12" fmla="*/ 89 w 148"/>
                  <a:gd name="T13" fmla="*/ 271 h 293"/>
                  <a:gd name="T14" fmla="*/ 85 w 148"/>
                  <a:gd name="T15" fmla="*/ 289 h 293"/>
                  <a:gd name="T16" fmla="*/ 68 w 148"/>
                  <a:gd name="T17" fmla="*/ 293 h 293"/>
                  <a:gd name="T18" fmla="*/ 58 w 148"/>
                  <a:gd name="T19" fmla="*/ 277 h 293"/>
                  <a:gd name="T20" fmla="*/ 73 w 148"/>
                  <a:gd name="T21" fmla="*/ 260 h 293"/>
                  <a:gd name="T22" fmla="*/ 131 w 148"/>
                  <a:gd name="T23" fmla="*/ 218 h 293"/>
                  <a:gd name="T24" fmla="*/ 148 w 148"/>
                  <a:gd name="T25" fmla="*/ 233 h 293"/>
                  <a:gd name="T26" fmla="*/ 138 w 148"/>
                  <a:gd name="T27" fmla="*/ 249 h 293"/>
                  <a:gd name="T28" fmla="*/ 121 w 148"/>
                  <a:gd name="T29" fmla="*/ 245 h 293"/>
                  <a:gd name="T30" fmla="*/ 118 w 148"/>
                  <a:gd name="T31" fmla="*/ 228 h 293"/>
                  <a:gd name="T32" fmla="*/ 131 w 148"/>
                  <a:gd name="T33" fmla="*/ 218 h 293"/>
                  <a:gd name="T34" fmla="*/ 80 w 148"/>
                  <a:gd name="T35" fmla="*/ 220 h 293"/>
                  <a:gd name="T36" fmla="*/ 89 w 148"/>
                  <a:gd name="T37" fmla="*/ 233 h 293"/>
                  <a:gd name="T38" fmla="*/ 73 w 148"/>
                  <a:gd name="T39" fmla="*/ 250 h 293"/>
                  <a:gd name="T40" fmla="*/ 60 w 148"/>
                  <a:gd name="T41" fmla="*/ 240 h 293"/>
                  <a:gd name="T42" fmla="*/ 63 w 148"/>
                  <a:gd name="T43" fmla="*/ 223 h 293"/>
                  <a:gd name="T44" fmla="*/ 131 w 148"/>
                  <a:gd name="T45" fmla="*/ 174 h 293"/>
                  <a:gd name="T46" fmla="*/ 143 w 148"/>
                  <a:gd name="T47" fmla="*/ 179 h 293"/>
                  <a:gd name="T48" fmla="*/ 147 w 148"/>
                  <a:gd name="T49" fmla="*/ 197 h 293"/>
                  <a:gd name="T50" fmla="*/ 131 w 148"/>
                  <a:gd name="T51" fmla="*/ 206 h 293"/>
                  <a:gd name="T52" fmla="*/ 116 w 148"/>
                  <a:gd name="T53" fmla="*/ 191 h 293"/>
                  <a:gd name="T54" fmla="*/ 126 w 148"/>
                  <a:gd name="T55" fmla="*/ 175 h 293"/>
                  <a:gd name="T56" fmla="*/ 73 w 148"/>
                  <a:gd name="T57" fmla="*/ 174 h 293"/>
                  <a:gd name="T58" fmla="*/ 89 w 148"/>
                  <a:gd name="T59" fmla="*/ 184 h 293"/>
                  <a:gd name="T60" fmla="*/ 85 w 148"/>
                  <a:gd name="T61" fmla="*/ 203 h 293"/>
                  <a:gd name="T62" fmla="*/ 68 w 148"/>
                  <a:gd name="T63" fmla="*/ 206 h 293"/>
                  <a:gd name="T64" fmla="*/ 58 w 148"/>
                  <a:gd name="T65" fmla="*/ 191 h 293"/>
                  <a:gd name="T66" fmla="*/ 73 w 148"/>
                  <a:gd name="T67" fmla="*/ 174 h 293"/>
                  <a:gd name="T68" fmla="*/ 73 w 148"/>
                  <a:gd name="T69" fmla="*/ 131 h 293"/>
                  <a:gd name="T70" fmla="*/ 89 w 148"/>
                  <a:gd name="T71" fmla="*/ 146 h 293"/>
                  <a:gd name="T72" fmla="*/ 80 w 148"/>
                  <a:gd name="T73" fmla="*/ 162 h 293"/>
                  <a:gd name="T74" fmla="*/ 63 w 148"/>
                  <a:gd name="T75" fmla="*/ 158 h 293"/>
                  <a:gd name="T76" fmla="*/ 60 w 148"/>
                  <a:gd name="T77" fmla="*/ 141 h 293"/>
                  <a:gd name="T78" fmla="*/ 73 w 148"/>
                  <a:gd name="T79" fmla="*/ 131 h 293"/>
                  <a:gd name="T80" fmla="*/ 80 w 148"/>
                  <a:gd name="T81" fmla="*/ 88 h 293"/>
                  <a:gd name="T82" fmla="*/ 89 w 148"/>
                  <a:gd name="T83" fmla="*/ 104 h 293"/>
                  <a:gd name="T84" fmla="*/ 73 w 148"/>
                  <a:gd name="T85" fmla="*/ 119 h 293"/>
                  <a:gd name="T86" fmla="*/ 60 w 148"/>
                  <a:gd name="T87" fmla="*/ 111 h 293"/>
                  <a:gd name="T88" fmla="*/ 63 w 148"/>
                  <a:gd name="T89" fmla="*/ 92 h 293"/>
                  <a:gd name="T90" fmla="*/ 73 w 148"/>
                  <a:gd name="T91" fmla="*/ 44 h 293"/>
                  <a:gd name="T92" fmla="*/ 85 w 148"/>
                  <a:gd name="T93" fmla="*/ 49 h 293"/>
                  <a:gd name="T94" fmla="*/ 89 w 148"/>
                  <a:gd name="T95" fmla="*/ 66 h 293"/>
                  <a:gd name="T96" fmla="*/ 73 w 148"/>
                  <a:gd name="T97" fmla="*/ 76 h 293"/>
                  <a:gd name="T98" fmla="*/ 58 w 148"/>
                  <a:gd name="T99" fmla="*/ 59 h 293"/>
                  <a:gd name="T100" fmla="*/ 68 w 148"/>
                  <a:gd name="T101" fmla="*/ 46 h 293"/>
                  <a:gd name="T102" fmla="*/ 73 w 148"/>
                  <a:gd name="T103" fmla="*/ 0 h 293"/>
                  <a:gd name="T104" fmla="*/ 89 w 148"/>
                  <a:gd name="T105" fmla="*/ 10 h 293"/>
                  <a:gd name="T106" fmla="*/ 85 w 148"/>
                  <a:gd name="T107" fmla="*/ 29 h 293"/>
                  <a:gd name="T108" fmla="*/ 68 w 148"/>
                  <a:gd name="T109" fmla="*/ 32 h 293"/>
                  <a:gd name="T110" fmla="*/ 58 w 148"/>
                  <a:gd name="T111" fmla="*/ 17 h 293"/>
                  <a:gd name="T112" fmla="*/ 73 w 148"/>
                  <a:gd name="T113" fmla="*/ 0 h 293"/>
                  <a:gd name="T114" fmla="*/ 15 w 148"/>
                  <a:gd name="T115" fmla="*/ 174 h 293"/>
                  <a:gd name="T116" fmla="*/ 31 w 148"/>
                  <a:gd name="T117" fmla="*/ 191 h 293"/>
                  <a:gd name="T118" fmla="*/ 20 w 148"/>
                  <a:gd name="T119" fmla="*/ 206 h 293"/>
                  <a:gd name="T120" fmla="*/ 5 w 148"/>
                  <a:gd name="T121" fmla="*/ 203 h 293"/>
                  <a:gd name="T122" fmla="*/ 2 w 148"/>
                  <a:gd name="T123" fmla="*/ 184 h 293"/>
                  <a:gd name="T124" fmla="*/ 15 w 148"/>
                  <a:gd name="T125" fmla="*/ 174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8" h="293">
                    <a:moveTo>
                      <a:pt x="15" y="218"/>
                    </a:moveTo>
                    <a:lnTo>
                      <a:pt x="15" y="218"/>
                    </a:lnTo>
                    <a:lnTo>
                      <a:pt x="20" y="220"/>
                    </a:lnTo>
                    <a:lnTo>
                      <a:pt x="26" y="223"/>
                    </a:lnTo>
                    <a:lnTo>
                      <a:pt x="29" y="228"/>
                    </a:lnTo>
                    <a:lnTo>
                      <a:pt x="31" y="233"/>
                    </a:lnTo>
                    <a:lnTo>
                      <a:pt x="31" y="233"/>
                    </a:lnTo>
                    <a:lnTo>
                      <a:pt x="29" y="240"/>
                    </a:lnTo>
                    <a:lnTo>
                      <a:pt x="26" y="245"/>
                    </a:lnTo>
                    <a:lnTo>
                      <a:pt x="20" y="249"/>
                    </a:lnTo>
                    <a:lnTo>
                      <a:pt x="15" y="250"/>
                    </a:lnTo>
                    <a:lnTo>
                      <a:pt x="15" y="250"/>
                    </a:lnTo>
                    <a:lnTo>
                      <a:pt x="9" y="249"/>
                    </a:lnTo>
                    <a:lnTo>
                      <a:pt x="5" y="245"/>
                    </a:lnTo>
                    <a:lnTo>
                      <a:pt x="2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2" y="228"/>
                    </a:lnTo>
                    <a:lnTo>
                      <a:pt x="5" y="223"/>
                    </a:lnTo>
                    <a:lnTo>
                      <a:pt x="9" y="220"/>
                    </a:lnTo>
                    <a:lnTo>
                      <a:pt x="15" y="218"/>
                    </a:lnTo>
                    <a:lnTo>
                      <a:pt x="15" y="218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80" y="262"/>
                    </a:lnTo>
                    <a:lnTo>
                      <a:pt x="85" y="266"/>
                    </a:lnTo>
                    <a:lnTo>
                      <a:pt x="89" y="271"/>
                    </a:lnTo>
                    <a:lnTo>
                      <a:pt x="89" y="277"/>
                    </a:lnTo>
                    <a:lnTo>
                      <a:pt x="89" y="277"/>
                    </a:lnTo>
                    <a:lnTo>
                      <a:pt x="89" y="284"/>
                    </a:lnTo>
                    <a:lnTo>
                      <a:pt x="85" y="289"/>
                    </a:lnTo>
                    <a:lnTo>
                      <a:pt x="80" y="293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3"/>
                    </a:lnTo>
                    <a:lnTo>
                      <a:pt x="63" y="289"/>
                    </a:lnTo>
                    <a:lnTo>
                      <a:pt x="60" y="284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2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131" y="218"/>
                    </a:moveTo>
                    <a:lnTo>
                      <a:pt x="131" y="218"/>
                    </a:lnTo>
                    <a:lnTo>
                      <a:pt x="131" y="218"/>
                    </a:lnTo>
                    <a:lnTo>
                      <a:pt x="138" y="220"/>
                    </a:lnTo>
                    <a:lnTo>
                      <a:pt x="143" y="223"/>
                    </a:lnTo>
                    <a:lnTo>
                      <a:pt x="147" y="228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50"/>
                    </a:lnTo>
                    <a:lnTo>
                      <a:pt x="131" y="250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8"/>
                    </a:lnTo>
                    <a:lnTo>
                      <a:pt x="121" y="223"/>
                    </a:lnTo>
                    <a:lnTo>
                      <a:pt x="126" y="220"/>
                    </a:lnTo>
                    <a:lnTo>
                      <a:pt x="131" y="218"/>
                    </a:lnTo>
                    <a:lnTo>
                      <a:pt x="131" y="218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80" y="220"/>
                    </a:lnTo>
                    <a:lnTo>
                      <a:pt x="85" y="223"/>
                    </a:lnTo>
                    <a:lnTo>
                      <a:pt x="89" y="228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9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3" y="250"/>
                    </a:lnTo>
                    <a:lnTo>
                      <a:pt x="73" y="250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8"/>
                    </a:lnTo>
                    <a:lnTo>
                      <a:pt x="63" y="223"/>
                    </a:lnTo>
                    <a:lnTo>
                      <a:pt x="68" y="220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7" y="197"/>
                    </a:lnTo>
                    <a:lnTo>
                      <a:pt x="143" y="203"/>
                    </a:lnTo>
                    <a:lnTo>
                      <a:pt x="138" y="206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6"/>
                    </a:lnTo>
                    <a:lnTo>
                      <a:pt x="121" y="203"/>
                    </a:lnTo>
                    <a:lnTo>
                      <a:pt x="118" y="197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9" y="184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7"/>
                    </a:lnTo>
                    <a:lnTo>
                      <a:pt x="85" y="203"/>
                    </a:lnTo>
                    <a:lnTo>
                      <a:pt x="80" y="206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6"/>
                    </a:lnTo>
                    <a:lnTo>
                      <a:pt x="63" y="203"/>
                    </a:lnTo>
                    <a:lnTo>
                      <a:pt x="60" y="197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3"/>
                    </a:lnTo>
                    <a:lnTo>
                      <a:pt x="85" y="136"/>
                    </a:lnTo>
                    <a:lnTo>
                      <a:pt x="89" y="141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9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41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4"/>
                    </a:lnTo>
                    <a:lnTo>
                      <a:pt x="89" y="104"/>
                    </a:lnTo>
                    <a:lnTo>
                      <a:pt x="89" y="111"/>
                    </a:lnTo>
                    <a:lnTo>
                      <a:pt x="85" y="116"/>
                    </a:lnTo>
                    <a:lnTo>
                      <a:pt x="80" y="119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9"/>
                    </a:lnTo>
                    <a:lnTo>
                      <a:pt x="63" y="116"/>
                    </a:lnTo>
                    <a:lnTo>
                      <a:pt x="60" y="111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9" y="54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4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89" y="24"/>
                    </a:lnTo>
                    <a:lnTo>
                      <a:pt x="85" y="29"/>
                    </a:lnTo>
                    <a:lnTo>
                      <a:pt x="80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2"/>
                    </a:lnTo>
                    <a:lnTo>
                      <a:pt x="63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0" y="175"/>
                    </a:lnTo>
                    <a:lnTo>
                      <a:pt x="26" y="179"/>
                    </a:lnTo>
                    <a:lnTo>
                      <a:pt x="29" y="184"/>
                    </a:lnTo>
                    <a:lnTo>
                      <a:pt x="31" y="191"/>
                    </a:lnTo>
                    <a:lnTo>
                      <a:pt x="31" y="191"/>
                    </a:lnTo>
                    <a:lnTo>
                      <a:pt x="29" y="197"/>
                    </a:lnTo>
                    <a:lnTo>
                      <a:pt x="26" y="203"/>
                    </a:lnTo>
                    <a:lnTo>
                      <a:pt x="20" y="206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9" y="206"/>
                    </a:lnTo>
                    <a:lnTo>
                      <a:pt x="5" y="203"/>
                    </a:lnTo>
                    <a:lnTo>
                      <a:pt x="2" y="197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9" y="175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138"/>
              <p:cNvSpPr>
                <a:spLocks noEditPoints="1"/>
              </p:cNvSpPr>
              <p:nvPr/>
            </p:nvSpPr>
            <p:spPr bwMode="auto">
              <a:xfrm>
                <a:off x="3695700" y="4081463"/>
                <a:ext cx="71438" cy="95250"/>
              </a:xfrm>
              <a:custGeom>
                <a:avLst/>
                <a:gdLst>
                  <a:gd name="T0" fmla="*/ 23 w 91"/>
                  <a:gd name="T1" fmla="*/ 2 h 120"/>
                  <a:gd name="T2" fmla="*/ 31 w 91"/>
                  <a:gd name="T3" fmla="*/ 17 h 120"/>
                  <a:gd name="T4" fmla="*/ 28 w 91"/>
                  <a:gd name="T5" fmla="*/ 29 h 120"/>
                  <a:gd name="T6" fmla="*/ 16 w 91"/>
                  <a:gd name="T7" fmla="*/ 33 h 120"/>
                  <a:gd name="T8" fmla="*/ 2 w 91"/>
                  <a:gd name="T9" fmla="*/ 24 h 120"/>
                  <a:gd name="T10" fmla="*/ 2 w 91"/>
                  <a:gd name="T11" fmla="*/ 11 h 120"/>
                  <a:gd name="T12" fmla="*/ 16 w 91"/>
                  <a:gd name="T13" fmla="*/ 0 h 120"/>
                  <a:gd name="T14" fmla="*/ 75 w 91"/>
                  <a:gd name="T15" fmla="*/ 87 h 120"/>
                  <a:gd name="T16" fmla="*/ 86 w 91"/>
                  <a:gd name="T17" fmla="*/ 92 h 120"/>
                  <a:gd name="T18" fmla="*/ 91 w 91"/>
                  <a:gd name="T19" fmla="*/ 104 h 120"/>
                  <a:gd name="T20" fmla="*/ 80 w 91"/>
                  <a:gd name="T21" fmla="*/ 118 h 120"/>
                  <a:gd name="T22" fmla="*/ 69 w 91"/>
                  <a:gd name="T23" fmla="*/ 118 h 120"/>
                  <a:gd name="T24" fmla="*/ 58 w 91"/>
                  <a:gd name="T25" fmla="*/ 104 h 120"/>
                  <a:gd name="T26" fmla="*/ 63 w 91"/>
                  <a:gd name="T27" fmla="*/ 92 h 120"/>
                  <a:gd name="T28" fmla="*/ 75 w 91"/>
                  <a:gd name="T29" fmla="*/ 87 h 120"/>
                  <a:gd name="T30" fmla="*/ 16 w 91"/>
                  <a:gd name="T31" fmla="*/ 87 h 120"/>
                  <a:gd name="T32" fmla="*/ 31 w 91"/>
                  <a:gd name="T33" fmla="*/ 98 h 120"/>
                  <a:gd name="T34" fmla="*/ 31 w 91"/>
                  <a:gd name="T35" fmla="*/ 109 h 120"/>
                  <a:gd name="T36" fmla="*/ 16 w 91"/>
                  <a:gd name="T37" fmla="*/ 120 h 120"/>
                  <a:gd name="T38" fmla="*/ 5 w 91"/>
                  <a:gd name="T39" fmla="*/ 115 h 120"/>
                  <a:gd name="T40" fmla="*/ 0 w 91"/>
                  <a:gd name="T41" fmla="*/ 104 h 120"/>
                  <a:gd name="T42" fmla="*/ 11 w 91"/>
                  <a:gd name="T43" fmla="*/ 89 h 120"/>
                  <a:gd name="T44" fmla="*/ 75 w 91"/>
                  <a:gd name="T45" fmla="*/ 45 h 120"/>
                  <a:gd name="T46" fmla="*/ 80 w 91"/>
                  <a:gd name="T47" fmla="*/ 46 h 120"/>
                  <a:gd name="T48" fmla="*/ 91 w 91"/>
                  <a:gd name="T49" fmla="*/ 60 h 120"/>
                  <a:gd name="T50" fmla="*/ 86 w 91"/>
                  <a:gd name="T51" fmla="*/ 72 h 120"/>
                  <a:gd name="T52" fmla="*/ 75 w 91"/>
                  <a:gd name="T53" fmla="*/ 77 h 120"/>
                  <a:gd name="T54" fmla="*/ 60 w 91"/>
                  <a:gd name="T55" fmla="*/ 67 h 120"/>
                  <a:gd name="T56" fmla="*/ 60 w 91"/>
                  <a:gd name="T57" fmla="*/ 55 h 120"/>
                  <a:gd name="T58" fmla="*/ 75 w 91"/>
                  <a:gd name="T59" fmla="*/ 45 h 120"/>
                  <a:gd name="T60" fmla="*/ 16 w 91"/>
                  <a:gd name="T61" fmla="*/ 45 h 120"/>
                  <a:gd name="T62" fmla="*/ 28 w 91"/>
                  <a:gd name="T63" fmla="*/ 50 h 120"/>
                  <a:gd name="T64" fmla="*/ 31 w 91"/>
                  <a:gd name="T65" fmla="*/ 60 h 120"/>
                  <a:gd name="T66" fmla="*/ 23 w 91"/>
                  <a:gd name="T67" fmla="*/ 75 h 120"/>
                  <a:gd name="T68" fmla="*/ 11 w 91"/>
                  <a:gd name="T69" fmla="*/ 75 h 120"/>
                  <a:gd name="T70" fmla="*/ 0 w 91"/>
                  <a:gd name="T71" fmla="*/ 60 h 120"/>
                  <a:gd name="T72" fmla="*/ 5 w 91"/>
                  <a:gd name="T73" fmla="*/ 50 h 120"/>
                  <a:gd name="T74" fmla="*/ 16 w 91"/>
                  <a:gd name="T75" fmla="*/ 45 h 120"/>
                  <a:gd name="T76" fmla="*/ 75 w 91"/>
                  <a:gd name="T77" fmla="*/ 0 h 120"/>
                  <a:gd name="T78" fmla="*/ 89 w 91"/>
                  <a:gd name="T79" fmla="*/ 11 h 120"/>
                  <a:gd name="T80" fmla="*/ 89 w 91"/>
                  <a:gd name="T81" fmla="*/ 24 h 120"/>
                  <a:gd name="T82" fmla="*/ 75 w 91"/>
                  <a:gd name="T83" fmla="*/ 33 h 120"/>
                  <a:gd name="T84" fmla="*/ 63 w 91"/>
                  <a:gd name="T85" fmla="*/ 29 h 120"/>
                  <a:gd name="T86" fmla="*/ 58 w 91"/>
                  <a:gd name="T87" fmla="*/ 17 h 120"/>
                  <a:gd name="T88" fmla="*/ 69 w 91"/>
                  <a:gd name="T89" fmla="*/ 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120">
                    <a:moveTo>
                      <a:pt x="16" y="0"/>
                    </a:moveTo>
                    <a:lnTo>
                      <a:pt x="16" y="0"/>
                    </a:lnTo>
                    <a:lnTo>
                      <a:pt x="23" y="2"/>
                    </a:lnTo>
                    <a:lnTo>
                      <a:pt x="28" y="6"/>
                    </a:lnTo>
                    <a:lnTo>
                      <a:pt x="31" y="11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4"/>
                    </a:lnTo>
                    <a:lnTo>
                      <a:pt x="28" y="29"/>
                    </a:lnTo>
                    <a:lnTo>
                      <a:pt x="23" y="33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11" y="33"/>
                    </a:lnTo>
                    <a:lnTo>
                      <a:pt x="5" y="29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1"/>
                    </a:lnTo>
                    <a:lnTo>
                      <a:pt x="5" y="6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6" y="92"/>
                    </a:lnTo>
                    <a:lnTo>
                      <a:pt x="89" y="98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89" y="109"/>
                    </a:lnTo>
                    <a:lnTo>
                      <a:pt x="86" y="115"/>
                    </a:lnTo>
                    <a:lnTo>
                      <a:pt x="80" y="118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69" y="118"/>
                    </a:lnTo>
                    <a:lnTo>
                      <a:pt x="63" y="115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8"/>
                    </a:lnTo>
                    <a:lnTo>
                      <a:pt x="63" y="92"/>
                    </a:lnTo>
                    <a:lnTo>
                      <a:pt x="69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3" y="89"/>
                    </a:lnTo>
                    <a:lnTo>
                      <a:pt x="28" y="92"/>
                    </a:lnTo>
                    <a:lnTo>
                      <a:pt x="31" y="98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9"/>
                    </a:lnTo>
                    <a:lnTo>
                      <a:pt x="28" y="115"/>
                    </a:lnTo>
                    <a:lnTo>
                      <a:pt x="23" y="118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1" y="118"/>
                    </a:lnTo>
                    <a:lnTo>
                      <a:pt x="5" y="115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98"/>
                    </a:lnTo>
                    <a:lnTo>
                      <a:pt x="5" y="92"/>
                    </a:lnTo>
                    <a:lnTo>
                      <a:pt x="11" y="89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75" y="45"/>
                    </a:moveTo>
                    <a:lnTo>
                      <a:pt x="75" y="45"/>
                    </a:lnTo>
                    <a:lnTo>
                      <a:pt x="75" y="45"/>
                    </a:lnTo>
                    <a:lnTo>
                      <a:pt x="80" y="46"/>
                    </a:lnTo>
                    <a:lnTo>
                      <a:pt x="86" y="50"/>
                    </a:lnTo>
                    <a:lnTo>
                      <a:pt x="89" y="55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89" y="67"/>
                    </a:lnTo>
                    <a:lnTo>
                      <a:pt x="86" y="72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9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5"/>
                    </a:lnTo>
                    <a:lnTo>
                      <a:pt x="63" y="50"/>
                    </a:lnTo>
                    <a:lnTo>
                      <a:pt x="69" y="46"/>
                    </a:lnTo>
                    <a:lnTo>
                      <a:pt x="75" y="45"/>
                    </a:lnTo>
                    <a:lnTo>
                      <a:pt x="75" y="45"/>
                    </a:lnTo>
                    <a:close/>
                    <a:moveTo>
                      <a:pt x="16" y="45"/>
                    </a:moveTo>
                    <a:lnTo>
                      <a:pt x="16" y="45"/>
                    </a:lnTo>
                    <a:lnTo>
                      <a:pt x="16" y="45"/>
                    </a:lnTo>
                    <a:lnTo>
                      <a:pt x="23" y="46"/>
                    </a:lnTo>
                    <a:lnTo>
                      <a:pt x="28" y="50"/>
                    </a:lnTo>
                    <a:lnTo>
                      <a:pt x="31" y="55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7"/>
                    </a:lnTo>
                    <a:lnTo>
                      <a:pt x="28" y="72"/>
                    </a:lnTo>
                    <a:lnTo>
                      <a:pt x="23" y="75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1" y="75"/>
                    </a:lnTo>
                    <a:lnTo>
                      <a:pt x="5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5"/>
                    </a:lnTo>
                    <a:lnTo>
                      <a:pt x="5" y="50"/>
                    </a:lnTo>
                    <a:lnTo>
                      <a:pt x="11" y="46"/>
                    </a:lnTo>
                    <a:lnTo>
                      <a:pt x="16" y="45"/>
                    </a:lnTo>
                    <a:lnTo>
                      <a:pt x="16" y="45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6" y="6"/>
                    </a:lnTo>
                    <a:lnTo>
                      <a:pt x="89" y="11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89" y="24"/>
                    </a:lnTo>
                    <a:lnTo>
                      <a:pt x="86" y="29"/>
                    </a:lnTo>
                    <a:lnTo>
                      <a:pt x="80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69" y="33"/>
                    </a:lnTo>
                    <a:lnTo>
                      <a:pt x="63" y="29"/>
                    </a:lnTo>
                    <a:lnTo>
                      <a:pt x="60" y="24"/>
                    </a:lnTo>
                    <a:lnTo>
                      <a:pt x="58" y="17"/>
                    </a:lnTo>
                    <a:lnTo>
                      <a:pt x="58" y="17"/>
                    </a:lnTo>
                    <a:lnTo>
                      <a:pt x="60" y="11"/>
                    </a:lnTo>
                    <a:lnTo>
                      <a:pt x="63" y="6"/>
                    </a:lnTo>
                    <a:lnTo>
                      <a:pt x="69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139"/>
              <p:cNvSpPr>
                <a:spLocks noEditPoints="1"/>
              </p:cNvSpPr>
              <p:nvPr/>
            </p:nvSpPr>
            <p:spPr bwMode="auto">
              <a:xfrm>
                <a:off x="6657975" y="4116388"/>
                <a:ext cx="209550" cy="336550"/>
              </a:xfrm>
              <a:custGeom>
                <a:avLst/>
                <a:gdLst>
                  <a:gd name="T0" fmla="*/ 10 w 264"/>
                  <a:gd name="T1" fmla="*/ 30 h 422"/>
                  <a:gd name="T2" fmla="*/ 255 w 264"/>
                  <a:gd name="T3" fmla="*/ 347 h 422"/>
                  <a:gd name="T4" fmla="*/ 233 w 264"/>
                  <a:gd name="T5" fmla="*/ 363 h 422"/>
                  <a:gd name="T6" fmla="*/ 206 w 264"/>
                  <a:gd name="T7" fmla="*/ 363 h 422"/>
                  <a:gd name="T8" fmla="*/ 180 w 264"/>
                  <a:gd name="T9" fmla="*/ 351 h 422"/>
                  <a:gd name="T10" fmla="*/ 260 w 264"/>
                  <a:gd name="T11" fmla="*/ 330 h 422"/>
                  <a:gd name="T12" fmla="*/ 248 w 264"/>
                  <a:gd name="T13" fmla="*/ 303 h 422"/>
                  <a:gd name="T14" fmla="*/ 190 w 264"/>
                  <a:gd name="T15" fmla="*/ 335 h 422"/>
                  <a:gd name="T16" fmla="*/ 132 w 264"/>
                  <a:gd name="T17" fmla="*/ 303 h 422"/>
                  <a:gd name="T18" fmla="*/ 117 w 264"/>
                  <a:gd name="T19" fmla="*/ 325 h 422"/>
                  <a:gd name="T20" fmla="*/ 264 w 264"/>
                  <a:gd name="T21" fmla="*/ 269 h 422"/>
                  <a:gd name="T22" fmla="*/ 235 w 264"/>
                  <a:gd name="T23" fmla="*/ 269 h 422"/>
                  <a:gd name="T24" fmla="*/ 204 w 264"/>
                  <a:gd name="T25" fmla="*/ 282 h 422"/>
                  <a:gd name="T26" fmla="*/ 190 w 264"/>
                  <a:gd name="T27" fmla="*/ 260 h 422"/>
                  <a:gd name="T28" fmla="*/ 132 w 264"/>
                  <a:gd name="T29" fmla="*/ 293 h 422"/>
                  <a:gd name="T30" fmla="*/ 73 w 264"/>
                  <a:gd name="T31" fmla="*/ 260 h 422"/>
                  <a:gd name="T32" fmla="*/ 63 w 264"/>
                  <a:gd name="T33" fmla="*/ 288 h 422"/>
                  <a:gd name="T34" fmla="*/ 260 w 264"/>
                  <a:gd name="T35" fmla="*/ 221 h 422"/>
                  <a:gd name="T36" fmla="*/ 233 w 264"/>
                  <a:gd name="T37" fmla="*/ 233 h 422"/>
                  <a:gd name="T38" fmla="*/ 206 w 264"/>
                  <a:gd name="T39" fmla="*/ 233 h 422"/>
                  <a:gd name="T40" fmla="*/ 184 w 264"/>
                  <a:gd name="T41" fmla="*/ 218 h 422"/>
                  <a:gd name="T42" fmla="*/ 138 w 264"/>
                  <a:gd name="T43" fmla="*/ 247 h 422"/>
                  <a:gd name="T44" fmla="*/ 73 w 264"/>
                  <a:gd name="T45" fmla="*/ 216 h 422"/>
                  <a:gd name="T46" fmla="*/ 68 w 264"/>
                  <a:gd name="T47" fmla="*/ 247 h 422"/>
                  <a:gd name="T48" fmla="*/ 255 w 264"/>
                  <a:gd name="T49" fmla="*/ 173 h 422"/>
                  <a:gd name="T50" fmla="*/ 233 w 264"/>
                  <a:gd name="T51" fmla="*/ 189 h 422"/>
                  <a:gd name="T52" fmla="*/ 206 w 264"/>
                  <a:gd name="T53" fmla="*/ 189 h 422"/>
                  <a:gd name="T54" fmla="*/ 180 w 264"/>
                  <a:gd name="T55" fmla="*/ 177 h 422"/>
                  <a:gd name="T56" fmla="*/ 143 w 264"/>
                  <a:gd name="T57" fmla="*/ 201 h 422"/>
                  <a:gd name="T58" fmla="*/ 132 w 264"/>
                  <a:gd name="T59" fmla="*/ 173 h 422"/>
                  <a:gd name="T60" fmla="*/ 73 w 264"/>
                  <a:gd name="T61" fmla="*/ 206 h 422"/>
                  <a:gd name="T62" fmla="*/ 248 w 264"/>
                  <a:gd name="T63" fmla="*/ 129 h 422"/>
                  <a:gd name="T64" fmla="*/ 235 w 264"/>
                  <a:gd name="T65" fmla="*/ 151 h 422"/>
                  <a:gd name="T66" fmla="*/ 204 w 264"/>
                  <a:gd name="T67" fmla="*/ 139 h 422"/>
                  <a:gd name="T68" fmla="*/ 177 w 264"/>
                  <a:gd name="T69" fmla="*/ 139 h 422"/>
                  <a:gd name="T70" fmla="*/ 146 w 264"/>
                  <a:gd name="T71" fmla="*/ 151 h 422"/>
                  <a:gd name="T72" fmla="*/ 132 w 264"/>
                  <a:gd name="T73" fmla="*/ 129 h 422"/>
                  <a:gd name="T74" fmla="*/ 73 w 264"/>
                  <a:gd name="T75" fmla="*/ 162 h 422"/>
                  <a:gd name="T76" fmla="*/ 248 w 264"/>
                  <a:gd name="T77" fmla="*/ 87 h 422"/>
                  <a:gd name="T78" fmla="*/ 238 w 264"/>
                  <a:gd name="T79" fmla="*/ 114 h 422"/>
                  <a:gd name="T80" fmla="*/ 201 w 264"/>
                  <a:gd name="T81" fmla="*/ 92 h 422"/>
                  <a:gd name="T82" fmla="*/ 175 w 264"/>
                  <a:gd name="T83" fmla="*/ 102 h 422"/>
                  <a:gd name="T84" fmla="*/ 148 w 264"/>
                  <a:gd name="T85" fmla="*/ 102 h 422"/>
                  <a:gd name="T86" fmla="*/ 126 w 264"/>
                  <a:gd name="T87" fmla="*/ 87 h 422"/>
                  <a:gd name="T88" fmla="*/ 80 w 264"/>
                  <a:gd name="T89" fmla="*/ 117 h 422"/>
                  <a:gd name="T90" fmla="*/ 248 w 264"/>
                  <a:gd name="T91" fmla="*/ 42 h 422"/>
                  <a:gd name="T92" fmla="*/ 243 w 264"/>
                  <a:gd name="T93" fmla="*/ 73 h 422"/>
                  <a:gd name="T94" fmla="*/ 138 w 264"/>
                  <a:gd name="T95" fmla="*/ 44 h 422"/>
                  <a:gd name="T96" fmla="*/ 117 w 264"/>
                  <a:gd name="T97" fmla="*/ 59 h 422"/>
                  <a:gd name="T98" fmla="*/ 90 w 264"/>
                  <a:gd name="T99" fmla="*/ 59 h 422"/>
                  <a:gd name="T100" fmla="*/ 63 w 264"/>
                  <a:gd name="T101" fmla="*/ 47 h 422"/>
                  <a:gd name="T102" fmla="*/ 85 w 264"/>
                  <a:gd name="T103" fmla="*/ 27 h 422"/>
                  <a:gd name="T104" fmla="*/ 73 w 264"/>
                  <a:gd name="T105" fmla="*/ 0 h 422"/>
                  <a:gd name="T106" fmla="*/ 190 w 264"/>
                  <a:gd name="T107" fmla="*/ 422 h 422"/>
                  <a:gd name="T108" fmla="*/ 15 w 264"/>
                  <a:gd name="T109" fmla="*/ 216 h 422"/>
                  <a:gd name="T110" fmla="*/ 1 w 264"/>
                  <a:gd name="T111" fmla="*/ 238 h 422"/>
                  <a:gd name="T112" fmla="*/ 30 w 264"/>
                  <a:gd name="T113" fmla="*/ 182 h 422"/>
                  <a:gd name="T114" fmla="*/ 1 w 264"/>
                  <a:gd name="T115" fmla="*/ 182 h 422"/>
                  <a:gd name="T116" fmla="*/ 30 w 264"/>
                  <a:gd name="T117" fmla="*/ 64 h 422"/>
                  <a:gd name="T118" fmla="*/ 15 w 264"/>
                  <a:gd name="T119" fmla="*/ 4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" h="422">
                    <a:moveTo>
                      <a:pt x="15" y="0"/>
                    </a:moveTo>
                    <a:lnTo>
                      <a:pt x="15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0" y="10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5" y="347"/>
                    </a:lnTo>
                    <a:lnTo>
                      <a:pt x="260" y="351"/>
                    </a:lnTo>
                    <a:lnTo>
                      <a:pt x="264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69"/>
                    </a:lnTo>
                    <a:lnTo>
                      <a:pt x="260" y="374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4"/>
                    </a:lnTo>
                    <a:lnTo>
                      <a:pt x="235" y="369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8" y="351"/>
                    </a:lnTo>
                    <a:lnTo>
                      <a:pt x="243" y="347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190" y="347"/>
                    </a:moveTo>
                    <a:lnTo>
                      <a:pt x="190" y="347"/>
                    </a:lnTo>
                    <a:lnTo>
                      <a:pt x="190" y="347"/>
                    </a:lnTo>
                    <a:lnTo>
                      <a:pt x="195" y="347"/>
                    </a:lnTo>
                    <a:lnTo>
                      <a:pt x="201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69"/>
                    </a:lnTo>
                    <a:lnTo>
                      <a:pt x="201" y="374"/>
                    </a:lnTo>
                    <a:lnTo>
                      <a:pt x="195" y="378"/>
                    </a:lnTo>
                    <a:lnTo>
                      <a:pt x="190" y="380"/>
                    </a:lnTo>
                    <a:lnTo>
                      <a:pt x="190" y="380"/>
                    </a:lnTo>
                    <a:lnTo>
                      <a:pt x="184" y="378"/>
                    </a:lnTo>
                    <a:lnTo>
                      <a:pt x="180" y="374"/>
                    </a:lnTo>
                    <a:lnTo>
                      <a:pt x="177" y="369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7" y="356"/>
                    </a:lnTo>
                    <a:lnTo>
                      <a:pt x="180" y="351"/>
                    </a:lnTo>
                    <a:lnTo>
                      <a:pt x="184" y="347"/>
                    </a:lnTo>
                    <a:lnTo>
                      <a:pt x="190" y="347"/>
                    </a:lnTo>
                    <a:lnTo>
                      <a:pt x="190" y="347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5"/>
                    </a:lnTo>
                    <a:lnTo>
                      <a:pt x="260" y="330"/>
                    </a:lnTo>
                    <a:lnTo>
                      <a:pt x="255" y="334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3" y="334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5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5" y="334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84" y="334"/>
                    </a:lnTo>
                    <a:lnTo>
                      <a:pt x="180" y="330"/>
                    </a:lnTo>
                    <a:lnTo>
                      <a:pt x="177" y="325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32" y="303"/>
                    </a:moveTo>
                    <a:lnTo>
                      <a:pt x="132" y="303"/>
                    </a:lnTo>
                    <a:lnTo>
                      <a:pt x="132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5"/>
                    </a:lnTo>
                    <a:lnTo>
                      <a:pt x="143" y="330"/>
                    </a:lnTo>
                    <a:lnTo>
                      <a:pt x="138" y="334"/>
                    </a:lnTo>
                    <a:lnTo>
                      <a:pt x="132" y="335"/>
                    </a:lnTo>
                    <a:lnTo>
                      <a:pt x="132" y="335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7" y="325"/>
                    </a:lnTo>
                    <a:lnTo>
                      <a:pt x="117" y="320"/>
                    </a:lnTo>
                    <a:lnTo>
                      <a:pt x="117" y="320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3"/>
                    </a:lnTo>
                    <a:lnTo>
                      <a:pt x="132" y="303"/>
                    </a:lnTo>
                    <a:close/>
                    <a:moveTo>
                      <a:pt x="248" y="260"/>
                    </a:moveTo>
                    <a:lnTo>
                      <a:pt x="248" y="260"/>
                    </a:lnTo>
                    <a:lnTo>
                      <a:pt x="248" y="260"/>
                    </a:lnTo>
                    <a:lnTo>
                      <a:pt x="255" y="260"/>
                    </a:lnTo>
                    <a:lnTo>
                      <a:pt x="260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2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2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3" y="260"/>
                    </a:lnTo>
                    <a:lnTo>
                      <a:pt x="248" y="260"/>
                    </a:lnTo>
                    <a:lnTo>
                      <a:pt x="248" y="260"/>
                    </a:lnTo>
                    <a:close/>
                    <a:moveTo>
                      <a:pt x="190" y="260"/>
                    </a:moveTo>
                    <a:lnTo>
                      <a:pt x="190" y="260"/>
                    </a:lnTo>
                    <a:lnTo>
                      <a:pt x="190" y="260"/>
                    </a:lnTo>
                    <a:lnTo>
                      <a:pt x="195" y="260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2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2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69"/>
                    </a:lnTo>
                    <a:lnTo>
                      <a:pt x="180" y="264"/>
                    </a:lnTo>
                    <a:lnTo>
                      <a:pt x="184" y="260"/>
                    </a:lnTo>
                    <a:lnTo>
                      <a:pt x="190" y="260"/>
                    </a:lnTo>
                    <a:lnTo>
                      <a:pt x="190" y="260"/>
                    </a:lnTo>
                    <a:close/>
                    <a:moveTo>
                      <a:pt x="132" y="260"/>
                    </a:moveTo>
                    <a:lnTo>
                      <a:pt x="132" y="260"/>
                    </a:lnTo>
                    <a:lnTo>
                      <a:pt x="132" y="260"/>
                    </a:lnTo>
                    <a:lnTo>
                      <a:pt x="138" y="260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2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2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2" y="260"/>
                    </a:lnTo>
                    <a:lnTo>
                      <a:pt x="132" y="260"/>
                    </a:lnTo>
                    <a:close/>
                    <a:moveTo>
                      <a:pt x="73" y="260"/>
                    </a:moveTo>
                    <a:lnTo>
                      <a:pt x="73" y="260"/>
                    </a:lnTo>
                    <a:lnTo>
                      <a:pt x="73" y="260"/>
                    </a:lnTo>
                    <a:lnTo>
                      <a:pt x="80" y="260"/>
                    </a:lnTo>
                    <a:lnTo>
                      <a:pt x="85" y="264"/>
                    </a:lnTo>
                    <a:lnTo>
                      <a:pt x="88" y="269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2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2"/>
                    </a:lnTo>
                    <a:lnTo>
                      <a:pt x="57" y="276"/>
                    </a:lnTo>
                    <a:lnTo>
                      <a:pt x="57" y="276"/>
                    </a:lnTo>
                    <a:lnTo>
                      <a:pt x="59" y="269"/>
                    </a:lnTo>
                    <a:lnTo>
                      <a:pt x="63" y="264"/>
                    </a:lnTo>
                    <a:lnTo>
                      <a:pt x="68" y="260"/>
                    </a:lnTo>
                    <a:lnTo>
                      <a:pt x="73" y="260"/>
                    </a:lnTo>
                    <a:lnTo>
                      <a:pt x="73" y="260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38"/>
                    </a:lnTo>
                    <a:lnTo>
                      <a:pt x="260" y="243"/>
                    </a:lnTo>
                    <a:lnTo>
                      <a:pt x="255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43" y="247"/>
                    </a:lnTo>
                    <a:lnTo>
                      <a:pt x="238" y="243"/>
                    </a:lnTo>
                    <a:lnTo>
                      <a:pt x="235" y="238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5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38"/>
                    </a:lnTo>
                    <a:lnTo>
                      <a:pt x="201" y="243"/>
                    </a:lnTo>
                    <a:lnTo>
                      <a:pt x="195" y="247"/>
                    </a:lnTo>
                    <a:lnTo>
                      <a:pt x="190" y="248"/>
                    </a:lnTo>
                    <a:lnTo>
                      <a:pt x="190" y="248"/>
                    </a:lnTo>
                    <a:lnTo>
                      <a:pt x="184" y="247"/>
                    </a:lnTo>
                    <a:lnTo>
                      <a:pt x="180" y="243"/>
                    </a:lnTo>
                    <a:lnTo>
                      <a:pt x="177" y="238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6"/>
                    </a:lnTo>
                    <a:lnTo>
                      <a:pt x="180" y="221"/>
                    </a:lnTo>
                    <a:lnTo>
                      <a:pt x="184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38"/>
                    </a:lnTo>
                    <a:lnTo>
                      <a:pt x="143" y="243"/>
                    </a:lnTo>
                    <a:lnTo>
                      <a:pt x="138" y="247"/>
                    </a:lnTo>
                    <a:lnTo>
                      <a:pt x="132" y="248"/>
                    </a:lnTo>
                    <a:lnTo>
                      <a:pt x="132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7" y="238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6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38"/>
                    </a:lnTo>
                    <a:lnTo>
                      <a:pt x="85" y="243"/>
                    </a:lnTo>
                    <a:lnTo>
                      <a:pt x="80" y="247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8" y="247"/>
                    </a:lnTo>
                    <a:lnTo>
                      <a:pt x="63" y="243"/>
                    </a:lnTo>
                    <a:lnTo>
                      <a:pt x="59" y="238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248" y="173"/>
                    </a:moveTo>
                    <a:lnTo>
                      <a:pt x="248" y="173"/>
                    </a:lnTo>
                    <a:lnTo>
                      <a:pt x="248" y="173"/>
                    </a:lnTo>
                    <a:lnTo>
                      <a:pt x="255" y="173"/>
                    </a:lnTo>
                    <a:lnTo>
                      <a:pt x="260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3" y="173"/>
                    </a:lnTo>
                    <a:lnTo>
                      <a:pt x="248" y="173"/>
                    </a:lnTo>
                    <a:lnTo>
                      <a:pt x="248" y="173"/>
                    </a:lnTo>
                    <a:close/>
                    <a:moveTo>
                      <a:pt x="190" y="173"/>
                    </a:moveTo>
                    <a:lnTo>
                      <a:pt x="190" y="173"/>
                    </a:lnTo>
                    <a:lnTo>
                      <a:pt x="190" y="173"/>
                    </a:lnTo>
                    <a:lnTo>
                      <a:pt x="195" y="173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4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4" y="204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2"/>
                    </a:lnTo>
                    <a:lnTo>
                      <a:pt x="180" y="177"/>
                    </a:lnTo>
                    <a:lnTo>
                      <a:pt x="184" y="173"/>
                    </a:lnTo>
                    <a:lnTo>
                      <a:pt x="190" y="173"/>
                    </a:lnTo>
                    <a:lnTo>
                      <a:pt x="190" y="173"/>
                    </a:lnTo>
                    <a:close/>
                    <a:moveTo>
                      <a:pt x="132" y="173"/>
                    </a:moveTo>
                    <a:lnTo>
                      <a:pt x="132" y="173"/>
                    </a:lnTo>
                    <a:lnTo>
                      <a:pt x="132" y="173"/>
                    </a:lnTo>
                    <a:lnTo>
                      <a:pt x="138" y="173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2"/>
                    </a:lnTo>
                    <a:lnTo>
                      <a:pt x="121" y="177"/>
                    </a:lnTo>
                    <a:lnTo>
                      <a:pt x="126" y="173"/>
                    </a:lnTo>
                    <a:lnTo>
                      <a:pt x="132" y="173"/>
                    </a:lnTo>
                    <a:lnTo>
                      <a:pt x="132" y="173"/>
                    </a:lnTo>
                    <a:close/>
                    <a:moveTo>
                      <a:pt x="73" y="173"/>
                    </a:moveTo>
                    <a:lnTo>
                      <a:pt x="73" y="173"/>
                    </a:lnTo>
                    <a:lnTo>
                      <a:pt x="73" y="173"/>
                    </a:lnTo>
                    <a:lnTo>
                      <a:pt x="80" y="173"/>
                    </a:lnTo>
                    <a:lnTo>
                      <a:pt x="85" y="177"/>
                    </a:lnTo>
                    <a:lnTo>
                      <a:pt x="88" y="182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9" y="182"/>
                    </a:lnTo>
                    <a:lnTo>
                      <a:pt x="63" y="177"/>
                    </a:lnTo>
                    <a:lnTo>
                      <a:pt x="68" y="173"/>
                    </a:lnTo>
                    <a:lnTo>
                      <a:pt x="73" y="173"/>
                    </a:lnTo>
                    <a:lnTo>
                      <a:pt x="73" y="173"/>
                    </a:lnTo>
                    <a:close/>
                    <a:moveTo>
                      <a:pt x="248" y="129"/>
                    </a:moveTo>
                    <a:lnTo>
                      <a:pt x="248" y="129"/>
                    </a:lnTo>
                    <a:lnTo>
                      <a:pt x="248" y="129"/>
                    </a:lnTo>
                    <a:lnTo>
                      <a:pt x="255" y="131"/>
                    </a:lnTo>
                    <a:lnTo>
                      <a:pt x="260" y="134"/>
                    </a:lnTo>
                    <a:lnTo>
                      <a:pt x="264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51"/>
                    </a:lnTo>
                    <a:lnTo>
                      <a:pt x="260" y="156"/>
                    </a:lnTo>
                    <a:lnTo>
                      <a:pt x="255" y="160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3" y="160"/>
                    </a:lnTo>
                    <a:lnTo>
                      <a:pt x="238" y="156"/>
                    </a:lnTo>
                    <a:lnTo>
                      <a:pt x="235" y="151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39"/>
                    </a:lnTo>
                    <a:lnTo>
                      <a:pt x="238" y="134"/>
                    </a:lnTo>
                    <a:lnTo>
                      <a:pt x="243" y="131"/>
                    </a:lnTo>
                    <a:lnTo>
                      <a:pt x="248" y="129"/>
                    </a:lnTo>
                    <a:lnTo>
                      <a:pt x="248" y="129"/>
                    </a:lnTo>
                    <a:close/>
                    <a:moveTo>
                      <a:pt x="190" y="129"/>
                    </a:moveTo>
                    <a:lnTo>
                      <a:pt x="190" y="129"/>
                    </a:lnTo>
                    <a:lnTo>
                      <a:pt x="190" y="129"/>
                    </a:lnTo>
                    <a:lnTo>
                      <a:pt x="195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1"/>
                    </a:lnTo>
                    <a:lnTo>
                      <a:pt x="201" y="156"/>
                    </a:lnTo>
                    <a:lnTo>
                      <a:pt x="195" y="160"/>
                    </a:lnTo>
                    <a:lnTo>
                      <a:pt x="190" y="162"/>
                    </a:lnTo>
                    <a:lnTo>
                      <a:pt x="190" y="162"/>
                    </a:lnTo>
                    <a:lnTo>
                      <a:pt x="184" y="160"/>
                    </a:lnTo>
                    <a:lnTo>
                      <a:pt x="180" y="156"/>
                    </a:lnTo>
                    <a:lnTo>
                      <a:pt x="177" y="151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7" y="139"/>
                    </a:lnTo>
                    <a:lnTo>
                      <a:pt x="180" y="134"/>
                    </a:lnTo>
                    <a:lnTo>
                      <a:pt x="184" y="131"/>
                    </a:lnTo>
                    <a:lnTo>
                      <a:pt x="190" y="129"/>
                    </a:lnTo>
                    <a:lnTo>
                      <a:pt x="190" y="129"/>
                    </a:lnTo>
                    <a:close/>
                    <a:moveTo>
                      <a:pt x="132" y="129"/>
                    </a:moveTo>
                    <a:lnTo>
                      <a:pt x="132" y="129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1"/>
                    </a:lnTo>
                    <a:lnTo>
                      <a:pt x="143" y="156"/>
                    </a:lnTo>
                    <a:lnTo>
                      <a:pt x="138" y="160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6" y="160"/>
                    </a:lnTo>
                    <a:lnTo>
                      <a:pt x="121" y="156"/>
                    </a:lnTo>
                    <a:lnTo>
                      <a:pt x="117" y="151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7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2" y="129"/>
                    </a:lnTo>
                    <a:lnTo>
                      <a:pt x="132" y="129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8" y="139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1"/>
                    </a:lnTo>
                    <a:lnTo>
                      <a:pt x="85" y="156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6"/>
                    </a:lnTo>
                    <a:lnTo>
                      <a:pt x="59" y="151"/>
                    </a:lnTo>
                    <a:lnTo>
                      <a:pt x="57" y="146"/>
                    </a:lnTo>
                    <a:lnTo>
                      <a:pt x="57" y="146"/>
                    </a:lnTo>
                    <a:lnTo>
                      <a:pt x="59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7"/>
                    </a:lnTo>
                    <a:lnTo>
                      <a:pt x="260" y="92"/>
                    </a:lnTo>
                    <a:lnTo>
                      <a:pt x="264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7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3" y="87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7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7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7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4" y="87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7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7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248" y="42"/>
                    </a:moveTo>
                    <a:lnTo>
                      <a:pt x="248" y="42"/>
                    </a:lnTo>
                    <a:lnTo>
                      <a:pt x="248" y="42"/>
                    </a:lnTo>
                    <a:lnTo>
                      <a:pt x="255" y="44"/>
                    </a:lnTo>
                    <a:lnTo>
                      <a:pt x="260" y="47"/>
                    </a:lnTo>
                    <a:lnTo>
                      <a:pt x="264" y="53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64"/>
                    </a:lnTo>
                    <a:lnTo>
                      <a:pt x="260" y="70"/>
                    </a:lnTo>
                    <a:lnTo>
                      <a:pt x="255" y="73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3" y="73"/>
                    </a:lnTo>
                    <a:lnTo>
                      <a:pt x="238" y="70"/>
                    </a:lnTo>
                    <a:lnTo>
                      <a:pt x="235" y="64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3"/>
                    </a:lnTo>
                    <a:lnTo>
                      <a:pt x="238" y="47"/>
                    </a:lnTo>
                    <a:lnTo>
                      <a:pt x="243" y="44"/>
                    </a:lnTo>
                    <a:lnTo>
                      <a:pt x="248" y="42"/>
                    </a:lnTo>
                    <a:lnTo>
                      <a:pt x="248" y="42"/>
                    </a:lnTo>
                    <a:close/>
                    <a:moveTo>
                      <a:pt x="132" y="42"/>
                    </a:moveTo>
                    <a:lnTo>
                      <a:pt x="132" y="42"/>
                    </a:lnTo>
                    <a:lnTo>
                      <a:pt x="132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6" y="53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6" y="64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7" y="64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7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2" y="42"/>
                    </a:lnTo>
                    <a:lnTo>
                      <a:pt x="132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8" y="53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8" y="64"/>
                    </a:lnTo>
                    <a:lnTo>
                      <a:pt x="85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59" y="64"/>
                    </a:lnTo>
                    <a:lnTo>
                      <a:pt x="57" y="59"/>
                    </a:lnTo>
                    <a:lnTo>
                      <a:pt x="57" y="59"/>
                    </a:lnTo>
                    <a:lnTo>
                      <a:pt x="59" y="53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1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90" y="390"/>
                    </a:moveTo>
                    <a:lnTo>
                      <a:pt x="190" y="390"/>
                    </a:lnTo>
                    <a:lnTo>
                      <a:pt x="190" y="390"/>
                    </a:lnTo>
                    <a:lnTo>
                      <a:pt x="195" y="391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2"/>
                    </a:lnTo>
                    <a:lnTo>
                      <a:pt x="201" y="417"/>
                    </a:lnTo>
                    <a:lnTo>
                      <a:pt x="195" y="420"/>
                    </a:lnTo>
                    <a:lnTo>
                      <a:pt x="190" y="422"/>
                    </a:lnTo>
                    <a:lnTo>
                      <a:pt x="190" y="422"/>
                    </a:lnTo>
                    <a:lnTo>
                      <a:pt x="184" y="420"/>
                    </a:lnTo>
                    <a:lnTo>
                      <a:pt x="180" y="417"/>
                    </a:lnTo>
                    <a:lnTo>
                      <a:pt x="177" y="412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4" y="391"/>
                    </a:lnTo>
                    <a:lnTo>
                      <a:pt x="190" y="390"/>
                    </a:lnTo>
                    <a:lnTo>
                      <a:pt x="190" y="390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7" y="221"/>
                    </a:lnTo>
                    <a:lnTo>
                      <a:pt x="30" y="226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38"/>
                    </a:lnTo>
                    <a:lnTo>
                      <a:pt x="27" y="243"/>
                    </a:lnTo>
                    <a:lnTo>
                      <a:pt x="22" y="247"/>
                    </a:lnTo>
                    <a:lnTo>
                      <a:pt x="15" y="248"/>
                    </a:lnTo>
                    <a:lnTo>
                      <a:pt x="15" y="248"/>
                    </a:lnTo>
                    <a:lnTo>
                      <a:pt x="10" y="247"/>
                    </a:lnTo>
                    <a:lnTo>
                      <a:pt x="5" y="243"/>
                    </a:lnTo>
                    <a:lnTo>
                      <a:pt x="1" y="238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1" y="226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15" y="173"/>
                    </a:moveTo>
                    <a:lnTo>
                      <a:pt x="15" y="173"/>
                    </a:lnTo>
                    <a:lnTo>
                      <a:pt x="15" y="173"/>
                    </a:lnTo>
                    <a:lnTo>
                      <a:pt x="22" y="173"/>
                    </a:lnTo>
                    <a:lnTo>
                      <a:pt x="27" y="177"/>
                    </a:lnTo>
                    <a:lnTo>
                      <a:pt x="30" y="182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30" y="196"/>
                    </a:lnTo>
                    <a:lnTo>
                      <a:pt x="27" y="201"/>
                    </a:lnTo>
                    <a:lnTo>
                      <a:pt x="22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4"/>
                    </a:lnTo>
                    <a:lnTo>
                      <a:pt x="5" y="201"/>
                    </a:lnTo>
                    <a:lnTo>
                      <a:pt x="1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1" y="182"/>
                    </a:lnTo>
                    <a:lnTo>
                      <a:pt x="5" y="177"/>
                    </a:lnTo>
                    <a:lnTo>
                      <a:pt x="10" y="173"/>
                    </a:lnTo>
                    <a:lnTo>
                      <a:pt x="15" y="173"/>
                    </a:lnTo>
                    <a:lnTo>
                      <a:pt x="15" y="173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2" y="44"/>
                    </a:lnTo>
                    <a:lnTo>
                      <a:pt x="27" y="47"/>
                    </a:lnTo>
                    <a:lnTo>
                      <a:pt x="30" y="53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64"/>
                    </a:lnTo>
                    <a:lnTo>
                      <a:pt x="27" y="70"/>
                    </a:lnTo>
                    <a:lnTo>
                      <a:pt x="22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3"/>
                    </a:lnTo>
                    <a:lnTo>
                      <a:pt x="5" y="70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1" y="53"/>
                    </a:lnTo>
                    <a:lnTo>
                      <a:pt x="5" y="47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140"/>
              <p:cNvSpPr>
                <a:spLocks noEditPoints="1"/>
              </p:cNvSpPr>
              <p:nvPr/>
            </p:nvSpPr>
            <p:spPr bwMode="auto">
              <a:xfrm>
                <a:off x="6518275" y="4151313"/>
                <a:ext cx="117475" cy="163513"/>
              </a:xfrm>
              <a:custGeom>
                <a:avLst/>
                <a:gdLst>
                  <a:gd name="T0" fmla="*/ 89 w 148"/>
                  <a:gd name="T1" fmla="*/ 11 h 206"/>
                  <a:gd name="T2" fmla="*/ 80 w 148"/>
                  <a:gd name="T3" fmla="*/ 31 h 206"/>
                  <a:gd name="T4" fmla="*/ 60 w 148"/>
                  <a:gd name="T5" fmla="*/ 22 h 206"/>
                  <a:gd name="T6" fmla="*/ 68 w 148"/>
                  <a:gd name="T7" fmla="*/ 2 h 206"/>
                  <a:gd name="T8" fmla="*/ 133 w 148"/>
                  <a:gd name="T9" fmla="*/ 174 h 206"/>
                  <a:gd name="T10" fmla="*/ 148 w 148"/>
                  <a:gd name="T11" fmla="*/ 191 h 206"/>
                  <a:gd name="T12" fmla="*/ 133 w 148"/>
                  <a:gd name="T13" fmla="*/ 206 h 206"/>
                  <a:gd name="T14" fmla="*/ 118 w 148"/>
                  <a:gd name="T15" fmla="*/ 191 h 206"/>
                  <a:gd name="T16" fmla="*/ 133 w 148"/>
                  <a:gd name="T17" fmla="*/ 174 h 206"/>
                  <a:gd name="T18" fmla="*/ 85 w 148"/>
                  <a:gd name="T19" fmla="*/ 179 h 206"/>
                  <a:gd name="T20" fmla="*/ 85 w 148"/>
                  <a:gd name="T21" fmla="*/ 201 h 206"/>
                  <a:gd name="T22" fmla="*/ 63 w 148"/>
                  <a:gd name="T23" fmla="*/ 201 h 206"/>
                  <a:gd name="T24" fmla="*/ 63 w 148"/>
                  <a:gd name="T25" fmla="*/ 179 h 206"/>
                  <a:gd name="T26" fmla="*/ 17 w 148"/>
                  <a:gd name="T27" fmla="*/ 174 h 206"/>
                  <a:gd name="T28" fmla="*/ 33 w 148"/>
                  <a:gd name="T29" fmla="*/ 191 h 206"/>
                  <a:gd name="T30" fmla="*/ 17 w 148"/>
                  <a:gd name="T31" fmla="*/ 206 h 206"/>
                  <a:gd name="T32" fmla="*/ 0 w 148"/>
                  <a:gd name="T33" fmla="*/ 191 h 206"/>
                  <a:gd name="T34" fmla="*/ 17 w 148"/>
                  <a:gd name="T35" fmla="*/ 174 h 206"/>
                  <a:gd name="T36" fmla="*/ 140 w 148"/>
                  <a:gd name="T37" fmla="*/ 131 h 206"/>
                  <a:gd name="T38" fmla="*/ 147 w 148"/>
                  <a:gd name="T39" fmla="*/ 154 h 206"/>
                  <a:gd name="T40" fmla="*/ 126 w 148"/>
                  <a:gd name="T41" fmla="*/ 162 h 206"/>
                  <a:gd name="T42" fmla="*/ 119 w 148"/>
                  <a:gd name="T43" fmla="*/ 140 h 206"/>
                  <a:gd name="T44" fmla="*/ 75 w 148"/>
                  <a:gd name="T45" fmla="*/ 131 h 206"/>
                  <a:gd name="T46" fmla="*/ 89 w 148"/>
                  <a:gd name="T47" fmla="*/ 140 h 206"/>
                  <a:gd name="T48" fmla="*/ 80 w 148"/>
                  <a:gd name="T49" fmla="*/ 162 h 206"/>
                  <a:gd name="T50" fmla="*/ 60 w 148"/>
                  <a:gd name="T51" fmla="*/ 154 h 206"/>
                  <a:gd name="T52" fmla="*/ 68 w 148"/>
                  <a:gd name="T53" fmla="*/ 131 h 206"/>
                  <a:gd name="T54" fmla="*/ 17 w 148"/>
                  <a:gd name="T55" fmla="*/ 131 h 206"/>
                  <a:gd name="T56" fmla="*/ 33 w 148"/>
                  <a:gd name="T57" fmla="*/ 147 h 206"/>
                  <a:gd name="T58" fmla="*/ 17 w 148"/>
                  <a:gd name="T59" fmla="*/ 164 h 206"/>
                  <a:gd name="T60" fmla="*/ 0 w 148"/>
                  <a:gd name="T61" fmla="*/ 147 h 206"/>
                  <a:gd name="T62" fmla="*/ 17 w 148"/>
                  <a:gd name="T63" fmla="*/ 131 h 206"/>
                  <a:gd name="T64" fmla="*/ 143 w 148"/>
                  <a:gd name="T65" fmla="*/ 92 h 206"/>
                  <a:gd name="T66" fmla="*/ 143 w 148"/>
                  <a:gd name="T67" fmla="*/ 114 h 206"/>
                  <a:gd name="T68" fmla="*/ 123 w 148"/>
                  <a:gd name="T69" fmla="*/ 114 h 206"/>
                  <a:gd name="T70" fmla="*/ 123 w 148"/>
                  <a:gd name="T71" fmla="*/ 92 h 206"/>
                  <a:gd name="T72" fmla="*/ 75 w 148"/>
                  <a:gd name="T73" fmla="*/ 87 h 206"/>
                  <a:gd name="T74" fmla="*/ 90 w 148"/>
                  <a:gd name="T75" fmla="*/ 104 h 206"/>
                  <a:gd name="T76" fmla="*/ 75 w 148"/>
                  <a:gd name="T77" fmla="*/ 120 h 206"/>
                  <a:gd name="T78" fmla="*/ 60 w 148"/>
                  <a:gd name="T79" fmla="*/ 104 h 206"/>
                  <a:gd name="T80" fmla="*/ 75 w 148"/>
                  <a:gd name="T81" fmla="*/ 87 h 206"/>
                  <a:gd name="T82" fmla="*/ 140 w 148"/>
                  <a:gd name="T83" fmla="*/ 45 h 206"/>
                  <a:gd name="T84" fmla="*/ 147 w 148"/>
                  <a:gd name="T85" fmla="*/ 67 h 206"/>
                  <a:gd name="T86" fmla="*/ 126 w 148"/>
                  <a:gd name="T87" fmla="*/ 75 h 206"/>
                  <a:gd name="T88" fmla="*/ 119 w 148"/>
                  <a:gd name="T89" fmla="*/ 55 h 206"/>
                  <a:gd name="T90" fmla="*/ 75 w 148"/>
                  <a:gd name="T91" fmla="*/ 45 h 206"/>
                  <a:gd name="T92" fmla="*/ 89 w 148"/>
                  <a:gd name="T93" fmla="*/ 55 h 206"/>
                  <a:gd name="T94" fmla="*/ 80 w 148"/>
                  <a:gd name="T95" fmla="*/ 75 h 206"/>
                  <a:gd name="T96" fmla="*/ 60 w 148"/>
                  <a:gd name="T97" fmla="*/ 67 h 206"/>
                  <a:gd name="T98" fmla="*/ 68 w 148"/>
                  <a:gd name="T99" fmla="*/ 45 h 206"/>
                  <a:gd name="T100" fmla="*/ 133 w 148"/>
                  <a:gd name="T101" fmla="*/ 0 h 206"/>
                  <a:gd name="T102" fmla="*/ 148 w 148"/>
                  <a:gd name="T103" fmla="*/ 17 h 206"/>
                  <a:gd name="T104" fmla="*/ 133 w 148"/>
                  <a:gd name="T105" fmla="*/ 33 h 206"/>
                  <a:gd name="T106" fmla="*/ 118 w 148"/>
                  <a:gd name="T107" fmla="*/ 17 h 206"/>
                  <a:gd name="T108" fmla="*/ 133 w 148"/>
                  <a:gd name="T109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8" h="206">
                    <a:moveTo>
                      <a:pt x="75" y="0"/>
                    </a:moveTo>
                    <a:lnTo>
                      <a:pt x="75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1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9" y="22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60" y="22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1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40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8" y="191"/>
                    </a:lnTo>
                    <a:lnTo>
                      <a:pt x="148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40" y="205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5"/>
                    </a:lnTo>
                    <a:lnTo>
                      <a:pt x="123" y="201"/>
                    </a:lnTo>
                    <a:lnTo>
                      <a:pt x="119" y="196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9" y="184"/>
                    </a:lnTo>
                    <a:lnTo>
                      <a:pt x="123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6"/>
                    </a:lnTo>
                    <a:lnTo>
                      <a:pt x="85" y="179"/>
                    </a:lnTo>
                    <a:lnTo>
                      <a:pt x="89" y="184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5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60" y="191"/>
                    </a:lnTo>
                    <a:lnTo>
                      <a:pt x="60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17" y="174"/>
                    </a:moveTo>
                    <a:lnTo>
                      <a:pt x="17" y="174"/>
                    </a:lnTo>
                    <a:lnTo>
                      <a:pt x="17" y="174"/>
                    </a:lnTo>
                    <a:lnTo>
                      <a:pt x="22" y="176"/>
                    </a:lnTo>
                    <a:lnTo>
                      <a:pt x="27" y="179"/>
                    </a:lnTo>
                    <a:lnTo>
                      <a:pt x="31" y="184"/>
                    </a:lnTo>
                    <a:lnTo>
                      <a:pt x="33" y="191"/>
                    </a:lnTo>
                    <a:lnTo>
                      <a:pt x="33" y="191"/>
                    </a:lnTo>
                    <a:lnTo>
                      <a:pt x="31" y="196"/>
                    </a:lnTo>
                    <a:lnTo>
                      <a:pt x="27" y="201"/>
                    </a:lnTo>
                    <a:lnTo>
                      <a:pt x="22" y="205"/>
                    </a:lnTo>
                    <a:lnTo>
                      <a:pt x="17" y="206"/>
                    </a:lnTo>
                    <a:lnTo>
                      <a:pt x="17" y="206"/>
                    </a:lnTo>
                    <a:lnTo>
                      <a:pt x="10" y="205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10" y="176"/>
                    </a:lnTo>
                    <a:lnTo>
                      <a:pt x="17" y="174"/>
                    </a:lnTo>
                    <a:lnTo>
                      <a:pt x="17" y="174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40" y="131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40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6" y="162"/>
                    </a:lnTo>
                    <a:lnTo>
                      <a:pt x="123" y="159"/>
                    </a:lnTo>
                    <a:lnTo>
                      <a:pt x="119" y="154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19" y="140"/>
                    </a:lnTo>
                    <a:lnTo>
                      <a:pt x="123" y="135"/>
                    </a:lnTo>
                    <a:lnTo>
                      <a:pt x="126" y="131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9" y="140"/>
                    </a:lnTo>
                    <a:lnTo>
                      <a:pt x="90" y="147"/>
                    </a:lnTo>
                    <a:lnTo>
                      <a:pt x="90" y="147"/>
                    </a:lnTo>
                    <a:lnTo>
                      <a:pt x="89" y="154"/>
                    </a:lnTo>
                    <a:lnTo>
                      <a:pt x="85" y="159"/>
                    </a:lnTo>
                    <a:lnTo>
                      <a:pt x="80" y="162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60" y="154"/>
                    </a:lnTo>
                    <a:lnTo>
                      <a:pt x="60" y="147"/>
                    </a:lnTo>
                    <a:lnTo>
                      <a:pt x="60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17" y="131"/>
                    </a:moveTo>
                    <a:lnTo>
                      <a:pt x="17" y="131"/>
                    </a:lnTo>
                    <a:lnTo>
                      <a:pt x="17" y="131"/>
                    </a:lnTo>
                    <a:lnTo>
                      <a:pt x="22" y="131"/>
                    </a:lnTo>
                    <a:lnTo>
                      <a:pt x="27" y="135"/>
                    </a:lnTo>
                    <a:lnTo>
                      <a:pt x="31" y="140"/>
                    </a:lnTo>
                    <a:lnTo>
                      <a:pt x="33" y="147"/>
                    </a:lnTo>
                    <a:lnTo>
                      <a:pt x="33" y="147"/>
                    </a:lnTo>
                    <a:lnTo>
                      <a:pt x="31" y="154"/>
                    </a:lnTo>
                    <a:lnTo>
                      <a:pt x="27" y="159"/>
                    </a:lnTo>
                    <a:lnTo>
                      <a:pt x="22" y="162"/>
                    </a:lnTo>
                    <a:lnTo>
                      <a:pt x="17" y="164"/>
                    </a:lnTo>
                    <a:lnTo>
                      <a:pt x="17" y="164"/>
                    </a:lnTo>
                    <a:lnTo>
                      <a:pt x="10" y="162"/>
                    </a:lnTo>
                    <a:lnTo>
                      <a:pt x="5" y="159"/>
                    </a:lnTo>
                    <a:lnTo>
                      <a:pt x="2" y="154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10" y="131"/>
                    </a:lnTo>
                    <a:lnTo>
                      <a:pt x="17" y="131"/>
                    </a:lnTo>
                    <a:lnTo>
                      <a:pt x="17" y="131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40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40" y="118"/>
                    </a:lnTo>
                    <a:lnTo>
                      <a:pt x="133" y="120"/>
                    </a:lnTo>
                    <a:lnTo>
                      <a:pt x="133" y="120"/>
                    </a:lnTo>
                    <a:lnTo>
                      <a:pt x="126" y="118"/>
                    </a:lnTo>
                    <a:lnTo>
                      <a:pt x="123" y="114"/>
                    </a:lnTo>
                    <a:lnTo>
                      <a:pt x="119" y="109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9" y="97"/>
                    </a:lnTo>
                    <a:lnTo>
                      <a:pt x="123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5" y="120"/>
                    </a:lnTo>
                    <a:lnTo>
                      <a:pt x="75" y="120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60" y="104"/>
                    </a:lnTo>
                    <a:lnTo>
                      <a:pt x="60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33" y="45"/>
                    </a:moveTo>
                    <a:lnTo>
                      <a:pt x="133" y="45"/>
                    </a:lnTo>
                    <a:lnTo>
                      <a:pt x="133" y="45"/>
                    </a:lnTo>
                    <a:lnTo>
                      <a:pt x="140" y="45"/>
                    </a:lnTo>
                    <a:lnTo>
                      <a:pt x="143" y="50"/>
                    </a:lnTo>
                    <a:lnTo>
                      <a:pt x="147" y="55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40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3" y="72"/>
                    </a:lnTo>
                    <a:lnTo>
                      <a:pt x="119" y="67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19" y="55"/>
                    </a:lnTo>
                    <a:lnTo>
                      <a:pt x="123" y="50"/>
                    </a:lnTo>
                    <a:lnTo>
                      <a:pt x="126" y="45"/>
                    </a:lnTo>
                    <a:lnTo>
                      <a:pt x="133" y="45"/>
                    </a:lnTo>
                    <a:lnTo>
                      <a:pt x="133" y="45"/>
                    </a:lnTo>
                    <a:close/>
                    <a:moveTo>
                      <a:pt x="75" y="45"/>
                    </a:moveTo>
                    <a:lnTo>
                      <a:pt x="75" y="45"/>
                    </a:lnTo>
                    <a:lnTo>
                      <a:pt x="75" y="45"/>
                    </a:lnTo>
                    <a:lnTo>
                      <a:pt x="80" y="45"/>
                    </a:lnTo>
                    <a:lnTo>
                      <a:pt x="85" y="50"/>
                    </a:lnTo>
                    <a:lnTo>
                      <a:pt x="89" y="55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9" y="67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5"/>
                    </a:lnTo>
                    <a:lnTo>
                      <a:pt x="63" y="50"/>
                    </a:lnTo>
                    <a:lnTo>
                      <a:pt x="68" y="45"/>
                    </a:lnTo>
                    <a:lnTo>
                      <a:pt x="75" y="45"/>
                    </a:lnTo>
                    <a:lnTo>
                      <a:pt x="75" y="45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40" y="2"/>
                    </a:lnTo>
                    <a:lnTo>
                      <a:pt x="143" y="5"/>
                    </a:lnTo>
                    <a:lnTo>
                      <a:pt x="147" y="11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7" y="22"/>
                    </a:lnTo>
                    <a:lnTo>
                      <a:pt x="143" y="28"/>
                    </a:lnTo>
                    <a:lnTo>
                      <a:pt x="140" y="31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26" y="31"/>
                    </a:lnTo>
                    <a:lnTo>
                      <a:pt x="123" y="28"/>
                    </a:lnTo>
                    <a:lnTo>
                      <a:pt x="119" y="22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9" y="11"/>
                    </a:lnTo>
                    <a:lnTo>
                      <a:pt x="123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141"/>
              <p:cNvSpPr>
                <a:spLocks noEditPoints="1"/>
              </p:cNvSpPr>
              <p:nvPr/>
            </p:nvSpPr>
            <p:spPr bwMode="auto">
              <a:xfrm>
                <a:off x="3094038" y="3806826"/>
                <a:ext cx="395288" cy="438150"/>
              </a:xfrm>
              <a:custGeom>
                <a:avLst/>
                <a:gdLst>
                  <a:gd name="T0" fmla="*/ 306 w 497"/>
                  <a:gd name="T1" fmla="*/ 477 h 552"/>
                  <a:gd name="T2" fmla="*/ 471 w 497"/>
                  <a:gd name="T3" fmla="*/ 134 h 552"/>
                  <a:gd name="T4" fmla="*/ 466 w 497"/>
                  <a:gd name="T5" fmla="*/ 189 h 552"/>
                  <a:gd name="T6" fmla="*/ 292 w 497"/>
                  <a:gd name="T7" fmla="*/ 412 h 552"/>
                  <a:gd name="T8" fmla="*/ 243 w 497"/>
                  <a:gd name="T9" fmla="*/ 420 h 552"/>
                  <a:gd name="T10" fmla="*/ 424 w 497"/>
                  <a:gd name="T11" fmla="*/ 378 h 552"/>
                  <a:gd name="T12" fmla="*/ 376 w 497"/>
                  <a:gd name="T13" fmla="*/ 374 h 552"/>
                  <a:gd name="T14" fmla="*/ 323 w 497"/>
                  <a:gd name="T15" fmla="*/ 362 h 552"/>
                  <a:gd name="T16" fmla="*/ 264 w 497"/>
                  <a:gd name="T17" fmla="*/ 356 h 552"/>
                  <a:gd name="T18" fmla="*/ 429 w 497"/>
                  <a:gd name="T19" fmla="*/ 305 h 552"/>
                  <a:gd name="T20" fmla="*/ 366 w 497"/>
                  <a:gd name="T21" fmla="*/ 303 h 552"/>
                  <a:gd name="T22" fmla="*/ 366 w 497"/>
                  <a:gd name="T23" fmla="*/ 303 h 552"/>
                  <a:gd name="T24" fmla="*/ 301 w 497"/>
                  <a:gd name="T25" fmla="*/ 305 h 552"/>
                  <a:gd name="T26" fmla="*/ 235 w 497"/>
                  <a:gd name="T27" fmla="*/ 313 h 552"/>
                  <a:gd name="T28" fmla="*/ 408 w 497"/>
                  <a:gd name="T29" fmla="*/ 276 h 552"/>
                  <a:gd name="T30" fmla="*/ 354 w 497"/>
                  <a:gd name="T31" fmla="*/ 288 h 552"/>
                  <a:gd name="T32" fmla="*/ 306 w 497"/>
                  <a:gd name="T33" fmla="*/ 291 h 552"/>
                  <a:gd name="T34" fmla="*/ 255 w 497"/>
                  <a:gd name="T35" fmla="*/ 291 h 552"/>
                  <a:gd name="T36" fmla="*/ 204 w 497"/>
                  <a:gd name="T37" fmla="*/ 282 h 552"/>
                  <a:gd name="T38" fmla="*/ 148 w 497"/>
                  <a:gd name="T39" fmla="*/ 276 h 552"/>
                  <a:gd name="T40" fmla="*/ 434 w 497"/>
                  <a:gd name="T41" fmla="*/ 221 h 552"/>
                  <a:gd name="T42" fmla="*/ 366 w 497"/>
                  <a:gd name="T43" fmla="*/ 216 h 552"/>
                  <a:gd name="T44" fmla="*/ 306 w 497"/>
                  <a:gd name="T45" fmla="*/ 216 h 552"/>
                  <a:gd name="T46" fmla="*/ 306 w 497"/>
                  <a:gd name="T47" fmla="*/ 216 h 552"/>
                  <a:gd name="T48" fmla="*/ 238 w 497"/>
                  <a:gd name="T49" fmla="*/ 221 h 552"/>
                  <a:gd name="T50" fmla="*/ 175 w 497"/>
                  <a:gd name="T51" fmla="*/ 231 h 552"/>
                  <a:gd name="T52" fmla="*/ 117 w 497"/>
                  <a:gd name="T53" fmla="*/ 238 h 552"/>
                  <a:gd name="T54" fmla="*/ 68 w 497"/>
                  <a:gd name="T55" fmla="*/ 247 h 552"/>
                  <a:gd name="T56" fmla="*/ 424 w 497"/>
                  <a:gd name="T57" fmla="*/ 204 h 552"/>
                  <a:gd name="T58" fmla="*/ 376 w 497"/>
                  <a:gd name="T59" fmla="*/ 201 h 552"/>
                  <a:gd name="T60" fmla="*/ 323 w 497"/>
                  <a:gd name="T61" fmla="*/ 189 h 552"/>
                  <a:gd name="T62" fmla="*/ 264 w 497"/>
                  <a:gd name="T63" fmla="*/ 182 h 552"/>
                  <a:gd name="T64" fmla="*/ 195 w 497"/>
                  <a:gd name="T65" fmla="*/ 173 h 552"/>
                  <a:gd name="T66" fmla="*/ 132 w 497"/>
                  <a:gd name="T67" fmla="*/ 172 h 552"/>
                  <a:gd name="T68" fmla="*/ 132 w 497"/>
                  <a:gd name="T69" fmla="*/ 172 h 552"/>
                  <a:gd name="T70" fmla="*/ 68 w 497"/>
                  <a:gd name="T71" fmla="*/ 173 h 552"/>
                  <a:gd name="T72" fmla="*/ 410 w 497"/>
                  <a:gd name="T73" fmla="*/ 139 h 552"/>
                  <a:gd name="T74" fmla="*/ 350 w 497"/>
                  <a:gd name="T75" fmla="*/ 144 h 552"/>
                  <a:gd name="T76" fmla="*/ 296 w 497"/>
                  <a:gd name="T77" fmla="*/ 156 h 552"/>
                  <a:gd name="T78" fmla="*/ 248 w 497"/>
                  <a:gd name="T79" fmla="*/ 161 h 552"/>
                  <a:gd name="T80" fmla="*/ 195 w 497"/>
                  <a:gd name="T81" fmla="*/ 160 h 552"/>
                  <a:gd name="T82" fmla="*/ 146 w 497"/>
                  <a:gd name="T83" fmla="*/ 151 h 552"/>
                  <a:gd name="T84" fmla="*/ 90 w 497"/>
                  <a:gd name="T85" fmla="*/ 144 h 552"/>
                  <a:gd name="T86" fmla="*/ 27 w 497"/>
                  <a:gd name="T87" fmla="*/ 134 h 552"/>
                  <a:gd name="T88" fmla="*/ 424 w 497"/>
                  <a:gd name="T89" fmla="*/ 85 h 552"/>
                  <a:gd name="T90" fmla="*/ 366 w 497"/>
                  <a:gd name="T91" fmla="*/ 85 h 552"/>
                  <a:gd name="T92" fmla="*/ 366 w 497"/>
                  <a:gd name="T93" fmla="*/ 85 h 552"/>
                  <a:gd name="T94" fmla="*/ 238 w 497"/>
                  <a:gd name="T95" fmla="*/ 90 h 552"/>
                  <a:gd name="T96" fmla="*/ 175 w 497"/>
                  <a:gd name="T97" fmla="*/ 102 h 552"/>
                  <a:gd name="T98" fmla="*/ 117 w 497"/>
                  <a:gd name="T99" fmla="*/ 109 h 552"/>
                  <a:gd name="T100" fmla="*/ 68 w 497"/>
                  <a:gd name="T101" fmla="*/ 117 h 552"/>
                  <a:gd name="T102" fmla="*/ 15 w 497"/>
                  <a:gd name="T103" fmla="*/ 117 h 552"/>
                  <a:gd name="T104" fmla="*/ 143 w 497"/>
                  <a:gd name="T105" fmla="*/ 70 h 552"/>
                  <a:gd name="T106" fmla="*/ 90 w 497"/>
                  <a:gd name="T107" fmla="*/ 59 h 552"/>
                  <a:gd name="T108" fmla="*/ 146 w 497"/>
                  <a:gd name="T109" fmla="*/ 8 h 552"/>
                  <a:gd name="T110" fmla="*/ 80 w 497"/>
                  <a:gd name="T111" fmla="*/ 0 h 552"/>
                  <a:gd name="T112" fmla="*/ 306 w 497"/>
                  <a:gd name="T113" fmla="*/ 432 h 552"/>
                  <a:gd name="T114" fmla="*/ 306 w 497"/>
                  <a:gd name="T115" fmla="*/ 432 h 552"/>
                  <a:gd name="T116" fmla="*/ 243 w 497"/>
                  <a:gd name="T117" fmla="*/ 434 h 552"/>
                  <a:gd name="T118" fmla="*/ 235 w 497"/>
                  <a:gd name="T119" fmla="*/ 487 h 552"/>
                  <a:gd name="T120" fmla="*/ 233 w 497"/>
                  <a:gd name="T121" fmla="*/ 536 h 552"/>
                  <a:gd name="T122" fmla="*/ 296 w 497"/>
                  <a:gd name="T123" fmla="*/ 54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97" h="552">
                    <a:moveTo>
                      <a:pt x="306" y="477"/>
                    </a:moveTo>
                    <a:lnTo>
                      <a:pt x="306" y="477"/>
                    </a:lnTo>
                    <a:lnTo>
                      <a:pt x="313" y="477"/>
                    </a:lnTo>
                    <a:lnTo>
                      <a:pt x="318" y="482"/>
                    </a:lnTo>
                    <a:lnTo>
                      <a:pt x="321" y="487"/>
                    </a:lnTo>
                    <a:lnTo>
                      <a:pt x="323" y="492"/>
                    </a:lnTo>
                    <a:lnTo>
                      <a:pt x="323" y="492"/>
                    </a:lnTo>
                    <a:lnTo>
                      <a:pt x="321" y="499"/>
                    </a:lnTo>
                    <a:lnTo>
                      <a:pt x="318" y="504"/>
                    </a:lnTo>
                    <a:lnTo>
                      <a:pt x="313" y="507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7"/>
                    </a:lnTo>
                    <a:lnTo>
                      <a:pt x="296" y="504"/>
                    </a:lnTo>
                    <a:lnTo>
                      <a:pt x="292" y="499"/>
                    </a:lnTo>
                    <a:lnTo>
                      <a:pt x="291" y="492"/>
                    </a:lnTo>
                    <a:lnTo>
                      <a:pt x="291" y="492"/>
                    </a:lnTo>
                    <a:lnTo>
                      <a:pt x="292" y="487"/>
                    </a:lnTo>
                    <a:lnTo>
                      <a:pt x="296" y="482"/>
                    </a:lnTo>
                    <a:lnTo>
                      <a:pt x="301" y="477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482" y="129"/>
                    </a:moveTo>
                    <a:lnTo>
                      <a:pt x="482" y="129"/>
                    </a:lnTo>
                    <a:lnTo>
                      <a:pt x="482" y="129"/>
                    </a:lnTo>
                    <a:lnTo>
                      <a:pt x="488" y="131"/>
                    </a:lnTo>
                    <a:lnTo>
                      <a:pt x="493" y="134"/>
                    </a:lnTo>
                    <a:lnTo>
                      <a:pt x="495" y="139"/>
                    </a:lnTo>
                    <a:lnTo>
                      <a:pt x="497" y="144"/>
                    </a:lnTo>
                    <a:lnTo>
                      <a:pt x="497" y="144"/>
                    </a:lnTo>
                    <a:lnTo>
                      <a:pt x="495" y="151"/>
                    </a:lnTo>
                    <a:lnTo>
                      <a:pt x="493" y="156"/>
                    </a:lnTo>
                    <a:lnTo>
                      <a:pt x="488" y="160"/>
                    </a:lnTo>
                    <a:lnTo>
                      <a:pt x="482" y="161"/>
                    </a:lnTo>
                    <a:lnTo>
                      <a:pt x="482" y="161"/>
                    </a:lnTo>
                    <a:lnTo>
                      <a:pt x="476" y="160"/>
                    </a:lnTo>
                    <a:lnTo>
                      <a:pt x="471" y="156"/>
                    </a:lnTo>
                    <a:lnTo>
                      <a:pt x="468" y="151"/>
                    </a:lnTo>
                    <a:lnTo>
                      <a:pt x="466" y="144"/>
                    </a:lnTo>
                    <a:lnTo>
                      <a:pt x="466" y="144"/>
                    </a:lnTo>
                    <a:lnTo>
                      <a:pt x="468" y="139"/>
                    </a:lnTo>
                    <a:lnTo>
                      <a:pt x="471" y="134"/>
                    </a:lnTo>
                    <a:lnTo>
                      <a:pt x="476" y="131"/>
                    </a:lnTo>
                    <a:lnTo>
                      <a:pt x="482" y="129"/>
                    </a:lnTo>
                    <a:lnTo>
                      <a:pt x="482" y="129"/>
                    </a:lnTo>
                    <a:close/>
                    <a:moveTo>
                      <a:pt x="482" y="172"/>
                    </a:moveTo>
                    <a:lnTo>
                      <a:pt x="482" y="172"/>
                    </a:lnTo>
                    <a:lnTo>
                      <a:pt x="482" y="172"/>
                    </a:lnTo>
                    <a:lnTo>
                      <a:pt x="488" y="173"/>
                    </a:lnTo>
                    <a:lnTo>
                      <a:pt x="493" y="177"/>
                    </a:lnTo>
                    <a:lnTo>
                      <a:pt x="495" y="182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5" y="196"/>
                    </a:lnTo>
                    <a:lnTo>
                      <a:pt x="493" y="201"/>
                    </a:lnTo>
                    <a:lnTo>
                      <a:pt x="488" y="204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76" y="204"/>
                    </a:lnTo>
                    <a:lnTo>
                      <a:pt x="471" y="201"/>
                    </a:lnTo>
                    <a:lnTo>
                      <a:pt x="468" y="196"/>
                    </a:lnTo>
                    <a:lnTo>
                      <a:pt x="466" y="189"/>
                    </a:lnTo>
                    <a:lnTo>
                      <a:pt x="466" y="189"/>
                    </a:lnTo>
                    <a:lnTo>
                      <a:pt x="468" y="182"/>
                    </a:lnTo>
                    <a:lnTo>
                      <a:pt x="471" y="177"/>
                    </a:lnTo>
                    <a:lnTo>
                      <a:pt x="476" y="173"/>
                    </a:lnTo>
                    <a:lnTo>
                      <a:pt x="482" y="172"/>
                    </a:lnTo>
                    <a:lnTo>
                      <a:pt x="482" y="172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1"/>
                    </a:lnTo>
                    <a:lnTo>
                      <a:pt x="318" y="395"/>
                    </a:lnTo>
                    <a:lnTo>
                      <a:pt x="321" y="400"/>
                    </a:lnTo>
                    <a:lnTo>
                      <a:pt x="323" y="405"/>
                    </a:lnTo>
                    <a:lnTo>
                      <a:pt x="323" y="405"/>
                    </a:lnTo>
                    <a:lnTo>
                      <a:pt x="321" y="412"/>
                    </a:lnTo>
                    <a:lnTo>
                      <a:pt x="318" y="417"/>
                    </a:lnTo>
                    <a:lnTo>
                      <a:pt x="313" y="420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301" y="420"/>
                    </a:lnTo>
                    <a:lnTo>
                      <a:pt x="296" y="417"/>
                    </a:lnTo>
                    <a:lnTo>
                      <a:pt x="292" y="412"/>
                    </a:lnTo>
                    <a:lnTo>
                      <a:pt x="291" y="405"/>
                    </a:lnTo>
                    <a:lnTo>
                      <a:pt x="291" y="405"/>
                    </a:lnTo>
                    <a:lnTo>
                      <a:pt x="292" y="400"/>
                    </a:lnTo>
                    <a:lnTo>
                      <a:pt x="296" y="395"/>
                    </a:lnTo>
                    <a:lnTo>
                      <a:pt x="301" y="391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1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4" y="412"/>
                    </a:lnTo>
                    <a:lnTo>
                      <a:pt x="260" y="417"/>
                    </a:lnTo>
                    <a:lnTo>
                      <a:pt x="255" y="420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0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5"/>
                    </a:lnTo>
                    <a:lnTo>
                      <a:pt x="233" y="405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1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424" y="345"/>
                    </a:moveTo>
                    <a:lnTo>
                      <a:pt x="424" y="345"/>
                    </a:lnTo>
                    <a:lnTo>
                      <a:pt x="424" y="345"/>
                    </a:lnTo>
                    <a:lnTo>
                      <a:pt x="429" y="347"/>
                    </a:lnTo>
                    <a:lnTo>
                      <a:pt x="434" y="351"/>
                    </a:lnTo>
                    <a:lnTo>
                      <a:pt x="437" y="356"/>
                    </a:lnTo>
                    <a:lnTo>
                      <a:pt x="439" y="362"/>
                    </a:lnTo>
                    <a:lnTo>
                      <a:pt x="439" y="362"/>
                    </a:lnTo>
                    <a:lnTo>
                      <a:pt x="437" y="369"/>
                    </a:lnTo>
                    <a:lnTo>
                      <a:pt x="434" y="374"/>
                    </a:lnTo>
                    <a:lnTo>
                      <a:pt x="429" y="378"/>
                    </a:lnTo>
                    <a:lnTo>
                      <a:pt x="424" y="378"/>
                    </a:lnTo>
                    <a:lnTo>
                      <a:pt x="424" y="378"/>
                    </a:lnTo>
                    <a:lnTo>
                      <a:pt x="417" y="378"/>
                    </a:lnTo>
                    <a:lnTo>
                      <a:pt x="412" y="374"/>
                    </a:lnTo>
                    <a:lnTo>
                      <a:pt x="410" y="369"/>
                    </a:lnTo>
                    <a:lnTo>
                      <a:pt x="408" y="362"/>
                    </a:lnTo>
                    <a:lnTo>
                      <a:pt x="408" y="362"/>
                    </a:lnTo>
                    <a:lnTo>
                      <a:pt x="410" y="356"/>
                    </a:lnTo>
                    <a:lnTo>
                      <a:pt x="412" y="351"/>
                    </a:lnTo>
                    <a:lnTo>
                      <a:pt x="417" y="347"/>
                    </a:lnTo>
                    <a:lnTo>
                      <a:pt x="424" y="345"/>
                    </a:lnTo>
                    <a:lnTo>
                      <a:pt x="424" y="345"/>
                    </a:lnTo>
                    <a:close/>
                    <a:moveTo>
                      <a:pt x="366" y="345"/>
                    </a:moveTo>
                    <a:lnTo>
                      <a:pt x="366" y="345"/>
                    </a:lnTo>
                    <a:lnTo>
                      <a:pt x="366" y="345"/>
                    </a:lnTo>
                    <a:lnTo>
                      <a:pt x="371" y="347"/>
                    </a:lnTo>
                    <a:lnTo>
                      <a:pt x="376" y="351"/>
                    </a:lnTo>
                    <a:lnTo>
                      <a:pt x="379" y="356"/>
                    </a:lnTo>
                    <a:lnTo>
                      <a:pt x="381" y="362"/>
                    </a:lnTo>
                    <a:lnTo>
                      <a:pt x="381" y="362"/>
                    </a:lnTo>
                    <a:lnTo>
                      <a:pt x="379" y="369"/>
                    </a:lnTo>
                    <a:lnTo>
                      <a:pt x="376" y="374"/>
                    </a:lnTo>
                    <a:lnTo>
                      <a:pt x="371" y="378"/>
                    </a:lnTo>
                    <a:lnTo>
                      <a:pt x="366" y="378"/>
                    </a:lnTo>
                    <a:lnTo>
                      <a:pt x="366" y="378"/>
                    </a:lnTo>
                    <a:lnTo>
                      <a:pt x="359" y="378"/>
                    </a:lnTo>
                    <a:lnTo>
                      <a:pt x="354" y="374"/>
                    </a:lnTo>
                    <a:lnTo>
                      <a:pt x="350" y="369"/>
                    </a:lnTo>
                    <a:lnTo>
                      <a:pt x="350" y="362"/>
                    </a:lnTo>
                    <a:lnTo>
                      <a:pt x="350" y="362"/>
                    </a:lnTo>
                    <a:lnTo>
                      <a:pt x="350" y="356"/>
                    </a:lnTo>
                    <a:lnTo>
                      <a:pt x="354" y="351"/>
                    </a:lnTo>
                    <a:lnTo>
                      <a:pt x="359" y="347"/>
                    </a:lnTo>
                    <a:lnTo>
                      <a:pt x="366" y="345"/>
                    </a:lnTo>
                    <a:lnTo>
                      <a:pt x="366" y="345"/>
                    </a:lnTo>
                    <a:close/>
                    <a:moveTo>
                      <a:pt x="306" y="345"/>
                    </a:moveTo>
                    <a:lnTo>
                      <a:pt x="306" y="345"/>
                    </a:lnTo>
                    <a:lnTo>
                      <a:pt x="306" y="345"/>
                    </a:lnTo>
                    <a:lnTo>
                      <a:pt x="313" y="347"/>
                    </a:lnTo>
                    <a:lnTo>
                      <a:pt x="318" y="351"/>
                    </a:lnTo>
                    <a:lnTo>
                      <a:pt x="321" y="356"/>
                    </a:lnTo>
                    <a:lnTo>
                      <a:pt x="323" y="362"/>
                    </a:lnTo>
                    <a:lnTo>
                      <a:pt x="323" y="362"/>
                    </a:lnTo>
                    <a:lnTo>
                      <a:pt x="321" y="369"/>
                    </a:lnTo>
                    <a:lnTo>
                      <a:pt x="318" y="374"/>
                    </a:lnTo>
                    <a:lnTo>
                      <a:pt x="313" y="378"/>
                    </a:lnTo>
                    <a:lnTo>
                      <a:pt x="306" y="378"/>
                    </a:lnTo>
                    <a:lnTo>
                      <a:pt x="306" y="378"/>
                    </a:lnTo>
                    <a:lnTo>
                      <a:pt x="301" y="378"/>
                    </a:lnTo>
                    <a:lnTo>
                      <a:pt x="296" y="374"/>
                    </a:lnTo>
                    <a:lnTo>
                      <a:pt x="292" y="369"/>
                    </a:lnTo>
                    <a:lnTo>
                      <a:pt x="291" y="362"/>
                    </a:lnTo>
                    <a:lnTo>
                      <a:pt x="291" y="362"/>
                    </a:lnTo>
                    <a:lnTo>
                      <a:pt x="292" y="356"/>
                    </a:lnTo>
                    <a:lnTo>
                      <a:pt x="296" y="351"/>
                    </a:lnTo>
                    <a:lnTo>
                      <a:pt x="301" y="347"/>
                    </a:lnTo>
                    <a:lnTo>
                      <a:pt x="306" y="345"/>
                    </a:lnTo>
                    <a:lnTo>
                      <a:pt x="306" y="345"/>
                    </a:lnTo>
                    <a:close/>
                    <a:moveTo>
                      <a:pt x="248" y="345"/>
                    </a:moveTo>
                    <a:lnTo>
                      <a:pt x="248" y="345"/>
                    </a:lnTo>
                    <a:lnTo>
                      <a:pt x="248" y="345"/>
                    </a:lnTo>
                    <a:lnTo>
                      <a:pt x="255" y="347"/>
                    </a:lnTo>
                    <a:lnTo>
                      <a:pt x="260" y="351"/>
                    </a:lnTo>
                    <a:lnTo>
                      <a:pt x="264" y="356"/>
                    </a:lnTo>
                    <a:lnTo>
                      <a:pt x="264" y="362"/>
                    </a:lnTo>
                    <a:lnTo>
                      <a:pt x="264" y="362"/>
                    </a:lnTo>
                    <a:lnTo>
                      <a:pt x="264" y="369"/>
                    </a:lnTo>
                    <a:lnTo>
                      <a:pt x="260" y="374"/>
                    </a:lnTo>
                    <a:lnTo>
                      <a:pt x="255" y="378"/>
                    </a:lnTo>
                    <a:lnTo>
                      <a:pt x="248" y="378"/>
                    </a:lnTo>
                    <a:lnTo>
                      <a:pt x="248" y="378"/>
                    </a:lnTo>
                    <a:lnTo>
                      <a:pt x="243" y="378"/>
                    </a:lnTo>
                    <a:lnTo>
                      <a:pt x="238" y="374"/>
                    </a:lnTo>
                    <a:lnTo>
                      <a:pt x="235" y="369"/>
                    </a:lnTo>
                    <a:lnTo>
                      <a:pt x="233" y="362"/>
                    </a:lnTo>
                    <a:lnTo>
                      <a:pt x="233" y="362"/>
                    </a:lnTo>
                    <a:lnTo>
                      <a:pt x="235" y="356"/>
                    </a:lnTo>
                    <a:lnTo>
                      <a:pt x="238" y="351"/>
                    </a:lnTo>
                    <a:lnTo>
                      <a:pt x="243" y="347"/>
                    </a:lnTo>
                    <a:lnTo>
                      <a:pt x="248" y="345"/>
                    </a:lnTo>
                    <a:lnTo>
                      <a:pt x="248" y="345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18"/>
                    </a:lnTo>
                    <a:lnTo>
                      <a:pt x="439" y="318"/>
                    </a:lnTo>
                    <a:lnTo>
                      <a:pt x="437" y="325"/>
                    </a:lnTo>
                    <a:lnTo>
                      <a:pt x="434" y="330"/>
                    </a:lnTo>
                    <a:lnTo>
                      <a:pt x="429" y="334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7" y="334"/>
                    </a:lnTo>
                    <a:lnTo>
                      <a:pt x="412" y="330"/>
                    </a:lnTo>
                    <a:lnTo>
                      <a:pt x="410" y="325"/>
                    </a:lnTo>
                    <a:lnTo>
                      <a:pt x="408" y="318"/>
                    </a:lnTo>
                    <a:lnTo>
                      <a:pt x="408" y="318"/>
                    </a:lnTo>
                    <a:lnTo>
                      <a:pt x="410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79" y="313"/>
                    </a:lnTo>
                    <a:lnTo>
                      <a:pt x="381" y="318"/>
                    </a:lnTo>
                    <a:lnTo>
                      <a:pt x="381" y="318"/>
                    </a:lnTo>
                    <a:lnTo>
                      <a:pt x="379" y="325"/>
                    </a:lnTo>
                    <a:lnTo>
                      <a:pt x="376" y="330"/>
                    </a:lnTo>
                    <a:lnTo>
                      <a:pt x="371" y="334"/>
                    </a:lnTo>
                    <a:lnTo>
                      <a:pt x="366" y="335"/>
                    </a:lnTo>
                    <a:lnTo>
                      <a:pt x="366" y="335"/>
                    </a:lnTo>
                    <a:lnTo>
                      <a:pt x="359" y="334"/>
                    </a:lnTo>
                    <a:lnTo>
                      <a:pt x="354" y="330"/>
                    </a:lnTo>
                    <a:lnTo>
                      <a:pt x="350" y="325"/>
                    </a:lnTo>
                    <a:lnTo>
                      <a:pt x="350" y="318"/>
                    </a:lnTo>
                    <a:lnTo>
                      <a:pt x="350" y="318"/>
                    </a:lnTo>
                    <a:lnTo>
                      <a:pt x="350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1" y="313"/>
                    </a:lnTo>
                    <a:lnTo>
                      <a:pt x="323" y="318"/>
                    </a:lnTo>
                    <a:lnTo>
                      <a:pt x="323" y="318"/>
                    </a:lnTo>
                    <a:lnTo>
                      <a:pt x="321" y="325"/>
                    </a:lnTo>
                    <a:lnTo>
                      <a:pt x="318" y="330"/>
                    </a:lnTo>
                    <a:lnTo>
                      <a:pt x="313" y="334"/>
                    </a:lnTo>
                    <a:lnTo>
                      <a:pt x="306" y="335"/>
                    </a:lnTo>
                    <a:lnTo>
                      <a:pt x="306" y="335"/>
                    </a:lnTo>
                    <a:lnTo>
                      <a:pt x="301" y="334"/>
                    </a:lnTo>
                    <a:lnTo>
                      <a:pt x="296" y="330"/>
                    </a:lnTo>
                    <a:lnTo>
                      <a:pt x="292" y="325"/>
                    </a:lnTo>
                    <a:lnTo>
                      <a:pt x="291" y="318"/>
                    </a:lnTo>
                    <a:lnTo>
                      <a:pt x="291" y="318"/>
                    </a:lnTo>
                    <a:lnTo>
                      <a:pt x="292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18"/>
                    </a:lnTo>
                    <a:lnTo>
                      <a:pt x="264" y="318"/>
                    </a:lnTo>
                    <a:lnTo>
                      <a:pt x="264" y="325"/>
                    </a:lnTo>
                    <a:lnTo>
                      <a:pt x="260" y="330"/>
                    </a:lnTo>
                    <a:lnTo>
                      <a:pt x="255" y="334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3" y="334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18"/>
                    </a:lnTo>
                    <a:lnTo>
                      <a:pt x="233" y="318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424" y="259"/>
                    </a:moveTo>
                    <a:lnTo>
                      <a:pt x="424" y="259"/>
                    </a:lnTo>
                    <a:lnTo>
                      <a:pt x="424" y="259"/>
                    </a:lnTo>
                    <a:lnTo>
                      <a:pt x="429" y="260"/>
                    </a:lnTo>
                    <a:lnTo>
                      <a:pt x="434" y="264"/>
                    </a:lnTo>
                    <a:lnTo>
                      <a:pt x="437" y="269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2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1"/>
                    </a:lnTo>
                    <a:lnTo>
                      <a:pt x="424" y="291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10" y="282"/>
                    </a:lnTo>
                    <a:lnTo>
                      <a:pt x="408" y="276"/>
                    </a:lnTo>
                    <a:lnTo>
                      <a:pt x="408" y="276"/>
                    </a:lnTo>
                    <a:lnTo>
                      <a:pt x="410" y="269"/>
                    </a:lnTo>
                    <a:lnTo>
                      <a:pt x="412" y="264"/>
                    </a:lnTo>
                    <a:lnTo>
                      <a:pt x="417" y="260"/>
                    </a:lnTo>
                    <a:lnTo>
                      <a:pt x="424" y="259"/>
                    </a:lnTo>
                    <a:lnTo>
                      <a:pt x="424" y="259"/>
                    </a:lnTo>
                    <a:close/>
                    <a:moveTo>
                      <a:pt x="366" y="259"/>
                    </a:moveTo>
                    <a:lnTo>
                      <a:pt x="366" y="259"/>
                    </a:lnTo>
                    <a:lnTo>
                      <a:pt x="366" y="259"/>
                    </a:lnTo>
                    <a:lnTo>
                      <a:pt x="371" y="260"/>
                    </a:lnTo>
                    <a:lnTo>
                      <a:pt x="376" y="264"/>
                    </a:lnTo>
                    <a:lnTo>
                      <a:pt x="379" y="269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79" y="282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1"/>
                    </a:lnTo>
                    <a:lnTo>
                      <a:pt x="366" y="291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0" y="282"/>
                    </a:lnTo>
                    <a:lnTo>
                      <a:pt x="350" y="276"/>
                    </a:lnTo>
                    <a:lnTo>
                      <a:pt x="350" y="276"/>
                    </a:lnTo>
                    <a:lnTo>
                      <a:pt x="350" y="269"/>
                    </a:lnTo>
                    <a:lnTo>
                      <a:pt x="354" y="264"/>
                    </a:lnTo>
                    <a:lnTo>
                      <a:pt x="359" y="260"/>
                    </a:lnTo>
                    <a:lnTo>
                      <a:pt x="366" y="259"/>
                    </a:lnTo>
                    <a:lnTo>
                      <a:pt x="366" y="259"/>
                    </a:lnTo>
                    <a:close/>
                    <a:moveTo>
                      <a:pt x="306" y="259"/>
                    </a:moveTo>
                    <a:lnTo>
                      <a:pt x="306" y="259"/>
                    </a:lnTo>
                    <a:lnTo>
                      <a:pt x="306" y="259"/>
                    </a:lnTo>
                    <a:lnTo>
                      <a:pt x="313" y="260"/>
                    </a:lnTo>
                    <a:lnTo>
                      <a:pt x="318" y="264"/>
                    </a:lnTo>
                    <a:lnTo>
                      <a:pt x="321" y="269"/>
                    </a:lnTo>
                    <a:lnTo>
                      <a:pt x="323" y="276"/>
                    </a:lnTo>
                    <a:lnTo>
                      <a:pt x="323" y="276"/>
                    </a:lnTo>
                    <a:lnTo>
                      <a:pt x="321" y="282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2" y="282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2" y="269"/>
                    </a:lnTo>
                    <a:lnTo>
                      <a:pt x="296" y="264"/>
                    </a:lnTo>
                    <a:lnTo>
                      <a:pt x="301" y="260"/>
                    </a:lnTo>
                    <a:lnTo>
                      <a:pt x="306" y="259"/>
                    </a:lnTo>
                    <a:lnTo>
                      <a:pt x="306" y="259"/>
                    </a:lnTo>
                    <a:close/>
                    <a:moveTo>
                      <a:pt x="248" y="259"/>
                    </a:moveTo>
                    <a:lnTo>
                      <a:pt x="248" y="259"/>
                    </a:lnTo>
                    <a:lnTo>
                      <a:pt x="248" y="259"/>
                    </a:lnTo>
                    <a:lnTo>
                      <a:pt x="255" y="260"/>
                    </a:lnTo>
                    <a:lnTo>
                      <a:pt x="260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2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2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3" y="260"/>
                    </a:lnTo>
                    <a:lnTo>
                      <a:pt x="248" y="259"/>
                    </a:lnTo>
                    <a:lnTo>
                      <a:pt x="248" y="259"/>
                    </a:lnTo>
                    <a:close/>
                    <a:moveTo>
                      <a:pt x="190" y="259"/>
                    </a:moveTo>
                    <a:lnTo>
                      <a:pt x="190" y="259"/>
                    </a:lnTo>
                    <a:lnTo>
                      <a:pt x="190" y="259"/>
                    </a:lnTo>
                    <a:lnTo>
                      <a:pt x="195" y="260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2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3" y="291"/>
                    </a:lnTo>
                    <a:lnTo>
                      <a:pt x="180" y="288"/>
                    </a:lnTo>
                    <a:lnTo>
                      <a:pt x="177" y="282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69"/>
                    </a:lnTo>
                    <a:lnTo>
                      <a:pt x="180" y="264"/>
                    </a:lnTo>
                    <a:lnTo>
                      <a:pt x="183" y="260"/>
                    </a:lnTo>
                    <a:lnTo>
                      <a:pt x="190" y="259"/>
                    </a:lnTo>
                    <a:lnTo>
                      <a:pt x="190" y="259"/>
                    </a:lnTo>
                    <a:close/>
                    <a:moveTo>
                      <a:pt x="132" y="259"/>
                    </a:moveTo>
                    <a:lnTo>
                      <a:pt x="132" y="259"/>
                    </a:lnTo>
                    <a:lnTo>
                      <a:pt x="132" y="259"/>
                    </a:lnTo>
                    <a:lnTo>
                      <a:pt x="138" y="260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2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1"/>
                    </a:lnTo>
                    <a:lnTo>
                      <a:pt x="132" y="291"/>
                    </a:lnTo>
                    <a:lnTo>
                      <a:pt x="126" y="291"/>
                    </a:lnTo>
                    <a:lnTo>
                      <a:pt x="120" y="288"/>
                    </a:lnTo>
                    <a:lnTo>
                      <a:pt x="117" y="282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69"/>
                    </a:lnTo>
                    <a:lnTo>
                      <a:pt x="120" y="264"/>
                    </a:lnTo>
                    <a:lnTo>
                      <a:pt x="126" y="260"/>
                    </a:lnTo>
                    <a:lnTo>
                      <a:pt x="132" y="259"/>
                    </a:lnTo>
                    <a:lnTo>
                      <a:pt x="132" y="259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7" y="226"/>
                    </a:lnTo>
                    <a:lnTo>
                      <a:pt x="439" y="231"/>
                    </a:lnTo>
                    <a:lnTo>
                      <a:pt x="439" y="231"/>
                    </a:lnTo>
                    <a:lnTo>
                      <a:pt x="437" y="238"/>
                    </a:lnTo>
                    <a:lnTo>
                      <a:pt x="434" y="243"/>
                    </a:lnTo>
                    <a:lnTo>
                      <a:pt x="429" y="247"/>
                    </a:lnTo>
                    <a:lnTo>
                      <a:pt x="424" y="248"/>
                    </a:lnTo>
                    <a:lnTo>
                      <a:pt x="424" y="248"/>
                    </a:lnTo>
                    <a:lnTo>
                      <a:pt x="417" y="247"/>
                    </a:lnTo>
                    <a:lnTo>
                      <a:pt x="412" y="243"/>
                    </a:lnTo>
                    <a:lnTo>
                      <a:pt x="410" y="238"/>
                    </a:lnTo>
                    <a:lnTo>
                      <a:pt x="408" y="231"/>
                    </a:lnTo>
                    <a:lnTo>
                      <a:pt x="408" y="231"/>
                    </a:lnTo>
                    <a:lnTo>
                      <a:pt x="410" y="226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6" y="216"/>
                    </a:moveTo>
                    <a:lnTo>
                      <a:pt x="366" y="216"/>
                    </a:lnTo>
                    <a:lnTo>
                      <a:pt x="366" y="216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79" y="226"/>
                    </a:lnTo>
                    <a:lnTo>
                      <a:pt x="381" y="231"/>
                    </a:lnTo>
                    <a:lnTo>
                      <a:pt x="381" y="231"/>
                    </a:lnTo>
                    <a:lnTo>
                      <a:pt x="379" y="238"/>
                    </a:lnTo>
                    <a:lnTo>
                      <a:pt x="376" y="243"/>
                    </a:lnTo>
                    <a:lnTo>
                      <a:pt x="371" y="247"/>
                    </a:lnTo>
                    <a:lnTo>
                      <a:pt x="366" y="248"/>
                    </a:lnTo>
                    <a:lnTo>
                      <a:pt x="366" y="248"/>
                    </a:lnTo>
                    <a:lnTo>
                      <a:pt x="359" y="247"/>
                    </a:lnTo>
                    <a:lnTo>
                      <a:pt x="354" y="243"/>
                    </a:lnTo>
                    <a:lnTo>
                      <a:pt x="350" y="238"/>
                    </a:lnTo>
                    <a:lnTo>
                      <a:pt x="350" y="231"/>
                    </a:lnTo>
                    <a:lnTo>
                      <a:pt x="350" y="231"/>
                    </a:lnTo>
                    <a:lnTo>
                      <a:pt x="350" y="226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6" y="216"/>
                    </a:lnTo>
                    <a:lnTo>
                      <a:pt x="366" y="216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1" y="226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1" y="238"/>
                    </a:lnTo>
                    <a:lnTo>
                      <a:pt x="318" y="243"/>
                    </a:lnTo>
                    <a:lnTo>
                      <a:pt x="313" y="247"/>
                    </a:lnTo>
                    <a:lnTo>
                      <a:pt x="306" y="248"/>
                    </a:lnTo>
                    <a:lnTo>
                      <a:pt x="306" y="248"/>
                    </a:lnTo>
                    <a:lnTo>
                      <a:pt x="301" y="247"/>
                    </a:lnTo>
                    <a:lnTo>
                      <a:pt x="296" y="243"/>
                    </a:lnTo>
                    <a:lnTo>
                      <a:pt x="292" y="238"/>
                    </a:lnTo>
                    <a:lnTo>
                      <a:pt x="291" y="231"/>
                    </a:lnTo>
                    <a:lnTo>
                      <a:pt x="291" y="231"/>
                    </a:lnTo>
                    <a:lnTo>
                      <a:pt x="292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6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4" y="238"/>
                    </a:lnTo>
                    <a:lnTo>
                      <a:pt x="260" y="243"/>
                    </a:lnTo>
                    <a:lnTo>
                      <a:pt x="255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43" y="247"/>
                    </a:lnTo>
                    <a:lnTo>
                      <a:pt x="238" y="243"/>
                    </a:lnTo>
                    <a:lnTo>
                      <a:pt x="235" y="238"/>
                    </a:lnTo>
                    <a:lnTo>
                      <a:pt x="233" y="231"/>
                    </a:lnTo>
                    <a:lnTo>
                      <a:pt x="233" y="231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5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1"/>
                    </a:lnTo>
                    <a:lnTo>
                      <a:pt x="206" y="231"/>
                    </a:lnTo>
                    <a:lnTo>
                      <a:pt x="204" y="238"/>
                    </a:lnTo>
                    <a:lnTo>
                      <a:pt x="201" y="243"/>
                    </a:lnTo>
                    <a:lnTo>
                      <a:pt x="195" y="247"/>
                    </a:lnTo>
                    <a:lnTo>
                      <a:pt x="190" y="248"/>
                    </a:lnTo>
                    <a:lnTo>
                      <a:pt x="190" y="248"/>
                    </a:lnTo>
                    <a:lnTo>
                      <a:pt x="183" y="247"/>
                    </a:lnTo>
                    <a:lnTo>
                      <a:pt x="180" y="243"/>
                    </a:lnTo>
                    <a:lnTo>
                      <a:pt x="177" y="238"/>
                    </a:lnTo>
                    <a:lnTo>
                      <a:pt x="175" y="231"/>
                    </a:lnTo>
                    <a:lnTo>
                      <a:pt x="175" y="231"/>
                    </a:lnTo>
                    <a:lnTo>
                      <a:pt x="177" y="226"/>
                    </a:lnTo>
                    <a:lnTo>
                      <a:pt x="180" y="221"/>
                    </a:lnTo>
                    <a:lnTo>
                      <a:pt x="183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1"/>
                    </a:lnTo>
                    <a:lnTo>
                      <a:pt x="148" y="231"/>
                    </a:lnTo>
                    <a:lnTo>
                      <a:pt x="146" y="238"/>
                    </a:lnTo>
                    <a:lnTo>
                      <a:pt x="143" y="243"/>
                    </a:lnTo>
                    <a:lnTo>
                      <a:pt x="138" y="247"/>
                    </a:lnTo>
                    <a:lnTo>
                      <a:pt x="132" y="248"/>
                    </a:lnTo>
                    <a:lnTo>
                      <a:pt x="132" y="248"/>
                    </a:lnTo>
                    <a:lnTo>
                      <a:pt x="126" y="247"/>
                    </a:lnTo>
                    <a:lnTo>
                      <a:pt x="120" y="243"/>
                    </a:lnTo>
                    <a:lnTo>
                      <a:pt x="117" y="238"/>
                    </a:lnTo>
                    <a:lnTo>
                      <a:pt x="117" y="231"/>
                    </a:lnTo>
                    <a:lnTo>
                      <a:pt x="117" y="231"/>
                    </a:lnTo>
                    <a:lnTo>
                      <a:pt x="117" y="226"/>
                    </a:lnTo>
                    <a:lnTo>
                      <a:pt x="120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6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8" y="238"/>
                    </a:lnTo>
                    <a:lnTo>
                      <a:pt x="85" y="243"/>
                    </a:lnTo>
                    <a:lnTo>
                      <a:pt x="80" y="247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8" y="247"/>
                    </a:lnTo>
                    <a:lnTo>
                      <a:pt x="63" y="243"/>
                    </a:lnTo>
                    <a:lnTo>
                      <a:pt x="59" y="238"/>
                    </a:lnTo>
                    <a:lnTo>
                      <a:pt x="57" y="231"/>
                    </a:lnTo>
                    <a:lnTo>
                      <a:pt x="57" y="231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424" y="172"/>
                    </a:moveTo>
                    <a:lnTo>
                      <a:pt x="424" y="172"/>
                    </a:lnTo>
                    <a:lnTo>
                      <a:pt x="424" y="172"/>
                    </a:lnTo>
                    <a:lnTo>
                      <a:pt x="429" y="173"/>
                    </a:lnTo>
                    <a:lnTo>
                      <a:pt x="434" y="177"/>
                    </a:lnTo>
                    <a:lnTo>
                      <a:pt x="437" y="182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4"/>
                    </a:lnTo>
                    <a:lnTo>
                      <a:pt x="424" y="204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10" y="196"/>
                    </a:lnTo>
                    <a:lnTo>
                      <a:pt x="408" y="189"/>
                    </a:lnTo>
                    <a:lnTo>
                      <a:pt x="408" y="189"/>
                    </a:lnTo>
                    <a:lnTo>
                      <a:pt x="410" y="182"/>
                    </a:lnTo>
                    <a:lnTo>
                      <a:pt x="412" y="177"/>
                    </a:lnTo>
                    <a:lnTo>
                      <a:pt x="417" y="173"/>
                    </a:lnTo>
                    <a:lnTo>
                      <a:pt x="424" y="172"/>
                    </a:lnTo>
                    <a:lnTo>
                      <a:pt x="424" y="172"/>
                    </a:lnTo>
                    <a:close/>
                    <a:moveTo>
                      <a:pt x="366" y="172"/>
                    </a:moveTo>
                    <a:lnTo>
                      <a:pt x="366" y="172"/>
                    </a:lnTo>
                    <a:lnTo>
                      <a:pt x="366" y="172"/>
                    </a:lnTo>
                    <a:lnTo>
                      <a:pt x="371" y="173"/>
                    </a:lnTo>
                    <a:lnTo>
                      <a:pt x="376" y="177"/>
                    </a:lnTo>
                    <a:lnTo>
                      <a:pt x="379" y="182"/>
                    </a:lnTo>
                    <a:lnTo>
                      <a:pt x="381" y="189"/>
                    </a:lnTo>
                    <a:lnTo>
                      <a:pt x="381" y="189"/>
                    </a:lnTo>
                    <a:lnTo>
                      <a:pt x="379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4"/>
                    </a:lnTo>
                    <a:lnTo>
                      <a:pt x="366" y="204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50" y="189"/>
                    </a:lnTo>
                    <a:lnTo>
                      <a:pt x="350" y="189"/>
                    </a:lnTo>
                    <a:lnTo>
                      <a:pt x="350" y="182"/>
                    </a:lnTo>
                    <a:lnTo>
                      <a:pt x="354" y="177"/>
                    </a:lnTo>
                    <a:lnTo>
                      <a:pt x="359" y="173"/>
                    </a:lnTo>
                    <a:lnTo>
                      <a:pt x="366" y="172"/>
                    </a:lnTo>
                    <a:lnTo>
                      <a:pt x="366" y="172"/>
                    </a:lnTo>
                    <a:close/>
                    <a:moveTo>
                      <a:pt x="306" y="172"/>
                    </a:moveTo>
                    <a:lnTo>
                      <a:pt x="306" y="172"/>
                    </a:lnTo>
                    <a:lnTo>
                      <a:pt x="306" y="172"/>
                    </a:lnTo>
                    <a:lnTo>
                      <a:pt x="313" y="173"/>
                    </a:lnTo>
                    <a:lnTo>
                      <a:pt x="318" y="177"/>
                    </a:lnTo>
                    <a:lnTo>
                      <a:pt x="321" y="182"/>
                    </a:lnTo>
                    <a:lnTo>
                      <a:pt x="323" y="189"/>
                    </a:lnTo>
                    <a:lnTo>
                      <a:pt x="323" y="189"/>
                    </a:lnTo>
                    <a:lnTo>
                      <a:pt x="321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4"/>
                    </a:lnTo>
                    <a:lnTo>
                      <a:pt x="306" y="204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2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2" y="182"/>
                    </a:lnTo>
                    <a:lnTo>
                      <a:pt x="296" y="177"/>
                    </a:lnTo>
                    <a:lnTo>
                      <a:pt x="301" y="173"/>
                    </a:lnTo>
                    <a:lnTo>
                      <a:pt x="306" y="172"/>
                    </a:lnTo>
                    <a:lnTo>
                      <a:pt x="306" y="172"/>
                    </a:lnTo>
                    <a:close/>
                    <a:moveTo>
                      <a:pt x="248" y="172"/>
                    </a:moveTo>
                    <a:lnTo>
                      <a:pt x="248" y="172"/>
                    </a:lnTo>
                    <a:lnTo>
                      <a:pt x="248" y="172"/>
                    </a:lnTo>
                    <a:lnTo>
                      <a:pt x="255" y="173"/>
                    </a:lnTo>
                    <a:lnTo>
                      <a:pt x="260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4"/>
                    </a:lnTo>
                    <a:lnTo>
                      <a:pt x="248" y="204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3" y="173"/>
                    </a:lnTo>
                    <a:lnTo>
                      <a:pt x="248" y="172"/>
                    </a:lnTo>
                    <a:lnTo>
                      <a:pt x="248" y="172"/>
                    </a:lnTo>
                    <a:close/>
                    <a:moveTo>
                      <a:pt x="190" y="172"/>
                    </a:moveTo>
                    <a:lnTo>
                      <a:pt x="190" y="172"/>
                    </a:lnTo>
                    <a:lnTo>
                      <a:pt x="190" y="172"/>
                    </a:lnTo>
                    <a:lnTo>
                      <a:pt x="195" y="173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4"/>
                    </a:lnTo>
                    <a:lnTo>
                      <a:pt x="190" y="204"/>
                    </a:lnTo>
                    <a:lnTo>
                      <a:pt x="190" y="204"/>
                    </a:lnTo>
                    <a:lnTo>
                      <a:pt x="183" y="204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2"/>
                    </a:lnTo>
                    <a:lnTo>
                      <a:pt x="180" y="177"/>
                    </a:lnTo>
                    <a:lnTo>
                      <a:pt x="183" y="173"/>
                    </a:lnTo>
                    <a:lnTo>
                      <a:pt x="190" y="172"/>
                    </a:lnTo>
                    <a:lnTo>
                      <a:pt x="190" y="172"/>
                    </a:lnTo>
                    <a:close/>
                    <a:moveTo>
                      <a:pt x="132" y="172"/>
                    </a:moveTo>
                    <a:lnTo>
                      <a:pt x="132" y="172"/>
                    </a:lnTo>
                    <a:lnTo>
                      <a:pt x="132" y="172"/>
                    </a:lnTo>
                    <a:lnTo>
                      <a:pt x="138" y="173"/>
                    </a:lnTo>
                    <a:lnTo>
                      <a:pt x="143" y="177"/>
                    </a:lnTo>
                    <a:lnTo>
                      <a:pt x="146" y="182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4"/>
                    </a:lnTo>
                    <a:lnTo>
                      <a:pt x="132" y="204"/>
                    </a:lnTo>
                    <a:lnTo>
                      <a:pt x="126" y="204"/>
                    </a:lnTo>
                    <a:lnTo>
                      <a:pt x="120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2"/>
                    </a:lnTo>
                    <a:lnTo>
                      <a:pt x="120" y="177"/>
                    </a:lnTo>
                    <a:lnTo>
                      <a:pt x="126" y="173"/>
                    </a:lnTo>
                    <a:lnTo>
                      <a:pt x="132" y="172"/>
                    </a:lnTo>
                    <a:lnTo>
                      <a:pt x="132" y="172"/>
                    </a:lnTo>
                    <a:close/>
                    <a:moveTo>
                      <a:pt x="73" y="172"/>
                    </a:moveTo>
                    <a:lnTo>
                      <a:pt x="73" y="172"/>
                    </a:lnTo>
                    <a:lnTo>
                      <a:pt x="73" y="172"/>
                    </a:lnTo>
                    <a:lnTo>
                      <a:pt x="80" y="173"/>
                    </a:lnTo>
                    <a:lnTo>
                      <a:pt x="85" y="177"/>
                    </a:lnTo>
                    <a:lnTo>
                      <a:pt x="88" y="182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9" y="182"/>
                    </a:lnTo>
                    <a:lnTo>
                      <a:pt x="63" y="177"/>
                    </a:lnTo>
                    <a:lnTo>
                      <a:pt x="68" y="173"/>
                    </a:lnTo>
                    <a:lnTo>
                      <a:pt x="73" y="172"/>
                    </a:lnTo>
                    <a:lnTo>
                      <a:pt x="73" y="172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29" y="131"/>
                    </a:lnTo>
                    <a:lnTo>
                      <a:pt x="434" y="134"/>
                    </a:lnTo>
                    <a:lnTo>
                      <a:pt x="437" y="139"/>
                    </a:lnTo>
                    <a:lnTo>
                      <a:pt x="439" y="144"/>
                    </a:lnTo>
                    <a:lnTo>
                      <a:pt x="439" y="144"/>
                    </a:lnTo>
                    <a:lnTo>
                      <a:pt x="437" y="151"/>
                    </a:lnTo>
                    <a:lnTo>
                      <a:pt x="434" y="156"/>
                    </a:lnTo>
                    <a:lnTo>
                      <a:pt x="429" y="160"/>
                    </a:lnTo>
                    <a:lnTo>
                      <a:pt x="424" y="161"/>
                    </a:lnTo>
                    <a:lnTo>
                      <a:pt x="424" y="161"/>
                    </a:lnTo>
                    <a:lnTo>
                      <a:pt x="417" y="160"/>
                    </a:lnTo>
                    <a:lnTo>
                      <a:pt x="412" y="156"/>
                    </a:lnTo>
                    <a:lnTo>
                      <a:pt x="410" y="151"/>
                    </a:lnTo>
                    <a:lnTo>
                      <a:pt x="408" y="144"/>
                    </a:lnTo>
                    <a:lnTo>
                      <a:pt x="408" y="144"/>
                    </a:lnTo>
                    <a:lnTo>
                      <a:pt x="410" y="139"/>
                    </a:lnTo>
                    <a:lnTo>
                      <a:pt x="412" y="134"/>
                    </a:lnTo>
                    <a:lnTo>
                      <a:pt x="417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  <a:moveTo>
                      <a:pt x="366" y="129"/>
                    </a:moveTo>
                    <a:lnTo>
                      <a:pt x="366" y="129"/>
                    </a:lnTo>
                    <a:lnTo>
                      <a:pt x="366" y="129"/>
                    </a:lnTo>
                    <a:lnTo>
                      <a:pt x="371" y="131"/>
                    </a:lnTo>
                    <a:lnTo>
                      <a:pt x="376" y="134"/>
                    </a:lnTo>
                    <a:lnTo>
                      <a:pt x="379" y="139"/>
                    </a:lnTo>
                    <a:lnTo>
                      <a:pt x="381" y="144"/>
                    </a:lnTo>
                    <a:lnTo>
                      <a:pt x="381" y="144"/>
                    </a:lnTo>
                    <a:lnTo>
                      <a:pt x="379" y="151"/>
                    </a:lnTo>
                    <a:lnTo>
                      <a:pt x="376" y="156"/>
                    </a:lnTo>
                    <a:lnTo>
                      <a:pt x="371" y="160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59" y="160"/>
                    </a:lnTo>
                    <a:lnTo>
                      <a:pt x="354" y="156"/>
                    </a:lnTo>
                    <a:lnTo>
                      <a:pt x="350" y="151"/>
                    </a:lnTo>
                    <a:lnTo>
                      <a:pt x="350" y="144"/>
                    </a:lnTo>
                    <a:lnTo>
                      <a:pt x="350" y="144"/>
                    </a:lnTo>
                    <a:lnTo>
                      <a:pt x="350" y="139"/>
                    </a:lnTo>
                    <a:lnTo>
                      <a:pt x="354" y="134"/>
                    </a:lnTo>
                    <a:lnTo>
                      <a:pt x="359" y="131"/>
                    </a:lnTo>
                    <a:lnTo>
                      <a:pt x="366" y="129"/>
                    </a:lnTo>
                    <a:lnTo>
                      <a:pt x="366" y="129"/>
                    </a:lnTo>
                    <a:close/>
                    <a:moveTo>
                      <a:pt x="306" y="129"/>
                    </a:moveTo>
                    <a:lnTo>
                      <a:pt x="306" y="129"/>
                    </a:lnTo>
                    <a:lnTo>
                      <a:pt x="306" y="129"/>
                    </a:lnTo>
                    <a:lnTo>
                      <a:pt x="313" y="131"/>
                    </a:lnTo>
                    <a:lnTo>
                      <a:pt x="318" y="134"/>
                    </a:lnTo>
                    <a:lnTo>
                      <a:pt x="321" y="139"/>
                    </a:lnTo>
                    <a:lnTo>
                      <a:pt x="323" y="144"/>
                    </a:lnTo>
                    <a:lnTo>
                      <a:pt x="323" y="144"/>
                    </a:lnTo>
                    <a:lnTo>
                      <a:pt x="321" y="151"/>
                    </a:lnTo>
                    <a:lnTo>
                      <a:pt x="318" y="156"/>
                    </a:lnTo>
                    <a:lnTo>
                      <a:pt x="313" y="160"/>
                    </a:lnTo>
                    <a:lnTo>
                      <a:pt x="306" y="161"/>
                    </a:lnTo>
                    <a:lnTo>
                      <a:pt x="306" y="161"/>
                    </a:lnTo>
                    <a:lnTo>
                      <a:pt x="301" y="160"/>
                    </a:lnTo>
                    <a:lnTo>
                      <a:pt x="296" y="156"/>
                    </a:lnTo>
                    <a:lnTo>
                      <a:pt x="292" y="151"/>
                    </a:lnTo>
                    <a:lnTo>
                      <a:pt x="291" y="144"/>
                    </a:lnTo>
                    <a:lnTo>
                      <a:pt x="291" y="144"/>
                    </a:lnTo>
                    <a:lnTo>
                      <a:pt x="292" y="139"/>
                    </a:lnTo>
                    <a:lnTo>
                      <a:pt x="296" y="134"/>
                    </a:lnTo>
                    <a:lnTo>
                      <a:pt x="301" y="131"/>
                    </a:lnTo>
                    <a:lnTo>
                      <a:pt x="306" y="129"/>
                    </a:lnTo>
                    <a:lnTo>
                      <a:pt x="306" y="129"/>
                    </a:lnTo>
                    <a:close/>
                    <a:moveTo>
                      <a:pt x="248" y="129"/>
                    </a:moveTo>
                    <a:lnTo>
                      <a:pt x="248" y="129"/>
                    </a:lnTo>
                    <a:lnTo>
                      <a:pt x="248" y="129"/>
                    </a:lnTo>
                    <a:lnTo>
                      <a:pt x="255" y="131"/>
                    </a:lnTo>
                    <a:lnTo>
                      <a:pt x="260" y="134"/>
                    </a:lnTo>
                    <a:lnTo>
                      <a:pt x="264" y="139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51"/>
                    </a:lnTo>
                    <a:lnTo>
                      <a:pt x="260" y="156"/>
                    </a:lnTo>
                    <a:lnTo>
                      <a:pt x="255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3" y="160"/>
                    </a:lnTo>
                    <a:lnTo>
                      <a:pt x="238" y="156"/>
                    </a:lnTo>
                    <a:lnTo>
                      <a:pt x="235" y="151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5" y="139"/>
                    </a:lnTo>
                    <a:lnTo>
                      <a:pt x="238" y="134"/>
                    </a:lnTo>
                    <a:lnTo>
                      <a:pt x="243" y="131"/>
                    </a:lnTo>
                    <a:lnTo>
                      <a:pt x="248" y="129"/>
                    </a:lnTo>
                    <a:lnTo>
                      <a:pt x="248" y="129"/>
                    </a:lnTo>
                    <a:close/>
                    <a:moveTo>
                      <a:pt x="190" y="129"/>
                    </a:moveTo>
                    <a:lnTo>
                      <a:pt x="190" y="129"/>
                    </a:lnTo>
                    <a:lnTo>
                      <a:pt x="190" y="129"/>
                    </a:lnTo>
                    <a:lnTo>
                      <a:pt x="195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4" y="151"/>
                    </a:lnTo>
                    <a:lnTo>
                      <a:pt x="201" y="156"/>
                    </a:lnTo>
                    <a:lnTo>
                      <a:pt x="195" y="160"/>
                    </a:lnTo>
                    <a:lnTo>
                      <a:pt x="190" y="161"/>
                    </a:lnTo>
                    <a:lnTo>
                      <a:pt x="190" y="161"/>
                    </a:lnTo>
                    <a:lnTo>
                      <a:pt x="183" y="160"/>
                    </a:lnTo>
                    <a:lnTo>
                      <a:pt x="180" y="156"/>
                    </a:lnTo>
                    <a:lnTo>
                      <a:pt x="177" y="151"/>
                    </a:lnTo>
                    <a:lnTo>
                      <a:pt x="175" y="144"/>
                    </a:lnTo>
                    <a:lnTo>
                      <a:pt x="175" y="144"/>
                    </a:lnTo>
                    <a:lnTo>
                      <a:pt x="177" y="139"/>
                    </a:lnTo>
                    <a:lnTo>
                      <a:pt x="180" y="134"/>
                    </a:lnTo>
                    <a:lnTo>
                      <a:pt x="183" y="131"/>
                    </a:lnTo>
                    <a:lnTo>
                      <a:pt x="190" y="129"/>
                    </a:lnTo>
                    <a:lnTo>
                      <a:pt x="190" y="129"/>
                    </a:lnTo>
                    <a:close/>
                    <a:moveTo>
                      <a:pt x="132" y="129"/>
                    </a:moveTo>
                    <a:lnTo>
                      <a:pt x="132" y="129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6" y="151"/>
                    </a:lnTo>
                    <a:lnTo>
                      <a:pt x="143" y="156"/>
                    </a:lnTo>
                    <a:lnTo>
                      <a:pt x="138" y="160"/>
                    </a:lnTo>
                    <a:lnTo>
                      <a:pt x="132" y="161"/>
                    </a:lnTo>
                    <a:lnTo>
                      <a:pt x="132" y="161"/>
                    </a:lnTo>
                    <a:lnTo>
                      <a:pt x="126" y="160"/>
                    </a:lnTo>
                    <a:lnTo>
                      <a:pt x="120" y="156"/>
                    </a:lnTo>
                    <a:lnTo>
                      <a:pt x="117" y="151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39"/>
                    </a:lnTo>
                    <a:lnTo>
                      <a:pt x="120" y="134"/>
                    </a:lnTo>
                    <a:lnTo>
                      <a:pt x="126" y="131"/>
                    </a:lnTo>
                    <a:lnTo>
                      <a:pt x="132" y="129"/>
                    </a:lnTo>
                    <a:lnTo>
                      <a:pt x="132" y="129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8" y="139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8" y="151"/>
                    </a:lnTo>
                    <a:lnTo>
                      <a:pt x="85" y="156"/>
                    </a:lnTo>
                    <a:lnTo>
                      <a:pt x="80" y="160"/>
                    </a:lnTo>
                    <a:lnTo>
                      <a:pt x="73" y="161"/>
                    </a:lnTo>
                    <a:lnTo>
                      <a:pt x="73" y="161"/>
                    </a:lnTo>
                    <a:lnTo>
                      <a:pt x="68" y="160"/>
                    </a:lnTo>
                    <a:lnTo>
                      <a:pt x="63" y="156"/>
                    </a:lnTo>
                    <a:lnTo>
                      <a:pt x="59" y="151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9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2" y="131"/>
                    </a:lnTo>
                    <a:lnTo>
                      <a:pt x="27" y="134"/>
                    </a:lnTo>
                    <a:lnTo>
                      <a:pt x="30" y="139"/>
                    </a:lnTo>
                    <a:lnTo>
                      <a:pt x="30" y="144"/>
                    </a:lnTo>
                    <a:lnTo>
                      <a:pt x="30" y="144"/>
                    </a:lnTo>
                    <a:lnTo>
                      <a:pt x="30" y="151"/>
                    </a:lnTo>
                    <a:lnTo>
                      <a:pt x="27" y="156"/>
                    </a:lnTo>
                    <a:lnTo>
                      <a:pt x="22" y="160"/>
                    </a:lnTo>
                    <a:lnTo>
                      <a:pt x="15" y="161"/>
                    </a:lnTo>
                    <a:lnTo>
                      <a:pt x="15" y="161"/>
                    </a:lnTo>
                    <a:lnTo>
                      <a:pt x="10" y="160"/>
                    </a:lnTo>
                    <a:lnTo>
                      <a:pt x="5" y="156"/>
                    </a:lnTo>
                    <a:lnTo>
                      <a:pt x="1" y="151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39"/>
                    </a:lnTo>
                    <a:lnTo>
                      <a:pt x="5" y="134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424" y="85"/>
                    </a:moveTo>
                    <a:lnTo>
                      <a:pt x="424" y="85"/>
                    </a:lnTo>
                    <a:lnTo>
                      <a:pt x="424" y="85"/>
                    </a:lnTo>
                    <a:lnTo>
                      <a:pt x="429" y="87"/>
                    </a:lnTo>
                    <a:lnTo>
                      <a:pt x="434" y="90"/>
                    </a:lnTo>
                    <a:lnTo>
                      <a:pt x="437" y="95"/>
                    </a:lnTo>
                    <a:lnTo>
                      <a:pt x="439" y="102"/>
                    </a:lnTo>
                    <a:lnTo>
                      <a:pt x="439" y="102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7"/>
                    </a:lnTo>
                    <a:lnTo>
                      <a:pt x="424" y="117"/>
                    </a:lnTo>
                    <a:lnTo>
                      <a:pt x="424" y="117"/>
                    </a:lnTo>
                    <a:lnTo>
                      <a:pt x="417" y="117"/>
                    </a:lnTo>
                    <a:lnTo>
                      <a:pt x="412" y="114"/>
                    </a:lnTo>
                    <a:lnTo>
                      <a:pt x="410" y="109"/>
                    </a:lnTo>
                    <a:lnTo>
                      <a:pt x="408" y="102"/>
                    </a:lnTo>
                    <a:lnTo>
                      <a:pt x="408" y="102"/>
                    </a:lnTo>
                    <a:lnTo>
                      <a:pt x="410" y="95"/>
                    </a:lnTo>
                    <a:lnTo>
                      <a:pt x="412" y="90"/>
                    </a:lnTo>
                    <a:lnTo>
                      <a:pt x="417" y="87"/>
                    </a:lnTo>
                    <a:lnTo>
                      <a:pt x="424" y="85"/>
                    </a:lnTo>
                    <a:lnTo>
                      <a:pt x="424" y="85"/>
                    </a:lnTo>
                    <a:close/>
                    <a:moveTo>
                      <a:pt x="366" y="85"/>
                    </a:moveTo>
                    <a:lnTo>
                      <a:pt x="366" y="85"/>
                    </a:lnTo>
                    <a:lnTo>
                      <a:pt x="366" y="85"/>
                    </a:lnTo>
                    <a:lnTo>
                      <a:pt x="371" y="87"/>
                    </a:lnTo>
                    <a:lnTo>
                      <a:pt x="376" y="90"/>
                    </a:lnTo>
                    <a:lnTo>
                      <a:pt x="379" y="95"/>
                    </a:lnTo>
                    <a:lnTo>
                      <a:pt x="381" y="102"/>
                    </a:lnTo>
                    <a:lnTo>
                      <a:pt x="381" y="102"/>
                    </a:lnTo>
                    <a:lnTo>
                      <a:pt x="379" y="109"/>
                    </a:lnTo>
                    <a:lnTo>
                      <a:pt x="376" y="114"/>
                    </a:lnTo>
                    <a:lnTo>
                      <a:pt x="371" y="117"/>
                    </a:lnTo>
                    <a:lnTo>
                      <a:pt x="366" y="117"/>
                    </a:lnTo>
                    <a:lnTo>
                      <a:pt x="366" y="117"/>
                    </a:lnTo>
                    <a:lnTo>
                      <a:pt x="359" y="117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50" y="102"/>
                    </a:lnTo>
                    <a:lnTo>
                      <a:pt x="350" y="102"/>
                    </a:lnTo>
                    <a:lnTo>
                      <a:pt x="350" y="95"/>
                    </a:lnTo>
                    <a:lnTo>
                      <a:pt x="354" y="90"/>
                    </a:lnTo>
                    <a:lnTo>
                      <a:pt x="359" y="87"/>
                    </a:lnTo>
                    <a:lnTo>
                      <a:pt x="366" y="85"/>
                    </a:lnTo>
                    <a:lnTo>
                      <a:pt x="366" y="85"/>
                    </a:lnTo>
                    <a:close/>
                    <a:moveTo>
                      <a:pt x="248" y="85"/>
                    </a:moveTo>
                    <a:lnTo>
                      <a:pt x="248" y="85"/>
                    </a:lnTo>
                    <a:lnTo>
                      <a:pt x="248" y="85"/>
                    </a:lnTo>
                    <a:lnTo>
                      <a:pt x="255" y="87"/>
                    </a:lnTo>
                    <a:lnTo>
                      <a:pt x="260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7"/>
                    </a:lnTo>
                    <a:lnTo>
                      <a:pt x="248" y="117"/>
                    </a:lnTo>
                    <a:lnTo>
                      <a:pt x="248" y="117"/>
                    </a:lnTo>
                    <a:lnTo>
                      <a:pt x="243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5"/>
                    </a:lnTo>
                    <a:lnTo>
                      <a:pt x="238" y="90"/>
                    </a:lnTo>
                    <a:lnTo>
                      <a:pt x="243" y="87"/>
                    </a:lnTo>
                    <a:lnTo>
                      <a:pt x="248" y="85"/>
                    </a:lnTo>
                    <a:lnTo>
                      <a:pt x="248" y="85"/>
                    </a:lnTo>
                    <a:close/>
                    <a:moveTo>
                      <a:pt x="190" y="85"/>
                    </a:moveTo>
                    <a:lnTo>
                      <a:pt x="190" y="85"/>
                    </a:lnTo>
                    <a:lnTo>
                      <a:pt x="190" y="85"/>
                    </a:lnTo>
                    <a:lnTo>
                      <a:pt x="195" y="87"/>
                    </a:lnTo>
                    <a:lnTo>
                      <a:pt x="201" y="90"/>
                    </a:lnTo>
                    <a:lnTo>
                      <a:pt x="204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5" y="117"/>
                    </a:lnTo>
                    <a:lnTo>
                      <a:pt x="190" y="117"/>
                    </a:lnTo>
                    <a:lnTo>
                      <a:pt x="190" y="117"/>
                    </a:lnTo>
                    <a:lnTo>
                      <a:pt x="183" y="117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7" y="95"/>
                    </a:lnTo>
                    <a:lnTo>
                      <a:pt x="180" y="90"/>
                    </a:lnTo>
                    <a:lnTo>
                      <a:pt x="183" y="87"/>
                    </a:lnTo>
                    <a:lnTo>
                      <a:pt x="190" y="85"/>
                    </a:lnTo>
                    <a:lnTo>
                      <a:pt x="190" y="85"/>
                    </a:lnTo>
                    <a:close/>
                    <a:moveTo>
                      <a:pt x="132" y="85"/>
                    </a:moveTo>
                    <a:lnTo>
                      <a:pt x="132" y="85"/>
                    </a:lnTo>
                    <a:lnTo>
                      <a:pt x="132" y="85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6" y="95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26" y="117"/>
                    </a:lnTo>
                    <a:lnTo>
                      <a:pt x="120" y="114"/>
                    </a:lnTo>
                    <a:lnTo>
                      <a:pt x="117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7" y="95"/>
                    </a:lnTo>
                    <a:lnTo>
                      <a:pt x="120" y="90"/>
                    </a:lnTo>
                    <a:lnTo>
                      <a:pt x="126" y="87"/>
                    </a:lnTo>
                    <a:lnTo>
                      <a:pt x="132" y="85"/>
                    </a:lnTo>
                    <a:lnTo>
                      <a:pt x="132" y="85"/>
                    </a:lnTo>
                    <a:close/>
                    <a:moveTo>
                      <a:pt x="73" y="85"/>
                    </a:moveTo>
                    <a:lnTo>
                      <a:pt x="73" y="85"/>
                    </a:lnTo>
                    <a:lnTo>
                      <a:pt x="73" y="85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8" y="95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7"/>
                    </a:lnTo>
                    <a:lnTo>
                      <a:pt x="73" y="117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9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5"/>
                    </a:lnTo>
                    <a:lnTo>
                      <a:pt x="73" y="85"/>
                    </a:lnTo>
                    <a:close/>
                    <a:moveTo>
                      <a:pt x="15" y="85"/>
                    </a:moveTo>
                    <a:lnTo>
                      <a:pt x="15" y="85"/>
                    </a:lnTo>
                    <a:lnTo>
                      <a:pt x="15" y="85"/>
                    </a:lnTo>
                    <a:lnTo>
                      <a:pt x="22" y="87"/>
                    </a:lnTo>
                    <a:lnTo>
                      <a:pt x="27" y="90"/>
                    </a:lnTo>
                    <a:lnTo>
                      <a:pt x="30" y="95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5"/>
                    </a:lnTo>
                    <a:lnTo>
                      <a:pt x="5" y="90"/>
                    </a:lnTo>
                    <a:lnTo>
                      <a:pt x="10" y="87"/>
                    </a:lnTo>
                    <a:lnTo>
                      <a:pt x="15" y="85"/>
                    </a:lnTo>
                    <a:lnTo>
                      <a:pt x="15" y="85"/>
                    </a:lnTo>
                    <a:close/>
                    <a:moveTo>
                      <a:pt x="132" y="42"/>
                    </a:moveTo>
                    <a:lnTo>
                      <a:pt x="132" y="42"/>
                    </a:lnTo>
                    <a:lnTo>
                      <a:pt x="132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6" y="52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6" y="64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6" y="73"/>
                    </a:lnTo>
                    <a:lnTo>
                      <a:pt x="120" y="70"/>
                    </a:lnTo>
                    <a:lnTo>
                      <a:pt x="117" y="64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7" y="52"/>
                    </a:lnTo>
                    <a:lnTo>
                      <a:pt x="120" y="47"/>
                    </a:lnTo>
                    <a:lnTo>
                      <a:pt x="126" y="44"/>
                    </a:lnTo>
                    <a:lnTo>
                      <a:pt x="132" y="42"/>
                    </a:lnTo>
                    <a:lnTo>
                      <a:pt x="132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8" y="52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8" y="64"/>
                    </a:lnTo>
                    <a:lnTo>
                      <a:pt x="85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59" y="64"/>
                    </a:lnTo>
                    <a:lnTo>
                      <a:pt x="57" y="59"/>
                    </a:lnTo>
                    <a:lnTo>
                      <a:pt x="57" y="59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6" y="8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6" y="30"/>
                    </a:lnTo>
                    <a:lnTo>
                      <a:pt x="120" y="27"/>
                    </a:lnTo>
                    <a:lnTo>
                      <a:pt x="117" y="22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8"/>
                    </a:lnTo>
                    <a:lnTo>
                      <a:pt x="120" y="3"/>
                    </a:lnTo>
                    <a:lnTo>
                      <a:pt x="126" y="0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5" y="3"/>
                    </a:lnTo>
                    <a:lnTo>
                      <a:pt x="88" y="8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7" y="15"/>
                    </a:lnTo>
                    <a:lnTo>
                      <a:pt x="57" y="15"/>
                    </a:lnTo>
                    <a:lnTo>
                      <a:pt x="59" y="8"/>
                    </a:lnTo>
                    <a:lnTo>
                      <a:pt x="63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306" y="432"/>
                    </a:moveTo>
                    <a:lnTo>
                      <a:pt x="306" y="432"/>
                    </a:lnTo>
                    <a:lnTo>
                      <a:pt x="306" y="432"/>
                    </a:lnTo>
                    <a:lnTo>
                      <a:pt x="313" y="434"/>
                    </a:lnTo>
                    <a:lnTo>
                      <a:pt x="318" y="437"/>
                    </a:lnTo>
                    <a:lnTo>
                      <a:pt x="321" y="443"/>
                    </a:lnTo>
                    <a:lnTo>
                      <a:pt x="323" y="449"/>
                    </a:lnTo>
                    <a:lnTo>
                      <a:pt x="323" y="449"/>
                    </a:lnTo>
                    <a:lnTo>
                      <a:pt x="321" y="454"/>
                    </a:lnTo>
                    <a:lnTo>
                      <a:pt x="318" y="460"/>
                    </a:lnTo>
                    <a:lnTo>
                      <a:pt x="313" y="463"/>
                    </a:lnTo>
                    <a:lnTo>
                      <a:pt x="306" y="465"/>
                    </a:lnTo>
                    <a:lnTo>
                      <a:pt x="306" y="465"/>
                    </a:lnTo>
                    <a:lnTo>
                      <a:pt x="301" y="463"/>
                    </a:lnTo>
                    <a:lnTo>
                      <a:pt x="296" y="460"/>
                    </a:lnTo>
                    <a:lnTo>
                      <a:pt x="292" y="454"/>
                    </a:lnTo>
                    <a:lnTo>
                      <a:pt x="291" y="449"/>
                    </a:lnTo>
                    <a:lnTo>
                      <a:pt x="291" y="449"/>
                    </a:lnTo>
                    <a:lnTo>
                      <a:pt x="292" y="443"/>
                    </a:lnTo>
                    <a:lnTo>
                      <a:pt x="296" y="437"/>
                    </a:lnTo>
                    <a:lnTo>
                      <a:pt x="301" y="434"/>
                    </a:lnTo>
                    <a:lnTo>
                      <a:pt x="306" y="432"/>
                    </a:lnTo>
                    <a:lnTo>
                      <a:pt x="306" y="432"/>
                    </a:lnTo>
                    <a:close/>
                    <a:moveTo>
                      <a:pt x="248" y="432"/>
                    </a:moveTo>
                    <a:lnTo>
                      <a:pt x="248" y="432"/>
                    </a:lnTo>
                    <a:lnTo>
                      <a:pt x="248" y="432"/>
                    </a:lnTo>
                    <a:lnTo>
                      <a:pt x="255" y="434"/>
                    </a:lnTo>
                    <a:lnTo>
                      <a:pt x="260" y="437"/>
                    </a:lnTo>
                    <a:lnTo>
                      <a:pt x="264" y="443"/>
                    </a:lnTo>
                    <a:lnTo>
                      <a:pt x="264" y="449"/>
                    </a:lnTo>
                    <a:lnTo>
                      <a:pt x="264" y="449"/>
                    </a:lnTo>
                    <a:lnTo>
                      <a:pt x="264" y="454"/>
                    </a:lnTo>
                    <a:lnTo>
                      <a:pt x="260" y="460"/>
                    </a:lnTo>
                    <a:lnTo>
                      <a:pt x="255" y="463"/>
                    </a:lnTo>
                    <a:lnTo>
                      <a:pt x="248" y="465"/>
                    </a:lnTo>
                    <a:lnTo>
                      <a:pt x="248" y="465"/>
                    </a:lnTo>
                    <a:lnTo>
                      <a:pt x="243" y="463"/>
                    </a:lnTo>
                    <a:lnTo>
                      <a:pt x="238" y="460"/>
                    </a:lnTo>
                    <a:lnTo>
                      <a:pt x="235" y="454"/>
                    </a:lnTo>
                    <a:lnTo>
                      <a:pt x="233" y="449"/>
                    </a:lnTo>
                    <a:lnTo>
                      <a:pt x="233" y="449"/>
                    </a:lnTo>
                    <a:lnTo>
                      <a:pt x="235" y="443"/>
                    </a:lnTo>
                    <a:lnTo>
                      <a:pt x="238" y="437"/>
                    </a:lnTo>
                    <a:lnTo>
                      <a:pt x="243" y="434"/>
                    </a:lnTo>
                    <a:lnTo>
                      <a:pt x="248" y="432"/>
                    </a:lnTo>
                    <a:lnTo>
                      <a:pt x="248" y="432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7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4" y="492"/>
                    </a:lnTo>
                    <a:lnTo>
                      <a:pt x="264" y="492"/>
                    </a:lnTo>
                    <a:lnTo>
                      <a:pt x="264" y="499"/>
                    </a:lnTo>
                    <a:lnTo>
                      <a:pt x="260" y="504"/>
                    </a:lnTo>
                    <a:lnTo>
                      <a:pt x="255" y="507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3" y="507"/>
                    </a:lnTo>
                    <a:lnTo>
                      <a:pt x="238" y="504"/>
                    </a:lnTo>
                    <a:lnTo>
                      <a:pt x="235" y="499"/>
                    </a:lnTo>
                    <a:lnTo>
                      <a:pt x="233" y="492"/>
                    </a:lnTo>
                    <a:lnTo>
                      <a:pt x="233" y="492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7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248" y="519"/>
                    </a:moveTo>
                    <a:lnTo>
                      <a:pt x="248" y="519"/>
                    </a:lnTo>
                    <a:lnTo>
                      <a:pt x="248" y="519"/>
                    </a:lnTo>
                    <a:lnTo>
                      <a:pt x="255" y="521"/>
                    </a:lnTo>
                    <a:lnTo>
                      <a:pt x="260" y="524"/>
                    </a:lnTo>
                    <a:lnTo>
                      <a:pt x="264" y="529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4" y="541"/>
                    </a:lnTo>
                    <a:lnTo>
                      <a:pt x="260" y="546"/>
                    </a:lnTo>
                    <a:lnTo>
                      <a:pt x="255" y="550"/>
                    </a:lnTo>
                    <a:lnTo>
                      <a:pt x="248" y="552"/>
                    </a:lnTo>
                    <a:lnTo>
                      <a:pt x="248" y="552"/>
                    </a:lnTo>
                    <a:lnTo>
                      <a:pt x="243" y="550"/>
                    </a:lnTo>
                    <a:lnTo>
                      <a:pt x="238" y="546"/>
                    </a:lnTo>
                    <a:lnTo>
                      <a:pt x="235" y="541"/>
                    </a:lnTo>
                    <a:lnTo>
                      <a:pt x="233" y="536"/>
                    </a:lnTo>
                    <a:lnTo>
                      <a:pt x="233" y="536"/>
                    </a:lnTo>
                    <a:lnTo>
                      <a:pt x="235" y="529"/>
                    </a:lnTo>
                    <a:lnTo>
                      <a:pt x="238" y="524"/>
                    </a:lnTo>
                    <a:lnTo>
                      <a:pt x="243" y="521"/>
                    </a:lnTo>
                    <a:lnTo>
                      <a:pt x="248" y="519"/>
                    </a:lnTo>
                    <a:lnTo>
                      <a:pt x="248" y="519"/>
                    </a:lnTo>
                    <a:close/>
                    <a:moveTo>
                      <a:pt x="306" y="519"/>
                    </a:moveTo>
                    <a:lnTo>
                      <a:pt x="306" y="519"/>
                    </a:lnTo>
                    <a:lnTo>
                      <a:pt x="306" y="519"/>
                    </a:lnTo>
                    <a:lnTo>
                      <a:pt x="313" y="521"/>
                    </a:lnTo>
                    <a:lnTo>
                      <a:pt x="318" y="524"/>
                    </a:lnTo>
                    <a:lnTo>
                      <a:pt x="321" y="529"/>
                    </a:lnTo>
                    <a:lnTo>
                      <a:pt x="323" y="536"/>
                    </a:lnTo>
                    <a:lnTo>
                      <a:pt x="323" y="536"/>
                    </a:lnTo>
                    <a:lnTo>
                      <a:pt x="321" y="541"/>
                    </a:lnTo>
                    <a:lnTo>
                      <a:pt x="318" y="546"/>
                    </a:lnTo>
                    <a:lnTo>
                      <a:pt x="313" y="550"/>
                    </a:lnTo>
                    <a:lnTo>
                      <a:pt x="306" y="552"/>
                    </a:lnTo>
                    <a:lnTo>
                      <a:pt x="306" y="552"/>
                    </a:lnTo>
                    <a:lnTo>
                      <a:pt x="301" y="550"/>
                    </a:lnTo>
                    <a:lnTo>
                      <a:pt x="296" y="546"/>
                    </a:lnTo>
                    <a:lnTo>
                      <a:pt x="292" y="541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2" y="529"/>
                    </a:lnTo>
                    <a:lnTo>
                      <a:pt x="296" y="524"/>
                    </a:lnTo>
                    <a:lnTo>
                      <a:pt x="301" y="521"/>
                    </a:lnTo>
                    <a:lnTo>
                      <a:pt x="306" y="519"/>
                    </a:lnTo>
                    <a:lnTo>
                      <a:pt x="306" y="51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142"/>
              <p:cNvSpPr>
                <a:spLocks noEditPoints="1"/>
              </p:cNvSpPr>
              <p:nvPr/>
            </p:nvSpPr>
            <p:spPr bwMode="auto">
              <a:xfrm>
                <a:off x="5916613" y="4186238"/>
                <a:ext cx="163513" cy="266700"/>
              </a:xfrm>
              <a:custGeom>
                <a:avLst/>
                <a:gdLst>
                  <a:gd name="T0" fmla="*/ 206 w 206"/>
                  <a:gd name="T1" fmla="*/ 15 h 335"/>
                  <a:gd name="T2" fmla="*/ 191 w 206"/>
                  <a:gd name="T3" fmla="*/ 32 h 335"/>
                  <a:gd name="T4" fmla="*/ 177 w 206"/>
                  <a:gd name="T5" fmla="*/ 10 h 335"/>
                  <a:gd name="T6" fmla="*/ 75 w 206"/>
                  <a:gd name="T7" fmla="*/ 303 h 335"/>
                  <a:gd name="T8" fmla="*/ 91 w 206"/>
                  <a:gd name="T9" fmla="*/ 320 h 335"/>
                  <a:gd name="T10" fmla="*/ 68 w 206"/>
                  <a:gd name="T11" fmla="*/ 333 h 335"/>
                  <a:gd name="T12" fmla="*/ 63 w 206"/>
                  <a:gd name="T13" fmla="*/ 308 h 335"/>
                  <a:gd name="T14" fmla="*/ 17 w 206"/>
                  <a:gd name="T15" fmla="*/ 303 h 335"/>
                  <a:gd name="T16" fmla="*/ 31 w 206"/>
                  <a:gd name="T17" fmla="*/ 325 h 335"/>
                  <a:gd name="T18" fmla="*/ 5 w 206"/>
                  <a:gd name="T19" fmla="*/ 330 h 335"/>
                  <a:gd name="T20" fmla="*/ 11 w 206"/>
                  <a:gd name="T21" fmla="*/ 304 h 335"/>
                  <a:gd name="T22" fmla="*/ 140 w 206"/>
                  <a:gd name="T23" fmla="*/ 260 h 335"/>
                  <a:gd name="T24" fmla="*/ 143 w 206"/>
                  <a:gd name="T25" fmla="*/ 287 h 335"/>
                  <a:gd name="T26" fmla="*/ 120 w 206"/>
                  <a:gd name="T27" fmla="*/ 282 h 335"/>
                  <a:gd name="T28" fmla="*/ 133 w 206"/>
                  <a:gd name="T29" fmla="*/ 260 h 335"/>
                  <a:gd name="T30" fmla="*/ 86 w 206"/>
                  <a:gd name="T31" fmla="*/ 264 h 335"/>
                  <a:gd name="T32" fmla="*/ 80 w 206"/>
                  <a:gd name="T33" fmla="*/ 291 h 335"/>
                  <a:gd name="T34" fmla="*/ 60 w 206"/>
                  <a:gd name="T35" fmla="*/ 276 h 335"/>
                  <a:gd name="T36" fmla="*/ 75 w 206"/>
                  <a:gd name="T37" fmla="*/ 260 h 335"/>
                  <a:gd name="T38" fmla="*/ 31 w 206"/>
                  <a:gd name="T39" fmla="*/ 269 h 335"/>
                  <a:gd name="T40" fmla="*/ 17 w 206"/>
                  <a:gd name="T41" fmla="*/ 293 h 335"/>
                  <a:gd name="T42" fmla="*/ 0 w 206"/>
                  <a:gd name="T43" fmla="*/ 276 h 335"/>
                  <a:gd name="T44" fmla="*/ 133 w 206"/>
                  <a:gd name="T45" fmla="*/ 216 h 335"/>
                  <a:gd name="T46" fmla="*/ 149 w 206"/>
                  <a:gd name="T47" fmla="*/ 233 h 335"/>
                  <a:gd name="T48" fmla="*/ 133 w 206"/>
                  <a:gd name="T49" fmla="*/ 248 h 335"/>
                  <a:gd name="T50" fmla="*/ 120 w 206"/>
                  <a:gd name="T51" fmla="*/ 226 h 335"/>
                  <a:gd name="T52" fmla="*/ 133 w 206"/>
                  <a:gd name="T53" fmla="*/ 173 h 335"/>
                  <a:gd name="T54" fmla="*/ 149 w 206"/>
                  <a:gd name="T55" fmla="*/ 189 h 335"/>
                  <a:gd name="T56" fmla="*/ 126 w 206"/>
                  <a:gd name="T57" fmla="*/ 204 h 335"/>
                  <a:gd name="T58" fmla="*/ 123 w 206"/>
                  <a:gd name="T59" fmla="*/ 177 h 335"/>
                  <a:gd name="T60" fmla="*/ 133 w 206"/>
                  <a:gd name="T61" fmla="*/ 129 h 335"/>
                  <a:gd name="T62" fmla="*/ 147 w 206"/>
                  <a:gd name="T63" fmla="*/ 151 h 335"/>
                  <a:gd name="T64" fmla="*/ 123 w 206"/>
                  <a:gd name="T65" fmla="*/ 156 h 335"/>
                  <a:gd name="T66" fmla="*/ 126 w 206"/>
                  <a:gd name="T67" fmla="*/ 131 h 335"/>
                  <a:gd name="T68" fmla="*/ 140 w 206"/>
                  <a:gd name="T69" fmla="*/ 86 h 335"/>
                  <a:gd name="T70" fmla="*/ 143 w 206"/>
                  <a:gd name="T71" fmla="*/ 114 h 335"/>
                  <a:gd name="T72" fmla="*/ 120 w 206"/>
                  <a:gd name="T73" fmla="*/ 109 h 335"/>
                  <a:gd name="T74" fmla="*/ 133 w 206"/>
                  <a:gd name="T75" fmla="*/ 86 h 335"/>
                  <a:gd name="T76" fmla="*/ 143 w 206"/>
                  <a:gd name="T77" fmla="*/ 47 h 335"/>
                  <a:gd name="T78" fmla="*/ 140 w 206"/>
                  <a:gd name="T79" fmla="*/ 73 h 335"/>
                  <a:gd name="T80" fmla="*/ 118 w 206"/>
                  <a:gd name="T81" fmla="*/ 59 h 335"/>
                  <a:gd name="T82" fmla="*/ 133 w 206"/>
                  <a:gd name="T83" fmla="*/ 42 h 335"/>
                  <a:gd name="T84" fmla="*/ 206 w 206"/>
                  <a:gd name="T85" fmla="*/ 139 h 335"/>
                  <a:gd name="T86" fmla="*/ 191 w 206"/>
                  <a:gd name="T87" fmla="*/ 161 h 335"/>
                  <a:gd name="T88" fmla="*/ 176 w 206"/>
                  <a:gd name="T89" fmla="*/ 146 h 335"/>
                  <a:gd name="T90" fmla="*/ 191 w 206"/>
                  <a:gd name="T91" fmla="*/ 86 h 335"/>
                  <a:gd name="T92" fmla="*/ 206 w 206"/>
                  <a:gd name="T93" fmla="*/ 102 h 335"/>
                  <a:gd name="T94" fmla="*/ 191 w 206"/>
                  <a:gd name="T95" fmla="*/ 119 h 335"/>
                  <a:gd name="T96" fmla="*/ 177 w 206"/>
                  <a:gd name="T97" fmla="*/ 95 h 335"/>
                  <a:gd name="T98" fmla="*/ 191 w 206"/>
                  <a:gd name="T99" fmla="*/ 42 h 335"/>
                  <a:gd name="T100" fmla="*/ 206 w 206"/>
                  <a:gd name="T101" fmla="*/ 59 h 335"/>
                  <a:gd name="T102" fmla="*/ 186 w 206"/>
                  <a:gd name="T103" fmla="*/ 73 h 335"/>
                  <a:gd name="T104" fmla="*/ 181 w 206"/>
                  <a:gd name="T105" fmla="*/ 47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6" h="335">
                    <a:moveTo>
                      <a:pt x="191" y="0"/>
                    </a:moveTo>
                    <a:lnTo>
                      <a:pt x="191" y="0"/>
                    </a:lnTo>
                    <a:lnTo>
                      <a:pt x="198" y="0"/>
                    </a:lnTo>
                    <a:lnTo>
                      <a:pt x="203" y="5"/>
                    </a:lnTo>
                    <a:lnTo>
                      <a:pt x="206" y="10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6" y="22"/>
                    </a:lnTo>
                    <a:lnTo>
                      <a:pt x="203" y="27"/>
                    </a:lnTo>
                    <a:lnTo>
                      <a:pt x="198" y="30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6" y="30"/>
                    </a:lnTo>
                    <a:lnTo>
                      <a:pt x="181" y="27"/>
                    </a:lnTo>
                    <a:lnTo>
                      <a:pt x="177" y="22"/>
                    </a:lnTo>
                    <a:lnTo>
                      <a:pt x="176" y="15"/>
                    </a:lnTo>
                    <a:lnTo>
                      <a:pt x="176" y="15"/>
                    </a:lnTo>
                    <a:lnTo>
                      <a:pt x="177" y="10"/>
                    </a:lnTo>
                    <a:lnTo>
                      <a:pt x="181" y="5"/>
                    </a:lnTo>
                    <a:lnTo>
                      <a:pt x="186" y="0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75" y="303"/>
                    </a:moveTo>
                    <a:lnTo>
                      <a:pt x="75" y="303"/>
                    </a:lnTo>
                    <a:lnTo>
                      <a:pt x="75" y="303"/>
                    </a:lnTo>
                    <a:lnTo>
                      <a:pt x="80" y="304"/>
                    </a:lnTo>
                    <a:lnTo>
                      <a:pt x="86" y="308"/>
                    </a:lnTo>
                    <a:lnTo>
                      <a:pt x="89" y="313"/>
                    </a:lnTo>
                    <a:lnTo>
                      <a:pt x="91" y="320"/>
                    </a:lnTo>
                    <a:lnTo>
                      <a:pt x="91" y="320"/>
                    </a:lnTo>
                    <a:lnTo>
                      <a:pt x="89" y="325"/>
                    </a:lnTo>
                    <a:lnTo>
                      <a:pt x="86" y="330"/>
                    </a:lnTo>
                    <a:lnTo>
                      <a:pt x="80" y="333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68" y="333"/>
                    </a:lnTo>
                    <a:lnTo>
                      <a:pt x="63" y="330"/>
                    </a:lnTo>
                    <a:lnTo>
                      <a:pt x="60" y="325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13"/>
                    </a:lnTo>
                    <a:lnTo>
                      <a:pt x="63" y="308"/>
                    </a:lnTo>
                    <a:lnTo>
                      <a:pt x="68" y="304"/>
                    </a:lnTo>
                    <a:lnTo>
                      <a:pt x="75" y="303"/>
                    </a:lnTo>
                    <a:lnTo>
                      <a:pt x="75" y="303"/>
                    </a:lnTo>
                    <a:close/>
                    <a:moveTo>
                      <a:pt x="17" y="303"/>
                    </a:moveTo>
                    <a:lnTo>
                      <a:pt x="17" y="303"/>
                    </a:lnTo>
                    <a:lnTo>
                      <a:pt x="17" y="303"/>
                    </a:lnTo>
                    <a:lnTo>
                      <a:pt x="23" y="304"/>
                    </a:lnTo>
                    <a:lnTo>
                      <a:pt x="28" y="308"/>
                    </a:lnTo>
                    <a:lnTo>
                      <a:pt x="31" y="313"/>
                    </a:lnTo>
                    <a:lnTo>
                      <a:pt x="33" y="320"/>
                    </a:lnTo>
                    <a:lnTo>
                      <a:pt x="33" y="320"/>
                    </a:lnTo>
                    <a:lnTo>
                      <a:pt x="31" y="325"/>
                    </a:lnTo>
                    <a:lnTo>
                      <a:pt x="28" y="330"/>
                    </a:lnTo>
                    <a:lnTo>
                      <a:pt x="23" y="333"/>
                    </a:lnTo>
                    <a:lnTo>
                      <a:pt x="17" y="335"/>
                    </a:lnTo>
                    <a:lnTo>
                      <a:pt x="17" y="335"/>
                    </a:lnTo>
                    <a:lnTo>
                      <a:pt x="11" y="333"/>
                    </a:lnTo>
                    <a:lnTo>
                      <a:pt x="5" y="330"/>
                    </a:lnTo>
                    <a:lnTo>
                      <a:pt x="2" y="325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2" y="313"/>
                    </a:lnTo>
                    <a:lnTo>
                      <a:pt x="5" y="308"/>
                    </a:lnTo>
                    <a:lnTo>
                      <a:pt x="11" y="304"/>
                    </a:lnTo>
                    <a:lnTo>
                      <a:pt x="17" y="303"/>
                    </a:lnTo>
                    <a:lnTo>
                      <a:pt x="17" y="303"/>
                    </a:lnTo>
                    <a:close/>
                    <a:moveTo>
                      <a:pt x="133" y="260"/>
                    </a:moveTo>
                    <a:lnTo>
                      <a:pt x="133" y="260"/>
                    </a:lnTo>
                    <a:lnTo>
                      <a:pt x="133" y="260"/>
                    </a:lnTo>
                    <a:lnTo>
                      <a:pt x="140" y="260"/>
                    </a:lnTo>
                    <a:lnTo>
                      <a:pt x="143" y="264"/>
                    </a:lnTo>
                    <a:lnTo>
                      <a:pt x="147" y="269"/>
                    </a:lnTo>
                    <a:lnTo>
                      <a:pt x="149" y="276"/>
                    </a:lnTo>
                    <a:lnTo>
                      <a:pt x="149" y="276"/>
                    </a:lnTo>
                    <a:lnTo>
                      <a:pt x="147" y="282"/>
                    </a:lnTo>
                    <a:lnTo>
                      <a:pt x="143" y="287"/>
                    </a:lnTo>
                    <a:lnTo>
                      <a:pt x="140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1"/>
                    </a:lnTo>
                    <a:lnTo>
                      <a:pt x="123" y="287"/>
                    </a:lnTo>
                    <a:lnTo>
                      <a:pt x="120" y="282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20" y="269"/>
                    </a:lnTo>
                    <a:lnTo>
                      <a:pt x="123" y="264"/>
                    </a:lnTo>
                    <a:lnTo>
                      <a:pt x="126" y="260"/>
                    </a:lnTo>
                    <a:lnTo>
                      <a:pt x="133" y="260"/>
                    </a:lnTo>
                    <a:lnTo>
                      <a:pt x="133" y="260"/>
                    </a:lnTo>
                    <a:close/>
                    <a:moveTo>
                      <a:pt x="75" y="260"/>
                    </a:moveTo>
                    <a:lnTo>
                      <a:pt x="75" y="260"/>
                    </a:lnTo>
                    <a:lnTo>
                      <a:pt x="75" y="260"/>
                    </a:lnTo>
                    <a:lnTo>
                      <a:pt x="80" y="260"/>
                    </a:lnTo>
                    <a:lnTo>
                      <a:pt x="86" y="264"/>
                    </a:lnTo>
                    <a:lnTo>
                      <a:pt x="89" y="269"/>
                    </a:lnTo>
                    <a:lnTo>
                      <a:pt x="91" y="276"/>
                    </a:lnTo>
                    <a:lnTo>
                      <a:pt x="91" y="276"/>
                    </a:lnTo>
                    <a:lnTo>
                      <a:pt x="89" y="282"/>
                    </a:lnTo>
                    <a:lnTo>
                      <a:pt x="86" y="287"/>
                    </a:lnTo>
                    <a:lnTo>
                      <a:pt x="80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8" y="291"/>
                    </a:lnTo>
                    <a:lnTo>
                      <a:pt x="63" y="287"/>
                    </a:lnTo>
                    <a:lnTo>
                      <a:pt x="60" y="282"/>
                    </a:lnTo>
                    <a:lnTo>
                      <a:pt x="60" y="276"/>
                    </a:lnTo>
                    <a:lnTo>
                      <a:pt x="60" y="276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8" y="260"/>
                    </a:lnTo>
                    <a:lnTo>
                      <a:pt x="75" y="260"/>
                    </a:lnTo>
                    <a:lnTo>
                      <a:pt x="75" y="260"/>
                    </a:lnTo>
                    <a:close/>
                    <a:moveTo>
                      <a:pt x="17" y="260"/>
                    </a:moveTo>
                    <a:lnTo>
                      <a:pt x="17" y="260"/>
                    </a:lnTo>
                    <a:lnTo>
                      <a:pt x="17" y="260"/>
                    </a:lnTo>
                    <a:lnTo>
                      <a:pt x="23" y="260"/>
                    </a:lnTo>
                    <a:lnTo>
                      <a:pt x="28" y="264"/>
                    </a:lnTo>
                    <a:lnTo>
                      <a:pt x="31" y="269"/>
                    </a:lnTo>
                    <a:lnTo>
                      <a:pt x="33" y="276"/>
                    </a:lnTo>
                    <a:lnTo>
                      <a:pt x="33" y="276"/>
                    </a:lnTo>
                    <a:lnTo>
                      <a:pt x="31" y="282"/>
                    </a:lnTo>
                    <a:lnTo>
                      <a:pt x="28" y="287"/>
                    </a:lnTo>
                    <a:lnTo>
                      <a:pt x="23" y="291"/>
                    </a:lnTo>
                    <a:lnTo>
                      <a:pt x="17" y="293"/>
                    </a:lnTo>
                    <a:lnTo>
                      <a:pt x="17" y="293"/>
                    </a:lnTo>
                    <a:lnTo>
                      <a:pt x="11" y="291"/>
                    </a:lnTo>
                    <a:lnTo>
                      <a:pt x="5" y="287"/>
                    </a:lnTo>
                    <a:lnTo>
                      <a:pt x="2" y="282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2" y="269"/>
                    </a:lnTo>
                    <a:lnTo>
                      <a:pt x="5" y="264"/>
                    </a:lnTo>
                    <a:lnTo>
                      <a:pt x="11" y="260"/>
                    </a:lnTo>
                    <a:lnTo>
                      <a:pt x="17" y="260"/>
                    </a:lnTo>
                    <a:lnTo>
                      <a:pt x="17" y="260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40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8"/>
                    </a:lnTo>
                    <a:lnTo>
                      <a:pt x="143" y="243"/>
                    </a:lnTo>
                    <a:lnTo>
                      <a:pt x="140" y="247"/>
                    </a:lnTo>
                    <a:lnTo>
                      <a:pt x="133" y="248"/>
                    </a:lnTo>
                    <a:lnTo>
                      <a:pt x="133" y="248"/>
                    </a:lnTo>
                    <a:lnTo>
                      <a:pt x="126" y="247"/>
                    </a:lnTo>
                    <a:lnTo>
                      <a:pt x="123" y="243"/>
                    </a:lnTo>
                    <a:lnTo>
                      <a:pt x="120" y="238"/>
                    </a:lnTo>
                    <a:lnTo>
                      <a:pt x="118" y="233"/>
                    </a:lnTo>
                    <a:lnTo>
                      <a:pt x="118" y="233"/>
                    </a:lnTo>
                    <a:lnTo>
                      <a:pt x="120" y="226"/>
                    </a:lnTo>
                    <a:lnTo>
                      <a:pt x="123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133" y="173"/>
                    </a:moveTo>
                    <a:lnTo>
                      <a:pt x="133" y="173"/>
                    </a:lnTo>
                    <a:lnTo>
                      <a:pt x="133" y="173"/>
                    </a:lnTo>
                    <a:lnTo>
                      <a:pt x="140" y="173"/>
                    </a:lnTo>
                    <a:lnTo>
                      <a:pt x="143" y="177"/>
                    </a:lnTo>
                    <a:lnTo>
                      <a:pt x="147" y="182"/>
                    </a:lnTo>
                    <a:lnTo>
                      <a:pt x="149" y="189"/>
                    </a:lnTo>
                    <a:lnTo>
                      <a:pt x="149" y="189"/>
                    </a:lnTo>
                    <a:lnTo>
                      <a:pt x="147" y="195"/>
                    </a:lnTo>
                    <a:lnTo>
                      <a:pt x="143" y="201"/>
                    </a:lnTo>
                    <a:lnTo>
                      <a:pt x="140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3" y="201"/>
                    </a:lnTo>
                    <a:lnTo>
                      <a:pt x="120" y="195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20" y="182"/>
                    </a:lnTo>
                    <a:lnTo>
                      <a:pt x="123" y="177"/>
                    </a:lnTo>
                    <a:lnTo>
                      <a:pt x="126" y="173"/>
                    </a:lnTo>
                    <a:lnTo>
                      <a:pt x="133" y="173"/>
                    </a:lnTo>
                    <a:lnTo>
                      <a:pt x="133" y="173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40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7" y="151"/>
                    </a:lnTo>
                    <a:lnTo>
                      <a:pt x="143" y="156"/>
                    </a:lnTo>
                    <a:lnTo>
                      <a:pt x="140" y="160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26" y="160"/>
                    </a:lnTo>
                    <a:lnTo>
                      <a:pt x="123" y="156"/>
                    </a:lnTo>
                    <a:lnTo>
                      <a:pt x="120" y="151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20" y="139"/>
                    </a:lnTo>
                    <a:lnTo>
                      <a:pt x="123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133" y="86"/>
                    </a:moveTo>
                    <a:lnTo>
                      <a:pt x="133" y="86"/>
                    </a:lnTo>
                    <a:lnTo>
                      <a:pt x="133" y="86"/>
                    </a:lnTo>
                    <a:lnTo>
                      <a:pt x="140" y="86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40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3" y="114"/>
                    </a:lnTo>
                    <a:lnTo>
                      <a:pt x="120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20" y="95"/>
                    </a:lnTo>
                    <a:lnTo>
                      <a:pt x="123" y="90"/>
                    </a:lnTo>
                    <a:lnTo>
                      <a:pt x="126" y="86"/>
                    </a:lnTo>
                    <a:lnTo>
                      <a:pt x="133" y="86"/>
                    </a:lnTo>
                    <a:lnTo>
                      <a:pt x="133" y="86"/>
                    </a:lnTo>
                    <a:close/>
                    <a:moveTo>
                      <a:pt x="133" y="42"/>
                    </a:moveTo>
                    <a:lnTo>
                      <a:pt x="133" y="42"/>
                    </a:lnTo>
                    <a:lnTo>
                      <a:pt x="133" y="42"/>
                    </a:lnTo>
                    <a:lnTo>
                      <a:pt x="140" y="44"/>
                    </a:lnTo>
                    <a:lnTo>
                      <a:pt x="143" y="47"/>
                    </a:lnTo>
                    <a:lnTo>
                      <a:pt x="147" y="52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4"/>
                    </a:lnTo>
                    <a:lnTo>
                      <a:pt x="143" y="69"/>
                    </a:lnTo>
                    <a:lnTo>
                      <a:pt x="140" y="73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3"/>
                    </a:lnTo>
                    <a:lnTo>
                      <a:pt x="123" y="69"/>
                    </a:lnTo>
                    <a:lnTo>
                      <a:pt x="120" y="64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20" y="52"/>
                    </a:lnTo>
                    <a:lnTo>
                      <a:pt x="123" y="47"/>
                    </a:lnTo>
                    <a:lnTo>
                      <a:pt x="126" y="44"/>
                    </a:lnTo>
                    <a:lnTo>
                      <a:pt x="133" y="42"/>
                    </a:lnTo>
                    <a:lnTo>
                      <a:pt x="133" y="42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8" y="131"/>
                    </a:lnTo>
                    <a:lnTo>
                      <a:pt x="203" y="134"/>
                    </a:lnTo>
                    <a:lnTo>
                      <a:pt x="206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6" y="151"/>
                    </a:lnTo>
                    <a:lnTo>
                      <a:pt x="203" y="156"/>
                    </a:lnTo>
                    <a:lnTo>
                      <a:pt x="198" y="160"/>
                    </a:lnTo>
                    <a:lnTo>
                      <a:pt x="191" y="161"/>
                    </a:lnTo>
                    <a:lnTo>
                      <a:pt x="191" y="161"/>
                    </a:lnTo>
                    <a:lnTo>
                      <a:pt x="186" y="160"/>
                    </a:lnTo>
                    <a:lnTo>
                      <a:pt x="181" y="156"/>
                    </a:lnTo>
                    <a:lnTo>
                      <a:pt x="177" y="151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7" y="139"/>
                    </a:lnTo>
                    <a:lnTo>
                      <a:pt x="181" y="134"/>
                    </a:lnTo>
                    <a:lnTo>
                      <a:pt x="186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91" y="86"/>
                    </a:moveTo>
                    <a:lnTo>
                      <a:pt x="191" y="86"/>
                    </a:lnTo>
                    <a:lnTo>
                      <a:pt x="191" y="86"/>
                    </a:lnTo>
                    <a:lnTo>
                      <a:pt x="198" y="86"/>
                    </a:lnTo>
                    <a:lnTo>
                      <a:pt x="203" y="90"/>
                    </a:lnTo>
                    <a:lnTo>
                      <a:pt x="206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6" y="109"/>
                    </a:lnTo>
                    <a:lnTo>
                      <a:pt x="203" y="114"/>
                    </a:lnTo>
                    <a:lnTo>
                      <a:pt x="198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6" y="117"/>
                    </a:lnTo>
                    <a:lnTo>
                      <a:pt x="181" y="114"/>
                    </a:lnTo>
                    <a:lnTo>
                      <a:pt x="177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95"/>
                    </a:lnTo>
                    <a:lnTo>
                      <a:pt x="181" y="90"/>
                    </a:lnTo>
                    <a:lnTo>
                      <a:pt x="186" y="86"/>
                    </a:lnTo>
                    <a:lnTo>
                      <a:pt x="191" y="86"/>
                    </a:lnTo>
                    <a:lnTo>
                      <a:pt x="191" y="86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8" y="44"/>
                    </a:lnTo>
                    <a:lnTo>
                      <a:pt x="203" y="47"/>
                    </a:lnTo>
                    <a:lnTo>
                      <a:pt x="206" y="52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6" y="64"/>
                    </a:lnTo>
                    <a:lnTo>
                      <a:pt x="203" y="69"/>
                    </a:lnTo>
                    <a:lnTo>
                      <a:pt x="198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6" y="73"/>
                    </a:lnTo>
                    <a:lnTo>
                      <a:pt x="181" y="69"/>
                    </a:lnTo>
                    <a:lnTo>
                      <a:pt x="177" y="64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7" y="52"/>
                    </a:lnTo>
                    <a:lnTo>
                      <a:pt x="181" y="47"/>
                    </a:lnTo>
                    <a:lnTo>
                      <a:pt x="186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143"/>
              <p:cNvSpPr>
                <a:spLocks noEditPoints="1"/>
              </p:cNvSpPr>
              <p:nvPr/>
            </p:nvSpPr>
            <p:spPr bwMode="auto">
              <a:xfrm>
                <a:off x="6888163" y="3806826"/>
                <a:ext cx="303213" cy="542925"/>
              </a:xfrm>
              <a:custGeom>
                <a:avLst/>
                <a:gdLst>
                  <a:gd name="T0" fmla="*/ 0 w 381"/>
                  <a:gd name="T1" fmla="*/ 492 h 683"/>
                  <a:gd name="T2" fmla="*/ 75 w 381"/>
                  <a:gd name="T3" fmla="*/ 596 h 683"/>
                  <a:gd name="T4" fmla="*/ 322 w 381"/>
                  <a:gd name="T5" fmla="*/ 226 h 683"/>
                  <a:gd name="T6" fmla="*/ 308 w 381"/>
                  <a:gd name="T7" fmla="*/ 216 h 683"/>
                  <a:gd name="T8" fmla="*/ 351 w 381"/>
                  <a:gd name="T9" fmla="*/ 189 h 683"/>
                  <a:gd name="T10" fmla="*/ 313 w 381"/>
                  <a:gd name="T11" fmla="*/ 204 h 683"/>
                  <a:gd name="T12" fmla="*/ 260 w 381"/>
                  <a:gd name="T13" fmla="*/ 177 h 683"/>
                  <a:gd name="T14" fmla="*/ 248 w 381"/>
                  <a:gd name="T15" fmla="*/ 172 h 683"/>
                  <a:gd name="T16" fmla="*/ 351 w 381"/>
                  <a:gd name="T17" fmla="*/ 151 h 683"/>
                  <a:gd name="T18" fmla="*/ 318 w 381"/>
                  <a:gd name="T19" fmla="*/ 156 h 683"/>
                  <a:gd name="T20" fmla="*/ 255 w 381"/>
                  <a:gd name="T21" fmla="*/ 131 h 683"/>
                  <a:gd name="T22" fmla="*/ 243 w 381"/>
                  <a:gd name="T23" fmla="*/ 131 h 683"/>
                  <a:gd name="T24" fmla="*/ 180 w 381"/>
                  <a:gd name="T25" fmla="*/ 156 h 683"/>
                  <a:gd name="T26" fmla="*/ 146 w 381"/>
                  <a:gd name="T27" fmla="*/ 151 h 683"/>
                  <a:gd name="T28" fmla="*/ 366 w 381"/>
                  <a:gd name="T29" fmla="*/ 85 h 683"/>
                  <a:gd name="T30" fmla="*/ 354 w 381"/>
                  <a:gd name="T31" fmla="*/ 90 h 683"/>
                  <a:gd name="T32" fmla="*/ 301 w 381"/>
                  <a:gd name="T33" fmla="*/ 117 h 683"/>
                  <a:gd name="T34" fmla="*/ 264 w 381"/>
                  <a:gd name="T35" fmla="*/ 102 h 683"/>
                  <a:gd name="T36" fmla="*/ 191 w 381"/>
                  <a:gd name="T37" fmla="*/ 85 h 683"/>
                  <a:gd name="T38" fmla="*/ 177 w 381"/>
                  <a:gd name="T39" fmla="*/ 95 h 683"/>
                  <a:gd name="T40" fmla="*/ 133 w 381"/>
                  <a:gd name="T41" fmla="*/ 117 h 683"/>
                  <a:gd name="T42" fmla="*/ 381 w 381"/>
                  <a:gd name="T43" fmla="*/ 59 h 683"/>
                  <a:gd name="T44" fmla="*/ 308 w 381"/>
                  <a:gd name="T45" fmla="*/ 42 h 683"/>
                  <a:gd name="T46" fmla="*/ 293 w 381"/>
                  <a:gd name="T47" fmla="*/ 59 h 683"/>
                  <a:gd name="T48" fmla="*/ 248 w 381"/>
                  <a:gd name="T49" fmla="*/ 75 h 683"/>
                  <a:gd name="T50" fmla="*/ 380 w 381"/>
                  <a:gd name="T51" fmla="*/ 8 h 683"/>
                  <a:gd name="T52" fmla="*/ 366 w 381"/>
                  <a:gd name="T53" fmla="*/ 0 h 683"/>
                  <a:gd name="T54" fmla="*/ 59 w 381"/>
                  <a:gd name="T55" fmla="*/ 102 h 683"/>
                  <a:gd name="T56" fmla="*/ 80 w 381"/>
                  <a:gd name="T57" fmla="*/ 73 h 683"/>
                  <a:gd name="T58" fmla="*/ 318 w 381"/>
                  <a:gd name="T59" fmla="*/ 395 h 683"/>
                  <a:gd name="T60" fmla="*/ 308 w 381"/>
                  <a:gd name="T61" fmla="*/ 390 h 683"/>
                  <a:gd name="T62" fmla="*/ 235 w 381"/>
                  <a:gd name="T63" fmla="*/ 412 h 683"/>
                  <a:gd name="T64" fmla="*/ 318 w 381"/>
                  <a:gd name="T65" fmla="*/ 374 h 683"/>
                  <a:gd name="T66" fmla="*/ 255 w 381"/>
                  <a:gd name="T67" fmla="*/ 347 h 683"/>
                  <a:gd name="T68" fmla="*/ 243 w 381"/>
                  <a:gd name="T69" fmla="*/ 347 h 683"/>
                  <a:gd name="T70" fmla="*/ 296 w 381"/>
                  <a:gd name="T71" fmla="*/ 330 h 683"/>
                  <a:gd name="T72" fmla="*/ 264 w 381"/>
                  <a:gd name="T73" fmla="*/ 325 h 683"/>
                  <a:gd name="T74" fmla="*/ 308 w 381"/>
                  <a:gd name="T75" fmla="*/ 259 h 683"/>
                  <a:gd name="T76" fmla="*/ 296 w 381"/>
                  <a:gd name="T77" fmla="*/ 264 h 683"/>
                  <a:gd name="T78" fmla="*/ 243 w 381"/>
                  <a:gd name="T79" fmla="*/ 291 h 683"/>
                  <a:gd name="T80" fmla="*/ 148 w 381"/>
                  <a:gd name="T81" fmla="*/ 536 h 683"/>
                  <a:gd name="T82" fmla="*/ 75 w 381"/>
                  <a:gd name="T83" fmla="*/ 519 h 683"/>
                  <a:gd name="T84" fmla="*/ 59 w 381"/>
                  <a:gd name="T85" fmla="*/ 529 h 683"/>
                  <a:gd name="T86" fmla="*/ 191 w 381"/>
                  <a:gd name="T87" fmla="*/ 509 h 683"/>
                  <a:gd name="T88" fmla="*/ 148 w 381"/>
                  <a:gd name="T89" fmla="*/ 492 h 683"/>
                  <a:gd name="T90" fmla="*/ 75 w 381"/>
                  <a:gd name="T91" fmla="*/ 477 h 683"/>
                  <a:gd name="T92" fmla="*/ 59 w 381"/>
                  <a:gd name="T93" fmla="*/ 492 h 683"/>
                  <a:gd name="T94" fmla="*/ 191 w 381"/>
                  <a:gd name="T95" fmla="*/ 465 h 683"/>
                  <a:gd name="T96" fmla="*/ 146 w 381"/>
                  <a:gd name="T97" fmla="*/ 443 h 683"/>
                  <a:gd name="T98" fmla="*/ 133 w 381"/>
                  <a:gd name="T99" fmla="*/ 432 h 683"/>
                  <a:gd name="T100" fmla="*/ 59 w 381"/>
                  <a:gd name="T101" fmla="*/ 449 h 683"/>
                  <a:gd name="T102" fmla="*/ 197 w 381"/>
                  <a:gd name="T103" fmla="*/ 420 h 683"/>
                  <a:gd name="T104" fmla="*/ 143 w 381"/>
                  <a:gd name="T105" fmla="*/ 395 h 683"/>
                  <a:gd name="T106" fmla="*/ 133 w 381"/>
                  <a:gd name="T107" fmla="*/ 390 h 683"/>
                  <a:gd name="T108" fmla="*/ 59 w 381"/>
                  <a:gd name="T109" fmla="*/ 412 h 683"/>
                  <a:gd name="T110" fmla="*/ 202 w 381"/>
                  <a:gd name="T111" fmla="*/ 374 h 683"/>
                  <a:gd name="T112" fmla="*/ 22 w 381"/>
                  <a:gd name="T113" fmla="*/ 650 h 683"/>
                  <a:gd name="T114" fmla="*/ 10 w 381"/>
                  <a:gd name="T115" fmla="*/ 650 h 683"/>
                  <a:gd name="T116" fmla="*/ 5 w 381"/>
                  <a:gd name="T117" fmla="*/ 633 h 683"/>
                  <a:gd name="T118" fmla="*/ 30 w 381"/>
                  <a:gd name="T119" fmla="*/ 586 h 683"/>
                  <a:gd name="T120" fmla="*/ 15 w 381"/>
                  <a:gd name="T121" fmla="*/ 519 h 683"/>
                  <a:gd name="T122" fmla="*/ 5 w 381"/>
                  <a:gd name="T123" fmla="*/ 524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1" h="683">
                    <a:moveTo>
                      <a:pt x="15" y="477"/>
                    </a:moveTo>
                    <a:lnTo>
                      <a:pt x="15" y="477"/>
                    </a:lnTo>
                    <a:lnTo>
                      <a:pt x="22" y="477"/>
                    </a:lnTo>
                    <a:lnTo>
                      <a:pt x="27" y="482"/>
                    </a:lnTo>
                    <a:lnTo>
                      <a:pt x="30" y="487"/>
                    </a:lnTo>
                    <a:lnTo>
                      <a:pt x="32" y="492"/>
                    </a:lnTo>
                    <a:lnTo>
                      <a:pt x="32" y="492"/>
                    </a:lnTo>
                    <a:lnTo>
                      <a:pt x="30" y="499"/>
                    </a:lnTo>
                    <a:lnTo>
                      <a:pt x="27" y="504"/>
                    </a:lnTo>
                    <a:lnTo>
                      <a:pt x="22" y="507"/>
                    </a:lnTo>
                    <a:lnTo>
                      <a:pt x="15" y="509"/>
                    </a:lnTo>
                    <a:lnTo>
                      <a:pt x="15" y="509"/>
                    </a:lnTo>
                    <a:lnTo>
                      <a:pt x="10" y="507"/>
                    </a:lnTo>
                    <a:lnTo>
                      <a:pt x="5" y="504"/>
                    </a:lnTo>
                    <a:lnTo>
                      <a:pt x="2" y="499"/>
                    </a:lnTo>
                    <a:lnTo>
                      <a:pt x="0" y="492"/>
                    </a:lnTo>
                    <a:lnTo>
                      <a:pt x="0" y="492"/>
                    </a:lnTo>
                    <a:lnTo>
                      <a:pt x="2" y="487"/>
                    </a:lnTo>
                    <a:lnTo>
                      <a:pt x="5" y="482"/>
                    </a:lnTo>
                    <a:lnTo>
                      <a:pt x="10" y="477"/>
                    </a:lnTo>
                    <a:lnTo>
                      <a:pt x="15" y="477"/>
                    </a:lnTo>
                    <a:lnTo>
                      <a:pt x="15" y="477"/>
                    </a:lnTo>
                    <a:close/>
                    <a:moveTo>
                      <a:pt x="75" y="563"/>
                    </a:moveTo>
                    <a:lnTo>
                      <a:pt x="75" y="563"/>
                    </a:lnTo>
                    <a:lnTo>
                      <a:pt x="75" y="563"/>
                    </a:lnTo>
                    <a:lnTo>
                      <a:pt x="80" y="563"/>
                    </a:lnTo>
                    <a:lnTo>
                      <a:pt x="85" y="567"/>
                    </a:lnTo>
                    <a:lnTo>
                      <a:pt x="88" y="572"/>
                    </a:lnTo>
                    <a:lnTo>
                      <a:pt x="90" y="579"/>
                    </a:lnTo>
                    <a:lnTo>
                      <a:pt x="90" y="579"/>
                    </a:lnTo>
                    <a:lnTo>
                      <a:pt x="88" y="586"/>
                    </a:lnTo>
                    <a:lnTo>
                      <a:pt x="85" y="591"/>
                    </a:lnTo>
                    <a:lnTo>
                      <a:pt x="80" y="594"/>
                    </a:lnTo>
                    <a:lnTo>
                      <a:pt x="75" y="596"/>
                    </a:lnTo>
                    <a:lnTo>
                      <a:pt x="75" y="596"/>
                    </a:lnTo>
                    <a:lnTo>
                      <a:pt x="68" y="594"/>
                    </a:lnTo>
                    <a:lnTo>
                      <a:pt x="63" y="591"/>
                    </a:lnTo>
                    <a:lnTo>
                      <a:pt x="59" y="586"/>
                    </a:lnTo>
                    <a:lnTo>
                      <a:pt x="59" y="579"/>
                    </a:lnTo>
                    <a:lnTo>
                      <a:pt x="59" y="579"/>
                    </a:lnTo>
                    <a:lnTo>
                      <a:pt x="59" y="572"/>
                    </a:lnTo>
                    <a:lnTo>
                      <a:pt x="63" y="567"/>
                    </a:lnTo>
                    <a:lnTo>
                      <a:pt x="68" y="563"/>
                    </a:lnTo>
                    <a:lnTo>
                      <a:pt x="75" y="563"/>
                    </a:lnTo>
                    <a:lnTo>
                      <a:pt x="75" y="563"/>
                    </a:lnTo>
                    <a:close/>
                    <a:moveTo>
                      <a:pt x="308" y="216"/>
                    </a:moveTo>
                    <a:lnTo>
                      <a:pt x="308" y="216"/>
                    </a:lnTo>
                    <a:lnTo>
                      <a:pt x="308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6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2" y="238"/>
                    </a:lnTo>
                    <a:lnTo>
                      <a:pt x="318" y="243"/>
                    </a:lnTo>
                    <a:lnTo>
                      <a:pt x="313" y="247"/>
                    </a:lnTo>
                    <a:lnTo>
                      <a:pt x="308" y="248"/>
                    </a:lnTo>
                    <a:lnTo>
                      <a:pt x="308" y="248"/>
                    </a:lnTo>
                    <a:lnTo>
                      <a:pt x="301" y="247"/>
                    </a:lnTo>
                    <a:lnTo>
                      <a:pt x="296" y="243"/>
                    </a:lnTo>
                    <a:lnTo>
                      <a:pt x="293" y="238"/>
                    </a:lnTo>
                    <a:lnTo>
                      <a:pt x="293" y="231"/>
                    </a:lnTo>
                    <a:lnTo>
                      <a:pt x="293" y="231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8" y="216"/>
                    </a:lnTo>
                    <a:lnTo>
                      <a:pt x="308" y="216"/>
                    </a:lnTo>
                    <a:close/>
                    <a:moveTo>
                      <a:pt x="366" y="172"/>
                    </a:moveTo>
                    <a:lnTo>
                      <a:pt x="366" y="172"/>
                    </a:lnTo>
                    <a:lnTo>
                      <a:pt x="366" y="172"/>
                    </a:lnTo>
                    <a:lnTo>
                      <a:pt x="371" y="173"/>
                    </a:lnTo>
                    <a:lnTo>
                      <a:pt x="376" y="177"/>
                    </a:lnTo>
                    <a:lnTo>
                      <a:pt x="380" y="182"/>
                    </a:lnTo>
                    <a:lnTo>
                      <a:pt x="381" y="189"/>
                    </a:lnTo>
                    <a:lnTo>
                      <a:pt x="381" y="189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4"/>
                    </a:lnTo>
                    <a:lnTo>
                      <a:pt x="366" y="204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51" y="189"/>
                    </a:lnTo>
                    <a:lnTo>
                      <a:pt x="351" y="189"/>
                    </a:lnTo>
                    <a:lnTo>
                      <a:pt x="351" y="182"/>
                    </a:lnTo>
                    <a:lnTo>
                      <a:pt x="354" y="177"/>
                    </a:lnTo>
                    <a:lnTo>
                      <a:pt x="359" y="173"/>
                    </a:lnTo>
                    <a:lnTo>
                      <a:pt x="366" y="172"/>
                    </a:lnTo>
                    <a:lnTo>
                      <a:pt x="366" y="172"/>
                    </a:lnTo>
                    <a:close/>
                    <a:moveTo>
                      <a:pt x="308" y="172"/>
                    </a:moveTo>
                    <a:lnTo>
                      <a:pt x="308" y="172"/>
                    </a:lnTo>
                    <a:lnTo>
                      <a:pt x="308" y="172"/>
                    </a:lnTo>
                    <a:lnTo>
                      <a:pt x="313" y="173"/>
                    </a:lnTo>
                    <a:lnTo>
                      <a:pt x="318" y="177"/>
                    </a:lnTo>
                    <a:lnTo>
                      <a:pt x="322" y="182"/>
                    </a:lnTo>
                    <a:lnTo>
                      <a:pt x="323" y="189"/>
                    </a:lnTo>
                    <a:lnTo>
                      <a:pt x="323" y="189"/>
                    </a:lnTo>
                    <a:lnTo>
                      <a:pt x="322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8" y="204"/>
                    </a:lnTo>
                    <a:lnTo>
                      <a:pt x="308" y="204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3" y="189"/>
                    </a:lnTo>
                    <a:lnTo>
                      <a:pt x="293" y="189"/>
                    </a:lnTo>
                    <a:lnTo>
                      <a:pt x="293" y="182"/>
                    </a:lnTo>
                    <a:lnTo>
                      <a:pt x="296" y="177"/>
                    </a:lnTo>
                    <a:lnTo>
                      <a:pt x="301" y="173"/>
                    </a:lnTo>
                    <a:lnTo>
                      <a:pt x="308" y="172"/>
                    </a:lnTo>
                    <a:lnTo>
                      <a:pt x="308" y="172"/>
                    </a:lnTo>
                    <a:close/>
                    <a:moveTo>
                      <a:pt x="248" y="172"/>
                    </a:moveTo>
                    <a:lnTo>
                      <a:pt x="248" y="172"/>
                    </a:lnTo>
                    <a:lnTo>
                      <a:pt x="248" y="172"/>
                    </a:lnTo>
                    <a:lnTo>
                      <a:pt x="255" y="173"/>
                    </a:lnTo>
                    <a:lnTo>
                      <a:pt x="260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4"/>
                    </a:lnTo>
                    <a:lnTo>
                      <a:pt x="248" y="204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3" y="173"/>
                    </a:lnTo>
                    <a:lnTo>
                      <a:pt x="248" y="172"/>
                    </a:lnTo>
                    <a:lnTo>
                      <a:pt x="248" y="172"/>
                    </a:lnTo>
                    <a:close/>
                    <a:moveTo>
                      <a:pt x="366" y="129"/>
                    </a:moveTo>
                    <a:lnTo>
                      <a:pt x="366" y="129"/>
                    </a:lnTo>
                    <a:lnTo>
                      <a:pt x="366" y="129"/>
                    </a:lnTo>
                    <a:lnTo>
                      <a:pt x="371" y="131"/>
                    </a:lnTo>
                    <a:lnTo>
                      <a:pt x="376" y="134"/>
                    </a:lnTo>
                    <a:lnTo>
                      <a:pt x="380" y="139"/>
                    </a:lnTo>
                    <a:lnTo>
                      <a:pt x="381" y="144"/>
                    </a:lnTo>
                    <a:lnTo>
                      <a:pt x="381" y="144"/>
                    </a:lnTo>
                    <a:lnTo>
                      <a:pt x="380" y="151"/>
                    </a:lnTo>
                    <a:lnTo>
                      <a:pt x="376" y="156"/>
                    </a:lnTo>
                    <a:lnTo>
                      <a:pt x="371" y="160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59" y="160"/>
                    </a:lnTo>
                    <a:lnTo>
                      <a:pt x="354" y="156"/>
                    </a:lnTo>
                    <a:lnTo>
                      <a:pt x="351" y="151"/>
                    </a:lnTo>
                    <a:lnTo>
                      <a:pt x="351" y="144"/>
                    </a:lnTo>
                    <a:lnTo>
                      <a:pt x="351" y="144"/>
                    </a:lnTo>
                    <a:lnTo>
                      <a:pt x="351" y="139"/>
                    </a:lnTo>
                    <a:lnTo>
                      <a:pt x="354" y="134"/>
                    </a:lnTo>
                    <a:lnTo>
                      <a:pt x="359" y="131"/>
                    </a:lnTo>
                    <a:lnTo>
                      <a:pt x="366" y="129"/>
                    </a:lnTo>
                    <a:lnTo>
                      <a:pt x="366" y="129"/>
                    </a:lnTo>
                    <a:close/>
                    <a:moveTo>
                      <a:pt x="308" y="129"/>
                    </a:moveTo>
                    <a:lnTo>
                      <a:pt x="308" y="129"/>
                    </a:lnTo>
                    <a:lnTo>
                      <a:pt x="308" y="129"/>
                    </a:lnTo>
                    <a:lnTo>
                      <a:pt x="313" y="131"/>
                    </a:lnTo>
                    <a:lnTo>
                      <a:pt x="318" y="134"/>
                    </a:lnTo>
                    <a:lnTo>
                      <a:pt x="322" y="139"/>
                    </a:lnTo>
                    <a:lnTo>
                      <a:pt x="323" y="144"/>
                    </a:lnTo>
                    <a:lnTo>
                      <a:pt x="323" y="144"/>
                    </a:lnTo>
                    <a:lnTo>
                      <a:pt x="322" y="151"/>
                    </a:lnTo>
                    <a:lnTo>
                      <a:pt x="318" y="156"/>
                    </a:lnTo>
                    <a:lnTo>
                      <a:pt x="313" y="160"/>
                    </a:lnTo>
                    <a:lnTo>
                      <a:pt x="308" y="161"/>
                    </a:lnTo>
                    <a:lnTo>
                      <a:pt x="308" y="161"/>
                    </a:lnTo>
                    <a:lnTo>
                      <a:pt x="301" y="160"/>
                    </a:lnTo>
                    <a:lnTo>
                      <a:pt x="296" y="156"/>
                    </a:lnTo>
                    <a:lnTo>
                      <a:pt x="293" y="151"/>
                    </a:lnTo>
                    <a:lnTo>
                      <a:pt x="293" y="144"/>
                    </a:lnTo>
                    <a:lnTo>
                      <a:pt x="293" y="144"/>
                    </a:lnTo>
                    <a:lnTo>
                      <a:pt x="293" y="139"/>
                    </a:lnTo>
                    <a:lnTo>
                      <a:pt x="296" y="134"/>
                    </a:lnTo>
                    <a:lnTo>
                      <a:pt x="301" y="131"/>
                    </a:lnTo>
                    <a:lnTo>
                      <a:pt x="308" y="129"/>
                    </a:lnTo>
                    <a:lnTo>
                      <a:pt x="308" y="129"/>
                    </a:lnTo>
                    <a:close/>
                    <a:moveTo>
                      <a:pt x="248" y="129"/>
                    </a:moveTo>
                    <a:lnTo>
                      <a:pt x="248" y="129"/>
                    </a:lnTo>
                    <a:lnTo>
                      <a:pt x="248" y="129"/>
                    </a:lnTo>
                    <a:lnTo>
                      <a:pt x="255" y="131"/>
                    </a:lnTo>
                    <a:lnTo>
                      <a:pt x="260" y="134"/>
                    </a:lnTo>
                    <a:lnTo>
                      <a:pt x="264" y="139"/>
                    </a:lnTo>
                    <a:lnTo>
                      <a:pt x="264" y="144"/>
                    </a:lnTo>
                    <a:lnTo>
                      <a:pt x="264" y="144"/>
                    </a:lnTo>
                    <a:lnTo>
                      <a:pt x="264" y="151"/>
                    </a:lnTo>
                    <a:lnTo>
                      <a:pt x="260" y="156"/>
                    </a:lnTo>
                    <a:lnTo>
                      <a:pt x="255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3" y="160"/>
                    </a:lnTo>
                    <a:lnTo>
                      <a:pt x="238" y="156"/>
                    </a:lnTo>
                    <a:lnTo>
                      <a:pt x="235" y="151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5" y="139"/>
                    </a:lnTo>
                    <a:lnTo>
                      <a:pt x="238" y="134"/>
                    </a:lnTo>
                    <a:lnTo>
                      <a:pt x="243" y="131"/>
                    </a:lnTo>
                    <a:lnTo>
                      <a:pt x="248" y="129"/>
                    </a:lnTo>
                    <a:lnTo>
                      <a:pt x="248" y="129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7" y="131"/>
                    </a:lnTo>
                    <a:lnTo>
                      <a:pt x="202" y="134"/>
                    </a:lnTo>
                    <a:lnTo>
                      <a:pt x="206" y="139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6" y="151"/>
                    </a:lnTo>
                    <a:lnTo>
                      <a:pt x="202" y="156"/>
                    </a:lnTo>
                    <a:lnTo>
                      <a:pt x="197" y="160"/>
                    </a:lnTo>
                    <a:lnTo>
                      <a:pt x="191" y="161"/>
                    </a:lnTo>
                    <a:lnTo>
                      <a:pt x="191" y="161"/>
                    </a:lnTo>
                    <a:lnTo>
                      <a:pt x="185" y="160"/>
                    </a:lnTo>
                    <a:lnTo>
                      <a:pt x="180" y="156"/>
                    </a:lnTo>
                    <a:lnTo>
                      <a:pt x="177" y="151"/>
                    </a:lnTo>
                    <a:lnTo>
                      <a:pt x="175" y="144"/>
                    </a:lnTo>
                    <a:lnTo>
                      <a:pt x="175" y="144"/>
                    </a:lnTo>
                    <a:lnTo>
                      <a:pt x="177" y="139"/>
                    </a:lnTo>
                    <a:lnTo>
                      <a:pt x="180" y="134"/>
                    </a:lnTo>
                    <a:lnTo>
                      <a:pt x="185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39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6" y="151"/>
                    </a:lnTo>
                    <a:lnTo>
                      <a:pt x="143" y="156"/>
                    </a:lnTo>
                    <a:lnTo>
                      <a:pt x="138" y="160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26" y="160"/>
                    </a:lnTo>
                    <a:lnTo>
                      <a:pt x="121" y="156"/>
                    </a:lnTo>
                    <a:lnTo>
                      <a:pt x="119" y="151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9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366" y="85"/>
                    </a:moveTo>
                    <a:lnTo>
                      <a:pt x="366" y="85"/>
                    </a:lnTo>
                    <a:lnTo>
                      <a:pt x="366" y="85"/>
                    </a:lnTo>
                    <a:lnTo>
                      <a:pt x="371" y="87"/>
                    </a:lnTo>
                    <a:lnTo>
                      <a:pt x="376" y="90"/>
                    </a:lnTo>
                    <a:lnTo>
                      <a:pt x="380" y="95"/>
                    </a:lnTo>
                    <a:lnTo>
                      <a:pt x="381" y="102"/>
                    </a:lnTo>
                    <a:lnTo>
                      <a:pt x="381" y="102"/>
                    </a:lnTo>
                    <a:lnTo>
                      <a:pt x="380" y="109"/>
                    </a:lnTo>
                    <a:lnTo>
                      <a:pt x="376" y="114"/>
                    </a:lnTo>
                    <a:lnTo>
                      <a:pt x="371" y="117"/>
                    </a:lnTo>
                    <a:lnTo>
                      <a:pt x="366" y="117"/>
                    </a:lnTo>
                    <a:lnTo>
                      <a:pt x="366" y="117"/>
                    </a:lnTo>
                    <a:lnTo>
                      <a:pt x="359" y="117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1" y="95"/>
                    </a:lnTo>
                    <a:lnTo>
                      <a:pt x="354" y="90"/>
                    </a:lnTo>
                    <a:lnTo>
                      <a:pt x="359" y="87"/>
                    </a:lnTo>
                    <a:lnTo>
                      <a:pt x="366" y="85"/>
                    </a:lnTo>
                    <a:lnTo>
                      <a:pt x="366" y="85"/>
                    </a:lnTo>
                    <a:close/>
                    <a:moveTo>
                      <a:pt x="308" y="85"/>
                    </a:moveTo>
                    <a:lnTo>
                      <a:pt x="308" y="85"/>
                    </a:lnTo>
                    <a:lnTo>
                      <a:pt x="308" y="85"/>
                    </a:lnTo>
                    <a:lnTo>
                      <a:pt x="313" y="87"/>
                    </a:lnTo>
                    <a:lnTo>
                      <a:pt x="318" y="90"/>
                    </a:lnTo>
                    <a:lnTo>
                      <a:pt x="322" y="95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2" y="109"/>
                    </a:lnTo>
                    <a:lnTo>
                      <a:pt x="318" y="114"/>
                    </a:lnTo>
                    <a:lnTo>
                      <a:pt x="313" y="117"/>
                    </a:lnTo>
                    <a:lnTo>
                      <a:pt x="308" y="117"/>
                    </a:lnTo>
                    <a:lnTo>
                      <a:pt x="308" y="117"/>
                    </a:lnTo>
                    <a:lnTo>
                      <a:pt x="301" y="117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95"/>
                    </a:lnTo>
                    <a:lnTo>
                      <a:pt x="296" y="90"/>
                    </a:lnTo>
                    <a:lnTo>
                      <a:pt x="301" y="87"/>
                    </a:lnTo>
                    <a:lnTo>
                      <a:pt x="308" y="85"/>
                    </a:lnTo>
                    <a:lnTo>
                      <a:pt x="308" y="85"/>
                    </a:lnTo>
                    <a:close/>
                    <a:moveTo>
                      <a:pt x="248" y="85"/>
                    </a:moveTo>
                    <a:lnTo>
                      <a:pt x="248" y="85"/>
                    </a:lnTo>
                    <a:lnTo>
                      <a:pt x="248" y="85"/>
                    </a:lnTo>
                    <a:lnTo>
                      <a:pt x="255" y="87"/>
                    </a:lnTo>
                    <a:lnTo>
                      <a:pt x="260" y="90"/>
                    </a:lnTo>
                    <a:lnTo>
                      <a:pt x="264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7"/>
                    </a:lnTo>
                    <a:lnTo>
                      <a:pt x="248" y="117"/>
                    </a:lnTo>
                    <a:lnTo>
                      <a:pt x="248" y="117"/>
                    </a:lnTo>
                    <a:lnTo>
                      <a:pt x="243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5"/>
                    </a:lnTo>
                    <a:lnTo>
                      <a:pt x="238" y="90"/>
                    </a:lnTo>
                    <a:lnTo>
                      <a:pt x="243" y="87"/>
                    </a:lnTo>
                    <a:lnTo>
                      <a:pt x="248" y="85"/>
                    </a:lnTo>
                    <a:lnTo>
                      <a:pt x="248" y="85"/>
                    </a:lnTo>
                    <a:close/>
                    <a:moveTo>
                      <a:pt x="191" y="85"/>
                    </a:moveTo>
                    <a:lnTo>
                      <a:pt x="191" y="85"/>
                    </a:lnTo>
                    <a:lnTo>
                      <a:pt x="191" y="85"/>
                    </a:lnTo>
                    <a:lnTo>
                      <a:pt x="197" y="87"/>
                    </a:lnTo>
                    <a:lnTo>
                      <a:pt x="202" y="90"/>
                    </a:lnTo>
                    <a:lnTo>
                      <a:pt x="206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6" y="109"/>
                    </a:lnTo>
                    <a:lnTo>
                      <a:pt x="202" y="114"/>
                    </a:lnTo>
                    <a:lnTo>
                      <a:pt x="197" y="117"/>
                    </a:lnTo>
                    <a:lnTo>
                      <a:pt x="191" y="117"/>
                    </a:lnTo>
                    <a:lnTo>
                      <a:pt x="191" y="117"/>
                    </a:lnTo>
                    <a:lnTo>
                      <a:pt x="185" y="117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7" y="95"/>
                    </a:lnTo>
                    <a:lnTo>
                      <a:pt x="180" y="90"/>
                    </a:lnTo>
                    <a:lnTo>
                      <a:pt x="185" y="87"/>
                    </a:lnTo>
                    <a:lnTo>
                      <a:pt x="191" y="85"/>
                    </a:lnTo>
                    <a:lnTo>
                      <a:pt x="191" y="85"/>
                    </a:lnTo>
                    <a:close/>
                    <a:moveTo>
                      <a:pt x="133" y="85"/>
                    </a:moveTo>
                    <a:lnTo>
                      <a:pt x="133" y="85"/>
                    </a:lnTo>
                    <a:lnTo>
                      <a:pt x="133" y="85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6" y="95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9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9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3" y="85"/>
                    </a:lnTo>
                    <a:lnTo>
                      <a:pt x="133" y="85"/>
                    </a:lnTo>
                    <a:close/>
                    <a:moveTo>
                      <a:pt x="366" y="42"/>
                    </a:moveTo>
                    <a:lnTo>
                      <a:pt x="366" y="42"/>
                    </a:lnTo>
                    <a:lnTo>
                      <a:pt x="366" y="42"/>
                    </a:lnTo>
                    <a:lnTo>
                      <a:pt x="371" y="44"/>
                    </a:lnTo>
                    <a:lnTo>
                      <a:pt x="376" y="47"/>
                    </a:lnTo>
                    <a:lnTo>
                      <a:pt x="380" y="52"/>
                    </a:lnTo>
                    <a:lnTo>
                      <a:pt x="381" y="59"/>
                    </a:lnTo>
                    <a:lnTo>
                      <a:pt x="381" y="59"/>
                    </a:lnTo>
                    <a:lnTo>
                      <a:pt x="380" y="64"/>
                    </a:lnTo>
                    <a:lnTo>
                      <a:pt x="376" y="70"/>
                    </a:lnTo>
                    <a:lnTo>
                      <a:pt x="371" y="73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59" y="73"/>
                    </a:lnTo>
                    <a:lnTo>
                      <a:pt x="354" y="70"/>
                    </a:lnTo>
                    <a:lnTo>
                      <a:pt x="351" y="64"/>
                    </a:lnTo>
                    <a:lnTo>
                      <a:pt x="351" y="59"/>
                    </a:lnTo>
                    <a:lnTo>
                      <a:pt x="351" y="59"/>
                    </a:lnTo>
                    <a:lnTo>
                      <a:pt x="351" y="52"/>
                    </a:lnTo>
                    <a:lnTo>
                      <a:pt x="354" y="47"/>
                    </a:lnTo>
                    <a:lnTo>
                      <a:pt x="359" y="44"/>
                    </a:lnTo>
                    <a:lnTo>
                      <a:pt x="366" y="42"/>
                    </a:lnTo>
                    <a:lnTo>
                      <a:pt x="366" y="42"/>
                    </a:lnTo>
                    <a:close/>
                    <a:moveTo>
                      <a:pt x="308" y="42"/>
                    </a:moveTo>
                    <a:lnTo>
                      <a:pt x="308" y="42"/>
                    </a:lnTo>
                    <a:lnTo>
                      <a:pt x="308" y="42"/>
                    </a:lnTo>
                    <a:lnTo>
                      <a:pt x="313" y="44"/>
                    </a:lnTo>
                    <a:lnTo>
                      <a:pt x="318" y="47"/>
                    </a:lnTo>
                    <a:lnTo>
                      <a:pt x="322" y="52"/>
                    </a:lnTo>
                    <a:lnTo>
                      <a:pt x="323" y="59"/>
                    </a:lnTo>
                    <a:lnTo>
                      <a:pt x="323" y="59"/>
                    </a:lnTo>
                    <a:lnTo>
                      <a:pt x="322" y="64"/>
                    </a:lnTo>
                    <a:lnTo>
                      <a:pt x="318" y="70"/>
                    </a:lnTo>
                    <a:lnTo>
                      <a:pt x="313" y="73"/>
                    </a:lnTo>
                    <a:lnTo>
                      <a:pt x="308" y="75"/>
                    </a:lnTo>
                    <a:lnTo>
                      <a:pt x="308" y="75"/>
                    </a:lnTo>
                    <a:lnTo>
                      <a:pt x="301" y="73"/>
                    </a:lnTo>
                    <a:lnTo>
                      <a:pt x="296" y="70"/>
                    </a:lnTo>
                    <a:lnTo>
                      <a:pt x="293" y="64"/>
                    </a:lnTo>
                    <a:lnTo>
                      <a:pt x="293" y="59"/>
                    </a:lnTo>
                    <a:lnTo>
                      <a:pt x="293" y="59"/>
                    </a:lnTo>
                    <a:lnTo>
                      <a:pt x="293" y="52"/>
                    </a:lnTo>
                    <a:lnTo>
                      <a:pt x="296" y="47"/>
                    </a:lnTo>
                    <a:lnTo>
                      <a:pt x="301" y="44"/>
                    </a:lnTo>
                    <a:lnTo>
                      <a:pt x="308" y="42"/>
                    </a:lnTo>
                    <a:lnTo>
                      <a:pt x="308" y="42"/>
                    </a:lnTo>
                    <a:close/>
                    <a:moveTo>
                      <a:pt x="248" y="42"/>
                    </a:moveTo>
                    <a:lnTo>
                      <a:pt x="248" y="42"/>
                    </a:lnTo>
                    <a:lnTo>
                      <a:pt x="248" y="42"/>
                    </a:lnTo>
                    <a:lnTo>
                      <a:pt x="255" y="44"/>
                    </a:lnTo>
                    <a:lnTo>
                      <a:pt x="260" y="47"/>
                    </a:lnTo>
                    <a:lnTo>
                      <a:pt x="264" y="52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64"/>
                    </a:lnTo>
                    <a:lnTo>
                      <a:pt x="260" y="70"/>
                    </a:lnTo>
                    <a:lnTo>
                      <a:pt x="255" y="73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3" y="73"/>
                    </a:lnTo>
                    <a:lnTo>
                      <a:pt x="238" y="70"/>
                    </a:lnTo>
                    <a:lnTo>
                      <a:pt x="235" y="64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2"/>
                    </a:lnTo>
                    <a:lnTo>
                      <a:pt x="238" y="47"/>
                    </a:lnTo>
                    <a:lnTo>
                      <a:pt x="243" y="44"/>
                    </a:lnTo>
                    <a:lnTo>
                      <a:pt x="248" y="42"/>
                    </a:lnTo>
                    <a:lnTo>
                      <a:pt x="248" y="42"/>
                    </a:lnTo>
                    <a:close/>
                    <a:moveTo>
                      <a:pt x="366" y="0"/>
                    </a:moveTo>
                    <a:lnTo>
                      <a:pt x="366" y="0"/>
                    </a:lnTo>
                    <a:lnTo>
                      <a:pt x="366" y="0"/>
                    </a:lnTo>
                    <a:lnTo>
                      <a:pt x="371" y="0"/>
                    </a:lnTo>
                    <a:lnTo>
                      <a:pt x="376" y="3"/>
                    </a:lnTo>
                    <a:lnTo>
                      <a:pt x="380" y="8"/>
                    </a:lnTo>
                    <a:lnTo>
                      <a:pt x="381" y="15"/>
                    </a:lnTo>
                    <a:lnTo>
                      <a:pt x="381" y="15"/>
                    </a:lnTo>
                    <a:lnTo>
                      <a:pt x="380" y="22"/>
                    </a:lnTo>
                    <a:lnTo>
                      <a:pt x="376" y="27"/>
                    </a:lnTo>
                    <a:lnTo>
                      <a:pt x="371" y="30"/>
                    </a:lnTo>
                    <a:lnTo>
                      <a:pt x="366" y="32"/>
                    </a:lnTo>
                    <a:lnTo>
                      <a:pt x="366" y="32"/>
                    </a:lnTo>
                    <a:lnTo>
                      <a:pt x="359" y="30"/>
                    </a:lnTo>
                    <a:lnTo>
                      <a:pt x="354" y="27"/>
                    </a:lnTo>
                    <a:lnTo>
                      <a:pt x="351" y="22"/>
                    </a:lnTo>
                    <a:lnTo>
                      <a:pt x="351" y="15"/>
                    </a:lnTo>
                    <a:lnTo>
                      <a:pt x="351" y="15"/>
                    </a:lnTo>
                    <a:lnTo>
                      <a:pt x="351" y="8"/>
                    </a:lnTo>
                    <a:lnTo>
                      <a:pt x="354" y="3"/>
                    </a:lnTo>
                    <a:lnTo>
                      <a:pt x="359" y="0"/>
                    </a:lnTo>
                    <a:lnTo>
                      <a:pt x="366" y="0"/>
                    </a:lnTo>
                    <a:lnTo>
                      <a:pt x="366" y="0"/>
                    </a:lnTo>
                    <a:close/>
                    <a:moveTo>
                      <a:pt x="75" y="85"/>
                    </a:moveTo>
                    <a:lnTo>
                      <a:pt x="75" y="85"/>
                    </a:lnTo>
                    <a:lnTo>
                      <a:pt x="75" y="85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8" y="95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5" y="85"/>
                    </a:lnTo>
                    <a:lnTo>
                      <a:pt x="75" y="85"/>
                    </a:lnTo>
                    <a:close/>
                    <a:moveTo>
                      <a:pt x="75" y="42"/>
                    </a:moveTo>
                    <a:lnTo>
                      <a:pt x="75" y="42"/>
                    </a:lnTo>
                    <a:lnTo>
                      <a:pt x="75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8" y="52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8" y="64"/>
                    </a:lnTo>
                    <a:lnTo>
                      <a:pt x="85" y="70"/>
                    </a:lnTo>
                    <a:lnTo>
                      <a:pt x="80" y="73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59" y="64"/>
                    </a:lnTo>
                    <a:lnTo>
                      <a:pt x="59" y="59"/>
                    </a:lnTo>
                    <a:lnTo>
                      <a:pt x="59" y="59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5" y="42"/>
                    </a:lnTo>
                    <a:lnTo>
                      <a:pt x="75" y="42"/>
                    </a:lnTo>
                    <a:close/>
                    <a:moveTo>
                      <a:pt x="308" y="390"/>
                    </a:moveTo>
                    <a:lnTo>
                      <a:pt x="308" y="390"/>
                    </a:lnTo>
                    <a:lnTo>
                      <a:pt x="308" y="390"/>
                    </a:lnTo>
                    <a:lnTo>
                      <a:pt x="313" y="391"/>
                    </a:lnTo>
                    <a:lnTo>
                      <a:pt x="318" y="395"/>
                    </a:lnTo>
                    <a:lnTo>
                      <a:pt x="322" y="400"/>
                    </a:lnTo>
                    <a:lnTo>
                      <a:pt x="323" y="405"/>
                    </a:lnTo>
                    <a:lnTo>
                      <a:pt x="323" y="405"/>
                    </a:lnTo>
                    <a:lnTo>
                      <a:pt x="322" y="412"/>
                    </a:lnTo>
                    <a:lnTo>
                      <a:pt x="318" y="417"/>
                    </a:lnTo>
                    <a:lnTo>
                      <a:pt x="313" y="420"/>
                    </a:lnTo>
                    <a:lnTo>
                      <a:pt x="308" y="422"/>
                    </a:lnTo>
                    <a:lnTo>
                      <a:pt x="308" y="422"/>
                    </a:lnTo>
                    <a:lnTo>
                      <a:pt x="301" y="420"/>
                    </a:lnTo>
                    <a:lnTo>
                      <a:pt x="296" y="417"/>
                    </a:lnTo>
                    <a:lnTo>
                      <a:pt x="293" y="412"/>
                    </a:lnTo>
                    <a:lnTo>
                      <a:pt x="293" y="405"/>
                    </a:lnTo>
                    <a:lnTo>
                      <a:pt x="293" y="405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1"/>
                    </a:lnTo>
                    <a:lnTo>
                      <a:pt x="308" y="390"/>
                    </a:lnTo>
                    <a:lnTo>
                      <a:pt x="308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1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4" y="412"/>
                    </a:lnTo>
                    <a:lnTo>
                      <a:pt x="260" y="417"/>
                    </a:lnTo>
                    <a:lnTo>
                      <a:pt x="255" y="420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0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5"/>
                    </a:lnTo>
                    <a:lnTo>
                      <a:pt x="233" y="405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1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308" y="345"/>
                    </a:moveTo>
                    <a:lnTo>
                      <a:pt x="308" y="345"/>
                    </a:lnTo>
                    <a:lnTo>
                      <a:pt x="308" y="345"/>
                    </a:lnTo>
                    <a:lnTo>
                      <a:pt x="313" y="347"/>
                    </a:lnTo>
                    <a:lnTo>
                      <a:pt x="318" y="351"/>
                    </a:lnTo>
                    <a:lnTo>
                      <a:pt x="322" y="356"/>
                    </a:lnTo>
                    <a:lnTo>
                      <a:pt x="323" y="362"/>
                    </a:lnTo>
                    <a:lnTo>
                      <a:pt x="323" y="362"/>
                    </a:lnTo>
                    <a:lnTo>
                      <a:pt x="322" y="369"/>
                    </a:lnTo>
                    <a:lnTo>
                      <a:pt x="318" y="374"/>
                    </a:lnTo>
                    <a:lnTo>
                      <a:pt x="313" y="378"/>
                    </a:lnTo>
                    <a:lnTo>
                      <a:pt x="308" y="378"/>
                    </a:lnTo>
                    <a:lnTo>
                      <a:pt x="308" y="378"/>
                    </a:lnTo>
                    <a:lnTo>
                      <a:pt x="301" y="378"/>
                    </a:lnTo>
                    <a:lnTo>
                      <a:pt x="296" y="374"/>
                    </a:lnTo>
                    <a:lnTo>
                      <a:pt x="293" y="369"/>
                    </a:lnTo>
                    <a:lnTo>
                      <a:pt x="293" y="362"/>
                    </a:lnTo>
                    <a:lnTo>
                      <a:pt x="293" y="362"/>
                    </a:lnTo>
                    <a:lnTo>
                      <a:pt x="293" y="356"/>
                    </a:lnTo>
                    <a:lnTo>
                      <a:pt x="296" y="351"/>
                    </a:lnTo>
                    <a:lnTo>
                      <a:pt x="301" y="347"/>
                    </a:lnTo>
                    <a:lnTo>
                      <a:pt x="308" y="345"/>
                    </a:lnTo>
                    <a:lnTo>
                      <a:pt x="308" y="345"/>
                    </a:lnTo>
                    <a:close/>
                    <a:moveTo>
                      <a:pt x="248" y="345"/>
                    </a:moveTo>
                    <a:lnTo>
                      <a:pt x="248" y="345"/>
                    </a:lnTo>
                    <a:lnTo>
                      <a:pt x="248" y="345"/>
                    </a:lnTo>
                    <a:lnTo>
                      <a:pt x="255" y="347"/>
                    </a:lnTo>
                    <a:lnTo>
                      <a:pt x="260" y="351"/>
                    </a:lnTo>
                    <a:lnTo>
                      <a:pt x="264" y="356"/>
                    </a:lnTo>
                    <a:lnTo>
                      <a:pt x="264" y="362"/>
                    </a:lnTo>
                    <a:lnTo>
                      <a:pt x="264" y="362"/>
                    </a:lnTo>
                    <a:lnTo>
                      <a:pt x="264" y="369"/>
                    </a:lnTo>
                    <a:lnTo>
                      <a:pt x="260" y="374"/>
                    </a:lnTo>
                    <a:lnTo>
                      <a:pt x="255" y="378"/>
                    </a:lnTo>
                    <a:lnTo>
                      <a:pt x="248" y="378"/>
                    </a:lnTo>
                    <a:lnTo>
                      <a:pt x="248" y="378"/>
                    </a:lnTo>
                    <a:lnTo>
                      <a:pt x="243" y="378"/>
                    </a:lnTo>
                    <a:lnTo>
                      <a:pt x="238" y="374"/>
                    </a:lnTo>
                    <a:lnTo>
                      <a:pt x="235" y="369"/>
                    </a:lnTo>
                    <a:lnTo>
                      <a:pt x="233" y="362"/>
                    </a:lnTo>
                    <a:lnTo>
                      <a:pt x="233" y="362"/>
                    </a:lnTo>
                    <a:lnTo>
                      <a:pt x="235" y="356"/>
                    </a:lnTo>
                    <a:lnTo>
                      <a:pt x="238" y="351"/>
                    </a:lnTo>
                    <a:lnTo>
                      <a:pt x="243" y="347"/>
                    </a:lnTo>
                    <a:lnTo>
                      <a:pt x="248" y="345"/>
                    </a:lnTo>
                    <a:lnTo>
                      <a:pt x="248" y="345"/>
                    </a:lnTo>
                    <a:close/>
                    <a:moveTo>
                      <a:pt x="308" y="303"/>
                    </a:moveTo>
                    <a:lnTo>
                      <a:pt x="308" y="303"/>
                    </a:lnTo>
                    <a:lnTo>
                      <a:pt x="308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2" y="313"/>
                    </a:lnTo>
                    <a:lnTo>
                      <a:pt x="323" y="318"/>
                    </a:lnTo>
                    <a:lnTo>
                      <a:pt x="323" y="318"/>
                    </a:lnTo>
                    <a:lnTo>
                      <a:pt x="322" y="325"/>
                    </a:lnTo>
                    <a:lnTo>
                      <a:pt x="318" y="330"/>
                    </a:lnTo>
                    <a:lnTo>
                      <a:pt x="313" y="334"/>
                    </a:lnTo>
                    <a:lnTo>
                      <a:pt x="308" y="335"/>
                    </a:lnTo>
                    <a:lnTo>
                      <a:pt x="308" y="335"/>
                    </a:lnTo>
                    <a:lnTo>
                      <a:pt x="301" y="334"/>
                    </a:lnTo>
                    <a:lnTo>
                      <a:pt x="296" y="330"/>
                    </a:lnTo>
                    <a:lnTo>
                      <a:pt x="293" y="325"/>
                    </a:lnTo>
                    <a:lnTo>
                      <a:pt x="293" y="318"/>
                    </a:lnTo>
                    <a:lnTo>
                      <a:pt x="293" y="318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8" y="303"/>
                    </a:lnTo>
                    <a:lnTo>
                      <a:pt x="308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18"/>
                    </a:lnTo>
                    <a:lnTo>
                      <a:pt x="264" y="318"/>
                    </a:lnTo>
                    <a:lnTo>
                      <a:pt x="264" y="325"/>
                    </a:lnTo>
                    <a:lnTo>
                      <a:pt x="260" y="330"/>
                    </a:lnTo>
                    <a:lnTo>
                      <a:pt x="255" y="334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3" y="334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18"/>
                    </a:lnTo>
                    <a:lnTo>
                      <a:pt x="233" y="318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308" y="259"/>
                    </a:moveTo>
                    <a:lnTo>
                      <a:pt x="308" y="259"/>
                    </a:lnTo>
                    <a:lnTo>
                      <a:pt x="308" y="259"/>
                    </a:lnTo>
                    <a:lnTo>
                      <a:pt x="313" y="260"/>
                    </a:lnTo>
                    <a:lnTo>
                      <a:pt x="318" y="264"/>
                    </a:lnTo>
                    <a:lnTo>
                      <a:pt x="322" y="269"/>
                    </a:lnTo>
                    <a:lnTo>
                      <a:pt x="323" y="276"/>
                    </a:lnTo>
                    <a:lnTo>
                      <a:pt x="323" y="276"/>
                    </a:lnTo>
                    <a:lnTo>
                      <a:pt x="322" y="282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8" y="291"/>
                    </a:lnTo>
                    <a:lnTo>
                      <a:pt x="308" y="291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2"/>
                    </a:lnTo>
                    <a:lnTo>
                      <a:pt x="293" y="276"/>
                    </a:lnTo>
                    <a:lnTo>
                      <a:pt x="293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301" y="260"/>
                    </a:lnTo>
                    <a:lnTo>
                      <a:pt x="308" y="259"/>
                    </a:lnTo>
                    <a:lnTo>
                      <a:pt x="308" y="259"/>
                    </a:lnTo>
                    <a:close/>
                    <a:moveTo>
                      <a:pt x="248" y="259"/>
                    </a:moveTo>
                    <a:lnTo>
                      <a:pt x="248" y="259"/>
                    </a:lnTo>
                    <a:lnTo>
                      <a:pt x="248" y="259"/>
                    </a:lnTo>
                    <a:lnTo>
                      <a:pt x="255" y="260"/>
                    </a:lnTo>
                    <a:lnTo>
                      <a:pt x="260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2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1"/>
                    </a:lnTo>
                    <a:lnTo>
                      <a:pt x="248" y="291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2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3" y="260"/>
                    </a:lnTo>
                    <a:lnTo>
                      <a:pt x="248" y="259"/>
                    </a:lnTo>
                    <a:lnTo>
                      <a:pt x="248" y="259"/>
                    </a:lnTo>
                    <a:close/>
                    <a:moveTo>
                      <a:pt x="133" y="519"/>
                    </a:moveTo>
                    <a:lnTo>
                      <a:pt x="133" y="519"/>
                    </a:lnTo>
                    <a:lnTo>
                      <a:pt x="133" y="519"/>
                    </a:lnTo>
                    <a:lnTo>
                      <a:pt x="138" y="521"/>
                    </a:lnTo>
                    <a:lnTo>
                      <a:pt x="143" y="524"/>
                    </a:lnTo>
                    <a:lnTo>
                      <a:pt x="146" y="529"/>
                    </a:lnTo>
                    <a:lnTo>
                      <a:pt x="148" y="536"/>
                    </a:lnTo>
                    <a:lnTo>
                      <a:pt x="148" y="536"/>
                    </a:lnTo>
                    <a:lnTo>
                      <a:pt x="146" y="541"/>
                    </a:lnTo>
                    <a:lnTo>
                      <a:pt x="143" y="546"/>
                    </a:lnTo>
                    <a:lnTo>
                      <a:pt x="138" y="550"/>
                    </a:lnTo>
                    <a:lnTo>
                      <a:pt x="133" y="552"/>
                    </a:lnTo>
                    <a:lnTo>
                      <a:pt x="133" y="552"/>
                    </a:lnTo>
                    <a:lnTo>
                      <a:pt x="126" y="550"/>
                    </a:lnTo>
                    <a:lnTo>
                      <a:pt x="121" y="546"/>
                    </a:lnTo>
                    <a:lnTo>
                      <a:pt x="119" y="541"/>
                    </a:lnTo>
                    <a:lnTo>
                      <a:pt x="117" y="536"/>
                    </a:lnTo>
                    <a:lnTo>
                      <a:pt x="117" y="536"/>
                    </a:lnTo>
                    <a:lnTo>
                      <a:pt x="119" y="529"/>
                    </a:lnTo>
                    <a:lnTo>
                      <a:pt x="121" y="524"/>
                    </a:lnTo>
                    <a:lnTo>
                      <a:pt x="126" y="521"/>
                    </a:lnTo>
                    <a:lnTo>
                      <a:pt x="133" y="519"/>
                    </a:lnTo>
                    <a:lnTo>
                      <a:pt x="133" y="519"/>
                    </a:lnTo>
                    <a:close/>
                    <a:moveTo>
                      <a:pt x="75" y="519"/>
                    </a:moveTo>
                    <a:lnTo>
                      <a:pt x="75" y="519"/>
                    </a:lnTo>
                    <a:lnTo>
                      <a:pt x="75" y="519"/>
                    </a:lnTo>
                    <a:lnTo>
                      <a:pt x="80" y="521"/>
                    </a:lnTo>
                    <a:lnTo>
                      <a:pt x="85" y="524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36"/>
                    </a:lnTo>
                    <a:lnTo>
                      <a:pt x="88" y="541"/>
                    </a:lnTo>
                    <a:lnTo>
                      <a:pt x="85" y="546"/>
                    </a:lnTo>
                    <a:lnTo>
                      <a:pt x="80" y="550"/>
                    </a:lnTo>
                    <a:lnTo>
                      <a:pt x="75" y="552"/>
                    </a:lnTo>
                    <a:lnTo>
                      <a:pt x="75" y="552"/>
                    </a:lnTo>
                    <a:lnTo>
                      <a:pt x="68" y="550"/>
                    </a:lnTo>
                    <a:lnTo>
                      <a:pt x="63" y="546"/>
                    </a:lnTo>
                    <a:lnTo>
                      <a:pt x="59" y="541"/>
                    </a:lnTo>
                    <a:lnTo>
                      <a:pt x="59" y="536"/>
                    </a:lnTo>
                    <a:lnTo>
                      <a:pt x="59" y="536"/>
                    </a:lnTo>
                    <a:lnTo>
                      <a:pt x="59" y="529"/>
                    </a:lnTo>
                    <a:lnTo>
                      <a:pt x="63" y="524"/>
                    </a:lnTo>
                    <a:lnTo>
                      <a:pt x="68" y="521"/>
                    </a:lnTo>
                    <a:lnTo>
                      <a:pt x="75" y="519"/>
                    </a:lnTo>
                    <a:lnTo>
                      <a:pt x="75" y="519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7" y="477"/>
                    </a:lnTo>
                    <a:lnTo>
                      <a:pt x="202" y="482"/>
                    </a:lnTo>
                    <a:lnTo>
                      <a:pt x="206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9"/>
                    </a:lnTo>
                    <a:lnTo>
                      <a:pt x="202" y="504"/>
                    </a:lnTo>
                    <a:lnTo>
                      <a:pt x="197" y="507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5" y="507"/>
                    </a:lnTo>
                    <a:lnTo>
                      <a:pt x="180" y="504"/>
                    </a:lnTo>
                    <a:lnTo>
                      <a:pt x="177" y="499"/>
                    </a:lnTo>
                    <a:lnTo>
                      <a:pt x="175" y="492"/>
                    </a:lnTo>
                    <a:lnTo>
                      <a:pt x="175" y="492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5" y="477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38" y="477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2"/>
                    </a:lnTo>
                    <a:lnTo>
                      <a:pt x="148" y="492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8" y="507"/>
                    </a:lnTo>
                    <a:lnTo>
                      <a:pt x="133" y="509"/>
                    </a:lnTo>
                    <a:lnTo>
                      <a:pt x="133" y="509"/>
                    </a:lnTo>
                    <a:lnTo>
                      <a:pt x="126" y="507"/>
                    </a:lnTo>
                    <a:lnTo>
                      <a:pt x="121" y="504"/>
                    </a:lnTo>
                    <a:lnTo>
                      <a:pt x="119" y="499"/>
                    </a:lnTo>
                    <a:lnTo>
                      <a:pt x="117" y="492"/>
                    </a:lnTo>
                    <a:lnTo>
                      <a:pt x="117" y="492"/>
                    </a:lnTo>
                    <a:lnTo>
                      <a:pt x="119" y="487"/>
                    </a:lnTo>
                    <a:lnTo>
                      <a:pt x="121" y="482"/>
                    </a:lnTo>
                    <a:lnTo>
                      <a:pt x="126" y="477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75" y="477"/>
                    </a:moveTo>
                    <a:lnTo>
                      <a:pt x="75" y="477"/>
                    </a:lnTo>
                    <a:lnTo>
                      <a:pt x="75" y="477"/>
                    </a:lnTo>
                    <a:lnTo>
                      <a:pt x="80" y="477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88" y="499"/>
                    </a:lnTo>
                    <a:lnTo>
                      <a:pt x="85" y="504"/>
                    </a:lnTo>
                    <a:lnTo>
                      <a:pt x="80" y="507"/>
                    </a:lnTo>
                    <a:lnTo>
                      <a:pt x="75" y="509"/>
                    </a:lnTo>
                    <a:lnTo>
                      <a:pt x="75" y="509"/>
                    </a:lnTo>
                    <a:lnTo>
                      <a:pt x="68" y="507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9" y="492"/>
                    </a:lnTo>
                    <a:lnTo>
                      <a:pt x="59" y="492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7"/>
                    </a:lnTo>
                    <a:lnTo>
                      <a:pt x="75" y="477"/>
                    </a:lnTo>
                    <a:lnTo>
                      <a:pt x="75" y="477"/>
                    </a:lnTo>
                    <a:close/>
                    <a:moveTo>
                      <a:pt x="191" y="432"/>
                    </a:moveTo>
                    <a:lnTo>
                      <a:pt x="191" y="432"/>
                    </a:lnTo>
                    <a:lnTo>
                      <a:pt x="191" y="432"/>
                    </a:lnTo>
                    <a:lnTo>
                      <a:pt x="197" y="434"/>
                    </a:lnTo>
                    <a:lnTo>
                      <a:pt x="202" y="437"/>
                    </a:lnTo>
                    <a:lnTo>
                      <a:pt x="206" y="443"/>
                    </a:lnTo>
                    <a:lnTo>
                      <a:pt x="206" y="449"/>
                    </a:lnTo>
                    <a:lnTo>
                      <a:pt x="206" y="449"/>
                    </a:lnTo>
                    <a:lnTo>
                      <a:pt x="206" y="454"/>
                    </a:lnTo>
                    <a:lnTo>
                      <a:pt x="202" y="460"/>
                    </a:lnTo>
                    <a:lnTo>
                      <a:pt x="197" y="463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85" y="463"/>
                    </a:lnTo>
                    <a:lnTo>
                      <a:pt x="180" y="460"/>
                    </a:lnTo>
                    <a:lnTo>
                      <a:pt x="177" y="454"/>
                    </a:lnTo>
                    <a:lnTo>
                      <a:pt x="175" y="449"/>
                    </a:lnTo>
                    <a:lnTo>
                      <a:pt x="175" y="449"/>
                    </a:lnTo>
                    <a:lnTo>
                      <a:pt x="177" y="443"/>
                    </a:lnTo>
                    <a:lnTo>
                      <a:pt x="180" y="437"/>
                    </a:lnTo>
                    <a:lnTo>
                      <a:pt x="185" y="434"/>
                    </a:lnTo>
                    <a:lnTo>
                      <a:pt x="191" y="432"/>
                    </a:lnTo>
                    <a:lnTo>
                      <a:pt x="191" y="432"/>
                    </a:lnTo>
                    <a:close/>
                    <a:moveTo>
                      <a:pt x="133" y="432"/>
                    </a:moveTo>
                    <a:lnTo>
                      <a:pt x="133" y="432"/>
                    </a:lnTo>
                    <a:lnTo>
                      <a:pt x="133" y="432"/>
                    </a:lnTo>
                    <a:lnTo>
                      <a:pt x="138" y="434"/>
                    </a:lnTo>
                    <a:lnTo>
                      <a:pt x="143" y="437"/>
                    </a:lnTo>
                    <a:lnTo>
                      <a:pt x="146" y="443"/>
                    </a:lnTo>
                    <a:lnTo>
                      <a:pt x="148" y="449"/>
                    </a:lnTo>
                    <a:lnTo>
                      <a:pt x="148" y="449"/>
                    </a:lnTo>
                    <a:lnTo>
                      <a:pt x="146" y="454"/>
                    </a:lnTo>
                    <a:lnTo>
                      <a:pt x="143" y="460"/>
                    </a:lnTo>
                    <a:lnTo>
                      <a:pt x="138" y="463"/>
                    </a:lnTo>
                    <a:lnTo>
                      <a:pt x="133" y="465"/>
                    </a:lnTo>
                    <a:lnTo>
                      <a:pt x="133" y="465"/>
                    </a:lnTo>
                    <a:lnTo>
                      <a:pt x="126" y="463"/>
                    </a:lnTo>
                    <a:lnTo>
                      <a:pt x="121" y="460"/>
                    </a:lnTo>
                    <a:lnTo>
                      <a:pt x="119" y="454"/>
                    </a:lnTo>
                    <a:lnTo>
                      <a:pt x="117" y="449"/>
                    </a:lnTo>
                    <a:lnTo>
                      <a:pt x="117" y="449"/>
                    </a:lnTo>
                    <a:lnTo>
                      <a:pt x="119" y="443"/>
                    </a:lnTo>
                    <a:lnTo>
                      <a:pt x="121" y="437"/>
                    </a:lnTo>
                    <a:lnTo>
                      <a:pt x="126" y="434"/>
                    </a:lnTo>
                    <a:lnTo>
                      <a:pt x="133" y="432"/>
                    </a:lnTo>
                    <a:lnTo>
                      <a:pt x="133" y="432"/>
                    </a:lnTo>
                    <a:close/>
                    <a:moveTo>
                      <a:pt x="75" y="432"/>
                    </a:moveTo>
                    <a:lnTo>
                      <a:pt x="75" y="432"/>
                    </a:lnTo>
                    <a:lnTo>
                      <a:pt x="75" y="432"/>
                    </a:lnTo>
                    <a:lnTo>
                      <a:pt x="80" y="434"/>
                    </a:lnTo>
                    <a:lnTo>
                      <a:pt x="85" y="437"/>
                    </a:lnTo>
                    <a:lnTo>
                      <a:pt x="88" y="443"/>
                    </a:lnTo>
                    <a:lnTo>
                      <a:pt x="90" y="449"/>
                    </a:lnTo>
                    <a:lnTo>
                      <a:pt x="90" y="449"/>
                    </a:lnTo>
                    <a:lnTo>
                      <a:pt x="88" y="454"/>
                    </a:lnTo>
                    <a:lnTo>
                      <a:pt x="85" y="460"/>
                    </a:lnTo>
                    <a:lnTo>
                      <a:pt x="80" y="463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68" y="463"/>
                    </a:lnTo>
                    <a:lnTo>
                      <a:pt x="63" y="460"/>
                    </a:lnTo>
                    <a:lnTo>
                      <a:pt x="59" y="454"/>
                    </a:lnTo>
                    <a:lnTo>
                      <a:pt x="59" y="449"/>
                    </a:lnTo>
                    <a:lnTo>
                      <a:pt x="59" y="449"/>
                    </a:lnTo>
                    <a:lnTo>
                      <a:pt x="59" y="443"/>
                    </a:lnTo>
                    <a:lnTo>
                      <a:pt x="63" y="437"/>
                    </a:lnTo>
                    <a:lnTo>
                      <a:pt x="68" y="434"/>
                    </a:lnTo>
                    <a:lnTo>
                      <a:pt x="75" y="432"/>
                    </a:lnTo>
                    <a:lnTo>
                      <a:pt x="75" y="432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7" y="391"/>
                    </a:lnTo>
                    <a:lnTo>
                      <a:pt x="202" y="395"/>
                    </a:lnTo>
                    <a:lnTo>
                      <a:pt x="206" y="400"/>
                    </a:lnTo>
                    <a:lnTo>
                      <a:pt x="206" y="405"/>
                    </a:lnTo>
                    <a:lnTo>
                      <a:pt x="206" y="405"/>
                    </a:lnTo>
                    <a:lnTo>
                      <a:pt x="206" y="412"/>
                    </a:lnTo>
                    <a:lnTo>
                      <a:pt x="202" y="417"/>
                    </a:lnTo>
                    <a:lnTo>
                      <a:pt x="197" y="420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5" y="420"/>
                    </a:lnTo>
                    <a:lnTo>
                      <a:pt x="180" y="417"/>
                    </a:lnTo>
                    <a:lnTo>
                      <a:pt x="177" y="412"/>
                    </a:lnTo>
                    <a:lnTo>
                      <a:pt x="175" y="405"/>
                    </a:lnTo>
                    <a:lnTo>
                      <a:pt x="175" y="405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5" y="391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1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5"/>
                    </a:lnTo>
                    <a:lnTo>
                      <a:pt x="148" y="405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8" y="420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26" y="420"/>
                    </a:lnTo>
                    <a:lnTo>
                      <a:pt x="121" y="417"/>
                    </a:lnTo>
                    <a:lnTo>
                      <a:pt x="119" y="412"/>
                    </a:lnTo>
                    <a:lnTo>
                      <a:pt x="117" y="405"/>
                    </a:lnTo>
                    <a:lnTo>
                      <a:pt x="117" y="405"/>
                    </a:lnTo>
                    <a:lnTo>
                      <a:pt x="119" y="400"/>
                    </a:lnTo>
                    <a:lnTo>
                      <a:pt x="121" y="395"/>
                    </a:lnTo>
                    <a:lnTo>
                      <a:pt x="126" y="391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75" y="390"/>
                    </a:moveTo>
                    <a:lnTo>
                      <a:pt x="75" y="390"/>
                    </a:lnTo>
                    <a:lnTo>
                      <a:pt x="75" y="390"/>
                    </a:lnTo>
                    <a:lnTo>
                      <a:pt x="80" y="391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90" y="405"/>
                    </a:lnTo>
                    <a:lnTo>
                      <a:pt x="90" y="405"/>
                    </a:lnTo>
                    <a:lnTo>
                      <a:pt x="88" y="412"/>
                    </a:lnTo>
                    <a:lnTo>
                      <a:pt x="85" y="417"/>
                    </a:lnTo>
                    <a:lnTo>
                      <a:pt x="80" y="420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68" y="420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9" y="405"/>
                    </a:lnTo>
                    <a:lnTo>
                      <a:pt x="59" y="405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1"/>
                    </a:lnTo>
                    <a:lnTo>
                      <a:pt x="75" y="390"/>
                    </a:lnTo>
                    <a:lnTo>
                      <a:pt x="75" y="390"/>
                    </a:lnTo>
                    <a:close/>
                    <a:moveTo>
                      <a:pt x="191" y="345"/>
                    </a:moveTo>
                    <a:lnTo>
                      <a:pt x="191" y="345"/>
                    </a:lnTo>
                    <a:lnTo>
                      <a:pt x="191" y="345"/>
                    </a:lnTo>
                    <a:lnTo>
                      <a:pt x="197" y="347"/>
                    </a:lnTo>
                    <a:lnTo>
                      <a:pt x="202" y="351"/>
                    </a:lnTo>
                    <a:lnTo>
                      <a:pt x="206" y="356"/>
                    </a:lnTo>
                    <a:lnTo>
                      <a:pt x="206" y="362"/>
                    </a:lnTo>
                    <a:lnTo>
                      <a:pt x="206" y="362"/>
                    </a:lnTo>
                    <a:lnTo>
                      <a:pt x="206" y="369"/>
                    </a:lnTo>
                    <a:lnTo>
                      <a:pt x="202" y="374"/>
                    </a:lnTo>
                    <a:lnTo>
                      <a:pt x="197" y="378"/>
                    </a:lnTo>
                    <a:lnTo>
                      <a:pt x="191" y="378"/>
                    </a:lnTo>
                    <a:lnTo>
                      <a:pt x="191" y="378"/>
                    </a:lnTo>
                    <a:lnTo>
                      <a:pt x="185" y="378"/>
                    </a:lnTo>
                    <a:lnTo>
                      <a:pt x="180" y="374"/>
                    </a:lnTo>
                    <a:lnTo>
                      <a:pt x="177" y="369"/>
                    </a:lnTo>
                    <a:lnTo>
                      <a:pt x="175" y="362"/>
                    </a:lnTo>
                    <a:lnTo>
                      <a:pt x="175" y="362"/>
                    </a:lnTo>
                    <a:lnTo>
                      <a:pt x="177" y="356"/>
                    </a:lnTo>
                    <a:lnTo>
                      <a:pt x="180" y="351"/>
                    </a:lnTo>
                    <a:lnTo>
                      <a:pt x="185" y="347"/>
                    </a:lnTo>
                    <a:lnTo>
                      <a:pt x="191" y="345"/>
                    </a:lnTo>
                    <a:lnTo>
                      <a:pt x="191" y="345"/>
                    </a:lnTo>
                    <a:close/>
                    <a:moveTo>
                      <a:pt x="15" y="650"/>
                    </a:moveTo>
                    <a:lnTo>
                      <a:pt x="15" y="650"/>
                    </a:lnTo>
                    <a:lnTo>
                      <a:pt x="15" y="650"/>
                    </a:lnTo>
                    <a:lnTo>
                      <a:pt x="22" y="650"/>
                    </a:lnTo>
                    <a:lnTo>
                      <a:pt x="27" y="654"/>
                    </a:lnTo>
                    <a:lnTo>
                      <a:pt x="30" y="659"/>
                    </a:lnTo>
                    <a:lnTo>
                      <a:pt x="32" y="666"/>
                    </a:lnTo>
                    <a:lnTo>
                      <a:pt x="32" y="666"/>
                    </a:lnTo>
                    <a:lnTo>
                      <a:pt x="30" y="672"/>
                    </a:lnTo>
                    <a:lnTo>
                      <a:pt x="27" y="678"/>
                    </a:lnTo>
                    <a:lnTo>
                      <a:pt x="22" y="681"/>
                    </a:lnTo>
                    <a:lnTo>
                      <a:pt x="15" y="683"/>
                    </a:lnTo>
                    <a:lnTo>
                      <a:pt x="15" y="683"/>
                    </a:lnTo>
                    <a:lnTo>
                      <a:pt x="10" y="681"/>
                    </a:lnTo>
                    <a:lnTo>
                      <a:pt x="5" y="678"/>
                    </a:lnTo>
                    <a:lnTo>
                      <a:pt x="2" y="672"/>
                    </a:lnTo>
                    <a:lnTo>
                      <a:pt x="0" y="666"/>
                    </a:lnTo>
                    <a:lnTo>
                      <a:pt x="0" y="666"/>
                    </a:lnTo>
                    <a:lnTo>
                      <a:pt x="2" y="659"/>
                    </a:lnTo>
                    <a:lnTo>
                      <a:pt x="5" y="654"/>
                    </a:lnTo>
                    <a:lnTo>
                      <a:pt x="10" y="650"/>
                    </a:lnTo>
                    <a:lnTo>
                      <a:pt x="15" y="650"/>
                    </a:lnTo>
                    <a:lnTo>
                      <a:pt x="15" y="650"/>
                    </a:lnTo>
                    <a:close/>
                    <a:moveTo>
                      <a:pt x="15" y="606"/>
                    </a:moveTo>
                    <a:lnTo>
                      <a:pt x="15" y="606"/>
                    </a:lnTo>
                    <a:lnTo>
                      <a:pt x="15" y="606"/>
                    </a:lnTo>
                    <a:lnTo>
                      <a:pt x="22" y="608"/>
                    </a:lnTo>
                    <a:lnTo>
                      <a:pt x="27" y="611"/>
                    </a:lnTo>
                    <a:lnTo>
                      <a:pt x="30" y="616"/>
                    </a:lnTo>
                    <a:lnTo>
                      <a:pt x="32" y="623"/>
                    </a:lnTo>
                    <a:lnTo>
                      <a:pt x="32" y="623"/>
                    </a:lnTo>
                    <a:lnTo>
                      <a:pt x="30" y="628"/>
                    </a:lnTo>
                    <a:lnTo>
                      <a:pt x="27" y="633"/>
                    </a:lnTo>
                    <a:lnTo>
                      <a:pt x="22" y="637"/>
                    </a:lnTo>
                    <a:lnTo>
                      <a:pt x="15" y="638"/>
                    </a:lnTo>
                    <a:lnTo>
                      <a:pt x="15" y="638"/>
                    </a:lnTo>
                    <a:lnTo>
                      <a:pt x="10" y="637"/>
                    </a:lnTo>
                    <a:lnTo>
                      <a:pt x="5" y="633"/>
                    </a:lnTo>
                    <a:lnTo>
                      <a:pt x="2" y="628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2" y="616"/>
                    </a:lnTo>
                    <a:lnTo>
                      <a:pt x="5" y="611"/>
                    </a:lnTo>
                    <a:lnTo>
                      <a:pt x="10" y="608"/>
                    </a:lnTo>
                    <a:lnTo>
                      <a:pt x="15" y="606"/>
                    </a:lnTo>
                    <a:lnTo>
                      <a:pt x="15" y="606"/>
                    </a:lnTo>
                    <a:close/>
                    <a:moveTo>
                      <a:pt x="15" y="563"/>
                    </a:moveTo>
                    <a:lnTo>
                      <a:pt x="15" y="563"/>
                    </a:lnTo>
                    <a:lnTo>
                      <a:pt x="15" y="563"/>
                    </a:lnTo>
                    <a:lnTo>
                      <a:pt x="22" y="563"/>
                    </a:lnTo>
                    <a:lnTo>
                      <a:pt x="27" y="567"/>
                    </a:lnTo>
                    <a:lnTo>
                      <a:pt x="30" y="572"/>
                    </a:lnTo>
                    <a:lnTo>
                      <a:pt x="32" y="579"/>
                    </a:lnTo>
                    <a:lnTo>
                      <a:pt x="32" y="579"/>
                    </a:lnTo>
                    <a:lnTo>
                      <a:pt x="30" y="586"/>
                    </a:lnTo>
                    <a:lnTo>
                      <a:pt x="27" y="591"/>
                    </a:lnTo>
                    <a:lnTo>
                      <a:pt x="22" y="594"/>
                    </a:lnTo>
                    <a:lnTo>
                      <a:pt x="15" y="596"/>
                    </a:lnTo>
                    <a:lnTo>
                      <a:pt x="15" y="596"/>
                    </a:lnTo>
                    <a:lnTo>
                      <a:pt x="10" y="594"/>
                    </a:lnTo>
                    <a:lnTo>
                      <a:pt x="5" y="591"/>
                    </a:lnTo>
                    <a:lnTo>
                      <a:pt x="2" y="586"/>
                    </a:lnTo>
                    <a:lnTo>
                      <a:pt x="0" y="579"/>
                    </a:lnTo>
                    <a:lnTo>
                      <a:pt x="0" y="579"/>
                    </a:lnTo>
                    <a:lnTo>
                      <a:pt x="2" y="572"/>
                    </a:lnTo>
                    <a:lnTo>
                      <a:pt x="5" y="567"/>
                    </a:lnTo>
                    <a:lnTo>
                      <a:pt x="10" y="563"/>
                    </a:lnTo>
                    <a:lnTo>
                      <a:pt x="15" y="563"/>
                    </a:lnTo>
                    <a:lnTo>
                      <a:pt x="15" y="563"/>
                    </a:lnTo>
                    <a:close/>
                    <a:moveTo>
                      <a:pt x="15" y="519"/>
                    </a:moveTo>
                    <a:lnTo>
                      <a:pt x="15" y="519"/>
                    </a:lnTo>
                    <a:lnTo>
                      <a:pt x="15" y="519"/>
                    </a:lnTo>
                    <a:lnTo>
                      <a:pt x="22" y="521"/>
                    </a:lnTo>
                    <a:lnTo>
                      <a:pt x="27" y="524"/>
                    </a:lnTo>
                    <a:lnTo>
                      <a:pt x="30" y="529"/>
                    </a:lnTo>
                    <a:lnTo>
                      <a:pt x="32" y="536"/>
                    </a:lnTo>
                    <a:lnTo>
                      <a:pt x="32" y="536"/>
                    </a:lnTo>
                    <a:lnTo>
                      <a:pt x="30" y="541"/>
                    </a:lnTo>
                    <a:lnTo>
                      <a:pt x="27" y="546"/>
                    </a:lnTo>
                    <a:lnTo>
                      <a:pt x="22" y="550"/>
                    </a:lnTo>
                    <a:lnTo>
                      <a:pt x="15" y="552"/>
                    </a:lnTo>
                    <a:lnTo>
                      <a:pt x="15" y="552"/>
                    </a:lnTo>
                    <a:lnTo>
                      <a:pt x="10" y="550"/>
                    </a:lnTo>
                    <a:lnTo>
                      <a:pt x="5" y="546"/>
                    </a:lnTo>
                    <a:lnTo>
                      <a:pt x="2" y="541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2" y="529"/>
                    </a:lnTo>
                    <a:lnTo>
                      <a:pt x="5" y="524"/>
                    </a:lnTo>
                    <a:lnTo>
                      <a:pt x="10" y="521"/>
                    </a:lnTo>
                    <a:lnTo>
                      <a:pt x="15" y="519"/>
                    </a:lnTo>
                    <a:lnTo>
                      <a:pt x="15" y="51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144"/>
              <p:cNvSpPr>
                <a:spLocks/>
              </p:cNvSpPr>
              <p:nvPr/>
            </p:nvSpPr>
            <p:spPr bwMode="auto">
              <a:xfrm>
                <a:off x="5824538" y="4219576"/>
                <a:ext cx="25400" cy="25400"/>
              </a:xfrm>
              <a:custGeom>
                <a:avLst/>
                <a:gdLst>
                  <a:gd name="T0" fmla="*/ 15 w 30"/>
                  <a:gd name="T1" fmla="*/ 0 h 33"/>
                  <a:gd name="T2" fmla="*/ 15 w 30"/>
                  <a:gd name="T3" fmla="*/ 0 h 33"/>
                  <a:gd name="T4" fmla="*/ 22 w 30"/>
                  <a:gd name="T5" fmla="*/ 2 h 33"/>
                  <a:gd name="T6" fmla="*/ 25 w 30"/>
                  <a:gd name="T7" fmla="*/ 5 h 33"/>
                  <a:gd name="T8" fmla="*/ 29 w 30"/>
                  <a:gd name="T9" fmla="*/ 10 h 33"/>
                  <a:gd name="T10" fmla="*/ 30 w 30"/>
                  <a:gd name="T11" fmla="*/ 17 h 33"/>
                  <a:gd name="T12" fmla="*/ 30 w 30"/>
                  <a:gd name="T13" fmla="*/ 17 h 33"/>
                  <a:gd name="T14" fmla="*/ 29 w 30"/>
                  <a:gd name="T15" fmla="*/ 22 h 33"/>
                  <a:gd name="T16" fmla="*/ 25 w 30"/>
                  <a:gd name="T17" fmla="*/ 27 h 33"/>
                  <a:gd name="T18" fmla="*/ 22 w 30"/>
                  <a:gd name="T19" fmla="*/ 31 h 33"/>
                  <a:gd name="T20" fmla="*/ 15 w 30"/>
                  <a:gd name="T21" fmla="*/ 33 h 33"/>
                  <a:gd name="T22" fmla="*/ 15 w 30"/>
                  <a:gd name="T23" fmla="*/ 33 h 33"/>
                  <a:gd name="T24" fmla="*/ 10 w 30"/>
                  <a:gd name="T25" fmla="*/ 31 h 33"/>
                  <a:gd name="T26" fmla="*/ 5 w 30"/>
                  <a:gd name="T27" fmla="*/ 27 h 33"/>
                  <a:gd name="T28" fmla="*/ 1 w 30"/>
                  <a:gd name="T29" fmla="*/ 22 h 33"/>
                  <a:gd name="T30" fmla="*/ 0 w 30"/>
                  <a:gd name="T31" fmla="*/ 17 h 33"/>
                  <a:gd name="T32" fmla="*/ 0 w 30"/>
                  <a:gd name="T33" fmla="*/ 17 h 33"/>
                  <a:gd name="T34" fmla="*/ 1 w 30"/>
                  <a:gd name="T35" fmla="*/ 10 h 33"/>
                  <a:gd name="T36" fmla="*/ 5 w 30"/>
                  <a:gd name="T37" fmla="*/ 5 h 33"/>
                  <a:gd name="T38" fmla="*/ 10 w 30"/>
                  <a:gd name="T39" fmla="*/ 2 h 33"/>
                  <a:gd name="T40" fmla="*/ 15 w 30"/>
                  <a:gd name="T41" fmla="*/ 0 h 33"/>
                  <a:gd name="T42" fmla="*/ 15 w 30"/>
                  <a:gd name="T4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33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2" y="31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0" y="31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145"/>
              <p:cNvSpPr>
                <a:spLocks noEditPoints="1"/>
              </p:cNvSpPr>
              <p:nvPr/>
            </p:nvSpPr>
            <p:spPr bwMode="auto">
              <a:xfrm>
                <a:off x="5778500" y="4219576"/>
                <a:ext cx="163513" cy="198438"/>
              </a:xfrm>
              <a:custGeom>
                <a:avLst/>
                <a:gdLst>
                  <a:gd name="T0" fmla="*/ 206 w 206"/>
                  <a:gd name="T1" fmla="*/ 17 h 251"/>
                  <a:gd name="T2" fmla="*/ 190 w 206"/>
                  <a:gd name="T3" fmla="*/ 33 h 251"/>
                  <a:gd name="T4" fmla="*/ 175 w 206"/>
                  <a:gd name="T5" fmla="*/ 10 h 251"/>
                  <a:gd name="T6" fmla="*/ 73 w 206"/>
                  <a:gd name="T7" fmla="*/ 218 h 251"/>
                  <a:gd name="T8" fmla="*/ 88 w 206"/>
                  <a:gd name="T9" fmla="*/ 234 h 251"/>
                  <a:gd name="T10" fmla="*/ 68 w 206"/>
                  <a:gd name="T11" fmla="*/ 249 h 251"/>
                  <a:gd name="T12" fmla="*/ 63 w 206"/>
                  <a:gd name="T13" fmla="*/ 222 h 251"/>
                  <a:gd name="T14" fmla="*/ 131 w 206"/>
                  <a:gd name="T15" fmla="*/ 174 h 251"/>
                  <a:gd name="T16" fmla="*/ 146 w 206"/>
                  <a:gd name="T17" fmla="*/ 196 h 251"/>
                  <a:gd name="T18" fmla="*/ 121 w 206"/>
                  <a:gd name="T19" fmla="*/ 201 h 251"/>
                  <a:gd name="T20" fmla="*/ 126 w 206"/>
                  <a:gd name="T21" fmla="*/ 176 h 251"/>
                  <a:gd name="T22" fmla="*/ 80 w 206"/>
                  <a:gd name="T23" fmla="*/ 176 h 251"/>
                  <a:gd name="T24" fmla="*/ 83 w 206"/>
                  <a:gd name="T25" fmla="*/ 201 h 251"/>
                  <a:gd name="T26" fmla="*/ 59 w 206"/>
                  <a:gd name="T27" fmla="*/ 196 h 251"/>
                  <a:gd name="T28" fmla="*/ 73 w 206"/>
                  <a:gd name="T29" fmla="*/ 174 h 251"/>
                  <a:gd name="T30" fmla="*/ 201 w 206"/>
                  <a:gd name="T31" fmla="*/ 135 h 251"/>
                  <a:gd name="T32" fmla="*/ 196 w 206"/>
                  <a:gd name="T33" fmla="*/ 162 h 251"/>
                  <a:gd name="T34" fmla="*/ 173 w 206"/>
                  <a:gd name="T35" fmla="*/ 147 h 251"/>
                  <a:gd name="T36" fmla="*/ 190 w 206"/>
                  <a:gd name="T37" fmla="*/ 131 h 251"/>
                  <a:gd name="T38" fmla="*/ 146 w 206"/>
                  <a:gd name="T39" fmla="*/ 140 h 251"/>
                  <a:gd name="T40" fmla="*/ 131 w 206"/>
                  <a:gd name="T41" fmla="*/ 164 h 251"/>
                  <a:gd name="T42" fmla="*/ 115 w 206"/>
                  <a:gd name="T43" fmla="*/ 147 h 251"/>
                  <a:gd name="T44" fmla="*/ 73 w 206"/>
                  <a:gd name="T45" fmla="*/ 131 h 251"/>
                  <a:gd name="T46" fmla="*/ 88 w 206"/>
                  <a:gd name="T47" fmla="*/ 147 h 251"/>
                  <a:gd name="T48" fmla="*/ 73 w 206"/>
                  <a:gd name="T49" fmla="*/ 164 h 251"/>
                  <a:gd name="T50" fmla="*/ 59 w 206"/>
                  <a:gd name="T51" fmla="*/ 140 h 251"/>
                  <a:gd name="T52" fmla="*/ 15 w 206"/>
                  <a:gd name="T53" fmla="*/ 131 h 251"/>
                  <a:gd name="T54" fmla="*/ 30 w 206"/>
                  <a:gd name="T55" fmla="*/ 147 h 251"/>
                  <a:gd name="T56" fmla="*/ 8 w 206"/>
                  <a:gd name="T57" fmla="*/ 162 h 251"/>
                  <a:gd name="T58" fmla="*/ 3 w 206"/>
                  <a:gd name="T59" fmla="*/ 135 h 251"/>
                  <a:gd name="T60" fmla="*/ 190 w 206"/>
                  <a:gd name="T61" fmla="*/ 87 h 251"/>
                  <a:gd name="T62" fmla="*/ 204 w 206"/>
                  <a:gd name="T63" fmla="*/ 109 h 251"/>
                  <a:gd name="T64" fmla="*/ 178 w 206"/>
                  <a:gd name="T65" fmla="*/ 114 h 251"/>
                  <a:gd name="T66" fmla="*/ 184 w 206"/>
                  <a:gd name="T67" fmla="*/ 89 h 251"/>
                  <a:gd name="T68" fmla="*/ 138 w 206"/>
                  <a:gd name="T69" fmla="*/ 89 h 251"/>
                  <a:gd name="T70" fmla="*/ 143 w 206"/>
                  <a:gd name="T71" fmla="*/ 114 h 251"/>
                  <a:gd name="T72" fmla="*/ 117 w 206"/>
                  <a:gd name="T73" fmla="*/ 109 h 251"/>
                  <a:gd name="T74" fmla="*/ 131 w 206"/>
                  <a:gd name="T75" fmla="*/ 87 h 251"/>
                  <a:gd name="T76" fmla="*/ 83 w 206"/>
                  <a:gd name="T77" fmla="*/ 92 h 251"/>
                  <a:gd name="T78" fmla="*/ 80 w 206"/>
                  <a:gd name="T79" fmla="*/ 118 h 251"/>
                  <a:gd name="T80" fmla="*/ 58 w 206"/>
                  <a:gd name="T81" fmla="*/ 104 h 251"/>
                  <a:gd name="T82" fmla="*/ 73 w 206"/>
                  <a:gd name="T83" fmla="*/ 87 h 251"/>
                  <a:gd name="T84" fmla="*/ 29 w 206"/>
                  <a:gd name="T85" fmla="*/ 97 h 251"/>
                  <a:gd name="T86" fmla="*/ 15 w 206"/>
                  <a:gd name="T87" fmla="*/ 119 h 251"/>
                  <a:gd name="T88" fmla="*/ 0 w 206"/>
                  <a:gd name="T89" fmla="*/ 104 h 251"/>
                  <a:gd name="T90" fmla="*/ 190 w 206"/>
                  <a:gd name="T91" fmla="*/ 44 h 251"/>
                  <a:gd name="T92" fmla="*/ 206 w 206"/>
                  <a:gd name="T93" fmla="*/ 60 h 251"/>
                  <a:gd name="T94" fmla="*/ 190 w 206"/>
                  <a:gd name="T95" fmla="*/ 77 h 251"/>
                  <a:gd name="T96" fmla="*/ 175 w 206"/>
                  <a:gd name="T97" fmla="*/ 53 h 251"/>
                  <a:gd name="T98" fmla="*/ 131 w 206"/>
                  <a:gd name="T99" fmla="*/ 44 h 251"/>
                  <a:gd name="T100" fmla="*/ 146 w 206"/>
                  <a:gd name="T101" fmla="*/ 60 h 251"/>
                  <a:gd name="T102" fmla="*/ 126 w 206"/>
                  <a:gd name="T103" fmla="*/ 75 h 251"/>
                  <a:gd name="T104" fmla="*/ 121 w 206"/>
                  <a:gd name="T105" fmla="*/ 48 h 251"/>
                  <a:gd name="T106" fmla="*/ 73 w 206"/>
                  <a:gd name="T107" fmla="*/ 44 h 251"/>
                  <a:gd name="T108" fmla="*/ 87 w 206"/>
                  <a:gd name="T109" fmla="*/ 67 h 251"/>
                  <a:gd name="T110" fmla="*/ 63 w 206"/>
                  <a:gd name="T111" fmla="*/ 72 h 251"/>
                  <a:gd name="T112" fmla="*/ 68 w 206"/>
                  <a:gd name="T113" fmla="*/ 4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6" h="251">
                    <a:moveTo>
                      <a:pt x="190" y="0"/>
                    </a:moveTo>
                    <a:lnTo>
                      <a:pt x="190" y="0"/>
                    </a:lnTo>
                    <a:lnTo>
                      <a:pt x="196" y="2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6" y="31"/>
                    </a:lnTo>
                    <a:lnTo>
                      <a:pt x="190" y="33"/>
                    </a:lnTo>
                    <a:lnTo>
                      <a:pt x="190" y="33"/>
                    </a:lnTo>
                    <a:lnTo>
                      <a:pt x="184" y="31"/>
                    </a:lnTo>
                    <a:lnTo>
                      <a:pt x="178" y="27"/>
                    </a:lnTo>
                    <a:lnTo>
                      <a:pt x="175" y="22"/>
                    </a:lnTo>
                    <a:lnTo>
                      <a:pt x="173" y="17"/>
                    </a:lnTo>
                    <a:lnTo>
                      <a:pt x="173" y="17"/>
                    </a:lnTo>
                    <a:lnTo>
                      <a:pt x="175" y="10"/>
                    </a:lnTo>
                    <a:lnTo>
                      <a:pt x="178" y="5"/>
                    </a:lnTo>
                    <a:lnTo>
                      <a:pt x="184" y="2"/>
                    </a:lnTo>
                    <a:lnTo>
                      <a:pt x="190" y="0"/>
                    </a:lnTo>
                    <a:lnTo>
                      <a:pt x="190" y="0"/>
                    </a:lnTo>
                    <a:close/>
                    <a:moveTo>
                      <a:pt x="73" y="218"/>
                    </a:moveTo>
                    <a:lnTo>
                      <a:pt x="73" y="218"/>
                    </a:lnTo>
                    <a:lnTo>
                      <a:pt x="73" y="218"/>
                    </a:lnTo>
                    <a:lnTo>
                      <a:pt x="80" y="218"/>
                    </a:lnTo>
                    <a:lnTo>
                      <a:pt x="83" y="222"/>
                    </a:lnTo>
                    <a:lnTo>
                      <a:pt x="87" y="227"/>
                    </a:lnTo>
                    <a:lnTo>
                      <a:pt x="88" y="234"/>
                    </a:lnTo>
                    <a:lnTo>
                      <a:pt x="88" y="234"/>
                    </a:lnTo>
                    <a:lnTo>
                      <a:pt x="87" y="240"/>
                    </a:lnTo>
                    <a:lnTo>
                      <a:pt x="83" y="245"/>
                    </a:lnTo>
                    <a:lnTo>
                      <a:pt x="80" y="249"/>
                    </a:lnTo>
                    <a:lnTo>
                      <a:pt x="73" y="251"/>
                    </a:lnTo>
                    <a:lnTo>
                      <a:pt x="73" y="251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59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8"/>
                    </a:lnTo>
                    <a:lnTo>
                      <a:pt x="73" y="218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6" y="191"/>
                    </a:lnTo>
                    <a:lnTo>
                      <a:pt x="146" y="191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5" y="191"/>
                    </a:lnTo>
                    <a:lnTo>
                      <a:pt x="115" y="191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6"/>
                    </a:lnTo>
                    <a:lnTo>
                      <a:pt x="83" y="179"/>
                    </a:lnTo>
                    <a:lnTo>
                      <a:pt x="87" y="184"/>
                    </a:lnTo>
                    <a:lnTo>
                      <a:pt x="88" y="191"/>
                    </a:lnTo>
                    <a:lnTo>
                      <a:pt x="88" y="191"/>
                    </a:lnTo>
                    <a:lnTo>
                      <a:pt x="87" y="196"/>
                    </a:lnTo>
                    <a:lnTo>
                      <a:pt x="83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90" y="131"/>
                    </a:moveTo>
                    <a:lnTo>
                      <a:pt x="190" y="131"/>
                    </a:lnTo>
                    <a:lnTo>
                      <a:pt x="190" y="131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3"/>
                    </a:lnTo>
                    <a:lnTo>
                      <a:pt x="201" y="159"/>
                    </a:lnTo>
                    <a:lnTo>
                      <a:pt x="196" y="162"/>
                    </a:lnTo>
                    <a:lnTo>
                      <a:pt x="190" y="164"/>
                    </a:lnTo>
                    <a:lnTo>
                      <a:pt x="190" y="164"/>
                    </a:lnTo>
                    <a:lnTo>
                      <a:pt x="184" y="162"/>
                    </a:lnTo>
                    <a:lnTo>
                      <a:pt x="178" y="159"/>
                    </a:lnTo>
                    <a:lnTo>
                      <a:pt x="175" y="153"/>
                    </a:lnTo>
                    <a:lnTo>
                      <a:pt x="173" y="147"/>
                    </a:lnTo>
                    <a:lnTo>
                      <a:pt x="173" y="147"/>
                    </a:lnTo>
                    <a:lnTo>
                      <a:pt x="175" y="140"/>
                    </a:lnTo>
                    <a:lnTo>
                      <a:pt x="178" y="135"/>
                    </a:lnTo>
                    <a:lnTo>
                      <a:pt x="184" y="131"/>
                    </a:lnTo>
                    <a:lnTo>
                      <a:pt x="190" y="131"/>
                    </a:lnTo>
                    <a:lnTo>
                      <a:pt x="190" y="131"/>
                    </a:lnTo>
                    <a:close/>
                    <a:moveTo>
                      <a:pt x="131" y="131"/>
                    </a:moveTo>
                    <a:lnTo>
                      <a:pt x="131" y="131"/>
                    </a:lnTo>
                    <a:lnTo>
                      <a:pt x="131" y="131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6" y="147"/>
                    </a:lnTo>
                    <a:lnTo>
                      <a:pt x="146" y="147"/>
                    </a:lnTo>
                    <a:lnTo>
                      <a:pt x="146" y="153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1" y="164"/>
                    </a:lnTo>
                    <a:lnTo>
                      <a:pt x="131" y="164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7" y="153"/>
                    </a:lnTo>
                    <a:lnTo>
                      <a:pt x="115" y="147"/>
                    </a:lnTo>
                    <a:lnTo>
                      <a:pt x="115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1"/>
                    </a:lnTo>
                    <a:lnTo>
                      <a:pt x="131" y="131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1"/>
                    </a:lnTo>
                    <a:lnTo>
                      <a:pt x="83" y="135"/>
                    </a:lnTo>
                    <a:lnTo>
                      <a:pt x="87" y="140"/>
                    </a:lnTo>
                    <a:lnTo>
                      <a:pt x="88" y="147"/>
                    </a:lnTo>
                    <a:lnTo>
                      <a:pt x="88" y="147"/>
                    </a:lnTo>
                    <a:lnTo>
                      <a:pt x="87" y="153"/>
                    </a:lnTo>
                    <a:lnTo>
                      <a:pt x="83" y="159"/>
                    </a:lnTo>
                    <a:lnTo>
                      <a:pt x="80" y="162"/>
                    </a:lnTo>
                    <a:lnTo>
                      <a:pt x="73" y="164"/>
                    </a:lnTo>
                    <a:lnTo>
                      <a:pt x="73" y="164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59" y="153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0" y="131"/>
                    </a:lnTo>
                    <a:lnTo>
                      <a:pt x="25" y="135"/>
                    </a:lnTo>
                    <a:lnTo>
                      <a:pt x="29" y="140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29" y="153"/>
                    </a:lnTo>
                    <a:lnTo>
                      <a:pt x="25" y="159"/>
                    </a:lnTo>
                    <a:lnTo>
                      <a:pt x="20" y="162"/>
                    </a:lnTo>
                    <a:lnTo>
                      <a:pt x="15" y="164"/>
                    </a:lnTo>
                    <a:lnTo>
                      <a:pt x="15" y="164"/>
                    </a:lnTo>
                    <a:lnTo>
                      <a:pt x="8" y="162"/>
                    </a:lnTo>
                    <a:lnTo>
                      <a:pt x="3" y="159"/>
                    </a:lnTo>
                    <a:lnTo>
                      <a:pt x="0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3" y="135"/>
                    </a:lnTo>
                    <a:lnTo>
                      <a:pt x="8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6" y="89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8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8"/>
                    </a:lnTo>
                    <a:lnTo>
                      <a:pt x="178" y="114"/>
                    </a:lnTo>
                    <a:lnTo>
                      <a:pt x="175" y="109"/>
                    </a:lnTo>
                    <a:lnTo>
                      <a:pt x="173" y="104"/>
                    </a:lnTo>
                    <a:lnTo>
                      <a:pt x="173" y="104"/>
                    </a:lnTo>
                    <a:lnTo>
                      <a:pt x="175" y="97"/>
                    </a:lnTo>
                    <a:lnTo>
                      <a:pt x="178" y="92"/>
                    </a:lnTo>
                    <a:lnTo>
                      <a:pt x="184" y="89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5" y="104"/>
                    </a:lnTo>
                    <a:lnTo>
                      <a:pt x="115" y="104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8" y="104"/>
                    </a:lnTo>
                    <a:lnTo>
                      <a:pt x="88" y="104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9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0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3" y="114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190" y="44"/>
                    </a:moveTo>
                    <a:lnTo>
                      <a:pt x="190" y="44"/>
                    </a:lnTo>
                    <a:lnTo>
                      <a:pt x="190" y="44"/>
                    </a:lnTo>
                    <a:lnTo>
                      <a:pt x="196" y="44"/>
                    </a:lnTo>
                    <a:lnTo>
                      <a:pt x="201" y="48"/>
                    </a:lnTo>
                    <a:lnTo>
                      <a:pt x="204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7"/>
                    </a:lnTo>
                    <a:lnTo>
                      <a:pt x="201" y="72"/>
                    </a:lnTo>
                    <a:lnTo>
                      <a:pt x="196" y="75"/>
                    </a:lnTo>
                    <a:lnTo>
                      <a:pt x="190" y="77"/>
                    </a:lnTo>
                    <a:lnTo>
                      <a:pt x="190" y="77"/>
                    </a:lnTo>
                    <a:lnTo>
                      <a:pt x="184" y="75"/>
                    </a:lnTo>
                    <a:lnTo>
                      <a:pt x="178" y="72"/>
                    </a:lnTo>
                    <a:lnTo>
                      <a:pt x="175" y="67"/>
                    </a:lnTo>
                    <a:lnTo>
                      <a:pt x="173" y="60"/>
                    </a:lnTo>
                    <a:lnTo>
                      <a:pt x="173" y="60"/>
                    </a:lnTo>
                    <a:lnTo>
                      <a:pt x="175" y="53"/>
                    </a:lnTo>
                    <a:lnTo>
                      <a:pt x="178" y="48"/>
                    </a:lnTo>
                    <a:lnTo>
                      <a:pt x="184" y="44"/>
                    </a:lnTo>
                    <a:lnTo>
                      <a:pt x="190" y="44"/>
                    </a:lnTo>
                    <a:lnTo>
                      <a:pt x="190" y="44"/>
                    </a:lnTo>
                    <a:close/>
                    <a:moveTo>
                      <a:pt x="131" y="44"/>
                    </a:moveTo>
                    <a:lnTo>
                      <a:pt x="131" y="44"/>
                    </a:lnTo>
                    <a:lnTo>
                      <a:pt x="131" y="44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6" y="60"/>
                    </a:lnTo>
                    <a:lnTo>
                      <a:pt x="146" y="60"/>
                    </a:lnTo>
                    <a:lnTo>
                      <a:pt x="146" y="67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1" y="77"/>
                    </a:lnTo>
                    <a:lnTo>
                      <a:pt x="131" y="77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7" y="67"/>
                    </a:lnTo>
                    <a:lnTo>
                      <a:pt x="115" y="60"/>
                    </a:lnTo>
                    <a:lnTo>
                      <a:pt x="115" y="60"/>
                    </a:lnTo>
                    <a:lnTo>
                      <a:pt x="117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1" y="44"/>
                    </a:lnTo>
                    <a:lnTo>
                      <a:pt x="131" y="44"/>
                    </a:lnTo>
                    <a:close/>
                    <a:moveTo>
                      <a:pt x="73" y="44"/>
                    </a:moveTo>
                    <a:lnTo>
                      <a:pt x="73" y="44"/>
                    </a:lnTo>
                    <a:lnTo>
                      <a:pt x="73" y="44"/>
                    </a:lnTo>
                    <a:lnTo>
                      <a:pt x="80" y="44"/>
                    </a:lnTo>
                    <a:lnTo>
                      <a:pt x="83" y="48"/>
                    </a:lnTo>
                    <a:lnTo>
                      <a:pt x="87" y="53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7" y="67"/>
                    </a:lnTo>
                    <a:lnTo>
                      <a:pt x="83" y="72"/>
                    </a:lnTo>
                    <a:lnTo>
                      <a:pt x="80" y="75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7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3" y="44"/>
                    </a:lnTo>
                    <a:lnTo>
                      <a:pt x="73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146"/>
              <p:cNvSpPr>
                <a:spLocks noEditPoints="1"/>
              </p:cNvSpPr>
              <p:nvPr/>
            </p:nvSpPr>
            <p:spPr bwMode="auto">
              <a:xfrm>
                <a:off x="3835400" y="4289426"/>
                <a:ext cx="23813" cy="60325"/>
              </a:xfrm>
              <a:custGeom>
                <a:avLst/>
                <a:gdLst>
                  <a:gd name="T0" fmla="*/ 15 w 30"/>
                  <a:gd name="T1" fmla="*/ 0 h 77"/>
                  <a:gd name="T2" fmla="*/ 15 w 30"/>
                  <a:gd name="T3" fmla="*/ 0 h 77"/>
                  <a:gd name="T4" fmla="*/ 22 w 30"/>
                  <a:gd name="T5" fmla="*/ 2 h 77"/>
                  <a:gd name="T6" fmla="*/ 25 w 30"/>
                  <a:gd name="T7" fmla="*/ 5 h 77"/>
                  <a:gd name="T8" fmla="*/ 29 w 30"/>
                  <a:gd name="T9" fmla="*/ 10 h 77"/>
                  <a:gd name="T10" fmla="*/ 30 w 30"/>
                  <a:gd name="T11" fmla="*/ 17 h 77"/>
                  <a:gd name="T12" fmla="*/ 30 w 30"/>
                  <a:gd name="T13" fmla="*/ 17 h 77"/>
                  <a:gd name="T14" fmla="*/ 29 w 30"/>
                  <a:gd name="T15" fmla="*/ 22 h 77"/>
                  <a:gd name="T16" fmla="*/ 25 w 30"/>
                  <a:gd name="T17" fmla="*/ 27 h 77"/>
                  <a:gd name="T18" fmla="*/ 22 w 30"/>
                  <a:gd name="T19" fmla="*/ 31 h 77"/>
                  <a:gd name="T20" fmla="*/ 15 w 30"/>
                  <a:gd name="T21" fmla="*/ 32 h 77"/>
                  <a:gd name="T22" fmla="*/ 15 w 30"/>
                  <a:gd name="T23" fmla="*/ 32 h 77"/>
                  <a:gd name="T24" fmla="*/ 8 w 30"/>
                  <a:gd name="T25" fmla="*/ 31 h 77"/>
                  <a:gd name="T26" fmla="*/ 5 w 30"/>
                  <a:gd name="T27" fmla="*/ 27 h 77"/>
                  <a:gd name="T28" fmla="*/ 1 w 30"/>
                  <a:gd name="T29" fmla="*/ 22 h 77"/>
                  <a:gd name="T30" fmla="*/ 0 w 30"/>
                  <a:gd name="T31" fmla="*/ 17 h 77"/>
                  <a:gd name="T32" fmla="*/ 0 w 30"/>
                  <a:gd name="T33" fmla="*/ 17 h 77"/>
                  <a:gd name="T34" fmla="*/ 1 w 30"/>
                  <a:gd name="T35" fmla="*/ 10 h 77"/>
                  <a:gd name="T36" fmla="*/ 5 w 30"/>
                  <a:gd name="T37" fmla="*/ 5 h 77"/>
                  <a:gd name="T38" fmla="*/ 8 w 30"/>
                  <a:gd name="T39" fmla="*/ 2 h 77"/>
                  <a:gd name="T40" fmla="*/ 15 w 30"/>
                  <a:gd name="T41" fmla="*/ 0 h 77"/>
                  <a:gd name="T42" fmla="*/ 15 w 30"/>
                  <a:gd name="T43" fmla="*/ 0 h 77"/>
                  <a:gd name="T44" fmla="*/ 15 w 30"/>
                  <a:gd name="T45" fmla="*/ 44 h 77"/>
                  <a:gd name="T46" fmla="*/ 15 w 30"/>
                  <a:gd name="T47" fmla="*/ 44 h 77"/>
                  <a:gd name="T48" fmla="*/ 15 w 30"/>
                  <a:gd name="T49" fmla="*/ 44 h 77"/>
                  <a:gd name="T50" fmla="*/ 22 w 30"/>
                  <a:gd name="T51" fmla="*/ 44 h 77"/>
                  <a:gd name="T52" fmla="*/ 25 w 30"/>
                  <a:gd name="T53" fmla="*/ 48 h 77"/>
                  <a:gd name="T54" fmla="*/ 29 w 30"/>
                  <a:gd name="T55" fmla="*/ 53 h 77"/>
                  <a:gd name="T56" fmla="*/ 30 w 30"/>
                  <a:gd name="T57" fmla="*/ 60 h 77"/>
                  <a:gd name="T58" fmla="*/ 30 w 30"/>
                  <a:gd name="T59" fmla="*/ 60 h 77"/>
                  <a:gd name="T60" fmla="*/ 29 w 30"/>
                  <a:gd name="T61" fmla="*/ 66 h 77"/>
                  <a:gd name="T62" fmla="*/ 25 w 30"/>
                  <a:gd name="T63" fmla="*/ 72 h 77"/>
                  <a:gd name="T64" fmla="*/ 22 w 30"/>
                  <a:gd name="T65" fmla="*/ 75 h 77"/>
                  <a:gd name="T66" fmla="*/ 15 w 30"/>
                  <a:gd name="T67" fmla="*/ 77 h 77"/>
                  <a:gd name="T68" fmla="*/ 15 w 30"/>
                  <a:gd name="T69" fmla="*/ 77 h 77"/>
                  <a:gd name="T70" fmla="*/ 8 w 30"/>
                  <a:gd name="T71" fmla="*/ 75 h 77"/>
                  <a:gd name="T72" fmla="*/ 5 w 30"/>
                  <a:gd name="T73" fmla="*/ 72 h 77"/>
                  <a:gd name="T74" fmla="*/ 1 w 30"/>
                  <a:gd name="T75" fmla="*/ 66 h 77"/>
                  <a:gd name="T76" fmla="*/ 0 w 30"/>
                  <a:gd name="T77" fmla="*/ 60 h 77"/>
                  <a:gd name="T78" fmla="*/ 0 w 30"/>
                  <a:gd name="T79" fmla="*/ 60 h 77"/>
                  <a:gd name="T80" fmla="*/ 1 w 30"/>
                  <a:gd name="T81" fmla="*/ 53 h 77"/>
                  <a:gd name="T82" fmla="*/ 5 w 30"/>
                  <a:gd name="T83" fmla="*/ 48 h 77"/>
                  <a:gd name="T84" fmla="*/ 8 w 30"/>
                  <a:gd name="T85" fmla="*/ 44 h 77"/>
                  <a:gd name="T86" fmla="*/ 15 w 30"/>
                  <a:gd name="T87" fmla="*/ 44 h 77"/>
                  <a:gd name="T88" fmla="*/ 15 w 30"/>
                  <a:gd name="T89" fmla="*/ 4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77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2" y="31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1"/>
                    </a:lnTo>
                    <a:lnTo>
                      <a:pt x="5" y="27"/>
                    </a:lnTo>
                    <a:lnTo>
                      <a:pt x="1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2" y="44"/>
                    </a:lnTo>
                    <a:lnTo>
                      <a:pt x="25" y="48"/>
                    </a:lnTo>
                    <a:lnTo>
                      <a:pt x="29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6"/>
                    </a:lnTo>
                    <a:lnTo>
                      <a:pt x="25" y="72"/>
                    </a:lnTo>
                    <a:lnTo>
                      <a:pt x="22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8" y="75"/>
                    </a:lnTo>
                    <a:lnTo>
                      <a:pt x="5" y="72"/>
                    </a:lnTo>
                    <a:lnTo>
                      <a:pt x="1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53"/>
                    </a:lnTo>
                    <a:lnTo>
                      <a:pt x="5" y="48"/>
                    </a:lnTo>
                    <a:lnTo>
                      <a:pt x="8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147"/>
              <p:cNvSpPr>
                <a:spLocks noEditPoints="1"/>
              </p:cNvSpPr>
              <p:nvPr/>
            </p:nvSpPr>
            <p:spPr bwMode="auto">
              <a:xfrm>
                <a:off x="8647113" y="4048126"/>
                <a:ext cx="1552575" cy="644525"/>
              </a:xfrm>
              <a:custGeom>
                <a:avLst/>
                <a:gdLst>
                  <a:gd name="T0" fmla="*/ 482 w 1955"/>
                  <a:gd name="T1" fmla="*/ 564 h 812"/>
                  <a:gd name="T2" fmla="*/ 414 w 1955"/>
                  <a:gd name="T3" fmla="*/ 524 h 812"/>
                  <a:gd name="T4" fmla="*/ 409 w 1955"/>
                  <a:gd name="T5" fmla="*/ 494 h 812"/>
                  <a:gd name="T6" fmla="*/ 584 w 1955"/>
                  <a:gd name="T7" fmla="*/ 456 h 812"/>
                  <a:gd name="T8" fmla="*/ 418 w 1955"/>
                  <a:gd name="T9" fmla="*/ 465 h 812"/>
                  <a:gd name="T10" fmla="*/ 540 w 1955"/>
                  <a:gd name="T11" fmla="*/ 422 h 812"/>
                  <a:gd name="T12" fmla="*/ 377 w 1955"/>
                  <a:gd name="T13" fmla="*/ 417 h 812"/>
                  <a:gd name="T14" fmla="*/ 498 w 1955"/>
                  <a:gd name="T15" fmla="*/ 363 h 812"/>
                  <a:gd name="T16" fmla="*/ 322 w 1955"/>
                  <a:gd name="T17" fmla="*/ 356 h 812"/>
                  <a:gd name="T18" fmla="*/ 314 w 1955"/>
                  <a:gd name="T19" fmla="*/ 305 h 812"/>
                  <a:gd name="T20" fmla="*/ 307 w 1955"/>
                  <a:gd name="T21" fmla="*/ 260 h 812"/>
                  <a:gd name="T22" fmla="*/ 191 w 1955"/>
                  <a:gd name="T23" fmla="*/ 260 h 812"/>
                  <a:gd name="T24" fmla="*/ 184 w 1955"/>
                  <a:gd name="T25" fmla="*/ 218 h 812"/>
                  <a:gd name="T26" fmla="*/ 177 w 1955"/>
                  <a:gd name="T27" fmla="*/ 184 h 812"/>
                  <a:gd name="T28" fmla="*/ 118 w 1955"/>
                  <a:gd name="T29" fmla="*/ 102 h 812"/>
                  <a:gd name="T30" fmla="*/ 63 w 1955"/>
                  <a:gd name="T31" fmla="*/ 71 h 812"/>
                  <a:gd name="T32" fmla="*/ 1007 w 1955"/>
                  <a:gd name="T33" fmla="*/ 249 h 812"/>
                  <a:gd name="T34" fmla="*/ 956 w 1955"/>
                  <a:gd name="T35" fmla="*/ 160 h 812"/>
                  <a:gd name="T36" fmla="*/ 847 w 1955"/>
                  <a:gd name="T37" fmla="*/ 456 h 812"/>
                  <a:gd name="T38" fmla="*/ 906 w 1955"/>
                  <a:gd name="T39" fmla="*/ 407 h 812"/>
                  <a:gd name="T40" fmla="*/ 728 w 1955"/>
                  <a:gd name="T41" fmla="*/ 395 h 812"/>
                  <a:gd name="T42" fmla="*/ 891 w 1955"/>
                  <a:gd name="T43" fmla="*/ 347 h 812"/>
                  <a:gd name="T44" fmla="*/ 716 w 1955"/>
                  <a:gd name="T45" fmla="*/ 347 h 812"/>
                  <a:gd name="T46" fmla="*/ 949 w 1955"/>
                  <a:gd name="T47" fmla="*/ 303 h 812"/>
                  <a:gd name="T48" fmla="*/ 763 w 1955"/>
                  <a:gd name="T49" fmla="*/ 308 h 812"/>
                  <a:gd name="T50" fmla="*/ 934 w 1955"/>
                  <a:gd name="T51" fmla="*/ 276 h 812"/>
                  <a:gd name="T52" fmla="*/ 760 w 1955"/>
                  <a:gd name="T53" fmla="*/ 283 h 812"/>
                  <a:gd name="T54" fmla="*/ 1002 w 1955"/>
                  <a:gd name="T55" fmla="*/ 204 h 812"/>
                  <a:gd name="T56" fmla="*/ 1182 w 1955"/>
                  <a:gd name="T57" fmla="*/ 596 h 812"/>
                  <a:gd name="T58" fmla="*/ 1192 w 1955"/>
                  <a:gd name="T59" fmla="*/ 548 h 812"/>
                  <a:gd name="T60" fmla="*/ 1547 w 1955"/>
                  <a:gd name="T61" fmla="*/ 494 h 812"/>
                  <a:gd name="T62" fmla="*/ 1138 w 1955"/>
                  <a:gd name="T63" fmla="*/ 487 h 812"/>
                  <a:gd name="T64" fmla="*/ 1480 w 1955"/>
                  <a:gd name="T65" fmla="*/ 434 h 812"/>
                  <a:gd name="T66" fmla="*/ 1124 w 1955"/>
                  <a:gd name="T67" fmla="*/ 434 h 812"/>
                  <a:gd name="T68" fmla="*/ 1182 w 1955"/>
                  <a:gd name="T69" fmla="*/ 390 h 812"/>
                  <a:gd name="T70" fmla="*/ 1409 w 1955"/>
                  <a:gd name="T71" fmla="*/ 347 h 812"/>
                  <a:gd name="T72" fmla="*/ 1112 w 1955"/>
                  <a:gd name="T73" fmla="*/ 351 h 812"/>
                  <a:gd name="T74" fmla="*/ 1049 w 1955"/>
                  <a:gd name="T75" fmla="*/ 320 h 812"/>
                  <a:gd name="T76" fmla="*/ 1169 w 1955"/>
                  <a:gd name="T77" fmla="*/ 283 h 812"/>
                  <a:gd name="T78" fmla="*/ 1293 w 1955"/>
                  <a:gd name="T79" fmla="*/ 247 h 812"/>
                  <a:gd name="T80" fmla="*/ 1066 w 1955"/>
                  <a:gd name="T81" fmla="*/ 812 h 812"/>
                  <a:gd name="T82" fmla="*/ 1252 w 1955"/>
                  <a:gd name="T83" fmla="*/ 765 h 812"/>
                  <a:gd name="T84" fmla="*/ 964 w 1955"/>
                  <a:gd name="T85" fmla="*/ 753 h 812"/>
                  <a:gd name="T86" fmla="*/ 1196 w 1955"/>
                  <a:gd name="T87" fmla="*/ 703 h 812"/>
                  <a:gd name="T88" fmla="*/ 1014 w 1955"/>
                  <a:gd name="T89" fmla="*/ 695 h 812"/>
                  <a:gd name="T90" fmla="*/ 833 w 1955"/>
                  <a:gd name="T91" fmla="*/ 693 h 812"/>
                  <a:gd name="T92" fmla="*/ 716 w 1955"/>
                  <a:gd name="T93" fmla="*/ 693 h 812"/>
                  <a:gd name="T94" fmla="*/ 768 w 1955"/>
                  <a:gd name="T95" fmla="*/ 652 h 812"/>
                  <a:gd name="T96" fmla="*/ 584 w 1955"/>
                  <a:gd name="T97" fmla="*/ 661 h 812"/>
                  <a:gd name="T98" fmla="*/ 700 w 1955"/>
                  <a:gd name="T99" fmla="*/ 623 h 812"/>
                  <a:gd name="T100" fmla="*/ 530 w 1955"/>
                  <a:gd name="T101" fmla="*/ 635 h 812"/>
                  <a:gd name="T102" fmla="*/ 1591 w 1955"/>
                  <a:gd name="T103" fmla="*/ 335 h 812"/>
                  <a:gd name="T104" fmla="*/ 1887 w 1955"/>
                  <a:gd name="T105" fmla="*/ 681 h 812"/>
                  <a:gd name="T106" fmla="*/ 1896 w 1955"/>
                  <a:gd name="T107" fmla="*/ 630 h 812"/>
                  <a:gd name="T108" fmla="*/ 1897 w 1955"/>
                  <a:gd name="T109" fmla="*/ 579 h 812"/>
                  <a:gd name="T110" fmla="*/ 1892 w 1955"/>
                  <a:gd name="T111" fmla="*/ 524 h 812"/>
                  <a:gd name="T112" fmla="*/ 1940 w 1955"/>
                  <a:gd name="T113" fmla="*/ 477 h 812"/>
                  <a:gd name="T114" fmla="*/ 1765 w 1955"/>
                  <a:gd name="T115" fmla="*/ 477 h 812"/>
                  <a:gd name="T116" fmla="*/ 1649 w 1955"/>
                  <a:gd name="T117" fmla="*/ 477 h 812"/>
                  <a:gd name="T118" fmla="*/ 1812 w 1955"/>
                  <a:gd name="T119" fmla="*/ 438 h 812"/>
                  <a:gd name="T120" fmla="*/ 1925 w 1955"/>
                  <a:gd name="T121" fmla="*/ 407 h 812"/>
                  <a:gd name="T122" fmla="*/ 1634 w 1955"/>
                  <a:gd name="T123" fmla="*/ 412 h 812"/>
                  <a:gd name="T124" fmla="*/ 1760 w 1955"/>
                  <a:gd name="T125" fmla="*/ 378 h 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55" h="812">
                    <a:moveTo>
                      <a:pt x="1649" y="303"/>
                    </a:moveTo>
                    <a:lnTo>
                      <a:pt x="1649" y="303"/>
                    </a:lnTo>
                    <a:lnTo>
                      <a:pt x="1654" y="305"/>
                    </a:lnTo>
                    <a:lnTo>
                      <a:pt x="1659" y="308"/>
                    </a:lnTo>
                    <a:lnTo>
                      <a:pt x="1662" y="313"/>
                    </a:lnTo>
                    <a:lnTo>
                      <a:pt x="1664" y="320"/>
                    </a:lnTo>
                    <a:lnTo>
                      <a:pt x="1664" y="320"/>
                    </a:lnTo>
                    <a:lnTo>
                      <a:pt x="1662" y="325"/>
                    </a:lnTo>
                    <a:lnTo>
                      <a:pt x="1659" y="330"/>
                    </a:lnTo>
                    <a:lnTo>
                      <a:pt x="1654" y="334"/>
                    </a:lnTo>
                    <a:lnTo>
                      <a:pt x="1649" y="335"/>
                    </a:lnTo>
                    <a:lnTo>
                      <a:pt x="1649" y="335"/>
                    </a:lnTo>
                    <a:lnTo>
                      <a:pt x="1642" y="334"/>
                    </a:lnTo>
                    <a:lnTo>
                      <a:pt x="1637" y="330"/>
                    </a:lnTo>
                    <a:lnTo>
                      <a:pt x="1634" y="325"/>
                    </a:lnTo>
                    <a:lnTo>
                      <a:pt x="1634" y="320"/>
                    </a:lnTo>
                    <a:lnTo>
                      <a:pt x="1634" y="320"/>
                    </a:lnTo>
                    <a:lnTo>
                      <a:pt x="1634" y="313"/>
                    </a:lnTo>
                    <a:lnTo>
                      <a:pt x="1637" y="308"/>
                    </a:lnTo>
                    <a:lnTo>
                      <a:pt x="1642" y="305"/>
                    </a:lnTo>
                    <a:lnTo>
                      <a:pt x="1649" y="303"/>
                    </a:lnTo>
                    <a:lnTo>
                      <a:pt x="1649" y="303"/>
                    </a:lnTo>
                    <a:close/>
                    <a:moveTo>
                      <a:pt x="482" y="606"/>
                    </a:moveTo>
                    <a:lnTo>
                      <a:pt x="482" y="606"/>
                    </a:lnTo>
                    <a:lnTo>
                      <a:pt x="482" y="606"/>
                    </a:lnTo>
                    <a:lnTo>
                      <a:pt x="489" y="608"/>
                    </a:lnTo>
                    <a:lnTo>
                      <a:pt x="494" y="611"/>
                    </a:lnTo>
                    <a:lnTo>
                      <a:pt x="498" y="616"/>
                    </a:lnTo>
                    <a:lnTo>
                      <a:pt x="498" y="623"/>
                    </a:lnTo>
                    <a:lnTo>
                      <a:pt x="498" y="623"/>
                    </a:lnTo>
                    <a:lnTo>
                      <a:pt x="498" y="630"/>
                    </a:lnTo>
                    <a:lnTo>
                      <a:pt x="494" y="635"/>
                    </a:lnTo>
                    <a:lnTo>
                      <a:pt x="489" y="639"/>
                    </a:lnTo>
                    <a:lnTo>
                      <a:pt x="482" y="639"/>
                    </a:lnTo>
                    <a:lnTo>
                      <a:pt x="482" y="639"/>
                    </a:lnTo>
                    <a:lnTo>
                      <a:pt x="477" y="639"/>
                    </a:lnTo>
                    <a:lnTo>
                      <a:pt x="472" y="635"/>
                    </a:lnTo>
                    <a:lnTo>
                      <a:pt x="469" y="630"/>
                    </a:lnTo>
                    <a:lnTo>
                      <a:pt x="467" y="623"/>
                    </a:lnTo>
                    <a:lnTo>
                      <a:pt x="467" y="623"/>
                    </a:lnTo>
                    <a:lnTo>
                      <a:pt x="469" y="616"/>
                    </a:lnTo>
                    <a:lnTo>
                      <a:pt x="472" y="611"/>
                    </a:lnTo>
                    <a:lnTo>
                      <a:pt x="477" y="608"/>
                    </a:lnTo>
                    <a:lnTo>
                      <a:pt x="482" y="606"/>
                    </a:lnTo>
                    <a:lnTo>
                      <a:pt x="482" y="606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9" y="565"/>
                    </a:lnTo>
                    <a:lnTo>
                      <a:pt x="494" y="569"/>
                    </a:lnTo>
                    <a:lnTo>
                      <a:pt x="498" y="574"/>
                    </a:lnTo>
                    <a:lnTo>
                      <a:pt x="498" y="579"/>
                    </a:lnTo>
                    <a:lnTo>
                      <a:pt x="498" y="579"/>
                    </a:lnTo>
                    <a:lnTo>
                      <a:pt x="498" y="586"/>
                    </a:lnTo>
                    <a:lnTo>
                      <a:pt x="494" y="591"/>
                    </a:lnTo>
                    <a:lnTo>
                      <a:pt x="489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7" y="594"/>
                    </a:lnTo>
                    <a:lnTo>
                      <a:pt x="472" y="591"/>
                    </a:lnTo>
                    <a:lnTo>
                      <a:pt x="469" y="586"/>
                    </a:lnTo>
                    <a:lnTo>
                      <a:pt x="467" y="579"/>
                    </a:lnTo>
                    <a:lnTo>
                      <a:pt x="467" y="579"/>
                    </a:lnTo>
                    <a:lnTo>
                      <a:pt x="469" y="574"/>
                    </a:lnTo>
                    <a:lnTo>
                      <a:pt x="472" y="569"/>
                    </a:lnTo>
                    <a:lnTo>
                      <a:pt x="477" y="565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30" y="565"/>
                    </a:lnTo>
                    <a:lnTo>
                      <a:pt x="435" y="569"/>
                    </a:lnTo>
                    <a:lnTo>
                      <a:pt x="438" y="574"/>
                    </a:lnTo>
                    <a:lnTo>
                      <a:pt x="440" y="579"/>
                    </a:lnTo>
                    <a:lnTo>
                      <a:pt x="440" y="579"/>
                    </a:lnTo>
                    <a:lnTo>
                      <a:pt x="438" y="586"/>
                    </a:lnTo>
                    <a:lnTo>
                      <a:pt x="435" y="591"/>
                    </a:lnTo>
                    <a:lnTo>
                      <a:pt x="430" y="594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8" y="594"/>
                    </a:lnTo>
                    <a:lnTo>
                      <a:pt x="414" y="591"/>
                    </a:lnTo>
                    <a:lnTo>
                      <a:pt x="411" y="586"/>
                    </a:lnTo>
                    <a:lnTo>
                      <a:pt x="409" y="579"/>
                    </a:lnTo>
                    <a:lnTo>
                      <a:pt x="409" y="579"/>
                    </a:lnTo>
                    <a:lnTo>
                      <a:pt x="411" y="574"/>
                    </a:lnTo>
                    <a:lnTo>
                      <a:pt x="414" y="569"/>
                    </a:lnTo>
                    <a:lnTo>
                      <a:pt x="418" y="565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482" y="521"/>
                    </a:moveTo>
                    <a:lnTo>
                      <a:pt x="482" y="521"/>
                    </a:lnTo>
                    <a:lnTo>
                      <a:pt x="482" y="521"/>
                    </a:lnTo>
                    <a:lnTo>
                      <a:pt x="489" y="521"/>
                    </a:lnTo>
                    <a:lnTo>
                      <a:pt x="494" y="524"/>
                    </a:lnTo>
                    <a:lnTo>
                      <a:pt x="498" y="530"/>
                    </a:lnTo>
                    <a:lnTo>
                      <a:pt x="498" y="536"/>
                    </a:lnTo>
                    <a:lnTo>
                      <a:pt x="498" y="536"/>
                    </a:lnTo>
                    <a:lnTo>
                      <a:pt x="498" y="543"/>
                    </a:lnTo>
                    <a:lnTo>
                      <a:pt x="494" y="548"/>
                    </a:lnTo>
                    <a:lnTo>
                      <a:pt x="489" y="552"/>
                    </a:lnTo>
                    <a:lnTo>
                      <a:pt x="482" y="552"/>
                    </a:lnTo>
                    <a:lnTo>
                      <a:pt x="482" y="552"/>
                    </a:lnTo>
                    <a:lnTo>
                      <a:pt x="477" y="552"/>
                    </a:lnTo>
                    <a:lnTo>
                      <a:pt x="472" y="548"/>
                    </a:lnTo>
                    <a:lnTo>
                      <a:pt x="469" y="543"/>
                    </a:lnTo>
                    <a:lnTo>
                      <a:pt x="467" y="536"/>
                    </a:lnTo>
                    <a:lnTo>
                      <a:pt x="467" y="536"/>
                    </a:lnTo>
                    <a:lnTo>
                      <a:pt x="469" y="530"/>
                    </a:lnTo>
                    <a:lnTo>
                      <a:pt x="472" y="524"/>
                    </a:lnTo>
                    <a:lnTo>
                      <a:pt x="477" y="521"/>
                    </a:lnTo>
                    <a:lnTo>
                      <a:pt x="482" y="521"/>
                    </a:lnTo>
                    <a:lnTo>
                      <a:pt x="482" y="521"/>
                    </a:lnTo>
                    <a:close/>
                    <a:moveTo>
                      <a:pt x="424" y="521"/>
                    </a:moveTo>
                    <a:lnTo>
                      <a:pt x="424" y="521"/>
                    </a:lnTo>
                    <a:lnTo>
                      <a:pt x="424" y="521"/>
                    </a:lnTo>
                    <a:lnTo>
                      <a:pt x="430" y="521"/>
                    </a:lnTo>
                    <a:lnTo>
                      <a:pt x="435" y="524"/>
                    </a:lnTo>
                    <a:lnTo>
                      <a:pt x="438" y="530"/>
                    </a:lnTo>
                    <a:lnTo>
                      <a:pt x="440" y="536"/>
                    </a:lnTo>
                    <a:lnTo>
                      <a:pt x="440" y="536"/>
                    </a:lnTo>
                    <a:lnTo>
                      <a:pt x="438" y="543"/>
                    </a:lnTo>
                    <a:lnTo>
                      <a:pt x="435" y="548"/>
                    </a:lnTo>
                    <a:lnTo>
                      <a:pt x="430" y="552"/>
                    </a:lnTo>
                    <a:lnTo>
                      <a:pt x="424" y="552"/>
                    </a:lnTo>
                    <a:lnTo>
                      <a:pt x="424" y="552"/>
                    </a:lnTo>
                    <a:lnTo>
                      <a:pt x="418" y="552"/>
                    </a:lnTo>
                    <a:lnTo>
                      <a:pt x="414" y="548"/>
                    </a:lnTo>
                    <a:lnTo>
                      <a:pt x="411" y="543"/>
                    </a:lnTo>
                    <a:lnTo>
                      <a:pt x="409" y="536"/>
                    </a:lnTo>
                    <a:lnTo>
                      <a:pt x="409" y="536"/>
                    </a:lnTo>
                    <a:lnTo>
                      <a:pt x="411" y="530"/>
                    </a:lnTo>
                    <a:lnTo>
                      <a:pt x="414" y="524"/>
                    </a:lnTo>
                    <a:lnTo>
                      <a:pt x="418" y="521"/>
                    </a:lnTo>
                    <a:lnTo>
                      <a:pt x="424" y="521"/>
                    </a:lnTo>
                    <a:lnTo>
                      <a:pt x="424" y="521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2" y="521"/>
                    </a:lnTo>
                    <a:lnTo>
                      <a:pt x="377" y="524"/>
                    </a:lnTo>
                    <a:lnTo>
                      <a:pt x="380" y="530"/>
                    </a:lnTo>
                    <a:lnTo>
                      <a:pt x="382" y="536"/>
                    </a:lnTo>
                    <a:lnTo>
                      <a:pt x="382" y="536"/>
                    </a:lnTo>
                    <a:lnTo>
                      <a:pt x="380" y="543"/>
                    </a:lnTo>
                    <a:lnTo>
                      <a:pt x="377" y="548"/>
                    </a:lnTo>
                    <a:lnTo>
                      <a:pt x="372" y="552"/>
                    </a:lnTo>
                    <a:lnTo>
                      <a:pt x="366" y="552"/>
                    </a:lnTo>
                    <a:lnTo>
                      <a:pt x="366" y="552"/>
                    </a:lnTo>
                    <a:lnTo>
                      <a:pt x="360" y="552"/>
                    </a:lnTo>
                    <a:lnTo>
                      <a:pt x="355" y="548"/>
                    </a:lnTo>
                    <a:lnTo>
                      <a:pt x="351" y="543"/>
                    </a:lnTo>
                    <a:lnTo>
                      <a:pt x="351" y="536"/>
                    </a:lnTo>
                    <a:lnTo>
                      <a:pt x="351" y="536"/>
                    </a:lnTo>
                    <a:lnTo>
                      <a:pt x="351" y="530"/>
                    </a:lnTo>
                    <a:lnTo>
                      <a:pt x="355" y="524"/>
                    </a:lnTo>
                    <a:lnTo>
                      <a:pt x="360" y="521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9" y="478"/>
                    </a:lnTo>
                    <a:lnTo>
                      <a:pt x="494" y="482"/>
                    </a:lnTo>
                    <a:lnTo>
                      <a:pt x="498" y="487"/>
                    </a:lnTo>
                    <a:lnTo>
                      <a:pt x="498" y="494"/>
                    </a:lnTo>
                    <a:lnTo>
                      <a:pt x="498" y="494"/>
                    </a:lnTo>
                    <a:lnTo>
                      <a:pt x="498" y="499"/>
                    </a:lnTo>
                    <a:lnTo>
                      <a:pt x="494" y="504"/>
                    </a:lnTo>
                    <a:lnTo>
                      <a:pt x="489" y="507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7" y="507"/>
                    </a:lnTo>
                    <a:lnTo>
                      <a:pt x="472" y="504"/>
                    </a:lnTo>
                    <a:lnTo>
                      <a:pt x="469" y="499"/>
                    </a:lnTo>
                    <a:lnTo>
                      <a:pt x="467" y="494"/>
                    </a:lnTo>
                    <a:lnTo>
                      <a:pt x="467" y="494"/>
                    </a:lnTo>
                    <a:lnTo>
                      <a:pt x="469" y="487"/>
                    </a:lnTo>
                    <a:lnTo>
                      <a:pt x="472" y="482"/>
                    </a:lnTo>
                    <a:lnTo>
                      <a:pt x="477" y="478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30" y="478"/>
                    </a:lnTo>
                    <a:lnTo>
                      <a:pt x="435" y="482"/>
                    </a:lnTo>
                    <a:lnTo>
                      <a:pt x="438" y="487"/>
                    </a:lnTo>
                    <a:lnTo>
                      <a:pt x="440" y="494"/>
                    </a:lnTo>
                    <a:lnTo>
                      <a:pt x="440" y="494"/>
                    </a:lnTo>
                    <a:lnTo>
                      <a:pt x="438" y="499"/>
                    </a:lnTo>
                    <a:lnTo>
                      <a:pt x="435" y="504"/>
                    </a:lnTo>
                    <a:lnTo>
                      <a:pt x="430" y="507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8" y="507"/>
                    </a:lnTo>
                    <a:lnTo>
                      <a:pt x="414" y="504"/>
                    </a:lnTo>
                    <a:lnTo>
                      <a:pt x="411" y="499"/>
                    </a:lnTo>
                    <a:lnTo>
                      <a:pt x="409" y="494"/>
                    </a:lnTo>
                    <a:lnTo>
                      <a:pt x="409" y="494"/>
                    </a:lnTo>
                    <a:lnTo>
                      <a:pt x="411" y="487"/>
                    </a:lnTo>
                    <a:lnTo>
                      <a:pt x="414" y="482"/>
                    </a:lnTo>
                    <a:lnTo>
                      <a:pt x="418" y="478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2" y="478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2" y="494"/>
                    </a:lnTo>
                    <a:lnTo>
                      <a:pt x="382" y="494"/>
                    </a:lnTo>
                    <a:lnTo>
                      <a:pt x="380" y="499"/>
                    </a:lnTo>
                    <a:lnTo>
                      <a:pt x="377" y="504"/>
                    </a:lnTo>
                    <a:lnTo>
                      <a:pt x="372" y="507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60" y="507"/>
                    </a:lnTo>
                    <a:lnTo>
                      <a:pt x="355" y="504"/>
                    </a:lnTo>
                    <a:lnTo>
                      <a:pt x="351" y="499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1" y="487"/>
                    </a:lnTo>
                    <a:lnTo>
                      <a:pt x="355" y="482"/>
                    </a:lnTo>
                    <a:lnTo>
                      <a:pt x="360" y="478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4" y="478"/>
                    </a:lnTo>
                    <a:lnTo>
                      <a:pt x="319" y="482"/>
                    </a:lnTo>
                    <a:lnTo>
                      <a:pt x="322" y="487"/>
                    </a:lnTo>
                    <a:lnTo>
                      <a:pt x="324" y="494"/>
                    </a:lnTo>
                    <a:lnTo>
                      <a:pt x="324" y="494"/>
                    </a:lnTo>
                    <a:lnTo>
                      <a:pt x="322" y="499"/>
                    </a:lnTo>
                    <a:lnTo>
                      <a:pt x="319" y="504"/>
                    </a:lnTo>
                    <a:lnTo>
                      <a:pt x="314" y="507"/>
                    </a:lnTo>
                    <a:lnTo>
                      <a:pt x="307" y="509"/>
                    </a:lnTo>
                    <a:lnTo>
                      <a:pt x="307" y="509"/>
                    </a:lnTo>
                    <a:lnTo>
                      <a:pt x="302" y="507"/>
                    </a:lnTo>
                    <a:lnTo>
                      <a:pt x="297" y="504"/>
                    </a:lnTo>
                    <a:lnTo>
                      <a:pt x="293" y="499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8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600" y="434"/>
                    </a:moveTo>
                    <a:lnTo>
                      <a:pt x="600" y="434"/>
                    </a:lnTo>
                    <a:lnTo>
                      <a:pt x="600" y="434"/>
                    </a:lnTo>
                    <a:lnTo>
                      <a:pt x="605" y="434"/>
                    </a:lnTo>
                    <a:lnTo>
                      <a:pt x="610" y="438"/>
                    </a:lnTo>
                    <a:lnTo>
                      <a:pt x="613" y="443"/>
                    </a:lnTo>
                    <a:lnTo>
                      <a:pt x="615" y="450"/>
                    </a:lnTo>
                    <a:lnTo>
                      <a:pt x="615" y="450"/>
                    </a:lnTo>
                    <a:lnTo>
                      <a:pt x="613" y="456"/>
                    </a:lnTo>
                    <a:lnTo>
                      <a:pt x="610" y="461"/>
                    </a:lnTo>
                    <a:lnTo>
                      <a:pt x="605" y="465"/>
                    </a:lnTo>
                    <a:lnTo>
                      <a:pt x="600" y="467"/>
                    </a:lnTo>
                    <a:lnTo>
                      <a:pt x="600" y="467"/>
                    </a:lnTo>
                    <a:lnTo>
                      <a:pt x="593" y="465"/>
                    </a:lnTo>
                    <a:lnTo>
                      <a:pt x="588" y="461"/>
                    </a:lnTo>
                    <a:lnTo>
                      <a:pt x="584" y="456"/>
                    </a:lnTo>
                    <a:lnTo>
                      <a:pt x="584" y="450"/>
                    </a:lnTo>
                    <a:lnTo>
                      <a:pt x="584" y="450"/>
                    </a:lnTo>
                    <a:lnTo>
                      <a:pt x="584" y="443"/>
                    </a:lnTo>
                    <a:lnTo>
                      <a:pt x="588" y="438"/>
                    </a:lnTo>
                    <a:lnTo>
                      <a:pt x="593" y="434"/>
                    </a:lnTo>
                    <a:lnTo>
                      <a:pt x="600" y="434"/>
                    </a:lnTo>
                    <a:lnTo>
                      <a:pt x="600" y="434"/>
                    </a:lnTo>
                    <a:close/>
                    <a:moveTo>
                      <a:pt x="540" y="434"/>
                    </a:moveTo>
                    <a:lnTo>
                      <a:pt x="540" y="434"/>
                    </a:lnTo>
                    <a:lnTo>
                      <a:pt x="540" y="434"/>
                    </a:lnTo>
                    <a:lnTo>
                      <a:pt x="547" y="434"/>
                    </a:lnTo>
                    <a:lnTo>
                      <a:pt x="552" y="438"/>
                    </a:lnTo>
                    <a:lnTo>
                      <a:pt x="556" y="443"/>
                    </a:lnTo>
                    <a:lnTo>
                      <a:pt x="557" y="450"/>
                    </a:lnTo>
                    <a:lnTo>
                      <a:pt x="557" y="450"/>
                    </a:lnTo>
                    <a:lnTo>
                      <a:pt x="556" y="456"/>
                    </a:lnTo>
                    <a:lnTo>
                      <a:pt x="552" y="461"/>
                    </a:lnTo>
                    <a:lnTo>
                      <a:pt x="547" y="465"/>
                    </a:lnTo>
                    <a:lnTo>
                      <a:pt x="540" y="467"/>
                    </a:lnTo>
                    <a:lnTo>
                      <a:pt x="540" y="467"/>
                    </a:lnTo>
                    <a:lnTo>
                      <a:pt x="535" y="465"/>
                    </a:lnTo>
                    <a:lnTo>
                      <a:pt x="530" y="461"/>
                    </a:lnTo>
                    <a:lnTo>
                      <a:pt x="527" y="456"/>
                    </a:lnTo>
                    <a:lnTo>
                      <a:pt x="525" y="450"/>
                    </a:lnTo>
                    <a:lnTo>
                      <a:pt x="525" y="450"/>
                    </a:lnTo>
                    <a:lnTo>
                      <a:pt x="527" y="443"/>
                    </a:lnTo>
                    <a:lnTo>
                      <a:pt x="530" y="438"/>
                    </a:lnTo>
                    <a:lnTo>
                      <a:pt x="535" y="434"/>
                    </a:lnTo>
                    <a:lnTo>
                      <a:pt x="540" y="434"/>
                    </a:lnTo>
                    <a:lnTo>
                      <a:pt x="540" y="434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9" y="434"/>
                    </a:lnTo>
                    <a:lnTo>
                      <a:pt x="494" y="438"/>
                    </a:lnTo>
                    <a:lnTo>
                      <a:pt x="498" y="443"/>
                    </a:lnTo>
                    <a:lnTo>
                      <a:pt x="498" y="450"/>
                    </a:lnTo>
                    <a:lnTo>
                      <a:pt x="498" y="450"/>
                    </a:lnTo>
                    <a:lnTo>
                      <a:pt x="498" y="456"/>
                    </a:lnTo>
                    <a:lnTo>
                      <a:pt x="494" y="461"/>
                    </a:lnTo>
                    <a:lnTo>
                      <a:pt x="489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7" y="465"/>
                    </a:lnTo>
                    <a:lnTo>
                      <a:pt x="472" y="461"/>
                    </a:lnTo>
                    <a:lnTo>
                      <a:pt x="469" y="456"/>
                    </a:lnTo>
                    <a:lnTo>
                      <a:pt x="467" y="450"/>
                    </a:lnTo>
                    <a:lnTo>
                      <a:pt x="467" y="450"/>
                    </a:lnTo>
                    <a:lnTo>
                      <a:pt x="469" y="443"/>
                    </a:lnTo>
                    <a:lnTo>
                      <a:pt x="472" y="438"/>
                    </a:lnTo>
                    <a:lnTo>
                      <a:pt x="477" y="434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30" y="434"/>
                    </a:lnTo>
                    <a:lnTo>
                      <a:pt x="435" y="438"/>
                    </a:lnTo>
                    <a:lnTo>
                      <a:pt x="438" y="443"/>
                    </a:lnTo>
                    <a:lnTo>
                      <a:pt x="440" y="450"/>
                    </a:lnTo>
                    <a:lnTo>
                      <a:pt x="440" y="450"/>
                    </a:lnTo>
                    <a:lnTo>
                      <a:pt x="438" y="456"/>
                    </a:lnTo>
                    <a:lnTo>
                      <a:pt x="435" y="461"/>
                    </a:lnTo>
                    <a:lnTo>
                      <a:pt x="430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8" y="465"/>
                    </a:lnTo>
                    <a:lnTo>
                      <a:pt x="414" y="461"/>
                    </a:lnTo>
                    <a:lnTo>
                      <a:pt x="411" y="456"/>
                    </a:lnTo>
                    <a:lnTo>
                      <a:pt x="409" y="450"/>
                    </a:lnTo>
                    <a:lnTo>
                      <a:pt x="409" y="450"/>
                    </a:lnTo>
                    <a:lnTo>
                      <a:pt x="411" y="443"/>
                    </a:lnTo>
                    <a:lnTo>
                      <a:pt x="414" y="438"/>
                    </a:lnTo>
                    <a:lnTo>
                      <a:pt x="418" y="434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2" y="434"/>
                    </a:lnTo>
                    <a:lnTo>
                      <a:pt x="377" y="438"/>
                    </a:lnTo>
                    <a:lnTo>
                      <a:pt x="380" y="443"/>
                    </a:lnTo>
                    <a:lnTo>
                      <a:pt x="382" y="450"/>
                    </a:lnTo>
                    <a:lnTo>
                      <a:pt x="382" y="450"/>
                    </a:lnTo>
                    <a:lnTo>
                      <a:pt x="380" y="456"/>
                    </a:lnTo>
                    <a:lnTo>
                      <a:pt x="377" y="461"/>
                    </a:lnTo>
                    <a:lnTo>
                      <a:pt x="372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60" y="465"/>
                    </a:lnTo>
                    <a:lnTo>
                      <a:pt x="355" y="461"/>
                    </a:lnTo>
                    <a:lnTo>
                      <a:pt x="351" y="456"/>
                    </a:lnTo>
                    <a:lnTo>
                      <a:pt x="351" y="450"/>
                    </a:lnTo>
                    <a:lnTo>
                      <a:pt x="351" y="450"/>
                    </a:lnTo>
                    <a:lnTo>
                      <a:pt x="351" y="443"/>
                    </a:lnTo>
                    <a:lnTo>
                      <a:pt x="355" y="438"/>
                    </a:lnTo>
                    <a:lnTo>
                      <a:pt x="360" y="434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307" y="434"/>
                    </a:moveTo>
                    <a:lnTo>
                      <a:pt x="307" y="434"/>
                    </a:lnTo>
                    <a:lnTo>
                      <a:pt x="307" y="434"/>
                    </a:lnTo>
                    <a:lnTo>
                      <a:pt x="314" y="434"/>
                    </a:lnTo>
                    <a:lnTo>
                      <a:pt x="319" y="438"/>
                    </a:lnTo>
                    <a:lnTo>
                      <a:pt x="322" y="443"/>
                    </a:lnTo>
                    <a:lnTo>
                      <a:pt x="324" y="450"/>
                    </a:lnTo>
                    <a:lnTo>
                      <a:pt x="324" y="450"/>
                    </a:lnTo>
                    <a:lnTo>
                      <a:pt x="322" y="456"/>
                    </a:lnTo>
                    <a:lnTo>
                      <a:pt x="319" y="461"/>
                    </a:lnTo>
                    <a:lnTo>
                      <a:pt x="314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2" y="465"/>
                    </a:lnTo>
                    <a:lnTo>
                      <a:pt x="297" y="461"/>
                    </a:lnTo>
                    <a:lnTo>
                      <a:pt x="293" y="456"/>
                    </a:lnTo>
                    <a:lnTo>
                      <a:pt x="292" y="450"/>
                    </a:lnTo>
                    <a:lnTo>
                      <a:pt x="292" y="450"/>
                    </a:lnTo>
                    <a:lnTo>
                      <a:pt x="293" y="443"/>
                    </a:lnTo>
                    <a:lnTo>
                      <a:pt x="297" y="438"/>
                    </a:lnTo>
                    <a:lnTo>
                      <a:pt x="302" y="434"/>
                    </a:lnTo>
                    <a:lnTo>
                      <a:pt x="307" y="434"/>
                    </a:lnTo>
                    <a:lnTo>
                      <a:pt x="307" y="434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7" y="392"/>
                    </a:lnTo>
                    <a:lnTo>
                      <a:pt x="552" y="395"/>
                    </a:lnTo>
                    <a:lnTo>
                      <a:pt x="556" y="400"/>
                    </a:lnTo>
                    <a:lnTo>
                      <a:pt x="557" y="407"/>
                    </a:lnTo>
                    <a:lnTo>
                      <a:pt x="557" y="407"/>
                    </a:lnTo>
                    <a:lnTo>
                      <a:pt x="556" y="412"/>
                    </a:lnTo>
                    <a:lnTo>
                      <a:pt x="552" y="417"/>
                    </a:lnTo>
                    <a:lnTo>
                      <a:pt x="547" y="421"/>
                    </a:lnTo>
                    <a:lnTo>
                      <a:pt x="540" y="422"/>
                    </a:lnTo>
                    <a:lnTo>
                      <a:pt x="540" y="422"/>
                    </a:lnTo>
                    <a:lnTo>
                      <a:pt x="535" y="421"/>
                    </a:lnTo>
                    <a:lnTo>
                      <a:pt x="530" y="417"/>
                    </a:lnTo>
                    <a:lnTo>
                      <a:pt x="527" y="412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7" y="400"/>
                    </a:lnTo>
                    <a:lnTo>
                      <a:pt x="530" y="395"/>
                    </a:lnTo>
                    <a:lnTo>
                      <a:pt x="535" y="392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9" y="392"/>
                    </a:lnTo>
                    <a:lnTo>
                      <a:pt x="494" y="395"/>
                    </a:lnTo>
                    <a:lnTo>
                      <a:pt x="498" y="400"/>
                    </a:lnTo>
                    <a:lnTo>
                      <a:pt x="498" y="407"/>
                    </a:lnTo>
                    <a:lnTo>
                      <a:pt x="498" y="407"/>
                    </a:lnTo>
                    <a:lnTo>
                      <a:pt x="498" y="412"/>
                    </a:lnTo>
                    <a:lnTo>
                      <a:pt x="494" y="417"/>
                    </a:lnTo>
                    <a:lnTo>
                      <a:pt x="489" y="421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7" y="421"/>
                    </a:lnTo>
                    <a:lnTo>
                      <a:pt x="472" y="417"/>
                    </a:lnTo>
                    <a:lnTo>
                      <a:pt x="469" y="412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9" y="400"/>
                    </a:lnTo>
                    <a:lnTo>
                      <a:pt x="472" y="395"/>
                    </a:lnTo>
                    <a:lnTo>
                      <a:pt x="477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30" y="392"/>
                    </a:lnTo>
                    <a:lnTo>
                      <a:pt x="435" y="395"/>
                    </a:lnTo>
                    <a:lnTo>
                      <a:pt x="438" y="400"/>
                    </a:lnTo>
                    <a:lnTo>
                      <a:pt x="440" y="407"/>
                    </a:lnTo>
                    <a:lnTo>
                      <a:pt x="440" y="407"/>
                    </a:lnTo>
                    <a:lnTo>
                      <a:pt x="438" y="412"/>
                    </a:lnTo>
                    <a:lnTo>
                      <a:pt x="435" y="417"/>
                    </a:lnTo>
                    <a:lnTo>
                      <a:pt x="430" y="421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8" y="421"/>
                    </a:lnTo>
                    <a:lnTo>
                      <a:pt x="414" y="417"/>
                    </a:lnTo>
                    <a:lnTo>
                      <a:pt x="411" y="412"/>
                    </a:lnTo>
                    <a:lnTo>
                      <a:pt x="409" y="407"/>
                    </a:lnTo>
                    <a:lnTo>
                      <a:pt x="409" y="407"/>
                    </a:lnTo>
                    <a:lnTo>
                      <a:pt x="411" y="400"/>
                    </a:lnTo>
                    <a:lnTo>
                      <a:pt x="414" y="395"/>
                    </a:lnTo>
                    <a:lnTo>
                      <a:pt x="418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2" y="392"/>
                    </a:lnTo>
                    <a:lnTo>
                      <a:pt x="377" y="395"/>
                    </a:lnTo>
                    <a:lnTo>
                      <a:pt x="380" y="400"/>
                    </a:lnTo>
                    <a:lnTo>
                      <a:pt x="382" y="407"/>
                    </a:lnTo>
                    <a:lnTo>
                      <a:pt x="382" y="407"/>
                    </a:lnTo>
                    <a:lnTo>
                      <a:pt x="380" y="412"/>
                    </a:lnTo>
                    <a:lnTo>
                      <a:pt x="377" y="417"/>
                    </a:lnTo>
                    <a:lnTo>
                      <a:pt x="372" y="421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60" y="421"/>
                    </a:lnTo>
                    <a:lnTo>
                      <a:pt x="355" y="417"/>
                    </a:lnTo>
                    <a:lnTo>
                      <a:pt x="351" y="412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1" y="400"/>
                    </a:lnTo>
                    <a:lnTo>
                      <a:pt x="355" y="395"/>
                    </a:lnTo>
                    <a:lnTo>
                      <a:pt x="360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4" y="392"/>
                    </a:lnTo>
                    <a:lnTo>
                      <a:pt x="319" y="395"/>
                    </a:lnTo>
                    <a:lnTo>
                      <a:pt x="322" y="400"/>
                    </a:lnTo>
                    <a:lnTo>
                      <a:pt x="324" y="407"/>
                    </a:lnTo>
                    <a:lnTo>
                      <a:pt x="324" y="407"/>
                    </a:lnTo>
                    <a:lnTo>
                      <a:pt x="322" y="412"/>
                    </a:lnTo>
                    <a:lnTo>
                      <a:pt x="319" y="417"/>
                    </a:lnTo>
                    <a:lnTo>
                      <a:pt x="314" y="421"/>
                    </a:lnTo>
                    <a:lnTo>
                      <a:pt x="307" y="422"/>
                    </a:lnTo>
                    <a:lnTo>
                      <a:pt x="307" y="422"/>
                    </a:lnTo>
                    <a:lnTo>
                      <a:pt x="302" y="421"/>
                    </a:lnTo>
                    <a:lnTo>
                      <a:pt x="297" y="417"/>
                    </a:lnTo>
                    <a:lnTo>
                      <a:pt x="293" y="412"/>
                    </a:lnTo>
                    <a:lnTo>
                      <a:pt x="292" y="407"/>
                    </a:lnTo>
                    <a:lnTo>
                      <a:pt x="292" y="407"/>
                    </a:lnTo>
                    <a:lnTo>
                      <a:pt x="293" y="400"/>
                    </a:lnTo>
                    <a:lnTo>
                      <a:pt x="297" y="395"/>
                    </a:lnTo>
                    <a:lnTo>
                      <a:pt x="302" y="392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2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2"/>
                    </a:lnTo>
                    <a:lnTo>
                      <a:pt x="261" y="417"/>
                    </a:lnTo>
                    <a:lnTo>
                      <a:pt x="256" y="421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4" y="421"/>
                    </a:lnTo>
                    <a:lnTo>
                      <a:pt x="239" y="417"/>
                    </a:lnTo>
                    <a:lnTo>
                      <a:pt x="235" y="412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9" y="347"/>
                    </a:lnTo>
                    <a:lnTo>
                      <a:pt x="494" y="351"/>
                    </a:lnTo>
                    <a:lnTo>
                      <a:pt x="498" y="356"/>
                    </a:lnTo>
                    <a:lnTo>
                      <a:pt x="498" y="363"/>
                    </a:lnTo>
                    <a:lnTo>
                      <a:pt x="498" y="363"/>
                    </a:lnTo>
                    <a:lnTo>
                      <a:pt x="498" y="369"/>
                    </a:lnTo>
                    <a:lnTo>
                      <a:pt x="494" y="375"/>
                    </a:lnTo>
                    <a:lnTo>
                      <a:pt x="489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7" y="378"/>
                    </a:lnTo>
                    <a:lnTo>
                      <a:pt x="472" y="375"/>
                    </a:lnTo>
                    <a:lnTo>
                      <a:pt x="469" y="369"/>
                    </a:lnTo>
                    <a:lnTo>
                      <a:pt x="467" y="363"/>
                    </a:lnTo>
                    <a:lnTo>
                      <a:pt x="467" y="363"/>
                    </a:lnTo>
                    <a:lnTo>
                      <a:pt x="469" y="356"/>
                    </a:lnTo>
                    <a:lnTo>
                      <a:pt x="472" y="351"/>
                    </a:lnTo>
                    <a:lnTo>
                      <a:pt x="477" y="347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30" y="347"/>
                    </a:lnTo>
                    <a:lnTo>
                      <a:pt x="435" y="351"/>
                    </a:lnTo>
                    <a:lnTo>
                      <a:pt x="438" y="356"/>
                    </a:lnTo>
                    <a:lnTo>
                      <a:pt x="440" y="363"/>
                    </a:lnTo>
                    <a:lnTo>
                      <a:pt x="440" y="363"/>
                    </a:lnTo>
                    <a:lnTo>
                      <a:pt x="438" y="369"/>
                    </a:lnTo>
                    <a:lnTo>
                      <a:pt x="435" y="375"/>
                    </a:lnTo>
                    <a:lnTo>
                      <a:pt x="430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8" y="378"/>
                    </a:lnTo>
                    <a:lnTo>
                      <a:pt x="414" y="375"/>
                    </a:lnTo>
                    <a:lnTo>
                      <a:pt x="411" y="369"/>
                    </a:lnTo>
                    <a:lnTo>
                      <a:pt x="409" y="363"/>
                    </a:lnTo>
                    <a:lnTo>
                      <a:pt x="409" y="363"/>
                    </a:lnTo>
                    <a:lnTo>
                      <a:pt x="411" y="356"/>
                    </a:lnTo>
                    <a:lnTo>
                      <a:pt x="414" y="351"/>
                    </a:lnTo>
                    <a:lnTo>
                      <a:pt x="418" y="347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2" y="347"/>
                    </a:lnTo>
                    <a:lnTo>
                      <a:pt x="377" y="351"/>
                    </a:lnTo>
                    <a:lnTo>
                      <a:pt x="380" y="356"/>
                    </a:lnTo>
                    <a:lnTo>
                      <a:pt x="382" y="363"/>
                    </a:lnTo>
                    <a:lnTo>
                      <a:pt x="382" y="363"/>
                    </a:lnTo>
                    <a:lnTo>
                      <a:pt x="380" y="369"/>
                    </a:lnTo>
                    <a:lnTo>
                      <a:pt x="377" y="375"/>
                    </a:lnTo>
                    <a:lnTo>
                      <a:pt x="372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60" y="378"/>
                    </a:lnTo>
                    <a:lnTo>
                      <a:pt x="355" y="375"/>
                    </a:lnTo>
                    <a:lnTo>
                      <a:pt x="351" y="369"/>
                    </a:lnTo>
                    <a:lnTo>
                      <a:pt x="351" y="363"/>
                    </a:lnTo>
                    <a:lnTo>
                      <a:pt x="351" y="363"/>
                    </a:lnTo>
                    <a:lnTo>
                      <a:pt x="351" y="356"/>
                    </a:lnTo>
                    <a:lnTo>
                      <a:pt x="355" y="351"/>
                    </a:lnTo>
                    <a:lnTo>
                      <a:pt x="360" y="347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  <a:moveTo>
                      <a:pt x="307" y="347"/>
                    </a:moveTo>
                    <a:lnTo>
                      <a:pt x="307" y="347"/>
                    </a:lnTo>
                    <a:lnTo>
                      <a:pt x="307" y="347"/>
                    </a:lnTo>
                    <a:lnTo>
                      <a:pt x="314" y="347"/>
                    </a:lnTo>
                    <a:lnTo>
                      <a:pt x="319" y="351"/>
                    </a:lnTo>
                    <a:lnTo>
                      <a:pt x="322" y="356"/>
                    </a:lnTo>
                    <a:lnTo>
                      <a:pt x="324" y="363"/>
                    </a:lnTo>
                    <a:lnTo>
                      <a:pt x="324" y="363"/>
                    </a:lnTo>
                    <a:lnTo>
                      <a:pt x="322" y="369"/>
                    </a:lnTo>
                    <a:lnTo>
                      <a:pt x="319" y="375"/>
                    </a:lnTo>
                    <a:lnTo>
                      <a:pt x="314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2" y="378"/>
                    </a:lnTo>
                    <a:lnTo>
                      <a:pt x="297" y="375"/>
                    </a:lnTo>
                    <a:lnTo>
                      <a:pt x="293" y="369"/>
                    </a:lnTo>
                    <a:lnTo>
                      <a:pt x="292" y="363"/>
                    </a:lnTo>
                    <a:lnTo>
                      <a:pt x="292" y="363"/>
                    </a:lnTo>
                    <a:lnTo>
                      <a:pt x="293" y="356"/>
                    </a:lnTo>
                    <a:lnTo>
                      <a:pt x="297" y="351"/>
                    </a:lnTo>
                    <a:lnTo>
                      <a:pt x="302" y="347"/>
                    </a:lnTo>
                    <a:lnTo>
                      <a:pt x="307" y="347"/>
                    </a:lnTo>
                    <a:lnTo>
                      <a:pt x="307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6" y="347"/>
                    </a:lnTo>
                    <a:lnTo>
                      <a:pt x="261" y="351"/>
                    </a:lnTo>
                    <a:lnTo>
                      <a:pt x="264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69"/>
                    </a:lnTo>
                    <a:lnTo>
                      <a:pt x="261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9" y="375"/>
                    </a:lnTo>
                    <a:lnTo>
                      <a:pt x="235" y="369"/>
                    </a:lnTo>
                    <a:lnTo>
                      <a:pt x="234" y="363"/>
                    </a:lnTo>
                    <a:lnTo>
                      <a:pt x="234" y="363"/>
                    </a:lnTo>
                    <a:lnTo>
                      <a:pt x="235" y="356"/>
                    </a:lnTo>
                    <a:lnTo>
                      <a:pt x="239" y="351"/>
                    </a:lnTo>
                    <a:lnTo>
                      <a:pt x="244" y="347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2" y="305"/>
                    </a:lnTo>
                    <a:lnTo>
                      <a:pt x="377" y="308"/>
                    </a:lnTo>
                    <a:lnTo>
                      <a:pt x="380" y="313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0" y="325"/>
                    </a:lnTo>
                    <a:lnTo>
                      <a:pt x="377" y="330"/>
                    </a:lnTo>
                    <a:lnTo>
                      <a:pt x="372" y="334"/>
                    </a:lnTo>
                    <a:lnTo>
                      <a:pt x="366" y="335"/>
                    </a:lnTo>
                    <a:lnTo>
                      <a:pt x="366" y="335"/>
                    </a:lnTo>
                    <a:lnTo>
                      <a:pt x="360" y="334"/>
                    </a:lnTo>
                    <a:lnTo>
                      <a:pt x="355" y="330"/>
                    </a:lnTo>
                    <a:lnTo>
                      <a:pt x="351" y="325"/>
                    </a:lnTo>
                    <a:lnTo>
                      <a:pt x="351" y="320"/>
                    </a:lnTo>
                    <a:lnTo>
                      <a:pt x="351" y="320"/>
                    </a:lnTo>
                    <a:lnTo>
                      <a:pt x="351" y="313"/>
                    </a:lnTo>
                    <a:lnTo>
                      <a:pt x="355" y="308"/>
                    </a:lnTo>
                    <a:lnTo>
                      <a:pt x="360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4" y="305"/>
                    </a:lnTo>
                    <a:lnTo>
                      <a:pt x="319" y="308"/>
                    </a:lnTo>
                    <a:lnTo>
                      <a:pt x="322" y="313"/>
                    </a:lnTo>
                    <a:lnTo>
                      <a:pt x="324" y="320"/>
                    </a:lnTo>
                    <a:lnTo>
                      <a:pt x="324" y="320"/>
                    </a:lnTo>
                    <a:lnTo>
                      <a:pt x="322" y="325"/>
                    </a:lnTo>
                    <a:lnTo>
                      <a:pt x="319" y="330"/>
                    </a:lnTo>
                    <a:lnTo>
                      <a:pt x="314" y="334"/>
                    </a:lnTo>
                    <a:lnTo>
                      <a:pt x="307" y="335"/>
                    </a:lnTo>
                    <a:lnTo>
                      <a:pt x="307" y="335"/>
                    </a:lnTo>
                    <a:lnTo>
                      <a:pt x="302" y="334"/>
                    </a:lnTo>
                    <a:lnTo>
                      <a:pt x="297" y="330"/>
                    </a:lnTo>
                    <a:lnTo>
                      <a:pt x="293" y="325"/>
                    </a:lnTo>
                    <a:lnTo>
                      <a:pt x="292" y="320"/>
                    </a:lnTo>
                    <a:lnTo>
                      <a:pt x="292" y="320"/>
                    </a:lnTo>
                    <a:lnTo>
                      <a:pt x="293" y="313"/>
                    </a:lnTo>
                    <a:lnTo>
                      <a:pt x="297" y="308"/>
                    </a:lnTo>
                    <a:lnTo>
                      <a:pt x="302" y="305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6" y="305"/>
                    </a:lnTo>
                    <a:lnTo>
                      <a:pt x="261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5"/>
                    </a:lnTo>
                    <a:lnTo>
                      <a:pt x="261" y="330"/>
                    </a:lnTo>
                    <a:lnTo>
                      <a:pt x="256" y="334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4" y="334"/>
                    </a:lnTo>
                    <a:lnTo>
                      <a:pt x="239" y="330"/>
                    </a:lnTo>
                    <a:lnTo>
                      <a:pt x="235" y="325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5" y="313"/>
                    </a:lnTo>
                    <a:lnTo>
                      <a:pt x="239" y="308"/>
                    </a:lnTo>
                    <a:lnTo>
                      <a:pt x="244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366" y="260"/>
                    </a:moveTo>
                    <a:lnTo>
                      <a:pt x="366" y="260"/>
                    </a:lnTo>
                    <a:lnTo>
                      <a:pt x="366" y="260"/>
                    </a:lnTo>
                    <a:lnTo>
                      <a:pt x="372" y="260"/>
                    </a:lnTo>
                    <a:lnTo>
                      <a:pt x="377" y="264"/>
                    </a:lnTo>
                    <a:lnTo>
                      <a:pt x="380" y="269"/>
                    </a:lnTo>
                    <a:lnTo>
                      <a:pt x="382" y="276"/>
                    </a:lnTo>
                    <a:lnTo>
                      <a:pt x="382" y="276"/>
                    </a:lnTo>
                    <a:lnTo>
                      <a:pt x="380" y="283"/>
                    </a:lnTo>
                    <a:lnTo>
                      <a:pt x="377" y="288"/>
                    </a:lnTo>
                    <a:lnTo>
                      <a:pt x="372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0" y="291"/>
                    </a:lnTo>
                    <a:lnTo>
                      <a:pt x="355" y="288"/>
                    </a:lnTo>
                    <a:lnTo>
                      <a:pt x="351" y="283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1" y="269"/>
                    </a:lnTo>
                    <a:lnTo>
                      <a:pt x="355" y="264"/>
                    </a:lnTo>
                    <a:lnTo>
                      <a:pt x="360" y="260"/>
                    </a:lnTo>
                    <a:lnTo>
                      <a:pt x="366" y="260"/>
                    </a:lnTo>
                    <a:lnTo>
                      <a:pt x="366" y="260"/>
                    </a:lnTo>
                    <a:close/>
                    <a:moveTo>
                      <a:pt x="307" y="260"/>
                    </a:moveTo>
                    <a:lnTo>
                      <a:pt x="307" y="260"/>
                    </a:lnTo>
                    <a:lnTo>
                      <a:pt x="307" y="260"/>
                    </a:lnTo>
                    <a:lnTo>
                      <a:pt x="314" y="260"/>
                    </a:lnTo>
                    <a:lnTo>
                      <a:pt x="319" y="264"/>
                    </a:lnTo>
                    <a:lnTo>
                      <a:pt x="322" y="269"/>
                    </a:lnTo>
                    <a:lnTo>
                      <a:pt x="324" y="276"/>
                    </a:lnTo>
                    <a:lnTo>
                      <a:pt x="324" y="276"/>
                    </a:lnTo>
                    <a:lnTo>
                      <a:pt x="322" y="283"/>
                    </a:lnTo>
                    <a:lnTo>
                      <a:pt x="319" y="288"/>
                    </a:lnTo>
                    <a:lnTo>
                      <a:pt x="314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2" y="291"/>
                    </a:lnTo>
                    <a:lnTo>
                      <a:pt x="297" y="288"/>
                    </a:lnTo>
                    <a:lnTo>
                      <a:pt x="293" y="283"/>
                    </a:lnTo>
                    <a:lnTo>
                      <a:pt x="292" y="276"/>
                    </a:lnTo>
                    <a:lnTo>
                      <a:pt x="292" y="276"/>
                    </a:lnTo>
                    <a:lnTo>
                      <a:pt x="293" y="269"/>
                    </a:lnTo>
                    <a:lnTo>
                      <a:pt x="297" y="264"/>
                    </a:lnTo>
                    <a:lnTo>
                      <a:pt x="302" y="260"/>
                    </a:lnTo>
                    <a:lnTo>
                      <a:pt x="307" y="260"/>
                    </a:lnTo>
                    <a:lnTo>
                      <a:pt x="307" y="260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6" y="260"/>
                    </a:lnTo>
                    <a:lnTo>
                      <a:pt x="261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1" y="288"/>
                    </a:lnTo>
                    <a:lnTo>
                      <a:pt x="256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1"/>
                    </a:lnTo>
                    <a:lnTo>
                      <a:pt x="239" y="288"/>
                    </a:lnTo>
                    <a:lnTo>
                      <a:pt x="235" y="283"/>
                    </a:lnTo>
                    <a:lnTo>
                      <a:pt x="234" y="276"/>
                    </a:lnTo>
                    <a:lnTo>
                      <a:pt x="234" y="276"/>
                    </a:lnTo>
                    <a:lnTo>
                      <a:pt x="235" y="269"/>
                    </a:lnTo>
                    <a:lnTo>
                      <a:pt x="239" y="264"/>
                    </a:lnTo>
                    <a:lnTo>
                      <a:pt x="244" y="260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8" y="260"/>
                    </a:lnTo>
                    <a:lnTo>
                      <a:pt x="201" y="264"/>
                    </a:lnTo>
                    <a:lnTo>
                      <a:pt x="205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8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81" y="288"/>
                    </a:lnTo>
                    <a:lnTo>
                      <a:pt x="177" y="283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7" y="269"/>
                    </a:lnTo>
                    <a:lnTo>
                      <a:pt x="181" y="264"/>
                    </a:lnTo>
                    <a:lnTo>
                      <a:pt x="184" y="260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307" y="216"/>
                    </a:moveTo>
                    <a:lnTo>
                      <a:pt x="307" y="216"/>
                    </a:lnTo>
                    <a:lnTo>
                      <a:pt x="307" y="216"/>
                    </a:lnTo>
                    <a:lnTo>
                      <a:pt x="314" y="218"/>
                    </a:lnTo>
                    <a:lnTo>
                      <a:pt x="319" y="221"/>
                    </a:lnTo>
                    <a:lnTo>
                      <a:pt x="322" y="226"/>
                    </a:lnTo>
                    <a:lnTo>
                      <a:pt x="324" y="233"/>
                    </a:lnTo>
                    <a:lnTo>
                      <a:pt x="324" y="233"/>
                    </a:lnTo>
                    <a:lnTo>
                      <a:pt x="322" y="238"/>
                    </a:lnTo>
                    <a:lnTo>
                      <a:pt x="319" y="243"/>
                    </a:lnTo>
                    <a:lnTo>
                      <a:pt x="314" y="247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2" y="247"/>
                    </a:lnTo>
                    <a:lnTo>
                      <a:pt x="297" y="243"/>
                    </a:lnTo>
                    <a:lnTo>
                      <a:pt x="293" y="238"/>
                    </a:lnTo>
                    <a:lnTo>
                      <a:pt x="292" y="233"/>
                    </a:lnTo>
                    <a:lnTo>
                      <a:pt x="292" y="233"/>
                    </a:lnTo>
                    <a:lnTo>
                      <a:pt x="293" y="226"/>
                    </a:lnTo>
                    <a:lnTo>
                      <a:pt x="297" y="221"/>
                    </a:lnTo>
                    <a:lnTo>
                      <a:pt x="302" y="218"/>
                    </a:lnTo>
                    <a:lnTo>
                      <a:pt x="307" y="216"/>
                    </a:lnTo>
                    <a:lnTo>
                      <a:pt x="307" y="216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38"/>
                    </a:lnTo>
                    <a:lnTo>
                      <a:pt x="261" y="243"/>
                    </a:lnTo>
                    <a:lnTo>
                      <a:pt x="256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4" y="247"/>
                    </a:lnTo>
                    <a:lnTo>
                      <a:pt x="239" y="243"/>
                    </a:lnTo>
                    <a:lnTo>
                      <a:pt x="235" y="238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5" y="226"/>
                    </a:lnTo>
                    <a:lnTo>
                      <a:pt x="239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8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5" y="238"/>
                    </a:lnTo>
                    <a:lnTo>
                      <a:pt x="201" y="243"/>
                    </a:lnTo>
                    <a:lnTo>
                      <a:pt x="198" y="247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4" y="247"/>
                    </a:lnTo>
                    <a:lnTo>
                      <a:pt x="181" y="243"/>
                    </a:lnTo>
                    <a:lnTo>
                      <a:pt x="177" y="238"/>
                    </a:lnTo>
                    <a:lnTo>
                      <a:pt x="176" y="233"/>
                    </a:lnTo>
                    <a:lnTo>
                      <a:pt x="176" y="233"/>
                    </a:lnTo>
                    <a:lnTo>
                      <a:pt x="177" y="226"/>
                    </a:lnTo>
                    <a:lnTo>
                      <a:pt x="181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30" y="305"/>
                    </a:lnTo>
                    <a:lnTo>
                      <a:pt x="435" y="308"/>
                    </a:lnTo>
                    <a:lnTo>
                      <a:pt x="438" y="313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5"/>
                    </a:lnTo>
                    <a:lnTo>
                      <a:pt x="435" y="330"/>
                    </a:lnTo>
                    <a:lnTo>
                      <a:pt x="430" y="334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8" y="334"/>
                    </a:lnTo>
                    <a:lnTo>
                      <a:pt x="414" y="330"/>
                    </a:lnTo>
                    <a:lnTo>
                      <a:pt x="411" y="325"/>
                    </a:lnTo>
                    <a:lnTo>
                      <a:pt x="409" y="320"/>
                    </a:lnTo>
                    <a:lnTo>
                      <a:pt x="409" y="320"/>
                    </a:lnTo>
                    <a:lnTo>
                      <a:pt x="411" y="313"/>
                    </a:lnTo>
                    <a:lnTo>
                      <a:pt x="414" y="308"/>
                    </a:lnTo>
                    <a:lnTo>
                      <a:pt x="418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4"/>
                    </a:lnTo>
                    <a:lnTo>
                      <a:pt x="261" y="179"/>
                    </a:lnTo>
                    <a:lnTo>
                      <a:pt x="264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4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4"/>
                    </a:lnTo>
                    <a:lnTo>
                      <a:pt x="239" y="179"/>
                    </a:lnTo>
                    <a:lnTo>
                      <a:pt x="244" y="174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4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8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81" y="201"/>
                    </a:lnTo>
                    <a:lnTo>
                      <a:pt x="177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7" y="184"/>
                    </a:lnTo>
                    <a:lnTo>
                      <a:pt x="181" y="179"/>
                    </a:lnTo>
                    <a:lnTo>
                      <a:pt x="184" y="174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8" y="131"/>
                    </a:lnTo>
                    <a:lnTo>
                      <a:pt x="201" y="134"/>
                    </a:lnTo>
                    <a:lnTo>
                      <a:pt x="205" y="140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5" y="151"/>
                    </a:lnTo>
                    <a:lnTo>
                      <a:pt x="201" y="157"/>
                    </a:lnTo>
                    <a:lnTo>
                      <a:pt x="198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81" y="157"/>
                    </a:lnTo>
                    <a:lnTo>
                      <a:pt x="177" y="151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7" y="140"/>
                    </a:lnTo>
                    <a:lnTo>
                      <a:pt x="181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40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7" y="151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8" y="151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8" y="140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8"/>
                    </a:lnTo>
                    <a:lnTo>
                      <a:pt x="86" y="92"/>
                    </a:lnTo>
                    <a:lnTo>
                      <a:pt x="89" y="97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89" y="109"/>
                    </a:lnTo>
                    <a:lnTo>
                      <a:pt x="86" y="114"/>
                    </a:lnTo>
                    <a:lnTo>
                      <a:pt x="80" y="117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33" y="42"/>
                    </a:moveTo>
                    <a:lnTo>
                      <a:pt x="133" y="42"/>
                    </a:lnTo>
                    <a:lnTo>
                      <a:pt x="133" y="42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38" y="75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5"/>
                    </a:lnTo>
                    <a:lnTo>
                      <a:pt x="121" y="71"/>
                    </a:lnTo>
                    <a:lnTo>
                      <a:pt x="118" y="66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3" y="42"/>
                    </a:lnTo>
                    <a:lnTo>
                      <a:pt x="133" y="42"/>
                    </a:lnTo>
                    <a:close/>
                    <a:moveTo>
                      <a:pt x="75" y="42"/>
                    </a:moveTo>
                    <a:lnTo>
                      <a:pt x="75" y="42"/>
                    </a:lnTo>
                    <a:lnTo>
                      <a:pt x="75" y="42"/>
                    </a:lnTo>
                    <a:lnTo>
                      <a:pt x="80" y="44"/>
                    </a:lnTo>
                    <a:lnTo>
                      <a:pt x="86" y="48"/>
                    </a:lnTo>
                    <a:lnTo>
                      <a:pt x="89" y="53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89" y="66"/>
                    </a:lnTo>
                    <a:lnTo>
                      <a:pt x="86" y="71"/>
                    </a:lnTo>
                    <a:lnTo>
                      <a:pt x="80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5" y="42"/>
                    </a:lnTo>
                    <a:lnTo>
                      <a:pt x="75" y="42"/>
                    </a:lnTo>
                    <a:close/>
                    <a:moveTo>
                      <a:pt x="16" y="42"/>
                    </a:moveTo>
                    <a:lnTo>
                      <a:pt x="16" y="42"/>
                    </a:lnTo>
                    <a:lnTo>
                      <a:pt x="16" y="42"/>
                    </a:lnTo>
                    <a:lnTo>
                      <a:pt x="22" y="44"/>
                    </a:lnTo>
                    <a:lnTo>
                      <a:pt x="28" y="48"/>
                    </a:lnTo>
                    <a:lnTo>
                      <a:pt x="31" y="53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66"/>
                    </a:lnTo>
                    <a:lnTo>
                      <a:pt x="28" y="71"/>
                    </a:lnTo>
                    <a:lnTo>
                      <a:pt x="22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1" y="44"/>
                    </a:lnTo>
                    <a:lnTo>
                      <a:pt x="16" y="42"/>
                    </a:lnTo>
                    <a:lnTo>
                      <a:pt x="16" y="42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007" y="216"/>
                    </a:moveTo>
                    <a:lnTo>
                      <a:pt x="1007" y="216"/>
                    </a:lnTo>
                    <a:lnTo>
                      <a:pt x="1007" y="216"/>
                    </a:lnTo>
                    <a:lnTo>
                      <a:pt x="1014" y="218"/>
                    </a:lnTo>
                    <a:lnTo>
                      <a:pt x="1019" y="221"/>
                    </a:lnTo>
                    <a:lnTo>
                      <a:pt x="1022" y="226"/>
                    </a:lnTo>
                    <a:lnTo>
                      <a:pt x="1022" y="233"/>
                    </a:lnTo>
                    <a:lnTo>
                      <a:pt x="1022" y="233"/>
                    </a:lnTo>
                    <a:lnTo>
                      <a:pt x="1022" y="238"/>
                    </a:lnTo>
                    <a:lnTo>
                      <a:pt x="1019" y="243"/>
                    </a:lnTo>
                    <a:lnTo>
                      <a:pt x="1014" y="247"/>
                    </a:lnTo>
                    <a:lnTo>
                      <a:pt x="1007" y="249"/>
                    </a:lnTo>
                    <a:lnTo>
                      <a:pt x="1007" y="249"/>
                    </a:lnTo>
                    <a:lnTo>
                      <a:pt x="1002" y="247"/>
                    </a:lnTo>
                    <a:lnTo>
                      <a:pt x="997" y="243"/>
                    </a:lnTo>
                    <a:lnTo>
                      <a:pt x="993" y="238"/>
                    </a:lnTo>
                    <a:lnTo>
                      <a:pt x="991" y="233"/>
                    </a:lnTo>
                    <a:lnTo>
                      <a:pt x="991" y="233"/>
                    </a:lnTo>
                    <a:lnTo>
                      <a:pt x="993" y="226"/>
                    </a:lnTo>
                    <a:lnTo>
                      <a:pt x="997" y="221"/>
                    </a:lnTo>
                    <a:lnTo>
                      <a:pt x="1002" y="218"/>
                    </a:lnTo>
                    <a:lnTo>
                      <a:pt x="1007" y="216"/>
                    </a:lnTo>
                    <a:lnTo>
                      <a:pt x="1007" y="216"/>
                    </a:lnTo>
                    <a:close/>
                    <a:moveTo>
                      <a:pt x="949" y="216"/>
                    </a:moveTo>
                    <a:lnTo>
                      <a:pt x="949" y="216"/>
                    </a:lnTo>
                    <a:lnTo>
                      <a:pt x="949" y="216"/>
                    </a:lnTo>
                    <a:lnTo>
                      <a:pt x="956" y="218"/>
                    </a:lnTo>
                    <a:lnTo>
                      <a:pt x="959" y="221"/>
                    </a:lnTo>
                    <a:lnTo>
                      <a:pt x="963" y="226"/>
                    </a:lnTo>
                    <a:lnTo>
                      <a:pt x="964" y="233"/>
                    </a:lnTo>
                    <a:lnTo>
                      <a:pt x="964" y="233"/>
                    </a:lnTo>
                    <a:lnTo>
                      <a:pt x="963" y="238"/>
                    </a:lnTo>
                    <a:lnTo>
                      <a:pt x="959" y="243"/>
                    </a:lnTo>
                    <a:lnTo>
                      <a:pt x="956" y="247"/>
                    </a:lnTo>
                    <a:lnTo>
                      <a:pt x="949" y="249"/>
                    </a:lnTo>
                    <a:lnTo>
                      <a:pt x="949" y="249"/>
                    </a:lnTo>
                    <a:lnTo>
                      <a:pt x="944" y="247"/>
                    </a:lnTo>
                    <a:lnTo>
                      <a:pt x="939" y="243"/>
                    </a:lnTo>
                    <a:lnTo>
                      <a:pt x="935" y="238"/>
                    </a:lnTo>
                    <a:lnTo>
                      <a:pt x="934" y="233"/>
                    </a:lnTo>
                    <a:lnTo>
                      <a:pt x="934" y="233"/>
                    </a:lnTo>
                    <a:lnTo>
                      <a:pt x="935" y="226"/>
                    </a:lnTo>
                    <a:lnTo>
                      <a:pt x="939" y="221"/>
                    </a:lnTo>
                    <a:lnTo>
                      <a:pt x="944" y="218"/>
                    </a:lnTo>
                    <a:lnTo>
                      <a:pt x="949" y="216"/>
                    </a:lnTo>
                    <a:lnTo>
                      <a:pt x="949" y="216"/>
                    </a:lnTo>
                    <a:close/>
                    <a:moveTo>
                      <a:pt x="891" y="216"/>
                    </a:moveTo>
                    <a:lnTo>
                      <a:pt x="891" y="216"/>
                    </a:lnTo>
                    <a:lnTo>
                      <a:pt x="891" y="216"/>
                    </a:lnTo>
                    <a:lnTo>
                      <a:pt x="896" y="218"/>
                    </a:lnTo>
                    <a:lnTo>
                      <a:pt x="901" y="221"/>
                    </a:lnTo>
                    <a:lnTo>
                      <a:pt x="905" y="226"/>
                    </a:lnTo>
                    <a:lnTo>
                      <a:pt x="906" y="233"/>
                    </a:lnTo>
                    <a:lnTo>
                      <a:pt x="906" y="233"/>
                    </a:lnTo>
                    <a:lnTo>
                      <a:pt x="905" y="238"/>
                    </a:lnTo>
                    <a:lnTo>
                      <a:pt x="901" y="243"/>
                    </a:lnTo>
                    <a:lnTo>
                      <a:pt x="896" y="247"/>
                    </a:lnTo>
                    <a:lnTo>
                      <a:pt x="891" y="249"/>
                    </a:lnTo>
                    <a:lnTo>
                      <a:pt x="891" y="249"/>
                    </a:lnTo>
                    <a:lnTo>
                      <a:pt x="884" y="247"/>
                    </a:lnTo>
                    <a:lnTo>
                      <a:pt x="879" y="243"/>
                    </a:lnTo>
                    <a:lnTo>
                      <a:pt x="876" y="238"/>
                    </a:lnTo>
                    <a:lnTo>
                      <a:pt x="876" y="233"/>
                    </a:lnTo>
                    <a:lnTo>
                      <a:pt x="876" y="233"/>
                    </a:lnTo>
                    <a:lnTo>
                      <a:pt x="876" y="226"/>
                    </a:lnTo>
                    <a:lnTo>
                      <a:pt x="879" y="221"/>
                    </a:lnTo>
                    <a:lnTo>
                      <a:pt x="884" y="218"/>
                    </a:lnTo>
                    <a:lnTo>
                      <a:pt x="891" y="216"/>
                    </a:lnTo>
                    <a:lnTo>
                      <a:pt x="891" y="216"/>
                    </a:lnTo>
                    <a:close/>
                    <a:moveTo>
                      <a:pt x="949" y="129"/>
                    </a:moveTo>
                    <a:lnTo>
                      <a:pt x="949" y="129"/>
                    </a:lnTo>
                    <a:lnTo>
                      <a:pt x="949" y="129"/>
                    </a:lnTo>
                    <a:lnTo>
                      <a:pt x="956" y="131"/>
                    </a:lnTo>
                    <a:lnTo>
                      <a:pt x="959" y="134"/>
                    </a:lnTo>
                    <a:lnTo>
                      <a:pt x="963" y="140"/>
                    </a:lnTo>
                    <a:lnTo>
                      <a:pt x="964" y="146"/>
                    </a:lnTo>
                    <a:lnTo>
                      <a:pt x="964" y="146"/>
                    </a:lnTo>
                    <a:lnTo>
                      <a:pt x="963" y="151"/>
                    </a:lnTo>
                    <a:lnTo>
                      <a:pt x="959" y="157"/>
                    </a:lnTo>
                    <a:lnTo>
                      <a:pt x="956" y="160"/>
                    </a:lnTo>
                    <a:lnTo>
                      <a:pt x="949" y="162"/>
                    </a:lnTo>
                    <a:lnTo>
                      <a:pt x="949" y="162"/>
                    </a:lnTo>
                    <a:lnTo>
                      <a:pt x="944" y="160"/>
                    </a:lnTo>
                    <a:lnTo>
                      <a:pt x="939" y="157"/>
                    </a:lnTo>
                    <a:lnTo>
                      <a:pt x="935" y="151"/>
                    </a:lnTo>
                    <a:lnTo>
                      <a:pt x="934" y="146"/>
                    </a:lnTo>
                    <a:lnTo>
                      <a:pt x="934" y="146"/>
                    </a:lnTo>
                    <a:lnTo>
                      <a:pt x="935" y="140"/>
                    </a:lnTo>
                    <a:lnTo>
                      <a:pt x="939" y="134"/>
                    </a:lnTo>
                    <a:lnTo>
                      <a:pt x="944" y="131"/>
                    </a:lnTo>
                    <a:lnTo>
                      <a:pt x="949" y="129"/>
                    </a:lnTo>
                    <a:lnTo>
                      <a:pt x="949" y="129"/>
                    </a:lnTo>
                    <a:close/>
                    <a:moveTo>
                      <a:pt x="891" y="477"/>
                    </a:moveTo>
                    <a:lnTo>
                      <a:pt x="891" y="477"/>
                    </a:lnTo>
                    <a:lnTo>
                      <a:pt x="891" y="477"/>
                    </a:lnTo>
                    <a:lnTo>
                      <a:pt x="896" y="478"/>
                    </a:lnTo>
                    <a:lnTo>
                      <a:pt x="901" y="482"/>
                    </a:lnTo>
                    <a:lnTo>
                      <a:pt x="905" y="487"/>
                    </a:lnTo>
                    <a:lnTo>
                      <a:pt x="906" y="494"/>
                    </a:lnTo>
                    <a:lnTo>
                      <a:pt x="906" y="494"/>
                    </a:lnTo>
                    <a:lnTo>
                      <a:pt x="905" y="499"/>
                    </a:lnTo>
                    <a:lnTo>
                      <a:pt x="901" y="504"/>
                    </a:lnTo>
                    <a:lnTo>
                      <a:pt x="896" y="507"/>
                    </a:lnTo>
                    <a:lnTo>
                      <a:pt x="891" y="509"/>
                    </a:lnTo>
                    <a:lnTo>
                      <a:pt x="891" y="509"/>
                    </a:lnTo>
                    <a:lnTo>
                      <a:pt x="884" y="507"/>
                    </a:lnTo>
                    <a:lnTo>
                      <a:pt x="879" y="504"/>
                    </a:lnTo>
                    <a:lnTo>
                      <a:pt x="876" y="499"/>
                    </a:lnTo>
                    <a:lnTo>
                      <a:pt x="876" y="494"/>
                    </a:lnTo>
                    <a:lnTo>
                      <a:pt x="876" y="494"/>
                    </a:lnTo>
                    <a:lnTo>
                      <a:pt x="876" y="487"/>
                    </a:lnTo>
                    <a:lnTo>
                      <a:pt x="879" y="482"/>
                    </a:lnTo>
                    <a:lnTo>
                      <a:pt x="884" y="478"/>
                    </a:lnTo>
                    <a:lnTo>
                      <a:pt x="891" y="477"/>
                    </a:lnTo>
                    <a:lnTo>
                      <a:pt x="891" y="477"/>
                    </a:lnTo>
                    <a:close/>
                    <a:moveTo>
                      <a:pt x="891" y="434"/>
                    </a:moveTo>
                    <a:lnTo>
                      <a:pt x="891" y="434"/>
                    </a:lnTo>
                    <a:lnTo>
                      <a:pt x="891" y="434"/>
                    </a:lnTo>
                    <a:lnTo>
                      <a:pt x="896" y="434"/>
                    </a:lnTo>
                    <a:lnTo>
                      <a:pt x="901" y="438"/>
                    </a:lnTo>
                    <a:lnTo>
                      <a:pt x="905" y="443"/>
                    </a:lnTo>
                    <a:lnTo>
                      <a:pt x="906" y="450"/>
                    </a:lnTo>
                    <a:lnTo>
                      <a:pt x="906" y="450"/>
                    </a:lnTo>
                    <a:lnTo>
                      <a:pt x="905" y="456"/>
                    </a:lnTo>
                    <a:lnTo>
                      <a:pt x="901" y="461"/>
                    </a:lnTo>
                    <a:lnTo>
                      <a:pt x="896" y="465"/>
                    </a:lnTo>
                    <a:lnTo>
                      <a:pt x="891" y="467"/>
                    </a:lnTo>
                    <a:lnTo>
                      <a:pt x="891" y="467"/>
                    </a:lnTo>
                    <a:lnTo>
                      <a:pt x="884" y="465"/>
                    </a:lnTo>
                    <a:lnTo>
                      <a:pt x="879" y="461"/>
                    </a:lnTo>
                    <a:lnTo>
                      <a:pt x="876" y="456"/>
                    </a:lnTo>
                    <a:lnTo>
                      <a:pt x="876" y="450"/>
                    </a:lnTo>
                    <a:lnTo>
                      <a:pt x="876" y="450"/>
                    </a:lnTo>
                    <a:lnTo>
                      <a:pt x="876" y="443"/>
                    </a:lnTo>
                    <a:lnTo>
                      <a:pt x="879" y="438"/>
                    </a:lnTo>
                    <a:lnTo>
                      <a:pt x="884" y="434"/>
                    </a:lnTo>
                    <a:lnTo>
                      <a:pt x="891" y="434"/>
                    </a:lnTo>
                    <a:lnTo>
                      <a:pt x="891" y="434"/>
                    </a:lnTo>
                    <a:close/>
                    <a:moveTo>
                      <a:pt x="833" y="434"/>
                    </a:moveTo>
                    <a:lnTo>
                      <a:pt x="833" y="434"/>
                    </a:lnTo>
                    <a:lnTo>
                      <a:pt x="833" y="434"/>
                    </a:lnTo>
                    <a:lnTo>
                      <a:pt x="838" y="434"/>
                    </a:lnTo>
                    <a:lnTo>
                      <a:pt x="843" y="438"/>
                    </a:lnTo>
                    <a:lnTo>
                      <a:pt x="847" y="443"/>
                    </a:lnTo>
                    <a:lnTo>
                      <a:pt x="848" y="450"/>
                    </a:lnTo>
                    <a:lnTo>
                      <a:pt x="848" y="450"/>
                    </a:lnTo>
                    <a:lnTo>
                      <a:pt x="847" y="456"/>
                    </a:lnTo>
                    <a:lnTo>
                      <a:pt x="843" y="461"/>
                    </a:lnTo>
                    <a:lnTo>
                      <a:pt x="838" y="465"/>
                    </a:lnTo>
                    <a:lnTo>
                      <a:pt x="833" y="467"/>
                    </a:lnTo>
                    <a:lnTo>
                      <a:pt x="833" y="467"/>
                    </a:lnTo>
                    <a:lnTo>
                      <a:pt x="826" y="465"/>
                    </a:lnTo>
                    <a:lnTo>
                      <a:pt x="821" y="461"/>
                    </a:lnTo>
                    <a:lnTo>
                      <a:pt x="818" y="456"/>
                    </a:lnTo>
                    <a:lnTo>
                      <a:pt x="818" y="450"/>
                    </a:lnTo>
                    <a:lnTo>
                      <a:pt x="818" y="450"/>
                    </a:lnTo>
                    <a:lnTo>
                      <a:pt x="818" y="443"/>
                    </a:lnTo>
                    <a:lnTo>
                      <a:pt x="821" y="438"/>
                    </a:lnTo>
                    <a:lnTo>
                      <a:pt x="826" y="434"/>
                    </a:lnTo>
                    <a:lnTo>
                      <a:pt x="833" y="434"/>
                    </a:lnTo>
                    <a:lnTo>
                      <a:pt x="833" y="434"/>
                    </a:lnTo>
                    <a:close/>
                    <a:moveTo>
                      <a:pt x="774" y="434"/>
                    </a:moveTo>
                    <a:lnTo>
                      <a:pt x="774" y="434"/>
                    </a:lnTo>
                    <a:lnTo>
                      <a:pt x="774" y="434"/>
                    </a:lnTo>
                    <a:lnTo>
                      <a:pt x="780" y="434"/>
                    </a:lnTo>
                    <a:lnTo>
                      <a:pt x="785" y="438"/>
                    </a:lnTo>
                    <a:lnTo>
                      <a:pt x="789" y="443"/>
                    </a:lnTo>
                    <a:lnTo>
                      <a:pt x="789" y="450"/>
                    </a:lnTo>
                    <a:lnTo>
                      <a:pt x="789" y="450"/>
                    </a:lnTo>
                    <a:lnTo>
                      <a:pt x="789" y="456"/>
                    </a:lnTo>
                    <a:lnTo>
                      <a:pt x="785" y="461"/>
                    </a:lnTo>
                    <a:lnTo>
                      <a:pt x="780" y="465"/>
                    </a:lnTo>
                    <a:lnTo>
                      <a:pt x="774" y="467"/>
                    </a:lnTo>
                    <a:lnTo>
                      <a:pt x="774" y="467"/>
                    </a:lnTo>
                    <a:lnTo>
                      <a:pt x="768" y="465"/>
                    </a:lnTo>
                    <a:lnTo>
                      <a:pt x="763" y="461"/>
                    </a:lnTo>
                    <a:lnTo>
                      <a:pt x="760" y="456"/>
                    </a:lnTo>
                    <a:lnTo>
                      <a:pt x="758" y="450"/>
                    </a:lnTo>
                    <a:lnTo>
                      <a:pt x="758" y="450"/>
                    </a:lnTo>
                    <a:lnTo>
                      <a:pt x="760" y="443"/>
                    </a:lnTo>
                    <a:lnTo>
                      <a:pt x="763" y="438"/>
                    </a:lnTo>
                    <a:lnTo>
                      <a:pt x="768" y="434"/>
                    </a:lnTo>
                    <a:lnTo>
                      <a:pt x="774" y="434"/>
                    </a:lnTo>
                    <a:lnTo>
                      <a:pt x="774" y="434"/>
                    </a:lnTo>
                    <a:close/>
                    <a:moveTo>
                      <a:pt x="716" y="434"/>
                    </a:moveTo>
                    <a:lnTo>
                      <a:pt x="716" y="434"/>
                    </a:lnTo>
                    <a:lnTo>
                      <a:pt x="716" y="434"/>
                    </a:lnTo>
                    <a:lnTo>
                      <a:pt x="722" y="434"/>
                    </a:lnTo>
                    <a:lnTo>
                      <a:pt x="728" y="438"/>
                    </a:lnTo>
                    <a:lnTo>
                      <a:pt x="731" y="443"/>
                    </a:lnTo>
                    <a:lnTo>
                      <a:pt x="731" y="450"/>
                    </a:lnTo>
                    <a:lnTo>
                      <a:pt x="731" y="450"/>
                    </a:lnTo>
                    <a:lnTo>
                      <a:pt x="731" y="456"/>
                    </a:lnTo>
                    <a:lnTo>
                      <a:pt x="728" y="461"/>
                    </a:lnTo>
                    <a:lnTo>
                      <a:pt x="722" y="465"/>
                    </a:lnTo>
                    <a:lnTo>
                      <a:pt x="716" y="467"/>
                    </a:lnTo>
                    <a:lnTo>
                      <a:pt x="716" y="467"/>
                    </a:lnTo>
                    <a:lnTo>
                      <a:pt x="710" y="465"/>
                    </a:lnTo>
                    <a:lnTo>
                      <a:pt x="705" y="461"/>
                    </a:lnTo>
                    <a:lnTo>
                      <a:pt x="702" y="456"/>
                    </a:lnTo>
                    <a:lnTo>
                      <a:pt x="700" y="450"/>
                    </a:lnTo>
                    <a:lnTo>
                      <a:pt x="700" y="450"/>
                    </a:lnTo>
                    <a:lnTo>
                      <a:pt x="702" y="443"/>
                    </a:lnTo>
                    <a:lnTo>
                      <a:pt x="705" y="438"/>
                    </a:lnTo>
                    <a:lnTo>
                      <a:pt x="710" y="434"/>
                    </a:lnTo>
                    <a:lnTo>
                      <a:pt x="716" y="434"/>
                    </a:lnTo>
                    <a:lnTo>
                      <a:pt x="716" y="434"/>
                    </a:lnTo>
                    <a:close/>
                    <a:moveTo>
                      <a:pt x="891" y="390"/>
                    </a:moveTo>
                    <a:lnTo>
                      <a:pt x="891" y="390"/>
                    </a:lnTo>
                    <a:lnTo>
                      <a:pt x="891" y="390"/>
                    </a:lnTo>
                    <a:lnTo>
                      <a:pt x="896" y="392"/>
                    </a:lnTo>
                    <a:lnTo>
                      <a:pt x="901" y="395"/>
                    </a:lnTo>
                    <a:lnTo>
                      <a:pt x="905" y="400"/>
                    </a:lnTo>
                    <a:lnTo>
                      <a:pt x="906" y="407"/>
                    </a:lnTo>
                    <a:lnTo>
                      <a:pt x="906" y="407"/>
                    </a:lnTo>
                    <a:lnTo>
                      <a:pt x="905" y="412"/>
                    </a:lnTo>
                    <a:lnTo>
                      <a:pt x="901" y="417"/>
                    </a:lnTo>
                    <a:lnTo>
                      <a:pt x="896" y="421"/>
                    </a:lnTo>
                    <a:lnTo>
                      <a:pt x="891" y="422"/>
                    </a:lnTo>
                    <a:lnTo>
                      <a:pt x="891" y="422"/>
                    </a:lnTo>
                    <a:lnTo>
                      <a:pt x="884" y="421"/>
                    </a:lnTo>
                    <a:lnTo>
                      <a:pt x="879" y="417"/>
                    </a:lnTo>
                    <a:lnTo>
                      <a:pt x="876" y="412"/>
                    </a:lnTo>
                    <a:lnTo>
                      <a:pt x="876" y="407"/>
                    </a:lnTo>
                    <a:lnTo>
                      <a:pt x="876" y="407"/>
                    </a:lnTo>
                    <a:lnTo>
                      <a:pt x="876" y="400"/>
                    </a:lnTo>
                    <a:lnTo>
                      <a:pt x="879" y="395"/>
                    </a:lnTo>
                    <a:lnTo>
                      <a:pt x="884" y="392"/>
                    </a:lnTo>
                    <a:lnTo>
                      <a:pt x="891" y="390"/>
                    </a:lnTo>
                    <a:lnTo>
                      <a:pt x="891" y="390"/>
                    </a:lnTo>
                    <a:close/>
                    <a:moveTo>
                      <a:pt x="833" y="390"/>
                    </a:moveTo>
                    <a:lnTo>
                      <a:pt x="833" y="390"/>
                    </a:lnTo>
                    <a:lnTo>
                      <a:pt x="833" y="390"/>
                    </a:lnTo>
                    <a:lnTo>
                      <a:pt x="838" y="392"/>
                    </a:lnTo>
                    <a:lnTo>
                      <a:pt x="843" y="395"/>
                    </a:lnTo>
                    <a:lnTo>
                      <a:pt x="847" y="400"/>
                    </a:lnTo>
                    <a:lnTo>
                      <a:pt x="848" y="407"/>
                    </a:lnTo>
                    <a:lnTo>
                      <a:pt x="848" y="407"/>
                    </a:lnTo>
                    <a:lnTo>
                      <a:pt x="847" y="412"/>
                    </a:lnTo>
                    <a:lnTo>
                      <a:pt x="843" y="417"/>
                    </a:lnTo>
                    <a:lnTo>
                      <a:pt x="838" y="421"/>
                    </a:lnTo>
                    <a:lnTo>
                      <a:pt x="833" y="422"/>
                    </a:lnTo>
                    <a:lnTo>
                      <a:pt x="833" y="422"/>
                    </a:lnTo>
                    <a:lnTo>
                      <a:pt x="826" y="421"/>
                    </a:lnTo>
                    <a:lnTo>
                      <a:pt x="821" y="417"/>
                    </a:lnTo>
                    <a:lnTo>
                      <a:pt x="818" y="412"/>
                    </a:lnTo>
                    <a:lnTo>
                      <a:pt x="818" y="407"/>
                    </a:lnTo>
                    <a:lnTo>
                      <a:pt x="818" y="407"/>
                    </a:lnTo>
                    <a:lnTo>
                      <a:pt x="818" y="400"/>
                    </a:lnTo>
                    <a:lnTo>
                      <a:pt x="821" y="395"/>
                    </a:lnTo>
                    <a:lnTo>
                      <a:pt x="826" y="392"/>
                    </a:lnTo>
                    <a:lnTo>
                      <a:pt x="833" y="390"/>
                    </a:lnTo>
                    <a:lnTo>
                      <a:pt x="833" y="390"/>
                    </a:lnTo>
                    <a:close/>
                    <a:moveTo>
                      <a:pt x="774" y="390"/>
                    </a:moveTo>
                    <a:lnTo>
                      <a:pt x="774" y="390"/>
                    </a:lnTo>
                    <a:lnTo>
                      <a:pt x="774" y="390"/>
                    </a:lnTo>
                    <a:lnTo>
                      <a:pt x="780" y="392"/>
                    </a:lnTo>
                    <a:lnTo>
                      <a:pt x="785" y="395"/>
                    </a:lnTo>
                    <a:lnTo>
                      <a:pt x="789" y="400"/>
                    </a:lnTo>
                    <a:lnTo>
                      <a:pt x="789" y="407"/>
                    </a:lnTo>
                    <a:lnTo>
                      <a:pt x="789" y="407"/>
                    </a:lnTo>
                    <a:lnTo>
                      <a:pt x="789" y="412"/>
                    </a:lnTo>
                    <a:lnTo>
                      <a:pt x="785" y="417"/>
                    </a:lnTo>
                    <a:lnTo>
                      <a:pt x="780" y="421"/>
                    </a:lnTo>
                    <a:lnTo>
                      <a:pt x="774" y="422"/>
                    </a:lnTo>
                    <a:lnTo>
                      <a:pt x="774" y="422"/>
                    </a:lnTo>
                    <a:lnTo>
                      <a:pt x="768" y="421"/>
                    </a:lnTo>
                    <a:lnTo>
                      <a:pt x="763" y="417"/>
                    </a:lnTo>
                    <a:lnTo>
                      <a:pt x="760" y="412"/>
                    </a:lnTo>
                    <a:lnTo>
                      <a:pt x="758" y="407"/>
                    </a:lnTo>
                    <a:lnTo>
                      <a:pt x="758" y="407"/>
                    </a:lnTo>
                    <a:lnTo>
                      <a:pt x="760" y="400"/>
                    </a:lnTo>
                    <a:lnTo>
                      <a:pt x="763" y="395"/>
                    </a:lnTo>
                    <a:lnTo>
                      <a:pt x="768" y="392"/>
                    </a:lnTo>
                    <a:lnTo>
                      <a:pt x="774" y="390"/>
                    </a:lnTo>
                    <a:lnTo>
                      <a:pt x="774" y="390"/>
                    </a:lnTo>
                    <a:close/>
                    <a:moveTo>
                      <a:pt x="716" y="390"/>
                    </a:moveTo>
                    <a:lnTo>
                      <a:pt x="716" y="390"/>
                    </a:lnTo>
                    <a:lnTo>
                      <a:pt x="716" y="390"/>
                    </a:lnTo>
                    <a:lnTo>
                      <a:pt x="722" y="392"/>
                    </a:lnTo>
                    <a:lnTo>
                      <a:pt x="728" y="395"/>
                    </a:lnTo>
                    <a:lnTo>
                      <a:pt x="731" y="400"/>
                    </a:lnTo>
                    <a:lnTo>
                      <a:pt x="731" y="407"/>
                    </a:lnTo>
                    <a:lnTo>
                      <a:pt x="731" y="407"/>
                    </a:lnTo>
                    <a:lnTo>
                      <a:pt x="731" y="412"/>
                    </a:lnTo>
                    <a:lnTo>
                      <a:pt x="728" y="417"/>
                    </a:lnTo>
                    <a:lnTo>
                      <a:pt x="722" y="421"/>
                    </a:lnTo>
                    <a:lnTo>
                      <a:pt x="716" y="422"/>
                    </a:lnTo>
                    <a:lnTo>
                      <a:pt x="716" y="422"/>
                    </a:lnTo>
                    <a:lnTo>
                      <a:pt x="710" y="421"/>
                    </a:lnTo>
                    <a:lnTo>
                      <a:pt x="705" y="417"/>
                    </a:lnTo>
                    <a:lnTo>
                      <a:pt x="702" y="412"/>
                    </a:lnTo>
                    <a:lnTo>
                      <a:pt x="700" y="407"/>
                    </a:lnTo>
                    <a:lnTo>
                      <a:pt x="700" y="407"/>
                    </a:lnTo>
                    <a:lnTo>
                      <a:pt x="702" y="400"/>
                    </a:lnTo>
                    <a:lnTo>
                      <a:pt x="705" y="395"/>
                    </a:lnTo>
                    <a:lnTo>
                      <a:pt x="710" y="392"/>
                    </a:lnTo>
                    <a:lnTo>
                      <a:pt x="716" y="390"/>
                    </a:lnTo>
                    <a:lnTo>
                      <a:pt x="716" y="390"/>
                    </a:lnTo>
                    <a:close/>
                    <a:moveTo>
                      <a:pt x="658" y="390"/>
                    </a:moveTo>
                    <a:lnTo>
                      <a:pt x="658" y="390"/>
                    </a:lnTo>
                    <a:lnTo>
                      <a:pt x="658" y="390"/>
                    </a:lnTo>
                    <a:lnTo>
                      <a:pt x="663" y="392"/>
                    </a:lnTo>
                    <a:lnTo>
                      <a:pt x="668" y="395"/>
                    </a:lnTo>
                    <a:lnTo>
                      <a:pt x="671" y="400"/>
                    </a:lnTo>
                    <a:lnTo>
                      <a:pt x="673" y="407"/>
                    </a:lnTo>
                    <a:lnTo>
                      <a:pt x="673" y="407"/>
                    </a:lnTo>
                    <a:lnTo>
                      <a:pt x="671" y="412"/>
                    </a:lnTo>
                    <a:lnTo>
                      <a:pt x="668" y="417"/>
                    </a:lnTo>
                    <a:lnTo>
                      <a:pt x="663" y="421"/>
                    </a:lnTo>
                    <a:lnTo>
                      <a:pt x="658" y="422"/>
                    </a:lnTo>
                    <a:lnTo>
                      <a:pt x="658" y="422"/>
                    </a:lnTo>
                    <a:lnTo>
                      <a:pt x="651" y="421"/>
                    </a:lnTo>
                    <a:lnTo>
                      <a:pt x="646" y="417"/>
                    </a:lnTo>
                    <a:lnTo>
                      <a:pt x="644" y="412"/>
                    </a:lnTo>
                    <a:lnTo>
                      <a:pt x="642" y="407"/>
                    </a:lnTo>
                    <a:lnTo>
                      <a:pt x="642" y="407"/>
                    </a:lnTo>
                    <a:lnTo>
                      <a:pt x="644" y="400"/>
                    </a:lnTo>
                    <a:lnTo>
                      <a:pt x="646" y="395"/>
                    </a:lnTo>
                    <a:lnTo>
                      <a:pt x="651" y="392"/>
                    </a:lnTo>
                    <a:lnTo>
                      <a:pt x="658" y="390"/>
                    </a:lnTo>
                    <a:lnTo>
                      <a:pt x="658" y="390"/>
                    </a:lnTo>
                    <a:close/>
                    <a:moveTo>
                      <a:pt x="949" y="347"/>
                    </a:moveTo>
                    <a:lnTo>
                      <a:pt x="949" y="347"/>
                    </a:lnTo>
                    <a:lnTo>
                      <a:pt x="949" y="347"/>
                    </a:lnTo>
                    <a:lnTo>
                      <a:pt x="956" y="347"/>
                    </a:lnTo>
                    <a:lnTo>
                      <a:pt x="959" y="351"/>
                    </a:lnTo>
                    <a:lnTo>
                      <a:pt x="963" y="356"/>
                    </a:lnTo>
                    <a:lnTo>
                      <a:pt x="964" y="363"/>
                    </a:lnTo>
                    <a:lnTo>
                      <a:pt x="964" y="363"/>
                    </a:lnTo>
                    <a:lnTo>
                      <a:pt x="963" y="369"/>
                    </a:lnTo>
                    <a:lnTo>
                      <a:pt x="959" y="375"/>
                    </a:lnTo>
                    <a:lnTo>
                      <a:pt x="956" y="378"/>
                    </a:lnTo>
                    <a:lnTo>
                      <a:pt x="949" y="380"/>
                    </a:lnTo>
                    <a:lnTo>
                      <a:pt x="949" y="380"/>
                    </a:lnTo>
                    <a:lnTo>
                      <a:pt x="944" y="378"/>
                    </a:lnTo>
                    <a:lnTo>
                      <a:pt x="939" y="375"/>
                    </a:lnTo>
                    <a:lnTo>
                      <a:pt x="935" y="369"/>
                    </a:lnTo>
                    <a:lnTo>
                      <a:pt x="934" y="363"/>
                    </a:lnTo>
                    <a:lnTo>
                      <a:pt x="934" y="363"/>
                    </a:lnTo>
                    <a:lnTo>
                      <a:pt x="935" y="356"/>
                    </a:lnTo>
                    <a:lnTo>
                      <a:pt x="939" y="351"/>
                    </a:lnTo>
                    <a:lnTo>
                      <a:pt x="944" y="347"/>
                    </a:lnTo>
                    <a:lnTo>
                      <a:pt x="949" y="347"/>
                    </a:lnTo>
                    <a:lnTo>
                      <a:pt x="949" y="347"/>
                    </a:lnTo>
                    <a:close/>
                    <a:moveTo>
                      <a:pt x="891" y="347"/>
                    </a:moveTo>
                    <a:lnTo>
                      <a:pt x="891" y="347"/>
                    </a:lnTo>
                    <a:lnTo>
                      <a:pt x="891" y="347"/>
                    </a:lnTo>
                    <a:lnTo>
                      <a:pt x="896" y="347"/>
                    </a:lnTo>
                    <a:lnTo>
                      <a:pt x="901" y="351"/>
                    </a:lnTo>
                    <a:lnTo>
                      <a:pt x="905" y="356"/>
                    </a:lnTo>
                    <a:lnTo>
                      <a:pt x="906" y="363"/>
                    </a:lnTo>
                    <a:lnTo>
                      <a:pt x="906" y="363"/>
                    </a:lnTo>
                    <a:lnTo>
                      <a:pt x="905" y="369"/>
                    </a:lnTo>
                    <a:lnTo>
                      <a:pt x="901" y="375"/>
                    </a:lnTo>
                    <a:lnTo>
                      <a:pt x="896" y="378"/>
                    </a:lnTo>
                    <a:lnTo>
                      <a:pt x="891" y="380"/>
                    </a:lnTo>
                    <a:lnTo>
                      <a:pt x="891" y="380"/>
                    </a:lnTo>
                    <a:lnTo>
                      <a:pt x="884" y="378"/>
                    </a:lnTo>
                    <a:lnTo>
                      <a:pt x="879" y="375"/>
                    </a:lnTo>
                    <a:lnTo>
                      <a:pt x="876" y="369"/>
                    </a:lnTo>
                    <a:lnTo>
                      <a:pt x="876" y="363"/>
                    </a:lnTo>
                    <a:lnTo>
                      <a:pt x="876" y="363"/>
                    </a:lnTo>
                    <a:lnTo>
                      <a:pt x="876" y="356"/>
                    </a:lnTo>
                    <a:lnTo>
                      <a:pt x="879" y="351"/>
                    </a:lnTo>
                    <a:lnTo>
                      <a:pt x="884" y="347"/>
                    </a:lnTo>
                    <a:lnTo>
                      <a:pt x="891" y="347"/>
                    </a:lnTo>
                    <a:lnTo>
                      <a:pt x="891" y="347"/>
                    </a:lnTo>
                    <a:close/>
                    <a:moveTo>
                      <a:pt x="833" y="347"/>
                    </a:moveTo>
                    <a:lnTo>
                      <a:pt x="833" y="347"/>
                    </a:lnTo>
                    <a:lnTo>
                      <a:pt x="833" y="347"/>
                    </a:lnTo>
                    <a:lnTo>
                      <a:pt x="838" y="347"/>
                    </a:lnTo>
                    <a:lnTo>
                      <a:pt x="843" y="351"/>
                    </a:lnTo>
                    <a:lnTo>
                      <a:pt x="847" y="356"/>
                    </a:lnTo>
                    <a:lnTo>
                      <a:pt x="848" y="363"/>
                    </a:lnTo>
                    <a:lnTo>
                      <a:pt x="848" y="363"/>
                    </a:lnTo>
                    <a:lnTo>
                      <a:pt x="847" y="369"/>
                    </a:lnTo>
                    <a:lnTo>
                      <a:pt x="843" y="375"/>
                    </a:lnTo>
                    <a:lnTo>
                      <a:pt x="838" y="378"/>
                    </a:lnTo>
                    <a:lnTo>
                      <a:pt x="833" y="380"/>
                    </a:lnTo>
                    <a:lnTo>
                      <a:pt x="833" y="380"/>
                    </a:lnTo>
                    <a:lnTo>
                      <a:pt x="826" y="378"/>
                    </a:lnTo>
                    <a:lnTo>
                      <a:pt x="821" y="375"/>
                    </a:lnTo>
                    <a:lnTo>
                      <a:pt x="818" y="369"/>
                    </a:lnTo>
                    <a:lnTo>
                      <a:pt x="818" y="363"/>
                    </a:lnTo>
                    <a:lnTo>
                      <a:pt x="818" y="363"/>
                    </a:lnTo>
                    <a:lnTo>
                      <a:pt x="818" y="356"/>
                    </a:lnTo>
                    <a:lnTo>
                      <a:pt x="821" y="351"/>
                    </a:lnTo>
                    <a:lnTo>
                      <a:pt x="826" y="347"/>
                    </a:lnTo>
                    <a:lnTo>
                      <a:pt x="833" y="347"/>
                    </a:lnTo>
                    <a:lnTo>
                      <a:pt x="833" y="347"/>
                    </a:lnTo>
                    <a:close/>
                    <a:moveTo>
                      <a:pt x="774" y="347"/>
                    </a:moveTo>
                    <a:lnTo>
                      <a:pt x="774" y="347"/>
                    </a:lnTo>
                    <a:lnTo>
                      <a:pt x="774" y="347"/>
                    </a:lnTo>
                    <a:lnTo>
                      <a:pt x="780" y="347"/>
                    </a:lnTo>
                    <a:lnTo>
                      <a:pt x="785" y="351"/>
                    </a:lnTo>
                    <a:lnTo>
                      <a:pt x="789" y="356"/>
                    </a:lnTo>
                    <a:lnTo>
                      <a:pt x="789" y="363"/>
                    </a:lnTo>
                    <a:lnTo>
                      <a:pt x="789" y="363"/>
                    </a:lnTo>
                    <a:lnTo>
                      <a:pt x="789" y="369"/>
                    </a:lnTo>
                    <a:lnTo>
                      <a:pt x="785" y="375"/>
                    </a:lnTo>
                    <a:lnTo>
                      <a:pt x="780" y="378"/>
                    </a:lnTo>
                    <a:lnTo>
                      <a:pt x="774" y="380"/>
                    </a:lnTo>
                    <a:lnTo>
                      <a:pt x="774" y="380"/>
                    </a:lnTo>
                    <a:lnTo>
                      <a:pt x="768" y="378"/>
                    </a:lnTo>
                    <a:lnTo>
                      <a:pt x="763" y="375"/>
                    </a:lnTo>
                    <a:lnTo>
                      <a:pt x="760" y="369"/>
                    </a:lnTo>
                    <a:lnTo>
                      <a:pt x="758" y="363"/>
                    </a:lnTo>
                    <a:lnTo>
                      <a:pt x="758" y="363"/>
                    </a:lnTo>
                    <a:lnTo>
                      <a:pt x="760" y="356"/>
                    </a:lnTo>
                    <a:lnTo>
                      <a:pt x="763" y="351"/>
                    </a:lnTo>
                    <a:lnTo>
                      <a:pt x="768" y="347"/>
                    </a:lnTo>
                    <a:lnTo>
                      <a:pt x="774" y="347"/>
                    </a:lnTo>
                    <a:lnTo>
                      <a:pt x="774" y="347"/>
                    </a:lnTo>
                    <a:close/>
                    <a:moveTo>
                      <a:pt x="716" y="347"/>
                    </a:moveTo>
                    <a:lnTo>
                      <a:pt x="716" y="347"/>
                    </a:lnTo>
                    <a:lnTo>
                      <a:pt x="716" y="347"/>
                    </a:lnTo>
                    <a:lnTo>
                      <a:pt x="722" y="347"/>
                    </a:lnTo>
                    <a:lnTo>
                      <a:pt x="728" y="351"/>
                    </a:lnTo>
                    <a:lnTo>
                      <a:pt x="731" y="356"/>
                    </a:lnTo>
                    <a:lnTo>
                      <a:pt x="731" y="363"/>
                    </a:lnTo>
                    <a:lnTo>
                      <a:pt x="731" y="363"/>
                    </a:lnTo>
                    <a:lnTo>
                      <a:pt x="731" y="369"/>
                    </a:lnTo>
                    <a:lnTo>
                      <a:pt x="728" y="375"/>
                    </a:lnTo>
                    <a:lnTo>
                      <a:pt x="722" y="378"/>
                    </a:lnTo>
                    <a:lnTo>
                      <a:pt x="716" y="380"/>
                    </a:lnTo>
                    <a:lnTo>
                      <a:pt x="716" y="380"/>
                    </a:lnTo>
                    <a:lnTo>
                      <a:pt x="710" y="378"/>
                    </a:lnTo>
                    <a:lnTo>
                      <a:pt x="705" y="375"/>
                    </a:lnTo>
                    <a:lnTo>
                      <a:pt x="702" y="369"/>
                    </a:lnTo>
                    <a:lnTo>
                      <a:pt x="700" y="363"/>
                    </a:lnTo>
                    <a:lnTo>
                      <a:pt x="700" y="363"/>
                    </a:lnTo>
                    <a:lnTo>
                      <a:pt x="702" y="356"/>
                    </a:lnTo>
                    <a:lnTo>
                      <a:pt x="705" y="351"/>
                    </a:lnTo>
                    <a:lnTo>
                      <a:pt x="710" y="347"/>
                    </a:lnTo>
                    <a:lnTo>
                      <a:pt x="716" y="347"/>
                    </a:lnTo>
                    <a:lnTo>
                      <a:pt x="716" y="347"/>
                    </a:lnTo>
                    <a:close/>
                    <a:moveTo>
                      <a:pt x="658" y="347"/>
                    </a:moveTo>
                    <a:lnTo>
                      <a:pt x="658" y="347"/>
                    </a:lnTo>
                    <a:lnTo>
                      <a:pt x="658" y="347"/>
                    </a:lnTo>
                    <a:lnTo>
                      <a:pt x="663" y="347"/>
                    </a:lnTo>
                    <a:lnTo>
                      <a:pt x="668" y="351"/>
                    </a:lnTo>
                    <a:lnTo>
                      <a:pt x="671" y="356"/>
                    </a:lnTo>
                    <a:lnTo>
                      <a:pt x="673" y="363"/>
                    </a:lnTo>
                    <a:lnTo>
                      <a:pt x="673" y="363"/>
                    </a:lnTo>
                    <a:lnTo>
                      <a:pt x="671" y="369"/>
                    </a:lnTo>
                    <a:lnTo>
                      <a:pt x="668" y="375"/>
                    </a:lnTo>
                    <a:lnTo>
                      <a:pt x="663" y="378"/>
                    </a:lnTo>
                    <a:lnTo>
                      <a:pt x="658" y="380"/>
                    </a:lnTo>
                    <a:lnTo>
                      <a:pt x="658" y="380"/>
                    </a:lnTo>
                    <a:lnTo>
                      <a:pt x="651" y="378"/>
                    </a:lnTo>
                    <a:lnTo>
                      <a:pt x="646" y="375"/>
                    </a:lnTo>
                    <a:lnTo>
                      <a:pt x="644" y="369"/>
                    </a:lnTo>
                    <a:lnTo>
                      <a:pt x="642" y="363"/>
                    </a:lnTo>
                    <a:lnTo>
                      <a:pt x="642" y="363"/>
                    </a:lnTo>
                    <a:lnTo>
                      <a:pt x="644" y="356"/>
                    </a:lnTo>
                    <a:lnTo>
                      <a:pt x="646" y="351"/>
                    </a:lnTo>
                    <a:lnTo>
                      <a:pt x="651" y="347"/>
                    </a:lnTo>
                    <a:lnTo>
                      <a:pt x="658" y="347"/>
                    </a:lnTo>
                    <a:lnTo>
                      <a:pt x="658" y="347"/>
                    </a:lnTo>
                    <a:close/>
                    <a:moveTo>
                      <a:pt x="949" y="303"/>
                    </a:moveTo>
                    <a:lnTo>
                      <a:pt x="949" y="303"/>
                    </a:lnTo>
                    <a:lnTo>
                      <a:pt x="949" y="303"/>
                    </a:lnTo>
                    <a:lnTo>
                      <a:pt x="956" y="305"/>
                    </a:lnTo>
                    <a:lnTo>
                      <a:pt x="959" y="308"/>
                    </a:lnTo>
                    <a:lnTo>
                      <a:pt x="963" y="313"/>
                    </a:lnTo>
                    <a:lnTo>
                      <a:pt x="964" y="320"/>
                    </a:lnTo>
                    <a:lnTo>
                      <a:pt x="964" y="320"/>
                    </a:lnTo>
                    <a:lnTo>
                      <a:pt x="963" y="325"/>
                    </a:lnTo>
                    <a:lnTo>
                      <a:pt x="959" y="330"/>
                    </a:lnTo>
                    <a:lnTo>
                      <a:pt x="956" y="334"/>
                    </a:lnTo>
                    <a:lnTo>
                      <a:pt x="949" y="335"/>
                    </a:lnTo>
                    <a:lnTo>
                      <a:pt x="949" y="335"/>
                    </a:lnTo>
                    <a:lnTo>
                      <a:pt x="944" y="334"/>
                    </a:lnTo>
                    <a:lnTo>
                      <a:pt x="939" y="330"/>
                    </a:lnTo>
                    <a:lnTo>
                      <a:pt x="935" y="325"/>
                    </a:lnTo>
                    <a:lnTo>
                      <a:pt x="934" y="320"/>
                    </a:lnTo>
                    <a:lnTo>
                      <a:pt x="934" y="320"/>
                    </a:lnTo>
                    <a:lnTo>
                      <a:pt x="935" y="313"/>
                    </a:lnTo>
                    <a:lnTo>
                      <a:pt x="939" y="308"/>
                    </a:lnTo>
                    <a:lnTo>
                      <a:pt x="944" y="305"/>
                    </a:lnTo>
                    <a:lnTo>
                      <a:pt x="949" y="303"/>
                    </a:lnTo>
                    <a:lnTo>
                      <a:pt x="949" y="303"/>
                    </a:lnTo>
                    <a:close/>
                    <a:moveTo>
                      <a:pt x="891" y="303"/>
                    </a:moveTo>
                    <a:lnTo>
                      <a:pt x="891" y="303"/>
                    </a:lnTo>
                    <a:lnTo>
                      <a:pt x="891" y="303"/>
                    </a:lnTo>
                    <a:lnTo>
                      <a:pt x="896" y="305"/>
                    </a:lnTo>
                    <a:lnTo>
                      <a:pt x="901" y="308"/>
                    </a:lnTo>
                    <a:lnTo>
                      <a:pt x="905" y="313"/>
                    </a:lnTo>
                    <a:lnTo>
                      <a:pt x="906" y="320"/>
                    </a:lnTo>
                    <a:lnTo>
                      <a:pt x="906" y="320"/>
                    </a:lnTo>
                    <a:lnTo>
                      <a:pt x="905" y="325"/>
                    </a:lnTo>
                    <a:lnTo>
                      <a:pt x="901" y="330"/>
                    </a:lnTo>
                    <a:lnTo>
                      <a:pt x="896" y="334"/>
                    </a:lnTo>
                    <a:lnTo>
                      <a:pt x="891" y="335"/>
                    </a:lnTo>
                    <a:lnTo>
                      <a:pt x="891" y="335"/>
                    </a:lnTo>
                    <a:lnTo>
                      <a:pt x="884" y="334"/>
                    </a:lnTo>
                    <a:lnTo>
                      <a:pt x="879" y="330"/>
                    </a:lnTo>
                    <a:lnTo>
                      <a:pt x="876" y="325"/>
                    </a:lnTo>
                    <a:lnTo>
                      <a:pt x="876" y="320"/>
                    </a:lnTo>
                    <a:lnTo>
                      <a:pt x="876" y="320"/>
                    </a:lnTo>
                    <a:lnTo>
                      <a:pt x="876" y="313"/>
                    </a:lnTo>
                    <a:lnTo>
                      <a:pt x="879" y="308"/>
                    </a:lnTo>
                    <a:lnTo>
                      <a:pt x="884" y="305"/>
                    </a:lnTo>
                    <a:lnTo>
                      <a:pt x="891" y="303"/>
                    </a:lnTo>
                    <a:lnTo>
                      <a:pt x="891" y="303"/>
                    </a:lnTo>
                    <a:close/>
                    <a:moveTo>
                      <a:pt x="833" y="303"/>
                    </a:moveTo>
                    <a:lnTo>
                      <a:pt x="833" y="303"/>
                    </a:lnTo>
                    <a:lnTo>
                      <a:pt x="833" y="303"/>
                    </a:lnTo>
                    <a:lnTo>
                      <a:pt x="838" y="305"/>
                    </a:lnTo>
                    <a:lnTo>
                      <a:pt x="843" y="308"/>
                    </a:lnTo>
                    <a:lnTo>
                      <a:pt x="847" y="313"/>
                    </a:lnTo>
                    <a:lnTo>
                      <a:pt x="848" y="320"/>
                    </a:lnTo>
                    <a:lnTo>
                      <a:pt x="848" y="320"/>
                    </a:lnTo>
                    <a:lnTo>
                      <a:pt x="847" y="325"/>
                    </a:lnTo>
                    <a:lnTo>
                      <a:pt x="843" y="330"/>
                    </a:lnTo>
                    <a:lnTo>
                      <a:pt x="838" y="334"/>
                    </a:lnTo>
                    <a:lnTo>
                      <a:pt x="833" y="335"/>
                    </a:lnTo>
                    <a:lnTo>
                      <a:pt x="833" y="335"/>
                    </a:lnTo>
                    <a:lnTo>
                      <a:pt x="826" y="334"/>
                    </a:lnTo>
                    <a:lnTo>
                      <a:pt x="821" y="330"/>
                    </a:lnTo>
                    <a:lnTo>
                      <a:pt x="818" y="325"/>
                    </a:lnTo>
                    <a:lnTo>
                      <a:pt x="818" y="320"/>
                    </a:lnTo>
                    <a:lnTo>
                      <a:pt x="818" y="320"/>
                    </a:lnTo>
                    <a:lnTo>
                      <a:pt x="818" y="313"/>
                    </a:lnTo>
                    <a:lnTo>
                      <a:pt x="821" y="308"/>
                    </a:lnTo>
                    <a:lnTo>
                      <a:pt x="826" y="305"/>
                    </a:lnTo>
                    <a:lnTo>
                      <a:pt x="833" y="303"/>
                    </a:lnTo>
                    <a:lnTo>
                      <a:pt x="833" y="303"/>
                    </a:lnTo>
                    <a:close/>
                    <a:moveTo>
                      <a:pt x="774" y="303"/>
                    </a:moveTo>
                    <a:lnTo>
                      <a:pt x="774" y="303"/>
                    </a:lnTo>
                    <a:lnTo>
                      <a:pt x="774" y="303"/>
                    </a:lnTo>
                    <a:lnTo>
                      <a:pt x="780" y="305"/>
                    </a:lnTo>
                    <a:lnTo>
                      <a:pt x="785" y="308"/>
                    </a:lnTo>
                    <a:lnTo>
                      <a:pt x="789" y="313"/>
                    </a:lnTo>
                    <a:lnTo>
                      <a:pt x="789" y="320"/>
                    </a:lnTo>
                    <a:lnTo>
                      <a:pt x="789" y="320"/>
                    </a:lnTo>
                    <a:lnTo>
                      <a:pt x="789" y="325"/>
                    </a:lnTo>
                    <a:lnTo>
                      <a:pt x="785" y="330"/>
                    </a:lnTo>
                    <a:lnTo>
                      <a:pt x="780" y="334"/>
                    </a:lnTo>
                    <a:lnTo>
                      <a:pt x="774" y="335"/>
                    </a:lnTo>
                    <a:lnTo>
                      <a:pt x="774" y="335"/>
                    </a:lnTo>
                    <a:lnTo>
                      <a:pt x="768" y="334"/>
                    </a:lnTo>
                    <a:lnTo>
                      <a:pt x="763" y="330"/>
                    </a:lnTo>
                    <a:lnTo>
                      <a:pt x="760" y="325"/>
                    </a:lnTo>
                    <a:lnTo>
                      <a:pt x="758" y="320"/>
                    </a:lnTo>
                    <a:lnTo>
                      <a:pt x="758" y="320"/>
                    </a:lnTo>
                    <a:lnTo>
                      <a:pt x="760" y="313"/>
                    </a:lnTo>
                    <a:lnTo>
                      <a:pt x="763" y="308"/>
                    </a:lnTo>
                    <a:lnTo>
                      <a:pt x="768" y="305"/>
                    </a:lnTo>
                    <a:lnTo>
                      <a:pt x="774" y="303"/>
                    </a:lnTo>
                    <a:lnTo>
                      <a:pt x="774" y="303"/>
                    </a:lnTo>
                    <a:close/>
                    <a:moveTo>
                      <a:pt x="716" y="303"/>
                    </a:moveTo>
                    <a:lnTo>
                      <a:pt x="716" y="303"/>
                    </a:lnTo>
                    <a:lnTo>
                      <a:pt x="716" y="303"/>
                    </a:lnTo>
                    <a:lnTo>
                      <a:pt x="722" y="305"/>
                    </a:lnTo>
                    <a:lnTo>
                      <a:pt x="728" y="308"/>
                    </a:lnTo>
                    <a:lnTo>
                      <a:pt x="731" y="313"/>
                    </a:lnTo>
                    <a:lnTo>
                      <a:pt x="731" y="320"/>
                    </a:lnTo>
                    <a:lnTo>
                      <a:pt x="731" y="320"/>
                    </a:lnTo>
                    <a:lnTo>
                      <a:pt x="731" y="325"/>
                    </a:lnTo>
                    <a:lnTo>
                      <a:pt x="728" y="330"/>
                    </a:lnTo>
                    <a:lnTo>
                      <a:pt x="722" y="334"/>
                    </a:lnTo>
                    <a:lnTo>
                      <a:pt x="716" y="335"/>
                    </a:lnTo>
                    <a:lnTo>
                      <a:pt x="716" y="335"/>
                    </a:lnTo>
                    <a:lnTo>
                      <a:pt x="710" y="334"/>
                    </a:lnTo>
                    <a:lnTo>
                      <a:pt x="705" y="330"/>
                    </a:lnTo>
                    <a:lnTo>
                      <a:pt x="702" y="325"/>
                    </a:lnTo>
                    <a:lnTo>
                      <a:pt x="700" y="320"/>
                    </a:lnTo>
                    <a:lnTo>
                      <a:pt x="700" y="320"/>
                    </a:lnTo>
                    <a:lnTo>
                      <a:pt x="702" y="313"/>
                    </a:lnTo>
                    <a:lnTo>
                      <a:pt x="705" y="308"/>
                    </a:lnTo>
                    <a:lnTo>
                      <a:pt x="710" y="305"/>
                    </a:lnTo>
                    <a:lnTo>
                      <a:pt x="716" y="303"/>
                    </a:lnTo>
                    <a:lnTo>
                      <a:pt x="716" y="303"/>
                    </a:lnTo>
                    <a:close/>
                    <a:moveTo>
                      <a:pt x="658" y="303"/>
                    </a:moveTo>
                    <a:lnTo>
                      <a:pt x="658" y="303"/>
                    </a:lnTo>
                    <a:lnTo>
                      <a:pt x="658" y="303"/>
                    </a:lnTo>
                    <a:lnTo>
                      <a:pt x="663" y="305"/>
                    </a:lnTo>
                    <a:lnTo>
                      <a:pt x="668" y="308"/>
                    </a:lnTo>
                    <a:lnTo>
                      <a:pt x="671" y="313"/>
                    </a:lnTo>
                    <a:lnTo>
                      <a:pt x="673" y="320"/>
                    </a:lnTo>
                    <a:lnTo>
                      <a:pt x="673" y="320"/>
                    </a:lnTo>
                    <a:lnTo>
                      <a:pt x="671" y="325"/>
                    </a:lnTo>
                    <a:lnTo>
                      <a:pt x="668" y="330"/>
                    </a:lnTo>
                    <a:lnTo>
                      <a:pt x="663" y="334"/>
                    </a:lnTo>
                    <a:lnTo>
                      <a:pt x="658" y="335"/>
                    </a:lnTo>
                    <a:lnTo>
                      <a:pt x="658" y="335"/>
                    </a:lnTo>
                    <a:lnTo>
                      <a:pt x="651" y="334"/>
                    </a:lnTo>
                    <a:lnTo>
                      <a:pt x="646" y="330"/>
                    </a:lnTo>
                    <a:lnTo>
                      <a:pt x="644" y="325"/>
                    </a:lnTo>
                    <a:lnTo>
                      <a:pt x="642" y="320"/>
                    </a:lnTo>
                    <a:lnTo>
                      <a:pt x="642" y="320"/>
                    </a:lnTo>
                    <a:lnTo>
                      <a:pt x="644" y="313"/>
                    </a:lnTo>
                    <a:lnTo>
                      <a:pt x="646" y="308"/>
                    </a:lnTo>
                    <a:lnTo>
                      <a:pt x="651" y="305"/>
                    </a:lnTo>
                    <a:lnTo>
                      <a:pt x="658" y="303"/>
                    </a:lnTo>
                    <a:lnTo>
                      <a:pt x="658" y="303"/>
                    </a:lnTo>
                    <a:close/>
                    <a:moveTo>
                      <a:pt x="949" y="260"/>
                    </a:moveTo>
                    <a:lnTo>
                      <a:pt x="949" y="260"/>
                    </a:lnTo>
                    <a:lnTo>
                      <a:pt x="949" y="260"/>
                    </a:lnTo>
                    <a:lnTo>
                      <a:pt x="956" y="260"/>
                    </a:lnTo>
                    <a:lnTo>
                      <a:pt x="959" y="264"/>
                    </a:lnTo>
                    <a:lnTo>
                      <a:pt x="963" y="269"/>
                    </a:lnTo>
                    <a:lnTo>
                      <a:pt x="964" y="276"/>
                    </a:lnTo>
                    <a:lnTo>
                      <a:pt x="964" y="276"/>
                    </a:lnTo>
                    <a:lnTo>
                      <a:pt x="963" y="283"/>
                    </a:lnTo>
                    <a:lnTo>
                      <a:pt x="959" y="288"/>
                    </a:lnTo>
                    <a:lnTo>
                      <a:pt x="956" y="291"/>
                    </a:lnTo>
                    <a:lnTo>
                      <a:pt x="949" y="293"/>
                    </a:lnTo>
                    <a:lnTo>
                      <a:pt x="949" y="293"/>
                    </a:lnTo>
                    <a:lnTo>
                      <a:pt x="944" y="291"/>
                    </a:lnTo>
                    <a:lnTo>
                      <a:pt x="939" y="288"/>
                    </a:lnTo>
                    <a:lnTo>
                      <a:pt x="935" y="283"/>
                    </a:lnTo>
                    <a:lnTo>
                      <a:pt x="934" y="276"/>
                    </a:lnTo>
                    <a:lnTo>
                      <a:pt x="934" y="276"/>
                    </a:lnTo>
                    <a:lnTo>
                      <a:pt x="935" y="269"/>
                    </a:lnTo>
                    <a:lnTo>
                      <a:pt x="939" y="264"/>
                    </a:lnTo>
                    <a:lnTo>
                      <a:pt x="944" y="260"/>
                    </a:lnTo>
                    <a:lnTo>
                      <a:pt x="949" y="260"/>
                    </a:lnTo>
                    <a:lnTo>
                      <a:pt x="949" y="260"/>
                    </a:lnTo>
                    <a:close/>
                    <a:moveTo>
                      <a:pt x="891" y="260"/>
                    </a:moveTo>
                    <a:lnTo>
                      <a:pt x="891" y="260"/>
                    </a:lnTo>
                    <a:lnTo>
                      <a:pt x="891" y="260"/>
                    </a:lnTo>
                    <a:lnTo>
                      <a:pt x="896" y="260"/>
                    </a:lnTo>
                    <a:lnTo>
                      <a:pt x="901" y="264"/>
                    </a:lnTo>
                    <a:lnTo>
                      <a:pt x="905" y="269"/>
                    </a:lnTo>
                    <a:lnTo>
                      <a:pt x="906" y="276"/>
                    </a:lnTo>
                    <a:lnTo>
                      <a:pt x="906" y="276"/>
                    </a:lnTo>
                    <a:lnTo>
                      <a:pt x="905" y="283"/>
                    </a:lnTo>
                    <a:lnTo>
                      <a:pt x="901" y="288"/>
                    </a:lnTo>
                    <a:lnTo>
                      <a:pt x="896" y="291"/>
                    </a:lnTo>
                    <a:lnTo>
                      <a:pt x="891" y="293"/>
                    </a:lnTo>
                    <a:lnTo>
                      <a:pt x="891" y="293"/>
                    </a:lnTo>
                    <a:lnTo>
                      <a:pt x="884" y="291"/>
                    </a:lnTo>
                    <a:lnTo>
                      <a:pt x="879" y="288"/>
                    </a:lnTo>
                    <a:lnTo>
                      <a:pt x="876" y="283"/>
                    </a:lnTo>
                    <a:lnTo>
                      <a:pt x="876" y="276"/>
                    </a:lnTo>
                    <a:lnTo>
                      <a:pt x="876" y="276"/>
                    </a:lnTo>
                    <a:lnTo>
                      <a:pt x="876" y="269"/>
                    </a:lnTo>
                    <a:lnTo>
                      <a:pt x="879" y="264"/>
                    </a:lnTo>
                    <a:lnTo>
                      <a:pt x="884" y="260"/>
                    </a:lnTo>
                    <a:lnTo>
                      <a:pt x="891" y="260"/>
                    </a:lnTo>
                    <a:lnTo>
                      <a:pt x="891" y="260"/>
                    </a:lnTo>
                    <a:close/>
                    <a:moveTo>
                      <a:pt x="833" y="260"/>
                    </a:moveTo>
                    <a:lnTo>
                      <a:pt x="833" y="260"/>
                    </a:lnTo>
                    <a:lnTo>
                      <a:pt x="833" y="260"/>
                    </a:lnTo>
                    <a:lnTo>
                      <a:pt x="838" y="260"/>
                    </a:lnTo>
                    <a:lnTo>
                      <a:pt x="843" y="264"/>
                    </a:lnTo>
                    <a:lnTo>
                      <a:pt x="847" y="269"/>
                    </a:lnTo>
                    <a:lnTo>
                      <a:pt x="848" y="276"/>
                    </a:lnTo>
                    <a:lnTo>
                      <a:pt x="848" y="276"/>
                    </a:lnTo>
                    <a:lnTo>
                      <a:pt x="847" y="283"/>
                    </a:lnTo>
                    <a:lnTo>
                      <a:pt x="843" y="288"/>
                    </a:lnTo>
                    <a:lnTo>
                      <a:pt x="838" y="291"/>
                    </a:lnTo>
                    <a:lnTo>
                      <a:pt x="833" y="293"/>
                    </a:lnTo>
                    <a:lnTo>
                      <a:pt x="833" y="293"/>
                    </a:lnTo>
                    <a:lnTo>
                      <a:pt x="826" y="291"/>
                    </a:lnTo>
                    <a:lnTo>
                      <a:pt x="821" y="288"/>
                    </a:lnTo>
                    <a:lnTo>
                      <a:pt x="818" y="283"/>
                    </a:lnTo>
                    <a:lnTo>
                      <a:pt x="818" y="276"/>
                    </a:lnTo>
                    <a:lnTo>
                      <a:pt x="818" y="276"/>
                    </a:lnTo>
                    <a:lnTo>
                      <a:pt x="818" y="269"/>
                    </a:lnTo>
                    <a:lnTo>
                      <a:pt x="821" y="264"/>
                    </a:lnTo>
                    <a:lnTo>
                      <a:pt x="826" y="260"/>
                    </a:lnTo>
                    <a:lnTo>
                      <a:pt x="833" y="260"/>
                    </a:lnTo>
                    <a:lnTo>
                      <a:pt x="833" y="260"/>
                    </a:lnTo>
                    <a:close/>
                    <a:moveTo>
                      <a:pt x="774" y="260"/>
                    </a:moveTo>
                    <a:lnTo>
                      <a:pt x="774" y="260"/>
                    </a:lnTo>
                    <a:lnTo>
                      <a:pt x="774" y="260"/>
                    </a:lnTo>
                    <a:lnTo>
                      <a:pt x="780" y="260"/>
                    </a:lnTo>
                    <a:lnTo>
                      <a:pt x="785" y="264"/>
                    </a:lnTo>
                    <a:lnTo>
                      <a:pt x="789" y="269"/>
                    </a:lnTo>
                    <a:lnTo>
                      <a:pt x="789" y="276"/>
                    </a:lnTo>
                    <a:lnTo>
                      <a:pt x="789" y="276"/>
                    </a:lnTo>
                    <a:lnTo>
                      <a:pt x="789" y="283"/>
                    </a:lnTo>
                    <a:lnTo>
                      <a:pt x="785" y="288"/>
                    </a:lnTo>
                    <a:lnTo>
                      <a:pt x="780" y="291"/>
                    </a:lnTo>
                    <a:lnTo>
                      <a:pt x="774" y="293"/>
                    </a:lnTo>
                    <a:lnTo>
                      <a:pt x="774" y="293"/>
                    </a:lnTo>
                    <a:lnTo>
                      <a:pt x="768" y="291"/>
                    </a:lnTo>
                    <a:lnTo>
                      <a:pt x="763" y="288"/>
                    </a:lnTo>
                    <a:lnTo>
                      <a:pt x="760" y="283"/>
                    </a:lnTo>
                    <a:lnTo>
                      <a:pt x="758" y="276"/>
                    </a:lnTo>
                    <a:lnTo>
                      <a:pt x="758" y="276"/>
                    </a:lnTo>
                    <a:lnTo>
                      <a:pt x="760" y="269"/>
                    </a:lnTo>
                    <a:lnTo>
                      <a:pt x="763" y="264"/>
                    </a:lnTo>
                    <a:lnTo>
                      <a:pt x="768" y="260"/>
                    </a:lnTo>
                    <a:lnTo>
                      <a:pt x="774" y="260"/>
                    </a:lnTo>
                    <a:lnTo>
                      <a:pt x="774" y="260"/>
                    </a:lnTo>
                    <a:close/>
                    <a:moveTo>
                      <a:pt x="716" y="260"/>
                    </a:moveTo>
                    <a:lnTo>
                      <a:pt x="716" y="260"/>
                    </a:lnTo>
                    <a:lnTo>
                      <a:pt x="716" y="260"/>
                    </a:lnTo>
                    <a:lnTo>
                      <a:pt x="722" y="260"/>
                    </a:lnTo>
                    <a:lnTo>
                      <a:pt x="728" y="264"/>
                    </a:lnTo>
                    <a:lnTo>
                      <a:pt x="731" y="269"/>
                    </a:lnTo>
                    <a:lnTo>
                      <a:pt x="731" y="276"/>
                    </a:lnTo>
                    <a:lnTo>
                      <a:pt x="731" y="276"/>
                    </a:lnTo>
                    <a:lnTo>
                      <a:pt x="731" y="283"/>
                    </a:lnTo>
                    <a:lnTo>
                      <a:pt x="728" y="288"/>
                    </a:lnTo>
                    <a:lnTo>
                      <a:pt x="722" y="291"/>
                    </a:lnTo>
                    <a:lnTo>
                      <a:pt x="716" y="293"/>
                    </a:lnTo>
                    <a:lnTo>
                      <a:pt x="716" y="293"/>
                    </a:lnTo>
                    <a:lnTo>
                      <a:pt x="710" y="291"/>
                    </a:lnTo>
                    <a:lnTo>
                      <a:pt x="705" y="288"/>
                    </a:lnTo>
                    <a:lnTo>
                      <a:pt x="702" y="283"/>
                    </a:lnTo>
                    <a:lnTo>
                      <a:pt x="700" y="276"/>
                    </a:lnTo>
                    <a:lnTo>
                      <a:pt x="700" y="276"/>
                    </a:lnTo>
                    <a:lnTo>
                      <a:pt x="702" y="269"/>
                    </a:lnTo>
                    <a:lnTo>
                      <a:pt x="705" y="264"/>
                    </a:lnTo>
                    <a:lnTo>
                      <a:pt x="710" y="260"/>
                    </a:lnTo>
                    <a:lnTo>
                      <a:pt x="716" y="260"/>
                    </a:lnTo>
                    <a:lnTo>
                      <a:pt x="716" y="260"/>
                    </a:lnTo>
                    <a:close/>
                    <a:moveTo>
                      <a:pt x="658" y="260"/>
                    </a:moveTo>
                    <a:lnTo>
                      <a:pt x="658" y="260"/>
                    </a:lnTo>
                    <a:lnTo>
                      <a:pt x="658" y="260"/>
                    </a:lnTo>
                    <a:lnTo>
                      <a:pt x="663" y="260"/>
                    </a:lnTo>
                    <a:lnTo>
                      <a:pt x="668" y="264"/>
                    </a:lnTo>
                    <a:lnTo>
                      <a:pt x="671" y="269"/>
                    </a:lnTo>
                    <a:lnTo>
                      <a:pt x="673" y="276"/>
                    </a:lnTo>
                    <a:lnTo>
                      <a:pt x="673" y="276"/>
                    </a:lnTo>
                    <a:lnTo>
                      <a:pt x="671" y="283"/>
                    </a:lnTo>
                    <a:lnTo>
                      <a:pt x="668" y="288"/>
                    </a:lnTo>
                    <a:lnTo>
                      <a:pt x="663" y="291"/>
                    </a:lnTo>
                    <a:lnTo>
                      <a:pt x="658" y="293"/>
                    </a:lnTo>
                    <a:lnTo>
                      <a:pt x="658" y="293"/>
                    </a:lnTo>
                    <a:lnTo>
                      <a:pt x="651" y="291"/>
                    </a:lnTo>
                    <a:lnTo>
                      <a:pt x="646" y="288"/>
                    </a:lnTo>
                    <a:lnTo>
                      <a:pt x="644" y="283"/>
                    </a:lnTo>
                    <a:lnTo>
                      <a:pt x="642" y="276"/>
                    </a:lnTo>
                    <a:lnTo>
                      <a:pt x="642" y="276"/>
                    </a:lnTo>
                    <a:lnTo>
                      <a:pt x="644" y="269"/>
                    </a:lnTo>
                    <a:lnTo>
                      <a:pt x="646" y="264"/>
                    </a:lnTo>
                    <a:lnTo>
                      <a:pt x="651" y="260"/>
                    </a:lnTo>
                    <a:lnTo>
                      <a:pt x="658" y="260"/>
                    </a:lnTo>
                    <a:lnTo>
                      <a:pt x="658" y="260"/>
                    </a:lnTo>
                    <a:close/>
                    <a:moveTo>
                      <a:pt x="1007" y="174"/>
                    </a:moveTo>
                    <a:lnTo>
                      <a:pt x="1007" y="174"/>
                    </a:lnTo>
                    <a:lnTo>
                      <a:pt x="1007" y="174"/>
                    </a:lnTo>
                    <a:lnTo>
                      <a:pt x="1014" y="174"/>
                    </a:lnTo>
                    <a:lnTo>
                      <a:pt x="1019" y="179"/>
                    </a:lnTo>
                    <a:lnTo>
                      <a:pt x="1022" y="184"/>
                    </a:lnTo>
                    <a:lnTo>
                      <a:pt x="1022" y="189"/>
                    </a:lnTo>
                    <a:lnTo>
                      <a:pt x="1022" y="189"/>
                    </a:lnTo>
                    <a:lnTo>
                      <a:pt x="1022" y="196"/>
                    </a:lnTo>
                    <a:lnTo>
                      <a:pt x="1019" y="201"/>
                    </a:lnTo>
                    <a:lnTo>
                      <a:pt x="1014" y="204"/>
                    </a:lnTo>
                    <a:lnTo>
                      <a:pt x="1007" y="206"/>
                    </a:lnTo>
                    <a:lnTo>
                      <a:pt x="1007" y="206"/>
                    </a:lnTo>
                    <a:lnTo>
                      <a:pt x="1002" y="204"/>
                    </a:lnTo>
                    <a:lnTo>
                      <a:pt x="997" y="201"/>
                    </a:lnTo>
                    <a:lnTo>
                      <a:pt x="993" y="196"/>
                    </a:lnTo>
                    <a:lnTo>
                      <a:pt x="991" y="189"/>
                    </a:lnTo>
                    <a:lnTo>
                      <a:pt x="991" y="189"/>
                    </a:lnTo>
                    <a:lnTo>
                      <a:pt x="993" y="184"/>
                    </a:lnTo>
                    <a:lnTo>
                      <a:pt x="997" y="179"/>
                    </a:lnTo>
                    <a:lnTo>
                      <a:pt x="1002" y="174"/>
                    </a:lnTo>
                    <a:lnTo>
                      <a:pt x="1007" y="174"/>
                    </a:lnTo>
                    <a:lnTo>
                      <a:pt x="1007" y="174"/>
                    </a:lnTo>
                    <a:close/>
                    <a:moveTo>
                      <a:pt x="949" y="174"/>
                    </a:moveTo>
                    <a:lnTo>
                      <a:pt x="949" y="174"/>
                    </a:lnTo>
                    <a:lnTo>
                      <a:pt x="949" y="174"/>
                    </a:lnTo>
                    <a:lnTo>
                      <a:pt x="956" y="174"/>
                    </a:lnTo>
                    <a:lnTo>
                      <a:pt x="959" y="179"/>
                    </a:lnTo>
                    <a:lnTo>
                      <a:pt x="963" y="184"/>
                    </a:lnTo>
                    <a:lnTo>
                      <a:pt x="964" y="189"/>
                    </a:lnTo>
                    <a:lnTo>
                      <a:pt x="964" y="189"/>
                    </a:lnTo>
                    <a:lnTo>
                      <a:pt x="963" y="196"/>
                    </a:lnTo>
                    <a:lnTo>
                      <a:pt x="959" y="201"/>
                    </a:lnTo>
                    <a:lnTo>
                      <a:pt x="956" y="204"/>
                    </a:lnTo>
                    <a:lnTo>
                      <a:pt x="949" y="206"/>
                    </a:lnTo>
                    <a:lnTo>
                      <a:pt x="949" y="206"/>
                    </a:lnTo>
                    <a:lnTo>
                      <a:pt x="944" y="204"/>
                    </a:lnTo>
                    <a:lnTo>
                      <a:pt x="939" y="201"/>
                    </a:lnTo>
                    <a:lnTo>
                      <a:pt x="935" y="196"/>
                    </a:lnTo>
                    <a:lnTo>
                      <a:pt x="934" y="189"/>
                    </a:lnTo>
                    <a:lnTo>
                      <a:pt x="934" y="189"/>
                    </a:lnTo>
                    <a:lnTo>
                      <a:pt x="935" y="184"/>
                    </a:lnTo>
                    <a:lnTo>
                      <a:pt x="939" y="179"/>
                    </a:lnTo>
                    <a:lnTo>
                      <a:pt x="944" y="174"/>
                    </a:lnTo>
                    <a:lnTo>
                      <a:pt x="949" y="174"/>
                    </a:lnTo>
                    <a:lnTo>
                      <a:pt x="949" y="174"/>
                    </a:lnTo>
                    <a:close/>
                    <a:moveTo>
                      <a:pt x="1007" y="129"/>
                    </a:moveTo>
                    <a:lnTo>
                      <a:pt x="1007" y="129"/>
                    </a:lnTo>
                    <a:lnTo>
                      <a:pt x="1007" y="129"/>
                    </a:lnTo>
                    <a:lnTo>
                      <a:pt x="1014" y="131"/>
                    </a:lnTo>
                    <a:lnTo>
                      <a:pt x="1019" y="134"/>
                    </a:lnTo>
                    <a:lnTo>
                      <a:pt x="1022" y="140"/>
                    </a:lnTo>
                    <a:lnTo>
                      <a:pt x="1022" y="146"/>
                    </a:lnTo>
                    <a:lnTo>
                      <a:pt x="1022" y="146"/>
                    </a:lnTo>
                    <a:lnTo>
                      <a:pt x="1022" y="151"/>
                    </a:lnTo>
                    <a:lnTo>
                      <a:pt x="1019" y="157"/>
                    </a:lnTo>
                    <a:lnTo>
                      <a:pt x="1014" y="160"/>
                    </a:lnTo>
                    <a:lnTo>
                      <a:pt x="1007" y="162"/>
                    </a:lnTo>
                    <a:lnTo>
                      <a:pt x="1007" y="162"/>
                    </a:lnTo>
                    <a:lnTo>
                      <a:pt x="1002" y="160"/>
                    </a:lnTo>
                    <a:lnTo>
                      <a:pt x="997" y="157"/>
                    </a:lnTo>
                    <a:lnTo>
                      <a:pt x="993" y="151"/>
                    </a:lnTo>
                    <a:lnTo>
                      <a:pt x="991" y="146"/>
                    </a:lnTo>
                    <a:lnTo>
                      <a:pt x="991" y="146"/>
                    </a:lnTo>
                    <a:lnTo>
                      <a:pt x="993" y="140"/>
                    </a:lnTo>
                    <a:lnTo>
                      <a:pt x="997" y="134"/>
                    </a:lnTo>
                    <a:lnTo>
                      <a:pt x="1002" y="131"/>
                    </a:lnTo>
                    <a:lnTo>
                      <a:pt x="1007" y="129"/>
                    </a:lnTo>
                    <a:lnTo>
                      <a:pt x="1007" y="129"/>
                    </a:lnTo>
                    <a:close/>
                    <a:moveTo>
                      <a:pt x="1182" y="564"/>
                    </a:moveTo>
                    <a:lnTo>
                      <a:pt x="1182" y="564"/>
                    </a:lnTo>
                    <a:lnTo>
                      <a:pt x="1182" y="564"/>
                    </a:lnTo>
                    <a:lnTo>
                      <a:pt x="1189" y="565"/>
                    </a:lnTo>
                    <a:lnTo>
                      <a:pt x="1192" y="569"/>
                    </a:lnTo>
                    <a:lnTo>
                      <a:pt x="1196" y="574"/>
                    </a:lnTo>
                    <a:lnTo>
                      <a:pt x="1198" y="579"/>
                    </a:lnTo>
                    <a:lnTo>
                      <a:pt x="1198" y="579"/>
                    </a:lnTo>
                    <a:lnTo>
                      <a:pt x="1196" y="586"/>
                    </a:lnTo>
                    <a:lnTo>
                      <a:pt x="1192" y="591"/>
                    </a:lnTo>
                    <a:lnTo>
                      <a:pt x="1189" y="594"/>
                    </a:lnTo>
                    <a:lnTo>
                      <a:pt x="1182" y="596"/>
                    </a:lnTo>
                    <a:lnTo>
                      <a:pt x="1182" y="596"/>
                    </a:lnTo>
                    <a:lnTo>
                      <a:pt x="1175" y="594"/>
                    </a:lnTo>
                    <a:lnTo>
                      <a:pt x="1172" y="591"/>
                    </a:lnTo>
                    <a:lnTo>
                      <a:pt x="1169" y="586"/>
                    </a:lnTo>
                    <a:lnTo>
                      <a:pt x="1167" y="579"/>
                    </a:lnTo>
                    <a:lnTo>
                      <a:pt x="1167" y="579"/>
                    </a:lnTo>
                    <a:lnTo>
                      <a:pt x="1169" y="574"/>
                    </a:lnTo>
                    <a:lnTo>
                      <a:pt x="1172" y="569"/>
                    </a:lnTo>
                    <a:lnTo>
                      <a:pt x="1175" y="565"/>
                    </a:lnTo>
                    <a:lnTo>
                      <a:pt x="1182" y="564"/>
                    </a:lnTo>
                    <a:lnTo>
                      <a:pt x="1182" y="564"/>
                    </a:lnTo>
                    <a:close/>
                    <a:moveTo>
                      <a:pt x="1124" y="564"/>
                    </a:moveTo>
                    <a:lnTo>
                      <a:pt x="1124" y="564"/>
                    </a:lnTo>
                    <a:lnTo>
                      <a:pt x="1124" y="564"/>
                    </a:lnTo>
                    <a:lnTo>
                      <a:pt x="1129" y="565"/>
                    </a:lnTo>
                    <a:lnTo>
                      <a:pt x="1135" y="569"/>
                    </a:lnTo>
                    <a:lnTo>
                      <a:pt x="1138" y="574"/>
                    </a:lnTo>
                    <a:lnTo>
                      <a:pt x="1140" y="579"/>
                    </a:lnTo>
                    <a:lnTo>
                      <a:pt x="1140" y="579"/>
                    </a:lnTo>
                    <a:lnTo>
                      <a:pt x="1138" y="586"/>
                    </a:lnTo>
                    <a:lnTo>
                      <a:pt x="1135" y="591"/>
                    </a:lnTo>
                    <a:lnTo>
                      <a:pt x="1129" y="594"/>
                    </a:lnTo>
                    <a:lnTo>
                      <a:pt x="1124" y="596"/>
                    </a:lnTo>
                    <a:lnTo>
                      <a:pt x="1124" y="596"/>
                    </a:lnTo>
                    <a:lnTo>
                      <a:pt x="1118" y="594"/>
                    </a:lnTo>
                    <a:lnTo>
                      <a:pt x="1112" y="591"/>
                    </a:lnTo>
                    <a:lnTo>
                      <a:pt x="1109" y="586"/>
                    </a:lnTo>
                    <a:lnTo>
                      <a:pt x="1109" y="579"/>
                    </a:lnTo>
                    <a:lnTo>
                      <a:pt x="1109" y="579"/>
                    </a:lnTo>
                    <a:lnTo>
                      <a:pt x="1109" y="574"/>
                    </a:lnTo>
                    <a:lnTo>
                      <a:pt x="1112" y="569"/>
                    </a:lnTo>
                    <a:lnTo>
                      <a:pt x="1118" y="565"/>
                    </a:lnTo>
                    <a:lnTo>
                      <a:pt x="1124" y="564"/>
                    </a:lnTo>
                    <a:lnTo>
                      <a:pt x="1124" y="564"/>
                    </a:lnTo>
                    <a:close/>
                    <a:moveTo>
                      <a:pt x="1066" y="564"/>
                    </a:moveTo>
                    <a:lnTo>
                      <a:pt x="1066" y="564"/>
                    </a:lnTo>
                    <a:lnTo>
                      <a:pt x="1066" y="564"/>
                    </a:lnTo>
                    <a:lnTo>
                      <a:pt x="1072" y="565"/>
                    </a:lnTo>
                    <a:lnTo>
                      <a:pt x="1077" y="569"/>
                    </a:lnTo>
                    <a:lnTo>
                      <a:pt x="1080" y="574"/>
                    </a:lnTo>
                    <a:lnTo>
                      <a:pt x="1082" y="579"/>
                    </a:lnTo>
                    <a:lnTo>
                      <a:pt x="1082" y="579"/>
                    </a:lnTo>
                    <a:lnTo>
                      <a:pt x="1080" y="586"/>
                    </a:lnTo>
                    <a:lnTo>
                      <a:pt x="1077" y="591"/>
                    </a:lnTo>
                    <a:lnTo>
                      <a:pt x="1072" y="594"/>
                    </a:lnTo>
                    <a:lnTo>
                      <a:pt x="1066" y="596"/>
                    </a:lnTo>
                    <a:lnTo>
                      <a:pt x="1066" y="596"/>
                    </a:lnTo>
                    <a:lnTo>
                      <a:pt x="1060" y="594"/>
                    </a:lnTo>
                    <a:lnTo>
                      <a:pt x="1054" y="591"/>
                    </a:lnTo>
                    <a:lnTo>
                      <a:pt x="1051" y="586"/>
                    </a:lnTo>
                    <a:lnTo>
                      <a:pt x="1049" y="579"/>
                    </a:lnTo>
                    <a:lnTo>
                      <a:pt x="1049" y="579"/>
                    </a:lnTo>
                    <a:lnTo>
                      <a:pt x="1051" y="574"/>
                    </a:lnTo>
                    <a:lnTo>
                      <a:pt x="1054" y="569"/>
                    </a:lnTo>
                    <a:lnTo>
                      <a:pt x="1060" y="565"/>
                    </a:lnTo>
                    <a:lnTo>
                      <a:pt x="1066" y="564"/>
                    </a:lnTo>
                    <a:lnTo>
                      <a:pt x="1066" y="564"/>
                    </a:lnTo>
                    <a:close/>
                    <a:moveTo>
                      <a:pt x="1182" y="521"/>
                    </a:moveTo>
                    <a:lnTo>
                      <a:pt x="1182" y="521"/>
                    </a:lnTo>
                    <a:lnTo>
                      <a:pt x="1182" y="521"/>
                    </a:lnTo>
                    <a:lnTo>
                      <a:pt x="1189" y="521"/>
                    </a:lnTo>
                    <a:lnTo>
                      <a:pt x="1192" y="524"/>
                    </a:lnTo>
                    <a:lnTo>
                      <a:pt x="1196" y="530"/>
                    </a:lnTo>
                    <a:lnTo>
                      <a:pt x="1198" y="536"/>
                    </a:lnTo>
                    <a:lnTo>
                      <a:pt x="1198" y="536"/>
                    </a:lnTo>
                    <a:lnTo>
                      <a:pt x="1196" y="543"/>
                    </a:lnTo>
                    <a:lnTo>
                      <a:pt x="1192" y="548"/>
                    </a:lnTo>
                    <a:lnTo>
                      <a:pt x="1189" y="552"/>
                    </a:lnTo>
                    <a:lnTo>
                      <a:pt x="1182" y="552"/>
                    </a:lnTo>
                    <a:lnTo>
                      <a:pt x="1182" y="552"/>
                    </a:lnTo>
                    <a:lnTo>
                      <a:pt x="1175" y="552"/>
                    </a:lnTo>
                    <a:lnTo>
                      <a:pt x="1172" y="548"/>
                    </a:lnTo>
                    <a:lnTo>
                      <a:pt x="1169" y="543"/>
                    </a:lnTo>
                    <a:lnTo>
                      <a:pt x="1167" y="536"/>
                    </a:lnTo>
                    <a:lnTo>
                      <a:pt x="1167" y="536"/>
                    </a:lnTo>
                    <a:lnTo>
                      <a:pt x="1169" y="530"/>
                    </a:lnTo>
                    <a:lnTo>
                      <a:pt x="1172" y="524"/>
                    </a:lnTo>
                    <a:lnTo>
                      <a:pt x="1175" y="521"/>
                    </a:lnTo>
                    <a:lnTo>
                      <a:pt x="1182" y="521"/>
                    </a:lnTo>
                    <a:lnTo>
                      <a:pt x="1182" y="521"/>
                    </a:lnTo>
                    <a:close/>
                    <a:moveTo>
                      <a:pt x="1124" y="521"/>
                    </a:moveTo>
                    <a:lnTo>
                      <a:pt x="1124" y="521"/>
                    </a:lnTo>
                    <a:lnTo>
                      <a:pt x="1124" y="521"/>
                    </a:lnTo>
                    <a:lnTo>
                      <a:pt x="1129" y="521"/>
                    </a:lnTo>
                    <a:lnTo>
                      <a:pt x="1135" y="524"/>
                    </a:lnTo>
                    <a:lnTo>
                      <a:pt x="1138" y="530"/>
                    </a:lnTo>
                    <a:lnTo>
                      <a:pt x="1140" y="536"/>
                    </a:lnTo>
                    <a:lnTo>
                      <a:pt x="1140" y="536"/>
                    </a:lnTo>
                    <a:lnTo>
                      <a:pt x="1138" y="543"/>
                    </a:lnTo>
                    <a:lnTo>
                      <a:pt x="1135" y="548"/>
                    </a:lnTo>
                    <a:lnTo>
                      <a:pt x="1129" y="552"/>
                    </a:lnTo>
                    <a:lnTo>
                      <a:pt x="1124" y="552"/>
                    </a:lnTo>
                    <a:lnTo>
                      <a:pt x="1124" y="552"/>
                    </a:lnTo>
                    <a:lnTo>
                      <a:pt x="1118" y="552"/>
                    </a:lnTo>
                    <a:lnTo>
                      <a:pt x="1112" y="548"/>
                    </a:lnTo>
                    <a:lnTo>
                      <a:pt x="1109" y="543"/>
                    </a:lnTo>
                    <a:lnTo>
                      <a:pt x="1109" y="536"/>
                    </a:lnTo>
                    <a:lnTo>
                      <a:pt x="1109" y="536"/>
                    </a:lnTo>
                    <a:lnTo>
                      <a:pt x="1109" y="530"/>
                    </a:lnTo>
                    <a:lnTo>
                      <a:pt x="1112" y="524"/>
                    </a:lnTo>
                    <a:lnTo>
                      <a:pt x="1118" y="521"/>
                    </a:lnTo>
                    <a:lnTo>
                      <a:pt x="1124" y="521"/>
                    </a:lnTo>
                    <a:lnTo>
                      <a:pt x="1124" y="521"/>
                    </a:lnTo>
                    <a:close/>
                    <a:moveTo>
                      <a:pt x="1066" y="521"/>
                    </a:moveTo>
                    <a:lnTo>
                      <a:pt x="1066" y="521"/>
                    </a:lnTo>
                    <a:lnTo>
                      <a:pt x="1066" y="521"/>
                    </a:lnTo>
                    <a:lnTo>
                      <a:pt x="1072" y="521"/>
                    </a:lnTo>
                    <a:lnTo>
                      <a:pt x="1077" y="524"/>
                    </a:lnTo>
                    <a:lnTo>
                      <a:pt x="1080" y="530"/>
                    </a:lnTo>
                    <a:lnTo>
                      <a:pt x="1082" y="536"/>
                    </a:lnTo>
                    <a:lnTo>
                      <a:pt x="1082" y="536"/>
                    </a:lnTo>
                    <a:lnTo>
                      <a:pt x="1080" y="543"/>
                    </a:lnTo>
                    <a:lnTo>
                      <a:pt x="1077" y="548"/>
                    </a:lnTo>
                    <a:lnTo>
                      <a:pt x="1072" y="552"/>
                    </a:lnTo>
                    <a:lnTo>
                      <a:pt x="1066" y="552"/>
                    </a:lnTo>
                    <a:lnTo>
                      <a:pt x="1066" y="552"/>
                    </a:lnTo>
                    <a:lnTo>
                      <a:pt x="1060" y="552"/>
                    </a:lnTo>
                    <a:lnTo>
                      <a:pt x="1054" y="548"/>
                    </a:lnTo>
                    <a:lnTo>
                      <a:pt x="1051" y="543"/>
                    </a:lnTo>
                    <a:lnTo>
                      <a:pt x="1049" y="536"/>
                    </a:lnTo>
                    <a:lnTo>
                      <a:pt x="1049" y="536"/>
                    </a:lnTo>
                    <a:lnTo>
                      <a:pt x="1051" y="530"/>
                    </a:lnTo>
                    <a:lnTo>
                      <a:pt x="1054" y="524"/>
                    </a:lnTo>
                    <a:lnTo>
                      <a:pt x="1060" y="521"/>
                    </a:lnTo>
                    <a:lnTo>
                      <a:pt x="1066" y="521"/>
                    </a:lnTo>
                    <a:lnTo>
                      <a:pt x="1066" y="521"/>
                    </a:lnTo>
                    <a:close/>
                    <a:moveTo>
                      <a:pt x="1531" y="477"/>
                    </a:moveTo>
                    <a:lnTo>
                      <a:pt x="1531" y="477"/>
                    </a:lnTo>
                    <a:lnTo>
                      <a:pt x="1531" y="477"/>
                    </a:lnTo>
                    <a:lnTo>
                      <a:pt x="1538" y="478"/>
                    </a:lnTo>
                    <a:lnTo>
                      <a:pt x="1543" y="482"/>
                    </a:lnTo>
                    <a:lnTo>
                      <a:pt x="1547" y="487"/>
                    </a:lnTo>
                    <a:lnTo>
                      <a:pt x="1547" y="494"/>
                    </a:lnTo>
                    <a:lnTo>
                      <a:pt x="1547" y="494"/>
                    </a:lnTo>
                    <a:lnTo>
                      <a:pt x="1547" y="499"/>
                    </a:lnTo>
                    <a:lnTo>
                      <a:pt x="1543" y="504"/>
                    </a:lnTo>
                    <a:lnTo>
                      <a:pt x="1538" y="507"/>
                    </a:lnTo>
                    <a:lnTo>
                      <a:pt x="1531" y="509"/>
                    </a:lnTo>
                    <a:lnTo>
                      <a:pt x="1531" y="509"/>
                    </a:lnTo>
                    <a:lnTo>
                      <a:pt x="1526" y="507"/>
                    </a:lnTo>
                    <a:lnTo>
                      <a:pt x="1521" y="504"/>
                    </a:lnTo>
                    <a:lnTo>
                      <a:pt x="1518" y="499"/>
                    </a:lnTo>
                    <a:lnTo>
                      <a:pt x="1516" y="494"/>
                    </a:lnTo>
                    <a:lnTo>
                      <a:pt x="1516" y="494"/>
                    </a:lnTo>
                    <a:lnTo>
                      <a:pt x="1518" y="487"/>
                    </a:lnTo>
                    <a:lnTo>
                      <a:pt x="1521" y="482"/>
                    </a:lnTo>
                    <a:lnTo>
                      <a:pt x="1526" y="478"/>
                    </a:lnTo>
                    <a:lnTo>
                      <a:pt x="1531" y="477"/>
                    </a:lnTo>
                    <a:lnTo>
                      <a:pt x="1531" y="477"/>
                    </a:lnTo>
                    <a:close/>
                    <a:moveTo>
                      <a:pt x="1358" y="477"/>
                    </a:moveTo>
                    <a:lnTo>
                      <a:pt x="1358" y="477"/>
                    </a:lnTo>
                    <a:lnTo>
                      <a:pt x="1358" y="477"/>
                    </a:lnTo>
                    <a:lnTo>
                      <a:pt x="1363" y="478"/>
                    </a:lnTo>
                    <a:lnTo>
                      <a:pt x="1368" y="482"/>
                    </a:lnTo>
                    <a:lnTo>
                      <a:pt x="1371" y="487"/>
                    </a:lnTo>
                    <a:lnTo>
                      <a:pt x="1373" y="494"/>
                    </a:lnTo>
                    <a:lnTo>
                      <a:pt x="1373" y="494"/>
                    </a:lnTo>
                    <a:lnTo>
                      <a:pt x="1371" y="499"/>
                    </a:lnTo>
                    <a:lnTo>
                      <a:pt x="1368" y="504"/>
                    </a:lnTo>
                    <a:lnTo>
                      <a:pt x="1363" y="507"/>
                    </a:lnTo>
                    <a:lnTo>
                      <a:pt x="1358" y="509"/>
                    </a:lnTo>
                    <a:lnTo>
                      <a:pt x="1358" y="509"/>
                    </a:lnTo>
                    <a:lnTo>
                      <a:pt x="1351" y="507"/>
                    </a:lnTo>
                    <a:lnTo>
                      <a:pt x="1346" y="504"/>
                    </a:lnTo>
                    <a:lnTo>
                      <a:pt x="1342" y="499"/>
                    </a:lnTo>
                    <a:lnTo>
                      <a:pt x="1342" y="494"/>
                    </a:lnTo>
                    <a:lnTo>
                      <a:pt x="1342" y="494"/>
                    </a:lnTo>
                    <a:lnTo>
                      <a:pt x="1342" y="487"/>
                    </a:lnTo>
                    <a:lnTo>
                      <a:pt x="1346" y="482"/>
                    </a:lnTo>
                    <a:lnTo>
                      <a:pt x="1351" y="478"/>
                    </a:lnTo>
                    <a:lnTo>
                      <a:pt x="1358" y="477"/>
                    </a:lnTo>
                    <a:lnTo>
                      <a:pt x="1358" y="477"/>
                    </a:lnTo>
                    <a:close/>
                    <a:moveTo>
                      <a:pt x="1182" y="477"/>
                    </a:moveTo>
                    <a:lnTo>
                      <a:pt x="1182" y="477"/>
                    </a:lnTo>
                    <a:lnTo>
                      <a:pt x="1182" y="477"/>
                    </a:lnTo>
                    <a:lnTo>
                      <a:pt x="1189" y="478"/>
                    </a:lnTo>
                    <a:lnTo>
                      <a:pt x="1192" y="482"/>
                    </a:lnTo>
                    <a:lnTo>
                      <a:pt x="1196" y="487"/>
                    </a:lnTo>
                    <a:lnTo>
                      <a:pt x="1198" y="494"/>
                    </a:lnTo>
                    <a:lnTo>
                      <a:pt x="1198" y="494"/>
                    </a:lnTo>
                    <a:lnTo>
                      <a:pt x="1196" y="499"/>
                    </a:lnTo>
                    <a:lnTo>
                      <a:pt x="1192" y="504"/>
                    </a:lnTo>
                    <a:lnTo>
                      <a:pt x="1189" y="507"/>
                    </a:lnTo>
                    <a:lnTo>
                      <a:pt x="1182" y="509"/>
                    </a:lnTo>
                    <a:lnTo>
                      <a:pt x="1182" y="509"/>
                    </a:lnTo>
                    <a:lnTo>
                      <a:pt x="1175" y="507"/>
                    </a:lnTo>
                    <a:lnTo>
                      <a:pt x="1172" y="504"/>
                    </a:lnTo>
                    <a:lnTo>
                      <a:pt x="1169" y="499"/>
                    </a:lnTo>
                    <a:lnTo>
                      <a:pt x="1167" y="494"/>
                    </a:lnTo>
                    <a:lnTo>
                      <a:pt x="1167" y="494"/>
                    </a:lnTo>
                    <a:lnTo>
                      <a:pt x="1169" y="487"/>
                    </a:lnTo>
                    <a:lnTo>
                      <a:pt x="1172" y="482"/>
                    </a:lnTo>
                    <a:lnTo>
                      <a:pt x="1175" y="478"/>
                    </a:lnTo>
                    <a:lnTo>
                      <a:pt x="1182" y="477"/>
                    </a:lnTo>
                    <a:lnTo>
                      <a:pt x="1182" y="477"/>
                    </a:lnTo>
                    <a:close/>
                    <a:moveTo>
                      <a:pt x="1124" y="477"/>
                    </a:moveTo>
                    <a:lnTo>
                      <a:pt x="1124" y="477"/>
                    </a:lnTo>
                    <a:lnTo>
                      <a:pt x="1124" y="477"/>
                    </a:lnTo>
                    <a:lnTo>
                      <a:pt x="1129" y="478"/>
                    </a:lnTo>
                    <a:lnTo>
                      <a:pt x="1135" y="482"/>
                    </a:lnTo>
                    <a:lnTo>
                      <a:pt x="1138" y="487"/>
                    </a:lnTo>
                    <a:lnTo>
                      <a:pt x="1140" y="494"/>
                    </a:lnTo>
                    <a:lnTo>
                      <a:pt x="1140" y="494"/>
                    </a:lnTo>
                    <a:lnTo>
                      <a:pt x="1138" y="499"/>
                    </a:lnTo>
                    <a:lnTo>
                      <a:pt x="1135" y="504"/>
                    </a:lnTo>
                    <a:lnTo>
                      <a:pt x="1129" y="507"/>
                    </a:lnTo>
                    <a:lnTo>
                      <a:pt x="1124" y="509"/>
                    </a:lnTo>
                    <a:lnTo>
                      <a:pt x="1124" y="509"/>
                    </a:lnTo>
                    <a:lnTo>
                      <a:pt x="1118" y="507"/>
                    </a:lnTo>
                    <a:lnTo>
                      <a:pt x="1112" y="504"/>
                    </a:lnTo>
                    <a:lnTo>
                      <a:pt x="1109" y="499"/>
                    </a:lnTo>
                    <a:lnTo>
                      <a:pt x="1109" y="494"/>
                    </a:lnTo>
                    <a:lnTo>
                      <a:pt x="1109" y="494"/>
                    </a:lnTo>
                    <a:lnTo>
                      <a:pt x="1109" y="487"/>
                    </a:lnTo>
                    <a:lnTo>
                      <a:pt x="1112" y="482"/>
                    </a:lnTo>
                    <a:lnTo>
                      <a:pt x="1118" y="478"/>
                    </a:lnTo>
                    <a:lnTo>
                      <a:pt x="1124" y="477"/>
                    </a:lnTo>
                    <a:lnTo>
                      <a:pt x="1124" y="477"/>
                    </a:lnTo>
                    <a:close/>
                    <a:moveTo>
                      <a:pt x="1066" y="477"/>
                    </a:moveTo>
                    <a:lnTo>
                      <a:pt x="1066" y="477"/>
                    </a:lnTo>
                    <a:lnTo>
                      <a:pt x="1066" y="477"/>
                    </a:lnTo>
                    <a:lnTo>
                      <a:pt x="1072" y="478"/>
                    </a:lnTo>
                    <a:lnTo>
                      <a:pt x="1077" y="482"/>
                    </a:lnTo>
                    <a:lnTo>
                      <a:pt x="1080" y="487"/>
                    </a:lnTo>
                    <a:lnTo>
                      <a:pt x="1082" y="494"/>
                    </a:lnTo>
                    <a:lnTo>
                      <a:pt x="1082" y="494"/>
                    </a:lnTo>
                    <a:lnTo>
                      <a:pt x="1080" y="499"/>
                    </a:lnTo>
                    <a:lnTo>
                      <a:pt x="1077" y="504"/>
                    </a:lnTo>
                    <a:lnTo>
                      <a:pt x="1072" y="507"/>
                    </a:lnTo>
                    <a:lnTo>
                      <a:pt x="1066" y="509"/>
                    </a:lnTo>
                    <a:lnTo>
                      <a:pt x="1066" y="509"/>
                    </a:lnTo>
                    <a:lnTo>
                      <a:pt x="1060" y="507"/>
                    </a:lnTo>
                    <a:lnTo>
                      <a:pt x="1054" y="504"/>
                    </a:lnTo>
                    <a:lnTo>
                      <a:pt x="1051" y="499"/>
                    </a:lnTo>
                    <a:lnTo>
                      <a:pt x="1049" y="494"/>
                    </a:lnTo>
                    <a:lnTo>
                      <a:pt x="1049" y="494"/>
                    </a:lnTo>
                    <a:lnTo>
                      <a:pt x="1051" y="487"/>
                    </a:lnTo>
                    <a:lnTo>
                      <a:pt x="1054" y="482"/>
                    </a:lnTo>
                    <a:lnTo>
                      <a:pt x="1060" y="478"/>
                    </a:lnTo>
                    <a:lnTo>
                      <a:pt x="1066" y="477"/>
                    </a:lnTo>
                    <a:lnTo>
                      <a:pt x="1066" y="477"/>
                    </a:lnTo>
                    <a:close/>
                    <a:moveTo>
                      <a:pt x="1531" y="434"/>
                    </a:moveTo>
                    <a:lnTo>
                      <a:pt x="1531" y="434"/>
                    </a:lnTo>
                    <a:lnTo>
                      <a:pt x="1531" y="434"/>
                    </a:lnTo>
                    <a:lnTo>
                      <a:pt x="1538" y="434"/>
                    </a:lnTo>
                    <a:lnTo>
                      <a:pt x="1543" y="438"/>
                    </a:lnTo>
                    <a:lnTo>
                      <a:pt x="1547" y="443"/>
                    </a:lnTo>
                    <a:lnTo>
                      <a:pt x="1547" y="450"/>
                    </a:lnTo>
                    <a:lnTo>
                      <a:pt x="1547" y="450"/>
                    </a:lnTo>
                    <a:lnTo>
                      <a:pt x="1547" y="456"/>
                    </a:lnTo>
                    <a:lnTo>
                      <a:pt x="1543" y="461"/>
                    </a:lnTo>
                    <a:lnTo>
                      <a:pt x="1538" y="465"/>
                    </a:lnTo>
                    <a:lnTo>
                      <a:pt x="1531" y="467"/>
                    </a:lnTo>
                    <a:lnTo>
                      <a:pt x="1531" y="467"/>
                    </a:lnTo>
                    <a:lnTo>
                      <a:pt x="1526" y="465"/>
                    </a:lnTo>
                    <a:lnTo>
                      <a:pt x="1521" y="461"/>
                    </a:lnTo>
                    <a:lnTo>
                      <a:pt x="1518" y="456"/>
                    </a:lnTo>
                    <a:lnTo>
                      <a:pt x="1516" y="450"/>
                    </a:lnTo>
                    <a:lnTo>
                      <a:pt x="1516" y="450"/>
                    </a:lnTo>
                    <a:lnTo>
                      <a:pt x="1518" y="443"/>
                    </a:lnTo>
                    <a:lnTo>
                      <a:pt x="1521" y="438"/>
                    </a:lnTo>
                    <a:lnTo>
                      <a:pt x="1526" y="434"/>
                    </a:lnTo>
                    <a:lnTo>
                      <a:pt x="1531" y="434"/>
                    </a:lnTo>
                    <a:lnTo>
                      <a:pt x="1531" y="434"/>
                    </a:lnTo>
                    <a:close/>
                    <a:moveTo>
                      <a:pt x="1473" y="434"/>
                    </a:moveTo>
                    <a:lnTo>
                      <a:pt x="1473" y="434"/>
                    </a:lnTo>
                    <a:lnTo>
                      <a:pt x="1473" y="434"/>
                    </a:lnTo>
                    <a:lnTo>
                      <a:pt x="1480" y="434"/>
                    </a:lnTo>
                    <a:lnTo>
                      <a:pt x="1485" y="438"/>
                    </a:lnTo>
                    <a:lnTo>
                      <a:pt x="1489" y="443"/>
                    </a:lnTo>
                    <a:lnTo>
                      <a:pt x="1489" y="450"/>
                    </a:lnTo>
                    <a:lnTo>
                      <a:pt x="1489" y="450"/>
                    </a:lnTo>
                    <a:lnTo>
                      <a:pt x="1489" y="456"/>
                    </a:lnTo>
                    <a:lnTo>
                      <a:pt x="1485" y="461"/>
                    </a:lnTo>
                    <a:lnTo>
                      <a:pt x="1480" y="465"/>
                    </a:lnTo>
                    <a:lnTo>
                      <a:pt x="1473" y="467"/>
                    </a:lnTo>
                    <a:lnTo>
                      <a:pt x="1473" y="467"/>
                    </a:lnTo>
                    <a:lnTo>
                      <a:pt x="1468" y="465"/>
                    </a:lnTo>
                    <a:lnTo>
                      <a:pt x="1463" y="461"/>
                    </a:lnTo>
                    <a:lnTo>
                      <a:pt x="1460" y="456"/>
                    </a:lnTo>
                    <a:lnTo>
                      <a:pt x="1458" y="450"/>
                    </a:lnTo>
                    <a:lnTo>
                      <a:pt x="1458" y="450"/>
                    </a:lnTo>
                    <a:lnTo>
                      <a:pt x="1460" y="443"/>
                    </a:lnTo>
                    <a:lnTo>
                      <a:pt x="1463" y="438"/>
                    </a:lnTo>
                    <a:lnTo>
                      <a:pt x="1468" y="434"/>
                    </a:lnTo>
                    <a:lnTo>
                      <a:pt x="1473" y="434"/>
                    </a:lnTo>
                    <a:lnTo>
                      <a:pt x="1473" y="434"/>
                    </a:lnTo>
                    <a:close/>
                    <a:moveTo>
                      <a:pt x="1358" y="434"/>
                    </a:moveTo>
                    <a:lnTo>
                      <a:pt x="1358" y="434"/>
                    </a:lnTo>
                    <a:lnTo>
                      <a:pt x="1358" y="434"/>
                    </a:lnTo>
                    <a:lnTo>
                      <a:pt x="1363" y="434"/>
                    </a:lnTo>
                    <a:lnTo>
                      <a:pt x="1368" y="438"/>
                    </a:lnTo>
                    <a:lnTo>
                      <a:pt x="1371" y="443"/>
                    </a:lnTo>
                    <a:lnTo>
                      <a:pt x="1373" y="450"/>
                    </a:lnTo>
                    <a:lnTo>
                      <a:pt x="1373" y="450"/>
                    </a:lnTo>
                    <a:lnTo>
                      <a:pt x="1371" y="456"/>
                    </a:lnTo>
                    <a:lnTo>
                      <a:pt x="1368" y="461"/>
                    </a:lnTo>
                    <a:lnTo>
                      <a:pt x="1363" y="465"/>
                    </a:lnTo>
                    <a:lnTo>
                      <a:pt x="1358" y="467"/>
                    </a:lnTo>
                    <a:lnTo>
                      <a:pt x="1358" y="467"/>
                    </a:lnTo>
                    <a:lnTo>
                      <a:pt x="1351" y="465"/>
                    </a:lnTo>
                    <a:lnTo>
                      <a:pt x="1346" y="461"/>
                    </a:lnTo>
                    <a:lnTo>
                      <a:pt x="1342" y="456"/>
                    </a:lnTo>
                    <a:lnTo>
                      <a:pt x="1342" y="450"/>
                    </a:lnTo>
                    <a:lnTo>
                      <a:pt x="1342" y="450"/>
                    </a:lnTo>
                    <a:lnTo>
                      <a:pt x="1342" y="443"/>
                    </a:lnTo>
                    <a:lnTo>
                      <a:pt x="1346" y="438"/>
                    </a:lnTo>
                    <a:lnTo>
                      <a:pt x="1351" y="434"/>
                    </a:lnTo>
                    <a:lnTo>
                      <a:pt x="1358" y="434"/>
                    </a:lnTo>
                    <a:lnTo>
                      <a:pt x="1358" y="434"/>
                    </a:lnTo>
                    <a:close/>
                    <a:moveTo>
                      <a:pt x="1182" y="434"/>
                    </a:moveTo>
                    <a:lnTo>
                      <a:pt x="1182" y="434"/>
                    </a:lnTo>
                    <a:lnTo>
                      <a:pt x="1182" y="434"/>
                    </a:lnTo>
                    <a:lnTo>
                      <a:pt x="1189" y="434"/>
                    </a:lnTo>
                    <a:lnTo>
                      <a:pt x="1192" y="438"/>
                    </a:lnTo>
                    <a:lnTo>
                      <a:pt x="1196" y="443"/>
                    </a:lnTo>
                    <a:lnTo>
                      <a:pt x="1198" y="450"/>
                    </a:lnTo>
                    <a:lnTo>
                      <a:pt x="1198" y="450"/>
                    </a:lnTo>
                    <a:lnTo>
                      <a:pt x="1196" y="456"/>
                    </a:lnTo>
                    <a:lnTo>
                      <a:pt x="1192" y="461"/>
                    </a:lnTo>
                    <a:lnTo>
                      <a:pt x="1189" y="465"/>
                    </a:lnTo>
                    <a:lnTo>
                      <a:pt x="1182" y="467"/>
                    </a:lnTo>
                    <a:lnTo>
                      <a:pt x="1182" y="467"/>
                    </a:lnTo>
                    <a:lnTo>
                      <a:pt x="1175" y="465"/>
                    </a:lnTo>
                    <a:lnTo>
                      <a:pt x="1172" y="461"/>
                    </a:lnTo>
                    <a:lnTo>
                      <a:pt x="1169" y="456"/>
                    </a:lnTo>
                    <a:lnTo>
                      <a:pt x="1167" y="450"/>
                    </a:lnTo>
                    <a:lnTo>
                      <a:pt x="1167" y="450"/>
                    </a:lnTo>
                    <a:lnTo>
                      <a:pt x="1169" y="443"/>
                    </a:lnTo>
                    <a:lnTo>
                      <a:pt x="1172" y="438"/>
                    </a:lnTo>
                    <a:lnTo>
                      <a:pt x="1175" y="434"/>
                    </a:lnTo>
                    <a:lnTo>
                      <a:pt x="1182" y="434"/>
                    </a:lnTo>
                    <a:lnTo>
                      <a:pt x="1182" y="434"/>
                    </a:lnTo>
                    <a:close/>
                    <a:moveTo>
                      <a:pt x="1124" y="434"/>
                    </a:moveTo>
                    <a:lnTo>
                      <a:pt x="1124" y="434"/>
                    </a:lnTo>
                    <a:lnTo>
                      <a:pt x="1124" y="434"/>
                    </a:lnTo>
                    <a:lnTo>
                      <a:pt x="1129" y="434"/>
                    </a:lnTo>
                    <a:lnTo>
                      <a:pt x="1135" y="438"/>
                    </a:lnTo>
                    <a:lnTo>
                      <a:pt x="1138" y="443"/>
                    </a:lnTo>
                    <a:lnTo>
                      <a:pt x="1140" y="450"/>
                    </a:lnTo>
                    <a:lnTo>
                      <a:pt x="1140" y="450"/>
                    </a:lnTo>
                    <a:lnTo>
                      <a:pt x="1138" y="456"/>
                    </a:lnTo>
                    <a:lnTo>
                      <a:pt x="1135" y="461"/>
                    </a:lnTo>
                    <a:lnTo>
                      <a:pt x="1129" y="465"/>
                    </a:lnTo>
                    <a:lnTo>
                      <a:pt x="1124" y="467"/>
                    </a:lnTo>
                    <a:lnTo>
                      <a:pt x="1124" y="467"/>
                    </a:lnTo>
                    <a:lnTo>
                      <a:pt x="1118" y="465"/>
                    </a:lnTo>
                    <a:lnTo>
                      <a:pt x="1112" y="461"/>
                    </a:lnTo>
                    <a:lnTo>
                      <a:pt x="1109" y="456"/>
                    </a:lnTo>
                    <a:lnTo>
                      <a:pt x="1109" y="450"/>
                    </a:lnTo>
                    <a:lnTo>
                      <a:pt x="1109" y="450"/>
                    </a:lnTo>
                    <a:lnTo>
                      <a:pt x="1109" y="443"/>
                    </a:lnTo>
                    <a:lnTo>
                      <a:pt x="1112" y="438"/>
                    </a:lnTo>
                    <a:lnTo>
                      <a:pt x="1118" y="434"/>
                    </a:lnTo>
                    <a:lnTo>
                      <a:pt x="1124" y="434"/>
                    </a:lnTo>
                    <a:lnTo>
                      <a:pt x="1124" y="434"/>
                    </a:lnTo>
                    <a:close/>
                    <a:moveTo>
                      <a:pt x="1066" y="434"/>
                    </a:moveTo>
                    <a:lnTo>
                      <a:pt x="1066" y="434"/>
                    </a:lnTo>
                    <a:lnTo>
                      <a:pt x="1066" y="434"/>
                    </a:lnTo>
                    <a:lnTo>
                      <a:pt x="1072" y="434"/>
                    </a:lnTo>
                    <a:lnTo>
                      <a:pt x="1077" y="438"/>
                    </a:lnTo>
                    <a:lnTo>
                      <a:pt x="1080" y="443"/>
                    </a:lnTo>
                    <a:lnTo>
                      <a:pt x="1082" y="450"/>
                    </a:lnTo>
                    <a:lnTo>
                      <a:pt x="1082" y="450"/>
                    </a:lnTo>
                    <a:lnTo>
                      <a:pt x="1080" y="456"/>
                    </a:lnTo>
                    <a:lnTo>
                      <a:pt x="1077" y="461"/>
                    </a:lnTo>
                    <a:lnTo>
                      <a:pt x="1072" y="465"/>
                    </a:lnTo>
                    <a:lnTo>
                      <a:pt x="1066" y="467"/>
                    </a:lnTo>
                    <a:lnTo>
                      <a:pt x="1066" y="467"/>
                    </a:lnTo>
                    <a:lnTo>
                      <a:pt x="1060" y="465"/>
                    </a:lnTo>
                    <a:lnTo>
                      <a:pt x="1054" y="461"/>
                    </a:lnTo>
                    <a:lnTo>
                      <a:pt x="1051" y="456"/>
                    </a:lnTo>
                    <a:lnTo>
                      <a:pt x="1049" y="450"/>
                    </a:lnTo>
                    <a:lnTo>
                      <a:pt x="1049" y="450"/>
                    </a:lnTo>
                    <a:lnTo>
                      <a:pt x="1051" y="443"/>
                    </a:lnTo>
                    <a:lnTo>
                      <a:pt x="1054" y="438"/>
                    </a:lnTo>
                    <a:lnTo>
                      <a:pt x="1060" y="434"/>
                    </a:lnTo>
                    <a:lnTo>
                      <a:pt x="1066" y="434"/>
                    </a:lnTo>
                    <a:lnTo>
                      <a:pt x="1066" y="434"/>
                    </a:lnTo>
                    <a:close/>
                    <a:moveTo>
                      <a:pt x="1182" y="390"/>
                    </a:moveTo>
                    <a:lnTo>
                      <a:pt x="1182" y="390"/>
                    </a:lnTo>
                    <a:lnTo>
                      <a:pt x="1182" y="390"/>
                    </a:lnTo>
                    <a:lnTo>
                      <a:pt x="1189" y="392"/>
                    </a:lnTo>
                    <a:lnTo>
                      <a:pt x="1192" y="395"/>
                    </a:lnTo>
                    <a:lnTo>
                      <a:pt x="1196" y="400"/>
                    </a:lnTo>
                    <a:lnTo>
                      <a:pt x="1198" y="407"/>
                    </a:lnTo>
                    <a:lnTo>
                      <a:pt x="1198" y="407"/>
                    </a:lnTo>
                    <a:lnTo>
                      <a:pt x="1196" y="412"/>
                    </a:lnTo>
                    <a:lnTo>
                      <a:pt x="1192" y="417"/>
                    </a:lnTo>
                    <a:lnTo>
                      <a:pt x="1189" y="421"/>
                    </a:lnTo>
                    <a:lnTo>
                      <a:pt x="1182" y="422"/>
                    </a:lnTo>
                    <a:lnTo>
                      <a:pt x="1182" y="422"/>
                    </a:lnTo>
                    <a:lnTo>
                      <a:pt x="1175" y="421"/>
                    </a:lnTo>
                    <a:lnTo>
                      <a:pt x="1172" y="417"/>
                    </a:lnTo>
                    <a:lnTo>
                      <a:pt x="1169" y="412"/>
                    </a:lnTo>
                    <a:lnTo>
                      <a:pt x="1167" y="407"/>
                    </a:lnTo>
                    <a:lnTo>
                      <a:pt x="1167" y="407"/>
                    </a:lnTo>
                    <a:lnTo>
                      <a:pt x="1169" y="400"/>
                    </a:lnTo>
                    <a:lnTo>
                      <a:pt x="1172" y="395"/>
                    </a:lnTo>
                    <a:lnTo>
                      <a:pt x="1175" y="392"/>
                    </a:lnTo>
                    <a:lnTo>
                      <a:pt x="1182" y="390"/>
                    </a:lnTo>
                    <a:lnTo>
                      <a:pt x="1182" y="390"/>
                    </a:lnTo>
                    <a:close/>
                    <a:moveTo>
                      <a:pt x="1124" y="390"/>
                    </a:moveTo>
                    <a:lnTo>
                      <a:pt x="1124" y="390"/>
                    </a:lnTo>
                    <a:lnTo>
                      <a:pt x="1124" y="390"/>
                    </a:lnTo>
                    <a:lnTo>
                      <a:pt x="1129" y="392"/>
                    </a:lnTo>
                    <a:lnTo>
                      <a:pt x="1135" y="395"/>
                    </a:lnTo>
                    <a:lnTo>
                      <a:pt x="1138" y="400"/>
                    </a:lnTo>
                    <a:lnTo>
                      <a:pt x="1140" y="407"/>
                    </a:lnTo>
                    <a:lnTo>
                      <a:pt x="1140" y="407"/>
                    </a:lnTo>
                    <a:lnTo>
                      <a:pt x="1138" y="412"/>
                    </a:lnTo>
                    <a:lnTo>
                      <a:pt x="1135" y="417"/>
                    </a:lnTo>
                    <a:lnTo>
                      <a:pt x="1129" y="421"/>
                    </a:lnTo>
                    <a:lnTo>
                      <a:pt x="1124" y="422"/>
                    </a:lnTo>
                    <a:lnTo>
                      <a:pt x="1124" y="422"/>
                    </a:lnTo>
                    <a:lnTo>
                      <a:pt x="1118" y="421"/>
                    </a:lnTo>
                    <a:lnTo>
                      <a:pt x="1112" y="417"/>
                    </a:lnTo>
                    <a:lnTo>
                      <a:pt x="1109" y="412"/>
                    </a:lnTo>
                    <a:lnTo>
                      <a:pt x="1109" y="407"/>
                    </a:lnTo>
                    <a:lnTo>
                      <a:pt x="1109" y="407"/>
                    </a:lnTo>
                    <a:lnTo>
                      <a:pt x="1109" y="400"/>
                    </a:lnTo>
                    <a:lnTo>
                      <a:pt x="1112" y="395"/>
                    </a:lnTo>
                    <a:lnTo>
                      <a:pt x="1118" y="392"/>
                    </a:lnTo>
                    <a:lnTo>
                      <a:pt x="1124" y="390"/>
                    </a:lnTo>
                    <a:lnTo>
                      <a:pt x="1124" y="390"/>
                    </a:lnTo>
                    <a:close/>
                    <a:moveTo>
                      <a:pt x="1066" y="390"/>
                    </a:moveTo>
                    <a:lnTo>
                      <a:pt x="1066" y="390"/>
                    </a:lnTo>
                    <a:lnTo>
                      <a:pt x="1066" y="390"/>
                    </a:lnTo>
                    <a:lnTo>
                      <a:pt x="1072" y="392"/>
                    </a:lnTo>
                    <a:lnTo>
                      <a:pt x="1077" y="395"/>
                    </a:lnTo>
                    <a:lnTo>
                      <a:pt x="1080" y="400"/>
                    </a:lnTo>
                    <a:lnTo>
                      <a:pt x="1082" y="407"/>
                    </a:lnTo>
                    <a:lnTo>
                      <a:pt x="1082" y="407"/>
                    </a:lnTo>
                    <a:lnTo>
                      <a:pt x="1080" y="412"/>
                    </a:lnTo>
                    <a:lnTo>
                      <a:pt x="1077" y="417"/>
                    </a:lnTo>
                    <a:lnTo>
                      <a:pt x="1072" y="421"/>
                    </a:lnTo>
                    <a:lnTo>
                      <a:pt x="1066" y="422"/>
                    </a:lnTo>
                    <a:lnTo>
                      <a:pt x="1066" y="422"/>
                    </a:lnTo>
                    <a:lnTo>
                      <a:pt x="1060" y="421"/>
                    </a:lnTo>
                    <a:lnTo>
                      <a:pt x="1054" y="417"/>
                    </a:lnTo>
                    <a:lnTo>
                      <a:pt x="1051" y="412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51" y="400"/>
                    </a:lnTo>
                    <a:lnTo>
                      <a:pt x="1054" y="395"/>
                    </a:lnTo>
                    <a:lnTo>
                      <a:pt x="1060" y="392"/>
                    </a:lnTo>
                    <a:lnTo>
                      <a:pt x="1066" y="390"/>
                    </a:lnTo>
                    <a:lnTo>
                      <a:pt x="1066" y="390"/>
                    </a:lnTo>
                    <a:close/>
                    <a:moveTo>
                      <a:pt x="1416" y="347"/>
                    </a:moveTo>
                    <a:lnTo>
                      <a:pt x="1416" y="347"/>
                    </a:lnTo>
                    <a:lnTo>
                      <a:pt x="1416" y="347"/>
                    </a:lnTo>
                    <a:lnTo>
                      <a:pt x="1421" y="347"/>
                    </a:lnTo>
                    <a:lnTo>
                      <a:pt x="1426" y="351"/>
                    </a:lnTo>
                    <a:lnTo>
                      <a:pt x="1429" y="356"/>
                    </a:lnTo>
                    <a:lnTo>
                      <a:pt x="1431" y="363"/>
                    </a:lnTo>
                    <a:lnTo>
                      <a:pt x="1431" y="363"/>
                    </a:lnTo>
                    <a:lnTo>
                      <a:pt x="1429" y="369"/>
                    </a:lnTo>
                    <a:lnTo>
                      <a:pt x="1426" y="375"/>
                    </a:lnTo>
                    <a:lnTo>
                      <a:pt x="1421" y="378"/>
                    </a:lnTo>
                    <a:lnTo>
                      <a:pt x="1416" y="380"/>
                    </a:lnTo>
                    <a:lnTo>
                      <a:pt x="1416" y="380"/>
                    </a:lnTo>
                    <a:lnTo>
                      <a:pt x="1409" y="378"/>
                    </a:lnTo>
                    <a:lnTo>
                      <a:pt x="1405" y="375"/>
                    </a:lnTo>
                    <a:lnTo>
                      <a:pt x="1402" y="369"/>
                    </a:lnTo>
                    <a:lnTo>
                      <a:pt x="1400" y="363"/>
                    </a:lnTo>
                    <a:lnTo>
                      <a:pt x="1400" y="363"/>
                    </a:lnTo>
                    <a:lnTo>
                      <a:pt x="1402" y="356"/>
                    </a:lnTo>
                    <a:lnTo>
                      <a:pt x="1405" y="351"/>
                    </a:lnTo>
                    <a:lnTo>
                      <a:pt x="1409" y="347"/>
                    </a:lnTo>
                    <a:lnTo>
                      <a:pt x="1416" y="347"/>
                    </a:lnTo>
                    <a:lnTo>
                      <a:pt x="1416" y="347"/>
                    </a:lnTo>
                    <a:close/>
                    <a:moveTo>
                      <a:pt x="1315" y="363"/>
                    </a:moveTo>
                    <a:lnTo>
                      <a:pt x="1315" y="363"/>
                    </a:lnTo>
                    <a:lnTo>
                      <a:pt x="1315" y="363"/>
                    </a:lnTo>
                    <a:lnTo>
                      <a:pt x="1313" y="369"/>
                    </a:lnTo>
                    <a:lnTo>
                      <a:pt x="1310" y="375"/>
                    </a:lnTo>
                    <a:lnTo>
                      <a:pt x="1305" y="378"/>
                    </a:lnTo>
                    <a:lnTo>
                      <a:pt x="1298" y="380"/>
                    </a:lnTo>
                    <a:lnTo>
                      <a:pt x="1298" y="380"/>
                    </a:lnTo>
                    <a:lnTo>
                      <a:pt x="1293" y="378"/>
                    </a:lnTo>
                    <a:lnTo>
                      <a:pt x="1288" y="375"/>
                    </a:lnTo>
                    <a:lnTo>
                      <a:pt x="1284" y="369"/>
                    </a:lnTo>
                    <a:lnTo>
                      <a:pt x="1283" y="363"/>
                    </a:lnTo>
                    <a:lnTo>
                      <a:pt x="1283" y="363"/>
                    </a:lnTo>
                    <a:lnTo>
                      <a:pt x="1284" y="356"/>
                    </a:lnTo>
                    <a:lnTo>
                      <a:pt x="1288" y="351"/>
                    </a:lnTo>
                    <a:lnTo>
                      <a:pt x="1293" y="347"/>
                    </a:lnTo>
                    <a:lnTo>
                      <a:pt x="1298" y="347"/>
                    </a:lnTo>
                    <a:lnTo>
                      <a:pt x="1305" y="347"/>
                    </a:lnTo>
                    <a:lnTo>
                      <a:pt x="1310" y="351"/>
                    </a:lnTo>
                    <a:lnTo>
                      <a:pt x="1313" y="356"/>
                    </a:lnTo>
                    <a:lnTo>
                      <a:pt x="1315" y="363"/>
                    </a:lnTo>
                    <a:lnTo>
                      <a:pt x="1315" y="363"/>
                    </a:lnTo>
                    <a:close/>
                    <a:moveTo>
                      <a:pt x="1182" y="347"/>
                    </a:moveTo>
                    <a:lnTo>
                      <a:pt x="1182" y="347"/>
                    </a:lnTo>
                    <a:lnTo>
                      <a:pt x="1182" y="347"/>
                    </a:lnTo>
                    <a:lnTo>
                      <a:pt x="1189" y="347"/>
                    </a:lnTo>
                    <a:lnTo>
                      <a:pt x="1192" y="351"/>
                    </a:lnTo>
                    <a:lnTo>
                      <a:pt x="1196" y="356"/>
                    </a:lnTo>
                    <a:lnTo>
                      <a:pt x="1198" y="363"/>
                    </a:lnTo>
                    <a:lnTo>
                      <a:pt x="1198" y="363"/>
                    </a:lnTo>
                    <a:lnTo>
                      <a:pt x="1196" y="369"/>
                    </a:lnTo>
                    <a:lnTo>
                      <a:pt x="1192" y="375"/>
                    </a:lnTo>
                    <a:lnTo>
                      <a:pt x="1189" y="378"/>
                    </a:lnTo>
                    <a:lnTo>
                      <a:pt x="1182" y="380"/>
                    </a:lnTo>
                    <a:lnTo>
                      <a:pt x="1182" y="380"/>
                    </a:lnTo>
                    <a:lnTo>
                      <a:pt x="1175" y="378"/>
                    </a:lnTo>
                    <a:lnTo>
                      <a:pt x="1172" y="375"/>
                    </a:lnTo>
                    <a:lnTo>
                      <a:pt x="1169" y="369"/>
                    </a:lnTo>
                    <a:lnTo>
                      <a:pt x="1167" y="363"/>
                    </a:lnTo>
                    <a:lnTo>
                      <a:pt x="1167" y="363"/>
                    </a:lnTo>
                    <a:lnTo>
                      <a:pt x="1169" y="356"/>
                    </a:lnTo>
                    <a:lnTo>
                      <a:pt x="1172" y="351"/>
                    </a:lnTo>
                    <a:lnTo>
                      <a:pt x="1175" y="347"/>
                    </a:lnTo>
                    <a:lnTo>
                      <a:pt x="1182" y="347"/>
                    </a:lnTo>
                    <a:lnTo>
                      <a:pt x="1182" y="347"/>
                    </a:lnTo>
                    <a:close/>
                    <a:moveTo>
                      <a:pt x="1124" y="347"/>
                    </a:moveTo>
                    <a:lnTo>
                      <a:pt x="1124" y="347"/>
                    </a:lnTo>
                    <a:lnTo>
                      <a:pt x="1124" y="347"/>
                    </a:lnTo>
                    <a:lnTo>
                      <a:pt x="1129" y="347"/>
                    </a:lnTo>
                    <a:lnTo>
                      <a:pt x="1135" y="351"/>
                    </a:lnTo>
                    <a:lnTo>
                      <a:pt x="1138" y="356"/>
                    </a:lnTo>
                    <a:lnTo>
                      <a:pt x="1140" y="363"/>
                    </a:lnTo>
                    <a:lnTo>
                      <a:pt x="1140" y="363"/>
                    </a:lnTo>
                    <a:lnTo>
                      <a:pt x="1138" y="369"/>
                    </a:lnTo>
                    <a:lnTo>
                      <a:pt x="1135" y="375"/>
                    </a:lnTo>
                    <a:lnTo>
                      <a:pt x="1129" y="378"/>
                    </a:lnTo>
                    <a:lnTo>
                      <a:pt x="1124" y="380"/>
                    </a:lnTo>
                    <a:lnTo>
                      <a:pt x="1124" y="380"/>
                    </a:lnTo>
                    <a:lnTo>
                      <a:pt x="1118" y="378"/>
                    </a:lnTo>
                    <a:lnTo>
                      <a:pt x="1112" y="375"/>
                    </a:lnTo>
                    <a:lnTo>
                      <a:pt x="1109" y="369"/>
                    </a:lnTo>
                    <a:lnTo>
                      <a:pt x="1109" y="363"/>
                    </a:lnTo>
                    <a:lnTo>
                      <a:pt x="1109" y="363"/>
                    </a:lnTo>
                    <a:lnTo>
                      <a:pt x="1109" y="356"/>
                    </a:lnTo>
                    <a:lnTo>
                      <a:pt x="1112" y="351"/>
                    </a:lnTo>
                    <a:lnTo>
                      <a:pt x="1118" y="347"/>
                    </a:lnTo>
                    <a:lnTo>
                      <a:pt x="1124" y="347"/>
                    </a:lnTo>
                    <a:lnTo>
                      <a:pt x="1124" y="347"/>
                    </a:lnTo>
                    <a:close/>
                    <a:moveTo>
                      <a:pt x="1066" y="347"/>
                    </a:moveTo>
                    <a:lnTo>
                      <a:pt x="1066" y="347"/>
                    </a:lnTo>
                    <a:lnTo>
                      <a:pt x="1066" y="347"/>
                    </a:lnTo>
                    <a:lnTo>
                      <a:pt x="1072" y="347"/>
                    </a:lnTo>
                    <a:lnTo>
                      <a:pt x="1077" y="351"/>
                    </a:lnTo>
                    <a:lnTo>
                      <a:pt x="1080" y="356"/>
                    </a:lnTo>
                    <a:lnTo>
                      <a:pt x="1082" y="363"/>
                    </a:lnTo>
                    <a:lnTo>
                      <a:pt x="1082" y="363"/>
                    </a:lnTo>
                    <a:lnTo>
                      <a:pt x="1080" y="369"/>
                    </a:lnTo>
                    <a:lnTo>
                      <a:pt x="1077" y="375"/>
                    </a:lnTo>
                    <a:lnTo>
                      <a:pt x="1072" y="378"/>
                    </a:lnTo>
                    <a:lnTo>
                      <a:pt x="1066" y="380"/>
                    </a:lnTo>
                    <a:lnTo>
                      <a:pt x="1066" y="380"/>
                    </a:lnTo>
                    <a:lnTo>
                      <a:pt x="1060" y="378"/>
                    </a:lnTo>
                    <a:lnTo>
                      <a:pt x="1054" y="375"/>
                    </a:lnTo>
                    <a:lnTo>
                      <a:pt x="1051" y="369"/>
                    </a:lnTo>
                    <a:lnTo>
                      <a:pt x="1049" y="363"/>
                    </a:lnTo>
                    <a:lnTo>
                      <a:pt x="1049" y="363"/>
                    </a:lnTo>
                    <a:lnTo>
                      <a:pt x="1051" y="356"/>
                    </a:lnTo>
                    <a:lnTo>
                      <a:pt x="1054" y="351"/>
                    </a:lnTo>
                    <a:lnTo>
                      <a:pt x="1060" y="347"/>
                    </a:lnTo>
                    <a:lnTo>
                      <a:pt x="1066" y="347"/>
                    </a:lnTo>
                    <a:lnTo>
                      <a:pt x="1066" y="347"/>
                    </a:lnTo>
                    <a:close/>
                    <a:moveTo>
                      <a:pt x="1531" y="303"/>
                    </a:moveTo>
                    <a:lnTo>
                      <a:pt x="1531" y="303"/>
                    </a:lnTo>
                    <a:lnTo>
                      <a:pt x="1531" y="303"/>
                    </a:lnTo>
                    <a:lnTo>
                      <a:pt x="1538" y="305"/>
                    </a:lnTo>
                    <a:lnTo>
                      <a:pt x="1543" y="308"/>
                    </a:lnTo>
                    <a:lnTo>
                      <a:pt x="1547" y="313"/>
                    </a:lnTo>
                    <a:lnTo>
                      <a:pt x="1547" y="320"/>
                    </a:lnTo>
                    <a:lnTo>
                      <a:pt x="1547" y="320"/>
                    </a:lnTo>
                    <a:lnTo>
                      <a:pt x="1547" y="325"/>
                    </a:lnTo>
                    <a:lnTo>
                      <a:pt x="1543" y="330"/>
                    </a:lnTo>
                    <a:lnTo>
                      <a:pt x="1538" y="334"/>
                    </a:lnTo>
                    <a:lnTo>
                      <a:pt x="1531" y="335"/>
                    </a:lnTo>
                    <a:lnTo>
                      <a:pt x="1531" y="335"/>
                    </a:lnTo>
                    <a:lnTo>
                      <a:pt x="1526" y="334"/>
                    </a:lnTo>
                    <a:lnTo>
                      <a:pt x="1521" y="330"/>
                    </a:lnTo>
                    <a:lnTo>
                      <a:pt x="1518" y="325"/>
                    </a:lnTo>
                    <a:lnTo>
                      <a:pt x="1516" y="320"/>
                    </a:lnTo>
                    <a:lnTo>
                      <a:pt x="1516" y="320"/>
                    </a:lnTo>
                    <a:lnTo>
                      <a:pt x="1518" y="313"/>
                    </a:lnTo>
                    <a:lnTo>
                      <a:pt x="1521" y="308"/>
                    </a:lnTo>
                    <a:lnTo>
                      <a:pt x="1526" y="305"/>
                    </a:lnTo>
                    <a:lnTo>
                      <a:pt x="1531" y="303"/>
                    </a:lnTo>
                    <a:lnTo>
                      <a:pt x="1531" y="303"/>
                    </a:lnTo>
                    <a:close/>
                    <a:moveTo>
                      <a:pt x="1066" y="303"/>
                    </a:moveTo>
                    <a:lnTo>
                      <a:pt x="1066" y="303"/>
                    </a:lnTo>
                    <a:lnTo>
                      <a:pt x="1066" y="303"/>
                    </a:lnTo>
                    <a:lnTo>
                      <a:pt x="1072" y="305"/>
                    </a:lnTo>
                    <a:lnTo>
                      <a:pt x="1077" y="308"/>
                    </a:lnTo>
                    <a:lnTo>
                      <a:pt x="1080" y="313"/>
                    </a:lnTo>
                    <a:lnTo>
                      <a:pt x="1082" y="320"/>
                    </a:lnTo>
                    <a:lnTo>
                      <a:pt x="1082" y="320"/>
                    </a:lnTo>
                    <a:lnTo>
                      <a:pt x="1080" y="325"/>
                    </a:lnTo>
                    <a:lnTo>
                      <a:pt x="1077" y="330"/>
                    </a:lnTo>
                    <a:lnTo>
                      <a:pt x="1072" y="334"/>
                    </a:lnTo>
                    <a:lnTo>
                      <a:pt x="1066" y="335"/>
                    </a:lnTo>
                    <a:lnTo>
                      <a:pt x="1066" y="335"/>
                    </a:lnTo>
                    <a:lnTo>
                      <a:pt x="1060" y="334"/>
                    </a:lnTo>
                    <a:lnTo>
                      <a:pt x="1054" y="330"/>
                    </a:lnTo>
                    <a:lnTo>
                      <a:pt x="1051" y="325"/>
                    </a:lnTo>
                    <a:lnTo>
                      <a:pt x="1049" y="320"/>
                    </a:lnTo>
                    <a:lnTo>
                      <a:pt x="1049" y="320"/>
                    </a:lnTo>
                    <a:lnTo>
                      <a:pt x="1051" y="313"/>
                    </a:lnTo>
                    <a:lnTo>
                      <a:pt x="1054" y="308"/>
                    </a:lnTo>
                    <a:lnTo>
                      <a:pt x="1060" y="305"/>
                    </a:lnTo>
                    <a:lnTo>
                      <a:pt x="1066" y="303"/>
                    </a:lnTo>
                    <a:lnTo>
                      <a:pt x="1066" y="303"/>
                    </a:lnTo>
                    <a:close/>
                    <a:moveTo>
                      <a:pt x="1416" y="260"/>
                    </a:moveTo>
                    <a:lnTo>
                      <a:pt x="1416" y="260"/>
                    </a:lnTo>
                    <a:lnTo>
                      <a:pt x="1416" y="260"/>
                    </a:lnTo>
                    <a:lnTo>
                      <a:pt x="1421" y="260"/>
                    </a:lnTo>
                    <a:lnTo>
                      <a:pt x="1426" y="264"/>
                    </a:lnTo>
                    <a:lnTo>
                      <a:pt x="1429" y="269"/>
                    </a:lnTo>
                    <a:lnTo>
                      <a:pt x="1431" y="276"/>
                    </a:lnTo>
                    <a:lnTo>
                      <a:pt x="1431" y="276"/>
                    </a:lnTo>
                    <a:lnTo>
                      <a:pt x="1429" y="283"/>
                    </a:lnTo>
                    <a:lnTo>
                      <a:pt x="1426" y="288"/>
                    </a:lnTo>
                    <a:lnTo>
                      <a:pt x="1421" y="291"/>
                    </a:lnTo>
                    <a:lnTo>
                      <a:pt x="1416" y="293"/>
                    </a:lnTo>
                    <a:lnTo>
                      <a:pt x="1416" y="293"/>
                    </a:lnTo>
                    <a:lnTo>
                      <a:pt x="1409" y="291"/>
                    </a:lnTo>
                    <a:lnTo>
                      <a:pt x="1405" y="288"/>
                    </a:lnTo>
                    <a:lnTo>
                      <a:pt x="1402" y="283"/>
                    </a:lnTo>
                    <a:lnTo>
                      <a:pt x="1400" y="276"/>
                    </a:lnTo>
                    <a:lnTo>
                      <a:pt x="1400" y="276"/>
                    </a:lnTo>
                    <a:lnTo>
                      <a:pt x="1402" y="269"/>
                    </a:lnTo>
                    <a:lnTo>
                      <a:pt x="1405" y="264"/>
                    </a:lnTo>
                    <a:lnTo>
                      <a:pt x="1409" y="260"/>
                    </a:lnTo>
                    <a:lnTo>
                      <a:pt x="1416" y="260"/>
                    </a:lnTo>
                    <a:lnTo>
                      <a:pt x="1416" y="260"/>
                    </a:lnTo>
                    <a:close/>
                    <a:moveTo>
                      <a:pt x="1240" y="260"/>
                    </a:moveTo>
                    <a:lnTo>
                      <a:pt x="1240" y="260"/>
                    </a:lnTo>
                    <a:lnTo>
                      <a:pt x="1240" y="260"/>
                    </a:lnTo>
                    <a:lnTo>
                      <a:pt x="1247" y="260"/>
                    </a:lnTo>
                    <a:lnTo>
                      <a:pt x="1252" y="264"/>
                    </a:lnTo>
                    <a:lnTo>
                      <a:pt x="1255" y="269"/>
                    </a:lnTo>
                    <a:lnTo>
                      <a:pt x="1255" y="276"/>
                    </a:lnTo>
                    <a:lnTo>
                      <a:pt x="1255" y="276"/>
                    </a:lnTo>
                    <a:lnTo>
                      <a:pt x="1255" y="283"/>
                    </a:lnTo>
                    <a:lnTo>
                      <a:pt x="1252" y="288"/>
                    </a:lnTo>
                    <a:lnTo>
                      <a:pt x="1247" y="291"/>
                    </a:lnTo>
                    <a:lnTo>
                      <a:pt x="1240" y="293"/>
                    </a:lnTo>
                    <a:lnTo>
                      <a:pt x="1240" y="293"/>
                    </a:lnTo>
                    <a:lnTo>
                      <a:pt x="1235" y="291"/>
                    </a:lnTo>
                    <a:lnTo>
                      <a:pt x="1230" y="288"/>
                    </a:lnTo>
                    <a:lnTo>
                      <a:pt x="1226" y="283"/>
                    </a:lnTo>
                    <a:lnTo>
                      <a:pt x="1225" y="276"/>
                    </a:lnTo>
                    <a:lnTo>
                      <a:pt x="1225" y="276"/>
                    </a:lnTo>
                    <a:lnTo>
                      <a:pt x="1226" y="269"/>
                    </a:lnTo>
                    <a:lnTo>
                      <a:pt x="1230" y="264"/>
                    </a:lnTo>
                    <a:lnTo>
                      <a:pt x="1235" y="260"/>
                    </a:lnTo>
                    <a:lnTo>
                      <a:pt x="1240" y="260"/>
                    </a:lnTo>
                    <a:lnTo>
                      <a:pt x="1240" y="260"/>
                    </a:lnTo>
                    <a:close/>
                    <a:moveTo>
                      <a:pt x="1182" y="260"/>
                    </a:moveTo>
                    <a:lnTo>
                      <a:pt x="1182" y="260"/>
                    </a:lnTo>
                    <a:lnTo>
                      <a:pt x="1182" y="260"/>
                    </a:lnTo>
                    <a:lnTo>
                      <a:pt x="1189" y="260"/>
                    </a:lnTo>
                    <a:lnTo>
                      <a:pt x="1192" y="264"/>
                    </a:lnTo>
                    <a:lnTo>
                      <a:pt x="1196" y="269"/>
                    </a:lnTo>
                    <a:lnTo>
                      <a:pt x="1198" y="276"/>
                    </a:lnTo>
                    <a:lnTo>
                      <a:pt x="1198" y="276"/>
                    </a:lnTo>
                    <a:lnTo>
                      <a:pt x="1196" y="283"/>
                    </a:lnTo>
                    <a:lnTo>
                      <a:pt x="1192" y="288"/>
                    </a:lnTo>
                    <a:lnTo>
                      <a:pt x="1189" y="291"/>
                    </a:lnTo>
                    <a:lnTo>
                      <a:pt x="1182" y="293"/>
                    </a:lnTo>
                    <a:lnTo>
                      <a:pt x="1182" y="293"/>
                    </a:lnTo>
                    <a:lnTo>
                      <a:pt x="1175" y="291"/>
                    </a:lnTo>
                    <a:lnTo>
                      <a:pt x="1172" y="288"/>
                    </a:lnTo>
                    <a:lnTo>
                      <a:pt x="1169" y="283"/>
                    </a:lnTo>
                    <a:lnTo>
                      <a:pt x="1167" y="276"/>
                    </a:lnTo>
                    <a:lnTo>
                      <a:pt x="1167" y="276"/>
                    </a:lnTo>
                    <a:lnTo>
                      <a:pt x="1169" y="269"/>
                    </a:lnTo>
                    <a:lnTo>
                      <a:pt x="1172" y="264"/>
                    </a:lnTo>
                    <a:lnTo>
                      <a:pt x="1175" y="260"/>
                    </a:lnTo>
                    <a:lnTo>
                      <a:pt x="1182" y="260"/>
                    </a:lnTo>
                    <a:lnTo>
                      <a:pt x="1182" y="260"/>
                    </a:lnTo>
                    <a:close/>
                    <a:moveTo>
                      <a:pt x="1124" y="260"/>
                    </a:moveTo>
                    <a:lnTo>
                      <a:pt x="1124" y="260"/>
                    </a:lnTo>
                    <a:lnTo>
                      <a:pt x="1124" y="260"/>
                    </a:lnTo>
                    <a:lnTo>
                      <a:pt x="1129" y="260"/>
                    </a:lnTo>
                    <a:lnTo>
                      <a:pt x="1135" y="264"/>
                    </a:lnTo>
                    <a:lnTo>
                      <a:pt x="1138" y="269"/>
                    </a:lnTo>
                    <a:lnTo>
                      <a:pt x="1140" y="276"/>
                    </a:lnTo>
                    <a:lnTo>
                      <a:pt x="1140" y="276"/>
                    </a:lnTo>
                    <a:lnTo>
                      <a:pt x="1138" y="283"/>
                    </a:lnTo>
                    <a:lnTo>
                      <a:pt x="1135" y="288"/>
                    </a:lnTo>
                    <a:lnTo>
                      <a:pt x="1129" y="291"/>
                    </a:lnTo>
                    <a:lnTo>
                      <a:pt x="1124" y="293"/>
                    </a:lnTo>
                    <a:lnTo>
                      <a:pt x="1124" y="293"/>
                    </a:lnTo>
                    <a:lnTo>
                      <a:pt x="1118" y="291"/>
                    </a:lnTo>
                    <a:lnTo>
                      <a:pt x="1112" y="288"/>
                    </a:lnTo>
                    <a:lnTo>
                      <a:pt x="1109" y="283"/>
                    </a:lnTo>
                    <a:lnTo>
                      <a:pt x="1109" y="276"/>
                    </a:lnTo>
                    <a:lnTo>
                      <a:pt x="1109" y="276"/>
                    </a:lnTo>
                    <a:lnTo>
                      <a:pt x="1109" y="269"/>
                    </a:lnTo>
                    <a:lnTo>
                      <a:pt x="1112" y="264"/>
                    </a:lnTo>
                    <a:lnTo>
                      <a:pt x="1118" y="260"/>
                    </a:lnTo>
                    <a:lnTo>
                      <a:pt x="1124" y="260"/>
                    </a:lnTo>
                    <a:lnTo>
                      <a:pt x="1124" y="260"/>
                    </a:lnTo>
                    <a:close/>
                    <a:moveTo>
                      <a:pt x="1416" y="216"/>
                    </a:moveTo>
                    <a:lnTo>
                      <a:pt x="1416" y="216"/>
                    </a:lnTo>
                    <a:lnTo>
                      <a:pt x="1416" y="216"/>
                    </a:lnTo>
                    <a:lnTo>
                      <a:pt x="1421" y="218"/>
                    </a:lnTo>
                    <a:lnTo>
                      <a:pt x="1426" y="221"/>
                    </a:lnTo>
                    <a:lnTo>
                      <a:pt x="1429" y="226"/>
                    </a:lnTo>
                    <a:lnTo>
                      <a:pt x="1431" y="233"/>
                    </a:lnTo>
                    <a:lnTo>
                      <a:pt x="1431" y="233"/>
                    </a:lnTo>
                    <a:lnTo>
                      <a:pt x="1429" y="238"/>
                    </a:lnTo>
                    <a:lnTo>
                      <a:pt x="1426" y="243"/>
                    </a:lnTo>
                    <a:lnTo>
                      <a:pt x="1421" y="247"/>
                    </a:lnTo>
                    <a:lnTo>
                      <a:pt x="1416" y="249"/>
                    </a:lnTo>
                    <a:lnTo>
                      <a:pt x="1416" y="249"/>
                    </a:lnTo>
                    <a:lnTo>
                      <a:pt x="1409" y="247"/>
                    </a:lnTo>
                    <a:lnTo>
                      <a:pt x="1405" y="243"/>
                    </a:lnTo>
                    <a:lnTo>
                      <a:pt x="1402" y="238"/>
                    </a:lnTo>
                    <a:lnTo>
                      <a:pt x="1400" y="233"/>
                    </a:lnTo>
                    <a:lnTo>
                      <a:pt x="1400" y="233"/>
                    </a:lnTo>
                    <a:lnTo>
                      <a:pt x="1402" y="226"/>
                    </a:lnTo>
                    <a:lnTo>
                      <a:pt x="1405" y="221"/>
                    </a:lnTo>
                    <a:lnTo>
                      <a:pt x="1409" y="218"/>
                    </a:lnTo>
                    <a:lnTo>
                      <a:pt x="1416" y="216"/>
                    </a:lnTo>
                    <a:lnTo>
                      <a:pt x="1416" y="216"/>
                    </a:lnTo>
                    <a:close/>
                    <a:moveTo>
                      <a:pt x="1298" y="216"/>
                    </a:moveTo>
                    <a:lnTo>
                      <a:pt x="1298" y="216"/>
                    </a:lnTo>
                    <a:lnTo>
                      <a:pt x="1298" y="216"/>
                    </a:lnTo>
                    <a:lnTo>
                      <a:pt x="1305" y="218"/>
                    </a:lnTo>
                    <a:lnTo>
                      <a:pt x="1310" y="221"/>
                    </a:lnTo>
                    <a:lnTo>
                      <a:pt x="1313" y="226"/>
                    </a:lnTo>
                    <a:lnTo>
                      <a:pt x="1315" y="233"/>
                    </a:lnTo>
                    <a:lnTo>
                      <a:pt x="1315" y="233"/>
                    </a:lnTo>
                    <a:lnTo>
                      <a:pt x="1313" y="238"/>
                    </a:lnTo>
                    <a:lnTo>
                      <a:pt x="1310" y="243"/>
                    </a:lnTo>
                    <a:lnTo>
                      <a:pt x="1305" y="247"/>
                    </a:lnTo>
                    <a:lnTo>
                      <a:pt x="1298" y="249"/>
                    </a:lnTo>
                    <a:lnTo>
                      <a:pt x="1298" y="249"/>
                    </a:lnTo>
                    <a:lnTo>
                      <a:pt x="1293" y="247"/>
                    </a:lnTo>
                    <a:lnTo>
                      <a:pt x="1288" y="243"/>
                    </a:lnTo>
                    <a:lnTo>
                      <a:pt x="1284" y="238"/>
                    </a:lnTo>
                    <a:lnTo>
                      <a:pt x="1283" y="233"/>
                    </a:lnTo>
                    <a:lnTo>
                      <a:pt x="1283" y="233"/>
                    </a:lnTo>
                    <a:lnTo>
                      <a:pt x="1284" y="226"/>
                    </a:lnTo>
                    <a:lnTo>
                      <a:pt x="1288" y="221"/>
                    </a:lnTo>
                    <a:lnTo>
                      <a:pt x="1293" y="218"/>
                    </a:lnTo>
                    <a:lnTo>
                      <a:pt x="1298" y="216"/>
                    </a:lnTo>
                    <a:lnTo>
                      <a:pt x="1298" y="216"/>
                    </a:lnTo>
                    <a:close/>
                    <a:moveTo>
                      <a:pt x="1124" y="216"/>
                    </a:moveTo>
                    <a:lnTo>
                      <a:pt x="1124" y="216"/>
                    </a:lnTo>
                    <a:lnTo>
                      <a:pt x="1124" y="216"/>
                    </a:lnTo>
                    <a:lnTo>
                      <a:pt x="1129" y="218"/>
                    </a:lnTo>
                    <a:lnTo>
                      <a:pt x="1135" y="221"/>
                    </a:lnTo>
                    <a:lnTo>
                      <a:pt x="1138" y="226"/>
                    </a:lnTo>
                    <a:lnTo>
                      <a:pt x="1140" y="233"/>
                    </a:lnTo>
                    <a:lnTo>
                      <a:pt x="1140" y="233"/>
                    </a:lnTo>
                    <a:lnTo>
                      <a:pt x="1138" y="238"/>
                    </a:lnTo>
                    <a:lnTo>
                      <a:pt x="1135" y="243"/>
                    </a:lnTo>
                    <a:lnTo>
                      <a:pt x="1129" y="247"/>
                    </a:lnTo>
                    <a:lnTo>
                      <a:pt x="1124" y="249"/>
                    </a:lnTo>
                    <a:lnTo>
                      <a:pt x="1124" y="249"/>
                    </a:lnTo>
                    <a:lnTo>
                      <a:pt x="1118" y="247"/>
                    </a:lnTo>
                    <a:lnTo>
                      <a:pt x="1112" y="243"/>
                    </a:lnTo>
                    <a:lnTo>
                      <a:pt x="1109" y="238"/>
                    </a:lnTo>
                    <a:lnTo>
                      <a:pt x="1109" y="233"/>
                    </a:lnTo>
                    <a:lnTo>
                      <a:pt x="1109" y="233"/>
                    </a:lnTo>
                    <a:lnTo>
                      <a:pt x="1109" y="226"/>
                    </a:lnTo>
                    <a:lnTo>
                      <a:pt x="1112" y="221"/>
                    </a:lnTo>
                    <a:lnTo>
                      <a:pt x="1118" y="218"/>
                    </a:lnTo>
                    <a:lnTo>
                      <a:pt x="1124" y="216"/>
                    </a:lnTo>
                    <a:lnTo>
                      <a:pt x="1124" y="216"/>
                    </a:lnTo>
                    <a:close/>
                    <a:moveTo>
                      <a:pt x="1240" y="780"/>
                    </a:moveTo>
                    <a:lnTo>
                      <a:pt x="1240" y="780"/>
                    </a:lnTo>
                    <a:lnTo>
                      <a:pt x="1240" y="780"/>
                    </a:lnTo>
                    <a:lnTo>
                      <a:pt x="1247" y="782"/>
                    </a:lnTo>
                    <a:lnTo>
                      <a:pt x="1252" y="785"/>
                    </a:lnTo>
                    <a:lnTo>
                      <a:pt x="1255" y="790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5" y="804"/>
                    </a:lnTo>
                    <a:lnTo>
                      <a:pt x="1252" y="809"/>
                    </a:lnTo>
                    <a:lnTo>
                      <a:pt x="1247" y="812"/>
                    </a:lnTo>
                    <a:lnTo>
                      <a:pt x="1240" y="812"/>
                    </a:lnTo>
                    <a:lnTo>
                      <a:pt x="1240" y="812"/>
                    </a:lnTo>
                    <a:lnTo>
                      <a:pt x="1235" y="812"/>
                    </a:lnTo>
                    <a:lnTo>
                      <a:pt x="1230" y="809"/>
                    </a:lnTo>
                    <a:lnTo>
                      <a:pt x="1226" y="804"/>
                    </a:lnTo>
                    <a:lnTo>
                      <a:pt x="1225" y="797"/>
                    </a:lnTo>
                    <a:lnTo>
                      <a:pt x="1225" y="797"/>
                    </a:lnTo>
                    <a:lnTo>
                      <a:pt x="1226" y="790"/>
                    </a:lnTo>
                    <a:lnTo>
                      <a:pt x="1230" y="785"/>
                    </a:lnTo>
                    <a:lnTo>
                      <a:pt x="1235" y="782"/>
                    </a:lnTo>
                    <a:lnTo>
                      <a:pt x="1240" y="780"/>
                    </a:lnTo>
                    <a:lnTo>
                      <a:pt x="1240" y="780"/>
                    </a:lnTo>
                    <a:close/>
                    <a:moveTo>
                      <a:pt x="1066" y="780"/>
                    </a:moveTo>
                    <a:lnTo>
                      <a:pt x="1066" y="780"/>
                    </a:lnTo>
                    <a:lnTo>
                      <a:pt x="1066" y="780"/>
                    </a:lnTo>
                    <a:lnTo>
                      <a:pt x="1072" y="782"/>
                    </a:lnTo>
                    <a:lnTo>
                      <a:pt x="1077" y="785"/>
                    </a:lnTo>
                    <a:lnTo>
                      <a:pt x="1080" y="790"/>
                    </a:lnTo>
                    <a:lnTo>
                      <a:pt x="1082" y="797"/>
                    </a:lnTo>
                    <a:lnTo>
                      <a:pt x="1082" y="797"/>
                    </a:lnTo>
                    <a:lnTo>
                      <a:pt x="1080" y="804"/>
                    </a:lnTo>
                    <a:lnTo>
                      <a:pt x="1077" y="809"/>
                    </a:lnTo>
                    <a:lnTo>
                      <a:pt x="1072" y="812"/>
                    </a:lnTo>
                    <a:lnTo>
                      <a:pt x="1066" y="812"/>
                    </a:lnTo>
                    <a:lnTo>
                      <a:pt x="1066" y="812"/>
                    </a:lnTo>
                    <a:lnTo>
                      <a:pt x="1060" y="812"/>
                    </a:lnTo>
                    <a:lnTo>
                      <a:pt x="1054" y="809"/>
                    </a:lnTo>
                    <a:lnTo>
                      <a:pt x="1051" y="804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1" y="790"/>
                    </a:lnTo>
                    <a:lnTo>
                      <a:pt x="1054" y="785"/>
                    </a:lnTo>
                    <a:lnTo>
                      <a:pt x="1060" y="782"/>
                    </a:lnTo>
                    <a:lnTo>
                      <a:pt x="1066" y="780"/>
                    </a:lnTo>
                    <a:lnTo>
                      <a:pt x="1066" y="780"/>
                    </a:lnTo>
                    <a:close/>
                    <a:moveTo>
                      <a:pt x="1007" y="780"/>
                    </a:moveTo>
                    <a:lnTo>
                      <a:pt x="1007" y="780"/>
                    </a:lnTo>
                    <a:lnTo>
                      <a:pt x="1007" y="780"/>
                    </a:lnTo>
                    <a:lnTo>
                      <a:pt x="1014" y="782"/>
                    </a:lnTo>
                    <a:lnTo>
                      <a:pt x="1019" y="785"/>
                    </a:lnTo>
                    <a:lnTo>
                      <a:pt x="1022" y="790"/>
                    </a:lnTo>
                    <a:lnTo>
                      <a:pt x="1022" y="797"/>
                    </a:lnTo>
                    <a:lnTo>
                      <a:pt x="1022" y="797"/>
                    </a:lnTo>
                    <a:lnTo>
                      <a:pt x="1022" y="804"/>
                    </a:lnTo>
                    <a:lnTo>
                      <a:pt x="1019" y="809"/>
                    </a:lnTo>
                    <a:lnTo>
                      <a:pt x="1014" y="812"/>
                    </a:lnTo>
                    <a:lnTo>
                      <a:pt x="1007" y="812"/>
                    </a:lnTo>
                    <a:lnTo>
                      <a:pt x="1007" y="812"/>
                    </a:lnTo>
                    <a:lnTo>
                      <a:pt x="1002" y="812"/>
                    </a:lnTo>
                    <a:lnTo>
                      <a:pt x="997" y="809"/>
                    </a:lnTo>
                    <a:lnTo>
                      <a:pt x="993" y="804"/>
                    </a:lnTo>
                    <a:lnTo>
                      <a:pt x="991" y="797"/>
                    </a:lnTo>
                    <a:lnTo>
                      <a:pt x="991" y="797"/>
                    </a:lnTo>
                    <a:lnTo>
                      <a:pt x="993" y="790"/>
                    </a:lnTo>
                    <a:lnTo>
                      <a:pt x="997" y="785"/>
                    </a:lnTo>
                    <a:lnTo>
                      <a:pt x="1002" y="782"/>
                    </a:lnTo>
                    <a:lnTo>
                      <a:pt x="1007" y="780"/>
                    </a:lnTo>
                    <a:lnTo>
                      <a:pt x="1007" y="780"/>
                    </a:lnTo>
                    <a:close/>
                    <a:moveTo>
                      <a:pt x="1298" y="737"/>
                    </a:moveTo>
                    <a:lnTo>
                      <a:pt x="1298" y="737"/>
                    </a:lnTo>
                    <a:lnTo>
                      <a:pt x="1298" y="737"/>
                    </a:lnTo>
                    <a:lnTo>
                      <a:pt x="1305" y="739"/>
                    </a:lnTo>
                    <a:lnTo>
                      <a:pt x="1310" y="742"/>
                    </a:lnTo>
                    <a:lnTo>
                      <a:pt x="1313" y="748"/>
                    </a:lnTo>
                    <a:lnTo>
                      <a:pt x="1315" y="753"/>
                    </a:lnTo>
                    <a:lnTo>
                      <a:pt x="1315" y="753"/>
                    </a:lnTo>
                    <a:lnTo>
                      <a:pt x="1313" y="760"/>
                    </a:lnTo>
                    <a:lnTo>
                      <a:pt x="1310" y="765"/>
                    </a:lnTo>
                    <a:lnTo>
                      <a:pt x="1305" y="768"/>
                    </a:lnTo>
                    <a:lnTo>
                      <a:pt x="1298" y="770"/>
                    </a:lnTo>
                    <a:lnTo>
                      <a:pt x="1298" y="770"/>
                    </a:lnTo>
                    <a:lnTo>
                      <a:pt x="1293" y="768"/>
                    </a:lnTo>
                    <a:lnTo>
                      <a:pt x="1288" y="765"/>
                    </a:lnTo>
                    <a:lnTo>
                      <a:pt x="1284" y="760"/>
                    </a:lnTo>
                    <a:lnTo>
                      <a:pt x="1283" y="753"/>
                    </a:lnTo>
                    <a:lnTo>
                      <a:pt x="1283" y="753"/>
                    </a:lnTo>
                    <a:lnTo>
                      <a:pt x="1284" y="748"/>
                    </a:lnTo>
                    <a:lnTo>
                      <a:pt x="1288" y="742"/>
                    </a:lnTo>
                    <a:lnTo>
                      <a:pt x="1293" y="739"/>
                    </a:lnTo>
                    <a:lnTo>
                      <a:pt x="1298" y="737"/>
                    </a:lnTo>
                    <a:lnTo>
                      <a:pt x="1298" y="737"/>
                    </a:lnTo>
                    <a:close/>
                    <a:moveTo>
                      <a:pt x="1240" y="737"/>
                    </a:moveTo>
                    <a:lnTo>
                      <a:pt x="1240" y="737"/>
                    </a:lnTo>
                    <a:lnTo>
                      <a:pt x="1240" y="737"/>
                    </a:lnTo>
                    <a:lnTo>
                      <a:pt x="1247" y="739"/>
                    </a:lnTo>
                    <a:lnTo>
                      <a:pt x="1252" y="742"/>
                    </a:lnTo>
                    <a:lnTo>
                      <a:pt x="1255" y="748"/>
                    </a:lnTo>
                    <a:lnTo>
                      <a:pt x="1255" y="753"/>
                    </a:lnTo>
                    <a:lnTo>
                      <a:pt x="1255" y="753"/>
                    </a:lnTo>
                    <a:lnTo>
                      <a:pt x="1255" y="760"/>
                    </a:lnTo>
                    <a:lnTo>
                      <a:pt x="1252" y="765"/>
                    </a:lnTo>
                    <a:lnTo>
                      <a:pt x="1247" y="768"/>
                    </a:lnTo>
                    <a:lnTo>
                      <a:pt x="1240" y="770"/>
                    </a:lnTo>
                    <a:lnTo>
                      <a:pt x="1240" y="770"/>
                    </a:lnTo>
                    <a:lnTo>
                      <a:pt x="1235" y="768"/>
                    </a:lnTo>
                    <a:lnTo>
                      <a:pt x="1230" y="765"/>
                    </a:lnTo>
                    <a:lnTo>
                      <a:pt x="1226" y="760"/>
                    </a:lnTo>
                    <a:lnTo>
                      <a:pt x="1225" y="753"/>
                    </a:lnTo>
                    <a:lnTo>
                      <a:pt x="1225" y="753"/>
                    </a:lnTo>
                    <a:lnTo>
                      <a:pt x="1226" y="748"/>
                    </a:lnTo>
                    <a:lnTo>
                      <a:pt x="1230" y="742"/>
                    </a:lnTo>
                    <a:lnTo>
                      <a:pt x="1235" y="739"/>
                    </a:lnTo>
                    <a:lnTo>
                      <a:pt x="1240" y="737"/>
                    </a:lnTo>
                    <a:lnTo>
                      <a:pt x="1240" y="737"/>
                    </a:lnTo>
                    <a:close/>
                    <a:moveTo>
                      <a:pt x="1066" y="737"/>
                    </a:moveTo>
                    <a:lnTo>
                      <a:pt x="1066" y="737"/>
                    </a:lnTo>
                    <a:lnTo>
                      <a:pt x="1066" y="737"/>
                    </a:lnTo>
                    <a:lnTo>
                      <a:pt x="1072" y="739"/>
                    </a:lnTo>
                    <a:lnTo>
                      <a:pt x="1077" y="742"/>
                    </a:lnTo>
                    <a:lnTo>
                      <a:pt x="1080" y="748"/>
                    </a:lnTo>
                    <a:lnTo>
                      <a:pt x="1082" y="753"/>
                    </a:lnTo>
                    <a:lnTo>
                      <a:pt x="1082" y="753"/>
                    </a:lnTo>
                    <a:lnTo>
                      <a:pt x="1080" y="760"/>
                    </a:lnTo>
                    <a:lnTo>
                      <a:pt x="1077" y="765"/>
                    </a:lnTo>
                    <a:lnTo>
                      <a:pt x="1072" y="768"/>
                    </a:lnTo>
                    <a:lnTo>
                      <a:pt x="1066" y="770"/>
                    </a:lnTo>
                    <a:lnTo>
                      <a:pt x="1066" y="770"/>
                    </a:lnTo>
                    <a:lnTo>
                      <a:pt x="1060" y="768"/>
                    </a:lnTo>
                    <a:lnTo>
                      <a:pt x="1054" y="765"/>
                    </a:lnTo>
                    <a:lnTo>
                      <a:pt x="1051" y="760"/>
                    </a:lnTo>
                    <a:lnTo>
                      <a:pt x="1049" y="753"/>
                    </a:lnTo>
                    <a:lnTo>
                      <a:pt x="1049" y="753"/>
                    </a:lnTo>
                    <a:lnTo>
                      <a:pt x="1051" y="748"/>
                    </a:lnTo>
                    <a:lnTo>
                      <a:pt x="1054" y="742"/>
                    </a:lnTo>
                    <a:lnTo>
                      <a:pt x="1060" y="739"/>
                    </a:lnTo>
                    <a:lnTo>
                      <a:pt x="1066" y="737"/>
                    </a:lnTo>
                    <a:lnTo>
                      <a:pt x="1066" y="737"/>
                    </a:lnTo>
                    <a:close/>
                    <a:moveTo>
                      <a:pt x="1007" y="737"/>
                    </a:moveTo>
                    <a:lnTo>
                      <a:pt x="1007" y="737"/>
                    </a:lnTo>
                    <a:lnTo>
                      <a:pt x="1007" y="737"/>
                    </a:lnTo>
                    <a:lnTo>
                      <a:pt x="1014" y="739"/>
                    </a:lnTo>
                    <a:lnTo>
                      <a:pt x="1019" y="742"/>
                    </a:lnTo>
                    <a:lnTo>
                      <a:pt x="1022" y="748"/>
                    </a:lnTo>
                    <a:lnTo>
                      <a:pt x="1022" y="753"/>
                    </a:lnTo>
                    <a:lnTo>
                      <a:pt x="1022" y="753"/>
                    </a:lnTo>
                    <a:lnTo>
                      <a:pt x="1022" y="760"/>
                    </a:lnTo>
                    <a:lnTo>
                      <a:pt x="1019" y="765"/>
                    </a:lnTo>
                    <a:lnTo>
                      <a:pt x="1014" y="768"/>
                    </a:lnTo>
                    <a:lnTo>
                      <a:pt x="1007" y="770"/>
                    </a:lnTo>
                    <a:lnTo>
                      <a:pt x="1007" y="770"/>
                    </a:lnTo>
                    <a:lnTo>
                      <a:pt x="1002" y="768"/>
                    </a:lnTo>
                    <a:lnTo>
                      <a:pt x="997" y="765"/>
                    </a:lnTo>
                    <a:lnTo>
                      <a:pt x="993" y="760"/>
                    </a:lnTo>
                    <a:lnTo>
                      <a:pt x="991" y="753"/>
                    </a:lnTo>
                    <a:lnTo>
                      <a:pt x="991" y="753"/>
                    </a:lnTo>
                    <a:lnTo>
                      <a:pt x="993" y="748"/>
                    </a:lnTo>
                    <a:lnTo>
                      <a:pt x="997" y="742"/>
                    </a:lnTo>
                    <a:lnTo>
                      <a:pt x="1002" y="739"/>
                    </a:lnTo>
                    <a:lnTo>
                      <a:pt x="1007" y="737"/>
                    </a:lnTo>
                    <a:lnTo>
                      <a:pt x="1007" y="737"/>
                    </a:lnTo>
                    <a:close/>
                    <a:moveTo>
                      <a:pt x="949" y="737"/>
                    </a:moveTo>
                    <a:lnTo>
                      <a:pt x="949" y="737"/>
                    </a:lnTo>
                    <a:lnTo>
                      <a:pt x="949" y="737"/>
                    </a:lnTo>
                    <a:lnTo>
                      <a:pt x="956" y="739"/>
                    </a:lnTo>
                    <a:lnTo>
                      <a:pt x="959" y="742"/>
                    </a:lnTo>
                    <a:lnTo>
                      <a:pt x="963" y="748"/>
                    </a:lnTo>
                    <a:lnTo>
                      <a:pt x="964" y="753"/>
                    </a:lnTo>
                    <a:lnTo>
                      <a:pt x="964" y="753"/>
                    </a:lnTo>
                    <a:lnTo>
                      <a:pt x="963" y="760"/>
                    </a:lnTo>
                    <a:lnTo>
                      <a:pt x="959" y="765"/>
                    </a:lnTo>
                    <a:lnTo>
                      <a:pt x="956" y="768"/>
                    </a:lnTo>
                    <a:lnTo>
                      <a:pt x="949" y="770"/>
                    </a:lnTo>
                    <a:lnTo>
                      <a:pt x="949" y="770"/>
                    </a:lnTo>
                    <a:lnTo>
                      <a:pt x="944" y="768"/>
                    </a:lnTo>
                    <a:lnTo>
                      <a:pt x="939" y="765"/>
                    </a:lnTo>
                    <a:lnTo>
                      <a:pt x="935" y="760"/>
                    </a:lnTo>
                    <a:lnTo>
                      <a:pt x="934" y="753"/>
                    </a:lnTo>
                    <a:lnTo>
                      <a:pt x="934" y="753"/>
                    </a:lnTo>
                    <a:lnTo>
                      <a:pt x="935" y="748"/>
                    </a:lnTo>
                    <a:lnTo>
                      <a:pt x="939" y="742"/>
                    </a:lnTo>
                    <a:lnTo>
                      <a:pt x="944" y="739"/>
                    </a:lnTo>
                    <a:lnTo>
                      <a:pt x="949" y="737"/>
                    </a:lnTo>
                    <a:lnTo>
                      <a:pt x="949" y="737"/>
                    </a:lnTo>
                    <a:close/>
                    <a:moveTo>
                      <a:pt x="891" y="737"/>
                    </a:moveTo>
                    <a:lnTo>
                      <a:pt x="891" y="737"/>
                    </a:lnTo>
                    <a:lnTo>
                      <a:pt x="891" y="737"/>
                    </a:lnTo>
                    <a:lnTo>
                      <a:pt x="896" y="739"/>
                    </a:lnTo>
                    <a:lnTo>
                      <a:pt x="901" y="742"/>
                    </a:lnTo>
                    <a:lnTo>
                      <a:pt x="905" y="748"/>
                    </a:lnTo>
                    <a:lnTo>
                      <a:pt x="906" y="753"/>
                    </a:lnTo>
                    <a:lnTo>
                      <a:pt x="906" y="753"/>
                    </a:lnTo>
                    <a:lnTo>
                      <a:pt x="905" y="760"/>
                    </a:lnTo>
                    <a:lnTo>
                      <a:pt x="901" y="765"/>
                    </a:lnTo>
                    <a:lnTo>
                      <a:pt x="896" y="768"/>
                    </a:lnTo>
                    <a:lnTo>
                      <a:pt x="891" y="770"/>
                    </a:lnTo>
                    <a:lnTo>
                      <a:pt x="891" y="770"/>
                    </a:lnTo>
                    <a:lnTo>
                      <a:pt x="884" y="768"/>
                    </a:lnTo>
                    <a:lnTo>
                      <a:pt x="879" y="765"/>
                    </a:lnTo>
                    <a:lnTo>
                      <a:pt x="876" y="760"/>
                    </a:lnTo>
                    <a:lnTo>
                      <a:pt x="876" y="753"/>
                    </a:lnTo>
                    <a:lnTo>
                      <a:pt x="876" y="753"/>
                    </a:lnTo>
                    <a:lnTo>
                      <a:pt x="876" y="748"/>
                    </a:lnTo>
                    <a:lnTo>
                      <a:pt x="879" y="742"/>
                    </a:lnTo>
                    <a:lnTo>
                      <a:pt x="884" y="739"/>
                    </a:lnTo>
                    <a:lnTo>
                      <a:pt x="891" y="737"/>
                    </a:lnTo>
                    <a:lnTo>
                      <a:pt x="891" y="737"/>
                    </a:lnTo>
                    <a:close/>
                    <a:moveTo>
                      <a:pt x="1358" y="693"/>
                    </a:moveTo>
                    <a:lnTo>
                      <a:pt x="1358" y="693"/>
                    </a:lnTo>
                    <a:lnTo>
                      <a:pt x="1358" y="693"/>
                    </a:lnTo>
                    <a:lnTo>
                      <a:pt x="1363" y="695"/>
                    </a:lnTo>
                    <a:lnTo>
                      <a:pt x="1368" y="698"/>
                    </a:lnTo>
                    <a:lnTo>
                      <a:pt x="1371" y="703"/>
                    </a:lnTo>
                    <a:lnTo>
                      <a:pt x="1373" y="710"/>
                    </a:lnTo>
                    <a:lnTo>
                      <a:pt x="1373" y="710"/>
                    </a:lnTo>
                    <a:lnTo>
                      <a:pt x="1371" y="717"/>
                    </a:lnTo>
                    <a:lnTo>
                      <a:pt x="1368" y="722"/>
                    </a:lnTo>
                    <a:lnTo>
                      <a:pt x="1363" y="725"/>
                    </a:lnTo>
                    <a:lnTo>
                      <a:pt x="1358" y="725"/>
                    </a:lnTo>
                    <a:lnTo>
                      <a:pt x="1358" y="725"/>
                    </a:lnTo>
                    <a:lnTo>
                      <a:pt x="1351" y="725"/>
                    </a:lnTo>
                    <a:lnTo>
                      <a:pt x="1346" y="722"/>
                    </a:lnTo>
                    <a:lnTo>
                      <a:pt x="1342" y="717"/>
                    </a:lnTo>
                    <a:lnTo>
                      <a:pt x="1342" y="710"/>
                    </a:lnTo>
                    <a:lnTo>
                      <a:pt x="1342" y="710"/>
                    </a:lnTo>
                    <a:lnTo>
                      <a:pt x="1342" y="703"/>
                    </a:lnTo>
                    <a:lnTo>
                      <a:pt x="1346" y="698"/>
                    </a:lnTo>
                    <a:lnTo>
                      <a:pt x="1351" y="695"/>
                    </a:lnTo>
                    <a:lnTo>
                      <a:pt x="1358" y="693"/>
                    </a:lnTo>
                    <a:lnTo>
                      <a:pt x="1358" y="693"/>
                    </a:lnTo>
                    <a:close/>
                    <a:moveTo>
                      <a:pt x="1182" y="693"/>
                    </a:moveTo>
                    <a:lnTo>
                      <a:pt x="1182" y="693"/>
                    </a:lnTo>
                    <a:lnTo>
                      <a:pt x="1182" y="693"/>
                    </a:lnTo>
                    <a:lnTo>
                      <a:pt x="1189" y="695"/>
                    </a:lnTo>
                    <a:lnTo>
                      <a:pt x="1192" y="698"/>
                    </a:lnTo>
                    <a:lnTo>
                      <a:pt x="1196" y="703"/>
                    </a:lnTo>
                    <a:lnTo>
                      <a:pt x="1198" y="710"/>
                    </a:lnTo>
                    <a:lnTo>
                      <a:pt x="1198" y="710"/>
                    </a:lnTo>
                    <a:lnTo>
                      <a:pt x="1196" y="717"/>
                    </a:lnTo>
                    <a:lnTo>
                      <a:pt x="1192" y="722"/>
                    </a:lnTo>
                    <a:lnTo>
                      <a:pt x="1189" y="725"/>
                    </a:lnTo>
                    <a:lnTo>
                      <a:pt x="1182" y="725"/>
                    </a:lnTo>
                    <a:lnTo>
                      <a:pt x="1182" y="725"/>
                    </a:lnTo>
                    <a:lnTo>
                      <a:pt x="1175" y="725"/>
                    </a:lnTo>
                    <a:lnTo>
                      <a:pt x="1172" y="722"/>
                    </a:lnTo>
                    <a:lnTo>
                      <a:pt x="1169" y="717"/>
                    </a:lnTo>
                    <a:lnTo>
                      <a:pt x="1167" y="710"/>
                    </a:lnTo>
                    <a:lnTo>
                      <a:pt x="1167" y="710"/>
                    </a:lnTo>
                    <a:lnTo>
                      <a:pt x="1169" y="703"/>
                    </a:lnTo>
                    <a:lnTo>
                      <a:pt x="1172" y="698"/>
                    </a:lnTo>
                    <a:lnTo>
                      <a:pt x="1175" y="695"/>
                    </a:lnTo>
                    <a:lnTo>
                      <a:pt x="1182" y="693"/>
                    </a:lnTo>
                    <a:lnTo>
                      <a:pt x="1182" y="693"/>
                    </a:lnTo>
                    <a:close/>
                    <a:moveTo>
                      <a:pt x="1124" y="693"/>
                    </a:moveTo>
                    <a:lnTo>
                      <a:pt x="1124" y="693"/>
                    </a:lnTo>
                    <a:lnTo>
                      <a:pt x="1124" y="693"/>
                    </a:lnTo>
                    <a:lnTo>
                      <a:pt x="1129" y="695"/>
                    </a:lnTo>
                    <a:lnTo>
                      <a:pt x="1135" y="698"/>
                    </a:lnTo>
                    <a:lnTo>
                      <a:pt x="1138" y="703"/>
                    </a:lnTo>
                    <a:lnTo>
                      <a:pt x="1140" y="710"/>
                    </a:lnTo>
                    <a:lnTo>
                      <a:pt x="1140" y="710"/>
                    </a:lnTo>
                    <a:lnTo>
                      <a:pt x="1138" y="717"/>
                    </a:lnTo>
                    <a:lnTo>
                      <a:pt x="1135" y="722"/>
                    </a:lnTo>
                    <a:lnTo>
                      <a:pt x="1129" y="725"/>
                    </a:lnTo>
                    <a:lnTo>
                      <a:pt x="1124" y="725"/>
                    </a:lnTo>
                    <a:lnTo>
                      <a:pt x="1124" y="725"/>
                    </a:lnTo>
                    <a:lnTo>
                      <a:pt x="1118" y="725"/>
                    </a:lnTo>
                    <a:lnTo>
                      <a:pt x="1112" y="722"/>
                    </a:lnTo>
                    <a:lnTo>
                      <a:pt x="1109" y="717"/>
                    </a:lnTo>
                    <a:lnTo>
                      <a:pt x="1109" y="710"/>
                    </a:lnTo>
                    <a:lnTo>
                      <a:pt x="1109" y="710"/>
                    </a:lnTo>
                    <a:lnTo>
                      <a:pt x="1109" y="703"/>
                    </a:lnTo>
                    <a:lnTo>
                      <a:pt x="1112" y="698"/>
                    </a:lnTo>
                    <a:lnTo>
                      <a:pt x="1118" y="695"/>
                    </a:lnTo>
                    <a:lnTo>
                      <a:pt x="1124" y="693"/>
                    </a:lnTo>
                    <a:lnTo>
                      <a:pt x="1124" y="693"/>
                    </a:lnTo>
                    <a:close/>
                    <a:moveTo>
                      <a:pt x="1066" y="693"/>
                    </a:moveTo>
                    <a:lnTo>
                      <a:pt x="1066" y="693"/>
                    </a:lnTo>
                    <a:lnTo>
                      <a:pt x="1066" y="693"/>
                    </a:lnTo>
                    <a:lnTo>
                      <a:pt x="1072" y="695"/>
                    </a:lnTo>
                    <a:lnTo>
                      <a:pt x="1077" y="698"/>
                    </a:lnTo>
                    <a:lnTo>
                      <a:pt x="1080" y="703"/>
                    </a:lnTo>
                    <a:lnTo>
                      <a:pt x="1082" y="710"/>
                    </a:lnTo>
                    <a:lnTo>
                      <a:pt x="1082" y="710"/>
                    </a:lnTo>
                    <a:lnTo>
                      <a:pt x="1080" y="717"/>
                    </a:lnTo>
                    <a:lnTo>
                      <a:pt x="1077" y="722"/>
                    </a:lnTo>
                    <a:lnTo>
                      <a:pt x="1072" y="725"/>
                    </a:lnTo>
                    <a:lnTo>
                      <a:pt x="1066" y="725"/>
                    </a:lnTo>
                    <a:lnTo>
                      <a:pt x="1066" y="725"/>
                    </a:lnTo>
                    <a:lnTo>
                      <a:pt x="1060" y="725"/>
                    </a:lnTo>
                    <a:lnTo>
                      <a:pt x="1054" y="722"/>
                    </a:lnTo>
                    <a:lnTo>
                      <a:pt x="1051" y="717"/>
                    </a:lnTo>
                    <a:lnTo>
                      <a:pt x="1049" y="710"/>
                    </a:lnTo>
                    <a:lnTo>
                      <a:pt x="1049" y="710"/>
                    </a:lnTo>
                    <a:lnTo>
                      <a:pt x="1051" y="703"/>
                    </a:lnTo>
                    <a:lnTo>
                      <a:pt x="1054" y="698"/>
                    </a:lnTo>
                    <a:lnTo>
                      <a:pt x="1060" y="695"/>
                    </a:lnTo>
                    <a:lnTo>
                      <a:pt x="1066" y="693"/>
                    </a:lnTo>
                    <a:lnTo>
                      <a:pt x="1066" y="693"/>
                    </a:lnTo>
                    <a:close/>
                    <a:moveTo>
                      <a:pt x="1007" y="693"/>
                    </a:moveTo>
                    <a:lnTo>
                      <a:pt x="1007" y="693"/>
                    </a:lnTo>
                    <a:lnTo>
                      <a:pt x="1007" y="693"/>
                    </a:lnTo>
                    <a:lnTo>
                      <a:pt x="1014" y="695"/>
                    </a:lnTo>
                    <a:lnTo>
                      <a:pt x="1019" y="698"/>
                    </a:lnTo>
                    <a:lnTo>
                      <a:pt x="1022" y="703"/>
                    </a:lnTo>
                    <a:lnTo>
                      <a:pt x="1022" y="710"/>
                    </a:lnTo>
                    <a:lnTo>
                      <a:pt x="1022" y="710"/>
                    </a:lnTo>
                    <a:lnTo>
                      <a:pt x="1022" y="717"/>
                    </a:lnTo>
                    <a:lnTo>
                      <a:pt x="1019" y="722"/>
                    </a:lnTo>
                    <a:lnTo>
                      <a:pt x="1014" y="725"/>
                    </a:lnTo>
                    <a:lnTo>
                      <a:pt x="1007" y="725"/>
                    </a:lnTo>
                    <a:lnTo>
                      <a:pt x="1007" y="725"/>
                    </a:lnTo>
                    <a:lnTo>
                      <a:pt x="1002" y="725"/>
                    </a:lnTo>
                    <a:lnTo>
                      <a:pt x="997" y="722"/>
                    </a:lnTo>
                    <a:lnTo>
                      <a:pt x="993" y="717"/>
                    </a:lnTo>
                    <a:lnTo>
                      <a:pt x="991" y="710"/>
                    </a:lnTo>
                    <a:lnTo>
                      <a:pt x="991" y="710"/>
                    </a:lnTo>
                    <a:lnTo>
                      <a:pt x="993" y="703"/>
                    </a:lnTo>
                    <a:lnTo>
                      <a:pt x="997" y="698"/>
                    </a:lnTo>
                    <a:lnTo>
                      <a:pt x="1002" y="695"/>
                    </a:lnTo>
                    <a:lnTo>
                      <a:pt x="1007" y="693"/>
                    </a:lnTo>
                    <a:lnTo>
                      <a:pt x="1007" y="693"/>
                    </a:lnTo>
                    <a:close/>
                    <a:moveTo>
                      <a:pt x="949" y="693"/>
                    </a:moveTo>
                    <a:lnTo>
                      <a:pt x="949" y="693"/>
                    </a:lnTo>
                    <a:lnTo>
                      <a:pt x="949" y="693"/>
                    </a:lnTo>
                    <a:lnTo>
                      <a:pt x="956" y="695"/>
                    </a:lnTo>
                    <a:lnTo>
                      <a:pt x="959" y="698"/>
                    </a:lnTo>
                    <a:lnTo>
                      <a:pt x="963" y="703"/>
                    </a:lnTo>
                    <a:lnTo>
                      <a:pt x="964" y="710"/>
                    </a:lnTo>
                    <a:lnTo>
                      <a:pt x="964" y="710"/>
                    </a:lnTo>
                    <a:lnTo>
                      <a:pt x="963" y="717"/>
                    </a:lnTo>
                    <a:lnTo>
                      <a:pt x="959" y="722"/>
                    </a:lnTo>
                    <a:lnTo>
                      <a:pt x="956" y="725"/>
                    </a:lnTo>
                    <a:lnTo>
                      <a:pt x="949" y="725"/>
                    </a:lnTo>
                    <a:lnTo>
                      <a:pt x="949" y="725"/>
                    </a:lnTo>
                    <a:lnTo>
                      <a:pt x="944" y="725"/>
                    </a:lnTo>
                    <a:lnTo>
                      <a:pt x="939" y="722"/>
                    </a:lnTo>
                    <a:lnTo>
                      <a:pt x="935" y="717"/>
                    </a:lnTo>
                    <a:lnTo>
                      <a:pt x="934" y="710"/>
                    </a:lnTo>
                    <a:lnTo>
                      <a:pt x="934" y="710"/>
                    </a:lnTo>
                    <a:lnTo>
                      <a:pt x="935" y="703"/>
                    </a:lnTo>
                    <a:lnTo>
                      <a:pt x="939" y="698"/>
                    </a:lnTo>
                    <a:lnTo>
                      <a:pt x="944" y="695"/>
                    </a:lnTo>
                    <a:lnTo>
                      <a:pt x="949" y="693"/>
                    </a:lnTo>
                    <a:lnTo>
                      <a:pt x="949" y="693"/>
                    </a:lnTo>
                    <a:close/>
                    <a:moveTo>
                      <a:pt x="891" y="693"/>
                    </a:moveTo>
                    <a:lnTo>
                      <a:pt x="891" y="693"/>
                    </a:lnTo>
                    <a:lnTo>
                      <a:pt x="891" y="693"/>
                    </a:lnTo>
                    <a:lnTo>
                      <a:pt x="896" y="695"/>
                    </a:lnTo>
                    <a:lnTo>
                      <a:pt x="901" y="698"/>
                    </a:lnTo>
                    <a:lnTo>
                      <a:pt x="905" y="703"/>
                    </a:lnTo>
                    <a:lnTo>
                      <a:pt x="906" y="710"/>
                    </a:lnTo>
                    <a:lnTo>
                      <a:pt x="906" y="710"/>
                    </a:lnTo>
                    <a:lnTo>
                      <a:pt x="905" y="717"/>
                    </a:lnTo>
                    <a:lnTo>
                      <a:pt x="901" y="722"/>
                    </a:lnTo>
                    <a:lnTo>
                      <a:pt x="896" y="725"/>
                    </a:lnTo>
                    <a:lnTo>
                      <a:pt x="891" y="725"/>
                    </a:lnTo>
                    <a:lnTo>
                      <a:pt x="891" y="725"/>
                    </a:lnTo>
                    <a:lnTo>
                      <a:pt x="884" y="725"/>
                    </a:lnTo>
                    <a:lnTo>
                      <a:pt x="879" y="722"/>
                    </a:lnTo>
                    <a:lnTo>
                      <a:pt x="876" y="717"/>
                    </a:lnTo>
                    <a:lnTo>
                      <a:pt x="876" y="710"/>
                    </a:lnTo>
                    <a:lnTo>
                      <a:pt x="876" y="710"/>
                    </a:lnTo>
                    <a:lnTo>
                      <a:pt x="876" y="703"/>
                    </a:lnTo>
                    <a:lnTo>
                      <a:pt x="879" y="698"/>
                    </a:lnTo>
                    <a:lnTo>
                      <a:pt x="884" y="695"/>
                    </a:lnTo>
                    <a:lnTo>
                      <a:pt x="891" y="693"/>
                    </a:lnTo>
                    <a:lnTo>
                      <a:pt x="891" y="693"/>
                    </a:lnTo>
                    <a:close/>
                    <a:moveTo>
                      <a:pt x="833" y="693"/>
                    </a:moveTo>
                    <a:lnTo>
                      <a:pt x="833" y="693"/>
                    </a:lnTo>
                    <a:lnTo>
                      <a:pt x="833" y="693"/>
                    </a:lnTo>
                    <a:lnTo>
                      <a:pt x="838" y="695"/>
                    </a:lnTo>
                    <a:lnTo>
                      <a:pt x="843" y="698"/>
                    </a:lnTo>
                    <a:lnTo>
                      <a:pt x="847" y="703"/>
                    </a:lnTo>
                    <a:lnTo>
                      <a:pt x="848" y="710"/>
                    </a:lnTo>
                    <a:lnTo>
                      <a:pt x="848" y="710"/>
                    </a:lnTo>
                    <a:lnTo>
                      <a:pt x="847" y="717"/>
                    </a:lnTo>
                    <a:lnTo>
                      <a:pt x="843" y="722"/>
                    </a:lnTo>
                    <a:lnTo>
                      <a:pt x="838" y="725"/>
                    </a:lnTo>
                    <a:lnTo>
                      <a:pt x="833" y="725"/>
                    </a:lnTo>
                    <a:lnTo>
                      <a:pt x="833" y="725"/>
                    </a:lnTo>
                    <a:lnTo>
                      <a:pt x="826" y="725"/>
                    </a:lnTo>
                    <a:lnTo>
                      <a:pt x="821" y="722"/>
                    </a:lnTo>
                    <a:lnTo>
                      <a:pt x="818" y="717"/>
                    </a:lnTo>
                    <a:lnTo>
                      <a:pt x="818" y="710"/>
                    </a:lnTo>
                    <a:lnTo>
                      <a:pt x="818" y="710"/>
                    </a:lnTo>
                    <a:lnTo>
                      <a:pt x="818" y="703"/>
                    </a:lnTo>
                    <a:lnTo>
                      <a:pt x="821" y="698"/>
                    </a:lnTo>
                    <a:lnTo>
                      <a:pt x="826" y="695"/>
                    </a:lnTo>
                    <a:lnTo>
                      <a:pt x="833" y="693"/>
                    </a:lnTo>
                    <a:lnTo>
                      <a:pt x="833" y="693"/>
                    </a:lnTo>
                    <a:close/>
                    <a:moveTo>
                      <a:pt x="774" y="693"/>
                    </a:moveTo>
                    <a:lnTo>
                      <a:pt x="774" y="693"/>
                    </a:lnTo>
                    <a:lnTo>
                      <a:pt x="774" y="693"/>
                    </a:lnTo>
                    <a:lnTo>
                      <a:pt x="780" y="695"/>
                    </a:lnTo>
                    <a:lnTo>
                      <a:pt x="785" y="698"/>
                    </a:lnTo>
                    <a:lnTo>
                      <a:pt x="789" y="703"/>
                    </a:lnTo>
                    <a:lnTo>
                      <a:pt x="789" y="710"/>
                    </a:lnTo>
                    <a:lnTo>
                      <a:pt x="789" y="710"/>
                    </a:lnTo>
                    <a:lnTo>
                      <a:pt x="789" y="717"/>
                    </a:lnTo>
                    <a:lnTo>
                      <a:pt x="785" y="722"/>
                    </a:lnTo>
                    <a:lnTo>
                      <a:pt x="780" y="725"/>
                    </a:lnTo>
                    <a:lnTo>
                      <a:pt x="774" y="725"/>
                    </a:lnTo>
                    <a:lnTo>
                      <a:pt x="774" y="725"/>
                    </a:lnTo>
                    <a:lnTo>
                      <a:pt x="768" y="725"/>
                    </a:lnTo>
                    <a:lnTo>
                      <a:pt x="763" y="722"/>
                    </a:lnTo>
                    <a:lnTo>
                      <a:pt x="760" y="717"/>
                    </a:lnTo>
                    <a:lnTo>
                      <a:pt x="758" y="710"/>
                    </a:lnTo>
                    <a:lnTo>
                      <a:pt x="758" y="710"/>
                    </a:lnTo>
                    <a:lnTo>
                      <a:pt x="760" y="703"/>
                    </a:lnTo>
                    <a:lnTo>
                      <a:pt x="763" y="698"/>
                    </a:lnTo>
                    <a:lnTo>
                      <a:pt x="768" y="695"/>
                    </a:lnTo>
                    <a:lnTo>
                      <a:pt x="774" y="693"/>
                    </a:lnTo>
                    <a:lnTo>
                      <a:pt x="774" y="693"/>
                    </a:lnTo>
                    <a:close/>
                    <a:moveTo>
                      <a:pt x="716" y="693"/>
                    </a:moveTo>
                    <a:lnTo>
                      <a:pt x="716" y="693"/>
                    </a:lnTo>
                    <a:lnTo>
                      <a:pt x="716" y="693"/>
                    </a:lnTo>
                    <a:lnTo>
                      <a:pt x="722" y="695"/>
                    </a:lnTo>
                    <a:lnTo>
                      <a:pt x="728" y="698"/>
                    </a:lnTo>
                    <a:lnTo>
                      <a:pt x="731" y="703"/>
                    </a:lnTo>
                    <a:lnTo>
                      <a:pt x="731" y="710"/>
                    </a:lnTo>
                    <a:lnTo>
                      <a:pt x="731" y="710"/>
                    </a:lnTo>
                    <a:lnTo>
                      <a:pt x="731" y="717"/>
                    </a:lnTo>
                    <a:lnTo>
                      <a:pt x="728" y="722"/>
                    </a:lnTo>
                    <a:lnTo>
                      <a:pt x="722" y="725"/>
                    </a:lnTo>
                    <a:lnTo>
                      <a:pt x="716" y="725"/>
                    </a:lnTo>
                    <a:lnTo>
                      <a:pt x="716" y="725"/>
                    </a:lnTo>
                    <a:lnTo>
                      <a:pt x="710" y="725"/>
                    </a:lnTo>
                    <a:lnTo>
                      <a:pt x="705" y="722"/>
                    </a:lnTo>
                    <a:lnTo>
                      <a:pt x="702" y="717"/>
                    </a:lnTo>
                    <a:lnTo>
                      <a:pt x="700" y="710"/>
                    </a:lnTo>
                    <a:lnTo>
                      <a:pt x="700" y="710"/>
                    </a:lnTo>
                    <a:lnTo>
                      <a:pt x="702" y="703"/>
                    </a:lnTo>
                    <a:lnTo>
                      <a:pt x="705" y="698"/>
                    </a:lnTo>
                    <a:lnTo>
                      <a:pt x="710" y="695"/>
                    </a:lnTo>
                    <a:lnTo>
                      <a:pt x="716" y="693"/>
                    </a:lnTo>
                    <a:lnTo>
                      <a:pt x="716" y="693"/>
                    </a:lnTo>
                    <a:close/>
                    <a:moveTo>
                      <a:pt x="1298" y="651"/>
                    </a:moveTo>
                    <a:lnTo>
                      <a:pt x="1298" y="651"/>
                    </a:lnTo>
                    <a:lnTo>
                      <a:pt x="1298" y="651"/>
                    </a:lnTo>
                    <a:lnTo>
                      <a:pt x="1305" y="652"/>
                    </a:lnTo>
                    <a:lnTo>
                      <a:pt x="1310" y="656"/>
                    </a:lnTo>
                    <a:lnTo>
                      <a:pt x="1313" y="661"/>
                    </a:lnTo>
                    <a:lnTo>
                      <a:pt x="1315" y="666"/>
                    </a:lnTo>
                    <a:lnTo>
                      <a:pt x="1315" y="666"/>
                    </a:lnTo>
                    <a:lnTo>
                      <a:pt x="1313" y="673"/>
                    </a:lnTo>
                    <a:lnTo>
                      <a:pt x="1310" y="678"/>
                    </a:lnTo>
                    <a:lnTo>
                      <a:pt x="1305" y="681"/>
                    </a:lnTo>
                    <a:lnTo>
                      <a:pt x="1298" y="683"/>
                    </a:lnTo>
                    <a:lnTo>
                      <a:pt x="1298" y="683"/>
                    </a:lnTo>
                    <a:lnTo>
                      <a:pt x="1293" y="681"/>
                    </a:lnTo>
                    <a:lnTo>
                      <a:pt x="1288" y="678"/>
                    </a:lnTo>
                    <a:lnTo>
                      <a:pt x="1284" y="673"/>
                    </a:lnTo>
                    <a:lnTo>
                      <a:pt x="1283" y="666"/>
                    </a:lnTo>
                    <a:lnTo>
                      <a:pt x="1283" y="666"/>
                    </a:lnTo>
                    <a:lnTo>
                      <a:pt x="1284" y="661"/>
                    </a:lnTo>
                    <a:lnTo>
                      <a:pt x="1288" y="656"/>
                    </a:lnTo>
                    <a:lnTo>
                      <a:pt x="1293" y="652"/>
                    </a:lnTo>
                    <a:lnTo>
                      <a:pt x="1298" y="651"/>
                    </a:lnTo>
                    <a:lnTo>
                      <a:pt x="1298" y="651"/>
                    </a:lnTo>
                    <a:close/>
                    <a:moveTo>
                      <a:pt x="833" y="651"/>
                    </a:moveTo>
                    <a:lnTo>
                      <a:pt x="833" y="651"/>
                    </a:lnTo>
                    <a:lnTo>
                      <a:pt x="833" y="651"/>
                    </a:lnTo>
                    <a:lnTo>
                      <a:pt x="838" y="652"/>
                    </a:lnTo>
                    <a:lnTo>
                      <a:pt x="843" y="656"/>
                    </a:lnTo>
                    <a:lnTo>
                      <a:pt x="847" y="661"/>
                    </a:lnTo>
                    <a:lnTo>
                      <a:pt x="848" y="666"/>
                    </a:lnTo>
                    <a:lnTo>
                      <a:pt x="848" y="666"/>
                    </a:lnTo>
                    <a:lnTo>
                      <a:pt x="847" y="673"/>
                    </a:lnTo>
                    <a:lnTo>
                      <a:pt x="843" y="678"/>
                    </a:lnTo>
                    <a:lnTo>
                      <a:pt x="838" y="681"/>
                    </a:lnTo>
                    <a:lnTo>
                      <a:pt x="833" y="683"/>
                    </a:lnTo>
                    <a:lnTo>
                      <a:pt x="833" y="683"/>
                    </a:lnTo>
                    <a:lnTo>
                      <a:pt x="826" y="681"/>
                    </a:lnTo>
                    <a:lnTo>
                      <a:pt x="821" y="678"/>
                    </a:lnTo>
                    <a:lnTo>
                      <a:pt x="818" y="673"/>
                    </a:lnTo>
                    <a:lnTo>
                      <a:pt x="818" y="666"/>
                    </a:lnTo>
                    <a:lnTo>
                      <a:pt x="818" y="666"/>
                    </a:lnTo>
                    <a:lnTo>
                      <a:pt x="818" y="661"/>
                    </a:lnTo>
                    <a:lnTo>
                      <a:pt x="821" y="656"/>
                    </a:lnTo>
                    <a:lnTo>
                      <a:pt x="826" y="652"/>
                    </a:lnTo>
                    <a:lnTo>
                      <a:pt x="833" y="651"/>
                    </a:lnTo>
                    <a:lnTo>
                      <a:pt x="833" y="651"/>
                    </a:lnTo>
                    <a:close/>
                    <a:moveTo>
                      <a:pt x="774" y="651"/>
                    </a:moveTo>
                    <a:lnTo>
                      <a:pt x="774" y="651"/>
                    </a:lnTo>
                    <a:lnTo>
                      <a:pt x="774" y="651"/>
                    </a:lnTo>
                    <a:lnTo>
                      <a:pt x="780" y="652"/>
                    </a:lnTo>
                    <a:lnTo>
                      <a:pt x="785" y="656"/>
                    </a:lnTo>
                    <a:lnTo>
                      <a:pt x="789" y="661"/>
                    </a:lnTo>
                    <a:lnTo>
                      <a:pt x="789" y="666"/>
                    </a:lnTo>
                    <a:lnTo>
                      <a:pt x="789" y="666"/>
                    </a:lnTo>
                    <a:lnTo>
                      <a:pt x="789" y="673"/>
                    </a:lnTo>
                    <a:lnTo>
                      <a:pt x="785" y="678"/>
                    </a:lnTo>
                    <a:lnTo>
                      <a:pt x="780" y="681"/>
                    </a:lnTo>
                    <a:lnTo>
                      <a:pt x="774" y="683"/>
                    </a:lnTo>
                    <a:lnTo>
                      <a:pt x="774" y="683"/>
                    </a:lnTo>
                    <a:lnTo>
                      <a:pt x="768" y="681"/>
                    </a:lnTo>
                    <a:lnTo>
                      <a:pt x="763" y="678"/>
                    </a:lnTo>
                    <a:lnTo>
                      <a:pt x="760" y="673"/>
                    </a:lnTo>
                    <a:lnTo>
                      <a:pt x="758" y="666"/>
                    </a:lnTo>
                    <a:lnTo>
                      <a:pt x="758" y="666"/>
                    </a:lnTo>
                    <a:lnTo>
                      <a:pt x="760" y="661"/>
                    </a:lnTo>
                    <a:lnTo>
                      <a:pt x="763" y="656"/>
                    </a:lnTo>
                    <a:lnTo>
                      <a:pt x="768" y="652"/>
                    </a:lnTo>
                    <a:lnTo>
                      <a:pt x="774" y="651"/>
                    </a:lnTo>
                    <a:lnTo>
                      <a:pt x="774" y="651"/>
                    </a:lnTo>
                    <a:close/>
                    <a:moveTo>
                      <a:pt x="716" y="651"/>
                    </a:moveTo>
                    <a:lnTo>
                      <a:pt x="716" y="651"/>
                    </a:lnTo>
                    <a:lnTo>
                      <a:pt x="716" y="651"/>
                    </a:lnTo>
                    <a:lnTo>
                      <a:pt x="722" y="652"/>
                    </a:lnTo>
                    <a:lnTo>
                      <a:pt x="728" y="656"/>
                    </a:lnTo>
                    <a:lnTo>
                      <a:pt x="731" y="661"/>
                    </a:lnTo>
                    <a:lnTo>
                      <a:pt x="731" y="666"/>
                    </a:lnTo>
                    <a:lnTo>
                      <a:pt x="731" y="666"/>
                    </a:lnTo>
                    <a:lnTo>
                      <a:pt x="731" y="673"/>
                    </a:lnTo>
                    <a:lnTo>
                      <a:pt x="728" y="678"/>
                    </a:lnTo>
                    <a:lnTo>
                      <a:pt x="722" y="681"/>
                    </a:lnTo>
                    <a:lnTo>
                      <a:pt x="716" y="683"/>
                    </a:lnTo>
                    <a:lnTo>
                      <a:pt x="716" y="683"/>
                    </a:lnTo>
                    <a:lnTo>
                      <a:pt x="710" y="681"/>
                    </a:lnTo>
                    <a:lnTo>
                      <a:pt x="705" y="678"/>
                    </a:lnTo>
                    <a:lnTo>
                      <a:pt x="702" y="673"/>
                    </a:lnTo>
                    <a:lnTo>
                      <a:pt x="700" y="666"/>
                    </a:lnTo>
                    <a:lnTo>
                      <a:pt x="700" y="666"/>
                    </a:lnTo>
                    <a:lnTo>
                      <a:pt x="702" y="661"/>
                    </a:lnTo>
                    <a:lnTo>
                      <a:pt x="705" y="656"/>
                    </a:lnTo>
                    <a:lnTo>
                      <a:pt x="710" y="652"/>
                    </a:lnTo>
                    <a:lnTo>
                      <a:pt x="716" y="651"/>
                    </a:lnTo>
                    <a:lnTo>
                      <a:pt x="716" y="651"/>
                    </a:lnTo>
                    <a:close/>
                    <a:moveTo>
                      <a:pt x="658" y="651"/>
                    </a:moveTo>
                    <a:lnTo>
                      <a:pt x="658" y="651"/>
                    </a:lnTo>
                    <a:lnTo>
                      <a:pt x="658" y="651"/>
                    </a:lnTo>
                    <a:lnTo>
                      <a:pt x="663" y="652"/>
                    </a:lnTo>
                    <a:lnTo>
                      <a:pt x="668" y="656"/>
                    </a:lnTo>
                    <a:lnTo>
                      <a:pt x="671" y="661"/>
                    </a:lnTo>
                    <a:lnTo>
                      <a:pt x="673" y="666"/>
                    </a:lnTo>
                    <a:lnTo>
                      <a:pt x="673" y="666"/>
                    </a:lnTo>
                    <a:lnTo>
                      <a:pt x="671" y="673"/>
                    </a:lnTo>
                    <a:lnTo>
                      <a:pt x="668" y="678"/>
                    </a:lnTo>
                    <a:lnTo>
                      <a:pt x="663" y="681"/>
                    </a:lnTo>
                    <a:lnTo>
                      <a:pt x="658" y="683"/>
                    </a:lnTo>
                    <a:lnTo>
                      <a:pt x="658" y="683"/>
                    </a:lnTo>
                    <a:lnTo>
                      <a:pt x="651" y="681"/>
                    </a:lnTo>
                    <a:lnTo>
                      <a:pt x="646" y="678"/>
                    </a:lnTo>
                    <a:lnTo>
                      <a:pt x="644" y="673"/>
                    </a:lnTo>
                    <a:lnTo>
                      <a:pt x="642" y="666"/>
                    </a:lnTo>
                    <a:lnTo>
                      <a:pt x="642" y="666"/>
                    </a:lnTo>
                    <a:lnTo>
                      <a:pt x="644" y="661"/>
                    </a:lnTo>
                    <a:lnTo>
                      <a:pt x="646" y="656"/>
                    </a:lnTo>
                    <a:lnTo>
                      <a:pt x="651" y="652"/>
                    </a:lnTo>
                    <a:lnTo>
                      <a:pt x="658" y="651"/>
                    </a:lnTo>
                    <a:lnTo>
                      <a:pt x="658" y="651"/>
                    </a:lnTo>
                    <a:close/>
                    <a:moveTo>
                      <a:pt x="600" y="651"/>
                    </a:moveTo>
                    <a:lnTo>
                      <a:pt x="600" y="651"/>
                    </a:lnTo>
                    <a:lnTo>
                      <a:pt x="600" y="651"/>
                    </a:lnTo>
                    <a:lnTo>
                      <a:pt x="605" y="652"/>
                    </a:lnTo>
                    <a:lnTo>
                      <a:pt x="610" y="656"/>
                    </a:lnTo>
                    <a:lnTo>
                      <a:pt x="613" y="661"/>
                    </a:lnTo>
                    <a:lnTo>
                      <a:pt x="615" y="666"/>
                    </a:lnTo>
                    <a:lnTo>
                      <a:pt x="615" y="666"/>
                    </a:lnTo>
                    <a:lnTo>
                      <a:pt x="613" y="673"/>
                    </a:lnTo>
                    <a:lnTo>
                      <a:pt x="610" y="678"/>
                    </a:lnTo>
                    <a:lnTo>
                      <a:pt x="605" y="681"/>
                    </a:lnTo>
                    <a:lnTo>
                      <a:pt x="600" y="683"/>
                    </a:lnTo>
                    <a:lnTo>
                      <a:pt x="600" y="683"/>
                    </a:lnTo>
                    <a:lnTo>
                      <a:pt x="593" y="681"/>
                    </a:lnTo>
                    <a:lnTo>
                      <a:pt x="588" y="678"/>
                    </a:lnTo>
                    <a:lnTo>
                      <a:pt x="584" y="673"/>
                    </a:lnTo>
                    <a:lnTo>
                      <a:pt x="584" y="666"/>
                    </a:lnTo>
                    <a:lnTo>
                      <a:pt x="584" y="666"/>
                    </a:lnTo>
                    <a:lnTo>
                      <a:pt x="584" y="661"/>
                    </a:lnTo>
                    <a:lnTo>
                      <a:pt x="588" y="656"/>
                    </a:lnTo>
                    <a:lnTo>
                      <a:pt x="593" y="652"/>
                    </a:lnTo>
                    <a:lnTo>
                      <a:pt x="600" y="651"/>
                    </a:lnTo>
                    <a:lnTo>
                      <a:pt x="600" y="651"/>
                    </a:lnTo>
                    <a:close/>
                    <a:moveTo>
                      <a:pt x="540" y="651"/>
                    </a:moveTo>
                    <a:lnTo>
                      <a:pt x="540" y="651"/>
                    </a:lnTo>
                    <a:lnTo>
                      <a:pt x="540" y="651"/>
                    </a:lnTo>
                    <a:lnTo>
                      <a:pt x="547" y="652"/>
                    </a:lnTo>
                    <a:lnTo>
                      <a:pt x="552" y="656"/>
                    </a:lnTo>
                    <a:lnTo>
                      <a:pt x="556" y="661"/>
                    </a:lnTo>
                    <a:lnTo>
                      <a:pt x="557" y="666"/>
                    </a:lnTo>
                    <a:lnTo>
                      <a:pt x="557" y="666"/>
                    </a:lnTo>
                    <a:lnTo>
                      <a:pt x="556" y="673"/>
                    </a:lnTo>
                    <a:lnTo>
                      <a:pt x="552" y="678"/>
                    </a:lnTo>
                    <a:lnTo>
                      <a:pt x="547" y="681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5" y="681"/>
                    </a:lnTo>
                    <a:lnTo>
                      <a:pt x="530" y="678"/>
                    </a:lnTo>
                    <a:lnTo>
                      <a:pt x="527" y="673"/>
                    </a:lnTo>
                    <a:lnTo>
                      <a:pt x="525" y="666"/>
                    </a:lnTo>
                    <a:lnTo>
                      <a:pt x="525" y="666"/>
                    </a:lnTo>
                    <a:lnTo>
                      <a:pt x="527" y="661"/>
                    </a:lnTo>
                    <a:lnTo>
                      <a:pt x="530" y="656"/>
                    </a:lnTo>
                    <a:lnTo>
                      <a:pt x="535" y="652"/>
                    </a:lnTo>
                    <a:lnTo>
                      <a:pt x="540" y="651"/>
                    </a:lnTo>
                    <a:lnTo>
                      <a:pt x="540" y="651"/>
                    </a:lnTo>
                    <a:close/>
                    <a:moveTo>
                      <a:pt x="774" y="606"/>
                    </a:moveTo>
                    <a:lnTo>
                      <a:pt x="774" y="606"/>
                    </a:lnTo>
                    <a:lnTo>
                      <a:pt x="774" y="606"/>
                    </a:lnTo>
                    <a:lnTo>
                      <a:pt x="780" y="608"/>
                    </a:lnTo>
                    <a:lnTo>
                      <a:pt x="785" y="611"/>
                    </a:lnTo>
                    <a:lnTo>
                      <a:pt x="789" y="616"/>
                    </a:lnTo>
                    <a:lnTo>
                      <a:pt x="789" y="623"/>
                    </a:lnTo>
                    <a:lnTo>
                      <a:pt x="789" y="623"/>
                    </a:lnTo>
                    <a:lnTo>
                      <a:pt x="789" y="630"/>
                    </a:lnTo>
                    <a:lnTo>
                      <a:pt x="785" y="635"/>
                    </a:lnTo>
                    <a:lnTo>
                      <a:pt x="780" y="639"/>
                    </a:lnTo>
                    <a:lnTo>
                      <a:pt x="774" y="639"/>
                    </a:lnTo>
                    <a:lnTo>
                      <a:pt x="774" y="639"/>
                    </a:lnTo>
                    <a:lnTo>
                      <a:pt x="768" y="639"/>
                    </a:lnTo>
                    <a:lnTo>
                      <a:pt x="763" y="635"/>
                    </a:lnTo>
                    <a:lnTo>
                      <a:pt x="760" y="630"/>
                    </a:lnTo>
                    <a:lnTo>
                      <a:pt x="758" y="623"/>
                    </a:lnTo>
                    <a:lnTo>
                      <a:pt x="758" y="623"/>
                    </a:lnTo>
                    <a:lnTo>
                      <a:pt x="760" y="616"/>
                    </a:lnTo>
                    <a:lnTo>
                      <a:pt x="763" y="611"/>
                    </a:lnTo>
                    <a:lnTo>
                      <a:pt x="768" y="608"/>
                    </a:lnTo>
                    <a:lnTo>
                      <a:pt x="774" y="606"/>
                    </a:lnTo>
                    <a:lnTo>
                      <a:pt x="774" y="606"/>
                    </a:lnTo>
                    <a:close/>
                    <a:moveTo>
                      <a:pt x="716" y="606"/>
                    </a:moveTo>
                    <a:lnTo>
                      <a:pt x="716" y="606"/>
                    </a:lnTo>
                    <a:lnTo>
                      <a:pt x="716" y="606"/>
                    </a:lnTo>
                    <a:lnTo>
                      <a:pt x="722" y="608"/>
                    </a:lnTo>
                    <a:lnTo>
                      <a:pt x="728" y="611"/>
                    </a:lnTo>
                    <a:lnTo>
                      <a:pt x="731" y="616"/>
                    </a:lnTo>
                    <a:lnTo>
                      <a:pt x="731" y="623"/>
                    </a:lnTo>
                    <a:lnTo>
                      <a:pt x="731" y="623"/>
                    </a:lnTo>
                    <a:lnTo>
                      <a:pt x="731" y="630"/>
                    </a:lnTo>
                    <a:lnTo>
                      <a:pt x="728" y="635"/>
                    </a:lnTo>
                    <a:lnTo>
                      <a:pt x="722" y="639"/>
                    </a:lnTo>
                    <a:lnTo>
                      <a:pt x="716" y="639"/>
                    </a:lnTo>
                    <a:lnTo>
                      <a:pt x="716" y="639"/>
                    </a:lnTo>
                    <a:lnTo>
                      <a:pt x="710" y="639"/>
                    </a:lnTo>
                    <a:lnTo>
                      <a:pt x="705" y="635"/>
                    </a:lnTo>
                    <a:lnTo>
                      <a:pt x="702" y="630"/>
                    </a:lnTo>
                    <a:lnTo>
                      <a:pt x="700" y="623"/>
                    </a:lnTo>
                    <a:lnTo>
                      <a:pt x="700" y="623"/>
                    </a:lnTo>
                    <a:lnTo>
                      <a:pt x="702" y="616"/>
                    </a:lnTo>
                    <a:lnTo>
                      <a:pt x="705" y="611"/>
                    </a:lnTo>
                    <a:lnTo>
                      <a:pt x="710" y="608"/>
                    </a:lnTo>
                    <a:lnTo>
                      <a:pt x="716" y="606"/>
                    </a:lnTo>
                    <a:lnTo>
                      <a:pt x="716" y="606"/>
                    </a:lnTo>
                    <a:close/>
                    <a:moveTo>
                      <a:pt x="658" y="606"/>
                    </a:moveTo>
                    <a:lnTo>
                      <a:pt x="658" y="606"/>
                    </a:lnTo>
                    <a:lnTo>
                      <a:pt x="658" y="606"/>
                    </a:lnTo>
                    <a:lnTo>
                      <a:pt x="663" y="608"/>
                    </a:lnTo>
                    <a:lnTo>
                      <a:pt x="668" y="611"/>
                    </a:lnTo>
                    <a:lnTo>
                      <a:pt x="671" y="616"/>
                    </a:lnTo>
                    <a:lnTo>
                      <a:pt x="673" y="623"/>
                    </a:lnTo>
                    <a:lnTo>
                      <a:pt x="673" y="623"/>
                    </a:lnTo>
                    <a:lnTo>
                      <a:pt x="671" y="630"/>
                    </a:lnTo>
                    <a:lnTo>
                      <a:pt x="668" y="635"/>
                    </a:lnTo>
                    <a:lnTo>
                      <a:pt x="663" y="639"/>
                    </a:lnTo>
                    <a:lnTo>
                      <a:pt x="658" y="639"/>
                    </a:lnTo>
                    <a:lnTo>
                      <a:pt x="658" y="639"/>
                    </a:lnTo>
                    <a:lnTo>
                      <a:pt x="651" y="639"/>
                    </a:lnTo>
                    <a:lnTo>
                      <a:pt x="646" y="635"/>
                    </a:lnTo>
                    <a:lnTo>
                      <a:pt x="644" y="630"/>
                    </a:lnTo>
                    <a:lnTo>
                      <a:pt x="642" y="623"/>
                    </a:lnTo>
                    <a:lnTo>
                      <a:pt x="642" y="623"/>
                    </a:lnTo>
                    <a:lnTo>
                      <a:pt x="644" y="616"/>
                    </a:lnTo>
                    <a:lnTo>
                      <a:pt x="646" y="611"/>
                    </a:lnTo>
                    <a:lnTo>
                      <a:pt x="651" y="608"/>
                    </a:lnTo>
                    <a:lnTo>
                      <a:pt x="658" y="606"/>
                    </a:lnTo>
                    <a:lnTo>
                      <a:pt x="658" y="606"/>
                    </a:lnTo>
                    <a:close/>
                    <a:moveTo>
                      <a:pt x="600" y="606"/>
                    </a:moveTo>
                    <a:lnTo>
                      <a:pt x="600" y="606"/>
                    </a:lnTo>
                    <a:lnTo>
                      <a:pt x="600" y="606"/>
                    </a:lnTo>
                    <a:lnTo>
                      <a:pt x="605" y="608"/>
                    </a:lnTo>
                    <a:lnTo>
                      <a:pt x="610" y="611"/>
                    </a:lnTo>
                    <a:lnTo>
                      <a:pt x="613" y="616"/>
                    </a:lnTo>
                    <a:lnTo>
                      <a:pt x="615" y="623"/>
                    </a:lnTo>
                    <a:lnTo>
                      <a:pt x="615" y="623"/>
                    </a:lnTo>
                    <a:lnTo>
                      <a:pt x="613" y="630"/>
                    </a:lnTo>
                    <a:lnTo>
                      <a:pt x="610" y="635"/>
                    </a:lnTo>
                    <a:lnTo>
                      <a:pt x="605" y="639"/>
                    </a:lnTo>
                    <a:lnTo>
                      <a:pt x="600" y="639"/>
                    </a:lnTo>
                    <a:lnTo>
                      <a:pt x="600" y="639"/>
                    </a:lnTo>
                    <a:lnTo>
                      <a:pt x="593" y="639"/>
                    </a:lnTo>
                    <a:lnTo>
                      <a:pt x="588" y="635"/>
                    </a:lnTo>
                    <a:lnTo>
                      <a:pt x="584" y="630"/>
                    </a:lnTo>
                    <a:lnTo>
                      <a:pt x="584" y="623"/>
                    </a:lnTo>
                    <a:lnTo>
                      <a:pt x="584" y="623"/>
                    </a:lnTo>
                    <a:lnTo>
                      <a:pt x="584" y="616"/>
                    </a:lnTo>
                    <a:lnTo>
                      <a:pt x="588" y="611"/>
                    </a:lnTo>
                    <a:lnTo>
                      <a:pt x="593" y="608"/>
                    </a:lnTo>
                    <a:lnTo>
                      <a:pt x="600" y="606"/>
                    </a:lnTo>
                    <a:lnTo>
                      <a:pt x="600" y="606"/>
                    </a:lnTo>
                    <a:close/>
                    <a:moveTo>
                      <a:pt x="540" y="606"/>
                    </a:moveTo>
                    <a:lnTo>
                      <a:pt x="540" y="606"/>
                    </a:lnTo>
                    <a:lnTo>
                      <a:pt x="540" y="606"/>
                    </a:lnTo>
                    <a:lnTo>
                      <a:pt x="547" y="608"/>
                    </a:lnTo>
                    <a:lnTo>
                      <a:pt x="552" y="611"/>
                    </a:lnTo>
                    <a:lnTo>
                      <a:pt x="556" y="616"/>
                    </a:lnTo>
                    <a:lnTo>
                      <a:pt x="557" y="623"/>
                    </a:lnTo>
                    <a:lnTo>
                      <a:pt x="557" y="623"/>
                    </a:lnTo>
                    <a:lnTo>
                      <a:pt x="556" y="630"/>
                    </a:lnTo>
                    <a:lnTo>
                      <a:pt x="552" y="635"/>
                    </a:lnTo>
                    <a:lnTo>
                      <a:pt x="547" y="639"/>
                    </a:lnTo>
                    <a:lnTo>
                      <a:pt x="540" y="639"/>
                    </a:lnTo>
                    <a:lnTo>
                      <a:pt x="540" y="639"/>
                    </a:lnTo>
                    <a:lnTo>
                      <a:pt x="535" y="639"/>
                    </a:lnTo>
                    <a:lnTo>
                      <a:pt x="530" y="635"/>
                    </a:lnTo>
                    <a:lnTo>
                      <a:pt x="527" y="630"/>
                    </a:lnTo>
                    <a:lnTo>
                      <a:pt x="525" y="623"/>
                    </a:lnTo>
                    <a:lnTo>
                      <a:pt x="525" y="623"/>
                    </a:lnTo>
                    <a:lnTo>
                      <a:pt x="527" y="616"/>
                    </a:lnTo>
                    <a:lnTo>
                      <a:pt x="530" y="611"/>
                    </a:lnTo>
                    <a:lnTo>
                      <a:pt x="535" y="608"/>
                    </a:lnTo>
                    <a:lnTo>
                      <a:pt x="540" y="606"/>
                    </a:lnTo>
                    <a:lnTo>
                      <a:pt x="540" y="606"/>
                    </a:lnTo>
                    <a:close/>
                    <a:moveTo>
                      <a:pt x="1591" y="390"/>
                    </a:moveTo>
                    <a:lnTo>
                      <a:pt x="1591" y="390"/>
                    </a:lnTo>
                    <a:lnTo>
                      <a:pt x="1591" y="390"/>
                    </a:lnTo>
                    <a:lnTo>
                      <a:pt x="1596" y="392"/>
                    </a:lnTo>
                    <a:lnTo>
                      <a:pt x="1601" y="395"/>
                    </a:lnTo>
                    <a:lnTo>
                      <a:pt x="1605" y="400"/>
                    </a:lnTo>
                    <a:lnTo>
                      <a:pt x="1606" y="407"/>
                    </a:lnTo>
                    <a:lnTo>
                      <a:pt x="1606" y="407"/>
                    </a:lnTo>
                    <a:lnTo>
                      <a:pt x="1605" y="412"/>
                    </a:lnTo>
                    <a:lnTo>
                      <a:pt x="1601" y="417"/>
                    </a:lnTo>
                    <a:lnTo>
                      <a:pt x="1596" y="421"/>
                    </a:lnTo>
                    <a:lnTo>
                      <a:pt x="1591" y="422"/>
                    </a:lnTo>
                    <a:lnTo>
                      <a:pt x="1591" y="422"/>
                    </a:lnTo>
                    <a:lnTo>
                      <a:pt x="1584" y="421"/>
                    </a:lnTo>
                    <a:lnTo>
                      <a:pt x="1579" y="417"/>
                    </a:lnTo>
                    <a:lnTo>
                      <a:pt x="1576" y="412"/>
                    </a:lnTo>
                    <a:lnTo>
                      <a:pt x="1576" y="407"/>
                    </a:lnTo>
                    <a:lnTo>
                      <a:pt x="1576" y="407"/>
                    </a:lnTo>
                    <a:lnTo>
                      <a:pt x="1576" y="400"/>
                    </a:lnTo>
                    <a:lnTo>
                      <a:pt x="1579" y="395"/>
                    </a:lnTo>
                    <a:lnTo>
                      <a:pt x="1584" y="392"/>
                    </a:lnTo>
                    <a:lnTo>
                      <a:pt x="1591" y="390"/>
                    </a:lnTo>
                    <a:lnTo>
                      <a:pt x="1591" y="390"/>
                    </a:lnTo>
                    <a:close/>
                    <a:moveTo>
                      <a:pt x="1591" y="347"/>
                    </a:moveTo>
                    <a:lnTo>
                      <a:pt x="1591" y="347"/>
                    </a:lnTo>
                    <a:lnTo>
                      <a:pt x="1591" y="347"/>
                    </a:lnTo>
                    <a:lnTo>
                      <a:pt x="1596" y="347"/>
                    </a:lnTo>
                    <a:lnTo>
                      <a:pt x="1601" y="351"/>
                    </a:lnTo>
                    <a:lnTo>
                      <a:pt x="1605" y="356"/>
                    </a:lnTo>
                    <a:lnTo>
                      <a:pt x="1606" y="363"/>
                    </a:lnTo>
                    <a:lnTo>
                      <a:pt x="1606" y="363"/>
                    </a:lnTo>
                    <a:lnTo>
                      <a:pt x="1605" y="369"/>
                    </a:lnTo>
                    <a:lnTo>
                      <a:pt x="1601" y="375"/>
                    </a:lnTo>
                    <a:lnTo>
                      <a:pt x="1596" y="378"/>
                    </a:lnTo>
                    <a:lnTo>
                      <a:pt x="1591" y="380"/>
                    </a:lnTo>
                    <a:lnTo>
                      <a:pt x="1591" y="380"/>
                    </a:lnTo>
                    <a:lnTo>
                      <a:pt x="1584" y="378"/>
                    </a:lnTo>
                    <a:lnTo>
                      <a:pt x="1579" y="375"/>
                    </a:lnTo>
                    <a:lnTo>
                      <a:pt x="1576" y="369"/>
                    </a:lnTo>
                    <a:lnTo>
                      <a:pt x="1576" y="363"/>
                    </a:lnTo>
                    <a:lnTo>
                      <a:pt x="1576" y="363"/>
                    </a:lnTo>
                    <a:lnTo>
                      <a:pt x="1576" y="356"/>
                    </a:lnTo>
                    <a:lnTo>
                      <a:pt x="1579" y="351"/>
                    </a:lnTo>
                    <a:lnTo>
                      <a:pt x="1584" y="347"/>
                    </a:lnTo>
                    <a:lnTo>
                      <a:pt x="1591" y="347"/>
                    </a:lnTo>
                    <a:lnTo>
                      <a:pt x="1591" y="347"/>
                    </a:lnTo>
                    <a:close/>
                    <a:moveTo>
                      <a:pt x="1591" y="303"/>
                    </a:moveTo>
                    <a:lnTo>
                      <a:pt x="1591" y="303"/>
                    </a:lnTo>
                    <a:lnTo>
                      <a:pt x="1591" y="303"/>
                    </a:lnTo>
                    <a:lnTo>
                      <a:pt x="1596" y="305"/>
                    </a:lnTo>
                    <a:lnTo>
                      <a:pt x="1601" y="308"/>
                    </a:lnTo>
                    <a:lnTo>
                      <a:pt x="1605" y="313"/>
                    </a:lnTo>
                    <a:lnTo>
                      <a:pt x="1606" y="320"/>
                    </a:lnTo>
                    <a:lnTo>
                      <a:pt x="1606" y="320"/>
                    </a:lnTo>
                    <a:lnTo>
                      <a:pt x="1605" y="325"/>
                    </a:lnTo>
                    <a:lnTo>
                      <a:pt x="1601" y="330"/>
                    </a:lnTo>
                    <a:lnTo>
                      <a:pt x="1596" y="334"/>
                    </a:lnTo>
                    <a:lnTo>
                      <a:pt x="1591" y="335"/>
                    </a:lnTo>
                    <a:lnTo>
                      <a:pt x="1591" y="335"/>
                    </a:lnTo>
                    <a:lnTo>
                      <a:pt x="1584" y="334"/>
                    </a:lnTo>
                    <a:lnTo>
                      <a:pt x="1579" y="330"/>
                    </a:lnTo>
                    <a:lnTo>
                      <a:pt x="1576" y="325"/>
                    </a:lnTo>
                    <a:lnTo>
                      <a:pt x="1576" y="320"/>
                    </a:lnTo>
                    <a:lnTo>
                      <a:pt x="1576" y="320"/>
                    </a:lnTo>
                    <a:lnTo>
                      <a:pt x="1576" y="313"/>
                    </a:lnTo>
                    <a:lnTo>
                      <a:pt x="1579" y="308"/>
                    </a:lnTo>
                    <a:lnTo>
                      <a:pt x="1584" y="305"/>
                    </a:lnTo>
                    <a:lnTo>
                      <a:pt x="1591" y="303"/>
                    </a:lnTo>
                    <a:lnTo>
                      <a:pt x="1591" y="303"/>
                    </a:lnTo>
                    <a:close/>
                    <a:moveTo>
                      <a:pt x="1882" y="693"/>
                    </a:moveTo>
                    <a:lnTo>
                      <a:pt x="1882" y="693"/>
                    </a:lnTo>
                    <a:lnTo>
                      <a:pt x="1882" y="693"/>
                    </a:lnTo>
                    <a:lnTo>
                      <a:pt x="1887" y="695"/>
                    </a:lnTo>
                    <a:lnTo>
                      <a:pt x="1892" y="698"/>
                    </a:lnTo>
                    <a:lnTo>
                      <a:pt x="1896" y="703"/>
                    </a:lnTo>
                    <a:lnTo>
                      <a:pt x="1897" y="710"/>
                    </a:lnTo>
                    <a:lnTo>
                      <a:pt x="1897" y="710"/>
                    </a:lnTo>
                    <a:lnTo>
                      <a:pt x="1896" y="717"/>
                    </a:lnTo>
                    <a:lnTo>
                      <a:pt x="1892" y="722"/>
                    </a:lnTo>
                    <a:lnTo>
                      <a:pt x="1887" y="725"/>
                    </a:lnTo>
                    <a:lnTo>
                      <a:pt x="1882" y="725"/>
                    </a:lnTo>
                    <a:lnTo>
                      <a:pt x="1882" y="725"/>
                    </a:lnTo>
                    <a:lnTo>
                      <a:pt x="1875" y="725"/>
                    </a:lnTo>
                    <a:lnTo>
                      <a:pt x="1870" y="722"/>
                    </a:lnTo>
                    <a:lnTo>
                      <a:pt x="1867" y="717"/>
                    </a:lnTo>
                    <a:lnTo>
                      <a:pt x="1867" y="710"/>
                    </a:lnTo>
                    <a:lnTo>
                      <a:pt x="1867" y="710"/>
                    </a:lnTo>
                    <a:lnTo>
                      <a:pt x="1867" y="703"/>
                    </a:lnTo>
                    <a:lnTo>
                      <a:pt x="1870" y="698"/>
                    </a:lnTo>
                    <a:lnTo>
                      <a:pt x="1875" y="695"/>
                    </a:lnTo>
                    <a:lnTo>
                      <a:pt x="1882" y="693"/>
                    </a:lnTo>
                    <a:lnTo>
                      <a:pt x="1882" y="693"/>
                    </a:lnTo>
                    <a:close/>
                    <a:moveTo>
                      <a:pt x="1824" y="693"/>
                    </a:moveTo>
                    <a:lnTo>
                      <a:pt x="1824" y="693"/>
                    </a:lnTo>
                    <a:lnTo>
                      <a:pt x="1824" y="693"/>
                    </a:lnTo>
                    <a:lnTo>
                      <a:pt x="1829" y="695"/>
                    </a:lnTo>
                    <a:lnTo>
                      <a:pt x="1834" y="698"/>
                    </a:lnTo>
                    <a:lnTo>
                      <a:pt x="1838" y="703"/>
                    </a:lnTo>
                    <a:lnTo>
                      <a:pt x="1840" y="710"/>
                    </a:lnTo>
                    <a:lnTo>
                      <a:pt x="1840" y="710"/>
                    </a:lnTo>
                    <a:lnTo>
                      <a:pt x="1838" y="717"/>
                    </a:lnTo>
                    <a:lnTo>
                      <a:pt x="1834" y="722"/>
                    </a:lnTo>
                    <a:lnTo>
                      <a:pt x="1829" y="725"/>
                    </a:lnTo>
                    <a:lnTo>
                      <a:pt x="1824" y="725"/>
                    </a:lnTo>
                    <a:lnTo>
                      <a:pt x="1824" y="725"/>
                    </a:lnTo>
                    <a:lnTo>
                      <a:pt x="1817" y="725"/>
                    </a:lnTo>
                    <a:lnTo>
                      <a:pt x="1812" y="722"/>
                    </a:lnTo>
                    <a:lnTo>
                      <a:pt x="1809" y="717"/>
                    </a:lnTo>
                    <a:lnTo>
                      <a:pt x="1807" y="710"/>
                    </a:lnTo>
                    <a:lnTo>
                      <a:pt x="1807" y="710"/>
                    </a:lnTo>
                    <a:lnTo>
                      <a:pt x="1809" y="703"/>
                    </a:lnTo>
                    <a:lnTo>
                      <a:pt x="1812" y="698"/>
                    </a:lnTo>
                    <a:lnTo>
                      <a:pt x="1817" y="695"/>
                    </a:lnTo>
                    <a:lnTo>
                      <a:pt x="1824" y="693"/>
                    </a:lnTo>
                    <a:lnTo>
                      <a:pt x="1824" y="693"/>
                    </a:lnTo>
                    <a:close/>
                    <a:moveTo>
                      <a:pt x="1882" y="651"/>
                    </a:moveTo>
                    <a:lnTo>
                      <a:pt x="1882" y="651"/>
                    </a:lnTo>
                    <a:lnTo>
                      <a:pt x="1882" y="651"/>
                    </a:lnTo>
                    <a:lnTo>
                      <a:pt x="1887" y="652"/>
                    </a:lnTo>
                    <a:lnTo>
                      <a:pt x="1892" y="656"/>
                    </a:lnTo>
                    <a:lnTo>
                      <a:pt x="1896" y="661"/>
                    </a:lnTo>
                    <a:lnTo>
                      <a:pt x="1897" y="666"/>
                    </a:lnTo>
                    <a:lnTo>
                      <a:pt x="1897" y="666"/>
                    </a:lnTo>
                    <a:lnTo>
                      <a:pt x="1896" y="673"/>
                    </a:lnTo>
                    <a:lnTo>
                      <a:pt x="1892" y="678"/>
                    </a:lnTo>
                    <a:lnTo>
                      <a:pt x="1887" y="681"/>
                    </a:lnTo>
                    <a:lnTo>
                      <a:pt x="1882" y="683"/>
                    </a:lnTo>
                    <a:lnTo>
                      <a:pt x="1882" y="683"/>
                    </a:lnTo>
                    <a:lnTo>
                      <a:pt x="1875" y="681"/>
                    </a:lnTo>
                    <a:lnTo>
                      <a:pt x="1870" y="678"/>
                    </a:lnTo>
                    <a:lnTo>
                      <a:pt x="1867" y="673"/>
                    </a:lnTo>
                    <a:lnTo>
                      <a:pt x="1867" y="666"/>
                    </a:lnTo>
                    <a:lnTo>
                      <a:pt x="1867" y="666"/>
                    </a:lnTo>
                    <a:lnTo>
                      <a:pt x="1867" y="661"/>
                    </a:lnTo>
                    <a:lnTo>
                      <a:pt x="1870" y="656"/>
                    </a:lnTo>
                    <a:lnTo>
                      <a:pt x="1875" y="652"/>
                    </a:lnTo>
                    <a:lnTo>
                      <a:pt x="1882" y="651"/>
                    </a:lnTo>
                    <a:lnTo>
                      <a:pt x="1882" y="651"/>
                    </a:lnTo>
                    <a:close/>
                    <a:moveTo>
                      <a:pt x="1824" y="651"/>
                    </a:moveTo>
                    <a:lnTo>
                      <a:pt x="1824" y="651"/>
                    </a:lnTo>
                    <a:lnTo>
                      <a:pt x="1824" y="651"/>
                    </a:lnTo>
                    <a:lnTo>
                      <a:pt x="1829" y="652"/>
                    </a:lnTo>
                    <a:lnTo>
                      <a:pt x="1834" y="656"/>
                    </a:lnTo>
                    <a:lnTo>
                      <a:pt x="1838" y="661"/>
                    </a:lnTo>
                    <a:lnTo>
                      <a:pt x="1840" y="666"/>
                    </a:lnTo>
                    <a:lnTo>
                      <a:pt x="1840" y="666"/>
                    </a:lnTo>
                    <a:lnTo>
                      <a:pt x="1838" y="673"/>
                    </a:lnTo>
                    <a:lnTo>
                      <a:pt x="1834" y="678"/>
                    </a:lnTo>
                    <a:lnTo>
                      <a:pt x="1829" y="681"/>
                    </a:lnTo>
                    <a:lnTo>
                      <a:pt x="1824" y="683"/>
                    </a:lnTo>
                    <a:lnTo>
                      <a:pt x="1824" y="683"/>
                    </a:lnTo>
                    <a:lnTo>
                      <a:pt x="1817" y="681"/>
                    </a:lnTo>
                    <a:lnTo>
                      <a:pt x="1812" y="678"/>
                    </a:lnTo>
                    <a:lnTo>
                      <a:pt x="1809" y="673"/>
                    </a:lnTo>
                    <a:lnTo>
                      <a:pt x="1807" y="666"/>
                    </a:lnTo>
                    <a:lnTo>
                      <a:pt x="1807" y="666"/>
                    </a:lnTo>
                    <a:lnTo>
                      <a:pt x="1809" y="661"/>
                    </a:lnTo>
                    <a:lnTo>
                      <a:pt x="1812" y="656"/>
                    </a:lnTo>
                    <a:lnTo>
                      <a:pt x="1817" y="652"/>
                    </a:lnTo>
                    <a:lnTo>
                      <a:pt x="1824" y="651"/>
                    </a:lnTo>
                    <a:lnTo>
                      <a:pt x="1824" y="651"/>
                    </a:lnTo>
                    <a:close/>
                    <a:moveTo>
                      <a:pt x="1940" y="606"/>
                    </a:moveTo>
                    <a:lnTo>
                      <a:pt x="1940" y="606"/>
                    </a:lnTo>
                    <a:lnTo>
                      <a:pt x="1940" y="606"/>
                    </a:lnTo>
                    <a:lnTo>
                      <a:pt x="1947" y="608"/>
                    </a:lnTo>
                    <a:lnTo>
                      <a:pt x="1950" y="611"/>
                    </a:lnTo>
                    <a:lnTo>
                      <a:pt x="1954" y="616"/>
                    </a:lnTo>
                    <a:lnTo>
                      <a:pt x="1955" y="623"/>
                    </a:lnTo>
                    <a:lnTo>
                      <a:pt x="1955" y="623"/>
                    </a:lnTo>
                    <a:lnTo>
                      <a:pt x="1954" y="630"/>
                    </a:lnTo>
                    <a:lnTo>
                      <a:pt x="1950" y="635"/>
                    </a:lnTo>
                    <a:lnTo>
                      <a:pt x="1947" y="639"/>
                    </a:lnTo>
                    <a:lnTo>
                      <a:pt x="1940" y="639"/>
                    </a:lnTo>
                    <a:lnTo>
                      <a:pt x="1940" y="639"/>
                    </a:lnTo>
                    <a:lnTo>
                      <a:pt x="1935" y="639"/>
                    </a:lnTo>
                    <a:lnTo>
                      <a:pt x="1930" y="635"/>
                    </a:lnTo>
                    <a:lnTo>
                      <a:pt x="1926" y="630"/>
                    </a:lnTo>
                    <a:lnTo>
                      <a:pt x="1925" y="623"/>
                    </a:lnTo>
                    <a:lnTo>
                      <a:pt x="1925" y="623"/>
                    </a:lnTo>
                    <a:lnTo>
                      <a:pt x="1926" y="616"/>
                    </a:lnTo>
                    <a:lnTo>
                      <a:pt x="1930" y="611"/>
                    </a:lnTo>
                    <a:lnTo>
                      <a:pt x="1935" y="608"/>
                    </a:lnTo>
                    <a:lnTo>
                      <a:pt x="1940" y="606"/>
                    </a:lnTo>
                    <a:lnTo>
                      <a:pt x="1940" y="606"/>
                    </a:lnTo>
                    <a:close/>
                    <a:moveTo>
                      <a:pt x="1882" y="606"/>
                    </a:moveTo>
                    <a:lnTo>
                      <a:pt x="1882" y="606"/>
                    </a:lnTo>
                    <a:lnTo>
                      <a:pt x="1882" y="606"/>
                    </a:lnTo>
                    <a:lnTo>
                      <a:pt x="1887" y="608"/>
                    </a:lnTo>
                    <a:lnTo>
                      <a:pt x="1892" y="611"/>
                    </a:lnTo>
                    <a:lnTo>
                      <a:pt x="1896" y="616"/>
                    </a:lnTo>
                    <a:lnTo>
                      <a:pt x="1897" y="623"/>
                    </a:lnTo>
                    <a:lnTo>
                      <a:pt x="1897" y="623"/>
                    </a:lnTo>
                    <a:lnTo>
                      <a:pt x="1896" y="630"/>
                    </a:lnTo>
                    <a:lnTo>
                      <a:pt x="1892" y="635"/>
                    </a:lnTo>
                    <a:lnTo>
                      <a:pt x="1887" y="639"/>
                    </a:lnTo>
                    <a:lnTo>
                      <a:pt x="1882" y="639"/>
                    </a:lnTo>
                    <a:lnTo>
                      <a:pt x="1882" y="639"/>
                    </a:lnTo>
                    <a:lnTo>
                      <a:pt x="1875" y="639"/>
                    </a:lnTo>
                    <a:lnTo>
                      <a:pt x="1870" y="635"/>
                    </a:lnTo>
                    <a:lnTo>
                      <a:pt x="1867" y="630"/>
                    </a:lnTo>
                    <a:lnTo>
                      <a:pt x="1867" y="623"/>
                    </a:lnTo>
                    <a:lnTo>
                      <a:pt x="1867" y="623"/>
                    </a:lnTo>
                    <a:lnTo>
                      <a:pt x="1867" y="616"/>
                    </a:lnTo>
                    <a:lnTo>
                      <a:pt x="1870" y="611"/>
                    </a:lnTo>
                    <a:lnTo>
                      <a:pt x="1875" y="608"/>
                    </a:lnTo>
                    <a:lnTo>
                      <a:pt x="1882" y="606"/>
                    </a:lnTo>
                    <a:lnTo>
                      <a:pt x="1882" y="606"/>
                    </a:lnTo>
                    <a:close/>
                    <a:moveTo>
                      <a:pt x="1707" y="606"/>
                    </a:moveTo>
                    <a:lnTo>
                      <a:pt x="1707" y="606"/>
                    </a:lnTo>
                    <a:lnTo>
                      <a:pt x="1707" y="606"/>
                    </a:lnTo>
                    <a:lnTo>
                      <a:pt x="1714" y="608"/>
                    </a:lnTo>
                    <a:lnTo>
                      <a:pt x="1719" y="611"/>
                    </a:lnTo>
                    <a:lnTo>
                      <a:pt x="1720" y="616"/>
                    </a:lnTo>
                    <a:lnTo>
                      <a:pt x="1722" y="623"/>
                    </a:lnTo>
                    <a:lnTo>
                      <a:pt x="1722" y="623"/>
                    </a:lnTo>
                    <a:lnTo>
                      <a:pt x="1720" y="630"/>
                    </a:lnTo>
                    <a:lnTo>
                      <a:pt x="1719" y="635"/>
                    </a:lnTo>
                    <a:lnTo>
                      <a:pt x="1714" y="639"/>
                    </a:lnTo>
                    <a:lnTo>
                      <a:pt x="1707" y="639"/>
                    </a:lnTo>
                    <a:lnTo>
                      <a:pt x="1707" y="639"/>
                    </a:lnTo>
                    <a:lnTo>
                      <a:pt x="1702" y="639"/>
                    </a:lnTo>
                    <a:lnTo>
                      <a:pt x="1697" y="635"/>
                    </a:lnTo>
                    <a:lnTo>
                      <a:pt x="1693" y="630"/>
                    </a:lnTo>
                    <a:lnTo>
                      <a:pt x="1691" y="623"/>
                    </a:lnTo>
                    <a:lnTo>
                      <a:pt x="1691" y="623"/>
                    </a:lnTo>
                    <a:lnTo>
                      <a:pt x="1693" y="616"/>
                    </a:lnTo>
                    <a:lnTo>
                      <a:pt x="1697" y="611"/>
                    </a:lnTo>
                    <a:lnTo>
                      <a:pt x="1702" y="608"/>
                    </a:lnTo>
                    <a:lnTo>
                      <a:pt x="1707" y="606"/>
                    </a:lnTo>
                    <a:lnTo>
                      <a:pt x="1707" y="606"/>
                    </a:lnTo>
                    <a:close/>
                    <a:moveTo>
                      <a:pt x="1940" y="564"/>
                    </a:moveTo>
                    <a:lnTo>
                      <a:pt x="1940" y="564"/>
                    </a:lnTo>
                    <a:lnTo>
                      <a:pt x="1940" y="564"/>
                    </a:lnTo>
                    <a:lnTo>
                      <a:pt x="1947" y="565"/>
                    </a:lnTo>
                    <a:lnTo>
                      <a:pt x="1950" y="569"/>
                    </a:lnTo>
                    <a:lnTo>
                      <a:pt x="1954" y="574"/>
                    </a:lnTo>
                    <a:lnTo>
                      <a:pt x="1955" y="579"/>
                    </a:lnTo>
                    <a:lnTo>
                      <a:pt x="1955" y="579"/>
                    </a:lnTo>
                    <a:lnTo>
                      <a:pt x="1954" y="586"/>
                    </a:lnTo>
                    <a:lnTo>
                      <a:pt x="1950" y="591"/>
                    </a:lnTo>
                    <a:lnTo>
                      <a:pt x="1947" y="594"/>
                    </a:lnTo>
                    <a:lnTo>
                      <a:pt x="1940" y="596"/>
                    </a:lnTo>
                    <a:lnTo>
                      <a:pt x="1940" y="596"/>
                    </a:lnTo>
                    <a:lnTo>
                      <a:pt x="1935" y="594"/>
                    </a:lnTo>
                    <a:lnTo>
                      <a:pt x="1930" y="591"/>
                    </a:lnTo>
                    <a:lnTo>
                      <a:pt x="1926" y="586"/>
                    </a:lnTo>
                    <a:lnTo>
                      <a:pt x="1925" y="579"/>
                    </a:lnTo>
                    <a:lnTo>
                      <a:pt x="1925" y="579"/>
                    </a:lnTo>
                    <a:lnTo>
                      <a:pt x="1926" y="574"/>
                    </a:lnTo>
                    <a:lnTo>
                      <a:pt x="1930" y="569"/>
                    </a:lnTo>
                    <a:lnTo>
                      <a:pt x="1935" y="565"/>
                    </a:lnTo>
                    <a:lnTo>
                      <a:pt x="1940" y="564"/>
                    </a:lnTo>
                    <a:lnTo>
                      <a:pt x="1940" y="564"/>
                    </a:lnTo>
                    <a:close/>
                    <a:moveTo>
                      <a:pt x="1882" y="564"/>
                    </a:moveTo>
                    <a:lnTo>
                      <a:pt x="1882" y="564"/>
                    </a:lnTo>
                    <a:lnTo>
                      <a:pt x="1882" y="564"/>
                    </a:lnTo>
                    <a:lnTo>
                      <a:pt x="1887" y="565"/>
                    </a:lnTo>
                    <a:lnTo>
                      <a:pt x="1892" y="569"/>
                    </a:lnTo>
                    <a:lnTo>
                      <a:pt x="1896" y="574"/>
                    </a:lnTo>
                    <a:lnTo>
                      <a:pt x="1897" y="579"/>
                    </a:lnTo>
                    <a:lnTo>
                      <a:pt x="1897" y="579"/>
                    </a:lnTo>
                    <a:lnTo>
                      <a:pt x="1896" y="586"/>
                    </a:lnTo>
                    <a:lnTo>
                      <a:pt x="1892" y="591"/>
                    </a:lnTo>
                    <a:lnTo>
                      <a:pt x="1887" y="594"/>
                    </a:lnTo>
                    <a:lnTo>
                      <a:pt x="1882" y="596"/>
                    </a:lnTo>
                    <a:lnTo>
                      <a:pt x="1882" y="596"/>
                    </a:lnTo>
                    <a:lnTo>
                      <a:pt x="1875" y="594"/>
                    </a:lnTo>
                    <a:lnTo>
                      <a:pt x="1870" y="591"/>
                    </a:lnTo>
                    <a:lnTo>
                      <a:pt x="1867" y="586"/>
                    </a:lnTo>
                    <a:lnTo>
                      <a:pt x="1867" y="579"/>
                    </a:lnTo>
                    <a:lnTo>
                      <a:pt x="1867" y="579"/>
                    </a:lnTo>
                    <a:lnTo>
                      <a:pt x="1867" y="574"/>
                    </a:lnTo>
                    <a:lnTo>
                      <a:pt x="1870" y="569"/>
                    </a:lnTo>
                    <a:lnTo>
                      <a:pt x="1875" y="565"/>
                    </a:lnTo>
                    <a:lnTo>
                      <a:pt x="1882" y="564"/>
                    </a:lnTo>
                    <a:lnTo>
                      <a:pt x="1882" y="564"/>
                    </a:lnTo>
                    <a:close/>
                    <a:moveTo>
                      <a:pt x="1824" y="564"/>
                    </a:moveTo>
                    <a:lnTo>
                      <a:pt x="1824" y="564"/>
                    </a:lnTo>
                    <a:lnTo>
                      <a:pt x="1824" y="564"/>
                    </a:lnTo>
                    <a:lnTo>
                      <a:pt x="1829" y="565"/>
                    </a:lnTo>
                    <a:lnTo>
                      <a:pt x="1834" y="569"/>
                    </a:lnTo>
                    <a:lnTo>
                      <a:pt x="1838" y="574"/>
                    </a:lnTo>
                    <a:lnTo>
                      <a:pt x="1840" y="579"/>
                    </a:lnTo>
                    <a:lnTo>
                      <a:pt x="1840" y="579"/>
                    </a:lnTo>
                    <a:lnTo>
                      <a:pt x="1838" y="586"/>
                    </a:lnTo>
                    <a:lnTo>
                      <a:pt x="1834" y="591"/>
                    </a:lnTo>
                    <a:lnTo>
                      <a:pt x="1829" y="594"/>
                    </a:lnTo>
                    <a:lnTo>
                      <a:pt x="1824" y="596"/>
                    </a:lnTo>
                    <a:lnTo>
                      <a:pt x="1824" y="596"/>
                    </a:lnTo>
                    <a:lnTo>
                      <a:pt x="1817" y="594"/>
                    </a:lnTo>
                    <a:lnTo>
                      <a:pt x="1812" y="591"/>
                    </a:lnTo>
                    <a:lnTo>
                      <a:pt x="1809" y="586"/>
                    </a:lnTo>
                    <a:lnTo>
                      <a:pt x="1807" y="579"/>
                    </a:lnTo>
                    <a:lnTo>
                      <a:pt x="1807" y="579"/>
                    </a:lnTo>
                    <a:lnTo>
                      <a:pt x="1809" y="574"/>
                    </a:lnTo>
                    <a:lnTo>
                      <a:pt x="1812" y="569"/>
                    </a:lnTo>
                    <a:lnTo>
                      <a:pt x="1817" y="565"/>
                    </a:lnTo>
                    <a:lnTo>
                      <a:pt x="1824" y="564"/>
                    </a:lnTo>
                    <a:lnTo>
                      <a:pt x="1824" y="564"/>
                    </a:lnTo>
                    <a:close/>
                    <a:moveTo>
                      <a:pt x="1940" y="521"/>
                    </a:moveTo>
                    <a:lnTo>
                      <a:pt x="1940" y="521"/>
                    </a:lnTo>
                    <a:lnTo>
                      <a:pt x="1940" y="521"/>
                    </a:lnTo>
                    <a:lnTo>
                      <a:pt x="1947" y="521"/>
                    </a:lnTo>
                    <a:lnTo>
                      <a:pt x="1950" y="524"/>
                    </a:lnTo>
                    <a:lnTo>
                      <a:pt x="1954" y="530"/>
                    </a:lnTo>
                    <a:lnTo>
                      <a:pt x="1955" y="536"/>
                    </a:lnTo>
                    <a:lnTo>
                      <a:pt x="1955" y="536"/>
                    </a:lnTo>
                    <a:lnTo>
                      <a:pt x="1954" y="543"/>
                    </a:lnTo>
                    <a:lnTo>
                      <a:pt x="1950" y="548"/>
                    </a:lnTo>
                    <a:lnTo>
                      <a:pt x="1947" y="552"/>
                    </a:lnTo>
                    <a:lnTo>
                      <a:pt x="1940" y="552"/>
                    </a:lnTo>
                    <a:lnTo>
                      <a:pt x="1940" y="552"/>
                    </a:lnTo>
                    <a:lnTo>
                      <a:pt x="1935" y="552"/>
                    </a:lnTo>
                    <a:lnTo>
                      <a:pt x="1930" y="548"/>
                    </a:lnTo>
                    <a:lnTo>
                      <a:pt x="1926" y="543"/>
                    </a:lnTo>
                    <a:lnTo>
                      <a:pt x="1925" y="536"/>
                    </a:lnTo>
                    <a:lnTo>
                      <a:pt x="1925" y="536"/>
                    </a:lnTo>
                    <a:lnTo>
                      <a:pt x="1926" y="530"/>
                    </a:lnTo>
                    <a:lnTo>
                      <a:pt x="1930" y="524"/>
                    </a:lnTo>
                    <a:lnTo>
                      <a:pt x="1935" y="521"/>
                    </a:lnTo>
                    <a:lnTo>
                      <a:pt x="1940" y="521"/>
                    </a:lnTo>
                    <a:lnTo>
                      <a:pt x="1940" y="521"/>
                    </a:lnTo>
                    <a:close/>
                    <a:moveTo>
                      <a:pt x="1882" y="521"/>
                    </a:moveTo>
                    <a:lnTo>
                      <a:pt x="1882" y="521"/>
                    </a:lnTo>
                    <a:lnTo>
                      <a:pt x="1882" y="521"/>
                    </a:lnTo>
                    <a:lnTo>
                      <a:pt x="1887" y="521"/>
                    </a:lnTo>
                    <a:lnTo>
                      <a:pt x="1892" y="524"/>
                    </a:lnTo>
                    <a:lnTo>
                      <a:pt x="1896" y="530"/>
                    </a:lnTo>
                    <a:lnTo>
                      <a:pt x="1897" y="536"/>
                    </a:lnTo>
                    <a:lnTo>
                      <a:pt x="1897" y="536"/>
                    </a:lnTo>
                    <a:lnTo>
                      <a:pt x="1896" y="543"/>
                    </a:lnTo>
                    <a:lnTo>
                      <a:pt x="1892" y="548"/>
                    </a:lnTo>
                    <a:lnTo>
                      <a:pt x="1887" y="552"/>
                    </a:lnTo>
                    <a:lnTo>
                      <a:pt x="1882" y="552"/>
                    </a:lnTo>
                    <a:lnTo>
                      <a:pt x="1882" y="552"/>
                    </a:lnTo>
                    <a:lnTo>
                      <a:pt x="1875" y="552"/>
                    </a:lnTo>
                    <a:lnTo>
                      <a:pt x="1870" y="548"/>
                    </a:lnTo>
                    <a:lnTo>
                      <a:pt x="1867" y="543"/>
                    </a:lnTo>
                    <a:lnTo>
                      <a:pt x="1867" y="536"/>
                    </a:lnTo>
                    <a:lnTo>
                      <a:pt x="1867" y="536"/>
                    </a:lnTo>
                    <a:lnTo>
                      <a:pt x="1867" y="530"/>
                    </a:lnTo>
                    <a:lnTo>
                      <a:pt x="1870" y="524"/>
                    </a:lnTo>
                    <a:lnTo>
                      <a:pt x="1875" y="521"/>
                    </a:lnTo>
                    <a:lnTo>
                      <a:pt x="1882" y="521"/>
                    </a:lnTo>
                    <a:lnTo>
                      <a:pt x="1882" y="521"/>
                    </a:lnTo>
                    <a:close/>
                    <a:moveTo>
                      <a:pt x="1824" y="521"/>
                    </a:moveTo>
                    <a:lnTo>
                      <a:pt x="1824" y="521"/>
                    </a:lnTo>
                    <a:lnTo>
                      <a:pt x="1824" y="521"/>
                    </a:lnTo>
                    <a:lnTo>
                      <a:pt x="1829" y="521"/>
                    </a:lnTo>
                    <a:lnTo>
                      <a:pt x="1834" y="524"/>
                    </a:lnTo>
                    <a:lnTo>
                      <a:pt x="1838" y="530"/>
                    </a:lnTo>
                    <a:lnTo>
                      <a:pt x="1840" y="536"/>
                    </a:lnTo>
                    <a:lnTo>
                      <a:pt x="1840" y="536"/>
                    </a:lnTo>
                    <a:lnTo>
                      <a:pt x="1838" y="543"/>
                    </a:lnTo>
                    <a:lnTo>
                      <a:pt x="1834" y="548"/>
                    </a:lnTo>
                    <a:lnTo>
                      <a:pt x="1829" y="552"/>
                    </a:lnTo>
                    <a:lnTo>
                      <a:pt x="1824" y="552"/>
                    </a:lnTo>
                    <a:lnTo>
                      <a:pt x="1824" y="552"/>
                    </a:lnTo>
                    <a:lnTo>
                      <a:pt x="1817" y="552"/>
                    </a:lnTo>
                    <a:lnTo>
                      <a:pt x="1812" y="548"/>
                    </a:lnTo>
                    <a:lnTo>
                      <a:pt x="1809" y="543"/>
                    </a:lnTo>
                    <a:lnTo>
                      <a:pt x="1807" y="536"/>
                    </a:lnTo>
                    <a:lnTo>
                      <a:pt x="1807" y="536"/>
                    </a:lnTo>
                    <a:lnTo>
                      <a:pt x="1809" y="530"/>
                    </a:lnTo>
                    <a:lnTo>
                      <a:pt x="1812" y="524"/>
                    </a:lnTo>
                    <a:lnTo>
                      <a:pt x="1817" y="521"/>
                    </a:lnTo>
                    <a:lnTo>
                      <a:pt x="1824" y="521"/>
                    </a:lnTo>
                    <a:lnTo>
                      <a:pt x="1824" y="521"/>
                    </a:lnTo>
                    <a:close/>
                    <a:moveTo>
                      <a:pt x="1765" y="521"/>
                    </a:moveTo>
                    <a:lnTo>
                      <a:pt x="1765" y="521"/>
                    </a:lnTo>
                    <a:lnTo>
                      <a:pt x="1765" y="521"/>
                    </a:lnTo>
                    <a:lnTo>
                      <a:pt x="1771" y="521"/>
                    </a:lnTo>
                    <a:lnTo>
                      <a:pt x="1777" y="524"/>
                    </a:lnTo>
                    <a:lnTo>
                      <a:pt x="1780" y="530"/>
                    </a:lnTo>
                    <a:lnTo>
                      <a:pt x="1780" y="536"/>
                    </a:lnTo>
                    <a:lnTo>
                      <a:pt x="1780" y="536"/>
                    </a:lnTo>
                    <a:lnTo>
                      <a:pt x="1780" y="543"/>
                    </a:lnTo>
                    <a:lnTo>
                      <a:pt x="1777" y="548"/>
                    </a:lnTo>
                    <a:lnTo>
                      <a:pt x="1771" y="552"/>
                    </a:lnTo>
                    <a:lnTo>
                      <a:pt x="1765" y="552"/>
                    </a:lnTo>
                    <a:lnTo>
                      <a:pt x="1765" y="552"/>
                    </a:lnTo>
                    <a:lnTo>
                      <a:pt x="1760" y="552"/>
                    </a:lnTo>
                    <a:lnTo>
                      <a:pt x="1754" y="548"/>
                    </a:lnTo>
                    <a:lnTo>
                      <a:pt x="1751" y="543"/>
                    </a:lnTo>
                    <a:lnTo>
                      <a:pt x="1749" y="536"/>
                    </a:lnTo>
                    <a:lnTo>
                      <a:pt x="1749" y="536"/>
                    </a:lnTo>
                    <a:lnTo>
                      <a:pt x="1751" y="530"/>
                    </a:lnTo>
                    <a:lnTo>
                      <a:pt x="1754" y="524"/>
                    </a:lnTo>
                    <a:lnTo>
                      <a:pt x="1760" y="521"/>
                    </a:lnTo>
                    <a:lnTo>
                      <a:pt x="1765" y="521"/>
                    </a:lnTo>
                    <a:lnTo>
                      <a:pt x="1765" y="521"/>
                    </a:lnTo>
                    <a:close/>
                    <a:moveTo>
                      <a:pt x="1940" y="477"/>
                    </a:moveTo>
                    <a:lnTo>
                      <a:pt x="1940" y="477"/>
                    </a:lnTo>
                    <a:lnTo>
                      <a:pt x="1940" y="477"/>
                    </a:lnTo>
                    <a:lnTo>
                      <a:pt x="1947" y="478"/>
                    </a:lnTo>
                    <a:lnTo>
                      <a:pt x="1950" y="482"/>
                    </a:lnTo>
                    <a:lnTo>
                      <a:pt x="1954" y="487"/>
                    </a:lnTo>
                    <a:lnTo>
                      <a:pt x="1955" y="494"/>
                    </a:lnTo>
                    <a:lnTo>
                      <a:pt x="1955" y="494"/>
                    </a:lnTo>
                    <a:lnTo>
                      <a:pt x="1954" y="499"/>
                    </a:lnTo>
                    <a:lnTo>
                      <a:pt x="1950" y="504"/>
                    </a:lnTo>
                    <a:lnTo>
                      <a:pt x="1947" y="507"/>
                    </a:lnTo>
                    <a:lnTo>
                      <a:pt x="1940" y="509"/>
                    </a:lnTo>
                    <a:lnTo>
                      <a:pt x="1940" y="509"/>
                    </a:lnTo>
                    <a:lnTo>
                      <a:pt x="1935" y="507"/>
                    </a:lnTo>
                    <a:lnTo>
                      <a:pt x="1930" y="504"/>
                    </a:lnTo>
                    <a:lnTo>
                      <a:pt x="1926" y="499"/>
                    </a:lnTo>
                    <a:lnTo>
                      <a:pt x="1925" y="494"/>
                    </a:lnTo>
                    <a:lnTo>
                      <a:pt x="1925" y="494"/>
                    </a:lnTo>
                    <a:lnTo>
                      <a:pt x="1926" y="487"/>
                    </a:lnTo>
                    <a:lnTo>
                      <a:pt x="1930" y="482"/>
                    </a:lnTo>
                    <a:lnTo>
                      <a:pt x="1935" y="478"/>
                    </a:lnTo>
                    <a:lnTo>
                      <a:pt x="1940" y="477"/>
                    </a:lnTo>
                    <a:lnTo>
                      <a:pt x="1940" y="477"/>
                    </a:lnTo>
                    <a:close/>
                    <a:moveTo>
                      <a:pt x="1882" y="477"/>
                    </a:moveTo>
                    <a:lnTo>
                      <a:pt x="1882" y="477"/>
                    </a:lnTo>
                    <a:lnTo>
                      <a:pt x="1882" y="477"/>
                    </a:lnTo>
                    <a:lnTo>
                      <a:pt x="1887" y="478"/>
                    </a:lnTo>
                    <a:lnTo>
                      <a:pt x="1892" y="482"/>
                    </a:lnTo>
                    <a:lnTo>
                      <a:pt x="1896" y="487"/>
                    </a:lnTo>
                    <a:lnTo>
                      <a:pt x="1897" y="494"/>
                    </a:lnTo>
                    <a:lnTo>
                      <a:pt x="1897" y="494"/>
                    </a:lnTo>
                    <a:lnTo>
                      <a:pt x="1896" y="499"/>
                    </a:lnTo>
                    <a:lnTo>
                      <a:pt x="1892" y="504"/>
                    </a:lnTo>
                    <a:lnTo>
                      <a:pt x="1887" y="507"/>
                    </a:lnTo>
                    <a:lnTo>
                      <a:pt x="1882" y="509"/>
                    </a:lnTo>
                    <a:lnTo>
                      <a:pt x="1882" y="509"/>
                    </a:lnTo>
                    <a:lnTo>
                      <a:pt x="1875" y="507"/>
                    </a:lnTo>
                    <a:lnTo>
                      <a:pt x="1870" y="504"/>
                    </a:lnTo>
                    <a:lnTo>
                      <a:pt x="1867" y="499"/>
                    </a:lnTo>
                    <a:lnTo>
                      <a:pt x="1867" y="494"/>
                    </a:lnTo>
                    <a:lnTo>
                      <a:pt x="1867" y="494"/>
                    </a:lnTo>
                    <a:lnTo>
                      <a:pt x="1867" y="487"/>
                    </a:lnTo>
                    <a:lnTo>
                      <a:pt x="1870" y="482"/>
                    </a:lnTo>
                    <a:lnTo>
                      <a:pt x="1875" y="478"/>
                    </a:lnTo>
                    <a:lnTo>
                      <a:pt x="1882" y="477"/>
                    </a:lnTo>
                    <a:lnTo>
                      <a:pt x="1882" y="477"/>
                    </a:lnTo>
                    <a:close/>
                    <a:moveTo>
                      <a:pt x="1824" y="477"/>
                    </a:moveTo>
                    <a:lnTo>
                      <a:pt x="1824" y="477"/>
                    </a:lnTo>
                    <a:lnTo>
                      <a:pt x="1824" y="477"/>
                    </a:lnTo>
                    <a:lnTo>
                      <a:pt x="1829" y="478"/>
                    </a:lnTo>
                    <a:lnTo>
                      <a:pt x="1834" y="482"/>
                    </a:lnTo>
                    <a:lnTo>
                      <a:pt x="1838" y="487"/>
                    </a:lnTo>
                    <a:lnTo>
                      <a:pt x="1840" y="494"/>
                    </a:lnTo>
                    <a:lnTo>
                      <a:pt x="1840" y="494"/>
                    </a:lnTo>
                    <a:lnTo>
                      <a:pt x="1838" y="499"/>
                    </a:lnTo>
                    <a:lnTo>
                      <a:pt x="1834" y="504"/>
                    </a:lnTo>
                    <a:lnTo>
                      <a:pt x="1829" y="507"/>
                    </a:lnTo>
                    <a:lnTo>
                      <a:pt x="1824" y="509"/>
                    </a:lnTo>
                    <a:lnTo>
                      <a:pt x="1824" y="509"/>
                    </a:lnTo>
                    <a:lnTo>
                      <a:pt x="1817" y="507"/>
                    </a:lnTo>
                    <a:lnTo>
                      <a:pt x="1812" y="504"/>
                    </a:lnTo>
                    <a:lnTo>
                      <a:pt x="1809" y="499"/>
                    </a:lnTo>
                    <a:lnTo>
                      <a:pt x="1807" y="494"/>
                    </a:lnTo>
                    <a:lnTo>
                      <a:pt x="1807" y="494"/>
                    </a:lnTo>
                    <a:lnTo>
                      <a:pt x="1809" y="487"/>
                    </a:lnTo>
                    <a:lnTo>
                      <a:pt x="1812" y="482"/>
                    </a:lnTo>
                    <a:lnTo>
                      <a:pt x="1817" y="478"/>
                    </a:lnTo>
                    <a:lnTo>
                      <a:pt x="1824" y="477"/>
                    </a:lnTo>
                    <a:lnTo>
                      <a:pt x="1824" y="477"/>
                    </a:lnTo>
                    <a:close/>
                    <a:moveTo>
                      <a:pt x="1765" y="477"/>
                    </a:moveTo>
                    <a:lnTo>
                      <a:pt x="1765" y="477"/>
                    </a:lnTo>
                    <a:lnTo>
                      <a:pt x="1765" y="477"/>
                    </a:lnTo>
                    <a:lnTo>
                      <a:pt x="1771" y="478"/>
                    </a:lnTo>
                    <a:lnTo>
                      <a:pt x="1777" y="482"/>
                    </a:lnTo>
                    <a:lnTo>
                      <a:pt x="1780" y="487"/>
                    </a:lnTo>
                    <a:lnTo>
                      <a:pt x="1780" y="494"/>
                    </a:lnTo>
                    <a:lnTo>
                      <a:pt x="1780" y="494"/>
                    </a:lnTo>
                    <a:lnTo>
                      <a:pt x="1780" y="499"/>
                    </a:lnTo>
                    <a:lnTo>
                      <a:pt x="1777" y="504"/>
                    </a:lnTo>
                    <a:lnTo>
                      <a:pt x="1771" y="507"/>
                    </a:lnTo>
                    <a:lnTo>
                      <a:pt x="1765" y="509"/>
                    </a:lnTo>
                    <a:lnTo>
                      <a:pt x="1765" y="509"/>
                    </a:lnTo>
                    <a:lnTo>
                      <a:pt x="1760" y="507"/>
                    </a:lnTo>
                    <a:lnTo>
                      <a:pt x="1754" y="504"/>
                    </a:lnTo>
                    <a:lnTo>
                      <a:pt x="1751" y="499"/>
                    </a:lnTo>
                    <a:lnTo>
                      <a:pt x="1749" y="494"/>
                    </a:lnTo>
                    <a:lnTo>
                      <a:pt x="1749" y="494"/>
                    </a:lnTo>
                    <a:lnTo>
                      <a:pt x="1751" y="487"/>
                    </a:lnTo>
                    <a:lnTo>
                      <a:pt x="1754" y="482"/>
                    </a:lnTo>
                    <a:lnTo>
                      <a:pt x="1760" y="478"/>
                    </a:lnTo>
                    <a:lnTo>
                      <a:pt x="1765" y="477"/>
                    </a:lnTo>
                    <a:lnTo>
                      <a:pt x="1765" y="477"/>
                    </a:lnTo>
                    <a:close/>
                    <a:moveTo>
                      <a:pt x="1707" y="477"/>
                    </a:moveTo>
                    <a:lnTo>
                      <a:pt x="1707" y="477"/>
                    </a:lnTo>
                    <a:lnTo>
                      <a:pt x="1707" y="477"/>
                    </a:lnTo>
                    <a:lnTo>
                      <a:pt x="1714" y="478"/>
                    </a:lnTo>
                    <a:lnTo>
                      <a:pt x="1719" y="482"/>
                    </a:lnTo>
                    <a:lnTo>
                      <a:pt x="1720" y="487"/>
                    </a:lnTo>
                    <a:lnTo>
                      <a:pt x="1722" y="494"/>
                    </a:lnTo>
                    <a:lnTo>
                      <a:pt x="1722" y="494"/>
                    </a:lnTo>
                    <a:lnTo>
                      <a:pt x="1720" y="499"/>
                    </a:lnTo>
                    <a:lnTo>
                      <a:pt x="1719" y="504"/>
                    </a:lnTo>
                    <a:lnTo>
                      <a:pt x="1714" y="507"/>
                    </a:lnTo>
                    <a:lnTo>
                      <a:pt x="1707" y="509"/>
                    </a:lnTo>
                    <a:lnTo>
                      <a:pt x="1707" y="509"/>
                    </a:lnTo>
                    <a:lnTo>
                      <a:pt x="1702" y="507"/>
                    </a:lnTo>
                    <a:lnTo>
                      <a:pt x="1697" y="504"/>
                    </a:lnTo>
                    <a:lnTo>
                      <a:pt x="1693" y="499"/>
                    </a:lnTo>
                    <a:lnTo>
                      <a:pt x="1691" y="494"/>
                    </a:lnTo>
                    <a:lnTo>
                      <a:pt x="1691" y="494"/>
                    </a:lnTo>
                    <a:lnTo>
                      <a:pt x="1693" y="487"/>
                    </a:lnTo>
                    <a:lnTo>
                      <a:pt x="1697" y="482"/>
                    </a:lnTo>
                    <a:lnTo>
                      <a:pt x="1702" y="478"/>
                    </a:lnTo>
                    <a:lnTo>
                      <a:pt x="1707" y="477"/>
                    </a:lnTo>
                    <a:lnTo>
                      <a:pt x="1707" y="477"/>
                    </a:lnTo>
                    <a:close/>
                    <a:moveTo>
                      <a:pt x="1649" y="477"/>
                    </a:moveTo>
                    <a:lnTo>
                      <a:pt x="1649" y="477"/>
                    </a:lnTo>
                    <a:lnTo>
                      <a:pt x="1649" y="477"/>
                    </a:lnTo>
                    <a:lnTo>
                      <a:pt x="1654" y="478"/>
                    </a:lnTo>
                    <a:lnTo>
                      <a:pt x="1659" y="482"/>
                    </a:lnTo>
                    <a:lnTo>
                      <a:pt x="1662" y="487"/>
                    </a:lnTo>
                    <a:lnTo>
                      <a:pt x="1664" y="494"/>
                    </a:lnTo>
                    <a:lnTo>
                      <a:pt x="1664" y="494"/>
                    </a:lnTo>
                    <a:lnTo>
                      <a:pt x="1662" y="499"/>
                    </a:lnTo>
                    <a:lnTo>
                      <a:pt x="1659" y="504"/>
                    </a:lnTo>
                    <a:lnTo>
                      <a:pt x="1654" y="507"/>
                    </a:lnTo>
                    <a:lnTo>
                      <a:pt x="1649" y="509"/>
                    </a:lnTo>
                    <a:lnTo>
                      <a:pt x="1649" y="509"/>
                    </a:lnTo>
                    <a:lnTo>
                      <a:pt x="1642" y="507"/>
                    </a:lnTo>
                    <a:lnTo>
                      <a:pt x="1637" y="504"/>
                    </a:lnTo>
                    <a:lnTo>
                      <a:pt x="1634" y="499"/>
                    </a:lnTo>
                    <a:lnTo>
                      <a:pt x="1634" y="494"/>
                    </a:lnTo>
                    <a:lnTo>
                      <a:pt x="1634" y="494"/>
                    </a:lnTo>
                    <a:lnTo>
                      <a:pt x="1634" y="487"/>
                    </a:lnTo>
                    <a:lnTo>
                      <a:pt x="1637" y="482"/>
                    </a:lnTo>
                    <a:lnTo>
                      <a:pt x="1642" y="478"/>
                    </a:lnTo>
                    <a:lnTo>
                      <a:pt x="1649" y="477"/>
                    </a:lnTo>
                    <a:lnTo>
                      <a:pt x="1649" y="477"/>
                    </a:lnTo>
                    <a:close/>
                    <a:moveTo>
                      <a:pt x="1940" y="434"/>
                    </a:moveTo>
                    <a:lnTo>
                      <a:pt x="1940" y="434"/>
                    </a:lnTo>
                    <a:lnTo>
                      <a:pt x="1940" y="434"/>
                    </a:lnTo>
                    <a:lnTo>
                      <a:pt x="1947" y="434"/>
                    </a:lnTo>
                    <a:lnTo>
                      <a:pt x="1950" y="438"/>
                    </a:lnTo>
                    <a:lnTo>
                      <a:pt x="1954" y="443"/>
                    </a:lnTo>
                    <a:lnTo>
                      <a:pt x="1955" y="450"/>
                    </a:lnTo>
                    <a:lnTo>
                      <a:pt x="1955" y="450"/>
                    </a:lnTo>
                    <a:lnTo>
                      <a:pt x="1954" y="456"/>
                    </a:lnTo>
                    <a:lnTo>
                      <a:pt x="1950" y="461"/>
                    </a:lnTo>
                    <a:lnTo>
                      <a:pt x="1947" y="465"/>
                    </a:lnTo>
                    <a:lnTo>
                      <a:pt x="1940" y="467"/>
                    </a:lnTo>
                    <a:lnTo>
                      <a:pt x="1940" y="467"/>
                    </a:lnTo>
                    <a:lnTo>
                      <a:pt x="1935" y="465"/>
                    </a:lnTo>
                    <a:lnTo>
                      <a:pt x="1930" y="461"/>
                    </a:lnTo>
                    <a:lnTo>
                      <a:pt x="1926" y="456"/>
                    </a:lnTo>
                    <a:lnTo>
                      <a:pt x="1925" y="450"/>
                    </a:lnTo>
                    <a:lnTo>
                      <a:pt x="1925" y="450"/>
                    </a:lnTo>
                    <a:lnTo>
                      <a:pt x="1926" y="443"/>
                    </a:lnTo>
                    <a:lnTo>
                      <a:pt x="1930" y="438"/>
                    </a:lnTo>
                    <a:lnTo>
                      <a:pt x="1935" y="434"/>
                    </a:lnTo>
                    <a:lnTo>
                      <a:pt x="1940" y="434"/>
                    </a:lnTo>
                    <a:lnTo>
                      <a:pt x="1940" y="434"/>
                    </a:lnTo>
                    <a:close/>
                    <a:moveTo>
                      <a:pt x="1882" y="434"/>
                    </a:moveTo>
                    <a:lnTo>
                      <a:pt x="1882" y="434"/>
                    </a:lnTo>
                    <a:lnTo>
                      <a:pt x="1882" y="434"/>
                    </a:lnTo>
                    <a:lnTo>
                      <a:pt x="1887" y="434"/>
                    </a:lnTo>
                    <a:lnTo>
                      <a:pt x="1892" y="438"/>
                    </a:lnTo>
                    <a:lnTo>
                      <a:pt x="1896" y="443"/>
                    </a:lnTo>
                    <a:lnTo>
                      <a:pt x="1897" y="450"/>
                    </a:lnTo>
                    <a:lnTo>
                      <a:pt x="1897" y="450"/>
                    </a:lnTo>
                    <a:lnTo>
                      <a:pt x="1896" y="456"/>
                    </a:lnTo>
                    <a:lnTo>
                      <a:pt x="1892" y="461"/>
                    </a:lnTo>
                    <a:lnTo>
                      <a:pt x="1887" y="465"/>
                    </a:lnTo>
                    <a:lnTo>
                      <a:pt x="1882" y="467"/>
                    </a:lnTo>
                    <a:lnTo>
                      <a:pt x="1882" y="467"/>
                    </a:lnTo>
                    <a:lnTo>
                      <a:pt x="1875" y="465"/>
                    </a:lnTo>
                    <a:lnTo>
                      <a:pt x="1870" y="461"/>
                    </a:lnTo>
                    <a:lnTo>
                      <a:pt x="1867" y="456"/>
                    </a:lnTo>
                    <a:lnTo>
                      <a:pt x="1867" y="450"/>
                    </a:lnTo>
                    <a:lnTo>
                      <a:pt x="1867" y="450"/>
                    </a:lnTo>
                    <a:lnTo>
                      <a:pt x="1867" y="443"/>
                    </a:lnTo>
                    <a:lnTo>
                      <a:pt x="1870" y="438"/>
                    </a:lnTo>
                    <a:lnTo>
                      <a:pt x="1875" y="434"/>
                    </a:lnTo>
                    <a:lnTo>
                      <a:pt x="1882" y="434"/>
                    </a:lnTo>
                    <a:lnTo>
                      <a:pt x="1882" y="434"/>
                    </a:lnTo>
                    <a:close/>
                    <a:moveTo>
                      <a:pt x="1824" y="434"/>
                    </a:moveTo>
                    <a:lnTo>
                      <a:pt x="1824" y="434"/>
                    </a:lnTo>
                    <a:lnTo>
                      <a:pt x="1824" y="434"/>
                    </a:lnTo>
                    <a:lnTo>
                      <a:pt x="1829" y="434"/>
                    </a:lnTo>
                    <a:lnTo>
                      <a:pt x="1834" y="438"/>
                    </a:lnTo>
                    <a:lnTo>
                      <a:pt x="1838" y="443"/>
                    </a:lnTo>
                    <a:lnTo>
                      <a:pt x="1840" y="450"/>
                    </a:lnTo>
                    <a:lnTo>
                      <a:pt x="1840" y="450"/>
                    </a:lnTo>
                    <a:lnTo>
                      <a:pt x="1838" y="456"/>
                    </a:lnTo>
                    <a:lnTo>
                      <a:pt x="1834" y="461"/>
                    </a:lnTo>
                    <a:lnTo>
                      <a:pt x="1829" y="465"/>
                    </a:lnTo>
                    <a:lnTo>
                      <a:pt x="1824" y="467"/>
                    </a:lnTo>
                    <a:lnTo>
                      <a:pt x="1824" y="467"/>
                    </a:lnTo>
                    <a:lnTo>
                      <a:pt x="1817" y="465"/>
                    </a:lnTo>
                    <a:lnTo>
                      <a:pt x="1812" y="461"/>
                    </a:lnTo>
                    <a:lnTo>
                      <a:pt x="1809" y="456"/>
                    </a:lnTo>
                    <a:lnTo>
                      <a:pt x="1807" y="450"/>
                    </a:lnTo>
                    <a:lnTo>
                      <a:pt x="1807" y="450"/>
                    </a:lnTo>
                    <a:lnTo>
                      <a:pt x="1809" y="443"/>
                    </a:lnTo>
                    <a:lnTo>
                      <a:pt x="1812" y="438"/>
                    </a:lnTo>
                    <a:lnTo>
                      <a:pt x="1817" y="434"/>
                    </a:lnTo>
                    <a:lnTo>
                      <a:pt x="1824" y="434"/>
                    </a:lnTo>
                    <a:lnTo>
                      <a:pt x="1824" y="434"/>
                    </a:lnTo>
                    <a:close/>
                    <a:moveTo>
                      <a:pt x="1765" y="434"/>
                    </a:moveTo>
                    <a:lnTo>
                      <a:pt x="1765" y="434"/>
                    </a:lnTo>
                    <a:lnTo>
                      <a:pt x="1765" y="434"/>
                    </a:lnTo>
                    <a:lnTo>
                      <a:pt x="1771" y="434"/>
                    </a:lnTo>
                    <a:lnTo>
                      <a:pt x="1777" y="438"/>
                    </a:lnTo>
                    <a:lnTo>
                      <a:pt x="1780" y="443"/>
                    </a:lnTo>
                    <a:lnTo>
                      <a:pt x="1780" y="450"/>
                    </a:lnTo>
                    <a:lnTo>
                      <a:pt x="1780" y="450"/>
                    </a:lnTo>
                    <a:lnTo>
                      <a:pt x="1780" y="456"/>
                    </a:lnTo>
                    <a:lnTo>
                      <a:pt x="1777" y="461"/>
                    </a:lnTo>
                    <a:lnTo>
                      <a:pt x="1771" y="465"/>
                    </a:lnTo>
                    <a:lnTo>
                      <a:pt x="1765" y="467"/>
                    </a:lnTo>
                    <a:lnTo>
                      <a:pt x="1765" y="467"/>
                    </a:lnTo>
                    <a:lnTo>
                      <a:pt x="1760" y="465"/>
                    </a:lnTo>
                    <a:lnTo>
                      <a:pt x="1754" y="461"/>
                    </a:lnTo>
                    <a:lnTo>
                      <a:pt x="1751" y="456"/>
                    </a:lnTo>
                    <a:lnTo>
                      <a:pt x="1749" y="450"/>
                    </a:lnTo>
                    <a:lnTo>
                      <a:pt x="1749" y="450"/>
                    </a:lnTo>
                    <a:lnTo>
                      <a:pt x="1751" y="443"/>
                    </a:lnTo>
                    <a:lnTo>
                      <a:pt x="1754" y="438"/>
                    </a:lnTo>
                    <a:lnTo>
                      <a:pt x="1760" y="434"/>
                    </a:lnTo>
                    <a:lnTo>
                      <a:pt x="1765" y="434"/>
                    </a:lnTo>
                    <a:lnTo>
                      <a:pt x="1765" y="434"/>
                    </a:lnTo>
                    <a:close/>
                    <a:moveTo>
                      <a:pt x="1649" y="434"/>
                    </a:moveTo>
                    <a:lnTo>
                      <a:pt x="1649" y="434"/>
                    </a:lnTo>
                    <a:lnTo>
                      <a:pt x="1649" y="434"/>
                    </a:lnTo>
                    <a:lnTo>
                      <a:pt x="1654" y="434"/>
                    </a:lnTo>
                    <a:lnTo>
                      <a:pt x="1659" y="438"/>
                    </a:lnTo>
                    <a:lnTo>
                      <a:pt x="1662" y="443"/>
                    </a:lnTo>
                    <a:lnTo>
                      <a:pt x="1664" y="450"/>
                    </a:lnTo>
                    <a:lnTo>
                      <a:pt x="1664" y="450"/>
                    </a:lnTo>
                    <a:lnTo>
                      <a:pt x="1662" y="456"/>
                    </a:lnTo>
                    <a:lnTo>
                      <a:pt x="1659" y="461"/>
                    </a:lnTo>
                    <a:lnTo>
                      <a:pt x="1654" y="465"/>
                    </a:lnTo>
                    <a:lnTo>
                      <a:pt x="1649" y="467"/>
                    </a:lnTo>
                    <a:lnTo>
                      <a:pt x="1649" y="467"/>
                    </a:lnTo>
                    <a:lnTo>
                      <a:pt x="1642" y="465"/>
                    </a:lnTo>
                    <a:lnTo>
                      <a:pt x="1637" y="461"/>
                    </a:lnTo>
                    <a:lnTo>
                      <a:pt x="1634" y="456"/>
                    </a:lnTo>
                    <a:lnTo>
                      <a:pt x="1634" y="450"/>
                    </a:lnTo>
                    <a:lnTo>
                      <a:pt x="1634" y="450"/>
                    </a:lnTo>
                    <a:lnTo>
                      <a:pt x="1634" y="443"/>
                    </a:lnTo>
                    <a:lnTo>
                      <a:pt x="1637" y="438"/>
                    </a:lnTo>
                    <a:lnTo>
                      <a:pt x="1642" y="434"/>
                    </a:lnTo>
                    <a:lnTo>
                      <a:pt x="1649" y="434"/>
                    </a:lnTo>
                    <a:lnTo>
                      <a:pt x="1649" y="434"/>
                    </a:lnTo>
                    <a:close/>
                    <a:moveTo>
                      <a:pt x="1940" y="390"/>
                    </a:moveTo>
                    <a:lnTo>
                      <a:pt x="1940" y="390"/>
                    </a:lnTo>
                    <a:lnTo>
                      <a:pt x="1940" y="390"/>
                    </a:lnTo>
                    <a:lnTo>
                      <a:pt x="1947" y="392"/>
                    </a:lnTo>
                    <a:lnTo>
                      <a:pt x="1950" y="395"/>
                    </a:lnTo>
                    <a:lnTo>
                      <a:pt x="1954" y="400"/>
                    </a:lnTo>
                    <a:lnTo>
                      <a:pt x="1955" y="407"/>
                    </a:lnTo>
                    <a:lnTo>
                      <a:pt x="1955" y="407"/>
                    </a:lnTo>
                    <a:lnTo>
                      <a:pt x="1954" y="412"/>
                    </a:lnTo>
                    <a:lnTo>
                      <a:pt x="1950" y="417"/>
                    </a:lnTo>
                    <a:lnTo>
                      <a:pt x="1947" y="421"/>
                    </a:lnTo>
                    <a:lnTo>
                      <a:pt x="1940" y="422"/>
                    </a:lnTo>
                    <a:lnTo>
                      <a:pt x="1940" y="422"/>
                    </a:lnTo>
                    <a:lnTo>
                      <a:pt x="1935" y="421"/>
                    </a:lnTo>
                    <a:lnTo>
                      <a:pt x="1930" y="417"/>
                    </a:lnTo>
                    <a:lnTo>
                      <a:pt x="1926" y="412"/>
                    </a:lnTo>
                    <a:lnTo>
                      <a:pt x="1925" y="407"/>
                    </a:lnTo>
                    <a:lnTo>
                      <a:pt x="1925" y="407"/>
                    </a:lnTo>
                    <a:lnTo>
                      <a:pt x="1926" y="400"/>
                    </a:lnTo>
                    <a:lnTo>
                      <a:pt x="1930" y="395"/>
                    </a:lnTo>
                    <a:lnTo>
                      <a:pt x="1935" y="392"/>
                    </a:lnTo>
                    <a:lnTo>
                      <a:pt x="1940" y="390"/>
                    </a:lnTo>
                    <a:lnTo>
                      <a:pt x="1940" y="390"/>
                    </a:lnTo>
                    <a:close/>
                    <a:moveTo>
                      <a:pt x="1882" y="390"/>
                    </a:moveTo>
                    <a:lnTo>
                      <a:pt x="1882" y="390"/>
                    </a:lnTo>
                    <a:lnTo>
                      <a:pt x="1882" y="390"/>
                    </a:lnTo>
                    <a:lnTo>
                      <a:pt x="1887" y="392"/>
                    </a:lnTo>
                    <a:lnTo>
                      <a:pt x="1892" y="395"/>
                    </a:lnTo>
                    <a:lnTo>
                      <a:pt x="1896" y="400"/>
                    </a:lnTo>
                    <a:lnTo>
                      <a:pt x="1897" y="407"/>
                    </a:lnTo>
                    <a:lnTo>
                      <a:pt x="1897" y="407"/>
                    </a:lnTo>
                    <a:lnTo>
                      <a:pt x="1896" y="412"/>
                    </a:lnTo>
                    <a:lnTo>
                      <a:pt x="1892" y="417"/>
                    </a:lnTo>
                    <a:lnTo>
                      <a:pt x="1887" y="421"/>
                    </a:lnTo>
                    <a:lnTo>
                      <a:pt x="1882" y="422"/>
                    </a:lnTo>
                    <a:lnTo>
                      <a:pt x="1882" y="422"/>
                    </a:lnTo>
                    <a:lnTo>
                      <a:pt x="1875" y="421"/>
                    </a:lnTo>
                    <a:lnTo>
                      <a:pt x="1870" y="417"/>
                    </a:lnTo>
                    <a:lnTo>
                      <a:pt x="1867" y="412"/>
                    </a:lnTo>
                    <a:lnTo>
                      <a:pt x="1867" y="407"/>
                    </a:lnTo>
                    <a:lnTo>
                      <a:pt x="1867" y="407"/>
                    </a:lnTo>
                    <a:lnTo>
                      <a:pt x="1867" y="400"/>
                    </a:lnTo>
                    <a:lnTo>
                      <a:pt x="1870" y="395"/>
                    </a:lnTo>
                    <a:lnTo>
                      <a:pt x="1875" y="392"/>
                    </a:lnTo>
                    <a:lnTo>
                      <a:pt x="1882" y="390"/>
                    </a:lnTo>
                    <a:lnTo>
                      <a:pt x="1882" y="390"/>
                    </a:lnTo>
                    <a:close/>
                    <a:moveTo>
                      <a:pt x="1824" y="390"/>
                    </a:moveTo>
                    <a:lnTo>
                      <a:pt x="1824" y="390"/>
                    </a:lnTo>
                    <a:lnTo>
                      <a:pt x="1824" y="390"/>
                    </a:lnTo>
                    <a:lnTo>
                      <a:pt x="1829" y="392"/>
                    </a:lnTo>
                    <a:lnTo>
                      <a:pt x="1834" y="395"/>
                    </a:lnTo>
                    <a:lnTo>
                      <a:pt x="1838" y="400"/>
                    </a:lnTo>
                    <a:lnTo>
                      <a:pt x="1840" y="407"/>
                    </a:lnTo>
                    <a:lnTo>
                      <a:pt x="1840" y="407"/>
                    </a:lnTo>
                    <a:lnTo>
                      <a:pt x="1838" y="412"/>
                    </a:lnTo>
                    <a:lnTo>
                      <a:pt x="1834" y="417"/>
                    </a:lnTo>
                    <a:lnTo>
                      <a:pt x="1829" y="421"/>
                    </a:lnTo>
                    <a:lnTo>
                      <a:pt x="1824" y="422"/>
                    </a:lnTo>
                    <a:lnTo>
                      <a:pt x="1824" y="422"/>
                    </a:lnTo>
                    <a:lnTo>
                      <a:pt x="1817" y="421"/>
                    </a:lnTo>
                    <a:lnTo>
                      <a:pt x="1812" y="417"/>
                    </a:lnTo>
                    <a:lnTo>
                      <a:pt x="1809" y="412"/>
                    </a:lnTo>
                    <a:lnTo>
                      <a:pt x="1807" y="407"/>
                    </a:lnTo>
                    <a:lnTo>
                      <a:pt x="1807" y="407"/>
                    </a:lnTo>
                    <a:lnTo>
                      <a:pt x="1809" y="400"/>
                    </a:lnTo>
                    <a:lnTo>
                      <a:pt x="1812" y="395"/>
                    </a:lnTo>
                    <a:lnTo>
                      <a:pt x="1817" y="392"/>
                    </a:lnTo>
                    <a:lnTo>
                      <a:pt x="1824" y="390"/>
                    </a:lnTo>
                    <a:lnTo>
                      <a:pt x="1824" y="390"/>
                    </a:lnTo>
                    <a:close/>
                    <a:moveTo>
                      <a:pt x="1649" y="390"/>
                    </a:moveTo>
                    <a:lnTo>
                      <a:pt x="1649" y="390"/>
                    </a:lnTo>
                    <a:lnTo>
                      <a:pt x="1649" y="390"/>
                    </a:lnTo>
                    <a:lnTo>
                      <a:pt x="1654" y="392"/>
                    </a:lnTo>
                    <a:lnTo>
                      <a:pt x="1659" y="395"/>
                    </a:lnTo>
                    <a:lnTo>
                      <a:pt x="1662" y="400"/>
                    </a:lnTo>
                    <a:lnTo>
                      <a:pt x="1664" y="407"/>
                    </a:lnTo>
                    <a:lnTo>
                      <a:pt x="1664" y="407"/>
                    </a:lnTo>
                    <a:lnTo>
                      <a:pt x="1662" y="412"/>
                    </a:lnTo>
                    <a:lnTo>
                      <a:pt x="1659" y="417"/>
                    </a:lnTo>
                    <a:lnTo>
                      <a:pt x="1654" y="421"/>
                    </a:lnTo>
                    <a:lnTo>
                      <a:pt x="1649" y="422"/>
                    </a:lnTo>
                    <a:lnTo>
                      <a:pt x="1649" y="422"/>
                    </a:lnTo>
                    <a:lnTo>
                      <a:pt x="1642" y="421"/>
                    </a:lnTo>
                    <a:lnTo>
                      <a:pt x="1637" y="417"/>
                    </a:lnTo>
                    <a:lnTo>
                      <a:pt x="1634" y="412"/>
                    </a:lnTo>
                    <a:lnTo>
                      <a:pt x="1634" y="407"/>
                    </a:lnTo>
                    <a:lnTo>
                      <a:pt x="1634" y="407"/>
                    </a:lnTo>
                    <a:lnTo>
                      <a:pt x="1634" y="400"/>
                    </a:lnTo>
                    <a:lnTo>
                      <a:pt x="1637" y="395"/>
                    </a:lnTo>
                    <a:lnTo>
                      <a:pt x="1642" y="392"/>
                    </a:lnTo>
                    <a:lnTo>
                      <a:pt x="1649" y="390"/>
                    </a:lnTo>
                    <a:lnTo>
                      <a:pt x="1649" y="390"/>
                    </a:lnTo>
                    <a:close/>
                    <a:moveTo>
                      <a:pt x="1882" y="347"/>
                    </a:moveTo>
                    <a:lnTo>
                      <a:pt x="1882" y="347"/>
                    </a:lnTo>
                    <a:lnTo>
                      <a:pt x="1882" y="347"/>
                    </a:lnTo>
                    <a:lnTo>
                      <a:pt x="1887" y="347"/>
                    </a:lnTo>
                    <a:lnTo>
                      <a:pt x="1892" y="351"/>
                    </a:lnTo>
                    <a:lnTo>
                      <a:pt x="1896" y="356"/>
                    </a:lnTo>
                    <a:lnTo>
                      <a:pt x="1897" y="363"/>
                    </a:lnTo>
                    <a:lnTo>
                      <a:pt x="1897" y="363"/>
                    </a:lnTo>
                    <a:lnTo>
                      <a:pt x="1896" y="369"/>
                    </a:lnTo>
                    <a:lnTo>
                      <a:pt x="1892" y="375"/>
                    </a:lnTo>
                    <a:lnTo>
                      <a:pt x="1887" y="378"/>
                    </a:lnTo>
                    <a:lnTo>
                      <a:pt x="1882" y="380"/>
                    </a:lnTo>
                    <a:lnTo>
                      <a:pt x="1882" y="380"/>
                    </a:lnTo>
                    <a:lnTo>
                      <a:pt x="1875" y="378"/>
                    </a:lnTo>
                    <a:lnTo>
                      <a:pt x="1870" y="375"/>
                    </a:lnTo>
                    <a:lnTo>
                      <a:pt x="1867" y="369"/>
                    </a:lnTo>
                    <a:lnTo>
                      <a:pt x="1867" y="363"/>
                    </a:lnTo>
                    <a:lnTo>
                      <a:pt x="1867" y="363"/>
                    </a:lnTo>
                    <a:lnTo>
                      <a:pt x="1867" y="356"/>
                    </a:lnTo>
                    <a:lnTo>
                      <a:pt x="1870" y="351"/>
                    </a:lnTo>
                    <a:lnTo>
                      <a:pt x="1875" y="347"/>
                    </a:lnTo>
                    <a:lnTo>
                      <a:pt x="1882" y="347"/>
                    </a:lnTo>
                    <a:lnTo>
                      <a:pt x="1882" y="347"/>
                    </a:lnTo>
                    <a:close/>
                    <a:moveTo>
                      <a:pt x="1824" y="347"/>
                    </a:moveTo>
                    <a:lnTo>
                      <a:pt x="1824" y="347"/>
                    </a:lnTo>
                    <a:lnTo>
                      <a:pt x="1824" y="347"/>
                    </a:lnTo>
                    <a:lnTo>
                      <a:pt x="1829" y="347"/>
                    </a:lnTo>
                    <a:lnTo>
                      <a:pt x="1834" y="351"/>
                    </a:lnTo>
                    <a:lnTo>
                      <a:pt x="1838" y="356"/>
                    </a:lnTo>
                    <a:lnTo>
                      <a:pt x="1840" y="363"/>
                    </a:lnTo>
                    <a:lnTo>
                      <a:pt x="1840" y="363"/>
                    </a:lnTo>
                    <a:lnTo>
                      <a:pt x="1838" y="369"/>
                    </a:lnTo>
                    <a:lnTo>
                      <a:pt x="1834" y="375"/>
                    </a:lnTo>
                    <a:lnTo>
                      <a:pt x="1829" y="378"/>
                    </a:lnTo>
                    <a:lnTo>
                      <a:pt x="1824" y="380"/>
                    </a:lnTo>
                    <a:lnTo>
                      <a:pt x="1824" y="380"/>
                    </a:lnTo>
                    <a:lnTo>
                      <a:pt x="1817" y="378"/>
                    </a:lnTo>
                    <a:lnTo>
                      <a:pt x="1812" y="375"/>
                    </a:lnTo>
                    <a:lnTo>
                      <a:pt x="1809" y="369"/>
                    </a:lnTo>
                    <a:lnTo>
                      <a:pt x="1807" y="363"/>
                    </a:lnTo>
                    <a:lnTo>
                      <a:pt x="1807" y="363"/>
                    </a:lnTo>
                    <a:lnTo>
                      <a:pt x="1809" y="356"/>
                    </a:lnTo>
                    <a:lnTo>
                      <a:pt x="1812" y="351"/>
                    </a:lnTo>
                    <a:lnTo>
                      <a:pt x="1817" y="347"/>
                    </a:lnTo>
                    <a:lnTo>
                      <a:pt x="1824" y="347"/>
                    </a:lnTo>
                    <a:lnTo>
                      <a:pt x="1824" y="347"/>
                    </a:lnTo>
                    <a:close/>
                    <a:moveTo>
                      <a:pt x="1765" y="347"/>
                    </a:moveTo>
                    <a:lnTo>
                      <a:pt x="1765" y="347"/>
                    </a:lnTo>
                    <a:lnTo>
                      <a:pt x="1765" y="347"/>
                    </a:lnTo>
                    <a:lnTo>
                      <a:pt x="1771" y="347"/>
                    </a:lnTo>
                    <a:lnTo>
                      <a:pt x="1777" y="351"/>
                    </a:lnTo>
                    <a:lnTo>
                      <a:pt x="1780" y="356"/>
                    </a:lnTo>
                    <a:lnTo>
                      <a:pt x="1780" y="363"/>
                    </a:lnTo>
                    <a:lnTo>
                      <a:pt x="1780" y="363"/>
                    </a:lnTo>
                    <a:lnTo>
                      <a:pt x="1780" y="369"/>
                    </a:lnTo>
                    <a:lnTo>
                      <a:pt x="1777" y="375"/>
                    </a:lnTo>
                    <a:lnTo>
                      <a:pt x="1771" y="378"/>
                    </a:lnTo>
                    <a:lnTo>
                      <a:pt x="1765" y="380"/>
                    </a:lnTo>
                    <a:lnTo>
                      <a:pt x="1765" y="380"/>
                    </a:lnTo>
                    <a:lnTo>
                      <a:pt x="1760" y="378"/>
                    </a:lnTo>
                    <a:lnTo>
                      <a:pt x="1754" y="375"/>
                    </a:lnTo>
                    <a:lnTo>
                      <a:pt x="1751" y="369"/>
                    </a:lnTo>
                    <a:lnTo>
                      <a:pt x="1749" y="363"/>
                    </a:lnTo>
                    <a:lnTo>
                      <a:pt x="1749" y="363"/>
                    </a:lnTo>
                    <a:lnTo>
                      <a:pt x="1751" y="356"/>
                    </a:lnTo>
                    <a:lnTo>
                      <a:pt x="1754" y="351"/>
                    </a:lnTo>
                    <a:lnTo>
                      <a:pt x="1760" y="347"/>
                    </a:lnTo>
                    <a:lnTo>
                      <a:pt x="1765" y="347"/>
                    </a:lnTo>
                    <a:lnTo>
                      <a:pt x="1765" y="347"/>
                    </a:lnTo>
                    <a:close/>
                    <a:moveTo>
                      <a:pt x="1649" y="347"/>
                    </a:moveTo>
                    <a:lnTo>
                      <a:pt x="1649" y="347"/>
                    </a:lnTo>
                    <a:lnTo>
                      <a:pt x="1649" y="347"/>
                    </a:lnTo>
                    <a:lnTo>
                      <a:pt x="1654" y="347"/>
                    </a:lnTo>
                    <a:lnTo>
                      <a:pt x="1659" y="351"/>
                    </a:lnTo>
                    <a:lnTo>
                      <a:pt x="1662" y="356"/>
                    </a:lnTo>
                    <a:lnTo>
                      <a:pt x="1664" y="363"/>
                    </a:lnTo>
                    <a:lnTo>
                      <a:pt x="1664" y="363"/>
                    </a:lnTo>
                    <a:lnTo>
                      <a:pt x="1662" y="369"/>
                    </a:lnTo>
                    <a:lnTo>
                      <a:pt x="1659" y="375"/>
                    </a:lnTo>
                    <a:lnTo>
                      <a:pt x="1654" y="378"/>
                    </a:lnTo>
                    <a:lnTo>
                      <a:pt x="1649" y="380"/>
                    </a:lnTo>
                    <a:lnTo>
                      <a:pt x="1649" y="380"/>
                    </a:lnTo>
                    <a:lnTo>
                      <a:pt x="1642" y="378"/>
                    </a:lnTo>
                    <a:lnTo>
                      <a:pt x="1637" y="375"/>
                    </a:lnTo>
                    <a:lnTo>
                      <a:pt x="1634" y="369"/>
                    </a:lnTo>
                    <a:lnTo>
                      <a:pt x="1634" y="363"/>
                    </a:lnTo>
                    <a:lnTo>
                      <a:pt x="1634" y="363"/>
                    </a:lnTo>
                    <a:lnTo>
                      <a:pt x="1634" y="356"/>
                    </a:lnTo>
                    <a:lnTo>
                      <a:pt x="1637" y="351"/>
                    </a:lnTo>
                    <a:lnTo>
                      <a:pt x="1642" y="347"/>
                    </a:lnTo>
                    <a:lnTo>
                      <a:pt x="1649" y="347"/>
                    </a:lnTo>
                    <a:lnTo>
                      <a:pt x="1649" y="3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148"/>
              <p:cNvSpPr>
                <a:spLocks noEditPoints="1"/>
              </p:cNvSpPr>
              <p:nvPr/>
            </p:nvSpPr>
            <p:spPr bwMode="auto">
              <a:xfrm>
                <a:off x="2817813" y="4254501"/>
                <a:ext cx="163513" cy="198438"/>
              </a:xfrm>
              <a:custGeom>
                <a:avLst/>
                <a:gdLst>
                  <a:gd name="T0" fmla="*/ 207 w 207"/>
                  <a:gd name="T1" fmla="*/ 103 h 249"/>
                  <a:gd name="T2" fmla="*/ 179 w 207"/>
                  <a:gd name="T3" fmla="*/ 115 h 249"/>
                  <a:gd name="T4" fmla="*/ 191 w 207"/>
                  <a:gd name="T5" fmla="*/ 87 h 249"/>
                  <a:gd name="T6" fmla="*/ 87 w 207"/>
                  <a:gd name="T7" fmla="*/ 227 h 249"/>
                  <a:gd name="T8" fmla="*/ 74 w 207"/>
                  <a:gd name="T9" fmla="*/ 249 h 249"/>
                  <a:gd name="T10" fmla="*/ 63 w 207"/>
                  <a:gd name="T11" fmla="*/ 222 h 249"/>
                  <a:gd name="T12" fmla="*/ 21 w 207"/>
                  <a:gd name="T13" fmla="*/ 218 h 249"/>
                  <a:gd name="T14" fmla="*/ 21 w 207"/>
                  <a:gd name="T15" fmla="*/ 247 h 249"/>
                  <a:gd name="T16" fmla="*/ 0 w 207"/>
                  <a:gd name="T17" fmla="*/ 234 h 249"/>
                  <a:gd name="T18" fmla="*/ 74 w 207"/>
                  <a:gd name="T19" fmla="*/ 174 h 249"/>
                  <a:gd name="T20" fmla="*/ 87 w 207"/>
                  <a:gd name="T21" fmla="*/ 196 h 249"/>
                  <a:gd name="T22" fmla="*/ 60 w 207"/>
                  <a:gd name="T23" fmla="*/ 196 h 249"/>
                  <a:gd name="T24" fmla="*/ 74 w 207"/>
                  <a:gd name="T25" fmla="*/ 174 h 249"/>
                  <a:gd name="T26" fmla="*/ 31 w 207"/>
                  <a:gd name="T27" fmla="*/ 190 h 249"/>
                  <a:gd name="T28" fmla="*/ 9 w 207"/>
                  <a:gd name="T29" fmla="*/ 205 h 249"/>
                  <a:gd name="T30" fmla="*/ 9 w 207"/>
                  <a:gd name="T31" fmla="*/ 174 h 249"/>
                  <a:gd name="T32" fmla="*/ 86 w 207"/>
                  <a:gd name="T33" fmla="*/ 135 h 249"/>
                  <a:gd name="T34" fmla="*/ 74 w 207"/>
                  <a:gd name="T35" fmla="*/ 162 h 249"/>
                  <a:gd name="T36" fmla="*/ 60 w 207"/>
                  <a:gd name="T37" fmla="*/ 140 h 249"/>
                  <a:gd name="T38" fmla="*/ 16 w 207"/>
                  <a:gd name="T39" fmla="*/ 130 h 249"/>
                  <a:gd name="T40" fmla="*/ 26 w 207"/>
                  <a:gd name="T41" fmla="*/ 157 h 249"/>
                  <a:gd name="T42" fmla="*/ 0 w 207"/>
                  <a:gd name="T43" fmla="*/ 147 h 249"/>
                  <a:gd name="T44" fmla="*/ 74 w 207"/>
                  <a:gd name="T45" fmla="*/ 87 h 249"/>
                  <a:gd name="T46" fmla="*/ 89 w 207"/>
                  <a:gd name="T47" fmla="*/ 103 h 249"/>
                  <a:gd name="T48" fmla="*/ 63 w 207"/>
                  <a:gd name="T49" fmla="*/ 115 h 249"/>
                  <a:gd name="T50" fmla="*/ 74 w 207"/>
                  <a:gd name="T51" fmla="*/ 87 h 249"/>
                  <a:gd name="T52" fmla="*/ 29 w 207"/>
                  <a:gd name="T53" fmla="*/ 96 h 249"/>
                  <a:gd name="T54" fmla="*/ 16 w 207"/>
                  <a:gd name="T55" fmla="*/ 120 h 249"/>
                  <a:gd name="T56" fmla="*/ 4 w 207"/>
                  <a:gd name="T57" fmla="*/ 91 h 249"/>
                  <a:gd name="T58" fmla="*/ 81 w 207"/>
                  <a:gd name="T59" fmla="*/ 45 h 249"/>
                  <a:gd name="T60" fmla="*/ 81 w 207"/>
                  <a:gd name="T61" fmla="*/ 74 h 249"/>
                  <a:gd name="T62" fmla="*/ 58 w 207"/>
                  <a:gd name="T63" fmla="*/ 60 h 249"/>
                  <a:gd name="T64" fmla="*/ 16 w 207"/>
                  <a:gd name="T65" fmla="*/ 43 h 249"/>
                  <a:gd name="T66" fmla="*/ 29 w 207"/>
                  <a:gd name="T67" fmla="*/ 65 h 249"/>
                  <a:gd name="T68" fmla="*/ 0 w 207"/>
                  <a:gd name="T69" fmla="*/ 65 h 249"/>
                  <a:gd name="T70" fmla="*/ 16 w 207"/>
                  <a:gd name="T71" fmla="*/ 43 h 249"/>
                  <a:gd name="T72" fmla="*/ 89 w 207"/>
                  <a:gd name="T73" fmla="*/ 16 h 249"/>
                  <a:gd name="T74" fmla="*/ 69 w 207"/>
                  <a:gd name="T75" fmla="*/ 31 h 249"/>
                  <a:gd name="T76" fmla="*/ 69 w 207"/>
                  <a:gd name="T77" fmla="*/ 0 h 249"/>
                  <a:gd name="T78" fmla="*/ 26 w 207"/>
                  <a:gd name="T79" fmla="*/ 4 h 249"/>
                  <a:gd name="T80" fmla="*/ 16 w 207"/>
                  <a:gd name="T81" fmla="*/ 33 h 249"/>
                  <a:gd name="T82" fmla="*/ 0 w 207"/>
                  <a:gd name="T83" fmla="*/ 9 h 249"/>
                  <a:gd name="T84" fmla="*/ 132 w 207"/>
                  <a:gd name="T85" fmla="*/ 130 h 249"/>
                  <a:gd name="T86" fmla="*/ 144 w 207"/>
                  <a:gd name="T87" fmla="*/ 157 h 249"/>
                  <a:gd name="T88" fmla="*/ 116 w 207"/>
                  <a:gd name="T89" fmla="*/ 147 h 249"/>
                  <a:gd name="T90" fmla="*/ 132 w 207"/>
                  <a:gd name="T91" fmla="*/ 87 h 249"/>
                  <a:gd name="T92" fmla="*/ 147 w 207"/>
                  <a:gd name="T93" fmla="*/ 103 h 249"/>
                  <a:gd name="T94" fmla="*/ 121 w 207"/>
                  <a:gd name="T95" fmla="*/ 115 h 249"/>
                  <a:gd name="T96" fmla="*/ 132 w 207"/>
                  <a:gd name="T97" fmla="*/ 87 h 249"/>
                  <a:gd name="T98" fmla="*/ 147 w 207"/>
                  <a:gd name="T99" fmla="*/ 53 h 249"/>
                  <a:gd name="T100" fmla="*/ 132 w 207"/>
                  <a:gd name="T101" fmla="*/ 75 h 249"/>
                  <a:gd name="T102" fmla="*/ 121 w 207"/>
                  <a:gd name="T103" fmla="*/ 48 h 249"/>
                  <a:gd name="T104" fmla="*/ 196 w 207"/>
                  <a:gd name="T105" fmla="*/ 45 h 249"/>
                  <a:gd name="T106" fmla="*/ 196 w 207"/>
                  <a:gd name="T107" fmla="*/ 74 h 249"/>
                  <a:gd name="T108" fmla="*/ 174 w 207"/>
                  <a:gd name="T109" fmla="*/ 6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7" h="249">
                    <a:moveTo>
                      <a:pt x="191" y="87"/>
                    </a:moveTo>
                    <a:lnTo>
                      <a:pt x="191" y="87"/>
                    </a:lnTo>
                    <a:lnTo>
                      <a:pt x="196" y="87"/>
                    </a:lnTo>
                    <a:lnTo>
                      <a:pt x="201" y="91"/>
                    </a:lnTo>
                    <a:lnTo>
                      <a:pt x="205" y="96"/>
                    </a:lnTo>
                    <a:lnTo>
                      <a:pt x="207" y="103"/>
                    </a:lnTo>
                    <a:lnTo>
                      <a:pt x="207" y="103"/>
                    </a:lnTo>
                    <a:lnTo>
                      <a:pt x="205" y="109"/>
                    </a:lnTo>
                    <a:lnTo>
                      <a:pt x="201" y="115"/>
                    </a:lnTo>
                    <a:lnTo>
                      <a:pt x="196" y="118"/>
                    </a:lnTo>
                    <a:lnTo>
                      <a:pt x="191" y="120"/>
                    </a:lnTo>
                    <a:lnTo>
                      <a:pt x="191" y="120"/>
                    </a:lnTo>
                    <a:lnTo>
                      <a:pt x="184" y="118"/>
                    </a:lnTo>
                    <a:lnTo>
                      <a:pt x="179" y="115"/>
                    </a:lnTo>
                    <a:lnTo>
                      <a:pt x="176" y="109"/>
                    </a:lnTo>
                    <a:lnTo>
                      <a:pt x="174" y="103"/>
                    </a:lnTo>
                    <a:lnTo>
                      <a:pt x="174" y="103"/>
                    </a:lnTo>
                    <a:lnTo>
                      <a:pt x="176" y="96"/>
                    </a:lnTo>
                    <a:lnTo>
                      <a:pt x="179" y="91"/>
                    </a:lnTo>
                    <a:lnTo>
                      <a:pt x="184" y="87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74" y="217"/>
                    </a:moveTo>
                    <a:lnTo>
                      <a:pt x="74" y="217"/>
                    </a:lnTo>
                    <a:lnTo>
                      <a:pt x="74" y="217"/>
                    </a:lnTo>
                    <a:lnTo>
                      <a:pt x="81" y="218"/>
                    </a:lnTo>
                    <a:lnTo>
                      <a:pt x="86" y="222"/>
                    </a:lnTo>
                    <a:lnTo>
                      <a:pt x="87" y="227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7" y="239"/>
                    </a:lnTo>
                    <a:lnTo>
                      <a:pt x="86" y="244"/>
                    </a:lnTo>
                    <a:lnTo>
                      <a:pt x="81" y="247"/>
                    </a:lnTo>
                    <a:lnTo>
                      <a:pt x="74" y="249"/>
                    </a:lnTo>
                    <a:lnTo>
                      <a:pt x="74" y="249"/>
                    </a:lnTo>
                    <a:lnTo>
                      <a:pt x="69" y="247"/>
                    </a:lnTo>
                    <a:lnTo>
                      <a:pt x="63" y="244"/>
                    </a:lnTo>
                    <a:lnTo>
                      <a:pt x="60" y="239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9" y="218"/>
                    </a:lnTo>
                    <a:lnTo>
                      <a:pt x="74" y="217"/>
                    </a:lnTo>
                    <a:lnTo>
                      <a:pt x="74" y="217"/>
                    </a:lnTo>
                    <a:close/>
                    <a:moveTo>
                      <a:pt x="16" y="217"/>
                    </a:moveTo>
                    <a:lnTo>
                      <a:pt x="16" y="217"/>
                    </a:lnTo>
                    <a:lnTo>
                      <a:pt x="16" y="217"/>
                    </a:lnTo>
                    <a:lnTo>
                      <a:pt x="21" y="218"/>
                    </a:lnTo>
                    <a:lnTo>
                      <a:pt x="26" y="222"/>
                    </a:lnTo>
                    <a:lnTo>
                      <a:pt x="29" y="227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29" y="239"/>
                    </a:lnTo>
                    <a:lnTo>
                      <a:pt x="26" y="244"/>
                    </a:lnTo>
                    <a:lnTo>
                      <a:pt x="21" y="247"/>
                    </a:lnTo>
                    <a:lnTo>
                      <a:pt x="16" y="249"/>
                    </a:lnTo>
                    <a:lnTo>
                      <a:pt x="16" y="249"/>
                    </a:lnTo>
                    <a:lnTo>
                      <a:pt x="9" y="247"/>
                    </a:lnTo>
                    <a:lnTo>
                      <a:pt x="4" y="244"/>
                    </a:lnTo>
                    <a:lnTo>
                      <a:pt x="0" y="239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27"/>
                    </a:lnTo>
                    <a:lnTo>
                      <a:pt x="4" y="222"/>
                    </a:lnTo>
                    <a:lnTo>
                      <a:pt x="9" y="218"/>
                    </a:lnTo>
                    <a:lnTo>
                      <a:pt x="16" y="217"/>
                    </a:lnTo>
                    <a:lnTo>
                      <a:pt x="16" y="217"/>
                    </a:lnTo>
                    <a:close/>
                    <a:moveTo>
                      <a:pt x="74" y="174"/>
                    </a:moveTo>
                    <a:lnTo>
                      <a:pt x="74" y="174"/>
                    </a:lnTo>
                    <a:lnTo>
                      <a:pt x="74" y="174"/>
                    </a:lnTo>
                    <a:lnTo>
                      <a:pt x="81" y="174"/>
                    </a:lnTo>
                    <a:lnTo>
                      <a:pt x="86" y="178"/>
                    </a:lnTo>
                    <a:lnTo>
                      <a:pt x="87" y="183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7" y="196"/>
                    </a:lnTo>
                    <a:lnTo>
                      <a:pt x="86" y="201"/>
                    </a:lnTo>
                    <a:lnTo>
                      <a:pt x="81" y="205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69" y="205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90"/>
                    </a:lnTo>
                    <a:lnTo>
                      <a:pt x="58" y="190"/>
                    </a:lnTo>
                    <a:lnTo>
                      <a:pt x="60" y="183"/>
                    </a:lnTo>
                    <a:lnTo>
                      <a:pt x="63" y="178"/>
                    </a:lnTo>
                    <a:lnTo>
                      <a:pt x="69" y="174"/>
                    </a:lnTo>
                    <a:lnTo>
                      <a:pt x="74" y="174"/>
                    </a:lnTo>
                    <a:lnTo>
                      <a:pt x="74" y="174"/>
                    </a:lnTo>
                    <a:close/>
                    <a:moveTo>
                      <a:pt x="16" y="174"/>
                    </a:moveTo>
                    <a:lnTo>
                      <a:pt x="16" y="174"/>
                    </a:lnTo>
                    <a:lnTo>
                      <a:pt x="16" y="174"/>
                    </a:lnTo>
                    <a:lnTo>
                      <a:pt x="21" y="174"/>
                    </a:lnTo>
                    <a:lnTo>
                      <a:pt x="26" y="178"/>
                    </a:lnTo>
                    <a:lnTo>
                      <a:pt x="29" y="183"/>
                    </a:lnTo>
                    <a:lnTo>
                      <a:pt x="31" y="190"/>
                    </a:lnTo>
                    <a:lnTo>
                      <a:pt x="31" y="190"/>
                    </a:lnTo>
                    <a:lnTo>
                      <a:pt x="29" y="196"/>
                    </a:lnTo>
                    <a:lnTo>
                      <a:pt x="26" y="201"/>
                    </a:lnTo>
                    <a:lnTo>
                      <a:pt x="21" y="205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9" y="205"/>
                    </a:lnTo>
                    <a:lnTo>
                      <a:pt x="4" y="201"/>
                    </a:lnTo>
                    <a:lnTo>
                      <a:pt x="0" y="196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0" y="183"/>
                    </a:lnTo>
                    <a:lnTo>
                      <a:pt x="4" y="178"/>
                    </a:lnTo>
                    <a:lnTo>
                      <a:pt x="9" y="174"/>
                    </a:lnTo>
                    <a:lnTo>
                      <a:pt x="16" y="174"/>
                    </a:lnTo>
                    <a:lnTo>
                      <a:pt x="16" y="174"/>
                    </a:lnTo>
                    <a:close/>
                    <a:moveTo>
                      <a:pt x="74" y="130"/>
                    </a:moveTo>
                    <a:lnTo>
                      <a:pt x="74" y="130"/>
                    </a:lnTo>
                    <a:lnTo>
                      <a:pt x="74" y="130"/>
                    </a:lnTo>
                    <a:lnTo>
                      <a:pt x="81" y="132"/>
                    </a:lnTo>
                    <a:lnTo>
                      <a:pt x="86" y="135"/>
                    </a:lnTo>
                    <a:lnTo>
                      <a:pt x="87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7" y="152"/>
                    </a:lnTo>
                    <a:lnTo>
                      <a:pt x="86" y="157"/>
                    </a:lnTo>
                    <a:lnTo>
                      <a:pt x="81" y="161"/>
                    </a:lnTo>
                    <a:lnTo>
                      <a:pt x="74" y="162"/>
                    </a:lnTo>
                    <a:lnTo>
                      <a:pt x="74" y="162"/>
                    </a:lnTo>
                    <a:lnTo>
                      <a:pt x="69" y="161"/>
                    </a:lnTo>
                    <a:lnTo>
                      <a:pt x="63" y="157"/>
                    </a:lnTo>
                    <a:lnTo>
                      <a:pt x="60" y="152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9" y="132"/>
                    </a:lnTo>
                    <a:lnTo>
                      <a:pt x="74" y="130"/>
                    </a:lnTo>
                    <a:lnTo>
                      <a:pt x="74" y="130"/>
                    </a:lnTo>
                    <a:close/>
                    <a:moveTo>
                      <a:pt x="16" y="130"/>
                    </a:moveTo>
                    <a:lnTo>
                      <a:pt x="16" y="130"/>
                    </a:lnTo>
                    <a:lnTo>
                      <a:pt x="16" y="130"/>
                    </a:lnTo>
                    <a:lnTo>
                      <a:pt x="21" y="132"/>
                    </a:lnTo>
                    <a:lnTo>
                      <a:pt x="26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1" y="161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9" y="161"/>
                    </a:lnTo>
                    <a:lnTo>
                      <a:pt x="4" y="157"/>
                    </a:lnTo>
                    <a:lnTo>
                      <a:pt x="0" y="152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0"/>
                    </a:lnTo>
                    <a:lnTo>
                      <a:pt x="4" y="135"/>
                    </a:lnTo>
                    <a:lnTo>
                      <a:pt x="9" y="132"/>
                    </a:lnTo>
                    <a:lnTo>
                      <a:pt x="16" y="130"/>
                    </a:lnTo>
                    <a:lnTo>
                      <a:pt x="16" y="130"/>
                    </a:lnTo>
                    <a:close/>
                    <a:moveTo>
                      <a:pt x="74" y="87"/>
                    </a:moveTo>
                    <a:lnTo>
                      <a:pt x="74" y="87"/>
                    </a:lnTo>
                    <a:lnTo>
                      <a:pt x="74" y="87"/>
                    </a:lnTo>
                    <a:lnTo>
                      <a:pt x="81" y="87"/>
                    </a:lnTo>
                    <a:lnTo>
                      <a:pt x="86" y="91"/>
                    </a:lnTo>
                    <a:lnTo>
                      <a:pt x="87" y="96"/>
                    </a:lnTo>
                    <a:lnTo>
                      <a:pt x="89" y="103"/>
                    </a:lnTo>
                    <a:lnTo>
                      <a:pt x="89" y="103"/>
                    </a:lnTo>
                    <a:lnTo>
                      <a:pt x="87" y="109"/>
                    </a:lnTo>
                    <a:lnTo>
                      <a:pt x="86" y="115"/>
                    </a:lnTo>
                    <a:lnTo>
                      <a:pt x="81" y="118"/>
                    </a:lnTo>
                    <a:lnTo>
                      <a:pt x="74" y="120"/>
                    </a:lnTo>
                    <a:lnTo>
                      <a:pt x="74" y="120"/>
                    </a:lnTo>
                    <a:lnTo>
                      <a:pt x="69" y="118"/>
                    </a:lnTo>
                    <a:lnTo>
                      <a:pt x="63" y="115"/>
                    </a:lnTo>
                    <a:lnTo>
                      <a:pt x="60" y="109"/>
                    </a:lnTo>
                    <a:lnTo>
                      <a:pt x="58" y="103"/>
                    </a:lnTo>
                    <a:lnTo>
                      <a:pt x="58" y="103"/>
                    </a:lnTo>
                    <a:lnTo>
                      <a:pt x="60" y="96"/>
                    </a:lnTo>
                    <a:lnTo>
                      <a:pt x="63" y="91"/>
                    </a:lnTo>
                    <a:lnTo>
                      <a:pt x="69" y="87"/>
                    </a:lnTo>
                    <a:lnTo>
                      <a:pt x="74" y="87"/>
                    </a:lnTo>
                    <a:lnTo>
                      <a:pt x="74" y="87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1" y="87"/>
                    </a:lnTo>
                    <a:lnTo>
                      <a:pt x="26" y="91"/>
                    </a:lnTo>
                    <a:lnTo>
                      <a:pt x="29" y="96"/>
                    </a:lnTo>
                    <a:lnTo>
                      <a:pt x="31" y="103"/>
                    </a:lnTo>
                    <a:lnTo>
                      <a:pt x="31" y="103"/>
                    </a:lnTo>
                    <a:lnTo>
                      <a:pt x="29" y="109"/>
                    </a:lnTo>
                    <a:lnTo>
                      <a:pt x="26" y="115"/>
                    </a:lnTo>
                    <a:lnTo>
                      <a:pt x="21" y="118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9" y="118"/>
                    </a:lnTo>
                    <a:lnTo>
                      <a:pt x="4" y="115"/>
                    </a:lnTo>
                    <a:lnTo>
                      <a:pt x="0" y="109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0" y="96"/>
                    </a:lnTo>
                    <a:lnTo>
                      <a:pt x="4" y="91"/>
                    </a:lnTo>
                    <a:lnTo>
                      <a:pt x="9" y="87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74" y="43"/>
                    </a:moveTo>
                    <a:lnTo>
                      <a:pt x="74" y="43"/>
                    </a:lnTo>
                    <a:lnTo>
                      <a:pt x="74" y="43"/>
                    </a:lnTo>
                    <a:lnTo>
                      <a:pt x="81" y="45"/>
                    </a:lnTo>
                    <a:lnTo>
                      <a:pt x="86" y="48"/>
                    </a:lnTo>
                    <a:lnTo>
                      <a:pt x="87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7" y="65"/>
                    </a:lnTo>
                    <a:lnTo>
                      <a:pt x="86" y="70"/>
                    </a:lnTo>
                    <a:lnTo>
                      <a:pt x="81" y="74"/>
                    </a:lnTo>
                    <a:lnTo>
                      <a:pt x="74" y="75"/>
                    </a:lnTo>
                    <a:lnTo>
                      <a:pt x="74" y="75"/>
                    </a:lnTo>
                    <a:lnTo>
                      <a:pt x="69" y="74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9" y="45"/>
                    </a:lnTo>
                    <a:lnTo>
                      <a:pt x="74" y="43"/>
                    </a:lnTo>
                    <a:lnTo>
                      <a:pt x="74" y="43"/>
                    </a:lnTo>
                    <a:close/>
                    <a:moveTo>
                      <a:pt x="16" y="43"/>
                    </a:moveTo>
                    <a:lnTo>
                      <a:pt x="16" y="43"/>
                    </a:lnTo>
                    <a:lnTo>
                      <a:pt x="16" y="43"/>
                    </a:lnTo>
                    <a:lnTo>
                      <a:pt x="21" y="45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5"/>
                    </a:lnTo>
                    <a:lnTo>
                      <a:pt x="26" y="70"/>
                    </a:lnTo>
                    <a:lnTo>
                      <a:pt x="21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9" y="74"/>
                    </a:lnTo>
                    <a:lnTo>
                      <a:pt x="4" y="70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4" y="48"/>
                    </a:lnTo>
                    <a:lnTo>
                      <a:pt x="9" y="45"/>
                    </a:lnTo>
                    <a:lnTo>
                      <a:pt x="16" y="43"/>
                    </a:lnTo>
                    <a:lnTo>
                      <a:pt x="16" y="43"/>
                    </a:lnTo>
                    <a:close/>
                    <a:moveTo>
                      <a:pt x="74" y="0"/>
                    </a:moveTo>
                    <a:lnTo>
                      <a:pt x="74" y="0"/>
                    </a:lnTo>
                    <a:lnTo>
                      <a:pt x="74" y="0"/>
                    </a:lnTo>
                    <a:lnTo>
                      <a:pt x="81" y="0"/>
                    </a:lnTo>
                    <a:lnTo>
                      <a:pt x="86" y="4"/>
                    </a:lnTo>
                    <a:lnTo>
                      <a:pt x="87" y="9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7" y="23"/>
                    </a:lnTo>
                    <a:lnTo>
                      <a:pt x="86" y="28"/>
                    </a:lnTo>
                    <a:lnTo>
                      <a:pt x="81" y="31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69" y="31"/>
                    </a:lnTo>
                    <a:lnTo>
                      <a:pt x="63" y="28"/>
                    </a:lnTo>
                    <a:lnTo>
                      <a:pt x="60" y="23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60" y="9"/>
                    </a:lnTo>
                    <a:lnTo>
                      <a:pt x="63" y="4"/>
                    </a:lnTo>
                    <a:lnTo>
                      <a:pt x="69" y="0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6" y="4"/>
                    </a:lnTo>
                    <a:lnTo>
                      <a:pt x="29" y="9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29" y="23"/>
                    </a:lnTo>
                    <a:lnTo>
                      <a:pt x="26" y="28"/>
                    </a:lnTo>
                    <a:lnTo>
                      <a:pt x="21" y="31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9" y="31"/>
                    </a:lnTo>
                    <a:lnTo>
                      <a:pt x="4" y="28"/>
                    </a:lnTo>
                    <a:lnTo>
                      <a:pt x="0" y="23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32" y="130"/>
                    </a:moveTo>
                    <a:lnTo>
                      <a:pt x="132" y="130"/>
                    </a:lnTo>
                    <a:lnTo>
                      <a:pt x="132" y="130"/>
                    </a:lnTo>
                    <a:lnTo>
                      <a:pt x="138" y="132"/>
                    </a:lnTo>
                    <a:lnTo>
                      <a:pt x="144" y="135"/>
                    </a:lnTo>
                    <a:lnTo>
                      <a:pt x="147" y="140"/>
                    </a:lnTo>
                    <a:lnTo>
                      <a:pt x="147" y="147"/>
                    </a:lnTo>
                    <a:lnTo>
                      <a:pt x="147" y="147"/>
                    </a:lnTo>
                    <a:lnTo>
                      <a:pt x="147" y="152"/>
                    </a:lnTo>
                    <a:lnTo>
                      <a:pt x="144" y="157"/>
                    </a:lnTo>
                    <a:lnTo>
                      <a:pt x="138" y="161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6" y="161"/>
                    </a:lnTo>
                    <a:lnTo>
                      <a:pt x="121" y="157"/>
                    </a:lnTo>
                    <a:lnTo>
                      <a:pt x="118" y="152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2"/>
                    </a:lnTo>
                    <a:lnTo>
                      <a:pt x="132" y="130"/>
                    </a:lnTo>
                    <a:lnTo>
                      <a:pt x="132" y="130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7"/>
                    </a:lnTo>
                    <a:lnTo>
                      <a:pt x="144" y="91"/>
                    </a:lnTo>
                    <a:lnTo>
                      <a:pt x="147" y="96"/>
                    </a:lnTo>
                    <a:lnTo>
                      <a:pt x="147" y="103"/>
                    </a:lnTo>
                    <a:lnTo>
                      <a:pt x="147" y="103"/>
                    </a:lnTo>
                    <a:lnTo>
                      <a:pt x="147" y="109"/>
                    </a:lnTo>
                    <a:lnTo>
                      <a:pt x="144" y="115"/>
                    </a:lnTo>
                    <a:lnTo>
                      <a:pt x="138" y="118"/>
                    </a:lnTo>
                    <a:lnTo>
                      <a:pt x="132" y="120"/>
                    </a:lnTo>
                    <a:lnTo>
                      <a:pt x="132" y="120"/>
                    </a:lnTo>
                    <a:lnTo>
                      <a:pt x="126" y="118"/>
                    </a:lnTo>
                    <a:lnTo>
                      <a:pt x="121" y="115"/>
                    </a:lnTo>
                    <a:lnTo>
                      <a:pt x="118" y="109"/>
                    </a:lnTo>
                    <a:lnTo>
                      <a:pt x="116" y="103"/>
                    </a:lnTo>
                    <a:lnTo>
                      <a:pt x="116" y="103"/>
                    </a:lnTo>
                    <a:lnTo>
                      <a:pt x="118" y="96"/>
                    </a:lnTo>
                    <a:lnTo>
                      <a:pt x="121" y="91"/>
                    </a:lnTo>
                    <a:lnTo>
                      <a:pt x="126" y="87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132" y="43"/>
                    </a:moveTo>
                    <a:lnTo>
                      <a:pt x="132" y="43"/>
                    </a:lnTo>
                    <a:lnTo>
                      <a:pt x="132" y="43"/>
                    </a:lnTo>
                    <a:lnTo>
                      <a:pt x="138" y="45"/>
                    </a:lnTo>
                    <a:lnTo>
                      <a:pt x="144" y="48"/>
                    </a:lnTo>
                    <a:lnTo>
                      <a:pt x="147" y="53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47" y="65"/>
                    </a:lnTo>
                    <a:lnTo>
                      <a:pt x="144" y="70"/>
                    </a:lnTo>
                    <a:lnTo>
                      <a:pt x="138" y="74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6" y="74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6" y="60"/>
                    </a:lnTo>
                    <a:lnTo>
                      <a:pt x="116" y="60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6" y="45"/>
                    </a:lnTo>
                    <a:lnTo>
                      <a:pt x="132" y="43"/>
                    </a:lnTo>
                    <a:lnTo>
                      <a:pt x="132" y="43"/>
                    </a:lnTo>
                    <a:close/>
                    <a:moveTo>
                      <a:pt x="191" y="43"/>
                    </a:moveTo>
                    <a:lnTo>
                      <a:pt x="191" y="43"/>
                    </a:lnTo>
                    <a:lnTo>
                      <a:pt x="191" y="43"/>
                    </a:lnTo>
                    <a:lnTo>
                      <a:pt x="196" y="45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7" y="60"/>
                    </a:lnTo>
                    <a:lnTo>
                      <a:pt x="207" y="60"/>
                    </a:lnTo>
                    <a:lnTo>
                      <a:pt x="205" y="65"/>
                    </a:lnTo>
                    <a:lnTo>
                      <a:pt x="201" y="70"/>
                    </a:lnTo>
                    <a:lnTo>
                      <a:pt x="196" y="74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4"/>
                    </a:lnTo>
                    <a:lnTo>
                      <a:pt x="179" y="70"/>
                    </a:lnTo>
                    <a:lnTo>
                      <a:pt x="176" y="65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5"/>
                    </a:lnTo>
                    <a:lnTo>
                      <a:pt x="191" y="43"/>
                    </a:lnTo>
                    <a:lnTo>
                      <a:pt x="191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149"/>
              <p:cNvSpPr>
                <a:spLocks noEditPoints="1"/>
              </p:cNvSpPr>
              <p:nvPr/>
            </p:nvSpPr>
            <p:spPr bwMode="auto">
              <a:xfrm>
                <a:off x="6472238" y="4324351"/>
                <a:ext cx="71438" cy="58738"/>
              </a:xfrm>
              <a:custGeom>
                <a:avLst/>
                <a:gdLst>
                  <a:gd name="T0" fmla="*/ 75 w 91"/>
                  <a:gd name="T1" fmla="*/ 0 h 75"/>
                  <a:gd name="T2" fmla="*/ 75 w 91"/>
                  <a:gd name="T3" fmla="*/ 0 h 75"/>
                  <a:gd name="T4" fmla="*/ 80 w 91"/>
                  <a:gd name="T5" fmla="*/ 0 h 75"/>
                  <a:gd name="T6" fmla="*/ 85 w 91"/>
                  <a:gd name="T7" fmla="*/ 4 h 75"/>
                  <a:gd name="T8" fmla="*/ 89 w 91"/>
                  <a:gd name="T9" fmla="*/ 9 h 75"/>
                  <a:gd name="T10" fmla="*/ 91 w 91"/>
                  <a:gd name="T11" fmla="*/ 16 h 75"/>
                  <a:gd name="T12" fmla="*/ 91 w 91"/>
                  <a:gd name="T13" fmla="*/ 16 h 75"/>
                  <a:gd name="T14" fmla="*/ 89 w 91"/>
                  <a:gd name="T15" fmla="*/ 22 h 75"/>
                  <a:gd name="T16" fmla="*/ 85 w 91"/>
                  <a:gd name="T17" fmla="*/ 28 h 75"/>
                  <a:gd name="T18" fmla="*/ 80 w 91"/>
                  <a:gd name="T19" fmla="*/ 31 h 75"/>
                  <a:gd name="T20" fmla="*/ 75 w 91"/>
                  <a:gd name="T21" fmla="*/ 33 h 75"/>
                  <a:gd name="T22" fmla="*/ 75 w 91"/>
                  <a:gd name="T23" fmla="*/ 33 h 75"/>
                  <a:gd name="T24" fmla="*/ 68 w 91"/>
                  <a:gd name="T25" fmla="*/ 31 h 75"/>
                  <a:gd name="T26" fmla="*/ 63 w 91"/>
                  <a:gd name="T27" fmla="*/ 28 h 75"/>
                  <a:gd name="T28" fmla="*/ 60 w 91"/>
                  <a:gd name="T29" fmla="*/ 22 h 75"/>
                  <a:gd name="T30" fmla="*/ 58 w 91"/>
                  <a:gd name="T31" fmla="*/ 16 h 75"/>
                  <a:gd name="T32" fmla="*/ 58 w 91"/>
                  <a:gd name="T33" fmla="*/ 16 h 75"/>
                  <a:gd name="T34" fmla="*/ 60 w 91"/>
                  <a:gd name="T35" fmla="*/ 9 h 75"/>
                  <a:gd name="T36" fmla="*/ 63 w 91"/>
                  <a:gd name="T37" fmla="*/ 4 h 75"/>
                  <a:gd name="T38" fmla="*/ 68 w 91"/>
                  <a:gd name="T39" fmla="*/ 0 h 75"/>
                  <a:gd name="T40" fmla="*/ 75 w 91"/>
                  <a:gd name="T41" fmla="*/ 0 h 75"/>
                  <a:gd name="T42" fmla="*/ 75 w 91"/>
                  <a:gd name="T43" fmla="*/ 0 h 75"/>
                  <a:gd name="T44" fmla="*/ 16 w 91"/>
                  <a:gd name="T45" fmla="*/ 43 h 75"/>
                  <a:gd name="T46" fmla="*/ 16 w 91"/>
                  <a:gd name="T47" fmla="*/ 43 h 75"/>
                  <a:gd name="T48" fmla="*/ 16 w 91"/>
                  <a:gd name="T49" fmla="*/ 43 h 75"/>
                  <a:gd name="T50" fmla="*/ 22 w 91"/>
                  <a:gd name="T51" fmla="*/ 45 h 75"/>
                  <a:gd name="T52" fmla="*/ 28 w 91"/>
                  <a:gd name="T53" fmla="*/ 48 h 75"/>
                  <a:gd name="T54" fmla="*/ 31 w 91"/>
                  <a:gd name="T55" fmla="*/ 53 h 75"/>
                  <a:gd name="T56" fmla="*/ 31 w 91"/>
                  <a:gd name="T57" fmla="*/ 60 h 75"/>
                  <a:gd name="T58" fmla="*/ 31 w 91"/>
                  <a:gd name="T59" fmla="*/ 60 h 75"/>
                  <a:gd name="T60" fmla="*/ 31 w 91"/>
                  <a:gd name="T61" fmla="*/ 65 h 75"/>
                  <a:gd name="T62" fmla="*/ 28 w 91"/>
                  <a:gd name="T63" fmla="*/ 70 h 75"/>
                  <a:gd name="T64" fmla="*/ 22 w 91"/>
                  <a:gd name="T65" fmla="*/ 74 h 75"/>
                  <a:gd name="T66" fmla="*/ 16 w 91"/>
                  <a:gd name="T67" fmla="*/ 75 h 75"/>
                  <a:gd name="T68" fmla="*/ 16 w 91"/>
                  <a:gd name="T69" fmla="*/ 75 h 75"/>
                  <a:gd name="T70" fmla="*/ 11 w 91"/>
                  <a:gd name="T71" fmla="*/ 74 h 75"/>
                  <a:gd name="T72" fmla="*/ 5 w 91"/>
                  <a:gd name="T73" fmla="*/ 70 h 75"/>
                  <a:gd name="T74" fmla="*/ 2 w 91"/>
                  <a:gd name="T75" fmla="*/ 65 h 75"/>
                  <a:gd name="T76" fmla="*/ 0 w 91"/>
                  <a:gd name="T77" fmla="*/ 60 h 75"/>
                  <a:gd name="T78" fmla="*/ 0 w 91"/>
                  <a:gd name="T79" fmla="*/ 60 h 75"/>
                  <a:gd name="T80" fmla="*/ 2 w 91"/>
                  <a:gd name="T81" fmla="*/ 53 h 75"/>
                  <a:gd name="T82" fmla="*/ 5 w 91"/>
                  <a:gd name="T83" fmla="*/ 48 h 75"/>
                  <a:gd name="T84" fmla="*/ 11 w 91"/>
                  <a:gd name="T85" fmla="*/ 45 h 75"/>
                  <a:gd name="T86" fmla="*/ 16 w 91"/>
                  <a:gd name="T87" fmla="*/ 43 h 75"/>
                  <a:gd name="T88" fmla="*/ 16 w 91"/>
                  <a:gd name="T89" fmla="*/ 4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75">
                    <a:moveTo>
                      <a:pt x="75" y="0"/>
                    </a:moveTo>
                    <a:lnTo>
                      <a:pt x="75" y="0"/>
                    </a:lnTo>
                    <a:lnTo>
                      <a:pt x="80" y="0"/>
                    </a:lnTo>
                    <a:lnTo>
                      <a:pt x="85" y="4"/>
                    </a:lnTo>
                    <a:lnTo>
                      <a:pt x="89" y="9"/>
                    </a:lnTo>
                    <a:lnTo>
                      <a:pt x="91" y="16"/>
                    </a:lnTo>
                    <a:lnTo>
                      <a:pt x="91" y="16"/>
                    </a:lnTo>
                    <a:lnTo>
                      <a:pt x="89" y="22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60" y="22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60" y="9"/>
                    </a:lnTo>
                    <a:lnTo>
                      <a:pt x="63" y="4"/>
                    </a:lnTo>
                    <a:lnTo>
                      <a:pt x="68" y="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16" y="43"/>
                    </a:moveTo>
                    <a:lnTo>
                      <a:pt x="16" y="43"/>
                    </a:lnTo>
                    <a:lnTo>
                      <a:pt x="16" y="43"/>
                    </a:lnTo>
                    <a:lnTo>
                      <a:pt x="22" y="45"/>
                    </a:lnTo>
                    <a:lnTo>
                      <a:pt x="28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5"/>
                    </a:lnTo>
                    <a:lnTo>
                      <a:pt x="28" y="70"/>
                    </a:lnTo>
                    <a:lnTo>
                      <a:pt x="22" y="74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1" y="74"/>
                    </a:lnTo>
                    <a:lnTo>
                      <a:pt x="5" y="70"/>
                    </a:lnTo>
                    <a:lnTo>
                      <a:pt x="2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1" y="45"/>
                    </a:lnTo>
                    <a:lnTo>
                      <a:pt x="16" y="43"/>
                    </a:lnTo>
                    <a:lnTo>
                      <a:pt x="16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Freeform 150"/>
              <p:cNvSpPr>
                <a:spLocks noEditPoints="1"/>
              </p:cNvSpPr>
              <p:nvPr/>
            </p:nvSpPr>
            <p:spPr bwMode="auto">
              <a:xfrm>
                <a:off x="2771775" y="4357688"/>
                <a:ext cx="439738" cy="611188"/>
              </a:xfrm>
              <a:custGeom>
                <a:avLst/>
                <a:gdLst>
                  <a:gd name="T0" fmla="*/ 374 w 555"/>
                  <a:gd name="T1" fmla="*/ 134 h 770"/>
                  <a:gd name="T2" fmla="*/ 495 w 555"/>
                  <a:gd name="T3" fmla="*/ 760 h 770"/>
                  <a:gd name="T4" fmla="*/ 480 w 555"/>
                  <a:gd name="T5" fmla="*/ 727 h 770"/>
                  <a:gd name="T6" fmla="*/ 407 w 555"/>
                  <a:gd name="T7" fmla="*/ 710 h 770"/>
                  <a:gd name="T8" fmla="*/ 475 w 555"/>
                  <a:gd name="T9" fmla="*/ 652 h 770"/>
                  <a:gd name="T10" fmla="*/ 364 w 555"/>
                  <a:gd name="T11" fmla="*/ 651 h 770"/>
                  <a:gd name="T12" fmla="*/ 320 w 555"/>
                  <a:gd name="T13" fmla="*/ 661 h 770"/>
                  <a:gd name="T14" fmla="*/ 492 w 555"/>
                  <a:gd name="T15" fmla="*/ 635 h 770"/>
                  <a:gd name="T16" fmla="*/ 417 w 555"/>
                  <a:gd name="T17" fmla="*/ 639 h 770"/>
                  <a:gd name="T18" fmla="*/ 349 w 555"/>
                  <a:gd name="T19" fmla="*/ 623 h 770"/>
                  <a:gd name="T20" fmla="*/ 306 w 555"/>
                  <a:gd name="T21" fmla="*/ 608 h 770"/>
                  <a:gd name="T22" fmla="*/ 422 w 555"/>
                  <a:gd name="T23" fmla="*/ 564 h 770"/>
                  <a:gd name="T24" fmla="*/ 379 w 555"/>
                  <a:gd name="T25" fmla="*/ 581 h 770"/>
                  <a:gd name="T26" fmla="*/ 311 w 555"/>
                  <a:gd name="T27" fmla="*/ 594 h 770"/>
                  <a:gd name="T28" fmla="*/ 470 w 555"/>
                  <a:gd name="T29" fmla="*/ 548 h 770"/>
                  <a:gd name="T30" fmla="*/ 408 w 555"/>
                  <a:gd name="T31" fmla="*/ 531 h 770"/>
                  <a:gd name="T32" fmla="*/ 364 w 555"/>
                  <a:gd name="T33" fmla="*/ 521 h 770"/>
                  <a:gd name="T34" fmla="*/ 253 w 555"/>
                  <a:gd name="T35" fmla="*/ 523 h 770"/>
                  <a:gd name="T36" fmla="*/ 497 w 555"/>
                  <a:gd name="T37" fmla="*/ 494 h 770"/>
                  <a:gd name="T38" fmla="*/ 422 w 555"/>
                  <a:gd name="T39" fmla="*/ 509 h 770"/>
                  <a:gd name="T40" fmla="*/ 350 w 555"/>
                  <a:gd name="T41" fmla="*/ 499 h 770"/>
                  <a:gd name="T42" fmla="*/ 294 w 555"/>
                  <a:gd name="T43" fmla="*/ 482 h 770"/>
                  <a:gd name="T44" fmla="*/ 480 w 555"/>
                  <a:gd name="T45" fmla="*/ 434 h 770"/>
                  <a:gd name="T46" fmla="*/ 434 w 555"/>
                  <a:gd name="T47" fmla="*/ 439 h 770"/>
                  <a:gd name="T48" fmla="*/ 378 w 555"/>
                  <a:gd name="T49" fmla="*/ 456 h 770"/>
                  <a:gd name="T50" fmla="*/ 306 w 555"/>
                  <a:gd name="T51" fmla="*/ 467 h 770"/>
                  <a:gd name="T52" fmla="*/ 231 w 555"/>
                  <a:gd name="T53" fmla="*/ 450 h 770"/>
                  <a:gd name="T54" fmla="*/ 183 w 555"/>
                  <a:gd name="T55" fmla="*/ 436 h 770"/>
                  <a:gd name="T56" fmla="*/ 539 w 555"/>
                  <a:gd name="T57" fmla="*/ 695 h 770"/>
                  <a:gd name="T58" fmla="*/ 437 w 555"/>
                  <a:gd name="T59" fmla="*/ 400 h 770"/>
                  <a:gd name="T60" fmla="*/ 374 w 555"/>
                  <a:gd name="T61" fmla="*/ 419 h 770"/>
                  <a:gd name="T62" fmla="*/ 299 w 555"/>
                  <a:gd name="T63" fmla="*/ 422 h 770"/>
                  <a:gd name="T64" fmla="*/ 231 w 555"/>
                  <a:gd name="T65" fmla="*/ 407 h 770"/>
                  <a:gd name="T66" fmla="*/ 189 w 555"/>
                  <a:gd name="T67" fmla="*/ 390 h 770"/>
                  <a:gd name="T68" fmla="*/ 306 w 555"/>
                  <a:gd name="T69" fmla="*/ 303 h 770"/>
                  <a:gd name="T70" fmla="*/ 264 w 555"/>
                  <a:gd name="T71" fmla="*/ 320 h 770"/>
                  <a:gd name="T72" fmla="*/ 195 w 555"/>
                  <a:gd name="T73" fmla="*/ 335 h 770"/>
                  <a:gd name="T74" fmla="*/ 120 w 555"/>
                  <a:gd name="T75" fmla="*/ 332 h 770"/>
                  <a:gd name="T76" fmla="*/ 291 w 555"/>
                  <a:gd name="T77" fmla="*/ 271 h 770"/>
                  <a:gd name="T78" fmla="*/ 248 w 555"/>
                  <a:gd name="T79" fmla="*/ 261 h 770"/>
                  <a:gd name="T80" fmla="*/ 138 w 555"/>
                  <a:gd name="T81" fmla="*/ 262 h 770"/>
                  <a:gd name="T82" fmla="*/ 321 w 555"/>
                  <a:gd name="T83" fmla="*/ 233 h 770"/>
                  <a:gd name="T84" fmla="*/ 248 w 555"/>
                  <a:gd name="T85" fmla="*/ 249 h 770"/>
                  <a:gd name="T86" fmla="*/ 175 w 555"/>
                  <a:gd name="T87" fmla="*/ 240 h 770"/>
                  <a:gd name="T88" fmla="*/ 120 w 555"/>
                  <a:gd name="T89" fmla="*/ 221 h 770"/>
                  <a:gd name="T90" fmla="*/ 306 w 555"/>
                  <a:gd name="T91" fmla="*/ 174 h 770"/>
                  <a:gd name="T92" fmla="*/ 258 w 555"/>
                  <a:gd name="T93" fmla="*/ 179 h 770"/>
                  <a:gd name="T94" fmla="*/ 204 w 555"/>
                  <a:gd name="T95" fmla="*/ 196 h 770"/>
                  <a:gd name="T96" fmla="*/ 131 w 555"/>
                  <a:gd name="T97" fmla="*/ 206 h 770"/>
                  <a:gd name="T98" fmla="*/ 57 w 555"/>
                  <a:gd name="T99" fmla="*/ 189 h 770"/>
                  <a:gd name="T100" fmla="*/ 299 w 555"/>
                  <a:gd name="T101" fmla="*/ 349 h 770"/>
                  <a:gd name="T102" fmla="*/ 248 w 555"/>
                  <a:gd name="T103" fmla="*/ 347 h 770"/>
                  <a:gd name="T104" fmla="*/ 29 w 555"/>
                  <a:gd name="T105" fmla="*/ 140 h 770"/>
                  <a:gd name="T106" fmla="*/ 201 w 555"/>
                  <a:gd name="T107" fmla="*/ 158 h 770"/>
                  <a:gd name="T108" fmla="*/ 241 w 555"/>
                  <a:gd name="T109" fmla="*/ 162 h 770"/>
                  <a:gd name="T110" fmla="*/ 291 w 555"/>
                  <a:gd name="T111" fmla="*/ 146 h 770"/>
                  <a:gd name="T112" fmla="*/ 422 w 555"/>
                  <a:gd name="T113" fmla="*/ 87 h 770"/>
                  <a:gd name="T114" fmla="*/ 306 w 555"/>
                  <a:gd name="T115" fmla="*/ 87 h 770"/>
                  <a:gd name="T116" fmla="*/ 264 w 555"/>
                  <a:gd name="T117" fmla="*/ 104 h 770"/>
                  <a:gd name="T118" fmla="*/ 429 w 555"/>
                  <a:gd name="T119" fmla="*/ 75 h 770"/>
                  <a:gd name="T120" fmla="*/ 354 w 555"/>
                  <a:gd name="T121" fmla="*/ 71 h 770"/>
                  <a:gd name="T122" fmla="*/ 291 w 555"/>
                  <a:gd name="T123" fmla="*/ 53 h 770"/>
                  <a:gd name="T124" fmla="*/ 248 w 555"/>
                  <a:gd name="T125" fmla="*/ 44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5" h="770">
                    <a:moveTo>
                      <a:pt x="306" y="0"/>
                    </a:moveTo>
                    <a:lnTo>
                      <a:pt x="306" y="0"/>
                    </a:lnTo>
                    <a:lnTo>
                      <a:pt x="311" y="2"/>
                    </a:lnTo>
                    <a:lnTo>
                      <a:pt x="316" y="5"/>
                    </a:lnTo>
                    <a:lnTo>
                      <a:pt x="320" y="10"/>
                    </a:lnTo>
                    <a:lnTo>
                      <a:pt x="321" y="17"/>
                    </a:lnTo>
                    <a:lnTo>
                      <a:pt x="321" y="17"/>
                    </a:lnTo>
                    <a:lnTo>
                      <a:pt x="320" y="22"/>
                    </a:lnTo>
                    <a:lnTo>
                      <a:pt x="316" y="27"/>
                    </a:lnTo>
                    <a:lnTo>
                      <a:pt x="311" y="31"/>
                    </a:lnTo>
                    <a:lnTo>
                      <a:pt x="306" y="32"/>
                    </a:lnTo>
                    <a:lnTo>
                      <a:pt x="306" y="32"/>
                    </a:lnTo>
                    <a:lnTo>
                      <a:pt x="299" y="31"/>
                    </a:lnTo>
                    <a:lnTo>
                      <a:pt x="294" y="27"/>
                    </a:lnTo>
                    <a:lnTo>
                      <a:pt x="291" y="22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1" y="10"/>
                    </a:lnTo>
                    <a:lnTo>
                      <a:pt x="294" y="5"/>
                    </a:lnTo>
                    <a:lnTo>
                      <a:pt x="299" y="2"/>
                    </a:lnTo>
                    <a:lnTo>
                      <a:pt x="306" y="0"/>
                    </a:lnTo>
                    <a:lnTo>
                      <a:pt x="306" y="0"/>
                    </a:lnTo>
                    <a:close/>
                    <a:moveTo>
                      <a:pt x="364" y="131"/>
                    </a:moveTo>
                    <a:lnTo>
                      <a:pt x="364" y="131"/>
                    </a:lnTo>
                    <a:lnTo>
                      <a:pt x="364" y="131"/>
                    </a:lnTo>
                    <a:lnTo>
                      <a:pt x="371" y="131"/>
                    </a:lnTo>
                    <a:lnTo>
                      <a:pt x="374" y="134"/>
                    </a:lnTo>
                    <a:lnTo>
                      <a:pt x="378" y="140"/>
                    </a:lnTo>
                    <a:lnTo>
                      <a:pt x="379" y="146"/>
                    </a:lnTo>
                    <a:lnTo>
                      <a:pt x="379" y="146"/>
                    </a:lnTo>
                    <a:lnTo>
                      <a:pt x="378" y="153"/>
                    </a:lnTo>
                    <a:lnTo>
                      <a:pt x="374" y="158"/>
                    </a:lnTo>
                    <a:lnTo>
                      <a:pt x="371" y="162"/>
                    </a:lnTo>
                    <a:lnTo>
                      <a:pt x="364" y="162"/>
                    </a:lnTo>
                    <a:lnTo>
                      <a:pt x="364" y="162"/>
                    </a:lnTo>
                    <a:lnTo>
                      <a:pt x="357" y="162"/>
                    </a:lnTo>
                    <a:lnTo>
                      <a:pt x="354" y="158"/>
                    </a:lnTo>
                    <a:lnTo>
                      <a:pt x="350" y="153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50" y="140"/>
                    </a:lnTo>
                    <a:lnTo>
                      <a:pt x="354" y="134"/>
                    </a:lnTo>
                    <a:lnTo>
                      <a:pt x="357" y="131"/>
                    </a:lnTo>
                    <a:lnTo>
                      <a:pt x="364" y="131"/>
                    </a:lnTo>
                    <a:lnTo>
                      <a:pt x="364" y="131"/>
                    </a:lnTo>
                    <a:close/>
                    <a:moveTo>
                      <a:pt x="480" y="737"/>
                    </a:moveTo>
                    <a:lnTo>
                      <a:pt x="480" y="737"/>
                    </a:lnTo>
                    <a:lnTo>
                      <a:pt x="480" y="737"/>
                    </a:lnTo>
                    <a:lnTo>
                      <a:pt x="487" y="739"/>
                    </a:lnTo>
                    <a:lnTo>
                      <a:pt x="492" y="743"/>
                    </a:lnTo>
                    <a:lnTo>
                      <a:pt x="495" y="748"/>
                    </a:lnTo>
                    <a:lnTo>
                      <a:pt x="497" y="754"/>
                    </a:lnTo>
                    <a:lnTo>
                      <a:pt x="497" y="754"/>
                    </a:lnTo>
                    <a:lnTo>
                      <a:pt x="495" y="760"/>
                    </a:lnTo>
                    <a:lnTo>
                      <a:pt x="492" y="765"/>
                    </a:lnTo>
                    <a:lnTo>
                      <a:pt x="487" y="768"/>
                    </a:lnTo>
                    <a:lnTo>
                      <a:pt x="480" y="770"/>
                    </a:lnTo>
                    <a:lnTo>
                      <a:pt x="480" y="770"/>
                    </a:lnTo>
                    <a:lnTo>
                      <a:pt x="475" y="768"/>
                    </a:lnTo>
                    <a:lnTo>
                      <a:pt x="470" y="765"/>
                    </a:lnTo>
                    <a:lnTo>
                      <a:pt x="466" y="760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6" y="748"/>
                    </a:lnTo>
                    <a:lnTo>
                      <a:pt x="470" y="743"/>
                    </a:lnTo>
                    <a:lnTo>
                      <a:pt x="475" y="739"/>
                    </a:lnTo>
                    <a:lnTo>
                      <a:pt x="480" y="737"/>
                    </a:lnTo>
                    <a:lnTo>
                      <a:pt x="480" y="737"/>
                    </a:lnTo>
                    <a:close/>
                    <a:moveTo>
                      <a:pt x="480" y="695"/>
                    </a:moveTo>
                    <a:lnTo>
                      <a:pt x="480" y="695"/>
                    </a:lnTo>
                    <a:lnTo>
                      <a:pt x="480" y="695"/>
                    </a:lnTo>
                    <a:lnTo>
                      <a:pt x="487" y="695"/>
                    </a:lnTo>
                    <a:lnTo>
                      <a:pt x="492" y="698"/>
                    </a:lnTo>
                    <a:lnTo>
                      <a:pt x="495" y="703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5" y="717"/>
                    </a:lnTo>
                    <a:lnTo>
                      <a:pt x="492" y="722"/>
                    </a:lnTo>
                    <a:lnTo>
                      <a:pt x="487" y="725"/>
                    </a:lnTo>
                    <a:lnTo>
                      <a:pt x="480" y="727"/>
                    </a:lnTo>
                    <a:lnTo>
                      <a:pt x="480" y="727"/>
                    </a:lnTo>
                    <a:lnTo>
                      <a:pt x="475" y="725"/>
                    </a:lnTo>
                    <a:lnTo>
                      <a:pt x="470" y="722"/>
                    </a:lnTo>
                    <a:lnTo>
                      <a:pt x="466" y="717"/>
                    </a:lnTo>
                    <a:lnTo>
                      <a:pt x="464" y="710"/>
                    </a:lnTo>
                    <a:lnTo>
                      <a:pt x="464" y="710"/>
                    </a:lnTo>
                    <a:lnTo>
                      <a:pt x="466" y="703"/>
                    </a:lnTo>
                    <a:lnTo>
                      <a:pt x="470" y="698"/>
                    </a:lnTo>
                    <a:lnTo>
                      <a:pt x="475" y="695"/>
                    </a:lnTo>
                    <a:lnTo>
                      <a:pt x="480" y="695"/>
                    </a:lnTo>
                    <a:lnTo>
                      <a:pt x="480" y="695"/>
                    </a:lnTo>
                    <a:close/>
                    <a:moveTo>
                      <a:pt x="422" y="695"/>
                    </a:moveTo>
                    <a:lnTo>
                      <a:pt x="422" y="695"/>
                    </a:lnTo>
                    <a:lnTo>
                      <a:pt x="422" y="695"/>
                    </a:lnTo>
                    <a:lnTo>
                      <a:pt x="429" y="695"/>
                    </a:lnTo>
                    <a:lnTo>
                      <a:pt x="434" y="698"/>
                    </a:lnTo>
                    <a:lnTo>
                      <a:pt x="437" y="703"/>
                    </a:lnTo>
                    <a:lnTo>
                      <a:pt x="437" y="710"/>
                    </a:lnTo>
                    <a:lnTo>
                      <a:pt x="437" y="710"/>
                    </a:lnTo>
                    <a:lnTo>
                      <a:pt x="437" y="717"/>
                    </a:lnTo>
                    <a:lnTo>
                      <a:pt x="434" y="722"/>
                    </a:lnTo>
                    <a:lnTo>
                      <a:pt x="429" y="725"/>
                    </a:lnTo>
                    <a:lnTo>
                      <a:pt x="422" y="727"/>
                    </a:lnTo>
                    <a:lnTo>
                      <a:pt x="422" y="727"/>
                    </a:lnTo>
                    <a:lnTo>
                      <a:pt x="417" y="725"/>
                    </a:lnTo>
                    <a:lnTo>
                      <a:pt x="412" y="722"/>
                    </a:lnTo>
                    <a:lnTo>
                      <a:pt x="408" y="717"/>
                    </a:lnTo>
                    <a:lnTo>
                      <a:pt x="407" y="710"/>
                    </a:lnTo>
                    <a:lnTo>
                      <a:pt x="407" y="710"/>
                    </a:lnTo>
                    <a:lnTo>
                      <a:pt x="408" y="703"/>
                    </a:lnTo>
                    <a:lnTo>
                      <a:pt x="412" y="698"/>
                    </a:lnTo>
                    <a:lnTo>
                      <a:pt x="417" y="695"/>
                    </a:lnTo>
                    <a:lnTo>
                      <a:pt x="422" y="695"/>
                    </a:lnTo>
                    <a:lnTo>
                      <a:pt x="422" y="695"/>
                    </a:lnTo>
                    <a:close/>
                    <a:moveTo>
                      <a:pt x="480" y="651"/>
                    </a:moveTo>
                    <a:lnTo>
                      <a:pt x="480" y="651"/>
                    </a:lnTo>
                    <a:lnTo>
                      <a:pt x="480" y="651"/>
                    </a:lnTo>
                    <a:lnTo>
                      <a:pt x="487" y="652"/>
                    </a:lnTo>
                    <a:lnTo>
                      <a:pt x="492" y="656"/>
                    </a:lnTo>
                    <a:lnTo>
                      <a:pt x="495" y="661"/>
                    </a:lnTo>
                    <a:lnTo>
                      <a:pt x="497" y="668"/>
                    </a:lnTo>
                    <a:lnTo>
                      <a:pt x="497" y="668"/>
                    </a:lnTo>
                    <a:lnTo>
                      <a:pt x="495" y="673"/>
                    </a:lnTo>
                    <a:lnTo>
                      <a:pt x="492" y="678"/>
                    </a:lnTo>
                    <a:lnTo>
                      <a:pt x="487" y="681"/>
                    </a:lnTo>
                    <a:lnTo>
                      <a:pt x="480" y="683"/>
                    </a:lnTo>
                    <a:lnTo>
                      <a:pt x="480" y="683"/>
                    </a:lnTo>
                    <a:lnTo>
                      <a:pt x="475" y="681"/>
                    </a:lnTo>
                    <a:lnTo>
                      <a:pt x="470" y="678"/>
                    </a:lnTo>
                    <a:lnTo>
                      <a:pt x="466" y="673"/>
                    </a:lnTo>
                    <a:lnTo>
                      <a:pt x="464" y="668"/>
                    </a:lnTo>
                    <a:lnTo>
                      <a:pt x="464" y="668"/>
                    </a:lnTo>
                    <a:lnTo>
                      <a:pt x="466" y="661"/>
                    </a:lnTo>
                    <a:lnTo>
                      <a:pt x="470" y="656"/>
                    </a:lnTo>
                    <a:lnTo>
                      <a:pt x="475" y="652"/>
                    </a:lnTo>
                    <a:lnTo>
                      <a:pt x="480" y="651"/>
                    </a:lnTo>
                    <a:lnTo>
                      <a:pt x="480" y="651"/>
                    </a:lnTo>
                    <a:close/>
                    <a:moveTo>
                      <a:pt x="422" y="651"/>
                    </a:moveTo>
                    <a:lnTo>
                      <a:pt x="422" y="651"/>
                    </a:lnTo>
                    <a:lnTo>
                      <a:pt x="422" y="651"/>
                    </a:lnTo>
                    <a:lnTo>
                      <a:pt x="429" y="652"/>
                    </a:lnTo>
                    <a:lnTo>
                      <a:pt x="434" y="656"/>
                    </a:lnTo>
                    <a:lnTo>
                      <a:pt x="437" y="661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73"/>
                    </a:lnTo>
                    <a:lnTo>
                      <a:pt x="434" y="678"/>
                    </a:lnTo>
                    <a:lnTo>
                      <a:pt x="429" y="681"/>
                    </a:lnTo>
                    <a:lnTo>
                      <a:pt x="422" y="683"/>
                    </a:lnTo>
                    <a:lnTo>
                      <a:pt x="422" y="683"/>
                    </a:lnTo>
                    <a:lnTo>
                      <a:pt x="417" y="681"/>
                    </a:lnTo>
                    <a:lnTo>
                      <a:pt x="412" y="678"/>
                    </a:lnTo>
                    <a:lnTo>
                      <a:pt x="408" y="673"/>
                    </a:lnTo>
                    <a:lnTo>
                      <a:pt x="407" y="668"/>
                    </a:lnTo>
                    <a:lnTo>
                      <a:pt x="407" y="668"/>
                    </a:lnTo>
                    <a:lnTo>
                      <a:pt x="408" y="661"/>
                    </a:lnTo>
                    <a:lnTo>
                      <a:pt x="412" y="656"/>
                    </a:lnTo>
                    <a:lnTo>
                      <a:pt x="417" y="652"/>
                    </a:lnTo>
                    <a:lnTo>
                      <a:pt x="422" y="651"/>
                    </a:lnTo>
                    <a:lnTo>
                      <a:pt x="422" y="651"/>
                    </a:lnTo>
                    <a:close/>
                    <a:moveTo>
                      <a:pt x="364" y="651"/>
                    </a:moveTo>
                    <a:lnTo>
                      <a:pt x="364" y="651"/>
                    </a:lnTo>
                    <a:lnTo>
                      <a:pt x="364" y="651"/>
                    </a:lnTo>
                    <a:lnTo>
                      <a:pt x="371" y="652"/>
                    </a:lnTo>
                    <a:lnTo>
                      <a:pt x="374" y="656"/>
                    </a:lnTo>
                    <a:lnTo>
                      <a:pt x="378" y="661"/>
                    </a:lnTo>
                    <a:lnTo>
                      <a:pt x="379" y="668"/>
                    </a:lnTo>
                    <a:lnTo>
                      <a:pt x="379" y="668"/>
                    </a:lnTo>
                    <a:lnTo>
                      <a:pt x="378" y="673"/>
                    </a:lnTo>
                    <a:lnTo>
                      <a:pt x="374" y="678"/>
                    </a:lnTo>
                    <a:lnTo>
                      <a:pt x="371" y="681"/>
                    </a:lnTo>
                    <a:lnTo>
                      <a:pt x="364" y="683"/>
                    </a:lnTo>
                    <a:lnTo>
                      <a:pt x="364" y="683"/>
                    </a:lnTo>
                    <a:lnTo>
                      <a:pt x="357" y="681"/>
                    </a:lnTo>
                    <a:lnTo>
                      <a:pt x="354" y="678"/>
                    </a:lnTo>
                    <a:lnTo>
                      <a:pt x="350" y="673"/>
                    </a:lnTo>
                    <a:lnTo>
                      <a:pt x="349" y="668"/>
                    </a:lnTo>
                    <a:lnTo>
                      <a:pt x="349" y="668"/>
                    </a:lnTo>
                    <a:lnTo>
                      <a:pt x="350" y="661"/>
                    </a:lnTo>
                    <a:lnTo>
                      <a:pt x="354" y="656"/>
                    </a:lnTo>
                    <a:lnTo>
                      <a:pt x="357" y="652"/>
                    </a:lnTo>
                    <a:lnTo>
                      <a:pt x="364" y="651"/>
                    </a:lnTo>
                    <a:lnTo>
                      <a:pt x="364" y="651"/>
                    </a:lnTo>
                    <a:close/>
                    <a:moveTo>
                      <a:pt x="306" y="651"/>
                    </a:moveTo>
                    <a:lnTo>
                      <a:pt x="306" y="651"/>
                    </a:lnTo>
                    <a:lnTo>
                      <a:pt x="306" y="651"/>
                    </a:lnTo>
                    <a:lnTo>
                      <a:pt x="311" y="652"/>
                    </a:lnTo>
                    <a:lnTo>
                      <a:pt x="316" y="656"/>
                    </a:lnTo>
                    <a:lnTo>
                      <a:pt x="320" y="661"/>
                    </a:lnTo>
                    <a:lnTo>
                      <a:pt x="321" y="668"/>
                    </a:lnTo>
                    <a:lnTo>
                      <a:pt x="321" y="668"/>
                    </a:lnTo>
                    <a:lnTo>
                      <a:pt x="320" y="673"/>
                    </a:lnTo>
                    <a:lnTo>
                      <a:pt x="316" y="678"/>
                    </a:lnTo>
                    <a:lnTo>
                      <a:pt x="311" y="681"/>
                    </a:lnTo>
                    <a:lnTo>
                      <a:pt x="306" y="683"/>
                    </a:lnTo>
                    <a:lnTo>
                      <a:pt x="306" y="683"/>
                    </a:lnTo>
                    <a:lnTo>
                      <a:pt x="299" y="681"/>
                    </a:lnTo>
                    <a:lnTo>
                      <a:pt x="294" y="678"/>
                    </a:lnTo>
                    <a:lnTo>
                      <a:pt x="291" y="673"/>
                    </a:lnTo>
                    <a:lnTo>
                      <a:pt x="291" y="668"/>
                    </a:lnTo>
                    <a:lnTo>
                      <a:pt x="291" y="668"/>
                    </a:lnTo>
                    <a:lnTo>
                      <a:pt x="291" y="661"/>
                    </a:lnTo>
                    <a:lnTo>
                      <a:pt x="294" y="656"/>
                    </a:lnTo>
                    <a:lnTo>
                      <a:pt x="299" y="652"/>
                    </a:lnTo>
                    <a:lnTo>
                      <a:pt x="306" y="651"/>
                    </a:lnTo>
                    <a:lnTo>
                      <a:pt x="306" y="651"/>
                    </a:lnTo>
                    <a:close/>
                    <a:moveTo>
                      <a:pt x="480" y="608"/>
                    </a:moveTo>
                    <a:lnTo>
                      <a:pt x="480" y="608"/>
                    </a:lnTo>
                    <a:lnTo>
                      <a:pt x="480" y="608"/>
                    </a:lnTo>
                    <a:lnTo>
                      <a:pt x="487" y="608"/>
                    </a:lnTo>
                    <a:lnTo>
                      <a:pt x="492" y="613"/>
                    </a:lnTo>
                    <a:lnTo>
                      <a:pt x="495" y="618"/>
                    </a:lnTo>
                    <a:lnTo>
                      <a:pt x="497" y="623"/>
                    </a:lnTo>
                    <a:lnTo>
                      <a:pt x="497" y="623"/>
                    </a:lnTo>
                    <a:lnTo>
                      <a:pt x="495" y="630"/>
                    </a:lnTo>
                    <a:lnTo>
                      <a:pt x="492" y="635"/>
                    </a:lnTo>
                    <a:lnTo>
                      <a:pt x="487" y="639"/>
                    </a:lnTo>
                    <a:lnTo>
                      <a:pt x="480" y="640"/>
                    </a:lnTo>
                    <a:lnTo>
                      <a:pt x="480" y="640"/>
                    </a:lnTo>
                    <a:lnTo>
                      <a:pt x="475" y="639"/>
                    </a:lnTo>
                    <a:lnTo>
                      <a:pt x="470" y="635"/>
                    </a:lnTo>
                    <a:lnTo>
                      <a:pt x="466" y="630"/>
                    </a:lnTo>
                    <a:lnTo>
                      <a:pt x="464" y="623"/>
                    </a:lnTo>
                    <a:lnTo>
                      <a:pt x="464" y="623"/>
                    </a:lnTo>
                    <a:lnTo>
                      <a:pt x="466" y="618"/>
                    </a:lnTo>
                    <a:lnTo>
                      <a:pt x="470" y="613"/>
                    </a:lnTo>
                    <a:lnTo>
                      <a:pt x="475" y="608"/>
                    </a:lnTo>
                    <a:lnTo>
                      <a:pt x="480" y="608"/>
                    </a:lnTo>
                    <a:lnTo>
                      <a:pt x="480" y="608"/>
                    </a:lnTo>
                    <a:close/>
                    <a:moveTo>
                      <a:pt x="422" y="608"/>
                    </a:moveTo>
                    <a:lnTo>
                      <a:pt x="422" y="608"/>
                    </a:lnTo>
                    <a:lnTo>
                      <a:pt x="422" y="608"/>
                    </a:lnTo>
                    <a:lnTo>
                      <a:pt x="429" y="608"/>
                    </a:lnTo>
                    <a:lnTo>
                      <a:pt x="434" y="613"/>
                    </a:lnTo>
                    <a:lnTo>
                      <a:pt x="437" y="618"/>
                    </a:lnTo>
                    <a:lnTo>
                      <a:pt x="437" y="623"/>
                    </a:lnTo>
                    <a:lnTo>
                      <a:pt x="437" y="623"/>
                    </a:lnTo>
                    <a:lnTo>
                      <a:pt x="437" y="630"/>
                    </a:lnTo>
                    <a:lnTo>
                      <a:pt x="434" y="635"/>
                    </a:lnTo>
                    <a:lnTo>
                      <a:pt x="429" y="639"/>
                    </a:lnTo>
                    <a:lnTo>
                      <a:pt x="422" y="640"/>
                    </a:lnTo>
                    <a:lnTo>
                      <a:pt x="422" y="640"/>
                    </a:lnTo>
                    <a:lnTo>
                      <a:pt x="417" y="639"/>
                    </a:lnTo>
                    <a:lnTo>
                      <a:pt x="412" y="635"/>
                    </a:lnTo>
                    <a:lnTo>
                      <a:pt x="408" y="630"/>
                    </a:lnTo>
                    <a:lnTo>
                      <a:pt x="407" y="623"/>
                    </a:lnTo>
                    <a:lnTo>
                      <a:pt x="407" y="623"/>
                    </a:lnTo>
                    <a:lnTo>
                      <a:pt x="408" y="618"/>
                    </a:lnTo>
                    <a:lnTo>
                      <a:pt x="412" y="613"/>
                    </a:lnTo>
                    <a:lnTo>
                      <a:pt x="417" y="608"/>
                    </a:lnTo>
                    <a:lnTo>
                      <a:pt x="422" y="608"/>
                    </a:lnTo>
                    <a:lnTo>
                      <a:pt x="422" y="608"/>
                    </a:lnTo>
                    <a:close/>
                    <a:moveTo>
                      <a:pt x="364" y="608"/>
                    </a:moveTo>
                    <a:lnTo>
                      <a:pt x="364" y="608"/>
                    </a:lnTo>
                    <a:lnTo>
                      <a:pt x="364" y="608"/>
                    </a:lnTo>
                    <a:lnTo>
                      <a:pt x="371" y="608"/>
                    </a:lnTo>
                    <a:lnTo>
                      <a:pt x="374" y="613"/>
                    </a:lnTo>
                    <a:lnTo>
                      <a:pt x="378" y="618"/>
                    </a:lnTo>
                    <a:lnTo>
                      <a:pt x="379" y="623"/>
                    </a:lnTo>
                    <a:lnTo>
                      <a:pt x="379" y="623"/>
                    </a:lnTo>
                    <a:lnTo>
                      <a:pt x="378" y="630"/>
                    </a:lnTo>
                    <a:lnTo>
                      <a:pt x="374" y="635"/>
                    </a:lnTo>
                    <a:lnTo>
                      <a:pt x="371" y="639"/>
                    </a:lnTo>
                    <a:lnTo>
                      <a:pt x="364" y="640"/>
                    </a:lnTo>
                    <a:lnTo>
                      <a:pt x="364" y="640"/>
                    </a:lnTo>
                    <a:lnTo>
                      <a:pt x="357" y="639"/>
                    </a:lnTo>
                    <a:lnTo>
                      <a:pt x="354" y="635"/>
                    </a:lnTo>
                    <a:lnTo>
                      <a:pt x="350" y="630"/>
                    </a:lnTo>
                    <a:lnTo>
                      <a:pt x="349" y="623"/>
                    </a:lnTo>
                    <a:lnTo>
                      <a:pt x="349" y="623"/>
                    </a:lnTo>
                    <a:lnTo>
                      <a:pt x="350" y="618"/>
                    </a:lnTo>
                    <a:lnTo>
                      <a:pt x="354" y="613"/>
                    </a:lnTo>
                    <a:lnTo>
                      <a:pt x="357" y="608"/>
                    </a:lnTo>
                    <a:lnTo>
                      <a:pt x="364" y="608"/>
                    </a:lnTo>
                    <a:lnTo>
                      <a:pt x="364" y="608"/>
                    </a:lnTo>
                    <a:close/>
                    <a:moveTo>
                      <a:pt x="306" y="608"/>
                    </a:moveTo>
                    <a:lnTo>
                      <a:pt x="306" y="608"/>
                    </a:lnTo>
                    <a:lnTo>
                      <a:pt x="306" y="608"/>
                    </a:lnTo>
                    <a:lnTo>
                      <a:pt x="311" y="608"/>
                    </a:lnTo>
                    <a:lnTo>
                      <a:pt x="316" y="613"/>
                    </a:lnTo>
                    <a:lnTo>
                      <a:pt x="320" y="618"/>
                    </a:lnTo>
                    <a:lnTo>
                      <a:pt x="321" y="623"/>
                    </a:lnTo>
                    <a:lnTo>
                      <a:pt x="321" y="623"/>
                    </a:lnTo>
                    <a:lnTo>
                      <a:pt x="320" y="630"/>
                    </a:lnTo>
                    <a:lnTo>
                      <a:pt x="316" y="635"/>
                    </a:lnTo>
                    <a:lnTo>
                      <a:pt x="311" y="639"/>
                    </a:lnTo>
                    <a:lnTo>
                      <a:pt x="306" y="640"/>
                    </a:lnTo>
                    <a:lnTo>
                      <a:pt x="306" y="640"/>
                    </a:lnTo>
                    <a:lnTo>
                      <a:pt x="299" y="639"/>
                    </a:lnTo>
                    <a:lnTo>
                      <a:pt x="294" y="635"/>
                    </a:lnTo>
                    <a:lnTo>
                      <a:pt x="291" y="630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1" y="618"/>
                    </a:lnTo>
                    <a:lnTo>
                      <a:pt x="294" y="613"/>
                    </a:lnTo>
                    <a:lnTo>
                      <a:pt x="299" y="608"/>
                    </a:lnTo>
                    <a:lnTo>
                      <a:pt x="306" y="608"/>
                    </a:lnTo>
                    <a:lnTo>
                      <a:pt x="306" y="608"/>
                    </a:lnTo>
                    <a:close/>
                    <a:moveTo>
                      <a:pt x="480" y="564"/>
                    </a:moveTo>
                    <a:lnTo>
                      <a:pt x="480" y="564"/>
                    </a:lnTo>
                    <a:lnTo>
                      <a:pt x="480" y="564"/>
                    </a:lnTo>
                    <a:lnTo>
                      <a:pt x="487" y="565"/>
                    </a:lnTo>
                    <a:lnTo>
                      <a:pt x="492" y="569"/>
                    </a:lnTo>
                    <a:lnTo>
                      <a:pt x="495" y="574"/>
                    </a:lnTo>
                    <a:lnTo>
                      <a:pt x="497" y="581"/>
                    </a:lnTo>
                    <a:lnTo>
                      <a:pt x="497" y="581"/>
                    </a:lnTo>
                    <a:lnTo>
                      <a:pt x="495" y="586"/>
                    </a:lnTo>
                    <a:lnTo>
                      <a:pt x="492" y="591"/>
                    </a:lnTo>
                    <a:lnTo>
                      <a:pt x="487" y="594"/>
                    </a:lnTo>
                    <a:lnTo>
                      <a:pt x="480" y="596"/>
                    </a:lnTo>
                    <a:lnTo>
                      <a:pt x="480" y="596"/>
                    </a:lnTo>
                    <a:lnTo>
                      <a:pt x="475" y="594"/>
                    </a:lnTo>
                    <a:lnTo>
                      <a:pt x="470" y="591"/>
                    </a:lnTo>
                    <a:lnTo>
                      <a:pt x="466" y="586"/>
                    </a:lnTo>
                    <a:lnTo>
                      <a:pt x="464" y="581"/>
                    </a:lnTo>
                    <a:lnTo>
                      <a:pt x="464" y="581"/>
                    </a:lnTo>
                    <a:lnTo>
                      <a:pt x="466" y="574"/>
                    </a:lnTo>
                    <a:lnTo>
                      <a:pt x="470" y="569"/>
                    </a:lnTo>
                    <a:lnTo>
                      <a:pt x="475" y="565"/>
                    </a:lnTo>
                    <a:lnTo>
                      <a:pt x="480" y="564"/>
                    </a:lnTo>
                    <a:lnTo>
                      <a:pt x="480" y="564"/>
                    </a:lnTo>
                    <a:close/>
                    <a:moveTo>
                      <a:pt x="422" y="564"/>
                    </a:moveTo>
                    <a:lnTo>
                      <a:pt x="422" y="564"/>
                    </a:lnTo>
                    <a:lnTo>
                      <a:pt x="422" y="564"/>
                    </a:lnTo>
                    <a:lnTo>
                      <a:pt x="429" y="565"/>
                    </a:lnTo>
                    <a:lnTo>
                      <a:pt x="434" y="569"/>
                    </a:lnTo>
                    <a:lnTo>
                      <a:pt x="437" y="574"/>
                    </a:lnTo>
                    <a:lnTo>
                      <a:pt x="437" y="581"/>
                    </a:lnTo>
                    <a:lnTo>
                      <a:pt x="437" y="581"/>
                    </a:lnTo>
                    <a:lnTo>
                      <a:pt x="437" y="586"/>
                    </a:lnTo>
                    <a:lnTo>
                      <a:pt x="434" y="591"/>
                    </a:lnTo>
                    <a:lnTo>
                      <a:pt x="429" y="594"/>
                    </a:lnTo>
                    <a:lnTo>
                      <a:pt x="422" y="596"/>
                    </a:lnTo>
                    <a:lnTo>
                      <a:pt x="422" y="596"/>
                    </a:lnTo>
                    <a:lnTo>
                      <a:pt x="417" y="594"/>
                    </a:lnTo>
                    <a:lnTo>
                      <a:pt x="412" y="591"/>
                    </a:lnTo>
                    <a:lnTo>
                      <a:pt x="408" y="586"/>
                    </a:lnTo>
                    <a:lnTo>
                      <a:pt x="407" y="581"/>
                    </a:lnTo>
                    <a:lnTo>
                      <a:pt x="407" y="581"/>
                    </a:lnTo>
                    <a:lnTo>
                      <a:pt x="408" y="574"/>
                    </a:lnTo>
                    <a:lnTo>
                      <a:pt x="412" y="569"/>
                    </a:lnTo>
                    <a:lnTo>
                      <a:pt x="417" y="565"/>
                    </a:lnTo>
                    <a:lnTo>
                      <a:pt x="422" y="564"/>
                    </a:lnTo>
                    <a:lnTo>
                      <a:pt x="422" y="564"/>
                    </a:lnTo>
                    <a:close/>
                    <a:moveTo>
                      <a:pt x="364" y="564"/>
                    </a:moveTo>
                    <a:lnTo>
                      <a:pt x="364" y="564"/>
                    </a:lnTo>
                    <a:lnTo>
                      <a:pt x="364" y="564"/>
                    </a:lnTo>
                    <a:lnTo>
                      <a:pt x="371" y="565"/>
                    </a:lnTo>
                    <a:lnTo>
                      <a:pt x="374" y="569"/>
                    </a:lnTo>
                    <a:lnTo>
                      <a:pt x="378" y="574"/>
                    </a:lnTo>
                    <a:lnTo>
                      <a:pt x="379" y="581"/>
                    </a:lnTo>
                    <a:lnTo>
                      <a:pt x="379" y="581"/>
                    </a:lnTo>
                    <a:lnTo>
                      <a:pt x="378" y="586"/>
                    </a:lnTo>
                    <a:lnTo>
                      <a:pt x="374" y="591"/>
                    </a:lnTo>
                    <a:lnTo>
                      <a:pt x="371" y="594"/>
                    </a:lnTo>
                    <a:lnTo>
                      <a:pt x="364" y="596"/>
                    </a:lnTo>
                    <a:lnTo>
                      <a:pt x="364" y="596"/>
                    </a:lnTo>
                    <a:lnTo>
                      <a:pt x="357" y="594"/>
                    </a:lnTo>
                    <a:lnTo>
                      <a:pt x="354" y="591"/>
                    </a:lnTo>
                    <a:lnTo>
                      <a:pt x="350" y="586"/>
                    </a:lnTo>
                    <a:lnTo>
                      <a:pt x="349" y="581"/>
                    </a:lnTo>
                    <a:lnTo>
                      <a:pt x="349" y="581"/>
                    </a:lnTo>
                    <a:lnTo>
                      <a:pt x="350" y="574"/>
                    </a:lnTo>
                    <a:lnTo>
                      <a:pt x="354" y="569"/>
                    </a:lnTo>
                    <a:lnTo>
                      <a:pt x="357" y="565"/>
                    </a:lnTo>
                    <a:lnTo>
                      <a:pt x="364" y="564"/>
                    </a:lnTo>
                    <a:lnTo>
                      <a:pt x="364" y="564"/>
                    </a:lnTo>
                    <a:close/>
                    <a:moveTo>
                      <a:pt x="306" y="564"/>
                    </a:moveTo>
                    <a:lnTo>
                      <a:pt x="306" y="564"/>
                    </a:lnTo>
                    <a:lnTo>
                      <a:pt x="306" y="564"/>
                    </a:lnTo>
                    <a:lnTo>
                      <a:pt x="311" y="565"/>
                    </a:lnTo>
                    <a:lnTo>
                      <a:pt x="316" y="569"/>
                    </a:lnTo>
                    <a:lnTo>
                      <a:pt x="320" y="574"/>
                    </a:lnTo>
                    <a:lnTo>
                      <a:pt x="321" y="581"/>
                    </a:lnTo>
                    <a:lnTo>
                      <a:pt x="321" y="581"/>
                    </a:lnTo>
                    <a:lnTo>
                      <a:pt x="320" y="586"/>
                    </a:lnTo>
                    <a:lnTo>
                      <a:pt x="316" y="591"/>
                    </a:lnTo>
                    <a:lnTo>
                      <a:pt x="311" y="594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299" y="594"/>
                    </a:lnTo>
                    <a:lnTo>
                      <a:pt x="294" y="591"/>
                    </a:lnTo>
                    <a:lnTo>
                      <a:pt x="291" y="586"/>
                    </a:lnTo>
                    <a:lnTo>
                      <a:pt x="291" y="581"/>
                    </a:lnTo>
                    <a:lnTo>
                      <a:pt x="291" y="581"/>
                    </a:lnTo>
                    <a:lnTo>
                      <a:pt x="291" y="574"/>
                    </a:lnTo>
                    <a:lnTo>
                      <a:pt x="294" y="569"/>
                    </a:lnTo>
                    <a:lnTo>
                      <a:pt x="299" y="565"/>
                    </a:lnTo>
                    <a:lnTo>
                      <a:pt x="306" y="564"/>
                    </a:lnTo>
                    <a:lnTo>
                      <a:pt x="306" y="564"/>
                    </a:lnTo>
                    <a:close/>
                    <a:moveTo>
                      <a:pt x="480" y="521"/>
                    </a:moveTo>
                    <a:lnTo>
                      <a:pt x="480" y="521"/>
                    </a:lnTo>
                    <a:lnTo>
                      <a:pt x="480" y="521"/>
                    </a:lnTo>
                    <a:lnTo>
                      <a:pt x="487" y="523"/>
                    </a:lnTo>
                    <a:lnTo>
                      <a:pt x="492" y="526"/>
                    </a:lnTo>
                    <a:lnTo>
                      <a:pt x="495" y="531"/>
                    </a:lnTo>
                    <a:lnTo>
                      <a:pt x="497" y="536"/>
                    </a:lnTo>
                    <a:lnTo>
                      <a:pt x="497" y="536"/>
                    </a:lnTo>
                    <a:lnTo>
                      <a:pt x="495" y="543"/>
                    </a:lnTo>
                    <a:lnTo>
                      <a:pt x="492" y="548"/>
                    </a:lnTo>
                    <a:lnTo>
                      <a:pt x="487" y="552"/>
                    </a:lnTo>
                    <a:lnTo>
                      <a:pt x="480" y="553"/>
                    </a:lnTo>
                    <a:lnTo>
                      <a:pt x="480" y="553"/>
                    </a:lnTo>
                    <a:lnTo>
                      <a:pt x="475" y="552"/>
                    </a:lnTo>
                    <a:lnTo>
                      <a:pt x="470" y="548"/>
                    </a:lnTo>
                    <a:lnTo>
                      <a:pt x="466" y="543"/>
                    </a:lnTo>
                    <a:lnTo>
                      <a:pt x="464" y="536"/>
                    </a:lnTo>
                    <a:lnTo>
                      <a:pt x="464" y="536"/>
                    </a:lnTo>
                    <a:lnTo>
                      <a:pt x="466" y="531"/>
                    </a:lnTo>
                    <a:lnTo>
                      <a:pt x="470" y="526"/>
                    </a:lnTo>
                    <a:lnTo>
                      <a:pt x="475" y="523"/>
                    </a:lnTo>
                    <a:lnTo>
                      <a:pt x="480" y="521"/>
                    </a:lnTo>
                    <a:lnTo>
                      <a:pt x="480" y="521"/>
                    </a:lnTo>
                    <a:close/>
                    <a:moveTo>
                      <a:pt x="422" y="521"/>
                    </a:moveTo>
                    <a:lnTo>
                      <a:pt x="422" y="521"/>
                    </a:lnTo>
                    <a:lnTo>
                      <a:pt x="422" y="521"/>
                    </a:lnTo>
                    <a:lnTo>
                      <a:pt x="429" y="523"/>
                    </a:lnTo>
                    <a:lnTo>
                      <a:pt x="434" y="526"/>
                    </a:lnTo>
                    <a:lnTo>
                      <a:pt x="437" y="531"/>
                    </a:lnTo>
                    <a:lnTo>
                      <a:pt x="437" y="536"/>
                    </a:lnTo>
                    <a:lnTo>
                      <a:pt x="437" y="536"/>
                    </a:lnTo>
                    <a:lnTo>
                      <a:pt x="437" y="543"/>
                    </a:lnTo>
                    <a:lnTo>
                      <a:pt x="434" y="548"/>
                    </a:lnTo>
                    <a:lnTo>
                      <a:pt x="429" y="552"/>
                    </a:lnTo>
                    <a:lnTo>
                      <a:pt x="422" y="553"/>
                    </a:lnTo>
                    <a:lnTo>
                      <a:pt x="422" y="553"/>
                    </a:lnTo>
                    <a:lnTo>
                      <a:pt x="417" y="552"/>
                    </a:lnTo>
                    <a:lnTo>
                      <a:pt x="412" y="548"/>
                    </a:lnTo>
                    <a:lnTo>
                      <a:pt x="408" y="543"/>
                    </a:lnTo>
                    <a:lnTo>
                      <a:pt x="407" y="536"/>
                    </a:lnTo>
                    <a:lnTo>
                      <a:pt x="407" y="536"/>
                    </a:lnTo>
                    <a:lnTo>
                      <a:pt x="408" y="531"/>
                    </a:lnTo>
                    <a:lnTo>
                      <a:pt x="412" y="526"/>
                    </a:lnTo>
                    <a:lnTo>
                      <a:pt x="417" y="523"/>
                    </a:lnTo>
                    <a:lnTo>
                      <a:pt x="422" y="521"/>
                    </a:lnTo>
                    <a:lnTo>
                      <a:pt x="422" y="521"/>
                    </a:lnTo>
                    <a:close/>
                    <a:moveTo>
                      <a:pt x="364" y="521"/>
                    </a:moveTo>
                    <a:lnTo>
                      <a:pt x="364" y="521"/>
                    </a:lnTo>
                    <a:lnTo>
                      <a:pt x="364" y="521"/>
                    </a:lnTo>
                    <a:lnTo>
                      <a:pt x="371" y="523"/>
                    </a:lnTo>
                    <a:lnTo>
                      <a:pt x="374" y="526"/>
                    </a:lnTo>
                    <a:lnTo>
                      <a:pt x="378" y="531"/>
                    </a:lnTo>
                    <a:lnTo>
                      <a:pt x="379" y="536"/>
                    </a:lnTo>
                    <a:lnTo>
                      <a:pt x="379" y="536"/>
                    </a:lnTo>
                    <a:lnTo>
                      <a:pt x="378" y="543"/>
                    </a:lnTo>
                    <a:lnTo>
                      <a:pt x="374" y="548"/>
                    </a:lnTo>
                    <a:lnTo>
                      <a:pt x="371" y="552"/>
                    </a:lnTo>
                    <a:lnTo>
                      <a:pt x="364" y="553"/>
                    </a:lnTo>
                    <a:lnTo>
                      <a:pt x="364" y="553"/>
                    </a:lnTo>
                    <a:lnTo>
                      <a:pt x="357" y="552"/>
                    </a:lnTo>
                    <a:lnTo>
                      <a:pt x="354" y="548"/>
                    </a:lnTo>
                    <a:lnTo>
                      <a:pt x="350" y="543"/>
                    </a:lnTo>
                    <a:lnTo>
                      <a:pt x="349" y="536"/>
                    </a:lnTo>
                    <a:lnTo>
                      <a:pt x="349" y="536"/>
                    </a:lnTo>
                    <a:lnTo>
                      <a:pt x="350" y="531"/>
                    </a:lnTo>
                    <a:lnTo>
                      <a:pt x="354" y="526"/>
                    </a:lnTo>
                    <a:lnTo>
                      <a:pt x="357" y="523"/>
                    </a:lnTo>
                    <a:lnTo>
                      <a:pt x="364" y="521"/>
                    </a:lnTo>
                    <a:lnTo>
                      <a:pt x="364" y="521"/>
                    </a:lnTo>
                    <a:close/>
                    <a:moveTo>
                      <a:pt x="306" y="521"/>
                    </a:moveTo>
                    <a:lnTo>
                      <a:pt x="306" y="521"/>
                    </a:lnTo>
                    <a:lnTo>
                      <a:pt x="306" y="521"/>
                    </a:lnTo>
                    <a:lnTo>
                      <a:pt x="311" y="523"/>
                    </a:lnTo>
                    <a:lnTo>
                      <a:pt x="316" y="526"/>
                    </a:lnTo>
                    <a:lnTo>
                      <a:pt x="320" y="531"/>
                    </a:lnTo>
                    <a:lnTo>
                      <a:pt x="321" y="536"/>
                    </a:lnTo>
                    <a:lnTo>
                      <a:pt x="321" y="536"/>
                    </a:lnTo>
                    <a:lnTo>
                      <a:pt x="320" y="543"/>
                    </a:lnTo>
                    <a:lnTo>
                      <a:pt x="316" y="548"/>
                    </a:lnTo>
                    <a:lnTo>
                      <a:pt x="311" y="552"/>
                    </a:lnTo>
                    <a:lnTo>
                      <a:pt x="306" y="553"/>
                    </a:lnTo>
                    <a:lnTo>
                      <a:pt x="306" y="553"/>
                    </a:lnTo>
                    <a:lnTo>
                      <a:pt x="299" y="552"/>
                    </a:lnTo>
                    <a:lnTo>
                      <a:pt x="294" y="548"/>
                    </a:lnTo>
                    <a:lnTo>
                      <a:pt x="291" y="543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1" y="531"/>
                    </a:lnTo>
                    <a:lnTo>
                      <a:pt x="294" y="526"/>
                    </a:lnTo>
                    <a:lnTo>
                      <a:pt x="299" y="523"/>
                    </a:lnTo>
                    <a:lnTo>
                      <a:pt x="306" y="521"/>
                    </a:lnTo>
                    <a:lnTo>
                      <a:pt x="306" y="521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3" y="523"/>
                    </a:lnTo>
                    <a:lnTo>
                      <a:pt x="258" y="526"/>
                    </a:lnTo>
                    <a:lnTo>
                      <a:pt x="262" y="531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2" y="543"/>
                    </a:lnTo>
                    <a:lnTo>
                      <a:pt x="258" y="548"/>
                    </a:lnTo>
                    <a:lnTo>
                      <a:pt x="253" y="552"/>
                    </a:lnTo>
                    <a:lnTo>
                      <a:pt x="248" y="553"/>
                    </a:lnTo>
                    <a:lnTo>
                      <a:pt x="248" y="553"/>
                    </a:lnTo>
                    <a:lnTo>
                      <a:pt x="241" y="552"/>
                    </a:lnTo>
                    <a:lnTo>
                      <a:pt x="236" y="548"/>
                    </a:lnTo>
                    <a:lnTo>
                      <a:pt x="233" y="543"/>
                    </a:lnTo>
                    <a:lnTo>
                      <a:pt x="231" y="536"/>
                    </a:lnTo>
                    <a:lnTo>
                      <a:pt x="231" y="536"/>
                    </a:lnTo>
                    <a:lnTo>
                      <a:pt x="233" y="531"/>
                    </a:lnTo>
                    <a:lnTo>
                      <a:pt x="236" y="526"/>
                    </a:lnTo>
                    <a:lnTo>
                      <a:pt x="241" y="523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480" y="477"/>
                    </a:moveTo>
                    <a:lnTo>
                      <a:pt x="480" y="477"/>
                    </a:lnTo>
                    <a:lnTo>
                      <a:pt x="480" y="477"/>
                    </a:lnTo>
                    <a:lnTo>
                      <a:pt x="487" y="479"/>
                    </a:lnTo>
                    <a:lnTo>
                      <a:pt x="492" y="482"/>
                    </a:lnTo>
                    <a:lnTo>
                      <a:pt x="495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5" y="499"/>
                    </a:lnTo>
                    <a:lnTo>
                      <a:pt x="492" y="506"/>
                    </a:lnTo>
                    <a:lnTo>
                      <a:pt x="487" y="509"/>
                    </a:lnTo>
                    <a:lnTo>
                      <a:pt x="480" y="509"/>
                    </a:lnTo>
                    <a:lnTo>
                      <a:pt x="480" y="509"/>
                    </a:lnTo>
                    <a:lnTo>
                      <a:pt x="475" y="509"/>
                    </a:lnTo>
                    <a:lnTo>
                      <a:pt x="470" y="506"/>
                    </a:lnTo>
                    <a:lnTo>
                      <a:pt x="466" y="499"/>
                    </a:lnTo>
                    <a:lnTo>
                      <a:pt x="464" y="494"/>
                    </a:lnTo>
                    <a:lnTo>
                      <a:pt x="464" y="494"/>
                    </a:lnTo>
                    <a:lnTo>
                      <a:pt x="466" y="487"/>
                    </a:lnTo>
                    <a:lnTo>
                      <a:pt x="470" y="482"/>
                    </a:lnTo>
                    <a:lnTo>
                      <a:pt x="475" y="479"/>
                    </a:lnTo>
                    <a:lnTo>
                      <a:pt x="480" y="477"/>
                    </a:lnTo>
                    <a:lnTo>
                      <a:pt x="480" y="477"/>
                    </a:lnTo>
                    <a:close/>
                    <a:moveTo>
                      <a:pt x="422" y="477"/>
                    </a:moveTo>
                    <a:lnTo>
                      <a:pt x="422" y="477"/>
                    </a:lnTo>
                    <a:lnTo>
                      <a:pt x="422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7" y="494"/>
                    </a:lnTo>
                    <a:lnTo>
                      <a:pt x="437" y="494"/>
                    </a:lnTo>
                    <a:lnTo>
                      <a:pt x="437" y="499"/>
                    </a:lnTo>
                    <a:lnTo>
                      <a:pt x="434" y="506"/>
                    </a:lnTo>
                    <a:lnTo>
                      <a:pt x="429" y="509"/>
                    </a:lnTo>
                    <a:lnTo>
                      <a:pt x="422" y="509"/>
                    </a:lnTo>
                    <a:lnTo>
                      <a:pt x="422" y="509"/>
                    </a:lnTo>
                    <a:lnTo>
                      <a:pt x="417" y="509"/>
                    </a:lnTo>
                    <a:lnTo>
                      <a:pt x="412" y="506"/>
                    </a:lnTo>
                    <a:lnTo>
                      <a:pt x="408" y="499"/>
                    </a:lnTo>
                    <a:lnTo>
                      <a:pt x="407" y="494"/>
                    </a:lnTo>
                    <a:lnTo>
                      <a:pt x="407" y="494"/>
                    </a:lnTo>
                    <a:lnTo>
                      <a:pt x="408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2" y="477"/>
                    </a:lnTo>
                    <a:lnTo>
                      <a:pt x="422" y="477"/>
                    </a:lnTo>
                    <a:close/>
                    <a:moveTo>
                      <a:pt x="364" y="477"/>
                    </a:moveTo>
                    <a:lnTo>
                      <a:pt x="364" y="477"/>
                    </a:lnTo>
                    <a:lnTo>
                      <a:pt x="364" y="477"/>
                    </a:lnTo>
                    <a:lnTo>
                      <a:pt x="371" y="479"/>
                    </a:lnTo>
                    <a:lnTo>
                      <a:pt x="374" y="482"/>
                    </a:lnTo>
                    <a:lnTo>
                      <a:pt x="378" y="487"/>
                    </a:lnTo>
                    <a:lnTo>
                      <a:pt x="379" y="494"/>
                    </a:lnTo>
                    <a:lnTo>
                      <a:pt x="379" y="494"/>
                    </a:lnTo>
                    <a:lnTo>
                      <a:pt x="378" y="499"/>
                    </a:lnTo>
                    <a:lnTo>
                      <a:pt x="374" y="506"/>
                    </a:lnTo>
                    <a:lnTo>
                      <a:pt x="371" y="509"/>
                    </a:lnTo>
                    <a:lnTo>
                      <a:pt x="364" y="509"/>
                    </a:lnTo>
                    <a:lnTo>
                      <a:pt x="364" y="509"/>
                    </a:lnTo>
                    <a:lnTo>
                      <a:pt x="357" y="509"/>
                    </a:lnTo>
                    <a:lnTo>
                      <a:pt x="354" y="506"/>
                    </a:lnTo>
                    <a:lnTo>
                      <a:pt x="350" y="499"/>
                    </a:lnTo>
                    <a:lnTo>
                      <a:pt x="349" y="494"/>
                    </a:lnTo>
                    <a:lnTo>
                      <a:pt x="349" y="494"/>
                    </a:lnTo>
                    <a:lnTo>
                      <a:pt x="350" y="487"/>
                    </a:lnTo>
                    <a:lnTo>
                      <a:pt x="354" y="482"/>
                    </a:lnTo>
                    <a:lnTo>
                      <a:pt x="357" y="479"/>
                    </a:lnTo>
                    <a:lnTo>
                      <a:pt x="364" y="477"/>
                    </a:lnTo>
                    <a:lnTo>
                      <a:pt x="364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1" y="479"/>
                    </a:lnTo>
                    <a:lnTo>
                      <a:pt x="316" y="482"/>
                    </a:lnTo>
                    <a:lnTo>
                      <a:pt x="320" y="487"/>
                    </a:lnTo>
                    <a:lnTo>
                      <a:pt x="321" y="494"/>
                    </a:lnTo>
                    <a:lnTo>
                      <a:pt x="321" y="494"/>
                    </a:lnTo>
                    <a:lnTo>
                      <a:pt x="320" y="499"/>
                    </a:lnTo>
                    <a:lnTo>
                      <a:pt x="316" y="506"/>
                    </a:lnTo>
                    <a:lnTo>
                      <a:pt x="311" y="509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299" y="509"/>
                    </a:lnTo>
                    <a:lnTo>
                      <a:pt x="294" y="506"/>
                    </a:lnTo>
                    <a:lnTo>
                      <a:pt x="291" y="499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1" y="487"/>
                    </a:lnTo>
                    <a:lnTo>
                      <a:pt x="294" y="482"/>
                    </a:lnTo>
                    <a:lnTo>
                      <a:pt x="299" y="479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3" y="479"/>
                    </a:lnTo>
                    <a:lnTo>
                      <a:pt x="258" y="482"/>
                    </a:lnTo>
                    <a:lnTo>
                      <a:pt x="262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2" y="499"/>
                    </a:lnTo>
                    <a:lnTo>
                      <a:pt x="258" y="506"/>
                    </a:lnTo>
                    <a:lnTo>
                      <a:pt x="253" y="509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1" y="509"/>
                    </a:lnTo>
                    <a:lnTo>
                      <a:pt x="236" y="506"/>
                    </a:lnTo>
                    <a:lnTo>
                      <a:pt x="233" y="499"/>
                    </a:lnTo>
                    <a:lnTo>
                      <a:pt x="231" y="494"/>
                    </a:lnTo>
                    <a:lnTo>
                      <a:pt x="231" y="494"/>
                    </a:lnTo>
                    <a:lnTo>
                      <a:pt x="233" y="487"/>
                    </a:lnTo>
                    <a:lnTo>
                      <a:pt x="236" y="482"/>
                    </a:lnTo>
                    <a:lnTo>
                      <a:pt x="241" y="479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480" y="434"/>
                    </a:moveTo>
                    <a:lnTo>
                      <a:pt x="480" y="434"/>
                    </a:lnTo>
                    <a:lnTo>
                      <a:pt x="480" y="434"/>
                    </a:lnTo>
                    <a:lnTo>
                      <a:pt x="487" y="436"/>
                    </a:lnTo>
                    <a:lnTo>
                      <a:pt x="492" y="439"/>
                    </a:lnTo>
                    <a:lnTo>
                      <a:pt x="495" y="444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5" y="456"/>
                    </a:lnTo>
                    <a:lnTo>
                      <a:pt x="492" y="461"/>
                    </a:lnTo>
                    <a:lnTo>
                      <a:pt x="487" y="465"/>
                    </a:lnTo>
                    <a:lnTo>
                      <a:pt x="480" y="467"/>
                    </a:lnTo>
                    <a:lnTo>
                      <a:pt x="480" y="467"/>
                    </a:lnTo>
                    <a:lnTo>
                      <a:pt x="475" y="465"/>
                    </a:lnTo>
                    <a:lnTo>
                      <a:pt x="470" y="461"/>
                    </a:lnTo>
                    <a:lnTo>
                      <a:pt x="466" y="456"/>
                    </a:lnTo>
                    <a:lnTo>
                      <a:pt x="464" y="450"/>
                    </a:lnTo>
                    <a:lnTo>
                      <a:pt x="464" y="450"/>
                    </a:lnTo>
                    <a:lnTo>
                      <a:pt x="466" y="444"/>
                    </a:lnTo>
                    <a:lnTo>
                      <a:pt x="470" y="439"/>
                    </a:lnTo>
                    <a:lnTo>
                      <a:pt x="475" y="436"/>
                    </a:lnTo>
                    <a:lnTo>
                      <a:pt x="480" y="434"/>
                    </a:lnTo>
                    <a:lnTo>
                      <a:pt x="480" y="434"/>
                    </a:lnTo>
                    <a:close/>
                    <a:moveTo>
                      <a:pt x="422" y="434"/>
                    </a:moveTo>
                    <a:lnTo>
                      <a:pt x="422" y="434"/>
                    </a:lnTo>
                    <a:lnTo>
                      <a:pt x="422" y="434"/>
                    </a:lnTo>
                    <a:lnTo>
                      <a:pt x="429" y="436"/>
                    </a:lnTo>
                    <a:lnTo>
                      <a:pt x="434" y="439"/>
                    </a:lnTo>
                    <a:lnTo>
                      <a:pt x="437" y="444"/>
                    </a:lnTo>
                    <a:lnTo>
                      <a:pt x="437" y="450"/>
                    </a:lnTo>
                    <a:lnTo>
                      <a:pt x="437" y="450"/>
                    </a:lnTo>
                    <a:lnTo>
                      <a:pt x="437" y="456"/>
                    </a:lnTo>
                    <a:lnTo>
                      <a:pt x="434" y="461"/>
                    </a:lnTo>
                    <a:lnTo>
                      <a:pt x="429" y="465"/>
                    </a:lnTo>
                    <a:lnTo>
                      <a:pt x="422" y="467"/>
                    </a:lnTo>
                    <a:lnTo>
                      <a:pt x="422" y="467"/>
                    </a:lnTo>
                    <a:lnTo>
                      <a:pt x="417" y="465"/>
                    </a:lnTo>
                    <a:lnTo>
                      <a:pt x="412" y="461"/>
                    </a:lnTo>
                    <a:lnTo>
                      <a:pt x="408" y="456"/>
                    </a:lnTo>
                    <a:lnTo>
                      <a:pt x="407" y="450"/>
                    </a:lnTo>
                    <a:lnTo>
                      <a:pt x="407" y="450"/>
                    </a:lnTo>
                    <a:lnTo>
                      <a:pt x="408" y="444"/>
                    </a:lnTo>
                    <a:lnTo>
                      <a:pt x="412" y="439"/>
                    </a:lnTo>
                    <a:lnTo>
                      <a:pt x="417" y="436"/>
                    </a:lnTo>
                    <a:lnTo>
                      <a:pt x="422" y="434"/>
                    </a:lnTo>
                    <a:lnTo>
                      <a:pt x="422" y="434"/>
                    </a:lnTo>
                    <a:close/>
                    <a:moveTo>
                      <a:pt x="364" y="434"/>
                    </a:moveTo>
                    <a:lnTo>
                      <a:pt x="364" y="434"/>
                    </a:lnTo>
                    <a:lnTo>
                      <a:pt x="364" y="434"/>
                    </a:lnTo>
                    <a:lnTo>
                      <a:pt x="371" y="436"/>
                    </a:lnTo>
                    <a:lnTo>
                      <a:pt x="374" y="439"/>
                    </a:lnTo>
                    <a:lnTo>
                      <a:pt x="378" y="444"/>
                    </a:lnTo>
                    <a:lnTo>
                      <a:pt x="379" y="450"/>
                    </a:lnTo>
                    <a:lnTo>
                      <a:pt x="379" y="450"/>
                    </a:lnTo>
                    <a:lnTo>
                      <a:pt x="378" y="456"/>
                    </a:lnTo>
                    <a:lnTo>
                      <a:pt x="374" y="461"/>
                    </a:lnTo>
                    <a:lnTo>
                      <a:pt x="371" y="465"/>
                    </a:lnTo>
                    <a:lnTo>
                      <a:pt x="364" y="467"/>
                    </a:lnTo>
                    <a:lnTo>
                      <a:pt x="364" y="467"/>
                    </a:lnTo>
                    <a:lnTo>
                      <a:pt x="357" y="465"/>
                    </a:lnTo>
                    <a:lnTo>
                      <a:pt x="354" y="461"/>
                    </a:lnTo>
                    <a:lnTo>
                      <a:pt x="350" y="456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0" y="444"/>
                    </a:lnTo>
                    <a:lnTo>
                      <a:pt x="354" y="439"/>
                    </a:lnTo>
                    <a:lnTo>
                      <a:pt x="357" y="436"/>
                    </a:lnTo>
                    <a:lnTo>
                      <a:pt x="364" y="434"/>
                    </a:lnTo>
                    <a:lnTo>
                      <a:pt x="364" y="434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1" y="436"/>
                    </a:lnTo>
                    <a:lnTo>
                      <a:pt x="316" y="439"/>
                    </a:lnTo>
                    <a:lnTo>
                      <a:pt x="320" y="444"/>
                    </a:lnTo>
                    <a:lnTo>
                      <a:pt x="321" y="450"/>
                    </a:lnTo>
                    <a:lnTo>
                      <a:pt x="321" y="450"/>
                    </a:lnTo>
                    <a:lnTo>
                      <a:pt x="320" y="456"/>
                    </a:lnTo>
                    <a:lnTo>
                      <a:pt x="316" y="461"/>
                    </a:lnTo>
                    <a:lnTo>
                      <a:pt x="311" y="465"/>
                    </a:lnTo>
                    <a:lnTo>
                      <a:pt x="306" y="467"/>
                    </a:lnTo>
                    <a:lnTo>
                      <a:pt x="306" y="467"/>
                    </a:lnTo>
                    <a:lnTo>
                      <a:pt x="299" y="465"/>
                    </a:lnTo>
                    <a:lnTo>
                      <a:pt x="294" y="461"/>
                    </a:lnTo>
                    <a:lnTo>
                      <a:pt x="291" y="456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1" y="444"/>
                    </a:lnTo>
                    <a:lnTo>
                      <a:pt x="294" y="439"/>
                    </a:lnTo>
                    <a:lnTo>
                      <a:pt x="299" y="436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248" y="434"/>
                    </a:moveTo>
                    <a:lnTo>
                      <a:pt x="248" y="434"/>
                    </a:lnTo>
                    <a:lnTo>
                      <a:pt x="248" y="434"/>
                    </a:lnTo>
                    <a:lnTo>
                      <a:pt x="253" y="436"/>
                    </a:lnTo>
                    <a:lnTo>
                      <a:pt x="258" y="439"/>
                    </a:lnTo>
                    <a:lnTo>
                      <a:pt x="262" y="444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2" y="456"/>
                    </a:lnTo>
                    <a:lnTo>
                      <a:pt x="258" y="461"/>
                    </a:lnTo>
                    <a:lnTo>
                      <a:pt x="253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1" y="465"/>
                    </a:lnTo>
                    <a:lnTo>
                      <a:pt x="236" y="461"/>
                    </a:lnTo>
                    <a:lnTo>
                      <a:pt x="233" y="456"/>
                    </a:lnTo>
                    <a:lnTo>
                      <a:pt x="231" y="450"/>
                    </a:lnTo>
                    <a:lnTo>
                      <a:pt x="231" y="450"/>
                    </a:lnTo>
                    <a:lnTo>
                      <a:pt x="233" y="444"/>
                    </a:lnTo>
                    <a:lnTo>
                      <a:pt x="236" y="439"/>
                    </a:lnTo>
                    <a:lnTo>
                      <a:pt x="241" y="436"/>
                    </a:lnTo>
                    <a:lnTo>
                      <a:pt x="248" y="434"/>
                    </a:lnTo>
                    <a:lnTo>
                      <a:pt x="248" y="434"/>
                    </a:lnTo>
                    <a:close/>
                    <a:moveTo>
                      <a:pt x="189" y="434"/>
                    </a:moveTo>
                    <a:lnTo>
                      <a:pt x="189" y="434"/>
                    </a:lnTo>
                    <a:lnTo>
                      <a:pt x="189" y="434"/>
                    </a:lnTo>
                    <a:lnTo>
                      <a:pt x="195" y="436"/>
                    </a:lnTo>
                    <a:lnTo>
                      <a:pt x="201" y="439"/>
                    </a:lnTo>
                    <a:lnTo>
                      <a:pt x="204" y="444"/>
                    </a:lnTo>
                    <a:lnTo>
                      <a:pt x="204" y="450"/>
                    </a:lnTo>
                    <a:lnTo>
                      <a:pt x="204" y="450"/>
                    </a:lnTo>
                    <a:lnTo>
                      <a:pt x="204" y="456"/>
                    </a:lnTo>
                    <a:lnTo>
                      <a:pt x="201" y="461"/>
                    </a:lnTo>
                    <a:lnTo>
                      <a:pt x="195" y="465"/>
                    </a:lnTo>
                    <a:lnTo>
                      <a:pt x="189" y="467"/>
                    </a:lnTo>
                    <a:lnTo>
                      <a:pt x="189" y="467"/>
                    </a:lnTo>
                    <a:lnTo>
                      <a:pt x="183" y="465"/>
                    </a:lnTo>
                    <a:lnTo>
                      <a:pt x="178" y="461"/>
                    </a:lnTo>
                    <a:lnTo>
                      <a:pt x="175" y="456"/>
                    </a:lnTo>
                    <a:lnTo>
                      <a:pt x="173" y="450"/>
                    </a:lnTo>
                    <a:lnTo>
                      <a:pt x="173" y="450"/>
                    </a:lnTo>
                    <a:lnTo>
                      <a:pt x="175" y="444"/>
                    </a:lnTo>
                    <a:lnTo>
                      <a:pt x="178" y="439"/>
                    </a:lnTo>
                    <a:lnTo>
                      <a:pt x="183" y="436"/>
                    </a:lnTo>
                    <a:lnTo>
                      <a:pt x="189" y="434"/>
                    </a:lnTo>
                    <a:lnTo>
                      <a:pt x="189" y="434"/>
                    </a:lnTo>
                    <a:close/>
                    <a:moveTo>
                      <a:pt x="539" y="651"/>
                    </a:moveTo>
                    <a:lnTo>
                      <a:pt x="539" y="651"/>
                    </a:lnTo>
                    <a:lnTo>
                      <a:pt x="539" y="651"/>
                    </a:lnTo>
                    <a:lnTo>
                      <a:pt x="545" y="652"/>
                    </a:lnTo>
                    <a:lnTo>
                      <a:pt x="550" y="656"/>
                    </a:lnTo>
                    <a:lnTo>
                      <a:pt x="553" y="661"/>
                    </a:lnTo>
                    <a:lnTo>
                      <a:pt x="555" y="668"/>
                    </a:lnTo>
                    <a:lnTo>
                      <a:pt x="555" y="668"/>
                    </a:lnTo>
                    <a:lnTo>
                      <a:pt x="553" y="673"/>
                    </a:lnTo>
                    <a:lnTo>
                      <a:pt x="550" y="678"/>
                    </a:lnTo>
                    <a:lnTo>
                      <a:pt x="545" y="681"/>
                    </a:lnTo>
                    <a:lnTo>
                      <a:pt x="539" y="683"/>
                    </a:lnTo>
                    <a:lnTo>
                      <a:pt x="539" y="683"/>
                    </a:lnTo>
                    <a:lnTo>
                      <a:pt x="533" y="681"/>
                    </a:lnTo>
                    <a:lnTo>
                      <a:pt x="527" y="678"/>
                    </a:lnTo>
                    <a:lnTo>
                      <a:pt x="524" y="673"/>
                    </a:lnTo>
                    <a:lnTo>
                      <a:pt x="524" y="668"/>
                    </a:lnTo>
                    <a:lnTo>
                      <a:pt x="524" y="668"/>
                    </a:lnTo>
                    <a:lnTo>
                      <a:pt x="524" y="661"/>
                    </a:lnTo>
                    <a:lnTo>
                      <a:pt x="527" y="656"/>
                    </a:lnTo>
                    <a:lnTo>
                      <a:pt x="533" y="652"/>
                    </a:lnTo>
                    <a:lnTo>
                      <a:pt x="539" y="651"/>
                    </a:lnTo>
                    <a:lnTo>
                      <a:pt x="539" y="651"/>
                    </a:lnTo>
                    <a:close/>
                    <a:moveTo>
                      <a:pt x="539" y="695"/>
                    </a:moveTo>
                    <a:lnTo>
                      <a:pt x="539" y="695"/>
                    </a:lnTo>
                    <a:lnTo>
                      <a:pt x="539" y="695"/>
                    </a:lnTo>
                    <a:lnTo>
                      <a:pt x="545" y="695"/>
                    </a:lnTo>
                    <a:lnTo>
                      <a:pt x="550" y="698"/>
                    </a:lnTo>
                    <a:lnTo>
                      <a:pt x="553" y="703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3" y="717"/>
                    </a:lnTo>
                    <a:lnTo>
                      <a:pt x="550" y="722"/>
                    </a:lnTo>
                    <a:lnTo>
                      <a:pt x="545" y="725"/>
                    </a:lnTo>
                    <a:lnTo>
                      <a:pt x="539" y="727"/>
                    </a:lnTo>
                    <a:lnTo>
                      <a:pt x="539" y="727"/>
                    </a:lnTo>
                    <a:lnTo>
                      <a:pt x="533" y="725"/>
                    </a:lnTo>
                    <a:lnTo>
                      <a:pt x="527" y="722"/>
                    </a:lnTo>
                    <a:lnTo>
                      <a:pt x="524" y="717"/>
                    </a:lnTo>
                    <a:lnTo>
                      <a:pt x="524" y="710"/>
                    </a:lnTo>
                    <a:lnTo>
                      <a:pt x="524" y="710"/>
                    </a:lnTo>
                    <a:lnTo>
                      <a:pt x="524" y="703"/>
                    </a:lnTo>
                    <a:lnTo>
                      <a:pt x="527" y="698"/>
                    </a:lnTo>
                    <a:lnTo>
                      <a:pt x="533" y="695"/>
                    </a:lnTo>
                    <a:lnTo>
                      <a:pt x="539" y="695"/>
                    </a:lnTo>
                    <a:lnTo>
                      <a:pt x="539" y="695"/>
                    </a:lnTo>
                    <a:close/>
                    <a:moveTo>
                      <a:pt x="422" y="390"/>
                    </a:moveTo>
                    <a:lnTo>
                      <a:pt x="422" y="390"/>
                    </a:lnTo>
                    <a:lnTo>
                      <a:pt x="422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7" y="407"/>
                    </a:lnTo>
                    <a:lnTo>
                      <a:pt x="437" y="407"/>
                    </a:lnTo>
                    <a:lnTo>
                      <a:pt x="437" y="414"/>
                    </a:lnTo>
                    <a:lnTo>
                      <a:pt x="434" y="419"/>
                    </a:lnTo>
                    <a:lnTo>
                      <a:pt x="429" y="422"/>
                    </a:lnTo>
                    <a:lnTo>
                      <a:pt x="422" y="422"/>
                    </a:lnTo>
                    <a:lnTo>
                      <a:pt x="422" y="422"/>
                    </a:lnTo>
                    <a:lnTo>
                      <a:pt x="417" y="422"/>
                    </a:lnTo>
                    <a:lnTo>
                      <a:pt x="412" y="419"/>
                    </a:lnTo>
                    <a:lnTo>
                      <a:pt x="408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8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2" y="390"/>
                    </a:lnTo>
                    <a:lnTo>
                      <a:pt x="422" y="390"/>
                    </a:lnTo>
                    <a:close/>
                    <a:moveTo>
                      <a:pt x="364" y="390"/>
                    </a:moveTo>
                    <a:lnTo>
                      <a:pt x="364" y="390"/>
                    </a:lnTo>
                    <a:lnTo>
                      <a:pt x="364" y="390"/>
                    </a:lnTo>
                    <a:lnTo>
                      <a:pt x="371" y="392"/>
                    </a:lnTo>
                    <a:lnTo>
                      <a:pt x="374" y="395"/>
                    </a:lnTo>
                    <a:lnTo>
                      <a:pt x="378" y="400"/>
                    </a:lnTo>
                    <a:lnTo>
                      <a:pt x="379" y="407"/>
                    </a:lnTo>
                    <a:lnTo>
                      <a:pt x="379" y="407"/>
                    </a:lnTo>
                    <a:lnTo>
                      <a:pt x="378" y="414"/>
                    </a:lnTo>
                    <a:lnTo>
                      <a:pt x="374" y="419"/>
                    </a:lnTo>
                    <a:lnTo>
                      <a:pt x="371" y="422"/>
                    </a:lnTo>
                    <a:lnTo>
                      <a:pt x="364" y="422"/>
                    </a:lnTo>
                    <a:lnTo>
                      <a:pt x="364" y="422"/>
                    </a:lnTo>
                    <a:lnTo>
                      <a:pt x="357" y="422"/>
                    </a:lnTo>
                    <a:lnTo>
                      <a:pt x="354" y="419"/>
                    </a:lnTo>
                    <a:lnTo>
                      <a:pt x="350" y="414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7" y="392"/>
                    </a:lnTo>
                    <a:lnTo>
                      <a:pt x="364" y="390"/>
                    </a:lnTo>
                    <a:lnTo>
                      <a:pt x="364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1" y="392"/>
                    </a:lnTo>
                    <a:lnTo>
                      <a:pt x="316" y="395"/>
                    </a:lnTo>
                    <a:lnTo>
                      <a:pt x="320" y="400"/>
                    </a:lnTo>
                    <a:lnTo>
                      <a:pt x="321" y="407"/>
                    </a:lnTo>
                    <a:lnTo>
                      <a:pt x="321" y="407"/>
                    </a:lnTo>
                    <a:lnTo>
                      <a:pt x="320" y="414"/>
                    </a:lnTo>
                    <a:lnTo>
                      <a:pt x="316" y="419"/>
                    </a:lnTo>
                    <a:lnTo>
                      <a:pt x="311" y="422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299" y="422"/>
                    </a:lnTo>
                    <a:lnTo>
                      <a:pt x="294" y="419"/>
                    </a:lnTo>
                    <a:lnTo>
                      <a:pt x="291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1" y="400"/>
                    </a:lnTo>
                    <a:lnTo>
                      <a:pt x="294" y="395"/>
                    </a:lnTo>
                    <a:lnTo>
                      <a:pt x="299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3" y="392"/>
                    </a:lnTo>
                    <a:lnTo>
                      <a:pt x="258" y="395"/>
                    </a:lnTo>
                    <a:lnTo>
                      <a:pt x="262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2" y="414"/>
                    </a:lnTo>
                    <a:lnTo>
                      <a:pt x="258" y="419"/>
                    </a:lnTo>
                    <a:lnTo>
                      <a:pt x="253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1" y="422"/>
                    </a:lnTo>
                    <a:lnTo>
                      <a:pt x="236" y="419"/>
                    </a:lnTo>
                    <a:lnTo>
                      <a:pt x="233" y="414"/>
                    </a:lnTo>
                    <a:lnTo>
                      <a:pt x="231" y="407"/>
                    </a:lnTo>
                    <a:lnTo>
                      <a:pt x="231" y="407"/>
                    </a:lnTo>
                    <a:lnTo>
                      <a:pt x="233" y="400"/>
                    </a:lnTo>
                    <a:lnTo>
                      <a:pt x="236" y="395"/>
                    </a:lnTo>
                    <a:lnTo>
                      <a:pt x="241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89" y="390"/>
                    </a:moveTo>
                    <a:lnTo>
                      <a:pt x="189" y="390"/>
                    </a:lnTo>
                    <a:lnTo>
                      <a:pt x="189" y="390"/>
                    </a:lnTo>
                    <a:lnTo>
                      <a:pt x="195" y="392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4" y="407"/>
                    </a:lnTo>
                    <a:lnTo>
                      <a:pt x="204" y="407"/>
                    </a:lnTo>
                    <a:lnTo>
                      <a:pt x="204" y="414"/>
                    </a:lnTo>
                    <a:lnTo>
                      <a:pt x="201" y="419"/>
                    </a:lnTo>
                    <a:lnTo>
                      <a:pt x="195" y="422"/>
                    </a:lnTo>
                    <a:lnTo>
                      <a:pt x="189" y="422"/>
                    </a:lnTo>
                    <a:lnTo>
                      <a:pt x="189" y="422"/>
                    </a:lnTo>
                    <a:lnTo>
                      <a:pt x="183" y="422"/>
                    </a:lnTo>
                    <a:lnTo>
                      <a:pt x="178" y="419"/>
                    </a:lnTo>
                    <a:lnTo>
                      <a:pt x="175" y="414"/>
                    </a:lnTo>
                    <a:lnTo>
                      <a:pt x="173" y="407"/>
                    </a:lnTo>
                    <a:lnTo>
                      <a:pt x="173" y="407"/>
                    </a:lnTo>
                    <a:lnTo>
                      <a:pt x="175" y="400"/>
                    </a:lnTo>
                    <a:lnTo>
                      <a:pt x="178" y="395"/>
                    </a:lnTo>
                    <a:lnTo>
                      <a:pt x="183" y="392"/>
                    </a:lnTo>
                    <a:lnTo>
                      <a:pt x="189" y="390"/>
                    </a:lnTo>
                    <a:lnTo>
                      <a:pt x="189" y="390"/>
                    </a:lnTo>
                    <a:close/>
                    <a:moveTo>
                      <a:pt x="189" y="347"/>
                    </a:moveTo>
                    <a:lnTo>
                      <a:pt x="189" y="347"/>
                    </a:lnTo>
                    <a:lnTo>
                      <a:pt x="189" y="347"/>
                    </a:lnTo>
                    <a:lnTo>
                      <a:pt x="195" y="349"/>
                    </a:lnTo>
                    <a:lnTo>
                      <a:pt x="201" y="352"/>
                    </a:lnTo>
                    <a:lnTo>
                      <a:pt x="204" y="358"/>
                    </a:lnTo>
                    <a:lnTo>
                      <a:pt x="204" y="363"/>
                    </a:lnTo>
                    <a:lnTo>
                      <a:pt x="204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5" y="378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3" y="378"/>
                    </a:lnTo>
                    <a:lnTo>
                      <a:pt x="178" y="375"/>
                    </a:lnTo>
                    <a:lnTo>
                      <a:pt x="175" y="370"/>
                    </a:lnTo>
                    <a:lnTo>
                      <a:pt x="173" y="363"/>
                    </a:lnTo>
                    <a:lnTo>
                      <a:pt x="173" y="363"/>
                    </a:lnTo>
                    <a:lnTo>
                      <a:pt x="175" y="358"/>
                    </a:lnTo>
                    <a:lnTo>
                      <a:pt x="178" y="352"/>
                    </a:lnTo>
                    <a:lnTo>
                      <a:pt x="183" y="349"/>
                    </a:lnTo>
                    <a:lnTo>
                      <a:pt x="189" y="347"/>
                    </a:lnTo>
                    <a:lnTo>
                      <a:pt x="189" y="347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1" y="305"/>
                    </a:lnTo>
                    <a:lnTo>
                      <a:pt x="316" y="308"/>
                    </a:lnTo>
                    <a:lnTo>
                      <a:pt x="320" y="313"/>
                    </a:lnTo>
                    <a:lnTo>
                      <a:pt x="321" y="320"/>
                    </a:lnTo>
                    <a:lnTo>
                      <a:pt x="321" y="320"/>
                    </a:lnTo>
                    <a:lnTo>
                      <a:pt x="320" y="327"/>
                    </a:lnTo>
                    <a:lnTo>
                      <a:pt x="316" y="332"/>
                    </a:lnTo>
                    <a:lnTo>
                      <a:pt x="311" y="335"/>
                    </a:lnTo>
                    <a:lnTo>
                      <a:pt x="306" y="335"/>
                    </a:lnTo>
                    <a:lnTo>
                      <a:pt x="306" y="335"/>
                    </a:lnTo>
                    <a:lnTo>
                      <a:pt x="299" y="335"/>
                    </a:lnTo>
                    <a:lnTo>
                      <a:pt x="294" y="332"/>
                    </a:lnTo>
                    <a:lnTo>
                      <a:pt x="291" y="327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1" y="313"/>
                    </a:lnTo>
                    <a:lnTo>
                      <a:pt x="294" y="308"/>
                    </a:lnTo>
                    <a:lnTo>
                      <a:pt x="299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3" y="305"/>
                    </a:lnTo>
                    <a:lnTo>
                      <a:pt x="258" y="308"/>
                    </a:lnTo>
                    <a:lnTo>
                      <a:pt x="262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7"/>
                    </a:lnTo>
                    <a:lnTo>
                      <a:pt x="258" y="332"/>
                    </a:lnTo>
                    <a:lnTo>
                      <a:pt x="253" y="335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1" y="335"/>
                    </a:lnTo>
                    <a:lnTo>
                      <a:pt x="236" y="332"/>
                    </a:lnTo>
                    <a:lnTo>
                      <a:pt x="233" y="327"/>
                    </a:lnTo>
                    <a:lnTo>
                      <a:pt x="231" y="320"/>
                    </a:lnTo>
                    <a:lnTo>
                      <a:pt x="231" y="320"/>
                    </a:lnTo>
                    <a:lnTo>
                      <a:pt x="233" y="313"/>
                    </a:lnTo>
                    <a:lnTo>
                      <a:pt x="236" y="308"/>
                    </a:lnTo>
                    <a:lnTo>
                      <a:pt x="241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89" y="303"/>
                    </a:moveTo>
                    <a:lnTo>
                      <a:pt x="189" y="303"/>
                    </a:lnTo>
                    <a:lnTo>
                      <a:pt x="189" y="303"/>
                    </a:lnTo>
                    <a:lnTo>
                      <a:pt x="195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5" y="335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3" y="335"/>
                    </a:lnTo>
                    <a:lnTo>
                      <a:pt x="178" y="332"/>
                    </a:lnTo>
                    <a:lnTo>
                      <a:pt x="175" y="327"/>
                    </a:lnTo>
                    <a:lnTo>
                      <a:pt x="173" y="320"/>
                    </a:lnTo>
                    <a:lnTo>
                      <a:pt x="173" y="320"/>
                    </a:lnTo>
                    <a:lnTo>
                      <a:pt x="175" y="313"/>
                    </a:lnTo>
                    <a:lnTo>
                      <a:pt x="178" y="308"/>
                    </a:lnTo>
                    <a:lnTo>
                      <a:pt x="183" y="305"/>
                    </a:lnTo>
                    <a:lnTo>
                      <a:pt x="189" y="303"/>
                    </a:lnTo>
                    <a:lnTo>
                      <a:pt x="189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4" y="313"/>
                    </a:lnTo>
                    <a:lnTo>
                      <a:pt x="146" y="320"/>
                    </a:lnTo>
                    <a:lnTo>
                      <a:pt x="146" y="320"/>
                    </a:lnTo>
                    <a:lnTo>
                      <a:pt x="144" y="327"/>
                    </a:lnTo>
                    <a:lnTo>
                      <a:pt x="143" y="332"/>
                    </a:lnTo>
                    <a:lnTo>
                      <a:pt x="138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26" y="335"/>
                    </a:lnTo>
                    <a:lnTo>
                      <a:pt x="120" y="332"/>
                    </a:lnTo>
                    <a:lnTo>
                      <a:pt x="117" y="327"/>
                    </a:lnTo>
                    <a:lnTo>
                      <a:pt x="115" y="320"/>
                    </a:lnTo>
                    <a:lnTo>
                      <a:pt x="115" y="320"/>
                    </a:lnTo>
                    <a:lnTo>
                      <a:pt x="117" y="313"/>
                    </a:lnTo>
                    <a:lnTo>
                      <a:pt x="120" y="308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1" y="262"/>
                    </a:lnTo>
                    <a:lnTo>
                      <a:pt x="316" y="266"/>
                    </a:lnTo>
                    <a:lnTo>
                      <a:pt x="320" y="271"/>
                    </a:lnTo>
                    <a:lnTo>
                      <a:pt x="321" y="276"/>
                    </a:lnTo>
                    <a:lnTo>
                      <a:pt x="321" y="276"/>
                    </a:lnTo>
                    <a:lnTo>
                      <a:pt x="320" y="283"/>
                    </a:lnTo>
                    <a:lnTo>
                      <a:pt x="316" y="288"/>
                    </a:lnTo>
                    <a:lnTo>
                      <a:pt x="311" y="291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299" y="291"/>
                    </a:lnTo>
                    <a:lnTo>
                      <a:pt x="294" y="288"/>
                    </a:lnTo>
                    <a:lnTo>
                      <a:pt x="291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1"/>
                    </a:lnTo>
                    <a:lnTo>
                      <a:pt x="294" y="266"/>
                    </a:lnTo>
                    <a:lnTo>
                      <a:pt x="299" y="262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3" y="262"/>
                    </a:lnTo>
                    <a:lnTo>
                      <a:pt x="258" y="266"/>
                    </a:lnTo>
                    <a:lnTo>
                      <a:pt x="262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8" y="288"/>
                    </a:lnTo>
                    <a:lnTo>
                      <a:pt x="253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1" y="291"/>
                    </a:lnTo>
                    <a:lnTo>
                      <a:pt x="236" y="288"/>
                    </a:lnTo>
                    <a:lnTo>
                      <a:pt x="233" y="283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3" y="271"/>
                    </a:lnTo>
                    <a:lnTo>
                      <a:pt x="236" y="266"/>
                    </a:lnTo>
                    <a:lnTo>
                      <a:pt x="241" y="262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89" y="261"/>
                    </a:moveTo>
                    <a:lnTo>
                      <a:pt x="189" y="261"/>
                    </a:lnTo>
                    <a:lnTo>
                      <a:pt x="189" y="261"/>
                    </a:lnTo>
                    <a:lnTo>
                      <a:pt x="195" y="262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4" y="276"/>
                    </a:lnTo>
                    <a:lnTo>
                      <a:pt x="204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3" y="291"/>
                    </a:lnTo>
                    <a:lnTo>
                      <a:pt x="178" y="288"/>
                    </a:lnTo>
                    <a:lnTo>
                      <a:pt x="175" y="283"/>
                    </a:lnTo>
                    <a:lnTo>
                      <a:pt x="173" y="276"/>
                    </a:lnTo>
                    <a:lnTo>
                      <a:pt x="173" y="276"/>
                    </a:lnTo>
                    <a:lnTo>
                      <a:pt x="175" y="271"/>
                    </a:lnTo>
                    <a:lnTo>
                      <a:pt x="178" y="266"/>
                    </a:lnTo>
                    <a:lnTo>
                      <a:pt x="183" y="262"/>
                    </a:lnTo>
                    <a:lnTo>
                      <a:pt x="189" y="261"/>
                    </a:lnTo>
                    <a:lnTo>
                      <a:pt x="189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4" y="271"/>
                    </a:lnTo>
                    <a:lnTo>
                      <a:pt x="146" y="276"/>
                    </a:lnTo>
                    <a:lnTo>
                      <a:pt x="146" y="276"/>
                    </a:lnTo>
                    <a:lnTo>
                      <a:pt x="144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0" y="288"/>
                    </a:lnTo>
                    <a:lnTo>
                      <a:pt x="117" y="283"/>
                    </a:lnTo>
                    <a:lnTo>
                      <a:pt x="115" y="276"/>
                    </a:lnTo>
                    <a:lnTo>
                      <a:pt x="115" y="276"/>
                    </a:lnTo>
                    <a:lnTo>
                      <a:pt x="117" y="271"/>
                    </a:lnTo>
                    <a:lnTo>
                      <a:pt x="120" y="266"/>
                    </a:lnTo>
                    <a:lnTo>
                      <a:pt x="126" y="262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1" y="218"/>
                    </a:lnTo>
                    <a:lnTo>
                      <a:pt x="316" y="221"/>
                    </a:lnTo>
                    <a:lnTo>
                      <a:pt x="320" y="226"/>
                    </a:lnTo>
                    <a:lnTo>
                      <a:pt x="321" y="233"/>
                    </a:lnTo>
                    <a:lnTo>
                      <a:pt x="321" y="233"/>
                    </a:lnTo>
                    <a:lnTo>
                      <a:pt x="320" y="240"/>
                    </a:lnTo>
                    <a:lnTo>
                      <a:pt x="316" y="245"/>
                    </a:lnTo>
                    <a:lnTo>
                      <a:pt x="311" y="249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299" y="249"/>
                    </a:lnTo>
                    <a:lnTo>
                      <a:pt x="294" y="245"/>
                    </a:lnTo>
                    <a:lnTo>
                      <a:pt x="291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1" y="226"/>
                    </a:lnTo>
                    <a:lnTo>
                      <a:pt x="294" y="221"/>
                    </a:lnTo>
                    <a:lnTo>
                      <a:pt x="299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3" y="218"/>
                    </a:lnTo>
                    <a:lnTo>
                      <a:pt x="258" y="221"/>
                    </a:lnTo>
                    <a:lnTo>
                      <a:pt x="262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40"/>
                    </a:lnTo>
                    <a:lnTo>
                      <a:pt x="258" y="245"/>
                    </a:lnTo>
                    <a:lnTo>
                      <a:pt x="253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1" y="249"/>
                    </a:lnTo>
                    <a:lnTo>
                      <a:pt x="236" y="245"/>
                    </a:lnTo>
                    <a:lnTo>
                      <a:pt x="233" y="240"/>
                    </a:lnTo>
                    <a:lnTo>
                      <a:pt x="231" y="233"/>
                    </a:lnTo>
                    <a:lnTo>
                      <a:pt x="231" y="233"/>
                    </a:lnTo>
                    <a:lnTo>
                      <a:pt x="233" y="226"/>
                    </a:lnTo>
                    <a:lnTo>
                      <a:pt x="236" y="221"/>
                    </a:lnTo>
                    <a:lnTo>
                      <a:pt x="241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89" y="216"/>
                    </a:moveTo>
                    <a:lnTo>
                      <a:pt x="189" y="216"/>
                    </a:lnTo>
                    <a:lnTo>
                      <a:pt x="189" y="216"/>
                    </a:lnTo>
                    <a:lnTo>
                      <a:pt x="195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4" y="233"/>
                    </a:lnTo>
                    <a:lnTo>
                      <a:pt x="204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5" y="249"/>
                    </a:lnTo>
                    <a:lnTo>
                      <a:pt x="189" y="249"/>
                    </a:lnTo>
                    <a:lnTo>
                      <a:pt x="189" y="249"/>
                    </a:lnTo>
                    <a:lnTo>
                      <a:pt x="183" y="249"/>
                    </a:lnTo>
                    <a:lnTo>
                      <a:pt x="178" y="245"/>
                    </a:lnTo>
                    <a:lnTo>
                      <a:pt x="175" y="240"/>
                    </a:lnTo>
                    <a:lnTo>
                      <a:pt x="173" y="233"/>
                    </a:lnTo>
                    <a:lnTo>
                      <a:pt x="173" y="233"/>
                    </a:lnTo>
                    <a:lnTo>
                      <a:pt x="175" y="226"/>
                    </a:lnTo>
                    <a:lnTo>
                      <a:pt x="178" y="221"/>
                    </a:lnTo>
                    <a:lnTo>
                      <a:pt x="183" y="218"/>
                    </a:lnTo>
                    <a:lnTo>
                      <a:pt x="189" y="216"/>
                    </a:lnTo>
                    <a:lnTo>
                      <a:pt x="189" y="216"/>
                    </a:lnTo>
                    <a:close/>
                    <a:moveTo>
                      <a:pt x="131" y="216"/>
                    </a:moveTo>
                    <a:lnTo>
                      <a:pt x="131" y="216"/>
                    </a:lnTo>
                    <a:lnTo>
                      <a:pt x="131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4" y="226"/>
                    </a:lnTo>
                    <a:lnTo>
                      <a:pt x="146" y="233"/>
                    </a:lnTo>
                    <a:lnTo>
                      <a:pt x="146" y="233"/>
                    </a:lnTo>
                    <a:lnTo>
                      <a:pt x="144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9"/>
                    </a:lnTo>
                    <a:lnTo>
                      <a:pt x="120" y="245"/>
                    </a:lnTo>
                    <a:lnTo>
                      <a:pt x="117" y="240"/>
                    </a:lnTo>
                    <a:lnTo>
                      <a:pt x="115" y="233"/>
                    </a:lnTo>
                    <a:lnTo>
                      <a:pt x="115" y="233"/>
                    </a:lnTo>
                    <a:lnTo>
                      <a:pt x="117" y="226"/>
                    </a:lnTo>
                    <a:lnTo>
                      <a:pt x="120" y="221"/>
                    </a:lnTo>
                    <a:lnTo>
                      <a:pt x="126" y="218"/>
                    </a:lnTo>
                    <a:lnTo>
                      <a:pt x="131" y="216"/>
                    </a:lnTo>
                    <a:lnTo>
                      <a:pt x="131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78" y="218"/>
                    </a:lnTo>
                    <a:lnTo>
                      <a:pt x="83" y="221"/>
                    </a:lnTo>
                    <a:lnTo>
                      <a:pt x="86" y="226"/>
                    </a:lnTo>
                    <a:lnTo>
                      <a:pt x="88" y="233"/>
                    </a:lnTo>
                    <a:lnTo>
                      <a:pt x="88" y="233"/>
                    </a:lnTo>
                    <a:lnTo>
                      <a:pt x="86" y="240"/>
                    </a:lnTo>
                    <a:lnTo>
                      <a:pt x="83" y="245"/>
                    </a:lnTo>
                    <a:lnTo>
                      <a:pt x="78" y="249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6" y="249"/>
                    </a:lnTo>
                    <a:lnTo>
                      <a:pt x="61" y="245"/>
                    </a:lnTo>
                    <a:lnTo>
                      <a:pt x="57" y="240"/>
                    </a:lnTo>
                    <a:lnTo>
                      <a:pt x="57" y="233"/>
                    </a:lnTo>
                    <a:lnTo>
                      <a:pt x="57" y="233"/>
                    </a:lnTo>
                    <a:lnTo>
                      <a:pt x="57" y="226"/>
                    </a:lnTo>
                    <a:lnTo>
                      <a:pt x="61" y="221"/>
                    </a:lnTo>
                    <a:lnTo>
                      <a:pt x="66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1" y="175"/>
                    </a:lnTo>
                    <a:lnTo>
                      <a:pt x="316" y="179"/>
                    </a:lnTo>
                    <a:lnTo>
                      <a:pt x="320" y="184"/>
                    </a:lnTo>
                    <a:lnTo>
                      <a:pt x="321" y="189"/>
                    </a:lnTo>
                    <a:lnTo>
                      <a:pt x="321" y="189"/>
                    </a:lnTo>
                    <a:lnTo>
                      <a:pt x="320" y="196"/>
                    </a:lnTo>
                    <a:lnTo>
                      <a:pt x="316" y="201"/>
                    </a:lnTo>
                    <a:lnTo>
                      <a:pt x="311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299" y="204"/>
                    </a:lnTo>
                    <a:lnTo>
                      <a:pt x="294" y="201"/>
                    </a:lnTo>
                    <a:lnTo>
                      <a:pt x="291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1" y="184"/>
                    </a:lnTo>
                    <a:lnTo>
                      <a:pt x="294" y="179"/>
                    </a:lnTo>
                    <a:lnTo>
                      <a:pt x="299" y="175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3" y="175"/>
                    </a:lnTo>
                    <a:lnTo>
                      <a:pt x="258" y="179"/>
                    </a:lnTo>
                    <a:lnTo>
                      <a:pt x="262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8" y="201"/>
                    </a:lnTo>
                    <a:lnTo>
                      <a:pt x="253" y="204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1" y="204"/>
                    </a:lnTo>
                    <a:lnTo>
                      <a:pt x="236" y="201"/>
                    </a:lnTo>
                    <a:lnTo>
                      <a:pt x="233" y="196"/>
                    </a:lnTo>
                    <a:lnTo>
                      <a:pt x="231" y="189"/>
                    </a:lnTo>
                    <a:lnTo>
                      <a:pt x="231" y="189"/>
                    </a:lnTo>
                    <a:lnTo>
                      <a:pt x="233" y="184"/>
                    </a:lnTo>
                    <a:lnTo>
                      <a:pt x="236" y="179"/>
                    </a:lnTo>
                    <a:lnTo>
                      <a:pt x="241" y="175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5" y="175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4" y="189"/>
                    </a:lnTo>
                    <a:lnTo>
                      <a:pt x="204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4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3" y="204"/>
                    </a:lnTo>
                    <a:lnTo>
                      <a:pt x="178" y="201"/>
                    </a:lnTo>
                    <a:lnTo>
                      <a:pt x="175" y="196"/>
                    </a:lnTo>
                    <a:lnTo>
                      <a:pt x="173" y="189"/>
                    </a:lnTo>
                    <a:lnTo>
                      <a:pt x="173" y="189"/>
                    </a:lnTo>
                    <a:lnTo>
                      <a:pt x="175" y="184"/>
                    </a:lnTo>
                    <a:lnTo>
                      <a:pt x="178" y="179"/>
                    </a:lnTo>
                    <a:lnTo>
                      <a:pt x="183" y="175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4" y="184"/>
                    </a:lnTo>
                    <a:lnTo>
                      <a:pt x="146" y="189"/>
                    </a:lnTo>
                    <a:lnTo>
                      <a:pt x="146" y="189"/>
                    </a:lnTo>
                    <a:lnTo>
                      <a:pt x="144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4"/>
                    </a:lnTo>
                    <a:lnTo>
                      <a:pt x="120" y="201"/>
                    </a:lnTo>
                    <a:lnTo>
                      <a:pt x="117" y="196"/>
                    </a:lnTo>
                    <a:lnTo>
                      <a:pt x="115" y="189"/>
                    </a:lnTo>
                    <a:lnTo>
                      <a:pt x="115" y="189"/>
                    </a:lnTo>
                    <a:lnTo>
                      <a:pt x="117" y="184"/>
                    </a:lnTo>
                    <a:lnTo>
                      <a:pt x="120" y="179"/>
                    </a:lnTo>
                    <a:lnTo>
                      <a:pt x="126" y="175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78" y="175"/>
                    </a:lnTo>
                    <a:lnTo>
                      <a:pt x="83" y="179"/>
                    </a:lnTo>
                    <a:lnTo>
                      <a:pt x="86" y="18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6" y="196"/>
                    </a:lnTo>
                    <a:lnTo>
                      <a:pt x="83" y="201"/>
                    </a:lnTo>
                    <a:lnTo>
                      <a:pt x="78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6" y="204"/>
                    </a:lnTo>
                    <a:lnTo>
                      <a:pt x="61" y="201"/>
                    </a:lnTo>
                    <a:lnTo>
                      <a:pt x="57" y="196"/>
                    </a:lnTo>
                    <a:lnTo>
                      <a:pt x="57" y="189"/>
                    </a:lnTo>
                    <a:lnTo>
                      <a:pt x="57" y="189"/>
                    </a:lnTo>
                    <a:lnTo>
                      <a:pt x="57" y="184"/>
                    </a:lnTo>
                    <a:lnTo>
                      <a:pt x="61" y="179"/>
                    </a:lnTo>
                    <a:lnTo>
                      <a:pt x="66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306" y="347"/>
                    </a:moveTo>
                    <a:lnTo>
                      <a:pt x="306" y="347"/>
                    </a:lnTo>
                    <a:lnTo>
                      <a:pt x="306" y="347"/>
                    </a:lnTo>
                    <a:lnTo>
                      <a:pt x="311" y="349"/>
                    </a:lnTo>
                    <a:lnTo>
                      <a:pt x="316" y="352"/>
                    </a:lnTo>
                    <a:lnTo>
                      <a:pt x="320" y="358"/>
                    </a:lnTo>
                    <a:lnTo>
                      <a:pt x="321" y="363"/>
                    </a:lnTo>
                    <a:lnTo>
                      <a:pt x="321" y="363"/>
                    </a:lnTo>
                    <a:lnTo>
                      <a:pt x="320" y="370"/>
                    </a:lnTo>
                    <a:lnTo>
                      <a:pt x="316" y="375"/>
                    </a:lnTo>
                    <a:lnTo>
                      <a:pt x="311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299" y="378"/>
                    </a:lnTo>
                    <a:lnTo>
                      <a:pt x="294" y="375"/>
                    </a:lnTo>
                    <a:lnTo>
                      <a:pt x="291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1" y="358"/>
                    </a:lnTo>
                    <a:lnTo>
                      <a:pt x="294" y="352"/>
                    </a:lnTo>
                    <a:lnTo>
                      <a:pt x="299" y="349"/>
                    </a:lnTo>
                    <a:lnTo>
                      <a:pt x="306" y="347"/>
                    </a:lnTo>
                    <a:lnTo>
                      <a:pt x="306" y="347"/>
                    </a:lnTo>
                    <a:close/>
                    <a:moveTo>
                      <a:pt x="364" y="347"/>
                    </a:moveTo>
                    <a:lnTo>
                      <a:pt x="364" y="347"/>
                    </a:lnTo>
                    <a:lnTo>
                      <a:pt x="364" y="347"/>
                    </a:lnTo>
                    <a:lnTo>
                      <a:pt x="371" y="349"/>
                    </a:lnTo>
                    <a:lnTo>
                      <a:pt x="374" y="352"/>
                    </a:lnTo>
                    <a:lnTo>
                      <a:pt x="378" y="358"/>
                    </a:lnTo>
                    <a:lnTo>
                      <a:pt x="379" y="363"/>
                    </a:lnTo>
                    <a:lnTo>
                      <a:pt x="379" y="363"/>
                    </a:lnTo>
                    <a:lnTo>
                      <a:pt x="378" y="370"/>
                    </a:lnTo>
                    <a:lnTo>
                      <a:pt x="374" y="375"/>
                    </a:lnTo>
                    <a:lnTo>
                      <a:pt x="371" y="378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7" y="378"/>
                    </a:lnTo>
                    <a:lnTo>
                      <a:pt x="354" y="375"/>
                    </a:lnTo>
                    <a:lnTo>
                      <a:pt x="350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0" y="358"/>
                    </a:lnTo>
                    <a:lnTo>
                      <a:pt x="354" y="352"/>
                    </a:lnTo>
                    <a:lnTo>
                      <a:pt x="357" y="349"/>
                    </a:lnTo>
                    <a:lnTo>
                      <a:pt x="364" y="347"/>
                    </a:lnTo>
                    <a:lnTo>
                      <a:pt x="364" y="347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3" y="349"/>
                    </a:lnTo>
                    <a:lnTo>
                      <a:pt x="258" y="352"/>
                    </a:lnTo>
                    <a:lnTo>
                      <a:pt x="262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2" y="370"/>
                    </a:lnTo>
                    <a:lnTo>
                      <a:pt x="258" y="375"/>
                    </a:lnTo>
                    <a:lnTo>
                      <a:pt x="253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1" y="378"/>
                    </a:lnTo>
                    <a:lnTo>
                      <a:pt x="236" y="375"/>
                    </a:lnTo>
                    <a:lnTo>
                      <a:pt x="233" y="370"/>
                    </a:lnTo>
                    <a:lnTo>
                      <a:pt x="231" y="363"/>
                    </a:lnTo>
                    <a:lnTo>
                      <a:pt x="231" y="363"/>
                    </a:lnTo>
                    <a:lnTo>
                      <a:pt x="233" y="358"/>
                    </a:lnTo>
                    <a:lnTo>
                      <a:pt x="236" y="352"/>
                    </a:lnTo>
                    <a:lnTo>
                      <a:pt x="241" y="349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0" y="131"/>
                    </a:lnTo>
                    <a:lnTo>
                      <a:pt x="25" y="134"/>
                    </a:lnTo>
                    <a:lnTo>
                      <a:pt x="29" y="140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29" y="153"/>
                    </a:lnTo>
                    <a:lnTo>
                      <a:pt x="25" y="158"/>
                    </a:lnTo>
                    <a:lnTo>
                      <a:pt x="20" y="162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8" y="162"/>
                    </a:lnTo>
                    <a:lnTo>
                      <a:pt x="3" y="158"/>
                    </a:lnTo>
                    <a:lnTo>
                      <a:pt x="0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0"/>
                    </a:lnTo>
                    <a:lnTo>
                      <a:pt x="3" y="134"/>
                    </a:lnTo>
                    <a:lnTo>
                      <a:pt x="8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5" y="131"/>
                    </a:lnTo>
                    <a:lnTo>
                      <a:pt x="201" y="134"/>
                    </a:lnTo>
                    <a:lnTo>
                      <a:pt x="204" y="140"/>
                    </a:lnTo>
                    <a:lnTo>
                      <a:pt x="204" y="146"/>
                    </a:lnTo>
                    <a:lnTo>
                      <a:pt x="204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5" y="162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3" y="162"/>
                    </a:lnTo>
                    <a:lnTo>
                      <a:pt x="178" y="158"/>
                    </a:lnTo>
                    <a:lnTo>
                      <a:pt x="175" y="153"/>
                    </a:lnTo>
                    <a:lnTo>
                      <a:pt x="173" y="146"/>
                    </a:lnTo>
                    <a:lnTo>
                      <a:pt x="173" y="146"/>
                    </a:lnTo>
                    <a:lnTo>
                      <a:pt x="175" y="140"/>
                    </a:lnTo>
                    <a:lnTo>
                      <a:pt x="178" y="134"/>
                    </a:lnTo>
                    <a:lnTo>
                      <a:pt x="183" y="131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248" y="131"/>
                    </a:moveTo>
                    <a:lnTo>
                      <a:pt x="248" y="131"/>
                    </a:lnTo>
                    <a:lnTo>
                      <a:pt x="248" y="131"/>
                    </a:lnTo>
                    <a:lnTo>
                      <a:pt x="253" y="131"/>
                    </a:lnTo>
                    <a:lnTo>
                      <a:pt x="258" y="134"/>
                    </a:lnTo>
                    <a:lnTo>
                      <a:pt x="262" y="140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3"/>
                    </a:lnTo>
                    <a:lnTo>
                      <a:pt x="258" y="158"/>
                    </a:lnTo>
                    <a:lnTo>
                      <a:pt x="253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1" y="162"/>
                    </a:lnTo>
                    <a:lnTo>
                      <a:pt x="236" y="158"/>
                    </a:lnTo>
                    <a:lnTo>
                      <a:pt x="233" y="153"/>
                    </a:lnTo>
                    <a:lnTo>
                      <a:pt x="231" y="146"/>
                    </a:lnTo>
                    <a:lnTo>
                      <a:pt x="231" y="146"/>
                    </a:lnTo>
                    <a:lnTo>
                      <a:pt x="233" y="140"/>
                    </a:lnTo>
                    <a:lnTo>
                      <a:pt x="236" y="134"/>
                    </a:lnTo>
                    <a:lnTo>
                      <a:pt x="241" y="131"/>
                    </a:lnTo>
                    <a:lnTo>
                      <a:pt x="248" y="131"/>
                    </a:lnTo>
                    <a:lnTo>
                      <a:pt x="248" y="131"/>
                    </a:lnTo>
                    <a:close/>
                    <a:moveTo>
                      <a:pt x="306" y="131"/>
                    </a:moveTo>
                    <a:lnTo>
                      <a:pt x="306" y="131"/>
                    </a:lnTo>
                    <a:lnTo>
                      <a:pt x="306" y="131"/>
                    </a:lnTo>
                    <a:lnTo>
                      <a:pt x="311" y="131"/>
                    </a:lnTo>
                    <a:lnTo>
                      <a:pt x="316" y="134"/>
                    </a:lnTo>
                    <a:lnTo>
                      <a:pt x="320" y="140"/>
                    </a:lnTo>
                    <a:lnTo>
                      <a:pt x="321" y="146"/>
                    </a:lnTo>
                    <a:lnTo>
                      <a:pt x="321" y="146"/>
                    </a:lnTo>
                    <a:lnTo>
                      <a:pt x="320" y="153"/>
                    </a:lnTo>
                    <a:lnTo>
                      <a:pt x="316" y="158"/>
                    </a:lnTo>
                    <a:lnTo>
                      <a:pt x="311" y="162"/>
                    </a:lnTo>
                    <a:lnTo>
                      <a:pt x="306" y="162"/>
                    </a:lnTo>
                    <a:lnTo>
                      <a:pt x="306" y="162"/>
                    </a:lnTo>
                    <a:lnTo>
                      <a:pt x="299" y="162"/>
                    </a:lnTo>
                    <a:lnTo>
                      <a:pt x="294" y="158"/>
                    </a:lnTo>
                    <a:lnTo>
                      <a:pt x="291" y="153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1" y="140"/>
                    </a:lnTo>
                    <a:lnTo>
                      <a:pt x="294" y="134"/>
                    </a:lnTo>
                    <a:lnTo>
                      <a:pt x="299" y="131"/>
                    </a:lnTo>
                    <a:lnTo>
                      <a:pt x="306" y="131"/>
                    </a:lnTo>
                    <a:lnTo>
                      <a:pt x="306" y="131"/>
                    </a:lnTo>
                    <a:close/>
                    <a:moveTo>
                      <a:pt x="422" y="87"/>
                    </a:moveTo>
                    <a:lnTo>
                      <a:pt x="422" y="87"/>
                    </a:lnTo>
                    <a:lnTo>
                      <a:pt x="422" y="87"/>
                    </a:lnTo>
                    <a:lnTo>
                      <a:pt x="429" y="88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7" y="104"/>
                    </a:lnTo>
                    <a:lnTo>
                      <a:pt x="437" y="104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7"/>
                    </a:lnTo>
                    <a:lnTo>
                      <a:pt x="422" y="119"/>
                    </a:lnTo>
                    <a:lnTo>
                      <a:pt x="422" y="119"/>
                    </a:lnTo>
                    <a:lnTo>
                      <a:pt x="417" y="117"/>
                    </a:lnTo>
                    <a:lnTo>
                      <a:pt x="412" y="114"/>
                    </a:lnTo>
                    <a:lnTo>
                      <a:pt x="408" y="109"/>
                    </a:lnTo>
                    <a:lnTo>
                      <a:pt x="407" y="104"/>
                    </a:lnTo>
                    <a:lnTo>
                      <a:pt x="407" y="104"/>
                    </a:lnTo>
                    <a:lnTo>
                      <a:pt x="408" y="97"/>
                    </a:lnTo>
                    <a:lnTo>
                      <a:pt x="412" y="92"/>
                    </a:lnTo>
                    <a:lnTo>
                      <a:pt x="417" y="88"/>
                    </a:lnTo>
                    <a:lnTo>
                      <a:pt x="422" y="87"/>
                    </a:lnTo>
                    <a:lnTo>
                      <a:pt x="422" y="87"/>
                    </a:lnTo>
                    <a:close/>
                    <a:moveTo>
                      <a:pt x="364" y="87"/>
                    </a:moveTo>
                    <a:lnTo>
                      <a:pt x="364" y="87"/>
                    </a:lnTo>
                    <a:lnTo>
                      <a:pt x="364" y="87"/>
                    </a:lnTo>
                    <a:lnTo>
                      <a:pt x="371" y="88"/>
                    </a:lnTo>
                    <a:lnTo>
                      <a:pt x="374" y="92"/>
                    </a:lnTo>
                    <a:lnTo>
                      <a:pt x="378" y="97"/>
                    </a:lnTo>
                    <a:lnTo>
                      <a:pt x="379" y="104"/>
                    </a:lnTo>
                    <a:lnTo>
                      <a:pt x="379" y="104"/>
                    </a:lnTo>
                    <a:lnTo>
                      <a:pt x="378" y="109"/>
                    </a:lnTo>
                    <a:lnTo>
                      <a:pt x="374" y="114"/>
                    </a:lnTo>
                    <a:lnTo>
                      <a:pt x="371" y="117"/>
                    </a:lnTo>
                    <a:lnTo>
                      <a:pt x="364" y="119"/>
                    </a:lnTo>
                    <a:lnTo>
                      <a:pt x="364" y="119"/>
                    </a:lnTo>
                    <a:lnTo>
                      <a:pt x="357" y="117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49" y="104"/>
                    </a:lnTo>
                    <a:lnTo>
                      <a:pt x="349" y="104"/>
                    </a:lnTo>
                    <a:lnTo>
                      <a:pt x="350" y="97"/>
                    </a:lnTo>
                    <a:lnTo>
                      <a:pt x="354" y="92"/>
                    </a:lnTo>
                    <a:lnTo>
                      <a:pt x="357" y="88"/>
                    </a:lnTo>
                    <a:lnTo>
                      <a:pt x="364" y="87"/>
                    </a:lnTo>
                    <a:lnTo>
                      <a:pt x="364" y="87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1" y="88"/>
                    </a:lnTo>
                    <a:lnTo>
                      <a:pt x="316" y="92"/>
                    </a:lnTo>
                    <a:lnTo>
                      <a:pt x="320" y="97"/>
                    </a:lnTo>
                    <a:lnTo>
                      <a:pt x="321" y="104"/>
                    </a:lnTo>
                    <a:lnTo>
                      <a:pt x="321" y="104"/>
                    </a:lnTo>
                    <a:lnTo>
                      <a:pt x="320" y="109"/>
                    </a:lnTo>
                    <a:lnTo>
                      <a:pt x="316" y="114"/>
                    </a:lnTo>
                    <a:lnTo>
                      <a:pt x="311" y="117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299" y="117"/>
                    </a:lnTo>
                    <a:lnTo>
                      <a:pt x="294" y="114"/>
                    </a:lnTo>
                    <a:lnTo>
                      <a:pt x="291" y="109"/>
                    </a:lnTo>
                    <a:lnTo>
                      <a:pt x="291" y="104"/>
                    </a:lnTo>
                    <a:lnTo>
                      <a:pt x="291" y="104"/>
                    </a:lnTo>
                    <a:lnTo>
                      <a:pt x="291" y="97"/>
                    </a:lnTo>
                    <a:lnTo>
                      <a:pt x="294" y="92"/>
                    </a:lnTo>
                    <a:lnTo>
                      <a:pt x="299" y="88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3" y="88"/>
                    </a:lnTo>
                    <a:lnTo>
                      <a:pt x="258" y="92"/>
                    </a:lnTo>
                    <a:lnTo>
                      <a:pt x="262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2" y="109"/>
                    </a:lnTo>
                    <a:lnTo>
                      <a:pt x="258" y="114"/>
                    </a:lnTo>
                    <a:lnTo>
                      <a:pt x="253" y="117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1" y="117"/>
                    </a:lnTo>
                    <a:lnTo>
                      <a:pt x="236" y="114"/>
                    </a:lnTo>
                    <a:lnTo>
                      <a:pt x="233" y="109"/>
                    </a:lnTo>
                    <a:lnTo>
                      <a:pt x="231" y="104"/>
                    </a:lnTo>
                    <a:lnTo>
                      <a:pt x="231" y="104"/>
                    </a:lnTo>
                    <a:lnTo>
                      <a:pt x="233" y="97"/>
                    </a:lnTo>
                    <a:lnTo>
                      <a:pt x="236" y="92"/>
                    </a:lnTo>
                    <a:lnTo>
                      <a:pt x="241" y="88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422" y="44"/>
                    </a:moveTo>
                    <a:lnTo>
                      <a:pt x="422" y="44"/>
                    </a:lnTo>
                    <a:lnTo>
                      <a:pt x="422" y="44"/>
                    </a:lnTo>
                    <a:lnTo>
                      <a:pt x="429" y="44"/>
                    </a:lnTo>
                    <a:lnTo>
                      <a:pt x="434" y="48"/>
                    </a:lnTo>
                    <a:lnTo>
                      <a:pt x="437" y="53"/>
                    </a:lnTo>
                    <a:lnTo>
                      <a:pt x="437" y="60"/>
                    </a:lnTo>
                    <a:lnTo>
                      <a:pt x="437" y="60"/>
                    </a:lnTo>
                    <a:lnTo>
                      <a:pt x="437" y="66"/>
                    </a:lnTo>
                    <a:lnTo>
                      <a:pt x="434" y="71"/>
                    </a:lnTo>
                    <a:lnTo>
                      <a:pt x="429" y="75"/>
                    </a:lnTo>
                    <a:lnTo>
                      <a:pt x="422" y="77"/>
                    </a:lnTo>
                    <a:lnTo>
                      <a:pt x="422" y="77"/>
                    </a:lnTo>
                    <a:lnTo>
                      <a:pt x="417" y="75"/>
                    </a:lnTo>
                    <a:lnTo>
                      <a:pt x="412" y="71"/>
                    </a:lnTo>
                    <a:lnTo>
                      <a:pt x="408" y="66"/>
                    </a:lnTo>
                    <a:lnTo>
                      <a:pt x="407" y="60"/>
                    </a:lnTo>
                    <a:lnTo>
                      <a:pt x="407" y="60"/>
                    </a:lnTo>
                    <a:lnTo>
                      <a:pt x="408" y="53"/>
                    </a:lnTo>
                    <a:lnTo>
                      <a:pt x="412" y="48"/>
                    </a:lnTo>
                    <a:lnTo>
                      <a:pt x="417" y="44"/>
                    </a:lnTo>
                    <a:lnTo>
                      <a:pt x="422" y="44"/>
                    </a:lnTo>
                    <a:lnTo>
                      <a:pt x="422" y="44"/>
                    </a:lnTo>
                    <a:close/>
                    <a:moveTo>
                      <a:pt x="364" y="44"/>
                    </a:moveTo>
                    <a:lnTo>
                      <a:pt x="364" y="44"/>
                    </a:lnTo>
                    <a:lnTo>
                      <a:pt x="364" y="44"/>
                    </a:lnTo>
                    <a:lnTo>
                      <a:pt x="371" y="44"/>
                    </a:lnTo>
                    <a:lnTo>
                      <a:pt x="374" y="48"/>
                    </a:lnTo>
                    <a:lnTo>
                      <a:pt x="378" y="53"/>
                    </a:lnTo>
                    <a:lnTo>
                      <a:pt x="379" y="60"/>
                    </a:lnTo>
                    <a:lnTo>
                      <a:pt x="379" y="60"/>
                    </a:lnTo>
                    <a:lnTo>
                      <a:pt x="378" y="66"/>
                    </a:lnTo>
                    <a:lnTo>
                      <a:pt x="374" y="71"/>
                    </a:lnTo>
                    <a:lnTo>
                      <a:pt x="371" y="75"/>
                    </a:lnTo>
                    <a:lnTo>
                      <a:pt x="364" y="77"/>
                    </a:lnTo>
                    <a:lnTo>
                      <a:pt x="364" y="77"/>
                    </a:lnTo>
                    <a:lnTo>
                      <a:pt x="357" y="75"/>
                    </a:lnTo>
                    <a:lnTo>
                      <a:pt x="354" y="71"/>
                    </a:lnTo>
                    <a:lnTo>
                      <a:pt x="350" y="66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0" y="53"/>
                    </a:lnTo>
                    <a:lnTo>
                      <a:pt x="354" y="48"/>
                    </a:lnTo>
                    <a:lnTo>
                      <a:pt x="357" y="44"/>
                    </a:lnTo>
                    <a:lnTo>
                      <a:pt x="364" y="44"/>
                    </a:lnTo>
                    <a:lnTo>
                      <a:pt x="364" y="44"/>
                    </a:lnTo>
                    <a:close/>
                    <a:moveTo>
                      <a:pt x="306" y="44"/>
                    </a:moveTo>
                    <a:lnTo>
                      <a:pt x="306" y="44"/>
                    </a:lnTo>
                    <a:lnTo>
                      <a:pt x="306" y="44"/>
                    </a:lnTo>
                    <a:lnTo>
                      <a:pt x="311" y="44"/>
                    </a:lnTo>
                    <a:lnTo>
                      <a:pt x="316" y="48"/>
                    </a:lnTo>
                    <a:lnTo>
                      <a:pt x="320" y="53"/>
                    </a:lnTo>
                    <a:lnTo>
                      <a:pt x="321" y="60"/>
                    </a:lnTo>
                    <a:lnTo>
                      <a:pt x="321" y="60"/>
                    </a:lnTo>
                    <a:lnTo>
                      <a:pt x="320" y="66"/>
                    </a:lnTo>
                    <a:lnTo>
                      <a:pt x="316" y="71"/>
                    </a:lnTo>
                    <a:lnTo>
                      <a:pt x="311" y="75"/>
                    </a:lnTo>
                    <a:lnTo>
                      <a:pt x="306" y="77"/>
                    </a:lnTo>
                    <a:lnTo>
                      <a:pt x="306" y="77"/>
                    </a:lnTo>
                    <a:lnTo>
                      <a:pt x="299" y="75"/>
                    </a:lnTo>
                    <a:lnTo>
                      <a:pt x="294" y="71"/>
                    </a:lnTo>
                    <a:lnTo>
                      <a:pt x="291" y="66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1" y="53"/>
                    </a:lnTo>
                    <a:lnTo>
                      <a:pt x="294" y="48"/>
                    </a:lnTo>
                    <a:lnTo>
                      <a:pt x="299" y="44"/>
                    </a:lnTo>
                    <a:lnTo>
                      <a:pt x="306" y="44"/>
                    </a:lnTo>
                    <a:lnTo>
                      <a:pt x="306" y="44"/>
                    </a:lnTo>
                    <a:close/>
                    <a:moveTo>
                      <a:pt x="248" y="44"/>
                    </a:moveTo>
                    <a:lnTo>
                      <a:pt x="248" y="44"/>
                    </a:lnTo>
                    <a:lnTo>
                      <a:pt x="248" y="44"/>
                    </a:lnTo>
                    <a:lnTo>
                      <a:pt x="253" y="44"/>
                    </a:lnTo>
                    <a:lnTo>
                      <a:pt x="258" y="48"/>
                    </a:lnTo>
                    <a:lnTo>
                      <a:pt x="262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2" y="66"/>
                    </a:lnTo>
                    <a:lnTo>
                      <a:pt x="258" y="71"/>
                    </a:lnTo>
                    <a:lnTo>
                      <a:pt x="253" y="75"/>
                    </a:lnTo>
                    <a:lnTo>
                      <a:pt x="248" y="77"/>
                    </a:lnTo>
                    <a:lnTo>
                      <a:pt x="248" y="77"/>
                    </a:lnTo>
                    <a:lnTo>
                      <a:pt x="241" y="75"/>
                    </a:lnTo>
                    <a:lnTo>
                      <a:pt x="236" y="71"/>
                    </a:lnTo>
                    <a:lnTo>
                      <a:pt x="233" y="66"/>
                    </a:lnTo>
                    <a:lnTo>
                      <a:pt x="231" y="60"/>
                    </a:lnTo>
                    <a:lnTo>
                      <a:pt x="231" y="60"/>
                    </a:lnTo>
                    <a:lnTo>
                      <a:pt x="233" y="53"/>
                    </a:lnTo>
                    <a:lnTo>
                      <a:pt x="236" y="48"/>
                    </a:lnTo>
                    <a:lnTo>
                      <a:pt x="241" y="44"/>
                    </a:lnTo>
                    <a:lnTo>
                      <a:pt x="248" y="44"/>
                    </a:lnTo>
                    <a:lnTo>
                      <a:pt x="248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151"/>
              <p:cNvSpPr>
                <a:spLocks noEditPoints="1"/>
              </p:cNvSpPr>
              <p:nvPr/>
            </p:nvSpPr>
            <p:spPr bwMode="auto">
              <a:xfrm>
                <a:off x="6010275" y="4116388"/>
                <a:ext cx="485775" cy="681038"/>
              </a:xfrm>
              <a:custGeom>
                <a:avLst/>
                <a:gdLst>
                  <a:gd name="T0" fmla="*/ 540 w 613"/>
                  <a:gd name="T1" fmla="*/ 0 h 856"/>
                  <a:gd name="T2" fmla="*/ 434 w 613"/>
                  <a:gd name="T3" fmla="*/ 5 h 856"/>
                  <a:gd name="T4" fmla="*/ 206 w 613"/>
                  <a:gd name="T5" fmla="*/ 15 h 856"/>
                  <a:gd name="T6" fmla="*/ 613 w 613"/>
                  <a:gd name="T7" fmla="*/ 151 h 856"/>
                  <a:gd name="T8" fmla="*/ 604 w 613"/>
                  <a:gd name="T9" fmla="*/ 73 h 856"/>
                  <a:gd name="T10" fmla="*/ 540 w 613"/>
                  <a:gd name="T11" fmla="*/ 683 h 856"/>
                  <a:gd name="T12" fmla="*/ 412 w 613"/>
                  <a:gd name="T13" fmla="*/ 678 h 856"/>
                  <a:gd name="T14" fmla="*/ 291 w 613"/>
                  <a:gd name="T15" fmla="*/ 666 h 856"/>
                  <a:gd name="T16" fmla="*/ 466 w 613"/>
                  <a:gd name="T17" fmla="*/ 616 h 856"/>
                  <a:gd name="T18" fmla="*/ 359 w 613"/>
                  <a:gd name="T19" fmla="*/ 608 h 856"/>
                  <a:gd name="T20" fmla="*/ 540 w 613"/>
                  <a:gd name="T21" fmla="*/ 737 h 856"/>
                  <a:gd name="T22" fmla="*/ 482 w 613"/>
                  <a:gd name="T23" fmla="*/ 693 h 856"/>
                  <a:gd name="T24" fmla="*/ 371 w 613"/>
                  <a:gd name="T25" fmla="*/ 695 h 856"/>
                  <a:gd name="T26" fmla="*/ 553 w 613"/>
                  <a:gd name="T27" fmla="*/ 574 h 856"/>
                  <a:gd name="T28" fmla="*/ 439 w 613"/>
                  <a:gd name="T29" fmla="*/ 579 h 856"/>
                  <a:gd name="T30" fmla="*/ 318 w 613"/>
                  <a:gd name="T31" fmla="*/ 591 h 856"/>
                  <a:gd name="T32" fmla="*/ 540 w 613"/>
                  <a:gd name="T33" fmla="*/ 552 h 856"/>
                  <a:gd name="T34" fmla="*/ 417 w 613"/>
                  <a:gd name="T35" fmla="*/ 552 h 856"/>
                  <a:gd name="T36" fmla="*/ 293 w 613"/>
                  <a:gd name="T37" fmla="*/ 543 h 856"/>
                  <a:gd name="T38" fmla="*/ 175 w 613"/>
                  <a:gd name="T39" fmla="*/ 536 h 856"/>
                  <a:gd name="T40" fmla="*/ 529 w 613"/>
                  <a:gd name="T41" fmla="*/ 482 h 856"/>
                  <a:gd name="T42" fmla="*/ 424 w 613"/>
                  <a:gd name="T43" fmla="*/ 477 h 856"/>
                  <a:gd name="T44" fmla="*/ 249 w 613"/>
                  <a:gd name="T45" fmla="*/ 477 h 856"/>
                  <a:gd name="T46" fmla="*/ 131 w 613"/>
                  <a:gd name="T47" fmla="*/ 477 h 856"/>
                  <a:gd name="T48" fmla="*/ 492 w 613"/>
                  <a:gd name="T49" fmla="*/ 437 h 856"/>
                  <a:gd name="T50" fmla="*/ 380 w 613"/>
                  <a:gd name="T51" fmla="*/ 449 h 856"/>
                  <a:gd name="T52" fmla="*/ 262 w 613"/>
                  <a:gd name="T53" fmla="*/ 456 h 856"/>
                  <a:gd name="T54" fmla="*/ 138 w 613"/>
                  <a:gd name="T55" fmla="*/ 465 h 856"/>
                  <a:gd name="T56" fmla="*/ 482 w 613"/>
                  <a:gd name="T57" fmla="*/ 422 h 856"/>
                  <a:gd name="T58" fmla="*/ 354 w 613"/>
                  <a:gd name="T59" fmla="*/ 417 h 856"/>
                  <a:gd name="T60" fmla="*/ 233 w 613"/>
                  <a:gd name="T61" fmla="*/ 407 h 856"/>
                  <a:gd name="T62" fmla="*/ 117 w 613"/>
                  <a:gd name="T63" fmla="*/ 400 h 856"/>
                  <a:gd name="T64" fmla="*/ 475 w 613"/>
                  <a:gd name="T65" fmla="*/ 347 h 856"/>
                  <a:gd name="T66" fmla="*/ 364 w 613"/>
                  <a:gd name="T67" fmla="*/ 347 h 856"/>
                  <a:gd name="T68" fmla="*/ 191 w 613"/>
                  <a:gd name="T69" fmla="*/ 347 h 856"/>
                  <a:gd name="T70" fmla="*/ 547 w 613"/>
                  <a:gd name="T71" fmla="*/ 305 h 856"/>
                  <a:gd name="T72" fmla="*/ 438 w 613"/>
                  <a:gd name="T73" fmla="*/ 313 h 856"/>
                  <a:gd name="T74" fmla="*/ 322 w 613"/>
                  <a:gd name="T75" fmla="*/ 320 h 856"/>
                  <a:gd name="T76" fmla="*/ 201 w 613"/>
                  <a:gd name="T77" fmla="*/ 330 h 856"/>
                  <a:gd name="T78" fmla="*/ 540 w 613"/>
                  <a:gd name="T79" fmla="*/ 293 h 856"/>
                  <a:gd name="T80" fmla="*/ 417 w 613"/>
                  <a:gd name="T81" fmla="*/ 291 h 856"/>
                  <a:gd name="T82" fmla="*/ 293 w 613"/>
                  <a:gd name="T83" fmla="*/ 282 h 856"/>
                  <a:gd name="T84" fmla="*/ 175 w 613"/>
                  <a:gd name="T85" fmla="*/ 276 h 856"/>
                  <a:gd name="T86" fmla="*/ 529 w 613"/>
                  <a:gd name="T87" fmla="*/ 221 h 856"/>
                  <a:gd name="T88" fmla="*/ 424 w 613"/>
                  <a:gd name="T89" fmla="*/ 216 h 856"/>
                  <a:gd name="T90" fmla="*/ 249 w 613"/>
                  <a:gd name="T91" fmla="*/ 216 h 856"/>
                  <a:gd name="T92" fmla="*/ 131 w 613"/>
                  <a:gd name="T93" fmla="*/ 216 h 856"/>
                  <a:gd name="T94" fmla="*/ 492 w 613"/>
                  <a:gd name="T95" fmla="*/ 177 h 856"/>
                  <a:gd name="T96" fmla="*/ 380 w 613"/>
                  <a:gd name="T97" fmla="*/ 189 h 856"/>
                  <a:gd name="T98" fmla="*/ 262 w 613"/>
                  <a:gd name="T99" fmla="*/ 196 h 856"/>
                  <a:gd name="T100" fmla="*/ 547 w 613"/>
                  <a:gd name="T101" fmla="*/ 160 h 856"/>
                  <a:gd name="T102" fmla="*/ 424 w 613"/>
                  <a:gd name="T103" fmla="*/ 162 h 856"/>
                  <a:gd name="T104" fmla="*/ 296 w 613"/>
                  <a:gd name="T105" fmla="*/ 156 h 856"/>
                  <a:gd name="T106" fmla="*/ 175 w 613"/>
                  <a:gd name="T107" fmla="*/ 146 h 856"/>
                  <a:gd name="T108" fmla="*/ 466 w 613"/>
                  <a:gd name="T109" fmla="*/ 97 h 856"/>
                  <a:gd name="T110" fmla="*/ 359 w 613"/>
                  <a:gd name="T111" fmla="*/ 87 h 856"/>
                  <a:gd name="T112" fmla="*/ 249 w 613"/>
                  <a:gd name="T113" fmla="*/ 87 h 856"/>
                  <a:gd name="T114" fmla="*/ 482 w 613"/>
                  <a:gd name="T115" fmla="*/ 42 h 856"/>
                  <a:gd name="T116" fmla="*/ 371 w 613"/>
                  <a:gd name="T117" fmla="*/ 44 h 856"/>
                  <a:gd name="T118" fmla="*/ 262 w 613"/>
                  <a:gd name="T119" fmla="*/ 53 h 856"/>
                  <a:gd name="T120" fmla="*/ 31 w 613"/>
                  <a:gd name="T121" fmla="*/ 449 h 856"/>
                  <a:gd name="T122" fmla="*/ 85 w 613"/>
                  <a:gd name="T123" fmla="*/ 461 h 856"/>
                  <a:gd name="T124" fmla="*/ 73 w 613"/>
                  <a:gd name="T125" fmla="*/ 380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3" h="856">
                    <a:moveTo>
                      <a:pt x="73" y="303"/>
                    </a:move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8" y="313"/>
                    </a:lnTo>
                    <a:lnTo>
                      <a:pt x="88" y="320"/>
                    </a:lnTo>
                    <a:lnTo>
                      <a:pt x="88" y="320"/>
                    </a:lnTo>
                    <a:lnTo>
                      <a:pt x="88" y="325"/>
                    </a:lnTo>
                    <a:lnTo>
                      <a:pt x="85" y="330"/>
                    </a:lnTo>
                    <a:lnTo>
                      <a:pt x="80" y="334"/>
                    </a:lnTo>
                    <a:lnTo>
                      <a:pt x="73" y="335"/>
                    </a:lnTo>
                    <a:lnTo>
                      <a:pt x="73" y="335"/>
                    </a:lnTo>
                    <a:lnTo>
                      <a:pt x="68" y="334"/>
                    </a:lnTo>
                    <a:lnTo>
                      <a:pt x="63" y="330"/>
                    </a:lnTo>
                    <a:lnTo>
                      <a:pt x="59" y="325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598" y="824"/>
                    </a:moveTo>
                    <a:lnTo>
                      <a:pt x="598" y="824"/>
                    </a:lnTo>
                    <a:lnTo>
                      <a:pt x="598" y="824"/>
                    </a:lnTo>
                    <a:lnTo>
                      <a:pt x="604" y="826"/>
                    </a:lnTo>
                    <a:lnTo>
                      <a:pt x="610" y="829"/>
                    </a:lnTo>
                    <a:lnTo>
                      <a:pt x="613" y="834"/>
                    </a:lnTo>
                    <a:lnTo>
                      <a:pt x="613" y="839"/>
                    </a:lnTo>
                    <a:lnTo>
                      <a:pt x="613" y="839"/>
                    </a:lnTo>
                    <a:lnTo>
                      <a:pt x="613" y="846"/>
                    </a:lnTo>
                    <a:lnTo>
                      <a:pt x="610" y="851"/>
                    </a:lnTo>
                    <a:lnTo>
                      <a:pt x="604" y="855"/>
                    </a:lnTo>
                    <a:lnTo>
                      <a:pt x="598" y="856"/>
                    </a:lnTo>
                    <a:lnTo>
                      <a:pt x="598" y="856"/>
                    </a:lnTo>
                    <a:lnTo>
                      <a:pt x="593" y="855"/>
                    </a:lnTo>
                    <a:lnTo>
                      <a:pt x="587" y="851"/>
                    </a:lnTo>
                    <a:lnTo>
                      <a:pt x="584" y="846"/>
                    </a:lnTo>
                    <a:lnTo>
                      <a:pt x="582" y="839"/>
                    </a:lnTo>
                    <a:lnTo>
                      <a:pt x="582" y="839"/>
                    </a:lnTo>
                    <a:lnTo>
                      <a:pt x="584" y="834"/>
                    </a:lnTo>
                    <a:lnTo>
                      <a:pt x="587" y="829"/>
                    </a:lnTo>
                    <a:lnTo>
                      <a:pt x="593" y="826"/>
                    </a:lnTo>
                    <a:lnTo>
                      <a:pt x="598" y="824"/>
                    </a:lnTo>
                    <a:lnTo>
                      <a:pt x="598" y="824"/>
                    </a:lnTo>
                    <a:close/>
                    <a:moveTo>
                      <a:pt x="540" y="0"/>
                    </a:moveTo>
                    <a:lnTo>
                      <a:pt x="540" y="0"/>
                    </a:lnTo>
                    <a:lnTo>
                      <a:pt x="540" y="0"/>
                    </a:lnTo>
                    <a:lnTo>
                      <a:pt x="547" y="1"/>
                    </a:lnTo>
                    <a:lnTo>
                      <a:pt x="552" y="5"/>
                    </a:lnTo>
                    <a:lnTo>
                      <a:pt x="553" y="10"/>
                    </a:lnTo>
                    <a:lnTo>
                      <a:pt x="555" y="15"/>
                    </a:lnTo>
                    <a:lnTo>
                      <a:pt x="555" y="15"/>
                    </a:lnTo>
                    <a:lnTo>
                      <a:pt x="553" y="22"/>
                    </a:lnTo>
                    <a:lnTo>
                      <a:pt x="552" y="27"/>
                    </a:lnTo>
                    <a:lnTo>
                      <a:pt x="547" y="30"/>
                    </a:lnTo>
                    <a:lnTo>
                      <a:pt x="540" y="32"/>
                    </a:lnTo>
                    <a:lnTo>
                      <a:pt x="540" y="32"/>
                    </a:lnTo>
                    <a:lnTo>
                      <a:pt x="535" y="30"/>
                    </a:lnTo>
                    <a:lnTo>
                      <a:pt x="529" y="27"/>
                    </a:lnTo>
                    <a:lnTo>
                      <a:pt x="526" y="22"/>
                    </a:lnTo>
                    <a:lnTo>
                      <a:pt x="524" y="15"/>
                    </a:lnTo>
                    <a:lnTo>
                      <a:pt x="524" y="15"/>
                    </a:lnTo>
                    <a:lnTo>
                      <a:pt x="526" y="10"/>
                    </a:lnTo>
                    <a:lnTo>
                      <a:pt x="529" y="5"/>
                    </a:lnTo>
                    <a:lnTo>
                      <a:pt x="535" y="1"/>
                    </a:lnTo>
                    <a:lnTo>
                      <a:pt x="540" y="0"/>
                    </a:lnTo>
                    <a:lnTo>
                      <a:pt x="540" y="0"/>
                    </a:lnTo>
                    <a:close/>
                    <a:moveTo>
                      <a:pt x="482" y="0"/>
                    </a:moveTo>
                    <a:lnTo>
                      <a:pt x="482" y="0"/>
                    </a:lnTo>
                    <a:lnTo>
                      <a:pt x="482" y="0"/>
                    </a:lnTo>
                    <a:lnTo>
                      <a:pt x="487" y="1"/>
                    </a:lnTo>
                    <a:lnTo>
                      <a:pt x="492" y="5"/>
                    </a:lnTo>
                    <a:lnTo>
                      <a:pt x="495" y="10"/>
                    </a:lnTo>
                    <a:lnTo>
                      <a:pt x="497" y="15"/>
                    </a:lnTo>
                    <a:lnTo>
                      <a:pt x="497" y="15"/>
                    </a:lnTo>
                    <a:lnTo>
                      <a:pt x="495" y="22"/>
                    </a:lnTo>
                    <a:lnTo>
                      <a:pt x="492" y="27"/>
                    </a:lnTo>
                    <a:lnTo>
                      <a:pt x="487" y="30"/>
                    </a:lnTo>
                    <a:lnTo>
                      <a:pt x="482" y="32"/>
                    </a:lnTo>
                    <a:lnTo>
                      <a:pt x="482" y="32"/>
                    </a:lnTo>
                    <a:lnTo>
                      <a:pt x="475" y="30"/>
                    </a:lnTo>
                    <a:lnTo>
                      <a:pt x="470" y="27"/>
                    </a:lnTo>
                    <a:lnTo>
                      <a:pt x="466" y="22"/>
                    </a:lnTo>
                    <a:lnTo>
                      <a:pt x="466" y="15"/>
                    </a:lnTo>
                    <a:lnTo>
                      <a:pt x="466" y="15"/>
                    </a:lnTo>
                    <a:lnTo>
                      <a:pt x="466" y="10"/>
                    </a:lnTo>
                    <a:lnTo>
                      <a:pt x="470" y="5"/>
                    </a:lnTo>
                    <a:lnTo>
                      <a:pt x="475" y="1"/>
                    </a:lnTo>
                    <a:lnTo>
                      <a:pt x="482" y="0"/>
                    </a:lnTo>
                    <a:lnTo>
                      <a:pt x="482" y="0"/>
                    </a:lnTo>
                    <a:close/>
                    <a:moveTo>
                      <a:pt x="424" y="0"/>
                    </a:moveTo>
                    <a:lnTo>
                      <a:pt x="424" y="0"/>
                    </a:lnTo>
                    <a:lnTo>
                      <a:pt x="424" y="0"/>
                    </a:lnTo>
                    <a:lnTo>
                      <a:pt x="429" y="1"/>
                    </a:lnTo>
                    <a:lnTo>
                      <a:pt x="434" y="5"/>
                    </a:lnTo>
                    <a:lnTo>
                      <a:pt x="438" y="10"/>
                    </a:lnTo>
                    <a:lnTo>
                      <a:pt x="439" y="15"/>
                    </a:lnTo>
                    <a:lnTo>
                      <a:pt x="439" y="15"/>
                    </a:lnTo>
                    <a:lnTo>
                      <a:pt x="438" y="22"/>
                    </a:lnTo>
                    <a:lnTo>
                      <a:pt x="434" y="27"/>
                    </a:lnTo>
                    <a:lnTo>
                      <a:pt x="429" y="30"/>
                    </a:lnTo>
                    <a:lnTo>
                      <a:pt x="424" y="32"/>
                    </a:lnTo>
                    <a:lnTo>
                      <a:pt x="424" y="32"/>
                    </a:lnTo>
                    <a:lnTo>
                      <a:pt x="417" y="30"/>
                    </a:lnTo>
                    <a:lnTo>
                      <a:pt x="412" y="27"/>
                    </a:lnTo>
                    <a:lnTo>
                      <a:pt x="409" y="22"/>
                    </a:lnTo>
                    <a:lnTo>
                      <a:pt x="409" y="15"/>
                    </a:lnTo>
                    <a:lnTo>
                      <a:pt x="409" y="15"/>
                    </a:lnTo>
                    <a:lnTo>
                      <a:pt x="409" y="10"/>
                    </a:lnTo>
                    <a:lnTo>
                      <a:pt x="412" y="5"/>
                    </a:lnTo>
                    <a:lnTo>
                      <a:pt x="417" y="1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  <a:moveTo>
                      <a:pt x="364" y="0"/>
                    </a:moveTo>
                    <a:lnTo>
                      <a:pt x="364" y="0"/>
                    </a:lnTo>
                    <a:lnTo>
                      <a:pt x="364" y="0"/>
                    </a:lnTo>
                    <a:lnTo>
                      <a:pt x="371" y="1"/>
                    </a:lnTo>
                    <a:lnTo>
                      <a:pt x="376" y="5"/>
                    </a:lnTo>
                    <a:lnTo>
                      <a:pt x="380" y="10"/>
                    </a:lnTo>
                    <a:lnTo>
                      <a:pt x="380" y="15"/>
                    </a:lnTo>
                    <a:lnTo>
                      <a:pt x="380" y="15"/>
                    </a:lnTo>
                    <a:lnTo>
                      <a:pt x="380" y="22"/>
                    </a:lnTo>
                    <a:lnTo>
                      <a:pt x="376" y="27"/>
                    </a:lnTo>
                    <a:lnTo>
                      <a:pt x="371" y="30"/>
                    </a:lnTo>
                    <a:lnTo>
                      <a:pt x="364" y="32"/>
                    </a:lnTo>
                    <a:lnTo>
                      <a:pt x="364" y="32"/>
                    </a:lnTo>
                    <a:lnTo>
                      <a:pt x="359" y="30"/>
                    </a:lnTo>
                    <a:lnTo>
                      <a:pt x="354" y="27"/>
                    </a:lnTo>
                    <a:lnTo>
                      <a:pt x="351" y="22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51" y="10"/>
                    </a:lnTo>
                    <a:lnTo>
                      <a:pt x="354" y="5"/>
                    </a:lnTo>
                    <a:lnTo>
                      <a:pt x="359" y="1"/>
                    </a:lnTo>
                    <a:lnTo>
                      <a:pt x="364" y="0"/>
                    </a:lnTo>
                    <a:lnTo>
                      <a:pt x="364" y="0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1"/>
                    </a:lnTo>
                    <a:lnTo>
                      <a:pt x="201" y="5"/>
                    </a:lnTo>
                    <a:lnTo>
                      <a:pt x="204" y="10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4" y="22"/>
                    </a:lnTo>
                    <a:lnTo>
                      <a:pt x="201" y="27"/>
                    </a:lnTo>
                    <a:lnTo>
                      <a:pt x="196" y="30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0"/>
                    </a:lnTo>
                    <a:lnTo>
                      <a:pt x="179" y="27"/>
                    </a:lnTo>
                    <a:lnTo>
                      <a:pt x="175" y="22"/>
                    </a:lnTo>
                    <a:lnTo>
                      <a:pt x="175" y="15"/>
                    </a:lnTo>
                    <a:lnTo>
                      <a:pt x="175" y="15"/>
                    </a:lnTo>
                    <a:lnTo>
                      <a:pt x="175" y="10"/>
                    </a:lnTo>
                    <a:lnTo>
                      <a:pt x="179" y="5"/>
                    </a:lnTo>
                    <a:lnTo>
                      <a:pt x="184" y="1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598" y="173"/>
                    </a:moveTo>
                    <a:lnTo>
                      <a:pt x="598" y="173"/>
                    </a:lnTo>
                    <a:lnTo>
                      <a:pt x="598" y="173"/>
                    </a:lnTo>
                    <a:lnTo>
                      <a:pt x="604" y="173"/>
                    </a:lnTo>
                    <a:lnTo>
                      <a:pt x="610" y="177"/>
                    </a:lnTo>
                    <a:lnTo>
                      <a:pt x="613" y="182"/>
                    </a:lnTo>
                    <a:lnTo>
                      <a:pt x="613" y="189"/>
                    </a:lnTo>
                    <a:lnTo>
                      <a:pt x="613" y="189"/>
                    </a:lnTo>
                    <a:lnTo>
                      <a:pt x="613" y="196"/>
                    </a:lnTo>
                    <a:lnTo>
                      <a:pt x="610" y="201"/>
                    </a:lnTo>
                    <a:lnTo>
                      <a:pt x="604" y="204"/>
                    </a:lnTo>
                    <a:lnTo>
                      <a:pt x="598" y="206"/>
                    </a:lnTo>
                    <a:lnTo>
                      <a:pt x="598" y="206"/>
                    </a:lnTo>
                    <a:lnTo>
                      <a:pt x="593" y="204"/>
                    </a:lnTo>
                    <a:lnTo>
                      <a:pt x="587" y="201"/>
                    </a:lnTo>
                    <a:lnTo>
                      <a:pt x="584" y="196"/>
                    </a:lnTo>
                    <a:lnTo>
                      <a:pt x="582" y="189"/>
                    </a:lnTo>
                    <a:lnTo>
                      <a:pt x="582" y="189"/>
                    </a:lnTo>
                    <a:lnTo>
                      <a:pt x="584" y="182"/>
                    </a:lnTo>
                    <a:lnTo>
                      <a:pt x="587" y="177"/>
                    </a:lnTo>
                    <a:lnTo>
                      <a:pt x="593" y="173"/>
                    </a:lnTo>
                    <a:lnTo>
                      <a:pt x="598" y="173"/>
                    </a:lnTo>
                    <a:lnTo>
                      <a:pt x="598" y="173"/>
                    </a:lnTo>
                    <a:close/>
                    <a:moveTo>
                      <a:pt x="598" y="129"/>
                    </a:moveTo>
                    <a:lnTo>
                      <a:pt x="598" y="129"/>
                    </a:lnTo>
                    <a:lnTo>
                      <a:pt x="598" y="129"/>
                    </a:lnTo>
                    <a:lnTo>
                      <a:pt x="604" y="131"/>
                    </a:lnTo>
                    <a:lnTo>
                      <a:pt x="610" y="134"/>
                    </a:lnTo>
                    <a:lnTo>
                      <a:pt x="613" y="139"/>
                    </a:lnTo>
                    <a:lnTo>
                      <a:pt x="613" y="146"/>
                    </a:lnTo>
                    <a:lnTo>
                      <a:pt x="613" y="146"/>
                    </a:lnTo>
                    <a:lnTo>
                      <a:pt x="613" y="151"/>
                    </a:lnTo>
                    <a:lnTo>
                      <a:pt x="610" y="156"/>
                    </a:lnTo>
                    <a:lnTo>
                      <a:pt x="604" y="160"/>
                    </a:lnTo>
                    <a:lnTo>
                      <a:pt x="598" y="162"/>
                    </a:lnTo>
                    <a:lnTo>
                      <a:pt x="598" y="162"/>
                    </a:lnTo>
                    <a:lnTo>
                      <a:pt x="593" y="160"/>
                    </a:lnTo>
                    <a:lnTo>
                      <a:pt x="587" y="156"/>
                    </a:lnTo>
                    <a:lnTo>
                      <a:pt x="584" y="151"/>
                    </a:lnTo>
                    <a:lnTo>
                      <a:pt x="582" y="146"/>
                    </a:lnTo>
                    <a:lnTo>
                      <a:pt x="582" y="146"/>
                    </a:lnTo>
                    <a:lnTo>
                      <a:pt x="584" y="139"/>
                    </a:lnTo>
                    <a:lnTo>
                      <a:pt x="587" y="134"/>
                    </a:lnTo>
                    <a:lnTo>
                      <a:pt x="593" y="131"/>
                    </a:lnTo>
                    <a:lnTo>
                      <a:pt x="598" y="129"/>
                    </a:lnTo>
                    <a:lnTo>
                      <a:pt x="598" y="129"/>
                    </a:lnTo>
                    <a:close/>
                    <a:moveTo>
                      <a:pt x="598" y="87"/>
                    </a:moveTo>
                    <a:lnTo>
                      <a:pt x="598" y="87"/>
                    </a:lnTo>
                    <a:lnTo>
                      <a:pt x="598" y="87"/>
                    </a:lnTo>
                    <a:lnTo>
                      <a:pt x="604" y="87"/>
                    </a:lnTo>
                    <a:lnTo>
                      <a:pt x="610" y="92"/>
                    </a:lnTo>
                    <a:lnTo>
                      <a:pt x="613" y="97"/>
                    </a:lnTo>
                    <a:lnTo>
                      <a:pt x="613" y="102"/>
                    </a:lnTo>
                    <a:lnTo>
                      <a:pt x="613" y="102"/>
                    </a:lnTo>
                    <a:lnTo>
                      <a:pt x="613" y="109"/>
                    </a:lnTo>
                    <a:lnTo>
                      <a:pt x="610" y="114"/>
                    </a:lnTo>
                    <a:lnTo>
                      <a:pt x="604" y="117"/>
                    </a:lnTo>
                    <a:lnTo>
                      <a:pt x="598" y="119"/>
                    </a:lnTo>
                    <a:lnTo>
                      <a:pt x="598" y="119"/>
                    </a:lnTo>
                    <a:lnTo>
                      <a:pt x="593" y="117"/>
                    </a:lnTo>
                    <a:lnTo>
                      <a:pt x="587" y="114"/>
                    </a:lnTo>
                    <a:lnTo>
                      <a:pt x="584" y="109"/>
                    </a:lnTo>
                    <a:lnTo>
                      <a:pt x="582" y="102"/>
                    </a:lnTo>
                    <a:lnTo>
                      <a:pt x="582" y="102"/>
                    </a:lnTo>
                    <a:lnTo>
                      <a:pt x="584" y="97"/>
                    </a:lnTo>
                    <a:lnTo>
                      <a:pt x="587" y="92"/>
                    </a:lnTo>
                    <a:lnTo>
                      <a:pt x="593" y="87"/>
                    </a:lnTo>
                    <a:lnTo>
                      <a:pt x="598" y="87"/>
                    </a:lnTo>
                    <a:lnTo>
                      <a:pt x="598" y="87"/>
                    </a:lnTo>
                    <a:close/>
                    <a:moveTo>
                      <a:pt x="598" y="42"/>
                    </a:moveTo>
                    <a:lnTo>
                      <a:pt x="598" y="42"/>
                    </a:lnTo>
                    <a:lnTo>
                      <a:pt x="598" y="42"/>
                    </a:lnTo>
                    <a:lnTo>
                      <a:pt x="604" y="44"/>
                    </a:lnTo>
                    <a:lnTo>
                      <a:pt x="610" y="47"/>
                    </a:lnTo>
                    <a:lnTo>
                      <a:pt x="613" y="53"/>
                    </a:lnTo>
                    <a:lnTo>
                      <a:pt x="613" y="59"/>
                    </a:lnTo>
                    <a:lnTo>
                      <a:pt x="613" y="59"/>
                    </a:lnTo>
                    <a:lnTo>
                      <a:pt x="613" y="64"/>
                    </a:lnTo>
                    <a:lnTo>
                      <a:pt x="610" y="70"/>
                    </a:lnTo>
                    <a:lnTo>
                      <a:pt x="604" y="73"/>
                    </a:lnTo>
                    <a:lnTo>
                      <a:pt x="598" y="75"/>
                    </a:lnTo>
                    <a:lnTo>
                      <a:pt x="598" y="75"/>
                    </a:lnTo>
                    <a:lnTo>
                      <a:pt x="593" y="73"/>
                    </a:lnTo>
                    <a:lnTo>
                      <a:pt x="587" y="70"/>
                    </a:lnTo>
                    <a:lnTo>
                      <a:pt x="584" y="64"/>
                    </a:lnTo>
                    <a:lnTo>
                      <a:pt x="582" y="59"/>
                    </a:lnTo>
                    <a:lnTo>
                      <a:pt x="582" y="59"/>
                    </a:lnTo>
                    <a:lnTo>
                      <a:pt x="584" y="53"/>
                    </a:lnTo>
                    <a:lnTo>
                      <a:pt x="587" y="47"/>
                    </a:lnTo>
                    <a:lnTo>
                      <a:pt x="593" y="44"/>
                    </a:lnTo>
                    <a:lnTo>
                      <a:pt x="598" y="42"/>
                    </a:lnTo>
                    <a:lnTo>
                      <a:pt x="598" y="42"/>
                    </a:lnTo>
                    <a:close/>
                    <a:moveTo>
                      <a:pt x="598" y="564"/>
                    </a:moveTo>
                    <a:lnTo>
                      <a:pt x="598" y="564"/>
                    </a:lnTo>
                    <a:lnTo>
                      <a:pt x="598" y="564"/>
                    </a:lnTo>
                    <a:lnTo>
                      <a:pt x="604" y="565"/>
                    </a:lnTo>
                    <a:lnTo>
                      <a:pt x="610" y="569"/>
                    </a:lnTo>
                    <a:lnTo>
                      <a:pt x="613" y="574"/>
                    </a:lnTo>
                    <a:lnTo>
                      <a:pt x="613" y="579"/>
                    </a:lnTo>
                    <a:lnTo>
                      <a:pt x="613" y="579"/>
                    </a:lnTo>
                    <a:lnTo>
                      <a:pt x="613" y="586"/>
                    </a:lnTo>
                    <a:lnTo>
                      <a:pt x="610" y="591"/>
                    </a:lnTo>
                    <a:lnTo>
                      <a:pt x="604" y="594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3" y="594"/>
                    </a:lnTo>
                    <a:lnTo>
                      <a:pt x="587" y="591"/>
                    </a:lnTo>
                    <a:lnTo>
                      <a:pt x="584" y="586"/>
                    </a:lnTo>
                    <a:lnTo>
                      <a:pt x="582" y="579"/>
                    </a:lnTo>
                    <a:lnTo>
                      <a:pt x="582" y="579"/>
                    </a:lnTo>
                    <a:lnTo>
                      <a:pt x="584" y="574"/>
                    </a:lnTo>
                    <a:lnTo>
                      <a:pt x="587" y="569"/>
                    </a:lnTo>
                    <a:lnTo>
                      <a:pt x="593" y="565"/>
                    </a:lnTo>
                    <a:lnTo>
                      <a:pt x="598" y="564"/>
                    </a:lnTo>
                    <a:lnTo>
                      <a:pt x="598" y="564"/>
                    </a:lnTo>
                    <a:close/>
                    <a:moveTo>
                      <a:pt x="540" y="650"/>
                    </a:moveTo>
                    <a:lnTo>
                      <a:pt x="540" y="650"/>
                    </a:lnTo>
                    <a:lnTo>
                      <a:pt x="540" y="650"/>
                    </a:lnTo>
                    <a:lnTo>
                      <a:pt x="547" y="652"/>
                    </a:lnTo>
                    <a:lnTo>
                      <a:pt x="552" y="655"/>
                    </a:lnTo>
                    <a:lnTo>
                      <a:pt x="553" y="661"/>
                    </a:lnTo>
                    <a:lnTo>
                      <a:pt x="555" y="666"/>
                    </a:lnTo>
                    <a:lnTo>
                      <a:pt x="555" y="666"/>
                    </a:lnTo>
                    <a:lnTo>
                      <a:pt x="553" y="673"/>
                    </a:lnTo>
                    <a:lnTo>
                      <a:pt x="552" y="678"/>
                    </a:lnTo>
                    <a:lnTo>
                      <a:pt x="547" y="681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5" y="681"/>
                    </a:lnTo>
                    <a:lnTo>
                      <a:pt x="529" y="678"/>
                    </a:lnTo>
                    <a:lnTo>
                      <a:pt x="526" y="673"/>
                    </a:lnTo>
                    <a:lnTo>
                      <a:pt x="524" y="666"/>
                    </a:lnTo>
                    <a:lnTo>
                      <a:pt x="524" y="666"/>
                    </a:lnTo>
                    <a:lnTo>
                      <a:pt x="526" y="661"/>
                    </a:lnTo>
                    <a:lnTo>
                      <a:pt x="529" y="655"/>
                    </a:lnTo>
                    <a:lnTo>
                      <a:pt x="535" y="652"/>
                    </a:lnTo>
                    <a:lnTo>
                      <a:pt x="540" y="650"/>
                    </a:lnTo>
                    <a:lnTo>
                      <a:pt x="540" y="650"/>
                    </a:lnTo>
                    <a:close/>
                    <a:moveTo>
                      <a:pt x="482" y="650"/>
                    </a:moveTo>
                    <a:lnTo>
                      <a:pt x="482" y="650"/>
                    </a:lnTo>
                    <a:lnTo>
                      <a:pt x="482" y="650"/>
                    </a:lnTo>
                    <a:lnTo>
                      <a:pt x="487" y="652"/>
                    </a:lnTo>
                    <a:lnTo>
                      <a:pt x="492" y="655"/>
                    </a:lnTo>
                    <a:lnTo>
                      <a:pt x="495" y="661"/>
                    </a:lnTo>
                    <a:lnTo>
                      <a:pt x="497" y="666"/>
                    </a:lnTo>
                    <a:lnTo>
                      <a:pt x="497" y="666"/>
                    </a:lnTo>
                    <a:lnTo>
                      <a:pt x="495" y="673"/>
                    </a:lnTo>
                    <a:lnTo>
                      <a:pt x="492" y="678"/>
                    </a:lnTo>
                    <a:lnTo>
                      <a:pt x="487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5" y="681"/>
                    </a:lnTo>
                    <a:lnTo>
                      <a:pt x="470" y="678"/>
                    </a:lnTo>
                    <a:lnTo>
                      <a:pt x="466" y="673"/>
                    </a:lnTo>
                    <a:lnTo>
                      <a:pt x="466" y="666"/>
                    </a:lnTo>
                    <a:lnTo>
                      <a:pt x="466" y="666"/>
                    </a:lnTo>
                    <a:lnTo>
                      <a:pt x="466" y="661"/>
                    </a:lnTo>
                    <a:lnTo>
                      <a:pt x="470" y="655"/>
                    </a:lnTo>
                    <a:lnTo>
                      <a:pt x="475" y="652"/>
                    </a:lnTo>
                    <a:lnTo>
                      <a:pt x="482" y="650"/>
                    </a:lnTo>
                    <a:lnTo>
                      <a:pt x="482" y="650"/>
                    </a:lnTo>
                    <a:close/>
                    <a:moveTo>
                      <a:pt x="424" y="650"/>
                    </a:moveTo>
                    <a:lnTo>
                      <a:pt x="424" y="650"/>
                    </a:lnTo>
                    <a:lnTo>
                      <a:pt x="424" y="650"/>
                    </a:lnTo>
                    <a:lnTo>
                      <a:pt x="429" y="652"/>
                    </a:lnTo>
                    <a:lnTo>
                      <a:pt x="434" y="655"/>
                    </a:lnTo>
                    <a:lnTo>
                      <a:pt x="438" y="661"/>
                    </a:lnTo>
                    <a:lnTo>
                      <a:pt x="439" y="666"/>
                    </a:lnTo>
                    <a:lnTo>
                      <a:pt x="439" y="666"/>
                    </a:lnTo>
                    <a:lnTo>
                      <a:pt x="438" y="673"/>
                    </a:lnTo>
                    <a:lnTo>
                      <a:pt x="434" y="678"/>
                    </a:lnTo>
                    <a:lnTo>
                      <a:pt x="429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1"/>
                    </a:lnTo>
                    <a:lnTo>
                      <a:pt x="412" y="678"/>
                    </a:lnTo>
                    <a:lnTo>
                      <a:pt x="409" y="673"/>
                    </a:lnTo>
                    <a:lnTo>
                      <a:pt x="409" y="666"/>
                    </a:lnTo>
                    <a:lnTo>
                      <a:pt x="409" y="666"/>
                    </a:lnTo>
                    <a:lnTo>
                      <a:pt x="409" y="661"/>
                    </a:lnTo>
                    <a:lnTo>
                      <a:pt x="412" y="655"/>
                    </a:lnTo>
                    <a:lnTo>
                      <a:pt x="417" y="652"/>
                    </a:lnTo>
                    <a:lnTo>
                      <a:pt x="424" y="650"/>
                    </a:lnTo>
                    <a:lnTo>
                      <a:pt x="424" y="650"/>
                    </a:lnTo>
                    <a:close/>
                    <a:moveTo>
                      <a:pt x="364" y="650"/>
                    </a:moveTo>
                    <a:lnTo>
                      <a:pt x="364" y="650"/>
                    </a:lnTo>
                    <a:lnTo>
                      <a:pt x="364" y="650"/>
                    </a:lnTo>
                    <a:lnTo>
                      <a:pt x="371" y="652"/>
                    </a:lnTo>
                    <a:lnTo>
                      <a:pt x="376" y="655"/>
                    </a:lnTo>
                    <a:lnTo>
                      <a:pt x="380" y="661"/>
                    </a:lnTo>
                    <a:lnTo>
                      <a:pt x="380" y="666"/>
                    </a:lnTo>
                    <a:lnTo>
                      <a:pt x="380" y="666"/>
                    </a:lnTo>
                    <a:lnTo>
                      <a:pt x="380" y="673"/>
                    </a:lnTo>
                    <a:lnTo>
                      <a:pt x="376" y="678"/>
                    </a:lnTo>
                    <a:lnTo>
                      <a:pt x="371" y="681"/>
                    </a:lnTo>
                    <a:lnTo>
                      <a:pt x="364" y="683"/>
                    </a:lnTo>
                    <a:lnTo>
                      <a:pt x="364" y="683"/>
                    </a:lnTo>
                    <a:lnTo>
                      <a:pt x="359" y="681"/>
                    </a:lnTo>
                    <a:lnTo>
                      <a:pt x="354" y="678"/>
                    </a:lnTo>
                    <a:lnTo>
                      <a:pt x="351" y="673"/>
                    </a:lnTo>
                    <a:lnTo>
                      <a:pt x="349" y="666"/>
                    </a:lnTo>
                    <a:lnTo>
                      <a:pt x="349" y="666"/>
                    </a:lnTo>
                    <a:lnTo>
                      <a:pt x="351" y="661"/>
                    </a:lnTo>
                    <a:lnTo>
                      <a:pt x="354" y="655"/>
                    </a:lnTo>
                    <a:lnTo>
                      <a:pt x="359" y="652"/>
                    </a:lnTo>
                    <a:lnTo>
                      <a:pt x="364" y="650"/>
                    </a:lnTo>
                    <a:lnTo>
                      <a:pt x="364" y="650"/>
                    </a:lnTo>
                    <a:close/>
                    <a:moveTo>
                      <a:pt x="306" y="650"/>
                    </a:moveTo>
                    <a:lnTo>
                      <a:pt x="306" y="650"/>
                    </a:lnTo>
                    <a:lnTo>
                      <a:pt x="306" y="650"/>
                    </a:lnTo>
                    <a:lnTo>
                      <a:pt x="313" y="652"/>
                    </a:lnTo>
                    <a:lnTo>
                      <a:pt x="318" y="655"/>
                    </a:lnTo>
                    <a:lnTo>
                      <a:pt x="322" y="661"/>
                    </a:lnTo>
                    <a:lnTo>
                      <a:pt x="322" y="666"/>
                    </a:lnTo>
                    <a:lnTo>
                      <a:pt x="322" y="666"/>
                    </a:lnTo>
                    <a:lnTo>
                      <a:pt x="322" y="673"/>
                    </a:lnTo>
                    <a:lnTo>
                      <a:pt x="318" y="678"/>
                    </a:lnTo>
                    <a:lnTo>
                      <a:pt x="313" y="681"/>
                    </a:lnTo>
                    <a:lnTo>
                      <a:pt x="306" y="683"/>
                    </a:lnTo>
                    <a:lnTo>
                      <a:pt x="306" y="683"/>
                    </a:lnTo>
                    <a:lnTo>
                      <a:pt x="301" y="681"/>
                    </a:lnTo>
                    <a:lnTo>
                      <a:pt x="296" y="678"/>
                    </a:lnTo>
                    <a:lnTo>
                      <a:pt x="293" y="673"/>
                    </a:lnTo>
                    <a:lnTo>
                      <a:pt x="291" y="666"/>
                    </a:lnTo>
                    <a:lnTo>
                      <a:pt x="291" y="666"/>
                    </a:lnTo>
                    <a:lnTo>
                      <a:pt x="293" y="661"/>
                    </a:lnTo>
                    <a:lnTo>
                      <a:pt x="296" y="655"/>
                    </a:lnTo>
                    <a:lnTo>
                      <a:pt x="301" y="652"/>
                    </a:lnTo>
                    <a:lnTo>
                      <a:pt x="306" y="650"/>
                    </a:lnTo>
                    <a:lnTo>
                      <a:pt x="306" y="650"/>
                    </a:lnTo>
                    <a:close/>
                    <a:moveTo>
                      <a:pt x="540" y="606"/>
                    </a:moveTo>
                    <a:lnTo>
                      <a:pt x="540" y="606"/>
                    </a:lnTo>
                    <a:lnTo>
                      <a:pt x="540" y="606"/>
                    </a:lnTo>
                    <a:lnTo>
                      <a:pt x="547" y="608"/>
                    </a:lnTo>
                    <a:lnTo>
                      <a:pt x="552" y="611"/>
                    </a:lnTo>
                    <a:lnTo>
                      <a:pt x="553" y="616"/>
                    </a:lnTo>
                    <a:lnTo>
                      <a:pt x="555" y="623"/>
                    </a:lnTo>
                    <a:lnTo>
                      <a:pt x="555" y="623"/>
                    </a:lnTo>
                    <a:lnTo>
                      <a:pt x="553" y="630"/>
                    </a:lnTo>
                    <a:lnTo>
                      <a:pt x="552" y="635"/>
                    </a:lnTo>
                    <a:lnTo>
                      <a:pt x="547" y="638"/>
                    </a:lnTo>
                    <a:lnTo>
                      <a:pt x="540" y="638"/>
                    </a:lnTo>
                    <a:lnTo>
                      <a:pt x="540" y="638"/>
                    </a:lnTo>
                    <a:lnTo>
                      <a:pt x="535" y="638"/>
                    </a:lnTo>
                    <a:lnTo>
                      <a:pt x="529" y="635"/>
                    </a:lnTo>
                    <a:lnTo>
                      <a:pt x="526" y="630"/>
                    </a:lnTo>
                    <a:lnTo>
                      <a:pt x="524" y="623"/>
                    </a:lnTo>
                    <a:lnTo>
                      <a:pt x="524" y="623"/>
                    </a:lnTo>
                    <a:lnTo>
                      <a:pt x="526" y="616"/>
                    </a:lnTo>
                    <a:lnTo>
                      <a:pt x="529" y="611"/>
                    </a:lnTo>
                    <a:lnTo>
                      <a:pt x="535" y="608"/>
                    </a:lnTo>
                    <a:lnTo>
                      <a:pt x="540" y="606"/>
                    </a:lnTo>
                    <a:lnTo>
                      <a:pt x="540" y="606"/>
                    </a:lnTo>
                    <a:close/>
                    <a:moveTo>
                      <a:pt x="482" y="606"/>
                    </a:moveTo>
                    <a:lnTo>
                      <a:pt x="482" y="606"/>
                    </a:lnTo>
                    <a:lnTo>
                      <a:pt x="482" y="606"/>
                    </a:lnTo>
                    <a:lnTo>
                      <a:pt x="487" y="608"/>
                    </a:lnTo>
                    <a:lnTo>
                      <a:pt x="492" y="611"/>
                    </a:lnTo>
                    <a:lnTo>
                      <a:pt x="495" y="616"/>
                    </a:lnTo>
                    <a:lnTo>
                      <a:pt x="497" y="623"/>
                    </a:lnTo>
                    <a:lnTo>
                      <a:pt x="497" y="623"/>
                    </a:lnTo>
                    <a:lnTo>
                      <a:pt x="495" y="630"/>
                    </a:lnTo>
                    <a:lnTo>
                      <a:pt x="492" y="635"/>
                    </a:lnTo>
                    <a:lnTo>
                      <a:pt x="487" y="638"/>
                    </a:lnTo>
                    <a:lnTo>
                      <a:pt x="482" y="638"/>
                    </a:lnTo>
                    <a:lnTo>
                      <a:pt x="482" y="638"/>
                    </a:lnTo>
                    <a:lnTo>
                      <a:pt x="475" y="638"/>
                    </a:lnTo>
                    <a:lnTo>
                      <a:pt x="470" y="635"/>
                    </a:lnTo>
                    <a:lnTo>
                      <a:pt x="466" y="630"/>
                    </a:lnTo>
                    <a:lnTo>
                      <a:pt x="466" y="623"/>
                    </a:lnTo>
                    <a:lnTo>
                      <a:pt x="466" y="623"/>
                    </a:lnTo>
                    <a:lnTo>
                      <a:pt x="466" y="616"/>
                    </a:lnTo>
                    <a:lnTo>
                      <a:pt x="470" y="611"/>
                    </a:lnTo>
                    <a:lnTo>
                      <a:pt x="475" y="608"/>
                    </a:lnTo>
                    <a:lnTo>
                      <a:pt x="482" y="606"/>
                    </a:lnTo>
                    <a:lnTo>
                      <a:pt x="482" y="606"/>
                    </a:lnTo>
                    <a:close/>
                    <a:moveTo>
                      <a:pt x="424" y="606"/>
                    </a:moveTo>
                    <a:lnTo>
                      <a:pt x="424" y="606"/>
                    </a:lnTo>
                    <a:lnTo>
                      <a:pt x="424" y="606"/>
                    </a:lnTo>
                    <a:lnTo>
                      <a:pt x="429" y="608"/>
                    </a:lnTo>
                    <a:lnTo>
                      <a:pt x="434" y="611"/>
                    </a:lnTo>
                    <a:lnTo>
                      <a:pt x="438" y="616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8" y="630"/>
                    </a:lnTo>
                    <a:lnTo>
                      <a:pt x="434" y="635"/>
                    </a:lnTo>
                    <a:lnTo>
                      <a:pt x="429" y="638"/>
                    </a:lnTo>
                    <a:lnTo>
                      <a:pt x="424" y="638"/>
                    </a:lnTo>
                    <a:lnTo>
                      <a:pt x="424" y="638"/>
                    </a:lnTo>
                    <a:lnTo>
                      <a:pt x="417" y="638"/>
                    </a:lnTo>
                    <a:lnTo>
                      <a:pt x="412" y="635"/>
                    </a:lnTo>
                    <a:lnTo>
                      <a:pt x="409" y="630"/>
                    </a:lnTo>
                    <a:lnTo>
                      <a:pt x="409" y="623"/>
                    </a:lnTo>
                    <a:lnTo>
                      <a:pt x="409" y="623"/>
                    </a:lnTo>
                    <a:lnTo>
                      <a:pt x="409" y="616"/>
                    </a:lnTo>
                    <a:lnTo>
                      <a:pt x="412" y="611"/>
                    </a:lnTo>
                    <a:lnTo>
                      <a:pt x="417" y="608"/>
                    </a:lnTo>
                    <a:lnTo>
                      <a:pt x="424" y="606"/>
                    </a:lnTo>
                    <a:lnTo>
                      <a:pt x="424" y="606"/>
                    </a:lnTo>
                    <a:close/>
                    <a:moveTo>
                      <a:pt x="364" y="606"/>
                    </a:moveTo>
                    <a:lnTo>
                      <a:pt x="364" y="606"/>
                    </a:lnTo>
                    <a:lnTo>
                      <a:pt x="364" y="606"/>
                    </a:lnTo>
                    <a:lnTo>
                      <a:pt x="371" y="608"/>
                    </a:lnTo>
                    <a:lnTo>
                      <a:pt x="376" y="611"/>
                    </a:lnTo>
                    <a:lnTo>
                      <a:pt x="380" y="616"/>
                    </a:lnTo>
                    <a:lnTo>
                      <a:pt x="380" y="623"/>
                    </a:lnTo>
                    <a:lnTo>
                      <a:pt x="380" y="623"/>
                    </a:lnTo>
                    <a:lnTo>
                      <a:pt x="380" y="630"/>
                    </a:lnTo>
                    <a:lnTo>
                      <a:pt x="376" y="635"/>
                    </a:lnTo>
                    <a:lnTo>
                      <a:pt x="371" y="638"/>
                    </a:lnTo>
                    <a:lnTo>
                      <a:pt x="364" y="638"/>
                    </a:lnTo>
                    <a:lnTo>
                      <a:pt x="364" y="638"/>
                    </a:lnTo>
                    <a:lnTo>
                      <a:pt x="359" y="638"/>
                    </a:lnTo>
                    <a:lnTo>
                      <a:pt x="354" y="635"/>
                    </a:lnTo>
                    <a:lnTo>
                      <a:pt x="351" y="630"/>
                    </a:lnTo>
                    <a:lnTo>
                      <a:pt x="349" y="623"/>
                    </a:lnTo>
                    <a:lnTo>
                      <a:pt x="349" y="623"/>
                    </a:lnTo>
                    <a:lnTo>
                      <a:pt x="351" y="616"/>
                    </a:lnTo>
                    <a:lnTo>
                      <a:pt x="354" y="611"/>
                    </a:lnTo>
                    <a:lnTo>
                      <a:pt x="359" y="608"/>
                    </a:lnTo>
                    <a:lnTo>
                      <a:pt x="364" y="606"/>
                    </a:lnTo>
                    <a:lnTo>
                      <a:pt x="364" y="606"/>
                    </a:lnTo>
                    <a:close/>
                    <a:moveTo>
                      <a:pt x="306" y="606"/>
                    </a:moveTo>
                    <a:lnTo>
                      <a:pt x="306" y="606"/>
                    </a:lnTo>
                    <a:lnTo>
                      <a:pt x="306" y="606"/>
                    </a:lnTo>
                    <a:lnTo>
                      <a:pt x="313" y="608"/>
                    </a:lnTo>
                    <a:lnTo>
                      <a:pt x="318" y="611"/>
                    </a:lnTo>
                    <a:lnTo>
                      <a:pt x="322" y="616"/>
                    </a:lnTo>
                    <a:lnTo>
                      <a:pt x="322" y="623"/>
                    </a:lnTo>
                    <a:lnTo>
                      <a:pt x="322" y="623"/>
                    </a:lnTo>
                    <a:lnTo>
                      <a:pt x="322" y="630"/>
                    </a:lnTo>
                    <a:lnTo>
                      <a:pt x="318" y="635"/>
                    </a:lnTo>
                    <a:lnTo>
                      <a:pt x="313" y="638"/>
                    </a:lnTo>
                    <a:lnTo>
                      <a:pt x="306" y="638"/>
                    </a:lnTo>
                    <a:lnTo>
                      <a:pt x="306" y="638"/>
                    </a:lnTo>
                    <a:lnTo>
                      <a:pt x="301" y="638"/>
                    </a:lnTo>
                    <a:lnTo>
                      <a:pt x="296" y="635"/>
                    </a:lnTo>
                    <a:lnTo>
                      <a:pt x="293" y="630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3" y="616"/>
                    </a:lnTo>
                    <a:lnTo>
                      <a:pt x="296" y="611"/>
                    </a:lnTo>
                    <a:lnTo>
                      <a:pt x="301" y="608"/>
                    </a:lnTo>
                    <a:lnTo>
                      <a:pt x="306" y="606"/>
                    </a:lnTo>
                    <a:lnTo>
                      <a:pt x="306" y="606"/>
                    </a:lnTo>
                    <a:close/>
                    <a:moveTo>
                      <a:pt x="540" y="737"/>
                    </a:moveTo>
                    <a:lnTo>
                      <a:pt x="540" y="737"/>
                    </a:lnTo>
                    <a:lnTo>
                      <a:pt x="540" y="737"/>
                    </a:lnTo>
                    <a:lnTo>
                      <a:pt x="547" y="739"/>
                    </a:lnTo>
                    <a:lnTo>
                      <a:pt x="552" y="742"/>
                    </a:lnTo>
                    <a:lnTo>
                      <a:pt x="553" y="747"/>
                    </a:lnTo>
                    <a:lnTo>
                      <a:pt x="555" y="753"/>
                    </a:lnTo>
                    <a:lnTo>
                      <a:pt x="555" y="753"/>
                    </a:lnTo>
                    <a:lnTo>
                      <a:pt x="553" y="759"/>
                    </a:lnTo>
                    <a:lnTo>
                      <a:pt x="552" y="764"/>
                    </a:lnTo>
                    <a:lnTo>
                      <a:pt x="547" y="768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5" y="768"/>
                    </a:lnTo>
                    <a:lnTo>
                      <a:pt x="529" y="764"/>
                    </a:lnTo>
                    <a:lnTo>
                      <a:pt x="526" y="759"/>
                    </a:lnTo>
                    <a:lnTo>
                      <a:pt x="524" y="753"/>
                    </a:lnTo>
                    <a:lnTo>
                      <a:pt x="524" y="753"/>
                    </a:lnTo>
                    <a:lnTo>
                      <a:pt x="526" y="747"/>
                    </a:lnTo>
                    <a:lnTo>
                      <a:pt x="529" y="742"/>
                    </a:lnTo>
                    <a:lnTo>
                      <a:pt x="535" y="739"/>
                    </a:lnTo>
                    <a:lnTo>
                      <a:pt x="540" y="737"/>
                    </a:lnTo>
                    <a:lnTo>
                      <a:pt x="540" y="737"/>
                    </a:lnTo>
                    <a:close/>
                    <a:moveTo>
                      <a:pt x="482" y="737"/>
                    </a:moveTo>
                    <a:lnTo>
                      <a:pt x="482" y="737"/>
                    </a:lnTo>
                    <a:lnTo>
                      <a:pt x="482" y="737"/>
                    </a:lnTo>
                    <a:lnTo>
                      <a:pt x="487" y="739"/>
                    </a:lnTo>
                    <a:lnTo>
                      <a:pt x="492" y="742"/>
                    </a:lnTo>
                    <a:lnTo>
                      <a:pt x="495" y="747"/>
                    </a:lnTo>
                    <a:lnTo>
                      <a:pt x="497" y="753"/>
                    </a:lnTo>
                    <a:lnTo>
                      <a:pt x="497" y="753"/>
                    </a:lnTo>
                    <a:lnTo>
                      <a:pt x="495" y="759"/>
                    </a:lnTo>
                    <a:lnTo>
                      <a:pt x="492" y="764"/>
                    </a:lnTo>
                    <a:lnTo>
                      <a:pt x="487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5" y="768"/>
                    </a:lnTo>
                    <a:lnTo>
                      <a:pt x="470" y="764"/>
                    </a:lnTo>
                    <a:lnTo>
                      <a:pt x="466" y="759"/>
                    </a:lnTo>
                    <a:lnTo>
                      <a:pt x="466" y="753"/>
                    </a:lnTo>
                    <a:lnTo>
                      <a:pt x="466" y="753"/>
                    </a:lnTo>
                    <a:lnTo>
                      <a:pt x="466" y="747"/>
                    </a:lnTo>
                    <a:lnTo>
                      <a:pt x="470" y="742"/>
                    </a:lnTo>
                    <a:lnTo>
                      <a:pt x="475" y="739"/>
                    </a:lnTo>
                    <a:lnTo>
                      <a:pt x="482" y="737"/>
                    </a:lnTo>
                    <a:lnTo>
                      <a:pt x="482" y="737"/>
                    </a:lnTo>
                    <a:close/>
                    <a:moveTo>
                      <a:pt x="540" y="693"/>
                    </a:moveTo>
                    <a:lnTo>
                      <a:pt x="540" y="693"/>
                    </a:lnTo>
                    <a:lnTo>
                      <a:pt x="540" y="693"/>
                    </a:lnTo>
                    <a:lnTo>
                      <a:pt x="547" y="695"/>
                    </a:lnTo>
                    <a:lnTo>
                      <a:pt x="552" y="698"/>
                    </a:lnTo>
                    <a:lnTo>
                      <a:pt x="553" y="703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3" y="717"/>
                    </a:lnTo>
                    <a:lnTo>
                      <a:pt x="552" y="722"/>
                    </a:lnTo>
                    <a:lnTo>
                      <a:pt x="547" y="725"/>
                    </a:lnTo>
                    <a:lnTo>
                      <a:pt x="540" y="725"/>
                    </a:lnTo>
                    <a:lnTo>
                      <a:pt x="540" y="725"/>
                    </a:lnTo>
                    <a:lnTo>
                      <a:pt x="535" y="725"/>
                    </a:lnTo>
                    <a:lnTo>
                      <a:pt x="529" y="722"/>
                    </a:lnTo>
                    <a:lnTo>
                      <a:pt x="526" y="717"/>
                    </a:lnTo>
                    <a:lnTo>
                      <a:pt x="524" y="710"/>
                    </a:lnTo>
                    <a:lnTo>
                      <a:pt x="524" y="710"/>
                    </a:lnTo>
                    <a:lnTo>
                      <a:pt x="526" y="703"/>
                    </a:lnTo>
                    <a:lnTo>
                      <a:pt x="529" y="698"/>
                    </a:lnTo>
                    <a:lnTo>
                      <a:pt x="535" y="695"/>
                    </a:lnTo>
                    <a:lnTo>
                      <a:pt x="540" y="693"/>
                    </a:lnTo>
                    <a:lnTo>
                      <a:pt x="540" y="693"/>
                    </a:lnTo>
                    <a:close/>
                    <a:moveTo>
                      <a:pt x="482" y="693"/>
                    </a:moveTo>
                    <a:lnTo>
                      <a:pt x="482" y="693"/>
                    </a:lnTo>
                    <a:lnTo>
                      <a:pt x="482" y="693"/>
                    </a:lnTo>
                    <a:lnTo>
                      <a:pt x="487" y="695"/>
                    </a:lnTo>
                    <a:lnTo>
                      <a:pt x="492" y="698"/>
                    </a:lnTo>
                    <a:lnTo>
                      <a:pt x="495" y="703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5" y="717"/>
                    </a:lnTo>
                    <a:lnTo>
                      <a:pt x="492" y="722"/>
                    </a:lnTo>
                    <a:lnTo>
                      <a:pt x="487" y="725"/>
                    </a:lnTo>
                    <a:lnTo>
                      <a:pt x="482" y="725"/>
                    </a:lnTo>
                    <a:lnTo>
                      <a:pt x="482" y="725"/>
                    </a:lnTo>
                    <a:lnTo>
                      <a:pt x="475" y="725"/>
                    </a:lnTo>
                    <a:lnTo>
                      <a:pt x="470" y="722"/>
                    </a:lnTo>
                    <a:lnTo>
                      <a:pt x="466" y="717"/>
                    </a:lnTo>
                    <a:lnTo>
                      <a:pt x="466" y="710"/>
                    </a:lnTo>
                    <a:lnTo>
                      <a:pt x="466" y="710"/>
                    </a:lnTo>
                    <a:lnTo>
                      <a:pt x="466" y="703"/>
                    </a:lnTo>
                    <a:lnTo>
                      <a:pt x="470" y="698"/>
                    </a:lnTo>
                    <a:lnTo>
                      <a:pt x="475" y="695"/>
                    </a:lnTo>
                    <a:lnTo>
                      <a:pt x="482" y="693"/>
                    </a:lnTo>
                    <a:lnTo>
                      <a:pt x="482" y="693"/>
                    </a:lnTo>
                    <a:close/>
                    <a:moveTo>
                      <a:pt x="424" y="693"/>
                    </a:moveTo>
                    <a:lnTo>
                      <a:pt x="424" y="693"/>
                    </a:lnTo>
                    <a:lnTo>
                      <a:pt x="424" y="693"/>
                    </a:lnTo>
                    <a:lnTo>
                      <a:pt x="429" y="695"/>
                    </a:lnTo>
                    <a:lnTo>
                      <a:pt x="434" y="698"/>
                    </a:lnTo>
                    <a:lnTo>
                      <a:pt x="438" y="703"/>
                    </a:lnTo>
                    <a:lnTo>
                      <a:pt x="439" y="710"/>
                    </a:lnTo>
                    <a:lnTo>
                      <a:pt x="439" y="710"/>
                    </a:lnTo>
                    <a:lnTo>
                      <a:pt x="438" y="717"/>
                    </a:lnTo>
                    <a:lnTo>
                      <a:pt x="434" y="722"/>
                    </a:lnTo>
                    <a:lnTo>
                      <a:pt x="429" y="725"/>
                    </a:lnTo>
                    <a:lnTo>
                      <a:pt x="424" y="725"/>
                    </a:lnTo>
                    <a:lnTo>
                      <a:pt x="424" y="725"/>
                    </a:lnTo>
                    <a:lnTo>
                      <a:pt x="417" y="725"/>
                    </a:lnTo>
                    <a:lnTo>
                      <a:pt x="412" y="722"/>
                    </a:lnTo>
                    <a:lnTo>
                      <a:pt x="409" y="717"/>
                    </a:lnTo>
                    <a:lnTo>
                      <a:pt x="409" y="710"/>
                    </a:lnTo>
                    <a:lnTo>
                      <a:pt x="409" y="710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17" y="695"/>
                    </a:lnTo>
                    <a:lnTo>
                      <a:pt x="424" y="693"/>
                    </a:lnTo>
                    <a:lnTo>
                      <a:pt x="424" y="693"/>
                    </a:lnTo>
                    <a:close/>
                    <a:moveTo>
                      <a:pt x="364" y="693"/>
                    </a:moveTo>
                    <a:lnTo>
                      <a:pt x="364" y="693"/>
                    </a:lnTo>
                    <a:lnTo>
                      <a:pt x="364" y="693"/>
                    </a:lnTo>
                    <a:lnTo>
                      <a:pt x="371" y="695"/>
                    </a:lnTo>
                    <a:lnTo>
                      <a:pt x="376" y="698"/>
                    </a:lnTo>
                    <a:lnTo>
                      <a:pt x="380" y="703"/>
                    </a:lnTo>
                    <a:lnTo>
                      <a:pt x="380" y="710"/>
                    </a:lnTo>
                    <a:lnTo>
                      <a:pt x="380" y="710"/>
                    </a:lnTo>
                    <a:lnTo>
                      <a:pt x="380" y="717"/>
                    </a:lnTo>
                    <a:lnTo>
                      <a:pt x="376" y="722"/>
                    </a:lnTo>
                    <a:lnTo>
                      <a:pt x="371" y="725"/>
                    </a:lnTo>
                    <a:lnTo>
                      <a:pt x="364" y="725"/>
                    </a:lnTo>
                    <a:lnTo>
                      <a:pt x="364" y="725"/>
                    </a:lnTo>
                    <a:lnTo>
                      <a:pt x="359" y="725"/>
                    </a:lnTo>
                    <a:lnTo>
                      <a:pt x="354" y="722"/>
                    </a:lnTo>
                    <a:lnTo>
                      <a:pt x="351" y="717"/>
                    </a:lnTo>
                    <a:lnTo>
                      <a:pt x="349" y="710"/>
                    </a:lnTo>
                    <a:lnTo>
                      <a:pt x="349" y="710"/>
                    </a:lnTo>
                    <a:lnTo>
                      <a:pt x="351" y="703"/>
                    </a:lnTo>
                    <a:lnTo>
                      <a:pt x="354" y="698"/>
                    </a:lnTo>
                    <a:lnTo>
                      <a:pt x="359" y="695"/>
                    </a:lnTo>
                    <a:lnTo>
                      <a:pt x="364" y="693"/>
                    </a:lnTo>
                    <a:lnTo>
                      <a:pt x="364" y="693"/>
                    </a:lnTo>
                    <a:close/>
                    <a:moveTo>
                      <a:pt x="540" y="780"/>
                    </a:moveTo>
                    <a:lnTo>
                      <a:pt x="540" y="780"/>
                    </a:lnTo>
                    <a:lnTo>
                      <a:pt x="540" y="780"/>
                    </a:lnTo>
                    <a:lnTo>
                      <a:pt x="547" y="782"/>
                    </a:lnTo>
                    <a:lnTo>
                      <a:pt x="552" y="785"/>
                    </a:lnTo>
                    <a:lnTo>
                      <a:pt x="553" y="790"/>
                    </a:lnTo>
                    <a:lnTo>
                      <a:pt x="555" y="797"/>
                    </a:lnTo>
                    <a:lnTo>
                      <a:pt x="555" y="797"/>
                    </a:lnTo>
                    <a:lnTo>
                      <a:pt x="553" y="802"/>
                    </a:lnTo>
                    <a:lnTo>
                      <a:pt x="552" y="809"/>
                    </a:lnTo>
                    <a:lnTo>
                      <a:pt x="547" y="812"/>
                    </a:lnTo>
                    <a:lnTo>
                      <a:pt x="540" y="812"/>
                    </a:lnTo>
                    <a:lnTo>
                      <a:pt x="540" y="812"/>
                    </a:lnTo>
                    <a:lnTo>
                      <a:pt x="535" y="812"/>
                    </a:lnTo>
                    <a:lnTo>
                      <a:pt x="529" y="809"/>
                    </a:lnTo>
                    <a:lnTo>
                      <a:pt x="526" y="802"/>
                    </a:lnTo>
                    <a:lnTo>
                      <a:pt x="524" y="797"/>
                    </a:lnTo>
                    <a:lnTo>
                      <a:pt x="524" y="797"/>
                    </a:lnTo>
                    <a:lnTo>
                      <a:pt x="526" y="790"/>
                    </a:lnTo>
                    <a:lnTo>
                      <a:pt x="529" y="785"/>
                    </a:lnTo>
                    <a:lnTo>
                      <a:pt x="535" y="782"/>
                    </a:lnTo>
                    <a:lnTo>
                      <a:pt x="540" y="780"/>
                    </a:lnTo>
                    <a:lnTo>
                      <a:pt x="540" y="780"/>
                    </a:lnTo>
                    <a:close/>
                    <a:moveTo>
                      <a:pt x="540" y="564"/>
                    </a:moveTo>
                    <a:lnTo>
                      <a:pt x="540" y="564"/>
                    </a:lnTo>
                    <a:lnTo>
                      <a:pt x="540" y="564"/>
                    </a:lnTo>
                    <a:lnTo>
                      <a:pt x="547" y="565"/>
                    </a:lnTo>
                    <a:lnTo>
                      <a:pt x="552" y="569"/>
                    </a:lnTo>
                    <a:lnTo>
                      <a:pt x="553" y="574"/>
                    </a:lnTo>
                    <a:lnTo>
                      <a:pt x="555" y="579"/>
                    </a:lnTo>
                    <a:lnTo>
                      <a:pt x="555" y="579"/>
                    </a:lnTo>
                    <a:lnTo>
                      <a:pt x="553" y="586"/>
                    </a:lnTo>
                    <a:lnTo>
                      <a:pt x="552" y="591"/>
                    </a:lnTo>
                    <a:lnTo>
                      <a:pt x="547" y="594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5" y="594"/>
                    </a:lnTo>
                    <a:lnTo>
                      <a:pt x="529" y="591"/>
                    </a:lnTo>
                    <a:lnTo>
                      <a:pt x="526" y="586"/>
                    </a:lnTo>
                    <a:lnTo>
                      <a:pt x="524" y="579"/>
                    </a:lnTo>
                    <a:lnTo>
                      <a:pt x="524" y="579"/>
                    </a:lnTo>
                    <a:lnTo>
                      <a:pt x="526" y="574"/>
                    </a:lnTo>
                    <a:lnTo>
                      <a:pt x="529" y="569"/>
                    </a:lnTo>
                    <a:lnTo>
                      <a:pt x="535" y="565"/>
                    </a:lnTo>
                    <a:lnTo>
                      <a:pt x="540" y="564"/>
                    </a:lnTo>
                    <a:lnTo>
                      <a:pt x="540" y="564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7" y="565"/>
                    </a:lnTo>
                    <a:lnTo>
                      <a:pt x="492" y="569"/>
                    </a:lnTo>
                    <a:lnTo>
                      <a:pt x="495" y="574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5" y="586"/>
                    </a:lnTo>
                    <a:lnTo>
                      <a:pt x="492" y="591"/>
                    </a:lnTo>
                    <a:lnTo>
                      <a:pt x="487" y="594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5" y="594"/>
                    </a:lnTo>
                    <a:lnTo>
                      <a:pt x="470" y="591"/>
                    </a:lnTo>
                    <a:lnTo>
                      <a:pt x="466" y="586"/>
                    </a:lnTo>
                    <a:lnTo>
                      <a:pt x="466" y="579"/>
                    </a:lnTo>
                    <a:lnTo>
                      <a:pt x="466" y="579"/>
                    </a:lnTo>
                    <a:lnTo>
                      <a:pt x="466" y="574"/>
                    </a:lnTo>
                    <a:lnTo>
                      <a:pt x="470" y="569"/>
                    </a:lnTo>
                    <a:lnTo>
                      <a:pt x="475" y="565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5"/>
                    </a:lnTo>
                    <a:lnTo>
                      <a:pt x="434" y="569"/>
                    </a:lnTo>
                    <a:lnTo>
                      <a:pt x="438" y="574"/>
                    </a:lnTo>
                    <a:lnTo>
                      <a:pt x="439" y="579"/>
                    </a:lnTo>
                    <a:lnTo>
                      <a:pt x="439" y="579"/>
                    </a:lnTo>
                    <a:lnTo>
                      <a:pt x="438" y="586"/>
                    </a:lnTo>
                    <a:lnTo>
                      <a:pt x="434" y="591"/>
                    </a:lnTo>
                    <a:lnTo>
                      <a:pt x="429" y="594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4"/>
                    </a:lnTo>
                    <a:lnTo>
                      <a:pt x="412" y="591"/>
                    </a:lnTo>
                    <a:lnTo>
                      <a:pt x="409" y="586"/>
                    </a:lnTo>
                    <a:lnTo>
                      <a:pt x="409" y="579"/>
                    </a:lnTo>
                    <a:lnTo>
                      <a:pt x="409" y="579"/>
                    </a:lnTo>
                    <a:lnTo>
                      <a:pt x="409" y="574"/>
                    </a:lnTo>
                    <a:lnTo>
                      <a:pt x="412" y="569"/>
                    </a:lnTo>
                    <a:lnTo>
                      <a:pt x="417" y="565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4" y="564"/>
                    </a:moveTo>
                    <a:lnTo>
                      <a:pt x="364" y="564"/>
                    </a:lnTo>
                    <a:lnTo>
                      <a:pt x="364" y="564"/>
                    </a:lnTo>
                    <a:lnTo>
                      <a:pt x="371" y="565"/>
                    </a:lnTo>
                    <a:lnTo>
                      <a:pt x="376" y="569"/>
                    </a:lnTo>
                    <a:lnTo>
                      <a:pt x="380" y="574"/>
                    </a:lnTo>
                    <a:lnTo>
                      <a:pt x="380" y="579"/>
                    </a:lnTo>
                    <a:lnTo>
                      <a:pt x="380" y="579"/>
                    </a:lnTo>
                    <a:lnTo>
                      <a:pt x="380" y="586"/>
                    </a:lnTo>
                    <a:lnTo>
                      <a:pt x="376" y="591"/>
                    </a:lnTo>
                    <a:lnTo>
                      <a:pt x="371" y="594"/>
                    </a:lnTo>
                    <a:lnTo>
                      <a:pt x="364" y="596"/>
                    </a:lnTo>
                    <a:lnTo>
                      <a:pt x="364" y="596"/>
                    </a:lnTo>
                    <a:lnTo>
                      <a:pt x="359" y="594"/>
                    </a:lnTo>
                    <a:lnTo>
                      <a:pt x="354" y="591"/>
                    </a:lnTo>
                    <a:lnTo>
                      <a:pt x="351" y="586"/>
                    </a:lnTo>
                    <a:lnTo>
                      <a:pt x="349" y="579"/>
                    </a:lnTo>
                    <a:lnTo>
                      <a:pt x="349" y="579"/>
                    </a:lnTo>
                    <a:lnTo>
                      <a:pt x="351" y="574"/>
                    </a:lnTo>
                    <a:lnTo>
                      <a:pt x="354" y="569"/>
                    </a:lnTo>
                    <a:lnTo>
                      <a:pt x="359" y="565"/>
                    </a:lnTo>
                    <a:lnTo>
                      <a:pt x="364" y="564"/>
                    </a:lnTo>
                    <a:lnTo>
                      <a:pt x="364" y="564"/>
                    </a:lnTo>
                    <a:close/>
                    <a:moveTo>
                      <a:pt x="306" y="564"/>
                    </a:moveTo>
                    <a:lnTo>
                      <a:pt x="306" y="564"/>
                    </a:lnTo>
                    <a:lnTo>
                      <a:pt x="306" y="564"/>
                    </a:lnTo>
                    <a:lnTo>
                      <a:pt x="313" y="565"/>
                    </a:lnTo>
                    <a:lnTo>
                      <a:pt x="318" y="569"/>
                    </a:lnTo>
                    <a:lnTo>
                      <a:pt x="322" y="574"/>
                    </a:lnTo>
                    <a:lnTo>
                      <a:pt x="322" y="579"/>
                    </a:lnTo>
                    <a:lnTo>
                      <a:pt x="322" y="579"/>
                    </a:lnTo>
                    <a:lnTo>
                      <a:pt x="322" y="586"/>
                    </a:lnTo>
                    <a:lnTo>
                      <a:pt x="318" y="591"/>
                    </a:lnTo>
                    <a:lnTo>
                      <a:pt x="313" y="594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1" y="594"/>
                    </a:lnTo>
                    <a:lnTo>
                      <a:pt x="296" y="591"/>
                    </a:lnTo>
                    <a:lnTo>
                      <a:pt x="293" y="586"/>
                    </a:lnTo>
                    <a:lnTo>
                      <a:pt x="291" y="579"/>
                    </a:lnTo>
                    <a:lnTo>
                      <a:pt x="291" y="579"/>
                    </a:lnTo>
                    <a:lnTo>
                      <a:pt x="293" y="574"/>
                    </a:lnTo>
                    <a:lnTo>
                      <a:pt x="296" y="569"/>
                    </a:lnTo>
                    <a:lnTo>
                      <a:pt x="301" y="565"/>
                    </a:lnTo>
                    <a:lnTo>
                      <a:pt x="306" y="564"/>
                    </a:lnTo>
                    <a:lnTo>
                      <a:pt x="306" y="564"/>
                    </a:lnTo>
                    <a:close/>
                    <a:moveTo>
                      <a:pt x="131" y="564"/>
                    </a:moveTo>
                    <a:lnTo>
                      <a:pt x="131" y="564"/>
                    </a:lnTo>
                    <a:lnTo>
                      <a:pt x="131" y="564"/>
                    </a:lnTo>
                    <a:lnTo>
                      <a:pt x="138" y="565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8" y="579"/>
                    </a:lnTo>
                    <a:lnTo>
                      <a:pt x="148" y="579"/>
                    </a:lnTo>
                    <a:lnTo>
                      <a:pt x="146" y="586"/>
                    </a:lnTo>
                    <a:lnTo>
                      <a:pt x="143" y="591"/>
                    </a:lnTo>
                    <a:lnTo>
                      <a:pt x="138" y="594"/>
                    </a:lnTo>
                    <a:lnTo>
                      <a:pt x="131" y="596"/>
                    </a:lnTo>
                    <a:lnTo>
                      <a:pt x="131" y="596"/>
                    </a:lnTo>
                    <a:lnTo>
                      <a:pt x="126" y="594"/>
                    </a:lnTo>
                    <a:lnTo>
                      <a:pt x="121" y="591"/>
                    </a:lnTo>
                    <a:lnTo>
                      <a:pt x="117" y="586"/>
                    </a:lnTo>
                    <a:lnTo>
                      <a:pt x="116" y="579"/>
                    </a:lnTo>
                    <a:lnTo>
                      <a:pt x="116" y="579"/>
                    </a:lnTo>
                    <a:lnTo>
                      <a:pt x="117" y="574"/>
                    </a:lnTo>
                    <a:lnTo>
                      <a:pt x="121" y="569"/>
                    </a:lnTo>
                    <a:lnTo>
                      <a:pt x="126" y="565"/>
                    </a:lnTo>
                    <a:lnTo>
                      <a:pt x="131" y="564"/>
                    </a:lnTo>
                    <a:lnTo>
                      <a:pt x="131" y="564"/>
                    </a:lnTo>
                    <a:close/>
                    <a:moveTo>
                      <a:pt x="540" y="519"/>
                    </a:moveTo>
                    <a:lnTo>
                      <a:pt x="540" y="519"/>
                    </a:lnTo>
                    <a:lnTo>
                      <a:pt x="540" y="519"/>
                    </a:lnTo>
                    <a:lnTo>
                      <a:pt x="547" y="521"/>
                    </a:lnTo>
                    <a:lnTo>
                      <a:pt x="552" y="524"/>
                    </a:lnTo>
                    <a:lnTo>
                      <a:pt x="553" y="529"/>
                    </a:lnTo>
                    <a:lnTo>
                      <a:pt x="555" y="536"/>
                    </a:lnTo>
                    <a:lnTo>
                      <a:pt x="555" y="536"/>
                    </a:lnTo>
                    <a:lnTo>
                      <a:pt x="553" y="543"/>
                    </a:lnTo>
                    <a:lnTo>
                      <a:pt x="552" y="548"/>
                    </a:lnTo>
                    <a:lnTo>
                      <a:pt x="547" y="552"/>
                    </a:lnTo>
                    <a:lnTo>
                      <a:pt x="540" y="552"/>
                    </a:lnTo>
                    <a:lnTo>
                      <a:pt x="540" y="552"/>
                    </a:lnTo>
                    <a:lnTo>
                      <a:pt x="535" y="552"/>
                    </a:lnTo>
                    <a:lnTo>
                      <a:pt x="529" y="548"/>
                    </a:lnTo>
                    <a:lnTo>
                      <a:pt x="526" y="543"/>
                    </a:lnTo>
                    <a:lnTo>
                      <a:pt x="524" y="536"/>
                    </a:lnTo>
                    <a:lnTo>
                      <a:pt x="524" y="536"/>
                    </a:lnTo>
                    <a:lnTo>
                      <a:pt x="526" y="529"/>
                    </a:lnTo>
                    <a:lnTo>
                      <a:pt x="529" y="524"/>
                    </a:lnTo>
                    <a:lnTo>
                      <a:pt x="535" y="521"/>
                    </a:lnTo>
                    <a:lnTo>
                      <a:pt x="540" y="519"/>
                    </a:lnTo>
                    <a:lnTo>
                      <a:pt x="540" y="519"/>
                    </a:lnTo>
                    <a:close/>
                    <a:moveTo>
                      <a:pt x="482" y="519"/>
                    </a:moveTo>
                    <a:lnTo>
                      <a:pt x="482" y="519"/>
                    </a:lnTo>
                    <a:lnTo>
                      <a:pt x="482" y="519"/>
                    </a:lnTo>
                    <a:lnTo>
                      <a:pt x="487" y="521"/>
                    </a:lnTo>
                    <a:lnTo>
                      <a:pt x="492" y="524"/>
                    </a:lnTo>
                    <a:lnTo>
                      <a:pt x="495" y="529"/>
                    </a:lnTo>
                    <a:lnTo>
                      <a:pt x="497" y="536"/>
                    </a:lnTo>
                    <a:lnTo>
                      <a:pt x="497" y="536"/>
                    </a:lnTo>
                    <a:lnTo>
                      <a:pt x="495" y="543"/>
                    </a:lnTo>
                    <a:lnTo>
                      <a:pt x="492" y="548"/>
                    </a:lnTo>
                    <a:lnTo>
                      <a:pt x="487" y="552"/>
                    </a:lnTo>
                    <a:lnTo>
                      <a:pt x="482" y="552"/>
                    </a:lnTo>
                    <a:lnTo>
                      <a:pt x="482" y="552"/>
                    </a:lnTo>
                    <a:lnTo>
                      <a:pt x="475" y="552"/>
                    </a:lnTo>
                    <a:lnTo>
                      <a:pt x="470" y="548"/>
                    </a:lnTo>
                    <a:lnTo>
                      <a:pt x="466" y="543"/>
                    </a:lnTo>
                    <a:lnTo>
                      <a:pt x="466" y="536"/>
                    </a:lnTo>
                    <a:lnTo>
                      <a:pt x="466" y="536"/>
                    </a:lnTo>
                    <a:lnTo>
                      <a:pt x="466" y="529"/>
                    </a:lnTo>
                    <a:lnTo>
                      <a:pt x="470" y="524"/>
                    </a:lnTo>
                    <a:lnTo>
                      <a:pt x="475" y="521"/>
                    </a:lnTo>
                    <a:lnTo>
                      <a:pt x="482" y="519"/>
                    </a:lnTo>
                    <a:lnTo>
                      <a:pt x="482" y="519"/>
                    </a:lnTo>
                    <a:close/>
                    <a:moveTo>
                      <a:pt x="424" y="519"/>
                    </a:moveTo>
                    <a:lnTo>
                      <a:pt x="424" y="519"/>
                    </a:lnTo>
                    <a:lnTo>
                      <a:pt x="424" y="519"/>
                    </a:lnTo>
                    <a:lnTo>
                      <a:pt x="429" y="521"/>
                    </a:lnTo>
                    <a:lnTo>
                      <a:pt x="434" y="524"/>
                    </a:lnTo>
                    <a:lnTo>
                      <a:pt x="438" y="529"/>
                    </a:lnTo>
                    <a:lnTo>
                      <a:pt x="439" y="536"/>
                    </a:lnTo>
                    <a:lnTo>
                      <a:pt x="439" y="536"/>
                    </a:lnTo>
                    <a:lnTo>
                      <a:pt x="438" y="543"/>
                    </a:lnTo>
                    <a:lnTo>
                      <a:pt x="434" y="548"/>
                    </a:lnTo>
                    <a:lnTo>
                      <a:pt x="429" y="552"/>
                    </a:lnTo>
                    <a:lnTo>
                      <a:pt x="424" y="552"/>
                    </a:lnTo>
                    <a:lnTo>
                      <a:pt x="424" y="552"/>
                    </a:lnTo>
                    <a:lnTo>
                      <a:pt x="417" y="552"/>
                    </a:lnTo>
                    <a:lnTo>
                      <a:pt x="412" y="548"/>
                    </a:lnTo>
                    <a:lnTo>
                      <a:pt x="409" y="543"/>
                    </a:lnTo>
                    <a:lnTo>
                      <a:pt x="409" y="536"/>
                    </a:lnTo>
                    <a:lnTo>
                      <a:pt x="409" y="536"/>
                    </a:lnTo>
                    <a:lnTo>
                      <a:pt x="409" y="529"/>
                    </a:lnTo>
                    <a:lnTo>
                      <a:pt x="412" y="524"/>
                    </a:lnTo>
                    <a:lnTo>
                      <a:pt x="417" y="521"/>
                    </a:lnTo>
                    <a:lnTo>
                      <a:pt x="424" y="519"/>
                    </a:lnTo>
                    <a:lnTo>
                      <a:pt x="424" y="519"/>
                    </a:lnTo>
                    <a:close/>
                    <a:moveTo>
                      <a:pt x="364" y="519"/>
                    </a:moveTo>
                    <a:lnTo>
                      <a:pt x="364" y="519"/>
                    </a:lnTo>
                    <a:lnTo>
                      <a:pt x="364" y="519"/>
                    </a:lnTo>
                    <a:lnTo>
                      <a:pt x="371" y="521"/>
                    </a:lnTo>
                    <a:lnTo>
                      <a:pt x="376" y="524"/>
                    </a:lnTo>
                    <a:lnTo>
                      <a:pt x="380" y="529"/>
                    </a:lnTo>
                    <a:lnTo>
                      <a:pt x="380" y="536"/>
                    </a:lnTo>
                    <a:lnTo>
                      <a:pt x="380" y="536"/>
                    </a:lnTo>
                    <a:lnTo>
                      <a:pt x="380" y="543"/>
                    </a:lnTo>
                    <a:lnTo>
                      <a:pt x="376" y="548"/>
                    </a:lnTo>
                    <a:lnTo>
                      <a:pt x="371" y="552"/>
                    </a:lnTo>
                    <a:lnTo>
                      <a:pt x="364" y="552"/>
                    </a:lnTo>
                    <a:lnTo>
                      <a:pt x="364" y="552"/>
                    </a:lnTo>
                    <a:lnTo>
                      <a:pt x="359" y="552"/>
                    </a:lnTo>
                    <a:lnTo>
                      <a:pt x="354" y="548"/>
                    </a:lnTo>
                    <a:lnTo>
                      <a:pt x="351" y="543"/>
                    </a:lnTo>
                    <a:lnTo>
                      <a:pt x="349" y="536"/>
                    </a:lnTo>
                    <a:lnTo>
                      <a:pt x="349" y="536"/>
                    </a:lnTo>
                    <a:lnTo>
                      <a:pt x="351" y="529"/>
                    </a:lnTo>
                    <a:lnTo>
                      <a:pt x="354" y="524"/>
                    </a:lnTo>
                    <a:lnTo>
                      <a:pt x="359" y="521"/>
                    </a:lnTo>
                    <a:lnTo>
                      <a:pt x="364" y="519"/>
                    </a:lnTo>
                    <a:lnTo>
                      <a:pt x="364" y="519"/>
                    </a:lnTo>
                    <a:close/>
                    <a:moveTo>
                      <a:pt x="306" y="519"/>
                    </a:moveTo>
                    <a:lnTo>
                      <a:pt x="306" y="519"/>
                    </a:lnTo>
                    <a:lnTo>
                      <a:pt x="306" y="519"/>
                    </a:lnTo>
                    <a:lnTo>
                      <a:pt x="313" y="521"/>
                    </a:lnTo>
                    <a:lnTo>
                      <a:pt x="318" y="524"/>
                    </a:lnTo>
                    <a:lnTo>
                      <a:pt x="322" y="529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22" y="543"/>
                    </a:lnTo>
                    <a:lnTo>
                      <a:pt x="318" y="548"/>
                    </a:lnTo>
                    <a:lnTo>
                      <a:pt x="313" y="552"/>
                    </a:lnTo>
                    <a:lnTo>
                      <a:pt x="306" y="552"/>
                    </a:lnTo>
                    <a:lnTo>
                      <a:pt x="306" y="552"/>
                    </a:lnTo>
                    <a:lnTo>
                      <a:pt x="301" y="552"/>
                    </a:lnTo>
                    <a:lnTo>
                      <a:pt x="296" y="548"/>
                    </a:lnTo>
                    <a:lnTo>
                      <a:pt x="293" y="543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3" y="529"/>
                    </a:lnTo>
                    <a:lnTo>
                      <a:pt x="296" y="524"/>
                    </a:lnTo>
                    <a:lnTo>
                      <a:pt x="301" y="521"/>
                    </a:lnTo>
                    <a:lnTo>
                      <a:pt x="306" y="519"/>
                    </a:lnTo>
                    <a:lnTo>
                      <a:pt x="306" y="519"/>
                    </a:lnTo>
                    <a:close/>
                    <a:moveTo>
                      <a:pt x="249" y="519"/>
                    </a:moveTo>
                    <a:lnTo>
                      <a:pt x="249" y="519"/>
                    </a:lnTo>
                    <a:lnTo>
                      <a:pt x="249" y="519"/>
                    </a:lnTo>
                    <a:lnTo>
                      <a:pt x="254" y="521"/>
                    </a:lnTo>
                    <a:lnTo>
                      <a:pt x="259" y="524"/>
                    </a:lnTo>
                    <a:lnTo>
                      <a:pt x="262" y="529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2" y="543"/>
                    </a:lnTo>
                    <a:lnTo>
                      <a:pt x="259" y="548"/>
                    </a:lnTo>
                    <a:lnTo>
                      <a:pt x="254" y="552"/>
                    </a:lnTo>
                    <a:lnTo>
                      <a:pt x="249" y="552"/>
                    </a:lnTo>
                    <a:lnTo>
                      <a:pt x="249" y="552"/>
                    </a:lnTo>
                    <a:lnTo>
                      <a:pt x="242" y="552"/>
                    </a:lnTo>
                    <a:lnTo>
                      <a:pt x="238" y="548"/>
                    </a:lnTo>
                    <a:lnTo>
                      <a:pt x="235" y="543"/>
                    </a:lnTo>
                    <a:lnTo>
                      <a:pt x="233" y="536"/>
                    </a:lnTo>
                    <a:lnTo>
                      <a:pt x="233" y="536"/>
                    </a:lnTo>
                    <a:lnTo>
                      <a:pt x="235" y="529"/>
                    </a:lnTo>
                    <a:lnTo>
                      <a:pt x="238" y="524"/>
                    </a:lnTo>
                    <a:lnTo>
                      <a:pt x="242" y="521"/>
                    </a:lnTo>
                    <a:lnTo>
                      <a:pt x="249" y="519"/>
                    </a:lnTo>
                    <a:lnTo>
                      <a:pt x="249" y="519"/>
                    </a:lnTo>
                    <a:close/>
                    <a:moveTo>
                      <a:pt x="191" y="519"/>
                    </a:moveTo>
                    <a:lnTo>
                      <a:pt x="191" y="519"/>
                    </a:lnTo>
                    <a:lnTo>
                      <a:pt x="191" y="519"/>
                    </a:lnTo>
                    <a:lnTo>
                      <a:pt x="196" y="521"/>
                    </a:lnTo>
                    <a:lnTo>
                      <a:pt x="201" y="524"/>
                    </a:lnTo>
                    <a:lnTo>
                      <a:pt x="204" y="529"/>
                    </a:lnTo>
                    <a:lnTo>
                      <a:pt x="206" y="536"/>
                    </a:lnTo>
                    <a:lnTo>
                      <a:pt x="206" y="536"/>
                    </a:lnTo>
                    <a:lnTo>
                      <a:pt x="204" y="543"/>
                    </a:lnTo>
                    <a:lnTo>
                      <a:pt x="201" y="548"/>
                    </a:lnTo>
                    <a:lnTo>
                      <a:pt x="196" y="552"/>
                    </a:lnTo>
                    <a:lnTo>
                      <a:pt x="191" y="552"/>
                    </a:lnTo>
                    <a:lnTo>
                      <a:pt x="191" y="552"/>
                    </a:lnTo>
                    <a:lnTo>
                      <a:pt x="184" y="552"/>
                    </a:lnTo>
                    <a:lnTo>
                      <a:pt x="179" y="548"/>
                    </a:lnTo>
                    <a:lnTo>
                      <a:pt x="175" y="543"/>
                    </a:lnTo>
                    <a:lnTo>
                      <a:pt x="175" y="536"/>
                    </a:lnTo>
                    <a:lnTo>
                      <a:pt x="175" y="536"/>
                    </a:lnTo>
                    <a:lnTo>
                      <a:pt x="175" y="529"/>
                    </a:lnTo>
                    <a:lnTo>
                      <a:pt x="179" y="524"/>
                    </a:lnTo>
                    <a:lnTo>
                      <a:pt x="184" y="521"/>
                    </a:lnTo>
                    <a:lnTo>
                      <a:pt x="191" y="519"/>
                    </a:lnTo>
                    <a:lnTo>
                      <a:pt x="191" y="519"/>
                    </a:lnTo>
                    <a:close/>
                    <a:moveTo>
                      <a:pt x="131" y="519"/>
                    </a:moveTo>
                    <a:lnTo>
                      <a:pt x="131" y="519"/>
                    </a:lnTo>
                    <a:lnTo>
                      <a:pt x="131" y="519"/>
                    </a:lnTo>
                    <a:lnTo>
                      <a:pt x="138" y="521"/>
                    </a:lnTo>
                    <a:lnTo>
                      <a:pt x="143" y="524"/>
                    </a:lnTo>
                    <a:lnTo>
                      <a:pt x="146" y="529"/>
                    </a:lnTo>
                    <a:lnTo>
                      <a:pt x="148" y="536"/>
                    </a:lnTo>
                    <a:lnTo>
                      <a:pt x="148" y="536"/>
                    </a:lnTo>
                    <a:lnTo>
                      <a:pt x="146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1" y="552"/>
                    </a:lnTo>
                    <a:lnTo>
                      <a:pt x="131" y="552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7" y="543"/>
                    </a:lnTo>
                    <a:lnTo>
                      <a:pt x="116" y="536"/>
                    </a:lnTo>
                    <a:lnTo>
                      <a:pt x="116" y="536"/>
                    </a:lnTo>
                    <a:lnTo>
                      <a:pt x="117" y="529"/>
                    </a:lnTo>
                    <a:lnTo>
                      <a:pt x="121" y="524"/>
                    </a:lnTo>
                    <a:lnTo>
                      <a:pt x="126" y="521"/>
                    </a:lnTo>
                    <a:lnTo>
                      <a:pt x="131" y="519"/>
                    </a:lnTo>
                    <a:lnTo>
                      <a:pt x="131" y="519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7" y="478"/>
                    </a:lnTo>
                    <a:lnTo>
                      <a:pt x="552" y="482"/>
                    </a:lnTo>
                    <a:lnTo>
                      <a:pt x="553" y="487"/>
                    </a:lnTo>
                    <a:lnTo>
                      <a:pt x="555" y="492"/>
                    </a:lnTo>
                    <a:lnTo>
                      <a:pt x="555" y="492"/>
                    </a:lnTo>
                    <a:lnTo>
                      <a:pt x="553" y="499"/>
                    </a:lnTo>
                    <a:lnTo>
                      <a:pt x="552" y="504"/>
                    </a:lnTo>
                    <a:lnTo>
                      <a:pt x="547" y="507"/>
                    </a:lnTo>
                    <a:lnTo>
                      <a:pt x="540" y="509"/>
                    </a:lnTo>
                    <a:lnTo>
                      <a:pt x="540" y="509"/>
                    </a:lnTo>
                    <a:lnTo>
                      <a:pt x="535" y="507"/>
                    </a:lnTo>
                    <a:lnTo>
                      <a:pt x="529" y="504"/>
                    </a:lnTo>
                    <a:lnTo>
                      <a:pt x="526" y="499"/>
                    </a:lnTo>
                    <a:lnTo>
                      <a:pt x="524" y="492"/>
                    </a:lnTo>
                    <a:lnTo>
                      <a:pt x="524" y="492"/>
                    </a:lnTo>
                    <a:lnTo>
                      <a:pt x="526" y="487"/>
                    </a:lnTo>
                    <a:lnTo>
                      <a:pt x="529" y="482"/>
                    </a:lnTo>
                    <a:lnTo>
                      <a:pt x="535" y="478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7" y="478"/>
                    </a:lnTo>
                    <a:lnTo>
                      <a:pt x="492" y="482"/>
                    </a:lnTo>
                    <a:lnTo>
                      <a:pt x="495" y="487"/>
                    </a:lnTo>
                    <a:lnTo>
                      <a:pt x="497" y="492"/>
                    </a:lnTo>
                    <a:lnTo>
                      <a:pt x="497" y="492"/>
                    </a:lnTo>
                    <a:lnTo>
                      <a:pt x="495" y="499"/>
                    </a:lnTo>
                    <a:lnTo>
                      <a:pt x="492" y="504"/>
                    </a:lnTo>
                    <a:lnTo>
                      <a:pt x="487" y="507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5" y="507"/>
                    </a:lnTo>
                    <a:lnTo>
                      <a:pt x="470" y="504"/>
                    </a:lnTo>
                    <a:lnTo>
                      <a:pt x="466" y="499"/>
                    </a:lnTo>
                    <a:lnTo>
                      <a:pt x="466" y="492"/>
                    </a:lnTo>
                    <a:lnTo>
                      <a:pt x="466" y="492"/>
                    </a:lnTo>
                    <a:lnTo>
                      <a:pt x="466" y="487"/>
                    </a:lnTo>
                    <a:lnTo>
                      <a:pt x="470" y="482"/>
                    </a:lnTo>
                    <a:lnTo>
                      <a:pt x="475" y="478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8"/>
                    </a:lnTo>
                    <a:lnTo>
                      <a:pt x="434" y="482"/>
                    </a:lnTo>
                    <a:lnTo>
                      <a:pt x="438" y="487"/>
                    </a:lnTo>
                    <a:lnTo>
                      <a:pt x="439" y="492"/>
                    </a:lnTo>
                    <a:lnTo>
                      <a:pt x="439" y="492"/>
                    </a:lnTo>
                    <a:lnTo>
                      <a:pt x="438" y="499"/>
                    </a:lnTo>
                    <a:lnTo>
                      <a:pt x="434" y="504"/>
                    </a:lnTo>
                    <a:lnTo>
                      <a:pt x="429" y="507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7" y="507"/>
                    </a:lnTo>
                    <a:lnTo>
                      <a:pt x="412" y="504"/>
                    </a:lnTo>
                    <a:lnTo>
                      <a:pt x="409" y="499"/>
                    </a:lnTo>
                    <a:lnTo>
                      <a:pt x="409" y="492"/>
                    </a:lnTo>
                    <a:lnTo>
                      <a:pt x="409" y="492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7" y="478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4" y="477"/>
                    </a:moveTo>
                    <a:lnTo>
                      <a:pt x="364" y="477"/>
                    </a:lnTo>
                    <a:lnTo>
                      <a:pt x="364" y="477"/>
                    </a:lnTo>
                    <a:lnTo>
                      <a:pt x="371" y="478"/>
                    </a:lnTo>
                    <a:lnTo>
                      <a:pt x="376" y="482"/>
                    </a:lnTo>
                    <a:lnTo>
                      <a:pt x="380" y="487"/>
                    </a:lnTo>
                    <a:lnTo>
                      <a:pt x="380" y="492"/>
                    </a:lnTo>
                    <a:lnTo>
                      <a:pt x="380" y="492"/>
                    </a:lnTo>
                    <a:lnTo>
                      <a:pt x="380" y="499"/>
                    </a:lnTo>
                    <a:lnTo>
                      <a:pt x="376" y="504"/>
                    </a:lnTo>
                    <a:lnTo>
                      <a:pt x="371" y="507"/>
                    </a:lnTo>
                    <a:lnTo>
                      <a:pt x="364" y="509"/>
                    </a:lnTo>
                    <a:lnTo>
                      <a:pt x="364" y="509"/>
                    </a:lnTo>
                    <a:lnTo>
                      <a:pt x="359" y="507"/>
                    </a:lnTo>
                    <a:lnTo>
                      <a:pt x="354" y="504"/>
                    </a:lnTo>
                    <a:lnTo>
                      <a:pt x="351" y="499"/>
                    </a:lnTo>
                    <a:lnTo>
                      <a:pt x="349" y="492"/>
                    </a:lnTo>
                    <a:lnTo>
                      <a:pt x="349" y="492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8"/>
                    </a:lnTo>
                    <a:lnTo>
                      <a:pt x="364" y="477"/>
                    </a:lnTo>
                    <a:lnTo>
                      <a:pt x="364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3" y="478"/>
                    </a:lnTo>
                    <a:lnTo>
                      <a:pt x="318" y="482"/>
                    </a:lnTo>
                    <a:lnTo>
                      <a:pt x="322" y="487"/>
                    </a:lnTo>
                    <a:lnTo>
                      <a:pt x="322" y="492"/>
                    </a:lnTo>
                    <a:lnTo>
                      <a:pt x="322" y="492"/>
                    </a:lnTo>
                    <a:lnTo>
                      <a:pt x="322" y="499"/>
                    </a:lnTo>
                    <a:lnTo>
                      <a:pt x="318" y="504"/>
                    </a:lnTo>
                    <a:lnTo>
                      <a:pt x="313" y="507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7"/>
                    </a:lnTo>
                    <a:lnTo>
                      <a:pt x="296" y="504"/>
                    </a:lnTo>
                    <a:lnTo>
                      <a:pt x="293" y="499"/>
                    </a:lnTo>
                    <a:lnTo>
                      <a:pt x="291" y="492"/>
                    </a:lnTo>
                    <a:lnTo>
                      <a:pt x="291" y="492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8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4" y="478"/>
                    </a:lnTo>
                    <a:lnTo>
                      <a:pt x="259" y="482"/>
                    </a:lnTo>
                    <a:lnTo>
                      <a:pt x="262" y="487"/>
                    </a:lnTo>
                    <a:lnTo>
                      <a:pt x="264" y="492"/>
                    </a:lnTo>
                    <a:lnTo>
                      <a:pt x="264" y="492"/>
                    </a:lnTo>
                    <a:lnTo>
                      <a:pt x="262" y="499"/>
                    </a:lnTo>
                    <a:lnTo>
                      <a:pt x="259" y="504"/>
                    </a:lnTo>
                    <a:lnTo>
                      <a:pt x="254" y="507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2" y="507"/>
                    </a:lnTo>
                    <a:lnTo>
                      <a:pt x="238" y="504"/>
                    </a:lnTo>
                    <a:lnTo>
                      <a:pt x="235" y="499"/>
                    </a:lnTo>
                    <a:lnTo>
                      <a:pt x="233" y="492"/>
                    </a:lnTo>
                    <a:lnTo>
                      <a:pt x="233" y="492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2" y="478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6" y="478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4" y="499"/>
                    </a:lnTo>
                    <a:lnTo>
                      <a:pt x="201" y="504"/>
                    </a:lnTo>
                    <a:lnTo>
                      <a:pt x="196" y="507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4" y="507"/>
                    </a:lnTo>
                    <a:lnTo>
                      <a:pt x="179" y="504"/>
                    </a:lnTo>
                    <a:lnTo>
                      <a:pt x="175" y="499"/>
                    </a:lnTo>
                    <a:lnTo>
                      <a:pt x="175" y="492"/>
                    </a:lnTo>
                    <a:lnTo>
                      <a:pt x="175" y="492"/>
                    </a:lnTo>
                    <a:lnTo>
                      <a:pt x="175" y="487"/>
                    </a:lnTo>
                    <a:lnTo>
                      <a:pt x="179" y="482"/>
                    </a:lnTo>
                    <a:lnTo>
                      <a:pt x="184" y="478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1" y="477"/>
                    </a:moveTo>
                    <a:lnTo>
                      <a:pt x="131" y="477"/>
                    </a:lnTo>
                    <a:lnTo>
                      <a:pt x="131" y="477"/>
                    </a:lnTo>
                    <a:lnTo>
                      <a:pt x="138" y="478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2"/>
                    </a:lnTo>
                    <a:lnTo>
                      <a:pt x="148" y="492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8" y="507"/>
                    </a:lnTo>
                    <a:lnTo>
                      <a:pt x="131" y="509"/>
                    </a:lnTo>
                    <a:lnTo>
                      <a:pt x="131" y="509"/>
                    </a:lnTo>
                    <a:lnTo>
                      <a:pt x="126" y="507"/>
                    </a:lnTo>
                    <a:lnTo>
                      <a:pt x="121" y="504"/>
                    </a:lnTo>
                    <a:lnTo>
                      <a:pt x="117" y="499"/>
                    </a:lnTo>
                    <a:lnTo>
                      <a:pt x="116" y="492"/>
                    </a:lnTo>
                    <a:lnTo>
                      <a:pt x="116" y="492"/>
                    </a:lnTo>
                    <a:lnTo>
                      <a:pt x="117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1" y="477"/>
                    </a:lnTo>
                    <a:lnTo>
                      <a:pt x="131" y="477"/>
                    </a:lnTo>
                    <a:close/>
                    <a:moveTo>
                      <a:pt x="540" y="434"/>
                    </a:moveTo>
                    <a:lnTo>
                      <a:pt x="540" y="434"/>
                    </a:lnTo>
                    <a:lnTo>
                      <a:pt x="540" y="434"/>
                    </a:lnTo>
                    <a:lnTo>
                      <a:pt x="547" y="434"/>
                    </a:lnTo>
                    <a:lnTo>
                      <a:pt x="552" y="437"/>
                    </a:lnTo>
                    <a:lnTo>
                      <a:pt x="553" y="443"/>
                    </a:lnTo>
                    <a:lnTo>
                      <a:pt x="555" y="449"/>
                    </a:lnTo>
                    <a:lnTo>
                      <a:pt x="555" y="449"/>
                    </a:lnTo>
                    <a:lnTo>
                      <a:pt x="553" y="456"/>
                    </a:lnTo>
                    <a:lnTo>
                      <a:pt x="552" y="461"/>
                    </a:lnTo>
                    <a:lnTo>
                      <a:pt x="547" y="465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5" y="465"/>
                    </a:lnTo>
                    <a:lnTo>
                      <a:pt x="529" y="461"/>
                    </a:lnTo>
                    <a:lnTo>
                      <a:pt x="526" y="456"/>
                    </a:lnTo>
                    <a:lnTo>
                      <a:pt x="524" y="449"/>
                    </a:lnTo>
                    <a:lnTo>
                      <a:pt x="524" y="449"/>
                    </a:lnTo>
                    <a:lnTo>
                      <a:pt x="526" y="443"/>
                    </a:lnTo>
                    <a:lnTo>
                      <a:pt x="529" y="437"/>
                    </a:lnTo>
                    <a:lnTo>
                      <a:pt x="535" y="434"/>
                    </a:lnTo>
                    <a:lnTo>
                      <a:pt x="540" y="434"/>
                    </a:lnTo>
                    <a:lnTo>
                      <a:pt x="540" y="434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7" y="434"/>
                    </a:lnTo>
                    <a:lnTo>
                      <a:pt x="492" y="437"/>
                    </a:lnTo>
                    <a:lnTo>
                      <a:pt x="495" y="443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5" y="456"/>
                    </a:lnTo>
                    <a:lnTo>
                      <a:pt x="492" y="461"/>
                    </a:lnTo>
                    <a:lnTo>
                      <a:pt x="487" y="465"/>
                    </a:lnTo>
                    <a:lnTo>
                      <a:pt x="482" y="465"/>
                    </a:lnTo>
                    <a:lnTo>
                      <a:pt x="482" y="465"/>
                    </a:lnTo>
                    <a:lnTo>
                      <a:pt x="475" y="465"/>
                    </a:lnTo>
                    <a:lnTo>
                      <a:pt x="470" y="461"/>
                    </a:lnTo>
                    <a:lnTo>
                      <a:pt x="466" y="456"/>
                    </a:lnTo>
                    <a:lnTo>
                      <a:pt x="466" y="449"/>
                    </a:lnTo>
                    <a:lnTo>
                      <a:pt x="466" y="449"/>
                    </a:lnTo>
                    <a:lnTo>
                      <a:pt x="466" y="443"/>
                    </a:lnTo>
                    <a:lnTo>
                      <a:pt x="470" y="437"/>
                    </a:lnTo>
                    <a:lnTo>
                      <a:pt x="475" y="434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29" y="434"/>
                    </a:lnTo>
                    <a:lnTo>
                      <a:pt x="434" y="437"/>
                    </a:lnTo>
                    <a:lnTo>
                      <a:pt x="438" y="443"/>
                    </a:lnTo>
                    <a:lnTo>
                      <a:pt x="439" y="449"/>
                    </a:lnTo>
                    <a:lnTo>
                      <a:pt x="439" y="449"/>
                    </a:lnTo>
                    <a:lnTo>
                      <a:pt x="438" y="456"/>
                    </a:lnTo>
                    <a:lnTo>
                      <a:pt x="434" y="461"/>
                    </a:lnTo>
                    <a:lnTo>
                      <a:pt x="429" y="465"/>
                    </a:lnTo>
                    <a:lnTo>
                      <a:pt x="424" y="465"/>
                    </a:lnTo>
                    <a:lnTo>
                      <a:pt x="424" y="465"/>
                    </a:lnTo>
                    <a:lnTo>
                      <a:pt x="417" y="465"/>
                    </a:lnTo>
                    <a:lnTo>
                      <a:pt x="412" y="461"/>
                    </a:lnTo>
                    <a:lnTo>
                      <a:pt x="409" y="456"/>
                    </a:lnTo>
                    <a:lnTo>
                      <a:pt x="409" y="449"/>
                    </a:lnTo>
                    <a:lnTo>
                      <a:pt x="409" y="449"/>
                    </a:lnTo>
                    <a:lnTo>
                      <a:pt x="409" y="443"/>
                    </a:lnTo>
                    <a:lnTo>
                      <a:pt x="412" y="437"/>
                    </a:lnTo>
                    <a:lnTo>
                      <a:pt x="417" y="434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364" y="434"/>
                    </a:moveTo>
                    <a:lnTo>
                      <a:pt x="364" y="434"/>
                    </a:lnTo>
                    <a:lnTo>
                      <a:pt x="364" y="434"/>
                    </a:lnTo>
                    <a:lnTo>
                      <a:pt x="371" y="434"/>
                    </a:lnTo>
                    <a:lnTo>
                      <a:pt x="376" y="437"/>
                    </a:lnTo>
                    <a:lnTo>
                      <a:pt x="380" y="443"/>
                    </a:lnTo>
                    <a:lnTo>
                      <a:pt x="380" y="449"/>
                    </a:lnTo>
                    <a:lnTo>
                      <a:pt x="380" y="449"/>
                    </a:lnTo>
                    <a:lnTo>
                      <a:pt x="380" y="456"/>
                    </a:lnTo>
                    <a:lnTo>
                      <a:pt x="376" y="461"/>
                    </a:lnTo>
                    <a:lnTo>
                      <a:pt x="371" y="465"/>
                    </a:lnTo>
                    <a:lnTo>
                      <a:pt x="364" y="465"/>
                    </a:lnTo>
                    <a:lnTo>
                      <a:pt x="364" y="465"/>
                    </a:lnTo>
                    <a:lnTo>
                      <a:pt x="359" y="465"/>
                    </a:lnTo>
                    <a:lnTo>
                      <a:pt x="354" y="461"/>
                    </a:lnTo>
                    <a:lnTo>
                      <a:pt x="351" y="456"/>
                    </a:lnTo>
                    <a:lnTo>
                      <a:pt x="349" y="449"/>
                    </a:lnTo>
                    <a:lnTo>
                      <a:pt x="349" y="449"/>
                    </a:lnTo>
                    <a:lnTo>
                      <a:pt x="351" y="443"/>
                    </a:lnTo>
                    <a:lnTo>
                      <a:pt x="354" y="437"/>
                    </a:lnTo>
                    <a:lnTo>
                      <a:pt x="359" y="434"/>
                    </a:lnTo>
                    <a:lnTo>
                      <a:pt x="364" y="434"/>
                    </a:lnTo>
                    <a:lnTo>
                      <a:pt x="364" y="434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3" y="434"/>
                    </a:lnTo>
                    <a:lnTo>
                      <a:pt x="318" y="437"/>
                    </a:lnTo>
                    <a:lnTo>
                      <a:pt x="322" y="443"/>
                    </a:lnTo>
                    <a:lnTo>
                      <a:pt x="322" y="449"/>
                    </a:lnTo>
                    <a:lnTo>
                      <a:pt x="322" y="449"/>
                    </a:lnTo>
                    <a:lnTo>
                      <a:pt x="322" y="456"/>
                    </a:lnTo>
                    <a:lnTo>
                      <a:pt x="318" y="461"/>
                    </a:lnTo>
                    <a:lnTo>
                      <a:pt x="313" y="465"/>
                    </a:lnTo>
                    <a:lnTo>
                      <a:pt x="306" y="465"/>
                    </a:lnTo>
                    <a:lnTo>
                      <a:pt x="306" y="465"/>
                    </a:lnTo>
                    <a:lnTo>
                      <a:pt x="301" y="465"/>
                    </a:lnTo>
                    <a:lnTo>
                      <a:pt x="296" y="461"/>
                    </a:lnTo>
                    <a:lnTo>
                      <a:pt x="293" y="456"/>
                    </a:lnTo>
                    <a:lnTo>
                      <a:pt x="291" y="449"/>
                    </a:lnTo>
                    <a:lnTo>
                      <a:pt x="291" y="449"/>
                    </a:lnTo>
                    <a:lnTo>
                      <a:pt x="293" y="443"/>
                    </a:lnTo>
                    <a:lnTo>
                      <a:pt x="296" y="437"/>
                    </a:lnTo>
                    <a:lnTo>
                      <a:pt x="301" y="434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4" y="434"/>
                    </a:lnTo>
                    <a:lnTo>
                      <a:pt x="259" y="437"/>
                    </a:lnTo>
                    <a:lnTo>
                      <a:pt x="262" y="443"/>
                    </a:lnTo>
                    <a:lnTo>
                      <a:pt x="264" y="449"/>
                    </a:lnTo>
                    <a:lnTo>
                      <a:pt x="264" y="449"/>
                    </a:lnTo>
                    <a:lnTo>
                      <a:pt x="262" y="456"/>
                    </a:lnTo>
                    <a:lnTo>
                      <a:pt x="259" y="461"/>
                    </a:lnTo>
                    <a:lnTo>
                      <a:pt x="254" y="465"/>
                    </a:lnTo>
                    <a:lnTo>
                      <a:pt x="249" y="465"/>
                    </a:lnTo>
                    <a:lnTo>
                      <a:pt x="249" y="465"/>
                    </a:lnTo>
                    <a:lnTo>
                      <a:pt x="242" y="465"/>
                    </a:lnTo>
                    <a:lnTo>
                      <a:pt x="238" y="461"/>
                    </a:lnTo>
                    <a:lnTo>
                      <a:pt x="235" y="456"/>
                    </a:lnTo>
                    <a:lnTo>
                      <a:pt x="233" y="449"/>
                    </a:lnTo>
                    <a:lnTo>
                      <a:pt x="233" y="449"/>
                    </a:lnTo>
                    <a:lnTo>
                      <a:pt x="235" y="443"/>
                    </a:lnTo>
                    <a:lnTo>
                      <a:pt x="238" y="437"/>
                    </a:lnTo>
                    <a:lnTo>
                      <a:pt x="242" y="434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191" y="434"/>
                    </a:moveTo>
                    <a:lnTo>
                      <a:pt x="191" y="434"/>
                    </a:lnTo>
                    <a:lnTo>
                      <a:pt x="191" y="434"/>
                    </a:lnTo>
                    <a:lnTo>
                      <a:pt x="196" y="434"/>
                    </a:lnTo>
                    <a:lnTo>
                      <a:pt x="201" y="437"/>
                    </a:lnTo>
                    <a:lnTo>
                      <a:pt x="204" y="443"/>
                    </a:lnTo>
                    <a:lnTo>
                      <a:pt x="206" y="449"/>
                    </a:lnTo>
                    <a:lnTo>
                      <a:pt x="206" y="449"/>
                    </a:lnTo>
                    <a:lnTo>
                      <a:pt x="204" y="456"/>
                    </a:lnTo>
                    <a:lnTo>
                      <a:pt x="201" y="461"/>
                    </a:lnTo>
                    <a:lnTo>
                      <a:pt x="196" y="465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84" y="465"/>
                    </a:lnTo>
                    <a:lnTo>
                      <a:pt x="179" y="461"/>
                    </a:lnTo>
                    <a:lnTo>
                      <a:pt x="175" y="456"/>
                    </a:lnTo>
                    <a:lnTo>
                      <a:pt x="175" y="449"/>
                    </a:lnTo>
                    <a:lnTo>
                      <a:pt x="175" y="449"/>
                    </a:lnTo>
                    <a:lnTo>
                      <a:pt x="175" y="443"/>
                    </a:lnTo>
                    <a:lnTo>
                      <a:pt x="179" y="437"/>
                    </a:lnTo>
                    <a:lnTo>
                      <a:pt x="184" y="434"/>
                    </a:lnTo>
                    <a:lnTo>
                      <a:pt x="191" y="434"/>
                    </a:lnTo>
                    <a:lnTo>
                      <a:pt x="191" y="434"/>
                    </a:lnTo>
                    <a:close/>
                    <a:moveTo>
                      <a:pt x="131" y="434"/>
                    </a:moveTo>
                    <a:lnTo>
                      <a:pt x="131" y="434"/>
                    </a:lnTo>
                    <a:lnTo>
                      <a:pt x="131" y="434"/>
                    </a:lnTo>
                    <a:lnTo>
                      <a:pt x="138" y="434"/>
                    </a:lnTo>
                    <a:lnTo>
                      <a:pt x="143" y="437"/>
                    </a:lnTo>
                    <a:lnTo>
                      <a:pt x="146" y="443"/>
                    </a:lnTo>
                    <a:lnTo>
                      <a:pt x="148" y="449"/>
                    </a:lnTo>
                    <a:lnTo>
                      <a:pt x="148" y="449"/>
                    </a:lnTo>
                    <a:lnTo>
                      <a:pt x="146" y="456"/>
                    </a:lnTo>
                    <a:lnTo>
                      <a:pt x="143" y="461"/>
                    </a:lnTo>
                    <a:lnTo>
                      <a:pt x="138" y="465"/>
                    </a:lnTo>
                    <a:lnTo>
                      <a:pt x="131" y="465"/>
                    </a:lnTo>
                    <a:lnTo>
                      <a:pt x="131" y="465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7" y="456"/>
                    </a:lnTo>
                    <a:lnTo>
                      <a:pt x="116" y="449"/>
                    </a:lnTo>
                    <a:lnTo>
                      <a:pt x="116" y="449"/>
                    </a:lnTo>
                    <a:lnTo>
                      <a:pt x="117" y="443"/>
                    </a:lnTo>
                    <a:lnTo>
                      <a:pt x="121" y="437"/>
                    </a:lnTo>
                    <a:lnTo>
                      <a:pt x="126" y="434"/>
                    </a:lnTo>
                    <a:lnTo>
                      <a:pt x="131" y="434"/>
                    </a:lnTo>
                    <a:lnTo>
                      <a:pt x="131" y="434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7" y="391"/>
                    </a:lnTo>
                    <a:lnTo>
                      <a:pt x="552" y="395"/>
                    </a:lnTo>
                    <a:lnTo>
                      <a:pt x="553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3" y="412"/>
                    </a:lnTo>
                    <a:lnTo>
                      <a:pt x="552" y="417"/>
                    </a:lnTo>
                    <a:lnTo>
                      <a:pt x="547" y="420"/>
                    </a:lnTo>
                    <a:lnTo>
                      <a:pt x="540" y="422"/>
                    </a:lnTo>
                    <a:lnTo>
                      <a:pt x="540" y="422"/>
                    </a:lnTo>
                    <a:lnTo>
                      <a:pt x="535" y="420"/>
                    </a:lnTo>
                    <a:lnTo>
                      <a:pt x="529" y="417"/>
                    </a:lnTo>
                    <a:lnTo>
                      <a:pt x="526" y="412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0"/>
                    </a:lnTo>
                    <a:lnTo>
                      <a:pt x="529" y="395"/>
                    </a:lnTo>
                    <a:lnTo>
                      <a:pt x="535" y="391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7" y="391"/>
                    </a:lnTo>
                    <a:lnTo>
                      <a:pt x="492" y="395"/>
                    </a:lnTo>
                    <a:lnTo>
                      <a:pt x="495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5" y="412"/>
                    </a:lnTo>
                    <a:lnTo>
                      <a:pt x="492" y="417"/>
                    </a:lnTo>
                    <a:lnTo>
                      <a:pt x="487" y="420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5" y="420"/>
                    </a:lnTo>
                    <a:lnTo>
                      <a:pt x="470" y="417"/>
                    </a:lnTo>
                    <a:lnTo>
                      <a:pt x="466" y="412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6" y="400"/>
                    </a:lnTo>
                    <a:lnTo>
                      <a:pt x="470" y="395"/>
                    </a:lnTo>
                    <a:lnTo>
                      <a:pt x="475" y="391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1"/>
                    </a:lnTo>
                    <a:lnTo>
                      <a:pt x="434" y="395"/>
                    </a:lnTo>
                    <a:lnTo>
                      <a:pt x="438" y="400"/>
                    </a:lnTo>
                    <a:lnTo>
                      <a:pt x="439" y="407"/>
                    </a:lnTo>
                    <a:lnTo>
                      <a:pt x="439" y="407"/>
                    </a:lnTo>
                    <a:lnTo>
                      <a:pt x="438" y="412"/>
                    </a:lnTo>
                    <a:lnTo>
                      <a:pt x="434" y="417"/>
                    </a:lnTo>
                    <a:lnTo>
                      <a:pt x="429" y="420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7" y="420"/>
                    </a:lnTo>
                    <a:lnTo>
                      <a:pt x="412" y="417"/>
                    </a:lnTo>
                    <a:lnTo>
                      <a:pt x="409" y="412"/>
                    </a:lnTo>
                    <a:lnTo>
                      <a:pt x="409" y="407"/>
                    </a:lnTo>
                    <a:lnTo>
                      <a:pt x="409" y="407"/>
                    </a:lnTo>
                    <a:lnTo>
                      <a:pt x="409" y="400"/>
                    </a:lnTo>
                    <a:lnTo>
                      <a:pt x="412" y="395"/>
                    </a:lnTo>
                    <a:lnTo>
                      <a:pt x="417" y="391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4" y="390"/>
                    </a:moveTo>
                    <a:lnTo>
                      <a:pt x="364" y="390"/>
                    </a:lnTo>
                    <a:lnTo>
                      <a:pt x="364" y="390"/>
                    </a:lnTo>
                    <a:lnTo>
                      <a:pt x="371" y="391"/>
                    </a:lnTo>
                    <a:lnTo>
                      <a:pt x="376" y="395"/>
                    </a:lnTo>
                    <a:lnTo>
                      <a:pt x="380" y="400"/>
                    </a:lnTo>
                    <a:lnTo>
                      <a:pt x="380" y="407"/>
                    </a:lnTo>
                    <a:lnTo>
                      <a:pt x="380" y="407"/>
                    </a:lnTo>
                    <a:lnTo>
                      <a:pt x="380" y="412"/>
                    </a:lnTo>
                    <a:lnTo>
                      <a:pt x="376" y="417"/>
                    </a:lnTo>
                    <a:lnTo>
                      <a:pt x="371" y="420"/>
                    </a:lnTo>
                    <a:lnTo>
                      <a:pt x="364" y="422"/>
                    </a:lnTo>
                    <a:lnTo>
                      <a:pt x="364" y="422"/>
                    </a:lnTo>
                    <a:lnTo>
                      <a:pt x="359" y="420"/>
                    </a:lnTo>
                    <a:lnTo>
                      <a:pt x="354" y="417"/>
                    </a:lnTo>
                    <a:lnTo>
                      <a:pt x="351" y="412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9" y="391"/>
                    </a:lnTo>
                    <a:lnTo>
                      <a:pt x="364" y="390"/>
                    </a:lnTo>
                    <a:lnTo>
                      <a:pt x="364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1"/>
                    </a:lnTo>
                    <a:lnTo>
                      <a:pt x="318" y="395"/>
                    </a:lnTo>
                    <a:lnTo>
                      <a:pt x="322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2" y="412"/>
                    </a:lnTo>
                    <a:lnTo>
                      <a:pt x="318" y="417"/>
                    </a:lnTo>
                    <a:lnTo>
                      <a:pt x="313" y="420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301" y="420"/>
                    </a:lnTo>
                    <a:lnTo>
                      <a:pt x="296" y="417"/>
                    </a:lnTo>
                    <a:lnTo>
                      <a:pt x="293" y="412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1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4" y="391"/>
                    </a:lnTo>
                    <a:lnTo>
                      <a:pt x="259" y="395"/>
                    </a:lnTo>
                    <a:lnTo>
                      <a:pt x="262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2" y="412"/>
                    </a:lnTo>
                    <a:lnTo>
                      <a:pt x="259" y="417"/>
                    </a:lnTo>
                    <a:lnTo>
                      <a:pt x="254" y="420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2" y="420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2" y="391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6" y="391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2"/>
                    </a:lnTo>
                    <a:lnTo>
                      <a:pt x="201" y="417"/>
                    </a:lnTo>
                    <a:lnTo>
                      <a:pt x="196" y="420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4" y="420"/>
                    </a:lnTo>
                    <a:lnTo>
                      <a:pt x="179" y="417"/>
                    </a:lnTo>
                    <a:lnTo>
                      <a:pt x="175" y="412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5" y="400"/>
                    </a:lnTo>
                    <a:lnTo>
                      <a:pt x="179" y="395"/>
                    </a:lnTo>
                    <a:lnTo>
                      <a:pt x="184" y="391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1" y="390"/>
                    </a:moveTo>
                    <a:lnTo>
                      <a:pt x="131" y="390"/>
                    </a:lnTo>
                    <a:lnTo>
                      <a:pt x="131" y="390"/>
                    </a:lnTo>
                    <a:lnTo>
                      <a:pt x="138" y="391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8" y="420"/>
                    </a:lnTo>
                    <a:lnTo>
                      <a:pt x="131" y="422"/>
                    </a:lnTo>
                    <a:lnTo>
                      <a:pt x="131" y="422"/>
                    </a:lnTo>
                    <a:lnTo>
                      <a:pt x="126" y="420"/>
                    </a:lnTo>
                    <a:lnTo>
                      <a:pt x="121" y="417"/>
                    </a:lnTo>
                    <a:lnTo>
                      <a:pt x="117" y="412"/>
                    </a:lnTo>
                    <a:lnTo>
                      <a:pt x="116" y="407"/>
                    </a:lnTo>
                    <a:lnTo>
                      <a:pt x="116" y="407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1"/>
                    </a:lnTo>
                    <a:lnTo>
                      <a:pt x="131" y="390"/>
                    </a:lnTo>
                    <a:lnTo>
                      <a:pt x="131" y="390"/>
                    </a:lnTo>
                    <a:close/>
                    <a:moveTo>
                      <a:pt x="540" y="347"/>
                    </a:moveTo>
                    <a:lnTo>
                      <a:pt x="540" y="347"/>
                    </a:lnTo>
                    <a:lnTo>
                      <a:pt x="540" y="347"/>
                    </a:lnTo>
                    <a:lnTo>
                      <a:pt x="547" y="347"/>
                    </a:lnTo>
                    <a:lnTo>
                      <a:pt x="552" y="351"/>
                    </a:lnTo>
                    <a:lnTo>
                      <a:pt x="553" y="356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3" y="369"/>
                    </a:lnTo>
                    <a:lnTo>
                      <a:pt x="552" y="374"/>
                    </a:lnTo>
                    <a:lnTo>
                      <a:pt x="547" y="378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35" y="378"/>
                    </a:lnTo>
                    <a:lnTo>
                      <a:pt x="529" y="374"/>
                    </a:lnTo>
                    <a:lnTo>
                      <a:pt x="526" y="369"/>
                    </a:lnTo>
                    <a:lnTo>
                      <a:pt x="524" y="363"/>
                    </a:lnTo>
                    <a:lnTo>
                      <a:pt x="524" y="363"/>
                    </a:lnTo>
                    <a:lnTo>
                      <a:pt x="526" y="356"/>
                    </a:lnTo>
                    <a:lnTo>
                      <a:pt x="529" y="351"/>
                    </a:lnTo>
                    <a:lnTo>
                      <a:pt x="535" y="347"/>
                    </a:lnTo>
                    <a:lnTo>
                      <a:pt x="540" y="347"/>
                    </a:lnTo>
                    <a:lnTo>
                      <a:pt x="540" y="347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7" y="347"/>
                    </a:lnTo>
                    <a:lnTo>
                      <a:pt x="492" y="351"/>
                    </a:lnTo>
                    <a:lnTo>
                      <a:pt x="495" y="356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5" y="369"/>
                    </a:lnTo>
                    <a:lnTo>
                      <a:pt x="492" y="374"/>
                    </a:lnTo>
                    <a:lnTo>
                      <a:pt x="487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5" y="378"/>
                    </a:lnTo>
                    <a:lnTo>
                      <a:pt x="470" y="374"/>
                    </a:lnTo>
                    <a:lnTo>
                      <a:pt x="466" y="369"/>
                    </a:lnTo>
                    <a:lnTo>
                      <a:pt x="466" y="363"/>
                    </a:lnTo>
                    <a:lnTo>
                      <a:pt x="466" y="363"/>
                    </a:lnTo>
                    <a:lnTo>
                      <a:pt x="466" y="356"/>
                    </a:lnTo>
                    <a:lnTo>
                      <a:pt x="470" y="351"/>
                    </a:lnTo>
                    <a:lnTo>
                      <a:pt x="475" y="347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29" y="347"/>
                    </a:lnTo>
                    <a:lnTo>
                      <a:pt x="434" y="351"/>
                    </a:lnTo>
                    <a:lnTo>
                      <a:pt x="438" y="356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8" y="369"/>
                    </a:lnTo>
                    <a:lnTo>
                      <a:pt x="434" y="374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2" y="374"/>
                    </a:lnTo>
                    <a:lnTo>
                      <a:pt x="409" y="369"/>
                    </a:lnTo>
                    <a:lnTo>
                      <a:pt x="409" y="363"/>
                    </a:lnTo>
                    <a:lnTo>
                      <a:pt x="409" y="363"/>
                    </a:lnTo>
                    <a:lnTo>
                      <a:pt x="409" y="356"/>
                    </a:lnTo>
                    <a:lnTo>
                      <a:pt x="412" y="351"/>
                    </a:lnTo>
                    <a:lnTo>
                      <a:pt x="417" y="347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364" y="347"/>
                    </a:moveTo>
                    <a:lnTo>
                      <a:pt x="364" y="347"/>
                    </a:lnTo>
                    <a:lnTo>
                      <a:pt x="364" y="347"/>
                    </a:lnTo>
                    <a:lnTo>
                      <a:pt x="371" y="347"/>
                    </a:lnTo>
                    <a:lnTo>
                      <a:pt x="376" y="351"/>
                    </a:lnTo>
                    <a:lnTo>
                      <a:pt x="380" y="356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80" y="369"/>
                    </a:lnTo>
                    <a:lnTo>
                      <a:pt x="376" y="374"/>
                    </a:lnTo>
                    <a:lnTo>
                      <a:pt x="371" y="378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9" y="378"/>
                    </a:lnTo>
                    <a:lnTo>
                      <a:pt x="354" y="374"/>
                    </a:lnTo>
                    <a:lnTo>
                      <a:pt x="351" y="369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6"/>
                    </a:lnTo>
                    <a:lnTo>
                      <a:pt x="354" y="351"/>
                    </a:lnTo>
                    <a:lnTo>
                      <a:pt x="359" y="347"/>
                    </a:lnTo>
                    <a:lnTo>
                      <a:pt x="364" y="347"/>
                    </a:lnTo>
                    <a:lnTo>
                      <a:pt x="364" y="347"/>
                    </a:lnTo>
                    <a:close/>
                    <a:moveTo>
                      <a:pt x="306" y="347"/>
                    </a:moveTo>
                    <a:lnTo>
                      <a:pt x="306" y="347"/>
                    </a:lnTo>
                    <a:lnTo>
                      <a:pt x="306" y="347"/>
                    </a:lnTo>
                    <a:lnTo>
                      <a:pt x="313" y="347"/>
                    </a:lnTo>
                    <a:lnTo>
                      <a:pt x="318" y="351"/>
                    </a:lnTo>
                    <a:lnTo>
                      <a:pt x="322" y="356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69"/>
                    </a:lnTo>
                    <a:lnTo>
                      <a:pt x="318" y="374"/>
                    </a:lnTo>
                    <a:lnTo>
                      <a:pt x="313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301" y="378"/>
                    </a:lnTo>
                    <a:lnTo>
                      <a:pt x="296" y="374"/>
                    </a:lnTo>
                    <a:lnTo>
                      <a:pt x="293" y="369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6"/>
                    </a:lnTo>
                    <a:lnTo>
                      <a:pt x="296" y="351"/>
                    </a:lnTo>
                    <a:lnTo>
                      <a:pt x="301" y="347"/>
                    </a:lnTo>
                    <a:lnTo>
                      <a:pt x="306" y="347"/>
                    </a:lnTo>
                    <a:lnTo>
                      <a:pt x="306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4" y="347"/>
                    </a:lnTo>
                    <a:lnTo>
                      <a:pt x="259" y="351"/>
                    </a:lnTo>
                    <a:lnTo>
                      <a:pt x="262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2" y="369"/>
                    </a:lnTo>
                    <a:lnTo>
                      <a:pt x="259" y="374"/>
                    </a:lnTo>
                    <a:lnTo>
                      <a:pt x="254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8" y="374"/>
                    </a:lnTo>
                    <a:lnTo>
                      <a:pt x="235" y="369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8" y="351"/>
                    </a:lnTo>
                    <a:lnTo>
                      <a:pt x="242" y="347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6" y="347"/>
                    </a:lnTo>
                    <a:lnTo>
                      <a:pt x="201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69"/>
                    </a:lnTo>
                    <a:lnTo>
                      <a:pt x="201" y="374"/>
                    </a:lnTo>
                    <a:lnTo>
                      <a:pt x="196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79" y="374"/>
                    </a:lnTo>
                    <a:lnTo>
                      <a:pt x="175" y="369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5" y="356"/>
                    </a:lnTo>
                    <a:lnTo>
                      <a:pt x="179" y="351"/>
                    </a:lnTo>
                    <a:lnTo>
                      <a:pt x="184" y="347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131" y="347"/>
                    </a:moveTo>
                    <a:lnTo>
                      <a:pt x="131" y="347"/>
                    </a:lnTo>
                    <a:lnTo>
                      <a:pt x="131" y="347"/>
                    </a:lnTo>
                    <a:lnTo>
                      <a:pt x="138" y="347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69"/>
                    </a:lnTo>
                    <a:lnTo>
                      <a:pt x="143" y="374"/>
                    </a:lnTo>
                    <a:lnTo>
                      <a:pt x="138" y="378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8"/>
                    </a:lnTo>
                    <a:lnTo>
                      <a:pt x="121" y="374"/>
                    </a:lnTo>
                    <a:lnTo>
                      <a:pt x="117" y="369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7" y="356"/>
                    </a:lnTo>
                    <a:lnTo>
                      <a:pt x="121" y="351"/>
                    </a:lnTo>
                    <a:lnTo>
                      <a:pt x="126" y="347"/>
                    </a:lnTo>
                    <a:lnTo>
                      <a:pt x="131" y="347"/>
                    </a:lnTo>
                    <a:lnTo>
                      <a:pt x="131" y="347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7" y="305"/>
                    </a:lnTo>
                    <a:lnTo>
                      <a:pt x="552" y="308"/>
                    </a:lnTo>
                    <a:lnTo>
                      <a:pt x="553" y="313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3" y="325"/>
                    </a:lnTo>
                    <a:lnTo>
                      <a:pt x="552" y="330"/>
                    </a:lnTo>
                    <a:lnTo>
                      <a:pt x="547" y="334"/>
                    </a:lnTo>
                    <a:lnTo>
                      <a:pt x="540" y="335"/>
                    </a:lnTo>
                    <a:lnTo>
                      <a:pt x="540" y="335"/>
                    </a:lnTo>
                    <a:lnTo>
                      <a:pt x="535" y="334"/>
                    </a:lnTo>
                    <a:lnTo>
                      <a:pt x="529" y="330"/>
                    </a:lnTo>
                    <a:lnTo>
                      <a:pt x="526" y="325"/>
                    </a:lnTo>
                    <a:lnTo>
                      <a:pt x="524" y="320"/>
                    </a:lnTo>
                    <a:lnTo>
                      <a:pt x="524" y="320"/>
                    </a:lnTo>
                    <a:lnTo>
                      <a:pt x="526" y="313"/>
                    </a:lnTo>
                    <a:lnTo>
                      <a:pt x="529" y="308"/>
                    </a:lnTo>
                    <a:lnTo>
                      <a:pt x="535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7" y="305"/>
                    </a:lnTo>
                    <a:lnTo>
                      <a:pt x="492" y="308"/>
                    </a:lnTo>
                    <a:lnTo>
                      <a:pt x="495" y="313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5" y="325"/>
                    </a:lnTo>
                    <a:lnTo>
                      <a:pt x="492" y="330"/>
                    </a:lnTo>
                    <a:lnTo>
                      <a:pt x="487" y="334"/>
                    </a:lnTo>
                    <a:lnTo>
                      <a:pt x="482" y="335"/>
                    </a:lnTo>
                    <a:lnTo>
                      <a:pt x="482" y="335"/>
                    </a:lnTo>
                    <a:lnTo>
                      <a:pt x="475" y="334"/>
                    </a:lnTo>
                    <a:lnTo>
                      <a:pt x="470" y="330"/>
                    </a:lnTo>
                    <a:lnTo>
                      <a:pt x="466" y="325"/>
                    </a:lnTo>
                    <a:lnTo>
                      <a:pt x="466" y="320"/>
                    </a:lnTo>
                    <a:lnTo>
                      <a:pt x="466" y="320"/>
                    </a:lnTo>
                    <a:lnTo>
                      <a:pt x="466" y="313"/>
                    </a:lnTo>
                    <a:lnTo>
                      <a:pt x="470" y="308"/>
                    </a:lnTo>
                    <a:lnTo>
                      <a:pt x="475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8" y="313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8" y="325"/>
                    </a:lnTo>
                    <a:lnTo>
                      <a:pt x="434" y="330"/>
                    </a:lnTo>
                    <a:lnTo>
                      <a:pt x="429" y="334"/>
                    </a:lnTo>
                    <a:lnTo>
                      <a:pt x="424" y="335"/>
                    </a:lnTo>
                    <a:lnTo>
                      <a:pt x="424" y="335"/>
                    </a:lnTo>
                    <a:lnTo>
                      <a:pt x="417" y="334"/>
                    </a:lnTo>
                    <a:lnTo>
                      <a:pt x="412" y="330"/>
                    </a:lnTo>
                    <a:lnTo>
                      <a:pt x="409" y="325"/>
                    </a:lnTo>
                    <a:lnTo>
                      <a:pt x="409" y="320"/>
                    </a:lnTo>
                    <a:lnTo>
                      <a:pt x="409" y="320"/>
                    </a:lnTo>
                    <a:lnTo>
                      <a:pt x="409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4" y="303"/>
                    </a:moveTo>
                    <a:lnTo>
                      <a:pt x="364" y="303"/>
                    </a:lnTo>
                    <a:lnTo>
                      <a:pt x="364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80" y="313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80" y="325"/>
                    </a:lnTo>
                    <a:lnTo>
                      <a:pt x="376" y="330"/>
                    </a:lnTo>
                    <a:lnTo>
                      <a:pt x="371" y="334"/>
                    </a:lnTo>
                    <a:lnTo>
                      <a:pt x="364" y="335"/>
                    </a:lnTo>
                    <a:lnTo>
                      <a:pt x="364" y="335"/>
                    </a:lnTo>
                    <a:lnTo>
                      <a:pt x="359" y="334"/>
                    </a:lnTo>
                    <a:lnTo>
                      <a:pt x="354" y="330"/>
                    </a:lnTo>
                    <a:lnTo>
                      <a:pt x="351" y="325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4" y="303"/>
                    </a:lnTo>
                    <a:lnTo>
                      <a:pt x="364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2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2" y="325"/>
                    </a:lnTo>
                    <a:lnTo>
                      <a:pt x="318" y="330"/>
                    </a:lnTo>
                    <a:lnTo>
                      <a:pt x="313" y="334"/>
                    </a:lnTo>
                    <a:lnTo>
                      <a:pt x="306" y="335"/>
                    </a:lnTo>
                    <a:lnTo>
                      <a:pt x="306" y="335"/>
                    </a:lnTo>
                    <a:lnTo>
                      <a:pt x="301" y="334"/>
                    </a:lnTo>
                    <a:lnTo>
                      <a:pt x="296" y="330"/>
                    </a:lnTo>
                    <a:lnTo>
                      <a:pt x="293" y="325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2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5"/>
                    </a:lnTo>
                    <a:lnTo>
                      <a:pt x="259" y="330"/>
                    </a:lnTo>
                    <a:lnTo>
                      <a:pt x="254" y="334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2" y="334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6" y="334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4" y="334"/>
                    </a:lnTo>
                    <a:lnTo>
                      <a:pt x="179" y="330"/>
                    </a:lnTo>
                    <a:lnTo>
                      <a:pt x="175" y="325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5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5"/>
                    </a:lnTo>
                    <a:lnTo>
                      <a:pt x="143" y="330"/>
                    </a:lnTo>
                    <a:lnTo>
                      <a:pt x="138" y="334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7" y="325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540" y="260"/>
                    </a:moveTo>
                    <a:lnTo>
                      <a:pt x="540" y="260"/>
                    </a:lnTo>
                    <a:lnTo>
                      <a:pt x="540" y="260"/>
                    </a:lnTo>
                    <a:lnTo>
                      <a:pt x="547" y="260"/>
                    </a:lnTo>
                    <a:lnTo>
                      <a:pt x="552" y="264"/>
                    </a:lnTo>
                    <a:lnTo>
                      <a:pt x="553" y="269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3" y="282"/>
                    </a:lnTo>
                    <a:lnTo>
                      <a:pt x="552" y="288"/>
                    </a:lnTo>
                    <a:lnTo>
                      <a:pt x="547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5" y="291"/>
                    </a:lnTo>
                    <a:lnTo>
                      <a:pt x="529" y="288"/>
                    </a:lnTo>
                    <a:lnTo>
                      <a:pt x="526" y="282"/>
                    </a:lnTo>
                    <a:lnTo>
                      <a:pt x="524" y="276"/>
                    </a:lnTo>
                    <a:lnTo>
                      <a:pt x="524" y="276"/>
                    </a:lnTo>
                    <a:lnTo>
                      <a:pt x="526" y="269"/>
                    </a:lnTo>
                    <a:lnTo>
                      <a:pt x="529" y="264"/>
                    </a:lnTo>
                    <a:lnTo>
                      <a:pt x="535" y="260"/>
                    </a:lnTo>
                    <a:lnTo>
                      <a:pt x="540" y="260"/>
                    </a:lnTo>
                    <a:lnTo>
                      <a:pt x="540" y="260"/>
                    </a:lnTo>
                    <a:close/>
                    <a:moveTo>
                      <a:pt x="482" y="260"/>
                    </a:moveTo>
                    <a:lnTo>
                      <a:pt x="482" y="260"/>
                    </a:lnTo>
                    <a:lnTo>
                      <a:pt x="482" y="260"/>
                    </a:lnTo>
                    <a:lnTo>
                      <a:pt x="487" y="260"/>
                    </a:lnTo>
                    <a:lnTo>
                      <a:pt x="492" y="264"/>
                    </a:lnTo>
                    <a:lnTo>
                      <a:pt x="495" y="269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5" y="282"/>
                    </a:lnTo>
                    <a:lnTo>
                      <a:pt x="492" y="288"/>
                    </a:lnTo>
                    <a:lnTo>
                      <a:pt x="487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5" y="291"/>
                    </a:lnTo>
                    <a:lnTo>
                      <a:pt x="470" y="288"/>
                    </a:lnTo>
                    <a:lnTo>
                      <a:pt x="466" y="282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6" y="269"/>
                    </a:lnTo>
                    <a:lnTo>
                      <a:pt x="470" y="264"/>
                    </a:lnTo>
                    <a:lnTo>
                      <a:pt x="475" y="260"/>
                    </a:lnTo>
                    <a:lnTo>
                      <a:pt x="482" y="260"/>
                    </a:lnTo>
                    <a:lnTo>
                      <a:pt x="482" y="260"/>
                    </a:lnTo>
                    <a:close/>
                    <a:moveTo>
                      <a:pt x="424" y="260"/>
                    </a:moveTo>
                    <a:lnTo>
                      <a:pt x="424" y="260"/>
                    </a:lnTo>
                    <a:lnTo>
                      <a:pt x="424" y="260"/>
                    </a:lnTo>
                    <a:lnTo>
                      <a:pt x="429" y="260"/>
                    </a:lnTo>
                    <a:lnTo>
                      <a:pt x="434" y="264"/>
                    </a:lnTo>
                    <a:lnTo>
                      <a:pt x="438" y="269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8" y="282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09" y="282"/>
                    </a:lnTo>
                    <a:lnTo>
                      <a:pt x="409" y="276"/>
                    </a:lnTo>
                    <a:lnTo>
                      <a:pt x="409" y="276"/>
                    </a:lnTo>
                    <a:lnTo>
                      <a:pt x="409" y="269"/>
                    </a:lnTo>
                    <a:lnTo>
                      <a:pt x="412" y="264"/>
                    </a:lnTo>
                    <a:lnTo>
                      <a:pt x="417" y="260"/>
                    </a:lnTo>
                    <a:lnTo>
                      <a:pt x="424" y="260"/>
                    </a:lnTo>
                    <a:lnTo>
                      <a:pt x="424" y="260"/>
                    </a:lnTo>
                    <a:close/>
                    <a:moveTo>
                      <a:pt x="364" y="260"/>
                    </a:moveTo>
                    <a:lnTo>
                      <a:pt x="364" y="260"/>
                    </a:lnTo>
                    <a:lnTo>
                      <a:pt x="364" y="260"/>
                    </a:lnTo>
                    <a:lnTo>
                      <a:pt x="371" y="260"/>
                    </a:lnTo>
                    <a:lnTo>
                      <a:pt x="376" y="264"/>
                    </a:lnTo>
                    <a:lnTo>
                      <a:pt x="380" y="269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80" y="282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2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69"/>
                    </a:lnTo>
                    <a:lnTo>
                      <a:pt x="354" y="264"/>
                    </a:lnTo>
                    <a:lnTo>
                      <a:pt x="359" y="260"/>
                    </a:lnTo>
                    <a:lnTo>
                      <a:pt x="364" y="260"/>
                    </a:lnTo>
                    <a:lnTo>
                      <a:pt x="364" y="260"/>
                    </a:lnTo>
                    <a:close/>
                    <a:moveTo>
                      <a:pt x="306" y="260"/>
                    </a:moveTo>
                    <a:lnTo>
                      <a:pt x="306" y="260"/>
                    </a:lnTo>
                    <a:lnTo>
                      <a:pt x="306" y="260"/>
                    </a:lnTo>
                    <a:lnTo>
                      <a:pt x="313" y="260"/>
                    </a:lnTo>
                    <a:lnTo>
                      <a:pt x="318" y="264"/>
                    </a:lnTo>
                    <a:lnTo>
                      <a:pt x="322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2" y="282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2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301" y="260"/>
                    </a:lnTo>
                    <a:lnTo>
                      <a:pt x="306" y="260"/>
                    </a:lnTo>
                    <a:lnTo>
                      <a:pt x="306" y="260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0"/>
                    </a:lnTo>
                    <a:lnTo>
                      <a:pt x="259" y="264"/>
                    </a:lnTo>
                    <a:lnTo>
                      <a:pt x="262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2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8" y="288"/>
                    </a:lnTo>
                    <a:lnTo>
                      <a:pt x="235" y="282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2" y="260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91" y="260"/>
                    </a:moveTo>
                    <a:lnTo>
                      <a:pt x="191" y="260"/>
                    </a:lnTo>
                    <a:lnTo>
                      <a:pt x="191" y="260"/>
                    </a:lnTo>
                    <a:lnTo>
                      <a:pt x="196" y="260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2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5" y="282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5" y="269"/>
                    </a:lnTo>
                    <a:lnTo>
                      <a:pt x="179" y="264"/>
                    </a:lnTo>
                    <a:lnTo>
                      <a:pt x="184" y="260"/>
                    </a:lnTo>
                    <a:lnTo>
                      <a:pt x="191" y="260"/>
                    </a:lnTo>
                    <a:lnTo>
                      <a:pt x="191" y="260"/>
                    </a:lnTo>
                    <a:close/>
                    <a:moveTo>
                      <a:pt x="131" y="260"/>
                    </a:moveTo>
                    <a:lnTo>
                      <a:pt x="131" y="260"/>
                    </a:lnTo>
                    <a:lnTo>
                      <a:pt x="131" y="260"/>
                    </a:lnTo>
                    <a:lnTo>
                      <a:pt x="138" y="260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2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2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7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1" y="260"/>
                    </a:lnTo>
                    <a:lnTo>
                      <a:pt x="131" y="260"/>
                    </a:lnTo>
                    <a:close/>
                    <a:moveTo>
                      <a:pt x="540" y="216"/>
                    </a:moveTo>
                    <a:lnTo>
                      <a:pt x="540" y="216"/>
                    </a:lnTo>
                    <a:lnTo>
                      <a:pt x="540" y="216"/>
                    </a:lnTo>
                    <a:lnTo>
                      <a:pt x="547" y="218"/>
                    </a:lnTo>
                    <a:lnTo>
                      <a:pt x="552" y="221"/>
                    </a:lnTo>
                    <a:lnTo>
                      <a:pt x="553" y="226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3" y="238"/>
                    </a:lnTo>
                    <a:lnTo>
                      <a:pt x="552" y="243"/>
                    </a:lnTo>
                    <a:lnTo>
                      <a:pt x="547" y="247"/>
                    </a:lnTo>
                    <a:lnTo>
                      <a:pt x="540" y="248"/>
                    </a:lnTo>
                    <a:lnTo>
                      <a:pt x="540" y="248"/>
                    </a:lnTo>
                    <a:lnTo>
                      <a:pt x="535" y="247"/>
                    </a:lnTo>
                    <a:lnTo>
                      <a:pt x="529" y="243"/>
                    </a:lnTo>
                    <a:lnTo>
                      <a:pt x="526" y="238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6"/>
                    </a:lnTo>
                    <a:lnTo>
                      <a:pt x="529" y="221"/>
                    </a:lnTo>
                    <a:lnTo>
                      <a:pt x="535" y="218"/>
                    </a:lnTo>
                    <a:lnTo>
                      <a:pt x="540" y="216"/>
                    </a:lnTo>
                    <a:lnTo>
                      <a:pt x="540" y="216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7" y="218"/>
                    </a:lnTo>
                    <a:lnTo>
                      <a:pt x="492" y="221"/>
                    </a:lnTo>
                    <a:lnTo>
                      <a:pt x="495" y="226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5" y="238"/>
                    </a:lnTo>
                    <a:lnTo>
                      <a:pt x="492" y="243"/>
                    </a:lnTo>
                    <a:lnTo>
                      <a:pt x="487" y="247"/>
                    </a:lnTo>
                    <a:lnTo>
                      <a:pt x="482" y="248"/>
                    </a:lnTo>
                    <a:lnTo>
                      <a:pt x="482" y="248"/>
                    </a:lnTo>
                    <a:lnTo>
                      <a:pt x="475" y="247"/>
                    </a:lnTo>
                    <a:lnTo>
                      <a:pt x="470" y="243"/>
                    </a:lnTo>
                    <a:lnTo>
                      <a:pt x="466" y="238"/>
                    </a:lnTo>
                    <a:lnTo>
                      <a:pt x="466" y="233"/>
                    </a:lnTo>
                    <a:lnTo>
                      <a:pt x="466" y="233"/>
                    </a:lnTo>
                    <a:lnTo>
                      <a:pt x="466" y="226"/>
                    </a:lnTo>
                    <a:lnTo>
                      <a:pt x="470" y="221"/>
                    </a:lnTo>
                    <a:lnTo>
                      <a:pt x="475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8" y="226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8" y="238"/>
                    </a:lnTo>
                    <a:lnTo>
                      <a:pt x="434" y="243"/>
                    </a:lnTo>
                    <a:lnTo>
                      <a:pt x="429" y="247"/>
                    </a:lnTo>
                    <a:lnTo>
                      <a:pt x="424" y="248"/>
                    </a:lnTo>
                    <a:lnTo>
                      <a:pt x="424" y="248"/>
                    </a:lnTo>
                    <a:lnTo>
                      <a:pt x="417" y="247"/>
                    </a:lnTo>
                    <a:lnTo>
                      <a:pt x="412" y="243"/>
                    </a:lnTo>
                    <a:lnTo>
                      <a:pt x="409" y="238"/>
                    </a:lnTo>
                    <a:lnTo>
                      <a:pt x="409" y="233"/>
                    </a:lnTo>
                    <a:lnTo>
                      <a:pt x="409" y="233"/>
                    </a:lnTo>
                    <a:lnTo>
                      <a:pt x="409" y="226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4" y="216"/>
                    </a:moveTo>
                    <a:lnTo>
                      <a:pt x="364" y="216"/>
                    </a:lnTo>
                    <a:lnTo>
                      <a:pt x="364" y="216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80" y="226"/>
                    </a:lnTo>
                    <a:lnTo>
                      <a:pt x="380" y="233"/>
                    </a:lnTo>
                    <a:lnTo>
                      <a:pt x="380" y="233"/>
                    </a:lnTo>
                    <a:lnTo>
                      <a:pt x="380" y="238"/>
                    </a:lnTo>
                    <a:lnTo>
                      <a:pt x="376" y="243"/>
                    </a:lnTo>
                    <a:lnTo>
                      <a:pt x="371" y="247"/>
                    </a:lnTo>
                    <a:lnTo>
                      <a:pt x="364" y="248"/>
                    </a:lnTo>
                    <a:lnTo>
                      <a:pt x="364" y="248"/>
                    </a:lnTo>
                    <a:lnTo>
                      <a:pt x="359" y="247"/>
                    </a:lnTo>
                    <a:lnTo>
                      <a:pt x="354" y="243"/>
                    </a:lnTo>
                    <a:lnTo>
                      <a:pt x="351" y="238"/>
                    </a:lnTo>
                    <a:lnTo>
                      <a:pt x="349" y="233"/>
                    </a:lnTo>
                    <a:lnTo>
                      <a:pt x="349" y="233"/>
                    </a:lnTo>
                    <a:lnTo>
                      <a:pt x="351" y="226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4" y="216"/>
                    </a:lnTo>
                    <a:lnTo>
                      <a:pt x="364" y="216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6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2" y="238"/>
                    </a:lnTo>
                    <a:lnTo>
                      <a:pt x="318" y="243"/>
                    </a:lnTo>
                    <a:lnTo>
                      <a:pt x="313" y="247"/>
                    </a:lnTo>
                    <a:lnTo>
                      <a:pt x="306" y="248"/>
                    </a:lnTo>
                    <a:lnTo>
                      <a:pt x="306" y="248"/>
                    </a:lnTo>
                    <a:lnTo>
                      <a:pt x="301" y="247"/>
                    </a:lnTo>
                    <a:lnTo>
                      <a:pt x="296" y="243"/>
                    </a:lnTo>
                    <a:lnTo>
                      <a:pt x="293" y="238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6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2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2" y="238"/>
                    </a:lnTo>
                    <a:lnTo>
                      <a:pt x="259" y="243"/>
                    </a:lnTo>
                    <a:lnTo>
                      <a:pt x="254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2" y="247"/>
                    </a:lnTo>
                    <a:lnTo>
                      <a:pt x="238" y="243"/>
                    </a:lnTo>
                    <a:lnTo>
                      <a:pt x="235" y="238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2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38"/>
                    </a:lnTo>
                    <a:lnTo>
                      <a:pt x="201" y="243"/>
                    </a:lnTo>
                    <a:lnTo>
                      <a:pt x="196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4" y="247"/>
                    </a:lnTo>
                    <a:lnTo>
                      <a:pt x="179" y="243"/>
                    </a:lnTo>
                    <a:lnTo>
                      <a:pt x="175" y="238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5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1" y="216"/>
                    </a:moveTo>
                    <a:lnTo>
                      <a:pt x="131" y="216"/>
                    </a:lnTo>
                    <a:lnTo>
                      <a:pt x="131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38"/>
                    </a:lnTo>
                    <a:lnTo>
                      <a:pt x="143" y="243"/>
                    </a:lnTo>
                    <a:lnTo>
                      <a:pt x="138" y="247"/>
                    </a:lnTo>
                    <a:lnTo>
                      <a:pt x="131" y="248"/>
                    </a:lnTo>
                    <a:lnTo>
                      <a:pt x="131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7" y="238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7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1" y="216"/>
                    </a:lnTo>
                    <a:lnTo>
                      <a:pt x="131" y="216"/>
                    </a:lnTo>
                    <a:close/>
                    <a:moveTo>
                      <a:pt x="540" y="173"/>
                    </a:moveTo>
                    <a:lnTo>
                      <a:pt x="540" y="173"/>
                    </a:lnTo>
                    <a:lnTo>
                      <a:pt x="540" y="173"/>
                    </a:lnTo>
                    <a:lnTo>
                      <a:pt x="547" y="173"/>
                    </a:lnTo>
                    <a:lnTo>
                      <a:pt x="552" y="177"/>
                    </a:lnTo>
                    <a:lnTo>
                      <a:pt x="553" y="182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3" y="196"/>
                    </a:lnTo>
                    <a:lnTo>
                      <a:pt x="552" y="201"/>
                    </a:lnTo>
                    <a:lnTo>
                      <a:pt x="547" y="204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5" y="204"/>
                    </a:lnTo>
                    <a:lnTo>
                      <a:pt x="529" y="201"/>
                    </a:lnTo>
                    <a:lnTo>
                      <a:pt x="526" y="196"/>
                    </a:lnTo>
                    <a:lnTo>
                      <a:pt x="524" y="189"/>
                    </a:lnTo>
                    <a:lnTo>
                      <a:pt x="524" y="189"/>
                    </a:lnTo>
                    <a:lnTo>
                      <a:pt x="526" y="182"/>
                    </a:lnTo>
                    <a:lnTo>
                      <a:pt x="529" y="177"/>
                    </a:lnTo>
                    <a:lnTo>
                      <a:pt x="535" y="173"/>
                    </a:lnTo>
                    <a:lnTo>
                      <a:pt x="540" y="173"/>
                    </a:lnTo>
                    <a:lnTo>
                      <a:pt x="540" y="173"/>
                    </a:lnTo>
                    <a:close/>
                    <a:moveTo>
                      <a:pt x="482" y="173"/>
                    </a:moveTo>
                    <a:lnTo>
                      <a:pt x="482" y="173"/>
                    </a:lnTo>
                    <a:lnTo>
                      <a:pt x="482" y="173"/>
                    </a:lnTo>
                    <a:lnTo>
                      <a:pt x="487" y="173"/>
                    </a:lnTo>
                    <a:lnTo>
                      <a:pt x="492" y="177"/>
                    </a:lnTo>
                    <a:lnTo>
                      <a:pt x="495" y="182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5" y="196"/>
                    </a:lnTo>
                    <a:lnTo>
                      <a:pt x="492" y="201"/>
                    </a:lnTo>
                    <a:lnTo>
                      <a:pt x="487" y="204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5" y="204"/>
                    </a:lnTo>
                    <a:lnTo>
                      <a:pt x="470" y="201"/>
                    </a:lnTo>
                    <a:lnTo>
                      <a:pt x="466" y="196"/>
                    </a:lnTo>
                    <a:lnTo>
                      <a:pt x="466" y="189"/>
                    </a:lnTo>
                    <a:lnTo>
                      <a:pt x="466" y="189"/>
                    </a:lnTo>
                    <a:lnTo>
                      <a:pt x="466" y="182"/>
                    </a:lnTo>
                    <a:lnTo>
                      <a:pt x="470" y="177"/>
                    </a:lnTo>
                    <a:lnTo>
                      <a:pt x="475" y="173"/>
                    </a:lnTo>
                    <a:lnTo>
                      <a:pt x="482" y="173"/>
                    </a:lnTo>
                    <a:lnTo>
                      <a:pt x="482" y="173"/>
                    </a:lnTo>
                    <a:close/>
                    <a:moveTo>
                      <a:pt x="424" y="173"/>
                    </a:moveTo>
                    <a:lnTo>
                      <a:pt x="424" y="173"/>
                    </a:lnTo>
                    <a:lnTo>
                      <a:pt x="424" y="173"/>
                    </a:lnTo>
                    <a:lnTo>
                      <a:pt x="429" y="173"/>
                    </a:lnTo>
                    <a:lnTo>
                      <a:pt x="434" y="177"/>
                    </a:lnTo>
                    <a:lnTo>
                      <a:pt x="438" y="182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8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09" y="196"/>
                    </a:lnTo>
                    <a:lnTo>
                      <a:pt x="409" y="189"/>
                    </a:lnTo>
                    <a:lnTo>
                      <a:pt x="409" y="189"/>
                    </a:lnTo>
                    <a:lnTo>
                      <a:pt x="409" y="182"/>
                    </a:lnTo>
                    <a:lnTo>
                      <a:pt x="412" y="177"/>
                    </a:lnTo>
                    <a:lnTo>
                      <a:pt x="417" y="173"/>
                    </a:lnTo>
                    <a:lnTo>
                      <a:pt x="424" y="173"/>
                    </a:lnTo>
                    <a:lnTo>
                      <a:pt x="424" y="173"/>
                    </a:lnTo>
                    <a:close/>
                    <a:moveTo>
                      <a:pt x="364" y="173"/>
                    </a:moveTo>
                    <a:lnTo>
                      <a:pt x="364" y="173"/>
                    </a:lnTo>
                    <a:lnTo>
                      <a:pt x="364" y="173"/>
                    </a:lnTo>
                    <a:lnTo>
                      <a:pt x="371" y="173"/>
                    </a:lnTo>
                    <a:lnTo>
                      <a:pt x="376" y="177"/>
                    </a:lnTo>
                    <a:lnTo>
                      <a:pt x="380" y="182"/>
                    </a:lnTo>
                    <a:lnTo>
                      <a:pt x="380" y="189"/>
                    </a:lnTo>
                    <a:lnTo>
                      <a:pt x="380" y="189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4" y="206"/>
                    </a:lnTo>
                    <a:lnTo>
                      <a:pt x="364" y="206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1" y="182"/>
                    </a:lnTo>
                    <a:lnTo>
                      <a:pt x="354" y="177"/>
                    </a:lnTo>
                    <a:lnTo>
                      <a:pt x="359" y="173"/>
                    </a:lnTo>
                    <a:lnTo>
                      <a:pt x="364" y="173"/>
                    </a:lnTo>
                    <a:lnTo>
                      <a:pt x="364" y="173"/>
                    </a:lnTo>
                    <a:close/>
                    <a:moveTo>
                      <a:pt x="306" y="173"/>
                    </a:moveTo>
                    <a:lnTo>
                      <a:pt x="306" y="173"/>
                    </a:lnTo>
                    <a:lnTo>
                      <a:pt x="306" y="173"/>
                    </a:lnTo>
                    <a:lnTo>
                      <a:pt x="313" y="173"/>
                    </a:lnTo>
                    <a:lnTo>
                      <a:pt x="318" y="177"/>
                    </a:lnTo>
                    <a:lnTo>
                      <a:pt x="322" y="182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2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2"/>
                    </a:lnTo>
                    <a:lnTo>
                      <a:pt x="296" y="177"/>
                    </a:lnTo>
                    <a:lnTo>
                      <a:pt x="301" y="173"/>
                    </a:lnTo>
                    <a:lnTo>
                      <a:pt x="306" y="173"/>
                    </a:lnTo>
                    <a:lnTo>
                      <a:pt x="306" y="173"/>
                    </a:lnTo>
                    <a:close/>
                    <a:moveTo>
                      <a:pt x="249" y="173"/>
                    </a:moveTo>
                    <a:lnTo>
                      <a:pt x="249" y="173"/>
                    </a:lnTo>
                    <a:lnTo>
                      <a:pt x="249" y="173"/>
                    </a:lnTo>
                    <a:lnTo>
                      <a:pt x="254" y="173"/>
                    </a:lnTo>
                    <a:lnTo>
                      <a:pt x="259" y="177"/>
                    </a:lnTo>
                    <a:lnTo>
                      <a:pt x="262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2" y="173"/>
                    </a:lnTo>
                    <a:lnTo>
                      <a:pt x="249" y="173"/>
                    </a:lnTo>
                    <a:lnTo>
                      <a:pt x="249" y="173"/>
                    </a:lnTo>
                    <a:close/>
                    <a:moveTo>
                      <a:pt x="191" y="173"/>
                    </a:moveTo>
                    <a:lnTo>
                      <a:pt x="191" y="173"/>
                    </a:lnTo>
                    <a:lnTo>
                      <a:pt x="191" y="173"/>
                    </a:lnTo>
                    <a:lnTo>
                      <a:pt x="196" y="173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5" y="182"/>
                    </a:lnTo>
                    <a:lnTo>
                      <a:pt x="179" y="177"/>
                    </a:lnTo>
                    <a:lnTo>
                      <a:pt x="184" y="173"/>
                    </a:lnTo>
                    <a:lnTo>
                      <a:pt x="191" y="173"/>
                    </a:lnTo>
                    <a:lnTo>
                      <a:pt x="191" y="173"/>
                    </a:lnTo>
                    <a:close/>
                    <a:moveTo>
                      <a:pt x="540" y="129"/>
                    </a:moveTo>
                    <a:lnTo>
                      <a:pt x="540" y="129"/>
                    </a:lnTo>
                    <a:lnTo>
                      <a:pt x="540" y="129"/>
                    </a:lnTo>
                    <a:lnTo>
                      <a:pt x="547" y="131"/>
                    </a:lnTo>
                    <a:lnTo>
                      <a:pt x="552" y="134"/>
                    </a:lnTo>
                    <a:lnTo>
                      <a:pt x="553" y="139"/>
                    </a:lnTo>
                    <a:lnTo>
                      <a:pt x="555" y="146"/>
                    </a:lnTo>
                    <a:lnTo>
                      <a:pt x="555" y="146"/>
                    </a:lnTo>
                    <a:lnTo>
                      <a:pt x="553" y="151"/>
                    </a:lnTo>
                    <a:lnTo>
                      <a:pt x="552" y="156"/>
                    </a:lnTo>
                    <a:lnTo>
                      <a:pt x="547" y="160"/>
                    </a:lnTo>
                    <a:lnTo>
                      <a:pt x="540" y="162"/>
                    </a:lnTo>
                    <a:lnTo>
                      <a:pt x="540" y="162"/>
                    </a:lnTo>
                    <a:lnTo>
                      <a:pt x="535" y="160"/>
                    </a:lnTo>
                    <a:lnTo>
                      <a:pt x="529" y="156"/>
                    </a:lnTo>
                    <a:lnTo>
                      <a:pt x="526" y="151"/>
                    </a:lnTo>
                    <a:lnTo>
                      <a:pt x="524" y="146"/>
                    </a:lnTo>
                    <a:lnTo>
                      <a:pt x="524" y="146"/>
                    </a:lnTo>
                    <a:lnTo>
                      <a:pt x="526" y="139"/>
                    </a:lnTo>
                    <a:lnTo>
                      <a:pt x="529" y="134"/>
                    </a:lnTo>
                    <a:lnTo>
                      <a:pt x="535" y="131"/>
                    </a:lnTo>
                    <a:lnTo>
                      <a:pt x="540" y="129"/>
                    </a:lnTo>
                    <a:lnTo>
                      <a:pt x="540" y="129"/>
                    </a:lnTo>
                    <a:close/>
                    <a:moveTo>
                      <a:pt x="482" y="129"/>
                    </a:moveTo>
                    <a:lnTo>
                      <a:pt x="482" y="129"/>
                    </a:lnTo>
                    <a:lnTo>
                      <a:pt x="482" y="129"/>
                    </a:lnTo>
                    <a:lnTo>
                      <a:pt x="487" y="131"/>
                    </a:lnTo>
                    <a:lnTo>
                      <a:pt x="492" y="134"/>
                    </a:lnTo>
                    <a:lnTo>
                      <a:pt x="495" y="139"/>
                    </a:lnTo>
                    <a:lnTo>
                      <a:pt x="497" y="146"/>
                    </a:lnTo>
                    <a:lnTo>
                      <a:pt x="497" y="146"/>
                    </a:lnTo>
                    <a:lnTo>
                      <a:pt x="495" y="151"/>
                    </a:lnTo>
                    <a:lnTo>
                      <a:pt x="492" y="156"/>
                    </a:lnTo>
                    <a:lnTo>
                      <a:pt x="487" y="160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5" y="160"/>
                    </a:lnTo>
                    <a:lnTo>
                      <a:pt x="470" y="156"/>
                    </a:lnTo>
                    <a:lnTo>
                      <a:pt x="466" y="151"/>
                    </a:lnTo>
                    <a:lnTo>
                      <a:pt x="466" y="146"/>
                    </a:lnTo>
                    <a:lnTo>
                      <a:pt x="466" y="146"/>
                    </a:lnTo>
                    <a:lnTo>
                      <a:pt x="466" y="139"/>
                    </a:lnTo>
                    <a:lnTo>
                      <a:pt x="470" y="134"/>
                    </a:lnTo>
                    <a:lnTo>
                      <a:pt x="475" y="131"/>
                    </a:lnTo>
                    <a:lnTo>
                      <a:pt x="482" y="129"/>
                    </a:lnTo>
                    <a:lnTo>
                      <a:pt x="482" y="129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29" y="131"/>
                    </a:lnTo>
                    <a:lnTo>
                      <a:pt x="434" y="134"/>
                    </a:lnTo>
                    <a:lnTo>
                      <a:pt x="438" y="139"/>
                    </a:lnTo>
                    <a:lnTo>
                      <a:pt x="439" y="146"/>
                    </a:lnTo>
                    <a:lnTo>
                      <a:pt x="439" y="146"/>
                    </a:lnTo>
                    <a:lnTo>
                      <a:pt x="438" y="151"/>
                    </a:lnTo>
                    <a:lnTo>
                      <a:pt x="434" y="156"/>
                    </a:lnTo>
                    <a:lnTo>
                      <a:pt x="429" y="160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0"/>
                    </a:lnTo>
                    <a:lnTo>
                      <a:pt x="412" y="156"/>
                    </a:lnTo>
                    <a:lnTo>
                      <a:pt x="409" y="151"/>
                    </a:lnTo>
                    <a:lnTo>
                      <a:pt x="409" y="146"/>
                    </a:lnTo>
                    <a:lnTo>
                      <a:pt x="409" y="146"/>
                    </a:lnTo>
                    <a:lnTo>
                      <a:pt x="409" y="139"/>
                    </a:lnTo>
                    <a:lnTo>
                      <a:pt x="412" y="134"/>
                    </a:lnTo>
                    <a:lnTo>
                      <a:pt x="417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  <a:moveTo>
                      <a:pt x="364" y="129"/>
                    </a:moveTo>
                    <a:lnTo>
                      <a:pt x="364" y="129"/>
                    </a:lnTo>
                    <a:lnTo>
                      <a:pt x="364" y="129"/>
                    </a:lnTo>
                    <a:lnTo>
                      <a:pt x="371" y="131"/>
                    </a:lnTo>
                    <a:lnTo>
                      <a:pt x="376" y="134"/>
                    </a:lnTo>
                    <a:lnTo>
                      <a:pt x="380" y="139"/>
                    </a:lnTo>
                    <a:lnTo>
                      <a:pt x="380" y="146"/>
                    </a:lnTo>
                    <a:lnTo>
                      <a:pt x="380" y="146"/>
                    </a:lnTo>
                    <a:lnTo>
                      <a:pt x="380" y="151"/>
                    </a:lnTo>
                    <a:lnTo>
                      <a:pt x="376" y="156"/>
                    </a:lnTo>
                    <a:lnTo>
                      <a:pt x="371" y="160"/>
                    </a:lnTo>
                    <a:lnTo>
                      <a:pt x="364" y="162"/>
                    </a:lnTo>
                    <a:lnTo>
                      <a:pt x="364" y="162"/>
                    </a:lnTo>
                    <a:lnTo>
                      <a:pt x="359" y="160"/>
                    </a:lnTo>
                    <a:lnTo>
                      <a:pt x="354" y="156"/>
                    </a:lnTo>
                    <a:lnTo>
                      <a:pt x="351" y="151"/>
                    </a:lnTo>
                    <a:lnTo>
                      <a:pt x="349" y="146"/>
                    </a:lnTo>
                    <a:lnTo>
                      <a:pt x="349" y="146"/>
                    </a:lnTo>
                    <a:lnTo>
                      <a:pt x="351" y="139"/>
                    </a:lnTo>
                    <a:lnTo>
                      <a:pt x="354" y="134"/>
                    </a:lnTo>
                    <a:lnTo>
                      <a:pt x="359" y="131"/>
                    </a:lnTo>
                    <a:lnTo>
                      <a:pt x="364" y="129"/>
                    </a:lnTo>
                    <a:lnTo>
                      <a:pt x="364" y="129"/>
                    </a:lnTo>
                    <a:close/>
                    <a:moveTo>
                      <a:pt x="306" y="129"/>
                    </a:moveTo>
                    <a:lnTo>
                      <a:pt x="306" y="129"/>
                    </a:lnTo>
                    <a:lnTo>
                      <a:pt x="306" y="129"/>
                    </a:lnTo>
                    <a:lnTo>
                      <a:pt x="313" y="131"/>
                    </a:lnTo>
                    <a:lnTo>
                      <a:pt x="318" y="134"/>
                    </a:lnTo>
                    <a:lnTo>
                      <a:pt x="322" y="139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2" y="151"/>
                    </a:lnTo>
                    <a:lnTo>
                      <a:pt x="318" y="156"/>
                    </a:lnTo>
                    <a:lnTo>
                      <a:pt x="313" y="160"/>
                    </a:lnTo>
                    <a:lnTo>
                      <a:pt x="306" y="162"/>
                    </a:lnTo>
                    <a:lnTo>
                      <a:pt x="306" y="162"/>
                    </a:lnTo>
                    <a:lnTo>
                      <a:pt x="301" y="160"/>
                    </a:lnTo>
                    <a:lnTo>
                      <a:pt x="296" y="156"/>
                    </a:lnTo>
                    <a:lnTo>
                      <a:pt x="293" y="151"/>
                    </a:lnTo>
                    <a:lnTo>
                      <a:pt x="291" y="146"/>
                    </a:lnTo>
                    <a:lnTo>
                      <a:pt x="291" y="146"/>
                    </a:lnTo>
                    <a:lnTo>
                      <a:pt x="293" y="139"/>
                    </a:lnTo>
                    <a:lnTo>
                      <a:pt x="296" y="134"/>
                    </a:lnTo>
                    <a:lnTo>
                      <a:pt x="301" y="131"/>
                    </a:lnTo>
                    <a:lnTo>
                      <a:pt x="306" y="129"/>
                    </a:lnTo>
                    <a:lnTo>
                      <a:pt x="306" y="129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4" y="131"/>
                    </a:lnTo>
                    <a:lnTo>
                      <a:pt x="259" y="134"/>
                    </a:lnTo>
                    <a:lnTo>
                      <a:pt x="262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1"/>
                    </a:lnTo>
                    <a:lnTo>
                      <a:pt x="259" y="156"/>
                    </a:lnTo>
                    <a:lnTo>
                      <a:pt x="254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0"/>
                    </a:lnTo>
                    <a:lnTo>
                      <a:pt x="238" y="156"/>
                    </a:lnTo>
                    <a:lnTo>
                      <a:pt x="235" y="151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39"/>
                    </a:lnTo>
                    <a:lnTo>
                      <a:pt x="238" y="134"/>
                    </a:lnTo>
                    <a:lnTo>
                      <a:pt x="242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1"/>
                    </a:lnTo>
                    <a:lnTo>
                      <a:pt x="201" y="156"/>
                    </a:lnTo>
                    <a:lnTo>
                      <a:pt x="196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79" y="156"/>
                    </a:lnTo>
                    <a:lnTo>
                      <a:pt x="175" y="151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5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7" y="87"/>
                    </a:lnTo>
                    <a:lnTo>
                      <a:pt x="552" y="92"/>
                    </a:lnTo>
                    <a:lnTo>
                      <a:pt x="553" y="97"/>
                    </a:lnTo>
                    <a:lnTo>
                      <a:pt x="555" y="102"/>
                    </a:lnTo>
                    <a:lnTo>
                      <a:pt x="555" y="102"/>
                    </a:lnTo>
                    <a:lnTo>
                      <a:pt x="553" y="109"/>
                    </a:lnTo>
                    <a:lnTo>
                      <a:pt x="552" y="114"/>
                    </a:lnTo>
                    <a:lnTo>
                      <a:pt x="547" y="117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5" y="117"/>
                    </a:lnTo>
                    <a:lnTo>
                      <a:pt x="529" y="114"/>
                    </a:lnTo>
                    <a:lnTo>
                      <a:pt x="526" y="109"/>
                    </a:lnTo>
                    <a:lnTo>
                      <a:pt x="524" y="102"/>
                    </a:lnTo>
                    <a:lnTo>
                      <a:pt x="524" y="102"/>
                    </a:lnTo>
                    <a:lnTo>
                      <a:pt x="526" y="97"/>
                    </a:lnTo>
                    <a:lnTo>
                      <a:pt x="529" y="92"/>
                    </a:lnTo>
                    <a:lnTo>
                      <a:pt x="535" y="87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7" y="87"/>
                    </a:lnTo>
                    <a:lnTo>
                      <a:pt x="492" y="92"/>
                    </a:lnTo>
                    <a:lnTo>
                      <a:pt x="495" y="97"/>
                    </a:lnTo>
                    <a:lnTo>
                      <a:pt x="497" y="102"/>
                    </a:lnTo>
                    <a:lnTo>
                      <a:pt x="497" y="102"/>
                    </a:lnTo>
                    <a:lnTo>
                      <a:pt x="495" y="109"/>
                    </a:lnTo>
                    <a:lnTo>
                      <a:pt x="492" y="114"/>
                    </a:lnTo>
                    <a:lnTo>
                      <a:pt x="487" y="117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5" y="117"/>
                    </a:lnTo>
                    <a:lnTo>
                      <a:pt x="470" y="114"/>
                    </a:lnTo>
                    <a:lnTo>
                      <a:pt x="466" y="109"/>
                    </a:lnTo>
                    <a:lnTo>
                      <a:pt x="466" y="102"/>
                    </a:lnTo>
                    <a:lnTo>
                      <a:pt x="466" y="102"/>
                    </a:lnTo>
                    <a:lnTo>
                      <a:pt x="466" y="97"/>
                    </a:lnTo>
                    <a:lnTo>
                      <a:pt x="470" y="92"/>
                    </a:lnTo>
                    <a:lnTo>
                      <a:pt x="475" y="87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7"/>
                    </a:lnTo>
                    <a:lnTo>
                      <a:pt x="434" y="92"/>
                    </a:lnTo>
                    <a:lnTo>
                      <a:pt x="438" y="97"/>
                    </a:lnTo>
                    <a:lnTo>
                      <a:pt x="439" y="102"/>
                    </a:lnTo>
                    <a:lnTo>
                      <a:pt x="439" y="102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29" y="117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7"/>
                    </a:lnTo>
                    <a:lnTo>
                      <a:pt x="412" y="114"/>
                    </a:lnTo>
                    <a:lnTo>
                      <a:pt x="409" y="109"/>
                    </a:lnTo>
                    <a:lnTo>
                      <a:pt x="409" y="102"/>
                    </a:lnTo>
                    <a:lnTo>
                      <a:pt x="409" y="102"/>
                    </a:lnTo>
                    <a:lnTo>
                      <a:pt x="409" y="97"/>
                    </a:lnTo>
                    <a:lnTo>
                      <a:pt x="412" y="92"/>
                    </a:lnTo>
                    <a:lnTo>
                      <a:pt x="417" y="87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4" y="87"/>
                    </a:moveTo>
                    <a:lnTo>
                      <a:pt x="364" y="87"/>
                    </a:lnTo>
                    <a:lnTo>
                      <a:pt x="364" y="87"/>
                    </a:lnTo>
                    <a:lnTo>
                      <a:pt x="371" y="87"/>
                    </a:lnTo>
                    <a:lnTo>
                      <a:pt x="376" y="92"/>
                    </a:lnTo>
                    <a:lnTo>
                      <a:pt x="380" y="97"/>
                    </a:lnTo>
                    <a:lnTo>
                      <a:pt x="380" y="102"/>
                    </a:lnTo>
                    <a:lnTo>
                      <a:pt x="380" y="102"/>
                    </a:lnTo>
                    <a:lnTo>
                      <a:pt x="380" y="109"/>
                    </a:lnTo>
                    <a:lnTo>
                      <a:pt x="376" y="114"/>
                    </a:lnTo>
                    <a:lnTo>
                      <a:pt x="371" y="117"/>
                    </a:lnTo>
                    <a:lnTo>
                      <a:pt x="364" y="119"/>
                    </a:lnTo>
                    <a:lnTo>
                      <a:pt x="364" y="119"/>
                    </a:lnTo>
                    <a:lnTo>
                      <a:pt x="359" y="117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2"/>
                    </a:lnTo>
                    <a:lnTo>
                      <a:pt x="349" y="102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9" y="87"/>
                    </a:lnTo>
                    <a:lnTo>
                      <a:pt x="364" y="87"/>
                    </a:lnTo>
                    <a:lnTo>
                      <a:pt x="364" y="87"/>
                    </a:lnTo>
                    <a:close/>
                    <a:moveTo>
                      <a:pt x="306" y="87"/>
                    </a:moveTo>
                    <a:lnTo>
                      <a:pt x="306" y="87"/>
                    </a:lnTo>
                    <a:lnTo>
                      <a:pt x="306" y="87"/>
                    </a:lnTo>
                    <a:lnTo>
                      <a:pt x="313" y="87"/>
                    </a:lnTo>
                    <a:lnTo>
                      <a:pt x="318" y="92"/>
                    </a:lnTo>
                    <a:lnTo>
                      <a:pt x="322" y="97"/>
                    </a:lnTo>
                    <a:lnTo>
                      <a:pt x="322" y="102"/>
                    </a:lnTo>
                    <a:lnTo>
                      <a:pt x="322" y="102"/>
                    </a:lnTo>
                    <a:lnTo>
                      <a:pt x="322" y="109"/>
                    </a:lnTo>
                    <a:lnTo>
                      <a:pt x="318" y="114"/>
                    </a:lnTo>
                    <a:lnTo>
                      <a:pt x="313" y="117"/>
                    </a:lnTo>
                    <a:lnTo>
                      <a:pt x="306" y="119"/>
                    </a:lnTo>
                    <a:lnTo>
                      <a:pt x="306" y="119"/>
                    </a:lnTo>
                    <a:lnTo>
                      <a:pt x="301" y="117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2"/>
                    </a:lnTo>
                    <a:lnTo>
                      <a:pt x="291" y="102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1" y="87"/>
                    </a:lnTo>
                    <a:lnTo>
                      <a:pt x="306" y="87"/>
                    </a:lnTo>
                    <a:lnTo>
                      <a:pt x="306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7"/>
                    </a:lnTo>
                    <a:lnTo>
                      <a:pt x="259" y="92"/>
                    </a:lnTo>
                    <a:lnTo>
                      <a:pt x="262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2" y="109"/>
                    </a:lnTo>
                    <a:lnTo>
                      <a:pt x="259" y="114"/>
                    </a:lnTo>
                    <a:lnTo>
                      <a:pt x="254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2" y="87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7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5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5" y="97"/>
                    </a:lnTo>
                    <a:lnTo>
                      <a:pt x="179" y="92"/>
                    </a:lnTo>
                    <a:lnTo>
                      <a:pt x="184" y="87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540" y="42"/>
                    </a:moveTo>
                    <a:lnTo>
                      <a:pt x="540" y="42"/>
                    </a:lnTo>
                    <a:lnTo>
                      <a:pt x="540" y="42"/>
                    </a:lnTo>
                    <a:lnTo>
                      <a:pt x="547" y="44"/>
                    </a:lnTo>
                    <a:lnTo>
                      <a:pt x="552" y="47"/>
                    </a:lnTo>
                    <a:lnTo>
                      <a:pt x="553" y="53"/>
                    </a:lnTo>
                    <a:lnTo>
                      <a:pt x="555" y="59"/>
                    </a:lnTo>
                    <a:lnTo>
                      <a:pt x="555" y="59"/>
                    </a:lnTo>
                    <a:lnTo>
                      <a:pt x="553" y="64"/>
                    </a:lnTo>
                    <a:lnTo>
                      <a:pt x="552" y="70"/>
                    </a:lnTo>
                    <a:lnTo>
                      <a:pt x="547" y="73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35" y="73"/>
                    </a:lnTo>
                    <a:lnTo>
                      <a:pt x="529" y="70"/>
                    </a:lnTo>
                    <a:lnTo>
                      <a:pt x="526" y="64"/>
                    </a:lnTo>
                    <a:lnTo>
                      <a:pt x="524" y="59"/>
                    </a:lnTo>
                    <a:lnTo>
                      <a:pt x="524" y="59"/>
                    </a:lnTo>
                    <a:lnTo>
                      <a:pt x="526" y="53"/>
                    </a:lnTo>
                    <a:lnTo>
                      <a:pt x="529" y="47"/>
                    </a:lnTo>
                    <a:lnTo>
                      <a:pt x="535" y="44"/>
                    </a:lnTo>
                    <a:lnTo>
                      <a:pt x="540" y="42"/>
                    </a:lnTo>
                    <a:lnTo>
                      <a:pt x="540" y="42"/>
                    </a:lnTo>
                    <a:close/>
                    <a:moveTo>
                      <a:pt x="482" y="42"/>
                    </a:moveTo>
                    <a:lnTo>
                      <a:pt x="482" y="42"/>
                    </a:lnTo>
                    <a:lnTo>
                      <a:pt x="482" y="42"/>
                    </a:lnTo>
                    <a:lnTo>
                      <a:pt x="487" y="44"/>
                    </a:lnTo>
                    <a:lnTo>
                      <a:pt x="492" y="47"/>
                    </a:lnTo>
                    <a:lnTo>
                      <a:pt x="495" y="53"/>
                    </a:lnTo>
                    <a:lnTo>
                      <a:pt x="497" y="59"/>
                    </a:lnTo>
                    <a:lnTo>
                      <a:pt x="497" y="59"/>
                    </a:lnTo>
                    <a:lnTo>
                      <a:pt x="495" y="64"/>
                    </a:lnTo>
                    <a:lnTo>
                      <a:pt x="492" y="70"/>
                    </a:lnTo>
                    <a:lnTo>
                      <a:pt x="487" y="73"/>
                    </a:lnTo>
                    <a:lnTo>
                      <a:pt x="482" y="75"/>
                    </a:lnTo>
                    <a:lnTo>
                      <a:pt x="482" y="75"/>
                    </a:lnTo>
                    <a:lnTo>
                      <a:pt x="475" y="73"/>
                    </a:lnTo>
                    <a:lnTo>
                      <a:pt x="470" y="70"/>
                    </a:lnTo>
                    <a:lnTo>
                      <a:pt x="466" y="64"/>
                    </a:lnTo>
                    <a:lnTo>
                      <a:pt x="466" y="59"/>
                    </a:lnTo>
                    <a:lnTo>
                      <a:pt x="466" y="59"/>
                    </a:lnTo>
                    <a:lnTo>
                      <a:pt x="466" y="53"/>
                    </a:lnTo>
                    <a:lnTo>
                      <a:pt x="470" y="47"/>
                    </a:lnTo>
                    <a:lnTo>
                      <a:pt x="475" y="44"/>
                    </a:lnTo>
                    <a:lnTo>
                      <a:pt x="482" y="42"/>
                    </a:lnTo>
                    <a:lnTo>
                      <a:pt x="482" y="42"/>
                    </a:lnTo>
                    <a:close/>
                    <a:moveTo>
                      <a:pt x="424" y="42"/>
                    </a:moveTo>
                    <a:lnTo>
                      <a:pt x="424" y="42"/>
                    </a:lnTo>
                    <a:lnTo>
                      <a:pt x="424" y="42"/>
                    </a:lnTo>
                    <a:lnTo>
                      <a:pt x="429" y="44"/>
                    </a:lnTo>
                    <a:lnTo>
                      <a:pt x="434" y="47"/>
                    </a:lnTo>
                    <a:lnTo>
                      <a:pt x="438" y="53"/>
                    </a:lnTo>
                    <a:lnTo>
                      <a:pt x="439" y="59"/>
                    </a:lnTo>
                    <a:lnTo>
                      <a:pt x="439" y="59"/>
                    </a:lnTo>
                    <a:lnTo>
                      <a:pt x="438" y="64"/>
                    </a:lnTo>
                    <a:lnTo>
                      <a:pt x="434" y="70"/>
                    </a:lnTo>
                    <a:lnTo>
                      <a:pt x="429" y="73"/>
                    </a:lnTo>
                    <a:lnTo>
                      <a:pt x="424" y="75"/>
                    </a:lnTo>
                    <a:lnTo>
                      <a:pt x="424" y="75"/>
                    </a:lnTo>
                    <a:lnTo>
                      <a:pt x="417" y="73"/>
                    </a:lnTo>
                    <a:lnTo>
                      <a:pt x="412" y="70"/>
                    </a:lnTo>
                    <a:lnTo>
                      <a:pt x="409" y="64"/>
                    </a:lnTo>
                    <a:lnTo>
                      <a:pt x="409" y="59"/>
                    </a:lnTo>
                    <a:lnTo>
                      <a:pt x="409" y="59"/>
                    </a:lnTo>
                    <a:lnTo>
                      <a:pt x="409" y="53"/>
                    </a:lnTo>
                    <a:lnTo>
                      <a:pt x="412" y="47"/>
                    </a:lnTo>
                    <a:lnTo>
                      <a:pt x="417" y="44"/>
                    </a:lnTo>
                    <a:lnTo>
                      <a:pt x="424" y="42"/>
                    </a:lnTo>
                    <a:lnTo>
                      <a:pt x="424" y="42"/>
                    </a:lnTo>
                    <a:close/>
                    <a:moveTo>
                      <a:pt x="364" y="42"/>
                    </a:moveTo>
                    <a:lnTo>
                      <a:pt x="364" y="42"/>
                    </a:lnTo>
                    <a:lnTo>
                      <a:pt x="364" y="42"/>
                    </a:lnTo>
                    <a:lnTo>
                      <a:pt x="371" y="44"/>
                    </a:lnTo>
                    <a:lnTo>
                      <a:pt x="376" y="47"/>
                    </a:lnTo>
                    <a:lnTo>
                      <a:pt x="380" y="53"/>
                    </a:lnTo>
                    <a:lnTo>
                      <a:pt x="380" y="59"/>
                    </a:lnTo>
                    <a:lnTo>
                      <a:pt x="380" y="59"/>
                    </a:lnTo>
                    <a:lnTo>
                      <a:pt x="380" y="64"/>
                    </a:lnTo>
                    <a:lnTo>
                      <a:pt x="376" y="70"/>
                    </a:lnTo>
                    <a:lnTo>
                      <a:pt x="371" y="73"/>
                    </a:lnTo>
                    <a:lnTo>
                      <a:pt x="364" y="75"/>
                    </a:lnTo>
                    <a:lnTo>
                      <a:pt x="364" y="75"/>
                    </a:lnTo>
                    <a:lnTo>
                      <a:pt x="359" y="73"/>
                    </a:lnTo>
                    <a:lnTo>
                      <a:pt x="354" y="70"/>
                    </a:lnTo>
                    <a:lnTo>
                      <a:pt x="351" y="64"/>
                    </a:lnTo>
                    <a:lnTo>
                      <a:pt x="349" y="59"/>
                    </a:lnTo>
                    <a:lnTo>
                      <a:pt x="349" y="59"/>
                    </a:lnTo>
                    <a:lnTo>
                      <a:pt x="351" y="53"/>
                    </a:lnTo>
                    <a:lnTo>
                      <a:pt x="354" y="47"/>
                    </a:lnTo>
                    <a:lnTo>
                      <a:pt x="359" y="44"/>
                    </a:lnTo>
                    <a:lnTo>
                      <a:pt x="364" y="42"/>
                    </a:lnTo>
                    <a:lnTo>
                      <a:pt x="364" y="42"/>
                    </a:lnTo>
                    <a:close/>
                    <a:moveTo>
                      <a:pt x="306" y="42"/>
                    </a:moveTo>
                    <a:lnTo>
                      <a:pt x="306" y="42"/>
                    </a:lnTo>
                    <a:lnTo>
                      <a:pt x="306" y="42"/>
                    </a:lnTo>
                    <a:lnTo>
                      <a:pt x="313" y="44"/>
                    </a:lnTo>
                    <a:lnTo>
                      <a:pt x="318" y="47"/>
                    </a:lnTo>
                    <a:lnTo>
                      <a:pt x="322" y="53"/>
                    </a:lnTo>
                    <a:lnTo>
                      <a:pt x="322" y="59"/>
                    </a:lnTo>
                    <a:lnTo>
                      <a:pt x="322" y="59"/>
                    </a:lnTo>
                    <a:lnTo>
                      <a:pt x="322" y="64"/>
                    </a:lnTo>
                    <a:lnTo>
                      <a:pt x="318" y="70"/>
                    </a:lnTo>
                    <a:lnTo>
                      <a:pt x="313" y="73"/>
                    </a:lnTo>
                    <a:lnTo>
                      <a:pt x="306" y="75"/>
                    </a:lnTo>
                    <a:lnTo>
                      <a:pt x="306" y="75"/>
                    </a:lnTo>
                    <a:lnTo>
                      <a:pt x="301" y="73"/>
                    </a:lnTo>
                    <a:lnTo>
                      <a:pt x="296" y="70"/>
                    </a:lnTo>
                    <a:lnTo>
                      <a:pt x="293" y="64"/>
                    </a:lnTo>
                    <a:lnTo>
                      <a:pt x="291" y="59"/>
                    </a:lnTo>
                    <a:lnTo>
                      <a:pt x="291" y="59"/>
                    </a:lnTo>
                    <a:lnTo>
                      <a:pt x="293" y="53"/>
                    </a:lnTo>
                    <a:lnTo>
                      <a:pt x="296" y="47"/>
                    </a:lnTo>
                    <a:lnTo>
                      <a:pt x="301" y="44"/>
                    </a:lnTo>
                    <a:lnTo>
                      <a:pt x="306" y="42"/>
                    </a:lnTo>
                    <a:lnTo>
                      <a:pt x="306" y="42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4" y="44"/>
                    </a:lnTo>
                    <a:lnTo>
                      <a:pt x="259" y="47"/>
                    </a:lnTo>
                    <a:lnTo>
                      <a:pt x="262" y="53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2" y="64"/>
                    </a:lnTo>
                    <a:lnTo>
                      <a:pt x="259" y="70"/>
                    </a:lnTo>
                    <a:lnTo>
                      <a:pt x="254" y="73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2" y="73"/>
                    </a:lnTo>
                    <a:lnTo>
                      <a:pt x="238" y="70"/>
                    </a:lnTo>
                    <a:lnTo>
                      <a:pt x="235" y="64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5" y="53"/>
                    </a:lnTo>
                    <a:lnTo>
                      <a:pt x="238" y="47"/>
                    </a:lnTo>
                    <a:lnTo>
                      <a:pt x="242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4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4"/>
                    </a:lnTo>
                    <a:lnTo>
                      <a:pt x="201" y="70"/>
                    </a:lnTo>
                    <a:lnTo>
                      <a:pt x="196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3"/>
                    </a:lnTo>
                    <a:lnTo>
                      <a:pt x="179" y="70"/>
                    </a:lnTo>
                    <a:lnTo>
                      <a:pt x="175" y="64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53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5" y="434"/>
                    </a:moveTo>
                    <a:lnTo>
                      <a:pt x="15" y="434"/>
                    </a:lnTo>
                    <a:lnTo>
                      <a:pt x="15" y="434"/>
                    </a:lnTo>
                    <a:lnTo>
                      <a:pt x="22" y="434"/>
                    </a:lnTo>
                    <a:lnTo>
                      <a:pt x="25" y="437"/>
                    </a:lnTo>
                    <a:lnTo>
                      <a:pt x="29" y="443"/>
                    </a:lnTo>
                    <a:lnTo>
                      <a:pt x="31" y="449"/>
                    </a:lnTo>
                    <a:lnTo>
                      <a:pt x="31" y="449"/>
                    </a:lnTo>
                    <a:lnTo>
                      <a:pt x="29" y="456"/>
                    </a:lnTo>
                    <a:lnTo>
                      <a:pt x="25" y="461"/>
                    </a:lnTo>
                    <a:lnTo>
                      <a:pt x="22" y="465"/>
                    </a:lnTo>
                    <a:lnTo>
                      <a:pt x="15" y="465"/>
                    </a:lnTo>
                    <a:lnTo>
                      <a:pt x="15" y="465"/>
                    </a:lnTo>
                    <a:lnTo>
                      <a:pt x="8" y="465"/>
                    </a:lnTo>
                    <a:lnTo>
                      <a:pt x="5" y="461"/>
                    </a:lnTo>
                    <a:lnTo>
                      <a:pt x="2" y="456"/>
                    </a:lnTo>
                    <a:lnTo>
                      <a:pt x="0" y="449"/>
                    </a:lnTo>
                    <a:lnTo>
                      <a:pt x="0" y="449"/>
                    </a:lnTo>
                    <a:lnTo>
                      <a:pt x="2" y="443"/>
                    </a:lnTo>
                    <a:lnTo>
                      <a:pt x="5" y="437"/>
                    </a:lnTo>
                    <a:lnTo>
                      <a:pt x="8" y="434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8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88" y="492"/>
                    </a:lnTo>
                    <a:lnTo>
                      <a:pt x="88" y="492"/>
                    </a:lnTo>
                    <a:lnTo>
                      <a:pt x="88" y="499"/>
                    </a:lnTo>
                    <a:lnTo>
                      <a:pt x="85" y="504"/>
                    </a:lnTo>
                    <a:lnTo>
                      <a:pt x="80" y="507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8" y="507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8" y="492"/>
                    </a:lnTo>
                    <a:lnTo>
                      <a:pt x="58" y="492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8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80" y="434"/>
                    </a:lnTo>
                    <a:lnTo>
                      <a:pt x="85" y="437"/>
                    </a:lnTo>
                    <a:lnTo>
                      <a:pt x="88" y="443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8" y="456"/>
                    </a:lnTo>
                    <a:lnTo>
                      <a:pt x="85" y="461"/>
                    </a:lnTo>
                    <a:lnTo>
                      <a:pt x="80" y="465"/>
                    </a:lnTo>
                    <a:lnTo>
                      <a:pt x="73" y="465"/>
                    </a:lnTo>
                    <a:lnTo>
                      <a:pt x="73" y="465"/>
                    </a:lnTo>
                    <a:lnTo>
                      <a:pt x="68" y="465"/>
                    </a:lnTo>
                    <a:lnTo>
                      <a:pt x="63" y="461"/>
                    </a:lnTo>
                    <a:lnTo>
                      <a:pt x="59" y="456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59" y="443"/>
                    </a:lnTo>
                    <a:lnTo>
                      <a:pt x="63" y="437"/>
                    </a:lnTo>
                    <a:lnTo>
                      <a:pt x="68" y="434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1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88" y="407"/>
                    </a:lnTo>
                    <a:lnTo>
                      <a:pt x="88" y="407"/>
                    </a:lnTo>
                    <a:lnTo>
                      <a:pt x="88" y="412"/>
                    </a:lnTo>
                    <a:lnTo>
                      <a:pt x="85" y="417"/>
                    </a:lnTo>
                    <a:lnTo>
                      <a:pt x="80" y="420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8" y="420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1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73" y="347"/>
                    </a:moveTo>
                    <a:lnTo>
                      <a:pt x="73" y="347"/>
                    </a:lnTo>
                    <a:lnTo>
                      <a:pt x="73" y="347"/>
                    </a:lnTo>
                    <a:lnTo>
                      <a:pt x="80" y="347"/>
                    </a:lnTo>
                    <a:lnTo>
                      <a:pt x="85" y="351"/>
                    </a:lnTo>
                    <a:lnTo>
                      <a:pt x="88" y="356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9"/>
                    </a:lnTo>
                    <a:lnTo>
                      <a:pt x="85" y="374"/>
                    </a:lnTo>
                    <a:lnTo>
                      <a:pt x="80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8" y="378"/>
                    </a:lnTo>
                    <a:lnTo>
                      <a:pt x="63" y="374"/>
                    </a:lnTo>
                    <a:lnTo>
                      <a:pt x="59" y="369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59" y="356"/>
                    </a:lnTo>
                    <a:lnTo>
                      <a:pt x="63" y="351"/>
                    </a:lnTo>
                    <a:lnTo>
                      <a:pt x="68" y="347"/>
                    </a:lnTo>
                    <a:lnTo>
                      <a:pt x="73" y="347"/>
                    </a:lnTo>
                    <a:lnTo>
                      <a:pt x="73" y="3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Freeform 152"/>
              <p:cNvSpPr>
                <a:spLocks noEditPoints="1"/>
              </p:cNvSpPr>
              <p:nvPr/>
            </p:nvSpPr>
            <p:spPr bwMode="auto">
              <a:xfrm>
                <a:off x="10220325" y="4357688"/>
                <a:ext cx="441325" cy="334963"/>
              </a:xfrm>
              <a:custGeom>
                <a:avLst/>
                <a:gdLst>
                  <a:gd name="T0" fmla="*/ 235 w 555"/>
                  <a:gd name="T1" fmla="*/ 10 h 422"/>
                  <a:gd name="T2" fmla="*/ 359 w 555"/>
                  <a:gd name="T3" fmla="*/ 422 h 422"/>
                  <a:gd name="T4" fmla="*/ 321 w 555"/>
                  <a:gd name="T5" fmla="*/ 414 h 422"/>
                  <a:gd name="T6" fmla="*/ 255 w 555"/>
                  <a:gd name="T7" fmla="*/ 392 h 422"/>
                  <a:gd name="T8" fmla="*/ 248 w 555"/>
                  <a:gd name="T9" fmla="*/ 390 h 422"/>
                  <a:gd name="T10" fmla="*/ 350 w 555"/>
                  <a:gd name="T11" fmla="*/ 363 h 422"/>
                  <a:gd name="T12" fmla="*/ 306 w 555"/>
                  <a:gd name="T13" fmla="*/ 380 h 422"/>
                  <a:gd name="T14" fmla="*/ 264 w 555"/>
                  <a:gd name="T15" fmla="*/ 363 h 422"/>
                  <a:gd name="T16" fmla="*/ 15 w 555"/>
                  <a:gd name="T17" fmla="*/ 347 h 422"/>
                  <a:gd name="T18" fmla="*/ 5 w 555"/>
                  <a:gd name="T19" fmla="*/ 352 h 422"/>
                  <a:gd name="T20" fmla="*/ 238 w 555"/>
                  <a:gd name="T21" fmla="*/ 332 h 422"/>
                  <a:gd name="T22" fmla="*/ 201 w 555"/>
                  <a:gd name="T23" fmla="*/ 332 h 422"/>
                  <a:gd name="T24" fmla="*/ 27 w 555"/>
                  <a:gd name="T25" fmla="*/ 308 h 422"/>
                  <a:gd name="T26" fmla="*/ 15 w 555"/>
                  <a:gd name="T27" fmla="*/ 303 h 422"/>
                  <a:gd name="T28" fmla="*/ 233 w 555"/>
                  <a:gd name="T29" fmla="*/ 276 h 422"/>
                  <a:gd name="T30" fmla="*/ 190 w 555"/>
                  <a:gd name="T31" fmla="*/ 293 h 422"/>
                  <a:gd name="T32" fmla="*/ 148 w 555"/>
                  <a:gd name="T33" fmla="*/ 276 h 422"/>
                  <a:gd name="T34" fmla="*/ 75 w 555"/>
                  <a:gd name="T35" fmla="*/ 261 h 422"/>
                  <a:gd name="T36" fmla="*/ 68 w 555"/>
                  <a:gd name="T37" fmla="*/ 262 h 422"/>
                  <a:gd name="T38" fmla="*/ 1 w 555"/>
                  <a:gd name="T39" fmla="*/ 283 h 422"/>
                  <a:gd name="T40" fmla="*/ 255 w 555"/>
                  <a:gd name="T41" fmla="*/ 249 h 422"/>
                  <a:gd name="T42" fmla="*/ 204 w 555"/>
                  <a:gd name="T43" fmla="*/ 226 h 422"/>
                  <a:gd name="T44" fmla="*/ 132 w 555"/>
                  <a:gd name="T45" fmla="*/ 216 h 422"/>
                  <a:gd name="T46" fmla="*/ 117 w 555"/>
                  <a:gd name="T47" fmla="*/ 226 h 422"/>
                  <a:gd name="T48" fmla="*/ 68 w 555"/>
                  <a:gd name="T49" fmla="*/ 249 h 422"/>
                  <a:gd name="T50" fmla="*/ 30 w 555"/>
                  <a:gd name="T51" fmla="*/ 240 h 422"/>
                  <a:gd name="T52" fmla="*/ 546 w 555"/>
                  <a:gd name="T53" fmla="*/ 175 h 422"/>
                  <a:gd name="T54" fmla="*/ 539 w 555"/>
                  <a:gd name="T55" fmla="*/ 174 h 422"/>
                  <a:gd name="T56" fmla="*/ 408 w 555"/>
                  <a:gd name="T57" fmla="*/ 189 h 422"/>
                  <a:gd name="T58" fmla="*/ 366 w 555"/>
                  <a:gd name="T59" fmla="*/ 206 h 422"/>
                  <a:gd name="T60" fmla="*/ 323 w 555"/>
                  <a:gd name="T61" fmla="*/ 189 h 422"/>
                  <a:gd name="T62" fmla="*/ 248 w 555"/>
                  <a:gd name="T63" fmla="*/ 174 h 422"/>
                  <a:gd name="T64" fmla="*/ 238 w 555"/>
                  <a:gd name="T65" fmla="*/ 179 h 422"/>
                  <a:gd name="T66" fmla="*/ 180 w 555"/>
                  <a:gd name="T67" fmla="*/ 201 h 422"/>
                  <a:gd name="T68" fmla="*/ 143 w 555"/>
                  <a:gd name="T69" fmla="*/ 201 h 422"/>
                  <a:gd name="T70" fmla="*/ 85 w 555"/>
                  <a:gd name="T71" fmla="*/ 179 h 422"/>
                  <a:gd name="T72" fmla="*/ 75 w 555"/>
                  <a:gd name="T73" fmla="*/ 174 h 422"/>
                  <a:gd name="T74" fmla="*/ 0 w 555"/>
                  <a:gd name="T75" fmla="*/ 189 h 422"/>
                  <a:gd name="T76" fmla="*/ 482 w 555"/>
                  <a:gd name="T77" fmla="*/ 162 h 422"/>
                  <a:gd name="T78" fmla="*/ 439 w 555"/>
                  <a:gd name="T79" fmla="*/ 146 h 422"/>
                  <a:gd name="T80" fmla="*/ 248 w 555"/>
                  <a:gd name="T81" fmla="*/ 131 h 422"/>
                  <a:gd name="T82" fmla="*/ 243 w 555"/>
                  <a:gd name="T83" fmla="*/ 131 h 422"/>
                  <a:gd name="T84" fmla="*/ 177 w 555"/>
                  <a:gd name="T85" fmla="*/ 153 h 422"/>
                  <a:gd name="T86" fmla="*/ 138 w 555"/>
                  <a:gd name="T87" fmla="*/ 162 h 422"/>
                  <a:gd name="T88" fmla="*/ 88 w 555"/>
                  <a:gd name="T89" fmla="*/ 140 h 422"/>
                  <a:gd name="T90" fmla="*/ 15 w 555"/>
                  <a:gd name="T91" fmla="*/ 131 h 422"/>
                  <a:gd name="T92" fmla="*/ 1 w 555"/>
                  <a:gd name="T93" fmla="*/ 140 h 422"/>
                  <a:gd name="T94" fmla="*/ 476 w 555"/>
                  <a:gd name="T95" fmla="*/ 117 h 422"/>
                  <a:gd name="T96" fmla="*/ 437 w 555"/>
                  <a:gd name="T97" fmla="*/ 109 h 422"/>
                  <a:gd name="T98" fmla="*/ 255 w 555"/>
                  <a:gd name="T99" fmla="*/ 88 h 422"/>
                  <a:gd name="T100" fmla="*/ 248 w 555"/>
                  <a:gd name="T101" fmla="*/ 87 h 422"/>
                  <a:gd name="T102" fmla="*/ 175 w 555"/>
                  <a:gd name="T103" fmla="*/ 104 h 422"/>
                  <a:gd name="T104" fmla="*/ 132 w 555"/>
                  <a:gd name="T105" fmla="*/ 119 h 422"/>
                  <a:gd name="T106" fmla="*/ 90 w 555"/>
                  <a:gd name="T107" fmla="*/ 104 h 422"/>
                  <a:gd name="T108" fmla="*/ 15 w 555"/>
                  <a:gd name="T109" fmla="*/ 87 h 422"/>
                  <a:gd name="T110" fmla="*/ 5 w 555"/>
                  <a:gd name="T111" fmla="*/ 92 h 422"/>
                  <a:gd name="T112" fmla="*/ 412 w 555"/>
                  <a:gd name="T113" fmla="*/ 71 h 422"/>
                  <a:gd name="T114" fmla="*/ 260 w 555"/>
                  <a:gd name="T115" fmla="*/ 71 h 422"/>
                  <a:gd name="T116" fmla="*/ 85 w 555"/>
                  <a:gd name="T117" fmla="*/ 48 h 422"/>
                  <a:gd name="T118" fmla="*/ 75 w 555"/>
                  <a:gd name="T119" fmla="*/ 44 h 422"/>
                  <a:gd name="T120" fmla="*/ 0 w 555"/>
                  <a:gd name="T121" fmla="*/ 6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5" h="422">
                    <a:moveTo>
                      <a:pt x="248" y="0"/>
                    </a:moveTo>
                    <a:lnTo>
                      <a:pt x="248" y="0"/>
                    </a:lnTo>
                    <a:lnTo>
                      <a:pt x="255" y="2"/>
                    </a:lnTo>
                    <a:lnTo>
                      <a:pt x="260" y="5"/>
                    </a:lnTo>
                    <a:lnTo>
                      <a:pt x="264" y="10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4" y="22"/>
                    </a:lnTo>
                    <a:lnTo>
                      <a:pt x="260" y="27"/>
                    </a:lnTo>
                    <a:lnTo>
                      <a:pt x="255" y="31"/>
                    </a:lnTo>
                    <a:lnTo>
                      <a:pt x="248" y="32"/>
                    </a:lnTo>
                    <a:lnTo>
                      <a:pt x="248" y="32"/>
                    </a:lnTo>
                    <a:lnTo>
                      <a:pt x="243" y="31"/>
                    </a:lnTo>
                    <a:lnTo>
                      <a:pt x="238" y="27"/>
                    </a:lnTo>
                    <a:lnTo>
                      <a:pt x="235" y="22"/>
                    </a:lnTo>
                    <a:lnTo>
                      <a:pt x="233" y="17"/>
                    </a:lnTo>
                    <a:lnTo>
                      <a:pt x="233" y="17"/>
                    </a:lnTo>
                    <a:lnTo>
                      <a:pt x="235" y="10"/>
                    </a:lnTo>
                    <a:lnTo>
                      <a:pt x="238" y="5"/>
                    </a:lnTo>
                    <a:lnTo>
                      <a:pt x="243" y="2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79" y="400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79" y="414"/>
                    </a:lnTo>
                    <a:lnTo>
                      <a:pt x="376" y="419"/>
                    </a:lnTo>
                    <a:lnTo>
                      <a:pt x="371" y="422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59" y="422"/>
                    </a:lnTo>
                    <a:lnTo>
                      <a:pt x="354" y="419"/>
                    </a:lnTo>
                    <a:lnTo>
                      <a:pt x="350" y="414"/>
                    </a:lnTo>
                    <a:lnTo>
                      <a:pt x="350" y="407"/>
                    </a:lnTo>
                    <a:lnTo>
                      <a:pt x="350" y="407"/>
                    </a:lnTo>
                    <a:lnTo>
                      <a:pt x="350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1" y="400"/>
                    </a:lnTo>
                    <a:lnTo>
                      <a:pt x="323" y="407"/>
                    </a:lnTo>
                    <a:lnTo>
                      <a:pt x="323" y="407"/>
                    </a:lnTo>
                    <a:lnTo>
                      <a:pt x="321" y="414"/>
                    </a:lnTo>
                    <a:lnTo>
                      <a:pt x="318" y="419"/>
                    </a:lnTo>
                    <a:lnTo>
                      <a:pt x="313" y="422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301" y="422"/>
                    </a:lnTo>
                    <a:lnTo>
                      <a:pt x="296" y="419"/>
                    </a:lnTo>
                    <a:lnTo>
                      <a:pt x="293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2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4"/>
                    </a:lnTo>
                    <a:lnTo>
                      <a:pt x="260" y="419"/>
                    </a:lnTo>
                    <a:lnTo>
                      <a:pt x="255" y="422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2"/>
                    </a:lnTo>
                    <a:lnTo>
                      <a:pt x="238" y="419"/>
                    </a:lnTo>
                    <a:lnTo>
                      <a:pt x="235" y="414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1" y="349"/>
                    </a:lnTo>
                    <a:lnTo>
                      <a:pt x="376" y="352"/>
                    </a:lnTo>
                    <a:lnTo>
                      <a:pt x="379" y="358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79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0" y="370"/>
                    </a:lnTo>
                    <a:lnTo>
                      <a:pt x="350" y="363"/>
                    </a:lnTo>
                    <a:lnTo>
                      <a:pt x="350" y="363"/>
                    </a:lnTo>
                    <a:lnTo>
                      <a:pt x="350" y="358"/>
                    </a:lnTo>
                    <a:lnTo>
                      <a:pt x="354" y="352"/>
                    </a:lnTo>
                    <a:lnTo>
                      <a:pt x="359" y="349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  <a:moveTo>
                      <a:pt x="306" y="347"/>
                    </a:moveTo>
                    <a:lnTo>
                      <a:pt x="306" y="347"/>
                    </a:lnTo>
                    <a:lnTo>
                      <a:pt x="306" y="347"/>
                    </a:lnTo>
                    <a:lnTo>
                      <a:pt x="313" y="349"/>
                    </a:lnTo>
                    <a:lnTo>
                      <a:pt x="318" y="352"/>
                    </a:lnTo>
                    <a:lnTo>
                      <a:pt x="321" y="358"/>
                    </a:lnTo>
                    <a:lnTo>
                      <a:pt x="323" y="363"/>
                    </a:lnTo>
                    <a:lnTo>
                      <a:pt x="323" y="363"/>
                    </a:lnTo>
                    <a:lnTo>
                      <a:pt x="321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8"/>
                    </a:lnTo>
                    <a:lnTo>
                      <a:pt x="296" y="352"/>
                    </a:lnTo>
                    <a:lnTo>
                      <a:pt x="301" y="349"/>
                    </a:lnTo>
                    <a:lnTo>
                      <a:pt x="306" y="347"/>
                    </a:lnTo>
                    <a:lnTo>
                      <a:pt x="306" y="347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5" y="349"/>
                    </a:lnTo>
                    <a:lnTo>
                      <a:pt x="260" y="352"/>
                    </a:lnTo>
                    <a:lnTo>
                      <a:pt x="264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8"/>
                    </a:lnTo>
                    <a:lnTo>
                      <a:pt x="238" y="352"/>
                    </a:lnTo>
                    <a:lnTo>
                      <a:pt x="243" y="349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15" y="347"/>
                    </a:moveTo>
                    <a:lnTo>
                      <a:pt x="15" y="347"/>
                    </a:lnTo>
                    <a:lnTo>
                      <a:pt x="15" y="347"/>
                    </a:lnTo>
                    <a:lnTo>
                      <a:pt x="22" y="349"/>
                    </a:lnTo>
                    <a:lnTo>
                      <a:pt x="27" y="352"/>
                    </a:lnTo>
                    <a:lnTo>
                      <a:pt x="30" y="358"/>
                    </a:lnTo>
                    <a:lnTo>
                      <a:pt x="30" y="363"/>
                    </a:lnTo>
                    <a:lnTo>
                      <a:pt x="30" y="363"/>
                    </a:lnTo>
                    <a:lnTo>
                      <a:pt x="30" y="370"/>
                    </a:lnTo>
                    <a:lnTo>
                      <a:pt x="27" y="375"/>
                    </a:lnTo>
                    <a:lnTo>
                      <a:pt x="22" y="378"/>
                    </a:lnTo>
                    <a:lnTo>
                      <a:pt x="15" y="380"/>
                    </a:lnTo>
                    <a:lnTo>
                      <a:pt x="15" y="380"/>
                    </a:lnTo>
                    <a:lnTo>
                      <a:pt x="10" y="378"/>
                    </a:lnTo>
                    <a:lnTo>
                      <a:pt x="5" y="375"/>
                    </a:lnTo>
                    <a:lnTo>
                      <a:pt x="1" y="370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1" y="358"/>
                    </a:lnTo>
                    <a:lnTo>
                      <a:pt x="5" y="352"/>
                    </a:lnTo>
                    <a:lnTo>
                      <a:pt x="10" y="349"/>
                    </a:lnTo>
                    <a:lnTo>
                      <a:pt x="15" y="347"/>
                    </a:lnTo>
                    <a:lnTo>
                      <a:pt x="15" y="347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5"/>
                    </a:lnTo>
                    <a:lnTo>
                      <a:pt x="248" y="335"/>
                    </a:lnTo>
                    <a:lnTo>
                      <a:pt x="248" y="335"/>
                    </a:lnTo>
                    <a:lnTo>
                      <a:pt x="243" y="335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90" y="303"/>
                    </a:moveTo>
                    <a:lnTo>
                      <a:pt x="190" y="303"/>
                    </a:lnTo>
                    <a:lnTo>
                      <a:pt x="190" y="303"/>
                    </a:lnTo>
                    <a:lnTo>
                      <a:pt x="197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7" y="335"/>
                    </a:lnTo>
                    <a:lnTo>
                      <a:pt x="190" y="335"/>
                    </a:lnTo>
                    <a:lnTo>
                      <a:pt x="190" y="335"/>
                    </a:lnTo>
                    <a:lnTo>
                      <a:pt x="184" y="335"/>
                    </a:lnTo>
                    <a:lnTo>
                      <a:pt x="180" y="332"/>
                    </a:lnTo>
                    <a:lnTo>
                      <a:pt x="177" y="327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5"/>
                    </a:lnTo>
                    <a:lnTo>
                      <a:pt x="190" y="303"/>
                    </a:lnTo>
                    <a:lnTo>
                      <a:pt x="190" y="303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2" y="305"/>
                    </a:lnTo>
                    <a:lnTo>
                      <a:pt x="27" y="308"/>
                    </a:lnTo>
                    <a:lnTo>
                      <a:pt x="30" y="313"/>
                    </a:lnTo>
                    <a:lnTo>
                      <a:pt x="30" y="320"/>
                    </a:lnTo>
                    <a:lnTo>
                      <a:pt x="30" y="320"/>
                    </a:lnTo>
                    <a:lnTo>
                      <a:pt x="30" y="327"/>
                    </a:lnTo>
                    <a:lnTo>
                      <a:pt x="27" y="332"/>
                    </a:lnTo>
                    <a:lnTo>
                      <a:pt x="22" y="335"/>
                    </a:lnTo>
                    <a:lnTo>
                      <a:pt x="15" y="335"/>
                    </a:lnTo>
                    <a:lnTo>
                      <a:pt x="15" y="335"/>
                    </a:lnTo>
                    <a:lnTo>
                      <a:pt x="10" y="335"/>
                    </a:lnTo>
                    <a:lnTo>
                      <a:pt x="5" y="332"/>
                    </a:lnTo>
                    <a:lnTo>
                      <a:pt x="1" y="3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1" y="313"/>
                    </a:lnTo>
                    <a:lnTo>
                      <a:pt x="5" y="308"/>
                    </a:lnTo>
                    <a:lnTo>
                      <a:pt x="10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5" y="262"/>
                    </a:lnTo>
                    <a:lnTo>
                      <a:pt x="260" y="266"/>
                    </a:lnTo>
                    <a:lnTo>
                      <a:pt x="264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3" y="262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90" y="261"/>
                    </a:moveTo>
                    <a:lnTo>
                      <a:pt x="190" y="261"/>
                    </a:lnTo>
                    <a:lnTo>
                      <a:pt x="190" y="261"/>
                    </a:lnTo>
                    <a:lnTo>
                      <a:pt x="197" y="262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7" y="291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4" y="262"/>
                    </a:lnTo>
                    <a:lnTo>
                      <a:pt x="190" y="261"/>
                    </a:lnTo>
                    <a:lnTo>
                      <a:pt x="190" y="261"/>
                    </a:lnTo>
                    <a:close/>
                    <a:moveTo>
                      <a:pt x="132" y="261"/>
                    </a:moveTo>
                    <a:lnTo>
                      <a:pt x="132" y="261"/>
                    </a:lnTo>
                    <a:lnTo>
                      <a:pt x="132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6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7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2" y="261"/>
                    </a:lnTo>
                    <a:lnTo>
                      <a:pt x="132" y="261"/>
                    </a:lnTo>
                    <a:close/>
                    <a:moveTo>
                      <a:pt x="75" y="261"/>
                    </a:moveTo>
                    <a:lnTo>
                      <a:pt x="75" y="261"/>
                    </a:lnTo>
                    <a:lnTo>
                      <a:pt x="75" y="261"/>
                    </a:lnTo>
                    <a:lnTo>
                      <a:pt x="80" y="262"/>
                    </a:lnTo>
                    <a:lnTo>
                      <a:pt x="85" y="266"/>
                    </a:lnTo>
                    <a:lnTo>
                      <a:pt x="88" y="271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59" y="271"/>
                    </a:lnTo>
                    <a:lnTo>
                      <a:pt x="63" y="266"/>
                    </a:lnTo>
                    <a:lnTo>
                      <a:pt x="68" y="262"/>
                    </a:lnTo>
                    <a:lnTo>
                      <a:pt x="75" y="261"/>
                    </a:lnTo>
                    <a:lnTo>
                      <a:pt x="75" y="261"/>
                    </a:lnTo>
                    <a:close/>
                    <a:moveTo>
                      <a:pt x="15" y="261"/>
                    </a:moveTo>
                    <a:lnTo>
                      <a:pt x="15" y="261"/>
                    </a:lnTo>
                    <a:lnTo>
                      <a:pt x="15" y="261"/>
                    </a:lnTo>
                    <a:lnTo>
                      <a:pt x="22" y="262"/>
                    </a:lnTo>
                    <a:lnTo>
                      <a:pt x="27" y="266"/>
                    </a:lnTo>
                    <a:lnTo>
                      <a:pt x="30" y="271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0" y="283"/>
                    </a:lnTo>
                    <a:lnTo>
                      <a:pt x="27" y="288"/>
                    </a:lnTo>
                    <a:lnTo>
                      <a:pt x="22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10" y="291"/>
                    </a:lnTo>
                    <a:lnTo>
                      <a:pt x="5" y="288"/>
                    </a:lnTo>
                    <a:lnTo>
                      <a:pt x="1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1" y="271"/>
                    </a:lnTo>
                    <a:lnTo>
                      <a:pt x="5" y="266"/>
                    </a:lnTo>
                    <a:lnTo>
                      <a:pt x="10" y="262"/>
                    </a:lnTo>
                    <a:lnTo>
                      <a:pt x="15" y="261"/>
                    </a:lnTo>
                    <a:lnTo>
                      <a:pt x="15" y="261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40"/>
                    </a:lnTo>
                    <a:lnTo>
                      <a:pt x="260" y="245"/>
                    </a:lnTo>
                    <a:lnTo>
                      <a:pt x="255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3" y="249"/>
                    </a:lnTo>
                    <a:lnTo>
                      <a:pt x="238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90" y="216"/>
                    </a:moveTo>
                    <a:lnTo>
                      <a:pt x="190" y="216"/>
                    </a:lnTo>
                    <a:lnTo>
                      <a:pt x="190" y="216"/>
                    </a:lnTo>
                    <a:lnTo>
                      <a:pt x="197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1" y="245"/>
                    </a:lnTo>
                    <a:lnTo>
                      <a:pt x="197" y="249"/>
                    </a:lnTo>
                    <a:lnTo>
                      <a:pt x="190" y="249"/>
                    </a:lnTo>
                    <a:lnTo>
                      <a:pt x="190" y="249"/>
                    </a:lnTo>
                    <a:lnTo>
                      <a:pt x="184" y="249"/>
                    </a:lnTo>
                    <a:lnTo>
                      <a:pt x="180" y="245"/>
                    </a:lnTo>
                    <a:lnTo>
                      <a:pt x="177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6"/>
                    </a:lnTo>
                    <a:lnTo>
                      <a:pt x="180" y="221"/>
                    </a:lnTo>
                    <a:lnTo>
                      <a:pt x="184" y="218"/>
                    </a:lnTo>
                    <a:lnTo>
                      <a:pt x="190" y="216"/>
                    </a:lnTo>
                    <a:lnTo>
                      <a:pt x="190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7" y="240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7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5" y="216"/>
                    </a:moveTo>
                    <a:lnTo>
                      <a:pt x="75" y="216"/>
                    </a:lnTo>
                    <a:lnTo>
                      <a:pt x="75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6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59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5" y="216"/>
                    </a:lnTo>
                    <a:lnTo>
                      <a:pt x="75" y="216"/>
                    </a:lnTo>
                    <a:close/>
                    <a:moveTo>
                      <a:pt x="15" y="216"/>
                    </a:moveTo>
                    <a:lnTo>
                      <a:pt x="15" y="216"/>
                    </a:lnTo>
                    <a:lnTo>
                      <a:pt x="15" y="216"/>
                    </a:lnTo>
                    <a:lnTo>
                      <a:pt x="22" y="218"/>
                    </a:lnTo>
                    <a:lnTo>
                      <a:pt x="27" y="221"/>
                    </a:lnTo>
                    <a:lnTo>
                      <a:pt x="30" y="226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40"/>
                    </a:lnTo>
                    <a:lnTo>
                      <a:pt x="27" y="245"/>
                    </a:lnTo>
                    <a:lnTo>
                      <a:pt x="22" y="249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10" y="249"/>
                    </a:lnTo>
                    <a:lnTo>
                      <a:pt x="5" y="245"/>
                    </a:lnTo>
                    <a:lnTo>
                      <a:pt x="1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1" y="226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5" y="216"/>
                    </a:lnTo>
                    <a:lnTo>
                      <a:pt x="15" y="216"/>
                    </a:lnTo>
                    <a:close/>
                    <a:moveTo>
                      <a:pt x="539" y="174"/>
                    </a:moveTo>
                    <a:lnTo>
                      <a:pt x="539" y="174"/>
                    </a:lnTo>
                    <a:lnTo>
                      <a:pt x="539" y="174"/>
                    </a:lnTo>
                    <a:lnTo>
                      <a:pt x="546" y="175"/>
                    </a:lnTo>
                    <a:lnTo>
                      <a:pt x="551" y="179"/>
                    </a:lnTo>
                    <a:lnTo>
                      <a:pt x="555" y="184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5" y="196"/>
                    </a:lnTo>
                    <a:lnTo>
                      <a:pt x="551" y="201"/>
                    </a:lnTo>
                    <a:lnTo>
                      <a:pt x="546" y="204"/>
                    </a:lnTo>
                    <a:lnTo>
                      <a:pt x="539" y="206"/>
                    </a:lnTo>
                    <a:lnTo>
                      <a:pt x="539" y="206"/>
                    </a:lnTo>
                    <a:lnTo>
                      <a:pt x="534" y="204"/>
                    </a:lnTo>
                    <a:lnTo>
                      <a:pt x="529" y="201"/>
                    </a:lnTo>
                    <a:lnTo>
                      <a:pt x="526" y="196"/>
                    </a:lnTo>
                    <a:lnTo>
                      <a:pt x="524" y="189"/>
                    </a:lnTo>
                    <a:lnTo>
                      <a:pt x="524" y="189"/>
                    </a:lnTo>
                    <a:lnTo>
                      <a:pt x="526" y="184"/>
                    </a:lnTo>
                    <a:lnTo>
                      <a:pt x="529" y="179"/>
                    </a:lnTo>
                    <a:lnTo>
                      <a:pt x="534" y="175"/>
                    </a:lnTo>
                    <a:lnTo>
                      <a:pt x="539" y="174"/>
                    </a:lnTo>
                    <a:lnTo>
                      <a:pt x="539" y="174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5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10" y="196"/>
                    </a:lnTo>
                    <a:lnTo>
                      <a:pt x="408" y="189"/>
                    </a:lnTo>
                    <a:lnTo>
                      <a:pt x="408" y="189"/>
                    </a:lnTo>
                    <a:lnTo>
                      <a:pt x="410" y="184"/>
                    </a:lnTo>
                    <a:lnTo>
                      <a:pt x="412" y="179"/>
                    </a:lnTo>
                    <a:lnTo>
                      <a:pt x="417" y="175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5"/>
                    </a:lnTo>
                    <a:lnTo>
                      <a:pt x="376" y="179"/>
                    </a:lnTo>
                    <a:lnTo>
                      <a:pt x="379" y="184"/>
                    </a:lnTo>
                    <a:lnTo>
                      <a:pt x="381" y="189"/>
                    </a:lnTo>
                    <a:lnTo>
                      <a:pt x="381" y="189"/>
                    </a:lnTo>
                    <a:lnTo>
                      <a:pt x="379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50" y="189"/>
                    </a:lnTo>
                    <a:lnTo>
                      <a:pt x="350" y="189"/>
                    </a:lnTo>
                    <a:lnTo>
                      <a:pt x="350" y="184"/>
                    </a:lnTo>
                    <a:lnTo>
                      <a:pt x="354" y="179"/>
                    </a:lnTo>
                    <a:lnTo>
                      <a:pt x="359" y="175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5"/>
                    </a:lnTo>
                    <a:lnTo>
                      <a:pt x="318" y="179"/>
                    </a:lnTo>
                    <a:lnTo>
                      <a:pt x="321" y="184"/>
                    </a:lnTo>
                    <a:lnTo>
                      <a:pt x="323" y="189"/>
                    </a:lnTo>
                    <a:lnTo>
                      <a:pt x="323" y="189"/>
                    </a:lnTo>
                    <a:lnTo>
                      <a:pt x="321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5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5" y="175"/>
                    </a:lnTo>
                    <a:lnTo>
                      <a:pt x="260" y="179"/>
                    </a:lnTo>
                    <a:lnTo>
                      <a:pt x="264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3" y="175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90" y="174"/>
                    </a:moveTo>
                    <a:lnTo>
                      <a:pt x="190" y="174"/>
                    </a:lnTo>
                    <a:lnTo>
                      <a:pt x="190" y="174"/>
                    </a:lnTo>
                    <a:lnTo>
                      <a:pt x="197" y="175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7" y="204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4" y="204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4"/>
                    </a:lnTo>
                    <a:lnTo>
                      <a:pt x="180" y="179"/>
                    </a:lnTo>
                    <a:lnTo>
                      <a:pt x="184" y="175"/>
                    </a:lnTo>
                    <a:lnTo>
                      <a:pt x="190" y="174"/>
                    </a:lnTo>
                    <a:lnTo>
                      <a:pt x="190" y="174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2" y="175"/>
                    </a:lnTo>
                    <a:lnTo>
                      <a:pt x="27" y="179"/>
                    </a:lnTo>
                    <a:lnTo>
                      <a:pt x="30" y="184"/>
                    </a:lnTo>
                    <a:lnTo>
                      <a:pt x="30" y="189"/>
                    </a:lnTo>
                    <a:lnTo>
                      <a:pt x="30" y="189"/>
                    </a:lnTo>
                    <a:lnTo>
                      <a:pt x="30" y="196"/>
                    </a:lnTo>
                    <a:lnTo>
                      <a:pt x="27" y="201"/>
                    </a:lnTo>
                    <a:lnTo>
                      <a:pt x="22" y="204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10" y="204"/>
                    </a:lnTo>
                    <a:lnTo>
                      <a:pt x="5" y="201"/>
                    </a:lnTo>
                    <a:lnTo>
                      <a:pt x="1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1" y="184"/>
                    </a:lnTo>
                    <a:lnTo>
                      <a:pt x="5" y="179"/>
                    </a:lnTo>
                    <a:lnTo>
                      <a:pt x="10" y="175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482" y="131"/>
                    </a:moveTo>
                    <a:lnTo>
                      <a:pt x="482" y="131"/>
                    </a:lnTo>
                    <a:lnTo>
                      <a:pt x="482" y="131"/>
                    </a:lnTo>
                    <a:lnTo>
                      <a:pt x="488" y="131"/>
                    </a:lnTo>
                    <a:lnTo>
                      <a:pt x="493" y="134"/>
                    </a:lnTo>
                    <a:lnTo>
                      <a:pt x="497" y="140"/>
                    </a:lnTo>
                    <a:lnTo>
                      <a:pt x="497" y="146"/>
                    </a:lnTo>
                    <a:lnTo>
                      <a:pt x="497" y="146"/>
                    </a:lnTo>
                    <a:lnTo>
                      <a:pt x="497" y="153"/>
                    </a:lnTo>
                    <a:lnTo>
                      <a:pt x="493" y="158"/>
                    </a:lnTo>
                    <a:lnTo>
                      <a:pt x="488" y="162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6" y="162"/>
                    </a:lnTo>
                    <a:lnTo>
                      <a:pt x="471" y="158"/>
                    </a:lnTo>
                    <a:lnTo>
                      <a:pt x="468" y="153"/>
                    </a:lnTo>
                    <a:lnTo>
                      <a:pt x="466" y="146"/>
                    </a:lnTo>
                    <a:lnTo>
                      <a:pt x="466" y="146"/>
                    </a:lnTo>
                    <a:lnTo>
                      <a:pt x="468" y="140"/>
                    </a:lnTo>
                    <a:lnTo>
                      <a:pt x="471" y="134"/>
                    </a:lnTo>
                    <a:lnTo>
                      <a:pt x="476" y="131"/>
                    </a:lnTo>
                    <a:lnTo>
                      <a:pt x="482" y="131"/>
                    </a:lnTo>
                    <a:lnTo>
                      <a:pt x="482" y="131"/>
                    </a:lnTo>
                    <a:close/>
                    <a:moveTo>
                      <a:pt x="424" y="131"/>
                    </a:moveTo>
                    <a:lnTo>
                      <a:pt x="424" y="131"/>
                    </a:lnTo>
                    <a:lnTo>
                      <a:pt x="424" y="131"/>
                    </a:lnTo>
                    <a:lnTo>
                      <a:pt x="429" y="131"/>
                    </a:lnTo>
                    <a:lnTo>
                      <a:pt x="434" y="134"/>
                    </a:lnTo>
                    <a:lnTo>
                      <a:pt x="437" y="140"/>
                    </a:lnTo>
                    <a:lnTo>
                      <a:pt x="439" y="146"/>
                    </a:lnTo>
                    <a:lnTo>
                      <a:pt x="439" y="146"/>
                    </a:lnTo>
                    <a:lnTo>
                      <a:pt x="437" y="153"/>
                    </a:lnTo>
                    <a:lnTo>
                      <a:pt x="434" y="158"/>
                    </a:lnTo>
                    <a:lnTo>
                      <a:pt x="429" y="162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2"/>
                    </a:lnTo>
                    <a:lnTo>
                      <a:pt x="412" y="158"/>
                    </a:lnTo>
                    <a:lnTo>
                      <a:pt x="410" y="153"/>
                    </a:lnTo>
                    <a:lnTo>
                      <a:pt x="408" y="146"/>
                    </a:lnTo>
                    <a:lnTo>
                      <a:pt x="408" y="146"/>
                    </a:lnTo>
                    <a:lnTo>
                      <a:pt x="410" y="140"/>
                    </a:lnTo>
                    <a:lnTo>
                      <a:pt x="412" y="134"/>
                    </a:lnTo>
                    <a:lnTo>
                      <a:pt x="417" y="131"/>
                    </a:lnTo>
                    <a:lnTo>
                      <a:pt x="424" y="131"/>
                    </a:lnTo>
                    <a:lnTo>
                      <a:pt x="424" y="131"/>
                    </a:lnTo>
                    <a:close/>
                    <a:moveTo>
                      <a:pt x="248" y="131"/>
                    </a:moveTo>
                    <a:lnTo>
                      <a:pt x="248" y="131"/>
                    </a:lnTo>
                    <a:lnTo>
                      <a:pt x="248" y="131"/>
                    </a:lnTo>
                    <a:lnTo>
                      <a:pt x="255" y="131"/>
                    </a:lnTo>
                    <a:lnTo>
                      <a:pt x="260" y="134"/>
                    </a:lnTo>
                    <a:lnTo>
                      <a:pt x="264" y="140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4" y="153"/>
                    </a:lnTo>
                    <a:lnTo>
                      <a:pt x="260" y="158"/>
                    </a:lnTo>
                    <a:lnTo>
                      <a:pt x="255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3" y="162"/>
                    </a:lnTo>
                    <a:lnTo>
                      <a:pt x="238" y="158"/>
                    </a:lnTo>
                    <a:lnTo>
                      <a:pt x="235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40"/>
                    </a:lnTo>
                    <a:lnTo>
                      <a:pt x="238" y="134"/>
                    </a:lnTo>
                    <a:lnTo>
                      <a:pt x="243" y="131"/>
                    </a:lnTo>
                    <a:lnTo>
                      <a:pt x="248" y="131"/>
                    </a:lnTo>
                    <a:lnTo>
                      <a:pt x="248" y="131"/>
                    </a:lnTo>
                    <a:close/>
                    <a:moveTo>
                      <a:pt x="190" y="131"/>
                    </a:moveTo>
                    <a:lnTo>
                      <a:pt x="190" y="131"/>
                    </a:lnTo>
                    <a:lnTo>
                      <a:pt x="190" y="131"/>
                    </a:lnTo>
                    <a:lnTo>
                      <a:pt x="197" y="131"/>
                    </a:lnTo>
                    <a:lnTo>
                      <a:pt x="201" y="134"/>
                    </a:lnTo>
                    <a:lnTo>
                      <a:pt x="204" y="140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7" y="162"/>
                    </a:lnTo>
                    <a:lnTo>
                      <a:pt x="190" y="162"/>
                    </a:lnTo>
                    <a:lnTo>
                      <a:pt x="190" y="162"/>
                    </a:lnTo>
                    <a:lnTo>
                      <a:pt x="184" y="162"/>
                    </a:lnTo>
                    <a:lnTo>
                      <a:pt x="180" y="158"/>
                    </a:lnTo>
                    <a:lnTo>
                      <a:pt x="177" y="153"/>
                    </a:lnTo>
                    <a:lnTo>
                      <a:pt x="175" y="146"/>
                    </a:lnTo>
                    <a:lnTo>
                      <a:pt x="175" y="146"/>
                    </a:lnTo>
                    <a:lnTo>
                      <a:pt x="177" y="140"/>
                    </a:lnTo>
                    <a:lnTo>
                      <a:pt x="180" y="134"/>
                    </a:lnTo>
                    <a:lnTo>
                      <a:pt x="184" y="131"/>
                    </a:lnTo>
                    <a:lnTo>
                      <a:pt x="190" y="131"/>
                    </a:lnTo>
                    <a:lnTo>
                      <a:pt x="190" y="131"/>
                    </a:lnTo>
                    <a:close/>
                    <a:moveTo>
                      <a:pt x="132" y="131"/>
                    </a:moveTo>
                    <a:lnTo>
                      <a:pt x="132" y="131"/>
                    </a:lnTo>
                    <a:lnTo>
                      <a:pt x="132" y="131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6" y="140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7" y="153"/>
                    </a:lnTo>
                    <a:lnTo>
                      <a:pt x="117" y="146"/>
                    </a:lnTo>
                    <a:lnTo>
                      <a:pt x="117" y="146"/>
                    </a:lnTo>
                    <a:lnTo>
                      <a:pt x="117" y="140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2" y="131"/>
                    </a:lnTo>
                    <a:lnTo>
                      <a:pt x="132" y="131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8" y="140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9" y="140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15" y="131"/>
                    </a:moveTo>
                    <a:lnTo>
                      <a:pt x="15" y="131"/>
                    </a:lnTo>
                    <a:lnTo>
                      <a:pt x="15" y="131"/>
                    </a:lnTo>
                    <a:lnTo>
                      <a:pt x="22" y="131"/>
                    </a:lnTo>
                    <a:lnTo>
                      <a:pt x="27" y="134"/>
                    </a:lnTo>
                    <a:lnTo>
                      <a:pt x="30" y="140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30" y="153"/>
                    </a:lnTo>
                    <a:lnTo>
                      <a:pt x="27" y="158"/>
                    </a:lnTo>
                    <a:lnTo>
                      <a:pt x="22" y="162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10" y="162"/>
                    </a:lnTo>
                    <a:lnTo>
                      <a:pt x="5" y="158"/>
                    </a:lnTo>
                    <a:lnTo>
                      <a:pt x="1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1" y="140"/>
                    </a:lnTo>
                    <a:lnTo>
                      <a:pt x="5" y="134"/>
                    </a:lnTo>
                    <a:lnTo>
                      <a:pt x="10" y="131"/>
                    </a:lnTo>
                    <a:lnTo>
                      <a:pt x="15" y="131"/>
                    </a:lnTo>
                    <a:lnTo>
                      <a:pt x="15" y="131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8" y="88"/>
                    </a:lnTo>
                    <a:lnTo>
                      <a:pt x="493" y="92"/>
                    </a:lnTo>
                    <a:lnTo>
                      <a:pt x="497" y="97"/>
                    </a:lnTo>
                    <a:lnTo>
                      <a:pt x="497" y="104"/>
                    </a:lnTo>
                    <a:lnTo>
                      <a:pt x="497" y="104"/>
                    </a:lnTo>
                    <a:lnTo>
                      <a:pt x="497" y="109"/>
                    </a:lnTo>
                    <a:lnTo>
                      <a:pt x="493" y="114"/>
                    </a:lnTo>
                    <a:lnTo>
                      <a:pt x="488" y="117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6" y="117"/>
                    </a:lnTo>
                    <a:lnTo>
                      <a:pt x="471" y="114"/>
                    </a:lnTo>
                    <a:lnTo>
                      <a:pt x="468" y="109"/>
                    </a:lnTo>
                    <a:lnTo>
                      <a:pt x="466" y="104"/>
                    </a:lnTo>
                    <a:lnTo>
                      <a:pt x="466" y="104"/>
                    </a:lnTo>
                    <a:lnTo>
                      <a:pt x="468" y="97"/>
                    </a:lnTo>
                    <a:lnTo>
                      <a:pt x="471" y="92"/>
                    </a:lnTo>
                    <a:lnTo>
                      <a:pt x="476" y="88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8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9" y="104"/>
                    </a:lnTo>
                    <a:lnTo>
                      <a:pt x="439" y="104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7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7" y="117"/>
                    </a:lnTo>
                    <a:lnTo>
                      <a:pt x="412" y="114"/>
                    </a:lnTo>
                    <a:lnTo>
                      <a:pt x="410" y="109"/>
                    </a:lnTo>
                    <a:lnTo>
                      <a:pt x="408" y="104"/>
                    </a:lnTo>
                    <a:lnTo>
                      <a:pt x="408" y="104"/>
                    </a:lnTo>
                    <a:lnTo>
                      <a:pt x="410" y="97"/>
                    </a:lnTo>
                    <a:lnTo>
                      <a:pt x="412" y="92"/>
                    </a:lnTo>
                    <a:lnTo>
                      <a:pt x="417" y="88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8"/>
                    </a:lnTo>
                    <a:lnTo>
                      <a:pt x="260" y="92"/>
                    </a:lnTo>
                    <a:lnTo>
                      <a:pt x="264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7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7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3" y="88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7" y="88"/>
                    </a:lnTo>
                    <a:lnTo>
                      <a:pt x="201" y="92"/>
                    </a:lnTo>
                    <a:lnTo>
                      <a:pt x="204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4" y="109"/>
                    </a:lnTo>
                    <a:lnTo>
                      <a:pt x="201" y="114"/>
                    </a:lnTo>
                    <a:lnTo>
                      <a:pt x="197" y="117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4" y="117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4"/>
                    </a:lnTo>
                    <a:lnTo>
                      <a:pt x="175" y="104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4" y="88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8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424" y="44"/>
                    </a:moveTo>
                    <a:lnTo>
                      <a:pt x="424" y="44"/>
                    </a:lnTo>
                    <a:lnTo>
                      <a:pt x="424" y="44"/>
                    </a:lnTo>
                    <a:lnTo>
                      <a:pt x="429" y="44"/>
                    </a:lnTo>
                    <a:lnTo>
                      <a:pt x="434" y="48"/>
                    </a:lnTo>
                    <a:lnTo>
                      <a:pt x="437" y="53"/>
                    </a:lnTo>
                    <a:lnTo>
                      <a:pt x="439" y="60"/>
                    </a:lnTo>
                    <a:lnTo>
                      <a:pt x="439" y="60"/>
                    </a:lnTo>
                    <a:lnTo>
                      <a:pt x="437" y="66"/>
                    </a:lnTo>
                    <a:lnTo>
                      <a:pt x="434" y="71"/>
                    </a:lnTo>
                    <a:lnTo>
                      <a:pt x="429" y="75"/>
                    </a:lnTo>
                    <a:lnTo>
                      <a:pt x="424" y="77"/>
                    </a:lnTo>
                    <a:lnTo>
                      <a:pt x="424" y="77"/>
                    </a:lnTo>
                    <a:lnTo>
                      <a:pt x="417" y="75"/>
                    </a:lnTo>
                    <a:lnTo>
                      <a:pt x="412" y="71"/>
                    </a:lnTo>
                    <a:lnTo>
                      <a:pt x="410" y="66"/>
                    </a:lnTo>
                    <a:lnTo>
                      <a:pt x="408" y="60"/>
                    </a:lnTo>
                    <a:lnTo>
                      <a:pt x="408" y="60"/>
                    </a:lnTo>
                    <a:lnTo>
                      <a:pt x="410" y="53"/>
                    </a:lnTo>
                    <a:lnTo>
                      <a:pt x="412" y="48"/>
                    </a:lnTo>
                    <a:lnTo>
                      <a:pt x="417" y="44"/>
                    </a:lnTo>
                    <a:lnTo>
                      <a:pt x="424" y="44"/>
                    </a:lnTo>
                    <a:lnTo>
                      <a:pt x="424" y="44"/>
                    </a:lnTo>
                    <a:close/>
                    <a:moveTo>
                      <a:pt x="248" y="44"/>
                    </a:moveTo>
                    <a:lnTo>
                      <a:pt x="248" y="44"/>
                    </a:lnTo>
                    <a:lnTo>
                      <a:pt x="248" y="44"/>
                    </a:lnTo>
                    <a:lnTo>
                      <a:pt x="255" y="44"/>
                    </a:lnTo>
                    <a:lnTo>
                      <a:pt x="260" y="48"/>
                    </a:lnTo>
                    <a:lnTo>
                      <a:pt x="264" y="53"/>
                    </a:lnTo>
                    <a:lnTo>
                      <a:pt x="264" y="60"/>
                    </a:lnTo>
                    <a:lnTo>
                      <a:pt x="264" y="60"/>
                    </a:lnTo>
                    <a:lnTo>
                      <a:pt x="264" y="66"/>
                    </a:lnTo>
                    <a:lnTo>
                      <a:pt x="260" y="71"/>
                    </a:lnTo>
                    <a:lnTo>
                      <a:pt x="255" y="75"/>
                    </a:lnTo>
                    <a:lnTo>
                      <a:pt x="248" y="77"/>
                    </a:lnTo>
                    <a:lnTo>
                      <a:pt x="248" y="77"/>
                    </a:lnTo>
                    <a:lnTo>
                      <a:pt x="243" y="75"/>
                    </a:lnTo>
                    <a:lnTo>
                      <a:pt x="238" y="71"/>
                    </a:lnTo>
                    <a:lnTo>
                      <a:pt x="235" y="66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3"/>
                    </a:lnTo>
                    <a:lnTo>
                      <a:pt x="238" y="48"/>
                    </a:lnTo>
                    <a:lnTo>
                      <a:pt x="243" y="44"/>
                    </a:lnTo>
                    <a:lnTo>
                      <a:pt x="248" y="44"/>
                    </a:lnTo>
                    <a:lnTo>
                      <a:pt x="248" y="44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2" y="44"/>
                    </a:lnTo>
                    <a:lnTo>
                      <a:pt x="27" y="48"/>
                    </a:lnTo>
                    <a:lnTo>
                      <a:pt x="30" y="53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66"/>
                    </a:lnTo>
                    <a:lnTo>
                      <a:pt x="27" y="71"/>
                    </a:lnTo>
                    <a:lnTo>
                      <a:pt x="22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0" y="75"/>
                    </a:lnTo>
                    <a:lnTo>
                      <a:pt x="5" y="71"/>
                    </a:lnTo>
                    <a:lnTo>
                      <a:pt x="1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53"/>
                    </a:lnTo>
                    <a:lnTo>
                      <a:pt x="5" y="48"/>
                    </a:lnTo>
                    <a:lnTo>
                      <a:pt x="10" y="44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153"/>
              <p:cNvSpPr>
                <a:spLocks noEditPoints="1"/>
              </p:cNvSpPr>
              <p:nvPr/>
            </p:nvSpPr>
            <p:spPr bwMode="auto">
              <a:xfrm>
                <a:off x="3094038" y="4151313"/>
                <a:ext cx="1274763" cy="1368425"/>
              </a:xfrm>
              <a:custGeom>
                <a:avLst/>
                <a:gdLst>
                  <a:gd name="T0" fmla="*/ 785 w 1605"/>
                  <a:gd name="T1" fmla="*/ 1244 h 1726"/>
                  <a:gd name="T2" fmla="*/ 642 w 1605"/>
                  <a:gd name="T3" fmla="*/ 922 h 1726"/>
                  <a:gd name="T4" fmla="*/ 725 w 1605"/>
                  <a:gd name="T5" fmla="*/ 787 h 1726"/>
                  <a:gd name="T6" fmla="*/ 359 w 1605"/>
                  <a:gd name="T7" fmla="*/ 683 h 1726"/>
                  <a:gd name="T8" fmla="*/ 190 w 1605"/>
                  <a:gd name="T9" fmla="*/ 608 h 1726"/>
                  <a:gd name="T10" fmla="*/ 146 w 1605"/>
                  <a:gd name="T11" fmla="*/ 588 h 1726"/>
                  <a:gd name="T12" fmla="*/ 175 w 1605"/>
                  <a:gd name="T13" fmla="*/ 537 h 1726"/>
                  <a:gd name="T14" fmla="*/ 195 w 1605"/>
                  <a:gd name="T15" fmla="*/ 479 h 1726"/>
                  <a:gd name="T16" fmla="*/ 248 w 1605"/>
                  <a:gd name="T17" fmla="*/ 467 h 1726"/>
                  <a:gd name="T18" fmla="*/ 306 w 1605"/>
                  <a:gd name="T19" fmla="*/ 392 h 1726"/>
                  <a:gd name="T20" fmla="*/ 614 w 1605"/>
                  <a:gd name="T21" fmla="*/ 365 h 1726"/>
                  <a:gd name="T22" fmla="*/ 117 w 1605"/>
                  <a:gd name="T23" fmla="*/ 365 h 1726"/>
                  <a:gd name="T24" fmla="*/ 366 w 1605"/>
                  <a:gd name="T25" fmla="*/ 305 h 1726"/>
                  <a:gd name="T26" fmla="*/ 657 w 1605"/>
                  <a:gd name="T27" fmla="*/ 293 h 1726"/>
                  <a:gd name="T28" fmla="*/ 183 w 1605"/>
                  <a:gd name="T29" fmla="*/ 263 h 1726"/>
                  <a:gd name="T30" fmla="*/ 381 w 1605"/>
                  <a:gd name="T31" fmla="*/ 234 h 1726"/>
                  <a:gd name="T32" fmla="*/ 584 w 1605"/>
                  <a:gd name="T33" fmla="*/ 196 h 1726"/>
                  <a:gd name="T34" fmla="*/ 773 w 1605"/>
                  <a:gd name="T35" fmla="*/ 131 h 1726"/>
                  <a:gd name="T36" fmla="*/ 138 w 1605"/>
                  <a:gd name="T37" fmla="*/ 162 h 1726"/>
                  <a:gd name="T38" fmla="*/ 645 w 1605"/>
                  <a:gd name="T39" fmla="*/ 787 h 1726"/>
                  <a:gd name="T40" fmla="*/ 671 w 1605"/>
                  <a:gd name="T41" fmla="*/ 705 h 1726"/>
                  <a:gd name="T42" fmla="*/ 529 w 1605"/>
                  <a:gd name="T43" fmla="*/ 680 h 1726"/>
                  <a:gd name="T44" fmla="*/ 715 w 1605"/>
                  <a:gd name="T45" fmla="*/ 564 h 1726"/>
                  <a:gd name="T46" fmla="*/ 609 w 1605"/>
                  <a:gd name="T47" fmla="*/ 549 h 1726"/>
                  <a:gd name="T48" fmla="*/ 817 w 1605"/>
                  <a:gd name="T49" fmla="*/ 445 h 1726"/>
                  <a:gd name="T50" fmla="*/ 667 w 1605"/>
                  <a:gd name="T51" fmla="*/ 395 h 1726"/>
                  <a:gd name="T52" fmla="*/ 710 w 1605"/>
                  <a:gd name="T53" fmla="*/ 1116 h 1726"/>
                  <a:gd name="T54" fmla="*/ 773 w 1605"/>
                  <a:gd name="T55" fmla="*/ 956 h 1726"/>
                  <a:gd name="T56" fmla="*/ 788 w 1605"/>
                  <a:gd name="T57" fmla="*/ 1194 h 1726"/>
                  <a:gd name="T58" fmla="*/ 991 w 1605"/>
                  <a:gd name="T59" fmla="*/ 321 h 1726"/>
                  <a:gd name="T60" fmla="*/ 895 w 1605"/>
                  <a:gd name="T61" fmla="*/ 89 h 1726"/>
                  <a:gd name="T62" fmla="*/ 948 w 1605"/>
                  <a:gd name="T63" fmla="*/ 1291 h 1726"/>
                  <a:gd name="T64" fmla="*/ 1181 w 1605"/>
                  <a:gd name="T65" fmla="*/ 435 h 1726"/>
                  <a:gd name="T66" fmla="*/ 1313 w 1605"/>
                  <a:gd name="T67" fmla="*/ 624 h 1726"/>
                  <a:gd name="T68" fmla="*/ 933 w 1605"/>
                  <a:gd name="T69" fmla="*/ 884 h 1726"/>
                  <a:gd name="T70" fmla="*/ 1006 w 1605"/>
                  <a:gd name="T71" fmla="*/ 695 h 1726"/>
                  <a:gd name="T72" fmla="*/ 1064 w 1605"/>
                  <a:gd name="T73" fmla="*/ 683 h 1726"/>
                  <a:gd name="T74" fmla="*/ 1059 w 1605"/>
                  <a:gd name="T75" fmla="*/ 436 h 1726"/>
                  <a:gd name="T76" fmla="*/ 1430 w 1605"/>
                  <a:gd name="T77" fmla="*/ 407 h 1726"/>
                  <a:gd name="T78" fmla="*/ 992 w 1605"/>
                  <a:gd name="T79" fmla="*/ 457 h 1726"/>
                  <a:gd name="T80" fmla="*/ 948 w 1605"/>
                  <a:gd name="T81" fmla="*/ 1346 h 1726"/>
                  <a:gd name="T82" fmla="*/ 895 w 1605"/>
                  <a:gd name="T83" fmla="*/ 162 h 1726"/>
                  <a:gd name="T84" fmla="*/ 878 w 1605"/>
                  <a:gd name="T85" fmla="*/ 656 h 1726"/>
                  <a:gd name="T86" fmla="*/ 904 w 1605"/>
                  <a:gd name="T87" fmla="*/ 445 h 1726"/>
                  <a:gd name="T88" fmla="*/ 1345 w 1605"/>
                  <a:gd name="T89" fmla="*/ 593 h 1726"/>
                  <a:gd name="T90" fmla="*/ 1181 w 1605"/>
                  <a:gd name="T91" fmla="*/ 392 h 1726"/>
                  <a:gd name="T92" fmla="*/ 1192 w 1605"/>
                  <a:gd name="T93" fmla="*/ 1244 h 1726"/>
                  <a:gd name="T94" fmla="*/ 1108 w 1605"/>
                  <a:gd name="T95" fmla="*/ 401 h 1726"/>
                  <a:gd name="T96" fmla="*/ 1192 w 1605"/>
                  <a:gd name="T97" fmla="*/ 482 h 1726"/>
                  <a:gd name="T98" fmla="*/ 1234 w 1605"/>
                  <a:gd name="T99" fmla="*/ 378 h 1726"/>
                  <a:gd name="T100" fmla="*/ 1181 w 1605"/>
                  <a:gd name="T101" fmla="*/ 564 h 1726"/>
                  <a:gd name="T102" fmla="*/ 904 w 1605"/>
                  <a:gd name="T103" fmla="*/ 283 h 1726"/>
                  <a:gd name="T104" fmla="*/ 1224 w 1605"/>
                  <a:gd name="T105" fmla="*/ 1274 h 1726"/>
                  <a:gd name="T106" fmla="*/ 1304 w 1605"/>
                  <a:gd name="T107" fmla="*/ 784 h 1726"/>
                  <a:gd name="T108" fmla="*/ 1297 w 1605"/>
                  <a:gd name="T109" fmla="*/ 1162 h 1726"/>
                  <a:gd name="T110" fmla="*/ 1415 w 1605"/>
                  <a:gd name="T111" fmla="*/ 651 h 1726"/>
                  <a:gd name="T112" fmla="*/ 906 w 1605"/>
                  <a:gd name="T113" fmla="*/ 1102 h 1726"/>
                  <a:gd name="T114" fmla="*/ 1342 w 1605"/>
                  <a:gd name="T115" fmla="*/ 1015 h 1726"/>
                  <a:gd name="T116" fmla="*/ 1357 w 1605"/>
                  <a:gd name="T117" fmla="*/ 651 h 1726"/>
                  <a:gd name="T118" fmla="*/ 948 w 1605"/>
                  <a:gd name="T119" fmla="*/ 1465 h 1726"/>
                  <a:gd name="T120" fmla="*/ 1175 w 1605"/>
                  <a:gd name="T121" fmla="*/ 1130 h 1726"/>
                  <a:gd name="T122" fmla="*/ 1255 w 1605"/>
                  <a:gd name="T123" fmla="*/ 971 h 1726"/>
                  <a:gd name="T124" fmla="*/ 1050 w 1605"/>
                  <a:gd name="T125" fmla="*/ 1542 h 1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05" h="1726">
                    <a:moveTo>
                      <a:pt x="948" y="348"/>
                    </a:moveTo>
                    <a:lnTo>
                      <a:pt x="948" y="348"/>
                    </a:lnTo>
                    <a:lnTo>
                      <a:pt x="955" y="349"/>
                    </a:lnTo>
                    <a:lnTo>
                      <a:pt x="958" y="353"/>
                    </a:lnTo>
                    <a:lnTo>
                      <a:pt x="962" y="358"/>
                    </a:lnTo>
                    <a:lnTo>
                      <a:pt x="963" y="365"/>
                    </a:lnTo>
                    <a:lnTo>
                      <a:pt x="963" y="365"/>
                    </a:lnTo>
                    <a:lnTo>
                      <a:pt x="962" y="370"/>
                    </a:lnTo>
                    <a:lnTo>
                      <a:pt x="958" y="375"/>
                    </a:lnTo>
                    <a:lnTo>
                      <a:pt x="955" y="378"/>
                    </a:lnTo>
                    <a:lnTo>
                      <a:pt x="948" y="380"/>
                    </a:lnTo>
                    <a:lnTo>
                      <a:pt x="948" y="380"/>
                    </a:lnTo>
                    <a:lnTo>
                      <a:pt x="941" y="378"/>
                    </a:lnTo>
                    <a:lnTo>
                      <a:pt x="938" y="375"/>
                    </a:lnTo>
                    <a:lnTo>
                      <a:pt x="934" y="370"/>
                    </a:lnTo>
                    <a:lnTo>
                      <a:pt x="933" y="365"/>
                    </a:lnTo>
                    <a:lnTo>
                      <a:pt x="933" y="365"/>
                    </a:lnTo>
                    <a:lnTo>
                      <a:pt x="934" y="358"/>
                    </a:lnTo>
                    <a:lnTo>
                      <a:pt x="938" y="353"/>
                    </a:lnTo>
                    <a:lnTo>
                      <a:pt x="941" y="349"/>
                    </a:lnTo>
                    <a:lnTo>
                      <a:pt x="948" y="348"/>
                    </a:lnTo>
                    <a:lnTo>
                      <a:pt x="948" y="348"/>
                    </a:lnTo>
                    <a:close/>
                    <a:moveTo>
                      <a:pt x="424" y="45"/>
                    </a:moveTo>
                    <a:lnTo>
                      <a:pt x="424" y="45"/>
                    </a:lnTo>
                    <a:lnTo>
                      <a:pt x="424" y="45"/>
                    </a:lnTo>
                    <a:lnTo>
                      <a:pt x="429" y="45"/>
                    </a:lnTo>
                    <a:lnTo>
                      <a:pt x="434" y="50"/>
                    </a:lnTo>
                    <a:lnTo>
                      <a:pt x="437" y="55"/>
                    </a:lnTo>
                    <a:lnTo>
                      <a:pt x="439" y="60"/>
                    </a:lnTo>
                    <a:lnTo>
                      <a:pt x="439" y="60"/>
                    </a:lnTo>
                    <a:lnTo>
                      <a:pt x="437" y="67"/>
                    </a:lnTo>
                    <a:lnTo>
                      <a:pt x="434" y="72"/>
                    </a:lnTo>
                    <a:lnTo>
                      <a:pt x="429" y="75"/>
                    </a:lnTo>
                    <a:lnTo>
                      <a:pt x="424" y="77"/>
                    </a:lnTo>
                    <a:lnTo>
                      <a:pt x="424" y="77"/>
                    </a:lnTo>
                    <a:lnTo>
                      <a:pt x="417" y="75"/>
                    </a:lnTo>
                    <a:lnTo>
                      <a:pt x="412" y="72"/>
                    </a:lnTo>
                    <a:lnTo>
                      <a:pt x="410" y="67"/>
                    </a:lnTo>
                    <a:lnTo>
                      <a:pt x="408" y="60"/>
                    </a:lnTo>
                    <a:lnTo>
                      <a:pt x="408" y="60"/>
                    </a:lnTo>
                    <a:lnTo>
                      <a:pt x="410" y="55"/>
                    </a:lnTo>
                    <a:lnTo>
                      <a:pt x="412" y="50"/>
                    </a:lnTo>
                    <a:lnTo>
                      <a:pt x="417" y="45"/>
                    </a:lnTo>
                    <a:lnTo>
                      <a:pt x="424" y="45"/>
                    </a:lnTo>
                    <a:lnTo>
                      <a:pt x="424" y="45"/>
                    </a:lnTo>
                    <a:close/>
                    <a:moveTo>
                      <a:pt x="424" y="0"/>
                    </a:moveTo>
                    <a:lnTo>
                      <a:pt x="424" y="0"/>
                    </a:lnTo>
                    <a:lnTo>
                      <a:pt x="424" y="0"/>
                    </a:lnTo>
                    <a:lnTo>
                      <a:pt x="429" y="2"/>
                    </a:lnTo>
                    <a:lnTo>
                      <a:pt x="434" y="5"/>
                    </a:lnTo>
                    <a:lnTo>
                      <a:pt x="437" y="11"/>
                    </a:lnTo>
                    <a:lnTo>
                      <a:pt x="439" y="17"/>
                    </a:lnTo>
                    <a:lnTo>
                      <a:pt x="439" y="17"/>
                    </a:lnTo>
                    <a:lnTo>
                      <a:pt x="437" y="22"/>
                    </a:lnTo>
                    <a:lnTo>
                      <a:pt x="434" y="28"/>
                    </a:lnTo>
                    <a:lnTo>
                      <a:pt x="429" y="31"/>
                    </a:lnTo>
                    <a:lnTo>
                      <a:pt x="424" y="33"/>
                    </a:lnTo>
                    <a:lnTo>
                      <a:pt x="424" y="33"/>
                    </a:lnTo>
                    <a:lnTo>
                      <a:pt x="417" y="31"/>
                    </a:lnTo>
                    <a:lnTo>
                      <a:pt x="412" y="28"/>
                    </a:lnTo>
                    <a:lnTo>
                      <a:pt x="410" y="22"/>
                    </a:lnTo>
                    <a:lnTo>
                      <a:pt x="408" y="17"/>
                    </a:lnTo>
                    <a:lnTo>
                      <a:pt x="408" y="17"/>
                    </a:lnTo>
                    <a:lnTo>
                      <a:pt x="410" y="11"/>
                    </a:lnTo>
                    <a:lnTo>
                      <a:pt x="412" y="5"/>
                    </a:lnTo>
                    <a:lnTo>
                      <a:pt x="417" y="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  <a:moveTo>
                      <a:pt x="948" y="1693"/>
                    </a:moveTo>
                    <a:lnTo>
                      <a:pt x="948" y="1693"/>
                    </a:lnTo>
                    <a:lnTo>
                      <a:pt x="948" y="1693"/>
                    </a:lnTo>
                    <a:lnTo>
                      <a:pt x="955" y="1693"/>
                    </a:lnTo>
                    <a:lnTo>
                      <a:pt x="958" y="1697"/>
                    </a:lnTo>
                    <a:lnTo>
                      <a:pt x="962" y="1702"/>
                    </a:lnTo>
                    <a:lnTo>
                      <a:pt x="963" y="1709"/>
                    </a:lnTo>
                    <a:lnTo>
                      <a:pt x="963" y="1709"/>
                    </a:lnTo>
                    <a:lnTo>
                      <a:pt x="962" y="1715"/>
                    </a:lnTo>
                    <a:lnTo>
                      <a:pt x="958" y="1721"/>
                    </a:lnTo>
                    <a:lnTo>
                      <a:pt x="955" y="1724"/>
                    </a:lnTo>
                    <a:lnTo>
                      <a:pt x="948" y="1726"/>
                    </a:lnTo>
                    <a:lnTo>
                      <a:pt x="948" y="1726"/>
                    </a:lnTo>
                    <a:lnTo>
                      <a:pt x="941" y="1724"/>
                    </a:lnTo>
                    <a:lnTo>
                      <a:pt x="938" y="1721"/>
                    </a:lnTo>
                    <a:lnTo>
                      <a:pt x="934" y="1715"/>
                    </a:lnTo>
                    <a:lnTo>
                      <a:pt x="933" y="1709"/>
                    </a:lnTo>
                    <a:lnTo>
                      <a:pt x="933" y="1709"/>
                    </a:lnTo>
                    <a:lnTo>
                      <a:pt x="934" y="1702"/>
                    </a:lnTo>
                    <a:lnTo>
                      <a:pt x="938" y="1697"/>
                    </a:lnTo>
                    <a:lnTo>
                      <a:pt x="941" y="1693"/>
                    </a:lnTo>
                    <a:lnTo>
                      <a:pt x="948" y="1693"/>
                    </a:lnTo>
                    <a:lnTo>
                      <a:pt x="948" y="1693"/>
                    </a:lnTo>
                    <a:close/>
                    <a:moveTo>
                      <a:pt x="832" y="1606"/>
                    </a:moveTo>
                    <a:lnTo>
                      <a:pt x="832" y="1606"/>
                    </a:lnTo>
                    <a:lnTo>
                      <a:pt x="832" y="1606"/>
                    </a:lnTo>
                    <a:lnTo>
                      <a:pt x="837" y="1606"/>
                    </a:lnTo>
                    <a:lnTo>
                      <a:pt x="843" y="1612"/>
                    </a:lnTo>
                    <a:lnTo>
                      <a:pt x="846" y="1617"/>
                    </a:lnTo>
                    <a:lnTo>
                      <a:pt x="848" y="1622"/>
                    </a:lnTo>
                    <a:lnTo>
                      <a:pt x="848" y="1622"/>
                    </a:lnTo>
                    <a:lnTo>
                      <a:pt x="846" y="1629"/>
                    </a:lnTo>
                    <a:lnTo>
                      <a:pt x="843" y="1634"/>
                    </a:lnTo>
                    <a:lnTo>
                      <a:pt x="837" y="1637"/>
                    </a:lnTo>
                    <a:lnTo>
                      <a:pt x="832" y="1639"/>
                    </a:lnTo>
                    <a:lnTo>
                      <a:pt x="832" y="1639"/>
                    </a:lnTo>
                    <a:lnTo>
                      <a:pt x="826" y="1637"/>
                    </a:lnTo>
                    <a:lnTo>
                      <a:pt x="820" y="1634"/>
                    </a:lnTo>
                    <a:lnTo>
                      <a:pt x="817" y="1629"/>
                    </a:lnTo>
                    <a:lnTo>
                      <a:pt x="815" y="1622"/>
                    </a:lnTo>
                    <a:lnTo>
                      <a:pt x="815" y="1622"/>
                    </a:lnTo>
                    <a:lnTo>
                      <a:pt x="817" y="1617"/>
                    </a:lnTo>
                    <a:lnTo>
                      <a:pt x="820" y="1612"/>
                    </a:lnTo>
                    <a:lnTo>
                      <a:pt x="826" y="1606"/>
                    </a:lnTo>
                    <a:lnTo>
                      <a:pt x="832" y="1606"/>
                    </a:lnTo>
                    <a:lnTo>
                      <a:pt x="832" y="1606"/>
                    </a:lnTo>
                    <a:close/>
                    <a:moveTo>
                      <a:pt x="832" y="1562"/>
                    </a:moveTo>
                    <a:lnTo>
                      <a:pt x="832" y="1562"/>
                    </a:lnTo>
                    <a:lnTo>
                      <a:pt x="832" y="1562"/>
                    </a:lnTo>
                    <a:lnTo>
                      <a:pt x="837" y="1564"/>
                    </a:lnTo>
                    <a:lnTo>
                      <a:pt x="843" y="1567"/>
                    </a:lnTo>
                    <a:lnTo>
                      <a:pt x="846" y="1572"/>
                    </a:lnTo>
                    <a:lnTo>
                      <a:pt x="848" y="1579"/>
                    </a:lnTo>
                    <a:lnTo>
                      <a:pt x="848" y="1579"/>
                    </a:lnTo>
                    <a:lnTo>
                      <a:pt x="846" y="1584"/>
                    </a:lnTo>
                    <a:lnTo>
                      <a:pt x="843" y="1589"/>
                    </a:lnTo>
                    <a:lnTo>
                      <a:pt x="837" y="1595"/>
                    </a:lnTo>
                    <a:lnTo>
                      <a:pt x="832" y="1595"/>
                    </a:lnTo>
                    <a:lnTo>
                      <a:pt x="832" y="1595"/>
                    </a:lnTo>
                    <a:lnTo>
                      <a:pt x="826" y="1595"/>
                    </a:lnTo>
                    <a:lnTo>
                      <a:pt x="820" y="1589"/>
                    </a:lnTo>
                    <a:lnTo>
                      <a:pt x="817" y="1584"/>
                    </a:lnTo>
                    <a:lnTo>
                      <a:pt x="815" y="1579"/>
                    </a:lnTo>
                    <a:lnTo>
                      <a:pt x="815" y="1579"/>
                    </a:lnTo>
                    <a:lnTo>
                      <a:pt x="817" y="1572"/>
                    </a:lnTo>
                    <a:lnTo>
                      <a:pt x="820" y="1567"/>
                    </a:lnTo>
                    <a:lnTo>
                      <a:pt x="826" y="1564"/>
                    </a:lnTo>
                    <a:lnTo>
                      <a:pt x="832" y="1562"/>
                    </a:lnTo>
                    <a:lnTo>
                      <a:pt x="832" y="1562"/>
                    </a:lnTo>
                    <a:close/>
                    <a:moveTo>
                      <a:pt x="832" y="1215"/>
                    </a:moveTo>
                    <a:lnTo>
                      <a:pt x="832" y="1215"/>
                    </a:lnTo>
                    <a:lnTo>
                      <a:pt x="832" y="1215"/>
                    </a:lnTo>
                    <a:lnTo>
                      <a:pt x="837" y="1216"/>
                    </a:lnTo>
                    <a:lnTo>
                      <a:pt x="843" y="1220"/>
                    </a:lnTo>
                    <a:lnTo>
                      <a:pt x="846" y="1225"/>
                    </a:lnTo>
                    <a:lnTo>
                      <a:pt x="848" y="1232"/>
                    </a:lnTo>
                    <a:lnTo>
                      <a:pt x="848" y="1232"/>
                    </a:lnTo>
                    <a:lnTo>
                      <a:pt x="846" y="1239"/>
                    </a:lnTo>
                    <a:lnTo>
                      <a:pt x="843" y="1244"/>
                    </a:lnTo>
                    <a:lnTo>
                      <a:pt x="837" y="1247"/>
                    </a:lnTo>
                    <a:lnTo>
                      <a:pt x="832" y="1247"/>
                    </a:lnTo>
                    <a:lnTo>
                      <a:pt x="832" y="1247"/>
                    </a:lnTo>
                    <a:lnTo>
                      <a:pt x="826" y="1247"/>
                    </a:lnTo>
                    <a:lnTo>
                      <a:pt x="820" y="1244"/>
                    </a:lnTo>
                    <a:lnTo>
                      <a:pt x="817" y="1239"/>
                    </a:lnTo>
                    <a:lnTo>
                      <a:pt x="815" y="1232"/>
                    </a:lnTo>
                    <a:lnTo>
                      <a:pt x="815" y="1232"/>
                    </a:lnTo>
                    <a:lnTo>
                      <a:pt x="817" y="1225"/>
                    </a:lnTo>
                    <a:lnTo>
                      <a:pt x="820" y="1220"/>
                    </a:lnTo>
                    <a:lnTo>
                      <a:pt x="826" y="1216"/>
                    </a:lnTo>
                    <a:lnTo>
                      <a:pt x="832" y="1215"/>
                    </a:lnTo>
                    <a:lnTo>
                      <a:pt x="832" y="1215"/>
                    </a:lnTo>
                    <a:close/>
                    <a:moveTo>
                      <a:pt x="832" y="1259"/>
                    </a:moveTo>
                    <a:lnTo>
                      <a:pt x="832" y="1259"/>
                    </a:lnTo>
                    <a:lnTo>
                      <a:pt x="832" y="1259"/>
                    </a:lnTo>
                    <a:lnTo>
                      <a:pt x="837" y="1261"/>
                    </a:lnTo>
                    <a:lnTo>
                      <a:pt x="843" y="1264"/>
                    </a:lnTo>
                    <a:lnTo>
                      <a:pt x="846" y="1269"/>
                    </a:lnTo>
                    <a:lnTo>
                      <a:pt x="848" y="1274"/>
                    </a:lnTo>
                    <a:lnTo>
                      <a:pt x="848" y="1274"/>
                    </a:lnTo>
                    <a:lnTo>
                      <a:pt x="846" y="1281"/>
                    </a:lnTo>
                    <a:lnTo>
                      <a:pt x="843" y="1286"/>
                    </a:lnTo>
                    <a:lnTo>
                      <a:pt x="837" y="1290"/>
                    </a:lnTo>
                    <a:lnTo>
                      <a:pt x="832" y="1291"/>
                    </a:lnTo>
                    <a:lnTo>
                      <a:pt x="832" y="1291"/>
                    </a:lnTo>
                    <a:lnTo>
                      <a:pt x="826" y="1290"/>
                    </a:lnTo>
                    <a:lnTo>
                      <a:pt x="820" y="1286"/>
                    </a:lnTo>
                    <a:lnTo>
                      <a:pt x="817" y="1281"/>
                    </a:lnTo>
                    <a:lnTo>
                      <a:pt x="815" y="1274"/>
                    </a:lnTo>
                    <a:lnTo>
                      <a:pt x="815" y="1274"/>
                    </a:lnTo>
                    <a:lnTo>
                      <a:pt x="817" y="1269"/>
                    </a:lnTo>
                    <a:lnTo>
                      <a:pt x="820" y="1264"/>
                    </a:lnTo>
                    <a:lnTo>
                      <a:pt x="826" y="1261"/>
                    </a:lnTo>
                    <a:lnTo>
                      <a:pt x="832" y="1259"/>
                    </a:lnTo>
                    <a:lnTo>
                      <a:pt x="832" y="1259"/>
                    </a:lnTo>
                    <a:close/>
                    <a:moveTo>
                      <a:pt x="773" y="1215"/>
                    </a:moveTo>
                    <a:lnTo>
                      <a:pt x="773" y="1215"/>
                    </a:lnTo>
                    <a:lnTo>
                      <a:pt x="773" y="1215"/>
                    </a:lnTo>
                    <a:lnTo>
                      <a:pt x="780" y="1216"/>
                    </a:lnTo>
                    <a:lnTo>
                      <a:pt x="785" y="1220"/>
                    </a:lnTo>
                    <a:lnTo>
                      <a:pt x="788" y="1225"/>
                    </a:lnTo>
                    <a:lnTo>
                      <a:pt x="788" y="1232"/>
                    </a:lnTo>
                    <a:lnTo>
                      <a:pt x="788" y="1232"/>
                    </a:lnTo>
                    <a:lnTo>
                      <a:pt x="788" y="1239"/>
                    </a:lnTo>
                    <a:lnTo>
                      <a:pt x="785" y="1244"/>
                    </a:lnTo>
                    <a:lnTo>
                      <a:pt x="780" y="1247"/>
                    </a:lnTo>
                    <a:lnTo>
                      <a:pt x="773" y="1247"/>
                    </a:lnTo>
                    <a:lnTo>
                      <a:pt x="773" y="1247"/>
                    </a:lnTo>
                    <a:lnTo>
                      <a:pt x="768" y="1247"/>
                    </a:lnTo>
                    <a:lnTo>
                      <a:pt x="762" y="1244"/>
                    </a:lnTo>
                    <a:lnTo>
                      <a:pt x="759" y="1239"/>
                    </a:lnTo>
                    <a:lnTo>
                      <a:pt x="757" y="1232"/>
                    </a:lnTo>
                    <a:lnTo>
                      <a:pt x="757" y="1232"/>
                    </a:lnTo>
                    <a:lnTo>
                      <a:pt x="759" y="1225"/>
                    </a:lnTo>
                    <a:lnTo>
                      <a:pt x="762" y="1220"/>
                    </a:lnTo>
                    <a:lnTo>
                      <a:pt x="768" y="1216"/>
                    </a:lnTo>
                    <a:lnTo>
                      <a:pt x="773" y="1215"/>
                    </a:lnTo>
                    <a:lnTo>
                      <a:pt x="773" y="1215"/>
                    </a:lnTo>
                    <a:close/>
                    <a:moveTo>
                      <a:pt x="482" y="782"/>
                    </a:moveTo>
                    <a:lnTo>
                      <a:pt x="482" y="782"/>
                    </a:lnTo>
                    <a:lnTo>
                      <a:pt x="482" y="782"/>
                    </a:lnTo>
                    <a:lnTo>
                      <a:pt x="488" y="784"/>
                    </a:lnTo>
                    <a:lnTo>
                      <a:pt x="493" y="787"/>
                    </a:lnTo>
                    <a:lnTo>
                      <a:pt x="495" y="792"/>
                    </a:lnTo>
                    <a:lnTo>
                      <a:pt x="497" y="797"/>
                    </a:lnTo>
                    <a:lnTo>
                      <a:pt x="497" y="797"/>
                    </a:lnTo>
                    <a:lnTo>
                      <a:pt x="495" y="804"/>
                    </a:lnTo>
                    <a:lnTo>
                      <a:pt x="493" y="809"/>
                    </a:lnTo>
                    <a:lnTo>
                      <a:pt x="488" y="813"/>
                    </a:lnTo>
                    <a:lnTo>
                      <a:pt x="482" y="814"/>
                    </a:lnTo>
                    <a:lnTo>
                      <a:pt x="482" y="814"/>
                    </a:lnTo>
                    <a:lnTo>
                      <a:pt x="476" y="813"/>
                    </a:lnTo>
                    <a:lnTo>
                      <a:pt x="471" y="809"/>
                    </a:lnTo>
                    <a:lnTo>
                      <a:pt x="468" y="804"/>
                    </a:lnTo>
                    <a:lnTo>
                      <a:pt x="466" y="797"/>
                    </a:lnTo>
                    <a:lnTo>
                      <a:pt x="466" y="797"/>
                    </a:lnTo>
                    <a:lnTo>
                      <a:pt x="468" y="792"/>
                    </a:lnTo>
                    <a:lnTo>
                      <a:pt x="471" y="787"/>
                    </a:lnTo>
                    <a:lnTo>
                      <a:pt x="476" y="784"/>
                    </a:lnTo>
                    <a:lnTo>
                      <a:pt x="482" y="782"/>
                    </a:lnTo>
                    <a:lnTo>
                      <a:pt x="482" y="782"/>
                    </a:lnTo>
                    <a:close/>
                    <a:moveTo>
                      <a:pt x="482" y="738"/>
                    </a:moveTo>
                    <a:lnTo>
                      <a:pt x="482" y="738"/>
                    </a:lnTo>
                    <a:lnTo>
                      <a:pt x="482" y="738"/>
                    </a:lnTo>
                    <a:lnTo>
                      <a:pt x="488" y="740"/>
                    </a:lnTo>
                    <a:lnTo>
                      <a:pt x="493" y="743"/>
                    </a:lnTo>
                    <a:lnTo>
                      <a:pt x="495" y="748"/>
                    </a:lnTo>
                    <a:lnTo>
                      <a:pt x="497" y="755"/>
                    </a:lnTo>
                    <a:lnTo>
                      <a:pt x="497" y="755"/>
                    </a:lnTo>
                    <a:lnTo>
                      <a:pt x="495" y="760"/>
                    </a:lnTo>
                    <a:lnTo>
                      <a:pt x="493" y="767"/>
                    </a:lnTo>
                    <a:lnTo>
                      <a:pt x="488" y="770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6" y="770"/>
                    </a:lnTo>
                    <a:lnTo>
                      <a:pt x="471" y="767"/>
                    </a:lnTo>
                    <a:lnTo>
                      <a:pt x="468" y="760"/>
                    </a:lnTo>
                    <a:lnTo>
                      <a:pt x="466" y="755"/>
                    </a:lnTo>
                    <a:lnTo>
                      <a:pt x="466" y="755"/>
                    </a:lnTo>
                    <a:lnTo>
                      <a:pt x="468" y="748"/>
                    </a:lnTo>
                    <a:lnTo>
                      <a:pt x="471" y="743"/>
                    </a:lnTo>
                    <a:lnTo>
                      <a:pt x="476" y="740"/>
                    </a:lnTo>
                    <a:lnTo>
                      <a:pt x="482" y="738"/>
                    </a:lnTo>
                    <a:lnTo>
                      <a:pt x="482" y="738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29" y="740"/>
                    </a:lnTo>
                    <a:lnTo>
                      <a:pt x="434" y="743"/>
                    </a:lnTo>
                    <a:lnTo>
                      <a:pt x="437" y="748"/>
                    </a:lnTo>
                    <a:lnTo>
                      <a:pt x="439" y="755"/>
                    </a:lnTo>
                    <a:lnTo>
                      <a:pt x="439" y="755"/>
                    </a:lnTo>
                    <a:lnTo>
                      <a:pt x="437" y="760"/>
                    </a:lnTo>
                    <a:lnTo>
                      <a:pt x="434" y="767"/>
                    </a:lnTo>
                    <a:lnTo>
                      <a:pt x="429" y="770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7" y="770"/>
                    </a:lnTo>
                    <a:lnTo>
                      <a:pt x="412" y="767"/>
                    </a:lnTo>
                    <a:lnTo>
                      <a:pt x="410" y="760"/>
                    </a:lnTo>
                    <a:lnTo>
                      <a:pt x="408" y="755"/>
                    </a:lnTo>
                    <a:lnTo>
                      <a:pt x="408" y="755"/>
                    </a:lnTo>
                    <a:lnTo>
                      <a:pt x="410" y="748"/>
                    </a:lnTo>
                    <a:lnTo>
                      <a:pt x="412" y="743"/>
                    </a:lnTo>
                    <a:lnTo>
                      <a:pt x="417" y="740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6" y="738"/>
                    </a:moveTo>
                    <a:lnTo>
                      <a:pt x="366" y="738"/>
                    </a:lnTo>
                    <a:lnTo>
                      <a:pt x="366" y="738"/>
                    </a:lnTo>
                    <a:lnTo>
                      <a:pt x="371" y="740"/>
                    </a:lnTo>
                    <a:lnTo>
                      <a:pt x="376" y="743"/>
                    </a:lnTo>
                    <a:lnTo>
                      <a:pt x="379" y="748"/>
                    </a:lnTo>
                    <a:lnTo>
                      <a:pt x="381" y="755"/>
                    </a:lnTo>
                    <a:lnTo>
                      <a:pt x="381" y="755"/>
                    </a:lnTo>
                    <a:lnTo>
                      <a:pt x="379" y="760"/>
                    </a:lnTo>
                    <a:lnTo>
                      <a:pt x="376" y="767"/>
                    </a:lnTo>
                    <a:lnTo>
                      <a:pt x="371" y="770"/>
                    </a:lnTo>
                    <a:lnTo>
                      <a:pt x="366" y="770"/>
                    </a:lnTo>
                    <a:lnTo>
                      <a:pt x="366" y="770"/>
                    </a:lnTo>
                    <a:lnTo>
                      <a:pt x="359" y="770"/>
                    </a:lnTo>
                    <a:lnTo>
                      <a:pt x="354" y="767"/>
                    </a:lnTo>
                    <a:lnTo>
                      <a:pt x="350" y="760"/>
                    </a:lnTo>
                    <a:lnTo>
                      <a:pt x="350" y="755"/>
                    </a:lnTo>
                    <a:lnTo>
                      <a:pt x="350" y="755"/>
                    </a:lnTo>
                    <a:lnTo>
                      <a:pt x="350" y="748"/>
                    </a:lnTo>
                    <a:lnTo>
                      <a:pt x="354" y="743"/>
                    </a:lnTo>
                    <a:lnTo>
                      <a:pt x="359" y="740"/>
                    </a:lnTo>
                    <a:lnTo>
                      <a:pt x="366" y="738"/>
                    </a:lnTo>
                    <a:lnTo>
                      <a:pt x="366" y="738"/>
                    </a:lnTo>
                    <a:close/>
                    <a:moveTo>
                      <a:pt x="482" y="695"/>
                    </a:moveTo>
                    <a:lnTo>
                      <a:pt x="482" y="695"/>
                    </a:lnTo>
                    <a:lnTo>
                      <a:pt x="482" y="695"/>
                    </a:lnTo>
                    <a:lnTo>
                      <a:pt x="488" y="697"/>
                    </a:lnTo>
                    <a:lnTo>
                      <a:pt x="493" y="700"/>
                    </a:lnTo>
                    <a:lnTo>
                      <a:pt x="495" y="705"/>
                    </a:lnTo>
                    <a:lnTo>
                      <a:pt x="497" y="711"/>
                    </a:lnTo>
                    <a:lnTo>
                      <a:pt x="497" y="711"/>
                    </a:lnTo>
                    <a:lnTo>
                      <a:pt x="495" y="717"/>
                    </a:lnTo>
                    <a:lnTo>
                      <a:pt x="493" y="722"/>
                    </a:lnTo>
                    <a:lnTo>
                      <a:pt x="488" y="726"/>
                    </a:lnTo>
                    <a:lnTo>
                      <a:pt x="482" y="728"/>
                    </a:lnTo>
                    <a:lnTo>
                      <a:pt x="482" y="728"/>
                    </a:lnTo>
                    <a:lnTo>
                      <a:pt x="476" y="726"/>
                    </a:lnTo>
                    <a:lnTo>
                      <a:pt x="471" y="722"/>
                    </a:lnTo>
                    <a:lnTo>
                      <a:pt x="468" y="717"/>
                    </a:lnTo>
                    <a:lnTo>
                      <a:pt x="466" y="711"/>
                    </a:lnTo>
                    <a:lnTo>
                      <a:pt x="466" y="711"/>
                    </a:lnTo>
                    <a:lnTo>
                      <a:pt x="468" y="705"/>
                    </a:lnTo>
                    <a:lnTo>
                      <a:pt x="471" y="700"/>
                    </a:lnTo>
                    <a:lnTo>
                      <a:pt x="476" y="697"/>
                    </a:lnTo>
                    <a:lnTo>
                      <a:pt x="482" y="695"/>
                    </a:lnTo>
                    <a:lnTo>
                      <a:pt x="482" y="695"/>
                    </a:lnTo>
                    <a:close/>
                    <a:moveTo>
                      <a:pt x="424" y="695"/>
                    </a:moveTo>
                    <a:lnTo>
                      <a:pt x="424" y="695"/>
                    </a:lnTo>
                    <a:lnTo>
                      <a:pt x="424" y="695"/>
                    </a:lnTo>
                    <a:lnTo>
                      <a:pt x="429" y="697"/>
                    </a:lnTo>
                    <a:lnTo>
                      <a:pt x="434" y="700"/>
                    </a:lnTo>
                    <a:lnTo>
                      <a:pt x="437" y="705"/>
                    </a:lnTo>
                    <a:lnTo>
                      <a:pt x="439" y="711"/>
                    </a:lnTo>
                    <a:lnTo>
                      <a:pt x="439" y="711"/>
                    </a:lnTo>
                    <a:lnTo>
                      <a:pt x="437" y="717"/>
                    </a:lnTo>
                    <a:lnTo>
                      <a:pt x="434" y="722"/>
                    </a:lnTo>
                    <a:lnTo>
                      <a:pt x="429" y="726"/>
                    </a:lnTo>
                    <a:lnTo>
                      <a:pt x="424" y="728"/>
                    </a:lnTo>
                    <a:lnTo>
                      <a:pt x="424" y="728"/>
                    </a:lnTo>
                    <a:lnTo>
                      <a:pt x="417" y="726"/>
                    </a:lnTo>
                    <a:lnTo>
                      <a:pt x="412" y="722"/>
                    </a:lnTo>
                    <a:lnTo>
                      <a:pt x="410" y="717"/>
                    </a:lnTo>
                    <a:lnTo>
                      <a:pt x="408" y="711"/>
                    </a:lnTo>
                    <a:lnTo>
                      <a:pt x="408" y="711"/>
                    </a:lnTo>
                    <a:lnTo>
                      <a:pt x="410" y="705"/>
                    </a:lnTo>
                    <a:lnTo>
                      <a:pt x="412" y="700"/>
                    </a:lnTo>
                    <a:lnTo>
                      <a:pt x="417" y="697"/>
                    </a:lnTo>
                    <a:lnTo>
                      <a:pt x="424" y="695"/>
                    </a:lnTo>
                    <a:lnTo>
                      <a:pt x="424" y="695"/>
                    </a:lnTo>
                    <a:close/>
                    <a:moveTo>
                      <a:pt x="366" y="695"/>
                    </a:moveTo>
                    <a:lnTo>
                      <a:pt x="366" y="695"/>
                    </a:lnTo>
                    <a:lnTo>
                      <a:pt x="366" y="695"/>
                    </a:lnTo>
                    <a:lnTo>
                      <a:pt x="371" y="697"/>
                    </a:lnTo>
                    <a:lnTo>
                      <a:pt x="376" y="700"/>
                    </a:lnTo>
                    <a:lnTo>
                      <a:pt x="379" y="705"/>
                    </a:lnTo>
                    <a:lnTo>
                      <a:pt x="381" y="711"/>
                    </a:lnTo>
                    <a:lnTo>
                      <a:pt x="381" y="711"/>
                    </a:lnTo>
                    <a:lnTo>
                      <a:pt x="379" y="717"/>
                    </a:lnTo>
                    <a:lnTo>
                      <a:pt x="376" y="722"/>
                    </a:lnTo>
                    <a:lnTo>
                      <a:pt x="371" y="726"/>
                    </a:lnTo>
                    <a:lnTo>
                      <a:pt x="366" y="728"/>
                    </a:lnTo>
                    <a:lnTo>
                      <a:pt x="366" y="728"/>
                    </a:lnTo>
                    <a:lnTo>
                      <a:pt x="359" y="726"/>
                    </a:lnTo>
                    <a:lnTo>
                      <a:pt x="354" y="722"/>
                    </a:lnTo>
                    <a:lnTo>
                      <a:pt x="350" y="717"/>
                    </a:lnTo>
                    <a:lnTo>
                      <a:pt x="350" y="711"/>
                    </a:lnTo>
                    <a:lnTo>
                      <a:pt x="350" y="711"/>
                    </a:lnTo>
                    <a:lnTo>
                      <a:pt x="350" y="705"/>
                    </a:lnTo>
                    <a:lnTo>
                      <a:pt x="354" y="700"/>
                    </a:lnTo>
                    <a:lnTo>
                      <a:pt x="359" y="697"/>
                    </a:lnTo>
                    <a:lnTo>
                      <a:pt x="366" y="695"/>
                    </a:lnTo>
                    <a:lnTo>
                      <a:pt x="366" y="695"/>
                    </a:lnTo>
                    <a:close/>
                    <a:moveTo>
                      <a:pt x="657" y="912"/>
                    </a:moveTo>
                    <a:lnTo>
                      <a:pt x="657" y="912"/>
                    </a:lnTo>
                    <a:lnTo>
                      <a:pt x="657" y="912"/>
                    </a:lnTo>
                    <a:lnTo>
                      <a:pt x="662" y="913"/>
                    </a:lnTo>
                    <a:lnTo>
                      <a:pt x="667" y="917"/>
                    </a:lnTo>
                    <a:lnTo>
                      <a:pt x="671" y="922"/>
                    </a:lnTo>
                    <a:lnTo>
                      <a:pt x="672" y="929"/>
                    </a:lnTo>
                    <a:lnTo>
                      <a:pt x="672" y="929"/>
                    </a:lnTo>
                    <a:lnTo>
                      <a:pt x="671" y="934"/>
                    </a:lnTo>
                    <a:lnTo>
                      <a:pt x="667" y="939"/>
                    </a:lnTo>
                    <a:lnTo>
                      <a:pt x="662" y="942"/>
                    </a:lnTo>
                    <a:lnTo>
                      <a:pt x="657" y="944"/>
                    </a:lnTo>
                    <a:lnTo>
                      <a:pt x="657" y="944"/>
                    </a:lnTo>
                    <a:lnTo>
                      <a:pt x="650" y="942"/>
                    </a:lnTo>
                    <a:lnTo>
                      <a:pt x="645" y="939"/>
                    </a:lnTo>
                    <a:lnTo>
                      <a:pt x="642" y="934"/>
                    </a:lnTo>
                    <a:lnTo>
                      <a:pt x="642" y="929"/>
                    </a:lnTo>
                    <a:lnTo>
                      <a:pt x="642" y="929"/>
                    </a:lnTo>
                    <a:lnTo>
                      <a:pt x="642" y="922"/>
                    </a:lnTo>
                    <a:lnTo>
                      <a:pt x="645" y="917"/>
                    </a:lnTo>
                    <a:lnTo>
                      <a:pt x="650" y="913"/>
                    </a:lnTo>
                    <a:lnTo>
                      <a:pt x="657" y="912"/>
                    </a:lnTo>
                    <a:lnTo>
                      <a:pt x="657" y="912"/>
                    </a:lnTo>
                    <a:close/>
                    <a:moveTo>
                      <a:pt x="599" y="912"/>
                    </a:moveTo>
                    <a:lnTo>
                      <a:pt x="599" y="912"/>
                    </a:lnTo>
                    <a:lnTo>
                      <a:pt x="599" y="912"/>
                    </a:lnTo>
                    <a:lnTo>
                      <a:pt x="604" y="913"/>
                    </a:lnTo>
                    <a:lnTo>
                      <a:pt x="609" y="917"/>
                    </a:lnTo>
                    <a:lnTo>
                      <a:pt x="613" y="922"/>
                    </a:lnTo>
                    <a:lnTo>
                      <a:pt x="614" y="929"/>
                    </a:lnTo>
                    <a:lnTo>
                      <a:pt x="614" y="929"/>
                    </a:lnTo>
                    <a:lnTo>
                      <a:pt x="613" y="934"/>
                    </a:lnTo>
                    <a:lnTo>
                      <a:pt x="609" y="939"/>
                    </a:lnTo>
                    <a:lnTo>
                      <a:pt x="604" y="942"/>
                    </a:lnTo>
                    <a:lnTo>
                      <a:pt x="599" y="944"/>
                    </a:lnTo>
                    <a:lnTo>
                      <a:pt x="599" y="944"/>
                    </a:lnTo>
                    <a:lnTo>
                      <a:pt x="592" y="942"/>
                    </a:lnTo>
                    <a:lnTo>
                      <a:pt x="587" y="939"/>
                    </a:lnTo>
                    <a:lnTo>
                      <a:pt x="584" y="934"/>
                    </a:lnTo>
                    <a:lnTo>
                      <a:pt x="584" y="929"/>
                    </a:lnTo>
                    <a:lnTo>
                      <a:pt x="584" y="929"/>
                    </a:lnTo>
                    <a:lnTo>
                      <a:pt x="584" y="922"/>
                    </a:lnTo>
                    <a:lnTo>
                      <a:pt x="587" y="917"/>
                    </a:lnTo>
                    <a:lnTo>
                      <a:pt x="592" y="913"/>
                    </a:lnTo>
                    <a:lnTo>
                      <a:pt x="599" y="912"/>
                    </a:lnTo>
                    <a:lnTo>
                      <a:pt x="599" y="912"/>
                    </a:lnTo>
                    <a:close/>
                    <a:moveTo>
                      <a:pt x="657" y="869"/>
                    </a:moveTo>
                    <a:lnTo>
                      <a:pt x="657" y="869"/>
                    </a:lnTo>
                    <a:lnTo>
                      <a:pt x="657" y="869"/>
                    </a:lnTo>
                    <a:lnTo>
                      <a:pt x="662" y="869"/>
                    </a:lnTo>
                    <a:lnTo>
                      <a:pt x="667" y="874"/>
                    </a:lnTo>
                    <a:lnTo>
                      <a:pt x="671" y="879"/>
                    </a:lnTo>
                    <a:lnTo>
                      <a:pt x="672" y="884"/>
                    </a:lnTo>
                    <a:lnTo>
                      <a:pt x="672" y="884"/>
                    </a:lnTo>
                    <a:lnTo>
                      <a:pt x="671" y="891"/>
                    </a:lnTo>
                    <a:lnTo>
                      <a:pt x="667" y="896"/>
                    </a:lnTo>
                    <a:lnTo>
                      <a:pt x="662" y="900"/>
                    </a:lnTo>
                    <a:lnTo>
                      <a:pt x="657" y="901"/>
                    </a:lnTo>
                    <a:lnTo>
                      <a:pt x="657" y="901"/>
                    </a:lnTo>
                    <a:lnTo>
                      <a:pt x="650" y="900"/>
                    </a:lnTo>
                    <a:lnTo>
                      <a:pt x="645" y="896"/>
                    </a:lnTo>
                    <a:lnTo>
                      <a:pt x="642" y="891"/>
                    </a:lnTo>
                    <a:lnTo>
                      <a:pt x="642" y="884"/>
                    </a:lnTo>
                    <a:lnTo>
                      <a:pt x="642" y="884"/>
                    </a:lnTo>
                    <a:lnTo>
                      <a:pt x="642" y="879"/>
                    </a:lnTo>
                    <a:lnTo>
                      <a:pt x="645" y="874"/>
                    </a:lnTo>
                    <a:lnTo>
                      <a:pt x="650" y="869"/>
                    </a:lnTo>
                    <a:lnTo>
                      <a:pt x="657" y="869"/>
                    </a:lnTo>
                    <a:lnTo>
                      <a:pt x="657" y="869"/>
                    </a:lnTo>
                    <a:close/>
                    <a:moveTo>
                      <a:pt x="599" y="869"/>
                    </a:moveTo>
                    <a:lnTo>
                      <a:pt x="599" y="869"/>
                    </a:lnTo>
                    <a:lnTo>
                      <a:pt x="599" y="869"/>
                    </a:lnTo>
                    <a:lnTo>
                      <a:pt x="604" y="869"/>
                    </a:lnTo>
                    <a:lnTo>
                      <a:pt x="609" y="874"/>
                    </a:lnTo>
                    <a:lnTo>
                      <a:pt x="613" y="879"/>
                    </a:lnTo>
                    <a:lnTo>
                      <a:pt x="614" y="884"/>
                    </a:lnTo>
                    <a:lnTo>
                      <a:pt x="614" y="884"/>
                    </a:lnTo>
                    <a:lnTo>
                      <a:pt x="613" y="891"/>
                    </a:lnTo>
                    <a:lnTo>
                      <a:pt x="609" y="896"/>
                    </a:lnTo>
                    <a:lnTo>
                      <a:pt x="604" y="900"/>
                    </a:lnTo>
                    <a:lnTo>
                      <a:pt x="599" y="901"/>
                    </a:lnTo>
                    <a:lnTo>
                      <a:pt x="599" y="901"/>
                    </a:lnTo>
                    <a:lnTo>
                      <a:pt x="592" y="900"/>
                    </a:lnTo>
                    <a:lnTo>
                      <a:pt x="587" y="896"/>
                    </a:lnTo>
                    <a:lnTo>
                      <a:pt x="584" y="891"/>
                    </a:lnTo>
                    <a:lnTo>
                      <a:pt x="584" y="884"/>
                    </a:lnTo>
                    <a:lnTo>
                      <a:pt x="584" y="884"/>
                    </a:lnTo>
                    <a:lnTo>
                      <a:pt x="584" y="879"/>
                    </a:lnTo>
                    <a:lnTo>
                      <a:pt x="587" y="874"/>
                    </a:lnTo>
                    <a:lnTo>
                      <a:pt x="592" y="869"/>
                    </a:lnTo>
                    <a:lnTo>
                      <a:pt x="599" y="869"/>
                    </a:lnTo>
                    <a:lnTo>
                      <a:pt x="599" y="869"/>
                    </a:lnTo>
                    <a:close/>
                    <a:moveTo>
                      <a:pt x="832" y="825"/>
                    </a:moveTo>
                    <a:lnTo>
                      <a:pt x="832" y="825"/>
                    </a:lnTo>
                    <a:lnTo>
                      <a:pt x="832" y="825"/>
                    </a:lnTo>
                    <a:lnTo>
                      <a:pt x="837" y="826"/>
                    </a:lnTo>
                    <a:lnTo>
                      <a:pt x="843" y="830"/>
                    </a:lnTo>
                    <a:lnTo>
                      <a:pt x="846" y="835"/>
                    </a:lnTo>
                    <a:lnTo>
                      <a:pt x="848" y="842"/>
                    </a:lnTo>
                    <a:lnTo>
                      <a:pt x="848" y="842"/>
                    </a:lnTo>
                    <a:lnTo>
                      <a:pt x="846" y="847"/>
                    </a:lnTo>
                    <a:lnTo>
                      <a:pt x="843" y="852"/>
                    </a:lnTo>
                    <a:lnTo>
                      <a:pt x="837" y="855"/>
                    </a:lnTo>
                    <a:lnTo>
                      <a:pt x="832" y="857"/>
                    </a:lnTo>
                    <a:lnTo>
                      <a:pt x="832" y="857"/>
                    </a:lnTo>
                    <a:lnTo>
                      <a:pt x="826" y="855"/>
                    </a:lnTo>
                    <a:lnTo>
                      <a:pt x="820" y="852"/>
                    </a:lnTo>
                    <a:lnTo>
                      <a:pt x="817" y="847"/>
                    </a:lnTo>
                    <a:lnTo>
                      <a:pt x="815" y="842"/>
                    </a:lnTo>
                    <a:lnTo>
                      <a:pt x="815" y="842"/>
                    </a:lnTo>
                    <a:lnTo>
                      <a:pt x="817" y="835"/>
                    </a:lnTo>
                    <a:lnTo>
                      <a:pt x="820" y="830"/>
                    </a:lnTo>
                    <a:lnTo>
                      <a:pt x="826" y="826"/>
                    </a:lnTo>
                    <a:lnTo>
                      <a:pt x="832" y="825"/>
                    </a:lnTo>
                    <a:lnTo>
                      <a:pt x="832" y="825"/>
                    </a:lnTo>
                    <a:close/>
                    <a:moveTo>
                      <a:pt x="773" y="825"/>
                    </a:moveTo>
                    <a:lnTo>
                      <a:pt x="773" y="825"/>
                    </a:lnTo>
                    <a:lnTo>
                      <a:pt x="773" y="825"/>
                    </a:lnTo>
                    <a:lnTo>
                      <a:pt x="780" y="826"/>
                    </a:lnTo>
                    <a:lnTo>
                      <a:pt x="785" y="830"/>
                    </a:lnTo>
                    <a:lnTo>
                      <a:pt x="788" y="835"/>
                    </a:lnTo>
                    <a:lnTo>
                      <a:pt x="788" y="842"/>
                    </a:lnTo>
                    <a:lnTo>
                      <a:pt x="788" y="842"/>
                    </a:lnTo>
                    <a:lnTo>
                      <a:pt x="788" y="847"/>
                    </a:lnTo>
                    <a:lnTo>
                      <a:pt x="785" y="852"/>
                    </a:lnTo>
                    <a:lnTo>
                      <a:pt x="780" y="855"/>
                    </a:lnTo>
                    <a:lnTo>
                      <a:pt x="773" y="857"/>
                    </a:lnTo>
                    <a:lnTo>
                      <a:pt x="773" y="857"/>
                    </a:lnTo>
                    <a:lnTo>
                      <a:pt x="768" y="855"/>
                    </a:lnTo>
                    <a:lnTo>
                      <a:pt x="762" y="852"/>
                    </a:lnTo>
                    <a:lnTo>
                      <a:pt x="759" y="847"/>
                    </a:lnTo>
                    <a:lnTo>
                      <a:pt x="757" y="842"/>
                    </a:lnTo>
                    <a:lnTo>
                      <a:pt x="757" y="842"/>
                    </a:lnTo>
                    <a:lnTo>
                      <a:pt x="759" y="835"/>
                    </a:lnTo>
                    <a:lnTo>
                      <a:pt x="762" y="830"/>
                    </a:lnTo>
                    <a:lnTo>
                      <a:pt x="768" y="826"/>
                    </a:lnTo>
                    <a:lnTo>
                      <a:pt x="773" y="825"/>
                    </a:lnTo>
                    <a:lnTo>
                      <a:pt x="773" y="825"/>
                    </a:lnTo>
                    <a:close/>
                    <a:moveTo>
                      <a:pt x="715" y="825"/>
                    </a:moveTo>
                    <a:lnTo>
                      <a:pt x="715" y="825"/>
                    </a:lnTo>
                    <a:lnTo>
                      <a:pt x="715" y="825"/>
                    </a:lnTo>
                    <a:lnTo>
                      <a:pt x="722" y="826"/>
                    </a:lnTo>
                    <a:lnTo>
                      <a:pt x="725" y="830"/>
                    </a:lnTo>
                    <a:lnTo>
                      <a:pt x="728" y="835"/>
                    </a:lnTo>
                    <a:lnTo>
                      <a:pt x="730" y="842"/>
                    </a:lnTo>
                    <a:lnTo>
                      <a:pt x="730" y="842"/>
                    </a:lnTo>
                    <a:lnTo>
                      <a:pt x="728" y="847"/>
                    </a:lnTo>
                    <a:lnTo>
                      <a:pt x="725" y="852"/>
                    </a:lnTo>
                    <a:lnTo>
                      <a:pt x="722" y="855"/>
                    </a:lnTo>
                    <a:lnTo>
                      <a:pt x="715" y="857"/>
                    </a:lnTo>
                    <a:lnTo>
                      <a:pt x="715" y="857"/>
                    </a:lnTo>
                    <a:lnTo>
                      <a:pt x="710" y="855"/>
                    </a:lnTo>
                    <a:lnTo>
                      <a:pt x="705" y="852"/>
                    </a:lnTo>
                    <a:lnTo>
                      <a:pt x="701" y="847"/>
                    </a:lnTo>
                    <a:lnTo>
                      <a:pt x="699" y="842"/>
                    </a:lnTo>
                    <a:lnTo>
                      <a:pt x="699" y="842"/>
                    </a:lnTo>
                    <a:lnTo>
                      <a:pt x="701" y="835"/>
                    </a:lnTo>
                    <a:lnTo>
                      <a:pt x="705" y="830"/>
                    </a:lnTo>
                    <a:lnTo>
                      <a:pt x="710" y="826"/>
                    </a:lnTo>
                    <a:lnTo>
                      <a:pt x="715" y="825"/>
                    </a:lnTo>
                    <a:lnTo>
                      <a:pt x="715" y="825"/>
                    </a:lnTo>
                    <a:close/>
                    <a:moveTo>
                      <a:pt x="832" y="782"/>
                    </a:moveTo>
                    <a:lnTo>
                      <a:pt x="832" y="782"/>
                    </a:lnTo>
                    <a:lnTo>
                      <a:pt x="832" y="782"/>
                    </a:lnTo>
                    <a:lnTo>
                      <a:pt x="837" y="784"/>
                    </a:lnTo>
                    <a:lnTo>
                      <a:pt x="843" y="787"/>
                    </a:lnTo>
                    <a:lnTo>
                      <a:pt x="846" y="792"/>
                    </a:lnTo>
                    <a:lnTo>
                      <a:pt x="848" y="797"/>
                    </a:lnTo>
                    <a:lnTo>
                      <a:pt x="848" y="797"/>
                    </a:lnTo>
                    <a:lnTo>
                      <a:pt x="846" y="804"/>
                    </a:lnTo>
                    <a:lnTo>
                      <a:pt x="843" y="809"/>
                    </a:lnTo>
                    <a:lnTo>
                      <a:pt x="837" y="813"/>
                    </a:lnTo>
                    <a:lnTo>
                      <a:pt x="832" y="814"/>
                    </a:lnTo>
                    <a:lnTo>
                      <a:pt x="832" y="814"/>
                    </a:lnTo>
                    <a:lnTo>
                      <a:pt x="826" y="813"/>
                    </a:lnTo>
                    <a:lnTo>
                      <a:pt x="820" y="809"/>
                    </a:lnTo>
                    <a:lnTo>
                      <a:pt x="817" y="804"/>
                    </a:lnTo>
                    <a:lnTo>
                      <a:pt x="815" y="797"/>
                    </a:lnTo>
                    <a:lnTo>
                      <a:pt x="815" y="797"/>
                    </a:lnTo>
                    <a:lnTo>
                      <a:pt x="817" y="792"/>
                    </a:lnTo>
                    <a:lnTo>
                      <a:pt x="820" y="787"/>
                    </a:lnTo>
                    <a:lnTo>
                      <a:pt x="826" y="784"/>
                    </a:lnTo>
                    <a:lnTo>
                      <a:pt x="832" y="782"/>
                    </a:lnTo>
                    <a:lnTo>
                      <a:pt x="832" y="782"/>
                    </a:lnTo>
                    <a:close/>
                    <a:moveTo>
                      <a:pt x="773" y="782"/>
                    </a:moveTo>
                    <a:lnTo>
                      <a:pt x="773" y="782"/>
                    </a:lnTo>
                    <a:lnTo>
                      <a:pt x="773" y="782"/>
                    </a:lnTo>
                    <a:lnTo>
                      <a:pt x="780" y="784"/>
                    </a:lnTo>
                    <a:lnTo>
                      <a:pt x="785" y="787"/>
                    </a:lnTo>
                    <a:lnTo>
                      <a:pt x="788" y="792"/>
                    </a:lnTo>
                    <a:lnTo>
                      <a:pt x="788" y="797"/>
                    </a:lnTo>
                    <a:lnTo>
                      <a:pt x="788" y="797"/>
                    </a:lnTo>
                    <a:lnTo>
                      <a:pt x="788" y="804"/>
                    </a:lnTo>
                    <a:lnTo>
                      <a:pt x="785" y="809"/>
                    </a:lnTo>
                    <a:lnTo>
                      <a:pt x="780" y="813"/>
                    </a:lnTo>
                    <a:lnTo>
                      <a:pt x="773" y="814"/>
                    </a:lnTo>
                    <a:lnTo>
                      <a:pt x="773" y="814"/>
                    </a:lnTo>
                    <a:lnTo>
                      <a:pt x="768" y="813"/>
                    </a:lnTo>
                    <a:lnTo>
                      <a:pt x="762" y="809"/>
                    </a:lnTo>
                    <a:lnTo>
                      <a:pt x="759" y="804"/>
                    </a:lnTo>
                    <a:lnTo>
                      <a:pt x="757" y="797"/>
                    </a:lnTo>
                    <a:lnTo>
                      <a:pt x="757" y="797"/>
                    </a:lnTo>
                    <a:lnTo>
                      <a:pt x="759" y="792"/>
                    </a:lnTo>
                    <a:lnTo>
                      <a:pt x="762" y="787"/>
                    </a:lnTo>
                    <a:lnTo>
                      <a:pt x="768" y="784"/>
                    </a:lnTo>
                    <a:lnTo>
                      <a:pt x="773" y="782"/>
                    </a:lnTo>
                    <a:lnTo>
                      <a:pt x="773" y="782"/>
                    </a:lnTo>
                    <a:close/>
                    <a:moveTo>
                      <a:pt x="715" y="782"/>
                    </a:moveTo>
                    <a:lnTo>
                      <a:pt x="715" y="782"/>
                    </a:lnTo>
                    <a:lnTo>
                      <a:pt x="715" y="782"/>
                    </a:lnTo>
                    <a:lnTo>
                      <a:pt x="722" y="784"/>
                    </a:lnTo>
                    <a:lnTo>
                      <a:pt x="725" y="787"/>
                    </a:lnTo>
                    <a:lnTo>
                      <a:pt x="728" y="792"/>
                    </a:lnTo>
                    <a:lnTo>
                      <a:pt x="730" y="797"/>
                    </a:lnTo>
                    <a:lnTo>
                      <a:pt x="730" y="797"/>
                    </a:lnTo>
                    <a:lnTo>
                      <a:pt x="728" y="804"/>
                    </a:lnTo>
                    <a:lnTo>
                      <a:pt x="725" y="809"/>
                    </a:lnTo>
                    <a:lnTo>
                      <a:pt x="722" y="813"/>
                    </a:lnTo>
                    <a:lnTo>
                      <a:pt x="715" y="814"/>
                    </a:lnTo>
                    <a:lnTo>
                      <a:pt x="715" y="814"/>
                    </a:lnTo>
                    <a:lnTo>
                      <a:pt x="710" y="813"/>
                    </a:lnTo>
                    <a:lnTo>
                      <a:pt x="705" y="809"/>
                    </a:lnTo>
                    <a:lnTo>
                      <a:pt x="701" y="804"/>
                    </a:lnTo>
                    <a:lnTo>
                      <a:pt x="699" y="797"/>
                    </a:lnTo>
                    <a:lnTo>
                      <a:pt x="699" y="797"/>
                    </a:lnTo>
                    <a:lnTo>
                      <a:pt x="701" y="792"/>
                    </a:lnTo>
                    <a:lnTo>
                      <a:pt x="705" y="787"/>
                    </a:lnTo>
                    <a:lnTo>
                      <a:pt x="710" y="784"/>
                    </a:lnTo>
                    <a:lnTo>
                      <a:pt x="715" y="782"/>
                    </a:lnTo>
                    <a:lnTo>
                      <a:pt x="715" y="782"/>
                    </a:lnTo>
                    <a:close/>
                    <a:moveTo>
                      <a:pt x="832" y="738"/>
                    </a:moveTo>
                    <a:lnTo>
                      <a:pt x="832" y="738"/>
                    </a:lnTo>
                    <a:lnTo>
                      <a:pt x="832" y="738"/>
                    </a:lnTo>
                    <a:lnTo>
                      <a:pt x="837" y="740"/>
                    </a:lnTo>
                    <a:lnTo>
                      <a:pt x="843" y="743"/>
                    </a:lnTo>
                    <a:lnTo>
                      <a:pt x="846" y="748"/>
                    </a:lnTo>
                    <a:lnTo>
                      <a:pt x="848" y="755"/>
                    </a:lnTo>
                    <a:lnTo>
                      <a:pt x="848" y="755"/>
                    </a:lnTo>
                    <a:lnTo>
                      <a:pt x="846" y="760"/>
                    </a:lnTo>
                    <a:lnTo>
                      <a:pt x="843" y="767"/>
                    </a:lnTo>
                    <a:lnTo>
                      <a:pt x="837" y="770"/>
                    </a:lnTo>
                    <a:lnTo>
                      <a:pt x="832" y="770"/>
                    </a:lnTo>
                    <a:lnTo>
                      <a:pt x="832" y="770"/>
                    </a:lnTo>
                    <a:lnTo>
                      <a:pt x="826" y="770"/>
                    </a:lnTo>
                    <a:lnTo>
                      <a:pt x="820" y="767"/>
                    </a:lnTo>
                    <a:lnTo>
                      <a:pt x="817" y="760"/>
                    </a:lnTo>
                    <a:lnTo>
                      <a:pt x="815" y="755"/>
                    </a:lnTo>
                    <a:lnTo>
                      <a:pt x="815" y="755"/>
                    </a:lnTo>
                    <a:lnTo>
                      <a:pt x="817" y="748"/>
                    </a:lnTo>
                    <a:lnTo>
                      <a:pt x="820" y="743"/>
                    </a:lnTo>
                    <a:lnTo>
                      <a:pt x="826" y="740"/>
                    </a:lnTo>
                    <a:lnTo>
                      <a:pt x="832" y="738"/>
                    </a:lnTo>
                    <a:lnTo>
                      <a:pt x="832" y="738"/>
                    </a:lnTo>
                    <a:close/>
                    <a:moveTo>
                      <a:pt x="773" y="738"/>
                    </a:moveTo>
                    <a:lnTo>
                      <a:pt x="773" y="738"/>
                    </a:lnTo>
                    <a:lnTo>
                      <a:pt x="773" y="738"/>
                    </a:lnTo>
                    <a:lnTo>
                      <a:pt x="780" y="740"/>
                    </a:lnTo>
                    <a:lnTo>
                      <a:pt x="785" y="743"/>
                    </a:lnTo>
                    <a:lnTo>
                      <a:pt x="788" y="748"/>
                    </a:lnTo>
                    <a:lnTo>
                      <a:pt x="788" y="755"/>
                    </a:lnTo>
                    <a:lnTo>
                      <a:pt x="788" y="755"/>
                    </a:lnTo>
                    <a:lnTo>
                      <a:pt x="788" y="760"/>
                    </a:lnTo>
                    <a:lnTo>
                      <a:pt x="785" y="767"/>
                    </a:lnTo>
                    <a:lnTo>
                      <a:pt x="780" y="770"/>
                    </a:lnTo>
                    <a:lnTo>
                      <a:pt x="773" y="770"/>
                    </a:lnTo>
                    <a:lnTo>
                      <a:pt x="773" y="770"/>
                    </a:lnTo>
                    <a:lnTo>
                      <a:pt x="768" y="770"/>
                    </a:lnTo>
                    <a:lnTo>
                      <a:pt x="762" y="767"/>
                    </a:lnTo>
                    <a:lnTo>
                      <a:pt x="759" y="760"/>
                    </a:lnTo>
                    <a:lnTo>
                      <a:pt x="757" y="755"/>
                    </a:lnTo>
                    <a:lnTo>
                      <a:pt x="757" y="755"/>
                    </a:lnTo>
                    <a:lnTo>
                      <a:pt x="759" y="748"/>
                    </a:lnTo>
                    <a:lnTo>
                      <a:pt x="762" y="743"/>
                    </a:lnTo>
                    <a:lnTo>
                      <a:pt x="768" y="740"/>
                    </a:lnTo>
                    <a:lnTo>
                      <a:pt x="773" y="738"/>
                    </a:lnTo>
                    <a:lnTo>
                      <a:pt x="773" y="738"/>
                    </a:lnTo>
                    <a:close/>
                    <a:moveTo>
                      <a:pt x="715" y="738"/>
                    </a:moveTo>
                    <a:lnTo>
                      <a:pt x="715" y="738"/>
                    </a:lnTo>
                    <a:lnTo>
                      <a:pt x="715" y="738"/>
                    </a:lnTo>
                    <a:lnTo>
                      <a:pt x="722" y="740"/>
                    </a:lnTo>
                    <a:lnTo>
                      <a:pt x="725" y="743"/>
                    </a:lnTo>
                    <a:lnTo>
                      <a:pt x="728" y="748"/>
                    </a:lnTo>
                    <a:lnTo>
                      <a:pt x="730" y="755"/>
                    </a:lnTo>
                    <a:lnTo>
                      <a:pt x="730" y="755"/>
                    </a:lnTo>
                    <a:lnTo>
                      <a:pt x="728" y="760"/>
                    </a:lnTo>
                    <a:lnTo>
                      <a:pt x="725" y="767"/>
                    </a:lnTo>
                    <a:lnTo>
                      <a:pt x="722" y="770"/>
                    </a:lnTo>
                    <a:lnTo>
                      <a:pt x="715" y="770"/>
                    </a:lnTo>
                    <a:lnTo>
                      <a:pt x="715" y="770"/>
                    </a:lnTo>
                    <a:lnTo>
                      <a:pt x="710" y="770"/>
                    </a:lnTo>
                    <a:lnTo>
                      <a:pt x="705" y="767"/>
                    </a:lnTo>
                    <a:lnTo>
                      <a:pt x="701" y="760"/>
                    </a:lnTo>
                    <a:lnTo>
                      <a:pt x="699" y="755"/>
                    </a:lnTo>
                    <a:lnTo>
                      <a:pt x="699" y="755"/>
                    </a:lnTo>
                    <a:lnTo>
                      <a:pt x="701" y="748"/>
                    </a:lnTo>
                    <a:lnTo>
                      <a:pt x="705" y="743"/>
                    </a:lnTo>
                    <a:lnTo>
                      <a:pt x="710" y="740"/>
                    </a:lnTo>
                    <a:lnTo>
                      <a:pt x="715" y="738"/>
                    </a:lnTo>
                    <a:lnTo>
                      <a:pt x="715" y="738"/>
                    </a:lnTo>
                    <a:close/>
                    <a:moveTo>
                      <a:pt x="657" y="998"/>
                    </a:moveTo>
                    <a:lnTo>
                      <a:pt x="657" y="998"/>
                    </a:lnTo>
                    <a:lnTo>
                      <a:pt x="657" y="998"/>
                    </a:lnTo>
                    <a:lnTo>
                      <a:pt x="662" y="1000"/>
                    </a:lnTo>
                    <a:lnTo>
                      <a:pt x="667" y="1004"/>
                    </a:lnTo>
                    <a:lnTo>
                      <a:pt x="671" y="1009"/>
                    </a:lnTo>
                    <a:lnTo>
                      <a:pt x="672" y="1015"/>
                    </a:lnTo>
                    <a:lnTo>
                      <a:pt x="672" y="1015"/>
                    </a:lnTo>
                    <a:lnTo>
                      <a:pt x="671" y="1021"/>
                    </a:lnTo>
                    <a:lnTo>
                      <a:pt x="667" y="1026"/>
                    </a:lnTo>
                    <a:lnTo>
                      <a:pt x="662" y="1029"/>
                    </a:lnTo>
                    <a:lnTo>
                      <a:pt x="657" y="1031"/>
                    </a:lnTo>
                    <a:lnTo>
                      <a:pt x="657" y="1031"/>
                    </a:lnTo>
                    <a:lnTo>
                      <a:pt x="650" y="1029"/>
                    </a:lnTo>
                    <a:lnTo>
                      <a:pt x="645" y="1026"/>
                    </a:lnTo>
                    <a:lnTo>
                      <a:pt x="642" y="1021"/>
                    </a:lnTo>
                    <a:lnTo>
                      <a:pt x="642" y="1015"/>
                    </a:lnTo>
                    <a:lnTo>
                      <a:pt x="642" y="1015"/>
                    </a:lnTo>
                    <a:lnTo>
                      <a:pt x="642" y="1009"/>
                    </a:lnTo>
                    <a:lnTo>
                      <a:pt x="645" y="1004"/>
                    </a:lnTo>
                    <a:lnTo>
                      <a:pt x="650" y="1000"/>
                    </a:lnTo>
                    <a:lnTo>
                      <a:pt x="657" y="998"/>
                    </a:lnTo>
                    <a:lnTo>
                      <a:pt x="657" y="998"/>
                    </a:lnTo>
                    <a:close/>
                    <a:moveTo>
                      <a:pt x="657" y="956"/>
                    </a:moveTo>
                    <a:lnTo>
                      <a:pt x="657" y="956"/>
                    </a:lnTo>
                    <a:lnTo>
                      <a:pt x="657" y="956"/>
                    </a:lnTo>
                    <a:lnTo>
                      <a:pt x="662" y="956"/>
                    </a:lnTo>
                    <a:lnTo>
                      <a:pt x="667" y="959"/>
                    </a:lnTo>
                    <a:lnTo>
                      <a:pt x="671" y="964"/>
                    </a:lnTo>
                    <a:lnTo>
                      <a:pt x="672" y="971"/>
                    </a:lnTo>
                    <a:lnTo>
                      <a:pt x="672" y="971"/>
                    </a:lnTo>
                    <a:lnTo>
                      <a:pt x="671" y="978"/>
                    </a:lnTo>
                    <a:lnTo>
                      <a:pt x="667" y="983"/>
                    </a:lnTo>
                    <a:lnTo>
                      <a:pt x="662" y="986"/>
                    </a:lnTo>
                    <a:lnTo>
                      <a:pt x="657" y="988"/>
                    </a:lnTo>
                    <a:lnTo>
                      <a:pt x="657" y="988"/>
                    </a:lnTo>
                    <a:lnTo>
                      <a:pt x="650" y="986"/>
                    </a:lnTo>
                    <a:lnTo>
                      <a:pt x="645" y="983"/>
                    </a:lnTo>
                    <a:lnTo>
                      <a:pt x="642" y="978"/>
                    </a:lnTo>
                    <a:lnTo>
                      <a:pt x="642" y="971"/>
                    </a:lnTo>
                    <a:lnTo>
                      <a:pt x="642" y="971"/>
                    </a:lnTo>
                    <a:lnTo>
                      <a:pt x="642" y="964"/>
                    </a:lnTo>
                    <a:lnTo>
                      <a:pt x="645" y="959"/>
                    </a:lnTo>
                    <a:lnTo>
                      <a:pt x="650" y="956"/>
                    </a:lnTo>
                    <a:lnTo>
                      <a:pt x="657" y="956"/>
                    </a:lnTo>
                    <a:lnTo>
                      <a:pt x="657" y="956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8" y="653"/>
                    </a:lnTo>
                    <a:lnTo>
                      <a:pt x="493" y="656"/>
                    </a:lnTo>
                    <a:lnTo>
                      <a:pt x="495" y="661"/>
                    </a:lnTo>
                    <a:lnTo>
                      <a:pt x="497" y="668"/>
                    </a:lnTo>
                    <a:lnTo>
                      <a:pt x="497" y="668"/>
                    </a:lnTo>
                    <a:lnTo>
                      <a:pt x="495" y="675"/>
                    </a:lnTo>
                    <a:lnTo>
                      <a:pt x="493" y="680"/>
                    </a:lnTo>
                    <a:lnTo>
                      <a:pt x="488" y="683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6" y="683"/>
                    </a:lnTo>
                    <a:lnTo>
                      <a:pt x="471" y="680"/>
                    </a:lnTo>
                    <a:lnTo>
                      <a:pt x="468" y="675"/>
                    </a:lnTo>
                    <a:lnTo>
                      <a:pt x="466" y="668"/>
                    </a:lnTo>
                    <a:lnTo>
                      <a:pt x="466" y="668"/>
                    </a:lnTo>
                    <a:lnTo>
                      <a:pt x="468" y="661"/>
                    </a:lnTo>
                    <a:lnTo>
                      <a:pt x="471" y="656"/>
                    </a:lnTo>
                    <a:lnTo>
                      <a:pt x="476" y="653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29" y="653"/>
                    </a:lnTo>
                    <a:lnTo>
                      <a:pt x="434" y="656"/>
                    </a:lnTo>
                    <a:lnTo>
                      <a:pt x="437" y="661"/>
                    </a:lnTo>
                    <a:lnTo>
                      <a:pt x="439" y="668"/>
                    </a:lnTo>
                    <a:lnTo>
                      <a:pt x="439" y="668"/>
                    </a:lnTo>
                    <a:lnTo>
                      <a:pt x="437" y="675"/>
                    </a:lnTo>
                    <a:lnTo>
                      <a:pt x="434" y="680"/>
                    </a:lnTo>
                    <a:lnTo>
                      <a:pt x="429" y="683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7" y="683"/>
                    </a:lnTo>
                    <a:lnTo>
                      <a:pt x="412" y="680"/>
                    </a:lnTo>
                    <a:lnTo>
                      <a:pt x="410" y="675"/>
                    </a:lnTo>
                    <a:lnTo>
                      <a:pt x="408" y="668"/>
                    </a:lnTo>
                    <a:lnTo>
                      <a:pt x="408" y="668"/>
                    </a:lnTo>
                    <a:lnTo>
                      <a:pt x="410" y="661"/>
                    </a:lnTo>
                    <a:lnTo>
                      <a:pt x="412" y="656"/>
                    </a:lnTo>
                    <a:lnTo>
                      <a:pt x="417" y="653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6" y="651"/>
                    </a:moveTo>
                    <a:lnTo>
                      <a:pt x="366" y="651"/>
                    </a:lnTo>
                    <a:lnTo>
                      <a:pt x="366" y="651"/>
                    </a:lnTo>
                    <a:lnTo>
                      <a:pt x="371" y="653"/>
                    </a:lnTo>
                    <a:lnTo>
                      <a:pt x="376" y="656"/>
                    </a:lnTo>
                    <a:lnTo>
                      <a:pt x="379" y="661"/>
                    </a:lnTo>
                    <a:lnTo>
                      <a:pt x="381" y="668"/>
                    </a:lnTo>
                    <a:lnTo>
                      <a:pt x="381" y="668"/>
                    </a:lnTo>
                    <a:lnTo>
                      <a:pt x="379" y="675"/>
                    </a:lnTo>
                    <a:lnTo>
                      <a:pt x="376" y="680"/>
                    </a:lnTo>
                    <a:lnTo>
                      <a:pt x="371" y="683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3"/>
                    </a:lnTo>
                    <a:lnTo>
                      <a:pt x="354" y="680"/>
                    </a:lnTo>
                    <a:lnTo>
                      <a:pt x="350" y="675"/>
                    </a:lnTo>
                    <a:lnTo>
                      <a:pt x="350" y="668"/>
                    </a:lnTo>
                    <a:lnTo>
                      <a:pt x="350" y="668"/>
                    </a:lnTo>
                    <a:lnTo>
                      <a:pt x="350" y="661"/>
                    </a:lnTo>
                    <a:lnTo>
                      <a:pt x="354" y="656"/>
                    </a:lnTo>
                    <a:lnTo>
                      <a:pt x="359" y="653"/>
                    </a:lnTo>
                    <a:lnTo>
                      <a:pt x="366" y="651"/>
                    </a:lnTo>
                    <a:lnTo>
                      <a:pt x="366" y="651"/>
                    </a:lnTo>
                    <a:close/>
                    <a:moveTo>
                      <a:pt x="190" y="651"/>
                    </a:moveTo>
                    <a:lnTo>
                      <a:pt x="190" y="651"/>
                    </a:lnTo>
                    <a:lnTo>
                      <a:pt x="190" y="651"/>
                    </a:lnTo>
                    <a:lnTo>
                      <a:pt x="195" y="653"/>
                    </a:lnTo>
                    <a:lnTo>
                      <a:pt x="201" y="656"/>
                    </a:lnTo>
                    <a:lnTo>
                      <a:pt x="204" y="661"/>
                    </a:lnTo>
                    <a:lnTo>
                      <a:pt x="206" y="668"/>
                    </a:lnTo>
                    <a:lnTo>
                      <a:pt x="206" y="668"/>
                    </a:lnTo>
                    <a:lnTo>
                      <a:pt x="204" y="675"/>
                    </a:lnTo>
                    <a:lnTo>
                      <a:pt x="201" y="680"/>
                    </a:lnTo>
                    <a:lnTo>
                      <a:pt x="195" y="683"/>
                    </a:lnTo>
                    <a:lnTo>
                      <a:pt x="190" y="683"/>
                    </a:lnTo>
                    <a:lnTo>
                      <a:pt x="190" y="683"/>
                    </a:lnTo>
                    <a:lnTo>
                      <a:pt x="183" y="683"/>
                    </a:lnTo>
                    <a:lnTo>
                      <a:pt x="180" y="680"/>
                    </a:lnTo>
                    <a:lnTo>
                      <a:pt x="177" y="675"/>
                    </a:lnTo>
                    <a:lnTo>
                      <a:pt x="175" y="668"/>
                    </a:lnTo>
                    <a:lnTo>
                      <a:pt x="175" y="668"/>
                    </a:lnTo>
                    <a:lnTo>
                      <a:pt x="177" y="661"/>
                    </a:lnTo>
                    <a:lnTo>
                      <a:pt x="180" y="656"/>
                    </a:lnTo>
                    <a:lnTo>
                      <a:pt x="183" y="653"/>
                    </a:lnTo>
                    <a:lnTo>
                      <a:pt x="190" y="651"/>
                    </a:lnTo>
                    <a:lnTo>
                      <a:pt x="190" y="651"/>
                    </a:lnTo>
                    <a:close/>
                    <a:moveTo>
                      <a:pt x="132" y="651"/>
                    </a:moveTo>
                    <a:lnTo>
                      <a:pt x="132" y="651"/>
                    </a:lnTo>
                    <a:lnTo>
                      <a:pt x="132" y="651"/>
                    </a:lnTo>
                    <a:lnTo>
                      <a:pt x="138" y="653"/>
                    </a:lnTo>
                    <a:lnTo>
                      <a:pt x="143" y="656"/>
                    </a:lnTo>
                    <a:lnTo>
                      <a:pt x="146" y="661"/>
                    </a:lnTo>
                    <a:lnTo>
                      <a:pt x="148" y="668"/>
                    </a:lnTo>
                    <a:lnTo>
                      <a:pt x="148" y="668"/>
                    </a:lnTo>
                    <a:lnTo>
                      <a:pt x="146" y="675"/>
                    </a:lnTo>
                    <a:lnTo>
                      <a:pt x="143" y="680"/>
                    </a:lnTo>
                    <a:lnTo>
                      <a:pt x="138" y="683"/>
                    </a:lnTo>
                    <a:lnTo>
                      <a:pt x="132" y="683"/>
                    </a:lnTo>
                    <a:lnTo>
                      <a:pt x="132" y="683"/>
                    </a:lnTo>
                    <a:lnTo>
                      <a:pt x="126" y="683"/>
                    </a:lnTo>
                    <a:lnTo>
                      <a:pt x="120" y="680"/>
                    </a:lnTo>
                    <a:lnTo>
                      <a:pt x="117" y="675"/>
                    </a:lnTo>
                    <a:lnTo>
                      <a:pt x="117" y="668"/>
                    </a:lnTo>
                    <a:lnTo>
                      <a:pt x="117" y="668"/>
                    </a:lnTo>
                    <a:lnTo>
                      <a:pt x="117" y="661"/>
                    </a:lnTo>
                    <a:lnTo>
                      <a:pt x="120" y="656"/>
                    </a:lnTo>
                    <a:lnTo>
                      <a:pt x="126" y="653"/>
                    </a:lnTo>
                    <a:lnTo>
                      <a:pt x="132" y="651"/>
                    </a:lnTo>
                    <a:lnTo>
                      <a:pt x="132" y="651"/>
                    </a:lnTo>
                    <a:close/>
                    <a:moveTo>
                      <a:pt x="482" y="608"/>
                    </a:moveTo>
                    <a:lnTo>
                      <a:pt x="482" y="608"/>
                    </a:lnTo>
                    <a:lnTo>
                      <a:pt x="482" y="608"/>
                    </a:lnTo>
                    <a:lnTo>
                      <a:pt x="488" y="610"/>
                    </a:lnTo>
                    <a:lnTo>
                      <a:pt x="493" y="613"/>
                    </a:lnTo>
                    <a:lnTo>
                      <a:pt x="495" y="619"/>
                    </a:lnTo>
                    <a:lnTo>
                      <a:pt x="497" y="624"/>
                    </a:lnTo>
                    <a:lnTo>
                      <a:pt x="497" y="624"/>
                    </a:lnTo>
                    <a:lnTo>
                      <a:pt x="495" y="631"/>
                    </a:lnTo>
                    <a:lnTo>
                      <a:pt x="493" y="636"/>
                    </a:lnTo>
                    <a:lnTo>
                      <a:pt x="488" y="639"/>
                    </a:lnTo>
                    <a:lnTo>
                      <a:pt x="482" y="641"/>
                    </a:lnTo>
                    <a:lnTo>
                      <a:pt x="482" y="641"/>
                    </a:lnTo>
                    <a:lnTo>
                      <a:pt x="476" y="639"/>
                    </a:lnTo>
                    <a:lnTo>
                      <a:pt x="471" y="636"/>
                    </a:lnTo>
                    <a:lnTo>
                      <a:pt x="468" y="631"/>
                    </a:lnTo>
                    <a:lnTo>
                      <a:pt x="466" y="624"/>
                    </a:lnTo>
                    <a:lnTo>
                      <a:pt x="466" y="624"/>
                    </a:lnTo>
                    <a:lnTo>
                      <a:pt x="468" y="619"/>
                    </a:lnTo>
                    <a:lnTo>
                      <a:pt x="471" y="613"/>
                    </a:lnTo>
                    <a:lnTo>
                      <a:pt x="476" y="610"/>
                    </a:lnTo>
                    <a:lnTo>
                      <a:pt x="482" y="608"/>
                    </a:lnTo>
                    <a:lnTo>
                      <a:pt x="482" y="608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29" y="610"/>
                    </a:lnTo>
                    <a:lnTo>
                      <a:pt x="434" y="613"/>
                    </a:lnTo>
                    <a:lnTo>
                      <a:pt x="437" y="619"/>
                    </a:lnTo>
                    <a:lnTo>
                      <a:pt x="439" y="624"/>
                    </a:lnTo>
                    <a:lnTo>
                      <a:pt x="439" y="624"/>
                    </a:lnTo>
                    <a:lnTo>
                      <a:pt x="437" y="631"/>
                    </a:lnTo>
                    <a:lnTo>
                      <a:pt x="434" y="636"/>
                    </a:lnTo>
                    <a:lnTo>
                      <a:pt x="429" y="639"/>
                    </a:lnTo>
                    <a:lnTo>
                      <a:pt x="424" y="641"/>
                    </a:lnTo>
                    <a:lnTo>
                      <a:pt x="424" y="641"/>
                    </a:lnTo>
                    <a:lnTo>
                      <a:pt x="417" y="639"/>
                    </a:lnTo>
                    <a:lnTo>
                      <a:pt x="412" y="636"/>
                    </a:lnTo>
                    <a:lnTo>
                      <a:pt x="410" y="631"/>
                    </a:lnTo>
                    <a:lnTo>
                      <a:pt x="408" y="624"/>
                    </a:lnTo>
                    <a:lnTo>
                      <a:pt x="408" y="624"/>
                    </a:lnTo>
                    <a:lnTo>
                      <a:pt x="410" y="619"/>
                    </a:lnTo>
                    <a:lnTo>
                      <a:pt x="412" y="613"/>
                    </a:lnTo>
                    <a:lnTo>
                      <a:pt x="417" y="610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6" y="608"/>
                    </a:moveTo>
                    <a:lnTo>
                      <a:pt x="366" y="608"/>
                    </a:lnTo>
                    <a:lnTo>
                      <a:pt x="366" y="608"/>
                    </a:lnTo>
                    <a:lnTo>
                      <a:pt x="371" y="610"/>
                    </a:lnTo>
                    <a:lnTo>
                      <a:pt x="376" y="613"/>
                    </a:lnTo>
                    <a:lnTo>
                      <a:pt x="379" y="619"/>
                    </a:lnTo>
                    <a:lnTo>
                      <a:pt x="381" y="624"/>
                    </a:lnTo>
                    <a:lnTo>
                      <a:pt x="381" y="624"/>
                    </a:lnTo>
                    <a:lnTo>
                      <a:pt x="379" y="631"/>
                    </a:lnTo>
                    <a:lnTo>
                      <a:pt x="376" y="636"/>
                    </a:lnTo>
                    <a:lnTo>
                      <a:pt x="371" y="639"/>
                    </a:lnTo>
                    <a:lnTo>
                      <a:pt x="366" y="641"/>
                    </a:lnTo>
                    <a:lnTo>
                      <a:pt x="366" y="641"/>
                    </a:lnTo>
                    <a:lnTo>
                      <a:pt x="359" y="639"/>
                    </a:lnTo>
                    <a:lnTo>
                      <a:pt x="354" y="636"/>
                    </a:lnTo>
                    <a:lnTo>
                      <a:pt x="350" y="631"/>
                    </a:lnTo>
                    <a:lnTo>
                      <a:pt x="350" y="624"/>
                    </a:lnTo>
                    <a:lnTo>
                      <a:pt x="350" y="624"/>
                    </a:lnTo>
                    <a:lnTo>
                      <a:pt x="350" y="619"/>
                    </a:lnTo>
                    <a:lnTo>
                      <a:pt x="354" y="613"/>
                    </a:lnTo>
                    <a:lnTo>
                      <a:pt x="359" y="610"/>
                    </a:lnTo>
                    <a:lnTo>
                      <a:pt x="366" y="608"/>
                    </a:lnTo>
                    <a:lnTo>
                      <a:pt x="366" y="608"/>
                    </a:lnTo>
                    <a:close/>
                    <a:moveTo>
                      <a:pt x="306" y="608"/>
                    </a:moveTo>
                    <a:lnTo>
                      <a:pt x="306" y="608"/>
                    </a:lnTo>
                    <a:lnTo>
                      <a:pt x="306" y="608"/>
                    </a:lnTo>
                    <a:lnTo>
                      <a:pt x="313" y="610"/>
                    </a:lnTo>
                    <a:lnTo>
                      <a:pt x="318" y="613"/>
                    </a:lnTo>
                    <a:lnTo>
                      <a:pt x="321" y="619"/>
                    </a:lnTo>
                    <a:lnTo>
                      <a:pt x="323" y="624"/>
                    </a:lnTo>
                    <a:lnTo>
                      <a:pt x="323" y="624"/>
                    </a:lnTo>
                    <a:lnTo>
                      <a:pt x="321" y="631"/>
                    </a:lnTo>
                    <a:lnTo>
                      <a:pt x="318" y="636"/>
                    </a:lnTo>
                    <a:lnTo>
                      <a:pt x="313" y="639"/>
                    </a:lnTo>
                    <a:lnTo>
                      <a:pt x="306" y="641"/>
                    </a:lnTo>
                    <a:lnTo>
                      <a:pt x="306" y="641"/>
                    </a:lnTo>
                    <a:lnTo>
                      <a:pt x="301" y="639"/>
                    </a:lnTo>
                    <a:lnTo>
                      <a:pt x="296" y="636"/>
                    </a:lnTo>
                    <a:lnTo>
                      <a:pt x="292" y="631"/>
                    </a:lnTo>
                    <a:lnTo>
                      <a:pt x="291" y="624"/>
                    </a:lnTo>
                    <a:lnTo>
                      <a:pt x="291" y="624"/>
                    </a:lnTo>
                    <a:lnTo>
                      <a:pt x="292" y="619"/>
                    </a:lnTo>
                    <a:lnTo>
                      <a:pt x="296" y="613"/>
                    </a:lnTo>
                    <a:lnTo>
                      <a:pt x="301" y="610"/>
                    </a:lnTo>
                    <a:lnTo>
                      <a:pt x="306" y="608"/>
                    </a:lnTo>
                    <a:lnTo>
                      <a:pt x="306" y="608"/>
                    </a:lnTo>
                    <a:close/>
                    <a:moveTo>
                      <a:pt x="248" y="608"/>
                    </a:moveTo>
                    <a:lnTo>
                      <a:pt x="248" y="608"/>
                    </a:lnTo>
                    <a:lnTo>
                      <a:pt x="248" y="608"/>
                    </a:lnTo>
                    <a:lnTo>
                      <a:pt x="255" y="610"/>
                    </a:lnTo>
                    <a:lnTo>
                      <a:pt x="260" y="613"/>
                    </a:lnTo>
                    <a:lnTo>
                      <a:pt x="264" y="619"/>
                    </a:lnTo>
                    <a:lnTo>
                      <a:pt x="264" y="624"/>
                    </a:lnTo>
                    <a:lnTo>
                      <a:pt x="264" y="624"/>
                    </a:lnTo>
                    <a:lnTo>
                      <a:pt x="264" y="631"/>
                    </a:lnTo>
                    <a:lnTo>
                      <a:pt x="260" y="636"/>
                    </a:lnTo>
                    <a:lnTo>
                      <a:pt x="255" y="639"/>
                    </a:lnTo>
                    <a:lnTo>
                      <a:pt x="248" y="641"/>
                    </a:lnTo>
                    <a:lnTo>
                      <a:pt x="248" y="641"/>
                    </a:lnTo>
                    <a:lnTo>
                      <a:pt x="243" y="639"/>
                    </a:lnTo>
                    <a:lnTo>
                      <a:pt x="238" y="636"/>
                    </a:lnTo>
                    <a:lnTo>
                      <a:pt x="235" y="631"/>
                    </a:lnTo>
                    <a:lnTo>
                      <a:pt x="233" y="624"/>
                    </a:lnTo>
                    <a:lnTo>
                      <a:pt x="233" y="624"/>
                    </a:lnTo>
                    <a:lnTo>
                      <a:pt x="235" y="619"/>
                    </a:lnTo>
                    <a:lnTo>
                      <a:pt x="238" y="613"/>
                    </a:lnTo>
                    <a:lnTo>
                      <a:pt x="243" y="610"/>
                    </a:lnTo>
                    <a:lnTo>
                      <a:pt x="248" y="608"/>
                    </a:lnTo>
                    <a:lnTo>
                      <a:pt x="248" y="608"/>
                    </a:lnTo>
                    <a:close/>
                    <a:moveTo>
                      <a:pt x="190" y="608"/>
                    </a:moveTo>
                    <a:lnTo>
                      <a:pt x="190" y="608"/>
                    </a:lnTo>
                    <a:lnTo>
                      <a:pt x="190" y="608"/>
                    </a:lnTo>
                    <a:lnTo>
                      <a:pt x="195" y="610"/>
                    </a:lnTo>
                    <a:lnTo>
                      <a:pt x="201" y="613"/>
                    </a:lnTo>
                    <a:lnTo>
                      <a:pt x="204" y="619"/>
                    </a:lnTo>
                    <a:lnTo>
                      <a:pt x="206" y="624"/>
                    </a:lnTo>
                    <a:lnTo>
                      <a:pt x="206" y="624"/>
                    </a:lnTo>
                    <a:lnTo>
                      <a:pt x="204" y="631"/>
                    </a:lnTo>
                    <a:lnTo>
                      <a:pt x="201" y="636"/>
                    </a:lnTo>
                    <a:lnTo>
                      <a:pt x="195" y="639"/>
                    </a:lnTo>
                    <a:lnTo>
                      <a:pt x="190" y="641"/>
                    </a:lnTo>
                    <a:lnTo>
                      <a:pt x="190" y="641"/>
                    </a:lnTo>
                    <a:lnTo>
                      <a:pt x="183" y="639"/>
                    </a:lnTo>
                    <a:lnTo>
                      <a:pt x="180" y="636"/>
                    </a:lnTo>
                    <a:lnTo>
                      <a:pt x="177" y="631"/>
                    </a:lnTo>
                    <a:lnTo>
                      <a:pt x="175" y="624"/>
                    </a:lnTo>
                    <a:lnTo>
                      <a:pt x="175" y="624"/>
                    </a:lnTo>
                    <a:lnTo>
                      <a:pt x="177" y="619"/>
                    </a:lnTo>
                    <a:lnTo>
                      <a:pt x="180" y="613"/>
                    </a:lnTo>
                    <a:lnTo>
                      <a:pt x="183" y="610"/>
                    </a:lnTo>
                    <a:lnTo>
                      <a:pt x="190" y="608"/>
                    </a:lnTo>
                    <a:lnTo>
                      <a:pt x="190" y="608"/>
                    </a:lnTo>
                    <a:close/>
                    <a:moveTo>
                      <a:pt x="132" y="608"/>
                    </a:moveTo>
                    <a:lnTo>
                      <a:pt x="132" y="608"/>
                    </a:lnTo>
                    <a:lnTo>
                      <a:pt x="132" y="608"/>
                    </a:lnTo>
                    <a:lnTo>
                      <a:pt x="138" y="610"/>
                    </a:lnTo>
                    <a:lnTo>
                      <a:pt x="143" y="613"/>
                    </a:lnTo>
                    <a:lnTo>
                      <a:pt x="146" y="619"/>
                    </a:lnTo>
                    <a:lnTo>
                      <a:pt x="148" y="624"/>
                    </a:lnTo>
                    <a:lnTo>
                      <a:pt x="148" y="624"/>
                    </a:lnTo>
                    <a:lnTo>
                      <a:pt x="146" y="631"/>
                    </a:lnTo>
                    <a:lnTo>
                      <a:pt x="143" y="636"/>
                    </a:lnTo>
                    <a:lnTo>
                      <a:pt x="138" y="639"/>
                    </a:lnTo>
                    <a:lnTo>
                      <a:pt x="132" y="641"/>
                    </a:lnTo>
                    <a:lnTo>
                      <a:pt x="132" y="641"/>
                    </a:lnTo>
                    <a:lnTo>
                      <a:pt x="126" y="639"/>
                    </a:lnTo>
                    <a:lnTo>
                      <a:pt x="120" y="636"/>
                    </a:lnTo>
                    <a:lnTo>
                      <a:pt x="117" y="631"/>
                    </a:lnTo>
                    <a:lnTo>
                      <a:pt x="117" y="624"/>
                    </a:lnTo>
                    <a:lnTo>
                      <a:pt x="117" y="624"/>
                    </a:lnTo>
                    <a:lnTo>
                      <a:pt x="117" y="619"/>
                    </a:lnTo>
                    <a:lnTo>
                      <a:pt x="120" y="613"/>
                    </a:lnTo>
                    <a:lnTo>
                      <a:pt x="126" y="610"/>
                    </a:lnTo>
                    <a:lnTo>
                      <a:pt x="132" y="608"/>
                    </a:lnTo>
                    <a:lnTo>
                      <a:pt x="132" y="608"/>
                    </a:lnTo>
                    <a:close/>
                    <a:moveTo>
                      <a:pt x="73" y="608"/>
                    </a:moveTo>
                    <a:lnTo>
                      <a:pt x="73" y="608"/>
                    </a:lnTo>
                    <a:lnTo>
                      <a:pt x="73" y="608"/>
                    </a:lnTo>
                    <a:lnTo>
                      <a:pt x="80" y="610"/>
                    </a:lnTo>
                    <a:lnTo>
                      <a:pt x="85" y="613"/>
                    </a:lnTo>
                    <a:lnTo>
                      <a:pt x="88" y="619"/>
                    </a:lnTo>
                    <a:lnTo>
                      <a:pt x="90" y="624"/>
                    </a:lnTo>
                    <a:lnTo>
                      <a:pt x="90" y="624"/>
                    </a:lnTo>
                    <a:lnTo>
                      <a:pt x="88" y="631"/>
                    </a:lnTo>
                    <a:lnTo>
                      <a:pt x="85" y="636"/>
                    </a:lnTo>
                    <a:lnTo>
                      <a:pt x="80" y="639"/>
                    </a:lnTo>
                    <a:lnTo>
                      <a:pt x="73" y="641"/>
                    </a:lnTo>
                    <a:lnTo>
                      <a:pt x="73" y="641"/>
                    </a:lnTo>
                    <a:lnTo>
                      <a:pt x="68" y="639"/>
                    </a:lnTo>
                    <a:lnTo>
                      <a:pt x="63" y="636"/>
                    </a:lnTo>
                    <a:lnTo>
                      <a:pt x="59" y="631"/>
                    </a:lnTo>
                    <a:lnTo>
                      <a:pt x="57" y="624"/>
                    </a:lnTo>
                    <a:lnTo>
                      <a:pt x="57" y="624"/>
                    </a:lnTo>
                    <a:lnTo>
                      <a:pt x="59" y="619"/>
                    </a:lnTo>
                    <a:lnTo>
                      <a:pt x="63" y="613"/>
                    </a:lnTo>
                    <a:lnTo>
                      <a:pt x="68" y="610"/>
                    </a:lnTo>
                    <a:lnTo>
                      <a:pt x="73" y="608"/>
                    </a:lnTo>
                    <a:lnTo>
                      <a:pt x="73" y="608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8" y="566"/>
                    </a:lnTo>
                    <a:lnTo>
                      <a:pt x="493" y="569"/>
                    </a:lnTo>
                    <a:lnTo>
                      <a:pt x="495" y="574"/>
                    </a:lnTo>
                    <a:lnTo>
                      <a:pt x="497" y="581"/>
                    </a:lnTo>
                    <a:lnTo>
                      <a:pt x="497" y="581"/>
                    </a:lnTo>
                    <a:lnTo>
                      <a:pt x="495" y="588"/>
                    </a:lnTo>
                    <a:lnTo>
                      <a:pt x="493" y="593"/>
                    </a:lnTo>
                    <a:lnTo>
                      <a:pt x="488" y="596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6"/>
                    </a:lnTo>
                    <a:lnTo>
                      <a:pt x="471" y="593"/>
                    </a:lnTo>
                    <a:lnTo>
                      <a:pt x="468" y="588"/>
                    </a:lnTo>
                    <a:lnTo>
                      <a:pt x="466" y="581"/>
                    </a:lnTo>
                    <a:lnTo>
                      <a:pt x="466" y="581"/>
                    </a:lnTo>
                    <a:lnTo>
                      <a:pt x="468" y="574"/>
                    </a:lnTo>
                    <a:lnTo>
                      <a:pt x="471" y="569"/>
                    </a:lnTo>
                    <a:lnTo>
                      <a:pt x="476" y="566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29" y="566"/>
                    </a:lnTo>
                    <a:lnTo>
                      <a:pt x="434" y="569"/>
                    </a:lnTo>
                    <a:lnTo>
                      <a:pt x="437" y="574"/>
                    </a:lnTo>
                    <a:lnTo>
                      <a:pt x="439" y="581"/>
                    </a:lnTo>
                    <a:lnTo>
                      <a:pt x="439" y="581"/>
                    </a:lnTo>
                    <a:lnTo>
                      <a:pt x="437" y="588"/>
                    </a:lnTo>
                    <a:lnTo>
                      <a:pt x="434" y="593"/>
                    </a:lnTo>
                    <a:lnTo>
                      <a:pt x="429" y="596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7" y="596"/>
                    </a:lnTo>
                    <a:lnTo>
                      <a:pt x="412" y="593"/>
                    </a:lnTo>
                    <a:lnTo>
                      <a:pt x="410" y="588"/>
                    </a:lnTo>
                    <a:lnTo>
                      <a:pt x="408" y="581"/>
                    </a:lnTo>
                    <a:lnTo>
                      <a:pt x="408" y="581"/>
                    </a:lnTo>
                    <a:lnTo>
                      <a:pt x="410" y="574"/>
                    </a:lnTo>
                    <a:lnTo>
                      <a:pt x="412" y="569"/>
                    </a:lnTo>
                    <a:lnTo>
                      <a:pt x="417" y="566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6" y="564"/>
                    </a:moveTo>
                    <a:lnTo>
                      <a:pt x="366" y="564"/>
                    </a:lnTo>
                    <a:lnTo>
                      <a:pt x="366" y="564"/>
                    </a:lnTo>
                    <a:lnTo>
                      <a:pt x="371" y="566"/>
                    </a:lnTo>
                    <a:lnTo>
                      <a:pt x="376" y="569"/>
                    </a:lnTo>
                    <a:lnTo>
                      <a:pt x="379" y="574"/>
                    </a:lnTo>
                    <a:lnTo>
                      <a:pt x="381" y="581"/>
                    </a:lnTo>
                    <a:lnTo>
                      <a:pt x="381" y="581"/>
                    </a:lnTo>
                    <a:lnTo>
                      <a:pt x="379" y="588"/>
                    </a:lnTo>
                    <a:lnTo>
                      <a:pt x="376" y="593"/>
                    </a:lnTo>
                    <a:lnTo>
                      <a:pt x="371" y="596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6"/>
                    </a:lnTo>
                    <a:lnTo>
                      <a:pt x="354" y="593"/>
                    </a:lnTo>
                    <a:lnTo>
                      <a:pt x="350" y="588"/>
                    </a:lnTo>
                    <a:lnTo>
                      <a:pt x="350" y="581"/>
                    </a:lnTo>
                    <a:lnTo>
                      <a:pt x="350" y="581"/>
                    </a:lnTo>
                    <a:lnTo>
                      <a:pt x="350" y="574"/>
                    </a:lnTo>
                    <a:lnTo>
                      <a:pt x="354" y="569"/>
                    </a:lnTo>
                    <a:lnTo>
                      <a:pt x="359" y="566"/>
                    </a:lnTo>
                    <a:lnTo>
                      <a:pt x="366" y="564"/>
                    </a:lnTo>
                    <a:lnTo>
                      <a:pt x="366" y="564"/>
                    </a:lnTo>
                    <a:close/>
                    <a:moveTo>
                      <a:pt x="306" y="564"/>
                    </a:moveTo>
                    <a:lnTo>
                      <a:pt x="306" y="564"/>
                    </a:lnTo>
                    <a:lnTo>
                      <a:pt x="306" y="564"/>
                    </a:lnTo>
                    <a:lnTo>
                      <a:pt x="313" y="566"/>
                    </a:lnTo>
                    <a:lnTo>
                      <a:pt x="318" y="569"/>
                    </a:lnTo>
                    <a:lnTo>
                      <a:pt x="321" y="574"/>
                    </a:lnTo>
                    <a:lnTo>
                      <a:pt x="323" y="581"/>
                    </a:lnTo>
                    <a:lnTo>
                      <a:pt x="323" y="581"/>
                    </a:lnTo>
                    <a:lnTo>
                      <a:pt x="321" y="588"/>
                    </a:lnTo>
                    <a:lnTo>
                      <a:pt x="318" y="593"/>
                    </a:lnTo>
                    <a:lnTo>
                      <a:pt x="313" y="596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1" y="596"/>
                    </a:lnTo>
                    <a:lnTo>
                      <a:pt x="296" y="593"/>
                    </a:lnTo>
                    <a:lnTo>
                      <a:pt x="292" y="588"/>
                    </a:lnTo>
                    <a:lnTo>
                      <a:pt x="291" y="581"/>
                    </a:lnTo>
                    <a:lnTo>
                      <a:pt x="291" y="581"/>
                    </a:lnTo>
                    <a:lnTo>
                      <a:pt x="292" y="574"/>
                    </a:lnTo>
                    <a:lnTo>
                      <a:pt x="296" y="569"/>
                    </a:lnTo>
                    <a:lnTo>
                      <a:pt x="301" y="566"/>
                    </a:lnTo>
                    <a:lnTo>
                      <a:pt x="306" y="564"/>
                    </a:lnTo>
                    <a:lnTo>
                      <a:pt x="306" y="564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5" y="566"/>
                    </a:lnTo>
                    <a:lnTo>
                      <a:pt x="260" y="569"/>
                    </a:lnTo>
                    <a:lnTo>
                      <a:pt x="264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4" y="588"/>
                    </a:lnTo>
                    <a:lnTo>
                      <a:pt x="260" y="593"/>
                    </a:lnTo>
                    <a:lnTo>
                      <a:pt x="255" y="596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3" y="596"/>
                    </a:lnTo>
                    <a:lnTo>
                      <a:pt x="238" y="593"/>
                    </a:lnTo>
                    <a:lnTo>
                      <a:pt x="235" y="588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5" y="574"/>
                    </a:lnTo>
                    <a:lnTo>
                      <a:pt x="238" y="569"/>
                    </a:lnTo>
                    <a:lnTo>
                      <a:pt x="243" y="566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190" y="564"/>
                    </a:moveTo>
                    <a:lnTo>
                      <a:pt x="190" y="564"/>
                    </a:lnTo>
                    <a:lnTo>
                      <a:pt x="190" y="564"/>
                    </a:lnTo>
                    <a:lnTo>
                      <a:pt x="195" y="566"/>
                    </a:lnTo>
                    <a:lnTo>
                      <a:pt x="201" y="569"/>
                    </a:lnTo>
                    <a:lnTo>
                      <a:pt x="204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4" y="588"/>
                    </a:lnTo>
                    <a:lnTo>
                      <a:pt x="201" y="593"/>
                    </a:lnTo>
                    <a:lnTo>
                      <a:pt x="195" y="596"/>
                    </a:lnTo>
                    <a:lnTo>
                      <a:pt x="190" y="596"/>
                    </a:lnTo>
                    <a:lnTo>
                      <a:pt x="190" y="596"/>
                    </a:lnTo>
                    <a:lnTo>
                      <a:pt x="183" y="596"/>
                    </a:lnTo>
                    <a:lnTo>
                      <a:pt x="180" y="593"/>
                    </a:lnTo>
                    <a:lnTo>
                      <a:pt x="177" y="588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7" y="574"/>
                    </a:lnTo>
                    <a:lnTo>
                      <a:pt x="180" y="569"/>
                    </a:lnTo>
                    <a:lnTo>
                      <a:pt x="183" y="566"/>
                    </a:lnTo>
                    <a:lnTo>
                      <a:pt x="190" y="564"/>
                    </a:lnTo>
                    <a:lnTo>
                      <a:pt x="190" y="564"/>
                    </a:lnTo>
                    <a:close/>
                    <a:moveTo>
                      <a:pt x="132" y="564"/>
                    </a:moveTo>
                    <a:lnTo>
                      <a:pt x="132" y="564"/>
                    </a:lnTo>
                    <a:lnTo>
                      <a:pt x="132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8" y="581"/>
                    </a:lnTo>
                    <a:lnTo>
                      <a:pt x="148" y="581"/>
                    </a:lnTo>
                    <a:lnTo>
                      <a:pt x="146" y="588"/>
                    </a:lnTo>
                    <a:lnTo>
                      <a:pt x="143" y="593"/>
                    </a:lnTo>
                    <a:lnTo>
                      <a:pt x="138" y="596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6"/>
                    </a:lnTo>
                    <a:lnTo>
                      <a:pt x="120" y="593"/>
                    </a:lnTo>
                    <a:lnTo>
                      <a:pt x="117" y="588"/>
                    </a:lnTo>
                    <a:lnTo>
                      <a:pt x="117" y="581"/>
                    </a:lnTo>
                    <a:lnTo>
                      <a:pt x="117" y="581"/>
                    </a:lnTo>
                    <a:lnTo>
                      <a:pt x="117" y="574"/>
                    </a:lnTo>
                    <a:lnTo>
                      <a:pt x="120" y="569"/>
                    </a:lnTo>
                    <a:lnTo>
                      <a:pt x="126" y="566"/>
                    </a:lnTo>
                    <a:lnTo>
                      <a:pt x="132" y="564"/>
                    </a:lnTo>
                    <a:lnTo>
                      <a:pt x="132" y="564"/>
                    </a:lnTo>
                    <a:close/>
                    <a:moveTo>
                      <a:pt x="73" y="564"/>
                    </a:moveTo>
                    <a:lnTo>
                      <a:pt x="73" y="564"/>
                    </a:lnTo>
                    <a:lnTo>
                      <a:pt x="73" y="564"/>
                    </a:lnTo>
                    <a:lnTo>
                      <a:pt x="80" y="566"/>
                    </a:lnTo>
                    <a:lnTo>
                      <a:pt x="85" y="569"/>
                    </a:lnTo>
                    <a:lnTo>
                      <a:pt x="88" y="574"/>
                    </a:lnTo>
                    <a:lnTo>
                      <a:pt x="90" y="581"/>
                    </a:lnTo>
                    <a:lnTo>
                      <a:pt x="90" y="581"/>
                    </a:lnTo>
                    <a:lnTo>
                      <a:pt x="88" y="588"/>
                    </a:lnTo>
                    <a:lnTo>
                      <a:pt x="85" y="593"/>
                    </a:lnTo>
                    <a:lnTo>
                      <a:pt x="80" y="596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8" y="596"/>
                    </a:lnTo>
                    <a:lnTo>
                      <a:pt x="63" y="593"/>
                    </a:lnTo>
                    <a:lnTo>
                      <a:pt x="59" y="588"/>
                    </a:lnTo>
                    <a:lnTo>
                      <a:pt x="57" y="581"/>
                    </a:lnTo>
                    <a:lnTo>
                      <a:pt x="57" y="581"/>
                    </a:lnTo>
                    <a:lnTo>
                      <a:pt x="59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3" y="564"/>
                    </a:lnTo>
                    <a:lnTo>
                      <a:pt x="73" y="564"/>
                    </a:lnTo>
                    <a:close/>
                    <a:moveTo>
                      <a:pt x="15" y="564"/>
                    </a:moveTo>
                    <a:lnTo>
                      <a:pt x="15" y="564"/>
                    </a:lnTo>
                    <a:lnTo>
                      <a:pt x="15" y="564"/>
                    </a:lnTo>
                    <a:lnTo>
                      <a:pt x="22" y="566"/>
                    </a:lnTo>
                    <a:lnTo>
                      <a:pt x="27" y="569"/>
                    </a:lnTo>
                    <a:lnTo>
                      <a:pt x="30" y="574"/>
                    </a:lnTo>
                    <a:lnTo>
                      <a:pt x="30" y="581"/>
                    </a:lnTo>
                    <a:lnTo>
                      <a:pt x="30" y="581"/>
                    </a:lnTo>
                    <a:lnTo>
                      <a:pt x="30" y="588"/>
                    </a:lnTo>
                    <a:lnTo>
                      <a:pt x="27" y="593"/>
                    </a:lnTo>
                    <a:lnTo>
                      <a:pt x="22" y="596"/>
                    </a:lnTo>
                    <a:lnTo>
                      <a:pt x="15" y="596"/>
                    </a:lnTo>
                    <a:lnTo>
                      <a:pt x="15" y="596"/>
                    </a:lnTo>
                    <a:lnTo>
                      <a:pt x="10" y="596"/>
                    </a:lnTo>
                    <a:lnTo>
                      <a:pt x="5" y="593"/>
                    </a:lnTo>
                    <a:lnTo>
                      <a:pt x="1" y="588"/>
                    </a:lnTo>
                    <a:lnTo>
                      <a:pt x="0" y="581"/>
                    </a:lnTo>
                    <a:lnTo>
                      <a:pt x="0" y="581"/>
                    </a:lnTo>
                    <a:lnTo>
                      <a:pt x="1" y="574"/>
                    </a:lnTo>
                    <a:lnTo>
                      <a:pt x="5" y="569"/>
                    </a:lnTo>
                    <a:lnTo>
                      <a:pt x="10" y="566"/>
                    </a:lnTo>
                    <a:lnTo>
                      <a:pt x="15" y="564"/>
                    </a:lnTo>
                    <a:lnTo>
                      <a:pt x="15" y="564"/>
                    </a:lnTo>
                    <a:close/>
                    <a:moveTo>
                      <a:pt x="482" y="522"/>
                    </a:moveTo>
                    <a:lnTo>
                      <a:pt x="482" y="522"/>
                    </a:lnTo>
                    <a:lnTo>
                      <a:pt x="482" y="522"/>
                    </a:lnTo>
                    <a:lnTo>
                      <a:pt x="488" y="523"/>
                    </a:lnTo>
                    <a:lnTo>
                      <a:pt x="493" y="527"/>
                    </a:lnTo>
                    <a:lnTo>
                      <a:pt x="495" y="532"/>
                    </a:lnTo>
                    <a:lnTo>
                      <a:pt x="497" y="537"/>
                    </a:lnTo>
                    <a:lnTo>
                      <a:pt x="497" y="537"/>
                    </a:lnTo>
                    <a:lnTo>
                      <a:pt x="495" y="544"/>
                    </a:lnTo>
                    <a:lnTo>
                      <a:pt x="493" y="549"/>
                    </a:lnTo>
                    <a:lnTo>
                      <a:pt x="488" y="552"/>
                    </a:lnTo>
                    <a:lnTo>
                      <a:pt x="482" y="554"/>
                    </a:lnTo>
                    <a:lnTo>
                      <a:pt x="482" y="554"/>
                    </a:lnTo>
                    <a:lnTo>
                      <a:pt x="476" y="552"/>
                    </a:lnTo>
                    <a:lnTo>
                      <a:pt x="471" y="549"/>
                    </a:lnTo>
                    <a:lnTo>
                      <a:pt x="468" y="544"/>
                    </a:lnTo>
                    <a:lnTo>
                      <a:pt x="466" y="537"/>
                    </a:lnTo>
                    <a:lnTo>
                      <a:pt x="466" y="537"/>
                    </a:lnTo>
                    <a:lnTo>
                      <a:pt x="468" y="532"/>
                    </a:lnTo>
                    <a:lnTo>
                      <a:pt x="471" y="527"/>
                    </a:lnTo>
                    <a:lnTo>
                      <a:pt x="476" y="523"/>
                    </a:lnTo>
                    <a:lnTo>
                      <a:pt x="482" y="522"/>
                    </a:lnTo>
                    <a:lnTo>
                      <a:pt x="482" y="522"/>
                    </a:lnTo>
                    <a:close/>
                    <a:moveTo>
                      <a:pt x="424" y="522"/>
                    </a:moveTo>
                    <a:lnTo>
                      <a:pt x="424" y="522"/>
                    </a:lnTo>
                    <a:lnTo>
                      <a:pt x="424" y="522"/>
                    </a:lnTo>
                    <a:lnTo>
                      <a:pt x="429" y="523"/>
                    </a:lnTo>
                    <a:lnTo>
                      <a:pt x="434" y="527"/>
                    </a:lnTo>
                    <a:lnTo>
                      <a:pt x="437" y="532"/>
                    </a:lnTo>
                    <a:lnTo>
                      <a:pt x="439" y="537"/>
                    </a:lnTo>
                    <a:lnTo>
                      <a:pt x="439" y="537"/>
                    </a:lnTo>
                    <a:lnTo>
                      <a:pt x="437" y="544"/>
                    </a:lnTo>
                    <a:lnTo>
                      <a:pt x="434" y="549"/>
                    </a:lnTo>
                    <a:lnTo>
                      <a:pt x="429" y="552"/>
                    </a:lnTo>
                    <a:lnTo>
                      <a:pt x="424" y="554"/>
                    </a:lnTo>
                    <a:lnTo>
                      <a:pt x="424" y="554"/>
                    </a:lnTo>
                    <a:lnTo>
                      <a:pt x="417" y="552"/>
                    </a:lnTo>
                    <a:lnTo>
                      <a:pt x="412" y="549"/>
                    </a:lnTo>
                    <a:lnTo>
                      <a:pt x="410" y="544"/>
                    </a:lnTo>
                    <a:lnTo>
                      <a:pt x="408" y="537"/>
                    </a:lnTo>
                    <a:lnTo>
                      <a:pt x="408" y="537"/>
                    </a:lnTo>
                    <a:lnTo>
                      <a:pt x="410" y="532"/>
                    </a:lnTo>
                    <a:lnTo>
                      <a:pt x="412" y="527"/>
                    </a:lnTo>
                    <a:lnTo>
                      <a:pt x="417" y="523"/>
                    </a:lnTo>
                    <a:lnTo>
                      <a:pt x="424" y="522"/>
                    </a:lnTo>
                    <a:lnTo>
                      <a:pt x="424" y="522"/>
                    </a:lnTo>
                    <a:close/>
                    <a:moveTo>
                      <a:pt x="366" y="522"/>
                    </a:moveTo>
                    <a:lnTo>
                      <a:pt x="366" y="522"/>
                    </a:lnTo>
                    <a:lnTo>
                      <a:pt x="366" y="522"/>
                    </a:lnTo>
                    <a:lnTo>
                      <a:pt x="371" y="523"/>
                    </a:lnTo>
                    <a:lnTo>
                      <a:pt x="376" y="527"/>
                    </a:lnTo>
                    <a:lnTo>
                      <a:pt x="379" y="532"/>
                    </a:lnTo>
                    <a:lnTo>
                      <a:pt x="381" y="537"/>
                    </a:lnTo>
                    <a:lnTo>
                      <a:pt x="381" y="537"/>
                    </a:lnTo>
                    <a:lnTo>
                      <a:pt x="379" y="544"/>
                    </a:lnTo>
                    <a:lnTo>
                      <a:pt x="376" y="549"/>
                    </a:lnTo>
                    <a:lnTo>
                      <a:pt x="371" y="552"/>
                    </a:lnTo>
                    <a:lnTo>
                      <a:pt x="366" y="554"/>
                    </a:lnTo>
                    <a:lnTo>
                      <a:pt x="366" y="554"/>
                    </a:lnTo>
                    <a:lnTo>
                      <a:pt x="359" y="552"/>
                    </a:lnTo>
                    <a:lnTo>
                      <a:pt x="354" y="549"/>
                    </a:lnTo>
                    <a:lnTo>
                      <a:pt x="350" y="544"/>
                    </a:lnTo>
                    <a:lnTo>
                      <a:pt x="350" y="537"/>
                    </a:lnTo>
                    <a:lnTo>
                      <a:pt x="350" y="537"/>
                    </a:lnTo>
                    <a:lnTo>
                      <a:pt x="350" y="532"/>
                    </a:lnTo>
                    <a:lnTo>
                      <a:pt x="354" y="527"/>
                    </a:lnTo>
                    <a:lnTo>
                      <a:pt x="359" y="523"/>
                    </a:lnTo>
                    <a:lnTo>
                      <a:pt x="366" y="522"/>
                    </a:lnTo>
                    <a:lnTo>
                      <a:pt x="366" y="522"/>
                    </a:lnTo>
                    <a:close/>
                    <a:moveTo>
                      <a:pt x="306" y="522"/>
                    </a:moveTo>
                    <a:lnTo>
                      <a:pt x="306" y="522"/>
                    </a:lnTo>
                    <a:lnTo>
                      <a:pt x="306" y="522"/>
                    </a:lnTo>
                    <a:lnTo>
                      <a:pt x="313" y="523"/>
                    </a:lnTo>
                    <a:lnTo>
                      <a:pt x="318" y="527"/>
                    </a:lnTo>
                    <a:lnTo>
                      <a:pt x="321" y="532"/>
                    </a:lnTo>
                    <a:lnTo>
                      <a:pt x="323" y="537"/>
                    </a:lnTo>
                    <a:lnTo>
                      <a:pt x="323" y="537"/>
                    </a:lnTo>
                    <a:lnTo>
                      <a:pt x="321" y="544"/>
                    </a:lnTo>
                    <a:lnTo>
                      <a:pt x="318" y="549"/>
                    </a:lnTo>
                    <a:lnTo>
                      <a:pt x="313" y="552"/>
                    </a:lnTo>
                    <a:lnTo>
                      <a:pt x="306" y="554"/>
                    </a:lnTo>
                    <a:lnTo>
                      <a:pt x="306" y="554"/>
                    </a:lnTo>
                    <a:lnTo>
                      <a:pt x="301" y="552"/>
                    </a:lnTo>
                    <a:lnTo>
                      <a:pt x="296" y="549"/>
                    </a:lnTo>
                    <a:lnTo>
                      <a:pt x="292" y="544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2" y="532"/>
                    </a:lnTo>
                    <a:lnTo>
                      <a:pt x="296" y="527"/>
                    </a:lnTo>
                    <a:lnTo>
                      <a:pt x="301" y="523"/>
                    </a:lnTo>
                    <a:lnTo>
                      <a:pt x="306" y="522"/>
                    </a:lnTo>
                    <a:lnTo>
                      <a:pt x="306" y="522"/>
                    </a:lnTo>
                    <a:close/>
                    <a:moveTo>
                      <a:pt x="248" y="522"/>
                    </a:moveTo>
                    <a:lnTo>
                      <a:pt x="248" y="522"/>
                    </a:lnTo>
                    <a:lnTo>
                      <a:pt x="248" y="522"/>
                    </a:lnTo>
                    <a:lnTo>
                      <a:pt x="255" y="523"/>
                    </a:lnTo>
                    <a:lnTo>
                      <a:pt x="260" y="527"/>
                    </a:lnTo>
                    <a:lnTo>
                      <a:pt x="264" y="532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4" y="544"/>
                    </a:lnTo>
                    <a:lnTo>
                      <a:pt x="260" y="549"/>
                    </a:lnTo>
                    <a:lnTo>
                      <a:pt x="255" y="552"/>
                    </a:lnTo>
                    <a:lnTo>
                      <a:pt x="248" y="554"/>
                    </a:lnTo>
                    <a:lnTo>
                      <a:pt x="248" y="554"/>
                    </a:lnTo>
                    <a:lnTo>
                      <a:pt x="243" y="552"/>
                    </a:lnTo>
                    <a:lnTo>
                      <a:pt x="238" y="549"/>
                    </a:lnTo>
                    <a:lnTo>
                      <a:pt x="235" y="544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5" y="532"/>
                    </a:lnTo>
                    <a:lnTo>
                      <a:pt x="238" y="527"/>
                    </a:lnTo>
                    <a:lnTo>
                      <a:pt x="243" y="523"/>
                    </a:lnTo>
                    <a:lnTo>
                      <a:pt x="248" y="522"/>
                    </a:lnTo>
                    <a:lnTo>
                      <a:pt x="248" y="522"/>
                    </a:lnTo>
                    <a:close/>
                    <a:moveTo>
                      <a:pt x="190" y="522"/>
                    </a:moveTo>
                    <a:lnTo>
                      <a:pt x="190" y="522"/>
                    </a:lnTo>
                    <a:lnTo>
                      <a:pt x="190" y="522"/>
                    </a:lnTo>
                    <a:lnTo>
                      <a:pt x="195" y="523"/>
                    </a:lnTo>
                    <a:lnTo>
                      <a:pt x="201" y="527"/>
                    </a:lnTo>
                    <a:lnTo>
                      <a:pt x="204" y="532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4" y="544"/>
                    </a:lnTo>
                    <a:lnTo>
                      <a:pt x="201" y="549"/>
                    </a:lnTo>
                    <a:lnTo>
                      <a:pt x="195" y="552"/>
                    </a:lnTo>
                    <a:lnTo>
                      <a:pt x="190" y="554"/>
                    </a:lnTo>
                    <a:lnTo>
                      <a:pt x="190" y="554"/>
                    </a:lnTo>
                    <a:lnTo>
                      <a:pt x="183" y="552"/>
                    </a:lnTo>
                    <a:lnTo>
                      <a:pt x="180" y="549"/>
                    </a:lnTo>
                    <a:lnTo>
                      <a:pt x="177" y="544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7" y="532"/>
                    </a:lnTo>
                    <a:lnTo>
                      <a:pt x="180" y="527"/>
                    </a:lnTo>
                    <a:lnTo>
                      <a:pt x="183" y="523"/>
                    </a:lnTo>
                    <a:lnTo>
                      <a:pt x="190" y="522"/>
                    </a:lnTo>
                    <a:lnTo>
                      <a:pt x="190" y="522"/>
                    </a:lnTo>
                    <a:close/>
                    <a:moveTo>
                      <a:pt x="132" y="522"/>
                    </a:moveTo>
                    <a:lnTo>
                      <a:pt x="132" y="522"/>
                    </a:lnTo>
                    <a:lnTo>
                      <a:pt x="132" y="522"/>
                    </a:lnTo>
                    <a:lnTo>
                      <a:pt x="138" y="523"/>
                    </a:lnTo>
                    <a:lnTo>
                      <a:pt x="143" y="527"/>
                    </a:lnTo>
                    <a:lnTo>
                      <a:pt x="146" y="532"/>
                    </a:lnTo>
                    <a:lnTo>
                      <a:pt x="148" y="537"/>
                    </a:lnTo>
                    <a:lnTo>
                      <a:pt x="148" y="537"/>
                    </a:lnTo>
                    <a:lnTo>
                      <a:pt x="146" y="544"/>
                    </a:lnTo>
                    <a:lnTo>
                      <a:pt x="143" y="549"/>
                    </a:lnTo>
                    <a:lnTo>
                      <a:pt x="138" y="552"/>
                    </a:lnTo>
                    <a:lnTo>
                      <a:pt x="132" y="554"/>
                    </a:lnTo>
                    <a:lnTo>
                      <a:pt x="132" y="554"/>
                    </a:lnTo>
                    <a:lnTo>
                      <a:pt x="126" y="552"/>
                    </a:lnTo>
                    <a:lnTo>
                      <a:pt x="120" y="549"/>
                    </a:lnTo>
                    <a:lnTo>
                      <a:pt x="117" y="544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2"/>
                    </a:lnTo>
                    <a:lnTo>
                      <a:pt x="120" y="527"/>
                    </a:lnTo>
                    <a:lnTo>
                      <a:pt x="126" y="523"/>
                    </a:lnTo>
                    <a:lnTo>
                      <a:pt x="132" y="522"/>
                    </a:lnTo>
                    <a:lnTo>
                      <a:pt x="132" y="522"/>
                    </a:lnTo>
                    <a:close/>
                    <a:moveTo>
                      <a:pt x="73" y="522"/>
                    </a:moveTo>
                    <a:lnTo>
                      <a:pt x="73" y="522"/>
                    </a:lnTo>
                    <a:lnTo>
                      <a:pt x="73" y="522"/>
                    </a:lnTo>
                    <a:lnTo>
                      <a:pt x="80" y="523"/>
                    </a:lnTo>
                    <a:lnTo>
                      <a:pt x="85" y="527"/>
                    </a:lnTo>
                    <a:lnTo>
                      <a:pt x="88" y="532"/>
                    </a:lnTo>
                    <a:lnTo>
                      <a:pt x="90" y="537"/>
                    </a:lnTo>
                    <a:lnTo>
                      <a:pt x="90" y="537"/>
                    </a:lnTo>
                    <a:lnTo>
                      <a:pt x="88" y="544"/>
                    </a:lnTo>
                    <a:lnTo>
                      <a:pt x="85" y="549"/>
                    </a:lnTo>
                    <a:lnTo>
                      <a:pt x="80" y="552"/>
                    </a:lnTo>
                    <a:lnTo>
                      <a:pt x="73" y="554"/>
                    </a:lnTo>
                    <a:lnTo>
                      <a:pt x="73" y="554"/>
                    </a:lnTo>
                    <a:lnTo>
                      <a:pt x="68" y="552"/>
                    </a:lnTo>
                    <a:lnTo>
                      <a:pt x="63" y="549"/>
                    </a:lnTo>
                    <a:lnTo>
                      <a:pt x="59" y="544"/>
                    </a:lnTo>
                    <a:lnTo>
                      <a:pt x="57" y="537"/>
                    </a:lnTo>
                    <a:lnTo>
                      <a:pt x="57" y="537"/>
                    </a:lnTo>
                    <a:lnTo>
                      <a:pt x="59" y="532"/>
                    </a:lnTo>
                    <a:lnTo>
                      <a:pt x="63" y="527"/>
                    </a:lnTo>
                    <a:lnTo>
                      <a:pt x="68" y="523"/>
                    </a:lnTo>
                    <a:lnTo>
                      <a:pt x="73" y="522"/>
                    </a:lnTo>
                    <a:lnTo>
                      <a:pt x="73" y="522"/>
                    </a:lnTo>
                    <a:close/>
                    <a:moveTo>
                      <a:pt x="15" y="522"/>
                    </a:moveTo>
                    <a:lnTo>
                      <a:pt x="15" y="522"/>
                    </a:lnTo>
                    <a:lnTo>
                      <a:pt x="15" y="522"/>
                    </a:lnTo>
                    <a:lnTo>
                      <a:pt x="22" y="523"/>
                    </a:lnTo>
                    <a:lnTo>
                      <a:pt x="27" y="527"/>
                    </a:lnTo>
                    <a:lnTo>
                      <a:pt x="30" y="532"/>
                    </a:lnTo>
                    <a:lnTo>
                      <a:pt x="30" y="537"/>
                    </a:lnTo>
                    <a:lnTo>
                      <a:pt x="30" y="537"/>
                    </a:lnTo>
                    <a:lnTo>
                      <a:pt x="30" y="544"/>
                    </a:lnTo>
                    <a:lnTo>
                      <a:pt x="27" y="549"/>
                    </a:lnTo>
                    <a:lnTo>
                      <a:pt x="22" y="552"/>
                    </a:lnTo>
                    <a:lnTo>
                      <a:pt x="15" y="554"/>
                    </a:lnTo>
                    <a:lnTo>
                      <a:pt x="15" y="554"/>
                    </a:lnTo>
                    <a:lnTo>
                      <a:pt x="10" y="552"/>
                    </a:lnTo>
                    <a:lnTo>
                      <a:pt x="5" y="549"/>
                    </a:lnTo>
                    <a:lnTo>
                      <a:pt x="1" y="544"/>
                    </a:lnTo>
                    <a:lnTo>
                      <a:pt x="0" y="537"/>
                    </a:lnTo>
                    <a:lnTo>
                      <a:pt x="0" y="537"/>
                    </a:lnTo>
                    <a:lnTo>
                      <a:pt x="1" y="532"/>
                    </a:lnTo>
                    <a:lnTo>
                      <a:pt x="5" y="527"/>
                    </a:lnTo>
                    <a:lnTo>
                      <a:pt x="10" y="523"/>
                    </a:lnTo>
                    <a:lnTo>
                      <a:pt x="15" y="522"/>
                    </a:lnTo>
                    <a:lnTo>
                      <a:pt x="15" y="522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8" y="479"/>
                    </a:lnTo>
                    <a:lnTo>
                      <a:pt x="493" y="482"/>
                    </a:lnTo>
                    <a:lnTo>
                      <a:pt x="495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5" y="501"/>
                    </a:lnTo>
                    <a:lnTo>
                      <a:pt x="493" y="506"/>
                    </a:lnTo>
                    <a:lnTo>
                      <a:pt x="488" y="510"/>
                    </a:lnTo>
                    <a:lnTo>
                      <a:pt x="482" y="510"/>
                    </a:lnTo>
                    <a:lnTo>
                      <a:pt x="482" y="510"/>
                    </a:lnTo>
                    <a:lnTo>
                      <a:pt x="476" y="510"/>
                    </a:lnTo>
                    <a:lnTo>
                      <a:pt x="471" y="506"/>
                    </a:lnTo>
                    <a:lnTo>
                      <a:pt x="468" y="501"/>
                    </a:lnTo>
                    <a:lnTo>
                      <a:pt x="466" y="494"/>
                    </a:lnTo>
                    <a:lnTo>
                      <a:pt x="466" y="494"/>
                    </a:lnTo>
                    <a:lnTo>
                      <a:pt x="468" y="487"/>
                    </a:lnTo>
                    <a:lnTo>
                      <a:pt x="471" y="482"/>
                    </a:lnTo>
                    <a:lnTo>
                      <a:pt x="476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9" y="494"/>
                    </a:lnTo>
                    <a:lnTo>
                      <a:pt x="439" y="494"/>
                    </a:lnTo>
                    <a:lnTo>
                      <a:pt x="437" y="501"/>
                    </a:lnTo>
                    <a:lnTo>
                      <a:pt x="434" y="506"/>
                    </a:lnTo>
                    <a:lnTo>
                      <a:pt x="429" y="510"/>
                    </a:lnTo>
                    <a:lnTo>
                      <a:pt x="424" y="510"/>
                    </a:lnTo>
                    <a:lnTo>
                      <a:pt x="424" y="510"/>
                    </a:lnTo>
                    <a:lnTo>
                      <a:pt x="417" y="510"/>
                    </a:lnTo>
                    <a:lnTo>
                      <a:pt x="412" y="506"/>
                    </a:lnTo>
                    <a:lnTo>
                      <a:pt x="410" y="501"/>
                    </a:lnTo>
                    <a:lnTo>
                      <a:pt x="408" y="494"/>
                    </a:lnTo>
                    <a:lnTo>
                      <a:pt x="408" y="494"/>
                    </a:lnTo>
                    <a:lnTo>
                      <a:pt x="410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79" y="487"/>
                    </a:lnTo>
                    <a:lnTo>
                      <a:pt x="381" y="494"/>
                    </a:lnTo>
                    <a:lnTo>
                      <a:pt x="381" y="494"/>
                    </a:lnTo>
                    <a:lnTo>
                      <a:pt x="379" y="501"/>
                    </a:lnTo>
                    <a:lnTo>
                      <a:pt x="376" y="506"/>
                    </a:lnTo>
                    <a:lnTo>
                      <a:pt x="371" y="510"/>
                    </a:lnTo>
                    <a:lnTo>
                      <a:pt x="366" y="510"/>
                    </a:lnTo>
                    <a:lnTo>
                      <a:pt x="366" y="510"/>
                    </a:lnTo>
                    <a:lnTo>
                      <a:pt x="359" y="510"/>
                    </a:lnTo>
                    <a:lnTo>
                      <a:pt x="354" y="506"/>
                    </a:lnTo>
                    <a:lnTo>
                      <a:pt x="350" y="501"/>
                    </a:lnTo>
                    <a:lnTo>
                      <a:pt x="350" y="494"/>
                    </a:lnTo>
                    <a:lnTo>
                      <a:pt x="350" y="494"/>
                    </a:lnTo>
                    <a:lnTo>
                      <a:pt x="350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1" y="487"/>
                    </a:lnTo>
                    <a:lnTo>
                      <a:pt x="323" y="494"/>
                    </a:lnTo>
                    <a:lnTo>
                      <a:pt x="323" y="494"/>
                    </a:lnTo>
                    <a:lnTo>
                      <a:pt x="321" y="501"/>
                    </a:lnTo>
                    <a:lnTo>
                      <a:pt x="318" y="506"/>
                    </a:lnTo>
                    <a:lnTo>
                      <a:pt x="313" y="510"/>
                    </a:lnTo>
                    <a:lnTo>
                      <a:pt x="306" y="510"/>
                    </a:lnTo>
                    <a:lnTo>
                      <a:pt x="306" y="510"/>
                    </a:lnTo>
                    <a:lnTo>
                      <a:pt x="301" y="510"/>
                    </a:lnTo>
                    <a:lnTo>
                      <a:pt x="296" y="506"/>
                    </a:lnTo>
                    <a:lnTo>
                      <a:pt x="292" y="501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2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9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4" y="501"/>
                    </a:lnTo>
                    <a:lnTo>
                      <a:pt x="260" y="506"/>
                    </a:lnTo>
                    <a:lnTo>
                      <a:pt x="255" y="510"/>
                    </a:lnTo>
                    <a:lnTo>
                      <a:pt x="248" y="510"/>
                    </a:lnTo>
                    <a:lnTo>
                      <a:pt x="248" y="510"/>
                    </a:lnTo>
                    <a:lnTo>
                      <a:pt x="243" y="510"/>
                    </a:lnTo>
                    <a:lnTo>
                      <a:pt x="238" y="506"/>
                    </a:lnTo>
                    <a:lnTo>
                      <a:pt x="235" y="501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9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190" y="477"/>
                    </a:moveTo>
                    <a:lnTo>
                      <a:pt x="190" y="477"/>
                    </a:lnTo>
                    <a:lnTo>
                      <a:pt x="190" y="477"/>
                    </a:lnTo>
                    <a:lnTo>
                      <a:pt x="195" y="479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501"/>
                    </a:lnTo>
                    <a:lnTo>
                      <a:pt x="201" y="506"/>
                    </a:lnTo>
                    <a:lnTo>
                      <a:pt x="195" y="510"/>
                    </a:lnTo>
                    <a:lnTo>
                      <a:pt x="190" y="510"/>
                    </a:lnTo>
                    <a:lnTo>
                      <a:pt x="190" y="510"/>
                    </a:lnTo>
                    <a:lnTo>
                      <a:pt x="183" y="510"/>
                    </a:lnTo>
                    <a:lnTo>
                      <a:pt x="180" y="506"/>
                    </a:lnTo>
                    <a:lnTo>
                      <a:pt x="177" y="501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3" y="479"/>
                    </a:lnTo>
                    <a:lnTo>
                      <a:pt x="190" y="477"/>
                    </a:lnTo>
                    <a:lnTo>
                      <a:pt x="190" y="477"/>
                    </a:lnTo>
                    <a:close/>
                    <a:moveTo>
                      <a:pt x="132" y="477"/>
                    </a:moveTo>
                    <a:lnTo>
                      <a:pt x="132" y="477"/>
                    </a:lnTo>
                    <a:lnTo>
                      <a:pt x="132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6" y="501"/>
                    </a:lnTo>
                    <a:lnTo>
                      <a:pt x="143" y="506"/>
                    </a:lnTo>
                    <a:lnTo>
                      <a:pt x="138" y="510"/>
                    </a:lnTo>
                    <a:lnTo>
                      <a:pt x="132" y="510"/>
                    </a:lnTo>
                    <a:lnTo>
                      <a:pt x="132" y="510"/>
                    </a:lnTo>
                    <a:lnTo>
                      <a:pt x="126" y="510"/>
                    </a:lnTo>
                    <a:lnTo>
                      <a:pt x="120" y="506"/>
                    </a:lnTo>
                    <a:lnTo>
                      <a:pt x="117" y="501"/>
                    </a:lnTo>
                    <a:lnTo>
                      <a:pt x="117" y="494"/>
                    </a:lnTo>
                    <a:lnTo>
                      <a:pt x="117" y="494"/>
                    </a:lnTo>
                    <a:lnTo>
                      <a:pt x="117" y="487"/>
                    </a:lnTo>
                    <a:lnTo>
                      <a:pt x="120" y="482"/>
                    </a:lnTo>
                    <a:lnTo>
                      <a:pt x="126" y="479"/>
                    </a:lnTo>
                    <a:lnTo>
                      <a:pt x="132" y="477"/>
                    </a:lnTo>
                    <a:lnTo>
                      <a:pt x="132" y="477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9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90" y="494"/>
                    </a:lnTo>
                    <a:lnTo>
                      <a:pt x="90" y="494"/>
                    </a:lnTo>
                    <a:lnTo>
                      <a:pt x="88" y="501"/>
                    </a:lnTo>
                    <a:lnTo>
                      <a:pt x="85" y="506"/>
                    </a:lnTo>
                    <a:lnTo>
                      <a:pt x="80" y="510"/>
                    </a:lnTo>
                    <a:lnTo>
                      <a:pt x="73" y="510"/>
                    </a:lnTo>
                    <a:lnTo>
                      <a:pt x="73" y="510"/>
                    </a:lnTo>
                    <a:lnTo>
                      <a:pt x="68" y="510"/>
                    </a:lnTo>
                    <a:lnTo>
                      <a:pt x="63" y="506"/>
                    </a:lnTo>
                    <a:lnTo>
                      <a:pt x="59" y="501"/>
                    </a:lnTo>
                    <a:lnTo>
                      <a:pt x="57" y="494"/>
                    </a:lnTo>
                    <a:lnTo>
                      <a:pt x="57" y="494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15" y="477"/>
                    </a:moveTo>
                    <a:lnTo>
                      <a:pt x="15" y="477"/>
                    </a:lnTo>
                    <a:lnTo>
                      <a:pt x="15" y="477"/>
                    </a:lnTo>
                    <a:lnTo>
                      <a:pt x="22" y="479"/>
                    </a:lnTo>
                    <a:lnTo>
                      <a:pt x="27" y="482"/>
                    </a:lnTo>
                    <a:lnTo>
                      <a:pt x="30" y="487"/>
                    </a:lnTo>
                    <a:lnTo>
                      <a:pt x="30" y="494"/>
                    </a:lnTo>
                    <a:lnTo>
                      <a:pt x="30" y="494"/>
                    </a:lnTo>
                    <a:lnTo>
                      <a:pt x="30" y="501"/>
                    </a:lnTo>
                    <a:lnTo>
                      <a:pt x="27" y="506"/>
                    </a:lnTo>
                    <a:lnTo>
                      <a:pt x="22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0" y="510"/>
                    </a:lnTo>
                    <a:lnTo>
                      <a:pt x="5" y="506"/>
                    </a:lnTo>
                    <a:lnTo>
                      <a:pt x="1" y="501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1" y="487"/>
                    </a:lnTo>
                    <a:lnTo>
                      <a:pt x="5" y="482"/>
                    </a:lnTo>
                    <a:lnTo>
                      <a:pt x="10" y="479"/>
                    </a:lnTo>
                    <a:lnTo>
                      <a:pt x="15" y="477"/>
                    </a:lnTo>
                    <a:lnTo>
                      <a:pt x="15" y="477"/>
                    </a:lnTo>
                    <a:close/>
                    <a:moveTo>
                      <a:pt x="482" y="435"/>
                    </a:moveTo>
                    <a:lnTo>
                      <a:pt x="482" y="435"/>
                    </a:lnTo>
                    <a:lnTo>
                      <a:pt x="482" y="435"/>
                    </a:lnTo>
                    <a:lnTo>
                      <a:pt x="488" y="436"/>
                    </a:lnTo>
                    <a:lnTo>
                      <a:pt x="493" y="440"/>
                    </a:lnTo>
                    <a:lnTo>
                      <a:pt x="495" y="445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5" y="457"/>
                    </a:lnTo>
                    <a:lnTo>
                      <a:pt x="493" y="462"/>
                    </a:lnTo>
                    <a:lnTo>
                      <a:pt x="488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6" y="465"/>
                    </a:lnTo>
                    <a:lnTo>
                      <a:pt x="471" y="462"/>
                    </a:lnTo>
                    <a:lnTo>
                      <a:pt x="468" y="457"/>
                    </a:lnTo>
                    <a:lnTo>
                      <a:pt x="466" y="450"/>
                    </a:lnTo>
                    <a:lnTo>
                      <a:pt x="466" y="450"/>
                    </a:lnTo>
                    <a:lnTo>
                      <a:pt x="468" y="445"/>
                    </a:lnTo>
                    <a:lnTo>
                      <a:pt x="471" y="440"/>
                    </a:lnTo>
                    <a:lnTo>
                      <a:pt x="476" y="436"/>
                    </a:lnTo>
                    <a:lnTo>
                      <a:pt x="482" y="435"/>
                    </a:lnTo>
                    <a:lnTo>
                      <a:pt x="482" y="435"/>
                    </a:lnTo>
                    <a:close/>
                    <a:moveTo>
                      <a:pt x="424" y="435"/>
                    </a:moveTo>
                    <a:lnTo>
                      <a:pt x="424" y="435"/>
                    </a:lnTo>
                    <a:lnTo>
                      <a:pt x="424" y="435"/>
                    </a:lnTo>
                    <a:lnTo>
                      <a:pt x="429" y="436"/>
                    </a:lnTo>
                    <a:lnTo>
                      <a:pt x="434" y="440"/>
                    </a:lnTo>
                    <a:lnTo>
                      <a:pt x="437" y="445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7" y="457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10" y="457"/>
                    </a:lnTo>
                    <a:lnTo>
                      <a:pt x="408" y="450"/>
                    </a:lnTo>
                    <a:lnTo>
                      <a:pt x="408" y="450"/>
                    </a:lnTo>
                    <a:lnTo>
                      <a:pt x="410" y="445"/>
                    </a:lnTo>
                    <a:lnTo>
                      <a:pt x="412" y="440"/>
                    </a:lnTo>
                    <a:lnTo>
                      <a:pt x="417" y="436"/>
                    </a:lnTo>
                    <a:lnTo>
                      <a:pt x="424" y="435"/>
                    </a:lnTo>
                    <a:lnTo>
                      <a:pt x="424" y="435"/>
                    </a:lnTo>
                    <a:close/>
                    <a:moveTo>
                      <a:pt x="366" y="435"/>
                    </a:moveTo>
                    <a:lnTo>
                      <a:pt x="366" y="435"/>
                    </a:lnTo>
                    <a:lnTo>
                      <a:pt x="366" y="435"/>
                    </a:lnTo>
                    <a:lnTo>
                      <a:pt x="371" y="436"/>
                    </a:lnTo>
                    <a:lnTo>
                      <a:pt x="376" y="440"/>
                    </a:lnTo>
                    <a:lnTo>
                      <a:pt x="379" y="445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79" y="457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0" y="457"/>
                    </a:lnTo>
                    <a:lnTo>
                      <a:pt x="350" y="450"/>
                    </a:lnTo>
                    <a:lnTo>
                      <a:pt x="350" y="450"/>
                    </a:lnTo>
                    <a:lnTo>
                      <a:pt x="350" y="445"/>
                    </a:lnTo>
                    <a:lnTo>
                      <a:pt x="354" y="440"/>
                    </a:lnTo>
                    <a:lnTo>
                      <a:pt x="359" y="436"/>
                    </a:lnTo>
                    <a:lnTo>
                      <a:pt x="366" y="435"/>
                    </a:lnTo>
                    <a:lnTo>
                      <a:pt x="366" y="435"/>
                    </a:lnTo>
                    <a:close/>
                    <a:moveTo>
                      <a:pt x="306" y="435"/>
                    </a:moveTo>
                    <a:lnTo>
                      <a:pt x="306" y="435"/>
                    </a:lnTo>
                    <a:lnTo>
                      <a:pt x="306" y="435"/>
                    </a:lnTo>
                    <a:lnTo>
                      <a:pt x="313" y="436"/>
                    </a:lnTo>
                    <a:lnTo>
                      <a:pt x="318" y="440"/>
                    </a:lnTo>
                    <a:lnTo>
                      <a:pt x="321" y="445"/>
                    </a:lnTo>
                    <a:lnTo>
                      <a:pt x="323" y="450"/>
                    </a:lnTo>
                    <a:lnTo>
                      <a:pt x="323" y="450"/>
                    </a:lnTo>
                    <a:lnTo>
                      <a:pt x="321" y="457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6" y="467"/>
                    </a:lnTo>
                    <a:lnTo>
                      <a:pt x="306" y="467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2" y="457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2" y="445"/>
                    </a:lnTo>
                    <a:lnTo>
                      <a:pt x="296" y="440"/>
                    </a:lnTo>
                    <a:lnTo>
                      <a:pt x="301" y="436"/>
                    </a:lnTo>
                    <a:lnTo>
                      <a:pt x="306" y="435"/>
                    </a:lnTo>
                    <a:lnTo>
                      <a:pt x="306" y="435"/>
                    </a:lnTo>
                    <a:close/>
                    <a:moveTo>
                      <a:pt x="248" y="435"/>
                    </a:moveTo>
                    <a:lnTo>
                      <a:pt x="248" y="435"/>
                    </a:lnTo>
                    <a:lnTo>
                      <a:pt x="248" y="435"/>
                    </a:lnTo>
                    <a:lnTo>
                      <a:pt x="255" y="436"/>
                    </a:lnTo>
                    <a:lnTo>
                      <a:pt x="260" y="440"/>
                    </a:lnTo>
                    <a:lnTo>
                      <a:pt x="264" y="445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4" y="457"/>
                    </a:lnTo>
                    <a:lnTo>
                      <a:pt x="260" y="462"/>
                    </a:lnTo>
                    <a:lnTo>
                      <a:pt x="255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3" y="465"/>
                    </a:lnTo>
                    <a:lnTo>
                      <a:pt x="238" y="462"/>
                    </a:lnTo>
                    <a:lnTo>
                      <a:pt x="235" y="457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5"/>
                    </a:lnTo>
                    <a:lnTo>
                      <a:pt x="238" y="440"/>
                    </a:lnTo>
                    <a:lnTo>
                      <a:pt x="243" y="436"/>
                    </a:lnTo>
                    <a:lnTo>
                      <a:pt x="248" y="435"/>
                    </a:lnTo>
                    <a:lnTo>
                      <a:pt x="248" y="435"/>
                    </a:lnTo>
                    <a:close/>
                    <a:moveTo>
                      <a:pt x="190" y="435"/>
                    </a:moveTo>
                    <a:lnTo>
                      <a:pt x="190" y="435"/>
                    </a:lnTo>
                    <a:lnTo>
                      <a:pt x="190" y="435"/>
                    </a:lnTo>
                    <a:lnTo>
                      <a:pt x="195" y="436"/>
                    </a:lnTo>
                    <a:lnTo>
                      <a:pt x="201" y="440"/>
                    </a:lnTo>
                    <a:lnTo>
                      <a:pt x="204" y="445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5" y="465"/>
                    </a:lnTo>
                    <a:lnTo>
                      <a:pt x="190" y="467"/>
                    </a:lnTo>
                    <a:lnTo>
                      <a:pt x="190" y="467"/>
                    </a:lnTo>
                    <a:lnTo>
                      <a:pt x="183" y="465"/>
                    </a:lnTo>
                    <a:lnTo>
                      <a:pt x="180" y="462"/>
                    </a:lnTo>
                    <a:lnTo>
                      <a:pt x="177" y="457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7" y="445"/>
                    </a:lnTo>
                    <a:lnTo>
                      <a:pt x="180" y="440"/>
                    </a:lnTo>
                    <a:lnTo>
                      <a:pt x="183" y="436"/>
                    </a:lnTo>
                    <a:lnTo>
                      <a:pt x="190" y="435"/>
                    </a:lnTo>
                    <a:lnTo>
                      <a:pt x="190" y="435"/>
                    </a:lnTo>
                    <a:close/>
                    <a:moveTo>
                      <a:pt x="132" y="435"/>
                    </a:moveTo>
                    <a:lnTo>
                      <a:pt x="132" y="435"/>
                    </a:lnTo>
                    <a:lnTo>
                      <a:pt x="132" y="435"/>
                    </a:lnTo>
                    <a:lnTo>
                      <a:pt x="138" y="436"/>
                    </a:lnTo>
                    <a:lnTo>
                      <a:pt x="143" y="440"/>
                    </a:lnTo>
                    <a:lnTo>
                      <a:pt x="146" y="445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6" y="457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2" y="467"/>
                    </a:lnTo>
                    <a:lnTo>
                      <a:pt x="132" y="467"/>
                    </a:lnTo>
                    <a:lnTo>
                      <a:pt x="126" y="465"/>
                    </a:lnTo>
                    <a:lnTo>
                      <a:pt x="120" y="462"/>
                    </a:lnTo>
                    <a:lnTo>
                      <a:pt x="117" y="457"/>
                    </a:lnTo>
                    <a:lnTo>
                      <a:pt x="117" y="450"/>
                    </a:lnTo>
                    <a:lnTo>
                      <a:pt x="117" y="450"/>
                    </a:lnTo>
                    <a:lnTo>
                      <a:pt x="117" y="445"/>
                    </a:lnTo>
                    <a:lnTo>
                      <a:pt x="120" y="440"/>
                    </a:lnTo>
                    <a:lnTo>
                      <a:pt x="126" y="436"/>
                    </a:lnTo>
                    <a:lnTo>
                      <a:pt x="132" y="435"/>
                    </a:lnTo>
                    <a:lnTo>
                      <a:pt x="132" y="435"/>
                    </a:lnTo>
                    <a:close/>
                    <a:moveTo>
                      <a:pt x="73" y="435"/>
                    </a:moveTo>
                    <a:lnTo>
                      <a:pt x="73" y="435"/>
                    </a:lnTo>
                    <a:lnTo>
                      <a:pt x="73" y="435"/>
                    </a:lnTo>
                    <a:lnTo>
                      <a:pt x="80" y="436"/>
                    </a:lnTo>
                    <a:lnTo>
                      <a:pt x="85" y="440"/>
                    </a:lnTo>
                    <a:lnTo>
                      <a:pt x="88" y="445"/>
                    </a:lnTo>
                    <a:lnTo>
                      <a:pt x="90" y="450"/>
                    </a:lnTo>
                    <a:lnTo>
                      <a:pt x="90" y="450"/>
                    </a:lnTo>
                    <a:lnTo>
                      <a:pt x="88" y="457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3" y="467"/>
                    </a:lnTo>
                    <a:lnTo>
                      <a:pt x="73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59" y="457"/>
                    </a:lnTo>
                    <a:lnTo>
                      <a:pt x="57" y="450"/>
                    </a:lnTo>
                    <a:lnTo>
                      <a:pt x="57" y="450"/>
                    </a:lnTo>
                    <a:lnTo>
                      <a:pt x="59" y="445"/>
                    </a:lnTo>
                    <a:lnTo>
                      <a:pt x="63" y="440"/>
                    </a:lnTo>
                    <a:lnTo>
                      <a:pt x="68" y="436"/>
                    </a:lnTo>
                    <a:lnTo>
                      <a:pt x="73" y="435"/>
                    </a:lnTo>
                    <a:lnTo>
                      <a:pt x="73" y="435"/>
                    </a:lnTo>
                    <a:close/>
                    <a:moveTo>
                      <a:pt x="15" y="435"/>
                    </a:moveTo>
                    <a:lnTo>
                      <a:pt x="15" y="435"/>
                    </a:lnTo>
                    <a:lnTo>
                      <a:pt x="15" y="435"/>
                    </a:lnTo>
                    <a:lnTo>
                      <a:pt x="22" y="436"/>
                    </a:lnTo>
                    <a:lnTo>
                      <a:pt x="27" y="440"/>
                    </a:lnTo>
                    <a:lnTo>
                      <a:pt x="30" y="445"/>
                    </a:lnTo>
                    <a:lnTo>
                      <a:pt x="30" y="450"/>
                    </a:lnTo>
                    <a:lnTo>
                      <a:pt x="30" y="450"/>
                    </a:lnTo>
                    <a:lnTo>
                      <a:pt x="30" y="457"/>
                    </a:lnTo>
                    <a:lnTo>
                      <a:pt x="27" y="462"/>
                    </a:lnTo>
                    <a:lnTo>
                      <a:pt x="22" y="465"/>
                    </a:lnTo>
                    <a:lnTo>
                      <a:pt x="15" y="467"/>
                    </a:lnTo>
                    <a:lnTo>
                      <a:pt x="15" y="467"/>
                    </a:lnTo>
                    <a:lnTo>
                      <a:pt x="10" y="465"/>
                    </a:lnTo>
                    <a:lnTo>
                      <a:pt x="5" y="462"/>
                    </a:lnTo>
                    <a:lnTo>
                      <a:pt x="1" y="457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1" y="445"/>
                    </a:lnTo>
                    <a:lnTo>
                      <a:pt x="5" y="440"/>
                    </a:lnTo>
                    <a:lnTo>
                      <a:pt x="10" y="436"/>
                    </a:lnTo>
                    <a:lnTo>
                      <a:pt x="15" y="435"/>
                    </a:lnTo>
                    <a:lnTo>
                      <a:pt x="15" y="435"/>
                    </a:lnTo>
                    <a:close/>
                    <a:moveTo>
                      <a:pt x="482" y="392"/>
                    </a:moveTo>
                    <a:lnTo>
                      <a:pt x="482" y="392"/>
                    </a:lnTo>
                    <a:lnTo>
                      <a:pt x="482" y="392"/>
                    </a:lnTo>
                    <a:lnTo>
                      <a:pt x="488" y="392"/>
                    </a:lnTo>
                    <a:lnTo>
                      <a:pt x="493" y="395"/>
                    </a:lnTo>
                    <a:lnTo>
                      <a:pt x="495" y="401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5" y="414"/>
                    </a:lnTo>
                    <a:lnTo>
                      <a:pt x="493" y="419"/>
                    </a:lnTo>
                    <a:lnTo>
                      <a:pt x="488" y="423"/>
                    </a:lnTo>
                    <a:lnTo>
                      <a:pt x="482" y="423"/>
                    </a:lnTo>
                    <a:lnTo>
                      <a:pt x="482" y="423"/>
                    </a:lnTo>
                    <a:lnTo>
                      <a:pt x="476" y="423"/>
                    </a:lnTo>
                    <a:lnTo>
                      <a:pt x="471" y="419"/>
                    </a:lnTo>
                    <a:lnTo>
                      <a:pt x="468" y="414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8" y="401"/>
                    </a:lnTo>
                    <a:lnTo>
                      <a:pt x="471" y="395"/>
                    </a:lnTo>
                    <a:lnTo>
                      <a:pt x="476" y="392"/>
                    </a:lnTo>
                    <a:lnTo>
                      <a:pt x="482" y="392"/>
                    </a:lnTo>
                    <a:lnTo>
                      <a:pt x="482" y="392"/>
                    </a:lnTo>
                    <a:close/>
                    <a:moveTo>
                      <a:pt x="424" y="392"/>
                    </a:moveTo>
                    <a:lnTo>
                      <a:pt x="424" y="392"/>
                    </a:lnTo>
                    <a:lnTo>
                      <a:pt x="424" y="392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1"/>
                    </a:lnTo>
                    <a:lnTo>
                      <a:pt x="439" y="407"/>
                    </a:lnTo>
                    <a:lnTo>
                      <a:pt x="439" y="407"/>
                    </a:lnTo>
                    <a:lnTo>
                      <a:pt x="437" y="414"/>
                    </a:lnTo>
                    <a:lnTo>
                      <a:pt x="434" y="419"/>
                    </a:lnTo>
                    <a:lnTo>
                      <a:pt x="429" y="423"/>
                    </a:lnTo>
                    <a:lnTo>
                      <a:pt x="424" y="423"/>
                    </a:lnTo>
                    <a:lnTo>
                      <a:pt x="424" y="423"/>
                    </a:lnTo>
                    <a:lnTo>
                      <a:pt x="417" y="423"/>
                    </a:lnTo>
                    <a:lnTo>
                      <a:pt x="412" y="419"/>
                    </a:lnTo>
                    <a:lnTo>
                      <a:pt x="410" y="414"/>
                    </a:lnTo>
                    <a:lnTo>
                      <a:pt x="408" y="407"/>
                    </a:lnTo>
                    <a:lnTo>
                      <a:pt x="408" y="407"/>
                    </a:lnTo>
                    <a:lnTo>
                      <a:pt x="410" y="401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2"/>
                    </a:lnTo>
                    <a:lnTo>
                      <a:pt x="424" y="392"/>
                    </a:lnTo>
                    <a:close/>
                    <a:moveTo>
                      <a:pt x="366" y="392"/>
                    </a:moveTo>
                    <a:lnTo>
                      <a:pt x="366" y="392"/>
                    </a:lnTo>
                    <a:lnTo>
                      <a:pt x="366" y="392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79" y="401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79" y="414"/>
                    </a:lnTo>
                    <a:lnTo>
                      <a:pt x="376" y="419"/>
                    </a:lnTo>
                    <a:lnTo>
                      <a:pt x="371" y="423"/>
                    </a:lnTo>
                    <a:lnTo>
                      <a:pt x="366" y="423"/>
                    </a:lnTo>
                    <a:lnTo>
                      <a:pt x="366" y="423"/>
                    </a:lnTo>
                    <a:lnTo>
                      <a:pt x="359" y="423"/>
                    </a:lnTo>
                    <a:lnTo>
                      <a:pt x="354" y="419"/>
                    </a:lnTo>
                    <a:lnTo>
                      <a:pt x="350" y="414"/>
                    </a:lnTo>
                    <a:lnTo>
                      <a:pt x="350" y="407"/>
                    </a:lnTo>
                    <a:lnTo>
                      <a:pt x="350" y="407"/>
                    </a:lnTo>
                    <a:lnTo>
                      <a:pt x="350" y="401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2"/>
                    </a:lnTo>
                    <a:lnTo>
                      <a:pt x="366" y="392"/>
                    </a:lnTo>
                    <a:close/>
                    <a:moveTo>
                      <a:pt x="306" y="392"/>
                    </a:moveTo>
                    <a:lnTo>
                      <a:pt x="306" y="392"/>
                    </a:lnTo>
                    <a:lnTo>
                      <a:pt x="306" y="392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1" y="401"/>
                    </a:lnTo>
                    <a:lnTo>
                      <a:pt x="323" y="407"/>
                    </a:lnTo>
                    <a:lnTo>
                      <a:pt x="323" y="407"/>
                    </a:lnTo>
                    <a:lnTo>
                      <a:pt x="321" y="414"/>
                    </a:lnTo>
                    <a:lnTo>
                      <a:pt x="318" y="419"/>
                    </a:lnTo>
                    <a:lnTo>
                      <a:pt x="313" y="423"/>
                    </a:lnTo>
                    <a:lnTo>
                      <a:pt x="306" y="423"/>
                    </a:lnTo>
                    <a:lnTo>
                      <a:pt x="306" y="423"/>
                    </a:lnTo>
                    <a:lnTo>
                      <a:pt x="301" y="423"/>
                    </a:lnTo>
                    <a:lnTo>
                      <a:pt x="296" y="419"/>
                    </a:lnTo>
                    <a:lnTo>
                      <a:pt x="292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2" y="401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6" y="392"/>
                    </a:lnTo>
                    <a:lnTo>
                      <a:pt x="306" y="392"/>
                    </a:lnTo>
                    <a:close/>
                    <a:moveTo>
                      <a:pt x="248" y="392"/>
                    </a:moveTo>
                    <a:lnTo>
                      <a:pt x="248" y="392"/>
                    </a:lnTo>
                    <a:lnTo>
                      <a:pt x="248" y="392"/>
                    </a:lnTo>
                    <a:lnTo>
                      <a:pt x="255" y="392"/>
                    </a:lnTo>
                    <a:lnTo>
                      <a:pt x="260" y="395"/>
                    </a:lnTo>
                    <a:lnTo>
                      <a:pt x="264" y="401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4"/>
                    </a:lnTo>
                    <a:lnTo>
                      <a:pt x="260" y="419"/>
                    </a:lnTo>
                    <a:lnTo>
                      <a:pt x="255" y="423"/>
                    </a:lnTo>
                    <a:lnTo>
                      <a:pt x="248" y="423"/>
                    </a:lnTo>
                    <a:lnTo>
                      <a:pt x="248" y="423"/>
                    </a:lnTo>
                    <a:lnTo>
                      <a:pt x="243" y="423"/>
                    </a:lnTo>
                    <a:lnTo>
                      <a:pt x="238" y="419"/>
                    </a:lnTo>
                    <a:lnTo>
                      <a:pt x="235" y="414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1"/>
                    </a:lnTo>
                    <a:lnTo>
                      <a:pt x="238" y="395"/>
                    </a:lnTo>
                    <a:lnTo>
                      <a:pt x="243" y="392"/>
                    </a:lnTo>
                    <a:lnTo>
                      <a:pt x="248" y="392"/>
                    </a:lnTo>
                    <a:lnTo>
                      <a:pt x="248" y="392"/>
                    </a:lnTo>
                    <a:close/>
                    <a:moveTo>
                      <a:pt x="190" y="392"/>
                    </a:moveTo>
                    <a:lnTo>
                      <a:pt x="190" y="392"/>
                    </a:lnTo>
                    <a:lnTo>
                      <a:pt x="190" y="392"/>
                    </a:lnTo>
                    <a:lnTo>
                      <a:pt x="195" y="392"/>
                    </a:lnTo>
                    <a:lnTo>
                      <a:pt x="201" y="395"/>
                    </a:lnTo>
                    <a:lnTo>
                      <a:pt x="204" y="401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4"/>
                    </a:lnTo>
                    <a:lnTo>
                      <a:pt x="201" y="419"/>
                    </a:lnTo>
                    <a:lnTo>
                      <a:pt x="195" y="423"/>
                    </a:lnTo>
                    <a:lnTo>
                      <a:pt x="190" y="423"/>
                    </a:lnTo>
                    <a:lnTo>
                      <a:pt x="190" y="423"/>
                    </a:lnTo>
                    <a:lnTo>
                      <a:pt x="183" y="423"/>
                    </a:lnTo>
                    <a:lnTo>
                      <a:pt x="180" y="419"/>
                    </a:lnTo>
                    <a:lnTo>
                      <a:pt x="177" y="414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1"/>
                    </a:lnTo>
                    <a:lnTo>
                      <a:pt x="180" y="395"/>
                    </a:lnTo>
                    <a:lnTo>
                      <a:pt x="183" y="392"/>
                    </a:lnTo>
                    <a:lnTo>
                      <a:pt x="190" y="392"/>
                    </a:lnTo>
                    <a:lnTo>
                      <a:pt x="190" y="392"/>
                    </a:lnTo>
                    <a:close/>
                    <a:moveTo>
                      <a:pt x="132" y="392"/>
                    </a:moveTo>
                    <a:lnTo>
                      <a:pt x="132" y="392"/>
                    </a:lnTo>
                    <a:lnTo>
                      <a:pt x="132" y="392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1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4"/>
                    </a:lnTo>
                    <a:lnTo>
                      <a:pt x="143" y="419"/>
                    </a:lnTo>
                    <a:lnTo>
                      <a:pt x="138" y="423"/>
                    </a:lnTo>
                    <a:lnTo>
                      <a:pt x="132" y="423"/>
                    </a:lnTo>
                    <a:lnTo>
                      <a:pt x="132" y="423"/>
                    </a:lnTo>
                    <a:lnTo>
                      <a:pt x="126" y="423"/>
                    </a:lnTo>
                    <a:lnTo>
                      <a:pt x="120" y="419"/>
                    </a:lnTo>
                    <a:lnTo>
                      <a:pt x="117" y="414"/>
                    </a:lnTo>
                    <a:lnTo>
                      <a:pt x="117" y="407"/>
                    </a:lnTo>
                    <a:lnTo>
                      <a:pt x="117" y="407"/>
                    </a:lnTo>
                    <a:lnTo>
                      <a:pt x="117" y="401"/>
                    </a:lnTo>
                    <a:lnTo>
                      <a:pt x="120" y="395"/>
                    </a:lnTo>
                    <a:lnTo>
                      <a:pt x="126" y="392"/>
                    </a:lnTo>
                    <a:lnTo>
                      <a:pt x="132" y="392"/>
                    </a:lnTo>
                    <a:lnTo>
                      <a:pt x="132" y="392"/>
                    </a:lnTo>
                    <a:close/>
                    <a:moveTo>
                      <a:pt x="73" y="392"/>
                    </a:moveTo>
                    <a:lnTo>
                      <a:pt x="73" y="392"/>
                    </a:lnTo>
                    <a:lnTo>
                      <a:pt x="73" y="392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8" y="401"/>
                    </a:lnTo>
                    <a:lnTo>
                      <a:pt x="90" y="407"/>
                    </a:lnTo>
                    <a:lnTo>
                      <a:pt x="90" y="407"/>
                    </a:lnTo>
                    <a:lnTo>
                      <a:pt x="88" y="414"/>
                    </a:lnTo>
                    <a:lnTo>
                      <a:pt x="85" y="419"/>
                    </a:lnTo>
                    <a:lnTo>
                      <a:pt x="80" y="423"/>
                    </a:lnTo>
                    <a:lnTo>
                      <a:pt x="73" y="423"/>
                    </a:lnTo>
                    <a:lnTo>
                      <a:pt x="73" y="423"/>
                    </a:lnTo>
                    <a:lnTo>
                      <a:pt x="68" y="423"/>
                    </a:lnTo>
                    <a:lnTo>
                      <a:pt x="63" y="419"/>
                    </a:lnTo>
                    <a:lnTo>
                      <a:pt x="59" y="414"/>
                    </a:lnTo>
                    <a:lnTo>
                      <a:pt x="57" y="407"/>
                    </a:lnTo>
                    <a:lnTo>
                      <a:pt x="57" y="407"/>
                    </a:lnTo>
                    <a:lnTo>
                      <a:pt x="59" y="401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3" y="392"/>
                    </a:lnTo>
                    <a:lnTo>
                      <a:pt x="73" y="392"/>
                    </a:lnTo>
                    <a:close/>
                    <a:moveTo>
                      <a:pt x="832" y="348"/>
                    </a:moveTo>
                    <a:lnTo>
                      <a:pt x="832" y="348"/>
                    </a:lnTo>
                    <a:lnTo>
                      <a:pt x="832" y="348"/>
                    </a:lnTo>
                    <a:lnTo>
                      <a:pt x="837" y="349"/>
                    </a:lnTo>
                    <a:lnTo>
                      <a:pt x="843" y="353"/>
                    </a:lnTo>
                    <a:lnTo>
                      <a:pt x="846" y="358"/>
                    </a:lnTo>
                    <a:lnTo>
                      <a:pt x="848" y="365"/>
                    </a:lnTo>
                    <a:lnTo>
                      <a:pt x="848" y="365"/>
                    </a:lnTo>
                    <a:lnTo>
                      <a:pt x="846" y="370"/>
                    </a:lnTo>
                    <a:lnTo>
                      <a:pt x="843" y="375"/>
                    </a:lnTo>
                    <a:lnTo>
                      <a:pt x="837" y="378"/>
                    </a:lnTo>
                    <a:lnTo>
                      <a:pt x="832" y="380"/>
                    </a:lnTo>
                    <a:lnTo>
                      <a:pt x="832" y="380"/>
                    </a:lnTo>
                    <a:lnTo>
                      <a:pt x="826" y="378"/>
                    </a:lnTo>
                    <a:lnTo>
                      <a:pt x="820" y="375"/>
                    </a:lnTo>
                    <a:lnTo>
                      <a:pt x="817" y="370"/>
                    </a:lnTo>
                    <a:lnTo>
                      <a:pt x="815" y="365"/>
                    </a:lnTo>
                    <a:lnTo>
                      <a:pt x="815" y="365"/>
                    </a:lnTo>
                    <a:lnTo>
                      <a:pt x="817" y="358"/>
                    </a:lnTo>
                    <a:lnTo>
                      <a:pt x="820" y="353"/>
                    </a:lnTo>
                    <a:lnTo>
                      <a:pt x="826" y="349"/>
                    </a:lnTo>
                    <a:lnTo>
                      <a:pt x="832" y="348"/>
                    </a:lnTo>
                    <a:lnTo>
                      <a:pt x="832" y="348"/>
                    </a:lnTo>
                    <a:close/>
                    <a:moveTo>
                      <a:pt x="773" y="348"/>
                    </a:moveTo>
                    <a:lnTo>
                      <a:pt x="773" y="348"/>
                    </a:lnTo>
                    <a:lnTo>
                      <a:pt x="773" y="348"/>
                    </a:lnTo>
                    <a:lnTo>
                      <a:pt x="780" y="349"/>
                    </a:lnTo>
                    <a:lnTo>
                      <a:pt x="785" y="353"/>
                    </a:lnTo>
                    <a:lnTo>
                      <a:pt x="788" y="358"/>
                    </a:lnTo>
                    <a:lnTo>
                      <a:pt x="788" y="365"/>
                    </a:lnTo>
                    <a:lnTo>
                      <a:pt x="788" y="365"/>
                    </a:lnTo>
                    <a:lnTo>
                      <a:pt x="788" y="370"/>
                    </a:lnTo>
                    <a:lnTo>
                      <a:pt x="785" y="375"/>
                    </a:lnTo>
                    <a:lnTo>
                      <a:pt x="780" y="378"/>
                    </a:lnTo>
                    <a:lnTo>
                      <a:pt x="773" y="380"/>
                    </a:lnTo>
                    <a:lnTo>
                      <a:pt x="773" y="380"/>
                    </a:lnTo>
                    <a:lnTo>
                      <a:pt x="768" y="378"/>
                    </a:lnTo>
                    <a:lnTo>
                      <a:pt x="762" y="375"/>
                    </a:lnTo>
                    <a:lnTo>
                      <a:pt x="759" y="370"/>
                    </a:lnTo>
                    <a:lnTo>
                      <a:pt x="757" y="365"/>
                    </a:lnTo>
                    <a:lnTo>
                      <a:pt x="757" y="365"/>
                    </a:lnTo>
                    <a:lnTo>
                      <a:pt x="759" y="358"/>
                    </a:lnTo>
                    <a:lnTo>
                      <a:pt x="762" y="353"/>
                    </a:lnTo>
                    <a:lnTo>
                      <a:pt x="768" y="349"/>
                    </a:lnTo>
                    <a:lnTo>
                      <a:pt x="773" y="348"/>
                    </a:lnTo>
                    <a:lnTo>
                      <a:pt x="773" y="348"/>
                    </a:lnTo>
                    <a:close/>
                    <a:moveTo>
                      <a:pt x="715" y="348"/>
                    </a:moveTo>
                    <a:lnTo>
                      <a:pt x="715" y="348"/>
                    </a:lnTo>
                    <a:lnTo>
                      <a:pt x="715" y="348"/>
                    </a:lnTo>
                    <a:lnTo>
                      <a:pt x="722" y="349"/>
                    </a:lnTo>
                    <a:lnTo>
                      <a:pt x="725" y="353"/>
                    </a:lnTo>
                    <a:lnTo>
                      <a:pt x="728" y="358"/>
                    </a:lnTo>
                    <a:lnTo>
                      <a:pt x="730" y="365"/>
                    </a:lnTo>
                    <a:lnTo>
                      <a:pt x="730" y="365"/>
                    </a:lnTo>
                    <a:lnTo>
                      <a:pt x="728" y="370"/>
                    </a:lnTo>
                    <a:lnTo>
                      <a:pt x="725" y="375"/>
                    </a:lnTo>
                    <a:lnTo>
                      <a:pt x="722" y="378"/>
                    </a:lnTo>
                    <a:lnTo>
                      <a:pt x="715" y="380"/>
                    </a:lnTo>
                    <a:lnTo>
                      <a:pt x="715" y="380"/>
                    </a:lnTo>
                    <a:lnTo>
                      <a:pt x="710" y="378"/>
                    </a:lnTo>
                    <a:lnTo>
                      <a:pt x="705" y="375"/>
                    </a:lnTo>
                    <a:lnTo>
                      <a:pt x="701" y="370"/>
                    </a:lnTo>
                    <a:lnTo>
                      <a:pt x="699" y="365"/>
                    </a:lnTo>
                    <a:lnTo>
                      <a:pt x="699" y="365"/>
                    </a:lnTo>
                    <a:lnTo>
                      <a:pt x="701" y="358"/>
                    </a:lnTo>
                    <a:lnTo>
                      <a:pt x="705" y="353"/>
                    </a:lnTo>
                    <a:lnTo>
                      <a:pt x="710" y="349"/>
                    </a:lnTo>
                    <a:lnTo>
                      <a:pt x="715" y="348"/>
                    </a:lnTo>
                    <a:lnTo>
                      <a:pt x="715" y="348"/>
                    </a:lnTo>
                    <a:close/>
                    <a:moveTo>
                      <a:pt x="657" y="348"/>
                    </a:moveTo>
                    <a:lnTo>
                      <a:pt x="657" y="348"/>
                    </a:lnTo>
                    <a:lnTo>
                      <a:pt x="657" y="348"/>
                    </a:lnTo>
                    <a:lnTo>
                      <a:pt x="662" y="349"/>
                    </a:lnTo>
                    <a:lnTo>
                      <a:pt x="667" y="353"/>
                    </a:lnTo>
                    <a:lnTo>
                      <a:pt x="671" y="358"/>
                    </a:lnTo>
                    <a:lnTo>
                      <a:pt x="672" y="365"/>
                    </a:lnTo>
                    <a:lnTo>
                      <a:pt x="672" y="365"/>
                    </a:lnTo>
                    <a:lnTo>
                      <a:pt x="671" y="370"/>
                    </a:lnTo>
                    <a:lnTo>
                      <a:pt x="667" y="375"/>
                    </a:lnTo>
                    <a:lnTo>
                      <a:pt x="662" y="378"/>
                    </a:lnTo>
                    <a:lnTo>
                      <a:pt x="657" y="380"/>
                    </a:lnTo>
                    <a:lnTo>
                      <a:pt x="657" y="380"/>
                    </a:lnTo>
                    <a:lnTo>
                      <a:pt x="650" y="378"/>
                    </a:lnTo>
                    <a:lnTo>
                      <a:pt x="645" y="375"/>
                    </a:lnTo>
                    <a:lnTo>
                      <a:pt x="642" y="370"/>
                    </a:lnTo>
                    <a:lnTo>
                      <a:pt x="642" y="365"/>
                    </a:lnTo>
                    <a:lnTo>
                      <a:pt x="642" y="365"/>
                    </a:lnTo>
                    <a:lnTo>
                      <a:pt x="642" y="358"/>
                    </a:lnTo>
                    <a:lnTo>
                      <a:pt x="645" y="353"/>
                    </a:lnTo>
                    <a:lnTo>
                      <a:pt x="650" y="349"/>
                    </a:lnTo>
                    <a:lnTo>
                      <a:pt x="657" y="348"/>
                    </a:lnTo>
                    <a:lnTo>
                      <a:pt x="657" y="348"/>
                    </a:lnTo>
                    <a:close/>
                    <a:moveTo>
                      <a:pt x="599" y="348"/>
                    </a:moveTo>
                    <a:lnTo>
                      <a:pt x="599" y="348"/>
                    </a:lnTo>
                    <a:lnTo>
                      <a:pt x="599" y="348"/>
                    </a:lnTo>
                    <a:lnTo>
                      <a:pt x="604" y="349"/>
                    </a:lnTo>
                    <a:lnTo>
                      <a:pt x="609" y="353"/>
                    </a:lnTo>
                    <a:lnTo>
                      <a:pt x="613" y="358"/>
                    </a:lnTo>
                    <a:lnTo>
                      <a:pt x="614" y="365"/>
                    </a:lnTo>
                    <a:lnTo>
                      <a:pt x="614" y="365"/>
                    </a:lnTo>
                    <a:lnTo>
                      <a:pt x="613" y="370"/>
                    </a:lnTo>
                    <a:lnTo>
                      <a:pt x="609" y="375"/>
                    </a:lnTo>
                    <a:lnTo>
                      <a:pt x="604" y="378"/>
                    </a:lnTo>
                    <a:lnTo>
                      <a:pt x="599" y="380"/>
                    </a:lnTo>
                    <a:lnTo>
                      <a:pt x="599" y="380"/>
                    </a:lnTo>
                    <a:lnTo>
                      <a:pt x="592" y="378"/>
                    </a:lnTo>
                    <a:lnTo>
                      <a:pt x="587" y="375"/>
                    </a:lnTo>
                    <a:lnTo>
                      <a:pt x="584" y="370"/>
                    </a:lnTo>
                    <a:lnTo>
                      <a:pt x="584" y="365"/>
                    </a:lnTo>
                    <a:lnTo>
                      <a:pt x="584" y="365"/>
                    </a:lnTo>
                    <a:lnTo>
                      <a:pt x="584" y="358"/>
                    </a:lnTo>
                    <a:lnTo>
                      <a:pt x="587" y="353"/>
                    </a:lnTo>
                    <a:lnTo>
                      <a:pt x="592" y="349"/>
                    </a:lnTo>
                    <a:lnTo>
                      <a:pt x="599" y="348"/>
                    </a:lnTo>
                    <a:lnTo>
                      <a:pt x="599" y="348"/>
                    </a:lnTo>
                    <a:close/>
                    <a:moveTo>
                      <a:pt x="539" y="348"/>
                    </a:moveTo>
                    <a:lnTo>
                      <a:pt x="539" y="348"/>
                    </a:lnTo>
                    <a:lnTo>
                      <a:pt x="539" y="348"/>
                    </a:lnTo>
                    <a:lnTo>
                      <a:pt x="546" y="349"/>
                    </a:lnTo>
                    <a:lnTo>
                      <a:pt x="551" y="353"/>
                    </a:lnTo>
                    <a:lnTo>
                      <a:pt x="555" y="358"/>
                    </a:lnTo>
                    <a:lnTo>
                      <a:pt x="555" y="365"/>
                    </a:lnTo>
                    <a:lnTo>
                      <a:pt x="555" y="365"/>
                    </a:lnTo>
                    <a:lnTo>
                      <a:pt x="555" y="370"/>
                    </a:lnTo>
                    <a:lnTo>
                      <a:pt x="551" y="375"/>
                    </a:lnTo>
                    <a:lnTo>
                      <a:pt x="546" y="378"/>
                    </a:lnTo>
                    <a:lnTo>
                      <a:pt x="539" y="380"/>
                    </a:lnTo>
                    <a:lnTo>
                      <a:pt x="539" y="380"/>
                    </a:lnTo>
                    <a:lnTo>
                      <a:pt x="534" y="378"/>
                    </a:lnTo>
                    <a:lnTo>
                      <a:pt x="529" y="375"/>
                    </a:lnTo>
                    <a:lnTo>
                      <a:pt x="526" y="370"/>
                    </a:lnTo>
                    <a:lnTo>
                      <a:pt x="524" y="365"/>
                    </a:lnTo>
                    <a:lnTo>
                      <a:pt x="524" y="365"/>
                    </a:lnTo>
                    <a:lnTo>
                      <a:pt x="526" y="358"/>
                    </a:lnTo>
                    <a:lnTo>
                      <a:pt x="529" y="353"/>
                    </a:lnTo>
                    <a:lnTo>
                      <a:pt x="534" y="349"/>
                    </a:lnTo>
                    <a:lnTo>
                      <a:pt x="539" y="348"/>
                    </a:lnTo>
                    <a:lnTo>
                      <a:pt x="539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8" y="349"/>
                    </a:lnTo>
                    <a:lnTo>
                      <a:pt x="493" y="353"/>
                    </a:lnTo>
                    <a:lnTo>
                      <a:pt x="495" y="358"/>
                    </a:lnTo>
                    <a:lnTo>
                      <a:pt x="497" y="365"/>
                    </a:lnTo>
                    <a:lnTo>
                      <a:pt x="497" y="365"/>
                    </a:lnTo>
                    <a:lnTo>
                      <a:pt x="495" y="370"/>
                    </a:lnTo>
                    <a:lnTo>
                      <a:pt x="493" y="375"/>
                    </a:lnTo>
                    <a:lnTo>
                      <a:pt x="488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6" y="378"/>
                    </a:lnTo>
                    <a:lnTo>
                      <a:pt x="471" y="375"/>
                    </a:lnTo>
                    <a:lnTo>
                      <a:pt x="468" y="370"/>
                    </a:lnTo>
                    <a:lnTo>
                      <a:pt x="466" y="365"/>
                    </a:lnTo>
                    <a:lnTo>
                      <a:pt x="466" y="365"/>
                    </a:lnTo>
                    <a:lnTo>
                      <a:pt x="468" y="358"/>
                    </a:lnTo>
                    <a:lnTo>
                      <a:pt x="471" y="353"/>
                    </a:lnTo>
                    <a:lnTo>
                      <a:pt x="476" y="349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424" y="348"/>
                    </a:moveTo>
                    <a:lnTo>
                      <a:pt x="424" y="348"/>
                    </a:lnTo>
                    <a:lnTo>
                      <a:pt x="424" y="348"/>
                    </a:lnTo>
                    <a:lnTo>
                      <a:pt x="429" y="349"/>
                    </a:lnTo>
                    <a:lnTo>
                      <a:pt x="434" y="353"/>
                    </a:lnTo>
                    <a:lnTo>
                      <a:pt x="437" y="358"/>
                    </a:lnTo>
                    <a:lnTo>
                      <a:pt x="439" y="365"/>
                    </a:lnTo>
                    <a:lnTo>
                      <a:pt x="439" y="365"/>
                    </a:lnTo>
                    <a:lnTo>
                      <a:pt x="437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10" y="370"/>
                    </a:lnTo>
                    <a:lnTo>
                      <a:pt x="408" y="365"/>
                    </a:lnTo>
                    <a:lnTo>
                      <a:pt x="408" y="365"/>
                    </a:lnTo>
                    <a:lnTo>
                      <a:pt x="410" y="358"/>
                    </a:lnTo>
                    <a:lnTo>
                      <a:pt x="412" y="353"/>
                    </a:lnTo>
                    <a:lnTo>
                      <a:pt x="417" y="349"/>
                    </a:lnTo>
                    <a:lnTo>
                      <a:pt x="424" y="348"/>
                    </a:lnTo>
                    <a:lnTo>
                      <a:pt x="424" y="348"/>
                    </a:lnTo>
                    <a:close/>
                    <a:moveTo>
                      <a:pt x="366" y="348"/>
                    </a:moveTo>
                    <a:lnTo>
                      <a:pt x="366" y="348"/>
                    </a:lnTo>
                    <a:lnTo>
                      <a:pt x="366" y="348"/>
                    </a:lnTo>
                    <a:lnTo>
                      <a:pt x="371" y="349"/>
                    </a:lnTo>
                    <a:lnTo>
                      <a:pt x="376" y="353"/>
                    </a:lnTo>
                    <a:lnTo>
                      <a:pt x="379" y="358"/>
                    </a:lnTo>
                    <a:lnTo>
                      <a:pt x="381" y="365"/>
                    </a:lnTo>
                    <a:lnTo>
                      <a:pt x="381" y="365"/>
                    </a:lnTo>
                    <a:lnTo>
                      <a:pt x="379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0" y="370"/>
                    </a:lnTo>
                    <a:lnTo>
                      <a:pt x="350" y="365"/>
                    </a:lnTo>
                    <a:lnTo>
                      <a:pt x="350" y="365"/>
                    </a:lnTo>
                    <a:lnTo>
                      <a:pt x="350" y="358"/>
                    </a:lnTo>
                    <a:lnTo>
                      <a:pt x="354" y="353"/>
                    </a:lnTo>
                    <a:lnTo>
                      <a:pt x="359" y="349"/>
                    </a:lnTo>
                    <a:lnTo>
                      <a:pt x="366" y="348"/>
                    </a:lnTo>
                    <a:lnTo>
                      <a:pt x="366" y="348"/>
                    </a:lnTo>
                    <a:close/>
                    <a:moveTo>
                      <a:pt x="306" y="348"/>
                    </a:moveTo>
                    <a:lnTo>
                      <a:pt x="306" y="348"/>
                    </a:lnTo>
                    <a:lnTo>
                      <a:pt x="306" y="348"/>
                    </a:lnTo>
                    <a:lnTo>
                      <a:pt x="313" y="349"/>
                    </a:lnTo>
                    <a:lnTo>
                      <a:pt x="318" y="353"/>
                    </a:lnTo>
                    <a:lnTo>
                      <a:pt x="321" y="358"/>
                    </a:lnTo>
                    <a:lnTo>
                      <a:pt x="323" y="365"/>
                    </a:lnTo>
                    <a:lnTo>
                      <a:pt x="323" y="365"/>
                    </a:lnTo>
                    <a:lnTo>
                      <a:pt x="321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2" y="370"/>
                    </a:lnTo>
                    <a:lnTo>
                      <a:pt x="291" y="365"/>
                    </a:lnTo>
                    <a:lnTo>
                      <a:pt x="291" y="365"/>
                    </a:lnTo>
                    <a:lnTo>
                      <a:pt x="292" y="358"/>
                    </a:lnTo>
                    <a:lnTo>
                      <a:pt x="296" y="353"/>
                    </a:lnTo>
                    <a:lnTo>
                      <a:pt x="301" y="349"/>
                    </a:lnTo>
                    <a:lnTo>
                      <a:pt x="306" y="348"/>
                    </a:lnTo>
                    <a:lnTo>
                      <a:pt x="306" y="348"/>
                    </a:lnTo>
                    <a:close/>
                    <a:moveTo>
                      <a:pt x="248" y="348"/>
                    </a:moveTo>
                    <a:lnTo>
                      <a:pt x="248" y="348"/>
                    </a:lnTo>
                    <a:lnTo>
                      <a:pt x="248" y="348"/>
                    </a:lnTo>
                    <a:lnTo>
                      <a:pt x="255" y="349"/>
                    </a:lnTo>
                    <a:lnTo>
                      <a:pt x="260" y="353"/>
                    </a:lnTo>
                    <a:lnTo>
                      <a:pt x="264" y="358"/>
                    </a:lnTo>
                    <a:lnTo>
                      <a:pt x="264" y="365"/>
                    </a:lnTo>
                    <a:lnTo>
                      <a:pt x="264" y="365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5"/>
                    </a:lnTo>
                    <a:lnTo>
                      <a:pt x="233" y="365"/>
                    </a:lnTo>
                    <a:lnTo>
                      <a:pt x="235" y="358"/>
                    </a:lnTo>
                    <a:lnTo>
                      <a:pt x="238" y="353"/>
                    </a:lnTo>
                    <a:lnTo>
                      <a:pt x="243" y="349"/>
                    </a:lnTo>
                    <a:lnTo>
                      <a:pt x="248" y="348"/>
                    </a:lnTo>
                    <a:lnTo>
                      <a:pt x="248" y="348"/>
                    </a:lnTo>
                    <a:close/>
                    <a:moveTo>
                      <a:pt x="190" y="348"/>
                    </a:moveTo>
                    <a:lnTo>
                      <a:pt x="190" y="348"/>
                    </a:lnTo>
                    <a:lnTo>
                      <a:pt x="190" y="348"/>
                    </a:lnTo>
                    <a:lnTo>
                      <a:pt x="195" y="349"/>
                    </a:lnTo>
                    <a:lnTo>
                      <a:pt x="201" y="353"/>
                    </a:lnTo>
                    <a:lnTo>
                      <a:pt x="204" y="358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5" y="378"/>
                    </a:lnTo>
                    <a:lnTo>
                      <a:pt x="190" y="380"/>
                    </a:lnTo>
                    <a:lnTo>
                      <a:pt x="190" y="380"/>
                    </a:lnTo>
                    <a:lnTo>
                      <a:pt x="183" y="378"/>
                    </a:lnTo>
                    <a:lnTo>
                      <a:pt x="180" y="375"/>
                    </a:lnTo>
                    <a:lnTo>
                      <a:pt x="177" y="370"/>
                    </a:lnTo>
                    <a:lnTo>
                      <a:pt x="175" y="365"/>
                    </a:lnTo>
                    <a:lnTo>
                      <a:pt x="175" y="365"/>
                    </a:lnTo>
                    <a:lnTo>
                      <a:pt x="177" y="358"/>
                    </a:lnTo>
                    <a:lnTo>
                      <a:pt x="180" y="353"/>
                    </a:lnTo>
                    <a:lnTo>
                      <a:pt x="183" y="349"/>
                    </a:lnTo>
                    <a:lnTo>
                      <a:pt x="190" y="348"/>
                    </a:lnTo>
                    <a:lnTo>
                      <a:pt x="190" y="348"/>
                    </a:lnTo>
                    <a:close/>
                    <a:moveTo>
                      <a:pt x="132" y="348"/>
                    </a:moveTo>
                    <a:lnTo>
                      <a:pt x="132" y="348"/>
                    </a:lnTo>
                    <a:lnTo>
                      <a:pt x="132" y="348"/>
                    </a:lnTo>
                    <a:lnTo>
                      <a:pt x="138" y="349"/>
                    </a:lnTo>
                    <a:lnTo>
                      <a:pt x="143" y="353"/>
                    </a:lnTo>
                    <a:lnTo>
                      <a:pt x="146" y="358"/>
                    </a:lnTo>
                    <a:lnTo>
                      <a:pt x="148" y="365"/>
                    </a:lnTo>
                    <a:lnTo>
                      <a:pt x="148" y="365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2" y="380"/>
                    </a:lnTo>
                    <a:lnTo>
                      <a:pt x="132" y="380"/>
                    </a:lnTo>
                    <a:lnTo>
                      <a:pt x="126" y="378"/>
                    </a:lnTo>
                    <a:lnTo>
                      <a:pt x="120" y="375"/>
                    </a:lnTo>
                    <a:lnTo>
                      <a:pt x="117" y="370"/>
                    </a:lnTo>
                    <a:lnTo>
                      <a:pt x="117" y="365"/>
                    </a:lnTo>
                    <a:lnTo>
                      <a:pt x="117" y="365"/>
                    </a:lnTo>
                    <a:lnTo>
                      <a:pt x="117" y="358"/>
                    </a:lnTo>
                    <a:lnTo>
                      <a:pt x="120" y="353"/>
                    </a:lnTo>
                    <a:lnTo>
                      <a:pt x="126" y="349"/>
                    </a:lnTo>
                    <a:lnTo>
                      <a:pt x="132" y="348"/>
                    </a:lnTo>
                    <a:lnTo>
                      <a:pt x="132" y="348"/>
                    </a:lnTo>
                    <a:close/>
                    <a:moveTo>
                      <a:pt x="832" y="305"/>
                    </a:moveTo>
                    <a:lnTo>
                      <a:pt x="832" y="305"/>
                    </a:lnTo>
                    <a:lnTo>
                      <a:pt x="832" y="305"/>
                    </a:lnTo>
                    <a:lnTo>
                      <a:pt x="837" y="305"/>
                    </a:lnTo>
                    <a:lnTo>
                      <a:pt x="843" y="309"/>
                    </a:lnTo>
                    <a:lnTo>
                      <a:pt x="846" y="314"/>
                    </a:lnTo>
                    <a:lnTo>
                      <a:pt x="848" y="321"/>
                    </a:lnTo>
                    <a:lnTo>
                      <a:pt x="848" y="321"/>
                    </a:lnTo>
                    <a:lnTo>
                      <a:pt x="846" y="327"/>
                    </a:lnTo>
                    <a:lnTo>
                      <a:pt x="843" y="332"/>
                    </a:lnTo>
                    <a:lnTo>
                      <a:pt x="837" y="336"/>
                    </a:lnTo>
                    <a:lnTo>
                      <a:pt x="832" y="338"/>
                    </a:lnTo>
                    <a:lnTo>
                      <a:pt x="832" y="338"/>
                    </a:lnTo>
                    <a:lnTo>
                      <a:pt x="826" y="336"/>
                    </a:lnTo>
                    <a:lnTo>
                      <a:pt x="820" y="332"/>
                    </a:lnTo>
                    <a:lnTo>
                      <a:pt x="817" y="327"/>
                    </a:lnTo>
                    <a:lnTo>
                      <a:pt x="815" y="321"/>
                    </a:lnTo>
                    <a:lnTo>
                      <a:pt x="815" y="321"/>
                    </a:lnTo>
                    <a:lnTo>
                      <a:pt x="817" y="314"/>
                    </a:lnTo>
                    <a:lnTo>
                      <a:pt x="820" y="309"/>
                    </a:lnTo>
                    <a:lnTo>
                      <a:pt x="826" y="305"/>
                    </a:lnTo>
                    <a:lnTo>
                      <a:pt x="832" y="305"/>
                    </a:lnTo>
                    <a:lnTo>
                      <a:pt x="832" y="305"/>
                    </a:lnTo>
                    <a:close/>
                    <a:moveTo>
                      <a:pt x="773" y="305"/>
                    </a:moveTo>
                    <a:lnTo>
                      <a:pt x="773" y="305"/>
                    </a:lnTo>
                    <a:lnTo>
                      <a:pt x="773" y="305"/>
                    </a:lnTo>
                    <a:lnTo>
                      <a:pt x="780" y="305"/>
                    </a:lnTo>
                    <a:lnTo>
                      <a:pt x="785" y="309"/>
                    </a:lnTo>
                    <a:lnTo>
                      <a:pt x="788" y="314"/>
                    </a:lnTo>
                    <a:lnTo>
                      <a:pt x="788" y="321"/>
                    </a:lnTo>
                    <a:lnTo>
                      <a:pt x="788" y="321"/>
                    </a:lnTo>
                    <a:lnTo>
                      <a:pt x="788" y="327"/>
                    </a:lnTo>
                    <a:lnTo>
                      <a:pt x="785" y="332"/>
                    </a:lnTo>
                    <a:lnTo>
                      <a:pt x="780" y="336"/>
                    </a:lnTo>
                    <a:lnTo>
                      <a:pt x="773" y="338"/>
                    </a:lnTo>
                    <a:lnTo>
                      <a:pt x="773" y="338"/>
                    </a:lnTo>
                    <a:lnTo>
                      <a:pt x="768" y="336"/>
                    </a:lnTo>
                    <a:lnTo>
                      <a:pt x="762" y="332"/>
                    </a:lnTo>
                    <a:lnTo>
                      <a:pt x="759" y="327"/>
                    </a:lnTo>
                    <a:lnTo>
                      <a:pt x="757" y="321"/>
                    </a:lnTo>
                    <a:lnTo>
                      <a:pt x="757" y="321"/>
                    </a:lnTo>
                    <a:lnTo>
                      <a:pt x="759" y="314"/>
                    </a:lnTo>
                    <a:lnTo>
                      <a:pt x="762" y="309"/>
                    </a:lnTo>
                    <a:lnTo>
                      <a:pt x="768" y="305"/>
                    </a:lnTo>
                    <a:lnTo>
                      <a:pt x="773" y="305"/>
                    </a:lnTo>
                    <a:lnTo>
                      <a:pt x="773" y="305"/>
                    </a:lnTo>
                    <a:close/>
                    <a:moveTo>
                      <a:pt x="715" y="305"/>
                    </a:moveTo>
                    <a:lnTo>
                      <a:pt x="715" y="305"/>
                    </a:lnTo>
                    <a:lnTo>
                      <a:pt x="715" y="305"/>
                    </a:lnTo>
                    <a:lnTo>
                      <a:pt x="722" y="305"/>
                    </a:lnTo>
                    <a:lnTo>
                      <a:pt x="725" y="309"/>
                    </a:lnTo>
                    <a:lnTo>
                      <a:pt x="728" y="314"/>
                    </a:lnTo>
                    <a:lnTo>
                      <a:pt x="730" y="321"/>
                    </a:lnTo>
                    <a:lnTo>
                      <a:pt x="730" y="321"/>
                    </a:lnTo>
                    <a:lnTo>
                      <a:pt x="728" y="327"/>
                    </a:lnTo>
                    <a:lnTo>
                      <a:pt x="725" y="332"/>
                    </a:lnTo>
                    <a:lnTo>
                      <a:pt x="722" y="336"/>
                    </a:lnTo>
                    <a:lnTo>
                      <a:pt x="715" y="338"/>
                    </a:lnTo>
                    <a:lnTo>
                      <a:pt x="715" y="338"/>
                    </a:lnTo>
                    <a:lnTo>
                      <a:pt x="710" y="336"/>
                    </a:lnTo>
                    <a:lnTo>
                      <a:pt x="705" y="332"/>
                    </a:lnTo>
                    <a:lnTo>
                      <a:pt x="701" y="327"/>
                    </a:lnTo>
                    <a:lnTo>
                      <a:pt x="699" y="321"/>
                    </a:lnTo>
                    <a:lnTo>
                      <a:pt x="699" y="321"/>
                    </a:lnTo>
                    <a:lnTo>
                      <a:pt x="701" y="314"/>
                    </a:lnTo>
                    <a:lnTo>
                      <a:pt x="705" y="309"/>
                    </a:lnTo>
                    <a:lnTo>
                      <a:pt x="710" y="305"/>
                    </a:lnTo>
                    <a:lnTo>
                      <a:pt x="715" y="305"/>
                    </a:lnTo>
                    <a:lnTo>
                      <a:pt x="715" y="305"/>
                    </a:lnTo>
                    <a:close/>
                    <a:moveTo>
                      <a:pt x="657" y="305"/>
                    </a:moveTo>
                    <a:lnTo>
                      <a:pt x="657" y="305"/>
                    </a:lnTo>
                    <a:lnTo>
                      <a:pt x="657" y="305"/>
                    </a:lnTo>
                    <a:lnTo>
                      <a:pt x="662" y="305"/>
                    </a:lnTo>
                    <a:lnTo>
                      <a:pt x="667" y="309"/>
                    </a:lnTo>
                    <a:lnTo>
                      <a:pt x="671" y="314"/>
                    </a:lnTo>
                    <a:lnTo>
                      <a:pt x="672" y="321"/>
                    </a:lnTo>
                    <a:lnTo>
                      <a:pt x="672" y="321"/>
                    </a:lnTo>
                    <a:lnTo>
                      <a:pt x="671" y="327"/>
                    </a:lnTo>
                    <a:lnTo>
                      <a:pt x="667" y="332"/>
                    </a:lnTo>
                    <a:lnTo>
                      <a:pt x="662" y="336"/>
                    </a:lnTo>
                    <a:lnTo>
                      <a:pt x="657" y="338"/>
                    </a:lnTo>
                    <a:lnTo>
                      <a:pt x="657" y="338"/>
                    </a:lnTo>
                    <a:lnTo>
                      <a:pt x="650" y="336"/>
                    </a:lnTo>
                    <a:lnTo>
                      <a:pt x="645" y="332"/>
                    </a:lnTo>
                    <a:lnTo>
                      <a:pt x="642" y="327"/>
                    </a:lnTo>
                    <a:lnTo>
                      <a:pt x="642" y="321"/>
                    </a:lnTo>
                    <a:lnTo>
                      <a:pt x="642" y="321"/>
                    </a:lnTo>
                    <a:lnTo>
                      <a:pt x="642" y="314"/>
                    </a:lnTo>
                    <a:lnTo>
                      <a:pt x="645" y="309"/>
                    </a:lnTo>
                    <a:lnTo>
                      <a:pt x="650" y="305"/>
                    </a:lnTo>
                    <a:lnTo>
                      <a:pt x="657" y="305"/>
                    </a:lnTo>
                    <a:lnTo>
                      <a:pt x="657" y="305"/>
                    </a:lnTo>
                    <a:close/>
                    <a:moveTo>
                      <a:pt x="599" y="305"/>
                    </a:moveTo>
                    <a:lnTo>
                      <a:pt x="599" y="305"/>
                    </a:lnTo>
                    <a:lnTo>
                      <a:pt x="599" y="305"/>
                    </a:lnTo>
                    <a:lnTo>
                      <a:pt x="604" y="305"/>
                    </a:lnTo>
                    <a:lnTo>
                      <a:pt x="609" y="309"/>
                    </a:lnTo>
                    <a:lnTo>
                      <a:pt x="613" y="314"/>
                    </a:lnTo>
                    <a:lnTo>
                      <a:pt x="614" y="321"/>
                    </a:lnTo>
                    <a:lnTo>
                      <a:pt x="614" y="321"/>
                    </a:lnTo>
                    <a:lnTo>
                      <a:pt x="613" y="327"/>
                    </a:lnTo>
                    <a:lnTo>
                      <a:pt x="609" y="332"/>
                    </a:lnTo>
                    <a:lnTo>
                      <a:pt x="604" y="336"/>
                    </a:lnTo>
                    <a:lnTo>
                      <a:pt x="599" y="338"/>
                    </a:lnTo>
                    <a:lnTo>
                      <a:pt x="599" y="338"/>
                    </a:lnTo>
                    <a:lnTo>
                      <a:pt x="592" y="336"/>
                    </a:lnTo>
                    <a:lnTo>
                      <a:pt x="587" y="332"/>
                    </a:lnTo>
                    <a:lnTo>
                      <a:pt x="584" y="327"/>
                    </a:lnTo>
                    <a:lnTo>
                      <a:pt x="584" y="321"/>
                    </a:lnTo>
                    <a:lnTo>
                      <a:pt x="584" y="321"/>
                    </a:lnTo>
                    <a:lnTo>
                      <a:pt x="584" y="314"/>
                    </a:lnTo>
                    <a:lnTo>
                      <a:pt x="587" y="309"/>
                    </a:lnTo>
                    <a:lnTo>
                      <a:pt x="592" y="305"/>
                    </a:lnTo>
                    <a:lnTo>
                      <a:pt x="599" y="305"/>
                    </a:lnTo>
                    <a:lnTo>
                      <a:pt x="599" y="305"/>
                    </a:lnTo>
                    <a:close/>
                    <a:moveTo>
                      <a:pt x="539" y="305"/>
                    </a:moveTo>
                    <a:lnTo>
                      <a:pt x="539" y="305"/>
                    </a:lnTo>
                    <a:lnTo>
                      <a:pt x="539" y="305"/>
                    </a:lnTo>
                    <a:lnTo>
                      <a:pt x="546" y="305"/>
                    </a:lnTo>
                    <a:lnTo>
                      <a:pt x="551" y="309"/>
                    </a:lnTo>
                    <a:lnTo>
                      <a:pt x="555" y="314"/>
                    </a:lnTo>
                    <a:lnTo>
                      <a:pt x="555" y="321"/>
                    </a:lnTo>
                    <a:lnTo>
                      <a:pt x="555" y="321"/>
                    </a:lnTo>
                    <a:lnTo>
                      <a:pt x="555" y="327"/>
                    </a:lnTo>
                    <a:lnTo>
                      <a:pt x="551" y="332"/>
                    </a:lnTo>
                    <a:lnTo>
                      <a:pt x="546" y="336"/>
                    </a:lnTo>
                    <a:lnTo>
                      <a:pt x="539" y="338"/>
                    </a:lnTo>
                    <a:lnTo>
                      <a:pt x="539" y="338"/>
                    </a:lnTo>
                    <a:lnTo>
                      <a:pt x="534" y="336"/>
                    </a:lnTo>
                    <a:lnTo>
                      <a:pt x="529" y="332"/>
                    </a:lnTo>
                    <a:lnTo>
                      <a:pt x="526" y="327"/>
                    </a:lnTo>
                    <a:lnTo>
                      <a:pt x="524" y="321"/>
                    </a:lnTo>
                    <a:lnTo>
                      <a:pt x="524" y="321"/>
                    </a:lnTo>
                    <a:lnTo>
                      <a:pt x="526" y="314"/>
                    </a:lnTo>
                    <a:lnTo>
                      <a:pt x="529" y="309"/>
                    </a:lnTo>
                    <a:lnTo>
                      <a:pt x="534" y="305"/>
                    </a:lnTo>
                    <a:lnTo>
                      <a:pt x="539" y="305"/>
                    </a:lnTo>
                    <a:lnTo>
                      <a:pt x="539" y="305"/>
                    </a:lnTo>
                    <a:close/>
                    <a:moveTo>
                      <a:pt x="482" y="305"/>
                    </a:moveTo>
                    <a:lnTo>
                      <a:pt x="482" y="305"/>
                    </a:lnTo>
                    <a:lnTo>
                      <a:pt x="482" y="305"/>
                    </a:lnTo>
                    <a:lnTo>
                      <a:pt x="488" y="305"/>
                    </a:lnTo>
                    <a:lnTo>
                      <a:pt x="493" y="309"/>
                    </a:lnTo>
                    <a:lnTo>
                      <a:pt x="495" y="314"/>
                    </a:lnTo>
                    <a:lnTo>
                      <a:pt x="497" y="321"/>
                    </a:lnTo>
                    <a:lnTo>
                      <a:pt x="497" y="321"/>
                    </a:lnTo>
                    <a:lnTo>
                      <a:pt x="495" y="327"/>
                    </a:lnTo>
                    <a:lnTo>
                      <a:pt x="493" y="332"/>
                    </a:lnTo>
                    <a:lnTo>
                      <a:pt x="488" y="336"/>
                    </a:lnTo>
                    <a:lnTo>
                      <a:pt x="482" y="338"/>
                    </a:lnTo>
                    <a:lnTo>
                      <a:pt x="482" y="338"/>
                    </a:lnTo>
                    <a:lnTo>
                      <a:pt x="476" y="336"/>
                    </a:lnTo>
                    <a:lnTo>
                      <a:pt x="471" y="332"/>
                    </a:lnTo>
                    <a:lnTo>
                      <a:pt x="468" y="327"/>
                    </a:lnTo>
                    <a:lnTo>
                      <a:pt x="466" y="321"/>
                    </a:lnTo>
                    <a:lnTo>
                      <a:pt x="466" y="321"/>
                    </a:lnTo>
                    <a:lnTo>
                      <a:pt x="468" y="314"/>
                    </a:lnTo>
                    <a:lnTo>
                      <a:pt x="471" y="309"/>
                    </a:lnTo>
                    <a:lnTo>
                      <a:pt x="476" y="305"/>
                    </a:lnTo>
                    <a:lnTo>
                      <a:pt x="482" y="305"/>
                    </a:lnTo>
                    <a:lnTo>
                      <a:pt x="482" y="305"/>
                    </a:lnTo>
                    <a:close/>
                    <a:moveTo>
                      <a:pt x="424" y="305"/>
                    </a:moveTo>
                    <a:lnTo>
                      <a:pt x="424" y="305"/>
                    </a:lnTo>
                    <a:lnTo>
                      <a:pt x="424" y="305"/>
                    </a:lnTo>
                    <a:lnTo>
                      <a:pt x="429" y="305"/>
                    </a:lnTo>
                    <a:lnTo>
                      <a:pt x="434" y="309"/>
                    </a:lnTo>
                    <a:lnTo>
                      <a:pt x="437" y="314"/>
                    </a:lnTo>
                    <a:lnTo>
                      <a:pt x="439" y="321"/>
                    </a:lnTo>
                    <a:lnTo>
                      <a:pt x="439" y="321"/>
                    </a:lnTo>
                    <a:lnTo>
                      <a:pt x="437" y="327"/>
                    </a:lnTo>
                    <a:lnTo>
                      <a:pt x="434" y="332"/>
                    </a:lnTo>
                    <a:lnTo>
                      <a:pt x="429" y="336"/>
                    </a:lnTo>
                    <a:lnTo>
                      <a:pt x="424" y="338"/>
                    </a:lnTo>
                    <a:lnTo>
                      <a:pt x="424" y="338"/>
                    </a:lnTo>
                    <a:lnTo>
                      <a:pt x="417" y="336"/>
                    </a:lnTo>
                    <a:lnTo>
                      <a:pt x="412" y="332"/>
                    </a:lnTo>
                    <a:lnTo>
                      <a:pt x="410" y="327"/>
                    </a:lnTo>
                    <a:lnTo>
                      <a:pt x="408" y="321"/>
                    </a:lnTo>
                    <a:lnTo>
                      <a:pt x="408" y="321"/>
                    </a:lnTo>
                    <a:lnTo>
                      <a:pt x="410" y="314"/>
                    </a:lnTo>
                    <a:lnTo>
                      <a:pt x="412" y="309"/>
                    </a:lnTo>
                    <a:lnTo>
                      <a:pt x="417" y="305"/>
                    </a:lnTo>
                    <a:lnTo>
                      <a:pt x="424" y="305"/>
                    </a:lnTo>
                    <a:lnTo>
                      <a:pt x="424" y="305"/>
                    </a:lnTo>
                    <a:close/>
                    <a:moveTo>
                      <a:pt x="366" y="305"/>
                    </a:moveTo>
                    <a:lnTo>
                      <a:pt x="366" y="305"/>
                    </a:lnTo>
                    <a:lnTo>
                      <a:pt x="366" y="305"/>
                    </a:lnTo>
                    <a:lnTo>
                      <a:pt x="371" y="305"/>
                    </a:lnTo>
                    <a:lnTo>
                      <a:pt x="376" y="309"/>
                    </a:lnTo>
                    <a:lnTo>
                      <a:pt x="379" y="314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79" y="327"/>
                    </a:lnTo>
                    <a:lnTo>
                      <a:pt x="376" y="332"/>
                    </a:lnTo>
                    <a:lnTo>
                      <a:pt x="371" y="336"/>
                    </a:lnTo>
                    <a:lnTo>
                      <a:pt x="366" y="338"/>
                    </a:lnTo>
                    <a:lnTo>
                      <a:pt x="366" y="338"/>
                    </a:lnTo>
                    <a:lnTo>
                      <a:pt x="359" y="336"/>
                    </a:lnTo>
                    <a:lnTo>
                      <a:pt x="354" y="332"/>
                    </a:lnTo>
                    <a:lnTo>
                      <a:pt x="350" y="327"/>
                    </a:lnTo>
                    <a:lnTo>
                      <a:pt x="350" y="321"/>
                    </a:lnTo>
                    <a:lnTo>
                      <a:pt x="350" y="321"/>
                    </a:lnTo>
                    <a:lnTo>
                      <a:pt x="350" y="314"/>
                    </a:lnTo>
                    <a:lnTo>
                      <a:pt x="354" y="309"/>
                    </a:lnTo>
                    <a:lnTo>
                      <a:pt x="359" y="305"/>
                    </a:lnTo>
                    <a:lnTo>
                      <a:pt x="366" y="305"/>
                    </a:lnTo>
                    <a:lnTo>
                      <a:pt x="366" y="305"/>
                    </a:lnTo>
                    <a:close/>
                    <a:moveTo>
                      <a:pt x="306" y="305"/>
                    </a:moveTo>
                    <a:lnTo>
                      <a:pt x="306" y="305"/>
                    </a:lnTo>
                    <a:lnTo>
                      <a:pt x="306" y="305"/>
                    </a:lnTo>
                    <a:lnTo>
                      <a:pt x="313" y="305"/>
                    </a:lnTo>
                    <a:lnTo>
                      <a:pt x="318" y="309"/>
                    </a:lnTo>
                    <a:lnTo>
                      <a:pt x="321" y="314"/>
                    </a:lnTo>
                    <a:lnTo>
                      <a:pt x="323" y="321"/>
                    </a:lnTo>
                    <a:lnTo>
                      <a:pt x="323" y="321"/>
                    </a:lnTo>
                    <a:lnTo>
                      <a:pt x="321" y="327"/>
                    </a:lnTo>
                    <a:lnTo>
                      <a:pt x="318" y="332"/>
                    </a:lnTo>
                    <a:lnTo>
                      <a:pt x="313" y="336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1" y="336"/>
                    </a:lnTo>
                    <a:lnTo>
                      <a:pt x="296" y="332"/>
                    </a:lnTo>
                    <a:lnTo>
                      <a:pt x="292" y="327"/>
                    </a:lnTo>
                    <a:lnTo>
                      <a:pt x="291" y="321"/>
                    </a:lnTo>
                    <a:lnTo>
                      <a:pt x="291" y="321"/>
                    </a:lnTo>
                    <a:lnTo>
                      <a:pt x="292" y="314"/>
                    </a:lnTo>
                    <a:lnTo>
                      <a:pt x="296" y="309"/>
                    </a:lnTo>
                    <a:lnTo>
                      <a:pt x="301" y="305"/>
                    </a:lnTo>
                    <a:lnTo>
                      <a:pt x="306" y="305"/>
                    </a:lnTo>
                    <a:lnTo>
                      <a:pt x="306" y="305"/>
                    </a:lnTo>
                    <a:close/>
                    <a:moveTo>
                      <a:pt x="248" y="305"/>
                    </a:moveTo>
                    <a:lnTo>
                      <a:pt x="248" y="305"/>
                    </a:lnTo>
                    <a:lnTo>
                      <a:pt x="248" y="305"/>
                    </a:lnTo>
                    <a:lnTo>
                      <a:pt x="255" y="305"/>
                    </a:lnTo>
                    <a:lnTo>
                      <a:pt x="260" y="309"/>
                    </a:lnTo>
                    <a:lnTo>
                      <a:pt x="264" y="314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4" y="327"/>
                    </a:lnTo>
                    <a:lnTo>
                      <a:pt x="260" y="332"/>
                    </a:lnTo>
                    <a:lnTo>
                      <a:pt x="255" y="336"/>
                    </a:lnTo>
                    <a:lnTo>
                      <a:pt x="248" y="338"/>
                    </a:lnTo>
                    <a:lnTo>
                      <a:pt x="248" y="338"/>
                    </a:lnTo>
                    <a:lnTo>
                      <a:pt x="243" y="336"/>
                    </a:lnTo>
                    <a:lnTo>
                      <a:pt x="238" y="332"/>
                    </a:lnTo>
                    <a:lnTo>
                      <a:pt x="235" y="327"/>
                    </a:lnTo>
                    <a:lnTo>
                      <a:pt x="233" y="321"/>
                    </a:lnTo>
                    <a:lnTo>
                      <a:pt x="233" y="321"/>
                    </a:lnTo>
                    <a:lnTo>
                      <a:pt x="235" y="314"/>
                    </a:lnTo>
                    <a:lnTo>
                      <a:pt x="238" y="309"/>
                    </a:lnTo>
                    <a:lnTo>
                      <a:pt x="243" y="305"/>
                    </a:lnTo>
                    <a:lnTo>
                      <a:pt x="248" y="305"/>
                    </a:lnTo>
                    <a:lnTo>
                      <a:pt x="248" y="305"/>
                    </a:lnTo>
                    <a:close/>
                    <a:moveTo>
                      <a:pt x="190" y="305"/>
                    </a:moveTo>
                    <a:lnTo>
                      <a:pt x="190" y="305"/>
                    </a:lnTo>
                    <a:lnTo>
                      <a:pt x="190" y="305"/>
                    </a:lnTo>
                    <a:lnTo>
                      <a:pt x="195" y="305"/>
                    </a:lnTo>
                    <a:lnTo>
                      <a:pt x="201" y="309"/>
                    </a:lnTo>
                    <a:lnTo>
                      <a:pt x="204" y="314"/>
                    </a:lnTo>
                    <a:lnTo>
                      <a:pt x="206" y="321"/>
                    </a:lnTo>
                    <a:lnTo>
                      <a:pt x="206" y="321"/>
                    </a:lnTo>
                    <a:lnTo>
                      <a:pt x="204" y="327"/>
                    </a:lnTo>
                    <a:lnTo>
                      <a:pt x="201" y="332"/>
                    </a:lnTo>
                    <a:lnTo>
                      <a:pt x="195" y="336"/>
                    </a:lnTo>
                    <a:lnTo>
                      <a:pt x="190" y="338"/>
                    </a:lnTo>
                    <a:lnTo>
                      <a:pt x="190" y="338"/>
                    </a:lnTo>
                    <a:lnTo>
                      <a:pt x="183" y="336"/>
                    </a:lnTo>
                    <a:lnTo>
                      <a:pt x="180" y="332"/>
                    </a:lnTo>
                    <a:lnTo>
                      <a:pt x="177" y="327"/>
                    </a:lnTo>
                    <a:lnTo>
                      <a:pt x="175" y="321"/>
                    </a:lnTo>
                    <a:lnTo>
                      <a:pt x="175" y="321"/>
                    </a:lnTo>
                    <a:lnTo>
                      <a:pt x="177" y="314"/>
                    </a:lnTo>
                    <a:lnTo>
                      <a:pt x="180" y="309"/>
                    </a:lnTo>
                    <a:lnTo>
                      <a:pt x="183" y="305"/>
                    </a:lnTo>
                    <a:lnTo>
                      <a:pt x="190" y="305"/>
                    </a:lnTo>
                    <a:lnTo>
                      <a:pt x="190" y="305"/>
                    </a:lnTo>
                    <a:close/>
                    <a:moveTo>
                      <a:pt x="132" y="305"/>
                    </a:moveTo>
                    <a:lnTo>
                      <a:pt x="132" y="305"/>
                    </a:lnTo>
                    <a:lnTo>
                      <a:pt x="132" y="305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6" y="314"/>
                    </a:lnTo>
                    <a:lnTo>
                      <a:pt x="148" y="321"/>
                    </a:lnTo>
                    <a:lnTo>
                      <a:pt x="148" y="321"/>
                    </a:lnTo>
                    <a:lnTo>
                      <a:pt x="146" y="327"/>
                    </a:lnTo>
                    <a:lnTo>
                      <a:pt x="143" y="332"/>
                    </a:lnTo>
                    <a:lnTo>
                      <a:pt x="138" y="336"/>
                    </a:lnTo>
                    <a:lnTo>
                      <a:pt x="132" y="338"/>
                    </a:lnTo>
                    <a:lnTo>
                      <a:pt x="132" y="338"/>
                    </a:lnTo>
                    <a:lnTo>
                      <a:pt x="126" y="336"/>
                    </a:lnTo>
                    <a:lnTo>
                      <a:pt x="120" y="332"/>
                    </a:lnTo>
                    <a:lnTo>
                      <a:pt x="117" y="327"/>
                    </a:lnTo>
                    <a:lnTo>
                      <a:pt x="117" y="321"/>
                    </a:lnTo>
                    <a:lnTo>
                      <a:pt x="117" y="321"/>
                    </a:lnTo>
                    <a:lnTo>
                      <a:pt x="117" y="314"/>
                    </a:lnTo>
                    <a:lnTo>
                      <a:pt x="120" y="309"/>
                    </a:lnTo>
                    <a:lnTo>
                      <a:pt x="126" y="305"/>
                    </a:lnTo>
                    <a:lnTo>
                      <a:pt x="132" y="305"/>
                    </a:lnTo>
                    <a:lnTo>
                      <a:pt x="132" y="305"/>
                    </a:lnTo>
                    <a:close/>
                    <a:moveTo>
                      <a:pt x="832" y="261"/>
                    </a:moveTo>
                    <a:lnTo>
                      <a:pt x="832" y="261"/>
                    </a:lnTo>
                    <a:lnTo>
                      <a:pt x="832" y="261"/>
                    </a:lnTo>
                    <a:lnTo>
                      <a:pt x="837" y="263"/>
                    </a:lnTo>
                    <a:lnTo>
                      <a:pt x="843" y="266"/>
                    </a:lnTo>
                    <a:lnTo>
                      <a:pt x="846" y="271"/>
                    </a:lnTo>
                    <a:lnTo>
                      <a:pt x="848" y="278"/>
                    </a:lnTo>
                    <a:lnTo>
                      <a:pt x="848" y="278"/>
                    </a:lnTo>
                    <a:lnTo>
                      <a:pt x="846" y="283"/>
                    </a:lnTo>
                    <a:lnTo>
                      <a:pt x="843" y="288"/>
                    </a:lnTo>
                    <a:lnTo>
                      <a:pt x="837" y="292"/>
                    </a:lnTo>
                    <a:lnTo>
                      <a:pt x="832" y="293"/>
                    </a:lnTo>
                    <a:lnTo>
                      <a:pt x="832" y="293"/>
                    </a:lnTo>
                    <a:lnTo>
                      <a:pt x="826" y="292"/>
                    </a:lnTo>
                    <a:lnTo>
                      <a:pt x="820" y="288"/>
                    </a:lnTo>
                    <a:lnTo>
                      <a:pt x="817" y="283"/>
                    </a:lnTo>
                    <a:lnTo>
                      <a:pt x="815" y="278"/>
                    </a:lnTo>
                    <a:lnTo>
                      <a:pt x="815" y="278"/>
                    </a:lnTo>
                    <a:lnTo>
                      <a:pt x="817" y="271"/>
                    </a:lnTo>
                    <a:lnTo>
                      <a:pt x="820" y="266"/>
                    </a:lnTo>
                    <a:lnTo>
                      <a:pt x="826" y="263"/>
                    </a:lnTo>
                    <a:lnTo>
                      <a:pt x="832" y="261"/>
                    </a:lnTo>
                    <a:lnTo>
                      <a:pt x="832" y="261"/>
                    </a:lnTo>
                    <a:close/>
                    <a:moveTo>
                      <a:pt x="773" y="261"/>
                    </a:moveTo>
                    <a:lnTo>
                      <a:pt x="773" y="261"/>
                    </a:lnTo>
                    <a:lnTo>
                      <a:pt x="773" y="261"/>
                    </a:lnTo>
                    <a:lnTo>
                      <a:pt x="780" y="263"/>
                    </a:lnTo>
                    <a:lnTo>
                      <a:pt x="785" y="266"/>
                    </a:lnTo>
                    <a:lnTo>
                      <a:pt x="788" y="271"/>
                    </a:lnTo>
                    <a:lnTo>
                      <a:pt x="788" y="278"/>
                    </a:lnTo>
                    <a:lnTo>
                      <a:pt x="788" y="278"/>
                    </a:lnTo>
                    <a:lnTo>
                      <a:pt x="788" y="283"/>
                    </a:lnTo>
                    <a:lnTo>
                      <a:pt x="785" y="288"/>
                    </a:lnTo>
                    <a:lnTo>
                      <a:pt x="780" y="292"/>
                    </a:lnTo>
                    <a:lnTo>
                      <a:pt x="773" y="293"/>
                    </a:lnTo>
                    <a:lnTo>
                      <a:pt x="773" y="293"/>
                    </a:lnTo>
                    <a:lnTo>
                      <a:pt x="768" y="292"/>
                    </a:lnTo>
                    <a:lnTo>
                      <a:pt x="762" y="288"/>
                    </a:lnTo>
                    <a:lnTo>
                      <a:pt x="759" y="283"/>
                    </a:lnTo>
                    <a:lnTo>
                      <a:pt x="757" y="278"/>
                    </a:lnTo>
                    <a:lnTo>
                      <a:pt x="757" y="278"/>
                    </a:lnTo>
                    <a:lnTo>
                      <a:pt x="759" y="271"/>
                    </a:lnTo>
                    <a:lnTo>
                      <a:pt x="762" y="266"/>
                    </a:lnTo>
                    <a:lnTo>
                      <a:pt x="768" y="263"/>
                    </a:lnTo>
                    <a:lnTo>
                      <a:pt x="773" y="261"/>
                    </a:lnTo>
                    <a:lnTo>
                      <a:pt x="773" y="261"/>
                    </a:lnTo>
                    <a:close/>
                    <a:moveTo>
                      <a:pt x="715" y="261"/>
                    </a:moveTo>
                    <a:lnTo>
                      <a:pt x="715" y="261"/>
                    </a:lnTo>
                    <a:lnTo>
                      <a:pt x="715" y="261"/>
                    </a:lnTo>
                    <a:lnTo>
                      <a:pt x="722" y="263"/>
                    </a:lnTo>
                    <a:lnTo>
                      <a:pt x="725" y="266"/>
                    </a:lnTo>
                    <a:lnTo>
                      <a:pt x="728" y="271"/>
                    </a:lnTo>
                    <a:lnTo>
                      <a:pt x="730" y="278"/>
                    </a:lnTo>
                    <a:lnTo>
                      <a:pt x="730" y="278"/>
                    </a:lnTo>
                    <a:lnTo>
                      <a:pt x="728" y="283"/>
                    </a:lnTo>
                    <a:lnTo>
                      <a:pt x="725" y="288"/>
                    </a:lnTo>
                    <a:lnTo>
                      <a:pt x="722" y="292"/>
                    </a:lnTo>
                    <a:lnTo>
                      <a:pt x="715" y="293"/>
                    </a:lnTo>
                    <a:lnTo>
                      <a:pt x="715" y="293"/>
                    </a:lnTo>
                    <a:lnTo>
                      <a:pt x="710" y="292"/>
                    </a:lnTo>
                    <a:lnTo>
                      <a:pt x="705" y="288"/>
                    </a:lnTo>
                    <a:lnTo>
                      <a:pt x="701" y="283"/>
                    </a:lnTo>
                    <a:lnTo>
                      <a:pt x="699" y="278"/>
                    </a:lnTo>
                    <a:lnTo>
                      <a:pt x="699" y="278"/>
                    </a:lnTo>
                    <a:lnTo>
                      <a:pt x="701" y="271"/>
                    </a:lnTo>
                    <a:lnTo>
                      <a:pt x="705" y="266"/>
                    </a:lnTo>
                    <a:lnTo>
                      <a:pt x="710" y="263"/>
                    </a:lnTo>
                    <a:lnTo>
                      <a:pt x="715" y="261"/>
                    </a:lnTo>
                    <a:lnTo>
                      <a:pt x="715" y="261"/>
                    </a:lnTo>
                    <a:close/>
                    <a:moveTo>
                      <a:pt x="657" y="261"/>
                    </a:moveTo>
                    <a:lnTo>
                      <a:pt x="657" y="261"/>
                    </a:lnTo>
                    <a:lnTo>
                      <a:pt x="657" y="261"/>
                    </a:lnTo>
                    <a:lnTo>
                      <a:pt x="662" y="263"/>
                    </a:lnTo>
                    <a:lnTo>
                      <a:pt x="667" y="266"/>
                    </a:lnTo>
                    <a:lnTo>
                      <a:pt x="671" y="271"/>
                    </a:lnTo>
                    <a:lnTo>
                      <a:pt x="672" y="278"/>
                    </a:lnTo>
                    <a:lnTo>
                      <a:pt x="672" y="278"/>
                    </a:lnTo>
                    <a:lnTo>
                      <a:pt x="671" y="283"/>
                    </a:lnTo>
                    <a:lnTo>
                      <a:pt x="667" y="288"/>
                    </a:lnTo>
                    <a:lnTo>
                      <a:pt x="662" y="292"/>
                    </a:lnTo>
                    <a:lnTo>
                      <a:pt x="657" y="293"/>
                    </a:lnTo>
                    <a:lnTo>
                      <a:pt x="657" y="293"/>
                    </a:lnTo>
                    <a:lnTo>
                      <a:pt x="650" y="292"/>
                    </a:lnTo>
                    <a:lnTo>
                      <a:pt x="645" y="288"/>
                    </a:lnTo>
                    <a:lnTo>
                      <a:pt x="642" y="283"/>
                    </a:lnTo>
                    <a:lnTo>
                      <a:pt x="642" y="278"/>
                    </a:lnTo>
                    <a:lnTo>
                      <a:pt x="642" y="278"/>
                    </a:lnTo>
                    <a:lnTo>
                      <a:pt x="642" y="271"/>
                    </a:lnTo>
                    <a:lnTo>
                      <a:pt x="645" y="266"/>
                    </a:lnTo>
                    <a:lnTo>
                      <a:pt x="650" y="263"/>
                    </a:lnTo>
                    <a:lnTo>
                      <a:pt x="657" y="261"/>
                    </a:lnTo>
                    <a:lnTo>
                      <a:pt x="657" y="261"/>
                    </a:lnTo>
                    <a:close/>
                    <a:moveTo>
                      <a:pt x="599" y="261"/>
                    </a:moveTo>
                    <a:lnTo>
                      <a:pt x="599" y="261"/>
                    </a:lnTo>
                    <a:lnTo>
                      <a:pt x="599" y="261"/>
                    </a:lnTo>
                    <a:lnTo>
                      <a:pt x="604" y="263"/>
                    </a:lnTo>
                    <a:lnTo>
                      <a:pt x="609" y="266"/>
                    </a:lnTo>
                    <a:lnTo>
                      <a:pt x="613" y="271"/>
                    </a:lnTo>
                    <a:lnTo>
                      <a:pt x="614" y="278"/>
                    </a:lnTo>
                    <a:lnTo>
                      <a:pt x="614" y="278"/>
                    </a:lnTo>
                    <a:lnTo>
                      <a:pt x="613" y="283"/>
                    </a:lnTo>
                    <a:lnTo>
                      <a:pt x="609" y="288"/>
                    </a:lnTo>
                    <a:lnTo>
                      <a:pt x="604" y="292"/>
                    </a:lnTo>
                    <a:lnTo>
                      <a:pt x="599" y="293"/>
                    </a:lnTo>
                    <a:lnTo>
                      <a:pt x="599" y="293"/>
                    </a:lnTo>
                    <a:lnTo>
                      <a:pt x="592" y="292"/>
                    </a:lnTo>
                    <a:lnTo>
                      <a:pt x="587" y="288"/>
                    </a:lnTo>
                    <a:lnTo>
                      <a:pt x="584" y="283"/>
                    </a:lnTo>
                    <a:lnTo>
                      <a:pt x="584" y="278"/>
                    </a:lnTo>
                    <a:lnTo>
                      <a:pt x="584" y="278"/>
                    </a:lnTo>
                    <a:lnTo>
                      <a:pt x="584" y="271"/>
                    </a:lnTo>
                    <a:lnTo>
                      <a:pt x="587" y="266"/>
                    </a:lnTo>
                    <a:lnTo>
                      <a:pt x="592" y="263"/>
                    </a:lnTo>
                    <a:lnTo>
                      <a:pt x="599" y="261"/>
                    </a:lnTo>
                    <a:lnTo>
                      <a:pt x="599" y="261"/>
                    </a:lnTo>
                    <a:close/>
                    <a:moveTo>
                      <a:pt x="539" y="261"/>
                    </a:moveTo>
                    <a:lnTo>
                      <a:pt x="539" y="261"/>
                    </a:lnTo>
                    <a:lnTo>
                      <a:pt x="539" y="261"/>
                    </a:lnTo>
                    <a:lnTo>
                      <a:pt x="546" y="263"/>
                    </a:lnTo>
                    <a:lnTo>
                      <a:pt x="551" y="266"/>
                    </a:lnTo>
                    <a:lnTo>
                      <a:pt x="555" y="271"/>
                    </a:lnTo>
                    <a:lnTo>
                      <a:pt x="555" y="278"/>
                    </a:lnTo>
                    <a:lnTo>
                      <a:pt x="555" y="278"/>
                    </a:lnTo>
                    <a:lnTo>
                      <a:pt x="555" y="283"/>
                    </a:lnTo>
                    <a:lnTo>
                      <a:pt x="551" y="288"/>
                    </a:lnTo>
                    <a:lnTo>
                      <a:pt x="546" y="292"/>
                    </a:lnTo>
                    <a:lnTo>
                      <a:pt x="539" y="293"/>
                    </a:lnTo>
                    <a:lnTo>
                      <a:pt x="539" y="293"/>
                    </a:lnTo>
                    <a:lnTo>
                      <a:pt x="534" y="292"/>
                    </a:lnTo>
                    <a:lnTo>
                      <a:pt x="529" y="288"/>
                    </a:lnTo>
                    <a:lnTo>
                      <a:pt x="526" y="283"/>
                    </a:lnTo>
                    <a:lnTo>
                      <a:pt x="524" y="278"/>
                    </a:lnTo>
                    <a:lnTo>
                      <a:pt x="524" y="278"/>
                    </a:lnTo>
                    <a:lnTo>
                      <a:pt x="526" y="271"/>
                    </a:lnTo>
                    <a:lnTo>
                      <a:pt x="529" y="266"/>
                    </a:lnTo>
                    <a:lnTo>
                      <a:pt x="534" y="263"/>
                    </a:lnTo>
                    <a:lnTo>
                      <a:pt x="539" y="261"/>
                    </a:lnTo>
                    <a:lnTo>
                      <a:pt x="539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8" y="263"/>
                    </a:lnTo>
                    <a:lnTo>
                      <a:pt x="493" y="266"/>
                    </a:lnTo>
                    <a:lnTo>
                      <a:pt x="495" y="271"/>
                    </a:lnTo>
                    <a:lnTo>
                      <a:pt x="497" y="278"/>
                    </a:lnTo>
                    <a:lnTo>
                      <a:pt x="497" y="278"/>
                    </a:lnTo>
                    <a:lnTo>
                      <a:pt x="495" y="283"/>
                    </a:lnTo>
                    <a:lnTo>
                      <a:pt x="493" y="288"/>
                    </a:lnTo>
                    <a:lnTo>
                      <a:pt x="488" y="292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2"/>
                    </a:lnTo>
                    <a:lnTo>
                      <a:pt x="471" y="288"/>
                    </a:lnTo>
                    <a:lnTo>
                      <a:pt x="468" y="283"/>
                    </a:lnTo>
                    <a:lnTo>
                      <a:pt x="466" y="278"/>
                    </a:lnTo>
                    <a:lnTo>
                      <a:pt x="466" y="278"/>
                    </a:lnTo>
                    <a:lnTo>
                      <a:pt x="468" y="271"/>
                    </a:lnTo>
                    <a:lnTo>
                      <a:pt x="471" y="266"/>
                    </a:lnTo>
                    <a:lnTo>
                      <a:pt x="476" y="263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4" y="261"/>
                    </a:moveTo>
                    <a:lnTo>
                      <a:pt x="424" y="261"/>
                    </a:lnTo>
                    <a:lnTo>
                      <a:pt x="424" y="261"/>
                    </a:lnTo>
                    <a:lnTo>
                      <a:pt x="429" y="263"/>
                    </a:lnTo>
                    <a:lnTo>
                      <a:pt x="434" y="266"/>
                    </a:lnTo>
                    <a:lnTo>
                      <a:pt x="437" y="271"/>
                    </a:lnTo>
                    <a:lnTo>
                      <a:pt x="439" y="278"/>
                    </a:lnTo>
                    <a:lnTo>
                      <a:pt x="439" y="278"/>
                    </a:lnTo>
                    <a:lnTo>
                      <a:pt x="437" y="283"/>
                    </a:lnTo>
                    <a:lnTo>
                      <a:pt x="434" y="288"/>
                    </a:lnTo>
                    <a:lnTo>
                      <a:pt x="429" y="292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2"/>
                    </a:lnTo>
                    <a:lnTo>
                      <a:pt x="412" y="288"/>
                    </a:lnTo>
                    <a:lnTo>
                      <a:pt x="410" y="283"/>
                    </a:lnTo>
                    <a:lnTo>
                      <a:pt x="408" y="278"/>
                    </a:lnTo>
                    <a:lnTo>
                      <a:pt x="408" y="278"/>
                    </a:lnTo>
                    <a:lnTo>
                      <a:pt x="410" y="271"/>
                    </a:lnTo>
                    <a:lnTo>
                      <a:pt x="412" y="266"/>
                    </a:lnTo>
                    <a:lnTo>
                      <a:pt x="417" y="263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3"/>
                    </a:lnTo>
                    <a:lnTo>
                      <a:pt x="376" y="266"/>
                    </a:lnTo>
                    <a:lnTo>
                      <a:pt x="379" y="271"/>
                    </a:lnTo>
                    <a:lnTo>
                      <a:pt x="381" y="278"/>
                    </a:lnTo>
                    <a:lnTo>
                      <a:pt x="381" y="278"/>
                    </a:lnTo>
                    <a:lnTo>
                      <a:pt x="379" y="283"/>
                    </a:lnTo>
                    <a:lnTo>
                      <a:pt x="376" y="288"/>
                    </a:lnTo>
                    <a:lnTo>
                      <a:pt x="371" y="292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59" y="292"/>
                    </a:lnTo>
                    <a:lnTo>
                      <a:pt x="354" y="288"/>
                    </a:lnTo>
                    <a:lnTo>
                      <a:pt x="350" y="283"/>
                    </a:lnTo>
                    <a:lnTo>
                      <a:pt x="350" y="278"/>
                    </a:lnTo>
                    <a:lnTo>
                      <a:pt x="350" y="278"/>
                    </a:lnTo>
                    <a:lnTo>
                      <a:pt x="350" y="271"/>
                    </a:lnTo>
                    <a:lnTo>
                      <a:pt x="354" y="266"/>
                    </a:lnTo>
                    <a:lnTo>
                      <a:pt x="359" y="263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3" y="263"/>
                    </a:lnTo>
                    <a:lnTo>
                      <a:pt x="318" y="266"/>
                    </a:lnTo>
                    <a:lnTo>
                      <a:pt x="321" y="271"/>
                    </a:lnTo>
                    <a:lnTo>
                      <a:pt x="323" y="278"/>
                    </a:lnTo>
                    <a:lnTo>
                      <a:pt x="323" y="278"/>
                    </a:lnTo>
                    <a:lnTo>
                      <a:pt x="321" y="283"/>
                    </a:lnTo>
                    <a:lnTo>
                      <a:pt x="318" y="288"/>
                    </a:lnTo>
                    <a:lnTo>
                      <a:pt x="313" y="292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1" y="292"/>
                    </a:lnTo>
                    <a:lnTo>
                      <a:pt x="296" y="288"/>
                    </a:lnTo>
                    <a:lnTo>
                      <a:pt x="292" y="283"/>
                    </a:lnTo>
                    <a:lnTo>
                      <a:pt x="291" y="278"/>
                    </a:lnTo>
                    <a:lnTo>
                      <a:pt x="291" y="278"/>
                    </a:lnTo>
                    <a:lnTo>
                      <a:pt x="292" y="271"/>
                    </a:lnTo>
                    <a:lnTo>
                      <a:pt x="296" y="266"/>
                    </a:lnTo>
                    <a:lnTo>
                      <a:pt x="301" y="263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5" y="263"/>
                    </a:lnTo>
                    <a:lnTo>
                      <a:pt x="260" y="266"/>
                    </a:lnTo>
                    <a:lnTo>
                      <a:pt x="264" y="271"/>
                    </a:lnTo>
                    <a:lnTo>
                      <a:pt x="264" y="278"/>
                    </a:lnTo>
                    <a:lnTo>
                      <a:pt x="264" y="278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2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3" y="292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8"/>
                    </a:lnTo>
                    <a:lnTo>
                      <a:pt x="233" y="278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3" y="263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90" y="261"/>
                    </a:moveTo>
                    <a:lnTo>
                      <a:pt x="190" y="261"/>
                    </a:lnTo>
                    <a:lnTo>
                      <a:pt x="190" y="261"/>
                    </a:lnTo>
                    <a:lnTo>
                      <a:pt x="195" y="263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8"/>
                    </a:lnTo>
                    <a:lnTo>
                      <a:pt x="206" y="278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5" y="292"/>
                    </a:lnTo>
                    <a:lnTo>
                      <a:pt x="190" y="293"/>
                    </a:lnTo>
                    <a:lnTo>
                      <a:pt x="190" y="293"/>
                    </a:lnTo>
                    <a:lnTo>
                      <a:pt x="183" y="292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8"/>
                    </a:lnTo>
                    <a:lnTo>
                      <a:pt x="175" y="278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3" y="263"/>
                    </a:lnTo>
                    <a:lnTo>
                      <a:pt x="190" y="261"/>
                    </a:lnTo>
                    <a:lnTo>
                      <a:pt x="190" y="261"/>
                    </a:lnTo>
                    <a:close/>
                    <a:moveTo>
                      <a:pt x="832" y="218"/>
                    </a:moveTo>
                    <a:lnTo>
                      <a:pt x="832" y="218"/>
                    </a:lnTo>
                    <a:lnTo>
                      <a:pt x="832" y="218"/>
                    </a:lnTo>
                    <a:lnTo>
                      <a:pt x="837" y="218"/>
                    </a:lnTo>
                    <a:lnTo>
                      <a:pt x="843" y="222"/>
                    </a:lnTo>
                    <a:lnTo>
                      <a:pt x="846" y="227"/>
                    </a:lnTo>
                    <a:lnTo>
                      <a:pt x="848" y="234"/>
                    </a:lnTo>
                    <a:lnTo>
                      <a:pt x="848" y="234"/>
                    </a:lnTo>
                    <a:lnTo>
                      <a:pt x="846" y="240"/>
                    </a:lnTo>
                    <a:lnTo>
                      <a:pt x="843" y="246"/>
                    </a:lnTo>
                    <a:lnTo>
                      <a:pt x="837" y="249"/>
                    </a:lnTo>
                    <a:lnTo>
                      <a:pt x="832" y="251"/>
                    </a:lnTo>
                    <a:lnTo>
                      <a:pt x="832" y="251"/>
                    </a:lnTo>
                    <a:lnTo>
                      <a:pt x="826" y="249"/>
                    </a:lnTo>
                    <a:lnTo>
                      <a:pt x="820" y="246"/>
                    </a:lnTo>
                    <a:lnTo>
                      <a:pt x="817" y="240"/>
                    </a:lnTo>
                    <a:lnTo>
                      <a:pt x="815" y="234"/>
                    </a:lnTo>
                    <a:lnTo>
                      <a:pt x="815" y="234"/>
                    </a:lnTo>
                    <a:lnTo>
                      <a:pt x="817" y="227"/>
                    </a:lnTo>
                    <a:lnTo>
                      <a:pt x="820" y="222"/>
                    </a:lnTo>
                    <a:lnTo>
                      <a:pt x="826" y="218"/>
                    </a:lnTo>
                    <a:lnTo>
                      <a:pt x="832" y="218"/>
                    </a:lnTo>
                    <a:lnTo>
                      <a:pt x="832" y="218"/>
                    </a:lnTo>
                    <a:close/>
                    <a:moveTo>
                      <a:pt x="773" y="218"/>
                    </a:moveTo>
                    <a:lnTo>
                      <a:pt x="773" y="218"/>
                    </a:lnTo>
                    <a:lnTo>
                      <a:pt x="773" y="218"/>
                    </a:lnTo>
                    <a:lnTo>
                      <a:pt x="780" y="218"/>
                    </a:lnTo>
                    <a:lnTo>
                      <a:pt x="785" y="222"/>
                    </a:lnTo>
                    <a:lnTo>
                      <a:pt x="788" y="227"/>
                    </a:lnTo>
                    <a:lnTo>
                      <a:pt x="788" y="234"/>
                    </a:lnTo>
                    <a:lnTo>
                      <a:pt x="788" y="234"/>
                    </a:lnTo>
                    <a:lnTo>
                      <a:pt x="788" y="240"/>
                    </a:lnTo>
                    <a:lnTo>
                      <a:pt x="785" y="246"/>
                    </a:lnTo>
                    <a:lnTo>
                      <a:pt x="780" y="249"/>
                    </a:lnTo>
                    <a:lnTo>
                      <a:pt x="773" y="251"/>
                    </a:lnTo>
                    <a:lnTo>
                      <a:pt x="773" y="251"/>
                    </a:lnTo>
                    <a:lnTo>
                      <a:pt x="768" y="249"/>
                    </a:lnTo>
                    <a:lnTo>
                      <a:pt x="762" y="246"/>
                    </a:lnTo>
                    <a:lnTo>
                      <a:pt x="759" y="240"/>
                    </a:lnTo>
                    <a:lnTo>
                      <a:pt x="757" y="234"/>
                    </a:lnTo>
                    <a:lnTo>
                      <a:pt x="757" y="234"/>
                    </a:lnTo>
                    <a:lnTo>
                      <a:pt x="759" y="227"/>
                    </a:lnTo>
                    <a:lnTo>
                      <a:pt x="762" y="222"/>
                    </a:lnTo>
                    <a:lnTo>
                      <a:pt x="768" y="218"/>
                    </a:lnTo>
                    <a:lnTo>
                      <a:pt x="773" y="218"/>
                    </a:lnTo>
                    <a:lnTo>
                      <a:pt x="773" y="218"/>
                    </a:lnTo>
                    <a:close/>
                    <a:moveTo>
                      <a:pt x="715" y="218"/>
                    </a:moveTo>
                    <a:lnTo>
                      <a:pt x="715" y="218"/>
                    </a:lnTo>
                    <a:lnTo>
                      <a:pt x="715" y="218"/>
                    </a:lnTo>
                    <a:lnTo>
                      <a:pt x="722" y="218"/>
                    </a:lnTo>
                    <a:lnTo>
                      <a:pt x="725" y="222"/>
                    </a:lnTo>
                    <a:lnTo>
                      <a:pt x="728" y="227"/>
                    </a:lnTo>
                    <a:lnTo>
                      <a:pt x="730" y="234"/>
                    </a:lnTo>
                    <a:lnTo>
                      <a:pt x="730" y="234"/>
                    </a:lnTo>
                    <a:lnTo>
                      <a:pt x="728" y="240"/>
                    </a:lnTo>
                    <a:lnTo>
                      <a:pt x="725" y="246"/>
                    </a:lnTo>
                    <a:lnTo>
                      <a:pt x="722" y="249"/>
                    </a:lnTo>
                    <a:lnTo>
                      <a:pt x="715" y="251"/>
                    </a:lnTo>
                    <a:lnTo>
                      <a:pt x="715" y="251"/>
                    </a:lnTo>
                    <a:lnTo>
                      <a:pt x="710" y="249"/>
                    </a:lnTo>
                    <a:lnTo>
                      <a:pt x="705" y="246"/>
                    </a:lnTo>
                    <a:lnTo>
                      <a:pt x="701" y="240"/>
                    </a:lnTo>
                    <a:lnTo>
                      <a:pt x="699" y="234"/>
                    </a:lnTo>
                    <a:lnTo>
                      <a:pt x="699" y="234"/>
                    </a:lnTo>
                    <a:lnTo>
                      <a:pt x="701" y="227"/>
                    </a:lnTo>
                    <a:lnTo>
                      <a:pt x="705" y="222"/>
                    </a:lnTo>
                    <a:lnTo>
                      <a:pt x="710" y="218"/>
                    </a:lnTo>
                    <a:lnTo>
                      <a:pt x="715" y="218"/>
                    </a:lnTo>
                    <a:lnTo>
                      <a:pt x="715" y="218"/>
                    </a:lnTo>
                    <a:close/>
                    <a:moveTo>
                      <a:pt x="657" y="218"/>
                    </a:moveTo>
                    <a:lnTo>
                      <a:pt x="657" y="218"/>
                    </a:lnTo>
                    <a:lnTo>
                      <a:pt x="657" y="218"/>
                    </a:lnTo>
                    <a:lnTo>
                      <a:pt x="662" y="218"/>
                    </a:lnTo>
                    <a:lnTo>
                      <a:pt x="667" y="222"/>
                    </a:lnTo>
                    <a:lnTo>
                      <a:pt x="671" y="227"/>
                    </a:lnTo>
                    <a:lnTo>
                      <a:pt x="672" y="234"/>
                    </a:lnTo>
                    <a:lnTo>
                      <a:pt x="672" y="234"/>
                    </a:lnTo>
                    <a:lnTo>
                      <a:pt x="671" y="240"/>
                    </a:lnTo>
                    <a:lnTo>
                      <a:pt x="667" y="246"/>
                    </a:lnTo>
                    <a:lnTo>
                      <a:pt x="662" y="249"/>
                    </a:lnTo>
                    <a:lnTo>
                      <a:pt x="657" y="251"/>
                    </a:lnTo>
                    <a:lnTo>
                      <a:pt x="657" y="251"/>
                    </a:lnTo>
                    <a:lnTo>
                      <a:pt x="650" y="249"/>
                    </a:lnTo>
                    <a:lnTo>
                      <a:pt x="645" y="246"/>
                    </a:lnTo>
                    <a:lnTo>
                      <a:pt x="642" y="240"/>
                    </a:lnTo>
                    <a:lnTo>
                      <a:pt x="642" y="234"/>
                    </a:lnTo>
                    <a:lnTo>
                      <a:pt x="642" y="234"/>
                    </a:lnTo>
                    <a:lnTo>
                      <a:pt x="642" y="227"/>
                    </a:lnTo>
                    <a:lnTo>
                      <a:pt x="645" y="222"/>
                    </a:lnTo>
                    <a:lnTo>
                      <a:pt x="650" y="218"/>
                    </a:lnTo>
                    <a:lnTo>
                      <a:pt x="657" y="218"/>
                    </a:lnTo>
                    <a:lnTo>
                      <a:pt x="657" y="218"/>
                    </a:lnTo>
                    <a:close/>
                    <a:moveTo>
                      <a:pt x="599" y="218"/>
                    </a:moveTo>
                    <a:lnTo>
                      <a:pt x="599" y="218"/>
                    </a:lnTo>
                    <a:lnTo>
                      <a:pt x="599" y="218"/>
                    </a:lnTo>
                    <a:lnTo>
                      <a:pt x="604" y="218"/>
                    </a:lnTo>
                    <a:lnTo>
                      <a:pt x="609" y="222"/>
                    </a:lnTo>
                    <a:lnTo>
                      <a:pt x="613" y="227"/>
                    </a:lnTo>
                    <a:lnTo>
                      <a:pt x="614" y="234"/>
                    </a:lnTo>
                    <a:lnTo>
                      <a:pt x="614" y="234"/>
                    </a:lnTo>
                    <a:lnTo>
                      <a:pt x="613" y="240"/>
                    </a:lnTo>
                    <a:lnTo>
                      <a:pt x="609" y="246"/>
                    </a:lnTo>
                    <a:lnTo>
                      <a:pt x="604" y="249"/>
                    </a:lnTo>
                    <a:lnTo>
                      <a:pt x="599" y="251"/>
                    </a:lnTo>
                    <a:lnTo>
                      <a:pt x="599" y="251"/>
                    </a:lnTo>
                    <a:lnTo>
                      <a:pt x="592" y="249"/>
                    </a:lnTo>
                    <a:lnTo>
                      <a:pt x="587" y="246"/>
                    </a:lnTo>
                    <a:lnTo>
                      <a:pt x="584" y="240"/>
                    </a:lnTo>
                    <a:lnTo>
                      <a:pt x="584" y="234"/>
                    </a:lnTo>
                    <a:lnTo>
                      <a:pt x="584" y="234"/>
                    </a:lnTo>
                    <a:lnTo>
                      <a:pt x="584" y="227"/>
                    </a:lnTo>
                    <a:lnTo>
                      <a:pt x="587" y="222"/>
                    </a:lnTo>
                    <a:lnTo>
                      <a:pt x="592" y="218"/>
                    </a:lnTo>
                    <a:lnTo>
                      <a:pt x="599" y="218"/>
                    </a:lnTo>
                    <a:lnTo>
                      <a:pt x="599" y="218"/>
                    </a:lnTo>
                    <a:close/>
                    <a:moveTo>
                      <a:pt x="539" y="218"/>
                    </a:moveTo>
                    <a:lnTo>
                      <a:pt x="539" y="218"/>
                    </a:lnTo>
                    <a:lnTo>
                      <a:pt x="539" y="218"/>
                    </a:lnTo>
                    <a:lnTo>
                      <a:pt x="546" y="218"/>
                    </a:lnTo>
                    <a:lnTo>
                      <a:pt x="551" y="222"/>
                    </a:lnTo>
                    <a:lnTo>
                      <a:pt x="555" y="227"/>
                    </a:lnTo>
                    <a:lnTo>
                      <a:pt x="555" y="234"/>
                    </a:lnTo>
                    <a:lnTo>
                      <a:pt x="555" y="234"/>
                    </a:lnTo>
                    <a:lnTo>
                      <a:pt x="555" y="240"/>
                    </a:lnTo>
                    <a:lnTo>
                      <a:pt x="551" y="246"/>
                    </a:lnTo>
                    <a:lnTo>
                      <a:pt x="546" y="249"/>
                    </a:lnTo>
                    <a:lnTo>
                      <a:pt x="539" y="251"/>
                    </a:lnTo>
                    <a:lnTo>
                      <a:pt x="539" y="251"/>
                    </a:lnTo>
                    <a:lnTo>
                      <a:pt x="534" y="249"/>
                    </a:lnTo>
                    <a:lnTo>
                      <a:pt x="529" y="246"/>
                    </a:lnTo>
                    <a:lnTo>
                      <a:pt x="526" y="240"/>
                    </a:lnTo>
                    <a:lnTo>
                      <a:pt x="524" y="234"/>
                    </a:lnTo>
                    <a:lnTo>
                      <a:pt x="524" y="234"/>
                    </a:lnTo>
                    <a:lnTo>
                      <a:pt x="526" y="227"/>
                    </a:lnTo>
                    <a:lnTo>
                      <a:pt x="529" y="222"/>
                    </a:lnTo>
                    <a:lnTo>
                      <a:pt x="534" y="218"/>
                    </a:lnTo>
                    <a:lnTo>
                      <a:pt x="539" y="218"/>
                    </a:lnTo>
                    <a:lnTo>
                      <a:pt x="539" y="218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8" y="218"/>
                    </a:lnTo>
                    <a:lnTo>
                      <a:pt x="493" y="222"/>
                    </a:lnTo>
                    <a:lnTo>
                      <a:pt x="495" y="227"/>
                    </a:lnTo>
                    <a:lnTo>
                      <a:pt x="497" y="234"/>
                    </a:lnTo>
                    <a:lnTo>
                      <a:pt x="497" y="234"/>
                    </a:lnTo>
                    <a:lnTo>
                      <a:pt x="495" y="240"/>
                    </a:lnTo>
                    <a:lnTo>
                      <a:pt x="493" y="246"/>
                    </a:lnTo>
                    <a:lnTo>
                      <a:pt x="488" y="249"/>
                    </a:lnTo>
                    <a:lnTo>
                      <a:pt x="482" y="251"/>
                    </a:lnTo>
                    <a:lnTo>
                      <a:pt x="482" y="251"/>
                    </a:lnTo>
                    <a:lnTo>
                      <a:pt x="476" y="249"/>
                    </a:lnTo>
                    <a:lnTo>
                      <a:pt x="471" y="246"/>
                    </a:lnTo>
                    <a:lnTo>
                      <a:pt x="468" y="240"/>
                    </a:lnTo>
                    <a:lnTo>
                      <a:pt x="466" y="234"/>
                    </a:lnTo>
                    <a:lnTo>
                      <a:pt x="466" y="234"/>
                    </a:lnTo>
                    <a:lnTo>
                      <a:pt x="468" y="227"/>
                    </a:lnTo>
                    <a:lnTo>
                      <a:pt x="471" y="222"/>
                    </a:lnTo>
                    <a:lnTo>
                      <a:pt x="476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424" y="218"/>
                    </a:moveTo>
                    <a:lnTo>
                      <a:pt x="424" y="218"/>
                    </a:lnTo>
                    <a:lnTo>
                      <a:pt x="424" y="218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7" y="227"/>
                    </a:lnTo>
                    <a:lnTo>
                      <a:pt x="439" y="234"/>
                    </a:lnTo>
                    <a:lnTo>
                      <a:pt x="439" y="234"/>
                    </a:lnTo>
                    <a:lnTo>
                      <a:pt x="437" y="240"/>
                    </a:lnTo>
                    <a:lnTo>
                      <a:pt x="434" y="246"/>
                    </a:lnTo>
                    <a:lnTo>
                      <a:pt x="429" y="249"/>
                    </a:lnTo>
                    <a:lnTo>
                      <a:pt x="424" y="251"/>
                    </a:lnTo>
                    <a:lnTo>
                      <a:pt x="424" y="251"/>
                    </a:lnTo>
                    <a:lnTo>
                      <a:pt x="417" y="249"/>
                    </a:lnTo>
                    <a:lnTo>
                      <a:pt x="412" y="246"/>
                    </a:lnTo>
                    <a:lnTo>
                      <a:pt x="410" y="240"/>
                    </a:lnTo>
                    <a:lnTo>
                      <a:pt x="408" y="234"/>
                    </a:lnTo>
                    <a:lnTo>
                      <a:pt x="408" y="234"/>
                    </a:lnTo>
                    <a:lnTo>
                      <a:pt x="410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4" y="218"/>
                    </a:lnTo>
                    <a:lnTo>
                      <a:pt x="424" y="218"/>
                    </a:lnTo>
                    <a:close/>
                    <a:moveTo>
                      <a:pt x="366" y="218"/>
                    </a:moveTo>
                    <a:lnTo>
                      <a:pt x="366" y="218"/>
                    </a:lnTo>
                    <a:lnTo>
                      <a:pt x="366" y="218"/>
                    </a:lnTo>
                    <a:lnTo>
                      <a:pt x="371" y="218"/>
                    </a:lnTo>
                    <a:lnTo>
                      <a:pt x="376" y="222"/>
                    </a:lnTo>
                    <a:lnTo>
                      <a:pt x="379" y="227"/>
                    </a:lnTo>
                    <a:lnTo>
                      <a:pt x="381" y="234"/>
                    </a:lnTo>
                    <a:lnTo>
                      <a:pt x="381" y="234"/>
                    </a:lnTo>
                    <a:lnTo>
                      <a:pt x="379" y="240"/>
                    </a:lnTo>
                    <a:lnTo>
                      <a:pt x="376" y="246"/>
                    </a:lnTo>
                    <a:lnTo>
                      <a:pt x="371" y="249"/>
                    </a:lnTo>
                    <a:lnTo>
                      <a:pt x="366" y="251"/>
                    </a:lnTo>
                    <a:lnTo>
                      <a:pt x="366" y="251"/>
                    </a:lnTo>
                    <a:lnTo>
                      <a:pt x="359" y="249"/>
                    </a:lnTo>
                    <a:lnTo>
                      <a:pt x="354" y="246"/>
                    </a:lnTo>
                    <a:lnTo>
                      <a:pt x="350" y="240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50" y="227"/>
                    </a:lnTo>
                    <a:lnTo>
                      <a:pt x="354" y="222"/>
                    </a:lnTo>
                    <a:lnTo>
                      <a:pt x="359" y="218"/>
                    </a:lnTo>
                    <a:lnTo>
                      <a:pt x="366" y="218"/>
                    </a:lnTo>
                    <a:lnTo>
                      <a:pt x="366" y="218"/>
                    </a:lnTo>
                    <a:close/>
                    <a:moveTo>
                      <a:pt x="306" y="218"/>
                    </a:moveTo>
                    <a:lnTo>
                      <a:pt x="306" y="218"/>
                    </a:lnTo>
                    <a:lnTo>
                      <a:pt x="306" y="218"/>
                    </a:lnTo>
                    <a:lnTo>
                      <a:pt x="313" y="218"/>
                    </a:lnTo>
                    <a:lnTo>
                      <a:pt x="318" y="222"/>
                    </a:lnTo>
                    <a:lnTo>
                      <a:pt x="321" y="227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1" y="240"/>
                    </a:lnTo>
                    <a:lnTo>
                      <a:pt x="318" y="246"/>
                    </a:lnTo>
                    <a:lnTo>
                      <a:pt x="313" y="249"/>
                    </a:lnTo>
                    <a:lnTo>
                      <a:pt x="306" y="251"/>
                    </a:lnTo>
                    <a:lnTo>
                      <a:pt x="306" y="251"/>
                    </a:lnTo>
                    <a:lnTo>
                      <a:pt x="301" y="249"/>
                    </a:lnTo>
                    <a:lnTo>
                      <a:pt x="296" y="246"/>
                    </a:lnTo>
                    <a:lnTo>
                      <a:pt x="292" y="240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2" y="227"/>
                    </a:lnTo>
                    <a:lnTo>
                      <a:pt x="296" y="222"/>
                    </a:lnTo>
                    <a:lnTo>
                      <a:pt x="301" y="218"/>
                    </a:lnTo>
                    <a:lnTo>
                      <a:pt x="306" y="218"/>
                    </a:lnTo>
                    <a:lnTo>
                      <a:pt x="306" y="218"/>
                    </a:lnTo>
                    <a:close/>
                    <a:moveTo>
                      <a:pt x="248" y="218"/>
                    </a:moveTo>
                    <a:lnTo>
                      <a:pt x="248" y="218"/>
                    </a:lnTo>
                    <a:lnTo>
                      <a:pt x="248" y="218"/>
                    </a:lnTo>
                    <a:lnTo>
                      <a:pt x="255" y="218"/>
                    </a:lnTo>
                    <a:lnTo>
                      <a:pt x="260" y="222"/>
                    </a:lnTo>
                    <a:lnTo>
                      <a:pt x="264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4" y="240"/>
                    </a:lnTo>
                    <a:lnTo>
                      <a:pt x="260" y="246"/>
                    </a:lnTo>
                    <a:lnTo>
                      <a:pt x="255" y="249"/>
                    </a:lnTo>
                    <a:lnTo>
                      <a:pt x="248" y="251"/>
                    </a:lnTo>
                    <a:lnTo>
                      <a:pt x="248" y="251"/>
                    </a:lnTo>
                    <a:lnTo>
                      <a:pt x="243" y="249"/>
                    </a:lnTo>
                    <a:lnTo>
                      <a:pt x="238" y="246"/>
                    </a:lnTo>
                    <a:lnTo>
                      <a:pt x="235" y="240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5" y="227"/>
                    </a:lnTo>
                    <a:lnTo>
                      <a:pt x="238" y="222"/>
                    </a:lnTo>
                    <a:lnTo>
                      <a:pt x="243" y="218"/>
                    </a:lnTo>
                    <a:lnTo>
                      <a:pt x="248" y="218"/>
                    </a:lnTo>
                    <a:lnTo>
                      <a:pt x="248" y="218"/>
                    </a:lnTo>
                    <a:close/>
                    <a:moveTo>
                      <a:pt x="190" y="218"/>
                    </a:moveTo>
                    <a:lnTo>
                      <a:pt x="190" y="218"/>
                    </a:lnTo>
                    <a:lnTo>
                      <a:pt x="190" y="218"/>
                    </a:lnTo>
                    <a:lnTo>
                      <a:pt x="195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4" y="240"/>
                    </a:lnTo>
                    <a:lnTo>
                      <a:pt x="201" y="246"/>
                    </a:lnTo>
                    <a:lnTo>
                      <a:pt x="195" y="249"/>
                    </a:lnTo>
                    <a:lnTo>
                      <a:pt x="190" y="251"/>
                    </a:lnTo>
                    <a:lnTo>
                      <a:pt x="190" y="251"/>
                    </a:lnTo>
                    <a:lnTo>
                      <a:pt x="183" y="249"/>
                    </a:lnTo>
                    <a:lnTo>
                      <a:pt x="180" y="246"/>
                    </a:lnTo>
                    <a:lnTo>
                      <a:pt x="177" y="240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7" y="227"/>
                    </a:lnTo>
                    <a:lnTo>
                      <a:pt x="180" y="222"/>
                    </a:lnTo>
                    <a:lnTo>
                      <a:pt x="183" y="218"/>
                    </a:lnTo>
                    <a:lnTo>
                      <a:pt x="190" y="218"/>
                    </a:lnTo>
                    <a:lnTo>
                      <a:pt x="190" y="218"/>
                    </a:lnTo>
                    <a:close/>
                    <a:moveTo>
                      <a:pt x="832" y="174"/>
                    </a:moveTo>
                    <a:lnTo>
                      <a:pt x="832" y="174"/>
                    </a:lnTo>
                    <a:lnTo>
                      <a:pt x="832" y="174"/>
                    </a:lnTo>
                    <a:lnTo>
                      <a:pt x="837" y="176"/>
                    </a:lnTo>
                    <a:lnTo>
                      <a:pt x="843" y="179"/>
                    </a:lnTo>
                    <a:lnTo>
                      <a:pt x="846" y="184"/>
                    </a:lnTo>
                    <a:lnTo>
                      <a:pt x="848" y="191"/>
                    </a:lnTo>
                    <a:lnTo>
                      <a:pt x="848" y="191"/>
                    </a:lnTo>
                    <a:lnTo>
                      <a:pt x="846" y="196"/>
                    </a:lnTo>
                    <a:lnTo>
                      <a:pt x="843" y="201"/>
                    </a:lnTo>
                    <a:lnTo>
                      <a:pt x="837" y="205"/>
                    </a:lnTo>
                    <a:lnTo>
                      <a:pt x="832" y="206"/>
                    </a:lnTo>
                    <a:lnTo>
                      <a:pt x="832" y="206"/>
                    </a:lnTo>
                    <a:lnTo>
                      <a:pt x="826" y="205"/>
                    </a:lnTo>
                    <a:lnTo>
                      <a:pt x="820" y="201"/>
                    </a:lnTo>
                    <a:lnTo>
                      <a:pt x="817" y="196"/>
                    </a:lnTo>
                    <a:lnTo>
                      <a:pt x="815" y="191"/>
                    </a:lnTo>
                    <a:lnTo>
                      <a:pt x="815" y="191"/>
                    </a:lnTo>
                    <a:lnTo>
                      <a:pt x="817" y="184"/>
                    </a:lnTo>
                    <a:lnTo>
                      <a:pt x="820" y="179"/>
                    </a:lnTo>
                    <a:lnTo>
                      <a:pt x="826" y="176"/>
                    </a:lnTo>
                    <a:lnTo>
                      <a:pt x="832" y="174"/>
                    </a:lnTo>
                    <a:lnTo>
                      <a:pt x="832" y="174"/>
                    </a:lnTo>
                    <a:close/>
                    <a:moveTo>
                      <a:pt x="773" y="174"/>
                    </a:moveTo>
                    <a:lnTo>
                      <a:pt x="773" y="174"/>
                    </a:lnTo>
                    <a:lnTo>
                      <a:pt x="773" y="174"/>
                    </a:lnTo>
                    <a:lnTo>
                      <a:pt x="780" y="176"/>
                    </a:lnTo>
                    <a:lnTo>
                      <a:pt x="785" y="179"/>
                    </a:lnTo>
                    <a:lnTo>
                      <a:pt x="788" y="184"/>
                    </a:lnTo>
                    <a:lnTo>
                      <a:pt x="788" y="191"/>
                    </a:lnTo>
                    <a:lnTo>
                      <a:pt x="788" y="191"/>
                    </a:lnTo>
                    <a:lnTo>
                      <a:pt x="788" y="196"/>
                    </a:lnTo>
                    <a:lnTo>
                      <a:pt x="785" y="201"/>
                    </a:lnTo>
                    <a:lnTo>
                      <a:pt x="780" y="205"/>
                    </a:lnTo>
                    <a:lnTo>
                      <a:pt x="773" y="206"/>
                    </a:lnTo>
                    <a:lnTo>
                      <a:pt x="773" y="206"/>
                    </a:lnTo>
                    <a:lnTo>
                      <a:pt x="768" y="205"/>
                    </a:lnTo>
                    <a:lnTo>
                      <a:pt x="762" y="201"/>
                    </a:lnTo>
                    <a:lnTo>
                      <a:pt x="759" y="196"/>
                    </a:lnTo>
                    <a:lnTo>
                      <a:pt x="757" y="191"/>
                    </a:lnTo>
                    <a:lnTo>
                      <a:pt x="757" y="191"/>
                    </a:lnTo>
                    <a:lnTo>
                      <a:pt x="759" y="184"/>
                    </a:lnTo>
                    <a:lnTo>
                      <a:pt x="762" y="179"/>
                    </a:lnTo>
                    <a:lnTo>
                      <a:pt x="768" y="176"/>
                    </a:lnTo>
                    <a:lnTo>
                      <a:pt x="773" y="174"/>
                    </a:lnTo>
                    <a:lnTo>
                      <a:pt x="773" y="174"/>
                    </a:lnTo>
                    <a:close/>
                    <a:moveTo>
                      <a:pt x="715" y="174"/>
                    </a:moveTo>
                    <a:lnTo>
                      <a:pt x="715" y="174"/>
                    </a:lnTo>
                    <a:lnTo>
                      <a:pt x="715" y="174"/>
                    </a:lnTo>
                    <a:lnTo>
                      <a:pt x="722" y="176"/>
                    </a:lnTo>
                    <a:lnTo>
                      <a:pt x="725" y="179"/>
                    </a:lnTo>
                    <a:lnTo>
                      <a:pt x="728" y="184"/>
                    </a:lnTo>
                    <a:lnTo>
                      <a:pt x="730" y="191"/>
                    </a:lnTo>
                    <a:lnTo>
                      <a:pt x="730" y="191"/>
                    </a:lnTo>
                    <a:lnTo>
                      <a:pt x="728" y="196"/>
                    </a:lnTo>
                    <a:lnTo>
                      <a:pt x="725" y="201"/>
                    </a:lnTo>
                    <a:lnTo>
                      <a:pt x="722" y="205"/>
                    </a:lnTo>
                    <a:lnTo>
                      <a:pt x="715" y="206"/>
                    </a:lnTo>
                    <a:lnTo>
                      <a:pt x="715" y="206"/>
                    </a:lnTo>
                    <a:lnTo>
                      <a:pt x="710" y="205"/>
                    </a:lnTo>
                    <a:lnTo>
                      <a:pt x="705" y="201"/>
                    </a:lnTo>
                    <a:lnTo>
                      <a:pt x="701" y="196"/>
                    </a:lnTo>
                    <a:lnTo>
                      <a:pt x="699" y="191"/>
                    </a:lnTo>
                    <a:lnTo>
                      <a:pt x="699" y="191"/>
                    </a:lnTo>
                    <a:lnTo>
                      <a:pt x="701" y="184"/>
                    </a:lnTo>
                    <a:lnTo>
                      <a:pt x="705" y="179"/>
                    </a:lnTo>
                    <a:lnTo>
                      <a:pt x="710" y="176"/>
                    </a:lnTo>
                    <a:lnTo>
                      <a:pt x="715" y="174"/>
                    </a:lnTo>
                    <a:lnTo>
                      <a:pt x="715" y="174"/>
                    </a:lnTo>
                    <a:close/>
                    <a:moveTo>
                      <a:pt x="657" y="174"/>
                    </a:moveTo>
                    <a:lnTo>
                      <a:pt x="657" y="174"/>
                    </a:lnTo>
                    <a:lnTo>
                      <a:pt x="657" y="174"/>
                    </a:lnTo>
                    <a:lnTo>
                      <a:pt x="662" y="176"/>
                    </a:lnTo>
                    <a:lnTo>
                      <a:pt x="667" y="179"/>
                    </a:lnTo>
                    <a:lnTo>
                      <a:pt x="671" y="184"/>
                    </a:lnTo>
                    <a:lnTo>
                      <a:pt x="672" y="191"/>
                    </a:lnTo>
                    <a:lnTo>
                      <a:pt x="672" y="191"/>
                    </a:lnTo>
                    <a:lnTo>
                      <a:pt x="671" y="196"/>
                    </a:lnTo>
                    <a:lnTo>
                      <a:pt x="667" y="201"/>
                    </a:lnTo>
                    <a:lnTo>
                      <a:pt x="662" y="205"/>
                    </a:lnTo>
                    <a:lnTo>
                      <a:pt x="657" y="206"/>
                    </a:lnTo>
                    <a:lnTo>
                      <a:pt x="657" y="206"/>
                    </a:lnTo>
                    <a:lnTo>
                      <a:pt x="650" y="205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2" y="191"/>
                    </a:lnTo>
                    <a:lnTo>
                      <a:pt x="642" y="191"/>
                    </a:lnTo>
                    <a:lnTo>
                      <a:pt x="642" y="184"/>
                    </a:lnTo>
                    <a:lnTo>
                      <a:pt x="645" y="179"/>
                    </a:lnTo>
                    <a:lnTo>
                      <a:pt x="650" y="176"/>
                    </a:lnTo>
                    <a:lnTo>
                      <a:pt x="657" y="174"/>
                    </a:lnTo>
                    <a:lnTo>
                      <a:pt x="657" y="174"/>
                    </a:lnTo>
                    <a:close/>
                    <a:moveTo>
                      <a:pt x="599" y="174"/>
                    </a:moveTo>
                    <a:lnTo>
                      <a:pt x="599" y="174"/>
                    </a:lnTo>
                    <a:lnTo>
                      <a:pt x="599" y="174"/>
                    </a:lnTo>
                    <a:lnTo>
                      <a:pt x="604" y="176"/>
                    </a:lnTo>
                    <a:lnTo>
                      <a:pt x="609" y="179"/>
                    </a:lnTo>
                    <a:lnTo>
                      <a:pt x="613" y="184"/>
                    </a:lnTo>
                    <a:lnTo>
                      <a:pt x="614" y="191"/>
                    </a:lnTo>
                    <a:lnTo>
                      <a:pt x="614" y="191"/>
                    </a:lnTo>
                    <a:lnTo>
                      <a:pt x="613" y="196"/>
                    </a:lnTo>
                    <a:lnTo>
                      <a:pt x="609" y="201"/>
                    </a:lnTo>
                    <a:lnTo>
                      <a:pt x="604" y="205"/>
                    </a:lnTo>
                    <a:lnTo>
                      <a:pt x="599" y="206"/>
                    </a:lnTo>
                    <a:lnTo>
                      <a:pt x="599" y="206"/>
                    </a:lnTo>
                    <a:lnTo>
                      <a:pt x="592" y="205"/>
                    </a:lnTo>
                    <a:lnTo>
                      <a:pt x="587" y="201"/>
                    </a:lnTo>
                    <a:lnTo>
                      <a:pt x="584" y="196"/>
                    </a:lnTo>
                    <a:lnTo>
                      <a:pt x="584" y="191"/>
                    </a:lnTo>
                    <a:lnTo>
                      <a:pt x="584" y="191"/>
                    </a:lnTo>
                    <a:lnTo>
                      <a:pt x="584" y="184"/>
                    </a:lnTo>
                    <a:lnTo>
                      <a:pt x="587" y="179"/>
                    </a:lnTo>
                    <a:lnTo>
                      <a:pt x="592" y="176"/>
                    </a:lnTo>
                    <a:lnTo>
                      <a:pt x="599" y="174"/>
                    </a:lnTo>
                    <a:lnTo>
                      <a:pt x="599" y="174"/>
                    </a:lnTo>
                    <a:close/>
                    <a:moveTo>
                      <a:pt x="539" y="174"/>
                    </a:moveTo>
                    <a:lnTo>
                      <a:pt x="539" y="174"/>
                    </a:lnTo>
                    <a:lnTo>
                      <a:pt x="539" y="174"/>
                    </a:lnTo>
                    <a:lnTo>
                      <a:pt x="546" y="176"/>
                    </a:lnTo>
                    <a:lnTo>
                      <a:pt x="551" y="179"/>
                    </a:lnTo>
                    <a:lnTo>
                      <a:pt x="555" y="184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5" y="196"/>
                    </a:lnTo>
                    <a:lnTo>
                      <a:pt x="551" y="201"/>
                    </a:lnTo>
                    <a:lnTo>
                      <a:pt x="546" y="205"/>
                    </a:lnTo>
                    <a:lnTo>
                      <a:pt x="539" y="206"/>
                    </a:lnTo>
                    <a:lnTo>
                      <a:pt x="539" y="206"/>
                    </a:lnTo>
                    <a:lnTo>
                      <a:pt x="534" y="205"/>
                    </a:lnTo>
                    <a:lnTo>
                      <a:pt x="529" y="201"/>
                    </a:lnTo>
                    <a:lnTo>
                      <a:pt x="526" y="196"/>
                    </a:lnTo>
                    <a:lnTo>
                      <a:pt x="524" y="191"/>
                    </a:lnTo>
                    <a:lnTo>
                      <a:pt x="524" y="191"/>
                    </a:lnTo>
                    <a:lnTo>
                      <a:pt x="526" y="184"/>
                    </a:lnTo>
                    <a:lnTo>
                      <a:pt x="529" y="179"/>
                    </a:lnTo>
                    <a:lnTo>
                      <a:pt x="534" y="176"/>
                    </a:lnTo>
                    <a:lnTo>
                      <a:pt x="539" y="174"/>
                    </a:lnTo>
                    <a:lnTo>
                      <a:pt x="539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8" y="176"/>
                    </a:lnTo>
                    <a:lnTo>
                      <a:pt x="493" y="179"/>
                    </a:lnTo>
                    <a:lnTo>
                      <a:pt x="495" y="184"/>
                    </a:lnTo>
                    <a:lnTo>
                      <a:pt x="497" y="191"/>
                    </a:lnTo>
                    <a:lnTo>
                      <a:pt x="497" y="191"/>
                    </a:lnTo>
                    <a:lnTo>
                      <a:pt x="495" y="196"/>
                    </a:lnTo>
                    <a:lnTo>
                      <a:pt x="493" y="201"/>
                    </a:lnTo>
                    <a:lnTo>
                      <a:pt x="488" y="205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6" y="205"/>
                    </a:lnTo>
                    <a:lnTo>
                      <a:pt x="471" y="201"/>
                    </a:lnTo>
                    <a:lnTo>
                      <a:pt x="468" y="196"/>
                    </a:lnTo>
                    <a:lnTo>
                      <a:pt x="466" y="191"/>
                    </a:lnTo>
                    <a:lnTo>
                      <a:pt x="466" y="191"/>
                    </a:lnTo>
                    <a:lnTo>
                      <a:pt x="468" y="184"/>
                    </a:lnTo>
                    <a:lnTo>
                      <a:pt x="471" y="179"/>
                    </a:lnTo>
                    <a:lnTo>
                      <a:pt x="476" y="176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9" y="191"/>
                    </a:lnTo>
                    <a:lnTo>
                      <a:pt x="439" y="191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10" y="196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10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6"/>
                    </a:lnTo>
                    <a:lnTo>
                      <a:pt x="376" y="179"/>
                    </a:lnTo>
                    <a:lnTo>
                      <a:pt x="379" y="184"/>
                    </a:lnTo>
                    <a:lnTo>
                      <a:pt x="381" y="191"/>
                    </a:lnTo>
                    <a:lnTo>
                      <a:pt x="381" y="191"/>
                    </a:lnTo>
                    <a:lnTo>
                      <a:pt x="379" y="196"/>
                    </a:lnTo>
                    <a:lnTo>
                      <a:pt x="376" y="201"/>
                    </a:lnTo>
                    <a:lnTo>
                      <a:pt x="371" y="205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5"/>
                    </a:lnTo>
                    <a:lnTo>
                      <a:pt x="354" y="201"/>
                    </a:lnTo>
                    <a:lnTo>
                      <a:pt x="350" y="196"/>
                    </a:lnTo>
                    <a:lnTo>
                      <a:pt x="350" y="191"/>
                    </a:lnTo>
                    <a:lnTo>
                      <a:pt x="350" y="191"/>
                    </a:lnTo>
                    <a:lnTo>
                      <a:pt x="350" y="184"/>
                    </a:lnTo>
                    <a:lnTo>
                      <a:pt x="354" y="179"/>
                    </a:lnTo>
                    <a:lnTo>
                      <a:pt x="359" y="176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6"/>
                    </a:lnTo>
                    <a:lnTo>
                      <a:pt x="318" y="179"/>
                    </a:lnTo>
                    <a:lnTo>
                      <a:pt x="321" y="184"/>
                    </a:lnTo>
                    <a:lnTo>
                      <a:pt x="323" y="191"/>
                    </a:lnTo>
                    <a:lnTo>
                      <a:pt x="323" y="191"/>
                    </a:lnTo>
                    <a:lnTo>
                      <a:pt x="321" y="196"/>
                    </a:lnTo>
                    <a:lnTo>
                      <a:pt x="318" y="201"/>
                    </a:lnTo>
                    <a:lnTo>
                      <a:pt x="313" y="205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5"/>
                    </a:lnTo>
                    <a:lnTo>
                      <a:pt x="296" y="201"/>
                    </a:lnTo>
                    <a:lnTo>
                      <a:pt x="292" y="196"/>
                    </a:lnTo>
                    <a:lnTo>
                      <a:pt x="291" y="191"/>
                    </a:lnTo>
                    <a:lnTo>
                      <a:pt x="291" y="191"/>
                    </a:lnTo>
                    <a:lnTo>
                      <a:pt x="292" y="184"/>
                    </a:lnTo>
                    <a:lnTo>
                      <a:pt x="296" y="179"/>
                    </a:lnTo>
                    <a:lnTo>
                      <a:pt x="301" y="176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5" y="176"/>
                    </a:lnTo>
                    <a:lnTo>
                      <a:pt x="260" y="179"/>
                    </a:lnTo>
                    <a:lnTo>
                      <a:pt x="264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5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5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91"/>
                    </a:lnTo>
                    <a:lnTo>
                      <a:pt x="233" y="191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3" y="176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190" y="174"/>
                    </a:moveTo>
                    <a:lnTo>
                      <a:pt x="190" y="174"/>
                    </a:lnTo>
                    <a:lnTo>
                      <a:pt x="190" y="174"/>
                    </a:lnTo>
                    <a:lnTo>
                      <a:pt x="195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5" y="205"/>
                    </a:lnTo>
                    <a:lnTo>
                      <a:pt x="190" y="206"/>
                    </a:lnTo>
                    <a:lnTo>
                      <a:pt x="190" y="206"/>
                    </a:lnTo>
                    <a:lnTo>
                      <a:pt x="183" y="205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91"/>
                    </a:lnTo>
                    <a:lnTo>
                      <a:pt x="175" y="191"/>
                    </a:lnTo>
                    <a:lnTo>
                      <a:pt x="177" y="184"/>
                    </a:lnTo>
                    <a:lnTo>
                      <a:pt x="180" y="179"/>
                    </a:lnTo>
                    <a:lnTo>
                      <a:pt x="183" y="176"/>
                    </a:lnTo>
                    <a:lnTo>
                      <a:pt x="190" y="174"/>
                    </a:lnTo>
                    <a:lnTo>
                      <a:pt x="190" y="174"/>
                    </a:lnTo>
                    <a:close/>
                    <a:moveTo>
                      <a:pt x="832" y="131"/>
                    </a:moveTo>
                    <a:lnTo>
                      <a:pt x="832" y="131"/>
                    </a:lnTo>
                    <a:lnTo>
                      <a:pt x="832" y="131"/>
                    </a:lnTo>
                    <a:lnTo>
                      <a:pt x="837" y="131"/>
                    </a:lnTo>
                    <a:lnTo>
                      <a:pt x="843" y="135"/>
                    </a:lnTo>
                    <a:lnTo>
                      <a:pt x="846" y="140"/>
                    </a:lnTo>
                    <a:lnTo>
                      <a:pt x="848" y="147"/>
                    </a:lnTo>
                    <a:lnTo>
                      <a:pt x="848" y="147"/>
                    </a:lnTo>
                    <a:lnTo>
                      <a:pt x="846" y="154"/>
                    </a:lnTo>
                    <a:lnTo>
                      <a:pt x="843" y="159"/>
                    </a:lnTo>
                    <a:lnTo>
                      <a:pt x="837" y="162"/>
                    </a:lnTo>
                    <a:lnTo>
                      <a:pt x="832" y="164"/>
                    </a:lnTo>
                    <a:lnTo>
                      <a:pt x="832" y="164"/>
                    </a:lnTo>
                    <a:lnTo>
                      <a:pt x="826" y="162"/>
                    </a:lnTo>
                    <a:lnTo>
                      <a:pt x="820" y="159"/>
                    </a:lnTo>
                    <a:lnTo>
                      <a:pt x="817" y="154"/>
                    </a:lnTo>
                    <a:lnTo>
                      <a:pt x="815" y="147"/>
                    </a:lnTo>
                    <a:lnTo>
                      <a:pt x="815" y="147"/>
                    </a:lnTo>
                    <a:lnTo>
                      <a:pt x="817" y="140"/>
                    </a:lnTo>
                    <a:lnTo>
                      <a:pt x="820" y="135"/>
                    </a:lnTo>
                    <a:lnTo>
                      <a:pt x="826" y="131"/>
                    </a:lnTo>
                    <a:lnTo>
                      <a:pt x="832" y="131"/>
                    </a:lnTo>
                    <a:lnTo>
                      <a:pt x="832" y="131"/>
                    </a:lnTo>
                    <a:close/>
                    <a:moveTo>
                      <a:pt x="773" y="131"/>
                    </a:moveTo>
                    <a:lnTo>
                      <a:pt x="773" y="131"/>
                    </a:lnTo>
                    <a:lnTo>
                      <a:pt x="773" y="131"/>
                    </a:lnTo>
                    <a:lnTo>
                      <a:pt x="780" y="131"/>
                    </a:lnTo>
                    <a:lnTo>
                      <a:pt x="785" y="135"/>
                    </a:lnTo>
                    <a:lnTo>
                      <a:pt x="788" y="140"/>
                    </a:lnTo>
                    <a:lnTo>
                      <a:pt x="788" y="147"/>
                    </a:lnTo>
                    <a:lnTo>
                      <a:pt x="788" y="147"/>
                    </a:lnTo>
                    <a:lnTo>
                      <a:pt x="788" y="154"/>
                    </a:lnTo>
                    <a:lnTo>
                      <a:pt x="785" y="159"/>
                    </a:lnTo>
                    <a:lnTo>
                      <a:pt x="780" y="162"/>
                    </a:lnTo>
                    <a:lnTo>
                      <a:pt x="773" y="164"/>
                    </a:lnTo>
                    <a:lnTo>
                      <a:pt x="773" y="164"/>
                    </a:lnTo>
                    <a:lnTo>
                      <a:pt x="768" y="162"/>
                    </a:lnTo>
                    <a:lnTo>
                      <a:pt x="762" y="159"/>
                    </a:lnTo>
                    <a:lnTo>
                      <a:pt x="759" y="154"/>
                    </a:lnTo>
                    <a:lnTo>
                      <a:pt x="757" y="147"/>
                    </a:lnTo>
                    <a:lnTo>
                      <a:pt x="757" y="147"/>
                    </a:lnTo>
                    <a:lnTo>
                      <a:pt x="759" y="140"/>
                    </a:lnTo>
                    <a:lnTo>
                      <a:pt x="762" y="135"/>
                    </a:lnTo>
                    <a:lnTo>
                      <a:pt x="768" y="131"/>
                    </a:lnTo>
                    <a:lnTo>
                      <a:pt x="773" y="131"/>
                    </a:lnTo>
                    <a:lnTo>
                      <a:pt x="773" y="131"/>
                    </a:lnTo>
                    <a:close/>
                    <a:moveTo>
                      <a:pt x="715" y="131"/>
                    </a:moveTo>
                    <a:lnTo>
                      <a:pt x="715" y="131"/>
                    </a:lnTo>
                    <a:lnTo>
                      <a:pt x="715" y="131"/>
                    </a:lnTo>
                    <a:lnTo>
                      <a:pt x="722" y="131"/>
                    </a:lnTo>
                    <a:lnTo>
                      <a:pt x="725" y="135"/>
                    </a:lnTo>
                    <a:lnTo>
                      <a:pt x="728" y="140"/>
                    </a:lnTo>
                    <a:lnTo>
                      <a:pt x="730" y="147"/>
                    </a:lnTo>
                    <a:lnTo>
                      <a:pt x="730" y="147"/>
                    </a:lnTo>
                    <a:lnTo>
                      <a:pt x="728" y="154"/>
                    </a:lnTo>
                    <a:lnTo>
                      <a:pt x="725" y="159"/>
                    </a:lnTo>
                    <a:lnTo>
                      <a:pt x="722" y="162"/>
                    </a:lnTo>
                    <a:lnTo>
                      <a:pt x="715" y="164"/>
                    </a:lnTo>
                    <a:lnTo>
                      <a:pt x="715" y="164"/>
                    </a:lnTo>
                    <a:lnTo>
                      <a:pt x="710" y="162"/>
                    </a:lnTo>
                    <a:lnTo>
                      <a:pt x="705" y="159"/>
                    </a:lnTo>
                    <a:lnTo>
                      <a:pt x="701" y="154"/>
                    </a:lnTo>
                    <a:lnTo>
                      <a:pt x="699" y="147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5" y="135"/>
                    </a:lnTo>
                    <a:lnTo>
                      <a:pt x="710" y="131"/>
                    </a:lnTo>
                    <a:lnTo>
                      <a:pt x="715" y="131"/>
                    </a:lnTo>
                    <a:lnTo>
                      <a:pt x="715" y="131"/>
                    </a:lnTo>
                    <a:close/>
                    <a:moveTo>
                      <a:pt x="657" y="131"/>
                    </a:moveTo>
                    <a:lnTo>
                      <a:pt x="657" y="131"/>
                    </a:lnTo>
                    <a:lnTo>
                      <a:pt x="657" y="131"/>
                    </a:lnTo>
                    <a:lnTo>
                      <a:pt x="662" y="131"/>
                    </a:lnTo>
                    <a:lnTo>
                      <a:pt x="667" y="135"/>
                    </a:lnTo>
                    <a:lnTo>
                      <a:pt x="671" y="140"/>
                    </a:lnTo>
                    <a:lnTo>
                      <a:pt x="672" y="147"/>
                    </a:lnTo>
                    <a:lnTo>
                      <a:pt x="672" y="147"/>
                    </a:lnTo>
                    <a:lnTo>
                      <a:pt x="671" y="154"/>
                    </a:lnTo>
                    <a:lnTo>
                      <a:pt x="667" y="159"/>
                    </a:lnTo>
                    <a:lnTo>
                      <a:pt x="662" y="162"/>
                    </a:lnTo>
                    <a:lnTo>
                      <a:pt x="657" y="164"/>
                    </a:lnTo>
                    <a:lnTo>
                      <a:pt x="657" y="164"/>
                    </a:lnTo>
                    <a:lnTo>
                      <a:pt x="650" y="162"/>
                    </a:lnTo>
                    <a:lnTo>
                      <a:pt x="645" y="159"/>
                    </a:lnTo>
                    <a:lnTo>
                      <a:pt x="642" y="154"/>
                    </a:lnTo>
                    <a:lnTo>
                      <a:pt x="642" y="147"/>
                    </a:lnTo>
                    <a:lnTo>
                      <a:pt x="642" y="147"/>
                    </a:lnTo>
                    <a:lnTo>
                      <a:pt x="642" y="140"/>
                    </a:lnTo>
                    <a:lnTo>
                      <a:pt x="645" y="135"/>
                    </a:lnTo>
                    <a:lnTo>
                      <a:pt x="650" y="131"/>
                    </a:lnTo>
                    <a:lnTo>
                      <a:pt x="657" y="131"/>
                    </a:lnTo>
                    <a:lnTo>
                      <a:pt x="657" y="131"/>
                    </a:lnTo>
                    <a:close/>
                    <a:moveTo>
                      <a:pt x="599" y="131"/>
                    </a:moveTo>
                    <a:lnTo>
                      <a:pt x="599" y="131"/>
                    </a:lnTo>
                    <a:lnTo>
                      <a:pt x="599" y="131"/>
                    </a:lnTo>
                    <a:lnTo>
                      <a:pt x="604" y="131"/>
                    </a:lnTo>
                    <a:lnTo>
                      <a:pt x="609" y="135"/>
                    </a:lnTo>
                    <a:lnTo>
                      <a:pt x="613" y="140"/>
                    </a:lnTo>
                    <a:lnTo>
                      <a:pt x="614" y="147"/>
                    </a:lnTo>
                    <a:lnTo>
                      <a:pt x="614" y="147"/>
                    </a:lnTo>
                    <a:lnTo>
                      <a:pt x="613" y="154"/>
                    </a:lnTo>
                    <a:lnTo>
                      <a:pt x="609" y="159"/>
                    </a:lnTo>
                    <a:lnTo>
                      <a:pt x="604" y="162"/>
                    </a:lnTo>
                    <a:lnTo>
                      <a:pt x="599" y="164"/>
                    </a:lnTo>
                    <a:lnTo>
                      <a:pt x="599" y="164"/>
                    </a:lnTo>
                    <a:lnTo>
                      <a:pt x="592" y="162"/>
                    </a:lnTo>
                    <a:lnTo>
                      <a:pt x="587" y="159"/>
                    </a:lnTo>
                    <a:lnTo>
                      <a:pt x="584" y="154"/>
                    </a:lnTo>
                    <a:lnTo>
                      <a:pt x="584" y="147"/>
                    </a:lnTo>
                    <a:lnTo>
                      <a:pt x="584" y="147"/>
                    </a:lnTo>
                    <a:lnTo>
                      <a:pt x="584" y="140"/>
                    </a:lnTo>
                    <a:lnTo>
                      <a:pt x="587" y="135"/>
                    </a:lnTo>
                    <a:lnTo>
                      <a:pt x="592" y="131"/>
                    </a:lnTo>
                    <a:lnTo>
                      <a:pt x="599" y="131"/>
                    </a:lnTo>
                    <a:lnTo>
                      <a:pt x="599" y="131"/>
                    </a:lnTo>
                    <a:close/>
                    <a:moveTo>
                      <a:pt x="482" y="131"/>
                    </a:moveTo>
                    <a:lnTo>
                      <a:pt x="482" y="131"/>
                    </a:lnTo>
                    <a:lnTo>
                      <a:pt x="482" y="131"/>
                    </a:lnTo>
                    <a:lnTo>
                      <a:pt x="488" y="131"/>
                    </a:lnTo>
                    <a:lnTo>
                      <a:pt x="493" y="135"/>
                    </a:lnTo>
                    <a:lnTo>
                      <a:pt x="495" y="140"/>
                    </a:lnTo>
                    <a:lnTo>
                      <a:pt x="497" y="147"/>
                    </a:lnTo>
                    <a:lnTo>
                      <a:pt x="497" y="147"/>
                    </a:lnTo>
                    <a:lnTo>
                      <a:pt x="495" y="154"/>
                    </a:lnTo>
                    <a:lnTo>
                      <a:pt x="493" y="159"/>
                    </a:lnTo>
                    <a:lnTo>
                      <a:pt x="488" y="162"/>
                    </a:lnTo>
                    <a:lnTo>
                      <a:pt x="482" y="164"/>
                    </a:lnTo>
                    <a:lnTo>
                      <a:pt x="482" y="164"/>
                    </a:lnTo>
                    <a:lnTo>
                      <a:pt x="476" y="162"/>
                    </a:lnTo>
                    <a:lnTo>
                      <a:pt x="471" y="159"/>
                    </a:lnTo>
                    <a:lnTo>
                      <a:pt x="468" y="154"/>
                    </a:lnTo>
                    <a:lnTo>
                      <a:pt x="466" y="147"/>
                    </a:lnTo>
                    <a:lnTo>
                      <a:pt x="466" y="147"/>
                    </a:lnTo>
                    <a:lnTo>
                      <a:pt x="468" y="140"/>
                    </a:lnTo>
                    <a:lnTo>
                      <a:pt x="471" y="135"/>
                    </a:lnTo>
                    <a:lnTo>
                      <a:pt x="476" y="131"/>
                    </a:lnTo>
                    <a:lnTo>
                      <a:pt x="482" y="131"/>
                    </a:lnTo>
                    <a:lnTo>
                      <a:pt x="482" y="131"/>
                    </a:lnTo>
                    <a:close/>
                    <a:moveTo>
                      <a:pt x="424" y="131"/>
                    </a:moveTo>
                    <a:lnTo>
                      <a:pt x="424" y="131"/>
                    </a:lnTo>
                    <a:lnTo>
                      <a:pt x="424" y="131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7" y="140"/>
                    </a:lnTo>
                    <a:lnTo>
                      <a:pt x="439" y="147"/>
                    </a:lnTo>
                    <a:lnTo>
                      <a:pt x="439" y="147"/>
                    </a:lnTo>
                    <a:lnTo>
                      <a:pt x="437" y="154"/>
                    </a:lnTo>
                    <a:lnTo>
                      <a:pt x="434" y="159"/>
                    </a:lnTo>
                    <a:lnTo>
                      <a:pt x="429" y="162"/>
                    </a:lnTo>
                    <a:lnTo>
                      <a:pt x="424" y="164"/>
                    </a:lnTo>
                    <a:lnTo>
                      <a:pt x="424" y="164"/>
                    </a:lnTo>
                    <a:lnTo>
                      <a:pt x="417" y="162"/>
                    </a:lnTo>
                    <a:lnTo>
                      <a:pt x="412" y="159"/>
                    </a:lnTo>
                    <a:lnTo>
                      <a:pt x="410" y="154"/>
                    </a:lnTo>
                    <a:lnTo>
                      <a:pt x="408" y="147"/>
                    </a:lnTo>
                    <a:lnTo>
                      <a:pt x="408" y="147"/>
                    </a:lnTo>
                    <a:lnTo>
                      <a:pt x="410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4" y="131"/>
                    </a:lnTo>
                    <a:lnTo>
                      <a:pt x="424" y="131"/>
                    </a:lnTo>
                    <a:close/>
                    <a:moveTo>
                      <a:pt x="366" y="131"/>
                    </a:moveTo>
                    <a:lnTo>
                      <a:pt x="366" y="131"/>
                    </a:lnTo>
                    <a:lnTo>
                      <a:pt x="366" y="131"/>
                    </a:lnTo>
                    <a:lnTo>
                      <a:pt x="371" y="131"/>
                    </a:lnTo>
                    <a:lnTo>
                      <a:pt x="376" y="135"/>
                    </a:lnTo>
                    <a:lnTo>
                      <a:pt x="379" y="140"/>
                    </a:lnTo>
                    <a:lnTo>
                      <a:pt x="381" y="147"/>
                    </a:lnTo>
                    <a:lnTo>
                      <a:pt x="381" y="147"/>
                    </a:lnTo>
                    <a:lnTo>
                      <a:pt x="379" y="154"/>
                    </a:lnTo>
                    <a:lnTo>
                      <a:pt x="376" y="159"/>
                    </a:lnTo>
                    <a:lnTo>
                      <a:pt x="371" y="162"/>
                    </a:lnTo>
                    <a:lnTo>
                      <a:pt x="366" y="164"/>
                    </a:lnTo>
                    <a:lnTo>
                      <a:pt x="366" y="164"/>
                    </a:lnTo>
                    <a:lnTo>
                      <a:pt x="359" y="162"/>
                    </a:lnTo>
                    <a:lnTo>
                      <a:pt x="354" y="159"/>
                    </a:lnTo>
                    <a:lnTo>
                      <a:pt x="350" y="154"/>
                    </a:lnTo>
                    <a:lnTo>
                      <a:pt x="350" y="147"/>
                    </a:lnTo>
                    <a:lnTo>
                      <a:pt x="350" y="147"/>
                    </a:lnTo>
                    <a:lnTo>
                      <a:pt x="350" y="140"/>
                    </a:lnTo>
                    <a:lnTo>
                      <a:pt x="354" y="135"/>
                    </a:lnTo>
                    <a:lnTo>
                      <a:pt x="359" y="131"/>
                    </a:lnTo>
                    <a:lnTo>
                      <a:pt x="366" y="131"/>
                    </a:lnTo>
                    <a:lnTo>
                      <a:pt x="366" y="131"/>
                    </a:lnTo>
                    <a:close/>
                    <a:moveTo>
                      <a:pt x="190" y="131"/>
                    </a:moveTo>
                    <a:lnTo>
                      <a:pt x="190" y="131"/>
                    </a:lnTo>
                    <a:lnTo>
                      <a:pt x="190" y="131"/>
                    </a:lnTo>
                    <a:lnTo>
                      <a:pt x="195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4"/>
                    </a:lnTo>
                    <a:lnTo>
                      <a:pt x="201" y="159"/>
                    </a:lnTo>
                    <a:lnTo>
                      <a:pt x="195" y="162"/>
                    </a:lnTo>
                    <a:lnTo>
                      <a:pt x="190" y="164"/>
                    </a:lnTo>
                    <a:lnTo>
                      <a:pt x="190" y="164"/>
                    </a:lnTo>
                    <a:lnTo>
                      <a:pt x="183" y="162"/>
                    </a:lnTo>
                    <a:lnTo>
                      <a:pt x="180" y="159"/>
                    </a:lnTo>
                    <a:lnTo>
                      <a:pt x="177" y="154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7" y="140"/>
                    </a:lnTo>
                    <a:lnTo>
                      <a:pt x="180" y="135"/>
                    </a:lnTo>
                    <a:lnTo>
                      <a:pt x="183" y="131"/>
                    </a:lnTo>
                    <a:lnTo>
                      <a:pt x="190" y="131"/>
                    </a:lnTo>
                    <a:lnTo>
                      <a:pt x="190" y="131"/>
                    </a:lnTo>
                    <a:close/>
                    <a:moveTo>
                      <a:pt x="132" y="131"/>
                    </a:moveTo>
                    <a:lnTo>
                      <a:pt x="132" y="131"/>
                    </a:lnTo>
                    <a:lnTo>
                      <a:pt x="132" y="131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4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2" y="164"/>
                    </a:lnTo>
                    <a:lnTo>
                      <a:pt x="132" y="164"/>
                    </a:lnTo>
                    <a:lnTo>
                      <a:pt x="126" y="162"/>
                    </a:lnTo>
                    <a:lnTo>
                      <a:pt x="120" y="159"/>
                    </a:lnTo>
                    <a:lnTo>
                      <a:pt x="117" y="154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7" y="140"/>
                    </a:lnTo>
                    <a:lnTo>
                      <a:pt x="120" y="135"/>
                    </a:lnTo>
                    <a:lnTo>
                      <a:pt x="126" y="131"/>
                    </a:lnTo>
                    <a:lnTo>
                      <a:pt x="132" y="131"/>
                    </a:lnTo>
                    <a:lnTo>
                      <a:pt x="132" y="131"/>
                    </a:lnTo>
                    <a:close/>
                    <a:moveTo>
                      <a:pt x="832" y="87"/>
                    </a:moveTo>
                    <a:lnTo>
                      <a:pt x="832" y="87"/>
                    </a:lnTo>
                    <a:lnTo>
                      <a:pt x="832" y="87"/>
                    </a:lnTo>
                    <a:lnTo>
                      <a:pt x="837" y="89"/>
                    </a:lnTo>
                    <a:lnTo>
                      <a:pt x="843" y="92"/>
                    </a:lnTo>
                    <a:lnTo>
                      <a:pt x="846" y="97"/>
                    </a:lnTo>
                    <a:lnTo>
                      <a:pt x="848" y="104"/>
                    </a:lnTo>
                    <a:lnTo>
                      <a:pt x="848" y="104"/>
                    </a:lnTo>
                    <a:lnTo>
                      <a:pt x="846" y="109"/>
                    </a:lnTo>
                    <a:lnTo>
                      <a:pt x="843" y="114"/>
                    </a:lnTo>
                    <a:lnTo>
                      <a:pt x="837" y="118"/>
                    </a:lnTo>
                    <a:lnTo>
                      <a:pt x="832" y="120"/>
                    </a:lnTo>
                    <a:lnTo>
                      <a:pt x="832" y="120"/>
                    </a:lnTo>
                    <a:lnTo>
                      <a:pt x="826" y="118"/>
                    </a:lnTo>
                    <a:lnTo>
                      <a:pt x="820" y="114"/>
                    </a:lnTo>
                    <a:lnTo>
                      <a:pt x="817" y="109"/>
                    </a:lnTo>
                    <a:lnTo>
                      <a:pt x="815" y="104"/>
                    </a:lnTo>
                    <a:lnTo>
                      <a:pt x="815" y="104"/>
                    </a:lnTo>
                    <a:lnTo>
                      <a:pt x="817" y="97"/>
                    </a:lnTo>
                    <a:lnTo>
                      <a:pt x="820" y="92"/>
                    </a:lnTo>
                    <a:lnTo>
                      <a:pt x="826" y="89"/>
                    </a:lnTo>
                    <a:lnTo>
                      <a:pt x="832" y="87"/>
                    </a:lnTo>
                    <a:lnTo>
                      <a:pt x="832" y="87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9"/>
                    </a:lnTo>
                    <a:lnTo>
                      <a:pt x="434" y="92"/>
                    </a:lnTo>
                    <a:lnTo>
                      <a:pt x="437" y="97"/>
                    </a:lnTo>
                    <a:lnTo>
                      <a:pt x="439" y="104"/>
                    </a:lnTo>
                    <a:lnTo>
                      <a:pt x="439" y="104"/>
                    </a:lnTo>
                    <a:lnTo>
                      <a:pt x="437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4" y="120"/>
                    </a:lnTo>
                    <a:lnTo>
                      <a:pt x="424" y="120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10" y="109"/>
                    </a:lnTo>
                    <a:lnTo>
                      <a:pt x="408" y="104"/>
                    </a:lnTo>
                    <a:lnTo>
                      <a:pt x="408" y="104"/>
                    </a:lnTo>
                    <a:lnTo>
                      <a:pt x="410" y="97"/>
                    </a:lnTo>
                    <a:lnTo>
                      <a:pt x="412" y="92"/>
                    </a:lnTo>
                    <a:lnTo>
                      <a:pt x="417" y="89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6" y="92"/>
                    </a:lnTo>
                    <a:lnTo>
                      <a:pt x="379" y="97"/>
                    </a:lnTo>
                    <a:lnTo>
                      <a:pt x="381" y="104"/>
                    </a:lnTo>
                    <a:lnTo>
                      <a:pt x="381" y="104"/>
                    </a:lnTo>
                    <a:lnTo>
                      <a:pt x="379" y="109"/>
                    </a:lnTo>
                    <a:lnTo>
                      <a:pt x="376" y="114"/>
                    </a:lnTo>
                    <a:lnTo>
                      <a:pt x="371" y="118"/>
                    </a:lnTo>
                    <a:lnTo>
                      <a:pt x="366" y="120"/>
                    </a:lnTo>
                    <a:lnTo>
                      <a:pt x="366" y="120"/>
                    </a:lnTo>
                    <a:lnTo>
                      <a:pt x="359" y="118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50" y="104"/>
                    </a:lnTo>
                    <a:lnTo>
                      <a:pt x="350" y="104"/>
                    </a:lnTo>
                    <a:lnTo>
                      <a:pt x="350" y="97"/>
                    </a:lnTo>
                    <a:lnTo>
                      <a:pt x="354" y="92"/>
                    </a:lnTo>
                    <a:lnTo>
                      <a:pt x="359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715" y="1172"/>
                    </a:moveTo>
                    <a:lnTo>
                      <a:pt x="715" y="1172"/>
                    </a:lnTo>
                    <a:lnTo>
                      <a:pt x="715" y="1172"/>
                    </a:lnTo>
                    <a:lnTo>
                      <a:pt x="722" y="1174"/>
                    </a:lnTo>
                    <a:lnTo>
                      <a:pt x="725" y="1177"/>
                    </a:lnTo>
                    <a:lnTo>
                      <a:pt x="728" y="1182"/>
                    </a:lnTo>
                    <a:lnTo>
                      <a:pt x="730" y="1189"/>
                    </a:lnTo>
                    <a:lnTo>
                      <a:pt x="730" y="1189"/>
                    </a:lnTo>
                    <a:lnTo>
                      <a:pt x="728" y="1194"/>
                    </a:lnTo>
                    <a:lnTo>
                      <a:pt x="725" y="1199"/>
                    </a:lnTo>
                    <a:lnTo>
                      <a:pt x="722" y="1203"/>
                    </a:lnTo>
                    <a:lnTo>
                      <a:pt x="715" y="1205"/>
                    </a:lnTo>
                    <a:lnTo>
                      <a:pt x="715" y="1205"/>
                    </a:lnTo>
                    <a:lnTo>
                      <a:pt x="710" y="1203"/>
                    </a:lnTo>
                    <a:lnTo>
                      <a:pt x="705" y="1199"/>
                    </a:lnTo>
                    <a:lnTo>
                      <a:pt x="701" y="1194"/>
                    </a:lnTo>
                    <a:lnTo>
                      <a:pt x="699" y="1189"/>
                    </a:lnTo>
                    <a:lnTo>
                      <a:pt x="699" y="1189"/>
                    </a:lnTo>
                    <a:lnTo>
                      <a:pt x="701" y="1182"/>
                    </a:lnTo>
                    <a:lnTo>
                      <a:pt x="705" y="1177"/>
                    </a:lnTo>
                    <a:lnTo>
                      <a:pt x="710" y="1174"/>
                    </a:lnTo>
                    <a:lnTo>
                      <a:pt x="715" y="1172"/>
                    </a:lnTo>
                    <a:lnTo>
                      <a:pt x="715" y="1172"/>
                    </a:lnTo>
                    <a:close/>
                    <a:moveTo>
                      <a:pt x="657" y="825"/>
                    </a:moveTo>
                    <a:lnTo>
                      <a:pt x="657" y="825"/>
                    </a:lnTo>
                    <a:lnTo>
                      <a:pt x="657" y="825"/>
                    </a:lnTo>
                    <a:lnTo>
                      <a:pt x="662" y="826"/>
                    </a:lnTo>
                    <a:lnTo>
                      <a:pt x="667" y="830"/>
                    </a:lnTo>
                    <a:lnTo>
                      <a:pt x="671" y="835"/>
                    </a:lnTo>
                    <a:lnTo>
                      <a:pt x="672" y="842"/>
                    </a:lnTo>
                    <a:lnTo>
                      <a:pt x="672" y="842"/>
                    </a:lnTo>
                    <a:lnTo>
                      <a:pt x="671" y="847"/>
                    </a:lnTo>
                    <a:lnTo>
                      <a:pt x="667" y="852"/>
                    </a:lnTo>
                    <a:lnTo>
                      <a:pt x="662" y="855"/>
                    </a:lnTo>
                    <a:lnTo>
                      <a:pt x="657" y="857"/>
                    </a:lnTo>
                    <a:lnTo>
                      <a:pt x="657" y="857"/>
                    </a:lnTo>
                    <a:lnTo>
                      <a:pt x="650" y="855"/>
                    </a:lnTo>
                    <a:lnTo>
                      <a:pt x="645" y="852"/>
                    </a:lnTo>
                    <a:lnTo>
                      <a:pt x="642" y="847"/>
                    </a:lnTo>
                    <a:lnTo>
                      <a:pt x="642" y="842"/>
                    </a:lnTo>
                    <a:lnTo>
                      <a:pt x="642" y="842"/>
                    </a:lnTo>
                    <a:lnTo>
                      <a:pt x="642" y="835"/>
                    </a:lnTo>
                    <a:lnTo>
                      <a:pt x="645" y="830"/>
                    </a:lnTo>
                    <a:lnTo>
                      <a:pt x="650" y="826"/>
                    </a:lnTo>
                    <a:lnTo>
                      <a:pt x="657" y="825"/>
                    </a:lnTo>
                    <a:lnTo>
                      <a:pt x="657" y="825"/>
                    </a:lnTo>
                    <a:close/>
                    <a:moveTo>
                      <a:pt x="599" y="825"/>
                    </a:moveTo>
                    <a:lnTo>
                      <a:pt x="599" y="825"/>
                    </a:lnTo>
                    <a:lnTo>
                      <a:pt x="599" y="825"/>
                    </a:lnTo>
                    <a:lnTo>
                      <a:pt x="604" y="826"/>
                    </a:lnTo>
                    <a:lnTo>
                      <a:pt x="609" y="830"/>
                    </a:lnTo>
                    <a:lnTo>
                      <a:pt x="613" y="835"/>
                    </a:lnTo>
                    <a:lnTo>
                      <a:pt x="614" y="842"/>
                    </a:lnTo>
                    <a:lnTo>
                      <a:pt x="614" y="842"/>
                    </a:lnTo>
                    <a:lnTo>
                      <a:pt x="613" y="847"/>
                    </a:lnTo>
                    <a:lnTo>
                      <a:pt x="609" y="852"/>
                    </a:lnTo>
                    <a:lnTo>
                      <a:pt x="604" y="855"/>
                    </a:lnTo>
                    <a:lnTo>
                      <a:pt x="599" y="857"/>
                    </a:lnTo>
                    <a:lnTo>
                      <a:pt x="599" y="857"/>
                    </a:lnTo>
                    <a:lnTo>
                      <a:pt x="592" y="855"/>
                    </a:lnTo>
                    <a:lnTo>
                      <a:pt x="587" y="852"/>
                    </a:lnTo>
                    <a:lnTo>
                      <a:pt x="584" y="847"/>
                    </a:lnTo>
                    <a:lnTo>
                      <a:pt x="584" y="842"/>
                    </a:lnTo>
                    <a:lnTo>
                      <a:pt x="584" y="842"/>
                    </a:lnTo>
                    <a:lnTo>
                      <a:pt x="584" y="835"/>
                    </a:lnTo>
                    <a:lnTo>
                      <a:pt x="587" y="830"/>
                    </a:lnTo>
                    <a:lnTo>
                      <a:pt x="592" y="826"/>
                    </a:lnTo>
                    <a:lnTo>
                      <a:pt x="599" y="825"/>
                    </a:lnTo>
                    <a:lnTo>
                      <a:pt x="599" y="825"/>
                    </a:lnTo>
                    <a:close/>
                    <a:moveTo>
                      <a:pt x="539" y="825"/>
                    </a:moveTo>
                    <a:lnTo>
                      <a:pt x="539" y="825"/>
                    </a:lnTo>
                    <a:lnTo>
                      <a:pt x="539" y="825"/>
                    </a:lnTo>
                    <a:lnTo>
                      <a:pt x="546" y="826"/>
                    </a:lnTo>
                    <a:lnTo>
                      <a:pt x="551" y="830"/>
                    </a:lnTo>
                    <a:lnTo>
                      <a:pt x="555" y="835"/>
                    </a:lnTo>
                    <a:lnTo>
                      <a:pt x="555" y="842"/>
                    </a:lnTo>
                    <a:lnTo>
                      <a:pt x="555" y="842"/>
                    </a:lnTo>
                    <a:lnTo>
                      <a:pt x="555" y="847"/>
                    </a:lnTo>
                    <a:lnTo>
                      <a:pt x="551" y="852"/>
                    </a:lnTo>
                    <a:lnTo>
                      <a:pt x="546" y="855"/>
                    </a:lnTo>
                    <a:lnTo>
                      <a:pt x="539" y="857"/>
                    </a:lnTo>
                    <a:lnTo>
                      <a:pt x="539" y="857"/>
                    </a:lnTo>
                    <a:lnTo>
                      <a:pt x="534" y="855"/>
                    </a:lnTo>
                    <a:lnTo>
                      <a:pt x="529" y="852"/>
                    </a:lnTo>
                    <a:lnTo>
                      <a:pt x="526" y="847"/>
                    </a:lnTo>
                    <a:lnTo>
                      <a:pt x="524" y="842"/>
                    </a:lnTo>
                    <a:lnTo>
                      <a:pt x="524" y="842"/>
                    </a:lnTo>
                    <a:lnTo>
                      <a:pt x="526" y="835"/>
                    </a:lnTo>
                    <a:lnTo>
                      <a:pt x="529" y="830"/>
                    </a:lnTo>
                    <a:lnTo>
                      <a:pt x="534" y="826"/>
                    </a:lnTo>
                    <a:lnTo>
                      <a:pt x="539" y="825"/>
                    </a:lnTo>
                    <a:lnTo>
                      <a:pt x="539" y="825"/>
                    </a:lnTo>
                    <a:close/>
                    <a:moveTo>
                      <a:pt x="657" y="782"/>
                    </a:moveTo>
                    <a:lnTo>
                      <a:pt x="657" y="782"/>
                    </a:lnTo>
                    <a:lnTo>
                      <a:pt x="657" y="782"/>
                    </a:lnTo>
                    <a:lnTo>
                      <a:pt x="662" y="784"/>
                    </a:lnTo>
                    <a:lnTo>
                      <a:pt x="667" y="787"/>
                    </a:lnTo>
                    <a:lnTo>
                      <a:pt x="671" y="792"/>
                    </a:lnTo>
                    <a:lnTo>
                      <a:pt x="672" y="797"/>
                    </a:lnTo>
                    <a:lnTo>
                      <a:pt x="672" y="797"/>
                    </a:lnTo>
                    <a:lnTo>
                      <a:pt x="671" y="804"/>
                    </a:lnTo>
                    <a:lnTo>
                      <a:pt x="667" y="809"/>
                    </a:lnTo>
                    <a:lnTo>
                      <a:pt x="662" y="813"/>
                    </a:lnTo>
                    <a:lnTo>
                      <a:pt x="657" y="814"/>
                    </a:lnTo>
                    <a:lnTo>
                      <a:pt x="657" y="814"/>
                    </a:lnTo>
                    <a:lnTo>
                      <a:pt x="650" y="813"/>
                    </a:lnTo>
                    <a:lnTo>
                      <a:pt x="645" y="809"/>
                    </a:lnTo>
                    <a:lnTo>
                      <a:pt x="642" y="804"/>
                    </a:lnTo>
                    <a:lnTo>
                      <a:pt x="642" y="797"/>
                    </a:lnTo>
                    <a:lnTo>
                      <a:pt x="642" y="797"/>
                    </a:lnTo>
                    <a:lnTo>
                      <a:pt x="642" y="792"/>
                    </a:lnTo>
                    <a:lnTo>
                      <a:pt x="645" y="787"/>
                    </a:lnTo>
                    <a:lnTo>
                      <a:pt x="650" y="784"/>
                    </a:lnTo>
                    <a:lnTo>
                      <a:pt x="657" y="782"/>
                    </a:lnTo>
                    <a:lnTo>
                      <a:pt x="657" y="782"/>
                    </a:lnTo>
                    <a:close/>
                    <a:moveTo>
                      <a:pt x="599" y="782"/>
                    </a:moveTo>
                    <a:lnTo>
                      <a:pt x="599" y="782"/>
                    </a:lnTo>
                    <a:lnTo>
                      <a:pt x="599" y="782"/>
                    </a:lnTo>
                    <a:lnTo>
                      <a:pt x="604" y="784"/>
                    </a:lnTo>
                    <a:lnTo>
                      <a:pt x="609" y="787"/>
                    </a:lnTo>
                    <a:lnTo>
                      <a:pt x="613" y="792"/>
                    </a:lnTo>
                    <a:lnTo>
                      <a:pt x="614" y="797"/>
                    </a:lnTo>
                    <a:lnTo>
                      <a:pt x="614" y="797"/>
                    </a:lnTo>
                    <a:lnTo>
                      <a:pt x="613" y="804"/>
                    </a:lnTo>
                    <a:lnTo>
                      <a:pt x="609" y="809"/>
                    </a:lnTo>
                    <a:lnTo>
                      <a:pt x="604" y="813"/>
                    </a:lnTo>
                    <a:lnTo>
                      <a:pt x="599" y="814"/>
                    </a:lnTo>
                    <a:lnTo>
                      <a:pt x="599" y="814"/>
                    </a:lnTo>
                    <a:lnTo>
                      <a:pt x="592" y="813"/>
                    </a:lnTo>
                    <a:lnTo>
                      <a:pt x="587" y="809"/>
                    </a:lnTo>
                    <a:lnTo>
                      <a:pt x="584" y="804"/>
                    </a:lnTo>
                    <a:lnTo>
                      <a:pt x="584" y="797"/>
                    </a:lnTo>
                    <a:lnTo>
                      <a:pt x="584" y="797"/>
                    </a:lnTo>
                    <a:lnTo>
                      <a:pt x="584" y="792"/>
                    </a:lnTo>
                    <a:lnTo>
                      <a:pt x="587" y="787"/>
                    </a:lnTo>
                    <a:lnTo>
                      <a:pt x="592" y="784"/>
                    </a:lnTo>
                    <a:lnTo>
                      <a:pt x="599" y="782"/>
                    </a:lnTo>
                    <a:lnTo>
                      <a:pt x="599" y="782"/>
                    </a:lnTo>
                    <a:close/>
                    <a:moveTo>
                      <a:pt x="539" y="782"/>
                    </a:moveTo>
                    <a:lnTo>
                      <a:pt x="539" y="782"/>
                    </a:lnTo>
                    <a:lnTo>
                      <a:pt x="539" y="782"/>
                    </a:lnTo>
                    <a:lnTo>
                      <a:pt x="546" y="784"/>
                    </a:lnTo>
                    <a:lnTo>
                      <a:pt x="551" y="787"/>
                    </a:lnTo>
                    <a:lnTo>
                      <a:pt x="555" y="792"/>
                    </a:lnTo>
                    <a:lnTo>
                      <a:pt x="555" y="797"/>
                    </a:lnTo>
                    <a:lnTo>
                      <a:pt x="555" y="797"/>
                    </a:lnTo>
                    <a:lnTo>
                      <a:pt x="555" y="804"/>
                    </a:lnTo>
                    <a:lnTo>
                      <a:pt x="551" y="809"/>
                    </a:lnTo>
                    <a:lnTo>
                      <a:pt x="546" y="813"/>
                    </a:lnTo>
                    <a:lnTo>
                      <a:pt x="539" y="814"/>
                    </a:lnTo>
                    <a:lnTo>
                      <a:pt x="539" y="814"/>
                    </a:lnTo>
                    <a:lnTo>
                      <a:pt x="534" y="813"/>
                    </a:lnTo>
                    <a:lnTo>
                      <a:pt x="529" y="809"/>
                    </a:lnTo>
                    <a:lnTo>
                      <a:pt x="526" y="804"/>
                    </a:lnTo>
                    <a:lnTo>
                      <a:pt x="524" y="797"/>
                    </a:lnTo>
                    <a:lnTo>
                      <a:pt x="524" y="797"/>
                    </a:lnTo>
                    <a:lnTo>
                      <a:pt x="526" y="792"/>
                    </a:lnTo>
                    <a:lnTo>
                      <a:pt x="529" y="787"/>
                    </a:lnTo>
                    <a:lnTo>
                      <a:pt x="534" y="784"/>
                    </a:lnTo>
                    <a:lnTo>
                      <a:pt x="539" y="782"/>
                    </a:lnTo>
                    <a:lnTo>
                      <a:pt x="539" y="782"/>
                    </a:lnTo>
                    <a:close/>
                    <a:moveTo>
                      <a:pt x="657" y="738"/>
                    </a:moveTo>
                    <a:lnTo>
                      <a:pt x="657" y="738"/>
                    </a:lnTo>
                    <a:lnTo>
                      <a:pt x="657" y="738"/>
                    </a:lnTo>
                    <a:lnTo>
                      <a:pt x="662" y="740"/>
                    </a:lnTo>
                    <a:lnTo>
                      <a:pt x="667" y="743"/>
                    </a:lnTo>
                    <a:lnTo>
                      <a:pt x="671" y="748"/>
                    </a:lnTo>
                    <a:lnTo>
                      <a:pt x="672" y="755"/>
                    </a:lnTo>
                    <a:lnTo>
                      <a:pt x="672" y="755"/>
                    </a:lnTo>
                    <a:lnTo>
                      <a:pt x="671" y="760"/>
                    </a:lnTo>
                    <a:lnTo>
                      <a:pt x="667" y="767"/>
                    </a:lnTo>
                    <a:lnTo>
                      <a:pt x="662" y="770"/>
                    </a:lnTo>
                    <a:lnTo>
                      <a:pt x="657" y="770"/>
                    </a:lnTo>
                    <a:lnTo>
                      <a:pt x="657" y="770"/>
                    </a:lnTo>
                    <a:lnTo>
                      <a:pt x="650" y="770"/>
                    </a:lnTo>
                    <a:lnTo>
                      <a:pt x="645" y="767"/>
                    </a:lnTo>
                    <a:lnTo>
                      <a:pt x="642" y="760"/>
                    </a:lnTo>
                    <a:lnTo>
                      <a:pt x="642" y="755"/>
                    </a:lnTo>
                    <a:lnTo>
                      <a:pt x="642" y="755"/>
                    </a:lnTo>
                    <a:lnTo>
                      <a:pt x="642" y="748"/>
                    </a:lnTo>
                    <a:lnTo>
                      <a:pt x="645" y="743"/>
                    </a:lnTo>
                    <a:lnTo>
                      <a:pt x="650" y="740"/>
                    </a:lnTo>
                    <a:lnTo>
                      <a:pt x="657" y="738"/>
                    </a:lnTo>
                    <a:lnTo>
                      <a:pt x="657" y="738"/>
                    </a:lnTo>
                    <a:close/>
                    <a:moveTo>
                      <a:pt x="599" y="738"/>
                    </a:moveTo>
                    <a:lnTo>
                      <a:pt x="599" y="738"/>
                    </a:lnTo>
                    <a:lnTo>
                      <a:pt x="599" y="738"/>
                    </a:lnTo>
                    <a:lnTo>
                      <a:pt x="604" y="740"/>
                    </a:lnTo>
                    <a:lnTo>
                      <a:pt x="609" y="743"/>
                    </a:lnTo>
                    <a:lnTo>
                      <a:pt x="613" y="748"/>
                    </a:lnTo>
                    <a:lnTo>
                      <a:pt x="614" y="755"/>
                    </a:lnTo>
                    <a:lnTo>
                      <a:pt x="614" y="755"/>
                    </a:lnTo>
                    <a:lnTo>
                      <a:pt x="613" y="760"/>
                    </a:lnTo>
                    <a:lnTo>
                      <a:pt x="609" y="767"/>
                    </a:lnTo>
                    <a:lnTo>
                      <a:pt x="604" y="770"/>
                    </a:lnTo>
                    <a:lnTo>
                      <a:pt x="599" y="770"/>
                    </a:lnTo>
                    <a:lnTo>
                      <a:pt x="599" y="770"/>
                    </a:lnTo>
                    <a:lnTo>
                      <a:pt x="592" y="770"/>
                    </a:lnTo>
                    <a:lnTo>
                      <a:pt x="587" y="767"/>
                    </a:lnTo>
                    <a:lnTo>
                      <a:pt x="584" y="760"/>
                    </a:lnTo>
                    <a:lnTo>
                      <a:pt x="584" y="755"/>
                    </a:lnTo>
                    <a:lnTo>
                      <a:pt x="584" y="755"/>
                    </a:lnTo>
                    <a:lnTo>
                      <a:pt x="584" y="748"/>
                    </a:lnTo>
                    <a:lnTo>
                      <a:pt x="587" y="743"/>
                    </a:lnTo>
                    <a:lnTo>
                      <a:pt x="592" y="740"/>
                    </a:lnTo>
                    <a:lnTo>
                      <a:pt x="599" y="738"/>
                    </a:lnTo>
                    <a:lnTo>
                      <a:pt x="599" y="738"/>
                    </a:lnTo>
                    <a:close/>
                    <a:moveTo>
                      <a:pt x="539" y="738"/>
                    </a:moveTo>
                    <a:lnTo>
                      <a:pt x="539" y="738"/>
                    </a:lnTo>
                    <a:lnTo>
                      <a:pt x="539" y="738"/>
                    </a:lnTo>
                    <a:lnTo>
                      <a:pt x="546" y="740"/>
                    </a:lnTo>
                    <a:lnTo>
                      <a:pt x="551" y="743"/>
                    </a:lnTo>
                    <a:lnTo>
                      <a:pt x="555" y="748"/>
                    </a:lnTo>
                    <a:lnTo>
                      <a:pt x="555" y="755"/>
                    </a:lnTo>
                    <a:lnTo>
                      <a:pt x="555" y="755"/>
                    </a:lnTo>
                    <a:lnTo>
                      <a:pt x="555" y="760"/>
                    </a:lnTo>
                    <a:lnTo>
                      <a:pt x="551" y="767"/>
                    </a:lnTo>
                    <a:lnTo>
                      <a:pt x="546" y="770"/>
                    </a:lnTo>
                    <a:lnTo>
                      <a:pt x="539" y="770"/>
                    </a:lnTo>
                    <a:lnTo>
                      <a:pt x="539" y="770"/>
                    </a:lnTo>
                    <a:lnTo>
                      <a:pt x="534" y="770"/>
                    </a:lnTo>
                    <a:lnTo>
                      <a:pt x="529" y="767"/>
                    </a:lnTo>
                    <a:lnTo>
                      <a:pt x="526" y="760"/>
                    </a:lnTo>
                    <a:lnTo>
                      <a:pt x="524" y="755"/>
                    </a:lnTo>
                    <a:lnTo>
                      <a:pt x="524" y="755"/>
                    </a:lnTo>
                    <a:lnTo>
                      <a:pt x="526" y="748"/>
                    </a:lnTo>
                    <a:lnTo>
                      <a:pt x="529" y="743"/>
                    </a:lnTo>
                    <a:lnTo>
                      <a:pt x="534" y="740"/>
                    </a:lnTo>
                    <a:lnTo>
                      <a:pt x="539" y="738"/>
                    </a:lnTo>
                    <a:lnTo>
                      <a:pt x="539" y="738"/>
                    </a:lnTo>
                    <a:close/>
                    <a:moveTo>
                      <a:pt x="832" y="695"/>
                    </a:moveTo>
                    <a:lnTo>
                      <a:pt x="832" y="695"/>
                    </a:lnTo>
                    <a:lnTo>
                      <a:pt x="832" y="695"/>
                    </a:lnTo>
                    <a:lnTo>
                      <a:pt x="837" y="697"/>
                    </a:lnTo>
                    <a:lnTo>
                      <a:pt x="843" y="700"/>
                    </a:lnTo>
                    <a:lnTo>
                      <a:pt x="846" y="705"/>
                    </a:lnTo>
                    <a:lnTo>
                      <a:pt x="848" y="711"/>
                    </a:lnTo>
                    <a:lnTo>
                      <a:pt x="848" y="711"/>
                    </a:lnTo>
                    <a:lnTo>
                      <a:pt x="846" y="717"/>
                    </a:lnTo>
                    <a:lnTo>
                      <a:pt x="843" y="722"/>
                    </a:lnTo>
                    <a:lnTo>
                      <a:pt x="837" y="726"/>
                    </a:lnTo>
                    <a:lnTo>
                      <a:pt x="832" y="728"/>
                    </a:lnTo>
                    <a:lnTo>
                      <a:pt x="832" y="728"/>
                    </a:lnTo>
                    <a:lnTo>
                      <a:pt x="826" y="726"/>
                    </a:lnTo>
                    <a:lnTo>
                      <a:pt x="820" y="722"/>
                    </a:lnTo>
                    <a:lnTo>
                      <a:pt x="817" y="717"/>
                    </a:lnTo>
                    <a:lnTo>
                      <a:pt x="815" y="711"/>
                    </a:lnTo>
                    <a:lnTo>
                      <a:pt x="815" y="711"/>
                    </a:lnTo>
                    <a:lnTo>
                      <a:pt x="817" y="705"/>
                    </a:lnTo>
                    <a:lnTo>
                      <a:pt x="820" y="700"/>
                    </a:lnTo>
                    <a:lnTo>
                      <a:pt x="826" y="697"/>
                    </a:lnTo>
                    <a:lnTo>
                      <a:pt x="832" y="695"/>
                    </a:lnTo>
                    <a:lnTo>
                      <a:pt x="832" y="695"/>
                    </a:lnTo>
                    <a:close/>
                    <a:moveTo>
                      <a:pt x="773" y="695"/>
                    </a:moveTo>
                    <a:lnTo>
                      <a:pt x="773" y="695"/>
                    </a:lnTo>
                    <a:lnTo>
                      <a:pt x="773" y="695"/>
                    </a:lnTo>
                    <a:lnTo>
                      <a:pt x="780" y="697"/>
                    </a:lnTo>
                    <a:lnTo>
                      <a:pt x="785" y="700"/>
                    </a:lnTo>
                    <a:lnTo>
                      <a:pt x="788" y="705"/>
                    </a:lnTo>
                    <a:lnTo>
                      <a:pt x="788" y="711"/>
                    </a:lnTo>
                    <a:lnTo>
                      <a:pt x="788" y="711"/>
                    </a:lnTo>
                    <a:lnTo>
                      <a:pt x="788" y="717"/>
                    </a:lnTo>
                    <a:lnTo>
                      <a:pt x="785" y="722"/>
                    </a:lnTo>
                    <a:lnTo>
                      <a:pt x="780" y="726"/>
                    </a:lnTo>
                    <a:lnTo>
                      <a:pt x="773" y="728"/>
                    </a:lnTo>
                    <a:lnTo>
                      <a:pt x="773" y="728"/>
                    </a:lnTo>
                    <a:lnTo>
                      <a:pt x="768" y="726"/>
                    </a:lnTo>
                    <a:lnTo>
                      <a:pt x="762" y="722"/>
                    </a:lnTo>
                    <a:lnTo>
                      <a:pt x="759" y="717"/>
                    </a:lnTo>
                    <a:lnTo>
                      <a:pt x="757" y="711"/>
                    </a:lnTo>
                    <a:lnTo>
                      <a:pt x="757" y="711"/>
                    </a:lnTo>
                    <a:lnTo>
                      <a:pt x="759" y="705"/>
                    </a:lnTo>
                    <a:lnTo>
                      <a:pt x="762" y="700"/>
                    </a:lnTo>
                    <a:lnTo>
                      <a:pt x="768" y="697"/>
                    </a:lnTo>
                    <a:lnTo>
                      <a:pt x="773" y="695"/>
                    </a:lnTo>
                    <a:lnTo>
                      <a:pt x="773" y="695"/>
                    </a:lnTo>
                    <a:close/>
                    <a:moveTo>
                      <a:pt x="715" y="695"/>
                    </a:moveTo>
                    <a:lnTo>
                      <a:pt x="715" y="695"/>
                    </a:lnTo>
                    <a:lnTo>
                      <a:pt x="715" y="695"/>
                    </a:lnTo>
                    <a:lnTo>
                      <a:pt x="722" y="697"/>
                    </a:lnTo>
                    <a:lnTo>
                      <a:pt x="725" y="700"/>
                    </a:lnTo>
                    <a:lnTo>
                      <a:pt x="728" y="705"/>
                    </a:lnTo>
                    <a:lnTo>
                      <a:pt x="730" y="711"/>
                    </a:lnTo>
                    <a:lnTo>
                      <a:pt x="730" y="711"/>
                    </a:lnTo>
                    <a:lnTo>
                      <a:pt x="728" y="717"/>
                    </a:lnTo>
                    <a:lnTo>
                      <a:pt x="725" y="722"/>
                    </a:lnTo>
                    <a:lnTo>
                      <a:pt x="722" y="726"/>
                    </a:lnTo>
                    <a:lnTo>
                      <a:pt x="715" y="728"/>
                    </a:lnTo>
                    <a:lnTo>
                      <a:pt x="715" y="728"/>
                    </a:lnTo>
                    <a:lnTo>
                      <a:pt x="710" y="726"/>
                    </a:lnTo>
                    <a:lnTo>
                      <a:pt x="705" y="722"/>
                    </a:lnTo>
                    <a:lnTo>
                      <a:pt x="701" y="717"/>
                    </a:lnTo>
                    <a:lnTo>
                      <a:pt x="699" y="711"/>
                    </a:lnTo>
                    <a:lnTo>
                      <a:pt x="699" y="711"/>
                    </a:lnTo>
                    <a:lnTo>
                      <a:pt x="701" y="705"/>
                    </a:lnTo>
                    <a:lnTo>
                      <a:pt x="705" y="700"/>
                    </a:lnTo>
                    <a:lnTo>
                      <a:pt x="710" y="697"/>
                    </a:lnTo>
                    <a:lnTo>
                      <a:pt x="715" y="695"/>
                    </a:lnTo>
                    <a:lnTo>
                      <a:pt x="715" y="695"/>
                    </a:lnTo>
                    <a:close/>
                    <a:moveTo>
                      <a:pt x="657" y="695"/>
                    </a:moveTo>
                    <a:lnTo>
                      <a:pt x="657" y="695"/>
                    </a:lnTo>
                    <a:lnTo>
                      <a:pt x="657" y="695"/>
                    </a:lnTo>
                    <a:lnTo>
                      <a:pt x="662" y="697"/>
                    </a:lnTo>
                    <a:lnTo>
                      <a:pt x="667" y="700"/>
                    </a:lnTo>
                    <a:lnTo>
                      <a:pt x="671" y="705"/>
                    </a:lnTo>
                    <a:lnTo>
                      <a:pt x="672" y="711"/>
                    </a:lnTo>
                    <a:lnTo>
                      <a:pt x="672" y="711"/>
                    </a:lnTo>
                    <a:lnTo>
                      <a:pt x="671" y="717"/>
                    </a:lnTo>
                    <a:lnTo>
                      <a:pt x="667" y="722"/>
                    </a:lnTo>
                    <a:lnTo>
                      <a:pt x="662" y="726"/>
                    </a:lnTo>
                    <a:lnTo>
                      <a:pt x="657" y="728"/>
                    </a:lnTo>
                    <a:lnTo>
                      <a:pt x="657" y="728"/>
                    </a:lnTo>
                    <a:lnTo>
                      <a:pt x="650" y="726"/>
                    </a:lnTo>
                    <a:lnTo>
                      <a:pt x="645" y="722"/>
                    </a:lnTo>
                    <a:lnTo>
                      <a:pt x="642" y="717"/>
                    </a:lnTo>
                    <a:lnTo>
                      <a:pt x="642" y="711"/>
                    </a:lnTo>
                    <a:lnTo>
                      <a:pt x="642" y="711"/>
                    </a:lnTo>
                    <a:lnTo>
                      <a:pt x="642" y="705"/>
                    </a:lnTo>
                    <a:lnTo>
                      <a:pt x="645" y="700"/>
                    </a:lnTo>
                    <a:lnTo>
                      <a:pt x="650" y="697"/>
                    </a:lnTo>
                    <a:lnTo>
                      <a:pt x="657" y="695"/>
                    </a:lnTo>
                    <a:lnTo>
                      <a:pt x="657" y="695"/>
                    </a:lnTo>
                    <a:close/>
                    <a:moveTo>
                      <a:pt x="599" y="695"/>
                    </a:moveTo>
                    <a:lnTo>
                      <a:pt x="599" y="695"/>
                    </a:lnTo>
                    <a:lnTo>
                      <a:pt x="599" y="695"/>
                    </a:lnTo>
                    <a:lnTo>
                      <a:pt x="604" y="697"/>
                    </a:lnTo>
                    <a:lnTo>
                      <a:pt x="609" y="700"/>
                    </a:lnTo>
                    <a:lnTo>
                      <a:pt x="613" y="705"/>
                    </a:lnTo>
                    <a:lnTo>
                      <a:pt x="614" y="711"/>
                    </a:lnTo>
                    <a:lnTo>
                      <a:pt x="614" y="711"/>
                    </a:lnTo>
                    <a:lnTo>
                      <a:pt x="613" y="717"/>
                    </a:lnTo>
                    <a:lnTo>
                      <a:pt x="609" y="722"/>
                    </a:lnTo>
                    <a:lnTo>
                      <a:pt x="604" y="726"/>
                    </a:lnTo>
                    <a:lnTo>
                      <a:pt x="599" y="728"/>
                    </a:lnTo>
                    <a:lnTo>
                      <a:pt x="599" y="728"/>
                    </a:lnTo>
                    <a:lnTo>
                      <a:pt x="592" y="726"/>
                    </a:lnTo>
                    <a:lnTo>
                      <a:pt x="587" y="722"/>
                    </a:lnTo>
                    <a:lnTo>
                      <a:pt x="584" y="717"/>
                    </a:lnTo>
                    <a:lnTo>
                      <a:pt x="584" y="711"/>
                    </a:lnTo>
                    <a:lnTo>
                      <a:pt x="584" y="711"/>
                    </a:lnTo>
                    <a:lnTo>
                      <a:pt x="584" y="705"/>
                    </a:lnTo>
                    <a:lnTo>
                      <a:pt x="587" y="700"/>
                    </a:lnTo>
                    <a:lnTo>
                      <a:pt x="592" y="697"/>
                    </a:lnTo>
                    <a:lnTo>
                      <a:pt x="599" y="695"/>
                    </a:lnTo>
                    <a:lnTo>
                      <a:pt x="599" y="695"/>
                    </a:lnTo>
                    <a:close/>
                    <a:moveTo>
                      <a:pt x="539" y="695"/>
                    </a:moveTo>
                    <a:lnTo>
                      <a:pt x="539" y="695"/>
                    </a:lnTo>
                    <a:lnTo>
                      <a:pt x="539" y="695"/>
                    </a:lnTo>
                    <a:lnTo>
                      <a:pt x="546" y="697"/>
                    </a:lnTo>
                    <a:lnTo>
                      <a:pt x="551" y="700"/>
                    </a:lnTo>
                    <a:lnTo>
                      <a:pt x="555" y="705"/>
                    </a:lnTo>
                    <a:lnTo>
                      <a:pt x="555" y="711"/>
                    </a:lnTo>
                    <a:lnTo>
                      <a:pt x="555" y="711"/>
                    </a:lnTo>
                    <a:lnTo>
                      <a:pt x="555" y="717"/>
                    </a:lnTo>
                    <a:lnTo>
                      <a:pt x="551" y="722"/>
                    </a:lnTo>
                    <a:lnTo>
                      <a:pt x="546" y="726"/>
                    </a:lnTo>
                    <a:lnTo>
                      <a:pt x="539" y="728"/>
                    </a:lnTo>
                    <a:lnTo>
                      <a:pt x="539" y="728"/>
                    </a:lnTo>
                    <a:lnTo>
                      <a:pt x="534" y="726"/>
                    </a:lnTo>
                    <a:lnTo>
                      <a:pt x="529" y="722"/>
                    </a:lnTo>
                    <a:lnTo>
                      <a:pt x="526" y="717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6" y="705"/>
                    </a:lnTo>
                    <a:lnTo>
                      <a:pt x="529" y="700"/>
                    </a:lnTo>
                    <a:lnTo>
                      <a:pt x="534" y="697"/>
                    </a:lnTo>
                    <a:lnTo>
                      <a:pt x="539" y="695"/>
                    </a:lnTo>
                    <a:lnTo>
                      <a:pt x="539" y="695"/>
                    </a:lnTo>
                    <a:close/>
                    <a:moveTo>
                      <a:pt x="832" y="651"/>
                    </a:moveTo>
                    <a:lnTo>
                      <a:pt x="832" y="651"/>
                    </a:lnTo>
                    <a:lnTo>
                      <a:pt x="832" y="651"/>
                    </a:lnTo>
                    <a:lnTo>
                      <a:pt x="837" y="653"/>
                    </a:lnTo>
                    <a:lnTo>
                      <a:pt x="843" y="656"/>
                    </a:lnTo>
                    <a:lnTo>
                      <a:pt x="846" y="661"/>
                    </a:lnTo>
                    <a:lnTo>
                      <a:pt x="848" y="668"/>
                    </a:lnTo>
                    <a:lnTo>
                      <a:pt x="848" y="668"/>
                    </a:lnTo>
                    <a:lnTo>
                      <a:pt x="846" y="675"/>
                    </a:lnTo>
                    <a:lnTo>
                      <a:pt x="843" y="680"/>
                    </a:lnTo>
                    <a:lnTo>
                      <a:pt x="837" y="683"/>
                    </a:lnTo>
                    <a:lnTo>
                      <a:pt x="832" y="683"/>
                    </a:lnTo>
                    <a:lnTo>
                      <a:pt x="832" y="683"/>
                    </a:lnTo>
                    <a:lnTo>
                      <a:pt x="826" y="683"/>
                    </a:lnTo>
                    <a:lnTo>
                      <a:pt x="820" y="680"/>
                    </a:lnTo>
                    <a:lnTo>
                      <a:pt x="817" y="675"/>
                    </a:lnTo>
                    <a:lnTo>
                      <a:pt x="815" y="668"/>
                    </a:lnTo>
                    <a:lnTo>
                      <a:pt x="815" y="668"/>
                    </a:lnTo>
                    <a:lnTo>
                      <a:pt x="817" y="661"/>
                    </a:lnTo>
                    <a:lnTo>
                      <a:pt x="820" y="656"/>
                    </a:lnTo>
                    <a:lnTo>
                      <a:pt x="826" y="653"/>
                    </a:lnTo>
                    <a:lnTo>
                      <a:pt x="832" y="651"/>
                    </a:lnTo>
                    <a:lnTo>
                      <a:pt x="832" y="651"/>
                    </a:lnTo>
                    <a:close/>
                    <a:moveTo>
                      <a:pt x="773" y="651"/>
                    </a:moveTo>
                    <a:lnTo>
                      <a:pt x="773" y="651"/>
                    </a:lnTo>
                    <a:lnTo>
                      <a:pt x="773" y="651"/>
                    </a:lnTo>
                    <a:lnTo>
                      <a:pt x="780" y="653"/>
                    </a:lnTo>
                    <a:lnTo>
                      <a:pt x="785" y="656"/>
                    </a:lnTo>
                    <a:lnTo>
                      <a:pt x="788" y="661"/>
                    </a:lnTo>
                    <a:lnTo>
                      <a:pt x="788" y="668"/>
                    </a:lnTo>
                    <a:lnTo>
                      <a:pt x="788" y="668"/>
                    </a:lnTo>
                    <a:lnTo>
                      <a:pt x="788" y="675"/>
                    </a:lnTo>
                    <a:lnTo>
                      <a:pt x="785" y="680"/>
                    </a:lnTo>
                    <a:lnTo>
                      <a:pt x="780" y="683"/>
                    </a:lnTo>
                    <a:lnTo>
                      <a:pt x="773" y="683"/>
                    </a:lnTo>
                    <a:lnTo>
                      <a:pt x="773" y="683"/>
                    </a:lnTo>
                    <a:lnTo>
                      <a:pt x="768" y="683"/>
                    </a:lnTo>
                    <a:lnTo>
                      <a:pt x="762" y="680"/>
                    </a:lnTo>
                    <a:lnTo>
                      <a:pt x="759" y="675"/>
                    </a:lnTo>
                    <a:lnTo>
                      <a:pt x="757" y="668"/>
                    </a:lnTo>
                    <a:lnTo>
                      <a:pt x="757" y="668"/>
                    </a:lnTo>
                    <a:lnTo>
                      <a:pt x="759" y="661"/>
                    </a:lnTo>
                    <a:lnTo>
                      <a:pt x="762" y="656"/>
                    </a:lnTo>
                    <a:lnTo>
                      <a:pt x="768" y="653"/>
                    </a:lnTo>
                    <a:lnTo>
                      <a:pt x="773" y="651"/>
                    </a:lnTo>
                    <a:lnTo>
                      <a:pt x="773" y="651"/>
                    </a:lnTo>
                    <a:close/>
                    <a:moveTo>
                      <a:pt x="715" y="651"/>
                    </a:moveTo>
                    <a:lnTo>
                      <a:pt x="715" y="651"/>
                    </a:lnTo>
                    <a:lnTo>
                      <a:pt x="715" y="651"/>
                    </a:lnTo>
                    <a:lnTo>
                      <a:pt x="722" y="653"/>
                    </a:lnTo>
                    <a:lnTo>
                      <a:pt x="725" y="656"/>
                    </a:lnTo>
                    <a:lnTo>
                      <a:pt x="728" y="661"/>
                    </a:lnTo>
                    <a:lnTo>
                      <a:pt x="730" y="668"/>
                    </a:lnTo>
                    <a:lnTo>
                      <a:pt x="730" y="668"/>
                    </a:lnTo>
                    <a:lnTo>
                      <a:pt x="728" y="675"/>
                    </a:lnTo>
                    <a:lnTo>
                      <a:pt x="725" y="680"/>
                    </a:lnTo>
                    <a:lnTo>
                      <a:pt x="722" y="683"/>
                    </a:lnTo>
                    <a:lnTo>
                      <a:pt x="715" y="683"/>
                    </a:lnTo>
                    <a:lnTo>
                      <a:pt x="715" y="683"/>
                    </a:lnTo>
                    <a:lnTo>
                      <a:pt x="710" y="683"/>
                    </a:lnTo>
                    <a:lnTo>
                      <a:pt x="705" y="680"/>
                    </a:lnTo>
                    <a:lnTo>
                      <a:pt x="701" y="675"/>
                    </a:lnTo>
                    <a:lnTo>
                      <a:pt x="699" y="668"/>
                    </a:lnTo>
                    <a:lnTo>
                      <a:pt x="699" y="668"/>
                    </a:lnTo>
                    <a:lnTo>
                      <a:pt x="701" y="661"/>
                    </a:lnTo>
                    <a:lnTo>
                      <a:pt x="705" y="656"/>
                    </a:lnTo>
                    <a:lnTo>
                      <a:pt x="710" y="653"/>
                    </a:lnTo>
                    <a:lnTo>
                      <a:pt x="715" y="651"/>
                    </a:lnTo>
                    <a:lnTo>
                      <a:pt x="715" y="651"/>
                    </a:lnTo>
                    <a:close/>
                    <a:moveTo>
                      <a:pt x="657" y="651"/>
                    </a:moveTo>
                    <a:lnTo>
                      <a:pt x="657" y="651"/>
                    </a:lnTo>
                    <a:lnTo>
                      <a:pt x="657" y="651"/>
                    </a:lnTo>
                    <a:lnTo>
                      <a:pt x="662" y="653"/>
                    </a:lnTo>
                    <a:lnTo>
                      <a:pt x="667" y="656"/>
                    </a:lnTo>
                    <a:lnTo>
                      <a:pt x="671" y="661"/>
                    </a:lnTo>
                    <a:lnTo>
                      <a:pt x="672" y="668"/>
                    </a:lnTo>
                    <a:lnTo>
                      <a:pt x="672" y="668"/>
                    </a:lnTo>
                    <a:lnTo>
                      <a:pt x="671" y="675"/>
                    </a:lnTo>
                    <a:lnTo>
                      <a:pt x="667" y="680"/>
                    </a:lnTo>
                    <a:lnTo>
                      <a:pt x="662" y="683"/>
                    </a:lnTo>
                    <a:lnTo>
                      <a:pt x="657" y="683"/>
                    </a:lnTo>
                    <a:lnTo>
                      <a:pt x="657" y="683"/>
                    </a:lnTo>
                    <a:lnTo>
                      <a:pt x="650" y="683"/>
                    </a:lnTo>
                    <a:lnTo>
                      <a:pt x="645" y="680"/>
                    </a:lnTo>
                    <a:lnTo>
                      <a:pt x="642" y="675"/>
                    </a:lnTo>
                    <a:lnTo>
                      <a:pt x="642" y="668"/>
                    </a:lnTo>
                    <a:lnTo>
                      <a:pt x="642" y="668"/>
                    </a:lnTo>
                    <a:lnTo>
                      <a:pt x="642" y="661"/>
                    </a:lnTo>
                    <a:lnTo>
                      <a:pt x="645" y="656"/>
                    </a:lnTo>
                    <a:lnTo>
                      <a:pt x="650" y="653"/>
                    </a:lnTo>
                    <a:lnTo>
                      <a:pt x="657" y="651"/>
                    </a:lnTo>
                    <a:lnTo>
                      <a:pt x="657" y="651"/>
                    </a:lnTo>
                    <a:close/>
                    <a:moveTo>
                      <a:pt x="599" y="651"/>
                    </a:moveTo>
                    <a:lnTo>
                      <a:pt x="599" y="651"/>
                    </a:lnTo>
                    <a:lnTo>
                      <a:pt x="599" y="651"/>
                    </a:lnTo>
                    <a:lnTo>
                      <a:pt x="604" y="653"/>
                    </a:lnTo>
                    <a:lnTo>
                      <a:pt x="609" y="656"/>
                    </a:lnTo>
                    <a:lnTo>
                      <a:pt x="613" y="661"/>
                    </a:lnTo>
                    <a:lnTo>
                      <a:pt x="614" y="668"/>
                    </a:lnTo>
                    <a:lnTo>
                      <a:pt x="614" y="668"/>
                    </a:lnTo>
                    <a:lnTo>
                      <a:pt x="613" y="675"/>
                    </a:lnTo>
                    <a:lnTo>
                      <a:pt x="609" y="680"/>
                    </a:lnTo>
                    <a:lnTo>
                      <a:pt x="604" y="683"/>
                    </a:lnTo>
                    <a:lnTo>
                      <a:pt x="599" y="683"/>
                    </a:lnTo>
                    <a:lnTo>
                      <a:pt x="599" y="683"/>
                    </a:lnTo>
                    <a:lnTo>
                      <a:pt x="592" y="683"/>
                    </a:lnTo>
                    <a:lnTo>
                      <a:pt x="587" y="680"/>
                    </a:lnTo>
                    <a:lnTo>
                      <a:pt x="584" y="675"/>
                    </a:lnTo>
                    <a:lnTo>
                      <a:pt x="584" y="668"/>
                    </a:lnTo>
                    <a:lnTo>
                      <a:pt x="584" y="668"/>
                    </a:lnTo>
                    <a:lnTo>
                      <a:pt x="584" y="661"/>
                    </a:lnTo>
                    <a:lnTo>
                      <a:pt x="587" y="656"/>
                    </a:lnTo>
                    <a:lnTo>
                      <a:pt x="592" y="653"/>
                    </a:lnTo>
                    <a:lnTo>
                      <a:pt x="599" y="651"/>
                    </a:lnTo>
                    <a:lnTo>
                      <a:pt x="599" y="651"/>
                    </a:lnTo>
                    <a:close/>
                    <a:moveTo>
                      <a:pt x="539" y="651"/>
                    </a:moveTo>
                    <a:lnTo>
                      <a:pt x="539" y="651"/>
                    </a:lnTo>
                    <a:lnTo>
                      <a:pt x="539" y="651"/>
                    </a:lnTo>
                    <a:lnTo>
                      <a:pt x="546" y="653"/>
                    </a:lnTo>
                    <a:lnTo>
                      <a:pt x="551" y="656"/>
                    </a:lnTo>
                    <a:lnTo>
                      <a:pt x="555" y="661"/>
                    </a:lnTo>
                    <a:lnTo>
                      <a:pt x="555" y="668"/>
                    </a:lnTo>
                    <a:lnTo>
                      <a:pt x="555" y="668"/>
                    </a:lnTo>
                    <a:lnTo>
                      <a:pt x="555" y="675"/>
                    </a:lnTo>
                    <a:lnTo>
                      <a:pt x="551" y="680"/>
                    </a:lnTo>
                    <a:lnTo>
                      <a:pt x="546" y="683"/>
                    </a:lnTo>
                    <a:lnTo>
                      <a:pt x="539" y="683"/>
                    </a:lnTo>
                    <a:lnTo>
                      <a:pt x="539" y="683"/>
                    </a:lnTo>
                    <a:lnTo>
                      <a:pt x="534" y="683"/>
                    </a:lnTo>
                    <a:lnTo>
                      <a:pt x="529" y="680"/>
                    </a:lnTo>
                    <a:lnTo>
                      <a:pt x="526" y="675"/>
                    </a:lnTo>
                    <a:lnTo>
                      <a:pt x="524" y="668"/>
                    </a:lnTo>
                    <a:lnTo>
                      <a:pt x="524" y="668"/>
                    </a:lnTo>
                    <a:lnTo>
                      <a:pt x="526" y="661"/>
                    </a:lnTo>
                    <a:lnTo>
                      <a:pt x="529" y="656"/>
                    </a:lnTo>
                    <a:lnTo>
                      <a:pt x="534" y="653"/>
                    </a:lnTo>
                    <a:lnTo>
                      <a:pt x="539" y="651"/>
                    </a:lnTo>
                    <a:lnTo>
                      <a:pt x="539" y="651"/>
                    </a:lnTo>
                    <a:close/>
                    <a:moveTo>
                      <a:pt x="832" y="608"/>
                    </a:moveTo>
                    <a:lnTo>
                      <a:pt x="832" y="608"/>
                    </a:lnTo>
                    <a:lnTo>
                      <a:pt x="832" y="608"/>
                    </a:lnTo>
                    <a:lnTo>
                      <a:pt x="837" y="610"/>
                    </a:lnTo>
                    <a:lnTo>
                      <a:pt x="843" y="613"/>
                    </a:lnTo>
                    <a:lnTo>
                      <a:pt x="846" y="619"/>
                    </a:lnTo>
                    <a:lnTo>
                      <a:pt x="848" y="624"/>
                    </a:lnTo>
                    <a:lnTo>
                      <a:pt x="848" y="624"/>
                    </a:lnTo>
                    <a:lnTo>
                      <a:pt x="846" y="631"/>
                    </a:lnTo>
                    <a:lnTo>
                      <a:pt x="843" y="636"/>
                    </a:lnTo>
                    <a:lnTo>
                      <a:pt x="837" y="639"/>
                    </a:lnTo>
                    <a:lnTo>
                      <a:pt x="832" y="641"/>
                    </a:lnTo>
                    <a:lnTo>
                      <a:pt x="832" y="641"/>
                    </a:lnTo>
                    <a:lnTo>
                      <a:pt x="826" y="639"/>
                    </a:lnTo>
                    <a:lnTo>
                      <a:pt x="820" y="636"/>
                    </a:lnTo>
                    <a:lnTo>
                      <a:pt x="817" y="631"/>
                    </a:lnTo>
                    <a:lnTo>
                      <a:pt x="815" y="624"/>
                    </a:lnTo>
                    <a:lnTo>
                      <a:pt x="815" y="624"/>
                    </a:lnTo>
                    <a:lnTo>
                      <a:pt x="817" y="619"/>
                    </a:lnTo>
                    <a:lnTo>
                      <a:pt x="820" y="613"/>
                    </a:lnTo>
                    <a:lnTo>
                      <a:pt x="826" y="610"/>
                    </a:lnTo>
                    <a:lnTo>
                      <a:pt x="832" y="608"/>
                    </a:lnTo>
                    <a:lnTo>
                      <a:pt x="832" y="608"/>
                    </a:lnTo>
                    <a:close/>
                    <a:moveTo>
                      <a:pt x="773" y="608"/>
                    </a:moveTo>
                    <a:lnTo>
                      <a:pt x="773" y="608"/>
                    </a:lnTo>
                    <a:lnTo>
                      <a:pt x="773" y="608"/>
                    </a:lnTo>
                    <a:lnTo>
                      <a:pt x="780" y="610"/>
                    </a:lnTo>
                    <a:lnTo>
                      <a:pt x="785" y="613"/>
                    </a:lnTo>
                    <a:lnTo>
                      <a:pt x="788" y="619"/>
                    </a:lnTo>
                    <a:lnTo>
                      <a:pt x="788" y="624"/>
                    </a:lnTo>
                    <a:lnTo>
                      <a:pt x="788" y="624"/>
                    </a:lnTo>
                    <a:lnTo>
                      <a:pt x="788" y="631"/>
                    </a:lnTo>
                    <a:lnTo>
                      <a:pt x="785" y="636"/>
                    </a:lnTo>
                    <a:lnTo>
                      <a:pt x="780" y="639"/>
                    </a:lnTo>
                    <a:lnTo>
                      <a:pt x="773" y="641"/>
                    </a:lnTo>
                    <a:lnTo>
                      <a:pt x="773" y="641"/>
                    </a:lnTo>
                    <a:lnTo>
                      <a:pt x="768" y="639"/>
                    </a:lnTo>
                    <a:lnTo>
                      <a:pt x="762" y="636"/>
                    </a:lnTo>
                    <a:lnTo>
                      <a:pt x="759" y="631"/>
                    </a:lnTo>
                    <a:lnTo>
                      <a:pt x="757" y="624"/>
                    </a:lnTo>
                    <a:lnTo>
                      <a:pt x="757" y="624"/>
                    </a:lnTo>
                    <a:lnTo>
                      <a:pt x="759" y="619"/>
                    </a:lnTo>
                    <a:lnTo>
                      <a:pt x="762" y="613"/>
                    </a:lnTo>
                    <a:lnTo>
                      <a:pt x="768" y="610"/>
                    </a:lnTo>
                    <a:lnTo>
                      <a:pt x="773" y="608"/>
                    </a:lnTo>
                    <a:lnTo>
                      <a:pt x="773" y="608"/>
                    </a:lnTo>
                    <a:close/>
                    <a:moveTo>
                      <a:pt x="715" y="608"/>
                    </a:moveTo>
                    <a:lnTo>
                      <a:pt x="715" y="608"/>
                    </a:lnTo>
                    <a:lnTo>
                      <a:pt x="715" y="608"/>
                    </a:lnTo>
                    <a:lnTo>
                      <a:pt x="722" y="610"/>
                    </a:lnTo>
                    <a:lnTo>
                      <a:pt x="725" y="613"/>
                    </a:lnTo>
                    <a:lnTo>
                      <a:pt x="728" y="619"/>
                    </a:lnTo>
                    <a:lnTo>
                      <a:pt x="730" y="624"/>
                    </a:lnTo>
                    <a:lnTo>
                      <a:pt x="730" y="624"/>
                    </a:lnTo>
                    <a:lnTo>
                      <a:pt x="728" y="631"/>
                    </a:lnTo>
                    <a:lnTo>
                      <a:pt x="725" y="636"/>
                    </a:lnTo>
                    <a:lnTo>
                      <a:pt x="722" y="639"/>
                    </a:lnTo>
                    <a:lnTo>
                      <a:pt x="715" y="641"/>
                    </a:lnTo>
                    <a:lnTo>
                      <a:pt x="715" y="641"/>
                    </a:lnTo>
                    <a:lnTo>
                      <a:pt x="710" y="639"/>
                    </a:lnTo>
                    <a:lnTo>
                      <a:pt x="705" y="636"/>
                    </a:lnTo>
                    <a:lnTo>
                      <a:pt x="701" y="631"/>
                    </a:lnTo>
                    <a:lnTo>
                      <a:pt x="699" y="624"/>
                    </a:lnTo>
                    <a:lnTo>
                      <a:pt x="699" y="624"/>
                    </a:lnTo>
                    <a:lnTo>
                      <a:pt x="701" y="619"/>
                    </a:lnTo>
                    <a:lnTo>
                      <a:pt x="705" y="613"/>
                    </a:lnTo>
                    <a:lnTo>
                      <a:pt x="710" y="610"/>
                    </a:lnTo>
                    <a:lnTo>
                      <a:pt x="715" y="608"/>
                    </a:lnTo>
                    <a:lnTo>
                      <a:pt x="715" y="608"/>
                    </a:lnTo>
                    <a:close/>
                    <a:moveTo>
                      <a:pt x="657" y="608"/>
                    </a:moveTo>
                    <a:lnTo>
                      <a:pt x="657" y="608"/>
                    </a:lnTo>
                    <a:lnTo>
                      <a:pt x="657" y="608"/>
                    </a:lnTo>
                    <a:lnTo>
                      <a:pt x="662" y="610"/>
                    </a:lnTo>
                    <a:lnTo>
                      <a:pt x="667" y="613"/>
                    </a:lnTo>
                    <a:lnTo>
                      <a:pt x="671" y="619"/>
                    </a:lnTo>
                    <a:lnTo>
                      <a:pt x="672" y="624"/>
                    </a:lnTo>
                    <a:lnTo>
                      <a:pt x="672" y="624"/>
                    </a:lnTo>
                    <a:lnTo>
                      <a:pt x="671" y="631"/>
                    </a:lnTo>
                    <a:lnTo>
                      <a:pt x="667" y="636"/>
                    </a:lnTo>
                    <a:lnTo>
                      <a:pt x="662" y="639"/>
                    </a:lnTo>
                    <a:lnTo>
                      <a:pt x="657" y="641"/>
                    </a:lnTo>
                    <a:lnTo>
                      <a:pt x="657" y="641"/>
                    </a:lnTo>
                    <a:lnTo>
                      <a:pt x="650" y="639"/>
                    </a:lnTo>
                    <a:lnTo>
                      <a:pt x="645" y="636"/>
                    </a:lnTo>
                    <a:lnTo>
                      <a:pt x="642" y="631"/>
                    </a:lnTo>
                    <a:lnTo>
                      <a:pt x="642" y="624"/>
                    </a:lnTo>
                    <a:lnTo>
                      <a:pt x="642" y="624"/>
                    </a:lnTo>
                    <a:lnTo>
                      <a:pt x="642" y="619"/>
                    </a:lnTo>
                    <a:lnTo>
                      <a:pt x="645" y="613"/>
                    </a:lnTo>
                    <a:lnTo>
                      <a:pt x="650" y="610"/>
                    </a:lnTo>
                    <a:lnTo>
                      <a:pt x="657" y="608"/>
                    </a:lnTo>
                    <a:lnTo>
                      <a:pt x="657" y="608"/>
                    </a:lnTo>
                    <a:close/>
                    <a:moveTo>
                      <a:pt x="599" y="608"/>
                    </a:moveTo>
                    <a:lnTo>
                      <a:pt x="599" y="608"/>
                    </a:lnTo>
                    <a:lnTo>
                      <a:pt x="599" y="608"/>
                    </a:lnTo>
                    <a:lnTo>
                      <a:pt x="604" y="610"/>
                    </a:lnTo>
                    <a:lnTo>
                      <a:pt x="609" y="613"/>
                    </a:lnTo>
                    <a:lnTo>
                      <a:pt x="613" y="619"/>
                    </a:lnTo>
                    <a:lnTo>
                      <a:pt x="614" y="624"/>
                    </a:lnTo>
                    <a:lnTo>
                      <a:pt x="614" y="624"/>
                    </a:lnTo>
                    <a:lnTo>
                      <a:pt x="613" y="631"/>
                    </a:lnTo>
                    <a:lnTo>
                      <a:pt x="609" y="636"/>
                    </a:lnTo>
                    <a:lnTo>
                      <a:pt x="604" y="639"/>
                    </a:lnTo>
                    <a:lnTo>
                      <a:pt x="599" y="641"/>
                    </a:lnTo>
                    <a:lnTo>
                      <a:pt x="599" y="641"/>
                    </a:lnTo>
                    <a:lnTo>
                      <a:pt x="592" y="639"/>
                    </a:lnTo>
                    <a:lnTo>
                      <a:pt x="587" y="636"/>
                    </a:lnTo>
                    <a:lnTo>
                      <a:pt x="584" y="631"/>
                    </a:lnTo>
                    <a:lnTo>
                      <a:pt x="584" y="624"/>
                    </a:lnTo>
                    <a:lnTo>
                      <a:pt x="584" y="624"/>
                    </a:lnTo>
                    <a:lnTo>
                      <a:pt x="584" y="619"/>
                    </a:lnTo>
                    <a:lnTo>
                      <a:pt x="587" y="613"/>
                    </a:lnTo>
                    <a:lnTo>
                      <a:pt x="592" y="610"/>
                    </a:lnTo>
                    <a:lnTo>
                      <a:pt x="599" y="608"/>
                    </a:lnTo>
                    <a:lnTo>
                      <a:pt x="599" y="608"/>
                    </a:lnTo>
                    <a:close/>
                    <a:moveTo>
                      <a:pt x="539" y="608"/>
                    </a:moveTo>
                    <a:lnTo>
                      <a:pt x="539" y="608"/>
                    </a:lnTo>
                    <a:lnTo>
                      <a:pt x="539" y="608"/>
                    </a:lnTo>
                    <a:lnTo>
                      <a:pt x="546" y="610"/>
                    </a:lnTo>
                    <a:lnTo>
                      <a:pt x="551" y="613"/>
                    </a:lnTo>
                    <a:lnTo>
                      <a:pt x="555" y="619"/>
                    </a:lnTo>
                    <a:lnTo>
                      <a:pt x="555" y="624"/>
                    </a:lnTo>
                    <a:lnTo>
                      <a:pt x="555" y="624"/>
                    </a:lnTo>
                    <a:lnTo>
                      <a:pt x="555" y="631"/>
                    </a:lnTo>
                    <a:lnTo>
                      <a:pt x="551" y="636"/>
                    </a:lnTo>
                    <a:lnTo>
                      <a:pt x="546" y="639"/>
                    </a:lnTo>
                    <a:lnTo>
                      <a:pt x="539" y="641"/>
                    </a:lnTo>
                    <a:lnTo>
                      <a:pt x="539" y="641"/>
                    </a:lnTo>
                    <a:lnTo>
                      <a:pt x="534" y="639"/>
                    </a:lnTo>
                    <a:lnTo>
                      <a:pt x="529" y="636"/>
                    </a:lnTo>
                    <a:lnTo>
                      <a:pt x="526" y="631"/>
                    </a:lnTo>
                    <a:lnTo>
                      <a:pt x="524" y="624"/>
                    </a:lnTo>
                    <a:lnTo>
                      <a:pt x="524" y="624"/>
                    </a:lnTo>
                    <a:lnTo>
                      <a:pt x="526" y="619"/>
                    </a:lnTo>
                    <a:lnTo>
                      <a:pt x="529" y="613"/>
                    </a:lnTo>
                    <a:lnTo>
                      <a:pt x="534" y="610"/>
                    </a:lnTo>
                    <a:lnTo>
                      <a:pt x="539" y="608"/>
                    </a:lnTo>
                    <a:lnTo>
                      <a:pt x="539" y="608"/>
                    </a:lnTo>
                    <a:close/>
                    <a:moveTo>
                      <a:pt x="832" y="564"/>
                    </a:moveTo>
                    <a:lnTo>
                      <a:pt x="832" y="564"/>
                    </a:lnTo>
                    <a:lnTo>
                      <a:pt x="832" y="564"/>
                    </a:lnTo>
                    <a:lnTo>
                      <a:pt x="837" y="566"/>
                    </a:lnTo>
                    <a:lnTo>
                      <a:pt x="843" y="569"/>
                    </a:lnTo>
                    <a:lnTo>
                      <a:pt x="846" y="574"/>
                    </a:lnTo>
                    <a:lnTo>
                      <a:pt x="848" y="581"/>
                    </a:lnTo>
                    <a:lnTo>
                      <a:pt x="848" y="581"/>
                    </a:lnTo>
                    <a:lnTo>
                      <a:pt x="846" y="588"/>
                    </a:lnTo>
                    <a:lnTo>
                      <a:pt x="843" y="593"/>
                    </a:lnTo>
                    <a:lnTo>
                      <a:pt x="837" y="596"/>
                    </a:lnTo>
                    <a:lnTo>
                      <a:pt x="832" y="596"/>
                    </a:lnTo>
                    <a:lnTo>
                      <a:pt x="832" y="596"/>
                    </a:lnTo>
                    <a:lnTo>
                      <a:pt x="826" y="596"/>
                    </a:lnTo>
                    <a:lnTo>
                      <a:pt x="820" y="593"/>
                    </a:lnTo>
                    <a:lnTo>
                      <a:pt x="817" y="588"/>
                    </a:lnTo>
                    <a:lnTo>
                      <a:pt x="815" y="581"/>
                    </a:lnTo>
                    <a:lnTo>
                      <a:pt x="815" y="581"/>
                    </a:lnTo>
                    <a:lnTo>
                      <a:pt x="817" y="574"/>
                    </a:lnTo>
                    <a:lnTo>
                      <a:pt x="820" y="569"/>
                    </a:lnTo>
                    <a:lnTo>
                      <a:pt x="826" y="566"/>
                    </a:lnTo>
                    <a:lnTo>
                      <a:pt x="832" y="564"/>
                    </a:lnTo>
                    <a:lnTo>
                      <a:pt x="832" y="564"/>
                    </a:lnTo>
                    <a:close/>
                    <a:moveTo>
                      <a:pt x="773" y="564"/>
                    </a:moveTo>
                    <a:lnTo>
                      <a:pt x="773" y="564"/>
                    </a:lnTo>
                    <a:lnTo>
                      <a:pt x="773" y="564"/>
                    </a:lnTo>
                    <a:lnTo>
                      <a:pt x="780" y="566"/>
                    </a:lnTo>
                    <a:lnTo>
                      <a:pt x="785" y="569"/>
                    </a:lnTo>
                    <a:lnTo>
                      <a:pt x="788" y="574"/>
                    </a:lnTo>
                    <a:lnTo>
                      <a:pt x="788" y="581"/>
                    </a:lnTo>
                    <a:lnTo>
                      <a:pt x="788" y="581"/>
                    </a:lnTo>
                    <a:lnTo>
                      <a:pt x="788" y="588"/>
                    </a:lnTo>
                    <a:lnTo>
                      <a:pt x="785" y="593"/>
                    </a:lnTo>
                    <a:lnTo>
                      <a:pt x="780" y="596"/>
                    </a:lnTo>
                    <a:lnTo>
                      <a:pt x="773" y="596"/>
                    </a:lnTo>
                    <a:lnTo>
                      <a:pt x="773" y="596"/>
                    </a:lnTo>
                    <a:lnTo>
                      <a:pt x="768" y="596"/>
                    </a:lnTo>
                    <a:lnTo>
                      <a:pt x="762" y="593"/>
                    </a:lnTo>
                    <a:lnTo>
                      <a:pt x="759" y="588"/>
                    </a:lnTo>
                    <a:lnTo>
                      <a:pt x="757" y="581"/>
                    </a:lnTo>
                    <a:lnTo>
                      <a:pt x="757" y="581"/>
                    </a:lnTo>
                    <a:lnTo>
                      <a:pt x="759" y="574"/>
                    </a:lnTo>
                    <a:lnTo>
                      <a:pt x="762" y="569"/>
                    </a:lnTo>
                    <a:lnTo>
                      <a:pt x="768" y="566"/>
                    </a:lnTo>
                    <a:lnTo>
                      <a:pt x="773" y="564"/>
                    </a:lnTo>
                    <a:lnTo>
                      <a:pt x="773" y="564"/>
                    </a:lnTo>
                    <a:close/>
                    <a:moveTo>
                      <a:pt x="715" y="564"/>
                    </a:moveTo>
                    <a:lnTo>
                      <a:pt x="715" y="564"/>
                    </a:lnTo>
                    <a:lnTo>
                      <a:pt x="715" y="564"/>
                    </a:lnTo>
                    <a:lnTo>
                      <a:pt x="722" y="566"/>
                    </a:lnTo>
                    <a:lnTo>
                      <a:pt x="725" y="569"/>
                    </a:lnTo>
                    <a:lnTo>
                      <a:pt x="728" y="574"/>
                    </a:lnTo>
                    <a:lnTo>
                      <a:pt x="730" y="581"/>
                    </a:lnTo>
                    <a:lnTo>
                      <a:pt x="730" y="581"/>
                    </a:lnTo>
                    <a:lnTo>
                      <a:pt x="728" y="588"/>
                    </a:lnTo>
                    <a:lnTo>
                      <a:pt x="725" y="593"/>
                    </a:lnTo>
                    <a:lnTo>
                      <a:pt x="722" y="596"/>
                    </a:lnTo>
                    <a:lnTo>
                      <a:pt x="715" y="596"/>
                    </a:lnTo>
                    <a:lnTo>
                      <a:pt x="715" y="596"/>
                    </a:lnTo>
                    <a:lnTo>
                      <a:pt x="710" y="596"/>
                    </a:lnTo>
                    <a:lnTo>
                      <a:pt x="705" y="593"/>
                    </a:lnTo>
                    <a:lnTo>
                      <a:pt x="701" y="588"/>
                    </a:lnTo>
                    <a:lnTo>
                      <a:pt x="699" y="581"/>
                    </a:lnTo>
                    <a:lnTo>
                      <a:pt x="699" y="581"/>
                    </a:lnTo>
                    <a:lnTo>
                      <a:pt x="701" y="574"/>
                    </a:lnTo>
                    <a:lnTo>
                      <a:pt x="705" y="569"/>
                    </a:lnTo>
                    <a:lnTo>
                      <a:pt x="710" y="566"/>
                    </a:lnTo>
                    <a:lnTo>
                      <a:pt x="715" y="564"/>
                    </a:lnTo>
                    <a:lnTo>
                      <a:pt x="715" y="564"/>
                    </a:lnTo>
                    <a:close/>
                    <a:moveTo>
                      <a:pt x="657" y="564"/>
                    </a:moveTo>
                    <a:lnTo>
                      <a:pt x="657" y="564"/>
                    </a:lnTo>
                    <a:lnTo>
                      <a:pt x="657" y="564"/>
                    </a:lnTo>
                    <a:lnTo>
                      <a:pt x="662" y="566"/>
                    </a:lnTo>
                    <a:lnTo>
                      <a:pt x="667" y="569"/>
                    </a:lnTo>
                    <a:lnTo>
                      <a:pt x="671" y="574"/>
                    </a:lnTo>
                    <a:lnTo>
                      <a:pt x="672" y="581"/>
                    </a:lnTo>
                    <a:lnTo>
                      <a:pt x="672" y="581"/>
                    </a:lnTo>
                    <a:lnTo>
                      <a:pt x="671" y="588"/>
                    </a:lnTo>
                    <a:lnTo>
                      <a:pt x="667" y="593"/>
                    </a:lnTo>
                    <a:lnTo>
                      <a:pt x="662" y="596"/>
                    </a:lnTo>
                    <a:lnTo>
                      <a:pt x="657" y="596"/>
                    </a:lnTo>
                    <a:lnTo>
                      <a:pt x="657" y="596"/>
                    </a:lnTo>
                    <a:lnTo>
                      <a:pt x="650" y="596"/>
                    </a:lnTo>
                    <a:lnTo>
                      <a:pt x="645" y="593"/>
                    </a:lnTo>
                    <a:lnTo>
                      <a:pt x="642" y="588"/>
                    </a:lnTo>
                    <a:lnTo>
                      <a:pt x="642" y="581"/>
                    </a:lnTo>
                    <a:lnTo>
                      <a:pt x="642" y="581"/>
                    </a:lnTo>
                    <a:lnTo>
                      <a:pt x="642" y="574"/>
                    </a:lnTo>
                    <a:lnTo>
                      <a:pt x="645" y="569"/>
                    </a:lnTo>
                    <a:lnTo>
                      <a:pt x="650" y="566"/>
                    </a:lnTo>
                    <a:lnTo>
                      <a:pt x="657" y="564"/>
                    </a:lnTo>
                    <a:lnTo>
                      <a:pt x="657" y="564"/>
                    </a:lnTo>
                    <a:close/>
                    <a:moveTo>
                      <a:pt x="599" y="564"/>
                    </a:moveTo>
                    <a:lnTo>
                      <a:pt x="599" y="564"/>
                    </a:lnTo>
                    <a:lnTo>
                      <a:pt x="599" y="564"/>
                    </a:lnTo>
                    <a:lnTo>
                      <a:pt x="604" y="566"/>
                    </a:lnTo>
                    <a:lnTo>
                      <a:pt x="609" y="569"/>
                    </a:lnTo>
                    <a:lnTo>
                      <a:pt x="613" y="574"/>
                    </a:lnTo>
                    <a:lnTo>
                      <a:pt x="614" y="581"/>
                    </a:lnTo>
                    <a:lnTo>
                      <a:pt x="614" y="581"/>
                    </a:lnTo>
                    <a:lnTo>
                      <a:pt x="613" y="588"/>
                    </a:lnTo>
                    <a:lnTo>
                      <a:pt x="609" y="593"/>
                    </a:lnTo>
                    <a:lnTo>
                      <a:pt x="604" y="596"/>
                    </a:lnTo>
                    <a:lnTo>
                      <a:pt x="599" y="596"/>
                    </a:lnTo>
                    <a:lnTo>
                      <a:pt x="599" y="596"/>
                    </a:lnTo>
                    <a:lnTo>
                      <a:pt x="592" y="596"/>
                    </a:lnTo>
                    <a:lnTo>
                      <a:pt x="587" y="593"/>
                    </a:lnTo>
                    <a:lnTo>
                      <a:pt x="584" y="588"/>
                    </a:lnTo>
                    <a:lnTo>
                      <a:pt x="584" y="581"/>
                    </a:lnTo>
                    <a:lnTo>
                      <a:pt x="584" y="581"/>
                    </a:lnTo>
                    <a:lnTo>
                      <a:pt x="584" y="574"/>
                    </a:lnTo>
                    <a:lnTo>
                      <a:pt x="587" y="569"/>
                    </a:lnTo>
                    <a:lnTo>
                      <a:pt x="592" y="566"/>
                    </a:lnTo>
                    <a:lnTo>
                      <a:pt x="599" y="564"/>
                    </a:lnTo>
                    <a:lnTo>
                      <a:pt x="599" y="564"/>
                    </a:lnTo>
                    <a:close/>
                    <a:moveTo>
                      <a:pt x="539" y="564"/>
                    </a:moveTo>
                    <a:lnTo>
                      <a:pt x="539" y="564"/>
                    </a:lnTo>
                    <a:lnTo>
                      <a:pt x="539" y="564"/>
                    </a:lnTo>
                    <a:lnTo>
                      <a:pt x="546" y="566"/>
                    </a:lnTo>
                    <a:lnTo>
                      <a:pt x="551" y="569"/>
                    </a:lnTo>
                    <a:lnTo>
                      <a:pt x="555" y="574"/>
                    </a:lnTo>
                    <a:lnTo>
                      <a:pt x="555" y="581"/>
                    </a:lnTo>
                    <a:lnTo>
                      <a:pt x="555" y="581"/>
                    </a:lnTo>
                    <a:lnTo>
                      <a:pt x="555" y="588"/>
                    </a:lnTo>
                    <a:lnTo>
                      <a:pt x="551" y="593"/>
                    </a:lnTo>
                    <a:lnTo>
                      <a:pt x="546" y="596"/>
                    </a:lnTo>
                    <a:lnTo>
                      <a:pt x="539" y="596"/>
                    </a:lnTo>
                    <a:lnTo>
                      <a:pt x="539" y="596"/>
                    </a:lnTo>
                    <a:lnTo>
                      <a:pt x="534" y="596"/>
                    </a:lnTo>
                    <a:lnTo>
                      <a:pt x="529" y="593"/>
                    </a:lnTo>
                    <a:lnTo>
                      <a:pt x="526" y="588"/>
                    </a:lnTo>
                    <a:lnTo>
                      <a:pt x="524" y="581"/>
                    </a:lnTo>
                    <a:lnTo>
                      <a:pt x="524" y="581"/>
                    </a:lnTo>
                    <a:lnTo>
                      <a:pt x="526" y="574"/>
                    </a:lnTo>
                    <a:lnTo>
                      <a:pt x="529" y="569"/>
                    </a:lnTo>
                    <a:lnTo>
                      <a:pt x="534" y="566"/>
                    </a:lnTo>
                    <a:lnTo>
                      <a:pt x="539" y="564"/>
                    </a:lnTo>
                    <a:lnTo>
                      <a:pt x="539" y="564"/>
                    </a:lnTo>
                    <a:close/>
                    <a:moveTo>
                      <a:pt x="832" y="522"/>
                    </a:moveTo>
                    <a:lnTo>
                      <a:pt x="832" y="522"/>
                    </a:lnTo>
                    <a:lnTo>
                      <a:pt x="832" y="522"/>
                    </a:lnTo>
                    <a:lnTo>
                      <a:pt x="837" y="523"/>
                    </a:lnTo>
                    <a:lnTo>
                      <a:pt x="843" y="527"/>
                    </a:lnTo>
                    <a:lnTo>
                      <a:pt x="846" y="532"/>
                    </a:lnTo>
                    <a:lnTo>
                      <a:pt x="848" y="537"/>
                    </a:lnTo>
                    <a:lnTo>
                      <a:pt x="848" y="537"/>
                    </a:lnTo>
                    <a:lnTo>
                      <a:pt x="846" y="544"/>
                    </a:lnTo>
                    <a:lnTo>
                      <a:pt x="843" y="549"/>
                    </a:lnTo>
                    <a:lnTo>
                      <a:pt x="837" y="552"/>
                    </a:lnTo>
                    <a:lnTo>
                      <a:pt x="832" y="554"/>
                    </a:lnTo>
                    <a:lnTo>
                      <a:pt x="832" y="554"/>
                    </a:lnTo>
                    <a:lnTo>
                      <a:pt x="826" y="552"/>
                    </a:lnTo>
                    <a:lnTo>
                      <a:pt x="820" y="549"/>
                    </a:lnTo>
                    <a:lnTo>
                      <a:pt x="817" y="544"/>
                    </a:lnTo>
                    <a:lnTo>
                      <a:pt x="815" y="537"/>
                    </a:lnTo>
                    <a:lnTo>
                      <a:pt x="815" y="537"/>
                    </a:lnTo>
                    <a:lnTo>
                      <a:pt x="817" y="532"/>
                    </a:lnTo>
                    <a:lnTo>
                      <a:pt x="820" y="527"/>
                    </a:lnTo>
                    <a:lnTo>
                      <a:pt x="826" y="523"/>
                    </a:lnTo>
                    <a:lnTo>
                      <a:pt x="832" y="522"/>
                    </a:lnTo>
                    <a:lnTo>
                      <a:pt x="832" y="522"/>
                    </a:lnTo>
                    <a:close/>
                    <a:moveTo>
                      <a:pt x="773" y="522"/>
                    </a:moveTo>
                    <a:lnTo>
                      <a:pt x="773" y="522"/>
                    </a:lnTo>
                    <a:lnTo>
                      <a:pt x="773" y="522"/>
                    </a:lnTo>
                    <a:lnTo>
                      <a:pt x="780" y="523"/>
                    </a:lnTo>
                    <a:lnTo>
                      <a:pt x="785" y="527"/>
                    </a:lnTo>
                    <a:lnTo>
                      <a:pt x="788" y="532"/>
                    </a:lnTo>
                    <a:lnTo>
                      <a:pt x="788" y="537"/>
                    </a:lnTo>
                    <a:lnTo>
                      <a:pt x="788" y="537"/>
                    </a:lnTo>
                    <a:lnTo>
                      <a:pt x="788" y="544"/>
                    </a:lnTo>
                    <a:lnTo>
                      <a:pt x="785" y="549"/>
                    </a:lnTo>
                    <a:lnTo>
                      <a:pt x="780" y="552"/>
                    </a:lnTo>
                    <a:lnTo>
                      <a:pt x="773" y="554"/>
                    </a:lnTo>
                    <a:lnTo>
                      <a:pt x="773" y="554"/>
                    </a:lnTo>
                    <a:lnTo>
                      <a:pt x="768" y="552"/>
                    </a:lnTo>
                    <a:lnTo>
                      <a:pt x="762" y="549"/>
                    </a:lnTo>
                    <a:lnTo>
                      <a:pt x="759" y="544"/>
                    </a:lnTo>
                    <a:lnTo>
                      <a:pt x="757" y="537"/>
                    </a:lnTo>
                    <a:lnTo>
                      <a:pt x="757" y="537"/>
                    </a:lnTo>
                    <a:lnTo>
                      <a:pt x="759" y="532"/>
                    </a:lnTo>
                    <a:lnTo>
                      <a:pt x="762" y="527"/>
                    </a:lnTo>
                    <a:lnTo>
                      <a:pt x="768" y="523"/>
                    </a:lnTo>
                    <a:lnTo>
                      <a:pt x="773" y="522"/>
                    </a:lnTo>
                    <a:lnTo>
                      <a:pt x="773" y="522"/>
                    </a:lnTo>
                    <a:close/>
                    <a:moveTo>
                      <a:pt x="715" y="522"/>
                    </a:moveTo>
                    <a:lnTo>
                      <a:pt x="715" y="522"/>
                    </a:lnTo>
                    <a:lnTo>
                      <a:pt x="715" y="522"/>
                    </a:lnTo>
                    <a:lnTo>
                      <a:pt x="722" y="523"/>
                    </a:lnTo>
                    <a:lnTo>
                      <a:pt x="725" y="527"/>
                    </a:lnTo>
                    <a:lnTo>
                      <a:pt x="728" y="532"/>
                    </a:lnTo>
                    <a:lnTo>
                      <a:pt x="730" y="537"/>
                    </a:lnTo>
                    <a:lnTo>
                      <a:pt x="730" y="537"/>
                    </a:lnTo>
                    <a:lnTo>
                      <a:pt x="728" y="544"/>
                    </a:lnTo>
                    <a:lnTo>
                      <a:pt x="725" y="549"/>
                    </a:lnTo>
                    <a:lnTo>
                      <a:pt x="722" y="552"/>
                    </a:lnTo>
                    <a:lnTo>
                      <a:pt x="715" y="554"/>
                    </a:lnTo>
                    <a:lnTo>
                      <a:pt x="715" y="554"/>
                    </a:lnTo>
                    <a:lnTo>
                      <a:pt x="710" y="552"/>
                    </a:lnTo>
                    <a:lnTo>
                      <a:pt x="705" y="549"/>
                    </a:lnTo>
                    <a:lnTo>
                      <a:pt x="701" y="544"/>
                    </a:lnTo>
                    <a:lnTo>
                      <a:pt x="699" y="537"/>
                    </a:lnTo>
                    <a:lnTo>
                      <a:pt x="699" y="537"/>
                    </a:lnTo>
                    <a:lnTo>
                      <a:pt x="701" y="532"/>
                    </a:lnTo>
                    <a:lnTo>
                      <a:pt x="705" y="527"/>
                    </a:lnTo>
                    <a:lnTo>
                      <a:pt x="710" y="523"/>
                    </a:lnTo>
                    <a:lnTo>
                      <a:pt x="715" y="522"/>
                    </a:lnTo>
                    <a:lnTo>
                      <a:pt x="715" y="522"/>
                    </a:lnTo>
                    <a:close/>
                    <a:moveTo>
                      <a:pt x="657" y="522"/>
                    </a:moveTo>
                    <a:lnTo>
                      <a:pt x="657" y="522"/>
                    </a:lnTo>
                    <a:lnTo>
                      <a:pt x="657" y="522"/>
                    </a:lnTo>
                    <a:lnTo>
                      <a:pt x="662" y="523"/>
                    </a:lnTo>
                    <a:lnTo>
                      <a:pt x="667" y="527"/>
                    </a:lnTo>
                    <a:lnTo>
                      <a:pt x="671" y="532"/>
                    </a:lnTo>
                    <a:lnTo>
                      <a:pt x="672" y="537"/>
                    </a:lnTo>
                    <a:lnTo>
                      <a:pt x="672" y="537"/>
                    </a:lnTo>
                    <a:lnTo>
                      <a:pt x="671" y="544"/>
                    </a:lnTo>
                    <a:lnTo>
                      <a:pt x="667" y="549"/>
                    </a:lnTo>
                    <a:lnTo>
                      <a:pt x="662" y="552"/>
                    </a:lnTo>
                    <a:lnTo>
                      <a:pt x="657" y="554"/>
                    </a:lnTo>
                    <a:lnTo>
                      <a:pt x="657" y="554"/>
                    </a:lnTo>
                    <a:lnTo>
                      <a:pt x="650" y="552"/>
                    </a:lnTo>
                    <a:lnTo>
                      <a:pt x="645" y="549"/>
                    </a:lnTo>
                    <a:lnTo>
                      <a:pt x="642" y="544"/>
                    </a:lnTo>
                    <a:lnTo>
                      <a:pt x="642" y="537"/>
                    </a:lnTo>
                    <a:lnTo>
                      <a:pt x="642" y="537"/>
                    </a:lnTo>
                    <a:lnTo>
                      <a:pt x="642" y="532"/>
                    </a:lnTo>
                    <a:lnTo>
                      <a:pt x="645" y="527"/>
                    </a:lnTo>
                    <a:lnTo>
                      <a:pt x="650" y="523"/>
                    </a:lnTo>
                    <a:lnTo>
                      <a:pt x="657" y="522"/>
                    </a:lnTo>
                    <a:lnTo>
                      <a:pt x="657" y="522"/>
                    </a:lnTo>
                    <a:close/>
                    <a:moveTo>
                      <a:pt x="599" y="522"/>
                    </a:moveTo>
                    <a:lnTo>
                      <a:pt x="599" y="522"/>
                    </a:lnTo>
                    <a:lnTo>
                      <a:pt x="599" y="522"/>
                    </a:lnTo>
                    <a:lnTo>
                      <a:pt x="604" y="523"/>
                    </a:lnTo>
                    <a:lnTo>
                      <a:pt x="609" y="527"/>
                    </a:lnTo>
                    <a:lnTo>
                      <a:pt x="613" y="532"/>
                    </a:lnTo>
                    <a:lnTo>
                      <a:pt x="614" y="537"/>
                    </a:lnTo>
                    <a:lnTo>
                      <a:pt x="614" y="537"/>
                    </a:lnTo>
                    <a:lnTo>
                      <a:pt x="613" y="544"/>
                    </a:lnTo>
                    <a:lnTo>
                      <a:pt x="609" y="549"/>
                    </a:lnTo>
                    <a:lnTo>
                      <a:pt x="604" y="552"/>
                    </a:lnTo>
                    <a:lnTo>
                      <a:pt x="599" y="554"/>
                    </a:lnTo>
                    <a:lnTo>
                      <a:pt x="599" y="554"/>
                    </a:lnTo>
                    <a:lnTo>
                      <a:pt x="592" y="552"/>
                    </a:lnTo>
                    <a:lnTo>
                      <a:pt x="587" y="549"/>
                    </a:lnTo>
                    <a:lnTo>
                      <a:pt x="584" y="544"/>
                    </a:lnTo>
                    <a:lnTo>
                      <a:pt x="584" y="537"/>
                    </a:lnTo>
                    <a:lnTo>
                      <a:pt x="584" y="537"/>
                    </a:lnTo>
                    <a:lnTo>
                      <a:pt x="584" y="532"/>
                    </a:lnTo>
                    <a:lnTo>
                      <a:pt x="587" y="527"/>
                    </a:lnTo>
                    <a:lnTo>
                      <a:pt x="592" y="523"/>
                    </a:lnTo>
                    <a:lnTo>
                      <a:pt x="599" y="522"/>
                    </a:lnTo>
                    <a:lnTo>
                      <a:pt x="599" y="522"/>
                    </a:lnTo>
                    <a:close/>
                    <a:moveTo>
                      <a:pt x="539" y="522"/>
                    </a:moveTo>
                    <a:lnTo>
                      <a:pt x="539" y="522"/>
                    </a:lnTo>
                    <a:lnTo>
                      <a:pt x="539" y="522"/>
                    </a:lnTo>
                    <a:lnTo>
                      <a:pt x="546" y="523"/>
                    </a:lnTo>
                    <a:lnTo>
                      <a:pt x="551" y="527"/>
                    </a:lnTo>
                    <a:lnTo>
                      <a:pt x="555" y="532"/>
                    </a:lnTo>
                    <a:lnTo>
                      <a:pt x="555" y="537"/>
                    </a:lnTo>
                    <a:lnTo>
                      <a:pt x="555" y="537"/>
                    </a:lnTo>
                    <a:lnTo>
                      <a:pt x="555" y="544"/>
                    </a:lnTo>
                    <a:lnTo>
                      <a:pt x="551" y="549"/>
                    </a:lnTo>
                    <a:lnTo>
                      <a:pt x="546" y="552"/>
                    </a:lnTo>
                    <a:lnTo>
                      <a:pt x="539" y="554"/>
                    </a:lnTo>
                    <a:lnTo>
                      <a:pt x="539" y="554"/>
                    </a:lnTo>
                    <a:lnTo>
                      <a:pt x="534" y="552"/>
                    </a:lnTo>
                    <a:lnTo>
                      <a:pt x="529" y="549"/>
                    </a:lnTo>
                    <a:lnTo>
                      <a:pt x="526" y="544"/>
                    </a:lnTo>
                    <a:lnTo>
                      <a:pt x="524" y="537"/>
                    </a:lnTo>
                    <a:lnTo>
                      <a:pt x="524" y="537"/>
                    </a:lnTo>
                    <a:lnTo>
                      <a:pt x="526" y="532"/>
                    </a:lnTo>
                    <a:lnTo>
                      <a:pt x="529" y="527"/>
                    </a:lnTo>
                    <a:lnTo>
                      <a:pt x="534" y="523"/>
                    </a:lnTo>
                    <a:lnTo>
                      <a:pt x="539" y="522"/>
                    </a:lnTo>
                    <a:lnTo>
                      <a:pt x="539" y="522"/>
                    </a:lnTo>
                    <a:close/>
                    <a:moveTo>
                      <a:pt x="832" y="477"/>
                    </a:moveTo>
                    <a:lnTo>
                      <a:pt x="832" y="477"/>
                    </a:lnTo>
                    <a:lnTo>
                      <a:pt x="832" y="477"/>
                    </a:lnTo>
                    <a:lnTo>
                      <a:pt x="837" y="479"/>
                    </a:lnTo>
                    <a:lnTo>
                      <a:pt x="843" y="482"/>
                    </a:lnTo>
                    <a:lnTo>
                      <a:pt x="846" y="487"/>
                    </a:lnTo>
                    <a:lnTo>
                      <a:pt x="848" y="494"/>
                    </a:lnTo>
                    <a:lnTo>
                      <a:pt x="848" y="494"/>
                    </a:lnTo>
                    <a:lnTo>
                      <a:pt x="846" y="501"/>
                    </a:lnTo>
                    <a:lnTo>
                      <a:pt x="843" y="506"/>
                    </a:lnTo>
                    <a:lnTo>
                      <a:pt x="837" y="510"/>
                    </a:lnTo>
                    <a:lnTo>
                      <a:pt x="832" y="510"/>
                    </a:lnTo>
                    <a:lnTo>
                      <a:pt x="832" y="510"/>
                    </a:lnTo>
                    <a:lnTo>
                      <a:pt x="826" y="510"/>
                    </a:lnTo>
                    <a:lnTo>
                      <a:pt x="820" y="506"/>
                    </a:lnTo>
                    <a:lnTo>
                      <a:pt x="817" y="501"/>
                    </a:lnTo>
                    <a:lnTo>
                      <a:pt x="815" y="494"/>
                    </a:lnTo>
                    <a:lnTo>
                      <a:pt x="815" y="494"/>
                    </a:lnTo>
                    <a:lnTo>
                      <a:pt x="817" y="487"/>
                    </a:lnTo>
                    <a:lnTo>
                      <a:pt x="820" y="482"/>
                    </a:lnTo>
                    <a:lnTo>
                      <a:pt x="826" y="479"/>
                    </a:lnTo>
                    <a:lnTo>
                      <a:pt x="832" y="477"/>
                    </a:lnTo>
                    <a:lnTo>
                      <a:pt x="832" y="477"/>
                    </a:lnTo>
                    <a:close/>
                    <a:moveTo>
                      <a:pt x="773" y="477"/>
                    </a:moveTo>
                    <a:lnTo>
                      <a:pt x="773" y="477"/>
                    </a:lnTo>
                    <a:lnTo>
                      <a:pt x="773" y="477"/>
                    </a:lnTo>
                    <a:lnTo>
                      <a:pt x="780" y="479"/>
                    </a:lnTo>
                    <a:lnTo>
                      <a:pt x="785" y="482"/>
                    </a:lnTo>
                    <a:lnTo>
                      <a:pt x="788" y="487"/>
                    </a:lnTo>
                    <a:lnTo>
                      <a:pt x="788" y="494"/>
                    </a:lnTo>
                    <a:lnTo>
                      <a:pt x="788" y="494"/>
                    </a:lnTo>
                    <a:lnTo>
                      <a:pt x="788" y="501"/>
                    </a:lnTo>
                    <a:lnTo>
                      <a:pt x="785" y="506"/>
                    </a:lnTo>
                    <a:lnTo>
                      <a:pt x="780" y="510"/>
                    </a:lnTo>
                    <a:lnTo>
                      <a:pt x="773" y="510"/>
                    </a:lnTo>
                    <a:lnTo>
                      <a:pt x="773" y="510"/>
                    </a:lnTo>
                    <a:lnTo>
                      <a:pt x="768" y="510"/>
                    </a:lnTo>
                    <a:lnTo>
                      <a:pt x="762" y="506"/>
                    </a:lnTo>
                    <a:lnTo>
                      <a:pt x="759" y="501"/>
                    </a:lnTo>
                    <a:lnTo>
                      <a:pt x="757" y="494"/>
                    </a:lnTo>
                    <a:lnTo>
                      <a:pt x="757" y="494"/>
                    </a:lnTo>
                    <a:lnTo>
                      <a:pt x="759" y="487"/>
                    </a:lnTo>
                    <a:lnTo>
                      <a:pt x="762" y="482"/>
                    </a:lnTo>
                    <a:lnTo>
                      <a:pt x="768" y="479"/>
                    </a:lnTo>
                    <a:lnTo>
                      <a:pt x="773" y="477"/>
                    </a:lnTo>
                    <a:lnTo>
                      <a:pt x="773" y="477"/>
                    </a:lnTo>
                    <a:close/>
                    <a:moveTo>
                      <a:pt x="715" y="477"/>
                    </a:moveTo>
                    <a:lnTo>
                      <a:pt x="715" y="477"/>
                    </a:lnTo>
                    <a:lnTo>
                      <a:pt x="715" y="477"/>
                    </a:lnTo>
                    <a:lnTo>
                      <a:pt x="722" y="479"/>
                    </a:lnTo>
                    <a:lnTo>
                      <a:pt x="725" y="482"/>
                    </a:lnTo>
                    <a:lnTo>
                      <a:pt x="728" y="487"/>
                    </a:lnTo>
                    <a:lnTo>
                      <a:pt x="730" y="494"/>
                    </a:lnTo>
                    <a:lnTo>
                      <a:pt x="730" y="494"/>
                    </a:lnTo>
                    <a:lnTo>
                      <a:pt x="728" y="501"/>
                    </a:lnTo>
                    <a:lnTo>
                      <a:pt x="725" y="506"/>
                    </a:lnTo>
                    <a:lnTo>
                      <a:pt x="722" y="510"/>
                    </a:lnTo>
                    <a:lnTo>
                      <a:pt x="715" y="510"/>
                    </a:lnTo>
                    <a:lnTo>
                      <a:pt x="715" y="510"/>
                    </a:lnTo>
                    <a:lnTo>
                      <a:pt x="710" y="510"/>
                    </a:lnTo>
                    <a:lnTo>
                      <a:pt x="705" y="506"/>
                    </a:lnTo>
                    <a:lnTo>
                      <a:pt x="701" y="501"/>
                    </a:lnTo>
                    <a:lnTo>
                      <a:pt x="699" y="494"/>
                    </a:lnTo>
                    <a:lnTo>
                      <a:pt x="699" y="494"/>
                    </a:lnTo>
                    <a:lnTo>
                      <a:pt x="701" y="487"/>
                    </a:lnTo>
                    <a:lnTo>
                      <a:pt x="705" y="482"/>
                    </a:lnTo>
                    <a:lnTo>
                      <a:pt x="710" y="479"/>
                    </a:lnTo>
                    <a:lnTo>
                      <a:pt x="715" y="477"/>
                    </a:lnTo>
                    <a:lnTo>
                      <a:pt x="715" y="477"/>
                    </a:lnTo>
                    <a:close/>
                    <a:moveTo>
                      <a:pt x="657" y="477"/>
                    </a:moveTo>
                    <a:lnTo>
                      <a:pt x="657" y="477"/>
                    </a:lnTo>
                    <a:lnTo>
                      <a:pt x="657" y="477"/>
                    </a:lnTo>
                    <a:lnTo>
                      <a:pt x="662" y="479"/>
                    </a:lnTo>
                    <a:lnTo>
                      <a:pt x="667" y="482"/>
                    </a:lnTo>
                    <a:lnTo>
                      <a:pt x="671" y="487"/>
                    </a:lnTo>
                    <a:lnTo>
                      <a:pt x="672" y="494"/>
                    </a:lnTo>
                    <a:lnTo>
                      <a:pt x="672" y="494"/>
                    </a:lnTo>
                    <a:lnTo>
                      <a:pt x="671" y="501"/>
                    </a:lnTo>
                    <a:lnTo>
                      <a:pt x="667" y="506"/>
                    </a:lnTo>
                    <a:lnTo>
                      <a:pt x="662" y="510"/>
                    </a:lnTo>
                    <a:lnTo>
                      <a:pt x="657" y="510"/>
                    </a:lnTo>
                    <a:lnTo>
                      <a:pt x="657" y="510"/>
                    </a:lnTo>
                    <a:lnTo>
                      <a:pt x="650" y="510"/>
                    </a:lnTo>
                    <a:lnTo>
                      <a:pt x="645" y="506"/>
                    </a:lnTo>
                    <a:lnTo>
                      <a:pt x="642" y="501"/>
                    </a:lnTo>
                    <a:lnTo>
                      <a:pt x="642" y="494"/>
                    </a:lnTo>
                    <a:lnTo>
                      <a:pt x="642" y="494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0" y="479"/>
                    </a:lnTo>
                    <a:lnTo>
                      <a:pt x="657" y="477"/>
                    </a:lnTo>
                    <a:lnTo>
                      <a:pt x="657" y="477"/>
                    </a:lnTo>
                    <a:close/>
                    <a:moveTo>
                      <a:pt x="599" y="477"/>
                    </a:moveTo>
                    <a:lnTo>
                      <a:pt x="599" y="477"/>
                    </a:lnTo>
                    <a:lnTo>
                      <a:pt x="599" y="477"/>
                    </a:lnTo>
                    <a:lnTo>
                      <a:pt x="604" y="479"/>
                    </a:lnTo>
                    <a:lnTo>
                      <a:pt x="609" y="482"/>
                    </a:lnTo>
                    <a:lnTo>
                      <a:pt x="613" y="487"/>
                    </a:lnTo>
                    <a:lnTo>
                      <a:pt x="614" y="494"/>
                    </a:lnTo>
                    <a:lnTo>
                      <a:pt x="614" y="494"/>
                    </a:lnTo>
                    <a:lnTo>
                      <a:pt x="613" y="501"/>
                    </a:lnTo>
                    <a:lnTo>
                      <a:pt x="609" y="506"/>
                    </a:lnTo>
                    <a:lnTo>
                      <a:pt x="604" y="510"/>
                    </a:lnTo>
                    <a:lnTo>
                      <a:pt x="599" y="510"/>
                    </a:lnTo>
                    <a:lnTo>
                      <a:pt x="599" y="510"/>
                    </a:lnTo>
                    <a:lnTo>
                      <a:pt x="592" y="510"/>
                    </a:lnTo>
                    <a:lnTo>
                      <a:pt x="587" y="506"/>
                    </a:lnTo>
                    <a:lnTo>
                      <a:pt x="584" y="501"/>
                    </a:lnTo>
                    <a:lnTo>
                      <a:pt x="584" y="494"/>
                    </a:lnTo>
                    <a:lnTo>
                      <a:pt x="584" y="494"/>
                    </a:lnTo>
                    <a:lnTo>
                      <a:pt x="584" y="487"/>
                    </a:lnTo>
                    <a:lnTo>
                      <a:pt x="587" y="482"/>
                    </a:lnTo>
                    <a:lnTo>
                      <a:pt x="592" y="479"/>
                    </a:lnTo>
                    <a:lnTo>
                      <a:pt x="599" y="477"/>
                    </a:lnTo>
                    <a:lnTo>
                      <a:pt x="599" y="477"/>
                    </a:lnTo>
                    <a:close/>
                    <a:moveTo>
                      <a:pt x="539" y="477"/>
                    </a:moveTo>
                    <a:lnTo>
                      <a:pt x="539" y="477"/>
                    </a:lnTo>
                    <a:lnTo>
                      <a:pt x="539" y="477"/>
                    </a:lnTo>
                    <a:lnTo>
                      <a:pt x="546" y="479"/>
                    </a:lnTo>
                    <a:lnTo>
                      <a:pt x="551" y="482"/>
                    </a:lnTo>
                    <a:lnTo>
                      <a:pt x="555" y="487"/>
                    </a:lnTo>
                    <a:lnTo>
                      <a:pt x="555" y="494"/>
                    </a:lnTo>
                    <a:lnTo>
                      <a:pt x="555" y="494"/>
                    </a:lnTo>
                    <a:lnTo>
                      <a:pt x="555" y="501"/>
                    </a:lnTo>
                    <a:lnTo>
                      <a:pt x="551" y="506"/>
                    </a:lnTo>
                    <a:lnTo>
                      <a:pt x="546" y="510"/>
                    </a:lnTo>
                    <a:lnTo>
                      <a:pt x="539" y="510"/>
                    </a:lnTo>
                    <a:lnTo>
                      <a:pt x="539" y="510"/>
                    </a:lnTo>
                    <a:lnTo>
                      <a:pt x="534" y="510"/>
                    </a:lnTo>
                    <a:lnTo>
                      <a:pt x="529" y="506"/>
                    </a:lnTo>
                    <a:lnTo>
                      <a:pt x="526" y="501"/>
                    </a:lnTo>
                    <a:lnTo>
                      <a:pt x="524" y="494"/>
                    </a:lnTo>
                    <a:lnTo>
                      <a:pt x="524" y="494"/>
                    </a:lnTo>
                    <a:lnTo>
                      <a:pt x="526" y="487"/>
                    </a:lnTo>
                    <a:lnTo>
                      <a:pt x="529" y="482"/>
                    </a:lnTo>
                    <a:lnTo>
                      <a:pt x="534" y="479"/>
                    </a:lnTo>
                    <a:lnTo>
                      <a:pt x="539" y="477"/>
                    </a:lnTo>
                    <a:lnTo>
                      <a:pt x="539" y="477"/>
                    </a:lnTo>
                    <a:close/>
                    <a:moveTo>
                      <a:pt x="832" y="435"/>
                    </a:moveTo>
                    <a:lnTo>
                      <a:pt x="832" y="435"/>
                    </a:lnTo>
                    <a:lnTo>
                      <a:pt x="832" y="435"/>
                    </a:lnTo>
                    <a:lnTo>
                      <a:pt x="837" y="436"/>
                    </a:lnTo>
                    <a:lnTo>
                      <a:pt x="843" y="440"/>
                    </a:lnTo>
                    <a:lnTo>
                      <a:pt x="846" y="445"/>
                    </a:lnTo>
                    <a:lnTo>
                      <a:pt x="848" y="450"/>
                    </a:lnTo>
                    <a:lnTo>
                      <a:pt x="848" y="450"/>
                    </a:lnTo>
                    <a:lnTo>
                      <a:pt x="846" y="457"/>
                    </a:lnTo>
                    <a:lnTo>
                      <a:pt x="843" y="462"/>
                    </a:lnTo>
                    <a:lnTo>
                      <a:pt x="837" y="465"/>
                    </a:lnTo>
                    <a:lnTo>
                      <a:pt x="832" y="467"/>
                    </a:lnTo>
                    <a:lnTo>
                      <a:pt x="832" y="467"/>
                    </a:lnTo>
                    <a:lnTo>
                      <a:pt x="826" y="465"/>
                    </a:lnTo>
                    <a:lnTo>
                      <a:pt x="820" y="462"/>
                    </a:lnTo>
                    <a:lnTo>
                      <a:pt x="817" y="457"/>
                    </a:lnTo>
                    <a:lnTo>
                      <a:pt x="815" y="450"/>
                    </a:lnTo>
                    <a:lnTo>
                      <a:pt x="815" y="450"/>
                    </a:lnTo>
                    <a:lnTo>
                      <a:pt x="817" y="445"/>
                    </a:lnTo>
                    <a:lnTo>
                      <a:pt x="820" y="440"/>
                    </a:lnTo>
                    <a:lnTo>
                      <a:pt x="826" y="436"/>
                    </a:lnTo>
                    <a:lnTo>
                      <a:pt x="832" y="435"/>
                    </a:lnTo>
                    <a:lnTo>
                      <a:pt x="832" y="435"/>
                    </a:lnTo>
                    <a:close/>
                    <a:moveTo>
                      <a:pt x="773" y="435"/>
                    </a:moveTo>
                    <a:lnTo>
                      <a:pt x="773" y="435"/>
                    </a:lnTo>
                    <a:lnTo>
                      <a:pt x="773" y="435"/>
                    </a:lnTo>
                    <a:lnTo>
                      <a:pt x="780" y="436"/>
                    </a:lnTo>
                    <a:lnTo>
                      <a:pt x="785" y="440"/>
                    </a:lnTo>
                    <a:lnTo>
                      <a:pt x="788" y="445"/>
                    </a:lnTo>
                    <a:lnTo>
                      <a:pt x="788" y="450"/>
                    </a:lnTo>
                    <a:lnTo>
                      <a:pt x="788" y="450"/>
                    </a:lnTo>
                    <a:lnTo>
                      <a:pt x="788" y="457"/>
                    </a:lnTo>
                    <a:lnTo>
                      <a:pt x="785" y="462"/>
                    </a:lnTo>
                    <a:lnTo>
                      <a:pt x="780" y="465"/>
                    </a:lnTo>
                    <a:lnTo>
                      <a:pt x="773" y="467"/>
                    </a:lnTo>
                    <a:lnTo>
                      <a:pt x="773" y="467"/>
                    </a:lnTo>
                    <a:lnTo>
                      <a:pt x="768" y="465"/>
                    </a:lnTo>
                    <a:lnTo>
                      <a:pt x="762" y="462"/>
                    </a:lnTo>
                    <a:lnTo>
                      <a:pt x="759" y="457"/>
                    </a:lnTo>
                    <a:lnTo>
                      <a:pt x="757" y="450"/>
                    </a:lnTo>
                    <a:lnTo>
                      <a:pt x="757" y="450"/>
                    </a:lnTo>
                    <a:lnTo>
                      <a:pt x="759" y="445"/>
                    </a:lnTo>
                    <a:lnTo>
                      <a:pt x="762" y="440"/>
                    </a:lnTo>
                    <a:lnTo>
                      <a:pt x="768" y="436"/>
                    </a:lnTo>
                    <a:lnTo>
                      <a:pt x="773" y="435"/>
                    </a:lnTo>
                    <a:lnTo>
                      <a:pt x="773" y="435"/>
                    </a:lnTo>
                    <a:close/>
                    <a:moveTo>
                      <a:pt x="715" y="435"/>
                    </a:moveTo>
                    <a:lnTo>
                      <a:pt x="715" y="435"/>
                    </a:lnTo>
                    <a:lnTo>
                      <a:pt x="715" y="435"/>
                    </a:lnTo>
                    <a:lnTo>
                      <a:pt x="722" y="436"/>
                    </a:lnTo>
                    <a:lnTo>
                      <a:pt x="725" y="440"/>
                    </a:lnTo>
                    <a:lnTo>
                      <a:pt x="728" y="445"/>
                    </a:lnTo>
                    <a:lnTo>
                      <a:pt x="730" y="450"/>
                    </a:lnTo>
                    <a:lnTo>
                      <a:pt x="730" y="450"/>
                    </a:lnTo>
                    <a:lnTo>
                      <a:pt x="728" y="457"/>
                    </a:lnTo>
                    <a:lnTo>
                      <a:pt x="725" y="462"/>
                    </a:lnTo>
                    <a:lnTo>
                      <a:pt x="722" y="465"/>
                    </a:lnTo>
                    <a:lnTo>
                      <a:pt x="715" y="467"/>
                    </a:lnTo>
                    <a:lnTo>
                      <a:pt x="715" y="467"/>
                    </a:lnTo>
                    <a:lnTo>
                      <a:pt x="710" y="465"/>
                    </a:lnTo>
                    <a:lnTo>
                      <a:pt x="705" y="462"/>
                    </a:lnTo>
                    <a:lnTo>
                      <a:pt x="701" y="457"/>
                    </a:lnTo>
                    <a:lnTo>
                      <a:pt x="699" y="450"/>
                    </a:lnTo>
                    <a:lnTo>
                      <a:pt x="699" y="450"/>
                    </a:lnTo>
                    <a:lnTo>
                      <a:pt x="701" y="445"/>
                    </a:lnTo>
                    <a:lnTo>
                      <a:pt x="705" y="440"/>
                    </a:lnTo>
                    <a:lnTo>
                      <a:pt x="710" y="436"/>
                    </a:lnTo>
                    <a:lnTo>
                      <a:pt x="715" y="435"/>
                    </a:lnTo>
                    <a:lnTo>
                      <a:pt x="715" y="435"/>
                    </a:lnTo>
                    <a:close/>
                    <a:moveTo>
                      <a:pt x="657" y="435"/>
                    </a:moveTo>
                    <a:lnTo>
                      <a:pt x="657" y="435"/>
                    </a:lnTo>
                    <a:lnTo>
                      <a:pt x="657" y="435"/>
                    </a:lnTo>
                    <a:lnTo>
                      <a:pt x="662" y="436"/>
                    </a:lnTo>
                    <a:lnTo>
                      <a:pt x="667" y="440"/>
                    </a:lnTo>
                    <a:lnTo>
                      <a:pt x="671" y="445"/>
                    </a:lnTo>
                    <a:lnTo>
                      <a:pt x="672" y="450"/>
                    </a:lnTo>
                    <a:lnTo>
                      <a:pt x="672" y="450"/>
                    </a:lnTo>
                    <a:lnTo>
                      <a:pt x="671" y="457"/>
                    </a:lnTo>
                    <a:lnTo>
                      <a:pt x="667" y="462"/>
                    </a:lnTo>
                    <a:lnTo>
                      <a:pt x="662" y="465"/>
                    </a:lnTo>
                    <a:lnTo>
                      <a:pt x="657" y="467"/>
                    </a:lnTo>
                    <a:lnTo>
                      <a:pt x="657" y="467"/>
                    </a:lnTo>
                    <a:lnTo>
                      <a:pt x="650" y="465"/>
                    </a:lnTo>
                    <a:lnTo>
                      <a:pt x="645" y="462"/>
                    </a:lnTo>
                    <a:lnTo>
                      <a:pt x="642" y="457"/>
                    </a:lnTo>
                    <a:lnTo>
                      <a:pt x="642" y="450"/>
                    </a:lnTo>
                    <a:lnTo>
                      <a:pt x="642" y="450"/>
                    </a:lnTo>
                    <a:lnTo>
                      <a:pt x="642" y="445"/>
                    </a:lnTo>
                    <a:lnTo>
                      <a:pt x="645" y="440"/>
                    </a:lnTo>
                    <a:lnTo>
                      <a:pt x="650" y="436"/>
                    </a:lnTo>
                    <a:lnTo>
                      <a:pt x="657" y="435"/>
                    </a:lnTo>
                    <a:lnTo>
                      <a:pt x="657" y="435"/>
                    </a:lnTo>
                    <a:close/>
                    <a:moveTo>
                      <a:pt x="599" y="435"/>
                    </a:moveTo>
                    <a:lnTo>
                      <a:pt x="599" y="435"/>
                    </a:lnTo>
                    <a:lnTo>
                      <a:pt x="599" y="435"/>
                    </a:lnTo>
                    <a:lnTo>
                      <a:pt x="604" y="436"/>
                    </a:lnTo>
                    <a:lnTo>
                      <a:pt x="609" y="440"/>
                    </a:lnTo>
                    <a:lnTo>
                      <a:pt x="613" y="445"/>
                    </a:lnTo>
                    <a:lnTo>
                      <a:pt x="614" y="450"/>
                    </a:lnTo>
                    <a:lnTo>
                      <a:pt x="614" y="450"/>
                    </a:lnTo>
                    <a:lnTo>
                      <a:pt x="613" y="457"/>
                    </a:lnTo>
                    <a:lnTo>
                      <a:pt x="609" y="462"/>
                    </a:lnTo>
                    <a:lnTo>
                      <a:pt x="604" y="465"/>
                    </a:lnTo>
                    <a:lnTo>
                      <a:pt x="599" y="467"/>
                    </a:lnTo>
                    <a:lnTo>
                      <a:pt x="599" y="467"/>
                    </a:lnTo>
                    <a:lnTo>
                      <a:pt x="592" y="465"/>
                    </a:lnTo>
                    <a:lnTo>
                      <a:pt x="587" y="462"/>
                    </a:lnTo>
                    <a:lnTo>
                      <a:pt x="584" y="457"/>
                    </a:lnTo>
                    <a:lnTo>
                      <a:pt x="584" y="450"/>
                    </a:lnTo>
                    <a:lnTo>
                      <a:pt x="584" y="450"/>
                    </a:lnTo>
                    <a:lnTo>
                      <a:pt x="584" y="445"/>
                    </a:lnTo>
                    <a:lnTo>
                      <a:pt x="587" y="440"/>
                    </a:lnTo>
                    <a:lnTo>
                      <a:pt x="592" y="436"/>
                    </a:lnTo>
                    <a:lnTo>
                      <a:pt x="599" y="435"/>
                    </a:lnTo>
                    <a:lnTo>
                      <a:pt x="599" y="435"/>
                    </a:lnTo>
                    <a:close/>
                    <a:moveTo>
                      <a:pt x="539" y="435"/>
                    </a:moveTo>
                    <a:lnTo>
                      <a:pt x="539" y="435"/>
                    </a:lnTo>
                    <a:lnTo>
                      <a:pt x="539" y="435"/>
                    </a:lnTo>
                    <a:lnTo>
                      <a:pt x="546" y="436"/>
                    </a:lnTo>
                    <a:lnTo>
                      <a:pt x="551" y="440"/>
                    </a:lnTo>
                    <a:lnTo>
                      <a:pt x="555" y="445"/>
                    </a:lnTo>
                    <a:lnTo>
                      <a:pt x="555" y="450"/>
                    </a:lnTo>
                    <a:lnTo>
                      <a:pt x="555" y="450"/>
                    </a:lnTo>
                    <a:lnTo>
                      <a:pt x="555" y="457"/>
                    </a:lnTo>
                    <a:lnTo>
                      <a:pt x="551" y="462"/>
                    </a:lnTo>
                    <a:lnTo>
                      <a:pt x="546" y="465"/>
                    </a:lnTo>
                    <a:lnTo>
                      <a:pt x="539" y="467"/>
                    </a:lnTo>
                    <a:lnTo>
                      <a:pt x="539" y="467"/>
                    </a:lnTo>
                    <a:lnTo>
                      <a:pt x="534" y="465"/>
                    </a:lnTo>
                    <a:lnTo>
                      <a:pt x="529" y="462"/>
                    </a:lnTo>
                    <a:lnTo>
                      <a:pt x="526" y="457"/>
                    </a:lnTo>
                    <a:lnTo>
                      <a:pt x="524" y="450"/>
                    </a:lnTo>
                    <a:lnTo>
                      <a:pt x="524" y="450"/>
                    </a:lnTo>
                    <a:lnTo>
                      <a:pt x="526" y="445"/>
                    </a:lnTo>
                    <a:lnTo>
                      <a:pt x="529" y="440"/>
                    </a:lnTo>
                    <a:lnTo>
                      <a:pt x="534" y="436"/>
                    </a:lnTo>
                    <a:lnTo>
                      <a:pt x="539" y="435"/>
                    </a:lnTo>
                    <a:lnTo>
                      <a:pt x="539" y="435"/>
                    </a:lnTo>
                    <a:close/>
                    <a:moveTo>
                      <a:pt x="832" y="392"/>
                    </a:moveTo>
                    <a:lnTo>
                      <a:pt x="832" y="392"/>
                    </a:lnTo>
                    <a:lnTo>
                      <a:pt x="832" y="392"/>
                    </a:lnTo>
                    <a:lnTo>
                      <a:pt x="837" y="392"/>
                    </a:lnTo>
                    <a:lnTo>
                      <a:pt x="843" y="395"/>
                    </a:lnTo>
                    <a:lnTo>
                      <a:pt x="846" y="401"/>
                    </a:lnTo>
                    <a:lnTo>
                      <a:pt x="848" y="407"/>
                    </a:lnTo>
                    <a:lnTo>
                      <a:pt x="848" y="407"/>
                    </a:lnTo>
                    <a:lnTo>
                      <a:pt x="846" y="414"/>
                    </a:lnTo>
                    <a:lnTo>
                      <a:pt x="843" y="419"/>
                    </a:lnTo>
                    <a:lnTo>
                      <a:pt x="837" y="423"/>
                    </a:lnTo>
                    <a:lnTo>
                      <a:pt x="832" y="423"/>
                    </a:lnTo>
                    <a:lnTo>
                      <a:pt x="832" y="423"/>
                    </a:lnTo>
                    <a:lnTo>
                      <a:pt x="826" y="423"/>
                    </a:lnTo>
                    <a:lnTo>
                      <a:pt x="820" y="419"/>
                    </a:lnTo>
                    <a:lnTo>
                      <a:pt x="817" y="414"/>
                    </a:lnTo>
                    <a:lnTo>
                      <a:pt x="815" y="407"/>
                    </a:lnTo>
                    <a:lnTo>
                      <a:pt x="815" y="407"/>
                    </a:lnTo>
                    <a:lnTo>
                      <a:pt x="817" y="401"/>
                    </a:lnTo>
                    <a:lnTo>
                      <a:pt x="820" y="395"/>
                    </a:lnTo>
                    <a:lnTo>
                      <a:pt x="826" y="392"/>
                    </a:lnTo>
                    <a:lnTo>
                      <a:pt x="832" y="392"/>
                    </a:lnTo>
                    <a:lnTo>
                      <a:pt x="832" y="392"/>
                    </a:lnTo>
                    <a:close/>
                    <a:moveTo>
                      <a:pt x="773" y="392"/>
                    </a:moveTo>
                    <a:lnTo>
                      <a:pt x="773" y="392"/>
                    </a:lnTo>
                    <a:lnTo>
                      <a:pt x="773" y="392"/>
                    </a:lnTo>
                    <a:lnTo>
                      <a:pt x="780" y="392"/>
                    </a:lnTo>
                    <a:lnTo>
                      <a:pt x="785" y="395"/>
                    </a:lnTo>
                    <a:lnTo>
                      <a:pt x="788" y="401"/>
                    </a:lnTo>
                    <a:lnTo>
                      <a:pt x="788" y="407"/>
                    </a:lnTo>
                    <a:lnTo>
                      <a:pt x="788" y="407"/>
                    </a:lnTo>
                    <a:lnTo>
                      <a:pt x="788" y="414"/>
                    </a:lnTo>
                    <a:lnTo>
                      <a:pt x="785" y="419"/>
                    </a:lnTo>
                    <a:lnTo>
                      <a:pt x="780" y="423"/>
                    </a:lnTo>
                    <a:lnTo>
                      <a:pt x="773" y="423"/>
                    </a:lnTo>
                    <a:lnTo>
                      <a:pt x="773" y="423"/>
                    </a:lnTo>
                    <a:lnTo>
                      <a:pt x="768" y="423"/>
                    </a:lnTo>
                    <a:lnTo>
                      <a:pt x="762" y="419"/>
                    </a:lnTo>
                    <a:lnTo>
                      <a:pt x="759" y="414"/>
                    </a:lnTo>
                    <a:lnTo>
                      <a:pt x="757" y="407"/>
                    </a:lnTo>
                    <a:lnTo>
                      <a:pt x="757" y="407"/>
                    </a:lnTo>
                    <a:lnTo>
                      <a:pt x="759" y="401"/>
                    </a:lnTo>
                    <a:lnTo>
                      <a:pt x="762" y="395"/>
                    </a:lnTo>
                    <a:lnTo>
                      <a:pt x="768" y="392"/>
                    </a:lnTo>
                    <a:lnTo>
                      <a:pt x="773" y="392"/>
                    </a:lnTo>
                    <a:lnTo>
                      <a:pt x="773" y="392"/>
                    </a:lnTo>
                    <a:close/>
                    <a:moveTo>
                      <a:pt x="715" y="392"/>
                    </a:moveTo>
                    <a:lnTo>
                      <a:pt x="715" y="392"/>
                    </a:lnTo>
                    <a:lnTo>
                      <a:pt x="715" y="392"/>
                    </a:lnTo>
                    <a:lnTo>
                      <a:pt x="722" y="392"/>
                    </a:lnTo>
                    <a:lnTo>
                      <a:pt x="725" y="395"/>
                    </a:lnTo>
                    <a:lnTo>
                      <a:pt x="728" y="401"/>
                    </a:lnTo>
                    <a:lnTo>
                      <a:pt x="730" y="407"/>
                    </a:lnTo>
                    <a:lnTo>
                      <a:pt x="730" y="407"/>
                    </a:lnTo>
                    <a:lnTo>
                      <a:pt x="728" y="414"/>
                    </a:lnTo>
                    <a:lnTo>
                      <a:pt x="725" y="419"/>
                    </a:lnTo>
                    <a:lnTo>
                      <a:pt x="722" y="423"/>
                    </a:lnTo>
                    <a:lnTo>
                      <a:pt x="715" y="423"/>
                    </a:lnTo>
                    <a:lnTo>
                      <a:pt x="715" y="423"/>
                    </a:lnTo>
                    <a:lnTo>
                      <a:pt x="710" y="423"/>
                    </a:lnTo>
                    <a:lnTo>
                      <a:pt x="705" y="419"/>
                    </a:lnTo>
                    <a:lnTo>
                      <a:pt x="701" y="414"/>
                    </a:lnTo>
                    <a:lnTo>
                      <a:pt x="699" y="407"/>
                    </a:lnTo>
                    <a:lnTo>
                      <a:pt x="699" y="407"/>
                    </a:lnTo>
                    <a:lnTo>
                      <a:pt x="701" y="401"/>
                    </a:lnTo>
                    <a:lnTo>
                      <a:pt x="705" y="395"/>
                    </a:lnTo>
                    <a:lnTo>
                      <a:pt x="710" y="392"/>
                    </a:lnTo>
                    <a:lnTo>
                      <a:pt x="715" y="392"/>
                    </a:lnTo>
                    <a:lnTo>
                      <a:pt x="715" y="392"/>
                    </a:lnTo>
                    <a:close/>
                    <a:moveTo>
                      <a:pt x="657" y="392"/>
                    </a:moveTo>
                    <a:lnTo>
                      <a:pt x="657" y="392"/>
                    </a:lnTo>
                    <a:lnTo>
                      <a:pt x="657" y="392"/>
                    </a:lnTo>
                    <a:lnTo>
                      <a:pt x="662" y="392"/>
                    </a:lnTo>
                    <a:lnTo>
                      <a:pt x="667" y="395"/>
                    </a:lnTo>
                    <a:lnTo>
                      <a:pt x="671" y="401"/>
                    </a:lnTo>
                    <a:lnTo>
                      <a:pt x="672" y="407"/>
                    </a:lnTo>
                    <a:lnTo>
                      <a:pt x="672" y="407"/>
                    </a:lnTo>
                    <a:lnTo>
                      <a:pt x="671" y="414"/>
                    </a:lnTo>
                    <a:lnTo>
                      <a:pt x="667" y="419"/>
                    </a:lnTo>
                    <a:lnTo>
                      <a:pt x="662" y="423"/>
                    </a:lnTo>
                    <a:lnTo>
                      <a:pt x="657" y="423"/>
                    </a:lnTo>
                    <a:lnTo>
                      <a:pt x="657" y="423"/>
                    </a:lnTo>
                    <a:lnTo>
                      <a:pt x="650" y="423"/>
                    </a:lnTo>
                    <a:lnTo>
                      <a:pt x="645" y="419"/>
                    </a:lnTo>
                    <a:lnTo>
                      <a:pt x="642" y="414"/>
                    </a:lnTo>
                    <a:lnTo>
                      <a:pt x="642" y="407"/>
                    </a:lnTo>
                    <a:lnTo>
                      <a:pt x="642" y="407"/>
                    </a:lnTo>
                    <a:lnTo>
                      <a:pt x="642" y="401"/>
                    </a:lnTo>
                    <a:lnTo>
                      <a:pt x="645" y="395"/>
                    </a:lnTo>
                    <a:lnTo>
                      <a:pt x="650" y="392"/>
                    </a:lnTo>
                    <a:lnTo>
                      <a:pt x="657" y="392"/>
                    </a:lnTo>
                    <a:lnTo>
                      <a:pt x="657" y="392"/>
                    </a:lnTo>
                    <a:close/>
                    <a:moveTo>
                      <a:pt x="599" y="392"/>
                    </a:moveTo>
                    <a:lnTo>
                      <a:pt x="599" y="392"/>
                    </a:lnTo>
                    <a:lnTo>
                      <a:pt x="599" y="392"/>
                    </a:lnTo>
                    <a:lnTo>
                      <a:pt x="604" y="392"/>
                    </a:lnTo>
                    <a:lnTo>
                      <a:pt x="609" y="395"/>
                    </a:lnTo>
                    <a:lnTo>
                      <a:pt x="613" y="401"/>
                    </a:lnTo>
                    <a:lnTo>
                      <a:pt x="614" y="407"/>
                    </a:lnTo>
                    <a:lnTo>
                      <a:pt x="614" y="407"/>
                    </a:lnTo>
                    <a:lnTo>
                      <a:pt x="613" y="414"/>
                    </a:lnTo>
                    <a:lnTo>
                      <a:pt x="609" y="419"/>
                    </a:lnTo>
                    <a:lnTo>
                      <a:pt x="604" y="423"/>
                    </a:lnTo>
                    <a:lnTo>
                      <a:pt x="599" y="423"/>
                    </a:lnTo>
                    <a:lnTo>
                      <a:pt x="599" y="423"/>
                    </a:lnTo>
                    <a:lnTo>
                      <a:pt x="592" y="423"/>
                    </a:lnTo>
                    <a:lnTo>
                      <a:pt x="587" y="419"/>
                    </a:lnTo>
                    <a:lnTo>
                      <a:pt x="584" y="414"/>
                    </a:lnTo>
                    <a:lnTo>
                      <a:pt x="584" y="407"/>
                    </a:lnTo>
                    <a:lnTo>
                      <a:pt x="584" y="407"/>
                    </a:lnTo>
                    <a:lnTo>
                      <a:pt x="584" y="401"/>
                    </a:lnTo>
                    <a:lnTo>
                      <a:pt x="587" y="395"/>
                    </a:lnTo>
                    <a:lnTo>
                      <a:pt x="592" y="392"/>
                    </a:lnTo>
                    <a:lnTo>
                      <a:pt x="599" y="392"/>
                    </a:lnTo>
                    <a:lnTo>
                      <a:pt x="599" y="392"/>
                    </a:lnTo>
                    <a:close/>
                    <a:moveTo>
                      <a:pt x="539" y="392"/>
                    </a:moveTo>
                    <a:lnTo>
                      <a:pt x="539" y="392"/>
                    </a:lnTo>
                    <a:lnTo>
                      <a:pt x="539" y="392"/>
                    </a:lnTo>
                    <a:lnTo>
                      <a:pt x="546" y="392"/>
                    </a:lnTo>
                    <a:lnTo>
                      <a:pt x="551" y="395"/>
                    </a:lnTo>
                    <a:lnTo>
                      <a:pt x="555" y="401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5" y="414"/>
                    </a:lnTo>
                    <a:lnTo>
                      <a:pt x="551" y="419"/>
                    </a:lnTo>
                    <a:lnTo>
                      <a:pt x="546" y="423"/>
                    </a:lnTo>
                    <a:lnTo>
                      <a:pt x="539" y="423"/>
                    </a:lnTo>
                    <a:lnTo>
                      <a:pt x="539" y="423"/>
                    </a:lnTo>
                    <a:lnTo>
                      <a:pt x="534" y="423"/>
                    </a:lnTo>
                    <a:lnTo>
                      <a:pt x="529" y="419"/>
                    </a:lnTo>
                    <a:lnTo>
                      <a:pt x="526" y="414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1"/>
                    </a:lnTo>
                    <a:lnTo>
                      <a:pt x="529" y="395"/>
                    </a:lnTo>
                    <a:lnTo>
                      <a:pt x="534" y="392"/>
                    </a:lnTo>
                    <a:lnTo>
                      <a:pt x="539" y="392"/>
                    </a:lnTo>
                    <a:lnTo>
                      <a:pt x="539" y="392"/>
                    </a:lnTo>
                    <a:close/>
                    <a:moveTo>
                      <a:pt x="832" y="1130"/>
                    </a:moveTo>
                    <a:lnTo>
                      <a:pt x="832" y="1130"/>
                    </a:lnTo>
                    <a:lnTo>
                      <a:pt x="832" y="1130"/>
                    </a:lnTo>
                    <a:lnTo>
                      <a:pt x="837" y="1130"/>
                    </a:lnTo>
                    <a:lnTo>
                      <a:pt x="843" y="1133"/>
                    </a:lnTo>
                    <a:lnTo>
                      <a:pt x="846" y="1138"/>
                    </a:lnTo>
                    <a:lnTo>
                      <a:pt x="848" y="1145"/>
                    </a:lnTo>
                    <a:lnTo>
                      <a:pt x="848" y="1145"/>
                    </a:lnTo>
                    <a:lnTo>
                      <a:pt x="846" y="1152"/>
                    </a:lnTo>
                    <a:lnTo>
                      <a:pt x="843" y="1157"/>
                    </a:lnTo>
                    <a:lnTo>
                      <a:pt x="837" y="1160"/>
                    </a:lnTo>
                    <a:lnTo>
                      <a:pt x="832" y="1162"/>
                    </a:lnTo>
                    <a:lnTo>
                      <a:pt x="832" y="1162"/>
                    </a:lnTo>
                    <a:lnTo>
                      <a:pt x="826" y="1160"/>
                    </a:lnTo>
                    <a:lnTo>
                      <a:pt x="820" y="1157"/>
                    </a:lnTo>
                    <a:lnTo>
                      <a:pt x="817" y="1152"/>
                    </a:lnTo>
                    <a:lnTo>
                      <a:pt x="815" y="1145"/>
                    </a:lnTo>
                    <a:lnTo>
                      <a:pt x="815" y="1145"/>
                    </a:lnTo>
                    <a:lnTo>
                      <a:pt x="817" y="1138"/>
                    </a:lnTo>
                    <a:lnTo>
                      <a:pt x="820" y="1133"/>
                    </a:lnTo>
                    <a:lnTo>
                      <a:pt x="826" y="1130"/>
                    </a:lnTo>
                    <a:lnTo>
                      <a:pt x="832" y="1130"/>
                    </a:lnTo>
                    <a:lnTo>
                      <a:pt x="832" y="1130"/>
                    </a:lnTo>
                    <a:close/>
                    <a:moveTo>
                      <a:pt x="773" y="1130"/>
                    </a:moveTo>
                    <a:lnTo>
                      <a:pt x="773" y="1130"/>
                    </a:lnTo>
                    <a:lnTo>
                      <a:pt x="773" y="1130"/>
                    </a:lnTo>
                    <a:lnTo>
                      <a:pt x="780" y="1130"/>
                    </a:lnTo>
                    <a:lnTo>
                      <a:pt x="785" y="1133"/>
                    </a:lnTo>
                    <a:lnTo>
                      <a:pt x="788" y="1138"/>
                    </a:lnTo>
                    <a:lnTo>
                      <a:pt x="788" y="1145"/>
                    </a:lnTo>
                    <a:lnTo>
                      <a:pt x="788" y="1145"/>
                    </a:lnTo>
                    <a:lnTo>
                      <a:pt x="788" y="1152"/>
                    </a:lnTo>
                    <a:lnTo>
                      <a:pt x="785" y="1157"/>
                    </a:lnTo>
                    <a:lnTo>
                      <a:pt x="780" y="1160"/>
                    </a:lnTo>
                    <a:lnTo>
                      <a:pt x="773" y="1162"/>
                    </a:lnTo>
                    <a:lnTo>
                      <a:pt x="773" y="1162"/>
                    </a:lnTo>
                    <a:lnTo>
                      <a:pt x="768" y="1160"/>
                    </a:lnTo>
                    <a:lnTo>
                      <a:pt x="762" y="1157"/>
                    </a:lnTo>
                    <a:lnTo>
                      <a:pt x="759" y="1152"/>
                    </a:lnTo>
                    <a:lnTo>
                      <a:pt x="757" y="1145"/>
                    </a:lnTo>
                    <a:lnTo>
                      <a:pt x="757" y="1145"/>
                    </a:lnTo>
                    <a:lnTo>
                      <a:pt x="759" y="1138"/>
                    </a:lnTo>
                    <a:lnTo>
                      <a:pt x="762" y="1133"/>
                    </a:lnTo>
                    <a:lnTo>
                      <a:pt x="768" y="1130"/>
                    </a:lnTo>
                    <a:lnTo>
                      <a:pt x="773" y="1130"/>
                    </a:lnTo>
                    <a:lnTo>
                      <a:pt x="773" y="1130"/>
                    </a:lnTo>
                    <a:close/>
                    <a:moveTo>
                      <a:pt x="715" y="1130"/>
                    </a:moveTo>
                    <a:lnTo>
                      <a:pt x="715" y="1130"/>
                    </a:lnTo>
                    <a:lnTo>
                      <a:pt x="715" y="1130"/>
                    </a:lnTo>
                    <a:lnTo>
                      <a:pt x="722" y="1130"/>
                    </a:lnTo>
                    <a:lnTo>
                      <a:pt x="725" y="1133"/>
                    </a:lnTo>
                    <a:lnTo>
                      <a:pt x="728" y="1138"/>
                    </a:lnTo>
                    <a:lnTo>
                      <a:pt x="730" y="1145"/>
                    </a:lnTo>
                    <a:lnTo>
                      <a:pt x="730" y="1145"/>
                    </a:lnTo>
                    <a:lnTo>
                      <a:pt x="728" y="1152"/>
                    </a:lnTo>
                    <a:lnTo>
                      <a:pt x="725" y="1157"/>
                    </a:lnTo>
                    <a:lnTo>
                      <a:pt x="722" y="1160"/>
                    </a:lnTo>
                    <a:lnTo>
                      <a:pt x="715" y="1162"/>
                    </a:lnTo>
                    <a:lnTo>
                      <a:pt x="715" y="1162"/>
                    </a:lnTo>
                    <a:lnTo>
                      <a:pt x="710" y="1160"/>
                    </a:lnTo>
                    <a:lnTo>
                      <a:pt x="705" y="1157"/>
                    </a:lnTo>
                    <a:lnTo>
                      <a:pt x="701" y="1152"/>
                    </a:lnTo>
                    <a:lnTo>
                      <a:pt x="699" y="1145"/>
                    </a:lnTo>
                    <a:lnTo>
                      <a:pt x="699" y="1145"/>
                    </a:lnTo>
                    <a:lnTo>
                      <a:pt x="701" y="1138"/>
                    </a:lnTo>
                    <a:lnTo>
                      <a:pt x="705" y="1133"/>
                    </a:lnTo>
                    <a:lnTo>
                      <a:pt x="710" y="1130"/>
                    </a:lnTo>
                    <a:lnTo>
                      <a:pt x="715" y="1130"/>
                    </a:lnTo>
                    <a:lnTo>
                      <a:pt x="715" y="1130"/>
                    </a:lnTo>
                    <a:close/>
                    <a:moveTo>
                      <a:pt x="832" y="1085"/>
                    </a:moveTo>
                    <a:lnTo>
                      <a:pt x="832" y="1085"/>
                    </a:lnTo>
                    <a:lnTo>
                      <a:pt x="832" y="1085"/>
                    </a:lnTo>
                    <a:lnTo>
                      <a:pt x="837" y="1087"/>
                    </a:lnTo>
                    <a:lnTo>
                      <a:pt x="843" y="1090"/>
                    </a:lnTo>
                    <a:lnTo>
                      <a:pt x="846" y="1096"/>
                    </a:lnTo>
                    <a:lnTo>
                      <a:pt x="848" y="1102"/>
                    </a:lnTo>
                    <a:lnTo>
                      <a:pt x="848" y="1102"/>
                    </a:lnTo>
                    <a:lnTo>
                      <a:pt x="846" y="1107"/>
                    </a:lnTo>
                    <a:lnTo>
                      <a:pt x="843" y="1113"/>
                    </a:lnTo>
                    <a:lnTo>
                      <a:pt x="837" y="1116"/>
                    </a:lnTo>
                    <a:lnTo>
                      <a:pt x="832" y="1118"/>
                    </a:lnTo>
                    <a:lnTo>
                      <a:pt x="832" y="1118"/>
                    </a:lnTo>
                    <a:lnTo>
                      <a:pt x="826" y="1116"/>
                    </a:lnTo>
                    <a:lnTo>
                      <a:pt x="820" y="1113"/>
                    </a:lnTo>
                    <a:lnTo>
                      <a:pt x="817" y="1107"/>
                    </a:lnTo>
                    <a:lnTo>
                      <a:pt x="815" y="1102"/>
                    </a:lnTo>
                    <a:lnTo>
                      <a:pt x="815" y="1102"/>
                    </a:lnTo>
                    <a:lnTo>
                      <a:pt x="817" y="1096"/>
                    </a:lnTo>
                    <a:lnTo>
                      <a:pt x="820" y="1090"/>
                    </a:lnTo>
                    <a:lnTo>
                      <a:pt x="826" y="1087"/>
                    </a:lnTo>
                    <a:lnTo>
                      <a:pt x="832" y="1085"/>
                    </a:lnTo>
                    <a:lnTo>
                      <a:pt x="832" y="1085"/>
                    </a:lnTo>
                    <a:close/>
                    <a:moveTo>
                      <a:pt x="773" y="1085"/>
                    </a:moveTo>
                    <a:lnTo>
                      <a:pt x="773" y="1085"/>
                    </a:lnTo>
                    <a:lnTo>
                      <a:pt x="773" y="1085"/>
                    </a:lnTo>
                    <a:lnTo>
                      <a:pt x="780" y="1087"/>
                    </a:lnTo>
                    <a:lnTo>
                      <a:pt x="785" y="1090"/>
                    </a:lnTo>
                    <a:lnTo>
                      <a:pt x="788" y="1096"/>
                    </a:lnTo>
                    <a:lnTo>
                      <a:pt x="788" y="1102"/>
                    </a:lnTo>
                    <a:lnTo>
                      <a:pt x="788" y="1102"/>
                    </a:lnTo>
                    <a:lnTo>
                      <a:pt x="788" y="1107"/>
                    </a:lnTo>
                    <a:lnTo>
                      <a:pt x="785" y="1113"/>
                    </a:lnTo>
                    <a:lnTo>
                      <a:pt x="780" y="1116"/>
                    </a:lnTo>
                    <a:lnTo>
                      <a:pt x="773" y="1118"/>
                    </a:lnTo>
                    <a:lnTo>
                      <a:pt x="773" y="1118"/>
                    </a:lnTo>
                    <a:lnTo>
                      <a:pt x="768" y="1116"/>
                    </a:lnTo>
                    <a:lnTo>
                      <a:pt x="762" y="1113"/>
                    </a:lnTo>
                    <a:lnTo>
                      <a:pt x="759" y="1107"/>
                    </a:lnTo>
                    <a:lnTo>
                      <a:pt x="757" y="1102"/>
                    </a:lnTo>
                    <a:lnTo>
                      <a:pt x="757" y="1102"/>
                    </a:lnTo>
                    <a:lnTo>
                      <a:pt x="759" y="1096"/>
                    </a:lnTo>
                    <a:lnTo>
                      <a:pt x="762" y="1090"/>
                    </a:lnTo>
                    <a:lnTo>
                      <a:pt x="768" y="1087"/>
                    </a:lnTo>
                    <a:lnTo>
                      <a:pt x="773" y="1085"/>
                    </a:lnTo>
                    <a:lnTo>
                      <a:pt x="773" y="1085"/>
                    </a:lnTo>
                    <a:close/>
                    <a:moveTo>
                      <a:pt x="715" y="1085"/>
                    </a:moveTo>
                    <a:lnTo>
                      <a:pt x="715" y="1085"/>
                    </a:lnTo>
                    <a:lnTo>
                      <a:pt x="715" y="1085"/>
                    </a:lnTo>
                    <a:lnTo>
                      <a:pt x="722" y="1087"/>
                    </a:lnTo>
                    <a:lnTo>
                      <a:pt x="725" y="1090"/>
                    </a:lnTo>
                    <a:lnTo>
                      <a:pt x="728" y="1096"/>
                    </a:lnTo>
                    <a:lnTo>
                      <a:pt x="730" y="1102"/>
                    </a:lnTo>
                    <a:lnTo>
                      <a:pt x="730" y="1102"/>
                    </a:lnTo>
                    <a:lnTo>
                      <a:pt x="728" y="1107"/>
                    </a:lnTo>
                    <a:lnTo>
                      <a:pt x="725" y="1113"/>
                    </a:lnTo>
                    <a:lnTo>
                      <a:pt x="722" y="1116"/>
                    </a:lnTo>
                    <a:lnTo>
                      <a:pt x="715" y="1118"/>
                    </a:lnTo>
                    <a:lnTo>
                      <a:pt x="715" y="1118"/>
                    </a:lnTo>
                    <a:lnTo>
                      <a:pt x="710" y="1116"/>
                    </a:lnTo>
                    <a:lnTo>
                      <a:pt x="705" y="1113"/>
                    </a:lnTo>
                    <a:lnTo>
                      <a:pt x="701" y="1107"/>
                    </a:lnTo>
                    <a:lnTo>
                      <a:pt x="699" y="1102"/>
                    </a:lnTo>
                    <a:lnTo>
                      <a:pt x="699" y="1102"/>
                    </a:lnTo>
                    <a:lnTo>
                      <a:pt x="701" y="1096"/>
                    </a:lnTo>
                    <a:lnTo>
                      <a:pt x="705" y="1090"/>
                    </a:lnTo>
                    <a:lnTo>
                      <a:pt x="710" y="1087"/>
                    </a:lnTo>
                    <a:lnTo>
                      <a:pt x="715" y="1085"/>
                    </a:lnTo>
                    <a:lnTo>
                      <a:pt x="715" y="1085"/>
                    </a:lnTo>
                    <a:close/>
                    <a:moveTo>
                      <a:pt x="832" y="1043"/>
                    </a:moveTo>
                    <a:lnTo>
                      <a:pt x="832" y="1043"/>
                    </a:lnTo>
                    <a:lnTo>
                      <a:pt x="832" y="1043"/>
                    </a:lnTo>
                    <a:lnTo>
                      <a:pt x="837" y="1043"/>
                    </a:lnTo>
                    <a:lnTo>
                      <a:pt x="843" y="1046"/>
                    </a:lnTo>
                    <a:lnTo>
                      <a:pt x="846" y="1051"/>
                    </a:lnTo>
                    <a:lnTo>
                      <a:pt x="848" y="1058"/>
                    </a:lnTo>
                    <a:lnTo>
                      <a:pt x="848" y="1058"/>
                    </a:lnTo>
                    <a:lnTo>
                      <a:pt x="846" y="1065"/>
                    </a:lnTo>
                    <a:lnTo>
                      <a:pt x="843" y="1070"/>
                    </a:lnTo>
                    <a:lnTo>
                      <a:pt x="837" y="1073"/>
                    </a:lnTo>
                    <a:lnTo>
                      <a:pt x="832" y="1075"/>
                    </a:lnTo>
                    <a:lnTo>
                      <a:pt x="832" y="1075"/>
                    </a:lnTo>
                    <a:lnTo>
                      <a:pt x="826" y="1073"/>
                    </a:lnTo>
                    <a:lnTo>
                      <a:pt x="820" y="1070"/>
                    </a:lnTo>
                    <a:lnTo>
                      <a:pt x="817" y="1065"/>
                    </a:lnTo>
                    <a:lnTo>
                      <a:pt x="815" y="1058"/>
                    </a:lnTo>
                    <a:lnTo>
                      <a:pt x="815" y="1058"/>
                    </a:lnTo>
                    <a:lnTo>
                      <a:pt x="817" y="1051"/>
                    </a:lnTo>
                    <a:lnTo>
                      <a:pt x="820" y="1046"/>
                    </a:lnTo>
                    <a:lnTo>
                      <a:pt x="826" y="1043"/>
                    </a:lnTo>
                    <a:lnTo>
                      <a:pt x="832" y="1043"/>
                    </a:lnTo>
                    <a:lnTo>
                      <a:pt x="832" y="1043"/>
                    </a:lnTo>
                    <a:close/>
                    <a:moveTo>
                      <a:pt x="773" y="1043"/>
                    </a:moveTo>
                    <a:lnTo>
                      <a:pt x="773" y="1043"/>
                    </a:lnTo>
                    <a:lnTo>
                      <a:pt x="773" y="1043"/>
                    </a:lnTo>
                    <a:lnTo>
                      <a:pt x="780" y="1043"/>
                    </a:lnTo>
                    <a:lnTo>
                      <a:pt x="785" y="1046"/>
                    </a:lnTo>
                    <a:lnTo>
                      <a:pt x="788" y="1051"/>
                    </a:lnTo>
                    <a:lnTo>
                      <a:pt x="788" y="1058"/>
                    </a:lnTo>
                    <a:lnTo>
                      <a:pt x="788" y="1058"/>
                    </a:lnTo>
                    <a:lnTo>
                      <a:pt x="788" y="1065"/>
                    </a:lnTo>
                    <a:lnTo>
                      <a:pt x="785" y="1070"/>
                    </a:lnTo>
                    <a:lnTo>
                      <a:pt x="780" y="1073"/>
                    </a:lnTo>
                    <a:lnTo>
                      <a:pt x="773" y="1075"/>
                    </a:lnTo>
                    <a:lnTo>
                      <a:pt x="773" y="1075"/>
                    </a:lnTo>
                    <a:lnTo>
                      <a:pt x="768" y="1073"/>
                    </a:lnTo>
                    <a:lnTo>
                      <a:pt x="762" y="1070"/>
                    </a:lnTo>
                    <a:lnTo>
                      <a:pt x="759" y="1065"/>
                    </a:lnTo>
                    <a:lnTo>
                      <a:pt x="757" y="1058"/>
                    </a:lnTo>
                    <a:lnTo>
                      <a:pt x="757" y="1058"/>
                    </a:lnTo>
                    <a:lnTo>
                      <a:pt x="759" y="1051"/>
                    </a:lnTo>
                    <a:lnTo>
                      <a:pt x="762" y="1046"/>
                    </a:lnTo>
                    <a:lnTo>
                      <a:pt x="768" y="1043"/>
                    </a:lnTo>
                    <a:lnTo>
                      <a:pt x="773" y="1043"/>
                    </a:lnTo>
                    <a:lnTo>
                      <a:pt x="773" y="1043"/>
                    </a:lnTo>
                    <a:close/>
                    <a:moveTo>
                      <a:pt x="715" y="1043"/>
                    </a:moveTo>
                    <a:lnTo>
                      <a:pt x="715" y="1043"/>
                    </a:lnTo>
                    <a:lnTo>
                      <a:pt x="715" y="1043"/>
                    </a:lnTo>
                    <a:lnTo>
                      <a:pt x="722" y="1043"/>
                    </a:lnTo>
                    <a:lnTo>
                      <a:pt x="725" y="1046"/>
                    </a:lnTo>
                    <a:lnTo>
                      <a:pt x="728" y="1051"/>
                    </a:lnTo>
                    <a:lnTo>
                      <a:pt x="730" y="1058"/>
                    </a:lnTo>
                    <a:lnTo>
                      <a:pt x="730" y="1058"/>
                    </a:lnTo>
                    <a:lnTo>
                      <a:pt x="728" y="1065"/>
                    </a:lnTo>
                    <a:lnTo>
                      <a:pt x="725" y="1070"/>
                    </a:lnTo>
                    <a:lnTo>
                      <a:pt x="722" y="1073"/>
                    </a:lnTo>
                    <a:lnTo>
                      <a:pt x="715" y="1075"/>
                    </a:lnTo>
                    <a:lnTo>
                      <a:pt x="715" y="1075"/>
                    </a:lnTo>
                    <a:lnTo>
                      <a:pt x="710" y="1073"/>
                    </a:lnTo>
                    <a:lnTo>
                      <a:pt x="705" y="1070"/>
                    </a:lnTo>
                    <a:lnTo>
                      <a:pt x="701" y="1065"/>
                    </a:lnTo>
                    <a:lnTo>
                      <a:pt x="699" y="1058"/>
                    </a:lnTo>
                    <a:lnTo>
                      <a:pt x="699" y="1058"/>
                    </a:lnTo>
                    <a:lnTo>
                      <a:pt x="701" y="1051"/>
                    </a:lnTo>
                    <a:lnTo>
                      <a:pt x="705" y="1046"/>
                    </a:lnTo>
                    <a:lnTo>
                      <a:pt x="710" y="1043"/>
                    </a:lnTo>
                    <a:lnTo>
                      <a:pt x="715" y="1043"/>
                    </a:lnTo>
                    <a:lnTo>
                      <a:pt x="715" y="1043"/>
                    </a:lnTo>
                    <a:close/>
                    <a:moveTo>
                      <a:pt x="832" y="998"/>
                    </a:moveTo>
                    <a:lnTo>
                      <a:pt x="832" y="998"/>
                    </a:lnTo>
                    <a:lnTo>
                      <a:pt x="832" y="998"/>
                    </a:lnTo>
                    <a:lnTo>
                      <a:pt x="837" y="1000"/>
                    </a:lnTo>
                    <a:lnTo>
                      <a:pt x="843" y="1004"/>
                    </a:lnTo>
                    <a:lnTo>
                      <a:pt x="846" y="1009"/>
                    </a:lnTo>
                    <a:lnTo>
                      <a:pt x="848" y="1015"/>
                    </a:lnTo>
                    <a:lnTo>
                      <a:pt x="848" y="1015"/>
                    </a:lnTo>
                    <a:lnTo>
                      <a:pt x="846" y="1021"/>
                    </a:lnTo>
                    <a:lnTo>
                      <a:pt x="843" y="1026"/>
                    </a:lnTo>
                    <a:lnTo>
                      <a:pt x="837" y="1029"/>
                    </a:lnTo>
                    <a:lnTo>
                      <a:pt x="832" y="1031"/>
                    </a:lnTo>
                    <a:lnTo>
                      <a:pt x="832" y="1031"/>
                    </a:lnTo>
                    <a:lnTo>
                      <a:pt x="826" y="1029"/>
                    </a:lnTo>
                    <a:lnTo>
                      <a:pt x="820" y="1026"/>
                    </a:lnTo>
                    <a:lnTo>
                      <a:pt x="817" y="1021"/>
                    </a:lnTo>
                    <a:lnTo>
                      <a:pt x="815" y="1015"/>
                    </a:lnTo>
                    <a:lnTo>
                      <a:pt x="815" y="1015"/>
                    </a:lnTo>
                    <a:lnTo>
                      <a:pt x="817" y="1009"/>
                    </a:lnTo>
                    <a:lnTo>
                      <a:pt x="820" y="1004"/>
                    </a:lnTo>
                    <a:lnTo>
                      <a:pt x="826" y="1000"/>
                    </a:lnTo>
                    <a:lnTo>
                      <a:pt x="832" y="998"/>
                    </a:lnTo>
                    <a:lnTo>
                      <a:pt x="832" y="998"/>
                    </a:lnTo>
                    <a:close/>
                    <a:moveTo>
                      <a:pt x="773" y="998"/>
                    </a:moveTo>
                    <a:lnTo>
                      <a:pt x="773" y="998"/>
                    </a:lnTo>
                    <a:lnTo>
                      <a:pt x="773" y="998"/>
                    </a:lnTo>
                    <a:lnTo>
                      <a:pt x="780" y="1000"/>
                    </a:lnTo>
                    <a:lnTo>
                      <a:pt x="785" y="1004"/>
                    </a:lnTo>
                    <a:lnTo>
                      <a:pt x="788" y="1009"/>
                    </a:lnTo>
                    <a:lnTo>
                      <a:pt x="788" y="1015"/>
                    </a:lnTo>
                    <a:lnTo>
                      <a:pt x="788" y="1015"/>
                    </a:lnTo>
                    <a:lnTo>
                      <a:pt x="788" y="1021"/>
                    </a:lnTo>
                    <a:lnTo>
                      <a:pt x="785" y="1026"/>
                    </a:lnTo>
                    <a:lnTo>
                      <a:pt x="780" y="1029"/>
                    </a:lnTo>
                    <a:lnTo>
                      <a:pt x="773" y="1031"/>
                    </a:lnTo>
                    <a:lnTo>
                      <a:pt x="773" y="1031"/>
                    </a:lnTo>
                    <a:lnTo>
                      <a:pt x="768" y="1029"/>
                    </a:lnTo>
                    <a:lnTo>
                      <a:pt x="762" y="1026"/>
                    </a:lnTo>
                    <a:lnTo>
                      <a:pt x="759" y="1021"/>
                    </a:lnTo>
                    <a:lnTo>
                      <a:pt x="757" y="1015"/>
                    </a:lnTo>
                    <a:lnTo>
                      <a:pt x="757" y="1015"/>
                    </a:lnTo>
                    <a:lnTo>
                      <a:pt x="759" y="1009"/>
                    </a:lnTo>
                    <a:lnTo>
                      <a:pt x="762" y="1004"/>
                    </a:lnTo>
                    <a:lnTo>
                      <a:pt x="768" y="1000"/>
                    </a:lnTo>
                    <a:lnTo>
                      <a:pt x="773" y="998"/>
                    </a:lnTo>
                    <a:lnTo>
                      <a:pt x="773" y="998"/>
                    </a:lnTo>
                    <a:close/>
                    <a:moveTo>
                      <a:pt x="715" y="998"/>
                    </a:moveTo>
                    <a:lnTo>
                      <a:pt x="715" y="998"/>
                    </a:lnTo>
                    <a:lnTo>
                      <a:pt x="715" y="998"/>
                    </a:lnTo>
                    <a:lnTo>
                      <a:pt x="722" y="1000"/>
                    </a:lnTo>
                    <a:lnTo>
                      <a:pt x="725" y="1004"/>
                    </a:lnTo>
                    <a:lnTo>
                      <a:pt x="728" y="1009"/>
                    </a:lnTo>
                    <a:lnTo>
                      <a:pt x="730" y="1015"/>
                    </a:lnTo>
                    <a:lnTo>
                      <a:pt x="730" y="1015"/>
                    </a:lnTo>
                    <a:lnTo>
                      <a:pt x="728" y="1021"/>
                    </a:lnTo>
                    <a:lnTo>
                      <a:pt x="725" y="1026"/>
                    </a:lnTo>
                    <a:lnTo>
                      <a:pt x="722" y="1029"/>
                    </a:lnTo>
                    <a:lnTo>
                      <a:pt x="715" y="1031"/>
                    </a:lnTo>
                    <a:lnTo>
                      <a:pt x="715" y="1031"/>
                    </a:lnTo>
                    <a:lnTo>
                      <a:pt x="710" y="1029"/>
                    </a:lnTo>
                    <a:lnTo>
                      <a:pt x="705" y="1026"/>
                    </a:lnTo>
                    <a:lnTo>
                      <a:pt x="701" y="1021"/>
                    </a:lnTo>
                    <a:lnTo>
                      <a:pt x="699" y="1015"/>
                    </a:lnTo>
                    <a:lnTo>
                      <a:pt x="699" y="1015"/>
                    </a:lnTo>
                    <a:lnTo>
                      <a:pt x="701" y="1009"/>
                    </a:lnTo>
                    <a:lnTo>
                      <a:pt x="705" y="1004"/>
                    </a:lnTo>
                    <a:lnTo>
                      <a:pt x="710" y="1000"/>
                    </a:lnTo>
                    <a:lnTo>
                      <a:pt x="715" y="998"/>
                    </a:lnTo>
                    <a:lnTo>
                      <a:pt x="715" y="998"/>
                    </a:lnTo>
                    <a:close/>
                    <a:moveTo>
                      <a:pt x="832" y="956"/>
                    </a:moveTo>
                    <a:lnTo>
                      <a:pt x="832" y="956"/>
                    </a:lnTo>
                    <a:lnTo>
                      <a:pt x="832" y="956"/>
                    </a:lnTo>
                    <a:lnTo>
                      <a:pt x="837" y="956"/>
                    </a:lnTo>
                    <a:lnTo>
                      <a:pt x="843" y="959"/>
                    </a:lnTo>
                    <a:lnTo>
                      <a:pt x="846" y="964"/>
                    </a:lnTo>
                    <a:lnTo>
                      <a:pt x="848" y="971"/>
                    </a:lnTo>
                    <a:lnTo>
                      <a:pt x="848" y="971"/>
                    </a:lnTo>
                    <a:lnTo>
                      <a:pt x="846" y="978"/>
                    </a:lnTo>
                    <a:lnTo>
                      <a:pt x="843" y="983"/>
                    </a:lnTo>
                    <a:lnTo>
                      <a:pt x="837" y="986"/>
                    </a:lnTo>
                    <a:lnTo>
                      <a:pt x="832" y="988"/>
                    </a:lnTo>
                    <a:lnTo>
                      <a:pt x="832" y="988"/>
                    </a:lnTo>
                    <a:lnTo>
                      <a:pt x="826" y="986"/>
                    </a:lnTo>
                    <a:lnTo>
                      <a:pt x="820" y="983"/>
                    </a:lnTo>
                    <a:lnTo>
                      <a:pt x="817" y="978"/>
                    </a:lnTo>
                    <a:lnTo>
                      <a:pt x="815" y="971"/>
                    </a:lnTo>
                    <a:lnTo>
                      <a:pt x="815" y="971"/>
                    </a:lnTo>
                    <a:lnTo>
                      <a:pt x="817" y="964"/>
                    </a:lnTo>
                    <a:lnTo>
                      <a:pt x="820" y="959"/>
                    </a:lnTo>
                    <a:lnTo>
                      <a:pt x="826" y="956"/>
                    </a:lnTo>
                    <a:lnTo>
                      <a:pt x="832" y="956"/>
                    </a:lnTo>
                    <a:lnTo>
                      <a:pt x="832" y="956"/>
                    </a:lnTo>
                    <a:close/>
                    <a:moveTo>
                      <a:pt x="773" y="956"/>
                    </a:moveTo>
                    <a:lnTo>
                      <a:pt x="773" y="956"/>
                    </a:lnTo>
                    <a:lnTo>
                      <a:pt x="773" y="956"/>
                    </a:lnTo>
                    <a:lnTo>
                      <a:pt x="780" y="956"/>
                    </a:lnTo>
                    <a:lnTo>
                      <a:pt x="785" y="959"/>
                    </a:lnTo>
                    <a:lnTo>
                      <a:pt x="788" y="964"/>
                    </a:lnTo>
                    <a:lnTo>
                      <a:pt x="788" y="971"/>
                    </a:lnTo>
                    <a:lnTo>
                      <a:pt x="788" y="971"/>
                    </a:lnTo>
                    <a:lnTo>
                      <a:pt x="788" y="978"/>
                    </a:lnTo>
                    <a:lnTo>
                      <a:pt x="785" y="983"/>
                    </a:lnTo>
                    <a:lnTo>
                      <a:pt x="780" y="986"/>
                    </a:lnTo>
                    <a:lnTo>
                      <a:pt x="773" y="988"/>
                    </a:lnTo>
                    <a:lnTo>
                      <a:pt x="773" y="988"/>
                    </a:lnTo>
                    <a:lnTo>
                      <a:pt x="768" y="986"/>
                    </a:lnTo>
                    <a:lnTo>
                      <a:pt x="762" y="983"/>
                    </a:lnTo>
                    <a:lnTo>
                      <a:pt x="759" y="978"/>
                    </a:lnTo>
                    <a:lnTo>
                      <a:pt x="757" y="971"/>
                    </a:lnTo>
                    <a:lnTo>
                      <a:pt x="757" y="971"/>
                    </a:lnTo>
                    <a:lnTo>
                      <a:pt x="759" y="964"/>
                    </a:lnTo>
                    <a:lnTo>
                      <a:pt x="762" y="959"/>
                    </a:lnTo>
                    <a:lnTo>
                      <a:pt x="768" y="956"/>
                    </a:lnTo>
                    <a:lnTo>
                      <a:pt x="773" y="956"/>
                    </a:lnTo>
                    <a:lnTo>
                      <a:pt x="773" y="956"/>
                    </a:lnTo>
                    <a:close/>
                    <a:moveTo>
                      <a:pt x="715" y="956"/>
                    </a:moveTo>
                    <a:lnTo>
                      <a:pt x="715" y="956"/>
                    </a:lnTo>
                    <a:lnTo>
                      <a:pt x="715" y="956"/>
                    </a:lnTo>
                    <a:lnTo>
                      <a:pt x="722" y="956"/>
                    </a:lnTo>
                    <a:lnTo>
                      <a:pt x="725" y="959"/>
                    </a:lnTo>
                    <a:lnTo>
                      <a:pt x="728" y="964"/>
                    </a:lnTo>
                    <a:lnTo>
                      <a:pt x="730" y="971"/>
                    </a:lnTo>
                    <a:lnTo>
                      <a:pt x="730" y="971"/>
                    </a:lnTo>
                    <a:lnTo>
                      <a:pt x="728" y="978"/>
                    </a:lnTo>
                    <a:lnTo>
                      <a:pt x="725" y="983"/>
                    </a:lnTo>
                    <a:lnTo>
                      <a:pt x="722" y="986"/>
                    </a:lnTo>
                    <a:lnTo>
                      <a:pt x="715" y="988"/>
                    </a:lnTo>
                    <a:lnTo>
                      <a:pt x="715" y="988"/>
                    </a:lnTo>
                    <a:lnTo>
                      <a:pt x="710" y="986"/>
                    </a:lnTo>
                    <a:lnTo>
                      <a:pt x="705" y="983"/>
                    </a:lnTo>
                    <a:lnTo>
                      <a:pt x="701" y="978"/>
                    </a:lnTo>
                    <a:lnTo>
                      <a:pt x="699" y="971"/>
                    </a:lnTo>
                    <a:lnTo>
                      <a:pt x="699" y="971"/>
                    </a:lnTo>
                    <a:lnTo>
                      <a:pt x="701" y="964"/>
                    </a:lnTo>
                    <a:lnTo>
                      <a:pt x="705" y="959"/>
                    </a:lnTo>
                    <a:lnTo>
                      <a:pt x="710" y="956"/>
                    </a:lnTo>
                    <a:lnTo>
                      <a:pt x="715" y="956"/>
                    </a:lnTo>
                    <a:lnTo>
                      <a:pt x="715" y="956"/>
                    </a:lnTo>
                    <a:close/>
                    <a:moveTo>
                      <a:pt x="832" y="912"/>
                    </a:moveTo>
                    <a:lnTo>
                      <a:pt x="832" y="912"/>
                    </a:lnTo>
                    <a:lnTo>
                      <a:pt x="832" y="912"/>
                    </a:lnTo>
                    <a:lnTo>
                      <a:pt x="837" y="913"/>
                    </a:lnTo>
                    <a:lnTo>
                      <a:pt x="843" y="917"/>
                    </a:lnTo>
                    <a:lnTo>
                      <a:pt x="846" y="922"/>
                    </a:lnTo>
                    <a:lnTo>
                      <a:pt x="848" y="929"/>
                    </a:lnTo>
                    <a:lnTo>
                      <a:pt x="848" y="929"/>
                    </a:lnTo>
                    <a:lnTo>
                      <a:pt x="846" y="934"/>
                    </a:lnTo>
                    <a:lnTo>
                      <a:pt x="843" y="939"/>
                    </a:lnTo>
                    <a:lnTo>
                      <a:pt x="837" y="942"/>
                    </a:lnTo>
                    <a:lnTo>
                      <a:pt x="832" y="944"/>
                    </a:lnTo>
                    <a:lnTo>
                      <a:pt x="832" y="944"/>
                    </a:lnTo>
                    <a:lnTo>
                      <a:pt x="826" y="942"/>
                    </a:lnTo>
                    <a:lnTo>
                      <a:pt x="820" y="939"/>
                    </a:lnTo>
                    <a:lnTo>
                      <a:pt x="817" y="934"/>
                    </a:lnTo>
                    <a:lnTo>
                      <a:pt x="815" y="929"/>
                    </a:lnTo>
                    <a:lnTo>
                      <a:pt x="815" y="929"/>
                    </a:lnTo>
                    <a:lnTo>
                      <a:pt x="817" y="922"/>
                    </a:lnTo>
                    <a:lnTo>
                      <a:pt x="820" y="917"/>
                    </a:lnTo>
                    <a:lnTo>
                      <a:pt x="826" y="913"/>
                    </a:lnTo>
                    <a:lnTo>
                      <a:pt x="832" y="912"/>
                    </a:lnTo>
                    <a:lnTo>
                      <a:pt x="832" y="912"/>
                    </a:lnTo>
                    <a:close/>
                    <a:moveTo>
                      <a:pt x="773" y="912"/>
                    </a:moveTo>
                    <a:lnTo>
                      <a:pt x="773" y="912"/>
                    </a:lnTo>
                    <a:lnTo>
                      <a:pt x="773" y="912"/>
                    </a:lnTo>
                    <a:lnTo>
                      <a:pt x="780" y="913"/>
                    </a:lnTo>
                    <a:lnTo>
                      <a:pt x="785" y="917"/>
                    </a:lnTo>
                    <a:lnTo>
                      <a:pt x="788" y="922"/>
                    </a:lnTo>
                    <a:lnTo>
                      <a:pt x="788" y="929"/>
                    </a:lnTo>
                    <a:lnTo>
                      <a:pt x="788" y="929"/>
                    </a:lnTo>
                    <a:lnTo>
                      <a:pt x="788" y="934"/>
                    </a:lnTo>
                    <a:lnTo>
                      <a:pt x="785" y="939"/>
                    </a:lnTo>
                    <a:lnTo>
                      <a:pt x="780" y="942"/>
                    </a:lnTo>
                    <a:lnTo>
                      <a:pt x="773" y="944"/>
                    </a:lnTo>
                    <a:lnTo>
                      <a:pt x="773" y="944"/>
                    </a:lnTo>
                    <a:lnTo>
                      <a:pt x="768" y="942"/>
                    </a:lnTo>
                    <a:lnTo>
                      <a:pt x="762" y="939"/>
                    </a:lnTo>
                    <a:lnTo>
                      <a:pt x="759" y="934"/>
                    </a:lnTo>
                    <a:lnTo>
                      <a:pt x="757" y="929"/>
                    </a:lnTo>
                    <a:lnTo>
                      <a:pt x="757" y="929"/>
                    </a:lnTo>
                    <a:lnTo>
                      <a:pt x="759" y="922"/>
                    </a:lnTo>
                    <a:lnTo>
                      <a:pt x="762" y="917"/>
                    </a:lnTo>
                    <a:lnTo>
                      <a:pt x="768" y="913"/>
                    </a:lnTo>
                    <a:lnTo>
                      <a:pt x="773" y="912"/>
                    </a:lnTo>
                    <a:lnTo>
                      <a:pt x="773" y="912"/>
                    </a:lnTo>
                    <a:close/>
                    <a:moveTo>
                      <a:pt x="715" y="912"/>
                    </a:moveTo>
                    <a:lnTo>
                      <a:pt x="715" y="912"/>
                    </a:lnTo>
                    <a:lnTo>
                      <a:pt x="715" y="912"/>
                    </a:lnTo>
                    <a:lnTo>
                      <a:pt x="722" y="913"/>
                    </a:lnTo>
                    <a:lnTo>
                      <a:pt x="725" y="917"/>
                    </a:lnTo>
                    <a:lnTo>
                      <a:pt x="728" y="922"/>
                    </a:lnTo>
                    <a:lnTo>
                      <a:pt x="730" y="929"/>
                    </a:lnTo>
                    <a:lnTo>
                      <a:pt x="730" y="929"/>
                    </a:lnTo>
                    <a:lnTo>
                      <a:pt x="728" y="934"/>
                    </a:lnTo>
                    <a:lnTo>
                      <a:pt x="725" y="939"/>
                    </a:lnTo>
                    <a:lnTo>
                      <a:pt x="722" y="942"/>
                    </a:lnTo>
                    <a:lnTo>
                      <a:pt x="715" y="944"/>
                    </a:lnTo>
                    <a:lnTo>
                      <a:pt x="715" y="944"/>
                    </a:lnTo>
                    <a:lnTo>
                      <a:pt x="710" y="942"/>
                    </a:lnTo>
                    <a:lnTo>
                      <a:pt x="705" y="939"/>
                    </a:lnTo>
                    <a:lnTo>
                      <a:pt x="701" y="934"/>
                    </a:lnTo>
                    <a:lnTo>
                      <a:pt x="699" y="929"/>
                    </a:lnTo>
                    <a:lnTo>
                      <a:pt x="699" y="929"/>
                    </a:lnTo>
                    <a:lnTo>
                      <a:pt x="701" y="922"/>
                    </a:lnTo>
                    <a:lnTo>
                      <a:pt x="705" y="917"/>
                    </a:lnTo>
                    <a:lnTo>
                      <a:pt x="710" y="913"/>
                    </a:lnTo>
                    <a:lnTo>
                      <a:pt x="715" y="912"/>
                    </a:lnTo>
                    <a:lnTo>
                      <a:pt x="715" y="912"/>
                    </a:lnTo>
                    <a:close/>
                    <a:moveTo>
                      <a:pt x="832" y="869"/>
                    </a:moveTo>
                    <a:lnTo>
                      <a:pt x="832" y="869"/>
                    </a:lnTo>
                    <a:lnTo>
                      <a:pt x="832" y="869"/>
                    </a:lnTo>
                    <a:lnTo>
                      <a:pt x="837" y="869"/>
                    </a:lnTo>
                    <a:lnTo>
                      <a:pt x="843" y="874"/>
                    </a:lnTo>
                    <a:lnTo>
                      <a:pt x="846" y="879"/>
                    </a:lnTo>
                    <a:lnTo>
                      <a:pt x="848" y="884"/>
                    </a:lnTo>
                    <a:lnTo>
                      <a:pt x="848" y="884"/>
                    </a:lnTo>
                    <a:lnTo>
                      <a:pt x="846" y="891"/>
                    </a:lnTo>
                    <a:lnTo>
                      <a:pt x="843" y="896"/>
                    </a:lnTo>
                    <a:lnTo>
                      <a:pt x="837" y="900"/>
                    </a:lnTo>
                    <a:lnTo>
                      <a:pt x="832" y="901"/>
                    </a:lnTo>
                    <a:lnTo>
                      <a:pt x="832" y="901"/>
                    </a:lnTo>
                    <a:lnTo>
                      <a:pt x="826" y="900"/>
                    </a:lnTo>
                    <a:lnTo>
                      <a:pt x="820" y="896"/>
                    </a:lnTo>
                    <a:lnTo>
                      <a:pt x="817" y="891"/>
                    </a:lnTo>
                    <a:lnTo>
                      <a:pt x="815" y="884"/>
                    </a:lnTo>
                    <a:lnTo>
                      <a:pt x="815" y="884"/>
                    </a:lnTo>
                    <a:lnTo>
                      <a:pt x="817" y="879"/>
                    </a:lnTo>
                    <a:lnTo>
                      <a:pt x="820" y="874"/>
                    </a:lnTo>
                    <a:lnTo>
                      <a:pt x="826" y="869"/>
                    </a:lnTo>
                    <a:lnTo>
                      <a:pt x="832" y="869"/>
                    </a:lnTo>
                    <a:lnTo>
                      <a:pt x="832" y="869"/>
                    </a:lnTo>
                    <a:close/>
                    <a:moveTo>
                      <a:pt x="773" y="869"/>
                    </a:moveTo>
                    <a:lnTo>
                      <a:pt x="773" y="869"/>
                    </a:lnTo>
                    <a:lnTo>
                      <a:pt x="773" y="869"/>
                    </a:lnTo>
                    <a:lnTo>
                      <a:pt x="780" y="869"/>
                    </a:lnTo>
                    <a:lnTo>
                      <a:pt x="785" y="874"/>
                    </a:lnTo>
                    <a:lnTo>
                      <a:pt x="788" y="879"/>
                    </a:lnTo>
                    <a:lnTo>
                      <a:pt x="788" y="884"/>
                    </a:lnTo>
                    <a:lnTo>
                      <a:pt x="788" y="884"/>
                    </a:lnTo>
                    <a:lnTo>
                      <a:pt x="788" y="891"/>
                    </a:lnTo>
                    <a:lnTo>
                      <a:pt x="785" y="896"/>
                    </a:lnTo>
                    <a:lnTo>
                      <a:pt x="780" y="900"/>
                    </a:lnTo>
                    <a:lnTo>
                      <a:pt x="773" y="901"/>
                    </a:lnTo>
                    <a:lnTo>
                      <a:pt x="773" y="901"/>
                    </a:lnTo>
                    <a:lnTo>
                      <a:pt x="768" y="900"/>
                    </a:lnTo>
                    <a:lnTo>
                      <a:pt x="762" y="896"/>
                    </a:lnTo>
                    <a:lnTo>
                      <a:pt x="759" y="891"/>
                    </a:lnTo>
                    <a:lnTo>
                      <a:pt x="757" y="884"/>
                    </a:lnTo>
                    <a:lnTo>
                      <a:pt x="757" y="884"/>
                    </a:lnTo>
                    <a:lnTo>
                      <a:pt x="759" y="879"/>
                    </a:lnTo>
                    <a:lnTo>
                      <a:pt x="762" y="874"/>
                    </a:lnTo>
                    <a:lnTo>
                      <a:pt x="768" y="869"/>
                    </a:lnTo>
                    <a:lnTo>
                      <a:pt x="773" y="869"/>
                    </a:lnTo>
                    <a:lnTo>
                      <a:pt x="773" y="869"/>
                    </a:lnTo>
                    <a:close/>
                    <a:moveTo>
                      <a:pt x="715" y="869"/>
                    </a:moveTo>
                    <a:lnTo>
                      <a:pt x="715" y="869"/>
                    </a:lnTo>
                    <a:lnTo>
                      <a:pt x="715" y="869"/>
                    </a:lnTo>
                    <a:lnTo>
                      <a:pt x="722" y="869"/>
                    </a:lnTo>
                    <a:lnTo>
                      <a:pt x="725" y="874"/>
                    </a:lnTo>
                    <a:lnTo>
                      <a:pt x="728" y="879"/>
                    </a:lnTo>
                    <a:lnTo>
                      <a:pt x="730" y="884"/>
                    </a:lnTo>
                    <a:lnTo>
                      <a:pt x="730" y="884"/>
                    </a:lnTo>
                    <a:lnTo>
                      <a:pt x="728" y="891"/>
                    </a:lnTo>
                    <a:lnTo>
                      <a:pt x="725" y="896"/>
                    </a:lnTo>
                    <a:lnTo>
                      <a:pt x="722" y="900"/>
                    </a:lnTo>
                    <a:lnTo>
                      <a:pt x="715" y="901"/>
                    </a:lnTo>
                    <a:lnTo>
                      <a:pt x="715" y="901"/>
                    </a:lnTo>
                    <a:lnTo>
                      <a:pt x="710" y="900"/>
                    </a:lnTo>
                    <a:lnTo>
                      <a:pt x="705" y="896"/>
                    </a:lnTo>
                    <a:lnTo>
                      <a:pt x="701" y="891"/>
                    </a:lnTo>
                    <a:lnTo>
                      <a:pt x="699" y="884"/>
                    </a:lnTo>
                    <a:lnTo>
                      <a:pt x="699" y="884"/>
                    </a:lnTo>
                    <a:lnTo>
                      <a:pt x="701" y="879"/>
                    </a:lnTo>
                    <a:lnTo>
                      <a:pt x="705" y="874"/>
                    </a:lnTo>
                    <a:lnTo>
                      <a:pt x="710" y="869"/>
                    </a:lnTo>
                    <a:lnTo>
                      <a:pt x="715" y="869"/>
                    </a:lnTo>
                    <a:lnTo>
                      <a:pt x="715" y="869"/>
                    </a:lnTo>
                    <a:close/>
                    <a:moveTo>
                      <a:pt x="832" y="1172"/>
                    </a:moveTo>
                    <a:lnTo>
                      <a:pt x="832" y="1172"/>
                    </a:lnTo>
                    <a:lnTo>
                      <a:pt x="832" y="1172"/>
                    </a:lnTo>
                    <a:lnTo>
                      <a:pt x="837" y="1174"/>
                    </a:lnTo>
                    <a:lnTo>
                      <a:pt x="843" y="1177"/>
                    </a:lnTo>
                    <a:lnTo>
                      <a:pt x="846" y="1182"/>
                    </a:lnTo>
                    <a:lnTo>
                      <a:pt x="848" y="1189"/>
                    </a:lnTo>
                    <a:lnTo>
                      <a:pt x="848" y="1189"/>
                    </a:lnTo>
                    <a:lnTo>
                      <a:pt x="846" y="1194"/>
                    </a:lnTo>
                    <a:lnTo>
                      <a:pt x="843" y="1199"/>
                    </a:lnTo>
                    <a:lnTo>
                      <a:pt x="837" y="1203"/>
                    </a:lnTo>
                    <a:lnTo>
                      <a:pt x="832" y="1205"/>
                    </a:lnTo>
                    <a:lnTo>
                      <a:pt x="832" y="1205"/>
                    </a:lnTo>
                    <a:lnTo>
                      <a:pt x="826" y="1203"/>
                    </a:lnTo>
                    <a:lnTo>
                      <a:pt x="820" y="1199"/>
                    </a:lnTo>
                    <a:lnTo>
                      <a:pt x="817" y="1194"/>
                    </a:lnTo>
                    <a:lnTo>
                      <a:pt x="815" y="1189"/>
                    </a:lnTo>
                    <a:lnTo>
                      <a:pt x="815" y="1189"/>
                    </a:lnTo>
                    <a:lnTo>
                      <a:pt x="817" y="1182"/>
                    </a:lnTo>
                    <a:lnTo>
                      <a:pt x="820" y="1177"/>
                    </a:lnTo>
                    <a:lnTo>
                      <a:pt x="826" y="1174"/>
                    </a:lnTo>
                    <a:lnTo>
                      <a:pt x="832" y="1172"/>
                    </a:lnTo>
                    <a:lnTo>
                      <a:pt x="832" y="1172"/>
                    </a:lnTo>
                    <a:close/>
                    <a:moveTo>
                      <a:pt x="773" y="1172"/>
                    </a:moveTo>
                    <a:lnTo>
                      <a:pt x="773" y="1172"/>
                    </a:lnTo>
                    <a:lnTo>
                      <a:pt x="773" y="1172"/>
                    </a:lnTo>
                    <a:lnTo>
                      <a:pt x="780" y="1174"/>
                    </a:lnTo>
                    <a:lnTo>
                      <a:pt x="785" y="1177"/>
                    </a:lnTo>
                    <a:lnTo>
                      <a:pt x="788" y="1182"/>
                    </a:lnTo>
                    <a:lnTo>
                      <a:pt x="788" y="1189"/>
                    </a:lnTo>
                    <a:lnTo>
                      <a:pt x="788" y="1189"/>
                    </a:lnTo>
                    <a:lnTo>
                      <a:pt x="788" y="1194"/>
                    </a:lnTo>
                    <a:lnTo>
                      <a:pt x="785" y="1199"/>
                    </a:lnTo>
                    <a:lnTo>
                      <a:pt x="780" y="1203"/>
                    </a:lnTo>
                    <a:lnTo>
                      <a:pt x="773" y="1205"/>
                    </a:lnTo>
                    <a:lnTo>
                      <a:pt x="773" y="1205"/>
                    </a:lnTo>
                    <a:lnTo>
                      <a:pt x="768" y="1203"/>
                    </a:lnTo>
                    <a:lnTo>
                      <a:pt x="762" y="1199"/>
                    </a:lnTo>
                    <a:lnTo>
                      <a:pt x="759" y="1194"/>
                    </a:lnTo>
                    <a:lnTo>
                      <a:pt x="757" y="1189"/>
                    </a:lnTo>
                    <a:lnTo>
                      <a:pt x="757" y="1189"/>
                    </a:lnTo>
                    <a:lnTo>
                      <a:pt x="759" y="1182"/>
                    </a:lnTo>
                    <a:lnTo>
                      <a:pt x="762" y="1177"/>
                    </a:lnTo>
                    <a:lnTo>
                      <a:pt x="768" y="1174"/>
                    </a:lnTo>
                    <a:lnTo>
                      <a:pt x="773" y="1172"/>
                    </a:lnTo>
                    <a:lnTo>
                      <a:pt x="773" y="1172"/>
                    </a:lnTo>
                    <a:close/>
                    <a:moveTo>
                      <a:pt x="1124" y="738"/>
                    </a:moveTo>
                    <a:lnTo>
                      <a:pt x="1124" y="738"/>
                    </a:lnTo>
                    <a:lnTo>
                      <a:pt x="1124" y="738"/>
                    </a:lnTo>
                    <a:lnTo>
                      <a:pt x="1129" y="740"/>
                    </a:lnTo>
                    <a:lnTo>
                      <a:pt x="1134" y="743"/>
                    </a:lnTo>
                    <a:lnTo>
                      <a:pt x="1137" y="748"/>
                    </a:lnTo>
                    <a:lnTo>
                      <a:pt x="1139" y="755"/>
                    </a:lnTo>
                    <a:lnTo>
                      <a:pt x="1139" y="755"/>
                    </a:lnTo>
                    <a:lnTo>
                      <a:pt x="1137" y="760"/>
                    </a:lnTo>
                    <a:lnTo>
                      <a:pt x="1134" y="767"/>
                    </a:lnTo>
                    <a:lnTo>
                      <a:pt x="1129" y="770"/>
                    </a:lnTo>
                    <a:lnTo>
                      <a:pt x="1124" y="770"/>
                    </a:lnTo>
                    <a:lnTo>
                      <a:pt x="1124" y="770"/>
                    </a:lnTo>
                    <a:lnTo>
                      <a:pt x="1117" y="770"/>
                    </a:lnTo>
                    <a:lnTo>
                      <a:pt x="1112" y="767"/>
                    </a:lnTo>
                    <a:lnTo>
                      <a:pt x="1108" y="760"/>
                    </a:lnTo>
                    <a:lnTo>
                      <a:pt x="1108" y="755"/>
                    </a:lnTo>
                    <a:lnTo>
                      <a:pt x="1108" y="755"/>
                    </a:lnTo>
                    <a:lnTo>
                      <a:pt x="1108" y="748"/>
                    </a:lnTo>
                    <a:lnTo>
                      <a:pt x="1112" y="743"/>
                    </a:lnTo>
                    <a:lnTo>
                      <a:pt x="1117" y="740"/>
                    </a:lnTo>
                    <a:lnTo>
                      <a:pt x="1124" y="738"/>
                    </a:lnTo>
                    <a:lnTo>
                      <a:pt x="1124" y="738"/>
                    </a:lnTo>
                    <a:close/>
                    <a:moveTo>
                      <a:pt x="1064" y="1302"/>
                    </a:moveTo>
                    <a:lnTo>
                      <a:pt x="1064" y="1302"/>
                    </a:lnTo>
                    <a:lnTo>
                      <a:pt x="1064" y="1302"/>
                    </a:lnTo>
                    <a:lnTo>
                      <a:pt x="1071" y="1303"/>
                    </a:lnTo>
                    <a:lnTo>
                      <a:pt x="1076" y="1307"/>
                    </a:lnTo>
                    <a:lnTo>
                      <a:pt x="1079" y="1312"/>
                    </a:lnTo>
                    <a:lnTo>
                      <a:pt x="1081" y="1319"/>
                    </a:lnTo>
                    <a:lnTo>
                      <a:pt x="1081" y="1319"/>
                    </a:lnTo>
                    <a:lnTo>
                      <a:pt x="1079" y="1325"/>
                    </a:lnTo>
                    <a:lnTo>
                      <a:pt x="1076" y="1331"/>
                    </a:lnTo>
                    <a:lnTo>
                      <a:pt x="1071" y="1334"/>
                    </a:lnTo>
                    <a:lnTo>
                      <a:pt x="1064" y="1334"/>
                    </a:lnTo>
                    <a:lnTo>
                      <a:pt x="1064" y="1334"/>
                    </a:lnTo>
                    <a:lnTo>
                      <a:pt x="1059" y="1334"/>
                    </a:lnTo>
                    <a:lnTo>
                      <a:pt x="1054" y="1331"/>
                    </a:lnTo>
                    <a:lnTo>
                      <a:pt x="1050" y="1325"/>
                    </a:lnTo>
                    <a:lnTo>
                      <a:pt x="1049" y="1319"/>
                    </a:lnTo>
                    <a:lnTo>
                      <a:pt x="1049" y="1319"/>
                    </a:lnTo>
                    <a:lnTo>
                      <a:pt x="1050" y="1312"/>
                    </a:lnTo>
                    <a:lnTo>
                      <a:pt x="1054" y="1307"/>
                    </a:lnTo>
                    <a:lnTo>
                      <a:pt x="1059" y="1303"/>
                    </a:lnTo>
                    <a:lnTo>
                      <a:pt x="1064" y="1302"/>
                    </a:lnTo>
                    <a:lnTo>
                      <a:pt x="1064" y="1302"/>
                    </a:lnTo>
                    <a:close/>
                    <a:moveTo>
                      <a:pt x="1415" y="1043"/>
                    </a:moveTo>
                    <a:lnTo>
                      <a:pt x="1415" y="1043"/>
                    </a:lnTo>
                    <a:lnTo>
                      <a:pt x="1415" y="1043"/>
                    </a:lnTo>
                    <a:lnTo>
                      <a:pt x="1420" y="1043"/>
                    </a:lnTo>
                    <a:lnTo>
                      <a:pt x="1425" y="1046"/>
                    </a:lnTo>
                    <a:lnTo>
                      <a:pt x="1428" y="1051"/>
                    </a:lnTo>
                    <a:lnTo>
                      <a:pt x="1430" y="1058"/>
                    </a:lnTo>
                    <a:lnTo>
                      <a:pt x="1430" y="1058"/>
                    </a:lnTo>
                    <a:lnTo>
                      <a:pt x="1428" y="1065"/>
                    </a:lnTo>
                    <a:lnTo>
                      <a:pt x="1425" y="1070"/>
                    </a:lnTo>
                    <a:lnTo>
                      <a:pt x="1420" y="1073"/>
                    </a:lnTo>
                    <a:lnTo>
                      <a:pt x="1415" y="1075"/>
                    </a:lnTo>
                    <a:lnTo>
                      <a:pt x="1415" y="1075"/>
                    </a:lnTo>
                    <a:lnTo>
                      <a:pt x="1408" y="1073"/>
                    </a:lnTo>
                    <a:lnTo>
                      <a:pt x="1403" y="1070"/>
                    </a:lnTo>
                    <a:lnTo>
                      <a:pt x="1401" y="1065"/>
                    </a:lnTo>
                    <a:lnTo>
                      <a:pt x="1399" y="1058"/>
                    </a:lnTo>
                    <a:lnTo>
                      <a:pt x="1399" y="1058"/>
                    </a:lnTo>
                    <a:lnTo>
                      <a:pt x="1401" y="1051"/>
                    </a:lnTo>
                    <a:lnTo>
                      <a:pt x="1403" y="1046"/>
                    </a:lnTo>
                    <a:lnTo>
                      <a:pt x="1408" y="1043"/>
                    </a:lnTo>
                    <a:lnTo>
                      <a:pt x="1415" y="1043"/>
                    </a:lnTo>
                    <a:lnTo>
                      <a:pt x="1415" y="1043"/>
                    </a:lnTo>
                    <a:close/>
                    <a:moveTo>
                      <a:pt x="1239" y="651"/>
                    </a:moveTo>
                    <a:lnTo>
                      <a:pt x="1239" y="651"/>
                    </a:lnTo>
                    <a:lnTo>
                      <a:pt x="1239" y="651"/>
                    </a:lnTo>
                    <a:lnTo>
                      <a:pt x="1246" y="653"/>
                    </a:lnTo>
                    <a:lnTo>
                      <a:pt x="1251" y="656"/>
                    </a:lnTo>
                    <a:lnTo>
                      <a:pt x="1255" y="661"/>
                    </a:lnTo>
                    <a:lnTo>
                      <a:pt x="1255" y="668"/>
                    </a:lnTo>
                    <a:lnTo>
                      <a:pt x="1255" y="668"/>
                    </a:lnTo>
                    <a:lnTo>
                      <a:pt x="1255" y="675"/>
                    </a:lnTo>
                    <a:lnTo>
                      <a:pt x="1251" y="680"/>
                    </a:lnTo>
                    <a:lnTo>
                      <a:pt x="1246" y="683"/>
                    </a:lnTo>
                    <a:lnTo>
                      <a:pt x="1239" y="683"/>
                    </a:lnTo>
                    <a:lnTo>
                      <a:pt x="1239" y="683"/>
                    </a:lnTo>
                    <a:lnTo>
                      <a:pt x="1234" y="683"/>
                    </a:lnTo>
                    <a:lnTo>
                      <a:pt x="1229" y="680"/>
                    </a:lnTo>
                    <a:lnTo>
                      <a:pt x="1226" y="675"/>
                    </a:lnTo>
                    <a:lnTo>
                      <a:pt x="1224" y="668"/>
                    </a:lnTo>
                    <a:lnTo>
                      <a:pt x="1224" y="668"/>
                    </a:lnTo>
                    <a:lnTo>
                      <a:pt x="1226" y="661"/>
                    </a:lnTo>
                    <a:lnTo>
                      <a:pt x="1229" y="656"/>
                    </a:lnTo>
                    <a:lnTo>
                      <a:pt x="1234" y="653"/>
                    </a:lnTo>
                    <a:lnTo>
                      <a:pt x="1239" y="651"/>
                    </a:lnTo>
                    <a:lnTo>
                      <a:pt x="1239" y="651"/>
                    </a:lnTo>
                    <a:close/>
                    <a:moveTo>
                      <a:pt x="1006" y="1259"/>
                    </a:moveTo>
                    <a:lnTo>
                      <a:pt x="1006" y="1259"/>
                    </a:lnTo>
                    <a:lnTo>
                      <a:pt x="1006" y="1259"/>
                    </a:lnTo>
                    <a:lnTo>
                      <a:pt x="1013" y="1261"/>
                    </a:lnTo>
                    <a:lnTo>
                      <a:pt x="1018" y="1264"/>
                    </a:lnTo>
                    <a:lnTo>
                      <a:pt x="1021" y="1269"/>
                    </a:lnTo>
                    <a:lnTo>
                      <a:pt x="1021" y="1274"/>
                    </a:lnTo>
                    <a:lnTo>
                      <a:pt x="1021" y="1274"/>
                    </a:lnTo>
                    <a:lnTo>
                      <a:pt x="1021" y="1281"/>
                    </a:lnTo>
                    <a:lnTo>
                      <a:pt x="1018" y="1286"/>
                    </a:lnTo>
                    <a:lnTo>
                      <a:pt x="1013" y="1290"/>
                    </a:lnTo>
                    <a:lnTo>
                      <a:pt x="1006" y="1291"/>
                    </a:lnTo>
                    <a:lnTo>
                      <a:pt x="1006" y="1291"/>
                    </a:lnTo>
                    <a:lnTo>
                      <a:pt x="1001" y="1290"/>
                    </a:lnTo>
                    <a:lnTo>
                      <a:pt x="996" y="1286"/>
                    </a:lnTo>
                    <a:lnTo>
                      <a:pt x="992" y="1281"/>
                    </a:lnTo>
                    <a:lnTo>
                      <a:pt x="991" y="1274"/>
                    </a:lnTo>
                    <a:lnTo>
                      <a:pt x="991" y="1274"/>
                    </a:lnTo>
                    <a:lnTo>
                      <a:pt x="992" y="1269"/>
                    </a:lnTo>
                    <a:lnTo>
                      <a:pt x="996" y="1264"/>
                    </a:lnTo>
                    <a:lnTo>
                      <a:pt x="1001" y="1261"/>
                    </a:lnTo>
                    <a:lnTo>
                      <a:pt x="1006" y="1259"/>
                    </a:lnTo>
                    <a:lnTo>
                      <a:pt x="1006" y="1259"/>
                    </a:lnTo>
                    <a:close/>
                    <a:moveTo>
                      <a:pt x="1181" y="956"/>
                    </a:moveTo>
                    <a:lnTo>
                      <a:pt x="1181" y="956"/>
                    </a:lnTo>
                    <a:lnTo>
                      <a:pt x="1181" y="956"/>
                    </a:lnTo>
                    <a:lnTo>
                      <a:pt x="1187" y="956"/>
                    </a:lnTo>
                    <a:lnTo>
                      <a:pt x="1192" y="959"/>
                    </a:lnTo>
                    <a:lnTo>
                      <a:pt x="1195" y="964"/>
                    </a:lnTo>
                    <a:lnTo>
                      <a:pt x="1197" y="971"/>
                    </a:lnTo>
                    <a:lnTo>
                      <a:pt x="1197" y="971"/>
                    </a:lnTo>
                    <a:lnTo>
                      <a:pt x="1195" y="978"/>
                    </a:lnTo>
                    <a:lnTo>
                      <a:pt x="1192" y="983"/>
                    </a:lnTo>
                    <a:lnTo>
                      <a:pt x="1187" y="986"/>
                    </a:lnTo>
                    <a:lnTo>
                      <a:pt x="1181" y="988"/>
                    </a:lnTo>
                    <a:lnTo>
                      <a:pt x="1181" y="988"/>
                    </a:lnTo>
                    <a:lnTo>
                      <a:pt x="1175" y="986"/>
                    </a:lnTo>
                    <a:lnTo>
                      <a:pt x="1171" y="983"/>
                    </a:lnTo>
                    <a:lnTo>
                      <a:pt x="1168" y="978"/>
                    </a:lnTo>
                    <a:lnTo>
                      <a:pt x="1166" y="971"/>
                    </a:lnTo>
                    <a:lnTo>
                      <a:pt x="1166" y="971"/>
                    </a:lnTo>
                    <a:lnTo>
                      <a:pt x="1168" y="964"/>
                    </a:lnTo>
                    <a:lnTo>
                      <a:pt x="1171" y="959"/>
                    </a:lnTo>
                    <a:lnTo>
                      <a:pt x="1175" y="956"/>
                    </a:lnTo>
                    <a:lnTo>
                      <a:pt x="1181" y="956"/>
                    </a:lnTo>
                    <a:lnTo>
                      <a:pt x="1181" y="956"/>
                    </a:lnTo>
                    <a:close/>
                    <a:moveTo>
                      <a:pt x="1297" y="522"/>
                    </a:moveTo>
                    <a:lnTo>
                      <a:pt x="1297" y="522"/>
                    </a:lnTo>
                    <a:lnTo>
                      <a:pt x="1297" y="522"/>
                    </a:lnTo>
                    <a:lnTo>
                      <a:pt x="1304" y="523"/>
                    </a:lnTo>
                    <a:lnTo>
                      <a:pt x="1309" y="527"/>
                    </a:lnTo>
                    <a:lnTo>
                      <a:pt x="1313" y="532"/>
                    </a:lnTo>
                    <a:lnTo>
                      <a:pt x="1313" y="537"/>
                    </a:lnTo>
                    <a:lnTo>
                      <a:pt x="1313" y="537"/>
                    </a:lnTo>
                    <a:lnTo>
                      <a:pt x="1313" y="544"/>
                    </a:lnTo>
                    <a:lnTo>
                      <a:pt x="1309" y="549"/>
                    </a:lnTo>
                    <a:lnTo>
                      <a:pt x="1304" y="552"/>
                    </a:lnTo>
                    <a:lnTo>
                      <a:pt x="1297" y="554"/>
                    </a:lnTo>
                    <a:lnTo>
                      <a:pt x="1297" y="554"/>
                    </a:lnTo>
                    <a:lnTo>
                      <a:pt x="1292" y="552"/>
                    </a:lnTo>
                    <a:lnTo>
                      <a:pt x="1287" y="549"/>
                    </a:lnTo>
                    <a:lnTo>
                      <a:pt x="1284" y="544"/>
                    </a:lnTo>
                    <a:lnTo>
                      <a:pt x="1282" y="537"/>
                    </a:lnTo>
                    <a:lnTo>
                      <a:pt x="1282" y="537"/>
                    </a:lnTo>
                    <a:lnTo>
                      <a:pt x="1284" y="532"/>
                    </a:lnTo>
                    <a:lnTo>
                      <a:pt x="1287" y="527"/>
                    </a:lnTo>
                    <a:lnTo>
                      <a:pt x="1292" y="523"/>
                    </a:lnTo>
                    <a:lnTo>
                      <a:pt x="1297" y="522"/>
                    </a:lnTo>
                    <a:lnTo>
                      <a:pt x="1297" y="522"/>
                    </a:lnTo>
                    <a:close/>
                    <a:moveTo>
                      <a:pt x="1006" y="305"/>
                    </a:moveTo>
                    <a:lnTo>
                      <a:pt x="1006" y="305"/>
                    </a:lnTo>
                    <a:lnTo>
                      <a:pt x="1006" y="305"/>
                    </a:lnTo>
                    <a:lnTo>
                      <a:pt x="1013" y="305"/>
                    </a:lnTo>
                    <a:lnTo>
                      <a:pt x="1018" y="309"/>
                    </a:lnTo>
                    <a:lnTo>
                      <a:pt x="1021" y="314"/>
                    </a:lnTo>
                    <a:lnTo>
                      <a:pt x="1021" y="321"/>
                    </a:lnTo>
                    <a:lnTo>
                      <a:pt x="1021" y="321"/>
                    </a:lnTo>
                    <a:lnTo>
                      <a:pt x="1021" y="327"/>
                    </a:lnTo>
                    <a:lnTo>
                      <a:pt x="1018" y="332"/>
                    </a:lnTo>
                    <a:lnTo>
                      <a:pt x="1013" y="336"/>
                    </a:lnTo>
                    <a:lnTo>
                      <a:pt x="1006" y="338"/>
                    </a:lnTo>
                    <a:lnTo>
                      <a:pt x="1006" y="338"/>
                    </a:lnTo>
                    <a:lnTo>
                      <a:pt x="1001" y="336"/>
                    </a:lnTo>
                    <a:lnTo>
                      <a:pt x="996" y="332"/>
                    </a:lnTo>
                    <a:lnTo>
                      <a:pt x="992" y="327"/>
                    </a:lnTo>
                    <a:lnTo>
                      <a:pt x="991" y="321"/>
                    </a:lnTo>
                    <a:lnTo>
                      <a:pt x="991" y="321"/>
                    </a:lnTo>
                    <a:lnTo>
                      <a:pt x="992" y="314"/>
                    </a:lnTo>
                    <a:lnTo>
                      <a:pt x="996" y="309"/>
                    </a:lnTo>
                    <a:lnTo>
                      <a:pt x="1001" y="305"/>
                    </a:lnTo>
                    <a:lnTo>
                      <a:pt x="1006" y="305"/>
                    </a:lnTo>
                    <a:lnTo>
                      <a:pt x="1006" y="305"/>
                    </a:lnTo>
                    <a:close/>
                    <a:moveTo>
                      <a:pt x="1064" y="869"/>
                    </a:moveTo>
                    <a:lnTo>
                      <a:pt x="1064" y="869"/>
                    </a:lnTo>
                    <a:lnTo>
                      <a:pt x="1064" y="869"/>
                    </a:lnTo>
                    <a:lnTo>
                      <a:pt x="1071" y="869"/>
                    </a:lnTo>
                    <a:lnTo>
                      <a:pt x="1076" y="874"/>
                    </a:lnTo>
                    <a:lnTo>
                      <a:pt x="1079" y="879"/>
                    </a:lnTo>
                    <a:lnTo>
                      <a:pt x="1081" y="884"/>
                    </a:lnTo>
                    <a:lnTo>
                      <a:pt x="1081" y="884"/>
                    </a:lnTo>
                    <a:lnTo>
                      <a:pt x="1079" y="891"/>
                    </a:lnTo>
                    <a:lnTo>
                      <a:pt x="1076" y="896"/>
                    </a:lnTo>
                    <a:lnTo>
                      <a:pt x="1071" y="900"/>
                    </a:lnTo>
                    <a:lnTo>
                      <a:pt x="1064" y="901"/>
                    </a:lnTo>
                    <a:lnTo>
                      <a:pt x="1064" y="901"/>
                    </a:lnTo>
                    <a:lnTo>
                      <a:pt x="1059" y="900"/>
                    </a:lnTo>
                    <a:lnTo>
                      <a:pt x="1054" y="896"/>
                    </a:lnTo>
                    <a:lnTo>
                      <a:pt x="1050" y="891"/>
                    </a:lnTo>
                    <a:lnTo>
                      <a:pt x="1049" y="884"/>
                    </a:lnTo>
                    <a:lnTo>
                      <a:pt x="1049" y="884"/>
                    </a:lnTo>
                    <a:lnTo>
                      <a:pt x="1050" y="879"/>
                    </a:lnTo>
                    <a:lnTo>
                      <a:pt x="1054" y="874"/>
                    </a:lnTo>
                    <a:lnTo>
                      <a:pt x="1059" y="869"/>
                    </a:lnTo>
                    <a:lnTo>
                      <a:pt x="1064" y="869"/>
                    </a:lnTo>
                    <a:lnTo>
                      <a:pt x="1064" y="869"/>
                    </a:lnTo>
                    <a:close/>
                    <a:moveTo>
                      <a:pt x="890" y="564"/>
                    </a:moveTo>
                    <a:lnTo>
                      <a:pt x="890" y="564"/>
                    </a:lnTo>
                    <a:lnTo>
                      <a:pt x="890" y="564"/>
                    </a:lnTo>
                    <a:lnTo>
                      <a:pt x="895" y="566"/>
                    </a:lnTo>
                    <a:lnTo>
                      <a:pt x="900" y="569"/>
                    </a:lnTo>
                    <a:lnTo>
                      <a:pt x="904" y="574"/>
                    </a:lnTo>
                    <a:lnTo>
                      <a:pt x="906" y="581"/>
                    </a:lnTo>
                    <a:lnTo>
                      <a:pt x="906" y="581"/>
                    </a:lnTo>
                    <a:lnTo>
                      <a:pt x="904" y="588"/>
                    </a:lnTo>
                    <a:lnTo>
                      <a:pt x="900" y="593"/>
                    </a:lnTo>
                    <a:lnTo>
                      <a:pt x="895" y="596"/>
                    </a:lnTo>
                    <a:lnTo>
                      <a:pt x="890" y="596"/>
                    </a:lnTo>
                    <a:lnTo>
                      <a:pt x="890" y="596"/>
                    </a:lnTo>
                    <a:lnTo>
                      <a:pt x="883" y="596"/>
                    </a:lnTo>
                    <a:lnTo>
                      <a:pt x="878" y="593"/>
                    </a:lnTo>
                    <a:lnTo>
                      <a:pt x="875" y="588"/>
                    </a:lnTo>
                    <a:lnTo>
                      <a:pt x="875" y="581"/>
                    </a:lnTo>
                    <a:lnTo>
                      <a:pt x="875" y="581"/>
                    </a:lnTo>
                    <a:lnTo>
                      <a:pt x="875" y="574"/>
                    </a:lnTo>
                    <a:lnTo>
                      <a:pt x="878" y="569"/>
                    </a:lnTo>
                    <a:lnTo>
                      <a:pt x="883" y="566"/>
                    </a:lnTo>
                    <a:lnTo>
                      <a:pt x="890" y="564"/>
                    </a:lnTo>
                    <a:lnTo>
                      <a:pt x="890" y="564"/>
                    </a:lnTo>
                    <a:close/>
                    <a:moveTo>
                      <a:pt x="1124" y="912"/>
                    </a:moveTo>
                    <a:lnTo>
                      <a:pt x="1124" y="912"/>
                    </a:lnTo>
                    <a:lnTo>
                      <a:pt x="1124" y="912"/>
                    </a:lnTo>
                    <a:lnTo>
                      <a:pt x="1129" y="913"/>
                    </a:lnTo>
                    <a:lnTo>
                      <a:pt x="1134" y="917"/>
                    </a:lnTo>
                    <a:lnTo>
                      <a:pt x="1137" y="922"/>
                    </a:lnTo>
                    <a:lnTo>
                      <a:pt x="1139" y="929"/>
                    </a:lnTo>
                    <a:lnTo>
                      <a:pt x="1139" y="929"/>
                    </a:lnTo>
                    <a:lnTo>
                      <a:pt x="1137" y="934"/>
                    </a:lnTo>
                    <a:lnTo>
                      <a:pt x="1134" y="939"/>
                    </a:lnTo>
                    <a:lnTo>
                      <a:pt x="1129" y="942"/>
                    </a:lnTo>
                    <a:lnTo>
                      <a:pt x="1124" y="944"/>
                    </a:lnTo>
                    <a:lnTo>
                      <a:pt x="1124" y="944"/>
                    </a:lnTo>
                    <a:lnTo>
                      <a:pt x="1117" y="942"/>
                    </a:lnTo>
                    <a:lnTo>
                      <a:pt x="1112" y="939"/>
                    </a:lnTo>
                    <a:lnTo>
                      <a:pt x="1108" y="934"/>
                    </a:lnTo>
                    <a:lnTo>
                      <a:pt x="1108" y="929"/>
                    </a:lnTo>
                    <a:lnTo>
                      <a:pt x="1108" y="929"/>
                    </a:lnTo>
                    <a:lnTo>
                      <a:pt x="1108" y="922"/>
                    </a:lnTo>
                    <a:lnTo>
                      <a:pt x="1112" y="917"/>
                    </a:lnTo>
                    <a:lnTo>
                      <a:pt x="1117" y="913"/>
                    </a:lnTo>
                    <a:lnTo>
                      <a:pt x="1124" y="912"/>
                    </a:lnTo>
                    <a:lnTo>
                      <a:pt x="1124" y="912"/>
                    </a:lnTo>
                    <a:close/>
                    <a:moveTo>
                      <a:pt x="1239" y="435"/>
                    </a:moveTo>
                    <a:lnTo>
                      <a:pt x="1239" y="435"/>
                    </a:lnTo>
                    <a:lnTo>
                      <a:pt x="1239" y="435"/>
                    </a:lnTo>
                    <a:lnTo>
                      <a:pt x="1246" y="436"/>
                    </a:lnTo>
                    <a:lnTo>
                      <a:pt x="1251" y="440"/>
                    </a:lnTo>
                    <a:lnTo>
                      <a:pt x="1255" y="445"/>
                    </a:lnTo>
                    <a:lnTo>
                      <a:pt x="1255" y="450"/>
                    </a:lnTo>
                    <a:lnTo>
                      <a:pt x="1255" y="450"/>
                    </a:lnTo>
                    <a:lnTo>
                      <a:pt x="1255" y="457"/>
                    </a:lnTo>
                    <a:lnTo>
                      <a:pt x="1251" y="462"/>
                    </a:lnTo>
                    <a:lnTo>
                      <a:pt x="1246" y="465"/>
                    </a:lnTo>
                    <a:lnTo>
                      <a:pt x="1239" y="467"/>
                    </a:lnTo>
                    <a:lnTo>
                      <a:pt x="1239" y="467"/>
                    </a:lnTo>
                    <a:lnTo>
                      <a:pt x="1234" y="465"/>
                    </a:lnTo>
                    <a:lnTo>
                      <a:pt x="1229" y="462"/>
                    </a:lnTo>
                    <a:lnTo>
                      <a:pt x="1226" y="457"/>
                    </a:lnTo>
                    <a:lnTo>
                      <a:pt x="1224" y="450"/>
                    </a:lnTo>
                    <a:lnTo>
                      <a:pt x="1224" y="450"/>
                    </a:lnTo>
                    <a:lnTo>
                      <a:pt x="1226" y="445"/>
                    </a:lnTo>
                    <a:lnTo>
                      <a:pt x="1229" y="440"/>
                    </a:lnTo>
                    <a:lnTo>
                      <a:pt x="1234" y="436"/>
                    </a:lnTo>
                    <a:lnTo>
                      <a:pt x="1239" y="435"/>
                    </a:lnTo>
                    <a:lnTo>
                      <a:pt x="1239" y="435"/>
                    </a:lnTo>
                    <a:close/>
                    <a:moveTo>
                      <a:pt x="1006" y="1520"/>
                    </a:moveTo>
                    <a:lnTo>
                      <a:pt x="1006" y="1520"/>
                    </a:lnTo>
                    <a:lnTo>
                      <a:pt x="1006" y="1520"/>
                    </a:lnTo>
                    <a:lnTo>
                      <a:pt x="1013" y="1521"/>
                    </a:lnTo>
                    <a:lnTo>
                      <a:pt x="1018" y="1525"/>
                    </a:lnTo>
                    <a:lnTo>
                      <a:pt x="1021" y="1530"/>
                    </a:lnTo>
                    <a:lnTo>
                      <a:pt x="1021" y="1535"/>
                    </a:lnTo>
                    <a:lnTo>
                      <a:pt x="1021" y="1535"/>
                    </a:lnTo>
                    <a:lnTo>
                      <a:pt x="1021" y="1542"/>
                    </a:lnTo>
                    <a:lnTo>
                      <a:pt x="1018" y="1547"/>
                    </a:lnTo>
                    <a:lnTo>
                      <a:pt x="1013" y="1550"/>
                    </a:lnTo>
                    <a:lnTo>
                      <a:pt x="1006" y="1552"/>
                    </a:lnTo>
                    <a:lnTo>
                      <a:pt x="1006" y="1552"/>
                    </a:lnTo>
                    <a:lnTo>
                      <a:pt x="1001" y="1550"/>
                    </a:lnTo>
                    <a:lnTo>
                      <a:pt x="996" y="1547"/>
                    </a:lnTo>
                    <a:lnTo>
                      <a:pt x="992" y="1542"/>
                    </a:lnTo>
                    <a:lnTo>
                      <a:pt x="991" y="1535"/>
                    </a:lnTo>
                    <a:lnTo>
                      <a:pt x="991" y="1535"/>
                    </a:lnTo>
                    <a:lnTo>
                      <a:pt x="992" y="1530"/>
                    </a:lnTo>
                    <a:lnTo>
                      <a:pt x="996" y="1525"/>
                    </a:lnTo>
                    <a:lnTo>
                      <a:pt x="1001" y="1521"/>
                    </a:lnTo>
                    <a:lnTo>
                      <a:pt x="1006" y="1520"/>
                    </a:lnTo>
                    <a:lnTo>
                      <a:pt x="1006" y="1520"/>
                    </a:lnTo>
                    <a:close/>
                    <a:moveTo>
                      <a:pt x="1064" y="782"/>
                    </a:moveTo>
                    <a:lnTo>
                      <a:pt x="1064" y="782"/>
                    </a:lnTo>
                    <a:lnTo>
                      <a:pt x="1064" y="782"/>
                    </a:lnTo>
                    <a:lnTo>
                      <a:pt x="1071" y="784"/>
                    </a:lnTo>
                    <a:lnTo>
                      <a:pt x="1076" y="787"/>
                    </a:lnTo>
                    <a:lnTo>
                      <a:pt x="1079" y="792"/>
                    </a:lnTo>
                    <a:lnTo>
                      <a:pt x="1081" y="797"/>
                    </a:lnTo>
                    <a:lnTo>
                      <a:pt x="1081" y="797"/>
                    </a:lnTo>
                    <a:lnTo>
                      <a:pt x="1079" y="804"/>
                    </a:lnTo>
                    <a:lnTo>
                      <a:pt x="1076" y="809"/>
                    </a:lnTo>
                    <a:lnTo>
                      <a:pt x="1071" y="813"/>
                    </a:lnTo>
                    <a:lnTo>
                      <a:pt x="1064" y="814"/>
                    </a:lnTo>
                    <a:lnTo>
                      <a:pt x="1064" y="814"/>
                    </a:lnTo>
                    <a:lnTo>
                      <a:pt x="1059" y="813"/>
                    </a:lnTo>
                    <a:lnTo>
                      <a:pt x="1054" y="809"/>
                    </a:lnTo>
                    <a:lnTo>
                      <a:pt x="1050" y="804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0" y="792"/>
                    </a:lnTo>
                    <a:lnTo>
                      <a:pt x="1054" y="787"/>
                    </a:lnTo>
                    <a:lnTo>
                      <a:pt x="1059" y="784"/>
                    </a:lnTo>
                    <a:lnTo>
                      <a:pt x="1064" y="782"/>
                    </a:lnTo>
                    <a:lnTo>
                      <a:pt x="1064" y="782"/>
                    </a:lnTo>
                    <a:close/>
                    <a:moveTo>
                      <a:pt x="1181" y="998"/>
                    </a:moveTo>
                    <a:lnTo>
                      <a:pt x="1181" y="998"/>
                    </a:lnTo>
                    <a:lnTo>
                      <a:pt x="1181" y="998"/>
                    </a:lnTo>
                    <a:lnTo>
                      <a:pt x="1187" y="1000"/>
                    </a:lnTo>
                    <a:lnTo>
                      <a:pt x="1192" y="1004"/>
                    </a:lnTo>
                    <a:lnTo>
                      <a:pt x="1195" y="1009"/>
                    </a:lnTo>
                    <a:lnTo>
                      <a:pt x="1197" y="1015"/>
                    </a:lnTo>
                    <a:lnTo>
                      <a:pt x="1197" y="1015"/>
                    </a:lnTo>
                    <a:lnTo>
                      <a:pt x="1195" y="1021"/>
                    </a:lnTo>
                    <a:lnTo>
                      <a:pt x="1192" y="1026"/>
                    </a:lnTo>
                    <a:lnTo>
                      <a:pt x="1187" y="1029"/>
                    </a:lnTo>
                    <a:lnTo>
                      <a:pt x="1181" y="1031"/>
                    </a:lnTo>
                    <a:lnTo>
                      <a:pt x="1181" y="1031"/>
                    </a:lnTo>
                    <a:lnTo>
                      <a:pt x="1175" y="1029"/>
                    </a:lnTo>
                    <a:lnTo>
                      <a:pt x="1171" y="1026"/>
                    </a:lnTo>
                    <a:lnTo>
                      <a:pt x="1168" y="1021"/>
                    </a:lnTo>
                    <a:lnTo>
                      <a:pt x="1166" y="1015"/>
                    </a:lnTo>
                    <a:lnTo>
                      <a:pt x="1166" y="1015"/>
                    </a:lnTo>
                    <a:lnTo>
                      <a:pt x="1168" y="1009"/>
                    </a:lnTo>
                    <a:lnTo>
                      <a:pt x="1171" y="1004"/>
                    </a:lnTo>
                    <a:lnTo>
                      <a:pt x="1175" y="1000"/>
                    </a:lnTo>
                    <a:lnTo>
                      <a:pt x="1181" y="998"/>
                    </a:lnTo>
                    <a:lnTo>
                      <a:pt x="1181" y="998"/>
                    </a:lnTo>
                    <a:close/>
                    <a:moveTo>
                      <a:pt x="1064" y="1130"/>
                    </a:moveTo>
                    <a:lnTo>
                      <a:pt x="1064" y="1130"/>
                    </a:lnTo>
                    <a:lnTo>
                      <a:pt x="1064" y="1130"/>
                    </a:lnTo>
                    <a:lnTo>
                      <a:pt x="1071" y="1130"/>
                    </a:lnTo>
                    <a:lnTo>
                      <a:pt x="1076" y="1133"/>
                    </a:lnTo>
                    <a:lnTo>
                      <a:pt x="1079" y="1138"/>
                    </a:lnTo>
                    <a:lnTo>
                      <a:pt x="1081" y="1145"/>
                    </a:lnTo>
                    <a:lnTo>
                      <a:pt x="1081" y="1145"/>
                    </a:lnTo>
                    <a:lnTo>
                      <a:pt x="1079" y="1152"/>
                    </a:lnTo>
                    <a:lnTo>
                      <a:pt x="1076" y="1157"/>
                    </a:lnTo>
                    <a:lnTo>
                      <a:pt x="1071" y="1160"/>
                    </a:lnTo>
                    <a:lnTo>
                      <a:pt x="1064" y="1162"/>
                    </a:lnTo>
                    <a:lnTo>
                      <a:pt x="1064" y="1162"/>
                    </a:lnTo>
                    <a:lnTo>
                      <a:pt x="1059" y="1160"/>
                    </a:lnTo>
                    <a:lnTo>
                      <a:pt x="1054" y="1157"/>
                    </a:lnTo>
                    <a:lnTo>
                      <a:pt x="1050" y="1152"/>
                    </a:lnTo>
                    <a:lnTo>
                      <a:pt x="1049" y="1145"/>
                    </a:lnTo>
                    <a:lnTo>
                      <a:pt x="1049" y="1145"/>
                    </a:lnTo>
                    <a:lnTo>
                      <a:pt x="1050" y="1138"/>
                    </a:lnTo>
                    <a:lnTo>
                      <a:pt x="1054" y="1133"/>
                    </a:lnTo>
                    <a:lnTo>
                      <a:pt x="1059" y="1130"/>
                    </a:lnTo>
                    <a:lnTo>
                      <a:pt x="1064" y="1130"/>
                    </a:lnTo>
                    <a:lnTo>
                      <a:pt x="1064" y="1130"/>
                    </a:lnTo>
                    <a:close/>
                    <a:moveTo>
                      <a:pt x="890" y="87"/>
                    </a:moveTo>
                    <a:lnTo>
                      <a:pt x="890" y="87"/>
                    </a:lnTo>
                    <a:lnTo>
                      <a:pt x="890" y="87"/>
                    </a:lnTo>
                    <a:lnTo>
                      <a:pt x="895" y="89"/>
                    </a:lnTo>
                    <a:lnTo>
                      <a:pt x="900" y="92"/>
                    </a:lnTo>
                    <a:lnTo>
                      <a:pt x="904" y="97"/>
                    </a:lnTo>
                    <a:lnTo>
                      <a:pt x="906" y="104"/>
                    </a:lnTo>
                    <a:lnTo>
                      <a:pt x="906" y="104"/>
                    </a:lnTo>
                    <a:lnTo>
                      <a:pt x="904" y="109"/>
                    </a:lnTo>
                    <a:lnTo>
                      <a:pt x="900" y="114"/>
                    </a:lnTo>
                    <a:lnTo>
                      <a:pt x="895" y="118"/>
                    </a:lnTo>
                    <a:lnTo>
                      <a:pt x="890" y="120"/>
                    </a:lnTo>
                    <a:lnTo>
                      <a:pt x="890" y="120"/>
                    </a:lnTo>
                    <a:lnTo>
                      <a:pt x="883" y="118"/>
                    </a:lnTo>
                    <a:lnTo>
                      <a:pt x="878" y="114"/>
                    </a:lnTo>
                    <a:lnTo>
                      <a:pt x="875" y="109"/>
                    </a:lnTo>
                    <a:lnTo>
                      <a:pt x="875" y="104"/>
                    </a:lnTo>
                    <a:lnTo>
                      <a:pt x="875" y="104"/>
                    </a:lnTo>
                    <a:lnTo>
                      <a:pt x="875" y="97"/>
                    </a:lnTo>
                    <a:lnTo>
                      <a:pt x="878" y="92"/>
                    </a:lnTo>
                    <a:lnTo>
                      <a:pt x="883" y="89"/>
                    </a:lnTo>
                    <a:lnTo>
                      <a:pt x="890" y="87"/>
                    </a:lnTo>
                    <a:lnTo>
                      <a:pt x="890" y="87"/>
                    </a:lnTo>
                    <a:close/>
                    <a:moveTo>
                      <a:pt x="1064" y="825"/>
                    </a:moveTo>
                    <a:lnTo>
                      <a:pt x="1064" y="825"/>
                    </a:lnTo>
                    <a:lnTo>
                      <a:pt x="1064" y="825"/>
                    </a:lnTo>
                    <a:lnTo>
                      <a:pt x="1071" y="826"/>
                    </a:lnTo>
                    <a:lnTo>
                      <a:pt x="1076" y="830"/>
                    </a:lnTo>
                    <a:lnTo>
                      <a:pt x="1079" y="835"/>
                    </a:lnTo>
                    <a:lnTo>
                      <a:pt x="1081" y="842"/>
                    </a:lnTo>
                    <a:lnTo>
                      <a:pt x="1081" y="842"/>
                    </a:lnTo>
                    <a:lnTo>
                      <a:pt x="1079" y="847"/>
                    </a:lnTo>
                    <a:lnTo>
                      <a:pt x="1076" y="852"/>
                    </a:lnTo>
                    <a:lnTo>
                      <a:pt x="1071" y="855"/>
                    </a:lnTo>
                    <a:lnTo>
                      <a:pt x="1064" y="857"/>
                    </a:lnTo>
                    <a:lnTo>
                      <a:pt x="1064" y="857"/>
                    </a:lnTo>
                    <a:lnTo>
                      <a:pt x="1059" y="855"/>
                    </a:lnTo>
                    <a:lnTo>
                      <a:pt x="1054" y="852"/>
                    </a:lnTo>
                    <a:lnTo>
                      <a:pt x="1050" y="847"/>
                    </a:lnTo>
                    <a:lnTo>
                      <a:pt x="1049" y="842"/>
                    </a:lnTo>
                    <a:lnTo>
                      <a:pt x="1049" y="842"/>
                    </a:lnTo>
                    <a:lnTo>
                      <a:pt x="1050" y="835"/>
                    </a:lnTo>
                    <a:lnTo>
                      <a:pt x="1054" y="830"/>
                    </a:lnTo>
                    <a:lnTo>
                      <a:pt x="1059" y="826"/>
                    </a:lnTo>
                    <a:lnTo>
                      <a:pt x="1064" y="825"/>
                    </a:lnTo>
                    <a:lnTo>
                      <a:pt x="1064" y="825"/>
                    </a:lnTo>
                    <a:close/>
                    <a:moveTo>
                      <a:pt x="1124" y="695"/>
                    </a:moveTo>
                    <a:lnTo>
                      <a:pt x="1124" y="695"/>
                    </a:lnTo>
                    <a:lnTo>
                      <a:pt x="1124" y="695"/>
                    </a:lnTo>
                    <a:lnTo>
                      <a:pt x="1129" y="697"/>
                    </a:lnTo>
                    <a:lnTo>
                      <a:pt x="1134" y="700"/>
                    </a:lnTo>
                    <a:lnTo>
                      <a:pt x="1137" y="705"/>
                    </a:lnTo>
                    <a:lnTo>
                      <a:pt x="1139" y="711"/>
                    </a:lnTo>
                    <a:lnTo>
                      <a:pt x="1139" y="711"/>
                    </a:lnTo>
                    <a:lnTo>
                      <a:pt x="1137" y="717"/>
                    </a:lnTo>
                    <a:lnTo>
                      <a:pt x="1134" y="722"/>
                    </a:lnTo>
                    <a:lnTo>
                      <a:pt x="1129" y="726"/>
                    </a:lnTo>
                    <a:lnTo>
                      <a:pt x="1124" y="728"/>
                    </a:lnTo>
                    <a:lnTo>
                      <a:pt x="1124" y="728"/>
                    </a:lnTo>
                    <a:lnTo>
                      <a:pt x="1117" y="726"/>
                    </a:lnTo>
                    <a:lnTo>
                      <a:pt x="1112" y="722"/>
                    </a:lnTo>
                    <a:lnTo>
                      <a:pt x="1108" y="717"/>
                    </a:lnTo>
                    <a:lnTo>
                      <a:pt x="1108" y="711"/>
                    </a:lnTo>
                    <a:lnTo>
                      <a:pt x="1108" y="711"/>
                    </a:lnTo>
                    <a:lnTo>
                      <a:pt x="1108" y="705"/>
                    </a:lnTo>
                    <a:lnTo>
                      <a:pt x="1112" y="700"/>
                    </a:lnTo>
                    <a:lnTo>
                      <a:pt x="1117" y="697"/>
                    </a:lnTo>
                    <a:lnTo>
                      <a:pt x="1124" y="695"/>
                    </a:lnTo>
                    <a:lnTo>
                      <a:pt x="1124" y="695"/>
                    </a:lnTo>
                    <a:close/>
                    <a:moveTo>
                      <a:pt x="1357" y="608"/>
                    </a:moveTo>
                    <a:lnTo>
                      <a:pt x="1357" y="608"/>
                    </a:lnTo>
                    <a:lnTo>
                      <a:pt x="1357" y="608"/>
                    </a:lnTo>
                    <a:lnTo>
                      <a:pt x="1362" y="610"/>
                    </a:lnTo>
                    <a:lnTo>
                      <a:pt x="1367" y="613"/>
                    </a:lnTo>
                    <a:lnTo>
                      <a:pt x="1370" y="619"/>
                    </a:lnTo>
                    <a:lnTo>
                      <a:pt x="1372" y="624"/>
                    </a:lnTo>
                    <a:lnTo>
                      <a:pt x="1372" y="624"/>
                    </a:lnTo>
                    <a:lnTo>
                      <a:pt x="1370" y="631"/>
                    </a:lnTo>
                    <a:lnTo>
                      <a:pt x="1367" y="636"/>
                    </a:lnTo>
                    <a:lnTo>
                      <a:pt x="1362" y="639"/>
                    </a:lnTo>
                    <a:lnTo>
                      <a:pt x="1357" y="641"/>
                    </a:lnTo>
                    <a:lnTo>
                      <a:pt x="1357" y="641"/>
                    </a:lnTo>
                    <a:lnTo>
                      <a:pt x="1350" y="639"/>
                    </a:lnTo>
                    <a:lnTo>
                      <a:pt x="1345" y="636"/>
                    </a:lnTo>
                    <a:lnTo>
                      <a:pt x="1342" y="631"/>
                    </a:lnTo>
                    <a:lnTo>
                      <a:pt x="1342" y="624"/>
                    </a:lnTo>
                    <a:lnTo>
                      <a:pt x="1342" y="624"/>
                    </a:lnTo>
                    <a:lnTo>
                      <a:pt x="1342" y="619"/>
                    </a:lnTo>
                    <a:lnTo>
                      <a:pt x="1345" y="613"/>
                    </a:lnTo>
                    <a:lnTo>
                      <a:pt x="1350" y="610"/>
                    </a:lnTo>
                    <a:lnTo>
                      <a:pt x="1357" y="608"/>
                    </a:lnTo>
                    <a:lnTo>
                      <a:pt x="1357" y="608"/>
                    </a:lnTo>
                    <a:close/>
                    <a:moveTo>
                      <a:pt x="890" y="348"/>
                    </a:moveTo>
                    <a:lnTo>
                      <a:pt x="890" y="348"/>
                    </a:lnTo>
                    <a:lnTo>
                      <a:pt x="890" y="348"/>
                    </a:lnTo>
                    <a:lnTo>
                      <a:pt x="895" y="349"/>
                    </a:lnTo>
                    <a:lnTo>
                      <a:pt x="900" y="353"/>
                    </a:lnTo>
                    <a:lnTo>
                      <a:pt x="904" y="358"/>
                    </a:lnTo>
                    <a:lnTo>
                      <a:pt x="906" y="365"/>
                    </a:lnTo>
                    <a:lnTo>
                      <a:pt x="906" y="365"/>
                    </a:lnTo>
                    <a:lnTo>
                      <a:pt x="904" y="370"/>
                    </a:lnTo>
                    <a:lnTo>
                      <a:pt x="900" y="375"/>
                    </a:lnTo>
                    <a:lnTo>
                      <a:pt x="895" y="378"/>
                    </a:lnTo>
                    <a:lnTo>
                      <a:pt x="890" y="380"/>
                    </a:lnTo>
                    <a:lnTo>
                      <a:pt x="890" y="380"/>
                    </a:lnTo>
                    <a:lnTo>
                      <a:pt x="883" y="378"/>
                    </a:lnTo>
                    <a:lnTo>
                      <a:pt x="878" y="375"/>
                    </a:lnTo>
                    <a:lnTo>
                      <a:pt x="875" y="370"/>
                    </a:lnTo>
                    <a:lnTo>
                      <a:pt x="875" y="365"/>
                    </a:lnTo>
                    <a:lnTo>
                      <a:pt x="875" y="365"/>
                    </a:lnTo>
                    <a:lnTo>
                      <a:pt x="875" y="358"/>
                    </a:lnTo>
                    <a:lnTo>
                      <a:pt x="878" y="353"/>
                    </a:lnTo>
                    <a:lnTo>
                      <a:pt x="883" y="349"/>
                    </a:lnTo>
                    <a:lnTo>
                      <a:pt x="890" y="348"/>
                    </a:lnTo>
                    <a:lnTo>
                      <a:pt x="890" y="348"/>
                    </a:lnTo>
                    <a:close/>
                    <a:moveTo>
                      <a:pt x="1064" y="738"/>
                    </a:moveTo>
                    <a:lnTo>
                      <a:pt x="1064" y="738"/>
                    </a:lnTo>
                    <a:lnTo>
                      <a:pt x="1064" y="738"/>
                    </a:lnTo>
                    <a:lnTo>
                      <a:pt x="1071" y="740"/>
                    </a:lnTo>
                    <a:lnTo>
                      <a:pt x="1076" y="743"/>
                    </a:lnTo>
                    <a:lnTo>
                      <a:pt x="1079" y="748"/>
                    </a:lnTo>
                    <a:lnTo>
                      <a:pt x="1081" y="755"/>
                    </a:lnTo>
                    <a:lnTo>
                      <a:pt x="1081" y="755"/>
                    </a:lnTo>
                    <a:lnTo>
                      <a:pt x="1079" y="760"/>
                    </a:lnTo>
                    <a:lnTo>
                      <a:pt x="1076" y="767"/>
                    </a:lnTo>
                    <a:lnTo>
                      <a:pt x="1071" y="770"/>
                    </a:lnTo>
                    <a:lnTo>
                      <a:pt x="1064" y="770"/>
                    </a:lnTo>
                    <a:lnTo>
                      <a:pt x="1064" y="770"/>
                    </a:lnTo>
                    <a:lnTo>
                      <a:pt x="1059" y="770"/>
                    </a:lnTo>
                    <a:lnTo>
                      <a:pt x="1054" y="767"/>
                    </a:lnTo>
                    <a:lnTo>
                      <a:pt x="1050" y="760"/>
                    </a:lnTo>
                    <a:lnTo>
                      <a:pt x="1049" y="755"/>
                    </a:lnTo>
                    <a:lnTo>
                      <a:pt x="1049" y="755"/>
                    </a:lnTo>
                    <a:lnTo>
                      <a:pt x="1050" y="748"/>
                    </a:lnTo>
                    <a:lnTo>
                      <a:pt x="1054" y="743"/>
                    </a:lnTo>
                    <a:lnTo>
                      <a:pt x="1059" y="740"/>
                    </a:lnTo>
                    <a:lnTo>
                      <a:pt x="1064" y="738"/>
                    </a:lnTo>
                    <a:lnTo>
                      <a:pt x="1064" y="738"/>
                    </a:lnTo>
                    <a:close/>
                    <a:moveTo>
                      <a:pt x="1006" y="1130"/>
                    </a:moveTo>
                    <a:lnTo>
                      <a:pt x="1006" y="1130"/>
                    </a:lnTo>
                    <a:lnTo>
                      <a:pt x="1006" y="1130"/>
                    </a:lnTo>
                    <a:lnTo>
                      <a:pt x="1013" y="1130"/>
                    </a:lnTo>
                    <a:lnTo>
                      <a:pt x="1018" y="1133"/>
                    </a:lnTo>
                    <a:lnTo>
                      <a:pt x="1021" y="1138"/>
                    </a:lnTo>
                    <a:lnTo>
                      <a:pt x="1021" y="1145"/>
                    </a:lnTo>
                    <a:lnTo>
                      <a:pt x="1021" y="1145"/>
                    </a:lnTo>
                    <a:lnTo>
                      <a:pt x="1021" y="1152"/>
                    </a:lnTo>
                    <a:lnTo>
                      <a:pt x="1018" y="1157"/>
                    </a:lnTo>
                    <a:lnTo>
                      <a:pt x="1013" y="1160"/>
                    </a:lnTo>
                    <a:lnTo>
                      <a:pt x="1006" y="1162"/>
                    </a:lnTo>
                    <a:lnTo>
                      <a:pt x="1006" y="1162"/>
                    </a:lnTo>
                    <a:lnTo>
                      <a:pt x="1001" y="1160"/>
                    </a:lnTo>
                    <a:lnTo>
                      <a:pt x="996" y="1157"/>
                    </a:lnTo>
                    <a:lnTo>
                      <a:pt x="992" y="1152"/>
                    </a:lnTo>
                    <a:lnTo>
                      <a:pt x="991" y="1145"/>
                    </a:lnTo>
                    <a:lnTo>
                      <a:pt x="991" y="1145"/>
                    </a:lnTo>
                    <a:lnTo>
                      <a:pt x="992" y="1138"/>
                    </a:lnTo>
                    <a:lnTo>
                      <a:pt x="996" y="1133"/>
                    </a:lnTo>
                    <a:lnTo>
                      <a:pt x="1001" y="1130"/>
                    </a:lnTo>
                    <a:lnTo>
                      <a:pt x="1006" y="1130"/>
                    </a:lnTo>
                    <a:lnTo>
                      <a:pt x="1006" y="1130"/>
                    </a:lnTo>
                    <a:close/>
                    <a:moveTo>
                      <a:pt x="1006" y="1302"/>
                    </a:moveTo>
                    <a:lnTo>
                      <a:pt x="1006" y="1302"/>
                    </a:lnTo>
                    <a:lnTo>
                      <a:pt x="1006" y="1302"/>
                    </a:lnTo>
                    <a:lnTo>
                      <a:pt x="1013" y="1303"/>
                    </a:lnTo>
                    <a:lnTo>
                      <a:pt x="1018" y="1307"/>
                    </a:lnTo>
                    <a:lnTo>
                      <a:pt x="1021" y="1312"/>
                    </a:lnTo>
                    <a:lnTo>
                      <a:pt x="1021" y="1319"/>
                    </a:lnTo>
                    <a:lnTo>
                      <a:pt x="1021" y="1319"/>
                    </a:lnTo>
                    <a:lnTo>
                      <a:pt x="1021" y="1325"/>
                    </a:lnTo>
                    <a:lnTo>
                      <a:pt x="1018" y="1331"/>
                    </a:lnTo>
                    <a:lnTo>
                      <a:pt x="1013" y="1334"/>
                    </a:lnTo>
                    <a:lnTo>
                      <a:pt x="1006" y="1334"/>
                    </a:lnTo>
                    <a:lnTo>
                      <a:pt x="1006" y="1334"/>
                    </a:lnTo>
                    <a:lnTo>
                      <a:pt x="1001" y="1334"/>
                    </a:lnTo>
                    <a:lnTo>
                      <a:pt x="996" y="1331"/>
                    </a:lnTo>
                    <a:lnTo>
                      <a:pt x="992" y="1325"/>
                    </a:lnTo>
                    <a:lnTo>
                      <a:pt x="991" y="1319"/>
                    </a:lnTo>
                    <a:lnTo>
                      <a:pt x="991" y="1319"/>
                    </a:lnTo>
                    <a:lnTo>
                      <a:pt x="992" y="1312"/>
                    </a:lnTo>
                    <a:lnTo>
                      <a:pt x="996" y="1307"/>
                    </a:lnTo>
                    <a:lnTo>
                      <a:pt x="1001" y="1303"/>
                    </a:lnTo>
                    <a:lnTo>
                      <a:pt x="1006" y="1302"/>
                    </a:lnTo>
                    <a:lnTo>
                      <a:pt x="1006" y="1302"/>
                    </a:lnTo>
                    <a:close/>
                    <a:moveTo>
                      <a:pt x="948" y="1259"/>
                    </a:moveTo>
                    <a:lnTo>
                      <a:pt x="948" y="1259"/>
                    </a:lnTo>
                    <a:lnTo>
                      <a:pt x="948" y="1259"/>
                    </a:lnTo>
                    <a:lnTo>
                      <a:pt x="955" y="1261"/>
                    </a:lnTo>
                    <a:lnTo>
                      <a:pt x="958" y="1264"/>
                    </a:lnTo>
                    <a:lnTo>
                      <a:pt x="962" y="1269"/>
                    </a:lnTo>
                    <a:lnTo>
                      <a:pt x="963" y="1274"/>
                    </a:lnTo>
                    <a:lnTo>
                      <a:pt x="963" y="1274"/>
                    </a:lnTo>
                    <a:lnTo>
                      <a:pt x="962" y="1281"/>
                    </a:lnTo>
                    <a:lnTo>
                      <a:pt x="958" y="1286"/>
                    </a:lnTo>
                    <a:lnTo>
                      <a:pt x="955" y="1290"/>
                    </a:lnTo>
                    <a:lnTo>
                      <a:pt x="948" y="1291"/>
                    </a:lnTo>
                    <a:lnTo>
                      <a:pt x="948" y="1291"/>
                    </a:lnTo>
                    <a:lnTo>
                      <a:pt x="941" y="1290"/>
                    </a:lnTo>
                    <a:lnTo>
                      <a:pt x="938" y="1286"/>
                    </a:lnTo>
                    <a:lnTo>
                      <a:pt x="934" y="1281"/>
                    </a:lnTo>
                    <a:lnTo>
                      <a:pt x="933" y="1274"/>
                    </a:lnTo>
                    <a:lnTo>
                      <a:pt x="933" y="1274"/>
                    </a:lnTo>
                    <a:lnTo>
                      <a:pt x="934" y="1269"/>
                    </a:lnTo>
                    <a:lnTo>
                      <a:pt x="938" y="1264"/>
                    </a:lnTo>
                    <a:lnTo>
                      <a:pt x="941" y="1261"/>
                    </a:lnTo>
                    <a:lnTo>
                      <a:pt x="948" y="1259"/>
                    </a:lnTo>
                    <a:lnTo>
                      <a:pt x="948" y="1259"/>
                    </a:lnTo>
                    <a:close/>
                    <a:moveTo>
                      <a:pt x="1124" y="956"/>
                    </a:moveTo>
                    <a:lnTo>
                      <a:pt x="1124" y="956"/>
                    </a:lnTo>
                    <a:lnTo>
                      <a:pt x="1124" y="956"/>
                    </a:lnTo>
                    <a:lnTo>
                      <a:pt x="1129" y="956"/>
                    </a:lnTo>
                    <a:lnTo>
                      <a:pt x="1134" y="959"/>
                    </a:lnTo>
                    <a:lnTo>
                      <a:pt x="1137" y="964"/>
                    </a:lnTo>
                    <a:lnTo>
                      <a:pt x="1139" y="971"/>
                    </a:lnTo>
                    <a:lnTo>
                      <a:pt x="1139" y="971"/>
                    </a:lnTo>
                    <a:lnTo>
                      <a:pt x="1137" y="978"/>
                    </a:lnTo>
                    <a:lnTo>
                      <a:pt x="1134" y="983"/>
                    </a:lnTo>
                    <a:lnTo>
                      <a:pt x="1129" y="986"/>
                    </a:lnTo>
                    <a:lnTo>
                      <a:pt x="1124" y="988"/>
                    </a:lnTo>
                    <a:lnTo>
                      <a:pt x="1124" y="988"/>
                    </a:lnTo>
                    <a:lnTo>
                      <a:pt x="1117" y="986"/>
                    </a:lnTo>
                    <a:lnTo>
                      <a:pt x="1112" y="983"/>
                    </a:lnTo>
                    <a:lnTo>
                      <a:pt x="1108" y="978"/>
                    </a:lnTo>
                    <a:lnTo>
                      <a:pt x="1108" y="971"/>
                    </a:lnTo>
                    <a:lnTo>
                      <a:pt x="1108" y="971"/>
                    </a:lnTo>
                    <a:lnTo>
                      <a:pt x="1108" y="964"/>
                    </a:lnTo>
                    <a:lnTo>
                      <a:pt x="1112" y="959"/>
                    </a:lnTo>
                    <a:lnTo>
                      <a:pt x="1117" y="956"/>
                    </a:lnTo>
                    <a:lnTo>
                      <a:pt x="1124" y="956"/>
                    </a:lnTo>
                    <a:lnTo>
                      <a:pt x="1124" y="956"/>
                    </a:lnTo>
                    <a:close/>
                    <a:moveTo>
                      <a:pt x="1181" y="651"/>
                    </a:moveTo>
                    <a:lnTo>
                      <a:pt x="1181" y="651"/>
                    </a:lnTo>
                    <a:lnTo>
                      <a:pt x="1181" y="651"/>
                    </a:lnTo>
                    <a:lnTo>
                      <a:pt x="1187" y="653"/>
                    </a:lnTo>
                    <a:lnTo>
                      <a:pt x="1192" y="656"/>
                    </a:lnTo>
                    <a:lnTo>
                      <a:pt x="1195" y="661"/>
                    </a:lnTo>
                    <a:lnTo>
                      <a:pt x="1197" y="668"/>
                    </a:lnTo>
                    <a:lnTo>
                      <a:pt x="1197" y="668"/>
                    </a:lnTo>
                    <a:lnTo>
                      <a:pt x="1195" y="675"/>
                    </a:lnTo>
                    <a:lnTo>
                      <a:pt x="1192" y="680"/>
                    </a:lnTo>
                    <a:lnTo>
                      <a:pt x="1187" y="683"/>
                    </a:lnTo>
                    <a:lnTo>
                      <a:pt x="1181" y="683"/>
                    </a:lnTo>
                    <a:lnTo>
                      <a:pt x="1181" y="683"/>
                    </a:lnTo>
                    <a:lnTo>
                      <a:pt x="1175" y="683"/>
                    </a:lnTo>
                    <a:lnTo>
                      <a:pt x="1171" y="680"/>
                    </a:lnTo>
                    <a:lnTo>
                      <a:pt x="1168" y="675"/>
                    </a:lnTo>
                    <a:lnTo>
                      <a:pt x="1166" y="668"/>
                    </a:lnTo>
                    <a:lnTo>
                      <a:pt x="1166" y="668"/>
                    </a:lnTo>
                    <a:lnTo>
                      <a:pt x="1168" y="661"/>
                    </a:lnTo>
                    <a:lnTo>
                      <a:pt x="1171" y="656"/>
                    </a:lnTo>
                    <a:lnTo>
                      <a:pt x="1175" y="653"/>
                    </a:lnTo>
                    <a:lnTo>
                      <a:pt x="1181" y="651"/>
                    </a:lnTo>
                    <a:lnTo>
                      <a:pt x="1181" y="651"/>
                    </a:lnTo>
                    <a:close/>
                    <a:moveTo>
                      <a:pt x="1239" y="522"/>
                    </a:moveTo>
                    <a:lnTo>
                      <a:pt x="1239" y="522"/>
                    </a:lnTo>
                    <a:lnTo>
                      <a:pt x="1239" y="522"/>
                    </a:lnTo>
                    <a:lnTo>
                      <a:pt x="1246" y="523"/>
                    </a:lnTo>
                    <a:lnTo>
                      <a:pt x="1251" y="527"/>
                    </a:lnTo>
                    <a:lnTo>
                      <a:pt x="1255" y="532"/>
                    </a:lnTo>
                    <a:lnTo>
                      <a:pt x="1255" y="537"/>
                    </a:lnTo>
                    <a:lnTo>
                      <a:pt x="1255" y="537"/>
                    </a:lnTo>
                    <a:lnTo>
                      <a:pt x="1255" y="544"/>
                    </a:lnTo>
                    <a:lnTo>
                      <a:pt x="1251" y="549"/>
                    </a:lnTo>
                    <a:lnTo>
                      <a:pt x="1246" y="552"/>
                    </a:lnTo>
                    <a:lnTo>
                      <a:pt x="1239" y="554"/>
                    </a:lnTo>
                    <a:lnTo>
                      <a:pt x="1239" y="554"/>
                    </a:lnTo>
                    <a:lnTo>
                      <a:pt x="1234" y="552"/>
                    </a:lnTo>
                    <a:lnTo>
                      <a:pt x="1229" y="549"/>
                    </a:lnTo>
                    <a:lnTo>
                      <a:pt x="1226" y="544"/>
                    </a:lnTo>
                    <a:lnTo>
                      <a:pt x="1224" y="537"/>
                    </a:lnTo>
                    <a:lnTo>
                      <a:pt x="1224" y="537"/>
                    </a:lnTo>
                    <a:lnTo>
                      <a:pt x="1226" y="532"/>
                    </a:lnTo>
                    <a:lnTo>
                      <a:pt x="1229" y="527"/>
                    </a:lnTo>
                    <a:lnTo>
                      <a:pt x="1234" y="523"/>
                    </a:lnTo>
                    <a:lnTo>
                      <a:pt x="1239" y="522"/>
                    </a:lnTo>
                    <a:lnTo>
                      <a:pt x="1239" y="522"/>
                    </a:lnTo>
                    <a:close/>
                    <a:moveTo>
                      <a:pt x="948" y="305"/>
                    </a:moveTo>
                    <a:lnTo>
                      <a:pt x="948" y="305"/>
                    </a:lnTo>
                    <a:lnTo>
                      <a:pt x="948" y="305"/>
                    </a:lnTo>
                    <a:lnTo>
                      <a:pt x="955" y="305"/>
                    </a:lnTo>
                    <a:lnTo>
                      <a:pt x="958" y="309"/>
                    </a:lnTo>
                    <a:lnTo>
                      <a:pt x="962" y="314"/>
                    </a:lnTo>
                    <a:lnTo>
                      <a:pt x="963" y="321"/>
                    </a:lnTo>
                    <a:lnTo>
                      <a:pt x="963" y="321"/>
                    </a:lnTo>
                    <a:lnTo>
                      <a:pt x="962" y="327"/>
                    </a:lnTo>
                    <a:lnTo>
                      <a:pt x="958" y="332"/>
                    </a:lnTo>
                    <a:lnTo>
                      <a:pt x="955" y="336"/>
                    </a:lnTo>
                    <a:lnTo>
                      <a:pt x="948" y="338"/>
                    </a:lnTo>
                    <a:lnTo>
                      <a:pt x="948" y="338"/>
                    </a:lnTo>
                    <a:lnTo>
                      <a:pt x="941" y="336"/>
                    </a:lnTo>
                    <a:lnTo>
                      <a:pt x="938" y="332"/>
                    </a:lnTo>
                    <a:lnTo>
                      <a:pt x="934" y="327"/>
                    </a:lnTo>
                    <a:lnTo>
                      <a:pt x="933" y="321"/>
                    </a:lnTo>
                    <a:lnTo>
                      <a:pt x="933" y="321"/>
                    </a:lnTo>
                    <a:lnTo>
                      <a:pt x="934" y="314"/>
                    </a:lnTo>
                    <a:lnTo>
                      <a:pt x="938" y="309"/>
                    </a:lnTo>
                    <a:lnTo>
                      <a:pt x="941" y="305"/>
                    </a:lnTo>
                    <a:lnTo>
                      <a:pt x="948" y="305"/>
                    </a:lnTo>
                    <a:lnTo>
                      <a:pt x="948" y="305"/>
                    </a:lnTo>
                    <a:close/>
                    <a:moveTo>
                      <a:pt x="1006" y="869"/>
                    </a:moveTo>
                    <a:lnTo>
                      <a:pt x="1006" y="869"/>
                    </a:lnTo>
                    <a:lnTo>
                      <a:pt x="1006" y="869"/>
                    </a:lnTo>
                    <a:lnTo>
                      <a:pt x="1013" y="869"/>
                    </a:lnTo>
                    <a:lnTo>
                      <a:pt x="1018" y="874"/>
                    </a:lnTo>
                    <a:lnTo>
                      <a:pt x="1021" y="879"/>
                    </a:lnTo>
                    <a:lnTo>
                      <a:pt x="1021" y="884"/>
                    </a:lnTo>
                    <a:lnTo>
                      <a:pt x="1021" y="884"/>
                    </a:lnTo>
                    <a:lnTo>
                      <a:pt x="1021" y="891"/>
                    </a:lnTo>
                    <a:lnTo>
                      <a:pt x="1018" y="896"/>
                    </a:lnTo>
                    <a:lnTo>
                      <a:pt x="1013" y="900"/>
                    </a:lnTo>
                    <a:lnTo>
                      <a:pt x="1006" y="901"/>
                    </a:lnTo>
                    <a:lnTo>
                      <a:pt x="1006" y="901"/>
                    </a:lnTo>
                    <a:lnTo>
                      <a:pt x="1001" y="900"/>
                    </a:lnTo>
                    <a:lnTo>
                      <a:pt x="996" y="896"/>
                    </a:lnTo>
                    <a:lnTo>
                      <a:pt x="992" y="891"/>
                    </a:lnTo>
                    <a:lnTo>
                      <a:pt x="991" y="884"/>
                    </a:lnTo>
                    <a:lnTo>
                      <a:pt x="991" y="884"/>
                    </a:lnTo>
                    <a:lnTo>
                      <a:pt x="992" y="879"/>
                    </a:lnTo>
                    <a:lnTo>
                      <a:pt x="996" y="874"/>
                    </a:lnTo>
                    <a:lnTo>
                      <a:pt x="1001" y="869"/>
                    </a:lnTo>
                    <a:lnTo>
                      <a:pt x="1006" y="869"/>
                    </a:lnTo>
                    <a:lnTo>
                      <a:pt x="1006" y="869"/>
                    </a:lnTo>
                    <a:close/>
                    <a:moveTo>
                      <a:pt x="1006" y="1606"/>
                    </a:moveTo>
                    <a:lnTo>
                      <a:pt x="1006" y="1606"/>
                    </a:lnTo>
                    <a:lnTo>
                      <a:pt x="1006" y="1606"/>
                    </a:lnTo>
                    <a:lnTo>
                      <a:pt x="1013" y="1606"/>
                    </a:lnTo>
                    <a:lnTo>
                      <a:pt x="1018" y="1612"/>
                    </a:lnTo>
                    <a:lnTo>
                      <a:pt x="1021" y="1617"/>
                    </a:lnTo>
                    <a:lnTo>
                      <a:pt x="1021" y="1622"/>
                    </a:lnTo>
                    <a:lnTo>
                      <a:pt x="1021" y="1622"/>
                    </a:lnTo>
                    <a:lnTo>
                      <a:pt x="1021" y="1629"/>
                    </a:lnTo>
                    <a:lnTo>
                      <a:pt x="1018" y="1634"/>
                    </a:lnTo>
                    <a:lnTo>
                      <a:pt x="1013" y="1637"/>
                    </a:lnTo>
                    <a:lnTo>
                      <a:pt x="1006" y="1639"/>
                    </a:lnTo>
                    <a:lnTo>
                      <a:pt x="1006" y="1639"/>
                    </a:lnTo>
                    <a:lnTo>
                      <a:pt x="1001" y="1637"/>
                    </a:lnTo>
                    <a:lnTo>
                      <a:pt x="996" y="1634"/>
                    </a:lnTo>
                    <a:lnTo>
                      <a:pt x="992" y="1629"/>
                    </a:lnTo>
                    <a:lnTo>
                      <a:pt x="991" y="1622"/>
                    </a:lnTo>
                    <a:lnTo>
                      <a:pt x="991" y="1622"/>
                    </a:lnTo>
                    <a:lnTo>
                      <a:pt x="992" y="1617"/>
                    </a:lnTo>
                    <a:lnTo>
                      <a:pt x="996" y="1612"/>
                    </a:lnTo>
                    <a:lnTo>
                      <a:pt x="1001" y="1606"/>
                    </a:lnTo>
                    <a:lnTo>
                      <a:pt x="1006" y="1606"/>
                    </a:lnTo>
                    <a:lnTo>
                      <a:pt x="1006" y="1606"/>
                    </a:lnTo>
                    <a:close/>
                    <a:moveTo>
                      <a:pt x="1064" y="912"/>
                    </a:moveTo>
                    <a:lnTo>
                      <a:pt x="1064" y="912"/>
                    </a:lnTo>
                    <a:lnTo>
                      <a:pt x="1064" y="912"/>
                    </a:lnTo>
                    <a:lnTo>
                      <a:pt x="1071" y="913"/>
                    </a:lnTo>
                    <a:lnTo>
                      <a:pt x="1076" y="917"/>
                    </a:lnTo>
                    <a:lnTo>
                      <a:pt x="1079" y="922"/>
                    </a:lnTo>
                    <a:lnTo>
                      <a:pt x="1081" y="929"/>
                    </a:lnTo>
                    <a:lnTo>
                      <a:pt x="1081" y="929"/>
                    </a:lnTo>
                    <a:lnTo>
                      <a:pt x="1079" y="934"/>
                    </a:lnTo>
                    <a:lnTo>
                      <a:pt x="1076" y="939"/>
                    </a:lnTo>
                    <a:lnTo>
                      <a:pt x="1071" y="942"/>
                    </a:lnTo>
                    <a:lnTo>
                      <a:pt x="1064" y="944"/>
                    </a:lnTo>
                    <a:lnTo>
                      <a:pt x="1064" y="944"/>
                    </a:lnTo>
                    <a:lnTo>
                      <a:pt x="1059" y="942"/>
                    </a:lnTo>
                    <a:lnTo>
                      <a:pt x="1054" y="939"/>
                    </a:lnTo>
                    <a:lnTo>
                      <a:pt x="1050" y="934"/>
                    </a:lnTo>
                    <a:lnTo>
                      <a:pt x="1049" y="929"/>
                    </a:lnTo>
                    <a:lnTo>
                      <a:pt x="1049" y="929"/>
                    </a:lnTo>
                    <a:lnTo>
                      <a:pt x="1050" y="922"/>
                    </a:lnTo>
                    <a:lnTo>
                      <a:pt x="1054" y="917"/>
                    </a:lnTo>
                    <a:lnTo>
                      <a:pt x="1059" y="913"/>
                    </a:lnTo>
                    <a:lnTo>
                      <a:pt x="1064" y="912"/>
                    </a:lnTo>
                    <a:lnTo>
                      <a:pt x="1064" y="912"/>
                    </a:lnTo>
                    <a:close/>
                    <a:moveTo>
                      <a:pt x="1181" y="435"/>
                    </a:moveTo>
                    <a:lnTo>
                      <a:pt x="1181" y="435"/>
                    </a:lnTo>
                    <a:lnTo>
                      <a:pt x="1181" y="435"/>
                    </a:lnTo>
                    <a:lnTo>
                      <a:pt x="1187" y="436"/>
                    </a:lnTo>
                    <a:lnTo>
                      <a:pt x="1192" y="440"/>
                    </a:lnTo>
                    <a:lnTo>
                      <a:pt x="1195" y="445"/>
                    </a:lnTo>
                    <a:lnTo>
                      <a:pt x="1197" y="450"/>
                    </a:lnTo>
                    <a:lnTo>
                      <a:pt x="1197" y="450"/>
                    </a:lnTo>
                    <a:lnTo>
                      <a:pt x="1195" y="457"/>
                    </a:lnTo>
                    <a:lnTo>
                      <a:pt x="1192" y="462"/>
                    </a:lnTo>
                    <a:lnTo>
                      <a:pt x="1187" y="465"/>
                    </a:lnTo>
                    <a:lnTo>
                      <a:pt x="1181" y="467"/>
                    </a:lnTo>
                    <a:lnTo>
                      <a:pt x="1181" y="467"/>
                    </a:lnTo>
                    <a:lnTo>
                      <a:pt x="1175" y="465"/>
                    </a:lnTo>
                    <a:lnTo>
                      <a:pt x="1171" y="462"/>
                    </a:lnTo>
                    <a:lnTo>
                      <a:pt x="1168" y="457"/>
                    </a:lnTo>
                    <a:lnTo>
                      <a:pt x="1166" y="450"/>
                    </a:lnTo>
                    <a:lnTo>
                      <a:pt x="1166" y="450"/>
                    </a:lnTo>
                    <a:lnTo>
                      <a:pt x="1168" y="445"/>
                    </a:lnTo>
                    <a:lnTo>
                      <a:pt x="1171" y="440"/>
                    </a:lnTo>
                    <a:lnTo>
                      <a:pt x="1175" y="436"/>
                    </a:lnTo>
                    <a:lnTo>
                      <a:pt x="1181" y="435"/>
                    </a:lnTo>
                    <a:lnTo>
                      <a:pt x="1181" y="435"/>
                    </a:lnTo>
                    <a:close/>
                    <a:moveTo>
                      <a:pt x="948" y="1520"/>
                    </a:moveTo>
                    <a:lnTo>
                      <a:pt x="948" y="1520"/>
                    </a:lnTo>
                    <a:lnTo>
                      <a:pt x="948" y="1520"/>
                    </a:lnTo>
                    <a:lnTo>
                      <a:pt x="955" y="1521"/>
                    </a:lnTo>
                    <a:lnTo>
                      <a:pt x="958" y="1525"/>
                    </a:lnTo>
                    <a:lnTo>
                      <a:pt x="962" y="1530"/>
                    </a:lnTo>
                    <a:lnTo>
                      <a:pt x="963" y="1535"/>
                    </a:lnTo>
                    <a:lnTo>
                      <a:pt x="963" y="1535"/>
                    </a:lnTo>
                    <a:lnTo>
                      <a:pt x="962" y="1542"/>
                    </a:lnTo>
                    <a:lnTo>
                      <a:pt x="958" y="1547"/>
                    </a:lnTo>
                    <a:lnTo>
                      <a:pt x="955" y="1550"/>
                    </a:lnTo>
                    <a:lnTo>
                      <a:pt x="948" y="1552"/>
                    </a:lnTo>
                    <a:lnTo>
                      <a:pt x="948" y="1552"/>
                    </a:lnTo>
                    <a:lnTo>
                      <a:pt x="941" y="1550"/>
                    </a:lnTo>
                    <a:lnTo>
                      <a:pt x="938" y="1547"/>
                    </a:lnTo>
                    <a:lnTo>
                      <a:pt x="934" y="1542"/>
                    </a:lnTo>
                    <a:lnTo>
                      <a:pt x="933" y="1535"/>
                    </a:lnTo>
                    <a:lnTo>
                      <a:pt x="933" y="1535"/>
                    </a:lnTo>
                    <a:lnTo>
                      <a:pt x="934" y="1530"/>
                    </a:lnTo>
                    <a:lnTo>
                      <a:pt x="938" y="1525"/>
                    </a:lnTo>
                    <a:lnTo>
                      <a:pt x="941" y="1521"/>
                    </a:lnTo>
                    <a:lnTo>
                      <a:pt x="948" y="1520"/>
                    </a:lnTo>
                    <a:lnTo>
                      <a:pt x="948" y="1520"/>
                    </a:lnTo>
                    <a:close/>
                    <a:moveTo>
                      <a:pt x="1357" y="1172"/>
                    </a:moveTo>
                    <a:lnTo>
                      <a:pt x="1357" y="1172"/>
                    </a:lnTo>
                    <a:lnTo>
                      <a:pt x="1357" y="1172"/>
                    </a:lnTo>
                    <a:lnTo>
                      <a:pt x="1362" y="1174"/>
                    </a:lnTo>
                    <a:lnTo>
                      <a:pt x="1367" y="1177"/>
                    </a:lnTo>
                    <a:lnTo>
                      <a:pt x="1370" y="1182"/>
                    </a:lnTo>
                    <a:lnTo>
                      <a:pt x="1372" y="1189"/>
                    </a:lnTo>
                    <a:lnTo>
                      <a:pt x="1372" y="1189"/>
                    </a:lnTo>
                    <a:lnTo>
                      <a:pt x="1370" y="1194"/>
                    </a:lnTo>
                    <a:lnTo>
                      <a:pt x="1367" y="1199"/>
                    </a:lnTo>
                    <a:lnTo>
                      <a:pt x="1362" y="1203"/>
                    </a:lnTo>
                    <a:lnTo>
                      <a:pt x="1357" y="1205"/>
                    </a:lnTo>
                    <a:lnTo>
                      <a:pt x="1357" y="1205"/>
                    </a:lnTo>
                    <a:lnTo>
                      <a:pt x="1350" y="1203"/>
                    </a:lnTo>
                    <a:lnTo>
                      <a:pt x="1345" y="1199"/>
                    </a:lnTo>
                    <a:lnTo>
                      <a:pt x="1342" y="1194"/>
                    </a:lnTo>
                    <a:lnTo>
                      <a:pt x="1342" y="1189"/>
                    </a:lnTo>
                    <a:lnTo>
                      <a:pt x="1342" y="1189"/>
                    </a:lnTo>
                    <a:lnTo>
                      <a:pt x="1342" y="1182"/>
                    </a:lnTo>
                    <a:lnTo>
                      <a:pt x="1345" y="1177"/>
                    </a:lnTo>
                    <a:lnTo>
                      <a:pt x="1350" y="1174"/>
                    </a:lnTo>
                    <a:lnTo>
                      <a:pt x="1357" y="1172"/>
                    </a:lnTo>
                    <a:lnTo>
                      <a:pt x="1357" y="1172"/>
                    </a:lnTo>
                    <a:close/>
                    <a:moveTo>
                      <a:pt x="1006" y="782"/>
                    </a:moveTo>
                    <a:lnTo>
                      <a:pt x="1006" y="782"/>
                    </a:lnTo>
                    <a:lnTo>
                      <a:pt x="1006" y="782"/>
                    </a:lnTo>
                    <a:lnTo>
                      <a:pt x="1013" y="784"/>
                    </a:lnTo>
                    <a:lnTo>
                      <a:pt x="1018" y="787"/>
                    </a:lnTo>
                    <a:lnTo>
                      <a:pt x="1021" y="792"/>
                    </a:lnTo>
                    <a:lnTo>
                      <a:pt x="1021" y="797"/>
                    </a:lnTo>
                    <a:lnTo>
                      <a:pt x="1021" y="797"/>
                    </a:lnTo>
                    <a:lnTo>
                      <a:pt x="1021" y="804"/>
                    </a:lnTo>
                    <a:lnTo>
                      <a:pt x="1018" y="809"/>
                    </a:lnTo>
                    <a:lnTo>
                      <a:pt x="1013" y="813"/>
                    </a:lnTo>
                    <a:lnTo>
                      <a:pt x="1006" y="814"/>
                    </a:lnTo>
                    <a:lnTo>
                      <a:pt x="1006" y="814"/>
                    </a:lnTo>
                    <a:lnTo>
                      <a:pt x="1001" y="813"/>
                    </a:lnTo>
                    <a:lnTo>
                      <a:pt x="996" y="809"/>
                    </a:lnTo>
                    <a:lnTo>
                      <a:pt x="992" y="804"/>
                    </a:lnTo>
                    <a:lnTo>
                      <a:pt x="991" y="797"/>
                    </a:lnTo>
                    <a:lnTo>
                      <a:pt x="991" y="797"/>
                    </a:lnTo>
                    <a:lnTo>
                      <a:pt x="992" y="792"/>
                    </a:lnTo>
                    <a:lnTo>
                      <a:pt x="996" y="787"/>
                    </a:lnTo>
                    <a:lnTo>
                      <a:pt x="1001" y="784"/>
                    </a:lnTo>
                    <a:lnTo>
                      <a:pt x="1006" y="782"/>
                    </a:lnTo>
                    <a:lnTo>
                      <a:pt x="1006" y="782"/>
                    </a:lnTo>
                    <a:close/>
                    <a:moveTo>
                      <a:pt x="1124" y="998"/>
                    </a:moveTo>
                    <a:lnTo>
                      <a:pt x="1124" y="998"/>
                    </a:lnTo>
                    <a:lnTo>
                      <a:pt x="1124" y="998"/>
                    </a:lnTo>
                    <a:lnTo>
                      <a:pt x="1129" y="1000"/>
                    </a:lnTo>
                    <a:lnTo>
                      <a:pt x="1134" y="1004"/>
                    </a:lnTo>
                    <a:lnTo>
                      <a:pt x="1137" y="1009"/>
                    </a:lnTo>
                    <a:lnTo>
                      <a:pt x="1139" y="1015"/>
                    </a:lnTo>
                    <a:lnTo>
                      <a:pt x="1139" y="1015"/>
                    </a:lnTo>
                    <a:lnTo>
                      <a:pt x="1137" y="1021"/>
                    </a:lnTo>
                    <a:lnTo>
                      <a:pt x="1134" y="1026"/>
                    </a:lnTo>
                    <a:lnTo>
                      <a:pt x="1129" y="1029"/>
                    </a:lnTo>
                    <a:lnTo>
                      <a:pt x="1124" y="1031"/>
                    </a:lnTo>
                    <a:lnTo>
                      <a:pt x="1124" y="1031"/>
                    </a:lnTo>
                    <a:lnTo>
                      <a:pt x="1117" y="1029"/>
                    </a:lnTo>
                    <a:lnTo>
                      <a:pt x="1112" y="1026"/>
                    </a:lnTo>
                    <a:lnTo>
                      <a:pt x="1108" y="1021"/>
                    </a:lnTo>
                    <a:lnTo>
                      <a:pt x="1108" y="1015"/>
                    </a:lnTo>
                    <a:lnTo>
                      <a:pt x="1108" y="1015"/>
                    </a:lnTo>
                    <a:lnTo>
                      <a:pt x="1108" y="1009"/>
                    </a:lnTo>
                    <a:lnTo>
                      <a:pt x="1112" y="1004"/>
                    </a:lnTo>
                    <a:lnTo>
                      <a:pt x="1117" y="1000"/>
                    </a:lnTo>
                    <a:lnTo>
                      <a:pt x="1124" y="998"/>
                    </a:lnTo>
                    <a:lnTo>
                      <a:pt x="1124" y="998"/>
                    </a:lnTo>
                    <a:close/>
                    <a:moveTo>
                      <a:pt x="1006" y="825"/>
                    </a:moveTo>
                    <a:lnTo>
                      <a:pt x="1006" y="825"/>
                    </a:lnTo>
                    <a:lnTo>
                      <a:pt x="1006" y="825"/>
                    </a:lnTo>
                    <a:lnTo>
                      <a:pt x="1013" y="826"/>
                    </a:lnTo>
                    <a:lnTo>
                      <a:pt x="1018" y="830"/>
                    </a:lnTo>
                    <a:lnTo>
                      <a:pt x="1021" y="835"/>
                    </a:lnTo>
                    <a:lnTo>
                      <a:pt x="1021" y="842"/>
                    </a:lnTo>
                    <a:lnTo>
                      <a:pt x="1021" y="842"/>
                    </a:lnTo>
                    <a:lnTo>
                      <a:pt x="1021" y="847"/>
                    </a:lnTo>
                    <a:lnTo>
                      <a:pt x="1018" y="852"/>
                    </a:lnTo>
                    <a:lnTo>
                      <a:pt x="1013" y="855"/>
                    </a:lnTo>
                    <a:lnTo>
                      <a:pt x="1006" y="857"/>
                    </a:lnTo>
                    <a:lnTo>
                      <a:pt x="1006" y="857"/>
                    </a:lnTo>
                    <a:lnTo>
                      <a:pt x="1001" y="855"/>
                    </a:lnTo>
                    <a:lnTo>
                      <a:pt x="996" y="852"/>
                    </a:lnTo>
                    <a:lnTo>
                      <a:pt x="992" y="847"/>
                    </a:lnTo>
                    <a:lnTo>
                      <a:pt x="991" y="842"/>
                    </a:lnTo>
                    <a:lnTo>
                      <a:pt x="991" y="842"/>
                    </a:lnTo>
                    <a:lnTo>
                      <a:pt x="992" y="835"/>
                    </a:lnTo>
                    <a:lnTo>
                      <a:pt x="996" y="830"/>
                    </a:lnTo>
                    <a:lnTo>
                      <a:pt x="1001" y="826"/>
                    </a:lnTo>
                    <a:lnTo>
                      <a:pt x="1006" y="825"/>
                    </a:lnTo>
                    <a:lnTo>
                      <a:pt x="1006" y="825"/>
                    </a:lnTo>
                    <a:close/>
                    <a:moveTo>
                      <a:pt x="1064" y="695"/>
                    </a:moveTo>
                    <a:lnTo>
                      <a:pt x="1064" y="695"/>
                    </a:lnTo>
                    <a:lnTo>
                      <a:pt x="1064" y="695"/>
                    </a:lnTo>
                    <a:lnTo>
                      <a:pt x="1071" y="697"/>
                    </a:lnTo>
                    <a:lnTo>
                      <a:pt x="1076" y="700"/>
                    </a:lnTo>
                    <a:lnTo>
                      <a:pt x="1079" y="705"/>
                    </a:lnTo>
                    <a:lnTo>
                      <a:pt x="1081" y="711"/>
                    </a:lnTo>
                    <a:lnTo>
                      <a:pt x="1081" y="711"/>
                    </a:lnTo>
                    <a:lnTo>
                      <a:pt x="1079" y="717"/>
                    </a:lnTo>
                    <a:lnTo>
                      <a:pt x="1076" y="722"/>
                    </a:lnTo>
                    <a:lnTo>
                      <a:pt x="1071" y="726"/>
                    </a:lnTo>
                    <a:lnTo>
                      <a:pt x="1064" y="728"/>
                    </a:lnTo>
                    <a:lnTo>
                      <a:pt x="1064" y="728"/>
                    </a:lnTo>
                    <a:lnTo>
                      <a:pt x="1059" y="726"/>
                    </a:lnTo>
                    <a:lnTo>
                      <a:pt x="1054" y="722"/>
                    </a:lnTo>
                    <a:lnTo>
                      <a:pt x="1050" y="717"/>
                    </a:lnTo>
                    <a:lnTo>
                      <a:pt x="1049" y="711"/>
                    </a:lnTo>
                    <a:lnTo>
                      <a:pt x="1049" y="711"/>
                    </a:lnTo>
                    <a:lnTo>
                      <a:pt x="1050" y="705"/>
                    </a:lnTo>
                    <a:lnTo>
                      <a:pt x="1054" y="700"/>
                    </a:lnTo>
                    <a:lnTo>
                      <a:pt x="1059" y="697"/>
                    </a:lnTo>
                    <a:lnTo>
                      <a:pt x="1064" y="695"/>
                    </a:lnTo>
                    <a:lnTo>
                      <a:pt x="1064" y="695"/>
                    </a:lnTo>
                    <a:close/>
                    <a:moveTo>
                      <a:pt x="1006" y="738"/>
                    </a:moveTo>
                    <a:lnTo>
                      <a:pt x="1006" y="738"/>
                    </a:lnTo>
                    <a:lnTo>
                      <a:pt x="1006" y="738"/>
                    </a:lnTo>
                    <a:lnTo>
                      <a:pt x="1013" y="740"/>
                    </a:lnTo>
                    <a:lnTo>
                      <a:pt x="1018" y="743"/>
                    </a:lnTo>
                    <a:lnTo>
                      <a:pt x="1021" y="748"/>
                    </a:lnTo>
                    <a:lnTo>
                      <a:pt x="1021" y="755"/>
                    </a:lnTo>
                    <a:lnTo>
                      <a:pt x="1021" y="755"/>
                    </a:lnTo>
                    <a:lnTo>
                      <a:pt x="1021" y="760"/>
                    </a:lnTo>
                    <a:lnTo>
                      <a:pt x="1018" y="767"/>
                    </a:lnTo>
                    <a:lnTo>
                      <a:pt x="1013" y="770"/>
                    </a:lnTo>
                    <a:lnTo>
                      <a:pt x="1006" y="770"/>
                    </a:lnTo>
                    <a:lnTo>
                      <a:pt x="1006" y="770"/>
                    </a:lnTo>
                    <a:lnTo>
                      <a:pt x="1001" y="770"/>
                    </a:lnTo>
                    <a:lnTo>
                      <a:pt x="996" y="767"/>
                    </a:lnTo>
                    <a:lnTo>
                      <a:pt x="992" y="760"/>
                    </a:lnTo>
                    <a:lnTo>
                      <a:pt x="991" y="755"/>
                    </a:lnTo>
                    <a:lnTo>
                      <a:pt x="991" y="755"/>
                    </a:lnTo>
                    <a:lnTo>
                      <a:pt x="992" y="748"/>
                    </a:lnTo>
                    <a:lnTo>
                      <a:pt x="996" y="743"/>
                    </a:lnTo>
                    <a:lnTo>
                      <a:pt x="1001" y="740"/>
                    </a:lnTo>
                    <a:lnTo>
                      <a:pt x="1006" y="738"/>
                    </a:lnTo>
                    <a:lnTo>
                      <a:pt x="1006" y="738"/>
                    </a:lnTo>
                    <a:close/>
                    <a:moveTo>
                      <a:pt x="1531" y="392"/>
                    </a:moveTo>
                    <a:lnTo>
                      <a:pt x="1531" y="392"/>
                    </a:lnTo>
                    <a:lnTo>
                      <a:pt x="1531" y="392"/>
                    </a:lnTo>
                    <a:lnTo>
                      <a:pt x="1537" y="392"/>
                    </a:lnTo>
                    <a:lnTo>
                      <a:pt x="1542" y="395"/>
                    </a:lnTo>
                    <a:lnTo>
                      <a:pt x="1546" y="401"/>
                    </a:lnTo>
                    <a:lnTo>
                      <a:pt x="1546" y="407"/>
                    </a:lnTo>
                    <a:lnTo>
                      <a:pt x="1546" y="407"/>
                    </a:lnTo>
                    <a:lnTo>
                      <a:pt x="1546" y="414"/>
                    </a:lnTo>
                    <a:lnTo>
                      <a:pt x="1542" y="419"/>
                    </a:lnTo>
                    <a:lnTo>
                      <a:pt x="1537" y="423"/>
                    </a:lnTo>
                    <a:lnTo>
                      <a:pt x="1531" y="423"/>
                    </a:lnTo>
                    <a:lnTo>
                      <a:pt x="1531" y="423"/>
                    </a:lnTo>
                    <a:lnTo>
                      <a:pt x="1525" y="423"/>
                    </a:lnTo>
                    <a:lnTo>
                      <a:pt x="1520" y="419"/>
                    </a:lnTo>
                    <a:lnTo>
                      <a:pt x="1517" y="414"/>
                    </a:lnTo>
                    <a:lnTo>
                      <a:pt x="1515" y="407"/>
                    </a:lnTo>
                    <a:lnTo>
                      <a:pt x="1515" y="407"/>
                    </a:lnTo>
                    <a:lnTo>
                      <a:pt x="1517" y="401"/>
                    </a:lnTo>
                    <a:lnTo>
                      <a:pt x="1520" y="395"/>
                    </a:lnTo>
                    <a:lnTo>
                      <a:pt x="1525" y="392"/>
                    </a:lnTo>
                    <a:lnTo>
                      <a:pt x="1531" y="392"/>
                    </a:lnTo>
                    <a:lnTo>
                      <a:pt x="1531" y="392"/>
                    </a:lnTo>
                    <a:close/>
                    <a:moveTo>
                      <a:pt x="1297" y="608"/>
                    </a:moveTo>
                    <a:lnTo>
                      <a:pt x="1297" y="608"/>
                    </a:lnTo>
                    <a:lnTo>
                      <a:pt x="1297" y="608"/>
                    </a:lnTo>
                    <a:lnTo>
                      <a:pt x="1304" y="610"/>
                    </a:lnTo>
                    <a:lnTo>
                      <a:pt x="1309" y="613"/>
                    </a:lnTo>
                    <a:lnTo>
                      <a:pt x="1313" y="619"/>
                    </a:lnTo>
                    <a:lnTo>
                      <a:pt x="1313" y="624"/>
                    </a:lnTo>
                    <a:lnTo>
                      <a:pt x="1313" y="624"/>
                    </a:lnTo>
                    <a:lnTo>
                      <a:pt x="1313" y="631"/>
                    </a:lnTo>
                    <a:lnTo>
                      <a:pt x="1309" y="636"/>
                    </a:lnTo>
                    <a:lnTo>
                      <a:pt x="1304" y="639"/>
                    </a:lnTo>
                    <a:lnTo>
                      <a:pt x="1297" y="641"/>
                    </a:lnTo>
                    <a:lnTo>
                      <a:pt x="1297" y="641"/>
                    </a:lnTo>
                    <a:lnTo>
                      <a:pt x="1292" y="639"/>
                    </a:lnTo>
                    <a:lnTo>
                      <a:pt x="1287" y="636"/>
                    </a:lnTo>
                    <a:lnTo>
                      <a:pt x="1284" y="631"/>
                    </a:lnTo>
                    <a:lnTo>
                      <a:pt x="1282" y="624"/>
                    </a:lnTo>
                    <a:lnTo>
                      <a:pt x="1282" y="624"/>
                    </a:lnTo>
                    <a:lnTo>
                      <a:pt x="1284" y="619"/>
                    </a:lnTo>
                    <a:lnTo>
                      <a:pt x="1287" y="613"/>
                    </a:lnTo>
                    <a:lnTo>
                      <a:pt x="1292" y="610"/>
                    </a:lnTo>
                    <a:lnTo>
                      <a:pt x="1297" y="608"/>
                    </a:lnTo>
                    <a:lnTo>
                      <a:pt x="1297" y="608"/>
                    </a:lnTo>
                    <a:close/>
                    <a:moveTo>
                      <a:pt x="948" y="1302"/>
                    </a:moveTo>
                    <a:lnTo>
                      <a:pt x="948" y="1302"/>
                    </a:lnTo>
                    <a:lnTo>
                      <a:pt x="948" y="1302"/>
                    </a:lnTo>
                    <a:lnTo>
                      <a:pt x="955" y="1303"/>
                    </a:lnTo>
                    <a:lnTo>
                      <a:pt x="958" y="1307"/>
                    </a:lnTo>
                    <a:lnTo>
                      <a:pt x="962" y="1312"/>
                    </a:lnTo>
                    <a:lnTo>
                      <a:pt x="963" y="1319"/>
                    </a:lnTo>
                    <a:lnTo>
                      <a:pt x="963" y="1319"/>
                    </a:lnTo>
                    <a:lnTo>
                      <a:pt x="962" y="1325"/>
                    </a:lnTo>
                    <a:lnTo>
                      <a:pt x="958" y="1331"/>
                    </a:lnTo>
                    <a:lnTo>
                      <a:pt x="955" y="1334"/>
                    </a:lnTo>
                    <a:lnTo>
                      <a:pt x="948" y="1334"/>
                    </a:lnTo>
                    <a:lnTo>
                      <a:pt x="948" y="1334"/>
                    </a:lnTo>
                    <a:lnTo>
                      <a:pt x="941" y="1334"/>
                    </a:lnTo>
                    <a:lnTo>
                      <a:pt x="938" y="1331"/>
                    </a:lnTo>
                    <a:lnTo>
                      <a:pt x="934" y="1325"/>
                    </a:lnTo>
                    <a:lnTo>
                      <a:pt x="933" y="1319"/>
                    </a:lnTo>
                    <a:lnTo>
                      <a:pt x="933" y="1319"/>
                    </a:lnTo>
                    <a:lnTo>
                      <a:pt x="934" y="1312"/>
                    </a:lnTo>
                    <a:lnTo>
                      <a:pt x="938" y="1307"/>
                    </a:lnTo>
                    <a:lnTo>
                      <a:pt x="941" y="1303"/>
                    </a:lnTo>
                    <a:lnTo>
                      <a:pt x="948" y="1302"/>
                    </a:lnTo>
                    <a:lnTo>
                      <a:pt x="948" y="1302"/>
                    </a:lnTo>
                    <a:close/>
                    <a:moveTo>
                      <a:pt x="890" y="1259"/>
                    </a:moveTo>
                    <a:lnTo>
                      <a:pt x="890" y="1259"/>
                    </a:lnTo>
                    <a:lnTo>
                      <a:pt x="890" y="1259"/>
                    </a:lnTo>
                    <a:lnTo>
                      <a:pt x="895" y="1261"/>
                    </a:lnTo>
                    <a:lnTo>
                      <a:pt x="900" y="1264"/>
                    </a:lnTo>
                    <a:lnTo>
                      <a:pt x="904" y="1269"/>
                    </a:lnTo>
                    <a:lnTo>
                      <a:pt x="906" y="1274"/>
                    </a:lnTo>
                    <a:lnTo>
                      <a:pt x="906" y="1274"/>
                    </a:lnTo>
                    <a:lnTo>
                      <a:pt x="904" y="1281"/>
                    </a:lnTo>
                    <a:lnTo>
                      <a:pt x="900" y="1286"/>
                    </a:lnTo>
                    <a:lnTo>
                      <a:pt x="895" y="1290"/>
                    </a:lnTo>
                    <a:lnTo>
                      <a:pt x="890" y="1291"/>
                    </a:lnTo>
                    <a:lnTo>
                      <a:pt x="890" y="1291"/>
                    </a:lnTo>
                    <a:lnTo>
                      <a:pt x="883" y="1290"/>
                    </a:lnTo>
                    <a:lnTo>
                      <a:pt x="878" y="1286"/>
                    </a:lnTo>
                    <a:lnTo>
                      <a:pt x="875" y="1281"/>
                    </a:lnTo>
                    <a:lnTo>
                      <a:pt x="875" y="1274"/>
                    </a:lnTo>
                    <a:lnTo>
                      <a:pt x="875" y="1274"/>
                    </a:lnTo>
                    <a:lnTo>
                      <a:pt x="875" y="1269"/>
                    </a:lnTo>
                    <a:lnTo>
                      <a:pt x="878" y="1264"/>
                    </a:lnTo>
                    <a:lnTo>
                      <a:pt x="883" y="1261"/>
                    </a:lnTo>
                    <a:lnTo>
                      <a:pt x="890" y="1259"/>
                    </a:lnTo>
                    <a:lnTo>
                      <a:pt x="890" y="1259"/>
                    </a:lnTo>
                    <a:close/>
                    <a:moveTo>
                      <a:pt x="1124" y="1346"/>
                    </a:moveTo>
                    <a:lnTo>
                      <a:pt x="1124" y="1346"/>
                    </a:lnTo>
                    <a:lnTo>
                      <a:pt x="1124" y="1346"/>
                    </a:lnTo>
                    <a:lnTo>
                      <a:pt x="1129" y="1348"/>
                    </a:lnTo>
                    <a:lnTo>
                      <a:pt x="1134" y="1351"/>
                    </a:lnTo>
                    <a:lnTo>
                      <a:pt x="1137" y="1356"/>
                    </a:lnTo>
                    <a:lnTo>
                      <a:pt x="1139" y="1361"/>
                    </a:lnTo>
                    <a:lnTo>
                      <a:pt x="1139" y="1361"/>
                    </a:lnTo>
                    <a:lnTo>
                      <a:pt x="1137" y="1368"/>
                    </a:lnTo>
                    <a:lnTo>
                      <a:pt x="1134" y="1373"/>
                    </a:lnTo>
                    <a:lnTo>
                      <a:pt x="1129" y="1377"/>
                    </a:lnTo>
                    <a:lnTo>
                      <a:pt x="1124" y="1378"/>
                    </a:lnTo>
                    <a:lnTo>
                      <a:pt x="1124" y="1378"/>
                    </a:lnTo>
                    <a:lnTo>
                      <a:pt x="1117" y="1377"/>
                    </a:lnTo>
                    <a:lnTo>
                      <a:pt x="1112" y="1373"/>
                    </a:lnTo>
                    <a:lnTo>
                      <a:pt x="1108" y="1368"/>
                    </a:lnTo>
                    <a:lnTo>
                      <a:pt x="1108" y="1361"/>
                    </a:lnTo>
                    <a:lnTo>
                      <a:pt x="1108" y="1361"/>
                    </a:lnTo>
                    <a:lnTo>
                      <a:pt x="1108" y="1356"/>
                    </a:lnTo>
                    <a:lnTo>
                      <a:pt x="1112" y="1351"/>
                    </a:lnTo>
                    <a:lnTo>
                      <a:pt x="1117" y="1348"/>
                    </a:lnTo>
                    <a:lnTo>
                      <a:pt x="1124" y="1346"/>
                    </a:lnTo>
                    <a:lnTo>
                      <a:pt x="1124" y="1346"/>
                    </a:lnTo>
                    <a:close/>
                    <a:moveTo>
                      <a:pt x="1064" y="956"/>
                    </a:moveTo>
                    <a:lnTo>
                      <a:pt x="1064" y="956"/>
                    </a:lnTo>
                    <a:lnTo>
                      <a:pt x="1064" y="956"/>
                    </a:lnTo>
                    <a:lnTo>
                      <a:pt x="1071" y="956"/>
                    </a:lnTo>
                    <a:lnTo>
                      <a:pt x="1076" y="959"/>
                    </a:lnTo>
                    <a:lnTo>
                      <a:pt x="1079" y="964"/>
                    </a:lnTo>
                    <a:lnTo>
                      <a:pt x="1081" y="971"/>
                    </a:lnTo>
                    <a:lnTo>
                      <a:pt x="1081" y="971"/>
                    </a:lnTo>
                    <a:lnTo>
                      <a:pt x="1079" y="978"/>
                    </a:lnTo>
                    <a:lnTo>
                      <a:pt x="1076" y="983"/>
                    </a:lnTo>
                    <a:lnTo>
                      <a:pt x="1071" y="986"/>
                    </a:lnTo>
                    <a:lnTo>
                      <a:pt x="1064" y="988"/>
                    </a:lnTo>
                    <a:lnTo>
                      <a:pt x="1064" y="988"/>
                    </a:lnTo>
                    <a:lnTo>
                      <a:pt x="1059" y="986"/>
                    </a:lnTo>
                    <a:lnTo>
                      <a:pt x="1054" y="983"/>
                    </a:lnTo>
                    <a:lnTo>
                      <a:pt x="1050" y="978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50" y="964"/>
                    </a:lnTo>
                    <a:lnTo>
                      <a:pt x="1054" y="959"/>
                    </a:lnTo>
                    <a:lnTo>
                      <a:pt x="1059" y="956"/>
                    </a:lnTo>
                    <a:lnTo>
                      <a:pt x="1064" y="956"/>
                    </a:lnTo>
                    <a:lnTo>
                      <a:pt x="1064" y="956"/>
                    </a:lnTo>
                    <a:close/>
                    <a:moveTo>
                      <a:pt x="1124" y="651"/>
                    </a:moveTo>
                    <a:lnTo>
                      <a:pt x="1124" y="651"/>
                    </a:lnTo>
                    <a:lnTo>
                      <a:pt x="1124" y="651"/>
                    </a:lnTo>
                    <a:lnTo>
                      <a:pt x="1129" y="653"/>
                    </a:lnTo>
                    <a:lnTo>
                      <a:pt x="1134" y="656"/>
                    </a:lnTo>
                    <a:lnTo>
                      <a:pt x="1137" y="661"/>
                    </a:lnTo>
                    <a:lnTo>
                      <a:pt x="1139" y="668"/>
                    </a:lnTo>
                    <a:lnTo>
                      <a:pt x="1139" y="668"/>
                    </a:lnTo>
                    <a:lnTo>
                      <a:pt x="1137" y="675"/>
                    </a:lnTo>
                    <a:lnTo>
                      <a:pt x="1134" y="680"/>
                    </a:lnTo>
                    <a:lnTo>
                      <a:pt x="1129" y="683"/>
                    </a:lnTo>
                    <a:lnTo>
                      <a:pt x="1124" y="683"/>
                    </a:lnTo>
                    <a:lnTo>
                      <a:pt x="1124" y="683"/>
                    </a:lnTo>
                    <a:lnTo>
                      <a:pt x="1117" y="683"/>
                    </a:lnTo>
                    <a:lnTo>
                      <a:pt x="1112" y="680"/>
                    </a:lnTo>
                    <a:lnTo>
                      <a:pt x="1108" y="675"/>
                    </a:lnTo>
                    <a:lnTo>
                      <a:pt x="1108" y="668"/>
                    </a:lnTo>
                    <a:lnTo>
                      <a:pt x="1108" y="668"/>
                    </a:lnTo>
                    <a:lnTo>
                      <a:pt x="1108" y="661"/>
                    </a:lnTo>
                    <a:lnTo>
                      <a:pt x="1112" y="656"/>
                    </a:lnTo>
                    <a:lnTo>
                      <a:pt x="1117" y="653"/>
                    </a:lnTo>
                    <a:lnTo>
                      <a:pt x="1124" y="651"/>
                    </a:lnTo>
                    <a:lnTo>
                      <a:pt x="1124" y="651"/>
                    </a:lnTo>
                    <a:close/>
                    <a:moveTo>
                      <a:pt x="1181" y="522"/>
                    </a:moveTo>
                    <a:lnTo>
                      <a:pt x="1181" y="522"/>
                    </a:lnTo>
                    <a:lnTo>
                      <a:pt x="1181" y="522"/>
                    </a:lnTo>
                    <a:lnTo>
                      <a:pt x="1187" y="523"/>
                    </a:lnTo>
                    <a:lnTo>
                      <a:pt x="1192" y="527"/>
                    </a:lnTo>
                    <a:lnTo>
                      <a:pt x="1195" y="532"/>
                    </a:lnTo>
                    <a:lnTo>
                      <a:pt x="1197" y="537"/>
                    </a:lnTo>
                    <a:lnTo>
                      <a:pt x="1197" y="537"/>
                    </a:lnTo>
                    <a:lnTo>
                      <a:pt x="1195" y="544"/>
                    </a:lnTo>
                    <a:lnTo>
                      <a:pt x="1192" y="549"/>
                    </a:lnTo>
                    <a:lnTo>
                      <a:pt x="1187" y="552"/>
                    </a:lnTo>
                    <a:lnTo>
                      <a:pt x="1181" y="554"/>
                    </a:lnTo>
                    <a:lnTo>
                      <a:pt x="1181" y="554"/>
                    </a:lnTo>
                    <a:lnTo>
                      <a:pt x="1175" y="552"/>
                    </a:lnTo>
                    <a:lnTo>
                      <a:pt x="1171" y="549"/>
                    </a:lnTo>
                    <a:lnTo>
                      <a:pt x="1168" y="544"/>
                    </a:lnTo>
                    <a:lnTo>
                      <a:pt x="1166" y="537"/>
                    </a:lnTo>
                    <a:lnTo>
                      <a:pt x="1166" y="537"/>
                    </a:lnTo>
                    <a:lnTo>
                      <a:pt x="1168" y="532"/>
                    </a:lnTo>
                    <a:lnTo>
                      <a:pt x="1171" y="527"/>
                    </a:lnTo>
                    <a:lnTo>
                      <a:pt x="1175" y="523"/>
                    </a:lnTo>
                    <a:lnTo>
                      <a:pt x="1181" y="522"/>
                    </a:lnTo>
                    <a:lnTo>
                      <a:pt x="1181" y="522"/>
                    </a:lnTo>
                    <a:close/>
                    <a:moveTo>
                      <a:pt x="890" y="305"/>
                    </a:moveTo>
                    <a:lnTo>
                      <a:pt x="890" y="305"/>
                    </a:lnTo>
                    <a:lnTo>
                      <a:pt x="890" y="305"/>
                    </a:lnTo>
                    <a:lnTo>
                      <a:pt x="895" y="305"/>
                    </a:lnTo>
                    <a:lnTo>
                      <a:pt x="900" y="309"/>
                    </a:lnTo>
                    <a:lnTo>
                      <a:pt x="904" y="314"/>
                    </a:lnTo>
                    <a:lnTo>
                      <a:pt x="906" y="321"/>
                    </a:lnTo>
                    <a:lnTo>
                      <a:pt x="906" y="321"/>
                    </a:lnTo>
                    <a:lnTo>
                      <a:pt x="904" y="327"/>
                    </a:lnTo>
                    <a:lnTo>
                      <a:pt x="900" y="332"/>
                    </a:lnTo>
                    <a:lnTo>
                      <a:pt x="895" y="336"/>
                    </a:lnTo>
                    <a:lnTo>
                      <a:pt x="890" y="338"/>
                    </a:lnTo>
                    <a:lnTo>
                      <a:pt x="890" y="338"/>
                    </a:lnTo>
                    <a:lnTo>
                      <a:pt x="883" y="336"/>
                    </a:lnTo>
                    <a:lnTo>
                      <a:pt x="878" y="332"/>
                    </a:lnTo>
                    <a:lnTo>
                      <a:pt x="875" y="327"/>
                    </a:lnTo>
                    <a:lnTo>
                      <a:pt x="875" y="321"/>
                    </a:lnTo>
                    <a:lnTo>
                      <a:pt x="875" y="321"/>
                    </a:lnTo>
                    <a:lnTo>
                      <a:pt x="875" y="314"/>
                    </a:lnTo>
                    <a:lnTo>
                      <a:pt x="878" y="309"/>
                    </a:lnTo>
                    <a:lnTo>
                      <a:pt x="883" y="305"/>
                    </a:lnTo>
                    <a:lnTo>
                      <a:pt x="890" y="305"/>
                    </a:lnTo>
                    <a:lnTo>
                      <a:pt x="890" y="305"/>
                    </a:lnTo>
                    <a:close/>
                    <a:moveTo>
                      <a:pt x="948" y="869"/>
                    </a:moveTo>
                    <a:lnTo>
                      <a:pt x="948" y="869"/>
                    </a:lnTo>
                    <a:lnTo>
                      <a:pt x="948" y="869"/>
                    </a:lnTo>
                    <a:lnTo>
                      <a:pt x="955" y="869"/>
                    </a:lnTo>
                    <a:lnTo>
                      <a:pt x="958" y="874"/>
                    </a:lnTo>
                    <a:lnTo>
                      <a:pt x="962" y="879"/>
                    </a:lnTo>
                    <a:lnTo>
                      <a:pt x="963" y="884"/>
                    </a:lnTo>
                    <a:lnTo>
                      <a:pt x="963" y="884"/>
                    </a:lnTo>
                    <a:lnTo>
                      <a:pt x="962" y="891"/>
                    </a:lnTo>
                    <a:lnTo>
                      <a:pt x="958" y="896"/>
                    </a:lnTo>
                    <a:lnTo>
                      <a:pt x="955" y="900"/>
                    </a:lnTo>
                    <a:lnTo>
                      <a:pt x="948" y="901"/>
                    </a:lnTo>
                    <a:lnTo>
                      <a:pt x="948" y="901"/>
                    </a:lnTo>
                    <a:lnTo>
                      <a:pt x="941" y="900"/>
                    </a:lnTo>
                    <a:lnTo>
                      <a:pt x="938" y="896"/>
                    </a:lnTo>
                    <a:lnTo>
                      <a:pt x="934" y="891"/>
                    </a:lnTo>
                    <a:lnTo>
                      <a:pt x="933" y="884"/>
                    </a:lnTo>
                    <a:lnTo>
                      <a:pt x="933" y="884"/>
                    </a:lnTo>
                    <a:lnTo>
                      <a:pt x="934" y="879"/>
                    </a:lnTo>
                    <a:lnTo>
                      <a:pt x="938" y="874"/>
                    </a:lnTo>
                    <a:lnTo>
                      <a:pt x="941" y="869"/>
                    </a:lnTo>
                    <a:lnTo>
                      <a:pt x="948" y="869"/>
                    </a:lnTo>
                    <a:lnTo>
                      <a:pt x="948" y="869"/>
                    </a:lnTo>
                    <a:close/>
                    <a:moveTo>
                      <a:pt x="948" y="1606"/>
                    </a:moveTo>
                    <a:lnTo>
                      <a:pt x="948" y="1606"/>
                    </a:lnTo>
                    <a:lnTo>
                      <a:pt x="948" y="1606"/>
                    </a:lnTo>
                    <a:lnTo>
                      <a:pt x="955" y="1606"/>
                    </a:lnTo>
                    <a:lnTo>
                      <a:pt x="958" y="1612"/>
                    </a:lnTo>
                    <a:lnTo>
                      <a:pt x="962" y="1617"/>
                    </a:lnTo>
                    <a:lnTo>
                      <a:pt x="963" y="1622"/>
                    </a:lnTo>
                    <a:lnTo>
                      <a:pt x="963" y="1622"/>
                    </a:lnTo>
                    <a:lnTo>
                      <a:pt x="962" y="1629"/>
                    </a:lnTo>
                    <a:lnTo>
                      <a:pt x="958" y="1634"/>
                    </a:lnTo>
                    <a:lnTo>
                      <a:pt x="955" y="1637"/>
                    </a:lnTo>
                    <a:lnTo>
                      <a:pt x="948" y="1639"/>
                    </a:lnTo>
                    <a:lnTo>
                      <a:pt x="948" y="1639"/>
                    </a:lnTo>
                    <a:lnTo>
                      <a:pt x="941" y="1637"/>
                    </a:lnTo>
                    <a:lnTo>
                      <a:pt x="938" y="1634"/>
                    </a:lnTo>
                    <a:lnTo>
                      <a:pt x="934" y="1629"/>
                    </a:lnTo>
                    <a:lnTo>
                      <a:pt x="933" y="1622"/>
                    </a:lnTo>
                    <a:lnTo>
                      <a:pt x="933" y="1622"/>
                    </a:lnTo>
                    <a:lnTo>
                      <a:pt x="934" y="1617"/>
                    </a:lnTo>
                    <a:lnTo>
                      <a:pt x="938" y="1612"/>
                    </a:lnTo>
                    <a:lnTo>
                      <a:pt x="941" y="1606"/>
                    </a:lnTo>
                    <a:lnTo>
                      <a:pt x="948" y="1606"/>
                    </a:lnTo>
                    <a:lnTo>
                      <a:pt x="948" y="1606"/>
                    </a:lnTo>
                    <a:close/>
                    <a:moveTo>
                      <a:pt x="1006" y="912"/>
                    </a:moveTo>
                    <a:lnTo>
                      <a:pt x="1006" y="912"/>
                    </a:lnTo>
                    <a:lnTo>
                      <a:pt x="1006" y="912"/>
                    </a:lnTo>
                    <a:lnTo>
                      <a:pt x="1013" y="913"/>
                    </a:lnTo>
                    <a:lnTo>
                      <a:pt x="1018" y="917"/>
                    </a:lnTo>
                    <a:lnTo>
                      <a:pt x="1021" y="922"/>
                    </a:lnTo>
                    <a:lnTo>
                      <a:pt x="1021" y="929"/>
                    </a:lnTo>
                    <a:lnTo>
                      <a:pt x="1021" y="929"/>
                    </a:lnTo>
                    <a:lnTo>
                      <a:pt x="1021" y="934"/>
                    </a:lnTo>
                    <a:lnTo>
                      <a:pt x="1018" y="939"/>
                    </a:lnTo>
                    <a:lnTo>
                      <a:pt x="1013" y="942"/>
                    </a:lnTo>
                    <a:lnTo>
                      <a:pt x="1006" y="944"/>
                    </a:lnTo>
                    <a:lnTo>
                      <a:pt x="1006" y="944"/>
                    </a:lnTo>
                    <a:lnTo>
                      <a:pt x="1001" y="942"/>
                    </a:lnTo>
                    <a:lnTo>
                      <a:pt x="996" y="939"/>
                    </a:lnTo>
                    <a:lnTo>
                      <a:pt x="992" y="934"/>
                    </a:lnTo>
                    <a:lnTo>
                      <a:pt x="991" y="929"/>
                    </a:lnTo>
                    <a:lnTo>
                      <a:pt x="991" y="929"/>
                    </a:lnTo>
                    <a:lnTo>
                      <a:pt x="992" y="922"/>
                    </a:lnTo>
                    <a:lnTo>
                      <a:pt x="996" y="917"/>
                    </a:lnTo>
                    <a:lnTo>
                      <a:pt x="1001" y="913"/>
                    </a:lnTo>
                    <a:lnTo>
                      <a:pt x="1006" y="912"/>
                    </a:lnTo>
                    <a:lnTo>
                      <a:pt x="1006" y="912"/>
                    </a:lnTo>
                    <a:close/>
                    <a:moveTo>
                      <a:pt x="1124" y="435"/>
                    </a:moveTo>
                    <a:lnTo>
                      <a:pt x="1124" y="435"/>
                    </a:lnTo>
                    <a:lnTo>
                      <a:pt x="1124" y="435"/>
                    </a:lnTo>
                    <a:lnTo>
                      <a:pt x="1129" y="436"/>
                    </a:lnTo>
                    <a:lnTo>
                      <a:pt x="1134" y="440"/>
                    </a:lnTo>
                    <a:lnTo>
                      <a:pt x="1137" y="445"/>
                    </a:lnTo>
                    <a:lnTo>
                      <a:pt x="1139" y="450"/>
                    </a:lnTo>
                    <a:lnTo>
                      <a:pt x="1139" y="450"/>
                    </a:lnTo>
                    <a:lnTo>
                      <a:pt x="1137" y="457"/>
                    </a:lnTo>
                    <a:lnTo>
                      <a:pt x="1134" y="462"/>
                    </a:lnTo>
                    <a:lnTo>
                      <a:pt x="1129" y="465"/>
                    </a:lnTo>
                    <a:lnTo>
                      <a:pt x="1124" y="467"/>
                    </a:lnTo>
                    <a:lnTo>
                      <a:pt x="1124" y="467"/>
                    </a:lnTo>
                    <a:lnTo>
                      <a:pt x="1117" y="465"/>
                    </a:lnTo>
                    <a:lnTo>
                      <a:pt x="1112" y="462"/>
                    </a:lnTo>
                    <a:lnTo>
                      <a:pt x="1108" y="457"/>
                    </a:lnTo>
                    <a:lnTo>
                      <a:pt x="1108" y="450"/>
                    </a:lnTo>
                    <a:lnTo>
                      <a:pt x="1108" y="450"/>
                    </a:lnTo>
                    <a:lnTo>
                      <a:pt x="1108" y="445"/>
                    </a:lnTo>
                    <a:lnTo>
                      <a:pt x="1112" y="440"/>
                    </a:lnTo>
                    <a:lnTo>
                      <a:pt x="1117" y="436"/>
                    </a:lnTo>
                    <a:lnTo>
                      <a:pt x="1124" y="435"/>
                    </a:lnTo>
                    <a:lnTo>
                      <a:pt x="1124" y="435"/>
                    </a:lnTo>
                    <a:close/>
                    <a:moveTo>
                      <a:pt x="890" y="1520"/>
                    </a:moveTo>
                    <a:lnTo>
                      <a:pt x="890" y="1520"/>
                    </a:lnTo>
                    <a:lnTo>
                      <a:pt x="890" y="1520"/>
                    </a:lnTo>
                    <a:lnTo>
                      <a:pt x="895" y="1521"/>
                    </a:lnTo>
                    <a:lnTo>
                      <a:pt x="900" y="1525"/>
                    </a:lnTo>
                    <a:lnTo>
                      <a:pt x="904" y="1530"/>
                    </a:lnTo>
                    <a:lnTo>
                      <a:pt x="906" y="1535"/>
                    </a:lnTo>
                    <a:lnTo>
                      <a:pt x="906" y="1535"/>
                    </a:lnTo>
                    <a:lnTo>
                      <a:pt x="904" y="1542"/>
                    </a:lnTo>
                    <a:lnTo>
                      <a:pt x="900" y="1547"/>
                    </a:lnTo>
                    <a:lnTo>
                      <a:pt x="895" y="1550"/>
                    </a:lnTo>
                    <a:lnTo>
                      <a:pt x="890" y="1552"/>
                    </a:lnTo>
                    <a:lnTo>
                      <a:pt x="890" y="1552"/>
                    </a:lnTo>
                    <a:lnTo>
                      <a:pt x="883" y="1550"/>
                    </a:lnTo>
                    <a:lnTo>
                      <a:pt x="878" y="1547"/>
                    </a:lnTo>
                    <a:lnTo>
                      <a:pt x="875" y="1542"/>
                    </a:lnTo>
                    <a:lnTo>
                      <a:pt x="875" y="1535"/>
                    </a:lnTo>
                    <a:lnTo>
                      <a:pt x="875" y="1535"/>
                    </a:lnTo>
                    <a:lnTo>
                      <a:pt x="875" y="1530"/>
                    </a:lnTo>
                    <a:lnTo>
                      <a:pt x="878" y="1525"/>
                    </a:lnTo>
                    <a:lnTo>
                      <a:pt x="883" y="1521"/>
                    </a:lnTo>
                    <a:lnTo>
                      <a:pt x="890" y="1520"/>
                    </a:lnTo>
                    <a:lnTo>
                      <a:pt x="890" y="1520"/>
                    </a:lnTo>
                    <a:close/>
                    <a:moveTo>
                      <a:pt x="1297" y="1172"/>
                    </a:moveTo>
                    <a:lnTo>
                      <a:pt x="1297" y="1172"/>
                    </a:lnTo>
                    <a:lnTo>
                      <a:pt x="1297" y="1172"/>
                    </a:lnTo>
                    <a:lnTo>
                      <a:pt x="1304" y="1174"/>
                    </a:lnTo>
                    <a:lnTo>
                      <a:pt x="1309" y="1177"/>
                    </a:lnTo>
                    <a:lnTo>
                      <a:pt x="1313" y="1182"/>
                    </a:lnTo>
                    <a:lnTo>
                      <a:pt x="1313" y="1189"/>
                    </a:lnTo>
                    <a:lnTo>
                      <a:pt x="1313" y="1189"/>
                    </a:lnTo>
                    <a:lnTo>
                      <a:pt x="1313" y="1194"/>
                    </a:lnTo>
                    <a:lnTo>
                      <a:pt x="1309" y="1199"/>
                    </a:lnTo>
                    <a:lnTo>
                      <a:pt x="1304" y="1203"/>
                    </a:lnTo>
                    <a:lnTo>
                      <a:pt x="1297" y="1205"/>
                    </a:lnTo>
                    <a:lnTo>
                      <a:pt x="1297" y="1205"/>
                    </a:lnTo>
                    <a:lnTo>
                      <a:pt x="1292" y="1203"/>
                    </a:lnTo>
                    <a:lnTo>
                      <a:pt x="1287" y="1199"/>
                    </a:lnTo>
                    <a:lnTo>
                      <a:pt x="1284" y="1194"/>
                    </a:lnTo>
                    <a:lnTo>
                      <a:pt x="1282" y="1189"/>
                    </a:lnTo>
                    <a:lnTo>
                      <a:pt x="1282" y="1189"/>
                    </a:lnTo>
                    <a:lnTo>
                      <a:pt x="1284" y="1182"/>
                    </a:lnTo>
                    <a:lnTo>
                      <a:pt x="1287" y="1177"/>
                    </a:lnTo>
                    <a:lnTo>
                      <a:pt x="1292" y="1174"/>
                    </a:lnTo>
                    <a:lnTo>
                      <a:pt x="1297" y="1172"/>
                    </a:lnTo>
                    <a:lnTo>
                      <a:pt x="1297" y="1172"/>
                    </a:lnTo>
                    <a:close/>
                    <a:moveTo>
                      <a:pt x="948" y="782"/>
                    </a:moveTo>
                    <a:lnTo>
                      <a:pt x="948" y="782"/>
                    </a:lnTo>
                    <a:lnTo>
                      <a:pt x="948" y="782"/>
                    </a:lnTo>
                    <a:lnTo>
                      <a:pt x="955" y="784"/>
                    </a:lnTo>
                    <a:lnTo>
                      <a:pt x="958" y="787"/>
                    </a:lnTo>
                    <a:lnTo>
                      <a:pt x="962" y="792"/>
                    </a:lnTo>
                    <a:lnTo>
                      <a:pt x="963" y="797"/>
                    </a:lnTo>
                    <a:lnTo>
                      <a:pt x="963" y="797"/>
                    </a:lnTo>
                    <a:lnTo>
                      <a:pt x="962" y="804"/>
                    </a:lnTo>
                    <a:lnTo>
                      <a:pt x="958" y="809"/>
                    </a:lnTo>
                    <a:lnTo>
                      <a:pt x="955" y="813"/>
                    </a:lnTo>
                    <a:lnTo>
                      <a:pt x="948" y="814"/>
                    </a:lnTo>
                    <a:lnTo>
                      <a:pt x="948" y="814"/>
                    </a:lnTo>
                    <a:lnTo>
                      <a:pt x="941" y="813"/>
                    </a:lnTo>
                    <a:lnTo>
                      <a:pt x="938" y="809"/>
                    </a:lnTo>
                    <a:lnTo>
                      <a:pt x="934" y="804"/>
                    </a:lnTo>
                    <a:lnTo>
                      <a:pt x="933" y="797"/>
                    </a:lnTo>
                    <a:lnTo>
                      <a:pt x="933" y="797"/>
                    </a:lnTo>
                    <a:lnTo>
                      <a:pt x="934" y="792"/>
                    </a:lnTo>
                    <a:lnTo>
                      <a:pt x="938" y="787"/>
                    </a:lnTo>
                    <a:lnTo>
                      <a:pt x="941" y="784"/>
                    </a:lnTo>
                    <a:lnTo>
                      <a:pt x="948" y="782"/>
                    </a:lnTo>
                    <a:lnTo>
                      <a:pt x="948" y="782"/>
                    </a:lnTo>
                    <a:close/>
                    <a:moveTo>
                      <a:pt x="1590" y="477"/>
                    </a:moveTo>
                    <a:lnTo>
                      <a:pt x="1590" y="477"/>
                    </a:lnTo>
                    <a:lnTo>
                      <a:pt x="1590" y="477"/>
                    </a:lnTo>
                    <a:lnTo>
                      <a:pt x="1595" y="479"/>
                    </a:lnTo>
                    <a:lnTo>
                      <a:pt x="1600" y="482"/>
                    </a:lnTo>
                    <a:lnTo>
                      <a:pt x="1604" y="487"/>
                    </a:lnTo>
                    <a:lnTo>
                      <a:pt x="1605" y="494"/>
                    </a:lnTo>
                    <a:lnTo>
                      <a:pt x="1605" y="494"/>
                    </a:lnTo>
                    <a:lnTo>
                      <a:pt x="1604" y="501"/>
                    </a:lnTo>
                    <a:lnTo>
                      <a:pt x="1600" y="506"/>
                    </a:lnTo>
                    <a:lnTo>
                      <a:pt x="1595" y="510"/>
                    </a:lnTo>
                    <a:lnTo>
                      <a:pt x="1590" y="510"/>
                    </a:lnTo>
                    <a:lnTo>
                      <a:pt x="1590" y="510"/>
                    </a:lnTo>
                    <a:lnTo>
                      <a:pt x="1583" y="510"/>
                    </a:lnTo>
                    <a:lnTo>
                      <a:pt x="1578" y="506"/>
                    </a:lnTo>
                    <a:lnTo>
                      <a:pt x="1575" y="501"/>
                    </a:lnTo>
                    <a:lnTo>
                      <a:pt x="1573" y="494"/>
                    </a:lnTo>
                    <a:lnTo>
                      <a:pt x="1573" y="494"/>
                    </a:lnTo>
                    <a:lnTo>
                      <a:pt x="1575" y="487"/>
                    </a:lnTo>
                    <a:lnTo>
                      <a:pt x="1578" y="482"/>
                    </a:lnTo>
                    <a:lnTo>
                      <a:pt x="1583" y="479"/>
                    </a:lnTo>
                    <a:lnTo>
                      <a:pt x="1590" y="477"/>
                    </a:lnTo>
                    <a:lnTo>
                      <a:pt x="1590" y="477"/>
                    </a:lnTo>
                    <a:close/>
                    <a:moveTo>
                      <a:pt x="948" y="825"/>
                    </a:moveTo>
                    <a:lnTo>
                      <a:pt x="948" y="825"/>
                    </a:lnTo>
                    <a:lnTo>
                      <a:pt x="948" y="825"/>
                    </a:lnTo>
                    <a:lnTo>
                      <a:pt x="955" y="826"/>
                    </a:lnTo>
                    <a:lnTo>
                      <a:pt x="958" y="830"/>
                    </a:lnTo>
                    <a:lnTo>
                      <a:pt x="962" y="835"/>
                    </a:lnTo>
                    <a:lnTo>
                      <a:pt x="963" y="842"/>
                    </a:lnTo>
                    <a:lnTo>
                      <a:pt x="963" y="842"/>
                    </a:lnTo>
                    <a:lnTo>
                      <a:pt x="962" y="847"/>
                    </a:lnTo>
                    <a:lnTo>
                      <a:pt x="958" y="852"/>
                    </a:lnTo>
                    <a:lnTo>
                      <a:pt x="955" y="855"/>
                    </a:lnTo>
                    <a:lnTo>
                      <a:pt x="948" y="857"/>
                    </a:lnTo>
                    <a:lnTo>
                      <a:pt x="948" y="857"/>
                    </a:lnTo>
                    <a:lnTo>
                      <a:pt x="941" y="855"/>
                    </a:lnTo>
                    <a:lnTo>
                      <a:pt x="938" y="852"/>
                    </a:lnTo>
                    <a:lnTo>
                      <a:pt x="934" y="847"/>
                    </a:lnTo>
                    <a:lnTo>
                      <a:pt x="933" y="842"/>
                    </a:lnTo>
                    <a:lnTo>
                      <a:pt x="933" y="842"/>
                    </a:lnTo>
                    <a:lnTo>
                      <a:pt x="934" y="835"/>
                    </a:lnTo>
                    <a:lnTo>
                      <a:pt x="938" y="830"/>
                    </a:lnTo>
                    <a:lnTo>
                      <a:pt x="941" y="826"/>
                    </a:lnTo>
                    <a:lnTo>
                      <a:pt x="948" y="825"/>
                    </a:lnTo>
                    <a:lnTo>
                      <a:pt x="948" y="825"/>
                    </a:lnTo>
                    <a:close/>
                    <a:moveTo>
                      <a:pt x="1006" y="695"/>
                    </a:moveTo>
                    <a:lnTo>
                      <a:pt x="1006" y="695"/>
                    </a:lnTo>
                    <a:lnTo>
                      <a:pt x="1006" y="695"/>
                    </a:lnTo>
                    <a:lnTo>
                      <a:pt x="1013" y="697"/>
                    </a:lnTo>
                    <a:lnTo>
                      <a:pt x="1018" y="700"/>
                    </a:lnTo>
                    <a:lnTo>
                      <a:pt x="1021" y="705"/>
                    </a:lnTo>
                    <a:lnTo>
                      <a:pt x="1021" y="711"/>
                    </a:lnTo>
                    <a:lnTo>
                      <a:pt x="1021" y="711"/>
                    </a:lnTo>
                    <a:lnTo>
                      <a:pt x="1021" y="717"/>
                    </a:lnTo>
                    <a:lnTo>
                      <a:pt x="1018" y="722"/>
                    </a:lnTo>
                    <a:lnTo>
                      <a:pt x="1013" y="726"/>
                    </a:lnTo>
                    <a:lnTo>
                      <a:pt x="1006" y="728"/>
                    </a:lnTo>
                    <a:lnTo>
                      <a:pt x="1006" y="728"/>
                    </a:lnTo>
                    <a:lnTo>
                      <a:pt x="1001" y="726"/>
                    </a:lnTo>
                    <a:lnTo>
                      <a:pt x="996" y="722"/>
                    </a:lnTo>
                    <a:lnTo>
                      <a:pt x="992" y="717"/>
                    </a:lnTo>
                    <a:lnTo>
                      <a:pt x="991" y="711"/>
                    </a:lnTo>
                    <a:lnTo>
                      <a:pt x="991" y="711"/>
                    </a:lnTo>
                    <a:lnTo>
                      <a:pt x="992" y="705"/>
                    </a:lnTo>
                    <a:lnTo>
                      <a:pt x="996" y="700"/>
                    </a:lnTo>
                    <a:lnTo>
                      <a:pt x="1001" y="697"/>
                    </a:lnTo>
                    <a:lnTo>
                      <a:pt x="1006" y="695"/>
                    </a:lnTo>
                    <a:lnTo>
                      <a:pt x="1006" y="695"/>
                    </a:lnTo>
                    <a:close/>
                    <a:moveTo>
                      <a:pt x="1064" y="998"/>
                    </a:moveTo>
                    <a:lnTo>
                      <a:pt x="1064" y="998"/>
                    </a:lnTo>
                    <a:lnTo>
                      <a:pt x="1064" y="998"/>
                    </a:lnTo>
                    <a:lnTo>
                      <a:pt x="1071" y="1000"/>
                    </a:lnTo>
                    <a:lnTo>
                      <a:pt x="1076" y="1004"/>
                    </a:lnTo>
                    <a:lnTo>
                      <a:pt x="1079" y="1009"/>
                    </a:lnTo>
                    <a:lnTo>
                      <a:pt x="1081" y="1015"/>
                    </a:lnTo>
                    <a:lnTo>
                      <a:pt x="1081" y="1015"/>
                    </a:lnTo>
                    <a:lnTo>
                      <a:pt x="1079" y="1021"/>
                    </a:lnTo>
                    <a:lnTo>
                      <a:pt x="1076" y="1026"/>
                    </a:lnTo>
                    <a:lnTo>
                      <a:pt x="1071" y="1029"/>
                    </a:lnTo>
                    <a:lnTo>
                      <a:pt x="1064" y="1031"/>
                    </a:lnTo>
                    <a:lnTo>
                      <a:pt x="1064" y="1031"/>
                    </a:lnTo>
                    <a:lnTo>
                      <a:pt x="1059" y="1029"/>
                    </a:lnTo>
                    <a:lnTo>
                      <a:pt x="1054" y="1026"/>
                    </a:lnTo>
                    <a:lnTo>
                      <a:pt x="1050" y="1021"/>
                    </a:lnTo>
                    <a:lnTo>
                      <a:pt x="1049" y="1015"/>
                    </a:lnTo>
                    <a:lnTo>
                      <a:pt x="1049" y="1015"/>
                    </a:lnTo>
                    <a:lnTo>
                      <a:pt x="1050" y="1009"/>
                    </a:lnTo>
                    <a:lnTo>
                      <a:pt x="1054" y="1004"/>
                    </a:lnTo>
                    <a:lnTo>
                      <a:pt x="1059" y="1000"/>
                    </a:lnTo>
                    <a:lnTo>
                      <a:pt x="1064" y="998"/>
                    </a:lnTo>
                    <a:lnTo>
                      <a:pt x="1064" y="998"/>
                    </a:lnTo>
                    <a:close/>
                    <a:moveTo>
                      <a:pt x="948" y="738"/>
                    </a:moveTo>
                    <a:lnTo>
                      <a:pt x="948" y="738"/>
                    </a:lnTo>
                    <a:lnTo>
                      <a:pt x="948" y="738"/>
                    </a:lnTo>
                    <a:lnTo>
                      <a:pt x="955" y="740"/>
                    </a:lnTo>
                    <a:lnTo>
                      <a:pt x="958" y="743"/>
                    </a:lnTo>
                    <a:lnTo>
                      <a:pt x="962" y="748"/>
                    </a:lnTo>
                    <a:lnTo>
                      <a:pt x="963" y="755"/>
                    </a:lnTo>
                    <a:lnTo>
                      <a:pt x="963" y="755"/>
                    </a:lnTo>
                    <a:lnTo>
                      <a:pt x="962" y="760"/>
                    </a:lnTo>
                    <a:lnTo>
                      <a:pt x="958" y="767"/>
                    </a:lnTo>
                    <a:lnTo>
                      <a:pt x="955" y="770"/>
                    </a:lnTo>
                    <a:lnTo>
                      <a:pt x="948" y="770"/>
                    </a:lnTo>
                    <a:lnTo>
                      <a:pt x="948" y="770"/>
                    </a:lnTo>
                    <a:lnTo>
                      <a:pt x="941" y="770"/>
                    </a:lnTo>
                    <a:lnTo>
                      <a:pt x="938" y="767"/>
                    </a:lnTo>
                    <a:lnTo>
                      <a:pt x="934" y="760"/>
                    </a:lnTo>
                    <a:lnTo>
                      <a:pt x="933" y="755"/>
                    </a:lnTo>
                    <a:lnTo>
                      <a:pt x="933" y="755"/>
                    </a:lnTo>
                    <a:lnTo>
                      <a:pt x="934" y="748"/>
                    </a:lnTo>
                    <a:lnTo>
                      <a:pt x="938" y="743"/>
                    </a:lnTo>
                    <a:lnTo>
                      <a:pt x="941" y="740"/>
                    </a:lnTo>
                    <a:lnTo>
                      <a:pt x="948" y="738"/>
                    </a:lnTo>
                    <a:lnTo>
                      <a:pt x="948" y="738"/>
                    </a:lnTo>
                    <a:close/>
                    <a:moveTo>
                      <a:pt x="1473" y="392"/>
                    </a:moveTo>
                    <a:lnTo>
                      <a:pt x="1473" y="392"/>
                    </a:lnTo>
                    <a:lnTo>
                      <a:pt x="1473" y="392"/>
                    </a:lnTo>
                    <a:lnTo>
                      <a:pt x="1479" y="392"/>
                    </a:lnTo>
                    <a:lnTo>
                      <a:pt x="1485" y="395"/>
                    </a:lnTo>
                    <a:lnTo>
                      <a:pt x="1486" y="401"/>
                    </a:lnTo>
                    <a:lnTo>
                      <a:pt x="1488" y="407"/>
                    </a:lnTo>
                    <a:lnTo>
                      <a:pt x="1488" y="407"/>
                    </a:lnTo>
                    <a:lnTo>
                      <a:pt x="1486" y="414"/>
                    </a:lnTo>
                    <a:lnTo>
                      <a:pt x="1485" y="419"/>
                    </a:lnTo>
                    <a:lnTo>
                      <a:pt x="1479" y="423"/>
                    </a:lnTo>
                    <a:lnTo>
                      <a:pt x="1473" y="423"/>
                    </a:lnTo>
                    <a:lnTo>
                      <a:pt x="1473" y="423"/>
                    </a:lnTo>
                    <a:lnTo>
                      <a:pt x="1468" y="423"/>
                    </a:lnTo>
                    <a:lnTo>
                      <a:pt x="1462" y="419"/>
                    </a:lnTo>
                    <a:lnTo>
                      <a:pt x="1459" y="414"/>
                    </a:lnTo>
                    <a:lnTo>
                      <a:pt x="1457" y="407"/>
                    </a:lnTo>
                    <a:lnTo>
                      <a:pt x="1457" y="407"/>
                    </a:lnTo>
                    <a:lnTo>
                      <a:pt x="1459" y="401"/>
                    </a:lnTo>
                    <a:lnTo>
                      <a:pt x="1462" y="395"/>
                    </a:lnTo>
                    <a:lnTo>
                      <a:pt x="1468" y="392"/>
                    </a:lnTo>
                    <a:lnTo>
                      <a:pt x="1473" y="392"/>
                    </a:lnTo>
                    <a:lnTo>
                      <a:pt x="1473" y="392"/>
                    </a:lnTo>
                    <a:close/>
                    <a:moveTo>
                      <a:pt x="1239" y="608"/>
                    </a:moveTo>
                    <a:lnTo>
                      <a:pt x="1239" y="608"/>
                    </a:lnTo>
                    <a:lnTo>
                      <a:pt x="1239" y="608"/>
                    </a:lnTo>
                    <a:lnTo>
                      <a:pt x="1246" y="610"/>
                    </a:lnTo>
                    <a:lnTo>
                      <a:pt x="1251" y="613"/>
                    </a:lnTo>
                    <a:lnTo>
                      <a:pt x="1255" y="619"/>
                    </a:lnTo>
                    <a:lnTo>
                      <a:pt x="1255" y="624"/>
                    </a:lnTo>
                    <a:lnTo>
                      <a:pt x="1255" y="624"/>
                    </a:lnTo>
                    <a:lnTo>
                      <a:pt x="1255" y="631"/>
                    </a:lnTo>
                    <a:lnTo>
                      <a:pt x="1251" y="636"/>
                    </a:lnTo>
                    <a:lnTo>
                      <a:pt x="1246" y="639"/>
                    </a:lnTo>
                    <a:lnTo>
                      <a:pt x="1239" y="641"/>
                    </a:lnTo>
                    <a:lnTo>
                      <a:pt x="1239" y="641"/>
                    </a:lnTo>
                    <a:lnTo>
                      <a:pt x="1234" y="639"/>
                    </a:lnTo>
                    <a:lnTo>
                      <a:pt x="1229" y="636"/>
                    </a:lnTo>
                    <a:lnTo>
                      <a:pt x="1226" y="631"/>
                    </a:lnTo>
                    <a:lnTo>
                      <a:pt x="1224" y="624"/>
                    </a:lnTo>
                    <a:lnTo>
                      <a:pt x="1224" y="624"/>
                    </a:lnTo>
                    <a:lnTo>
                      <a:pt x="1226" y="619"/>
                    </a:lnTo>
                    <a:lnTo>
                      <a:pt x="1229" y="613"/>
                    </a:lnTo>
                    <a:lnTo>
                      <a:pt x="1234" y="610"/>
                    </a:lnTo>
                    <a:lnTo>
                      <a:pt x="1239" y="608"/>
                    </a:lnTo>
                    <a:lnTo>
                      <a:pt x="1239" y="608"/>
                    </a:lnTo>
                    <a:close/>
                    <a:moveTo>
                      <a:pt x="1006" y="261"/>
                    </a:moveTo>
                    <a:lnTo>
                      <a:pt x="1006" y="261"/>
                    </a:lnTo>
                    <a:lnTo>
                      <a:pt x="1006" y="261"/>
                    </a:lnTo>
                    <a:lnTo>
                      <a:pt x="1013" y="263"/>
                    </a:lnTo>
                    <a:lnTo>
                      <a:pt x="1018" y="266"/>
                    </a:lnTo>
                    <a:lnTo>
                      <a:pt x="1021" y="271"/>
                    </a:lnTo>
                    <a:lnTo>
                      <a:pt x="1021" y="278"/>
                    </a:lnTo>
                    <a:lnTo>
                      <a:pt x="1021" y="278"/>
                    </a:lnTo>
                    <a:lnTo>
                      <a:pt x="1021" y="283"/>
                    </a:lnTo>
                    <a:lnTo>
                      <a:pt x="1018" y="288"/>
                    </a:lnTo>
                    <a:lnTo>
                      <a:pt x="1013" y="292"/>
                    </a:lnTo>
                    <a:lnTo>
                      <a:pt x="1006" y="293"/>
                    </a:lnTo>
                    <a:lnTo>
                      <a:pt x="1006" y="293"/>
                    </a:lnTo>
                    <a:lnTo>
                      <a:pt x="1001" y="292"/>
                    </a:lnTo>
                    <a:lnTo>
                      <a:pt x="996" y="288"/>
                    </a:lnTo>
                    <a:lnTo>
                      <a:pt x="992" y="283"/>
                    </a:lnTo>
                    <a:lnTo>
                      <a:pt x="991" y="278"/>
                    </a:lnTo>
                    <a:lnTo>
                      <a:pt x="991" y="278"/>
                    </a:lnTo>
                    <a:lnTo>
                      <a:pt x="992" y="271"/>
                    </a:lnTo>
                    <a:lnTo>
                      <a:pt x="996" y="266"/>
                    </a:lnTo>
                    <a:lnTo>
                      <a:pt x="1001" y="263"/>
                    </a:lnTo>
                    <a:lnTo>
                      <a:pt x="1006" y="261"/>
                    </a:lnTo>
                    <a:lnTo>
                      <a:pt x="1006" y="261"/>
                    </a:lnTo>
                    <a:close/>
                    <a:moveTo>
                      <a:pt x="1064" y="1346"/>
                    </a:moveTo>
                    <a:lnTo>
                      <a:pt x="1064" y="1346"/>
                    </a:lnTo>
                    <a:lnTo>
                      <a:pt x="1064" y="1346"/>
                    </a:lnTo>
                    <a:lnTo>
                      <a:pt x="1071" y="1348"/>
                    </a:lnTo>
                    <a:lnTo>
                      <a:pt x="1076" y="1351"/>
                    </a:lnTo>
                    <a:lnTo>
                      <a:pt x="1079" y="1356"/>
                    </a:lnTo>
                    <a:lnTo>
                      <a:pt x="1081" y="1361"/>
                    </a:lnTo>
                    <a:lnTo>
                      <a:pt x="1081" y="1361"/>
                    </a:lnTo>
                    <a:lnTo>
                      <a:pt x="1079" y="1368"/>
                    </a:lnTo>
                    <a:lnTo>
                      <a:pt x="1076" y="1373"/>
                    </a:lnTo>
                    <a:lnTo>
                      <a:pt x="1071" y="1377"/>
                    </a:lnTo>
                    <a:lnTo>
                      <a:pt x="1064" y="1378"/>
                    </a:lnTo>
                    <a:lnTo>
                      <a:pt x="1064" y="1378"/>
                    </a:lnTo>
                    <a:lnTo>
                      <a:pt x="1059" y="1377"/>
                    </a:lnTo>
                    <a:lnTo>
                      <a:pt x="1054" y="1373"/>
                    </a:lnTo>
                    <a:lnTo>
                      <a:pt x="1050" y="1368"/>
                    </a:lnTo>
                    <a:lnTo>
                      <a:pt x="1049" y="1361"/>
                    </a:lnTo>
                    <a:lnTo>
                      <a:pt x="1049" y="1361"/>
                    </a:lnTo>
                    <a:lnTo>
                      <a:pt x="1050" y="1356"/>
                    </a:lnTo>
                    <a:lnTo>
                      <a:pt x="1054" y="1351"/>
                    </a:lnTo>
                    <a:lnTo>
                      <a:pt x="1059" y="1348"/>
                    </a:lnTo>
                    <a:lnTo>
                      <a:pt x="1064" y="1346"/>
                    </a:lnTo>
                    <a:lnTo>
                      <a:pt x="1064" y="1346"/>
                    </a:lnTo>
                    <a:close/>
                    <a:moveTo>
                      <a:pt x="890" y="1302"/>
                    </a:moveTo>
                    <a:lnTo>
                      <a:pt x="890" y="1302"/>
                    </a:lnTo>
                    <a:lnTo>
                      <a:pt x="890" y="1302"/>
                    </a:lnTo>
                    <a:lnTo>
                      <a:pt x="895" y="1303"/>
                    </a:lnTo>
                    <a:lnTo>
                      <a:pt x="900" y="1307"/>
                    </a:lnTo>
                    <a:lnTo>
                      <a:pt x="904" y="1312"/>
                    </a:lnTo>
                    <a:lnTo>
                      <a:pt x="906" y="1319"/>
                    </a:lnTo>
                    <a:lnTo>
                      <a:pt x="906" y="1319"/>
                    </a:lnTo>
                    <a:lnTo>
                      <a:pt x="904" y="1325"/>
                    </a:lnTo>
                    <a:lnTo>
                      <a:pt x="900" y="1331"/>
                    </a:lnTo>
                    <a:lnTo>
                      <a:pt x="895" y="1334"/>
                    </a:lnTo>
                    <a:lnTo>
                      <a:pt x="890" y="1334"/>
                    </a:lnTo>
                    <a:lnTo>
                      <a:pt x="890" y="1334"/>
                    </a:lnTo>
                    <a:lnTo>
                      <a:pt x="883" y="1334"/>
                    </a:lnTo>
                    <a:lnTo>
                      <a:pt x="878" y="1331"/>
                    </a:lnTo>
                    <a:lnTo>
                      <a:pt x="875" y="1325"/>
                    </a:lnTo>
                    <a:lnTo>
                      <a:pt x="875" y="1319"/>
                    </a:lnTo>
                    <a:lnTo>
                      <a:pt x="875" y="1319"/>
                    </a:lnTo>
                    <a:lnTo>
                      <a:pt x="875" y="1312"/>
                    </a:lnTo>
                    <a:lnTo>
                      <a:pt x="878" y="1307"/>
                    </a:lnTo>
                    <a:lnTo>
                      <a:pt x="883" y="1303"/>
                    </a:lnTo>
                    <a:lnTo>
                      <a:pt x="890" y="1302"/>
                    </a:lnTo>
                    <a:lnTo>
                      <a:pt x="890" y="1302"/>
                    </a:lnTo>
                    <a:close/>
                    <a:moveTo>
                      <a:pt x="1064" y="651"/>
                    </a:moveTo>
                    <a:lnTo>
                      <a:pt x="1064" y="651"/>
                    </a:lnTo>
                    <a:lnTo>
                      <a:pt x="1064" y="651"/>
                    </a:lnTo>
                    <a:lnTo>
                      <a:pt x="1071" y="653"/>
                    </a:lnTo>
                    <a:lnTo>
                      <a:pt x="1076" y="656"/>
                    </a:lnTo>
                    <a:lnTo>
                      <a:pt x="1079" y="661"/>
                    </a:lnTo>
                    <a:lnTo>
                      <a:pt x="1081" y="668"/>
                    </a:lnTo>
                    <a:lnTo>
                      <a:pt x="1081" y="668"/>
                    </a:lnTo>
                    <a:lnTo>
                      <a:pt x="1079" y="675"/>
                    </a:lnTo>
                    <a:lnTo>
                      <a:pt x="1076" y="680"/>
                    </a:lnTo>
                    <a:lnTo>
                      <a:pt x="1071" y="683"/>
                    </a:lnTo>
                    <a:lnTo>
                      <a:pt x="1064" y="683"/>
                    </a:lnTo>
                    <a:lnTo>
                      <a:pt x="1064" y="683"/>
                    </a:lnTo>
                    <a:lnTo>
                      <a:pt x="1059" y="683"/>
                    </a:lnTo>
                    <a:lnTo>
                      <a:pt x="1054" y="680"/>
                    </a:lnTo>
                    <a:lnTo>
                      <a:pt x="1050" y="675"/>
                    </a:lnTo>
                    <a:lnTo>
                      <a:pt x="1049" y="668"/>
                    </a:lnTo>
                    <a:lnTo>
                      <a:pt x="1049" y="668"/>
                    </a:lnTo>
                    <a:lnTo>
                      <a:pt x="1050" y="661"/>
                    </a:lnTo>
                    <a:lnTo>
                      <a:pt x="1054" y="656"/>
                    </a:lnTo>
                    <a:lnTo>
                      <a:pt x="1059" y="653"/>
                    </a:lnTo>
                    <a:lnTo>
                      <a:pt x="1064" y="651"/>
                    </a:lnTo>
                    <a:lnTo>
                      <a:pt x="1064" y="651"/>
                    </a:lnTo>
                    <a:close/>
                    <a:moveTo>
                      <a:pt x="890" y="45"/>
                    </a:moveTo>
                    <a:lnTo>
                      <a:pt x="890" y="45"/>
                    </a:lnTo>
                    <a:lnTo>
                      <a:pt x="890" y="45"/>
                    </a:lnTo>
                    <a:lnTo>
                      <a:pt x="895" y="45"/>
                    </a:lnTo>
                    <a:lnTo>
                      <a:pt x="900" y="50"/>
                    </a:lnTo>
                    <a:lnTo>
                      <a:pt x="904" y="55"/>
                    </a:lnTo>
                    <a:lnTo>
                      <a:pt x="906" y="60"/>
                    </a:lnTo>
                    <a:lnTo>
                      <a:pt x="906" y="60"/>
                    </a:lnTo>
                    <a:lnTo>
                      <a:pt x="904" y="67"/>
                    </a:lnTo>
                    <a:lnTo>
                      <a:pt x="900" y="72"/>
                    </a:lnTo>
                    <a:lnTo>
                      <a:pt x="895" y="75"/>
                    </a:lnTo>
                    <a:lnTo>
                      <a:pt x="890" y="77"/>
                    </a:lnTo>
                    <a:lnTo>
                      <a:pt x="890" y="77"/>
                    </a:lnTo>
                    <a:lnTo>
                      <a:pt x="883" y="75"/>
                    </a:lnTo>
                    <a:lnTo>
                      <a:pt x="878" y="72"/>
                    </a:lnTo>
                    <a:lnTo>
                      <a:pt x="875" y="67"/>
                    </a:lnTo>
                    <a:lnTo>
                      <a:pt x="875" y="60"/>
                    </a:lnTo>
                    <a:lnTo>
                      <a:pt x="875" y="60"/>
                    </a:lnTo>
                    <a:lnTo>
                      <a:pt x="875" y="55"/>
                    </a:lnTo>
                    <a:lnTo>
                      <a:pt x="878" y="50"/>
                    </a:lnTo>
                    <a:lnTo>
                      <a:pt x="883" y="45"/>
                    </a:lnTo>
                    <a:lnTo>
                      <a:pt x="890" y="45"/>
                    </a:lnTo>
                    <a:lnTo>
                      <a:pt x="890" y="45"/>
                    </a:lnTo>
                    <a:close/>
                    <a:moveTo>
                      <a:pt x="1006" y="956"/>
                    </a:moveTo>
                    <a:lnTo>
                      <a:pt x="1006" y="956"/>
                    </a:lnTo>
                    <a:lnTo>
                      <a:pt x="1006" y="956"/>
                    </a:lnTo>
                    <a:lnTo>
                      <a:pt x="1013" y="956"/>
                    </a:lnTo>
                    <a:lnTo>
                      <a:pt x="1018" y="959"/>
                    </a:lnTo>
                    <a:lnTo>
                      <a:pt x="1021" y="964"/>
                    </a:lnTo>
                    <a:lnTo>
                      <a:pt x="1021" y="971"/>
                    </a:lnTo>
                    <a:lnTo>
                      <a:pt x="1021" y="971"/>
                    </a:lnTo>
                    <a:lnTo>
                      <a:pt x="1021" y="978"/>
                    </a:lnTo>
                    <a:lnTo>
                      <a:pt x="1018" y="983"/>
                    </a:lnTo>
                    <a:lnTo>
                      <a:pt x="1013" y="986"/>
                    </a:lnTo>
                    <a:lnTo>
                      <a:pt x="1006" y="988"/>
                    </a:lnTo>
                    <a:lnTo>
                      <a:pt x="1006" y="988"/>
                    </a:lnTo>
                    <a:lnTo>
                      <a:pt x="1001" y="986"/>
                    </a:lnTo>
                    <a:lnTo>
                      <a:pt x="996" y="983"/>
                    </a:lnTo>
                    <a:lnTo>
                      <a:pt x="992" y="978"/>
                    </a:lnTo>
                    <a:lnTo>
                      <a:pt x="991" y="971"/>
                    </a:lnTo>
                    <a:lnTo>
                      <a:pt x="991" y="971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1" y="956"/>
                    </a:lnTo>
                    <a:lnTo>
                      <a:pt x="1006" y="956"/>
                    </a:lnTo>
                    <a:lnTo>
                      <a:pt x="1006" y="956"/>
                    </a:lnTo>
                    <a:close/>
                    <a:moveTo>
                      <a:pt x="1124" y="522"/>
                    </a:moveTo>
                    <a:lnTo>
                      <a:pt x="1124" y="522"/>
                    </a:lnTo>
                    <a:lnTo>
                      <a:pt x="1124" y="522"/>
                    </a:lnTo>
                    <a:lnTo>
                      <a:pt x="1129" y="523"/>
                    </a:lnTo>
                    <a:lnTo>
                      <a:pt x="1134" y="527"/>
                    </a:lnTo>
                    <a:lnTo>
                      <a:pt x="1137" y="532"/>
                    </a:lnTo>
                    <a:lnTo>
                      <a:pt x="1139" y="537"/>
                    </a:lnTo>
                    <a:lnTo>
                      <a:pt x="1139" y="537"/>
                    </a:lnTo>
                    <a:lnTo>
                      <a:pt x="1137" y="544"/>
                    </a:lnTo>
                    <a:lnTo>
                      <a:pt x="1134" y="549"/>
                    </a:lnTo>
                    <a:lnTo>
                      <a:pt x="1129" y="552"/>
                    </a:lnTo>
                    <a:lnTo>
                      <a:pt x="1124" y="554"/>
                    </a:lnTo>
                    <a:lnTo>
                      <a:pt x="1124" y="554"/>
                    </a:lnTo>
                    <a:lnTo>
                      <a:pt x="1117" y="552"/>
                    </a:lnTo>
                    <a:lnTo>
                      <a:pt x="1112" y="549"/>
                    </a:lnTo>
                    <a:lnTo>
                      <a:pt x="1108" y="544"/>
                    </a:lnTo>
                    <a:lnTo>
                      <a:pt x="1108" y="537"/>
                    </a:lnTo>
                    <a:lnTo>
                      <a:pt x="1108" y="537"/>
                    </a:lnTo>
                    <a:lnTo>
                      <a:pt x="1108" y="532"/>
                    </a:lnTo>
                    <a:lnTo>
                      <a:pt x="1112" y="527"/>
                    </a:lnTo>
                    <a:lnTo>
                      <a:pt x="1117" y="523"/>
                    </a:lnTo>
                    <a:lnTo>
                      <a:pt x="1124" y="522"/>
                    </a:lnTo>
                    <a:lnTo>
                      <a:pt x="1124" y="522"/>
                    </a:lnTo>
                    <a:close/>
                    <a:moveTo>
                      <a:pt x="890" y="869"/>
                    </a:moveTo>
                    <a:lnTo>
                      <a:pt x="890" y="869"/>
                    </a:lnTo>
                    <a:lnTo>
                      <a:pt x="890" y="869"/>
                    </a:lnTo>
                    <a:lnTo>
                      <a:pt x="895" y="869"/>
                    </a:lnTo>
                    <a:lnTo>
                      <a:pt x="900" y="874"/>
                    </a:lnTo>
                    <a:lnTo>
                      <a:pt x="904" y="879"/>
                    </a:lnTo>
                    <a:lnTo>
                      <a:pt x="906" y="884"/>
                    </a:lnTo>
                    <a:lnTo>
                      <a:pt x="906" y="884"/>
                    </a:lnTo>
                    <a:lnTo>
                      <a:pt x="904" y="891"/>
                    </a:lnTo>
                    <a:lnTo>
                      <a:pt x="900" y="896"/>
                    </a:lnTo>
                    <a:lnTo>
                      <a:pt x="895" y="900"/>
                    </a:lnTo>
                    <a:lnTo>
                      <a:pt x="890" y="901"/>
                    </a:lnTo>
                    <a:lnTo>
                      <a:pt x="890" y="901"/>
                    </a:lnTo>
                    <a:lnTo>
                      <a:pt x="883" y="900"/>
                    </a:lnTo>
                    <a:lnTo>
                      <a:pt x="878" y="896"/>
                    </a:lnTo>
                    <a:lnTo>
                      <a:pt x="875" y="891"/>
                    </a:lnTo>
                    <a:lnTo>
                      <a:pt x="875" y="884"/>
                    </a:lnTo>
                    <a:lnTo>
                      <a:pt x="875" y="884"/>
                    </a:lnTo>
                    <a:lnTo>
                      <a:pt x="875" y="879"/>
                    </a:lnTo>
                    <a:lnTo>
                      <a:pt x="878" y="874"/>
                    </a:lnTo>
                    <a:lnTo>
                      <a:pt x="883" y="869"/>
                    </a:lnTo>
                    <a:lnTo>
                      <a:pt x="890" y="869"/>
                    </a:lnTo>
                    <a:lnTo>
                      <a:pt x="890" y="869"/>
                    </a:lnTo>
                    <a:close/>
                    <a:moveTo>
                      <a:pt x="890" y="1606"/>
                    </a:moveTo>
                    <a:lnTo>
                      <a:pt x="890" y="1606"/>
                    </a:lnTo>
                    <a:lnTo>
                      <a:pt x="890" y="1606"/>
                    </a:lnTo>
                    <a:lnTo>
                      <a:pt x="895" y="1606"/>
                    </a:lnTo>
                    <a:lnTo>
                      <a:pt x="900" y="1612"/>
                    </a:lnTo>
                    <a:lnTo>
                      <a:pt x="904" y="1617"/>
                    </a:lnTo>
                    <a:lnTo>
                      <a:pt x="906" y="1622"/>
                    </a:lnTo>
                    <a:lnTo>
                      <a:pt x="906" y="1622"/>
                    </a:lnTo>
                    <a:lnTo>
                      <a:pt x="904" y="1629"/>
                    </a:lnTo>
                    <a:lnTo>
                      <a:pt x="900" y="1634"/>
                    </a:lnTo>
                    <a:lnTo>
                      <a:pt x="895" y="1637"/>
                    </a:lnTo>
                    <a:lnTo>
                      <a:pt x="890" y="1639"/>
                    </a:lnTo>
                    <a:lnTo>
                      <a:pt x="890" y="1639"/>
                    </a:lnTo>
                    <a:lnTo>
                      <a:pt x="883" y="1637"/>
                    </a:lnTo>
                    <a:lnTo>
                      <a:pt x="878" y="1634"/>
                    </a:lnTo>
                    <a:lnTo>
                      <a:pt x="875" y="1629"/>
                    </a:lnTo>
                    <a:lnTo>
                      <a:pt x="875" y="1622"/>
                    </a:lnTo>
                    <a:lnTo>
                      <a:pt x="875" y="1622"/>
                    </a:lnTo>
                    <a:lnTo>
                      <a:pt x="875" y="1617"/>
                    </a:lnTo>
                    <a:lnTo>
                      <a:pt x="878" y="1612"/>
                    </a:lnTo>
                    <a:lnTo>
                      <a:pt x="883" y="1606"/>
                    </a:lnTo>
                    <a:lnTo>
                      <a:pt x="890" y="1606"/>
                    </a:lnTo>
                    <a:lnTo>
                      <a:pt x="890" y="1606"/>
                    </a:lnTo>
                    <a:close/>
                    <a:moveTo>
                      <a:pt x="1590" y="564"/>
                    </a:moveTo>
                    <a:lnTo>
                      <a:pt x="1590" y="564"/>
                    </a:lnTo>
                    <a:lnTo>
                      <a:pt x="1590" y="564"/>
                    </a:lnTo>
                    <a:lnTo>
                      <a:pt x="1595" y="566"/>
                    </a:lnTo>
                    <a:lnTo>
                      <a:pt x="1600" y="569"/>
                    </a:lnTo>
                    <a:lnTo>
                      <a:pt x="1604" y="574"/>
                    </a:lnTo>
                    <a:lnTo>
                      <a:pt x="1605" y="581"/>
                    </a:lnTo>
                    <a:lnTo>
                      <a:pt x="1605" y="581"/>
                    </a:lnTo>
                    <a:lnTo>
                      <a:pt x="1604" y="588"/>
                    </a:lnTo>
                    <a:lnTo>
                      <a:pt x="1600" y="593"/>
                    </a:lnTo>
                    <a:lnTo>
                      <a:pt x="1595" y="596"/>
                    </a:lnTo>
                    <a:lnTo>
                      <a:pt x="1590" y="596"/>
                    </a:lnTo>
                    <a:lnTo>
                      <a:pt x="1590" y="596"/>
                    </a:lnTo>
                    <a:lnTo>
                      <a:pt x="1583" y="596"/>
                    </a:lnTo>
                    <a:lnTo>
                      <a:pt x="1578" y="593"/>
                    </a:lnTo>
                    <a:lnTo>
                      <a:pt x="1575" y="588"/>
                    </a:lnTo>
                    <a:lnTo>
                      <a:pt x="1573" y="581"/>
                    </a:lnTo>
                    <a:lnTo>
                      <a:pt x="1573" y="581"/>
                    </a:lnTo>
                    <a:lnTo>
                      <a:pt x="1575" y="574"/>
                    </a:lnTo>
                    <a:lnTo>
                      <a:pt x="1578" y="569"/>
                    </a:lnTo>
                    <a:lnTo>
                      <a:pt x="1583" y="566"/>
                    </a:lnTo>
                    <a:lnTo>
                      <a:pt x="1590" y="564"/>
                    </a:lnTo>
                    <a:lnTo>
                      <a:pt x="1590" y="564"/>
                    </a:lnTo>
                    <a:close/>
                    <a:moveTo>
                      <a:pt x="948" y="912"/>
                    </a:moveTo>
                    <a:lnTo>
                      <a:pt x="948" y="912"/>
                    </a:lnTo>
                    <a:lnTo>
                      <a:pt x="948" y="912"/>
                    </a:lnTo>
                    <a:lnTo>
                      <a:pt x="955" y="913"/>
                    </a:lnTo>
                    <a:lnTo>
                      <a:pt x="958" y="917"/>
                    </a:lnTo>
                    <a:lnTo>
                      <a:pt x="962" y="922"/>
                    </a:lnTo>
                    <a:lnTo>
                      <a:pt x="963" y="929"/>
                    </a:lnTo>
                    <a:lnTo>
                      <a:pt x="963" y="929"/>
                    </a:lnTo>
                    <a:lnTo>
                      <a:pt x="962" y="934"/>
                    </a:lnTo>
                    <a:lnTo>
                      <a:pt x="958" y="939"/>
                    </a:lnTo>
                    <a:lnTo>
                      <a:pt x="955" y="942"/>
                    </a:lnTo>
                    <a:lnTo>
                      <a:pt x="948" y="944"/>
                    </a:lnTo>
                    <a:lnTo>
                      <a:pt x="948" y="944"/>
                    </a:lnTo>
                    <a:lnTo>
                      <a:pt x="941" y="942"/>
                    </a:lnTo>
                    <a:lnTo>
                      <a:pt x="938" y="939"/>
                    </a:lnTo>
                    <a:lnTo>
                      <a:pt x="934" y="934"/>
                    </a:lnTo>
                    <a:lnTo>
                      <a:pt x="933" y="929"/>
                    </a:lnTo>
                    <a:lnTo>
                      <a:pt x="933" y="929"/>
                    </a:lnTo>
                    <a:lnTo>
                      <a:pt x="934" y="922"/>
                    </a:lnTo>
                    <a:lnTo>
                      <a:pt x="938" y="917"/>
                    </a:lnTo>
                    <a:lnTo>
                      <a:pt x="941" y="913"/>
                    </a:lnTo>
                    <a:lnTo>
                      <a:pt x="948" y="912"/>
                    </a:lnTo>
                    <a:lnTo>
                      <a:pt x="948" y="912"/>
                    </a:lnTo>
                    <a:close/>
                    <a:moveTo>
                      <a:pt x="1064" y="435"/>
                    </a:moveTo>
                    <a:lnTo>
                      <a:pt x="1064" y="435"/>
                    </a:lnTo>
                    <a:lnTo>
                      <a:pt x="1064" y="435"/>
                    </a:lnTo>
                    <a:lnTo>
                      <a:pt x="1071" y="436"/>
                    </a:lnTo>
                    <a:lnTo>
                      <a:pt x="1076" y="440"/>
                    </a:lnTo>
                    <a:lnTo>
                      <a:pt x="1079" y="445"/>
                    </a:lnTo>
                    <a:lnTo>
                      <a:pt x="1081" y="450"/>
                    </a:lnTo>
                    <a:lnTo>
                      <a:pt x="1081" y="450"/>
                    </a:lnTo>
                    <a:lnTo>
                      <a:pt x="1079" y="457"/>
                    </a:lnTo>
                    <a:lnTo>
                      <a:pt x="1076" y="462"/>
                    </a:lnTo>
                    <a:lnTo>
                      <a:pt x="1071" y="465"/>
                    </a:lnTo>
                    <a:lnTo>
                      <a:pt x="1064" y="467"/>
                    </a:lnTo>
                    <a:lnTo>
                      <a:pt x="1064" y="467"/>
                    </a:lnTo>
                    <a:lnTo>
                      <a:pt x="1059" y="465"/>
                    </a:lnTo>
                    <a:lnTo>
                      <a:pt x="1054" y="462"/>
                    </a:lnTo>
                    <a:lnTo>
                      <a:pt x="1050" y="457"/>
                    </a:lnTo>
                    <a:lnTo>
                      <a:pt x="1049" y="450"/>
                    </a:lnTo>
                    <a:lnTo>
                      <a:pt x="1049" y="450"/>
                    </a:lnTo>
                    <a:lnTo>
                      <a:pt x="1050" y="445"/>
                    </a:lnTo>
                    <a:lnTo>
                      <a:pt x="1054" y="440"/>
                    </a:lnTo>
                    <a:lnTo>
                      <a:pt x="1059" y="436"/>
                    </a:lnTo>
                    <a:lnTo>
                      <a:pt x="1064" y="435"/>
                    </a:lnTo>
                    <a:lnTo>
                      <a:pt x="1064" y="435"/>
                    </a:lnTo>
                    <a:close/>
                    <a:moveTo>
                      <a:pt x="1239" y="1172"/>
                    </a:moveTo>
                    <a:lnTo>
                      <a:pt x="1239" y="1172"/>
                    </a:lnTo>
                    <a:lnTo>
                      <a:pt x="1239" y="1172"/>
                    </a:lnTo>
                    <a:lnTo>
                      <a:pt x="1246" y="1174"/>
                    </a:lnTo>
                    <a:lnTo>
                      <a:pt x="1251" y="1177"/>
                    </a:lnTo>
                    <a:lnTo>
                      <a:pt x="1255" y="1182"/>
                    </a:lnTo>
                    <a:lnTo>
                      <a:pt x="1255" y="1189"/>
                    </a:lnTo>
                    <a:lnTo>
                      <a:pt x="1255" y="1189"/>
                    </a:lnTo>
                    <a:lnTo>
                      <a:pt x="1255" y="1194"/>
                    </a:lnTo>
                    <a:lnTo>
                      <a:pt x="1251" y="1199"/>
                    </a:lnTo>
                    <a:lnTo>
                      <a:pt x="1246" y="1203"/>
                    </a:lnTo>
                    <a:lnTo>
                      <a:pt x="1239" y="1205"/>
                    </a:lnTo>
                    <a:lnTo>
                      <a:pt x="1239" y="1205"/>
                    </a:lnTo>
                    <a:lnTo>
                      <a:pt x="1234" y="1203"/>
                    </a:lnTo>
                    <a:lnTo>
                      <a:pt x="1229" y="1199"/>
                    </a:lnTo>
                    <a:lnTo>
                      <a:pt x="1226" y="1194"/>
                    </a:lnTo>
                    <a:lnTo>
                      <a:pt x="1224" y="1189"/>
                    </a:lnTo>
                    <a:lnTo>
                      <a:pt x="1224" y="1189"/>
                    </a:lnTo>
                    <a:lnTo>
                      <a:pt x="1226" y="1182"/>
                    </a:lnTo>
                    <a:lnTo>
                      <a:pt x="1229" y="1177"/>
                    </a:lnTo>
                    <a:lnTo>
                      <a:pt x="1234" y="1174"/>
                    </a:lnTo>
                    <a:lnTo>
                      <a:pt x="1239" y="1172"/>
                    </a:lnTo>
                    <a:lnTo>
                      <a:pt x="1239" y="1172"/>
                    </a:lnTo>
                    <a:close/>
                    <a:moveTo>
                      <a:pt x="890" y="782"/>
                    </a:moveTo>
                    <a:lnTo>
                      <a:pt x="890" y="782"/>
                    </a:lnTo>
                    <a:lnTo>
                      <a:pt x="890" y="782"/>
                    </a:lnTo>
                    <a:lnTo>
                      <a:pt x="895" y="784"/>
                    </a:lnTo>
                    <a:lnTo>
                      <a:pt x="900" y="787"/>
                    </a:lnTo>
                    <a:lnTo>
                      <a:pt x="904" y="792"/>
                    </a:lnTo>
                    <a:lnTo>
                      <a:pt x="906" y="797"/>
                    </a:lnTo>
                    <a:lnTo>
                      <a:pt x="906" y="797"/>
                    </a:lnTo>
                    <a:lnTo>
                      <a:pt x="904" y="804"/>
                    </a:lnTo>
                    <a:lnTo>
                      <a:pt x="900" y="809"/>
                    </a:lnTo>
                    <a:lnTo>
                      <a:pt x="895" y="813"/>
                    </a:lnTo>
                    <a:lnTo>
                      <a:pt x="890" y="814"/>
                    </a:lnTo>
                    <a:lnTo>
                      <a:pt x="890" y="814"/>
                    </a:lnTo>
                    <a:lnTo>
                      <a:pt x="883" y="813"/>
                    </a:lnTo>
                    <a:lnTo>
                      <a:pt x="878" y="809"/>
                    </a:lnTo>
                    <a:lnTo>
                      <a:pt x="875" y="804"/>
                    </a:lnTo>
                    <a:lnTo>
                      <a:pt x="875" y="797"/>
                    </a:lnTo>
                    <a:lnTo>
                      <a:pt x="875" y="797"/>
                    </a:lnTo>
                    <a:lnTo>
                      <a:pt x="875" y="792"/>
                    </a:lnTo>
                    <a:lnTo>
                      <a:pt x="878" y="787"/>
                    </a:lnTo>
                    <a:lnTo>
                      <a:pt x="883" y="784"/>
                    </a:lnTo>
                    <a:lnTo>
                      <a:pt x="890" y="782"/>
                    </a:lnTo>
                    <a:lnTo>
                      <a:pt x="890" y="782"/>
                    </a:lnTo>
                    <a:close/>
                    <a:moveTo>
                      <a:pt x="1064" y="261"/>
                    </a:moveTo>
                    <a:lnTo>
                      <a:pt x="1064" y="261"/>
                    </a:lnTo>
                    <a:lnTo>
                      <a:pt x="1064" y="261"/>
                    </a:lnTo>
                    <a:lnTo>
                      <a:pt x="1071" y="263"/>
                    </a:lnTo>
                    <a:lnTo>
                      <a:pt x="1076" y="266"/>
                    </a:lnTo>
                    <a:lnTo>
                      <a:pt x="1079" y="271"/>
                    </a:lnTo>
                    <a:lnTo>
                      <a:pt x="1081" y="278"/>
                    </a:lnTo>
                    <a:lnTo>
                      <a:pt x="1081" y="278"/>
                    </a:lnTo>
                    <a:lnTo>
                      <a:pt x="1079" y="283"/>
                    </a:lnTo>
                    <a:lnTo>
                      <a:pt x="1076" y="288"/>
                    </a:lnTo>
                    <a:lnTo>
                      <a:pt x="1071" y="292"/>
                    </a:lnTo>
                    <a:lnTo>
                      <a:pt x="1064" y="293"/>
                    </a:lnTo>
                    <a:lnTo>
                      <a:pt x="1064" y="293"/>
                    </a:lnTo>
                    <a:lnTo>
                      <a:pt x="1059" y="292"/>
                    </a:lnTo>
                    <a:lnTo>
                      <a:pt x="1054" y="288"/>
                    </a:lnTo>
                    <a:lnTo>
                      <a:pt x="1050" y="283"/>
                    </a:lnTo>
                    <a:lnTo>
                      <a:pt x="1049" y="278"/>
                    </a:lnTo>
                    <a:lnTo>
                      <a:pt x="1049" y="278"/>
                    </a:lnTo>
                    <a:lnTo>
                      <a:pt x="1050" y="271"/>
                    </a:lnTo>
                    <a:lnTo>
                      <a:pt x="1054" y="266"/>
                    </a:lnTo>
                    <a:lnTo>
                      <a:pt x="1059" y="263"/>
                    </a:lnTo>
                    <a:lnTo>
                      <a:pt x="1064" y="261"/>
                    </a:lnTo>
                    <a:lnTo>
                      <a:pt x="1064" y="261"/>
                    </a:lnTo>
                    <a:close/>
                    <a:moveTo>
                      <a:pt x="1531" y="477"/>
                    </a:moveTo>
                    <a:lnTo>
                      <a:pt x="1531" y="477"/>
                    </a:lnTo>
                    <a:lnTo>
                      <a:pt x="1531" y="477"/>
                    </a:lnTo>
                    <a:lnTo>
                      <a:pt x="1537" y="479"/>
                    </a:lnTo>
                    <a:lnTo>
                      <a:pt x="1542" y="482"/>
                    </a:lnTo>
                    <a:lnTo>
                      <a:pt x="1546" y="487"/>
                    </a:lnTo>
                    <a:lnTo>
                      <a:pt x="1546" y="494"/>
                    </a:lnTo>
                    <a:lnTo>
                      <a:pt x="1546" y="494"/>
                    </a:lnTo>
                    <a:lnTo>
                      <a:pt x="1546" y="501"/>
                    </a:lnTo>
                    <a:lnTo>
                      <a:pt x="1542" y="506"/>
                    </a:lnTo>
                    <a:lnTo>
                      <a:pt x="1537" y="510"/>
                    </a:lnTo>
                    <a:lnTo>
                      <a:pt x="1531" y="510"/>
                    </a:lnTo>
                    <a:lnTo>
                      <a:pt x="1531" y="510"/>
                    </a:lnTo>
                    <a:lnTo>
                      <a:pt x="1525" y="510"/>
                    </a:lnTo>
                    <a:lnTo>
                      <a:pt x="1520" y="506"/>
                    </a:lnTo>
                    <a:lnTo>
                      <a:pt x="1517" y="501"/>
                    </a:lnTo>
                    <a:lnTo>
                      <a:pt x="1515" y="494"/>
                    </a:lnTo>
                    <a:lnTo>
                      <a:pt x="1515" y="494"/>
                    </a:lnTo>
                    <a:lnTo>
                      <a:pt x="1517" y="487"/>
                    </a:lnTo>
                    <a:lnTo>
                      <a:pt x="1520" y="482"/>
                    </a:lnTo>
                    <a:lnTo>
                      <a:pt x="1525" y="479"/>
                    </a:lnTo>
                    <a:lnTo>
                      <a:pt x="1531" y="477"/>
                    </a:lnTo>
                    <a:lnTo>
                      <a:pt x="1531" y="477"/>
                    </a:lnTo>
                    <a:close/>
                    <a:moveTo>
                      <a:pt x="890" y="825"/>
                    </a:moveTo>
                    <a:lnTo>
                      <a:pt x="890" y="825"/>
                    </a:lnTo>
                    <a:lnTo>
                      <a:pt x="890" y="825"/>
                    </a:lnTo>
                    <a:lnTo>
                      <a:pt x="895" y="826"/>
                    </a:lnTo>
                    <a:lnTo>
                      <a:pt x="900" y="830"/>
                    </a:lnTo>
                    <a:lnTo>
                      <a:pt x="904" y="835"/>
                    </a:lnTo>
                    <a:lnTo>
                      <a:pt x="906" y="842"/>
                    </a:lnTo>
                    <a:lnTo>
                      <a:pt x="906" y="842"/>
                    </a:lnTo>
                    <a:lnTo>
                      <a:pt x="904" y="847"/>
                    </a:lnTo>
                    <a:lnTo>
                      <a:pt x="900" y="852"/>
                    </a:lnTo>
                    <a:lnTo>
                      <a:pt x="895" y="855"/>
                    </a:lnTo>
                    <a:lnTo>
                      <a:pt x="890" y="857"/>
                    </a:lnTo>
                    <a:lnTo>
                      <a:pt x="890" y="857"/>
                    </a:lnTo>
                    <a:lnTo>
                      <a:pt x="883" y="855"/>
                    </a:lnTo>
                    <a:lnTo>
                      <a:pt x="878" y="852"/>
                    </a:lnTo>
                    <a:lnTo>
                      <a:pt x="875" y="847"/>
                    </a:lnTo>
                    <a:lnTo>
                      <a:pt x="875" y="842"/>
                    </a:lnTo>
                    <a:lnTo>
                      <a:pt x="875" y="842"/>
                    </a:lnTo>
                    <a:lnTo>
                      <a:pt x="875" y="835"/>
                    </a:lnTo>
                    <a:lnTo>
                      <a:pt x="878" y="830"/>
                    </a:lnTo>
                    <a:lnTo>
                      <a:pt x="883" y="826"/>
                    </a:lnTo>
                    <a:lnTo>
                      <a:pt x="890" y="825"/>
                    </a:lnTo>
                    <a:lnTo>
                      <a:pt x="890" y="825"/>
                    </a:lnTo>
                    <a:close/>
                    <a:moveTo>
                      <a:pt x="948" y="695"/>
                    </a:moveTo>
                    <a:lnTo>
                      <a:pt x="948" y="695"/>
                    </a:lnTo>
                    <a:lnTo>
                      <a:pt x="948" y="695"/>
                    </a:lnTo>
                    <a:lnTo>
                      <a:pt x="955" y="697"/>
                    </a:lnTo>
                    <a:lnTo>
                      <a:pt x="958" y="700"/>
                    </a:lnTo>
                    <a:lnTo>
                      <a:pt x="962" y="705"/>
                    </a:lnTo>
                    <a:lnTo>
                      <a:pt x="963" y="711"/>
                    </a:lnTo>
                    <a:lnTo>
                      <a:pt x="963" y="711"/>
                    </a:lnTo>
                    <a:lnTo>
                      <a:pt x="962" y="717"/>
                    </a:lnTo>
                    <a:lnTo>
                      <a:pt x="958" y="722"/>
                    </a:lnTo>
                    <a:lnTo>
                      <a:pt x="955" y="726"/>
                    </a:lnTo>
                    <a:lnTo>
                      <a:pt x="948" y="728"/>
                    </a:lnTo>
                    <a:lnTo>
                      <a:pt x="948" y="728"/>
                    </a:lnTo>
                    <a:lnTo>
                      <a:pt x="941" y="726"/>
                    </a:lnTo>
                    <a:lnTo>
                      <a:pt x="938" y="722"/>
                    </a:lnTo>
                    <a:lnTo>
                      <a:pt x="934" y="717"/>
                    </a:lnTo>
                    <a:lnTo>
                      <a:pt x="933" y="711"/>
                    </a:lnTo>
                    <a:lnTo>
                      <a:pt x="933" y="711"/>
                    </a:lnTo>
                    <a:lnTo>
                      <a:pt x="934" y="705"/>
                    </a:lnTo>
                    <a:lnTo>
                      <a:pt x="938" y="700"/>
                    </a:lnTo>
                    <a:lnTo>
                      <a:pt x="941" y="697"/>
                    </a:lnTo>
                    <a:lnTo>
                      <a:pt x="948" y="695"/>
                    </a:lnTo>
                    <a:lnTo>
                      <a:pt x="948" y="695"/>
                    </a:lnTo>
                    <a:close/>
                    <a:moveTo>
                      <a:pt x="1006" y="998"/>
                    </a:moveTo>
                    <a:lnTo>
                      <a:pt x="1006" y="998"/>
                    </a:lnTo>
                    <a:lnTo>
                      <a:pt x="1006" y="998"/>
                    </a:lnTo>
                    <a:lnTo>
                      <a:pt x="1013" y="1000"/>
                    </a:lnTo>
                    <a:lnTo>
                      <a:pt x="1018" y="1004"/>
                    </a:lnTo>
                    <a:lnTo>
                      <a:pt x="1021" y="1009"/>
                    </a:lnTo>
                    <a:lnTo>
                      <a:pt x="1021" y="1015"/>
                    </a:lnTo>
                    <a:lnTo>
                      <a:pt x="1021" y="1015"/>
                    </a:lnTo>
                    <a:lnTo>
                      <a:pt x="1021" y="1021"/>
                    </a:lnTo>
                    <a:lnTo>
                      <a:pt x="1018" y="1026"/>
                    </a:lnTo>
                    <a:lnTo>
                      <a:pt x="1013" y="1029"/>
                    </a:lnTo>
                    <a:lnTo>
                      <a:pt x="1006" y="1031"/>
                    </a:lnTo>
                    <a:lnTo>
                      <a:pt x="1006" y="1031"/>
                    </a:lnTo>
                    <a:lnTo>
                      <a:pt x="1001" y="1029"/>
                    </a:lnTo>
                    <a:lnTo>
                      <a:pt x="996" y="1026"/>
                    </a:lnTo>
                    <a:lnTo>
                      <a:pt x="992" y="1021"/>
                    </a:lnTo>
                    <a:lnTo>
                      <a:pt x="991" y="1015"/>
                    </a:lnTo>
                    <a:lnTo>
                      <a:pt x="991" y="1015"/>
                    </a:lnTo>
                    <a:lnTo>
                      <a:pt x="992" y="1009"/>
                    </a:lnTo>
                    <a:lnTo>
                      <a:pt x="996" y="1004"/>
                    </a:lnTo>
                    <a:lnTo>
                      <a:pt x="1001" y="1000"/>
                    </a:lnTo>
                    <a:lnTo>
                      <a:pt x="1006" y="998"/>
                    </a:lnTo>
                    <a:lnTo>
                      <a:pt x="1006" y="998"/>
                    </a:lnTo>
                    <a:close/>
                    <a:moveTo>
                      <a:pt x="890" y="738"/>
                    </a:moveTo>
                    <a:lnTo>
                      <a:pt x="890" y="738"/>
                    </a:lnTo>
                    <a:lnTo>
                      <a:pt x="890" y="738"/>
                    </a:lnTo>
                    <a:lnTo>
                      <a:pt x="895" y="740"/>
                    </a:lnTo>
                    <a:lnTo>
                      <a:pt x="900" y="743"/>
                    </a:lnTo>
                    <a:lnTo>
                      <a:pt x="904" y="748"/>
                    </a:lnTo>
                    <a:lnTo>
                      <a:pt x="906" y="755"/>
                    </a:lnTo>
                    <a:lnTo>
                      <a:pt x="906" y="755"/>
                    </a:lnTo>
                    <a:lnTo>
                      <a:pt x="904" y="760"/>
                    </a:lnTo>
                    <a:lnTo>
                      <a:pt x="900" y="767"/>
                    </a:lnTo>
                    <a:lnTo>
                      <a:pt x="895" y="770"/>
                    </a:lnTo>
                    <a:lnTo>
                      <a:pt x="890" y="770"/>
                    </a:lnTo>
                    <a:lnTo>
                      <a:pt x="890" y="770"/>
                    </a:lnTo>
                    <a:lnTo>
                      <a:pt x="883" y="770"/>
                    </a:lnTo>
                    <a:lnTo>
                      <a:pt x="878" y="767"/>
                    </a:lnTo>
                    <a:lnTo>
                      <a:pt x="875" y="760"/>
                    </a:lnTo>
                    <a:lnTo>
                      <a:pt x="875" y="755"/>
                    </a:lnTo>
                    <a:lnTo>
                      <a:pt x="875" y="755"/>
                    </a:lnTo>
                    <a:lnTo>
                      <a:pt x="875" y="748"/>
                    </a:lnTo>
                    <a:lnTo>
                      <a:pt x="878" y="743"/>
                    </a:lnTo>
                    <a:lnTo>
                      <a:pt x="883" y="740"/>
                    </a:lnTo>
                    <a:lnTo>
                      <a:pt x="890" y="738"/>
                    </a:lnTo>
                    <a:lnTo>
                      <a:pt x="890" y="738"/>
                    </a:lnTo>
                    <a:close/>
                    <a:moveTo>
                      <a:pt x="1415" y="392"/>
                    </a:moveTo>
                    <a:lnTo>
                      <a:pt x="1415" y="392"/>
                    </a:lnTo>
                    <a:lnTo>
                      <a:pt x="1415" y="392"/>
                    </a:lnTo>
                    <a:lnTo>
                      <a:pt x="1420" y="392"/>
                    </a:lnTo>
                    <a:lnTo>
                      <a:pt x="1425" y="395"/>
                    </a:lnTo>
                    <a:lnTo>
                      <a:pt x="1428" y="401"/>
                    </a:lnTo>
                    <a:lnTo>
                      <a:pt x="1430" y="407"/>
                    </a:lnTo>
                    <a:lnTo>
                      <a:pt x="1430" y="407"/>
                    </a:lnTo>
                    <a:lnTo>
                      <a:pt x="1428" y="414"/>
                    </a:lnTo>
                    <a:lnTo>
                      <a:pt x="1425" y="419"/>
                    </a:lnTo>
                    <a:lnTo>
                      <a:pt x="1420" y="423"/>
                    </a:lnTo>
                    <a:lnTo>
                      <a:pt x="1415" y="423"/>
                    </a:lnTo>
                    <a:lnTo>
                      <a:pt x="1415" y="423"/>
                    </a:lnTo>
                    <a:lnTo>
                      <a:pt x="1408" y="423"/>
                    </a:lnTo>
                    <a:lnTo>
                      <a:pt x="1403" y="419"/>
                    </a:lnTo>
                    <a:lnTo>
                      <a:pt x="1401" y="414"/>
                    </a:lnTo>
                    <a:lnTo>
                      <a:pt x="1399" y="407"/>
                    </a:lnTo>
                    <a:lnTo>
                      <a:pt x="1399" y="407"/>
                    </a:lnTo>
                    <a:lnTo>
                      <a:pt x="1401" y="401"/>
                    </a:lnTo>
                    <a:lnTo>
                      <a:pt x="1403" y="395"/>
                    </a:lnTo>
                    <a:lnTo>
                      <a:pt x="1408" y="392"/>
                    </a:lnTo>
                    <a:lnTo>
                      <a:pt x="1415" y="392"/>
                    </a:lnTo>
                    <a:lnTo>
                      <a:pt x="1415" y="392"/>
                    </a:lnTo>
                    <a:close/>
                    <a:moveTo>
                      <a:pt x="1181" y="608"/>
                    </a:moveTo>
                    <a:lnTo>
                      <a:pt x="1181" y="608"/>
                    </a:lnTo>
                    <a:lnTo>
                      <a:pt x="1181" y="608"/>
                    </a:lnTo>
                    <a:lnTo>
                      <a:pt x="1187" y="610"/>
                    </a:lnTo>
                    <a:lnTo>
                      <a:pt x="1192" y="613"/>
                    </a:lnTo>
                    <a:lnTo>
                      <a:pt x="1195" y="619"/>
                    </a:lnTo>
                    <a:lnTo>
                      <a:pt x="1197" y="624"/>
                    </a:lnTo>
                    <a:lnTo>
                      <a:pt x="1197" y="624"/>
                    </a:lnTo>
                    <a:lnTo>
                      <a:pt x="1195" y="631"/>
                    </a:lnTo>
                    <a:lnTo>
                      <a:pt x="1192" y="636"/>
                    </a:lnTo>
                    <a:lnTo>
                      <a:pt x="1187" y="639"/>
                    </a:lnTo>
                    <a:lnTo>
                      <a:pt x="1181" y="641"/>
                    </a:lnTo>
                    <a:lnTo>
                      <a:pt x="1181" y="641"/>
                    </a:lnTo>
                    <a:lnTo>
                      <a:pt x="1175" y="639"/>
                    </a:lnTo>
                    <a:lnTo>
                      <a:pt x="1171" y="636"/>
                    </a:lnTo>
                    <a:lnTo>
                      <a:pt x="1168" y="631"/>
                    </a:lnTo>
                    <a:lnTo>
                      <a:pt x="1166" y="624"/>
                    </a:lnTo>
                    <a:lnTo>
                      <a:pt x="1166" y="624"/>
                    </a:lnTo>
                    <a:lnTo>
                      <a:pt x="1168" y="619"/>
                    </a:lnTo>
                    <a:lnTo>
                      <a:pt x="1171" y="613"/>
                    </a:lnTo>
                    <a:lnTo>
                      <a:pt x="1175" y="610"/>
                    </a:lnTo>
                    <a:lnTo>
                      <a:pt x="1181" y="608"/>
                    </a:lnTo>
                    <a:lnTo>
                      <a:pt x="1181" y="608"/>
                    </a:lnTo>
                    <a:close/>
                    <a:moveTo>
                      <a:pt x="1006" y="1346"/>
                    </a:moveTo>
                    <a:lnTo>
                      <a:pt x="1006" y="1346"/>
                    </a:lnTo>
                    <a:lnTo>
                      <a:pt x="1006" y="1346"/>
                    </a:lnTo>
                    <a:lnTo>
                      <a:pt x="1013" y="1348"/>
                    </a:lnTo>
                    <a:lnTo>
                      <a:pt x="1018" y="1351"/>
                    </a:lnTo>
                    <a:lnTo>
                      <a:pt x="1021" y="1356"/>
                    </a:lnTo>
                    <a:lnTo>
                      <a:pt x="1021" y="1361"/>
                    </a:lnTo>
                    <a:lnTo>
                      <a:pt x="1021" y="1361"/>
                    </a:lnTo>
                    <a:lnTo>
                      <a:pt x="1021" y="1368"/>
                    </a:lnTo>
                    <a:lnTo>
                      <a:pt x="1018" y="1373"/>
                    </a:lnTo>
                    <a:lnTo>
                      <a:pt x="1013" y="1377"/>
                    </a:lnTo>
                    <a:lnTo>
                      <a:pt x="1006" y="1378"/>
                    </a:lnTo>
                    <a:lnTo>
                      <a:pt x="1006" y="1378"/>
                    </a:lnTo>
                    <a:lnTo>
                      <a:pt x="1001" y="1377"/>
                    </a:lnTo>
                    <a:lnTo>
                      <a:pt x="996" y="1373"/>
                    </a:lnTo>
                    <a:lnTo>
                      <a:pt x="992" y="1368"/>
                    </a:lnTo>
                    <a:lnTo>
                      <a:pt x="991" y="1361"/>
                    </a:lnTo>
                    <a:lnTo>
                      <a:pt x="991" y="1361"/>
                    </a:lnTo>
                    <a:lnTo>
                      <a:pt x="992" y="1356"/>
                    </a:lnTo>
                    <a:lnTo>
                      <a:pt x="996" y="1351"/>
                    </a:lnTo>
                    <a:lnTo>
                      <a:pt x="1001" y="1348"/>
                    </a:lnTo>
                    <a:lnTo>
                      <a:pt x="1006" y="1346"/>
                    </a:lnTo>
                    <a:lnTo>
                      <a:pt x="1006" y="1346"/>
                    </a:lnTo>
                    <a:close/>
                    <a:moveTo>
                      <a:pt x="1006" y="651"/>
                    </a:moveTo>
                    <a:lnTo>
                      <a:pt x="1006" y="651"/>
                    </a:lnTo>
                    <a:lnTo>
                      <a:pt x="1006" y="651"/>
                    </a:lnTo>
                    <a:lnTo>
                      <a:pt x="1013" y="653"/>
                    </a:lnTo>
                    <a:lnTo>
                      <a:pt x="1018" y="656"/>
                    </a:lnTo>
                    <a:lnTo>
                      <a:pt x="1021" y="661"/>
                    </a:lnTo>
                    <a:lnTo>
                      <a:pt x="1021" y="668"/>
                    </a:lnTo>
                    <a:lnTo>
                      <a:pt x="1021" y="668"/>
                    </a:lnTo>
                    <a:lnTo>
                      <a:pt x="1021" y="675"/>
                    </a:lnTo>
                    <a:lnTo>
                      <a:pt x="1018" y="680"/>
                    </a:lnTo>
                    <a:lnTo>
                      <a:pt x="1013" y="683"/>
                    </a:lnTo>
                    <a:lnTo>
                      <a:pt x="1006" y="683"/>
                    </a:lnTo>
                    <a:lnTo>
                      <a:pt x="1006" y="683"/>
                    </a:lnTo>
                    <a:lnTo>
                      <a:pt x="1001" y="683"/>
                    </a:lnTo>
                    <a:lnTo>
                      <a:pt x="996" y="680"/>
                    </a:lnTo>
                    <a:lnTo>
                      <a:pt x="992" y="675"/>
                    </a:lnTo>
                    <a:lnTo>
                      <a:pt x="991" y="668"/>
                    </a:lnTo>
                    <a:lnTo>
                      <a:pt x="991" y="668"/>
                    </a:lnTo>
                    <a:lnTo>
                      <a:pt x="992" y="661"/>
                    </a:lnTo>
                    <a:lnTo>
                      <a:pt x="996" y="656"/>
                    </a:lnTo>
                    <a:lnTo>
                      <a:pt x="1001" y="653"/>
                    </a:lnTo>
                    <a:lnTo>
                      <a:pt x="1006" y="651"/>
                    </a:lnTo>
                    <a:lnTo>
                      <a:pt x="1006" y="651"/>
                    </a:lnTo>
                    <a:close/>
                    <a:moveTo>
                      <a:pt x="948" y="956"/>
                    </a:moveTo>
                    <a:lnTo>
                      <a:pt x="948" y="956"/>
                    </a:lnTo>
                    <a:lnTo>
                      <a:pt x="948" y="956"/>
                    </a:lnTo>
                    <a:lnTo>
                      <a:pt x="955" y="956"/>
                    </a:lnTo>
                    <a:lnTo>
                      <a:pt x="958" y="959"/>
                    </a:lnTo>
                    <a:lnTo>
                      <a:pt x="962" y="964"/>
                    </a:lnTo>
                    <a:lnTo>
                      <a:pt x="963" y="971"/>
                    </a:lnTo>
                    <a:lnTo>
                      <a:pt x="963" y="971"/>
                    </a:lnTo>
                    <a:lnTo>
                      <a:pt x="962" y="978"/>
                    </a:lnTo>
                    <a:lnTo>
                      <a:pt x="958" y="983"/>
                    </a:lnTo>
                    <a:lnTo>
                      <a:pt x="955" y="986"/>
                    </a:lnTo>
                    <a:lnTo>
                      <a:pt x="948" y="988"/>
                    </a:lnTo>
                    <a:lnTo>
                      <a:pt x="948" y="988"/>
                    </a:lnTo>
                    <a:lnTo>
                      <a:pt x="941" y="986"/>
                    </a:lnTo>
                    <a:lnTo>
                      <a:pt x="938" y="983"/>
                    </a:lnTo>
                    <a:lnTo>
                      <a:pt x="934" y="978"/>
                    </a:lnTo>
                    <a:lnTo>
                      <a:pt x="933" y="971"/>
                    </a:lnTo>
                    <a:lnTo>
                      <a:pt x="933" y="971"/>
                    </a:lnTo>
                    <a:lnTo>
                      <a:pt x="934" y="964"/>
                    </a:lnTo>
                    <a:lnTo>
                      <a:pt x="938" y="959"/>
                    </a:lnTo>
                    <a:lnTo>
                      <a:pt x="941" y="956"/>
                    </a:lnTo>
                    <a:lnTo>
                      <a:pt x="948" y="956"/>
                    </a:lnTo>
                    <a:lnTo>
                      <a:pt x="948" y="956"/>
                    </a:lnTo>
                    <a:close/>
                    <a:moveTo>
                      <a:pt x="1064" y="522"/>
                    </a:moveTo>
                    <a:lnTo>
                      <a:pt x="1064" y="522"/>
                    </a:lnTo>
                    <a:lnTo>
                      <a:pt x="1064" y="522"/>
                    </a:lnTo>
                    <a:lnTo>
                      <a:pt x="1071" y="523"/>
                    </a:lnTo>
                    <a:lnTo>
                      <a:pt x="1076" y="527"/>
                    </a:lnTo>
                    <a:lnTo>
                      <a:pt x="1079" y="532"/>
                    </a:lnTo>
                    <a:lnTo>
                      <a:pt x="1081" y="537"/>
                    </a:lnTo>
                    <a:lnTo>
                      <a:pt x="1081" y="537"/>
                    </a:lnTo>
                    <a:lnTo>
                      <a:pt x="1079" y="544"/>
                    </a:lnTo>
                    <a:lnTo>
                      <a:pt x="1076" y="549"/>
                    </a:lnTo>
                    <a:lnTo>
                      <a:pt x="1071" y="552"/>
                    </a:lnTo>
                    <a:lnTo>
                      <a:pt x="1064" y="554"/>
                    </a:lnTo>
                    <a:lnTo>
                      <a:pt x="1064" y="554"/>
                    </a:lnTo>
                    <a:lnTo>
                      <a:pt x="1059" y="552"/>
                    </a:lnTo>
                    <a:lnTo>
                      <a:pt x="1054" y="549"/>
                    </a:lnTo>
                    <a:lnTo>
                      <a:pt x="1050" y="544"/>
                    </a:lnTo>
                    <a:lnTo>
                      <a:pt x="1049" y="537"/>
                    </a:lnTo>
                    <a:lnTo>
                      <a:pt x="1049" y="537"/>
                    </a:lnTo>
                    <a:lnTo>
                      <a:pt x="1050" y="532"/>
                    </a:lnTo>
                    <a:lnTo>
                      <a:pt x="1054" y="527"/>
                    </a:lnTo>
                    <a:lnTo>
                      <a:pt x="1059" y="523"/>
                    </a:lnTo>
                    <a:lnTo>
                      <a:pt x="1064" y="522"/>
                    </a:lnTo>
                    <a:lnTo>
                      <a:pt x="1064" y="522"/>
                    </a:lnTo>
                    <a:close/>
                    <a:moveTo>
                      <a:pt x="1531" y="564"/>
                    </a:moveTo>
                    <a:lnTo>
                      <a:pt x="1531" y="564"/>
                    </a:lnTo>
                    <a:lnTo>
                      <a:pt x="1531" y="564"/>
                    </a:lnTo>
                    <a:lnTo>
                      <a:pt x="1537" y="566"/>
                    </a:lnTo>
                    <a:lnTo>
                      <a:pt x="1542" y="569"/>
                    </a:lnTo>
                    <a:lnTo>
                      <a:pt x="1546" y="574"/>
                    </a:lnTo>
                    <a:lnTo>
                      <a:pt x="1546" y="581"/>
                    </a:lnTo>
                    <a:lnTo>
                      <a:pt x="1546" y="581"/>
                    </a:lnTo>
                    <a:lnTo>
                      <a:pt x="1546" y="588"/>
                    </a:lnTo>
                    <a:lnTo>
                      <a:pt x="1542" y="593"/>
                    </a:lnTo>
                    <a:lnTo>
                      <a:pt x="1537" y="596"/>
                    </a:lnTo>
                    <a:lnTo>
                      <a:pt x="1531" y="596"/>
                    </a:lnTo>
                    <a:lnTo>
                      <a:pt x="1531" y="596"/>
                    </a:lnTo>
                    <a:lnTo>
                      <a:pt x="1525" y="596"/>
                    </a:lnTo>
                    <a:lnTo>
                      <a:pt x="1520" y="593"/>
                    </a:lnTo>
                    <a:lnTo>
                      <a:pt x="1517" y="588"/>
                    </a:lnTo>
                    <a:lnTo>
                      <a:pt x="1515" y="581"/>
                    </a:lnTo>
                    <a:lnTo>
                      <a:pt x="1515" y="581"/>
                    </a:lnTo>
                    <a:lnTo>
                      <a:pt x="1517" y="574"/>
                    </a:lnTo>
                    <a:lnTo>
                      <a:pt x="1520" y="569"/>
                    </a:lnTo>
                    <a:lnTo>
                      <a:pt x="1525" y="566"/>
                    </a:lnTo>
                    <a:lnTo>
                      <a:pt x="1531" y="564"/>
                    </a:lnTo>
                    <a:lnTo>
                      <a:pt x="1531" y="564"/>
                    </a:lnTo>
                    <a:close/>
                    <a:moveTo>
                      <a:pt x="1357" y="1085"/>
                    </a:moveTo>
                    <a:lnTo>
                      <a:pt x="1357" y="1085"/>
                    </a:lnTo>
                    <a:lnTo>
                      <a:pt x="1357" y="1085"/>
                    </a:lnTo>
                    <a:lnTo>
                      <a:pt x="1362" y="1087"/>
                    </a:lnTo>
                    <a:lnTo>
                      <a:pt x="1367" y="1090"/>
                    </a:lnTo>
                    <a:lnTo>
                      <a:pt x="1370" y="1096"/>
                    </a:lnTo>
                    <a:lnTo>
                      <a:pt x="1372" y="1102"/>
                    </a:lnTo>
                    <a:lnTo>
                      <a:pt x="1372" y="1102"/>
                    </a:lnTo>
                    <a:lnTo>
                      <a:pt x="1370" y="1107"/>
                    </a:lnTo>
                    <a:lnTo>
                      <a:pt x="1367" y="1113"/>
                    </a:lnTo>
                    <a:lnTo>
                      <a:pt x="1362" y="1116"/>
                    </a:lnTo>
                    <a:lnTo>
                      <a:pt x="1357" y="1118"/>
                    </a:lnTo>
                    <a:lnTo>
                      <a:pt x="1357" y="1118"/>
                    </a:lnTo>
                    <a:lnTo>
                      <a:pt x="1350" y="1116"/>
                    </a:lnTo>
                    <a:lnTo>
                      <a:pt x="1345" y="1113"/>
                    </a:lnTo>
                    <a:lnTo>
                      <a:pt x="1342" y="1107"/>
                    </a:lnTo>
                    <a:lnTo>
                      <a:pt x="1342" y="1102"/>
                    </a:lnTo>
                    <a:lnTo>
                      <a:pt x="1342" y="1102"/>
                    </a:lnTo>
                    <a:lnTo>
                      <a:pt x="1342" y="1096"/>
                    </a:lnTo>
                    <a:lnTo>
                      <a:pt x="1345" y="1090"/>
                    </a:lnTo>
                    <a:lnTo>
                      <a:pt x="1350" y="1087"/>
                    </a:lnTo>
                    <a:lnTo>
                      <a:pt x="1357" y="1085"/>
                    </a:lnTo>
                    <a:lnTo>
                      <a:pt x="1357" y="1085"/>
                    </a:lnTo>
                    <a:close/>
                    <a:moveTo>
                      <a:pt x="1006" y="435"/>
                    </a:moveTo>
                    <a:lnTo>
                      <a:pt x="1006" y="435"/>
                    </a:lnTo>
                    <a:lnTo>
                      <a:pt x="1006" y="435"/>
                    </a:lnTo>
                    <a:lnTo>
                      <a:pt x="1013" y="436"/>
                    </a:lnTo>
                    <a:lnTo>
                      <a:pt x="1018" y="440"/>
                    </a:lnTo>
                    <a:lnTo>
                      <a:pt x="1021" y="445"/>
                    </a:lnTo>
                    <a:lnTo>
                      <a:pt x="1021" y="450"/>
                    </a:lnTo>
                    <a:lnTo>
                      <a:pt x="1021" y="450"/>
                    </a:lnTo>
                    <a:lnTo>
                      <a:pt x="1021" y="457"/>
                    </a:lnTo>
                    <a:lnTo>
                      <a:pt x="1018" y="462"/>
                    </a:lnTo>
                    <a:lnTo>
                      <a:pt x="1013" y="465"/>
                    </a:lnTo>
                    <a:lnTo>
                      <a:pt x="1006" y="467"/>
                    </a:lnTo>
                    <a:lnTo>
                      <a:pt x="1006" y="467"/>
                    </a:lnTo>
                    <a:lnTo>
                      <a:pt x="1001" y="465"/>
                    </a:lnTo>
                    <a:lnTo>
                      <a:pt x="996" y="462"/>
                    </a:lnTo>
                    <a:lnTo>
                      <a:pt x="992" y="457"/>
                    </a:lnTo>
                    <a:lnTo>
                      <a:pt x="991" y="450"/>
                    </a:lnTo>
                    <a:lnTo>
                      <a:pt x="991" y="450"/>
                    </a:lnTo>
                    <a:lnTo>
                      <a:pt x="992" y="445"/>
                    </a:lnTo>
                    <a:lnTo>
                      <a:pt x="996" y="440"/>
                    </a:lnTo>
                    <a:lnTo>
                      <a:pt x="1001" y="436"/>
                    </a:lnTo>
                    <a:lnTo>
                      <a:pt x="1006" y="435"/>
                    </a:lnTo>
                    <a:lnTo>
                      <a:pt x="1006" y="435"/>
                    </a:lnTo>
                    <a:close/>
                    <a:moveTo>
                      <a:pt x="1181" y="1172"/>
                    </a:moveTo>
                    <a:lnTo>
                      <a:pt x="1181" y="1172"/>
                    </a:lnTo>
                    <a:lnTo>
                      <a:pt x="1181" y="1172"/>
                    </a:lnTo>
                    <a:lnTo>
                      <a:pt x="1187" y="1174"/>
                    </a:lnTo>
                    <a:lnTo>
                      <a:pt x="1192" y="1177"/>
                    </a:lnTo>
                    <a:lnTo>
                      <a:pt x="1195" y="1182"/>
                    </a:lnTo>
                    <a:lnTo>
                      <a:pt x="1197" y="1189"/>
                    </a:lnTo>
                    <a:lnTo>
                      <a:pt x="1197" y="1189"/>
                    </a:lnTo>
                    <a:lnTo>
                      <a:pt x="1195" y="1194"/>
                    </a:lnTo>
                    <a:lnTo>
                      <a:pt x="1192" y="1199"/>
                    </a:lnTo>
                    <a:lnTo>
                      <a:pt x="1187" y="1203"/>
                    </a:lnTo>
                    <a:lnTo>
                      <a:pt x="1181" y="1205"/>
                    </a:lnTo>
                    <a:lnTo>
                      <a:pt x="1181" y="1205"/>
                    </a:lnTo>
                    <a:lnTo>
                      <a:pt x="1175" y="1203"/>
                    </a:lnTo>
                    <a:lnTo>
                      <a:pt x="1171" y="1199"/>
                    </a:lnTo>
                    <a:lnTo>
                      <a:pt x="1168" y="1194"/>
                    </a:lnTo>
                    <a:lnTo>
                      <a:pt x="1166" y="1189"/>
                    </a:lnTo>
                    <a:lnTo>
                      <a:pt x="1166" y="1189"/>
                    </a:lnTo>
                    <a:lnTo>
                      <a:pt x="1168" y="1182"/>
                    </a:lnTo>
                    <a:lnTo>
                      <a:pt x="1171" y="1177"/>
                    </a:lnTo>
                    <a:lnTo>
                      <a:pt x="1175" y="1174"/>
                    </a:lnTo>
                    <a:lnTo>
                      <a:pt x="1181" y="1172"/>
                    </a:lnTo>
                    <a:lnTo>
                      <a:pt x="1181" y="1172"/>
                    </a:lnTo>
                    <a:close/>
                    <a:moveTo>
                      <a:pt x="890" y="912"/>
                    </a:moveTo>
                    <a:lnTo>
                      <a:pt x="890" y="912"/>
                    </a:lnTo>
                    <a:lnTo>
                      <a:pt x="890" y="912"/>
                    </a:lnTo>
                    <a:lnTo>
                      <a:pt x="895" y="913"/>
                    </a:lnTo>
                    <a:lnTo>
                      <a:pt x="900" y="917"/>
                    </a:lnTo>
                    <a:lnTo>
                      <a:pt x="904" y="922"/>
                    </a:lnTo>
                    <a:lnTo>
                      <a:pt x="906" y="929"/>
                    </a:lnTo>
                    <a:lnTo>
                      <a:pt x="906" y="929"/>
                    </a:lnTo>
                    <a:lnTo>
                      <a:pt x="904" y="934"/>
                    </a:lnTo>
                    <a:lnTo>
                      <a:pt x="900" y="939"/>
                    </a:lnTo>
                    <a:lnTo>
                      <a:pt x="895" y="942"/>
                    </a:lnTo>
                    <a:lnTo>
                      <a:pt x="890" y="944"/>
                    </a:lnTo>
                    <a:lnTo>
                      <a:pt x="890" y="944"/>
                    </a:lnTo>
                    <a:lnTo>
                      <a:pt x="883" y="942"/>
                    </a:lnTo>
                    <a:lnTo>
                      <a:pt x="878" y="939"/>
                    </a:lnTo>
                    <a:lnTo>
                      <a:pt x="875" y="934"/>
                    </a:lnTo>
                    <a:lnTo>
                      <a:pt x="875" y="929"/>
                    </a:lnTo>
                    <a:lnTo>
                      <a:pt x="875" y="929"/>
                    </a:lnTo>
                    <a:lnTo>
                      <a:pt x="875" y="922"/>
                    </a:lnTo>
                    <a:lnTo>
                      <a:pt x="878" y="917"/>
                    </a:lnTo>
                    <a:lnTo>
                      <a:pt x="883" y="913"/>
                    </a:lnTo>
                    <a:lnTo>
                      <a:pt x="890" y="912"/>
                    </a:lnTo>
                    <a:lnTo>
                      <a:pt x="890" y="912"/>
                    </a:lnTo>
                    <a:close/>
                    <a:moveTo>
                      <a:pt x="1473" y="477"/>
                    </a:moveTo>
                    <a:lnTo>
                      <a:pt x="1473" y="477"/>
                    </a:lnTo>
                    <a:lnTo>
                      <a:pt x="1473" y="477"/>
                    </a:lnTo>
                    <a:lnTo>
                      <a:pt x="1479" y="479"/>
                    </a:lnTo>
                    <a:lnTo>
                      <a:pt x="1485" y="482"/>
                    </a:lnTo>
                    <a:lnTo>
                      <a:pt x="1486" y="487"/>
                    </a:lnTo>
                    <a:lnTo>
                      <a:pt x="1488" y="494"/>
                    </a:lnTo>
                    <a:lnTo>
                      <a:pt x="1488" y="494"/>
                    </a:lnTo>
                    <a:lnTo>
                      <a:pt x="1486" y="501"/>
                    </a:lnTo>
                    <a:lnTo>
                      <a:pt x="1485" y="506"/>
                    </a:lnTo>
                    <a:lnTo>
                      <a:pt x="1479" y="510"/>
                    </a:lnTo>
                    <a:lnTo>
                      <a:pt x="1473" y="510"/>
                    </a:lnTo>
                    <a:lnTo>
                      <a:pt x="1473" y="510"/>
                    </a:lnTo>
                    <a:lnTo>
                      <a:pt x="1468" y="510"/>
                    </a:lnTo>
                    <a:lnTo>
                      <a:pt x="1462" y="506"/>
                    </a:lnTo>
                    <a:lnTo>
                      <a:pt x="1459" y="501"/>
                    </a:lnTo>
                    <a:lnTo>
                      <a:pt x="1457" y="494"/>
                    </a:lnTo>
                    <a:lnTo>
                      <a:pt x="1457" y="494"/>
                    </a:lnTo>
                    <a:lnTo>
                      <a:pt x="1459" y="487"/>
                    </a:lnTo>
                    <a:lnTo>
                      <a:pt x="1462" y="482"/>
                    </a:lnTo>
                    <a:lnTo>
                      <a:pt x="1468" y="479"/>
                    </a:lnTo>
                    <a:lnTo>
                      <a:pt x="1473" y="477"/>
                    </a:lnTo>
                    <a:lnTo>
                      <a:pt x="1473" y="477"/>
                    </a:lnTo>
                    <a:close/>
                    <a:moveTo>
                      <a:pt x="948" y="1475"/>
                    </a:moveTo>
                    <a:lnTo>
                      <a:pt x="948" y="1475"/>
                    </a:lnTo>
                    <a:lnTo>
                      <a:pt x="948" y="1475"/>
                    </a:lnTo>
                    <a:lnTo>
                      <a:pt x="955" y="1477"/>
                    </a:lnTo>
                    <a:lnTo>
                      <a:pt x="958" y="1480"/>
                    </a:lnTo>
                    <a:lnTo>
                      <a:pt x="962" y="1486"/>
                    </a:lnTo>
                    <a:lnTo>
                      <a:pt x="963" y="1492"/>
                    </a:lnTo>
                    <a:lnTo>
                      <a:pt x="963" y="1492"/>
                    </a:lnTo>
                    <a:lnTo>
                      <a:pt x="962" y="1499"/>
                    </a:lnTo>
                    <a:lnTo>
                      <a:pt x="958" y="1504"/>
                    </a:lnTo>
                    <a:lnTo>
                      <a:pt x="955" y="1508"/>
                    </a:lnTo>
                    <a:lnTo>
                      <a:pt x="948" y="1508"/>
                    </a:lnTo>
                    <a:lnTo>
                      <a:pt x="948" y="1508"/>
                    </a:lnTo>
                    <a:lnTo>
                      <a:pt x="941" y="1508"/>
                    </a:lnTo>
                    <a:lnTo>
                      <a:pt x="938" y="1504"/>
                    </a:lnTo>
                    <a:lnTo>
                      <a:pt x="934" y="1499"/>
                    </a:lnTo>
                    <a:lnTo>
                      <a:pt x="933" y="1492"/>
                    </a:lnTo>
                    <a:lnTo>
                      <a:pt x="933" y="1492"/>
                    </a:lnTo>
                    <a:lnTo>
                      <a:pt x="934" y="1486"/>
                    </a:lnTo>
                    <a:lnTo>
                      <a:pt x="938" y="1480"/>
                    </a:lnTo>
                    <a:lnTo>
                      <a:pt x="941" y="1477"/>
                    </a:lnTo>
                    <a:lnTo>
                      <a:pt x="948" y="1475"/>
                    </a:lnTo>
                    <a:lnTo>
                      <a:pt x="948" y="1475"/>
                    </a:lnTo>
                    <a:close/>
                    <a:moveTo>
                      <a:pt x="890" y="695"/>
                    </a:moveTo>
                    <a:lnTo>
                      <a:pt x="890" y="695"/>
                    </a:lnTo>
                    <a:lnTo>
                      <a:pt x="890" y="695"/>
                    </a:lnTo>
                    <a:lnTo>
                      <a:pt x="895" y="697"/>
                    </a:lnTo>
                    <a:lnTo>
                      <a:pt x="900" y="700"/>
                    </a:lnTo>
                    <a:lnTo>
                      <a:pt x="904" y="705"/>
                    </a:lnTo>
                    <a:lnTo>
                      <a:pt x="906" y="711"/>
                    </a:lnTo>
                    <a:lnTo>
                      <a:pt x="906" y="711"/>
                    </a:lnTo>
                    <a:lnTo>
                      <a:pt x="904" y="717"/>
                    </a:lnTo>
                    <a:lnTo>
                      <a:pt x="900" y="722"/>
                    </a:lnTo>
                    <a:lnTo>
                      <a:pt x="895" y="726"/>
                    </a:lnTo>
                    <a:lnTo>
                      <a:pt x="890" y="728"/>
                    </a:lnTo>
                    <a:lnTo>
                      <a:pt x="890" y="728"/>
                    </a:lnTo>
                    <a:lnTo>
                      <a:pt x="883" y="726"/>
                    </a:lnTo>
                    <a:lnTo>
                      <a:pt x="878" y="722"/>
                    </a:lnTo>
                    <a:lnTo>
                      <a:pt x="875" y="717"/>
                    </a:lnTo>
                    <a:lnTo>
                      <a:pt x="875" y="711"/>
                    </a:lnTo>
                    <a:lnTo>
                      <a:pt x="875" y="711"/>
                    </a:lnTo>
                    <a:lnTo>
                      <a:pt x="875" y="705"/>
                    </a:lnTo>
                    <a:lnTo>
                      <a:pt x="878" y="700"/>
                    </a:lnTo>
                    <a:lnTo>
                      <a:pt x="883" y="697"/>
                    </a:lnTo>
                    <a:lnTo>
                      <a:pt x="890" y="695"/>
                    </a:lnTo>
                    <a:lnTo>
                      <a:pt x="890" y="695"/>
                    </a:lnTo>
                    <a:close/>
                    <a:moveTo>
                      <a:pt x="948" y="998"/>
                    </a:moveTo>
                    <a:lnTo>
                      <a:pt x="948" y="998"/>
                    </a:lnTo>
                    <a:lnTo>
                      <a:pt x="948" y="998"/>
                    </a:lnTo>
                    <a:lnTo>
                      <a:pt x="955" y="1000"/>
                    </a:lnTo>
                    <a:lnTo>
                      <a:pt x="958" y="1004"/>
                    </a:lnTo>
                    <a:lnTo>
                      <a:pt x="962" y="1009"/>
                    </a:lnTo>
                    <a:lnTo>
                      <a:pt x="963" y="1015"/>
                    </a:lnTo>
                    <a:lnTo>
                      <a:pt x="963" y="1015"/>
                    </a:lnTo>
                    <a:lnTo>
                      <a:pt x="962" y="1021"/>
                    </a:lnTo>
                    <a:lnTo>
                      <a:pt x="958" y="1026"/>
                    </a:lnTo>
                    <a:lnTo>
                      <a:pt x="955" y="1029"/>
                    </a:lnTo>
                    <a:lnTo>
                      <a:pt x="948" y="1031"/>
                    </a:lnTo>
                    <a:lnTo>
                      <a:pt x="948" y="1031"/>
                    </a:lnTo>
                    <a:lnTo>
                      <a:pt x="941" y="1029"/>
                    </a:lnTo>
                    <a:lnTo>
                      <a:pt x="938" y="1026"/>
                    </a:lnTo>
                    <a:lnTo>
                      <a:pt x="934" y="1021"/>
                    </a:lnTo>
                    <a:lnTo>
                      <a:pt x="933" y="1015"/>
                    </a:lnTo>
                    <a:lnTo>
                      <a:pt x="933" y="1015"/>
                    </a:lnTo>
                    <a:lnTo>
                      <a:pt x="934" y="1009"/>
                    </a:lnTo>
                    <a:lnTo>
                      <a:pt x="938" y="1004"/>
                    </a:lnTo>
                    <a:lnTo>
                      <a:pt x="941" y="1000"/>
                    </a:lnTo>
                    <a:lnTo>
                      <a:pt x="948" y="998"/>
                    </a:lnTo>
                    <a:lnTo>
                      <a:pt x="948" y="998"/>
                    </a:lnTo>
                    <a:close/>
                    <a:moveTo>
                      <a:pt x="1357" y="392"/>
                    </a:moveTo>
                    <a:lnTo>
                      <a:pt x="1357" y="392"/>
                    </a:lnTo>
                    <a:lnTo>
                      <a:pt x="1357" y="392"/>
                    </a:lnTo>
                    <a:lnTo>
                      <a:pt x="1362" y="392"/>
                    </a:lnTo>
                    <a:lnTo>
                      <a:pt x="1367" y="395"/>
                    </a:lnTo>
                    <a:lnTo>
                      <a:pt x="1370" y="401"/>
                    </a:lnTo>
                    <a:lnTo>
                      <a:pt x="1372" y="407"/>
                    </a:lnTo>
                    <a:lnTo>
                      <a:pt x="1372" y="407"/>
                    </a:lnTo>
                    <a:lnTo>
                      <a:pt x="1370" y="414"/>
                    </a:lnTo>
                    <a:lnTo>
                      <a:pt x="1367" y="419"/>
                    </a:lnTo>
                    <a:lnTo>
                      <a:pt x="1362" y="423"/>
                    </a:lnTo>
                    <a:lnTo>
                      <a:pt x="1357" y="423"/>
                    </a:lnTo>
                    <a:lnTo>
                      <a:pt x="1357" y="423"/>
                    </a:lnTo>
                    <a:lnTo>
                      <a:pt x="1350" y="423"/>
                    </a:lnTo>
                    <a:lnTo>
                      <a:pt x="1345" y="419"/>
                    </a:lnTo>
                    <a:lnTo>
                      <a:pt x="1342" y="414"/>
                    </a:lnTo>
                    <a:lnTo>
                      <a:pt x="1342" y="407"/>
                    </a:lnTo>
                    <a:lnTo>
                      <a:pt x="1342" y="407"/>
                    </a:lnTo>
                    <a:lnTo>
                      <a:pt x="1342" y="401"/>
                    </a:lnTo>
                    <a:lnTo>
                      <a:pt x="1345" y="395"/>
                    </a:lnTo>
                    <a:lnTo>
                      <a:pt x="1350" y="392"/>
                    </a:lnTo>
                    <a:lnTo>
                      <a:pt x="1357" y="392"/>
                    </a:lnTo>
                    <a:lnTo>
                      <a:pt x="1357" y="392"/>
                    </a:lnTo>
                    <a:close/>
                    <a:moveTo>
                      <a:pt x="1124" y="608"/>
                    </a:moveTo>
                    <a:lnTo>
                      <a:pt x="1124" y="608"/>
                    </a:lnTo>
                    <a:lnTo>
                      <a:pt x="1124" y="608"/>
                    </a:lnTo>
                    <a:lnTo>
                      <a:pt x="1129" y="610"/>
                    </a:lnTo>
                    <a:lnTo>
                      <a:pt x="1134" y="613"/>
                    </a:lnTo>
                    <a:lnTo>
                      <a:pt x="1137" y="619"/>
                    </a:lnTo>
                    <a:lnTo>
                      <a:pt x="1139" y="624"/>
                    </a:lnTo>
                    <a:lnTo>
                      <a:pt x="1139" y="624"/>
                    </a:lnTo>
                    <a:lnTo>
                      <a:pt x="1137" y="631"/>
                    </a:lnTo>
                    <a:lnTo>
                      <a:pt x="1134" y="636"/>
                    </a:lnTo>
                    <a:lnTo>
                      <a:pt x="1129" y="639"/>
                    </a:lnTo>
                    <a:lnTo>
                      <a:pt x="1124" y="641"/>
                    </a:lnTo>
                    <a:lnTo>
                      <a:pt x="1124" y="641"/>
                    </a:lnTo>
                    <a:lnTo>
                      <a:pt x="1117" y="639"/>
                    </a:lnTo>
                    <a:lnTo>
                      <a:pt x="1112" y="636"/>
                    </a:lnTo>
                    <a:lnTo>
                      <a:pt x="1108" y="631"/>
                    </a:lnTo>
                    <a:lnTo>
                      <a:pt x="1108" y="624"/>
                    </a:lnTo>
                    <a:lnTo>
                      <a:pt x="1108" y="624"/>
                    </a:lnTo>
                    <a:lnTo>
                      <a:pt x="1108" y="619"/>
                    </a:lnTo>
                    <a:lnTo>
                      <a:pt x="1112" y="613"/>
                    </a:lnTo>
                    <a:lnTo>
                      <a:pt x="1117" y="610"/>
                    </a:lnTo>
                    <a:lnTo>
                      <a:pt x="1124" y="608"/>
                    </a:lnTo>
                    <a:lnTo>
                      <a:pt x="1124" y="608"/>
                    </a:lnTo>
                    <a:close/>
                    <a:moveTo>
                      <a:pt x="948" y="1346"/>
                    </a:moveTo>
                    <a:lnTo>
                      <a:pt x="948" y="1346"/>
                    </a:lnTo>
                    <a:lnTo>
                      <a:pt x="948" y="1346"/>
                    </a:lnTo>
                    <a:lnTo>
                      <a:pt x="955" y="1348"/>
                    </a:lnTo>
                    <a:lnTo>
                      <a:pt x="958" y="1351"/>
                    </a:lnTo>
                    <a:lnTo>
                      <a:pt x="962" y="1356"/>
                    </a:lnTo>
                    <a:lnTo>
                      <a:pt x="963" y="1361"/>
                    </a:lnTo>
                    <a:lnTo>
                      <a:pt x="963" y="1361"/>
                    </a:lnTo>
                    <a:lnTo>
                      <a:pt x="962" y="1368"/>
                    </a:lnTo>
                    <a:lnTo>
                      <a:pt x="958" y="1373"/>
                    </a:lnTo>
                    <a:lnTo>
                      <a:pt x="955" y="1377"/>
                    </a:lnTo>
                    <a:lnTo>
                      <a:pt x="948" y="1378"/>
                    </a:lnTo>
                    <a:lnTo>
                      <a:pt x="948" y="1378"/>
                    </a:lnTo>
                    <a:lnTo>
                      <a:pt x="941" y="1377"/>
                    </a:lnTo>
                    <a:lnTo>
                      <a:pt x="938" y="1373"/>
                    </a:lnTo>
                    <a:lnTo>
                      <a:pt x="934" y="1368"/>
                    </a:lnTo>
                    <a:lnTo>
                      <a:pt x="933" y="1361"/>
                    </a:lnTo>
                    <a:lnTo>
                      <a:pt x="933" y="1361"/>
                    </a:lnTo>
                    <a:lnTo>
                      <a:pt x="934" y="1356"/>
                    </a:lnTo>
                    <a:lnTo>
                      <a:pt x="938" y="1351"/>
                    </a:lnTo>
                    <a:lnTo>
                      <a:pt x="941" y="1348"/>
                    </a:lnTo>
                    <a:lnTo>
                      <a:pt x="948" y="1346"/>
                    </a:lnTo>
                    <a:lnTo>
                      <a:pt x="948" y="1346"/>
                    </a:lnTo>
                    <a:close/>
                    <a:moveTo>
                      <a:pt x="948" y="651"/>
                    </a:moveTo>
                    <a:lnTo>
                      <a:pt x="948" y="651"/>
                    </a:lnTo>
                    <a:lnTo>
                      <a:pt x="948" y="651"/>
                    </a:lnTo>
                    <a:lnTo>
                      <a:pt x="955" y="653"/>
                    </a:lnTo>
                    <a:lnTo>
                      <a:pt x="958" y="656"/>
                    </a:lnTo>
                    <a:lnTo>
                      <a:pt x="962" y="661"/>
                    </a:lnTo>
                    <a:lnTo>
                      <a:pt x="963" y="668"/>
                    </a:lnTo>
                    <a:lnTo>
                      <a:pt x="963" y="668"/>
                    </a:lnTo>
                    <a:lnTo>
                      <a:pt x="962" y="675"/>
                    </a:lnTo>
                    <a:lnTo>
                      <a:pt x="958" y="680"/>
                    </a:lnTo>
                    <a:lnTo>
                      <a:pt x="955" y="683"/>
                    </a:lnTo>
                    <a:lnTo>
                      <a:pt x="948" y="683"/>
                    </a:lnTo>
                    <a:lnTo>
                      <a:pt x="948" y="683"/>
                    </a:lnTo>
                    <a:lnTo>
                      <a:pt x="941" y="683"/>
                    </a:lnTo>
                    <a:lnTo>
                      <a:pt x="938" y="680"/>
                    </a:lnTo>
                    <a:lnTo>
                      <a:pt x="934" y="675"/>
                    </a:lnTo>
                    <a:lnTo>
                      <a:pt x="933" y="668"/>
                    </a:lnTo>
                    <a:lnTo>
                      <a:pt x="933" y="668"/>
                    </a:lnTo>
                    <a:lnTo>
                      <a:pt x="934" y="661"/>
                    </a:lnTo>
                    <a:lnTo>
                      <a:pt x="938" y="656"/>
                    </a:lnTo>
                    <a:lnTo>
                      <a:pt x="941" y="653"/>
                    </a:lnTo>
                    <a:lnTo>
                      <a:pt x="948" y="651"/>
                    </a:lnTo>
                    <a:lnTo>
                      <a:pt x="948" y="651"/>
                    </a:lnTo>
                    <a:close/>
                    <a:moveTo>
                      <a:pt x="890" y="956"/>
                    </a:moveTo>
                    <a:lnTo>
                      <a:pt x="890" y="956"/>
                    </a:lnTo>
                    <a:lnTo>
                      <a:pt x="890" y="956"/>
                    </a:lnTo>
                    <a:lnTo>
                      <a:pt x="895" y="956"/>
                    </a:lnTo>
                    <a:lnTo>
                      <a:pt x="900" y="959"/>
                    </a:lnTo>
                    <a:lnTo>
                      <a:pt x="904" y="964"/>
                    </a:lnTo>
                    <a:lnTo>
                      <a:pt x="906" y="971"/>
                    </a:lnTo>
                    <a:lnTo>
                      <a:pt x="906" y="971"/>
                    </a:lnTo>
                    <a:lnTo>
                      <a:pt x="904" y="978"/>
                    </a:lnTo>
                    <a:lnTo>
                      <a:pt x="900" y="983"/>
                    </a:lnTo>
                    <a:lnTo>
                      <a:pt x="895" y="986"/>
                    </a:lnTo>
                    <a:lnTo>
                      <a:pt x="890" y="988"/>
                    </a:lnTo>
                    <a:lnTo>
                      <a:pt x="890" y="988"/>
                    </a:lnTo>
                    <a:lnTo>
                      <a:pt x="883" y="986"/>
                    </a:lnTo>
                    <a:lnTo>
                      <a:pt x="878" y="983"/>
                    </a:lnTo>
                    <a:lnTo>
                      <a:pt x="875" y="978"/>
                    </a:lnTo>
                    <a:lnTo>
                      <a:pt x="875" y="971"/>
                    </a:lnTo>
                    <a:lnTo>
                      <a:pt x="875" y="971"/>
                    </a:lnTo>
                    <a:lnTo>
                      <a:pt x="875" y="964"/>
                    </a:lnTo>
                    <a:lnTo>
                      <a:pt x="878" y="959"/>
                    </a:lnTo>
                    <a:lnTo>
                      <a:pt x="883" y="956"/>
                    </a:lnTo>
                    <a:lnTo>
                      <a:pt x="890" y="956"/>
                    </a:lnTo>
                    <a:lnTo>
                      <a:pt x="890" y="956"/>
                    </a:lnTo>
                    <a:close/>
                    <a:moveTo>
                      <a:pt x="1006" y="522"/>
                    </a:moveTo>
                    <a:lnTo>
                      <a:pt x="1006" y="522"/>
                    </a:lnTo>
                    <a:lnTo>
                      <a:pt x="1006" y="522"/>
                    </a:lnTo>
                    <a:lnTo>
                      <a:pt x="1013" y="523"/>
                    </a:lnTo>
                    <a:lnTo>
                      <a:pt x="1018" y="527"/>
                    </a:lnTo>
                    <a:lnTo>
                      <a:pt x="1021" y="532"/>
                    </a:lnTo>
                    <a:lnTo>
                      <a:pt x="1021" y="537"/>
                    </a:lnTo>
                    <a:lnTo>
                      <a:pt x="1021" y="537"/>
                    </a:lnTo>
                    <a:lnTo>
                      <a:pt x="1021" y="544"/>
                    </a:lnTo>
                    <a:lnTo>
                      <a:pt x="1018" y="549"/>
                    </a:lnTo>
                    <a:lnTo>
                      <a:pt x="1013" y="552"/>
                    </a:lnTo>
                    <a:lnTo>
                      <a:pt x="1006" y="554"/>
                    </a:lnTo>
                    <a:lnTo>
                      <a:pt x="1006" y="554"/>
                    </a:lnTo>
                    <a:lnTo>
                      <a:pt x="1001" y="552"/>
                    </a:lnTo>
                    <a:lnTo>
                      <a:pt x="996" y="549"/>
                    </a:lnTo>
                    <a:lnTo>
                      <a:pt x="992" y="544"/>
                    </a:lnTo>
                    <a:lnTo>
                      <a:pt x="991" y="537"/>
                    </a:lnTo>
                    <a:lnTo>
                      <a:pt x="991" y="537"/>
                    </a:lnTo>
                    <a:lnTo>
                      <a:pt x="992" y="532"/>
                    </a:lnTo>
                    <a:lnTo>
                      <a:pt x="996" y="527"/>
                    </a:lnTo>
                    <a:lnTo>
                      <a:pt x="1001" y="523"/>
                    </a:lnTo>
                    <a:lnTo>
                      <a:pt x="1006" y="522"/>
                    </a:lnTo>
                    <a:lnTo>
                      <a:pt x="1006" y="522"/>
                    </a:lnTo>
                    <a:close/>
                    <a:moveTo>
                      <a:pt x="1473" y="564"/>
                    </a:moveTo>
                    <a:lnTo>
                      <a:pt x="1473" y="564"/>
                    </a:lnTo>
                    <a:lnTo>
                      <a:pt x="1473" y="564"/>
                    </a:lnTo>
                    <a:lnTo>
                      <a:pt x="1479" y="566"/>
                    </a:lnTo>
                    <a:lnTo>
                      <a:pt x="1485" y="569"/>
                    </a:lnTo>
                    <a:lnTo>
                      <a:pt x="1486" y="574"/>
                    </a:lnTo>
                    <a:lnTo>
                      <a:pt x="1488" y="581"/>
                    </a:lnTo>
                    <a:lnTo>
                      <a:pt x="1488" y="581"/>
                    </a:lnTo>
                    <a:lnTo>
                      <a:pt x="1486" y="588"/>
                    </a:lnTo>
                    <a:lnTo>
                      <a:pt x="1485" y="593"/>
                    </a:lnTo>
                    <a:lnTo>
                      <a:pt x="1479" y="596"/>
                    </a:lnTo>
                    <a:lnTo>
                      <a:pt x="1473" y="596"/>
                    </a:lnTo>
                    <a:lnTo>
                      <a:pt x="1473" y="596"/>
                    </a:lnTo>
                    <a:lnTo>
                      <a:pt x="1468" y="596"/>
                    </a:lnTo>
                    <a:lnTo>
                      <a:pt x="1462" y="593"/>
                    </a:lnTo>
                    <a:lnTo>
                      <a:pt x="1459" y="588"/>
                    </a:lnTo>
                    <a:lnTo>
                      <a:pt x="1457" y="581"/>
                    </a:lnTo>
                    <a:lnTo>
                      <a:pt x="1457" y="581"/>
                    </a:lnTo>
                    <a:lnTo>
                      <a:pt x="1459" y="574"/>
                    </a:lnTo>
                    <a:lnTo>
                      <a:pt x="1462" y="569"/>
                    </a:lnTo>
                    <a:lnTo>
                      <a:pt x="1468" y="566"/>
                    </a:lnTo>
                    <a:lnTo>
                      <a:pt x="1473" y="564"/>
                    </a:lnTo>
                    <a:lnTo>
                      <a:pt x="1473" y="564"/>
                    </a:lnTo>
                    <a:close/>
                    <a:moveTo>
                      <a:pt x="1415" y="1085"/>
                    </a:moveTo>
                    <a:lnTo>
                      <a:pt x="1415" y="1085"/>
                    </a:lnTo>
                    <a:lnTo>
                      <a:pt x="1415" y="1085"/>
                    </a:lnTo>
                    <a:lnTo>
                      <a:pt x="1420" y="1087"/>
                    </a:lnTo>
                    <a:lnTo>
                      <a:pt x="1425" y="1090"/>
                    </a:lnTo>
                    <a:lnTo>
                      <a:pt x="1428" y="1096"/>
                    </a:lnTo>
                    <a:lnTo>
                      <a:pt x="1430" y="1102"/>
                    </a:lnTo>
                    <a:lnTo>
                      <a:pt x="1430" y="1102"/>
                    </a:lnTo>
                    <a:lnTo>
                      <a:pt x="1428" y="1107"/>
                    </a:lnTo>
                    <a:lnTo>
                      <a:pt x="1425" y="1113"/>
                    </a:lnTo>
                    <a:lnTo>
                      <a:pt x="1420" y="1116"/>
                    </a:lnTo>
                    <a:lnTo>
                      <a:pt x="1415" y="1118"/>
                    </a:lnTo>
                    <a:lnTo>
                      <a:pt x="1415" y="1118"/>
                    </a:lnTo>
                    <a:lnTo>
                      <a:pt x="1408" y="1116"/>
                    </a:lnTo>
                    <a:lnTo>
                      <a:pt x="1403" y="1113"/>
                    </a:lnTo>
                    <a:lnTo>
                      <a:pt x="1401" y="1107"/>
                    </a:lnTo>
                    <a:lnTo>
                      <a:pt x="1399" y="1102"/>
                    </a:lnTo>
                    <a:lnTo>
                      <a:pt x="1399" y="1102"/>
                    </a:lnTo>
                    <a:lnTo>
                      <a:pt x="1401" y="1096"/>
                    </a:lnTo>
                    <a:lnTo>
                      <a:pt x="1403" y="1090"/>
                    </a:lnTo>
                    <a:lnTo>
                      <a:pt x="1408" y="1087"/>
                    </a:lnTo>
                    <a:lnTo>
                      <a:pt x="1415" y="1085"/>
                    </a:lnTo>
                    <a:lnTo>
                      <a:pt x="1415" y="1085"/>
                    </a:lnTo>
                    <a:close/>
                    <a:moveTo>
                      <a:pt x="1297" y="1085"/>
                    </a:moveTo>
                    <a:lnTo>
                      <a:pt x="1297" y="1085"/>
                    </a:lnTo>
                    <a:lnTo>
                      <a:pt x="1297" y="1085"/>
                    </a:lnTo>
                    <a:lnTo>
                      <a:pt x="1304" y="1087"/>
                    </a:lnTo>
                    <a:lnTo>
                      <a:pt x="1309" y="1090"/>
                    </a:lnTo>
                    <a:lnTo>
                      <a:pt x="1313" y="1096"/>
                    </a:lnTo>
                    <a:lnTo>
                      <a:pt x="1313" y="1102"/>
                    </a:lnTo>
                    <a:lnTo>
                      <a:pt x="1313" y="1102"/>
                    </a:lnTo>
                    <a:lnTo>
                      <a:pt x="1313" y="1107"/>
                    </a:lnTo>
                    <a:lnTo>
                      <a:pt x="1309" y="1113"/>
                    </a:lnTo>
                    <a:lnTo>
                      <a:pt x="1304" y="1116"/>
                    </a:lnTo>
                    <a:lnTo>
                      <a:pt x="1297" y="1118"/>
                    </a:lnTo>
                    <a:lnTo>
                      <a:pt x="1297" y="1118"/>
                    </a:lnTo>
                    <a:lnTo>
                      <a:pt x="1292" y="1116"/>
                    </a:lnTo>
                    <a:lnTo>
                      <a:pt x="1287" y="1113"/>
                    </a:lnTo>
                    <a:lnTo>
                      <a:pt x="1284" y="1107"/>
                    </a:lnTo>
                    <a:lnTo>
                      <a:pt x="1282" y="1102"/>
                    </a:lnTo>
                    <a:lnTo>
                      <a:pt x="1282" y="1102"/>
                    </a:lnTo>
                    <a:lnTo>
                      <a:pt x="1284" y="1096"/>
                    </a:lnTo>
                    <a:lnTo>
                      <a:pt x="1287" y="1090"/>
                    </a:lnTo>
                    <a:lnTo>
                      <a:pt x="1292" y="1087"/>
                    </a:lnTo>
                    <a:lnTo>
                      <a:pt x="1297" y="1085"/>
                    </a:lnTo>
                    <a:lnTo>
                      <a:pt x="1297" y="1085"/>
                    </a:lnTo>
                    <a:close/>
                    <a:moveTo>
                      <a:pt x="948" y="435"/>
                    </a:moveTo>
                    <a:lnTo>
                      <a:pt x="948" y="435"/>
                    </a:lnTo>
                    <a:lnTo>
                      <a:pt x="948" y="435"/>
                    </a:lnTo>
                    <a:lnTo>
                      <a:pt x="955" y="436"/>
                    </a:lnTo>
                    <a:lnTo>
                      <a:pt x="958" y="440"/>
                    </a:lnTo>
                    <a:lnTo>
                      <a:pt x="962" y="445"/>
                    </a:lnTo>
                    <a:lnTo>
                      <a:pt x="963" y="450"/>
                    </a:lnTo>
                    <a:lnTo>
                      <a:pt x="963" y="450"/>
                    </a:lnTo>
                    <a:lnTo>
                      <a:pt x="962" y="457"/>
                    </a:lnTo>
                    <a:lnTo>
                      <a:pt x="958" y="462"/>
                    </a:lnTo>
                    <a:lnTo>
                      <a:pt x="955" y="465"/>
                    </a:lnTo>
                    <a:lnTo>
                      <a:pt x="948" y="467"/>
                    </a:lnTo>
                    <a:lnTo>
                      <a:pt x="948" y="467"/>
                    </a:lnTo>
                    <a:lnTo>
                      <a:pt x="941" y="465"/>
                    </a:lnTo>
                    <a:lnTo>
                      <a:pt x="938" y="462"/>
                    </a:lnTo>
                    <a:lnTo>
                      <a:pt x="934" y="457"/>
                    </a:lnTo>
                    <a:lnTo>
                      <a:pt x="933" y="450"/>
                    </a:lnTo>
                    <a:lnTo>
                      <a:pt x="933" y="450"/>
                    </a:lnTo>
                    <a:lnTo>
                      <a:pt x="934" y="445"/>
                    </a:lnTo>
                    <a:lnTo>
                      <a:pt x="938" y="440"/>
                    </a:lnTo>
                    <a:lnTo>
                      <a:pt x="941" y="436"/>
                    </a:lnTo>
                    <a:lnTo>
                      <a:pt x="948" y="435"/>
                    </a:lnTo>
                    <a:lnTo>
                      <a:pt x="948" y="435"/>
                    </a:lnTo>
                    <a:close/>
                    <a:moveTo>
                      <a:pt x="890" y="131"/>
                    </a:moveTo>
                    <a:lnTo>
                      <a:pt x="890" y="131"/>
                    </a:lnTo>
                    <a:lnTo>
                      <a:pt x="890" y="131"/>
                    </a:lnTo>
                    <a:lnTo>
                      <a:pt x="895" y="131"/>
                    </a:lnTo>
                    <a:lnTo>
                      <a:pt x="900" y="135"/>
                    </a:lnTo>
                    <a:lnTo>
                      <a:pt x="904" y="140"/>
                    </a:lnTo>
                    <a:lnTo>
                      <a:pt x="906" y="147"/>
                    </a:lnTo>
                    <a:lnTo>
                      <a:pt x="906" y="147"/>
                    </a:lnTo>
                    <a:lnTo>
                      <a:pt x="904" y="154"/>
                    </a:lnTo>
                    <a:lnTo>
                      <a:pt x="900" y="159"/>
                    </a:lnTo>
                    <a:lnTo>
                      <a:pt x="895" y="162"/>
                    </a:lnTo>
                    <a:lnTo>
                      <a:pt x="890" y="164"/>
                    </a:lnTo>
                    <a:lnTo>
                      <a:pt x="890" y="164"/>
                    </a:lnTo>
                    <a:lnTo>
                      <a:pt x="883" y="162"/>
                    </a:lnTo>
                    <a:lnTo>
                      <a:pt x="878" y="159"/>
                    </a:lnTo>
                    <a:lnTo>
                      <a:pt x="875" y="154"/>
                    </a:lnTo>
                    <a:lnTo>
                      <a:pt x="875" y="147"/>
                    </a:lnTo>
                    <a:lnTo>
                      <a:pt x="875" y="147"/>
                    </a:lnTo>
                    <a:lnTo>
                      <a:pt x="875" y="140"/>
                    </a:lnTo>
                    <a:lnTo>
                      <a:pt x="878" y="135"/>
                    </a:lnTo>
                    <a:lnTo>
                      <a:pt x="883" y="131"/>
                    </a:lnTo>
                    <a:lnTo>
                      <a:pt x="890" y="131"/>
                    </a:lnTo>
                    <a:lnTo>
                      <a:pt x="890" y="131"/>
                    </a:lnTo>
                    <a:close/>
                    <a:moveTo>
                      <a:pt x="1124" y="1172"/>
                    </a:moveTo>
                    <a:lnTo>
                      <a:pt x="1124" y="1172"/>
                    </a:lnTo>
                    <a:lnTo>
                      <a:pt x="1124" y="1172"/>
                    </a:lnTo>
                    <a:lnTo>
                      <a:pt x="1129" y="1174"/>
                    </a:lnTo>
                    <a:lnTo>
                      <a:pt x="1134" y="1177"/>
                    </a:lnTo>
                    <a:lnTo>
                      <a:pt x="1137" y="1182"/>
                    </a:lnTo>
                    <a:lnTo>
                      <a:pt x="1139" y="1189"/>
                    </a:lnTo>
                    <a:lnTo>
                      <a:pt x="1139" y="1189"/>
                    </a:lnTo>
                    <a:lnTo>
                      <a:pt x="1137" y="1194"/>
                    </a:lnTo>
                    <a:lnTo>
                      <a:pt x="1134" y="1199"/>
                    </a:lnTo>
                    <a:lnTo>
                      <a:pt x="1129" y="1203"/>
                    </a:lnTo>
                    <a:lnTo>
                      <a:pt x="1124" y="1205"/>
                    </a:lnTo>
                    <a:lnTo>
                      <a:pt x="1124" y="1205"/>
                    </a:lnTo>
                    <a:lnTo>
                      <a:pt x="1117" y="1203"/>
                    </a:lnTo>
                    <a:lnTo>
                      <a:pt x="1112" y="1199"/>
                    </a:lnTo>
                    <a:lnTo>
                      <a:pt x="1108" y="1194"/>
                    </a:lnTo>
                    <a:lnTo>
                      <a:pt x="1108" y="1189"/>
                    </a:lnTo>
                    <a:lnTo>
                      <a:pt x="1108" y="1189"/>
                    </a:lnTo>
                    <a:lnTo>
                      <a:pt x="1108" y="1182"/>
                    </a:lnTo>
                    <a:lnTo>
                      <a:pt x="1112" y="1177"/>
                    </a:lnTo>
                    <a:lnTo>
                      <a:pt x="1117" y="1174"/>
                    </a:lnTo>
                    <a:lnTo>
                      <a:pt x="1124" y="1172"/>
                    </a:lnTo>
                    <a:lnTo>
                      <a:pt x="1124" y="1172"/>
                    </a:lnTo>
                    <a:close/>
                    <a:moveTo>
                      <a:pt x="1415" y="477"/>
                    </a:moveTo>
                    <a:lnTo>
                      <a:pt x="1415" y="477"/>
                    </a:lnTo>
                    <a:lnTo>
                      <a:pt x="1415" y="477"/>
                    </a:lnTo>
                    <a:lnTo>
                      <a:pt x="1420" y="479"/>
                    </a:lnTo>
                    <a:lnTo>
                      <a:pt x="1425" y="482"/>
                    </a:lnTo>
                    <a:lnTo>
                      <a:pt x="1428" y="487"/>
                    </a:lnTo>
                    <a:lnTo>
                      <a:pt x="1430" y="494"/>
                    </a:lnTo>
                    <a:lnTo>
                      <a:pt x="1430" y="494"/>
                    </a:lnTo>
                    <a:lnTo>
                      <a:pt x="1428" y="501"/>
                    </a:lnTo>
                    <a:lnTo>
                      <a:pt x="1425" y="506"/>
                    </a:lnTo>
                    <a:lnTo>
                      <a:pt x="1420" y="510"/>
                    </a:lnTo>
                    <a:lnTo>
                      <a:pt x="1415" y="510"/>
                    </a:lnTo>
                    <a:lnTo>
                      <a:pt x="1415" y="510"/>
                    </a:lnTo>
                    <a:lnTo>
                      <a:pt x="1408" y="510"/>
                    </a:lnTo>
                    <a:lnTo>
                      <a:pt x="1403" y="506"/>
                    </a:lnTo>
                    <a:lnTo>
                      <a:pt x="1401" y="501"/>
                    </a:lnTo>
                    <a:lnTo>
                      <a:pt x="1399" y="494"/>
                    </a:lnTo>
                    <a:lnTo>
                      <a:pt x="1399" y="494"/>
                    </a:lnTo>
                    <a:lnTo>
                      <a:pt x="1401" y="487"/>
                    </a:lnTo>
                    <a:lnTo>
                      <a:pt x="1403" y="482"/>
                    </a:lnTo>
                    <a:lnTo>
                      <a:pt x="1408" y="479"/>
                    </a:lnTo>
                    <a:lnTo>
                      <a:pt x="1415" y="477"/>
                    </a:lnTo>
                    <a:lnTo>
                      <a:pt x="1415" y="477"/>
                    </a:lnTo>
                    <a:close/>
                    <a:moveTo>
                      <a:pt x="890" y="998"/>
                    </a:moveTo>
                    <a:lnTo>
                      <a:pt x="890" y="998"/>
                    </a:lnTo>
                    <a:lnTo>
                      <a:pt x="890" y="998"/>
                    </a:lnTo>
                    <a:lnTo>
                      <a:pt x="895" y="1000"/>
                    </a:lnTo>
                    <a:lnTo>
                      <a:pt x="900" y="1004"/>
                    </a:lnTo>
                    <a:lnTo>
                      <a:pt x="904" y="1009"/>
                    </a:lnTo>
                    <a:lnTo>
                      <a:pt x="906" y="1015"/>
                    </a:lnTo>
                    <a:lnTo>
                      <a:pt x="906" y="1015"/>
                    </a:lnTo>
                    <a:lnTo>
                      <a:pt x="904" y="1021"/>
                    </a:lnTo>
                    <a:lnTo>
                      <a:pt x="900" y="1026"/>
                    </a:lnTo>
                    <a:lnTo>
                      <a:pt x="895" y="1029"/>
                    </a:lnTo>
                    <a:lnTo>
                      <a:pt x="890" y="1031"/>
                    </a:lnTo>
                    <a:lnTo>
                      <a:pt x="890" y="1031"/>
                    </a:lnTo>
                    <a:lnTo>
                      <a:pt x="883" y="1029"/>
                    </a:lnTo>
                    <a:lnTo>
                      <a:pt x="878" y="1026"/>
                    </a:lnTo>
                    <a:lnTo>
                      <a:pt x="875" y="1021"/>
                    </a:lnTo>
                    <a:lnTo>
                      <a:pt x="875" y="1015"/>
                    </a:lnTo>
                    <a:lnTo>
                      <a:pt x="875" y="1015"/>
                    </a:lnTo>
                    <a:lnTo>
                      <a:pt x="875" y="1009"/>
                    </a:lnTo>
                    <a:lnTo>
                      <a:pt x="878" y="1004"/>
                    </a:lnTo>
                    <a:lnTo>
                      <a:pt x="883" y="1000"/>
                    </a:lnTo>
                    <a:lnTo>
                      <a:pt x="890" y="998"/>
                    </a:lnTo>
                    <a:lnTo>
                      <a:pt x="890" y="998"/>
                    </a:lnTo>
                    <a:close/>
                    <a:moveTo>
                      <a:pt x="1297" y="392"/>
                    </a:moveTo>
                    <a:lnTo>
                      <a:pt x="1297" y="392"/>
                    </a:lnTo>
                    <a:lnTo>
                      <a:pt x="1297" y="392"/>
                    </a:lnTo>
                    <a:lnTo>
                      <a:pt x="1304" y="392"/>
                    </a:lnTo>
                    <a:lnTo>
                      <a:pt x="1309" y="395"/>
                    </a:lnTo>
                    <a:lnTo>
                      <a:pt x="1313" y="401"/>
                    </a:lnTo>
                    <a:lnTo>
                      <a:pt x="1313" y="407"/>
                    </a:lnTo>
                    <a:lnTo>
                      <a:pt x="1313" y="407"/>
                    </a:lnTo>
                    <a:lnTo>
                      <a:pt x="1313" y="414"/>
                    </a:lnTo>
                    <a:lnTo>
                      <a:pt x="1309" y="419"/>
                    </a:lnTo>
                    <a:lnTo>
                      <a:pt x="1304" y="423"/>
                    </a:lnTo>
                    <a:lnTo>
                      <a:pt x="1297" y="423"/>
                    </a:lnTo>
                    <a:lnTo>
                      <a:pt x="1297" y="423"/>
                    </a:lnTo>
                    <a:lnTo>
                      <a:pt x="1292" y="423"/>
                    </a:lnTo>
                    <a:lnTo>
                      <a:pt x="1287" y="419"/>
                    </a:lnTo>
                    <a:lnTo>
                      <a:pt x="1284" y="414"/>
                    </a:lnTo>
                    <a:lnTo>
                      <a:pt x="1282" y="407"/>
                    </a:lnTo>
                    <a:lnTo>
                      <a:pt x="1282" y="407"/>
                    </a:lnTo>
                    <a:lnTo>
                      <a:pt x="1284" y="401"/>
                    </a:lnTo>
                    <a:lnTo>
                      <a:pt x="1287" y="395"/>
                    </a:lnTo>
                    <a:lnTo>
                      <a:pt x="1292" y="392"/>
                    </a:lnTo>
                    <a:lnTo>
                      <a:pt x="1297" y="392"/>
                    </a:lnTo>
                    <a:lnTo>
                      <a:pt x="1297" y="392"/>
                    </a:lnTo>
                    <a:close/>
                    <a:moveTo>
                      <a:pt x="1064" y="608"/>
                    </a:moveTo>
                    <a:lnTo>
                      <a:pt x="1064" y="608"/>
                    </a:lnTo>
                    <a:lnTo>
                      <a:pt x="1064" y="608"/>
                    </a:lnTo>
                    <a:lnTo>
                      <a:pt x="1071" y="610"/>
                    </a:lnTo>
                    <a:lnTo>
                      <a:pt x="1076" y="613"/>
                    </a:lnTo>
                    <a:lnTo>
                      <a:pt x="1079" y="619"/>
                    </a:lnTo>
                    <a:lnTo>
                      <a:pt x="1081" y="624"/>
                    </a:lnTo>
                    <a:lnTo>
                      <a:pt x="1081" y="624"/>
                    </a:lnTo>
                    <a:lnTo>
                      <a:pt x="1079" y="631"/>
                    </a:lnTo>
                    <a:lnTo>
                      <a:pt x="1076" y="636"/>
                    </a:lnTo>
                    <a:lnTo>
                      <a:pt x="1071" y="639"/>
                    </a:lnTo>
                    <a:lnTo>
                      <a:pt x="1064" y="641"/>
                    </a:lnTo>
                    <a:lnTo>
                      <a:pt x="1064" y="641"/>
                    </a:lnTo>
                    <a:lnTo>
                      <a:pt x="1059" y="639"/>
                    </a:lnTo>
                    <a:lnTo>
                      <a:pt x="1054" y="636"/>
                    </a:lnTo>
                    <a:lnTo>
                      <a:pt x="1050" y="631"/>
                    </a:lnTo>
                    <a:lnTo>
                      <a:pt x="1049" y="624"/>
                    </a:lnTo>
                    <a:lnTo>
                      <a:pt x="1049" y="624"/>
                    </a:lnTo>
                    <a:lnTo>
                      <a:pt x="1050" y="619"/>
                    </a:lnTo>
                    <a:lnTo>
                      <a:pt x="1054" y="613"/>
                    </a:lnTo>
                    <a:lnTo>
                      <a:pt x="1059" y="610"/>
                    </a:lnTo>
                    <a:lnTo>
                      <a:pt x="1064" y="608"/>
                    </a:lnTo>
                    <a:lnTo>
                      <a:pt x="1064" y="608"/>
                    </a:lnTo>
                    <a:close/>
                    <a:moveTo>
                      <a:pt x="890" y="1346"/>
                    </a:moveTo>
                    <a:lnTo>
                      <a:pt x="890" y="1346"/>
                    </a:lnTo>
                    <a:lnTo>
                      <a:pt x="890" y="1346"/>
                    </a:lnTo>
                    <a:lnTo>
                      <a:pt x="895" y="1348"/>
                    </a:lnTo>
                    <a:lnTo>
                      <a:pt x="900" y="1351"/>
                    </a:lnTo>
                    <a:lnTo>
                      <a:pt x="904" y="1356"/>
                    </a:lnTo>
                    <a:lnTo>
                      <a:pt x="906" y="1361"/>
                    </a:lnTo>
                    <a:lnTo>
                      <a:pt x="906" y="1361"/>
                    </a:lnTo>
                    <a:lnTo>
                      <a:pt x="904" y="1368"/>
                    </a:lnTo>
                    <a:lnTo>
                      <a:pt x="900" y="1373"/>
                    </a:lnTo>
                    <a:lnTo>
                      <a:pt x="895" y="1377"/>
                    </a:lnTo>
                    <a:lnTo>
                      <a:pt x="890" y="1378"/>
                    </a:lnTo>
                    <a:lnTo>
                      <a:pt x="890" y="1378"/>
                    </a:lnTo>
                    <a:lnTo>
                      <a:pt x="883" y="1377"/>
                    </a:lnTo>
                    <a:lnTo>
                      <a:pt x="878" y="1373"/>
                    </a:lnTo>
                    <a:lnTo>
                      <a:pt x="875" y="1368"/>
                    </a:lnTo>
                    <a:lnTo>
                      <a:pt x="875" y="1361"/>
                    </a:lnTo>
                    <a:lnTo>
                      <a:pt x="875" y="1361"/>
                    </a:lnTo>
                    <a:lnTo>
                      <a:pt x="875" y="1356"/>
                    </a:lnTo>
                    <a:lnTo>
                      <a:pt x="878" y="1351"/>
                    </a:lnTo>
                    <a:lnTo>
                      <a:pt x="883" y="1348"/>
                    </a:lnTo>
                    <a:lnTo>
                      <a:pt x="890" y="1346"/>
                    </a:lnTo>
                    <a:lnTo>
                      <a:pt x="890" y="1346"/>
                    </a:lnTo>
                    <a:close/>
                    <a:moveTo>
                      <a:pt x="1124" y="218"/>
                    </a:moveTo>
                    <a:lnTo>
                      <a:pt x="1124" y="218"/>
                    </a:lnTo>
                    <a:lnTo>
                      <a:pt x="1124" y="218"/>
                    </a:lnTo>
                    <a:lnTo>
                      <a:pt x="1129" y="218"/>
                    </a:lnTo>
                    <a:lnTo>
                      <a:pt x="1134" y="222"/>
                    </a:lnTo>
                    <a:lnTo>
                      <a:pt x="1137" y="227"/>
                    </a:lnTo>
                    <a:lnTo>
                      <a:pt x="1139" y="234"/>
                    </a:lnTo>
                    <a:lnTo>
                      <a:pt x="1139" y="234"/>
                    </a:lnTo>
                    <a:lnTo>
                      <a:pt x="1137" y="240"/>
                    </a:lnTo>
                    <a:lnTo>
                      <a:pt x="1134" y="246"/>
                    </a:lnTo>
                    <a:lnTo>
                      <a:pt x="1129" y="249"/>
                    </a:lnTo>
                    <a:lnTo>
                      <a:pt x="1124" y="251"/>
                    </a:lnTo>
                    <a:lnTo>
                      <a:pt x="1124" y="251"/>
                    </a:lnTo>
                    <a:lnTo>
                      <a:pt x="1117" y="249"/>
                    </a:lnTo>
                    <a:lnTo>
                      <a:pt x="1112" y="246"/>
                    </a:lnTo>
                    <a:lnTo>
                      <a:pt x="1108" y="240"/>
                    </a:lnTo>
                    <a:lnTo>
                      <a:pt x="1108" y="234"/>
                    </a:lnTo>
                    <a:lnTo>
                      <a:pt x="1108" y="234"/>
                    </a:lnTo>
                    <a:lnTo>
                      <a:pt x="1108" y="227"/>
                    </a:lnTo>
                    <a:lnTo>
                      <a:pt x="1112" y="222"/>
                    </a:lnTo>
                    <a:lnTo>
                      <a:pt x="1117" y="218"/>
                    </a:lnTo>
                    <a:lnTo>
                      <a:pt x="1124" y="218"/>
                    </a:lnTo>
                    <a:lnTo>
                      <a:pt x="1124" y="218"/>
                    </a:lnTo>
                    <a:close/>
                    <a:moveTo>
                      <a:pt x="890" y="651"/>
                    </a:moveTo>
                    <a:lnTo>
                      <a:pt x="890" y="651"/>
                    </a:lnTo>
                    <a:lnTo>
                      <a:pt x="890" y="651"/>
                    </a:lnTo>
                    <a:lnTo>
                      <a:pt x="895" y="653"/>
                    </a:lnTo>
                    <a:lnTo>
                      <a:pt x="900" y="656"/>
                    </a:lnTo>
                    <a:lnTo>
                      <a:pt x="904" y="661"/>
                    </a:lnTo>
                    <a:lnTo>
                      <a:pt x="906" y="668"/>
                    </a:lnTo>
                    <a:lnTo>
                      <a:pt x="906" y="668"/>
                    </a:lnTo>
                    <a:lnTo>
                      <a:pt x="904" y="675"/>
                    </a:lnTo>
                    <a:lnTo>
                      <a:pt x="900" y="680"/>
                    </a:lnTo>
                    <a:lnTo>
                      <a:pt x="895" y="683"/>
                    </a:lnTo>
                    <a:lnTo>
                      <a:pt x="890" y="683"/>
                    </a:lnTo>
                    <a:lnTo>
                      <a:pt x="890" y="683"/>
                    </a:lnTo>
                    <a:lnTo>
                      <a:pt x="883" y="683"/>
                    </a:lnTo>
                    <a:lnTo>
                      <a:pt x="878" y="680"/>
                    </a:lnTo>
                    <a:lnTo>
                      <a:pt x="875" y="675"/>
                    </a:lnTo>
                    <a:lnTo>
                      <a:pt x="875" y="668"/>
                    </a:lnTo>
                    <a:lnTo>
                      <a:pt x="875" y="668"/>
                    </a:lnTo>
                    <a:lnTo>
                      <a:pt x="875" y="661"/>
                    </a:lnTo>
                    <a:lnTo>
                      <a:pt x="878" y="656"/>
                    </a:lnTo>
                    <a:lnTo>
                      <a:pt x="883" y="653"/>
                    </a:lnTo>
                    <a:lnTo>
                      <a:pt x="890" y="651"/>
                    </a:lnTo>
                    <a:lnTo>
                      <a:pt x="890" y="651"/>
                    </a:lnTo>
                    <a:close/>
                    <a:moveTo>
                      <a:pt x="1357" y="1043"/>
                    </a:moveTo>
                    <a:lnTo>
                      <a:pt x="1357" y="1043"/>
                    </a:lnTo>
                    <a:lnTo>
                      <a:pt x="1357" y="1043"/>
                    </a:lnTo>
                    <a:lnTo>
                      <a:pt x="1362" y="1043"/>
                    </a:lnTo>
                    <a:lnTo>
                      <a:pt x="1367" y="1046"/>
                    </a:lnTo>
                    <a:lnTo>
                      <a:pt x="1370" y="1051"/>
                    </a:lnTo>
                    <a:lnTo>
                      <a:pt x="1372" y="1058"/>
                    </a:lnTo>
                    <a:lnTo>
                      <a:pt x="1372" y="1058"/>
                    </a:lnTo>
                    <a:lnTo>
                      <a:pt x="1370" y="1065"/>
                    </a:lnTo>
                    <a:lnTo>
                      <a:pt x="1367" y="1070"/>
                    </a:lnTo>
                    <a:lnTo>
                      <a:pt x="1362" y="1073"/>
                    </a:lnTo>
                    <a:lnTo>
                      <a:pt x="1357" y="1075"/>
                    </a:lnTo>
                    <a:lnTo>
                      <a:pt x="1357" y="1075"/>
                    </a:lnTo>
                    <a:lnTo>
                      <a:pt x="1350" y="1073"/>
                    </a:lnTo>
                    <a:lnTo>
                      <a:pt x="1345" y="1070"/>
                    </a:lnTo>
                    <a:lnTo>
                      <a:pt x="1342" y="1065"/>
                    </a:lnTo>
                    <a:lnTo>
                      <a:pt x="1342" y="1058"/>
                    </a:lnTo>
                    <a:lnTo>
                      <a:pt x="1342" y="1058"/>
                    </a:lnTo>
                    <a:lnTo>
                      <a:pt x="1342" y="1051"/>
                    </a:lnTo>
                    <a:lnTo>
                      <a:pt x="1345" y="1046"/>
                    </a:lnTo>
                    <a:lnTo>
                      <a:pt x="1350" y="1043"/>
                    </a:lnTo>
                    <a:lnTo>
                      <a:pt x="1357" y="1043"/>
                    </a:lnTo>
                    <a:lnTo>
                      <a:pt x="1357" y="1043"/>
                    </a:lnTo>
                    <a:close/>
                    <a:moveTo>
                      <a:pt x="948" y="522"/>
                    </a:moveTo>
                    <a:lnTo>
                      <a:pt x="948" y="522"/>
                    </a:lnTo>
                    <a:lnTo>
                      <a:pt x="948" y="522"/>
                    </a:lnTo>
                    <a:lnTo>
                      <a:pt x="955" y="523"/>
                    </a:lnTo>
                    <a:lnTo>
                      <a:pt x="958" y="527"/>
                    </a:lnTo>
                    <a:lnTo>
                      <a:pt x="962" y="532"/>
                    </a:lnTo>
                    <a:lnTo>
                      <a:pt x="963" y="537"/>
                    </a:lnTo>
                    <a:lnTo>
                      <a:pt x="963" y="537"/>
                    </a:lnTo>
                    <a:lnTo>
                      <a:pt x="962" y="544"/>
                    </a:lnTo>
                    <a:lnTo>
                      <a:pt x="958" y="549"/>
                    </a:lnTo>
                    <a:lnTo>
                      <a:pt x="955" y="552"/>
                    </a:lnTo>
                    <a:lnTo>
                      <a:pt x="948" y="554"/>
                    </a:lnTo>
                    <a:lnTo>
                      <a:pt x="948" y="554"/>
                    </a:lnTo>
                    <a:lnTo>
                      <a:pt x="941" y="552"/>
                    </a:lnTo>
                    <a:lnTo>
                      <a:pt x="938" y="549"/>
                    </a:lnTo>
                    <a:lnTo>
                      <a:pt x="934" y="544"/>
                    </a:lnTo>
                    <a:lnTo>
                      <a:pt x="933" y="537"/>
                    </a:lnTo>
                    <a:lnTo>
                      <a:pt x="933" y="537"/>
                    </a:lnTo>
                    <a:lnTo>
                      <a:pt x="934" y="532"/>
                    </a:lnTo>
                    <a:lnTo>
                      <a:pt x="938" y="527"/>
                    </a:lnTo>
                    <a:lnTo>
                      <a:pt x="941" y="523"/>
                    </a:lnTo>
                    <a:lnTo>
                      <a:pt x="948" y="522"/>
                    </a:lnTo>
                    <a:lnTo>
                      <a:pt x="948" y="522"/>
                    </a:lnTo>
                    <a:close/>
                    <a:moveTo>
                      <a:pt x="1415" y="564"/>
                    </a:moveTo>
                    <a:lnTo>
                      <a:pt x="1415" y="564"/>
                    </a:lnTo>
                    <a:lnTo>
                      <a:pt x="1415" y="564"/>
                    </a:lnTo>
                    <a:lnTo>
                      <a:pt x="1420" y="566"/>
                    </a:lnTo>
                    <a:lnTo>
                      <a:pt x="1425" y="569"/>
                    </a:lnTo>
                    <a:lnTo>
                      <a:pt x="1428" y="574"/>
                    </a:lnTo>
                    <a:lnTo>
                      <a:pt x="1430" y="581"/>
                    </a:lnTo>
                    <a:lnTo>
                      <a:pt x="1430" y="581"/>
                    </a:lnTo>
                    <a:lnTo>
                      <a:pt x="1428" y="588"/>
                    </a:lnTo>
                    <a:lnTo>
                      <a:pt x="1425" y="593"/>
                    </a:lnTo>
                    <a:lnTo>
                      <a:pt x="1420" y="596"/>
                    </a:lnTo>
                    <a:lnTo>
                      <a:pt x="1415" y="596"/>
                    </a:lnTo>
                    <a:lnTo>
                      <a:pt x="1415" y="596"/>
                    </a:lnTo>
                    <a:lnTo>
                      <a:pt x="1408" y="596"/>
                    </a:lnTo>
                    <a:lnTo>
                      <a:pt x="1403" y="593"/>
                    </a:lnTo>
                    <a:lnTo>
                      <a:pt x="1401" y="588"/>
                    </a:lnTo>
                    <a:lnTo>
                      <a:pt x="1399" y="581"/>
                    </a:lnTo>
                    <a:lnTo>
                      <a:pt x="1399" y="581"/>
                    </a:lnTo>
                    <a:lnTo>
                      <a:pt x="1401" y="574"/>
                    </a:lnTo>
                    <a:lnTo>
                      <a:pt x="1403" y="569"/>
                    </a:lnTo>
                    <a:lnTo>
                      <a:pt x="1408" y="566"/>
                    </a:lnTo>
                    <a:lnTo>
                      <a:pt x="1415" y="564"/>
                    </a:lnTo>
                    <a:lnTo>
                      <a:pt x="1415" y="564"/>
                    </a:lnTo>
                    <a:close/>
                    <a:moveTo>
                      <a:pt x="1239" y="1085"/>
                    </a:moveTo>
                    <a:lnTo>
                      <a:pt x="1239" y="1085"/>
                    </a:lnTo>
                    <a:lnTo>
                      <a:pt x="1239" y="1085"/>
                    </a:lnTo>
                    <a:lnTo>
                      <a:pt x="1246" y="1087"/>
                    </a:lnTo>
                    <a:lnTo>
                      <a:pt x="1251" y="1090"/>
                    </a:lnTo>
                    <a:lnTo>
                      <a:pt x="1255" y="1096"/>
                    </a:lnTo>
                    <a:lnTo>
                      <a:pt x="1255" y="1102"/>
                    </a:lnTo>
                    <a:lnTo>
                      <a:pt x="1255" y="1102"/>
                    </a:lnTo>
                    <a:lnTo>
                      <a:pt x="1255" y="1107"/>
                    </a:lnTo>
                    <a:lnTo>
                      <a:pt x="1251" y="1113"/>
                    </a:lnTo>
                    <a:lnTo>
                      <a:pt x="1246" y="1116"/>
                    </a:lnTo>
                    <a:lnTo>
                      <a:pt x="1239" y="1118"/>
                    </a:lnTo>
                    <a:lnTo>
                      <a:pt x="1239" y="1118"/>
                    </a:lnTo>
                    <a:lnTo>
                      <a:pt x="1234" y="1116"/>
                    </a:lnTo>
                    <a:lnTo>
                      <a:pt x="1229" y="1113"/>
                    </a:lnTo>
                    <a:lnTo>
                      <a:pt x="1226" y="1107"/>
                    </a:lnTo>
                    <a:lnTo>
                      <a:pt x="1224" y="1102"/>
                    </a:lnTo>
                    <a:lnTo>
                      <a:pt x="1224" y="1102"/>
                    </a:lnTo>
                    <a:lnTo>
                      <a:pt x="1226" y="1096"/>
                    </a:lnTo>
                    <a:lnTo>
                      <a:pt x="1229" y="1090"/>
                    </a:lnTo>
                    <a:lnTo>
                      <a:pt x="1234" y="1087"/>
                    </a:lnTo>
                    <a:lnTo>
                      <a:pt x="1239" y="1085"/>
                    </a:lnTo>
                    <a:lnTo>
                      <a:pt x="1239" y="1085"/>
                    </a:lnTo>
                    <a:close/>
                    <a:moveTo>
                      <a:pt x="1064" y="1388"/>
                    </a:moveTo>
                    <a:lnTo>
                      <a:pt x="1064" y="1388"/>
                    </a:lnTo>
                    <a:lnTo>
                      <a:pt x="1064" y="1388"/>
                    </a:lnTo>
                    <a:lnTo>
                      <a:pt x="1071" y="1390"/>
                    </a:lnTo>
                    <a:lnTo>
                      <a:pt x="1076" y="1394"/>
                    </a:lnTo>
                    <a:lnTo>
                      <a:pt x="1079" y="1399"/>
                    </a:lnTo>
                    <a:lnTo>
                      <a:pt x="1081" y="1406"/>
                    </a:lnTo>
                    <a:lnTo>
                      <a:pt x="1081" y="1406"/>
                    </a:lnTo>
                    <a:lnTo>
                      <a:pt x="1079" y="1412"/>
                    </a:lnTo>
                    <a:lnTo>
                      <a:pt x="1076" y="1417"/>
                    </a:lnTo>
                    <a:lnTo>
                      <a:pt x="1071" y="1421"/>
                    </a:lnTo>
                    <a:lnTo>
                      <a:pt x="1064" y="1421"/>
                    </a:lnTo>
                    <a:lnTo>
                      <a:pt x="1064" y="1421"/>
                    </a:lnTo>
                    <a:lnTo>
                      <a:pt x="1059" y="1421"/>
                    </a:lnTo>
                    <a:lnTo>
                      <a:pt x="1054" y="1417"/>
                    </a:lnTo>
                    <a:lnTo>
                      <a:pt x="1050" y="1412"/>
                    </a:lnTo>
                    <a:lnTo>
                      <a:pt x="1049" y="1406"/>
                    </a:lnTo>
                    <a:lnTo>
                      <a:pt x="1049" y="1406"/>
                    </a:lnTo>
                    <a:lnTo>
                      <a:pt x="1050" y="1399"/>
                    </a:lnTo>
                    <a:lnTo>
                      <a:pt x="1054" y="1394"/>
                    </a:lnTo>
                    <a:lnTo>
                      <a:pt x="1059" y="1390"/>
                    </a:lnTo>
                    <a:lnTo>
                      <a:pt x="1064" y="1388"/>
                    </a:lnTo>
                    <a:lnTo>
                      <a:pt x="1064" y="1388"/>
                    </a:lnTo>
                    <a:close/>
                    <a:moveTo>
                      <a:pt x="1297" y="1215"/>
                    </a:moveTo>
                    <a:lnTo>
                      <a:pt x="1297" y="1215"/>
                    </a:lnTo>
                    <a:lnTo>
                      <a:pt x="1297" y="1215"/>
                    </a:lnTo>
                    <a:lnTo>
                      <a:pt x="1304" y="1216"/>
                    </a:lnTo>
                    <a:lnTo>
                      <a:pt x="1309" y="1220"/>
                    </a:lnTo>
                    <a:lnTo>
                      <a:pt x="1313" y="1225"/>
                    </a:lnTo>
                    <a:lnTo>
                      <a:pt x="1313" y="1232"/>
                    </a:lnTo>
                    <a:lnTo>
                      <a:pt x="1313" y="1232"/>
                    </a:lnTo>
                    <a:lnTo>
                      <a:pt x="1313" y="1239"/>
                    </a:lnTo>
                    <a:lnTo>
                      <a:pt x="1309" y="1244"/>
                    </a:lnTo>
                    <a:lnTo>
                      <a:pt x="1304" y="1247"/>
                    </a:lnTo>
                    <a:lnTo>
                      <a:pt x="1297" y="1247"/>
                    </a:lnTo>
                    <a:lnTo>
                      <a:pt x="1297" y="1247"/>
                    </a:lnTo>
                    <a:lnTo>
                      <a:pt x="1292" y="1247"/>
                    </a:lnTo>
                    <a:lnTo>
                      <a:pt x="1287" y="1244"/>
                    </a:lnTo>
                    <a:lnTo>
                      <a:pt x="1284" y="1239"/>
                    </a:lnTo>
                    <a:lnTo>
                      <a:pt x="1282" y="1232"/>
                    </a:lnTo>
                    <a:lnTo>
                      <a:pt x="1282" y="1232"/>
                    </a:lnTo>
                    <a:lnTo>
                      <a:pt x="1284" y="1225"/>
                    </a:lnTo>
                    <a:lnTo>
                      <a:pt x="1287" y="1220"/>
                    </a:lnTo>
                    <a:lnTo>
                      <a:pt x="1292" y="1216"/>
                    </a:lnTo>
                    <a:lnTo>
                      <a:pt x="1297" y="1215"/>
                    </a:lnTo>
                    <a:lnTo>
                      <a:pt x="1297" y="1215"/>
                    </a:lnTo>
                    <a:close/>
                    <a:moveTo>
                      <a:pt x="1064" y="1172"/>
                    </a:moveTo>
                    <a:lnTo>
                      <a:pt x="1064" y="1172"/>
                    </a:lnTo>
                    <a:lnTo>
                      <a:pt x="1064" y="1172"/>
                    </a:lnTo>
                    <a:lnTo>
                      <a:pt x="1071" y="1174"/>
                    </a:lnTo>
                    <a:lnTo>
                      <a:pt x="1076" y="1177"/>
                    </a:lnTo>
                    <a:lnTo>
                      <a:pt x="1079" y="1182"/>
                    </a:lnTo>
                    <a:lnTo>
                      <a:pt x="1081" y="1189"/>
                    </a:lnTo>
                    <a:lnTo>
                      <a:pt x="1081" y="1189"/>
                    </a:lnTo>
                    <a:lnTo>
                      <a:pt x="1079" y="1194"/>
                    </a:lnTo>
                    <a:lnTo>
                      <a:pt x="1076" y="1199"/>
                    </a:lnTo>
                    <a:lnTo>
                      <a:pt x="1071" y="1203"/>
                    </a:lnTo>
                    <a:lnTo>
                      <a:pt x="1064" y="1205"/>
                    </a:lnTo>
                    <a:lnTo>
                      <a:pt x="1064" y="1205"/>
                    </a:lnTo>
                    <a:lnTo>
                      <a:pt x="1059" y="1203"/>
                    </a:lnTo>
                    <a:lnTo>
                      <a:pt x="1054" y="1199"/>
                    </a:lnTo>
                    <a:lnTo>
                      <a:pt x="1050" y="1194"/>
                    </a:lnTo>
                    <a:lnTo>
                      <a:pt x="1049" y="1189"/>
                    </a:lnTo>
                    <a:lnTo>
                      <a:pt x="1049" y="1189"/>
                    </a:lnTo>
                    <a:lnTo>
                      <a:pt x="1050" y="1182"/>
                    </a:lnTo>
                    <a:lnTo>
                      <a:pt x="1054" y="1177"/>
                    </a:lnTo>
                    <a:lnTo>
                      <a:pt x="1059" y="1174"/>
                    </a:lnTo>
                    <a:lnTo>
                      <a:pt x="1064" y="1172"/>
                    </a:lnTo>
                    <a:lnTo>
                      <a:pt x="1064" y="1172"/>
                    </a:lnTo>
                    <a:close/>
                    <a:moveTo>
                      <a:pt x="1357" y="477"/>
                    </a:moveTo>
                    <a:lnTo>
                      <a:pt x="1357" y="477"/>
                    </a:lnTo>
                    <a:lnTo>
                      <a:pt x="1357" y="477"/>
                    </a:lnTo>
                    <a:lnTo>
                      <a:pt x="1362" y="479"/>
                    </a:lnTo>
                    <a:lnTo>
                      <a:pt x="1367" y="482"/>
                    </a:lnTo>
                    <a:lnTo>
                      <a:pt x="1370" y="487"/>
                    </a:lnTo>
                    <a:lnTo>
                      <a:pt x="1372" y="494"/>
                    </a:lnTo>
                    <a:lnTo>
                      <a:pt x="1372" y="494"/>
                    </a:lnTo>
                    <a:lnTo>
                      <a:pt x="1370" y="501"/>
                    </a:lnTo>
                    <a:lnTo>
                      <a:pt x="1367" y="506"/>
                    </a:lnTo>
                    <a:lnTo>
                      <a:pt x="1362" y="510"/>
                    </a:lnTo>
                    <a:lnTo>
                      <a:pt x="1357" y="510"/>
                    </a:lnTo>
                    <a:lnTo>
                      <a:pt x="1357" y="510"/>
                    </a:lnTo>
                    <a:lnTo>
                      <a:pt x="1350" y="510"/>
                    </a:lnTo>
                    <a:lnTo>
                      <a:pt x="1345" y="506"/>
                    </a:lnTo>
                    <a:lnTo>
                      <a:pt x="1342" y="501"/>
                    </a:lnTo>
                    <a:lnTo>
                      <a:pt x="1342" y="494"/>
                    </a:lnTo>
                    <a:lnTo>
                      <a:pt x="1342" y="494"/>
                    </a:lnTo>
                    <a:lnTo>
                      <a:pt x="1342" y="487"/>
                    </a:lnTo>
                    <a:lnTo>
                      <a:pt x="1345" y="482"/>
                    </a:lnTo>
                    <a:lnTo>
                      <a:pt x="1350" y="479"/>
                    </a:lnTo>
                    <a:lnTo>
                      <a:pt x="1357" y="477"/>
                    </a:lnTo>
                    <a:lnTo>
                      <a:pt x="1357" y="477"/>
                    </a:lnTo>
                    <a:close/>
                    <a:moveTo>
                      <a:pt x="890" y="435"/>
                    </a:moveTo>
                    <a:lnTo>
                      <a:pt x="890" y="435"/>
                    </a:lnTo>
                    <a:lnTo>
                      <a:pt x="890" y="435"/>
                    </a:lnTo>
                    <a:lnTo>
                      <a:pt x="895" y="436"/>
                    </a:lnTo>
                    <a:lnTo>
                      <a:pt x="900" y="440"/>
                    </a:lnTo>
                    <a:lnTo>
                      <a:pt x="904" y="445"/>
                    </a:lnTo>
                    <a:lnTo>
                      <a:pt x="906" y="450"/>
                    </a:lnTo>
                    <a:lnTo>
                      <a:pt x="906" y="450"/>
                    </a:lnTo>
                    <a:lnTo>
                      <a:pt x="904" y="457"/>
                    </a:lnTo>
                    <a:lnTo>
                      <a:pt x="900" y="462"/>
                    </a:lnTo>
                    <a:lnTo>
                      <a:pt x="895" y="465"/>
                    </a:lnTo>
                    <a:lnTo>
                      <a:pt x="890" y="467"/>
                    </a:lnTo>
                    <a:lnTo>
                      <a:pt x="890" y="467"/>
                    </a:lnTo>
                    <a:lnTo>
                      <a:pt x="883" y="465"/>
                    </a:lnTo>
                    <a:lnTo>
                      <a:pt x="878" y="462"/>
                    </a:lnTo>
                    <a:lnTo>
                      <a:pt x="875" y="457"/>
                    </a:lnTo>
                    <a:lnTo>
                      <a:pt x="875" y="450"/>
                    </a:lnTo>
                    <a:lnTo>
                      <a:pt x="875" y="450"/>
                    </a:lnTo>
                    <a:lnTo>
                      <a:pt x="875" y="445"/>
                    </a:lnTo>
                    <a:lnTo>
                      <a:pt x="878" y="440"/>
                    </a:lnTo>
                    <a:lnTo>
                      <a:pt x="883" y="436"/>
                    </a:lnTo>
                    <a:lnTo>
                      <a:pt x="890" y="435"/>
                    </a:lnTo>
                    <a:lnTo>
                      <a:pt x="890" y="435"/>
                    </a:lnTo>
                    <a:close/>
                    <a:moveTo>
                      <a:pt x="1415" y="348"/>
                    </a:moveTo>
                    <a:lnTo>
                      <a:pt x="1415" y="348"/>
                    </a:lnTo>
                    <a:lnTo>
                      <a:pt x="1415" y="348"/>
                    </a:lnTo>
                    <a:lnTo>
                      <a:pt x="1420" y="349"/>
                    </a:lnTo>
                    <a:lnTo>
                      <a:pt x="1425" y="353"/>
                    </a:lnTo>
                    <a:lnTo>
                      <a:pt x="1428" y="358"/>
                    </a:lnTo>
                    <a:lnTo>
                      <a:pt x="1430" y="365"/>
                    </a:lnTo>
                    <a:lnTo>
                      <a:pt x="1430" y="365"/>
                    </a:lnTo>
                    <a:lnTo>
                      <a:pt x="1428" y="370"/>
                    </a:lnTo>
                    <a:lnTo>
                      <a:pt x="1425" y="375"/>
                    </a:lnTo>
                    <a:lnTo>
                      <a:pt x="1420" y="378"/>
                    </a:lnTo>
                    <a:lnTo>
                      <a:pt x="1415" y="380"/>
                    </a:lnTo>
                    <a:lnTo>
                      <a:pt x="1415" y="380"/>
                    </a:lnTo>
                    <a:lnTo>
                      <a:pt x="1408" y="378"/>
                    </a:lnTo>
                    <a:lnTo>
                      <a:pt x="1403" y="375"/>
                    </a:lnTo>
                    <a:lnTo>
                      <a:pt x="1401" y="370"/>
                    </a:lnTo>
                    <a:lnTo>
                      <a:pt x="1399" y="365"/>
                    </a:lnTo>
                    <a:lnTo>
                      <a:pt x="1399" y="365"/>
                    </a:lnTo>
                    <a:lnTo>
                      <a:pt x="1401" y="358"/>
                    </a:lnTo>
                    <a:lnTo>
                      <a:pt x="1403" y="353"/>
                    </a:lnTo>
                    <a:lnTo>
                      <a:pt x="1408" y="349"/>
                    </a:lnTo>
                    <a:lnTo>
                      <a:pt x="1415" y="348"/>
                    </a:lnTo>
                    <a:lnTo>
                      <a:pt x="1415" y="348"/>
                    </a:lnTo>
                    <a:close/>
                    <a:moveTo>
                      <a:pt x="1239" y="392"/>
                    </a:moveTo>
                    <a:lnTo>
                      <a:pt x="1239" y="392"/>
                    </a:lnTo>
                    <a:lnTo>
                      <a:pt x="1239" y="392"/>
                    </a:lnTo>
                    <a:lnTo>
                      <a:pt x="1246" y="392"/>
                    </a:lnTo>
                    <a:lnTo>
                      <a:pt x="1251" y="395"/>
                    </a:lnTo>
                    <a:lnTo>
                      <a:pt x="1255" y="401"/>
                    </a:lnTo>
                    <a:lnTo>
                      <a:pt x="1255" y="407"/>
                    </a:lnTo>
                    <a:lnTo>
                      <a:pt x="1255" y="407"/>
                    </a:lnTo>
                    <a:lnTo>
                      <a:pt x="1255" y="414"/>
                    </a:lnTo>
                    <a:lnTo>
                      <a:pt x="1251" y="419"/>
                    </a:lnTo>
                    <a:lnTo>
                      <a:pt x="1246" y="423"/>
                    </a:lnTo>
                    <a:lnTo>
                      <a:pt x="1239" y="423"/>
                    </a:lnTo>
                    <a:lnTo>
                      <a:pt x="1239" y="423"/>
                    </a:lnTo>
                    <a:lnTo>
                      <a:pt x="1234" y="423"/>
                    </a:lnTo>
                    <a:lnTo>
                      <a:pt x="1229" y="419"/>
                    </a:lnTo>
                    <a:lnTo>
                      <a:pt x="1226" y="414"/>
                    </a:lnTo>
                    <a:lnTo>
                      <a:pt x="1224" y="407"/>
                    </a:lnTo>
                    <a:lnTo>
                      <a:pt x="1224" y="407"/>
                    </a:lnTo>
                    <a:lnTo>
                      <a:pt x="1226" y="401"/>
                    </a:lnTo>
                    <a:lnTo>
                      <a:pt x="1229" y="395"/>
                    </a:lnTo>
                    <a:lnTo>
                      <a:pt x="1234" y="392"/>
                    </a:lnTo>
                    <a:lnTo>
                      <a:pt x="1239" y="392"/>
                    </a:lnTo>
                    <a:lnTo>
                      <a:pt x="1239" y="392"/>
                    </a:lnTo>
                    <a:close/>
                    <a:moveTo>
                      <a:pt x="1006" y="608"/>
                    </a:moveTo>
                    <a:lnTo>
                      <a:pt x="1006" y="608"/>
                    </a:lnTo>
                    <a:lnTo>
                      <a:pt x="1006" y="608"/>
                    </a:lnTo>
                    <a:lnTo>
                      <a:pt x="1013" y="610"/>
                    </a:lnTo>
                    <a:lnTo>
                      <a:pt x="1018" y="613"/>
                    </a:lnTo>
                    <a:lnTo>
                      <a:pt x="1021" y="619"/>
                    </a:lnTo>
                    <a:lnTo>
                      <a:pt x="1021" y="624"/>
                    </a:lnTo>
                    <a:lnTo>
                      <a:pt x="1021" y="624"/>
                    </a:lnTo>
                    <a:lnTo>
                      <a:pt x="1021" y="631"/>
                    </a:lnTo>
                    <a:lnTo>
                      <a:pt x="1018" y="636"/>
                    </a:lnTo>
                    <a:lnTo>
                      <a:pt x="1013" y="639"/>
                    </a:lnTo>
                    <a:lnTo>
                      <a:pt x="1006" y="641"/>
                    </a:lnTo>
                    <a:lnTo>
                      <a:pt x="1006" y="641"/>
                    </a:lnTo>
                    <a:lnTo>
                      <a:pt x="1001" y="639"/>
                    </a:lnTo>
                    <a:lnTo>
                      <a:pt x="996" y="636"/>
                    </a:lnTo>
                    <a:lnTo>
                      <a:pt x="992" y="631"/>
                    </a:lnTo>
                    <a:lnTo>
                      <a:pt x="991" y="624"/>
                    </a:lnTo>
                    <a:lnTo>
                      <a:pt x="991" y="624"/>
                    </a:lnTo>
                    <a:lnTo>
                      <a:pt x="992" y="619"/>
                    </a:lnTo>
                    <a:lnTo>
                      <a:pt x="996" y="613"/>
                    </a:lnTo>
                    <a:lnTo>
                      <a:pt x="1001" y="610"/>
                    </a:lnTo>
                    <a:lnTo>
                      <a:pt x="1006" y="608"/>
                    </a:lnTo>
                    <a:lnTo>
                      <a:pt x="1006" y="608"/>
                    </a:lnTo>
                    <a:close/>
                    <a:moveTo>
                      <a:pt x="1124" y="174"/>
                    </a:moveTo>
                    <a:lnTo>
                      <a:pt x="1124" y="174"/>
                    </a:lnTo>
                    <a:lnTo>
                      <a:pt x="1124" y="174"/>
                    </a:lnTo>
                    <a:lnTo>
                      <a:pt x="1129" y="176"/>
                    </a:lnTo>
                    <a:lnTo>
                      <a:pt x="1134" y="179"/>
                    </a:lnTo>
                    <a:lnTo>
                      <a:pt x="1137" y="184"/>
                    </a:lnTo>
                    <a:lnTo>
                      <a:pt x="1139" y="191"/>
                    </a:lnTo>
                    <a:lnTo>
                      <a:pt x="1139" y="191"/>
                    </a:lnTo>
                    <a:lnTo>
                      <a:pt x="1137" y="196"/>
                    </a:lnTo>
                    <a:lnTo>
                      <a:pt x="1134" y="201"/>
                    </a:lnTo>
                    <a:lnTo>
                      <a:pt x="1129" y="205"/>
                    </a:lnTo>
                    <a:lnTo>
                      <a:pt x="1124" y="206"/>
                    </a:lnTo>
                    <a:lnTo>
                      <a:pt x="1124" y="206"/>
                    </a:lnTo>
                    <a:lnTo>
                      <a:pt x="1117" y="205"/>
                    </a:lnTo>
                    <a:lnTo>
                      <a:pt x="1112" y="201"/>
                    </a:lnTo>
                    <a:lnTo>
                      <a:pt x="1108" y="196"/>
                    </a:lnTo>
                    <a:lnTo>
                      <a:pt x="1108" y="191"/>
                    </a:lnTo>
                    <a:lnTo>
                      <a:pt x="1108" y="191"/>
                    </a:lnTo>
                    <a:lnTo>
                      <a:pt x="1108" y="184"/>
                    </a:lnTo>
                    <a:lnTo>
                      <a:pt x="1112" y="179"/>
                    </a:lnTo>
                    <a:lnTo>
                      <a:pt x="1117" y="176"/>
                    </a:lnTo>
                    <a:lnTo>
                      <a:pt x="1124" y="174"/>
                    </a:lnTo>
                    <a:lnTo>
                      <a:pt x="1124" y="174"/>
                    </a:lnTo>
                    <a:close/>
                    <a:moveTo>
                      <a:pt x="1064" y="218"/>
                    </a:moveTo>
                    <a:lnTo>
                      <a:pt x="1064" y="218"/>
                    </a:lnTo>
                    <a:lnTo>
                      <a:pt x="1064" y="218"/>
                    </a:lnTo>
                    <a:lnTo>
                      <a:pt x="1071" y="218"/>
                    </a:lnTo>
                    <a:lnTo>
                      <a:pt x="1076" y="222"/>
                    </a:lnTo>
                    <a:lnTo>
                      <a:pt x="1079" y="227"/>
                    </a:lnTo>
                    <a:lnTo>
                      <a:pt x="1081" y="234"/>
                    </a:lnTo>
                    <a:lnTo>
                      <a:pt x="1081" y="234"/>
                    </a:lnTo>
                    <a:lnTo>
                      <a:pt x="1079" y="240"/>
                    </a:lnTo>
                    <a:lnTo>
                      <a:pt x="1076" y="246"/>
                    </a:lnTo>
                    <a:lnTo>
                      <a:pt x="1071" y="249"/>
                    </a:lnTo>
                    <a:lnTo>
                      <a:pt x="1064" y="251"/>
                    </a:lnTo>
                    <a:lnTo>
                      <a:pt x="1064" y="251"/>
                    </a:lnTo>
                    <a:lnTo>
                      <a:pt x="1059" y="249"/>
                    </a:lnTo>
                    <a:lnTo>
                      <a:pt x="1054" y="246"/>
                    </a:lnTo>
                    <a:lnTo>
                      <a:pt x="1050" y="240"/>
                    </a:lnTo>
                    <a:lnTo>
                      <a:pt x="1049" y="234"/>
                    </a:lnTo>
                    <a:lnTo>
                      <a:pt x="1049" y="234"/>
                    </a:lnTo>
                    <a:lnTo>
                      <a:pt x="1050" y="227"/>
                    </a:lnTo>
                    <a:lnTo>
                      <a:pt x="1054" y="222"/>
                    </a:lnTo>
                    <a:lnTo>
                      <a:pt x="1059" y="218"/>
                    </a:lnTo>
                    <a:lnTo>
                      <a:pt x="1064" y="218"/>
                    </a:lnTo>
                    <a:lnTo>
                      <a:pt x="1064" y="218"/>
                    </a:lnTo>
                    <a:close/>
                    <a:moveTo>
                      <a:pt x="1297" y="1043"/>
                    </a:moveTo>
                    <a:lnTo>
                      <a:pt x="1297" y="1043"/>
                    </a:lnTo>
                    <a:lnTo>
                      <a:pt x="1297" y="1043"/>
                    </a:lnTo>
                    <a:lnTo>
                      <a:pt x="1304" y="1043"/>
                    </a:lnTo>
                    <a:lnTo>
                      <a:pt x="1309" y="1046"/>
                    </a:lnTo>
                    <a:lnTo>
                      <a:pt x="1313" y="1051"/>
                    </a:lnTo>
                    <a:lnTo>
                      <a:pt x="1313" y="1058"/>
                    </a:lnTo>
                    <a:lnTo>
                      <a:pt x="1313" y="1058"/>
                    </a:lnTo>
                    <a:lnTo>
                      <a:pt x="1313" y="1065"/>
                    </a:lnTo>
                    <a:lnTo>
                      <a:pt x="1309" y="1070"/>
                    </a:lnTo>
                    <a:lnTo>
                      <a:pt x="1304" y="1073"/>
                    </a:lnTo>
                    <a:lnTo>
                      <a:pt x="1297" y="1075"/>
                    </a:lnTo>
                    <a:lnTo>
                      <a:pt x="1297" y="1075"/>
                    </a:lnTo>
                    <a:lnTo>
                      <a:pt x="1292" y="1073"/>
                    </a:lnTo>
                    <a:lnTo>
                      <a:pt x="1287" y="1070"/>
                    </a:lnTo>
                    <a:lnTo>
                      <a:pt x="1284" y="1065"/>
                    </a:lnTo>
                    <a:lnTo>
                      <a:pt x="1282" y="1058"/>
                    </a:lnTo>
                    <a:lnTo>
                      <a:pt x="1282" y="1058"/>
                    </a:lnTo>
                    <a:lnTo>
                      <a:pt x="1284" y="1051"/>
                    </a:lnTo>
                    <a:lnTo>
                      <a:pt x="1287" y="1046"/>
                    </a:lnTo>
                    <a:lnTo>
                      <a:pt x="1292" y="1043"/>
                    </a:lnTo>
                    <a:lnTo>
                      <a:pt x="1297" y="1043"/>
                    </a:lnTo>
                    <a:lnTo>
                      <a:pt x="1297" y="1043"/>
                    </a:lnTo>
                    <a:close/>
                    <a:moveTo>
                      <a:pt x="890" y="522"/>
                    </a:moveTo>
                    <a:lnTo>
                      <a:pt x="890" y="522"/>
                    </a:lnTo>
                    <a:lnTo>
                      <a:pt x="890" y="522"/>
                    </a:lnTo>
                    <a:lnTo>
                      <a:pt x="895" y="523"/>
                    </a:lnTo>
                    <a:lnTo>
                      <a:pt x="900" y="527"/>
                    </a:lnTo>
                    <a:lnTo>
                      <a:pt x="904" y="532"/>
                    </a:lnTo>
                    <a:lnTo>
                      <a:pt x="906" y="537"/>
                    </a:lnTo>
                    <a:lnTo>
                      <a:pt x="906" y="537"/>
                    </a:lnTo>
                    <a:lnTo>
                      <a:pt x="904" y="544"/>
                    </a:lnTo>
                    <a:lnTo>
                      <a:pt x="900" y="549"/>
                    </a:lnTo>
                    <a:lnTo>
                      <a:pt x="895" y="552"/>
                    </a:lnTo>
                    <a:lnTo>
                      <a:pt x="890" y="554"/>
                    </a:lnTo>
                    <a:lnTo>
                      <a:pt x="890" y="554"/>
                    </a:lnTo>
                    <a:lnTo>
                      <a:pt x="883" y="552"/>
                    </a:lnTo>
                    <a:lnTo>
                      <a:pt x="878" y="549"/>
                    </a:lnTo>
                    <a:lnTo>
                      <a:pt x="875" y="544"/>
                    </a:lnTo>
                    <a:lnTo>
                      <a:pt x="875" y="537"/>
                    </a:lnTo>
                    <a:lnTo>
                      <a:pt x="875" y="537"/>
                    </a:lnTo>
                    <a:lnTo>
                      <a:pt x="875" y="532"/>
                    </a:lnTo>
                    <a:lnTo>
                      <a:pt x="878" y="527"/>
                    </a:lnTo>
                    <a:lnTo>
                      <a:pt x="883" y="523"/>
                    </a:lnTo>
                    <a:lnTo>
                      <a:pt x="890" y="522"/>
                    </a:lnTo>
                    <a:lnTo>
                      <a:pt x="890" y="522"/>
                    </a:lnTo>
                    <a:close/>
                    <a:moveTo>
                      <a:pt x="1357" y="564"/>
                    </a:moveTo>
                    <a:lnTo>
                      <a:pt x="1357" y="564"/>
                    </a:lnTo>
                    <a:lnTo>
                      <a:pt x="1357" y="564"/>
                    </a:lnTo>
                    <a:lnTo>
                      <a:pt x="1362" y="566"/>
                    </a:lnTo>
                    <a:lnTo>
                      <a:pt x="1367" y="569"/>
                    </a:lnTo>
                    <a:lnTo>
                      <a:pt x="1370" y="574"/>
                    </a:lnTo>
                    <a:lnTo>
                      <a:pt x="1372" y="581"/>
                    </a:lnTo>
                    <a:lnTo>
                      <a:pt x="1372" y="581"/>
                    </a:lnTo>
                    <a:lnTo>
                      <a:pt x="1370" y="588"/>
                    </a:lnTo>
                    <a:lnTo>
                      <a:pt x="1367" y="593"/>
                    </a:lnTo>
                    <a:lnTo>
                      <a:pt x="1362" y="596"/>
                    </a:lnTo>
                    <a:lnTo>
                      <a:pt x="1357" y="596"/>
                    </a:lnTo>
                    <a:lnTo>
                      <a:pt x="1357" y="596"/>
                    </a:lnTo>
                    <a:lnTo>
                      <a:pt x="1350" y="596"/>
                    </a:lnTo>
                    <a:lnTo>
                      <a:pt x="1345" y="593"/>
                    </a:lnTo>
                    <a:lnTo>
                      <a:pt x="1342" y="588"/>
                    </a:lnTo>
                    <a:lnTo>
                      <a:pt x="1342" y="581"/>
                    </a:lnTo>
                    <a:lnTo>
                      <a:pt x="1342" y="581"/>
                    </a:lnTo>
                    <a:lnTo>
                      <a:pt x="1342" y="574"/>
                    </a:lnTo>
                    <a:lnTo>
                      <a:pt x="1345" y="569"/>
                    </a:lnTo>
                    <a:lnTo>
                      <a:pt x="1350" y="566"/>
                    </a:lnTo>
                    <a:lnTo>
                      <a:pt x="1357" y="564"/>
                    </a:lnTo>
                    <a:lnTo>
                      <a:pt x="1357" y="564"/>
                    </a:lnTo>
                    <a:close/>
                    <a:moveTo>
                      <a:pt x="1181" y="1085"/>
                    </a:moveTo>
                    <a:lnTo>
                      <a:pt x="1181" y="1085"/>
                    </a:lnTo>
                    <a:lnTo>
                      <a:pt x="1181" y="1085"/>
                    </a:lnTo>
                    <a:lnTo>
                      <a:pt x="1187" y="1087"/>
                    </a:lnTo>
                    <a:lnTo>
                      <a:pt x="1192" y="1090"/>
                    </a:lnTo>
                    <a:lnTo>
                      <a:pt x="1195" y="1096"/>
                    </a:lnTo>
                    <a:lnTo>
                      <a:pt x="1197" y="1102"/>
                    </a:lnTo>
                    <a:lnTo>
                      <a:pt x="1197" y="1102"/>
                    </a:lnTo>
                    <a:lnTo>
                      <a:pt x="1195" y="1107"/>
                    </a:lnTo>
                    <a:lnTo>
                      <a:pt x="1192" y="1113"/>
                    </a:lnTo>
                    <a:lnTo>
                      <a:pt x="1187" y="1116"/>
                    </a:lnTo>
                    <a:lnTo>
                      <a:pt x="1181" y="1118"/>
                    </a:lnTo>
                    <a:lnTo>
                      <a:pt x="1181" y="1118"/>
                    </a:lnTo>
                    <a:lnTo>
                      <a:pt x="1175" y="1116"/>
                    </a:lnTo>
                    <a:lnTo>
                      <a:pt x="1171" y="1113"/>
                    </a:lnTo>
                    <a:lnTo>
                      <a:pt x="1168" y="1107"/>
                    </a:lnTo>
                    <a:lnTo>
                      <a:pt x="1166" y="1102"/>
                    </a:lnTo>
                    <a:lnTo>
                      <a:pt x="1166" y="1102"/>
                    </a:lnTo>
                    <a:lnTo>
                      <a:pt x="1168" y="1096"/>
                    </a:lnTo>
                    <a:lnTo>
                      <a:pt x="1171" y="1090"/>
                    </a:lnTo>
                    <a:lnTo>
                      <a:pt x="1175" y="1087"/>
                    </a:lnTo>
                    <a:lnTo>
                      <a:pt x="1181" y="1085"/>
                    </a:lnTo>
                    <a:lnTo>
                      <a:pt x="1181" y="1085"/>
                    </a:lnTo>
                    <a:close/>
                    <a:moveTo>
                      <a:pt x="1006" y="1388"/>
                    </a:moveTo>
                    <a:lnTo>
                      <a:pt x="1006" y="1388"/>
                    </a:lnTo>
                    <a:lnTo>
                      <a:pt x="1006" y="1388"/>
                    </a:lnTo>
                    <a:lnTo>
                      <a:pt x="1013" y="1390"/>
                    </a:lnTo>
                    <a:lnTo>
                      <a:pt x="1018" y="1394"/>
                    </a:lnTo>
                    <a:lnTo>
                      <a:pt x="1021" y="1399"/>
                    </a:lnTo>
                    <a:lnTo>
                      <a:pt x="1021" y="1406"/>
                    </a:lnTo>
                    <a:lnTo>
                      <a:pt x="1021" y="1406"/>
                    </a:lnTo>
                    <a:lnTo>
                      <a:pt x="1021" y="1412"/>
                    </a:lnTo>
                    <a:lnTo>
                      <a:pt x="1018" y="1417"/>
                    </a:lnTo>
                    <a:lnTo>
                      <a:pt x="1013" y="1421"/>
                    </a:lnTo>
                    <a:lnTo>
                      <a:pt x="1006" y="1421"/>
                    </a:lnTo>
                    <a:lnTo>
                      <a:pt x="1006" y="1421"/>
                    </a:lnTo>
                    <a:lnTo>
                      <a:pt x="1001" y="1421"/>
                    </a:lnTo>
                    <a:lnTo>
                      <a:pt x="996" y="1417"/>
                    </a:lnTo>
                    <a:lnTo>
                      <a:pt x="992" y="1412"/>
                    </a:lnTo>
                    <a:lnTo>
                      <a:pt x="991" y="1406"/>
                    </a:lnTo>
                    <a:lnTo>
                      <a:pt x="991" y="1406"/>
                    </a:lnTo>
                    <a:lnTo>
                      <a:pt x="992" y="1399"/>
                    </a:lnTo>
                    <a:lnTo>
                      <a:pt x="996" y="1394"/>
                    </a:lnTo>
                    <a:lnTo>
                      <a:pt x="1001" y="1390"/>
                    </a:lnTo>
                    <a:lnTo>
                      <a:pt x="1006" y="1388"/>
                    </a:lnTo>
                    <a:lnTo>
                      <a:pt x="1006" y="1388"/>
                    </a:lnTo>
                    <a:close/>
                    <a:moveTo>
                      <a:pt x="1006" y="1172"/>
                    </a:moveTo>
                    <a:lnTo>
                      <a:pt x="1006" y="1172"/>
                    </a:lnTo>
                    <a:lnTo>
                      <a:pt x="1006" y="1172"/>
                    </a:lnTo>
                    <a:lnTo>
                      <a:pt x="1013" y="1174"/>
                    </a:lnTo>
                    <a:lnTo>
                      <a:pt x="1018" y="1177"/>
                    </a:lnTo>
                    <a:lnTo>
                      <a:pt x="1021" y="1182"/>
                    </a:lnTo>
                    <a:lnTo>
                      <a:pt x="1021" y="1189"/>
                    </a:lnTo>
                    <a:lnTo>
                      <a:pt x="1021" y="1189"/>
                    </a:lnTo>
                    <a:lnTo>
                      <a:pt x="1021" y="1194"/>
                    </a:lnTo>
                    <a:lnTo>
                      <a:pt x="1018" y="1199"/>
                    </a:lnTo>
                    <a:lnTo>
                      <a:pt x="1013" y="1203"/>
                    </a:lnTo>
                    <a:lnTo>
                      <a:pt x="1006" y="1205"/>
                    </a:lnTo>
                    <a:lnTo>
                      <a:pt x="1006" y="1205"/>
                    </a:lnTo>
                    <a:lnTo>
                      <a:pt x="1001" y="1203"/>
                    </a:lnTo>
                    <a:lnTo>
                      <a:pt x="996" y="1199"/>
                    </a:lnTo>
                    <a:lnTo>
                      <a:pt x="992" y="1194"/>
                    </a:lnTo>
                    <a:lnTo>
                      <a:pt x="991" y="1189"/>
                    </a:lnTo>
                    <a:lnTo>
                      <a:pt x="991" y="1189"/>
                    </a:lnTo>
                    <a:lnTo>
                      <a:pt x="992" y="1182"/>
                    </a:lnTo>
                    <a:lnTo>
                      <a:pt x="996" y="1177"/>
                    </a:lnTo>
                    <a:lnTo>
                      <a:pt x="1001" y="1174"/>
                    </a:lnTo>
                    <a:lnTo>
                      <a:pt x="1006" y="1172"/>
                    </a:lnTo>
                    <a:lnTo>
                      <a:pt x="1006" y="1172"/>
                    </a:lnTo>
                    <a:close/>
                    <a:moveTo>
                      <a:pt x="1297" y="477"/>
                    </a:moveTo>
                    <a:lnTo>
                      <a:pt x="1297" y="477"/>
                    </a:lnTo>
                    <a:lnTo>
                      <a:pt x="1297" y="477"/>
                    </a:lnTo>
                    <a:lnTo>
                      <a:pt x="1304" y="479"/>
                    </a:lnTo>
                    <a:lnTo>
                      <a:pt x="1309" y="482"/>
                    </a:lnTo>
                    <a:lnTo>
                      <a:pt x="1313" y="487"/>
                    </a:lnTo>
                    <a:lnTo>
                      <a:pt x="1313" y="494"/>
                    </a:lnTo>
                    <a:lnTo>
                      <a:pt x="1313" y="494"/>
                    </a:lnTo>
                    <a:lnTo>
                      <a:pt x="1313" y="501"/>
                    </a:lnTo>
                    <a:lnTo>
                      <a:pt x="1309" y="506"/>
                    </a:lnTo>
                    <a:lnTo>
                      <a:pt x="1304" y="510"/>
                    </a:lnTo>
                    <a:lnTo>
                      <a:pt x="1297" y="510"/>
                    </a:lnTo>
                    <a:lnTo>
                      <a:pt x="1297" y="510"/>
                    </a:lnTo>
                    <a:lnTo>
                      <a:pt x="1292" y="510"/>
                    </a:lnTo>
                    <a:lnTo>
                      <a:pt x="1287" y="506"/>
                    </a:lnTo>
                    <a:lnTo>
                      <a:pt x="1284" y="501"/>
                    </a:lnTo>
                    <a:lnTo>
                      <a:pt x="1282" y="494"/>
                    </a:lnTo>
                    <a:lnTo>
                      <a:pt x="1282" y="494"/>
                    </a:lnTo>
                    <a:lnTo>
                      <a:pt x="1284" y="487"/>
                    </a:lnTo>
                    <a:lnTo>
                      <a:pt x="1287" y="482"/>
                    </a:lnTo>
                    <a:lnTo>
                      <a:pt x="1292" y="479"/>
                    </a:lnTo>
                    <a:lnTo>
                      <a:pt x="1297" y="477"/>
                    </a:lnTo>
                    <a:lnTo>
                      <a:pt x="1297" y="477"/>
                    </a:lnTo>
                    <a:close/>
                    <a:moveTo>
                      <a:pt x="1239" y="1215"/>
                    </a:moveTo>
                    <a:lnTo>
                      <a:pt x="1239" y="1215"/>
                    </a:lnTo>
                    <a:lnTo>
                      <a:pt x="1239" y="1215"/>
                    </a:lnTo>
                    <a:lnTo>
                      <a:pt x="1246" y="1216"/>
                    </a:lnTo>
                    <a:lnTo>
                      <a:pt x="1251" y="1220"/>
                    </a:lnTo>
                    <a:lnTo>
                      <a:pt x="1255" y="1225"/>
                    </a:lnTo>
                    <a:lnTo>
                      <a:pt x="1255" y="1232"/>
                    </a:lnTo>
                    <a:lnTo>
                      <a:pt x="1255" y="1232"/>
                    </a:lnTo>
                    <a:lnTo>
                      <a:pt x="1255" y="1239"/>
                    </a:lnTo>
                    <a:lnTo>
                      <a:pt x="1251" y="1244"/>
                    </a:lnTo>
                    <a:lnTo>
                      <a:pt x="1246" y="1247"/>
                    </a:lnTo>
                    <a:lnTo>
                      <a:pt x="1239" y="1247"/>
                    </a:lnTo>
                    <a:lnTo>
                      <a:pt x="1239" y="1247"/>
                    </a:lnTo>
                    <a:lnTo>
                      <a:pt x="1234" y="1247"/>
                    </a:lnTo>
                    <a:lnTo>
                      <a:pt x="1229" y="1244"/>
                    </a:lnTo>
                    <a:lnTo>
                      <a:pt x="1226" y="1239"/>
                    </a:lnTo>
                    <a:lnTo>
                      <a:pt x="1224" y="1232"/>
                    </a:lnTo>
                    <a:lnTo>
                      <a:pt x="1224" y="1232"/>
                    </a:lnTo>
                    <a:lnTo>
                      <a:pt x="1226" y="1225"/>
                    </a:lnTo>
                    <a:lnTo>
                      <a:pt x="1229" y="1220"/>
                    </a:lnTo>
                    <a:lnTo>
                      <a:pt x="1234" y="1216"/>
                    </a:lnTo>
                    <a:lnTo>
                      <a:pt x="1239" y="1215"/>
                    </a:lnTo>
                    <a:lnTo>
                      <a:pt x="1239" y="1215"/>
                    </a:lnTo>
                    <a:close/>
                    <a:moveTo>
                      <a:pt x="1357" y="348"/>
                    </a:moveTo>
                    <a:lnTo>
                      <a:pt x="1357" y="348"/>
                    </a:lnTo>
                    <a:lnTo>
                      <a:pt x="1357" y="348"/>
                    </a:lnTo>
                    <a:lnTo>
                      <a:pt x="1362" y="349"/>
                    </a:lnTo>
                    <a:lnTo>
                      <a:pt x="1367" y="353"/>
                    </a:lnTo>
                    <a:lnTo>
                      <a:pt x="1370" y="358"/>
                    </a:lnTo>
                    <a:lnTo>
                      <a:pt x="1372" y="365"/>
                    </a:lnTo>
                    <a:lnTo>
                      <a:pt x="1372" y="365"/>
                    </a:lnTo>
                    <a:lnTo>
                      <a:pt x="1370" y="370"/>
                    </a:lnTo>
                    <a:lnTo>
                      <a:pt x="1367" y="375"/>
                    </a:lnTo>
                    <a:lnTo>
                      <a:pt x="1362" y="378"/>
                    </a:lnTo>
                    <a:lnTo>
                      <a:pt x="1357" y="380"/>
                    </a:lnTo>
                    <a:lnTo>
                      <a:pt x="1357" y="380"/>
                    </a:lnTo>
                    <a:lnTo>
                      <a:pt x="1350" y="378"/>
                    </a:lnTo>
                    <a:lnTo>
                      <a:pt x="1345" y="375"/>
                    </a:lnTo>
                    <a:lnTo>
                      <a:pt x="1342" y="370"/>
                    </a:lnTo>
                    <a:lnTo>
                      <a:pt x="1342" y="365"/>
                    </a:lnTo>
                    <a:lnTo>
                      <a:pt x="1342" y="365"/>
                    </a:lnTo>
                    <a:lnTo>
                      <a:pt x="1342" y="358"/>
                    </a:lnTo>
                    <a:lnTo>
                      <a:pt x="1345" y="353"/>
                    </a:lnTo>
                    <a:lnTo>
                      <a:pt x="1350" y="349"/>
                    </a:lnTo>
                    <a:lnTo>
                      <a:pt x="1357" y="348"/>
                    </a:lnTo>
                    <a:lnTo>
                      <a:pt x="1357" y="348"/>
                    </a:lnTo>
                    <a:close/>
                    <a:moveTo>
                      <a:pt x="1064" y="1562"/>
                    </a:moveTo>
                    <a:lnTo>
                      <a:pt x="1064" y="1562"/>
                    </a:lnTo>
                    <a:lnTo>
                      <a:pt x="1064" y="1562"/>
                    </a:lnTo>
                    <a:lnTo>
                      <a:pt x="1071" y="1564"/>
                    </a:lnTo>
                    <a:lnTo>
                      <a:pt x="1076" y="1567"/>
                    </a:lnTo>
                    <a:lnTo>
                      <a:pt x="1079" y="1572"/>
                    </a:lnTo>
                    <a:lnTo>
                      <a:pt x="1081" y="1579"/>
                    </a:lnTo>
                    <a:lnTo>
                      <a:pt x="1081" y="1579"/>
                    </a:lnTo>
                    <a:lnTo>
                      <a:pt x="1079" y="1584"/>
                    </a:lnTo>
                    <a:lnTo>
                      <a:pt x="1076" y="1589"/>
                    </a:lnTo>
                    <a:lnTo>
                      <a:pt x="1071" y="1595"/>
                    </a:lnTo>
                    <a:lnTo>
                      <a:pt x="1064" y="1595"/>
                    </a:lnTo>
                    <a:lnTo>
                      <a:pt x="1064" y="1595"/>
                    </a:lnTo>
                    <a:lnTo>
                      <a:pt x="1059" y="1595"/>
                    </a:lnTo>
                    <a:lnTo>
                      <a:pt x="1054" y="1589"/>
                    </a:lnTo>
                    <a:lnTo>
                      <a:pt x="1050" y="1584"/>
                    </a:lnTo>
                    <a:lnTo>
                      <a:pt x="1049" y="1579"/>
                    </a:lnTo>
                    <a:lnTo>
                      <a:pt x="1049" y="1579"/>
                    </a:lnTo>
                    <a:lnTo>
                      <a:pt x="1050" y="1572"/>
                    </a:lnTo>
                    <a:lnTo>
                      <a:pt x="1054" y="1567"/>
                    </a:lnTo>
                    <a:lnTo>
                      <a:pt x="1059" y="1564"/>
                    </a:lnTo>
                    <a:lnTo>
                      <a:pt x="1064" y="1562"/>
                    </a:lnTo>
                    <a:lnTo>
                      <a:pt x="1064" y="1562"/>
                    </a:lnTo>
                    <a:close/>
                    <a:moveTo>
                      <a:pt x="948" y="608"/>
                    </a:moveTo>
                    <a:lnTo>
                      <a:pt x="948" y="608"/>
                    </a:lnTo>
                    <a:lnTo>
                      <a:pt x="948" y="608"/>
                    </a:lnTo>
                    <a:lnTo>
                      <a:pt x="955" y="610"/>
                    </a:lnTo>
                    <a:lnTo>
                      <a:pt x="958" y="613"/>
                    </a:lnTo>
                    <a:lnTo>
                      <a:pt x="962" y="619"/>
                    </a:lnTo>
                    <a:lnTo>
                      <a:pt x="963" y="624"/>
                    </a:lnTo>
                    <a:lnTo>
                      <a:pt x="963" y="624"/>
                    </a:lnTo>
                    <a:lnTo>
                      <a:pt x="962" y="631"/>
                    </a:lnTo>
                    <a:lnTo>
                      <a:pt x="958" y="636"/>
                    </a:lnTo>
                    <a:lnTo>
                      <a:pt x="955" y="639"/>
                    </a:lnTo>
                    <a:lnTo>
                      <a:pt x="948" y="641"/>
                    </a:lnTo>
                    <a:lnTo>
                      <a:pt x="948" y="641"/>
                    </a:lnTo>
                    <a:lnTo>
                      <a:pt x="941" y="639"/>
                    </a:lnTo>
                    <a:lnTo>
                      <a:pt x="938" y="636"/>
                    </a:lnTo>
                    <a:lnTo>
                      <a:pt x="934" y="631"/>
                    </a:lnTo>
                    <a:lnTo>
                      <a:pt x="933" y="624"/>
                    </a:lnTo>
                    <a:lnTo>
                      <a:pt x="933" y="624"/>
                    </a:lnTo>
                    <a:lnTo>
                      <a:pt x="934" y="619"/>
                    </a:lnTo>
                    <a:lnTo>
                      <a:pt x="938" y="613"/>
                    </a:lnTo>
                    <a:lnTo>
                      <a:pt x="941" y="610"/>
                    </a:lnTo>
                    <a:lnTo>
                      <a:pt x="948" y="608"/>
                    </a:lnTo>
                    <a:lnTo>
                      <a:pt x="948" y="608"/>
                    </a:lnTo>
                    <a:close/>
                    <a:moveTo>
                      <a:pt x="1181" y="392"/>
                    </a:moveTo>
                    <a:lnTo>
                      <a:pt x="1181" y="392"/>
                    </a:lnTo>
                    <a:lnTo>
                      <a:pt x="1181" y="392"/>
                    </a:lnTo>
                    <a:lnTo>
                      <a:pt x="1187" y="392"/>
                    </a:lnTo>
                    <a:lnTo>
                      <a:pt x="1192" y="395"/>
                    </a:lnTo>
                    <a:lnTo>
                      <a:pt x="1195" y="401"/>
                    </a:lnTo>
                    <a:lnTo>
                      <a:pt x="1197" y="407"/>
                    </a:lnTo>
                    <a:lnTo>
                      <a:pt x="1197" y="407"/>
                    </a:lnTo>
                    <a:lnTo>
                      <a:pt x="1195" y="414"/>
                    </a:lnTo>
                    <a:lnTo>
                      <a:pt x="1192" y="419"/>
                    </a:lnTo>
                    <a:lnTo>
                      <a:pt x="1187" y="423"/>
                    </a:lnTo>
                    <a:lnTo>
                      <a:pt x="1181" y="423"/>
                    </a:lnTo>
                    <a:lnTo>
                      <a:pt x="1181" y="423"/>
                    </a:lnTo>
                    <a:lnTo>
                      <a:pt x="1175" y="423"/>
                    </a:lnTo>
                    <a:lnTo>
                      <a:pt x="1171" y="419"/>
                    </a:lnTo>
                    <a:lnTo>
                      <a:pt x="1168" y="414"/>
                    </a:lnTo>
                    <a:lnTo>
                      <a:pt x="1166" y="407"/>
                    </a:lnTo>
                    <a:lnTo>
                      <a:pt x="1166" y="407"/>
                    </a:lnTo>
                    <a:lnTo>
                      <a:pt x="1168" y="401"/>
                    </a:lnTo>
                    <a:lnTo>
                      <a:pt x="1171" y="395"/>
                    </a:lnTo>
                    <a:lnTo>
                      <a:pt x="1175" y="392"/>
                    </a:lnTo>
                    <a:lnTo>
                      <a:pt x="1181" y="392"/>
                    </a:lnTo>
                    <a:lnTo>
                      <a:pt x="1181" y="392"/>
                    </a:lnTo>
                    <a:close/>
                    <a:moveTo>
                      <a:pt x="1064" y="174"/>
                    </a:moveTo>
                    <a:lnTo>
                      <a:pt x="1064" y="174"/>
                    </a:lnTo>
                    <a:lnTo>
                      <a:pt x="1064" y="174"/>
                    </a:lnTo>
                    <a:lnTo>
                      <a:pt x="1071" y="176"/>
                    </a:lnTo>
                    <a:lnTo>
                      <a:pt x="1076" y="179"/>
                    </a:lnTo>
                    <a:lnTo>
                      <a:pt x="1079" y="184"/>
                    </a:lnTo>
                    <a:lnTo>
                      <a:pt x="1081" y="191"/>
                    </a:lnTo>
                    <a:lnTo>
                      <a:pt x="1081" y="191"/>
                    </a:lnTo>
                    <a:lnTo>
                      <a:pt x="1079" y="196"/>
                    </a:lnTo>
                    <a:lnTo>
                      <a:pt x="1076" y="201"/>
                    </a:lnTo>
                    <a:lnTo>
                      <a:pt x="1071" y="205"/>
                    </a:lnTo>
                    <a:lnTo>
                      <a:pt x="1064" y="206"/>
                    </a:lnTo>
                    <a:lnTo>
                      <a:pt x="1064" y="206"/>
                    </a:lnTo>
                    <a:lnTo>
                      <a:pt x="1059" y="205"/>
                    </a:lnTo>
                    <a:lnTo>
                      <a:pt x="1054" y="201"/>
                    </a:lnTo>
                    <a:lnTo>
                      <a:pt x="1050" y="196"/>
                    </a:lnTo>
                    <a:lnTo>
                      <a:pt x="1049" y="191"/>
                    </a:lnTo>
                    <a:lnTo>
                      <a:pt x="1049" y="191"/>
                    </a:lnTo>
                    <a:lnTo>
                      <a:pt x="1050" y="184"/>
                    </a:lnTo>
                    <a:lnTo>
                      <a:pt x="1054" y="179"/>
                    </a:lnTo>
                    <a:lnTo>
                      <a:pt x="1059" y="176"/>
                    </a:lnTo>
                    <a:lnTo>
                      <a:pt x="1064" y="174"/>
                    </a:lnTo>
                    <a:lnTo>
                      <a:pt x="1064" y="174"/>
                    </a:lnTo>
                    <a:close/>
                    <a:moveTo>
                      <a:pt x="1239" y="1043"/>
                    </a:moveTo>
                    <a:lnTo>
                      <a:pt x="1239" y="1043"/>
                    </a:lnTo>
                    <a:lnTo>
                      <a:pt x="1239" y="1043"/>
                    </a:lnTo>
                    <a:lnTo>
                      <a:pt x="1246" y="1043"/>
                    </a:lnTo>
                    <a:lnTo>
                      <a:pt x="1251" y="1046"/>
                    </a:lnTo>
                    <a:lnTo>
                      <a:pt x="1255" y="1051"/>
                    </a:lnTo>
                    <a:lnTo>
                      <a:pt x="1255" y="1058"/>
                    </a:lnTo>
                    <a:lnTo>
                      <a:pt x="1255" y="1058"/>
                    </a:lnTo>
                    <a:lnTo>
                      <a:pt x="1255" y="1065"/>
                    </a:lnTo>
                    <a:lnTo>
                      <a:pt x="1251" y="1070"/>
                    </a:lnTo>
                    <a:lnTo>
                      <a:pt x="1246" y="1073"/>
                    </a:lnTo>
                    <a:lnTo>
                      <a:pt x="1239" y="1075"/>
                    </a:lnTo>
                    <a:lnTo>
                      <a:pt x="1239" y="1075"/>
                    </a:lnTo>
                    <a:lnTo>
                      <a:pt x="1234" y="1073"/>
                    </a:lnTo>
                    <a:lnTo>
                      <a:pt x="1229" y="1070"/>
                    </a:lnTo>
                    <a:lnTo>
                      <a:pt x="1226" y="1065"/>
                    </a:lnTo>
                    <a:lnTo>
                      <a:pt x="1224" y="1058"/>
                    </a:lnTo>
                    <a:lnTo>
                      <a:pt x="1224" y="1058"/>
                    </a:lnTo>
                    <a:lnTo>
                      <a:pt x="1226" y="1051"/>
                    </a:lnTo>
                    <a:lnTo>
                      <a:pt x="1229" y="1046"/>
                    </a:lnTo>
                    <a:lnTo>
                      <a:pt x="1234" y="1043"/>
                    </a:lnTo>
                    <a:lnTo>
                      <a:pt x="1239" y="1043"/>
                    </a:lnTo>
                    <a:lnTo>
                      <a:pt x="1239" y="1043"/>
                    </a:lnTo>
                    <a:close/>
                    <a:moveTo>
                      <a:pt x="1064" y="1475"/>
                    </a:moveTo>
                    <a:lnTo>
                      <a:pt x="1064" y="1475"/>
                    </a:lnTo>
                    <a:lnTo>
                      <a:pt x="1064" y="1475"/>
                    </a:lnTo>
                    <a:lnTo>
                      <a:pt x="1071" y="1477"/>
                    </a:lnTo>
                    <a:lnTo>
                      <a:pt x="1076" y="1480"/>
                    </a:lnTo>
                    <a:lnTo>
                      <a:pt x="1079" y="1486"/>
                    </a:lnTo>
                    <a:lnTo>
                      <a:pt x="1081" y="1492"/>
                    </a:lnTo>
                    <a:lnTo>
                      <a:pt x="1081" y="1492"/>
                    </a:lnTo>
                    <a:lnTo>
                      <a:pt x="1079" y="1499"/>
                    </a:lnTo>
                    <a:lnTo>
                      <a:pt x="1076" y="1504"/>
                    </a:lnTo>
                    <a:lnTo>
                      <a:pt x="1071" y="1508"/>
                    </a:lnTo>
                    <a:lnTo>
                      <a:pt x="1064" y="1508"/>
                    </a:lnTo>
                    <a:lnTo>
                      <a:pt x="1064" y="1508"/>
                    </a:lnTo>
                    <a:lnTo>
                      <a:pt x="1059" y="1508"/>
                    </a:lnTo>
                    <a:lnTo>
                      <a:pt x="1054" y="1504"/>
                    </a:lnTo>
                    <a:lnTo>
                      <a:pt x="1050" y="1499"/>
                    </a:lnTo>
                    <a:lnTo>
                      <a:pt x="1049" y="1492"/>
                    </a:lnTo>
                    <a:lnTo>
                      <a:pt x="1049" y="1492"/>
                    </a:lnTo>
                    <a:lnTo>
                      <a:pt x="1050" y="1486"/>
                    </a:lnTo>
                    <a:lnTo>
                      <a:pt x="1054" y="1480"/>
                    </a:lnTo>
                    <a:lnTo>
                      <a:pt x="1059" y="1477"/>
                    </a:lnTo>
                    <a:lnTo>
                      <a:pt x="1064" y="1475"/>
                    </a:lnTo>
                    <a:lnTo>
                      <a:pt x="1064" y="1475"/>
                    </a:lnTo>
                    <a:close/>
                    <a:moveTo>
                      <a:pt x="1297" y="564"/>
                    </a:moveTo>
                    <a:lnTo>
                      <a:pt x="1297" y="564"/>
                    </a:lnTo>
                    <a:lnTo>
                      <a:pt x="1297" y="564"/>
                    </a:lnTo>
                    <a:lnTo>
                      <a:pt x="1304" y="566"/>
                    </a:lnTo>
                    <a:lnTo>
                      <a:pt x="1309" y="569"/>
                    </a:lnTo>
                    <a:lnTo>
                      <a:pt x="1313" y="574"/>
                    </a:lnTo>
                    <a:lnTo>
                      <a:pt x="1313" y="581"/>
                    </a:lnTo>
                    <a:lnTo>
                      <a:pt x="1313" y="581"/>
                    </a:lnTo>
                    <a:lnTo>
                      <a:pt x="1313" y="588"/>
                    </a:lnTo>
                    <a:lnTo>
                      <a:pt x="1309" y="593"/>
                    </a:lnTo>
                    <a:lnTo>
                      <a:pt x="1304" y="596"/>
                    </a:lnTo>
                    <a:lnTo>
                      <a:pt x="1297" y="596"/>
                    </a:lnTo>
                    <a:lnTo>
                      <a:pt x="1297" y="596"/>
                    </a:lnTo>
                    <a:lnTo>
                      <a:pt x="1292" y="596"/>
                    </a:lnTo>
                    <a:lnTo>
                      <a:pt x="1287" y="593"/>
                    </a:lnTo>
                    <a:lnTo>
                      <a:pt x="1284" y="588"/>
                    </a:lnTo>
                    <a:lnTo>
                      <a:pt x="1282" y="581"/>
                    </a:lnTo>
                    <a:lnTo>
                      <a:pt x="1282" y="581"/>
                    </a:lnTo>
                    <a:lnTo>
                      <a:pt x="1284" y="574"/>
                    </a:lnTo>
                    <a:lnTo>
                      <a:pt x="1287" y="569"/>
                    </a:lnTo>
                    <a:lnTo>
                      <a:pt x="1292" y="566"/>
                    </a:lnTo>
                    <a:lnTo>
                      <a:pt x="1297" y="564"/>
                    </a:lnTo>
                    <a:lnTo>
                      <a:pt x="1297" y="564"/>
                    </a:lnTo>
                    <a:close/>
                    <a:moveTo>
                      <a:pt x="1124" y="1085"/>
                    </a:moveTo>
                    <a:lnTo>
                      <a:pt x="1124" y="1085"/>
                    </a:lnTo>
                    <a:lnTo>
                      <a:pt x="1124" y="1085"/>
                    </a:lnTo>
                    <a:lnTo>
                      <a:pt x="1129" y="1087"/>
                    </a:lnTo>
                    <a:lnTo>
                      <a:pt x="1134" y="1090"/>
                    </a:lnTo>
                    <a:lnTo>
                      <a:pt x="1137" y="1096"/>
                    </a:lnTo>
                    <a:lnTo>
                      <a:pt x="1139" y="1102"/>
                    </a:lnTo>
                    <a:lnTo>
                      <a:pt x="1139" y="1102"/>
                    </a:lnTo>
                    <a:lnTo>
                      <a:pt x="1137" y="1107"/>
                    </a:lnTo>
                    <a:lnTo>
                      <a:pt x="1134" y="1113"/>
                    </a:lnTo>
                    <a:lnTo>
                      <a:pt x="1129" y="1116"/>
                    </a:lnTo>
                    <a:lnTo>
                      <a:pt x="1124" y="1118"/>
                    </a:lnTo>
                    <a:lnTo>
                      <a:pt x="1124" y="1118"/>
                    </a:lnTo>
                    <a:lnTo>
                      <a:pt x="1117" y="1116"/>
                    </a:lnTo>
                    <a:lnTo>
                      <a:pt x="1112" y="1113"/>
                    </a:lnTo>
                    <a:lnTo>
                      <a:pt x="1108" y="1107"/>
                    </a:lnTo>
                    <a:lnTo>
                      <a:pt x="1108" y="1102"/>
                    </a:lnTo>
                    <a:lnTo>
                      <a:pt x="1108" y="1102"/>
                    </a:lnTo>
                    <a:lnTo>
                      <a:pt x="1108" y="1096"/>
                    </a:lnTo>
                    <a:lnTo>
                      <a:pt x="1112" y="1090"/>
                    </a:lnTo>
                    <a:lnTo>
                      <a:pt x="1117" y="1087"/>
                    </a:lnTo>
                    <a:lnTo>
                      <a:pt x="1124" y="1085"/>
                    </a:lnTo>
                    <a:lnTo>
                      <a:pt x="1124" y="1085"/>
                    </a:lnTo>
                    <a:close/>
                    <a:moveTo>
                      <a:pt x="948" y="1388"/>
                    </a:moveTo>
                    <a:lnTo>
                      <a:pt x="948" y="1388"/>
                    </a:lnTo>
                    <a:lnTo>
                      <a:pt x="948" y="1388"/>
                    </a:lnTo>
                    <a:lnTo>
                      <a:pt x="955" y="1390"/>
                    </a:lnTo>
                    <a:lnTo>
                      <a:pt x="958" y="1394"/>
                    </a:lnTo>
                    <a:lnTo>
                      <a:pt x="962" y="1399"/>
                    </a:lnTo>
                    <a:lnTo>
                      <a:pt x="963" y="1406"/>
                    </a:lnTo>
                    <a:lnTo>
                      <a:pt x="963" y="1406"/>
                    </a:lnTo>
                    <a:lnTo>
                      <a:pt x="962" y="1412"/>
                    </a:lnTo>
                    <a:lnTo>
                      <a:pt x="958" y="1417"/>
                    </a:lnTo>
                    <a:lnTo>
                      <a:pt x="955" y="1421"/>
                    </a:lnTo>
                    <a:lnTo>
                      <a:pt x="948" y="1421"/>
                    </a:lnTo>
                    <a:lnTo>
                      <a:pt x="948" y="1421"/>
                    </a:lnTo>
                    <a:lnTo>
                      <a:pt x="941" y="1421"/>
                    </a:lnTo>
                    <a:lnTo>
                      <a:pt x="938" y="1417"/>
                    </a:lnTo>
                    <a:lnTo>
                      <a:pt x="934" y="1412"/>
                    </a:lnTo>
                    <a:lnTo>
                      <a:pt x="933" y="1406"/>
                    </a:lnTo>
                    <a:lnTo>
                      <a:pt x="933" y="1406"/>
                    </a:lnTo>
                    <a:lnTo>
                      <a:pt x="934" y="1399"/>
                    </a:lnTo>
                    <a:lnTo>
                      <a:pt x="938" y="1394"/>
                    </a:lnTo>
                    <a:lnTo>
                      <a:pt x="941" y="1390"/>
                    </a:lnTo>
                    <a:lnTo>
                      <a:pt x="948" y="1388"/>
                    </a:lnTo>
                    <a:lnTo>
                      <a:pt x="948" y="1388"/>
                    </a:lnTo>
                    <a:close/>
                    <a:moveTo>
                      <a:pt x="1239" y="477"/>
                    </a:moveTo>
                    <a:lnTo>
                      <a:pt x="1239" y="477"/>
                    </a:lnTo>
                    <a:lnTo>
                      <a:pt x="1239" y="477"/>
                    </a:lnTo>
                    <a:lnTo>
                      <a:pt x="1246" y="479"/>
                    </a:lnTo>
                    <a:lnTo>
                      <a:pt x="1251" y="482"/>
                    </a:lnTo>
                    <a:lnTo>
                      <a:pt x="1255" y="487"/>
                    </a:lnTo>
                    <a:lnTo>
                      <a:pt x="1255" y="494"/>
                    </a:lnTo>
                    <a:lnTo>
                      <a:pt x="1255" y="494"/>
                    </a:lnTo>
                    <a:lnTo>
                      <a:pt x="1255" y="501"/>
                    </a:lnTo>
                    <a:lnTo>
                      <a:pt x="1251" y="506"/>
                    </a:lnTo>
                    <a:lnTo>
                      <a:pt x="1246" y="510"/>
                    </a:lnTo>
                    <a:lnTo>
                      <a:pt x="1239" y="510"/>
                    </a:lnTo>
                    <a:lnTo>
                      <a:pt x="1239" y="510"/>
                    </a:lnTo>
                    <a:lnTo>
                      <a:pt x="1234" y="510"/>
                    </a:lnTo>
                    <a:lnTo>
                      <a:pt x="1229" y="506"/>
                    </a:lnTo>
                    <a:lnTo>
                      <a:pt x="1226" y="501"/>
                    </a:lnTo>
                    <a:lnTo>
                      <a:pt x="1224" y="494"/>
                    </a:lnTo>
                    <a:lnTo>
                      <a:pt x="1224" y="494"/>
                    </a:lnTo>
                    <a:lnTo>
                      <a:pt x="1226" y="487"/>
                    </a:lnTo>
                    <a:lnTo>
                      <a:pt x="1229" y="482"/>
                    </a:lnTo>
                    <a:lnTo>
                      <a:pt x="1234" y="479"/>
                    </a:lnTo>
                    <a:lnTo>
                      <a:pt x="1239" y="477"/>
                    </a:lnTo>
                    <a:lnTo>
                      <a:pt x="1239" y="477"/>
                    </a:lnTo>
                    <a:close/>
                    <a:moveTo>
                      <a:pt x="1181" y="1215"/>
                    </a:moveTo>
                    <a:lnTo>
                      <a:pt x="1181" y="1215"/>
                    </a:lnTo>
                    <a:lnTo>
                      <a:pt x="1181" y="1215"/>
                    </a:lnTo>
                    <a:lnTo>
                      <a:pt x="1187" y="1216"/>
                    </a:lnTo>
                    <a:lnTo>
                      <a:pt x="1192" y="1220"/>
                    </a:lnTo>
                    <a:lnTo>
                      <a:pt x="1195" y="1225"/>
                    </a:lnTo>
                    <a:lnTo>
                      <a:pt x="1197" y="1232"/>
                    </a:lnTo>
                    <a:lnTo>
                      <a:pt x="1197" y="1232"/>
                    </a:lnTo>
                    <a:lnTo>
                      <a:pt x="1195" y="1239"/>
                    </a:lnTo>
                    <a:lnTo>
                      <a:pt x="1192" y="1244"/>
                    </a:lnTo>
                    <a:lnTo>
                      <a:pt x="1187" y="1247"/>
                    </a:lnTo>
                    <a:lnTo>
                      <a:pt x="1181" y="1247"/>
                    </a:lnTo>
                    <a:lnTo>
                      <a:pt x="1181" y="1247"/>
                    </a:lnTo>
                    <a:lnTo>
                      <a:pt x="1175" y="1247"/>
                    </a:lnTo>
                    <a:lnTo>
                      <a:pt x="1171" y="1244"/>
                    </a:lnTo>
                    <a:lnTo>
                      <a:pt x="1168" y="1239"/>
                    </a:lnTo>
                    <a:lnTo>
                      <a:pt x="1166" y="1232"/>
                    </a:lnTo>
                    <a:lnTo>
                      <a:pt x="1166" y="1232"/>
                    </a:lnTo>
                    <a:lnTo>
                      <a:pt x="1168" y="1225"/>
                    </a:lnTo>
                    <a:lnTo>
                      <a:pt x="1171" y="1220"/>
                    </a:lnTo>
                    <a:lnTo>
                      <a:pt x="1175" y="1216"/>
                    </a:lnTo>
                    <a:lnTo>
                      <a:pt x="1181" y="1215"/>
                    </a:lnTo>
                    <a:lnTo>
                      <a:pt x="1181" y="1215"/>
                    </a:lnTo>
                    <a:close/>
                    <a:moveTo>
                      <a:pt x="890" y="0"/>
                    </a:moveTo>
                    <a:lnTo>
                      <a:pt x="890" y="0"/>
                    </a:lnTo>
                    <a:lnTo>
                      <a:pt x="890" y="0"/>
                    </a:lnTo>
                    <a:lnTo>
                      <a:pt x="895" y="2"/>
                    </a:lnTo>
                    <a:lnTo>
                      <a:pt x="900" y="5"/>
                    </a:lnTo>
                    <a:lnTo>
                      <a:pt x="904" y="11"/>
                    </a:lnTo>
                    <a:lnTo>
                      <a:pt x="906" y="17"/>
                    </a:lnTo>
                    <a:lnTo>
                      <a:pt x="906" y="17"/>
                    </a:lnTo>
                    <a:lnTo>
                      <a:pt x="904" y="22"/>
                    </a:lnTo>
                    <a:lnTo>
                      <a:pt x="900" y="28"/>
                    </a:lnTo>
                    <a:lnTo>
                      <a:pt x="895" y="31"/>
                    </a:lnTo>
                    <a:lnTo>
                      <a:pt x="890" y="33"/>
                    </a:lnTo>
                    <a:lnTo>
                      <a:pt x="890" y="33"/>
                    </a:lnTo>
                    <a:lnTo>
                      <a:pt x="883" y="31"/>
                    </a:lnTo>
                    <a:lnTo>
                      <a:pt x="878" y="28"/>
                    </a:lnTo>
                    <a:lnTo>
                      <a:pt x="875" y="22"/>
                    </a:lnTo>
                    <a:lnTo>
                      <a:pt x="875" y="17"/>
                    </a:lnTo>
                    <a:lnTo>
                      <a:pt x="875" y="17"/>
                    </a:lnTo>
                    <a:lnTo>
                      <a:pt x="875" y="11"/>
                    </a:lnTo>
                    <a:lnTo>
                      <a:pt x="878" y="5"/>
                    </a:lnTo>
                    <a:lnTo>
                      <a:pt x="883" y="2"/>
                    </a:lnTo>
                    <a:lnTo>
                      <a:pt x="890" y="0"/>
                    </a:lnTo>
                    <a:lnTo>
                      <a:pt x="890" y="0"/>
                    </a:lnTo>
                    <a:close/>
                    <a:moveTo>
                      <a:pt x="948" y="1172"/>
                    </a:moveTo>
                    <a:lnTo>
                      <a:pt x="948" y="1172"/>
                    </a:lnTo>
                    <a:lnTo>
                      <a:pt x="948" y="1172"/>
                    </a:lnTo>
                    <a:lnTo>
                      <a:pt x="955" y="1174"/>
                    </a:lnTo>
                    <a:lnTo>
                      <a:pt x="958" y="1177"/>
                    </a:lnTo>
                    <a:lnTo>
                      <a:pt x="962" y="1182"/>
                    </a:lnTo>
                    <a:lnTo>
                      <a:pt x="963" y="1189"/>
                    </a:lnTo>
                    <a:lnTo>
                      <a:pt x="963" y="1189"/>
                    </a:lnTo>
                    <a:lnTo>
                      <a:pt x="962" y="1194"/>
                    </a:lnTo>
                    <a:lnTo>
                      <a:pt x="958" y="1199"/>
                    </a:lnTo>
                    <a:lnTo>
                      <a:pt x="955" y="1203"/>
                    </a:lnTo>
                    <a:lnTo>
                      <a:pt x="948" y="1205"/>
                    </a:lnTo>
                    <a:lnTo>
                      <a:pt x="948" y="1205"/>
                    </a:lnTo>
                    <a:lnTo>
                      <a:pt x="941" y="1203"/>
                    </a:lnTo>
                    <a:lnTo>
                      <a:pt x="938" y="1199"/>
                    </a:lnTo>
                    <a:lnTo>
                      <a:pt x="934" y="1194"/>
                    </a:lnTo>
                    <a:lnTo>
                      <a:pt x="933" y="1189"/>
                    </a:lnTo>
                    <a:lnTo>
                      <a:pt x="933" y="1189"/>
                    </a:lnTo>
                    <a:lnTo>
                      <a:pt x="934" y="1182"/>
                    </a:lnTo>
                    <a:lnTo>
                      <a:pt x="938" y="1177"/>
                    </a:lnTo>
                    <a:lnTo>
                      <a:pt x="941" y="1174"/>
                    </a:lnTo>
                    <a:lnTo>
                      <a:pt x="948" y="1172"/>
                    </a:lnTo>
                    <a:lnTo>
                      <a:pt x="948" y="1172"/>
                    </a:lnTo>
                    <a:close/>
                    <a:moveTo>
                      <a:pt x="1006" y="1562"/>
                    </a:moveTo>
                    <a:lnTo>
                      <a:pt x="1006" y="1562"/>
                    </a:lnTo>
                    <a:lnTo>
                      <a:pt x="1006" y="1562"/>
                    </a:lnTo>
                    <a:lnTo>
                      <a:pt x="1013" y="1564"/>
                    </a:lnTo>
                    <a:lnTo>
                      <a:pt x="1018" y="1567"/>
                    </a:lnTo>
                    <a:lnTo>
                      <a:pt x="1021" y="1572"/>
                    </a:lnTo>
                    <a:lnTo>
                      <a:pt x="1021" y="1579"/>
                    </a:lnTo>
                    <a:lnTo>
                      <a:pt x="1021" y="1579"/>
                    </a:lnTo>
                    <a:lnTo>
                      <a:pt x="1021" y="1584"/>
                    </a:lnTo>
                    <a:lnTo>
                      <a:pt x="1018" y="1589"/>
                    </a:lnTo>
                    <a:lnTo>
                      <a:pt x="1013" y="1595"/>
                    </a:lnTo>
                    <a:lnTo>
                      <a:pt x="1006" y="1595"/>
                    </a:lnTo>
                    <a:lnTo>
                      <a:pt x="1006" y="1595"/>
                    </a:lnTo>
                    <a:lnTo>
                      <a:pt x="1001" y="1595"/>
                    </a:lnTo>
                    <a:lnTo>
                      <a:pt x="996" y="1589"/>
                    </a:lnTo>
                    <a:lnTo>
                      <a:pt x="992" y="1584"/>
                    </a:lnTo>
                    <a:lnTo>
                      <a:pt x="991" y="1579"/>
                    </a:lnTo>
                    <a:lnTo>
                      <a:pt x="991" y="1579"/>
                    </a:lnTo>
                    <a:lnTo>
                      <a:pt x="992" y="1572"/>
                    </a:lnTo>
                    <a:lnTo>
                      <a:pt x="996" y="1567"/>
                    </a:lnTo>
                    <a:lnTo>
                      <a:pt x="1001" y="1564"/>
                    </a:lnTo>
                    <a:lnTo>
                      <a:pt x="1006" y="1562"/>
                    </a:lnTo>
                    <a:lnTo>
                      <a:pt x="1006" y="1562"/>
                    </a:lnTo>
                    <a:close/>
                    <a:moveTo>
                      <a:pt x="1006" y="1475"/>
                    </a:moveTo>
                    <a:lnTo>
                      <a:pt x="1006" y="1475"/>
                    </a:lnTo>
                    <a:lnTo>
                      <a:pt x="1006" y="1475"/>
                    </a:lnTo>
                    <a:lnTo>
                      <a:pt x="1013" y="1477"/>
                    </a:lnTo>
                    <a:lnTo>
                      <a:pt x="1018" y="1480"/>
                    </a:lnTo>
                    <a:lnTo>
                      <a:pt x="1021" y="1486"/>
                    </a:lnTo>
                    <a:lnTo>
                      <a:pt x="1021" y="1492"/>
                    </a:lnTo>
                    <a:lnTo>
                      <a:pt x="1021" y="1492"/>
                    </a:lnTo>
                    <a:lnTo>
                      <a:pt x="1021" y="1499"/>
                    </a:lnTo>
                    <a:lnTo>
                      <a:pt x="1018" y="1504"/>
                    </a:lnTo>
                    <a:lnTo>
                      <a:pt x="1013" y="1508"/>
                    </a:lnTo>
                    <a:lnTo>
                      <a:pt x="1006" y="1508"/>
                    </a:lnTo>
                    <a:lnTo>
                      <a:pt x="1006" y="1508"/>
                    </a:lnTo>
                    <a:lnTo>
                      <a:pt x="1001" y="1508"/>
                    </a:lnTo>
                    <a:lnTo>
                      <a:pt x="996" y="1504"/>
                    </a:lnTo>
                    <a:lnTo>
                      <a:pt x="992" y="1499"/>
                    </a:lnTo>
                    <a:lnTo>
                      <a:pt x="991" y="1492"/>
                    </a:lnTo>
                    <a:lnTo>
                      <a:pt x="991" y="1492"/>
                    </a:lnTo>
                    <a:lnTo>
                      <a:pt x="992" y="1486"/>
                    </a:lnTo>
                    <a:lnTo>
                      <a:pt x="996" y="1480"/>
                    </a:lnTo>
                    <a:lnTo>
                      <a:pt x="1001" y="1477"/>
                    </a:lnTo>
                    <a:lnTo>
                      <a:pt x="1006" y="1475"/>
                    </a:lnTo>
                    <a:lnTo>
                      <a:pt x="1006" y="1475"/>
                    </a:lnTo>
                    <a:close/>
                    <a:moveTo>
                      <a:pt x="1473" y="738"/>
                    </a:moveTo>
                    <a:lnTo>
                      <a:pt x="1473" y="738"/>
                    </a:lnTo>
                    <a:lnTo>
                      <a:pt x="1473" y="738"/>
                    </a:lnTo>
                    <a:lnTo>
                      <a:pt x="1479" y="740"/>
                    </a:lnTo>
                    <a:lnTo>
                      <a:pt x="1485" y="743"/>
                    </a:lnTo>
                    <a:lnTo>
                      <a:pt x="1486" y="748"/>
                    </a:lnTo>
                    <a:lnTo>
                      <a:pt x="1488" y="755"/>
                    </a:lnTo>
                    <a:lnTo>
                      <a:pt x="1488" y="755"/>
                    </a:lnTo>
                    <a:lnTo>
                      <a:pt x="1486" y="760"/>
                    </a:lnTo>
                    <a:lnTo>
                      <a:pt x="1485" y="767"/>
                    </a:lnTo>
                    <a:lnTo>
                      <a:pt x="1479" y="770"/>
                    </a:lnTo>
                    <a:lnTo>
                      <a:pt x="1473" y="770"/>
                    </a:lnTo>
                    <a:lnTo>
                      <a:pt x="1473" y="770"/>
                    </a:lnTo>
                    <a:lnTo>
                      <a:pt x="1468" y="770"/>
                    </a:lnTo>
                    <a:lnTo>
                      <a:pt x="1462" y="767"/>
                    </a:lnTo>
                    <a:lnTo>
                      <a:pt x="1459" y="760"/>
                    </a:lnTo>
                    <a:lnTo>
                      <a:pt x="1457" y="755"/>
                    </a:lnTo>
                    <a:lnTo>
                      <a:pt x="1457" y="755"/>
                    </a:lnTo>
                    <a:lnTo>
                      <a:pt x="1459" y="748"/>
                    </a:lnTo>
                    <a:lnTo>
                      <a:pt x="1462" y="743"/>
                    </a:lnTo>
                    <a:lnTo>
                      <a:pt x="1468" y="740"/>
                    </a:lnTo>
                    <a:lnTo>
                      <a:pt x="1473" y="738"/>
                    </a:lnTo>
                    <a:lnTo>
                      <a:pt x="1473" y="738"/>
                    </a:lnTo>
                    <a:close/>
                    <a:moveTo>
                      <a:pt x="1297" y="348"/>
                    </a:moveTo>
                    <a:lnTo>
                      <a:pt x="1297" y="348"/>
                    </a:lnTo>
                    <a:lnTo>
                      <a:pt x="1297" y="348"/>
                    </a:lnTo>
                    <a:lnTo>
                      <a:pt x="1304" y="349"/>
                    </a:lnTo>
                    <a:lnTo>
                      <a:pt x="1309" y="353"/>
                    </a:lnTo>
                    <a:lnTo>
                      <a:pt x="1313" y="358"/>
                    </a:lnTo>
                    <a:lnTo>
                      <a:pt x="1313" y="365"/>
                    </a:lnTo>
                    <a:lnTo>
                      <a:pt x="1313" y="365"/>
                    </a:lnTo>
                    <a:lnTo>
                      <a:pt x="1313" y="370"/>
                    </a:lnTo>
                    <a:lnTo>
                      <a:pt x="1309" y="375"/>
                    </a:lnTo>
                    <a:lnTo>
                      <a:pt x="1304" y="378"/>
                    </a:lnTo>
                    <a:lnTo>
                      <a:pt x="1297" y="380"/>
                    </a:lnTo>
                    <a:lnTo>
                      <a:pt x="1297" y="380"/>
                    </a:lnTo>
                    <a:lnTo>
                      <a:pt x="1292" y="378"/>
                    </a:lnTo>
                    <a:lnTo>
                      <a:pt x="1287" y="375"/>
                    </a:lnTo>
                    <a:lnTo>
                      <a:pt x="1284" y="370"/>
                    </a:lnTo>
                    <a:lnTo>
                      <a:pt x="1282" y="365"/>
                    </a:lnTo>
                    <a:lnTo>
                      <a:pt x="1282" y="365"/>
                    </a:lnTo>
                    <a:lnTo>
                      <a:pt x="1284" y="358"/>
                    </a:lnTo>
                    <a:lnTo>
                      <a:pt x="1287" y="353"/>
                    </a:lnTo>
                    <a:lnTo>
                      <a:pt x="1292" y="349"/>
                    </a:lnTo>
                    <a:lnTo>
                      <a:pt x="1297" y="348"/>
                    </a:lnTo>
                    <a:lnTo>
                      <a:pt x="1297" y="348"/>
                    </a:lnTo>
                    <a:close/>
                    <a:moveTo>
                      <a:pt x="890" y="608"/>
                    </a:moveTo>
                    <a:lnTo>
                      <a:pt x="890" y="608"/>
                    </a:lnTo>
                    <a:lnTo>
                      <a:pt x="890" y="608"/>
                    </a:lnTo>
                    <a:lnTo>
                      <a:pt x="895" y="610"/>
                    </a:lnTo>
                    <a:lnTo>
                      <a:pt x="900" y="613"/>
                    </a:lnTo>
                    <a:lnTo>
                      <a:pt x="904" y="619"/>
                    </a:lnTo>
                    <a:lnTo>
                      <a:pt x="906" y="624"/>
                    </a:lnTo>
                    <a:lnTo>
                      <a:pt x="906" y="624"/>
                    </a:lnTo>
                    <a:lnTo>
                      <a:pt x="904" y="631"/>
                    </a:lnTo>
                    <a:lnTo>
                      <a:pt x="900" y="636"/>
                    </a:lnTo>
                    <a:lnTo>
                      <a:pt x="895" y="639"/>
                    </a:lnTo>
                    <a:lnTo>
                      <a:pt x="890" y="641"/>
                    </a:lnTo>
                    <a:lnTo>
                      <a:pt x="890" y="641"/>
                    </a:lnTo>
                    <a:lnTo>
                      <a:pt x="883" y="639"/>
                    </a:lnTo>
                    <a:lnTo>
                      <a:pt x="878" y="636"/>
                    </a:lnTo>
                    <a:lnTo>
                      <a:pt x="875" y="631"/>
                    </a:lnTo>
                    <a:lnTo>
                      <a:pt x="875" y="624"/>
                    </a:lnTo>
                    <a:lnTo>
                      <a:pt x="875" y="624"/>
                    </a:lnTo>
                    <a:lnTo>
                      <a:pt x="875" y="619"/>
                    </a:lnTo>
                    <a:lnTo>
                      <a:pt x="878" y="613"/>
                    </a:lnTo>
                    <a:lnTo>
                      <a:pt x="883" y="610"/>
                    </a:lnTo>
                    <a:lnTo>
                      <a:pt x="890" y="608"/>
                    </a:lnTo>
                    <a:lnTo>
                      <a:pt x="890" y="608"/>
                    </a:lnTo>
                    <a:close/>
                    <a:moveTo>
                      <a:pt x="1124" y="392"/>
                    </a:moveTo>
                    <a:lnTo>
                      <a:pt x="1124" y="392"/>
                    </a:lnTo>
                    <a:lnTo>
                      <a:pt x="1124" y="392"/>
                    </a:lnTo>
                    <a:lnTo>
                      <a:pt x="1129" y="392"/>
                    </a:lnTo>
                    <a:lnTo>
                      <a:pt x="1134" y="395"/>
                    </a:lnTo>
                    <a:lnTo>
                      <a:pt x="1137" y="401"/>
                    </a:lnTo>
                    <a:lnTo>
                      <a:pt x="1139" y="407"/>
                    </a:lnTo>
                    <a:lnTo>
                      <a:pt x="1139" y="407"/>
                    </a:lnTo>
                    <a:lnTo>
                      <a:pt x="1137" y="414"/>
                    </a:lnTo>
                    <a:lnTo>
                      <a:pt x="1134" y="419"/>
                    </a:lnTo>
                    <a:lnTo>
                      <a:pt x="1129" y="423"/>
                    </a:lnTo>
                    <a:lnTo>
                      <a:pt x="1124" y="423"/>
                    </a:lnTo>
                    <a:lnTo>
                      <a:pt x="1124" y="423"/>
                    </a:lnTo>
                    <a:lnTo>
                      <a:pt x="1117" y="423"/>
                    </a:lnTo>
                    <a:lnTo>
                      <a:pt x="1112" y="419"/>
                    </a:lnTo>
                    <a:lnTo>
                      <a:pt x="1108" y="414"/>
                    </a:lnTo>
                    <a:lnTo>
                      <a:pt x="1108" y="407"/>
                    </a:lnTo>
                    <a:lnTo>
                      <a:pt x="1108" y="407"/>
                    </a:lnTo>
                    <a:lnTo>
                      <a:pt x="1108" y="401"/>
                    </a:lnTo>
                    <a:lnTo>
                      <a:pt x="1112" y="395"/>
                    </a:lnTo>
                    <a:lnTo>
                      <a:pt x="1117" y="392"/>
                    </a:lnTo>
                    <a:lnTo>
                      <a:pt x="1124" y="392"/>
                    </a:lnTo>
                    <a:lnTo>
                      <a:pt x="1124" y="392"/>
                    </a:lnTo>
                    <a:close/>
                    <a:moveTo>
                      <a:pt x="1357" y="305"/>
                    </a:moveTo>
                    <a:lnTo>
                      <a:pt x="1357" y="305"/>
                    </a:lnTo>
                    <a:lnTo>
                      <a:pt x="1357" y="305"/>
                    </a:lnTo>
                    <a:lnTo>
                      <a:pt x="1362" y="305"/>
                    </a:lnTo>
                    <a:lnTo>
                      <a:pt x="1367" y="309"/>
                    </a:lnTo>
                    <a:lnTo>
                      <a:pt x="1370" y="314"/>
                    </a:lnTo>
                    <a:lnTo>
                      <a:pt x="1372" y="321"/>
                    </a:lnTo>
                    <a:lnTo>
                      <a:pt x="1372" y="321"/>
                    </a:lnTo>
                    <a:lnTo>
                      <a:pt x="1370" y="327"/>
                    </a:lnTo>
                    <a:lnTo>
                      <a:pt x="1367" y="332"/>
                    </a:lnTo>
                    <a:lnTo>
                      <a:pt x="1362" y="336"/>
                    </a:lnTo>
                    <a:lnTo>
                      <a:pt x="1357" y="338"/>
                    </a:lnTo>
                    <a:lnTo>
                      <a:pt x="1357" y="338"/>
                    </a:lnTo>
                    <a:lnTo>
                      <a:pt x="1350" y="336"/>
                    </a:lnTo>
                    <a:lnTo>
                      <a:pt x="1345" y="332"/>
                    </a:lnTo>
                    <a:lnTo>
                      <a:pt x="1342" y="327"/>
                    </a:lnTo>
                    <a:lnTo>
                      <a:pt x="1342" y="321"/>
                    </a:lnTo>
                    <a:lnTo>
                      <a:pt x="1342" y="321"/>
                    </a:lnTo>
                    <a:lnTo>
                      <a:pt x="1342" y="314"/>
                    </a:lnTo>
                    <a:lnTo>
                      <a:pt x="1345" y="309"/>
                    </a:lnTo>
                    <a:lnTo>
                      <a:pt x="1350" y="305"/>
                    </a:lnTo>
                    <a:lnTo>
                      <a:pt x="1357" y="305"/>
                    </a:lnTo>
                    <a:lnTo>
                      <a:pt x="1357" y="305"/>
                    </a:lnTo>
                    <a:close/>
                    <a:moveTo>
                      <a:pt x="1415" y="869"/>
                    </a:moveTo>
                    <a:lnTo>
                      <a:pt x="1415" y="869"/>
                    </a:lnTo>
                    <a:lnTo>
                      <a:pt x="1415" y="869"/>
                    </a:lnTo>
                    <a:lnTo>
                      <a:pt x="1420" y="869"/>
                    </a:lnTo>
                    <a:lnTo>
                      <a:pt x="1425" y="874"/>
                    </a:lnTo>
                    <a:lnTo>
                      <a:pt x="1428" y="879"/>
                    </a:lnTo>
                    <a:lnTo>
                      <a:pt x="1430" y="884"/>
                    </a:lnTo>
                    <a:lnTo>
                      <a:pt x="1430" y="884"/>
                    </a:lnTo>
                    <a:lnTo>
                      <a:pt x="1428" y="891"/>
                    </a:lnTo>
                    <a:lnTo>
                      <a:pt x="1425" y="896"/>
                    </a:lnTo>
                    <a:lnTo>
                      <a:pt x="1420" y="900"/>
                    </a:lnTo>
                    <a:lnTo>
                      <a:pt x="1415" y="901"/>
                    </a:lnTo>
                    <a:lnTo>
                      <a:pt x="1415" y="901"/>
                    </a:lnTo>
                    <a:lnTo>
                      <a:pt x="1408" y="900"/>
                    </a:lnTo>
                    <a:lnTo>
                      <a:pt x="1403" y="896"/>
                    </a:lnTo>
                    <a:lnTo>
                      <a:pt x="1401" y="891"/>
                    </a:lnTo>
                    <a:lnTo>
                      <a:pt x="1399" y="884"/>
                    </a:lnTo>
                    <a:lnTo>
                      <a:pt x="1399" y="884"/>
                    </a:lnTo>
                    <a:lnTo>
                      <a:pt x="1401" y="879"/>
                    </a:lnTo>
                    <a:lnTo>
                      <a:pt x="1403" y="874"/>
                    </a:lnTo>
                    <a:lnTo>
                      <a:pt x="1408" y="869"/>
                    </a:lnTo>
                    <a:lnTo>
                      <a:pt x="1415" y="869"/>
                    </a:lnTo>
                    <a:lnTo>
                      <a:pt x="1415" y="869"/>
                    </a:lnTo>
                    <a:close/>
                    <a:moveTo>
                      <a:pt x="1181" y="1043"/>
                    </a:moveTo>
                    <a:lnTo>
                      <a:pt x="1181" y="1043"/>
                    </a:lnTo>
                    <a:lnTo>
                      <a:pt x="1181" y="1043"/>
                    </a:lnTo>
                    <a:lnTo>
                      <a:pt x="1187" y="1043"/>
                    </a:lnTo>
                    <a:lnTo>
                      <a:pt x="1192" y="1046"/>
                    </a:lnTo>
                    <a:lnTo>
                      <a:pt x="1195" y="1051"/>
                    </a:lnTo>
                    <a:lnTo>
                      <a:pt x="1197" y="1058"/>
                    </a:lnTo>
                    <a:lnTo>
                      <a:pt x="1197" y="1058"/>
                    </a:lnTo>
                    <a:lnTo>
                      <a:pt x="1195" y="1065"/>
                    </a:lnTo>
                    <a:lnTo>
                      <a:pt x="1192" y="1070"/>
                    </a:lnTo>
                    <a:lnTo>
                      <a:pt x="1187" y="1073"/>
                    </a:lnTo>
                    <a:lnTo>
                      <a:pt x="1181" y="1075"/>
                    </a:lnTo>
                    <a:lnTo>
                      <a:pt x="1181" y="1075"/>
                    </a:lnTo>
                    <a:lnTo>
                      <a:pt x="1175" y="1073"/>
                    </a:lnTo>
                    <a:lnTo>
                      <a:pt x="1171" y="1070"/>
                    </a:lnTo>
                    <a:lnTo>
                      <a:pt x="1168" y="1065"/>
                    </a:lnTo>
                    <a:lnTo>
                      <a:pt x="1166" y="1058"/>
                    </a:lnTo>
                    <a:lnTo>
                      <a:pt x="1166" y="1058"/>
                    </a:lnTo>
                    <a:lnTo>
                      <a:pt x="1168" y="1051"/>
                    </a:lnTo>
                    <a:lnTo>
                      <a:pt x="1171" y="1046"/>
                    </a:lnTo>
                    <a:lnTo>
                      <a:pt x="1175" y="1043"/>
                    </a:lnTo>
                    <a:lnTo>
                      <a:pt x="1181" y="1043"/>
                    </a:lnTo>
                    <a:lnTo>
                      <a:pt x="1181" y="1043"/>
                    </a:lnTo>
                    <a:close/>
                    <a:moveTo>
                      <a:pt x="1239" y="564"/>
                    </a:moveTo>
                    <a:lnTo>
                      <a:pt x="1239" y="564"/>
                    </a:lnTo>
                    <a:lnTo>
                      <a:pt x="1239" y="564"/>
                    </a:lnTo>
                    <a:lnTo>
                      <a:pt x="1246" y="566"/>
                    </a:lnTo>
                    <a:lnTo>
                      <a:pt x="1251" y="569"/>
                    </a:lnTo>
                    <a:lnTo>
                      <a:pt x="1255" y="574"/>
                    </a:lnTo>
                    <a:lnTo>
                      <a:pt x="1255" y="581"/>
                    </a:lnTo>
                    <a:lnTo>
                      <a:pt x="1255" y="581"/>
                    </a:lnTo>
                    <a:lnTo>
                      <a:pt x="1255" y="588"/>
                    </a:lnTo>
                    <a:lnTo>
                      <a:pt x="1251" y="593"/>
                    </a:lnTo>
                    <a:lnTo>
                      <a:pt x="1246" y="596"/>
                    </a:lnTo>
                    <a:lnTo>
                      <a:pt x="1239" y="596"/>
                    </a:lnTo>
                    <a:lnTo>
                      <a:pt x="1239" y="596"/>
                    </a:lnTo>
                    <a:lnTo>
                      <a:pt x="1234" y="596"/>
                    </a:lnTo>
                    <a:lnTo>
                      <a:pt x="1229" y="593"/>
                    </a:lnTo>
                    <a:lnTo>
                      <a:pt x="1226" y="588"/>
                    </a:lnTo>
                    <a:lnTo>
                      <a:pt x="1224" y="581"/>
                    </a:lnTo>
                    <a:lnTo>
                      <a:pt x="1224" y="581"/>
                    </a:lnTo>
                    <a:lnTo>
                      <a:pt x="1226" y="574"/>
                    </a:lnTo>
                    <a:lnTo>
                      <a:pt x="1229" y="569"/>
                    </a:lnTo>
                    <a:lnTo>
                      <a:pt x="1234" y="566"/>
                    </a:lnTo>
                    <a:lnTo>
                      <a:pt x="1239" y="564"/>
                    </a:lnTo>
                    <a:lnTo>
                      <a:pt x="1239" y="564"/>
                    </a:lnTo>
                    <a:close/>
                    <a:moveTo>
                      <a:pt x="1064" y="1085"/>
                    </a:moveTo>
                    <a:lnTo>
                      <a:pt x="1064" y="1085"/>
                    </a:lnTo>
                    <a:lnTo>
                      <a:pt x="1064" y="1085"/>
                    </a:lnTo>
                    <a:lnTo>
                      <a:pt x="1071" y="1087"/>
                    </a:lnTo>
                    <a:lnTo>
                      <a:pt x="1076" y="1090"/>
                    </a:lnTo>
                    <a:lnTo>
                      <a:pt x="1079" y="1096"/>
                    </a:lnTo>
                    <a:lnTo>
                      <a:pt x="1081" y="1102"/>
                    </a:lnTo>
                    <a:lnTo>
                      <a:pt x="1081" y="1102"/>
                    </a:lnTo>
                    <a:lnTo>
                      <a:pt x="1079" y="1107"/>
                    </a:lnTo>
                    <a:lnTo>
                      <a:pt x="1076" y="1113"/>
                    </a:lnTo>
                    <a:lnTo>
                      <a:pt x="1071" y="1116"/>
                    </a:lnTo>
                    <a:lnTo>
                      <a:pt x="1064" y="1118"/>
                    </a:lnTo>
                    <a:lnTo>
                      <a:pt x="1064" y="1118"/>
                    </a:lnTo>
                    <a:lnTo>
                      <a:pt x="1059" y="1116"/>
                    </a:lnTo>
                    <a:lnTo>
                      <a:pt x="1054" y="1113"/>
                    </a:lnTo>
                    <a:lnTo>
                      <a:pt x="1050" y="1107"/>
                    </a:lnTo>
                    <a:lnTo>
                      <a:pt x="1049" y="1102"/>
                    </a:lnTo>
                    <a:lnTo>
                      <a:pt x="1049" y="1102"/>
                    </a:lnTo>
                    <a:lnTo>
                      <a:pt x="1050" y="1096"/>
                    </a:lnTo>
                    <a:lnTo>
                      <a:pt x="1054" y="1090"/>
                    </a:lnTo>
                    <a:lnTo>
                      <a:pt x="1059" y="1087"/>
                    </a:lnTo>
                    <a:lnTo>
                      <a:pt x="1064" y="1085"/>
                    </a:lnTo>
                    <a:lnTo>
                      <a:pt x="1064" y="1085"/>
                    </a:lnTo>
                    <a:close/>
                    <a:moveTo>
                      <a:pt x="890" y="1388"/>
                    </a:moveTo>
                    <a:lnTo>
                      <a:pt x="890" y="1388"/>
                    </a:lnTo>
                    <a:lnTo>
                      <a:pt x="890" y="1388"/>
                    </a:lnTo>
                    <a:lnTo>
                      <a:pt x="895" y="1390"/>
                    </a:lnTo>
                    <a:lnTo>
                      <a:pt x="900" y="1394"/>
                    </a:lnTo>
                    <a:lnTo>
                      <a:pt x="904" y="1399"/>
                    </a:lnTo>
                    <a:lnTo>
                      <a:pt x="906" y="1406"/>
                    </a:lnTo>
                    <a:lnTo>
                      <a:pt x="906" y="1406"/>
                    </a:lnTo>
                    <a:lnTo>
                      <a:pt x="904" y="1412"/>
                    </a:lnTo>
                    <a:lnTo>
                      <a:pt x="900" y="1417"/>
                    </a:lnTo>
                    <a:lnTo>
                      <a:pt x="895" y="1421"/>
                    </a:lnTo>
                    <a:lnTo>
                      <a:pt x="890" y="1421"/>
                    </a:lnTo>
                    <a:lnTo>
                      <a:pt x="890" y="1421"/>
                    </a:lnTo>
                    <a:lnTo>
                      <a:pt x="883" y="1421"/>
                    </a:lnTo>
                    <a:lnTo>
                      <a:pt x="878" y="1417"/>
                    </a:lnTo>
                    <a:lnTo>
                      <a:pt x="875" y="1412"/>
                    </a:lnTo>
                    <a:lnTo>
                      <a:pt x="875" y="1406"/>
                    </a:lnTo>
                    <a:lnTo>
                      <a:pt x="875" y="1406"/>
                    </a:lnTo>
                    <a:lnTo>
                      <a:pt x="875" y="1399"/>
                    </a:lnTo>
                    <a:lnTo>
                      <a:pt x="878" y="1394"/>
                    </a:lnTo>
                    <a:lnTo>
                      <a:pt x="883" y="1390"/>
                    </a:lnTo>
                    <a:lnTo>
                      <a:pt x="890" y="1388"/>
                    </a:lnTo>
                    <a:lnTo>
                      <a:pt x="890" y="1388"/>
                    </a:lnTo>
                    <a:close/>
                    <a:moveTo>
                      <a:pt x="1590" y="435"/>
                    </a:moveTo>
                    <a:lnTo>
                      <a:pt x="1590" y="435"/>
                    </a:lnTo>
                    <a:lnTo>
                      <a:pt x="1590" y="435"/>
                    </a:lnTo>
                    <a:lnTo>
                      <a:pt x="1595" y="436"/>
                    </a:lnTo>
                    <a:lnTo>
                      <a:pt x="1600" y="440"/>
                    </a:lnTo>
                    <a:lnTo>
                      <a:pt x="1604" y="445"/>
                    </a:lnTo>
                    <a:lnTo>
                      <a:pt x="1605" y="450"/>
                    </a:lnTo>
                    <a:lnTo>
                      <a:pt x="1605" y="450"/>
                    </a:lnTo>
                    <a:lnTo>
                      <a:pt x="1604" y="457"/>
                    </a:lnTo>
                    <a:lnTo>
                      <a:pt x="1600" y="462"/>
                    </a:lnTo>
                    <a:lnTo>
                      <a:pt x="1595" y="465"/>
                    </a:lnTo>
                    <a:lnTo>
                      <a:pt x="1590" y="467"/>
                    </a:lnTo>
                    <a:lnTo>
                      <a:pt x="1590" y="467"/>
                    </a:lnTo>
                    <a:lnTo>
                      <a:pt x="1583" y="465"/>
                    </a:lnTo>
                    <a:lnTo>
                      <a:pt x="1578" y="462"/>
                    </a:lnTo>
                    <a:lnTo>
                      <a:pt x="1575" y="457"/>
                    </a:lnTo>
                    <a:lnTo>
                      <a:pt x="1573" y="450"/>
                    </a:lnTo>
                    <a:lnTo>
                      <a:pt x="1573" y="450"/>
                    </a:lnTo>
                    <a:lnTo>
                      <a:pt x="1575" y="445"/>
                    </a:lnTo>
                    <a:lnTo>
                      <a:pt x="1578" y="440"/>
                    </a:lnTo>
                    <a:lnTo>
                      <a:pt x="1583" y="436"/>
                    </a:lnTo>
                    <a:lnTo>
                      <a:pt x="1590" y="435"/>
                    </a:lnTo>
                    <a:lnTo>
                      <a:pt x="1590" y="435"/>
                    </a:lnTo>
                    <a:close/>
                    <a:moveTo>
                      <a:pt x="1415" y="782"/>
                    </a:moveTo>
                    <a:lnTo>
                      <a:pt x="1415" y="782"/>
                    </a:lnTo>
                    <a:lnTo>
                      <a:pt x="1415" y="782"/>
                    </a:lnTo>
                    <a:lnTo>
                      <a:pt x="1420" y="784"/>
                    </a:lnTo>
                    <a:lnTo>
                      <a:pt x="1425" y="787"/>
                    </a:lnTo>
                    <a:lnTo>
                      <a:pt x="1428" y="792"/>
                    </a:lnTo>
                    <a:lnTo>
                      <a:pt x="1430" y="797"/>
                    </a:lnTo>
                    <a:lnTo>
                      <a:pt x="1430" y="797"/>
                    </a:lnTo>
                    <a:lnTo>
                      <a:pt x="1428" y="804"/>
                    </a:lnTo>
                    <a:lnTo>
                      <a:pt x="1425" y="809"/>
                    </a:lnTo>
                    <a:lnTo>
                      <a:pt x="1420" y="813"/>
                    </a:lnTo>
                    <a:lnTo>
                      <a:pt x="1415" y="814"/>
                    </a:lnTo>
                    <a:lnTo>
                      <a:pt x="1415" y="814"/>
                    </a:lnTo>
                    <a:lnTo>
                      <a:pt x="1408" y="813"/>
                    </a:lnTo>
                    <a:lnTo>
                      <a:pt x="1403" y="809"/>
                    </a:lnTo>
                    <a:lnTo>
                      <a:pt x="1401" y="804"/>
                    </a:lnTo>
                    <a:lnTo>
                      <a:pt x="1399" y="797"/>
                    </a:lnTo>
                    <a:lnTo>
                      <a:pt x="1399" y="797"/>
                    </a:lnTo>
                    <a:lnTo>
                      <a:pt x="1401" y="792"/>
                    </a:lnTo>
                    <a:lnTo>
                      <a:pt x="1403" y="787"/>
                    </a:lnTo>
                    <a:lnTo>
                      <a:pt x="1408" y="784"/>
                    </a:lnTo>
                    <a:lnTo>
                      <a:pt x="1415" y="782"/>
                    </a:lnTo>
                    <a:lnTo>
                      <a:pt x="1415" y="782"/>
                    </a:lnTo>
                    <a:close/>
                    <a:moveTo>
                      <a:pt x="1181" y="477"/>
                    </a:moveTo>
                    <a:lnTo>
                      <a:pt x="1181" y="477"/>
                    </a:lnTo>
                    <a:lnTo>
                      <a:pt x="1181" y="477"/>
                    </a:lnTo>
                    <a:lnTo>
                      <a:pt x="1187" y="479"/>
                    </a:lnTo>
                    <a:lnTo>
                      <a:pt x="1192" y="482"/>
                    </a:lnTo>
                    <a:lnTo>
                      <a:pt x="1195" y="487"/>
                    </a:lnTo>
                    <a:lnTo>
                      <a:pt x="1197" y="494"/>
                    </a:lnTo>
                    <a:lnTo>
                      <a:pt x="1197" y="494"/>
                    </a:lnTo>
                    <a:lnTo>
                      <a:pt x="1195" y="501"/>
                    </a:lnTo>
                    <a:lnTo>
                      <a:pt x="1192" y="506"/>
                    </a:lnTo>
                    <a:lnTo>
                      <a:pt x="1187" y="510"/>
                    </a:lnTo>
                    <a:lnTo>
                      <a:pt x="1181" y="510"/>
                    </a:lnTo>
                    <a:lnTo>
                      <a:pt x="1181" y="510"/>
                    </a:lnTo>
                    <a:lnTo>
                      <a:pt x="1175" y="510"/>
                    </a:lnTo>
                    <a:lnTo>
                      <a:pt x="1171" y="506"/>
                    </a:lnTo>
                    <a:lnTo>
                      <a:pt x="1168" y="501"/>
                    </a:lnTo>
                    <a:lnTo>
                      <a:pt x="1166" y="494"/>
                    </a:lnTo>
                    <a:lnTo>
                      <a:pt x="1166" y="494"/>
                    </a:lnTo>
                    <a:lnTo>
                      <a:pt x="1168" y="487"/>
                    </a:lnTo>
                    <a:lnTo>
                      <a:pt x="1171" y="482"/>
                    </a:lnTo>
                    <a:lnTo>
                      <a:pt x="1175" y="479"/>
                    </a:lnTo>
                    <a:lnTo>
                      <a:pt x="1181" y="477"/>
                    </a:lnTo>
                    <a:lnTo>
                      <a:pt x="1181" y="477"/>
                    </a:lnTo>
                    <a:close/>
                    <a:moveTo>
                      <a:pt x="1124" y="1215"/>
                    </a:moveTo>
                    <a:lnTo>
                      <a:pt x="1124" y="1215"/>
                    </a:lnTo>
                    <a:lnTo>
                      <a:pt x="1124" y="1215"/>
                    </a:lnTo>
                    <a:lnTo>
                      <a:pt x="1129" y="1216"/>
                    </a:lnTo>
                    <a:lnTo>
                      <a:pt x="1134" y="1220"/>
                    </a:lnTo>
                    <a:lnTo>
                      <a:pt x="1137" y="1225"/>
                    </a:lnTo>
                    <a:lnTo>
                      <a:pt x="1139" y="1232"/>
                    </a:lnTo>
                    <a:lnTo>
                      <a:pt x="1139" y="1232"/>
                    </a:lnTo>
                    <a:lnTo>
                      <a:pt x="1137" y="1239"/>
                    </a:lnTo>
                    <a:lnTo>
                      <a:pt x="1134" y="1244"/>
                    </a:lnTo>
                    <a:lnTo>
                      <a:pt x="1129" y="1247"/>
                    </a:lnTo>
                    <a:lnTo>
                      <a:pt x="1124" y="1247"/>
                    </a:lnTo>
                    <a:lnTo>
                      <a:pt x="1124" y="1247"/>
                    </a:lnTo>
                    <a:lnTo>
                      <a:pt x="1117" y="1247"/>
                    </a:lnTo>
                    <a:lnTo>
                      <a:pt x="1112" y="1244"/>
                    </a:lnTo>
                    <a:lnTo>
                      <a:pt x="1108" y="1239"/>
                    </a:lnTo>
                    <a:lnTo>
                      <a:pt x="1108" y="1232"/>
                    </a:lnTo>
                    <a:lnTo>
                      <a:pt x="1108" y="1232"/>
                    </a:lnTo>
                    <a:lnTo>
                      <a:pt x="1108" y="1225"/>
                    </a:lnTo>
                    <a:lnTo>
                      <a:pt x="1112" y="1220"/>
                    </a:lnTo>
                    <a:lnTo>
                      <a:pt x="1117" y="1216"/>
                    </a:lnTo>
                    <a:lnTo>
                      <a:pt x="1124" y="1215"/>
                    </a:lnTo>
                    <a:lnTo>
                      <a:pt x="1124" y="1215"/>
                    </a:lnTo>
                    <a:close/>
                    <a:moveTo>
                      <a:pt x="1415" y="825"/>
                    </a:moveTo>
                    <a:lnTo>
                      <a:pt x="1415" y="825"/>
                    </a:lnTo>
                    <a:lnTo>
                      <a:pt x="1415" y="825"/>
                    </a:lnTo>
                    <a:lnTo>
                      <a:pt x="1420" y="826"/>
                    </a:lnTo>
                    <a:lnTo>
                      <a:pt x="1425" y="830"/>
                    </a:lnTo>
                    <a:lnTo>
                      <a:pt x="1428" y="835"/>
                    </a:lnTo>
                    <a:lnTo>
                      <a:pt x="1430" y="842"/>
                    </a:lnTo>
                    <a:lnTo>
                      <a:pt x="1430" y="842"/>
                    </a:lnTo>
                    <a:lnTo>
                      <a:pt x="1428" y="847"/>
                    </a:lnTo>
                    <a:lnTo>
                      <a:pt x="1425" y="852"/>
                    </a:lnTo>
                    <a:lnTo>
                      <a:pt x="1420" y="855"/>
                    </a:lnTo>
                    <a:lnTo>
                      <a:pt x="1415" y="857"/>
                    </a:lnTo>
                    <a:lnTo>
                      <a:pt x="1415" y="857"/>
                    </a:lnTo>
                    <a:lnTo>
                      <a:pt x="1408" y="855"/>
                    </a:lnTo>
                    <a:lnTo>
                      <a:pt x="1403" y="852"/>
                    </a:lnTo>
                    <a:lnTo>
                      <a:pt x="1401" y="847"/>
                    </a:lnTo>
                    <a:lnTo>
                      <a:pt x="1399" y="842"/>
                    </a:lnTo>
                    <a:lnTo>
                      <a:pt x="1399" y="842"/>
                    </a:lnTo>
                    <a:lnTo>
                      <a:pt x="1401" y="835"/>
                    </a:lnTo>
                    <a:lnTo>
                      <a:pt x="1403" y="830"/>
                    </a:lnTo>
                    <a:lnTo>
                      <a:pt x="1408" y="826"/>
                    </a:lnTo>
                    <a:lnTo>
                      <a:pt x="1415" y="825"/>
                    </a:lnTo>
                    <a:lnTo>
                      <a:pt x="1415" y="825"/>
                    </a:lnTo>
                    <a:close/>
                    <a:moveTo>
                      <a:pt x="1473" y="695"/>
                    </a:moveTo>
                    <a:lnTo>
                      <a:pt x="1473" y="695"/>
                    </a:lnTo>
                    <a:lnTo>
                      <a:pt x="1473" y="695"/>
                    </a:lnTo>
                    <a:lnTo>
                      <a:pt x="1479" y="697"/>
                    </a:lnTo>
                    <a:lnTo>
                      <a:pt x="1485" y="700"/>
                    </a:lnTo>
                    <a:lnTo>
                      <a:pt x="1486" y="705"/>
                    </a:lnTo>
                    <a:lnTo>
                      <a:pt x="1488" y="711"/>
                    </a:lnTo>
                    <a:lnTo>
                      <a:pt x="1488" y="711"/>
                    </a:lnTo>
                    <a:lnTo>
                      <a:pt x="1486" y="717"/>
                    </a:lnTo>
                    <a:lnTo>
                      <a:pt x="1485" y="722"/>
                    </a:lnTo>
                    <a:lnTo>
                      <a:pt x="1479" y="726"/>
                    </a:lnTo>
                    <a:lnTo>
                      <a:pt x="1473" y="728"/>
                    </a:lnTo>
                    <a:lnTo>
                      <a:pt x="1473" y="728"/>
                    </a:lnTo>
                    <a:lnTo>
                      <a:pt x="1468" y="726"/>
                    </a:lnTo>
                    <a:lnTo>
                      <a:pt x="1462" y="722"/>
                    </a:lnTo>
                    <a:lnTo>
                      <a:pt x="1459" y="717"/>
                    </a:lnTo>
                    <a:lnTo>
                      <a:pt x="1457" y="711"/>
                    </a:lnTo>
                    <a:lnTo>
                      <a:pt x="1457" y="711"/>
                    </a:lnTo>
                    <a:lnTo>
                      <a:pt x="1459" y="705"/>
                    </a:lnTo>
                    <a:lnTo>
                      <a:pt x="1462" y="700"/>
                    </a:lnTo>
                    <a:lnTo>
                      <a:pt x="1468" y="697"/>
                    </a:lnTo>
                    <a:lnTo>
                      <a:pt x="1473" y="695"/>
                    </a:lnTo>
                    <a:lnTo>
                      <a:pt x="1473" y="695"/>
                    </a:lnTo>
                    <a:close/>
                    <a:moveTo>
                      <a:pt x="890" y="1172"/>
                    </a:moveTo>
                    <a:lnTo>
                      <a:pt x="890" y="1172"/>
                    </a:lnTo>
                    <a:lnTo>
                      <a:pt x="890" y="1172"/>
                    </a:lnTo>
                    <a:lnTo>
                      <a:pt x="895" y="1174"/>
                    </a:lnTo>
                    <a:lnTo>
                      <a:pt x="900" y="1177"/>
                    </a:lnTo>
                    <a:lnTo>
                      <a:pt x="904" y="1182"/>
                    </a:lnTo>
                    <a:lnTo>
                      <a:pt x="906" y="1189"/>
                    </a:lnTo>
                    <a:lnTo>
                      <a:pt x="906" y="1189"/>
                    </a:lnTo>
                    <a:lnTo>
                      <a:pt x="904" y="1194"/>
                    </a:lnTo>
                    <a:lnTo>
                      <a:pt x="900" y="1199"/>
                    </a:lnTo>
                    <a:lnTo>
                      <a:pt x="895" y="1203"/>
                    </a:lnTo>
                    <a:lnTo>
                      <a:pt x="890" y="1205"/>
                    </a:lnTo>
                    <a:lnTo>
                      <a:pt x="890" y="1205"/>
                    </a:lnTo>
                    <a:lnTo>
                      <a:pt x="883" y="1203"/>
                    </a:lnTo>
                    <a:lnTo>
                      <a:pt x="878" y="1199"/>
                    </a:lnTo>
                    <a:lnTo>
                      <a:pt x="875" y="1194"/>
                    </a:lnTo>
                    <a:lnTo>
                      <a:pt x="875" y="1189"/>
                    </a:lnTo>
                    <a:lnTo>
                      <a:pt x="875" y="1189"/>
                    </a:lnTo>
                    <a:lnTo>
                      <a:pt x="875" y="1182"/>
                    </a:lnTo>
                    <a:lnTo>
                      <a:pt x="878" y="1177"/>
                    </a:lnTo>
                    <a:lnTo>
                      <a:pt x="883" y="1174"/>
                    </a:lnTo>
                    <a:lnTo>
                      <a:pt x="890" y="1172"/>
                    </a:lnTo>
                    <a:lnTo>
                      <a:pt x="890" y="1172"/>
                    </a:lnTo>
                    <a:close/>
                    <a:moveTo>
                      <a:pt x="890" y="1649"/>
                    </a:moveTo>
                    <a:lnTo>
                      <a:pt x="890" y="1649"/>
                    </a:lnTo>
                    <a:lnTo>
                      <a:pt x="890" y="1649"/>
                    </a:lnTo>
                    <a:lnTo>
                      <a:pt x="895" y="1651"/>
                    </a:lnTo>
                    <a:lnTo>
                      <a:pt x="900" y="1654"/>
                    </a:lnTo>
                    <a:lnTo>
                      <a:pt x="904" y="1659"/>
                    </a:lnTo>
                    <a:lnTo>
                      <a:pt x="906" y="1666"/>
                    </a:lnTo>
                    <a:lnTo>
                      <a:pt x="906" y="1666"/>
                    </a:lnTo>
                    <a:lnTo>
                      <a:pt x="904" y="1671"/>
                    </a:lnTo>
                    <a:lnTo>
                      <a:pt x="900" y="1676"/>
                    </a:lnTo>
                    <a:lnTo>
                      <a:pt x="895" y="1680"/>
                    </a:lnTo>
                    <a:lnTo>
                      <a:pt x="890" y="1681"/>
                    </a:lnTo>
                    <a:lnTo>
                      <a:pt x="890" y="1681"/>
                    </a:lnTo>
                    <a:lnTo>
                      <a:pt x="883" y="1680"/>
                    </a:lnTo>
                    <a:lnTo>
                      <a:pt x="878" y="1676"/>
                    </a:lnTo>
                    <a:lnTo>
                      <a:pt x="875" y="1671"/>
                    </a:lnTo>
                    <a:lnTo>
                      <a:pt x="875" y="1666"/>
                    </a:lnTo>
                    <a:lnTo>
                      <a:pt x="875" y="1666"/>
                    </a:lnTo>
                    <a:lnTo>
                      <a:pt x="875" y="1659"/>
                    </a:lnTo>
                    <a:lnTo>
                      <a:pt x="878" y="1654"/>
                    </a:lnTo>
                    <a:lnTo>
                      <a:pt x="883" y="1651"/>
                    </a:lnTo>
                    <a:lnTo>
                      <a:pt x="890" y="1649"/>
                    </a:lnTo>
                    <a:lnTo>
                      <a:pt x="890" y="1649"/>
                    </a:lnTo>
                    <a:close/>
                    <a:moveTo>
                      <a:pt x="948" y="1562"/>
                    </a:moveTo>
                    <a:lnTo>
                      <a:pt x="948" y="1562"/>
                    </a:lnTo>
                    <a:lnTo>
                      <a:pt x="948" y="1562"/>
                    </a:lnTo>
                    <a:lnTo>
                      <a:pt x="955" y="1564"/>
                    </a:lnTo>
                    <a:lnTo>
                      <a:pt x="958" y="1567"/>
                    </a:lnTo>
                    <a:lnTo>
                      <a:pt x="962" y="1572"/>
                    </a:lnTo>
                    <a:lnTo>
                      <a:pt x="963" y="1579"/>
                    </a:lnTo>
                    <a:lnTo>
                      <a:pt x="963" y="1579"/>
                    </a:lnTo>
                    <a:lnTo>
                      <a:pt x="962" y="1584"/>
                    </a:lnTo>
                    <a:lnTo>
                      <a:pt x="958" y="1589"/>
                    </a:lnTo>
                    <a:lnTo>
                      <a:pt x="955" y="1595"/>
                    </a:lnTo>
                    <a:lnTo>
                      <a:pt x="948" y="1595"/>
                    </a:lnTo>
                    <a:lnTo>
                      <a:pt x="948" y="1595"/>
                    </a:lnTo>
                    <a:lnTo>
                      <a:pt x="941" y="1595"/>
                    </a:lnTo>
                    <a:lnTo>
                      <a:pt x="938" y="1589"/>
                    </a:lnTo>
                    <a:lnTo>
                      <a:pt x="934" y="1584"/>
                    </a:lnTo>
                    <a:lnTo>
                      <a:pt x="933" y="1579"/>
                    </a:lnTo>
                    <a:lnTo>
                      <a:pt x="933" y="1579"/>
                    </a:lnTo>
                    <a:lnTo>
                      <a:pt x="934" y="1572"/>
                    </a:lnTo>
                    <a:lnTo>
                      <a:pt x="938" y="1567"/>
                    </a:lnTo>
                    <a:lnTo>
                      <a:pt x="941" y="1564"/>
                    </a:lnTo>
                    <a:lnTo>
                      <a:pt x="948" y="1562"/>
                    </a:lnTo>
                    <a:lnTo>
                      <a:pt x="948" y="1562"/>
                    </a:lnTo>
                    <a:close/>
                    <a:moveTo>
                      <a:pt x="1415" y="738"/>
                    </a:moveTo>
                    <a:lnTo>
                      <a:pt x="1415" y="738"/>
                    </a:lnTo>
                    <a:lnTo>
                      <a:pt x="1415" y="738"/>
                    </a:lnTo>
                    <a:lnTo>
                      <a:pt x="1420" y="740"/>
                    </a:lnTo>
                    <a:lnTo>
                      <a:pt x="1425" y="743"/>
                    </a:lnTo>
                    <a:lnTo>
                      <a:pt x="1428" y="748"/>
                    </a:lnTo>
                    <a:lnTo>
                      <a:pt x="1430" y="755"/>
                    </a:lnTo>
                    <a:lnTo>
                      <a:pt x="1430" y="755"/>
                    </a:lnTo>
                    <a:lnTo>
                      <a:pt x="1428" y="760"/>
                    </a:lnTo>
                    <a:lnTo>
                      <a:pt x="1425" y="767"/>
                    </a:lnTo>
                    <a:lnTo>
                      <a:pt x="1420" y="770"/>
                    </a:lnTo>
                    <a:lnTo>
                      <a:pt x="1415" y="770"/>
                    </a:lnTo>
                    <a:lnTo>
                      <a:pt x="1415" y="770"/>
                    </a:lnTo>
                    <a:lnTo>
                      <a:pt x="1408" y="770"/>
                    </a:lnTo>
                    <a:lnTo>
                      <a:pt x="1403" y="767"/>
                    </a:lnTo>
                    <a:lnTo>
                      <a:pt x="1401" y="760"/>
                    </a:lnTo>
                    <a:lnTo>
                      <a:pt x="1399" y="755"/>
                    </a:lnTo>
                    <a:lnTo>
                      <a:pt x="1399" y="755"/>
                    </a:lnTo>
                    <a:lnTo>
                      <a:pt x="1401" y="748"/>
                    </a:lnTo>
                    <a:lnTo>
                      <a:pt x="1403" y="743"/>
                    </a:lnTo>
                    <a:lnTo>
                      <a:pt x="1408" y="740"/>
                    </a:lnTo>
                    <a:lnTo>
                      <a:pt x="1415" y="738"/>
                    </a:lnTo>
                    <a:lnTo>
                      <a:pt x="1415" y="738"/>
                    </a:lnTo>
                    <a:close/>
                    <a:moveTo>
                      <a:pt x="1239" y="348"/>
                    </a:moveTo>
                    <a:lnTo>
                      <a:pt x="1239" y="348"/>
                    </a:lnTo>
                    <a:lnTo>
                      <a:pt x="1239" y="348"/>
                    </a:lnTo>
                    <a:lnTo>
                      <a:pt x="1246" y="349"/>
                    </a:lnTo>
                    <a:lnTo>
                      <a:pt x="1251" y="353"/>
                    </a:lnTo>
                    <a:lnTo>
                      <a:pt x="1255" y="358"/>
                    </a:lnTo>
                    <a:lnTo>
                      <a:pt x="1255" y="365"/>
                    </a:lnTo>
                    <a:lnTo>
                      <a:pt x="1255" y="365"/>
                    </a:lnTo>
                    <a:lnTo>
                      <a:pt x="1255" y="370"/>
                    </a:lnTo>
                    <a:lnTo>
                      <a:pt x="1251" y="375"/>
                    </a:lnTo>
                    <a:lnTo>
                      <a:pt x="1246" y="378"/>
                    </a:lnTo>
                    <a:lnTo>
                      <a:pt x="1239" y="380"/>
                    </a:lnTo>
                    <a:lnTo>
                      <a:pt x="1239" y="380"/>
                    </a:lnTo>
                    <a:lnTo>
                      <a:pt x="1234" y="378"/>
                    </a:lnTo>
                    <a:lnTo>
                      <a:pt x="1229" y="375"/>
                    </a:lnTo>
                    <a:lnTo>
                      <a:pt x="1226" y="370"/>
                    </a:lnTo>
                    <a:lnTo>
                      <a:pt x="1224" y="365"/>
                    </a:lnTo>
                    <a:lnTo>
                      <a:pt x="1224" y="365"/>
                    </a:lnTo>
                    <a:lnTo>
                      <a:pt x="1226" y="358"/>
                    </a:lnTo>
                    <a:lnTo>
                      <a:pt x="1229" y="353"/>
                    </a:lnTo>
                    <a:lnTo>
                      <a:pt x="1234" y="349"/>
                    </a:lnTo>
                    <a:lnTo>
                      <a:pt x="1239" y="348"/>
                    </a:lnTo>
                    <a:lnTo>
                      <a:pt x="1239" y="348"/>
                    </a:lnTo>
                    <a:close/>
                    <a:moveTo>
                      <a:pt x="1064" y="392"/>
                    </a:moveTo>
                    <a:lnTo>
                      <a:pt x="1064" y="392"/>
                    </a:lnTo>
                    <a:lnTo>
                      <a:pt x="1064" y="392"/>
                    </a:lnTo>
                    <a:lnTo>
                      <a:pt x="1071" y="392"/>
                    </a:lnTo>
                    <a:lnTo>
                      <a:pt x="1076" y="395"/>
                    </a:lnTo>
                    <a:lnTo>
                      <a:pt x="1079" y="401"/>
                    </a:lnTo>
                    <a:lnTo>
                      <a:pt x="1081" y="407"/>
                    </a:lnTo>
                    <a:lnTo>
                      <a:pt x="1081" y="407"/>
                    </a:lnTo>
                    <a:lnTo>
                      <a:pt x="1079" y="414"/>
                    </a:lnTo>
                    <a:lnTo>
                      <a:pt x="1076" y="419"/>
                    </a:lnTo>
                    <a:lnTo>
                      <a:pt x="1071" y="423"/>
                    </a:lnTo>
                    <a:lnTo>
                      <a:pt x="1064" y="423"/>
                    </a:lnTo>
                    <a:lnTo>
                      <a:pt x="1064" y="423"/>
                    </a:lnTo>
                    <a:lnTo>
                      <a:pt x="1059" y="423"/>
                    </a:lnTo>
                    <a:lnTo>
                      <a:pt x="1054" y="419"/>
                    </a:lnTo>
                    <a:lnTo>
                      <a:pt x="1050" y="414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50" y="401"/>
                    </a:lnTo>
                    <a:lnTo>
                      <a:pt x="1054" y="395"/>
                    </a:lnTo>
                    <a:lnTo>
                      <a:pt x="1059" y="392"/>
                    </a:lnTo>
                    <a:lnTo>
                      <a:pt x="1064" y="392"/>
                    </a:lnTo>
                    <a:lnTo>
                      <a:pt x="1064" y="392"/>
                    </a:lnTo>
                    <a:close/>
                    <a:moveTo>
                      <a:pt x="1531" y="651"/>
                    </a:moveTo>
                    <a:lnTo>
                      <a:pt x="1531" y="651"/>
                    </a:lnTo>
                    <a:lnTo>
                      <a:pt x="1531" y="651"/>
                    </a:lnTo>
                    <a:lnTo>
                      <a:pt x="1537" y="653"/>
                    </a:lnTo>
                    <a:lnTo>
                      <a:pt x="1542" y="656"/>
                    </a:lnTo>
                    <a:lnTo>
                      <a:pt x="1546" y="661"/>
                    </a:lnTo>
                    <a:lnTo>
                      <a:pt x="1546" y="668"/>
                    </a:lnTo>
                    <a:lnTo>
                      <a:pt x="1546" y="668"/>
                    </a:lnTo>
                    <a:lnTo>
                      <a:pt x="1546" y="675"/>
                    </a:lnTo>
                    <a:lnTo>
                      <a:pt x="1542" y="680"/>
                    </a:lnTo>
                    <a:lnTo>
                      <a:pt x="1537" y="683"/>
                    </a:lnTo>
                    <a:lnTo>
                      <a:pt x="1531" y="683"/>
                    </a:lnTo>
                    <a:lnTo>
                      <a:pt x="1531" y="683"/>
                    </a:lnTo>
                    <a:lnTo>
                      <a:pt x="1525" y="683"/>
                    </a:lnTo>
                    <a:lnTo>
                      <a:pt x="1520" y="680"/>
                    </a:lnTo>
                    <a:lnTo>
                      <a:pt x="1517" y="675"/>
                    </a:lnTo>
                    <a:lnTo>
                      <a:pt x="1515" y="668"/>
                    </a:lnTo>
                    <a:lnTo>
                      <a:pt x="1515" y="668"/>
                    </a:lnTo>
                    <a:lnTo>
                      <a:pt x="1517" y="661"/>
                    </a:lnTo>
                    <a:lnTo>
                      <a:pt x="1520" y="656"/>
                    </a:lnTo>
                    <a:lnTo>
                      <a:pt x="1525" y="653"/>
                    </a:lnTo>
                    <a:lnTo>
                      <a:pt x="1531" y="651"/>
                    </a:lnTo>
                    <a:lnTo>
                      <a:pt x="1531" y="651"/>
                    </a:lnTo>
                    <a:close/>
                    <a:moveTo>
                      <a:pt x="1297" y="1259"/>
                    </a:moveTo>
                    <a:lnTo>
                      <a:pt x="1297" y="1259"/>
                    </a:lnTo>
                    <a:lnTo>
                      <a:pt x="1297" y="1259"/>
                    </a:lnTo>
                    <a:lnTo>
                      <a:pt x="1304" y="1261"/>
                    </a:lnTo>
                    <a:lnTo>
                      <a:pt x="1309" y="1264"/>
                    </a:lnTo>
                    <a:lnTo>
                      <a:pt x="1313" y="1269"/>
                    </a:lnTo>
                    <a:lnTo>
                      <a:pt x="1313" y="1274"/>
                    </a:lnTo>
                    <a:lnTo>
                      <a:pt x="1313" y="1274"/>
                    </a:lnTo>
                    <a:lnTo>
                      <a:pt x="1313" y="1281"/>
                    </a:lnTo>
                    <a:lnTo>
                      <a:pt x="1309" y="1286"/>
                    </a:lnTo>
                    <a:lnTo>
                      <a:pt x="1304" y="1290"/>
                    </a:lnTo>
                    <a:lnTo>
                      <a:pt x="1297" y="1291"/>
                    </a:lnTo>
                    <a:lnTo>
                      <a:pt x="1297" y="1291"/>
                    </a:lnTo>
                    <a:lnTo>
                      <a:pt x="1292" y="1290"/>
                    </a:lnTo>
                    <a:lnTo>
                      <a:pt x="1287" y="1286"/>
                    </a:lnTo>
                    <a:lnTo>
                      <a:pt x="1284" y="1281"/>
                    </a:lnTo>
                    <a:lnTo>
                      <a:pt x="1282" y="1274"/>
                    </a:lnTo>
                    <a:lnTo>
                      <a:pt x="1282" y="1274"/>
                    </a:lnTo>
                    <a:lnTo>
                      <a:pt x="1284" y="1269"/>
                    </a:lnTo>
                    <a:lnTo>
                      <a:pt x="1287" y="1264"/>
                    </a:lnTo>
                    <a:lnTo>
                      <a:pt x="1292" y="1261"/>
                    </a:lnTo>
                    <a:lnTo>
                      <a:pt x="1297" y="1259"/>
                    </a:lnTo>
                    <a:lnTo>
                      <a:pt x="1297" y="1259"/>
                    </a:lnTo>
                    <a:close/>
                    <a:moveTo>
                      <a:pt x="1590" y="522"/>
                    </a:moveTo>
                    <a:lnTo>
                      <a:pt x="1590" y="522"/>
                    </a:lnTo>
                    <a:lnTo>
                      <a:pt x="1590" y="522"/>
                    </a:lnTo>
                    <a:lnTo>
                      <a:pt x="1595" y="523"/>
                    </a:lnTo>
                    <a:lnTo>
                      <a:pt x="1600" y="527"/>
                    </a:lnTo>
                    <a:lnTo>
                      <a:pt x="1604" y="532"/>
                    </a:lnTo>
                    <a:lnTo>
                      <a:pt x="1605" y="537"/>
                    </a:lnTo>
                    <a:lnTo>
                      <a:pt x="1605" y="537"/>
                    </a:lnTo>
                    <a:lnTo>
                      <a:pt x="1604" y="544"/>
                    </a:lnTo>
                    <a:lnTo>
                      <a:pt x="1600" y="549"/>
                    </a:lnTo>
                    <a:lnTo>
                      <a:pt x="1595" y="552"/>
                    </a:lnTo>
                    <a:lnTo>
                      <a:pt x="1590" y="554"/>
                    </a:lnTo>
                    <a:lnTo>
                      <a:pt x="1590" y="554"/>
                    </a:lnTo>
                    <a:lnTo>
                      <a:pt x="1583" y="552"/>
                    </a:lnTo>
                    <a:lnTo>
                      <a:pt x="1578" y="549"/>
                    </a:lnTo>
                    <a:lnTo>
                      <a:pt x="1575" y="544"/>
                    </a:lnTo>
                    <a:lnTo>
                      <a:pt x="1573" y="537"/>
                    </a:lnTo>
                    <a:lnTo>
                      <a:pt x="1573" y="537"/>
                    </a:lnTo>
                    <a:lnTo>
                      <a:pt x="1575" y="532"/>
                    </a:lnTo>
                    <a:lnTo>
                      <a:pt x="1578" y="527"/>
                    </a:lnTo>
                    <a:lnTo>
                      <a:pt x="1583" y="523"/>
                    </a:lnTo>
                    <a:lnTo>
                      <a:pt x="1590" y="522"/>
                    </a:lnTo>
                    <a:lnTo>
                      <a:pt x="1590" y="522"/>
                    </a:lnTo>
                    <a:close/>
                    <a:moveTo>
                      <a:pt x="1297" y="305"/>
                    </a:moveTo>
                    <a:lnTo>
                      <a:pt x="1297" y="305"/>
                    </a:lnTo>
                    <a:lnTo>
                      <a:pt x="1297" y="305"/>
                    </a:lnTo>
                    <a:lnTo>
                      <a:pt x="1304" y="305"/>
                    </a:lnTo>
                    <a:lnTo>
                      <a:pt x="1309" y="309"/>
                    </a:lnTo>
                    <a:lnTo>
                      <a:pt x="1313" y="314"/>
                    </a:lnTo>
                    <a:lnTo>
                      <a:pt x="1313" y="321"/>
                    </a:lnTo>
                    <a:lnTo>
                      <a:pt x="1313" y="321"/>
                    </a:lnTo>
                    <a:lnTo>
                      <a:pt x="1313" y="327"/>
                    </a:lnTo>
                    <a:lnTo>
                      <a:pt x="1309" y="332"/>
                    </a:lnTo>
                    <a:lnTo>
                      <a:pt x="1304" y="336"/>
                    </a:lnTo>
                    <a:lnTo>
                      <a:pt x="1297" y="338"/>
                    </a:lnTo>
                    <a:lnTo>
                      <a:pt x="1297" y="338"/>
                    </a:lnTo>
                    <a:lnTo>
                      <a:pt x="1292" y="336"/>
                    </a:lnTo>
                    <a:lnTo>
                      <a:pt x="1287" y="332"/>
                    </a:lnTo>
                    <a:lnTo>
                      <a:pt x="1284" y="327"/>
                    </a:lnTo>
                    <a:lnTo>
                      <a:pt x="1282" y="321"/>
                    </a:lnTo>
                    <a:lnTo>
                      <a:pt x="1282" y="321"/>
                    </a:lnTo>
                    <a:lnTo>
                      <a:pt x="1284" y="314"/>
                    </a:lnTo>
                    <a:lnTo>
                      <a:pt x="1287" y="309"/>
                    </a:lnTo>
                    <a:lnTo>
                      <a:pt x="1292" y="305"/>
                    </a:lnTo>
                    <a:lnTo>
                      <a:pt x="1297" y="305"/>
                    </a:lnTo>
                    <a:lnTo>
                      <a:pt x="1297" y="305"/>
                    </a:lnTo>
                    <a:close/>
                    <a:moveTo>
                      <a:pt x="1357" y="869"/>
                    </a:moveTo>
                    <a:lnTo>
                      <a:pt x="1357" y="869"/>
                    </a:lnTo>
                    <a:lnTo>
                      <a:pt x="1357" y="869"/>
                    </a:lnTo>
                    <a:lnTo>
                      <a:pt x="1362" y="869"/>
                    </a:lnTo>
                    <a:lnTo>
                      <a:pt x="1367" y="874"/>
                    </a:lnTo>
                    <a:lnTo>
                      <a:pt x="1370" y="879"/>
                    </a:lnTo>
                    <a:lnTo>
                      <a:pt x="1372" y="884"/>
                    </a:lnTo>
                    <a:lnTo>
                      <a:pt x="1372" y="884"/>
                    </a:lnTo>
                    <a:lnTo>
                      <a:pt x="1370" y="891"/>
                    </a:lnTo>
                    <a:lnTo>
                      <a:pt x="1367" y="896"/>
                    </a:lnTo>
                    <a:lnTo>
                      <a:pt x="1362" y="900"/>
                    </a:lnTo>
                    <a:lnTo>
                      <a:pt x="1357" y="901"/>
                    </a:lnTo>
                    <a:lnTo>
                      <a:pt x="1357" y="901"/>
                    </a:lnTo>
                    <a:lnTo>
                      <a:pt x="1350" y="900"/>
                    </a:lnTo>
                    <a:lnTo>
                      <a:pt x="1345" y="896"/>
                    </a:lnTo>
                    <a:lnTo>
                      <a:pt x="1342" y="891"/>
                    </a:lnTo>
                    <a:lnTo>
                      <a:pt x="1342" y="884"/>
                    </a:lnTo>
                    <a:lnTo>
                      <a:pt x="1342" y="884"/>
                    </a:lnTo>
                    <a:lnTo>
                      <a:pt x="1342" y="879"/>
                    </a:lnTo>
                    <a:lnTo>
                      <a:pt x="1345" y="874"/>
                    </a:lnTo>
                    <a:lnTo>
                      <a:pt x="1350" y="869"/>
                    </a:lnTo>
                    <a:lnTo>
                      <a:pt x="1357" y="869"/>
                    </a:lnTo>
                    <a:lnTo>
                      <a:pt x="1357" y="869"/>
                    </a:lnTo>
                    <a:close/>
                    <a:moveTo>
                      <a:pt x="1124" y="1043"/>
                    </a:moveTo>
                    <a:lnTo>
                      <a:pt x="1124" y="1043"/>
                    </a:lnTo>
                    <a:lnTo>
                      <a:pt x="1124" y="1043"/>
                    </a:lnTo>
                    <a:lnTo>
                      <a:pt x="1129" y="1043"/>
                    </a:lnTo>
                    <a:lnTo>
                      <a:pt x="1134" y="1046"/>
                    </a:lnTo>
                    <a:lnTo>
                      <a:pt x="1137" y="1051"/>
                    </a:lnTo>
                    <a:lnTo>
                      <a:pt x="1139" y="1058"/>
                    </a:lnTo>
                    <a:lnTo>
                      <a:pt x="1139" y="1058"/>
                    </a:lnTo>
                    <a:lnTo>
                      <a:pt x="1137" y="1065"/>
                    </a:lnTo>
                    <a:lnTo>
                      <a:pt x="1134" y="1070"/>
                    </a:lnTo>
                    <a:lnTo>
                      <a:pt x="1129" y="1073"/>
                    </a:lnTo>
                    <a:lnTo>
                      <a:pt x="1124" y="1075"/>
                    </a:lnTo>
                    <a:lnTo>
                      <a:pt x="1124" y="1075"/>
                    </a:lnTo>
                    <a:lnTo>
                      <a:pt x="1117" y="1073"/>
                    </a:lnTo>
                    <a:lnTo>
                      <a:pt x="1112" y="1070"/>
                    </a:lnTo>
                    <a:lnTo>
                      <a:pt x="1108" y="1065"/>
                    </a:lnTo>
                    <a:lnTo>
                      <a:pt x="1108" y="1058"/>
                    </a:lnTo>
                    <a:lnTo>
                      <a:pt x="1108" y="1058"/>
                    </a:lnTo>
                    <a:lnTo>
                      <a:pt x="1108" y="1051"/>
                    </a:lnTo>
                    <a:lnTo>
                      <a:pt x="1112" y="1046"/>
                    </a:lnTo>
                    <a:lnTo>
                      <a:pt x="1117" y="1043"/>
                    </a:lnTo>
                    <a:lnTo>
                      <a:pt x="1124" y="1043"/>
                    </a:lnTo>
                    <a:lnTo>
                      <a:pt x="1124" y="1043"/>
                    </a:lnTo>
                    <a:close/>
                    <a:moveTo>
                      <a:pt x="1181" y="564"/>
                    </a:moveTo>
                    <a:lnTo>
                      <a:pt x="1181" y="564"/>
                    </a:lnTo>
                    <a:lnTo>
                      <a:pt x="1181" y="564"/>
                    </a:lnTo>
                    <a:lnTo>
                      <a:pt x="1187" y="566"/>
                    </a:lnTo>
                    <a:lnTo>
                      <a:pt x="1192" y="569"/>
                    </a:lnTo>
                    <a:lnTo>
                      <a:pt x="1195" y="574"/>
                    </a:lnTo>
                    <a:lnTo>
                      <a:pt x="1197" y="581"/>
                    </a:lnTo>
                    <a:lnTo>
                      <a:pt x="1197" y="581"/>
                    </a:lnTo>
                    <a:lnTo>
                      <a:pt x="1195" y="588"/>
                    </a:lnTo>
                    <a:lnTo>
                      <a:pt x="1192" y="593"/>
                    </a:lnTo>
                    <a:lnTo>
                      <a:pt x="1187" y="596"/>
                    </a:lnTo>
                    <a:lnTo>
                      <a:pt x="1181" y="596"/>
                    </a:lnTo>
                    <a:lnTo>
                      <a:pt x="1181" y="596"/>
                    </a:lnTo>
                    <a:lnTo>
                      <a:pt x="1175" y="596"/>
                    </a:lnTo>
                    <a:lnTo>
                      <a:pt x="1171" y="593"/>
                    </a:lnTo>
                    <a:lnTo>
                      <a:pt x="1168" y="588"/>
                    </a:lnTo>
                    <a:lnTo>
                      <a:pt x="1166" y="581"/>
                    </a:lnTo>
                    <a:lnTo>
                      <a:pt x="1166" y="581"/>
                    </a:lnTo>
                    <a:lnTo>
                      <a:pt x="1168" y="574"/>
                    </a:lnTo>
                    <a:lnTo>
                      <a:pt x="1171" y="569"/>
                    </a:lnTo>
                    <a:lnTo>
                      <a:pt x="1175" y="566"/>
                    </a:lnTo>
                    <a:lnTo>
                      <a:pt x="1181" y="564"/>
                    </a:lnTo>
                    <a:lnTo>
                      <a:pt x="1181" y="564"/>
                    </a:lnTo>
                    <a:close/>
                    <a:moveTo>
                      <a:pt x="1006" y="1085"/>
                    </a:moveTo>
                    <a:lnTo>
                      <a:pt x="1006" y="1085"/>
                    </a:lnTo>
                    <a:lnTo>
                      <a:pt x="1006" y="1085"/>
                    </a:lnTo>
                    <a:lnTo>
                      <a:pt x="1013" y="1087"/>
                    </a:lnTo>
                    <a:lnTo>
                      <a:pt x="1018" y="1090"/>
                    </a:lnTo>
                    <a:lnTo>
                      <a:pt x="1021" y="1096"/>
                    </a:lnTo>
                    <a:lnTo>
                      <a:pt x="1021" y="1102"/>
                    </a:lnTo>
                    <a:lnTo>
                      <a:pt x="1021" y="1102"/>
                    </a:lnTo>
                    <a:lnTo>
                      <a:pt x="1021" y="1107"/>
                    </a:lnTo>
                    <a:lnTo>
                      <a:pt x="1018" y="1113"/>
                    </a:lnTo>
                    <a:lnTo>
                      <a:pt x="1013" y="1116"/>
                    </a:lnTo>
                    <a:lnTo>
                      <a:pt x="1006" y="1118"/>
                    </a:lnTo>
                    <a:lnTo>
                      <a:pt x="1006" y="1118"/>
                    </a:lnTo>
                    <a:lnTo>
                      <a:pt x="1001" y="1116"/>
                    </a:lnTo>
                    <a:lnTo>
                      <a:pt x="996" y="1113"/>
                    </a:lnTo>
                    <a:lnTo>
                      <a:pt x="992" y="1107"/>
                    </a:lnTo>
                    <a:lnTo>
                      <a:pt x="991" y="1102"/>
                    </a:lnTo>
                    <a:lnTo>
                      <a:pt x="991" y="1102"/>
                    </a:lnTo>
                    <a:lnTo>
                      <a:pt x="992" y="1096"/>
                    </a:lnTo>
                    <a:lnTo>
                      <a:pt x="996" y="1090"/>
                    </a:lnTo>
                    <a:lnTo>
                      <a:pt x="1001" y="1087"/>
                    </a:lnTo>
                    <a:lnTo>
                      <a:pt x="1006" y="1085"/>
                    </a:lnTo>
                    <a:lnTo>
                      <a:pt x="1006" y="1085"/>
                    </a:lnTo>
                    <a:close/>
                    <a:moveTo>
                      <a:pt x="1531" y="435"/>
                    </a:moveTo>
                    <a:lnTo>
                      <a:pt x="1531" y="435"/>
                    </a:lnTo>
                    <a:lnTo>
                      <a:pt x="1531" y="435"/>
                    </a:lnTo>
                    <a:lnTo>
                      <a:pt x="1537" y="436"/>
                    </a:lnTo>
                    <a:lnTo>
                      <a:pt x="1542" y="440"/>
                    </a:lnTo>
                    <a:lnTo>
                      <a:pt x="1546" y="445"/>
                    </a:lnTo>
                    <a:lnTo>
                      <a:pt x="1546" y="450"/>
                    </a:lnTo>
                    <a:lnTo>
                      <a:pt x="1546" y="450"/>
                    </a:lnTo>
                    <a:lnTo>
                      <a:pt x="1546" y="457"/>
                    </a:lnTo>
                    <a:lnTo>
                      <a:pt x="1542" y="462"/>
                    </a:lnTo>
                    <a:lnTo>
                      <a:pt x="1537" y="465"/>
                    </a:lnTo>
                    <a:lnTo>
                      <a:pt x="1531" y="467"/>
                    </a:lnTo>
                    <a:lnTo>
                      <a:pt x="1531" y="467"/>
                    </a:lnTo>
                    <a:lnTo>
                      <a:pt x="1525" y="465"/>
                    </a:lnTo>
                    <a:lnTo>
                      <a:pt x="1520" y="462"/>
                    </a:lnTo>
                    <a:lnTo>
                      <a:pt x="1517" y="457"/>
                    </a:lnTo>
                    <a:lnTo>
                      <a:pt x="1515" y="450"/>
                    </a:lnTo>
                    <a:lnTo>
                      <a:pt x="1515" y="450"/>
                    </a:lnTo>
                    <a:lnTo>
                      <a:pt x="1517" y="445"/>
                    </a:lnTo>
                    <a:lnTo>
                      <a:pt x="1520" y="440"/>
                    </a:lnTo>
                    <a:lnTo>
                      <a:pt x="1525" y="436"/>
                    </a:lnTo>
                    <a:lnTo>
                      <a:pt x="1531" y="435"/>
                    </a:lnTo>
                    <a:lnTo>
                      <a:pt x="1531" y="435"/>
                    </a:lnTo>
                    <a:close/>
                    <a:moveTo>
                      <a:pt x="1357" y="782"/>
                    </a:moveTo>
                    <a:lnTo>
                      <a:pt x="1357" y="782"/>
                    </a:lnTo>
                    <a:lnTo>
                      <a:pt x="1357" y="782"/>
                    </a:lnTo>
                    <a:lnTo>
                      <a:pt x="1362" y="784"/>
                    </a:lnTo>
                    <a:lnTo>
                      <a:pt x="1367" y="787"/>
                    </a:lnTo>
                    <a:lnTo>
                      <a:pt x="1370" y="792"/>
                    </a:lnTo>
                    <a:lnTo>
                      <a:pt x="1372" y="797"/>
                    </a:lnTo>
                    <a:lnTo>
                      <a:pt x="1372" y="797"/>
                    </a:lnTo>
                    <a:lnTo>
                      <a:pt x="1370" y="804"/>
                    </a:lnTo>
                    <a:lnTo>
                      <a:pt x="1367" y="809"/>
                    </a:lnTo>
                    <a:lnTo>
                      <a:pt x="1362" y="813"/>
                    </a:lnTo>
                    <a:lnTo>
                      <a:pt x="1357" y="814"/>
                    </a:lnTo>
                    <a:lnTo>
                      <a:pt x="1357" y="814"/>
                    </a:lnTo>
                    <a:lnTo>
                      <a:pt x="1350" y="813"/>
                    </a:lnTo>
                    <a:lnTo>
                      <a:pt x="1345" y="809"/>
                    </a:lnTo>
                    <a:lnTo>
                      <a:pt x="1342" y="804"/>
                    </a:lnTo>
                    <a:lnTo>
                      <a:pt x="1342" y="797"/>
                    </a:lnTo>
                    <a:lnTo>
                      <a:pt x="1342" y="797"/>
                    </a:lnTo>
                    <a:lnTo>
                      <a:pt x="1342" y="792"/>
                    </a:lnTo>
                    <a:lnTo>
                      <a:pt x="1345" y="787"/>
                    </a:lnTo>
                    <a:lnTo>
                      <a:pt x="1350" y="784"/>
                    </a:lnTo>
                    <a:lnTo>
                      <a:pt x="1357" y="782"/>
                    </a:lnTo>
                    <a:lnTo>
                      <a:pt x="1357" y="782"/>
                    </a:lnTo>
                    <a:close/>
                    <a:moveTo>
                      <a:pt x="1415" y="912"/>
                    </a:moveTo>
                    <a:lnTo>
                      <a:pt x="1415" y="912"/>
                    </a:lnTo>
                    <a:lnTo>
                      <a:pt x="1415" y="912"/>
                    </a:lnTo>
                    <a:lnTo>
                      <a:pt x="1420" y="913"/>
                    </a:lnTo>
                    <a:lnTo>
                      <a:pt x="1425" y="917"/>
                    </a:lnTo>
                    <a:lnTo>
                      <a:pt x="1428" y="922"/>
                    </a:lnTo>
                    <a:lnTo>
                      <a:pt x="1430" y="929"/>
                    </a:lnTo>
                    <a:lnTo>
                      <a:pt x="1430" y="929"/>
                    </a:lnTo>
                    <a:lnTo>
                      <a:pt x="1428" y="934"/>
                    </a:lnTo>
                    <a:lnTo>
                      <a:pt x="1425" y="939"/>
                    </a:lnTo>
                    <a:lnTo>
                      <a:pt x="1420" y="942"/>
                    </a:lnTo>
                    <a:lnTo>
                      <a:pt x="1415" y="944"/>
                    </a:lnTo>
                    <a:lnTo>
                      <a:pt x="1415" y="944"/>
                    </a:lnTo>
                    <a:lnTo>
                      <a:pt x="1408" y="942"/>
                    </a:lnTo>
                    <a:lnTo>
                      <a:pt x="1403" y="939"/>
                    </a:lnTo>
                    <a:lnTo>
                      <a:pt x="1401" y="934"/>
                    </a:lnTo>
                    <a:lnTo>
                      <a:pt x="1399" y="929"/>
                    </a:lnTo>
                    <a:lnTo>
                      <a:pt x="1399" y="929"/>
                    </a:lnTo>
                    <a:lnTo>
                      <a:pt x="1401" y="922"/>
                    </a:lnTo>
                    <a:lnTo>
                      <a:pt x="1403" y="917"/>
                    </a:lnTo>
                    <a:lnTo>
                      <a:pt x="1408" y="913"/>
                    </a:lnTo>
                    <a:lnTo>
                      <a:pt x="1415" y="912"/>
                    </a:lnTo>
                    <a:lnTo>
                      <a:pt x="1415" y="912"/>
                    </a:lnTo>
                    <a:close/>
                    <a:moveTo>
                      <a:pt x="1239" y="261"/>
                    </a:moveTo>
                    <a:lnTo>
                      <a:pt x="1239" y="261"/>
                    </a:lnTo>
                    <a:lnTo>
                      <a:pt x="1239" y="261"/>
                    </a:lnTo>
                    <a:lnTo>
                      <a:pt x="1246" y="263"/>
                    </a:lnTo>
                    <a:lnTo>
                      <a:pt x="1251" y="266"/>
                    </a:lnTo>
                    <a:lnTo>
                      <a:pt x="1255" y="271"/>
                    </a:lnTo>
                    <a:lnTo>
                      <a:pt x="1255" y="278"/>
                    </a:lnTo>
                    <a:lnTo>
                      <a:pt x="1255" y="278"/>
                    </a:lnTo>
                    <a:lnTo>
                      <a:pt x="1255" y="283"/>
                    </a:lnTo>
                    <a:lnTo>
                      <a:pt x="1251" y="288"/>
                    </a:lnTo>
                    <a:lnTo>
                      <a:pt x="1246" y="292"/>
                    </a:lnTo>
                    <a:lnTo>
                      <a:pt x="1239" y="293"/>
                    </a:lnTo>
                    <a:lnTo>
                      <a:pt x="1239" y="293"/>
                    </a:lnTo>
                    <a:lnTo>
                      <a:pt x="1234" y="292"/>
                    </a:lnTo>
                    <a:lnTo>
                      <a:pt x="1229" y="288"/>
                    </a:lnTo>
                    <a:lnTo>
                      <a:pt x="1226" y="283"/>
                    </a:lnTo>
                    <a:lnTo>
                      <a:pt x="1224" y="278"/>
                    </a:lnTo>
                    <a:lnTo>
                      <a:pt x="1224" y="278"/>
                    </a:lnTo>
                    <a:lnTo>
                      <a:pt x="1226" y="271"/>
                    </a:lnTo>
                    <a:lnTo>
                      <a:pt x="1229" y="266"/>
                    </a:lnTo>
                    <a:lnTo>
                      <a:pt x="1234" y="263"/>
                    </a:lnTo>
                    <a:lnTo>
                      <a:pt x="1239" y="261"/>
                    </a:lnTo>
                    <a:lnTo>
                      <a:pt x="1239" y="261"/>
                    </a:lnTo>
                    <a:close/>
                    <a:moveTo>
                      <a:pt x="1064" y="1215"/>
                    </a:moveTo>
                    <a:lnTo>
                      <a:pt x="1064" y="1215"/>
                    </a:lnTo>
                    <a:lnTo>
                      <a:pt x="1064" y="1215"/>
                    </a:lnTo>
                    <a:lnTo>
                      <a:pt x="1071" y="1216"/>
                    </a:lnTo>
                    <a:lnTo>
                      <a:pt x="1076" y="1220"/>
                    </a:lnTo>
                    <a:lnTo>
                      <a:pt x="1079" y="1225"/>
                    </a:lnTo>
                    <a:lnTo>
                      <a:pt x="1081" y="1232"/>
                    </a:lnTo>
                    <a:lnTo>
                      <a:pt x="1081" y="1232"/>
                    </a:lnTo>
                    <a:lnTo>
                      <a:pt x="1079" y="1239"/>
                    </a:lnTo>
                    <a:lnTo>
                      <a:pt x="1076" y="1244"/>
                    </a:lnTo>
                    <a:lnTo>
                      <a:pt x="1071" y="1247"/>
                    </a:lnTo>
                    <a:lnTo>
                      <a:pt x="1064" y="1247"/>
                    </a:lnTo>
                    <a:lnTo>
                      <a:pt x="1064" y="1247"/>
                    </a:lnTo>
                    <a:lnTo>
                      <a:pt x="1059" y="1247"/>
                    </a:lnTo>
                    <a:lnTo>
                      <a:pt x="1054" y="1244"/>
                    </a:lnTo>
                    <a:lnTo>
                      <a:pt x="1050" y="1239"/>
                    </a:lnTo>
                    <a:lnTo>
                      <a:pt x="1049" y="1232"/>
                    </a:lnTo>
                    <a:lnTo>
                      <a:pt x="1049" y="1232"/>
                    </a:lnTo>
                    <a:lnTo>
                      <a:pt x="1050" y="1225"/>
                    </a:lnTo>
                    <a:lnTo>
                      <a:pt x="1054" y="1220"/>
                    </a:lnTo>
                    <a:lnTo>
                      <a:pt x="1059" y="1216"/>
                    </a:lnTo>
                    <a:lnTo>
                      <a:pt x="1064" y="1215"/>
                    </a:lnTo>
                    <a:lnTo>
                      <a:pt x="1064" y="1215"/>
                    </a:lnTo>
                    <a:close/>
                    <a:moveTo>
                      <a:pt x="1357" y="825"/>
                    </a:moveTo>
                    <a:lnTo>
                      <a:pt x="1357" y="825"/>
                    </a:lnTo>
                    <a:lnTo>
                      <a:pt x="1357" y="825"/>
                    </a:lnTo>
                    <a:lnTo>
                      <a:pt x="1362" y="826"/>
                    </a:lnTo>
                    <a:lnTo>
                      <a:pt x="1367" y="830"/>
                    </a:lnTo>
                    <a:lnTo>
                      <a:pt x="1370" y="835"/>
                    </a:lnTo>
                    <a:lnTo>
                      <a:pt x="1372" y="842"/>
                    </a:lnTo>
                    <a:lnTo>
                      <a:pt x="1372" y="842"/>
                    </a:lnTo>
                    <a:lnTo>
                      <a:pt x="1370" y="847"/>
                    </a:lnTo>
                    <a:lnTo>
                      <a:pt x="1367" y="852"/>
                    </a:lnTo>
                    <a:lnTo>
                      <a:pt x="1362" y="855"/>
                    </a:lnTo>
                    <a:lnTo>
                      <a:pt x="1357" y="857"/>
                    </a:lnTo>
                    <a:lnTo>
                      <a:pt x="1357" y="857"/>
                    </a:lnTo>
                    <a:lnTo>
                      <a:pt x="1350" y="855"/>
                    </a:lnTo>
                    <a:lnTo>
                      <a:pt x="1345" y="852"/>
                    </a:lnTo>
                    <a:lnTo>
                      <a:pt x="1342" y="847"/>
                    </a:lnTo>
                    <a:lnTo>
                      <a:pt x="1342" y="842"/>
                    </a:lnTo>
                    <a:lnTo>
                      <a:pt x="1342" y="842"/>
                    </a:lnTo>
                    <a:lnTo>
                      <a:pt x="1342" y="835"/>
                    </a:lnTo>
                    <a:lnTo>
                      <a:pt x="1345" y="830"/>
                    </a:lnTo>
                    <a:lnTo>
                      <a:pt x="1350" y="826"/>
                    </a:lnTo>
                    <a:lnTo>
                      <a:pt x="1357" y="825"/>
                    </a:lnTo>
                    <a:lnTo>
                      <a:pt x="1357" y="825"/>
                    </a:lnTo>
                    <a:close/>
                    <a:moveTo>
                      <a:pt x="1415" y="695"/>
                    </a:moveTo>
                    <a:lnTo>
                      <a:pt x="1415" y="695"/>
                    </a:lnTo>
                    <a:lnTo>
                      <a:pt x="1415" y="695"/>
                    </a:lnTo>
                    <a:lnTo>
                      <a:pt x="1420" y="697"/>
                    </a:lnTo>
                    <a:lnTo>
                      <a:pt x="1425" y="700"/>
                    </a:lnTo>
                    <a:lnTo>
                      <a:pt x="1428" y="705"/>
                    </a:lnTo>
                    <a:lnTo>
                      <a:pt x="1430" y="711"/>
                    </a:lnTo>
                    <a:lnTo>
                      <a:pt x="1430" y="711"/>
                    </a:lnTo>
                    <a:lnTo>
                      <a:pt x="1428" y="717"/>
                    </a:lnTo>
                    <a:lnTo>
                      <a:pt x="1425" y="722"/>
                    </a:lnTo>
                    <a:lnTo>
                      <a:pt x="1420" y="726"/>
                    </a:lnTo>
                    <a:lnTo>
                      <a:pt x="1415" y="728"/>
                    </a:lnTo>
                    <a:lnTo>
                      <a:pt x="1415" y="728"/>
                    </a:lnTo>
                    <a:lnTo>
                      <a:pt x="1408" y="726"/>
                    </a:lnTo>
                    <a:lnTo>
                      <a:pt x="1403" y="722"/>
                    </a:lnTo>
                    <a:lnTo>
                      <a:pt x="1401" y="717"/>
                    </a:lnTo>
                    <a:lnTo>
                      <a:pt x="1399" y="711"/>
                    </a:lnTo>
                    <a:lnTo>
                      <a:pt x="1399" y="711"/>
                    </a:lnTo>
                    <a:lnTo>
                      <a:pt x="1401" y="705"/>
                    </a:lnTo>
                    <a:lnTo>
                      <a:pt x="1403" y="700"/>
                    </a:lnTo>
                    <a:lnTo>
                      <a:pt x="1408" y="697"/>
                    </a:lnTo>
                    <a:lnTo>
                      <a:pt x="1415" y="695"/>
                    </a:lnTo>
                    <a:lnTo>
                      <a:pt x="1415" y="695"/>
                    </a:lnTo>
                    <a:close/>
                    <a:moveTo>
                      <a:pt x="890" y="261"/>
                    </a:moveTo>
                    <a:lnTo>
                      <a:pt x="890" y="261"/>
                    </a:lnTo>
                    <a:lnTo>
                      <a:pt x="890" y="261"/>
                    </a:lnTo>
                    <a:lnTo>
                      <a:pt x="895" y="263"/>
                    </a:lnTo>
                    <a:lnTo>
                      <a:pt x="900" y="266"/>
                    </a:lnTo>
                    <a:lnTo>
                      <a:pt x="904" y="271"/>
                    </a:lnTo>
                    <a:lnTo>
                      <a:pt x="906" y="278"/>
                    </a:lnTo>
                    <a:lnTo>
                      <a:pt x="906" y="278"/>
                    </a:lnTo>
                    <a:lnTo>
                      <a:pt x="904" y="283"/>
                    </a:lnTo>
                    <a:lnTo>
                      <a:pt x="900" y="288"/>
                    </a:lnTo>
                    <a:lnTo>
                      <a:pt x="895" y="292"/>
                    </a:lnTo>
                    <a:lnTo>
                      <a:pt x="890" y="293"/>
                    </a:lnTo>
                    <a:lnTo>
                      <a:pt x="890" y="293"/>
                    </a:lnTo>
                    <a:lnTo>
                      <a:pt x="883" y="292"/>
                    </a:lnTo>
                    <a:lnTo>
                      <a:pt x="878" y="288"/>
                    </a:lnTo>
                    <a:lnTo>
                      <a:pt x="875" y="283"/>
                    </a:lnTo>
                    <a:lnTo>
                      <a:pt x="875" y="278"/>
                    </a:lnTo>
                    <a:lnTo>
                      <a:pt x="875" y="278"/>
                    </a:lnTo>
                    <a:lnTo>
                      <a:pt x="875" y="271"/>
                    </a:lnTo>
                    <a:lnTo>
                      <a:pt x="878" y="266"/>
                    </a:lnTo>
                    <a:lnTo>
                      <a:pt x="883" y="263"/>
                    </a:lnTo>
                    <a:lnTo>
                      <a:pt x="890" y="261"/>
                    </a:lnTo>
                    <a:lnTo>
                      <a:pt x="890" y="261"/>
                    </a:lnTo>
                    <a:close/>
                    <a:moveTo>
                      <a:pt x="1357" y="1130"/>
                    </a:moveTo>
                    <a:lnTo>
                      <a:pt x="1357" y="1130"/>
                    </a:lnTo>
                    <a:lnTo>
                      <a:pt x="1357" y="1130"/>
                    </a:lnTo>
                    <a:lnTo>
                      <a:pt x="1362" y="1130"/>
                    </a:lnTo>
                    <a:lnTo>
                      <a:pt x="1367" y="1133"/>
                    </a:lnTo>
                    <a:lnTo>
                      <a:pt x="1370" y="1138"/>
                    </a:lnTo>
                    <a:lnTo>
                      <a:pt x="1372" y="1145"/>
                    </a:lnTo>
                    <a:lnTo>
                      <a:pt x="1372" y="1145"/>
                    </a:lnTo>
                    <a:lnTo>
                      <a:pt x="1370" y="1152"/>
                    </a:lnTo>
                    <a:lnTo>
                      <a:pt x="1367" y="1157"/>
                    </a:lnTo>
                    <a:lnTo>
                      <a:pt x="1362" y="1160"/>
                    </a:lnTo>
                    <a:lnTo>
                      <a:pt x="1357" y="1162"/>
                    </a:lnTo>
                    <a:lnTo>
                      <a:pt x="1357" y="1162"/>
                    </a:lnTo>
                    <a:lnTo>
                      <a:pt x="1350" y="1160"/>
                    </a:lnTo>
                    <a:lnTo>
                      <a:pt x="1345" y="1157"/>
                    </a:lnTo>
                    <a:lnTo>
                      <a:pt x="1342" y="1152"/>
                    </a:lnTo>
                    <a:lnTo>
                      <a:pt x="1342" y="1145"/>
                    </a:lnTo>
                    <a:lnTo>
                      <a:pt x="1342" y="1145"/>
                    </a:lnTo>
                    <a:lnTo>
                      <a:pt x="1342" y="1138"/>
                    </a:lnTo>
                    <a:lnTo>
                      <a:pt x="1345" y="1133"/>
                    </a:lnTo>
                    <a:lnTo>
                      <a:pt x="1350" y="1130"/>
                    </a:lnTo>
                    <a:lnTo>
                      <a:pt x="1357" y="1130"/>
                    </a:lnTo>
                    <a:lnTo>
                      <a:pt x="1357" y="1130"/>
                    </a:lnTo>
                    <a:close/>
                    <a:moveTo>
                      <a:pt x="1124" y="477"/>
                    </a:moveTo>
                    <a:lnTo>
                      <a:pt x="1124" y="477"/>
                    </a:lnTo>
                    <a:lnTo>
                      <a:pt x="1124" y="477"/>
                    </a:lnTo>
                    <a:lnTo>
                      <a:pt x="1129" y="479"/>
                    </a:lnTo>
                    <a:lnTo>
                      <a:pt x="1134" y="482"/>
                    </a:lnTo>
                    <a:lnTo>
                      <a:pt x="1137" y="487"/>
                    </a:lnTo>
                    <a:lnTo>
                      <a:pt x="1139" y="494"/>
                    </a:lnTo>
                    <a:lnTo>
                      <a:pt x="1139" y="494"/>
                    </a:lnTo>
                    <a:lnTo>
                      <a:pt x="1137" y="501"/>
                    </a:lnTo>
                    <a:lnTo>
                      <a:pt x="1134" y="506"/>
                    </a:lnTo>
                    <a:lnTo>
                      <a:pt x="1129" y="510"/>
                    </a:lnTo>
                    <a:lnTo>
                      <a:pt x="1124" y="510"/>
                    </a:lnTo>
                    <a:lnTo>
                      <a:pt x="1124" y="510"/>
                    </a:lnTo>
                    <a:lnTo>
                      <a:pt x="1117" y="510"/>
                    </a:lnTo>
                    <a:lnTo>
                      <a:pt x="1112" y="506"/>
                    </a:lnTo>
                    <a:lnTo>
                      <a:pt x="1108" y="501"/>
                    </a:lnTo>
                    <a:lnTo>
                      <a:pt x="1108" y="494"/>
                    </a:lnTo>
                    <a:lnTo>
                      <a:pt x="1108" y="494"/>
                    </a:lnTo>
                    <a:lnTo>
                      <a:pt x="1108" y="487"/>
                    </a:lnTo>
                    <a:lnTo>
                      <a:pt x="1112" y="482"/>
                    </a:lnTo>
                    <a:lnTo>
                      <a:pt x="1117" y="479"/>
                    </a:lnTo>
                    <a:lnTo>
                      <a:pt x="1124" y="477"/>
                    </a:lnTo>
                    <a:lnTo>
                      <a:pt x="1124" y="477"/>
                    </a:lnTo>
                    <a:close/>
                    <a:moveTo>
                      <a:pt x="1357" y="738"/>
                    </a:moveTo>
                    <a:lnTo>
                      <a:pt x="1357" y="738"/>
                    </a:lnTo>
                    <a:lnTo>
                      <a:pt x="1357" y="738"/>
                    </a:lnTo>
                    <a:lnTo>
                      <a:pt x="1362" y="740"/>
                    </a:lnTo>
                    <a:lnTo>
                      <a:pt x="1367" y="743"/>
                    </a:lnTo>
                    <a:lnTo>
                      <a:pt x="1370" y="748"/>
                    </a:lnTo>
                    <a:lnTo>
                      <a:pt x="1372" y="755"/>
                    </a:lnTo>
                    <a:lnTo>
                      <a:pt x="1372" y="755"/>
                    </a:lnTo>
                    <a:lnTo>
                      <a:pt x="1370" y="760"/>
                    </a:lnTo>
                    <a:lnTo>
                      <a:pt x="1367" y="767"/>
                    </a:lnTo>
                    <a:lnTo>
                      <a:pt x="1362" y="770"/>
                    </a:lnTo>
                    <a:lnTo>
                      <a:pt x="1357" y="770"/>
                    </a:lnTo>
                    <a:lnTo>
                      <a:pt x="1357" y="770"/>
                    </a:lnTo>
                    <a:lnTo>
                      <a:pt x="1350" y="770"/>
                    </a:lnTo>
                    <a:lnTo>
                      <a:pt x="1345" y="767"/>
                    </a:lnTo>
                    <a:lnTo>
                      <a:pt x="1342" y="760"/>
                    </a:lnTo>
                    <a:lnTo>
                      <a:pt x="1342" y="755"/>
                    </a:lnTo>
                    <a:lnTo>
                      <a:pt x="1342" y="755"/>
                    </a:lnTo>
                    <a:lnTo>
                      <a:pt x="1342" y="748"/>
                    </a:lnTo>
                    <a:lnTo>
                      <a:pt x="1345" y="743"/>
                    </a:lnTo>
                    <a:lnTo>
                      <a:pt x="1350" y="740"/>
                    </a:lnTo>
                    <a:lnTo>
                      <a:pt x="1357" y="738"/>
                    </a:lnTo>
                    <a:lnTo>
                      <a:pt x="1357" y="738"/>
                    </a:lnTo>
                    <a:close/>
                    <a:moveTo>
                      <a:pt x="1181" y="348"/>
                    </a:moveTo>
                    <a:lnTo>
                      <a:pt x="1181" y="348"/>
                    </a:lnTo>
                    <a:lnTo>
                      <a:pt x="1181" y="348"/>
                    </a:lnTo>
                    <a:lnTo>
                      <a:pt x="1187" y="349"/>
                    </a:lnTo>
                    <a:lnTo>
                      <a:pt x="1192" y="353"/>
                    </a:lnTo>
                    <a:lnTo>
                      <a:pt x="1195" y="358"/>
                    </a:lnTo>
                    <a:lnTo>
                      <a:pt x="1197" y="365"/>
                    </a:lnTo>
                    <a:lnTo>
                      <a:pt x="1197" y="365"/>
                    </a:lnTo>
                    <a:lnTo>
                      <a:pt x="1195" y="370"/>
                    </a:lnTo>
                    <a:lnTo>
                      <a:pt x="1192" y="375"/>
                    </a:lnTo>
                    <a:lnTo>
                      <a:pt x="1187" y="378"/>
                    </a:lnTo>
                    <a:lnTo>
                      <a:pt x="1181" y="380"/>
                    </a:lnTo>
                    <a:lnTo>
                      <a:pt x="1181" y="380"/>
                    </a:lnTo>
                    <a:lnTo>
                      <a:pt x="1175" y="378"/>
                    </a:lnTo>
                    <a:lnTo>
                      <a:pt x="1171" y="375"/>
                    </a:lnTo>
                    <a:lnTo>
                      <a:pt x="1168" y="370"/>
                    </a:lnTo>
                    <a:lnTo>
                      <a:pt x="1166" y="365"/>
                    </a:lnTo>
                    <a:lnTo>
                      <a:pt x="1166" y="365"/>
                    </a:lnTo>
                    <a:lnTo>
                      <a:pt x="1168" y="358"/>
                    </a:lnTo>
                    <a:lnTo>
                      <a:pt x="1171" y="353"/>
                    </a:lnTo>
                    <a:lnTo>
                      <a:pt x="1175" y="349"/>
                    </a:lnTo>
                    <a:lnTo>
                      <a:pt x="1181" y="348"/>
                    </a:lnTo>
                    <a:lnTo>
                      <a:pt x="1181" y="348"/>
                    </a:lnTo>
                    <a:close/>
                    <a:moveTo>
                      <a:pt x="890" y="1562"/>
                    </a:moveTo>
                    <a:lnTo>
                      <a:pt x="890" y="1562"/>
                    </a:lnTo>
                    <a:lnTo>
                      <a:pt x="890" y="1562"/>
                    </a:lnTo>
                    <a:lnTo>
                      <a:pt x="895" y="1564"/>
                    </a:lnTo>
                    <a:lnTo>
                      <a:pt x="900" y="1567"/>
                    </a:lnTo>
                    <a:lnTo>
                      <a:pt x="904" y="1572"/>
                    </a:lnTo>
                    <a:lnTo>
                      <a:pt x="906" y="1579"/>
                    </a:lnTo>
                    <a:lnTo>
                      <a:pt x="906" y="1579"/>
                    </a:lnTo>
                    <a:lnTo>
                      <a:pt x="904" y="1584"/>
                    </a:lnTo>
                    <a:lnTo>
                      <a:pt x="900" y="1589"/>
                    </a:lnTo>
                    <a:lnTo>
                      <a:pt x="895" y="1595"/>
                    </a:lnTo>
                    <a:lnTo>
                      <a:pt x="890" y="1595"/>
                    </a:lnTo>
                    <a:lnTo>
                      <a:pt x="890" y="1595"/>
                    </a:lnTo>
                    <a:lnTo>
                      <a:pt x="883" y="1595"/>
                    </a:lnTo>
                    <a:lnTo>
                      <a:pt x="878" y="1589"/>
                    </a:lnTo>
                    <a:lnTo>
                      <a:pt x="875" y="1584"/>
                    </a:lnTo>
                    <a:lnTo>
                      <a:pt x="875" y="1579"/>
                    </a:lnTo>
                    <a:lnTo>
                      <a:pt x="875" y="1579"/>
                    </a:lnTo>
                    <a:lnTo>
                      <a:pt x="875" y="1572"/>
                    </a:lnTo>
                    <a:lnTo>
                      <a:pt x="878" y="1567"/>
                    </a:lnTo>
                    <a:lnTo>
                      <a:pt x="883" y="1564"/>
                    </a:lnTo>
                    <a:lnTo>
                      <a:pt x="890" y="1562"/>
                    </a:lnTo>
                    <a:lnTo>
                      <a:pt x="890" y="1562"/>
                    </a:lnTo>
                    <a:close/>
                    <a:moveTo>
                      <a:pt x="1006" y="392"/>
                    </a:moveTo>
                    <a:lnTo>
                      <a:pt x="1006" y="392"/>
                    </a:lnTo>
                    <a:lnTo>
                      <a:pt x="1006" y="392"/>
                    </a:lnTo>
                    <a:lnTo>
                      <a:pt x="1013" y="392"/>
                    </a:lnTo>
                    <a:lnTo>
                      <a:pt x="1018" y="395"/>
                    </a:lnTo>
                    <a:lnTo>
                      <a:pt x="1021" y="401"/>
                    </a:lnTo>
                    <a:lnTo>
                      <a:pt x="1021" y="407"/>
                    </a:lnTo>
                    <a:lnTo>
                      <a:pt x="1021" y="407"/>
                    </a:lnTo>
                    <a:lnTo>
                      <a:pt x="1021" y="414"/>
                    </a:lnTo>
                    <a:lnTo>
                      <a:pt x="1018" y="419"/>
                    </a:lnTo>
                    <a:lnTo>
                      <a:pt x="1013" y="423"/>
                    </a:lnTo>
                    <a:lnTo>
                      <a:pt x="1006" y="423"/>
                    </a:lnTo>
                    <a:lnTo>
                      <a:pt x="1006" y="423"/>
                    </a:lnTo>
                    <a:lnTo>
                      <a:pt x="1001" y="423"/>
                    </a:lnTo>
                    <a:lnTo>
                      <a:pt x="996" y="419"/>
                    </a:lnTo>
                    <a:lnTo>
                      <a:pt x="992" y="414"/>
                    </a:lnTo>
                    <a:lnTo>
                      <a:pt x="991" y="407"/>
                    </a:lnTo>
                    <a:lnTo>
                      <a:pt x="991" y="407"/>
                    </a:lnTo>
                    <a:lnTo>
                      <a:pt x="992" y="401"/>
                    </a:lnTo>
                    <a:lnTo>
                      <a:pt x="996" y="395"/>
                    </a:lnTo>
                    <a:lnTo>
                      <a:pt x="1001" y="392"/>
                    </a:lnTo>
                    <a:lnTo>
                      <a:pt x="1006" y="392"/>
                    </a:lnTo>
                    <a:lnTo>
                      <a:pt x="1006" y="392"/>
                    </a:lnTo>
                    <a:close/>
                    <a:moveTo>
                      <a:pt x="1473" y="651"/>
                    </a:moveTo>
                    <a:lnTo>
                      <a:pt x="1473" y="651"/>
                    </a:lnTo>
                    <a:lnTo>
                      <a:pt x="1473" y="651"/>
                    </a:lnTo>
                    <a:lnTo>
                      <a:pt x="1479" y="653"/>
                    </a:lnTo>
                    <a:lnTo>
                      <a:pt x="1485" y="656"/>
                    </a:lnTo>
                    <a:lnTo>
                      <a:pt x="1486" y="661"/>
                    </a:lnTo>
                    <a:lnTo>
                      <a:pt x="1488" y="668"/>
                    </a:lnTo>
                    <a:lnTo>
                      <a:pt x="1488" y="668"/>
                    </a:lnTo>
                    <a:lnTo>
                      <a:pt x="1486" y="675"/>
                    </a:lnTo>
                    <a:lnTo>
                      <a:pt x="1485" y="680"/>
                    </a:lnTo>
                    <a:lnTo>
                      <a:pt x="1479" y="683"/>
                    </a:lnTo>
                    <a:lnTo>
                      <a:pt x="1473" y="683"/>
                    </a:lnTo>
                    <a:lnTo>
                      <a:pt x="1473" y="683"/>
                    </a:lnTo>
                    <a:lnTo>
                      <a:pt x="1468" y="683"/>
                    </a:lnTo>
                    <a:lnTo>
                      <a:pt x="1462" y="680"/>
                    </a:lnTo>
                    <a:lnTo>
                      <a:pt x="1459" y="675"/>
                    </a:lnTo>
                    <a:lnTo>
                      <a:pt x="1457" y="668"/>
                    </a:lnTo>
                    <a:lnTo>
                      <a:pt x="1457" y="668"/>
                    </a:lnTo>
                    <a:lnTo>
                      <a:pt x="1459" y="661"/>
                    </a:lnTo>
                    <a:lnTo>
                      <a:pt x="1462" y="656"/>
                    </a:lnTo>
                    <a:lnTo>
                      <a:pt x="1468" y="653"/>
                    </a:lnTo>
                    <a:lnTo>
                      <a:pt x="1473" y="651"/>
                    </a:lnTo>
                    <a:lnTo>
                      <a:pt x="1473" y="651"/>
                    </a:lnTo>
                    <a:close/>
                    <a:moveTo>
                      <a:pt x="1239" y="1259"/>
                    </a:moveTo>
                    <a:lnTo>
                      <a:pt x="1239" y="1259"/>
                    </a:lnTo>
                    <a:lnTo>
                      <a:pt x="1239" y="1259"/>
                    </a:lnTo>
                    <a:lnTo>
                      <a:pt x="1246" y="1261"/>
                    </a:lnTo>
                    <a:lnTo>
                      <a:pt x="1251" y="1264"/>
                    </a:lnTo>
                    <a:lnTo>
                      <a:pt x="1255" y="1269"/>
                    </a:lnTo>
                    <a:lnTo>
                      <a:pt x="1255" y="1274"/>
                    </a:lnTo>
                    <a:lnTo>
                      <a:pt x="1255" y="1274"/>
                    </a:lnTo>
                    <a:lnTo>
                      <a:pt x="1255" y="1281"/>
                    </a:lnTo>
                    <a:lnTo>
                      <a:pt x="1251" y="1286"/>
                    </a:lnTo>
                    <a:lnTo>
                      <a:pt x="1246" y="1290"/>
                    </a:lnTo>
                    <a:lnTo>
                      <a:pt x="1239" y="1291"/>
                    </a:lnTo>
                    <a:lnTo>
                      <a:pt x="1239" y="1291"/>
                    </a:lnTo>
                    <a:lnTo>
                      <a:pt x="1234" y="1290"/>
                    </a:lnTo>
                    <a:lnTo>
                      <a:pt x="1229" y="1286"/>
                    </a:lnTo>
                    <a:lnTo>
                      <a:pt x="1226" y="1281"/>
                    </a:lnTo>
                    <a:lnTo>
                      <a:pt x="1224" y="1274"/>
                    </a:lnTo>
                    <a:lnTo>
                      <a:pt x="1224" y="1274"/>
                    </a:lnTo>
                    <a:lnTo>
                      <a:pt x="1226" y="1269"/>
                    </a:lnTo>
                    <a:lnTo>
                      <a:pt x="1229" y="1264"/>
                    </a:lnTo>
                    <a:lnTo>
                      <a:pt x="1234" y="1261"/>
                    </a:lnTo>
                    <a:lnTo>
                      <a:pt x="1239" y="1259"/>
                    </a:lnTo>
                    <a:lnTo>
                      <a:pt x="1239" y="1259"/>
                    </a:lnTo>
                    <a:close/>
                    <a:moveTo>
                      <a:pt x="1415" y="956"/>
                    </a:moveTo>
                    <a:lnTo>
                      <a:pt x="1415" y="956"/>
                    </a:lnTo>
                    <a:lnTo>
                      <a:pt x="1415" y="956"/>
                    </a:lnTo>
                    <a:lnTo>
                      <a:pt x="1420" y="956"/>
                    </a:lnTo>
                    <a:lnTo>
                      <a:pt x="1425" y="959"/>
                    </a:lnTo>
                    <a:lnTo>
                      <a:pt x="1428" y="964"/>
                    </a:lnTo>
                    <a:lnTo>
                      <a:pt x="1430" y="971"/>
                    </a:lnTo>
                    <a:lnTo>
                      <a:pt x="1430" y="971"/>
                    </a:lnTo>
                    <a:lnTo>
                      <a:pt x="1428" y="978"/>
                    </a:lnTo>
                    <a:lnTo>
                      <a:pt x="1425" y="983"/>
                    </a:lnTo>
                    <a:lnTo>
                      <a:pt x="1420" y="986"/>
                    </a:lnTo>
                    <a:lnTo>
                      <a:pt x="1415" y="988"/>
                    </a:lnTo>
                    <a:lnTo>
                      <a:pt x="1415" y="988"/>
                    </a:lnTo>
                    <a:lnTo>
                      <a:pt x="1408" y="986"/>
                    </a:lnTo>
                    <a:lnTo>
                      <a:pt x="1403" y="983"/>
                    </a:lnTo>
                    <a:lnTo>
                      <a:pt x="1401" y="978"/>
                    </a:lnTo>
                    <a:lnTo>
                      <a:pt x="1399" y="971"/>
                    </a:lnTo>
                    <a:lnTo>
                      <a:pt x="1399" y="971"/>
                    </a:lnTo>
                    <a:lnTo>
                      <a:pt x="1401" y="964"/>
                    </a:lnTo>
                    <a:lnTo>
                      <a:pt x="1403" y="959"/>
                    </a:lnTo>
                    <a:lnTo>
                      <a:pt x="1408" y="956"/>
                    </a:lnTo>
                    <a:lnTo>
                      <a:pt x="1415" y="956"/>
                    </a:lnTo>
                    <a:lnTo>
                      <a:pt x="1415" y="956"/>
                    </a:lnTo>
                    <a:close/>
                    <a:moveTo>
                      <a:pt x="1531" y="522"/>
                    </a:moveTo>
                    <a:lnTo>
                      <a:pt x="1531" y="522"/>
                    </a:lnTo>
                    <a:lnTo>
                      <a:pt x="1531" y="522"/>
                    </a:lnTo>
                    <a:lnTo>
                      <a:pt x="1537" y="523"/>
                    </a:lnTo>
                    <a:lnTo>
                      <a:pt x="1542" y="527"/>
                    </a:lnTo>
                    <a:lnTo>
                      <a:pt x="1546" y="532"/>
                    </a:lnTo>
                    <a:lnTo>
                      <a:pt x="1546" y="537"/>
                    </a:lnTo>
                    <a:lnTo>
                      <a:pt x="1546" y="537"/>
                    </a:lnTo>
                    <a:lnTo>
                      <a:pt x="1546" y="544"/>
                    </a:lnTo>
                    <a:lnTo>
                      <a:pt x="1542" y="549"/>
                    </a:lnTo>
                    <a:lnTo>
                      <a:pt x="1537" y="552"/>
                    </a:lnTo>
                    <a:lnTo>
                      <a:pt x="1531" y="554"/>
                    </a:lnTo>
                    <a:lnTo>
                      <a:pt x="1531" y="554"/>
                    </a:lnTo>
                    <a:lnTo>
                      <a:pt x="1525" y="552"/>
                    </a:lnTo>
                    <a:lnTo>
                      <a:pt x="1520" y="549"/>
                    </a:lnTo>
                    <a:lnTo>
                      <a:pt x="1517" y="544"/>
                    </a:lnTo>
                    <a:lnTo>
                      <a:pt x="1515" y="537"/>
                    </a:lnTo>
                    <a:lnTo>
                      <a:pt x="1515" y="537"/>
                    </a:lnTo>
                    <a:lnTo>
                      <a:pt x="1517" y="532"/>
                    </a:lnTo>
                    <a:lnTo>
                      <a:pt x="1520" y="527"/>
                    </a:lnTo>
                    <a:lnTo>
                      <a:pt x="1525" y="523"/>
                    </a:lnTo>
                    <a:lnTo>
                      <a:pt x="1531" y="522"/>
                    </a:lnTo>
                    <a:lnTo>
                      <a:pt x="1531" y="522"/>
                    </a:lnTo>
                    <a:close/>
                    <a:moveTo>
                      <a:pt x="1239" y="305"/>
                    </a:moveTo>
                    <a:lnTo>
                      <a:pt x="1239" y="305"/>
                    </a:lnTo>
                    <a:lnTo>
                      <a:pt x="1239" y="305"/>
                    </a:lnTo>
                    <a:lnTo>
                      <a:pt x="1246" y="305"/>
                    </a:lnTo>
                    <a:lnTo>
                      <a:pt x="1251" y="309"/>
                    </a:lnTo>
                    <a:lnTo>
                      <a:pt x="1255" y="314"/>
                    </a:lnTo>
                    <a:lnTo>
                      <a:pt x="1255" y="321"/>
                    </a:lnTo>
                    <a:lnTo>
                      <a:pt x="1255" y="321"/>
                    </a:lnTo>
                    <a:lnTo>
                      <a:pt x="1255" y="327"/>
                    </a:lnTo>
                    <a:lnTo>
                      <a:pt x="1251" y="332"/>
                    </a:lnTo>
                    <a:lnTo>
                      <a:pt x="1246" y="336"/>
                    </a:lnTo>
                    <a:lnTo>
                      <a:pt x="1239" y="338"/>
                    </a:lnTo>
                    <a:lnTo>
                      <a:pt x="1239" y="338"/>
                    </a:lnTo>
                    <a:lnTo>
                      <a:pt x="1234" y="336"/>
                    </a:lnTo>
                    <a:lnTo>
                      <a:pt x="1229" y="332"/>
                    </a:lnTo>
                    <a:lnTo>
                      <a:pt x="1226" y="327"/>
                    </a:lnTo>
                    <a:lnTo>
                      <a:pt x="1224" y="321"/>
                    </a:lnTo>
                    <a:lnTo>
                      <a:pt x="1224" y="321"/>
                    </a:lnTo>
                    <a:lnTo>
                      <a:pt x="1226" y="314"/>
                    </a:lnTo>
                    <a:lnTo>
                      <a:pt x="1229" y="309"/>
                    </a:lnTo>
                    <a:lnTo>
                      <a:pt x="1234" y="305"/>
                    </a:lnTo>
                    <a:lnTo>
                      <a:pt x="1239" y="305"/>
                    </a:lnTo>
                    <a:lnTo>
                      <a:pt x="1239" y="305"/>
                    </a:lnTo>
                    <a:close/>
                    <a:moveTo>
                      <a:pt x="1064" y="1043"/>
                    </a:moveTo>
                    <a:lnTo>
                      <a:pt x="1064" y="1043"/>
                    </a:lnTo>
                    <a:lnTo>
                      <a:pt x="1064" y="1043"/>
                    </a:lnTo>
                    <a:lnTo>
                      <a:pt x="1071" y="1043"/>
                    </a:lnTo>
                    <a:lnTo>
                      <a:pt x="1076" y="1046"/>
                    </a:lnTo>
                    <a:lnTo>
                      <a:pt x="1079" y="1051"/>
                    </a:lnTo>
                    <a:lnTo>
                      <a:pt x="1081" y="1058"/>
                    </a:lnTo>
                    <a:lnTo>
                      <a:pt x="1081" y="1058"/>
                    </a:lnTo>
                    <a:lnTo>
                      <a:pt x="1079" y="1065"/>
                    </a:lnTo>
                    <a:lnTo>
                      <a:pt x="1076" y="1070"/>
                    </a:lnTo>
                    <a:lnTo>
                      <a:pt x="1071" y="1073"/>
                    </a:lnTo>
                    <a:lnTo>
                      <a:pt x="1064" y="1075"/>
                    </a:lnTo>
                    <a:lnTo>
                      <a:pt x="1064" y="1075"/>
                    </a:lnTo>
                    <a:lnTo>
                      <a:pt x="1059" y="1073"/>
                    </a:lnTo>
                    <a:lnTo>
                      <a:pt x="1054" y="1070"/>
                    </a:lnTo>
                    <a:lnTo>
                      <a:pt x="1050" y="1065"/>
                    </a:lnTo>
                    <a:lnTo>
                      <a:pt x="1049" y="1058"/>
                    </a:lnTo>
                    <a:lnTo>
                      <a:pt x="1049" y="1058"/>
                    </a:lnTo>
                    <a:lnTo>
                      <a:pt x="1050" y="1051"/>
                    </a:lnTo>
                    <a:lnTo>
                      <a:pt x="1054" y="1046"/>
                    </a:lnTo>
                    <a:lnTo>
                      <a:pt x="1059" y="1043"/>
                    </a:lnTo>
                    <a:lnTo>
                      <a:pt x="1064" y="1043"/>
                    </a:lnTo>
                    <a:lnTo>
                      <a:pt x="1064" y="1043"/>
                    </a:lnTo>
                    <a:close/>
                    <a:moveTo>
                      <a:pt x="1297" y="869"/>
                    </a:moveTo>
                    <a:lnTo>
                      <a:pt x="1297" y="869"/>
                    </a:lnTo>
                    <a:lnTo>
                      <a:pt x="1297" y="869"/>
                    </a:lnTo>
                    <a:lnTo>
                      <a:pt x="1304" y="869"/>
                    </a:lnTo>
                    <a:lnTo>
                      <a:pt x="1309" y="874"/>
                    </a:lnTo>
                    <a:lnTo>
                      <a:pt x="1313" y="879"/>
                    </a:lnTo>
                    <a:lnTo>
                      <a:pt x="1313" y="884"/>
                    </a:lnTo>
                    <a:lnTo>
                      <a:pt x="1313" y="884"/>
                    </a:lnTo>
                    <a:lnTo>
                      <a:pt x="1313" y="891"/>
                    </a:lnTo>
                    <a:lnTo>
                      <a:pt x="1309" y="896"/>
                    </a:lnTo>
                    <a:lnTo>
                      <a:pt x="1304" y="900"/>
                    </a:lnTo>
                    <a:lnTo>
                      <a:pt x="1297" y="901"/>
                    </a:lnTo>
                    <a:lnTo>
                      <a:pt x="1297" y="901"/>
                    </a:lnTo>
                    <a:lnTo>
                      <a:pt x="1292" y="900"/>
                    </a:lnTo>
                    <a:lnTo>
                      <a:pt x="1287" y="896"/>
                    </a:lnTo>
                    <a:lnTo>
                      <a:pt x="1284" y="891"/>
                    </a:lnTo>
                    <a:lnTo>
                      <a:pt x="1282" y="884"/>
                    </a:lnTo>
                    <a:lnTo>
                      <a:pt x="1282" y="884"/>
                    </a:lnTo>
                    <a:lnTo>
                      <a:pt x="1284" y="879"/>
                    </a:lnTo>
                    <a:lnTo>
                      <a:pt x="1287" y="874"/>
                    </a:lnTo>
                    <a:lnTo>
                      <a:pt x="1292" y="869"/>
                    </a:lnTo>
                    <a:lnTo>
                      <a:pt x="1297" y="869"/>
                    </a:lnTo>
                    <a:lnTo>
                      <a:pt x="1297" y="869"/>
                    </a:lnTo>
                    <a:close/>
                    <a:moveTo>
                      <a:pt x="1124" y="564"/>
                    </a:moveTo>
                    <a:lnTo>
                      <a:pt x="1124" y="564"/>
                    </a:lnTo>
                    <a:lnTo>
                      <a:pt x="1124" y="564"/>
                    </a:lnTo>
                    <a:lnTo>
                      <a:pt x="1129" y="566"/>
                    </a:lnTo>
                    <a:lnTo>
                      <a:pt x="1134" y="569"/>
                    </a:lnTo>
                    <a:lnTo>
                      <a:pt x="1137" y="574"/>
                    </a:lnTo>
                    <a:lnTo>
                      <a:pt x="1139" y="581"/>
                    </a:lnTo>
                    <a:lnTo>
                      <a:pt x="1139" y="581"/>
                    </a:lnTo>
                    <a:lnTo>
                      <a:pt x="1137" y="588"/>
                    </a:lnTo>
                    <a:lnTo>
                      <a:pt x="1134" y="593"/>
                    </a:lnTo>
                    <a:lnTo>
                      <a:pt x="1129" y="596"/>
                    </a:lnTo>
                    <a:lnTo>
                      <a:pt x="1124" y="596"/>
                    </a:lnTo>
                    <a:lnTo>
                      <a:pt x="1124" y="596"/>
                    </a:lnTo>
                    <a:lnTo>
                      <a:pt x="1117" y="596"/>
                    </a:lnTo>
                    <a:lnTo>
                      <a:pt x="1112" y="593"/>
                    </a:lnTo>
                    <a:lnTo>
                      <a:pt x="1108" y="588"/>
                    </a:lnTo>
                    <a:lnTo>
                      <a:pt x="1108" y="581"/>
                    </a:lnTo>
                    <a:lnTo>
                      <a:pt x="1108" y="581"/>
                    </a:lnTo>
                    <a:lnTo>
                      <a:pt x="1108" y="574"/>
                    </a:lnTo>
                    <a:lnTo>
                      <a:pt x="1112" y="569"/>
                    </a:lnTo>
                    <a:lnTo>
                      <a:pt x="1117" y="566"/>
                    </a:lnTo>
                    <a:lnTo>
                      <a:pt x="1124" y="564"/>
                    </a:lnTo>
                    <a:lnTo>
                      <a:pt x="1124" y="564"/>
                    </a:lnTo>
                    <a:close/>
                    <a:moveTo>
                      <a:pt x="948" y="1085"/>
                    </a:moveTo>
                    <a:lnTo>
                      <a:pt x="948" y="1085"/>
                    </a:lnTo>
                    <a:lnTo>
                      <a:pt x="948" y="1085"/>
                    </a:lnTo>
                    <a:lnTo>
                      <a:pt x="955" y="1087"/>
                    </a:lnTo>
                    <a:lnTo>
                      <a:pt x="958" y="1090"/>
                    </a:lnTo>
                    <a:lnTo>
                      <a:pt x="962" y="1096"/>
                    </a:lnTo>
                    <a:lnTo>
                      <a:pt x="963" y="1102"/>
                    </a:lnTo>
                    <a:lnTo>
                      <a:pt x="963" y="1102"/>
                    </a:lnTo>
                    <a:lnTo>
                      <a:pt x="962" y="1107"/>
                    </a:lnTo>
                    <a:lnTo>
                      <a:pt x="958" y="1113"/>
                    </a:lnTo>
                    <a:lnTo>
                      <a:pt x="955" y="1116"/>
                    </a:lnTo>
                    <a:lnTo>
                      <a:pt x="948" y="1118"/>
                    </a:lnTo>
                    <a:lnTo>
                      <a:pt x="948" y="1118"/>
                    </a:lnTo>
                    <a:lnTo>
                      <a:pt x="941" y="1116"/>
                    </a:lnTo>
                    <a:lnTo>
                      <a:pt x="938" y="1113"/>
                    </a:lnTo>
                    <a:lnTo>
                      <a:pt x="934" y="1107"/>
                    </a:lnTo>
                    <a:lnTo>
                      <a:pt x="933" y="1102"/>
                    </a:lnTo>
                    <a:lnTo>
                      <a:pt x="933" y="1102"/>
                    </a:lnTo>
                    <a:lnTo>
                      <a:pt x="934" y="1096"/>
                    </a:lnTo>
                    <a:lnTo>
                      <a:pt x="938" y="1090"/>
                    </a:lnTo>
                    <a:lnTo>
                      <a:pt x="941" y="1087"/>
                    </a:lnTo>
                    <a:lnTo>
                      <a:pt x="948" y="1085"/>
                    </a:lnTo>
                    <a:lnTo>
                      <a:pt x="948" y="1085"/>
                    </a:lnTo>
                    <a:close/>
                    <a:moveTo>
                      <a:pt x="1064" y="1433"/>
                    </a:moveTo>
                    <a:lnTo>
                      <a:pt x="1064" y="1433"/>
                    </a:lnTo>
                    <a:lnTo>
                      <a:pt x="1064" y="1433"/>
                    </a:lnTo>
                    <a:lnTo>
                      <a:pt x="1071" y="1434"/>
                    </a:lnTo>
                    <a:lnTo>
                      <a:pt x="1076" y="1438"/>
                    </a:lnTo>
                    <a:lnTo>
                      <a:pt x="1079" y="1443"/>
                    </a:lnTo>
                    <a:lnTo>
                      <a:pt x="1081" y="1448"/>
                    </a:lnTo>
                    <a:lnTo>
                      <a:pt x="1081" y="1448"/>
                    </a:lnTo>
                    <a:lnTo>
                      <a:pt x="1079" y="1455"/>
                    </a:lnTo>
                    <a:lnTo>
                      <a:pt x="1076" y="1460"/>
                    </a:lnTo>
                    <a:lnTo>
                      <a:pt x="1071" y="1463"/>
                    </a:lnTo>
                    <a:lnTo>
                      <a:pt x="1064" y="1465"/>
                    </a:lnTo>
                    <a:lnTo>
                      <a:pt x="1064" y="1465"/>
                    </a:lnTo>
                    <a:lnTo>
                      <a:pt x="1059" y="1463"/>
                    </a:lnTo>
                    <a:lnTo>
                      <a:pt x="1054" y="1460"/>
                    </a:lnTo>
                    <a:lnTo>
                      <a:pt x="1050" y="1455"/>
                    </a:lnTo>
                    <a:lnTo>
                      <a:pt x="1049" y="1448"/>
                    </a:lnTo>
                    <a:lnTo>
                      <a:pt x="1049" y="1448"/>
                    </a:lnTo>
                    <a:lnTo>
                      <a:pt x="1050" y="1443"/>
                    </a:lnTo>
                    <a:lnTo>
                      <a:pt x="1054" y="1438"/>
                    </a:lnTo>
                    <a:lnTo>
                      <a:pt x="1059" y="1434"/>
                    </a:lnTo>
                    <a:lnTo>
                      <a:pt x="1064" y="1433"/>
                    </a:lnTo>
                    <a:lnTo>
                      <a:pt x="1064" y="1433"/>
                    </a:lnTo>
                    <a:close/>
                    <a:moveTo>
                      <a:pt x="1297" y="782"/>
                    </a:moveTo>
                    <a:lnTo>
                      <a:pt x="1297" y="782"/>
                    </a:lnTo>
                    <a:lnTo>
                      <a:pt x="1297" y="782"/>
                    </a:lnTo>
                    <a:lnTo>
                      <a:pt x="1304" y="784"/>
                    </a:lnTo>
                    <a:lnTo>
                      <a:pt x="1309" y="787"/>
                    </a:lnTo>
                    <a:lnTo>
                      <a:pt x="1313" y="792"/>
                    </a:lnTo>
                    <a:lnTo>
                      <a:pt x="1313" y="797"/>
                    </a:lnTo>
                    <a:lnTo>
                      <a:pt x="1313" y="797"/>
                    </a:lnTo>
                    <a:lnTo>
                      <a:pt x="1313" y="804"/>
                    </a:lnTo>
                    <a:lnTo>
                      <a:pt x="1309" y="809"/>
                    </a:lnTo>
                    <a:lnTo>
                      <a:pt x="1304" y="813"/>
                    </a:lnTo>
                    <a:lnTo>
                      <a:pt x="1297" y="814"/>
                    </a:lnTo>
                    <a:lnTo>
                      <a:pt x="1297" y="814"/>
                    </a:lnTo>
                    <a:lnTo>
                      <a:pt x="1292" y="813"/>
                    </a:lnTo>
                    <a:lnTo>
                      <a:pt x="1287" y="809"/>
                    </a:lnTo>
                    <a:lnTo>
                      <a:pt x="1284" y="804"/>
                    </a:lnTo>
                    <a:lnTo>
                      <a:pt x="1282" y="797"/>
                    </a:lnTo>
                    <a:lnTo>
                      <a:pt x="1282" y="797"/>
                    </a:lnTo>
                    <a:lnTo>
                      <a:pt x="1284" y="792"/>
                    </a:lnTo>
                    <a:lnTo>
                      <a:pt x="1287" y="787"/>
                    </a:lnTo>
                    <a:lnTo>
                      <a:pt x="1292" y="784"/>
                    </a:lnTo>
                    <a:lnTo>
                      <a:pt x="1297" y="782"/>
                    </a:lnTo>
                    <a:lnTo>
                      <a:pt x="1297" y="782"/>
                    </a:lnTo>
                    <a:close/>
                    <a:moveTo>
                      <a:pt x="1357" y="912"/>
                    </a:moveTo>
                    <a:lnTo>
                      <a:pt x="1357" y="912"/>
                    </a:lnTo>
                    <a:lnTo>
                      <a:pt x="1357" y="912"/>
                    </a:lnTo>
                    <a:lnTo>
                      <a:pt x="1362" y="913"/>
                    </a:lnTo>
                    <a:lnTo>
                      <a:pt x="1367" y="917"/>
                    </a:lnTo>
                    <a:lnTo>
                      <a:pt x="1370" y="922"/>
                    </a:lnTo>
                    <a:lnTo>
                      <a:pt x="1372" y="929"/>
                    </a:lnTo>
                    <a:lnTo>
                      <a:pt x="1372" y="929"/>
                    </a:lnTo>
                    <a:lnTo>
                      <a:pt x="1370" y="934"/>
                    </a:lnTo>
                    <a:lnTo>
                      <a:pt x="1367" y="939"/>
                    </a:lnTo>
                    <a:lnTo>
                      <a:pt x="1362" y="942"/>
                    </a:lnTo>
                    <a:lnTo>
                      <a:pt x="1357" y="944"/>
                    </a:lnTo>
                    <a:lnTo>
                      <a:pt x="1357" y="944"/>
                    </a:lnTo>
                    <a:lnTo>
                      <a:pt x="1350" y="942"/>
                    </a:lnTo>
                    <a:lnTo>
                      <a:pt x="1345" y="939"/>
                    </a:lnTo>
                    <a:lnTo>
                      <a:pt x="1342" y="934"/>
                    </a:lnTo>
                    <a:lnTo>
                      <a:pt x="1342" y="929"/>
                    </a:lnTo>
                    <a:lnTo>
                      <a:pt x="1342" y="929"/>
                    </a:lnTo>
                    <a:lnTo>
                      <a:pt x="1342" y="922"/>
                    </a:lnTo>
                    <a:lnTo>
                      <a:pt x="1345" y="917"/>
                    </a:lnTo>
                    <a:lnTo>
                      <a:pt x="1350" y="913"/>
                    </a:lnTo>
                    <a:lnTo>
                      <a:pt x="1357" y="912"/>
                    </a:lnTo>
                    <a:lnTo>
                      <a:pt x="1357" y="912"/>
                    </a:lnTo>
                    <a:close/>
                    <a:moveTo>
                      <a:pt x="1473" y="435"/>
                    </a:moveTo>
                    <a:lnTo>
                      <a:pt x="1473" y="435"/>
                    </a:lnTo>
                    <a:lnTo>
                      <a:pt x="1473" y="435"/>
                    </a:lnTo>
                    <a:lnTo>
                      <a:pt x="1479" y="436"/>
                    </a:lnTo>
                    <a:lnTo>
                      <a:pt x="1485" y="440"/>
                    </a:lnTo>
                    <a:lnTo>
                      <a:pt x="1486" y="445"/>
                    </a:lnTo>
                    <a:lnTo>
                      <a:pt x="1488" y="450"/>
                    </a:lnTo>
                    <a:lnTo>
                      <a:pt x="1488" y="450"/>
                    </a:lnTo>
                    <a:lnTo>
                      <a:pt x="1486" y="457"/>
                    </a:lnTo>
                    <a:lnTo>
                      <a:pt x="1485" y="462"/>
                    </a:lnTo>
                    <a:lnTo>
                      <a:pt x="1479" y="465"/>
                    </a:lnTo>
                    <a:lnTo>
                      <a:pt x="1473" y="467"/>
                    </a:lnTo>
                    <a:lnTo>
                      <a:pt x="1473" y="467"/>
                    </a:lnTo>
                    <a:lnTo>
                      <a:pt x="1468" y="465"/>
                    </a:lnTo>
                    <a:lnTo>
                      <a:pt x="1462" y="462"/>
                    </a:lnTo>
                    <a:lnTo>
                      <a:pt x="1459" y="457"/>
                    </a:lnTo>
                    <a:lnTo>
                      <a:pt x="1457" y="450"/>
                    </a:lnTo>
                    <a:lnTo>
                      <a:pt x="1457" y="450"/>
                    </a:lnTo>
                    <a:lnTo>
                      <a:pt x="1459" y="445"/>
                    </a:lnTo>
                    <a:lnTo>
                      <a:pt x="1462" y="440"/>
                    </a:lnTo>
                    <a:lnTo>
                      <a:pt x="1468" y="436"/>
                    </a:lnTo>
                    <a:lnTo>
                      <a:pt x="1473" y="435"/>
                    </a:lnTo>
                    <a:lnTo>
                      <a:pt x="1473" y="435"/>
                    </a:lnTo>
                    <a:close/>
                    <a:moveTo>
                      <a:pt x="1006" y="1215"/>
                    </a:moveTo>
                    <a:lnTo>
                      <a:pt x="1006" y="1215"/>
                    </a:lnTo>
                    <a:lnTo>
                      <a:pt x="1006" y="1215"/>
                    </a:lnTo>
                    <a:lnTo>
                      <a:pt x="1013" y="1216"/>
                    </a:lnTo>
                    <a:lnTo>
                      <a:pt x="1018" y="1220"/>
                    </a:lnTo>
                    <a:lnTo>
                      <a:pt x="1021" y="1225"/>
                    </a:lnTo>
                    <a:lnTo>
                      <a:pt x="1021" y="1232"/>
                    </a:lnTo>
                    <a:lnTo>
                      <a:pt x="1021" y="1232"/>
                    </a:lnTo>
                    <a:lnTo>
                      <a:pt x="1021" y="1239"/>
                    </a:lnTo>
                    <a:lnTo>
                      <a:pt x="1018" y="1244"/>
                    </a:lnTo>
                    <a:lnTo>
                      <a:pt x="1013" y="1247"/>
                    </a:lnTo>
                    <a:lnTo>
                      <a:pt x="1006" y="1247"/>
                    </a:lnTo>
                    <a:lnTo>
                      <a:pt x="1006" y="1247"/>
                    </a:lnTo>
                    <a:lnTo>
                      <a:pt x="1001" y="1247"/>
                    </a:lnTo>
                    <a:lnTo>
                      <a:pt x="996" y="1244"/>
                    </a:lnTo>
                    <a:lnTo>
                      <a:pt x="992" y="1239"/>
                    </a:lnTo>
                    <a:lnTo>
                      <a:pt x="991" y="1232"/>
                    </a:lnTo>
                    <a:lnTo>
                      <a:pt x="991" y="1232"/>
                    </a:lnTo>
                    <a:lnTo>
                      <a:pt x="992" y="1225"/>
                    </a:lnTo>
                    <a:lnTo>
                      <a:pt x="996" y="1220"/>
                    </a:lnTo>
                    <a:lnTo>
                      <a:pt x="1001" y="1216"/>
                    </a:lnTo>
                    <a:lnTo>
                      <a:pt x="1006" y="1215"/>
                    </a:lnTo>
                    <a:lnTo>
                      <a:pt x="1006" y="1215"/>
                    </a:lnTo>
                    <a:close/>
                    <a:moveTo>
                      <a:pt x="1357" y="695"/>
                    </a:moveTo>
                    <a:lnTo>
                      <a:pt x="1357" y="695"/>
                    </a:lnTo>
                    <a:lnTo>
                      <a:pt x="1357" y="695"/>
                    </a:lnTo>
                    <a:lnTo>
                      <a:pt x="1362" y="697"/>
                    </a:lnTo>
                    <a:lnTo>
                      <a:pt x="1367" y="700"/>
                    </a:lnTo>
                    <a:lnTo>
                      <a:pt x="1370" y="705"/>
                    </a:lnTo>
                    <a:lnTo>
                      <a:pt x="1372" y="711"/>
                    </a:lnTo>
                    <a:lnTo>
                      <a:pt x="1372" y="711"/>
                    </a:lnTo>
                    <a:lnTo>
                      <a:pt x="1370" y="717"/>
                    </a:lnTo>
                    <a:lnTo>
                      <a:pt x="1367" y="722"/>
                    </a:lnTo>
                    <a:lnTo>
                      <a:pt x="1362" y="726"/>
                    </a:lnTo>
                    <a:lnTo>
                      <a:pt x="1357" y="728"/>
                    </a:lnTo>
                    <a:lnTo>
                      <a:pt x="1357" y="728"/>
                    </a:lnTo>
                    <a:lnTo>
                      <a:pt x="1350" y="726"/>
                    </a:lnTo>
                    <a:lnTo>
                      <a:pt x="1345" y="722"/>
                    </a:lnTo>
                    <a:lnTo>
                      <a:pt x="1342" y="717"/>
                    </a:lnTo>
                    <a:lnTo>
                      <a:pt x="1342" y="711"/>
                    </a:lnTo>
                    <a:lnTo>
                      <a:pt x="1342" y="711"/>
                    </a:lnTo>
                    <a:lnTo>
                      <a:pt x="1342" y="705"/>
                    </a:lnTo>
                    <a:lnTo>
                      <a:pt x="1345" y="700"/>
                    </a:lnTo>
                    <a:lnTo>
                      <a:pt x="1350" y="697"/>
                    </a:lnTo>
                    <a:lnTo>
                      <a:pt x="1357" y="695"/>
                    </a:lnTo>
                    <a:lnTo>
                      <a:pt x="1357" y="695"/>
                    </a:lnTo>
                    <a:close/>
                    <a:moveTo>
                      <a:pt x="1006" y="1649"/>
                    </a:moveTo>
                    <a:lnTo>
                      <a:pt x="1006" y="1649"/>
                    </a:lnTo>
                    <a:lnTo>
                      <a:pt x="1006" y="1649"/>
                    </a:lnTo>
                    <a:lnTo>
                      <a:pt x="1013" y="1651"/>
                    </a:lnTo>
                    <a:lnTo>
                      <a:pt x="1018" y="1654"/>
                    </a:lnTo>
                    <a:lnTo>
                      <a:pt x="1021" y="1659"/>
                    </a:lnTo>
                    <a:lnTo>
                      <a:pt x="1021" y="1666"/>
                    </a:lnTo>
                    <a:lnTo>
                      <a:pt x="1021" y="1666"/>
                    </a:lnTo>
                    <a:lnTo>
                      <a:pt x="1021" y="1671"/>
                    </a:lnTo>
                    <a:lnTo>
                      <a:pt x="1018" y="1676"/>
                    </a:lnTo>
                    <a:lnTo>
                      <a:pt x="1013" y="1680"/>
                    </a:lnTo>
                    <a:lnTo>
                      <a:pt x="1006" y="1681"/>
                    </a:lnTo>
                    <a:lnTo>
                      <a:pt x="1006" y="1681"/>
                    </a:lnTo>
                    <a:lnTo>
                      <a:pt x="1001" y="1680"/>
                    </a:lnTo>
                    <a:lnTo>
                      <a:pt x="996" y="1676"/>
                    </a:lnTo>
                    <a:lnTo>
                      <a:pt x="992" y="1671"/>
                    </a:lnTo>
                    <a:lnTo>
                      <a:pt x="991" y="1666"/>
                    </a:lnTo>
                    <a:lnTo>
                      <a:pt x="991" y="1666"/>
                    </a:lnTo>
                    <a:lnTo>
                      <a:pt x="992" y="1659"/>
                    </a:lnTo>
                    <a:lnTo>
                      <a:pt x="996" y="1654"/>
                    </a:lnTo>
                    <a:lnTo>
                      <a:pt x="1001" y="1651"/>
                    </a:lnTo>
                    <a:lnTo>
                      <a:pt x="1006" y="1649"/>
                    </a:lnTo>
                    <a:lnTo>
                      <a:pt x="1006" y="1649"/>
                    </a:lnTo>
                    <a:close/>
                    <a:moveTo>
                      <a:pt x="1181" y="261"/>
                    </a:moveTo>
                    <a:lnTo>
                      <a:pt x="1181" y="261"/>
                    </a:lnTo>
                    <a:lnTo>
                      <a:pt x="1181" y="261"/>
                    </a:lnTo>
                    <a:lnTo>
                      <a:pt x="1187" y="263"/>
                    </a:lnTo>
                    <a:lnTo>
                      <a:pt x="1192" y="266"/>
                    </a:lnTo>
                    <a:lnTo>
                      <a:pt x="1195" y="271"/>
                    </a:lnTo>
                    <a:lnTo>
                      <a:pt x="1197" y="278"/>
                    </a:lnTo>
                    <a:lnTo>
                      <a:pt x="1197" y="278"/>
                    </a:lnTo>
                    <a:lnTo>
                      <a:pt x="1195" y="283"/>
                    </a:lnTo>
                    <a:lnTo>
                      <a:pt x="1192" y="288"/>
                    </a:lnTo>
                    <a:lnTo>
                      <a:pt x="1187" y="292"/>
                    </a:lnTo>
                    <a:lnTo>
                      <a:pt x="1181" y="293"/>
                    </a:lnTo>
                    <a:lnTo>
                      <a:pt x="1181" y="293"/>
                    </a:lnTo>
                    <a:lnTo>
                      <a:pt x="1175" y="292"/>
                    </a:lnTo>
                    <a:lnTo>
                      <a:pt x="1171" y="288"/>
                    </a:lnTo>
                    <a:lnTo>
                      <a:pt x="1168" y="283"/>
                    </a:lnTo>
                    <a:lnTo>
                      <a:pt x="1166" y="278"/>
                    </a:lnTo>
                    <a:lnTo>
                      <a:pt x="1166" y="278"/>
                    </a:lnTo>
                    <a:lnTo>
                      <a:pt x="1168" y="271"/>
                    </a:lnTo>
                    <a:lnTo>
                      <a:pt x="1171" y="266"/>
                    </a:lnTo>
                    <a:lnTo>
                      <a:pt x="1175" y="263"/>
                    </a:lnTo>
                    <a:lnTo>
                      <a:pt x="1181" y="261"/>
                    </a:lnTo>
                    <a:lnTo>
                      <a:pt x="1181" y="261"/>
                    </a:lnTo>
                    <a:close/>
                    <a:moveTo>
                      <a:pt x="1415" y="998"/>
                    </a:moveTo>
                    <a:lnTo>
                      <a:pt x="1415" y="998"/>
                    </a:lnTo>
                    <a:lnTo>
                      <a:pt x="1415" y="998"/>
                    </a:lnTo>
                    <a:lnTo>
                      <a:pt x="1420" y="1000"/>
                    </a:lnTo>
                    <a:lnTo>
                      <a:pt x="1425" y="1004"/>
                    </a:lnTo>
                    <a:lnTo>
                      <a:pt x="1428" y="1009"/>
                    </a:lnTo>
                    <a:lnTo>
                      <a:pt x="1430" y="1015"/>
                    </a:lnTo>
                    <a:lnTo>
                      <a:pt x="1430" y="1015"/>
                    </a:lnTo>
                    <a:lnTo>
                      <a:pt x="1428" y="1021"/>
                    </a:lnTo>
                    <a:lnTo>
                      <a:pt x="1425" y="1026"/>
                    </a:lnTo>
                    <a:lnTo>
                      <a:pt x="1420" y="1029"/>
                    </a:lnTo>
                    <a:lnTo>
                      <a:pt x="1415" y="1031"/>
                    </a:lnTo>
                    <a:lnTo>
                      <a:pt x="1415" y="1031"/>
                    </a:lnTo>
                    <a:lnTo>
                      <a:pt x="1408" y="1029"/>
                    </a:lnTo>
                    <a:lnTo>
                      <a:pt x="1403" y="1026"/>
                    </a:lnTo>
                    <a:lnTo>
                      <a:pt x="1401" y="1021"/>
                    </a:lnTo>
                    <a:lnTo>
                      <a:pt x="1399" y="1015"/>
                    </a:lnTo>
                    <a:lnTo>
                      <a:pt x="1399" y="1015"/>
                    </a:lnTo>
                    <a:lnTo>
                      <a:pt x="1401" y="1009"/>
                    </a:lnTo>
                    <a:lnTo>
                      <a:pt x="1403" y="1004"/>
                    </a:lnTo>
                    <a:lnTo>
                      <a:pt x="1408" y="1000"/>
                    </a:lnTo>
                    <a:lnTo>
                      <a:pt x="1415" y="998"/>
                    </a:lnTo>
                    <a:lnTo>
                      <a:pt x="1415" y="998"/>
                    </a:lnTo>
                    <a:close/>
                    <a:moveTo>
                      <a:pt x="1297" y="1130"/>
                    </a:moveTo>
                    <a:lnTo>
                      <a:pt x="1297" y="1130"/>
                    </a:lnTo>
                    <a:lnTo>
                      <a:pt x="1297" y="1130"/>
                    </a:lnTo>
                    <a:lnTo>
                      <a:pt x="1304" y="1130"/>
                    </a:lnTo>
                    <a:lnTo>
                      <a:pt x="1309" y="1133"/>
                    </a:lnTo>
                    <a:lnTo>
                      <a:pt x="1313" y="1138"/>
                    </a:lnTo>
                    <a:lnTo>
                      <a:pt x="1313" y="1145"/>
                    </a:lnTo>
                    <a:lnTo>
                      <a:pt x="1313" y="1145"/>
                    </a:lnTo>
                    <a:lnTo>
                      <a:pt x="1313" y="1152"/>
                    </a:lnTo>
                    <a:lnTo>
                      <a:pt x="1309" y="1157"/>
                    </a:lnTo>
                    <a:lnTo>
                      <a:pt x="1304" y="1160"/>
                    </a:lnTo>
                    <a:lnTo>
                      <a:pt x="1297" y="1162"/>
                    </a:lnTo>
                    <a:lnTo>
                      <a:pt x="1297" y="1162"/>
                    </a:lnTo>
                    <a:lnTo>
                      <a:pt x="1292" y="1160"/>
                    </a:lnTo>
                    <a:lnTo>
                      <a:pt x="1287" y="1157"/>
                    </a:lnTo>
                    <a:lnTo>
                      <a:pt x="1284" y="1152"/>
                    </a:lnTo>
                    <a:lnTo>
                      <a:pt x="1282" y="1145"/>
                    </a:lnTo>
                    <a:lnTo>
                      <a:pt x="1282" y="1145"/>
                    </a:lnTo>
                    <a:lnTo>
                      <a:pt x="1284" y="1138"/>
                    </a:lnTo>
                    <a:lnTo>
                      <a:pt x="1287" y="1133"/>
                    </a:lnTo>
                    <a:lnTo>
                      <a:pt x="1292" y="1130"/>
                    </a:lnTo>
                    <a:lnTo>
                      <a:pt x="1297" y="1130"/>
                    </a:lnTo>
                    <a:lnTo>
                      <a:pt x="1297" y="1130"/>
                    </a:lnTo>
                    <a:close/>
                    <a:moveTo>
                      <a:pt x="1064" y="477"/>
                    </a:moveTo>
                    <a:lnTo>
                      <a:pt x="1064" y="477"/>
                    </a:lnTo>
                    <a:lnTo>
                      <a:pt x="1064" y="477"/>
                    </a:lnTo>
                    <a:lnTo>
                      <a:pt x="1071" y="479"/>
                    </a:lnTo>
                    <a:lnTo>
                      <a:pt x="1076" y="482"/>
                    </a:lnTo>
                    <a:lnTo>
                      <a:pt x="1079" y="487"/>
                    </a:lnTo>
                    <a:lnTo>
                      <a:pt x="1081" y="494"/>
                    </a:lnTo>
                    <a:lnTo>
                      <a:pt x="1081" y="494"/>
                    </a:lnTo>
                    <a:lnTo>
                      <a:pt x="1079" y="501"/>
                    </a:lnTo>
                    <a:lnTo>
                      <a:pt x="1076" y="506"/>
                    </a:lnTo>
                    <a:lnTo>
                      <a:pt x="1071" y="510"/>
                    </a:lnTo>
                    <a:lnTo>
                      <a:pt x="1064" y="510"/>
                    </a:lnTo>
                    <a:lnTo>
                      <a:pt x="1064" y="510"/>
                    </a:lnTo>
                    <a:lnTo>
                      <a:pt x="1059" y="510"/>
                    </a:lnTo>
                    <a:lnTo>
                      <a:pt x="1054" y="506"/>
                    </a:lnTo>
                    <a:lnTo>
                      <a:pt x="1050" y="501"/>
                    </a:lnTo>
                    <a:lnTo>
                      <a:pt x="1049" y="494"/>
                    </a:lnTo>
                    <a:lnTo>
                      <a:pt x="1049" y="494"/>
                    </a:lnTo>
                    <a:lnTo>
                      <a:pt x="1050" y="487"/>
                    </a:lnTo>
                    <a:lnTo>
                      <a:pt x="1054" y="482"/>
                    </a:lnTo>
                    <a:lnTo>
                      <a:pt x="1059" y="479"/>
                    </a:lnTo>
                    <a:lnTo>
                      <a:pt x="1064" y="477"/>
                    </a:lnTo>
                    <a:lnTo>
                      <a:pt x="1064" y="477"/>
                    </a:lnTo>
                    <a:close/>
                    <a:moveTo>
                      <a:pt x="1297" y="825"/>
                    </a:moveTo>
                    <a:lnTo>
                      <a:pt x="1297" y="825"/>
                    </a:lnTo>
                    <a:lnTo>
                      <a:pt x="1297" y="825"/>
                    </a:lnTo>
                    <a:lnTo>
                      <a:pt x="1304" y="826"/>
                    </a:lnTo>
                    <a:lnTo>
                      <a:pt x="1309" y="830"/>
                    </a:lnTo>
                    <a:lnTo>
                      <a:pt x="1313" y="835"/>
                    </a:lnTo>
                    <a:lnTo>
                      <a:pt x="1313" y="842"/>
                    </a:lnTo>
                    <a:lnTo>
                      <a:pt x="1313" y="842"/>
                    </a:lnTo>
                    <a:lnTo>
                      <a:pt x="1313" y="847"/>
                    </a:lnTo>
                    <a:lnTo>
                      <a:pt x="1309" y="852"/>
                    </a:lnTo>
                    <a:lnTo>
                      <a:pt x="1304" y="855"/>
                    </a:lnTo>
                    <a:lnTo>
                      <a:pt x="1297" y="857"/>
                    </a:lnTo>
                    <a:lnTo>
                      <a:pt x="1297" y="857"/>
                    </a:lnTo>
                    <a:lnTo>
                      <a:pt x="1292" y="855"/>
                    </a:lnTo>
                    <a:lnTo>
                      <a:pt x="1287" y="852"/>
                    </a:lnTo>
                    <a:lnTo>
                      <a:pt x="1284" y="847"/>
                    </a:lnTo>
                    <a:lnTo>
                      <a:pt x="1282" y="842"/>
                    </a:lnTo>
                    <a:lnTo>
                      <a:pt x="1282" y="842"/>
                    </a:lnTo>
                    <a:lnTo>
                      <a:pt x="1284" y="835"/>
                    </a:lnTo>
                    <a:lnTo>
                      <a:pt x="1287" y="830"/>
                    </a:lnTo>
                    <a:lnTo>
                      <a:pt x="1292" y="826"/>
                    </a:lnTo>
                    <a:lnTo>
                      <a:pt x="1297" y="825"/>
                    </a:lnTo>
                    <a:lnTo>
                      <a:pt x="1297" y="825"/>
                    </a:lnTo>
                    <a:close/>
                    <a:moveTo>
                      <a:pt x="1297" y="738"/>
                    </a:moveTo>
                    <a:lnTo>
                      <a:pt x="1297" y="738"/>
                    </a:lnTo>
                    <a:lnTo>
                      <a:pt x="1297" y="738"/>
                    </a:lnTo>
                    <a:lnTo>
                      <a:pt x="1304" y="740"/>
                    </a:lnTo>
                    <a:lnTo>
                      <a:pt x="1309" y="743"/>
                    </a:lnTo>
                    <a:lnTo>
                      <a:pt x="1313" y="748"/>
                    </a:lnTo>
                    <a:lnTo>
                      <a:pt x="1313" y="755"/>
                    </a:lnTo>
                    <a:lnTo>
                      <a:pt x="1313" y="755"/>
                    </a:lnTo>
                    <a:lnTo>
                      <a:pt x="1313" y="760"/>
                    </a:lnTo>
                    <a:lnTo>
                      <a:pt x="1309" y="767"/>
                    </a:lnTo>
                    <a:lnTo>
                      <a:pt x="1304" y="770"/>
                    </a:lnTo>
                    <a:lnTo>
                      <a:pt x="1297" y="770"/>
                    </a:lnTo>
                    <a:lnTo>
                      <a:pt x="1297" y="770"/>
                    </a:lnTo>
                    <a:lnTo>
                      <a:pt x="1292" y="770"/>
                    </a:lnTo>
                    <a:lnTo>
                      <a:pt x="1287" y="767"/>
                    </a:lnTo>
                    <a:lnTo>
                      <a:pt x="1284" y="760"/>
                    </a:lnTo>
                    <a:lnTo>
                      <a:pt x="1282" y="755"/>
                    </a:lnTo>
                    <a:lnTo>
                      <a:pt x="1282" y="755"/>
                    </a:lnTo>
                    <a:lnTo>
                      <a:pt x="1284" y="748"/>
                    </a:lnTo>
                    <a:lnTo>
                      <a:pt x="1287" y="743"/>
                    </a:lnTo>
                    <a:lnTo>
                      <a:pt x="1292" y="740"/>
                    </a:lnTo>
                    <a:lnTo>
                      <a:pt x="1297" y="738"/>
                    </a:lnTo>
                    <a:lnTo>
                      <a:pt x="1297" y="738"/>
                    </a:lnTo>
                    <a:close/>
                    <a:moveTo>
                      <a:pt x="1590" y="608"/>
                    </a:moveTo>
                    <a:lnTo>
                      <a:pt x="1590" y="608"/>
                    </a:lnTo>
                    <a:lnTo>
                      <a:pt x="1590" y="608"/>
                    </a:lnTo>
                    <a:lnTo>
                      <a:pt x="1595" y="610"/>
                    </a:lnTo>
                    <a:lnTo>
                      <a:pt x="1600" y="613"/>
                    </a:lnTo>
                    <a:lnTo>
                      <a:pt x="1604" y="619"/>
                    </a:lnTo>
                    <a:lnTo>
                      <a:pt x="1605" y="624"/>
                    </a:lnTo>
                    <a:lnTo>
                      <a:pt x="1605" y="624"/>
                    </a:lnTo>
                    <a:lnTo>
                      <a:pt x="1604" y="631"/>
                    </a:lnTo>
                    <a:lnTo>
                      <a:pt x="1600" y="636"/>
                    </a:lnTo>
                    <a:lnTo>
                      <a:pt x="1595" y="639"/>
                    </a:lnTo>
                    <a:lnTo>
                      <a:pt x="1590" y="641"/>
                    </a:lnTo>
                    <a:lnTo>
                      <a:pt x="1590" y="641"/>
                    </a:lnTo>
                    <a:lnTo>
                      <a:pt x="1583" y="639"/>
                    </a:lnTo>
                    <a:lnTo>
                      <a:pt x="1578" y="636"/>
                    </a:lnTo>
                    <a:lnTo>
                      <a:pt x="1575" y="631"/>
                    </a:lnTo>
                    <a:lnTo>
                      <a:pt x="1573" y="624"/>
                    </a:lnTo>
                    <a:lnTo>
                      <a:pt x="1573" y="624"/>
                    </a:lnTo>
                    <a:lnTo>
                      <a:pt x="1575" y="619"/>
                    </a:lnTo>
                    <a:lnTo>
                      <a:pt x="1578" y="613"/>
                    </a:lnTo>
                    <a:lnTo>
                      <a:pt x="1583" y="610"/>
                    </a:lnTo>
                    <a:lnTo>
                      <a:pt x="1590" y="608"/>
                    </a:lnTo>
                    <a:lnTo>
                      <a:pt x="1590" y="608"/>
                    </a:lnTo>
                    <a:close/>
                    <a:moveTo>
                      <a:pt x="1124" y="348"/>
                    </a:moveTo>
                    <a:lnTo>
                      <a:pt x="1124" y="348"/>
                    </a:lnTo>
                    <a:lnTo>
                      <a:pt x="1124" y="348"/>
                    </a:lnTo>
                    <a:lnTo>
                      <a:pt x="1129" y="349"/>
                    </a:lnTo>
                    <a:lnTo>
                      <a:pt x="1134" y="353"/>
                    </a:lnTo>
                    <a:lnTo>
                      <a:pt x="1137" y="358"/>
                    </a:lnTo>
                    <a:lnTo>
                      <a:pt x="1139" y="365"/>
                    </a:lnTo>
                    <a:lnTo>
                      <a:pt x="1139" y="365"/>
                    </a:lnTo>
                    <a:lnTo>
                      <a:pt x="1137" y="370"/>
                    </a:lnTo>
                    <a:lnTo>
                      <a:pt x="1134" y="375"/>
                    </a:lnTo>
                    <a:lnTo>
                      <a:pt x="1129" y="378"/>
                    </a:lnTo>
                    <a:lnTo>
                      <a:pt x="1124" y="380"/>
                    </a:lnTo>
                    <a:lnTo>
                      <a:pt x="1124" y="380"/>
                    </a:lnTo>
                    <a:lnTo>
                      <a:pt x="1117" y="378"/>
                    </a:lnTo>
                    <a:lnTo>
                      <a:pt x="1112" y="375"/>
                    </a:lnTo>
                    <a:lnTo>
                      <a:pt x="1108" y="370"/>
                    </a:lnTo>
                    <a:lnTo>
                      <a:pt x="1108" y="365"/>
                    </a:lnTo>
                    <a:lnTo>
                      <a:pt x="1108" y="365"/>
                    </a:lnTo>
                    <a:lnTo>
                      <a:pt x="1108" y="358"/>
                    </a:lnTo>
                    <a:lnTo>
                      <a:pt x="1112" y="353"/>
                    </a:lnTo>
                    <a:lnTo>
                      <a:pt x="1117" y="349"/>
                    </a:lnTo>
                    <a:lnTo>
                      <a:pt x="1124" y="348"/>
                    </a:lnTo>
                    <a:lnTo>
                      <a:pt x="1124" y="348"/>
                    </a:lnTo>
                    <a:close/>
                    <a:moveTo>
                      <a:pt x="948" y="1649"/>
                    </a:moveTo>
                    <a:lnTo>
                      <a:pt x="948" y="1649"/>
                    </a:lnTo>
                    <a:lnTo>
                      <a:pt x="948" y="1649"/>
                    </a:lnTo>
                    <a:lnTo>
                      <a:pt x="955" y="1651"/>
                    </a:lnTo>
                    <a:lnTo>
                      <a:pt x="958" y="1654"/>
                    </a:lnTo>
                    <a:lnTo>
                      <a:pt x="962" y="1659"/>
                    </a:lnTo>
                    <a:lnTo>
                      <a:pt x="963" y="1666"/>
                    </a:lnTo>
                    <a:lnTo>
                      <a:pt x="963" y="1666"/>
                    </a:lnTo>
                    <a:lnTo>
                      <a:pt x="962" y="1671"/>
                    </a:lnTo>
                    <a:lnTo>
                      <a:pt x="958" y="1676"/>
                    </a:lnTo>
                    <a:lnTo>
                      <a:pt x="955" y="1680"/>
                    </a:lnTo>
                    <a:lnTo>
                      <a:pt x="948" y="1681"/>
                    </a:lnTo>
                    <a:lnTo>
                      <a:pt x="948" y="1681"/>
                    </a:lnTo>
                    <a:lnTo>
                      <a:pt x="941" y="1680"/>
                    </a:lnTo>
                    <a:lnTo>
                      <a:pt x="938" y="1676"/>
                    </a:lnTo>
                    <a:lnTo>
                      <a:pt x="934" y="1671"/>
                    </a:lnTo>
                    <a:lnTo>
                      <a:pt x="933" y="1666"/>
                    </a:lnTo>
                    <a:lnTo>
                      <a:pt x="933" y="1666"/>
                    </a:lnTo>
                    <a:lnTo>
                      <a:pt x="934" y="1659"/>
                    </a:lnTo>
                    <a:lnTo>
                      <a:pt x="938" y="1654"/>
                    </a:lnTo>
                    <a:lnTo>
                      <a:pt x="941" y="1651"/>
                    </a:lnTo>
                    <a:lnTo>
                      <a:pt x="948" y="1649"/>
                    </a:lnTo>
                    <a:lnTo>
                      <a:pt x="948" y="1649"/>
                    </a:lnTo>
                    <a:close/>
                    <a:moveTo>
                      <a:pt x="948" y="392"/>
                    </a:moveTo>
                    <a:lnTo>
                      <a:pt x="948" y="392"/>
                    </a:lnTo>
                    <a:lnTo>
                      <a:pt x="948" y="392"/>
                    </a:lnTo>
                    <a:lnTo>
                      <a:pt x="955" y="392"/>
                    </a:lnTo>
                    <a:lnTo>
                      <a:pt x="958" y="395"/>
                    </a:lnTo>
                    <a:lnTo>
                      <a:pt x="962" y="401"/>
                    </a:lnTo>
                    <a:lnTo>
                      <a:pt x="963" y="407"/>
                    </a:lnTo>
                    <a:lnTo>
                      <a:pt x="963" y="407"/>
                    </a:lnTo>
                    <a:lnTo>
                      <a:pt x="962" y="414"/>
                    </a:lnTo>
                    <a:lnTo>
                      <a:pt x="958" y="419"/>
                    </a:lnTo>
                    <a:lnTo>
                      <a:pt x="955" y="423"/>
                    </a:lnTo>
                    <a:lnTo>
                      <a:pt x="948" y="423"/>
                    </a:lnTo>
                    <a:lnTo>
                      <a:pt x="948" y="423"/>
                    </a:lnTo>
                    <a:lnTo>
                      <a:pt x="941" y="423"/>
                    </a:lnTo>
                    <a:lnTo>
                      <a:pt x="938" y="419"/>
                    </a:lnTo>
                    <a:lnTo>
                      <a:pt x="934" y="414"/>
                    </a:lnTo>
                    <a:lnTo>
                      <a:pt x="933" y="407"/>
                    </a:lnTo>
                    <a:lnTo>
                      <a:pt x="933" y="407"/>
                    </a:lnTo>
                    <a:lnTo>
                      <a:pt x="934" y="401"/>
                    </a:lnTo>
                    <a:lnTo>
                      <a:pt x="938" y="395"/>
                    </a:lnTo>
                    <a:lnTo>
                      <a:pt x="941" y="392"/>
                    </a:lnTo>
                    <a:lnTo>
                      <a:pt x="948" y="392"/>
                    </a:lnTo>
                    <a:lnTo>
                      <a:pt x="948" y="392"/>
                    </a:lnTo>
                    <a:close/>
                    <a:moveTo>
                      <a:pt x="1415" y="651"/>
                    </a:moveTo>
                    <a:lnTo>
                      <a:pt x="1415" y="651"/>
                    </a:lnTo>
                    <a:lnTo>
                      <a:pt x="1415" y="651"/>
                    </a:lnTo>
                    <a:lnTo>
                      <a:pt x="1420" y="653"/>
                    </a:lnTo>
                    <a:lnTo>
                      <a:pt x="1425" y="656"/>
                    </a:lnTo>
                    <a:lnTo>
                      <a:pt x="1428" y="661"/>
                    </a:lnTo>
                    <a:lnTo>
                      <a:pt x="1430" y="668"/>
                    </a:lnTo>
                    <a:lnTo>
                      <a:pt x="1430" y="668"/>
                    </a:lnTo>
                    <a:lnTo>
                      <a:pt x="1428" y="675"/>
                    </a:lnTo>
                    <a:lnTo>
                      <a:pt x="1425" y="680"/>
                    </a:lnTo>
                    <a:lnTo>
                      <a:pt x="1420" y="683"/>
                    </a:lnTo>
                    <a:lnTo>
                      <a:pt x="1415" y="683"/>
                    </a:lnTo>
                    <a:lnTo>
                      <a:pt x="1415" y="683"/>
                    </a:lnTo>
                    <a:lnTo>
                      <a:pt x="1408" y="683"/>
                    </a:lnTo>
                    <a:lnTo>
                      <a:pt x="1403" y="680"/>
                    </a:lnTo>
                    <a:lnTo>
                      <a:pt x="1401" y="675"/>
                    </a:lnTo>
                    <a:lnTo>
                      <a:pt x="1399" y="668"/>
                    </a:lnTo>
                    <a:lnTo>
                      <a:pt x="1399" y="668"/>
                    </a:lnTo>
                    <a:lnTo>
                      <a:pt x="1401" y="661"/>
                    </a:lnTo>
                    <a:lnTo>
                      <a:pt x="1403" y="656"/>
                    </a:lnTo>
                    <a:lnTo>
                      <a:pt x="1408" y="653"/>
                    </a:lnTo>
                    <a:lnTo>
                      <a:pt x="1415" y="651"/>
                    </a:lnTo>
                    <a:lnTo>
                      <a:pt x="1415" y="651"/>
                    </a:lnTo>
                    <a:close/>
                    <a:moveTo>
                      <a:pt x="1181" y="1259"/>
                    </a:moveTo>
                    <a:lnTo>
                      <a:pt x="1181" y="1259"/>
                    </a:lnTo>
                    <a:lnTo>
                      <a:pt x="1181" y="1259"/>
                    </a:lnTo>
                    <a:lnTo>
                      <a:pt x="1187" y="1261"/>
                    </a:lnTo>
                    <a:lnTo>
                      <a:pt x="1192" y="1264"/>
                    </a:lnTo>
                    <a:lnTo>
                      <a:pt x="1195" y="1269"/>
                    </a:lnTo>
                    <a:lnTo>
                      <a:pt x="1197" y="1274"/>
                    </a:lnTo>
                    <a:lnTo>
                      <a:pt x="1197" y="1274"/>
                    </a:lnTo>
                    <a:lnTo>
                      <a:pt x="1195" y="1281"/>
                    </a:lnTo>
                    <a:lnTo>
                      <a:pt x="1192" y="1286"/>
                    </a:lnTo>
                    <a:lnTo>
                      <a:pt x="1187" y="1290"/>
                    </a:lnTo>
                    <a:lnTo>
                      <a:pt x="1181" y="1291"/>
                    </a:lnTo>
                    <a:lnTo>
                      <a:pt x="1181" y="1291"/>
                    </a:lnTo>
                    <a:lnTo>
                      <a:pt x="1175" y="1290"/>
                    </a:lnTo>
                    <a:lnTo>
                      <a:pt x="1171" y="1286"/>
                    </a:lnTo>
                    <a:lnTo>
                      <a:pt x="1168" y="1281"/>
                    </a:lnTo>
                    <a:lnTo>
                      <a:pt x="1166" y="1274"/>
                    </a:lnTo>
                    <a:lnTo>
                      <a:pt x="1166" y="1274"/>
                    </a:lnTo>
                    <a:lnTo>
                      <a:pt x="1168" y="1269"/>
                    </a:lnTo>
                    <a:lnTo>
                      <a:pt x="1171" y="1264"/>
                    </a:lnTo>
                    <a:lnTo>
                      <a:pt x="1175" y="1261"/>
                    </a:lnTo>
                    <a:lnTo>
                      <a:pt x="1181" y="1259"/>
                    </a:lnTo>
                    <a:lnTo>
                      <a:pt x="1181" y="1259"/>
                    </a:lnTo>
                    <a:close/>
                    <a:moveTo>
                      <a:pt x="1357" y="956"/>
                    </a:moveTo>
                    <a:lnTo>
                      <a:pt x="1357" y="956"/>
                    </a:lnTo>
                    <a:lnTo>
                      <a:pt x="1357" y="956"/>
                    </a:lnTo>
                    <a:lnTo>
                      <a:pt x="1362" y="956"/>
                    </a:lnTo>
                    <a:lnTo>
                      <a:pt x="1367" y="959"/>
                    </a:lnTo>
                    <a:lnTo>
                      <a:pt x="1370" y="964"/>
                    </a:lnTo>
                    <a:lnTo>
                      <a:pt x="1372" y="971"/>
                    </a:lnTo>
                    <a:lnTo>
                      <a:pt x="1372" y="971"/>
                    </a:lnTo>
                    <a:lnTo>
                      <a:pt x="1370" y="978"/>
                    </a:lnTo>
                    <a:lnTo>
                      <a:pt x="1367" y="983"/>
                    </a:lnTo>
                    <a:lnTo>
                      <a:pt x="1362" y="986"/>
                    </a:lnTo>
                    <a:lnTo>
                      <a:pt x="1357" y="988"/>
                    </a:lnTo>
                    <a:lnTo>
                      <a:pt x="1357" y="988"/>
                    </a:lnTo>
                    <a:lnTo>
                      <a:pt x="1350" y="986"/>
                    </a:lnTo>
                    <a:lnTo>
                      <a:pt x="1345" y="983"/>
                    </a:lnTo>
                    <a:lnTo>
                      <a:pt x="1342" y="978"/>
                    </a:lnTo>
                    <a:lnTo>
                      <a:pt x="1342" y="971"/>
                    </a:lnTo>
                    <a:lnTo>
                      <a:pt x="1342" y="971"/>
                    </a:lnTo>
                    <a:lnTo>
                      <a:pt x="1342" y="964"/>
                    </a:lnTo>
                    <a:lnTo>
                      <a:pt x="1345" y="959"/>
                    </a:lnTo>
                    <a:lnTo>
                      <a:pt x="1350" y="956"/>
                    </a:lnTo>
                    <a:lnTo>
                      <a:pt x="1357" y="956"/>
                    </a:lnTo>
                    <a:lnTo>
                      <a:pt x="1357" y="956"/>
                    </a:lnTo>
                    <a:close/>
                    <a:moveTo>
                      <a:pt x="1473" y="522"/>
                    </a:moveTo>
                    <a:lnTo>
                      <a:pt x="1473" y="522"/>
                    </a:lnTo>
                    <a:lnTo>
                      <a:pt x="1473" y="522"/>
                    </a:lnTo>
                    <a:lnTo>
                      <a:pt x="1479" y="523"/>
                    </a:lnTo>
                    <a:lnTo>
                      <a:pt x="1485" y="527"/>
                    </a:lnTo>
                    <a:lnTo>
                      <a:pt x="1486" y="532"/>
                    </a:lnTo>
                    <a:lnTo>
                      <a:pt x="1488" y="537"/>
                    </a:lnTo>
                    <a:lnTo>
                      <a:pt x="1488" y="537"/>
                    </a:lnTo>
                    <a:lnTo>
                      <a:pt x="1486" y="544"/>
                    </a:lnTo>
                    <a:lnTo>
                      <a:pt x="1485" y="549"/>
                    </a:lnTo>
                    <a:lnTo>
                      <a:pt x="1479" y="552"/>
                    </a:lnTo>
                    <a:lnTo>
                      <a:pt x="1473" y="554"/>
                    </a:lnTo>
                    <a:lnTo>
                      <a:pt x="1473" y="554"/>
                    </a:lnTo>
                    <a:lnTo>
                      <a:pt x="1468" y="552"/>
                    </a:lnTo>
                    <a:lnTo>
                      <a:pt x="1462" y="549"/>
                    </a:lnTo>
                    <a:lnTo>
                      <a:pt x="1459" y="544"/>
                    </a:lnTo>
                    <a:lnTo>
                      <a:pt x="1457" y="537"/>
                    </a:lnTo>
                    <a:lnTo>
                      <a:pt x="1457" y="537"/>
                    </a:lnTo>
                    <a:lnTo>
                      <a:pt x="1459" y="532"/>
                    </a:lnTo>
                    <a:lnTo>
                      <a:pt x="1462" y="527"/>
                    </a:lnTo>
                    <a:lnTo>
                      <a:pt x="1468" y="523"/>
                    </a:lnTo>
                    <a:lnTo>
                      <a:pt x="1473" y="522"/>
                    </a:lnTo>
                    <a:lnTo>
                      <a:pt x="1473" y="522"/>
                    </a:lnTo>
                    <a:close/>
                    <a:moveTo>
                      <a:pt x="1006" y="1043"/>
                    </a:moveTo>
                    <a:lnTo>
                      <a:pt x="1006" y="1043"/>
                    </a:lnTo>
                    <a:lnTo>
                      <a:pt x="1006" y="1043"/>
                    </a:lnTo>
                    <a:lnTo>
                      <a:pt x="1013" y="1043"/>
                    </a:lnTo>
                    <a:lnTo>
                      <a:pt x="1018" y="1046"/>
                    </a:lnTo>
                    <a:lnTo>
                      <a:pt x="1021" y="1051"/>
                    </a:lnTo>
                    <a:lnTo>
                      <a:pt x="1021" y="1058"/>
                    </a:lnTo>
                    <a:lnTo>
                      <a:pt x="1021" y="1058"/>
                    </a:lnTo>
                    <a:lnTo>
                      <a:pt x="1021" y="1065"/>
                    </a:lnTo>
                    <a:lnTo>
                      <a:pt x="1018" y="1070"/>
                    </a:lnTo>
                    <a:lnTo>
                      <a:pt x="1013" y="1073"/>
                    </a:lnTo>
                    <a:lnTo>
                      <a:pt x="1006" y="1075"/>
                    </a:lnTo>
                    <a:lnTo>
                      <a:pt x="1006" y="1075"/>
                    </a:lnTo>
                    <a:lnTo>
                      <a:pt x="1001" y="1073"/>
                    </a:lnTo>
                    <a:lnTo>
                      <a:pt x="996" y="1070"/>
                    </a:lnTo>
                    <a:lnTo>
                      <a:pt x="992" y="1065"/>
                    </a:lnTo>
                    <a:lnTo>
                      <a:pt x="991" y="1058"/>
                    </a:lnTo>
                    <a:lnTo>
                      <a:pt x="991" y="1058"/>
                    </a:lnTo>
                    <a:lnTo>
                      <a:pt x="992" y="1051"/>
                    </a:lnTo>
                    <a:lnTo>
                      <a:pt x="996" y="1046"/>
                    </a:lnTo>
                    <a:lnTo>
                      <a:pt x="1001" y="1043"/>
                    </a:lnTo>
                    <a:lnTo>
                      <a:pt x="1006" y="1043"/>
                    </a:lnTo>
                    <a:lnTo>
                      <a:pt x="1006" y="1043"/>
                    </a:lnTo>
                    <a:close/>
                    <a:moveTo>
                      <a:pt x="1181" y="305"/>
                    </a:moveTo>
                    <a:lnTo>
                      <a:pt x="1181" y="305"/>
                    </a:lnTo>
                    <a:lnTo>
                      <a:pt x="1181" y="305"/>
                    </a:lnTo>
                    <a:lnTo>
                      <a:pt x="1187" y="305"/>
                    </a:lnTo>
                    <a:lnTo>
                      <a:pt x="1192" y="309"/>
                    </a:lnTo>
                    <a:lnTo>
                      <a:pt x="1195" y="314"/>
                    </a:lnTo>
                    <a:lnTo>
                      <a:pt x="1197" y="321"/>
                    </a:lnTo>
                    <a:lnTo>
                      <a:pt x="1197" y="321"/>
                    </a:lnTo>
                    <a:lnTo>
                      <a:pt x="1195" y="327"/>
                    </a:lnTo>
                    <a:lnTo>
                      <a:pt x="1192" y="332"/>
                    </a:lnTo>
                    <a:lnTo>
                      <a:pt x="1187" y="336"/>
                    </a:lnTo>
                    <a:lnTo>
                      <a:pt x="1181" y="338"/>
                    </a:lnTo>
                    <a:lnTo>
                      <a:pt x="1181" y="338"/>
                    </a:lnTo>
                    <a:lnTo>
                      <a:pt x="1175" y="336"/>
                    </a:lnTo>
                    <a:lnTo>
                      <a:pt x="1171" y="332"/>
                    </a:lnTo>
                    <a:lnTo>
                      <a:pt x="1168" y="327"/>
                    </a:lnTo>
                    <a:lnTo>
                      <a:pt x="1166" y="321"/>
                    </a:lnTo>
                    <a:lnTo>
                      <a:pt x="1166" y="321"/>
                    </a:lnTo>
                    <a:lnTo>
                      <a:pt x="1168" y="314"/>
                    </a:lnTo>
                    <a:lnTo>
                      <a:pt x="1171" y="309"/>
                    </a:lnTo>
                    <a:lnTo>
                      <a:pt x="1175" y="305"/>
                    </a:lnTo>
                    <a:lnTo>
                      <a:pt x="1181" y="305"/>
                    </a:lnTo>
                    <a:lnTo>
                      <a:pt x="1181" y="305"/>
                    </a:lnTo>
                    <a:close/>
                    <a:moveTo>
                      <a:pt x="1239" y="869"/>
                    </a:moveTo>
                    <a:lnTo>
                      <a:pt x="1239" y="869"/>
                    </a:lnTo>
                    <a:lnTo>
                      <a:pt x="1239" y="869"/>
                    </a:lnTo>
                    <a:lnTo>
                      <a:pt x="1246" y="869"/>
                    </a:lnTo>
                    <a:lnTo>
                      <a:pt x="1251" y="874"/>
                    </a:lnTo>
                    <a:lnTo>
                      <a:pt x="1255" y="879"/>
                    </a:lnTo>
                    <a:lnTo>
                      <a:pt x="1255" y="884"/>
                    </a:lnTo>
                    <a:lnTo>
                      <a:pt x="1255" y="884"/>
                    </a:lnTo>
                    <a:lnTo>
                      <a:pt x="1255" y="891"/>
                    </a:lnTo>
                    <a:lnTo>
                      <a:pt x="1251" y="896"/>
                    </a:lnTo>
                    <a:lnTo>
                      <a:pt x="1246" y="900"/>
                    </a:lnTo>
                    <a:lnTo>
                      <a:pt x="1239" y="901"/>
                    </a:lnTo>
                    <a:lnTo>
                      <a:pt x="1239" y="901"/>
                    </a:lnTo>
                    <a:lnTo>
                      <a:pt x="1234" y="900"/>
                    </a:lnTo>
                    <a:lnTo>
                      <a:pt x="1229" y="896"/>
                    </a:lnTo>
                    <a:lnTo>
                      <a:pt x="1226" y="891"/>
                    </a:lnTo>
                    <a:lnTo>
                      <a:pt x="1224" y="884"/>
                    </a:lnTo>
                    <a:lnTo>
                      <a:pt x="1224" y="884"/>
                    </a:lnTo>
                    <a:lnTo>
                      <a:pt x="1226" y="879"/>
                    </a:lnTo>
                    <a:lnTo>
                      <a:pt x="1229" y="874"/>
                    </a:lnTo>
                    <a:lnTo>
                      <a:pt x="1234" y="869"/>
                    </a:lnTo>
                    <a:lnTo>
                      <a:pt x="1239" y="869"/>
                    </a:lnTo>
                    <a:lnTo>
                      <a:pt x="1239" y="869"/>
                    </a:lnTo>
                    <a:close/>
                    <a:moveTo>
                      <a:pt x="1064" y="564"/>
                    </a:moveTo>
                    <a:lnTo>
                      <a:pt x="1064" y="564"/>
                    </a:lnTo>
                    <a:lnTo>
                      <a:pt x="1064" y="564"/>
                    </a:lnTo>
                    <a:lnTo>
                      <a:pt x="1071" y="566"/>
                    </a:lnTo>
                    <a:lnTo>
                      <a:pt x="1076" y="569"/>
                    </a:lnTo>
                    <a:lnTo>
                      <a:pt x="1079" y="574"/>
                    </a:lnTo>
                    <a:lnTo>
                      <a:pt x="1081" y="581"/>
                    </a:lnTo>
                    <a:lnTo>
                      <a:pt x="1081" y="581"/>
                    </a:lnTo>
                    <a:lnTo>
                      <a:pt x="1079" y="588"/>
                    </a:lnTo>
                    <a:lnTo>
                      <a:pt x="1076" y="593"/>
                    </a:lnTo>
                    <a:lnTo>
                      <a:pt x="1071" y="596"/>
                    </a:lnTo>
                    <a:lnTo>
                      <a:pt x="1064" y="596"/>
                    </a:lnTo>
                    <a:lnTo>
                      <a:pt x="1064" y="596"/>
                    </a:lnTo>
                    <a:lnTo>
                      <a:pt x="1059" y="596"/>
                    </a:lnTo>
                    <a:lnTo>
                      <a:pt x="1054" y="593"/>
                    </a:lnTo>
                    <a:lnTo>
                      <a:pt x="1050" y="588"/>
                    </a:lnTo>
                    <a:lnTo>
                      <a:pt x="1049" y="581"/>
                    </a:lnTo>
                    <a:lnTo>
                      <a:pt x="1049" y="581"/>
                    </a:lnTo>
                    <a:lnTo>
                      <a:pt x="1050" y="574"/>
                    </a:lnTo>
                    <a:lnTo>
                      <a:pt x="1054" y="569"/>
                    </a:lnTo>
                    <a:lnTo>
                      <a:pt x="1059" y="566"/>
                    </a:lnTo>
                    <a:lnTo>
                      <a:pt x="1064" y="564"/>
                    </a:lnTo>
                    <a:lnTo>
                      <a:pt x="1064" y="564"/>
                    </a:lnTo>
                    <a:close/>
                    <a:moveTo>
                      <a:pt x="948" y="1130"/>
                    </a:moveTo>
                    <a:lnTo>
                      <a:pt x="948" y="1130"/>
                    </a:lnTo>
                    <a:lnTo>
                      <a:pt x="948" y="1130"/>
                    </a:lnTo>
                    <a:lnTo>
                      <a:pt x="955" y="1130"/>
                    </a:lnTo>
                    <a:lnTo>
                      <a:pt x="958" y="1133"/>
                    </a:lnTo>
                    <a:lnTo>
                      <a:pt x="962" y="1138"/>
                    </a:lnTo>
                    <a:lnTo>
                      <a:pt x="963" y="1145"/>
                    </a:lnTo>
                    <a:lnTo>
                      <a:pt x="963" y="1145"/>
                    </a:lnTo>
                    <a:lnTo>
                      <a:pt x="962" y="1152"/>
                    </a:lnTo>
                    <a:lnTo>
                      <a:pt x="958" y="1157"/>
                    </a:lnTo>
                    <a:lnTo>
                      <a:pt x="955" y="1160"/>
                    </a:lnTo>
                    <a:lnTo>
                      <a:pt x="948" y="1162"/>
                    </a:lnTo>
                    <a:lnTo>
                      <a:pt x="948" y="1162"/>
                    </a:lnTo>
                    <a:lnTo>
                      <a:pt x="941" y="1160"/>
                    </a:lnTo>
                    <a:lnTo>
                      <a:pt x="938" y="1157"/>
                    </a:lnTo>
                    <a:lnTo>
                      <a:pt x="934" y="1152"/>
                    </a:lnTo>
                    <a:lnTo>
                      <a:pt x="933" y="1145"/>
                    </a:lnTo>
                    <a:lnTo>
                      <a:pt x="933" y="1145"/>
                    </a:lnTo>
                    <a:lnTo>
                      <a:pt x="934" y="1138"/>
                    </a:lnTo>
                    <a:lnTo>
                      <a:pt x="938" y="1133"/>
                    </a:lnTo>
                    <a:lnTo>
                      <a:pt x="941" y="1130"/>
                    </a:lnTo>
                    <a:lnTo>
                      <a:pt x="948" y="1130"/>
                    </a:lnTo>
                    <a:lnTo>
                      <a:pt x="948" y="1130"/>
                    </a:lnTo>
                    <a:close/>
                    <a:moveTo>
                      <a:pt x="890" y="1085"/>
                    </a:moveTo>
                    <a:lnTo>
                      <a:pt x="890" y="1085"/>
                    </a:lnTo>
                    <a:lnTo>
                      <a:pt x="890" y="1085"/>
                    </a:lnTo>
                    <a:lnTo>
                      <a:pt x="895" y="1087"/>
                    </a:lnTo>
                    <a:lnTo>
                      <a:pt x="900" y="1090"/>
                    </a:lnTo>
                    <a:lnTo>
                      <a:pt x="904" y="1096"/>
                    </a:lnTo>
                    <a:lnTo>
                      <a:pt x="906" y="1102"/>
                    </a:lnTo>
                    <a:lnTo>
                      <a:pt x="906" y="1102"/>
                    </a:lnTo>
                    <a:lnTo>
                      <a:pt x="904" y="1107"/>
                    </a:lnTo>
                    <a:lnTo>
                      <a:pt x="900" y="1113"/>
                    </a:lnTo>
                    <a:lnTo>
                      <a:pt x="895" y="1116"/>
                    </a:lnTo>
                    <a:lnTo>
                      <a:pt x="890" y="1118"/>
                    </a:lnTo>
                    <a:lnTo>
                      <a:pt x="890" y="1118"/>
                    </a:lnTo>
                    <a:lnTo>
                      <a:pt x="883" y="1116"/>
                    </a:lnTo>
                    <a:lnTo>
                      <a:pt x="878" y="1113"/>
                    </a:lnTo>
                    <a:lnTo>
                      <a:pt x="875" y="1107"/>
                    </a:lnTo>
                    <a:lnTo>
                      <a:pt x="875" y="1102"/>
                    </a:lnTo>
                    <a:lnTo>
                      <a:pt x="875" y="1102"/>
                    </a:lnTo>
                    <a:lnTo>
                      <a:pt x="875" y="1096"/>
                    </a:lnTo>
                    <a:lnTo>
                      <a:pt x="878" y="1090"/>
                    </a:lnTo>
                    <a:lnTo>
                      <a:pt x="883" y="1087"/>
                    </a:lnTo>
                    <a:lnTo>
                      <a:pt x="890" y="1085"/>
                    </a:lnTo>
                    <a:lnTo>
                      <a:pt x="890" y="1085"/>
                    </a:lnTo>
                    <a:close/>
                    <a:moveTo>
                      <a:pt x="1006" y="1433"/>
                    </a:moveTo>
                    <a:lnTo>
                      <a:pt x="1006" y="1433"/>
                    </a:lnTo>
                    <a:lnTo>
                      <a:pt x="1006" y="1433"/>
                    </a:lnTo>
                    <a:lnTo>
                      <a:pt x="1013" y="1434"/>
                    </a:lnTo>
                    <a:lnTo>
                      <a:pt x="1018" y="1438"/>
                    </a:lnTo>
                    <a:lnTo>
                      <a:pt x="1021" y="1443"/>
                    </a:lnTo>
                    <a:lnTo>
                      <a:pt x="1021" y="1448"/>
                    </a:lnTo>
                    <a:lnTo>
                      <a:pt x="1021" y="1448"/>
                    </a:lnTo>
                    <a:lnTo>
                      <a:pt x="1021" y="1455"/>
                    </a:lnTo>
                    <a:lnTo>
                      <a:pt x="1018" y="1460"/>
                    </a:lnTo>
                    <a:lnTo>
                      <a:pt x="1013" y="1463"/>
                    </a:lnTo>
                    <a:lnTo>
                      <a:pt x="1006" y="1465"/>
                    </a:lnTo>
                    <a:lnTo>
                      <a:pt x="1006" y="1465"/>
                    </a:lnTo>
                    <a:lnTo>
                      <a:pt x="1001" y="1463"/>
                    </a:lnTo>
                    <a:lnTo>
                      <a:pt x="996" y="1460"/>
                    </a:lnTo>
                    <a:lnTo>
                      <a:pt x="992" y="1455"/>
                    </a:lnTo>
                    <a:lnTo>
                      <a:pt x="991" y="1448"/>
                    </a:lnTo>
                    <a:lnTo>
                      <a:pt x="991" y="1448"/>
                    </a:lnTo>
                    <a:lnTo>
                      <a:pt x="992" y="1443"/>
                    </a:lnTo>
                    <a:lnTo>
                      <a:pt x="996" y="1438"/>
                    </a:lnTo>
                    <a:lnTo>
                      <a:pt x="1001" y="1434"/>
                    </a:lnTo>
                    <a:lnTo>
                      <a:pt x="1006" y="1433"/>
                    </a:lnTo>
                    <a:lnTo>
                      <a:pt x="1006" y="1433"/>
                    </a:lnTo>
                    <a:close/>
                    <a:moveTo>
                      <a:pt x="1297" y="912"/>
                    </a:moveTo>
                    <a:lnTo>
                      <a:pt x="1297" y="912"/>
                    </a:lnTo>
                    <a:lnTo>
                      <a:pt x="1297" y="912"/>
                    </a:lnTo>
                    <a:lnTo>
                      <a:pt x="1304" y="913"/>
                    </a:lnTo>
                    <a:lnTo>
                      <a:pt x="1309" y="917"/>
                    </a:lnTo>
                    <a:lnTo>
                      <a:pt x="1313" y="922"/>
                    </a:lnTo>
                    <a:lnTo>
                      <a:pt x="1313" y="929"/>
                    </a:lnTo>
                    <a:lnTo>
                      <a:pt x="1313" y="929"/>
                    </a:lnTo>
                    <a:lnTo>
                      <a:pt x="1313" y="934"/>
                    </a:lnTo>
                    <a:lnTo>
                      <a:pt x="1309" y="939"/>
                    </a:lnTo>
                    <a:lnTo>
                      <a:pt x="1304" y="942"/>
                    </a:lnTo>
                    <a:lnTo>
                      <a:pt x="1297" y="944"/>
                    </a:lnTo>
                    <a:lnTo>
                      <a:pt x="1297" y="944"/>
                    </a:lnTo>
                    <a:lnTo>
                      <a:pt x="1292" y="942"/>
                    </a:lnTo>
                    <a:lnTo>
                      <a:pt x="1287" y="939"/>
                    </a:lnTo>
                    <a:lnTo>
                      <a:pt x="1284" y="934"/>
                    </a:lnTo>
                    <a:lnTo>
                      <a:pt x="1282" y="929"/>
                    </a:lnTo>
                    <a:lnTo>
                      <a:pt x="1282" y="929"/>
                    </a:lnTo>
                    <a:lnTo>
                      <a:pt x="1284" y="922"/>
                    </a:lnTo>
                    <a:lnTo>
                      <a:pt x="1287" y="917"/>
                    </a:lnTo>
                    <a:lnTo>
                      <a:pt x="1292" y="913"/>
                    </a:lnTo>
                    <a:lnTo>
                      <a:pt x="1297" y="912"/>
                    </a:lnTo>
                    <a:lnTo>
                      <a:pt x="1297" y="912"/>
                    </a:lnTo>
                    <a:close/>
                    <a:moveTo>
                      <a:pt x="1415" y="435"/>
                    </a:moveTo>
                    <a:lnTo>
                      <a:pt x="1415" y="435"/>
                    </a:lnTo>
                    <a:lnTo>
                      <a:pt x="1415" y="435"/>
                    </a:lnTo>
                    <a:lnTo>
                      <a:pt x="1420" y="436"/>
                    </a:lnTo>
                    <a:lnTo>
                      <a:pt x="1425" y="440"/>
                    </a:lnTo>
                    <a:lnTo>
                      <a:pt x="1428" y="445"/>
                    </a:lnTo>
                    <a:lnTo>
                      <a:pt x="1430" y="450"/>
                    </a:lnTo>
                    <a:lnTo>
                      <a:pt x="1430" y="450"/>
                    </a:lnTo>
                    <a:lnTo>
                      <a:pt x="1428" y="457"/>
                    </a:lnTo>
                    <a:lnTo>
                      <a:pt x="1425" y="462"/>
                    </a:lnTo>
                    <a:lnTo>
                      <a:pt x="1420" y="465"/>
                    </a:lnTo>
                    <a:lnTo>
                      <a:pt x="1415" y="467"/>
                    </a:lnTo>
                    <a:lnTo>
                      <a:pt x="1415" y="467"/>
                    </a:lnTo>
                    <a:lnTo>
                      <a:pt x="1408" y="465"/>
                    </a:lnTo>
                    <a:lnTo>
                      <a:pt x="1403" y="462"/>
                    </a:lnTo>
                    <a:lnTo>
                      <a:pt x="1401" y="457"/>
                    </a:lnTo>
                    <a:lnTo>
                      <a:pt x="1399" y="450"/>
                    </a:lnTo>
                    <a:lnTo>
                      <a:pt x="1399" y="450"/>
                    </a:lnTo>
                    <a:lnTo>
                      <a:pt x="1401" y="445"/>
                    </a:lnTo>
                    <a:lnTo>
                      <a:pt x="1403" y="440"/>
                    </a:lnTo>
                    <a:lnTo>
                      <a:pt x="1408" y="436"/>
                    </a:lnTo>
                    <a:lnTo>
                      <a:pt x="1415" y="435"/>
                    </a:lnTo>
                    <a:lnTo>
                      <a:pt x="1415" y="435"/>
                    </a:lnTo>
                    <a:close/>
                    <a:moveTo>
                      <a:pt x="1239" y="782"/>
                    </a:moveTo>
                    <a:lnTo>
                      <a:pt x="1239" y="782"/>
                    </a:lnTo>
                    <a:lnTo>
                      <a:pt x="1239" y="782"/>
                    </a:lnTo>
                    <a:lnTo>
                      <a:pt x="1246" y="784"/>
                    </a:lnTo>
                    <a:lnTo>
                      <a:pt x="1251" y="787"/>
                    </a:lnTo>
                    <a:lnTo>
                      <a:pt x="1255" y="792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5" y="804"/>
                    </a:lnTo>
                    <a:lnTo>
                      <a:pt x="1251" y="809"/>
                    </a:lnTo>
                    <a:lnTo>
                      <a:pt x="1246" y="813"/>
                    </a:lnTo>
                    <a:lnTo>
                      <a:pt x="1239" y="814"/>
                    </a:lnTo>
                    <a:lnTo>
                      <a:pt x="1239" y="814"/>
                    </a:lnTo>
                    <a:lnTo>
                      <a:pt x="1234" y="813"/>
                    </a:lnTo>
                    <a:lnTo>
                      <a:pt x="1229" y="809"/>
                    </a:lnTo>
                    <a:lnTo>
                      <a:pt x="1226" y="804"/>
                    </a:lnTo>
                    <a:lnTo>
                      <a:pt x="1224" y="797"/>
                    </a:lnTo>
                    <a:lnTo>
                      <a:pt x="1224" y="797"/>
                    </a:lnTo>
                    <a:lnTo>
                      <a:pt x="1226" y="792"/>
                    </a:lnTo>
                    <a:lnTo>
                      <a:pt x="1229" y="787"/>
                    </a:lnTo>
                    <a:lnTo>
                      <a:pt x="1234" y="784"/>
                    </a:lnTo>
                    <a:lnTo>
                      <a:pt x="1239" y="782"/>
                    </a:lnTo>
                    <a:lnTo>
                      <a:pt x="1239" y="782"/>
                    </a:lnTo>
                    <a:close/>
                    <a:moveTo>
                      <a:pt x="948" y="1215"/>
                    </a:moveTo>
                    <a:lnTo>
                      <a:pt x="948" y="1215"/>
                    </a:lnTo>
                    <a:lnTo>
                      <a:pt x="948" y="1215"/>
                    </a:lnTo>
                    <a:lnTo>
                      <a:pt x="955" y="1216"/>
                    </a:lnTo>
                    <a:lnTo>
                      <a:pt x="958" y="1220"/>
                    </a:lnTo>
                    <a:lnTo>
                      <a:pt x="962" y="1225"/>
                    </a:lnTo>
                    <a:lnTo>
                      <a:pt x="963" y="1232"/>
                    </a:lnTo>
                    <a:lnTo>
                      <a:pt x="963" y="1232"/>
                    </a:lnTo>
                    <a:lnTo>
                      <a:pt x="962" y="1239"/>
                    </a:lnTo>
                    <a:lnTo>
                      <a:pt x="958" y="1244"/>
                    </a:lnTo>
                    <a:lnTo>
                      <a:pt x="955" y="1247"/>
                    </a:lnTo>
                    <a:lnTo>
                      <a:pt x="948" y="1247"/>
                    </a:lnTo>
                    <a:lnTo>
                      <a:pt x="948" y="1247"/>
                    </a:lnTo>
                    <a:lnTo>
                      <a:pt x="941" y="1247"/>
                    </a:lnTo>
                    <a:lnTo>
                      <a:pt x="938" y="1244"/>
                    </a:lnTo>
                    <a:lnTo>
                      <a:pt x="934" y="1239"/>
                    </a:lnTo>
                    <a:lnTo>
                      <a:pt x="933" y="1232"/>
                    </a:lnTo>
                    <a:lnTo>
                      <a:pt x="933" y="1232"/>
                    </a:lnTo>
                    <a:lnTo>
                      <a:pt x="934" y="1225"/>
                    </a:lnTo>
                    <a:lnTo>
                      <a:pt x="938" y="1220"/>
                    </a:lnTo>
                    <a:lnTo>
                      <a:pt x="941" y="1216"/>
                    </a:lnTo>
                    <a:lnTo>
                      <a:pt x="948" y="1215"/>
                    </a:lnTo>
                    <a:lnTo>
                      <a:pt x="948" y="1215"/>
                    </a:lnTo>
                    <a:close/>
                    <a:moveTo>
                      <a:pt x="1297" y="695"/>
                    </a:moveTo>
                    <a:lnTo>
                      <a:pt x="1297" y="695"/>
                    </a:lnTo>
                    <a:lnTo>
                      <a:pt x="1297" y="695"/>
                    </a:lnTo>
                    <a:lnTo>
                      <a:pt x="1304" y="697"/>
                    </a:lnTo>
                    <a:lnTo>
                      <a:pt x="1309" y="700"/>
                    </a:lnTo>
                    <a:lnTo>
                      <a:pt x="1313" y="705"/>
                    </a:lnTo>
                    <a:lnTo>
                      <a:pt x="1313" y="711"/>
                    </a:lnTo>
                    <a:lnTo>
                      <a:pt x="1313" y="711"/>
                    </a:lnTo>
                    <a:lnTo>
                      <a:pt x="1313" y="717"/>
                    </a:lnTo>
                    <a:lnTo>
                      <a:pt x="1309" y="722"/>
                    </a:lnTo>
                    <a:lnTo>
                      <a:pt x="1304" y="726"/>
                    </a:lnTo>
                    <a:lnTo>
                      <a:pt x="1297" y="728"/>
                    </a:lnTo>
                    <a:lnTo>
                      <a:pt x="1297" y="728"/>
                    </a:lnTo>
                    <a:lnTo>
                      <a:pt x="1292" y="726"/>
                    </a:lnTo>
                    <a:lnTo>
                      <a:pt x="1287" y="722"/>
                    </a:lnTo>
                    <a:lnTo>
                      <a:pt x="1284" y="717"/>
                    </a:lnTo>
                    <a:lnTo>
                      <a:pt x="1282" y="711"/>
                    </a:lnTo>
                    <a:lnTo>
                      <a:pt x="1282" y="711"/>
                    </a:lnTo>
                    <a:lnTo>
                      <a:pt x="1284" y="705"/>
                    </a:lnTo>
                    <a:lnTo>
                      <a:pt x="1287" y="700"/>
                    </a:lnTo>
                    <a:lnTo>
                      <a:pt x="1292" y="697"/>
                    </a:lnTo>
                    <a:lnTo>
                      <a:pt x="1297" y="695"/>
                    </a:lnTo>
                    <a:lnTo>
                      <a:pt x="1297" y="695"/>
                    </a:lnTo>
                    <a:close/>
                    <a:moveTo>
                      <a:pt x="1124" y="261"/>
                    </a:moveTo>
                    <a:lnTo>
                      <a:pt x="1124" y="261"/>
                    </a:lnTo>
                    <a:lnTo>
                      <a:pt x="1124" y="261"/>
                    </a:lnTo>
                    <a:lnTo>
                      <a:pt x="1129" y="263"/>
                    </a:lnTo>
                    <a:lnTo>
                      <a:pt x="1134" y="266"/>
                    </a:lnTo>
                    <a:lnTo>
                      <a:pt x="1137" y="271"/>
                    </a:lnTo>
                    <a:lnTo>
                      <a:pt x="1139" y="278"/>
                    </a:lnTo>
                    <a:lnTo>
                      <a:pt x="1139" y="278"/>
                    </a:lnTo>
                    <a:lnTo>
                      <a:pt x="1137" y="283"/>
                    </a:lnTo>
                    <a:lnTo>
                      <a:pt x="1134" y="288"/>
                    </a:lnTo>
                    <a:lnTo>
                      <a:pt x="1129" y="292"/>
                    </a:lnTo>
                    <a:lnTo>
                      <a:pt x="1124" y="293"/>
                    </a:lnTo>
                    <a:lnTo>
                      <a:pt x="1124" y="293"/>
                    </a:lnTo>
                    <a:lnTo>
                      <a:pt x="1117" y="292"/>
                    </a:lnTo>
                    <a:lnTo>
                      <a:pt x="1112" y="288"/>
                    </a:lnTo>
                    <a:lnTo>
                      <a:pt x="1108" y="283"/>
                    </a:lnTo>
                    <a:lnTo>
                      <a:pt x="1108" y="278"/>
                    </a:lnTo>
                    <a:lnTo>
                      <a:pt x="1108" y="278"/>
                    </a:lnTo>
                    <a:lnTo>
                      <a:pt x="1108" y="271"/>
                    </a:lnTo>
                    <a:lnTo>
                      <a:pt x="1112" y="266"/>
                    </a:lnTo>
                    <a:lnTo>
                      <a:pt x="1117" y="263"/>
                    </a:lnTo>
                    <a:lnTo>
                      <a:pt x="1124" y="261"/>
                    </a:lnTo>
                    <a:lnTo>
                      <a:pt x="1124" y="261"/>
                    </a:lnTo>
                    <a:close/>
                    <a:moveTo>
                      <a:pt x="1357" y="998"/>
                    </a:moveTo>
                    <a:lnTo>
                      <a:pt x="1357" y="998"/>
                    </a:lnTo>
                    <a:lnTo>
                      <a:pt x="1357" y="998"/>
                    </a:lnTo>
                    <a:lnTo>
                      <a:pt x="1362" y="1000"/>
                    </a:lnTo>
                    <a:lnTo>
                      <a:pt x="1367" y="1004"/>
                    </a:lnTo>
                    <a:lnTo>
                      <a:pt x="1370" y="1009"/>
                    </a:lnTo>
                    <a:lnTo>
                      <a:pt x="1372" y="1015"/>
                    </a:lnTo>
                    <a:lnTo>
                      <a:pt x="1372" y="1015"/>
                    </a:lnTo>
                    <a:lnTo>
                      <a:pt x="1370" y="1021"/>
                    </a:lnTo>
                    <a:lnTo>
                      <a:pt x="1367" y="1026"/>
                    </a:lnTo>
                    <a:lnTo>
                      <a:pt x="1362" y="1029"/>
                    </a:lnTo>
                    <a:lnTo>
                      <a:pt x="1357" y="1031"/>
                    </a:lnTo>
                    <a:lnTo>
                      <a:pt x="1357" y="1031"/>
                    </a:lnTo>
                    <a:lnTo>
                      <a:pt x="1350" y="1029"/>
                    </a:lnTo>
                    <a:lnTo>
                      <a:pt x="1345" y="1026"/>
                    </a:lnTo>
                    <a:lnTo>
                      <a:pt x="1342" y="1021"/>
                    </a:lnTo>
                    <a:lnTo>
                      <a:pt x="1342" y="1015"/>
                    </a:lnTo>
                    <a:lnTo>
                      <a:pt x="1342" y="1015"/>
                    </a:lnTo>
                    <a:lnTo>
                      <a:pt x="1342" y="1009"/>
                    </a:lnTo>
                    <a:lnTo>
                      <a:pt x="1345" y="1004"/>
                    </a:lnTo>
                    <a:lnTo>
                      <a:pt x="1350" y="1000"/>
                    </a:lnTo>
                    <a:lnTo>
                      <a:pt x="1357" y="998"/>
                    </a:lnTo>
                    <a:lnTo>
                      <a:pt x="1357" y="998"/>
                    </a:lnTo>
                    <a:close/>
                    <a:moveTo>
                      <a:pt x="1239" y="1130"/>
                    </a:moveTo>
                    <a:lnTo>
                      <a:pt x="1239" y="1130"/>
                    </a:lnTo>
                    <a:lnTo>
                      <a:pt x="1239" y="1130"/>
                    </a:lnTo>
                    <a:lnTo>
                      <a:pt x="1246" y="1130"/>
                    </a:lnTo>
                    <a:lnTo>
                      <a:pt x="1251" y="1133"/>
                    </a:lnTo>
                    <a:lnTo>
                      <a:pt x="1255" y="1138"/>
                    </a:lnTo>
                    <a:lnTo>
                      <a:pt x="1255" y="1145"/>
                    </a:lnTo>
                    <a:lnTo>
                      <a:pt x="1255" y="1145"/>
                    </a:lnTo>
                    <a:lnTo>
                      <a:pt x="1255" y="1152"/>
                    </a:lnTo>
                    <a:lnTo>
                      <a:pt x="1251" y="1157"/>
                    </a:lnTo>
                    <a:lnTo>
                      <a:pt x="1246" y="1160"/>
                    </a:lnTo>
                    <a:lnTo>
                      <a:pt x="1239" y="1162"/>
                    </a:lnTo>
                    <a:lnTo>
                      <a:pt x="1239" y="1162"/>
                    </a:lnTo>
                    <a:lnTo>
                      <a:pt x="1234" y="1160"/>
                    </a:lnTo>
                    <a:lnTo>
                      <a:pt x="1229" y="1157"/>
                    </a:lnTo>
                    <a:lnTo>
                      <a:pt x="1226" y="1152"/>
                    </a:lnTo>
                    <a:lnTo>
                      <a:pt x="1224" y="1145"/>
                    </a:lnTo>
                    <a:lnTo>
                      <a:pt x="1224" y="1145"/>
                    </a:lnTo>
                    <a:lnTo>
                      <a:pt x="1226" y="1138"/>
                    </a:lnTo>
                    <a:lnTo>
                      <a:pt x="1229" y="1133"/>
                    </a:lnTo>
                    <a:lnTo>
                      <a:pt x="1234" y="1130"/>
                    </a:lnTo>
                    <a:lnTo>
                      <a:pt x="1239" y="1130"/>
                    </a:lnTo>
                    <a:lnTo>
                      <a:pt x="1239" y="1130"/>
                    </a:lnTo>
                    <a:close/>
                    <a:moveTo>
                      <a:pt x="1239" y="825"/>
                    </a:moveTo>
                    <a:lnTo>
                      <a:pt x="1239" y="825"/>
                    </a:lnTo>
                    <a:lnTo>
                      <a:pt x="1239" y="825"/>
                    </a:lnTo>
                    <a:lnTo>
                      <a:pt x="1246" y="826"/>
                    </a:lnTo>
                    <a:lnTo>
                      <a:pt x="1251" y="830"/>
                    </a:lnTo>
                    <a:lnTo>
                      <a:pt x="1255" y="835"/>
                    </a:lnTo>
                    <a:lnTo>
                      <a:pt x="1255" y="842"/>
                    </a:lnTo>
                    <a:lnTo>
                      <a:pt x="1255" y="842"/>
                    </a:lnTo>
                    <a:lnTo>
                      <a:pt x="1255" y="847"/>
                    </a:lnTo>
                    <a:lnTo>
                      <a:pt x="1251" y="852"/>
                    </a:lnTo>
                    <a:lnTo>
                      <a:pt x="1246" y="855"/>
                    </a:lnTo>
                    <a:lnTo>
                      <a:pt x="1239" y="857"/>
                    </a:lnTo>
                    <a:lnTo>
                      <a:pt x="1239" y="857"/>
                    </a:lnTo>
                    <a:lnTo>
                      <a:pt x="1234" y="855"/>
                    </a:lnTo>
                    <a:lnTo>
                      <a:pt x="1229" y="852"/>
                    </a:lnTo>
                    <a:lnTo>
                      <a:pt x="1226" y="847"/>
                    </a:lnTo>
                    <a:lnTo>
                      <a:pt x="1224" y="842"/>
                    </a:lnTo>
                    <a:lnTo>
                      <a:pt x="1224" y="842"/>
                    </a:lnTo>
                    <a:lnTo>
                      <a:pt x="1226" y="835"/>
                    </a:lnTo>
                    <a:lnTo>
                      <a:pt x="1229" y="830"/>
                    </a:lnTo>
                    <a:lnTo>
                      <a:pt x="1234" y="826"/>
                    </a:lnTo>
                    <a:lnTo>
                      <a:pt x="1239" y="825"/>
                    </a:lnTo>
                    <a:lnTo>
                      <a:pt x="1239" y="825"/>
                    </a:lnTo>
                    <a:close/>
                    <a:moveTo>
                      <a:pt x="1006" y="477"/>
                    </a:moveTo>
                    <a:lnTo>
                      <a:pt x="1006" y="477"/>
                    </a:lnTo>
                    <a:lnTo>
                      <a:pt x="1006" y="477"/>
                    </a:lnTo>
                    <a:lnTo>
                      <a:pt x="1013" y="479"/>
                    </a:lnTo>
                    <a:lnTo>
                      <a:pt x="1018" y="482"/>
                    </a:lnTo>
                    <a:lnTo>
                      <a:pt x="1021" y="487"/>
                    </a:lnTo>
                    <a:lnTo>
                      <a:pt x="1021" y="494"/>
                    </a:lnTo>
                    <a:lnTo>
                      <a:pt x="1021" y="494"/>
                    </a:lnTo>
                    <a:lnTo>
                      <a:pt x="1021" y="501"/>
                    </a:lnTo>
                    <a:lnTo>
                      <a:pt x="1018" y="506"/>
                    </a:lnTo>
                    <a:lnTo>
                      <a:pt x="1013" y="510"/>
                    </a:lnTo>
                    <a:lnTo>
                      <a:pt x="1006" y="510"/>
                    </a:lnTo>
                    <a:lnTo>
                      <a:pt x="1006" y="510"/>
                    </a:lnTo>
                    <a:lnTo>
                      <a:pt x="1001" y="510"/>
                    </a:lnTo>
                    <a:lnTo>
                      <a:pt x="996" y="506"/>
                    </a:lnTo>
                    <a:lnTo>
                      <a:pt x="992" y="501"/>
                    </a:lnTo>
                    <a:lnTo>
                      <a:pt x="991" y="494"/>
                    </a:lnTo>
                    <a:lnTo>
                      <a:pt x="991" y="494"/>
                    </a:lnTo>
                    <a:lnTo>
                      <a:pt x="992" y="487"/>
                    </a:lnTo>
                    <a:lnTo>
                      <a:pt x="996" y="482"/>
                    </a:lnTo>
                    <a:lnTo>
                      <a:pt x="1001" y="479"/>
                    </a:lnTo>
                    <a:lnTo>
                      <a:pt x="1006" y="477"/>
                    </a:lnTo>
                    <a:lnTo>
                      <a:pt x="1006" y="477"/>
                    </a:lnTo>
                    <a:close/>
                    <a:moveTo>
                      <a:pt x="1239" y="738"/>
                    </a:moveTo>
                    <a:lnTo>
                      <a:pt x="1239" y="738"/>
                    </a:lnTo>
                    <a:lnTo>
                      <a:pt x="1239" y="738"/>
                    </a:lnTo>
                    <a:lnTo>
                      <a:pt x="1246" y="740"/>
                    </a:lnTo>
                    <a:lnTo>
                      <a:pt x="1251" y="743"/>
                    </a:lnTo>
                    <a:lnTo>
                      <a:pt x="1255" y="748"/>
                    </a:lnTo>
                    <a:lnTo>
                      <a:pt x="1255" y="755"/>
                    </a:lnTo>
                    <a:lnTo>
                      <a:pt x="1255" y="755"/>
                    </a:lnTo>
                    <a:lnTo>
                      <a:pt x="1255" y="760"/>
                    </a:lnTo>
                    <a:lnTo>
                      <a:pt x="1251" y="767"/>
                    </a:lnTo>
                    <a:lnTo>
                      <a:pt x="1246" y="770"/>
                    </a:lnTo>
                    <a:lnTo>
                      <a:pt x="1239" y="770"/>
                    </a:lnTo>
                    <a:lnTo>
                      <a:pt x="1239" y="770"/>
                    </a:lnTo>
                    <a:lnTo>
                      <a:pt x="1234" y="770"/>
                    </a:lnTo>
                    <a:lnTo>
                      <a:pt x="1229" y="767"/>
                    </a:lnTo>
                    <a:lnTo>
                      <a:pt x="1226" y="760"/>
                    </a:lnTo>
                    <a:lnTo>
                      <a:pt x="1224" y="755"/>
                    </a:lnTo>
                    <a:lnTo>
                      <a:pt x="1224" y="755"/>
                    </a:lnTo>
                    <a:lnTo>
                      <a:pt x="1226" y="748"/>
                    </a:lnTo>
                    <a:lnTo>
                      <a:pt x="1229" y="743"/>
                    </a:lnTo>
                    <a:lnTo>
                      <a:pt x="1234" y="740"/>
                    </a:lnTo>
                    <a:lnTo>
                      <a:pt x="1239" y="738"/>
                    </a:lnTo>
                    <a:lnTo>
                      <a:pt x="1239" y="738"/>
                    </a:lnTo>
                    <a:close/>
                    <a:moveTo>
                      <a:pt x="1531" y="608"/>
                    </a:moveTo>
                    <a:lnTo>
                      <a:pt x="1531" y="608"/>
                    </a:lnTo>
                    <a:lnTo>
                      <a:pt x="1531" y="608"/>
                    </a:lnTo>
                    <a:lnTo>
                      <a:pt x="1537" y="610"/>
                    </a:lnTo>
                    <a:lnTo>
                      <a:pt x="1542" y="613"/>
                    </a:lnTo>
                    <a:lnTo>
                      <a:pt x="1546" y="619"/>
                    </a:lnTo>
                    <a:lnTo>
                      <a:pt x="1546" y="624"/>
                    </a:lnTo>
                    <a:lnTo>
                      <a:pt x="1546" y="624"/>
                    </a:lnTo>
                    <a:lnTo>
                      <a:pt x="1546" y="631"/>
                    </a:lnTo>
                    <a:lnTo>
                      <a:pt x="1542" y="636"/>
                    </a:lnTo>
                    <a:lnTo>
                      <a:pt x="1537" y="639"/>
                    </a:lnTo>
                    <a:lnTo>
                      <a:pt x="1531" y="641"/>
                    </a:lnTo>
                    <a:lnTo>
                      <a:pt x="1531" y="641"/>
                    </a:lnTo>
                    <a:lnTo>
                      <a:pt x="1525" y="639"/>
                    </a:lnTo>
                    <a:lnTo>
                      <a:pt x="1520" y="636"/>
                    </a:lnTo>
                    <a:lnTo>
                      <a:pt x="1517" y="631"/>
                    </a:lnTo>
                    <a:lnTo>
                      <a:pt x="1515" y="624"/>
                    </a:lnTo>
                    <a:lnTo>
                      <a:pt x="1515" y="624"/>
                    </a:lnTo>
                    <a:lnTo>
                      <a:pt x="1517" y="619"/>
                    </a:lnTo>
                    <a:lnTo>
                      <a:pt x="1520" y="613"/>
                    </a:lnTo>
                    <a:lnTo>
                      <a:pt x="1525" y="610"/>
                    </a:lnTo>
                    <a:lnTo>
                      <a:pt x="1531" y="608"/>
                    </a:lnTo>
                    <a:lnTo>
                      <a:pt x="1531" y="608"/>
                    </a:lnTo>
                    <a:close/>
                    <a:moveTo>
                      <a:pt x="1064" y="348"/>
                    </a:moveTo>
                    <a:lnTo>
                      <a:pt x="1064" y="348"/>
                    </a:lnTo>
                    <a:lnTo>
                      <a:pt x="1064" y="348"/>
                    </a:lnTo>
                    <a:lnTo>
                      <a:pt x="1071" y="349"/>
                    </a:lnTo>
                    <a:lnTo>
                      <a:pt x="1076" y="353"/>
                    </a:lnTo>
                    <a:lnTo>
                      <a:pt x="1079" y="358"/>
                    </a:lnTo>
                    <a:lnTo>
                      <a:pt x="1081" y="365"/>
                    </a:lnTo>
                    <a:lnTo>
                      <a:pt x="1081" y="365"/>
                    </a:lnTo>
                    <a:lnTo>
                      <a:pt x="1079" y="370"/>
                    </a:lnTo>
                    <a:lnTo>
                      <a:pt x="1076" y="375"/>
                    </a:lnTo>
                    <a:lnTo>
                      <a:pt x="1071" y="378"/>
                    </a:lnTo>
                    <a:lnTo>
                      <a:pt x="1064" y="380"/>
                    </a:lnTo>
                    <a:lnTo>
                      <a:pt x="1064" y="380"/>
                    </a:lnTo>
                    <a:lnTo>
                      <a:pt x="1059" y="378"/>
                    </a:lnTo>
                    <a:lnTo>
                      <a:pt x="1054" y="375"/>
                    </a:lnTo>
                    <a:lnTo>
                      <a:pt x="1050" y="370"/>
                    </a:lnTo>
                    <a:lnTo>
                      <a:pt x="1049" y="365"/>
                    </a:lnTo>
                    <a:lnTo>
                      <a:pt x="1049" y="365"/>
                    </a:lnTo>
                    <a:lnTo>
                      <a:pt x="1050" y="358"/>
                    </a:lnTo>
                    <a:lnTo>
                      <a:pt x="1054" y="353"/>
                    </a:lnTo>
                    <a:lnTo>
                      <a:pt x="1059" y="349"/>
                    </a:lnTo>
                    <a:lnTo>
                      <a:pt x="1064" y="348"/>
                    </a:lnTo>
                    <a:lnTo>
                      <a:pt x="1064" y="348"/>
                    </a:lnTo>
                    <a:close/>
                    <a:moveTo>
                      <a:pt x="890" y="392"/>
                    </a:moveTo>
                    <a:lnTo>
                      <a:pt x="890" y="392"/>
                    </a:lnTo>
                    <a:lnTo>
                      <a:pt x="890" y="392"/>
                    </a:lnTo>
                    <a:lnTo>
                      <a:pt x="895" y="392"/>
                    </a:lnTo>
                    <a:lnTo>
                      <a:pt x="900" y="395"/>
                    </a:lnTo>
                    <a:lnTo>
                      <a:pt x="904" y="401"/>
                    </a:lnTo>
                    <a:lnTo>
                      <a:pt x="906" y="407"/>
                    </a:lnTo>
                    <a:lnTo>
                      <a:pt x="906" y="407"/>
                    </a:lnTo>
                    <a:lnTo>
                      <a:pt x="904" y="414"/>
                    </a:lnTo>
                    <a:lnTo>
                      <a:pt x="900" y="419"/>
                    </a:lnTo>
                    <a:lnTo>
                      <a:pt x="895" y="423"/>
                    </a:lnTo>
                    <a:lnTo>
                      <a:pt x="890" y="423"/>
                    </a:lnTo>
                    <a:lnTo>
                      <a:pt x="890" y="423"/>
                    </a:lnTo>
                    <a:lnTo>
                      <a:pt x="883" y="423"/>
                    </a:lnTo>
                    <a:lnTo>
                      <a:pt x="878" y="419"/>
                    </a:lnTo>
                    <a:lnTo>
                      <a:pt x="875" y="414"/>
                    </a:lnTo>
                    <a:lnTo>
                      <a:pt x="875" y="407"/>
                    </a:lnTo>
                    <a:lnTo>
                      <a:pt x="875" y="407"/>
                    </a:lnTo>
                    <a:lnTo>
                      <a:pt x="875" y="401"/>
                    </a:lnTo>
                    <a:lnTo>
                      <a:pt x="878" y="395"/>
                    </a:lnTo>
                    <a:lnTo>
                      <a:pt x="883" y="392"/>
                    </a:lnTo>
                    <a:lnTo>
                      <a:pt x="890" y="392"/>
                    </a:lnTo>
                    <a:lnTo>
                      <a:pt x="890" y="392"/>
                    </a:lnTo>
                    <a:close/>
                    <a:moveTo>
                      <a:pt x="1181" y="1302"/>
                    </a:moveTo>
                    <a:lnTo>
                      <a:pt x="1181" y="1302"/>
                    </a:lnTo>
                    <a:lnTo>
                      <a:pt x="1181" y="1302"/>
                    </a:lnTo>
                    <a:lnTo>
                      <a:pt x="1187" y="1303"/>
                    </a:lnTo>
                    <a:lnTo>
                      <a:pt x="1192" y="1307"/>
                    </a:lnTo>
                    <a:lnTo>
                      <a:pt x="1195" y="1312"/>
                    </a:lnTo>
                    <a:lnTo>
                      <a:pt x="1197" y="1319"/>
                    </a:lnTo>
                    <a:lnTo>
                      <a:pt x="1197" y="1319"/>
                    </a:lnTo>
                    <a:lnTo>
                      <a:pt x="1195" y="1325"/>
                    </a:lnTo>
                    <a:lnTo>
                      <a:pt x="1192" y="1331"/>
                    </a:lnTo>
                    <a:lnTo>
                      <a:pt x="1187" y="1334"/>
                    </a:lnTo>
                    <a:lnTo>
                      <a:pt x="1181" y="1334"/>
                    </a:lnTo>
                    <a:lnTo>
                      <a:pt x="1181" y="1334"/>
                    </a:lnTo>
                    <a:lnTo>
                      <a:pt x="1175" y="1334"/>
                    </a:lnTo>
                    <a:lnTo>
                      <a:pt x="1171" y="1331"/>
                    </a:lnTo>
                    <a:lnTo>
                      <a:pt x="1168" y="1325"/>
                    </a:lnTo>
                    <a:lnTo>
                      <a:pt x="1166" y="1319"/>
                    </a:lnTo>
                    <a:lnTo>
                      <a:pt x="1166" y="1319"/>
                    </a:lnTo>
                    <a:lnTo>
                      <a:pt x="1168" y="1312"/>
                    </a:lnTo>
                    <a:lnTo>
                      <a:pt x="1171" y="1307"/>
                    </a:lnTo>
                    <a:lnTo>
                      <a:pt x="1175" y="1303"/>
                    </a:lnTo>
                    <a:lnTo>
                      <a:pt x="1181" y="1302"/>
                    </a:lnTo>
                    <a:lnTo>
                      <a:pt x="1181" y="1302"/>
                    </a:lnTo>
                    <a:close/>
                    <a:moveTo>
                      <a:pt x="1357" y="651"/>
                    </a:moveTo>
                    <a:lnTo>
                      <a:pt x="1357" y="651"/>
                    </a:lnTo>
                    <a:lnTo>
                      <a:pt x="1357" y="651"/>
                    </a:lnTo>
                    <a:lnTo>
                      <a:pt x="1362" y="653"/>
                    </a:lnTo>
                    <a:lnTo>
                      <a:pt x="1367" y="656"/>
                    </a:lnTo>
                    <a:lnTo>
                      <a:pt x="1370" y="661"/>
                    </a:lnTo>
                    <a:lnTo>
                      <a:pt x="1372" y="668"/>
                    </a:lnTo>
                    <a:lnTo>
                      <a:pt x="1372" y="668"/>
                    </a:lnTo>
                    <a:lnTo>
                      <a:pt x="1370" y="675"/>
                    </a:lnTo>
                    <a:lnTo>
                      <a:pt x="1367" y="680"/>
                    </a:lnTo>
                    <a:lnTo>
                      <a:pt x="1362" y="683"/>
                    </a:lnTo>
                    <a:lnTo>
                      <a:pt x="1357" y="683"/>
                    </a:lnTo>
                    <a:lnTo>
                      <a:pt x="1357" y="683"/>
                    </a:lnTo>
                    <a:lnTo>
                      <a:pt x="1350" y="683"/>
                    </a:lnTo>
                    <a:lnTo>
                      <a:pt x="1345" y="680"/>
                    </a:lnTo>
                    <a:lnTo>
                      <a:pt x="1342" y="675"/>
                    </a:lnTo>
                    <a:lnTo>
                      <a:pt x="1342" y="668"/>
                    </a:lnTo>
                    <a:lnTo>
                      <a:pt x="1342" y="668"/>
                    </a:lnTo>
                    <a:lnTo>
                      <a:pt x="1342" y="661"/>
                    </a:lnTo>
                    <a:lnTo>
                      <a:pt x="1345" y="656"/>
                    </a:lnTo>
                    <a:lnTo>
                      <a:pt x="1350" y="653"/>
                    </a:lnTo>
                    <a:lnTo>
                      <a:pt x="1357" y="651"/>
                    </a:lnTo>
                    <a:lnTo>
                      <a:pt x="1357" y="651"/>
                    </a:lnTo>
                    <a:close/>
                    <a:moveTo>
                      <a:pt x="1124" y="1259"/>
                    </a:moveTo>
                    <a:lnTo>
                      <a:pt x="1124" y="1259"/>
                    </a:lnTo>
                    <a:lnTo>
                      <a:pt x="1124" y="1259"/>
                    </a:lnTo>
                    <a:lnTo>
                      <a:pt x="1129" y="1261"/>
                    </a:lnTo>
                    <a:lnTo>
                      <a:pt x="1134" y="1264"/>
                    </a:lnTo>
                    <a:lnTo>
                      <a:pt x="1137" y="1269"/>
                    </a:lnTo>
                    <a:lnTo>
                      <a:pt x="1139" y="1274"/>
                    </a:lnTo>
                    <a:lnTo>
                      <a:pt x="1139" y="1274"/>
                    </a:lnTo>
                    <a:lnTo>
                      <a:pt x="1137" y="1281"/>
                    </a:lnTo>
                    <a:lnTo>
                      <a:pt x="1134" y="1286"/>
                    </a:lnTo>
                    <a:lnTo>
                      <a:pt x="1129" y="1290"/>
                    </a:lnTo>
                    <a:lnTo>
                      <a:pt x="1124" y="1291"/>
                    </a:lnTo>
                    <a:lnTo>
                      <a:pt x="1124" y="1291"/>
                    </a:lnTo>
                    <a:lnTo>
                      <a:pt x="1117" y="1290"/>
                    </a:lnTo>
                    <a:lnTo>
                      <a:pt x="1112" y="1286"/>
                    </a:lnTo>
                    <a:lnTo>
                      <a:pt x="1108" y="1281"/>
                    </a:lnTo>
                    <a:lnTo>
                      <a:pt x="1108" y="1274"/>
                    </a:lnTo>
                    <a:lnTo>
                      <a:pt x="1108" y="1274"/>
                    </a:lnTo>
                    <a:lnTo>
                      <a:pt x="1108" y="1269"/>
                    </a:lnTo>
                    <a:lnTo>
                      <a:pt x="1112" y="1264"/>
                    </a:lnTo>
                    <a:lnTo>
                      <a:pt x="1117" y="1261"/>
                    </a:lnTo>
                    <a:lnTo>
                      <a:pt x="1124" y="1259"/>
                    </a:lnTo>
                    <a:lnTo>
                      <a:pt x="1124" y="1259"/>
                    </a:lnTo>
                    <a:close/>
                    <a:moveTo>
                      <a:pt x="1297" y="956"/>
                    </a:moveTo>
                    <a:lnTo>
                      <a:pt x="1297" y="956"/>
                    </a:lnTo>
                    <a:lnTo>
                      <a:pt x="1297" y="956"/>
                    </a:lnTo>
                    <a:lnTo>
                      <a:pt x="1304" y="956"/>
                    </a:lnTo>
                    <a:lnTo>
                      <a:pt x="1309" y="959"/>
                    </a:lnTo>
                    <a:lnTo>
                      <a:pt x="1313" y="964"/>
                    </a:lnTo>
                    <a:lnTo>
                      <a:pt x="1313" y="971"/>
                    </a:lnTo>
                    <a:lnTo>
                      <a:pt x="1313" y="971"/>
                    </a:lnTo>
                    <a:lnTo>
                      <a:pt x="1313" y="978"/>
                    </a:lnTo>
                    <a:lnTo>
                      <a:pt x="1309" y="983"/>
                    </a:lnTo>
                    <a:lnTo>
                      <a:pt x="1304" y="986"/>
                    </a:lnTo>
                    <a:lnTo>
                      <a:pt x="1297" y="988"/>
                    </a:lnTo>
                    <a:lnTo>
                      <a:pt x="1297" y="988"/>
                    </a:lnTo>
                    <a:lnTo>
                      <a:pt x="1292" y="986"/>
                    </a:lnTo>
                    <a:lnTo>
                      <a:pt x="1287" y="983"/>
                    </a:lnTo>
                    <a:lnTo>
                      <a:pt x="1284" y="978"/>
                    </a:lnTo>
                    <a:lnTo>
                      <a:pt x="1282" y="971"/>
                    </a:lnTo>
                    <a:lnTo>
                      <a:pt x="1282" y="971"/>
                    </a:lnTo>
                    <a:lnTo>
                      <a:pt x="1284" y="964"/>
                    </a:lnTo>
                    <a:lnTo>
                      <a:pt x="1287" y="959"/>
                    </a:lnTo>
                    <a:lnTo>
                      <a:pt x="1292" y="956"/>
                    </a:lnTo>
                    <a:lnTo>
                      <a:pt x="1297" y="956"/>
                    </a:lnTo>
                    <a:lnTo>
                      <a:pt x="1297" y="956"/>
                    </a:lnTo>
                    <a:close/>
                    <a:moveTo>
                      <a:pt x="1415" y="522"/>
                    </a:moveTo>
                    <a:lnTo>
                      <a:pt x="1415" y="522"/>
                    </a:lnTo>
                    <a:lnTo>
                      <a:pt x="1415" y="522"/>
                    </a:lnTo>
                    <a:lnTo>
                      <a:pt x="1420" y="523"/>
                    </a:lnTo>
                    <a:lnTo>
                      <a:pt x="1425" y="527"/>
                    </a:lnTo>
                    <a:lnTo>
                      <a:pt x="1428" y="532"/>
                    </a:lnTo>
                    <a:lnTo>
                      <a:pt x="1430" y="537"/>
                    </a:lnTo>
                    <a:lnTo>
                      <a:pt x="1430" y="537"/>
                    </a:lnTo>
                    <a:lnTo>
                      <a:pt x="1428" y="544"/>
                    </a:lnTo>
                    <a:lnTo>
                      <a:pt x="1425" y="549"/>
                    </a:lnTo>
                    <a:lnTo>
                      <a:pt x="1420" y="552"/>
                    </a:lnTo>
                    <a:lnTo>
                      <a:pt x="1415" y="554"/>
                    </a:lnTo>
                    <a:lnTo>
                      <a:pt x="1415" y="554"/>
                    </a:lnTo>
                    <a:lnTo>
                      <a:pt x="1408" y="552"/>
                    </a:lnTo>
                    <a:lnTo>
                      <a:pt x="1403" y="549"/>
                    </a:lnTo>
                    <a:lnTo>
                      <a:pt x="1401" y="544"/>
                    </a:lnTo>
                    <a:lnTo>
                      <a:pt x="1399" y="537"/>
                    </a:lnTo>
                    <a:lnTo>
                      <a:pt x="1399" y="537"/>
                    </a:lnTo>
                    <a:lnTo>
                      <a:pt x="1401" y="532"/>
                    </a:lnTo>
                    <a:lnTo>
                      <a:pt x="1403" y="527"/>
                    </a:lnTo>
                    <a:lnTo>
                      <a:pt x="1408" y="523"/>
                    </a:lnTo>
                    <a:lnTo>
                      <a:pt x="1415" y="522"/>
                    </a:lnTo>
                    <a:lnTo>
                      <a:pt x="1415" y="522"/>
                    </a:lnTo>
                    <a:close/>
                    <a:moveTo>
                      <a:pt x="948" y="1043"/>
                    </a:moveTo>
                    <a:lnTo>
                      <a:pt x="948" y="1043"/>
                    </a:lnTo>
                    <a:lnTo>
                      <a:pt x="948" y="1043"/>
                    </a:lnTo>
                    <a:lnTo>
                      <a:pt x="955" y="1043"/>
                    </a:lnTo>
                    <a:lnTo>
                      <a:pt x="958" y="1046"/>
                    </a:lnTo>
                    <a:lnTo>
                      <a:pt x="962" y="1051"/>
                    </a:lnTo>
                    <a:lnTo>
                      <a:pt x="963" y="1058"/>
                    </a:lnTo>
                    <a:lnTo>
                      <a:pt x="963" y="1058"/>
                    </a:lnTo>
                    <a:lnTo>
                      <a:pt x="962" y="1065"/>
                    </a:lnTo>
                    <a:lnTo>
                      <a:pt x="958" y="1070"/>
                    </a:lnTo>
                    <a:lnTo>
                      <a:pt x="955" y="1073"/>
                    </a:lnTo>
                    <a:lnTo>
                      <a:pt x="948" y="1075"/>
                    </a:lnTo>
                    <a:lnTo>
                      <a:pt x="948" y="1075"/>
                    </a:lnTo>
                    <a:lnTo>
                      <a:pt x="941" y="1073"/>
                    </a:lnTo>
                    <a:lnTo>
                      <a:pt x="938" y="1070"/>
                    </a:lnTo>
                    <a:lnTo>
                      <a:pt x="934" y="1065"/>
                    </a:lnTo>
                    <a:lnTo>
                      <a:pt x="933" y="1058"/>
                    </a:lnTo>
                    <a:lnTo>
                      <a:pt x="933" y="1058"/>
                    </a:lnTo>
                    <a:lnTo>
                      <a:pt x="934" y="1051"/>
                    </a:lnTo>
                    <a:lnTo>
                      <a:pt x="938" y="1046"/>
                    </a:lnTo>
                    <a:lnTo>
                      <a:pt x="941" y="1043"/>
                    </a:lnTo>
                    <a:lnTo>
                      <a:pt x="948" y="1043"/>
                    </a:lnTo>
                    <a:lnTo>
                      <a:pt x="948" y="1043"/>
                    </a:lnTo>
                    <a:close/>
                    <a:moveTo>
                      <a:pt x="1124" y="305"/>
                    </a:moveTo>
                    <a:lnTo>
                      <a:pt x="1124" y="305"/>
                    </a:lnTo>
                    <a:lnTo>
                      <a:pt x="1124" y="305"/>
                    </a:lnTo>
                    <a:lnTo>
                      <a:pt x="1129" y="305"/>
                    </a:lnTo>
                    <a:lnTo>
                      <a:pt x="1134" y="309"/>
                    </a:lnTo>
                    <a:lnTo>
                      <a:pt x="1137" y="314"/>
                    </a:lnTo>
                    <a:lnTo>
                      <a:pt x="1139" y="321"/>
                    </a:lnTo>
                    <a:lnTo>
                      <a:pt x="1139" y="321"/>
                    </a:lnTo>
                    <a:lnTo>
                      <a:pt x="1137" y="327"/>
                    </a:lnTo>
                    <a:lnTo>
                      <a:pt x="1134" y="332"/>
                    </a:lnTo>
                    <a:lnTo>
                      <a:pt x="1129" y="336"/>
                    </a:lnTo>
                    <a:lnTo>
                      <a:pt x="1124" y="338"/>
                    </a:lnTo>
                    <a:lnTo>
                      <a:pt x="1124" y="338"/>
                    </a:lnTo>
                    <a:lnTo>
                      <a:pt x="1117" y="336"/>
                    </a:lnTo>
                    <a:lnTo>
                      <a:pt x="1112" y="332"/>
                    </a:lnTo>
                    <a:lnTo>
                      <a:pt x="1108" y="327"/>
                    </a:lnTo>
                    <a:lnTo>
                      <a:pt x="1108" y="321"/>
                    </a:lnTo>
                    <a:lnTo>
                      <a:pt x="1108" y="321"/>
                    </a:lnTo>
                    <a:lnTo>
                      <a:pt x="1108" y="314"/>
                    </a:lnTo>
                    <a:lnTo>
                      <a:pt x="1112" y="309"/>
                    </a:lnTo>
                    <a:lnTo>
                      <a:pt x="1117" y="305"/>
                    </a:lnTo>
                    <a:lnTo>
                      <a:pt x="1124" y="305"/>
                    </a:lnTo>
                    <a:lnTo>
                      <a:pt x="1124" y="305"/>
                    </a:lnTo>
                    <a:close/>
                    <a:moveTo>
                      <a:pt x="1181" y="869"/>
                    </a:moveTo>
                    <a:lnTo>
                      <a:pt x="1181" y="869"/>
                    </a:lnTo>
                    <a:lnTo>
                      <a:pt x="1181" y="869"/>
                    </a:lnTo>
                    <a:lnTo>
                      <a:pt x="1187" y="869"/>
                    </a:lnTo>
                    <a:lnTo>
                      <a:pt x="1192" y="874"/>
                    </a:lnTo>
                    <a:lnTo>
                      <a:pt x="1195" y="879"/>
                    </a:lnTo>
                    <a:lnTo>
                      <a:pt x="1197" y="884"/>
                    </a:lnTo>
                    <a:lnTo>
                      <a:pt x="1197" y="884"/>
                    </a:lnTo>
                    <a:lnTo>
                      <a:pt x="1195" y="891"/>
                    </a:lnTo>
                    <a:lnTo>
                      <a:pt x="1192" y="896"/>
                    </a:lnTo>
                    <a:lnTo>
                      <a:pt x="1187" y="900"/>
                    </a:lnTo>
                    <a:lnTo>
                      <a:pt x="1181" y="901"/>
                    </a:lnTo>
                    <a:lnTo>
                      <a:pt x="1181" y="901"/>
                    </a:lnTo>
                    <a:lnTo>
                      <a:pt x="1175" y="900"/>
                    </a:lnTo>
                    <a:lnTo>
                      <a:pt x="1171" y="896"/>
                    </a:lnTo>
                    <a:lnTo>
                      <a:pt x="1168" y="891"/>
                    </a:lnTo>
                    <a:lnTo>
                      <a:pt x="1166" y="884"/>
                    </a:lnTo>
                    <a:lnTo>
                      <a:pt x="1166" y="884"/>
                    </a:lnTo>
                    <a:lnTo>
                      <a:pt x="1168" y="879"/>
                    </a:lnTo>
                    <a:lnTo>
                      <a:pt x="1171" y="874"/>
                    </a:lnTo>
                    <a:lnTo>
                      <a:pt x="1175" y="869"/>
                    </a:lnTo>
                    <a:lnTo>
                      <a:pt x="1181" y="869"/>
                    </a:lnTo>
                    <a:lnTo>
                      <a:pt x="1181" y="869"/>
                    </a:lnTo>
                    <a:close/>
                    <a:moveTo>
                      <a:pt x="890" y="1130"/>
                    </a:moveTo>
                    <a:lnTo>
                      <a:pt x="890" y="1130"/>
                    </a:lnTo>
                    <a:lnTo>
                      <a:pt x="890" y="1130"/>
                    </a:lnTo>
                    <a:lnTo>
                      <a:pt x="895" y="1130"/>
                    </a:lnTo>
                    <a:lnTo>
                      <a:pt x="900" y="1133"/>
                    </a:lnTo>
                    <a:lnTo>
                      <a:pt x="904" y="1138"/>
                    </a:lnTo>
                    <a:lnTo>
                      <a:pt x="906" y="1145"/>
                    </a:lnTo>
                    <a:lnTo>
                      <a:pt x="906" y="1145"/>
                    </a:lnTo>
                    <a:lnTo>
                      <a:pt x="904" y="1152"/>
                    </a:lnTo>
                    <a:lnTo>
                      <a:pt x="900" y="1157"/>
                    </a:lnTo>
                    <a:lnTo>
                      <a:pt x="895" y="1160"/>
                    </a:lnTo>
                    <a:lnTo>
                      <a:pt x="890" y="1162"/>
                    </a:lnTo>
                    <a:lnTo>
                      <a:pt x="890" y="1162"/>
                    </a:lnTo>
                    <a:lnTo>
                      <a:pt x="883" y="1160"/>
                    </a:lnTo>
                    <a:lnTo>
                      <a:pt x="878" y="1157"/>
                    </a:lnTo>
                    <a:lnTo>
                      <a:pt x="875" y="1152"/>
                    </a:lnTo>
                    <a:lnTo>
                      <a:pt x="875" y="1145"/>
                    </a:lnTo>
                    <a:lnTo>
                      <a:pt x="875" y="1145"/>
                    </a:lnTo>
                    <a:lnTo>
                      <a:pt x="875" y="1138"/>
                    </a:lnTo>
                    <a:lnTo>
                      <a:pt x="878" y="1133"/>
                    </a:lnTo>
                    <a:lnTo>
                      <a:pt x="883" y="1130"/>
                    </a:lnTo>
                    <a:lnTo>
                      <a:pt x="890" y="1130"/>
                    </a:lnTo>
                    <a:lnTo>
                      <a:pt x="890" y="1130"/>
                    </a:lnTo>
                    <a:close/>
                    <a:moveTo>
                      <a:pt x="948" y="1433"/>
                    </a:moveTo>
                    <a:lnTo>
                      <a:pt x="948" y="1433"/>
                    </a:lnTo>
                    <a:lnTo>
                      <a:pt x="948" y="1433"/>
                    </a:lnTo>
                    <a:lnTo>
                      <a:pt x="955" y="1434"/>
                    </a:lnTo>
                    <a:lnTo>
                      <a:pt x="958" y="1438"/>
                    </a:lnTo>
                    <a:lnTo>
                      <a:pt x="962" y="1443"/>
                    </a:lnTo>
                    <a:lnTo>
                      <a:pt x="963" y="1448"/>
                    </a:lnTo>
                    <a:lnTo>
                      <a:pt x="963" y="1448"/>
                    </a:lnTo>
                    <a:lnTo>
                      <a:pt x="962" y="1455"/>
                    </a:lnTo>
                    <a:lnTo>
                      <a:pt x="958" y="1460"/>
                    </a:lnTo>
                    <a:lnTo>
                      <a:pt x="955" y="1463"/>
                    </a:lnTo>
                    <a:lnTo>
                      <a:pt x="948" y="1465"/>
                    </a:lnTo>
                    <a:lnTo>
                      <a:pt x="948" y="1465"/>
                    </a:lnTo>
                    <a:lnTo>
                      <a:pt x="941" y="1463"/>
                    </a:lnTo>
                    <a:lnTo>
                      <a:pt x="938" y="1460"/>
                    </a:lnTo>
                    <a:lnTo>
                      <a:pt x="934" y="1455"/>
                    </a:lnTo>
                    <a:lnTo>
                      <a:pt x="933" y="1448"/>
                    </a:lnTo>
                    <a:lnTo>
                      <a:pt x="933" y="1448"/>
                    </a:lnTo>
                    <a:lnTo>
                      <a:pt x="934" y="1443"/>
                    </a:lnTo>
                    <a:lnTo>
                      <a:pt x="938" y="1438"/>
                    </a:lnTo>
                    <a:lnTo>
                      <a:pt x="941" y="1434"/>
                    </a:lnTo>
                    <a:lnTo>
                      <a:pt x="948" y="1433"/>
                    </a:lnTo>
                    <a:lnTo>
                      <a:pt x="948" y="1433"/>
                    </a:lnTo>
                    <a:close/>
                    <a:moveTo>
                      <a:pt x="1006" y="564"/>
                    </a:moveTo>
                    <a:lnTo>
                      <a:pt x="1006" y="564"/>
                    </a:lnTo>
                    <a:lnTo>
                      <a:pt x="1006" y="564"/>
                    </a:lnTo>
                    <a:lnTo>
                      <a:pt x="1013" y="566"/>
                    </a:lnTo>
                    <a:lnTo>
                      <a:pt x="1018" y="569"/>
                    </a:lnTo>
                    <a:lnTo>
                      <a:pt x="1021" y="574"/>
                    </a:lnTo>
                    <a:lnTo>
                      <a:pt x="1021" y="581"/>
                    </a:lnTo>
                    <a:lnTo>
                      <a:pt x="1021" y="581"/>
                    </a:lnTo>
                    <a:lnTo>
                      <a:pt x="1021" y="588"/>
                    </a:lnTo>
                    <a:lnTo>
                      <a:pt x="1018" y="593"/>
                    </a:lnTo>
                    <a:lnTo>
                      <a:pt x="1013" y="596"/>
                    </a:lnTo>
                    <a:lnTo>
                      <a:pt x="1006" y="596"/>
                    </a:lnTo>
                    <a:lnTo>
                      <a:pt x="1006" y="596"/>
                    </a:lnTo>
                    <a:lnTo>
                      <a:pt x="1001" y="596"/>
                    </a:lnTo>
                    <a:lnTo>
                      <a:pt x="996" y="593"/>
                    </a:lnTo>
                    <a:lnTo>
                      <a:pt x="992" y="588"/>
                    </a:lnTo>
                    <a:lnTo>
                      <a:pt x="991" y="581"/>
                    </a:lnTo>
                    <a:lnTo>
                      <a:pt x="991" y="581"/>
                    </a:lnTo>
                    <a:lnTo>
                      <a:pt x="992" y="574"/>
                    </a:lnTo>
                    <a:lnTo>
                      <a:pt x="996" y="569"/>
                    </a:lnTo>
                    <a:lnTo>
                      <a:pt x="1001" y="566"/>
                    </a:lnTo>
                    <a:lnTo>
                      <a:pt x="1006" y="564"/>
                    </a:lnTo>
                    <a:lnTo>
                      <a:pt x="1006" y="564"/>
                    </a:lnTo>
                    <a:close/>
                    <a:moveTo>
                      <a:pt x="1239" y="912"/>
                    </a:moveTo>
                    <a:lnTo>
                      <a:pt x="1239" y="912"/>
                    </a:lnTo>
                    <a:lnTo>
                      <a:pt x="1239" y="912"/>
                    </a:lnTo>
                    <a:lnTo>
                      <a:pt x="1246" y="913"/>
                    </a:lnTo>
                    <a:lnTo>
                      <a:pt x="1251" y="917"/>
                    </a:lnTo>
                    <a:lnTo>
                      <a:pt x="1255" y="922"/>
                    </a:lnTo>
                    <a:lnTo>
                      <a:pt x="1255" y="929"/>
                    </a:lnTo>
                    <a:lnTo>
                      <a:pt x="1255" y="929"/>
                    </a:lnTo>
                    <a:lnTo>
                      <a:pt x="1255" y="934"/>
                    </a:lnTo>
                    <a:lnTo>
                      <a:pt x="1251" y="939"/>
                    </a:lnTo>
                    <a:lnTo>
                      <a:pt x="1246" y="942"/>
                    </a:lnTo>
                    <a:lnTo>
                      <a:pt x="1239" y="944"/>
                    </a:lnTo>
                    <a:lnTo>
                      <a:pt x="1239" y="944"/>
                    </a:lnTo>
                    <a:lnTo>
                      <a:pt x="1234" y="942"/>
                    </a:lnTo>
                    <a:lnTo>
                      <a:pt x="1229" y="939"/>
                    </a:lnTo>
                    <a:lnTo>
                      <a:pt x="1226" y="934"/>
                    </a:lnTo>
                    <a:lnTo>
                      <a:pt x="1224" y="929"/>
                    </a:lnTo>
                    <a:lnTo>
                      <a:pt x="1224" y="929"/>
                    </a:lnTo>
                    <a:lnTo>
                      <a:pt x="1226" y="922"/>
                    </a:lnTo>
                    <a:lnTo>
                      <a:pt x="1229" y="917"/>
                    </a:lnTo>
                    <a:lnTo>
                      <a:pt x="1234" y="913"/>
                    </a:lnTo>
                    <a:lnTo>
                      <a:pt x="1239" y="912"/>
                    </a:lnTo>
                    <a:lnTo>
                      <a:pt x="1239" y="912"/>
                    </a:lnTo>
                    <a:close/>
                    <a:moveTo>
                      <a:pt x="1357" y="435"/>
                    </a:moveTo>
                    <a:lnTo>
                      <a:pt x="1357" y="435"/>
                    </a:lnTo>
                    <a:lnTo>
                      <a:pt x="1357" y="435"/>
                    </a:lnTo>
                    <a:lnTo>
                      <a:pt x="1362" y="436"/>
                    </a:lnTo>
                    <a:lnTo>
                      <a:pt x="1367" y="440"/>
                    </a:lnTo>
                    <a:lnTo>
                      <a:pt x="1370" y="445"/>
                    </a:lnTo>
                    <a:lnTo>
                      <a:pt x="1372" y="450"/>
                    </a:lnTo>
                    <a:lnTo>
                      <a:pt x="1372" y="450"/>
                    </a:lnTo>
                    <a:lnTo>
                      <a:pt x="1370" y="457"/>
                    </a:lnTo>
                    <a:lnTo>
                      <a:pt x="1367" y="462"/>
                    </a:lnTo>
                    <a:lnTo>
                      <a:pt x="1362" y="465"/>
                    </a:lnTo>
                    <a:lnTo>
                      <a:pt x="1357" y="467"/>
                    </a:lnTo>
                    <a:lnTo>
                      <a:pt x="1357" y="467"/>
                    </a:lnTo>
                    <a:lnTo>
                      <a:pt x="1350" y="465"/>
                    </a:lnTo>
                    <a:lnTo>
                      <a:pt x="1345" y="462"/>
                    </a:lnTo>
                    <a:lnTo>
                      <a:pt x="1342" y="457"/>
                    </a:lnTo>
                    <a:lnTo>
                      <a:pt x="1342" y="450"/>
                    </a:lnTo>
                    <a:lnTo>
                      <a:pt x="1342" y="450"/>
                    </a:lnTo>
                    <a:lnTo>
                      <a:pt x="1342" y="445"/>
                    </a:lnTo>
                    <a:lnTo>
                      <a:pt x="1345" y="440"/>
                    </a:lnTo>
                    <a:lnTo>
                      <a:pt x="1350" y="436"/>
                    </a:lnTo>
                    <a:lnTo>
                      <a:pt x="1357" y="435"/>
                    </a:lnTo>
                    <a:lnTo>
                      <a:pt x="1357" y="435"/>
                    </a:lnTo>
                    <a:close/>
                    <a:moveTo>
                      <a:pt x="1181" y="782"/>
                    </a:moveTo>
                    <a:lnTo>
                      <a:pt x="1181" y="782"/>
                    </a:lnTo>
                    <a:lnTo>
                      <a:pt x="1181" y="782"/>
                    </a:lnTo>
                    <a:lnTo>
                      <a:pt x="1187" y="784"/>
                    </a:lnTo>
                    <a:lnTo>
                      <a:pt x="1192" y="787"/>
                    </a:lnTo>
                    <a:lnTo>
                      <a:pt x="1195" y="792"/>
                    </a:lnTo>
                    <a:lnTo>
                      <a:pt x="1197" y="797"/>
                    </a:lnTo>
                    <a:lnTo>
                      <a:pt x="1197" y="797"/>
                    </a:lnTo>
                    <a:lnTo>
                      <a:pt x="1195" y="804"/>
                    </a:lnTo>
                    <a:lnTo>
                      <a:pt x="1192" y="809"/>
                    </a:lnTo>
                    <a:lnTo>
                      <a:pt x="1187" y="813"/>
                    </a:lnTo>
                    <a:lnTo>
                      <a:pt x="1181" y="814"/>
                    </a:lnTo>
                    <a:lnTo>
                      <a:pt x="1181" y="814"/>
                    </a:lnTo>
                    <a:lnTo>
                      <a:pt x="1175" y="813"/>
                    </a:lnTo>
                    <a:lnTo>
                      <a:pt x="1171" y="809"/>
                    </a:lnTo>
                    <a:lnTo>
                      <a:pt x="1168" y="804"/>
                    </a:lnTo>
                    <a:lnTo>
                      <a:pt x="1166" y="797"/>
                    </a:lnTo>
                    <a:lnTo>
                      <a:pt x="1166" y="797"/>
                    </a:lnTo>
                    <a:lnTo>
                      <a:pt x="1168" y="792"/>
                    </a:lnTo>
                    <a:lnTo>
                      <a:pt x="1171" y="787"/>
                    </a:lnTo>
                    <a:lnTo>
                      <a:pt x="1175" y="784"/>
                    </a:lnTo>
                    <a:lnTo>
                      <a:pt x="1181" y="782"/>
                    </a:lnTo>
                    <a:lnTo>
                      <a:pt x="1181" y="782"/>
                    </a:lnTo>
                    <a:close/>
                    <a:moveTo>
                      <a:pt x="890" y="1215"/>
                    </a:moveTo>
                    <a:lnTo>
                      <a:pt x="890" y="1215"/>
                    </a:lnTo>
                    <a:lnTo>
                      <a:pt x="890" y="1215"/>
                    </a:lnTo>
                    <a:lnTo>
                      <a:pt x="895" y="1216"/>
                    </a:lnTo>
                    <a:lnTo>
                      <a:pt x="900" y="1220"/>
                    </a:lnTo>
                    <a:lnTo>
                      <a:pt x="904" y="1225"/>
                    </a:lnTo>
                    <a:lnTo>
                      <a:pt x="906" y="1232"/>
                    </a:lnTo>
                    <a:lnTo>
                      <a:pt x="906" y="1232"/>
                    </a:lnTo>
                    <a:lnTo>
                      <a:pt x="904" y="1239"/>
                    </a:lnTo>
                    <a:lnTo>
                      <a:pt x="900" y="1244"/>
                    </a:lnTo>
                    <a:lnTo>
                      <a:pt x="895" y="1247"/>
                    </a:lnTo>
                    <a:lnTo>
                      <a:pt x="890" y="1247"/>
                    </a:lnTo>
                    <a:lnTo>
                      <a:pt x="890" y="1247"/>
                    </a:lnTo>
                    <a:lnTo>
                      <a:pt x="883" y="1247"/>
                    </a:lnTo>
                    <a:lnTo>
                      <a:pt x="878" y="1244"/>
                    </a:lnTo>
                    <a:lnTo>
                      <a:pt x="875" y="1239"/>
                    </a:lnTo>
                    <a:lnTo>
                      <a:pt x="875" y="1232"/>
                    </a:lnTo>
                    <a:lnTo>
                      <a:pt x="875" y="1232"/>
                    </a:lnTo>
                    <a:lnTo>
                      <a:pt x="875" y="1225"/>
                    </a:lnTo>
                    <a:lnTo>
                      <a:pt x="878" y="1220"/>
                    </a:lnTo>
                    <a:lnTo>
                      <a:pt x="883" y="1216"/>
                    </a:lnTo>
                    <a:lnTo>
                      <a:pt x="890" y="1215"/>
                    </a:lnTo>
                    <a:lnTo>
                      <a:pt x="890" y="1215"/>
                    </a:lnTo>
                    <a:close/>
                    <a:moveTo>
                      <a:pt x="1239" y="695"/>
                    </a:moveTo>
                    <a:lnTo>
                      <a:pt x="1239" y="695"/>
                    </a:lnTo>
                    <a:lnTo>
                      <a:pt x="1239" y="695"/>
                    </a:lnTo>
                    <a:lnTo>
                      <a:pt x="1246" y="697"/>
                    </a:lnTo>
                    <a:lnTo>
                      <a:pt x="1251" y="700"/>
                    </a:lnTo>
                    <a:lnTo>
                      <a:pt x="1255" y="705"/>
                    </a:lnTo>
                    <a:lnTo>
                      <a:pt x="1255" y="711"/>
                    </a:lnTo>
                    <a:lnTo>
                      <a:pt x="1255" y="711"/>
                    </a:lnTo>
                    <a:lnTo>
                      <a:pt x="1255" y="717"/>
                    </a:lnTo>
                    <a:lnTo>
                      <a:pt x="1251" y="722"/>
                    </a:lnTo>
                    <a:lnTo>
                      <a:pt x="1246" y="726"/>
                    </a:lnTo>
                    <a:lnTo>
                      <a:pt x="1239" y="728"/>
                    </a:lnTo>
                    <a:lnTo>
                      <a:pt x="1239" y="728"/>
                    </a:lnTo>
                    <a:lnTo>
                      <a:pt x="1234" y="726"/>
                    </a:lnTo>
                    <a:lnTo>
                      <a:pt x="1229" y="722"/>
                    </a:lnTo>
                    <a:lnTo>
                      <a:pt x="1226" y="717"/>
                    </a:lnTo>
                    <a:lnTo>
                      <a:pt x="1224" y="711"/>
                    </a:lnTo>
                    <a:lnTo>
                      <a:pt x="1224" y="711"/>
                    </a:lnTo>
                    <a:lnTo>
                      <a:pt x="1226" y="705"/>
                    </a:lnTo>
                    <a:lnTo>
                      <a:pt x="1229" y="700"/>
                    </a:lnTo>
                    <a:lnTo>
                      <a:pt x="1234" y="697"/>
                    </a:lnTo>
                    <a:lnTo>
                      <a:pt x="1239" y="695"/>
                    </a:lnTo>
                    <a:lnTo>
                      <a:pt x="1239" y="695"/>
                    </a:lnTo>
                    <a:close/>
                    <a:moveTo>
                      <a:pt x="1297" y="998"/>
                    </a:moveTo>
                    <a:lnTo>
                      <a:pt x="1297" y="998"/>
                    </a:lnTo>
                    <a:lnTo>
                      <a:pt x="1297" y="998"/>
                    </a:lnTo>
                    <a:lnTo>
                      <a:pt x="1304" y="1000"/>
                    </a:lnTo>
                    <a:lnTo>
                      <a:pt x="1309" y="1004"/>
                    </a:lnTo>
                    <a:lnTo>
                      <a:pt x="1313" y="1009"/>
                    </a:lnTo>
                    <a:lnTo>
                      <a:pt x="1313" y="1015"/>
                    </a:lnTo>
                    <a:lnTo>
                      <a:pt x="1313" y="1015"/>
                    </a:lnTo>
                    <a:lnTo>
                      <a:pt x="1313" y="1021"/>
                    </a:lnTo>
                    <a:lnTo>
                      <a:pt x="1309" y="1026"/>
                    </a:lnTo>
                    <a:lnTo>
                      <a:pt x="1304" y="1029"/>
                    </a:lnTo>
                    <a:lnTo>
                      <a:pt x="1297" y="1031"/>
                    </a:lnTo>
                    <a:lnTo>
                      <a:pt x="1297" y="1031"/>
                    </a:lnTo>
                    <a:lnTo>
                      <a:pt x="1292" y="1029"/>
                    </a:lnTo>
                    <a:lnTo>
                      <a:pt x="1287" y="1026"/>
                    </a:lnTo>
                    <a:lnTo>
                      <a:pt x="1284" y="1021"/>
                    </a:lnTo>
                    <a:lnTo>
                      <a:pt x="1282" y="1015"/>
                    </a:lnTo>
                    <a:lnTo>
                      <a:pt x="1282" y="1015"/>
                    </a:lnTo>
                    <a:lnTo>
                      <a:pt x="1284" y="1009"/>
                    </a:lnTo>
                    <a:lnTo>
                      <a:pt x="1287" y="1004"/>
                    </a:lnTo>
                    <a:lnTo>
                      <a:pt x="1292" y="1000"/>
                    </a:lnTo>
                    <a:lnTo>
                      <a:pt x="1297" y="998"/>
                    </a:lnTo>
                    <a:lnTo>
                      <a:pt x="1297" y="998"/>
                    </a:lnTo>
                    <a:close/>
                    <a:moveTo>
                      <a:pt x="1181" y="1130"/>
                    </a:moveTo>
                    <a:lnTo>
                      <a:pt x="1181" y="1130"/>
                    </a:lnTo>
                    <a:lnTo>
                      <a:pt x="1181" y="1130"/>
                    </a:lnTo>
                    <a:lnTo>
                      <a:pt x="1187" y="1130"/>
                    </a:lnTo>
                    <a:lnTo>
                      <a:pt x="1192" y="1133"/>
                    </a:lnTo>
                    <a:lnTo>
                      <a:pt x="1195" y="1138"/>
                    </a:lnTo>
                    <a:lnTo>
                      <a:pt x="1197" y="1145"/>
                    </a:lnTo>
                    <a:lnTo>
                      <a:pt x="1197" y="1145"/>
                    </a:lnTo>
                    <a:lnTo>
                      <a:pt x="1195" y="1152"/>
                    </a:lnTo>
                    <a:lnTo>
                      <a:pt x="1192" y="1157"/>
                    </a:lnTo>
                    <a:lnTo>
                      <a:pt x="1187" y="1160"/>
                    </a:lnTo>
                    <a:lnTo>
                      <a:pt x="1181" y="1162"/>
                    </a:lnTo>
                    <a:lnTo>
                      <a:pt x="1181" y="1162"/>
                    </a:lnTo>
                    <a:lnTo>
                      <a:pt x="1175" y="1160"/>
                    </a:lnTo>
                    <a:lnTo>
                      <a:pt x="1171" y="1157"/>
                    </a:lnTo>
                    <a:lnTo>
                      <a:pt x="1168" y="1152"/>
                    </a:lnTo>
                    <a:lnTo>
                      <a:pt x="1166" y="1145"/>
                    </a:lnTo>
                    <a:lnTo>
                      <a:pt x="1166" y="1145"/>
                    </a:lnTo>
                    <a:lnTo>
                      <a:pt x="1168" y="1138"/>
                    </a:lnTo>
                    <a:lnTo>
                      <a:pt x="1171" y="1133"/>
                    </a:lnTo>
                    <a:lnTo>
                      <a:pt x="1175" y="1130"/>
                    </a:lnTo>
                    <a:lnTo>
                      <a:pt x="1181" y="1130"/>
                    </a:lnTo>
                    <a:lnTo>
                      <a:pt x="1181" y="1130"/>
                    </a:lnTo>
                    <a:close/>
                    <a:moveTo>
                      <a:pt x="1181" y="825"/>
                    </a:moveTo>
                    <a:lnTo>
                      <a:pt x="1181" y="825"/>
                    </a:lnTo>
                    <a:lnTo>
                      <a:pt x="1181" y="825"/>
                    </a:lnTo>
                    <a:lnTo>
                      <a:pt x="1187" y="826"/>
                    </a:lnTo>
                    <a:lnTo>
                      <a:pt x="1192" y="830"/>
                    </a:lnTo>
                    <a:lnTo>
                      <a:pt x="1195" y="835"/>
                    </a:lnTo>
                    <a:lnTo>
                      <a:pt x="1197" y="842"/>
                    </a:lnTo>
                    <a:lnTo>
                      <a:pt x="1197" y="842"/>
                    </a:lnTo>
                    <a:lnTo>
                      <a:pt x="1195" y="847"/>
                    </a:lnTo>
                    <a:lnTo>
                      <a:pt x="1192" y="852"/>
                    </a:lnTo>
                    <a:lnTo>
                      <a:pt x="1187" y="855"/>
                    </a:lnTo>
                    <a:lnTo>
                      <a:pt x="1181" y="857"/>
                    </a:lnTo>
                    <a:lnTo>
                      <a:pt x="1181" y="857"/>
                    </a:lnTo>
                    <a:lnTo>
                      <a:pt x="1175" y="855"/>
                    </a:lnTo>
                    <a:lnTo>
                      <a:pt x="1171" y="852"/>
                    </a:lnTo>
                    <a:lnTo>
                      <a:pt x="1168" y="847"/>
                    </a:lnTo>
                    <a:lnTo>
                      <a:pt x="1166" y="842"/>
                    </a:lnTo>
                    <a:lnTo>
                      <a:pt x="1166" y="842"/>
                    </a:lnTo>
                    <a:lnTo>
                      <a:pt x="1168" y="835"/>
                    </a:lnTo>
                    <a:lnTo>
                      <a:pt x="1171" y="830"/>
                    </a:lnTo>
                    <a:lnTo>
                      <a:pt x="1175" y="826"/>
                    </a:lnTo>
                    <a:lnTo>
                      <a:pt x="1181" y="825"/>
                    </a:lnTo>
                    <a:lnTo>
                      <a:pt x="1181" y="825"/>
                    </a:lnTo>
                    <a:close/>
                    <a:moveTo>
                      <a:pt x="948" y="477"/>
                    </a:moveTo>
                    <a:lnTo>
                      <a:pt x="948" y="477"/>
                    </a:lnTo>
                    <a:lnTo>
                      <a:pt x="948" y="477"/>
                    </a:lnTo>
                    <a:lnTo>
                      <a:pt x="955" y="479"/>
                    </a:lnTo>
                    <a:lnTo>
                      <a:pt x="958" y="482"/>
                    </a:lnTo>
                    <a:lnTo>
                      <a:pt x="962" y="487"/>
                    </a:lnTo>
                    <a:lnTo>
                      <a:pt x="963" y="494"/>
                    </a:lnTo>
                    <a:lnTo>
                      <a:pt x="963" y="494"/>
                    </a:lnTo>
                    <a:lnTo>
                      <a:pt x="962" y="501"/>
                    </a:lnTo>
                    <a:lnTo>
                      <a:pt x="958" y="506"/>
                    </a:lnTo>
                    <a:lnTo>
                      <a:pt x="955" y="510"/>
                    </a:lnTo>
                    <a:lnTo>
                      <a:pt x="948" y="510"/>
                    </a:lnTo>
                    <a:lnTo>
                      <a:pt x="948" y="510"/>
                    </a:lnTo>
                    <a:lnTo>
                      <a:pt x="941" y="510"/>
                    </a:lnTo>
                    <a:lnTo>
                      <a:pt x="938" y="506"/>
                    </a:lnTo>
                    <a:lnTo>
                      <a:pt x="934" y="501"/>
                    </a:lnTo>
                    <a:lnTo>
                      <a:pt x="933" y="494"/>
                    </a:lnTo>
                    <a:lnTo>
                      <a:pt x="933" y="494"/>
                    </a:lnTo>
                    <a:lnTo>
                      <a:pt x="934" y="487"/>
                    </a:lnTo>
                    <a:lnTo>
                      <a:pt x="938" y="482"/>
                    </a:lnTo>
                    <a:lnTo>
                      <a:pt x="941" y="479"/>
                    </a:lnTo>
                    <a:lnTo>
                      <a:pt x="948" y="477"/>
                    </a:lnTo>
                    <a:lnTo>
                      <a:pt x="948" y="477"/>
                    </a:lnTo>
                    <a:close/>
                    <a:moveTo>
                      <a:pt x="1473" y="608"/>
                    </a:moveTo>
                    <a:lnTo>
                      <a:pt x="1473" y="608"/>
                    </a:lnTo>
                    <a:lnTo>
                      <a:pt x="1473" y="608"/>
                    </a:lnTo>
                    <a:lnTo>
                      <a:pt x="1479" y="610"/>
                    </a:lnTo>
                    <a:lnTo>
                      <a:pt x="1485" y="613"/>
                    </a:lnTo>
                    <a:lnTo>
                      <a:pt x="1486" y="619"/>
                    </a:lnTo>
                    <a:lnTo>
                      <a:pt x="1488" y="624"/>
                    </a:lnTo>
                    <a:lnTo>
                      <a:pt x="1488" y="624"/>
                    </a:lnTo>
                    <a:lnTo>
                      <a:pt x="1486" y="631"/>
                    </a:lnTo>
                    <a:lnTo>
                      <a:pt x="1485" y="636"/>
                    </a:lnTo>
                    <a:lnTo>
                      <a:pt x="1479" y="639"/>
                    </a:lnTo>
                    <a:lnTo>
                      <a:pt x="1473" y="641"/>
                    </a:lnTo>
                    <a:lnTo>
                      <a:pt x="1473" y="641"/>
                    </a:lnTo>
                    <a:lnTo>
                      <a:pt x="1468" y="639"/>
                    </a:lnTo>
                    <a:lnTo>
                      <a:pt x="1462" y="636"/>
                    </a:lnTo>
                    <a:lnTo>
                      <a:pt x="1459" y="631"/>
                    </a:lnTo>
                    <a:lnTo>
                      <a:pt x="1457" y="624"/>
                    </a:lnTo>
                    <a:lnTo>
                      <a:pt x="1457" y="624"/>
                    </a:lnTo>
                    <a:lnTo>
                      <a:pt x="1459" y="619"/>
                    </a:lnTo>
                    <a:lnTo>
                      <a:pt x="1462" y="613"/>
                    </a:lnTo>
                    <a:lnTo>
                      <a:pt x="1468" y="610"/>
                    </a:lnTo>
                    <a:lnTo>
                      <a:pt x="1473" y="608"/>
                    </a:lnTo>
                    <a:lnTo>
                      <a:pt x="1473" y="608"/>
                    </a:lnTo>
                    <a:close/>
                    <a:moveTo>
                      <a:pt x="1006" y="348"/>
                    </a:moveTo>
                    <a:lnTo>
                      <a:pt x="1006" y="348"/>
                    </a:lnTo>
                    <a:lnTo>
                      <a:pt x="1006" y="348"/>
                    </a:lnTo>
                    <a:lnTo>
                      <a:pt x="1013" y="349"/>
                    </a:lnTo>
                    <a:lnTo>
                      <a:pt x="1018" y="353"/>
                    </a:lnTo>
                    <a:lnTo>
                      <a:pt x="1021" y="358"/>
                    </a:lnTo>
                    <a:lnTo>
                      <a:pt x="1021" y="365"/>
                    </a:lnTo>
                    <a:lnTo>
                      <a:pt x="1021" y="365"/>
                    </a:lnTo>
                    <a:lnTo>
                      <a:pt x="1021" y="370"/>
                    </a:lnTo>
                    <a:lnTo>
                      <a:pt x="1018" y="375"/>
                    </a:lnTo>
                    <a:lnTo>
                      <a:pt x="1013" y="378"/>
                    </a:lnTo>
                    <a:lnTo>
                      <a:pt x="1006" y="380"/>
                    </a:lnTo>
                    <a:lnTo>
                      <a:pt x="1006" y="380"/>
                    </a:lnTo>
                    <a:lnTo>
                      <a:pt x="1001" y="378"/>
                    </a:lnTo>
                    <a:lnTo>
                      <a:pt x="996" y="375"/>
                    </a:lnTo>
                    <a:lnTo>
                      <a:pt x="992" y="370"/>
                    </a:lnTo>
                    <a:lnTo>
                      <a:pt x="991" y="365"/>
                    </a:lnTo>
                    <a:lnTo>
                      <a:pt x="991" y="365"/>
                    </a:lnTo>
                    <a:lnTo>
                      <a:pt x="992" y="358"/>
                    </a:lnTo>
                    <a:lnTo>
                      <a:pt x="996" y="353"/>
                    </a:lnTo>
                    <a:lnTo>
                      <a:pt x="1001" y="349"/>
                    </a:lnTo>
                    <a:lnTo>
                      <a:pt x="1006" y="348"/>
                    </a:lnTo>
                    <a:lnTo>
                      <a:pt x="1006" y="348"/>
                    </a:lnTo>
                    <a:close/>
                    <a:moveTo>
                      <a:pt x="1181" y="738"/>
                    </a:moveTo>
                    <a:lnTo>
                      <a:pt x="1181" y="738"/>
                    </a:lnTo>
                    <a:lnTo>
                      <a:pt x="1181" y="738"/>
                    </a:lnTo>
                    <a:lnTo>
                      <a:pt x="1187" y="740"/>
                    </a:lnTo>
                    <a:lnTo>
                      <a:pt x="1192" y="743"/>
                    </a:lnTo>
                    <a:lnTo>
                      <a:pt x="1195" y="748"/>
                    </a:lnTo>
                    <a:lnTo>
                      <a:pt x="1197" y="755"/>
                    </a:lnTo>
                    <a:lnTo>
                      <a:pt x="1197" y="755"/>
                    </a:lnTo>
                    <a:lnTo>
                      <a:pt x="1195" y="760"/>
                    </a:lnTo>
                    <a:lnTo>
                      <a:pt x="1192" y="767"/>
                    </a:lnTo>
                    <a:lnTo>
                      <a:pt x="1187" y="770"/>
                    </a:lnTo>
                    <a:lnTo>
                      <a:pt x="1181" y="770"/>
                    </a:lnTo>
                    <a:lnTo>
                      <a:pt x="1181" y="770"/>
                    </a:lnTo>
                    <a:lnTo>
                      <a:pt x="1175" y="770"/>
                    </a:lnTo>
                    <a:lnTo>
                      <a:pt x="1171" y="767"/>
                    </a:lnTo>
                    <a:lnTo>
                      <a:pt x="1168" y="760"/>
                    </a:lnTo>
                    <a:lnTo>
                      <a:pt x="1166" y="755"/>
                    </a:lnTo>
                    <a:lnTo>
                      <a:pt x="1166" y="755"/>
                    </a:lnTo>
                    <a:lnTo>
                      <a:pt x="1168" y="748"/>
                    </a:lnTo>
                    <a:lnTo>
                      <a:pt x="1171" y="743"/>
                    </a:lnTo>
                    <a:lnTo>
                      <a:pt x="1175" y="740"/>
                    </a:lnTo>
                    <a:lnTo>
                      <a:pt x="1181" y="738"/>
                    </a:lnTo>
                    <a:lnTo>
                      <a:pt x="1181" y="738"/>
                    </a:lnTo>
                    <a:close/>
                    <a:moveTo>
                      <a:pt x="1124" y="1302"/>
                    </a:moveTo>
                    <a:lnTo>
                      <a:pt x="1124" y="1302"/>
                    </a:lnTo>
                    <a:lnTo>
                      <a:pt x="1124" y="1302"/>
                    </a:lnTo>
                    <a:lnTo>
                      <a:pt x="1129" y="1303"/>
                    </a:lnTo>
                    <a:lnTo>
                      <a:pt x="1134" y="1307"/>
                    </a:lnTo>
                    <a:lnTo>
                      <a:pt x="1137" y="1312"/>
                    </a:lnTo>
                    <a:lnTo>
                      <a:pt x="1139" y="1319"/>
                    </a:lnTo>
                    <a:lnTo>
                      <a:pt x="1139" y="1319"/>
                    </a:lnTo>
                    <a:lnTo>
                      <a:pt x="1137" y="1325"/>
                    </a:lnTo>
                    <a:lnTo>
                      <a:pt x="1134" y="1331"/>
                    </a:lnTo>
                    <a:lnTo>
                      <a:pt x="1129" y="1334"/>
                    </a:lnTo>
                    <a:lnTo>
                      <a:pt x="1124" y="1334"/>
                    </a:lnTo>
                    <a:lnTo>
                      <a:pt x="1124" y="1334"/>
                    </a:lnTo>
                    <a:lnTo>
                      <a:pt x="1117" y="1334"/>
                    </a:lnTo>
                    <a:lnTo>
                      <a:pt x="1112" y="1331"/>
                    </a:lnTo>
                    <a:lnTo>
                      <a:pt x="1108" y="1325"/>
                    </a:lnTo>
                    <a:lnTo>
                      <a:pt x="1108" y="1319"/>
                    </a:lnTo>
                    <a:lnTo>
                      <a:pt x="1108" y="1319"/>
                    </a:lnTo>
                    <a:lnTo>
                      <a:pt x="1108" y="1312"/>
                    </a:lnTo>
                    <a:lnTo>
                      <a:pt x="1112" y="1307"/>
                    </a:lnTo>
                    <a:lnTo>
                      <a:pt x="1117" y="1303"/>
                    </a:lnTo>
                    <a:lnTo>
                      <a:pt x="1124" y="1302"/>
                    </a:lnTo>
                    <a:lnTo>
                      <a:pt x="1124" y="1302"/>
                    </a:lnTo>
                    <a:close/>
                    <a:moveTo>
                      <a:pt x="1297" y="651"/>
                    </a:moveTo>
                    <a:lnTo>
                      <a:pt x="1297" y="651"/>
                    </a:lnTo>
                    <a:lnTo>
                      <a:pt x="1297" y="651"/>
                    </a:lnTo>
                    <a:lnTo>
                      <a:pt x="1304" y="653"/>
                    </a:lnTo>
                    <a:lnTo>
                      <a:pt x="1309" y="656"/>
                    </a:lnTo>
                    <a:lnTo>
                      <a:pt x="1313" y="661"/>
                    </a:lnTo>
                    <a:lnTo>
                      <a:pt x="1313" y="668"/>
                    </a:lnTo>
                    <a:lnTo>
                      <a:pt x="1313" y="668"/>
                    </a:lnTo>
                    <a:lnTo>
                      <a:pt x="1313" y="675"/>
                    </a:lnTo>
                    <a:lnTo>
                      <a:pt x="1309" y="680"/>
                    </a:lnTo>
                    <a:lnTo>
                      <a:pt x="1304" y="683"/>
                    </a:lnTo>
                    <a:lnTo>
                      <a:pt x="1297" y="683"/>
                    </a:lnTo>
                    <a:lnTo>
                      <a:pt x="1297" y="683"/>
                    </a:lnTo>
                    <a:lnTo>
                      <a:pt x="1292" y="683"/>
                    </a:lnTo>
                    <a:lnTo>
                      <a:pt x="1287" y="680"/>
                    </a:lnTo>
                    <a:lnTo>
                      <a:pt x="1284" y="675"/>
                    </a:lnTo>
                    <a:lnTo>
                      <a:pt x="1282" y="668"/>
                    </a:lnTo>
                    <a:lnTo>
                      <a:pt x="1282" y="668"/>
                    </a:lnTo>
                    <a:lnTo>
                      <a:pt x="1284" y="661"/>
                    </a:lnTo>
                    <a:lnTo>
                      <a:pt x="1287" y="656"/>
                    </a:lnTo>
                    <a:lnTo>
                      <a:pt x="1292" y="653"/>
                    </a:lnTo>
                    <a:lnTo>
                      <a:pt x="1297" y="651"/>
                    </a:lnTo>
                    <a:lnTo>
                      <a:pt x="1297" y="651"/>
                    </a:lnTo>
                    <a:close/>
                    <a:moveTo>
                      <a:pt x="1064" y="1259"/>
                    </a:moveTo>
                    <a:lnTo>
                      <a:pt x="1064" y="1259"/>
                    </a:lnTo>
                    <a:lnTo>
                      <a:pt x="1064" y="1259"/>
                    </a:lnTo>
                    <a:lnTo>
                      <a:pt x="1071" y="1261"/>
                    </a:lnTo>
                    <a:lnTo>
                      <a:pt x="1076" y="1264"/>
                    </a:lnTo>
                    <a:lnTo>
                      <a:pt x="1079" y="1269"/>
                    </a:lnTo>
                    <a:lnTo>
                      <a:pt x="1081" y="1274"/>
                    </a:lnTo>
                    <a:lnTo>
                      <a:pt x="1081" y="1274"/>
                    </a:lnTo>
                    <a:lnTo>
                      <a:pt x="1079" y="1281"/>
                    </a:lnTo>
                    <a:lnTo>
                      <a:pt x="1076" y="1286"/>
                    </a:lnTo>
                    <a:lnTo>
                      <a:pt x="1071" y="1290"/>
                    </a:lnTo>
                    <a:lnTo>
                      <a:pt x="1064" y="1291"/>
                    </a:lnTo>
                    <a:lnTo>
                      <a:pt x="1064" y="1291"/>
                    </a:lnTo>
                    <a:lnTo>
                      <a:pt x="1059" y="1290"/>
                    </a:lnTo>
                    <a:lnTo>
                      <a:pt x="1054" y="1286"/>
                    </a:lnTo>
                    <a:lnTo>
                      <a:pt x="1050" y="1281"/>
                    </a:lnTo>
                    <a:lnTo>
                      <a:pt x="1049" y="1274"/>
                    </a:lnTo>
                    <a:lnTo>
                      <a:pt x="1049" y="1274"/>
                    </a:lnTo>
                    <a:lnTo>
                      <a:pt x="1050" y="1269"/>
                    </a:lnTo>
                    <a:lnTo>
                      <a:pt x="1054" y="1264"/>
                    </a:lnTo>
                    <a:lnTo>
                      <a:pt x="1059" y="1261"/>
                    </a:lnTo>
                    <a:lnTo>
                      <a:pt x="1064" y="1259"/>
                    </a:lnTo>
                    <a:lnTo>
                      <a:pt x="1064" y="1259"/>
                    </a:lnTo>
                    <a:close/>
                    <a:moveTo>
                      <a:pt x="1239" y="956"/>
                    </a:moveTo>
                    <a:lnTo>
                      <a:pt x="1239" y="956"/>
                    </a:lnTo>
                    <a:lnTo>
                      <a:pt x="1239" y="956"/>
                    </a:lnTo>
                    <a:lnTo>
                      <a:pt x="1246" y="956"/>
                    </a:lnTo>
                    <a:lnTo>
                      <a:pt x="1251" y="959"/>
                    </a:lnTo>
                    <a:lnTo>
                      <a:pt x="1255" y="964"/>
                    </a:lnTo>
                    <a:lnTo>
                      <a:pt x="1255" y="971"/>
                    </a:lnTo>
                    <a:lnTo>
                      <a:pt x="1255" y="971"/>
                    </a:lnTo>
                    <a:lnTo>
                      <a:pt x="1255" y="978"/>
                    </a:lnTo>
                    <a:lnTo>
                      <a:pt x="1251" y="983"/>
                    </a:lnTo>
                    <a:lnTo>
                      <a:pt x="1246" y="986"/>
                    </a:lnTo>
                    <a:lnTo>
                      <a:pt x="1239" y="988"/>
                    </a:lnTo>
                    <a:lnTo>
                      <a:pt x="1239" y="988"/>
                    </a:lnTo>
                    <a:lnTo>
                      <a:pt x="1234" y="986"/>
                    </a:lnTo>
                    <a:lnTo>
                      <a:pt x="1229" y="983"/>
                    </a:lnTo>
                    <a:lnTo>
                      <a:pt x="1226" y="978"/>
                    </a:lnTo>
                    <a:lnTo>
                      <a:pt x="1224" y="971"/>
                    </a:lnTo>
                    <a:lnTo>
                      <a:pt x="1224" y="971"/>
                    </a:lnTo>
                    <a:lnTo>
                      <a:pt x="1226" y="964"/>
                    </a:lnTo>
                    <a:lnTo>
                      <a:pt x="1229" y="959"/>
                    </a:lnTo>
                    <a:lnTo>
                      <a:pt x="1234" y="956"/>
                    </a:lnTo>
                    <a:lnTo>
                      <a:pt x="1239" y="956"/>
                    </a:lnTo>
                    <a:lnTo>
                      <a:pt x="1239" y="956"/>
                    </a:lnTo>
                    <a:close/>
                    <a:moveTo>
                      <a:pt x="1357" y="522"/>
                    </a:moveTo>
                    <a:lnTo>
                      <a:pt x="1357" y="522"/>
                    </a:lnTo>
                    <a:lnTo>
                      <a:pt x="1357" y="522"/>
                    </a:lnTo>
                    <a:lnTo>
                      <a:pt x="1362" y="523"/>
                    </a:lnTo>
                    <a:lnTo>
                      <a:pt x="1367" y="527"/>
                    </a:lnTo>
                    <a:lnTo>
                      <a:pt x="1370" y="532"/>
                    </a:lnTo>
                    <a:lnTo>
                      <a:pt x="1372" y="537"/>
                    </a:lnTo>
                    <a:lnTo>
                      <a:pt x="1372" y="537"/>
                    </a:lnTo>
                    <a:lnTo>
                      <a:pt x="1370" y="544"/>
                    </a:lnTo>
                    <a:lnTo>
                      <a:pt x="1367" y="549"/>
                    </a:lnTo>
                    <a:lnTo>
                      <a:pt x="1362" y="552"/>
                    </a:lnTo>
                    <a:lnTo>
                      <a:pt x="1357" y="554"/>
                    </a:lnTo>
                    <a:lnTo>
                      <a:pt x="1357" y="554"/>
                    </a:lnTo>
                    <a:lnTo>
                      <a:pt x="1350" y="552"/>
                    </a:lnTo>
                    <a:lnTo>
                      <a:pt x="1345" y="549"/>
                    </a:lnTo>
                    <a:lnTo>
                      <a:pt x="1342" y="544"/>
                    </a:lnTo>
                    <a:lnTo>
                      <a:pt x="1342" y="537"/>
                    </a:lnTo>
                    <a:lnTo>
                      <a:pt x="1342" y="537"/>
                    </a:lnTo>
                    <a:lnTo>
                      <a:pt x="1342" y="532"/>
                    </a:lnTo>
                    <a:lnTo>
                      <a:pt x="1345" y="527"/>
                    </a:lnTo>
                    <a:lnTo>
                      <a:pt x="1350" y="523"/>
                    </a:lnTo>
                    <a:lnTo>
                      <a:pt x="1357" y="522"/>
                    </a:lnTo>
                    <a:lnTo>
                      <a:pt x="1357" y="522"/>
                    </a:lnTo>
                    <a:close/>
                    <a:moveTo>
                      <a:pt x="890" y="1043"/>
                    </a:moveTo>
                    <a:lnTo>
                      <a:pt x="890" y="1043"/>
                    </a:lnTo>
                    <a:lnTo>
                      <a:pt x="890" y="1043"/>
                    </a:lnTo>
                    <a:lnTo>
                      <a:pt x="895" y="1043"/>
                    </a:lnTo>
                    <a:lnTo>
                      <a:pt x="900" y="1046"/>
                    </a:lnTo>
                    <a:lnTo>
                      <a:pt x="904" y="1051"/>
                    </a:lnTo>
                    <a:lnTo>
                      <a:pt x="906" y="1058"/>
                    </a:lnTo>
                    <a:lnTo>
                      <a:pt x="906" y="1058"/>
                    </a:lnTo>
                    <a:lnTo>
                      <a:pt x="904" y="1065"/>
                    </a:lnTo>
                    <a:lnTo>
                      <a:pt x="900" y="1070"/>
                    </a:lnTo>
                    <a:lnTo>
                      <a:pt x="895" y="1073"/>
                    </a:lnTo>
                    <a:lnTo>
                      <a:pt x="890" y="1075"/>
                    </a:lnTo>
                    <a:lnTo>
                      <a:pt x="890" y="1075"/>
                    </a:lnTo>
                    <a:lnTo>
                      <a:pt x="883" y="1073"/>
                    </a:lnTo>
                    <a:lnTo>
                      <a:pt x="878" y="1070"/>
                    </a:lnTo>
                    <a:lnTo>
                      <a:pt x="875" y="1065"/>
                    </a:lnTo>
                    <a:lnTo>
                      <a:pt x="875" y="1058"/>
                    </a:lnTo>
                    <a:lnTo>
                      <a:pt x="875" y="1058"/>
                    </a:lnTo>
                    <a:lnTo>
                      <a:pt x="875" y="1051"/>
                    </a:lnTo>
                    <a:lnTo>
                      <a:pt x="878" y="1046"/>
                    </a:lnTo>
                    <a:lnTo>
                      <a:pt x="883" y="1043"/>
                    </a:lnTo>
                    <a:lnTo>
                      <a:pt x="890" y="1043"/>
                    </a:lnTo>
                    <a:lnTo>
                      <a:pt x="890" y="1043"/>
                    </a:lnTo>
                    <a:close/>
                    <a:moveTo>
                      <a:pt x="1064" y="305"/>
                    </a:moveTo>
                    <a:lnTo>
                      <a:pt x="1064" y="305"/>
                    </a:lnTo>
                    <a:lnTo>
                      <a:pt x="1064" y="305"/>
                    </a:lnTo>
                    <a:lnTo>
                      <a:pt x="1071" y="305"/>
                    </a:lnTo>
                    <a:lnTo>
                      <a:pt x="1076" y="309"/>
                    </a:lnTo>
                    <a:lnTo>
                      <a:pt x="1079" y="314"/>
                    </a:lnTo>
                    <a:lnTo>
                      <a:pt x="1081" y="321"/>
                    </a:lnTo>
                    <a:lnTo>
                      <a:pt x="1081" y="321"/>
                    </a:lnTo>
                    <a:lnTo>
                      <a:pt x="1079" y="327"/>
                    </a:lnTo>
                    <a:lnTo>
                      <a:pt x="1076" y="332"/>
                    </a:lnTo>
                    <a:lnTo>
                      <a:pt x="1071" y="336"/>
                    </a:lnTo>
                    <a:lnTo>
                      <a:pt x="1064" y="338"/>
                    </a:lnTo>
                    <a:lnTo>
                      <a:pt x="1064" y="338"/>
                    </a:lnTo>
                    <a:lnTo>
                      <a:pt x="1059" y="336"/>
                    </a:lnTo>
                    <a:lnTo>
                      <a:pt x="1054" y="332"/>
                    </a:lnTo>
                    <a:lnTo>
                      <a:pt x="1050" y="327"/>
                    </a:lnTo>
                    <a:lnTo>
                      <a:pt x="1049" y="321"/>
                    </a:lnTo>
                    <a:lnTo>
                      <a:pt x="1049" y="321"/>
                    </a:lnTo>
                    <a:lnTo>
                      <a:pt x="1050" y="314"/>
                    </a:lnTo>
                    <a:lnTo>
                      <a:pt x="1054" y="309"/>
                    </a:lnTo>
                    <a:lnTo>
                      <a:pt x="1059" y="305"/>
                    </a:lnTo>
                    <a:lnTo>
                      <a:pt x="1064" y="305"/>
                    </a:lnTo>
                    <a:lnTo>
                      <a:pt x="1064" y="305"/>
                    </a:lnTo>
                    <a:close/>
                    <a:moveTo>
                      <a:pt x="1124" y="869"/>
                    </a:moveTo>
                    <a:lnTo>
                      <a:pt x="1124" y="869"/>
                    </a:lnTo>
                    <a:lnTo>
                      <a:pt x="1124" y="869"/>
                    </a:lnTo>
                    <a:lnTo>
                      <a:pt x="1129" y="869"/>
                    </a:lnTo>
                    <a:lnTo>
                      <a:pt x="1134" y="874"/>
                    </a:lnTo>
                    <a:lnTo>
                      <a:pt x="1137" y="879"/>
                    </a:lnTo>
                    <a:lnTo>
                      <a:pt x="1139" y="884"/>
                    </a:lnTo>
                    <a:lnTo>
                      <a:pt x="1139" y="884"/>
                    </a:lnTo>
                    <a:lnTo>
                      <a:pt x="1137" y="891"/>
                    </a:lnTo>
                    <a:lnTo>
                      <a:pt x="1134" y="896"/>
                    </a:lnTo>
                    <a:lnTo>
                      <a:pt x="1129" y="900"/>
                    </a:lnTo>
                    <a:lnTo>
                      <a:pt x="1124" y="901"/>
                    </a:lnTo>
                    <a:lnTo>
                      <a:pt x="1124" y="901"/>
                    </a:lnTo>
                    <a:lnTo>
                      <a:pt x="1117" y="900"/>
                    </a:lnTo>
                    <a:lnTo>
                      <a:pt x="1112" y="896"/>
                    </a:lnTo>
                    <a:lnTo>
                      <a:pt x="1108" y="891"/>
                    </a:lnTo>
                    <a:lnTo>
                      <a:pt x="1108" y="884"/>
                    </a:lnTo>
                    <a:lnTo>
                      <a:pt x="1108" y="884"/>
                    </a:lnTo>
                    <a:lnTo>
                      <a:pt x="1108" y="879"/>
                    </a:lnTo>
                    <a:lnTo>
                      <a:pt x="1112" y="874"/>
                    </a:lnTo>
                    <a:lnTo>
                      <a:pt x="1117" y="869"/>
                    </a:lnTo>
                    <a:lnTo>
                      <a:pt x="1124" y="869"/>
                    </a:lnTo>
                    <a:lnTo>
                      <a:pt x="1124" y="869"/>
                    </a:lnTo>
                    <a:close/>
                    <a:moveTo>
                      <a:pt x="948" y="564"/>
                    </a:moveTo>
                    <a:lnTo>
                      <a:pt x="948" y="564"/>
                    </a:lnTo>
                    <a:lnTo>
                      <a:pt x="948" y="564"/>
                    </a:lnTo>
                    <a:lnTo>
                      <a:pt x="955" y="566"/>
                    </a:lnTo>
                    <a:lnTo>
                      <a:pt x="958" y="569"/>
                    </a:lnTo>
                    <a:lnTo>
                      <a:pt x="962" y="574"/>
                    </a:lnTo>
                    <a:lnTo>
                      <a:pt x="963" y="581"/>
                    </a:lnTo>
                    <a:lnTo>
                      <a:pt x="963" y="581"/>
                    </a:lnTo>
                    <a:lnTo>
                      <a:pt x="962" y="588"/>
                    </a:lnTo>
                    <a:lnTo>
                      <a:pt x="958" y="593"/>
                    </a:lnTo>
                    <a:lnTo>
                      <a:pt x="955" y="596"/>
                    </a:lnTo>
                    <a:lnTo>
                      <a:pt x="948" y="596"/>
                    </a:lnTo>
                    <a:lnTo>
                      <a:pt x="948" y="596"/>
                    </a:lnTo>
                    <a:lnTo>
                      <a:pt x="941" y="596"/>
                    </a:lnTo>
                    <a:lnTo>
                      <a:pt x="938" y="593"/>
                    </a:lnTo>
                    <a:lnTo>
                      <a:pt x="934" y="588"/>
                    </a:lnTo>
                    <a:lnTo>
                      <a:pt x="933" y="581"/>
                    </a:lnTo>
                    <a:lnTo>
                      <a:pt x="933" y="581"/>
                    </a:lnTo>
                    <a:lnTo>
                      <a:pt x="934" y="574"/>
                    </a:lnTo>
                    <a:lnTo>
                      <a:pt x="938" y="569"/>
                    </a:lnTo>
                    <a:lnTo>
                      <a:pt x="941" y="566"/>
                    </a:lnTo>
                    <a:lnTo>
                      <a:pt x="948" y="564"/>
                    </a:lnTo>
                    <a:lnTo>
                      <a:pt x="948" y="564"/>
                    </a:lnTo>
                    <a:close/>
                    <a:moveTo>
                      <a:pt x="1181" y="912"/>
                    </a:moveTo>
                    <a:lnTo>
                      <a:pt x="1181" y="912"/>
                    </a:lnTo>
                    <a:lnTo>
                      <a:pt x="1181" y="912"/>
                    </a:lnTo>
                    <a:lnTo>
                      <a:pt x="1187" y="913"/>
                    </a:lnTo>
                    <a:lnTo>
                      <a:pt x="1192" y="917"/>
                    </a:lnTo>
                    <a:lnTo>
                      <a:pt x="1195" y="922"/>
                    </a:lnTo>
                    <a:lnTo>
                      <a:pt x="1197" y="929"/>
                    </a:lnTo>
                    <a:lnTo>
                      <a:pt x="1197" y="929"/>
                    </a:lnTo>
                    <a:lnTo>
                      <a:pt x="1195" y="934"/>
                    </a:lnTo>
                    <a:lnTo>
                      <a:pt x="1192" y="939"/>
                    </a:lnTo>
                    <a:lnTo>
                      <a:pt x="1187" y="942"/>
                    </a:lnTo>
                    <a:lnTo>
                      <a:pt x="1181" y="944"/>
                    </a:lnTo>
                    <a:lnTo>
                      <a:pt x="1181" y="944"/>
                    </a:lnTo>
                    <a:lnTo>
                      <a:pt x="1175" y="942"/>
                    </a:lnTo>
                    <a:lnTo>
                      <a:pt x="1171" y="939"/>
                    </a:lnTo>
                    <a:lnTo>
                      <a:pt x="1168" y="934"/>
                    </a:lnTo>
                    <a:lnTo>
                      <a:pt x="1166" y="929"/>
                    </a:lnTo>
                    <a:lnTo>
                      <a:pt x="1166" y="929"/>
                    </a:lnTo>
                    <a:lnTo>
                      <a:pt x="1168" y="922"/>
                    </a:lnTo>
                    <a:lnTo>
                      <a:pt x="1171" y="917"/>
                    </a:lnTo>
                    <a:lnTo>
                      <a:pt x="1175" y="913"/>
                    </a:lnTo>
                    <a:lnTo>
                      <a:pt x="1181" y="912"/>
                    </a:lnTo>
                    <a:lnTo>
                      <a:pt x="1181" y="912"/>
                    </a:lnTo>
                    <a:close/>
                    <a:moveTo>
                      <a:pt x="1297" y="435"/>
                    </a:moveTo>
                    <a:lnTo>
                      <a:pt x="1297" y="435"/>
                    </a:lnTo>
                    <a:lnTo>
                      <a:pt x="1297" y="435"/>
                    </a:lnTo>
                    <a:lnTo>
                      <a:pt x="1304" y="436"/>
                    </a:lnTo>
                    <a:lnTo>
                      <a:pt x="1309" y="440"/>
                    </a:lnTo>
                    <a:lnTo>
                      <a:pt x="1313" y="445"/>
                    </a:lnTo>
                    <a:lnTo>
                      <a:pt x="1313" y="450"/>
                    </a:lnTo>
                    <a:lnTo>
                      <a:pt x="1313" y="450"/>
                    </a:lnTo>
                    <a:lnTo>
                      <a:pt x="1313" y="457"/>
                    </a:lnTo>
                    <a:lnTo>
                      <a:pt x="1309" y="462"/>
                    </a:lnTo>
                    <a:lnTo>
                      <a:pt x="1304" y="465"/>
                    </a:lnTo>
                    <a:lnTo>
                      <a:pt x="1297" y="467"/>
                    </a:lnTo>
                    <a:lnTo>
                      <a:pt x="1297" y="467"/>
                    </a:lnTo>
                    <a:lnTo>
                      <a:pt x="1292" y="465"/>
                    </a:lnTo>
                    <a:lnTo>
                      <a:pt x="1287" y="462"/>
                    </a:lnTo>
                    <a:lnTo>
                      <a:pt x="1284" y="457"/>
                    </a:lnTo>
                    <a:lnTo>
                      <a:pt x="1282" y="450"/>
                    </a:lnTo>
                    <a:lnTo>
                      <a:pt x="1282" y="450"/>
                    </a:lnTo>
                    <a:lnTo>
                      <a:pt x="1284" y="445"/>
                    </a:lnTo>
                    <a:lnTo>
                      <a:pt x="1287" y="440"/>
                    </a:lnTo>
                    <a:lnTo>
                      <a:pt x="1292" y="436"/>
                    </a:lnTo>
                    <a:lnTo>
                      <a:pt x="1297" y="435"/>
                    </a:lnTo>
                    <a:lnTo>
                      <a:pt x="1297" y="435"/>
                    </a:lnTo>
                    <a:close/>
                    <a:moveTo>
                      <a:pt x="1064" y="1520"/>
                    </a:moveTo>
                    <a:lnTo>
                      <a:pt x="1064" y="1520"/>
                    </a:lnTo>
                    <a:lnTo>
                      <a:pt x="1064" y="1520"/>
                    </a:lnTo>
                    <a:lnTo>
                      <a:pt x="1071" y="1521"/>
                    </a:lnTo>
                    <a:lnTo>
                      <a:pt x="1076" y="1525"/>
                    </a:lnTo>
                    <a:lnTo>
                      <a:pt x="1079" y="1530"/>
                    </a:lnTo>
                    <a:lnTo>
                      <a:pt x="1081" y="1535"/>
                    </a:lnTo>
                    <a:lnTo>
                      <a:pt x="1081" y="1535"/>
                    </a:lnTo>
                    <a:lnTo>
                      <a:pt x="1079" y="1542"/>
                    </a:lnTo>
                    <a:lnTo>
                      <a:pt x="1076" y="1547"/>
                    </a:lnTo>
                    <a:lnTo>
                      <a:pt x="1071" y="1550"/>
                    </a:lnTo>
                    <a:lnTo>
                      <a:pt x="1064" y="1552"/>
                    </a:lnTo>
                    <a:lnTo>
                      <a:pt x="1064" y="1552"/>
                    </a:lnTo>
                    <a:lnTo>
                      <a:pt x="1059" y="1550"/>
                    </a:lnTo>
                    <a:lnTo>
                      <a:pt x="1054" y="1547"/>
                    </a:lnTo>
                    <a:lnTo>
                      <a:pt x="1050" y="1542"/>
                    </a:lnTo>
                    <a:lnTo>
                      <a:pt x="1049" y="1535"/>
                    </a:lnTo>
                    <a:lnTo>
                      <a:pt x="1049" y="1535"/>
                    </a:lnTo>
                    <a:lnTo>
                      <a:pt x="1050" y="1530"/>
                    </a:lnTo>
                    <a:lnTo>
                      <a:pt x="1054" y="1525"/>
                    </a:lnTo>
                    <a:lnTo>
                      <a:pt x="1059" y="1521"/>
                    </a:lnTo>
                    <a:lnTo>
                      <a:pt x="1064" y="1520"/>
                    </a:lnTo>
                    <a:lnTo>
                      <a:pt x="1064" y="1520"/>
                    </a:lnTo>
                    <a:close/>
                    <a:moveTo>
                      <a:pt x="1124" y="782"/>
                    </a:moveTo>
                    <a:lnTo>
                      <a:pt x="1124" y="782"/>
                    </a:lnTo>
                    <a:lnTo>
                      <a:pt x="1124" y="782"/>
                    </a:lnTo>
                    <a:lnTo>
                      <a:pt x="1129" y="784"/>
                    </a:lnTo>
                    <a:lnTo>
                      <a:pt x="1134" y="787"/>
                    </a:lnTo>
                    <a:lnTo>
                      <a:pt x="1137" y="792"/>
                    </a:lnTo>
                    <a:lnTo>
                      <a:pt x="1139" y="797"/>
                    </a:lnTo>
                    <a:lnTo>
                      <a:pt x="1139" y="797"/>
                    </a:lnTo>
                    <a:lnTo>
                      <a:pt x="1137" y="804"/>
                    </a:lnTo>
                    <a:lnTo>
                      <a:pt x="1134" y="809"/>
                    </a:lnTo>
                    <a:lnTo>
                      <a:pt x="1129" y="813"/>
                    </a:lnTo>
                    <a:lnTo>
                      <a:pt x="1124" y="814"/>
                    </a:lnTo>
                    <a:lnTo>
                      <a:pt x="1124" y="814"/>
                    </a:lnTo>
                    <a:lnTo>
                      <a:pt x="1117" y="813"/>
                    </a:lnTo>
                    <a:lnTo>
                      <a:pt x="1112" y="809"/>
                    </a:lnTo>
                    <a:lnTo>
                      <a:pt x="1108" y="804"/>
                    </a:lnTo>
                    <a:lnTo>
                      <a:pt x="1108" y="797"/>
                    </a:lnTo>
                    <a:lnTo>
                      <a:pt x="1108" y="797"/>
                    </a:lnTo>
                    <a:lnTo>
                      <a:pt x="1108" y="792"/>
                    </a:lnTo>
                    <a:lnTo>
                      <a:pt x="1112" y="787"/>
                    </a:lnTo>
                    <a:lnTo>
                      <a:pt x="1117" y="784"/>
                    </a:lnTo>
                    <a:lnTo>
                      <a:pt x="1124" y="782"/>
                    </a:lnTo>
                    <a:lnTo>
                      <a:pt x="1124" y="782"/>
                    </a:lnTo>
                    <a:close/>
                    <a:moveTo>
                      <a:pt x="1239" y="998"/>
                    </a:moveTo>
                    <a:lnTo>
                      <a:pt x="1239" y="998"/>
                    </a:lnTo>
                    <a:lnTo>
                      <a:pt x="1239" y="998"/>
                    </a:lnTo>
                    <a:lnTo>
                      <a:pt x="1246" y="1000"/>
                    </a:lnTo>
                    <a:lnTo>
                      <a:pt x="1251" y="1004"/>
                    </a:lnTo>
                    <a:lnTo>
                      <a:pt x="1255" y="1009"/>
                    </a:lnTo>
                    <a:lnTo>
                      <a:pt x="1255" y="1015"/>
                    </a:lnTo>
                    <a:lnTo>
                      <a:pt x="1255" y="1015"/>
                    </a:lnTo>
                    <a:lnTo>
                      <a:pt x="1255" y="1021"/>
                    </a:lnTo>
                    <a:lnTo>
                      <a:pt x="1251" y="1026"/>
                    </a:lnTo>
                    <a:lnTo>
                      <a:pt x="1246" y="1029"/>
                    </a:lnTo>
                    <a:lnTo>
                      <a:pt x="1239" y="1031"/>
                    </a:lnTo>
                    <a:lnTo>
                      <a:pt x="1239" y="1031"/>
                    </a:lnTo>
                    <a:lnTo>
                      <a:pt x="1234" y="1029"/>
                    </a:lnTo>
                    <a:lnTo>
                      <a:pt x="1229" y="1026"/>
                    </a:lnTo>
                    <a:lnTo>
                      <a:pt x="1226" y="1021"/>
                    </a:lnTo>
                    <a:lnTo>
                      <a:pt x="1224" y="1015"/>
                    </a:lnTo>
                    <a:lnTo>
                      <a:pt x="1224" y="1015"/>
                    </a:lnTo>
                    <a:lnTo>
                      <a:pt x="1226" y="1009"/>
                    </a:lnTo>
                    <a:lnTo>
                      <a:pt x="1229" y="1004"/>
                    </a:lnTo>
                    <a:lnTo>
                      <a:pt x="1234" y="1000"/>
                    </a:lnTo>
                    <a:lnTo>
                      <a:pt x="1239" y="998"/>
                    </a:lnTo>
                    <a:lnTo>
                      <a:pt x="1239" y="998"/>
                    </a:lnTo>
                    <a:close/>
                    <a:moveTo>
                      <a:pt x="1124" y="1130"/>
                    </a:moveTo>
                    <a:lnTo>
                      <a:pt x="1124" y="1130"/>
                    </a:lnTo>
                    <a:lnTo>
                      <a:pt x="1124" y="1130"/>
                    </a:lnTo>
                    <a:lnTo>
                      <a:pt x="1129" y="1130"/>
                    </a:lnTo>
                    <a:lnTo>
                      <a:pt x="1134" y="1133"/>
                    </a:lnTo>
                    <a:lnTo>
                      <a:pt x="1137" y="1138"/>
                    </a:lnTo>
                    <a:lnTo>
                      <a:pt x="1139" y="1145"/>
                    </a:lnTo>
                    <a:lnTo>
                      <a:pt x="1139" y="1145"/>
                    </a:lnTo>
                    <a:lnTo>
                      <a:pt x="1137" y="1152"/>
                    </a:lnTo>
                    <a:lnTo>
                      <a:pt x="1134" y="1157"/>
                    </a:lnTo>
                    <a:lnTo>
                      <a:pt x="1129" y="1160"/>
                    </a:lnTo>
                    <a:lnTo>
                      <a:pt x="1124" y="1162"/>
                    </a:lnTo>
                    <a:lnTo>
                      <a:pt x="1124" y="1162"/>
                    </a:lnTo>
                    <a:lnTo>
                      <a:pt x="1117" y="1160"/>
                    </a:lnTo>
                    <a:lnTo>
                      <a:pt x="1112" y="1157"/>
                    </a:lnTo>
                    <a:lnTo>
                      <a:pt x="1108" y="1152"/>
                    </a:lnTo>
                    <a:lnTo>
                      <a:pt x="1108" y="1145"/>
                    </a:lnTo>
                    <a:lnTo>
                      <a:pt x="1108" y="1145"/>
                    </a:lnTo>
                    <a:lnTo>
                      <a:pt x="1108" y="1138"/>
                    </a:lnTo>
                    <a:lnTo>
                      <a:pt x="1112" y="1133"/>
                    </a:lnTo>
                    <a:lnTo>
                      <a:pt x="1117" y="1130"/>
                    </a:lnTo>
                    <a:lnTo>
                      <a:pt x="1124" y="1130"/>
                    </a:lnTo>
                    <a:lnTo>
                      <a:pt x="1124" y="1130"/>
                    </a:lnTo>
                    <a:close/>
                    <a:moveTo>
                      <a:pt x="1124" y="825"/>
                    </a:moveTo>
                    <a:lnTo>
                      <a:pt x="1124" y="825"/>
                    </a:lnTo>
                    <a:lnTo>
                      <a:pt x="1124" y="825"/>
                    </a:lnTo>
                    <a:lnTo>
                      <a:pt x="1129" y="826"/>
                    </a:lnTo>
                    <a:lnTo>
                      <a:pt x="1134" y="830"/>
                    </a:lnTo>
                    <a:lnTo>
                      <a:pt x="1137" y="835"/>
                    </a:lnTo>
                    <a:lnTo>
                      <a:pt x="1139" y="842"/>
                    </a:lnTo>
                    <a:lnTo>
                      <a:pt x="1139" y="842"/>
                    </a:lnTo>
                    <a:lnTo>
                      <a:pt x="1137" y="847"/>
                    </a:lnTo>
                    <a:lnTo>
                      <a:pt x="1134" y="852"/>
                    </a:lnTo>
                    <a:lnTo>
                      <a:pt x="1129" y="855"/>
                    </a:lnTo>
                    <a:lnTo>
                      <a:pt x="1124" y="857"/>
                    </a:lnTo>
                    <a:lnTo>
                      <a:pt x="1124" y="857"/>
                    </a:lnTo>
                    <a:lnTo>
                      <a:pt x="1117" y="855"/>
                    </a:lnTo>
                    <a:lnTo>
                      <a:pt x="1112" y="852"/>
                    </a:lnTo>
                    <a:lnTo>
                      <a:pt x="1108" y="847"/>
                    </a:lnTo>
                    <a:lnTo>
                      <a:pt x="1108" y="842"/>
                    </a:lnTo>
                    <a:lnTo>
                      <a:pt x="1108" y="842"/>
                    </a:lnTo>
                    <a:lnTo>
                      <a:pt x="1108" y="835"/>
                    </a:lnTo>
                    <a:lnTo>
                      <a:pt x="1112" y="830"/>
                    </a:lnTo>
                    <a:lnTo>
                      <a:pt x="1117" y="826"/>
                    </a:lnTo>
                    <a:lnTo>
                      <a:pt x="1124" y="825"/>
                    </a:lnTo>
                    <a:lnTo>
                      <a:pt x="1124" y="825"/>
                    </a:lnTo>
                    <a:close/>
                    <a:moveTo>
                      <a:pt x="890" y="477"/>
                    </a:moveTo>
                    <a:lnTo>
                      <a:pt x="890" y="477"/>
                    </a:lnTo>
                    <a:lnTo>
                      <a:pt x="890" y="477"/>
                    </a:lnTo>
                    <a:lnTo>
                      <a:pt x="895" y="479"/>
                    </a:lnTo>
                    <a:lnTo>
                      <a:pt x="900" y="482"/>
                    </a:lnTo>
                    <a:lnTo>
                      <a:pt x="904" y="487"/>
                    </a:lnTo>
                    <a:lnTo>
                      <a:pt x="906" y="494"/>
                    </a:lnTo>
                    <a:lnTo>
                      <a:pt x="906" y="494"/>
                    </a:lnTo>
                    <a:lnTo>
                      <a:pt x="904" y="501"/>
                    </a:lnTo>
                    <a:lnTo>
                      <a:pt x="900" y="506"/>
                    </a:lnTo>
                    <a:lnTo>
                      <a:pt x="895" y="510"/>
                    </a:lnTo>
                    <a:lnTo>
                      <a:pt x="890" y="510"/>
                    </a:lnTo>
                    <a:lnTo>
                      <a:pt x="890" y="510"/>
                    </a:lnTo>
                    <a:lnTo>
                      <a:pt x="883" y="510"/>
                    </a:lnTo>
                    <a:lnTo>
                      <a:pt x="878" y="506"/>
                    </a:lnTo>
                    <a:lnTo>
                      <a:pt x="875" y="501"/>
                    </a:lnTo>
                    <a:lnTo>
                      <a:pt x="875" y="494"/>
                    </a:lnTo>
                    <a:lnTo>
                      <a:pt x="875" y="494"/>
                    </a:lnTo>
                    <a:lnTo>
                      <a:pt x="875" y="487"/>
                    </a:lnTo>
                    <a:lnTo>
                      <a:pt x="878" y="482"/>
                    </a:lnTo>
                    <a:lnTo>
                      <a:pt x="883" y="479"/>
                    </a:lnTo>
                    <a:lnTo>
                      <a:pt x="890" y="477"/>
                    </a:lnTo>
                    <a:lnTo>
                      <a:pt x="890" y="477"/>
                    </a:lnTo>
                    <a:close/>
                    <a:moveTo>
                      <a:pt x="1181" y="695"/>
                    </a:moveTo>
                    <a:lnTo>
                      <a:pt x="1181" y="695"/>
                    </a:lnTo>
                    <a:lnTo>
                      <a:pt x="1181" y="695"/>
                    </a:lnTo>
                    <a:lnTo>
                      <a:pt x="1187" y="697"/>
                    </a:lnTo>
                    <a:lnTo>
                      <a:pt x="1192" y="700"/>
                    </a:lnTo>
                    <a:lnTo>
                      <a:pt x="1195" y="705"/>
                    </a:lnTo>
                    <a:lnTo>
                      <a:pt x="1197" y="711"/>
                    </a:lnTo>
                    <a:lnTo>
                      <a:pt x="1197" y="711"/>
                    </a:lnTo>
                    <a:lnTo>
                      <a:pt x="1195" y="717"/>
                    </a:lnTo>
                    <a:lnTo>
                      <a:pt x="1192" y="722"/>
                    </a:lnTo>
                    <a:lnTo>
                      <a:pt x="1187" y="726"/>
                    </a:lnTo>
                    <a:lnTo>
                      <a:pt x="1181" y="728"/>
                    </a:lnTo>
                    <a:lnTo>
                      <a:pt x="1181" y="728"/>
                    </a:lnTo>
                    <a:lnTo>
                      <a:pt x="1175" y="726"/>
                    </a:lnTo>
                    <a:lnTo>
                      <a:pt x="1171" y="722"/>
                    </a:lnTo>
                    <a:lnTo>
                      <a:pt x="1168" y="717"/>
                    </a:lnTo>
                    <a:lnTo>
                      <a:pt x="1166" y="711"/>
                    </a:lnTo>
                    <a:lnTo>
                      <a:pt x="1166" y="711"/>
                    </a:lnTo>
                    <a:lnTo>
                      <a:pt x="1168" y="705"/>
                    </a:lnTo>
                    <a:lnTo>
                      <a:pt x="1171" y="700"/>
                    </a:lnTo>
                    <a:lnTo>
                      <a:pt x="1175" y="697"/>
                    </a:lnTo>
                    <a:lnTo>
                      <a:pt x="1181" y="695"/>
                    </a:lnTo>
                    <a:lnTo>
                      <a:pt x="1181" y="695"/>
                    </a:lnTo>
                    <a:close/>
                    <a:moveTo>
                      <a:pt x="1415" y="608"/>
                    </a:moveTo>
                    <a:lnTo>
                      <a:pt x="1415" y="608"/>
                    </a:lnTo>
                    <a:lnTo>
                      <a:pt x="1415" y="608"/>
                    </a:lnTo>
                    <a:lnTo>
                      <a:pt x="1420" y="610"/>
                    </a:lnTo>
                    <a:lnTo>
                      <a:pt x="1425" y="613"/>
                    </a:lnTo>
                    <a:lnTo>
                      <a:pt x="1428" y="619"/>
                    </a:lnTo>
                    <a:lnTo>
                      <a:pt x="1430" y="624"/>
                    </a:lnTo>
                    <a:lnTo>
                      <a:pt x="1430" y="624"/>
                    </a:lnTo>
                    <a:lnTo>
                      <a:pt x="1428" y="631"/>
                    </a:lnTo>
                    <a:lnTo>
                      <a:pt x="1425" y="636"/>
                    </a:lnTo>
                    <a:lnTo>
                      <a:pt x="1420" y="639"/>
                    </a:lnTo>
                    <a:lnTo>
                      <a:pt x="1415" y="641"/>
                    </a:lnTo>
                    <a:lnTo>
                      <a:pt x="1415" y="641"/>
                    </a:lnTo>
                    <a:lnTo>
                      <a:pt x="1408" y="639"/>
                    </a:lnTo>
                    <a:lnTo>
                      <a:pt x="1403" y="636"/>
                    </a:lnTo>
                    <a:lnTo>
                      <a:pt x="1401" y="631"/>
                    </a:lnTo>
                    <a:lnTo>
                      <a:pt x="1399" y="624"/>
                    </a:lnTo>
                    <a:lnTo>
                      <a:pt x="1399" y="624"/>
                    </a:lnTo>
                    <a:lnTo>
                      <a:pt x="1401" y="619"/>
                    </a:lnTo>
                    <a:lnTo>
                      <a:pt x="1403" y="613"/>
                    </a:lnTo>
                    <a:lnTo>
                      <a:pt x="1408" y="610"/>
                    </a:lnTo>
                    <a:lnTo>
                      <a:pt x="1415" y="608"/>
                    </a:lnTo>
                    <a:lnTo>
                      <a:pt x="1415" y="60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154"/>
              <p:cNvSpPr>
                <a:spLocks/>
              </p:cNvSpPr>
              <p:nvPr/>
            </p:nvSpPr>
            <p:spPr bwMode="auto">
              <a:xfrm>
                <a:off x="6472238" y="4425951"/>
                <a:ext cx="23813" cy="26988"/>
              </a:xfrm>
              <a:custGeom>
                <a:avLst/>
                <a:gdLst>
                  <a:gd name="T0" fmla="*/ 16 w 31"/>
                  <a:gd name="T1" fmla="*/ 0 h 32"/>
                  <a:gd name="T2" fmla="*/ 16 w 31"/>
                  <a:gd name="T3" fmla="*/ 0 h 32"/>
                  <a:gd name="T4" fmla="*/ 22 w 31"/>
                  <a:gd name="T5" fmla="*/ 1 h 32"/>
                  <a:gd name="T6" fmla="*/ 28 w 31"/>
                  <a:gd name="T7" fmla="*/ 5 h 32"/>
                  <a:gd name="T8" fmla="*/ 31 w 31"/>
                  <a:gd name="T9" fmla="*/ 10 h 32"/>
                  <a:gd name="T10" fmla="*/ 31 w 31"/>
                  <a:gd name="T11" fmla="*/ 17 h 32"/>
                  <a:gd name="T12" fmla="*/ 31 w 31"/>
                  <a:gd name="T13" fmla="*/ 17 h 32"/>
                  <a:gd name="T14" fmla="*/ 31 w 31"/>
                  <a:gd name="T15" fmla="*/ 22 h 32"/>
                  <a:gd name="T16" fmla="*/ 28 w 31"/>
                  <a:gd name="T17" fmla="*/ 27 h 32"/>
                  <a:gd name="T18" fmla="*/ 22 w 31"/>
                  <a:gd name="T19" fmla="*/ 30 h 32"/>
                  <a:gd name="T20" fmla="*/ 16 w 31"/>
                  <a:gd name="T21" fmla="*/ 32 h 32"/>
                  <a:gd name="T22" fmla="*/ 16 w 31"/>
                  <a:gd name="T23" fmla="*/ 32 h 32"/>
                  <a:gd name="T24" fmla="*/ 11 w 31"/>
                  <a:gd name="T25" fmla="*/ 30 h 32"/>
                  <a:gd name="T26" fmla="*/ 5 w 31"/>
                  <a:gd name="T27" fmla="*/ 27 h 32"/>
                  <a:gd name="T28" fmla="*/ 2 w 31"/>
                  <a:gd name="T29" fmla="*/ 22 h 32"/>
                  <a:gd name="T30" fmla="*/ 0 w 31"/>
                  <a:gd name="T31" fmla="*/ 17 h 32"/>
                  <a:gd name="T32" fmla="*/ 0 w 31"/>
                  <a:gd name="T33" fmla="*/ 17 h 32"/>
                  <a:gd name="T34" fmla="*/ 2 w 31"/>
                  <a:gd name="T35" fmla="*/ 10 h 32"/>
                  <a:gd name="T36" fmla="*/ 5 w 31"/>
                  <a:gd name="T37" fmla="*/ 5 h 32"/>
                  <a:gd name="T38" fmla="*/ 11 w 31"/>
                  <a:gd name="T39" fmla="*/ 1 h 32"/>
                  <a:gd name="T40" fmla="*/ 16 w 31"/>
                  <a:gd name="T41" fmla="*/ 0 h 32"/>
                  <a:gd name="T42" fmla="*/ 16 w 31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6" y="0"/>
                    </a:moveTo>
                    <a:lnTo>
                      <a:pt x="16" y="0"/>
                    </a:lnTo>
                    <a:lnTo>
                      <a:pt x="22" y="1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1" y="1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155"/>
              <p:cNvSpPr>
                <a:spLocks/>
              </p:cNvSpPr>
              <p:nvPr/>
            </p:nvSpPr>
            <p:spPr bwMode="auto">
              <a:xfrm>
                <a:off x="5916613" y="4495801"/>
                <a:ext cx="25400" cy="25400"/>
              </a:xfrm>
              <a:custGeom>
                <a:avLst/>
                <a:gdLst>
                  <a:gd name="T0" fmla="*/ 17 w 33"/>
                  <a:gd name="T1" fmla="*/ 0 h 32"/>
                  <a:gd name="T2" fmla="*/ 17 w 33"/>
                  <a:gd name="T3" fmla="*/ 0 h 32"/>
                  <a:gd name="T4" fmla="*/ 23 w 33"/>
                  <a:gd name="T5" fmla="*/ 1 h 32"/>
                  <a:gd name="T6" fmla="*/ 28 w 33"/>
                  <a:gd name="T7" fmla="*/ 5 h 32"/>
                  <a:gd name="T8" fmla="*/ 31 w 33"/>
                  <a:gd name="T9" fmla="*/ 10 h 32"/>
                  <a:gd name="T10" fmla="*/ 33 w 33"/>
                  <a:gd name="T11" fmla="*/ 15 h 32"/>
                  <a:gd name="T12" fmla="*/ 33 w 33"/>
                  <a:gd name="T13" fmla="*/ 15 h 32"/>
                  <a:gd name="T14" fmla="*/ 31 w 33"/>
                  <a:gd name="T15" fmla="*/ 22 h 32"/>
                  <a:gd name="T16" fmla="*/ 28 w 33"/>
                  <a:gd name="T17" fmla="*/ 27 h 32"/>
                  <a:gd name="T18" fmla="*/ 23 w 33"/>
                  <a:gd name="T19" fmla="*/ 30 h 32"/>
                  <a:gd name="T20" fmla="*/ 17 w 33"/>
                  <a:gd name="T21" fmla="*/ 32 h 32"/>
                  <a:gd name="T22" fmla="*/ 17 w 33"/>
                  <a:gd name="T23" fmla="*/ 32 h 32"/>
                  <a:gd name="T24" fmla="*/ 11 w 33"/>
                  <a:gd name="T25" fmla="*/ 30 h 32"/>
                  <a:gd name="T26" fmla="*/ 5 w 33"/>
                  <a:gd name="T27" fmla="*/ 27 h 32"/>
                  <a:gd name="T28" fmla="*/ 2 w 33"/>
                  <a:gd name="T29" fmla="*/ 22 h 32"/>
                  <a:gd name="T30" fmla="*/ 0 w 33"/>
                  <a:gd name="T31" fmla="*/ 15 h 32"/>
                  <a:gd name="T32" fmla="*/ 0 w 33"/>
                  <a:gd name="T33" fmla="*/ 15 h 32"/>
                  <a:gd name="T34" fmla="*/ 2 w 33"/>
                  <a:gd name="T35" fmla="*/ 10 h 32"/>
                  <a:gd name="T36" fmla="*/ 5 w 33"/>
                  <a:gd name="T37" fmla="*/ 5 h 32"/>
                  <a:gd name="T38" fmla="*/ 11 w 33"/>
                  <a:gd name="T39" fmla="*/ 1 h 32"/>
                  <a:gd name="T40" fmla="*/ 17 w 33"/>
                  <a:gd name="T41" fmla="*/ 0 h 32"/>
                  <a:gd name="T42" fmla="*/ 17 w 33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2">
                    <a:moveTo>
                      <a:pt x="17" y="0"/>
                    </a:moveTo>
                    <a:lnTo>
                      <a:pt x="17" y="0"/>
                    </a:lnTo>
                    <a:lnTo>
                      <a:pt x="23" y="1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1" y="1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156"/>
              <p:cNvSpPr>
                <a:spLocks noEditPoints="1"/>
              </p:cNvSpPr>
              <p:nvPr/>
            </p:nvSpPr>
            <p:spPr bwMode="auto">
              <a:xfrm>
                <a:off x="10683875" y="4495801"/>
                <a:ext cx="163513" cy="163513"/>
              </a:xfrm>
              <a:custGeom>
                <a:avLst/>
                <a:gdLst>
                  <a:gd name="T0" fmla="*/ 20 w 204"/>
                  <a:gd name="T1" fmla="*/ 1 h 206"/>
                  <a:gd name="T2" fmla="*/ 30 w 204"/>
                  <a:gd name="T3" fmla="*/ 15 h 206"/>
                  <a:gd name="T4" fmla="*/ 25 w 204"/>
                  <a:gd name="T5" fmla="*/ 27 h 206"/>
                  <a:gd name="T6" fmla="*/ 15 w 204"/>
                  <a:gd name="T7" fmla="*/ 32 h 206"/>
                  <a:gd name="T8" fmla="*/ 0 w 204"/>
                  <a:gd name="T9" fmla="*/ 22 h 206"/>
                  <a:gd name="T10" fmla="*/ 0 w 204"/>
                  <a:gd name="T11" fmla="*/ 10 h 206"/>
                  <a:gd name="T12" fmla="*/ 15 w 204"/>
                  <a:gd name="T13" fmla="*/ 0 h 206"/>
                  <a:gd name="T14" fmla="*/ 189 w 204"/>
                  <a:gd name="T15" fmla="*/ 173 h 206"/>
                  <a:gd name="T16" fmla="*/ 201 w 204"/>
                  <a:gd name="T17" fmla="*/ 178 h 206"/>
                  <a:gd name="T18" fmla="*/ 204 w 204"/>
                  <a:gd name="T19" fmla="*/ 189 h 206"/>
                  <a:gd name="T20" fmla="*/ 196 w 204"/>
                  <a:gd name="T21" fmla="*/ 204 h 206"/>
                  <a:gd name="T22" fmla="*/ 184 w 204"/>
                  <a:gd name="T23" fmla="*/ 204 h 206"/>
                  <a:gd name="T24" fmla="*/ 173 w 204"/>
                  <a:gd name="T25" fmla="*/ 189 h 206"/>
                  <a:gd name="T26" fmla="*/ 179 w 204"/>
                  <a:gd name="T27" fmla="*/ 178 h 206"/>
                  <a:gd name="T28" fmla="*/ 189 w 204"/>
                  <a:gd name="T29" fmla="*/ 173 h 206"/>
                  <a:gd name="T30" fmla="*/ 189 w 204"/>
                  <a:gd name="T31" fmla="*/ 129 h 206"/>
                  <a:gd name="T32" fmla="*/ 204 w 204"/>
                  <a:gd name="T33" fmla="*/ 139 h 206"/>
                  <a:gd name="T34" fmla="*/ 204 w 204"/>
                  <a:gd name="T35" fmla="*/ 153 h 206"/>
                  <a:gd name="T36" fmla="*/ 189 w 204"/>
                  <a:gd name="T37" fmla="*/ 161 h 206"/>
                  <a:gd name="T38" fmla="*/ 179 w 204"/>
                  <a:gd name="T39" fmla="*/ 158 h 206"/>
                  <a:gd name="T40" fmla="*/ 173 w 204"/>
                  <a:gd name="T41" fmla="*/ 146 h 206"/>
                  <a:gd name="T42" fmla="*/ 184 w 204"/>
                  <a:gd name="T43" fmla="*/ 131 h 206"/>
                  <a:gd name="T44" fmla="*/ 131 w 204"/>
                  <a:gd name="T45" fmla="*/ 87 h 206"/>
                  <a:gd name="T46" fmla="*/ 138 w 204"/>
                  <a:gd name="T47" fmla="*/ 88 h 206"/>
                  <a:gd name="T48" fmla="*/ 146 w 204"/>
                  <a:gd name="T49" fmla="*/ 102 h 206"/>
                  <a:gd name="T50" fmla="*/ 143 w 204"/>
                  <a:gd name="T51" fmla="*/ 114 h 206"/>
                  <a:gd name="T52" fmla="*/ 131 w 204"/>
                  <a:gd name="T53" fmla="*/ 119 h 206"/>
                  <a:gd name="T54" fmla="*/ 117 w 204"/>
                  <a:gd name="T55" fmla="*/ 109 h 206"/>
                  <a:gd name="T56" fmla="*/ 117 w 204"/>
                  <a:gd name="T57" fmla="*/ 97 h 206"/>
                  <a:gd name="T58" fmla="*/ 131 w 204"/>
                  <a:gd name="T59" fmla="*/ 87 h 206"/>
                  <a:gd name="T60" fmla="*/ 73 w 204"/>
                  <a:gd name="T61" fmla="*/ 87 h 206"/>
                  <a:gd name="T62" fmla="*/ 83 w 204"/>
                  <a:gd name="T63" fmla="*/ 92 h 206"/>
                  <a:gd name="T64" fmla="*/ 88 w 204"/>
                  <a:gd name="T65" fmla="*/ 102 h 206"/>
                  <a:gd name="T66" fmla="*/ 78 w 204"/>
                  <a:gd name="T67" fmla="*/ 117 h 206"/>
                  <a:gd name="T68" fmla="*/ 66 w 204"/>
                  <a:gd name="T69" fmla="*/ 117 h 206"/>
                  <a:gd name="T70" fmla="*/ 58 w 204"/>
                  <a:gd name="T71" fmla="*/ 102 h 206"/>
                  <a:gd name="T72" fmla="*/ 61 w 204"/>
                  <a:gd name="T73" fmla="*/ 92 h 206"/>
                  <a:gd name="T74" fmla="*/ 73 w 204"/>
                  <a:gd name="T75" fmla="*/ 87 h 206"/>
                  <a:gd name="T76" fmla="*/ 73 w 204"/>
                  <a:gd name="T77" fmla="*/ 42 h 206"/>
                  <a:gd name="T78" fmla="*/ 87 w 204"/>
                  <a:gd name="T79" fmla="*/ 52 h 206"/>
                  <a:gd name="T80" fmla="*/ 87 w 204"/>
                  <a:gd name="T81" fmla="*/ 66 h 206"/>
                  <a:gd name="T82" fmla="*/ 73 w 204"/>
                  <a:gd name="T83" fmla="*/ 75 h 206"/>
                  <a:gd name="T84" fmla="*/ 61 w 204"/>
                  <a:gd name="T85" fmla="*/ 71 h 206"/>
                  <a:gd name="T86" fmla="*/ 58 w 204"/>
                  <a:gd name="T87" fmla="*/ 59 h 206"/>
                  <a:gd name="T88" fmla="*/ 66 w 204"/>
                  <a:gd name="T89" fmla="*/ 44 h 206"/>
                  <a:gd name="T90" fmla="*/ 15 w 204"/>
                  <a:gd name="T91" fmla="*/ 42 h 206"/>
                  <a:gd name="T92" fmla="*/ 20 w 204"/>
                  <a:gd name="T93" fmla="*/ 44 h 206"/>
                  <a:gd name="T94" fmla="*/ 30 w 204"/>
                  <a:gd name="T95" fmla="*/ 59 h 206"/>
                  <a:gd name="T96" fmla="*/ 25 w 204"/>
                  <a:gd name="T97" fmla="*/ 71 h 206"/>
                  <a:gd name="T98" fmla="*/ 15 w 204"/>
                  <a:gd name="T99" fmla="*/ 75 h 206"/>
                  <a:gd name="T100" fmla="*/ 0 w 204"/>
                  <a:gd name="T101" fmla="*/ 66 h 206"/>
                  <a:gd name="T102" fmla="*/ 0 w 204"/>
                  <a:gd name="T103" fmla="*/ 52 h 206"/>
                  <a:gd name="T104" fmla="*/ 15 w 204"/>
                  <a:gd name="T105" fmla="*/ 4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4" h="206">
                    <a:moveTo>
                      <a:pt x="15" y="0"/>
                    </a:moveTo>
                    <a:lnTo>
                      <a:pt x="15" y="0"/>
                    </a:lnTo>
                    <a:lnTo>
                      <a:pt x="20" y="1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9" y="22"/>
                    </a:lnTo>
                    <a:lnTo>
                      <a:pt x="25" y="27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8" y="1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89" y="173"/>
                    </a:moveTo>
                    <a:lnTo>
                      <a:pt x="189" y="173"/>
                    </a:lnTo>
                    <a:lnTo>
                      <a:pt x="189" y="173"/>
                    </a:lnTo>
                    <a:lnTo>
                      <a:pt x="196" y="175"/>
                    </a:lnTo>
                    <a:lnTo>
                      <a:pt x="201" y="178"/>
                    </a:lnTo>
                    <a:lnTo>
                      <a:pt x="204" y="184"/>
                    </a:lnTo>
                    <a:lnTo>
                      <a:pt x="204" y="189"/>
                    </a:lnTo>
                    <a:lnTo>
                      <a:pt x="204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3" y="189"/>
                    </a:lnTo>
                    <a:lnTo>
                      <a:pt x="173" y="189"/>
                    </a:lnTo>
                    <a:lnTo>
                      <a:pt x="175" y="184"/>
                    </a:lnTo>
                    <a:lnTo>
                      <a:pt x="179" y="178"/>
                    </a:lnTo>
                    <a:lnTo>
                      <a:pt x="184" y="175"/>
                    </a:lnTo>
                    <a:lnTo>
                      <a:pt x="189" y="173"/>
                    </a:lnTo>
                    <a:lnTo>
                      <a:pt x="189" y="173"/>
                    </a:lnTo>
                    <a:close/>
                    <a:moveTo>
                      <a:pt x="189" y="129"/>
                    </a:moveTo>
                    <a:lnTo>
                      <a:pt x="189" y="129"/>
                    </a:lnTo>
                    <a:lnTo>
                      <a:pt x="189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4" y="146"/>
                    </a:lnTo>
                    <a:lnTo>
                      <a:pt x="204" y="146"/>
                    </a:lnTo>
                    <a:lnTo>
                      <a:pt x="204" y="153"/>
                    </a:lnTo>
                    <a:lnTo>
                      <a:pt x="201" y="158"/>
                    </a:lnTo>
                    <a:lnTo>
                      <a:pt x="196" y="161"/>
                    </a:lnTo>
                    <a:lnTo>
                      <a:pt x="189" y="161"/>
                    </a:lnTo>
                    <a:lnTo>
                      <a:pt x="189" y="161"/>
                    </a:lnTo>
                    <a:lnTo>
                      <a:pt x="184" y="161"/>
                    </a:lnTo>
                    <a:lnTo>
                      <a:pt x="179" y="158"/>
                    </a:lnTo>
                    <a:lnTo>
                      <a:pt x="175" y="153"/>
                    </a:lnTo>
                    <a:lnTo>
                      <a:pt x="173" y="146"/>
                    </a:lnTo>
                    <a:lnTo>
                      <a:pt x="173" y="146"/>
                    </a:lnTo>
                    <a:lnTo>
                      <a:pt x="175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89" y="129"/>
                    </a:lnTo>
                    <a:lnTo>
                      <a:pt x="189" y="129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8"/>
                    </a:lnTo>
                    <a:lnTo>
                      <a:pt x="143" y="92"/>
                    </a:lnTo>
                    <a:lnTo>
                      <a:pt x="144" y="97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4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8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78" y="88"/>
                    </a:lnTo>
                    <a:lnTo>
                      <a:pt x="83" y="92"/>
                    </a:lnTo>
                    <a:lnTo>
                      <a:pt x="87" y="97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7" y="109"/>
                    </a:lnTo>
                    <a:lnTo>
                      <a:pt x="83" y="114"/>
                    </a:lnTo>
                    <a:lnTo>
                      <a:pt x="78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6" y="117"/>
                    </a:lnTo>
                    <a:lnTo>
                      <a:pt x="61" y="114"/>
                    </a:lnTo>
                    <a:lnTo>
                      <a:pt x="58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97"/>
                    </a:lnTo>
                    <a:lnTo>
                      <a:pt x="61" y="92"/>
                    </a:lnTo>
                    <a:lnTo>
                      <a:pt x="66" y="88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78" y="44"/>
                    </a:lnTo>
                    <a:lnTo>
                      <a:pt x="83" y="47"/>
                    </a:lnTo>
                    <a:lnTo>
                      <a:pt x="87" y="52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7" y="66"/>
                    </a:lnTo>
                    <a:lnTo>
                      <a:pt x="83" y="71"/>
                    </a:lnTo>
                    <a:lnTo>
                      <a:pt x="78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5"/>
                    </a:lnTo>
                    <a:lnTo>
                      <a:pt x="61" y="71"/>
                    </a:lnTo>
                    <a:lnTo>
                      <a:pt x="58" y="66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58" y="52"/>
                    </a:lnTo>
                    <a:lnTo>
                      <a:pt x="61" y="47"/>
                    </a:lnTo>
                    <a:lnTo>
                      <a:pt x="66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9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6"/>
                    </a:lnTo>
                    <a:lnTo>
                      <a:pt x="25" y="71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3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2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157"/>
              <p:cNvSpPr>
                <a:spLocks noEditPoints="1"/>
              </p:cNvSpPr>
              <p:nvPr/>
            </p:nvSpPr>
            <p:spPr bwMode="auto">
              <a:xfrm>
                <a:off x="6242050" y="4633913"/>
                <a:ext cx="347663" cy="334963"/>
              </a:xfrm>
              <a:custGeom>
                <a:avLst/>
                <a:gdLst>
                  <a:gd name="T0" fmla="*/ 296 w 439"/>
                  <a:gd name="T1" fmla="*/ 114 h 423"/>
                  <a:gd name="T2" fmla="*/ 204 w 439"/>
                  <a:gd name="T3" fmla="*/ 401 h 423"/>
                  <a:gd name="T4" fmla="*/ 179 w 439"/>
                  <a:gd name="T5" fmla="*/ 396 h 423"/>
                  <a:gd name="T6" fmla="*/ 138 w 439"/>
                  <a:gd name="T7" fmla="*/ 421 h 423"/>
                  <a:gd name="T8" fmla="*/ 191 w 439"/>
                  <a:gd name="T9" fmla="*/ 348 h 423"/>
                  <a:gd name="T10" fmla="*/ 175 w 439"/>
                  <a:gd name="T11" fmla="*/ 370 h 423"/>
                  <a:gd name="T12" fmla="*/ 148 w 439"/>
                  <a:gd name="T13" fmla="*/ 363 h 423"/>
                  <a:gd name="T14" fmla="*/ 126 w 439"/>
                  <a:gd name="T15" fmla="*/ 348 h 423"/>
                  <a:gd name="T16" fmla="*/ 73 w 439"/>
                  <a:gd name="T17" fmla="*/ 380 h 423"/>
                  <a:gd name="T18" fmla="*/ 191 w 439"/>
                  <a:gd name="T19" fmla="*/ 304 h 423"/>
                  <a:gd name="T20" fmla="*/ 175 w 439"/>
                  <a:gd name="T21" fmla="*/ 321 h 423"/>
                  <a:gd name="T22" fmla="*/ 148 w 439"/>
                  <a:gd name="T23" fmla="*/ 321 h 423"/>
                  <a:gd name="T24" fmla="*/ 133 w 439"/>
                  <a:gd name="T25" fmla="*/ 304 h 423"/>
                  <a:gd name="T26" fmla="*/ 73 w 439"/>
                  <a:gd name="T27" fmla="*/ 336 h 423"/>
                  <a:gd name="T28" fmla="*/ 22 w 439"/>
                  <a:gd name="T29" fmla="*/ 305 h 423"/>
                  <a:gd name="T30" fmla="*/ 0 w 439"/>
                  <a:gd name="T31" fmla="*/ 321 h 423"/>
                  <a:gd name="T32" fmla="*/ 204 w 439"/>
                  <a:gd name="T33" fmla="*/ 283 h 423"/>
                  <a:gd name="T34" fmla="*/ 191 w 439"/>
                  <a:gd name="T35" fmla="*/ 261 h 423"/>
                  <a:gd name="T36" fmla="*/ 126 w 439"/>
                  <a:gd name="T37" fmla="*/ 292 h 423"/>
                  <a:gd name="T38" fmla="*/ 85 w 439"/>
                  <a:gd name="T39" fmla="*/ 266 h 423"/>
                  <a:gd name="T40" fmla="*/ 60 w 439"/>
                  <a:gd name="T41" fmla="*/ 271 h 423"/>
                  <a:gd name="T42" fmla="*/ 27 w 439"/>
                  <a:gd name="T43" fmla="*/ 288 h 423"/>
                  <a:gd name="T44" fmla="*/ 191 w 439"/>
                  <a:gd name="T45" fmla="*/ 217 h 423"/>
                  <a:gd name="T46" fmla="*/ 179 w 439"/>
                  <a:gd name="T47" fmla="*/ 244 h 423"/>
                  <a:gd name="T48" fmla="*/ 147 w 439"/>
                  <a:gd name="T49" fmla="*/ 227 h 423"/>
                  <a:gd name="T50" fmla="*/ 121 w 439"/>
                  <a:gd name="T51" fmla="*/ 222 h 423"/>
                  <a:gd name="T52" fmla="*/ 80 w 439"/>
                  <a:gd name="T53" fmla="*/ 247 h 423"/>
                  <a:gd name="T54" fmla="*/ 15 w 439"/>
                  <a:gd name="T55" fmla="*/ 217 h 423"/>
                  <a:gd name="T56" fmla="*/ 2 w 439"/>
                  <a:gd name="T57" fmla="*/ 239 h 423"/>
                  <a:gd name="T58" fmla="*/ 206 w 439"/>
                  <a:gd name="T59" fmla="*/ 189 h 423"/>
                  <a:gd name="T60" fmla="*/ 184 w 439"/>
                  <a:gd name="T61" fmla="*/ 176 h 423"/>
                  <a:gd name="T62" fmla="*/ 133 w 439"/>
                  <a:gd name="T63" fmla="*/ 206 h 423"/>
                  <a:gd name="T64" fmla="*/ 133 w 439"/>
                  <a:gd name="T65" fmla="*/ 130 h 423"/>
                  <a:gd name="T66" fmla="*/ 118 w 439"/>
                  <a:gd name="T67" fmla="*/ 147 h 423"/>
                  <a:gd name="T68" fmla="*/ 264 w 439"/>
                  <a:gd name="T69" fmla="*/ 321 h 423"/>
                  <a:gd name="T70" fmla="*/ 249 w 439"/>
                  <a:gd name="T71" fmla="*/ 304 h 423"/>
                  <a:gd name="T72" fmla="*/ 307 w 439"/>
                  <a:gd name="T73" fmla="*/ 293 h 423"/>
                  <a:gd name="T74" fmla="*/ 256 w 439"/>
                  <a:gd name="T75" fmla="*/ 261 h 423"/>
                  <a:gd name="T76" fmla="*/ 233 w 439"/>
                  <a:gd name="T77" fmla="*/ 276 h 423"/>
                  <a:gd name="T78" fmla="*/ 262 w 439"/>
                  <a:gd name="T79" fmla="*/ 239 h 423"/>
                  <a:gd name="T80" fmla="*/ 249 w 439"/>
                  <a:gd name="T81" fmla="*/ 217 h 423"/>
                  <a:gd name="T82" fmla="*/ 417 w 439"/>
                  <a:gd name="T83" fmla="*/ 247 h 423"/>
                  <a:gd name="T84" fmla="*/ 376 w 439"/>
                  <a:gd name="T85" fmla="*/ 222 h 423"/>
                  <a:gd name="T86" fmla="*/ 351 w 439"/>
                  <a:gd name="T87" fmla="*/ 227 h 423"/>
                  <a:gd name="T88" fmla="*/ 434 w 439"/>
                  <a:gd name="T89" fmla="*/ 201 h 423"/>
                  <a:gd name="T90" fmla="*/ 366 w 439"/>
                  <a:gd name="T91" fmla="*/ 174 h 423"/>
                  <a:gd name="T92" fmla="*/ 354 w 439"/>
                  <a:gd name="T93" fmla="*/ 201 h 423"/>
                  <a:gd name="T94" fmla="*/ 438 w 439"/>
                  <a:gd name="T95" fmla="*/ 140 h 423"/>
                  <a:gd name="T96" fmla="*/ 412 w 439"/>
                  <a:gd name="T97" fmla="*/ 135 h 423"/>
                  <a:gd name="T98" fmla="*/ 371 w 439"/>
                  <a:gd name="T99" fmla="*/ 162 h 423"/>
                  <a:gd name="T100" fmla="*/ 424 w 439"/>
                  <a:gd name="T101" fmla="*/ 87 h 423"/>
                  <a:gd name="T102" fmla="*/ 409 w 439"/>
                  <a:gd name="T103" fmla="*/ 109 h 423"/>
                  <a:gd name="T104" fmla="*/ 382 w 439"/>
                  <a:gd name="T105" fmla="*/ 103 h 423"/>
                  <a:gd name="T106" fmla="*/ 359 w 439"/>
                  <a:gd name="T107" fmla="*/ 89 h 423"/>
                  <a:gd name="T108" fmla="*/ 424 w 439"/>
                  <a:gd name="T109" fmla="*/ 75 h 423"/>
                  <a:gd name="T110" fmla="*/ 366 w 439"/>
                  <a:gd name="T111" fmla="*/ 43 h 423"/>
                  <a:gd name="T112" fmla="*/ 349 w 439"/>
                  <a:gd name="T113" fmla="*/ 60 h 423"/>
                  <a:gd name="T114" fmla="*/ 382 w 439"/>
                  <a:gd name="T115" fmla="*/ 16 h 423"/>
                  <a:gd name="T116" fmla="*/ 366 w 439"/>
                  <a:gd name="T117" fmla="*/ 0 h 423"/>
                  <a:gd name="T118" fmla="*/ 307 w 439"/>
                  <a:gd name="T119" fmla="*/ 33 h 423"/>
                  <a:gd name="T120" fmla="*/ 313 w 439"/>
                  <a:gd name="T121" fmla="*/ 45 h 423"/>
                  <a:gd name="T122" fmla="*/ 291 w 439"/>
                  <a:gd name="T123" fmla="*/ 60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9" h="423">
                    <a:moveTo>
                      <a:pt x="307" y="87"/>
                    </a:moveTo>
                    <a:lnTo>
                      <a:pt x="307" y="87"/>
                    </a:lnTo>
                    <a:lnTo>
                      <a:pt x="313" y="89"/>
                    </a:lnTo>
                    <a:lnTo>
                      <a:pt x="319" y="92"/>
                    </a:lnTo>
                    <a:lnTo>
                      <a:pt x="322" y="97"/>
                    </a:lnTo>
                    <a:lnTo>
                      <a:pt x="322" y="103"/>
                    </a:lnTo>
                    <a:lnTo>
                      <a:pt x="322" y="103"/>
                    </a:lnTo>
                    <a:lnTo>
                      <a:pt x="322" y="109"/>
                    </a:lnTo>
                    <a:lnTo>
                      <a:pt x="319" y="114"/>
                    </a:lnTo>
                    <a:lnTo>
                      <a:pt x="313" y="118"/>
                    </a:lnTo>
                    <a:lnTo>
                      <a:pt x="307" y="120"/>
                    </a:lnTo>
                    <a:lnTo>
                      <a:pt x="307" y="120"/>
                    </a:lnTo>
                    <a:lnTo>
                      <a:pt x="302" y="118"/>
                    </a:lnTo>
                    <a:lnTo>
                      <a:pt x="296" y="114"/>
                    </a:lnTo>
                    <a:lnTo>
                      <a:pt x="293" y="109"/>
                    </a:lnTo>
                    <a:lnTo>
                      <a:pt x="291" y="103"/>
                    </a:lnTo>
                    <a:lnTo>
                      <a:pt x="291" y="103"/>
                    </a:lnTo>
                    <a:lnTo>
                      <a:pt x="293" y="97"/>
                    </a:lnTo>
                    <a:lnTo>
                      <a:pt x="296" y="92"/>
                    </a:lnTo>
                    <a:lnTo>
                      <a:pt x="302" y="89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6" y="392"/>
                    </a:lnTo>
                    <a:lnTo>
                      <a:pt x="201" y="396"/>
                    </a:lnTo>
                    <a:lnTo>
                      <a:pt x="204" y="401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3"/>
                    </a:lnTo>
                    <a:lnTo>
                      <a:pt x="201" y="418"/>
                    </a:lnTo>
                    <a:lnTo>
                      <a:pt x="196" y="421"/>
                    </a:lnTo>
                    <a:lnTo>
                      <a:pt x="191" y="423"/>
                    </a:lnTo>
                    <a:lnTo>
                      <a:pt x="191" y="423"/>
                    </a:lnTo>
                    <a:lnTo>
                      <a:pt x="184" y="421"/>
                    </a:lnTo>
                    <a:lnTo>
                      <a:pt x="179" y="418"/>
                    </a:lnTo>
                    <a:lnTo>
                      <a:pt x="175" y="413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5" y="401"/>
                    </a:lnTo>
                    <a:lnTo>
                      <a:pt x="179" y="396"/>
                    </a:lnTo>
                    <a:lnTo>
                      <a:pt x="184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2"/>
                    </a:lnTo>
                    <a:lnTo>
                      <a:pt x="143" y="396"/>
                    </a:lnTo>
                    <a:lnTo>
                      <a:pt x="147" y="401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7" y="413"/>
                    </a:lnTo>
                    <a:lnTo>
                      <a:pt x="143" y="418"/>
                    </a:lnTo>
                    <a:lnTo>
                      <a:pt x="138" y="421"/>
                    </a:lnTo>
                    <a:lnTo>
                      <a:pt x="133" y="423"/>
                    </a:lnTo>
                    <a:lnTo>
                      <a:pt x="133" y="423"/>
                    </a:lnTo>
                    <a:lnTo>
                      <a:pt x="126" y="421"/>
                    </a:lnTo>
                    <a:lnTo>
                      <a:pt x="121" y="418"/>
                    </a:lnTo>
                    <a:lnTo>
                      <a:pt x="118" y="413"/>
                    </a:lnTo>
                    <a:lnTo>
                      <a:pt x="118" y="407"/>
                    </a:lnTo>
                    <a:lnTo>
                      <a:pt x="118" y="407"/>
                    </a:lnTo>
                    <a:lnTo>
                      <a:pt x="118" y="401"/>
                    </a:lnTo>
                    <a:lnTo>
                      <a:pt x="121" y="396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191" y="348"/>
                    </a:moveTo>
                    <a:lnTo>
                      <a:pt x="191" y="348"/>
                    </a:lnTo>
                    <a:lnTo>
                      <a:pt x="191" y="348"/>
                    </a:lnTo>
                    <a:lnTo>
                      <a:pt x="196" y="348"/>
                    </a:lnTo>
                    <a:lnTo>
                      <a:pt x="201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79" y="375"/>
                    </a:lnTo>
                    <a:lnTo>
                      <a:pt x="175" y="370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5" y="356"/>
                    </a:lnTo>
                    <a:lnTo>
                      <a:pt x="179" y="351"/>
                    </a:lnTo>
                    <a:lnTo>
                      <a:pt x="184" y="348"/>
                    </a:lnTo>
                    <a:lnTo>
                      <a:pt x="191" y="348"/>
                    </a:lnTo>
                    <a:lnTo>
                      <a:pt x="191" y="348"/>
                    </a:lnTo>
                    <a:close/>
                    <a:moveTo>
                      <a:pt x="133" y="348"/>
                    </a:moveTo>
                    <a:lnTo>
                      <a:pt x="133" y="348"/>
                    </a:lnTo>
                    <a:lnTo>
                      <a:pt x="133" y="348"/>
                    </a:lnTo>
                    <a:lnTo>
                      <a:pt x="138" y="348"/>
                    </a:lnTo>
                    <a:lnTo>
                      <a:pt x="143" y="351"/>
                    </a:lnTo>
                    <a:lnTo>
                      <a:pt x="147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70"/>
                    </a:lnTo>
                    <a:lnTo>
                      <a:pt x="118" y="363"/>
                    </a:lnTo>
                    <a:lnTo>
                      <a:pt x="118" y="363"/>
                    </a:lnTo>
                    <a:lnTo>
                      <a:pt x="118" y="356"/>
                    </a:lnTo>
                    <a:lnTo>
                      <a:pt x="121" y="351"/>
                    </a:lnTo>
                    <a:lnTo>
                      <a:pt x="126" y="348"/>
                    </a:lnTo>
                    <a:lnTo>
                      <a:pt x="133" y="348"/>
                    </a:lnTo>
                    <a:lnTo>
                      <a:pt x="133" y="348"/>
                    </a:lnTo>
                    <a:close/>
                    <a:moveTo>
                      <a:pt x="73" y="348"/>
                    </a:moveTo>
                    <a:lnTo>
                      <a:pt x="73" y="348"/>
                    </a:lnTo>
                    <a:lnTo>
                      <a:pt x="73" y="348"/>
                    </a:lnTo>
                    <a:lnTo>
                      <a:pt x="80" y="348"/>
                    </a:lnTo>
                    <a:lnTo>
                      <a:pt x="85" y="351"/>
                    </a:lnTo>
                    <a:lnTo>
                      <a:pt x="89" y="356"/>
                    </a:lnTo>
                    <a:lnTo>
                      <a:pt x="89" y="363"/>
                    </a:lnTo>
                    <a:lnTo>
                      <a:pt x="89" y="363"/>
                    </a:lnTo>
                    <a:lnTo>
                      <a:pt x="89" y="370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60" y="356"/>
                    </a:lnTo>
                    <a:lnTo>
                      <a:pt x="63" y="351"/>
                    </a:lnTo>
                    <a:lnTo>
                      <a:pt x="68" y="348"/>
                    </a:lnTo>
                    <a:lnTo>
                      <a:pt x="73" y="348"/>
                    </a:lnTo>
                    <a:lnTo>
                      <a:pt x="73" y="348"/>
                    </a:lnTo>
                    <a:close/>
                    <a:moveTo>
                      <a:pt x="191" y="304"/>
                    </a:moveTo>
                    <a:lnTo>
                      <a:pt x="191" y="304"/>
                    </a:lnTo>
                    <a:lnTo>
                      <a:pt x="191" y="304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4" y="314"/>
                    </a:lnTo>
                    <a:lnTo>
                      <a:pt x="206" y="321"/>
                    </a:lnTo>
                    <a:lnTo>
                      <a:pt x="206" y="321"/>
                    </a:lnTo>
                    <a:lnTo>
                      <a:pt x="204" y="326"/>
                    </a:lnTo>
                    <a:lnTo>
                      <a:pt x="201" y="331"/>
                    </a:lnTo>
                    <a:lnTo>
                      <a:pt x="196" y="334"/>
                    </a:lnTo>
                    <a:lnTo>
                      <a:pt x="191" y="336"/>
                    </a:lnTo>
                    <a:lnTo>
                      <a:pt x="191" y="336"/>
                    </a:lnTo>
                    <a:lnTo>
                      <a:pt x="184" y="334"/>
                    </a:lnTo>
                    <a:lnTo>
                      <a:pt x="179" y="331"/>
                    </a:lnTo>
                    <a:lnTo>
                      <a:pt x="175" y="326"/>
                    </a:lnTo>
                    <a:lnTo>
                      <a:pt x="175" y="321"/>
                    </a:lnTo>
                    <a:lnTo>
                      <a:pt x="175" y="321"/>
                    </a:lnTo>
                    <a:lnTo>
                      <a:pt x="175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91" y="304"/>
                    </a:lnTo>
                    <a:lnTo>
                      <a:pt x="191" y="304"/>
                    </a:lnTo>
                    <a:close/>
                    <a:moveTo>
                      <a:pt x="133" y="304"/>
                    </a:moveTo>
                    <a:lnTo>
                      <a:pt x="133" y="304"/>
                    </a:lnTo>
                    <a:lnTo>
                      <a:pt x="133" y="304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7" y="314"/>
                    </a:lnTo>
                    <a:lnTo>
                      <a:pt x="148" y="321"/>
                    </a:lnTo>
                    <a:lnTo>
                      <a:pt x="148" y="321"/>
                    </a:lnTo>
                    <a:lnTo>
                      <a:pt x="147" y="326"/>
                    </a:lnTo>
                    <a:lnTo>
                      <a:pt x="143" y="331"/>
                    </a:lnTo>
                    <a:lnTo>
                      <a:pt x="138" y="334"/>
                    </a:lnTo>
                    <a:lnTo>
                      <a:pt x="133" y="336"/>
                    </a:lnTo>
                    <a:lnTo>
                      <a:pt x="133" y="336"/>
                    </a:lnTo>
                    <a:lnTo>
                      <a:pt x="126" y="334"/>
                    </a:lnTo>
                    <a:lnTo>
                      <a:pt x="121" y="331"/>
                    </a:lnTo>
                    <a:lnTo>
                      <a:pt x="118" y="326"/>
                    </a:lnTo>
                    <a:lnTo>
                      <a:pt x="118" y="321"/>
                    </a:lnTo>
                    <a:lnTo>
                      <a:pt x="118" y="321"/>
                    </a:lnTo>
                    <a:lnTo>
                      <a:pt x="118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3" y="304"/>
                    </a:lnTo>
                    <a:lnTo>
                      <a:pt x="133" y="304"/>
                    </a:lnTo>
                    <a:close/>
                    <a:moveTo>
                      <a:pt x="73" y="304"/>
                    </a:moveTo>
                    <a:lnTo>
                      <a:pt x="73" y="304"/>
                    </a:lnTo>
                    <a:lnTo>
                      <a:pt x="73" y="304"/>
                    </a:lnTo>
                    <a:lnTo>
                      <a:pt x="80" y="305"/>
                    </a:lnTo>
                    <a:lnTo>
                      <a:pt x="85" y="309"/>
                    </a:lnTo>
                    <a:lnTo>
                      <a:pt x="89" y="314"/>
                    </a:lnTo>
                    <a:lnTo>
                      <a:pt x="89" y="321"/>
                    </a:lnTo>
                    <a:lnTo>
                      <a:pt x="89" y="321"/>
                    </a:lnTo>
                    <a:lnTo>
                      <a:pt x="89" y="326"/>
                    </a:lnTo>
                    <a:lnTo>
                      <a:pt x="85" y="331"/>
                    </a:lnTo>
                    <a:lnTo>
                      <a:pt x="80" y="334"/>
                    </a:lnTo>
                    <a:lnTo>
                      <a:pt x="73" y="336"/>
                    </a:lnTo>
                    <a:lnTo>
                      <a:pt x="73" y="336"/>
                    </a:lnTo>
                    <a:lnTo>
                      <a:pt x="68" y="334"/>
                    </a:lnTo>
                    <a:lnTo>
                      <a:pt x="63" y="331"/>
                    </a:lnTo>
                    <a:lnTo>
                      <a:pt x="60" y="326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60" y="314"/>
                    </a:lnTo>
                    <a:lnTo>
                      <a:pt x="63" y="309"/>
                    </a:lnTo>
                    <a:lnTo>
                      <a:pt x="68" y="305"/>
                    </a:lnTo>
                    <a:lnTo>
                      <a:pt x="73" y="304"/>
                    </a:lnTo>
                    <a:lnTo>
                      <a:pt x="73" y="304"/>
                    </a:lnTo>
                    <a:close/>
                    <a:moveTo>
                      <a:pt x="15" y="304"/>
                    </a:moveTo>
                    <a:lnTo>
                      <a:pt x="15" y="304"/>
                    </a:lnTo>
                    <a:lnTo>
                      <a:pt x="15" y="304"/>
                    </a:lnTo>
                    <a:lnTo>
                      <a:pt x="22" y="305"/>
                    </a:lnTo>
                    <a:lnTo>
                      <a:pt x="27" y="309"/>
                    </a:lnTo>
                    <a:lnTo>
                      <a:pt x="31" y="314"/>
                    </a:lnTo>
                    <a:lnTo>
                      <a:pt x="31" y="321"/>
                    </a:lnTo>
                    <a:lnTo>
                      <a:pt x="31" y="321"/>
                    </a:lnTo>
                    <a:lnTo>
                      <a:pt x="31" y="326"/>
                    </a:lnTo>
                    <a:lnTo>
                      <a:pt x="27" y="331"/>
                    </a:lnTo>
                    <a:lnTo>
                      <a:pt x="22" y="334"/>
                    </a:lnTo>
                    <a:lnTo>
                      <a:pt x="15" y="336"/>
                    </a:lnTo>
                    <a:lnTo>
                      <a:pt x="15" y="336"/>
                    </a:lnTo>
                    <a:lnTo>
                      <a:pt x="10" y="334"/>
                    </a:lnTo>
                    <a:lnTo>
                      <a:pt x="5" y="331"/>
                    </a:lnTo>
                    <a:lnTo>
                      <a:pt x="2" y="326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2" y="314"/>
                    </a:lnTo>
                    <a:lnTo>
                      <a:pt x="5" y="309"/>
                    </a:lnTo>
                    <a:lnTo>
                      <a:pt x="10" y="305"/>
                    </a:lnTo>
                    <a:lnTo>
                      <a:pt x="15" y="304"/>
                    </a:lnTo>
                    <a:lnTo>
                      <a:pt x="15" y="304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6" y="261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2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2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5" y="271"/>
                    </a:lnTo>
                    <a:lnTo>
                      <a:pt x="179" y="266"/>
                    </a:lnTo>
                    <a:lnTo>
                      <a:pt x="184" y="261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38" y="261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2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2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1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80" y="261"/>
                    </a:lnTo>
                    <a:lnTo>
                      <a:pt x="85" y="266"/>
                    </a:lnTo>
                    <a:lnTo>
                      <a:pt x="89" y="271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9" y="283"/>
                    </a:lnTo>
                    <a:lnTo>
                      <a:pt x="85" y="288"/>
                    </a:lnTo>
                    <a:lnTo>
                      <a:pt x="80" y="292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2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1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15" y="261"/>
                    </a:moveTo>
                    <a:lnTo>
                      <a:pt x="15" y="261"/>
                    </a:lnTo>
                    <a:lnTo>
                      <a:pt x="15" y="261"/>
                    </a:lnTo>
                    <a:lnTo>
                      <a:pt x="22" y="261"/>
                    </a:lnTo>
                    <a:lnTo>
                      <a:pt x="27" y="266"/>
                    </a:lnTo>
                    <a:lnTo>
                      <a:pt x="31" y="271"/>
                    </a:lnTo>
                    <a:lnTo>
                      <a:pt x="31" y="276"/>
                    </a:lnTo>
                    <a:lnTo>
                      <a:pt x="31" y="276"/>
                    </a:lnTo>
                    <a:lnTo>
                      <a:pt x="31" y="283"/>
                    </a:lnTo>
                    <a:lnTo>
                      <a:pt x="27" y="288"/>
                    </a:lnTo>
                    <a:lnTo>
                      <a:pt x="22" y="292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10" y="292"/>
                    </a:lnTo>
                    <a:lnTo>
                      <a:pt x="5" y="288"/>
                    </a:lnTo>
                    <a:lnTo>
                      <a:pt x="2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2" y="271"/>
                    </a:lnTo>
                    <a:lnTo>
                      <a:pt x="5" y="266"/>
                    </a:lnTo>
                    <a:lnTo>
                      <a:pt x="10" y="261"/>
                    </a:lnTo>
                    <a:lnTo>
                      <a:pt x="15" y="261"/>
                    </a:lnTo>
                    <a:lnTo>
                      <a:pt x="15" y="261"/>
                    </a:lnTo>
                    <a:close/>
                    <a:moveTo>
                      <a:pt x="191" y="217"/>
                    </a:moveTo>
                    <a:lnTo>
                      <a:pt x="191" y="217"/>
                    </a:lnTo>
                    <a:lnTo>
                      <a:pt x="191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4" y="239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5" y="239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5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91" y="217"/>
                    </a:lnTo>
                    <a:lnTo>
                      <a:pt x="191" y="217"/>
                    </a:lnTo>
                    <a:close/>
                    <a:moveTo>
                      <a:pt x="133" y="217"/>
                    </a:moveTo>
                    <a:lnTo>
                      <a:pt x="133" y="217"/>
                    </a:lnTo>
                    <a:lnTo>
                      <a:pt x="133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7" y="227"/>
                    </a:lnTo>
                    <a:lnTo>
                      <a:pt x="148" y="234"/>
                    </a:lnTo>
                    <a:lnTo>
                      <a:pt x="148" y="234"/>
                    </a:lnTo>
                    <a:lnTo>
                      <a:pt x="147" y="239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8" y="239"/>
                    </a:lnTo>
                    <a:lnTo>
                      <a:pt x="118" y="234"/>
                    </a:lnTo>
                    <a:lnTo>
                      <a:pt x="118" y="234"/>
                    </a:lnTo>
                    <a:lnTo>
                      <a:pt x="118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3" y="217"/>
                    </a:lnTo>
                    <a:lnTo>
                      <a:pt x="133" y="217"/>
                    </a:lnTo>
                    <a:close/>
                    <a:moveTo>
                      <a:pt x="73" y="217"/>
                    </a:moveTo>
                    <a:lnTo>
                      <a:pt x="73" y="217"/>
                    </a:lnTo>
                    <a:lnTo>
                      <a:pt x="73" y="217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9" y="227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9" y="239"/>
                    </a:lnTo>
                    <a:lnTo>
                      <a:pt x="85" y="244"/>
                    </a:lnTo>
                    <a:lnTo>
                      <a:pt x="80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3" y="244"/>
                    </a:lnTo>
                    <a:lnTo>
                      <a:pt x="60" y="239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7"/>
                    </a:lnTo>
                    <a:lnTo>
                      <a:pt x="73" y="217"/>
                    </a:lnTo>
                    <a:close/>
                    <a:moveTo>
                      <a:pt x="15" y="217"/>
                    </a:moveTo>
                    <a:lnTo>
                      <a:pt x="15" y="217"/>
                    </a:lnTo>
                    <a:lnTo>
                      <a:pt x="15" y="217"/>
                    </a:lnTo>
                    <a:lnTo>
                      <a:pt x="22" y="218"/>
                    </a:lnTo>
                    <a:lnTo>
                      <a:pt x="27" y="222"/>
                    </a:lnTo>
                    <a:lnTo>
                      <a:pt x="31" y="227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9"/>
                    </a:lnTo>
                    <a:lnTo>
                      <a:pt x="27" y="244"/>
                    </a:lnTo>
                    <a:lnTo>
                      <a:pt x="22" y="247"/>
                    </a:lnTo>
                    <a:lnTo>
                      <a:pt x="15" y="249"/>
                    </a:lnTo>
                    <a:lnTo>
                      <a:pt x="15" y="249"/>
                    </a:lnTo>
                    <a:lnTo>
                      <a:pt x="10" y="247"/>
                    </a:lnTo>
                    <a:lnTo>
                      <a:pt x="5" y="244"/>
                    </a:lnTo>
                    <a:lnTo>
                      <a:pt x="2" y="239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2" y="227"/>
                    </a:lnTo>
                    <a:lnTo>
                      <a:pt x="5" y="222"/>
                    </a:lnTo>
                    <a:lnTo>
                      <a:pt x="10" y="218"/>
                    </a:lnTo>
                    <a:lnTo>
                      <a:pt x="15" y="217"/>
                    </a:lnTo>
                    <a:lnTo>
                      <a:pt x="15" y="217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6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5" y="184"/>
                    </a:lnTo>
                    <a:lnTo>
                      <a:pt x="179" y="179"/>
                    </a:lnTo>
                    <a:lnTo>
                      <a:pt x="184" y="176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133" y="130"/>
                    </a:moveTo>
                    <a:lnTo>
                      <a:pt x="133" y="130"/>
                    </a:lnTo>
                    <a:lnTo>
                      <a:pt x="133" y="130"/>
                    </a:lnTo>
                    <a:lnTo>
                      <a:pt x="138" y="132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7" y="152"/>
                    </a:lnTo>
                    <a:lnTo>
                      <a:pt x="143" y="159"/>
                    </a:lnTo>
                    <a:lnTo>
                      <a:pt x="138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2"/>
                    </a:lnTo>
                    <a:lnTo>
                      <a:pt x="121" y="159"/>
                    </a:lnTo>
                    <a:lnTo>
                      <a:pt x="118" y="152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2"/>
                    </a:lnTo>
                    <a:lnTo>
                      <a:pt x="133" y="130"/>
                    </a:lnTo>
                    <a:lnTo>
                      <a:pt x="133" y="130"/>
                    </a:lnTo>
                    <a:close/>
                    <a:moveTo>
                      <a:pt x="249" y="304"/>
                    </a:moveTo>
                    <a:lnTo>
                      <a:pt x="249" y="304"/>
                    </a:lnTo>
                    <a:lnTo>
                      <a:pt x="249" y="304"/>
                    </a:lnTo>
                    <a:lnTo>
                      <a:pt x="256" y="305"/>
                    </a:lnTo>
                    <a:lnTo>
                      <a:pt x="261" y="309"/>
                    </a:lnTo>
                    <a:lnTo>
                      <a:pt x="262" y="314"/>
                    </a:lnTo>
                    <a:lnTo>
                      <a:pt x="264" y="321"/>
                    </a:lnTo>
                    <a:lnTo>
                      <a:pt x="264" y="321"/>
                    </a:lnTo>
                    <a:lnTo>
                      <a:pt x="262" y="326"/>
                    </a:lnTo>
                    <a:lnTo>
                      <a:pt x="261" y="331"/>
                    </a:lnTo>
                    <a:lnTo>
                      <a:pt x="256" y="334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4" y="334"/>
                    </a:lnTo>
                    <a:lnTo>
                      <a:pt x="238" y="331"/>
                    </a:lnTo>
                    <a:lnTo>
                      <a:pt x="235" y="326"/>
                    </a:lnTo>
                    <a:lnTo>
                      <a:pt x="233" y="321"/>
                    </a:lnTo>
                    <a:lnTo>
                      <a:pt x="233" y="321"/>
                    </a:lnTo>
                    <a:lnTo>
                      <a:pt x="235" y="314"/>
                    </a:lnTo>
                    <a:lnTo>
                      <a:pt x="238" y="309"/>
                    </a:lnTo>
                    <a:lnTo>
                      <a:pt x="244" y="305"/>
                    </a:lnTo>
                    <a:lnTo>
                      <a:pt x="249" y="304"/>
                    </a:lnTo>
                    <a:lnTo>
                      <a:pt x="249" y="304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3" y="261"/>
                    </a:lnTo>
                    <a:lnTo>
                      <a:pt x="319" y="266"/>
                    </a:lnTo>
                    <a:lnTo>
                      <a:pt x="322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2" y="283"/>
                    </a:lnTo>
                    <a:lnTo>
                      <a:pt x="319" y="288"/>
                    </a:lnTo>
                    <a:lnTo>
                      <a:pt x="313" y="292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2" y="292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2" y="261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6" y="261"/>
                    </a:lnTo>
                    <a:lnTo>
                      <a:pt x="261" y="266"/>
                    </a:lnTo>
                    <a:lnTo>
                      <a:pt x="262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61" y="288"/>
                    </a:lnTo>
                    <a:lnTo>
                      <a:pt x="256" y="292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2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4" y="261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6" y="218"/>
                    </a:lnTo>
                    <a:lnTo>
                      <a:pt x="261" y="222"/>
                    </a:lnTo>
                    <a:lnTo>
                      <a:pt x="262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39"/>
                    </a:lnTo>
                    <a:lnTo>
                      <a:pt x="261" y="244"/>
                    </a:lnTo>
                    <a:lnTo>
                      <a:pt x="256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4" y="247"/>
                    </a:lnTo>
                    <a:lnTo>
                      <a:pt x="238" y="244"/>
                    </a:lnTo>
                    <a:lnTo>
                      <a:pt x="235" y="239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5" y="227"/>
                    </a:lnTo>
                    <a:lnTo>
                      <a:pt x="238" y="222"/>
                    </a:lnTo>
                    <a:lnTo>
                      <a:pt x="244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424" y="217"/>
                    </a:moveTo>
                    <a:lnTo>
                      <a:pt x="424" y="217"/>
                    </a:lnTo>
                    <a:lnTo>
                      <a:pt x="424" y="217"/>
                    </a:lnTo>
                    <a:lnTo>
                      <a:pt x="429" y="218"/>
                    </a:lnTo>
                    <a:lnTo>
                      <a:pt x="434" y="222"/>
                    </a:lnTo>
                    <a:lnTo>
                      <a:pt x="438" y="227"/>
                    </a:lnTo>
                    <a:lnTo>
                      <a:pt x="439" y="234"/>
                    </a:lnTo>
                    <a:lnTo>
                      <a:pt x="439" y="234"/>
                    </a:lnTo>
                    <a:lnTo>
                      <a:pt x="438" y="239"/>
                    </a:lnTo>
                    <a:lnTo>
                      <a:pt x="434" y="244"/>
                    </a:lnTo>
                    <a:lnTo>
                      <a:pt x="429" y="247"/>
                    </a:lnTo>
                    <a:lnTo>
                      <a:pt x="424" y="249"/>
                    </a:lnTo>
                    <a:lnTo>
                      <a:pt x="424" y="249"/>
                    </a:lnTo>
                    <a:lnTo>
                      <a:pt x="417" y="247"/>
                    </a:lnTo>
                    <a:lnTo>
                      <a:pt x="412" y="244"/>
                    </a:lnTo>
                    <a:lnTo>
                      <a:pt x="409" y="239"/>
                    </a:lnTo>
                    <a:lnTo>
                      <a:pt x="409" y="234"/>
                    </a:lnTo>
                    <a:lnTo>
                      <a:pt x="409" y="234"/>
                    </a:lnTo>
                    <a:lnTo>
                      <a:pt x="409" y="227"/>
                    </a:lnTo>
                    <a:lnTo>
                      <a:pt x="412" y="222"/>
                    </a:lnTo>
                    <a:lnTo>
                      <a:pt x="417" y="218"/>
                    </a:lnTo>
                    <a:lnTo>
                      <a:pt x="424" y="217"/>
                    </a:lnTo>
                    <a:lnTo>
                      <a:pt x="424" y="217"/>
                    </a:lnTo>
                    <a:close/>
                    <a:moveTo>
                      <a:pt x="366" y="217"/>
                    </a:moveTo>
                    <a:lnTo>
                      <a:pt x="366" y="217"/>
                    </a:lnTo>
                    <a:lnTo>
                      <a:pt x="366" y="217"/>
                    </a:lnTo>
                    <a:lnTo>
                      <a:pt x="371" y="218"/>
                    </a:lnTo>
                    <a:lnTo>
                      <a:pt x="376" y="222"/>
                    </a:lnTo>
                    <a:lnTo>
                      <a:pt x="380" y="227"/>
                    </a:lnTo>
                    <a:lnTo>
                      <a:pt x="382" y="234"/>
                    </a:lnTo>
                    <a:lnTo>
                      <a:pt x="382" y="234"/>
                    </a:lnTo>
                    <a:lnTo>
                      <a:pt x="380" y="239"/>
                    </a:lnTo>
                    <a:lnTo>
                      <a:pt x="376" y="244"/>
                    </a:lnTo>
                    <a:lnTo>
                      <a:pt x="371" y="247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59" y="247"/>
                    </a:lnTo>
                    <a:lnTo>
                      <a:pt x="354" y="244"/>
                    </a:lnTo>
                    <a:lnTo>
                      <a:pt x="351" y="239"/>
                    </a:lnTo>
                    <a:lnTo>
                      <a:pt x="349" y="234"/>
                    </a:lnTo>
                    <a:lnTo>
                      <a:pt x="349" y="234"/>
                    </a:lnTo>
                    <a:lnTo>
                      <a:pt x="351" y="227"/>
                    </a:lnTo>
                    <a:lnTo>
                      <a:pt x="354" y="222"/>
                    </a:lnTo>
                    <a:lnTo>
                      <a:pt x="359" y="218"/>
                    </a:lnTo>
                    <a:lnTo>
                      <a:pt x="366" y="217"/>
                    </a:lnTo>
                    <a:lnTo>
                      <a:pt x="366" y="217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6"/>
                    </a:lnTo>
                    <a:lnTo>
                      <a:pt x="434" y="179"/>
                    </a:lnTo>
                    <a:lnTo>
                      <a:pt x="438" y="184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8" y="196"/>
                    </a:lnTo>
                    <a:lnTo>
                      <a:pt x="434" y="201"/>
                    </a:lnTo>
                    <a:lnTo>
                      <a:pt x="429" y="205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5"/>
                    </a:lnTo>
                    <a:lnTo>
                      <a:pt x="412" y="201"/>
                    </a:lnTo>
                    <a:lnTo>
                      <a:pt x="409" y="196"/>
                    </a:lnTo>
                    <a:lnTo>
                      <a:pt x="409" y="189"/>
                    </a:lnTo>
                    <a:lnTo>
                      <a:pt x="409" y="189"/>
                    </a:lnTo>
                    <a:lnTo>
                      <a:pt x="409" y="184"/>
                    </a:lnTo>
                    <a:lnTo>
                      <a:pt x="412" y="179"/>
                    </a:lnTo>
                    <a:lnTo>
                      <a:pt x="417" y="176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6"/>
                    </a:lnTo>
                    <a:lnTo>
                      <a:pt x="376" y="179"/>
                    </a:lnTo>
                    <a:lnTo>
                      <a:pt x="380" y="184"/>
                    </a:lnTo>
                    <a:lnTo>
                      <a:pt x="382" y="189"/>
                    </a:lnTo>
                    <a:lnTo>
                      <a:pt x="382" y="189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5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5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49" y="189"/>
                    </a:lnTo>
                    <a:lnTo>
                      <a:pt x="349" y="189"/>
                    </a:lnTo>
                    <a:lnTo>
                      <a:pt x="351" y="184"/>
                    </a:lnTo>
                    <a:lnTo>
                      <a:pt x="354" y="179"/>
                    </a:lnTo>
                    <a:lnTo>
                      <a:pt x="359" y="176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424" y="130"/>
                    </a:moveTo>
                    <a:lnTo>
                      <a:pt x="424" y="130"/>
                    </a:lnTo>
                    <a:lnTo>
                      <a:pt x="424" y="130"/>
                    </a:lnTo>
                    <a:lnTo>
                      <a:pt x="429" y="132"/>
                    </a:lnTo>
                    <a:lnTo>
                      <a:pt x="434" y="135"/>
                    </a:lnTo>
                    <a:lnTo>
                      <a:pt x="438" y="140"/>
                    </a:lnTo>
                    <a:lnTo>
                      <a:pt x="439" y="147"/>
                    </a:lnTo>
                    <a:lnTo>
                      <a:pt x="439" y="147"/>
                    </a:lnTo>
                    <a:lnTo>
                      <a:pt x="438" y="152"/>
                    </a:lnTo>
                    <a:lnTo>
                      <a:pt x="434" y="159"/>
                    </a:lnTo>
                    <a:lnTo>
                      <a:pt x="429" y="162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2"/>
                    </a:lnTo>
                    <a:lnTo>
                      <a:pt x="412" y="159"/>
                    </a:lnTo>
                    <a:lnTo>
                      <a:pt x="409" y="152"/>
                    </a:lnTo>
                    <a:lnTo>
                      <a:pt x="409" y="147"/>
                    </a:lnTo>
                    <a:lnTo>
                      <a:pt x="409" y="147"/>
                    </a:lnTo>
                    <a:lnTo>
                      <a:pt x="409" y="140"/>
                    </a:lnTo>
                    <a:lnTo>
                      <a:pt x="412" y="135"/>
                    </a:lnTo>
                    <a:lnTo>
                      <a:pt x="417" y="132"/>
                    </a:lnTo>
                    <a:lnTo>
                      <a:pt x="424" y="130"/>
                    </a:lnTo>
                    <a:lnTo>
                      <a:pt x="424" y="130"/>
                    </a:lnTo>
                    <a:close/>
                    <a:moveTo>
                      <a:pt x="366" y="130"/>
                    </a:moveTo>
                    <a:lnTo>
                      <a:pt x="366" y="130"/>
                    </a:lnTo>
                    <a:lnTo>
                      <a:pt x="366" y="130"/>
                    </a:lnTo>
                    <a:lnTo>
                      <a:pt x="371" y="132"/>
                    </a:lnTo>
                    <a:lnTo>
                      <a:pt x="376" y="135"/>
                    </a:lnTo>
                    <a:lnTo>
                      <a:pt x="380" y="140"/>
                    </a:lnTo>
                    <a:lnTo>
                      <a:pt x="382" y="147"/>
                    </a:lnTo>
                    <a:lnTo>
                      <a:pt x="382" y="147"/>
                    </a:lnTo>
                    <a:lnTo>
                      <a:pt x="380" y="152"/>
                    </a:lnTo>
                    <a:lnTo>
                      <a:pt x="376" y="159"/>
                    </a:lnTo>
                    <a:lnTo>
                      <a:pt x="371" y="162"/>
                    </a:lnTo>
                    <a:lnTo>
                      <a:pt x="366" y="162"/>
                    </a:lnTo>
                    <a:lnTo>
                      <a:pt x="366" y="162"/>
                    </a:lnTo>
                    <a:lnTo>
                      <a:pt x="359" y="162"/>
                    </a:lnTo>
                    <a:lnTo>
                      <a:pt x="354" y="159"/>
                    </a:lnTo>
                    <a:lnTo>
                      <a:pt x="351" y="152"/>
                    </a:lnTo>
                    <a:lnTo>
                      <a:pt x="349" y="147"/>
                    </a:lnTo>
                    <a:lnTo>
                      <a:pt x="349" y="147"/>
                    </a:lnTo>
                    <a:lnTo>
                      <a:pt x="351" y="140"/>
                    </a:lnTo>
                    <a:lnTo>
                      <a:pt x="354" y="135"/>
                    </a:lnTo>
                    <a:lnTo>
                      <a:pt x="359" y="132"/>
                    </a:lnTo>
                    <a:lnTo>
                      <a:pt x="366" y="130"/>
                    </a:lnTo>
                    <a:lnTo>
                      <a:pt x="366" y="130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29" y="89"/>
                    </a:lnTo>
                    <a:lnTo>
                      <a:pt x="434" y="92"/>
                    </a:lnTo>
                    <a:lnTo>
                      <a:pt x="438" y="97"/>
                    </a:lnTo>
                    <a:lnTo>
                      <a:pt x="439" y="103"/>
                    </a:lnTo>
                    <a:lnTo>
                      <a:pt x="439" y="103"/>
                    </a:lnTo>
                    <a:lnTo>
                      <a:pt x="438" y="109"/>
                    </a:lnTo>
                    <a:lnTo>
                      <a:pt x="434" y="114"/>
                    </a:lnTo>
                    <a:lnTo>
                      <a:pt x="429" y="118"/>
                    </a:lnTo>
                    <a:lnTo>
                      <a:pt x="424" y="120"/>
                    </a:lnTo>
                    <a:lnTo>
                      <a:pt x="424" y="120"/>
                    </a:lnTo>
                    <a:lnTo>
                      <a:pt x="417" y="118"/>
                    </a:lnTo>
                    <a:lnTo>
                      <a:pt x="412" y="114"/>
                    </a:lnTo>
                    <a:lnTo>
                      <a:pt x="409" y="109"/>
                    </a:lnTo>
                    <a:lnTo>
                      <a:pt x="409" y="103"/>
                    </a:lnTo>
                    <a:lnTo>
                      <a:pt x="409" y="103"/>
                    </a:lnTo>
                    <a:lnTo>
                      <a:pt x="409" y="97"/>
                    </a:lnTo>
                    <a:lnTo>
                      <a:pt x="412" y="92"/>
                    </a:lnTo>
                    <a:lnTo>
                      <a:pt x="417" y="89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6" y="92"/>
                    </a:lnTo>
                    <a:lnTo>
                      <a:pt x="380" y="97"/>
                    </a:lnTo>
                    <a:lnTo>
                      <a:pt x="382" y="103"/>
                    </a:lnTo>
                    <a:lnTo>
                      <a:pt x="382" y="103"/>
                    </a:lnTo>
                    <a:lnTo>
                      <a:pt x="380" y="109"/>
                    </a:lnTo>
                    <a:lnTo>
                      <a:pt x="376" y="114"/>
                    </a:lnTo>
                    <a:lnTo>
                      <a:pt x="371" y="118"/>
                    </a:lnTo>
                    <a:lnTo>
                      <a:pt x="366" y="120"/>
                    </a:lnTo>
                    <a:lnTo>
                      <a:pt x="366" y="120"/>
                    </a:lnTo>
                    <a:lnTo>
                      <a:pt x="359" y="118"/>
                    </a:lnTo>
                    <a:lnTo>
                      <a:pt x="354" y="114"/>
                    </a:lnTo>
                    <a:lnTo>
                      <a:pt x="351" y="109"/>
                    </a:lnTo>
                    <a:lnTo>
                      <a:pt x="349" y="103"/>
                    </a:lnTo>
                    <a:lnTo>
                      <a:pt x="349" y="103"/>
                    </a:lnTo>
                    <a:lnTo>
                      <a:pt x="351" y="97"/>
                    </a:lnTo>
                    <a:lnTo>
                      <a:pt x="354" y="92"/>
                    </a:lnTo>
                    <a:lnTo>
                      <a:pt x="359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424" y="43"/>
                    </a:moveTo>
                    <a:lnTo>
                      <a:pt x="424" y="43"/>
                    </a:lnTo>
                    <a:lnTo>
                      <a:pt x="424" y="43"/>
                    </a:lnTo>
                    <a:lnTo>
                      <a:pt x="429" y="45"/>
                    </a:lnTo>
                    <a:lnTo>
                      <a:pt x="434" y="48"/>
                    </a:lnTo>
                    <a:lnTo>
                      <a:pt x="438" y="53"/>
                    </a:lnTo>
                    <a:lnTo>
                      <a:pt x="439" y="60"/>
                    </a:lnTo>
                    <a:lnTo>
                      <a:pt x="439" y="60"/>
                    </a:lnTo>
                    <a:lnTo>
                      <a:pt x="438" y="67"/>
                    </a:lnTo>
                    <a:lnTo>
                      <a:pt x="434" y="72"/>
                    </a:lnTo>
                    <a:lnTo>
                      <a:pt x="429" y="75"/>
                    </a:lnTo>
                    <a:lnTo>
                      <a:pt x="424" y="75"/>
                    </a:lnTo>
                    <a:lnTo>
                      <a:pt x="424" y="75"/>
                    </a:lnTo>
                    <a:lnTo>
                      <a:pt x="417" y="75"/>
                    </a:lnTo>
                    <a:lnTo>
                      <a:pt x="412" y="72"/>
                    </a:lnTo>
                    <a:lnTo>
                      <a:pt x="409" y="67"/>
                    </a:lnTo>
                    <a:lnTo>
                      <a:pt x="409" y="60"/>
                    </a:lnTo>
                    <a:lnTo>
                      <a:pt x="409" y="60"/>
                    </a:lnTo>
                    <a:lnTo>
                      <a:pt x="409" y="53"/>
                    </a:lnTo>
                    <a:lnTo>
                      <a:pt x="412" y="48"/>
                    </a:lnTo>
                    <a:lnTo>
                      <a:pt x="417" y="45"/>
                    </a:lnTo>
                    <a:lnTo>
                      <a:pt x="424" y="43"/>
                    </a:lnTo>
                    <a:lnTo>
                      <a:pt x="424" y="43"/>
                    </a:lnTo>
                    <a:close/>
                    <a:moveTo>
                      <a:pt x="366" y="43"/>
                    </a:moveTo>
                    <a:lnTo>
                      <a:pt x="366" y="43"/>
                    </a:lnTo>
                    <a:lnTo>
                      <a:pt x="366" y="43"/>
                    </a:lnTo>
                    <a:lnTo>
                      <a:pt x="371" y="45"/>
                    </a:lnTo>
                    <a:lnTo>
                      <a:pt x="376" y="48"/>
                    </a:lnTo>
                    <a:lnTo>
                      <a:pt x="380" y="53"/>
                    </a:lnTo>
                    <a:lnTo>
                      <a:pt x="382" y="60"/>
                    </a:lnTo>
                    <a:lnTo>
                      <a:pt x="382" y="60"/>
                    </a:lnTo>
                    <a:lnTo>
                      <a:pt x="380" y="67"/>
                    </a:lnTo>
                    <a:lnTo>
                      <a:pt x="376" y="72"/>
                    </a:lnTo>
                    <a:lnTo>
                      <a:pt x="371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59" y="75"/>
                    </a:lnTo>
                    <a:lnTo>
                      <a:pt x="354" y="72"/>
                    </a:lnTo>
                    <a:lnTo>
                      <a:pt x="351" y="67"/>
                    </a:lnTo>
                    <a:lnTo>
                      <a:pt x="349" y="60"/>
                    </a:lnTo>
                    <a:lnTo>
                      <a:pt x="349" y="60"/>
                    </a:lnTo>
                    <a:lnTo>
                      <a:pt x="351" y="53"/>
                    </a:lnTo>
                    <a:lnTo>
                      <a:pt x="354" y="48"/>
                    </a:lnTo>
                    <a:lnTo>
                      <a:pt x="359" y="45"/>
                    </a:lnTo>
                    <a:lnTo>
                      <a:pt x="366" y="43"/>
                    </a:lnTo>
                    <a:lnTo>
                      <a:pt x="366" y="43"/>
                    </a:lnTo>
                    <a:close/>
                    <a:moveTo>
                      <a:pt x="366" y="0"/>
                    </a:moveTo>
                    <a:lnTo>
                      <a:pt x="366" y="0"/>
                    </a:lnTo>
                    <a:lnTo>
                      <a:pt x="366" y="0"/>
                    </a:lnTo>
                    <a:lnTo>
                      <a:pt x="371" y="2"/>
                    </a:lnTo>
                    <a:lnTo>
                      <a:pt x="376" y="5"/>
                    </a:lnTo>
                    <a:lnTo>
                      <a:pt x="380" y="11"/>
                    </a:lnTo>
                    <a:lnTo>
                      <a:pt x="382" y="16"/>
                    </a:lnTo>
                    <a:lnTo>
                      <a:pt x="382" y="16"/>
                    </a:lnTo>
                    <a:lnTo>
                      <a:pt x="380" y="23"/>
                    </a:lnTo>
                    <a:lnTo>
                      <a:pt x="376" y="28"/>
                    </a:lnTo>
                    <a:lnTo>
                      <a:pt x="371" y="31"/>
                    </a:lnTo>
                    <a:lnTo>
                      <a:pt x="366" y="33"/>
                    </a:lnTo>
                    <a:lnTo>
                      <a:pt x="366" y="33"/>
                    </a:lnTo>
                    <a:lnTo>
                      <a:pt x="359" y="31"/>
                    </a:lnTo>
                    <a:lnTo>
                      <a:pt x="354" y="28"/>
                    </a:lnTo>
                    <a:lnTo>
                      <a:pt x="351" y="23"/>
                    </a:lnTo>
                    <a:lnTo>
                      <a:pt x="349" y="16"/>
                    </a:lnTo>
                    <a:lnTo>
                      <a:pt x="349" y="16"/>
                    </a:lnTo>
                    <a:lnTo>
                      <a:pt x="351" y="11"/>
                    </a:lnTo>
                    <a:lnTo>
                      <a:pt x="354" y="5"/>
                    </a:lnTo>
                    <a:lnTo>
                      <a:pt x="359" y="2"/>
                    </a:lnTo>
                    <a:lnTo>
                      <a:pt x="366" y="0"/>
                    </a:lnTo>
                    <a:lnTo>
                      <a:pt x="366" y="0"/>
                    </a:lnTo>
                    <a:close/>
                    <a:moveTo>
                      <a:pt x="307" y="0"/>
                    </a:moveTo>
                    <a:lnTo>
                      <a:pt x="307" y="0"/>
                    </a:lnTo>
                    <a:lnTo>
                      <a:pt x="307" y="0"/>
                    </a:lnTo>
                    <a:lnTo>
                      <a:pt x="313" y="2"/>
                    </a:lnTo>
                    <a:lnTo>
                      <a:pt x="319" y="5"/>
                    </a:lnTo>
                    <a:lnTo>
                      <a:pt x="322" y="11"/>
                    </a:lnTo>
                    <a:lnTo>
                      <a:pt x="322" y="16"/>
                    </a:lnTo>
                    <a:lnTo>
                      <a:pt x="322" y="16"/>
                    </a:lnTo>
                    <a:lnTo>
                      <a:pt x="322" y="23"/>
                    </a:lnTo>
                    <a:lnTo>
                      <a:pt x="319" y="28"/>
                    </a:lnTo>
                    <a:lnTo>
                      <a:pt x="313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2" y="31"/>
                    </a:lnTo>
                    <a:lnTo>
                      <a:pt x="296" y="28"/>
                    </a:lnTo>
                    <a:lnTo>
                      <a:pt x="293" y="23"/>
                    </a:lnTo>
                    <a:lnTo>
                      <a:pt x="291" y="16"/>
                    </a:lnTo>
                    <a:lnTo>
                      <a:pt x="291" y="16"/>
                    </a:lnTo>
                    <a:lnTo>
                      <a:pt x="293" y="11"/>
                    </a:lnTo>
                    <a:lnTo>
                      <a:pt x="296" y="5"/>
                    </a:lnTo>
                    <a:lnTo>
                      <a:pt x="302" y="2"/>
                    </a:lnTo>
                    <a:lnTo>
                      <a:pt x="307" y="0"/>
                    </a:lnTo>
                    <a:lnTo>
                      <a:pt x="307" y="0"/>
                    </a:lnTo>
                    <a:close/>
                    <a:moveTo>
                      <a:pt x="307" y="43"/>
                    </a:moveTo>
                    <a:lnTo>
                      <a:pt x="307" y="43"/>
                    </a:lnTo>
                    <a:lnTo>
                      <a:pt x="307" y="43"/>
                    </a:lnTo>
                    <a:lnTo>
                      <a:pt x="313" y="45"/>
                    </a:lnTo>
                    <a:lnTo>
                      <a:pt x="319" y="48"/>
                    </a:lnTo>
                    <a:lnTo>
                      <a:pt x="322" y="53"/>
                    </a:lnTo>
                    <a:lnTo>
                      <a:pt x="322" y="60"/>
                    </a:lnTo>
                    <a:lnTo>
                      <a:pt x="322" y="60"/>
                    </a:lnTo>
                    <a:lnTo>
                      <a:pt x="322" y="67"/>
                    </a:lnTo>
                    <a:lnTo>
                      <a:pt x="319" y="72"/>
                    </a:lnTo>
                    <a:lnTo>
                      <a:pt x="313" y="75"/>
                    </a:lnTo>
                    <a:lnTo>
                      <a:pt x="307" y="75"/>
                    </a:lnTo>
                    <a:lnTo>
                      <a:pt x="307" y="75"/>
                    </a:lnTo>
                    <a:lnTo>
                      <a:pt x="302" y="75"/>
                    </a:lnTo>
                    <a:lnTo>
                      <a:pt x="296" y="72"/>
                    </a:lnTo>
                    <a:lnTo>
                      <a:pt x="293" y="67"/>
                    </a:lnTo>
                    <a:lnTo>
                      <a:pt x="291" y="60"/>
                    </a:lnTo>
                    <a:lnTo>
                      <a:pt x="291" y="60"/>
                    </a:lnTo>
                    <a:lnTo>
                      <a:pt x="293" y="53"/>
                    </a:lnTo>
                    <a:lnTo>
                      <a:pt x="296" y="48"/>
                    </a:lnTo>
                    <a:lnTo>
                      <a:pt x="302" y="45"/>
                    </a:lnTo>
                    <a:lnTo>
                      <a:pt x="307" y="43"/>
                    </a:lnTo>
                    <a:lnTo>
                      <a:pt x="307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158"/>
              <p:cNvSpPr>
                <a:spLocks noEditPoints="1"/>
              </p:cNvSpPr>
              <p:nvPr/>
            </p:nvSpPr>
            <p:spPr bwMode="auto">
              <a:xfrm>
                <a:off x="6518275" y="4357688"/>
                <a:ext cx="303213" cy="369888"/>
              </a:xfrm>
              <a:custGeom>
                <a:avLst/>
                <a:gdLst>
                  <a:gd name="T0" fmla="*/ 244 w 382"/>
                  <a:gd name="T1" fmla="*/ 436 h 467"/>
                  <a:gd name="T2" fmla="*/ 351 w 382"/>
                  <a:gd name="T3" fmla="*/ 407 h 467"/>
                  <a:gd name="T4" fmla="*/ 297 w 382"/>
                  <a:gd name="T5" fmla="*/ 419 h 467"/>
                  <a:gd name="T6" fmla="*/ 249 w 382"/>
                  <a:gd name="T7" fmla="*/ 422 h 467"/>
                  <a:gd name="T8" fmla="*/ 206 w 382"/>
                  <a:gd name="T9" fmla="*/ 414 h 467"/>
                  <a:gd name="T10" fmla="*/ 380 w 382"/>
                  <a:gd name="T11" fmla="*/ 358 h 467"/>
                  <a:gd name="T12" fmla="*/ 308 w 382"/>
                  <a:gd name="T13" fmla="*/ 347 h 467"/>
                  <a:gd name="T14" fmla="*/ 308 w 382"/>
                  <a:gd name="T15" fmla="*/ 347 h 467"/>
                  <a:gd name="T16" fmla="*/ 239 w 382"/>
                  <a:gd name="T17" fmla="*/ 352 h 467"/>
                  <a:gd name="T18" fmla="*/ 176 w 382"/>
                  <a:gd name="T19" fmla="*/ 363 h 467"/>
                  <a:gd name="T20" fmla="*/ 360 w 382"/>
                  <a:gd name="T21" fmla="*/ 335 h 467"/>
                  <a:gd name="T22" fmla="*/ 314 w 382"/>
                  <a:gd name="T23" fmla="*/ 335 h 467"/>
                  <a:gd name="T24" fmla="*/ 266 w 382"/>
                  <a:gd name="T25" fmla="*/ 320 h 467"/>
                  <a:gd name="T26" fmla="*/ 203 w 382"/>
                  <a:gd name="T27" fmla="*/ 308 h 467"/>
                  <a:gd name="T28" fmla="*/ 366 w 382"/>
                  <a:gd name="T29" fmla="*/ 261 h 467"/>
                  <a:gd name="T30" fmla="*/ 366 w 382"/>
                  <a:gd name="T31" fmla="*/ 261 h 467"/>
                  <a:gd name="T32" fmla="*/ 293 w 382"/>
                  <a:gd name="T33" fmla="*/ 271 h 467"/>
                  <a:gd name="T34" fmla="*/ 235 w 382"/>
                  <a:gd name="T35" fmla="*/ 283 h 467"/>
                  <a:gd name="T36" fmla="*/ 191 w 382"/>
                  <a:gd name="T37" fmla="*/ 293 h 467"/>
                  <a:gd name="T38" fmla="*/ 377 w 382"/>
                  <a:gd name="T39" fmla="*/ 245 h 467"/>
                  <a:gd name="T40" fmla="*/ 324 w 382"/>
                  <a:gd name="T41" fmla="*/ 233 h 467"/>
                  <a:gd name="T42" fmla="*/ 256 w 382"/>
                  <a:gd name="T43" fmla="*/ 218 h 467"/>
                  <a:gd name="T44" fmla="*/ 191 w 382"/>
                  <a:gd name="T45" fmla="*/ 216 h 467"/>
                  <a:gd name="T46" fmla="*/ 186 w 382"/>
                  <a:gd name="T47" fmla="*/ 218 h 467"/>
                  <a:gd name="T48" fmla="*/ 351 w 382"/>
                  <a:gd name="T49" fmla="*/ 189 h 467"/>
                  <a:gd name="T50" fmla="*/ 297 w 382"/>
                  <a:gd name="T51" fmla="*/ 201 h 467"/>
                  <a:gd name="T52" fmla="*/ 249 w 382"/>
                  <a:gd name="T53" fmla="*/ 206 h 467"/>
                  <a:gd name="T54" fmla="*/ 206 w 382"/>
                  <a:gd name="T55" fmla="*/ 196 h 467"/>
                  <a:gd name="T56" fmla="*/ 322 w 382"/>
                  <a:gd name="T57" fmla="*/ 140 h 467"/>
                  <a:gd name="T58" fmla="*/ 249 w 382"/>
                  <a:gd name="T59" fmla="*/ 131 h 467"/>
                  <a:gd name="T60" fmla="*/ 249 w 382"/>
                  <a:gd name="T61" fmla="*/ 131 h 467"/>
                  <a:gd name="T62" fmla="*/ 181 w 382"/>
                  <a:gd name="T63" fmla="*/ 134 h 467"/>
                  <a:gd name="T64" fmla="*/ 233 w 382"/>
                  <a:gd name="T65" fmla="*/ 104 h 467"/>
                  <a:gd name="T66" fmla="*/ 186 w 382"/>
                  <a:gd name="T67" fmla="*/ 117 h 467"/>
                  <a:gd name="T68" fmla="*/ 256 w 382"/>
                  <a:gd name="T69" fmla="*/ 75 h 467"/>
                  <a:gd name="T70" fmla="*/ 206 w 382"/>
                  <a:gd name="T71" fmla="*/ 60 h 467"/>
                  <a:gd name="T72" fmla="*/ 203 w 382"/>
                  <a:gd name="T73" fmla="*/ 5 h 467"/>
                  <a:gd name="T74" fmla="*/ 133 w 382"/>
                  <a:gd name="T75" fmla="*/ 303 h 467"/>
                  <a:gd name="T76" fmla="*/ 133 w 382"/>
                  <a:gd name="T77" fmla="*/ 303 h 467"/>
                  <a:gd name="T78" fmla="*/ 60 w 382"/>
                  <a:gd name="T79" fmla="*/ 313 h 467"/>
                  <a:gd name="T80" fmla="*/ 119 w 382"/>
                  <a:gd name="T81" fmla="*/ 283 h 467"/>
                  <a:gd name="T82" fmla="*/ 75 w 382"/>
                  <a:gd name="T83" fmla="*/ 293 h 467"/>
                  <a:gd name="T84" fmla="*/ 143 w 382"/>
                  <a:gd name="T85" fmla="*/ 245 h 467"/>
                  <a:gd name="T86" fmla="*/ 90 w 382"/>
                  <a:gd name="T87" fmla="*/ 233 h 467"/>
                  <a:gd name="T88" fmla="*/ 22 w 382"/>
                  <a:gd name="T89" fmla="*/ 218 h 467"/>
                  <a:gd name="T90" fmla="*/ 133 w 382"/>
                  <a:gd name="T91" fmla="*/ 174 h 467"/>
                  <a:gd name="T92" fmla="*/ 126 w 382"/>
                  <a:gd name="T93" fmla="*/ 175 h 467"/>
                  <a:gd name="T94" fmla="*/ 60 w 382"/>
                  <a:gd name="T95" fmla="*/ 189 h 467"/>
                  <a:gd name="T96" fmla="*/ 5 w 382"/>
                  <a:gd name="T97" fmla="*/ 201 h 467"/>
                  <a:gd name="T98" fmla="*/ 133 w 382"/>
                  <a:gd name="T99" fmla="*/ 162 h 467"/>
                  <a:gd name="T100" fmla="*/ 89 w 382"/>
                  <a:gd name="T101" fmla="*/ 153 h 467"/>
                  <a:gd name="T102" fmla="*/ 31 w 382"/>
                  <a:gd name="T103" fmla="*/ 140 h 467"/>
                  <a:gd name="T104" fmla="*/ 133 w 382"/>
                  <a:gd name="T105" fmla="*/ 87 h 467"/>
                  <a:gd name="T106" fmla="*/ 133 w 382"/>
                  <a:gd name="T107" fmla="*/ 87 h 467"/>
                  <a:gd name="T108" fmla="*/ 63 w 382"/>
                  <a:gd name="T109" fmla="*/ 92 h 467"/>
                  <a:gd name="T110" fmla="*/ 0 w 382"/>
                  <a:gd name="T111" fmla="*/ 104 h 467"/>
                  <a:gd name="T112" fmla="*/ 126 w 382"/>
                  <a:gd name="T113" fmla="*/ 75 h 467"/>
                  <a:gd name="T114" fmla="*/ 80 w 382"/>
                  <a:gd name="T115" fmla="*/ 75 h 467"/>
                  <a:gd name="T116" fmla="*/ 148 w 382"/>
                  <a:gd name="T117" fmla="*/ 17 h 467"/>
                  <a:gd name="T118" fmla="*/ 85 w 382"/>
                  <a:gd name="T119" fmla="*/ 5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467">
                    <a:moveTo>
                      <a:pt x="249" y="434"/>
                    </a:moveTo>
                    <a:lnTo>
                      <a:pt x="249" y="434"/>
                    </a:lnTo>
                    <a:lnTo>
                      <a:pt x="256" y="436"/>
                    </a:lnTo>
                    <a:lnTo>
                      <a:pt x="261" y="439"/>
                    </a:lnTo>
                    <a:lnTo>
                      <a:pt x="264" y="444"/>
                    </a:lnTo>
                    <a:lnTo>
                      <a:pt x="266" y="450"/>
                    </a:lnTo>
                    <a:lnTo>
                      <a:pt x="266" y="450"/>
                    </a:lnTo>
                    <a:lnTo>
                      <a:pt x="264" y="456"/>
                    </a:lnTo>
                    <a:lnTo>
                      <a:pt x="261" y="461"/>
                    </a:lnTo>
                    <a:lnTo>
                      <a:pt x="256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4" y="465"/>
                    </a:lnTo>
                    <a:lnTo>
                      <a:pt x="239" y="461"/>
                    </a:lnTo>
                    <a:lnTo>
                      <a:pt x="235" y="456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4"/>
                    </a:lnTo>
                    <a:lnTo>
                      <a:pt x="239" y="439"/>
                    </a:lnTo>
                    <a:lnTo>
                      <a:pt x="244" y="436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7" y="395"/>
                    </a:lnTo>
                    <a:lnTo>
                      <a:pt x="380" y="400"/>
                    </a:lnTo>
                    <a:lnTo>
                      <a:pt x="382" y="407"/>
                    </a:lnTo>
                    <a:lnTo>
                      <a:pt x="382" y="407"/>
                    </a:lnTo>
                    <a:lnTo>
                      <a:pt x="380" y="414"/>
                    </a:lnTo>
                    <a:lnTo>
                      <a:pt x="377" y="419"/>
                    </a:lnTo>
                    <a:lnTo>
                      <a:pt x="371" y="422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60" y="422"/>
                    </a:lnTo>
                    <a:lnTo>
                      <a:pt x="356" y="419"/>
                    </a:lnTo>
                    <a:lnTo>
                      <a:pt x="353" y="414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3" y="400"/>
                    </a:lnTo>
                    <a:lnTo>
                      <a:pt x="356" y="395"/>
                    </a:lnTo>
                    <a:lnTo>
                      <a:pt x="360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308" y="390"/>
                    </a:moveTo>
                    <a:lnTo>
                      <a:pt x="308" y="390"/>
                    </a:lnTo>
                    <a:lnTo>
                      <a:pt x="308" y="390"/>
                    </a:lnTo>
                    <a:lnTo>
                      <a:pt x="314" y="392"/>
                    </a:lnTo>
                    <a:lnTo>
                      <a:pt x="319" y="395"/>
                    </a:lnTo>
                    <a:lnTo>
                      <a:pt x="322" y="400"/>
                    </a:lnTo>
                    <a:lnTo>
                      <a:pt x="324" y="407"/>
                    </a:lnTo>
                    <a:lnTo>
                      <a:pt x="324" y="407"/>
                    </a:lnTo>
                    <a:lnTo>
                      <a:pt x="322" y="414"/>
                    </a:lnTo>
                    <a:lnTo>
                      <a:pt x="319" y="419"/>
                    </a:lnTo>
                    <a:lnTo>
                      <a:pt x="314" y="422"/>
                    </a:lnTo>
                    <a:lnTo>
                      <a:pt x="308" y="422"/>
                    </a:lnTo>
                    <a:lnTo>
                      <a:pt x="308" y="422"/>
                    </a:lnTo>
                    <a:lnTo>
                      <a:pt x="302" y="422"/>
                    </a:lnTo>
                    <a:lnTo>
                      <a:pt x="297" y="419"/>
                    </a:lnTo>
                    <a:lnTo>
                      <a:pt x="293" y="414"/>
                    </a:lnTo>
                    <a:lnTo>
                      <a:pt x="293" y="407"/>
                    </a:lnTo>
                    <a:lnTo>
                      <a:pt x="293" y="407"/>
                    </a:lnTo>
                    <a:lnTo>
                      <a:pt x="293" y="400"/>
                    </a:lnTo>
                    <a:lnTo>
                      <a:pt x="297" y="395"/>
                    </a:lnTo>
                    <a:lnTo>
                      <a:pt x="302" y="392"/>
                    </a:lnTo>
                    <a:lnTo>
                      <a:pt x="308" y="390"/>
                    </a:lnTo>
                    <a:lnTo>
                      <a:pt x="308" y="390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2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6" y="407"/>
                    </a:lnTo>
                    <a:lnTo>
                      <a:pt x="266" y="407"/>
                    </a:lnTo>
                    <a:lnTo>
                      <a:pt x="264" y="414"/>
                    </a:lnTo>
                    <a:lnTo>
                      <a:pt x="261" y="419"/>
                    </a:lnTo>
                    <a:lnTo>
                      <a:pt x="256" y="422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4" y="422"/>
                    </a:lnTo>
                    <a:lnTo>
                      <a:pt x="239" y="419"/>
                    </a:lnTo>
                    <a:lnTo>
                      <a:pt x="235" y="414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8" y="392"/>
                    </a:lnTo>
                    <a:lnTo>
                      <a:pt x="203" y="395"/>
                    </a:lnTo>
                    <a:lnTo>
                      <a:pt x="206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6" y="414"/>
                    </a:lnTo>
                    <a:lnTo>
                      <a:pt x="203" y="419"/>
                    </a:lnTo>
                    <a:lnTo>
                      <a:pt x="198" y="422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6" y="422"/>
                    </a:lnTo>
                    <a:lnTo>
                      <a:pt x="181" y="419"/>
                    </a:lnTo>
                    <a:lnTo>
                      <a:pt x="177" y="414"/>
                    </a:lnTo>
                    <a:lnTo>
                      <a:pt x="176" y="407"/>
                    </a:lnTo>
                    <a:lnTo>
                      <a:pt x="176" y="407"/>
                    </a:lnTo>
                    <a:lnTo>
                      <a:pt x="177" y="400"/>
                    </a:lnTo>
                    <a:lnTo>
                      <a:pt x="181" y="395"/>
                    </a:lnTo>
                    <a:lnTo>
                      <a:pt x="186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1" y="349"/>
                    </a:lnTo>
                    <a:lnTo>
                      <a:pt x="377" y="352"/>
                    </a:lnTo>
                    <a:lnTo>
                      <a:pt x="380" y="358"/>
                    </a:lnTo>
                    <a:lnTo>
                      <a:pt x="382" y="363"/>
                    </a:lnTo>
                    <a:lnTo>
                      <a:pt x="382" y="363"/>
                    </a:lnTo>
                    <a:lnTo>
                      <a:pt x="380" y="370"/>
                    </a:lnTo>
                    <a:lnTo>
                      <a:pt x="377" y="375"/>
                    </a:lnTo>
                    <a:lnTo>
                      <a:pt x="371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60" y="378"/>
                    </a:lnTo>
                    <a:lnTo>
                      <a:pt x="356" y="375"/>
                    </a:lnTo>
                    <a:lnTo>
                      <a:pt x="353" y="370"/>
                    </a:lnTo>
                    <a:lnTo>
                      <a:pt x="351" y="363"/>
                    </a:lnTo>
                    <a:lnTo>
                      <a:pt x="351" y="363"/>
                    </a:lnTo>
                    <a:lnTo>
                      <a:pt x="353" y="358"/>
                    </a:lnTo>
                    <a:lnTo>
                      <a:pt x="356" y="352"/>
                    </a:lnTo>
                    <a:lnTo>
                      <a:pt x="360" y="349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  <a:moveTo>
                      <a:pt x="308" y="347"/>
                    </a:moveTo>
                    <a:lnTo>
                      <a:pt x="308" y="347"/>
                    </a:lnTo>
                    <a:lnTo>
                      <a:pt x="308" y="347"/>
                    </a:lnTo>
                    <a:lnTo>
                      <a:pt x="314" y="349"/>
                    </a:lnTo>
                    <a:lnTo>
                      <a:pt x="319" y="352"/>
                    </a:lnTo>
                    <a:lnTo>
                      <a:pt x="322" y="358"/>
                    </a:lnTo>
                    <a:lnTo>
                      <a:pt x="324" y="363"/>
                    </a:lnTo>
                    <a:lnTo>
                      <a:pt x="324" y="363"/>
                    </a:lnTo>
                    <a:lnTo>
                      <a:pt x="322" y="370"/>
                    </a:lnTo>
                    <a:lnTo>
                      <a:pt x="319" y="375"/>
                    </a:lnTo>
                    <a:lnTo>
                      <a:pt x="314" y="378"/>
                    </a:lnTo>
                    <a:lnTo>
                      <a:pt x="308" y="380"/>
                    </a:lnTo>
                    <a:lnTo>
                      <a:pt x="308" y="380"/>
                    </a:lnTo>
                    <a:lnTo>
                      <a:pt x="302" y="378"/>
                    </a:lnTo>
                    <a:lnTo>
                      <a:pt x="297" y="375"/>
                    </a:lnTo>
                    <a:lnTo>
                      <a:pt x="293" y="370"/>
                    </a:lnTo>
                    <a:lnTo>
                      <a:pt x="293" y="363"/>
                    </a:lnTo>
                    <a:lnTo>
                      <a:pt x="293" y="363"/>
                    </a:lnTo>
                    <a:lnTo>
                      <a:pt x="293" y="358"/>
                    </a:lnTo>
                    <a:lnTo>
                      <a:pt x="297" y="352"/>
                    </a:lnTo>
                    <a:lnTo>
                      <a:pt x="302" y="349"/>
                    </a:lnTo>
                    <a:lnTo>
                      <a:pt x="308" y="347"/>
                    </a:lnTo>
                    <a:lnTo>
                      <a:pt x="308" y="347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6" y="349"/>
                    </a:lnTo>
                    <a:lnTo>
                      <a:pt x="261" y="352"/>
                    </a:lnTo>
                    <a:lnTo>
                      <a:pt x="264" y="358"/>
                    </a:lnTo>
                    <a:lnTo>
                      <a:pt x="266" y="363"/>
                    </a:lnTo>
                    <a:lnTo>
                      <a:pt x="266" y="363"/>
                    </a:lnTo>
                    <a:lnTo>
                      <a:pt x="264" y="370"/>
                    </a:lnTo>
                    <a:lnTo>
                      <a:pt x="261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9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8"/>
                    </a:lnTo>
                    <a:lnTo>
                      <a:pt x="239" y="352"/>
                    </a:lnTo>
                    <a:lnTo>
                      <a:pt x="244" y="349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8" y="349"/>
                    </a:lnTo>
                    <a:lnTo>
                      <a:pt x="203" y="352"/>
                    </a:lnTo>
                    <a:lnTo>
                      <a:pt x="206" y="358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6" y="370"/>
                    </a:lnTo>
                    <a:lnTo>
                      <a:pt x="203" y="375"/>
                    </a:lnTo>
                    <a:lnTo>
                      <a:pt x="198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6" y="378"/>
                    </a:lnTo>
                    <a:lnTo>
                      <a:pt x="181" y="375"/>
                    </a:lnTo>
                    <a:lnTo>
                      <a:pt x="177" y="370"/>
                    </a:lnTo>
                    <a:lnTo>
                      <a:pt x="176" y="363"/>
                    </a:lnTo>
                    <a:lnTo>
                      <a:pt x="176" y="363"/>
                    </a:lnTo>
                    <a:lnTo>
                      <a:pt x="177" y="358"/>
                    </a:lnTo>
                    <a:lnTo>
                      <a:pt x="181" y="352"/>
                    </a:lnTo>
                    <a:lnTo>
                      <a:pt x="186" y="349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7" y="308"/>
                    </a:lnTo>
                    <a:lnTo>
                      <a:pt x="380" y="313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0" y="327"/>
                    </a:lnTo>
                    <a:lnTo>
                      <a:pt x="377" y="332"/>
                    </a:lnTo>
                    <a:lnTo>
                      <a:pt x="371" y="335"/>
                    </a:lnTo>
                    <a:lnTo>
                      <a:pt x="366" y="335"/>
                    </a:lnTo>
                    <a:lnTo>
                      <a:pt x="366" y="335"/>
                    </a:lnTo>
                    <a:lnTo>
                      <a:pt x="360" y="335"/>
                    </a:lnTo>
                    <a:lnTo>
                      <a:pt x="356" y="332"/>
                    </a:lnTo>
                    <a:lnTo>
                      <a:pt x="353" y="327"/>
                    </a:lnTo>
                    <a:lnTo>
                      <a:pt x="351" y="320"/>
                    </a:lnTo>
                    <a:lnTo>
                      <a:pt x="351" y="320"/>
                    </a:lnTo>
                    <a:lnTo>
                      <a:pt x="353" y="313"/>
                    </a:lnTo>
                    <a:lnTo>
                      <a:pt x="356" y="308"/>
                    </a:lnTo>
                    <a:lnTo>
                      <a:pt x="360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8" y="303"/>
                    </a:moveTo>
                    <a:lnTo>
                      <a:pt x="308" y="303"/>
                    </a:lnTo>
                    <a:lnTo>
                      <a:pt x="308" y="303"/>
                    </a:lnTo>
                    <a:lnTo>
                      <a:pt x="314" y="305"/>
                    </a:lnTo>
                    <a:lnTo>
                      <a:pt x="319" y="308"/>
                    </a:lnTo>
                    <a:lnTo>
                      <a:pt x="322" y="313"/>
                    </a:lnTo>
                    <a:lnTo>
                      <a:pt x="324" y="320"/>
                    </a:lnTo>
                    <a:lnTo>
                      <a:pt x="324" y="320"/>
                    </a:lnTo>
                    <a:lnTo>
                      <a:pt x="322" y="327"/>
                    </a:lnTo>
                    <a:lnTo>
                      <a:pt x="319" y="332"/>
                    </a:lnTo>
                    <a:lnTo>
                      <a:pt x="314" y="335"/>
                    </a:lnTo>
                    <a:lnTo>
                      <a:pt x="308" y="335"/>
                    </a:lnTo>
                    <a:lnTo>
                      <a:pt x="308" y="335"/>
                    </a:lnTo>
                    <a:lnTo>
                      <a:pt x="302" y="335"/>
                    </a:lnTo>
                    <a:lnTo>
                      <a:pt x="297" y="332"/>
                    </a:lnTo>
                    <a:lnTo>
                      <a:pt x="293" y="327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13"/>
                    </a:lnTo>
                    <a:lnTo>
                      <a:pt x="297" y="308"/>
                    </a:lnTo>
                    <a:lnTo>
                      <a:pt x="302" y="305"/>
                    </a:lnTo>
                    <a:lnTo>
                      <a:pt x="308" y="303"/>
                    </a:lnTo>
                    <a:lnTo>
                      <a:pt x="308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6" y="305"/>
                    </a:lnTo>
                    <a:lnTo>
                      <a:pt x="261" y="308"/>
                    </a:lnTo>
                    <a:lnTo>
                      <a:pt x="264" y="313"/>
                    </a:lnTo>
                    <a:lnTo>
                      <a:pt x="266" y="320"/>
                    </a:lnTo>
                    <a:lnTo>
                      <a:pt x="266" y="320"/>
                    </a:lnTo>
                    <a:lnTo>
                      <a:pt x="264" y="327"/>
                    </a:lnTo>
                    <a:lnTo>
                      <a:pt x="261" y="332"/>
                    </a:lnTo>
                    <a:lnTo>
                      <a:pt x="256" y="335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4" y="335"/>
                    </a:lnTo>
                    <a:lnTo>
                      <a:pt x="239" y="332"/>
                    </a:lnTo>
                    <a:lnTo>
                      <a:pt x="235" y="327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9" y="308"/>
                    </a:lnTo>
                    <a:lnTo>
                      <a:pt x="244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8" y="305"/>
                    </a:lnTo>
                    <a:lnTo>
                      <a:pt x="203" y="308"/>
                    </a:lnTo>
                    <a:lnTo>
                      <a:pt x="206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6" y="327"/>
                    </a:lnTo>
                    <a:lnTo>
                      <a:pt x="203" y="332"/>
                    </a:lnTo>
                    <a:lnTo>
                      <a:pt x="198" y="335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6" y="335"/>
                    </a:lnTo>
                    <a:lnTo>
                      <a:pt x="181" y="332"/>
                    </a:lnTo>
                    <a:lnTo>
                      <a:pt x="177" y="327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7" y="313"/>
                    </a:lnTo>
                    <a:lnTo>
                      <a:pt x="181" y="308"/>
                    </a:lnTo>
                    <a:lnTo>
                      <a:pt x="186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2"/>
                    </a:lnTo>
                    <a:lnTo>
                      <a:pt x="377" y="266"/>
                    </a:lnTo>
                    <a:lnTo>
                      <a:pt x="380" y="271"/>
                    </a:lnTo>
                    <a:lnTo>
                      <a:pt x="382" y="276"/>
                    </a:lnTo>
                    <a:lnTo>
                      <a:pt x="382" y="276"/>
                    </a:lnTo>
                    <a:lnTo>
                      <a:pt x="380" y="283"/>
                    </a:lnTo>
                    <a:lnTo>
                      <a:pt x="377" y="288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0" y="291"/>
                    </a:lnTo>
                    <a:lnTo>
                      <a:pt x="356" y="288"/>
                    </a:lnTo>
                    <a:lnTo>
                      <a:pt x="353" y="283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3" y="271"/>
                    </a:lnTo>
                    <a:lnTo>
                      <a:pt x="356" y="266"/>
                    </a:lnTo>
                    <a:lnTo>
                      <a:pt x="360" y="262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8" y="261"/>
                    </a:moveTo>
                    <a:lnTo>
                      <a:pt x="308" y="261"/>
                    </a:lnTo>
                    <a:lnTo>
                      <a:pt x="308" y="261"/>
                    </a:lnTo>
                    <a:lnTo>
                      <a:pt x="314" y="262"/>
                    </a:lnTo>
                    <a:lnTo>
                      <a:pt x="319" y="266"/>
                    </a:lnTo>
                    <a:lnTo>
                      <a:pt x="322" y="271"/>
                    </a:lnTo>
                    <a:lnTo>
                      <a:pt x="324" y="276"/>
                    </a:lnTo>
                    <a:lnTo>
                      <a:pt x="324" y="276"/>
                    </a:lnTo>
                    <a:lnTo>
                      <a:pt x="322" y="283"/>
                    </a:lnTo>
                    <a:lnTo>
                      <a:pt x="319" y="288"/>
                    </a:lnTo>
                    <a:lnTo>
                      <a:pt x="314" y="291"/>
                    </a:lnTo>
                    <a:lnTo>
                      <a:pt x="308" y="293"/>
                    </a:lnTo>
                    <a:lnTo>
                      <a:pt x="308" y="293"/>
                    </a:lnTo>
                    <a:lnTo>
                      <a:pt x="302" y="291"/>
                    </a:lnTo>
                    <a:lnTo>
                      <a:pt x="297" y="288"/>
                    </a:lnTo>
                    <a:lnTo>
                      <a:pt x="293" y="283"/>
                    </a:lnTo>
                    <a:lnTo>
                      <a:pt x="293" y="276"/>
                    </a:lnTo>
                    <a:lnTo>
                      <a:pt x="293" y="276"/>
                    </a:lnTo>
                    <a:lnTo>
                      <a:pt x="293" y="271"/>
                    </a:lnTo>
                    <a:lnTo>
                      <a:pt x="297" y="266"/>
                    </a:lnTo>
                    <a:lnTo>
                      <a:pt x="302" y="262"/>
                    </a:lnTo>
                    <a:lnTo>
                      <a:pt x="308" y="261"/>
                    </a:lnTo>
                    <a:lnTo>
                      <a:pt x="308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6" y="262"/>
                    </a:lnTo>
                    <a:lnTo>
                      <a:pt x="261" y="266"/>
                    </a:lnTo>
                    <a:lnTo>
                      <a:pt x="264" y="271"/>
                    </a:lnTo>
                    <a:lnTo>
                      <a:pt x="266" y="276"/>
                    </a:lnTo>
                    <a:lnTo>
                      <a:pt x="266" y="276"/>
                    </a:lnTo>
                    <a:lnTo>
                      <a:pt x="264" y="283"/>
                    </a:lnTo>
                    <a:lnTo>
                      <a:pt x="261" y="288"/>
                    </a:lnTo>
                    <a:lnTo>
                      <a:pt x="256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1"/>
                    </a:lnTo>
                    <a:lnTo>
                      <a:pt x="239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71"/>
                    </a:lnTo>
                    <a:lnTo>
                      <a:pt x="239" y="266"/>
                    </a:lnTo>
                    <a:lnTo>
                      <a:pt x="244" y="262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8" y="262"/>
                    </a:lnTo>
                    <a:lnTo>
                      <a:pt x="203" y="266"/>
                    </a:lnTo>
                    <a:lnTo>
                      <a:pt x="206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6" y="283"/>
                    </a:lnTo>
                    <a:lnTo>
                      <a:pt x="203" y="288"/>
                    </a:lnTo>
                    <a:lnTo>
                      <a:pt x="198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6" y="291"/>
                    </a:lnTo>
                    <a:lnTo>
                      <a:pt x="181" y="288"/>
                    </a:lnTo>
                    <a:lnTo>
                      <a:pt x="177" y="283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7" y="271"/>
                    </a:lnTo>
                    <a:lnTo>
                      <a:pt x="181" y="266"/>
                    </a:lnTo>
                    <a:lnTo>
                      <a:pt x="186" y="262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366" y="216"/>
                    </a:moveTo>
                    <a:lnTo>
                      <a:pt x="366" y="216"/>
                    </a:lnTo>
                    <a:lnTo>
                      <a:pt x="366" y="216"/>
                    </a:lnTo>
                    <a:lnTo>
                      <a:pt x="371" y="218"/>
                    </a:lnTo>
                    <a:lnTo>
                      <a:pt x="377" y="221"/>
                    </a:lnTo>
                    <a:lnTo>
                      <a:pt x="380" y="226"/>
                    </a:lnTo>
                    <a:lnTo>
                      <a:pt x="382" y="233"/>
                    </a:lnTo>
                    <a:lnTo>
                      <a:pt x="382" y="233"/>
                    </a:lnTo>
                    <a:lnTo>
                      <a:pt x="380" y="240"/>
                    </a:lnTo>
                    <a:lnTo>
                      <a:pt x="377" y="245"/>
                    </a:lnTo>
                    <a:lnTo>
                      <a:pt x="371" y="249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0" y="249"/>
                    </a:lnTo>
                    <a:lnTo>
                      <a:pt x="356" y="245"/>
                    </a:lnTo>
                    <a:lnTo>
                      <a:pt x="353" y="240"/>
                    </a:lnTo>
                    <a:lnTo>
                      <a:pt x="351" y="233"/>
                    </a:lnTo>
                    <a:lnTo>
                      <a:pt x="351" y="233"/>
                    </a:lnTo>
                    <a:lnTo>
                      <a:pt x="353" y="226"/>
                    </a:lnTo>
                    <a:lnTo>
                      <a:pt x="356" y="221"/>
                    </a:lnTo>
                    <a:lnTo>
                      <a:pt x="360" y="218"/>
                    </a:lnTo>
                    <a:lnTo>
                      <a:pt x="366" y="216"/>
                    </a:lnTo>
                    <a:lnTo>
                      <a:pt x="366" y="216"/>
                    </a:lnTo>
                    <a:close/>
                    <a:moveTo>
                      <a:pt x="308" y="216"/>
                    </a:moveTo>
                    <a:lnTo>
                      <a:pt x="308" y="216"/>
                    </a:lnTo>
                    <a:lnTo>
                      <a:pt x="308" y="216"/>
                    </a:lnTo>
                    <a:lnTo>
                      <a:pt x="314" y="218"/>
                    </a:lnTo>
                    <a:lnTo>
                      <a:pt x="319" y="221"/>
                    </a:lnTo>
                    <a:lnTo>
                      <a:pt x="322" y="226"/>
                    </a:lnTo>
                    <a:lnTo>
                      <a:pt x="324" y="233"/>
                    </a:lnTo>
                    <a:lnTo>
                      <a:pt x="324" y="233"/>
                    </a:lnTo>
                    <a:lnTo>
                      <a:pt x="322" y="240"/>
                    </a:lnTo>
                    <a:lnTo>
                      <a:pt x="319" y="245"/>
                    </a:lnTo>
                    <a:lnTo>
                      <a:pt x="314" y="249"/>
                    </a:lnTo>
                    <a:lnTo>
                      <a:pt x="308" y="249"/>
                    </a:lnTo>
                    <a:lnTo>
                      <a:pt x="308" y="249"/>
                    </a:lnTo>
                    <a:lnTo>
                      <a:pt x="302" y="249"/>
                    </a:lnTo>
                    <a:lnTo>
                      <a:pt x="297" y="245"/>
                    </a:lnTo>
                    <a:lnTo>
                      <a:pt x="293" y="240"/>
                    </a:lnTo>
                    <a:lnTo>
                      <a:pt x="293" y="233"/>
                    </a:lnTo>
                    <a:lnTo>
                      <a:pt x="293" y="233"/>
                    </a:lnTo>
                    <a:lnTo>
                      <a:pt x="293" y="226"/>
                    </a:lnTo>
                    <a:lnTo>
                      <a:pt x="297" y="221"/>
                    </a:lnTo>
                    <a:lnTo>
                      <a:pt x="302" y="218"/>
                    </a:lnTo>
                    <a:lnTo>
                      <a:pt x="308" y="216"/>
                    </a:lnTo>
                    <a:lnTo>
                      <a:pt x="308" y="216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6" y="233"/>
                    </a:lnTo>
                    <a:lnTo>
                      <a:pt x="266" y="233"/>
                    </a:lnTo>
                    <a:lnTo>
                      <a:pt x="264" y="240"/>
                    </a:lnTo>
                    <a:lnTo>
                      <a:pt x="261" y="245"/>
                    </a:lnTo>
                    <a:lnTo>
                      <a:pt x="256" y="249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4" y="249"/>
                    </a:lnTo>
                    <a:lnTo>
                      <a:pt x="239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6"/>
                    </a:lnTo>
                    <a:lnTo>
                      <a:pt x="239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8" y="218"/>
                    </a:lnTo>
                    <a:lnTo>
                      <a:pt x="203" y="221"/>
                    </a:lnTo>
                    <a:lnTo>
                      <a:pt x="206" y="226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6" y="240"/>
                    </a:lnTo>
                    <a:lnTo>
                      <a:pt x="203" y="245"/>
                    </a:lnTo>
                    <a:lnTo>
                      <a:pt x="198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6" y="249"/>
                    </a:lnTo>
                    <a:lnTo>
                      <a:pt x="181" y="245"/>
                    </a:lnTo>
                    <a:lnTo>
                      <a:pt x="177" y="240"/>
                    </a:lnTo>
                    <a:lnTo>
                      <a:pt x="176" y="233"/>
                    </a:lnTo>
                    <a:lnTo>
                      <a:pt x="176" y="233"/>
                    </a:lnTo>
                    <a:lnTo>
                      <a:pt x="177" y="226"/>
                    </a:lnTo>
                    <a:lnTo>
                      <a:pt x="181" y="221"/>
                    </a:lnTo>
                    <a:lnTo>
                      <a:pt x="186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5"/>
                    </a:lnTo>
                    <a:lnTo>
                      <a:pt x="377" y="179"/>
                    </a:lnTo>
                    <a:lnTo>
                      <a:pt x="380" y="184"/>
                    </a:lnTo>
                    <a:lnTo>
                      <a:pt x="382" y="189"/>
                    </a:lnTo>
                    <a:lnTo>
                      <a:pt x="382" y="189"/>
                    </a:lnTo>
                    <a:lnTo>
                      <a:pt x="380" y="196"/>
                    </a:lnTo>
                    <a:lnTo>
                      <a:pt x="377" y="201"/>
                    </a:lnTo>
                    <a:lnTo>
                      <a:pt x="371" y="204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60" y="204"/>
                    </a:lnTo>
                    <a:lnTo>
                      <a:pt x="356" y="201"/>
                    </a:lnTo>
                    <a:lnTo>
                      <a:pt x="353" y="196"/>
                    </a:lnTo>
                    <a:lnTo>
                      <a:pt x="351" y="189"/>
                    </a:lnTo>
                    <a:lnTo>
                      <a:pt x="351" y="189"/>
                    </a:lnTo>
                    <a:lnTo>
                      <a:pt x="353" y="184"/>
                    </a:lnTo>
                    <a:lnTo>
                      <a:pt x="356" y="179"/>
                    </a:lnTo>
                    <a:lnTo>
                      <a:pt x="360" y="175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8" y="174"/>
                    </a:moveTo>
                    <a:lnTo>
                      <a:pt x="308" y="174"/>
                    </a:lnTo>
                    <a:lnTo>
                      <a:pt x="308" y="174"/>
                    </a:lnTo>
                    <a:lnTo>
                      <a:pt x="314" y="175"/>
                    </a:lnTo>
                    <a:lnTo>
                      <a:pt x="319" y="179"/>
                    </a:lnTo>
                    <a:lnTo>
                      <a:pt x="322" y="184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2" y="196"/>
                    </a:lnTo>
                    <a:lnTo>
                      <a:pt x="319" y="201"/>
                    </a:lnTo>
                    <a:lnTo>
                      <a:pt x="314" y="204"/>
                    </a:lnTo>
                    <a:lnTo>
                      <a:pt x="308" y="206"/>
                    </a:lnTo>
                    <a:lnTo>
                      <a:pt x="308" y="206"/>
                    </a:lnTo>
                    <a:lnTo>
                      <a:pt x="302" y="204"/>
                    </a:lnTo>
                    <a:lnTo>
                      <a:pt x="297" y="201"/>
                    </a:lnTo>
                    <a:lnTo>
                      <a:pt x="293" y="196"/>
                    </a:lnTo>
                    <a:lnTo>
                      <a:pt x="293" y="189"/>
                    </a:lnTo>
                    <a:lnTo>
                      <a:pt x="293" y="189"/>
                    </a:lnTo>
                    <a:lnTo>
                      <a:pt x="293" y="184"/>
                    </a:lnTo>
                    <a:lnTo>
                      <a:pt x="297" y="179"/>
                    </a:lnTo>
                    <a:lnTo>
                      <a:pt x="302" y="175"/>
                    </a:lnTo>
                    <a:lnTo>
                      <a:pt x="308" y="174"/>
                    </a:lnTo>
                    <a:lnTo>
                      <a:pt x="308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5"/>
                    </a:lnTo>
                    <a:lnTo>
                      <a:pt x="261" y="179"/>
                    </a:lnTo>
                    <a:lnTo>
                      <a:pt x="264" y="184"/>
                    </a:lnTo>
                    <a:lnTo>
                      <a:pt x="266" y="189"/>
                    </a:lnTo>
                    <a:lnTo>
                      <a:pt x="266" y="189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4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4"/>
                    </a:lnTo>
                    <a:lnTo>
                      <a:pt x="239" y="179"/>
                    </a:lnTo>
                    <a:lnTo>
                      <a:pt x="244" y="175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5"/>
                    </a:lnTo>
                    <a:lnTo>
                      <a:pt x="203" y="179"/>
                    </a:lnTo>
                    <a:lnTo>
                      <a:pt x="206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6" y="196"/>
                    </a:lnTo>
                    <a:lnTo>
                      <a:pt x="203" y="201"/>
                    </a:lnTo>
                    <a:lnTo>
                      <a:pt x="198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6" y="204"/>
                    </a:lnTo>
                    <a:lnTo>
                      <a:pt x="181" y="201"/>
                    </a:lnTo>
                    <a:lnTo>
                      <a:pt x="177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7" y="184"/>
                    </a:lnTo>
                    <a:lnTo>
                      <a:pt x="181" y="179"/>
                    </a:lnTo>
                    <a:lnTo>
                      <a:pt x="186" y="175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308" y="131"/>
                    </a:moveTo>
                    <a:lnTo>
                      <a:pt x="308" y="131"/>
                    </a:lnTo>
                    <a:lnTo>
                      <a:pt x="308" y="131"/>
                    </a:lnTo>
                    <a:lnTo>
                      <a:pt x="314" y="131"/>
                    </a:lnTo>
                    <a:lnTo>
                      <a:pt x="319" y="134"/>
                    </a:lnTo>
                    <a:lnTo>
                      <a:pt x="322" y="140"/>
                    </a:lnTo>
                    <a:lnTo>
                      <a:pt x="324" y="146"/>
                    </a:lnTo>
                    <a:lnTo>
                      <a:pt x="324" y="146"/>
                    </a:lnTo>
                    <a:lnTo>
                      <a:pt x="322" y="153"/>
                    </a:lnTo>
                    <a:lnTo>
                      <a:pt x="319" y="158"/>
                    </a:lnTo>
                    <a:lnTo>
                      <a:pt x="314" y="162"/>
                    </a:lnTo>
                    <a:lnTo>
                      <a:pt x="308" y="162"/>
                    </a:lnTo>
                    <a:lnTo>
                      <a:pt x="308" y="162"/>
                    </a:lnTo>
                    <a:lnTo>
                      <a:pt x="302" y="162"/>
                    </a:lnTo>
                    <a:lnTo>
                      <a:pt x="297" y="158"/>
                    </a:lnTo>
                    <a:lnTo>
                      <a:pt x="293" y="153"/>
                    </a:lnTo>
                    <a:lnTo>
                      <a:pt x="293" y="146"/>
                    </a:lnTo>
                    <a:lnTo>
                      <a:pt x="293" y="146"/>
                    </a:lnTo>
                    <a:lnTo>
                      <a:pt x="293" y="140"/>
                    </a:lnTo>
                    <a:lnTo>
                      <a:pt x="297" y="134"/>
                    </a:lnTo>
                    <a:lnTo>
                      <a:pt x="302" y="131"/>
                    </a:lnTo>
                    <a:lnTo>
                      <a:pt x="308" y="131"/>
                    </a:lnTo>
                    <a:lnTo>
                      <a:pt x="308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6" y="131"/>
                    </a:lnTo>
                    <a:lnTo>
                      <a:pt x="261" y="134"/>
                    </a:lnTo>
                    <a:lnTo>
                      <a:pt x="264" y="140"/>
                    </a:lnTo>
                    <a:lnTo>
                      <a:pt x="266" y="146"/>
                    </a:lnTo>
                    <a:lnTo>
                      <a:pt x="266" y="146"/>
                    </a:lnTo>
                    <a:lnTo>
                      <a:pt x="264" y="153"/>
                    </a:lnTo>
                    <a:lnTo>
                      <a:pt x="261" y="158"/>
                    </a:lnTo>
                    <a:lnTo>
                      <a:pt x="256" y="162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4" y="162"/>
                    </a:lnTo>
                    <a:lnTo>
                      <a:pt x="239" y="158"/>
                    </a:lnTo>
                    <a:lnTo>
                      <a:pt x="235" y="153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5" y="140"/>
                    </a:lnTo>
                    <a:lnTo>
                      <a:pt x="239" y="134"/>
                    </a:lnTo>
                    <a:lnTo>
                      <a:pt x="244" y="131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91" y="131"/>
                    </a:moveTo>
                    <a:lnTo>
                      <a:pt x="191" y="131"/>
                    </a:lnTo>
                    <a:lnTo>
                      <a:pt x="191" y="131"/>
                    </a:lnTo>
                    <a:lnTo>
                      <a:pt x="198" y="131"/>
                    </a:lnTo>
                    <a:lnTo>
                      <a:pt x="203" y="134"/>
                    </a:lnTo>
                    <a:lnTo>
                      <a:pt x="206" y="140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6" y="153"/>
                    </a:lnTo>
                    <a:lnTo>
                      <a:pt x="203" y="158"/>
                    </a:lnTo>
                    <a:lnTo>
                      <a:pt x="198" y="162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6" y="162"/>
                    </a:lnTo>
                    <a:lnTo>
                      <a:pt x="181" y="158"/>
                    </a:lnTo>
                    <a:lnTo>
                      <a:pt x="177" y="153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7" y="140"/>
                    </a:lnTo>
                    <a:lnTo>
                      <a:pt x="181" y="134"/>
                    </a:lnTo>
                    <a:lnTo>
                      <a:pt x="186" y="131"/>
                    </a:lnTo>
                    <a:lnTo>
                      <a:pt x="191" y="131"/>
                    </a:lnTo>
                    <a:lnTo>
                      <a:pt x="191" y="131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6" y="88"/>
                    </a:lnTo>
                    <a:lnTo>
                      <a:pt x="261" y="92"/>
                    </a:lnTo>
                    <a:lnTo>
                      <a:pt x="264" y="97"/>
                    </a:lnTo>
                    <a:lnTo>
                      <a:pt x="266" y="104"/>
                    </a:lnTo>
                    <a:lnTo>
                      <a:pt x="266" y="104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7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3" y="104"/>
                    </a:lnTo>
                    <a:lnTo>
                      <a:pt x="233" y="104"/>
                    </a:lnTo>
                    <a:lnTo>
                      <a:pt x="235" y="97"/>
                    </a:lnTo>
                    <a:lnTo>
                      <a:pt x="239" y="92"/>
                    </a:lnTo>
                    <a:lnTo>
                      <a:pt x="244" y="88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8"/>
                    </a:lnTo>
                    <a:lnTo>
                      <a:pt x="203" y="92"/>
                    </a:lnTo>
                    <a:lnTo>
                      <a:pt x="206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6" y="109"/>
                    </a:lnTo>
                    <a:lnTo>
                      <a:pt x="203" y="114"/>
                    </a:lnTo>
                    <a:lnTo>
                      <a:pt x="198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6" y="117"/>
                    </a:lnTo>
                    <a:lnTo>
                      <a:pt x="181" y="114"/>
                    </a:lnTo>
                    <a:lnTo>
                      <a:pt x="177" y="109"/>
                    </a:lnTo>
                    <a:lnTo>
                      <a:pt x="176" y="104"/>
                    </a:lnTo>
                    <a:lnTo>
                      <a:pt x="176" y="104"/>
                    </a:lnTo>
                    <a:lnTo>
                      <a:pt x="177" y="97"/>
                    </a:lnTo>
                    <a:lnTo>
                      <a:pt x="181" y="92"/>
                    </a:lnTo>
                    <a:lnTo>
                      <a:pt x="186" y="88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6" y="44"/>
                    </a:lnTo>
                    <a:lnTo>
                      <a:pt x="261" y="48"/>
                    </a:lnTo>
                    <a:lnTo>
                      <a:pt x="264" y="53"/>
                    </a:lnTo>
                    <a:lnTo>
                      <a:pt x="266" y="60"/>
                    </a:lnTo>
                    <a:lnTo>
                      <a:pt x="266" y="60"/>
                    </a:lnTo>
                    <a:lnTo>
                      <a:pt x="264" y="66"/>
                    </a:lnTo>
                    <a:lnTo>
                      <a:pt x="261" y="71"/>
                    </a:lnTo>
                    <a:lnTo>
                      <a:pt x="256" y="75"/>
                    </a:lnTo>
                    <a:lnTo>
                      <a:pt x="249" y="77"/>
                    </a:lnTo>
                    <a:lnTo>
                      <a:pt x="249" y="77"/>
                    </a:lnTo>
                    <a:lnTo>
                      <a:pt x="244" y="75"/>
                    </a:lnTo>
                    <a:lnTo>
                      <a:pt x="239" y="71"/>
                    </a:lnTo>
                    <a:lnTo>
                      <a:pt x="235" y="66"/>
                    </a:lnTo>
                    <a:lnTo>
                      <a:pt x="233" y="60"/>
                    </a:lnTo>
                    <a:lnTo>
                      <a:pt x="233" y="60"/>
                    </a:lnTo>
                    <a:lnTo>
                      <a:pt x="235" y="53"/>
                    </a:lnTo>
                    <a:lnTo>
                      <a:pt x="239" y="48"/>
                    </a:lnTo>
                    <a:lnTo>
                      <a:pt x="244" y="44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191" y="44"/>
                    </a:moveTo>
                    <a:lnTo>
                      <a:pt x="191" y="44"/>
                    </a:lnTo>
                    <a:lnTo>
                      <a:pt x="191" y="44"/>
                    </a:lnTo>
                    <a:lnTo>
                      <a:pt x="198" y="44"/>
                    </a:lnTo>
                    <a:lnTo>
                      <a:pt x="203" y="48"/>
                    </a:lnTo>
                    <a:lnTo>
                      <a:pt x="206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6" y="66"/>
                    </a:lnTo>
                    <a:lnTo>
                      <a:pt x="203" y="71"/>
                    </a:lnTo>
                    <a:lnTo>
                      <a:pt x="198" y="75"/>
                    </a:lnTo>
                    <a:lnTo>
                      <a:pt x="191" y="77"/>
                    </a:lnTo>
                    <a:lnTo>
                      <a:pt x="191" y="77"/>
                    </a:lnTo>
                    <a:lnTo>
                      <a:pt x="186" y="75"/>
                    </a:lnTo>
                    <a:lnTo>
                      <a:pt x="181" y="71"/>
                    </a:lnTo>
                    <a:lnTo>
                      <a:pt x="177" y="66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7" y="53"/>
                    </a:lnTo>
                    <a:lnTo>
                      <a:pt x="181" y="48"/>
                    </a:lnTo>
                    <a:lnTo>
                      <a:pt x="186" y="44"/>
                    </a:lnTo>
                    <a:lnTo>
                      <a:pt x="191" y="44"/>
                    </a:lnTo>
                    <a:lnTo>
                      <a:pt x="191" y="44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8" y="2"/>
                    </a:lnTo>
                    <a:lnTo>
                      <a:pt x="203" y="5"/>
                    </a:lnTo>
                    <a:lnTo>
                      <a:pt x="206" y="10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22"/>
                    </a:lnTo>
                    <a:lnTo>
                      <a:pt x="203" y="27"/>
                    </a:lnTo>
                    <a:lnTo>
                      <a:pt x="198" y="31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6" y="31"/>
                    </a:lnTo>
                    <a:lnTo>
                      <a:pt x="181" y="27"/>
                    </a:lnTo>
                    <a:lnTo>
                      <a:pt x="177" y="22"/>
                    </a:lnTo>
                    <a:lnTo>
                      <a:pt x="176" y="17"/>
                    </a:lnTo>
                    <a:lnTo>
                      <a:pt x="176" y="17"/>
                    </a:lnTo>
                    <a:lnTo>
                      <a:pt x="177" y="10"/>
                    </a:lnTo>
                    <a:lnTo>
                      <a:pt x="181" y="5"/>
                    </a:lnTo>
                    <a:lnTo>
                      <a:pt x="186" y="2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40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40" y="335"/>
                    </a:lnTo>
                    <a:lnTo>
                      <a:pt x="133" y="335"/>
                    </a:lnTo>
                    <a:lnTo>
                      <a:pt x="133" y="335"/>
                    </a:lnTo>
                    <a:lnTo>
                      <a:pt x="126" y="335"/>
                    </a:lnTo>
                    <a:lnTo>
                      <a:pt x="123" y="332"/>
                    </a:lnTo>
                    <a:lnTo>
                      <a:pt x="119" y="327"/>
                    </a:lnTo>
                    <a:lnTo>
                      <a:pt x="118" y="320"/>
                    </a:lnTo>
                    <a:lnTo>
                      <a:pt x="118" y="320"/>
                    </a:lnTo>
                    <a:lnTo>
                      <a:pt x="119" y="313"/>
                    </a:lnTo>
                    <a:lnTo>
                      <a:pt x="123" y="308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75" y="303"/>
                    </a:moveTo>
                    <a:lnTo>
                      <a:pt x="75" y="303"/>
                    </a:lnTo>
                    <a:lnTo>
                      <a:pt x="75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9" y="313"/>
                    </a:lnTo>
                    <a:lnTo>
                      <a:pt x="90" y="320"/>
                    </a:lnTo>
                    <a:lnTo>
                      <a:pt x="90" y="320"/>
                    </a:lnTo>
                    <a:lnTo>
                      <a:pt x="89" y="327"/>
                    </a:lnTo>
                    <a:lnTo>
                      <a:pt x="85" y="332"/>
                    </a:lnTo>
                    <a:lnTo>
                      <a:pt x="80" y="335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68" y="335"/>
                    </a:lnTo>
                    <a:lnTo>
                      <a:pt x="63" y="332"/>
                    </a:lnTo>
                    <a:lnTo>
                      <a:pt x="60" y="327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5" y="303"/>
                    </a:lnTo>
                    <a:lnTo>
                      <a:pt x="75" y="303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40" y="262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40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1"/>
                    </a:lnTo>
                    <a:lnTo>
                      <a:pt x="123" y="288"/>
                    </a:lnTo>
                    <a:lnTo>
                      <a:pt x="119" y="283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19" y="271"/>
                    </a:lnTo>
                    <a:lnTo>
                      <a:pt x="123" y="266"/>
                    </a:lnTo>
                    <a:lnTo>
                      <a:pt x="126" y="262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75" y="261"/>
                    </a:moveTo>
                    <a:lnTo>
                      <a:pt x="75" y="261"/>
                    </a:lnTo>
                    <a:lnTo>
                      <a:pt x="75" y="261"/>
                    </a:lnTo>
                    <a:lnTo>
                      <a:pt x="80" y="262"/>
                    </a:lnTo>
                    <a:lnTo>
                      <a:pt x="85" y="266"/>
                    </a:lnTo>
                    <a:lnTo>
                      <a:pt x="89" y="271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9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60" y="276"/>
                    </a:lnTo>
                    <a:lnTo>
                      <a:pt x="60" y="276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2"/>
                    </a:lnTo>
                    <a:lnTo>
                      <a:pt x="75" y="261"/>
                    </a:lnTo>
                    <a:lnTo>
                      <a:pt x="75" y="261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40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40" y="249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26" y="249"/>
                    </a:lnTo>
                    <a:lnTo>
                      <a:pt x="123" y="245"/>
                    </a:lnTo>
                    <a:lnTo>
                      <a:pt x="119" y="240"/>
                    </a:lnTo>
                    <a:lnTo>
                      <a:pt x="118" y="233"/>
                    </a:lnTo>
                    <a:lnTo>
                      <a:pt x="118" y="233"/>
                    </a:lnTo>
                    <a:lnTo>
                      <a:pt x="119" y="226"/>
                    </a:lnTo>
                    <a:lnTo>
                      <a:pt x="123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75" y="216"/>
                    </a:moveTo>
                    <a:lnTo>
                      <a:pt x="75" y="216"/>
                    </a:lnTo>
                    <a:lnTo>
                      <a:pt x="75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9" y="226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9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5" y="216"/>
                    </a:lnTo>
                    <a:lnTo>
                      <a:pt x="75" y="216"/>
                    </a:lnTo>
                    <a:close/>
                    <a:moveTo>
                      <a:pt x="17" y="216"/>
                    </a:moveTo>
                    <a:lnTo>
                      <a:pt x="17" y="216"/>
                    </a:lnTo>
                    <a:lnTo>
                      <a:pt x="17" y="216"/>
                    </a:lnTo>
                    <a:lnTo>
                      <a:pt x="22" y="218"/>
                    </a:lnTo>
                    <a:lnTo>
                      <a:pt x="27" y="221"/>
                    </a:lnTo>
                    <a:lnTo>
                      <a:pt x="31" y="226"/>
                    </a:lnTo>
                    <a:lnTo>
                      <a:pt x="33" y="233"/>
                    </a:lnTo>
                    <a:lnTo>
                      <a:pt x="33" y="233"/>
                    </a:lnTo>
                    <a:lnTo>
                      <a:pt x="31" y="240"/>
                    </a:lnTo>
                    <a:lnTo>
                      <a:pt x="27" y="245"/>
                    </a:lnTo>
                    <a:lnTo>
                      <a:pt x="22" y="249"/>
                    </a:lnTo>
                    <a:lnTo>
                      <a:pt x="17" y="249"/>
                    </a:lnTo>
                    <a:lnTo>
                      <a:pt x="17" y="249"/>
                    </a:lnTo>
                    <a:lnTo>
                      <a:pt x="10" y="249"/>
                    </a:lnTo>
                    <a:lnTo>
                      <a:pt x="5" y="245"/>
                    </a:lnTo>
                    <a:lnTo>
                      <a:pt x="2" y="240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2" y="226"/>
                    </a:lnTo>
                    <a:lnTo>
                      <a:pt x="5" y="221"/>
                    </a:lnTo>
                    <a:lnTo>
                      <a:pt x="10" y="218"/>
                    </a:lnTo>
                    <a:lnTo>
                      <a:pt x="17" y="216"/>
                    </a:lnTo>
                    <a:lnTo>
                      <a:pt x="17" y="216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40" y="175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40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3" y="201"/>
                    </a:lnTo>
                    <a:lnTo>
                      <a:pt x="119" y="196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19" y="184"/>
                    </a:lnTo>
                    <a:lnTo>
                      <a:pt x="123" y="179"/>
                    </a:lnTo>
                    <a:lnTo>
                      <a:pt x="126" y="175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9" y="184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17" y="174"/>
                    </a:moveTo>
                    <a:lnTo>
                      <a:pt x="17" y="174"/>
                    </a:lnTo>
                    <a:lnTo>
                      <a:pt x="17" y="174"/>
                    </a:lnTo>
                    <a:lnTo>
                      <a:pt x="22" y="175"/>
                    </a:lnTo>
                    <a:lnTo>
                      <a:pt x="27" y="179"/>
                    </a:lnTo>
                    <a:lnTo>
                      <a:pt x="31" y="184"/>
                    </a:lnTo>
                    <a:lnTo>
                      <a:pt x="33" y="189"/>
                    </a:lnTo>
                    <a:lnTo>
                      <a:pt x="33" y="189"/>
                    </a:lnTo>
                    <a:lnTo>
                      <a:pt x="31" y="196"/>
                    </a:lnTo>
                    <a:lnTo>
                      <a:pt x="27" y="201"/>
                    </a:lnTo>
                    <a:lnTo>
                      <a:pt x="22" y="204"/>
                    </a:lnTo>
                    <a:lnTo>
                      <a:pt x="17" y="206"/>
                    </a:lnTo>
                    <a:lnTo>
                      <a:pt x="17" y="206"/>
                    </a:lnTo>
                    <a:lnTo>
                      <a:pt x="10" y="204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10" y="175"/>
                    </a:lnTo>
                    <a:lnTo>
                      <a:pt x="17" y="174"/>
                    </a:lnTo>
                    <a:lnTo>
                      <a:pt x="17" y="174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40" y="131"/>
                    </a:lnTo>
                    <a:lnTo>
                      <a:pt x="143" y="134"/>
                    </a:lnTo>
                    <a:lnTo>
                      <a:pt x="147" y="140"/>
                    </a:lnTo>
                    <a:lnTo>
                      <a:pt x="148" y="146"/>
                    </a:lnTo>
                    <a:lnTo>
                      <a:pt x="148" y="146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40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2"/>
                    </a:lnTo>
                    <a:lnTo>
                      <a:pt x="123" y="158"/>
                    </a:lnTo>
                    <a:lnTo>
                      <a:pt x="119" y="153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19" y="140"/>
                    </a:lnTo>
                    <a:lnTo>
                      <a:pt x="123" y="134"/>
                    </a:lnTo>
                    <a:lnTo>
                      <a:pt x="126" y="131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40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9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60" y="146"/>
                    </a:lnTo>
                    <a:lnTo>
                      <a:pt x="60" y="146"/>
                    </a:lnTo>
                    <a:lnTo>
                      <a:pt x="60" y="140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17" y="131"/>
                    </a:moveTo>
                    <a:lnTo>
                      <a:pt x="17" y="131"/>
                    </a:lnTo>
                    <a:lnTo>
                      <a:pt x="17" y="131"/>
                    </a:lnTo>
                    <a:lnTo>
                      <a:pt x="22" y="131"/>
                    </a:lnTo>
                    <a:lnTo>
                      <a:pt x="27" y="134"/>
                    </a:lnTo>
                    <a:lnTo>
                      <a:pt x="31" y="140"/>
                    </a:lnTo>
                    <a:lnTo>
                      <a:pt x="33" y="146"/>
                    </a:lnTo>
                    <a:lnTo>
                      <a:pt x="33" y="146"/>
                    </a:lnTo>
                    <a:lnTo>
                      <a:pt x="31" y="153"/>
                    </a:lnTo>
                    <a:lnTo>
                      <a:pt x="27" y="158"/>
                    </a:lnTo>
                    <a:lnTo>
                      <a:pt x="22" y="162"/>
                    </a:lnTo>
                    <a:lnTo>
                      <a:pt x="17" y="162"/>
                    </a:lnTo>
                    <a:lnTo>
                      <a:pt x="17" y="162"/>
                    </a:lnTo>
                    <a:lnTo>
                      <a:pt x="10" y="162"/>
                    </a:lnTo>
                    <a:lnTo>
                      <a:pt x="5" y="158"/>
                    </a:lnTo>
                    <a:lnTo>
                      <a:pt x="2" y="153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2" y="140"/>
                    </a:lnTo>
                    <a:lnTo>
                      <a:pt x="5" y="134"/>
                    </a:lnTo>
                    <a:lnTo>
                      <a:pt x="10" y="131"/>
                    </a:lnTo>
                    <a:lnTo>
                      <a:pt x="17" y="131"/>
                    </a:lnTo>
                    <a:lnTo>
                      <a:pt x="17" y="131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40" y="88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8" y="104"/>
                    </a:lnTo>
                    <a:lnTo>
                      <a:pt x="148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40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3" y="114"/>
                    </a:lnTo>
                    <a:lnTo>
                      <a:pt x="119" y="109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9" y="97"/>
                    </a:lnTo>
                    <a:lnTo>
                      <a:pt x="123" y="92"/>
                    </a:lnTo>
                    <a:lnTo>
                      <a:pt x="126" y="88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60" y="104"/>
                    </a:lnTo>
                    <a:lnTo>
                      <a:pt x="60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7" y="87"/>
                    </a:moveTo>
                    <a:lnTo>
                      <a:pt x="17" y="87"/>
                    </a:lnTo>
                    <a:lnTo>
                      <a:pt x="17" y="87"/>
                    </a:lnTo>
                    <a:lnTo>
                      <a:pt x="22" y="88"/>
                    </a:lnTo>
                    <a:lnTo>
                      <a:pt x="27" y="92"/>
                    </a:lnTo>
                    <a:lnTo>
                      <a:pt x="31" y="97"/>
                    </a:lnTo>
                    <a:lnTo>
                      <a:pt x="33" y="104"/>
                    </a:lnTo>
                    <a:lnTo>
                      <a:pt x="33" y="104"/>
                    </a:lnTo>
                    <a:lnTo>
                      <a:pt x="31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7" y="119"/>
                    </a:lnTo>
                    <a:lnTo>
                      <a:pt x="17" y="119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0" y="88"/>
                    </a:lnTo>
                    <a:lnTo>
                      <a:pt x="17" y="87"/>
                    </a:lnTo>
                    <a:lnTo>
                      <a:pt x="17" y="87"/>
                    </a:lnTo>
                    <a:close/>
                    <a:moveTo>
                      <a:pt x="133" y="44"/>
                    </a:moveTo>
                    <a:lnTo>
                      <a:pt x="133" y="44"/>
                    </a:lnTo>
                    <a:lnTo>
                      <a:pt x="133" y="44"/>
                    </a:lnTo>
                    <a:lnTo>
                      <a:pt x="140" y="44"/>
                    </a:lnTo>
                    <a:lnTo>
                      <a:pt x="143" y="48"/>
                    </a:lnTo>
                    <a:lnTo>
                      <a:pt x="147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7" y="66"/>
                    </a:lnTo>
                    <a:lnTo>
                      <a:pt x="143" y="71"/>
                    </a:lnTo>
                    <a:lnTo>
                      <a:pt x="140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3" y="71"/>
                    </a:lnTo>
                    <a:lnTo>
                      <a:pt x="119" y="66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19" y="53"/>
                    </a:lnTo>
                    <a:lnTo>
                      <a:pt x="123" y="48"/>
                    </a:lnTo>
                    <a:lnTo>
                      <a:pt x="126" y="44"/>
                    </a:lnTo>
                    <a:lnTo>
                      <a:pt x="133" y="44"/>
                    </a:lnTo>
                    <a:lnTo>
                      <a:pt x="133" y="44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9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60" y="66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40" y="2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8" y="17"/>
                    </a:lnTo>
                    <a:lnTo>
                      <a:pt x="148" y="17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40" y="31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1"/>
                    </a:lnTo>
                    <a:lnTo>
                      <a:pt x="123" y="27"/>
                    </a:lnTo>
                    <a:lnTo>
                      <a:pt x="119" y="22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9" y="10"/>
                    </a:lnTo>
                    <a:lnTo>
                      <a:pt x="123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90" y="17"/>
                    </a:lnTo>
                    <a:lnTo>
                      <a:pt x="90" y="17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1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" name="Freeform 159"/>
              <p:cNvSpPr>
                <a:spLocks noEditPoints="1"/>
              </p:cNvSpPr>
              <p:nvPr/>
            </p:nvSpPr>
            <p:spPr bwMode="auto">
              <a:xfrm>
                <a:off x="9156700" y="4702176"/>
                <a:ext cx="1320800" cy="1300163"/>
              </a:xfrm>
              <a:custGeom>
                <a:avLst/>
                <a:gdLst>
                  <a:gd name="T0" fmla="*/ 995 w 1664"/>
                  <a:gd name="T1" fmla="*/ 1589 h 1637"/>
                  <a:gd name="T2" fmla="*/ 1138 w 1664"/>
                  <a:gd name="T3" fmla="*/ 1354 h 1637"/>
                  <a:gd name="T4" fmla="*/ 937 w 1664"/>
                  <a:gd name="T5" fmla="*/ 1307 h 1637"/>
                  <a:gd name="T6" fmla="*/ 1305 w 1664"/>
                  <a:gd name="T7" fmla="*/ 1245 h 1637"/>
                  <a:gd name="T8" fmla="*/ 1356 w 1664"/>
                  <a:gd name="T9" fmla="*/ 1172 h 1637"/>
                  <a:gd name="T10" fmla="*/ 818 w 1664"/>
                  <a:gd name="T11" fmla="*/ 1194 h 1637"/>
                  <a:gd name="T12" fmla="*/ 1080 w 1664"/>
                  <a:gd name="T13" fmla="*/ 1145 h 1637"/>
                  <a:gd name="T14" fmla="*/ 126 w 1664"/>
                  <a:gd name="T15" fmla="*/ 1130 h 1637"/>
                  <a:gd name="T16" fmla="*/ 1123 w 1664"/>
                  <a:gd name="T17" fmla="*/ 1118 h 1637"/>
                  <a:gd name="T18" fmla="*/ 191 w 1664"/>
                  <a:gd name="T19" fmla="*/ 1085 h 1637"/>
                  <a:gd name="T20" fmla="*/ 1225 w 1664"/>
                  <a:gd name="T21" fmla="*/ 1058 h 1637"/>
                  <a:gd name="T22" fmla="*/ 440 w 1664"/>
                  <a:gd name="T23" fmla="*/ 1058 h 1637"/>
                  <a:gd name="T24" fmla="*/ 1531 w 1664"/>
                  <a:gd name="T25" fmla="*/ 998 h 1637"/>
                  <a:gd name="T26" fmla="*/ 949 w 1664"/>
                  <a:gd name="T27" fmla="*/ 1031 h 1637"/>
                  <a:gd name="T28" fmla="*/ 372 w 1664"/>
                  <a:gd name="T29" fmla="*/ 998 h 1637"/>
                  <a:gd name="T30" fmla="*/ 1399 w 1664"/>
                  <a:gd name="T31" fmla="*/ 971 h 1637"/>
                  <a:gd name="T32" fmla="*/ 847 w 1664"/>
                  <a:gd name="T33" fmla="*/ 976 h 1637"/>
                  <a:gd name="T34" fmla="*/ 307 w 1664"/>
                  <a:gd name="T35" fmla="*/ 954 h 1637"/>
                  <a:gd name="T36" fmla="*/ 1293 w 1664"/>
                  <a:gd name="T37" fmla="*/ 942 h 1637"/>
                  <a:gd name="T38" fmla="*/ 726 w 1664"/>
                  <a:gd name="T39" fmla="*/ 917 h 1637"/>
                  <a:gd name="T40" fmla="*/ 176 w 1664"/>
                  <a:gd name="T41" fmla="*/ 922 h 1637"/>
                  <a:gd name="T42" fmla="*/ 1250 w 1664"/>
                  <a:gd name="T43" fmla="*/ 894 h 1637"/>
                  <a:gd name="T44" fmla="*/ 656 w 1664"/>
                  <a:gd name="T45" fmla="*/ 867 h 1637"/>
                  <a:gd name="T46" fmla="*/ 121 w 1664"/>
                  <a:gd name="T47" fmla="*/ 894 h 1637"/>
                  <a:gd name="T48" fmla="*/ 1196 w 1664"/>
                  <a:gd name="T49" fmla="*/ 835 h 1637"/>
                  <a:gd name="T50" fmla="*/ 646 w 1664"/>
                  <a:gd name="T51" fmla="*/ 830 h 1637"/>
                  <a:gd name="T52" fmla="*/ 80 w 1664"/>
                  <a:gd name="T53" fmla="*/ 855 h 1637"/>
                  <a:gd name="T54" fmla="*/ 1123 w 1664"/>
                  <a:gd name="T55" fmla="*/ 780 h 1637"/>
                  <a:gd name="T56" fmla="*/ 584 w 1664"/>
                  <a:gd name="T57" fmla="*/ 804 h 1637"/>
                  <a:gd name="T58" fmla="*/ 1664 w 1664"/>
                  <a:gd name="T59" fmla="*/ 753 h 1637"/>
                  <a:gd name="T60" fmla="*/ 1118 w 1664"/>
                  <a:gd name="T61" fmla="*/ 739 h 1637"/>
                  <a:gd name="T62" fmla="*/ 540 w 1664"/>
                  <a:gd name="T63" fmla="*/ 770 h 1637"/>
                  <a:gd name="T64" fmla="*/ 1589 w 1664"/>
                  <a:gd name="T65" fmla="*/ 693 h 1637"/>
                  <a:gd name="T66" fmla="*/ 1049 w 1664"/>
                  <a:gd name="T67" fmla="*/ 711 h 1637"/>
                  <a:gd name="T68" fmla="*/ 498 w 1664"/>
                  <a:gd name="T69" fmla="*/ 711 h 1637"/>
                  <a:gd name="T70" fmla="*/ 1589 w 1664"/>
                  <a:gd name="T71" fmla="*/ 651 h 1637"/>
                  <a:gd name="T72" fmla="*/ 1007 w 1664"/>
                  <a:gd name="T73" fmla="*/ 683 h 1637"/>
                  <a:gd name="T74" fmla="*/ 430 w 1664"/>
                  <a:gd name="T75" fmla="*/ 653 h 1637"/>
                  <a:gd name="T76" fmla="*/ 1516 w 1664"/>
                  <a:gd name="T77" fmla="*/ 624 h 1637"/>
                  <a:gd name="T78" fmla="*/ 963 w 1664"/>
                  <a:gd name="T79" fmla="*/ 630 h 1637"/>
                  <a:gd name="T80" fmla="*/ 424 w 1664"/>
                  <a:gd name="T81" fmla="*/ 607 h 1637"/>
                  <a:gd name="T82" fmla="*/ 1409 w 1664"/>
                  <a:gd name="T83" fmla="*/ 595 h 1637"/>
                  <a:gd name="T84" fmla="*/ 843 w 1664"/>
                  <a:gd name="T85" fmla="*/ 569 h 1637"/>
                  <a:gd name="T86" fmla="*/ 293 w 1664"/>
                  <a:gd name="T87" fmla="*/ 574 h 1637"/>
                  <a:gd name="T88" fmla="*/ 1250 w 1664"/>
                  <a:gd name="T89" fmla="*/ 549 h 1637"/>
                  <a:gd name="T90" fmla="*/ 656 w 1664"/>
                  <a:gd name="T91" fmla="*/ 520 h 1637"/>
                  <a:gd name="T92" fmla="*/ 121 w 1664"/>
                  <a:gd name="T93" fmla="*/ 549 h 1637"/>
                  <a:gd name="T94" fmla="*/ 1078 w 1664"/>
                  <a:gd name="T95" fmla="*/ 487 h 1637"/>
                  <a:gd name="T96" fmla="*/ 530 w 1664"/>
                  <a:gd name="T97" fmla="*/ 482 h 1637"/>
                  <a:gd name="T98" fmla="*/ 1363 w 1664"/>
                  <a:gd name="T99" fmla="*/ 465 h 1637"/>
                  <a:gd name="T100" fmla="*/ 774 w 1664"/>
                  <a:gd name="T101" fmla="*/ 435 h 1637"/>
                  <a:gd name="T102" fmla="*/ 1458 w 1664"/>
                  <a:gd name="T103" fmla="*/ 412 h 1637"/>
                  <a:gd name="T104" fmla="*/ 905 w 1664"/>
                  <a:gd name="T105" fmla="*/ 407 h 1637"/>
                  <a:gd name="T106" fmla="*/ 1467 w 1664"/>
                  <a:gd name="T107" fmla="*/ 348 h 1637"/>
                  <a:gd name="T108" fmla="*/ 889 w 1664"/>
                  <a:gd name="T109" fmla="*/ 380 h 1637"/>
                  <a:gd name="T110" fmla="*/ 1356 w 1664"/>
                  <a:gd name="T111" fmla="*/ 303 h 1637"/>
                  <a:gd name="T112" fmla="*/ 816 w 1664"/>
                  <a:gd name="T113" fmla="*/ 320 h 1637"/>
                  <a:gd name="T114" fmla="*/ 1313 w 1664"/>
                  <a:gd name="T115" fmla="*/ 276 h 1637"/>
                  <a:gd name="T116" fmla="*/ 656 w 1664"/>
                  <a:gd name="T117" fmla="*/ 261 h 1637"/>
                  <a:gd name="T118" fmla="*/ 949 w 1664"/>
                  <a:gd name="T119" fmla="*/ 249 h 1637"/>
                  <a:gd name="T120" fmla="*/ 1305 w 1664"/>
                  <a:gd name="T121" fmla="*/ 174 h 1637"/>
                  <a:gd name="T122" fmla="*/ 700 w 1664"/>
                  <a:gd name="T123" fmla="*/ 147 h 1637"/>
                  <a:gd name="T124" fmla="*/ 1138 w 1664"/>
                  <a:gd name="T125" fmla="*/ 65 h 1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64" h="1637">
                    <a:moveTo>
                      <a:pt x="889" y="0"/>
                    </a:moveTo>
                    <a:lnTo>
                      <a:pt x="889" y="0"/>
                    </a:lnTo>
                    <a:lnTo>
                      <a:pt x="896" y="2"/>
                    </a:lnTo>
                    <a:lnTo>
                      <a:pt x="901" y="5"/>
                    </a:lnTo>
                    <a:lnTo>
                      <a:pt x="905" y="10"/>
                    </a:lnTo>
                    <a:lnTo>
                      <a:pt x="905" y="16"/>
                    </a:lnTo>
                    <a:lnTo>
                      <a:pt x="905" y="16"/>
                    </a:lnTo>
                    <a:lnTo>
                      <a:pt x="905" y="22"/>
                    </a:lnTo>
                    <a:lnTo>
                      <a:pt x="901" y="27"/>
                    </a:lnTo>
                    <a:lnTo>
                      <a:pt x="896" y="31"/>
                    </a:lnTo>
                    <a:lnTo>
                      <a:pt x="889" y="33"/>
                    </a:lnTo>
                    <a:lnTo>
                      <a:pt x="889" y="33"/>
                    </a:lnTo>
                    <a:lnTo>
                      <a:pt x="884" y="31"/>
                    </a:lnTo>
                    <a:lnTo>
                      <a:pt x="879" y="27"/>
                    </a:lnTo>
                    <a:lnTo>
                      <a:pt x="876" y="22"/>
                    </a:lnTo>
                    <a:lnTo>
                      <a:pt x="874" y="16"/>
                    </a:lnTo>
                    <a:lnTo>
                      <a:pt x="874" y="16"/>
                    </a:lnTo>
                    <a:lnTo>
                      <a:pt x="876" y="10"/>
                    </a:lnTo>
                    <a:lnTo>
                      <a:pt x="879" y="5"/>
                    </a:lnTo>
                    <a:lnTo>
                      <a:pt x="884" y="2"/>
                    </a:lnTo>
                    <a:lnTo>
                      <a:pt x="889" y="0"/>
                    </a:lnTo>
                    <a:lnTo>
                      <a:pt x="889" y="0"/>
                    </a:lnTo>
                    <a:close/>
                    <a:moveTo>
                      <a:pt x="1356" y="130"/>
                    </a:moveTo>
                    <a:lnTo>
                      <a:pt x="1356" y="130"/>
                    </a:lnTo>
                    <a:lnTo>
                      <a:pt x="1356" y="130"/>
                    </a:lnTo>
                    <a:lnTo>
                      <a:pt x="1363" y="131"/>
                    </a:lnTo>
                    <a:lnTo>
                      <a:pt x="1368" y="135"/>
                    </a:lnTo>
                    <a:lnTo>
                      <a:pt x="1371" y="140"/>
                    </a:lnTo>
                    <a:lnTo>
                      <a:pt x="1371" y="147"/>
                    </a:lnTo>
                    <a:lnTo>
                      <a:pt x="1371" y="147"/>
                    </a:lnTo>
                    <a:lnTo>
                      <a:pt x="1371" y="152"/>
                    </a:lnTo>
                    <a:lnTo>
                      <a:pt x="1368" y="157"/>
                    </a:lnTo>
                    <a:lnTo>
                      <a:pt x="1363" y="160"/>
                    </a:lnTo>
                    <a:lnTo>
                      <a:pt x="1356" y="162"/>
                    </a:lnTo>
                    <a:lnTo>
                      <a:pt x="1356" y="162"/>
                    </a:lnTo>
                    <a:lnTo>
                      <a:pt x="1351" y="160"/>
                    </a:lnTo>
                    <a:lnTo>
                      <a:pt x="1346" y="157"/>
                    </a:lnTo>
                    <a:lnTo>
                      <a:pt x="1342" y="152"/>
                    </a:lnTo>
                    <a:lnTo>
                      <a:pt x="1341" y="147"/>
                    </a:lnTo>
                    <a:lnTo>
                      <a:pt x="1341" y="147"/>
                    </a:lnTo>
                    <a:lnTo>
                      <a:pt x="1342" y="140"/>
                    </a:lnTo>
                    <a:lnTo>
                      <a:pt x="1346" y="135"/>
                    </a:lnTo>
                    <a:lnTo>
                      <a:pt x="1351" y="131"/>
                    </a:lnTo>
                    <a:lnTo>
                      <a:pt x="1356" y="130"/>
                    </a:lnTo>
                    <a:lnTo>
                      <a:pt x="1356" y="130"/>
                    </a:lnTo>
                    <a:close/>
                    <a:moveTo>
                      <a:pt x="1065" y="130"/>
                    </a:moveTo>
                    <a:lnTo>
                      <a:pt x="1065" y="130"/>
                    </a:lnTo>
                    <a:lnTo>
                      <a:pt x="1065" y="130"/>
                    </a:lnTo>
                    <a:lnTo>
                      <a:pt x="1072" y="131"/>
                    </a:lnTo>
                    <a:lnTo>
                      <a:pt x="1077" y="135"/>
                    </a:lnTo>
                    <a:lnTo>
                      <a:pt x="1078" y="140"/>
                    </a:lnTo>
                    <a:lnTo>
                      <a:pt x="1080" y="147"/>
                    </a:lnTo>
                    <a:lnTo>
                      <a:pt x="1080" y="147"/>
                    </a:lnTo>
                    <a:lnTo>
                      <a:pt x="1078" y="152"/>
                    </a:lnTo>
                    <a:lnTo>
                      <a:pt x="1077" y="157"/>
                    </a:lnTo>
                    <a:lnTo>
                      <a:pt x="1072" y="160"/>
                    </a:lnTo>
                    <a:lnTo>
                      <a:pt x="1065" y="162"/>
                    </a:lnTo>
                    <a:lnTo>
                      <a:pt x="1065" y="162"/>
                    </a:lnTo>
                    <a:lnTo>
                      <a:pt x="1060" y="160"/>
                    </a:lnTo>
                    <a:lnTo>
                      <a:pt x="1055" y="157"/>
                    </a:lnTo>
                    <a:lnTo>
                      <a:pt x="1051" y="152"/>
                    </a:lnTo>
                    <a:lnTo>
                      <a:pt x="1049" y="147"/>
                    </a:lnTo>
                    <a:lnTo>
                      <a:pt x="1049" y="147"/>
                    </a:lnTo>
                    <a:lnTo>
                      <a:pt x="1051" y="140"/>
                    </a:lnTo>
                    <a:lnTo>
                      <a:pt x="1055" y="135"/>
                    </a:lnTo>
                    <a:lnTo>
                      <a:pt x="1060" y="131"/>
                    </a:lnTo>
                    <a:lnTo>
                      <a:pt x="1065" y="130"/>
                    </a:lnTo>
                    <a:lnTo>
                      <a:pt x="1065" y="130"/>
                    </a:lnTo>
                    <a:close/>
                    <a:moveTo>
                      <a:pt x="1007" y="130"/>
                    </a:moveTo>
                    <a:lnTo>
                      <a:pt x="1007" y="130"/>
                    </a:lnTo>
                    <a:lnTo>
                      <a:pt x="1007" y="130"/>
                    </a:lnTo>
                    <a:lnTo>
                      <a:pt x="1012" y="131"/>
                    </a:lnTo>
                    <a:lnTo>
                      <a:pt x="1017" y="135"/>
                    </a:lnTo>
                    <a:lnTo>
                      <a:pt x="1020" y="140"/>
                    </a:lnTo>
                    <a:lnTo>
                      <a:pt x="1022" y="147"/>
                    </a:lnTo>
                    <a:lnTo>
                      <a:pt x="1022" y="147"/>
                    </a:lnTo>
                    <a:lnTo>
                      <a:pt x="1020" y="152"/>
                    </a:lnTo>
                    <a:lnTo>
                      <a:pt x="1017" y="157"/>
                    </a:lnTo>
                    <a:lnTo>
                      <a:pt x="1012" y="160"/>
                    </a:lnTo>
                    <a:lnTo>
                      <a:pt x="1007" y="162"/>
                    </a:lnTo>
                    <a:lnTo>
                      <a:pt x="1007" y="162"/>
                    </a:lnTo>
                    <a:lnTo>
                      <a:pt x="1000" y="160"/>
                    </a:lnTo>
                    <a:lnTo>
                      <a:pt x="995" y="157"/>
                    </a:lnTo>
                    <a:lnTo>
                      <a:pt x="992" y="152"/>
                    </a:lnTo>
                    <a:lnTo>
                      <a:pt x="992" y="147"/>
                    </a:lnTo>
                    <a:lnTo>
                      <a:pt x="992" y="147"/>
                    </a:lnTo>
                    <a:lnTo>
                      <a:pt x="992" y="140"/>
                    </a:lnTo>
                    <a:lnTo>
                      <a:pt x="995" y="135"/>
                    </a:lnTo>
                    <a:lnTo>
                      <a:pt x="1000" y="131"/>
                    </a:lnTo>
                    <a:lnTo>
                      <a:pt x="1007" y="130"/>
                    </a:lnTo>
                    <a:lnTo>
                      <a:pt x="1007" y="130"/>
                    </a:lnTo>
                    <a:close/>
                    <a:moveTo>
                      <a:pt x="949" y="130"/>
                    </a:moveTo>
                    <a:lnTo>
                      <a:pt x="949" y="130"/>
                    </a:lnTo>
                    <a:lnTo>
                      <a:pt x="949" y="130"/>
                    </a:lnTo>
                    <a:lnTo>
                      <a:pt x="954" y="131"/>
                    </a:lnTo>
                    <a:lnTo>
                      <a:pt x="959" y="135"/>
                    </a:lnTo>
                    <a:lnTo>
                      <a:pt x="963" y="140"/>
                    </a:lnTo>
                    <a:lnTo>
                      <a:pt x="964" y="147"/>
                    </a:lnTo>
                    <a:lnTo>
                      <a:pt x="964" y="147"/>
                    </a:lnTo>
                    <a:lnTo>
                      <a:pt x="963" y="152"/>
                    </a:lnTo>
                    <a:lnTo>
                      <a:pt x="959" y="157"/>
                    </a:lnTo>
                    <a:lnTo>
                      <a:pt x="954" y="160"/>
                    </a:lnTo>
                    <a:lnTo>
                      <a:pt x="949" y="162"/>
                    </a:lnTo>
                    <a:lnTo>
                      <a:pt x="949" y="162"/>
                    </a:lnTo>
                    <a:lnTo>
                      <a:pt x="942" y="160"/>
                    </a:lnTo>
                    <a:lnTo>
                      <a:pt x="937" y="157"/>
                    </a:lnTo>
                    <a:lnTo>
                      <a:pt x="934" y="152"/>
                    </a:lnTo>
                    <a:lnTo>
                      <a:pt x="934" y="147"/>
                    </a:lnTo>
                    <a:lnTo>
                      <a:pt x="934" y="147"/>
                    </a:lnTo>
                    <a:lnTo>
                      <a:pt x="934" y="140"/>
                    </a:lnTo>
                    <a:lnTo>
                      <a:pt x="937" y="135"/>
                    </a:lnTo>
                    <a:lnTo>
                      <a:pt x="942" y="131"/>
                    </a:lnTo>
                    <a:lnTo>
                      <a:pt x="949" y="130"/>
                    </a:lnTo>
                    <a:lnTo>
                      <a:pt x="949" y="130"/>
                    </a:lnTo>
                    <a:close/>
                    <a:moveTo>
                      <a:pt x="889" y="130"/>
                    </a:moveTo>
                    <a:lnTo>
                      <a:pt x="889" y="130"/>
                    </a:lnTo>
                    <a:lnTo>
                      <a:pt x="889" y="130"/>
                    </a:lnTo>
                    <a:lnTo>
                      <a:pt x="896" y="131"/>
                    </a:lnTo>
                    <a:lnTo>
                      <a:pt x="901" y="135"/>
                    </a:lnTo>
                    <a:lnTo>
                      <a:pt x="905" y="140"/>
                    </a:lnTo>
                    <a:lnTo>
                      <a:pt x="905" y="147"/>
                    </a:lnTo>
                    <a:lnTo>
                      <a:pt x="905" y="147"/>
                    </a:lnTo>
                    <a:lnTo>
                      <a:pt x="905" y="152"/>
                    </a:lnTo>
                    <a:lnTo>
                      <a:pt x="901" y="157"/>
                    </a:lnTo>
                    <a:lnTo>
                      <a:pt x="896" y="160"/>
                    </a:lnTo>
                    <a:lnTo>
                      <a:pt x="889" y="162"/>
                    </a:lnTo>
                    <a:lnTo>
                      <a:pt x="889" y="162"/>
                    </a:lnTo>
                    <a:lnTo>
                      <a:pt x="884" y="160"/>
                    </a:lnTo>
                    <a:lnTo>
                      <a:pt x="879" y="157"/>
                    </a:lnTo>
                    <a:lnTo>
                      <a:pt x="876" y="152"/>
                    </a:lnTo>
                    <a:lnTo>
                      <a:pt x="874" y="147"/>
                    </a:lnTo>
                    <a:lnTo>
                      <a:pt x="874" y="147"/>
                    </a:lnTo>
                    <a:lnTo>
                      <a:pt x="876" y="140"/>
                    </a:lnTo>
                    <a:lnTo>
                      <a:pt x="879" y="135"/>
                    </a:lnTo>
                    <a:lnTo>
                      <a:pt x="884" y="131"/>
                    </a:lnTo>
                    <a:lnTo>
                      <a:pt x="889" y="130"/>
                    </a:lnTo>
                    <a:lnTo>
                      <a:pt x="889" y="130"/>
                    </a:lnTo>
                    <a:close/>
                    <a:moveTo>
                      <a:pt x="831" y="130"/>
                    </a:moveTo>
                    <a:lnTo>
                      <a:pt x="831" y="130"/>
                    </a:lnTo>
                    <a:lnTo>
                      <a:pt x="831" y="130"/>
                    </a:lnTo>
                    <a:lnTo>
                      <a:pt x="838" y="131"/>
                    </a:lnTo>
                    <a:lnTo>
                      <a:pt x="843" y="135"/>
                    </a:lnTo>
                    <a:lnTo>
                      <a:pt x="847" y="140"/>
                    </a:lnTo>
                    <a:lnTo>
                      <a:pt x="847" y="147"/>
                    </a:lnTo>
                    <a:lnTo>
                      <a:pt x="847" y="147"/>
                    </a:lnTo>
                    <a:lnTo>
                      <a:pt x="847" y="152"/>
                    </a:lnTo>
                    <a:lnTo>
                      <a:pt x="843" y="157"/>
                    </a:lnTo>
                    <a:lnTo>
                      <a:pt x="838" y="160"/>
                    </a:lnTo>
                    <a:lnTo>
                      <a:pt x="831" y="162"/>
                    </a:lnTo>
                    <a:lnTo>
                      <a:pt x="831" y="162"/>
                    </a:lnTo>
                    <a:lnTo>
                      <a:pt x="826" y="160"/>
                    </a:lnTo>
                    <a:lnTo>
                      <a:pt x="821" y="157"/>
                    </a:lnTo>
                    <a:lnTo>
                      <a:pt x="818" y="152"/>
                    </a:lnTo>
                    <a:lnTo>
                      <a:pt x="816" y="147"/>
                    </a:lnTo>
                    <a:lnTo>
                      <a:pt x="816" y="147"/>
                    </a:lnTo>
                    <a:lnTo>
                      <a:pt x="818" y="140"/>
                    </a:lnTo>
                    <a:lnTo>
                      <a:pt x="821" y="135"/>
                    </a:lnTo>
                    <a:lnTo>
                      <a:pt x="826" y="131"/>
                    </a:lnTo>
                    <a:lnTo>
                      <a:pt x="831" y="130"/>
                    </a:lnTo>
                    <a:lnTo>
                      <a:pt x="831" y="130"/>
                    </a:lnTo>
                    <a:close/>
                    <a:moveTo>
                      <a:pt x="774" y="130"/>
                    </a:moveTo>
                    <a:lnTo>
                      <a:pt x="774" y="130"/>
                    </a:lnTo>
                    <a:lnTo>
                      <a:pt x="774" y="130"/>
                    </a:lnTo>
                    <a:lnTo>
                      <a:pt x="779" y="131"/>
                    </a:lnTo>
                    <a:lnTo>
                      <a:pt x="784" y="135"/>
                    </a:lnTo>
                    <a:lnTo>
                      <a:pt x="787" y="140"/>
                    </a:lnTo>
                    <a:lnTo>
                      <a:pt x="789" y="147"/>
                    </a:lnTo>
                    <a:lnTo>
                      <a:pt x="789" y="147"/>
                    </a:lnTo>
                    <a:lnTo>
                      <a:pt x="787" y="152"/>
                    </a:lnTo>
                    <a:lnTo>
                      <a:pt x="784" y="157"/>
                    </a:lnTo>
                    <a:lnTo>
                      <a:pt x="779" y="160"/>
                    </a:lnTo>
                    <a:lnTo>
                      <a:pt x="774" y="162"/>
                    </a:lnTo>
                    <a:lnTo>
                      <a:pt x="774" y="162"/>
                    </a:lnTo>
                    <a:lnTo>
                      <a:pt x="767" y="160"/>
                    </a:lnTo>
                    <a:lnTo>
                      <a:pt x="763" y="157"/>
                    </a:lnTo>
                    <a:lnTo>
                      <a:pt x="760" y="152"/>
                    </a:lnTo>
                    <a:lnTo>
                      <a:pt x="758" y="147"/>
                    </a:lnTo>
                    <a:lnTo>
                      <a:pt x="758" y="147"/>
                    </a:lnTo>
                    <a:lnTo>
                      <a:pt x="760" y="140"/>
                    </a:lnTo>
                    <a:lnTo>
                      <a:pt x="763" y="135"/>
                    </a:lnTo>
                    <a:lnTo>
                      <a:pt x="767" y="131"/>
                    </a:lnTo>
                    <a:lnTo>
                      <a:pt x="774" y="130"/>
                    </a:lnTo>
                    <a:lnTo>
                      <a:pt x="774" y="130"/>
                    </a:lnTo>
                    <a:close/>
                    <a:moveTo>
                      <a:pt x="1007" y="1605"/>
                    </a:moveTo>
                    <a:lnTo>
                      <a:pt x="1007" y="1605"/>
                    </a:lnTo>
                    <a:lnTo>
                      <a:pt x="1007" y="1605"/>
                    </a:lnTo>
                    <a:lnTo>
                      <a:pt x="1012" y="1606"/>
                    </a:lnTo>
                    <a:lnTo>
                      <a:pt x="1017" y="1610"/>
                    </a:lnTo>
                    <a:lnTo>
                      <a:pt x="1020" y="1615"/>
                    </a:lnTo>
                    <a:lnTo>
                      <a:pt x="1022" y="1622"/>
                    </a:lnTo>
                    <a:lnTo>
                      <a:pt x="1022" y="1622"/>
                    </a:lnTo>
                    <a:lnTo>
                      <a:pt x="1020" y="1627"/>
                    </a:lnTo>
                    <a:lnTo>
                      <a:pt x="1017" y="1634"/>
                    </a:lnTo>
                    <a:lnTo>
                      <a:pt x="1012" y="1637"/>
                    </a:lnTo>
                    <a:lnTo>
                      <a:pt x="1007" y="1637"/>
                    </a:lnTo>
                    <a:lnTo>
                      <a:pt x="1007" y="1637"/>
                    </a:lnTo>
                    <a:lnTo>
                      <a:pt x="1000" y="1637"/>
                    </a:lnTo>
                    <a:lnTo>
                      <a:pt x="995" y="1634"/>
                    </a:lnTo>
                    <a:lnTo>
                      <a:pt x="992" y="1627"/>
                    </a:lnTo>
                    <a:lnTo>
                      <a:pt x="992" y="1622"/>
                    </a:lnTo>
                    <a:lnTo>
                      <a:pt x="992" y="1622"/>
                    </a:lnTo>
                    <a:lnTo>
                      <a:pt x="992" y="1615"/>
                    </a:lnTo>
                    <a:lnTo>
                      <a:pt x="995" y="1610"/>
                    </a:lnTo>
                    <a:lnTo>
                      <a:pt x="1000" y="1606"/>
                    </a:lnTo>
                    <a:lnTo>
                      <a:pt x="1007" y="1605"/>
                    </a:lnTo>
                    <a:lnTo>
                      <a:pt x="1007" y="1605"/>
                    </a:lnTo>
                    <a:close/>
                    <a:moveTo>
                      <a:pt x="1007" y="1562"/>
                    </a:moveTo>
                    <a:lnTo>
                      <a:pt x="1007" y="1562"/>
                    </a:lnTo>
                    <a:lnTo>
                      <a:pt x="1007" y="1562"/>
                    </a:lnTo>
                    <a:lnTo>
                      <a:pt x="1012" y="1564"/>
                    </a:lnTo>
                    <a:lnTo>
                      <a:pt x="1017" y="1567"/>
                    </a:lnTo>
                    <a:lnTo>
                      <a:pt x="1020" y="1572"/>
                    </a:lnTo>
                    <a:lnTo>
                      <a:pt x="1022" y="1577"/>
                    </a:lnTo>
                    <a:lnTo>
                      <a:pt x="1022" y="1577"/>
                    </a:lnTo>
                    <a:lnTo>
                      <a:pt x="1020" y="1584"/>
                    </a:lnTo>
                    <a:lnTo>
                      <a:pt x="1017" y="1589"/>
                    </a:lnTo>
                    <a:lnTo>
                      <a:pt x="1012" y="1593"/>
                    </a:lnTo>
                    <a:lnTo>
                      <a:pt x="1007" y="1595"/>
                    </a:lnTo>
                    <a:lnTo>
                      <a:pt x="1007" y="1595"/>
                    </a:lnTo>
                    <a:lnTo>
                      <a:pt x="1000" y="1593"/>
                    </a:lnTo>
                    <a:lnTo>
                      <a:pt x="995" y="1589"/>
                    </a:lnTo>
                    <a:lnTo>
                      <a:pt x="992" y="1584"/>
                    </a:lnTo>
                    <a:lnTo>
                      <a:pt x="992" y="1577"/>
                    </a:lnTo>
                    <a:lnTo>
                      <a:pt x="992" y="1577"/>
                    </a:lnTo>
                    <a:lnTo>
                      <a:pt x="992" y="1572"/>
                    </a:lnTo>
                    <a:lnTo>
                      <a:pt x="995" y="1567"/>
                    </a:lnTo>
                    <a:lnTo>
                      <a:pt x="1000" y="1564"/>
                    </a:lnTo>
                    <a:lnTo>
                      <a:pt x="1007" y="1562"/>
                    </a:lnTo>
                    <a:lnTo>
                      <a:pt x="1007" y="1562"/>
                    </a:lnTo>
                    <a:close/>
                    <a:moveTo>
                      <a:pt x="1123" y="1518"/>
                    </a:moveTo>
                    <a:lnTo>
                      <a:pt x="1123" y="1518"/>
                    </a:lnTo>
                    <a:lnTo>
                      <a:pt x="1123" y="1518"/>
                    </a:lnTo>
                    <a:lnTo>
                      <a:pt x="1129" y="1520"/>
                    </a:lnTo>
                    <a:lnTo>
                      <a:pt x="1135" y="1523"/>
                    </a:lnTo>
                    <a:lnTo>
                      <a:pt x="1138" y="1528"/>
                    </a:lnTo>
                    <a:lnTo>
                      <a:pt x="1138" y="1535"/>
                    </a:lnTo>
                    <a:lnTo>
                      <a:pt x="1138" y="1535"/>
                    </a:lnTo>
                    <a:lnTo>
                      <a:pt x="1138" y="1542"/>
                    </a:lnTo>
                    <a:lnTo>
                      <a:pt x="1135" y="1547"/>
                    </a:lnTo>
                    <a:lnTo>
                      <a:pt x="1129" y="1550"/>
                    </a:lnTo>
                    <a:lnTo>
                      <a:pt x="1123" y="1550"/>
                    </a:lnTo>
                    <a:lnTo>
                      <a:pt x="1123" y="1550"/>
                    </a:lnTo>
                    <a:lnTo>
                      <a:pt x="1118" y="1550"/>
                    </a:lnTo>
                    <a:lnTo>
                      <a:pt x="1112" y="1547"/>
                    </a:lnTo>
                    <a:lnTo>
                      <a:pt x="1109" y="1542"/>
                    </a:lnTo>
                    <a:lnTo>
                      <a:pt x="1107" y="1535"/>
                    </a:lnTo>
                    <a:lnTo>
                      <a:pt x="1107" y="1535"/>
                    </a:lnTo>
                    <a:lnTo>
                      <a:pt x="1109" y="1528"/>
                    </a:lnTo>
                    <a:lnTo>
                      <a:pt x="1112" y="1523"/>
                    </a:lnTo>
                    <a:lnTo>
                      <a:pt x="1118" y="1520"/>
                    </a:lnTo>
                    <a:lnTo>
                      <a:pt x="1123" y="1518"/>
                    </a:lnTo>
                    <a:lnTo>
                      <a:pt x="1123" y="1518"/>
                    </a:lnTo>
                    <a:close/>
                    <a:moveTo>
                      <a:pt x="1065" y="1518"/>
                    </a:moveTo>
                    <a:lnTo>
                      <a:pt x="1065" y="1518"/>
                    </a:lnTo>
                    <a:lnTo>
                      <a:pt x="1065" y="1518"/>
                    </a:lnTo>
                    <a:lnTo>
                      <a:pt x="1072" y="1520"/>
                    </a:lnTo>
                    <a:lnTo>
                      <a:pt x="1077" y="1523"/>
                    </a:lnTo>
                    <a:lnTo>
                      <a:pt x="1078" y="1528"/>
                    </a:lnTo>
                    <a:lnTo>
                      <a:pt x="1080" y="1535"/>
                    </a:lnTo>
                    <a:lnTo>
                      <a:pt x="1080" y="1535"/>
                    </a:lnTo>
                    <a:lnTo>
                      <a:pt x="1078" y="1542"/>
                    </a:lnTo>
                    <a:lnTo>
                      <a:pt x="1077" y="1547"/>
                    </a:lnTo>
                    <a:lnTo>
                      <a:pt x="1072" y="1550"/>
                    </a:lnTo>
                    <a:lnTo>
                      <a:pt x="1065" y="1550"/>
                    </a:lnTo>
                    <a:lnTo>
                      <a:pt x="1065" y="1550"/>
                    </a:lnTo>
                    <a:lnTo>
                      <a:pt x="1060" y="1550"/>
                    </a:lnTo>
                    <a:lnTo>
                      <a:pt x="1055" y="1547"/>
                    </a:lnTo>
                    <a:lnTo>
                      <a:pt x="1051" y="1542"/>
                    </a:lnTo>
                    <a:lnTo>
                      <a:pt x="1049" y="1535"/>
                    </a:lnTo>
                    <a:lnTo>
                      <a:pt x="1049" y="1535"/>
                    </a:lnTo>
                    <a:lnTo>
                      <a:pt x="1051" y="1528"/>
                    </a:lnTo>
                    <a:lnTo>
                      <a:pt x="1055" y="1523"/>
                    </a:lnTo>
                    <a:lnTo>
                      <a:pt x="1060" y="1520"/>
                    </a:lnTo>
                    <a:lnTo>
                      <a:pt x="1065" y="1518"/>
                    </a:lnTo>
                    <a:lnTo>
                      <a:pt x="1065" y="1518"/>
                    </a:lnTo>
                    <a:close/>
                    <a:moveTo>
                      <a:pt x="1007" y="1518"/>
                    </a:moveTo>
                    <a:lnTo>
                      <a:pt x="1007" y="1518"/>
                    </a:lnTo>
                    <a:lnTo>
                      <a:pt x="1007" y="1518"/>
                    </a:lnTo>
                    <a:lnTo>
                      <a:pt x="1012" y="1520"/>
                    </a:lnTo>
                    <a:lnTo>
                      <a:pt x="1017" y="1523"/>
                    </a:lnTo>
                    <a:lnTo>
                      <a:pt x="1020" y="1528"/>
                    </a:lnTo>
                    <a:lnTo>
                      <a:pt x="1022" y="1535"/>
                    </a:lnTo>
                    <a:lnTo>
                      <a:pt x="1022" y="1535"/>
                    </a:lnTo>
                    <a:lnTo>
                      <a:pt x="1020" y="1542"/>
                    </a:lnTo>
                    <a:lnTo>
                      <a:pt x="1017" y="1547"/>
                    </a:lnTo>
                    <a:lnTo>
                      <a:pt x="1012" y="1550"/>
                    </a:lnTo>
                    <a:lnTo>
                      <a:pt x="1007" y="1550"/>
                    </a:lnTo>
                    <a:lnTo>
                      <a:pt x="1007" y="1550"/>
                    </a:lnTo>
                    <a:lnTo>
                      <a:pt x="1000" y="1550"/>
                    </a:lnTo>
                    <a:lnTo>
                      <a:pt x="995" y="1547"/>
                    </a:lnTo>
                    <a:lnTo>
                      <a:pt x="992" y="1542"/>
                    </a:lnTo>
                    <a:lnTo>
                      <a:pt x="992" y="1535"/>
                    </a:lnTo>
                    <a:lnTo>
                      <a:pt x="992" y="1535"/>
                    </a:lnTo>
                    <a:lnTo>
                      <a:pt x="992" y="1528"/>
                    </a:lnTo>
                    <a:lnTo>
                      <a:pt x="995" y="1523"/>
                    </a:lnTo>
                    <a:lnTo>
                      <a:pt x="1000" y="1520"/>
                    </a:lnTo>
                    <a:lnTo>
                      <a:pt x="1007" y="1518"/>
                    </a:lnTo>
                    <a:lnTo>
                      <a:pt x="1007" y="1518"/>
                    </a:lnTo>
                    <a:close/>
                    <a:moveTo>
                      <a:pt x="1123" y="1475"/>
                    </a:moveTo>
                    <a:lnTo>
                      <a:pt x="1123" y="1475"/>
                    </a:lnTo>
                    <a:lnTo>
                      <a:pt x="1123" y="1475"/>
                    </a:lnTo>
                    <a:lnTo>
                      <a:pt x="1129" y="1477"/>
                    </a:lnTo>
                    <a:lnTo>
                      <a:pt x="1135" y="1480"/>
                    </a:lnTo>
                    <a:lnTo>
                      <a:pt x="1138" y="1485"/>
                    </a:lnTo>
                    <a:lnTo>
                      <a:pt x="1138" y="1491"/>
                    </a:lnTo>
                    <a:lnTo>
                      <a:pt x="1138" y="1491"/>
                    </a:lnTo>
                    <a:lnTo>
                      <a:pt x="1138" y="1497"/>
                    </a:lnTo>
                    <a:lnTo>
                      <a:pt x="1135" y="1503"/>
                    </a:lnTo>
                    <a:lnTo>
                      <a:pt x="1129" y="1506"/>
                    </a:lnTo>
                    <a:lnTo>
                      <a:pt x="1123" y="1508"/>
                    </a:lnTo>
                    <a:lnTo>
                      <a:pt x="1123" y="1508"/>
                    </a:lnTo>
                    <a:lnTo>
                      <a:pt x="1118" y="1506"/>
                    </a:lnTo>
                    <a:lnTo>
                      <a:pt x="1112" y="1503"/>
                    </a:lnTo>
                    <a:lnTo>
                      <a:pt x="1109" y="1497"/>
                    </a:lnTo>
                    <a:lnTo>
                      <a:pt x="1107" y="1491"/>
                    </a:lnTo>
                    <a:lnTo>
                      <a:pt x="1107" y="1491"/>
                    </a:lnTo>
                    <a:lnTo>
                      <a:pt x="1109" y="1485"/>
                    </a:lnTo>
                    <a:lnTo>
                      <a:pt x="1112" y="1480"/>
                    </a:lnTo>
                    <a:lnTo>
                      <a:pt x="1118" y="1477"/>
                    </a:lnTo>
                    <a:lnTo>
                      <a:pt x="1123" y="1475"/>
                    </a:lnTo>
                    <a:lnTo>
                      <a:pt x="1123" y="1475"/>
                    </a:lnTo>
                    <a:close/>
                    <a:moveTo>
                      <a:pt x="1065" y="1475"/>
                    </a:moveTo>
                    <a:lnTo>
                      <a:pt x="1065" y="1475"/>
                    </a:lnTo>
                    <a:lnTo>
                      <a:pt x="1065" y="1475"/>
                    </a:lnTo>
                    <a:lnTo>
                      <a:pt x="1072" y="1477"/>
                    </a:lnTo>
                    <a:lnTo>
                      <a:pt x="1077" y="1480"/>
                    </a:lnTo>
                    <a:lnTo>
                      <a:pt x="1078" y="1485"/>
                    </a:lnTo>
                    <a:lnTo>
                      <a:pt x="1080" y="1491"/>
                    </a:lnTo>
                    <a:lnTo>
                      <a:pt x="1080" y="1491"/>
                    </a:lnTo>
                    <a:lnTo>
                      <a:pt x="1078" y="1497"/>
                    </a:lnTo>
                    <a:lnTo>
                      <a:pt x="1077" y="1503"/>
                    </a:lnTo>
                    <a:lnTo>
                      <a:pt x="1072" y="1506"/>
                    </a:lnTo>
                    <a:lnTo>
                      <a:pt x="1065" y="1508"/>
                    </a:lnTo>
                    <a:lnTo>
                      <a:pt x="1065" y="1508"/>
                    </a:lnTo>
                    <a:lnTo>
                      <a:pt x="1060" y="1506"/>
                    </a:lnTo>
                    <a:lnTo>
                      <a:pt x="1055" y="1503"/>
                    </a:lnTo>
                    <a:lnTo>
                      <a:pt x="1051" y="1497"/>
                    </a:lnTo>
                    <a:lnTo>
                      <a:pt x="1049" y="1491"/>
                    </a:lnTo>
                    <a:lnTo>
                      <a:pt x="1049" y="1491"/>
                    </a:lnTo>
                    <a:lnTo>
                      <a:pt x="1051" y="1485"/>
                    </a:lnTo>
                    <a:lnTo>
                      <a:pt x="1055" y="1480"/>
                    </a:lnTo>
                    <a:lnTo>
                      <a:pt x="1060" y="1477"/>
                    </a:lnTo>
                    <a:lnTo>
                      <a:pt x="1065" y="1475"/>
                    </a:lnTo>
                    <a:lnTo>
                      <a:pt x="1065" y="1475"/>
                    </a:lnTo>
                    <a:close/>
                    <a:moveTo>
                      <a:pt x="1007" y="1475"/>
                    </a:moveTo>
                    <a:lnTo>
                      <a:pt x="1007" y="1475"/>
                    </a:lnTo>
                    <a:lnTo>
                      <a:pt x="1007" y="1475"/>
                    </a:lnTo>
                    <a:lnTo>
                      <a:pt x="1012" y="1477"/>
                    </a:lnTo>
                    <a:lnTo>
                      <a:pt x="1017" y="1480"/>
                    </a:lnTo>
                    <a:lnTo>
                      <a:pt x="1020" y="1485"/>
                    </a:lnTo>
                    <a:lnTo>
                      <a:pt x="1022" y="1491"/>
                    </a:lnTo>
                    <a:lnTo>
                      <a:pt x="1022" y="1491"/>
                    </a:lnTo>
                    <a:lnTo>
                      <a:pt x="1020" y="1497"/>
                    </a:lnTo>
                    <a:lnTo>
                      <a:pt x="1017" y="1503"/>
                    </a:lnTo>
                    <a:lnTo>
                      <a:pt x="1012" y="1506"/>
                    </a:lnTo>
                    <a:lnTo>
                      <a:pt x="1007" y="1508"/>
                    </a:lnTo>
                    <a:lnTo>
                      <a:pt x="1007" y="1508"/>
                    </a:lnTo>
                    <a:lnTo>
                      <a:pt x="1000" y="1506"/>
                    </a:lnTo>
                    <a:lnTo>
                      <a:pt x="995" y="1503"/>
                    </a:lnTo>
                    <a:lnTo>
                      <a:pt x="992" y="1497"/>
                    </a:lnTo>
                    <a:lnTo>
                      <a:pt x="992" y="1491"/>
                    </a:lnTo>
                    <a:lnTo>
                      <a:pt x="992" y="1491"/>
                    </a:lnTo>
                    <a:lnTo>
                      <a:pt x="992" y="1485"/>
                    </a:lnTo>
                    <a:lnTo>
                      <a:pt x="995" y="1480"/>
                    </a:lnTo>
                    <a:lnTo>
                      <a:pt x="1000" y="1477"/>
                    </a:lnTo>
                    <a:lnTo>
                      <a:pt x="1007" y="1475"/>
                    </a:lnTo>
                    <a:lnTo>
                      <a:pt x="1007" y="1475"/>
                    </a:lnTo>
                    <a:close/>
                    <a:moveTo>
                      <a:pt x="1123" y="1431"/>
                    </a:moveTo>
                    <a:lnTo>
                      <a:pt x="1123" y="1431"/>
                    </a:lnTo>
                    <a:lnTo>
                      <a:pt x="1123" y="1431"/>
                    </a:lnTo>
                    <a:lnTo>
                      <a:pt x="1129" y="1433"/>
                    </a:lnTo>
                    <a:lnTo>
                      <a:pt x="1135" y="1436"/>
                    </a:lnTo>
                    <a:lnTo>
                      <a:pt x="1138" y="1441"/>
                    </a:lnTo>
                    <a:lnTo>
                      <a:pt x="1138" y="1448"/>
                    </a:lnTo>
                    <a:lnTo>
                      <a:pt x="1138" y="1448"/>
                    </a:lnTo>
                    <a:lnTo>
                      <a:pt x="1138" y="1455"/>
                    </a:lnTo>
                    <a:lnTo>
                      <a:pt x="1135" y="1460"/>
                    </a:lnTo>
                    <a:lnTo>
                      <a:pt x="1129" y="1463"/>
                    </a:lnTo>
                    <a:lnTo>
                      <a:pt x="1123" y="1463"/>
                    </a:lnTo>
                    <a:lnTo>
                      <a:pt x="1123" y="1463"/>
                    </a:lnTo>
                    <a:lnTo>
                      <a:pt x="1118" y="1463"/>
                    </a:lnTo>
                    <a:lnTo>
                      <a:pt x="1112" y="1460"/>
                    </a:lnTo>
                    <a:lnTo>
                      <a:pt x="1109" y="1455"/>
                    </a:lnTo>
                    <a:lnTo>
                      <a:pt x="1107" y="1448"/>
                    </a:lnTo>
                    <a:lnTo>
                      <a:pt x="1107" y="1448"/>
                    </a:lnTo>
                    <a:lnTo>
                      <a:pt x="1109" y="1441"/>
                    </a:lnTo>
                    <a:lnTo>
                      <a:pt x="1112" y="1436"/>
                    </a:lnTo>
                    <a:lnTo>
                      <a:pt x="1118" y="1433"/>
                    </a:lnTo>
                    <a:lnTo>
                      <a:pt x="1123" y="1431"/>
                    </a:lnTo>
                    <a:lnTo>
                      <a:pt x="1123" y="1431"/>
                    </a:lnTo>
                    <a:close/>
                    <a:moveTo>
                      <a:pt x="1007" y="1431"/>
                    </a:moveTo>
                    <a:lnTo>
                      <a:pt x="1007" y="1431"/>
                    </a:lnTo>
                    <a:lnTo>
                      <a:pt x="1007" y="1431"/>
                    </a:lnTo>
                    <a:lnTo>
                      <a:pt x="1012" y="1433"/>
                    </a:lnTo>
                    <a:lnTo>
                      <a:pt x="1017" y="1436"/>
                    </a:lnTo>
                    <a:lnTo>
                      <a:pt x="1020" y="1441"/>
                    </a:lnTo>
                    <a:lnTo>
                      <a:pt x="1022" y="1448"/>
                    </a:lnTo>
                    <a:lnTo>
                      <a:pt x="1022" y="1448"/>
                    </a:lnTo>
                    <a:lnTo>
                      <a:pt x="1020" y="1455"/>
                    </a:lnTo>
                    <a:lnTo>
                      <a:pt x="1017" y="1460"/>
                    </a:lnTo>
                    <a:lnTo>
                      <a:pt x="1012" y="1463"/>
                    </a:lnTo>
                    <a:lnTo>
                      <a:pt x="1007" y="1463"/>
                    </a:lnTo>
                    <a:lnTo>
                      <a:pt x="1007" y="1463"/>
                    </a:lnTo>
                    <a:lnTo>
                      <a:pt x="1000" y="1463"/>
                    </a:lnTo>
                    <a:lnTo>
                      <a:pt x="995" y="1460"/>
                    </a:lnTo>
                    <a:lnTo>
                      <a:pt x="992" y="1455"/>
                    </a:lnTo>
                    <a:lnTo>
                      <a:pt x="992" y="1448"/>
                    </a:lnTo>
                    <a:lnTo>
                      <a:pt x="992" y="1448"/>
                    </a:lnTo>
                    <a:lnTo>
                      <a:pt x="992" y="1441"/>
                    </a:lnTo>
                    <a:lnTo>
                      <a:pt x="995" y="1436"/>
                    </a:lnTo>
                    <a:lnTo>
                      <a:pt x="1000" y="1433"/>
                    </a:lnTo>
                    <a:lnTo>
                      <a:pt x="1007" y="1431"/>
                    </a:lnTo>
                    <a:lnTo>
                      <a:pt x="1007" y="1431"/>
                    </a:lnTo>
                    <a:close/>
                    <a:moveTo>
                      <a:pt x="1182" y="1344"/>
                    </a:moveTo>
                    <a:lnTo>
                      <a:pt x="1182" y="1344"/>
                    </a:lnTo>
                    <a:lnTo>
                      <a:pt x="1182" y="1344"/>
                    </a:lnTo>
                    <a:lnTo>
                      <a:pt x="1187" y="1346"/>
                    </a:lnTo>
                    <a:lnTo>
                      <a:pt x="1192" y="1349"/>
                    </a:lnTo>
                    <a:lnTo>
                      <a:pt x="1196" y="1354"/>
                    </a:lnTo>
                    <a:lnTo>
                      <a:pt x="1198" y="1361"/>
                    </a:lnTo>
                    <a:lnTo>
                      <a:pt x="1198" y="1361"/>
                    </a:lnTo>
                    <a:lnTo>
                      <a:pt x="1196" y="1368"/>
                    </a:lnTo>
                    <a:lnTo>
                      <a:pt x="1192" y="1373"/>
                    </a:lnTo>
                    <a:lnTo>
                      <a:pt x="1187" y="1376"/>
                    </a:lnTo>
                    <a:lnTo>
                      <a:pt x="1182" y="1376"/>
                    </a:lnTo>
                    <a:lnTo>
                      <a:pt x="1182" y="1376"/>
                    </a:lnTo>
                    <a:lnTo>
                      <a:pt x="1175" y="1376"/>
                    </a:lnTo>
                    <a:lnTo>
                      <a:pt x="1170" y="1373"/>
                    </a:lnTo>
                    <a:lnTo>
                      <a:pt x="1167" y="1368"/>
                    </a:lnTo>
                    <a:lnTo>
                      <a:pt x="1165" y="1361"/>
                    </a:lnTo>
                    <a:lnTo>
                      <a:pt x="1165" y="1361"/>
                    </a:lnTo>
                    <a:lnTo>
                      <a:pt x="1167" y="1354"/>
                    </a:lnTo>
                    <a:lnTo>
                      <a:pt x="1170" y="1349"/>
                    </a:lnTo>
                    <a:lnTo>
                      <a:pt x="1175" y="1346"/>
                    </a:lnTo>
                    <a:lnTo>
                      <a:pt x="1182" y="1344"/>
                    </a:lnTo>
                    <a:lnTo>
                      <a:pt x="1182" y="1344"/>
                    </a:lnTo>
                    <a:close/>
                    <a:moveTo>
                      <a:pt x="1123" y="1344"/>
                    </a:moveTo>
                    <a:lnTo>
                      <a:pt x="1123" y="1344"/>
                    </a:lnTo>
                    <a:lnTo>
                      <a:pt x="1123" y="1344"/>
                    </a:lnTo>
                    <a:lnTo>
                      <a:pt x="1129" y="1346"/>
                    </a:lnTo>
                    <a:lnTo>
                      <a:pt x="1135" y="1349"/>
                    </a:lnTo>
                    <a:lnTo>
                      <a:pt x="1138" y="1354"/>
                    </a:lnTo>
                    <a:lnTo>
                      <a:pt x="1138" y="1361"/>
                    </a:lnTo>
                    <a:lnTo>
                      <a:pt x="1138" y="1361"/>
                    </a:lnTo>
                    <a:lnTo>
                      <a:pt x="1138" y="1368"/>
                    </a:lnTo>
                    <a:lnTo>
                      <a:pt x="1135" y="1373"/>
                    </a:lnTo>
                    <a:lnTo>
                      <a:pt x="1129" y="1376"/>
                    </a:lnTo>
                    <a:lnTo>
                      <a:pt x="1123" y="1376"/>
                    </a:lnTo>
                    <a:lnTo>
                      <a:pt x="1123" y="1376"/>
                    </a:lnTo>
                    <a:lnTo>
                      <a:pt x="1118" y="1376"/>
                    </a:lnTo>
                    <a:lnTo>
                      <a:pt x="1112" y="1373"/>
                    </a:lnTo>
                    <a:lnTo>
                      <a:pt x="1109" y="1368"/>
                    </a:lnTo>
                    <a:lnTo>
                      <a:pt x="1107" y="1361"/>
                    </a:lnTo>
                    <a:lnTo>
                      <a:pt x="1107" y="1361"/>
                    </a:lnTo>
                    <a:lnTo>
                      <a:pt x="1109" y="1354"/>
                    </a:lnTo>
                    <a:lnTo>
                      <a:pt x="1112" y="1349"/>
                    </a:lnTo>
                    <a:lnTo>
                      <a:pt x="1118" y="1346"/>
                    </a:lnTo>
                    <a:lnTo>
                      <a:pt x="1123" y="1344"/>
                    </a:lnTo>
                    <a:lnTo>
                      <a:pt x="1123" y="1344"/>
                    </a:lnTo>
                    <a:close/>
                    <a:moveTo>
                      <a:pt x="1065" y="1344"/>
                    </a:moveTo>
                    <a:lnTo>
                      <a:pt x="1065" y="1344"/>
                    </a:lnTo>
                    <a:lnTo>
                      <a:pt x="1065" y="1344"/>
                    </a:lnTo>
                    <a:lnTo>
                      <a:pt x="1072" y="1346"/>
                    </a:lnTo>
                    <a:lnTo>
                      <a:pt x="1077" y="1349"/>
                    </a:lnTo>
                    <a:lnTo>
                      <a:pt x="1078" y="1354"/>
                    </a:lnTo>
                    <a:lnTo>
                      <a:pt x="1080" y="1361"/>
                    </a:lnTo>
                    <a:lnTo>
                      <a:pt x="1080" y="1361"/>
                    </a:lnTo>
                    <a:lnTo>
                      <a:pt x="1078" y="1368"/>
                    </a:lnTo>
                    <a:lnTo>
                      <a:pt x="1077" y="1373"/>
                    </a:lnTo>
                    <a:lnTo>
                      <a:pt x="1072" y="1376"/>
                    </a:lnTo>
                    <a:lnTo>
                      <a:pt x="1065" y="1376"/>
                    </a:lnTo>
                    <a:lnTo>
                      <a:pt x="1065" y="1376"/>
                    </a:lnTo>
                    <a:lnTo>
                      <a:pt x="1060" y="1376"/>
                    </a:lnTo>
                    <a:lnTo>
                      <a:pt x="1055" y="1373"/>
                    </a:lnTo>
                    <a:lnTo>
                      <a:pt x="1051" y="1368"/>
                    </a:lnTo>
                    <a:lnTo>
                      <a:pt x="1049" y="1361"/>
                    </a:lnTo>
                    <a:lnTo>
                      <a:pt x="1049" y="1361"/>
                    </a:lnTo>
                    <a:lnTo>
                      <a:pt x="1051" y="1354"/>
                    </a:lnTo>
                    <a:lnTo>
                      <a:pt x="1055" y="1349"/>
                    </a:lnTo>
                    <a:lnTo>
                      <a:pt x="1060" y="1346"/>
                    </a:lnTo>
                    <a:lnTo>
                      <a:pt x="1065" y="1344"/>
                    </a:lnTo>
                    <a:lnTo>
                      <a:pt x="1065" y="1344"/>
                    </a:lnTo>
                    <a:close/>
                    <a:moveTo>
                      <a:pt x="1007" y="1344"/>
                    </a:moveTo>
                    <a:lnTo>
                      <a:pt x="1007" y="1344"/>
                    </a:lnTo>
                    <a:lnTo>
                      <a:pt x="1007" y="1344"/>
                    </a:lnTo>
                    <a:lnTo>
                      <a:pt x="1012" y="1346"/>
                    </a:lnTo>
                    <a:lnTo>
                      <a:pt x="1017" y="1349"/>
                    </a:lnTo>
                    <a:lnTo>
                      <a:pt x="1020" y="1354"/>
                    </a:lnTo>
                    <a:lnTo>
                      <a:pt x="1022" y="1361"/>
                    </a:lnTo>
                    <a:lnTo>
                      <a:pt x="1022" y="1361"/>
                    </a:lnTo>
                    <a:lnTo>
                      <a:pt x="1020" y="1368"/>
                    </a:lnTo>
                    <a:lnTo>
                      <a:pt x="1017" y="1373"/>
                    </a:lnTo>
                    <a:lnTo>
                      <a:pt x="1012" y="1376"/>
                    </a:lnTo>
                    <a:lnTo>
                      <a:pt x="1007" y="1376"/>
                    </a:lnTo>
                    <a:lnTo>
                      <a:pt x="1007" y="1376"/>
                    </a:lnTo>
                    <a:lnTo>
                      <a:pt x="1000" y="1376"/>
                    </a:lnTo>
                    <a:lnTo>
                      <a:pt x="995" y="1373"/>
                    </a:lnTo>
                    <a:lnTo>
                      <a:pt x="992" y="1368"/>
                    </a:lnTo>
                    <a:lnTo>
                      <a:pt x="992" y="1361"/>
                    </a:lnTo>
                    <a:lnTo>
                      <a:pt x="992" y="1361"/>
                    </a:lnTo>
                    <a:lnTo>
                      <a:pt x="992" y="1354"/>
                    </a:lnTo>
                    <a:lnTo>
                      <a:pt x="995" y="1349"/>
                    </a:lnTo>
                    <a:lnTo>
                      <a:pt x="1000" y="1346"/>
                    </a:lnTo>
                    <a:lnTo>
                      <a:pt x="1007" y="1344"/>
                    </a:lnTo>
                    <a:lnTo>
                      <a:pt x="1007" y="1344"/>
                    </a:lnTo>
                    <a:close/>
                    <a:moveTo>
                      <a:pt x="1298" y="1302"/>
                    </a:moveTo>
                    <a:lnTo>
                      <a:pt x="1298" y="1302"/>
                    </a:lnTo>
                    <a:lnTo>
                      <a:pt x="1298" y="1302"/>
                    </a:lnTo>
                    <a:lnTo>
                      <a:pt x="1305" y="1303"/>
                    </a:lnTo>
                    <a:lnTo>
                      <a:pt x="1308" y="1307"/>
                    </a:lnTo>
                    <a:lnTo>
                      <a:pt x="1312" y="1312"/>
                    </a:lnTo>
                    <a:lnTo>
                      <a:pt x="1313" y="1317"/>
                    </a:lnTo>
                    <a:lnTo>
                      <a:pt x="1313" y="1317"/>
                    </a:lnTo>
                    <a:lnTo>
                      <a:pt x="1312" y="1324"/>
                    </a:lnTo>
                    <a:lnTo>
                      <a:pt x="1308" y="1329"/>
                    </a:lnTo>
                    <a:lnTo>
                      <a:pt x="1305" y="1332"/>
                    </a:lnTo>
                    <a:lnTo>
                      <a:pt x="1298" y="1334"/>
                    </a:lnTo>
                    <a:lnTo>
                      <a:pt x="1298" y="1334"/>
                    </a:lnTo>
                    <a:lnTo>
                      <a:pt x="1293" y="1332"/>
                    </a:lnTo>
                    <a:lnTo>
                      <a:pt x="1288" y="1329"/>
                    </a:lnTo>
                    <a:lnTo>
                      <a:pt x="1284" y="1324"/>
                    </a:lnTo>
                    <a:lnTo>
                      <a:pt x="1283" y="1317"/>
                    </a:lnTo>
                    <a:lnTo>
                      <a:pt x="1283" y="1317"/>
                    </a:lnTo>
                    <a:lnTo>
                      <a:pt x="1284" y="1312"/>
                    </a:lnTo>
                    <a:lnTo>
                      <a:pt x="1288" y="1307"/>
                    </a:lnTo>
                    <a:lnTo>
                      <a:pt x="1293" y="1303"/>
                    </a:lnTo>
                    <a:lnTo>
                      <a:pt x="1298" y="1302"/>
                    </a:lnTo>
                    <a:lnTo>
                      <a:pt x="1298" y="1302"/>
                    </a:lnTo>
                    <a:close/>
                    <a:moveTo>
                      <a:pt x="1240" y="1302"/>
                    </a:moveTo>
                    <a:lnTo>
                      <a:pt x="1240" y="1302"/>
                    </a:lnTo>
                    <a:lnTo>
                      <a:pt x="1240" y="1302"/>
                    </a:lnTo>
                    <a:lnTo>
                      <a:pt x="1245" y="1303"/>
                    </a:lnTo>
                    <a:lnTo>
                      <a:pt x="1250" y="1307"/>
                    </a:lnTo>
                    <a:lnTo>
                      <a:pt x="1254" y="1312"/>
                    </a:lnTo>
                    <a:lnTo>
                      <a:pt x="1255" y="1317"/>
                    </a:lnTo>
                    <a:lnTo>
                      <a:pt x="1255" y="1317"/>
                    </a:lnTo>
                    <a:lnTo>
                      <a:pt x="1254" y="1324"/>
                    </a:lnTo>
                    <a:lnTo>
                      <a:pt x="1250" y="1329"/>
                    </a:lnTo>
                    <a:lnTo>
                      <a:pt x="1245" y="1332"/>
                    </a:lnTo>
                    <a:lnTo>
                      <a:pt x="1240" y="1334"/>
                    </a:lnTo>
                    <a:lnTo>
                      <a:pt x="1240" y="1334"/>
                    </a:lnTo>
                    <a:lnTo>
                      <a:pt x="1233" y="1332"/>
                    </a:lnTo>
                    <a:lnTo>
                      <a:pt x="1228" y="1329"/>
                    </a:lnTo>
                    <a:lnTo>
                      <a:pt x="1225" y="1324"/>
                    </a:lnTo>
                    <a:lnTo>
                      <a:pt x="1225" y="1317"/>
                    </a:lnTo>
                    <a:lnTo>
                      <a:pt x="1225" y="1317"/>
                    </a:lnTo>
                    <a:lnTo>
                      <a:pt x="1225" y="1312"/>
                    </a:lnTo>
                    <a:lnTo>
                      <a:pt x="1228" y="1307"/>
                    </a:lnTo>
                    <a:lnTo>
                      <a:pt x="1233" y="1303"/>
                    </a:lnTo>
                    <a:lnTo>
                      <a:pt x="1240" y="1302"/>
                    </a:lnTo>
                    <a:lnTo>
                      <a:pt x="1240" y="1302"/>
                    </a:lnTo>
                    <a:close/>
                    <a:moveTo>
                      <a:pt x="1182" y="1302"/>
                    </a:moveTo>
                    <a:lnTo>
                      <a:pt x="1182" y="1302"/>
                    </a:lnTo>
                    <a:lnTo>
                      <a:pt x="1182" y="1302"/>
                    </a:lnTo>
                    <a:lnTo>
                      <a:pt x="1187" y="1303"/>
                    </a:lnTo>
                    <a:lnTo>
                      <a:pt x="1192" y="1307"/>
                    </a:lnTo>
                    <a:lnTo>
                      <a:pt x="1196" y="1312"/>
                    </a:lnTo>
                    <a:lnTo>
                      <a:pt x="1198" y="1317"/>
                    </a:lnTo>
                    <a:lnTo>
                      <a:pt x="1198" y="1317"/>
                    </a:lnTo>
                    <a:lnTo>
                      <a:pt x="1196" y="1324"/>
                    </a:lnTo>
                    <a:lnTo>
                      <a:pt x="1192" y="1329"/>
                    </a:lnTo>
                    <a:lnTo>
                      <a:pt x="1187" y="1332"/>
                    </a:lnTo>
                    <a:lnTo>
                      <a:pt x="1182" y="1334"/>
                    </a:lnTo>
                    <a:lnTo>
                      <a:pt x="1182" y="1334"/>
                    </a:lnTo>
                    <a:lnTo>
                      <a:pt x="1175" y="1332"/>
                    </a:lnTo>
                    <a:lnTo>
                      <a:pt x="1170" y="1329"/>
                    </a:lnTo>
                    <a:lnTo>
                      <a:pt x="1167" y="1324"/>
                    </a:lnTo>
                    <a:lnTo>
                      <a:pt x="1165" y="1317"/>
                    </a:lnTo>
                    <a:lnTo>
                      <a:pt x="1165" y="1317"/>
                    </a:lnTo>
                    <a:lnTo>
                      <a:pt x="1167" y="1312"/>
                    </a:lnTo>
                    <a:lnTo>
                      <a:pt x="1170" y="1307"/>
                    </a:lnTo>
                    <a:lnTo>
                      <a:pt x="1175" y="1303"/>
                    </a:lnTo>
                    <a:lnTo>
                      <a:pt x="1182" y="1302"/>
                    </a:lnTo>
                    <a:lnTo>
                      <a:pt x="1182" y="1302"/>
                    </a:lnTo>
                    <a:close/>
                    <a:moveTo>
                      <a:pt x="1123" y="1302"/>
                    </a:moveTo>
                    <a:lnTo>
                      <a:pt x="1123" y="1302"/>
                    </a:lnTo>
                    <a:lnTo>
                      <a:pt x="1123" y="1302"/>
                    </a:lnTo>
                    <a:lnTo>
                      <a:pt x="1129" y="1303"/>
                    </a:lnTo>
                    <a:lnTo>
                      <a:pt x="1135" y="1307"/>
                    </a:lnTo>
                    <a:lnTo>
                      <a:pt x="1138" y="1312"/>
                    </a:lnTo>
                    <a:lnTo>
                      <a:pt x="1138" y="1317"/>
                    </a:lnTo>
                    <a:lnTo>
                      <a:pt x="1138" y="1317"/>
                    </a:lnTo>
                    <a:lnTo>
                      <a:pt x="1138" y="1324"/>
                    </a:lnTo>
                    <a:lnTo>
                      <a:pt x="1135" y="1329"/>
                    </a:lnTo>
                    <a:lnTo>
                      <a:pt x="1129" y="1332"/>
                    </a:lnTo>
                    <a:lnTo>
                      <a:pt x="1123" y="1334"/>
                    </a:lnTo>
                    <a:lnTo>
                      <a:pt x="1123" y="1334"/>
                    </a:lnTo>
                    <a:lnTo>
                      <a:pt x="1118" y="1332"/>
                    </a:lnTo>
                    <a:lnTo>
                      <a:pt x="1112" y="1329"/>
                    </a:lnTo>
                    <a:lnTo>
                      <a:pt x="1109" y="1324"/>
                    </a:lnTo>
                    <a:lnTo>
                      <a:pt x="1107" y="1317"/>
                    </a:lnTo>
                    <a:lnTo>
                      <a:pt x="1107" y="1317"/>
                    </a:lnTo>
                    <a:lnTo>
                      <a:pt x="1109" y="1312"/>
                    </a:lnTo>
                    <a:lnTo>
                      <a:pt x="1112" y="1307"/>
                    </a:lnTo>
                    <a:lnTo>
                      <a:pt x="1118" y="1303"/>
                    </a:lnTo>
                    <a:lnTo>
                      <a:pt x="1123" y="1302"/>
                    </a:lnTo>
                    <a:lnTo>
                      <a:pt x="1123" y="1302"/>
                    </a:lnTo>
                    <a:close/>
                    <a:moveTo>
                      <a:pt x="1065" y="1302"/>
                    </a:moveTo>
                    <a:lnTo>
                      <a:pt x="1065" y="1302"/>
                    </a:lnTo>
                    <a:lnTo>
                      <a:pt x="1065" y="1302"/>
                    </a:lnTo>
                    <a:lnTo>
                      <a:pt x="1072" y="1303"/>
                    </a:lnTo>
                    <a:lnTo>
                      <a:pt x="1077" y="1307"/>
                    </a:lnTo>
                    <a:lnTo>
                      <a:pt x="1078" y="1312"/>
                    </a:lnTo>
                    <a:lnTo>
                      <a:pt x="1080" y="1317"/>
                    </a:lnTo>
                    <a:lnTo>
                      <a:pt x="1080" y="1317"/>
                    </a:lnTo>
                    <a:lnTo>
                      <a:pt x="1078" y="1324"/>
                    </a:lnTo>
                    <a:lnTo>
                      <a:pt x="1077" y="1329"/>
                    </a:lnTo>
                    <a:lnTo>
                      <a:pt x="1072" y="1332"/>
                    </a:lnTo>
                    <a:lnTo>
                      <a:pt x="1065" y="1334"/>
                    </a:lnTo>
                    <a:lnTo>
                      <a:pt x="1065" y="1334"/>
                    </a:lnTo>
                    <a:lnTo>
                      <a:pt x="1060" y="1332"/>
                    </a:lnTo>
                    <a:lnTo>
                      <a:pt x="1055" y="1329"/>
                    </a:lnTo>
                    <a:lnTo>
                      <a:pt x="1051" y="1324"/>
                    </a:lnTo>
                    <a:lnTo>
                      <a:pt x="1049" y="1317"/>
                    </a:lnTo>
                    <a:lnTo>
                      <a:pt x="1049" y="1317"/>
                    </a:lnTo>
                    <a:lnTo>
                      <a:pt x="1051" y="1312"/>
                    </a:lnTo>
                    <a:lnTo>
                      <a:pt x="1055" y="1307"/>
                    </a:lnTo>
                    <a:lnTo>
                      <a:pt x="1060" y="1303"/>
                    </a:lnTo>
                    <a:lnTo>
                      <a:pt x="1065" y="1302"/>
                    </a:lnTo>
                    <a:lnTo>
                      <a:pt x="1065" y="1302"/>
                    </a:lnTo>
                    <a:close/>
                    <a:moveTo>
                      <a:pt x="1007" y="1302"/>
                    </a:moveTo>
                    <a:lnTo>
                      <a:pt x="1007" y="1302"/>
                    </a:lnTo>
                    <a:lnTo>
                      <a:pt x="1007" y="1302"/>
                    </a:lnTo>
                    <a:lnTo>
                      <a:pt x="1012" y="1303"/>
                    </a:lnTo>
                    <a:lnTo>
                      <a:pt x="1017" y="1307"/>
                    </a:lnTo>
                    <a:lnTo>
                      <a:pt x="1020" y="1312"/>
                    </a:lnTo>
                    <a:lnTo>
                      <a:pt x="1022" y="1317"/>
                    </a:lnTo>
                    <a:lnTo>
                      <a:pt x="1022" y="1317"/>
                    </a:lnTo>
                    <a:lnTo>
                      <a:pt x="1020" y="1324"/>
                    </a:lnTo>
                    <a:lnTo>
                      <a:pt x="1017" y="1329"/>
                    </a:lnTo>
                    <a:lnTo>
                      <a:pt x="1012" y="1332"/>
                    </a:lnTo>
                    <a:lnTo>
                      <a:pt x="1007" y="1334"/>
                    </a:lnTo>
                    <a:lnTo>
                      <a:pt x="1007" y="1334"/>
                    </a:lnTo>
                    <a:lnTo>
                      <a:pt x="1000" y="1332"/>
                    </a:lnTo>
                    <a:lnTo>
                      <a:pt x="995" y="1329"/>
                    </a:lnTo>
                    <a:lnTo>
                      <a:pt x="992" y="1324"/>
                    </a:lnTo>
                    <a:lnTo>
                      <a:pt x="992" y="1317"/>
                    </a:lnTo>
                    <a:lnTo>
                      <a:pt x="992" y="1317"/>
                    </a:lnTo>
                    <a:lnTo>
                      <a:pt x="992" y="1312"/>
                    </a:lnTo>
                    <a:lnTo>
                      <a:pt x="995" y="1307"/>
                    </a:lnTo>
                    <a:lnTo>
                      <a:pt x="1000" y="1303"/>
                    </a:lnTo>
                    <a:lnTo>
                      <a:pt x="1007" y="1302"/>
                    </a:lnTo>
                    <a:lnTo>
                      <a:pt x="1007" y="1302"/>
                    </a:lnTo>
                    <a:close/>
                    <a:moveTo>
                      <a:pt x="949" y="1302"/>
                    </a:moveTo>
                    <a:lnTo>
                      <a:pt x="949" y="1302"/>
                    </a:lnTo>
                    <a:lnTo>
                      <a:pt x="949" y="1302"/>
                    </a:lnTo>
                    <a:lnTo>
                      <a:pt x="954" y="1303"/>
                    </a:lnTo>
                    <a:lnTo>
                      <a:pt x="959" y="1307"/>
                    </a:lnTo>
                    <a:lnTo>
                      <a:pt x="963" y="1312"/>
                    </a:lnTo>
                    <a:lnTo>
                      <a:pt x="964" y="1317"/>
                    </a:lnTo>
                    <a:lnTo>
                      <a:pt x="964" y="1317"/>
                    </a:lnTo>
                    <a:lnTo>
                      <a:pt x="963" y="1324"/>
                    </a:lnTo>
                    <a:lnTo>
                      <a:pt x="959" y="1329"/>
                    </a:lnTo>
                    <a:lnTo>
                      <a:pt x="954" y="1332"/>
                    </a:lnTo>
                    <a:lnTo>
                      <a:pt x="949" y="1334"/>
                    </a:lnTo>
                    <a:lnTo>
                      <a:pt x="949" y="1334"/>
                    </a:lnTo>
                    <a:lnTo>
                      <a:pt x="942" y="1332"/>
                    </a:lnTo>
                    <a:lnTo>
                      <a:pt x="937" y="1329"/>
                    </a:lnTo>
                    <a:lnTo>
                      <a:pt x="934" y="1324"/>
                    </a:lnTo>
                    <a:lnTo>
                      <a:pt x="934" y="1317"/>
                    </a:lnTo>
                    <a:lnTo>
                      <a:pt x="934" y="1317"/>
                    </a:lnTo>
                    <a:lnTo>
                      <a:pt x="934" y="1312"/>
                    </a:lnTo>
                    <a:lnTo>
                      <a:pt x="937" y="1307"/>
                    </a:lnTo>
                    <a:lnTo>
                      <a:pt x="942" y="1303"/>
                    </a:lnTo>
                    <a:lnTo>
                      <a:pt x="949" y="1302"/>
                    </a:lnTo>
                    <a:lnTo>
                      <a:pt x="949" y="1302"/>
                    </a:lnTo>
                    <a:close/>
                    <a:moveTo>
                      <a:pt x="1298" y="1259"/>
                    </a:moveTo>
                    <a:lnTo>
                      <a:pt x="1298" y="1259"/>
                    </a:lnTo>
                    <a:lnTo>
                      <a:pt x="1298" y="1259"/>
                    </a:lnTo>
                    <a:lnTo>
                      <a:pt x="1305" y="1259"/>
                    </a:lnTo>
                    <a:lnTo>
                      <a:pt x="1308" y="1262"/>
                    </a:lnTo>
                    <a:lnTo>
                      <a:pt x="1312" y="1267"/>
                    </a:lnTo>
                    <a:lnTo>
                      <a:pt x="1313" y="1274"/>
                    </a:lnTo>
                    <a:lnTo>
                      <a:pt x="1313" y="1274"/>
                    </a:lnTo>
                    <a:lnTo>
                      <a:pt x="1312" y="1281"/>
                    </a:lnTo>
                    <a:lnTo>
                      <a:pt x="1308" y="1286"/>
                    </a:lnTo>
                    <a:lnTo>
                      <a:pt x="1305" y="1290"/>
                    </a:lnTo>
                    <a:lnTo>
                      <a:pt x="1298" y="1290"/>
                    </a:lnTo>
                    <a:lnTo>
                      <a:pt x="1298" y="1290"/>
                    </a:lnTo>
                    <a:lnTo>
                      <a:pt x="1293" y="1290"/>
                    </a:lnTo>
                    <a:lnTo>
                      <a:pt x="1288" y="1286"/>
                    </a:lnTo>
                    <a:lnTo>
                      <a:pt x="1284" y="1281"/>
                    </a:lnTo>
                    <a:lnTo>
                      <a:pt x="1283" y="1274"/>
                    </a:lnTo>
                    <a:lnTo>
                      <a:pt x="1283" y="1274"/>
                    </a:lnTo>
                    <a:lnTo>
                      <a:pt x="1284" y="1267"/>
                    </a:lnTo>
                    <a:lnTo>
                      <a:pt x="1288" y="1262"/>
                    </a:lnTo>
                    <a:lnTo>
                      <a:pt x="1293" y="1259"/>
                    </a:lnTo>
                    <a:lnTo>
                      <a:pt x="1298" y="1259"/>
                    </a:lnTo>
                    <a:lnTo>
                      <a:pt x="1298" y="1259"/>
                    </a:lnTo>
                    <a:close/>
                    <a:moveTo>
                      <a:pt x="1240" y="1259"/>
                    </a:moveTo>
                    <a:lnTo>
                      <a:pt x="1240" y="1259"/>
                    </a:lnTo>
                    <a:lnTo>
                      <a:pt x="1240" y="1259"/>
                    </a:lnTo>
                    <a:lnTo>
                      <a:pt x="1245" y="1259"/>
                    </a:lnTo>
                    <a:lnTo>
                      <a:pt x="1250" y="1262"/>
                    </a:lnTo>
                    <a:lnTo>
                      <a:pt x="1254" y="1267"/>
                    </a:lnTo>
                    <a:lnTo>
                      <a:pt x="1255" y="1274"/>
                    </a:lnTo>
                    <a:lnTo>
                      <a:pt x="1255" y="1274"/>
                    </a:lnTo>
                    <a:lnTo>
                      <a:pt x="1254" y="1281"/>
                    </a:lnTo>
                    <a:lnTo>
                      <a:pt x="1250" y="1286"/>
                    </a:lnTo>
                    <a:lnTo>
                      <a:pt x="1245" y="1290"/>
                    </a:lnTo>
                    <a:lnTo>
                      <a:pt x="1240" y="1290"/>
                    </a:lnTo>
                    <a:lnTo>
                      <a:pt x="1240" y="1290"/>
                    </a:lnTo>
                    <a:lnTo>
                      <a:pt x="1233" y="1290"/>
                    </a:lnTo>
                    <a:lnTo>
                      <a:pt x="1228" y="1286"/>
                    </a:lnTo>
                    <a:lnTo>
                      <a:pt x="1225" y="1281"/>
                    </a:lnTo>
                    <a:lnTo>
                      <a:pt x="1225" y="1274"/>
                    </a:lnTo>
                    <a:lnTo>
                      <a:pt x="1225" y="1274"/>
                    </a:lnTo>
                    <a:lnTo>
                      <a:pt x="1225" y="1267"/>
                    </a:lnTo>
                    <a:lnTo>
                      <a:pt x="1228" y="1262"/>
                    </a:lnTo>
                    <a:lnTo>
                      <a:pt x="1233" y="1259"/>
                    </a:lnTo>
                    <a:lnTo>
                      <a:pt x="1240" y="1259"/>
                    </a:lnTo>
                    <a:lnTo>
                      <a:pt x="1240" y="1259"/>
                    </a:lnTo>
                    <a:close/>
                    <a:moveTo>
                      <a:pt x="1182" y="1259"/>
                    </a:moveTo>
                    <a:lnTo>
                      <a:pt x="1182" y="1259"/>
                    </a:lnTo>
                    <a:lnTo>
                      <a:pt x="1182" y="1259"/>
                    </a:lnTo>
                    <a:lnTo>
                      <a:pt x="1187" y="1259"/>
                    </a:lnTo>
                    <a:lnTo>
                      <a:pt x="1192" y="1262"/>
                    </a:lnTo>
                    <a:lnTo>
                      <a:pt x="1196" y="1267"/>
                    </a:lnTo>
                    <a:lnTo>
                      <a:pt x="1198" y="1274"/>
                    </a:lnTo>
                    <a:lnTo>
                      <a:pt x="1198" y="1274"/>
                    </a:lnTo>
                    <a:lnTo>
                      <a:pt x="1196" y="1281"/>
                    </a:lnTo>
                    <a:lnTo>
                      <a:pt x="1192" y="1286"/>
                    </a:lnTo>
                    <a:lnTo>
                      <a:pt x="1187" y="1290"/>
                    </a:lnTo>
                    <a:lnTo>
                      <a:pt x="1182" y="1290"/>
                    </a:lnTo>
                    <a:lnTo>
                      <a:pt x="1182" y="1290"/>
                    </a:lnTo>
                    <a:lnTo>
                      <a:pt x="1175" y="1290"/>
                    </a:lnTo>
                    <a:lnTo>
                      <a:pt x="1170" y="1286"/>
                    </a:lnTo>
                    <a:lnTo>
                      <a:pt x="1167" y="1281"/>
                    </a:lnTo>
                    <a:lnTo>
                      <a:pt x="1165" y="1274"/>
                    </a:lnTo>
                    <a:lnTo>
                      <a:pt x="1165" y="1274"/>
                    </a:lnTo>
                    <a:lnTo>
                      <a:pt x="1167" y="1267"/>
                    </a:lnTo>
                    <a:lnTo>
                      <a:pt x="1170" y="1262"/>
                    </a:lnTo>
                    <a:lnTo>
                      <a:pt x="1175" y="1259"/>
                    </a:lnTo>
                    <a:lnTo>
                      <a:pt x="1182" y="1259"/>
                    </a:lnTo>
                    <a:lnTo>
                      <a:pt x="1182" y="1259"/>
                    </a:lnTo>
                    <a:close/>
                    <a:moveTo>
                      <a:pt x="1123" y="1259"/>
                    </a:moveTo>
                    <a:lnTo>
                      <a:pt x="1123" y="1259"/>
                    </a:lnTo>
                    <a:lnTo>
                      <a:pt x="1123" y="1259"/>
                    </a:lnTo>
                    <a:lnTo>
                      <a:pt x="1129" y="1259"/>
                    </a:lnTo>
                    <a:lnTo>
                      <a:pt x="1135" y="1262"/>
                    </a:lnTo>
                    <a:lnTo>
                      <a:pt x="1138" y="1267"/>
                    </a:lnTo>
                    <a:lnTo>
                      <a:pt x="1138" y="1274"/>
                    </a:lnTo>
                    <a:lnTo>
                      <a:pt x="1138" y="1274"/>
                    </a:lnTo>
                    <a:lnTo>
                      <a:pt x="1138" y="1281"/>
                    </a:lnTo>
                    <a:lnTo>
                      <a:pt x="1135" y="1286"/>
                    </a:lnTo>
                    <a:lnTo>
                      <a:pt x="1129" y="1290"/>
                    </a:lnTo>
                    <a:lnTo>
                      <a:pt x="1123" y="1290"/>
                    </a:lnTo>
                    <a:lnTo>
                      <a:pt x="1123" y="1290"/>
                    </a:lnTo>
                    <a:lnTo>
                      <a:pt x="1118" y="1290"/>
                    </a:lnTo>
                    <a:lnTo>
                      <a:pt x="1112" y="1286"/>
                    </a:lnTo>
                    <a:lnTo>
                      <a:pt x="1109" y="1281"/>
                    </a:lnTo>
                    <a:lnTo>
                      <a:pt x="1107" y="1274"/>
                    </a:lnTo>
                    <a:lnTo>
                      <a:pt x="1107" y="1274"/>
                    </a:lnTo>
                    <a:lnTo>
                      <a:pt x="1109" y="1267"/>
                    </a:lnTo>
                    <a:lnTo>
                      <a:pt x="1112" y="1262"/>
                    </a:lnTo>
                    <a:lnTo>
                      <a:pt x="1118" y="1259"/>
                    </a:lnTo>
                    <a:lnTo>
                      <a:pt x="1123" y="1259"/>
                    </a:lnTo>
                    <a:lnTo>
                      <a:pt x="1123" y="1259"/>
                    </a:lnTo>
                    <a:close/>
                    <a:moveTo>
                      <a:pt x="1065" y="1259"/>
                    </a:moveTo>
                    <a:lnTo>
                      <a:pt x="1065" y="1259"/>
                    </a:lnTo>
                    <a:lnTo>
                      <a:pt x="1065" y="1259"/>
                    </a:lnTo>
                    <a:lnTo>
                      <a:pt x="1072" y="1259"/>
                    </a:lnTo>
                    <a:lnTo>
                      <a:pt x="1077" y="1262"/>
                    </a:lnTo>
                    <a:lnTo>
                      <a:pt x="1078" y="1267"/>
                    </a:lnTo>
                    <a:lnTo>
                      <a:pt x="1080" y="1274"/>
                    </a:lnTo>
                    <a:lnTo>
                      <a:pt x="1080" y="1274"/>
                    </a:lnTo>
                    <a:lnTo>
                      <a:pt x="1078" y="1281"/>
                    </a:lnTo>
                    <a:lnTo>
                      <a:pt x="1077" y="1286"/>
                    </a:lnTo>
                    <a:lnTo>
                      <a:pt x="1072" y="1290"/>
                    </a:lnTo>
                    <a:lnTo>
                      <a:pt x="1065" y="1290"/>
                    </a:lnTo>
                    <a:lnTo>
                      <a:pt x="1065" y="1290"/>
                    </a:lnTo>
                    <a:lnTo>
                      <a:pt x="1060" y="1290"/>
                    </a:lnTo>
                    <a:lnTo>
                      <a:pt x="1055" y="1286"/>
                    </a:lnTo>
                    <a:lnTo>
                      <a:pt x="1051" y="1281"/>
                    </a:lnTo>
                    <a:lnTo>
                      <a:pt x="1049" y="1274"/>
                    </a:lnTo>
                    <a:lnTo>
                      <a:pt x="1049" y="1274"/>
                    </a:lnTo>
                    <a:lnTo>
                      <a:pt x="1051" y="1267"/>
                    </a:lnTo>
                    <a:lnTo>
                      <a:pt x="1055" y="1262"/>
                    </a:lnTo>
                    <a:lnTo>
                      <a:pt x="1060" y="1259"/>
                    </a:lnTo>
                    <a:lnTo>
                      <a:pt x="1065" y="1259"/>
                    </a:lnTo>
                    <a:lnTo>
                      <a:pt x="1065" y="1259"/>
                    </a:lnTo>
                    <a:close/>
                    <a:moveTo>
                      <a:pt x="1007" y="1259"/>
                    </a:moveTo>
                    <a:lnTo>
                      <a:pt x="1007" y="1259"/>
                    </a:lnTo>
                    <a:lnTo>
                      <a:pt x="1007" y="1259"/>
                    </a:lnTo>
                    <a:lnTo>
                      <a:pt x="1012" y="1259"/>
                    </a:lnTo>
                    <a:lnTo>
                      <a:pt x="1017" y="1262"/>
                    </a:lnTo>
                    <a:lnTo>
                      <a:pt x="1020" y="1267"/>
                    </a:lnTo>
                    <a:lnTo>
                      <a:pt x="1022" y="1274"/>
                    </a:lnTo>
                    <a:lnTo>
                      <a:pt x="1022" y="1274"/>
                    </a:lnTo>
                    <a:lnTo>
                      <a:pt x="1020" y="1281"/>
                    </a:lnTo>
                    <a:lnTo>
                      <a:pt x="1017" y="1286"/>
                    </a:lnTo>
                    <a:lnTo>
                      <a:pt x="1012" y="1290"/>
                    </a:lnTo>
                    <a:lnTo>
                      <a:pt x="1007" y="1290"/>
                    </a:lnTo>
                    <a:lnTo>
                      <a:pt x="1007" y="1290"/>
                    </a:lnTo>
                    <a:lnTo>
                      <a:pt x="1000" y="1290"/>
                    </a:lnTo>
                    <a:lnTo>
                      <a:pt x="995" y="1286"/>
                    </a:lnTo>
                    <a:lnTo>
                      <a:pt x="992" y="1281"/>
                    </a:lnTo>
                    <a:lnTo>
                      <a:pt x="992" y="1274"/>
                    </a:lnTo>
                    <a:lnTo>
                      <a:pt x="992" y="1274"/>
                    </a:lnTo>
                    <a:lnTo>
                      <a:pt x="992" y="1267"/>
                    </a:lnTo>
                    <a:lnTo>
                      <a:pt x="995" y="1262"/>
                    </a:lnTo>
                    <a:lnTo>
                      <a:pt x="1000" y="1259"/>
                    </a:lnTo>
                    <a:lnTo>
                      <a:pt x="1007" y="1259"/>
                    </a:lnTo>
                    <a:lnTo>
                      <a:pt x="1007" y="1259"/>
                    </a:lnTo>
                    <a:close/>
                    <a:moveTo>
                      <a:pt x="949" y="1259"/>
                    </a:moveTo>
                    <a:lnTo>
                      <a:pt x="949" y="1259"/>
                    </a:lnTo>
                    <a:lnTo>
                      <a:pt x="949" y="1259"/>
                    </a:lnTo>
                    <a:lnTo>
                      <a:pt x="954" y="1259"/>
                    </a:lnTo>
                    <a:lnTo>
                      <a:pt x="959" y="1262"/>
                    </a:lnTo>
                    <a:lnTo>
                      <a:pt x="963" y="1267"/>
                    </a:lnTo>
                    <a:lnTo>
                      <a:pt x="964" y="1274"/>
                    </a:lnTo>
                    <a:lnTo>
                      <a:pt x="964" y="1274"/>
                    </a:lnTo>
                    <a:lnTo>
                      <a:pt x="963" y="1281"/>
                    </a:lnTo>
                    <a:lnTo>
                      <a:pt x="959" y="1286"/>
                    </a:lnTo>
                    <a:lnTo>
                      <a:pt x="954" y="1290"/>
                    </a:lnTo>
                    <a:lnTo>
                      <a:pt x="949" y="1290"/>
                    </a:lnTo>
                    <a:lnTo>
                      <a:pt x="949" y="1290"/>
                    </a:lnTo>
                    <a:lnTo>
                      <a:pt x="942" y="1290"/>
                    </a:lnTo>
                    <a:lnTo>
                      <a:pt x="937" y="1286"/>
                    </a:lnTo>
                    <a:lnTo>
                      <a:pt x="934" y="1281"/>
                    </a:lnTo>
                    <a:lnTo>
                      <a:pt x="934" y="1274"/>
                    </a:lnTo>
                    <a:lnTo>
                      <a:pt x="934" y="1274"/>
                    </a:lnTo>
                    <a:lnTo>
                      <a:pt x="934" y="1267"/>
                    </a:lnTo>
                    <a:lnTo>
                      <a:pt x="937" y="1262"/>
                    </a:lnTo>
                    <a:lnTo>
                      <a:pt x="942" y="1259"/>
                    </a:lnTo>
                    <a:lnTo>
                      <a:pt x="949" y="1259"/>
                    </a:lnTo>
                    <a:lnTo>
                      <a:pt x="949" y="1259"/>
                    </a:lnTo>
                    <a:close/>
                    <a:moveTo>
                      <a:pt x="1416" y="1215"/>
                    </a:moveTo>
                    <a:lnTo>
                      <a:pt x="1416" y="1215"/>
                    </a:lnTo>
                    <a:lnTo>
                      <a:pt x="1416" y="1215"/>
                    </a:lnTo>
                    <a:lnTo>
                      <a:pt x="1421" y="1216"/>
                    </a:lnTo>
                    <a:lnTo>
                      <a:pt x="1426" y="1220"/>
                    </a:lnTo>
                    <a:lnTo>
                      <a:pt x="1429" y="1225"/>
                    </a:lnTo>
                    <a:lnTo>
                      <a:pt x="1431" y="1232"/>
                    </a:lnTo>
                    <a:lnTo>
                      <a:pt x="1431" y="1232"/>
                    </a:lnTo>
                    <a:lnTo>
                      <a:pt x="1429" y="1237"/>
                    </a:lnTo>
                    <a:lnTo>
                      <a:pt x="1426" y="1242"/>
                    </a:lnTo>
                    <a:lnTo>
                      <a:pt x="1421" y="1245"/>
                    </a:lnTo>
                    <a:lnTo>
                      <a:pt x="1416" y="1247"/>
                    </a:lnTo>
                    <a:lnTo>
                      <a:pt x="1416" y="1247"/>
                    </a:lnTo>
                    <a:lnTo>
                      <a:pt x="1409" y="1245"/>
                    </a:lnTo>
                    <a:lnTo>
                      <a:pt x="1404" y="1242"/>
                    </a:lnTo>
                    <a:lnTo>
                      <a:pt x="1400" y="1237"/>
                    </a:lnTo>
                    <a:lnTo>
                      <a:pt x="1399" y="1232"/>
                    </a:lnTo>
                    <a:lnTo>
                      <a:pt x="1399" y="1232"/>
                    </a:lnTo>
                    <a:lnTo>
                      <a:pt x="1400" y="1225"/>
                    </a:lnTo>
                    <a:lnTo>
                      <a:pt x="1404" y="1220"/>
                    </a:lnTo>
                    <a:lnTo>
                      <a:pt x="1409" y="1216"/>
                    </a:lnTo>
                    <a:lnTo>
                      <a:pt x="1416" y="1215"/>
                    </a:lnTo>
                    <a:lnTo>
                      <a:pt x="1416" y="1215"/>
                    </a:lnTo>
                    <a:close/>
                    <a:moveTo>
                      <a:pt x="1356" y="1215"/>
                    </a:moveTo>
                    <a:lnTo>
                      <a:pt x="1356" y="1215"/>
                    </a:lnTo>
                    <a:lnTo>
                      <a:pt x="1356" y="1215"/>
                    </a:lnTo>
                    <a:lnTo>
                      <a:pt x="1363" y="1216"/>
                    </a:lnTo>
                    <a:lnTo>
                      <a:pt x="1368" y="1220"/>
                    </a:lnTo>
                    <a:lnTo>
                      <a:pt x="1371" y="1225"/>
                    </a:lnTo>
                    <a:lnTo>
                      <a:pt x="1371" y="1232"/>
                    </a:lnTo>
                    <a:lnTo>
                      <a:pt x="1371" y="1232"/>
                    </a:lnTo>
                    <a:lnTo>
                      <a:pt x="1371" y="1237"/>
                    </a:lnTo>
                    <a:lnTo>
                      <a:pt x="1368" y="1242"/>
                    </a:lnTo>
                    <a:lnTo>
                      <a:pt x="1363" y="1245"/>
                    </a:lnTo>
                    <a:lnTo>
                      <a:pt x="1356" y="1247"/>
                    </a:lnTo>
                    <a:lnTo>
                      <a:pt x="1356" y="1247"/>
                    </a:lnTo>
                    <a:lnTo>
                      <a:pt x="1351" y="1245"/>
                    </a:lnTo>
                    <a:lnTo>
                      <a:pt x="1346" y="1242"/>
                    </a:lnTo>
                    <a:lnTo>
                      <a:pt x="1342" y="1237"/>
                    </a:lnTo>
                    <a:lnTo>
                      <a:pt x="1341" y="1232"/>
                    </a:lnTo>
                    <a:lnTo>
                      <a:pt x="1341" y="1232"/>
                    </a:lnTo>
                    <a:lnTo>
                      <a:pt x="1342" y="1225"/>
                    </a:lnTo>
                    <a:lnTo>
                      <a:pt x="1346" y="1220"/>
                    </a:lnTo>
                    <a:lnTo>
                      <a:pt x="1351" y="1216"/>
                    </a:lnTo>
                    <a:lnTo>
                      <a:pt x="1356" y="1215"/>
                    </a:lnTo>
                    <a:lnTo>
                      <a:pt x="1356" y="1215"/>
                    </a:lnTo>
                    <a:close/>
                    <a:moveTo>
                      <a:pt x="1298" y="1215"/>
                    </a:moveTo>
                    <a:lnTo>
                      <a:pt x="1298" y="1215"/>
                    </a:lnTo>
                    <a:lnTo>
                      <a:pt x="1298" y="1215"/>
                    </a:lnTo>
                    <a:lnTo>
                      <a:pt x="1305" y="1216"/>
                    </a:lnTo>
                    <a:lnTo>
                      <a:pt x="1308" y="1220"/>
                    </a:lnTo>
                    <a:lnTo>
                      <a:pt x="1312" y="1225"/>
                    </a:lnTo>
                    <a:lnTo>
                      <a:pt x="1313" y="1232"/>
                    </a:lnTo>
                    <a:lnTo>
                      <a:pt x="1313" y="1232"/>
                    </a:lnTo>
                    <a:lnTo>
                      <a:pt x="1312" y="1237"/>
                    </a:lnTo>
                    <a:lnTo>
                      <a:pt x="1308" y="1242"/>
                    </a:lnTo>
                    <a:lnTo>
                      <a:pt x="1305" y="1245"/>
                    </a:lnTo>
                    <a:lnTo>
                      <a:pt x="1298" y="1247"/>
                    </a:lnTo>
                    <a:lnTo>
                      <a:pt x="1298" y="1247"/>
                    </a:lnTo>
                    <a:lnTo>
                      <a:pt x="1293" y="1245"/>
                    </a:lnTo>
                    <a:lnTo>
                      <a:pt x="1288" y="1242"/>
                    </a:lnTo>
                    <a:lnTo>
                      <a:pt x="1284" y="1237"/>
                    </a:lnTo>
                    <a:lnTo>
                      <a:pt x="1283" y="1232"/>
                    </a:lnTo>
                    <a:lnTo>
                      <a:pt x="1283" y="1232"/>
                    </a:lnTo>
                    <a:lnTo>
                      <a:pt x="1284" y="1225"/>
                    </a:lnTo>
                    <a:lnTo>
                      <a:pt x="1288" y="1220"/>
                    </a:lnTo>
                    <a:lnTo>
                      <a:pt x="1293" y="1216"/>
                    </a:lnTo>
                    <a:lnTo>
                      <a:pt x="1298" y="1215"/>
                    </a:lnTo>
                    <a:lnTo>
                      <a:pt x="1298" y="1215"/>
                    </a:lnTo>
                    <a:close/>
                    <a:moveTo>
                      <a:pt x="1240" y="1215"/>
                    </a:moveTo>
                    <a:lnTo>
                      <a:pt x="1240" y="1215"/>
                    </a:lnTo>
                    <a:lnTo>
                      <a:pt x="1240" y="1215"/>
                    </a:lnTo>
                    <a:lnTo>
                      <a:pt x="1245" y="1216"/>
                    </a:lnTo>
                    <a:lnTo>
                      <a:pt x="1250" y="1220"/>
                    </a:lnTo>
                    <a:lnTo>
                      <a:pt x="1254" y="1225"/>
                    </a:lnTo>
                    <a:lnTo>
                      <a:pt x="1255" y="1232"/>
                    </a:lnTo>
                    <a:lnTo>
                      <a:pt x="1255" y="1232"/>
                    </a:lnTo>
                    <a:lnTo>
                      <a:pt x="1254" y="1237"/>
                    </a:lnTo>
                    <a:lnTo>
                      <a:pt x="1250" y="1242"/>
                    </a:lnTo>
                    <a:lnTo>
                      <a:pt x="1245" y="1245"/>
                    </a:lnTo>
                    <a:lnTo>
                      <a:pt x="1240" y="1247"/>
                    </a:lnTo>
                    <a:lnTo>
                      <a:pt x="1240" y="1247"/>
                    </a:lnTo>
                    <a:lnTo>
                      <a:pt x="1233" y="1245"/>
                    </a:lnTo>
                    <a:lnTo>
                      <a:pt x="1228" y="1242"/>
                    </a:lnTo>
                    <a:lnTo>
                      <a:pt x="1225" y="1237"/>
                    </a:lnTo>
                    <a:lnTo>
                      <a:pt x="1225" y="1232"/>
                    </a:lnTo>
                    <a:lnTo>
                      <a:pt x="1225" y="1232"/>
                    </a:lnTo>
                    <a:lnTo>
                      <a:pt x="1225" y="1225"/>
                    </a:lnTo>
                    <a:lnTo>
                      <a:pt x="1228" y="1220"/>
                    </a:lnTo>
                    <a:lnTo>
                      <a:pt x="1233" y="1216"/>
                    </a:lnTo>
                    <a:lnTo>
                      <a:pt x="1240" y="1215"/>
                    </a:lnTo>
                    <a:lnTo>
                      <a:pt x="1240" y="1215"/>
                    </a:lnTo>
                    <a:close/>
                    <a:moveTo>
                      <a:pt x="1182" y="1215"/>
                    </a:moveTo>
                    <a:lnTo>
                      <a:pt x="1182" y="1215"/>
                    </a:lnTo>
                    <a:lnTo>
                      <a:pt x="1182" y="1215"/>
                    </a:lnTo>
                    <a:lnTo>
                      <a:pt x="1187" y="1216"/>
                    </a:lnTo>
                    <a:lnTo>
                      <a:pt x="1192" y="1220"/>
                    </a:lnTo>
                    <a:lnTo>
                      <a:pt x="1196" y="1225"/>
                    </a:lnTo>
                    <a:lnTo>
                      <a:pt x="1198" y="1232"/>
                    </a:lnTo>
                    <a:lnTo>
                      <a:pt x="1198" y="1232"/>
                    </a:lnTo>
                    <a:lnTo>
                      <a:pt x="1196" y="1237"/>
                    </a:lnTo>
                    <a:lnTo>
                      <a:pt x="1192" y="1242"/>
                    </a:lnTo>
                    <a:lnTo>
                      <a:pt x="1187" y="1245"/>
                    </a:lnTo>
                    <a:lnTo>
                      <a:pt x="1182" y="1247"/>
                    </a:lnTo>
                    <a:lnTo>
                      <a:pt x="1182" y="1247"/>
                    </a:lnTo>
                    <a:lnTo>
                      <a:pt x="1175" y="1245"/>
                    </a:lnTo>
                    <a:lnTo>
                      <a:pt x="1170" y="1242"/>
                    </a:lnTo>
                    <a:lnTo>
                      <a:pt x="1167" y="1237"/>
                    </a:lnTo>
                    <a:lnTo>
                      <a:pt x="1165" y="1232"/>
                    </a:lnTo>
                    <a:lnTo>
                      <a:pt x="1165" y="1232"/>
                    </a:lnTo>
                    <a:lnTo>
                      <a:pt x="1167" y="1225"/>
                    </a:lnTo>
                    <a:lnTo>
                      <a:pt x="1170" y="1220"/>
                    </a:lnTo>
                    <a:lnTo>
                      <a:pt x="1175" y="1216"/>
                    </a:lnTo>
                    <a:lnTo>
                      <a:pt x="1182" y="1215"/>
                    </a:lnTo>
                    <a:lnTo>
                      <a:pt x="1182" y="1215"/>
                    </a:lnTo>
                    <a:close/>
                    <a:moveTo>
                      <a:pt x="1123" y="1215"/>
                    </a:moveTo>
                    <a:lnTo>
                      <a:pt x="1123" y="1215"/>
                    </a:lnTo>
                    <a:lnTo>
                      <a:pt x="1123" y="1215"/>
                    </a:lnTo>
                    <a:lnTo>
                      <a:pt x="1129" y="1216"/>
                    </a:lnTo>
                    <a:lnTo>
                      <a:pt x="1135" y="1220"/>
                    </a:lnTo>
                    <a:lnTo>
                      <a:pt x="1138" y="1225"/>
                    </a:lnTo>
                    <a:lnTo>
                      <a:pt x="1138" y="1232"/>
                    </a:lnTo>
                    <a:lnTo>
                      <a:pt x="1138" y="1232"/>
                    </a:lnTo>
                    <a:lnTo>
                      <a:pt x="1138" y="1237"/>
                    </a:lnTo>
                    <a:lnTo>
                      <a:pt x="1135" y="1242"/>
                    </a:lnTo>
                    <a:lnTo>
                      <a:pt x="1129" y="1245"/>
                    </a:lnTo>
                    <a:lnTo>
                      <a:pt x="1123" y="1247"/>
                    </a:lnTo>
                    <a:lnTo>
                      <a:pt x="1123" y="1247"/>
                    </a:lnTo>
                    <a:lnTo>
                      <a:pt x="1118" y="1245"/>
                    </a:lnTo>
                    <a:lnTo>
                      <a:pt x="1112" y="1242"/>
                    </a:lnTo>
                    <a:lnTo>
                      <a:pt x="1109" y="1237"/>
                    </a:lnTo>
                    <a:lnTo>
                      <a:pt x="1107" y="1232"/>
                    </a:lnTo>
                    <a:lnTo>
                      <a:pt x="1107" y="1232"/>
                    </a:lnTo>
                    <a:lnTo>
                      <a:pt x="1109" y="1225"/>
                    </a:lnTo>
                    <a:lnTo>
                      <a:pt x="1112" y="1220"/>
                    </a:lnTo>
                    <a:lnTo>
                      <a:pt x="1118" y="1216"/>
                    </a:lnTo>
                    <a:lnTo>
                      <a:pt x="1123" y="1215"/>
                    </a:lnTo>
                    <a:lnTo>
                      <a:pt x="1123" y="1215"/>
                    </a:lnTo>
                    <a:close/>
                    <a:moveTo>
                      <a:pt x="1065" y="1215"/>
                    </a:moveTo>
                    <a:lnTo>
                      <a:pt x="1065" y="1215"/>
                    </a:lnTo>
                    <a:lnTo>
                      <a:pt x="1065" y="1215"/>
                    </a:lnTo>
                    <a:lnTo>
                      <a:pt x="1072" y="1216"/>
                    </a:lnTo>
                    <a:lnTo>
                      <a:pt x="1077" y="1220"/>
                    </a:lnTo>
                    <a:lnTo>
                      <a:pt x="1078" y="1225"/>
                    </a:lnTo>
                    <a:lnTo>
                      <a:pt x="1080" y="1232"/>
                    </a:lnTo>
                    <a:lnTo>
                      <a:pt x="1080" y="1232"/>
                    </a:lnTo>
                    <a:lnTo>
                      <a:pt x="1078" y="1237"/>
                    </a:lnTo>
                    <a:lnTo>
                      <a:pt x="1077" y="1242"/>
                    </a:lnTo>
                    <a:lnTo>
                      <a:pt x="1072" y="1245"/>
                    </a:lnTo>
                    <a:lnTo>
                      <a:pt x="1065" y="1247"/>
                    </a:lnTo>
                    <a:lnTo>
                      <a:pt x="1065" y="1247"/>
                    </a:lnTo>
                    <a:lnTo>
                      <a:pt x="1060" y="1245"/>
                    </a:lnTo>
                    <a:lnTo>
                      <a:pt x="1055" y="1242"/>
                    </a:lnTo>
                    <a:lnTo>
                      <a:pt x="1051" y="1237"/>
                    </a:lnTo>
                    <a:lnTo>
                      <a:pt x="1049" y="1232"/>
                    </a:lnTo>
                    <a:lnTo>
                      <a:pt x="1049" y="1232"/>
                    </a:lnTo>
                    <a:lnTo>
                      <a:pt x="1051" y="1225"/>
                    </a:lnTo>
                    <a:lnTo>
                      <a:pt x="1055" y="1220"/>
                    </a:lnTo>
                    <a:lnTo>
                      <a:pt x="1060" y="1216"/>
                    </a:lnTo>
                    <a:lnTo>
                      <a:pt x="1065" y="1215"/>
                    </a:lnTo>
                    <a:lnTo>
                      <a:pt x="1065" y="1215"/>
                    </a:lnTo>
                    <a:close/>
                    <a:moveTo>
                      <a:pt x="1007" y="1215"/>
                    </a:moveTo>
                    <a:lnTo>
                      <a:pt x="1007" y="1215"/>
                    </a:lnTo>
                    <a:lnTo>
                      <a:pt x="1007" y="1215"/>
                    </a:lnTo>
                    <a:lnTo>
                      <a:pt x="1012" y="1216"/>
                    </a:lnTo>
                    <a:lnTo>
                      <a:pt x="1017" y="1220"/>
                    </a:lnTo>
                    <a:lnTo>
                      <a:pt x="1020" y="1225"/>
                    </a:lnTo>
                    <a:lnTo>
                      <a:pt x="1022" y="1232"/>
                    </a:lnTo>
                    <a:lnTo>
                      <a:pt x="1022" y="1232"/>
                    </a:lnTo>
                    <a:lnTo>
                      <a:pt x="1020" y="1237"/>
                    </a:lnTo>
                    <a:lnTo>
                      <a:pt x="1017" y="1242"/>
                    </a:lnTo>
                    <a:lnTo>
                      <a:pt x="1012" y="1245"/>
                    </a:lnTo>
                    <a:lnTo>
                      <a:pt x="1007" y="1247"/>
                    </a:lnTo>
                    <a:lnTo>
                      <a:pt x="1007" y="1247"/>
                    </a:lnTo>
                    <a:lnTo>
                      <a:pt x="1000" y="1245"/>
                    </a:lnTo>
                    <a:lnTo>
                      <a:pt x="995" y="1242"/>
                    </a:lnTo>
                    <a:lnTo>
                      <a:pt x="992" y="1237"/>
                    </a:lnTo>
                    <a:lnTo>
                      <a:pt x="992" y="1232"/>
                    </a:lnTo>
                    <a:lnTo>
                      <a:pt x="992" y="1232"/>
                    </a:lnTo>
                    <a:lnTo>
                      <a:pt x="992" y="1225"/>
                    </a:lnTo>
                    <a:lnTo>
                      <a:pt x="995" y="1220"/>
                    </a:lnTo>
                    <a:lnTo>
                      <a:pt x="1000" y="1216"/>
                    </a:lnTo>
                    <a:lnTo>
                      <a:pt x="1007" y="1215"/>
                    </a:lnTo>
                    <a:lnTo>
                      <a:pt x="1007" y="1215"/>
                    </a:lnTo>
                    <a:close/>
                    <a:moveTo>
                      <a:pt x="949" y="1215"/>
                    </a:moveTo>
                    <a:lnTo>
                      <a:pt x="949" y="1215"/>
                    </a:lnTo>
                    <a:lnTo>
                      <a:pt x="949" y="1215"/>
                    </a:lnTo>
                    <a:lnTo>
                      <a:pt x="954" y="1216"/>
                    </a:lnTo>
                    <a:lnTo>
                      <a:pt x="959" y="1220"/>
                    </a:lnTo>
                    <a:lnTo>
                      <a:pt x="963" y="1225"/>
                    </a:lnTo>
                    <a:lnTo>
                      <a:pt x="964" y="1232"/>
                    </a:lnTo>
                    <a:lnTo>
                      <a:pt x="964" y="1232"/>
                    </a:lnTo>
                    <a:lnTo>
                      <a:pt x="963" y="1237"/>
                    </a:lnTo>
                    <a:lnTo>
                      <a:pt x="959" y="1242"/>
                    </a:lnTo>
                    <a:lnTo>
                      <a:pt x="954" y="1245"/>
                    </a:lnTo>
                    <a:lnTo>
                      <a:pt x="949" y="1247"/>
                    </a:lnTo>
                    <a:lnTo>
                      <a:pt x="949" y="1247"/>
                    </a:lnTo>
                    <a:lnTo>
                      <a:pt x="942" y="1245"/>
                    </a:lnTo>
                    <a:lnTo>
                      <a:pt x="937" y="1242"/>
                    </a:lnTo>
                    <a:lnTo>
                      <a:pt x="934" y="1237"/>
                    </a:lnTo>
                    <a:lnTo>
                      <a:pt x="934" y="1232"/>
                    </a:lnTo>
                    <a:lnTo>
                      <a:pt x="934" y="1232"/>
                    </a:lnTo>
                    <a:lnTo>
                      <a:pt x="934" y="1225"/>
                    </a:lnTo>
                    <a:lnTo>
                      <a:pt x="937" y="1220"/>
                    </a:lnTo>
                    <a:lnTo>
                      <a:pt x="942" y="1216"/>
                    </a:lnTo>
                    <a:lnTo>
                      <a:pt x="949" y="1215"/>
                    </a:lnTo>
                    <a:lnTo>
                      <a:pt x="949" y="1215"/>
                    </a:lnTo>
                    <a:close/>
                    <a:moveTo>
                      <a:pt x="889" y="1215"/>
                    </a:moveTo>
                    <a:lnTo>
                      <a:pt x="889" y="1215"/>
                    </a:lnTo>
                    <a:lnTo>
                      <a:pt x="889" y="1215"/>
                    </a:lnTo>
                    <a:lnTo>
                      <a:pt x="896" y="1216"/>
                    </a:lnTo>
                    <a:lnTo>
                      <a:pt x="901" y="1220"/>
                    </a:lnTo>
                    <a:lnTo>
                      <a:pt x="905" y="1225"/>
                    </a:lnTo>
                    <a:lnTo>
                      <a:pt x="905" y="1232"/>
                    </a:lnTo>
                    <a:lnTo>
                      <a:pt x="905" y="1232"/>
                    </a:lnTo>
                    <a:lnTo>
                      <a:pt x="905" y="1237"/>
                    </a:lnTo>
                    <a:lnTo>
                      <a:pt x="901" y="1242"/>
                    </a:lnTo>
                    <a:lnTo>
                      <a:pt x="896" y="1245"/>
                    </a:lnTo>
                    <a:lnTo>
                      <a:pt x="889" y="1247"/>
                    </a:lnTo>
                    <a:lnTo>
                      <a:pt x="889" y="1247"/>
                    </a:lnTo>
                    <a:lnTo>
                      <a:pt x="884" y="1245"/>
                    </a:lnTo>
                    <a:lnTo>
                      <a:pt x="879" y="1242"/>
                    </a:lnTo>
                    <a:lnTo>
                      <a:pt x="876" y="1237"/>
                    </a:lnTo>
                    <a:lnTo>
                      <a:pt x="874" y="1232"/>
                    </a:lnTo>
                    <a:lnTo>
                      <a:pt x="874" y="1232"/>
                    </a:lnTo>
                    <a:lnTo>
                      <a:pt x="876" y="1225"/>
                    </a:lnTo>
                    <a:lnTo>
                      <a:pt x="879" y="1220"/>
                    </a:lnTo>
                    <a:lnTo>
                      <a:pt x="884" y="1216"/>
                    </a:lnTo>
                    <a:lnTo>
                      <a:pt x="889" y="1215"/>
                    </a:lnTo>
                    <a:lnTo>
                      <a:pt x="889" y="1215"/>
                    </a:lnTo>
                    <a:close/>
                    <a:moveTo>
                      <a:pt x="831" y="1215"/>
                    </a:moveTo>
                    <a:lnTo>
                      <a:pt x="831" y="1215"/>
                    </a:lnTo>
                    <a:lnTo>
                      <a:pt x="831" y="1215"/>
                    </a:lnTo>
                    <a:lnTo>
                      <a:pt x="838" y="1216"/>
                    </a:lnTo>
                    <a:lnTo>
                      <a:pt x="843" y="1220"/>
                    </a:lnTo>
                    <a:lnTo>
                      <a:pt x="847" y="1225"/>
                    </a:lnTo>
                    <a:lnTo>
                      <a:pt x="847" y="1232"/>
                    </a:lnTo>
                    <a:lnTo>
                      <a:pt x="847" y="1232"/>
                    </a:lnTo>
                    <a:lnTo>
                      <a:pt x="847" y="1237"/>
                    </a:lnTo>
                    <a:lnTo>
                      <a:pt x="843" y="1242"/>
                    </a:lnTo>
                    <a:lnTo>
                      <a:pt x="838" y="1245"/>
                    </a:lnTo>
                    <a:lnTo>
                      <a:pt x="831" y="1247"/>
                    </a:lnTo>
                    <a:lnTo>
                      <a:pt x="831" y="1247"/>
                    </a:lnTo>
                    <a:lnTo>
                      <a:pt x="826" y="1245"/>
                    </a:lnTo>
                    <a:lnTo>
                      <a:pt x="821" y="1242"/>
                    </a:lnTo>
                    <a:lnTo>
                      <a:pt x="818" y="1237"/>
                    </a:lnTo>
                    <a:lnTo>
                      <a:pt x="816" y="1232"/>
                    </a:lnTo>
                    <a:lnTo>
                      <a:pt x="816" y="1232"/>
                    </a:lnTo>
                    <a:lnTo>
                      <a:pt x="818" y="1225"/>
                    </a:lnTo>
                    <a:lnTo>
                      <a:pt x="821" y="1220"/>
                    </a:lnTo>
                    <a:lnTo>
                      <a:pt x="826" y="1216"/>
                    </a:lnTo>
                    <a:lnTo>
                      <a:pt x="831" y="1215"/>
                    </a:lnTo>
                    <a:lnTo>
                      <a:pt x="831" y="1215"/>
                    </a:lnTo>
                    <a:close/>
                    <a:moveTo>
                      <a:pt x="1416" y="1172"/>
                    </a:moveTo>
                    <a:lnTo>
                      <a:pt x="1416" y="1172"/>
                    </a:lnTo>
                    <a:lnTo>
                      <a:pt x="1416" y="1172"/>
                    </a:lnTo>
                    <a:lnTo>
                      <a:pt x="1421" y="1172"/>
                    </a:lnTo>
                    <a:lnTo>
                      <a:pt x="1426" y="1175"/>
                    </a:lnTo>
                    <a:lnTo>
                      <a:pt x="1429" y="1181"/>
                    </a:lnTo>
                    <a:lnTo>
                      <a:pt x="1431" y="1187"/>
                    </a:lnTo>
                    <a:lnTo>
                      <a:pt x="1431" y="1187"/>
                    </a:lnTo>
                    <a:lnTo>
                      <a:pt x="1429" y="1194"/>
                    </a:lnTo>
                    <a:lnTo>
                      <a:pt x="1426" y="1199"/>
                    </a:lnTo>
                    <a:lnTo>
                      <a:pt x="1421" y="1203"/>
                    </a:lnTo>
                    <a:lnTo>
                      <a:pt x="1416" y="1204"/>
                    </a:lnTo>
                    <a:lnTo>
                      <a:pt x="1416" y="1204"/>
                    </a:lnTo>
                    <a:lnTo>
                      <a:pt x="1409" y="1203"/>
                    </a:lnTo>
                    <a:lnTo>
                      <a:pt x="1404" y="1199"/>
                    </a:lnTo>
                    <a:lnTo>
                      <a:pt x="1400" y="1194"/>
                    </a:lnTo>
                    <a:lnTo>
                      <a:pt x="1399" y="1187"/>
                    </a:lnTo>
                    <a:lnTo>
                      <a:pt x="1399" y="1187"/>
                    </a:lnTo>
                    <a:lnTo>
                      <a:pt x="1400" y="1181"/>
                    </a:lnTo>
                    <a:lnTo>
                      <a:pt x="1404" y="1175"/>
                    </a:lnTo>
                    <a:lnTo>
                      <a:pt x="1409" y="1172"/>
                    </a:lnTo>
                    <a:lnTo>
                      <a:pt x="1416" y="1172"/>
                    </a:lnTo>
                    <a:lnTo>
                      <a:pt x="1416" y="1172"/>
                    </a:lnTo>
                    <a:close/>
                    <a:moveTo>
                      <a:pt x="1356" y="1172"/>
                    </a:moveTo>
                    <a:lnTo>
                      <a:pt x="1356" y="1172"/>
                    </a:lnTo>
                    <a:lnTo>
                      <a:pt x="1356" y="1172"/>
                    </a:lnTo>
                    <a:lnTo>
                      <a:pt x="1363" y="1172"/>
                    </a:lnTo>
                    <a:lnTo>
                      <a:pt x="1368" y="1175"/>
                    </a:lnTo>
                    <a:lnTo>
                      <a:pt x="1371" y="1181"/>
                    </a:lnTo>
                    <a:lnTo>
                      <a:pt x="1371" y="1187"/>
                    </a:lnTo>
                    <a:lnTo>
                      <a:pt x="1371" y="1187"/>
                    </a:lnTo>
                    <a:lnTo>
                      <a:pt x="1371" y="1194"/>
                    </a:lnTo>
                    <a:lnTo>
                      <a:pt x="1368" y="1199"/>
                    </a:lnTo>
                    <a:lnTo>
                      <a:pt x="1363" y="1203"/>
                    </a:lnTo>
                    <a:lnTo>
                      <a:pt x="1356" y="1204"/>
                    </a:lnTo>
                    <a:lnTo>
                      <a:pt x="1356" y="1204"/>
                    </a:lnTo>
                    <a:lnTo>
                      <a:pt x="1351" y="1203"/>
                    </a:lnTo>
                    <a:lnTo>
                      <a:pt x="1346" y="1199"/>
                    </a:lnTo>
                    <a:lnTo>
                      <a:pt x="1342" y="1194"/>
                    </a:lnTo>
                    <a:lnTo>
                      <a:pt x="1341" y="1187"/>
                    </a:lnTo>
                    <a:lnTo>
                      <a:pt x="1341" y="1187"/>
                    </a:lnTo>
                    <a:lnTo>
                      <a:pt x="1342" y="1181"/>
                    </a:lnTo>
                    <a:lnTo>
                      <a:pt x="1346" y="1175"/>
                    </a:lnTo>
                    <a:lnTo>
                      <a:pt x="1351" y="1172"/>
                    </a:lnTo>
                    <a:lnTo>
                      <a:pt x="1356" y="1172"/>
                    </a:lnTo>
                    <a:lnTo>
                      <a:pt x="1356" y="1172"/>
                    </a:lnTo>
                    <a:close/>
                    <a:moveTo>
                      <a:pt x="1298" y="1172"/>
                    </a:moveTo>
                    <a:lnTo>
                      <a:pt x="1298" y="1172"/>
                    </a:lnTo>
                    <a:lnTo>
                      <a:pt x="1298" y="1172"/>
                    </a:lnTo>
                    <a:lnTo>
                      <a:pt x="1305" y="1172"/>
                    </a:lnTo>
                    <a:lnTo>
                      <a:pt x="1308" y="1175"/>
                    </a:lnTo>
                    <a:lnTo>
                      <a:pt x="1312" y="1181"/>
                    </a:lnTo>
                    <a:lnTo>
                      <a:pt x="1313" y="1187"/>
                    </a:lnTo>
                    <a:lnTo>
                      <a:pt x="1313" y="1187"/>
                    </a:lnTo>
                    <a:lnTo>
                      <a:pt x="1312" y="1194"/>
                    </a:lnTo>
                    <a:lnTo>
                      <a:pt x="1308" y="1199"/>
                    </a:lnTo>
                    <a:lnTo>
                      <a:pt x="1305" y="1203"/>
                    </a:lnTo>
                    <a:lnTo>
                      <a:pt x="1298" y="1204"/>
                    </a:lnTo>
                    <a:lnTo>
                      <a:pt x="1298" y="1204"/>
                    </a:lnTo>
                    <a:lnTo>
                      <a:pt x="1293" y="1203"/>
                    </a:lnTo>
                    <a:lnTo>
                      <a:pt x="1288" y="1199"/>
                    </a:lnTo>
                    <a:lnTo>
                      <a:pt x="1284" y="1194"/>
                    </a:lnTo>
                    <a:lnTo>
                      <a:pt x="1283" y="1187"/>
                    </a:lnTo>
                    <a:lnTo>
                      <a:pt x="1283" y="1187"/>
                    </a:lnTo>
                    <a:lnTo>
                      <a:pt x="1284" y="1181"/>
                    </a:lnTo>
                    <a:lnTo>
                      <a:pt x="1288" y="1175"/>
                    </a:lnTo>
                    <a:lnTo>
                      <a:pt x="1293" y="1172"/>
                    </a:lnTo>
                    <a:lnTo>
                      <a:pt x="1298" y="1172"/>
                    </a:lnTo>
                    <a:lnTo>
                      <a:pt x="1298" y="1172"/>
                    </a:lnTo>
                    <a:close/>
                    <a:moveTo>
                      <a:pt x="1240" y="1172"/>
                    </a:moveTo>
                    <a:lnTo>
                      <a:pt x="1240" y="1172"/>
                    </a:lnTo>
                    <a:lnTo>
                      <a:pt x="1240" y="1172"/>
                    </a:lnTo>
                    <a:lnTo>
                      <a:pt x="1245" y="1172"/>
                    </a:lnTo>
                    <a:lnTo>
                      <a:pt x="1250" y="1175"/>
                    </a:lnTo>
                    <a:lnTo>
                      <a:pt x="1254" y="1181"/>
                    </a:lnTo>
                    <a:lnTo>
                      <a:pt x="1255" y="1187"/>
                    </a:lnTo>
                    <a:lnTo>
                      <a:pt x="1255" y="1187"/>
                    </a:lnTo>
                    <a:lnTo>
                      <a:pt x="1254" y="1194"/>
                    </a:lnTo>
                    <a:lnTo>
                      <a:pt x="1250" y="1199"/>
                    </a:lnTo>
                    <a:lnTo>
                      <a:pt x="1245" y="1203"/>
                    </a:lnTo>
                    <a:lnTo>
                      <a:pt x="1240" y="1204"/>
                    </a:lnTo>
                    <a:lnTo>
                      <a:pt x="1240" y="1204"/>
                    </a:lnTo>
                    <a:lnTo>
                      <a:pt x="1233" y="1203"/>
                    </a:lnTo>
                    <a:lnTo>
                      <a:pt x="1228" y="1199"/>
                    </a:lnTo>
                    <a:lnTo>
                      <a:pt x="1225" y="1194"/>
                    </a:lnTo>
                    <a:lnTo>
                      <a:pt x="1225" y="1187"/>
                    </a:lnTo>
                    <a:lnTo>
                      <a:pt x="1225" y="1187"/>
                    </a:lnTo>
                    <a:lnTo>
                      <a:pt x="1225" y="1181"/>
                    </a:lnTo>
                    <a:lnTo>
                      <a:pt x="1228" y="1175"/>
                    </a:lnTo>
                    <a:lnTo>
                      <a:pt x="1233" y="1172"/>
                    </a:lnTo>
                    <a:lnTo>
                      <a:pt x="1240" y="1172"/>
                    </a:lnTo>
                    <a:lnTo>
                      <a:pt x="1240" y="1172"/>
                    </a:lnTo>
                    <a:close/>
                    <a:moveTo>
                      <a:pt x="1182" y="1172"/>
                    </a:moveTo>
                    <a:lnTo>
                      <a:pt x="1182" y="1172"/>
                    </a:lnTo>
                    <a:lnTo>
                      <a:pt x="1182" y="1172"/>
                    </a:lnTo>
                    <a:lnTo>
                      <a:pt x="1187" y="1172"/>
                    </a:lnTo>
                    <a:lnTo>
                      <a:pt x="1192" y="1175"/>
                    </a:lnTo>
                    <a:lnTo>
                      <a:pt x="1196" y="1181"/>
                    </a:lnTo>
                    <a:lnTo>
                      <a:pt x="1198" y="1187"/>
                    </a:lnTo>
                    <a:lnTo>
                      <a:pt x="1198" y="1187"/>
                    </a:lnTo>
                    <a:lnTo>
                      <a:pt x="1196" y="1194"/>
                    </a:lnTo>
                    <a:lnTo>
                      <a:pt x="1192" y="1199"/>
                    </a:lnTo>
                    <a:lnTo>
                      <a:pt x="1187" y="1203"/>
                    </a:lnTo>
                    <a:lnTo>
                      <a:pt x="1182" y="1204"/>
                    </a:lnTo>
                    <a:lnTo>
                      <a:pt x="1182" y="1204"/>
                    </a:lnTo>
                    <a:lnTo>
                      <a:pt x="1175" y="1203"/>
                    </a:lnTo>
                    <a:lnTo>
                      <a:pt x="1170" y="1199"/>
                    </a:lnTo>
                    <a:lnTo>
                      <a:pt x="1167" y="1194"/>
                    </a:lnTo>
                    <a:lnTo>
                      <a:pt x="1165" y="1187"/>
                    </a:lnTo>
                    <a:lnTo>
                      <a:pt x="1165" y="1187"/>
                    </a:lnTo>
                    <a:lnTo>
                      <a:pt x="1167" y="1181"/>
                    </a:lnTo>
                    <a:lnTo>
                      <a:pt x="1170" y="1175"/>
                    </a:lnTo>
                    <a:lnTo>
                      <a:pt x="1175" y="1172"/>
                    </a:lnTo>
                    <a:lnTo>
                      <a:pt x="1182" y="1172"/>
                    </a:lnTo>
                    <a:lnTo>
                      <a:pt x="1182" y="1172"/>
                    </a:lnTo>
                    <a:close/>
                    <a:moveTo>
                      <a:pt x="1123" y="1172"/>
                    </a:moveTo>
                    <a:lnTo>
                      <a:pt x="1123" y="1172"/>
                    </a:lnTo>
                    <a:lnTo>
                      <a:pt x="1123" y="1172"/>
                    </a:lnTo>
                    <a:lnTo>
                      <a:pt x="1129" y="1172"/>
                    </a:lnTo>
                    <a:lnTo>
                      <a:pt x="1135" y="1175"/>
                    </a:lnTo>
                    <a:lnTo>
                      <a:pt x="1138" y="1181"/>
                    </a:lnTo>
                    <a:lnTo>
                      <a:pt x="1138" y="1187"/>
                    </a:lnTo>
                    <a:lnTo>
                      <a:pt x="1138" y="1187"/>
                    </a:lnTo>
                    <a:lnTo>
                      <a:pt x="1138" y="1194"/>
                    </a:lnTo>
                    <a:lnTo>
                      <a:pt x="1135" y="1199"/>
                    </a:lnTo>
                    <a:lnTo>
                      <a:pt x="1129" y="1203"/>
                    </a:lnTo>
                    <a:lnTo>
                      <a:pt x="1123" y="1204"/>
                    </a:lnTo>
                    <a:lnTo>
                      <a:pt x="1123" y="1204"/>
                    </a:lnTo>
                    <a:lnTo>
                      <a:pt x="1118" y="1203"/>
                    </a:lnTo>
                    <a:lnTo>
                      <a:pt x="1112" y="1199"/>
                    </a:lnTo>
                    <a:lnTo>
                      <a:pt x="1109" y="1194"/>
                    </a:lnTo>
                    <a:lnTo>
                      <a:pt x="1107" y="1187"/>
                    </a:lnTo>
                    <a:lnTo>
                      <a:pt x="1107" y="1187"/>
                    </a:lnTo>
                    <a:lnTo>
                      <a:pt x="1109" y="1181"/>
                    </a:lnTo>
                    <a:lnTo>
                      <a:pt x="1112" y="1175"/>
                    </a:lnTo>
                    <a:lnTo>
                      <a:pt x="1118" y="1172"/>
                    </a:lnTo>
                    <a:lnTo>
                      <a:pt x="1123" y="1172"/>
                    </a:lnTo>
                    <a:lnTo>
                      <a:pt x="1123" y="1172"/>
                    </a:lnTo>
                    <a:close/>
                    <a:moveTo>
                      <a:pt x="1065" y="1172"/>
                    </a:moveTo>
                    <a:lnTo>
                      <a:pt x="1065" y="1172"/>
                    </a:lnTo>
                    <a:lnTo>
                      <a:pt x="1065" y="1172"/>
                    </a:lnTo>
                    <a:lnTo>
                      <a:pt x="1072" y="1172"/>
                    </a:lnTo>
                    <a:lnTo>
                      <a:pt x="1077" y="1175"/>
                    </a:lnTo>
                    <a:lnTo>
                      <a:pt x="1078" y="1181"/>
                    </a:lnTo>
                    <a:lnTo>
                      <a:pt x="1080" y="1187"/>
                    </a:lnTo>
                    <a:lnTo>
                      <a:pt x="1080" y="1187"/>
                    </a:lnTo>
                    <a:lnTo>
                      <a:pt x="1078" y="1194"/>
                    </a:lnTo>
                    <a:lnTo>
                      <a:pt x="1077" y="1199"/>
                    </a:lnTo>
                    <a:lnTo>
                      <a:pt x="1072" y="1203"/>
                    </a:lnTo>
                    <a:lnTo>
                      <a:pt x="1065" y="1204"/>
                    </a:lnTo>
                    <a:lnTo>
                      <a:pt x="1065" y="1204"/>
                    </a:lnTo>
                    <a:lnTo>
                      <a:pt x="1060" y="1203"/>
                    </a:lnTo>
                    <a:lnTo>
                      <a:pt x="1055" y="1199"/>
                    </a:lnTo>
                    <a:lnTo>
                      <a:pt x="1051" y="1194"/>
                    </a:lnTo>
                    <a:lnTo>
                      <a:pt x="1049" y="1187"/>
                    </a:lnTo>
                    <a:lnTo>
                      <a:pt x="1049" y="1187"/>
                    </a:lnTo>
                    <a:lnTo>
                      <a:pt x="1051" y="1181"/>
                    </a:lnTo>
                    <a:lnTo>
                      <a:pt x="1055" y="1175"/>
                    </a:lnTo>
                    <a:lnTo>
                      <a:pt x="1060" y="1172"/>
                    </a:lnTo>
                    <a:lnTo>
                      <a:pt x="1065" y="1172"/>
                    </a:lnTo>
                    <a:lnTo>
                      <a:pt x="1065" y="1172"/>
                    </a:lnTo>
                    <a:close/>
                    <a:moveTo>
                      <a:pt x="1007" y="1172"/>
                    </a:moveTo>
                    <a:lnTo>
                      <a:pt x="1007" y="1172"/>
                    </a:lnTo>
                    <a:lnTo>
                      <a:pt x="1007" y="1172"/>
                    </a:lnTo>
                    <a:lnTo>
                      <a:pt x="1012" y="1172"/>
                    </a:lnTo>
                    <a:lnTo>
                      <a:pt x="1017" y="1175"/>
                    </a:lnTo>
                    <a:lnTo>
                      <a:pt x="1020" y="1181"/>
                    </a:lnTo>
                    <a:lnTo>
                      <a:pt x="1022" y="1187"/>
                    </a:lnTo>
                    <a:lnTo>
                      <a:pt x="1022" y="1187"/>
                    </a:lnTo>
                    <a:lnTo>
                      <a:pt x="1020" y="1194"/>
                    </a:lnTo>
                    <a:lnTo>
                      <a:pt x="1017" y="1199"/>
                    </a:lnTo>
                    <a:lnTo>
                      <a:pt x="1012" y="1203"/>
                    </a:lnTo>
                    <a:lnTo>
                      <a:pt x="1007" y="1204"/>
                    </a:lnTo>
                    <a:lnTo>
                      <a:pt x="1007" y="1204"/>
                    </a:lnTo>
                    <a:lnTo>
                      <a:pt x="1000" y="1203"/>
                    </a:lnTo>
                    <a:lnTo>
                      <a:pt x="995" y="1199"/>
                    </a:lnTo>
                    <a:lnTo>
                      <a:pt x="992" y="1194"/>
                    </a:lnTo>
                    <a:lnTo>
                      <a:pt x="992" y="1187"/>
                    </a:lnTo>
                    <a:lnTo>
                      <a:pt x="992" y="1187"/>
                    </a:lnTo>
                    <a:lnTo>
                      <a:pt x="992" y="1181"/>
                    </a:lnTo>
                    <a:lnTo>
                      <a:pt x="995" y="1175"/>
                    </a:lnTo>
                    <a:lnTo>
                      <a:pt x="1000" y="1172"/>
                    </a:lnTo>
                    <a:lnTo>
                      <a:pt x="1007" y="1172"/>
                    </a:lnTo>
                    <a:lnTo>
                      <a:pt x="1007" y="1172"/>
                    </a:lnTo>
                    <a:close/>
                    <a:moveTo>
                      <a:pt x="949" y="1172"/>
                    </a:moveTo>
                    <a:lnTo>
                      <a:pt x="949" y="1172"/>
                    </a:lnTo>
                    <a:lnTo>
                      <a:pt x="949" y="1172"/>
                    </a:lnTo>
                    <a:lnTo>
                      <a:pt x="954" y="1172"/>
                    </a:lnTo>
                    <a:lnTo>
                      <a:pt x="959" y="1175"/>
                    </a:lnTo>
                    <a:lnTo>
                      <a:pt x="963" y="1181"/>
                    </a:lnTo>
                    <a:lnTo>
                      <a:pt x="964" y="1187"/>
                    </a:lnTo>
                    <a:lnTo>
                      <a:pt x="964" y="1187"/>
                    </a:lnTo>
                    <a:lnTo>
                      <a:pt x="963" y="1194"/>
                    </a:lnTo>
                    <a:lnTo>
                      <a:pt x="959" y="1199"/>
                    </a:lnTo>
                    <a:lnTo>
                      <a:pt x="954" y="1203"/>
                    </a:lnTo>
                    <a:lnTo>
                      <a:pt x="949" y="1204"/>
                    </a:lnTo>
                    <a:lnTo>
                      <a:pt x="949" y="1204"/>
                    </a:lnTo>
                    <a:lnTo>
                      <a:pt x="942" y="1203"/>
                    </a:lnTo>
                    <a:lnTo>
                      <a:pt x="937" y="1199"/>
                    </a:lnTo>
                    <a:lnTo>
                      <a:pt x="934" y="1194"/>
                    </a:lnTo>
                    <a:lnTo>
                      <a:pt x="934" y="1187"/>
                    </a:lnTo>
                    <a:lnTo>
                      <a:pt x="934" y="1187"/>
                    </a:lnTo>
                    <a:lnTo>
                      <a:pt x="934" y="1181"/>
                    </a:lnTo>
                    <a:lnTo>
                      <a:pt x="937" y="1175"/>
                    </a:lnTo>
                    <a:lnTo>
                      <a:pt x="942" y="1172"/>
                    </a:lnTo>
                    <a:lnTo>
                      <a:pt x="949" y="1172"/>
                    </a:lnTo>
                    <a:lnTo>
                      <a:pt x="949" y="1172"/>
                    </a:lnTo>
                    <a:close/>
                    <a:moveTo>
                      <a:pt x="889" y="1172"/>
                    </a:moveTo>
                    <a:lnTo>
                      <a:pt x="889" y="1172"/>
                    </a:lnTo>
                    <a:lnTo>
                      <a:pt x="889" y="1172"/>
                    </a:lnTo>
                    <a:lnTo>
                      <a:pt x="896" y="1172"/>
                    </a:lnTo>
                    <a:lnTo>
                      <a:pt x="901" y="1175"/>
                    </a:lnTo>
                    <a:lnTo>
                      <a:pt x="905" y="1181"/>
                    </a:lnTo>
                    <a:lnTo>
                      <a:pt x="905" y="1187"/>
                    </a:lnTo>
                    <a:lnTo>
                      <a:pt x="905" y="1187"/>
                    </a:lnTo>
                    <a:lnTo>
                      <a:pt x="905" y="1194"/>
                    </a:lnTo>
                    <a:lnTo>
                      <a:pt x="901" y="1199"/>
                    </a:lnTo>
                    <a:lnTo>
                      <a:pt x="896" y="1203"/>
                    </a:lnTo>
                    <a:lnTo>
                      <a:pt x="889" y="1204"/>
                    </a:lnTo>
                    <a:lnTo>
                      <a:pt x="889" y="1204"/>
                    </a:lnTo>
                    <a:lnTo>
                      <a:pt x="884" y="1203"/>
                    </a:lnTo>
                    <a:lnTo>
                      <a:pt x="879" y="1199"/>
                    </a:lnTo>
                    <a:lnTo>
                      <a:pt x="876" y="1194"/>
                    </a:lnTo>
                    <a:lnTo>
                      <a:pt x="874" y="1187"/>
                    </a:lnTo>
                    <a:lnTo>
                      <a:pt x="874" y="1187"/>
                    </a:lnTo>
                    <a:lnTo>
                      <a:pt x="876" y="1181"/>
                    </a:lnTo>
                    <a:lnTo>
                      <a:pt x="879" y="1175"/>
                    </a:lnTo>
                    <a:lnTo>
                      <a:pt x="884" y="1172"/>
                    </a:lnTo>
                    <a:lnTo>
                      <a:pt x="889" y="1172"/>
                    </a:lnTo>
                    <a:lnTo>
                      <a:pt x="889" y="1172"/>
                    </a:lnTo>
                    <a:close/>
                    <a:moveTo>
                      <a:pt x="831" y="1172"/>
                    </a:moveTo>
                    <a:lnTo>
                      <a:pt x="831" y="1172"/>
                    </a:lnTo>
                    <a:lnTo>
                      <a:pt x="831" y="1172"/>
                    </a:lnTo>
                    <a:lnTo>
                      <a:pt x="838" y="1172"/>
                    </a:lnTo>
                    <a:lnTo>
                      <a:pt x="843" y="1175"/>
                    </a:lnTo>
                    <a:lnTo>
                      <a:pt x="847" y="1181"/>
                    </a:lnTo>
                    <a:lnTo>
                      <a:pt x="847" y="1187"/>
                    </a:lnTo>
                    <a:lnTo>
                      <a:pt x="847" y="1187"/>
                    </a:lnTo>
                    <a:lnTo>
                      <a:pt x="847" y="1194"/>
                    </a:lnTo>
                    <a:lnTo>
                      <a:pt x="843" y="1199"/>
                    </a:lnTo>
                    <a:lnTo>
                      <a:pt x="838" y="1203"/>
                    </a:lnTo>
                    <a:lnTo>
                      <a:pt x="831" y="1204"/>
                    </a:lnTo>
                    <a:lnTo>
                      <a:pt x="831" y="1204"/>
                    </a:lnTo>
                    <a:lnTo>
                      <a:pt x="826" y="1203"/>
                    </a:lnTo>
                    <a:lnTo>
                      <a:pt x="821" y="1199"/>
                    </a:lnTo>
                    <a:lnTo>
                      <a:pt x="818" y="1194"/>
                    </a:lnTo>
                    <a:lnTo>
                      <a:pt x="816" y="1187"/>
                    </a:lnTo>
                    <a:lnTo>
                      <a:pt x="816" y="1187"/>
                    </a:lnTo>
                    <a:lnTo>
                      <a:pt x="818" y="1181"/>
                    </a:lnTo>
                    <a:lnTo>
                      <a:pt x="821" y="1175"/>
                    </a:lnTo>
                    <a:lnTo>
                      <a:pt x="826" y="1172"/>
                    </a:lnTo>
                    <a:lnTo>
                      <a:pt x="831" y="1172"/>
                    </a:lnTo>
                    <a:lnTo>
                      <a:pt x="831" y="1172"/>
                    </a:lnTo>
                    <a:close/>
                    <a:moveTo>
                      <a:pt x="132" y="1172"/>
                    </a:moveTo>
                    <a:lnTo>
                      <a:pt x="132" y="1172"/>
                    </a:lnTo>
                    <a:lnTo>
                      <a:pt x="132" y="1172"/>
                    </a:lnTo>
                    <a:lnTo>
                      <a:pt x="138" y="1172"/>
                    </a:lnTo>
                    <a:lnTo>
                      <a:pt x="143" y="1175"/>
                    </a:lnTo>
                    <a:lnTo>
                      <a:pt x="147" y="1181"/>
                    </a:lnTo>
                    <a:lnTo>
                      <a:pt x="147" y="1187"/>
                    </a:lnTo>
                    <a:lnTo>
                      <a:pt x="147" y="1187"/>
                    </a:lnTo>
                    <a:lnTo>
                      <a:pt x="147" y="1194"/>
                    </a:lnTo>
                    <a:lnTo>
                      <a:pt x="143" y="1199"/>
                    </a:lnTo>
                    <a:lnTo>
                      <a:pt x="138" y="1203"/>
                    </a:lnTo>
                    <a:lnTo>
                      <a:pt x="132" y="1204"/>
                    </a:lnTo>
                    <a:lnTo>
                      <a:pt x="132" y="1204"/>
                    </a:lnTo>
                    <a:lnTo>
                      <a:pt x="126" y="1203"/>
                    </a:lnTo>
                    <a:lnTo>
                      <a:pt x="121" y="1199"/>
                    </a:lnTo>
                    <a:lnTo>
                      <a:pt x="118" y="1194"/>
                    </a:lnTo>
                    <a:lnTo>
                      <a:pt x="116" y="1187"/>
                    </a:lnTo>
                    <a:lnTo>
                      <a:pt x="116" y="1187"/>
                    </a:lnTo>
                    <a:lnTo>
                      <a:pt x="118" y="1181"/>
                    </a:lnTo>
                    <a:lnTo>
                      <a:pt x="121" y="1175"/>
                    </a:lnTo>
                    <a:lnTo>
                      <a:pt x="126" y="1172"/>
                    </a:lnTo>
                    <a:lnTo>
                      <a:pt x="132" y="1172"/>
                    </a:lnTo>
                    <a:lnTo>
                      <a:pt x="132" y="1172"/>
                    </a:lnTo>
                    <a:close/>
                    <a:moveTo>
                      <a:pt x="74" y="1172"/>
                    </a:moveTo>
                    <a:lnTo>
                      <a:pt x="74" y="1172"/>
                    </a:lnTo>
                    <a:lnTo>
                      <a:pt x="74" y="1172"/>
                    </a:lnTo>
                    <a:lnTo>
                      <a:pt x="80" y="1172"/>
                    </a:lnTo>
                    <a:lnTo>
                      <a:pt x="86" y="1175"/>
                    </a:lnTo>
                    <a:lnTo>
                      <a:pt x="89" y="1181"/>
                    </a:lnTo>
                    <a:lnTo>
                      <a:pt x="89" y="1187"/>
                    </a:lnTo>
                    <a:lnTo>
                      <a:pt x="89" y="1187"/>
                    </a:lnTo>
                    <a:lnTo>
                      <a:pt x="89" y="1194"/>
                    </a:lnTo>
                    <a:lnTo>
                      <a:pt x="86" y="1199"/>
                    </a:lnTo>
                    <a:lnTo>
                      <a:pt x="80" y="1203"/>
                    </a:lnTo>
                    <a:lnTo>
                      <a:pt x="74" y="1204"/>
                    </a:lnTo>
                    <a:lnTo>
                      <a:pt x="74" y="1204"/>
                    </a:lnTo>
                    <a:lnTo>
                      <a:pt x="68" y="1203"/>
                    </a:lnTo>
                    <a:lnTo>
                      <a:pt x="63" y="1199"/>
                    </a:lnTo>
                    <a:lnTo>
                      <a:pt x="60" y="1194"/>
                    </a:lnTo>
                    <a:lnTo>
                      <a:pt x="58" y="1187"/>
                    </a:lnTo>
                    <a:lnTo>
                      <a:pt x="58" y="1187"/>
                    </a:lnTo>
                    <a:lnTo>
                      <a:pt x="60" y="1181"/>
                    </a:lnTo>
                    <a:lnTo>
                      <a:pt x="63" y="1175"/>
                    </a:lnTo>
                    <a:lnTo>
                      <a:pt x="68" y="1172"/>
                    </a:lnTo>
                    <a:lnTo>
                      <a:pt x="74" y="1172"/>
                    </a:lnTo>
                    <a:lnTo>
                      <a:pt x="74" y="1172"/>
                    </a:lnTo>
                    <a:close/>
                    <a:moveTo>
                      <a:pt x="16" y="1172"/>
                    </a:moveTo>
                    <a:lnTo>
                      <a:pt x="16" y="1172"/>
                    </a:lnTo>
                    <a:lnTo>
                      <a:pt x="16" y="1172"/>
                    </a:lnTo>
                    <a:lnTo>
                      <a:pt x="21" y="1172"/>
                    </a:lnTo>
                    <a:lnTo>
                      <a:pt x="26" y="1175"/>
                    </a:lnTo>
                    <a:lnTo>
                      <a:pt x="29" y="1181"/>
                    </a:lnTo>
                    <a:lnTo>
                      <a:pt x="31" y="1187"/>
                    </a:lnTo>
                    <a:lnTo>
                      <a:pt x="31" y="1187"/>
                    </a:lnTo>
                    <a:lnTo>
                      <a:pt x="29" y="1194"/>
                    </a:lnTo>
                    <a:lnTo>
                      <a:pt x="26" y="1199"/>
                    </a:lnTo>
                    <a:lnTo>
                      <a:pt x="21" y="1203"/>
                    </a:lnTo>
                    <a:lnTo>
                      <a:pt x="16" y="1204"/>
                    </a:lnTo>
                    <a:lnTo>
                      <a:pt x="16" y="1204"/>
                    </a:lnTo>
                    <a:lnTo>
                      <a:pt x="9" y="1203"/>
                    </a:lnTo>
                    <a:lnTo>
                      <a:pt x="4" y="1199"/>
                    </a:lnTo>
                    <a:lnTo>
                      <a:pt x="2" y="1194"/>
                    </a:lnTo>
                    <a:lnTo>
                      <a:pt x="0" y="1187"/>
                    </a:lnTo>
                    <a:lnTo>
                      <a:pt x="0" y="1187"/>
                    </a:lnTo>
                    <a:lnTo>
                      <a:pt x="2" y="1181"/>
                    </a:lnTo>
                    <a:lnTo>
                      <a:pt x="4" y="1175"/>
                    </a:lnTo>
                    <a:lnTo>
                      <a:pt x="9" y="1172"/>
                    </a:lnTo>
                    <a:lnTo>
                      <a:pt x="16" y="1172"/>
                    </a:lnTo>
                    <a:lnTo>
                      <a:pt x="16" y="1172"/>
                    </a:lnTo>
                    <a:close/>
                    <a:moveTo>
                      <a:pt x="1416" y="1128"/>
                    </a:moveTo>
                    <a:lnTo>
                      <a:pt x="1416" y="1128"/>
                    </a:lnTo>
                    <a:lnTo>
                      <a:pt x="1416" y="1128"/>
                    </a:lnTo>
                    <a:lnTo>
                      <a:pt x="1421" y="1130"/>
                    </a:lnTo>
                    <a:lnTo>
                      <a:pt x="1426" y="1133"/>
                    </a:lnTo>
                    <a:lnTo>
                      <a:pt x="1429" y="1138"/>
                    </a:lnTo>
                    <a:lnTo>
                      <a:pt x="1431" y="1145"/>
                    </a:lnTo>
                    <a:lnTo>
                      <a:pt x="1431" y="1145"/>
                    </a:lnTo>
                    <a:lnTo>
                      <a:pt x="1429" y="1150"/>
                    </a:lnTo>
                    <a:lnTo>
                      <a:pt x="1426" y="1155"/>
                    </a:lnTo>
                    <a:lnTo>
                      <a:pt x="1421" y="1158"/>
                    </a:lnTo>
                    <a:lnTo>
                      <a:pt x="1416" y="1160"/>
                    </a:lnTo>
                    <a:lnTo>
                      <a:pt x="1416" y="1160"/>
                    </a:lnTo>
                    <a:lnTo>
                      <a:pt x="1409" y="1158"/>
                    </a:lnTo>
                    <a:lnTo>
                      <a:pt x="1404" y="1155"/>
                    </a:lnTo>
                    <a:lnTo>
                      <a:pt x="1400" y="1150"/>
                    </a:lnTo>
                    <a:lnTo>
                      <a:pt x="1399" y="1145"/>
                    </a:lnTo>
                    <a:lnTo>
                      <a:pt x="1399" y="1145"/>
                    </a:lnTo>
                    <a:lnTo>
                      <a:pt x="1400" y="1138"/>
                    </a:lnTo>
                    <a:lnTo>
                      <a:pt x="1404" y="1133"/>
                    </a:lnTo>
                    <a:lnTo>
                      <a:pt x="1409" y="1130"/>
                    </a:lnTo>
                    <a:lnTo>
                      <a:pt x="1416" y="1128"/>
                    </a:lnTo>
                    <a:lnTo>
                      <a:pt x="1416" y="1128"/>
                    </a:lnTo>
                    <a:close/>
                    <a:moveTo>
                      <a:pt x="1356" y="1128"/>
                    </a:moveTo>
                    <a:lnTo>
                      <a:pt x="1356" y="1128"/>
                    </a:lnTo>
                    <a:lnTo>
                      <a:pt x="1356" y="1128"/>
                    </a:lnTo>
                    <a:lnTo>
                      <a:pt x="1363" y="1130"/>
                    </a:lnTo>
                    <a:lnTo>
                      <a:pt x="1368" y="1133"/>
                    </a:lnTo>
                    <a:lnTo>
                      <a:pt x="1371" y="1138"/>
                    </a:lnTo>
                    <a:lnTo>
                      <a:pt x="1371" y="1145"/>
                    </a:lnTo>
                    <a:lnTo>
                      <a:pt x="1371" y="1145"/>
                    </a:lnTo>
                    <a:lnTo>
                      <a:pt x="1371" y="1150"/>
                    </a:lnTo>
                    <a:lnTo>
                      <a:pt x="1368" y="1155"/>
                    </a:lnTo>
                    <a:lnTo>
                      <a:pt x="1363" y="1158"/>
                    </a:lnTo>
                    <a:lnTo>
                      <a:pt x="1356" y="1160"/>
                    </a:lnTo>
                    <a:lnTo>
                      <a:pt x="1356" y="1160"/>
                    </a:lnTo>
                    <a:lnTo>
                      <a:pt x="1351" y="1158"/>
                    </a:lnTo>
                    <a:lnTo>
                      <a:pt x="1346" y="1155"/>
                    </a:lnTo>
                    <a:lnTo>
                      <a:pt x="1342" y="1150"/>
                    </a:lnTo>
                    <a:lnTo>
                      <a:pt x="1341" y="1145"/>
                    </a:lnTo>
                    <a:lnTo>
                      <a:pt x="1341" y="1145"/>
                    </a:lnTo>
                    <a:lnTo>
                      <a:pt x="1342" y="1138"/>
                    </a:lnTo>
                    <a:lnTo>
                      <a:pt x="1346" y="1133"/>
                    </a:lnTo>
                    <a:lnTo>
                      <a:pt x="1351" y="1130"/>
                    </a:lnTo>
                    <a:lnTo>
                      <a:pt x="1356" y="1128"/>
                    </a:lnTo>
                    <a:lnTo>
                      <a:pt x="1356" y="1128"/>
                    </a:lnTo>
                    <a:close/>
                    <a:moveTo>
                      <a:pt x="1298" y="1128"/>
                    </a:moveTo>
                    <a:lnTo>
                      <a:pt x="1298" y="1128"/>
                    </a:lnTo>
                    <a:lnTo>
                      <a:pt x="1298" y="1128"/>
                    </a:lnTo>
                    <a:lnTo>
                      <a:pt x="1305" y="1130"/>
                    </a:lnTo>
                    <a:lnTo>
                      <a:pt x="1308" y="1133"/>
                    </a:lnTo>
                    <a:lnTo>
                      <a:pt x="1312" y="1138"/>
                    </a:lnTo>
                    <a:lnTo>
                      <a:pt x="1313" y="1145"/>
                    </a:lnTo>
                    <a:lnTo>
                      <a:pt x="1313" y="1145"/>
                    </a:lnTo>
                    <a:lnTo>
                      <a:pt x="1312" y="1150"/>
                    </a:lnTo>
                    <a:lnTo>
                      <a:pt x="1308" y="1155"/>
                    </a:lnTo>
                    <a:lnTo>
                      <a:pt x="1305" y="1158"/>
                    </a:lnTo>
                    <a:lnTo>
                      <a:pt x="1298" y="1160"/>
                    </a:lnTo>
                    <a:lnTo>
                      <a:pt x="1298" y="1160"/>
                    </a:lnTo>
                    <a:lnTo>
                      <a:pt x="1293" y="1158"/>
                    </a:lnTo>
                    <a:lnTo>
                      <a:pt x="1288" y="1155"/>
                    </a:lnTo>
                    <a:lnTo>
                      <a:pt x="1284" y="1150"/>
                    </a:lnTo>
                    <a:lnTo>
                      <a:pt x="1283" y="1145"/>
                    </a:lnTo>
                    <a:lnTo>
                      <a:pt x="1283" y="1145"/>
                    </a:lnTo>
                    <a:lnTo>
                      <a:pt x="1284" y="1138"/>
                    </a:lnTo>
                    <a:lnTo>
                      <a:pt x="1288" y="1133"/>
                    </a:lnTo>
                    <a:lnTo>
                      <a:pt x="1293" y="1130"/>
                    </a:lnTo>
                    <a:lnTo>
                      <a:pt x="1298" y="1128"/>
                    </a:lnTo>
                    <a:lnTo>
                      <a:pt x="1298" y="1128"/>
                    </a:lnTo>
                    <a:close/>
                    <a:moveTo>
                      <a:pt x="1240" y="1128"/>
                    </a:moveTo>
                    <a:lnTo>
                      <a:pt x="1240" y="1128"/>
                    </a:lnTo>
                    <a:lnTo>
                      <a:pt x="1240" y="1128"/>
                    </a:lnTo>
                    <a:lnTo>
                      <a:pt x="1245" y="1130"/>
                    </a:lnTo>
                    <a:lnTo>
                      <a:pt x="1250" y="1133"/>
                    </a:lnTo>
                    <a:lnTo>
                      <a:pt x="1254" y="1138"/>
                    </a:lnTo>
                    <a:lnTo>
                      <a:pt x="1255" y="1145"/>
                    </a:lnTo>
                    <a:lnTo>
                      <a:pt x="1255" y="1145"/>
                    </a:lnTo>
                    <a:lnTo>
                      <a:pt x="1254" y="1150"/>
                    </a:lnTo>
                    <a:lnTo>
                      <a:pt x="1250" y="1155"/>
                    </a:lnTo>
                    <a:lnTo>
                      <a:pt x="1245" y="1158"/>
                    </a:lnTo>
                    <a:lnTo>
                      <a:pt x="1240" y="1160"/>
                    </a:lnTo>
                    <a:lnTo>
                      <a:pt x="1240" y="1160"/>
                    </a:lnTo>
                    <a:lnTo>
                      <a:pt x="1233" y="1158"/>
                    </a:lnTo>
                    <a:lnTo>
                      <a:pt x="1228" y="1155"/>
                    </a:lnTo>
                    <a:lnTo>
                      <a:pt x="1225" y="1150"/>
                    </a:lnTo>
                    <a:lnTo>
                      <a:pt x="1225" y="1145"/>
                    </a:lnTo>
                    <a:lnTo>
                      <a:pt x="1225" y="1145"/>
                    </a:lnTo>
                    <a:lnTo>
                      <a:pt x="1225" y="1138"/>
                    </a:lnTo>
                    <a:lnTo>
                      <a:pt x="1228" y="1133"/>
                    </a:lnTo>
                    <a:lnTo>
                      <a:pt x="1233" y="1130"/>
                    </a:lnTo>
                    <a:lnTo>
                      <a:pt x="1240" y="1128"/>
                    </a:lnTo>
                    <a:lnTo>
                      <a:pt x="1240" y="1128"/>
                    </a:lnTo>
                    <a:close/>
                    <a:moveTo>
                      <a:pt x="1182" y="1128"/>
                    </a:moveTo>
                    <a:lnTo>
                      <a:pt x="1182" y="1128"/>
                    </a:lnTo>
                    <a:lnTo>
                      <a:pt x="1182" y="1128"/>
                    </a:lnTo>
                    <a:lnTo>
                      <a:pt x="1187" y="1130"/>
                    </a:lnTo>
                    <a:lnTo>
                      <a:pt x="1192" y="1133"/>
                    </a:lnTo>
                    <a:lnTo>
                      <a:pt x="1196" y="1138"/>
                    </a:lnTo>
                    <a:lnTo>
                      <a:pt x="1198" y="1145"/>
                    </a:lnTo>
                    <a:lnTo>
                      <a:pt x="1198" y="1145"/>
                    </a:lnTo>
                    <a:lnTo>
                      <a:pt x="1196" y="1150"/>
                    </a:lnTo>
                    <a:lnTo>
                      <a:pt x="1192" y="1155"/>
                    </a:lnTo>
                    <a:lnTo>
                      <a:pt x="1187" y="1158"/>
                    </a:lnTo>
                    <a:lnTo>
                      <a:pt x="1182" y="1160"/>
                    </a:lnTo>
                    <a:lnTo>
                      <a:pt x="1182" y="1160"/>
                    </a:lnTo>
                    <a:lnTo>
                      <a:pt x="1175" y="1158"/>
                    </a:lnTo>
                    <a:lnTo>
                      <a:pt x="1170" y="1155"/>
                    </a:lnTo>
                    <a:lnTo>
                      <a:pt x="1167" y="1150"/>
                    </a:lnTo>
                    <a:lnTo>
                      <a:pt x="1165" y="1145"/>
                    </a:lnTo>
                    <a:lnTo>
                      <a:pt x="1165" y="1145"/>
                    </a:lnTo>
                    <a:lnTo>
                      <a:pt x="1167" y="1138"/>
                    </a:lnTo>
                    <a:lnTo>
                      <a:pt x="1170" y="1133"/>
                    </a:lnTo>
                    <a:lnTo>
                      <a:pt x="1175" y="1130"/>
                    </a:lnTo>
                    <a:lnTo>
                      <a:pt x="1182" y="1128"/>
                    </a:lnTo>
                    <a:lnTo>
                      <a:pt x="1182" y="1128"/>
                    </a:lnTo>
                    <a:close/>
                    <a:moveTo>
                      <a:pt x="1123" y="1128"/>
                    </a:moveTo>
                    <a:lnTo>
                      <a:pt x="1123" y="1128"/>
                    </a:lnTo>
                    <a:lnTo>
                      <a:pt x="1123" y="1128"/>
                    </a:lnTo>
                    <a:lnTo>
                      <a:pt x="1129" y="1130"/>
                    </a:lnTo>
                    <a:lnTo>
                      <a:pt x="1135" y="1133"/>
                    </a:lnTo>
                    <a:lnTo>
                      <a:pt x="1138" y="1138"/>
                    </a:lnTo>
                    <a:lnTo>
                      <a:pt x="1138" y="1145"/>
                    </a:lnTo>
                    <a:lnTo>
                      <a:pt x="1138" y="1145"/>
                    </a:lnTo>
                    <a:lnTo>
                      <a:pt x="1138" y="1150"/>
                    </a:lnTo>
                    <a:lnTo>
                      <a:pt x="1135" y="1155"/>
                    </a:lnTo>
                    <a:lnTo>
                      <a:pt x="1129" y="1158"/>
                    </a:lnTo>
                    <a:lnTo>
                      <a:pt x="1123" y="1160"/>
                    </a:lnTo>
                    <a:lnTo>
                      <a:pt x="1123" y="1160"/>
                    </a:lnTo>
                    <a:lnTo>
                      <a:pt x="1118" y="1158"/>
                    </a:lnTo>
                    <a:lnTo>
                      <a:pt x="1112" y="1155"/>
                    </a:lnTo>
                    <a:lnTo>
                      <a:pt x="1109" y="1150"/>
                    </a:lnTo>
                    <a:lnTo>
                      <a:pt x="1107" y="1145"/>
                    </a:lnTo>
                    <a:lnTo>
                      <a:pt x="1107" y="1145"/>
                    </a:lnTo>
                    <a:lnTo>
                      <a:pt x="1109" y="1138"/>
                    </a:lnTo>
                    <a:lnTo>
                      <a:pt x="1112" y="1133"/>
                    </a:lnTo>
                    <a:lnTo>
                      <a:pt x="1118" y="1130"/>
                    </a:lnTo>
                    <a:lnTo>
                      <a:pt x="1123" y="1128"/>
                    </a:lnTo>
                    <a:lnTo>
                      <a:pt x="1123" y="1128"/>
                    </a:lnTo>
                    <a:close/>
                    <a:moveTo>
                      <a:pt x="1065" y="1128"/>
                    </a:moveTo>
                    <a:lnTo>
                      <a:pt x="1065" y="1128"/>
                    </a:lnTo>
                    <a:lnTo>
                      <a:pt x="1065" y="1128"/>
                    </a:lnTo>
                    <a:lnTo>
                      <a:pt x="1072" y="1130"/>
                    </a:lnTo>
                    <a:lnTo>
                      <a:pt x="1077" y="1133"/>
                    </a:lnTo>
                    <a:lnTo>
                      <a:pt x="1078" y="1138"/>
                    </a:lnTo>
                    <a:lnTo>
                      <a:pt x="1080" y="1145"/>
                    </a:lnTo>
                    <a:lnTo>
                      <a:pt x="1080" y="1145"/>
                    </a:lnTo>
                    <a:lnTo>
                      <a:pt x="1078" y="1150"/>
                    </a:lnTo>
                    <a:lnTo>
                      <a:pt x="1077" y="1155"/>
                    </a:lnTo>
                    <a:lnTo>
                      <a:pt x="1072" y="1158"/>
                    </a:lnTo>
                    <a:lnTo>
                      <a:pt x="1065" y="1160"/>
                    </a:lnTo>
                    <a:lnTo>
                      <a:pt x="1065" y="1160"/>
                    </a:lnTo>
                    <a:lnTo>
                      <a:pt x="1060" y="1158"/>
                    </a:lnTo>
                    <a:lnTo>
                      <a:pt x="1055" y="1155"/>
                    </a:lnTo>
                    <a:lnTo>
                      <a:pt x="1051" y="1150"/>
                    </a:lnTo>
                    <a:lnTo>
                      <a:pt x="1049" y="1145"/>
                    </a:lnTo>
                    <a:lnTo>
                      <a:pt x="1049" y="1145"/>
                    </a:lnTo>
                    <a:lnTo>
                      <a:pt x="1051" y="1138"/>
                    </a:lnTo>
                    <a:lnTo>
                      <a:pt x="1055" y="1133"/>
                    </a:lnTo>
                    <a:lnTo>
                      <a:pt x="1060" y="1130"/>
                    </a:lnTo>
                    <a:lnTo>
                      <a:pt x="1065" y="1128"/>
                    </a:lnTo>
                    <a:lnTo>
                      <a:pt x="1065" y="1128"/>
                    </a:lnTo>
                    <a:close/>
                    <a:moveTo>
                      <a:pt x="1007" y="1128"/>
                    </a:moveTo>
                    <a:lnTo>
                      <a:pt x="1007" y="1128"/>
                    </a:lnTo>
                    <a:lnTo>
                      <a:pt x="1007" y="1128"/>
                    </a:lnTo>
                    <a:lnTo>
                      <a:pt x="1012" y="1130"/>
                    </a:lnTo>
                    <a:lnTo>
                      <a:pt x="1017" y="1133"/>
                    </a:lnTo>
                    <a:lnTo>
                      <a:pt x="1020" y="1138"/>
                    </a:lnTo>
                    <a:lnTo>
                      <a:pt x="1022" y="1145"/>
                    </a:lnTo>
                    <a:lnTo>
                      <a:pt x="1022" y="1145"/>
                    </a:lnTo>
                    <a:lnTo>
                      <a:pt x="1020" y="1150"/>
                    </a:lnTo>
                    <a:lnTo>
                      <a:pt x="1017" y="1155"/>
                    </a:lnTo>
                    <a:lnTo>
                      <a:pt x="1012" y="1158"/>
                    </a:lnTo>
                    <a:lnTo>
                      <a:pt x="1007" y="1160"/>
                    </a:lnTo>
                    <a:lnTo>
                      <a:pt x="1007" y="1160"/>
                    </a:lnTo>
                    <a:lnTo>
                      <a:pt x="1000" y="1158"/>
                    </a:lnTo>
                    <a:lnTo>
                      <a:pt x="995" y="1155"/>
                    </a:lnTo>
                    <a:lnTo>
                      <a:pt x="992" y="1150"/>
                    </a:lnTo>
                    <a:lnTo>
                      <a:pt x="992" y="1145"/>
                    </a:lnTo>
                    <a:lnTo>
                      <a:pt x="992" y="1145"/>
                    </a:lnTo>
                    <a:lnTo>
                      <a:pt x="992" y="1138"/>
                    </a:lnTo>
                    <a:lnTo>
                      <a:pt x="995" y="1133"/>
                    </a:lnTo>
                    <a:lnTo>
                      <a:pt x="1000" y="1130"/>
                    </a:lnTo>
                    <a:lnTo>
                      <a:pt x="1007" y="1128"/>
                    </a:lnTo>
                    <a:lnTo>
                      <a:pt x="1007" y="1128"/>
                    </a:lnTo>
                    <a:close/>
                    <a:moveTo>
                      <a:pt x="949" y="1128"/>
                    </a:moveTo>
                    <a:lnTo>
                      <a:pt x="949" y="1128"/>
                    </a:lnTo>
                    <a:lnTo>
                      <a:pt x="949" y="1128"/>
                    </a:lnTo>
                    <a:lnTo>
                      <a:pt x="954" y="1130"/>
                    </a:lnTo>
                    <a:lnTo>
                      <a:pt x="959" y="1133"/>
                    </a:lnTo>
                    <a:lnTo>
                      <a:pt x="963" y="1138"/>
                    </a:lnTo>
                    <a:lnTo>
                      <a:pt x="964" y="1145"/>
                    </a:lnTo>
                    <a:lnTo>
                      <a:pt x="964" y="1145"/>
                    </a:lnTo>
                    <a:lnTo>
                      <a:pt x="963" y="1150"/>
                    </a:lnTo>
                    <a:lnTo>
                      <a:pt x="959" y="1155"/>
                    </a:lnTo>
                    <a:lnTo>
                      <a:pt x="954" y="1158"/>
                    </a:lnTo>
                    <a:lnTo>
                      <a:pt x="949" y="1160"/>
                    </a:lnTo>
                    <a:lnTo>
                      <a:pt x="949" y="1160"/>
                    </a:lnTo>
                    <a:lnTo>
                      <a:pt x="942" y="1158"/>
                    </a:lnTo>
                    <a:lnTo>
                      <a:pt x="937" y="1155"/>
                    </a:lnTo>
                    <a:lnTo>
                      <a:pt x="934" y="1150"/>
                    </a:lnTo>
                    <a:lnTo>
                      <a:pt x="934" y="1145"/>
                    </a:lnTo>
                    <a:lnTo>
                      <a:pt x="934" y="1145"/>
                    </a:lnTo>
                    <a:lnTo>
                      <a:pt x="934" y="1138"/>
                    </a:lnTo>
                    <a:lnTo>
                      <a:pt x="937" y="1133"/>
                    </a:lnTo>
                    <a:lnTo>
                      <a:pt x="942" y="1130"/>
                    </a:lnTo>
                    <a:lnTo>
                      <a:pt x="949" y="1128"/>
                    </a:lnTo>
                    <a:lnTo>
                      <a:pt x="949" y="1128"/>
                    </a:lnTo>
                    <a:close/>
                    <a:moveTo>
                      <a:pt x="889" y="1128"/>
                    </a:moveTo>
                    <a:lnTo>
                      <a:pt x="889" y="1128"/>
                    </a:lnTo>
                    <a:lnTo>
                      <a:pt x="889" y="1128"/>
                    </a:lnTo>
                    <a:lnTo>
                      <a:pt x="896" y="1130"/>
                    </a:lnTo>
                    <a:lnTo>
                      <a:pt x="901" y="1133"/>
                    </a:lnTo>
                    <a:lnTo>
                      <a:pt x="905" y="1138"/>
                    </a:lnTo>
                    <a:lnTo>
                      <a:pt x="905" y="1145"/>
                    </a:lnTo>
                    <a:lnTo>
                      <a:pt x="905" y="1145"/>
                    </a:lnTo>
                    <a:lnTo>
                      <a:pt x="905" y="1150"/>
                    </a:lnTo>
                    <a:lnTo>
                      <a:pt x="901" y="1155"/>
                    </a:lnTo>
                    <a:lnTo>
                      <a:pt x="896" y="1158"/>
                    </a:lnTo>
                    <a:lnTo>
                      <a:pt x="889" y="1160"/>
                    </a:lnTo>
                    <a:lnTo>
                      <a:pt x="889" y="1160"/>
                    </a:lnTo>
                    <a:lnTo>
                      <a:pt x="884" y="1158"/>
                    </a:lnTo>
                    <a:lnTo>
                      <a:pt x="879" y="1155"/>
                    </a:lnTo>
                    <a:lnTo>
                      <a:pt x="876" y="1150"/>
                    </a:lnTo>
                    <a:lnTo>
                      <a:pt x="874" y="1145"/>
                    </a:lnTo>
                    <a:lnTo>
                      <a:pt x="874" y="1145"/>
                    </a:lnTo>
                    <a:lnTo>
                      <a:pt x="876" y="1138"/>
                    </a:lnTo>
                    <a:lnTo>
                      <a:pt x="879" y="1133"/>
                    </a:lnTo>
                    <a:lnTo>
                      <a:pt x="884" y="1130"/>
                    </a:lnTo>
                    <a:lnTo>
                      <a:pt x="889" y="1128"/>
                    </a:lnTo>
                    <a:lnTo>
                      <a:pt x="889" y="1128"/>
                    </a:lnTo>
                    <a:close/>
                    <a:moveTo>
                      <a:pt x="831" y="1128"/>
                    </a:moveTo>
                    <a:lnTo>
                      <a:pt x="831" y="1128"/>
                    </a:lnTo>
                    <a:lnTo>
                      <a:pt x="831" y="1128"/>
                    </a:lnTo>
                    <a:lnTo>
                      <a:pt x="838" y="1130"/>
                    </a:lnTo>
                    <a:lnTo>
                      <a:pt x="843" y="1133"/>
                    </a:lnTo>
                    <a:lnTo>
                      <a:pt x="847" y="1138"/>
                    </a:lnTo>
                    <a:lnTo>
                      <a:pt x="847" y="1145"/>
                    </a:lnTo>
                    <a:lnTo>
                      <a:pt x="847" y="1145"/>
                    </a:lnTo>
                    <a:lnTo>
                      <a:pt x="847" y="1150"/>
                    </a:lnTo>
                    <a:lnTo>
                      <a:pt x="843" y="1155"/>
                    </a:lnTo>
                    <a:lnTo>
                      <a:pt x="838" y="1158"/>
                    </a:lnTo>
                    <a:lnTo>
                      <a:pt x="831" y="1160"/>
                    </a:lnTo>
                    <a:lnTo>
                      <a:pt x="831" y="1160"/>
                    </a:lnTo>
                    <a:lnTo>
                      <a:pt x="826" y="1158"/>
                    </a:lnTo>
                    <a:lnTo>
                      <a:pt x="821" y="1155"/>
                    </a:lnTo>
                    <a:lnTo>
                      <a:pt x="818" y="1150"/>
                    </a:lnTo>
                    <a:lnTo>
                      <a:pt x="816" y="1145"/>
                    </a:lnTo>
                    <a:lnTo>
                      <a:pt x="816" y="1145"/>
                    </a:lnTo>
                    <a:lnTo>
                      <a:pt x="818" y="1138"/>
                    </a:lnTo>
                    <a:lnTo>
                      <a:pt x="821" y="1133"/>
                    </a:lnTo>
                    <a:lnTo>
                      <a:pt x="826" y="1130"/>
                    </a:lnTo>
                    <a:lnTo>
                      <a:pt x="831" y="1128"/>
                    </a:lnTo>
                    <a:lnTo>
                      <a:pt x="831" y="1128"/>
                    </a:lnTo>
                    <a:close/>
                    <a:moveTo>
                      <a:pt x="365" y="1128"/>
                    </a:moveTo>
                    <a:lnTo>
                      <a:pt x="365" y="1128"/>
                    </a:lnTo>
                    <a:lnTo>
                      <a:pt x="365" y="1128"/>
                    </a:lnTo>
                    <a:lnTo>
                      <a:pt x="372" y="1130"/>
                    </a:lnTo>
                    <a:lnTo>
                      <a:pt x="377" y="1133"/>
                    </a:lnTo>
                    <a:lnTo>
                      <a:pt x="380" y="1138"/>
                    </a:lnTo>
                    <a:lnTo>
                      <a:pt x="380" y="1145"/>
                    </a:lnTo>
                    <a:lnTo>
                      <a:pt x="380" y="1145"/>
                    </a:lnTo>
                    <a:lnTo>
                      <a:pt x="380" y="1150"/>
                    </a:lnTo>
                    <a:lnTo>
                      <a:pt x="377" y="1155"/>
                    </a:lnTo>
                    <a:lnTo>
                      <a:pt x="372" y="1158"/>
                    </a:lnTo>
                    <a:lnTo>
                      <a:pt x="365" y="1160"/>
                    </a:lnTo>
                    <a:lnTo>
                      <a:pt x="365" y="1160"/>
                    </a:lnTo>
                    <a:lnTo>
                      <a:pt x="360" y="1158"/>
                    </a:lnTo>
                    <a:lnTo>
                      <a:pt x="355" y="1155"/>
                    </a:lnTo>
                    <a:lnTo>
                      <a:pt x="351" y="1150"/>
                    </a:lnTo>
                    <a:lnTo>
                      <a:pt x="349" y="1145"/>
                    </a:lnTo>
                    <a:lnTo>
                      <a:pt x="349" y="1145"/>
                    </a:lnTo>
                    <a:lnTo>
                      <a:pt x="351" y="1138"/>
                    </a:lnTo>
                    <a:lnTo>
                      <a:pt x="355" y="1133"/>
                    </a:lnTo>
                    <a:lnTo>
                      <a:pt x="360" y="1130"/>
                    </a:lnTo>
                    <a:lnTo>
                      <a:pt x="365" y="1128"/>
                    </a:lnTo>
                    <a:lnTo>
                      <a:pt x="365" y="1128"/>
                    </a:lnTo>
                    <a:close/>
                    <a:moveTo>
                      <a:pt x="307" y="1128"/>
                    </a:moveTo>
                    <a:lnTo>
                      <a:pt x="307" y="1128"/>
                    </a:lnTo>
                    <a:lnTo>
                      <a:pt x="307" y="1128"/>
                    </a:lnTo>
                    <a:lnTo>
                      <a:pt x="314" y="1130"/>
                    </a:lnTo>
                    <a:lnTo>
                      <a:pt x="317" y="1133"/>
                    </a:lnTo>
                    <a:lnTo>
                      <a:pt x="321" y="1138"/>
                    </a:lnTo>
                    <a:lnTo>
                      <a:pt x="322" y="1145"/>
                    </a:lnTo>
                    <a:lnTo>
                      <a:pt x="322" y="1145"/>
                    </a:lnTo>
                    <a:lnTo>
                      <a:pt x="321" y="1150"/>
                    </a:lnTo>
                    <a:lnTo>
                      <a:pt x="317" y="1155"/>
                    </a:lnTo>
                    <a:lnTo>
                      <a:pt x="314" y="1158"/>
                    </a:lnTo>
                    <a:lnTo>
                      <a:pt x="307" y="1160"/>
                    </a:lnTo>
                    <a:lnTo>
                      <a:pt x="307" y="1160"/>
                    </a:lnTo>
                    <a:lnTo>
                      <a:pt x="302" y="1158"/>
                    </a:lnTo>
                    <a:lnTo>
                      <a:pt x="297" y="1155"/>
                    </a:lnTo>
                    <a:lnTo>
                      <a:pt x="293" y="1150"/>
                    </a:lnTo>
                    <a:lnTo>
                      <a:pt x="292" y="1145"/>
                    </a:lnTo>
                    <a:lnTo>
                      <a:pt x="292" y="1145"/>
                    </a:lnTo>
                    <a:lnTo>
                      <a:pt x="293" y="1138"/>
                    </a:lnTo>
                    <a:lnTo>
                      <a:pt x="297" y="1133"/>
                    </a:lnTo>
                    <a:lnTo>
                      <a:pt x="302" y="1130"/>
                    </a:lnTo>
                    <a:lnTo>
                      <a:pt x="307" y="1128"/>
                    </a:lnTo>
                    <a:lnTo>
                      <a:pt x="307" y="1128"/>
                    </a:lnTo>
                    <a:close/>
                    <a:moveTo>
                      <a:pt x="249" y="1128"/>
                    </a:moveTo>
                    <a:lnTo>
                      <a:pt x="249" y="1128"/>
                    </a:lnTo>
                    <a:lnTo>
                      <a:pt x="249" y="1128"/>
                    </a:lnTo>
                    <a:lnTo>
                      <a:pt x="254" y="1130"/>
                    </a:lnTo>
                    <a:lnTo>
                      <a:pt x="259" y="1133"/>
                    </a:lnTo>
                    <a:lnTo>
                      <a:pt x="263" y="1138"/>
                    </a:lnTo>
                    <a:lnTo>
                      <a:pt x="264" y="1145"/>
                    </a:lnTo>
                    <a:lnTo>
                      <a:pt x="264" y="1145"/>
                    </a:lnTo>
                    <a:lnTo>
                      <a:pt x="263" y="1150"/>
                    </a:lnTo>
                    <a:lnTo>
                      <a:pt x="259" y="1155"/>
                    </a:lnTo>
                    <a:lnTo>
                      <a:pt x="254" y="1158"/>
                    </a:lnTo>
                    <a:lnTo>
                      <a:pt x="249" y="1160"/>
                    </a:lnTo>
                    <a:lnTo>
                      <a:pt x="249" y="1160"/>
                    </a:lnTo>
                    <a:lnTo>
                      <a:pt x="242" y="1158"/>
                    </a:lnTo>
                    <a:lnTo>
                      <a:pt x="237" y="1155"/>
                    </a:lnTo>
                    <a:lnTo>
                      <a:pt x="234" y="1150"/>
                    </a:lnTo>
                    <a:lnTo>
                      <a:pt x="234" y="1145"/>
                    </a:lnTo>
                    <a:lnTo>
                      <a:pt x="234" y="1145"/>
                    </a:lnTo>
                    <a:lnTo>
                      <a:pt x="234" y="1138"/>
                    </a:lnTo>
                    <a:lnTo>
                      <a:pt x="237" y="1133"/>
                    </a:lnTo>
                    <a:lnTo>
                      <a:pt x="242" y="1130"/>
                    </a:lnTo>
                    <a:lnTo>
                      <a:pt x="249" y="1128"/>
                    </a:lnTo>
                    <a:lnTo>
                      <a:pt x="249" y="1128"/>
                    </a:lnTo>
                    <a:close/>
                    <a:moveTo>
                      <a:pt x="191" y="1128"/>
                    </a:moveTo>
                    <a:lnTo>
                      <a:pt x="191" y="1128"/>
                    </a:lnTo>
                    <a:lnTo>
                      <a:pt x="191" y="1128"/>
                    </a:lnTo>
                    <a:lnTo>
                      <a:pt x="196" y="1130"/>
                    </a:lnTo>
                    <a:lnTo>
                      <a:pt x="201" y="1133"/>
                    </a:lnTo>
                    <a:lnTo>
                      <a:pt x="205" y="1138"/>
                    </a:lnTo>
                    <a:lnTo>
                      <a:pt x="206" y="1145"/>
                    </a:lnTo>
                    <a:lnTo>
                      <a:pt x="206" y="1145"/>
                    </a:lnTo>
                    <a:lnTo>
                      <a:pt x="205" y="1150"/>
                    </a:lnTo>
                    <a:lnTo>
                      <a:pt x="201" y="1155"/>
                    </a:lnTo>
                    <a:lnTo>
                      <a:pt x="196" y="1158"/>
                    </a:lnTo>
                    <a:lnTo>
                      <a:pt x="191" y="1160"/>
                    </a:lnTo>
                    <a:lnTo>
                      <a:pt x="191" y="1160"/>
                    </a:lnTo>
                    <a:lnTo>
                      <a:pt x="184" y="1158"/>
                    </a:lnTo>
                    <a:lnTo>
                      <a:pt x="179" y="1155"/>
                    </a:lnTo>
                    <a:lnTo>
                      <a:pt x="176" y="1150"/>
                    </a:lnTo>
                    <a:lnTo>
                      <a:pt x="176" y="1145"/>
                    </a:lnTo>
                    <a:lnTo>
                      <a:pt x="176" y="1145"/>
                    </a:lnTo>
                    <a:lnTo>
                      <a:pt x="176" y="1138"/>
                    </a:lnTo>
                    <a:lnTo>
                      <a:pt x="179" y="1133"/>
                    </a:lnTo>
                    <a:lnTo>
                      <a:pt x="184" y="1130"/>
                    </a:lnTo>
                    <a:lnTo>
                      <a:pt x="191" y="1128"/>
                    </a:lnTo>
                    <a:lnTo>
                      <a:pt x="191" y="1128"/>
                    </a:lnTo>
                    <a:close/>
                    <a:moveTo>
                      <a:pt x="132" y="1128"/>
                    </a:moveTo>
                    <a:lnTo>
                      <a:pt x="132" y="1128"/>
                    </a:lnTo>
                    <a:lnTo>
                      <a:pt x="132" y="1128"/>
                    </a:lnTo>
                    <a:lnTo>
                      <a:pt x="138" y="1130"/>
                    </a:lnTo>
                    <a:lnTo>
                      <a:pt x="143" y="1133"/>
                    </a:lnTo>
                    <a:lnTo>
                      <a:pt x="147" y="1138"/>
                    </a:lnTo>
                    <a:lnTo>
                      <a:pt x="147" y="1145"/>
                    </a:lnTo>
                    <a:lnTo>
                      <a:pt x="147" y="1145"/>
                    </a:lnTo>
                    <a:lnTo>
                      <a:pt x="147" y="1150"/>
                    </a:lnTo>
                    <a:lnTo>
                      <a:pt x="143" y="1155"/>
                    </a:lnTo>
                    <a:lnTo>
                      <a:pt x="138" y="1158"/>
                    </a:lnTo>
                    <a:lnTo>
                      <a:pt x="132" y="1160"/>
                    </a:lnTo>
                    <a:lnTo>
                      <a:pt x="132" y="1160"/>
                    </a:lnTo>
                    <a:lnTo>
                      <a:pt x="126" y="1158"/>
                    </a:lnTo>
                    <a:lnTo>
                      <a:pt x="121" y="1155"/>
                    </a:lnTo>
                    <a:lnTo>
                      <a:pt x="118" y="1150"/>
                    </a:lnTo>
                    <a:lnTo>
                      <a:pt x="116" y="1145"/>
                    </a:lnTo>
                    <a:lnTo>
                      <a:pt x="116" y="1145"/>
                    </a:lnTo>
                    <a:lnTo>
                      <a:pt x="118" y="1138"/>
                    </a:lnTo>
                    <a:lnTo>
                      <a:pt x="121" y="1133"/>
                    </a:lnTo>
                    <a:lnTo>
                      <a:pt x="126" y="1130"/>
                    </a:lnTo>
                    <a:lnTo>
                      <a:pt x="132" y="1128"/>
                    </a:lnTo>
                    <a:lnTo>
                      <a:pt x="132" y="1128"/>
                    </a:lnTo>
                    <a:close/>
                    <a:moveTo>
                      <a:pt x="74" y="1128"/>
                    </a:moveTo>
                    <a:lnTo>
                      <a:pt x="74" y="1128"/>
                    </a:lnTo>
                    <a:lnTo>
                      <a:pt x="74" y="1128"/>
                    </a:lnTo>
                    <a:lnTo>
                      <a:pt x="80" y="1130"/>
                    </a:lnTo>
                    <a:lnTo>
                      <a:pt x="86" y="1133"/>
                    </a:lnTo>
                    <a:lnTo>
                      <a:pt x="89" y="1138"/>
                    </a:lnTo>
                    <a:lnTo>
                      <a:pt x="89" y="1145"/>
                    </a:lnTo>
                    <a:lnTo>
                      <a:pt x="89" y="1145"/>
                    </a:lnTo>
                    <a:lnTo>
                      <a:pt x="89" y="1150"/>
                    </a:lnTo>
                    <a:lnTo>
                      <a:pt x="86" y="1155"/>
                    </a:lnTo>
                    <a:lnTo>
                      <a:pt x="80" y="1158"/>
                    </a:lnTo>
                    <a:lnTo>
                      <a:pt x="74" y="1160"/>
                    </a:lnTo>
                    <a:lnTo>
                      <a:pt x="74" y="1160"/>
                    </a:lnTo>
                    <a:lnTo>
                      <a:pt x="68" y="1158"/>
                    </a:lnTo>
                    <a:lnTo>
                      <a:pt x="63" y="1155"/>
                    </a:lnTo>
                    <a:lnTo>
                      <a:pt x="60" y="1150"/>
                    </a:lnTo>
                    <a:lnTo>
                      <a:pt x="58" y="1145"/>
                    </a:lnTo>
                    <a:lnTo>
                      <a:pt x="58" y="1145"/>
                    </a:lnTo>
                    <a:lnTo>
                      <a:pt x="60" y="1138"/>
                    </a:lnTo>
                    <a:lnTo>
                      <a:pt x="63" y="1133"/>
                    </a:lnTo>
                    <a:lnTo>
                      <a:pt x="68" y="1130"/>
                    </a:lnTo>
                    <a:lnTo>
                      <a:pt x="74" y="1128"/>
                    </a:lnTo>
                    <a:lnTo>
                      <a:pt x="74" y="1128"/>
                    </a:lnTo>
                    <a:close/>
                    <a:moveTo>
                      <a:pt x="16" y="1128"/>
                    </a:moveTo>
                    <a:lnTo>
                      <a:pt x="16" y="1128"/>
                    </a:lnTo>
                    <a:lnTo>
                      <a:pt x="16" y="1128"/>
                    </a:lnTo>
                    <a:lnTo>
                      <a:pt x="21" y="1130"/>
                    </a:lnTo>
                    <a:lnTo>
                      <a:pt x="26" y="1133"/>
                    </a:lnTo>
                    <a:lnTo>
                      <a:pt x="29" y="1138"/>
                    </a:lnTo>
                    <a:lnTo>
                      <a:pt x="31" y="1145"/>
                    </a:lnTo>
                    <a:lnTo>
                      <a:pt x="31" y="1145"/>
                    </a:lnTo>
                    <a:lnTo>
                      <a:pt x="29" y="1150"/>
                    </a:lnTo>
                    <a:lnTo>
                      <a:pt x="26" y="1155"/>
                    </a:lnTo>
                    <a:lnTo>
                      <a:pt x="21" y="1158"/>
                    </a:lnTo>
                    <a:lnTo>
                      <a:pt x="16" y="1160"/>
                    </a:lnTo>
                    <a:lnTo>
                      <a:pt x="16" y="1160"/>
                    </a:lnTo>
                    <a:lnTo>
                      <a:pt x="9" y="1158"/>
                    </a:lnTo>
                    <a:lnTo>
                      <a:pt x="4" y="1155"/>
                    </a:lnTo>
                    <a:lnTo>
                      <a:pt x="2" y="1150"/>
                    </a:lnTo>
                    <a:lnTo>
                      <a:pt x="0" y="1145"/>
                    </a:lnTo>
                    <a:lnTo>
                      <a:pt x="0" y="1145"/>
                    </a:lnTo>
                    <a:lnTo>
                      <a:pt x="2" y="1138"/>
                    </a:lnTo>
                    <a:lnTo>
                      <a:pt x="4" y="1133"/>
                    </a:lnTo>
                    <a:lnTo>
                      <a:pt x="9" y="1130"/>
                    </a:lnTo>
                    <a:lnTo>
                      <a:pt x="16" y="1128"/>
                    </a:lnTo>
                    <a:lnTo>
                      <a:pt x="16" y="1128"/>
                    </a:lnTo>
                    <a:close/>
                    <a:moveTo>
                      <a:pt x="1531" y="1085"/>
                    </a:moveTo>
                    <a:lnTo>
                      <a:pt x="1531" y="1085"/>
                    </a:lnTo>
                    <a:lnTo>
                      <a:pt x="1531" y="1085"/>
                    </a:lnTo>
                    <a:lnTo>
                      <a:pt x="1538" y="1085"/>
                    </a:lnTo>
                    <a:lnTo>
                      <a:pt x="1542" y="1089"/>
                    </a:lnTo>
                    <a:lnTo>
                      <a:pt x="1545" y="1094"/>
                    </a:lnTo>
                    <a:lnTo>
                      <a:pt x="1547" y="1101"/>
                    </a:lnTo>
                    <a:lnTo>
                      <a:pt x="1547" y="1101"/>
                    </a:lnTo>
                    <a:lnTo>
                      <a:pt x="1545" y="1107"/>
                    </a:lnTo>
                    <a:lnTo>
                      <a:pt x="1542" y="1112"/>
                    </a:lnTo>
                    <a:lnTo>
                      <a:pt x="1538" y="1116"/>
                    </a:lnTo>
                    <a:lnTo>
                      <a:pt x="1531" y="1118"/>
                    </a:lnTo>
                    <a:lnTo>
                      <a:pt x="1531" y="1118"/>
                    </a:lnTo>
                    <a:lnTo>
                      <a:pt x="1525" y="1116"/>
                    </a:lnTo>
                    <a:lnTo>
                      <a:pt x="1521" y="1112"/>
                    </a:lnTo>
                    <a:lnTo>
                      <a:pt x="1518" y="1107"/>
                    </a:lnTo>
                    <a:lnTo>
                      <a:pt x="1516" y="1101"/>
                    </a:lnTo>
                    <a:lnTo>
                      <a:pt x="1516" y="1101"/>
                    </a:lnTo>
                    <a:lnTo>
                      <a:pt x="1518" y="1094"/>
                    </a:lnTo>
                    <a:lnTo>
                      <a:pt x="1521" y="1089"/>
                    </a:lnTo>
                    <a:lnTo>
                      <a:pt x="1525" y="1085"/>
                    </a:lnTo>
                    <a:lnTo>
                      <a:pt x="1531" y="1085"/>
                    </a:lnTo>
                    <a:lnTo>
                      <a:pt x="1531" y="1085"/>
                    </a:lnTo>
                    <a:close/>
                    <a:moveTo>
                      <a:pt x="1473" y="1085"/>
                    </a:moveTo>
                    <a:lnTo>
                      <a:pt x="1473" y="1085"/>
                    </a:lnTo>
                    <a:lnTo>
                      <a:pt x="1473" y="1085"/>
                    </a:lnTo>
                    <a:lnTo>
                      <a:pt x="1479" y="1085"/>
                    </a:lnTo>
                    <a:lnTo>
                      <a:pt x="1484" y="1089"/>
                    </a:lnTo>
                    <a:lnTo>
                      <a:pt x="1487" y="1094"/>
                    </a:lnTo>
                    <a:lnTo>
                      <a:pt x="1489" y="1101"/>
                    </a:lnTo>
                    <a:lnTo>
                      <a:pt x="1489" y="1101"/>
                    </a:lnTo>
                    <a:lnTo>
                      <a:pt x="1487" y="1107"/>
                    </a:lnTo>
                    <a:lnTo>
                      <a:pt x="1484" y="1112"/>
                    </a:lnTo>
                    <a:lnTo>
                      <a:pt x="1479" y="1116"/>
                    </a:lnTo>
                    <a:lnTo>
                      <a:pt x="1473" y="1118"/>
                    </a:lnTo>
                    <a:lnTo>
                      <a:pt x="1473" y="1118"/>
                    </a:lnTo>
                    <a:lnTo>
                      <a:pt x="1467" y="1116"/>
                    </a:lnTo>
                    <a:lnTo>
                      <a:pt x="1462" y="1112"/>
                    </a:lnTo>
                    <a:lnTo>
                      <a:pt x="1458" y="1107"/>
                    </a:lnTo>
                    <a:lnTo>
                      <a:pt x="1458" y="1101"/>
                    </a:lnTo>
                    <a:lnTo>
                      <a:pt x="1458" y="1101"/>
                    </a:lnTo>
                    <a:lnTo>
                      <a:pt x="1458" y="1094"/>
                    </a:lnTo>
                    <a:lnTo>
                      <a:pt x="1462" y="1089"/>
                    </a:lnTo>
                    <a:lnTo>
                      <a:pt x="1467" y="1085"/>
                    </a:lnTo>
                    <a:lnTo>
                      <a:pt x="1473" y="1085"/>
                    </a:lnTo>
                    <a:lnTo>
                      <a:pt x="1473" y="1085"/>
                    </a:lnTo>
                    <a:close/>
                    <a:moveTo>
                      <a:pt x="1416" y="1085"/>
                    </a:moveTo>
                    <a:lnTo>
                      <a:pt x="1416" y="1085"/>
                    </a:lnTo>
                    <a:lnTo>
                      <a:pt x="1416" y="1085"/>
                    </a:lnTo>
                    <a:lnTo>
                      <a:pt x="1421" y="1085"/>
                    </a:lnTo>
                    <a:lnTo>
                      <a:pt x="1426" y="1089"/>
                    </a:lnTo>
                    <a:lnTo>
                      <a:pt x="1429" y="1094"/>
                    </a:lnTo>
                    <a:lnTo>
                      <a:pt x="1431" y="1101"/>
                    </a:lnTo>
                    <a:lnTo>
                      <a:pt x="1431" y="1101"/>
                    </a:lnTo>
                    <a:lnTo>
                      <a:pt x="1429" y="1107"/>
                    </a:lnTo>
                    <a:lnTo>
                      <a:pt x="1426" y="1112"/>
                    </a:lnTo>
                    <a:lnTo>
                      <a:pt x="1421" y="1116"/>
                    </a:lnTo>
                    <a:lnTo>
                      <a:pt x="1416" y="1118"/>
                    </a:lnTo>
                    <a:lnTo>
                      <a:pt x="1416" y="1118"/>
                    </a:lnTo>
                    <a:lnTo>
                      <a:pt x="1409" y="1116"/>
                    </a:lnTo>
                    <a:lnTo>
                      <a:pt x="1404" y="1112"/>
                    </a:lnTo>
                    <a:lnTo>
                      <a:pt x="1400" y="1107"/>
                    </a:lnTo>
                    <a:lnTo>
                      <a:pt x="1399" y="1101"/>
                    </a:lnTo>
                    <a:lnTo>
                      <a:pt x="1399" y="1101"/>
                    </a:lnTo>
                    <a:lnTo>
                      <a:pt x="1400" y="1094"/>
                    </a:lnTo>
                    <a:lnTo>
                      <a:pt x="1404" y="1089"/>
                    </a:lnTo>
                    <a:lnTo>
                      <a:pt x="1409" y="1085"/>
                    </a:lnTo>
                    <a:lnTo>
                      <a:pt x="1416" y="1085"/>
                    </a:lnTo>
                    <a:lnTo>
                      <a:pt x="1416" y="1085"/>
                    </a:lnTo>
                    <a:close/>
                    <a:moveTo>
                      <a:pt x="1356" y="1085"/>
                    </a:moveTo>
                    <a:lnTo>
                      <a:pt x="1356" y="1085"/>
                    </a:lnTo>
                    <a:lnTo>
                      <a:pt x="1356" y="1085"/>
                    </a:lnTo>
                    <a:lnTo>
                      <a:pt x="1363" y="1085"/>
                    </a:lnTo>
                    <a:lnTo>
                      <a:pt x="1368" y="1089"/>
                    </a:lnTo>
                    <a:lnTo>
                      <a:pt x="1371" y="1094"/>
                    </a:lnTo>
                    <a:lnTo>
                      <a:pt x="1371" y="1101"/>
                    </a:lnTo>
                    <a:lnTo>
                      <a:pt x="1371" y="1101"/>
                    </a:lnTo>
                    <a:lnTo>
                      <a:pt x="1371" y="1107"/>
                    </a:lnTo>
                    <a:lnTo>
                      <a:pt x="1368" y="1112"/>
                    </a:lnTo>
                    <a:lnTo>
                      <a:pt x="1363" y="1116"/>
                    </a:lnTo>
                    <a:lnTo>
                      <a:pt x="1356" y="1118"/>
                    </a:lnTo>
                    <a:lnTo>
                      <a:pt x="1356" y="1118"/>
                    </a:lnTo>
                    <a:lnTo>
                      <a:pt x="1351" y="1116"/>
                    </a:lnTo>
                    <a:lnTo>
                      <a:pt x="1346" y="1112"/>
                    </a:lnTo>
                    <a:lnTo>
                      <a:pt x="1342" y="1107"/>
                    </a:lnTo>
                    <a:lnTo>
                      <a:pt x="1341" y="1101"/>
                    </a:lnTo>
                    <a:lnTo>
                      <a:pt x="1341" y="1101"/>
                    </a:lnTo>
                    <a:lnTo>
                      <a:pt x="1342" y="1094"/>
                    </a:lnTo>
                    <a:lnTo>
                      <a:pt x="1346" y="1089"/>
                    </a:lnTo>
                    <a:lnTo>
                      <a:pt x="1351" y="1085"/>
                    </a:lnTo>
                    <a:lnTo>
                      <a:pt x="1356" y="1085"/>
                    </a:lnTo>
                    <a:lnTo>
                      <a:pt x="1356" y="1085"/>
                    </a:lnTo>
                    <a:close/>
                    <a:moveTo>
                      <a:pt x="1298" y="1085"/>
                    </a:moveTo>
                    <a:lnTo>
                      <a:pt x="1298" y="1085"/>
                    </a:lnTo>
                    <a:lnTo>
                      <a:pt x="1298" y="1085"/>
                    </a:lnTo>
                    <a:lnTo>
                      <a:pt x="1305" y="1085"/>
                    </a:lnTo>
                    <a:lnTo>
                      <a:pt x="1308" y="1089"/>
                    </a:lnTo>
                    <a:lnTo>
                      <a:pt x="1312" y="1094"/>
                    </a:lnTo>
                    <a:lnTo>
                      <a:pt x="1313" y="1101"/>
                    </a:lnTo>
                    <a:lnTo>
                      <a:pt x="1313" y="1101"/>
                    </a:lnTo>
                    <a:lnTo>
                      <a:pt x="1312" y="1107"/>
                    </a:lnTo>
                    <a:lnTo>
                      <a:pt x="1308" y="1112"/>
                    </a:lnTo>
                    <a:lnTo>
                      <a:pt x="1305" y="1116"/>
                    </a:lnTo>
                    <a:lnTo>
                      <a:pt x="1298" y="1118"/>
                    </a:lnTo>
                    <a:lnTo>
                      <a:pt x="1298" y="1118"/>
                    </a:lnTo>
                    <a:lnTo>
                      <a:pt x="1293" y="1116"/>
                    </a:lnTo>
                    <a:lnTo>
                      <a:pt x="1288" y="1112"/>
                    </a:lnTo>
                    <a:lnTo>
                      <a:pt x="1284" y="1107"/>
                    </a:lnTo>
                    <a:lnTo>
                      <a:pt x="1283" y="1101"/>
                    </a:lnTo>
                    <a:lnTo>
                      <a:pt x="1283" y="1101"/>
                    </a:lnTo>
                    <a:lnTo>
                      <a:pt x="1284" y="1094"/>
                    </a:lnTo>
                    <a:lnTo>
                      <a:pt x="1288" y="1089"/>
                    </a:lnTo>
                    <a:lnTo>
                      <a:pt x="1293" y="1085"/>
                    </a:lnTo>
                    <a:lnTo>
                      <a:pt x="1298" y="1085"/>
                    </a:lnTo>
                    <a:lnTo>
                      <a:pt x="1298" y="1085"/>
                    </a:lnTo>
                    <a:close/>
                    <a:moveTo>
                      <a:pt x="1240" y="1085"/>
                    </a:moveTo>
                    <a:lnTo>
                      <a:pt x="1240" y="1085"/>
                    </a:lnTo>
                    <a:lnTo>
                      <a:pt x="1240" y="1085"/>
                    </a:lnTo>
                    <a:lnTo>
                      <a:pt x="1245" y="1085"/>
                    </a:lnTo>
                    <a:lnTo>
                      <a:pt x="1250" y="1089"/>
                    </a:lnTo>
                    <a:lnTo>
                      <a:pt x="1254" y="1094"/>
                    </a:lnTo>
                    <a:lnTo>
                      <a:pt x="1255" y="1101"/>
                    </a:lnTo>
                    <a:lnTo>
                      <a:pt x="1255" y="1101"/>
                    </a:lnTo>
                    <a:lnTo>
                      <a:pt x="1254" y="1107"/>
                    </a:lnTo>
                    <a:lnTo>
                      <a:pt x="1250" y="1112"/>
                    </a:lnTo>
                    <a:lnTo>
                      <a:pt x="1245" y="1116"/>
                    </a:lnTo>
                    <a:lnTo>
                      <a:pt x="1240" y="1118"/>
                    </a:lnTo>
                    <a:lnTo>
                      <a:pt x="1240" y="1118"/>
                    </a:lnTo>
                    <a:lnTo>
                      <a:pt x="1233" y="1116"/>
                    </a:lnTo>
                    <a:lnTo>
                      <a:pt x="1228" y="1112"/>
                    </a:lnTo>
                    <a:lnTo>
                      <a:pt x="1225" y="1107"/>
                    </a:lnTo>
                    <a:lnTo>
                      <a:pt x="1225" y="1101"/>
                    </a:lnTo>
                    <a:lnTo>
                      <a:pt x="1225" y="1101"/>
                    </a:lnTo>
                    <a:lnTo>
                      <a:pt x="1225" y="1094"/>
                    </a:lnTo>
                    <a:lnTo>
                      <a:pt x="1228" y="1089"/>
                    </a:lnTo>
                    <a:lnTo>
                      <a:pt x="1233" y="1085"/>
                    </a:lnTo>
                    <a:lnTo>
                      <a:pt x="1240" y="1085"/>
                    </a:lnTo>
                    <a:lnTo>
                      <a:pt x="1240" y="1085"/>
                    </a:lnTo>
                    <a:close/>
                    <a:moveTo>
                      <a:pt x="1182" y="1085"/>
                    </a:moveTo>
                    <a:lnTo>
                      <a:pt x="1182" y="1085"/>
                    </a:lnTo>
                    <a:lnTo>
                      <a:pt x="1182" y="1085"/>
                    </a:lnTo>
                    <a:lnTo>
                      <a:pt x="1187" y="1085"/>
                    </a:lnTo>
                    <a:lnTo>
                      <a:pt x="1192" y="1089"/>
                    </a:lnTo>
                    <a:lnTo>
                      <a:pt x="1196" y="1094"/>
                    </a:lnTo>
                    <a:lnTo>
                      <a:pt x="1198" y="1101"/>
                    </a:lnTo>
                    <a:lnTo>
                      <a:pt x="1198" y="1101"/>
                    </a:lnTo>
                    <a:lnTo>
                      <a:pt x="1196" y="1107"/>
                    </a:lnTo>
                    <a:lnTo>
                      <a:pt x="1192" y="1112"/>
                    </a:lnTo>
                    <a:lnTo>
                      <a:pt x="1187" y="1116"/>
                    </a:lnTo>
                    <a:lnTo>
                      <a:pt x="1182" y="1118"/>
                    </a:lnTo>
                    <a:lnTo>
                      <a:pt x="1182" y="1118"/>
                    </a:lnTo>
                    <a:lnTo>
                      <a:pt x="1175" y="1116"/>
                    </a:lnTo>
                    <a:lnTo>
                      <a:pt x="1170" y="1112"/>
                    </a:lnTo>
                    <a:lnTo>
                      <a:pt x="1167" y="1107"/>
                    </a:lnTo>
                    <a:lnTo>
                      <a:pt x="1165" y="1101"/>
                    </a:lnTo>
                    <a:lnTo>
                      <a:pt x="1165" y="1101"/>
                    </a:lnTo>
                    <a:lnTo>
                      <a:pt x="1167" y="1094"/>
                    </a:lnTo>
                    <a:lnTo>
                      <a:pt x="1170" y="1089"/>
                    </a:lnTo>
                    <a:lnTo>
                      <a:pt x="1175" y="1085"/>
                    </a:lnTo>
                    <a:lnTo>
                      <a:pt x="1182" y="1085"/>
                    </a:lnTo>
                    <a:lnTo>
                      <a:pt x="1182" y="1085"/>
                    </a:lnTo>
                    <a:close/>
                    <a:moveTo>
                      <a:pt x="1123" y="1085"/>
                    </a:moveTo>
                    <a:lnTo>
                      <a:pt x="1123" y="1085"/>
                    </a:lnTo>
                    <a:lnTo>
                      <a:pt x="1123" y="1085"/>
                    </a:lnTo>
                    <a:lnTo>
                      <a:pt x="1129" y="1085"/>
                    </a:lnTo>
                    <a:lnTo>
                      <a:pt x="1135" y="1089"/>
                    </a:lnTo>
                    <a:lnTo>
                      <a:pt x="1138" y="1094"/>
                    </a:lnTo>
                    <a:lnTo>
                      <a:pt x="1138" y="1101"/>
                    </a:lnTo>
                    <a:lnTo>
                      <a:pt x="1138" y="1101"/>
                    </a:lnTo>
                    <a:lnTo>
                      <a:pt x="1138" y="1107"/>
                    </a:lnTo>
                    <a:lnTo>
                      <a:pt x="1135" y="1112"/>
                    </a:lnTo>
                    <a:lnTo>
                      <a:pt x="1129" y="1116"/>
                    </a:lnTo>
                    <a:lnTo>
                      <a:pt x="1123" y="1118"/>
                    </a:lnTo>
                    <a:lnTo>
                      <a:pt x="1123" y="1118"/>
                    </a:lnTo>
                    <a:lnTo>
                      <a:pt x="1118" y="1116"/>
                    </a:lnTo>
                    <a:lnTo>
                      <a:pt x="1112" y="1112"/>
                    </a:lnTo>
                    <a:lnTo>
                      <a:pt x="1109" y="1107"/>
                    </a:lnTo>
                    <a:lnTo>
                      <a:pt x="1107" y="1101"/>
                    </a:lnTo>
                    <a:lnTo>
                      <a:pt x="1107" y="1101"/>
                    </a:lnTo>
                    <a:lnTo>
                      <a:pt x="1109" y="1094"/>
                    </a:lnTo>
                    <a:lnTo>
                      <a:pt x="1112" y="1089"/>
                    </a:lnTo>
                    <a:lnTo>
                      <a:pt x="1118" y="1085"/>
                    </a:lnTo>
                    <a:lnTo>
                      <a:pt x="1123" y="1085"/>
                    </a:lnTo>
                    <a:lnTo>
                      <a:pt x="1123" y="1085"/>
                    </a:lnTo>
                    <a:close/>
                    <a:moveTo>
                      <a:pt x="1065" y="1085"/>
                    </a:moveTo>
                    <a:lnTo>
                      <a:pt x="1065" y="1085"/>
                    </a:lnTo>
                    <a:lnTo>
                      <a:pt x="1065" y="1085"/>
                    </a:lnTo>
                    <a:lnTo>
                      <a:pt x="1072" y="1085"/>
                    </a:lnTo>
                    <a:lnTo>
                      <a:pt x="1077" y="1089"/>
                    </a:lnTo>
                    <a:lnTo>
                      <a:pt x="1078" y="1094"/>
                    </a:lnTo>
                    <a:lnTo>
                      <a:pt x="1080" y="1101"/>
                    </a:lnTo>
                    <a:lnTo>
                      <a:pt x="1080" y="1101"/>
                    </a:lnTo>
                    <a:lnTo>
                      <a:pt x="1078" y="1107"/>
                    </a:lnTo>
                    <a:lnTo>
                      <a:pt x="1077" y="1112"/>
                    </a:lnTo>
                    <a:lnTo>
                      <a:pt x="1072" y="1116"/>
                    </a:lnTo>
                    <a:lnTo>
                      <a:pt x="1065" y="1118"/>
                    </a:lnTo>
                    <a:lnTo>
                      <a:pt x="1065" y="1118"/>
                    </a:lnTo>
                    <a:lnTo>
                      <a:pt x="1060" y="1116"/>
                    </a:lnTo>
                    <a:lnTo>
                      <a:pt x="1055" y="1112"/>
                    </a:lnTo>
                    <a:lnTo>
                      <a:pt x="1051" y="1107"/>
                    </a:lnTo>
                    <a:lnTo>
                      <a:pt x="1049" y="1101"/>
                    </a:lnTo>
                    <a:lnTo>
                      <a:pt x="1049" y="1101"/>
                    </a:lnTo>
                    <a:lnTo>
                      <a:pt x="1051" y="1094"/>
                    </a:lnTo>
                    <a:lnTo>
                      <a:pt x="1055" y="1089"/>
                    </a:lnTo>
                    <a:lnTo>
                      <a:pt x="1060" y="1085"/>
                    </a:lnTo>
                    <a:lnTo>
                      <a:pt x="1065" y="1085"/>
                    </a:lnTo>
                    <a:lnTo>
                      <a:pt x="1065" y="1085"/>
                    </a:lnTo>
                    <a:close/>
                    <a:moveTo>
                      <a:pt x="1007" y="1085"/>
                    </a:moveTo>
                    <a:lnTo>
                      <a:pt x="1007" y="1085"/>
                    </a:lnTo>
                    <a:lnTo>
                      <a:pt x="1007" y="1085"/>
                    </a:lnTo>
                    <a:lnTo>
                      <a:pt x="1012" y="1085"/>
                    </a:lnTo>
                    <a:lnTo>
                      <a:pt x="1017" y="1089"/>
                    </a:lnTo>
                    <a:lnTo>
                      <a:pt x="1020" y="1094"/>
                    </a:lnTo>
                    <a:lnTo>
                      <a:pt x="1022" y="1101"/>
                    </a:lnTo>
                    <a:lnTo>
                      <a:pt x="1022" y="1101"/>
                    </a:lnTo>
                    <a:lnTo>
                      <a:pt x="1020" y="1107"/>
                    </a:lnTo>
                    <a:lnTo>
                      <a:pt x="1017" y="1112"/>
                    </a:lnTo>
                    <a:lnTo>
                      <a:pt x="1012" y="1116"/>
                    </a:lnTo>
                    <a:lnTo>
                      <a:pt x="1007" y="1118"/>
                    </a:lnTo>
                    <a:lnTo>
                      <a:pt x="1007" y="1118"/>
                    </a:lnTo>
                    <a:lnTo>
                      <a:pt x="1000" y="1116"/>
                    </a:lnTo>
                    <a:lnTo>
                      <a:pt x="995" y="1112"/>
                    </a:lnTo>
                    <a:lnTo>
                      <a:pt x="992" y="1107"/>
                    </a:lnTo>
                    <a:lnTo>
                      <a:pt x="992" y="1101"/>
                    </a:lnTo>
                    <a:lnTo>
                      <a:pt x="992" y="1101"/>
                    </a:lnTo>
                    <a:lnTo>
                      <a:pt x="992" y="1094"/>
                    </a:lnTo>
                    <a:lnTo>
                      <a:pt x="995" y="1089"/>
                    </a:lnTo>
                    <a:lnTo>
                      <a:pt x="1000" y="1085"/>
                    </a:lnTo>
                    <a:lnTo>
                      <a:pt x="1007" y="1085"/>
                    </a:lnTo>
                    <a:lnTo>
                      <a:pt x="1007" y="1085"/>
                    </a:lnTo>
                    <a:close/>
                    <a:moveTo>
                      <a:pt x="949" y="1085"/>
                    </a:moveTo>
                    <a:lnTo>
                      <a:pt x="949" y="1085"/>
                    </a:lnTo>
                    <a:lnTo>
                      <a:pt x="949" y="1085"/>
                    </a:lnTo>
                    <a:lnTo>
                      <a:pt x="954" y="1085"/>
                    </a:lnTo>
                    <a:lnTo>
                      <a:pt x="959" y="1089"/>
                    </a:lnTo>
                    <a:lnTo>
                      <a:pt x="963" y="1094"/>
                    </a:lnTo>
                    <a:lnTo>
                      <a:pt x="964" y="1101"/>
                    </a:lnTo>
                    <a:lnTo>
                      <a:pt x="964" y="1101"/>
                    </a:lnTo>
                    <a:lnTo>
                      <a:pt x="963" y="1107"/>
                    </a:lnTo>
                    <a:lnTo>
                      <a:pt x="959" y="1112"/>
                    </a:lnTo>
                    <a:lnTo>
                      <a:pt x="954" y="1116"/>
                    </a:lnTo>
                    <a:lnTo>
                      <a:pt x="949" y="1118"/>
                    </a:lnTo>
                    <a:lnTo>
                      <a:pt x="949" y="1118"/>
                    </a:lnTo>
                    <a:lnTo>
                      <a:pt x="942" y="1116"/>
                    </a:lnTo>
                    <a:lnTo>
                      <a:pt x="937" y="1112"/>
                    </a:lnTo>
                    <a:lnTo>
                      <a:pt x="934" y="1107"/>
                    </a:lnTo>
                    <a:lnTo>
                      <a:pt x="934" y="1101"/>
                    </a:lnTo>
                    <a:lnTo>
                      <a:pt x="934" y="1101"/>
                    </a:lnTo>
                    <a:lnTo>
                      <a:pt x="934" y="1094"/>
                    </a:lnTo>
                    <a:lnTo>
                      <a:pt x="937" y="1089"/>
                    </a:lnTo>
                    <a:lnTo>
                      <a:pt x="942" y="1085"/>
                    </a:lnTo>
                    <a:lnTo>
                      <a:pt x="949" y="1085"/>
                    </a:lnTo>
                    <a:lnTo>
                      <a:pt x="949" y="1085"/>
                    </a:lnTo>
                    <a:close/>
                    <a:moveTo>
                      <a:pt x="889" y="1085"/>
                    </a:moveTo>
                    <a:lnTo>
                      <a:pt x="889" y="1085"/>
                    </a:lnTo>
                    <a:lnTo>
                      <a:pt x="889" y="1085"/>
                    </a:lnTo>
                    <a:lnTo>
                      <a:pt x="896" y="1085"/>
                    </a:lnTo>
                    <a:lnTo>
                      <a:pt x="901" y="1089"/>
                    </a:lnTo>
                    <a:lnTo>
                      <a:pt x="905" y="1094"/>
                    </a:lnTo>
                    <a:lnTo>
                      <a:pt x="905" y="1101"/>
                    </a:lnTo>
                    <a:lnTo>
                      <a:pt x="905" y="1101"/>
                    </a:lnTo>
                    <a:lnTo>
                      <a:pt x="905" y="1107"/>
                    </a:lnTo>
                    <a:lnTo>
                      <a:pt x="901" y="1112"/>
                    </a:lnTo>
                    <a:lnTo>
                      <a:pt x="896" y="1116"/>
                    </a:lnTo>
                    <a:lnTo>
                      <a:pt x="889" y="1118"/>
                    </a:lnTo>
                    <a:lnTo>
                      <a:pt x="889" y="1118"/>
                    </a:lnTo>
                    <a:lnTo>
                      <a:pt x="884" y="1116"/>
                    </a:lnTo>
                    <a:lnTo>
                      <a:pt x="879" y="1112"/>
                    </a:lnTo>
                    <a:lnTo>
                      <a:pt x="876" y="1107"/>
                    </a:lnTo>
                    <a:lnTo>
                      <a:pt x="874" y="1101"/>
                    </a:lnTo>
                    <a:lnTo>
                      <a:pt x="874" y="1101"/>
                    </a:lnTo>
                    <a:lnTo>
                      <a:pt x="876" y="1094"/>
                    </a:lnTo>
                    <a:lnTo>
                      <a:pt x="879" y="1089"/>
                    </a:lnTo>
                    <a:lnTo>
                      <a:pt x="884" y="1085"/>
                    </a:lnTo>
                    <a:lnTo>
                      <a:pt x="889" y="1085"/>
                    </a:lnTo>
                    <a:lnTo>
                      <a:pt x="889" y="1085"/>
                    </a:lnTo>
                    <a:close/>
                    <a:moveTo>
                      <a:pt x="831" y="1085"/>
                    </a:moveTo>
                    <a:lnTo>
                      <a:pt x="831" y="1085"/>
                    </a:lnTo>
                    <a:lnTo>
                      <a:pt x="831" y="1085"/>
                    </a:lnTo>
                    <a:lnTo>
                      <a:pt x="838" y="1085"/>
                    </a:lnTo>
                    <a:lnTo>
                      <a:pt x="843" y="1089"/>
                    </a:lnTo>
                    <a:lnTo>
                      <a:pt x="847" y="1094"/>
                    </a:lnTo>
                    <a:lnTo>
                      <a:pt x="847" y="1101"/>
                    </a:lnTo>
                    <a:lnTo>
                      <a:pt x="847" y="1101"/>
                    </a:lnTo>
                    <a:lnTo>
                      <a:pt x="847" y="1107"/>
                    </a:lnTo>
                    <a:lnTo>
                      <a:pt x="843" y="1112"/>
                    </a:lnTo>
                    <a:lnTo>
                      <a:pt x="838" y="1116"/>
                    </a:lnTo>
                    <a:lnTo>
                      <a:pt x="831" y="1118"/>
                    </a:lnTo>
                    <a:lnTo>
                      <a:pt x="831" y="1118"/>
                    </a:lnTo>
                    <a:lnTo>
                      <a:pt x="826" y="1116"/>
                    </a:lnTo>
                    <a:lnTo>
                      <a:pt x="821" y="1112"/>
                    </a:lnTo>
                    <a:lnTo>
                      <a:pt x="818" y="1107"/>
                    </a:lnTo>
                    <a:lnTo>
                      <a:pt x="816" y="1101"/>
                    </a:lnTo>
                    <a:lnTo>
                      <a:pt x="816" y="1101"/>
                    </a:lnTo>
                    <a:lnTo>
                      <a:pt x="818" y="1094"/>
                    </a:lnTo>
                    <a:lnTo>
                      <a:pt x="821" y="1089"/>
                    </a:lnTo>
                    <a:lnTo>
                      <a:pt x="826" y="1085"/>
                    </a:lnTo>
                    <a:lnTo>
                      <a:pt x="831" y="1085"/>
                    </a:lnTo>
                    <a:lnTo>
                      <a:pt x="831" y="1085"/>
                    </a:lnTo>
                    <a:close/>
                    <a:moveTo>
                      <a:pt x="424" y="1085"/>
                    </a:moveTo>
                    <a:lnTo>
                      <a:pt x="424" y="1085"/>
                    </a:lnTo>
                    <a:lnTo>
                      <a:pt x="424" y="1085"/>
                    </a:lnTo>
                    <a:lnTo>
                      <a:pt x="430" y="1085"/>
                    </a:lnTo>
                    <a:lnTo>
                      <a:pt x="435" y="1089"/>
                    </a:lnTo>
                    <a:lnTo>
                      <a:pt x="438" y="1094"/>
                    </a:lnTo>
                    <a:lnTo>
                      <a:pt x="440" y="1101"/>
                    </a:lnTo>
                    <a:lnTo>
                      <a:pt x="440" y="1101"/>
                    </a:lnTo>
                    <a:lnTo>
                      <a:pt x="438" y="1107"/>
                    </a:lnTo>
                    <a:lnTo>
                      <a:pt x="435" y="1112"/>
                    </a:lnTo>
                    <a:lnTo>
                      <a:pt x="430" y="1116"/>
                    </a:lnTo>
                    <a:lnTo>
                      <a:pt x="424" y="1118"/>
                    </a:lnTo>
                    <a:lnTo>
                      <a:pt x="424" y="1118"/>
                    </a:lnTo>
                    <a:lnTo>
                      <a:pt x="418" y="1116"/>
                    </a:lnTo>
                    <a:lnTo>
                      <a:pt x="412" y="1112"/>
                    </a:lnTo>
                    <a:lnTo>
                      <a:pt x="409" y="1107"/>
                    </a:lnTo>
                    <a:lnTo>
                      <a:pt x="407" y="1101"/>
                    </a:lnTo>
                    <a:lnTo>
                      <a:pt x="407" y="1101"/>
                    </a:lnTo>
                    <a:lnTo>
                      <a:pt x="409" y="1094"/>
                    </a:lnTo>
                    <a:lnTo>
                      <a:pt x="412" y="1089"/>
                    </a:lnTo>
                    <a:lnTo>
                      <a:pt x="418" y="1085"/>
                    </a:lnTo>
                    <a:lnTo>
                      <a:pt x="424" y="1085"/>
                    </a:lnTo>
                    <a:lnTo>
                      <a:pt x="424" y="1085"/>
                    </a:lnTo>
                    <a:close/>
                    <a:moveTo>
                      <a:pt x="365" y="1085"/>
                    </a:moveTo>
                    <a:lnTo>
                      <a:pt x="365" y="1085"/>
                    </a:lnTo>
                    <a:lnTo>
                      <a:pt x="365" y="1085"/>
                    </a:lnTo>
                    <a:lnTo>
                      <a:pt x="372" y="1085"/>
                    </a:lnTo>
                    <a:lnTo>
                      <a:pt x="377" y="1089"/>
                    </a:lnTo>
                    <a:lnTo>
                      <a:pt x="380" y="1094"/>
                    </a:lnTo>
                    <a:lnTo>
                      <a:pt x="380" y="1101"/>
                    </a:lnTo>
                    <a:lnTo>
                      <a:pt x="380" y="1101"/>
                    </a:lnTo>
                    <a:lnTo>
                      <a:pt x="380" y="1107"/>
                    </a:lnTo>
                    <a:lnTo>
                      <a:pt x="377" y="1112"/>
                    </a:lnTo>
                    <a:lnTo>
                      <a:pt x="372" y="1116"/>
                    </a:lnTo>
                    <a:lnTo>
                      <a:pt x="365" y="1118"/>
                    </a:lnTo>
                    <a:lnTo>
                      <a:pt x="365" y="1118"/>
                    </a:lnTo>
                    <a:lnTo>
                      <a:pt x="360" y="1116"/>
                    </a:lnTo>
                    <a:lnTo>
                      <a:pt x="355" y="1112"/>
                    </a:lnTo>
                    <a:lnTo>
                      <a:pt x="351" y="1107"/>
                    </a:lnTo>
                    <a:lnTo>
                      <a:pt x="349" y="1101"/>
                    </a:lnTo>
                    <a:lnTo>
                      <a:pt x="349" y="1101"/>
                    </a:lnTo>
                    <a:lnTo>
                      <a:pt x="351" y="1094"/>
                    </a:lnTo>
                    <a:lnTo>
                      <a:pt x="355" y="1089"/>
                    </a:lnTo>
                    <a:lnTo>
                      <a:pt x="360" y="1085"/>
                    </a:lnTo>
                    <a:lnTo>
                      <a:pt x="365" y="1085"/>
                    </a:lnTo>
                    <a:lnTo>
                      <a:pt x="365" y="1085"/>
                    </a:lnTo>
                    <a:close/>
                    <a:moveTo>
                      <a:pt x="307" y="1085"/>
                    </a:moveTo>
                    <a:lnTo>
                      <a:pt x="307" y="1085"/>
                    </a:lnTo>
                    <a:lnTo>
                      <a:pt x="307" y="1085"/>
                    </a:lnTo>
                    <a:lnTo>
                      <a:pt x="314" y="1085"/>
                    </a:lnTo>
                    <a:lnTo>
                      <a:pt x="317" y="1089"/>
                    </a:lnTo>
                    <a:lnTo>
                      <a:pt x="321" y="1094"/>
                    </a:lnTo>
                    <a:lnTo>
                      <a:pt x="322" y="1101"/>
                    </a:lnTo>
                    <a:lnTo>
                      <a:pt x="322" y="1101"/>
                    </a:lnTo>
                    <a:lnTo>
                      <a:pt x="321" y="1107"/>
                    </a:lnTo>
                    <a:lnTo>
                      <a:pt x="317" y="1112"/>
                    </a:lnTo>
                    <a:lnTo>
                      <a:pt x="314" y="1116"/>
                    </a:lnTo>
                    <a:lnTo>
                      <a:pt x="307" y="1118"/>
                    </a:lnTo>
                    <a:lnTo>
                      <a:pt x="307" y="1118"/>
                    </a:lnTo>
                    <a:lnTo>
                      <a:pt x="302" y="1116"/>
                    </a:lnTo>
                    <a:lnTo>
                      <a:pt x="297" y="1112"/>
                    </a:lnTo>
                    <a:lnTo>
                      <a:pt x="293" y="1107"/>
                    </a:lnTo>
                    <a:lnTo>
                      <a:pt x="292" y="1101"/>
                    </a:lnTo>
                    <a:lnTo>
                      <a:pt x="292" y="1101"/>
                    </a:lnTo>
                    <a:lnTo>
                      <a:pt x="293" y="1094"/>
                    </a:lnTo>
                    <a:lnTo>
                      <a:pt x="297" y="1089"/>
                    </a:lnTo>
                    <a:lnTo>
                      <a:pt x="302" y="1085"/>
                    </a:lnTo>
                    <a:lnTo>
                      <a:pt x="307" y="1085"/>
                    </a:lnTo>
                    <a:lnTo>
                      <a:pt x="307" y="1085"/>
                    </a:lnTo>
                    <a:close/>
                    <a:moveTo>
                      <a:pt x="249" y="1085"/>
                    </a:moveTo>
                    <a:lnTo>
                      <a:pt x="249" y="1085"/>
                    </a:lnTo>
                    <a:lnTo>
                      <a:pt x="249" y="1085"/>
                    </a:lnTo>
                    <a:lnTo>
                      <a:pt x="254" y="1085"/>
                    </a:lnTo>
                    <a:lnTo>
                      <a:pt x="259" y="1089"/>
                    </a:lnTo>
                    <a:lnTo>
                      <a:pt x="263" y="1094"/>
                    </a:lnTo>
                    <a:lnTo>
                      <a:pt x="264" y="1101"/>
                    </a:lnTo>
                    <a:lnTo>
                      <a:pt x="264" y="1101"/>
                    </a:lnTo>
                    <a:lnTo>
                      <a:pt x="263" y="1107"/>
                    </a:lnTo>
                    <a:lnTo>
                      <a:pt x="259" y="1112"/>
                    </a:lnTo>
                    <a:lnTo>
                      <a:pt x="254" y="1116"/>
                    </a:lnTo>
                    <a:lnTo>
                      <a:pt x="249" y="1118"/>
                    </a:lnTo>
                    <a:lnTo>
                      <a:pt x="249" y="1118"/>
                    </a:lnTo>
                    <a:lnTo>
                      <a:pt x="242" y="1116"/>
                    </a:lnTo>
                    <a:lnTo>
                      <a:pt x="237" y="1112"/>
                    </a:lnTo>
                    <a:lnTo>
                      <a:pt x="234" y="1107"/>
                    </a:lnTo>
                    <a:lnTo>
                      <a:pt x="234" y="1101"/>
                    </a:lnTo>
                    <a:lnTo>
                      <a:pt x="234" y="1101"/>
                    </a:lnTo>
                    <a:lnTo>
                      <a:pt x="234" y="1094"/>
                    </a:lnTo>
                    <a:lnTo>
                      <a:pt x="237" y="1089"/>
                    </a:lnTo>
                    <a:lnTo>
                      <a:pt x="242" y="1085"/>
                    </a:lnTo>
                    <a:lnTo>
                      <a:pt x="249" y="1085"/>
                    </a:lnTo>
                    <a:lnTo>
                      <a:pt x="249" y="1085"/>
                    </a:lnTo>
                    <a:close/>
                    <a:moveTo>
                      <a:pt x="191" y="1085"/>
                    </a:moveTo>
                    <a:lnTo>
                      <a:pt x="191" y="1085"/>
                    </a:lnTo>
                    <a:lnTo>
                      <a:pt x="191" y="1085"/>
                    </a:lnTo>
                    <a:lnTo>
                      <a:pt x="196" y="1085"/>
                    </a:lnTo>
                    <a:lnTo>
                      <a:pt x="201" y="1089"/>
                    </a:lnTo>
                    <a:lnTo>
                      <a:pt x="205" y="1094"/>
                    </a:lnTo>
                    <a:lnTo>
                      <a:pt x="206" y="1101"/>
                    </a:lnTo>
                    <a:lnTo>
                      <a:pt x="206" y="1101"/>
                    </a:lnTo>
                    <a:lnTo>
                      <a:pt x="205" y="1107"/>
                    </a:lnTo>
                    <a:lnTo>
                      <a:pt x="201" y="1112"/>
                    </a:lnTo>
                    <a:lnTo>
                      <a:pt x="196" y="1116"/>
                    </a:lnTo>
                    <a:lnTo>
                      <a:pt x="191" y="1118"/>
                    </a:lnTo>
                    <a:lnTo>
                      <a:pt x="191" y="1118"/>
                    </a:lnTo>
                    <a:lnTo>
                      <a:pt x="184" y="1116"/>
                    </a:lnTo>
                    <a:lnTo>
                      <a:pt x="179" y="1112"/>
                    </a:lnTo>
                    <a:lnTo>
                      <a:pt x="176" y="1107"/>
                    </a:lnTo>
                    <a:lnTo>
                      <a:pt x="176" y="1101"/>
                    </a:lnTo>
                    <a:lnTo>
                      <a:pt x="176" y="1101"/>
                    </a:lnTo>
                    <a:lnTo>
                      <a:pt x="176" y="1094"/>
                    </a:lnTo>
                    <a:lnTo>
                      <a:pt x="179" y="1089"/>
                    </a:lnTo>
                    <a:lnTo>
                      <a:pt x="184" y="1085"/>
                    </a:lnTo>
                    <a:lnTo>
                      <a:pt x="191" y="1085"/>
                    </a:lnTo>
                    <a:lnTo>
                      <a:pt x="191" y="1085"/>
                    </a:lnTo>
                    <a:close/>
                    <a:moveTo>
                      <a:pt x="132" y="1085"/>
                    </a:moveTo>
                    <a:lnTo>
                      <a:pt x="132" y="1085"/>
                    </a:lnTo>
                    <a:lnTo>
                      <a:pt x="132" y="1085"/>
                    </a:lnTo>
                    <a:lnTo>
                      <a:pt x="138" y="1085"/>
                    </a:lnTo>
                    <a:lnTo>
                      <a:pt x="143" y="1089"/>
                    </a:lnTo>
                    <a:lnTo>
                      <a:pt x="147" y="1094"/>
                    </a:lnTo>
                    <a:lnTo>
                      <a:pt x="147" y="1101"/>
                    </a:lnTo>
                    <a:lnTo>
                      <a:pt x="147" y="1101"/>
                    </a:lnTo>
                    <a:lnTo>
                      <a:pt x="147" y="1107"/>
                    </a:lnTo>
                    <a:lnTo>
                      <a:pt x="143" y="1112"/>
                    </a:lnTo>
                    <a:lnTo>
                      <a:pt x="138" y="1116"/>
                    </a:lnTo>
                    <a:lnTo>
                      <a:pt x="132" y="1118"/>
                    </a:lnTo>
                    <a:lnTo>
                      <a:pt x="132" y="1118"/>
                    </a:lnTo>
                    <a:lnTo>
                      <a:pt x="126" y="1116"/>
                    </a:lnTo>
                    <a:lnTo>
                      <a:pt x="121" y="1112"/>
                    </a:lnTo>
                    <a:lnTo>
                      <a:pt x="118" y="1107"/>
                    </a:lnTo>
                    <a:lnTo>
                      <a:pt x="116" y="1101"/>
                    </a:lnTo>
                    <a:lnTo>
                      <a:pt x="116" y="1101"/>
                    </a:lnTo>
                    <a:lnTo>
                      <a:pt x="118" y="1094"/>
                    </a:lnTo>
                    <a:lnTo>
                      <a:pt x="121" y="1089"/>
                    </a:lnTo>
                    <a:lnTo>
                      <a:pt x="126" y="1085"/>
                    </a:lnTo>
                    <a:lnTo>
                      <a:pt x="132" y="1085"/>
                    </a:lnTo>
                    <a:lnTo>
                      <a:pt x="132" y="1085"/>
                    </a:lnTo>
                    <a:close/>
                    <a:moveTo>
                      <a:pt x="74" y="1085"/>
                    </a:moveTo>
                    <a:lnTo>
                      <a:pt x="74" y="1085"/>
                    </a:lnTo>
                    <a:lnTo>
                      <a:pt x="74" y="1085"/>
                    </a:lnTo>
                    <a:lnTo>
                      <a:pt x="80" y="1085"/>
                    </a:lnTo>
                    <a:lnTo>
                      <a:pt x="86" y="1089"/>
                    </a:lnTo>
                    <a:lnTo>
                      <a:pt x="89" y="1094"/>
                    </a:lnTo>
                    <a:lnTo>
                      <a:pt x="89" y="1101"/>
                    </a:lnTo>
                    <a:lnTo>
                      <a:pt x="89" y="1101"/>
                    </a:lnTo>
                    <a:lnTo>
                      <a:pt x="89" y="1107"/>
                    </a:lnTo>
                    <a:lnTo>
                      <a:pt x="86" y="1112"/>
                    </a:lnTo>
                    <a:lnTo>
                      <a:pt x="80" y="1116"/>
                    </a:lnTo>
                    <a:lnTo>
                      <a:pt x="74" y="1118"/>
                    </a:lnTo>
                    <a:lnTo>
                      <a:pt x="74" y="1118"/>
                    </a:lnTo>
                    <a:lnTo>
                      <a:pt x="68" y="1116"/>
                    </a:lnTo>
                    <a:lnTo>
                      <a:pt x="63" y="1112"/>
                    </a:lnTo>
                    <a:lnTo>
                      <a:pt x="60" y="1107"/>
                    </a:lnTo>
                    <a:lnTo>
                      <a:pt x="58" y="1101"/>
                    </a:lnTo>
                    <a:lnTo>
                      <a:pt x="58" y="1101"/>
                    </a:lnTo>
                    <a:lnTo>
                      <a:pt x="60" y="1094"/>
                    </a:lnTo>
                    <a:lnTo>
                      <a:pt x="63" y="1089"/>
                    </a:lnTo>
                    <a:lnTo>
                      <a:pt x="68" y="1085"/>
                    </a:lnTo>
                    <a:lnTo>
                      <a:pt x="74" y="1085"/>
                    </a:lnTo>
                    <a:lnTo>
                      <a:pt x="74" y="1085"/>
                    </a:lnTo>
                    <a:close/>
                    <a:moveTo>
                      <a:pt x="16" y="1085"/>
                    </a:moveTo>
                    <a:lnTo>
                      <a:pt x="16" y="1085"/>
                    </a:lnTo>
                    <a:lnTo>
                      <a:pt x="16" y="1085"/>
                    </a:lnTo>
                    <a:lnTo>
                      <a:pt x="21" y="1085"/>
                    </a:lnTo>
                    <a:lnTo>
                      <a:pt x="26" y="1089"/>
                    </a:lnTo>
                    <a:lnTo>
                      <a:pt x="29" y="1094"/>
                    </a:lnTo>
                    <a:lnTo>
                      <a:pt x="31" y="1101"/>
                    </a:lnTo>
                    <a:lnTo>
                      <a:pt x="31" y="1101"/>
                    </a:lnTo>
                    <a:lnTo>
                      <a:pt x="29" y="1107"/>
                    </a:lnTo>
                    <a:lnTo>
                      <a:pt x="26" y="1112"/>
                    </a:lnTo>
                    <a:lnTo>
                      <a:pt x="21" y="1116"/>
                    </a:lnTo>
                    <a:lnTo>
                      <a:pt x="16" y="1118"/>
                    </a:lnTo>
                    <a:lnTo>
                      <a:pt x="16" y="1118"/>
                    </a:lnTo>
                    <a:lnTo>
                      <a:pt x="9" y="1116"/>
                    </a:lnTo>
                    <a:lnTo>
                      <a:pt x="4" y="1112"/>
                    </a:lnTo>
                    <a:lnTo>
                      <a:pt x="2" y="1107"/>
                    </a:lnTo>
                    <a:lnTo>
                      <a:pt x="0" y="1101"/>
                    </a:lnTo>
                    <a:lnTo>
                      <a:pt x="0" y="1101"/>
                    </a:lnTo>
                    <a:lnTo>
                      <a:pt x="2" y="1094"/>
                    </a:lnTo>
                    <a:lnTo>
                      <a:pt x="4" y="1089"/>
                    </a:lnTo>
                    <a:lnTo>
                      <a:pt x="9" y="1085"/>
                    </a:lnTo>
                    <a:lnTo>
                      <a:pt x="16" y="1085"/>
                    </a:lnTo>
                    <a:lnTo>
                      <a:pt x="16" y="1085"/>
                    </a:lnTo>
                    <a:close/>
                    <a:moveTo>
                      <a:pt x="1531" y="1041"/>
                    </a:moveTo>
                    <a:lnTo>
                      <a:pt x="1531" y="1041"/>
                    </a:lnTo>
                    <a:lnTo>
                      <a:pt x="1531" y="1041"/>
                    </a:lnTo>
                    <a:lnTo>
                      <a:pt x="1538" y="1043"/>
                    </a:lnTo>
                    <a:lnTo>
                      <a:pt x="1542" y="1046"/>
                    </a:lnTo>
                    <a:lnTo>
                      <a:pt x="1545" y="1051"/>
                    </a:lnTo>
                    <a:lnTo>
                      <a:pt x="1547" y="1058"/>
                    </a:lnTo>
                    <a:lnTo>
                      <a:pt x="1547" y="1058"/>
                    </a:lnTo>
                    <a:lnTo>
                      <a:pt x="1545" y="1063"/>
                    </a:lnTo>
                    <a:lnTo>
                      <a:pt x="1542" y="1068"/>
                    </a:lnTo>
                    <a:lnTo>
                      <a:pt x="1538" y="1072"/>
                    </a:lnTo>
                    <a:lnTo>
                      <a:pt x="1531" y="1073"/>
                    </a:lnTo>
                    <a:lnTo>
                      <a:pt x="1531" y="1073"/>
                    </a:lnTo>
                    <a:lnTo>
                      <a:pt x="1525" y="1072"/>
                    </a:lnTo>
                    <a:lnTo>
                      <a:pt x="1521" y="1068"/>
                    </a:lnTo>
                    <a:lnTo>
                      <a:pt x="1518" y="1063"/>
                    </a:lnTo>
                    <a:lnTo>
                      <a:pt x="1516" y="1058"/>
                    </a:lnTo>
                    <a:lnTo>
                      <a:pt x="1516" y="1058"/>
                    </a:lnTo>
                    <a:lnTo>
                      <a:pt x="1518" y="1051"/>
                    </a:lnTo>
                    <a:lnTo>
                      <a:pt x="1521" y="1046"/>
                    </a:lnTo>
                    <a:lnTo>
                      <a:pt x="1525" y="1043"/>
                    </a:lnTo>
                    <a:lnTo>
                      <a:pt x="1531" y="1041"/>
                    </a:lnTo>
                    <a:lnTo>
                      <a:pt x="1531" y="1041"/>
                    </a:lnTo>
                    <a:close/>
                    <a:moveTo>
                      <a:pt x="1473" y="1041"/>
                    </a:moveTo>
                    <a:lnTo>
                      <a:pt x="1473" y="1041"/>
                    </a:lnTo>
                    <a:lnTo>
                      <a:pt x="1473" y="1041"/>
                    </a:lnTo>
                    <a:lnTo>
                      <a:pt x="1479" y="1043"/>
                    </a:lnTo>
                    <a:lnTo>
                      <a:pt x="1484" y="1046"/>
                    </a:lnTo>
                    <a:lnTo>
                      <a:pt x="1487" y="1051"/>
                    </a:lnTo>
                    <a:lnTo>
                      <a:pt x="1489" y="1058"/>
                    </a:lnTo>
                    <a:lnTo>
                      <a:pt x="1489" y="1058"/>
                    </a:lnTo>
                    <a:lnTo>
                      <a:pt x="1487" y="1063"/>
                    </a:lnTo>
                    <a:lnTo>
                      <a:pt x="1484" y="1068"/>
                    </a:lnTo>
                    <a:lnTo>
                      <a:pt x="1479" y="1072"/>
                    </a:lnTo>
                    <a:lnTo>
                      <a:pt x="1473" y="1073"/>
                    </a:lnTo>
                    <a:lnTo>
                      <a:pt x="1473" y="1073"/>
                    </a:lnTo>
                    <a:lnTo>
                      <a:pt x="1467" y="1072"/>
                    </a:lnTo>
                    <a:lnTo>
                      <a:pt x="1462" y="1068"/>
                    </a:lnTo>
                    <a:lnTo>
                      <a:pt x="1458" y="1063"/>
                    </a:lnTo>
                    <a:lnTo>
                      <a:pt x="1458" y="1058"/>
                    </a:lnTo>
                    <a:lnTo>
                      <a:pt x="1458" y="1058"/>
                    </a:lnTo>
                    <a:lnTo>
                      <a:pt x="1458" y="1051"/>
                    </a:lnTo>
                    <a:lnTo>
                      <a:pt x="1462" y="1046"/>
                    </a:lnTo>
                    <a:lnTo>
                      <a:pt x="1467" y="1043"/>
                    </a:lnTo>
                    <a:lnTo>
                      <a:pt x="1473" y="1041"/>
                    </a:lnTo>
                    <a:lnTo>
                      <a:pt x="1473" y="1041"/>
                    </a:lnTo>
                    <a:close/>
                    <a:moveTo>
                      <a:pt x="1416" y="1041"/>
                    </a:moveTo>
                    <a:lnTo>
                      <a:pt x="1416" y="1041"/>
                    </a:lnTo>
                    <a:lnTo>
                      <a:pt x="1416" y="1041"/>
                    </a:lnTo>
                    <a:lnTo>
                      <a:pt x="1421" y="1043"/>
                    </a:lnTo>
                    <a:lnTo>
                      <a:pt x="1426" y="1046"/>
                    </a:lnTo>
                    <a:lnTo>
                      <a:pt x="1429" y="1051"/>
                    </a:lnTo>
                    <a:lnTo>
                      <a:pt x="1431" y="1058"/>
                    </a:lnTo>
                    <a:lnTo>
                      <a:pt x="1431" y="1058"/>
                    </a:lnTo>
                    <a:lnTo>
                      <a:pt x="1429" y="1063"/>
                    </a:lnTo>
                    <a:lnTo>
                      <a:pt x="1426" y="1068"/>
                    </a:lnTo>
                    <a:lnTo>
                      <a:pt x="1421" y="1072"/>
                    </a:lnTo>
                    <a:lnTo>
                      <a:pt x="1416" y="1073"/>
                    </a:lnTo>
                    <a:lnTo>
                      <a:pt x="1416" y="1073"/>
                    </a:lnTo>
                    <a:lnTo>
                      <a:pt x="1409" y="1072"/>
                    </a:lnTo>
                    <a:lnTo>
                      <a:pt x="1404" y="1068"/>
                    </a:lnTo>
                    <a:lnTo>
                      <a:pt x="1400" y="1063"/>
                    </a:lnTo>
                    <a:lnTo>
                      <a:pt x="1399" y="1058"/>
                    </a:lnTo>
                    <a:lnTo>
                      <a:pt x="1399" y="1058"/>
                    </a:lnTo>
                    <a:lnTo>
                      <a:pt x="1400" y="1051"/>
                    </a:lnTo>
                    <a:lnTo>
                      <a:pt x="1404" y="1046"/>
                    </a:lnTo>
                    <a:lnTo>
                      <a:pt x="1409" y="1043"/>
                    </a:lnTo>
                    <a:lnTo>
                      <a:pt x="1416" y="1041"/>
                    </a:lnTo>
                    <a:lnTo>
                      <a:pt x="1416" y="1041"/>
                    </a:lnTo>
                    <a:close/>
                    <a:moveTo>
                      <a:pt x="1356" y="1041"/>
                    </a:moveTo>
                    <a:lnTo>
                      <a:pt x="1356" y="1041"/>
                    </a:lnTo>
                    <a:lnTo>
                      <a:pt x="1356" y="1041"/>
                    </a:lnTo>
                    <a:lnTo>
                      <a:pt x="1363" y="1043"/>
                    </a:lnTo>
                    <a:lnTo>
                      <a:pt x="1368" y="1046"/>
                    </a:lnTo>
                    <a:lnTo>
                      <a:pt x="1371" y="1051"/>
                    </a:lnTo>
                    <a:lnTo>
                      <a:pt x="1371" y="1058"/>
                    </a:lnTo>
                    <a:lnTo>
                      <a:pt x="1371" y="1058"/>
                    </a:lnTo>
                    <a:lnTo>
                      <a:pt x="1371" y="1063"/>
                    </a:lnTo>
                    <a:lnTo>
                      <a:pt x="1368" y="1068"/>
                    </a:lnTo>
                    <a:lnTo>
                      <a:pt x="1363" y="1072"/>
                    </a:lnTo>
                    <a:lnTo>
                      <a:pt x="1356" y="1073"/>
                    </a:lnTo>
                    <a:lnTo>
                      <a:pt x="1356" y="1073"/>
                    </a:lnTo>
                    <a:lnTo>
                      <a:pt x="1351" y="1072"/>
                    </a:lnTo>
                    <a:lnTo>
                      <a:pt x="1346" y="1068"/>
                    </a:lnTo>
                    <a:lnTo>
                      <a:pt x="1342" y="1063"/>
                    </a:lnTo>
                    <a:lnTo>
                      <a:pt x="1341" y="1058"/>
                    </a:lnTo>
                    <a:lnTo>
                      <a:pt x="1341" y="1058"/>
                    </a:lnTo>
                    <a:lnTo>
                      <a:pt x="1342" y="1051"/>
                    </a:lnTo>
                    <a:lnTo>
                      <a:pt x="1346" y="1046"/>
                    </a:lnTo>
                    <a:lnTo>
                      <a:pt x="1351" y="1043"/>
                    </a:lnTo>
                    <a:lnTo>
                      <a:pt x="1356" y="1041"/>
                    </a:lnTo>
                    <a:lnTo>
                      <a:pt x="1356" y="1041"/>
                    </a:lnTo>
                    <a:close/>
                    <a:moveTo>
                      <a:pt x="1298" y="1041"/>
                    </a:moveTo>
                    <a:lnTo>
                      <a:pt x="1298" y="1041"/>
                    </a:lnTo>
                    <a:lnTo>
                      <a:pt x="1298" y="1041"/>
                    </a:lnTo>
                    <a:lnTo>
                      <a:pt x="1305" y="1043"/>
                    </a:lnTo>
                    <a:lnTo>
                      <a:pt x="1308" y="1046"/>
                    </a:lnTo>
                    <a:lnTo>
                      <a:pt x="1312" y="1051"/>
                    </a:lnTo>
                    <a:lnTo>
                      <a:pt x="1313" y="1058"/>
                    </a:lnTo>
                    <a:lnTo>
                      <a:pt x="1313" y="1058"/>
                    </a:lnTo>
                    <a:lnTo>
                      <a:pt x="1312" y="1063"/>
                    </a:lnTo>
                    <a:lnTo>
                      <a:pt x="1308" y="1068"/>
                    </a:lnTo>
                    <a:lnTo>
                      <a:pt x="1305" y="1072"/>
                    </a:lnTo>
                    <a:lnTo>
                      <a:pt x="1298" y="1073"/>
                    </a:lnTo>
                    <a:lnTo>
                      <a:pt x="1298" y="1073"/>
                    </a:lnTo>
                    <a:lnTo>
                      <a:pt x="1293" y="1072"/>
                    </a:lnTo>
                    <a:lnTo>
                      <a:pt x="1288" y="1068"/>
                    </a:lnTo>
                    <a:lnTo>
                      <a:pt x="1284" y="1063"/>
                    </a:lnTo>
                    <a:lnTo>
                      <a:pt x="1283" y="1058"/>
                    </a:lnTo>
                    <a:lnTo>
                      <a:pt x="1283" y="1058"/>
                    </a:lnTo>
                    <a:lnTo>
                      <a:pt x="1284" y="1051"/>
                    </a:lnTo>
                    <a:lnTo>
                      <a:pt x="1288" y="1046"/>
                    </a:lnTo>
                    <a:lnTo>
                      <a:pt x="1293" y="1043"/>
                    </a:lnTo>
                    <a:lnTo>
                      <a:pt x="1298" y="1041"/>
                    </a:lnTo>
                    <a:lnTo>
                      <a:pt x="1298" y="1041"/>
                    </a:lnTo>
                    <a:close/>
                    <a:moveTo>
                      <a:pt x="1240" y="1041"/>
                    </a:moveTo>
                    <a:lnTo>
                      <a:pt x="1240" y="1041"/>
                    </a:lnTo>
                    <a:lnTo>
                      <a:pt x="1240" y="1041"/>
                    </a:lnTo>
                    <a:lnTo>
                      <a:pt x="1245" y="1043"/>
                    </a:lnTo>
                    <a:lnTo>
                      <a:pt x="1250" y="1046"/>
                    </a:lnTo>
                    <a:lnTo>
                      <a:pt x="1254" y="1051"/>
                    </a:lnTo>
                    <a:lnTo>
                      <a:pt x="1255" y="1058"/>
                    </a:lnTo>
                    <a:lnTo>
                      <a:pt x="1255" y="1058"/>
                    </a:lnTo>
                    <a:lnTo>
                      <a:pt x="1254" y="1063"/>
                    </a:lnTo>
                    <a:lnTo>
                      <a:pt x="1250" y="1068"/>
                    </a:lnTo>
                    <a:lnTo>
                      <a:pt x="1245" y="1072"/>
                    </a:lnTo>
                    <a:lnTo>
                      <a:pt x="1240" y="1073"/>
                    </a:lnTo>
                    <a:lnTo>
                      <a:pt x="1240" y="1073"/>
                    </a:lnTo>
                    <a:lnTo>
                      <a:pt x="1233" y="1072"/>
                    </a:lnTo>
                    <a:lnTo>
                      <a:pt x="1228" y="1068"/>
                    </a:lnTo>
                    <a:lnTo>
                      <a:pt x="1225" y="1063"/>
                    </a:lnTo>
                    <a:lnTo>
                      <a:pt x="1225" y="1058"/>
                    </a:lnTo>
                    <a:lnTo>
                      <a:pt x="1225" y="1058"/>
                    </a:lnTo>
                    <a:lnTo>
                      <a:pt x="1225" y="1051"/>
                    </a:lnTo>
                    <a:lnTo>
                      <a:pt x="1228" y="1046"/>
                    </a:lnTo>
                    <a:lnTo>
                      <a:pt x="1233" y="1043"/>
                    </a:lnTo>
                    <a:lnTo>
                      <a:pt x="1240" y="1041"/>
                    </a:lnTo>
                    <a:lnTo>
                      <a:pt x="1240" y="1041"/>
                    </a:lnTo>
                    <a:close/>
                    <a:moveTo>
                      <a:pt x="1182" y="1041"/>
                    </a:moveTo>
                    <a:lnTo>
                      <a:pt x="1182" y="1041"/>
                    </a:lnTo>
                    <a:lnTo>
                      <a:pt x="1182" y="1041"/>
                    </a:lnTo>
                    <a:lnTo>
                      <a:pt x="1187" y="1043"/>
                    </a:lnTo>
                    <a:lnTo>
                      <a:pt x="1192" y="1046"/>
                    </a:lnTo>
                    <a:lnTo>
                      <a:pt x="1196" y="1051"/>
                    </a:lnTo>
                    <a:lnTo>
                      <a:pt x="1198" y="1058"/>
                    </a:lnTo>
                    <a:lnTo>
                      <a:pt x="1198" y="1058"/>
                    </a:lnTo>
                    <a:lnTo>
                      <a:pt x="1196" y="1063"/>
                    </a:lnTo>
                    <a:lnTo>
                      <a:pt x="1192" y="1068"/>
                    </a:lnTo>
                    <a:lnTo>
                      <a:pt x="1187" y="1072"/>
                    </a:lnTo>
                    <a:lnTo>
                      <a:pt x="1182" y="1073"/>
                    </a:lnTo>
                    <a:lnTo>
                      <a:pt x="1182" y="1073"/>
                    </a:lnTo>
                    <a:lnTo>
                      <a:pt x="1175" y="1072"/>
                    </a:lnTo>
                    <a:lnTo>
                      <a:pt x="1170" y="1068"/>
                    </a:lnTo>
                    <a:lnTo>
                      <a:pt x="1167" y="1063"/>
                    </a:lnTo>
                    <a:lnTo>
                      <a:pt x="1165" y="1058"/>
                    </a:lnTo>
                    <a:lnTo>
                      <a:pt x="1165" y="1058"/>
                    </a:lnTo>
                    <a:lnTo>
                      <a:pt x="1167" y="1051"/>
                    </a:lnTo>
                    <a:lnTo>
                      <a:pt x="1170" y="1046"/>
                    </a:lnTo>
                    <a:lnTo>
                      <a:pt x="1175" y="1043"/>
                    </a:lnTo>
                    <a:lnTo>
                      <a:pt x="1182" y="1041"/>
                    </a:lnTo>
                    <a:lnTo>
                      <a:pt x="1182" y="1041"/>
                    </a:lnTo>
                    <a:close/>
                    <a:moveTo>
                      <a:pt x="1123" y="1041"/>
                    </a:moveTo>
                    <a:lnTo>
                      <a:pt x="1123" y="1041"/>
                    </a:lnTo>
                    <a:lnTo>
                      <a:pt x="1123" y="1041"/>
                    </a:lnTo>
                    <a:lnTo>
                      <a:pt x="1129" y="1043"/>
                    </a:lnTo>
                    <a:lnTo>
                      <a:pt x="1135" y="1046"/>
                    </a:lnTo>
                    <a:lnTo>
                      <a:pt x="1138" y="1051"/>
                    </a:lnTo>
                    <a:lnTo>
                      <a:pt x="1138" y="1058"/>
                    </a:lnTo>
                    <a:lnTo>
                      <a:pt x="1138" y="1058"/>
                    </a:lnTo>
                    <a:lnTo>
                      <a:pt x="1138" y="1063"/>
                    </a:lnTo>
                    <a:lnTo>
                      <a:pt x="1135" y="1068"/>
                    </a:lnTo>
                    <a:lnTo>
                      <a:pt x="1129" y="1072"/>
                    </a:lnTo>
                    <a:lnTo>
                      <a:pt x="1123" y="1073"/>
                    </a:lnTo>
                    <a:lnTo>
                      <a:pt x="1123" y="1073"/>
                    </a:lnTo>
                    <a:lnTo>
                      <a:pt x="1118" y="1072"/>
                    </a:lnTo>
                    <a:lnTo>
                      <a:pt x="1112" y="1068"/>
                    </a:lnTo>
                    <a:lnTo>
                      <a:pt x="1109" y="1063"/>
                    </a:lnTo>
                    <a:lnTo>
                      <a:pt x="1107" y="1058"/>
                    </a:lnTo>
                    <a:lnTo>
                      <a:pt x="1107" y="1058"/>
                    </a:lnTo>
                    <a:lnTo>
                      <a:pt x="1109" y="1051"/>
                    </a:lnTo>
                    <a:lnTo>
                      <a:pt x="1112" y="1046"/>
                    </a:lnTo>
                    <a:lnTo>
                      <a:pt x="1118" y="1043"/>
                    </a:lnTo>
                    <a:lnTo>
                      <a:pt x="1123" y="1041"/>
                    </a:lnTo>
                    <a:lnTo>
                      <a:pt x="1123" y="1041"/>
                    </a:lnTo>
                    <a:close/>
                    <a:moveTo>
                      <a:pt x="1065" y="1041"/>
                    </a:moveTo>
                    <a:lnTo>
                      <a:pt x="1065" y="1041"/>
                    </a:lnTo>
                    <a:lnTo>
                      <a:pt x="1065" y="1041"/>
                    </a:lnTo>
                    <a:lnTo>
                      <a:pt x="1072" y="1043"/>
                    </a:lnTo>
                    <a:lnTo>
                      <a:pt x="1077" y="1046"/>
                    </a:lnTo>
                    <a:lnTo>
                      <a:pt x="1078" y="1051"/>
                    </a:lnTo>
                    <a:lnTo>
                      <a:pt x="1080" y="1058"/>
                    </a:lnTo>
                    <a:lnTo>
                      <a:pt x="1080" y="1058"/>
                    </a:lnTo>
                    <a:lnTo>
                      <a:pt x="1078" y="1063"/>
                    </a:lnTo>
                    <a:lnTo>
                      <a:pt x="1077" y="1068"/>
                    </a:lnTo>
                    <a:lnTo>
                      <a:pt x="1072" y="1072"/>
                    </a:lnTo>
                    <a:lnTo>
                      <a:pt x="1065" y="1073"/>
                    </a:lnTo>
                    <a:lnTo>
                      <a:pt x="1065" y="1073"/>
                    </a:lnTo>
                    <a:lnTo>
                      <a:pt x="1060" y="1072"/>
                    </a:lnTo>
                    <a:lnTo>
                      <a:pt x="1055" y="1068"/>
                    </a:lnTo>
                    <a:lnTo>
                      <a:pt x="1051" y="1063"/>
                    </a:lnTo>
                    <a:lnTo>
                      <a:pt x="1049" y="1058"/>
                    </a:lnTo>
                    <a:lnTo>
                      <a:pt x="1049" y="1058"/>
                    </a:lnTo>
                    <a:lnTo>
                      <a:pt x="1051" y="1051"/>
                    </a:lnTo>
                    <a:lnTo>
                      <a:pt x="1055" y="1046"/>
                    </a:lnTo>
                    <a:lnTo>
                      <a:pt x="1060" y="1043"/>
                    </a:lnTo>
                    <a:lnTo>
                      <a:pt x="1065" y="1041"/>
                    </a:lnTo>
                    <a:lnTo>
                      <a:pt x="1065" y="1041"/>
                    </a:lnTo>
                    <a:close/>
                    <a:moveTo>
                      <a:pt x="1007" y="1041"/>
                    </a:moveTo>
                    <a:lnTo>
                      <a:pt x="1007" y="1041"/>
                    </a:lnTo>
                    <a:lnTo>
                      <a:pt x="1007" y="1041"/>
                    </a:lnTo>
                    <a:lnTo>
                      <a:pt x="1012" y="1043"/>
                    </a:lnTo>
                    <a:lnTo>
                      <a:pt x="1017" y="1046"/>
                    </a:lnTo>
                    <a:lnTo>
                      <a:pt x="1020" y="1051"/>
                    </a:lnTo>
                    <a:lnTo>
                      <a:pt x="1022" y="1058"/>
                    </a:lnTo>
                    <a:lnTo>
                      <a:pt x="1022" y="1058"/>
                    </a:lnTo>
                    <a:lnTo>
                      <a:pt x="1020" y="1063"/>
                    </a:lnTo>
                    <a:lnTo>
                      <a:pt x="1017" y="1068"/>
                    </a:lnTo>
                    <a:lnTo>
                      <a:pt x="1012" y="1072"/>
                    </a:lnTo>
                    <a:lnTo>
                      <a:pt x="1007" y="1073"/>
                    </a:lnTo>
                    <a:lnTo>
                      <a:pt x="1007" y="1073"/>
                    </a:lnTo>
                    <a:lnTo>
                      <a:pt x="1000" y="1072"/>
                    </a:lnTo>
                    <a:lnTo>
                      <a:pt x="995" y="1068"/>
                    </a:lnTo>
                    <a:lnTo>
                      <a:pt x="992" y="1063"/>
                    </a:lnTo>
                    <a:lnTo>
                      <a:pt x="992" y="1058"/>
                    </a:lnTo>
                    <a:lnTo>
                      <a:pt x="992" y="1058"/>
                    </a:lnTo>
                    <a:lnTo>
                      <a:pt x="992" y="1051"/>
                    </a:lnTo>
                    <a:lnTo>
                      <a:pt x="995" y="1046"/>
                    </a:lnTo>
                    <a:lnTo>
                      <a:pt x="1000" y="1043"/>
                    </a:lnTo>
                    <a:lnTo>
                      <a:pt x="1007" y="1041"/>
                    </a:lnTo>
                    <a:lnTo>
                      <a:pt x="1007" y="1041"/>
                    </a:lnTo>
                    <a:close/>
                    <a:moveTo>
                      <a:pt x="949" y="1041"/>
                    </a:moveTo>
                    <a:lnTo>
                      <a:pt x="949" y="1041"/>
                    </a:lnTo>
                    <a:lnTo>
                      <a:pt x="949" y="1041"/>
                    </a:lnTo>
                    <a:lnTo>
                      <a:pt x="954" y="1043"/>
                    </a:lnTo>
                    <a:lnTo>
                      <a:pt x="959" y="1046"/>
                    </a:lnTo>
                    <a:lnTo>
                      <a:pt x="963" y="1051"/>
                    </a:lnTo>
                    <a:lnTo>
                      <a:pt x="964" y="1058"/>
                    </a:lnTo>
                    <a:lnTo>
                      <a:pt x="964" y="1058"/>
                    </a:lnTo>
                    <a:lnTo>
                      <a:pt x="963" y="1063"/>
                    </a:lnTo>
                    <a:lnTo>
                      <a:pt x="959" y="1068"/>
                    </a:lnTo>
                    <a:lnTo>
                      <a:pt x="954" y="1072"/>
                    </a:lnTo>
                    <a:lnTo>
                      <a:pt x="949" y="1073"/>
                    </a:lnTo>
                    <a:lnTo>
                      <a:pt x="949" y="1073"/>
                    </a:lnTo>
                    <a:lnTo>
                      <a:pt x="942" y="1072"/>
                    </a:lnTo>
                    <a:lnTo>
                      <a:pt x="937" y="1068"/>
                    </a:lnTo>
                    <a:lnTo>
                      <a:pt x="934" y="1063"/>
                    </a:lnTo>
                    <a:lnTo>
                      <a:pt x="934" y="1058"/>
                    </a:lnTo>
                    <a:lnTo>
                      <a:pt x="934" y="1058"/>
                    </a:lnTo>
                    <a:lnTo>
                      <a:pt x="934" y="1051"/>
                    </a:lnTo>
                    <a:lnTo>
                      <a:pt x="937" y="1046"/>
                    </a:lnTo>
                    <a:lnTo>
                      <a:pt x="942" y="1043"/>
                    </a:lnTo>
                    <a:lnTo>
                      <a:pt x="949" y="1041"/>
                    </a:lnTo>
                    <a:lnTo>
                      <a:pt x="949" y="1041"/>
                    </a:lnTo>
                    <a:close/>
                    <a:moveTo>
                      <a:pt x="889" y="1041"/>
                    </a:moveTo>
                    <a:lnTo>
                      <a:pt x="889" y="1041"/>
                    </a:lnTo>
                    <a:lnTo>
                      <a:pt x="889" y="1041"/>
                    </a:lnTo>
                    <a:lnTo>
                      <a:pt x="896" y="1043"/>
                    </a:lnTo>
                    <a:lnTo>
                      <a:pt x="901" y="1046"/>
                    </a:lnTo>
                    <a:lnTo>
                      <a:pt x="905" y="1051"/>
                    </a:lnTo>
                    <a:lnTo>
                      <a:pt x="905" y="1058"/>
                    </a:lnTo>
                    <a:lnTo>
                      <a:pt x="905" y="1058"/>
                    </a:lnTo>
                    <a:lnTo>
                      <a:pt x="905" y="1063"/>
                    </a:lnTo>
                    <a:lnTo>
                      <a:pt x="901" y="1068"/>
                    </a:lnTo>
                    <a:lnTo>
                      <a:pt x="896" y="1072"/>
                    </a:lnTo>
                    <a:lnTo>
                      <a:pt x="889" y="1073"/>
                    </a:lnTo>
                    <a:lnTo>
                      <a:pt x="889" y="1073"/>
                    </a:lnTo>
                    <a:lnTo>
                      <a:pt x="884" y="1072"/>
                    </a:lnTo>
                    <a:lnTo>
                      <a:pt x="879" y="1068"/>
                    </a:lnTo>
                    <a:lnTo>
                      <a:pt x="876" y="1063"/>
                    </a:lnTo>
                    <a:lnTo>
                      <a:pt x="874" y="1058"/>
                    </a:lnTo>
                    <a:lnTo>
                      <a:pt x="874" y="1058"/>
                    </a:lnTo>
                    <a:lnTo>
                      <a:pt x="876" y="1051"/>
                    </a:lnTo>
                    <a:lnTo>
                      <a:pt x="879" y="1046"/>
                    </a:lnTo>
                    <a:lnTo>
                      <a:pt x="884" y="1043"/>
                    </a:lnTo>
                    <a:lnTo>
                      <a:pt x="889" y="1041"/>
                    </a:lnTo>
                    <a:lnTo>
                      <a:pt x="889" y="1041"/>
                    </a:lnTo>
                    <a:close/>
                    <a:moveTo>
                      <a:pt x="831" y="1041"/>
                    </a:moveTo>
                    <a:lnTo>
                      <a:pt x="831" y="1041"/>
                    </a:lnTo>
                    <a:lnTo>
                      <a:pt x="831" y="1041"/>
                    </a:lnTo>
                    <a:lnTo>
                      <a:pt x="838" y="1043"/>
                    </a:lnTo>
                    <a:lnTo>
                      <a:pt x="843" y="1046"/>
                    </a:lnTo>
                    <a:lnTo>
                      <a:pt x="847" y="1051"/>
                    </a:lnTo>
                    <a:lnTo>
                      <a:pt x="847" y="1058"/>
                    </a:lnTo>
                    <a:lnTo>
                      <a:pt x="847" y="1058"/>
                    </a:lnTo>
                    <a:lnTo>
                      <a:pt x="847" y="1063"/>
                    </a:lnTo>
                    <a:lnTo>
                      <a:pt x="843" y="1068"/>
                    </a:lnTo>
                    <a:lnTo>
                      <a:pt x="838" y="1072"/>
                    </a:lnTo>
                    <a:lnTo>
                      <a:pt x="831" y="1073"/>
                    </a:lnTo>
                    <a:lnTo>
                      <a:pt x="831" y="1073"/>
                    </a:lnTo>
                    <a:lnTo>
                      <a:pt x="826" y="1072"/>
                    </a:lnTo>
                    <a:lnTo>
                      <a:pt x="821" y="1068"/>
                    </a:lnTo>
                    <a:lnTo>
                      <a:pt x="818" y="1063"/>
                    </a:lnTo>
                    <a:lnTo>
                      <a:pt x="816" y="1058"/>
                    </a:lnTo>
                    <a:lnTo>
                      <a:pt x="816" y="1058"/>
                    </a:lnTo>
                    <a:lnTo>
                      <a:pt x="818" y="1051"/>
                    </a:lnTo>
                    <a:lnTo>
                      <a:pt x="821" y="1046"/>
                    </a:lnTo>
                    <a:lnTo>
                      <a:pt x="826" y="1043"/>
                    </a:lnTo>
                    <a:lnTo>
                      <a:pt x="831" y="1041"/>
                    </a:lnTo>
                    <a:lnTo>
                      <a:pt x="831" y="1041"/>
                    </a:lnTo>
                    <a:close/>
                    <a:moveTo>
                      <a:pt x="774" y="1041"/>
                    </a:moveTo>
                    <a:lnTo>
                      <a:pt x="774" y="1041"/>
                    </a:lnTo>
                    <a:lnTo>
                      <a:pt x="774" y="1041"/>
                    </a:lnTo>
                    <a:lnTo>
                      <a:pt x="779" y="1043"/>
                    </a:lnTo>
                    <a:lnTo>
                      <a:pt x="784" y="1046"/>
                    </a:lnTo>
                    <a:lnTo>
                      <a:pt x="787" y="1051"/>
                    </a:lnTo>
                    <a:lnTo>
                      <a:pt x="789" y="1058"/>
                    </a:lnTo>
                    <a:lnTo>
                      <a:pt x="789" y="1058"/>
                    </a:lnTo>
                    <a:lnTo>
                      <a:pt x="787" y="1063"/>
                    </a:lnTo>
                    <a:lnTo>
                      <a:pt x="784" y="1068"/>
                    </a:lnTo>
                    <a:lnTo>
                      <a:pt x="779" y="1072"/>
                    </a:lnTo>
                    <a:lnTo>
                      <a:pt x="774" y="1073"/>
                    </a:lnTo>
                    <a:lnTo>
                      <a:pt x="774" y="1073"/>
                    </a:lnTo>
                    <a:lnTo>
                      <a:pt x="767" y="1072"/>
                    </a:lnTo>
                    <a:lnTo>
                      <a:pt x="763" y="1068"/>
                    </a:lnTo>
                    <a:lnTo>
                      <a:pt x="760" y="1063"/>
                    </a:lnTo>
                    <a:lnTo>
                      <a:pt x="758" y="1058"/>
                    </a:lnTo>
                    <a:lnTo>
                      <a:pt x="758" y="1058"/>
                    </a:lnTo>
                    <a:lnTo>
                      <a:pt x="760" y="1051"/>
                    </a:lnTo>
                    <a:lnTo>
                      <a:pt x="763" y="1046"/>
                    </a:lnTo>
                    <a:lnTo>
                      <a:pt x="767" y="1043"/>
                    </a:lnTo>
                    <a:lnTo>
                      <a:pt x="774" y="1041"/>
                    </a:lnTo>
                    <a:lnTo>
                      <a:pt x="774" y="1041"/>
                    </a:lnTo>
                    <a:close/>
                    <a:moveTo>
                      <a:pt x="482" y="1041"/>
                    </a:moveTo>
                    <a:lnTo>
                      <a:pt x="482" y="1041"/>
                    </a:lnTo>
                    <a:lnTo>
                      <a:pt x="482" y="1041"/>
                    </a:lnTo>
                    <a:lnTo>
                      <a:pt x="487" y="1043"/>
                    </a:lnTo>
                    <a:lnTo>
                      <a:pt x="493" y="1046"/>
                    </a:lnTo>
                    <a:lnTo>
                      <a:pt x="496" y="1051"/>
                    </a:lnTo>
                    <a:lnTo>
                      <a:pt x="498" y="1058"/>
                    </a:lnTo>
                    <a:lnTo>
                      <a:pt x="498" y="1058"/>
                    </a:lnTo>
                    <a:lnTo>
                      <a:pt x="496" y="1063"/>
                    </a:lnTo>
                    <a:lnTo>
                      <a:pt x="493" y="1068"/>
                    </a:lnTo>
                    <a:lnTo>
                      <a:pt x="487" y="1072"/>
                    </a:lnTo>
                    <a:lnTo>
                      <a:pt x="482" y="1073"/>
                    </a:lnTo>
                    <a:lnTo>
                      <a:pt x="482" y="1073"/>
                    </a:lnTo>
                    <a:lnTo>
                      <a:pt x="476" y="1072"/>
                    </a:lnTo>
                    <a:lnTo>
                      <a:pt x="470" y="1068"/>
                    </a:lnTo>
                    <a:lnTo>
                      <a:pt x="467" y="1063"/>
                    </a:lnTo>
                    <a:lnTo>
                      <a:pt x="467" y="1058"/>
                    </a:lnTo>
                    <a:lnTo>
                      <a:pt x="467" y="1058"/>
                    </a:lnTo>
                    <a:lnTo>
                      <a:pt x="467" y="1051"/>
                    </a:lnTo>
                    <a:lnTo>
                      <a:pt x="470" y="1046"/>
                    </a:lnTo>
                    <a:lnTo>
                      <a:pt x="476" y="1043"/>
                    </a:lnTo>
                    <a:lnTo>
                      <a:pt x="482" y="1041"/>
                    </a:lnTo>
                    <a:lnTo>
                      <a:pt x="482" y="1041"/>
                    </a:lnTo>
                    <a:close/>
                    <a:moveTo>
                      <a:pt x="424" y="1041"/>
                    </a:moveTo>
                    <a:lnTo>
                      <a:pt x="424" y="1041"/>
                    </a:lnTo>
                    <a:lnTo>
                      <a:pt x="424" y="1041"/>
                    </a:lnTo>
                    <a:lnTo>
                      <a:pt x="430" y="1043"/>
                    </a:lnTo>
                    <a:lnTo>
                      <a:pt x="435" y="1046"/>
                    </a:lnTo>
                    <a:lnTo>
                      <a:pt x="438" y="1051"/>
                    </a:lnTo>
                    <a:lnTo>
                      <a:pt x="440" y="1058"/>
                    </a:lnTo>
                    <a:lnTo>
                      <a:pt x="440" y="1058"/>
                    </a:lnTo>
                    <a:lnTo>
                      <a:pt x="438" y="1063"/>
                    </a:lnTo>
                    <a:lnTo>
                      <a:pt x="435" y="1068"/>
                    </a:lnTo>
                    <a:lnTo>
                      <a:pt x="430" y="1072"/>
                    </a:lnTo>
                    <a:lnTo>
                      <a:pt x="424" y="1073"/>
                    </a:lnTo>
                    <a:lnTo>
                      <a:pt x="424" y="1073"/>
                    </a:lnTo>
                    <a:lnTo>
                      <a:pt x="418" y="1072"/>
                    </a:lnTo>
                    <a:lnTo>
                      <a:pt x="412" y="1068"/>
                    </a:lnTo>
                    <a:lnTo>
                      <a:pt x="409" y="1063"/>
                    </a:lnTo>
                    <a:lnTo>
                      <a:pt x="407" y="1058"/>
                    </a:lnTo>
                    <a:lnTo>
                      <a:pt x="407" y="1058"/>
                    </a:lnTo>
                    <a:lnTo>
                      <a:pt x="409" y="1051"/>
                    </a:lnTo>
                    <a:lnTo>
                      <a:pt x="412" y="1046"/>
                    </a:lnTo>
                    <a:lnTo>
                      <a:pt x="418" y="1043"/>
                    </a:lnTo>
                    <a:lnTo>
                      <a:pt x="424" y="1041"/>
                    </a:lnTo>
                    <a:lnTo>
                      <a:pt x="424" y="1041"/>
                    </a:lnTo>
                    <a:close/>
                    <a:moveTo>
                      <a:pt x="365" y="1041"/>
                    </a:moveTo>
                    <a:lnTo>
                      <a:pt x="365" y="1041"/>
                    </a:lnTo>
                    <a:lnTo>
                      <a:pt x="365" y="1041"/>
                    </a:lnTo>
                    <a:lnTo>
                      <a:pt x="372" y="1043"/>
                    </a:lnTo>
                    <a:lnTo>
                      <a:pt x="377" y="1046"/>
                    </a:lnTo>
                    <a:lnTo>
                      <a:pt x="380" y="1051"/>
                    </a:lnTo>
                    <a:lnTo>
                      <a:pt x="380" y="1058"/>
                    </a:lnTo>
                    <a:lnTo>
                      <a:pt x="380" y="1058"/>
                    </a:lnTo>
                    <a:lnTo>
                      <a:pt x="380" y="1063"/>
                    </a:lnTo>
                    <a:lnTo>
                      <a:pt x="377" y="1068"/>
                    </a:lnTo>
                    <a:lnTo>
                      <a:pt x="372" y="1072"/>
                    </a:lnTo>
                    <a:lnTo>
                      <a:pt x="365" y="1073"/>
                    </a:lnTo>
                    <a:lnTo>
                      <a:pt x="365" y="1073"/>
                    </a:lnTo>
                    <a:lnTo>
                      <a:pt x="360" y="1072"/>
                    </a:lnTo>
                    <a:lnTo>
                      <a:pt x="355" y="1068"/>
                    </a:lnTo>
                    <a:lnTo>
                      <a:pt x="351" y="1063"/>
                    </a:lnTo>
                    <a:lnTo>
                      <a:pt x="349" y="1058"/>
                    </a:lnTo>
                    <a:lnTo>
                      <a:pt x="349" y="1058"/>
                    </a:lnTo>
                    <a:lnTo>
                      <a:pt x="351" y="1051"/>
                    </a:lnTo>
                    <a:lnTo>
                      <a:pt x="355" y="1046"/>
                    </a:lnTo>
                    <a:lnTo>
                      <a:pt x="360" y="1043"/>
                    </a:lnTo>
                    <a:lnTo>
                      <a:pt x="365" y="1041"/>
                    </a:lnTo>
                    <a:lnTo>
                      <a:pt x="365" y="1041"/>
                    </a:lnTo>
                    <a:close/>
                    <a:moveTo>
                      <a:pt x="307" y="1041"/>
                    </a:moveTo>
                    <a:lnTo>
                      <a:pt x="307" y="1041"/>
                    </a:lnTo>
                    <a:lnTo>
                      <a:pt x="307" y="1041"/>
                    </a:lnTo>
                    <a:lnTo>
                      <a:pt x="314" y="1043"/>
                    </a:lnTo>
                    <a:lnTo>
                      <a:pt x="317" y="1046"/>
                    </a:lnTo>
                    <a:lnTo>
                      <a:pt x="321" y="1051"/>
                    </a:lnTo>
                    <a:lnTo>
                      <a:pt x="322" y="1058"/>
                    </a:lnTo>
                    <a:lnTo>
                      <a:pt x="322" y="1058"/>
                    </a:lnTo>
                    <a:lnTo>
                      <a:pt x="321" y="1063"/>
                    </a:lnTo>
                    <a:lnTo>
                      <a:pt x="317" y="1068"/>
                    </a:lnTo>
                    <a:lnTo>
                      <a:pt x="314" y="1072"/>
                    </a:lnTo>
                    <a:lnTo>
                      <a:pt x="307" y="1073"/>
                    </a:lnTo>
                    <a:lnTo>
                      <a:pt x="307" y="1073"/>
                    </a:lnTo>
                    <a:lnTo>
                      <a:pt x="302" y="1072"/>
                    </a:lnTo>
                    <a:lnTo>
                      <a:pt x="297" y="1068"/>
                    </a:lnTo>
                    <a:lnTo>
                      <a:pt x="293" y="1063"/>
                    </a:lnTo>
                    <a:lnTo>
                      <a:pt x="292" y="1058"/>
                    </a:lnTo>
                    <a:lnTo>
                      <a:pt x="292" y="1058"/>
                    </a:lnTo>
                    <a:lnTo>
                      <a:pt x="293" y="1051"/>
                    </a:lnTo>
                    <a:lnTo>
                      <a:pt x="297" y="1046"/>
                    </a:lnTo>
                    <a:lnTo>
                      <a:pt x="302" y="1043"/>
                    </a:lnTo>
                    <a:lnTo>
                      <a:pt x="307" y="1041"/>
                    </a:lnTo>
                    <a:lnTo>
                      <a:pt x="307" y="1041"/>
                    </a:lnTo>
                    <a:close/>
                    <a:moveTo>
                      <a:pt x="249" y="1041"/>
                    </a:moveTo>
                    <a:lnTo>
                      <a:pt x="249" y="1041"/>
                    </a:lnTo>
                    <a:lnTo>
                      <a:pt x="249" y="1041"/>
                    </a:lnTo>
                    <a:lnTo>
                      <a:pt x="254" y="1043"/>
                    </a:lnTo>
                    <a:lnTo>
                      <a:pt x="259" y="1046"/>
                    </a:lnTo>
                    <a:lnTo>
                      <a:pt x="263" y="1051"/>
                    </a:lnTo>
                    <a:lnTo>
                      <a:pt x="264" y="1058"/>
                    </a:lnTo>
                    <a:lnTo>
                      <a:pt x="264" y="1058"/>
                    </a:lnTo>
                    <a:lnTo>
                      <a:pt x="263" y="1063"/>
                    </a:lnTo>
                    <a:lnTo>
                      <a:pt x="259" y="1068"/>
                    </a:lnTo>
                    <a:lnTo>
                      <a:pt x="254" y="1072"/>
                    </a:lnTo>
                    <a:lnTo>
                      <a:pt x="249" y="1073"/>
                    </a:lnTo>
                    <a:lnTo>
                      <a:pt x="249" y="1073"/>
                    </a:lnTo>
                    <a:lnTo>
                      <a:pt x="242" y="1072"/>
                    </a:lnTo>
                    <a:lnTo>
                      <a:pt x="237" y="1068"/>
                    </a:lnTo>
                    <a:lnTo>
                      <a:pt x="234" y="1063"/>
                    </a:lnTo>
                    <a:lnTo>
                      <a:pt x="234" y="1058"/>
                    </a:lnTo>
                    <a:lnTo>
                      <a:pt x="234" y="1058"/>
                    </a:lnTo>
                    <a:lnTo>
                      <a:pt x="234" y="1051"/>
                    </a:lnTo>
                    <a:lnTo>
                      <a:pt x="237" y="1046"/>
                    </a:lnTo>
                    <a:lnTo>
                      <a:pt x="242" y="1043"/>
                    </a:lnTo>
                    <a:lnTo>
                      <a:pt x="249" y="1041"/>
                    </a:lnTo>
                    <a:lnTo>
                      <a:pt x="249" y="1041"/>
                    </a:lnTo>
                    <a:close/>
                    <a:moveTo>
                      <a:pt x="191" y="1041"/>
                    </a:moveTo>
                    <a:lnTo>
                      <a:pt x="191" y="1041"/>
                    </a:lnTo>
                    <a:lnTo>
                      <a:pt x="191" y="1041"/>
                    </a:lnTo>
                    <a:lnTo>
                      <a:pt x="196" y="1043"/>
                    </a:lnTo>
                    <a:lnTo>
                      <a:pt x="201" y="1046"/>
                    </a:lnTo>
                    <a:lnTo>
                      <a:pt x="205" y="1051"/>
                    </a:lnTo>
                    <a:lnTo>
                      <a:pt x="206" y="1058"/>
                    </a:lnTo>
                    <a:lnTo>
                      <a:pt x="206" y="1058"/>
                    </a:lnTo>
                    <a:lnTo>
                      <a:pt x="205" y="1063"/>
                    </a:lnTo>
                    <a:lnTo>
                      <a:pt x="201" y="1068"/>
                    </a:lnTo>
                    <a:lnTo>
                      <a:pt x="196" y="1072"/>
                    </a:lnTo>
                    <a:lnTo>
                      <a:pt x="191" y="1073"/>
                    </a:lnTo>
                    <a:lnTo>
                      <a:pt x="191" y="1073"/>
                    </a:lnTo>
                    <a:lnTo>
                      <a:pt x="184" y="1072"/>
                    </a:lnTo>
                    <a:lnTo>
                      <a:pt x="179" y="1068"/>
                    </a:lnTo>
                    <a:lnTo>
                      <a:pt x="176" y="1063"/>
                    </a:lnTo>
                    <a:lnTo>
                      <a:pt x="176" y="1058"/>
                    </a:lnTo>
                    <a:lnTo>
                      <a:pt x="176" y="1058"/>
                    </a:lnTo>
                    <a:lnTo>
                      <a:pt x="176" y="1051"/>
                    </a:lnTo>
                    <a:lnTo>
                      <a:pt x="179" y="1046"/>
                    </a:lnTo>
                    <a:lnTo>
                      <a:pt x="184" y="1043"/>
                    </a:lnTo>
                    <a:lnTo>
                      <a:pt x="191" y="1041"/>
                    </a:lnTo>
                    <a:lnTo>
                      <a:pt x="191" y="1041"/>
                    </a:lnTo>
                    <a:close/>
                    <a:moveTo>
                      <a:pt x="132" y="1041"/>
                    </a:moveTo>
                    <a:lnTo>
                      <a:pt x="132" y="1041"/>
                    </a:lnTo>
                    <a:lnTo>
                      <a:pt x="132" y="1041"/>
                    </a:lnTo>
                    <a:lnTo>
                      <a:pt x="138" y="1043"/>
                    </a:lnTo>
                    <a:lnTo>
                      <a:pt x="143" y="1046"/>
                    </a:lnTo>
                    <a:lnTo>
                      <a:pt x="147" y="1051"/>
                    </a:lnTo>
                    <a:lnTo>
                      <a:pt x="147" y="1058"/>
                    </a:lnTo>
                    <a:lnTo>
                      <a:pt x="147" y="1058"/>
                    </a:lnTo>
                    <a:lnTo>
                      <a:pt x="147" y="1063"/>
                    </a:lnTo>
                    <a:lnTo>
                      <a:pt x="143" y="1068"/>
                    </a:lnTo>
                    <a:lnTo>
                      <a:pt x="138" y="1072"/>
                    </a:lnTo>
                    <a:lnTo>
                      <a:pt x="132" y="1073"/>
                    </a:lnTo>
                    <a:lnTo>
                      <a:pt x="132" y="1073"/>
                    </a:lnTo>
                    <a:lnTo>
                      <a:pt x="126" y="1072"/>
                    </a:lnTo>
                    <a:lnTo>
                      <a:pt x="121" y="1068"/>
                    </a:lnTo>
                    <a:lnTo>
                      <a:pt x="118" y="1063"/>
                    </a:lnTo>
                    <a:lnTo>
                      <a:pt x="116" y="1058"/>
                    </a:lnTo>
                    <a:lnTo>
                      <a:pt x="116" y="1058"/>
                    </a:lnTo>
                    <a:lnTo>
                      <a:pt x="118" y="1051"/>
                    </a:lnTo>
                    <a:lnTo>
                      <a:pt x="121" y="1046"/>
                    </a:lnTo>
                    <a:lnTo>
                      <a:pt x="126" y="1043"/>
                    </a:lnTo>
                    <a:lnTo>
                      <a:pt x="132" y="1041"/>
                    </a:lnTo>
                    <a:lnTo>
                      <a:pt x="132" y="1041"/>
                    </a:lnTo>
                    <a:close/>
                    <a:moveTo>
                      <a:pt x="74" y="1041"/>
                    </a:moveTo>
                    <a:lnTo>
                      <a:pt x="74" y="1041"/>
                    </a:lnTo>
                    <a:lnTo>
                      <a:pt x="74" y="1041"/>
                    </a:lnTo>
                    <a:lnTo>
                      <a:pt x="80" y="1043"/>
                    </a:lnTo>
                    <a:lnTo>
                      <a:pt x="86" y="1046"/>
                    </a:lnTo>
                    <a:lnTo>
                      <a:pt x="89" y="1051"/>
                    </a:lnTo>
                    <a:lnTo>
                      <a:pt x="89" y="1058"/>
                    </a:lnTo>
                    <a:lnTo>
                      <a:pt x="89" y="1058"/>
                    </a:lnTo>
                    <a:lnTo>
                      <a:pt x="89" y="1063"/>
                    </a:lnTo>
                    <a:lnTo>
                      <a:pt x="86" y="1068"/>
                    </a:lnTo>
                    <a:lnTo>
                      <a:pt x="80" y="1072"/>
                    </a:lnTo>
                    <a:lnTo>
                      <a:pt x="74" y="1073"/>
                    </a:lnTo>
                    <a:lnTo>
                      <a:pt x="74" y="1073"/>
                    </a:lnTo>
                    <a:lnTo>
                      <a:pt x="68" y="1072"/>
                    </a:lnTo>
                    <a:lnTo>
                      <a:pt x="63" y="1068"/>
                    </a:lnTo>
                    <a:lnTo>
                      <a:pt x="60" y="1063"/>
                    </a:lnTo>
                    <a:lnTo>
                      <a:pt x="58" y="1058"/>
                    </a:lnTo>
                    <a:lnTo>
                      <a:pt x="58" y="1058"/>
                    </a:lnTo>
                    <a:lnTo>
                      <a:pt x="60" y="1051"/>
                    </a:lnTo>
                    <a:lnTo>
                      <a:pt x="63" y="1046"/>
                    </a:lnTo>
                    <a:lnTo>
                      <a:pt x="68" y="1043"/>
                    </a:lnTo>
                    <a:lnTo>
                      <a:pt x="74" y="1041"/>
                    </a:lnTo>
                    <a:lnTo>
                      <a:pt x="74" y="1041"/>
                    </a:lnTo>
                    <a:close/>
                    <a:moveTo>
                      <a:pt x="16" y="1041"/>
                    </a:moveTo>
                    <a:lnTo>
                      <a:pt x="16" y="1041"/>
                    </a:lnTo>
                    <a:lnTo>
                      <a:pt x="16" y="1041"/>
                    </a:lnTo>
                    <a:lnTo>
                      <a:pt x="21" y="1043"/>
                    </a:lnTo>
                    <a:lnTo>
                      <a:pt x="26" y="1046"/>
                    </a:lnTo>
                    <a:lnTo>
                      <a:pt x="29" y="1051"/>
                    </a:lnTo>
                    <a:lnTo>
                      <a:pt x="31" y="1058"/>
                    </a:lnTo>
                    <a:lnTo>
                      <a:pt x="31" y="1058"/>
                    </a:lnTo>
                    <a:lnTo>
                      <a:pt x="29" y="1063"/>
                    </a:lnTo>
                    <a:lnTo>
                      <a:pt x="26" y="1068"/>
                    </a:lnTo>
                    <a:lnTo>
                      <a:pt x="21" y="1072"/>
                    </a:lnTo>
                    <a:lnTo>
                      <a:pt x="16" y="1073"/>
                    </a:lnTo>
                    <a:lnTo>
                      <a:pt x="16" y="1073"/>
                    </a:lnTo>
                    <a:lnTo>
                      <a:pt x="9" y="1072"/>
                    </a:lnTo>
                    <a:lnTo>
                      <a:pt x="4" y="1068"/>
                    </a:lnTo>
                    <a:lnTo>
                      <a:pt x="2" y="1063"/>
                    </a:lnTo>
                    <a:lnTo>
                      <a:pt x="0" y="1058"/>
                    </a:lnTo>
                    <a:lnTo>
                      <a:pt x="0" y="1058"/>
                    </a:lnTo>
                    <a:lnTo>
                      <a:pt x="2" y="1051"/>
                    </a:lnTo>
                    <a:lnTo>
                      <a:pt x="4" y="1046"/>
                    </a:lnTo>
                    <a:lnTo>
                      <a:pt x="9" y="1043"/>
                    </a:lnTo>
                    <a:lnTo>
                      <a:pt x="16" y="1041"/>
                    </a:lnTo>
                    <a:lnTo>
                      <a:pt x="16" y="1041"/>
                    </a:lnTo>
                    <a:close/>
                    <a:moveTo>
                      <a:pt x="1589" y="998"/>
                    </a:moveTo>
                    <a:lnTo>
                      <a:pt x="1589" y="998"/>
                    </a:lnTo>
                    <a:lnTo>
                      <a:pt x="1589" y="998"/>
                    </a:lnTo>
                    <a:lnTo>
                      <a:pt x="1596" y="998"/>
                    </a:lnTo>
                    <a:lnTo>
                      <a:pt x="1601" y="1002"/>
                    </a:lnTo>
                    <a:lnTo>
                      <a:pt x="1605" y="1007"/>
                    </a:lnTo>
                    <a:lnTo>
                      <a:pt x="1605" y="1014"/>
                    </a:lnTo>
                    <a:lnTo>
                      <a:pt x="1605" y="1014"/>
                    </a:lnTo>
                    <a:lnTo>
                      <a:pt x="1605" y="1020"/>
                    </a:lnTo>
                    <a:lnTo>
                      <a:pt x="1601" y="1026"/>
                    </a:lnTo>
                    <a:lnTo>
                      <a:pt x="1596" y="1029"/>
                    </a:lnTo>
                    <a:lnTo>
                      <a:pt x="1589" y="1031"/>
                    </a:lnTo>
                    <a:lnTo>
                      <a:pt x="1589" y="1031"/>
                    </a:lnTo>
                    <a:lnTo>
                      <a:pt x="1584" y="1029"/>
                    </a:lnTo>
                    <a:lnTo>
                      <a:pt x="1579" y="1026"/>
                    </a:lnTo>
                    <a:lnTo>
                      <a:pt x="1576" y="1020"/>
                    </a:lnTo>
                    <a:lnTo>
                      <a:pt x="1574" y="1014"/>
                    </a:lnTo>
                    <a:lnTo>
                      <a:pt x="1574" y="1014"/>
                    </a:lnTo>
                    <a:lnTo>
                      <a:pt x="1576" y="1007"/>
                    </a:lnTo>
                    <a:lnTo>
                      <a:pt x="1579" y="1002"/>
                    </a:lnTo>
                    <a:lnTo>
                      <a:pt x="1584" y="998"/>
                    </a:lnTo>
                    <a:lnTo>
                      <a:pt x="1589" y="998"/>
                    </a:lnTo>
                    <a:lnTo>
                      <a:pt x="1589" y="998"/>
                    </a:lnTo>
                    <a:close/>
                    <a:moveTo>
                      <a:pt x="1531" y="998"/>
                    </a:moveTo>
                    <a:lnTo>
                      <a:pt x="1531" y="998"/>
                    </a:lnTo>
                    <a:lnTo>
                      <a:pt x="1531" y="998"/>
                    </a:lnTo>
                    <a:lnTo>
                      <a:pt x="1538" y="998"/>
                    </a:lnTo>
                    <a:lnTo>
                      <a:pt x="1542" y="1002"/>
                    </a:lnTo>
                    <a:lnTo>
                      <a:pt x="1545" y="1007"/>
                    </a:lnTo>
                    <a:lnTo>
                      <a:pt x="1547" y="1014"/>
                    </a:lnTo>
                    <a:lnTo>
                      <a:pt x="1547" y="1014"/>
                    </a:lnTo>
                    <a:lnTo>
                      <a:pt x="1545" y="1020"/>
                    </a:lnTo>
                    <a:lnTo>
                      <a:pt x="1542" y="1026"/>
                    </a:lnTo>
                    <a:lnTo>
                      <a:pt x="1538" y="1029"/>
                    </a:lnTo>
                    <a:lnTo>
                      <a:pt x="1531" y="1031"/>
                    </a:lnTo>
                    <a:lnTo>
                      <a:pt x="1531" y="1031"/>
                    </a:lnTo>
                    <a:lnTo>
                      <a:pt x="1525" y="1029"/>
                    </a:lnTo>
                    <a:lnTo>
                      <a:pt x="1521" y="1026"/>
                    </a:lnTo>
                    <a:lnTo>
                      <a:pt x="1518" y="1020"/>
                    </a:lnTo>
                    <a:lnTo>
                      <a:pt x="1516" y="1014"/>
                    </a:lnTo>
                    <a:lnTo>
                      <a:pt x="1516" y="1014"/>
                    </a:lnTo>
                    <a:lnTo>
                      <a:pt x="1518" y="1007"/>
                    </a:lnTo>
                    <a:lnTo>
                      <a:pt x="1521" y="1002"/>
                    </a:lnTo>
                    <a:lnTo>
                      <a:pt x="1525" y="998"/>
                    </a:lnTo>
                    <a:lnTo>
                      <a:pt x="1531" y="998"/>
                    </a:lnTo>
                    <a:lnTo>
                      <a:pt x="1531" y="998"/>
                    </a:lnTo>
                    <a:close/>
                    <a:moveTo>
                      <a:pt x="1473" y="998"/>
                    </a:moveTo>
                    <a:lnTo>
                      <a:pt x="1473" y="998"/>
                    </a:lnTo>
                    <a:lnTo>
                      <a:pt x="1473" y="998"/>
                    </a:lnTo>
                    <a:lnTo>
                      <a:pt x="1479" y="998"/>
                    </a:lnTo>
                    <a:lnTo>
                      <a:pt x="1484" y="1002"/>
                    </a:lnTo>
                    <a:lnTo>
                      <a:pt x="1487" y="1007"/>
                    </a:lnTo>
                    <a:lnTo>
                      <a:pt x="1489" y="1014"/>
                    </a:lnTo>
                    <a:lnTo>
                      <a:pt x="1489" y="1014"/>
                    </a:lnTo>
                    <a:lnTo>
                      <a:pt x="1487" y="1020"/>
                    </a:lnTo>
                    <a:lnTo>
                      <a:pt x="1484" y="1026"/>
                    </a:lnTo>
                    <a:lnTo>
                      <a:pt x="1479" y="1029"/>
                    </a:lnTo>
                    <a:lnTo>
                      <a:pt x="1473" y="1031"/>
                    </a:lnTo>
                    <a:lnTo>
                      <a:pt x="1473" y="1031"/>
                    </a:lnTo>
                    <a:lnTo>
                      <a:pt x="1467" y="1029"/>
                    </a:lnTo>
                    <a:lnTo>
                      <a:pt x="1462" y="1026"/>
                    </a:lnTo>
                    <a:lnTo>
                      <a:pt x="1458" y="1020"/>
                    </a:lnTo>
                    <a:lnTo>
                      <a:pt x="1458" y="1014"/>
                    </a:lnTo>
                    <a:lnTo>
                      <a:pt x="1458" y="1014"/>
                    </a:lnTo>
                    <a:lnTo>
                      <a:pt x="1458" y="1007"/>
                    </a:lnTo>
                    <a:lnTo>
                      <a:pt x="1462" y="1002"/>
                    </a:lnTo>
                    <a:lnTo>
                      <a:pt x="1467" y="998"/>
                    </a:lnTo>
                    <a:lnTo>
                      <a:pt x="1473" y="998"/>
                    </a:lnTo>
                    <a:lnTo>
                      <a:pt x="1473" y="998"/>
                    </a:lnTo>
                    <a:close/>
                    <a:moveTo>
                      <a:pt x="1416" y="998"/>
                    </a:moveTo>
                    <a:lnTo>
                      <a:pt x="1416" y="998"/>
                    </a:lnTo>
                    <a:lnTo>
                      <a:pt x="1416" y="998"/>
                    </a:lnTo>
                    <a:lnTo>
                      <a:pt x="1421" y="998"/>
                    </a:lnTo>
                    <a:lnTo>
                      <a:pt x="1426" y="1002"/>
                    </a:lnTo>
                    <a:lnTo>
                      <a:pt x="1429" y="1007"/>
                    </a:lnTo>
                    <a:lnTo>
                      <a:pt x="1431" y="1014"/>
                    </a:lnTo>
                    <a:lnTo>
                      <a:pt x="1431" y="1014"/>
                    </a:lnTo>
                    <a:lnTo>
                      <a:pt x="1429" y="1020"/>
                    </a:lnTo>
                    <a:lnTo>
                      <a:pt x="1426" y="1026"/>
                    </a:lnTo>
                    <a:lnTo>
                      <a:pt x="1421" y="1029"/>
                    </a:lnTo>
                    <a:lnTo>
                      <a:pt x="1416" y="1031"/>
                    </a:lnTo>
                    <a:lnTo>
                      <a:pt x="1416" y="1031"/>
                    </a:lnTo>
                    <a:lnTo>
                      <a:pt x="1409" y="1029"/>
                    </a:lnTo>
                    <a:lnTo>
                      <a:pt x="1404" y="1026"/>
                    </a:lnTo>
                    <a:lnTo>
                      <a:pt x="1400" y="1020"/>
                    </a:lnTo>
                    <a:lnTo>
                      <a:pt x="1399" y="1014"/>
                    </a:lnTo>
                    <a:lnTo>
                      <a:pt x="1399" y="1014"/>
                    </a:lnTo>
                    <a:lnTo>
                      <a:pt x="1400" y="1007"/>
                    </a:lnTo>
                    <a:lnTo>
                      <a:pt x="1404" y="1002"/>
                    </a:lnTo>
                    <a:lnTo>
                      <a:pt x="1409" y="998"/>
                    </a:lnTo>
                    <a:lnTo>
                      <a:pt x="1416" y="998"/>
                    </a:lnTo>
                    <a:lnTo>
                      <a:pt x="1416" y="998"/>
                    </a:lnTo>
                    <a:close/>
                    <a:moveTo>
                      <a:pt x="1356" y="998"/>
                    </a:moveTo>
                    <a:lnTo>
                      <a:pt x="1356" y="998"/>
                    </a:lnTo>
                    <a:lnTo>
                      <a:pt x="1356" y="998"/>
                    </a:lnTo>
                    <a:lnTo>
                      <a:pt x="1363" y="998"/>
                    </a:lnTo>
                    <a:lnTo>
                      <a:pt x="1368" y="1002"/>
                    </a:lnTo>
                    <a:lnTo>
                      <a:pt x="1371" y="1007"/>
                    </a:lnTo>
                    <a:lnTo>
                      <a:pt x="1371" y="1014"/>
                    </a:lnTo>
                    <a:lnTo>
                      <a:pt x="1371" y="1014"/>
                    </a:lnTo>
                    <a:lnTo>
                      <a:pt x="1371" y="1020"/>
                    </a:lnTo>
                    <a:lnTo>
                      <a:pt x="1368" y="1026"/>
                    </a:lnTo>
                    <a:lnTo>
                      <a:pt x="1363" y="1029"/>
                    </a:lnTo>
                    <a:lnTo>
                      <a:pt x="1356" y="1031"/>
                    </a:lnTo>
                    <a:lnTo>
                      <a:pt x="1356" y="1031"/>
                    </a:lnTo>
                    <a:lnTo>
                      <a:pt x="1351" y="1029"/>
                    </a:lnTo>
                    <a:lnTo>
                      <a:pt x="1346" y="1026"/>
                    </a:lnTo>
                    <a:lnTo>
                      <a:pt x="1342" y="1020"/>
                    </a:lnTo>
                    <a:lnTo>
                      <a:pt x="1341" y="1014"/>
                    </a:lnTo>
                    <a:lnTo>
                      <a:pt x="1341" y="1014"/>
                    </a:lnTo>
                    <a:lnTo>
                      <a:pt x="1342" y="1007"/>
                    </a:lnTo>
                    <a:lnTo>
                      <a:pt x="1346" y="1002"/>
                    </a:lnTo>
                    <a:lnTo>
                      <a:pt x="1351" y="998"/>
                    </a:lnTo>
                    <a:lnTo>
                      <a:pt x="1356" y="998"/>
                    </a:lnTo>
                    <a:lnTo>
                      <a:pt x="1356" y="998"/>
                    </a:lnTo>
                    <a:close/>
                    <a:moveTo>
                      <a:pt x="1298" y="998"/>
                    </a:moveTo>
                    <a:lnTo>
                      <a:pt x="1298" y="998"/>
                    </a:lnTo>
                    <a:lnTo>
                      <a:pt x="1298" y="998"/>
                    </a:lnTo>
                    <a:lnTo>
                      <a:pt x="1305" y="998"/>
                    </a:lnTo>
                    <a:lnTo>
                      <a:pt x="1308" y="1002"/>
                    </a:lnTo>
                    <a:lnTo>
                      <a:pt x="1312" y="1007"/>
                    </a:lnTo>
                    <a:lnTo>
                      <a:pt x="1313" y="1014"/>
                    </a:lnTo>
                    <a:lnTo>
                      <a:pt x="1313" y="1014"/>
                    </a:lnTo>
                    <a:lnTo>
                      <a:pt x="1312" y="1020"/>
                    </a:lnTo>
                    <a:lnTo>
                      <a:pt x="1308" y="1026"/>
                    </a:lnTo>
                    <a:lnTo>
                      <a:pt x="1305" y="1029"/>
                    </a:lnTo>
                    <a:lnTo>
                      <a:pt x="1298" y="1031"/>
                    </a:lnTo>
                    <a:lnTo>
                      <a:pt x="1298" y="1031"/>
                    </a:lnTo>
                    <a:lnTo>
                      <a:pt x="1293" y="1029"/>
                    </a:lnTo>
                    <a:lnTo>
                      <a:pt x="1288" y="1026"/>
                    </a:lnTo>
                    <a:lnTo>
                      <a:pt x="1284" y="1020"/>
                    </a:lnTo>
                    <a:lnTo>
                      <a:pt x="1283" y="1014"/>
                    </a:lnTo>
                    <a:lnTo>
                      <a:pt x="1283" y="1014"/>
                    </a:lnTo>
                    <a:lnTo>
                      <a:pt x="1284" y="1007"/>
                    </a:lnTo>
                    <a:lnTo>
                      <a:pt x="1288" y="1002"/>
                    </a:lnTo>
                    <a:lnTo>
                      <a:pt x="1293" y="998"/>
                    </a:lnTo>
                    <a:lnTo>
                      <a:pt x="1298" y="998"/>
                    </a:lnTo>
                    <a:lnTo>
                      <a:pt x="1298" y="998"/>
                    </a:lnTo>
                    <a:close/>
                    <a:moveTo>
                      <a:pt x="1240" y="998"/>
                    </a:moveTo>
                    <a:lnTo>
                      <a:pt x="1240" y="998"/>
                    </a:lnTo>
                    <a:lnTo>
                      <a:pt x="1240" y="998"/>
                    </a:lnTo>
                    <a:lnTo>
                      <a:pt x="1245" y="998"/>
                    </a:lnTo>
                    <a:lnTo>
                      <a:pt x="1250" y="1002"/>
                    </a:lnTo>
                    <a:lnTo>
                      <a:pt x="1254" y="1007"/>
                    </a:lnTo>
                    <a:lnTo>
                      <a:pt x="1255" y="1014"/>
                    </a:lnTo>
                    <a:lnTo>
                      <a:pt x="1255" y="1014"/>
                    </a:lnTo>
                    <a:lnTo>
                      <a:pt x="1254" y="1020"/>
                    </a:lnTo>
                    <a:lnTo>
                      <a:pt x="1250" y="1026"/>
                    </a:lnTo>
                    <a:lnTo>
                      <a:pt x="1245" y="1029"/>
                    </a:lnTo>
                    <a:lnTo>
                      <a:pt x="1240" y="1031"/>
                    </a:lnTo>
                    <a:lnTo>
                      <a:pt x="1240" y="1031"/>
                    </a:lnTo>
                    <a:lnTo>
                      <a:pt x="1233" y="1029"/>
                    </a:lnTo>
                    <a:lnTo>
                      <a:pt x="1228" y="1026"/>
                    </a:lnTo>
                    <a:lnTo>
                      <a:pt x="1225" y="1020"/>
                    </a:lnTo>
                    <a:lnTo>
                      <a:pt x="1225" y="1014"/>
                    </a:lnTo>
                    <a:lnTo>
                      <a:pt x="1225" y="1014"/>
                    </a:lnTo>
                    <a:lnTo>
                      <a:pt x="1225" y="1007"/>
                    </a:lnTo>
                    <a:lnTo>
                      <a:pt x="1228" y="1002"/>
                    </a:lnTo>
                    <a:lnTo>
                      <a:pt x="1233" y="998"/>
                    </a:lnTo>
                    <a:lnTo>
                      <a:pt x="1240" y="998"/>
                    </a:lnTo>
                    <a:lnTo>
                      <a:pt x="1240" y="998"/>
                    </a:lnTo>
                    <a:close/>
                    <a:moveTo>
                      <a:pt x="1182" y="998"/>
                    </a:moveTo>
                    <a:lnTo>
                      <a:pt x="1182" y="998"/>
                    </a:lnTo>
                    <a:lnTo>
                      <a:pt x="1182" y="998"/>
                    </a:lnTo>
                    <a:lnTo>
                      <a:pt x="1187" y="998"/>
                    </a:lnTo>
                    <a:lnTo>
                      <a:pt x="1192" y="1002"/>
                    </a:lnTo>
                    <a:lnTo>
                      <a:pt x="1196" y="1007"/>
                    </a:lnTo>
                    <a:lnTo>
                      <a:pt x="1198" y="1014"/>
                    </a:lnTo>
                    <a:lnTo>
                      <a:pt x="1198" y="1014"/>
                    </a:lnTo>
                    <a:lnTo>
                      <a:pt x="1196" y="1020"/>
                    </a:lnTo>
                    <a:lnTo>
                      <a:pt x="1192" y="1026"/>
                    </a:lnTo>
                    <a:lnTo>
                      <a:pt x="1187" y="1029"/>
                    </a:lnTo>
                    <a:lnTo>
                      <a:pt x="1182" y="1031"/>
                    </a:lnTo>
                    <a:lnTo>
                      <a:pt x="1182" y="1031"/>
                    </a:lnTo>
                    <a:lnTo>
                      <a:pt x="1175" y="1029"/>
                    </a:lnTo>
                    <a:lnTo>
                      <a:pt x="1170" y="1026"/>
                    </a:lnTo>
                    <a:lnTo>
                      <a:pt x="1167" y="1020"/>
                    </a:lnTo>
                    <a:lnTo>
                      <a:pt x="1165" y="1014"/>
                    </a:lnTo>
                    <a:lnTo>
                      <a:pt x="1165" y="1014"/>
                    </a:lnTo>
                    <a:lnTo>
                      <a:pt x="1167" y="1007"/>
                    </a:lnTo>
                    <a:lnTo>
                      <a:pt x="1170" y="1002"/>
                    </a:lnTo>
                    <a:lnTo>
                      <a:pt x="1175" y="998"/>
                    </a:lnTo>
                    <a:lnTo>
                      <a:pt x="1182" y="998"/>
                    </a:lnTo>
                    <a:lnTo>
                      <a:pt x="1182" y="998"/>
                    </a:lnTo>
                    <a:close/>
                    <a:moveTo>
                      <a:pt x="1123" y="998"/>
                    </a:moveTo>
                    <a:lnTo>
                      <a:pt x="1123" y="998"/>
                    </a:lnTo>
                    <a:lnTo>
                      <a:pt x="1123" y="998"/>
                    </a:lnTo>
                    <a:lnTo>
                      <a:pt x="1129" y="998"/>
                    </a:lnTo>
                    <a:lnTo>
                      <a:pt x="1135" y="1002"/>
                    </a:lnTo>
                    <a:lnTo>
                      <a:pt x="1138" y="1007"/>
                    </a:lnTo>
                    <a:lnTo>
                      <a:pt x="1138" y="1014"/>
                    </a:lnTo>
                    <a:lnTo>
                      <a:pt x="1138" y="1014"/>
                    </a:lnTo>
                    <a:lnTo>
                      <a:pt x="1138" y="1020"/>
                    </a:lnTo>
                    <a:lnTo>
                      <a:pt x="1135" y="1026"/>
                    </a:lnTo>
                    <a:lnTo>
                      <a:pt x="1129" y="1029"/>
                    </a:lnTo>
                    <a:lnTo>
                      <a:pt x="1123" y="1031"/>
                    </a:lnTo>
                    <a:lnTo>
                      <a:pt x="1123" y="1031"/>
                    </a:lnTo>
                    <a:lnTo>
                      <a:pt x="1118" y="1029"/>
                    </a:lnTo>
                    <a:lnTo>
                      <a:pt x="1112" y="1026"/>
                    </a:lnTo>
                    <a:lnTo>
                      <a:pt x="1109" y="1020"/>
                    </a:lnTo>
                    <a:lnTo>
                      <a:pt x="1107" y="1014"/>
                    </a:lnTo>
                    <a:lnTo>
                      <a:pt x="1107" y="1014"/>
                    </a:lnTo>
                    <a:lnTo>
                      <a:pt x="1109" y="1007"/>
                    </a:lnTo>
                    <a:lnTo>
                      <a:pt x="1112" y="1002"/>
                    </a:lnTo>
                    <a:lnTo>
                      <a:pt x="1118" y="998"/>
                    </a:lnTo>
                    <a:lnTo>
                      <a:pt x="1123" y="998"/>
                    </a:lnTo>
                    <a:lnTo>
                      <a:pt x="1123" y="998"/>
                    </a:lnTo>
                    <a:close/>
                    <a:moveTo>
                      <a:pt x="1065" y="998"/>
                    </a:moveTo>
                    <a:lnTo>
                      <a:pt x="1065" y="998"/>
                    </a:lnTo>
                    <a:lnTo>
                      <a:pt x="1065" y="998"/>
                    </a:lnTo>
                    <a:lnTo>
                      <a:pt x="1072" y="998"/>
                    </a:lnTo>
                    <a:lnTo>
                      <a:pt x="1077" y="1002"/>
                    </a:lnTo>
                    <a:lnTo>
                      <a:pt x="1078" y="1007"/>
                    </a:lnTo>
                    <a:lnTo>
                      <a:pt x="1080" y="1014"/>
                    </a:lnTo>
                    <a:lnTo>
                      <a:pt x="1080" y="1014"/>
                    </a:lnTo>
                    <a:lnTo>
                      <a:pt x="1078" y="1020"/>
                    </a:lnTo>
                    <a:lnTo>
                      <a:pt x="1077" y="1026"/>
                    </a:lnTo>
                    <a:lnTo>
                      <a:pt x="1072" y="1029"/>
                    </a:lnTo>
                    <a:lnTo>
                      <a:pt x="1065" y="1031"/>
                    </a:lnTo>
                    <a:lnTo>
                      <a:pt x="1065" y="1031"/>
                    </a:lnTo>
                    <a:lnTo>
                      <a:pt x="1060" y="1029"/>
                    </a:lnTo>
                    <a:lnTo>
                      <a:pt x="1055" y="1026"/>
                    </a:lnTo>
                    <a:lnTo>
                      <a:pt x="1051" y="1020"/>
                    </a:lnTo>
                    <a:lnTo>
                      <a:pt x="1049" y="1014"/>
                    </a:lnTo>
                    <a:lnTo>
                      <a:pt x="1049" y="1014"/>
                    </a:lnTo>
                    <a:lnTo>
                      <a:pt x="1051" y="1007"/>
                    </a:lnTo>
                    <a:lnTo>
                      <a:pt x="1055" y="1002"/>
                    </a:lnTo>
                    <a:lnTo>
                      <a:pt x="1060" y="998"/>
                    </a:lnTo>
                    <a:lnTo>
                      <a:pt x="1065" y="998"/>
                    </a:lnTo>
                    <a:lnTo>
                      <a:pt x="1065" y="998"/>
                    </a:lnTo>
                    <a:close/>
                    <a:moveTo>
                      <a:pt x="1007" y="998"/>
                    </a:moveTo>
                    <a:lnTo>
                      <a:pt x="1007" y="998"/>
                    </a:lnTo>
                    <a:lnTo>
                      <a:pt x="1007" y="998"/>
                    </a:lnTo>
                    <a:lnTo>
                      <a:pt x="1012" y="998"/>
                    </a:lnTo>
                    <a:lnTo>
                      <a:pt x="1017" y="1002"/>
                    </a:lnTo>
                    <a:lnTo>
                      <a:pt x="1020" y="1007"/>
                    </a:lnTo>
                    <a:lnTo>
                      <a:pt x="1022" y="1014"/>
                    </a:lnTo>
                    <a:lnTo>
                      <a:pt x="1022" y="1014"/>
                    </a:lnTo>
                    <a:lnTo>
                      <a:pt x="1020" y="1020"/>
                    </a:lnTo>
                    <a:lnTo>
                      <a:pt x="1017" y="1026"/>
                    </a:lnTo>
                    <a:lnTo>
                      <a:pt x="1012" y="1029"/>
                    </a:lnTo>
                    <a:lnTo>
                      <a:pt x="1007" y="1031"/>
                    </a:lnTo>
                    <a:lnTo>
                      <a:pt x="1007" y="1031"/>
                    </a:lnTo>
                    <a:lnTo>
                      <a:pt x="1000" y="1029"/>
                    </a:lnTo>
                    <a:lnTo>
                      <a:pt x="995" y="1026"/>
                    </a:lnTo>
                    <a:lnTo>
                      <a:pt x="992" y="1020"/>
                    </a:lnTo>
                    <a:lnTo>
                      <a:pt x="992" y="1014"/>
                    </a:lnTo>
                    <a:lnTo>
                      <a:pt x="992" y="1014"/>
                    </a:lnTo>
                    <a:lnTo>
                      <a:pt x="992" y="1007"/>
                    </a:lnTo>
                    <a:lnTo>
                      <a:pt x="995" y="1002"/>
                    </a:lnTo>
                    <a:lnTo>
                      <a:pt x="1000" y="998"/>
                    </a:lnTo>
                    <a:lnTo>
                      <a:pt x="1007" y="998"/>
                    </a:lnTo>
                    <a:lnTo>
                      <a:pt x="1007" y="998"/>
                    </a:lnTo>
                    <a:close/>
                    <a:moveTo>
                      <a:pt x="949" y="998"/>
                    </a:moveTo>
                    <a:lnTo>
                      <a:pt x="949" y="998"/>
                    </a:lnTo>
                    <a:lnTo>
                      <a:pt x="949" y="998"/>
                    </a:lnTo>
                    <a:lnTo>
                      <a:pt x="954" y="998"/>
                    </a:lnTo>
                    <a:lnTo>
                      <a:pt x="959" y="1002"/>
                    </a:lnTo>
                    <a:lnTo>
                      <a:pt x="963" y="1007"/>
                    </a:lnTo>
                    <a:lnTo>
                      <a:pt x="964" y="1014"/>
                    </a:lnTo>
                    <a:lnTo>
                      <a:pt x="964" y="1014"/>
                    </a:lnTo>
                    <a:lnTo>
                      <a:pt x="963" y="1020"/>
                    </a:lnTo>
                    <a:lnTo>
                      <a:pt x="959" y="1026"/>
                    </a:lnTo>
                    <a:lnTo>
                      <a:pt x="954" y="1029"/>
                    </a:lnTo>
                    <a:lnTo>
                      <a:pt x="949" y="1031"/>
                    </a:lnTo>
                    <a:lnTo>
                      <a:pt x="949" y="1031"/>
                    </a:lnTo>
                    <a:lnTo>
                      <a:pt x="942" y="1029"/>
                    </a:lnTo>
                    <a:lnTo>
                      <a:pt x="937" y="1026"/>
                    </a:lnTo>
                    <a:lnTo>
                      <a:pt x="934" y="1020"/>
                    </a:lnTo>
                    <a:lnTo>
                      <a:pt x="934" y="1014"/>
                    </a:lnTo>
                    <a:lnTo>
                      <a:pt x="934" y="1014"/>
                    </a:lnTo>
                    <a:lnTo>
                      <a:pt x="934" y="1007"/>
                    </a:lnTo>
                    <a:lnTo>
                      <a:pt x="937" y="1002"/>
                    </a:lnTo>
                    <a:lnTo>
                      <a:pt x="942" y="998"/>
                    </a:lnTo>
                    <a:lnTo>
                      <a:pt x="949" y="998"/>
                    </a:lnTo>
                    <a:lnTo>
                      <a:pt x="949" y="998"/>
                    </a:lnTo>
                    <a:close/>
                    <a:moveTo>
                      <a:pt x="889" y="998"/>
                    </a:moveTo>
                    <a:lnTo>
                      <a:pt x="889" y="998"/>
                    </a:lnTo>
                    <a:lnTo>
                      <a:pt x="889" y="998"/>
                    </a:lnTo>
                    <a:lnTo>
                      <a:pt x="896" y="998"/>
                    </a:lnTo>
                    <a:lnTo>
                      <a:pt x="901" y="1002"/>
                    </a:lnTo>
                    <a:lnTo>
                      <a:pt x="905" y="1007"/>
                    </a:lnTo>
                    <a:lnTo>
                      <a:pt x="905" y="1014"/>
                    </a:lnTo>
                    <a:lnTo>
                      <a:pt x="905" y="1014"/>
                    </a:lnTo>
                    <a:lnTo>
                      <a:pt x="905" y="1020"/>
                    </a:lnTo>
                    <a:lnTo>
                      <a:pt x="901" y="1026"/>
                    </a:lnTo>
                    <a:lnTo>
                      <a:pt x="896" y="1029"/>
                    </a:lnTo>
                    <a:lnTo>
                      <a:pt x="889" y="1031"/>
                    </a:lnTo>
                    <a:lnTo>
                      <a:pt x="889" y="1031"/>
                    </a:lnTo>
                    <a:lnTo>
                      <a:pt x="884" y="1029"/>
                    </a:lnTo>
                    <a:lnTo>
                      <a:pt x="879" y="1026"/>
                    </a:lnTo>
                    <a:lnTo>
                      <a:pt x="876" y="1020"/>
                    </a:lnTo>
                    <a:lnTo>
                      <a:pt x="874" y="1014"/>
                    </a:lnTo>
                    <a:lnTo>
                      <a:pt x="874" y="1014"/>
                    </a:lnTo>
                    <a:lnTo>
                      <a:pt x="876" y="1007"/>
                    </a:lnTo>
                    <a:lnTo>
                      <a:pt x="879" y="1002"/>
                    </a:lnTo>
                    <a:lnTo>
                      <a:pt x="884" y="998"/>
                    </a:lnTo>
                    <a:lnTo>
                      <a:pt x="889" y="998"/>
                    </a:lnTo>
                    <a:lnTo>
                      <a:pt x="889" y="998"/>
                    </a:lnTo>
                    <a:close/>
                    <a:moveTo>
                      <a:pt x="831" y="998"/>
                    </a:moveTo>
                    <a:lnTo>
                      <a:pt x="831" y="998"/>
                    </a:lnTo>
                    <a:lnTo>
                      <a:pt x="831" y="998"/>
                    </a:lnTo>
                    <a:lnTo>
                      <a:pt x="838" y="998"/>
                    </a:lnTo>
                    <a:lnTo>
                      <a:pt x="843" y="1002"/>
                    </a:lnTo>
                    <a:lnTo>
                      <a:pt x="847" y="1007"/>
                    </a:lnTo>
                    <a:lnTo>
                      <a:pt x="847" y="1014"/>
                    </a:lnTo>
                    <a:lnTo>
                      <a:pt x="847" y="1014"/>
                    </a:lnTo>
                    <a:lnTo>
                      <a:pt x="847" y="1020"/>
                    </a:lnTo>
                    <a:lnTo>
                      <a:pt x="843" y="1026"/>
                    </a:lnTo>
                    <a:lnTo>
                      <a:pt x="838" y="1029"/>
                    </a:lnTo>
                    <a:lnTo>
                      <a:pt x="831" y="1031"/>
                    </a:lnTo>
                    <a:lnTo>
                      <a:pt x="831" y="1031"/>
                    </a:lnTo>
                    <a:lnTo>
                      <a:pt x="826" y="1029"/>
                    </a:lnTo>
                    <a:lnTo>
                      <a:pt x="821" y="1026"/>
                    </a:lnTo>
                    <a:lnTo>
                      <a:pt x="818" y="1020"/>
                    </a:lnTo>
                    <a:lnTo>
                      <a:pt x="816" y="1014"/>
                    </a:lnTo>
                    <a:lnTo>
                      <a:pt x="816" y="1014"/>
                    </a:lnTo>
                    <a:lnTo>
                      <a:pt x="818" y="1007"/>
                    </a:lnTo>
                    <a:lnTo>
                      <a:pt x="821" y="1002"/>
                    </a:lnTo>
                    <a:lnTo>
                      <a:pt x="826" y="998"/>
                    </a:lnTo>
                    <a:lnTo>
                      <a:pt x="831" y="998"/>
                    </a:lnTo>
                    <a:lnTo>
                      <a:pt x="831" y="998"/>
                    </a:lnTo>
                    <a:close/>
                    <a:moveTo>
                      <a:pt x="774" y="998"/>
                    </a:moveTo>
                    <a:lnTo>
                      <a:pt x="774" y="998"/>
                    </a:lnTo>
                    <a:lnTo>
                      <a:pt x="774" y="998"/>
                    </a:lnTo>
                    <a:lnTo>
                      <a:pt x="779" y="998"/>
                    </a:lnTo>
                    <a:lnTo>
                      <a:pt x="784" y="1002"/>
                    </a:lnTo>
                    <a:lnTo>
                      <a:pt x="787" y="1007"/>
                    </a:lnTo>
                    <a:lnTo>
                      <a:pt x="789" y="1014"/>
                    </a:lnTo>
                    <a:lnTo>
                      <a:pt x="789" y="1014"/>
                    </a:lnTo>
                    <a:lnTo>
                      <a:pt x="787" y="1020"/>
                    </a:lnTo>
                    <a:lnTo>
                      <a:pt x="784" y="1026"/>
                    </a:lnTo>
                    <a:lnTo>
                      <a:pt x="779" y="1029"/>
                    </a:lnTo>
                    <a:lnTo>
                      <a:pt x="774" y="1031"/>
                    </a:lnTo>
                    <a:lnTo>
                      <a:pt x="774" y="1031"/>
                    </a:lnTo>
                    <a:lnTo>
                      <a:pt x="767" y="1029"/>
                    </a:lnTo>
                    <a:lnTo>
                      <a:pt x="763" y="1026"/>
                    </a:lnTo>
                    <a:lnTo>
                      <a:pt x="760" y="1020"/>
                    </a:lnTo>
                    <a:lnTo>
                      <a:pt x="758" y="1014"/>
                    </a:lnTo>
                    <a:lnTo>
                      <a:pt x="758" y="1014"/>
                    </a:lnTo>
                    <a:lnTo>
                      <a:pt x="760" y="1007"/>
                    </a:lnTo>
                    <a:lnTo>
                      <a:pt x="763" y="1002"/>
                    </a:lnTo>
                    <a:lnTo>
                      <a:pt x="767" y="998"/>
                    </a:lnTo>
                    <a:lnTo>
                      <a:pt x="774" y="998"/>
                    </a:lnTo>
                    <a:lnTo>
                      <a:pt x="774" y="998"/>
                    </a:lnTo>
                    <a:close/>
                    <a:moveTo>
                      <a:pt x="716" y="998"/>
                    </a:moveTo>
                    <a:lnTo>
                      <a:pt x="716" y="998"/>
                    </a:lnTo>
                    <a:lnTo>
                      <a:pt x="716" y="998"/>
                    </a:lnTo>
                    <a:lnTo>
                      <a:pt x="721" y="998"/>
                    </a:lnTo>
                    <a:lnTo>
                      <a:pt x="726" y="1002"/>
                    </a:lnTo>
                    <a:lnTo>
                      <a:pt x="729" y="1007"/>
                    </a:lnTo>
                    <a:lnTo>
                      <a:pt x="731" y="1014"/>
                    </a:lnTo>
                    <a:lnTo>
                      <a:pt x="731" y="1014"/>
                    </a:lnTo>
                    <a:lnTo>
                      <a:pt x="729" y="1020"/>
                    </a:lnTo>
                    <a:lnTo>
                      <a:pt x="726" y="1026"/>
                    </a:lnTo>
                    <a:lnTo>
                      <a:pt x="721" y="1029"/>
                    </a:lnTo>
                    <a:lnTo>
                      <a:pt x="716" y="1031"/>
                    </a:lnTo>
                    <a:lnTo>
                      <a:pt x="716" y="1031"/>
                    </a:lnTo>
                    <a:lnTo>
                      <a:pt x="709" y="1029"/>
                    </a:lnTo>
                    <a:lnTo>
                      <a:pt x="704" y="1026"/>
                    </a:lnTo>
                    <a:lnTo>
                      <a:pt x="700" y="1020"/>
                    </a:lnTo>
                    <a:lnTo>
                      <a:pt x="700" y="1014"/>
                    </a:lnTo>
                    <a:lnTo>
                      <a:pt x="700" y="1014"/>
                    </a:lnTo>
                    <a:lnTo>
                      <a:pt x="700" y="1007"/>
                    </a:lnTo>
                    <a:lnTo>
                      <a:pt x="704" y="1002"/>
                    </a:lnTo>
                    <a:lnTo>
                      <a:pt x="709" y="998"/>
                    </a:lnTo>
                    <a:lnTo>
                      <a:pt x="716" y="998"/>
                    </a:lnTo>
                    <a:lnTo>
                      <a:pt x="716" y="998"/>
                    </a:lnTo>
                    <a:close/>
                    <a:moveTo>
                      <a:pt x="656" y="998"/>
                    </a:moveTo>
                    <a:lnTo>
                      <a:pt x="656" y="998"/>
                    </a:lnTo>
                    <a:lnTo>
                      <a:pt x="656" y="998"/>
                    </a:lnTo>
                    <a:lnTo>
                      <a:pt x="663" y="998"/>
                    </a:lnTo>
                    <a:lnTo>
                      <a:pt x="668" y="1002"/>
                    </a:lnTo>
                    <a:lnTo>
                      <a:pt x="671" y="1007"/>
                    </a:lnTo>
                    <a:lnTo>
                      <a:pt x="673" y="1014"/>
                    </a:lnTo>
                    <a:lnTo>
                      <a:pt x="673" y="1014"/>
                    </a:lnTo>
                    <a:lnTo>
                      <a:pt x="671" y="1020"/>
                    </a:lnTo>
                    <a:lnTo>
                      <a:pt x="668" y="1026"/>
                    </a:lnTo>
                    <a:lnTo>
                      <a:pt x="663" y="1029"/>
                    </a:lnTo>
                    <a:lnTo>
                      <a:pt x="656" y="1031"/>
                    </a:lnTo>
                    <a:lnTo>
                      <a:pt x="656" y="1031"/>
                    </a:lnTo>
                    <a:lnTo>
                      <a:pt x="651" y="1029"/>
                    </a:lnTo>
                    <a:lnTo>
                      <a:pt x="646" y="1026"/>
                    </a:lnTo>
                    <a:lnTo>
                      <a:pt x="642" y="1020"/>
                    </a:lnTo>
                    <a:lnTo>
                      <a:pt x="641" y="1014"/>
                    </a:lnTo>
                    <a:lnTo>
                      <a:pt x="641" y="1014"/>
                    </a:lnTo>
                    <a:lnTo>
                      <a:pt x="642" y="1007"/>
                    </a:lnTo>
                    <a:lnTo>
                      <a:pt x="646" y="1002"/>
                    </a:lnTo>
                    <a:lnTo>
                      <a:pt x="651" y="998"/>
                    </a:lnTo>
                    <a:lnTo>
                      <a:pt x="656" y="998"/>
                    </a:lnTo>
                    <a:lnTo>
                      <a:pt x="656" y="998"/>
                    </a:lnTo>
                    <a:close/>
                    <a:moveTo>
                      <a:pt x="598" y="998"/>
                    </a:moveTo>
                    <a:lnTo>
                      <a:pt x="598" y="998"/>
                    </a:lnTo>
                    <a:lnTo>
                      <a:pt x="598" y="998"/>
                    </a:lnTo>
                    <a:lnTo>
                      <a:pt x="605" y="998"/>
                    </a:lnTo>
                    <a:lnTo>
                      <a:pt x="610" y="1002"/>
                    </a:lnTo>
                    <a:lnTo>
                      <a:pt x="613" y="1007"/>
                    </a:lnTo>
                    <a:lnTo>
                      <a:pt x="613" y="1014"/>
                    </a:lnTo>
                    <a:lnTo>
                      <a:pt x="613" y="1014"/>
                    </a:lnTo>
                    <a:lnTo>
                      <a:pt x="613" y="1020"/>
                    </a:lnTo>
                    <a:lnTo>
                      <a:pt x="610" y="1026"/>
                    </a:lnTo>
                    <a:lnTo>
                      <a:pt x="605" y="1029"/>
                    </a:lnTo>
                    <a:lnTo>
                      <a:pt x="598" y="1031"/>
                    </a:lnTo>
                    <a:lnTo>
                      <a:pt x="598" y="1031"/>
                    </a:lnTo>
                    <a:lnTo>
                      <a:pt x="593" y="1029"/>
                    </a:lnTo>
                    <a:lnTo>
                      <a:pt x="588" y="1026"/>
                    </a:lnTo>
                    <a:lnTo>
                      <a:pt x="584" y="1020"/>
                    </a:lnTo>
                    <a:lnTo>
                      <a:pt x="583" y="1014"/>
                    </a:lnTo>
                    <a:lnTo>
                      <a:pt x="583" y="1014"/>
                    </a:lnTo>
                    <a:lnTo>
                      <a:pt x="584" y="1007"/>
                    </a:lnTo>
                    <a:lnTo>
                      <a:pt x="588" y="1002"/>
                    </a:lnTo>
                    <a:lnTo>
                      <a:pt x="593" y="998"/>
                    </a:lnTo>
                    <a:lnTo>
                      <a:pt x="598" y="998"/>
                    </a:lnTo>
                    <a:lnTo>
                      <a:pt x="598" y="998"/>
                    </a:lnTo>
                    <a:close/>
                    <a:moveTo>
                      <a:pt x="540" y="998"/>
                    </a:moveTo>
                    <a:lnTo>
                      <a:pt x="540" y="998"/>
                    </a:lnTo>
                    <a:lnTo>
                      <a:pt x="540" y="998"/>
                    </a:lnTo>
                    <a:lnTo>
                      <a:pt x="547" y="998"/>
                    </a:lnTo>
                    <a:lnTo>
                      <a:pt x="550" y="1002"/>
                    </a:lnTo>
                    <a:lnTo>
                      <a:pt x="554" y="1007"/>
                    </a:lnTo>
                    <a:lnTo>
                      <a:pt x="556" y="1014"/>
                    </a:lnTo>
                    <a:lnTo>
                      <a:pt x="556" y="1014"/>
                    </a:lnTo>
                    <a:lnTo>
                      <a:pt x="554" y="1020"/>
                    </a:lnTo>
                    <a:lnTo>
                      <a:pt x="550" y="1026"/>
                    </a:lnTo>
                    <a:lnTo>
                      <a:pt x="547" y="1029"/>
                    </a:lnTo>
                    <a:lnTo>
                      <a:pt x="540" y="1031"/>
                    </a:lnTo>
                    <a:lnTo>
                      <a:pt x="540" y="1031"/>
                    </a:lnTo>
                    <a:lnTo>
                      <a:pt x="533" y="1029"/>
                    </a:lnTo>
                    <a:lnTo>
                      <a:pt x="530" y="1026"/>
                    </a:lnTo>
                    <a:lnTo>
                      <a:pt x="527" y="1020"/>
                    </a:lnTo>
                    <a:lnTo>
                      <a:pt x="525" y="1014"/>
                    </a:lnTo>
                    <a:lnTo>
                      <a:pt x="525" y="1014"/>
                    </a:lnTo>
                    <a:lnTo>
                      <a:pt x="527" y="1007"/>
                    </a:lnTo>
                    <a:lnTo>
                      <a:pt x="530" y="1002"/>
                    </a:lnTo>
                    <a:lnTo>
                      <a:pt x="533" y="998"/>
                    </a:lnTo>
                    <a:lnTo>
                      <a:pt x="540" y="998"/>
                    </a:lnTo>
                    <a:lnTo>
                      <a:pt x="540" y="998"/>
                    </a:lnTo>
                    <a:close/>
                    <a:moveTo>
                      <a:pt x="482" y="998"/>
                    </a:moveTo>
                    <a:lnTo>
                      <a:pt x="482" y="998"/>
                    </a:lnTo>
                    <a:lnTo>
                      <a:pt x="482" y="998"/>
                    </a:lnTo>
                    <a:lnTo>
                      <a:pt x="487" y="998"/>
                    </a:lnTo>
                    <a:lnTo>
                      <a:pt x="493" y="1002"/>
                    </a:lnTo>
                    <a:lnTo>
                      <a:pt x="496" y="1007"/>
                    </a:lnTo>
                    <a:lnTo>
                      <a:pt x="498" y="1014"/>
                    </a:lnTo>
                    <a:lnTo>
                      <a:pt x="498" y="1014"/>
                    </a:lnTo>
                    <a:lnTo>
                      <a:pt x="496" y="1020"/>
                    </a:lnTo>
                    <a:lnTo>
                      <a:pt x="493" y="1026"/>
                    </a:lnTo>
                    <a:lnTo>
                      <a:pt x="487" y="1029"/>
                    </a:lnTo>
                    <a:lnTo>
                      <a:pt x="482" y="1031"/>
                    </a:lnTo>
                    <a:lnTo>
                      <a:pt x="482" y="1031"/>
                    </a:lnTo>
                    <a:lnTo>
                      <a:pt x="476" y="1029"/>
                    </a:lnTo>
                    <a:lnTo>
                      <a:pt x="470" y="1026"/>
                    </a:lnTo>
                    <a:lnTo>
                      <a:pt x="467" y="1020"/>
                    </a:lnTo>
                    <a:lnTo>
                      <a:pt x="467" y="1014"/>
                    </a:lnTo>
                    <a:lnTo>
                      <a:pt x="467" y="1014"/>
                    </a:lnTo>
                    <a:lnTo>
                      <a:pt x="467" y="1007"/>
                    </a:lnTo>
                    <a:lnTo>
                      <a:pt x="470" y="1002"/>
                    </a:lnTo>
                    <a:lnTo>
                      <a:pt x="476" y="998"/>
                    </a:lnTo>
                    <a:lnTo>
                      <a:pt x="482" y="998"/>
                    </a:lnTo>
                    <a:lnTo>
                      <a:pt x="482" y="998"/>
                    </a:lnTo>
                    <a:close/>
                    <a:moveTo>
                      <a:pt x="424" y="998"/>
                    </a:moveTo>
                    <a:lnTo>
                      <a:pt x="424" y="998"/>
                    </a:lnTo>
                    <a:lnTo>
                      <a:pt x="424" y="998"/>
                    </a:lnTo>
                    <a:lnTo>
                      <a:pt x="430" y="998"/>
                    </a:lnTo>
                    <a:lnTo>
                      <a:pt x="435" y="1002"/>
                    </a:lnTo>
                    <a:lnTo>
                      <a:pt x="438" y="1007"/>
                    </a:lnTo>
                    <a:lnTo>
                      <a:pt x="440" y="1014"/>
                    </a:lnTo>
                    <a:lnTo>
                      <a:pt x="440" y="1014"/>
                    </a:lnTo>
                    <a:lnTo>
                      <a:pt x="438" y="1020"/>
                    </a:lnTo>
                    <a:lnTo>
                      <a:pt x="435" y="1026"/>
                    </a:lnTo>
                    <a:lnTo>
                      <a:pt x="430" y="1029"/>
                    </a:lnTo>
                    <a:lnTo>
                      <a:pt x="424" y="1031"/>
                    </a:lnTo>
                    <a:lnTo>
                      <a:pt x="424" y="1031"/>
                    </a:lnTo>
                    <a:lnTo>
                      <a:pt x="418" y="1029"/>
                    </a:lnTo>
                    <a:lnTo>
                      <a:pt x="412" y="1026"/>
                    </a:lnTo>
                    <a:lnTo>
                      <a:pt x="409" y="1020"/>
                    </a:lnTo>
                    <a:lnTo>
                      <a:pt x="407" y="1014"/>
                    </a:lnTo>
                    <a:lnTo>
                      <a:pt x="407" y="1014"/>
                    </a:lnTo>
                    <a:lnTo>
                      <a:pt x="409" y="1007"/>
                    </a:lnTo>
                    <a:lnTo>
                      <a:pt x="412" y="1002"/>
                    </a:lnTo>
                    <a:lnTo>
                      <a:pt x="418" y="998"/>
                    </a:lnTo>
                    <a:lnTo>
                      <a:pt x="424" y="998"/>
                    </a:lnTo>
                    <a:lnTo>
                      <a:pt x="424" y="998"/>
                    </a:lnTo>
                    <a:close/>
                    <a:moveTo>
                      <a:pt x="365" y="998"/>
                    </a:moveTo>
                    <a:lnTo>
                      <a:pt x="365" y="998"/>
                    </a:lnTo>
                    <a:lnTo>
                      <a:pt x="365" y="998"/>
                    </a:lnTo>
                    <a:lnTo>
                      <a:pt x="372" y="998"/>
                    </a:lnTo>
                    <a:lnTo>
                      <a:pt x="377" y="1002"/>
                    </a:lnTo>
                    <a:lnTo>
                      <a:pt x="380" y="1007"/>
                    </a:lnTo>
                    <a:lnTo>
                      <a:pt x="380" y="1014"/>
                    </a:lnTo>
                    <a:lnTo>
                      <a:pt x="380" y="1014"/>
                    </a:lnTo>
                    <a:lnTo>
                      <a:pt x="380" y="1020"/>
                    </a:lnTo>
                    <a:lnTo>
                      <a:pt x="377" y="1026"/>
                    </a:lnTo>
                    <a:lnTo>
                      <a:pt x="372" y="1029"/>
                    </a:lnTo>
                    <a:lnTo>
                      <a:pt x="365" y="1031"/>
                    </a:lnTo>
                    <a:lnTo>
                      <a:pt x="365" y="1031"/>
                    </a:lnTo>
                    <a:lnTo>
                      <a:pt x="360" y="1029"/>
                    </a:lnTo>
                    <a:lnTo>
                      <a:pt x="355" y="1026"/>
                    </a:lnTo>
                    <a:lnTo>
                      <a:pt x="351" y="1020"/>
                    </a:lnTo>
                    <a:lnTo>
                      <a:pt x="349" y="1014"/>
                    </a:lnTo>
                    <a:lnTo>
                      <a:pt x="349" y="1014"/>
                    </a:lnTo>
                    <a:lnTo>
                      <a:pt x="351" y="1007"/>
                    </a:lnTo>
                    <a:lnTo>
                      <a:pt x="355" y="1002"/>
                    </a:lnTo>
                    <a:lnTo>
                      <a:pt x="360" y="998"/>
                    </a:lnTo>
                    <a:lnTo>
                      <a:pt x="365" y="998"/>
                    </a:lnTo>
                    <a:lnTo>
                      <a:pt x="365" y="998"/>
                    </a:lnTo>
                    <a:close/>
                    <a:moveTo>
                      <a:pt x="307" y="998"/>
                    </a:moveTo>
                    <a:lnTo>
                      <a:pt x="307" y="998"/>
                    </a:lnTo>
                    <a:lnTo>
                      <a:pt x="307" y="998"/>
                    </a:lnTo>
                    <a:lnTo>
                      <a:pt x="314" y="998"/>
                    </a:lnTo>
                    <a:lnTo>
                      <a:pt x="317" y="1002"/>
                    </a:lnTo>
                    <a:lnTo>
                      <a:pt x="321" y="1007"/>
                    </a:lnTo>
                    <a:lnTo>
                      <a:pt x="322" y="1014"/>
                    </a:lnTo>
                    <a:lnTo>
                      <a:pt x="322" y="1014"/>
                    </a:lnTo>
                    <a:lnTo>
                      <a:pt x="321" y="1020"/>
                    </a:lnTo>
                    <a:lnTo>
                      <a:pt x="317" y="1026"/>
                    </a:lnTo>
                    <a:lnTo>
                      <a:pt x="314" y="1029"/>
                    </a:lnTo>
                    <a:lnTo>
                      <a:pt x="307" y="1031"/>
                    </a:lnTo>
                    <a:lnTo>
                      <a:pt x="307" y="1031"/>
                    </a:lnTo>
                    <a:lnTo>
                      <a:pt x="302" y="1029"/>
                    </a:lnTo>
                    <a:lnTo>
                      <a:pt x="297" y="1026"/>
                    </a:lnTo>
                    <a:lnTo>
                      <a:pt x="293" y="1020"/>
                    </a:lnTo>
                    <a:lnTo>
                      <a:pt x="292" y="1014"/>
                    </a:lnTo>
                    <a:lnTo>
                      <a:pt x="292" y="1014"/>
                    </a:lnTo>
                    <a:lnTo>
                      <a:pt x="293" y="1007"/>
                    </a:lnTo>
                    <a:lnTo>
                      <a:pt x="297" y="1002"/>
                    </a:lnTo>
                    <a:lnTo>
                      <a:pt x="302" y="998"/>
                    </a:lnTo>
                    <a:lnTo>
                      <a:pt x="307" y="998"/>
                    </a:lnTo>
                    <a:lnTo>
                      <a:pt x="307" y="998"/>
                    </a:lnTo>
                    <a:close/>
                    <a:moveTo>
                      <a:pt x="249" y="998"/>
                    </a:moveTo>
                    <a:lnTo>
                      <a:pt x="249" y="998"/>
                    </a:lnTo>
                    <a:lnTo>
                      <a:pt x="249" y="998"/>
                    </a:lnTo>
                    <a:lnTo>
                      <a:pt x="254" y="998"/>
                    </a:lnTo>
                    <a:lnTo>
                      <a:pt x="259" y="1002"/>
                    </a:lnTo>
                    <a:lnTo>
                      <a:pt x="263" y="1007"/>
                    </a:lnTo>
                    <a:lnTo>
                      <a:pt x="264" y="1014"/>
                    </a:lnTo>
                    <a:lnTo>
                      <a:pt x="264" y="1014"/>
                    </a:lnTo>
                    <a:lnTo>
                      <a:pt x="263" y="1020"/>
                    </a:lnTo>
                    <a:lnTo>
                      <a:pt x="259" y="1026"/>
                    </a:lnTo>
                    <a:lnTo>
                      <a:pt x="254" y="1029"/>
                    </a:lnTo>
                    <a:lnTo>
                      <a:pt x="249" y="1031"/>
                    </a:lnTo>
                    <a:lnTo>
                      <a:pt x="249" y="1031"/>
                    </a:lnTo>
                    <a:lnTo>
                      <a:pt x="242" y="1029"/>
                    </a:lnTo>
                    <a:lnTo>
                      <a:pt x="237" y="1026"/>
                    </a:lnTo>
                    <a:lnTo>
                      <a:pt x="234" y="1020"/>
                    </a:lnTo>
                    <a:lnTo>
                      <a:pt x="234" y="1014"/>
                    </a:lnTo>
                    <a:lnTo>
                      <a:pt x="234" y="1014"/>
                    </a:lnTo>
                    <a:lnTo>
                      <a:pt x="234" y="1007"/>
                    </a:lnTo>
                    <a:lnTo>
                      <a:pt x="237" y="1002"/>
                    </a:lnTo>
                    <a:lnTo>
                      <a:pt x="242" y="998"/>
                    </a:lnTo>
                    <a:lnTo>
                      <a:pt x="249" y="998"/>
                    </a:lnTo>
                    <a:lnTo>
                      <a:pt x="249" y="998"/>
                    </a:lnTo>
                    <a:close/>
                    <a:moveTo>
                      <a:pt x="191" y="998"/>
                    </a:moveTo>
                    <a:lnTo>
                      <a:pt x="191" y="998"/>
                    </a:lnTo>
                    <a:lnTo>
                      <a:pt x="191" y="998"/>
                    </a:lnTo>
                    <a:lnTo>
                      <a:pt x="196" y="998"/>
                    </a:lnTo>
                    <a:lnTo>
                      <a:pt x="201" y="1002"/>
                    </a:lnTo>
                    <a:lnTo>
                      <a:pt x="205" y="1007"/>
                    </a:lnTo>
                    <a:lnTo>
                      <a:pt x="206" y="1014"/>
                    </a:lnTo>
                    <a:lnTo>
                      <a:pt x="206" y="1014"/>
                    </a:lnTo>
                    <a:lnTo>
                      <a:pt x="205" y="1020"/>
                    </a:lnTo>
                    <a:lnTo>
                      <a:pt x="201" y="1026"/>
                    </a:lnTo>
                    <a:lnTo>
                      <a:pt x="196" y="1029"/>
                    </a:lnTo>
                    <a:lnTo>
                      <a:pt x="191" y="1031"/>
                    </a:lnTo>
                    <a:lnTo>
                      <a:pt x="191" y="1031"/>
                    </a:lnTo>
                    <a:lnTo>
                      <a:pt x="184" y="1029"/>
                    </a:lnTo>
                    <a:lnTo>
                      <a:pt x="179" y="1026"/>
                    </a:lnTo>
                    <a:lnTo>
                      <a:pt x="176" y="1020"/>
                    </a:lnTo>
                    <a:lnTo>
                      <a:pt x="176" y="1014"/>
                    </a:lnTo>
                    <a:lnTo>
                      <a:pt x="176" y="1014"/>
                    </a:lnTo>
                    <a:lnTo>
                      <a:pt x="176" y="1007"/>
                    </a:lnTo>
                    <a:lnTo>
                      <a:pt x="179" y="1002"/>
                    </a:lnTo>
                    <a:lnTo>
                      <a:pt x="184" y="998"/>
                    </a:lnTo>
                    <a:lnTo>
                      <a:pt x="191" y="998"/>
                    </a:lnTo>
                    <a:lnTo>
                      <a:pt x="191" y="998"/>
                    </a:lnTo>
                    <a:close/>
                    <a:moveTo>
                      <a:pt x="132" y="998"/>
                    </a:moveTo>
                    <a:lnTo>
                      <a:pt x="132" y="998"/>
                    </a:lnTo>
                    <a:lnTo>
                      <a:pt x="132" y="998"/>
                    </a:lnTo>
                    <a:lnTo>
                      <a:pt x="138" y="998"/>
                    </a:lnTo>
                    <a:lnTo>
                      <a:pt x="143" y="1002"/>
                    </a:lnTo>
                    <a:lnTo>
                      <a:pt x="147" y="1007"/>
                    </a:lnTo>
                    <a:lnTo>
                      <a:pt x="147" y="1014"/>
                    </a:lnTo>
                    <a:lnTo>
                      <a:pt x="147" y="1014"/>
                    </a:lnTo>
                    <a:lnTo>
                      <a:pt x="147" y="1020"/>
                    </a:lnTo>
                    <a:lnTo>
                      <a:pt x="143" y="1026"/>
                    </a:lnTo>
                    <a:lnTo>
                      <a:pt x="138" y="1029"/>
                    </a:lnTo>
                    <a:lnTo>
                      <a:pt x="132" y="1031"/>
                    </a:lnTo>
                    <a:lnTo>
                      <a:pt x="132" y="1031"/>
                    </a:lnTo>
                    <a:lnTo>
                      <a:pt x="126" y="1029"/>
                    </a:lnTo>
                    <a:lnTo>
                      <a:pt x="121" y="1026"/>
                    </a:lnTo>
                    <a:lnTo>
                      <a:pt x="118" y="1020"/>
                    </a:lnTo>
                    <a:lnTo>
                      <a:pt x="116" y="1014"/>
                    </a:lnTo>
                    <a:lnTo>
                      <a:pt x="116" y="1014"/>
                    </a:lnTo>
                    <a:lnTo>
                      <a:pt x="118" y="1007"/>
                    </a:lnTo>
                    <a:lnTo>
                      <a:pt x="121" y="1002"/>
                    </a:lnTo>
                    <a:lnTo>
                      <a:pt x="126" y="998"/>
                    </a:lnTo>
                    <a:lnTo>
                      <a:pt x="132" y="998"/>
                    </a:lnTo>
                    <a:lnTo>
                      <a:pt x="132" y="998"/>
                    </a:lnTo>
                    <a:close/>
                    <a:moveTo>
                      <a:pt x="74" y="998"/>
                    </a:moveTo>
                    <a:lnTo>
                      <a:pt x="74" y="998"/>
                    </a:lnTo>
                    <a:lnTo>
                      <a:pt x="74" y="998"/>
                    </a:lnTo>
                    <a:lnTo>
                      <a:pt x="80" y="998"/>
                    </a:lnTo>
                    <a:lnTo>
                      <a:pt x="86" y="1002"/>
                    </a:lnTo>
                    <a:lnTo>
                      <a:pt x="89" y="1007"/>
                    </a:lnTo>
                    <a:lnTo>
                      <a:pt x="89" y="1014"/>
                    </a:lnTo>
                    <a:lnTo>
                      <a:pt x="89" y="1014"/>
                    </a:lnTo>
                    <a:lnTo>
                      <a:pt x="89" y="1020"/>
                    </a:lnTo>
                    <a:lnTo>
                      <a:pt x="86" y="1026"/>
                    </a:lnTo>
                    <a:lnTo>
                      <a:pt x="80" y="1029"/>
                    </a:lnTo>
                    <a:lnTo>
                      <a:pt x="74" y="1031"/>
                    </a:lnTo>
                    <a:lnTo>
                      <a:pt x="74" y="1031"/>
                    </a:lnTo>
                    <a:lnTo>
                      <a:pt x="68" y="1029"/>
                    </a:lnTo>
                    <a:lnTo>
                      <a:pt x="63" y="1026"/>
                    </a:lnTo>
                    <a:lnTo>
                      <a:pt x="60" y="1020"/>
                    </a:lnTo>
                    <a:lnTo>
                      <a:pt x="58" y="1014"/>
                    </a:lnTo>
                    <a:lnTo>
                      <a:pt x="58" y="1014"/>
                    </a:lnTo>
                    <a:lnTo>
                      <a:pt x="60" y="1007"/>
                    </a:lnTo>
                    <a:lnTo>
                      <a:pt x="63" y="1002"/>
                    </a:lnTo>
                    <a:lnTo>
                      <a:pt x="68" y="998"/>
                    </a:lnTo>
                    <a:lnTo>
                      <a:pt x="74" y="998"/>
                    </a:lnTo>
                    <a:lnTo>
                      <a:pt x="74" y="998"/>
                    </a:lnTo>
                    <a:close/>
                    <a:moveTo>
                      <a:pt x="1589" y="954"/>
                    </a:moveTo>
                    <a:lnTo>
                      <a:pt x="1589" y="954"/>
                    </a:lnTo>
                    <a:lnTo>
                      <a:pt x="1589" y="954"/>
                    </a:lnTo>
                    <a:lnTo>
                      <a:pt x="1596" y="956"/>
                    </a:lnTo>
                    <a:lnTo>
                      <a:pt x="1601" y="959"/>
                    </a:lnTo>
                    <a:lnTo>
                      <a:pt x="1605" y="964"/>
                    </a:lnTo>
                    <a:lnTo>
                      <a:pt x="1605" y="971"/>
                    </a:lnTo>
                    <a:lnTo>
                      <a:pt x="1605" y="971"/>
                    </a:lnTo>
                    <a:lnTo>
                      <a:pt x="1605" y="976"/>
                    </a:lnTo>
                    <a:lnTo>
                      <a:pt x="1601" y="981"/>
                    </a:lnTo>
                    <a:lnTo>
                      <a:pt x="1596" y="985"/>
                    </a:lnTo>
                    <a:lnTo>
                      <a:pt x="1589" y="986"/>
                    </a:lnTo>
                    <a:lnTo>
                      <a:pt x="1589" y="986"/>
                    </a:lnTo>
                    <a:lnTo>
                      <a:pt x="1584" y="985"/>
                    </a:lnTo>
                    <a:lnTo>
                      <a:pt x="1579" y="981"/>
                    </a:lnTo>
                    <a:lnTo>
                      <a:pt x="1576" y="976"/>
                    </a:lnTo>
                    <a:lnTo>
                      <a:pt x="1574" y="971"/>
                    </a:lnTo>
                    <a:lnTo>
                      <a:pt x="1574" y="971"/>
                    </a:lnTo>
                    <a:lnTo>
                      <a:pt x="1576" y="964"/>
                    </a:lnTo>
                    <a:lnTo>
                      <a:pt x="1579" y="959"/>
                    </a:lnTo>
                    <a:lnTo>
                      <a:pt x="1584" y="956"/>
                    </a:lnTo>
                    <a:lnTo>
                      <a:pt x="1589" y="954"/>
                    </a:lnTo>
                    <a:lnTo>
                      <a:pt x="1589" y="954"/>
                    </a:lnTo>
                    <a:close/>
                    <a:moveTo>
                      <a:pt x="1531" y="954"/>
                    </a:moveTo>
                    <a:lnTo>
                      <a:pt x="1531" y="954"/>
                    </a:lnTo>
                    <a:lnTo>
                      <a:pt x="1531" y="954"/>
                    </a:lnTo>
                    <a:lnTo>
                      <a:pt x="1538" y="956"/>
                    </a:lnTo>
                    <a:lnTo>
                      <a:pt x="1542" y="959"/>
                    </a:lnTo>
                    <a:lnTo>
                      <a:pt x="1545" y="964"/>
                    </a:lnTo>
                    <a:lnTo>
                      <a:pt x="1547" y="971"/>
                    </a:lnTo>
                    <a:lnTo>
                      <a:pt x="1547" y="971"/>
                    </a:lnTo>
                    <a:lnTo>
                      <a:pt x="1545" y="976"/>
                    </a:lnTo>
                    <a:lnTo>
                      <a:pt x="1542" y="981"/>
                    </a:lnTo>
                    <a:lnTo>
                      <a:pt x="1538" y="985"/>
                    </a:lnTo>
                    <a:lnTo>
                      <a:pt x="1531" y="986"/>
                    </a:lnTo>
                    <a:lnTo>
                      <a:pt x="1531" y="986"/>
                    </a:lnTo>
                    <a:lnTo>
                      <a:pt x="1525" y="985"/>
                    </a:lnTo>
                    <a:lnTo>
                      <a:pt x="1521" y="981"/>
                    </a:lnTo>
                    <a:lnTo>
                      <a:pt x="1518" y="976"/>
                    </a:lnTo>
                    <a:lnTo>
                      <a:pt x="1516" y="971"/>
                    </a:lnTo>
                    <a:lnTo>
                      <a:pt x="1516" y="971"/>
                    </a:lnTo>
                    <a:lnTo>
                      <a:pt x="1518" y="964"/>
                    </a:lnTo>
                    <a:lnTo>
                      <a:pt x="1521" y="959"/>
                    </a:lnTo>
                    <a:lnTo>
                      <a:pt x="1525" y="956"/>
                    </a:lnTo>
                    <a:lnTo>
                      <a:pt x="1531" y="954"/>
                    </a:lnTo>
                    <a:lnTo>
                      <a:pt x="1531" y="954"/>
                    </a:lnTo>
                    <a:close/>
                    <a:moveTo>
                      <a:pt x="1473" y="954"/>
                    </a:moveTo>
                    <a:lnTo>
                      <a:pt x="1473" y="954"/>
                    </a:lnTo>
                    <a:lnTo>
                      <a:pt x="1473" y="954"/>
                    </a:lnTo>
                    <a:lnTo>
                      <a:pt x="1479" y="956"/>
                    </a:lnTo>
                    <a:lnTo>
                      <a:pt x="1484" y="959"/>
                    </a:lnTo>
                    <a:lnTo>
                      <a:pt x="1487" y="964"/>
                    </a:lnTo>
                    <a:lnTo>
                      <a:pt x="1489" y="971"/>
                    </a:lnTo>
                    <a:lnTo>
                      <a:pt x="1489" y="971"/>
                    </a:lnTo>
                    <a:lnTo>
                      <a:pt x="1487" y="976"/>
                    </a:lnTo>
                    <a:lnTo>
                      <a:pt x="1484" y="981"/>
                    </a:lnTo>
                    <a:lnTo>
                      <a:pt x="1479" y="985"/>
                    </a:lnTo>
                    <a:lnTo>
                      <a:pt x="1473" y="986"/>
                    </a:lnTo>
                    <a:lnTo>
                      <a:pt x="1473" y="986"/>
                    </a:lnTo>
                    <a:lnTo>
                      <a:pt x="1467" y="985"/>
                    </a:lnTo>
                    <a:lnTo>
                      <a:pt x="1462" y="981"/>
                    </a:lnTo>
                    <a:lnTo>
                      <a:pt x="1458" y="976"/>
                    </a:lnTo>
                    <a:lnTo>
                      <a:pt x="1458" y="971"/>
                    </a:lnTo>
                    <a:lnTo>
                      <a:pt x="1458" y="971"/>
                    </a:lnTo>
                    <a:lnTo>
                      <a:pt x="1458" y="964"/>
                    </a:lnTo>
                    <a:lnTo>
                      <a:pt x="1462" y="959"/>
                    </a:lnTo>
                    <a:lnTo>
                      <a:pt x="1467" y="956"/>
                    </a:lnTo>
                    <a:lnTo>
                      <a:pt x="1473" y="954"/>
                    </a:lnTo>
                    <a:lnTo>
                      <a:pt x="1473" y="954"/>
                    </a:lnTo>
                    <a:close/>
                    <a:moveTo>
                      <a:pt x="1416" y="954"/>
                    </a:moveTo>
                    <a:lnTo>
                      <a:pt x="1416" y="954"/>
                    </a:lnTo>
                    <a:lnTo>
                      <a:pt x="1416" y="954"/>
                    </a:lnTo>
                    <a:lnTo>
                      <a:pt x="1421" y="956"/>
                    </a:lnTo>
                    <a:lnTo>
                      <a:pt x="1426" y="959"/>
                    </a:lnTo>
                    <a:lnTo>
                      <a:pt x="1429" y="964"/>
                    </a:lnTo>
                    <a:lnTo>
                      <a:pt x="1431" y="971"/>
                    </a:lnTo>
                    <a:lnTo>
                      <a:pt x="1431" y="971"/>
                    </a:lnTo>
                    <a:lnTo>
                      <a:pt x="1429" y="976"/>
                    </a:lnTo>
                    <a:lnTo>
                      <a:pt x="1426" y="981"/>
                    </a:lnTo>
                    <a:lnTo>
                      <a:pt x="1421" y="985"/>
                    </a:lnTo>
                    <a:lnTo>
                      <a:pt x="1416" y="986"/>
                    </a:lnTo>
                    <a:lnTo>
                      <a:pt x="1416" y="986"/>
                    </a:lnTo>
                    <a:lnTo>
                      <a:pt x="1409" y="985"/>
                    </a:lnTo>
                    <a:lnTo>
                      <a:pt x="1404" y="981"/>
                    </a:lnTo>
                    <a:lnTo>
                      <a:pt x="1400" y="976"/>
                    </a:lnTo>
                    <a:lnTo>
                      <a:pt x="1399" y="971"/>
                    </a:lnTo>
                    <a:lnTo>
                      <a:pt x="1399" y="971"/>
                    </a:lnTo>
                    <a:lnTo>
                      <a:pt x="1400" y="964"/>
                    </a:lnTo>
                    <a:lnTo>
                      <a:pt x="1404" y="959"/>
                    </a:lnTo>
                    <a:lnTo>
                      <a:pt x="1409" y="956"/>
                    </a:lnTo>
                    <a:lnTo>
                      <a:pt x="1416" y="954"/>
                    </a:lnTo>
                    <a:lnTo>
                      <a:pt x="1416" y="954"/>
                    </a:lnTo>
                    <a:close/>
                    <a:moveTo>
                      <a:pt x="1356" y="954"/>
                    </a:moveTo>
                    <a:lnTo>
                      <a:pt x="1356" y="954"/>
                    </a:lnTo>
                    <a:lnTo>
                      <a:pt x="1356" y="954"/>
                    </a:lnTo>
                    <a:lnTo>
                      <a:pt x="1363" y="956"/>
                    </a:lnTo>
                    <a:lnTo>
                      <a:pt x="1368" y="959"/>
                    </a:lnTo>
                    <a:lnTo>
                      <a:pt x="1371" y="964"/>
                    </a:lnTo>
                    <a:lnTo>
                      <a:pt x="1371" y="971"/>
                    </a:lnTo>
                    <a:lnTo>
                      <a:pt x="1371" y="971"/>
                    </a:lnTo>
                    <a:lnTo>
                      <a:pt x="1371" y="976"/>
                    </a:lnTo>
                    <a:lnTo>
                      <a:pt x="1368" y="981"/>
                    </a:lnTo>
                    <a:lnTo>
                      <a:pt x="1363" y="985"/>
                    </a:lnTo>
                    <a:lnTo>
                      <a:pt x="1356" y="986"/>
                    </a:lnTo>
                    <a:lnTo>
                      <a:pt x="1356" y="986"/>
                    </a:lnTo>
                    <a:lnTo>
                      <a:pt x="1351" y="985"/>
                    </a:lnTo>
                    <a:lnTo>
                      <a:pt x="1346" y="981"/>
                    </a:lnTo>
                    <a:lnTo>
                      <a:pt x="1342" y="976"/>
                    </a:lnTo>
                    <a:lnTo>
                      <a:pt x="1341" y="971"/>
                    </a:lnTo>
                    <a:lnTo>
                      <a:pt x="1341" y="971"/>
                    </a:lnTo>
                    <a:lnTo>
                      <a:pt x="1342" y="964"/>
                    </a:lnTo>
                    <a:lnTo>
                      <a:pt x="1346" y="959"/>
                    </a:lnTo>
                    <a:lnTo>
                      <a:pt x="1351" y="956"/>
                    </a:lnTo>
                    <a:lnTo>
                      <a:pt x="1356" y="954"/>
                    </a:lnTo>
                    <a:lnTo>
                      <a:pt x="1356" y="954"/>
                    </a:lnTo>
                    <a:close/>
                    <a:moveTo>
                      <a:pt x="1298" y="954"/>
                    </a:moveTo>
                    <a:lnTo>
                      <a:pt x="1298" y="954"/>
                    </a:lnTo>
                    <a:lnTo>
                      <a:pt x="1298" y="954"/>
                    </a:lnTo>
                    <a:lnTo>
                      <a:pt x="1305" y="956"/>
                    </a:lnTo>
                    <a:lnTo>
                      <a:pt x="1308" y="959"/>
                    </a:lnTo>
                    <a:lnTo>
                      <a:pt x="1312" y="964"/>
                    </a:lnTo>
                    <a:lnTo>
                      <a:pt x="1313" y="971"/>
                    </a:lnTo>
                    <a:lnTo>
                      <a:pt x="1313" y="971"/>
                    </a:lnTo>
                    <a:lnTo>
                      <a:pt x="1312" y="976"/>
                    </a:lnTo>
                    <a:lnTo>
                      <a:pt x="1308" y="981"/>
                    </a:lnTo>
                    <a:lnTo>
                      <a:pt x="1305" y="985"/>
                    </a:lnTo>
                    <a:lnTo>
                      <a:pt x="1298" y="986"/>
                    </a:lnTo>
                    <a:lnTo>
                      <a:pt x="1298" y="986"/>
                    </a:lnTo>
                    <a:lnTo>
                      <a:pt x="1293" y="985"/>
                    </a:lnTo>
                    <a:lnTo>
                      <a:pt x="1288" y="981"/>
                    </a:lnTo>
                    <a:lnTo>
                      <a:pt x="1284" y="976"/>
                    </a:lnTo>
                    <a:lnTo>
                      <a:pt x="1283" y="971"/>
                    </a:lnTo>
                    <a:lnTo>
                      <a:pt x="1283" y="971"/>
                    </a:lnTo>
                    <a:lnTo>
                      <a:pt x="1284" y="964"/>
                    </a:lnTo>
                    <a:lnTo>
                      <a:pt x="1288" y="959"/>
                    </a:lnTo>
                    <a:lnTo>
                      <a:pt x="1293" y="956"/>
                    </a:lnTo>
                    <a:lnTo>
                      <a:pt x="1298" y="954"/>
                    </a:lnTo>
                    <a:lnTo>
                      <a:pt x="1298" y="954"/>
                    </a:lnTo>
                    <a:close/>
                    <a:moveTo>
                      <a:pt x="1240" y="954"/>
                    </a:moveTo>
                    <a:lnTo>
                      <a:pt x="1240" y="954"/>
                    </a:lnTo>
                    <a:lnTo>
                      <a:pt x="1240" y="954"/>
                    </a:lnTo>
                    <a:lnTo>
                      <a:pt x="1245" y="956"/>
                    </a:lnTo>
                    <a:lnTo>
                      <a:pt x="1250" y="959"/>
                    </a:lnTo>
                    <a:lnTo>
                      <a:pt x="1254" y="964"/>
                    </a:lnTo>
                    <a:lnTo>
                      <a:pt x="1255" y="971"/>
                    </a:lnTo>
                    <a:lnTo>
                      <a:pt x="1255" y="971"/>
                    </a:lnTo>
                    <a:lnTo>
                      <a:pt x="1254" y="976"/>
                    </a:lnTo>
                    <a:lnTo>
                      <a:pt x="1250" y="981"/>
                    </a:lnTo>
                    <a:lnTo>
                      <a:pt x="1245" y="985"/>
                    </a:lnTo>
                    <a:lnTo>
                      <a:pt x="1240" y="986"/>
                    </a:lnTo>
                    <a:lnTo>
                      <a:pt x="1240" y="986"/>
                    </a:lnTo>
                    <a:lnTo>
                      <a:pt x="1233" y="985"/>
                    </a:lnTo>
                    <a:lnTo>
                      <a:pt x="1228" y="981"/>
                    </a:lnTo>
                    <a:lnTo>
                      <a:pt x="1225" y="976"/>
                    </a:lnTo>
                    <a:lnTo>
                      <a:pt x="1225" y="971"/>
                    </a:lnTo>
                    <a:lnTo>
                      <a:pt x="1225" y="971"/>
                    </a:lnTo>
                    <a:lnTo>
                      <a:pt x="1225" y="964"/>
                    </a:lnTo>
                    <a:lnTo>
                      <a:pt x="1228" y="959"/>
                    </a:lnTo>
                    <a:lnTo>
                      <a:pt x="1233" y="956"/>
                    </a:lnTo>
                    <a:lnTo>
                      <a:pt x="1240" y="954"/>
                    </a:lnTo>
                    <a:lnTo>
                      <a:pt x="1240" y="954"/>
                    </a:lnTo>
                    <a:close/>
                    <a:moveTo>
                      <a:pt x="1182" y="954"/>
                    </a:moveTo>
                    <a:lnTo>
                      <a:pt x="1182" y="954"/>
                    </a:lnTo>
                    <a:lnTo>
                      <a:pt x="1182" y="954"/>
                    </a:lnTo>
                    <a:lnTo>
                      <a:pt x="1187" y="956"/>
                    </a:lnTo>
                    <a:lnTo>
                      <a:pt x="1192" y="959"/>
                    </a:lnTo>
                    <a:lnTo>
                      <a:pt x="1196" y="964"/>
                    </a:lnTo>
                    <a:lnTo>
                      <a:pt x="1198" y="971"/>
                    </a:lnTo>
                    <a:lnTo>
                      <a:pt x="1198" y="971"/>
                    </a:lnTo>
                    <a:lnTo>
                      <a:pt x="1196" y="976"/>
                    </a:lnTo>
                    <a:lnTo>
                      <a:pt x="1192" y="981"/>
                    </a:lnTo>
                    <a:lnTo>
                      <a:pt x="1187" y="985"/>
                    </a:lnTo>
                    <a:lnTo>
                      <a:pt x="1182" y="986"/>
                    </a:lnTo>
                    <a:lnTo>
                      <a:pt x="1182" y="986"/>
                    </a:lnTo>
                    <a:lnTo>
                      <a:pt x="1175" y="985"/>
                    </a:lnTo>
                    <a:lnTo>
                      <a:pt x="1170" y="981"/>
                    </a:lnTo>
                    <a:lnTo>
                      <a:pt x="1167" y="976"/>
                    </a:lnTo>
                    <a:lnTo>
                      <a:pt x="1165" y="971"/>
                    </a:lnTo>
                    <a:lnTo>
                      <a:pt x="1165" y="971"/>
                    </a:lnTo>
                    <a:lnTo>
                      <a:pt x="1167" y="964"/>
                    </a:lnTo>
                    <a:lnTo>
                      <a:pt x="1170" y="959"/>
                    </a:lnTo>
                    <a:lnTo>
                      <a:pt x="1175" y="956"/>
                    </a:lnTo>
                    <a:lnTo>
                      <a:pt x="1182" y="954"/>
                    </a:lnTo>
                    <a:lnTo>
                      <a:pt x="1182" y="954"/>
                    </a:lnTo>
                    <a:close/>
                    <a:moveTo>
                      <a:pt x="1123" y="954"/>
                    </a:moveTo>
                    <a:lnTo>
                      <a:pt x="1123" y="954"/>
                    </a:lnTo>
                    <a:lnTo>
                      <a:pt x="1123" y="954"/>
                    </a:lnTo>
                    <a:lnTo>
                      <a:pt x="1129" y="956"/>
                    </a:lnTo>
                    <a:lnTo>
                      <a:pt x="1135" y="959"/>
                    </a:lnTo>
                    <a:lnTo>
                      <a:pt x="1138" y="964"/>
                    </a:lnTo>
                    <a:lnTo>
                      <a:pt x="1138" y="971"/>
                    </a:lnTo>
                    <a:lnTo>
                      <a:pt x="1138" y="971"/>
                    </a:lnTo>
                    <a:lnTo>
                      <a:pt x="1138" y="976"/>
                    </a:lnTo>
                    <a:lnTo>
                      <a:pt x="1135" y="981"/>
                    </a:lnTo>
                    <a:lnTo>
                      <a:pt x="1129" y="985"/>
                    </a:lnTo>
                    <a:lnTo>
                      <a:pt x="1123" y="986"/>
                    </a:lnTo>
                    <a:lnTo>
                      <a:pt x="1123" y="986"/>
                    </a:lnTo>
                    <a:lnTo>
                      <a:pt x="1118" y="985"/>
                    </a:lnTo>
                    <a:lnTo>
                      <a:pt x="1112" y="981"/>
                    </a:lnTo>
                    <a:lnTo>
                      <a:pt x="1109" y="976"/>
                    </a:lnTo>
                    <a:lnTo>
                      <a:pt x="1107" y="971"/>
                    </a:lnTo>
                    <a:lnTo>
                      <a:pt x="1107" y="971"/>
                    </a:lnTo>
                    <a:lnTo>
                      <a:pt x="1109" y="964"/>
                    </a:lnTo>
                    <a:lnTo>
                      <a:pt x="1112" y="959"/>
                    </a:lnTo>
                    <a:lnTo>
                      <a:pt x="1118" y="956"/>
                    </a:lnTo>
                    <a:lnTo>
                      <a:pt x="1123" y="954"/>
                    </a:lnTo>
                    <a:lnTo>
                      <a:pt x="1123" y="954"/>
                    </a:lnTo>
                    <a:close/>
                    <a:moveTo>
                      <a:pt x="1065" y="954"/>
                    </a:moveTo>
                    <a:lnTo>
                      <a:pt x="1065" y="954"/>
                    </a:lnTo>
                    <a:lnTo>
                      <a:pt x="1065" y="954"/>
                    </a:lnTo>
                    <a:lnTo>
                      <a:pt x="1072" y="956"/>
                    </a:lnTo>
                    <a:lnTo>
                      <a:pt x="1077" y="959"/>
                    </a:lnTo>
                    <a:lnTo>
                      <a:pt x="1078" y="964"/>
                    </a:lnTo>
                    <a:lnTo>
                      <a:pt x="1080" y="971"/>
                    </a:lnTo>
                    <a:lnTo>
                      <a:pt x="1080" y="971"/>
                    </a:lnTo>
                    <a:lnTo>
                      <a:pt x="1078" y="976"/>
                    </a:lnTo>
                    <a:lnTo>
                      <a:pt x="1077" y="981"/>
                    </a:lnTo>
                    <a:lnTo>
                      <a:pt x="1072" y="985"/>
                    </a:lnTo>
                    <a:lnTo>
                      <a:pt x="1065" y="986"/>
                    </a:lnTo>
                    <a:lnTo>
                      <a:pt x="1065" y="986"/>
                    </a:lnTo>
                    <a:lnTo>
                      <a:pt x="1060" y="985"/>
                    </a:lnTo>
                    <a:lnTo>
                      <a:pt x="1055" y="981"/>
                    </a:lnTo>
                    <a:lnTo>
                      <a:pt x="1051" y="976"/>
                    </a:lnTo>
                    <a:lnTo>
                      <a:pt x="1049" y="971"/>
                    </a:lnTo>
                    <a:lnTo>
                      <a:pt x="1049" y="971"/>
                    </a:lnTo>
                    <a:lnTo>
                      <a:pt x="1051" y="964"/>
                    </a:lnTo>
                    <a:lnTo>
                      <a:pt x="1055" y="959"/>
                    </a:lnTo>
                    <a:lnTo>
                      <a:pt x="1060" y="956"/>
                    </a:lnTo>
                    <a:lnTo>
                      <a:pt x="1065" y="954"/>
                    </a:lnTo>
                    <a:lnTo>
                      <a:pt x="1065" y="954"/>
                    </a:lnTo>
                    <a:close/>
                    <a:moveTo>
                      <a:pt x="1007" y="954"/>
                    </a:moveTo>
                    <a:lnTo>
                      <a:pt x="1007" y="954"/>
                    </a:lnTo>
                    <a:lnTo>
                      <a:pt x="1007" y="954"/>
                    </a:lnTo>
                    <a:lnTo>
                      <a:pt x="1012" y="956"/>
                    </a:lnTo>
                    <a:lnTo>
                      <a:pt x="1017" y="959"/>
                    </a:lnTo>
                    <a:lnTo>
                      <a:pt x="1020" y="964"/>
                    </a:lnTo>
                    <a:lnTo>
                      <a:pt x="1022" y="971"/>
                    </a:lnTo>
                    <a:lnTo>
                      <a:pt x="1022" y="971"/>
                    </a:lnTo>
                    <a:lnTo>
                      <a:pt x="1020" y="976"/>
                    </a:lnTo>
                    <a:lnTo>
                      <a:pt x="1017" y="981"/>
                    </a:lnTo>
                    <a:lnTo>
                      <a:pt x="1012" y="985"/>
                    </a:lnTo>
                    <a:lnTo>
                      <a:pt x="1007" y="986"/>
                    </a:lnTo>
                    <a:lnTo>
                      <a:pt x="1007" y="986"/>
                    </a:lnTo>
                    <a:lnTo>
                      <a:pt x="1000" y="985"/>
                    </a:lnTo>
                    <a:lnTo>
                      <a:pt x="995" y="981"/>
                    </a:lnTo>
                    <a:lnTo>
                      <a:pt x="992" y="976"/>
                    </a:lnTo>
                    <a:lnTo>
                      <a:pt x="992" y="971"/>
                    </a:lnTo>
                    <a:lnTo>
                      <a:pt x="992" y="971"/>
                    </a:lnTo>
                    <a:lnTo>
                      <a:pt x="992" y="964"/>
                    </a:lnTo>
                    <a:lnTo>
                      <a:pt x="995" y="959"/>
                    </a:lnTo>
                    <a:lnTo>
                      <a:pt x="1000" y="956"/>
                    </a:lnTo>
                    <a:lnTo>
                      <a:pt x="1007" y="954"/>
                    </a:lnTo>
                    <a:lnTo>
                      <a:pt x="1007" y="954"/>
                    </a:lnTo>
                    <a:close/>
                    <a:moveTo>
                      <a:pt x="949" y="954"/>
                    </a:moveTo>
                    <a:lnTo>
                      <a:pt x="949" y="954"/>
                    </a:lnTo>
                    <a:lnTo>
                      <a:pt x="949" y="954"/>
                    </a:lnTo>
                    <a:lnTo>
                      <a:pt x="954" y="956"/>
                    </a:lnTo>
                    <a:lnTo>
                      <a:pt x="959" y="959"/>
                    </a:lnTo>
                    <a:lnTo>
                      <a:pt x="963" y="964"/>
                    </a:lnTo>
                    <a:lnTo>
                      <a:pt x="964" y="971"/>
                    </a:lnTo>
                    <a:lnTo>
                      <a:pt x="964" y="971"/>
                    </a:lnTo>
                    <a:lnTo>
                      <a:pt x="963" y="976"/>
                    </a:lnTo>
                    <a:lnTo>
                      <a:pt x="959" y="981"/>
                    </a:lnTo>
                    <a:lnTo>
                      <a:pt x="954" y="985"/>
                    </a:lnTo>
                    <a:lnTo>
                      <a:pt x="949" y="986"/>
                    </a:lnTo>
                    <a:lnTo>
                      <a:pt x="949" y="986"/>
                    </a:lnTo>
                    <a:lnTo>
                      <a:pt x="942" y="985"/>
                    </a:lnTo>
                    <a:lnTo>
                      <a:pt x="937" y="981"/>
                    </a:lnTo>
                    <a:lnTo>
                      <a:pt x="934" y="976"/>
                    </a:lnTo>
                    <a:lnTo>
                      <a:pt x="934" y="971"/>
                    </a:lnTo>
                    <a:lnTo>
                      <a:pt x="934" y="971"/>
                    </a:lnTo>
                    <a:lnTo>
                      <a:pt x="934" y="964"/>
                    </a:lnTo>
                    <a:lnTo>
                      <a:pt x="937" y="959"/>
                    </a:lnTo>
                    <a:lnTo>
                      <a:pt x="942" y="956"/>
                    </a:lnTo>
                    <a:lnTo>
                      <a:pt x="949" y="954"/>
                    </a:lnTo>
                    <a:lnTo>
                      <a:pt x="949" y="954"/>
                    </a:lnTo>
                    <a:close/>
                    <a:moveTo>
                      <a:pt x="889" y="954"/>
                    </a:moveTo>
                    <a:lnTo>
                      <a:pt x="889" y="954"/>
                    </a:lnTo>
                    <a:lnTo>
                      <a:pt x="889" y="954"/>
                    </a:lnTo>
                    <a:lnTo>
                      <a:pt x="896" y="956"/>
                    </a:lnTo>
                    <a:lnTo>
                      <a:pt x="901" y="959"/>
                    </a:lnTo>
                    <a:lnTo>
                      <a:pt x="905" y="964"/>
                    </a:lnTo>
                    <a:lnTo>
                      <a:pt x="905" y="971"/>
                    </a:lnTo>
                    <a:lnTo>
                      <a:pt x="905" y="971"/>
                    </a:lnTo>
                    <a:lnTo>
                      <a:pt x="905" y="976"/>
                    </a:lnTo>
                    <a:lnTo>
                      <a:pt x="901" y="981"/>
                    </a:lnTo>
                    <a:lnTo>
                      <a:pt x="896" y="985"/>
                    </a:lnTo>
                    <a:lnTo>
                      <a:pt x="889" y="986"/>
                    </a:lnTo>
                    <a:lnTo>
                      <a:pt x="889" y="986"/>
                    </a:lnTo>
                    <a:lnTo>
                      <a:pt x="884" y="985"/>
                    </a:lnTo>
                    <a:lnTo>
                      <a:pt x="879" y="981"/>
                    </a:lnTo>
                    <a:lnTo>
                      <a:pt x="876" y="976"/>
                    </a:lnTo>
                    <a:lnTo>
                      <a:pt x="874" y="971"/>
                    </a:lnTo>
                    <a:lnTo>
                      <a:pt x="874" y="971"/>
                    </a:lnTo>
                    <a:lnTo>
                      <a:pt x="876" y="964"/>
                    </a:lnTo>
                    <a:lnTo>
                      <a:pt x="879" y="959"/>
                    </a:lnTo>
                    <a:lnTo>
                      <a:pt x="884" y="956"/>
                    </a:lnTo>
                    <a:lnTo>
                      <a:pt x="889" y="954"/>
                    </a:lnTo>
                    <a:lnTo>
                      <a:pt x="889" y="954"/>
                    </a:lnTo>
                    <a:close/>
                    <a:moveTo>
                      <a:pt x="831" y="954"/>
                    </a:moveTo>
                    <a:lnTo>
                      <a:pt x="831" y="954"/>
                    </a:lnTo>
                    <a:lnTo>
                      <a:pt x="831" y="954"/>
                    </a:lnTo>
                    <a:lnTo>
                      <a:pt x="838" y="956"/>
                    </a:lnTo>
                    <a:lnTo>
                      <a:pt x="843" y="959"/>
                    </a:lnTo>
                    <a:lnTo>
                      <a:pt x="847" y="964"/>
                    </a:lnTo>
                    <a:lnTo>
                      <a:pt x="847" y="971"/>
                    </a:lnTo>
                    <a:lnTo>
                      <a:pt x="847" y="971"/>
                    </a:lnTo>
                    <a:lnTo>
                      <a:pt x="847" y="976"/>
                    </a:lnTo>
                    <a:lnTo>
                      <a:pt x="843" y="981"/>
                    </a:lnTo>
                    <a:lnTo>
                      <a:pt x="838" y="985"/>
                    </a:lnTo>
                    <a:lnTo>
                      <a:pt x="831" y="986"/>
                    </a:lnTo>
                    <a:lnTo>
                      <a:pt x="831" y="986"/>
                    </a:lnTo>
                    <a:lnTo>
                      <a:pt x="826" y="985"/>
                    </a:lnTo>
                    <a:lnTo>
                      <a:pt x="821" y="981"/>
                    </a:lnTo>
                    <a:lnTo>
                      <a:pt x="818" y="976"/>
                    </a:lnTo>
                    <a:lnTo>
                      <a:pt x="816" y="971"/>
                    </a:lnTo>
                    <a:lnTo>
                      <a:pt x="816" y="971"/>
                    </a:lnTo>
                    <a:lnTo>
                      <a:pt x="818" y="964"/>
                    </a:lnTo>
                    <a:lnTo>
                      <a:pt x="821" y="959"/>
                    </a:lnTo>
                    <a:lnTo>
                      <a:pt x="826" y="956"/>
                    </a:lnTo>
                    <a:lnTo>
                      <a:pt x="831" y="954"/>
                    </a:lnTo>
                    <a:lnTo>
                      <a:pt x="831" y="954"/>
                    </a:lnTo>
                    <a:close/>
                    <a:moveTo>
                      <a:pt x="774" y="954"/>
                    </a:moveTo>
                    <a:lnTo>
                      <a:pt x="774" y="954"/>
                    </a:lnTo>
                    <a:lnTo>
                      <a:pt x="774" y="954"/>
                    </a:lnTo>
                    <a:lnTo>
                      <a:pt x="779" y="956"/>
                    </a:lnTo>
                    <a:lnTo>
                      <a:pt x="784" y="959"/>
                    </a:lnTo>
                    <a:lnTo>
                      <a:pt x="787" y="964"/>
                    </a:lnTo>
                    <a:lnTo>
                      <a:pt x="789" y="971"/>
                    </a:lnTo>
                    <a:lnTo>
                      <a:pt x="789" y="971"/>
                    </a:lnTo>
                    <a:lnTo>
                      <a:pt x="787" y="976"/>
                    </a:lnTo>
                    <a:lnTo>
                      <a:pt x="784" y="981"/>
                    </a:lnTo>
                    <a:lnTo>
                      <a:pt x="779" y="985"/>
                    </a:lnTo>
                    <a:lnTo>
                      <a:pt x="774" y="986"/>
                    </a:lnTo>
                    <a:lnTo>
                      <a:pt x="774" y="986"/>
                    </a:lnTo>
                    <a:lnTo>
                      <a:pt x="767" y="985"/>
                    </a:lnTo>
                    <a:lnTo>
                      <a:pt x="763" y="981"/>
                    </a:lnTo>
                    <a:lnTo>
                      <a:pt x="760" y="976"/>
                    </a:lnTo>
                    <a:lnTo>
                      <a:pt x="758" y="971"/>
                    </a:lnTo>
                    <a:lnTo>
                      <a:pt x="758" y="971"/>
                    </a:lnTo>
                    <a:lnTo>
                      <a:pt x="760" y="964"/>
                    </a:lnTo>
                    <a:lnTo>
                      <a:pt x="763" y="959"/>
                    </a:lnTo>
                    <a:lnTo>
                      <a:pt x="767" y="956"/>
                    </a:lnTo>
                    <a:lnTo>
                      <a:pt x="774" y="954"/>
                    </a:lnTo>
                    <a:lnTo>
                      <a:pt x="774" y="954"/>
                    </a:lnTo>
                    <a:close/>
                    <a:moveTo>
                      <a:pt x="716" y="954"/>
                    </a:moveTo>
                    <a:lnTo>
                      <a:pt x="716" y="954"/>
                    </a:lnTo>
                    <a:lnTo>
                      <a:pt x="716" y="954"/>
                    </a:lnTo>
                    <a:lnTo>
                      <a:pt x="721" y="956"/>
                    </a:lnTo>
                    <a:lnTo>
                      <a:pt x="726" y="959"/>
                    </a:lnTo>
                    <a:lnTo>
                      <a:pt x="729" y="964"/>
                    </a:lnTo>
                    <a:lnTo>
                      <a:pt x="731" y="971"/>
                    </a:lnTo>
                    <a:lnTo>
                      <a:pt x="731" y="971"/>
                    </a:lnTo>
                    <a:lnTo>
                      <a:pt x="729" y="976"/>
                    </a:lnTo>
                    <a:lnTo>
                      <a:pt x="726" y="981"/>
                    </a:lnTo>
                    <a:lnTo>
                      <a:pt x="721" y="985"/>
                    </a:lnTo>
                    <a:lnTo>
                      <a:pt x="716" y="986"/>
                    </a:lnTo>
                    <a:lnTo>
                      <a:pt x="716" y="986"/>
                    </a:lnTo>
                    <a:lnTo>
                      <a:pt x="709" y="985"/>
                    </a:lnTo>
                    <a:lnTo>
                      <a:pt x="704" y="981"/>
                    </a:lnTo>
                    <a:lnTo>
                      <a:pt x="700" y="976"/>
                    </a:lnTo>
                    <a:lnTo>
                      <a:pt x="700" y="971"/>
                    </a:lnTo>
                    <a:lnTo>
                      <a:pt x="700" y="971"/>
                    </a:lnTo>
                    <a:lnTo>
                      <a:pt x="700" y="964"/>
                    </a:lnTo>
                    <a:lnTo>
                      <a:pt x="704" y="959"/>
                    </a:lnTo>
                    <a:lnTo>
                      <a:pt x="709" y="956"/>
                    </a:lnTo>
                    <a:lnTo>
                      <a:pt x="716" y="954"/>
                    </a:lnTo>
                    <a:lnTo>
                      <a:pt x="716" y="954"/>
                    </a:lnTo>
                    <a:close/>
                    <a:moveTo>
                      <a:pt x="656" y="954"/>
                    </a:moveTo>
                    <a:lnTo>
                      <a:pt x="656" y="954"/>
                    </a:lnTo>
                    <a:lnTo>
                      <a:pt x="656" y="954"/>
                    </a:lnTo>
                    <a:lnTo>
                      <a:pt x="663" y="956"/>
                    </a:lnTo>
                    <a:lnTo>
                      <a:pt x="668" y="959"/>
                    </a:lnTo>
                    <a:lnTo>
                      <a:pt x="671" y="964"/>
                    </a:lnTo>
                    <a:lnTo>
                      <a:pt x="673" y="971"/>
                    </a:lnTo>
                    <a:lnTo>
                      <a:pt x="673" y="971"/>
                    </a:lnTo>
                    <a:lnTo>
                      <a:pt x="671" y="976"/>
                    </a:lnTo>
                    <a:lnTo>
                      <a:pt x="668" y="981"/>
                    </a:lnTo>
                    <a:lnTo>
                      <a:pt x="663" y="985"/>
                    </a:lnTo>
                    <a:lnTo>
                      <a:pt x="656" y="986"/>
                    </a:lnTo>
                    <a:lnTo>
                      <a:pt x="656" y="986"/>
                    </a:lnTo>
                    <a:lnTo>
                      <a:pt x="651" y="985"/>
                    </a:lnTo>
                    <a:lnTo>
                      <a:pt x="646" y="981"/>
                    </a:lnTo>
                    <a:lnTo>
                      <a:pt x="642" y="976"/>
                    </a:lnTo>
                    <a:lnTo>
                      <a:pt x="641" y="971"/>
                    </a:lnTo>
                    <a:lnTo>
                      <a:pt x="641" y="971"/>
                    </a:lnTo>
                    <a:lnTo>
                      <a:pt x="642" y="964"/>
                    </a:lnTo>
                    <a:lnTo>
                      <a:pt x="646" y="959"/>
                    </a:lnTo>
                    <a:lnTo>
                      <a:pt x="651" y="956"/>
                    </a:lnTo>
                    <a:lnTo>
                      <a:pt x="656" y="954"/>
                    </a:lnTo>
                    <a:lnTo>
                      <a:pt x="656" y="954"/>
                    </a:lnTo>
                    <a:close/>
                    <a:moveTo>
                      <a:pt x="598" y="954"/>
                    </a:moveTo>
                    <a:lnTo>
                      <a:pt x="598" y="954"/>
                    </a:lnTo>
                    <a:lnTo>
                      <a:pt x="598" y="954"/>
                    </a:lnTo>
                    <a:lnTo>
                      <a:pt x="605" y="956"/>
                    </a:lnTo>
                    <a:lnTo>
                      <a:pt x="610" y="959"/>
                    </a:lnTo>
                    <a:lnTo>
                      <a:pt x="613" y="964"/>
                    </a:lnTo>
                    <a:lnTo>
                      <a:pt x="613" y="971"/>
                    </a:lnTo>
                    <a:lnTo>
                      <a:pt x="613" y="971"/>
                    </a:lnTo>
                    <a:lnTo>
                      <a:pt x="613" y="976"/>
                    </a:lnTo>
                    <a:lnTo>
                      <a:pt x="610" y="981"/>
                    </a:lnTo>
                    <a:lnTo>
                      <a:pt x="605" y="985"/>
                    </a:lnTo>
                    <a:lnTo>
                      <a:pt x="598" y="986"/>
                    </a:lnTo>
                    <a:lnTo>
                      <a:pt x="598" y="986"/>
                    </a:lnTo>
                    <a:lnTo>
                      <a:pt x="593" y="985"/>
                    </a:lnTo>
                    <a:lnTo>
                      <a:pt x="588" y="981"/>
                    </a:lnTo>
                    <a:lnTo>
                      <a:pt x="584" y="976"/>
                    </a:lnTo>
                    <a:lnTo>
                      <a:pt x="583" y="971"/>
                    </a:lnTo>
                    <a:lnTo>
                      <a:pt x="583" y="971"/>
                    </a:lnTo>
                    <a:lnTo>
                      <a:pt x="584" y="964"/>
                    </a:lnTo>
                    <a:lnTo>
                      <a:pt x="588" y="959"/>
                    </a:lnTo>
                    <a:lnTo>
                      <a:pt x="593" y="956"/>
                    </a:lnTo>
                    <a:lnTo>
                      <a:pt x="598" y="954"/>
                    </a:lnTo>
                    <a:lnTo>
                      <a:pt x="598" y="954"/>
                    </a:lnTo>
                    <a:close/>
                    <a:moveTo>
                      <a:pt x="540" y="954"/>
                    </a:moveTo>
                    <a:lnTo>
                      <a:pt x="540" y="954"/>
                    </a:lnTo>
                    <a:lnTo>
                      <a:pt x="540" y="954"/>
                    </a:lnTo>
                    <a:lnTo>
                      <a:pt x="547" y="956"/>
                    </a:lnTo>
                    <a:lnTo>
                      <a:pt x="550" y="959"/>
                    </a:lnTo>
                    <a:lnTo>
                      <a:pt x="554" y="964"/>
                    </a:lnTo>
                    <a:lnTo>
                      <a:pt x="556" y="971"/>
                    </a:lnTo>
                    <a:lnTo>
                      <a:pt x="556" y="971"/>
                    </a:lnTo>
                    <a:lnTo>
                      <a:pt x="554" y="976"/>
                    </a:lnTo>
                    <a:lnTo>
                      <a:pt x="550" y="981"/>
                    </a:lnTo>
                    <a:lnTo>
                      <a:pt x="547" y="985"/>
                    </a:lnTo>
                    <a:lnTo>
                      <a:pt x="540" y="986"/>
                    </a:lnTo>
                    <a:lnTo>
                      <a:pt x="540" y="986"/>
                    </a:lnTo>
                    <a:lnTo>
                      <a:pt x="533" y="985"/>
                    </a:lnTo>
                    <a:lnTo>
                      <a:pt x="530" y="981"/>
                    </a:lnTo>
                    <a:lnTo>
                      <a:pt x="527" y="976"/>
                    </a:lnTo>
                    <a:lnTo>
                      <a:pt x="525" y="971"/>
                    </a:lnTo>
                    <a:lnTo>
                      <a:pt x="525" y="971"/>
                    </a:lnTo>
                    <a:lnTo>
                      <a:pt x="527" y="964"/>
                    </a:lnTo>
                    <a:lnTo>
                      <a:pt x="530" y="959"/>
                    </a:lnTo>
                    <a:lnTo>
                      <a:pt x="533" y="956"/>
                    </a:lnTo>
                    <a:lnTo>
                      <a:pt x="540" y="954"/>
                    </a:lnTo>
                    <a:lnTo>
                      <a:pt x="540" y="954"/>
                    </a:lnTo>
                    <a:close/>
                    <a:moveTo>
                      <a:pt x="482" y="954"/>
                    </a:moveTo>
                    <a:lnTo>
                      <a:pt x="482" y="954"/>
                    </a:lnTo>
                    <a:lnTo>
                      <a:pt x="482" y="954"/>
                    </a:lnTo>
                    <a:lnTo>
                      <a:pt x="487" y="956"/>
                    </a:lnTo>
                    <a:lnTo>
                      <a:pt x="493" y="959"/>
                    </a:lnTo>
                    <a:lnTo>
                      <a:pt x="496" y="964"/>
                    </a:lnTo>
                    <a:lnTo>
                      <a:pt x="498" y="971"/>
                    </a:lnTo>
                    <a:lnTo>
                      <a:pt x="498" y="971"/>
                    </a:lnTo>
                    <a:lnTo>
                      <a:pt x="496" y="976"/>
                    </a:lnTo>
                    <a:lnTo>
                      <a:pt x="493" y="981"/>
                    </a:lnTo>
                    <a:lnTo>
                      <a:pt x="487" y="985"/>
                    </a:lnTo>
                    <a:lnTo>
                      <a:pt x="482" y="986"/>
                    </a:lnTo>
                    <a:lnTo>
                      <a:pt x="482" y="986"/>
                    </a:lnTo>
                    <a:lnTo>
                      <a:pt x="476" y="985"/>
                    </a:lnTo>
                    <a:lnTo>
                      <a:pt x="470" y="981"/>
                    </a:lnTo>
                    <a:lnTo>
                      <a:pt x="467" y="976"/>
                    </a:lnTo>
                    <a:lnTo>
                      <a:pt x="467" y="971"/>
                    </a:lnTo>
                    <a:lnTo>
                      <a:pt x="467" y="971"/>
                    </a:lnTo>
                    <a:lnTo>
                      <a:pt x="467" y="964"/>
                    </a:lnTo>
                    <a:lnTo>
                      <a:pt x="470" y="959"/>
                    </a:lnTo>
                    <a:lnTo>
                      <a:pt x="476" y="956"/>
                    </a:lnTo>
                    <a:lnTo>
                      <a:pt x="482" y="954"/>
                    </a:lnTo>
                    <a:lnTo>
                      <a:pt x="482" y="954"/>
                    </a:lnTo>
                    <a:close/>
                    <a:moveTo>
                      <a:pt x="424" y="954"/>
                    </a:moveTo>
                    <a:lnTo>
                      <a:pt x="424" y="954"/>
                    </a:lnTo>
                    <a:lnTo>
                      <a:pt x="424" y="954"/>
                    </a:lnTo>
                    <a:lnTo>
                      <a:pt x="430" y="956"/>
                    </a:lnTo>
                    <a:lnTo>
                      <a:pt x="435" y="959"/>
                    </a:lnTo>
                    <a:lnTo>
                      <a:pt x="438" y="964"/>
                    </a:lnTo>
                    <a:lnTo>
                      <a:pt x="440" y="971"/>
                    </a:lnTo>
                    <a:lnTo>
                      <a:pt x="440" y="971"/>
                    </a:lnTo>
                    <a:lnTo>
                      <a:pt x="438" y="976"/>
                    </a:lnTo>
                    <a:lnTo>
                      <a:pt x="435" y="981"/>
                    </a:lnTo>
                    <a:lnTo>
                      <a:pt x="430" y="985"/>
                    </a:lnTo>
                    <a:lnTo>
                      <a:pt x="424" y="986"/>
                    </a:lnTo>
                    <a:lnTo>
                      <a:pt x="424" y="986"/>
                    </a:lnTo>
                    <a:lnTo>
                      <a:pt x="418" y="985"/>
                    </a:lnTo>
                    <a:lnTo>
                      <a:pt x="412" y="981"/>
                    </a:lnTo>
                    <a:lnTo>
                      <a:pt x="409" y="976"/>
                    </a:lnTo>
                    <a:lnTo>
                      <a:pt x="407" y="971"/>
                    </a:lnTo>
                    <a:lnTo>
                      <a:pt x="407" y="971"/>
                    </a:lnTo>
                    <a:lnTo>
                      <a:pt x="409" y="964"/>
                    </a:lnTo>
                    <a:lnTo>
                      <a:pt x="412" y="959"/>
                    </a:lnTo>
                    <a:lnTo>
                      <a:pt x="418" y="956"/>
                    </a:lnTo>
                    <a:lnTo>
                      <a:pt x="424" y="954"/>
                    </a:lnTo>
                    <a:lnTo>
                      <a:pt x="424" y="954"/>
                    </a:lnTo>
                    <a:close/>
                    <a:moveTo>
                      <a:pt x="365" y="954"/>
                    </a:moveTo>
                    <a:lnTo>
                      <a:pt x="365" y="954"/>
                    </a:lnTo>
                    <a:lnTo>
                      <a:pt x="365" y="954"/>
                    </a:lnTo>
                    <a:lnTo>
                      <a:pt x="372" y="956"/>
                    </a:lnTo>
                    <a:lnTo>
                      <a:pt x="377" y="959"/>
                    </a:lnTo>
                    <a:lnTo>
                      <a:pt x="380" y="964"/>
                    </a:lnTo>
                    <a:lnTo>
                      <a:pt x="380" y="971"/>
                    </a:lnTo>
                    <a:lnTo>
                      <a:pt x="380" y="971"/>
                    </a:lnTo>
                    <a:lnTo>
                      <a:pt x="380" y="976"/>
                    </a:lnTo>
                    <a:lnTo>
                      <a:pt x="377" y="981"/>
                    </a:lnTo>
                    <a:lnTo>
                      <a:pt x="372" y="985"/>
                    </a:lnTo>
                    <a:lnTo>
                      <a:pt x="365" y="986"/>
                    </a:lnTo>
                    <a:lnTo>
                      <a:pt x="365" y="986"/>
                    </a:lnTo>
                    <a:lnTo>
                      <a:pt x="360" y="985"/>
                    </a:lnTo>
                    <a:lnTo>
                      <a:pt x="355" y="981"/>
                    </a:lnTo>
                    <a:lnTo>
                      <a:pt x="351" y="976"/>
                    </a:lnTo>
                    <a:lnTo>
                      <a:pt x="349" y="971"/>
                    </a:lnTo>
                    <a:lnTo>
                      <a:pt x="349" y="971"/>
                    </a:lnTo>
                    <a:lnTo>
                      <a:pt x="351" y="964"/>
                    </a:lnTo>
                    <a:lnTo>
                      <a:pt x="355" y="959"/>
                    </a:lnTo>
                    <a:lnTo>
                      <a:pt x="360" y="956"/>
                    </a:lnTo>
                    <a:lnTo>
                      <a:pt x="365" y="954"/>
                    </a:lnTo>
                    <a:lnTo>
                      <a:pt x="365" y="954"/>
                    </a:lnTo>
                    <a:close/>
                    <a:moveTo>
                      <a:pt x="307" y="954"/>
                    </a:moveTo>
                    <a:lnTo>
                      <a:pt x="307" y="954"/>
                    </a:lnTo>
                    <a:lnTo>
                      <a:pt x="307" y="954"/>
                    </a:lnTo>
                    <a:lnTo>
                      <a:pt x="314" y="956"/>
                    </a:lnTo>
                    <a:lnTo>
                      <a:pt x="317" y="959"/>
                    </a:lnTo>
                    <a:lnTo>
                      <a:pt x="321" y="964"/>
                    </a:lnTo>
                    <a:lnTo>
                      <a:pt x="322" y="971"/>
                    </a:lnTo>
                    <a:lnTo>
                      <a:pt x="322" y="971"/>
                    </a:lnTo>
                    <a:lnTo>
                      <a:pt x="321" y="976"/>
                    </a:lnTo>
                    <a:lnTo>
                      <a:pt x="317" y="981"/>
                    </a:lnTo>
                    <a:lnTo>
                      <a:pt x="314" y="985"/>
                    </a:lnTo>
                    <a:lnTo>
                      <a:pt x="307" y="986"/>
                    </a:lnTo>
                    <a:lnTo>
                      <a:pt x="307" y="986"/>
                    </a:lnTo>
                    <a:lnTo>
                      <a:pt x="302" y="985"/>
                    </a:lnTo>
                    <a:lnTo>
                      <a:pt x="297" y="981"/>
                    </a:lnTo>
                    <a:lnTo>
                      <a:pt x="293" y="976"/>
                    </a:lnTo>
                    <a:lnTo>
                      <a:pt x="292" y="971"/>
                    </a:lnTo>
                    <a:lnTo>
                      <a:pt x="292" y="971"/>
                    </a:lnTo>
                    <a:lnTo>
                      <a:pt x="293" y="964"/>
                    </a:lnTo>
                    <a:lnTo>
                      <a:pt x="297" y="959"/>
                    </a:lnTo>
                    <a:lnTo>
                      <a:pt x="302" y="956"/>
                    </a:lnTo>
                    <a:lnTo>
                      <a:pt x="307" y="954"/>
                    </a:lnTo>
                    <a:lnTo>
                      <a:pt x="307" y="954"/>
                    </a:lnTo>
                    <a:close/>
                    <a:moveTo>
                      <a:pt x="249" y="954"/>
                    </a:moveTo>
                    <a:lnTo>
                      <a:pt x="249" y="954"/>
                    </a:lnTo>
                    <a:lnTo>
                      <a:pt x="249" y="954"/>
                    </a:lnTo>
                    <a:lnTo>
                      <a:pt x="254" y="956"/>
                    </a:lnTo>
                    <a:lnTo>
                      <a:pt x="259" y="959"/>
                    </a:lnTo>
                    <a:lnTo>
                      <a:pt x="263" y="964"/>
                    </a:lnTo>
                    <a:lnTo>
                      <a:pt x="264" y="971"/>
                    </a:lnTo>
                    <a:lnTo>
                      <a:pt x="264" y="971"/>
                    </a:lnTo>
                    <a:lnTo>
                      <a:pt x="263" y="976"/>
                    </a:lnTo>
                    <a:lnTo>
                      <a:pt x="259" y="981"/>
                    </a:lnTo>
                    <a:lnTo>
                      <a:pt x="254" y="985"/>
                    </a:lnTo>
                    <a:lnTo>
                      <a:pt x="249" y="986"/>
                    </a:lnTo>
                    <a:lnTo>
                      <a:pt x="249" y="986"/>
                    </a:lnTo>
                    <a:lnTo>
                      <a:pt x="242" y="985"/>
                    </a:lnTo>
                    <a:lnTo>
                      <a:pt x="237" y="981"/>
                    </a:lnTo>
                    <a:lnTo>
                      <a:pt x="234" y="976"/>
                    </a:lnTo>
                    <a:lnTo>
                      <a:pt x="234" y="971"/>
                    </a:lnTo>
                    <a:lnTo>
                      <a:pt x="234" y="971"/>
                    </a:lnTo>
                    <a:lnTo>
                      <a:pt x="234" y="964"/>
                    </a:lnTo>
                    <a:lnTo>
                      <a:pt x="237" y="959"/>
                    </a:lnTo>
                    <a:lnTo>
                      <a:pt x="242" y="956"/>
                    </a:lnTo>
                    <a:lnTo>
                      <a:pt x="249" y="954"/>
                    </a:lnTo>
                    <a:lnTo>
                      <a:pt x="249" y="954"/>
                    </a:lnTo>
                    <a:close/>
                    <a:moveTo>
                      <a:pt x="191" y="954"/>
                    </a:moveTo>
                    <a:lnTo>
                      <a:pt x="191" y="954"/>
                    </a:lnTo>
                    <a:lnTo>
                      <a:pt x="191" y="954"/>
                    </a:lnTo>
                    <a:lnTo>
                      <a:pt x="196" y="956"/>
                    </a:lnTo>
                    <a:lnTo>
                      <a:pt x="201" y="959"/>
                    </a:lnTo>
                    <a:lnTo>
                      <a:pt x="205" y="964"/>
                    </a:lnTo>
                    <a:lnTo>
                      <a:pt x="206" y="971"/>
                    </a:lnTo>
                    <a:lnTo>
                      <a:pt x="206" y="971"/>
                    </a:lnTo>
                    <a:lnTo>
                      <a:pt x="205" y="976"/>
                    </a:lnTo>
                    <a:lnTo>
                      <a:pt x="201" y="981"/>
                    </a:lnTo>
                    <a:lnTo>
                      <a:pt x="196" y="985"/>
                    </a:lnTo>
                    <a:lnTo>
                      <a:pt x="191" y="986"/>
                    </a:lnTo>
                    <a:lnTo>
                      <a:pt x="191" y="986"/>
                    </a:lnTo>
                    <a:lnTo>
                      <a:pt x="184" y="985"/>
                    </a:lnTo>
                    <a:lnTo>
                      <a:pt x="179" y="981"/>
                    </a:lnTo>
                    <a:lnTo>
                      <a:pt x="176" y="976"/>
                    </a:lnTo>
                    <a:lnTo>
                      <a:pt x="176" y="971"/>
                    </a:lnTo>
                    <a:lnTo>
                      <a:pt x="176" y="971"/>
                    </a:lnTo>
                    <a:lnTo>
                      <a:pt x="176" y="964"/>
                    </a:lnTo>
                    <a:lnTo>
                      <a:pt x="179" y="959"/>
                    </a:lnTo>
                    <a:lnTo>
                      <a:pt x="184" y="956"/>
                    </a:lnTo>
                    <a:lnTo>
                      <a:pt x="191" y="954"/>
                    </a:lnTo>
                    <a:lnTo>
                      <a:pt x="191" y="954"/>
                    </a:lnTo>
                    <a:close/>
                    <a:moveTo>
                      <a:pt x="132" y="954"/>
                    </a:moveTo>
                    <a:lnTo>
                      <a:pt x="132" y="954"/>
                    </a:lnTo>
                    <a:lnTo>
                      <a:pt x="132" y="954"/>
                    </a:lnTo>
                    <a:lnTo>
                      <a:pt x="138" y="956"/>
                    </a:lnTo>
                    <a:lnTo>
                      <a:pt x="143" y="959"/>
                    </a:lnTo>
                    <a:lnTo>
                      <a:pt x="147" y="964"/>
                    </a:lnTo>
                    <a:lnTo>
                      <a:pt x="147" y="971"/>
                    </a:lnTo>
                    <a:lnTo>
                      <a:pt x="147" y="971"/>
                    </a:lnTo>
                    <a:lnTo>
                      <a:pt x="147" y="976"/>
                    </a:lnTo>
                    <a:lnTo>
                      <a:pt x="143" y="981"/>
                    </a:lnTo>
                    <a:lnTo>
                      <a:pt x="138" y="985"/>
                    </a:lnTo>
                    <a:lnTo>
                      <a:pt x="132" y="986"/>
                    </a:lnTo>
                    <a:lnTo>
                      <a:pt x="132" y="986"/>
                    </a:lnTo>
                    <a:lnTo>
                      <a:pt x="126" y="985"/>
                    </a:lnTo>
                    <a:lnTo>
                      <a:pt x="121" y="981"/>
                    </a:lnTo>
                    <a:lnTo>
                      <a:pt x="118" y="976"/>
                    </a:lnTo>
                    <a:lnTo>
                      <a:pt x="116" y="971"/>
                    </a:lnTo>
                    <a:lnTo>
                      <a:pt x="116" y="971"/>
                    </a:lnTo>
                    <a:lnTo>
                      <a:pt x="118" y="964"/>
                    </a:lnTo>
                    <a:lnTo>
                      <a:pt x="121" y="959"/>
                    </a:lnTo>
                    <a:lnTo>
                      <a:pt x="126" y="956"/>
                    </a:lnTo>
                    <a:lnTo>
                      <a:pt x="132" y="954"/>
                    </a:lnTo>
                    <a:lnTo>
                      <a:pt x="132" y="954"/>
                    </a:lnTo>
                    <a:close/>
                    <a:moveTo>
                      <a:pt x="74" y="954"/>
                    </a:moveTo>
                    <a:lnTo>
                      <a:pt x="74" y="954"/>
                    </a:lnTo>
                    <a:lnTo>
                      <a:pt x="74" y="954"/>
                    </a:lnTo>
                    <a:lnTo>
                      <a:pt x="80" y="956"/>
                    </a:lnTo>
                    <a:lnTo>
                      <a:pt x="86" y="959"/>
                    </a:lnTo>
                    <a:lnTo>
                      <a:pt x="89" y="964"/>
                    </a:lnTo>
                    <a:lnTo>
                      <a:pt x="89" y="971"/>
                    </a:lnTo>
                    <a:lnTo>
                      <a:pt x="89" y="971"/>
                    </a:lnTo>
                    <a:lnTo>
                      <a:pt x="89" y="976"/>
                    </a:lnTo>
                    <a:lnTo>
                      <a:pt x="86" y="981"/>
                    </a:lnTo>
                    <a:lnTo>
                      <a:pt x="80" y="985"/>
                    </a:lnTo>
                    <a:lnTo>
                      <a:pt x="74" y="986"/>
                    </a:lnTo>
                    <a:lnTo>
                      <a:pt x="74" y="986"/>
                    </a:lnTo>
                    <a:lnTo>
                      <a:pt x="68" y="985"/>
                    </a:lnTo>
                    <a:lnTo>
                      <a:pt x="63" y="981"/>
                    </a:lnTo>
                    <a:lnTo>
                      <a:pt x="60" y="976"/>
                    </a:lnTo>
                    <a:lnTo>
                      <a:pt x="58" y="971"/>
                    </a:lnTo>
                    <a:lnTo>
                      <a:pt x="58" y="971"/>
                    </a:lnTo>
                    <a:lnTo>
                      <a:pt x="60" y="964"/>
                    </a:lnTo>
                    <a:lnTo>
                      <a:pt x="63" y="959"/>
                    </a:lnTo>
                    <a:lnTo>
                      <a:pt x="68" y="956"/>
                    </a:lnTo>
                    <a:lnTo>
                      <a:pt x="74" y="954"/>
                    </a:lnTo>
                    <a:lnTo>
                      <a:pt x="74" y="954"/>
                    </a:lnTo>
                    <a:close/>
                    <a:moveTo>
                      <a:pt x="1589" y="911"/>
                    </a:moveTo>
                    <a:lnTo>
                      <a:pt x="1589" y="911"/>
                    </a:lnTo>
                    <a:lnTo>
                      <a:pt x="1589" y="911"/>
                    </a:lnTo>
                    <a:lnTo>
                      <a:pt x="1596" y="911"/>
                    </a:lnTo>
                    <a:lnTo>
                      <a:pt x="1601" y="917"/>
                    </a:lnTo>
                    <a:lnTo>
                      <a:pt x="1605" y="922"/>
                    </a:lnTo>
                    <a:lnTo>
                      <a:pt x="1605" y="927"/>
                    </a:lnTo>
                    <a:lnTo>
                      <a:pt x="1605" y="927"/>
                    </a:lnTo>
                    <a:lnTo>
                      <a:pt x="1605" y="934"/>
                    </a:lnTo>
                    <a:lnTo>
                      <a:pt x="1601" y="939"/>
                    </a:lnTo>
                    <a:lnTo>
                      <a:pt x="1596" y="942"/>
                    </a:lnTo>
                    <a:lnTo>
                      <a:pt x="1589" y="944"/>
                    </a:lnTo>
                    <a:lnTo>
                      <a:pt x="1589" y="944"/>
                    </a:lnTo>
                    <a:lnTo>
                      <a:pt x="1584" y="942"/>
                    </a:lnTo>
                    <a:lnTo>
                      <a:pt x="1579" y="939"/>
                    </a:lnTo>
                    <a:lnTo>
                      <a:pt x="1576" y="934"/>
                    </a:lnTo>
                    <a:lnTo>
                      <a:pt x="1574" y="927"/>
                    </a:lnTo>
                    <a:lnTo>
                      <a:pt x="1574" y="927"/>
                    </a:lnTo>
                    <a:lnTo>
                      <a:pt x="1576" y="922"/>
                    </a:lnTo>
                    <a:lnTo>
                      <a:pt x="1579" y="917"/>
                    </a:lnTo>
                    <a:lnTo>
                      <a:pt x="1584" y="911"/>
                    </a:lnTo>
                    <a:lnTo>
                      <a:pt x="1589" y="911"/>
                    </a:lnTo>
                    <a:lnTo>
                      <a:pt x="1589" y="911"/>
                    </a:lnTo>
                    <a:close/>
                    <a:moveTo>
                      <a:pt x="1531" y="911"/>
                    </a:moveTo>
                    <a:lnTo>
                      <a:pt x="1531" y="911"/>
                    </a:lnTo>
                    <a:lnTo>
                      <a:pt x="1531" y="911"/>
                    </a:lnTo>
                    <a:lnTo>
                      <a:pt x="1538" y="911"/>
                    </a:lnTo>
                    <a:lnTo>
                      <a:pt x="1542" y="917"/>
                    </a:lnTo>
                    <a:lnTo>
                      <a:pt x="1545" y="922"/>
                    </a:lnTo>
                    <a:lnTo>
                      <a:pt x="1547" y="927"/>
                    </a:lnTo>
                    <a:lnTo>
                      <a:pt x="1547" y="927"/>
                    </a:lnTo>
                    <a:lnTo>
                      <a:pt x="1545" y="934"/>
                    </a:lnTo>
                    <a:lnTo>
                      <a:pt x="1542" y="939"/>
                    </a:lnTo>
                    <a:lnTo>
                      <a:pt x="1538" y="942"/>
                    </a:lnTo>
                    <a:lnTo>
                      <a:pt x="1531" y="944"/>
                    </a:lnTo>
                    <a:lnTo>
                      <a:pt x="1531" y="944"/>
                    </a:lnTo>
                    <a:lnTo>
                      <a:pt x="1525" y="942"/>
                    </a:lnTo>
                    <a:lnTo>
                      <a:pt x="1521" y="939"/>
                    </a:lnTo>
                    <a:lnTo>
                      <a:pt x="1518" y="934"/>
                    </a:lnTo>
                    <a:lnTo>
                      <a:pt x="1516" y="927"/>
                    </a:lnTo>
                    <a:lnTo>
                      <a:pt x="1516" y="927"/>
                    </a:lnTo>
                    <a:lnTo>
                      <a:pt x="1518" y="922"/>
                    </a:lnTo>
                    <a:lnTo>
                      <a:pt x="1521" y="917"/>
                    </a:lnTo>
                    <a:lnTo>
                      <a:pt x="1525" y="911"/>
                    </a:lnTo>
                    <a:lnTo>
                      <a:pt x="1531" y="911"/>
                    </a:lnTo>
                    <a:lnTo>
                      <a:pt x="1531" y="911"/>
                    </a:lnTo>
                    <a:close/>
                    <a:moveTo>
                      <a:pt x="1473" y="911"/>
                    </a:moveTo>
                    <a:lnTo>
                      <a:pt x="1473" y="911"/>
                    </a:lnTo>
                    <a:lnTo>
                      <a:pt x="1473" y="911"/>
                    </a:lnTo>
                    <a:lnTo>
                      <a:pt x="1479" y="911"/>
                    </a:lnTo>
                    <a:lnTo>
                      <a:pt x="1484" y="917"/>
                    </a:lnTo>
                    <a:lnTo>
                      <a:pt x="1487" y="922"/>
                    </a:lnTo>
                    <a:lnTo>
                      <a:pt x="1489" y="927"/>
                    </a:lnTo>
                    <a:lnTo>
                      <a:pt x="1489" y="927"/>
                    </a:lnTo>
                    <a:lnTo>
                      <a:pt x="1487" y="934"/>
                    </a:lnTo>
                    <a:lnTo>
                      <a:pt x="1484" y="939"/>
                    </a:lnTo>
                    <a:lnTo>
                      <a:pt x="1479" y="942"/>
                    </a:lnTo>
                    <a:lnTo>
                      <a:pt x="1473" y="944"/>
                    </a:lnTo>
                    <a:lnTo>
                      <a:pt x="1473" y="944"/>
                    </a:lnTo>
                    <a:lnTo>
                      <a:pt x="1467" y="942"/>
                    </a:lnTo>
                    <a:lnTo>
                      <a:pt x="1462" y="939"/>
                    </a:lnTo>
                    <a:lnTo>
                      <a:pt x="1458" y="934"/>
                    </a:lnTo>
                    <a:lnTo>
                      <a:pt x="1458" y="927"/>
                    </a:lnTo>
                    <a:lnTo>
                      <a:pt x="1458" y="927"/>
                    </a:lnTo>
                    <a:lnTo>
                      <a:pt x="1458" y="922"/>
                    </a:lnTo>
                    <a:lnTo>
                      <a:pt x="1462" y="917"/>
                    </a:lnTo>
                    <a:lnTo>
                      <a:pt x="1467" y="911"/>
                    </a:lnTo>
                    <a:lnTo>
                      <a:pt x="1473" y="911"/>
                    </a:lnTo>
                    <a:lnTo>
                      <a:pt x="1473" y="911"/>
                    </a:lnTo>
                    <a:close/>
                    <a:moveTo>
                      <a:pt x="1416" y="911"/>
                    </a:moveTo>
                    <a:lnTo>
                      <a:pt x="1416" y="911"/>
                    </a:lnTo>
                    <a:lnTo>
                      <a:pt x="1416" y="911"/>
                    </a:lnTo>
                    <a:lnTo>
                      <a:pt x="1421" y="911"/>
                    </a:lnTo>
                    <a:lnTo>
                      <a:pt x="1426" y="917"/>
                    </a:lnTo>
                    <a:lnTo>
                      <a:pt x="1429" y="922"/>
                    </a:lnTo>
                    <a:lnTo>
                      <a:pt x="1431" y="927"/>
                    </a:lnTo>
                    <a:lnTo>
                      <a:pt x="1431" y="927"/>
                    </a:lnTo>
                    <a:lnTo>
                      <a:pt x="1429" y="934"/>
                    </a:lnTo>
                    <a:lnTo>
                      <a:pt x="1426" y="939"/>
                    </a:lnTo>
                    <a:lnTo>
                      <a:pt x="1421" y="942"/>
                    </a:lnTo>
                    <a:lnTo>
                      <a:pt x="1416" y="944"/>
                    </a:lnTo>
                    <a:lnTo>
                      <a:pt x="1416" y="944"/>
                    </a:lnTo>
                    <a:lnTo>
                      <a:pt x="1409" y="942"/>
                    </a:lnTo>
                    <a:lnTo>
                      <a:pt x="1404" y="939"/>
                    </a:lnTo>
                    <a:lnTo>
                      <a:pt x="1400" y="934"/>
                    </a:lnTo>
                    <a:lnTo>
                      <a:pt x="1399" y="927"/>
                    </a:lnTo>
                    <a:lnTo>
                      <a:pt x="1399" y="927"/>
                    </a:lnTo>
                    <a:lnTo>
                      <a:pt x="1400" y="922"/>
                    </a:lnTo>
                    <a:lnTo>
                      <a:pt x="1404" y="917"/>
                    </a:lnTo>
                    <a:lnTo>
                      <a:pt x="1409" y="911"/>
                    </a:lnTo>
                    <a:lnTo>
                      <a:pt x="1416" y="911"/>
                    </a:lnTo>
                    <a:lnTo>
                      <a:pt x="1416" y="911"/>
                    </a:lnTo>
                    <a:close/>
                    <a:moveTo>
                      <a:pt x="1356" y="911"/>
                    </a:moveTo>
                    <a:lnTo>
                      <a:pt x="1356" y="911"/>
                    </a:lnTo>
                    <a:lnTo>
                      <a:pt x="1356" y="911"/>
                    </a:lnTo>
                    <a:lnTo>
                      <a:pt x="1363" y="911"/>
                    </a:lnTo>
                    <a:lnTo>
                      <a:pt x="1368" y="917"/>
                    </a:lnTo>
                    <a:lnTo>
                      <a:pt x="1371" y="922"/>
                    </a:lnTo>
                    <a:lnTo>
                      <a:pt x="1371" y="927"/>
                    </a:lnTo>
                    <a:lnTo>
                      <a:pt x="1371" y="927"/>
                    </a:lnTo>
                    <a:lnTo>
                      <a:pt x="1371" y="934"/>
                    </a:lnTo>
                    <a:lnTo>
                      <a:pt x="1368" y="939"/>
                    </a:lnTo>
                    <a:lnTo>
                      <a:pt x="1363" y="942"/>
                    </a:lnTo>
                    <a:lnTo>
                      <a:pt x="1356" y="944"/>
                    </a:lnTo>
                    <a:lnTo>
                      <a:pt x="1356" y="944"/>
                    </a:lnTo>
                    <a:lnTo>
                      <a:pt x="1351" y="942"/>
                    </a:lnTo>
                    <a:lnTo>
                      <a:pt x="1346" y="939"/>
                    </a:lnTo>
                    <a:lnTo>
                      <a:pt x="1342" y="934"/>
                    </a:lnTo>
                    <a:lnTo>
                      <a:pt x="1341" y="927"/>
                    </a:lnTo>
                    <a:lnTo>
                      <a:pt x="1341" y="927"/>
                    </a:lnTo>
                    <a:lnTo>
                      <a:pt x="1342" y="922"/>
                    </a:lnTo>
                    <a:lnTo>
                      <a:pt x="1346" y="917"/>
                    </a:lnTo>
                    <a:lnTo>
                      <a:pt x="1351" y="911"/>
                    </a:lnTo>
                    <a:lnTo>
                      <a:pt x="1356" y="911"/>
                    </a:lnTo>
                    <a:lnTo>
                      <a:pt x="1356" y="911"/>
                    </a:lnTo>
                    <a:close/>
                    <a:moveTo>
                      <a:pt x="1298" y="911"/>
                    </a:moveTo>
                    <a:lnTo>
                      <a:pt x="1298" y="911"/>
                    </a:lnTo>
                    <a:lnTo>
                      <a:pt x="1298" y="911"/>
                    </a:lnTo>
                    <a:lnTo>
                      <a:pt x="1305" y="911"/>
                    </a:lnTo>
                    <a:lnTo>
                      <a:pt x="1308" y="917"/>
                    </a:lnTo>
                    <a:lnTo>
                      <a:pt x="1312" y="922"/>
                    </a:lnTo>
                    <a:lnTo>
                      <a:pt x="1313" y="927"/>
                    </a:lnTo>
                    <a:lnTo>
                      <a:pt x="1313" y="927"/>
                    </a:lnTo>
                    <a:lnTo>
                      <a:pt x="1312" y="934"/>
                    </a:lnTo>
                    <a:lnTo>
                      <a:pt x="1308" y="939"/>
                    </a:lnTo>
                    <a:lnTo>
                      <a:pt x="1305" y="942"/>
                    </a:lnTo>
                    <a:lnTo>
                      <a:pt x="1298" y="944"/>
                    </a:lnTo>
                    <a:lnTo>
                      <a:pt x="1298" y="944"/>
                    </a:lnTo>
                    <a:lnTo>
                      <a:pt x="1293" y="942"/>
                    </a:lnTo>
                    <a:lnTo>
                      <a:pt x="1288" y="939"/>
                    </a:lnTo>
                    <a:lnTo>
                      <a:pt x="1284" y="934"/>
                    </a:lnTo>
                    <a:lnTo>
                      <a:pt x="1283" y="927"/>
                    </a:lnTo>
                    <a:lnTo>
                      <a:pt x="1283" y="927"/>
                    </a:lnTo>
                    <a:lnTo>
                      <a:pt x="1284" y="922"/>
                    </a:lnTo>
                    <a:lnTo>
                      <a:pt x="1288" y="917"/>
                    </a:lnTo>
                    <a:lnTo>
                      <a:pt x="1293" y="911"/>
                    </a:lnTo>
                    <a:lnTo>
                      <a:pt x="1298" y="911"/>
                    </a:lnTo>
                    <a:lnTo>
                      <a:pt x="1298" y="911"/>
                    </a:lnTo>
                    <a:close/>
                    <a:moveTo>
                      <a:pt x="1240" y="911"/>
                    </a:moveTo>
                    <a:lnTo>
                      <a:pt x="1240" y="911"/>
                    </a:lnTo>
                    <a:lnTo>
                      <a:pt x="1240" y="911"/>
                    </a:lnTo>
                    <a:lnTo>
                      <a:pt x="1245" y="911"/>
                    </a:lnTo>
                    <a:lnTo>
                      <a:pt x="1250" y="917"/>
                    </a:lnTo>
                    <a:lnTo>
                      <a:pt x="1254" y="922"/>
                    </a:lnTo>
                    <a:lnTo>
                      <a:pt x="1255" y="927"/>
                    </a:lnTo>
                    <a:lnTo>
                      <a:pt x="1255" y="927"/>
                    </a:lnTo>
                    <a:lnTo>
                      <a:pt x="1254" y="934"/>
                    </a:lnTo>
                    <a:lnTo>
                      <a:pt x="1250" y="939"/>
                    </a:lnTo>
                    <a:lnTo>
                      <a:pt x="1245" y="942"/>
                    </a:lnTo>
                    <a:lnTo>
                      <a:pt x="1240" y="944"/>
                    </a:lnTo>
                    <a:lnTo>
                      <a:pt x="1240" y="944"/>
                    </a:lnTo>
                    <a:lnTo>
                      <a:pt x="1233" y="942"/>
                    </a:lnTo>
                    <a:lnTo>
                      <a:pt x="1228" y="939"/>
                    </a:lnTo>
                    <a:lnTo>
                      <a:pt x="1225" y="934"/>
                    </a:lnTo>
                    <a:lnTo>
                      <a:pt x="1225" y="927"/>
                    </a:lnTo>
                    <a:lnTo>
                      <a:pt x="1225" y="927"/>
                    </a:lnTo>
                    <a:lnTo>
                      <a:pt x="1225" y="922"/>
                    </a:lnTo>
                    <a:lnTo>
                      <a:pt x="1228" y="917"/>
                    </a:lnTo>
                    <a:lnTo>
                      <a:pt x="1233" y="911"/>
                    </a:lnTo>
                    <a:lnTo>
                      <a:pt x="1240" y="911"/>
                    </a:lnTo>
                    <a:lnTo>
                      <a:pt x="1240" y="911"/>
                    </a:lnTo>
                    <a:close/>
                    <a:moveTo>
                      <a:pt x="1182" y="911"/>
                    </a:moveTo>
                    <a:lnTo>
                      <a:pt x="1182" y="911"/>
                    </a:lnTo>
                    <a:lnTo>
                      <a:pt x="1182" y="911"/>
                    </a:lnTo>
                    <a:lnTo>
                      <a:pt x="1187" y="911"/>
                    </a:lnTo>
                    <a:lnTo>
                      <a:pt x="1192" y="917"/>
                    </a:lnTo>
                    <a:lnTo>
                      <a:pt x="1196" y="922"/>
                    </a:lnTo>
                    <a:lnTo>
                      <a:pt x="1198" y="927"/>
                    </a:lnTo>
                    <a:lnTo>
                      <a:pt x="1198" y="927"/>
                    </a:lnTo>
                    <a:lnTo>
                      <a:pt x="1196" y="934"/>
                    </a:lnTo>
                    <a:lnTo>
                      <a:pt x="1192" y="939"/>
                    </a:lnTo>
                    <a:lnTo>
                      <a:pt x="1187" y="942"/>
                    </a:lnTo>
                    <a:lnTo>
                      <a:pt x="1182" y="944"/>
                    </a:lnTo>
                    <a:lnTo>
                      <a:pt x="1182" y="944"/>
                    </a:lnTo>
                    <a:lnTo>
                      <a:pt x="1175" y="942"/>
                    </a:lnTo>
                    <a:lnTo>
                      <a:pt x="1170" y="939"/>
                    </a:lnTo>
                    <a:lnTo>
                      <a:pt x="1167" y="934"/>
                    </a:lnTo>
                    <a:lnTo>
                      <a:pt x="1165" y="927"/>
                    </a:lnTo>
                    <a:lnTo>
                      <a:pt x="1165" y="927"/>
                    </a:lnTo>
                    <a:lnTo>
                      <a:pt x="1167" y="922"/>
                    </a:lnTo>
                    <a:lnTo>
                      <a:pt x="1170" y="917"/>
                    </a:lnTo>
                    <a:lnTo>
                      <a:pt x="1175" y="911"/>
                    </a:lnTo>
                    <a:lnTo>
                      <a:pt x="1182" y="911"/>
                    </a:lnTo>
                    <a:lnTo>
                      <a:pt x="1182" y="911"/>
                    </a:lnTo>
                    <a:close/>
                    <a:moveTo>
                      <a:pt x="1123" y="911"/>
                    </a:moveTo>
                    <a:lnTo>
                      <a:pt x="1123" y="911"/>
                    </a:lnTo>
                    <a:lnTo>
                      <a:pt x="1123" y="911"/>
                    </a:lnTo>
                    <a:lnTo>
                      <a:pt x="1129" y="911"/>
                    </a:lnTo>
                    <a:lnTo>
                      <a:pt x="1135" y="917"/>
                    </a:lnTo>
                    <a:lnTo>
                      <a:pt x="1138" y="922"/>
                    </a:lnTo>
                    <a:lnTo>
                      <a:pt x="1138" y="927"/>
                    </a:lnTo>
                    <a:lnTo>
                      <a:pt x="1138" y="927"/>
                    </a:lnTo>
                    <a:lnTo>
                      <a:pt x="1138" y="934"/>
                    </a:lnTo>
                    <a:lnTo>
                      <a:pt x="1135" y="939"/>
                    </a:lnTo>
                    <a:lnTo>
                      <a:pt x="1129" y="942"/>
                    </a:lnTo>
                    <a:lnTo>
                      <a:pt x="1123" y="944"/>
                    </a:lnTo>
                    <a:lnTo>
                      <a:pt x="1123" y="944"/>
                    </a:lnTo>
                    <a:lnTo>
                      <a:pt x="1118" y="942"/>
                    </a:lnTo>
                    <a:lnTo>
                      <a:pt x="1112" y="939"/>
                    </a:lnTo>
                    <a:lnTo>
                      <a:pt x="1109" y="934"/>
                    </a:lnTo>
                    <a:lnTo>
                      <a:pt x="1107" y="927"/>
                    </a:lnTo>
                    <a:lnTo>
                      <a:pt x="1107" y="927"/>
                    </a:lnTo>
                    <a:lnTo>
                      <a:pt x="1109" y="922"/>
                    </a:lnTo>
                    <a:lnTo>
                      <a:pt x="1112" y="917"/>
                    </a:lnTo>
                    <a:lnTo>
                      <a:pt x="1118" y="911"/>
                    </a:lnTo>
                    <a:lnTo>
                      <a:pt x="1123" y="911"/>
                    </a:lnTo>
                    <a:lnTo>
                      <a:pt x="1123" y="911"/>
                    </a:lnTo>
                    <a:close/>
                    <a:moveTo>
                      <a:pt x="1065" y="911"/>
                    </a:moveTo>
                    <a:lnTo>
                      <a:pt x="1065" y="911"/>
                    </a:lnTo>
                    <a:lnTo>
                      <a:pt x="1065" y="911"/>
                    </a:lnTo>
                    <a:lnTo>
                      <a:pt x="1072" y="911"/>
                    </a:lnTo>
                    <a:lnTo>
                      <a:pt x="1077" y="917"/>
                    </a:lnTo>
                    <a:lnTo>
                      <a:pt x="1078" y="922"/>
                    </a:lnTo>
                    <a:lnTo>
                      <a:pt x="1080" y="927"/>
                    </a:lnTo>
                    <a:lnTo>
                      <a:pt x="1080" y="927"/>
                    </a:lnTo>
                    <a:lnTo>
                      <a:pt x="1078" y="934"/>
                    </a:lnTo>
                    <a:lnTo>
                      <a:pt x="1077" y="939"/>
                    </a:lnTo>
                    <a:lnTo>
                      <a:pt x="1072" y="942"/>
                    </a:lnTo>
                    <a:lnTo>
                      <a:pt x="1065" y="944"/>
                    </a:lnTo>
                    <a:lnTo>
                      <a:pt x="1065" y="944"/>
                    </a:lnTo>
                    <a:lnTo>
                      <a:pt x="1060" y="942"/>
                    </a:lnTo>
                    <a:lnTo>
                      <a:pt x="1055" y="939"/>
                    </a:lnTo>
                    <a:lnTo>
                      <a:pt x="1051" y="934"/>
                    </a:lnTo>
                    <a:lnTo>
                      <a:pt x="1049" y="927"/>
                    </a:lnTo>
                    <a:lnTo>
                      <a:pt x="1049" y="927"/>
                    </a:lnTo>
                    <a:lnTo>
                      <a:pt x="1051" y="922"/>
                    </a:lnTo>
                    <a:lnTo>
                      <a:pt x="1055" y="917"/>
                    </a:lnTo>
                    <a:lnTo>
                      <a:pt x="1060" y="911"/>
                    </a:lnTo>
                    <a:lnTo>
                      <a:pt x="1065" y="911"/>
                    </a:lnTo>
                    <a:lnTo>
                      <a:pt x="1065" y="911"/>
                    </a:lnTo>
                    <a:close/>
                    <a:moveTo>
                      <a:pt x="1007" y="911"/>
                    </a:moveTo>
                    <a:lnTo>
                      <a:pt x="1007" y="911"/>
                    </a:lnTo>
                    <a:lnTo>
                      <a:pt x="1007" y="911"/>
                    </a:lnTo>
                    <a:lnTo>
                      <a:pt x="1012" y="911"/>
                    </a:lnTo>
                    <a:lnTo>
                      <a:pt x="1017" y="917"/>
                    </a:lnTo>
                    <a:lnTo>
                      <a:pt x="1020" y="922"/>
                    </a:lnTo>
                    <a:lnTo>
                      <a:pt x="1022" y="927"/>
                    </a:lnTo>
                    <a:lnTo>
                      <a:pt x="1022" y="927"/>
                    </a:lnTo>
                    <a:lnTo>
                      <a:pt x="1020" y="934"/>
                    </a:lnTo>
                    <a:lnTo>
                      <a:pt x="1017" y="939"/>
                    </a:lnTo>
                    <a:lnTo>
                      <a:pt x="1012" y="942"/>
                    </a:lnTo>
                    <a:lnTo>
                      <a:pt x="1007" y="944"/>
                    </a:lnTo>
                    <a:lnTo>
                      <a:pt x="1007" y="944"/>
                    </a:lnTo>
                    <a:lnTo>
                      <a:pt x="1000" y="942"/>
                    </a:lnTo>
                    <a:lnTo>
                      <a:pt x="995" y="939"/>
                    </a:lnTo>
                    <a:lnTo>
                      <a:pt x="992" y="934"/>
                    </a:lnTo>
                    <a:lnTo>
                      <a:pt x="992" y="927"/>
                    </a:lnTo>
                    <a:lnTo>
                      <a:pt x="992" y="927"/>
                    </a:lnTo>
                    <a:lnTo>
                      <a:pt x="992" y="922"/>
                    </a:lnTo>
                    <a:lnTo>
                      <a:pt x="995" y="917"/>
                    </a:lnTo>
                    <a:lnTo>
                      <a:pt x="1000" y="911"/>
                    </a:lnTo>
                    <a:lnTo>
                      <a:pt x="1007" y="911"/>
                    </a:lnTo>
                    <a:lnTo>
                      <a:pt x="1007" y="911"/>
                    </a:lnTo>
                    <a:close/>
                    <a:moveTo>
                      <a:pt x="949" y="911"/>
                    </a:moveTo>
                    <a:lnTo>
                      <a:pt x="949" y="911"/>
                    </a:lnTo>
                    <a:lnTo>
                      <a:pt x="949" y="911"/>
                    </a:lnTo>
                    <a:lnTo>
                      <a:pt x="954" y="911"/>
                    </a:lnTo>
                    <a:lnTo>
                      <a:pt x="959" y="917"/>
                    </a:lnTo>
                    <a:lnTo>
                      <a:pt x="963" y="922"/>
                    </a:lnTo>
                    <a:lnTo>
                      <a:pt x="964" y="927"/>
                    </a:lnTo>
                    <a:lnTo>
                      <a:pt x="964" y="927"/>
                    </a:lnTo>
                    <a:lnTo>
                      <a:pt x="963" y="934"/>
                    </a:lnTo>
                    <a:lnTo>
                      <a:pt x="959" y="939"/>
                    </a:lnTo>
                    <a:lnTo>
                      <a:pt x="954" y="942"/>
                    </a:lnTo>
                    <a:lnTo>
                      <a:pt x="949" y="944"/>
                    </a:lnTo>
                    <a:lnTo>
                      <a:pt x="949" y="944"/>
                    </a:lnTo>
                    <a:lnTo>
                      <a:pt x="942" y="942"/>
                    </a:lnTo>
                    <a:lnTo>
                      <a:pt x="937" y="939"/>
                    </a:lnTo>
                    <a:lnTo>
                      <a:pt x="934" y="934"/>
                    </a:lnTo>
                    <a:lnTo>
                      <a:pt x="934" y="927"/>
                    </a:lnTo>
                    <a:lnTo>
                      <a:pt x="934" y="927"/>
                    </a:lnTo>
                    <a:lnTo>
                      <a:pt x="934" y="922"/>
                    </a:lnTo>
                    <a:lnTo>
                      <a:pt x="937" y="917"/>
                    </a:lnTo>
                    <a:lnTo>
                      <a:pt x="942" y="911"/>
                    </a:lnTo>
                    <a:lnTo>
                      <a:pt x="949" y="911"/>
                    </a:lnTo>
                    <a:lnTo>
                      <a:pt x="949" y="911"/>
                    </a:lnTo>
                    <a:close/>
                    <a:moveTo>
                      <a:pt x="889" y="911"/>
                    </a:moveTo>
                    <a:lnTo>
                      <a:pt x="889" y="911"/>
                    </a:lnTo>
                    <a:lnTo>
                      <a:pt x="889" y="911"/>
                    </a:lnTo>
                    <a:lnTo>
                      <a:pt x="896" y="911"/>
                    </a:lnTo>
                    <a:lnTo>
                      <a:pt x="901" y="917"/>
                    </a:lnTo>
                    <a:lnTo>
                      <a:pt x="905" y="922"/>
                    </a:lnTo>
                    <a:lnTo>
                      <a:pt x="905" y="927"/>
                    </a:lnTo>
                    <a:lnTo>
                      <a:pt x="905" y="927"/>
                    </a:lnTo>
                    <a:lnTo>
                      <a:pt x="905" y="934"/>
                    </a:lnTo>
                    <a:lnTo>
                      <a:pt x="901" y="939"/>
                    </a:lnTo>
                    <a:lnTo>
                      <a:pt x="896" y="942"/>
                    </a:lnTo>
                    <a:lnTo>
                      <a:pt x="889" y="944"/>
                    </a:lnTo>
                    <a:lnTo>
                      <a:pt x="889" y="944"/>
                    </a:lnTo>
                    <a:lnTo>
                      <a:pt x="884" y="942"/>
                    </a:lnTo>
                    <a:lnTo>
                      <a:pt x="879" y="939"/>
                    </a:lnTo>
                    <a:lnTo>
                      <a:pt x="876" y="934"/>
                    </a:lnTo>
                    <a:lnTo>
                      <a:pt x="874" y="927"/>
                    </a:lnTo>
                    <a:lnTo>
                      <a:pt x="874" y="927"/>
                    </a:lnTo>
                    <a:lnTo>
                      <a:pt x="876" y="922"/>
                    </a:lnTo>
                    <a:lnTo>
                      <a:pt x="879" y="917"/>
                    </a:lnTo>
                    <a:lnTo>
                      <a:pt x="884" y="911"/>
                    </a:lnTo>
                    <a:lnTo>
                      <a:pt x="889" y="911"/>
                    </a:lnTo>
                    <a:lnTo>
                      <a:pt x="889" y="911"/>
                    </a:lnTo>
                    <a:close/>
                    <a:moveTo>
                      <a:pt x="831" y="911"/>
                    </a:moveTo>
                    <a:lnTo>
                      <a:pt x="831" y="911"/>
                    </a:lnTo>
                    <a:lnTo>
                      <a:pt x="831" y="911"/>
                    </a:lnTo>
                    <a:lnTo>
                      <a:pt x="838" y="911"/>
                    </a:lnTo>
                    <a:lnTo>
                      <a:pt x="843" y="917"/>
                    </a:lnTo>
                    <a:lnTo>
                      <a:pt x="847" y="922"/>
                    </a:lnTo>
                    <a:lnTo>
                      <a:pt x="847" y="927"/>
                    </a:lnTo>
                    <a:lnTo>
                      <a:pt x="847" y="927"/>
                    </a:lnTo>
                    <a:lnTo>
                      <a:pt x="847" y="934"/>
                    </a:lnTo>
                    <a:lnTo>
                      <a:pt x="843" y="939"/>
                    </a:lnTo>
                    <a:lnTo>
                      <a:pt x="838" y="942"/>
                    </a:lnTo>
                    <a:lnTo>
                      <a:pt x="831" y="944"/>
                    </a:lnTo>
                    <a:lnTo>
                      <a:pt x="831" y="944"/>
                    </a:lnTo>
                    <a:lnTo>
                      <a:pt x="826" y="942"/>
                    </a:lnTo>
                    <a:lnTo>
                      <a:pt x="821" y="939"/>
                    </a:lnTo>
                    <a:lnTo>
                      <a:pt x="818" y="934"/>
                    </a:lnTo>
                    <a:lnTo>
                      <a:pt x="816" y="927"/>
                    </a:lnTo>
                    <a:lnTo>
                      <a:pt x="816" y="927"/>
                    </a:lnTo>
                    <a:lnTo>
                      <a:pt x="818" y="922"/>
                    </a:lnTo>
                    <a:lnTo>
                      <a:pt x="821" y="917"/>
                    </a:lnTo>
                    <a:lnTo>
                      <a:pt x="826" y="911"/>
                    </a:lnTo>
                    <a:lnTo>
                      <a:pt x="831" y="911"/>
                    </a:lnTo>
                    <a:lnTo>
                      <a:pt x="831" y="911"/>
                    </a:lnTo>
                    <a:close/>
                    <a:moveTo>
                      <a:pt x="774" y="911"/>
                    </a:moveTo>
                    <a:lnTo>
                      <a:pt x="774" y="911"/>
                    </a:lnTo>
                    <a:lnTo>
                      <a:pt x="774" y="911"/>
                    </a:lnTo>
                    <a:lnTo>
                      <a:pt x="779" y="911"/>
                    </a:lnTo>
                    <a:lnTo>
                      <a:pt x="784" y="917"/>
                    </a:lnTo>
                    <a:lnTo>
                      <a:pt x="787" y="922"/>
                    </a:lnTo>
                    <a:lnTo>
                      <a:pt x="789" y="927"/>
                    </a:lnTo>
                    <a:lnTo>
                      <a:pt x="789" y="927"/>
                    </a:lnTo>
                    <a:lnTo>
                      <a:pt x="787" y="934"/>
                    </a:lnTo>
                    <a:lnTo>
                      <a:pt x="784" y="939"/>
                    </a:lnTo>
                    <a:lnTo>
                      <a:pt x="779" y="942"/>
                    </a:lnTo>
                    <a:lnTo>
                      <a:pt x="774" y="944"/>
                    </a:lnTo>
                    <a:lnTo>
                      <a:pt x="774" y="944"/>
                    </a:lnTo>
                    <a:lnTo>
                      <a:pt x="767" y="942"/>
                    </a:lnTo>
                    <a:lnTo>
                      <a:pt x="763" y="939"/>
                    </a:lnTo>
                    <a:lnTo>
                      <a:pt x="760" y="934"/>
                    </a:lnTo>
                    <a:lnTo>
                      <a:pt x="758" y="927"/>
                    </a:lnTo>
                    <a:lnTo>
                      <a:pt x="758" y="927"/>
                    </a:lnTo>
                    <a:lnTo>
                      <a:pt x="760" y="922"/>
                    </a:lnTo>
                    <a:lnTo>
                      <a:pt x="763" y="917"/>
                    </a:lnTo>
                    <a:lnTo>
                      <a:pt x="767" y="911"/>
                    </a:lnTo>
                    <a:lnTo>
                      <a:pt x="774" y="911"/>
                    </a:lnTo>
                    <a:lnTo>
                      <a:pt x="774" y="911"/>
                    </a:lnTo>
                    <a:close/>
                    <a:moveTo>
                      <a:pt x="716" y="911"/>
                    </a:moveTo>
                    <a:lnTo>
                      <a:pt x="716" y="911"/>
                    </a:lnTo>
                    <a:lnTo>
                      <a:pt x="716" y="911"/>
                    </a:lnTo>
                    <a:lnTo>
                      <a:pt x="721" y="911"/>
                    </a:lnTo>
                    <a:lnTo>
                      <a:pt x="726" y="917"/>
                    </a:lnTo>
                    <a:lnTo>
                      <a:pt x="729" y="922"/>
                    </a:lnTo>
                    <a:lnTo>
                      <a:pt x="731" y="927"/>
                    </a:lnTo>
                    <a:lnTo>
                      <a:pt x="731" y="927"/>
                    </a:lnTo>
                    <a:lnTo>
                      <a:pt x="729" y="934"/>
                    </a:lnTo>
                    <a:lnTo>
                      <a:pt x="726" y="939"/>
                    </a:lnTo>
                    <a:lnTo>
                      <a:pt x="721" y="942"/>
                    </a:lnTo>
                    <a:lnTo>
                      <a:pt x="716" y="944"/>
                    </a:lnTo>
                    <a:lnTo>
                      <a:pt x="716" y="944"/>
                    </a:lnTo>
                    <a:lnTo>
                      <a:pt x="709" y="942"/>
                    </a:lnTo>
                    <a:lnTo>
                      <a:pt x="704" y="939"/>
                    </a:lnTo>
                    <a:lnTo>
                      <a:pt x="700" y="934"/>
                    </a:lnTo>
                    <a:lnTo>
                      <a:pt x="700" y="927"/>
                    </a:lnTo>
                    <a:lnTo>
                      <a:pt x="700" y="927"/>
                    </a:lnTo>
                    <a:lnTo>
                      <a:pt x="700" y="922"/>
                    </a:lnTo>
                    <a:lnTo>
                      <a:pt x="704" y="917"/>
                    </a:lnTo>
                    <a:lnTo>
                      <a:pt x="709" y="911"/>
                    </a:lnTo>
                    <a:lnTo>
                      <a:pt x="716" y="911"/>
                    </a:lnTo>
                    <a:lnTo>
                      <a:pt x="716" y="911"/>
                    </a:lnTo>
                    <a:close/>
                    <a:moveTo>
                      <a:pt x="656" y="911"/>
                    </a:moveTo>
                    <a:lnTo>
                      <a:pt x="656" y="911"/>
                    </a:lnTo>
                    <a:lnTo>
                      <a:pt x="656" y="911"/>
                    </a:lnTo>
                    <a:lnTo>
                      <a:pt x="663" y="911"/>
                    </a:lnTo>
                    <a:lnTo>
                      <a:pt x="668" y="917"/>
                    </a:lnTo>
                    <a:lnTo>
                      <a:pt x="671" y="922"/>
                    </a:lnTo>
                    <a:lnTo>
                      <a:pt x="673" y="927"/>
                    </a:lnTo>
                    <a:lnTo>
                      <a:pt x="673" y="927"/>
                    </a:lnTo>
                    <a:lnTo>
                      <a:pt x="671" y="934"/>
                    </a:lnTo>
                    <a:lnTo>
                      <a:pt x="668" y="939"/>
                    </a:lnTo>
                    <a:lnTo>
                      <a:pt x="663" y="942"/>
                    </a:lnTo>
                    <a:lnTo>
                      <a:pt x="656" y="944"/>
                    </a:lnTo>
                    <a:lnTo>
                      <a:pt x="656" y="944"/>
                    </a:lnTo>
                    <a:lnTo>
                      <a:pt x="651" y="942"/>
                    </a:lnTo>
                    <a:lnTo>
                      <a:pt x="646" y="939"/>
                    </a:lnTo>
                    <a:lnTo>
                      <a:pt x="642" y="934"/>
                    </a:lnTo>
                    <a:lnTo>
                      <a:pt x="641" y="927"/>
                    </a:lnTo>
                    <a:lnTo>
                      <a:pt x="641" y="927"/>
                    </a:lnTo>
                    <a:lnTo>
                      <a:pt x="642" y="922"/>
                    </a:lnTo>
                    <a:lnTo>
                      <a:pt x="646" y="917"/>
                    </a:lnTo>
                    <a:lnTo>
                      <a:pt x="651" y="911"/>
                    </a:lnTo>
                    <a:lnTo>
                      <a:pt x="656" y="911"/>
                    </a:lnTo>
                    <a:lnTo>
                      <a:pt x="656" y="911"/>
                    </a:lnTo>
                    <a:close/>
                    <a:moveTo>
                      <a:pt x="598" y="911"/>
                    </a:moveTo>
                    <a:lnTo>
                      <a:pt x="598" y="911"/>
                    </a:lnTo>
                    <a:lnTo>
                      <a:pt x="598" y="911"/>
                    </a:lnTo>
                    <a:lnTo>
                      <a:pt x="605" y="911"/>
                    </a:lnTo>
                    <a:lnTo>
                      <a:pt x="610" y="917"/>
                    </a:lnTo>
                    <a:lnTo>
                      <a:pt x="613" y="922"/>
                    </a:lnTo>
                    <a:lnTo>
                      <a:pt x="613" y="927"/>
                    </a:lnTo>
                    <a:lnTo>
                      <a:pt x="613" y="927"/>
                    </a:lnTo>
                    <a:lnTo>
                      <a:pt x="613" y="934"/>
                    </a:lnTo>
                    <a:lnTo>
                      <a:pt x="610" y="939"/>
                    </a:lnTo>
                    <a:lnTo>
                      <a:pt x="605" y="942"/>
                    </a:lnTo>
                    <a:lnTo>
                      <a:pt x="598" y="944"/>
                    </a:lnTo>
                    <a:lnTo>
                      <a:pt x="598" y="944"/>
                    </a:lnTo>
                    <a:lnTo>
                      <a:pt x="593" y="942"/>
                    </a:lnTo>
                    <a:lnTo>
                      <a:pt x="588" y="939"/>
                    </a:lnTo>
                    <a:lnTo>
                      <a:pt x="584" y="934"/>
                    </a:lnTo>
                    <a:lnTo>
                      <a:pt x="583" y="927"/>
                    </a:lnTo>
                    <a:lnTo>
                      <a:pt x="583" y="927"/>
                    </a:lnTo>
                    <a:lnTo>
                      <a:pt x="584" y="922"/>
                    </a:lnTo>
                    <a:lnTo>
                      <a:pt x="588" y="917"/>
                    </a:lnTo>
                    <a:lnTo>
                      <a:pt x="593" y="911"/>
                    </a:lnTo>
                    <a:lnTo>
                      <a:pt x="598" y="911"/>
                    </a:lnTo>
                    <a:lnTo>
                      <a:pt x="598" y="911"/>
                    </a:lnTo>
                    <a:close/>
                    <a:moveTo>
                      <a:pt x="540" y="911"/>
                    </a:moveTo>
                    <a:lnTo>
                      <a:pt x="540" y="911"/>
                    </a:lnTo>
                    <a:lnTo>
                      <a:pt x="540" y="911"/>
                    </a:lnTo>
                    <a:lnTo>
                      <a:pt x="547" y="911"/>
                    </a:lnTo>
                    <a:lnTo>
                      <a:pt x="550" y="917"/>
                    </a:lnTo>
                    <a:lnTo>
                      <a:pt x="554" y="922"/>
                    </a:lnTo>
                    <a:lnTo>
                      <a:pt x="556" y="927"/>
                    </a:lnTo>
                    <a:lnTo>
                      <a:pt x="556" y="927"/>
                    </a:lnTo>
                    <a:lnTo>
                      <a:pt x="554" y="934"/>
                    </a:lnTo>
                    <a:lnTo>
                      <a:pt x="550" y="939"/>
                    </a:lnTo>
                    <a:lnTo>
                      <a:pt x="547" y="942"/>
                    </a:lnTo>
                    <a:lnTo>
                      <a:pt x="540" y="944"/>
                    </a:lnTo>
                    <a:lnTo>
                      <a:pt x="540" y="944"/>
                    </a:lnTo>
                    <a:lnTo>
                      <a:pt x="533" y="942"/>
                    </a:lnTo>
                    <a:lnTo>
                      <a:pt x="530" y="939"/>
                    </a:lnTo>
                    <a:lnTo>
                      <a:pt x="527" y="934"/>
                    </a:lnTo>
                    <a:lnTo>
                      <a:pt x="525" y="927"/>
                    </a:lnTo>
                    <a:lnTo>
                      <a:pt x="525" y="927"/>
                    </a:lnTo>
                    <a:lnTo>
                      <a:pt x="527" y="922"/>
                    </a:lnTo>
                    <a:lnTo>
                      <a:pt x="530" y="917"/>
                    </a:lnTo>
                    <a:lnTo>
                      <a:pt x="533" y="911"/>
                    </a:lnTo>
                    <a:lnTo>
                      <a:pt x="540" y="911"/>
                    </a:lnTo>
                    <a:lnTo>
                      <a:pt x="540" y="911"/>
                    </a:lnTo>
                    <a:close/>
                    <a:moveTo>
                      <a:pt x="482" y="911"/>
                    </a:moveTo>
                    <a:lnTo>
                      <a:pt x="482" y="911"/>
                    </a:lnTo>
                    <a:lnTo>
                      <a:pt x="482" y="911"/>
                    </a:lnTo>
                    <a:lnTo>
                      <a:pt x="487" y="911"/>
                    </a:lnTo>
                    <a:lnTo>
                      <a:pt x="493" y="917"/>
                    </a:lnTo>
                    <a:lnTo>
                      <a:pt x="496" y="922"/>
                    </a:lnTo>
                    <a:lnTo>
                      <a:pt x="498" y="927"/>
                    </a:lnTo>
                    <a:lnTo>
                      <a:pt x="498" y="927"/>
                    </a:lnTo>
                    <a:lnTo>
                      <a:pt x="496" y="934"/>
                    </a:lnTo>
                    <a:lnTo>
                      <a:pt x="493" y="939"/>
                    </a:lnTo>
                    <a:lnTo>
                      <a:pt x="487" y="942"/>
                    </a:lnTo>
                    <a:lnTo>
                      <a:pt x="482" y="944"/>
                    </a:lnTo>
                    <a:lnTo>
                      <a:pt x="482" y="944"/>
                    </a:lnTo>
                    <a:lnTo>
                      <a:pt x="476" y="942"/>
                    </a:lnTo>
                    <a:lnTo>
                      <a:pt x="470" y="939"/>
                    </a:lnTo>
                    <a:lnTo>
                      <a:pt x="467" y="934"/>
                    </a:lnTo>
                    <a:lnTo>
                      <a:pt x="467" y="927"/>
                    </a:lnTo>
                    <a:lnTo>
                      <a:pt x="467" y="927"/>
                    </a:lnTo>
                    <a:lnTo>
                      <a:pt x="467" y="922"/>
                    </a:lnTo>
                    <a:lnTo>
                      <a:pt x="470" y="917"/>
                    </a:lnTo>
                    <a:lnTo>
                      <a:pt x="476" y="911"/>
                    </a:lnTo>
                    <a:lnTo>
                      <a:pt x="482" y="911"/>
                    </a:lnTo>
                    <a:lnTo>
                      <a:pt x="482" y="911"/>
                    </a:lnTo>
                    <a:close/>
                    <a:moveTo>
                      <a:pt x="424" y="911"/>
                    </a:moveTo>
                    <a:lnTo>
                      <a:pt x="424" y="911"/>
                    </a:lnTo>
                    <a:lnTo>
                      <a:pt x="424" y="911"/>
                    </a:lnTo>
                    <a:lnTo>
                      <a:pt x="430" y="911"/>
                    </a:lnTo>
                    <a:lnTo>
                      <a:pt x="435" y="917"/>
                    </a:lnTo>
                    <a:lnTo>
                      <a:pt x="438" y="922"/>
                    </a:lnTo>
                    <a:lnTo>
                      <a:pt x="440" y="927"/>
                    </a:lnTo>
                    <a:lnTo>
                      <a:pt x="440" y="927"/>
                    </a:lnTo>
                    <a:lnTo>
                      <a:pt x="438" y="934"/>
                    </a:lnTo>
                    <a:lnTo>
                      <a:pt x="435" y="939"/>
                    </a:lnTo>
                    <a:lnTo>
                      <a:pt x="430" y="942"/>
                    </a:lnTo>
                    <a:lnTo>
                      <a:pt x="424" y="944"/>
                    </a:lnTo>
                    <a:lnTo>
                      <a:pt x="424" y="944"/>
                    </a:lnTo>
                    <a:lnTo>
                      <a:pt x="418" y="942"/>
                    </a:lnTo>
                    <a:lnTo>
                      <a:pt x="412" y="939"/>
                    </a:lnTo>
                    <a:lnTo>
                      <a:pt x="409" y="934"/>
                    </a:lnTo>
                    <a:lnTo>
                      <a:pt x="407" y="927"/>
                    </a:lnTo>
                    <a:lnTo>
                      <a:pt x="407" y="927"/>
                    </a:lnTo>
                    <a:lnTo>
                      <a:pt x="409" y="922"/>
                    </a:lnTo>
                    <a:lnTo>
                      <a:pt x="412" y="917"/>
                    </a:lnTo>
                    <a:lnTo>
                      <a:pt x="418" y="911"/>
                    </a:lnTo>
                    <a:lnTo>
                      <a:pt x="424" y="911"/>
                    </a:lnTo>
                    <a:lnTo>
                      <a:pt x="424" y="911"/>
                    </a:lnTo>
                    <a:close/>
                    <a:moveTo>
                      <a:pt x="365" y="911"/>
                    </a:moveTo>
                    <a:lnTo>
                      <a:pt x="365" y="911"/>
                    </a:lnTo>
                    <a:lnTo>
                      <a:pt x="365" y="911"/>
                    </a:lnTo>
                    <a:lnTo>
                      <a:pt x="372" y="911"/>
                    </a:lnTo>
                    <a:lnTo>
                      <a:pt x="377" y="917"/>
                    </a:lnTo>
                    <a:lnTo>
                      <a:pt x="380" y="922"/>
                    </a:lnTo>
                    <a:lnTo>
                      <a:pt x="380" y="927"/>
                    </a:lnTo>
                    <a:lnTo>
                      <a:pt x="380" y="927"/>
                    </a:lnTo>
                    <a:lnTo>
                      <a:pt x="380" y="934"/>
                    </a:lnTo>
                    <a:lnTo>
                      <a:pt x="377" y="939"/>
                    </a:lnTo>
                    <a:lnTo>
                      <a:pt x="372" y="942"/>
                    </a:lnTo>
                    <a:lnTo>
                      <a:pt x="365" y="944"/>
                    </a:lnTo>
                    <a:lnTo>
                      <a:pt x="365" y="944"/>
                    </a:lnTo>
                    <a:lnTo>
                      <a:pt x="360" y="942"/>
                    </a:lnTo>
                    <a:lnTo>
                      <a:pt x="355" y="939"/>
                    </a:lnTo>
                    <a:lnTo>
                      <a:pt x="351" y="934"/>
                    </a:lnTo>
                    <a:lnTo>
                      <a:pt x="349" y="927"/>
                    </a:lnTo>
                    <a:lnTo>
                      <a:pt x="349" y="927"/>
                    </a:lnTo>
                    <a:lnTo>
                      <a:pt x="351" y="922"/>
                    </a:lnTo>
                    <a:lnTo>
                      <a:pt x="355" y="917"/>
                    </a:lnTo>
                    <a:lnTo>
                      <a:pt x="360" y="911"/>
                    </a:lnTo>
                    <a:lnTo>
                      <a:pt x="365" y="911"/>
                    </a:lnTo>
                    <a:lnTo>
                      <a:pt x="365" y="911"/>
                    </a:lnTo>
                    <a:close/>
                    <a:moveTo>
                      <a:pt x="307" y="911"/>
                    </a:moveTo>
                    <a:lnTo>
                      <a:pt x="307" y="911"/>
                    </a:lnTo>
                    <a:lnTo>
                      <a:pt x="307" y="911"/>
                    </a:lnTo>
                    <a:lnTo>
                      <a:pt x="314" y="911"/>
                    </a:lnTo>
                    <a:lnTo>
                      <a:pt x="317" y="917"/>
                    </a:lnTo>
                    <a:lnTo>
                      <a:pt x="321" y="922"/>
                    </a:lnTo>
                    <a:lnTo>
                      <a:pt x="322" y="927"/>
                    </a:lnTo>
                    <a:lnTo>
                      <a:pt x="322" y="927"/>
                    </a:lnTo>
                    <a:lnTo>
                      <a:pt x="321" y="934"/>
                    </a:lnTo>
                    <a:lnTo>
                      <a:pt x="317" y="939"/>
                    </a:lnTo>
                    <a:lnTo>
                      <a:pt x="314" y="942"/>
                    </a:lnTo>
                    <a:lnTo>
                      <a:pt x="307" y="944"/>
                    </a:lnTo>
                    <a:lnTo>
                      <a:pt x="307" y="944"/>
                    </a:lnTo>
                    <a:lnTo>
                      <a:pt x="302" y="942"/>
                    </a:lnTo>
                    <a:lnTo>
                      <a:pt x="297" y="939"/>
                    </a:lnTo>
                    <a:lnTo>
                      <a:pt x="293" y="934"/>
                    </a:lnTo>
                    <a:lnTo>
                      <a:pt x="292" y="927"/>
                    </a:lnTo>
                    <a:lnTo>
                      <a:pt x="292" y="927"/>
                    </a:lnTo>
                    <a:lnTo>
                      <a:pt x="293" y="922"/>
                    </a:lnTo>
                    <a:lnTo>
                      <a:pt x="297" y="917"/>
                    </a:lnTo>
                    <a:lnTo>
                      <a:pt x="302" y="911"/>
                    </a:lnTo>
                    <a:lnTo>
                      <a:pt x="307" y="911"/>
                    </a:lnTo>
                    <a:lnTo>
                      <a:pt x="307" y="911"/>
                    </a:lnTo>
                    <a:close/>
                    <a:moveTo>
                      <a:pt x="249" y="911"/>
                    </a:moveTo>
                    <a:lnTo>
                      <a:pt x="249" y="911"/>
                    </a:lnTo>
                    <a:lnTo>
                      <a:pt x="249" y="911"/>
                    </a:lnTo>
                    <a:lnTo>
                      <a:pt x="254" y="911"/>
                    </a:lnTo>
                    <a:lnTo>
                      <a:pt x="259" y="917"/>
                    </a:lnTo>
                    <a:lnTo>
                      <a:pt x="263" y="922"/>
                    </a:lnTo>
                    <a:lnTo>
                      <a:pt x="264" y="927"/>
                    </a:lnTo>
                    <a:lnTo>
                      <a:pt x="264" y="927"/>
                    </a:lnTo>
                    <a:lnTo>
                      <a:pt x="263" y="934"/>
                    </a:lnTo>
                    <a:lnTo>
                      <a:pt x="259" y="939"/>
                    </a:lnTo>
                    <a:lnTo>
                      <a:pt x="254" y="942"/>
                    </a:lnTo>
                    <a:lnTo>
                      <a:pt x="249" y="944"/>
                    </a:lnTo>
                    <a:lnTo>
                      <a:pt x="249" y="944"/>
                    </a:lnTo>
                    <a:lnTo>
                      <a:pt x="242" y="942"/>
                    </a:lnTo>
                    <a:lnTo>
                      <a:pt x="237" y="939"/>
                    </a:lnTo>
                    <a:lnTo>
                      <a:pt x="234" y="934"/>
                    </a:lnTo>
                    <a:lnTo>
                      <a:pt x="234" y="927"/>
                    </a:lnTo>
                    <a:lnTo>
                      <a:pt x="234" y="927"/>
                    </a:lnTo>
                    <a:lnTo>
                      <a:pt x="234" y="922"/>
                    </a:lnTo>
                    <a:lnTo>
                      <a:pt x="237" y="917"/>
                    </a:lnTo>
                    <a:lnTo>
                      <a:pt x="242" y="911"/>
                    </a:lnTo>
                    <a:lnTo>
                      <a:pt x="249" y="911"/>
                    </a:lnTo>
                    <a:lnTo>
                      <a:pt x="249" y="911"/>
                    </a:lnTo>
                    <a:close/>
                    <a:moveTo>
                      <a:pt x="191" y="911"/>
                    </a:moveTo>
                    <a:lnTo>
                      <a:pt x="191" y="911"/>
                    </a:lnTo>
                    <a:lnTo>
                      <a:pt x="191" y="911"/>
                    </a:lnTo>
                    <a:lnTo>
                      <a:pt x="196" y="911"/>
                    </a:lnTo>
                    <a:lnTo>
                      <a:pt x="201" y="917"/>
                    </a:lnTo>
                    <a:lnTo>
                      <a:pt x="205" y="922"/>
                    </a:lnTo>
                    <a:lnTo>
                      <a:pt x="206" y="927"/>
                    </a:lnTo>
                    <a:lnTo>
                      <a:pt x="206" y="927"/>
                    </a:lnTo>
                    <a:lnTo>
                      <a:pt x="205" y="934"/>
                    </a:lnTo>
                    <a:lnTo>
                      <a:pt x="201" y="939"/>
                    </a:lnTo>
                    <a:lnTo>
                      <a:pt x="196" y="942"/>
                    </a:lnTo>
                    <a:lnTo>
                      <a:pt x="191" y="944"/>
                    </a:lnTo>
                    <a:lnTo>
                      <a:pt x="191" y="944"/>
                    </a:lnTo>
                    <a:lnTo>
                      <a:pt x="184" y="942"/>
                    </a:lnTo>
                    <a:lnTo>
                      <a:pt x="179" y="939"/>
                    </a:lnTo>
                    <a:lnTo>
                      <a:pt x="176" y="934"/>
                    </a:lnTo>
                    <a:lnTo>
                      <a:pt x="176" y="927"/>
                    </a:lnTo>
                    <a:lnTo>
                      <a:pt x="176" y="927"/>
                    </a:lnTo>
                    <a:lnTo>
                      <a:pt x="176" y="922"/>
                    </a:lnTo>
                    <a:lnTo>
                      <a:pt x="179" y="917"/>
                    </a:lnTo>
                    <a:lnTo>
                      <a:pt x="184" y="911"/>
                    </a:lnTo>
                    <a:lnTo>
                      <a:pt x="191" y="911"/>
                    </a:lnTo>
                    <a:lnTo>
                      <a:pt x="191" y="911"/>
                    </a:lnTo>
                    <a:close/>
                    <a:moveTo>
                      <a:pt x="132" y="911"/>
                    </a:moveTo>
                    <a:lnTo>
                      <a:pt x="132" y="911"/>
                    </a:lnTo>
                    <a:lnTo>
                      <a:pt x="132" y="911"/>
                    </a:lnTo>
                    <a:lnTo>
                      <a:pt x="138" y="911"/>
                    </a:lnTo>
                    <a:lnTo>
                      <a:pt x="143" y="917"/>
                    </a:lnTo>
                    <a:lnTo>
                      <a:pt x="147" y="922"/>
                    </a:lnTo>
                    <a:lnTo>
                      <a:pt x="147" y="927"/>
                    </a:lnTo>
                    <a:lnTo>
                      <a:pt x="147" y="927"/>
                    </a:lnTo>
                    <a:lnTo>
                      <a:pt x="147" y="934"/>
                    </a:lnTo>
                    <a:lnTo>
                      <a:pt x="143" y="939"/>
                    </a:lnTo>
                    <a:lnTo>
                      <a:pt x="138" y="942"/>
                    </a:lnTo>
                    <a:lnTo>
                      <a:pt x="132" y="944"/>
                    </a:lnTo>
                    <a:lnTo>
                      <a:pt x="132" y="944"/>
                    </a:lnTo>
                    <a:lnTo>
                      <a:pt x="126" y="942"/>
                    </a:lnTo>
                    <a:lnTo>
                      <a:pt x="121" y="939"/>
                    </a:lnTo>
                    <a:lnTo>
                      <a:pt x="118" y="934"/>
                    </a:lnTo>
                    <a:lnTo>
                      <a:pt x="116" y="927"/>
                    </a:lnTo>
                    <a:lnTo>
                      <a:pt x="116" y="927"/>
                    </a:lnTo>
                    <a:lnTo>
                      <a:pt x="118" y="922"/>
                    </a:lnTo>
                    <a:lnTo>
                      <a:pt x="121" y="917"/>
                    </a:lnTo>
                    <a:lnTo>
                      <a:pt x="126" y="911"/>
                    </a:lnTo>
                    <a:lnTo>
                      <a:pt x="132" y="911"/>
                    </a:lnTo>
                    <a:lnTo>
                      <a:pt x="132" y="911"/>
                    </a:lnTo>
                    <a:close/>
                    <a:moveTo>
                      <a:pt x="74" y="911"/>
                    </a:moveTo>
                    <a:lnTo>
                      <a:pt x="74" y="911"/>
                    </a:lnTo>
                    <a:lnTo>
                      <a:pt x="74" y="911"/>
                    </a:lnTo>
                    <a:lnTo>
                      <a:pt x="80" y="911"/>
                    </a:lnTo>
                    <a:lnTo>
                      <a:pt x="86" y="917"/>
                    </a:lnTo>
                    <a:lnTo>
                      <a:pt x="89" y="922"/>
                    </a:lnTo>
                    <a:lnTo>
                      <a:pt x="89" y="927"/>
                    </a:lnTo>
                    <a:lnTo>
                      <a:pt x="89" y="927"/>
                    </a:lnTo>
                    <a:lnTo>
                      <a:pt x="89" y="934"/>
                    </a:lnTo>
                    <a:lnTo>
                      <a:pt x="86" y="939"/>
                    </a:lnTo>
                    <a:lnTo>
                      <a:pt x="80" y="942"/>
                    </a:lnTo>
                    <a:lnTo>
                      <a:pt x="74" y="944"/>
                    </a:lnTo>
                    <a:lnTo>
                      <a:pt x="74" y="944"/>
                    </a:lnTo>
                    <a:lnTo>
                      <a:pt x="68" y="942"/>
                    </a:lnTo>
                    <a:lnTo>
                      <a:pt x="63" y="939"/>
                    </a:lnTo>
                    <a:lnTo>
                      <a:pt x="60" y="934"/>
                    </a:lnTo>
                    <a:lnTo>
                      <a:pt x="58" y="927"/>
                    </a:lnTo>
                    <a:lnTo>
                      <a:pt x="58" y="927"/>
                    </a:lnTo>
                    <a:lnTo>
                      <a:pt x="60" y="922"/>
                    </a:lnTo>
                    <a:lnTo>
                      <a:pt x="63" y="917"/>
                    </a:lnTo>
                    <a:lnTo>
                      <a:pt x="68" y="911"/>
                    </a:lnTo>
                    <a:lnTo>
                      <a:pt x="74" y="911"/>
                    </a:lnTo>
                    <a:lnTo>
                      <a:pt x="74" y="911"/>
                    </a:lnTo>
                    <a:close/>
                    <a:moveTo>
                      <a:pt x="1647" y="867"/>
                    </a:moveTo>
                    <a:lnTo>
                      <a:pt x="1647" y="867"/>
                    </a:lnTo>
                    <a:lnTo>
                      <a:pt x="1647" y="867"/>
                    </a:lnTo>
                    <a:lnTo>
                      <a:pt x="1654" y="869"/>
                    </a:lnTo>
                    <a:lnTo>
                      <a:pt x="1659" y="872"/>
                    </a:lnTo>
                    <a:lnTo>
                      <a:pt x="1662" y="877"/>
                    </a:lnTo>
                    <a:lnTo>
                      <a:pt x="1664" y="884"/>
                    </a:lnTo>
                    <a:lnTo>
                      <a:pt x="1664" y="884"/>
                    </a:lnTo>
                    <a:lnTo>
                      <a:pt x="1662" y="889"/>
                    </a:lnTo>
                    <a:lnTo>
                      <a:pt x="1659" y="894"/>
                    </a:lnTo>
                    <a:lnTo>
                      <a:pt x="1654" y="900"/>
                    </a:lnTo>
                    <a:lnTo>
                      <a:pt x="1647" y="900"/>
                    </a:lnTo>
                    <a:lnTo>
                      <a:pt x="1647" y="900"/>
                    </a:lnTo>
                    <a:lnTo>
                      <a:pt x="1642" y="900"/>
                    </a:lnTo>
                    <a:lnTo>
                      <a:pt x="1637" y="894"/>
                    </a:lnTo>
                    <a:lnTo>
                      <a:pt x="1634" y="889"/>
                    </a:lnTo>
                    <a:lnTo>
                      <a:pt x="1632" y="884"/>
                    </a:lnTo>
                    <a:lnTo>
                      <a:pt x="1632" y="884"/>
                    </a:lnTo>
                    <a:lnTo>
                      <a:pt x="1634" y="877"/>
                    </a:lnTo>
                    <a:lnTo>
                      <a:pt x="1637" y="872"/>
                    </a:lnTo>
                    <a:lnTo>
                      <a:pt x="1642" y="869"/>
                    </a:lnTo>
                    <a:lnTo>
                      <a:pt x="1647" y="867"/>
                    </a:lnTo>
                    <a:lnTo>
                      <a:pt x="1647" y="867"/>
                    </a:lnTo>
                    <a:close/>
                    <a:moveTo>
                      <a:pt x="1589" y="867"/>
                    </a:moveTo>
                    <a:lnTo>
                      <a:pt x="1589" y="867"/>
                    </a:lnTo>
                    <a:lnTo>
                      <a:pt x="1589" y="867"/>
                    </a:lnTo>
                    <a:lnTo>
                      <a:pt x="1596" y="869"/>
                    </a:lnTo>
                    <a:lnTo>
                      <a:pt x="1601" y="872"/>
                    </a:lnTo>
                    <a:lnTo>
                      <a:pt x="1605" y="877"/>
                    </a:lnTo>
                    <a:lnTo>
                      <a:pt x="1605" y="884"/>
                    </a:lnTo>
                    <a:lnTo>
                      <a:pt x="1605" y="884"/>
                    </a:lnTo>
                    <a:lnTo>
                      <a:pt x="1605" y="889"/>
                    </a:lnTo>
                    <a:lnTo>
                      <a:pt x="1601" y="894"/>
                    </a:lnTo>
                    <a:lnTo>
                      <a:pt x="1596" y="900"/>
                    </a:lnTo>
                    <a:lnTo>
                      <a:pt x="1589" y="900"/>
                    </a:lnTo>
                    <a:lnTo>
                      <a:pt x="1589" y="900"/>
                    </a:lnTo>
                    <a:lnTo>
                      <a:pt x="1584" y="900"/>
                    </a:lnTo>
                    <a:lnTo>
                      <a:pt x="1579" y="894"/>
                    </a:lnTo>
                    <a:lnTo>
                      <a:pt x="1576" y="889"/>
                    </a:lnTo>
                    <a:lnTo>
                      <a:pt x="1574" y="884"/>
                    </a:lnTo>
                    <a:lnTo>
                      <a:pt x="1574" y="884"/>
                    </a:lnTo>
                    <a:lnTo>
                      <a:pt x="1576" y="877"/>
                    </a:lnTo>
                    <a:lnTo>
                      <a:pt x="1579" y="872"/>
                    </a:lnTo>
                    <a:lnTo>
                      <a:pt x="1584" y="869"/>
                    </a:lnTo>
                    <a:lnTo>
                      <a:pt x="1589" y="867"/>
                    </a:lnTo>
                    <a:lnTo>
                      <a:pt x="1589" y="867"/>
                    </a:lnTo>
                    <a:close/>
                    <a:moveTo>
                      <a:pt x="1531" y="867"/>
                    </a:moveTo>
                    <a:lnTo>
                      <a:pt x="1531" y="867"/>
                    </a:lnTo>
                    <a:lnTo>
                      <a:pt x="1531" y="867"/>
                    </a:lnTo>
                    <a:lnTo>
                      <a:pt x="1538" y="869"/>
                    </a:lnTo>
                    <a:lnTo>
                      <a:pt x="1542" y="872"/>
                    </a:lnTo>
                    <a:lnTo>
                      <a:pt x="1545" y="877"/>
                    </a:lnTo>
                    <a:lnTo>
                      <a:pt x="1547" y="884"/>
                    </a:lnTo>
                    <a:lnTo>
                      <a:pt x="1547" y="884"/>
                    </a:lnTo>
                    <a:lnTo>
                      <a:pt x="1545" y="889"/>
                    </a:lnTo>
                    <a:lnTo>
                      <a:pt x="1542" y="894"/>
                    </a:lnTo>
                    <a:lnTo>
                      <a:pt x="1538" y="900"/>
                    </a:lnTo>
                    <a:lnTo>
                      <a:pt x="1531" y="900"/>
                    </a:lnTo>
                    <a:lnTo>
                      <a:pt x="1531" y="900"/>
                    </a:lnTo>
                    <a:lnTo>
                      <a:pt x="1525" y="900"/>
                    </a:lnTo>
                    <a:lnTo>
                      <a:pt x="1521" y="894"/>
                    </a:lnTo>
                    <a:lnTo>
                      <a:pt x="1518" y="889"/>
                    </a:lnTo>
                    <a:lnTo>
                      <a:pt x="1516" y="884"/>
                    </a:lnTo>
                    <a:lnTo>
                      <a:pt x="1516" y="884"/>
                    </a:lnTo>
                    <a:lnTo>
                      <a:pt x="1518" y="877"/>
                    </a:lnTo>
                    <a:lnTo>
                      <a:pt x="1521" y="872"/>
                    </a:lnTo>
                    <a:lnTo>
                      <a:pt x="1525" y="869"/>
                    </a:lnTo>
                    <a:lnTo>
                      <a:pt x="1531" y="867"/>
                    </a:lnTo>
                    <a:lnTo>
                      <a:pt x="1531" y="867"/>
                    </a:lnTo>
                    <a:close/>
                    <a:moveTo>
                      <a:pt x="1473" y="867"/>
                    </a:moveTo>
                    <a:lnTo>
                      <a:pt x="1473" y="867"/>
                    </a:lnTo>
                    <a:lnTo>
                      <a:pt x="1473" y="867"/>
                    </a:lnTo>
                    <a:lnTo>
                      <a:pt x="1479" y="869"/>
                    </a:lnTo>
                    <a:lnTo>
                      <a:pt x="1484" y="872"/>
                    </a:lnTo>
                    <a:lnTo>
                      <a:pt x="1487" y="877"/>
                    </a:lnTo>
                    <a:lnTo>
                      <a:pt x="1489" y="884"/>
                    </a:lnTo>
                    <a:lnTo>
                      <a:pt x="1489" y="884"/>
                    </a:lnTo>
                    <a:lnTo>
                      <a:pt x="1487" y="889"/>
                    </a:lnTo>
                    <a:lnTo>
                      <a:pt x="1484" y="894"/>
                    </a:lnTo>
                    <a:lnTo>
                      <a:pt x="1479" y="900"/>
                    </a:lnTo>
                    <a:lnTo>
                      <a:pt x="1473" y="900"/>
                    </a:lnTo>
                    <a:lnTo>
                      <a:pt x="1473" y="900"/>
                    </a:lnTo>
                    <a:lnTo>
                      <a:pt x="1467" y="900"/>
                    </a:lnTo>
                    <a:lnTo>
                      <a:pt x="1462" y="894"/>
                    </a:lnTo>
                    <a:lnTo>
                      <a:pt x="1458" y="889"/>
                    </a:lnTo>
                    <a:lnTo>
                      <a:pt x="1458" y="884"/>
                    </a:lnTo>
                    <a:lnTo>
                      <a:pt x="1458" y="884"/>
                    </a:lnTo>
                    <a:lnTo>
                      <a:pt x="1458" y="877"/>
                    </a:lnTo>
                    <a:lnTo>
                      <a:pt x="1462" y="872"/>
                    </a:lnTo>
                    <a:lnTo>
                      <a:pt x="1467" y="869"/>
                    </a:lnTo>
                    <a:lnTo>
                      <a:pt x="1473" y="867"/>
                    </a:lnTo>
                    <a:lnTo>
                      <a:pt x="1473" y="867"/>
                    </a:lnTo>
                    <a:close/>
                    <a:moveTo>
                      <a:pt x="1416" y="867"/>
                    </a:moveTo>
                    <a:lnTo>
                      <a:pt x="1416" y="867"/>
                    </a:lnTo>
                    <a:lnTo>
                      <a:pt x="1416" y="867"/>
                    </a:lnTo>
                    <a:lnTo>
                      <a:pt x="1421" y="869"/>
                    </a:lnTo>
                    <a:lnTo>
                      <a:pt x="1426" y="872"/>
                    </a:lnTo>
                    <a:lnTo>
                      <a:pt x="1429" y="877"/>
                    </a:lnTo>
                    <a:lnTo>
                      <a:pt x="1431" y="884"/>
                    </a:lnTo>
                    <a:lnTo>
                      <a:pt x="1431" y="884"/>
                    </a:lnTo>
                    <a:lnTo>
                      <a:pt x="1429" y="889"/>
                    </a:lnTo>
                    <a:lnTo>
                      <a:pt x="1426" y="894"/>
                    </a:lnTo>
                    <a:lnTo>
                      <a:pt x="1421" y="900"/>
                    </a:lnTo>
                    <a:lnTo>
                      <a:pt x="1416" y="900"/>
                    </a:lnTo>
                    <a:lnTo>
                      <a:pt x="1416" y="900"/>
                    </a:lnTo>
                    <a:lnTo>
                      <a:pt x="1409" y="900"/>
                    </a:lnTo>
                    <a:lnTo>
                      <a:pt x="1404" y="894"/>
                    </a:lnTo>
                    <a:lnTo>
                      <a:pt x="1400" y="889"/>
                    </a:lnTo>
                    <a:lnTo>
                      <a:pt x="1399" y="884"/>
                    </a:lnTo>
                    <a:lnTo>
                      <a:pt x="1399" y="884"/>
                    </a:lnTo>
                    <a:lnTo>
                      <a:pt x="1400" y="877"/>
                    </a:lnTo>
                    <a:lnTo>
                      <a:pt x="1404" y="872"/>
                    </a:lnTo>
                    <a:lnTo>
                      <a:pt x="1409" y="869"/>
                    </a:lnTo>
                    <a:lnTo>
                      <a:pt x="1416" y="867"/>
                    </a:lnTo>
                    <a:lnTo>
                      <a:pt x="1416" y="867"/>
                    </a:lnTo>
                    <a:close/>
                    <a:moveTo>
                      <a:pt x="1356" y="867"/>
                    </a:moveTo>
                    <a:lnTo>
                      <a:pt x="1356" y="867"/>
                    </a:lnTo>
                    <a:lnTo>
                      <a:pt x="1356" y="867"/>
                    </a:lnTo>
                    <a:lnTo>
                      <a:pt x="1363" y="869"/>
                    </a:lnTo>
                    <a:lnTo>
                      <a:pt x="1368" y="872"/>
                    </a:lnTo>
                    <a:lnTo>
                      <a:pt x="1371" y="877"/>
                    </a:lnTo>
                    <a:lnTo>
                      <a:pt x="1371" y="884"/>
                    </a:lnTo>
                    <a:lnTo>
                      <a:pt x="1371" y="884"/>
                    </a:lnTo>
                    <a:lnTo>
                      <a:pt x="1371" y="889"/>
                    </a:lnTo>
                    <a:lnTo>
                      <a:pt x="1368" y="894"/>
                    </a:lnTo>
                    <a:lnTo>
                      <a:pt x="1363" y="900"/>
                    </a:lnTo>
                    <a:lnTo>
                      <a:pt x="1356" y="900"/>
                    </a:lnTo>
                    <a:lnTo>
                      <a:pt x="1356" y="900"/>
                    </a:lnTo>
                    <a:lnTo>
                      <a:pt x="1351" y="900"/>
                    </a:lnTo>
                    <a:lnTo>
                      <a:pt x="1346" y="894"/>
                    </a:lnTo>
                    <a:lnTo>
                      <a:pt x="1342" y="889"/>
                    </a:lnTo>
                    <a:lnTo>
                      <a:pt x="1341" y="884"/>
                    </a:lnTo>
                    <a:lnTo>
                      <a:pt x="1341" y="884"/>
                    </a:lnTo>
                    <a:lnTo>
                      <a:pt x="1342" y="877"/>
                    </a:lnTo>
                    <a:lnTo>
                      <a:pt x="1346" y="872"/>
                    </a:lnTo>
                    <a:lnTo>
                      <a:pt x="1351" y="869"/>
                    </a:lnTo>
                    <a:lnTo>
                      <a:pt x="1356" y="867"/>
                    </a:lnTo>
                    <a:lnTo>
                      <a:pt x="1356" y="867"/>
                    </a:lnTo>
                    <a:close/>
                    <a:moveTo>
                      <a:pt x="1298" y="867"/>
                    </a:moveTo>
                    <a:lnTo>
                      <a:pt x="1298" y="867"/>
                    </a:lnTo>
                    <a:lnTo>
                      <a:pt x="1298" y="867"/>
                    </a:lnTo>
                    <a:lnTo>
                      <a:pt x="1305" y="869"/>
                    </a:lnTo>
                    <a:lnTo>
                      <a:pt x="1308" y="872"/>
                    </a:lnTo>
                    <a:lnTo>
                      <a:pt x="1312" y="877"/>
                    </a:lnTo>
                    <a:lnTo>
                      <a:pt x="1313" y="884"/>
                    </a:lnTo>
                    <a:lnTo>
                      <a:pt x="1313" y="884"/>
                    </a:lnTo>
                    <a:lnTo>
                      <a:pt x="1312" y="889"/>
                    </a:lnTo>
                    <a:lnTo>
                      <a:pt x="1308" y="894"/>
                    </a:lnTo>
                    <a:lnTo>
                      <a:pt x="1305" y="900"/>
                    </a:lnTo>
                    <a:lnTo>
                      <a:pt x="1298" y="900"/>
                    </a:lnTo>
                    <a:lnTo>
                      <a:pt x="1298" y="900"/>
                    </a:lnTo>
                    <a:lnTo>
                      <a:pt x="1293" y="900"/>
                    </a:lnTo>
                    <a:lnTo>
                      <a:pt x="1288" y="894"/>
                    </a:lnTo>
                    <a:lnTo>
                      <a:pt x="1284" y="889"/>
                    </a:lnTo>
                    <a:lnTo>
                      <a:pt x="1283" y="884"/>
                    </a:lnTo>
                    <a:lnTo>
                      <a:pt x="1283" y="884"/>
                    </a:lnTo>
                    <a:lnTo>
                      <a:pt x="1284" y="877"/>
                    </a:lnTo>
                    <a:lnTo>
                      <a:pt x="1288" y="872"/>
                    </a:lnTo>
                    <a:lnTo>
                      <a:pt x="1293" y="869"/>
                    </a:lnTo>
                    <a:lnTo>
                      <a:pt x="1298" y="867"/>
                    </a:lnTo>
                    <a:lnTo>
                      <a:pt x="1298" y="867"/>
                    </a:lnTo>
                    <a:close/>
                    <a:moveTo>
                      <a:pt x="1240" y="867"/>
                    </a:moveTo>
                    <a:lnTo>
                      <a:pt x="1240" y="867"/>
                    </a:lnTo>
                    <a:lnTo>
                      <a:pt x="1240" y="867"/>
                    </a:lnTo>
                    <a:lnTo>
                      <a:pt x="1245" y="869"/>
                    </a:lnTo>
                    <a:lnTo>
                      <a:pt x="1250" y="872"/>
                    </a:lnTo>
                    <a:lnTo>
                      <a:pt x="1254" y="877"/>
                    </a:lnTo>
                    <a:lnTo>
                      <a:pt x="1255" y="884"/>
                    </a:lnTo>
                    <a:lnTo>
                      <a:pt x="1255" y="884"/>
                    </a:lnTo>
                    <a:lnTo>
                      <a:pt x="1254" y="889"/>
                    </a:lnTo>
                    <a:lnTo>
                      <a:pt x="1250" y="894"/>
                    </a:lnTo>
                    <a:lnTo>
                      <a:pt x="1245" y="900"/>
                    </a:lnTo>
                    <a:lnTo>
                      <a:pt x="1240" y="900"/>
                    </a:lnTo>
                    <a:lnTo>
                      <a:pt x="1240" y="900"/>
                    </a:lnTo>
                    <a:lnTo>
                      <a:pt x="1233" y="900"/>
                    </a:lnTo>
                    <a:lnTo>
                      <a:pt x="1228" y="894"/>
                    </a:lnTo>
                    <a:lnTo>
                      <a:pt x="1225" y="889"/>
                    </a:lnTo>
                    <a:lnTo>
                      <a:pt x="1225" y="884"/>
                    </a:lnTo>
                    <a:lnTo>
                      <a:pt x="1225" y="884"/>
                    </a:lnTo>
                    <a:lnTo>
                      <a:pt x="1225" y="877"/>
                    </a:lnTo>
                    <a:lnTo>
                      <a:pt x="1228" y="872"/>
                    </a:lnTo>
                    <a:lnTo>
                      <a:pt x="1233" y="869"/>
                    </a:lnTo>
                    <a:lnTo>
                      <a:pt x="1240" y="867"/>
                    </a:lnTo>
                    <a:lnTo>
                      <a:pt x="1240" y="867"/>
                    </a:lnTo>
                    <a:close/>
                    <a:moveTo>
                      <a:pt x="1182" y="867"/>
                    </a:moveTo>
                    <a:lnTo>
                      <a:pt x="1182" y="867"/>
                    </a:lnTo>
                    <a:lnTo>
                      <a:pt x="1182" y="867"/>
                    </a:lnTo>
                    <a:lnTo>
                      <a:pt x="1187" y="869"/>
                    </a:lnTo>
                    <a:lnTo>
                      <a:pt x="1192" y="872"/>
                    </a:lnTo>
                    <a:lnTo>
                      <a:pt x="1196" y="877"/>
                    </a:lnTo>
                    <a:lnTo>
                      <a:pt x="1198" y="884"/>
                    </a:lnTo>
                    <a:lnTo>
                      <a:pt x="1198" y="884"/>
                    </a:lnTo>
                    <a:lnTo>
                      <a:pt x="1196" y="889"/>
                    </a:lnTo>
                    <a:lnTo>
                      <a:pt x="1192" y="894"/>
                    </a:lnTo>
                    <a:lnTo>
                      <a:pt x="1187" y="900"/>
                    </a:lnTo>
                    <a:lnTo>
                      <a:pt x="1182" y="900"/>
                    </a:lnTo>
                    <a:lnTo>
                      <a:pt x="1182" y="900"/>
                    </a:lnTo>
                    <a:lnTo>
                      <a:pt x="1175" y="900"/>
                    </a:lnTo>
                    <a:lnTo>
                      <a:pt x="1170" y="894"/>
                    </a:lnTo>
                    <a:lnTo>
                      <a:pt x="1167" y="889"/>
                    </a:lnTo>
                    <a:lnTo>
                      <a:pt x="1165" y="884"/>
                    </a:lnTo>
                    <a:lnTo>
                      <a:pt x="1165" y="884"/>
                    </a:lnTo>
                    <a:lnTo>
                      <a:pt x="1167" y="877"/>
                    </a:lnTo>
                    <a:lnTo>
                      <a:pt x="1170" y="872"/>
                    </a:lnTo>
                    <a:lnTo>
                      <a:pt x="1175" y="869"/>
                    </a:lnTo>
                    <a:lnTo>
                      <a:pt x="1182" y="867"/>
                    </a:lnTo>
                    <a:lnTo>
                      <a:pt x="1182" y="867"/>
                    </a:lnTo>
                    <a:close/>
                    <a:moveTo>
                      <a:pt x="1123" y="867"/>
                    </a:moveTo>
                    <a:lnTo>
                      <a:pt x="1123" y="867"/>
                    </a:lnTo>
                    <a:lnTo>
                      <a:pt x="1123" y="867"/>
                    </a:lnTo>
                    <a:lnTo>
                      <a:pt x="1129" y="869"/>
                    </a:lnTo>
                    <a:lnTo>
                      <a:pt x="1135" y="872"/>
                    </a:lnTo>
                    <a:lnTo>
                      <a:pt x="1138" y="877"/>
                    </a:lnTo>
                    <a:lnTo>
                      <a:pt x="1138" y="884"/>
                    </a:lnTo>
                    <a:lnTo>
                      <a:pt x="1138" y="884"/>
                    </a:lnTo>
                    <a:lnTo>
                      <a:pt x="1138" y="889"/>
                    </a:lnTo>
                    <a:lnTo>
                      <a:pt x="1135" y="894"/>
                    </a:lnTo>
                    <a:lnTo>
                      <a:pt x="1129" y="900"/>
                    </a:lnTo>
                    <a:lnTo>
                      <a:pt x="1123" y="900"/>
                    </a:lnTo>
                    <a:lnTo>
                      <a:pt x="1123" y="900"/>
                    </a:lnTo>
                    <a:lnTo>
                      <a:pt x="1118" y="900"/>
                    </a:lnTo>
                    <a:lnTo>
                      <a:pt x="1112" y="894"/>
                    </a:lnTo>
                    <a:lnTo>
                      <a:pt x="1109" y="889"/>
                    </a:lnTo>
                    <a:lnTo>
                      <a:pt x="1107" y="884"/>
                    </a:lnTo>
                    <a:lnTo>
                      <a:pt x="1107" y="884"/>
                    </a:lnTo>
                    <a:lnTo>
                      <a:pt x="1109" y="877"/>
                    </a:lnTo>
                    <a:lnTo>
                      <a:pt x="1112" y="872"/>
                    </a:lnTo>
                    <a:lnTo>
                      <a:pt x="1118" y="869"/>
                    </a:lnTo>
                    <a:lnTo>
                      <a:pt x="1123" y="867"/>
                    </a:lnTo>
                    <a:lnTo>
                      <a:pt x="1123" y="867"/>
                    </a:lnTo>
                    <a:close/>
                    <a:moveTo>
                      <a:pt x="1065" y="867"/>
                    </a:moveTo>
                    <a:lnTo>
                      <a:pt x="1065" y="867"/>
                    </a:lnTo>
                    <a:lnTo>
                      <a:pt x="1065" y="867"/>
                    </a:lnTo>
                    <a:lnTo>
                      <a:pt x="1072" y="869"/>
                    </a:lnTo>
                    <a:lnTo>
                      <a:pt x="1077" y="872"/>
                    </a:lnTo>
                    <a:lnTo>
                      <a:pt x="1078" y="877"/>
                    </a:lnTo>
                    <a:lnTo>
                      <a:pt x="1080" y="884"/>
                    </a:lnTo>
                    <a:lnTo>
                      <a:pt x="1080" y="884"/>
                    </a:lnTo>
                    <a:lnTo>
                      <a:pt x="1078" y="889"/>
                    </a:lnTo>
                    <a:lnTo>
                      <a:pt x="1077" y="894"/>
                    </a:lnTo>
                    <a:lnTo>
                      <a:pt x="1072" y="900"/>
                    </a:lnTo>
                    <a:lnTo>
                      <a:pt x="1065" y="900"/>
                    </a:lnTo>
                    <a:lnTo>
                      <a:pt x="1065" y="900"/>
                    </a:lnTo>
                    <a:lnTo>
                      <a:pt x="1060" y="900"/>
                    </a:lnTo>
                    <a:lnTo>
                      <a:pt x="1055" y="894"/>
                    </a:lnTo>
                    <a:lnTo>
                      <a:pt x="1051" y="889"/>
                    </a:lnTo>
                    <a:lnTo>
                      <a:pt x="1049" y="884"/>
                    </a:lnTo>
                    <a:lnTo>
                      <a:pt x="1049" y="884"/>
                    </a:lnTo>
                    <a:lnTo>
                      <a:pt x="1051" y="877"/>
                    </a:lnTo>
                    <a:lnTo>
                      <a:pt x="1055" y="872"/>
                    </a:lnTo>
                    <a:lnTo>
                      <a:pt x="1060" y="869"/>
                    </a:lnTo>
                    <a:lnTo>
                      <a:pt x="1065" y="867"/>
                    </a:lnTo>
                    <a:lnTo>
                      <a:pt x="1065" y="867"/>
                    </a:lnTo>
                    <a:close/>
                    <a:moveTo>
                      <a:pt x="1007" y="867"/>
                    </a:moveTo>
                    <a:lnTo>
                      <a:pt x="1007" y="867"/>
                    </a:lnTo>
                    <a:lnTo>
                      <a:pt x="1007" y="867"/>
                    </a:lnTo>
                    <a:lnTo>
                      <a:pt x="1012" y="869"/>
                    </a:lnTo>
                    <a:lnTo>
                      <a:pt x="1017" y="872"/>
                    </a:lnTo>
                    <a:lnTo>
                      <a:pt x="1020" y="877"/>
                    </a:lnTo>
                    <a:lnTo>
                      <a:pt x="1022" y="884"/>
                    </a:lnTo>
                    <a:lnTo>
                      <a:pt x="1022" y="884"/>
                    </a:lnTo>
                    <a:lnTo>
                      <a:pt x="1020" y="889"/>
                    </a:lnTo>
                    <a:lnTo>
                      <a:pt x="1017" y="894"/>
                    </a:lnTo>
                    <a:lnTo>
                      <a:pt x="1012" y="900"/>
                    </a:lnTo>
                    <a:lnTo>
                      <a:pt x="1007" y="900"/>
                    </a:lnTo>
                    <a:lnTo>
                      <a:pt x="1007" y="900"/>
                    </a:lnTo>
                    <a:lnTo>
                      <a:pt x="1000" y="900"/>
                    </a:lnTo>
                    <a:lnTo>
                      <a:pt x="995" y="894"/>
                    </a:lnTo>
                    <a:lnTo>
                      <a:pt x="992" y="889"/>
                    </a:lnTo>
                    <a:lnTo>
                      <a:pt x="992" y="884"/>
                    </a:lnTo>
                    <a:lnTo>
                      <a:pt x="992" y="884"/>
                    </a:lnTo>
                    <a:lnTo>
                      <a:pt x="992" y="877"/>
                    </a:lnTo>
                    <a:lnTo>
                      <a:pt x="995" y="872"/>
                    </a:lnTo>
                    <a:lnTo>
                      <a:pt x="1000" y="869"/>
                    </a:lnTo>
                    <a:lnTo>
                      <a:pt x="1007" y="867"/>
                    </a:lnTo>
                    <a:lnTo>
                      <a:pt x="1007" y="867"/>
                    </a:lnTo>
                    <a:close/>
                    <a:moveTo>
                      <a:pt x="949" y="867"/>
                    </a:moveTo>
                    <a:lnTo>
                      <a:pt x="949" y="867"/>
                    </a:lnTo>
                    <a:lnTo>
                      <a:pt x="949" y="867"/>
                    </a:lnTo>
                    <a:lnTo>
                      <a:pt x="954" y="869"/>
                    </a:lnTo>
                    <a:lnTo>
                      <a:pt x="959" y="872"/>
                    </a:lnTo>
                    <a:lnTo>
                      <a:pt x="963" y="877"/>
                    </a:lnTo>
                    <a:lnTo>
                      <a:pt x="964" y="884"/>
                    </a:lnTo>
                    <a:lnTo>
                      <a:pt x="964" y="884"/>
                    </a:lnTo>
                    <a:lnTo>
                      <a:pt x="963" y="889"/>
                    </a:lnTo>
                    <a:lnTo>
                      <a:pt x="959" y="894"/>
                    </a:lnTo>
                    <a:lnTo>
                      <a:pt x="954" y="900"/>
                    </a:lnTo>
                    <a:lnTo>
                      <a:pt x="949" y="900"/>
                    </a:lnTo>
                    <a:lnTo>
                      <a:pt x="949" y="900"/>
                    </a:lnTo>
                    <a:lnTo>
                      <a:pt x="942" y="900"/>
                    </a:lnTo>
                    <a:lnTo>
                      <a:pt x="937" y="894"/>
                    </a:lnTo>
                    <a:lnTo>
                      <a:pt x="934" y="889"/>
                    </a:lnTo>
                    <a:lnTo>
                      <a:pt x="934" y="884"/>
                    </a:lnTo>
                    <a:lnTo>
                      <a:pt x="934" y="884"/>
                    </a:lnTo>
                    <a:lnTo>
                      <a:pt x="934" y="877"/>
                    </a:lnTo>
                    <a:lnTo>
                      <a:pt x="937" y="872"/>
                    </a:lnTo>
                    <a:lnTo>
                      <a:pt x="942" y="869"/>
                    </a:lnTo>
                    <a:lnTo>
                      <a:pt x="949" y="867"/>
                    </a:lnTo>
                    <a:lnTo>
                      <a:pt x="949" y="867"/>
                    </a:lnTo>
                    <a:close/>
                    <a:moveTo>
                      <a:pt x="889" y="867"/>
                    </a:moveTo>
                    <a:lnTo>
                      <a:pt x="889" y="867"/>
                    </a:lnTo>
                    <a:lnTo>
                      <a:pt x="889" y="867"/>
                    </a:lnTo>
                    <a:lnTo>
                      <a:pt x="896" y="869"/>
                    </a:lnTo>
                    <a:lnTo>
                      <a:pt x="901" y="872"/>
                    </a:lnTo>
                    <a:lnTo>
                      <a:pt x="905" y="877"/>
                    </a:lnTo>
                    <a:lnTo>
                      <a:pt x="905" y="884"/>
                    </a:lnTo>
                    <a:lnTo>
                      <a:pt x="905" y="884"/>
                    </a:lnTo>
                    <a:lnTo>
                      <a:pt x="905" y="889"/>
                    </a:lnTo>
                    <a:lnTo>
                      <a:pt x="901" y="894"/>
                    </a:lnTo>
                    <a:lnTo>
                      <a:pt x="896" y="900"/>
                    </a:lnTo>
                    <a:lnTo>
                      <a:pt x="889" y="900"/>
                    </a:lnTo>
                    <a:lnTo>
                      <a:pt x="889" y="900"/>
                    </a:lnTo>
                    <a:lnTo>
                      <a:pt x="884" y="900"/>
                    </a:lnTo>
                    <a:lnTo>
                      <a:pt x="879" y="894"/>
                    </a:lnTo>
                    <a:lnTo>
                      <a:pt x="876" y="889"/>
                    </a:lnTo>
                    <a:lnTo>
                      <a:pt x="874" y="884"/>
                    </a:lnTo>
                    <a:lnTo>
                      <a:pt x="874" y="884"/>
                    </a:lnTo>
                    <a:lnTo>
                      <a:pt x="876" y="877"/>
                    </a:lnTo>
                    <a:lnTo>
                      <a:pt x="879" y="872"/>
                    </a:lnTo>
                    <a:lnTo>
                      <a:pt x="884" y="869"/>
                    </a:lnTo>
                    <a:lnTo>
                      <a:pt x="889" y="867"/>
                    </a:lnTo>
                    <a:lnTo>
                      <a:pt x="889" y="867"/>
                    </a:lnTo>
                    <a:close/>
                    <a:moveTo>
                      <a:pt x="831" y="867"/>
                    </a:moveTo>
                    <a:lnTo>
                      <a:pt x="831" y="867"/>
                    </a:lnTo>
                    <a:lnTo>
                      <a:pt x="831" y="867"/>
                    </a:lnTo>
                    <a:lnTo>
                      <a:pt x="838" y="869"/>
                    </a:lnTo>
                    <a:lnTo>
                      <a:pt x="843" y="872"/>
                    </a:lnTo>
                    <a:lnTo>
                      <a:pt x="847" y="877"/>
                    </a:lnTo>
                    <a:lnTo>
                      <a:pt x="847" y="884"/>
                    </a:lnTo>
                    <a:lnTo>
                      <a:pt x="847" y="884"/>
                    </a:lnTo>
                    <a:lnTo>
                      <a:pt x="847" y="889"/>
                    </a:lnTo>
                    <a:lnTo>
                      <a:pt x="843" y="894"/>
                    </a:lnTo>
                    <a:lnTo>
                      <a:pt x="838" y="900"/>
                    </a:lnTo>
                    <a:lnTo>
                      <a:pt x="831" y="900"/>
                    </a:lnTo>
                    <a:lnTo>
                      <a:pt x="831" y="900"/>
                    </a:lnTo>
                    <a:lnTo>
                      <a:pt x="826" y="900"/>
                    </a:lnTo>
                    <a:lnTo>
                      <a:pt x="821" y="894"/>
                    </a:lnTo>
                    <a:lnTo>
                      <a:pt x="818" y="889"/>
                    </a:lnTo>
                    <a:lnTo>
                      <a:pt x="816" y="884"/>
                    </a:lnTo>
                    <a:lnTo>
                      <a:pt x="816" y="884"/>
                    </a:lnTo>
                    <a:lnTo>
                      <a:pt x="818" y="877"/>
                    </a:lnTo>
                    <a:lnTo>
                      <a:pt x="821" y="872"/>
                    </a:lnTo>
                    <a:lnTo>
                      <a:pt x="826" y="869"/>
                    </a:lnTo>
                    <a:lnTo>
                      <a:pt x="831" y="867"/>
                    </a:lnTo>
                    <a:lnTo>
                      <a:pt x="831" y="867"/>
                    </a:lnTo>
                    <a:close/>
                    <a:moveTo>
                      <a:pt x="774" y="867"/>
                    </a:moveTo>
                    <a:lnTo>
                      <a:pt x="774" y="867"/>
                    </a:lnTo>
                    <a:lnTo>
                      <a:pt x="774" y="867"/>
                    </a:lnTo>
                    <a:lnTo>
                      <a:pt x="779" y="869"/>
                    </a:lnTo>
                    <a:lnTo>
                      <a:pt x="784" y="872"/>
                    </a:lnTo>
                    <a:lnTo>
                      <a:pt x="787" y="877"/>
                    </a:lnTo>
                    <a:lnTo>
                      <a:pt x="789" y="884"/>
                    </a:lnTo>
                    <a:lnTo>
                      <a:pt x="789" y="884"/>
                    </a:lnTo>
                    <a:lnTo>
                      <a:pt x="787" y="889"/>
                    </a:lnTo>
                    <a:lnTo>
                      <a:pt x="784" y="894"/>
                    </a:lnTo>
                    <a:lnTo>
                      <a:pt x="779" y="900"/>
                    </a:lnTo>
                    <a:lnTo>
                      <a:pt x="774" y="900"/>
                    </a:lnTo>
                    <a:lnTo>
                      <a:pt x="774" y="900"/>
                    </a:lnTo>
                    <a:lnTo>
                      <a:pt x="767" y="900"/>
                    </a:lnTo>
                    <a:lnTo>
                      <a:pt x="763" y="894"/>
                    </a:lnTo>
                    <a:lnTo>
                      <a:pt x="760" y="889"/>
                    </a:lnTo>
                    <a:lnTo>
                      <a:pt x="758" y="884"/>
                    </a:lnTo>
                    <a:lnTo>
                      <a:pt x="758" y="884"/>
                    </a:lnTo>
                    <a:lnTo>
                      <a:pt x="760" y="877"/>
                    </a:lnTo>
                    <a:lnTo>
                      <a:pt x="763" y="872"/>
                    </a:lnTo>
                    <a:lnTo>
                      <a:pt x="767" y="869"/>
                    </a:lnTo>
                    <a:lnTo>
                      <a:pt x="774" y="867"/>
                    </a:lnTo>
                    <a:lnTo>
                      <a:pt x="774" y="867"/>
                    </a:lnTo>
                    <a:close/>
                    <a:moveTo>
                      <a:pt x="716" y="867"/>
                    </a:moveTo>
                    <a:lnTo>
                      <a:pt x="716" y="867"/>
                    </a:lnTo>
                    <a:lnTo>
                      <a:pt x="716" y="867"/>
                    </a:lnTo>
                    <a:lnTo>
                      <a:pt x="721" y="869"/>
                    </a:lnTo>
                    <a:lnTo>
                      <a:pt x="726" y="872"/>
                    </a:lnTo>
                    <a:lnTo>
                      <a:pt x="729" y="877"/>
                    </a:lnTo>
                    <a:lnTo>
                      <a:pt x="731" y="884"/>
                    </a:lnTo>
                    <a:lnTo>
                      <a:pt x="731" y="884"/>
                    </a:lnTo>
                    <a:lnTo>
                      <a:pt x="729" y="889"/>
                    </a:lnTo>
                    <a:lnTo>
                      <a:pt x="726" y="894"/>
                    </a:lnTo>
                    <a:lnTo>
                      <a:pt x="721" y="900"/>
                    </a:lnTo>
                    <a:lnTo>
                      <a:pt x="716" y="900"/>
                    </a:lnTo>
                    <a:lnTo>
                      <a:pt x="716" y="900"/>
                    </a:lnTo>
                    <a:lnTo>
                      <a:pt x="709" y="900"/>
                    </a:lnTo>
                    <a:lnTo>
                      <a:pt x="704" y="894"/>
                    </a:lnTo>
                    <a:lnTo>
                      <a:pt x="700" y="889"/>
                    </a:lnTo>
                    <a:lnTo>
                      <a:pt x="700" y="884"/>
                    </a:lnTo>
                    <a:lnTo>
                      <a:pt x="700" y="884"/>
                    </a:lnTo>
                    <a:lnTo>
                      <a:pt x="700" y="877"/>
                    </a:lnTo>
                    <a:lnTo>
                      <a:pt x="704" y="872"/>
                    </a:lnTo>
                    <a:lnTo>
                      <a:pt x="709" y="869"/>
                    </a:lnTo>
                    <a:lnTo>
                      <a:pt x="716" y="867"/>
                    </a:lnTo>
                    <a:lnTo>
                      <a:pt x="716" y="867"/>
                    </a:lnTo>
                    <a:close/>
                    <a:moveTo>
                      <a:pt x="656" y="867"/>
                    </a:moveTo>
                    <a:lnTo>
                      <a:pt x="656" y="867"/>
                    </a:lnTo>
                    <a:lnTo>
                      <a:pt x="656" y="867"/>
                    </a:lnTo>
                    <a:lnTo>
                      <a:pt x="663" y="869"/>
                    </a:lnTo>
                    <a:lnTo>
                      <a:pt x="668" y="872"/>
                    </a:lnTo>
                    <a:lnTo>
                      <a:pt x="671" y="877"/>
                    </a:lnTo>
                    <a:lnTo>
                      <a:pt x="673" y="884"/>
                    </a:lnTo>
                    <a:lnTo>
                      <a:pt x="673" y="884"/>
                    </a:lnTo>
                    <a:lnTo>
                      <a:pt x="671" y="889"/>
                    </a:lnTo>
                    <a:lnTo>
                      <a:pt x="668" y="894"/>
                    </a:lnTo>
                    <a:lnTo>
                      <a:pt x="663" y="900"/>
                    </a:lnTo>
                    <a:lnTo>
                      <a:pt x="656" y="900"/>
                    </a:lnTo>
                    <a:lnTo>
                      <a:pt x="656" y="900"/>
                    </a:lnTo>
                    <a:lnTo>
                      <a:pt x="651" y="900"/>
                    </a:lnTo>
                    <a:lnTo>
                      <a:pt x="646" y="894"/>
                    </a:lnTo>
                    <a:lnTo>
                      <a:pt x="642" y="889"/>
                    </a:lnTo>
                    <a:lnTo>
                      <a:pt x="641" y="884"/>
                    </a:lnTo>
                    <a:lnTo>
                      <a:pt x="641" y="884"/>
                    </a:lnTo>
                    <a:lnTo>
                      <a:pt x="642" y="877"/>
                    </a:lnTo>
                    <a:lnTo>
                      <a:pt x="646" y="872"/>
                    </a:lnTo>
                    <a:lnTo>
                      <a:pt x="651" y="869"/>
                    </a:lnTo>
                    <a:lnTo>
                      <a:pt x="656" y="867"/>
                    </a:lnTo>
                    <a:lnTo>
                      <a:pt x="656" y="867"/>
                    </a:lnTo>
                    <a:close/>
                    <a:moveTo>
                      <a:pt x="598" y="867"/>
                    </a:moveTo>
                    <a:lnTo>
                      <a:pt x="598" y="867"/>
                    </a:lnTo>
                    <a:lnTo>
                      <a:pt x="598" y="867"/>
                    </a:lnTo>
                    <a:lnTo>
                      <a:pt x="605" y="869"/>
                    </a:lnTo>
                    <a:lnTo>
                      <a:pt x="610" y="872"/>
                    </a:lnTo>
                    <a:lnTo>
                      <a:pt x="613" y="877"/>
                    </a:lnTo>
                    <a:lnTo>
                      <a:pt x="613" y="884"/>
                    </a:lnTo>
                    <a:lnTo>
                      <a:pt x="613" y="884"/>
                    </a:lnTo>
                    <a:lnTo>
                      <a:pt x="613" y="889"/>
                    </a:lnTo>
                    <a:lnTo>
                      <a:pt x="610" y="894"/>
                    </a:lnTo>
                    <a:lnTo>
                      <a:pt x="605" y="900"/>
                    </a:lnTo>
                    <a:lnTo>
                      <a:pt x="598" y="900"/>
                    </a:lnTo>
                    <a:lnTo>
                      <a:pt x="598" y="900"/>
                    </a:lnTo>
                    <a:lnTo>
                      <a:pt x="593" y="900"/>
                    </a:lnTo>
                    <a:lnTo>
                      <a:pt x="588" y="894"/>
                    </a:lnTo>
                    <a:lnTo>
                      <a:pt x="584" y="889"/>
                    </a:lnTo>
                    <a:lnTo>
                      <a:pt x="583" y="884"/>
                    </a:lnTo>
                    <a:lnTo>
                      <a:pt x="583" y="884"/>
                    </a:lnTo>
                    <a:lnTo>
                      <a:pt x="584" y="877"/>
                    </a:lnTo>
                    <a:lnTo>
                      <a:pt x="588" y="872"/>
                    </a:lnTo>
                    <a:lnTo>
                      <a:pt x="593" y="869"/>
                    </a:lnTo>
                    <a:lnTo>
                      <a:pt x="598" y="867"/>
                    </a:lnTo>
                    <a:lnTo>
                      <a:pt x="598" y="867"/>
                    </a:lnTo>
                    <a:close/>
                    <a:moveTo>
                      <a:pt x="540" y="867"/>
                    </a:moveTo>
                    <a:lnTo>
                      <a:pt x="540" y="867"/>
                    </a:lnTo>
                    <a:lnTo>
                      <a:pt x="540" y="867"/>
                    </a:lnTo>
                    <a:lnTo>
                      <a:pt x="547" y="869"/>
                    </a:lnTo>
                    <a:lnTo>
                      <a:pt x="550" y="872"/>
                    </a:lnTo>
                    <a:lnTo>
                      <a:pt x="554" y="877"/>
                    </a:lnTo>
                    <a:lnTo>
                      <a:pt x="556" y="884"/>
                    </a:lnTo>
                    <a:lnTo>
                      <a:pt x="556" y="884"/>
                    </a:lnTo>
                    <a:lnTo>
                      <a:pt x="554" y="889"/>
                    </a:lnTo>
                    <a:lnTo>
                      <a:pt x="550" y="894"/>
                    </a:lnTo>
                    <a:lnTo>
                      <a:pt x="547" y="900"/>
                    </a:lnTo>
                    <a:lnTo>
                      <a:pt x="540" y="900"/>
                    </a:lnTo>
                    <a:lnTo>
                      <a:pt x="540" y="900"/>
                    </a:lnTo>
                    <a:lnTo>
                      <a:pt x="533" y="900"/>
                    </a:lnTo>
                    <a:lnTo>
                      <a:pt x="530" y="894"/>
                    </a:lnTo>
                    <a:lnTo>
                      <a:pt x="527" y="889"/>
                    </a:lnTo>
                    <a:lnTo>
                      <a:pt x="525" y="884"/>
                    </a:lnTo>
                    <a:lnTo>
                      <a:pt x="525" y="884"/>
                    </a:lnTo>
                    <a:lnTo>
                      <a:pt x="527" y="877"/>
                    </a:lnTo>
                    <a:lnTo>
                      <a:pt x="530" y="872"/>
                    </a:lnTo>
                    <a:lnTo>
                      <a:pt x="533" y="869"/>
                    </a:lnTo>
                    <a:lnTo>
                      <a:pt x="540" y="867"/>
                    </a:lnTo>
                    <a:lnTo>
                      <a:pt x="540" y="867"/>
                    </a:lnTo>
                    <a:close/>
                    <a:moveTo>
                      <a:pt x="482" y="867"/>
                    </a:moveTo>
                    <a:lnTo>
                      <a:pt x="482" y="867"/>
                    </a:lnTo>
                    <a:lnTo>
                      <a:pt x="482" y="867"/>
                    </a:lnTo>
                    <a:lnTo>
                      <a:pt x="487" y="869"/>
                    </a:lnTo>
                    <a:lnTo>
                      <a:pt x="493" y="872"/>
                    </a:lnTo>
                    <a:lnTo>
                      <a:pt x="496" y="877"/>
                    </a:lnTo>
                    <a:lnTo>
                      <a:pt x="498" y="884"/>
                    </a:lnTo>
                    <a:lnTo>
                      <a:pt x="498" y="884"/>
                    </a:lnTo>
                    <a:lnTo>
                      <a:pt x="496" y="889"/>
                    </a:lnTo>
                    <a:lnTo>
                      <a:pt x="493" y="894"/>
                    </a:lnTo>
                    <a:lnTo>
                      <a:pt x="487" y="900"/>
                    </a:lnTo>
                    <a:lnTo>
                      <a:pt x="482" y="900"/>
                    </a:lnTo>
                    <a:lnTo>
                      <a:pt x="482" y="900"/>
                    </a:lnTo>
                    <a:lnTo>
                      <a:pt x="476" y="900"/>
                    </a:lnTo>
                    <a:lnTo>
                      <a:pt x="470" y="894"/>
                    </a:lnTo>
                    <a:lnTo>
                      <a:pt x="467" y="889"/>
                    </a:lnTo>
                    <a:lnTo>
                      <a:pt x="467" y="884"/>
                    </a:lnTo>
                    <a:lnTo>
                      <a:pt x="467" y="884"/>
                    </a:lnTo>
                    <a:lnTo>
                      <a:pt x="467" y="877"/>
                    </a:lnTo>
                    <a:lnTo>
                      <a:pt x="470" y="872"/>
                    </a:lnTo>
                    <a:lnTo>
                      <a:pt x="476" y="869"/>
                    </a:lnTo>
                    <a:lnTo>
                      <a:pt x="482" y="867"/>
                    </a:lnTo>
                    <a:lnTo>
                      <a:pt x="482" y="867"/>
                    </a:lnTo>
                    <a:close/>
                    <a:moveTo>
                      <a:pt x="424" y="867"/>
                    </a:moveTo>
                    <a:lnTo>
                      <a:pt x="424" y="867"/>
                    </a:lnTo>
                    <a:lnTo>
                      <a:pt x="424" y="867"/>
                    </a:lnTo>
                    <a:lnTo>
                      <a:pt x="430" y="869"/>
                    </a:lnTo>
                    <a:lnTo>
                      <a:pt x="435" y="872"/>
                    </a:lnTo>
                    <a:lnTo>
                      <a:pt x="438" y="877"/>
                    </a:lnTo>
                    <a:lnTo>
                      <a:pt x="440" y="884"/>
                    </a:lnTo>
                    <a:lnTo>
                      <a:pt x="440" y="884"/>
                    </a:lnTo>
                    <a:lnTo>
                      <a:pt x="438" y="889"/>
                    </a:lnTo>
                    <a:lnTo>
                      <a:pt x="435" y="894"/>
                    </a:lnTo>
                    <a:lnTo>
                      <a:pt x="430" y="900"/>
                    </a:lnTo>
                    <a:lnTo>
                      <a:pt x="424" y="900"/>
                    </a:lnTo>
                    <a:lnTo>
                      <a:pt x="424" y="900"/>
                    </a:lnTo>
                    <a:lnTo>
                      <a:pt x="418" y="900"/>
                    </a:lnTo>
                    <a:lnTo>
                      <a:pt x="412" y="894"/>
                    </a:lnTo>
                    <a:lnTo>
                      <a:pt x="409" y="889"/>
                    </a:lnTo>
                    <a:lnTo>
                      <a:pt x="407" y="884"/>
                    </a:lnTo>
                    <a:lnTo>
                      <a:pt x="407" y="884"/>
                    </a:lnTo>
                    <a:lnTo>
                      <a:pt x="409" y="877"/>
                    </a:lnTo>
                    <a:lnTo>
                      <a:pt x="412" y="872"/>
                    </a:lnTo>
                    <a:lnTo>
                      <a:pt x="418" y="869"/>
                    </a:lnTo>
                    <a:lnTo>
                      <a:pt x="424" y="867"/>
                    </a:lnTo>
                    <a:lnTo>
                      <a:pt x="424" y="867"/>
                    </a:lnTo>
                    <a:close/>
                    <a:moveTo>
                      <a:pt x="365" y="867"/>
                    </a:moveTo>
                    <a:lnTo>
                      <a:pt x="365" y="867"/>
                    </a:lnTo>
                    <a:lnTo>
                      <a:pt x="365" y="867"/>
                    </a:lnTo>
                    <a:lnTo>
                      <a:pt x="372" y="869"/>
                    </a:lnTo>
                    <a:lnTo>
                      <a:pt x="377" y="872"/>
                    </a:lnTo>
                    <a:lnTo>
                      <a:pt x="380" y="877"/>
                    </a:lnTo>
                    <a:lnTo>
                      <a:pt x="380" y="884"/>
                    </a:lnTo>
                    <a:lnTo>
                      <a:pt x="380" y="884"/>
                    </a:lnTo>
                    <a:lnTo>
                      <a:pt x="380" y="889"/>
                    </a:lnTo>
                    <a:lnTo>
                      <a:pt x="377" y="894"/>
                    </a:lnTo>
                    <a:lnTo>
                      <a:pt x="372" y="900"/>
                    </a:lnTo>
                    <a:lnTo>
                      <a:pt x="365" y="900"/>
                    </a:lnTo>
                    <a:lnTo>
                      <a:pt x="365" y="900"/>
                    </a:lnTo>
                    <a:lnTo>
                      <a:pt x="360" y="900"/>
                    </a:lnTo>
                    <a:lnTo>
                      <a:pt x="355" y="894"/>
                    </a:lnTo>
                    <a:lnTo>
                      <a:pt x="351" y="889"/>
                    </a:lnTo>
                    <a:lnTo>
                      <a:pt x="349" y="884"/>
                    </a:lnTo>
                    <a:lnTo>
                      <a:pt x="349" y="884"/>
                    </a:lnTo>
                    <a:lnTo>
                      <a:pt x="351" y="877"/>
                    </a:lnTo>
                    <a:lnTo>
                      <a:pt x="355" y="872"/>
                    </a:lnTo>
                    <a:lnTo>
                      <a:pt x="360" y="869"/>
                    </a:lnTo>
                    <a:lnTo>
                      <a:pt x="365" y="867"/>
                    </a:lnTo>
                    <a:lnTo>
                      <a:pt x="365" y="867"/>
                    </a:lnTo>
                    <a:close/>
                    <a:moveTo>
                      <a:pt x="307" y="867"/>
                    </a:moveTo>
                    <a:lnTo>
                      <a:pt x="307" y="867"/>
                    </a:lnTo>
                    <a:lnTo>
                      <a:pt x="307" y="867"/>
                    </a:lnTo>
                    <a:lnTo>
                      <a:pt x="314" y="869"/>
                    </a:lnTo>
                    <a:lnTo>
                      <a:pt x="317" y="872"/>
                    </a:lnTo>
                    <a:lnTo>
                      <a:pt x="321" y="877"/>
                    </a:lnTo>
                    <a:lnTo>
                      <a:pt x="322" y="884"/>
                    </a:lnTo>
                    <a:lnTo>
                      <a:pt x="322" y="884"/>
                    </a:lnTo>
                    <a:lnTo>
                      <a:pt x="321" y="889"/>
                    </a:lnTo>
                    <a:lnTo>
                      <a:pt x="317" y="894"/>
                    </a:lnTo>
                    <a:lnTo>
                      <a:pt x="314" y="900"/>
                    </a:lnTo>
                    <a:lnTo>
                      <a:pt x="307" y="900"/>
                    </a:lnTo>
                    <a:lnTo>
                      <a:pt x="307" y="900"/>
                    </a:lnTo>
                    <a:lnTo>
                      <a:pt x="302" y="900"/>
                    </a:lnTo>
                    <a:lnTo>
                      <a:pt x="297" y="894"/>
                    </a:lnTo>
                    <a:lnTo>
                      <a:pt x="293" y="889"/>
                    </a:lnTo>
                    <a:lnTo>
                      <a:pt x="292" y="884"/>
                    </a:lnTo>
                    <a:lnTo>
                      <a:pt x="292" y="884"/>
                    </a:lnTo>
                    <a:lnTo>
                      <a:pt x="293" y="877"/>
                    </a:lnTo>
                    <a:lnTo>
                      <a:pt x="297" y="872"/>
                    </a:lnTo>
                    <a:lnTo>
                      <a:pt x="302" y="869"/>
                    </a:lnTo>
                    <a:lnTo>
                      <a:pt x="307" y="867"/>
                    </a:lnTo>
                    <a:lnTo>
                      <a:pt x="307" y="867"/>
                    </a:lnTo>
                    <a:close/>
                    <a:moveTo>
                      <a:pt x="249" y="867"/>
                    </a:moveTo>
                    <a:lnTo>
                      <a:pt x="249" y="867"/>
                    </a:lnTo>
                    <a:lnTo>
                      <a:pt x="249" y="867"/>
                    </a:lnTo>
                    <a:lnTo>
                      <a:pt x="254" y="869"/>
                    </a:lnTo>
                    <a:lnTo>
                      <a:pt x="259" y="872"/>
                    </a:lnTo>
                    <a:lnTo>
                      <a:pt x="263" y="877"/>
                    </a:lnTo>
                    <a:lnTo>
                      <a:pt x="264" y="884"/>
                    </a:lnTo>
                    <a:lnTo>
                      <a:pt x="264" y="884"/>
                    </a:lnTo>
                    <a:lnTo>
                      <a:pt x="263" y="889"/>
                    </a:lnTo>
                    <a:lnTo>
                      <a:pt x="259" y="894"/>
                    </a:lnTo>
                    <a:lnTo>
                      <a:pt x="254" y="900"/>
                    </a:lnTo>
                    <a:lnTo>
                      <a:pt x="249" y="900"/>
                    </a:lnTo>
                    <a:lnTo>
                      <a:pt x="249" y="900"/>
                    </a:lnTo>
                    <a:lnTo>
                      <a:pt x="242" y="900"/>
                    </a:lnTo>
                    <a:lnTo>
                      <a:pt x="237" y="894"/>
                    </a:lnTo>
                    <a:lnTo>
                      <a:pt x="234" y="889"/>
                    </a:lnTo>
                    <a:lnTo>
                      <a:pt x="234" y="884"/>
                    </a:lnTo>
                    <a:lnTo>
                      <a:pt x="234" y="884"/>
                    </a:lnTo>
                    <a:lnTo>
                      <a:pt x="234" y="877"/>
                    </a:lnTo>
                    <a:lnTo>
                      <a:pt x="237" y="872"/>
                    </a:lnTo>
                    <a:lnTo>
                      <a:pt x="242" y="869"/>
                    </a:lnTo>
                    <a:lnTo>
                      <a:pt x="249" y="867"/>
                    </a:lnTo>
                    <a:lnTo>
                      <a:pt x="249" y="867"/>
                    </a:lnTo>
                    <a:close/>
                    <a:moveTo>
                      <a:pt x="191" y="867"/>
                    </a:moveTo>
                    <a:lnTo>
                      <a:pt x="191" y="867"/>
                    </a:lnTo>
                    <a:lnTo>
                      <a:pt x="191" y="867"/>
                    </a:lnTo>
                    <a:lnTo>
                      <a:pt x="196" y="869"/>
                    </a:lnTo>
                    <a:lnTo>
                      <a:pt x="201" y="872"/>
                    </a:lnTo>
                    <a:lnTo>
                      <a:pt x="205" y="877"/>
                    </a:lnTo>
                    <a:lnTo>
                      <a:pt x="206" y="884"/>
                    </a:lnTo>
                    <a:lnTo>
                      <a:pt x="206" y="884"/>
                    </a:lnTo>
                    <a:lnTo>
                      <a:pt x="205" y="889"/>
                    </a:lnTo>
                    <a:lnTo>
                      <a:pt x="201" y="894"/>
                    </a:lnTo>
                    <a:lnTo>
                      <a:pt x="196" y="900"/>
                    </a:lnTo>
                    <a:lnTo>
                      <a:pt x="191" y="900"/>
                    </a:lnTo>
                    <a:lnTo>
                      <a:pt x="191" y="900"/>
                    </a:lnTo>
                    <a:lnTo>
                      <a:pt x="184" y="900"/>
                    </a:lnTo>
                    <a:lnTo>
                      <a:pt x="179" y="894"/>
                    </a:lnTo>
                    <a:lnTo>
                      <a:pt x="176" y="889"/>
                    </a:lnTo>
                    <a:lnTo>
                      <a:pt x="176" y="884"/>
                    </a:lnTo>
                    <a:lnTo>
                      <a:pt x="176" y="884"/>
                    </a:lnTo>
                    <a:lnTo>
                      <a:pt x="176" y="877"/>
                    </a:lnTo>
                    <a:lnTo>
                      <a:pt x="179" y="872"/>
                    </a:lnTo>
                    <a:lnTo>
                      <a:pt x="184" y="869"/>
                    </a:lnTo>
                    <a:lnTo>
                      <a:pt x="191" y="867"/>
                    </a:lnTo>
                    <a:lnTo>
                      <a:pt x="191" y="867"/>
                    </a:lnTo>
                    <a:close/>
                    <a:moveTo>
                      <a:pt x="132" y="867"/>
                    </a:moveTo>
                    <a:lnTo>
                      <a:pt x="132" y="867"/>
                    </a:lnTo>
                    <a:lnTo>
                      <a:pt x="132" y="867"/>
                    </a:lnTo>
                    <a:lnTo>
                      <a:pt x="138" y="869"/>
                    </a:lnTo>
                    <a:lnTo>
                      <a:pt x="143" y="872"/>
                    </a:lnTo>
                    <a:lnTo>
                      <a:pt x="147" y="877"/>
                    </a:lnTo>
                    <a:lnTo>
                      <a:pt x="147" y="884"/>
                    </a:lnTo>
                    <a:lnTo>
                      <a:pt x="147" y="884"/>
                    </a:lnTo>
                    <a:lnTo>
                      <a:pt x="147" y="889"/>
                    </a:lnTo>
                    <a:lnTo>
                      <a:pt x="143" y="894"/>
                    </a:lnTo>
                    <a:lnTo>
                      <a:pt x="138" y="900"/>
                    </a:lnTo>
                    <a:lnTo>
                      <a:pt x="132" y="900"/>
                    </a:lnTo>
                    <a:lnTo>
                      <a:pt x="132" y="900"/>
                    </a:lnTo>
                    <a:lnTo>
                      <a:pt x="126" y="900"/>
                    </a:lnTo>
                    <a:lnTo>
                      <a:pt x="121" y="894"/>
                    </a:lnTo>
                    <a:lnTo>
                      <a:pt x="118" y="889"/>
                    </a:lnTo>
                    <a:lnTo>
                      <a:pt x="116" y="884"/>
                    </a:lnTo>
                    <a:lnTo>
                      <a:pt x="116" y="884"/>
                    </a:lnTo>
                    <a:lnTo>
                      <a:pt x="118" y="877"/>
                    </a:lnTo>
                    <a:lnTo>
                      <a:pt x="121" y="872"/>
                    </a:lnTo>
                    <a:lnTo>
                      <a:pt x="126" y="869"/>
                    </a:lnTo>
                    <a:lnTo>
                      <a:pt x="132" y="867"/>
                    </a:lnTo>
                    <a:lnTo>
                      <a:pt x="132" y="867"/>
                    </a:lnTo>
                    <a:close/>
                    <a:moveTo>
                      <a:pt x="74" y="867"/>
                    </a:moveTo>
                    <a:lnTo>
                      <a:pt x="74" y="867"/>
                    </a:lnTo>
                    <a:lnTo>
                      <a:pt x="74" y="867"/>
                    </a:lnTo>
                    <a:lnTo>
                      <a:pt x="80" y="869"/>
                    </a:lnTo>
                    <a:lnTo>
                      <a:pt x="86" y="872"/>
                    </a:lnTo>
                    <a:lnTo>
                      <a:pt x="89" y="877"/>
                    </a:lnTo>
                    <a:lnTo>
                      <a:pt x="89" y="884"/>
                    </a:lnTo>
                    <a:lnTo>
                      <a:pt x="89" y="884"/>
                    </a:lnTo>
                    <a:lnTo>
                      <a:pt x="89" y="889"/>
                    </a:lnTo>
                    <a:lnTo>
                      <a:pt x="86" y="894"/>
                    </a:lnTo>
                    <a:lnTo>
                      <a:pt x="80" y="900"/>
                    </a:lnTo>
                    <a:lnTo>
                      <a:pt x="74" y="900"/>
                    </a:lnTo>
                    <a:lnTo>
                      <a:pt x="74" y="900"/>
                    </a:lnTo>
                    <a:lnTo>
                      <a:pt x="68" y="900"/>
                    </a:lnTo>
                    <a:lnTo>
                      <a:pt x="63" y="894"/>
                    </a:lnTo>
                    <a:lnTo>
                      <a:pt x="60" y="889"/>
                    </a:lnTo>
                    <a:lnTo>
                      <a:pt x="58" y="884"/>
                    </a:lnTo>
                    <a:lnTo>
                      <a:pt x="58" y="884"/>
                    </a:lnTo>
                    <a:lnTo>
                      <a:pt x="60" y="877"/>
                    </a:lnTo>
                    <a:lnTo>
                      <a:pt x="63" y="872"/>
                    </a:lnTo>
                    <a:lnTo>
                      <a:pt x="68" y="869"/>
                    </a:lnTo>
                    <a:lnTo>
                      <a:pt x="74" y="867"/>
                    </a:lnTo>
                    <a:lnTo>
                      <a:pt x="74" y="867"/>
                    </a:lnTo>
                    <a:close/>
                    <a:moveTo>
                      <a:pt x="1647" y="825"/>
                    </a:moveTo>
                    <a:lnTo>
                      <a:pt x="1647" y="825"/>
                    </a:lnTo>
                    <a:lnTo>
                      <a:pt x="1647" y="825"/>
                    </a:lnTo>
                    <a:lnTo>
                      <a:pt x="1654" y="826"/>
                    </a:lnTo>
                    <a:lnTo>
                      <a:pt x="1659" y="830"/>
                    </a:lnTo>
                    <a:lnTo>
                      <a:pt x="1662" y="835"/>
                    </a:lnTo>
                    <a:lnTo>
                      <a:pt x="1664" y="840"/>
                    </a:lnTo>
                    <a:lnTo>
                      <a:pt x="1664" y="840"/>
                    </a:lnTo>
                    <a:lnTo>
                      <a:pt x="1662" y="847"/>
                    </a:lnTo>
                    <a:lnTo>
                      <a:pt x="1659" y="852"/>
                    </a:lnTo>
                    <a:lnTo>
                      <a:pt x="1654" y="855"/>
                    </a:lnTo>
                    <a:lnTo>
                      <a:pt x="1647" y="857"/>
                    </a:lnTo>
                    <a:lnTo>
                      <a:pt x="1647" y="857"/>
                    </a:lnTo>
                    <a:lnTo>
                      <a:pt x="1642" y="855"/>
                    </a:lnTo>
                    <a:lnTo>
                      <a:pt x="1637" y="852"/>
                    </a:lnTo>
                    <a:lnTo>
                      <a:pt x="1634" y="847"/>
                    </a:lnTo>
                    <a:lnTo>
                      <a:pt x="1632" y="840"/>
                    </a:lnTo>
                    <a:lnTo>
                      <a:pt x="1632" y="840"/>
                    </a:lnTo>
                    <a:lnTo>
                      <a:pt x="1634" y="835"/>
                    </a:lnTo>
                    <a:lnTo>
                      <a:pt x="1637" y="830"/>
                    </a:lnTo>
                    <a:lnTo>
                      <a:pt x="1642" y="826"/>
                    </a:lnTo>
                    <a:lnTo>
                      <a:pt x="1647" y="825"/>
                    </a:lnTo>
                    <a:lnTo>
                      <a:pt x="1647" y="825"/>
                    </a:lnTo>
                    <a:close/>
                    <a:moveTo>
                      <a:pt x="1589" y="825"/>
                    </a:moveTo>
                    <a:lnTo>
                      <a:pt x="1589" y="825"/>
                    </a:lnTo>
                    <a:lnTo>
                      <a:pt x="1589" y="825"/>
                    </a:lnTo>
                    <a:lnTo>
                      <a:pt x="1596" y="826"/>
                    </a:lnTo>
                    <a:lnTo>
                      <a:pt x="1601" y="830"/>
                    </a:lnTo>
                    <a:lnTo>
                      <a:pt x="1605" y="835"/>
                    </a:lnTo>
                    <a:lnTo>
                      <a:pt x="1605" y="840"/>
                    </a:lnTo>
                    <a:lnTo>
                      <a:pt x="1605" y="840"/>
                    </a:lnTo>
                    <a:lnTo>
                      <a:pt x="1605" y="847"/>
                    </a:lnTo>
                    <a:lnTo>
                      <a:pt x="1601" y="852"/>
                    </a:lnTo>
                    <a:lnTo>
                      <a:pt x="1596" y="855"/>
                    </a:lnTo>
                    <a:lnTo>
                      <a:pt x="1589" y="857"/>
                    </a:lnTo>
                    <a:lnTo>
                      <a:pt x="1589" y="857"/>
                    </a:lnTo>
                    <a:lnTo>
                      <a:pt x="1584" y="855"/>
                    </a:lnTo>
                    <a:lnTo>
                      <a:pt x="1579" y="852"/>
                    </a:lnTo>
                    <a:lnTo>
                      <a:pt x="1576" y="847"/>
                    </a:lnTo>
                    <a:lnTo>
                      <a:pt x="1574" y="840"/>
                    </a:lnTo>
                    <a:lnTo>
                      <a:pt x="1574" y="840"/>
                    </a:lnTo>
                    <a:lnTo>
                      <a:pt x="1576" y="835"/>
                    </a:lnTo>
                    <a:lnTo>
                      <a:pt x="1579" y="830"/>
                    </a:lnTo>
                    <a:lnTo>
                      <a:pt x="1584" y="826"/>
                    </a:lnTo>
                    <a:lnTo>
                      <a:pt x="1589" y="825"/>
                    </a:lnTo>
                    <a:lnTo>
                      <a:pt x="1589" y="825"/>
                    </a:lnTo>
                    <a:close/>
                    <a:moveTo>
                      <a:pt x="1531" y="825"/>
                    </a:moveTo>
                    <a:lnTo>
                      <a:pt x="1531" y="825"/>
                    </a:lnTo>
                    <a:lnTo>
                      <a:pt x="1531" y="825"/>
                    </a:lnTo>
                    <a:lnTo>
                      <a:pt x="1538" y="826"/>
                    </a:lnTo>
                    <a:lnTo>
                      <a:pt x="1542" y="830"/>
                    </a:lnTo>
                    <a:lnTo>
                      <a:pt x="1545" y="835"/>
                    </a:lnTo>
                    <a:lnTo>
                      <a:pt x="1547" y="840"/>
                    </a:lnTo>
                    <a:lnTo>
                      <a:pt x="1547" y="840"/>
                    </a:lnTo>
                    <a:lnTo>
                      <a:pt x="1545" y="847"/>
                    </a:lnTo>
                    <a:lnTo>
                      <a:pt x="1542" y="852"/>
                    </a:lnTo>
                    <a:lnTo>
                      <a:pt x="1538" y="855"/>
                    </a:lnTo>
                    <a:lnTo>
                      <a:pt x="1531" y="857"/>
                    </a:lnTo>
                    <a:lnTo>
                      <a:pt x="1531" y="857"/>
                    </a:lnTo>
                    <a:lnTo>
                      <a:pt x="1525" y="855"/>
                    </a:lnTo>
                    <a:lnTo>
                      <a:pt x="1521" y="852"/>
                    </a:lnTo>
                    <a:lnTo>
                      <a:pt x="1518" y="847"/>
                    </a:lnTo>
                    <a:lnTo>
                      <a:pt x="1516" y="840"/>
                    </a:lnTo>
                    <a:lnTo>
                      <a:pt x="1516" y="840"/>
                    </a:lnTo>
                    <a:lnTo>
                      <a:pt x="1518" y="835"/>
                    </a:lnTo>
                    <a:lnTo>
                      <a:pt x="1521" y="830"/>
                    </a:lnTo>
                    <a:lnTo>
                      <a:pt x="1525" y="826"/>
                    </a:lnTo>
                    <a:lnTo>
                      <a:pt x="1531" y="825"/>
                    </a:lnTo>
                    <a:lnTo>
                      <a:pt x="1531" y="825"/>
                    </a:lnTo>
                    <a:close/>
                    <a:moveTo>
                      <a:pt x="1473" y="825"/>
                    </a:moveTo>
                    <a:lnTo>
                      <a:pt x="1473" y="825"/>
                    </a:lnTo>
                    <a:lnTo>
                      <a:pt x="1473" y="825"/>
                    </a:lnTo>
                    <a:lnTo>
                      <a:pt x="1479" y="826"/>
                    </a:lnTo>
                    <a:lnTo>
                      <a:pt x="1484" y="830"/>
                    </a:lnTo>
                    <a:lnTo>
                      <a:pt x="1487" y="835"/>
                    </a:lnTo>
                    <a:lnTo>
                      <a:pt x="1489" y="840"/>
                    </a:lnTo>
                    <a:lnTo>
                      <a:pt x="1489" y="840"/>
                    </a:lnTo>
                    <a:lnTo>
                      <a:pt x="1487" y="847"/>
                    </a:lnTo>
                    <a:lnTo>
                      <a:pt x="1484" y="852"/>
                    </a:lnTo>
                    <a:lnTo>
                      <a:pt x="1479" y="855"/>
                    </a:lnTo>
                    <a:lnTo>
                      <a:pt x="1473" y="857"/>
                    </a:lnTo>
                    <a:lnTo>
                      <a:pt x="1473" y="857"/>
                    </a:lnTo>
                    <a:lnTo>
                      <a:pt x="1467" y="855"/>
                    </a:lnTo>
                    <a:lnTo>
                      <a:pt x="1462" y="852"/>
                    </a:lnTo>
                    <a:lnTo>
                      <a:pt x="1458" y="847"/>
                    </a:lnTo>
                    <a:lnTo>
                      <a:pt x="1458" y="840"/>
                    </a:lnTo>
                    <a:lnTo>
                      <a:pt x="1458" y="840"/>
                    </a:lnTo>
                    <a:lnTo>
                      <a:pt x="1458" y="835"/>
                    </a:lnTo>
                    <a:lnTo>
                      <a:pt x="1462" y="830"/>
                    </a:lnTo>
                    <a:lnTo>
                      <a:pt x="1467" y="826"/>
                    </a:lnTo>
                    <a:lnTo>
                      <a:pt x="1473" y="825"/>
                    </a:lnTo>
                    <a:lnTo>
                      <a:pt x="1473" y="825"/>
                    </a:lnTo>
                    <a:close/>
                    <a:moveTo>
                      <a:pt x="1416" y="825"/>
                    </a:moveTo>
                    <a:lnTo>
                      <a:pt x="1416" y="825"/>
                    </a:lnTo>
                    <a:lnTo>
                      <a:pt x="1416" y="825"/>
                    </a:lnTo>
                    <a:lnTo>
                      <a:pt x="1421" y="826"/>
                    </a:lnTo>
                    <a:lnTo>
                      <a:pt x="1426" y="830"/>
                    </a:lnTo>
                    <a:lnTo>
                      <a:pt x="1429" y="835"/>
                    </a:lnTo>
                    <a:lnTo>
                      <a:pt x="1431" y="840"/>
                    </a:lnTo>
                    <a:lnTo>
                      <a:pt x="1431" y="840"/>
                    </a:lnTo>
                    <a:lnTo>
                      <a:pt x="1429" y="847"/>
                    </a:lnTo>
                    <a:lnTo>
                      <a:pt x="1426" y="852"/>
                    </a:lnTo>
                    <a:lnTo>
                      <a:pt x="1421" y="855"/>
                    </a:lnTo>
                    <a:lnTo>
                      <a:pt x="1416" y="857"/>
                    </a:lnTo>
                    <a:lnTo>
                      <a:pt x="1416" y="857"/>
                    </a:lnTo>
                    <a:lnTo>
                      <a:pt x="1409" y="855"/>
                    </a:lnTo>
                    <a:lnTo>
                      <a:pt x="1404" y="852"/>
                    </a:lnTo>
                    <a:lnTo>
                      <a:pt x="1400" y="847"/>
                    </a:lnTo>
                    <a:lnTo>
                      <a:pt x="1399" y="840"/>
                    </a:lnTo>
                    <a:lnTo>
                      <a:pt x="1399" y="840"/>
                    </a:lnTo>
                    <a:lnTo>
                      <a:pt x="1400" y="835"/>
                    </a:lnTo>
                    <a:lnTo>
                      <a:pt x="1404" y="830"/>
                    </a:lnTo>
                    <a:lnTo>
                      <a:pt x="1409" y="826"/>
                    </a:lnTo>
                    <a:lnTo>
                      <a:pt x="1416" y="825"/>
                    </a:lnTo>
                    <a:lnTo>
                      <a:pt x="1416" y="825"/>
                    </a:lnTo>
                    <a:close/>
                    <a:moveTo>
                      <a:pt x="1356" y="825"/>
                    </a:moveTo>
                    <a:lnTo>
                      <a:pt x="1356" y="825"/>
                    </a:lnTo>
                    <a:lnTo>
                      <a:pt x="1356" y="825"/>
                    </a:lnTo>
                    <a:lnTo>
                      <a:pt x="1363" y="826"/>
                    </a:lnTo>
                    <a:lnTo>
                      <a:pt x="1368" y="830"/>
                    </a:lnTo>
                    <a:lnTo>
                      <a:pt x="1371" y="835"/>
                    </a:lnTo>
                    <a:lnTo>
                      <a:pt x="1371" y="840"/>
                    </a:lnTo>
                    <a:lnTo>
                      <a:pt x="1371" y="840"/>
                    </a:lnTo>
                    <a:lnTo>
                      <a:pt x="1371" y="847"/>
                    </a:lnTo>
                    <a:lnTo>
                      <a:pt x="1368" y="852"/>
                    </a:lnTo>
                    <a:lnTo>
                      <a:pt x="1363" y="855"/>
                    </a:lnTo>
                    <a:lnTo>
                      <a:pt x="1356" y="857"/>
                    </a:lnTo>
                    <a:lnTo>
                      <a:pt x="1356" y="857"/>
                    </a:lnTo>
                    <a:lnTo>
                      <a:pt x="1351" y="855"/>
                    </a:lnTo>
                    <a:lnTo>
                      <a:pt x="1346" y="852"/>
                    </a:lnTo>
                    <a:lnTo>
                      <a:pt x="1342" y="847"/>
                    </a:lnTo>
                    <a:lnTo>
                      <a:pt x="1341" y="840"/>
                    </a:lnTo>
                    <a:lnTo>
                      <a:pt x="1341" y="840"/>
                    </a:lnTo>
                    <a:lnTo>
                      <a:pt x="1342" y="835"/>
                    </a:lnTo>
                    <a:lnTo>
                      <a:pt x="1346" y="830"/>
                    </a:lnTo>
                    <a:lnTo>
                      <a:pt x="1351" y="826"/>
                    </a:lnTo>
                    <a:lnTo>
                      <a:pt x="1356" y="825"/>
                    </a:lnTo>
                    <a:lnTo>
                      <a:pt x="1356" y="825"/>
                    </a:lnTo>
                    <a:close/>
                    <a:moveTo>
                      <a:pt x="1298" y="825"/>
                    </a:moveTo>
                    <a:lnTo>
                      <a:pt x="1298" y="825"/>
                    </a:lnTo>
                    <a:lnTo>
                      <a:pt x="1298" y="825"/>
                    </a:lnTo>
                    <a:lnTo>
                      <a:pt x="1305" y="826"/>
                    </a:lnTo>
                    <a:lnTo>
                      <a:pt x="1308" y="830"/>
                    </a:lnTo>
                    <a:lnTo>
                      <a:pt x="1312" y="835"/>
                    </a:lnTo>
                    <a:lnTo>
                      <a:pt x="1313" y="840"/>
                    </a:lnTo>
                    <a:lnTo>
                      <a:pt x="1313" y="840"/>
                    </a:lnTo>
                    <a:lnTo>
                      <a:pt x="1312" y="847"/>
                    </a:lnTo>
                    <a:lnTo>
                      <a:pt x="1308" y="852"/>
                    </a:lnTo>
                    <a:lnTo>
                      <a:pt x="1305" y="855"/>
                    </a:lnTo>
                    <a:lnTo>
                      <a:pt x="1298" y="857"/>
                    </a:lnTo>
                    <a:lnTo>
                      <a:pt x="1298" y="857"/>
                    </a:lnTo>
                    <a:lnTo>
                      <a:pt x="1293" y="855"/>
                    </a:lnTo>
                    <a:lnTo>
                      <a:pt x="1288" y="852"/>
                    </a:lnTo>
                    <a:lnTo>
                      <a:pt x="1284" y="847"/>
                    </a:lnTo>
                    <a:lnTo>
                      <a:pt x="1283" y="840"/>
                    </a:lnTo>
                    <a:lnTo>
                      <a:pt x="1283" y="840"/>
                    </a:lnTo>
                    <a:lnTo>
                      <a:pt x="1284" y="835"/>
                    </a:lnTo>
                    <a:lnTo>
                      <a:pt x="1288" y="830"/>
                    </a:lnTo>
                    <a:lnTo>
                      <a:pt x="1293" y="826"/>
                    </a:lnTo>
                    <a:lnTo>
                      <a:pt x="1298" y="825"/>
                    </a:lnTo>
                    <a:lnTo>
                      <a:pt x="1298" y="825"/>
                    </a:lnTo>
                    <a:close/>
                    <a:moveTo>
                      <a:pt x="1240" y="825"/>
                    </a:moveTo>
                    <a:lnTo>
                      <a:pt x="1240" y="825"/>
                    </a:lnTo>
                    <a:lnTo>
                      <a:pt x="1240" y="825"/>
                    </a:lnTo>
                    <a:lnTo>
                      <a:pt x="1245" y="826"/>
                    </a:lnTo>
                    <a:lnTo>
                      <a:pt x="1250" y="830"/>
                    </a:lnTo>
                    <a:lnTo>
                      <a:pt x="1254" y="835"/>
                    </a:lnTo>
                    <a:lnTo>
                      <a:pt x="1255" y="840"/>
                    </a:lnTo>
                    <a:lnTo>
                      <a:pt x="1255" y="840"/>
                    </a:lnTo>
                    <a:lnTo>
                      <a:pt x="1254" y="847"/>
                    </a:lnTo>
                    <a:lnTo>
                      <a:pt x="1250" y="852"/>
                    </a:lnTo>
                    <a:lnTo>
                      <a:pt x="1245" y="855"/>
                    </a:lnTo>
                    <a:lnTo>
                      <a:pt x="1240" y="857"/>
                    </a:lnTo>
                    <a:lnTo>
                      <a:pt x="1240" y="857"/>
                    </a:lnTo>
                    <a:lnTo>
                      <a:pt x="1233" y="855"/>
                    </a:lnTo>
                    <a:lnTo>
                      <a:pt x="1228" y="852"/>
                    </a:lnTo>
                    <a:lnTo>
                      <a:pt x="1225" y="847"/>
                    </a:lnTo>
                    <a:lnTo>
                      <a:pt x="1225" y="840"/>
                    </a:lnTo>
                    <a:lnTo>
                      <a:pt x="1225" y="840"/>
                    </a:lnTo>
                    <a:lnTo>
                      <a:pt x="1225" y="835"/>
                    </a:lnTo>
                    <a:lnTo>
                      <a:pt x="1228" y="830"/>
                    </a:lnTo>
                    <a:lnTo>
                      <a:pt x="1233" y="826"/>
                    </a:lnTo>
                    <a:lnTo>
                      <a:pt x="1240" y="825"/>
                    </a:lnTo>
                    <a:lnTo>
                      <a:pt x="1240" y="825"/>
                    </a:lnTo>
                    <a:close/>
                    <a:moveTo>
                      <a:pt x="1182" y="825"/>
                    </a:moveTo>
                    <a:lnTo>
                      <a:pt x="1182" y="825"/>
                    </a:lnTo>
                    <a:lnTo>
                      <a:pt x="1182" y="825"/>
                    </a:lnTo>
                    <a:lnTo>
                      <a:pt x="1187" y="826"/>
                    </a:lnTo>
                    <a:lnTo>
                      <a:pt x="1192" y="830"/>
                    </a:lnTo>
                    <a:lnTo>
                      <a:pt x="1196" y="835"/>
                    </a:lnTo>
                    <a:lnTo>
                      <a:pt x="1198" y="840"/>
                    </a:lnTo>
                    <a:lnTo>
                      <a:pt x="1198" y="840"/>
                    </a:lnTo>
                    <a:lnTo>
                      <a:pt x="1196" y="847"/>
                    </a:lnTo>
                    <a:lnTo>
                      <a:pt x="1192" y="852"/>
                    </a:lnTo>
                    <a:lnTo>
                      <a:pt x="1187" y="855"/>
                    </a:lnTo>
                    <a:lnTo>
                      <a:pt x="1182" y="857"/>
                    </a:lnTo>
                    <a:lnTo>
                      <a:pt x="1182" y="857"/>
                    </a:lnTo>
                    <a:lnTo>
                      <a:pt x="1175" y="855"/>
                    </a:lnTo>
                    <a:lnTo>
                      <a:pt x="1170" y="852"/>
                    </a:lnTo>
                    <a:lnTo>
                      <a:pt x="1167" y="847"/>
                    </a:lnTo>
                    <a:lnTo>
                      <a:pt x="1165" y="840"/>
                    </a:lnTo>
                    <a:lnTo>
                      <a:pt x="1165" y="840"/>
                    </a:lnTo>
                    <a:lnTo>
                      <a:pt x="1167" y="835"/>
                    </a:lnTo>
                    <a:lnTo>
                      <a:pt x="1170" y="830"/>
                    </a:lnTo>
                    <a:lnTo>
                      <a:pt x="1175" y="826"/>
                    </a:lnTo>
                    <a:lnTo>
                      <a:pt x="1182" y="825"/>
                    </a:lnTo>
                    <a:lnTo>
                      <a:pt x="1182" y="825"/>
                    </a:lnTo>
                    <a:close/>
                    <a:moveTo>
                      <a:pt x="1123" y="825"/>
                    </a:moveTo>
                    <a:lnTo>
                      <a:pt x="1123" y="825"/>
                    </a:lnTo>
                    <a:lnTo>
                      <a:pt x="1123" y="825"/>
                    </a:lnTo>
                    <a:lnTo>
                      <a:pt x="1129" y="826"/>
                    </a:lnTo>
                    <a:lnTo>
                      <a:pt x="1135" y="830"/>
                    </a:lnTo>
                    <a:lnTo>
                      <a:pt x="1138" y="835"/>
                    </a:lnTo>
                    <a:lnTo>
                      <a:pt x="1138" y="840"/>
                    </a:lnTo>
                    <a:lnTo>
                      <a:pt x="1138" y="840"/>
                    </a:lnTo>
                    <a:lnTo>
                      <a:pt x="1138" y="847"/>
                    </a:lnTo>
                    <a:lnTo>
                      <a:pt x="1135" y="852"/>
                    </a:lnTo>
                    <a:lnTo>
                      <a:pt x="1129" y="855"/>
                    </a:lnTo>
                    <a:lnTo>
                      <a:pt x="1123" y="857"/>
                    </a:lnTo>
                    <a:lnTo>
                      <a:pt x="1123" y="857"/>
                    </a:lnTo>
                    <a:lnTo>
                      <a:pt x="1118" y="855"/>
                    </a:lnTo>
                    <a:lnTo>
                      <a:pt x="1112" y="852"/>
                    </a:lnTo>
                    <a:lnTo>
                      <a:pt x="1109" y="847"/>
                    </a:lnTo>
                    <a:lnTo>
                      <a:pt x="1107" y="840"/>
                    </a:lnTo>
                    <a:lnTo>
                      <a:pt x="1107" y="840"/>
                    </a:lnTo>
                    <a:lnTo>
                      <a:pt x="1109" y="835"/>
                    </a:lnTo>
                    <a:lnTo>
                      <a:pt x="1112" y="830"/>
                    </a:lnTo>
                    <a:lnTo>
                      <a:pt x="1118" y="826"/>
                    </a:lnTo>
                    <a:lnTo>
                      <a:pt x="1123" y="825"/>
                    </a:lnTo>
                    <a:lnTo>
                      <a:pt x="1123" y="825"/>
                    </a:lnTo>
                    <a:close/>
                    <a:moveTo>
                      <a:pt x="1065" y="825"/>
                    </a:moveTo>
                    <a:lnTo>
                      <a:pt x="1065" y="825"/>
                    </a:lnTo>
                    <a:lnTo>
                      <a:pt x="1065" y="825"/>
                    </a:lnTo>
                    <a:lnTo>
                      <a:pt x="1072" y="826"/>
                    </a:lnTo>
                    <a:lnTo>
                      <a:pt x="1077" y="830"/>
                    </a:lnTo>
                    <a:lnTo>
                      <a:pt x="1078" y="835"/>
                    </a:lnTo>
                    <a:lnTo>
                      <a:pt x="1080" y="840"/>
                    </a:lnTo>
                    <a:lnTo>
                      <a:pt x="1080" y="840"/>
                    </a:lnTo>
                    <a:lnTo>
                      <a:pt x="1078" y="847"/>
                    </a:lnTo>
                    <a:lnTo>
                      <a:pt x="1077" y="852"/>
                    </a:lnTo>
                    <a:lnTo>
                      <a:pt x="1072" y="855"/>
                    </a:lnTo>
                    <a:lnTo>
                      <a:pt x="1065" y="857"/>
                    </a:lnTo>
                    <a:lnTo>
                      <a:pt x="1065" y="857"/>
                    </a:lnTo>
                    <a:lnTo>
                      <a:pt x="1060" y="855"/>
                    </a:lnTo>
                    <a:lnTo>
                      <a:pt x="1055" y="852"/>
                    </a:lnTo>
                    <a:lnTo>
                      <a:pt x="1051" y="847"/>
                    </a:lnTo>
                    <a:lnTo>
                      <a:pt x="1049" y="840"/>
                    </a:lnTo>
                    <a:lnTo>
                      <a:pt x="1049" y="840"/>
                    </a:lnTo>
                    <a:lnTo>
                      <a:pt x="1051" y="835"/>
                    </a:lnTo>
                    <a:lnTo>
                      <a:pt x="1055" y="830"/>
                    </a:lnTo>
                    <a:lnTo>
                      <a:pt x="1060" y="826"/>
                    </a:lnTo>
                    <a:lnTo>
                      <a:pt x="1065" y="825"/>
                    </a:lnTo>
                    <a:lnTo>
                      <a:pt x="1065" y="825"/>
                    </a:lnTo>
                    <a:close/>
                    <a:moveTo>
                      <a:pt x="1007" y="825"/>
                    </a:moveTo>
                    <a:lnTo>
                      <a:pt x="1007" y="825"/>
                    </a:lnTo>
                    <a:lnTo>
                      <a:pt x="1007" y="825"/>
                    </a:lnTo>
                    <a:lnTo>
                      <a:pt x="1012" y="826"/>
                    </a:lnTo>
                    <a:lnTo>
                      <a:pt x="1017" y="830"/>
                    </a:lnTo>
                    <a:lnTo>
                      <a:pt x="1020" y="835"/>
                    </a:lnTo>
                    <a:lnTo>
                      <a:pt x="1022" y="840"/>
                    </a:lnTo>
                    <a:lnTo>
                      <a:pt x="1022" y="840"/>
                    </a:lnTo>
                    <a:lnTo>
                      <a:pt x="1020" y="847"/>
                    </a:lnTo>
                    <a:lnTo>
                      <a:pt x="1017" y="852"/>
                    </a:lnTo>
                    <a:lnTo>
                      <a:pt x="1012" y="855"/>
                    </a:lnTo>
                    <a:lnTo>
                      <a:pt x="1007" y="857"/>
                    </a:lnTo>
                    <a:lnTo>
                      <a:pt x="1007" y="857"/>
                    </a:lnTo>
                    <a:lnTo>
                      <a:pt x="1000" y="855"/>
                    </a:lnTo>
                    <a:lnTo>
                      <a:pt x="995" y="852"/>
                    </a:lnTo>
                    <a:lnTo>
                      <a:pt x="992" y="847"/>
                    </a:lnTo>
                    <a:lnTo>
                      <a:pt x="992" y="840"/>
                    </a:lnTo>
                    <a:lnTo>
                      <a:pt x="992" y="840"/>
                    </a:lnTo>
                    <a:lnTo>
                      <a:pt x="992" y="835"/>
                    </a:lnTo>
                    <a:lnTo>
                      <a:pt x="995" y="830"/>
                    </a:lnTo>
                    <a:lnTo>
                      <a:pt x="1000" y="826"/>
                    </a:lnTo>
                    <a:lnTo>
                      <a:pt x="1007" y="825"/>
                    </a:lnTo>
                    <a:lnTo>
                      <a:pt x="1007" y="825"/>
                    </a:lnTo>
                    <a:close/>
                    <a:moveTo>
                      <a:pt x="949" y="825"/>
                    </a:moveTo>
                    <a:lnTo>
                      <a:pt x="949" y="825"/>
                    </a:lnTo>
                    <a:lnTo>
                      <a:pt x="949" y="825"/>
                    </a:lnTo>
                    <a:lnTo>
                      <a:pt x="954" y="826"/>
                    </a:lnTo>
                    <a:lnTo>
                      <a:pt x="959" y="830"/>
                    </a:lnTo>
                    <a:lnTo>
                      <a:pt x="963" y="835"/>
                    </a:lnTo>
                    <a:lnTo>
                      <a:pt x="964" y="840"/>
                    </a:lnTo>
                    <a:lnTo>
                      <a:pt x="964" y="840"/>
                    </a:lnTo>
                    <a:lnTo>
                      <a:pt x="963" y="847"/>
                    </a:lnTo>
                    <a:lnTo>
                      <a:pt x="959" y="852"/>
                    </a:lnTo>
                    <a:lnTo>
                      <a:pt x="954" y="855"/>
                    </a:lnTo>
                    <a:lnTo>
                      <a:pt x="949" y="857"/>
                    </a:lnTo>
                    <a:lnTo>
                      <a:pt x="949" y="857"/>
                    </a:lnTo>
                    <a:lnTo>
                      <a:pt x="942" y="855"/>
                    </a:lnTo>
                    <a:lnTo>
                      <a:pt x="937" y="852"/>
                    </a:lnTo>
                    <a:lnTo>
                      <a:pt x="934" y="847"/>
                    </a:lnTo>
                    <a:lnTo>
                      <a:pt x="934" y="840"/>
                    </a:lnTo>
                    <a:lnTo>
                      <a:pt x="934" y="840"/>
                    </a:lnTo>
                    <a:lnTo>
                      <a:pt x="934" y="835"/>
                    </a:lnTo>
                    <a:lnTo>
                      <a:pt x="937" y="830"/>
                    </a:lnTo>
                    <a:lnTo>
                      <a:pt x="942" y="826"/>
                    </a:lnTo>
                    <a:lnTo>
                      <a:pt x="949" y="825"/>
                    </a:lnTo>
                    <a:lnTo>
                      <a:pt x="949" y="825"/>
                    </a:lnTo>
                    <a:close/>
                    <a:moveTo>
                      <a:pt x="889" y="825"/>
                    </a:moveTo>
                    <a:lnTo>
                      <a:pt x="889" y="825"/>
                    </a:lnTo>
                    <a:lnTo>
                      <a:pt x="889" y="825"/>
                    </a:lnTo>
                    <a:lnTo>
                      <a:pt x="896" y="826"/>
                    </a:lnTo>
                    <a:lnTo>
                      <a:pt x="901" y="830"/>
                    </a:lnTo>
                    <a:lnTo>
                      <a:pt x="905" y="835"/>
                    </a:lnTo>
                    <a:lnTo>
                      <a:pt x="905" y="840"/>
                    </a:lnTo>
                    <a:lnTo>
                      <a:pt x="905" y="840"/>
                    </a:lnTo>
                    <a:lnTo>
                      <a:pt x="905" y="847"/>
                    </a:lnTo>
                    <a:lnTo>
                      <a:pt x="901" y="852"/>
                    </a:lnTo>
                    <a:lnTo>
                      <a:pt x="896" y="855"/>
                    </a:lnTo>
                    <a:lnTo>
                      <a:pt x="889" y="857"/>
                    </a:lnTo>
                    <a:lnTo>
                      <a:pt x="889" y="857"/>
                    </a:lnTo>
                    <a:lnTo>
                      <a:pt x="884" y="855"/>
                    </a:lnTo>
                    <a:lnTo>
                      <a:pt x="879" y="852"/>
                    </a:lnTo>
                    <a:lnTo>
                      <a:pt x="876" y="847"/>
                    </a:lnTo>
                    <a:lnTo>
                      <a:pt x="874" y="840"/>
                    </a:lnTo>
                    <a:lnTo>
                      <a:pt x="874" y="840"/>
                    </a:lnTo>
                    <a:lnTo>
                      <a:pt x="876" y="835"/>
                    </a:lnTo>
                    <a:lnTo>
                      <a:pt x="879" y="830"/>
                    </a:lnTo>
                    <a:lnTo>
                      <a:pt x="884" y="826"/>
                    </a:lnTo>
                    <a:lnTo>
                      <a:pt x="889" y="825"/>
                    </a:lnTo>
                    <a:lnTo>
                      <a:pt x="889" y="825"/>
                    </a:lnTo>
                    <a:close/>
                    <a:moveTo>
                      <a:pt x="831" y="825"/>
                    </a:moveTo>
                    <a:lnTo>
                      <a:pt x="831" y="825"/>
                    </a:lnTo>
                    <a:lnTo>
                      <a:pt x="831" y="825"/>
                    </a:lnTo>
                    <a:lnTo>
                      <a:pt x="838" y="826"/>
                    </a:lnTo>
                    <a:lnTo>
                      <a:pt x="843" y="830"/>
                    </a:lnTo>
                    <a:lnTo>
                      <a:pt x="847" y="835"/>
                    </a:lnTo>
                    <a:lnTo>
                      <a:pt x="847" y="840"/>
                    </a:lnTo>
                    <a:lnTo>
                      <a:pt x="847" y="840"/>
                    </a:lnTo>
                    <a:lnTo>
                      <a:pt x="847" y="847"/>
                    </a:lnTo>
                    <a:lnTo>
                      <a:pt x="843" y="852"/>
                    </a:lnTo>
                    <a:lnTo>
                      <a:pt x="838" y="855"/>
                    </a:lnTo>
                    <a:lnTo>
                      <a:pt x="831" y="857"/>
                    </a:lnTo>
                    <a:lnTo>
                      <a:pt x="831" y="857"/>
                    </a:lnTo>
                    <a:lnTo>
                      <a:pt x="826" y="855"/>
                    </a:lnTo>
                    <a:lnTo>
                      <a:pt x="821" y="852"/>
                    </a:lnTo>
                    <a:lnTo>
                      <a:pt x="818" y="847"/>
                    </a:lnTo>
                    <a:lnTo>
                      <a:pt x="816" y="840"/>
                    </a:lnTo>
                    <a:lnTo>
                      <a:pt x="816" y="840"/>
                    </a:lnTo>
                    <a:lnTo>
                      <a:pt x="818" y="835"/>
                    </a:lnTo>
                    <a:lnTo>
                      <a:pt x="821" y="830"/>
                    </a:lnTo>
                    <a:lnTo>
                      <a:pt x="826" y="826"/>
                    </a:lnTo>
                    <a:lnTo>
                      <a:pt x="831" y="825"/>
                    </a:lnTo>
                    <a:lnTo>
                      <a:pt x="831" y="825"/>
                    </a:lnTo>
                    <a:close/>
                    <a:moveTo>
                      <a:pt x="774" y="825"/>
                    </a:moveTo>
                    <a:lnTo>
                      <a:pt x="774" y="825"/>
                    </a:lnTo>
                    <a:lnTo>
                      <a:pt x="774" y="825"/>
                    </a:lnTo>
                    <a:lnTo>
                      <a:pt x="779" y="826"/>
                    </a:lnTo>
                    <a:lnTo>
                      <a:pt x="784" y="830"/>
                    </a:lnTo>
                    <a:lnTo>
                      <a:pt x="787" y="835"/>
                    </a:lnTo>
                    <a:lnTo>
                      <a:pt x="789" y="840"/>
                    </a:lnTo>
                    <a:lnTo>
                      <a:pt x="789" y="840"/>
                    </a:lnTo>
                    <a:lnTo>
                      <a:pt x="787" y="847"/>
                    </a:lnTo>
                    <a:lnTo>
                      <a:pt x="784" y="852"/>
                    </a:lnTo>
                    <a:lnTo>
                      <a:pt x="779" y="855"/>
                    </a:lnTo>
                    <a:lnTo>
                      <a:pt x="774" y="857"/>
                    </a:lnTo>
                    <a:lnTo>
                      <a:pt x="774" y="857"/>
                    </a:lnTo>
                    <a:lnTo>
                      <a:pt x="767" y="855"/>
                    </a:lnTo>
                    <a:lnTo>
                      <a:pt x="763" y="852"/>
                    </a:lnTo>
                    <a:lnTo>
                      <a:pt x="760" y="847"/>
                    </a:lnTo>
                    <a:lnTo>
                      <a:pt x="758" y="840"/>
                    </a:lnTo>
                    <a:lnTo>
                      <a:pt x="758" y="840"/>
                    </a:lnTo>
                    <a:lnTo>
                      <a:pt x="760" y="835"/>
                    </a:lnTo>
                    <a:lnTo>
                      <a:pt x="763" y="830"/>
                    </a:lnTo>
                    <a:lnTo>
                      <a:pt x="767" y="826"/>
                    </a:lnTo>
                    <a:lnTo>
                      <a:pt x="774" y="825"/>
                    </a:lnTo>
                    <a:lnTo>
                      <a:pt x="774" y="825"/>
                    </a:lnTo>
                    <a:close/>
                    <a:moveTo>
                      <a:pt x="716" y="825"/>
                    </a:moveTo>
                    <a:lnTo>
                      <a:pt x="716" y="825"/>
                    </a:lnTo>
                    <a:lnTo>
                      <a:pt x="716" y="825"/>
                    </a:lnTo>
                    <a:lnTo>
                      <a:pt x="721" y="826"/>
                    </a:lnTo>
                    <a:lnTo>
                      <a:pt x="726" y="830"/>
                    </a:lnTo>
                    <a:lnTo>
                      <a:pt x="729" y="835"/>
                    </a:lnTo>
                    <a:lnTo>
                      <a:pt x="731" y="840"/>
                    </a:lnTo>
                    <a:lnTo>
                      <a:pt x="731" y="840"/>
                    </a:lnTo>
                    <a:lnTo>
                      <a:pt x="729" y="847"/>
                    </a:lnTo>
                    <a:lnTo>
                      <a:pt x="726" y="852"/>
                    </a:lnTo>
                    <a:lnTo>
                      <a:pt x="721" y="855"/>
                    </a:lnTo>
                    <a:lnTo>
                      <a:pt x="716" y="857"/>
                    </a:lnTo>
                    <a:lnTo>
                      <a:pt x="716" y="857"/>
                    </a:lnTo>
                    <a:lnTo>
                      <a:pt x="709" y="855"/>
                    </a:lnTo>
                    <a:lnTo>
                      <a:pt x="704" y="852"/>
                    </a:lnTo>
                    <a:lnTo>
                      <a:pt x="700" y="847"/>
                    </a:lnTo>
                    <a:lnTo>
                      <a:pt x="700" y="840"/>
                    </a:lnTo>
                    <a:lnTo>
                      <a:pt x="700" y="840"/>
                    </a:lnTo>
                    <a:lnTo>
                      <a:pt x="700" y="835"/>
                    </a:lnTo>
                    <a:lnTo>
                      <a:pt x="704" y="830"/>
                    </a:lnTo>
                    <a:lnTo>
                      <a:pt x="709" y="826"/>
                    </a:lnTo>
                    <a:lnTo>
                      <a:pt x="716" y="825"/>
                    </a:lnTo>
                    <a:lnTo>
                      <a:pt x="716" y="825"/>
                    </a:lnTo>
                    <a:close/>
                    <a:moveTo>
                      <a:pt x="656" y="825"/>
                    </a:moveTo>
                    <a:lnTo>
                      <a:pt x="656" y="825"/>
                    </a:lnTo>
                    <a:lnTo>
                      <a:pt x="656" y="825"/>
                    </a:lnTo>
                    <a:lnTo>
                      <a:pt x="663" y="826"/>
                    </a:lnTo>
                    <a:lnTo>
                      <a:pt x="668" y="830"/>
                    </a:lnTo>
                    <a:lnTo>
                      <a:pt x="671" y="835"/>
                    </a:lnTo>
                    <a:lnTo>
                      <a:pt x="673" y="840"/>
                    </a:lnTo>
                    <a:lnTo>
                      <a:pt x="673" y="840"/>
                    </a:lnTo>
                    <a:lnTo>
                      <a:pt x="671" y="847"/>
                    </a:lnTo>
                    <a:lnTo>
                      <a:pt x="668" y="852"/>
                    </a:lnTo>
                    <a:lnTo>
                      <a:pt x="663" y="855"/>
                    </a:lnTo>
                    <a:lnTo>
                      <a:pt x="656" y="857"/>
                    </a:lnTo>
                    <a:lnTo>
                      <a:pt x="656" y="857"/>
                    </a:lnTo>
                    <a:lnTo>
                      <a:pt x="651" y="855"/>
                    </a:lnTo>
                    <a:lnTo>
                      <a:pt x="646" y="852"/>
                    </a:lnTo>
                    <a:lnTo>
                      <a:pt x="642" y="847"/>
                    </a:lnTo>
                    <a:lnTo>
                      <a:pt x="641" y="840"/>
                    </a:lnTo>
                    <a:lnTo>
                      <a:pt x="641" y="840"/>
                    </a:lnTo>
                    <a:lnTo>
                      <a:pt x="642" y="835"/>
                    </a:lnTo>
                    <a:lnTo>
                      <a:pt x="646" y="830"/>
                    </a:lnTo>
                    <a:lnTo>
                      <a:pt x="651" y="826"/>
                    </a:lnTo>
                    <a:lnTo>
                      <a:pt x="656" y="825"/>
                    </a:lnTo>
                    <a:lnTo>
                      <a:pt x="656" y="825"/>
                    </a:lnTo>
                    <a:close/>
                    <a:moveTo>
                      <a:pt x="598" y="825"/>
                    </a:moveTo>
                    <a:lnTo>
                      <a:pt x="598" y="825"/>
                    </a:lnTo>
                    <a:lnTo>
                      <a:pt x="598" y="825"/>
                    </a:lnTo>
                    <a:lnTo>
                      <a:pt x="605" y="826"/>
                    </a:lnTo>
                    <a:lnTo>
                      <a:pt x="610" y="830"/>
                    </a:lnTo>
                    <a:lnTo>
                      <a:pt x="613" y="835"/>
                    </a:lnTo>
                    <a:lnTo>
                      <a:pt x="613" y="840"/>
                    </a:lnTo>
                    <a:lnTo>
                      <a:pt x="613" y="840"/>
                    </a:lnTo>
                    <a:lnTo>
                      <a:pt x="613" y="847"/>
                    </a:lnTo>
                    <a:lnTo>
                      <a:pt x="610" y="852"/>
                    </a:lnTo>
                    <a:lnTo>
                      <a:pt x="605" y="855"/>
                    </a:lnTo>
                    <a:lnTo>
                      <a:pt x="598" y="857"/>
                    </a:lnTo>
                    <a:lnTo>
                      <a:pt x="598" y="857"/>
                    </a:lnTo>
                    <a:lnTo>
                      <a:pt x="593" y="855"/>
                    </a:lnTo>
                    <a:lnTo>
                      <a:pt x="588" y="852"/>
                    </a:lnTo>
                    <a:lnTo>
                      <a:pt x="584" y="847"/>
                    </a:lnTo>
                    <a:lnTo>
                      <a:pt x="583" y="840"/>
                    </a:lnTo>
                    <a:lnTo>
                      <a:pt x="583" y="840"/>
                    </a:lnTo>
                    <a:lnTo>
                      <a:pt x="584" y="835"/>
                    </a:lnTo>
                    <a:lnTo>
                      <a:pt x="588" y="830"/>
                    </a:lnTo>
                    <a:lnTo>
                      <a:pt x="593" y="826"/>
                    </a:lnTo>
                    <a:lnTo>
                      <a:pt x="598" y="825"/>
                    </a:lnTo>
                    <a:lnTo>
                      <a:pt x="598" y="825"/>
                    </a:lnTo>
                    <a:close/>
                    <a:moveTo>
                      <a:pt x="540" y="825"/>
                    </a:moveTo>
                    <a:lnTo>
                      <a:pt x="540" y="825"/>
                    </a:lnTo>
                    <a:lnTo>
                      <a:pt x="540" y="825"/>
                    </a:lnTo>
                    <a:lnTo>
                      <a:pt x="547" y="826"/>
                    </a:lnTo>
                    <a:lnTo>
                      <a:pt x="550" y="830"/>
                    </a:lnTo>
                    <a:lnTo>
                      <a:pt x="554" y="835"/>
                    </a:lnTo>
                    <a:lnTo>
                      <a:pt x="556" y="840"/>
                    </a:lnTo>
                    <a:lnTo>
                      <a:pt x="556" y="840"/>
                    </a:lnTo>
                    <a:lnTo>
                      <a:pt x="554" y="847"/>
                    </a:lnTo>
                    <a:lnTo>
                      <a:pt x="550" y="852"/>
                    </a:lnTo>
                    <a:lnTo>
                      <a:pt x="547" y="855"/>
                    </a:lnTo>
                    <a:lnTo>
                      <a:pt x="540" y="857"/>
                    </a:lnTo>
                    <a:lnTo>
                      <a:pt x="540" y="857"/>
                    </a:lnTo>
                    <a:lnTo>
                      <a:pt x="533" y="855"/>
                    </a:lnTo>
                    <a:lnTo>
                      <a:pt x="530" y="852"/>
                    </a:lnTo>
                    <a:lnTo>
                      <a:pt x="527" y="847"/>
                    </a:lnTo>
                    <a:lnTo>
                      <a:pt x="525" y="840"/>
                    </a:lnTo>
                    <a:lnTo>
                      <a:pt x="525" y="840"/>
                    </a:lnTo>
                    <a:lnTo>
                      <a:pt x="527" y="835"/>
                    </a:lnTo>
                    <a:lnTo>
                      <a:pt x="530" y="830"/>
                    </a:lnTo>
                    <a:lnTo>
                      <a:pt x="533" y="826"/>
                    </a:lnTo>
                    <a:lnTo>
                      <a:pt x="540" y="825"/>
                    </a:lnTo>
                    <a:lnTo>
                      <a:pt x="540" y="825"/>
                    </a:lnTo>
                    <a:close/>
                    <a:moveTo>
                      <a:pt x="482" y="825"/>
                    </a:moveTo>
                    <a:lnTo>
                      <a:pt x="482" y="825"/>
                    </a:lnTo>
                    <a:lnTo>
                      <a:pt x="482" y="825"/>
                    </a:lnTo>
                    <a:lnTo>
                      <a:pt x="487" y="826"/>
                    </a:lnTo>
                    <a:lnTo>
                      <a:pt x="493" y="830"/>
                    </a:lnTo>
                    <a:lnTo>
                      <a:pt x="496" y="835"/>
                    </a:lnTo>
                    <a:lnTo>
                      <a:pt x="498" y="840"/>
                    </a:lnTo>
                    <a:lnTo>
                      <a:pt x="498" y="840"/>
                    </a:lnTo>
                    <a:lnTo>
                      <a:pt x="496" y="847"/>
                    </a:lnTo>
                    <a:lnTo>
                      <a:pt x="493" y="852"/>
                    </a:lnTo>
                    <a:lnTo>
                      <a:pt x="487" y="855"/>
                    </a:lnTo>
                    <a:lnTo>
                      <a:pt x="482" y="857"/>
                    </a:lnTo>
                    <a:lnTo>
                      <a:pt x="482" y="857"/>
                    </a:lnTo>
                    <a:lnTo>
                      <a:pt x="476" y="855"/>
                    </a:lnTo>
                    <a:lnTo>
                      <a:pt x="470" y="852"/>
                    </a:lnTo>
                    <a:lnTo>
                      <a:pt x="467" y="847"/>
                    </a:lnTo>
                    <a:lnTo>
                      <a:pt x="467" y="840"/>
                    </a:lnTo>
                    <a:lnTo>
                      <a:pt x="467" y="840"/>
                    </a:lnTo>
                    <a:lnTo>
                      <a:pt x="467" y="835"/>
                    </a:lnTo>
                    <a:lnTo>
                      <a:pt x="470" y="830"/>
                    </a:lnTo>
                    <a:lnTo>
                      <a:pt x="476" y="826"/>
                    </a:lnTo>
                    <a:lnTo>
                      <a:pt x="482" y="825"/>
                    </a:lnTo>
                    <a:lnTo>
                      <a:pt x="482" y="825"/>
                    </a:lnTo>
                    <a:close/>
                    <a:moveTo>
                      <a:pt x="424" y="825"/>
                    </a:moveTo>
                    <a:lnTo>
                      <a:pt x="424" y="825"/>
                    </a:lnTo>
                    <a:lnTo>
                      <a:pt x="424" y="825"/>
                    </a:lnTo>
                    <a:lnTo>
                      <a:pt x="430" y="826"/>
                    </a:lnTo>
                    <a:lnTo>
                      <a:pt x="435" y="830"/>
                    </a:lnTo>
                    <a:lnTo>
                      <a:pt x="438" y="835"/>
                    </a:lnTo>
                    <a:lnTo>
                      <a:pt x="440" y="840"/>
                    </a:lnTo>
                    <a:lnTo>
                      <a:pt x="440" y="840"/>
                    </a:lnTo>
                    <a:lnTo>
                      <a:pt x="438" y="847"/>
                    </a:lnTo>
                    <a:lnTo>
                      <a:pt x="435" y="852"/>
                    </a:lnTo>
                    <a:lnTo>
                      <a:pt x="430" y="855"/>
                    </a:lnTo>
                    <a:lnTo>
                      <a:pt x="424" y="857"/>
                    </a:lnTo>
                    <a:lnTo>
                      <a:pt x="424" y="857"/>
                    </a:lnTo>
                    <a:lnTo>
                      <a:pt x="418" y="855"/>
                    </a:lnTo>
                    <a:lnTo>
                      <a:pt x="412" y="852"/>
                    </a:lnTo>
                    <a:lnTo>
                      <a:pt x="409" y="847"/>
                    </a:lnTo>
                    <a:lnTo>
                      <a:pt x="407" y="840"/>
                    </a:lnTo>
                    <a:lnTo>
                      <a:pt x="407" y="840"/>
                    </a:lnTo>
                    <a:lnTo>
                      <a:pt x="409" y="835"/>
                    </a:lnTo>
                    <a:lnTo>
                      <a:pt x="412" y="830"/>
                    </a:lnTo>
                    <a:lnTo>
                      <a:pt x="418" y="826"/>
                    </a:lnTo>
                    <a:lnTo>
                      <a:pt x="424" y="825"/>
                    </a:lnTo>
                    <a:lnTo>
                      <a:pt x="424" y="825"/>
                    </a:lnTo>
                    <a:close/>
                    <a:moveTo>
                      <a:pt x="365" y="825"/>
                    </a:moveTo>
                    <a:lnTo>
                      <a:pt x="365" y="825"/>
                    </a:lnTo>
                    <a:lnTo>
                      <a:pt x="365" y="825"/>
                    </a:lnTo>
                    <a:lnTo>
                      <a:pt x="372" y="826"/>
                    </a:lnTo>
                    <a:lnTo>
                      <a:pt x="377" y="830"/>
                    </a:lnTo>
                    <a:lnTo>
                      <a:pt x="380" y="835"/>
                    </a:lnTo>
                    <a:lnTo>
                      <a:pt x="380" y="840"/>
                    </a:lnTo>
                    <a:lnTo>
                      <a:pt x="380" y="840"/>
                    </a:lnTo>
                    <a:lnTo>
                      <a:pt x="380" y="847"/>
                    </a:lnTo>
                    <a:lnTo>
                      <a:pt x="377" y="852"/>
                    </a:lnTo>
                    <a:lnTo>
                      <a:pt x="372" y="855"/>
                    </a:lnTo>
                    <a:lnTo>
                      <a:pt x="365" y="857"/>
                    </a:lnTo>
                    <a:lnTo>
                      <a:pt x="365" y="857"/>
                    </a:lnTo>
                    <a:lnTo>
                      <a:pt x="360" y="855"/>
                    </a:lnTo>
                    <a:lnTo>
                      <a:pt x="355" y="852"/>
                    </a:lnTo>
                    <a:lnTo>
                      <a:pt x="351" y="847"/>
                    </a:lnTo>
                    <a:lnTo>
                      <a:pt x="349" y="840"/>
                    </a:lnTo>
                    <a:lnTo>
                      <a:pt x="349" y="840"/>
                    </a:lnTo>
                    <a:lnTo>
                      <a:pt x="351" y="835"/>
                    </a:lnTo>
                    <a:lnTo>
                      <a:pt x="355" y="830"/>
                    </a:lnTo>
                    <a:lnTo>
                      <a:pt x="360" y="826"/>
                    </a:lnTo>
                    <a:lnTo>
                      <a:pt x="365" y="825"/>
                    </a:lnTo>
                    <a:lnTo>
                      <a:pt x="365" y="825"/>
                    </a:lnTo>
                    <a:close/>
                    <a:moveTo>
                      <a:pt x="307" y="825"/>
                    </a:moveTo>
                    <a:lnTo>
                      <a:pt x="307" y="825"/>
                    </a:lnTo>
                    <a:lnTo>
                      <a:pt x="307" y="825"/>
                    </a:lnTo>
                    <a:lnTo>
                      <a:pt x="314" y="826"/>
                    </a:lnTo>
                    <a:lnTo>
                      <a:pt x="317" y="830"/>
                    </a:lnTo>
                    <a:lnTo>
                      <a:pt x="321" y="835"/>
                    </a:lnTo>
                    <a:lnTo>
                      <a:pt x="322" y="840"/>
                    </a:lnTo>
                    <a:lnTo>
                      <a:pt x="322" y="840"/>
                    </a:lnTo>
                    <a:lnTo>
                      <a:pt x="321" y="847"/>
                    </a:lnTo>
                    <a:lnTo>
                      <a:pt x="317" y="852"/>
                    </a:lnTo>
                    <a:lnTo>
                      <a:pt x="314" y="855"/>
                    </a:lnTo>
                    <a:lnTo>
                      <a:pt x="307" y="857"/>
                    </a:lnTo>
                    <a:lnTo>
                      <a:pt x="307" y="857"/>
                    </a:lnTo>
                    <a:lnTo>
                      <a:pt x="302" y="855"/>
                    </a:lnTo>
                    <a:lnTo>
                      <a:pt x="297" y="852"/>
                    </a:lnTo>
                    <a:lnTo>
                      <a:pt x="293" y="847"/>
                    </a:lnTo>
                    <a:lnTo>
                      <a:pt x="292" y="840"/>
                    </a:lnTo>
                    <a:lnTo>
                      <a:pt x="292" y="840"/>
                    </a:lnTo>
                    <a:lnTo>
                      <a:pt x="293" y="835"/>
                    </a:lnTo>
                    <a:lnTo>
                      <a:pt x="297" y="830"/>
                    </a:lnTo>
                    <a:lnTo>
                      <a:pt x="302" y="826"/>
                    </a:lnTo>
                    <a:lnTo>
                      <a:pt x="307" y="825"/>
                    </a:lnTo>
                    <a:lnTo>
                      <a:pt x="307" y="825"/>
                    </a:lnTo>
                    <a:close/>
                    <a:moveTo>
                      <a:pt x="249" y="825"/>
                    </a:moveTo>
                    <a:lnTo>
                      <a:pt x="249" y="825"/>
                    </a:lnTo>
                    <a:lnTo>
                      <a:pt x="249" y="825"/>
                    </a:lnTo>
                    <a:lnTo>
                      <a:pt x="254" y="826"/>
                    </a:lnTo>
                    <a:lnTo>
                      <a:pt x="259" y="830"/>
                    </a:lnTo>
                    <a:lnTo>
                      <a:pt x="263" y="835"/>
                    </a:lnTo>
                    <a:lnTo>
                      <a:pt x="264" y="840"/>
                    </a:lnTo>
                    <a:lnTo>
                      <a:pt x="264" y="840"/>
                    </a:lnTo>
                    <a:lnTo>
                      <a:pt x="263" y="847"/>
                    </a:lnTo>
                    <a:lnTo>
                      <a:pt x="259" y="852"/>
                    </a:lnTo>
                    <a:lnTo>
                      <a:pt x="254" y="855"/>
                    </a:lnTo>
                    <a:lnTo>
                      <a:pt x="249" y="857"/>
                    </a:lnTo>
                    <a:lnTo>
                      <a:pt x="249" y="857"/>
                    </a:lnTo>
                    <a:lnTo>
                      <a:pt x="242" y="855"/>
                    </a:lnTo>
                    <a:lnTo>
                      <a:pt x="237" y="852"/>
                    </a:lnTo>
                    <a:lnTo>
                      <a:pt x="234" y="847"/>
                    </a:lnTo>
                    <a:lnTo>
                      <a:pt x="234" y="840"/>
                    </a:lnTo>
                    <a:lnTo>
                      <a:pt x="234" y="840"/>
                    </a:lnTo>
                    <a:lnTo>
                      <a:pt x="234" y="835"/>
                    </a:lnTo>
                    <a:lnTo>
                      <a:pt x="237" y="830"/>
                    </a:lnTo>
                    <a:lnTo>
                      <a:pt x="242" y="826"/>
                    </a:lnTo>
                    <a:lnTo>
                      <a:pt x="249" y="825"/>
                    </a:lnTo>
                    <a:lnTo>
                      <a:pt x="249" y="825"/>
                    </a:lnTo>
                    <a:close/>
                    <a:moveTo>
                      <a:pt x="191" y="825"/>
                    </a:moveTo>
                    <a:lnTo>
                      <a:pt x="191" y="825"/>
                    </a:lnTo>
                    <a:lnTo>
                      <a:pt x="191" y="825"/>
                    </a:lnTo>
                    <a:lnTo>
                      <a:pt x="196" y="826"/>
                    </a:lnTo>
                    <a:lnTo>
                      <a:pt x="201" y="830"/>
                    </a:lnTo>
                    <a:lnTo>
                      <a:pt x="205" y="835"/>
                    </a:lnTo>
                    <a:lnTo>
                      <a:pt x="206" y="840"/>
                    </a:lnTo>
                    <a:lnTo>
                      <a:pt x="206" y="840"/>
                    </a:lnTo>
                    <a:lnTo>
                      <a:pt x="205" y="847"/>
                    </a:lnTo>
                    <a:lnTo>
                      <a:pt x="201" y="852"/>
                    </a:lnTo>
                    <a:lnTo>
                      <a:pt x="196" y="855"/>
                    </a:lnTo>
                    <a:lnTo>
                      <a:pt x="191" y="857"/>
                    </a:lnTo>
                    <a:lnTo>
                      <a:pt x="191" y="857"/>
                    </a:lnTo>
                    <a:lnTo>
                      <a:pt x="184" y="855"/>
                    </a:lnTo>
                    <a:lnTo>
                      <a:pt x="179" y="852"/>
                    </a:lnTo>
                    <a:lnTo>
                      <a:pt x="176" y="847"/>
                    </a:lnTo>
                    <a:lnTo>
                      <a:pt x="176" y="840"/>
                    </a:lnTo>
                    <a:lnTo>
                      <a:pt x="176" y="840"/>
                    </a:lnTo>
                    <a:lnTo>
                      <a:pt x="176" y="835"/>
                    </a:lnTo>
                    <a:lnTo>
                      <a:pt x="179" y="830"/>
                    </a:lnTo>
                    <a:lnTo>
                      <a:pt x="184" y="826"/>
                    </a:lnTo>
                    <a:lnTo>
                      <a:pt x="191" y="825"/>
                    </a:lnTo>
                    <a:lnTo>
                      <a:pt x="191" y="825"/>
                    </a:lnTo>
                    <a:close/>
                    <a:moveTo>
                      <a:pt x="132" y="825"/>
                    </a:moveTo>
                    <a:lnTo>
                      <a:pt x="132" y="825"/>
                    </a:lnTo>
                    <a:lnTo>
                      <a:pt x="132" y="825"/>
                    </a:lnTo>
                    <a:lnTo>
                      <a:pt x="138" y="826"/>
                    </a:lnTo>
                    <a:lnTo>
                      <a:pt x="143" y="830"/>
                    </a:lnTo>
                    <a:lnTo>
                      <a:pt x="147" y="835"/>
                    </a:lnTo>
                    <a:lnTo>
                      <a:pt x="147" y="840"/>
                    </a:lnTo>
                    <a:lnTo>
                      <a:pt x="147" y="840"/>
                    </a:lnTo>
                    <a:lnTo>
                      <a:pt x="147" y="847"/>
                    </a:lnTo>
                    <a:lnTo>
                      <a:pt x="143" y="852"/>
                    </a:lnTo>
                    <a:lnTo>
                      <a:pt x="138" y="855"/>
                    </a:lnTo>
                    <a:lnTo>
                      <a:pt x="132" y="857"/>
                    </a:lnTo>
                    <a:lnTo>
                      <a:pt x="132" y="857"/>
                    </a:lnTo>
                    <a:lnTo>
                      <a:pt x="126" y="855"/>
                    </a:lnTo>
                    <a:lnTo>
                      <a:pt x="121" y="852"/>
                    </a:lnTo>
                    <a:lnTo>
                      <a:pt x="118" y="847"/>
                    </a:lnTo>
                    <a:lnTo>
                      <a:pt x="116" y="840"/>
                    </a:lnTo>
                    <a:lnTo>
                      <a:pt x="116" y="840"/>
                    </a:lnTo>
                    <a:lnTo>
                      <a:pt x="118" y="835"/>
                    </a:lnTo>
                    <a:lnTo>
                      <a:pt x="121" y="830"/>
                    </a:lnTo>
                    <a:lnTo>
                      <a:pt x="126" y="826"/>
                    </a:lnTo>
                    <a:lnTo>
                      <a:pt x="132" y="825"/>
                    </a:lnTo>
                    <a:lnTo>
                      <a:pt x="132" y="825"/>
                    </a:lnTo>
                    <a:close/>
                    <a:moveTo>
                      <a:pt x="74" y="825"/>
                    </a:moveTo>
                    <a:lnTo>
                      <a:pt x="74" y="825"/>
                    </a:lnTo>
                    <a:lnTo>
                      <a:pt x="74" y="825"/>
                    </a:lnTo>
                    <a:lnTo>
                      <a:pt x="80" y="826"/>
                    </a:lnTo>
                    <a:lnTo>
                      <a:pt x="86" y="830"/>
                    </a:lnTo>
                    <a:lnTo>
                      <a:pt x="89" y="835"/>
                    </a:lnTo>
                    <a:lnTo>
                      <a:pt x="89" y="840"/>
                    </a:lnTo>
                    <a:lnTo>
                      <a:pt x="89" y="840"/>
                    </a:lnTo>
                    <a:lnTo>
                      <a:pt x="89" y="847"/>
                    </a:lnTo>
                    <a:lnTo>
                      <a:pt x="86" y="852"/>
                    </a:lnTo>
                    <a:lnTo>
                      <a:pt x="80" y="855"/>
                    </a:lnTo>
                    <a:lnTo>
                      <a:pt x="74" y="857"/>
                    </a:lnTo>
                    <a:lnTo>
                      <a:pt x="74" y="857"/>
                    </a:lnTo>
                    <a:lnTo>
                      <a:pt x="68" y="855"/>
                    </a:lnTo>
                    <a:lnTo>
                      <a:pt x="63" y="852"/>
                    </a:lnTo>
                    <a:lnTo>
                      <a:pt x="60" y="847"/>
                    </a:lnTo>
                    <a:lnTo>
                      <a:pt x="58" y="840"/>
                    </a:lnTo>
                    <a:lnTo>
                      <a:pt x="58" y="840"/>
                    </a:lnTo>
                    <a:lnTo>
                      <a:pt x="60" y="835"/>
                    </a:lnTo>
                    <a:lnTo>
                      <a:pt x="63" y="830"/>
                    </a:lnTo>
                    <a:lnTo>
                      <a:pt x="68" y="826"/>
                    </a:lnTo>
                    <a:lnTo>
                      <a:pt x="74" y="825"/>
                    </a:lnTo>
                    <a:lnTo>
                      <a:pt x="74" y="825"/>
                    </a:lnTo>
                    <a:close/>
                    <a:moveTo>
                      <a:pt x="1647" y="780"/>
                    </a:moveTo>
                    <a:lnTo>
                      <a:pt x="1647" y="780"/>
                    </a:lnTo>
                    <a:lnTo>
                      <a:pt x="1647" y="780"/>
                    </a:lnTo>
                    <a:lnTo>
                      <a:pt x="1654" y="782"/>
                    </a:lnTo>
                    <a:lnTo>
                      <a:pt x="1659" y="785"/>
                    </a:lnTo>
                    <a:lnTo>
                      <a:pt x="1662" y="791"/>
                    </a:lnTo>
                    <a:lnTo>
                      <a:pt x="1664" y="797"/>
                    </a:lnTo>
                    <a:lnTo>
                      <a:pt x="1664" y="797"/>
                    </a:lnTo>
                    <a:lnTo>
                      <a:pt x="1662" y="804"/>
                    </a:lnTo>
                    <a:lnTo>
                      <a:pt x="1659" y="809"/>
                    </a:lnTo>
                    <a:lnTo>
                      <a:pt x="1654" y="813"/>
                    </a:lnTo>
                    <a:lnTo>
                      <a:pt x="1647" y="813"/>
                    </a:lnTo>
                    <a:lnTo>
                      <a:pt x="1647" y="813"/>
                    </a:lnTo>
                    <a:lnTo>
                      <a:pt x="1642" y="813"/>
                    </a:lnTo>
                    <a:lnTo>
                      <a:pt x="1637" y="809"/>
                    </a:lnTo>
                    <a:lnTo>
                      <a:pt x="1634" y="804"/>
                    </a:lnTo>
                    <a:lnTo>
                      <a:pt x="1632" y="797"/>
                    </a:lnTo>
                    <a:lnTo>
                      <a:pt x="1632" y="797"/>
                    </a:lnTo>
                    <a:lnTo>
                      <a:pt x="1634" y="791"/>
                    </a:lnTo>
                    <a:lnTo>
                      <a:pt x="1637" y="785"/>
                    </a:lnTo>
                    <a:lnTo>
                      <a:pt x="1642" y="782"/>
                    </a:lnTo>
                    <a:lnTo>
                      <a:pt x="1647" y="780"/>
                    </a:lnTo>
                    <a:lnTo>
                      <a:pt x="1647" y="780"/>
                    </a:lnTo>
                    <a:close/>
                    <a:moveTo>
                      <a:pt x="1589" y="780"/>
                    </a:moveTo>
                    <a:lnTo>
                      <a:pt x="1589" y="780"/>
                    </a:lnTo>
                    <a:lnTo>
                      <a:pt x="1589" y="780"/>
                    </a:lnTo>
                    <a:lnTo>
                      <a:pt x="1596" y="782"/>
                    </a:lnTo>
                    <a:lnTo>
                      <a:pt x="1601" y="785"/>
                    </a:lnTo>
                    <a:lnTo>
                      <a:pt x="1605" y="791"/>
                    </a:lnTo>
                    <a:lnTo>
                      <a:pt x="1605" y="797"/>
                    </a:lnTo>
                    <a:lnTo>
                      <a:pt x="1605" y="797"/>
                    </a:lnTo>
                    <a:lnTo>
                      <a:pt x="1605" y="804"/>
                    </a:lnTo>
                    <a:lnTo>
                      <a:pt x="1601" y="809"/>
                    </a:lnTo>
                    <a:lnTo>
                      <a:pt x="1596" y="813"/>
                    </a:lnTo>
                    <a:lnTo>
                      <a:pt x="1589" y="813"/>
                    </a:lnTo>
                    <a:lnTo>
                      <a:pt x="1589" y="813"/>
                    </a:lnTo>
                    <a:lnTo>
                      <a:pt x="1584" y="813"/>
                    </a:lnTo>
                    <a:lnTo>
                      <a:pt x="1579" y="809"/>
                    </a:lnTo>
                    <a:lnTo>
                      <a:pt x="1576" y="804"/>
                    </a:lnTo>
                    <a:lnTo>
                      <a:pt x="1574" y="797"/>
                    </a:lnTo>
                    <a:lnTo>
                      <a:pt x="1574" y="797"/>
                    </a:lnTo>
                    <a:lnTo>
                      <a:pt x="1576" y="791"/>
                    </a:lnTo>
                    <a:lnTo>
                      <a:pt x="1579" y="785"/>
                    </a:lnTo>
                    <a:lnTo>
                      <a:pt x="1584" y="782"/>
                    </a:lnTo>
                    <a:lnTo>
                      <a:pt x="1589" y="780"/>
                    </a:lnTo>
                    <a:lnTo>
                      <a:pt x="1589" y="780"/>
                    </a:lnTo>
                    <a:close/>
                    <a:moveTo>
                      <a:pt x="1531" y="780"/>
                    </a:moveTo>
                    <a:lnTo>
                      <a:pt x="1531" y="780"/>
                    </a:lnTo>
                    <a:lnTo>
                      <a:pt x="1531" y="780"/>
                    </a:lnTo>
                    <a:lnTo>
                      <a:pt x="1538" y="782"/>
                    </a:lnTo>
                    <a:lnTo>
                      <a:pt x="1542" y="785"/>
                    </a:lnTo>
                    <a:lnTo>
                      <a:pt x="1545" y="791"/>
                    </a:lnTo>
                    <a:lnTo>
                      <a:pt x="1547" y="797"/>
                    </a:lnTo>
                    <a:lnTo>
                      <a:pt x="1547" y="797"/>
                    </a:lnTo>
                    <a:lnTo>
                      <a:pt x="1545" y="804"/>
                    </a:lnTo>
                    <a:lnTo>
                      <a:pt x="1542" y="809"/>
                    </a:lnTo>
                    <a:lnTo>
                      <a:pt x="1538" y="813"/>
                    </a:lnTo>
                    <a:lnTo>
                      <a:pt x="1531" y="813"/>
                    </a:lnTo>
                    <a:lnTo>
                      <a:pt x="1531" y="813"/>
                    </a:lnTo>
                    <a:lnTo>
                      <a:pt x="1525" y="813"/>
                    </a:lnTo>
                    <a:lnTo>
                      <a:pt x="1521" y="809"/>
                    </a:lnTo>
                    <a:lnTo>
                      <a:pt x="1518" y="804"/>
                    </a:lnTo>
                    <a:lnTo>
                      <a:pt x="1516" y="797"/>
                    </a:lnTo>
                    <a:lnTo>
                      <a:pt x="1516" y="797"/>
                    </a:lnTo>
                    <a:lnTo>
                      <a:pt x="1518" y="791"/>
                    </a:lnTo>
                    <a:lnTo>
                      <a:pt x="1521" y="785"/>
                    </a:lnTo>
                    <a:lnTo>
                      <a:pt x="1525" y="782"/>
                    </a:lnTo>
                    <a:lnTo>
                      <a:pt x="1531" y="780"/>
                    </a:lnTo>
                    <a:lnTo>
                      <a:pt x="1531" y="780"/>
                    </a:lnTo>
                    <a:close/>
                    <a:moveTo>
                      <a:pt x="1473" y="780"/>
                    </a:moveTo>
                    <a:lnTo>
                      <a:pt x="1473" y="780"/>
                    </a:lnTo>
                    <a:lnTo>
                      <a:pt x="1473" y="780"/>
                    </a:lnTo>
                    <a:lnTo>
                      <a:pt x="1479" y="782"/>
                    </a:lnTo>
                    <a:lnTo>
                      <a:pt x="1484" y="785"/>
                    </a:lnTo>
                    <a:lnTo>
                      <a:pt x="1487" y="791"/>
                    </a:lnTo>
                    <a:lnTo>
                      <a:pt x="1489" y="797"/>
                    </a:lnTo>
                    <a:lnTo>
                      <a:pt x="1489" y="797"/>
                    </a:lnTo>
                    <a:lnTo>
                      <a:pt x="1487" y="804"/>
                    </a:lnTo>
                    <a:lnTo>
                      <a:pt x="1484" y="809"/>
                    </a:lnTo>
                    <a:lnTo>
                      <a:pt x="1479" y="813"/>
                    </a:lnTo>
                    <a:lnTo>
                      <a:pt x="1473" y="813"/>
                    </a:lnTo>
                    <a:lnTo>
                      <a:pt x="1473" y="813"/>
                    </a:lnTo>
                    <a:lnTo>
                      <a:pt x="1467" y="813"/>
                    </a:lnTo>
                    <a:lnTo>
                      <a:pt x="1462" y="809"/>
                    </a:lnTo>
                    <a:lnTo>
                      <a:pt x="1458" y="804"/>
                    </a:lnTo>
                    <a:lnTo>
                      <a:pt x="1458" y="797"/>
                    </a:lnTo>
                    <a:lnTo>
                      <a:pt x="1458" y="797"/>
                    </a:lnTo>
                    <a:lnTo>
                      <a:pt x="1458" y="791"/>
                    </a:lnTo>
                    <a:lnTo>
                      <a:pt x="1462" y="785"/>
                    </a:lnTo>
                    <a:lnTo>
                      <a:pt x="1467" y="782"/>
                    </a:lnTo>
                    <a:lnTo>
                      <a:pt x="1473" y="780"/>
                    </a:lnTo>
                    <a:lnTo>
                      <a:pt x="1473" y="780"/>
                    </a:lnTo>
                    <a:close/>
                    <a:moveTo>
                      <a:pt x="1416" y="780"/>
                    </a:moveTo>
                    <a:lnTo>
                      <a:pt x="1416" y="780"/>
                    </a:lnTo>
                    <a:lnTo>
                      <a:pt x="1416" y="780"/>
                    </a:lnTo>
                    <a:lnTo>
                      <a:pt x="1421" y="782"/>
                    </a:lnTo>
                    <a:lnTo>
                      <a:pt x="1426" y="785"/>
                    </a:lnTo>
                    <a:lnTo>
                      <a:pt x="1429" y="791"/>
                    </a:lnTo>
                    <a:lnTo>
                      <a:pt x="1431" y="797"/>
                    </a:lnTo>
                    <a:lnTo>
                      <a:pt x="1431" y="797"/>
                    </a:lnTo>
                    <a:lnTo>
                      <a:pt x="1429" y="804"/>
                    </a:lnTo>
                    <a:lnTo>
                      <a:pt x="1426" y="809"/>
                    </a:lnTo>
                    <a:lnTo>
                      <a:pt x="1421" y="813"/>
                    </a:lnTo>
                    <a:lnTo>
                      <a:pt x="1416" y="813"/>
                    </a:lnTo>
                    <a:lnTo>
                      <a:pt x="1416" y="813"/>
                    </a:lnTo>
                    <a:lnTo>
                      <a:pt x="1409" y="813"/>
                    </a:lnTo>
                    <a:lnTo>
                      <a:pt x="1404" y="809"/>
                    </a:lnTo>
                    <a:lnTo>
                      <a:pt x="1400" y="804"/>
                    </a:lnTo>
                    <a:lnTo>
                      <a:pt x="1399" y="797"/>
                    </a:lnTo>
                    <a:lnTo>
                      <a:pt x="1399" y="797"/>
                    </a:lnTo>
                    <a:lnTo>
                      <a:pt x="1400" y="791"/>
                    </a:lnTo>
                    <a:lnTo>
                      <a:pt x="1404" y="785"/>
                    </a:lnTo>
                    <a:lnTo>
                      <a:pt x="1409" y="782"/>
                    </a:lnTo>
                    <a:lnTo>
                      <a:pt x="1416" y="780"/>
                    </a:lnTo>
                    <a:lnTo>
                      <a:pt x="1416" y="780"/>
                    </a:lnTo>
                    <a:close/>
                    <a:moveTo>
                      <a:pt x="1356" y="780"/>
                    </a:moveTo>
                    <a:lnTo>
                      <a:pt x="1356" y="780"/>
                    </a:lnTo>
                    <a:lnTo>
                      <a:pt x="1356" y="780"/>
                    </a:lnTo>
                    <a:lnTo>
                      <a:pt x="1363" y="782"/>
                    </a:lnTo>
                    <a:lnTo>
                      <a:pt x="1368" y="785"/>
                    </a:lnTo>
                    <a:lnTo>
                      <a:pt x="1371" y="791"/>
                    </a:lnTo>
                    <a:lnTo>
                      <a:pt x="1371" y="797"/>
                    </a:lnTo>
                    <a:lnTo>
                      <a:pt x="1371" y="797"/>
                    </a:lnTo>
                    <a:lnTo>
                      <a:pt x="1371" y="804"/>
                    </a:lnTo>
                    <a:lnTo>
                      <a:pt x="1368" y="809"/>
                    </a:lnTo>
                    <a:lnTo>
                      <a:pt x="1363" y="813"/>
                    </a:lnTo>
                    <a:lnTo>
                      <a:pt x="1356" y="813"/>
                    </a:lnTo>
                    <a:lnTo>
                      <a:pt x="1356" y="813"/>
                    </a:lnTo>
                    <a:lnTo>
                      <a:pt x="1351" y="813"/>
                    </a:lnTo>
                    <a:lnTo>
                      <a:pt x="1346" y="809"/>
                    </a:lnTo>
                    <a:lnTo>
                      <a:pt x="1342" y="804"/>
                    </a:lnTo>
                    <a:lnTo>
                      <a:pt x="1341" y="797"/>
                    </a:lnTo>
                    <a:lnTo>
                      <a:pt x="1341" y="797"/>
                    </a:lnTo>
                    <a:lnTo>
                      <a:pt x="1342" y="791"/>
                    </a:lnTo>
                    <a:lnTo>
                      <a:pt x="1346" y="785"/>
                    </a:lnTo>
                    <a:lnTo>
                      <a:pt x="1351" y="782"/>
                    </a:lnTo>
                    <a:lnTo>
                      <a:pt x="1356" y="780"/>
                    </a:lnTo>
                    <a:lnTo>
                      <a:pt x="1356" y="780"/>
                    </a:lnTo>
                    <a:close/>
                    <a:moveTo>
                      <a:pt x="1298" y="780"/>
                    </a:moveTo>
                    <a:lnTo>
                      <a:pt x="1298" y="780"/>
                    </a:lnTo>
                    <a:lnTo>
                      <a:pt x="1298" y="780"/>
                    </a:lnTo>
                    <a:lnTo>
                      <a:pt x="1305" y="782"/>
                    </a:lnTo>
                    <a:lnTo>
                      <a:pt x="1308" y="785"/>
                    </a:lnTo>
                    <a:lnTo>
                      <a:pt x="1312" y="791"/>
                    </a:lnTo>
                    <a:lnTo>
                      <a:pt x="1313" y="797"/>
                    </a:lnTo>
                    <a:lnTo>
                      <a:pt x="1313" y="797"/>
                    </a:lnTo>
                    <a:lnTo>
                      <a:pt x="1312" y="804"/>
                    </a:lnTo>
                    <a:lnTo>
                      <a:pt x="1308" y="809"/>
                    </a:lnTo>
                    <a:lnTo>
                      <a:pt x="1305" y="813"/>
                    </a:lnTo>
                    <a:lnTo>
                      <a:pt x="1298" y="813"/>
                    </a:lnTo>
                    <a:lnTo>
                      <a:pt x="1298" y="813"/>
                    </a:lnTo>
                    <a:lnTo>
                      <a:pt x="1293" y="813"/>
                    </a:lnTo>
                    <a:lnTo>
                      <a:pt x="1288" y="809"/>
                    </a:lnTo>
                    <a:lnTo>
                      <a:pt x="1284" y="804"/>
                    </a:lnTo>
                    <a:lnTo>
                      <a:pt x="1283" y="797"/>
                    </a:lnTo>
                    <a:lnTo>
                      <a:pt x="1283" y="797"/>
                    </a:lnTo>
                    <a:lnTo>
                      <a:pt x="1284" y="791"/>
                    </a:lnTo>
                    <a:lnTo>
                      <a:pt x="1288" y="785"/>
                    </a:lnTo>
                    <a:lnTo>
                      <a:pt x="1293" y="782"/>
                    </a:lnTo>
                    <a:lnTo>
                      <a:pt x="1298" y="780"/>
                    </a:lnTo>
                    <a:lnTo>
                      <a:pt x="1298" y="780"/>
                    </a:lnTo>
                    <a:close/>
                    <a:moveTo>
                      <a:pt x="1240" y="780"/>
                    </a:moveTo>
                    <a:lnTo>
                      <a:pt x="1240" y="780"/>
                    </a:lnTo>
                    <a:lnTo>
                      <a:pt x="1240" y="780"/>
                    </a:lnTo>
                    <a:lnTo>
                      <a:pt x="1245" y="782"/>
                    </a:lnTo>
                    <a:lnTo>
                      <a:pt x="1250" y="785"/>
                    </a:lnTo>
                    <a:lnTo>
                      <a:pt x="1254" y="791"/>
                    </a:lnTo>
                    <a:lnTo>
                      <a:pt x="1255" y="797"/>
                    </a:lnTo>
                    <a:lnTo>
                      <a:pt x="1255" y="797"/>
                    </a:lnTo>
                    <a:lnTo>
                      <a:pt x="1254" y="804"/>
                    </a:lnTo>
                    <a:lnTo>
                      <a:pt x="1250" y="809"/>
                    </a:lnTo>
                    <a:lnTo>
                      <a:pt x="1245" y="813"/>
                    </a:lnTo>
                    <a:lnTo>
                      <a:pt x="1240" y="813"/>
                    </a:lnTo>
                    <a:lnTo>
                      <a:pt x="1240" y="813"/>
                    </a:lnTo>
                    <a:lnTo>
                      <a:pt x="1233" y="813"/>
                    </a:lnTo>
                    <a:lnTo>
                      <a:pt x="1228" y="809"/>
                    </a:lnTo>
                    <a:lnTo>
                      <a:pt x="1225" y="804"/>
                    </a:lnTo>
                    <a:lnTo>
                      <a:pt x="1225" y="797"/>
                    </a:lnTo>
                    <a:lnTo>
                      <a:pt x="1225" y="797"/>
                    </a:lnTo>
                    <a:lnTo>
                      <a:pt x="1225" y="791"/>
                    </a:lnTo>
                    <a:lnTo>
                      <a:pt x="1228" y="785"/>
                    </a:lnTo>
                    <a:lnTo>
                      <a:pt x="1233" y="782"/>
                    </a:lnTo>
                    <a:lnTo>
                      <a:pt x="1240" y="780"/>
                    </a:lnTo>
                    <a:lnTo>
                      <a:pt x="1240" y="780"/>
                    </a:lnTo>
                    <a:close/>
                    <a:moveTo>
                      <a:pt x="1182" y="780"/>
                    </a:moveTo>
                    <a:lnTo>
                      <a:pt x="1182" y="780"/>
                    </a:lnTo>
                    <a:lnTo>
                      <a:pt x="1182" y="780"/>
                    </a:lnTo>
                    <a:lnTo>
                      <a:pt x="1187" y="782"/>
                    </a:lnTo>
                    <a:lnTo>
                      <a:pt x="1192" y="785"/>
                    </a:lnTo>
                    <a:lnTo>
                      <a:pt x="1196" y="791"/>
                    </a:lnTo>
                    <a:lnTo>
                      <a:pt x="1198" y="797"/>
                    </a:lnTo>
                    <a:lnTo>
                      <a:pt x="1198" y="797"/>
                    </a:lnTo>
                    <a:lnTo>
                      <a:pt x="1196" y="804"/>
                    </a:lnTo>
                    <a:lnTo>
                      <a:pt x="1192" y="809"/>
                    </a:lnTo>
                    <a:lnTo>
                      <a:pt x="1187" y="813"/>
                    </a:lnTo>
                    <a:lnTo>
                      <a:pt x="1182" y="813"/>
                    </a:lnTo>
                    <a:lnTo>
                      <a:pt x="1182" y="813"/>
                    </a:lnTo>
                    <a:lnTo>
                      <a:pt x="1175" y="813"/>
                    </a:lnTo>
                    <a:lnTo>
                      <a:pt x="1170" y="809"/>
                    </a:lnTo>
                    <a:lnTo>
                      <a:pt x="1167" y="804"/>
                    </a:lnTo>
                    <a:lnTo>
                      <a:pt x="1165" y="797"/>
                    </a:lnTo>
                    <a:lnTo>
                      <a:pt x="1165" y="797"/>
                    </a:lnTo>
                    <a:lnTo>
                      <a:pt x="1167" y="791"/>
                    </a:lnTo>
                    <a:lnTo>
                      <a:pt x="1170" y="785"/>
                    </a:lnTo>
                    <a:lnTo>
                      <a:pt x="1175" y="782"/>
                    </a:lnTo>
                    <a:lnTo>
                      <a:pt x="1182" y="780"/>
                    </a:lnTo>
                    <a:lnTo>
                      <a:pt x="1182" y="780"/>
                    </a:lnTo>
                    <a:close/>
                    <a:moveTo>
                      <a:pt x="1123" y="780"/>
                    </a:moveTo>
                    <a:lnTo>
                      <a:pt x="1123" y="780"/>
                    </a:lnTo>
                    <a:lnTo>
                      <a:pt x="1123" y="780"/>
                    </a:lnTo>
                    <a:lnTo>
                      <a:pt x="1129" y="782"/>
                    </a:lnTo>
                    <a:lnTo>
                      <a:pt x="1135" y="785"/>
                    </a:lnTo>
                    <a:lnTo>
                      <a:pt x="1138" y="791"/>
                    </a:lnTo>
                    <a:lnTo>
                      <a:pt x="1138" y="797"/>
                    </a:lnTo>
                    <a:lnTo>
                      <a:pt x="1138" y="797"/>
                    </a:lnTo>
                    <a:lnTo>
                      <a:pt x="1138" y="804"/>
                    </a:lnTo>
                    <a:lnTo>
                      <a:pt x="1135" y="809"/>
                    </a:lnTo>
                    <a:lnTo>
                      <a:pt x="1129" y="813"/>
                    </a:lnTo>
                    <a:lnTo>
                      <a:pt x="1123" y="813"/>
                    </a:lnTo>
                    <a:lnTo>
                      <a:pt x="1123" y="813"/>
                    </a:lnTo>
                    <a:lnTo>
                      <a:pt x="1118" y="813"/>
                    </a:lnTo>
                    <a:lnTo>
                      <a:pt x="1112" y="809"/>
                    </a:lnTo>
                    <a:lnTo>
                      <a:pt x="1109" y="804"/>
                    </a:lnTo>
                    <a:lnTo>
                      <a:pt x="1107" y="797"/>
                    </a:lnTo>
                    <a:lnTo>
                      <a:pt x="1107" y="797"/>
                    </a:lnTo>
                    <a:lnTo>
                      <a:pt x="1109" y="791"/>
                    </a:lnTo>
                    <a:lnTo>
                      <a:pt x="1112" y="785"/>
                    </a:lnTo>
                    <a:lnTo>
                      <a:pt x="1118" y="782"/>
                    </a:lnTo>
                    <a:lnTo>
                      <a:pt x="1123" y="780"/>
                    </a:lnTo>
                    <a:lnTo>
                      <a:pt x="1123" y="780"/>
                    </a:lnTo>
                    <a:close/>
                    <a:moveTo>
                      <a:pt x="1065" y="780"/>
                    </a:moveTo>
                    <a:lnTo>
                      <a:pt x="1065" y="780"/>
                    </a:lnTo>
                    <a:lnTo>
                      <a:pt x="1065" y="780"/>
                    </a:lnTo>
                    <a:lnTo>
                      <a:pt x="1072" y="782"/>
                    </a:lnTo>
                    <a:lnTo>
                      <a:pt x="1077" y="785"/>
                    </a:lnTo>
                    <a:lnTo>
                      <a:pt x="1078" y="791"/>
                    </a:lnTo>
                    <a:lnTo>
                      <a:pt x="1080" y="797"/>
                    </a:lnTo>
                    <a:lnTo>
                      <a:pt x="1080" y="797"/>
                    </a:lnTo>
                    <a:lnTo>
                      <a:pt x="1078" y="804"/>
                    </a:lnTo>
                    <a:lnTo>
                      <a:pt x="1077" y="809"/>
                    </a:lnTo>
                    <a:lnTo>
                      <a:pt x="1072" y="813"/>
                    </a:lnTo>
                    <a:lnTo>
                      <a:pt x="1065" y="813"/>
                    </a:lnTo>
                    <a:lnTo>
                      <a:pt x="1065" y="813"/>
                    </a:lnTo>
                    <a:lnTo>
                      <a:pt x="1060" y="813"/>
                    </a:lnTo>
                    <a:lnTo>
                      <a:pt x="1055" y="809"/>
                    </a:lnTo>
                    <a:lnTo>
                      <a:pt x="1051" y="804"/>
                    </a:lnTo>
                    <a:lnTo>
                      <a:pt x="1049" y="797"/>
                    </a:lnTo>
                    <a:lnTo>
                      <a:pt x="1049" y="797"/>
                    </a:lnTo>
                    <a:lnTo>
                      <a:pt x="1051" y="791"/>
                    </a:lnTo>
                    <a:lnTo>
                      <a:pt x="1055" y="785"/>
                    </a:lnTo>
                    <a:lnTo>
                      <a:pt x="1060" y="782"/>
                    </a:lnTo>
                    <a:lnTo>
                      <a:pt x="1065" y="780"/>
                    </a:lnTo>
                    <a:lnTo>
                      <a:pt x="1065" y="780"/>
                    </a:lnTo>
                    <a:close/>
                    <a:moveTo>
                      <a:pt x="1007" y="780"/>
                    </a:moveTo>
                    <a:lnTo>
                      <a:pt x="1007" y="780"/>
                    </a:lnTo>
                    <a:lnTo>
                      <a:pt x="1007" y="780"/>
                    </a:lnTo>
                    <a:lnTo>
                      <a:pt x="1012" y="782"/>
                    </a:lnTo>
                    <a:lnTo>
                      <a:pt x="1017" y="785"/>
                    </a:lnTo>
                    <a:lnTo>
                      <a:pt x="1020" y="791"/>
                    </a:lnTo>
                    <a:lnTo>
                      <a:pt x="1022" y="797"/>
                    </a:lnTo>
                    <a:lnTo>
                      <a:pt x="1022" y="797"/>
                    </a:lnTo>
                    <a:lnTo>
                      <a:pt x="1020" y="804"/>
                    </a:lnTo>
                    <a:lnTo>
                      <a:pt x="1017" y="809"/>
                    </a:lnTo>
                    <a:lnTo>
                      <a:pt x="1012" y="813"/>
                    </a:lnTo>
                    <a:lnTo>
                      <a:pt x="1007" y="813"/>
                    </a:lnTo>
                    <a:lnTo>
                      <a:pt x="1007" y="813"/>
                    </a:lnTo>
                    <a:lnTo>
                      <a:pt x="1000" y="813"/>
                    </a:lnTo>
                    <a:lnTo>
                      <a:pt x="995" y="809"/>
                    </a:lnTo>
                    <a:lnTo>
                      <a:pt x="992" y="804"/>
                    </a:lnTo>
                    <a:lnTo>
                      <a:pt x="992" y="797"/>
                    </a:lnTo>
                    <a:lnTo>
                      <a:pt x="992" y="797"/>
                    </a:lnTo>
                    <a:lnTo>
                      <a:pt x="992" y="791"/>
                    </a:lnTo>
                    <a:lnTo>
                      <a:pt x="995" y="785"/>
                    </a:lnTo>
                    <a:lnTo>
                      <a:pt x="1000" y="782"/>
                    </a:lnTo>
                    <a:lnTo>
                      <a:pt x="1007" y="780"/>
                    </a:lnTo>
                    <a:lnTo>
                      <a:pt x="1007" y="780"/>
                    </a:lnTo>
                    <a:close/>
                    <a:moveTo>
                      <a:pt x="949" y="780"/>
                    </a:moveTo>
                    <a:lnTo>
                      <a:pt x="949" y="780"/>
                    </a:lnTo>
                    <a:lnTo>
                      <a:pt x="949" y="780"/>
                    </a:lnTo>
                    <a:lnTo>
                      <a:pt x="954" y="782"/>
                    </a:lnTo>
                    <a:lnTo>
                      <a:pt x="959" y="785"/>
                    </a:lnTo>
                    <a:lnTo>
                      <a:pt x="963" y="791"/>
                    </a:lnTo>
                    <a:lnTo>
                      <a:pt x="964" y="797"/>
                    </a:lnTo>
                    <a:lnTo>
                      <a:pt x="964" y="797"/>
                    </a:lnTo>
                    <a:lnTo>
                      <a:pt x="963" y="804"/>
                    </a:lnTo>
                    <a:lnTo>
                      <a:pt x="959" y="809"/>
                    </a:lnTo>
                    <a:lnTo>
                      <a:pt x="954" y="813"/>
                    </a:lnTo>
                    <a:lnTo>
                      <a:pt x="949" y="813"/>
                    </a:lnTo>
                    <a:lnTo>
                      <a:pt x="949" y="813"/>
                    </a:lnTo>
                    <a:lnTo>
                      <a:pt x="942" y="813"/>
                    </a:lnTo>
                    <a:lnTo>
                      <a:pt x="937" y="809"/>
                    </a:lnTo>
                    <a:lnTo>
                      <a:pt x="934" y="804"/>
                    </a:lnTo>
                    <a:lnTo>
                      <a:pt x="934" y="797"/>
                    </a:lnTo>
                    <a:lnTo>
                      <a:pt x="934" y="797"/>
                    </a:lnTo>
                    <a:lnTo>
                      <a:pt x="934" y="791"/>
                    </a:lnTo>
                    <a:lnTo>
                      <a:pt x="937" y="785"/>
                    </a:lnTo>
                    <a:lnTo>
                      <a:pt x="942" y="782"/>
                    </a:lnTo>
                    <a:lnTo>
                      <a:pt x="949" y="780"/>
                    </a:lnTo>
                    <a:lnTo>
                      <a:pt x="949" y="780"/>
                    </a:lnTo>
                    <a:close/>
                    <a:moveTo>
                      <a:pt x="889" y="780"/>
                    </a:moveTo>
                    <a:lnTo>
                      <a:pt x="889" y="780"/>
                    </a:lnTo>
                    <a:lnTo>
                      <a:pt x="889" y="780"/>
                    </a:lnTo>
                    <a:lnTo>
                      <a:pt x="896" y="782"/>
                    </a:lnTo>
                    <a:lnTo>
                      <a:pt x="901" y="785"/>
                    </a:lnTo>
                    <a:lnTo>
                      <a:pt x="905" y="791"/>
                    </a:lnTo>
                    <a:lnTo>
                      <a:pt x="905" y="797"/>
                    </a:lnTo>
                    <a:lnTo>
                      <a:pt x="905" y="797"/>
                    </a:lnTo>
                    <a:lnTo>
                      <a:pt x="905" y="804"/>
                    </a:lnTo>
                    <a:lnTo>
                      <a:pt x="901" y="809"/>
                    </a:lnTo>
                    <a:lnTo>
                      <a:pt x="896" y="813"/>
                    </a:lnTo>
                    <a:lnTo>
                      <a:pt x="889" y="813"/>
                    </a:lnTo>
                    <a:lnTo>
                      <a:pt x="889" y="813"/>
                    </a:lnTo>
                    <a:lnTo>
                      <a:pt x="884" y="813"/>
                    </a:lnTo>
                    <a:lnTo>
                      <a:pt x="879" y="809"/>
                    </a:lnTo>
                    <a:lnTo>
                      <a:pt x="876" y="804"/>
                    </a:lnTo>
                    <a:lnTo>
                      <a:pt x="874" y="797"/>
                    </a:lnTo>
                    <a:lnTo>
                      <a:pt x="874" y="797"/>
                    </a:lnTo>
                    <a:lnTo>
                      <a:pt x="876" y="791"/>
                    </a:lnTo>
                    <a:lnTo>
                      <a:pt x="879" y="785"/>
                    </a:lnTo>
                    <a:lnTo>
                      <a:pt x="884" y="782"/>
                    </a:lnTo>
                    <a:lnTo>
                      <a:pt x="889" y="780"/>
                    </a:lnTo>
                    <a:lnTo>
                      <a:pt x="889" y="780"/>
                    </a:lnTo>
                    <a:close/>
                    <a:moveTo>
                      <a:pt x="831" y="780"/>
                    </a:moveTo>
                    <a:lnTo>
                      <a:pt x="831" y="780"/>
                    </a:lnTo>
                    <a:lnTo>
                      <a:pt x="831" y="780"/>
                    </a:lnTo>
                    <a:lnTo>
                      <a:pt x="838" y="782"/>
                    </a:lnTo>
                    <a:lnTo>
                      <a:pt x="843" y="785"/>
                    </a:lnTo>
                    <a:lnTo>
                      <a:pt x="847" y="791"/>
                    </a:lnTo>
                    <a:lnTo>
                      <a:pt x="847" y="797"/>
                    </a:lnTo>
                    <a:lnTo>
                      <a:pt x="847" y="797"/>
                    </a:lnTo>
                    <a:lnTo>
                      <a:pt x="847" y="804"/>
                    </a:lnTo>
                    <a:lnTo>
                      <a:pt x="843" y="809"/>
                    </a:lnTo>
                    <a:lnTo>
                      <a:pt x="838" y="813"/>
                    </a:lnTo>
                    <a:lnTo>
                      <a:pt x="831" y="813"/>
                    </a:lnTo>
                    <a:lnTo>
                      <a:pt x="831" y="813"/>
                    </a:lnTo>
                    <a:lnTo>
                      <a:pt x="826" y="813"/>
                    </a:lnTo>
                    <a:lnTo>
                      <a:pt x="821" y="809"/>
                    </a:lnTo>
                    <a:lnTo>
                      <a:pt x="818" y="804"/>
                    </a:lnTo>
                    <a:lnTo>
                      <a:pt x="816" y="797"/>
                    </a:lnTo>
                    <a:lnTo>
                      <a:pt x="816" y="797"/>
                    </a:lnTo>
                    <a:lnTo>
                      <a:pt x="818" y="791"/>
                    </a:lnTo>
                    <a:lnTo>
                      <a:pt x="821" y="785"/>
                    </a:lnTo>
                    <a:lnTo>
                      <a:pt x="826" y="782"/>
                    </a:lnTo>
                    <a:lnTo>
                      <a:pt x="831" y="780"/>
                    </a:lnTo>
                    <a:lnTo>
                      <a:pt x="831" y="780"/>
                    </a:lnTo>
                    <a:close/>
                    <a:moveTo>
                      <a:pt x="774" y="780"/>
                    </a:moveTo>
                    <a:lnTo>
                      <a:pt x="774" y="780"/>
                    </a:lnTo>
                    <a:lnTo>
                      <a:pt x="774" y="780"/>
                    </a:lnTo>
                    <a:lnTo>
                      <a:pt x="779" y="782"/>
                    </a:lnTo>
                    <a:lnTo>
                      <a:pt x="784" y="785"/>
                    </a:lnTo>
                    <a:lnTo>
                      <a:pt x="787" y="791"/>
                    </a:lnTo>
                    <a:lnTo>
                      <a:pt x="789" y="797"/>
                    </a:lnTo>
                    <a:lnTo>
                      <a:pt x="789" y="797"/>
                    </a:lnTo>
                    <a:lnTo>
                      <a:pt x="787" y="804"/>
                    </a:lnTo>
                    <a:lnTo>
                      <a:pt x="784" y="809"/>
                    </a:lnTo>
                    <a:lnTo>
                      <a:pt x="779" y="813"/>
                    </a:lnTo>
                    <a:lnTo>
                      <a:pt x="774" y="813"/>
                    </a:lnTo>
                    <a:lnTo>
                      <a:pt x="774" y="813"/>
                    </a:lnTo>
                    <a:lnTo>
                      <a:pt x="767" y="813"/>
                    </a:lnTo>
                    <a:lnTo>
                      <a:pt x="763" y="809"/>
                    </a:lnTo>
                    <a:lnTo>
                      <a:pt x="760" y="804"/>
                    </a:lnTo>
                    <a:lnTo>
                      <a:pt x="758" y="797"/>
                    </a:lnTo>
                    <a:lnTo>
                      <a:pt x="758" y="797"/>
                    </a:lnTo>
                    <a:lnTo>
                      <a:pt x="760" y="791"/>
                    </a:lnTo>
                    <a:lnTo>
                      <a:pt x="763" y="785"/>
                    </a:lnTo>
                    <a:lnTo>
                      <a:pt x="767" y="782"/>
                    </a:lnTo>
                    <a:lnTo>
                      <a:pt x="774" y="780"/>
                    </a:lnTo>
                    <a:lnTo>
                      <a:pt x="774" y="780"/>
                    </a:lnTo>
                    <a:close/>
                    <a:moveTo>
                      <a:pt x="716" y="780"/>
                    </a:moveTo>
                    <a:lnTo>
                      <a:pt x="716" y="780"/>
                    </a:lnTo>
                    <a:lnTo>
                      <a:pt x="716" y="780"/>
                    </a:lnTo>
                    <a:lnTo>
                      <a:pt x="721" y="782"/>
                    </a:lnTo>
                    <a:lnTo>
                      <a:pt x="726" y="785"/>
                    </a:lnTo>
                    <a:lnTo>
                      <a:pt x="729" y="791"/>
                    </a:lnTo>
                    <a:lnTo>
                      <a:pt x="731" y="797"/>
                    </a:lnTo>
                    <a:lnTo>
                      <a:pt x="731" y="797"/>
                    </a:lnTo>
                    <a:lnTo>
                      <a:pt x="729" y="804"/>
                    </a:lnTo>
                    <a:lnTo>
                      <a:pt x="726" y="809"/>
                    </a:lnTo>
                    <a:lnTo>
                      <a:pt x="721" y="813"/>
                    </a:lnTo>
                    <a:lnTo>
                      <a:pt x="716" y="813"/>
                    </a:lnTo>
                    <a:lnTo>
                      <a:pt x="716" y="813"/>
                    </a:lnTo>
                    <a:lnTo>
                      <a:pt x="709" y="813"/>
                    </a:lnTo>
                    <a:lnTo>
                      <a:pt x="704" y="809"/>
                    </a:lnTo>
                    <a:lnTo>
                      <a:pt x="700" y="804"/>
                    </a:lnTo>
                    <a:lnTo>
                      <a:pt x="700" y="797"/>
                    </a:lnTo>
                    <a:lnTo>
                      <a:pt x="700" y="797"/>
                    </a:lnTo>
                    <a:lnTo>
                      <a:pt x="700" y="791"/>
                    </a:lnTo>
                    <a:lnTo>
                      <a:pt x="704" y="785"/>
                    </a:lnTo>
                    <a:lnTo>
                      <a:pt x="709" y="782"/>
                    </a:lnTo>
                    <a:lnTo>
                      <a:pt x="716" y="780"/>
                    </a:lnTo>
                    <a:lnTo>
                      <a:pt x="716" y="780"/>
                    </a:lnTo>
                    <a:close/>
                    <a:moveTo>
                      <a:pt x="656" y="780"/>
                    </a:moveTo>
                    <a:lnTo>
                      <a:pt x="656" y="780"/>
                    </a:lnTo>
                    <a:lnTo>
                      <a:pt x="656" y="780"/>
                    </a:lnTo>
                    <a:lnTo>
                      <a:pt x="663" y="782"/>
                    </a:lnTo>
                    <a:lnTo>
                      <a:pt x="668" y="785"/>
                    </a:lnTo>
                    <a:lnTo>
                      <a:pt x="671" y="791"/>
                    </a:lnTo>
                    <a:lnTo>
                      <a:pt x="673" y="797"/>
                    </a:lnTo>
                    <a:lnTo>
                      <a:pt x="673" y="797"/>
                    </a:lnTo>
                    <a:lnTo>
                      <a:pt x="671" y="804"/>
                    </a:lnTo>
                    <a:lnTo>
                      <a:pt x="668" y="809"/>
                    </a:lnTo>
                    <a:lnTo>
                      <a:pt x="663" y="813"/>
                    </a:lnTo>
                    <a:lnTo>
                      <a:pt x="656" y="813"/>
                    </a:lnTo>
                    <a:lnTo>
                      <a:pt x="656" y="813"/>
                    </a:lnTo>
                    <a:lnTo>
                      <a:pt x="651" y="813"/>
                    </a:lnTo>
                    <a:lnTo>
                      <a:pt x="646" y="809"/>
                    </a:lnTo>
                    <a:lnTo>
                      <a:pt x="642" y="804"/>
                    </a:lnTo>
                    <a:lnTo>
                      <a:pt x="641" y="797"/>
                    </a:lnTo>
                    <a:lnTo>
                      <a:pt x="641" y="797"/>
                    </a:lnTo>
                    <a:lnTo>
                      <a:pt x="642" y="791"/>
                    </a:lnTo>
                    <a:lnTo>
                      <a:pt x="646" y="785"/>
                    </a:lnTo>
                    <a:lnTo>
                      <a:pt x="651" y="782"/>
                    </a:lnTo>
                    <a:lnTo>
                      <a:pt x="656" y="780"/>
                    </a:lnTo>
                    <a:lnTo>
                      <a:pt x="656" y="780"/>
                    </a:lnTo>
                    <a:close/>
                    <a:moveTo>
                      <a:pt x="598" y="780"/>
                    </a:moveTo>
                    <a:lnTo>
                      <a:pt x="598" y="780"/>
                    </a:lnTo>
                    <a:lnTo>
                      <a:pt x="598" y="780"/>
                    </a:lnTo>
                    <a:lnTo>
                      <a:pt x="605" y="782"/>
                    </a:lnTo>
                    <a:lnTo>
                      <a:pt x="610" y="785"/>
                    </a:lnTo>
                    <a:lnTo>
                      <a:pt x="613" y="791"/>
                    </a:lnTo>
                    <a:lnTo>
                      <a:pt x="613" y="797"/>
                    </a:lnTo>
                    <a:lnTo>
                      <a:pt x="613" y="797"/>
                    </a:lnTo>
                    <a:lnTo>
                      <a:pt x="613" y="804"/>
                    </a:lnTo>
                    <a:lnTo>
                      <a:pt x="610" y="809"/>
                    </a:lnTo>
                    <a:lnTo>
                      <a:pt x="605" y="813"/>
                    </a:lnTo>
                    <a:lnTo>
                      <a:pt x="598" y="813"/>
                    </a:lnTo>
                    <a:lnTo>
                      <a:pt x="598" y="813"/>
                    </a:lnTo>
                    <a:lnTo>
                      <a:pt x="593" y="813"/>
                    </a:lnTo>
                    <a:lnTo>
                      <a:pt x="588" y="809"/>
                    </a:lnTo>
                    <a:lnTo>
                      <a:pt x="584" y="804"/>
                    </a:lnTo>
                    <a:lnTo>
                      <a:pt x="583" y="797"/>
                    </a:lnTo>
                    <a:lnTo>
                      <a:pt x="583" y="797"/>
                    </a:lnTo>
                    <a:lnTo>
                      <a:pt x="584" y="791"/>
                    </a:lnTo>
                    <a:lnTo>
                      <a:pt x="588" y="785"/>
                    </a:lnTo>
                    <a:lnTo>
                      <a:pt x="593" y="782"/>
                    </a:lnTo>
                    <a:lnTo>
                      <a:pt x="598" y="780"/>
                    </a:lnTo>
                    <a:lnTo>
                      <a:pt x="598" y="780"/>
                    </a:lnTo>
                    <a:close/>
                    <a:moveTo>
                      <a:pt x="540" y="780"/>
                    </a:moveTo>
                    <a:lnTo>
                      <a:pt x="540" y="780"/>
                    </a:lnTo>
                    <a:lnTo>
                      <a:pt x="540" y="780"/>
                    </a:lnTo>
                    <a:lnTo>
                      <a:pt x="547" y="782"/>
                    </a:lnTo>
                    <a:lnTo>
                      <a:pt x="550" y="785"/>
                    </a:lnTo>
                    <a:lnTo>
                      <a:pt x="554" y="791"/>
                    </a:lnTo>
                    <a:lnTo>
                      <a:pt x="556" y="797"/>
                    </a:lnTo>
                    <a:lnTo>
                      <a:pt x="556" y="797"/>
                    </a:lnTo>
                    <a:lnTo>
                      <a:pt x="554" y="804"/>
                    </a:lnTo>
                    <a:lnTo>
                      <a:pt x="550" y="809"/>
                    </a:lnTo>
                    <a:lnTo>
                      <a:pt x="547" y="813"/>
                    </a:lnTo>
                    <a:lnTo>
                      <a:pt x="540" y="813"/>
                    </a:lnTo>
                    <a:lnTo>
                      <a:pt x="540" y="813"/>
                    </a:lnTo>
                    <a:lnTo>
                      <a:pt x="533" y="813"/>
                    </a:lnTo>
                    <a:lnTo>
                      <a:pt x="530" y="809"/>
                    </a:lnTo>
                    <a:lnTo>
                      <a:pt x="527" y="804"/>
                    </a:lnTo>
                    <a:lnTo>
                      <a:pt x="525" y="797"/>
                    </a:lnTo>
                    <a:lnTo>
                      <a:pt x="525" y="797"/>
                    </a:lnTo>
                    <a:lnTo>
                      <a:pt x="527" y="791"/>
                    </a:lnTo>
                    <a:lnTo>
                      <a:pt x="530" y="785"/>
                    </a:lnTo>
                    <a:lnTo>
                      <a:pt x="533" y="782"/>
                    </a:lnTo>
                    <a:lnTo>
                      <a:pt x="540" y="780"/>
                    </a:lnTo>
                    <a:lnTo>
                      <a:pt x="540" y="780"/>
                    </a:lnTo>
                    <a:close/>
                    <a:moveTo>
                      <a:pt x="482" y="780"/>
                    </a:moveTo>
                    <a:lnTo>
                      <a:pt x="482" y="780"/>
                    </a:lnTo>
                    <a:lnTo>
                      <a:pt x="482" y="780"/>
                    </a:lnTo>
                    <a:lnTo>
                      <a:pt x="487" y="782"/>
                    </a:lnTo>
                    <a:lnTo>
                      <a:pt x="493" y="785"/>
                    </a:lnTo>
                    <a:lnTo>
                      <a:pt x="496" y="791"/>
                    </a:lnTo>
                    <a:lnTo>
                      <a:pt x="498" y="797"/>
                    </a:lnTo>
                    <a:lnTo>
                      <a:pt x="498" y="797"/>
                    </a:lnTo>
                    <a:lnTo>
                      <a:pt x="496" y="804"/>
                    </a:lnTo>
                    <a:lnTo>
                      <a:pt x="493" y="809"/>
                    </a:lnTo>
                    <a:lnTo>
                      <a:pt x="487" y="813"/>
                    </a:lnTo>
                    <a:lnTo>
                      <a:pt x="482" y="813"/>
                    </a:lnTo>
                    <a:lnTo>
                      <a:pt x="482" y="813"/>
                    </a:lnTo>
                    <a:lnTo>
                      <a:pt x="476" y="813"/>
                    </a:lnTo>
                    <a:lnTo>
                      <a:pt x="470" y="809"/>
                    </a:lnTo>
                    <a:lnTo>
                      <a:pt x="467" y="804"/>
                    </a:lnTo>
                    <a:lnTo>
                      <a:pt x="467" y="797"/>
                    </a:lnTo>
                    <a:lnTo>
                      <a:pt x="467" y="797"/>
                    </a:lnTo>
                    <a:lnTo>
                      <a:pt x="467" y="791"/>
                    </a:lnTo>
                    <a:lnTo>
                      <a:pt x="470" y="785"/>
                    </a:lnTo>
                    <a:lnTo>
                      <a:pt x="476" y="782"/>
                    </a:lnTo>
                    <a:lnTo>
                      <a:pt x="482" y="780"/>
                    </a:lnTo>
                    <a:lnTo>
                      <a:pt x="482" y="780"/>
                    </a:lnTo>
                    <a:close/>
                    <a:moveTo>
                      <a:pt x="424" y="780"/>
                    </a:moveTo>
                    <a:lnTo>
                      <a:pt x="424" y="780"/>
                    </a:lnTo>
                    <a:lnTo>
                      <a:pt x="424" y="780"/>
                    </a:lnTo>
                    <a:lnTo>
                      <a:pt x="430" y="782"/>
                    </a:lnTo>
                    <a:lnTo>
                      <a:pt x="435" y="785"/>
                    </a:lnTo>
                    <a:lnTo>
                      <a:pt x="438" y="791"/>
                    </a:lnTo>
                    <a:lnTo>
                      <a:pt x="440" y="797"/>
                    </a:lnTo>
                    <a:lnTo>
                      <a:pt x="440" y="797"/>
                    </a:lnTo>
                    <a:lnTo>
                      <a:pt x="438" y="804"/>
                    </a:lnTo>
                    <a:lnTo>
                      <a:pt x="435" y="809"/>
                    </a:lnTo>
                    <a:lnTo>
                      <a:pt x="430" y="813"/>
                    </a:lnTo>
                    <a:lnTo>
                      <a:pt x="424" y="813"/>
                    </a:lnTo>
                    <a:lnTo>
                      <a:pt x="424" y="813"/>
                    </a:lnTo>
                    <a:lnTo>
                      <a:pt x="418" y="813"/>
                    </a:lnTo>
                    <a:lnTo>
                      <a:pt x="412" y="809"/>
                    </a:lnTo>
                    <a:lnTo>
                      <a:pt x="409" y="804"/>
                    </a:lnTo>
                    <a:lnTo>
                      <a:pt x="407" y="797"/>
                    </a:lnTo>
                    <a:lnTo>
                      <a:pt x="407" y="797"/>
                    </a:lnTo>
                    <a:lnTo>
                      <a:pt x="409" y="791"/>
                    </a:lnTo>
                    <a:lnTo>
                      <a:pt x="412" y="785"/>
                    </a:lnTo>
                    <a:lnTo>
                      <a:pt x="418" y="782"/>
                    </a:lnTo>
                    <a:lnTo>
                      <a:pt x="424" y="780"/>
                    </a:lnTo>
                    <a:lnTo>
                      <a:pt x="424" y="780"/>
                    </a:lnTo>
                    <a:close/>
                    <a:moveTo>
                      <a:pt x="365" y="780"/>
                    </a:moveTo>
                    <a:lnTo>
                      <a:pt x="365" y="780"/>
                    </a:lnTo>
                    <a:lnTo>
                      <a:pt x="365" y="780"/>
                    </a:lnTo>
                    <a:lnTo>
                      <a:pt x="372" y="782"/>
                    </a:lnTo>
                    <a:lnTo>
                      <a:pt x="377" y="785"/>
                    </a:lnTo>
                    <a:lnTo>
                      <a:pt x="380" y="791"/>
                    </a:lnTo>
                    <a:lnTo>
                      <a:pt x="380" y="797"/>
                    </a:lnTo>
                    <a:lnTo>
                      <a:pt x="380" y="797"/>
                    </a:lnTo>
                    <a:lnTo>
                      <a:pt x="380" y="804"/>
                    </a:lnTo>
                    <a:lnTo>
                      <a:pt x="377" y="809"/>
                    </a:lnTo>
                    <a:lnTo>
                      <a:pt x="372" y="813"/>
                    </a:lnTo>
                    <a:lnTo>
                      <a:pt x="365" y="813"/>
                    </a:lnTo>
                    <a:lnTo>
                      <a:pt x="365" y="813"/>
                    </a:lnTo>
                    <a:lnTo>
                      <a:pt x="360" y="813"/>
                    </a:lnTo>
                    <a:lnTo>
                      <a:pt x="355" y="809"/>
                    </a:lnTo>
                    <a:lnTo>
                      <a:pt x="351" y="804"/>
                    </a:lnTo>
                    <a:lnTo>
                      <a:pt x="349" y="797"/>
                    </a:lnTo>
                    <a:lnTo>
                      <a:pt x="349" y="797"/>
                    </a:lnTo>
                    <a:lnTo>
                      <a:pt x="351" y="791"/>
                    </a:lnTo>
                    <a:lnTo>
                      <a:pt x="355" y="785"/>
                    </a:lnTo>
                    <a:lnTo>
                      <a:pt x="360" y="782"/>
                    </a:lnTo>
                    <a:lnTo>
                      <a:pt x="365" y="780"/>
                    </a:lnTo>
                    <a:lnTo>
                      <a:pt x="365" y="780"/>
                    </a:lnTo>
                    <a:close/>
                    <a:moveTo>
                      <a:pt x="307" y="780"/>
                    </a:moveTo>
                    <a:lnTo>
                      <a:pt x="307" y="780"/>
                    </a:lnTo>
                    <a:lnTo>
                      <a:pt x="307" y="780"/>
                    </a:lnTo>
                    <a:lnTo>
                      <a:pt x="314" y="782"/>
                    </a:lnTo>
                    <a:lnTo>
                      <a:pt x="317" y="785"/>
                    </a:lnTo>
                    <a:lnTo>
                      <a:pt x="321" y="791"/>
                    </a:lnTo>
                    <a:lnTo>
                      <a:pt x="322" y="797"/>
                    </a:lnTo>
                    <a:lnTo>
                      <a:pt x="322" y="797"/>
                    </a:lnTo>
                    <a:lnTo>
                      <a:pt x="321" y="804"/>
                    </a:lnTo>
                    <a:lnTo>
                      <a:pt x="317" y="809"/>
                    </a:lnTo>
                    <a:lnTo>
                      <a:pt x="314" y="813"/>
                    </a:lnTo>
                    <a:lnTo>
                      <a:pt x="307" y="813"/>
                    </a:lnTo>
                    <a:lnTo>
                      <a:pt x="307" y="813"/>
                    </a:lnTo>
                    <a:lnTo>
                      <a:pt x="302" y="813"/>
                    </a:lnTo>
                    <a:lnTo>
                      <a:pt x="297" y="809"/>
                    </a:lnTo>
                    <a:lnTo>
                      <a:pt x="293" y="804"/>
                    </a:lnTo>
                    <a:lnTo>
                      <a:pt x="292" y="797"/>
                    </a:lnTo>
                    <a:lnTo>
                      <a:pt x="292" y="797"/>
                    </a:lnTo>
                    <a:lnTo>
                      <a:pt x="293" y="791"/>
                    </a:lnTo>
                    <a:lnTo>
                      <a:pt x="297" y="785"/>
                    </a:lnTo>
                    <a:lnTo>
                      <a:pt x="302" y="782"/>
                    </a:lnTo>
                    <a:lnTo>
                      <a:pt x="307" y="780"/>
                    </a:lnTo>
                    <a:lnTo>
                      <a:pt x="307" y="780"/>
                    </a:lnTo>
                    <a:close/>
                    <a:moveTo>
                      <a:pt x="249" y="780"/>
                    </a:moveTo>
                    <a:lnTo>
                      <a:pt x="249" y="780"/>
                    </a:lnTo>
                    <a:lnTo>
                      <a:pt x="249" y="780"/>
                    </a:lnTo>
                    <a:lnTo>
                      <a:pt x="254" y="782"/>
                    </a:lnTo>
                    <a:lnTo>
                      <a:pt x="259" y="785"/>
                    </a:lnTo>
                    <a:lnTo>
                      <a:pt x="263" y="791"/>
                    </a:lnTo>
                    <a:lnTo>
                      <a:pt x="264" y="797"/>
                    </a:lnTo>
                    <a:lnTo>
                      <a:pt x="264" y="797"/>
                    </a:lnTo>
                    <a:lnTo>
                      <a:pt x="263" y="804"/>
                    </a:lnTo>
                    <a:lnTo>
                      <a:pt x="259" y="809"/>
                    </a:lnTo>
                    <a:lnTo>
                      <a:pt x="254" y="813"/>
                    </a:lnTo>
                    <a:lnTo>
                      <a:pt x="249" y="813"/>
                    </a:lnTo>
                    <a:lnTo>
                      <a:pt x="249" y="813"/>
                    </a:lnTo>
                    <a:lnTo>
                      <a:pt x="242" y="813"/>
                    </a:lnTo>
                    <a:lnTo>
                      <a:pt x="237" y="809"/>
                    </a:lnTo>
                    <a:lnTo>
                      <a:pt x="234" y="804"/>
                    </a:lnTo>
                    <a:lnTo>
                      <a:pt x="234" y="797"/>
                    </a:lnTo>
                    <a:lnTo>
                      <a:pt x="234" y="797"/>
                    </a:lnTo>
                    <a:lnTo>
                      <a:pt x="234" y="791"/>
                    </a:lnTo>
                    <a:lnTo>
                      <a:pt x="237" y="785"/>
                    </a:lnTo>
                    <a:lnTo>
                      <a:pt x="242" y="782"/>
                    </a:lnTo>
                    <a:lnTo>
                      <a:pt x="249" y="780"/>
                    </a:lnTo>
                    <a:lnTo>
                      <a:pt x="249" y="780"/>
                    </a:lnTo>
                    <a:close/>
                    <a:moveTo>
                      <a:pt x="191" y="780"/>
                    </a:moveTo>
                    <a:lnTo>
                      <a:pt x="191" y="780"/>
                    </a:lnTo>
                    <a:lnTo>
                      <a:pt x="191" y="780"/>
                    </a:lnTo>
                    <a:lnTo>
                      <a:pt x="196" y="782"/>
                    </a:lnTo>
                    <a:lnTo>
                      <a:pt x="201" y="785"/>
                    </a:lnTo>
                    <a:lnTo>
                      <a:pt x="205" y="791"/>
                    </a:lnTo>
                    <a:lnTo>
                      <a:pt x="206" y="797"/>
                    </a:lnTo>
                    <a:lnTo>
                      <a:pt x="206" y="797"/>
                    </a:lnTo>
                    <a:lnTo>
                      <a:pt x="205" y="804"/>
                    </a:lnTo>
                    <a:lnTo>
                      <a:pt x="201" y="809"/>
                    </a:lnTo>
                    <a:lnTo>
                      <a:pt x="196" y="813"/>
                    </a:lnTo>
                    <a:lnTo>
                      <a:pt x="191" y="813"/>
                    </a:lnTo>
                    <a:lnTo>
                      <a:pt x="191" y="813"/>
                    </a:lnTo>
                    <a:lnTo>
                      <a:pt x="184" y="813"/>
                    </a:lnTo>
                    <a:lnTo>
                      <a:pt x="179" y="809"/>
                    </a:lnTo>
                    <a:lnTo>
                      <a:pt x="176" y="804"/>
                    </a:lnTo>
                    <a:lnTo>
                      <a:pt x="176" y="797"/>
                    </a:lnTo>
                    <a:lnTo>
                      <a:pt x="176" y="797"/>
                    </a:lnTo>
                    <a:lnTo>
                      <a:pt x="176" y="791"/>
                    </a:lnTo>
                    <a:lnTo>
                      <a:pt x="179" y="785"/>
                    </a:lnTo>
                    <a:lnTo>
                      <a:pt x="184" y="782"/>
                    </a:lnTo>
                    <a:lnTo>
                      <a:pt x="191" y="780"/>
                    </a:lnTo>
                    <a:lnTo>
                      <a:pt x="191" y="780"/>
                    </a:lnTo>
                    <a:close/>
                    <a:moveTo>
                      <a:pt x="132" y="780"/>
                    </a:moveTo>
                    <a:lnTo>
                      <a:pt x="132" y="780"/>
                    </a:lnTo>
                    <a:lnTo>
                      <a:pt x="132" y="780"/>
                    </a:lnTo>
                    <a:lnTo>
                      <a:pt x="138" y="782"/>
                    </a:lnTo>
                    <a:lnTo>
                      <a:pt x="143" y="785"/>
                    </a:lnTo>
                    <a:lnTo>
                      <a:pt x="147" y="791"/>
                    </a:lnTo>
                    <a:lnTo>
                      <a:pt x="147" y="797"/>
                    </a:lnTo>
                    <a:lnTo>
                      <a:pt x="147" y="797"/>
                    </a:lnTo>
                    <a:lnTo>
                      <a:pt x="147" y="804"/>
                    </a:lnTo>
                    <a:lnTo>
                      <a:pt x="143" y="809"/>
                    </a:lnTo>
                    <a:lnTo>
                      <a:pt x="138" y="813"/>
                    </a:lnTo>
                    <a:lnTo>
                      <a:pt x="132" y="813"/>
                    </a:lnTo>
                    <a:lnTo>
                      <a:pt x="132" y="813"/>
                    </a:lnTo>
                    <a:lnTo>
                      <a:pt x="126" y="813"/>
                    </a:lnTo>
                    <a:lnTo>
                      <a:pt x="121" y="809"/>
                    </a:lnTo>
                    <a:lnTo>
                      <a:pt x="118" y="804"/>
                    </a:lnTo>
                    <a:lnTo>
                      <a:pt x="116" y="797"/>
                    </a:lnTo>
                    <a:lnTo>
                      <a:pt x="116" y="797"/>
                    </a:lnTo>
                    <a:lnTo>
                      <a:pt x="118" y="791"/>
                    </a:lnTo>
                    <a:lnTo>
                      <a:pt x="121" y="785"/>
                    </a:lnTo>
                    <a:lnTo>
                      <a:pt x="126" y="782"/>
                    </a:lnTo>
                    <a:lnTo>
                      <a:pt x="132" y="780"/>
                    </a:lnTo>
                    <a:lnTo>
                      <a:pt x="132" y="780"/>
                    </a:lnTo>
                    <a:close/>
                    <a:moveTo>
                      <a:pt x="74" y="780"/>
                    </a:moveTo>
                    <a:lnTo>
                      <a:pt x="74" y="780"/>
                    </a:lnTo>
                    <a:lnTo>
                      <a:pt x="74" y="780"/>
                    </a:lnTo>
                    <a:lnTo>
                      <a:pt x="80" y="782"/>
                    </a:lnTo>
                    <a:lnTo>
                      <a:pt x="86" y="785"/>
                    </a:lnTo>
                    <a:lnTo>
                      <a:pt x="89" y="791"/>
                    </a:lnTo>
                    <a:lnTo>
                      <a:pt x="89" y="797"/>
                    </a:lnTo>
                    <a:lnTo>
                      <a:pt x="89" y="797"/>
                    </a:lnTo>
                    <a:lnTo>
                      <a:pt x="89" y="804"/>
                    </a:lnTo>
                    <a:lnTo>
                      <a:pt x="86" y="809"/>
                    </a:lnTo>
                    <a:lnTo>
                      <a:pt x="80" y="813"/>
                    </a:lnTo>
                    <a:lnTo>
                      <a:pt x="74" y="813"/>
                    </a:lnTo>
                    <a:lnTo>
                      <a:pt x="74" y="813"/>
                    </a:lnTo>
                    <a:lnTo>
                      <a:pt x="68" y="813"/>
                    </a:lnTo>
                    <a:lnTo>
                      <a:pt x="63" y="809"/>
                    </a:lnTo>
                    <a:lnTo>
                      <a:pt x="60" y="804"/>
                    </a:lnTo>
                    <a:lnTo>
                      <a:pt x="58" y="797"/>
                    </a:lnTo>
                    <a:lnTo>
                      <a:pt x="58" y="797"/>
                    </a:lnTo>
                    <a:lnTo>
                      <a:pt x="60" y="791"/>
                    </a:lnTo>
                    <a:lnTo>
                      <a:pt x="63" y="785"/>
                    </a:lnTo>
                    <a:lnTo>
                      <a:pt x="68" y="782"/>
                    </a:lnTo>
                    <a:lnTo>
                      <a:pt x="74" y="780"/>
                    </a:lnTo>
                    <a:lnTo>
                      <a:pt x="74" y="780"/>
                    </a:lnTo>
                    <a:close/>
                    <a:moveTo>
                      <a:pt x="1647" y="738"/>
                    </a:moveTo>
                    <a:lnTo>
                      <a:pt x="1647" y="738"/>
                    </a:lnTo>
                    <a:lnTo>
                      <a:pt x="1647" y="738"/>
                    </a:lnTo>
                    <a:lnTo>
                      <a:pt x="1654" y="739"/>
                    </a:lnTo>
                    <a:lnTo>
                      <a:pt x="1659" y="743"/>
                    </a:lnTo>
                    <a:lnTo>
                      <a:pt x="1662" y="748"/>
                    </a:lnTo>
                    <a:lnTo>
                      <a:pt x="1664" y="753"/>
                    </a:lnTo>
                    <a:lnTo>
                      <a:pt x="1664" y="753"/>
                    </a:lnTo>
                    <a:lnTo>
                      <a:pt x="1662" y="760"/>
                    </a:lnTo>
                    <a:lnTo>
                      <a:pt x="1659" y="765"/>
                    </a:lnTo>
                    <a:lnTo>
                      <a:pt x="1654" y="768"/>
                    </a:lnTo>
                    <a:lnTo>
                      <a:pt x="1647" y="770"/>
                    </a:lnTo>
                    <a:lnTo>
                      <a:pt x="1647" y="770"/>
                    </a:lnTo>
                    <a:lnTo>
                      <a:pt x="1642" y="768"/>
                    </a:lnTo>
                    <a:lnTo>
                      <a:pt x="1637" y="765"/>
                    </a:lnTo>
                    <a:lnTo>
                      <a:pt x="1634" y="760"/>
                    </a:lnTo>
                    <a:lnTo>
                      <a:pt x="1632" y="753"/>
                    </a:lnTo>
                    <a:lnTo>
                      <a:pt x="1632" y="753"/>
                    </a:lnTo>
                    <a:lnTo>
                      <a:pt x="1634" y="748"/>
                    </a:lnTo>
                    <a:lnTo>
                      <a:pt x="1637" y="743"/>
                    </a:lnTo>
                    <a:lnTo>
                      <a:pt x="1642" y="739"/>
                    </a:lnTo>
                    <a:lnTo>
                      <a:pt x="1647" y="738"/>
                    </a:lnTo>
                    <a:lnTo>
                      <a:pt x="1647" y="738"/>
                    </a:lnTo>
                    <a:close/>
                    <a:moveTo>
                      <a:pt x="1589" y="738"/>
                    </a:moveTo>
                    <a:lnTo>
                      <a:pt x="1589" y="738"/>
                    </a:lnTo>
                    <a:lnTo>
                      <a:pt x="1589" y="738"/>
                    </a:lnTo>
                    <a:lnTo>
                      <a:pt x="1596" y="739"/>
                    </a:lnTo>
                    <a:lnTo>
                      <a:pt x="1601" y="743"/>
                    </a:lnTo>
                    <a:lnTo>
                      <a:pt x="1605" y="748"/>
                    </a:lnTo>
                    <a:lnTo>
                      <a:pt x="1605" y="753"/>
                    </a:lnTo>
                    <a:lnTo>
                      <a:pt x="1605" y="753"/>
                    </a:lnTo>
                    <a:lnTo>
                      <a:pt x="1605" y="760"/>
                    </a:lnTo>
                    <a:lnTo>
                      <a:pt x="1601" y="765"/>
                    </a:lnTo>
                    <a:lnTo>
                      <a:pt x="1596" y="768"/>
                    </a:lnTo>
                    <a:lnTo>
                      <a:pt x="1589" y="770"/>
                    </a:lnTo>
                    <a:lnTo>
                      <a:pt x="1589" y="770"/>
                    </a:lnTo>
                    <a:lnTo>
                      <a:pt x="1584" y="768"/>
                    </a:lnTo>
                    <a:lnTo>
                      <a:pt x="1579" y="765"/>
                    </a:lnTo>
                    <a:lnTo>
                      <a:pt x="1576" y="760"/>
                    </a:lnTo>
                    <a:lnTo>
                      <a:pt x="1574" y="753"/>
                    </a:lnTo>
                    <a:lnTo>
                      <a:pt x="1574" y="753"/>
                    </a:lnTo>
                    <a:lnTo>
                      <a:pt x="1576" y="748"/>
                    </a:lnTo>
                    <a:lnTo>
                      <a:pt x="1579" y="743"/>
                    </a:lnTo>
                    <a:lnTo>
                      <a:pt x="1584" y="739"/>
                    </a:lnTo>
                    <a:lnTo>
                      <a:pt x="1589" y="738"/>
                    </a:lnTo>
                    <a:lnTo>
                      <a:pt x="1589" y="738"/>
                    </a:lnTo>
                    <a:close/>
                    <a:moveTo>
                      <a:pt x="1531" y="738"/>
                    </a:moveTo>
                    <a:lnTo>
                      <a:pt x="1531" y="738"/>
                    </a:lnTo>
                    <a:lnTo>
                      <a:pt x="1531" y="738"/>
                    </a:lnTo>
                    <a:lnTo>
                      <a:pt x="1538" y="739"/>
                    </a:lnTo>
                    <a:lnTo>
                      <a:pt x="1542" y="743"/>
                    </a:lnTo>
                    <a:lnTo>
                      <a:pt x="1545" y="748"/>
                    </a:lnTo>
                    <a:lnTo>
                      <a:pt x="1547" y="753"/>
                    </a:lnTo>
                    <a:lnTo>
                      <a:pt x="1547" y="753"/>
                    </a:lnTo>
                    <a:lnTo>
                      <a:pt x="1545" y="760"/>
                    </a:lnTo>
                    <a:lnTo>
                      <a:pt x="1542" y="765"/>
                    </a:lnTo>
                    <a:lnTo>
                      <a:pt x="1538" y="768"/>
                    </a:lnTo>
                    <a:lnTo>
                      <a:pt x="1531" y="770"/>
                    </a:lnTo>
                    <a:lnTo>
                      <a:pt x="1531" y="770"/>
                    </a:lnTo>
                    <a:lnTo>
                      <a:pt x="1525" y="768"/>
                    </a:lnTo>
                    <a:lnTo>
                      <a:pt x="1521" y="765"/>
                    </a:lnTo>
                    <a:lnTo>
                      <a:pt x="1518" y="760"/>
                    </a:lnTo>
                    <a:lnTo>
                      <a:pt x="1516" y="753"/>
                    </a:lnTo>
                    <a:lnTo>
                      <a:pt x="1516" y="753"/>
                    </a:lnTo>
                    <a:lnTo>
                      <a:pt x="1518" y="748"/>
                    </a:lnTo>
                    <a:lnTo>
                      <a:pt x="1521" y="743"/>
                    </a:lnTo>
                    <a:lnTo>
                      <a:pt x="1525" y="739"/>
                    </a:lnTo>
                    <a:lnTo>
                      <a:pt x="1531" y="738"/>
                    </a:lnTo>
                    <a:lnTo>
                      <a:pt x="1531" y="738"/>
                    </a:lnTo>
                    <a:close/>
                    <a:moveTo>
                      <a:pt x="1473" y="738"/>
                    </a:moveTo>
                    <a:lnTo>
                      <a:pt x="1473" y="738"/>
                    </a:lnTo>
                    <a:lnTo>
                      <a:pt x="1473" y="738"/>
                    </a:lnTo>
                    <a:lnTo>
                      <a:pt x="1479" y="739"/>
                    </a:lnTo>
                    <a:lnTo>
                      <a:pt x="1484" y="743"/>
                    </a:lnTo>
                    <a:lnTo>
                      <a:pt x="1487" y="748"/>
                    </a:lnTo>
                    <a:lnTo>
                      <a:pt x="1489" y="753"/>
                    </a:lnTo>
                    <a:lnTo>
                      <a:pt x="1489" y="753"/>
                    </a:lnTo>
                    <a:lnTo>
                      <a:pt x="1487" y="760"/>
                    </a:lnTo>
                    <a:lnTo>
                      <a:pt x="1484" y="765"/>
                    </a:lnTo>
                    <a:lnTo>
                      <a:pt x="1479" y="768"/>
                    </a:lnTo>
                    <a:lnTo>
                      <a:pt x="1473" y="770"/>
                    </a:lnTo>
                    <a:lnTo>
                      <a:pt x="1473" y="770"/>
                    </a:lnTo>
                    <a:lnTo>
                      <a:pt x="1467" y="768"/>
                    </a:lnTo>
                    <a:lnTo>
                      <a:pt x="1462" y="765"/>
                    </a:lnTo>
                    <a:lnTo>
                      <a:pt x="1458" y="760"/>
                    </a:lnTo>
                    <a:lnTo>
                      <a:pt x="1458" y="753"/>
                    </a:lnTo>
                    <a:lnTo>
                      <a:pt x="1458" y="753"/>
                    </a:lnTo>
                    <a:lnTo>
                      <a:pt x="1458" y="748"/>
                    </a:lnTo>
                    <a:lnTo>
                      <a:pt x="1462" y="743"/>
                    </a:lnTo>
                    <a:lnTo>
                      <a:pt x="1467" y="739"/>
                    </a:lnTo>
                    <a:lnTo>
                      <a:pt x="1473" y="738"/>
                    </a:lnTo>
                    <a:lnTo>
                      <a:pt x="1473" y="738"/>
                    </a:lnTo>
                    <a:close/>
                    <a:moveTo>
                      <a:pt x="1416" y="738"/>
                    </a:moveTo>
                    <a:lnTo>
                      <a:pt x="1416" y="738"/>
                    </a:lnTo>
                    <a:lnTo>
                      <a:pt x="1416" y="738"/>
                    </a:lnTo>
                    <a:lnTo>
                      <a:pt x="1421" y="739"/>
                    </a:lnTo>
                    <a:lnTo>
                      <a:pt x="1426" y="743"/>
                    </a:lnTo>
                    <a:lnTo>
                      <a:pt x="1429" y="748"/>
                    </a:lnTo>
                    <a:lnTo>
                      <a:pt x="1431" y="753"/>
                    </a:lnTo>
                    <a:lnTo>
                      <a:pt x="1431" y="753"/>
                    </a:lnTo>
                    <a:lnTo>
                      <a:pt x="1429" y="760"/>
                    </a:lnTo>
                    <a:lnTo>
                      <a:pt x="1426" y="765"/>
                    </a:lnTo>
                    <a:lnTo>
                      <a:pt x="1421" y="768"/>
                    </a:lnTo>
                    <a:lnTo>
                      <a:pt x="1416" y="770"/>
                    </a:lnTo>
                    <a:lnTo>
                      <a:pt x="1416" y="770"/>
                    </a:lnTo>
                    <a:lnTo>
                      <a:pt x="1409" y="768"/>
                    </a:lnTo>
                    <a:lnTo>
                      <a:pt x="1404" y="765"/>
                    </a:lnTo>
                    <a:lnTo>
                      <a:pt x="1400" y="760"/>
                    </a:lnTo>
                    <a:lnTo>
                      <a:pt x="1399" y="753"/>
                    </a:lnTo>
                    <a:lnTo>
                      <a:pt x="1399" y="753"/>
                    </a:lnTo>
                    <a:lnTo>
                      <a:pt x="1400" y="748"/>
                    </a:lnTo>
                    <a:lnTo>
                      <a:pt x="1404" y="743"/>
                    </a:lnTo>
                    <a:lnTo>
                      <a:pt x="1409" y="739"/>
                    </a:lnTo>
                    <a:lnTo>
                      <a:pt x="1416" y="738"/>
                    </a:lnTo>
                    <a:lnTo>
                      <a:pt x="1416" y="738"/>
                    </a:lnTo>
                    <a:close/>
                    <a:moveTo>
                      <a:pt x="1356" y="738"/>
                    </a:moveTo>
                    <a:lnTo>
                      <a:pt x="1356" y="738"/>
                    </a:lnTo>
                    <a:lnTo>
                      <a:pt x="1356" y="738"/>
                    </a:lnTo>
                    <a:lnTo>
                      <a:pt x="1363" y="739"/>
                    </a:lnTo>
                    <a:lnTo>
                      <a:pt x="1368" y="743"/>
                    </a:lnTo>
                    <a:lnTo>
                      <a:pt x="1371" y="748"/>
                    </a:lnTo>
                    <a:lnTo>
                      <a:pt x="1371" y="753"/>
                    </a:lnTo>
                    <a:lnTo>
                      <a:pt x="1371" y="753"/>
                    </a:lnTo>
                    <a:lnTo>
                      <a:pt x="1371" y="760"/>
                    </a:lnTo>
                    <a:lnTo>
                      <a:pt x="1368" y="765"/>
                    </a:lnTo>
                    <a:lnTo>
                      <a:pt x="1363" y="768"/>
                    </a:lnTo>
                    <a:lnTo>
                      <a:pt x="1356" y="770"/>
                    </a:lnTo>
                    <a:lnTo>
                      <a:pt x="1356" y="770"/>
                    </a:lnTo>
                    <a:lnTo>
                      <a:pt x="1351" y="768"/>
                    </a:lnTo>
                    <a:lnTo>
                      <a:pt x="1346" y="765"/>
                    </a:lnTo>
                    <a:lnTo>
                      <a:pt x="1342" y="760"/>
                    </a:lnTo>
                    <a:lnTo>
                      <a:pt x="1341" y="753"/>
                    </a:lnTo>
                    <a:lnTo>
                      <a:pt x="1341" y="753"/>
                    </a:lnTo>
                    <a:lnTo>
                      <a:pt x="1342" y="748"/>
                    </a:lnTo>
                    <a:lnTo>
                      <a:pt x="1346" y="743"/>
                    </a:lnTo>
                    <a:lnTo>
                      <a:pt x="1351" y="739"/>
                    </a:lnTo>
                    <a:lnTo>
                      <a:pt x="1356" y="738"/>
                    </a:lnTo>
                    <a:lnTo>
                      <a:pt x="1356" y="738"/>
                    </a:lnTo>
                    <a:close/>
                    <a:moveTo>
                      <a:pt x="1298" y="738"/>
                    </a:moveTo>
                    <a:lnTo>
                      <a:pt x="1298" y="738"/>
                    </a:lnTo>
                    <a:lnTo>
                      <a:pt x="1298" y="738"/>
                    </a:lnTo>
                    <a:lnTo>
                      <a:pt x="1305" y="739"/>
                    </a:lnTo>
                    <a:lnTo>
                      <a:pt x="1308" y="743"/>
                    </a:lnTo>
                    <a:lnTo>
                      <a:pt x="1312" y="748"/>
                    </a:lnTo>
                    <a:lnTo>
                      <a:pt x="1313" y="753"/>
                    </a:lnTo>
                    <a:lnTo>
                      <a:pt x="1313" y="753"/>
                    </a:lnTo>
                    <a:lnTo>
                      <a:pt x="1312" y="760"/>
                    </a:lnTo>
                    <a:lnTo>
                      <a:pt x="1308" y="765"/>
                    </a:lnTo>
                    <a:lnTo>
                      <a:pt x="1305" y="768"/>
                    </a:lnTo>
                    <a:lnTo>
                      <a:pt x="1298" y="770"/>
                    </a:lnTo>
                    <a:lnTo>
                      <a:pt x="1298" y="770"/>
                    </a:lnTo>
                    <a:lnTo>
                      <a:pt x="1293" y="768"/>
                    </a:lnTo>
                    <a:lnTo>
                      <a:pt x="1288" y="765"/>
                    </a:lnTo>
                    <a:lnTo>
                      <a:pt x="1284" y="760"/>
                    </a:lnTo>
                    <a:lnTo>
                      <a:pt x="1283" y="753"/>
                    </a:lnTo>
                    <a:lnTo>
                      <a:pt x="1283" y="753"/>
                    </a:lnTo>
                    <a:lnTo>
                      <a:pt x="1284" y="748"/>
                    </a:lnTo>
                    <a:lnTo>
                      <a:pt x="1288" y="743"/>
                    </a:lnTo>
                    <a:lnTo>
                      <a:pt x="1293" y="739"/>
                    </a:lnTo>
                    <a:lnTo>
                      <a:pt x="1298" y="738"/>
                    </a:lnTo>
                    <a:lnTo>
                      <a:pt x="1298" y="738"/>
                    </a:lnTo>
                    <a:close/>
                    <a:moveTo>
                      <a:pt x="1240" y="738"/>
                    </a:moveTo>
                    <a:lnTo>
                      <a:pt x="1240" y="738"/>
                    </a:lnTo>
                    <a:lnTo>
                      <a:pt x="1240" y="738"/>
                    </a:lnTo>
                    <a:lnTo>
                      <a:pt x="1245" y="739"/>
                    </a:lnTo>
                    <a:lnTo>
                      <a:pt x="1250" y="743"/>
                    </a:lnTo>
                    <a:lnTo>
                      <a:pt x="1254" y="748"/>
                    </a:lnTo>
                    <a:lnTo>
                      <a:pt x="1255" y="753"/>
                    </a:lnTo>
                    <a:lnTo>
                      <a:pt x="1255" y="753"/>
                    </a:lnTo>
                    <a:lnTo>
                      <a:pt x="1254" y="760"/>
                    </a:lnTo>
                    <a:lnTo>
                      <a:pt x="1250" y="765"/>
                    </a:lnTo>
                    <a:lnTo>
                      <a:pt x="1245" y="768"/>
                    </a:lnTo>
                    <a:lnTo>
                      <a:pt x="1240" y="770"/>
                    </a:lnTo>
                    <a:lnTo>
                      <a:pt x="1240" y="770"/>
                    </a:lnTo>
                    <a:lnTo>
                      <a:pt x="1233" y="768"/>
                    </a:lnTo>
                    <a:lnTo>
                      <a:pt x="1228" y="765"/>
                    </a:lnTo>
                    <a:lnTo>
                      <a:pt x="1225" y="760"/>
                    </a:lnTo>
                    <a:lnTo>
                      <a:pt x="1225" y="753"/>
                    </a:lnTo>
                    <a:lnTo>
                      <a:pt x="1225" y="753"/>
                    </a:lnTo>
                    <a:lnTo>
                      <a:pt x="1225" y="748"/>
                    </a:lnTo>
                    <a:lnTo>
                      <a:pt x="1228" y="743"/>
                    </a:lnTo>
                    <a:lnTo>
                      <a:pt x="1233" y="739"/>
                    </a:lnTo>
                    <a:lnTo>
                      <a:pt x="1240" y="738"/>
                    </a:lnTo>
                    <a:lnTo>
                      <a:pt x="1240" y="738"/>
                    </a:lnTo>
                    <a:close/>
                    <a:moveTo>
                      <a:pt x="1182" y="738"/>
                    </a:moveTo>
                    <a:lnTo>
                      <a:pt x="1182" y="738"/>
                    </a:lnTo>
                    <a:lnTo>
                      <a:pt x="1182" y="738"/>
                    </a:lnTo>
                    <a:lnTo>
                      <a:pt x="1187" y="739"/>
                    </a:lnTo>
                    <a:lnTo>
                      <a:pt x="1192" y="743"/>
                    </a:lnTo>
                    <a:lnTo>
                      <a:pt x="1196" y="748"/>
                    </a:lnTo>
                    <a:lnTo>
                      <a:pt x="1198" y="753"/>
                    </a:lnTo>
                    <a:lnTo>
                      <a:pt x="1198" y="753"/>
                    </a:lnTo>
                    <a:lnTo>
                      <a:pt x="1196" y="760"/>
                    </a:lnTo>
                    <a:lnTo>
                      <a:pt x="1192" y="765"/>
                    </a:lnTo>
                    <a:lnTo>
                      <a:pt x="1187" y="768"/>
                    </a:lnTo>
                    <a:lnTo>
                      <a:pt x="1182" y="770"/>
                    </a:lnTo>
                    <a:lnTo>
                      <a:pt x="1182" y="770"/>
                    </a:lnTo>
                    <a:lnTo>
                      <a:pt x="1175" y="768"/>
                    </a:lnTo>
                    <a:lnTo>
                      <a:pt x="1170" y="765"/>
                    </a:lnTo>
                    <a:lnTo>
                      <a:pt x="1167" y="760"/>
                    </a:lnTo>
                    <a:lnTo>
                      <a:pt x="1165" y="753"/>
                    </a:lnTo>
                    <a:lnTo>
                      <a:pt x="1165" y="753"/>
                    </a:lnTo>
                    <a:lnTo>
                      <a:pt x="1167" y="748"/>
                    </a:lnTo>
                    <a:lnTo>
                      <a:pt x="1170" y="743"/>
                    </a:lnTo>
                    <a:lnTo>
                      <a:pt x="1175" y="739"/>
                    </a:lnTo>
                    <a:lnTo>
                      <a:pt x="1182" y="738"/>
                    </a:lnTo>
                    <a:lnTo>
                      <a:pt x="1182" y="738"/>
                    </a:lnTo>
                    <a:close/>
                    <a:moveTo>
                      <a:pt x="1123" y="738"/>
                    </a:moveTo>
                    <a:lnTo>
                      <a:pt x="1123" y="738"/>
                    </a:lnTo>
                    <a:lnTo>
                      <a:pt x="1123" y="738"/>
                    </a:lnTo>
                    <a:lnTo>
                      <a:pt x="1129" y="739"/>
                    </a:lnTo>
                    <a:lnTo>
                      <a:pt x="1135" y="743"/>
                    </a:lnTo>
                    <a:lnTo>
                      <a:pt x="1138" y="748"/>
                    </a:lnTo>
                    <a:lnTo>
                      <a:pt x="1138" y="753"/>
                    </a:lnTo>
                    <a:lnTo>
                      <a:pt x="1138" y="753"/>
                    </a:lnTo>
                    <a:lnTo>
                      <a:pt x="1138" y="760"/>
                    </a:lnTo>
                    <a:lnTo>
                      <a:pt x="1135" y="765"/>
                    </a:lnTo>
                    <a:lnTo>
                      <a:pt x="1129" y="768"/>
                    </a:lnTo>
                    <a:lnTo>
                      <a:pt x="1123" y="770"/>
                    </a:lnTo>
                    <a:lnTo>
                      <a:pt x="1123" y="770"/>
                    </a:lnTo>
                    <a:lnTo>
                      <a:pt x="1118" y="768"/>
                    </a:lnTo>
                    <a:lnTo>
                      <a:pt x="1112" y="765"/>
                    </a:lnTo>
                    <a:lnTo>
                      <a:pt x="1109" y="760"/>
                    </a:lnTo>
                    <a:lnTo>
                      <a:pt x="1107" y="753"/>
                    </a:lnTo>
                    <a:lnTo>
                      <a:pt x="1107" y="753"/>
                    </a:lnTo>
                    <a:lnTo>
                      <a:pt x="1109" y="748"/>
                    </a:lnTo>
                    <a:lnTo>
                      <a:pt x="1112" y="743"/>
                    </a:lnTo>
                    <a:lnTo>
                      <a:pt x="1118" y="739"/>
                    </a:lnTo>
                    <a:lnTo>
                      <a:pt x="1123" y="738"/>
                    </a:lnTo>
                    <a:lnTo>
                      <a:pt x="1123" y="738"/>
                    </a:lnTo>
                    <a:close/>
                    <a:moveTo>
                      <a:pt x="1065" y="738"/>
                    </a:moveTo>
                    <a:lnTo>
                      <a:pt x="1065" y="738"/>
                    </a:lnTo>
                    <a:lnTo>
                      <a:pt x="1065" y="738"/>
                    </a:lnTo>
                    <a:lnTo>
                      <a:pt x="1072" y="739"/>
                    </a:lnTo>
                    <a:lnTo>
                      <a:pt x="1077" y="743"/>
                    </a:lnTo>
                    <a:lnTo>
                      <a:pt x="1078" y="748"/>
                    </a:lnTo>
                    <a:lnTo>
                      <a:pt x="1080" y="753"/>
                    </a:lnTo>
                    <a:lnTo>
                      <a:pt x="1080" y="753"/>
                    </a:lnTo>
                    <a:lnTo>
                      <a:pt x="1078" y="760"/>
                    </a:lnTo>
                    <a:lnTo>
                      <a:pt x="1077" y="765"/>
                    </a:lnTo>
                    <a:lnTo>
                      <a:pt x="1072" y="768"/>
                    </a:lnTo>
                    <a:lnTo>
                      <a:pt x="1065" y="770"/>
                    </a:lnTo>
                    <a:lnTo>
                      <a:pt x="1065" y="770"/>
                    </a:lnTo>
                    <a:lnTo>
                      <a:pt x="1060" y="768"/>
                    </a:lnTo>
                    <a:lnTo>
                      <a:pt x="1055" y="765"/>
                    </a:lnTo>
                    <a:lnTo>
                      <a:pt x="1051" y="760"/>
                    </a:lnTo>
                    <a:lnTo>
                      <a:pt x="1049" y="753"/>
                    </a:lnTo>
                    <a:lnTo>
                      <a:pt x="1049" y="753"/>
                    </a:lnTo>
                    <a:lnTo>
                      <a:pt x="1051" y="748"/>
                    </a:lnTo>
                    <a:lnTo>
                      <a:pt x="1055" y="743"/>
                    </a:lnTo>
                    <a:lnTo>
                      <a:pt x="1060" y="739"/>
                    </a:lnTo>
                    <a:lnTo>
                      <a:pt x="1065" y="738"/>
                    </a:lnTo>
                    <a:lnTo>
                      <a:pt x="1065" y="738"/>
                    </a:lnTo>
                    <a:close/>
                    <a:moveTo>
                      <a:pt x="1007" y="738"/>
                    </a:moveTo>
                    <a:lnTo>
                      <a:pt x="1007" y="738"/>
                    </a:lnTo>
                    <a:lnTo>
                      <a:pt x="1007" y="738"/>
                    </a:lnTo>
                    <a:lnTo>
                      <a:pt x="1012" y="739"/>
                    </a:lnTo>
                    <a:lnTo>
                      <a:pt x="1017" y="743"/>
                    </a:lnTo>
                    <a:lnTo>
                      <a:pt x="1020" y="748"/>
                    </a:lnTo>
                    <a:lnTo>
                      <a:pt x="1022" y="753"/>
                    </a:lnTo>
                    <a:lnTo>
                      <a:pt x="1022" y="753"/>
                    </a:lnTo>
                    <a:lnTo>
                      <a:pt x="1020" y="760"/>
                    </a:lnTo>
                    <a:lnTo>
                      <a:pt x="1017" y="765"/>
                    </a:lnTo>
                    <a:lnTo>
                      <a:pt x="1012" y="768"/>
                    </a:lnTo>
                    <a:lnTo>
                      <a:pt x="1007" y="770"/>
                    </a:lnTo>
                    <a:lnTo>
                      <a:pt x="1007" y="770"/>
                    </a:lnTo>
                    <a:lnTo>
                      <a:pt x="1000" y="768"/>
                    </a:lnTo>
                    <a:lnTo>
                      <a:pt x="995" y="765"/>
                    </a:lnTo>
                    <a:lnTo>
                      <a:pt x="992" y="760"/>
                    </a:lnTo>
                    <a:lnTo>
                      <a:pt x="992" y="753"/>
                    </a:lnTo>
                    <a:lnTo>
                      <a:pt x="992" y="753"/>
                    </a:lnTo>
                    <a:lnTo>
                      <a:pt x="992" y="748"/>
                    </a:lnTo>
                    <a:lnTo>
                      <a:pt x="995" y="743"/>
                    </a:lnTo>
                    <a:lnTo>
                      <a:pt x="1000" y="739"/>
                    </a:lnTo>
                    <a:lnTo>
                      <a:pt x="1007" y="738"/>
                    </a:lnTo>
                    <a:lnTo>
                      <a:pt x="1007" y="738"/>
                    </a:lnTo>
                    <a:close/>
                    <a:moveTo>
                      <a:pt x="949" y="738"/>
                    </a:moveTo>
                    <a:lnTo>
                      <a:pt x="949" y="738"/>
                    </a:lnTo>
                    <a:lnTo>
                      <a:pt x="949" y="738"/>
                    </a:lnTo>
                    <a:lnTo>
                      <a:pt x="954" y="739"/>
                    </a:lnTo>
                    <a:lnTo>
                      <a:pt x="959" y="743"/>
                    </a:lnTo>
                    <a:lnTo>
                      <a:pt x="963" y="748"/>
                    </a:lnTo>
                    <a:lnTo>
                      <a:pt x="964" y="753"/>
                    </a:lnTo>
                    <a:lnTo>
                      <a:pt x="964" y="753"/>
                    </a:lnTo>
                    <a:lnTo>
                      <a:pt x="963" y="760"/>
                    </a:lnTo>
                    <a:lnTo>
                      <a:pt x="959" y="765"/>
                    </a:lnTo>
                    <a:lnTo>
                      <a:pt x="954" y="768"/>
                    </a:lnTo>
                    <a:lnTo>
                      <a:pt x="949" y="770"/>
                    </a:lnTo>
                    <a:lnTo>
                      <a:pt x="949" y="770"/>
                    </a:lnTo>
                    <a:lnTo>
                      <a:pt x="942" y="768"/>
                    </a:lnTo>
                    <a:lnTo>
                      <a:pt x="937" y="765"/>
                    </a:lnTo>
                    <a:lnTo>
                      <a:pt x="934" y="760"/>
                    </a:lnTo>
                    <a:lnTo>
                      <a:pt x="934" y="753"/>
                    </a:lnTo>
                    <a:lnTo>
                      <a:pt x="934" y="753"/>
                    </a:lnTo>
                    <a:lnTo>
                      <a:pt x="934" y="748"/>
                    </a:lnTo>
                    <a:lnTo>
                      <a:pt x="937" y="743"/>
                    </a:lnTo>
                    <a:lnTo>
                      <a:pt x="942" y="739"/>
                    </a:lnTo>
                    <a:lnTo>
                      <a:pt x="949" y="738"/>
                    </a:lnTo>
                    <a:lnTo>
                      <a:pt x="949" y="738"/>
                    </a:lnTo>
                    <a:close/>
                    <a:moveTo>
                      <a:pt x="889" y="738"/>
                    </a:moveTo>
                    <a:lnTo>
                      <a:pt x="889" y="738"/>
                    </a:lnTo>
                    <a:lnTo>
                      <a:pt x="889" y="738"/>
                    </a:lnTo>
                    <a:lnTo>
                      <a:pt x="896" y="739"/>
                    </a:lnTo>
                    <a:lnTo>
                      <a:pt x="901" y="743"/>
                    </a:lnTo>
                    <a:lnTo>
                      <a:pt x="905" y="748"/>
                    </a:lnTo>
                    <a:lnTo>
                      <a:pt x="905" y="753"/>
                    </a:lnTo>
                    <a:lnTo>
                      <a:pt x="905" y="753"/>
                    </a:lnTo>
                    <a:lnTo>
                      <a:pt x="905" y="760"/>
                    </a:lnTo>
                    <a:lnTo>
                      <a:pt x="901" y="765"/>
                    </a:lnTo>
                    <a:lnTo>
                      <a:pt x="896" y="768"/>
                    </a:lnTo>
                    <a:lnTo>
                      <a:pt x="889" y="770"/>
                    </a:lnTo>
                    <a:lnTo>
                      <a:pt x="889" y="770"/>
                    </a:lnTo>
                    <a:lnTo>
                      <a:pt x="884" y="768"/>
                    </a:lnTo>
                    <a:lnTo>
                      <a:pt x="879" y="765"/>
                    </a:lnTo>
                    <a:lnTo>
                      <a:pt x="876" y="760"/>
                    </a:lnTo>
                    <a:lnTo>
                      <a:pt x="874" y="753"/>
                    </a:lnTo>
                    <a:lnTo>
                      <a:pt x="874" y="753"/>
                    </a:lnTo>
                    <a:lnTo>
                      <a:pt x="876" y="748"/>
                    </a:lnTo>
                    <a:lnTo>
                      <a:pt x="879" y="743"/>
                    </a:lnTo>
                    <a:lnTo>
                      <a:pt x="884" y="739"/>
                    </a:lnTo>
                    <a:lnTo>
                      <a:pt x="889" y="738"/>
                    </a:lnTo>
                    <a:lnTo>
                      <a:pt x="889" y="738"/>
                    </a:lnTo>
                    <a:close/>
                    <a:moveTo>
                      <a:pt x="831" y="738"/>
                    </a:moveTo>
                    <a:lnTo>
                      <a:pt x="831" y="738"/>
                    </a:lnTo>
                    <a:lnTo>
                      <a:pt x="831" y="738"/>
                    </a:lnTo>
                    <a:lnTo>
                      <a:pt x="838" y="739"/>
                    </a:lnTo>
                    <a:lnTo>
                      <a:pt x="843" y="743"/>
                    </a:lnTo>
                    <a:lnTo>
                      <a:pt x="847" y="748"/>
                    </a:lnTo>
                    <a:lnTo>
                      <a:pt x="847" y="753"/>
                    </a:lnTo>
                    <a:lnTo>
                      <a:pt x="847" y="753"/>
                    </a:lnTo>
                    <a:lnTo>
                      <a:pt x="847" y="760"/>
                    </a:lnTo>
                    <a:lnTo>
                      <a:pt x="843" y="765"/>
                    </a:lnTo>
                    <a:lnTo>
                      <a:pt x="838" y="768"/>
                    </a:lnTo>
                    <a:lnTo>
                      <a:pt x="831" y="770"/>
                    </a:lnTo>
                    <a:lnTo>
                      <a:pt x="831" y="770"/>
                    </a:lnTo>
                    <a:lnTo>
                      <a:pt x="826" y="768"/>
                    </a:lnTo>
                    <a:lnTo>
                      <a:pt x="821" y="765"/>
                    </a:lnTo>
                    <a:lnTo>
                      <a:pt x="818" y="760"/>
                    </a:lnTo>
                    <a:lnTo>
                      <a:pt x="816" y="753"/>
                    </a:lnTo>
                    <a:lnTo>
                      <a:pt x="816" y="753"/>
                    </a:lnTo>
                    <a:lnTo>
                      <a:pt x="818" y="748"/>
                    </a:lnTo>
                    <a:lnTo>
                      <a:pt x="821" y="743"/>
                    </a:lnTo>
                    <a:lnTo>
                      <a:pt x="826" y="739"/>
                    </a:lnTo>
                    <a:lnTo>
                      <a:pt x="831" y="738"/>
                    </a:lnTo>
                    <a:lnTo>
                      <a:pt x="831" y="738"/>
                    </a:lnTo>
                    <a:close/>
                    <a:moveTo>
                      <a:pt x="774" y="738"/>
                    </a:moveTo>
                    <a:lnTo>
                      <a:pt x="774" y="738"/>
                    </a:lnTo>
                    <a:lnTo>
                      <a:pt x="774" y="738"/>
                    </a:lnTo>
                    <a:lnTo>
                      <a:pt x="779" y="739"/>
                    </a:lnTo>
                    <a:lnTo>
                      <a:pt x="784" y="743"/>
                    </a:lnTo>
                    <a:lnTo>
                      <a:pt x="787" y="748"/>
                    </a:lnTo>
                    <a:lnTo>
                      <a:pt x="789" y="753"/>
                    </a:lnTo>
                    <a:lnTo>
                      <a:pt x="789" y="753"/>
                    </a:lnTo>
                    <a:lnTo>
                      <a:pt x="787" y="760"/>
                    </a:lnTo>
                    <a:lnTo>
                      <a:pt x="784" y="765"/>
                    </a:lnTo>
                    <a:lnTo>
                      <a:pt x="779" y="768"/>
                    </a:lnTo>
                    <a:lnTo>
                      <a:pt x="774" y="770"/>
                    </a:lnTo>
                    <a:lnTo>
                      <a:pt x="774" y="770"/>
                    </a:lnTo>
                    <a:lnTo>
                      <a:pt x="767" y="768"/>
                    </a:lnTo>
                    <a:lnTo>
                      <a:pt x="763" y="765"/>
                    </a:lnTo>
                    <a:lnTo>
                      <a:pt x="760" y="760"/>
                    </a:lnTo>
                    <a:lnTo>
                      <a:pt x="758" y="753"/>
                    </a:lnTo>
                    <a:lnTo>
                      <a:pt x="758" y="753"/>
                    </a:lnTo>
                    <a:lnTo>
                      <a:pt x="760" y="748"/>
                    </a:lnTo>
                    <a:lnTo>
                      <a:pt x="763" y="743"/>
                    </a:lnTo>
                    <a:lnTo>
                      <a:pt x="767" y="739"/>
                    </a:lnTo>
                    <a:lnTo>
                      <a:pt x="774" y="738"/>
                    </a:lnTo>
                    <a:lnTo>
                      <a:pt x="774" y="738"/>
                    </a:lnTo>
                    <a:close/>
                    <a:moveTo>
                      <a:pt x="716" y="738"/>
                    </a:moveTo>
                    <a:lnTo>
                      <a:pt x="716" y="738"/>
                    </a:lnTo>
                    <a:lnTo>
                      <a:pt x="716" y="738"/>
                    </a:lnTo>
                    <a:lnTo>
                      <a:pt x="721" y="739"/>
                    </a:lnTo>
                    <a:lnTo>
                      <a:pt x="726" y="743"/>
                    </a:lnTo>
                    <a:lnTo>
                      <a:pt x="729" y="748"/>
                    </a:lnTo>
                    <a:lnTo>
                      <a:pt x="731" y="753"/>
                    </a:lnTo>
                    <a:lnTo>
                      <a:pt x="731" y="753"/>
                    </a:lnTo>
                    <a:lnTo>
                      <a:pt x="729" y="760"/>
                    </a:lnTo>
                    <a:lnTo>
                      <a:pt x="726" y="765"/>
                    </a:lnTo>
                    <a:lnTo>
                      <a:pt x="721" y="768"/>
                    </a:lnTo>
                    <a:lnTo>
                      <a:pt x="716" y="770"/>
                    </a:lnTo>
                    <a:lnTo>
                      <a:pt x="716" y="770"/>
                    </a:lnTo>
                    <a:lnTo>
                      <a:pt x="709" y="768"/>
                    </a:lnTo>
                    <a:lnTo>
                      <a:pt x="704" y="765"/>
                    </a:lnTo>
                    <a:lnTo>
                      <a:pt x="700" y="760"/>
                    </a:lnTo>
                    <a:lnTo>
                      <a:pt x="700" y="753"/>
                    </a:lnTo>
                    <a:lnTo>
                      <a:pt x="700" y="753"/>
                    </a:lnTo>
                    <a:lnTo>
                      <a:pt x="700" y="748"/>
                    </a:lnTo>
                    <a:lnTo>
                      <a:pt x="704" y="743"/>
                    </a:lnTo>
                    <a:lnTo>
                      <a:pt x="709" y="739"/>
                    </a:lnTo>
                    <a:lnTo>
                      <a:pt x="716" y="738"/>
                    </a:lnTo>
                    <a:lnTo>
                      <a:pt x="716" y="738"/>
                    </a:lnTo>
                    <a:close/>
                    <a:moveTo>
                      <a:pt x="656" y="738"/>
                    </a:moveTo>
                    <a:lnTo>
                      <a:pt x="656" y="738"/>
                    </a:lnTo>
                    <a:lnTo>
                      <a:pt x="656" y="738"/>
                    </a:lnTo>
                    <a:lnTo>
                      <a:pt x="663" y="739"/>
                    </a:lnTo>
                    <a:lnTo>
                      <a:pt x="668" y="743"/>
                    </a:lnTo>
                    <a:lnTo>
                      <a:pt x="671" y="748"/>
                    </a:lnTo>
                    <a:lnTo>
                      <a:pt x="673" y="753"/>
                    </a:lnTo>
                    <a:lnTo>
                      <a:pt x="673" y="753"/>
                    </a:lnTo>
                    <a:lnTo>
                      <a:pt x="671" y="760"/>
                    </a:lnTo>
                    <a:lnTo>
                      <a:pt x="668" y="765"/>
                    </a:lnTo>
                    <a:lnTo>
                      <a:pt x="663" y="768"/>
                    </a:lnTo>
                    <a:lnTo>
                      <a:pt x="656" y="770"/>
                    </a:lnTo>
                    <a:lnTo>
                      <a:pt x="656" y="770"/>
                    </a:lnTo>
                    <a:lnTo>
                      <a:pt x="651" y="768"/>
                    </a:lnTo>
                    <a:lnTo>
                      <a:pt x="646" y="765"/>
                    </a:lnTo>
                    <a:lnTo>
                      <a:pt x="642" y="760"/>
                    </a:lnTo>
                    <a:lnTo>
                      <a:pt x="641" y="753"/>
                    </a:lnTo>
                    <a:lnTo>
                      <a:pt x="641" y="753"/>
                    </a:lnTo>
                    <a:lnTo>
                      <a:pt x="642" y="748"/>
                    </a:lnTo>
                    <a:lnTo>
                      <a:pt x="646" y="743"/>
                    </a:lnTo>
                    <a:lnTo>
                      <a:pt x="651" y="739"/>
                    </a:lnTo>
                    <a:lnTo>
                      <a:pt x="656" y="738"/>
                    </a:lnTo>
                    <a:lnTo>
                      <a:pt x="656" y="738"/>
                    </a:lnTo>
                    <a:close/>
                    <a:moveTo>
                      <a:pt x="598" y="738"/>
                    </a:moveTo>
                    <a:lnTo>
                      <a:pt x="598" y="738"/>
                    </a:lnTo>
                    <a:lnTo>
                      <a:pt x="598" y="738"/>
                    </a:lnTo>
                    <a:lnTo>
                      <a:pt x="605" y="739"/>
                    </a:lnTo>
                    <a:lnTo>
                      <a:pt x="610" y="743"/>
                    </a:lnTo>
                    <a:lnTo>
                      <a:pt x="613" y="748"/>
                    </a:lnTo>
                    <a:lnTo>
                      <a:pt x="613" y="753"/>
                    </a:lnTo>
                    <a:lnTo>
                      <a:pt x="613" y="753"/>
                    </a:lnTo>
                    <a:lnTo>
                      <a:pt x="613" y="760"/>
                    </a:lnTo>
                    <a:lnTo>
                      <a:pt x="610" y="765"/>
                    </a:lnTo>
                    <a:lnTo>
                      <a:pt x="605" y="768"/>
                    </a:lnTo>
                    <a:lnTo>
                      <a:pt x="598" y="770"/>
                    </a:lnTo>
                    <a:lnTo>
                      <a:pt x="598" y="770"/>
                    </a:lnTo>
                    <a:lnTo>
                      <a:pt x="593" y="768"/>
                    </a:lnTo>
                    <a:lnTo>
                      <a:pt x="588" y="765"/>
                    </a:lnTo>
                    <a:lnTo>
                      <a:pt x="584" y="760"/>
                    </a:lnTo>
                    <a:lnTo>
                      <a:pt x="583" y="753"/>
                    </a:lnTo>
                    <a:lnTo>
                      <a:pt x="583" y="753"/>
                    </a:lnTo>
                    <a:lnTo>
                      <a:pt x="584" y="748"/>
                    </a:lnTo>
                    <a:lnTo>
                      <a:pt x="588" y="743"/>
                    </a:lnTo>
                    <a:lnTo>
                      <a:pt x="593" y="739"/>
                    </a:lnTo>
                    <a:lnTo>
                      <a:pt x="598" y="738"/>
                    </a:lnTo>
                    <a:lnTo>
                      <a:pt x="598" y="738"/>
                    </a:lnTo>
                    <a:close/>
                    <a:moveTo>
                      <a:pt x="540" y="738"/>
                    </a:moveTo>
                    <a:lnTo>
                      <a:pt x="540" y="738"/>
                    </a:lnTo>
                    <a:lnTo>
                      <a:pt x="540" y="738"/>
                    </a:lnTo>
                    <a:lnTo>
                      <a:pt x="547" y="739"/>
                    </a:lnTo>
                    <a:lnTo>
                      <a:pt x="550" y="743"/>
                    </a:lnTo>
                    <a:lnTo>
                      <a:pt x="554" y="748"/>
                    </a:lnTo>
                    <a:lnTo>
                      <a:pt x="556" y="753"/>
                    </a:lnTo>
                    <a:lnTo>
                      <a:pt x="556" y="753"/>
                    </a:lnTo>
                    <a:lnTo>
                      <a:pt x="554" y="760"/>
                    </a:lnTo>
                    <a:lnTo>
                      <a:pt x="550" y="765"/>
                    </a:lnTo>
                    <a:lnTo>
                      <a:pt x="547" y="768"/>
                    </a:lnTo>
                    <a:lnTo>
                      <a:pt x="540" y="770"/>
                    </a:lnTo>
                    <a:lnTo>
                      <a:pt x="540" y="770"/>
                    </a:lnTo>
                    <a:lnTo>
                      <a:pt x="533" y="768"/>
                    </a:lnTo>
                    <a:lnTo>
                      <a:pt x="530" y="765"/>
                    </a:lnTo>
                    <a:lnTo>
                      <a:pt x="527" y="760"/>
                    </a:lnTo>
                    <a:lnTo>
                      <a:pt x="525" y="753"/>
                    </a:lnTo>
                    <a:lnTo>
                      <a:pt x="525" y="753"/>
                    </a:lnTo>
                    <a:lnTo>
                      <a:pt x="527" y="748"/>
                    </a:lnTo>
                    <a:lnTo>
                      <a:pt x="530" y="743"/>
                    </a:lnTo>
                    <a:lnTo>
                      <a:pt x="533" y="739"/>
                    </a:lnTo>
                    <a:lnTo>
                      <a:pt x="540" y="738"/>
                    </a:lnTo>
                    <a:lnTo>
                      <a:pt x="540" y="738"/>
                    </a:lnTo>
                    <a:close/>
                    <a:moveTo>
                      <a:pt x="482" y="738"/>
                    </a:moveTo>
                    <a:lnTo>
                      <a:pt x="482" y="738"/>
                    </a:lnTo>
                    <a:lnTo>
                      <a:pt x="482" y="738"/>
                    </a:lnTo>
                    <a:lnTo>
                      <a:pt x="487" y="739"/>
                    </a:lnTo>
                    <a:lnTo>
                      <a:pt x="493" y="743"/>
                    </a:lnTo>
                    <a:lnTo>
                      <a:pt x="496" y="748"/>
                    </a:lnTo>
                    <a:lnTo>
                      <a:pt x="498" y="753"/>
                    </a:lnTo>
                    <a:lnTo>
                      <a:pt x="498" y="753"/>
                    </a:lnTo>
                    <a:lnTo>
                      <a:pt x="496" y="760"/>
                    </a:lnTo>
                    <a:lnTo>
                      <a:pt x="493" y="765"/>
                    </a:lnTo>
                    <a:lnTo>
                      <a:pt x="487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6" y="768"/>
                    </a:lnTo>
                    <a:lnTo>
                      <a:pt x="470" y="765"/>
                    </a:lnTo>
                    <a:lnTo>
                      <a:pt x="467" y="760"/>
                    </a:lnTo>
                    <a:lnTo>
                      <a:pt x="467" y="753"/>
                    </a:lnTo>
                    <a:lnTo>
                      <a:pt x="467" y="753"/>
                    </a:lnTo>
                    <a:lnTo>
                      <a:pt x="467" y="748"/>
                    </a:lnTo>
                    <a:lnTo>
                      <a:pt x="470" y="743"/>
                    </a:lnTo>
                    <a:lnTo>
                      <a:pt x="476" y="739"/>
                    </a:lnTo>
                    <a:lnTo>
                      <a:pt x="482" y="738"/>
                    </a:lnTo>
                    <a:lnTo>
                      <a:pt x="482" y="738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30" y="739"/>
                    </a:lnTo>
                    <a:lnTo>
                      <a:pt x="435" y="743"/>
                    </a:lnTo>
                    <a:lnTo>
                      <a:pt x="438" y="748"/>
                    </a:lnTo>
                    <a:lnTo>
                      <a:pt x="440" y="753"/>
                    </a:lnTo>
                    <a:lnTo>
                      <a:pt x="440" y="753"/>
                    </a:lnTo>
                    <a:lnTo>
                      <a:pt x="438" y="760"/>
                    </a:lnTo>
                    <a:lnTo>
                      <a:pt x="435" y="765"/>
                    </a:lnTo>
                    <a:lnTo>
                      <a:pt x="430" y="768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8" y="768"/>
                    </a:lnTo>
                    <a:lnTo>
                      <a:pt x="412" y="765"/>
                    </a:lnTo>
                    <a:lnTo>
                      <a:pt x="409" y="760"/>
                    </a:lnTo>
                    <a:lnTo>
                      <a:pt x="407" y="753"/>
                    </a:lnTo>
                    <a:lnTo>
                      <a:pt x="407" y="753"/>
                    </a:lnTo>
                    <a:lnTo>
                      <a:pt x="409" y="748"/>
                    </a:lnTo>
                    <a:lnTo>
                      <a:pt x="412" y="743"/>
                    </a:lnTo>
                    <a:lnTo>
                      <a:pt x="418" y="739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5" y="738"/>
                    </a:moveTo>
                    <a:lnTo>
                      <a:pt x="365" y="738"/>
                    </a:lnTo>
                    <a:lnTo>
                      <a:pt x="365" y="738"/>
                    </a:lnTo>
                    <a:lnTo>
                      <a:pt x="372" y="739"/>
                    </a:lnTo>
                    <a:lnTo>
                      <a:pt x="377" y="743"/>
                    </a:lnTo>
                    <a:lnTo>
                      <a:pt x="380" y="748"/>
                    </a:lnTo>
                    <a:lnTo>
                      <a:pt x="380" y="753"/>
                    </a:lnTo>
                    <a:lnTo>
                      <a:pt x="380" y="753"/>
                    </a:lnTo>
                    <a:lnTo>
                      <a:pt x="380" y="760"/>
                    </a:lnTo>
                    <a:lnTo>
                      <a:pt x="377" y="765"/>
                    </a:lnTo>
                    <a:lnTo>
                      <a:pt x="372" y="768"/>
                    </a:lnTo>
                    <a:lnTo>
                      <a:pt x="365" y="770"/>
                    </a:lnTo>
                    <a:lnTo>
                      <a:pt x="365" y="770"/>
                    </a:lnTo>
                    <a:lnTo>
                      <a:pt x="360" y="768"/>
                    </a:lnTo>
                    <a:lnTo>
                      <a:pt x="355" y="765"/>
                    </a:lnTo>
                    <a:lnTo>
                      <a:pt x="351" y="760"/>
                    </a:lnTo>
                    <a:lnTo>
                      <a:pt x="349" y="753"/>
                    </a:lnTo>
                    <a:lnTo>
                      <a:pt x="349" y="753"/>
                    </a:lnTo>
                    <a:lnTo>
                      <a:pt x="351" y="748"/>
                    </a:lnTo>
                    <a:lnTo>
                      <a:pt x="355" y="743"/>
                    </a:lnTo>
                    <a:lnTo>
                      <a:pt x="360" y="739"/>
                    </a:lnTo>
                    <a:lnTo>
                      <a:pt x="365" y="738"/>
                    </a:lnTo>
                    <a:lnTo>
                      <a:pt x="365" y="738"/>
                    </a:lnTo>
                    <a:close/>
                    <a:moveTo>
                      <a:pt x="307" y="738"/>
                    </a:moveTo>
                    <a:lnTo>
                      <a:pt x="307" y="738"/>
                    </a:lnTo>
                    <a:lnTo>
                      <a:pt x="307" y="738"/>
                    </a:lnTo>
                    <a:lnTo>
                      <a:pt x="314" y="739"/>
                    </a:lnTo>
                    <a:lnTo>
                      <a:pt x="317" y="743"/>
                    </a:lnTo>
                    <a:lnTo>
                      <a:pt x="321" y="748"/>
                    </a:lnTo>
                    <a:lnTo>
                      <a:pt x="322" y="753"/>
                    </a:lnTo>
                    <a:lnTo>
                      <a:pt x="322" y="753"/>
                    </a:lnTo>
                    <a:lnTo>
                      <a:pt x="321" y="760"/>
                    </a:lnTo>
                    <a:lnTo>
                      <a:pt x="317" y="765"/>
                    </a:lnTo>
                    <a:lnTo>
                      <a:pt x="314" y="768"/>
                    </a:lnTo>
                    <a:lnTo>
                      <a:pt x="307" y="770"/>
                    </a:lnTo>
                    <a:lnTo>
                      <a:pt x="307" y="770"/>
                    </a:lnTo>
                    <a:lnTo>
                      <a:pt x="302" y="768"/>
                    </a:lnTo>
                    <a:lnTo>
                      <a:pt x="297" y="765"/>
                    </a:lnTo>
                    <a:lnTo>
                      <a:pt x="293" y="760"/>
                    </a:lnTo>
                    <a:lnTo>
                      <a:pt x="292" y="753"/>
                    </a:lnTo>
                    <a:lnTo>
                      <a:pt x="292" y="753"/>
                    </a:lnTo>
                    <a:lnTo>
                      <a:pt x="293" y="748"/>
                    </a:lnTo>
                    <a:lnTo>
                      <a:pt x="297" y="743"/>
                    </a:lnTo>
                    <a:lnTo>
                      <a:pt x="302" y="739"/>
                    </a:lnTo>
                    <a:lnTo>
                      <a:pt x="307" y="738"/>
                    </a:lnTo>
                    <a:lnTo>
                      <a:pt x="307" y="738"/>
                    </a:lnTo>
                    <a:close/>
                    <a:moveTo>
                      <a:pt x="249" y="738"/>
                    </a:moveTo>
                    <a:lnTo>
                      <a:pt x="249" y="738"/>
                    </a:lnTo>
                    <a:lnTo>
                      <a:pt x="249" y="738"/>
                    </a:lnTo>
                    <a:lnTo>
                      <a:pt x="254" y="739"/>
                    </a:lnTo>
                    <a:lnTo>
                      <a:pt x="259" y="743"/>
                    </a:lnTo>
                    <a:lnTo>
                      <a:pt x="263" y="748"/>
                    </a:lnTo>
                    <a:lnTo>
                      <a:pt x="264" y="753"/>
                    </a:lnTo>
                    <a:lnTo>
                      <a:pt x="264" y="753"/>
                    </a:lnTo>
                    <a:lnTo>
                      <a:pt x="263" y="760"/>
                    </a:lnTo>
                    <a:lnTo>
                      <a:pt x="259" y="765"/>
                    </a:lnTo>
                    <a:lnTo>
                      <a:pt x="254" y="768"/>
                    </a:lnTo>
                    <a:lnTo>
                      <a:pt x="249" y="770"/>
                    </a:lnTo>
                    <a:lnTo>
                      <a:pt x="249" y="770"/>
                    </a:lnTo>
                    <a:lnTo>
                      <a:pt x="242" y="768"/>
                    </a:lnTo>
                    <a:lnTo>
                      <a:pt x="237" y="765"/>
                    </a:lnTo>
                    <a:lnTo>
                      <a:pt x="234" y="760"/>
                    </a:lnTo>
                    <a:lnTo>
                      <a:pt x="234" y="753"/>
                    </a:lnTo>
                    <a:lnTo>
                      <a:pt x="234" y="753"/>
                    </a:lnTo>
                    <a:lnTo>
                      <a:pt x="234" y="748"/>
                    </a:lnTo>
                    <a:lnTo>
                      <a:pt x="237" y="743"/>
                    </a:lnTo>
                    <a:lnTo>
                      <a:pt x="242" y="739"/>
                    </a:lnTo>
                    <a:lnTo>
                      <a:pt x="249" y="738"/>
                    </a:lnTo>
                    <a:lnTo>
                      <a:pt x="249" y="738"/>
                    </a:lnTo>
                    <a:close/>
                    <a:moveTo>
                      <a:pt x="191" y="738"/>
                    </a:moveTo>
                    <a:lnTo>
                      <a:pt x="191" y="738"/>
                    </a:lnTo>
                    <a:lnTo>
                      <a:pt x="191" y="738"/>
                    </a:lnTo>
                    <a:lnTo>
                      <a:pt x="196" y="739"/>
                    </a:lnTo>
                    <a:lnTo>
                      <a:pt x="201" y="743"/>
                    </a:lnTo>
                    <a:lnTo>
                      <a:pt x="205" y="748"/>
                    </a:lnTo>
                    <a:lnTo>
                      <a:pt x="206" y="753"/>
                    </a:lnTo>
                    <a:lnTo>
                      <a:pt x="206" y="753"/>
                    </a:lnTo>
                    <a:lnTo>
                      <a:pt x="205" y="760"/>
                    </a:lnTo>
                    <a:lnTo>
                      <a:pt x="201" y="765"/>
                    </a:lnTo>
                    <a:lnTo>
                      <a:pt x="196" y="768"/>
                    </a:lnTo>
                    <a:lnTo>
                      <a:pt x="191" y="770"/>
                    </a:lnTo>
                    <a:lnTo>
                      <a:pt x="191" y="770"/>
                    </a:lnTo>
                    <a:lnTo>
                      <a:pt x="184" y="768"/>
                    </a:lnTo>
                    <a:lnTo>
                      <a:pt x="179" y="765"/>
                    </a:lnTo>
                    <a:lnTo>
                      <a:pt x="176" y="760"/>
                    </a:lnTo>
                    <a:lnTo>
                      <a:pt x="176" y="753"/>
                    </a:lnTo>
                    <a:lnTo>
                      <a:pt x="176" y="753"/>
                    </a:lnTo>
                    <a:lnTo>
                      <a:pt x="176" y="748"/>
                    </a:lnTo>
                    <a:lnTo>
                      <a:pt x="179" y="743"/>
                    </a:lnTo>
                    <a:lnTo>
                      <a:pt x="184" y="739"/>
                    </a:lnTo>
                    <a:lnTo>
                      <a:pt x="191" y="738"/>
                    </a:lnTo>
                    <a:lnTo>
                      <a:pt x="191" y="738"/>
                    </a:lnTo>
                    <a:close/>
                    <a:moveTo>
                      <a:pt x="132" y="738"/>
                    </a:moveTo>
                    <a:lnTo>
                      <a:pt x="132" y="738"/>
                    </a:lnTo>
                    <a:lnTo>
                      <a:pt x="132" y="738"/>
                    </a:lnTo>
                    <a:lnTo>
                      <a:pt x="138" y="739"/>
                    </a:lnTo>
                    <a:lnTo>
                      <a:pt x="143" y="743"/>
                    </a:lnTo>
                    <a:lnTo>
                      <a:pt x="147" y="748"/>
                    </a:lnTo>
                    <a:lnTo>
                      <a:pt x="147" y="753"/>
                    </a:lnTo>
                    <a:lnTo>
                      <a:pt x="147" y="753"/>
                    </a:lnTo>
                    <a:lnTo>
                      <a:pt x="147" y="760"/>
                    </a:lnTo>
                    <a:lnTo>
                      <a:pt x="143" y="765"/>
                    </a:lnTo>
                    <a:lnTo>
                      <a:pt x="138" y="768"/>
                    </a:lnTo>
                    <a:lnTo>
                      <a:pt x="132" y="770"/>
                    </a:lnTo>
                    <a:lnTo>
                      <a:pt x="132" y="770"/>
                    </a:lnTo>
                    <a:lnTo>
                      <a:pt x="126" y="768"/>
                    </a:lnTo>
                    <a:lnTo>
                      <a:pt x="121" y="765"/>
                    </a:lnTo>
                    <a:lnTo>
                      <a:pt x="118" y="760"/>
                    </a:lnTo>
                    <a:lnTo>
                      <a:pt x="116" y="753"/>
                    </a:lnTo>
                    <a:lnTo>
                      <a:pt x="116" y="753"/>
                    </a:lnTo>
                    <a:lnTo>
                      <a:pt x="118" y="748"/>
                    </a:lnTo>
                    <a:lnTo>
                      <a:pt x="121" y="743"/>
                    </a:lnTo>
                    <a:lnTo>
                      <a:pt x="126" y="739"/>
                    </a:lnTo>
                    <a:lnTo>
                      <a:pt x="132" y="738"/>
                    </a:lnTo>
                    <a:lnTo>
                      <a:pt x="132" y="738"/>
                    </a:lnTo>
                    <a:close/>
                    <a:moveTo>
                      <a:pt x="74" y="738"/>
                    </a:moveTo>
                    <a:lnTo>
                      <a:pt x="74" y="738"/>
                    </a:lnTo>
                    <a:lnTo>
                      <a:pt x="74" y="738"/>
                    </a:lnTo>
                    <a:lnTo>
                      <a:pt x="80" y="739"/>
                    </a:lnTo>
                    <a:lnTo>
                      <a:pt x="86" y="743"/>
                    </a:lnTo>
                    <a:lnTo>
                      <a:pt x="89" y="748"/>
                    </a:lnTo>
                    <a:lnTo>
                      <a:pt x="89" y="753"/>
                    </a:lnTo>
                    <a:lnTo>
                      <a:pt x="89" y="753"/>
                    </a:lnTo>
                    <a:lnTo>
                      <a:pt x="89" y="760"/>
                    </a:lnTo>
                    <a:lnTo>
                      <a:pt x="86" y="765"/>
                    </a:lnTo>
                    <a:lnTo>
                      <a:pt x="80" y="768"/>
                    </a:lnTo>
                    <a:lnTo>
                      <a:pt x="74" y="770"/>
                    </a:lnTo>
                    <a:lnTo>
                      <a:pt x="74" y="770"/>
                    </a:lnTo>
                    <a:lnTo>
                      <a:pt x="68" y="768"/>
                    </a:lnTo>
                    <a:lnTo>
                      <a:pt x="63" y="765"/>
                    </a:lnTo>
                    <a:lnTo>
                      <a:pt x="60" y="760"/>
                    </a:lnTo>
                    <a:lnTo>
                      <a:pt x="58" y="753"/>
                    </a:lnTo>
                    <a:lnTo>
                      <a:pt x="58" y="753"/>
                    </a:lnTo>
                    <a:lnTo>
                      <a:pt x="60" y="748"/>
                    </a:lnTo>
                    <a:lnTo>
                      <a:pt x="63" y="743"/>
                    </a:lnTo>
                    <a:lnTo>
                      <a:pt x="68" y="739"/>
                    </a:lnTo>
                    <a:lnTo>
                      <a:pt x="74" y="738"/>
                    </a:lnTo>
                    <a:lnTo>
                      <a:pt x="74" y="738"/>
                    </a:lnTo>
                    <a:close/>
                    <a:moveTo>
                      <a:pt x="1647" y="693"/>
                    </a:moveTo>
                    <a:lnTo>
                      <a:pt x="1647" y="693"/>
                    </a:lnTo>
                    <a:lnTo>
                      <a:pt x="1647" y="693"/>
                    </a:lnTo>
                    <a:lnTo>
                      <a:pt x="1654" y="695"/>
                    </a:lnTo>
                    <a:lnTo>
                      <a:pt x="1659" y="699"/>
                    </a:lnTo>
                    <a:lnTo>
                      <a:pt x="1662" y="704"/>
                    </a:lnTo>
                    <a:lnTo>
                      <a:pt x="1664" y="711"/>
                    </a:lnTo>
                    <a:lnTo>
                      <a:pt x="1664" y="711"/>
                    </a:lnTo>
                    <a:lnTo>
                      <a:pt x="1662" y="717"/>
                    </a:lnTo>
                    <a:lnTo>
                      <a:pt x="1659" y="722"/>
                    </a:lnTo>
                    <a:lnTo>
                      <a:pt x="1654" y="726"/>
                    </a:lnTo>
                    <a:lnTo>
                      <a:pt x="1647" y="726"/>
                    </a:lnTo>
                    <a:lnTo>
                      <a:pt x="1647" y="726"/>
                    </a:lnTo>
                    <a:lnTo>
                      <a:pt x="1642" y="726"/>
                    </a:lnTo>
                    <a:lnTo>
                      <a:pt x="1637" y="722"/>
                    </a:lnTo>
                    <a:lnTo>
                      <a:pt x="1634" y="717"/>
                    </a:lnTo>
                    <a:lnTo>
                      <a:pt x="1632" y="711"/>
                    </a:lnTo>
                    <a:lnTo>
                      <a:pt x="1632" y="711"/>
                    </a:lnTo>
                    <a:lnTo>
                      <a:pt x="1634" y="704"/>
                    </a:lnTo>
                    <a:lnTo>
                      <a:pt x="1637" y="699"/>
                    </a:lnTo>
                    <a:lnTo>
                      <a:pt x="1642" y="695"/>
                    </a:lnTo>
                    <a:lnTo>
                      <a:pt x="1647" y="693"/>
                    </a:lnTo>
                    <a:lnTo>
                      <a:pt x="1647" y="693"/>
                    </a:lnTo>
                    <a:close/>
                    <a:moveTo>
                      <a:pt x="1589" y="693"/>
                    </a:moveTo>
                    <a:lnTo>
                      <a:pt x="1589" y="693"/>
                    </a:lnTo>
                    <a:lnTo>
                      <a:pt x="1589" y="693"/>
                    </a:lnTo>
                    <a:lnTo>
                      <a:pt x="1596" y="695"/>
                    </a:lnTo>
                    <a:lnTo>
                      <a:pt x="1601" y="699"/>
                    </a:lnTo>
                    <a:lnTo>
                      <a:pt x="1605" y="704"/>
                    </a:lnTo>
                    <a:lnTo>
                      <a:pt x="1605" y="711"/>
                    </a:lnTo>
                    <a:lnTo>
                      <a:pt x="1605" y="711"/>
                    </a:lnTo>
                    <a:lnTo>
                      <a:pt x="1605" y="717"/>
                    </a:lnTo>
                    <a:lnTo>
                      <a:pt x="1601" y="722"/>
                    </a:lnTo>
                    <a:lnTo>
                      <a:pt x="1596" y="726"/>
                    </a:lnTo>
                    <a:lnTo>
                      <a:pt x="1589" y="726"/>
                    </a:lnTo>
                    <a:lnTo>
                      <a:pt x="1589" y="726"/>
                    </a:lnTo>
                    <a:lnTo>
                      <a:pt x="1584" y="726"/>
                    </a:lnTo>
                    <a:lnTo>
                      <a:pt x="1579" y="722"/>
                    </a:lnTo>
                    <a:lnTo>
                      <a:pt x="1576" y="717"/>
                    </a:lnTo>
                    <a:lnTo>
                      <a:pt x="1574" y="711"/>
                    </a:lnTo>
                    <a:lnTo>
                      <a:pt x="1574" y="711"/>
                    </a:lnTo>
                    <a:lnTo>
                      <a:pt x="1576" y="704"/>
                    </a:lnTo>
                    <a:lnTo>
                      <a:pt x="1579" y="699"/>
                    </a:lnTo>
                    <a:lnTo>
                      <a:pt x="1584" y="695"/>
                    </a:lnTo>
                    <a:lnTo>
                      <a:pt x="1589" y="693"/>
                    </a:lnTo>
                    <a:lnTo>
                      <a:pt x="1589" y="693"/>
                    </a:lnTo>
                    <a:close/>
                    <a:moveTo>
                      <a:pt x="1531" y="693"/>
                    </a:moveTo>
                    <a:lnTo>
                      <a:pt x="1531" y="693"/>
                    </a:lnTo>
                    <a:lnTo>
                      <a:pt x="1531" y="693"/>
                    </a:lnTo>
                    <a:lnTo>
                      <a:pt x="1538" y="695"/>
                    </a:lnTo>
                    <a:lnTo>
                      <a:pt x="1542" y="699"/>
                    </a:lnTo>
                    <a:lnTo>
                      <a:pt x="1545" y="704"/>
                    </a:lnTo>
                    <a:lnTo>
                      <a:pt x="1547" y="711"/>
                    </a:lnTo>
                    <a:lnTo>
                      <a:pt x="1547" y="711"/>
                    </a:lnTo>
                    <a:lnTo>
                      <a:pt x="1545" y="717"/>
                    </a:lnTo>
                    <a:lnTo>
                      <a:pt x="1542" y="722"/>
                    </a:lnTo>
                    <a:lnTo>
                      <a:pt x="1538" y="726"/>
                    </a:lnTo>
                    <a:lnTo>
                      <a:pt x="1531" y="726"/>
                    </a:lnTo>
                    <a:lnTo>
                      <a:pt x="1531" y="726"/>
                    </a:lnTo>
                    <a:lnTo>
                      <a:pt x="1525" y="726"/>
                    </a:lnTo>
                    <a:lnTo>
                      <a:pt x="1521" y="722"/>
                    </a:lnTo>
                    <a:lnTo>
                      <a:pt x="1518" y="717"/>
                    </a:lnTo>
                    <a:lnTo>
                      <a:pt x="1516" y="711"/>
                    </a:lnTo>
                    <a:lnTo>
                      <a:pt x="1516" y="711"/>
                    </a:lnTo>
                    <a:lnTo>
                      <a:pt x="1518" y="704"/>
                    </a:lnTo>
                    <a:lnTo>
                      <a:pt x="1521" y="699"/>
                    </a:lnTo>
                    <a:lnTo>
                      <a:pt x="1525" y="695"/>
                    </a:lnTo>
                    <a:lnTo>
                      <a:pt x="1531" y="693"/>
                    </a:lnTo>
                    <a:lnTo>
                      <a:pt x="1531" y="693"/>
                    </a:lnTo>
                    <a:close/>
                    <a:moveTo>
                      <a:pt x="1473" y="693"/>
                    </a:moveTo>
                    <a:lnTo>
                      <a:pt x="1473" y="693"/>
                    </a:lnTo>
                    <a:lnTo>
                      <a:pt x="1473" y="693"/>
                    </a:lnTo>
                    <a:lnTo>
                      <a:pt x="1479" y="695"/>
                    </a:lnTo>
                    <a:lnTo>
                      <a:pt x="1484" y="699"/>
                    </a:lnTo>
                    <a:lnTo>
                      <a:pt x="1487" y="704"/>
                    </a:lnTo>
                    <a:lnTo>
                      <a:pt x="1489" y="711"/>
                    </a:lnTo>
                    <a:lnTo>
                      <a:pt x="1489" y="711"/>
                    </a:lnTo>
                    <a:lnTo>
                      <a:pt x="1487" y="717"/>
                    </a:lnTo>
                    <a:lnTo>
                      <a:pt x="1484" y="722"/>
                    </a:lnTo>
                    <a:lnTo>
                      <a:pt x="1479" y="726"/>
                    </a:lnTo>
                    <a:lnTo>
                      <a:pt x="1473" y="726"/>
                    </a:lnTo>
                    <a:lnTo>
                      <a:pt x="1473" y="726"/>
                    </a:lnTo>
                    <a:lnTo>
                      <a:pt x="1467" y="726"/>
                    </a:lnTo>
                    <a:lnTo>
                      <a:pt x="1462" y="722"/>
                    </a:lnTo>
                    <a:lnTo>
                      <a:pt x="1458" y="717"/>
                    </a:lnTo>
                    <a:lnTo>
                      <a:pt x="1458" y="711"/>
                    </a:lnTo>
                    <a:lnTo>
                      <a:pt x="1458" y="711"/>
                    </a:lnTo>
                    <a:lnTo>
                      <a:pt x="1458" y="704"/>
                    </a:lnTo>
                    <a:lnTo>
                      <a:pt x="1462" y="699"/>
                    </a:lnTo>
                    <a:lnTo>
                      <a:pt x="1467" y="695"/>
                    </a:lnTo>
                    <a:lnTo>
                      <a:pt x="1473" y="693"/>
                    </a:lnTo>
                    <a:lnTo>
                      <a:pt x="1473" y="693"/>
                    </a:lnTo>
                    <a:close/>
                    <a:moveTo>
                      <a:pt x="1416" y="693"/>
                    </a:moveTo>
                    <a:lnTo>
                      <a:pt x="1416" y="693"/>
                    </a:lnTo>
                    <a:lnTo>
                      <a:pt x="1416" y="693"/>
                    </a:lnTo>
                    <a:lnTo>
                      <a:pt x="1421" y="695"/>
                    </a:lnTo>
                    <a:lnTo>
                      <a:pt x="1426" y="699"/>
                    </a:lnTo>
                    <a:lnTo>
                      <a:pt x="1429" y="704"/>
                    </a:lnTo>
                    <a:lnTo>
                      <a:pt x="1431" y="711"/>
                    </a:lnTo>
                    <a:lnTo>
                      <a:pt x="1431" y="711"/>
                    </a:lnTo>
                    <a:lnTo>
                      <a:pt x="1429" y="717"/>
                    </a:lnTo>
                    <a:lnTo>
                      <a:pt x="1426" y="722"/>
                    </a:lnTo>
                    <a:lnTo>
                      <a:pt x="1421" y="726"/>
                    </a:lnTo>
                    <a:lnTo>
                      <a:pt x="1416" y="726"/>
                    </a:lnTo>
                    <a:lnTo>
                      <a:pt x="1416" y="726"/>
                    </a:lnTo>
                    <a:lnTo>
                      <a:pt x="1409" y="726"/>
                    </a:lnTo>
                    <a:lnTo>
                      <a:pt x="1404" y="722"/>
                    </a:lnTo>
                    <a:lnTo>
                      <a:pt x="1400" y="717"/>
                    </a:lnTo>
                    <a:lnTo>
                      <a:pt x="1399" y="711"/>
                    </a:lnTo>
                    <a:lnTo>
                      <a:pt x="1399" y="711"/>
                    </a:lnTo>
                    <a:lnTo>
                      <a:pt x="1400" y="704"/>
                    </a:lnTo>
                    <a:lnTo>
                      <a:pt x="1404" y="699"/>
                    </a:lnTo>
                    <a:lnTo>
                      <a:pt x="1409" y="695"/>
                    </a:lnTo>
                    <a:lnTo>
                      <a:pt x="1416" y="693"/>
                    </a:lnTo>
                    <a:lnTo>
                      <a:pt x="1416" y="693"/>
                    </a:lnTo>
                    <a:close/>
                    <a:moveTo>
                      <a:pt x="1356" y="693"/>
                    </a:moveTo>
                    <a:lnTo>
                      <a:pt x="1356" y="693"/>
                    </a:lnTo>
                    <a:lnTo>
                      <a:pt x="1356" y="693"/>
                    </a:lnTo>
                    <a:lnTo>
                      <a:pt x="1363" y="695"/>
                    </a:lnTo>
                    <a:lnTo>
                      <a:pt x="1368" y="699"/>
                    </a:lnTo>
                    <a:lnTo>
                      <a:pt x="1371" y="704"/>
                    </a:lnTo>
                    <a:lnTo>
                      <a:pt x="1371" y="711"/>
                    </a:lnTo>
                    <a:lnTo>
                      <a:pt x="1371" y="711"/>
                    </a:lnTo>
                    <a:lnTo>
                      <a:pt x="1371" y="717"/>
                    </a:lnTo>
                    <a:lnTo>
                      <a:pt x="1368" y="722"/>
                    </a:lnTo>
                    <a:lnTo>
                      <a:pt x="1363" y="726"/>
                    </a:lnTo>
                    <a:lnTo>
                      <a:pt x="1356" y="726"/>
                    </a:lnTo>
                    <a:lnTo>
                      <a:pt x="1356" y="726"/>
                    </a:lnTo>
                    <a:lnTo>
                      <a:pt x="1351" y="726"/>
                    </a:lnTo>
                    <a:lnTo>
                      <a:pt x="1346" y="722"/>
                    </a:lnTo>
                    <a:lnTo>
                      <a:pt x="1342" y="717"/>
                    </a:lnTo>
                    <a:lnTo>
                      <a:pt x="1341" y="711"/>
                    </a:lnTo>
                    <a:lnTo>
                      <a:pt x="1341" y="711"/>
                    </a:lnTo>
                    <a:lnTo>
                      <a:pt x="1342" y="704"/>
                    </a:lnTo>
                    <a:lnTo>
                      <a:pt x="1346" y="699"/>
                    </a:lnTo>
                    <a:lnTo>
                      <a:pt x="1351" y="695"/>
                    </a:lnTo>
                    <a:lnTo>
                      <a:pt x="1356" y="693"/>
                    </a:lnTo>
                    <a:lnTo>
                      <a:pt x="1356" y="693"/>
                    </a:lnTo>
                    <a:close/>
                    <a:moveTo>
                      <a:pt x="1298" y="693"/>
                    </a:moveTo>
                    <a:lnTo>
                      <a:pt x="1298" y="693"/>
                    </a:lnTo>
                    <a:lnTo>
                      <a:pt x="1298" y="693"/>
                    </a:lnTo>
                    <a:lnTo>
                      <a:pt x="1305" y="695"/>
                    </a:lnTo>
                    <a:lnTo>
                      <a:pt x="1308" y="699"/>
                    </a:lnTo>
                    <a:lnTo>
                      <a:pt x="1312" y="704"/>
                    </a:lnTo>
                    <a:lnTo>
                      <a:pt x="1313" y="711"/>
                    </a:lnTo>
                    <a:lnTo>
                      <a:pt x="1313" y="711"/>
                    </a:lnTo>
                    <a:lnTo>
                      <a:pt x="1312" y="717"/>
                    </a:lnTo>
                    <a:lnTo>
                      <a:pt x="1308" y="722"/>
                    </a:lnTo>
                    <a:lnTo>
                      <a:pt x="1305" y="726"/>
                    </a:lnTo>
                    <a:lnTo>
                      <a:pt x="1298" y="726"/>
                    </a:lnTo>
                    <a:lnTo>
                      <a:pt x="1298" y="726"/>
                    </a:lnTo>
                    <a:lnTo>
                      <a:pt x="1293" y="726"/>
                    </a:lnTo>
                    <a:lnTo>
                      <a:pt x="1288" y="722"/>
                    </a:lnTo>
                    <a:lnTo>
                      <a:pt x="1284" y="717"/>
                    </a:lnTo>
                    <a:lnTo>
                      <a:pt x="1283" y="711"/>
                    </a:lnTo>
                    <a:lnTo>
                      <a:pt x="1283" y="711"/>
                    </a:lnTo>
                    <a:lnTo>
                      <a:pt x="1284" y="704"/>
                    </a:lnTo>
                    <a:lnTo>
                      <a:pt x="1288" y="699"/>
                    </a:lnTo>
                    <a:lnTo>
                      <a:pt x="1293" y="695"/>
                    </a:lnTo>
                    <a:lnTo>
                      <a:pt x="1298" y="693"/>
                    </a:lnTo>
                    <a:lnTo>
                      <a:pt x="1298" y="693"/>
                    </a:lnTo>
                    <a:close/>
                    <a:moveTo>
                      <a:pt x="1240" y="693"/>
                    </a:moveTo>
                    <a:lnTo>
                      <a:pt x="1240" y="693"/>
                    </a:lnTo>
                    <a:lnTo>
                      <a:pt x="1240" y="693"/>
                    </a:lnTo>
                    <a:lnTo>
                      <a:pt x="1245" y="695"/>
                    </a:lnTo>
                    <a:lnTo>
                      <a:pt x="1250" y="699"/>
                    </a:lnTo>
                    <a:lnTo>
                      <a:pt x="1254" y="704"/>
                    </a:lnTo>
                    <a:lnTo>
                      <a:pt x="1255" y="711"/>
                    </a:lnTo>
                    <a:lnTo>
                      <a:pt x="1255" y="711"/>
                    </a:lnTo>
                    <a:lnTo>
                      <a:pt x="1254" y="717"/>
                    </a:lnTo>
                    <a:lnTo>
                      <a:pt x="1250" y="722"/>
                    </a:lnTo>
                    <a:lnTo>
                      <a:pt x="1245" y="726"/>
                    </a:lnTo>
                    <a:lnTo>
                      <a:pt x="1240" y="726"/>
                    </a:lnTo>
                    <a:lnTo>
                      <a:pt x="1240" y="726"/>
                    </a:lnTo>
                    <a:lnTo>
                      <a:pt x="1233" y="726"/>
                    </a:lnTo>
                    <a:lnTo>
                      <a:pt x="1228" y="722"/>
                    </a:lnTo>
                    <a:lnTo>
                      <a:pt x="1225" y="717"/>
                    </a:lnTo>
                    <a:lnTo>
                      <a:pt x="1225" y="711"/>
                    </a:lnTo>
                    <a:lnTo>
                      <a:pt x="1225" y="711"/>
                    </a:lnTo>
                    <a:lnTo>
                      <a:pt x="1225" y="704"/>
                    </a:lnTo>
                    <a:lnTo>
                      <a:pt x="1228" y="699"/>
                    </a:lnTo>
                    <a:lnTo>
                      <a:pt x="1233" y="695"/>
                    </a:lnTo>
                    <a:lnTo>
                      <a:pt x="1240" y="693"/>
                    </a:lnTo>
                    <a:lnTo>
                      <a:pt x="1240" y="693"/>
                    </a:lnTo>
                    <a:close/>
                    <a:moveTo>
                      <a:pt x="1182" y="693"/>
                    </a:moveTo>
                    <a:lnTo>
                      <a:pt x="1182" y="693"/>
                    </a:lnTo>
                    <a:lnTo>
                      <a:pt x="1182" y="693"/>
                    </a:lnTo>
                    <a:lnTo>
                      <a:pt x="1187" y="695"/>
                    </a:lnTo>
                    <a:lnTo>
                      <a:pt x="1192" y="699"/>
                    </a:lnTo>
                    <a:lnTo>
                      <a:pt x="1196" y="704"/>
                    </a:lnTo>
                    <a:lnTo>
                      <a:pt x="1198" y="711"/>
                    </a:lnTo>
                    <a:lnTo>
                      <a:pt x="1198" y="711"/>
                    </a:lnTo>
                    <a:lnTo>
                      <a:pt x="1196" y="717"/>
                    </a:lnTo>
                    <a:lnTo>
                      <a:pt x="1192" y="722"/>
                    </a:lnTo>
                    <a:lnTo>
                      <a:pt x="1187" y="726"/>
                    </a:lnTo>
                    <a:lnTo>
                      <a:pt x="1182" y="726"/>
                    </a:lnTo>
                    <a:lnTo>
                      <a:pt x="1182" y="726"/>
                    </a:lnTo>
                    <a:lnTo>
                      <a:pt x="1175" y="726"/>
                    </a:lnTo>
                    <a:lnTo>
                      <a:pt x="1170" y="722"/>
                    </a:lnTo>
                    <a:lnTo>
                      <a:pt x="1167" y="717"/>
                    </a:lnTo>
                    <a:lnTo>
                      <a:pt x="1165" y="711"/>
                    </a:lnTo>
                    <a:lnTo>
                      <a:pt x="1165" y="711"/>
                    </a:lnTo>
                    <a:lnTo>
                      <a:pt x="1167" y="704"/>
                    </a:lnTo>
                    <a:lnTo>
                      <a:pt x="1170" y="699"/>
                    </a:lnTo>
                    <a:lnTo>
                      <a:pt x="1175" y="695"/>
                    </a:lnTo>
                    <a:lnTo>
                      <a:pt x="1182" y="693"/>
                    </a:lnTo>
                    <a:lnTo>
                      <a:pt x="1182" y="693"/>
                    </a:lnTo>
                    <a:close/>
                    <a:moveTo>
                      <a:pt x="1123" y="693"/>
                    </a:moveTo>
                    <a:lnTo>
                      <a:pt x="1123" y="693"/>
                    </a:lnTo>
                    <a:lnTo>
                      <a:pt x="1123" y="693"/>
                    </a:lnTo>
                    <a:lnTo>
                      <a:pt x="1129" y="695"/>
                    </a:lnTo>
                    <a:lnTo>
                      <a:pt x="1135" y="699"/>
                    </a:lnTo>
                    <a:lnTo>
                      <a:pt x="1138" y="704"/>
                    </a:lnTo>
                    <a:lnTo>
                      <a:pt x="1138" y="711"/>
                    </a:lnTo>
                    <a:lnTo>
                      <a:pt x="1138" y="711"/>
                    </a:lnTo>
                    <a:lnTo>
                      <a:pt x="1138" y="717"/>
                    </a:lnTo>
                    <a:lnTo>
                      <a:pt x="1135" y="722"/>
                    </a:lnTo>
                    <a:lnTo>
                      <a:pt x="1129" y="726"/>
                    </a:lnTo>
                    <a:lnTo>
                      <a:pt x="1123" y="726"/>
                    </a:lnTo>
                    <a:lnTo>
                      <a:pt x="1123" y="726"/>
                    </a:lnTo>
                    <a:lnTo>
                      <a:pt x="1118" y="726"/>
                    </a:lnTo>
                    <a:lnTo>
                      <a:pt x="1112" y="722"/>
                    </a:lnTo>
                    <a:lnTo>
                      <a:pt x="1109" y="717"/>
                    </a:lnTo>
                    <a:lnTo>
                      <a:pt x="1107" y="711"/>
                    </a:lnTo>
                    <a:lnTo>
                      <a:pt x="1107" y="711"/>
                    </a:lnTo>
                    <a:lnTo>
                      <a:pt x="1109" y="704"/>
                    </a:lnTo>
                    <a:lnTo>
                      <a:pt x="1112" y="699"/>
                    </a:lnTo>
                    <a:lnTo>
                      <a:pt x="1118" y="695"/>
                    </a:lnTo>
                    <a:lnTo>
                      <a:pt x="1123" y="693"/>
                    </a:lnTo>
                    <a:lnTo>
                      <a:pt x="1123" y="693"/>
                    </a:lnTo>
                    <a:close/>
                    <a:moveTo>
                      <a:pt x="1065" y="693"/>
                    </a:moveTo>
                    <a:lnTo>
                      <a:pt x="1065" y="693"/>
                    </a:lnTo>
                    <a:lnTo>
                      <a:pt x="1065" y="693"/>
                    </a:lnTo>
                    <a:lnTo>
                      <a:pt x="1072" y="695"/>
                    </a:lnTo>
                    <a:lnTo>
                      <a:pt x="1077" y="699"/>
                    </a:lnTo>
                    <a:lnTo>
                      <a:pt x="1078" y="704"/>
                    </a:lnTo>
                    <a:lnTo>
                      <a:pt x="1080" y="711"/>
                    </a:lnTo>
                    <a:lnTo>
                      <a:pt x="1080" y="711"/>
                    </a:lnTo>
                    <a:lnTo>
                      <a:pt x="1078" y="717"/>
                    </a:lnTo>
                    <a:lnTo>
                      <a:pt x="1077" y="722"/>
                    </a:lnTo>
                    <a:lnTo>
                      <a:pt x="1072" y="726"/>
                    </a:lnTo>
                    <a:lnTo>
                      <a:pt x="1065" y="726"/>
                    </a:lnTo>
                    <a:lnTo>
                      <a:pt x="1065" y="726"/>
                    </a:lnTo>
                    <a:lnTo>
                      <a:pt x="1060" y="726"/>
                    </a:lnTo>
                    <a:lnTo>
                      <a:pt x="1055" y="722"/>
                    </a:lnTo>
                    <a:lnTo>
                      <a:pt x="1051" y="717"/>
                    </a:lnTo>
                    <a:lnTo>
                      <a:pt x="1049" y="711"/>
                    </a:lnTo>
                    <a:lnTo>
                      <a:pt x="1049" y="711"/>
                    </a:lnTo>
                    <a:lnTo>
                      <a:pt x="1051" y="704"/>
                    </a:lnTo>
                    <a:lnTo>
                      <a:pt x="1055" y="699"/>
                    </a:lnTo>
                    <a:lnTo>
                      <a:pt x="1060" y="695"/>
                    </a:lnTo>
                    <a:lnTo>
                      <a:pt x="1065" y="693"/>
                    </a:lnTo>
                    <a:lnTo>
                      <a:pt x="1065" y="693"/>
                    </a:lnTo>
                    <a:close/>
                    <a:moveTo>
                      <a:pt x="1007" y="693"/>
                    </a:moveTo>
                    <a:lnTo>
                      <a:pt x="1007" y="693"/>
                    </a:lnTo>
                    <a:lnTo>
                      <a:pt x="1007" y="693"/>
                    </a:lnTo>
                    <a:lnTo>
                      <a:pt x="1012" y="695"/>
                    </a:lnTo>
                    <a:lnTo>
                      <a:pt x="1017" y="699"/>
                    </a:lnTo>
                    <a:lnTo>
                      <a:pt x="1020" y="704"/>
                    </a:lnTo>
                    <a:lnTo>
                      <a:pt x="1022" y="711"/>
                    </a:lnTo>
                    <a:lnTo>
                      <a:pt x="1022" y="711"/>
                    </a:lnTo>
                    <a:lnTo>
                      <a:pt x="1020" y="717"/>
                    </a:lnTo>
                    <a:lnTo>
                      <a:pt x="1017" y="722"/>
                    </a:lnTo>
                    <a:lnTo>
                      <a:pt x="1012" y="726"/>
                    </a:lnTo>
                    <a:lnTo>
                      <a:pt x="1007" y="726"/>
                    </a:lnTo>
                    <a:lnTo>
                      <a:pt x="1007" y="726"/>
                    </a:lnTo>
                    <a:lnTo>
                      <a:pt x="1000" y="726"/>
                    </a:lnTo>
                    <a:lnTo>
                      <a:pt x="995" y="722"/>
                    </a:lnTo>
                    <a:lnTo>
                      <a:pt x="992" y="717"/>
                    </a:lnTo>
                    <a:lnTo>
                      <a:pt x="992" y="711"/>
                    </a:lnTo>
                    <a:lnTo>
                      <a:pt x="992" y="711"/>
                    </a:lnTo>
                    <a:lnTo>
                      <a:pt x="992" y="704"/>
                    </a:lnTo>
                    <a:lnTo>
                      <a:pt x="995" y="699"/>
                    </a:lnTo>
                    <a:lnTo>
                      <a:pt x="1000" y="695"/>
                    </a:lnTo>
                    <a:lnTo>
                      <a:pt x="1007" y="693"/>
                    </a:lnTo>
                    <a:lnTo>
                      <a:pt x="1007" y="693"/>
                    </a:lnTo>
                    <a:close/>
                    <a:moveTo>
                      <a:pt x="949" y="693"/>
                    </a:moveTo>
                    <a:lnTo>
                      <a:pt x="949" y="693"/>
                    </a:lnTo>
                    <a:lnTo>
                      <a:pt x="949" y="693"/>
                    </a:lnTo>
                    <a:lnTo>
                      <a:pt x="954" y="695"/>
                    </a:lnTo>
                    <a:lnTo>
                      <a:pt x="959" y="699"/>
                    </a:lnTo>
                    <a:lnTo>
                      <a:pt x="963" y="704"/>
                    </a:lnTo>
                    <a:lnTo>
                      <a:pt x="964" y="711"/>
                    </a:lnTo>
                    <a:lnTo>
                      <a:pt x="964" y="711"/>
                    </a:lnTo>
                    <a:lnTo>
                      <a:pt x="963" y="717"/>
                    </a:lnTo>
                    <a:lnTo>
                      <a:pt x="959" y="722"/>
                    </a:lnTo>
                    <a:lnTo>
                      <a:pt x="954" y="726"/>
                    </a:lnTo>
                    <a:lnTo>
                      <a:pt x="949" y="726"/>
                    </a:lnTo>
                    <a:lnTo>
                      <a:pt x="949" y="726"/>
                    </a:lnTo>
                    <a:lnTo>
                      <a:pt x="942" y="726"/>
                    </a:lnTo>
                    <a:lnTo>
                      <a:pt x="937" y="722"/>
                    </a:lnTo>
                    <a:lnTo>
                      <a:pt x="934" y="717"/>
                    </a:lnTo>
                    <a:lnTo>
                      <a:pt x="934" y="711"/>
                    </a:lnTo>
                    <a:lnTo>
                      <a:pt x="934" y="711"/>
                    </a:lnTo>
                    <a:lnTo>
                      <a:pt x="934" y="704"/>
                    </a:lnTo>
                    <a:lnTo>
                      <a:pt x="937" y="699"/>
                    </a:lnTo>
                    <a:lnTo>
                      <a:pt x="942" y="695"/>
                    </a:lnTo>
                    <a:lnTo>
                      <a:pt x="949" y="693"/>
                    </a:lnTo>
                    <a:lnTo>
                      <a:pt x="949" y="693"/>
                    </a:lnTo>
                    <a:close/>
                    <a:moveTo>
                      <a:pt x="889" y="693"/>
                    </a:moveTo>
                    <a:lnTo>
                      <a:pt x="889" y="693"/>
                    </a:lnTo>
                    <a:lnTo>
                      <a:pt x="889" y="693"/>
                    </a:lnTo>
                    <a:lnTo>
                      <a:pt x="896" y="695"/>
                    </a:lnTo>
                    <a:lnTo>
                      <a:pt x="901" y="699"/>
                    </a:lnTo>
                    <a:lnTo>
                      <a:pt x="905" y="704"/>
                    </a:lnTo>
                    <a:lnTo>
                      <a:pt x="905" y="711"/>
                    </a:lnTo>
                    <a:lnTo>
                      <a:pt x="905" y="711"/>
                    </a:lnTo>
                    <a:lnTo>
                      <a:pt x="905" y="717"/>
                    </a:lnTo>
                    <a:lnTo>
                      <a:pt x="901" y="722"/>
                    </a:lnTo>
                    <a:lnTo>
                      <a:pt x="896" y="726"/>
                    </a:lnTo>
                    <a:lnTo>
                      <a:pt x="889" y="726"/>
                    </a:lnTo>
                    <a:lnTo>
                      <a:pt x="889" y="726"/>
                    </a:lnTo>
                    <a:lnTo>
                      <a:pt x="884" y="726"/>
                    </a:lnTo>
                    <a:lnTo>
                      <a:pt x="879" y="722"/>
                    </a:lnTo>
                    <a:lnTo>
                      <a:pt x="876" y="717"/>
                    </a:lnTo>
                    <a:lnTo>
                      <a:pt x="874" y="711"/>
                    </a:lnTo>
                    <a:lnTo>
                      <a:pt x="874" y="711"/>
                    </a:lnTo>
                    <a:lnTo>
                      <a:pt x="876" y="704"/>
                    </a:lnTo>
                    <a:lnTo>
                      <a:pt x="879" y="699"/>
                    </a:lnTo>
                    <a:lnTo>
                      <a:pt x="884" y="695"/>
                    </a:lnTo>
                    <a:lnTo>
                      <a:pt x="889" y="693"/>
                    </a:lnTo>
                    <a:lnTo>
                      <a:pt x="889" y="693"/>
                    </a:lnTo>
                    <a:close/>
                    <a:moveTo>
                      <a:pt x="831" y="693"/>
                    </a:moveTo>
                    <a:lnTo>
                      <a:pt x="831" y="693"/>
                    </a:lnTo>
                    <a:lnTo>
                      <a:pt x="831" y="693"/>
                    </a:lnTo>
                    <a:lnTo>
                      <a:pt x="838" y="695"/>
                    </a:lnTo>
                    <a:lnTo>
                      <a:pt x="843" y="699"/>
                    </a:lnTo>
                    <a:lnTo>
                      <a:pt x="847" y="704"/>
                    </a:lnTo>
                    <a:lnTo>
                      <a:pt x="847" y="711"/>
                    </a:lnTo>
                    <a:lnTo>
                      <a:pt x="847" y="711"/>
                    </a:lnTo>
                    <a:lnTo>
                      <a:pt x="847" y="717"/>
                    </a:lnTo>
                    <a:lnTo>
                      <a:pt x="843" y="722"/>
                    </a:lnTo>
                    <a:lnTo>
                      <a:pt x="838" y="726"/>
                    </a:lnTo>
                    <a:lnTo>
                      <a:pt x="831" y="726"/>
                    </a:lnTo>
                    <a:lnTo>
                      <a:pt x="831" y="726"/>
                    </a:lnTo>
                    <a:lnTo>
                      <a:pt x="826" y="726"/>
                    </a:lnTo>
                    <a:lnTo>
                      <a:pt x="821" y="722"/>
                    </a:lnTo>
                    <a:lnTo>
                      <a:pt x="818" y="717"/>
                    </a:lnTo>
                    <a:lnTo>
                      <a:pt x="816" y="711"/>
                    </a:lnTo>
                    <a:lnTo>
                      <a:pt x="816" y="711"/>
                    </a:lnTo>
                    <a:lnTo>
                      <a:pt x="818" y="704"/>
                    </a:lnTo>
                    <a:lnTo>
                      <a:pt x="821" y="699"/>
                    </a:lnTo>
                    <a:lnTo>
                      <a:pt x="826" y="695"/>
                    </a:lnTo>
                    <a:lnTo>
                      <a:pt x="831" y="693"/>
                    </a:lnTo>
                    <a:lnTo>
                      <a:pt x="831" y="693"/>
                    </a:lnTo>
                    <a:close/>
                    <a:moveTo>
                      <a:pt x="774" y="693"/>
                    </a:moveTo>
                    <a:lnTo>
                      <a:pt x="774" y="693"/>
                    </a:lnTo>
                    <a:lnTo>
                      <a:pt x="774" y="693"/>
                    </a:lnTo>
                    <a:lnTo>
                      <a:pt x="779" y="695"/>
                    </a:lnTo>
                    <a:lnTo>
                      <a:pt x="784" y="699"/>
                    </a:lnTo>
                    <a:lnTo>
                      <a:pt x="787" y="704"/>
                    </a:lnTo>
                    <a:lnTo>
                      <a:pt x="789" y="711"/>
                    </a:lnTo>
                    <a:lnTo>
                      <a:pt x="789" y="711"/>
                    </a:lnTo>
                    <a:lnTo>
                      <a:pt x="787" y="717"/>
                    </a:lnTo>
                    <a:lnTo>
                      <a:pt x="784" y="722"/>
                    </a:lnTo>
                    <a:lnTo>
                      <a:pt x="779" y="726"/>
                    </a:lnTo>
                    <a:lnTo>
                      <a:pt x="774" y="726"/>
                    </a:lnTo>
                    <a:lnTo>
                      <a:pt x="774" y="726"/>
                    </a:lnTo>
                    <a:lnTo>
                      <a:pt x="767" y="726"/>
                    </a:lnTo>
                    <a:lnTo>
                      <a:pt x="763" y="722"/>
                    </a:lnTo>
                    <a:lnTo>
                      <a:pt x="760" y="717"/>
                    </a:lnTo>
                    <a:lnTo>
                      <a:pt x="758" y="711"/>
                    </a:lnTo>
                    <a:lnTo>
                      <a:pt x="758" y="711"/>
                    </a:lnTo>
                    <a:lnTo>
                      <a:pt x="760" y="704"/>
                    </a:lnTo>
                    <a:lnTo>
                      <a:pt x="763" y="699"/>
                    </a:lnTo>
                    <a:lnTo>
                      <a:pt x="767" y="695"/>
                    </a:lnTo>
                    <a:lnTo>
                      <a:pt x="774" y="693"/>
                    </a:lnTo>
                    <a:lnTo>
                      <a:pt x="774" y="693"/>
                    </a:lnTo>
                    <a:close/>
                    <a:moveTo>
                      <a:pt x="716" y="693"/>
                    </a:moveTo>
                    <a:lnTo>
                      <a:pt x="716" y="693"/>
                    </a:lnTo>
                    <a:lnTo>
                      <a:pt x="716" y="693"/>
                    </a:lnTo>
                    <a:lnTo>
                      <a:pt x="721" y="695"/>
                    </a:lnTo>
                    <a:lnTo>
                      <a:pt x="726" y="699"/>
                    </a:lnTo>
                    <a:lnTo>
                      <a:pt x="729" y="704"/>
                    </a:lnTo>
                    <a:lnTo>
                      <a:pt x="731" y="711"/>
                    </a:lnTo>
                    <a:lnTo>
                      <a:pt x="731" y="711"/>
                    </a:lnTo>
                    <a:lnTo>
                      <a:pt x="729" y="717"/>
                    </a:lnTo>
                    <a:lnTo>
                      <a:pt x="726" y="722"/>
                    </a:lnTo>
                    <a:lnTo>
                      <a:pt x="721" y="726"/>
                    </a:lnTo>
                    <a:lnTo>
                      <a:pt x="716" y="726"/>
                    </a:lnTo>
                    <a:lnTo>
                      <a:pt x="716" y="726"/>
                    </a:lnTo>
                    <a:lnTo>
                      <a:pt x="709" y="726"/>
                    </a:lnTo>
                    <a:lnTo>
                      <a:pt x="704" y="722"/>
                    </a:lnTo>
                    <a:lnTo>
                      <a:pt x="700" y="717"/>
                    </a:lnTo>
                    <a:lnTo>
                      <a:pt x="700" y="711"/>
                    </a:lnTo>
                    <a:lnTo>
                      <a:pt x="700" y="711"/>
                    </a:lnTo>
                    <a:lnTo>
                      <a:pt x="700" y="704"/>
                    </a:lnTo>
                    <a:lnTo>
                      <a:pt x="704" y="699"/>
                    </a:lnTo>
                    <a:lnTo>
                      <a:pt x="709" y="695"/>
                    </a:lnTo>
                    <a:lnTo>
                      <a:pt x="716" y="693"/>
                    </a:lnTo>
                    <a:lnTo>
                      <a:pt x="716" y="693"/>
                    </a:lnTo>
                    <a:close/>
                    <a:moveTo>
                      <a:pt x="656" y="693"/>
                    </a:moveTo>
                    <a:lnTo>
                      <a:pt x="656" y="693"/>
                    </a:lnTo>
                    <a:lnTo>
                      <a:pt x="656" y="693"/>
                    </a:lnTo>
                    <a:lnTo>
                      <a:pt x="663" y="695"/>
                    </a:lnTo>
                    <a:lnTo>
                      <a:pt x="668" y="699"/>
                    </a:lnTo>
                    <a:lnTo>
                      <a:pt x="671" y="704"/>
                    </a:lnTo>
                    <a:lnTo>
                      <a:pt x="673" y="711"/>
                    </a:lnTo>
                    <a:lnTo>
                      <a:pt x="673" y="711"/>
                    </a:lnTo>
                    <a:lnTo>
                      <a:pt x="671" y="717"/>
                    </a:lnTo>
                    <a:lnTo>
                      <a:pt x="668" y="722"/>
                    </a:lnTo>
                    <a:lnTo>
                      <a:pt x="663" y="726"/>
                    </a:lnTo>
                    <a:lnTo>
                      <a:pt x="656" y="726"/>
                    </a:lnTo>
                    <a:lnTo>
                      <a:pt x="656" y="726"/>
                    </a:lnTo>
                    <a:lnTo>
                      <a:pt x="651" y="726"/>
                    </a:lnTo>
                    <a:lnTo>
                      <a:pt x="646" y="722"/>
                    </a:lnTo>
                    <a:lnTo>
                      <a:pt x="642" y="717"/>
                    </a:lnTo>
                    <a:lnTo>
                      <a:pt x="641" y="711"/>
                    </a:lnTo>
                    <a:lnTo>
                      <a:pt x="641" y="711"/>
                    </a:lnTo>
                    <a:lnTo>
                      <a:pt x="642" y="704"/>
                    </a:lnTo>
                    <a:lnTo>
                      <a:pt x="646" y="699"/>
                    </a:lnTo>
                    <a:lnTo>
                      <a:pt x="651" y="695"/>
                    </a:lnTo>
                    <a:lnTo>
                      <a:pt x="656" y="693"/>
                    </a:lnTo>
                    <a:lnTo>
                      <a:pt x="656" y="693"/>
                    </a:lnTo>
                    <a:close/>
                    <a:moveTo>
                      <a:pt x="598" y="693"/>
                    </a:moveTo>
                    <a:lnTo>
                      <a:pt x="598" y="693"/>
                    </a:lnTo>
                    <a:lnTo>
                      <a:pt x="598" y="693"/>
                    </a:lnTo>
                    <a:lnTo>
                      <a:pt x="605" y="695"/>
                    </a:lnTo>
                    <a:lnTo>
                      <a:pt x="610" y="699"/>
                    </a:lnTo>
                    <a:lnTo>
                      <a:pt x="613" y="704"/>
                    </a:lnTo>
                    <a:lnTo>
                      <a:pt x="613" y="711"/>
                    </a:lnTo>
                    <a:lnTo>
                      <a:pt x="613" y="711"/>
                    </a:lnTo>
                    <a:lnTo>
                      <a:pt x="613" y="717"/>
                    </a:lnTo>
                    <a:lnTo>
                      <a:pt x="610" y="722"/>
                    </a:lnTo>
                    <a:lnTo>
                      <a:pt x="605" y="726"/>
                    </a:lnTo>
                    <a:lnTo>
                      <a:pt x="598" y="726"/>
                    </a:lnTo>
                    <a:lnTo>
                      <a:pt x="598" y="726"/>
                    </a:lnTo>
                    <a:lnTo>
                      <a:pt x="593" y="726"/>
                    </a:lnTo>
                    <a:lnTo>
                      <a:pt x="588" y="722"/>
                    </a:lnTo>
                    <a:lnTo>
                      <a:pt x="584" y="717"/>
                    </a:lnTo>
                    <a:lnTo>
                      <a:pt x="583" y="711"/>
                    </a:lnTo>
                    <a:lnTo>
                      <a:pt x="583" y="711"/>
                    </a:lnTo>
                    <a:lnTo>
                      <a:pt x="584" y="704"/>
                    </a:lnTo>
                    <a:lnTo>
                      <a:pt x="588" y="699"/>
                    </a:lnTo>
                    <a:lnTo>
                      <a:pt x="593" y="695"/>
                    </a:lnTo>
                    <a:lnTo>
                      <a:pt x="598" y="693"/>
                    </a:lnTo>
                    <a:lnTo>
                      <a:pt x="598" y="693"/>
                    </a:lnTo>
                    <a:close/>
                    <a:moveTo>
                      <a:pt x="540" y="693"/>
                    </a:moveTo>
                    <a:lnTo>
                      <a:pt x="540" y="693"/>
                    </a:lnTo>
                    <a:lnTo>
                      <a:pt x="540" y="693"/>
                    </a:lnTo>
                    <a:lnTo>
                      <a:pt x="547" y="695"/>
                    </a:lnTo>
                    <a:lnTo>
                      <a:pt x="550" y="699"/>
                    </a:lnTo>
                    <a:lnTo>
                      <a:pt x="554" y="704"/>
                    </a:lnTo>
                    <a:lnTo>
                      <a:pt x="556" y="711"/>
                    </a:lnTo>
                    <a:lnTo>
                      <a:pt x="556" y="711"/>
                    </a:lnTo>
                    <a:lnTo>
                      <a:pt x="554" y="717"/>
                    </a:lnTo>
                    <a:lnTo>
                      <a:pt x="550" y="722"/>
                    </a:lnTo>
                    <a:lnTo>
                      <a:pt x="547" y="726"/>
                    </a:lnTo>
                    <a:lnTo>
                      <a:pt x="540" y="726"/>
                    </a:lnTo>
                    <a:lnTo>
                      <a:pt x="540" y="726"/>
                    </a:lnTo>
                    <a:lnTo>
                      <a:pt x="533" y="726"/>
                    </a:lnTo>
                    <a:lnTo>
                      <a:pt x="530" y="722"/>
                    </a:lnTo>
                    <a:lnTo>
                      <a:pt x="527" y="717"/>
                    </a:lnTo>
                    <a:lnTo>
                      <a:pt x="525" y="711"/>
                    </a:lnTo>
                    <a:lnTo>
                      <a:pt x="525" y="711"/>
                    </a:lnTo>
                    <a:lnTo>
                      <a:pt x="527" y="704"/>
                    </a:lnTo>
                    <a:lnTo>
                      <a:pt x="530" y="699"/>
                    </a:lnTo>
                    <a:lnTo>
                      <a:pt x="533" y="695"/>
                    </a:lnTo>
                    <a:lnTo>
                      <a:pt x="540" y="693"/>
                    </a:lnTo>
                    <a:lnTo>
                      <a:pt x="540" y="693"/>
                    </a:lnTo>
                    <a:close/>
                    <a:moveTo>
                      <a:pt x="482" y="693"/>
                    </a:moveTo>
                    <a:lnTo>
                      <a:pt x="482" y="693"/>
                    </a:lnTo>
                    <a:lnTo>
                      <a:pt x="482" y="693"/>
                    </a:lnTo>
                    <a:lnTo>
                      <a:pt x="487" y="695"/>
                    </a:lnTo>
                    <a:lnTo>
                      <a:pt x="493" y="699"/>
                    </a:lnTo>
                    <a:lnTo>
                      <a:pt x="496" y="704"/>
                    </a:lnTo>
                    <a:lnTo>
                      <a:pt x="498" y="711"/>
                    </a:lnTo>
                    <a:lnTo>
                      <a:pt x="498" y="711"/>
                    </a:lnTo>
                    <a:lnTo>
                      <a:pt x="496" y="717"/>
                    </a:lnTo>
                    <a:lnTo>
                      <a:pt x="493" y="722"/>
                    </a:lnTo>
                    <a:lnTo>
                      <a:pt x="487" y="726"/>
                    </a:lnTo>
                    <a:lnTo>
                      <a:pt x="482" y="726"/>
                    </a:lnTo>
                    <a:lnTo>
                      <a:pt x="482" y="726"/>
                    </a:lnTo>
                    <a:lnTo>
                      <a:pt x="476" y="726"/>
                    </a:lnTo>
                    <a:lnTo>
                      <a:pt x="470" y="722"/>
                    </a:lnTo>
                    <a:lnTo>
                      <a:pt x="467" y="717"/>
                    </a:lnTo>
                    <a:lnTo>
                      <a:pt x="467" y="711"/>
                    </a:lnTo>
                    <a:lnTo>
                      <a:pt x="467" y="711"/>
                    </a:lnTo>
                    <a:lnTo>
                      <a:pt x="467" y="704"/>
                    </a:lnTo>
                    <a:lnTo>
                      <a:pt x="470" y="699"/>
                    </a:lnTo>
                    <a:lnTo>
                      <a:pt x="476" y="695"/>
                    </a:lnTo>
                    <a:lnTo>
                      <a:pt x="482" y="693"/>
                    </a:lnTo>
                    <a:lnTo>
                      <a:pt x="482" y="693"/>
                    </a:lnTo>
                    <a:close/>
                    <a:moveTo>
                      <a:pt x="424" y="693"/>
                    </a:moveTo>
                    <a:lnTo>
                      <a:pt x="424" y="693"/>
                    </a:lnTo>
                    <a:lnTo>
                      <a:pt x="424" y="693"/>
                    </a:lnTo>
                    <a:lnTo>
                      <a:pt x="430" y="695"/>
                    </a:lnTo>
                    <a:lnTo>
                      <a:pt x="435" y="699"/>
                    </a:lnTo>
                    <a:lnTo>
                      <a:pt x="438" y="704"/>
                    </a:lnTo>
                    <a:lnTo>
                      <a:pt x="440" y="711"/>
                    </a:lnTo>
                    <a:lnTo>
                      <a:pt x="440" y="711"/>
                    </a:lnTo>
                    <a:lnTo>
                      <a:pt x="438" y="717"/>
                    </a:lnTo>
                    <a:lnTo>
                      <a:pt x="435" y="722"/>
                    </a:lnTo>
                    <a:lnTo>
                      <a:pt x="430" y="726"/>
                    </a:lnTo>
                    <a:lnTo>
                      <a:pt x="424" y="726"/>
                    </a:lnTo>
                    <a:lnTo>
                      <a:pt x="424" y="726"/>
                    </a:lnTo>
                    <a:lnTo>
                      <a:pt x="418" y="726"/>
                    </a:lnTo>
                    <a:lnTo>
                      <a:pt x="412" y="722"/>
                    </a:lnTo>
                    <a:lnTo>
                      <a:pt x="409" y="717"/>
                    </a:lnTo>
                    <a:lnTo>
                      <a:pt x="407" y="711"/>
                    </a:lnTo>
                    <a:lnTo>
                      <a:pt x="407" y="711"/>
                    </a:lnTo>
                    <a:lnTo>
                      <a:pt x="409" y="704"/>
                    </a:lnTo>
                    <a:lnTo>
                      <a:pt x="412" y="699"/>
                    </a:lnTo>
                    <a:lnTo>
                      <a:pt x="418" y="695"/>
                    </a:lnTo>
                    <a:lnTo>
                      <a:pt x="424" y="693"/>
                    </a:lnTo>
                    <a:lnTo>
                      <a:pt x="424" y="693"/>
                    </a:lnTo>
                    <a:close/>
                    <a:moveTo>
                      <a:pt x="365" y="693"/>
                    </a:moveTo>
                    <a:lnTo>
                      <a:pt x="365" y="693"/>
                    </a:lnTo>
                    <a:lnTo>
                      <a:pt x="365" y="693"/>
                    </a:lnTo>
                    <a:lnTo>
                      <a:pt x="372" y="695"/>
                    </a:lnTo>
                    <a:lnTo>
                      <a:pt x="377" y="699"/>
                    </a:lnTo>
                    <a:lnTo>
                      <a:pt x="380" y="704"/>
                    </a:lnTo>
                    <a:lnTo>
                      <a:pt x="380" y="711"/>
                    </a:lnTo>
                    <a:lnTo>
                      <a:pt x="380" y="711"/>
                    </a:lnTo>
                    <a:lnTo>
                      <a:pt x="380" y="717"/>
                    </a:lnTo>
                    <a:lnTo>
                      <a:pt x="377" y="722"/>
                    </a:lnTo>
                    <a:lnTo>
                      <a:pt x="372" y="726"/>
                    </a:lnTo>
                    <a:lnTo>
                      <a:pt x="365" y="726"/>
                    </a:lnTo>
                    <a:lnTo>
                      <a:pt x="365" y="726"/>
                    </a:lnTo>
                    <a:lnTo>
                      <a:pt x="360" y="726"/>
                    </a:lnTo>
                    <a:lnTo>
                      <a:pt x="355" y="722"/>
                    </a:lnTo>
                    <a:lnTo>
                      <a:pt x="351" y="717"/>
                    </a:lnTo>
                    <a:lnTo>
                      <a:pt x="349" y="711"/>
                    </a:lnTo>
                    <a:lnTo>
                      <a:pt x="349" y="711"/>
                    </a:lnTo>
                    <a:lnTo>
                      <a:pt x="351" y="704"/>
                    </a:lnTo>
                    <a:lnTo>
                      <a:pt x="355" y="699"/>
                    </a:lnTo>
                    <a:lnTo>
                      <a:pt x="360" y="695"/>
                    </a:lnTo>
                    <a:lnTo>
                      <a:pt x="365" y="693"/>
                    </a:lnTo>
                    <a:lnTo>
                      <a:pt x="365" y="693"/>
                    </a:lnTo>
                    <a:close/>
                    <a:moveTo>
                      <a:pt x="307" y="693"/>
                    </a:moveTo>
                    <a:lnTo>
                      <a:pt x="307" y="693"/>
                    </a:lnTo>
                    <a:lnTo>
                      <a:pt x="307" y="693"/>
                    </a:lnTo>
                    <a:lnTo>
                      <a:pt x="314" y="695"/>
                    </a:lnTo>
                    <a:lnTo>
                      <a:pt x="317" y="699"/>
                    </a:lnTo>
                    <a:lnTo>
                      <a:pt x="321" y="704"/>
                    </a:lnTo>
                    <a:lnTo>
                      <a:pt x="322" y="711"/>
                    </a:lnTo>
                    <a:lnTo>
                      <a:pt x="322" y="711"/>
                    </a:lnTo>
                    <a:lnTo>
                      <a:pt x="321" y="717"/>
                    </a:lnTo>
                    <a:lnTo>
                      <a:pt x="317" y="722"/>
                    </a:lnTo>
                    <a:lnTo>
                      <a:pt x="314" y="726"/>
                    </a:lnTo>
                    <a:lnTo>
                      <a:pt x="307" y="726"/>
                    </a:lnTo>
                    <a:lnTo>
                      <a:pt x="307" y="726"/>
                    </a:lnTo>
                    <a:lnTo>
                      <a:pt x="302" y="726"/>
                    </a:lnTo>
                    <a:lnTo>
                      <a:pt x="297" y="722"/>
                    </a:lnTo>
                    <a:lnTo>
                      <a:pt x="293" y="717"/>
                    </a:lnTo>
                    <a:lnTo>
                      <a:pt x="292" y="711"/>
                    </a:lnTo>
                    <a:lnTo>
                      <a:pt x="292" y="711"/>
                    </a:lnTo>
                    <a:lnTo>
                      <a:pt x="293" y="704"/>
                    </a:lnTo>
                    <a:lnTo>
                      <a:pt x="297" y="699"/>
                    </a:lnTo>
                    <a:lnTo>
                      <a:pt x="302" y="695"/>
                    </a:lnTo>
                    <a:lnTo>
                      <a:pt x="307" y="693"/>
                    </a:lnTo>
                    <a:lnTo>
                      <a:pt x="307" y="693"/>
                    </a:lnTo>
                    <a:close/>
                    <a:moveTo>
                      <a:pt x="249" y="693"/>
                    </a:moveTo>
                    <a:lnTo>
                      <a:pt x="249" y="693"/>
                    </a:lnTo>
                    <a:lnTo>
                      <a:pt x="249" y="693"/>
                    </a:lnTo>
                    <a:lnTo>
                      <a:pt x="254" y="695"/>
                    </a:lnTo>
                    <a:lnTo>
                      <a:pt x="259" y="699"/>
                    </a:lnTo>
                    <a:lnTo>
                      <a:pt x="263" y="704"/>
                    </a:lnTo>
                    <a:lnTo>
                      <a:pt x="264" y="711"/>
                    </a:lnTo>
                    <a:lnTo>
                      <a:pt x="264" y="711"/>
                    </a:lnTo>
                    <a:lnTo>
                      <a:pt x="263" y="717"/>
                    </a:lnTo>
                    <a:lnTo>
                      <a:pt x="259" y="722"/>
                    </a:lnTo>
                    <a:lnTo>
                      <a:pt x="254" y="726"/>
                    </a:lnTo>
                    <a:lnTo>
                      <a:pt x="249" y="726"/>
                    </a:lnTo>
                    <a:lnTo>
                      <a:pt x="249" y="726"/>
                    </a:lnTo>
                    <a:lnTo>
                      <a:pt x="242" y="726"/>
                    </a:lnTo>
                    <a:lnTo>
                      <a:pt x="237" y="722"/>
                    </a:lnTo>
                    <a:lnTo>
                      <a:pt x="234" y="717"/>
                    </a:lnTo>
                    <a:lnTo>
                      <a:pt x="234" y="711"/>
                    </a:lnTo>
                    <a:lnTo>
                      <a:pt x="234" y="711"/>
                    </a:lnTo>
                    <a:lnTo>
                      <a:pt x="234" y="704"/>
                    </a:lnTo>
                    <a:lnTo>
                      <a:pt x="237" y="699"/>
                    </a:lnTo>
                    <a:lnTo>
                      <a:pt x="242" y="695"/>
                    </a:lnTo>
                    <a:lnTo>
                      <a:pt x="249" y="693"/>
                    </a:lnTo>
                    <a:lnTo>
                      <a:pt x="249" y="693"/>
                    </a:lnTo>
                    <a:close/>
                    <a:moveTo>
                      <a:pt x="191" y="693"/>
                    </a:moveTo>
                    <a:lnTo>
                      <a:pt x="191" y="693"/>
                    </a:lnTo>
                    <a:lnTo>
                      <a:pt x="191" y="693"/>
                    </a:lnTo>
                    <a:lnTo>
                      <a:pt x="196" y="695"/>
                    </a:lnTo>
                    <a:lnTo>
                      <a:pt x="201" y="699"/>
                    </a:lnTo>
                    <a:lnTo>
                      <a:pt x="205" y="704"/>
                    </a:lnTo>
                    <a:lnTo>
                      <a:pt x="206" y="711"/>
                    </a:lnTo>
                    <a:lnTo>
                      <a:pt x="206" y="711"/>
                    </a:lnTo>
                    <a:lnTo>
                      <a:pt x="205" y="717"/>
                    </a:lnTo>
                    <a:lnTo>
                      <a:pt x="201" y="722"/>
                    </a:lnTo>
                    <a:lnTo>
                      <a:pt x="196" y="726"/>
                    </a:lnTo>
                    <a:lnTo>
                      <a:pt x="191" y="726"/>
                    </a:lnTo>
                    <a:lnTo>
                      <a:pt x="191" y="726"/>
                    </a:lnTo>
                    <a:lnTo>
                      <a:pt x="184" y="726"/>
                    </a:lnTo>
                    <a:lnTo>
                      <a:pt x="179" y="722"/>
                    </a:lnTo>
                    <a:lnTo>
                      <a:pt x="176" y="717"/>
                    </a:lnTo>
                    <a:lnTo>
                      <a:pt x="176" y="711"/>
                    </a:lnTo>
                    <a:lnTo>
                      <a:pt x="176" y="711"/>
                    </a:lnTo>
                    <a:lnTo>
                      <a:pt x="176" y="704"/>
                    </a:lnTo>
                    <a:lnTo>
                      <a:pt x="179" y="699"/>
                    </a:lnTo>
                    <a:lnTo>
                      <a:pt x="184" y="695"/>
                    </a:lnTo>
                    <a:lnTo>
                      <a:pt x="191" y="693"/>
                    </a:lnTo>
                    <a:lnTo>
                      <a:pt x="191" y="693"/>
                    </a:lnTo>
                    <a:close/>
                    <a:moveTo>
                      <a:pt x="132" y="693"/>
                    </a:moveTo>
                    <a:lnTo>
                      <a:pt x="132" y="693"/>
                    </a:lnTo>
                    <a:lnTo>
                      <a:pt x="132" y="693"/>
                    </a:lnTo>
                    <a:lnTo>
                      <a:pt x="138" y="695"/>
                    </a:lnTo>
                    <a:lnTo>
                      <a:pt x="143" y="699"/>
                    </a:lnTo>
                    <a:lnTo>
                      <a:pt x="147" y="704"/>
                    </a:lnTo>
                    <a:lnTo>
                      <a:pt x="147" y="711"/>
                    </a:lnTo>
                    <a:lnTo>
                      <a:pt x="147" y="711"/>
                    </a:lnTo>
                    <a:lnTo>
                      <a:pt x="147" y="717"/>
                    </a:lnTo>
                    <a:lnTo>
                      <a:pt x="143" y="722"/>
                    </a:lnTo>
                    <a:lnTo>
                      <a:pt x="138" y="726"/>
                    </a:lnTo>
                    <a:lnTo>
                      <a:pt x="132" y="726"/>
                    </a:lnTo>
                    <a:lnTo>
                      <a:pt x="132" y="726"/>
                    </a:lnTo>
                    <a:lnTo>
                      <a:pt x="126" y="726"/>
                    </a:lnTo>
                    <a:lnTo>
                      <a:pt x="121" y="722"/>
                    </a:lnTo>
                    <a:lnTo>
                      <a:pt x="118" y="717"/>
                    </a:lnTo>
                    <a:lnTo>
                      <a:pt x="116" y="711"/>
                    </a:lnTo>
                    <a:lnTo>
                      <a:pt x="116" y="711"/>
                    </a:lnTo>
                    <a:lnTo>
                      <a:pt x="118" y="704"/>
                    </a:lnTo>
                    <a:lnTo>
                      <a:pt x="121" y="699"/>
                    </a:lnTo>
                    <a:lnTo>
                      <a:pt x="126" y="695"/>
                    </a:lnTo>
                    <a:lnTo>
                      <a:pt x="132" y="693"/>
                    </a:lnTo>
                    <a:lnTo>
                      <a:pt x="132" y="693"/>
                    </a:lnTo>
                    <a:close/>
                    <a:moveTo>
                      <a:pt x="74" y="693"/>
                    </a:moveTo>
                    <a:lnTo>
                      <a:pt x="74" y="693"/>
                    </a:lnTo>
                    <a:lnTo>
                      <a:pt x="74" y="693"/>
                    </a:lnTo>
                    <a:lnTo>
                      <a:pt x="80" y="695"/>
                    </a:lnTo>
                    <a:lnTo>
                      <a:pt x="86" y="699"/>
                    </a:lnTo>
                    <a:lnTo>
                      <a:pt x="89" y="704"/>
                    </a:lnTo>
                    <a:lnTo>
                      <a:pt x="89" y="711"/>
                    </a:lnTo>
                    <a:lnTo>
                      <a:pt x="89" y="711"/>
                    </a:lnTo>
                    <a:lnTo>
                      <a:pt x="89" y="717"/>
                    </a:lnTo>
                    <a:lnTo>
                      <a:pt x="86" y="722"/>
                    </a:lnTo>
                    <a:lnTo>
                      <a:pt x="80" y="726"/>
                    </a:lnTo>
                    <a:lnTo>
                      <a:pt x="74" y="726"/>
                    </a:lnTo>
                    <a:lnTo>
                      <a:pt x="74" y="726"/>
                    </a:lnTo>
                    <a:lnTo>
                      <a:pt x="68" y="726"/>
                    </a:lnTo>
                    <a:lnTo>
                      <a:pt x="63" y="722"/>
                    </a:lnTo>
                    <a:lnTo>
                      <a:pt x="60" y="717"/>
                    </a:lnTo>
                    <a:lnTo>
                      <a:pt x="58" y="711"/>
                    </a:lnTo>
                    <a:lnTo>
                      <a:pt x="58" y="711"/>
                    </a:lnTo>
                    <a:lnTo>
                      <a:pt x="60" y="704"/>
                    </a:lnTo>
                    <a:lnTo>
                      <a:pt x="63" y="699"/>
                    </a:lnTo>
                    <a:lnTo>
                      <a:pt x="68" y="695"/>
                    </a:lnTo>
                    <a:lnTo>
                      <a:pt x="74" y="693"/>
                    </a:lnTo>
                    <a:lnTo>
                      <a:pt x="74" y="693"/>
                    </a:lnTo>
                    <a:close/>
                    <a:moveTo>
                      <a:pt x="1647" y="651"/>
                    </a:moveTo>
                    <a:lnTo>
                      <a:pt x="1647" y="651"/>
                    </a:lnTo>
                    <a:lnTo>
                      <a:pt x="1647" y="651"/>
                    </a:lnTo>
                    <a:lnTo>
                      <a:pt x="1654" y="653"/>
                    </a:lnTo>
                    <a:lnTo>
                      <a:pt x="1659" y="656"/>
                    </a:lnTo>
                    <a:lnTo>
                      <a:pt x="1662" y="661"/>
                    </a:lnTo>
                    <a:lnTo>
                      <a:pt x="1664" y="666"/>
                    </a:lnTo>
                    <a:lnTo>
                      <a:pt x="1664" y="666"/>
                    </a:lnTo>
                    <a:lnTo>
                      <a:pt x="1662" y="673"/>
                    </a:lnTo>
                    <a:lnTo>
                      <a:pt x="1659" y="678"/>
                    </a:lnTo>
                    <a:lnTo>
                      <a:pt x="1654" y="682"/>
                    </a:lnTo>
                    <a:lnTo>
                      <a:pt x="1647" y="683"/>
                    </a:lnTo>
                    <a:lnTo>
                      <a:pt x="1647" y="683"/>
                    </a:lnTo>
                    <a:lnTo>
                      <a:pt x="1642" y="682"/>
                    </a:lnTo>
                    <a:lnTo>
                      <a:pt x="1637" y="678"/>
                    </a:lnTo>
                    <a:lnTo>
                      <a:pt x="1634" y="673"/>
                    </a:lnTo>
                    <a:lnTo>
                      <a:pt x="1632" y="666"/>
                    </a:lnTo>
                    <a:lnTo>
                      <a:pt x="1632" y="666"/>
                    </a:lnTo>
                    <a:lnTo>
                      <a:pt x="1634" y="661"/>
                    </a:lnTo>
                    <a:lnTo>
                      <a:pt x="1637" y="656"/>
                    </a:lnTo>
                    <a:lnTo>
                      <a:pt x="1642" y="653"/>
                    </a:lnTo>
                    <a:lnTo>
                      <a:pt x="1647" y="651"/>
                    </a:lnTo>
                    <a:lnTo>
                      <a:pt x="1647" y="651"/>
                    </a:lnTo>
                    <a:close/>
                    <a:moveTo>
                      <a:pt x="1589" y="651"/>
                    </a:moveTo>
                    <a:lnTo>
                      <a:pt x="1589" y="651"/>
                    </a:lnTo>
                    <a:lnTo>
                      <a:pt x="1589" y="651"/>
                    </a:lnTo>
                    <a:lnTo>
                      <a:pt x="1596" y="653"/>
                    </a:lnTo>
                    <a:lnTo>
                      <a:pt x="1601" y="656"/>
                    </a:lnTo>
                    <a:lnTo>
                      <a:pt x="1605" y="661"/>
                    </a:lnTo>
                    <a:lnTo>
                      <a:pt x="1605" y="666"/>
                    </a:lnTo>
                    <a:lnTo>
                      <a:pt x="1605" y="666"/>
                    </a:lnTo>
                    <a:lnTo>
                      <a:pt x="1605" y="673"/>
                    </a:lnTo>
                    <a:lnTo>
                      <a:pt x="1601" y="678"/>
                    </a:lnTo>
                    <a:lnTo>
                      <a:pt x="1596" y="682"/>
                    </a:lnTo>
                    <a:lnTo>
                      <a:pt x="1589" y="683"/>
                    </a:lnTo>
                    <a:lnTo>
                      <a:pt x="1589" y="683"/>
                    </a:lnTo>
                    <a:lnTo>
                      <a:pt x="1584" y="682"/>
                    </a:lnTo>
                    <a:lnTo>
                      <a:pt x="1579" y="678"/>
                    </a:lnTo>
                    <a:lnTo>
                      <a:pt x="1576" y="673"/>
                    </a:lnTo>
                    <a:lnTo>
                      <a:pt x="1574" y="666"/>
                    </a:lnTo>
                    <a:lnTo>
                      <a:pt x="1574" y="666"/>
                    </a:lnTo>
                    <a:lnTo>
                      <a:pt x="1576" y="661"/>
                    </a:lnTo>
                    <a:lnTo>
                      <a:pt x="1579" y="656"/>
                    </a:lnTo>
                    <a:lnTo>
                      <a:pt x="1584" y="653"/>
                    </a:lnTo>
                    <a:lnTo>
                      <a:pt x="1589" y="651"/>
                    </a:lnTo>
                    <a:lnTo>
                      <a:pt x="1589" y="651"/>
                    </a:lnTo>
                    <a:close/>
                    <a:moveTo>
                      <a:pt x="1531" y="651"/>
                    </a:moveTo>
                    <a:lnTo>
                      <a:pt x="1531" y="651"/>
                    </a:lnTo>
                    <a:lnTo>
                      <a:pt x="1531" y="651"/>
                    </a:lnTo>
                    <a:lnTo>
                      <a:pt x="1538" y="653"/>
                    </a:lnTo>
                    <a:lnTo>
                      <a:pt x="1542" y="656"/>
                    </a:lnTo>
                    <a:lnTo>
                      <a:pt x="1545" y="661"/>
                    </a:lnTo>
                    <a:lnTo>
                      <a:pt x="1547" y="666"/>
                    </a:lnTo>
                    <a:lnTo>
                      <a:pt x="1547" y="666"/>
                    </a:lnTo>
                    <a:lnTo>
                      <a:pt x="1545" y="673"/>
                    </a:lnTo>
                    <a:lnTo>
                      <a:pt x="1542" y="678"/>
                    </a:lnTo>
                    <a:lnTo>
                      <a:pt x="1538" y="682"/>
                    </a:lnTo>
                    <a:lnTo>
                      <a:pt x="1531" y="683"/>
                    </a:lnTo>
                    <a:lnTo>
                      <a:pt x="1531" y="683"/>
                    </a:lnTo>
                    <a:lnTo>
                      <a:pt x="1525" y="682"/>
                    </a:lnTo>
                    <a:lnTo>
                      <a:pt x="1521" y="678"/>
                    </a:lnTo>
                    <a:lnTo>
                      <a:pt x="1518" y="673"/>
                    </a:lnTo>
                    <a:lnTo>
                      <a:pt x="1516" y="666"/>
                    </a:lnTo>
                    <a:lnTo>
                      <a:pt x="1516" y="666"/>
                    </a:lnTo>
                    <a:lnTo>
                      <a:pt x="1518" y="661"/>
                    </a:lnTo>
                    <a:lnTo>
                      <a:pt x="1521" y="656"/>
                    </a:lnTo>
                    <a:lnTo>
                      <a:pt x="1525" y="653"/>
                    </a:lnTo>
                    <a:lnTo>
                      <a:pt x="1531" y="651"/>
                    </a:lnTo>
                    <a:lnTo>
                      <a:pt x="1531" y="651"/>
                    </a:lnTo>
                    <a:close/>
                    <a:moveTo>
                      <a:pt x="1473" y="651"/>
                    </a:moveTo>
                    <a:lnTo>
                      <a:pt x="1473" y="651"/>
                    </a:lnTo>
                    <a:lnTo>
                      <a:pt x="1473" y="651"/>
                    </a:lnTo>
                    <a:lnTo>
                      <a:pt x="1479" y="653"/>
                    </a:lnTo>
                    <a:lnTo>
                      <a:pt x="1484" y="656"/>
                    </a:lnTo>
                    <a:lnTo>
                      <a:pt x="1487" y="661"/>
                    </a:lnTo>
                    <a:lnTo>
                      <a:pt x="1489" y="666"/>
                    </a:lnTo>
                    <a:lnTo>
                      <a:pt x="1489" y="666"/>
                    </a:lnTo>
                    <a:lnTo>
                      <a:pt x="1487" y="673"/>
                    </a:lnTo>
                    <a:lnTo>
                      <a:pt x="1484" y="678"/>
                    </a:lnTo>
                    <a:lnTo>
                      <a:pt x="1479" y="682"/>
                    </a:lnTo>
                    <a:lnTo>
                      <a:pt x="1473" y="683"/>
                    </a:lnTo>
                    <a:lnTo>
                      <a:pt x="1473" y="683"/>
                    </a:lnTo>
                    <a:lnTo>
                      <a:pt x="1467" y="682"/>
                    </a:lnTo>
                    <a:lnTo>
                      <a:pt x="1462" y="678"/>
                    </a:lnTo>
                    <a:lnTo>
                      <a:pt x="1458" y="673"/>
                    </a:lnTo>
                    <a:lnTo>
                      <a:pt x="1458" y="666"/>
                    </a:lnTo>
                    <a:lnTo>
                      <a:pt x="1458" y="666"/>
                    </a:lnTo>
                    <a:lnTo>
                      <a:pt x="1458" y="661"/>
                    </a:lnTo>
                    <a:lnTo>
                      <a:pt x="1462" y="656"/>
                    </a:lnTo>
                    <a:lnTo>
                      <a:pt x="1467" y="653"/>
                    </a:lnTo>
                    <a:lnTo>
                      <a:pt x="1473" y="651"/>
                    </a:lnTo>
                    <a:lnTo>
                      <a:pt x="1473" y="651"/>
                    </a:lnTo>
                    <a:close/>
                    <a:moveTo>
                      <a:pt x="1416" y="651"/>
                    </a:moveTo>
                    <a:lnTo>
                      <a:pt x="1416" y="651"/>
                    </a:lnTo>
                    <a:lnTo>
                      <a:pt x="1416" y="651"/>
                    </a:lnTo>
                    <a:lnTo>
                      <a:pt x="1421" y="653"/>
                    </a:lnTo>
                    <a:lnTo>
                      <a:pt x="1426" y="656"/>
                    </a:lnTo>
                    <a:lnTo>
                      <a:pt x="1429" y="661"/>
                    </a:lnTo>
                    <a:lnTo>
                      <a:pt x="1431" y="666"/>
                    </a:lnTo>
                    <a:lnTo>
                      <a:pt x="1431" y="666"/>
                    </a:lnTo>
                    <a:lnTo>
                      <a:pt x="1429" y="673"/>
                    </a:lnTo>
                    <a:lnTo>
                      <a:pt x="1426" y="678"/>
                    </a:lnTo>
                    <a:lnTo>
                      <a:pt x="1421" y="682"/>
                    </a:lnTo>
                    <a:lnTo>
                      <a:pt x="1416" y="683"/>
                    </a:lnTo>
                    <a:lnTo>
                      <a:pt x="1416" y="683"/>
                    </a:lnTo>
                    <a:lnTo>
                      <a:pt x="1409" y="682"/>
                    </a:lnTo>
                    <a:lnTo>
                      <a:pt x="1404" y="678"/>
                    </a:lnTo>
                    <a:lnTo>
                      <a:pt x="1400" y="673"/>
                    </a:lnTo>
                    <a:lnTo>
                      <a:pt x="1399" y="666"/>
                    </a:lnTo>
                    <a:lnTo>
                      <a:pt x="1399" y="666"/>
                    </a:lnTo>
                    <a:lnTo>
                      <a:pt x="1400" y="661"/>
                    </a:lnTo>
                    <a:lnTo>
                      <a:pt x="1404" y="656"/>
                    </a:lnTo>
                    <a:lnTo>
                      <a:pt x="1409" y="653"/>
                    </a:lnTo>
                    <a:lnTo>
                      <a:pt x="1416" y="651"/>
                    </a:lnTo>
                    <a:lnTo>
                      <a:pt x="1416" y="651"/>
                    </a:lnTo>
                    <a:close/>
                    <a:moveTo>
                      <a:pt x="1356" y="651"/>
                    </a:moveTo>
                    <a:lnTo>
                      <a:pt x="1356" y="651"/>
                    </a:lnTo>
                    <a:lnTo>
                      <a:pt x="1356" y="651"/>
                    </a:lnTo>
                    <a:lnTo>
                      <a:pt x="1363" y="653"/>
                    </a:lnTo>
                    <a:lnTo>
                      <a:pt x="1368" y="656"/>
                    </a:lnTo>
                    <a:lnTo>
                      <a:pt x="1371" y="661"/>
                    </a:lnTo>
                    <a:lnTo>
                      <a:pt x="1371" y="666"/>
                    </a:lnTo>
                    <a:lnTo>
                      <a:pt x="1371" y="666"/>
                    </a:lnTo>
                    <a:lnTo>
                      <a:pt x="1371" y="673"/>
                    </a:lnTo>
                    <a:lnTo>
                      <a:pt x="1368" y="678"/>
                    </a:lnTo>
                    <a:lnTo>
                      <a:pt x="1363" y="682"/>
                    </a:lnTo>
                    <a:lnTo>
                      <a:pt x="1356" y="683"/>
                    </a:lnTo>
                    <a:lnTo>
                      <a:pt x="1356" y="683"/>
                    </a:lnTo>
                    <a:lnTo>
                      <a:pt x="1351" y="682"/>
                    </a:lnTo>
                    <a:lnTo>
                      <a:pt x="1346" y="678"/>
                    </a:lnTo>
                    <a:lnTo>
                      <a:pt x="1342" y="673"/>
                    </a:lnTo>
                    <a:lnTo>
                      <a:pt x="1341" y="666"/>
                    </a:lnTo>
                    <a:lnTo>
                      <a:pt x="1341" y="666"/>
                    </a:lnTo>
                    <a:lnTo>
                      <a:pt x="1342" y="661"/>
                    </a:lnTo>
                    <a:lnTo>
                      <a:pt x="1346" y="656"/>
                    </a:lnTo>
                    <a:lnTo>
                      <a:pt x="1351" y="653"/>
                    </a:lnTo>
                    <a:lnTo>
                      <a:pt x="1356" y="651"/>
                    </a:lnTo>
                    <a:lnTo>
                      <a:pt x="1356" y="651"/>
                    </a:lnTo>
                    <a:close/>
                    <a:moveTo>
                      <a:pt x="1298" y="651"/>
                    </a:moveTo>
                    <a:lnTo>
                      <a:pt x="1298" y="651"/>
                    </a:lnTo>
                    <a:lnTo>
                      <a:pt x="1298" y="651"/>
                    </a:lnTo>
                    <a:lnTo>
                      <a:pt x="1305" y="653"/>
                    </a:lnTo>
                    <a:lnTo>
                      <a:pt x="1308" y="656"/>
                    </a:lnTo>
                    <a:lnTo>
                      <a:pt x="1312" y="661"/>
                    </a:lnTo>
                    <a:lnTo>
                      <a:pt x="1313" y="666"/>
                    </a:lnTo>
                    <a:lnTo>
                      <a:pt x="1313" y="666"/>
                    </a:lnTo>
                    <a:lnTo>
                      <a:pt x="1312" y="673"/>
                    </a:lnTo>
                    <a:lnTo>
                      <a:pt x="1308" y="678"/>
                    </a:lnTo>
                    <a:lnTo>
                      <a:pt x="1305" y="682"/>
                    </a:lnTo>
                    <a:lnTo>
                      <a:pt x="1298" y="683"/>
                    </a:lnTo>
                    <a:lnTo>
                      <a:pt x="1298" y="683"/>
                    </a:lnTo>
                    <a:lnTo>
                      <a:pt x="1293" y="682"/>
                    </a:lnTo>
                    <a:lnTo>
                      <a:pt x="1288" y="678"/>
                    </a:lnTo>
                    <a:lnTo>
                      <a:pt x="1284" y="673"/>
                    </a:lnTo>
                    <a:lnTo>
                      <a:pt x="1283" y="666"/>
                    </a:lnTo>
                    <a:lnTo>
                      <a:pt x="1283" y="666"/>
                    </a:lnTo>
                    <a:lnTo>
                      <a:pt x="1284" y="661"/>
                    </a:lnTo>
                    <a:lnTo>
                      <a:pt x="1288" y="656"/>
                    </a:lnTo>
                    <a:lnTo>
                      <a:pt x="1293" y="653"/>
                    </a:lnTo>
                    <a:lnTo>
                      <a:pt x="1298" y="651"/>
                    </a:lnTo>
                    <a:lnTo>
                      <a:pt x="1298" y="651"/>
                    </a:lnTo>
                    <a:close/>
                    <a:moveTo>
                      <a:pt x="1240" y="651"/>
                    </a:moveTo>
                    <a:lnTo>
                      <a:pt x="1240" y="651"/>
                    </a:lnTo>
                    <a:lnTo>
                      <a:pt x="1240" y="651"/>
                    </a:lnTo>
                    <a:lnTo>
                      <a:pt x="1245" y="653"/>
                    </a:lnTo>
                    <a:lnTo>
                      <a:pt x="1250" y="656"/>
                    </a:lnTo>
                    <a:lnTo>
                      <a:pt x="1254" y="661"/>
                    </a:lnTo>
                    <a:lnTo>
                      <a:pt x="1255" y="666"/>
                    </a:lnTo>
                    <a:lnTo>
                      <a:pt x="1255" y="666"/>
                    </a:lnTo>
                    <a:lnTo>
                      <a:pt x="1254" y="673"/>
                    </a:lnTo>
                    <a:lnTo>
                      <a:pt x="1250" y="678"/>
                    </a:lnTo>
                    <a:lnTo>
                      <a:pt x="1245" y="682"/>
                    </a:lnTo>
                    <a:lnTo>
                      <a:pt x="1240" y="683"/>
                    </a:lnTo>
                    <a:lnTo>
                      <a:pt x="1240" y="683"/>
                    </a:lnTo>
                    <a:lnTo>
                      <a:pt x="1233" y="682"/>
                    </a:lnTo>
                    <a:lnTo>
                      <a:pt x="1228" y="678"/>
                    </a:lnTo>
                    <a:lnTo>
                      <a:pt x="1225" y="673"/>
                    </a:lnTo>
                    <a:lnTo>
                      <a:pt x="1225" y="666"/>
                    </a:lnTo>
                    <a:lnTo>
                      <a:pt x="1225" y="666"/>
                    </a:lnTo>
                    <a:lnTo>
                      <a:pt x="1225" y="661"/>
                    </a:lnTo>
                    <a:lnTo>
                      <a:pt x="1228" y="656"/>
                    </a:lnTo>
                    <a:lnTo>
                      <a:pt x="1233" y="653"/>
                    </a:lnTo>
                    <a:lnTo>
                      <a:pt x="1240" y="651"/>
                    </a:lnTo>
                    <a:lnTo>
                      <a:pt x="1240" y="651"/>
                    </a:lnTo>
                    <a:close/>
                    <a:moveTo>
                      <a:pt x="1182" y="651"/>
                    </a:moveTo>
                    <a:lnTo>
                      <a:pt x="1182" y="651"/>
                    </a:lnTo>
                    <a:lnTo>
                      <a:pt x="1182" y="651"/>
                    </a:lnTo>
                    <a:lnTo>
                      <a:pt x="1187" y="653"/>
                    </a:lnTo>
                    <a:lnTo>
                      <a:pt x="1192" y="656"/>
                    </a:lnTo>
                    <a:lnTo>
                      <a:pt x="1196" y="661"/>
                    </a:lnTo>
                    <a:lnTo>
                      <a:pt x="1198" y="666"/>
                    </a:lnTo>
                    <a:lnTo>
                      <a:pt x="1198" y="666"/>
                    </a:lnTo>
                    <a:lnTo>
                      <a:pt x="1196" y="673"/>
                    </a:lnTo>
                    <a:lnTo>
                      <a:pt x="1192" y="678"/>
                    </a:lnTo>
                    <a:lnTo>
                      <a:pt x="1187" y="682"/>
                    </a:lnTo>
                    <a:lnTo>
                      <a:pt x="1182" y="683"/>
                    </a:lnTo>
                    <a:lnTo>
                      <a:pt x="1182" y="683"/>
                    </a:lnTo>
                    <a:lnTo>
                      <a:pt x="1175" y="682"/>
                    </a:lnTo>
                    <a:lnTo>
                      <a:pt x="1170" y="678"/>
                    </a:lnTo>
                    <a:lnTo>
                      <a:pt x="1167" y="673"/>
                    </a:lnTo>
                    <a:lnTo>
                      <a:pt x="1165" y="666"/>
                    </a:lnTo>
                    <a:lnTo>
                      <a:pt x="1165" y="666"/>
                    </a:lnTo>
                    <a:lnTo>
                      <a:pt x="1167" y="661"/>
                    </a:lnTo>
                    <a:lnTo>
                      <a:pt x="1170" y="656"/>
                    </a:lnTo>
                    <a:lnTo>
                      <a:pt x="1175" y="653"/>
                    </a:lnTo>
                    <a:lnTo>
                      <a:pt x="1182" y="651"/>
                    </a:lnTo>
                    <a:lnTo>
                      <a:pt x="1182" y="651"/>
                    </a:lnTo>
                    <a:close/>
                    <a:moveTo>
                      <a:pt x="1123" y="651"/>
                    </a:moveTo>
                    <a:lnTo>
                      <a:pt x="1123" y="651"/>
                    </a:lnTo>
                    <a:lnTo>
                      <a:pt x="1123" y="651"/>
                    </a:lnTo>
                    <a:lnTo>
                      <a:pt x="1129" y="653"/>
                    </a:lnTo>
                    <a:lnTo>
                      <a:pt x="1135" y="656"/>
                    </a:lnTo>
                    <a:lnTo>
                      <a:pt x="1138" y="661"/>
                    </a:lnTo>
                    <a:lnTo>
                      <a:pt x="1138" y="666"/>
                    </a:lnTo>
                    <a:lnTo>
                      <a:pt x="1138" y="666"/>
                    </a:lnTo>
                    <a:lnTo>
                      <a:pt x="1138" y="673"/>
                    </a:lnTo>
                    <a:lnTo>
                      <a:pt x="1135" y="678"/>
                    </a:lnTo>
                    <a:lnTo>
                      <a:pt x="1129" y="682"/>
                    </a:lnTo>
                    <a:lnTo>
                      <a:pt x="1123" y="683"/>
                    </a:lnTo>
                    <a:lnTo>
                      <a:pt x="1123" y="683"/>
                    </a:lnTo>
                    <a:lnTo>
                      <a:pt x="1118" y="682"/>
                    </a:lnTo>
                    <a:lnTo>
                      <a:pt x="1112" y="678"/>
                    </a:lnTo>
                    <a:lnTo>
                      <a:pt x="1109" y="673"/>
                    </a:lnTo>
                    <a:lnTo>
                      <a:pt x="1107" y="666"/>
                    </a:lnTo>
                    <a:lnTo>
                      <a:pt x="1107" y="666"/>
                    </a:lnTo>
                    <a:lnTo>
                      <a:pt x="1109" y="661"/>
                    </a:lnTo>
                    <a:lnTo>
                      <a:pt x="1112" y="656"/>
                    </a:lnTo>
                    <a:lnTo>
                      <a:pt x="1118" y="653"/>
                    </a:lnTo>
                    <a:lnTo>
                      <a:pt x="1123" y="651"/>
                    </a:lnTo>
                    <a:lnTo>
                      <a:pt x="1123" y="651"/>
                    </a:lnTo>
                    <a:close/>
                    <a:moveTo>
                      <a:pt x="1065" y="651"/>
                    </a:moveTo>
                    <a:lnTo>
                      <a:pt x="1065" y="651"/>
                    </a:lnTo>
                    <a:lnTo>
                      <a:pt x="1065" y="651"/>
                    </a:lnTo>
                    <a:lnTo>
                      <a:pt x="1072" y="653"/>
                    </a:lnTo>
                    <a:lnTo>
                      <a:pt x="1077" y="656"/>
                    </a:lnTo>
                    <a:lnTo>
                      <a:pt x="1078" y="661"/>
                    </a:lnTo>
                    <a:lnTo>
                      <a:pt x="1080" y="666"/>
                    </a:lnTo>
                    <a:lnTo>
                      <a:pt x="1080" y="666"/>
                    </a:lnTo>
                    <a:lnTo>
                      <a:pt x="1078" y="673"/>
                    </a:lnTo>
                    <a:lnTo>
                      <a:pt x="1077" y="678"/>
                    </a:lnTo>
                    <a:lnTo>
                      <a:pt x="1072" y="682"/>
                    </a:lnTo>
                    <a:lnTo>
                      <a:pt x="1065" y="683"/>
                    </a:lnTo>
                    <a:lnTo>
                      <a:pt x="1065" y="683"/>
                    </a:lnTo>
                    <a:lnTo>
                      <a:pt x="1060" y="682"/>
                    </a:lnTo>
                    <a:lnTo>
                      <a:pt x="1055" y="678"/>
                    </a:lnTo>
                    <a:lnTo>
                      <a:pt x="1051" y="673"/>
                    </a:lnTo>
                    <a:lnTo>
                      <a:pt x="1049" y="666"/>
                    </a:lnTo>
                    <a:lnTo>
                      <a:pt x="1049" y="666"/>
                    </a:lnTo>
                    <a:lnTo>
                      <a:pt x="1051" y="661"/>
                    </a:lnTo>
                    <a:lnTo>
                      <a:pt x="1055" y="656"/>
                    </a:lnTo>
                    <a:lnTo>
                      <a:pt x="1060" y="653"/>
                    </a:lnTo>
                    <a:lnTo>
                      <a:pt x="1065" y="651"/>
                    </a:lnTo>
                    <a:lnTo>
                      <a:pt x="1065" y="651"/>
                    </a:lnTo>
                    <a:close/>
                    <a:moveTo>
                      <a:pt x="1007" y="651"/>
                    </a:moveTo>
                    <a:lnTo>
                      <a:pt x="1007" y="651"/>
                    </a:lnTo>
                    <a:lnTo>
                      <a:pt x="1007" y="651"/>
                    </a:lnTo>
                    <a:lnTo>
                      <a:pt x="1012" y="653"/>
                    </a:lnTo>
                    <a:lnTo>
                      <a:pt x="1017" y="656"/>
                    </a:lnTo>
                    <a:lnTo>
                      <a:pt x="1020" y="661"/>
                    </a:lnTo>
                    <a:lnTo>
                      <a:pt x="1022" y="666"/>
                    </a:lnTo>
                    <a:lnTo>
                      <a:pt x="1022" y="666"/>
                    </a:lnTo>
                    <a:lnTo>
                      <a:pt x="1020" y="673"/>
                    </a:lnTo>
                    <a:lnTo>
                      <a:pt x="1017" y="678"/>
                    </a:lnTo>
                    <a:lnTo>
                      <a:pt x="1012" y="682"/>
                    </a:lnTo>
                    <a:lnTo>
                      <a:pt x="1007" y="683"/>
                    </a:lnTo>
                    <a:lnTo>
                      <a:pt x="1007" y="683"/>
                    </a:lnTo>
                    <a:lnTo>
                      <a:pt x="1000" y="682"/>
                    </a:lnTo>
                    <a:lnTo>
                      <a:pt x="995" y="678"/>
                    </a:lnTo>
                    <a:lnTo>
                      <a:pt x="992" y="673"/>
                    </a:lnTo>
                    <a:lnTo>
                      <a:pt x="992" y="666"/>
                    </a:lnTo>
                    <a:lnTo>
                      <a:pt x="992" y="666"/>
                    </a:lnTo>
                    <a:lnTo>
                      <a:pt x="992" y="661"/>
                    </a:lnTo>
                    <a:lnTo>
                      <a:pt x="995" y="656"/>
                    </a:lnTo>
                    <a:lnTo>
                      <a:pt x="1000" y="653"/>
                    </a:lnTo>
                    <a:lnTo>
                      <a:pt x="1007" y="651"/>
                    </a:lnTo>
                    <a:lnTo>
                      <a:pt x="1007" y="651"/>
                    </a:lnTo>
                    <a:close/>
                    <a:moveTo>
                      <a:pt x="949" y="651"/>
                    </a:moveTo>
                    <a:lnTo>
                      <a:pt x="949" y="651"/>
                    </a:lnTo>
                    <a:lnTo>
                      <a:pt x="949" y="651"/>
                    </a:lnTo>
                    <a:lnTo>
                      <a:pt x="954" y="653"/>
                    </a:lnTo>
                    <a:lnTo>
                      <a:pt x="959" y="656"/>
                    </a:lnTo>
                    <a:lnTo>
                      <a:pt x="963" y="661"/>
                    </a:lnTo>
                    <a:lnTo>
                      <a:pt x="964" y="666"/>
                    </a:lnTo>
                    <a:lnTo>
                      <a:pt x="964" y="666"/>
                    </a:lnTo>
                    <a:lnTo>
                      <a:pt x="963" y="673"/>
                    </a:lnTo>
                    <a:lnTo>
                      <a:pt x="959" y="678"/>
                    </a:lnTo>
                    <a:lnTo>
                      <a:pt x="954" y="682"/>
                    </a:lnTo>
                    <a:lnTo>
                      <a:pt x="949" y="683"/>
                    </a:lnTo>
                    <a:lnTo>
                      <a:pt x="949" y="683"/>
                    </a:lnTo>
                    <a:lnTo>
                      <a:pt x="942" y="682"/>
                    </a:lnTo>
                    <a:lnTo>
                      <a:pt x="937" y="678"/>
                    </a:lnTo>
                    <a:lnTo>
                      <a:pt x="934" y="673"/>
                    </a:lnTo>
                    <a:lnTo>
                      <a:pt x="934" y="666"/>
                    </a:lnTo>
                    <a:lnTo>
                      <a:pt x="934" y="666"/>
                    </a:lnTo>
                    <a:lnTo>
                      <a:pt x="934" y="661"/>
                    </a:lnTo>
                    <a:lnTo>
                      <a:pt x="937" y="656"/>
                    </a:lnTo>
                    <a:lnTo>
                      <a:pt x="942" y="653"/>
                    </a:lnTo>
                    <a:lnTo>
                      <a:pt x="949" y="651"/>
                    </a:lnTo>
                    <a:lnTo>
                      <a:pt x="949" y="651"/>
                    </a:lnTo>
                    <a:close/>
                    <a:moveTo>
                      <a:pt x="889" y="651"/>
                    </a:moveTo>
                    <a:lnTo>
                      <a:pt x="889" y="651"/>
                    </a:lnTo>
                    <a:lnTo>
                      <a:pt x="889" y="651"/>
                    </a:lnTo>
                    <a:lnTo>
                      <a:pt x="896" y="653"/>
                    </a:lnTo>
                    <a:lnTo>
                      <a:pt x="901" y="656"/>
                    </a:lnTo>
                    <a:lnTo>
                      <a:pt x="905" y="661"/>
                    </a:lnTo>
                    <a:lnTo>
                      <a:pt x="905" y="666"/>
                    </a:lnTo>
                    <a:lnTo>
                      <a:pt x="905" y="666"/>
                    </a:lnTo>
                    <a:lnTo>
                      <a:pt x="905" y="673"/>
                    </a:lnTo>
                    <a:lnTo>
                      <a:pt x="901" y="678"/>
                    </a:lnTo>
                    <a:lnTo>
                      <a:pt x="896" y="682"/>
                    </a:lnTo>
                    <a:lnTo>
                      <a:pt x="889" y="683"/>
                    </a:lnTo>
                    <a:lnTo>
                      <a:pt x="889" y="683"/>
                    </a:lnTo>
                    <a:lnTo>
                      <a:pt x="884" y="682"/>
                    </a:lnTo>
                    <a:lnTo>
                      <a:pt x="879" y="678"/>
                    </a:lnTo>
                    <a:lnTo>
                      <a:pt x="876" y="673"/>
                    </a:lnTo>
                    <a:lnTo>
                      <a:pt x="874" y="666"/>
                    </a:lnTo>
                    <a:lnTo>
                      <a:pt x="874" y="666"/>
                    </a:lnTo>
                    <a:lnTo>
                      <a:pt x="876" y="661"/>
                    </a:lnTo>
                    <a:lnTo>
                      <a:pt x="879" y="656"/>
                    </a:lnTo>
                    <a:lnTo>
                      <a:pt x="884" y="653"/>
                    </a:lnTo>
                    <a:lnTo>
                      <a:pt x="889" y="651"/>
                    </a:lnTo>
                    <a:lnTo>
                      <a:pt x="889" y="651"/>
                    </a:lnTo>
                    <a:close/>
                    <a:moveTo>
                      <a:pt x="831" y="651"/>
                    </a:moveTo>
                    <a:lnTo>
                      <a:pt x="831" y="651"/>
                    </a:lnTo>
                    <a:lnTo>
                      <a:pt x="831" y="651"/>
                    </a:lnTo>
                    <a:lnTo>
                      <a:pt x="838" y="653"/>
                    </a:lnTo>
                    <a:lnTo>
                      <a:pt x="843" y="656"/>
                    </a:lnTo>
                    <a:lnTo>
                      <a:pt x="847" y="661"/>
                    </a:lnTo>
                    <a:lnTo>
                      <a:pt x="847" y="666"/>
                    </a:lnTo>
                    <a:lnTo>
                      <a:pt x="847" y="666"/>
                    </a:lnTo>
                    <a:lnTo>
                      <a:pt x="847" y="673"/>
                    </a:lnTo>
                    <a:lnTo>
                      <a:pt x="843" y="678"/>
                    </a:lnTo>
                    <a:lnTo>
                      <a:pt x="838" y="682"/>
                    </a:lnTo>
                    <a:lnTo>
                      <a:pt x="831" y="683"/>
                    </a:lnTo>
                    <a:lnTo>
                      <a:pt x="831" y="683"/>
                    </a:lnTo>
                    <a:lnTo>
                      <a:pt x="826" y="682"/>
                    </a:lnTo>
                    <a:lnTo>
                      <a:pt x="821" y="678"/>
                    </a:lnTo>
                    <a:lnTo>
                      <a:pt x="818" y="673"/>
                    </a:lnTo>
                    <a:lnTo>
                      <a:pt x="816" y="666"/>
                    </a:lnTo>
                    <a:lnTo>
                      <a:pt x="816" y="666"/>
                    </a:lnTo>
                    <a:lnTo>
                      <a:pt x="818" y="661"/>
                    </a:lnTo>
                    <a:lnTo>
                      <a:pt x="821" y="656"/>
                    </a:lnTo>
                    <a:lnTo>
                      <a:pt x="826" y="653"/>
                    </a:lnTo>
                    <a:lnTo>
                      <a:pt x="831" y="651"/>
                    </a:lnTo>
                    <a:lnTo>
                      <a:pt x="831" y="651"/>
                    </a:lnTo>
                    <a:close/>
                    <a:moveTo>
                      <a:pt x="774" y="651"/>
                    </a:moveTo>
                    <a:lnTo>
                      <a:pt x="774" y="651"/>
                    </a:lnTo>
                    <a:lnTo>
                      <a:pt x="774" y="651"/>
                    </a:lnTo>
                    <a:lnTo>
                      <a:pt x="779" y="653"/>
                    </a:lnTo>
                    <a:lnTo>
                      <a:pt x="784" y="656"/>
                    </a:lnTo>
                    <a:lnTo>
                      <a:pt x="787" y="661"/>
                    </a:lnTo>
                    <a:lnTo>
                      <a:pt x="789" y="666"/>
                    </a:lnTo>
                    <a:lnTo>
                      <a:pt x="789" y="666"/>
                    </a:lnTo>
                    <a:lnTo>
                      <a:pt x="787" y="673"/>
                    </a:lnTo>
                    <a:lnTo>
                      <a:pt x="784" y="678"/>
                    </a:lnTo>
                    <a:lnTo>
                      <a:pt x="779" y="682"/>
                    </a:lnTo>
                    <a:lnTo>
                      <a:pt x="774" y="683"/>
                    </a:lnTo>
                    <a:lnTo>
                      <a:pt x="774" y="683"/>
                    </a:lnTo>
                    <a:lnTo>
                      <a:pt x="767" y="682"/>
                    </a:lnTo>
                    <a:lnTo>
                      <a:pt x="763" y="678"/>
                    </a:lnTo>
                    <a:lnTo>
                      <a:pt x="760" y="673"/>
                    </a:lnTo>
                    <a:lnTo>
                      <a:pt x="758" y="666"/>
                    </a:lnTo>
                    <a:lnTo>
                      <a:pt x="758" y="666"/>
                    </a:lnTo>
                    <a:lnTo>
                      <a:pt x="760" y="661"/>
                    </a:lnTo>
                    <a:lnTo>
                      <a:pt x="763" y="656"/>
                    </a:lnTo>
                    <a:lnTo>
                      <a:pt x="767" y="653"/>
                    </a:lnTo>
                    <a:lnTo>
                      <a:pt x="774" y="651"/>
                    </a:lnTo>
                    <a:lnTo>
                      <a:pt x="774" y="651"/>
                    </a:lnTo>
                    <a:close/>
                    <a:moveTo>
                      <a:pt x="716" y="651"/>
                    </a:moveTo>
                    <a:lnTo>
                      <a:pt x="716" y="651"/>
                    </a:lnTo>
                    <a:lnTo>
                      <a:pt x="716" y="651"/>
                    </a:lnTo>
                    <a:lnTo>
                      <a:pt x="721" y="653"/>
                    </a:lnTo>
                    <a:lnTo>
                      <a:pt x="726" y="656"/>
                    </a:lnTo>
                    <a:lnTo>
                      <a:pt x="729" y="661"/>
                    </a:lnTo>
                    <a:lnTo>
                      <a:pt x="731" y="666"/>
                    </a:lnTo>
                    <a:lnTo>
                      <a:pt x="731" y="666"/>
                    </a:lnTo>
                    <a:lnTo>
                      <a:pt x="729" y="673"/>
                    </a:lnTo>
                    <a:lnTo>
                      <a:pt x="726" y="678"/>
                    </a:lnTo>
                    <a:lnTo>
                      <a:pt x="721" y="682"/>
                    </a:lnTo>
                    <a:lnTo>
                      <a:pt x="716" y="683"/>
                    </a:lnTo>
                    <a:lnTo>
                      <a:pt x="716" y="683"/>
                    </a:lnTo>
                    <a:lnTo>
                      <a:pt x="709" y="682"/>
                    </a:lnTo>
                    <a:lnTo>
                      <a:pt x="704" y="678"/>
                    </a:lnTo>
                    <a:lnTo>
                      <a:pt x="700" y="673"/>
                    </a:lnTo>
                    <a:lnTo>
                      <a:pt x="700" y="666"/>
                    </a:lnTo>
                    <a:lnTo>
                      <a:pt x="700" y="666"/>
                    </a:lnTo>
                    <a:lnTo>
                      <a:pt x="700" y="661"/>
                    </a:lnTo>
                    <a:lnTo>
                      <a:pt x="704" y="656"/>
                    </a:lnTo>
                    <a:lnTo>
                      <a:pt x="709" y="653"/>
                    </a:lnTo>
                    <a:lnTo>
                      <a:pt x="716" y="651"/>
                    </a:lnTo>
                    <a:lnTo>
                      <a:pt x="716" y="651"/>
                    </a:lnTo>
                    <a:close/>
                    <a:moveTo>
                      <a:pt x="656" y="651"/>
                    </a:moveTo>
                    <a:lnTo>
                      <a:pt x="656" y="651"/>
                    </a:lnTo>
                    <a:lnTo>
                      <a:pt x="656" y="651"/>
                    </a:lnTo>
                    <a:lnTo>
                      <a:pt x="663" y="653"/>
                    </a:lnTo>
                    <a:lnTo>
                      <a:pt x="668" y="656"/>
                    </a:lnTo>
                    <a:lnTo>
                      <a:pt x="671" y="661"/>
                    </a:lnTo>
                    <a:lnTo>
                      <a:pt x="673" y="666"/>
                    </a:lnTo>
                    <a:lnTo>
                      <a:pt x="673" y="666"/>
                    </a:lnTo>
                    <a:lnTo>
                      <a:pt x="671" y="673"/>
                    </a:lnTo>
                    <a:lnTo>
                      <a:pt x="668" y="678"/>
                    </a:lnTo>
                    <a:lnTo>
                      <a:pt x="663" y="682"/>
                    </a:lnTo>
                    <a:lnTo>
                      <a:pt x="656" y="683"/>
                    </a:lnTo>
                    <a:lnTo>
                      <a:pt x="656" y="683"/>
                    </a:lnTo>
                    <a:lnTo>
                      <a:pt x="651" y="682"/>
                    </a:lnTo>
                    <a:lnTo>
                      <a:pt x="646" y="678"/>
                    </a:lnTo>
                    <a:lnTo>
                      <a:pt x="642" y="673"/>
                    </a:lnTo>
                    <a:lnTo>
                      <a:pt x="641" y="666"/>
                    </a:lnTo>
                    <a:lnTo>
                      <a:pt x="641" y="666"/>
                    </a:lnTo>
                    <a:lnTo>
                      <a:pt x="642" y="661"/>
                    </a:lnTo>
                    <a:lnTo>
                      <a:pt x="646" y="656"/>
                    </a:lnTo>
                    <a:lnTo>
                      <a:pt x="651" y="653"/>
                    </a:lnTo>
                    <a:lnTo>
                      <a:pt x="656" y="651"/>
                    </a:lnTo>
                    <a:lnTo>
                      <a:pt x="656" y="651"/>
                    </a:lnTo>
                    <a:close/>
                    <a:moveTo>
                      <a:pt x="598" y="651"/>
                    </a:moveTo>
                    <a:lnTo>
                      <a:pt x="598" y="651"/>
                    </a:lnTo>
                    <a:lnTo>
                      <a:pt x="598" y="651"/>
                    </a:lnTo>
                    <a:lnTo>
                      <a:pt x="605" y="653"/>
                    </a:lnTo>
                    <a:lnTo>
                      <a:pt x="610" y="656"/>
                    </a:lnTo>
                    <a:lnTo>
                      <a:pt x="613" y="661"/>
                    </a:lnTo>
                    <a:lnTo>
                      <a:pt x="613" y="666"/>
                    </a:lnTo>
                    <a:lnTo>
                      <a:pt x="613" y="666"/>
                    </a:lnTo>
                    <a:lnTo>
                      <a:pt x="613" y="673"/>
                    </a:lnTo>
                    <a:lnTo>
                      <a:pt x="610" y="678"/>
                    </a:lnTo>
                    <a:lnTo>
                      <a:pt x="605" y="682"/>
                    </a:lnTo>
                    <a:lnTo>
                      <a:pt x="598" y="683"/>
                    </a:lnTo>
                    <a:lnTo>
                      <a:pt x="598" y="683"/>
                    </a:lnTo>
                    <a:lnTo>
                      <a:pt x="593" y="682"/>
                    </a:lnTo>
                    <a:lnTo>
                      <a:pt x="588" y="678"/>
                    </a:lnTo>
                    <a:lnTo>
                      <a:pt x="584" y="673"/>
                    </a:lnTo>
                    <a:lnTo>
                      <a:pt x="583" y="666"/>
                    </a:lnTo>
                    <a:lnTo>
                      <a:pt x="583" y="666"/>
                    </a:lnTo>
                    <a:lnTo>
                      <a:pt x="584" y="661"/>
                    </a:lnTo>
                    <a:lnTo>
                      <a:pt x="588" y="656"/>
                    </a:lnTo>
                    <a:lnTo>
                      <a:pt x="593" y="653"/>
                    </a:lnTo>
                    <a:lnTo>
                      <a:pt x="598" y="651"/>
                    </a:lnTo>
                    <a:lnTo>
                      <a:pt x="598" y="651"/>
                    </a:lnTo>
                    <a:close/>
                    <a:moveTo>
                      <a:pt x="540" y="651"/>
                    </a:moveTo>
                    <a:lnTo>
                      <a:pt x="540" y="651"/>
                    </a:lnTo>
                    <a:lnTo>
                      <a:pt x="540" y="651"/>
                    </a:lnTo>
                    <a:lnTo>
                      <a:pt x="547" y="653"/>
                    </a:lnTo>
                    <a:lnTo>
                      <a:pt x="550" y="656"/>
                    </a:lnTo>
                    <a:lnTo>
                      <a:pt x="554" y="661"/>
                    </a:lnTo>
                    <a:lnTo>
                      <a:pt x="556" y="666"/>
                    </a:lnTo>
                    <a:lnTo>
                      <a:pt x="556" y="666"/>
                    </a:lnTo>
                    <a:lnTo>
                      <a:pt x="554" y="673"/>
                    </a:lnTo>
                    <a:lnTo>
                      <a:pt x="550" y="678"/>
                    </a:lnTo>
                    <a:lnTo>
                      <a:pt x="547" y="682"/>
                    </a:lnTo>
                    <a:lnTo>
                      <a:pt x="540" y="683"/>
                    </a:lnTo>
                    <a:lnTo>
                      <a:pt x="540" y="683"/>
                    </a:lnTo>
                    <a:lnTo>
                      <a:pt x="533" y="682"/>
                    </a:lnTo>
                    <a:lnTo>
                      <a:pt x="530" y="678"/>
                    </a:lnTo>
                    <a:lnTo>
                      <a:pt x="527" y="673"/>
                    </a:lnTo>
                    <a:lnTo>
                      <a:pt x="525" y="666"/>
                    </a:lnTo>
                    <a:lnTo>
                      <a:pt x="525" y="666"/>
                    </a:lnTo>
                    <a:lnTo>
                      <a:pt x="527" y="661"/>
                    </a:lnTo>
                    <a:lnTo>
                      <a:pt x="530" y="656"/>
                    </a:lnTo>
                    <a:lnTo>
                      <a:pt x="533" y="653"/>
                    </a:lnTo>
                    <a:lnTo>
                      <a:pt x="540" y="651"/>
                    </a:lnTo>
                    <a:lnTo>
                      <a:pt x="540" y="651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7" y="653"/>
                    </a:lnTo>
                    <a:lnTo>
                      <a:pt x="493" y="656"/>
                    </a:lnTo>
                    <a:lnTo>
                      <a:pt x="496" y="661"/>
                    </a:lnTo>
                    <a:lnTo>
                      <a:pt x="498" y="666"/>
                    </a:lnTo>
                    <a:lnTo>
                      <a:pt x="498" y="666"/>
                    </a:lnTo>
                    <a:lnTo>
                      <a:pt x="496" y="673"/>
                    </a:lnTo>
                    <a:lnTo>
                      <a:pt x="493" y="678"/>
                    </a:lnTo>
                    <a:lnTo>
                      <a:pt x="487" y="682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6" y="682"/>
                    </a:lnTo>
                    <a:lnTo>
                      <a:pt x="470" y="678"/>
                    </a:lnTo>
                    <a:lnTo>
                      <a:pt x="467" y="673"/>
                    </a:lnTo>
                    <a:lnTo>
                      <a:pt x="467" y="666"/>
                    </a:lnTo>
                    <a:lnTo>
                      <a:pt x="467" y="666"/>
                    </a:lnTo>
                    <a:lnTo>
                      <a:pt x="467" y="661"/>
                    </a:lnTo>
                    <a:lnTo>
                      <a:pt x="470" y="656"/>
                    </a:lnTo>
                    <a:lnTo>
                      <a:pt x="476" y="653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30" y="653"/>
                    </a:lnTo>
                    <a:lnTo>
                      <a:pt x="435" y="656"/>
                    </a:lnTo>
                    <a:lnTo>
                      <a:pt x="438" y="661"/>
                    </a:lnTo>
                    <a:lnTo>
                      <a:pt x="440" y="666"/>
                    </a:lnTo>
                    <a:lnTo>
                      <a:pt x="440" y="666"/>
                    </a:lnTo>
                    <a:lnTo>
                      <a:pt x="438" y="673"/>
                    </a:lnTo>
                    <a:lnTo>
                      <a:pt x="435" y="678"/>
                    </a:lnTo>
                    <a:lnTo>
                      <a:pt x="430" y="682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8" y="682"/>
                    </a:lnTo>
                    <a:lnTo>
                      <a:pt x="412" y="678"/>
                    </a:lnTo>
                    <a:lnTo>
                      <a:pt x="409" y="673"/>
                    </a:lnTo>
                    <a:lnTo>
                      <a:pt x="407" y="666"/>
                    </a:lnTo>
                    <a:lnTo>
                      <a:pt x="407" y="666"/>
                    </a:lnTo>
                    <a:lnTo>
                      <a:pt x="409" y="661"/>
                    </a:lnTo>
                    <a:lnTo>
                      <a:pt x="412" y="656"/>
                    </a:lnTo>
                    <a:lnTo>
                      <a:pt x="418" y="653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5" y="651"/>
                    </a:moveTo>
                    <a:lnTo>
                      <a:pt x="365" y="651"/>
                    </a:lnTo>
                    <a:lnTo>
                      <a:pt x="365" y="651"/>
                    </a:lnTo>
                    <a:lnTo>
                      <a:pt x="372" y="653"/>
                    </a:lnTo>
                    <a:lnTo>
                      <a:pt x="377" y="656"/>
                    </a:lnTo>
                    <a:lnTo>
                      <a:pt x="380" y="661"/>
                    </a:lnTo>
                    <a:lnTo>
                      <a:pt x="380" y="666"/>
                    </a:lnTo>
                    <a:lnTo>
                      <a:pt x="380" y="666"/>
                    </a:lnTo>
                    <a:lnTo>
                      <a:pt x="380" y="673"/>
                    </a:lnTo>
                    <a:lnTo>
                      <a:pt x="377" y="678"/>
                    </a:lnTo>
                    <a:lnTo>
                      <a:pt x="372" y="682"/>
                    </a:lnTo>
                    <a:lnTo>
                      <a:pt x="365" y="683"/>
                    </a:lnTo>
                    <a:lnTo>
                      <a:pt x="365" y="683"/>
                    </a:lnTo>
                    <a:lnTo>
                      <a:pt x="360" y="682"/>
                    </a:lnTo>
                    <a:lnTo>
                      <a:pt x="355" y="678"/>
                    </a:lnTo>
                    <a:lnTo>
                      <a:pt x="351" y="673"/>
                    </a:lnTo>
                    <a:lnTo>
                      <a:pt x="349" y="666"/>
                    </a:lnTo>
                    <a:lnTo>
                      <a:pt x="349" y="666"/>
                    </a:lnTo>
                    <a:lnTo>
                      <a:pt x="351" y="661"/>
                    </a:lnTo>
                    <a:lnTo>
                      <a:pt x="355" y="656"/>
                    </a:lnTo>
                    <a:lnTo>
                      <a:pt x="360" y="653"/>
                    </a:lnTo>
                    <a:lnTo>
                      <a:pt x="365" y="651"/>
                    </a:lnTo>
                    <a:lnTo>
                      <a:pt x="365" y="651"/>
                    </a:lnTo>
                    <a:close/>
                    <a:moveTo>
                      <a:pt x="307" y="651"/>
                    </a:moveTo>
                    <a:lnTo>
                      <a:pt x="307" y="651"/>
                    </a:lnTo>
                    <a:lnTo>
                      <a:pt x="307" y="651"/>
                    </a:lnTo>
                    <a:lnTo>
                      <a:pt x="314" y="653"/>
                    </a:lnTo>
                    <a:lnTo>
                      <a:pt x="317" y="656"/>
                    </a:lnTo>
                    <a:lnTo>
                      <a:pt x="321" y="661"/>
                    </a:lnTo>
                    <a:lnTo>
                      <a:pt x="322" y="666"/>
                    </a:lnTo>
                    <a:lnTo>
                      <a:pt x="322" y="666"/>
                    </a:lnTo>
                    <a:lnTo>
                      <a:pt x="321" y="673"/>
                    </a:lnTo>
                    <a:lnTo>
                      <a:pt x="317" y="678"/>
                    </a:lnTo>
                    <a:lnTo>
                      <a:pt x="314" y="682"/>
                    </a:lnTo>
                    <a:lnTo>
                      <a:pt x="307" y="683"/>
                    </a:lnTo>
                    <a:lnTo>
                      <a:pt x="307" y="683"/>
                    </a:lnTo>
                    <a:lnTo>
                      <a:pt x="302" y="682"/>
                    </a:lnTo>
                    <a:lnTo>
                      <a:pt x="297" y="678"/>
                    </a:lnTo>
                    <a:lnTo>
                      <a:pt x="293" y="673"/>
                    </a:lnTo>
                    <a:lnTo>
                      <a:pt x="292" y="666"/>
                    </a:lnTo>
                    <a:lnTo>
                      <a:pt x="292" y="666"/>
                    </a:lnTo>
                    <a:lnTo>
                      <a:pt x="293" y="661"/>
                    </a:lnTo>
                    <a:lnTo>
                      <a:pt x="297" y="656"/>
                    </a:lnTo>
                    <a:lnTo>
                      <a:pt x="302" y="653"/>
                    </a:lnTo>
                    <a:lnTo>
                      <a:pt x="307" y="651"/>
                    </a:lnTo>
                    <a:lnTo>
                      <a:pt x="307" y="651"/>
                    </a:lnTo>
                    <a:close/>
                    <a:moveTo>
                      <a:pt x="249" y="651"/>
                    </a:moveTo>
                    <a:lnTo>
                      <a:pt x="249" y="651"/>
                    </a:lnTo>
                    <a:lnTo>
                      <a:pt x="249" y="651"/>
                    </a:lnTo>
                    <a:lnTo>
                      <a:pt x="254" y="653"/>
                    </a:lnTo>
                    <a:lnTo>
                      <a:pt x="259" y="656"/>
                    </a:lnTo>
                    <a:lnTo>
                      <a:pt x="263" y="661"/>
                    </a:lnTo>
                    <a:lnTo>
                      <a:pt x="264" y="666"/>
                    </a:lnTo>
                    <a:lnTo>
                      <a:pt x="264" y="666"/>
                    </a:lnTo>
                    <a:lnTo>
                      <a:pt x="263" y="673"/>
                    </a:lnTo>
                    <a:lnTo>
                      <a:pt x="259" y="678"/>
                    </a:lnTo>
                    <a:lnTo>
                      <a:pt x="254" y="682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2" y="682"/>
                    </a:lnTo>
                    <a:lnTo>
                      <a:pt x="237" y="678"/>
                    </a:lnTo>
                    <a:lnTo>
                      <a:pt x="234" y="673"/>
                    </a:lnTo>
                    <a:lnTo>
                      <a:pt x="234" y="666"/>
                    </a:lnTo>
                    <a:lnTo>
                      <a:pt x="234" y="666"/>
                    </a:lnTo>
                    <a:lnTo>
                      <a:pt x="234" y="661"/>
                    </a:lnTo>
                    <a:lnTo>
                      <a:pt x="237" y="656"/>
                    </a:lnTo>
                    <a:lnTo>
                      <a:pt x="242" y="653"/>
                    </a:lnTo>
                    <a:lnTo>
                      <a:pt x="249" y="651"/>
                    </a:lnTo>
                    <a:lnTo>
                      <a:pt x="249" y="651"/>
                    </a:lnTo>
                    <a:close/>
                    <a:moveTo>
                      <a:pt x="191" y="651"/>
                    </a:moveTo>
                    <a:lnTo>
                      <a:pt x="191" y="651"/>
                    </a:lnTo>
                    <a:lnTo>
                      <a:pt x="191" y="651"/>
                    </a:lnTo>
                    <a:lnTo>
                      <a:pt x="196" y="653"/>
                    </a:lnTo>
                    <a:lnTo>
                      <a:pt x="201" y="656"/>
                    </a:lnTo>
                    <a:lnTo>
                      <a:pt x="205" y="661"/>
                    </a:lnTo>
                    <a:lnTo>
                      <a:pt x="206" y="666"/>
                    </a:lnTo>
                    <a:lnTo>
                      <a:pt x="206" y="666"/>
                    </a:lnTo>
                    <a:lnTo>
                      <a:pt x="205" y="673"/>
                    </a:lnTo>
                    <a:lnTo>
                      <a:pt x="201" y="678"/>
                    </a:lnTo>
                    <a:lnTo>
                      <a:pt x="196" y="682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4" y="682"/>
                    </a:lnTo>
                    <a:lnTo>
                      <a:pt x="179" y="678"/>
                    </a:lnTo>
                    <a:lnTo>
                      <a:pt x="176" y="673"/>
                    </a:lnTo>
                    <a:lnTo>
                      <a:pt x="176" y="666"/>
                    </a:lnTo>
                    <a:lnTo>
                      <a:pt x="176" y="666"/>
                    </a:lnTo>
                    <a:lnTo>
                      <a:pt x="176" y="661"/>
                    </a:lnTo>
                    <a:lnTo>
                      <a:pt x="179" y="656"/>
                    </a:lnTo>
                    <a:lnTo>
                      <a:pt x="184" y="653"/>
                    </a:lnTo>
                    <a:lnTo>
                      <a:pt x="191" y="651"/>
                    </a:lnTo>
                    <a:lnTo>
                      <a:pt x="191" y="651"/>
                    </a:lnTo>
                    <a:close/>
                    <a:moveTo>
                      <a:pt x="132" y="651"/>
                    </a:moveTo>
                    <a:lnTo>
                      <a:pt x="132" y="651"/>
                    </a:lnTo>
                    <a:lnTo>
                      <a:pt x="132" y="651"/>
                    </a:lnTo>
                    <a:lnTo>
                      <a:pt x="138" y="653"/>
                    </a:lnTo>
                    <a:lnTo>
                      <a:pt x="143" y="656"/>
                    </a:lnTo>
                    <a:lnTo>
                      <a:pt x="147" y="661"/>
                    </a:lnTo>
                    <a:lnTo>
                      <a:pt x="147" y="666"/>
                    </a:lnTo>
                    <a:lnTo>
                      <a:pt x="147" y="666"/>
                    </a:lnTo>
                    <a:lnTo>
                      <a:pt x="147" y="673"/>
                    </a:lnTo>
                    <a:lnTo>
                      <a:pt x="143" y="678"/>
                    </a:lnTo>
                    <a:lnTo>
                      <a:pt x="138" y="682"/>
                    </a:lnTo>
                    <a:lnTo>
                      <a:pt x="132" y="683"/>
                    </a:lnTo>
                    <a:lnTo>
                      <a:pt x="132" y="683"/>
                    </a:lnTo>
                    <a:lnTo>
                      <a:pt x="126" y="682"/>
                    </a:lnTo>
                    <a:lnTo>
                      <a:pt x="121" y="678"/>
                    </a:lnTo>
                    <a:lnTo>
                      <a:pt x="118" y="673"/>
                    </a:lnTo>
                    <a:lnTo>
                      <a:pt x="116" y="666"/>
                    </a:lnTo>
                    <a:lnTo>
                      <a:pt x="116" y="666"/>
                    </a:lnTo>
                    <a:lnTo>
                      <a:pt x="118" y="661"/>
                    </a:lnTo>
                    <a:lnTo>
                      <a:pt x="121" y="656"/>
                    </a:lnTo>
                    <a:lnTo>
                      <a:pt x="126" y="653"/>
                    </a:lnTo>
                    <a:lnTo>
                      <a:pt x="132" y="651"/>
                    </a:lnTo>
                    <a:lnTo>
                      <a:pt x="132" y="651"/>
                    </a:lnTo>
                    <a:close/>
                    <a:moveTo>
                      <a:pt x="74" y="651"/>
                    </a:moveTo>
                    <a:lnTo>
                      <a:pt x="74" y="651"/>
                    </a:lnTo>
                    <a:lnTo>
                      <a:pt x="74" y="651"/>
                    </a:lnTo>
                    <a:lnTo>
                      <a:pt x="80" y="653"/>
                    </a:lnTo>
                    <a:lnTo>
                      <a:pt x="86" y="656"/>
                    </a:lnTo>
                    <a:lnTo>
                      <a:pt x="89" y="661"/>
                    </a:lnTo>
                    <a:lnTo>
                      <a:pt x="89" y="666"/>
                    </a:lnTo>
                    <a:lnTo>
                      <a:pt x="89" y="666"/>
                    </a:lnTo>
                    <a:lnTo>
                      <a:pt x="89" y="673"/>
                    </a:lnTo>
                    <a:lnTo>
                      <a:pt x="86" y="678"/>
                    </a:lnTo>
                    <a:lnTo>
                      <a:pt x="80" y="682"/>
                    </a:lnTo>
                    <a:lnTo>
                      <a:pt x="74" y="683"/>
                    </a:lnTo>
                    <a:lnTo>
                      <a:pt x="74" y="683"/>
                    </a:lnTo>
                    <a:lnTo>
                      <a:pt x="68" y="682"/>
                    </a:lnTo>
                    <a:lnTo>
                      <a:pt x="63" y="678"/>
                    </a:lnTo>
                    <a:lnTo>
                      <a:pt x="60" y="673"/>
                    </a:lnTo>
                    <a:lnTo>
                      <a:pt x="58" y="666"/>
                    </a:lnTo>
                    <a:lnTo>
                      <a:pt x="58" y="666"/>
                    </a:lnTo>
                    <a:lnTo>
                      <a:pt x="60" y="661"/>
                    </a:lnTo>
                    <a:lnTo>
                      <a:pt x="63" y="656"/>
                    </a:lnTo>
                    <a:lnTo>
                      <a:pt x="68" y="653"/>
                    </a:lnTo>
                    <a:lnTo>
                      <a:pt x="74" y="651"/>
                    </a:lnTo>
                    <a:lnTo>
                      <a:pt x="74" y="651"/>
                    </a:lnTo>
                    <a:close/>
                    <a:moveTo>
                      <a:pt x="1647" y="607"/>
                    </a:moveTo>
                    <a:lnTo>
                      <a:pt x="1647" y="607"/>
                    </a:lnTo>
                    <a:lnTo>
                      <a:pt x="1647" y="607"/>
                    </a:lnTo>
                    <a:lnTo>
                      <a:pt x="1654" y="608"/>
                    </a:lnTo>
                    <a:lnTo>
                      <a:pt x="1659" y="612"/>
                    </a:lnTo>
                    <a:lnTo>
                      <a:pt x="1662" y="617"/>
                    </a:lnTo>
                    <a:lnTo>
                      <a:pt x="1664" y="624"/>
                    </a:lnTo>
                    <a:lnTo>
                      <a:pt x="1664" y="624"/>
                    </a:lnTo>
                    <a:lnTo>
                      <a:pt x="1662" y="630"/>
                    </a:lnTo>
                    <a:lnTo>
                      <a:pt x="1659" y="636"/>
                    </a:lnTo>
                    <a:lnTo>
                      <a:pt x="1654" y="639"/>
                    </a:lnTo>
                    <a:lnTo>
                      <a:pt x="1647" y="639"/>
                    </a:lnTo>
                    <a:lnTo>
                      <a:pt x="1647" y="639"/>
                    </a:lnTo>
                    <a:lnTo>
                      <a:pt x="1642" y="639"/>
                    </a:lnTo>
                    <a:lnTo>
                      <a:pt x="1637" y="636"/>
                    </a:lnTo>
                    <a:lnTo>
                      <a:pt x="1634" y="630"/>
                    </a:lnTo>
                    <a:lnTo>
                      <a:pt x="1632" y="624"/>
                    </a:lnTo>
                    <a:lnTo>
                      <a:pt x="1632" y="624"/>
                    </a:lnTo>
                    <a:lnTo>
                      <a:pt x="1634" y="617"/>
                    </a:lnTo>
                    <a:lnTo>
                      <a:pt x="1637" y="612"/>
                    </a:lnTo>
                    <a:lnTo>
                      <a:pt x="1642" y="608"/>
                    </a:lnTo>
                    <a:lnTo>
                      <a:pt x="1647" y="607"/>
                    </a:lnTo>
                    <a:lnTo>
                      <a:pt x="1647" y="607"/>
                    </a:lnTo>
                    <a:close/>
                    <a:moveTo>
                      <a:pt x="1589" y="607"/>
                    </a:moveTo>
                    <a:lnTo>
                      <a:pt x="1589" y="607"/>
                    </a:lnTo>
                    <a:lnTo>
                      <a:pt x="1589" y="607"/>
                    </a:lnTo>
                    <a:lnTo>
                      <a:pt x="1596" y="608"/>
                    </a:lnTo>
                    <a:lnTo>
                      <a:pt x="1601" y="612"/>
                    </a:lnTo>
                    <a:lnTo>
                      <a:pt x="1605" y="617"/>
                    </a:lnTo>
                    <a:lnTo>
                      <a:pt x="1605" y="624"/>
                    </a:lnTo>
                    <a:lnTo>
                      <a:pt x="1605" y="624"/>
                    </a:lnTo>
                    <a:lnTo>
                      <a:pt x="1605" y="630"/>
                    </a:lnTo>
                    <a:lnTo>
                      <a:pt x="1601" y="636"/>
                    </a:lnTo>
                    <a:lnTo>
                      <a:pt x="1596" y="639"/>
                    </a:lnTo>
                    <a:lnTo>
                      <a:pt x="1589" y="639"/>
                    </a:lnTo>
                    <a:lnTo>
                      <a:pt x="1589" y="639"/>
                    </a:lnTo>
                    <a:lnTo>
                      <a:pt x="1584" y="639"/>
                    </a:lnTo>
                    <a:lnTo>
                      <a:pt x="1579" y="636"/>
                    </a:lnTo>
                    <a:lnTo>
                      <a:pt x="1576" y="630"/>
                    </a:lnTo>
                    <a:lnTo>
                      <a:pt x="1574" y="624"/>
                    </a:lnTo>
                    <a:lnTo>
                      <a:pt x="1574" y="624"/>
                    </a:lnTo>
                    <a:lnTo>
                      <a:pt x="1576" y="617"/>
                    </a:lnTo>
                    <a:lnTo>
                      <a:pt x="1579" y="612"/>
                    </a:lnTo>
                    <a:lnTo>
                      <a:pt x="1584" y="608"/>
                    </a:lnTo>
                    <a:lnTo>
                      <a:pt x="1589" y="607"/>
                    </a:lnTo>
                    <a:lnTo>
                      <a:pt x="1589" y="607"/>
                    </a:lnTo>
                    <a:close/>
                    <a:moveTo>
                      <a:pt x="1531" y="607"/>
                    </a:moveTo>
                    <a:lnTo>
                      <a:pt x="1531" y="607"/>
                    </a:lnTo>
                    <a:lnTo>
                      <a:pt x="1531" y="607"/>
                    </a:lnTo>
                    <a:lnTo>
                      <a:pt x="1538" y="608"/>
                    </a:lnTo>
                    <a:lnTo>
                      <a:pt x="1542" y="612"/>
                    </a:lnTo>
                    <a:lnTo>
                      <a:pt x="1545" y="617"/>
                    </a:lnTo>
                    <a:lnTo>
                      <a:pt x="1547" y="624"/>
                    </a:lnTo>
                    <a:lnTo>
                      <a:pt x="1547" y="624"/>
                    </a:lnTo>
                    <a:lnTo>
                      <a:pt x="1545" y="630"/>
                    </a:lnTo>
                    <a:lnTo>
                      <a:pt x="1542" y="636"/>
                    </a:lnTo>
                    <a:lnTo>
                      <a:pt x="1538" y="639"/>
                    </a:lnTo>
                    <a:lnTo>
                      <a:pt x="1531" y="639"/>
                    </a:lnTo>
                    <a:lnTo>
                      <a:pt x="1531" y="639"/>
                    </a:lnTo>
                    <a:lnTo>
                      <a:pt x="1525" y="639"/>
                    </a:lnTo>
                    <a:lnTo>
                      <a:pt x="1521" y="636"/>
                    </a:lnTo>
                    <a:lnTo>
                      <a:pt x="1518" y="630"/>
                    </a:lnTo>
                    <a:lnTo>
                      <a:pt x="1516" y="624"/>
                    </a:lnTo>
                    <a:lnTo>
                      <a:pt x="1516" y="624"/>
                    </a:lnTo>
                    <a:lnTo>
                      <a:pt x="1518" y="617"/>
                    </a:lnTo>
                    <a:lnTo>
                      <a:pt x="1521" y="612"/>
                    </a:lnTo>
                    <a:lnTo>
                      <a:pt x="1525" y="608"/>
                    </a:lnTo>
                    <a:lnTo>
                      <a:pt x="1531" y="607"/>
                    </a:lnTo>
                    <a:lnTo>
                      <a:pt x="1531" y="607"/>
                    </a:lnTo>
                    <a:close/>
                    <a:moveTo>
                      <a:pt x="1473" y="607"/>
                    </a:moveTo>
                    <a:lnTo>
                      <a:pt x="1473" y="607"/>
                    </a:lnTo>
                    <a:lnTo>
                      <a:pt x="1473" y="607"/>
                    </a:lnTo>
                    <a:lnTo>
                      <a:pt x="1479" y="608"/>
                    </a:lnTo>
                    <a:lnTo>
                      <a:pt x="1484" y="612"/>
                    </a:lnTo>
                    <a:lnTo>
                      <a:pt x="1487" y="617"/>
                    </a:lnTo>
                    <a:lnTo>
                      <a:pt x="1489" y="624"/>
                    </a:lnTo>
                    <a:lnTo>
                      <a:pt x="1489" y="624"/>
                    </a:lnTo>
                    <a:lnTo>
                      <a:pt x="1487" y="630"/>
                    </a:lnTo>
                    <a:lnTo>
                      <a:pt x="1484" y="636"/>
                    </a:lnTo>
                    <a:lnTo>
                      <a:pt x="1479" y="639"/>
                    </a:lnTo>
                    <a:lnTo>
                      <a:pt x="1473" y="639"/>
                    </a:lnTo>
                    <a:lnTo>
                      <a:pt x="1473" y="639"/>
                    </a:lnTo>
                    <a:lnTo>
                      <a:pt x="1467" y="639"/>
                    </a:lnTo>
                    <a:lnTo>
                      <a:pt x="1462" y="636"/>
                    </a:lnTo>
                    <a:lnTo>
                      <a:pt x="1458" y="630"/>
                    </a:lnTo>
                    <a:lnTo>
                      <a:pt x="1458" y="624"/>
                    </a:lnTo>
                    <a:lnTo>
                      <a:pt x="1458" y="624"/>
                    </a:lnTo>
                    <a:lnTo>
                      <a:pt x="1458" y="617"/>
                    </a:lnTo>
                    <a:lnTo>
                      <a:pt x="1462" y="612"/>
                    </a:lnTo>
                    <a:lnTo>
                      <a:pt x="1467" y="608"/>
                    </a:lnTo>
                    <a:lnTo>
                      <a:pt x="1473" y="607"/>
                    </a:lnTo>
                    <a:lnTo>
                      <a:pt x="1473" y="607"/>
                    </a:lnTo>
                    <a:close/>
                    <a:moveTo>
                      <a:pt x="1416" y="607"/>
                    </a:moveTo>
                    <a:lnTo>
                      <a:pt x="1416" y="607"/>
                    </a:lnTo>
                    <a:lnTo>
                      <a:pt x="1416" y="607"/>
                    </a:lnTo>
                    <a:lnTo>
                      <a:pt x="1421" y="608"/>
                    </a:lnTo>
                    <a:lnTo>
                      <a:pt x="1426" y="612"/>
                    </a:lnTo>
                    <a:lnTo>
                      <a:pt x="1429" y="617"/>
                    </a:lnTo>
                    <a:lnTo>
                      <a:pt x="1431" y="624"/>
                    </a:lnTo>
                    <a:lnTo>
                      <a:pt x="1431" y="624"/>
                    </a:lnTo>
                    <a:lnTo>
                      <a:pt x="1429" y="630"/>
                    </a:lnTo>
                    <a:lnTo>
                      <a:pt x="1426" y="636"/>
                    </a:lnTo>
                    <a:lnTo>
                      <a:pt x="1421" y="639"/>
                    </a:lnTo>
                    <a:lnTo>
                      <a:pt x="1416" y="639"/>
                    </a:lnTo>
                    <a:lnTo>
                      <a:pt x="1416" y="639"/>
                    </a:lnTo>
                    <a:lnTo>
                      <a:pt x="1409" y="639"/>
                    </a:lnTo>
                    <a:lnTo>
                      <a:pt x="1404" y="636"/>
                    </a:lnTo>
                    <a:lnTo>
                      <a:pt x="1400" y="630"/>
                    </a:lnTo>
                    <a:lnTo>
                      <a:pt x="1399" y="624"/>
                    </a:lnTo>
                    <a:lnTo>
                      <a:pt x="1399" y="624"/>
                    </a:lnTo>
                    <a:lnTo>
                      <a:pt x="1400" y="617"/>
                    </a:lnTo>
                    <a:lnTo>
                      <a:pt x="1404" y="612"/>
                    </a:lnTo>
                    <a:lnTo>
                      <a:pt x="1409" y="608"/>
                    </a:lnTo>
                    <a:lnTo>
                      <a:pt x="1416" y="607"/>
                    </a:lnTo>
                    <a:lnTo>
                      <a:pt x="1416" y="607"/>
                    </a:lnTo>
                    <a:close/>
                    <a:moveTo>
                      <a:pt x="1356" y="607"/>
                    </a:moveTo>
                    <a:lnTo>
                      <a:pt x="1356" y="607"/>
                    </a:lnTo>
                    <a:lnTo>
                      <a:pt x="1356" y="607"/>
                    </a:lnTo>
                    <a:lnTo>
                      <a:pt x="1363" y="608"/>
                    </a:lnTo>
                    <a:lnTo>
                      <a:pt x="1368" y="612"/>
                    </a:lnTo>
                    <a:lnTo>
                      <a:pt x="1371" y="617"/>
                    </a:lnTo>
                    <a:lnTo>
                      <a:pt x="1371" y="624"/>
                    </a:lnTo>
                    <a:lnTo>
                      <a:pt x="1371" y="624"/>
                    </a:lnTo>
                    <a:lnTo>
                      <a:pt x="1371" y="630"/>
                    </a:lnTo>
                    <a:lnTo>
                      <a:pt x="1368" y="636"/>
                    </a:lnTo>
                    <a:lnTo>
                      <a:pt x="1363" y="639"/>
                    </a:lnTo>
                    <a:lnTo>
                      <a:pt x="1356" y="639"/>
                    </a:lnTo>
                    <a:lnTo>
                      <a:pt x="1356" y="639"/>
                    </a:lnTo>
                    <a:lnTo>
                      <a:pt x="1351" y="639"/>
                    </a:lnTo>
                    <a:lnTo>
                      <a:pt x="1346" y="636"/>
                    </a:lnTo>
                    <a:lnTo>
                      <a:pt x="1342" y="630"/>
                    </a:lnTo>
                    <a:lnTo>
                      <a:pt x="1341" y="624"/>
                    </a:lnTo>
                    <a:lnTo>
                      <a:pt x="1341" y="624"/>
                    </a:lnTo>
                    <a:lnTo>
                      <a:pt x="1342" y="617"/>
                    </a:lnTo>
                    <a:lnTo>
                      <a:pt x="1346" y="612"/>
                    </a:lnTo>
                    <a:lnTo>
                      <a:pt x="1351" y="608"/>
                    </a:lnTo>
                    <a:lnTo>
                      <a:pt x="1356" y="607"/>
                    </a:lnTo>
                    <a:lnTo>
                      <a:pt x="1356" y="607"/>
                    </a:lnTo>
                    <a:close/>
                    <a:moveTo>
                      <a:pt x="1298" y="607"/>
                    </a:moveTo>
                    <a:lnTo>
                      <a:pt x="1298" y="607"/>
                    </a:lnTo>
                    <a:lnTo>
                      <a:pt x="1298" y="607"/>
                    </a:lnTo>
                    <a:lnTo>
                      <a:pt x="1305" y="608"/>
                    </a:lnTo>
                    <a:lnTo>
                      <a:pt x="1308" y="612"/>
                    </a:lnTo>
                    <a:lnTo>
                      <a:pt x="1312" y="617"/>
                    </a:lnTo>
                    <a:lnTo>
                      <a:pt x="1313" y="624"/>
                    </a:lnTo>
                    <a:lnTo>
                      <a:pt x="1313" y="624"/>
                    </a:lnTo>
                    <a:lnTo>
                      <a:pt x="1312" y="630"/>
                    </a:lnTo>
                    <a:lnTo>
                      <a:pt x="1308" y="636"/>
                    </a:lnTo>
                    <a:lnTo>
                      <a:pt x="1305" y="639"/>
                    </a:lnTo>
                    <a:lnTo>
                      <a:pt x="1298" y="639"/>
                    </a:lnTo>
                    <a:lnTo>
                      <a:pt x="1298" y="639"/>
                    </a:lnTo>
                    <a:lnTo>
                      <a:pt x="1293" y="639"/>
                    </a:lnTo>
                    <a:lnTo>
                      <a:pt x="1288" y="636"/>
                    </a:lnTo>
                    <a:lnTo>
                      <a:pt x="1284" y="630"/>
                    </a:lnTo>
                    <a:lnTo>
                      <a:pt x="1283" y="624"/>
                    </a:lnTo>
                    <a:lnTo>
                      <a:pt x="1283" y="624"/>
                    </a:lnTo>
                    <a:lnTo>
                      <a:pt x="1284" y="617"/>
                    </a:lnTo>
                    <a:lnTo>
                      <a:pt x="1288" y="612"/>
                    </a:lnTo>
                    <a:lnTo>
                      <a:pt x="1293" y="608"/>
                    </a:lnTo>
                    <a:lnTo>
                      <a:pt x="1298" y="607"/>
                    </a:lnTo>
                    <a:lnTo>
                      <a:pt x="1298" y="607"/>
                    </a:lnTo>
                    <a:close/>
                    <a:moveTo>
                      <a:pt x="1240" y="607"/>
                    </a:moveTo>
                    <a:lnTo>
                      <a:pt x="1240" y="607"/>
                    </a:lnTo>
                    <a:lnTo>
                      <a:pt x="1240" y="607"/>
                    </a:lnTo>
                    <a:lnTo>
                      <a:pt x="1245" y="608"/>
                    </a:lnTo>
                    <a:lnTo>
                      <a:pt x="1250" y="612"/>
                    </a:lnTo>
                    <a:lnTo>
                      <a:pt x="1254" y="617"/>
                    </a:lnTo>
                    <a:lnTo>
                      <a:pt x="1255" y="624"/>
                    </a:lnTo>
                    <a:lnTo>
                      <a:pt x="1255" y="624"/>
                    </a:lnTo>
                    <a:lnTo>
                      <a:pt x="1254" y="630"/>
                    </a:lnTo>
                    <a:lnTo>
                      <a:pt x="1250" y="636"/>
                    </a:lnTo>
                    <a:lnTo>
                      <a:pt x="1245" y="639"/>
                    </a:lnTo>
                    <a:lnTo>
                      <a:pt x="1240" y="639"/>
                    </a:lnTo>
                    <a:lnTo>
                      <a:pt x="1240" y="639"/>
                    </a:lnTo>
                    <a:lnTo>
                      <a:pt x="1233" y="639"/>
                    </a:lnTo>
                    <a:lnTo>
                      <a:pt x="1228" y="636"/>
                    </a:lnTo>
                    <a:lnTo>
                      <a:pt x="1225" y="630"/>
                    </a:lnTo>
                    <a:lnTo>
                      <a:pt x="1225" y="624"/>
                    </a:lnTo>
                    <a:lnTo>
                      <a:pt x="1225" y="624"/>
                    </a:lnTo>
                    <a:lnTo>
                      <a:pt x="1225" y="617"/>
                    </a:lnTo>
                    <a:lnTo>
                      <a:pt x="1228" y="612"/>
                    </a:lnTo>
                    <a:lnTo>
                      <a:pt x="1233" y="608"/>
                    </a:lnTo>
                    <a:lnTo>
                      <a:pt x="1240" y="607"/>
                    </a:lnTo>
                    <a:lnTo>
                      <a:pt x="1240" y="607"/>
                    </a:lnTo>
                    <a:close/>
                    <a:moveTo>
                      <a:pt x="1182" y="607"/>
                    </a:moveTo>
                    <a:lnTo>
                      <a:pt x="1182" y="607"/>
                    </a:lnTo>
                    <a:lnTo>
                      <a:pt x="1182" y="607"/>
                    </a:lnTo>
                    <a:lnTo>
                      <a:pt x="1187" y="608"/>
                    </a:lnTo>
                    <a:lnTo>
                      <a:pt x="1192" y="612"/>
                    </a:lnTo>
                    <a:lnTo>
                      <a:pt x="1196" y="617"/>
                    </a:lnTo>
                    <a:lnTo>
                      <a:pt x="1198" y="624"/>
                    </a:lnTo>
                    <a:lnTo>
                      <a:pt x="1198" y="624"/>
                    </a:lnTo>
                    <a:lnTo>
                      <a:pt x="1196" y="630"/>
                    </a:lnTo>
                    <a:lnTo>
                      <a:pt x="1192" y="636"/>
                    </a:lnTo>
                    <a:lnTo>
                      <a:pt x="1187" y="639"/>
                    </a:lnTo>
                    <a:lnTo>
                      <a:pt x="1182" y="639"/>
                    </a:lnTo>
                    <a:lnTo>
                      <a:pt x="1182" y="639"/>
                    </a:lnTo>
                    <a:lnTo>
                      <a:pt x="1175" y="639"/>
                    </a:lnTo>
                    <a:lnTo>
                      <a:pt x="1170" y="636"/>
                    </a:lnTo>
                    <a:lnTo>
                      <a:pt x="1167" y="630"/>
                    </a:lnTo>
                    <a:lnTo>
                      <a:pt x="1165" y="624"/>
                    </a:lnTo>
                    <a:lnTo>
                      <a:pt x="1165" y="624"/>
                    </a:lnTo>
                    <a:lnTo>
                      <a:pt x="1167" y="617"/>
                    </a:lnTo>
                    <a:lnTo>
                      <a:pt x="1170" y="612"/>
                    </a:lnTo>
                    <a:lnTo>
                      <a:pt x="1175" y="608"/>
                    </a:lnTo>
                    <a:lnTo>
                      <a:pt x="1182" y="607"/>
                    </a:lnTo>
                    <a:lnTo>
                      <a:pt x="1182" y="607"/>
                    </a:lnTo>
                    <a:close/>
                    <a:moveTo>
                      <a:pt x="1123" y="607"/>
                    </a:moveTo>
                    <a:lnTo>
                      <a:pt x="1123" y="607"/>
                    </a:lnTo>
                    <a:lnTo>
                      <a:pt x="1123" y="607"/>
                    </a:lnTo>
                    <a:lnTo>
                      <a:pt x="1129" y="608"/>
                    </a:lnTo>
                    <a:lnTo>
                      <a:pt x="1135" y="612"/>
                    </a:lnTo>
                    <a:lnTo>
                      <a:pt x="1138" y="617"/>
                    </a:lnTo>
                    <a:lnTo>
                      <a:pt x="1138" y="624"/>
                    </a:lnTo>
                    <a:lnTo>
                      <a:pt x="1138" y="624"/>
                    </a:lnTo>
                    <a:lnTo>
                      <a:pt x="1138" y="630"/>
                    </a:lnTo>
                    <a:lnTo>
                      <a:pt x="1135" y="636"/>
                    </a:lnTo>
                    <a:lnTo>
                      <a:pt x="1129" y="639"/>
                    </a:lnTo>
                    <a:lnTo>
                      <a:pt x="1123" y="639"/>
                    </a:lnTo>
                    <a:lnTo>
                      <a:pt x="1123" y="639"/>
                    </a:lnTo>
                    <a:lnTo>
                      <a:pt x="1118" y="639"/>
                    </a:lnTo>
                    <a:lnTo>
                      <a:pt x="1112" y="636"/>
                    </a:lnTo>
                    <a:lnTo>
                      <a:pt x="1109" y="630"/>
                    </a:lnTo>
                    <a:lnTo>
                      <a:pt x="1107" y="624"/>
                    </a:lnTo>
                    <a:lnTo>
                      <a:pt x="1107" y="624"/>
                    </a:lnTo>
                    <a:lnTo>
                      <a:pt x="1109" y="617"/>
                    </a:lnTo>
                    <a:lnTo>
                      <a:pt x="1112" y="612"/>
                    </a:lnTo>
                    <a:lnTo>
                      <a:pt x="1118" y="608"/>
                    </a:lnTo>
                    <a:lnTo>
                      <a:pt x="1123" y="607"/>
                    </a:lnTo>
                    <a:lnTo>
                      <a:pt x="1123" y="607"/>
                    </a:lnTo>
                    <a:close/>
                    <a:moveTo>
                      <a:pt x="1065" y="607"/>
                    </a:moveTo>
                    <a:lnTo>
                      <a:pt x="1065" y="607"/>
                    </a:lnTo>
                    <a:lnTo>
                      <a:pt x="1065" y="607"/>
                    </a:lnTo>
                    <a:lnTo>
                      <a:pt x="1072" y="608"/>
                    </a:lnTo>
                    <a:lnTo>
                      <a:pt x="1077" y="612"/>
                    </a:lnTo>
                    <a:lnTo>
                      <a:pt x="1078" y="617"/>
                    </a:lnTo>
                    <a:lnTo>
                      <a:pt x="1080" y="624"/>
                    </a:lnTo>
                    <a:lnTo>
                      <a:pt x="1080" y="624"/>
                    </a:lnTo>
                    <a:lnTo>
                      <a:pt x="1078" y="630"/>
                    </a:lnTo>
                    <a:lnTo>
                      <a:pt x="1077" y="636"/>
                    </a:lnTo>
                    <a:lnTo>
                      <a:pt x="1072" y="639"/>
                    </a:lnTo>
                    <a:lnTo>
                      <a:pt x="1065" y="639"/>
                    </a:lnTo>
                    <a:lnTo>
                      <a:pt x="1065" y="639"/>
                    </a:lnTo>
                    <a:lnTo>
                      <a:pt x="1060" y="639"/>
                    </a:lnTo>
                    <a:lnTo>
                      <a:pt x="1055" y="636"/>
                    </a:lnTo>
                    <a:lnTo>
                      <a:pt x="1051" y="630"/>
                    </a:lnTo>
                    <a:lnTo>
                      <a:pt x="1049" y="624"/>
                    </a:lnTo>
                    <a:lnTo>
                      <a:pt x="1049" y="624"/>
                    </a:lnTo>
                    <a:lnTo>
                      <a:pt x="1051" y="617"/>
                    </a:lnTo>
                    <a:lnTo>
                      <a:pt x="1055" y="612"/>
                    </a:lnTo>
                    <a:lnTo>
                      <a:pt x="1060" y="608"/>
                    </a:lnTo>
                    <a:lnTo>
                      <a:pt x="1065" y="607"/>
                    </a:lnTo>
                    <a:lnTo>
                      <a:pt x="1065" y="607"/>
                    </a:lnTo>
                    <a:close/>
                    <a:moveTo>
                      <a:pt x="1007" y="607"/>
                    </a:moveTo>
                    <a:lnTo>
                      <a:pt x="1007" y="607"/>
                    </a:lnTo>
                    <a:lnTo>
                      <a:pt x="1007" y="607"/>
                    </a:lnTo>
                    <a:lnTo>
                      <a:pt x="1012" y="608"/>
                    </a:lnTo>
                    <a:lnTo>
                      <a:pt x="1017" y="612"/>
                    </a:lnTo>
                    <a:lnTo>
                      <a:pt x="1020" y="617"/>
                    </a:lnTo>
                    <a:lnTo>
                      <a:pt x="1022" y="624"/>
                    </a:lnTo>
                    <a:lnTo>
                      <a:pt x="1022" y="624"/>
                    </a:lnTo>
                    <a:lnTo>
                      <a:pt x="1020" y="630"/>
                    </a:lnTo>
                    <a:lnTo>
                      <a:pt x="1017" y="636"/>
                    </a:lnTo>
                    <a:lnTo>
                      <a:pt x="1012" y="639"/>
                    </a:lnTo>
                    <a:lnTo>
                      <a:pt x="1007" y="639"/>
                    </a:lnTo>
                    <a:lnTo>
                      <a:pt x="1007" y="639"/>
                    </a:lnTo>
                    <a:lnTo>
                      <a:pt x="1000" y="639"/>
                    </a:lnTo>
                    <a:lnTo>
                      <a:pt x="995" y="636"/>
                    </a:lnTo>
                    <a:lnTo>
                      <a:pt x="992" y="630"/>
                    </a:lnTo>
                    <a:lnTo>
                      <a:pt x="992" y="624"/>
                    </a:lnTo>
                    <a:lnTo>
                      <a:pt x="992" y="624"/>
                    </a:lnTo>
                    <a:lnTo>
                      <a:pt x="992" y="617"/>
                    </a:lnTo>
                    <a:lnTo>
                      <a:pt x="995" y="612"/>
                    </a:lnTo>
                    <a:lnTo>
                      <a:pt x="1000" y="608"/>
                    </a:lnTo>
                    <a:lnTo>
                      <a:pt x="1007" y="607"/>
                    </a:lnTo>
                    <a:lnTo>
                      <a:pt x="1007" y="607"/>
                    </a:lnTo>
                    <a:close/>
                    <a:moveTo>
                      <a:pt x="949" y="607"/>
                    </a:moveTo>
                    <a:lnTo>
                      <a:pt x="949" y="607"/>
                    </a:lnTo>
                    <a:lnTo>
                      <a:pt x="949" y="607"/>
                    </a:lnTo>
                    <a:lnTo>
                      <a:pt x="954" y="608"/>
                    </a:lnTo>
                    <a:lnTo>
                      <a:pt x="959" y="612"/>
                    </a:lnTo>
                    <a:lnTo>
                      <a:pt x="963" y="617"/>
                    </a:lnTo>
                    <a:lnTo>
                      <a:pt x="964" y="624"/>
                    </a:lnTo>
                    <a:lnTo>
                      <a:pt x="964" y="624"/>
                    </a:lnTo>
                    <a:lnTo>
                      <a:pt x="963" y="630"/>
                    </a:lnTo>
                    <a:lnTo>
                      <a:pt x="959" y="636"/>
                    </a:lnTo>
                    <a:lnTo>
                      <a:pt x="954" y="639"/>
                    </a:lnTo>
                    <a:lnTo>
                      <a:pt x="949" y="639"/>
                    </a:lnTo>
                    <a:lnTo>
                      <a:pt x="949" y="639"/>
                    </a:lnTo>
                    <a:lnTo>
                      <a:pt x="942" y="639"/>
                    </a:lnTo>
                    <a:lnTo>
                      <a:pt x="937" y="636"/>
                    </a:lnTo>
                    <a:lnTo>
                      <a:pt x="934" y="630"/>
                    </a:lnTo>
                    <a:lnTo>
                      <a:pt x="934" y="624"/>
                    </a:lnTo>
                    <a:lnTo>
                      <a:pt x="934" y="624"/>
                    </a:lnTo>
                    <a:lnTo>
                      <a:pt x="934" y="617"/>
                    </a:lnTo>
                    <a:lnTo>
                      <a:pt x="937" y="612"/>
                    </a:lnTo>
                    <a:lnTo>
                      <a:pt x="942" y="608"/>
                    </a:lnTo>
                    <a:lnTo>
                      <a:pt x="949" y="607"/>
                    </a:lnTo>
                    <a:lnTo>
                      <a:pt x="949" y="607"/>
                    </a:lnTo>
                    <a:close/>
                    <a:moveTo>
                      <a:pt x="889" y="607"/>
                    </a:moveTo>
                    <a:lnTo>
                      <a:pt x="889" y="607"/>
                    </a:lnTo>
                    <a:lnTo>
                      <a:pt x="889" y="607"/>
                    </a:lnTo>
                    <a:lnTo>
                      <a:pt x="896" y="608"/>
                    </a:lnTo>
                    <a:lnTo>
                      <a:pt x="901" y="612"/>
                    </a:lnTo>
                    <a:lnTo>
                      <a:pt x="905" y="617"/>
                    </a:lnTo>
                    <a:lnTo>
                      <a:pt x="905" y="624"/>
                    </a:lnTo>
                    <a:lnTo>
                      <a:pt x="905" y="624"/>
                    </a:lnTo>
                    <a:lnTo>
                      <a:pt x="905" y="630"/>
                    </a:lnTo>
                    <a:lnTo>
                      <a:pt x="901" y="636"/>
                    </a:lnTo>
                    <a:lnTo>
                      <a:pt x="896" y="639"/>
                    </a:lnTo>
                    <a:lnTo>
                      <a:pt x="889" y="639"/>
                    </a:lnTo>
                    <a:lnTo>
                      <a:pt x="889" y="639"/>
                    </a:lnTo>
                    <a:lnTo>
                      <a:pt x="884" y="639"/>
                    </a:lnTo>
                    <a:lnTo>
                      <a:pt x="879" y="636"/>
                    </a:lnTo>
                    <a:lnTo>
                      <a:pt x="876" y="630"/>
                    </a:lnTo>
                    <a:lnTo>
                      <a:pt x="874" y="624"/>
                    </a:lnTo>
                    <a:lnTo>
                      <a:pt x="874" y="624"/>
                    </a:lnTo>
                    <a:lnTo>
                      <a:pt x="876" y="617"/>
                    </a:lnTo>
                    <a:lnTo>
                      <a:pt x="879" y="612"/>
                    </a:lnTo>
                    <a:lnTo>
                      <a:pt x="884" y="608"/>
                    </a:lnTo>
                    <a:lnTo>
                      <a:pt x="889" y="607"/>
                    </a:lnTo>
                    <a:lnTo>
                      <a:pt x="889" y="607"/>
                    </a:lnTo>
                    <a:close/>
                    <a:moveTo>
                      <a:pt x="831" y="607"/>
                    </a:moveTo>
                    <a:lnTo>
                      <a:pt x="831" y="607"/>
                    </a:lnTo>
                    <a:lnTo>
                      <a:pt x="831" y="607"/>
                    </a:lnTo>
                    <a:lnTo>
                      <a:pt x="838" y="608"/>
                    </a:lnTo>
                    <a:lnTo>
                      <a:pt x="843" y="612"/>
                    </a:lnTo>
                    <a:lnTo>
                      <a:pt x="847" y="617"/>
                    </a:lnTo>
                    <a:lnTo>
                      <a:pt x="847" y="624"/>
                    </a:lnTo>
                    <a:lnTo>
                      <a:pt x="847" y="624"/>
                    </a:lnTo>
                    <a:lnTo>
                      <a:pt x="847" y="630"/>
                    </a:lnTo>
                    <a:lnTo>
                      <a:pt x="843" y="636"/>
                    </a:lnTo>
                    <a:lnTo>
                      <a:pt x="838" y="639"/>
                    </a:lnTo>
                    <a:lnTo>
                      <a:pt x="831" y="639"/>
                    </a:lnTo>
                    <a:lnTo>
                      <a:pt x="831" y="639"/>
                    </a:lnTo>
                    <a:lnTo>
                      <a:pt x="826" y="639"/>
                    </a:lnTo>
                    <a:lnTo>
                      <a:pt x="821" y="636"/>
                    </a:lnTo>
                    <a:lnTo>
                      <a:pt x="818" y="630"/>
                    </a:lnTo>
                    <a:lnTo>
                      <a:pt x="816" y="624"/>
                    </a:lnTo>
                    <a:lnTo>
                      <a:pt x="816" y="624"/>
                    </a:lnTo>
                    <a:lnTo>
                      <a:pt x="818" y="617"/>
                    </a:lnTo>
                    <a:lnTo>
                      <a:pt x="821" y="612"/>
                    </a:lnTo>
                    <a:lnTo>
                      <a:pt x="826" y="608"/>
                    </a:lnTo>
                    <a:lnTo>
                      <a:pt x="831" y="607"/>
                    </a:lnTo>
                    <a:lnTo>
                      <a:pt x="831" y="607"/>
                    </a:lnTo>
                    <a:close/>
                    <a:moveTo>
                      <a:pt x="774" y="607"/>
                    </a:moveTo>
                    <a:lnTo>
                      <a:pt x="774" y="607"/>
                    </a:lnTo>
                    <a:lnTo>
                      <a:pt x="774" y="607"/>
                    </a:lnTo>
                    <a:lnTo>
                      <a:pt x="779" y="608"/>
                    </a:lnTo>
                    <a:lnTo>
                      <a:pt x="784" y="612"/>
                    </a:lnTo>
                    <a:lnTo>
                      <a:pt x="787" y="617"/>
                    </a:lnTo>
                    <a:lnTo>
                      <a:pt x="789" y="624"/>
                    </a:lnTo>
                    <a:lnTo>
                      <a:pt x="789" y="624"/>
                    </a:lnTo>
                    <a:lnTo>
                      <a:pt x="787" y="630"/>
                    </a:lnTo>
                    <a:lnTo>
                      <a:pt x="784" y="636"/>
                    </a:lnTo>
                    <a:lnTo>
                      <a:pt x="779" y="639"/>
                    </a:lnTo>
                    <a:lnTo>
                      <a:pt x="774" y="639"/>
                    </a:lnTo>
                    <a:lnTo>
                      <a:pt x="774" y="639"/>
                    </a:lnTo>
                    <a:lnTo>
                      <a:pt x="767" y="639"/>
                    </a:lnTo>
                    <a:lnTo>
                      <a:pt x="763" y="636"/>
                    </a:lnTo>
                    <a:lnTo>
                      <a:pt x="760" y="630"/>
                    </a:lnTo>
                    <a:lnTo>
                      <a:pt x="758" y="624"/>
                    </a:lnTo>
                    <a:lnTo>
                      <a:pt x="758" y="624"/>
                    </a:lnTo>
                    <a:lnTo>
                      <a:pt x="760" y="617"/>
                    </a:lnTo>
                    <a:lnTo>
                      <a:pt x="763" y="612"/>
                    </a:lnTo>
                    <a:lnTo>
                      <a:pt x="767" y="608"/>
                    </a:lnTo>
                    <a:lnTo>
                      <a:pt x="774" y="607"/>
                    </a:lnTo>
                    <a:lnTo>
                      <a:pt x="774" y="607"/>
                    </a:lnTo>
                    <a:close/>
                    <a:moveTo>
                      <a:pt x="716" y="607"/>
                    </a:moveTo>
                    <a:lnTo>
                      <a:pt x="716" y="607"/>
                    </a:lnTo>
                    <a:lnTo>
                      <a:pt x="716" y="607"/>
                    </a:lnTo>
                    <a:lnTo>
                      <a:pt x="721" y="608"/>
                    </a:lnTo>
                    <a:lnTo>
                      <a:pt x="726" y="612"/>
                    </a:lnTo>
                    <a:lnTo>
                      <a:pt x="729" y="617"/>
                    </a:lnTo>
                    <a:lnTo>
                      <a:pt x="731" y="624"/>
                    </a:lnTo>
                    <a:lnTo>
                      <a:pt x="731" y="624"/>
                    </a:lnTo>
                    <a:lnTo>
                      <a:pt x="729" y="630"/>
                    </a:lnTo>
                    <a:lnTo>
                      <a:pt x="726" y="636"/>
                    </a:lnTo>
                    <a:lnTo>
                      <a:pt x="721" y="639"/>
                    </a:lnTo>
                    <a:lnTo>
                      <a:pt x="716" y="639"/>
                    </a:lnTo>
                    <a:lnTo>
                      <a:pt x="716" y="639"/>
                    </a:lnTo>
                    <a:lnTo>
                      <a:pt x="709" y="639"/>
                    </a:lnTo>
                    <a:lnTo>
                      <a:pt x="704" y="636"/>
                    </a:lnTo>
                    <a:lnTo>
                      <a:pt x="700" y="630"/>
                    </a:lnTo>
                    <a:lnTo>
                      <a:pt x="700" y="624"/>
                    </a:lnTo>
                    <a:lnTo>
                      <a:pt x="700" y="624"/>
                    </a:lnTo>
                    <a:lnTo>
                      <a:pt x="700" y="617"/>
                    </a:lnTo>
                    <a:lnTo>
                      <a:pt x="704" y="612"/>
                    </a:lnTo>
                    <a:lnTo>
                      <a:pt x="709" y="608"/>
                    </a:lnTo>
                    <a:lnTo>
                      <a:pt x="716" y="607"/>
                    </a:lnTo>
                    <a:lnTo>
                      <a:pt x="716" y="607"/>
                    </a:lnTo>
                    <a:close/>
                    <a:moveTo>
                      <a:pt x="656" y="607"/>
                    </a:moveTo>
                    <a:lnTo>
                      <a:pt x="656" y="607"/>
                    </a:lnTo>
                    <a:lnTo>
                      <a:pt x="656" y="607"/>
                    </a:lnTo>
                    <a:lnTo>
                      <a:pt x="663" y="608"/>
                    </a:lnTo>
                    <a:lnTo>
                      <a:pt x="668" y="612"/>
                    </a:lnTo>
                    <a:lnTo>
                      <a:pt x="671" y="617"/>
                    </a:lnTo>
                    <a:lnTo>
                      <a:pt x="673" y="624"/>
                    </a:lnTo>
                    <a:lnTo>
                      <a:pt x="673" y="624"/>
                    </a:lnTo>
                    <a:lnTo>
                      <a:pt x="671" y="630"/>
                    </a:lnTo>
                    <a:lnTo>
                      <a:pt x="668" y="636"/>
                    </a:lnTo>
                    <a:lnTo>
                      <a:pt x="663" y="639"/>
                    </a:lnTo>
                    <a:lnTo>
                      <a:pt x="656" y="639"/>
                    </a:lnTo>
                    <a:lnTo>
                      <a:pt x="656" y="639"/>
                    </a:lnTo>
                    <a:lnTo>
                      <a:pt x="651" y="639"/>
                    </a:lnTo>
                    <a:lnTo>
                      <a:pt x="646" y="636"/>
                    </a:lnTo>
                    <a:lnTo>
                      <a:pt x="642" y="630"/>
                    </a:lnTo>
                    <a:lnTo>
                      <a:pt x="641" y="624"/>
                    </a:lnTo>
                    <a:lnTo>
                      <a:pt x="641" y="624"/>
                    </a:lnTo>
                    <a:lnTo>
                      <a:pt x="642" y="617"/>
                    </a:lnTo>
                    <a:lnTo>
                      <a:pt x="646" y="612"/>
                    </a:lnTo>
                    <a:lnTo>
                      <a:pt x="651" y="608"/>
                    </a:lnTo>
                    <a:lnTo>
                      <a:pt x="656" y="607"/>
                    </a:lnTo>
                    <a:lnTo>
                      <a:pt x="656" y="607"/>
                    </a:lnTo>
                    <a:close/>
                    <a:moveTo>
                      <a:pt x="598" y="607"/>
                    </a:moveTo>
                    <a:lnTo>
                      <a:pt x="598" y="607"/>
                    </a:lnTo>
                    <a:lnTo>
                      <a:pt x="598" y="607"/>
                    </a:lnTo>
                    <a:lnTo>
                      <a:pt x="605" y="608"/>
                    </a:lnTo>
                    <a:lnTo>
                      <a:pt x="610" y="612"/>
                    </a:lnTo>
                    <a:lnTo>
                      <a:pt x="613" y="617"/>
                    </a:lnTo>
                    <a:lnTo>
                      <a:pt x="613" y="624"/>
                    </a:lnTo>
                    <a:lnTo>
                      <a:pt x="613" y="624"/>
                    </a:lnTo>
                    <a:lnTo>
                      <a:pt x="613" y="630"/>
                    </a:lnTo>
                    <a:lnTo>
                      <a:pt x="610" y="636"/>
                    </a:lnTo>
                    <a:lnTo>
                      <a:pt x="605" y="639"/>
                    </a:lnTo>
                    <a:lnTo>
                      <a:pt x="598" y="639"/>
                    </a:lnTo>
                    <a:lnTo>
                      <a:pt x="598" y="639"/>
                    </a:lnTo>
                    <a:lnTo>
                      <a:pt x="593" y="639"/>
                    </a:lnTo>
                    <a:lnTo>
                      <a:pt x="588" y="636"/>
                    </a:lnTo>
                    <a:lnTo>
                      <a:pt x="584" y="630"/>
                    </a:lnTo>
                    <a:lnTo>
                      <a:pt x="583" y="624"/>
                    </a:lnTo>
                    <a:lnTo>
                      <a:pt x="583" y="624"/>
                    </a:lnTo>
                    <a:lnTo>
                      <a:pt x="584" y="617"/>
                    </a:lnTo>
                    <a:lnTo>
                      <a:pt x="588" y="612"/>
                    </a:lnTo>
                    <a:lnTo>
                      <a:pt x="593" y="608"/>
                    </a:lnTo>
                    <a:lnTo>
                      <a:pt x="598" y="607"/>
                    </a:lnTo>
                    <a:lnTo>
                      <a:pt x="598" y="607"/>
                    </a:lnTo>
                    <a:close/>
                    <a:moveTo>
                      <a:pt x="540" y="607"/>
                    </a:moveTo>
                    <a:lnTo>
                      <a:pt x="540" y="607"/>
                    </a:lnTo>
                    <a:lnTo>
                      <a:pt x="540" y="607"/>
                    </a:lnTo>
                    <a:lnTo>
                      <a:pt x="547" y="608"/>
                    </a:lnTo>
                    <a:lnTo>
                      <a:pt x="550" y="612"/>
                    </a:lnTo>
                    <a:lnTo>
                      <a:pt x="554" y="617"/>
                    </a:lnTo>
                    <a:lnTo>
                      <a:pt x="556" y="624"/>
                    </a:lnTo>
                    <a:lnTo>
                      <a:pt x="556" y="624"/>
                    </a:lnTo>
                    <a:lnTo>
                      <a:pt x="554" y="630"/>
                    </a:lnTo>
                    <a:lnTo>
                      <a:pt x="550" y="636"/>
                    </a:lnTo>
                    <a:lnTo>
                      <a:pt x="547" y="639"/>
                    </a:lnTo>
                    <a:lnTo>
                      <a:pt x="540" y="639"/>
                    </a:lnTo>
                    <a:lnTo>
                      <a:pt x="540" y="639"/>
                    </a:lnTo>
                    <a:lnTo>
                      <a:pt x="533" y="639"/>
                    </a:lnTo>
                    <a:lnTo>
                      <a:pt x="530" y="636"/>
                    </a:lnTo>
                    <a:lnTo>
                      <a:pt x="527" y="630"/>
                    </a:lnTo>
                    <a:lnTo>
                      <a:pt x="525" y="624"/>
                    </a:lnTo>
                    <a:lnTo>
                      <a:pt x="525" y="624"/>
                    </a:lnTo>
                    <a:lnTo>
                      <a:pt x="527" y="617"/>
                    </a:lnTo>
                    <a:lnTo>
                      <a:pt x="530" y="612"/>
                    </a:lnTo>
                    <a:lnTo>
                      <a:pt x="533" y="608"/>
                    </a:lnTo>
                    <a:lnTo>
                      <a:pt x="540" y="607"/>
                    </a:lnTo>
                    <a:lnTo>
                      <a:pt x="540" y="607"/>
                    </a:lnTo>
                    <a:close/>
                    <a:moveTo>
                      <a:pt x="482" y="607"/>
                    </a:moveTo>
                    <a:lnTo>
                      <a:pt x="482" y="607"/>
                    </a:lnTo>
                    <a:lnTo>
                      <a:pt x="482" y="607"/>
                    </a:lnTo>
                    <a:lnTo>
                      <a:pt x="487" y="608"/>
                    </a:lnTo>
                    <a:lnTo>
                      <a:pt x="493" y="612"/>
                    </a:lnTo>
                    <a:lnTo>
                      <a:pt x="496" y="617"/>
                    </a:lnTo>
                    <a:lnTo>
                      <a:pt x="498" y="624"/>
                    </a:lnTo>
                    <a:lnTo>
                      <a:pt x="498" y="624"/>
                    </a:lnTo>
                    <a:lnTo>
                      <a:pt x="496" y="630"/>
                    </a:lnTo>
                    <a:lnTo>
                      <a:pt x="493" y="636"/>
                    </a:lnTo>
                    <a:lnTo>
                      <a:pt x="487" y="639"/>
                    </a:lnTo>
                    <a:lnTo>
                      <a:pt x="482" y="639"/>
                    </a:lnTo>
                    <a:lnTo>
                      <a:pt x="482" y="639"/>
                    </a:lnTo>
                    <a:lnTo>
                      <a:pt x="476" y="639"/>
                    </a:lnTo>
                    <a:lnTo>
                      <a:pt x="470" y="636"/>
                    </a:lnTo>
                    <a:lnTo>
                      <a:pt x="467" y="630"/>
                    </a:lnTo>
                    <a:lnTo>
                      <a:pt x="467" y="624"/>
                    </a:lnTo>
                    <a:lnTo>
                      <a:pt x="467" y="624"/>
                    </a:lnTo>
                    <a:lnTo>
                      <a:pt x="467" y="617"/>
                    </a:lnTo>
                    <a:lnTo>
                      <a:pt x="470" y="612"/>
                    </a:lnTo>
                    <a:lnTo>
                      <a:pt x="476" y="608"/>
                    </a:lnTo>
                    <a:lnTo>
                      <a:pt x="482" y="607"/>
                    </a:lnTo>
                    <a:lnTo>
                      <a:pt x="482" y="607"/>
                    </a:lnTo>
                    <a:close/>
                    <a:moveTo>
                      <a:pt x="424" y="607"/>
                    </a:moveTo>
                    <a:lnTo>
                      <a:pt x="424" y="607"/>
                    </a:lnTo>
                    <a:lnTo>
                      <a:pt x="424" y="607"/>
                    </a:lnTo>
                    <a:lnTo>
                      <a:pt x="430" y="608"/>
                    </a:lnTo>
                    <a:lnTo>
                      <a:pt x="435" y="612"/>
                    </a:lnTo>
                    <a:lnTo>
                      <a:pt x="438" y="617"/>
                    </a:lnTo>
                    <a:lnTo>
                      <a:pt x="440" y="624"/>
                    </a:lnTo>
                    <a:lnTo>
                      <a:pt x="440" y="624"/>
                    </a:lnTo>
                    <a:lnTo>
                      <a:pt x="438" y="630"/>
                    </a:lnTo>
                    <a:lnTo>
                      <a:pt x="435" y="636"/>
                    </a:lnTo>
                    <a:lnTo>
                      <a:pt x="430" y="639"/>
                    </a:lnTo>
                    <a:lnTo>
                      <a:pt x="424" y="639"/>
                    </a:lnTo>
                    <a:lnTo>
                      <a:pt x="424" y="639"/>
                    </a:lnTo>
                    <a:lnTo>
                      <a:pt x="418" y="639"/>
                    </a:lnTo>
                    <a:lnTo>
                      <a:pt x="412" y="636"/>
                    </a:lnTo>
                    <a:lnTo>
                      <a:pt x="409" y="630"/>
                    </a:lnTo>
                    <a:lnTo>
                      <a:pt x="407" y="624"/>
                    </a:lnTo>
                    <a:lnTo>
                      <a:pt x="407" y="624"/>
                    </a:lnTo>
                    <a:lnTo>
                      <a:pt x="409" y="617"/>
                    </a:lnTo>
                    <a:lnTo>
                      <a:pt x="412" y="612"/>
                    </a:lnTo>
                    <a:lnTo>
                      <a:pt x="418" y="608"/>
                    </a:lnTo>
                    <a:lnTo>
                      <a:pt x="424" y="607"/>
                    </a:lnTo>
                    <a:lnTo>
                      <a:pt x="424" y="607"/>
                    </a:lnTo>
                    <a:close/>
                    <a:moveTo>
                      <a:pt x="365" y="607"/>
                    </a:moveTo>
                    <a:lnTo>
                      <a:pt x="365" y="607"/>
                    </a:lnTo>
                    <a:lnTo>
                      <a:pt x="365" y="607"/>
                    </a:lnTo>
                    <a:lnTo>
                      <a:pt x="372" y="608"/>
                    </a:lnTo>
                    <a:lnTo>
                      <a:pt x="377" y="612"/>
                    </a:lnTo>
                    <a:lnTo>
                      <a:pt x="380" y="617"/>
                    </a:lnTo>
                    <a:lnTo>
                      <a:pt x="380" y="624"/>
                    </a:lnTo>
                    <a:lnTo>
                      <a:pt x="380" y="624"/>
                    </a:lnTo>
                    <a:lnTo>
                      <a:pt x="380" y="630"/>
                    </a:lnTo>
                    <a:lnTo>
                      <a:pt x="377" y="636"/>
                    </a:lnTo>
                    <a:lnTo>
                      <a:pt x="372" y="639"/>
                    </a:lnTo>
                    <a:lnTo>
                      <a:pt x="365" y="639"/>
                    </a:lnTo>
                    <a:lnTo>
                      <a:pt x="365" y="639"/>
                    </a:lnTo>
                    <a:lnTo>
                      <a:pt x="360" y="639"/>
                    </a:lnTo>
                    <a:lnTo>
                      <a:pt x="355" y="636"/>
                    </a:lnTo>
                    <a:lnTo>
                      <a:pt x="351" y="630"/>
                    </a:lnTo>
                    <a:lnTo>
                      <a:pt x="349" y="624"/>
                    </a:lnTo>
                    <a:lnTo>
                      <a:pt x="349" y="624"/>
                    </a:lnTo>
                    <a:lnTo>
                      <a:pt x="351" y="617"/>
                    </a:lnTo>
                    <a:lnTo>
                      <a:pt x="355" y="612"/>
                    </a:lnTo>
                    <a:lnTo>
                      <a:pt x="360" y="608"/>
                    </a:lnTo>
                    <a:lnTo>
                      <a:pt x="365" y="607"/>
                    </a:lnTo>
                    <a:lnTo>
                      <a:pt x="365" y="607"/>
                    </a:lnTo>
                    <a:close/>
                    <a:moveTo>
                      <a:pt x="307" y="607"/>
                    </a:moveTo>
                    <a:lnTo>
                      <a:pt x="307" y="607"/>
                    </a:lnTo>
                    <a:lnTo>
                      <a:pt x="307" y="607"/>
                    </a:lnTo>
                    <a:lnTo>
                      <a:pt x="314" y="608"/>
                    </a:lnTo>
                    <a:lnTo>
                      <a:pt x="317" y="612"/>
                    </a:lnTo>
                    <a:lnTo>
                      <a:pt x="321" y="617"/>
                    </a:lnTo>
                    <a:lnTo>
                      <a:pt x="322" y="624"/>
                    </a:lnTo>
                    <a:lnTo>
                      <a:pt x="322" y="624"/>
                    </a:lnTo>
                    <a:lnTo>
                      <a:pt x="321" y="630"/>
                    </a:lnTo>
                    <a:lnTo>
                      <a:pt x="317" y="636"/>
                    </a:lnTo>
                    <a:lnTo>
                      <a:pt x="314" y="639"/>
                    </a:lnTo>
                    <a:lnTo>
                      <a:pt x="307" y="639"/>
                    </a:lnTo>
                    <a:lnTo>
                      <a:pt x="307" y="639"/>
                    </a:lnTo>
                    <a:lnTo>
                      <a:pt x="302" y="639"/>
                    </a:lnTo>
                    <a:lnTo>
                      <a:pt x="297" y="636"/>
                    </a:lnTo>
                    <a:lnTo>
                      <a:pt x="293" y="630"/>
                    </a:lnTo>
                    <a:lnTo>
                      <a:pt x="292" y="624"/>
                    </a:lnTo>
                    <a:lnTo>
                      <a:pt x="292" y="624"/>
                    </a:lnTo>
                    <a:lnTo>
                      <a:pt x="293" y="617"/>
                    </a:lnTo>
                    <a:lnTo>
                      <a:pt x="297" y="612"/>
                    </a:lnTo>
                    <a:lnTo>
                      <a:pt x="302" y="608"/>
                    </a:lnTo>
                    <a:lnTo>
                      <a:pt x="307" y="607"/>
                    </a:lnTo>
                    <a:lnTo>
                      <a:pt x="307" y="607"/>
                    </a:lnTo>
                    <a:close/>
                    <a:moveTo>
                      <a:pt x="249" y="607"/>
                    </a:moveTo>
                    <a:lnTo>
                      <a:pt x="249" y="607"/>
                    </a:lnTo>
                    <a:lnTo>
                      <a:pt x="249" y="607"/>
                    </a:lnTo>
                    <a:lnTo>
                      <a:pt x="254" y="608"/>
                    </a:lnTo>
                    <a:lnTo>
                      <a:pt x="259" y="612"/>
                    </a:lnTo>
                    <a:lnTo>
                      <a:pt x="263" y="617"/>
                    </a:lnTo>
                    <a:lnTo>
                      <a:pt x="264" y="624"/>
                    </a:lnTo>
                    <a:lnTo>
                      <a:pt x="264" y="624"/>
                    </a:lnTo>
                    <a:lnTo>
                      <a:pt x="263" y="630"/>
                    </a:lnTo>
                    <a:lnTo>
                      <a:pt x="259" y="636"/>
                    </a:lnTo>
                    <a:lnTo>
                      <a:pt x="254" y="639"/>
                    </a:lnTo>
                    <a:lnTo>
                      <a:pt x="249" y="639"/>
                    </a:lnTo>
                    <a:lnTo>
                      <a:pt x="249" y="639"/>
                    </a:lnTo>
                    <a:lnTo>
                      <a:pt x="242" y="639"/>
                    </a:lnTo>
                    <a:lnTo>
                      <a:pt x="237" y="636"/>
                    </a:lnTo>
                    <a:lnTo>
                      <a:pt x="234" y="630"/>
                    </a:lnTo>
                    <a:lnTo>
                      <a:pt x="234" y="624"/>
                    </a:lnTo>
                    <a:lnTo>
                      <a:pt x="234" y="624"/>
                    </a:lnTo>
                    <a:lnTo>
                      <a:pt x="234" y="617"/>
                    </a:lnTo>
                    <a:lnTo>
                      <a:pt x="237" y="612"/>
                    </a:lnTo>
                    <a:lnTo>
                      <a:pt x="242" y="608"/>
                    </a:lnTo>
                    <a:lnTo>
                      <a:pt x="249" y="607"/>
                    </a:lnTo>
                    <a:lnTo>
                      <a:pt x="249" y="607"/>
                    </a:lnTo>
                    <a:close/>
                    <a:moveTo>
                      <a:pt x="191" y="607"/>
                    </a:moveTo>
                    <a:lnTo>
                      <a:pt x="191" y="607"/>
                    </a:lnTo>
                    <a:lnTo>
                      <a:pt x="191" y="607"/>
                    </a:lnTo>
                    <a:lnTo>
                      <a:pt x="196" y="608"/>
                    </a:lnTo>
                    <a:lnTo>
                      <a:pt x="201" y="612"/>
                    </a:lnTo>
                    <a:lnTo>
                      <a:pt x="205" y="617"/>
                    </a:lnTo>
                    <a:lnTo>
                      <a:pt x="206" y="624"/>
                    </a:lnTo>
                    <a:lnTo>
                      <a:pt x="206" y="624"/>
                    </a:lnTo>
                    <a:lnTo>
                      <a:pt x="205" y="630"/>
                    </a:lnTo>
                    <a:lnTo>
                      <a:pt x="201" y="636"/>
                    </a:lnTo>
                    <a:lnTo>
                      <a:pt x="196" y="639"/>
                    </a:lnTo>
                    <a:lnTo>
                      <a:pt x="191" y="639"/>
                    </a:lnTo>
                    <a:lnTo>
                      <a:pt x="191" y="639"/>
                    </a:lnTo>
                    <a:lnTo>
                      <a:pt x="184" y="639"/>
                    </a:lnTo>
                    <a:lnTo>
                      <a:pt x="179" y="636"/>
                    </a:lnTo>
                    <a:lnTo>
                      <a:pt x="176" y="630"/>
                    </a:lnTo>
                    <a:lnTo>
                      <a:pt x="176" y="624"/>
                    </a:lnTo>
                    <a:lnTo>
                      <a:pt x="176" y="624"/>
                    </a:lnTo>
                    <a:lnTo>
                      <a:pt x="176" y="617"/>
                    </a:lnTo>
                    <a:lnTo>
                      <a:pt x="179" y="612"/>
                    </a:lnTo>
                    <a:lnTo>
                      <a:pt x="184" y="608"/>
                    </a:lnTo>
                    <a:lnTo>
                      <a:pt x="191" y="607"/>
                    </a:lnTo>
                    <a:lnTo>
                      <a:pt x="191" y="607"/>
                    </a:lnTo>
                    <a:close/>
                    <a:moveTo>
                      <a:pt x="132" y="607"/>
                    </a:moveTo>
                    <a:lnTo>
                      <a:pt x="132" y="607"/>
                    </a:lnTo>
                    <a:lnTo>
                      <a:pt x="132" y="607"/>
                    </a:lnTo>
                    <a:lnTo>
                      <a:pt x="138" y="608"/>
                    </a:lnTo>
                    <a:lnTo>
                      <a:pt x="143" y="612"/>
                    </a:lnTo>
                    <a:lnTo>
                      <a:pt x="147" y="617"/>
                    </a:lnTo>
                    <a:lnTo>
                      <a:pt x="147" y="624"/>
                    </a:lnTo>
                    <a:lnTo>
                      <a:pt x="147" y="624"/>
                    </a:lnTo>
                    <a:lnTo>
                      <a:pt x="147" y="630"/>
                    </a:lnTo>
                    <a:lnTo>
                      <a:pt x="143" y="636"/>
                    </a:lnTo>
                    <a:lnTo>
                      <a:pt x="138" y="639"/>
                    </a:lnTo>
                    <a:lnTo>
                      <a:pt x="132" y="639"/>
                    </a:lnTo>
                    <a:lnTo>
                      <a:pt x="132" y="639"/>
                    </a:lnTo>
                    <a:lnTo>
                      <a:pt x="126" y="639"/>
                    </a:lnTo>
                    <a:lnTo>
                      <a:pt x="121" y="636"/>
                    </a:lnTo>
                    <a:lnTo>
                      <a:pt x="118" y="630"/>
                    </a:lnTo>
                    <a:lnTo>
                      <a:pt x="116" y="624"/>
                    </a:lnTo>
                    <a:lnTo>
                      <a:pt x="116" y="624"/>
                    </a:lnTo>
                    <a:lnTo>
                      <a:pt x="118" y="617"/>
                    </a:lnTo>
                    <a:lnTo>
                      <a:pt x="121" y="612"/>
                    </a:lnTo>
                    <a:lnTo>
                      <a:pt x="126" y="608"/>
                    </a:lnTo>
                    <a:lnTo>
                      <a:pt x="132" y="607"/>
                    </a:lnTo>
                    <a:lnTo>
                      <a:pt x="132" y="607"/>
                    </a:lnTo>
                    <a:close/>
                    <a:moveTo>
                      <a:pt x="74" y="607"/>
                    </a:moveTo>
                    <a:lnTo>
                      <a:pt x="74" y="607"/>
                    </a:lnTo>
                    <a:lnTo>
                      <a:pt x="74" y="607"/>
                    </a:lnTo>
                    <a:lnTo>
                      <a:pt x="80" y="608"/>
                    </a:lnTo>
                    <a:lnTo>
                      <a:pt x="86" y="612"/>
                    </a:lnTo>
                    <a:lnTo>
                      <a:pt x="89" y="617"/>
                    </a:lnTo>
                    <a:lnTo>
                      <a:pt x="89" y="624"/>
                    </a:lnTo>
                    <a:lnTo>
                      <a:pt x="89" y="624"/>
                    </a:lnTo>
                    <a:lnTo>
                      <a:pt x="89" y="630"/>
                    </a:lnTo>
                    <a:lnTo>
                      <a:pt x="86" y="636"/>
                    </a:lnTo>
                    <a:lnTo>
                      <a:pt x="80" y="639"/>
                    </a:lnTo>
                    <a:lnTo>
                      <a:pt x="74" y="639"/>
                    </a:lnTo>
                    <a:lnTo>
                      <a:pt x="74" y="639"/>
                    </a:lnTo>
                    <a:lnTo>
                      <a:pt x="68" y="639"/>
                    </a:lnTo>
                    <a:lnTo>
                      <a:pt x="63" y="636"/>
                    </a:lnTo>
                    <a:lnTo>
                      <a:pt x="60" y="630"/>
                    </a:lnTo>
                    <a:lnTo>
                      <a:pt x="58" y="624"/>
                    </a:lnTo>
                    <a:lnTo>
                      <a:pt x="58" y="624"/>
                    </a:lnTo>
                    <a:lnTo>
                      <a:pt x="60" y="617"/>
                    </a:lnTo>
                    <a:lnTo>
                      <a:pt x="63" y="612"/>
                    </a:lnTo>
                    <a:lnTo>
                      <a:pt x="68" y="608"/>
                    </a:lnTo>
                    <a:lnTo>
                      <a:pt x="74" y="607"/>
                    </a:lnTo>
                    <a:lnTo>
                      <a:pt x="74" y="607"/>
                    </a:lnTo>
                    <a:close/>
                    <a:moveTo>
                      <a:pt x="1589" y="564"/>
                    </a:moveTo>
                    <a:lnTo>
                      <a:pt x="1589" y="564"/>
                    </a:lnTo>
                    <a:lnTo>
                      <a:pt x="1589" y="564"/>
                    </a:lnTo>
                    <a:lnTo>
                      <a:pt x="1596" y="566"/>
                    </a:lnTo>
                    <a:lnTo>
                      <a:pt x="1601" y="569"/>
                    </a:lnTo>
                    <a:lnTo>
                      <a:pt x="1605" y="574"/>
                    </a:lnTo>
                    <a:lnTo>
                      <a:pt x="1605" y="579"/>
                    </a:lnTo>
                    <a:lnTo>
                      <a:pt x="1605" y="579"/>
                    </a:lnTo>
                    <a:lnTo>
                      <a:pt x="1605" y="586"/>
                    </a:lnTo>
                    <a:lnTo>
                      <a:pt x="1601" y="591"/>
                    </a:lnTo>
                    <a:lnTo>
                      <a:pt x="1596" y="595"/>
                    </a:lnTo>
                    <a:lnTo>
                      <a:pt x="1589" y="596"/>
                    </a:lnTo>
                    <a:lnTo>
                      <a:pt x="1589" y="596"/>
                    </a:lnTo>
                    <a:lnTo>
                      <a:pt x="1584" y="595"/>
                    </a:lnTo>
                    <a:lnTo>
                      <a:pt x="1579" y="591"/>
                    </a:lnTo>
                    <a:lnTo>
                      <a:pt x="1576" y="586"/>
                    </a:lnTo>
                    <a:lnTo>
                      <a:pt x="1574" y="579"/>
                    </a:lnTo>
                    <a:lnTo>
                      <a:pt x="1574" y="579"/>
                    </a:lnTo>
                    <a:lnTo>
                      <a:pt x="1576" y="574"/>
                    </a:lnTo>
                    <a:lnTo>
                      <a:pt x="1579" y="569"/>
                    </a:lnTo>
                    <a:lnTo>
                      <a:pt x="1584" y="566"/>
                    </a:lnTo>
                    <a:lnTo>
                      <a:pt x="1589" y="564"/>
                    </a:lnTo>
                    <a:lnTo>
                      <a:pt x="1589" y="564"/>
                    </a:lnTo>
                    <a:close/>
                    <a:moveTo>
                      <a:pt x="1531" y="564"/>
                    </a:moveTo>
                    <a:lnTo>
                      <a:pt x="1531" y="564"/>
                    </a:lnTo>
                    <a:lnTo>
                      <a:pt x="1531" y="564"/>
                    </a:lnTo>
                    <a:lnTo>
                      <a:pt x="1538" y="566"/>
                    </a:lnTo>
                    <a:lnTo>
                      <a:pt x="1542" y="569"/>
                    </a:lnTo>
                    <a:lnTo>
                      <a:pt x="1545" y="574"/>
                    </a:lnTo>
                    <a:lnTo>
                      <a:pt x="1547" y="579"/>
                    </a:lnTo>
                    <a:lnTo>
                      <a:pt x="1547" y="579"/>
                    </a:lnTo>
                    <a:lnTo>
                      <a:pt x="1545" y="586"/>
                    </a:lnTo>
                    <a:lnTo>
                      <a:pt x="1542" y="591"/>
                    </a:lnTo>
                    <a:lnTo>
                      <a:pt x="1538" y="595"/>
                    </a:lnTo>
                    <a:lnTo>
                      <a:pt x="1531" y="596"/>
                    </a:lnTo>
                    <a:lnTo>
                      <a:pt x="1531" y="596"/>
                    </a:lnTo>
                    <a:lnTo>
                      <a:pt x="1525" y="595"/>
                    </a:lnTo>
                    <a:lnTo>
                      <a:pt x="1521" y="591"/>
                    </a:lnTo>
                    <a:lnTo>
                      <a:pt x="1518" y="586"/>
                    </a:lnTo>
                    <a:lnTo>
                      <a:pt x="1516" y="579"/>
                    </a:lnTo>
                    <a:lnTo>
                      <a:pt x="1516" y="579"/>
                    </a:lnTo>
                    <a:lnTo>
                      <a:pt x="1518" y="574"/>
                    </a:lnTo>
                    <a:lnTo>
                      <a:pt x="1521" y="569"/>
                    </a:lnTo>
                    <a:lnTo>
                      <a:pt x="1525" y="566"/>
                    </a:lnTo>
                    <a:lnTo>
                      <a:pt x="1531" y="564"/>
                    </a:lnTo>
                    <a:lnTo>
                      <a:pt x="1531" y="564"/>
                    </a:lnTo>
                    <a:close/>
                    <a:moveTo>
                      <a:pt x="1473" y="564"/>
                    </a:moveTo>
                    <a:lnTo>
                      <a:pt x="1473" y="564"/>
                    </a:lnTo>
                    <a:lnTo>
                      <a:pt x="1473" y="564"/>
                    </a:lnTo>
                    <a:lnTo>
                      <a:pt x="1479" y="566"/>
                    </a:lnTo>
                    <a:lnTo>
                      <a:pt x="1484" y="569"/>
                    </a:lnTo>
                    <a:lnTo>
                      <a:pt x="1487" y="574"/>
                    </a:lnTo>
                    <a:lnTo>
                      <a:pt x="1489" y="579"/>
                    </a:lnTo>
                    <a:lnTo>
                      <a:pt x="1489" y="579"/>
                    </a:lnTo>
                    <a:lnTo>
                      <a:pt x="1487" y="586"/>
                    </a:lnTo>
                    <a:lnTo>
                      <a:pt x="1484" y="591"/>
                    </a:lnTo>
                    <a:lnTo>
                      <a:pt x="1479" y="595"/>
                    </a:lnTo>
                    <a:lnTo>
                      <a:pt x="1473" y="596"/>
                    </a:lnTo>
                    <a:lnTo>
                      <a:pt x="1473" y="596"/>
                    </a:lnTo>
                    <a:lnTo>
                      <a:pt x="1467" y="595"/>
                    </a:lnTo>
                    <a:lnTo>
                      <a:pt x="1462" y="591"/>
                    </a:lnTo>
                    <a:lnTo>
                      <a:pt x="1458" y="586"/>
                    </a:lnTo>
                    <a:lnTo>
                      <a:pt x="1458" y="579"/>
                    </a:lnTo>
                    <a:lnTo>
                      <a:pt x="1458" y="579"/>
                    </a:lnTo>
                    <a:lnTo>
                      <a:pt x="1458" y="574"/>
                    </a:lnTo>
                    <a:lnTo>
                      <a:pt x="1462" y="569"/>
                    </a:lnTo>
                    <a:lnTo>
                      <a:pt x="1467" y="566"/>
                    </a:lnTo>
                    <a:lnTo>
                      <a:pt x="1473" y="564"/>
                    </a:lnTo>
                    <a:lnTo>
                      <a:pt x="1473" y="564"/>
                    </a:lnTo>
                    <a:close/>
                    <a:moveTo>
                      <a:pt x="1416" y="564"/>
                    </a:moveTo>
                    <a:lnTo>
                      <a:pt x="1416" y="564"/>
                    </a:lnTo>
                    <a:lnTo>
                      <a:pt x="1416" y="564"/>
                    </a:lnTo>
                    <a:lnTo>
                      <a:pt x="1421" y="566"/>
                    </a:lnTo>
                    <a:lnTo>
                      <a:pt x="1426" y="569"/>
                    </a:lnTo>
                    <a:lnTo>
                      <a:pt x="1429" y="574"/>
                    </a:lnTo>
                    <a:lnTo>
                      <a:pt x="1431" y="579"/>
                    </a:lnTo>
                    <a:lnTo>
                      <a:pt x="1431" y="579"/>
                    </a:lnTo>
                    <a:lnTo>
                      <a:pt x="1429" y="586"/>
                    </a:lnTo>
                    <a:lnTo>
                      <a:pt x="1426" y="591"/>
                    </a:lnTo>
                    <a:lnTo>
                      <a:pt x="1421" y="595"/>
                    </a:lnTo>
                    <a:lnTo>
                      <a:pt x="1416" y="596"/>
                    </a:lnTo>
                    <a:lnTo>
                      <a:pt x="1416" y="596"/>
                    </a:lnTo>
                    <a:lnTo>
                      <a:pt x="1409" y="595"/>
                    </a:lnTo>
                    <a:lnTo>
                      <a:pt x="1404" y="591"/>
                    </a:lnTo>
                    <a:lnTo>
                      <a:pt x="1400" y="586"/>
                    </a:lnTo>
                    <a:lnTo>
                      <a:pt x="1399" y="579"/>
                    </a:lnTo>
                    <a:lnTo>
                      <a:pt x="1399" y="579"/>
                    </a:lnTo>
                    <a:lnTo>
                      <a:pt x="1400" y="574"/>
                    </a:lnTo>
                    <a:lnTo>
                      <a:pt x="1404" y="569"/>
                    </a:lnTo>
                    <a:lnTo>
                      <a:pt x="1409" y="566"/>
                    </a:lnTo>
                    <a:lnTo>
                      <a:pt x="1416" y="564"/>
                    </a:lnTo>
                    <a:lnTo>
                      <a:pt x="1416" y="564"/>
                    </a:lnTo>
                    <a:close/>
                    <a:moveTo>
                      <a:pt x="1356" y="564"/>
                    </a:moveTo>
                    <a:lnTo>
                      <a:pt x="1356" y="564"/>
                    </a:lnTo>
                    <a:lnTo>
                      <a:pt x="1356" y="564"/>
                    </a:lnTo>
                    <a:lnTo>
                      <a:pt x="1363" y="566"/>
                    </a:lnTo>
                    <a:lnTo>
                      <a:pt x="1368" y="569"/>
                    </a:lnTo>
                    <a:lnTo>
                      <a:pt x="1371" y="574"/>
                    </a:lnTo>
                    <a:lnTo>
                      <a:pt x="1371" y="579"/>
                    </a:lnTo>
                    <a:lnTo>
                      <a:pt x="1371" y="579"/>
                    </a:lnTo>
                    <a:lnTo>
                      <a:pt x="1371" y="586"/>
                    </a:lnTo>
                    <a:lnTo>
                      <a:pt x="1368" y="591"/>
                    </a:lnTo>
                    <a:lnTo>
                      <a:pt x="1363" y="595"/>
                    </a:lnTo>
                    <a:lnTo>
                      <a:pt x="1356" y="596"/>
                    </a:lnTo>
                    <a:lnTo>
                      <a:pt x="1356" y="596"/>
                    </a:lnTo>
                    <a:lnTo>
                      <a:pt x="1351" y="595"/>
                    </a:lnTo>
                    <a:lnTo>
                      <a:pt x="1346" y="591"/>
                    </a:lnTo>
                    <a:lnTo>
                      <a:pt x="1342" y="586"/>
                    </a:lnTo>
                    <a:lnTo>
                      <a:pt x="1341" y="579"/>
                    </a:lnTo>
                    <a:lnTo>
                      <a:pt x="1341" y="579"/>
                    </a:lnTo>
                    <a:lnTo>
                      <a:pt x="1342" y="574"/>
                    </a:lnTo>
                    <a:lnTo>
                      <a:pt x="1346" y="569"/>
                    </a:lnTo>
                    <a:lnTo>
                      <a:pt x="1351" y="566"/>
                    </a:lnTo>
                    <a:lnTo>
                      <a:pt x="1356" y="564"/>
                    </a:lnTo>
                    <a:lnTo>
                      <a:pt x="1356" y="564"/>
                    </a:lnTo>
                    <a:close/>
                    <a:moveTo>
                      <a:pt x="1298" y="564"/>
                    </a:moveTo>
                    <a:lnTo>
                      <a:pt x="1298" y="564"/>
                    </a:lnTo>
                    <a:lnTo>
                      <a:pt x="1298" y="564"/>
                    </a:lnTo>
                    <a:lnTo>
                      <a:pt x="1305" y="566"/>
                    </a:lnTo>
                    <a:lnTo>
                      <a:pt x="1308" y="569"/>
                    </a:lnTo>
                    <a:lnTo>
                      <a:pt x="1312" y="574"/>
                    </a:lnTo>
                    <a:lnTo>
                      <a:pt x="1313" y="579"/>
                    </a:lnTo>
                    <a:lnTo>
                      <a:pt x="1313" y="579"/>
                    </a:lnTo>
                    <a:lnTo>
                      <a:pt x="1312" y="586"/>
                    </a:lnTo>
                    <a:lnTo>
                      <a:pt x="1308" y="591"/>
                    </a:lnTo>
                    <a:lnTo>
                      <a:pt x="1305" y="595"/>
                    </a:lnTo>
                    <a:lnTo>
                      <a:pt x="1298" y="596"/>
                    </a:lnTo>
                    <a:lnTo>
                      <a:pt x="1298" y="596"/>
                    </a:lnTo>
                    <a:lnTo>
                      <a:pt x="1293" y="595"/>
                    </a:lnTo>
                    <a:lnTo>
                      <a:pt x="1288" y="591"/>
                    </a:lnTo>
                    <a:lnTo>
                      <a:pt x="1284" y="586"/>
                    </a:lnTo>
                    <a:lnTo>
                      <a:pt x="1283" y="579"/>
                    </a:lnTo>
                    <a:lnTo>
                      <a:pt x="1283" y="579"/>
                    </a:lnTo>
                    <a:lnTo>
                      <a:pt x="1284" y="574"/>
                    </a:lnTo>
                    <a:lnTo>
                      <a:pt x="1288" y="569"/>
                    </a:lnTo>
                    <a:lnTo>
                      <a:pt x="1293" y="566"/>
                    </a:lnTo>
                    <a:lnTo>
                      <a:pt x="1298" y="564"/>
                    </a:lnTo>
                    <a:lnTo>
                      <a:pt x="1298" y="564"/>
                    </a:lnTo>
                    <a:close/>
                    <a:moveTo>
                      <a:pt x="1240" y="564"/>
                    </a:moveTo>
                    <a:lnTo>
                      <a:pt x="1240" y="564"/>
                    </a:lnTo>
                    <a:lnTo>
                      <a:pt x="1240" y="564"/>
                    </a:lnTo>
                    <a:lnTo>
                      <a:pt x="1245" y="566"/>
                    </a:lnTo>
                    <a:lnTo>
                      <a:pt x="1250" y="569"/>
                    </a:lnTo>
                    <a:lnTo>
                      <a:pt x="1254" y="574"/>
                    </a:lnTo>
                    <a:lnTo>
                      <a:pt x="1255" y="579"/>
                    </a:lnTo>
                    <a:lnTo>
                      <a:pt x="1255" y="579"/>
                    </a:lnTo>
                    <a:lnTo>
                      <a:pt x="1254" y="586"/>
                    </a:lnTo>
                    <a:lnTo>
                      <a:pt x="1250" y="591"/>
                    </a:lnTo>
                    <a:lnTo>
                      <a:pt x="1245" y="595"/>
                    </a:lnTo>
                    <a:lnTo>
                      <a:pt x="1240" y="596"/>
                    </a:lnTo>
                    <a:lnTo>
                      <a:pt x="1240" y="596"/>
                    </a:lnTo>
                    <a:lnTo>
                      <a:pt x="1233" y="595"/>
                    </a:lnTo>
                    <a:lnTo>
                      <a:pt x="1228" y="591"/>
                    </a:lnTo>
                    <a:lnTo>
                      <a:pt x="1225" y="586"/>
                    </a:lnTo>
                    <a:lnTo>
                      <a:pt x="1225" y="579"/>
                    </a:lnTo>
                    <a:lnTo>
                      <a:pt x="1225" y="579"/>
                    </a:lnTo>
                    <a:lnTo>
                      <a:pt x="1225" y="574"/>
                    </a:lnTo>
                    <a:lnTo>
                      <a:pt x="1228" y="569"/>
                    </a:lnTo>
                    <a:lnTo>
                      <a:pt x="1233" y="566"/>
                    </a:lnTo>
                    <a:lnTo>
                      <a:pt x="1240" y="564"/>
                    </a:lnTo>
                    <a:lnTo>
                      <a:pt x="1240" y="564"/>
                    </a:lnTo>
                    <a:close/>
                    <a:moveTo>
                      <a:pt x="1182" y="564"/>
                    </a:moveTo>
                    <a:lnTo>
                      <a:pt x="1182" y="564"/>
                    </a:lnTo>
                    <a:lnTo>
                      <a:pt x="1182" y="564"/>
                    </a:lnTo>
                    <a:lnTo>
                      <a:pt x="1187" y="566"/>
                    </a:lnTo>
                    <a:lnTo>
                      <a:pt x="1192" y="569"/>
                    </a:lnTo>
                    <a:lnTo>
                      <a:pt x="1196" y="574"/>
                    </a:lnTo>
                    <a:lnTo>
                      <a:pt x="1198" y="579"/>
                    </a:lnTo>
                    <a:lnTo>
                      <a:pt x="1198" y="579"/>
                    </a:lnTo>
                    <a:lnTo>
                      <a:pt x="1196" y="586"/>
                    </a:lnTo>
                    <a:lnTo>
                      <a:pt x="1192" y="591"/>
                    </a:lnTo>
                    <a:lnTo>
                      <a:pt x="1187" y="595"/>
                    </a:lnTo>
                    <a:lnTo>
                      <a:pt x="1182" y="596"/>
                    </a:lnTo>
                    <a:lnTo>
                      <a:pt x="1182" y="596"/>
                    </a:lnTo>
                    <a:lnTo>
                      <a:pt x="1175" y="595"/>
                    </a:lnTo>
                    <a:lnTo>
                      <a:pt x="1170" y="591"/>
                    </a:lnTo>
                    <a:lnTo>
                      <a:pt x="1167" y="586"/>
                    </a:lnTo>
                    <a:lnTo>
                      <a:pt x="1165" y="579"/>
                    </a:lnTo>
                    <a:lnTo>
                      <a:pt x="1165" y="579"/>
                    </a:lnTo>
                    <a:lnTo>
                      <a:pt x="1167" y="574"/>
                    </a:lnTo>
                    <a:lnTo>
                      <a:pt x="1170" y="569"/>
                    </a:lnTo>
                    <a:lnTo>
                      <a:pt x="1175" y="566"/>
                    </a:lnTo>
                    <a:lnTo>
                      <a:pt x="1182" y="564"/>
                    </a:lnTo>
                    <a:lnTo>
                      <a:pt x="1182" y="564"/>
                    </a:lnTo>
                    <a:close/>
                    <a:moveTo>
                      <a:pt x="1123" y="564"/>
                    </a:moveTo>
                    <a:lnTo>
                      <a:pt x="1123" y="564"/>
                    </a:lnTo>
                    <a:lnTo>
                      <a:pt x="1123" y="564"/>
                    </a:lnTo>
                    <a:lnTo>
                      <a:pt x="1129" y="566"/>
                    </a:lnTo>
                    <a:lnTo>
                      <a:pt x="1135" y="569"/>
                    </a:lnTo>
                    <a:lnTo>
                      <a:pt x="1138" y="574"/>
                    </a:lnTo>
                    <a:lnTo>
                      <a:pt x="1138" y="579"/>
                    </a:lnTo>
                    <a:lnTo>
                      <a:pt x="1138" y="579"/>
                    </a:lnTo>
                    <a:lnTo>
                      <a:pt x="1138" y="586"/>
                    </a:lnTo>
                    <a:lnTo>
                      <a:pt x="1135" y="591"/>
                    </a:lnTo>
                    <a:lnTo>
                      <a:pt x="1129" y="595"/>
                    </a:lnTo>
                    <a:lnTo>
                      <a:pt x="1123" y="596"/>
                    </a:lnTo>
                    <a:lnTo>
                      <a:pt x="1123" y="596"/>
                    </a:lnTo>
                    <a:lnTo>
                      <a:pt x="1118" y="595"/>
                    </a:lnTo>
                    <a:lnTo>
                      <a:pt x="1112" y="591"/>
                    </a:lnTo>
                    <a:lnTo>
                      <a:pt x="1109" y="586"/>
                    </a:lnTo>
                    <a:lnTo>
                      <a:pt x="1107" y="579"/>
                    </a:lnTo>
                    <a:lnTo>
                      <a:pt x="1107" y="579"/>
                    </a:lnTo>
                    <a:lnTo>
                      <a:pt x="1109" y="574"/>
                    </a:lnTo>
                    <a:lnTo>
                      <a:pt x="1112" y="569"/>
                    </a:lnTo>
                    <a:lnTo>
                      <a:pt x="1118" y="566"/>
                    </a:lnTo>
                    <a:lnTo>
                      <a:pt x="1123" y="564"/>
                    </a:lnTo>
                    <a:lnTo>
                      <a:pt x="1123" y="564"/>
                    </a:lnTo>
                    <a:close/>
                    <a:moveTo>
                      <a:pt x="1065" y="564"/>
                    </a:moveTo>
                    <a:lnTo>
                      <a:pt x="1065" y="564"/>
                    </a:lnTo>
                    <a:lnTo>
                      <a:pt x="1065" y="564"/>
                    </a:lnTo>
                    <a:lnTo>
                      <a:pt x="1072" y="566"/>
                    </a:lnTo>
                    <a:lnTo>
                      <a:pt x="1077" y="569"/>
                    </a:lnTo>
                    <a:lnTo>
                      <a:pt x="1078" y="574"/>
                    </a:lnTo>
                    <a:lnTo>
                      <a:pt x="1080" y="579"/>
                    </a:lnTo>
                    <a:lnTo>
                      <a:pt x="1080" y="579"/>
                    </a:lnTo>
                    <a:lnTo>
                      <a:pt x="1078" y="586"/>
                    </a:lnTo>
                    <a:lnTo>
                      <a:pt x="1077" y="591"/>
                    </a:lnTo>
                    <a:lnTo>
                      <a:pt x="1072" y="595"/>
                    </a:lnTo>
                    <a:lnTo>
                      <a:pt x="1065" y="596"/>
                    </a:lnTo>
                    <a:lnTo>
                      <a:pt x="1065" y="596"/>
                    </a:lnTo>
                    <a:lnTo>
                      <a:pt x="1060" y="595"/>
                    </a:lnTo>
                    <a:lnTo>
                      <a:pt x="1055" y="591"/>
                    </a:lnTo>
                    <a:lnTo>
                      <a:pt x="1051" y="586"/>
                    </a:lnTo>
                    <a:lnTo>
                      <a:pt x="1049" y="579"/>
                    </a:lnTo>
                    <a:lnTo>
                      <a:pt x="1049" y="579"/>
                    </a:lnTo>
                    <a:lnTo>
                      <a:pt x="1051" y="574"/>
                    </a:lnTo>
                    <a:lnTo>
                      <a:pt x="1055" y="569"/>
                    </a:lnTo>
                    <a:lnTo>
                      <a:pt x="1060" y="566"/>
                    </a:lnTo>
                    <a:lnTo>
                      <a:pt x="1065" y="564"/>
                    </a:lnTo>
                    <a:lnTo>
                      <a:pt x="1065" y="564"/>
                    </a:lnTo>
                    <a:close/>
                    <a:moveTo>
                      <a:pt x="1007" y="564"/>
                    </a:moveTo>
                    <a:lnTo>
                      <a:pt x="1007" y="564"/>
                    </a:lnTo>
                    <a:lnTo>
                      <a:pt x="1007" y="564"/>
                    </a:lnTo>
                    <a:lnTo>
                      <a:pt x="1012" y="566"/>
                    </a:lnTo>
                    <a:lnTo>
                      <a:pt x="1017" y="569"/>
                    </a:lnTo>
                    <a:lnTo>
                      <a:pt x="1020" y="574"/>
                    </a:lnTo>
                    <a:lnTo>
                      <a:pt x="1022" y="579"/>
                    </a:lnTo>
                    <a:lnTo>
                      <a:pt x="1022" y="579"/>
                    </a:lnTo>
                    <a:lnTo>
                      <a:pt x="1020" y="586"/>
                    </a:lnTo>
                    <a:lnTo>
                      <a:pt x="1017" y="591"/>
                    </a:lnTo>
                    <a:lnTo>
                      <a:pt x="1012" y="595"/>
                    </a:lnTo>
                    <a:lnTo>
                      <a:pt x="1007" y="596"/>
                    </a:lnTo>
                    <a:lnTo>
                      <a:pt x="1007" y="596"/>
                    </a:lnTo>
                    <a:lnTo>
                      <a:pt x="1000" y="595"/>
                    </a:lnTo>
                    <a:lnTo>
                      <a:pt x="995" y="591"/>
                    </a:lnTo>
                    <a:lnTo>
                      <a:pt x="992" y="586"/>
                    </a:lnTo>
                    <a:lnTo>
                      <a:pt x="992" y="579"/>
                    </a:lnTo>
                    <a:lnTo>
                      <a:pt x="992" y="579"/>
                    </a:lnTo>
                    <a:lnTo>
                      <a:pt x="992" y="574"/>
                    </a:lnTo>
                    <a:lnTo>
                      <a:pt x="995" y="569"/>
                    </a:lnTo>
                    <a:lnTo>
                      <a:pt x="1000" y="566"/>
                    </a:lnTo>
                    <a:lnTo>
                      <a:pt x="1007" y="564"/>
                    </a:lnTo>
                    <a:lnTo>
                      <a:pt x="1007" y="564"/>
                    </a:lnTo>
                    <a:close/>
                    <a:moveTo>
                      <a:pt x="949" y="564"/>
                    </a:moveTo>
                    <a:lnTo>
                      <a:pt x="949" y="564"/>
                    </a:lnTo>
                    <a:lnTo>
                      <a:pt x="949" y="564"/>
                    </a:lnTo>
                    <a:lnTo>
                      <a:pt x="954" y="566"/>
                    </a:lnTo>
                    <a:lnTo>
                      <a:pt x="959" y="569"/>
                    </a:lnTo>
                    <a:lnTo>
                      <a:pt x="963" y="574"/>
                    </a:lnTo>
                    <a:lnTo>
                      <a:pt x="964" y="579"/>
                    </a:lnTo>
                    <a:lnTo>
                      <a:pt x="964" y="579"/>
                    </a:lnTo>
                    <a:lnTo>
                      <a:pt x="963" y="586"/>
                    </a:lnTo>
                    <a:lnTo>
                      <a:pt x="959" y="591"/>
                    </a:lnTo>
                    <a:lnTo>
                      <a:pt x="954" y="595"/>
                    </a:lnTo>
                    <a:lnTo>
                      <a:pt x="949" y="596"/>
                    </a:lnTo>
                    <a:lnTo>
                      <a:pt x="949" y="596"/>
                    </a:lnTo>
                    <a:lnTo>
                      <a:pt x="942" y="595"/>
                    </a:lnTo>
                    <a:lnTo>
                      <a:pt x="937" y="591"/>
                    </a:lnTo>
                    <a:lnTo>
                      <a:pt x="934" y="586"/>
                    </a:lnTo>
                    <a:lnTo>
                      <a:pt x="934" y="579"/>
                    </a:lnTo>
                    <a:lnTo>
                      <a:pt x="934" y="579"/>
                    </a:lnTo>
                    <a:lnTo>
                      <a:pt x="934" y="574"/>
                    </a:lnTo>
                    <a:lnTo>
                      <a:pt x="937" y="569"/>
                    </a:lnTo>
                    <a:lnTo>
                      <a:pt x="942" y="566"/>
                    </a:lnTo>
                    <a:lnTo>
                      <a:pt x="949" y="564"/>
                    </a:lnTo>
                    <a:lnTo>
                      <a:pt x="949" y="564"/>
                    </a:lnTo>
                    <a:close/>
                    <a:moveTo>
                      <a:pt x="889" y="564"/>
                    </a:moveTo>
                    <a:lnTo>
                      <a:pt x="889" y="564"/>
                    </a:lnTo>
                    <a:lnTo>
                      <a:pt x="889" y="564"/>
                    </a:lnTo>
                    <a:lnTo>
                      <a:pt x="896" y="566"/>
                    </a:lnTo>
                    <a:lnTo>
                      <a:pt x="901" y="569"/>
                    </a:lnTo>
                    <a:lnTo>
                      <a:pt x="905" y="574"/>
                    </a:lnTo>
                    <a:lnTo>
                      <a:pt x="905" y="579"/>
                    </a:lnTo>
                    <a:lnTo>
                      <a:pt x="905" y="579"/>
                    </a:lnTo>
                    <a:lnTo>
                      <a:pt x="905" y="586"/>
                    </a:lnTo>
                    <a:lnTo>
                      <a:pt x="901" y="591"/>
                    </a:lnTo>
                    <a:lnTo>
                      <a:pt x="896" y="595"/>
                    </a:lnTo>
                    <a:lnTo>
                      <a:pt x="889" y="596"/>
                    </a:lnTo>
                    <a:lnTo>
                      <a:pt x="889" y="596"/>
                    </a:lnTo>
                    <a:lnTo>
                      <a:pt x="884" y="595"/>
                    </a:lnTo>
                    <a:lnTo>
                      <a:pt x="879" y="591"/>
                    </a:lnTo>
                    <a:lnTo>
                      <a:pt x="876" y="586"/>
                    </a:lnTo>
                    <a:lnTo>
                      <a:pt x="874" y="579"/>
                    </a:lnTo>
                    <a:lnTo>
                      <a:pt x="874" y="579"/>
                    </a:lnTo>
                    <a:lnTo>
                      <a:pt x="876" y="574"/>
                    </a:lnTo>
                    <a:lnTo>
                      <a:pt x="879" y="569"/>
                    </a:lnTo>
                    <a:lnTo>
                      <a:pt x="884" y="566"/>
                    </a:lnTo>
                    <a:lnTo>
                      <a:pt x="889" y="564"/>
                    </a:lnTo>
                    <a:lnTo>
                      <a:pt x="889" y="564"/>
                    </a:lnTo>
                    <a:close/>
                    <a:moveTo>
                      <a:pt x="831" y="564"/>
                    </a:moveTo>
                    <a:lnTo>
                      <a:pt x="831" y="564"/>
                    </a:lnTo>
                    <a:lnTo>
                      <a:pt x="831" y="564"/>
                    </a:lnTo>
                    <a:lnTo>
                      <a:pt x="838" y="566"/>
                    </a:lnTo>
                    <a:lnTo>
                      <a:pt x="843" y="569"/>
                    </a:lnTo>
                    <a:lnTo>
                      <a:pt x="847" y="574"/>
                    </a:lnTo>
                    <a:lnTo>
                      <a:pt x="847" y="579"/>
                    </a:lnTo>
                    <a:lnTo>
                      <a:pt x="847" y="579"/>
                    </a:lnTo>
                    <a:lnTo>
                      <a:pt x="847" y="586"/>
                    </a:lnTo>
                    <a:lnTo>
                      <a:pt x="843" y="591"/>
                    </a:lnTo>
                    <a:lnTo>
                      <a:pt x="838" y="595"/>
                    </a:lnTo>
                    <a:lnTo>
                      <a:pt x="831" y="596"/>
                    </a:lnTo>
                    <a:lnTo>
                      <a:pt x="831" y="596"/>
                    </a:lnTo>
                    <a:lnTo>
                      <a:pt x="826" y="595"/>
                    </a:lnTo>
                    <a:lnTo>
                      <a:pt x="821" y="591"/>
                    </a:lnTo>
                    <a:lnTo>
                      <a:pt x="818" y="586"/>
                    </a:lnTo>
                    <a:lnTo>
                      <a:pt x="816" y="579"/>
                    </a:lnTo>
                    <a:lnTo>
                      <a:pt x="816" y="579"/>
                    </a:lnTo>
                    <a:lnTo>
                      <a:pt x="818" y="574"/>
                    </a:lnTo>
                    <a:lnTo>
                      <a:pt x="821" y="569"/>
                    </a:lnTo>
                    <a:lnTo>
                      <a:pt x="826" y="566"/>
                    </a:lnTo>
                    <a:lnTo>
                      <a:pt x="831" y="564"/>
                    </a:lnTo>
                    <a:lnTo>
                      <a:pt x="831" y="564"/>
                    </a:lnTo>
                    <a:close/>
                    <a:moveTo>
                      <a:pt x="774" y="564"/>
                    </a:moveTo>
                    <a:lnTo>
                      <a:pt x="774" y="564"/>
                    </a:lnTo>
                    <a:lnTo>
                      <a:pt x="774" y="564"/>
                    </a:lnTo>
                    <a:lnTo>
                      <a:pt x="779" y="566"/>
                    </a:lnTo>
                    <a:lnTo>
                      <a:pt x="784" y="569"/>
                    </a:lnTo>
                    <a:lnTo>
                      <a:pt x="787" y="574"/>
                    </a:lnTo>
                    <a:lnTo>
                      <a:pt x="789" y="579"/>
                    </a:lnTo>
                    <a:lnTo>
                      <a:pt x="789" y="579"/>
                    </a:lnTo>
                    <a:lnTo>
                      <a:pt x="787" y="586"/>
                    </a:lnTo>
                    <a:lnTo>
                      <a:pt x="784" y="591"/>
                    </a:lnTo>
                    <a:lnTo>
                      <a:pt x="779" y="595"/>
                    </a:lnTo>
                    <a:lnTo>
                      <a:pt x="774" y="596"/>
                    </a:lnTo>
                    <a:lnTo>
                      <a:pt x="774" y="596"/>
                    </a:lnTo>
                    <a:lnTo>
                      <a:pt x="767" y="595"/>
                    </a:lnTo>
                    <a:lnTo>
                      <a:pt x="763" y="591"/>
                    </a:lnTo>
                    <a:lnTo>
                      <a:pt x="760" y="586"/>
                    </a:lnTo>
                    <a:lnTo>
                      <a:pt x="758" y="579"/>
                    </a:lnTo>
                    <a:lnTo>
                      <a:pt x="758" y="579"/>
                    </a:lnTo>
                    <a:lnTo>
                      <a:pt x="760" y="574"/>
                    </a:lnTo>
                    <a:lnTo>
                      <a:pt x="763" y="569"/>
                    </a:lnTo>
                    <a:lnTo>
                      <a:pt x="767" y="566"/>
                    </a:lnTo>
                    <a:lnTo>
                      <a:pt x="774" y="564"/>
                    </a:lnTo>
                    <a:lnTo>
                      <a:pt x="774" y="564"/>
                    </a:lnTo>
                    <a:close/>
                    <a:moveTo>
                      <a:pt x="716" y="564"/>
                    </a:moveTo>
                    <a:lnTo>
                      <a:pt x="716" y="564"/>
                    </a:lnTo>
                    <a:lnTo>
                      <a:pt x="716" y="564"/>
                    </a:lnTo>
                    <a:lnTo>
                      <a:pt x="721" y="566"/>
                    </a:lnTo>
                    <a:lnTo>
                      <a:pt x="726" y="569"/>
                    </a:lnTo>
                    <a:lnTo>
                      <a:pt x="729" y="574"/>
                    </a:lnTo>
                    <a:lnTo>
                      <a:pt x="731" y="579"/>
                    </a:lnTo>
                    <a:lnTo>
                      <a:pt x="731" y="579"/>
                    </a:lnTo>
                    <a:lnTo>
                      <a:pt x="729" y="586"/>
                    </a:lnTo>
                    <a:lnTo>
                      <a:pt x="726" y="591"/>
                    </a:lnTo>
                    <a:lnTo>
                      <a:pt x="721" y="595"/>
                    </a:lnTo>
                    <a:lnTo>
                      <a:pt x="716" y="596"/>
                    </a:lnTo>
                    <a:lnTo>
                      <a:pt x="716" y="596"/>
                    </a:lnTo>
                    <a:lnTo>
                      <a:pt x="709" y="595"/>
                    </a:lnTo>
                    <a:lnTo>
                      <a:pt x="704" y="591"/>
                    </a:lnTo>
                    <a:lnTo>
                      <a:pt x="700" y="586"/>
                    </a:lnTo>
                    <a:lnTo>
                      <a:pt x="700" y="579"/>
                    </a:lnTo>
                    <a:lnTo>
                      <a:pt x="700" y="579"/>
                    </a:lnTo>
                    <a:lnTo>
                      <a:pt x="700" y="574"/>
                    </a:lnTo>
                    <a:lnTo>
                      <a:pt x="704" y="569"/>
                    </a:lnTo>
                    <a:lnTo>
                      <a:pt x="709" y="566"/>
                    </a:lnTo>
                    <a:lnTo>
                      <a:pt x="716" y="564"/>
                    </a:lnTo>
                    <a:lnTo>
                      <a:pt x="716" y="564"/>
                    </a:lnTo>
                    <a:close/>
                    <a:moveTo>
                      <a:pt x="656" y="564"/>
                    </a:moveTo>
                    <a:lnTo>
                      <a:pt x="656" y="564"/>
                    </a:lnTo>
                    <a:lnTo>
                      <a:pt x="656" y="564"/>
                    </a:lnTo>
                    <a:lnTo>
                      <a:pt x="663" y="566"/>
                    </a:lnTo>
                    <a:lnTo>
                      <a:pt x="668" y="569"/>
                    </a:lnTo>
                    <a:lnTo>
                      <a:pt x="671" y="574"/>
                    </a:lnTo>
                    <a:lnTo>
                      <a:pt x="673" y="579"/>
                    </a:lnTo>
                    <a:lnTo>
                      <a:pt x="673" y="579"/>
                    </a:lnTo>
                    <a:lnTo>
                      <a:pt x="671" y="586"/>
                    </a:lnTo>
                    <a:lnTo>
                      <a:pt x="668" y="591"/>
                    </a:lnTo>
                    <a:lnTo>
                      <a:pt x="663" y="595"/>
                    </a:lnTo>
                    <a:lnTo>
                      <a:pt x="656" y="596"/>
                    </a:lnTo>
                    <a:lnTo>
                      <a:pt x="656" y="596"/>
                    </a:lnTo>
                    <a:lnTo>
                      <a:pt x="651" y="595"/>
                    </a:lnTo>
                    <a:lnTo>
                      <a:pt x="646" y="591"/>
                    </a:lnTo>
                    <a:lnTo>
                      <a:pt x="642" y="586"/>
                    </a:lnTo>
                    <a:lnTo>
                      <a:pt x="641" y="579"/>
                    </a:lnTo>
                    <a:lnTo>
                      <a:pt x="641" y="579"/>
                    </a:lnTo>
                    <a:lnTo>
                      <a:pt x="642" y="574"/>
                    </a:lnTo>
                    <a:lnTo>
                      <a:pt x="646" y="569"/>
                    </a:lnTo>
                    <a:lnTo>
                      <a:pt x="651" y="566"/>
                    </a:lnTo>
                    <a:lnTo>
                      <a:pt x="656" y="564"/>
                    </a:lnTo>
                    <a:lnTo>
                      <a:pt x="656" y="564"/>
                    </a:lnTo>
                    <a:close/>
                    <a:moveTo>
                      <a:pt x="598" y="564"/>
                    </a:moveTo>
                    <a:lnTo>
                      <a:pt x="598" y="564"/>
                    </a:lnTo>
                    <a:lnTo>
                      <a:pt x="598" y="564"/>
                    </a:lnTo>
                    <a:lnTo>
                      <a:pt x="605" y="566"/>
                    </a:lnTo>
                    <a:lnTo>
                      <a:pt x="610" y="569"/>
                    </a:lnTo>
                    <a:lnTo>
                      <a:pt x="613" y="574"/>
                    </a:lnTo>
                    <a:lnTo>
                      <a:pt x="613" y="579"/>
                    </a:lnTo>
                    <a:lnTo>
                      <a:pt x="613" y="579"/>
                    </a:lnTo>
                    <a:lnTo>
                      <a:pt x="613" y="586"/>
                    </a:lnTo>
                    <a:lnTo>
                      <a:pt x="610" y="591"/>
                    </a:lnTo>
                    <a:lnTo>
                      <a:pt x="605" y="595"/>
                    </a:lnTo>
                    <a:lnTo>
                      <a:pt x="598" y="596"/>
                    </a:lnTo>
                    <a:lnTo>
                      <a:pt x="598" y="596"/>
                    </a:lnTo>
                    <a:lnTo>
                      <a:pt x="593" y="595"/>
                    </a:lnTo>
                    <a:lnTo>
                      <a:pt x="588" y="591"/>
                    </a:lnTo>
                    <a:lnTo>
                      <a:pt x="584" y="586"/>
                    </a:lnTo>
                    <a:lnTo>
                      <a:pt x="583" y="579"/>
                    </a:lnTo>
                    <a:lnTo>
                      <a:pt x="583" y="579"/>
                    </a:lnTo>
                    <a:lnTo>
                      <a:pt x="584" y="574"/>
                    </a:lnTo>
                    <a:lnTo>
                      <a:pt x="588" y="569"/>
                    </a:lnTo>
                    <a:lnTo>
                      <a:pt x="593" y="566"/>
                    </a:lnTo>
                    <a:lnTo>
                      <a:pt x="598" y="564"/>
                    </a:lnTo>
                    <a:lnTo>
                      <a:pt x="598" y="564"/>
                    </a:lnTo>
                    <a:close/>
                    <a:moveTo>
                      <a:pt x="540" y="564"/>
                    </a:moveTo>
                    <a:lnTo>
                      <a:pt x="540" y="564"/>
                    </a:lnTo>
                    <a:lnTo>
                      <a:pt x="540" y="564"/>
                    </a:lnTo>
                    <a:lnTo>
                      <a:pt x="547" y="566"/>
                    </a:lnTo>
                    <a:lnTo>
                      <a:pt x="550" y="569"/>
                    </a:lnTo>
                    <a:lnTo>
                      <a:pt x="554" y="574"/>
                    </a:lnTo>
                    <a:lnTo>
                      <a:pt x="556" y="579"/>
                    </a:lnTo>
                    <a:lnTo>
                      <a:pt x="556" y="579"/>
                    </a:lnTo>
                    <a:lnTo>
                      <a:pt x="554" y="586"/>
                    </a:lnTo>
                    <a:lnTo>
                      <a:pt x="550" y="591"/>
                    </a:lnTo>
                    <a:lnTo>
                      <a:pt x="547" y="595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3" y="595"/>
                    </a:lnTo>
                    <a:lnTo>
                      <a:pt x="530" y="591"/>
                    </a:lnTo>
                    <a:lnTo>
                      <a:pt x="527" y="586"/>
                    </a:lnTo>
                    <a:lnTo>
                      <a:pt x="525" y="579"/>
                    </a:lnTo>
                    <a:lnTo>
                      <a:pt x="525" y="579"/>
                    </a:lnTo>
                    <a:lnTo>
                      <a:pt x="527" y="574"/>
                    </a:lnTo>
                    <a:lnTo>
                      <a:pt x="530" y="569"/>
                    </a:lnTo>
                    <a:lnTo>
                      <a:pt x="533" y="566"/>
                    </a:lnTo>
                    <a:lnTo>
                      <a:pt x="540" y="564"/>
                    </a:lnTo>
                    <a:lnTo>
                      <a:pt x="540" y="564"/>
                    </a:lnTo>
                    <a:close/>
                    <a:moveTo>
                      <a:pt x="482" y="564"/>
                    </a:moveTo>
                    <a:lnTo>
                      <a:pt x="482" y="564"/>
                    </a:lnTo>
                    <a:lnTo>
                      <a:pt x="482" y="564"/>
                    </a:lnTo>
                    <a:lnTo>
                      <a:pt x="487" y="566"/>
                    </a:lnTo>
                    <a:lnTo>
                      <a:pt x="493" y="569"/>
                    </a:lnTo>
                    <a:lnTo>
                      <a:pt x="496" y="574"/>
                    </a:lnTo>
                    <a:lnTo>
                      <a:pt x="498" y="579"/>
                    </a:lnTo>
                    <a:lnTo>
                      <a:pt x="498" y="579"/>
                    </a:lnTo>
                    <a:lnTo>
                      <a:pt x="496" y="586"/>
                    </a:lnTo>
                    <a:lnTo>
                      <a:pt x="493" y="591"/>
                    </a:lnTo>
                    <a:lnTo>
                      <a:pt x="487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6" y="595"/>
                    </a:lnTo>
                    <a:lnTo>
                      <a:pt x="470" y="591"/>
                    </a:lnTo>
                    <a:lnTo>
                      <a:pt x="467" y="586"/>
                    </a:lnTo>
                    <a:lnTo>
                      <a:pt x="467" y="579"/>
                    </a:lnTo>
                    <a:lnTo>
                      <a:pt x="467" y="579"/>
                    </a:lnTo>
                    <a:lnTo>
                      <a:pt x="467" y="574"/>
                    </a:lnTo>
                    <a:lnTo>
                      <a:pt x="470" y="569"/>
                    </a:lnTo>
                    <a:lnTo>
                      <a:pt x="476" y="566"/>
                    </a:lnTo>
                    <a:lnTo>
                      <a:pt x="482" y="564"/>
                    </a:lnTo>
                    <a:lnTo>
                      <a:pt x="482" y="564"/>
                    </a:lnTo>
                    <a:close/>
                    <a:moveTo>
                      <a:pt x="424" y="564"/>
                    </a:moveTo>
                    <a:lnTo>
                      <a:pt x="424" y="564"/>
                    </a:lnTo>
                    <a:lnTo>
                      <a:pt x="424" y="564"/>
                    </a:lnTo>
                    <a:lnTo>
                      <a:pt x="430" y="566"/>
                    </a:lnTo>
                    <a:lnTo>
                      <a:pt x="435" y="569"/>
                    </a:lnTo>
                    <a:lnTo>
                      <a:pt x="438" y="574"/>
                    </a:lnTo>
                    <a:lnTo>
                      <a:pt x="440" y="579"/>
                    </a:lnTo>
                    <a:lnTo>
                      <a:pt x="440" y="579"/>
                    </a:lnTo>
                    <a:lnTo>
                      <a:pt x="438" y="586"/>
                    </a:lnTo>
                    <a:lnTo>
                      <a:pt x="435" y="591"/>
                    </a:lnTo>
                    <a:lnTo>
                      <a:pt x="430" y="595"/>
                    </a:lnTo>
                    <a:lnTo>
                      <a:pt x="424" y="596"/>
                    </a:lnTo>
                    <a:lnTo>
                      <a:pt x="424" y="596"/>
                    </a:lnTo>
                    <a:lnTo>
                      <a:pt x="418" y="595"/>
                    </a:lnTo>
                    <a:lnTo>
                      <a:pt x="412" y="591"/>
                    </a:lnTo>
                    <a:lnTo>
                      <a:pt x="409" y="586"/>
                    </a:lnTo>
                    <a:lnTo>
                      <a:pt x="407" y="579"/>
                    </a:lnTo>
                    <a:lnTo>
                      <a:pt x="407" y="579"/>
                    </a:lnTo>
                    <a:lnTo>
                      <a:pt x="409" y="574"/>
                    </a:lnTo>
                    <a:lnTo>
                      <a:pt x="412" y="569"/>
                    </a:lnTo>
                    <a:lnTo>
                      <a:pt x="418" y="566"/>
                    </a:lnTo>
                    <a:lnTo>
                      <a:pt x="424" y="564"/>
                    </a:lnTo>
                    <a:lnTo>
                      <a:pt x="424" y="564"/>
                    </a:lnTo>
                    <a:close/>
                    <a:moveTo>
                      <a:pt x="365" y="564"/>
                    </a:moveTo>
                    <a:lnTo>
                      <a:pt x="365" y="564"/>
                    </a:lnTo>
                    <a:lnTo>
                      <a:pt x="365" y="564"/>
                    </a:lnTo>
                    <a:lnTo>
                      <a:pt x="372" y="566"/>
                    </a:lnTo>
                    <a:lnTo>
                      <a:pt x="377" y="569"/>
                    </a:lnTo>
                    <a:lnTo>
                      <a:pt x="380" y="574"/>
                    </a:lnTo>
                    <a:lnTo>
                      <a:pt x="380" y="579"/>
                    </a:lnTo>
                    <a:lnTo>
                      <a:pt x="380" y="579"/>
                    </a:lnTo>
                    <a:lnTo>
                      <a:pt x="380" y="586"/>
                    </a:lnTo>
                    <a:lnTo>
                      <a:pt x="377" y="591"/>
                    </a:lnTo>
                    <a:lnTo>
                      <a:pt x="372" y="595"/>
                    </a:lnTo>
                    <a:lnTo>
                      <a:pt x="365" y="596"/>
                    </a:lnTo>
                    <a:lnTo>
                      <a:pt x="365" y="596"/>
                    </a:lnTo>
                    <a:lnTo>
                      <a:pt x="360" y="595"/>
                    </a:lnTo>
                    <a:lnTo>
                      <a:pt x="355" y="591"/>
                    </a:lnTo>
                    <a:lnTo>
                      <a:pt x="351" y="586"/>
                    </a:lnTo>
                    <a:lnTo>
                      <a:pt x="349" y="579"/>
                    </a:lnTo>
                    <a:lnTo>
                      <a:pt x="349" y="579"/>
                    </a:lnTo>
                    <a:lnTo>
                      <a:pt x="351" y="574"/>
                    </a:lnTo>
                    <a:lnTo>
                      <a:pt x="355" y="569"/>
                    </a:lnTo>
                    <a:lnTo>
                      <a:pt x="360" y="566"/>
                    </a:lnTo>
                    <a:lnTo>
                      <a:pt x="365" y="564"/>
                    </a:lnTo>
                    <a:lnTo>
                      <a:pt x="365" y="564"/>
                    </a:lnTo>
                    <a:close/>
                    <a:moveTo>
                      <a:pt x="307" y="564"/>
                    </a:moveTo>
                    <a:lnTo>
                      <a:pt x="307" y="564"/>
                    </a:lnTo>
                    <a:lnTo>
                      <a:pt x="307" y="564"/>
                    </a:lnTo>
                    <a:lnTo>
                      <a:pt x="314" y="566"/>
                    </a:lnTo>
                    <a:lnTo>
                      <a:pt x="317" y="569"/>
                    </a:lnTo>
                    <a:lnTo>
                      <a:pt x="321" y="574"/>
                    </a:lnTo>
                    <a:lnTo>
                      <a:pt x="322" y="579"/>
                    </a:lnTo>
                    <a:lnTo>
                      <a:pt x="322" y="579"/>
                    </a:lnTo>
                    <a:lnTo>
                      <a:pt x="321" y="586"/>
                    </a:lnTo>
                    <a:lnTo>
                      <a:pt x="317" y="591"/>
                    </a:lnTo>
                    <a:lnTo>
                      <a:pt x="314" y="595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2" y="595"/>
                    </a:lnTo>
                    <a:lnTo>
                      <a:pt x="297" y="591"/>
                    </a:lnTo>
                    <a:lnTo>
                      <a:pt x="293" y="586"/>
                    </a:lnTo>
                    <a:lnTo>
                      <a:pt x="292" y="579"/>
                    </a:lnTo>
                    <a:lnTo>
                      <a:pt x="292" y="579"/>
                    </a:lnTo>
                    <a:lnTo>
                      <a:pt x="293" y="574"/>
                    </a:lnTo>
                    <a:lnTo>
                      <a:pt x="297" y="569"/>
                    </a:lnTo>
                    <a:lnTo>
                      <a:pt x="302" y="566"/>
                    </a:lnTo>
                    <a:lnTo>
                      <a:pt x="307" y="564"/>
                    </a:lnTo>
                    <a:lnTo>
                      <a:pt x="307" y="564"/>
                    </a:lnTo>
                    <a:close/>
                    <a:moveTo>
                      <a:pt x="249" y="564"/>
                    </a:moveTo>
                    <a:lnTo>
                      <a:pt x="249" y="564"/>
                    </a:lnTo>
                    <a:lnTo>
                      <a:pt x="249" y="564"/>
                    </a:lnTo>
                    <a:lnTo>
                      <a:pt x="254" y="566"/>
                    </a:lnTo>
                    <a:lnTo>
                      <a:pt x="259" y="569"/>
                    </a:lnTo>
                    <a:lnTo>
                      <a:pt x="263" y="574"/>
                    </a:lnTo>
                    <a:lnTo>
                      <a:pt x="264" y="579"/>
                    </a:lnTo>
                    <a:lnTo>
                      <a:pt x="264" y="579"/>
                    </a:lnTo>
                    <a:lnTo>
                      <a:pt x="263" y="586"/>
                    </a:lnTo>
                    <a:lnTo>
                      <a:pt x="259" y="591"/>
                    </a:lnTo>
                    <a:lnTo>
                      <a:pt x="254" y="595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2" y="595"/>
                    </a:lnTo>
                    <a:lnTo>
                      <a:pt x="237" y="591"/>
                    </a:lnTo>
                    <a:lnTo>
                      <a:pt x="234" y="586"/>
                    </a:lnTo>
                    <a:lnTo>
                      <a:pt x="234" y="579"/>
                    </a:lnTo>
                    <a:lnTo>
                      <a:pt x="234" y="579"/>
                    </a:lnTo>
                    <a:lnTo>
                      <a:pt x="234" y="574"/>
                    </a:lnTo>
                    <a:lnTo>
                      <a:pt x="237" y="569"/>
                    </a:lnTo>
                    <a:lnTo>
                      <a:pt x="242" y="566"/>
                    </a:lnTo>
                    <a:lnTo>
                      <a:pt x="249" y="564"/>
                    </a:lnTo>
                    <a:lnTo>
                      <a:pt x="249" y="564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6" y="566"/>
                    </a:lnTo>
                    <a:lnTo>
                      <a:pt x="201" y="569"/>
                    </a:lnTo>
                    <a:lnTo>
                      <a:pt x="205" y="574"/>
                    </a:lnTo>
                    <a:lnTo>
                      <a:pt x="206" y="579"/>
                    </a:lnTo>
                    <a:lnTo>
                      <a:pt x="206" y="579"/>
                    </a:lnTo>
                    <a:lnTo>
                      <a:pt x="205" y="586"/>
                    </a:lnTo>
                    <a:lnTo>
                      <a:pt x="201" y="591"/>
                    </a:lnTo>
                    <a:lnTo>
                      <a:pt x="196" y="595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4" y="595"/>
                    </a:lnTo>
                    <a:lnTo>
                      <a:pt x="179" y="591"/>
                    </a:lnTo>
                    <a:lnTo>
                      <a:pt x="176" y="586"/>
                    </a:lnTo>
                    <a:lnTo>
                      <a:pt x="176" y="579"/>
                    </a:lnTo>
                    <a:lnTo>
                      <a:pt x="176" y="579"/>
                    </a:lnTo>
                    <a:lnTo>
                      <a:pt x="176" y="574"/>
                    </a:lnTo>
                    <a:lnTo>
                      <a:pt x="179" y="569"/>
                    </a:lnTo>
                    <a:lnTo>
                      <a:pt x="184" y="566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132" y="564"/>
                    </a:moveTo>
                    <a:lnTo>
                      <a:pt x="132" y="564"/>
                    </a:lnTo>
                    <a:lnTo>
                      <a:pt x="132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7" y="574"/>
                    </a:lnTo>
                    <a:lnTo>
                      <a:pt x="147" y="579"/>
                    </a:lnTo>
                    <a:lnTo>
                      <a:pt x="147" y="579"/>
                    </a:lnTo>
                    <a:lnTo>
                      <a:pt x="147" y="586"/>
                    </a:lnTo>
                    <a:lnTo>
                      <a:pt x="143" y="591"/>
                    </a:lnTo>
                    <a:lnTo>
                      <a:pt x="138" y="595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5"/>
                    </a:lnTo>
                    <a:lnTo>
                      <a:pt x="121" y="591"/>
                    </a:lnTo>
                    <a:lnTo>
                      <a:pt x="118" y="586"/>
                    </a:lnTo>
                    <a:lnTo>
                      <a:pt x="116" y="579"/>
                    </a:lnTo>
                    <a:lnTo>
                      <a:pt x="116" y="579"/>
                    </a:lnTo>
                    <a:lnTo>
                      <a:pt x="118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2" y="564"/>
                    </a:lnTo>
                    <a:lnTo>
                      <a:pt x="132" y="564"/>
                    </a:lnTo>
                    <a:close/>
                    <a:moveTo>
                      <a:pt x="74" y="564"/>
                    </a:moveTo>
                    <a:lnTo>
                      <a:pt x="74" y="564"/>
                    </a:lnTo>
                    <a:lnTo>
                      <a:pt x="74" y="564"/>
                    </a:lnTo>
                    <a:lnTo>
                      <a:pt x="80" y="566"/>
                    </a:lnTo>
                    <a:lnTo>
                      <a:pt x="86" y="569"/>
                    </a:lnTo>
                    <a:lnTo>
                      <a:pt x="89" y="574"/>
                    </a:lnTo>
                    <a:lnTo>
                      <a:pt x="89" y="579"/>
                    </a:lnTo>
                    <a:lnTo>
                      <a:pt x="89" y="579"/>
                    </a:lnTo>
                    <a:lnTo>
                      <a:pt x="89" y="586"/>
                    </a:lnTo>
                    <a:lnTo>
                      <a:pt x="86" y="591"/>
                    </a:lnTo>
                    <a:lnTo>
                      <a:pt x="80" y="595"/>
                    </a:lnTo>
                    <a:lnTo>
                      <a:pt x="74" y="596"/>
                    </a:lnTo>
                    <a:lnTo>
                      <a:pt x="74" y="596"/>
                    </a:lnTo>
                    <a:lnTo>
                      <a:pt x="68" y="595"/>
                    </a:lnTo>
                    <a:lnTo>
                      <a:pt x="63" y="591"/>
                    </a:lnTo>
                    <a:lnTo>
                      <a:pt x="60" y="586"/>
                    </a:lnTo>
                    <a:lnTo>
                      <a:pt x="58" y="579"/>
                    </a:lnTo>
                    <a:lnTo>
                      <a:pt x="58" y="579"/>
                    </a:lnTo>
                    <a:lnTo>
                      <a:pt x="60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4" y="564"/>
                    </a:lnTo>
                    <a:lnTo>
                      <a:pt x="74" y="564"/>
                    </a:lnTo>
                    <a:close/>
                    <a:moveTo>
                      <a:pt x="1531" y="520"/>
                    </a:moveTo>
                    <a:lnTo>
                      <a:pt x="1531" y="520"/>
                    </a:lnTo>
                    <a:lnTo>
                      <a:pt x="1531" y="520"/>
                    </a:lnTo>
                    <a:lnTo>
                      <a:pt x="1538" y="521"/>
                    </a:lnTo>
                    <a:lnTo>
                      <a:pt x="1542" y="525"/>
                    </a:lnTo>
                    <a:lnTo>
                      <a:pt x="1545" y="530"/>
                    </a:lnTo>
                    <a:lnTo>
                      <a:pt x="1547" y="537"/>
                    </a:lnTo>
                    <a:lnTo>
                      <a:pt x="1547" y="537"/>
                    </a:lnTo>
                    <a:lnTo>
                      <a:pt x="1545" y="544"/>
                    </a:lnTo>
                    <a:lnTo>
                      <a:pt x="1542" y="549"/>
                    </a:lnTo>
                    <a:lnTo>
                      <a:pt x="1538" y="552"/>
                    </a:lnTo>
                    <a:lnTo>
                      <a:pt x="1531" y="552"/>
                    </a:lnTo>
                    <a:lnTo>
                      <a:pt x="1531" y="552"/>
                    </a:lnTo>
                    <a:lnTo>
                      <a:pt x="1525" y="552"/>
                    </a:lnTo>
                    <a:lnTo>
                      <a:pt x="1521" y="549"/>
                    </a:lnTo>
                    <a:lnTo>
                      <a:pt x="1518" y="544"/>
                    </a:lnTo>
                    <a:lnTo>
                      <a:pt x="1516" y="537"/>
                    </a:lnTo>
                    <a:lnTo>
                      <a:pt x="1516" y="537"/>
                    </a:lnTo>
                    <a:lnTo>
                      <a:pt x="1518" y="530"/>
                    </a:lnTo>
                    <a:lnTo>
                      <a:pt x="1521" y="525"/>
                    </a:lnTo>
                    <a:lnTo>
                      <a:pt x="1525" y="521"/>
                    </a:lnTo>
                    <a:lnTo>
                      <a:pt x="1531" y="520"/>
                    </a:lnTo>
                    <a:lnTo>
                      <a:pt x="1531" y="520"/>
                    </a:lnTo>
                    <a:close/>
                    <a:moveTo>
                      <a:pt x="1473" y="520"/>
                    </a:moveTo>
                    <a:lnTo>
                      <a:pt x="1473" y="520"/>
                    </a:lnTo>
                    <a:lnTo>
                      <a:pt x="1473" y="520"/>
                    </a:lnTo>
                    <a:lnTo>
                      <a:pt x="1479" y="521"/>
                    </a:lnTo>
                    <a:lnTo>
                      <a:pt x="1484" y="525"/>
                    </a:lnTo>
                    <a:lnTo>
                      <a:pt x="1487" y="530"/>
                    </a:lnTo>
                    <a:lnTo>
                      <a:pt x="1489" y="537"/>
                    </a:lnTo>
                    <a:lnTo>
                      <a:pt x="1489" y="537"/>
                    </a:lnTo>
                    <a:lnTo>
                      <a:pt x="1487" y="544"/>
                    </a:lnTo>
                    <a:lnTo>
                      <a:pt x="1484" y="549"/>
                    </a:lnTo>
                    <a:lnTo>
                      <a:pt x="1479" y="552"/>
                    </a:lnTo>
                    <a:lnTo>
                      <a:pt x="1473" y="552"/>
                    </a:lnTo>
                    <a:lnTo>
                      <a:pt x="1473" y="552"/>
                    </a:lnTo>
                    <a:lnTo>
                      <a:pt x="1467" y="552"/>
                    </a:lnTo>
                    <a:lnTo>
                      <a:pt x="1462" y="549"/>
                    </a:lnTo>
                    <a:lnTo>
                      <a:pt x="1458" y="544"/>
                    </a:lnTo>
                    <a:lnTo>
                      <a:pt x="1458" y="537"/>
                    </a:lnTo>
                    <a:lnTo>
                      <a:pt x="1458" y="537"/>
                    </a:lnTo>
                    <a:lnTo>
                      <a:pt x="1458" y="530"/>
                    </a:lnTo>
                    <a:lnTo>
                      <a:pt x="1462" y="525"/>
                    </a:lnTo>
                    <a:lnTo>
                      <a:pt x="1467" y="521"/>
                    </a:lnTo>
                    <a:lnTo>
                      <a:pt x="1473" y="520"/>
                    </a:lnTo>
                    <a:lnTo>
                      <a:pt x="1473" y="520"/>
                    </a:lnTo>
                    <a:close/>
                    <a:moveTo>
                      <a:pt x="1416" y="520"/>
                    </a:moveTo>
                    <a:lnTo>
                      <a:pt x="1416" y="520"/>
                    </a:lnTo>
                    <a:lnTo>
                      <a:pt x="1416" y="520"/>
                    </a:lnTo>
                    <a:lnTo>
                      <a:pt x="1421" y="521"/>
                    </a:lnTo>
                    <a:lnTo>
                      <a:pt x="1426" y="525"/>
                    </a:lnTo>
                    <a:lnTo>
                      <a:pt x="1429" y="530"/>
                    </a:lnTo>
                    <a:lnTo>
                      <a:pt x="1431" y="537"/>
                    </a:lnTo>
                    <a:lnTo>
                      <a:pt x="1431" y="537"/>
                    </a:lnTo>
                    <a:lnTo>
                      <a:pt x="1429" y="544"/>
                    </a:lnTo>
                    <a:lnTo>
                      <a:pt x="1426" y="549"/>
                    </a:lnTo>
                    <a:lnTo>
                      <a:pt x="1421" y="552"/>
                    </a:lnTo>
                    <a:lnTo>
                      <a:pt x="1416" y="552"/>
                    </a:lnTo>
                    <a:lnTo>
                      <a:pt x="1416" y="552"/>
                    </a:lnTo>
                    <a:lnTo>
                      <a:pt x="1409" y="552"/>
                    </a:lnTo>
                    <a:lnTo>
                      <a:pt x="1404" y="549"/>
                    </a:lnTo>
                    <a:lnTo>
                      <a:pt x="1400" y="544"/>
                    </a:lnTo>
                    <a:lnTo>
                      <a:pt x="1399" y="537"/>
                    </a:lnTo>
                    <a:lnTo>
                      <a:pt x="1399" y="537"/>
                    </a:lnTo>
                    <a:lnTo>
                      <a:pt x="1400" y="530"/>
                    </a:lnTo>
                    <a:lnTo>
                      <a:pt x="1404" y="525"/>
                    </a:lnTo>
                    <a:lnTo>
                      <a:pt x="1409" y="521"/>
                    </a:lnTo>
                    <a:lnTo>
                      <a:pt x="1416" y="520"/>
                    </a:lnTo>
                    <a:lnTo>
                      <a:pt x="1416" y="520"/>
                    </a:lnTo>
                    <a:close/>
                    <a:moveTo>
                      <a:pt x="1356" y="520"/>
                    </a:moveTo>
                    <a:lnTo>
                      <a:pt x="1356" y="520"/>
                    </a:lnTo>
                    <a:lnTo>
                      <a:pt x="1356" y="520"/>
                    </a:lnTo>
                    <a:lnTo>
                      <a:pt x="1363" y="521"/>
                    </a:lnTo>
                    <a:lnTo>
                      <a:pt x="1368" y="525"/>
                    </a:lnTo>
                    <a:lnTo>
                      <a:pt x="1371" y="530"/>
                    </a:lnTo>
                    <a:lnTo>
                      <a:pt x="1371" y="537"/>
                    </a:lnTo>
                    <a:lnTo>
                      <a:pt x="1371" y="537"/>
                    </a:lnTo>
                    <a:lnTo>
                      <a:pt x="1371" y="544"/>
                    </a:lnTo>
                    <a:lnTo>
                      <a:pt x="1368" y="549"/>
                    </a:lnTo>
                    <a:lnTo>
                      <a:pt x="1363" y="552"/>
                    </a:lnTo>
                    <a:lnTo>
                      <a:pt x="1356" y="552"/>
                    </a:lnTo>
                    <a:lnTo>
                      <a:pt x="1356" y="552"/>
                    </a:lnTo>
                    <a:lnTo>
                      <a:pt x="1351" y="552"/>
                    </a:lnTo>
                    <a:lnTo>
                      <a:pt x="1346" y="549"/>
                    </a:lnTo>
                    <a:lnTo>
                      <a:pt x="1342" y="544"/>
                    </a:lnTo>
                    <a:lnTo>
                      <a:pt x="1341" y="537"/>
                    </a:lnTo>
                    <a:lnTo>
                      <a:pt x="1341" y="537"/>
                    </a:lnTo>
                    <a:lnTo>
                      <a:pt x="1342" y="530"/>
                    </a:lnTo>
                    <a:lnTo>
                      <a:pt x="1346" y="525"/>
                    </a:lnTo>
                    <a:lnTo>
                      <a:pt x="1351" y="521"/>
                    </a:lnTo>
                    <a:lnTo>
                      <a:pt x="1356" y="520"/>
                    </a:lnTo>
                    <a:lnTo>
                      <a:pt x="1356" y="520"/>
                    </a:lnTo>
                    <a:close/>
                    <a:moveTo>
                      <a:pt x="1298" y="520"/>
                    </a:moveTo>
                    <a:lnTo>
                      <a:pt x="1298" y="520"/>
                    </a:lnTo>
                    <a:lnTo>
                      <a:pt x="1298" y="520"/>
                    </a:lnTo>
                    <a:lnTo>
                      <a:pt x="1305" y="521"/>
                    </a:lnTo>
                    <a:lnTo>
                      <a:pt x="1308" y="525"/>
                    </a:lnTo>
                    <a:lnTo>
                      <a:pt x="1312" y="530"/>
                    </a:lnTo>
                    <a:lnTo>
                      <a:pt x="1313" y="537"/>
                    </a:lnTo>
                    <a:lnTo>
                      <a:pt x="1313" y="537"/>
                    </a:lnTo>
                    <a:lnTo>
                      <a:pt x="1312" y="544"/>
                    </a:lnTo>
                    <a:lnTo>
                      <a:pt x="1308" y="549"/>
                    </a:lnTo>
                    <a:lnTo>
                      <a:pt x="1305" y="552"/>
                    </a:lnTo>
                    <a:lnTo>
                      <a:pt x="1298" y="552"/>
                    </a:lnTo>
                    <a:lnTo>
                      <a:pt x="1298" y="552"/>
                    </a:lnTo>
                    <a:lnTo>
                      <a:pt x="1293" y="552"/>
                    </a:lnTo>
                    <a:lnTo>
                      <a:pt x="1288" y="549"/>
                    </a:lnTo>
                    <a:lnTo>
                      <a:pt x="1284" y="544"/>
                    </a:lnTo>
                    <a:lnTo>
                      <a:pt x="1283" y="537"/>
                    </a:lnTo>
                    <a:lnTo>
                      <a:pt x="1283" y="537"/>
                    </a:lnTo>
                    <a:lnTo>
                      <a:pt x="1284" y="530"/>
                    </a:lnTo>
                    <a:lnTo>
                      <a:pt x="1288" y="525"/>
                    </a:lnTo>
                    <a:lnTo>
                      <a:pt x="1293" y="521"/>
                    </a:lnTo>
                    <a:lnTo>
                      <a:pt x="1298" y="520"/>
                    </a:lnTo>
                    <a:lnTo>
                      <a:pt x="1298" y="520"/>
                    </a:lnTo>
                    <a:close/>
                    <a:moveTo>
                      <a:pt x="1240" y="520"/>
                    </a:moveTo>
                    <a:lnTo>
                      <a:pt x="1240" y="520"/>
                    </a:lnTo>
                    <a:lnTo>
                      <a:pt x="1240" y="520"/>
                    </a:lnTo>
                    <a:lnTo>
                      <a:pt x="1245" y="521"/>
                    </a:lnTo>
                    <a:lnTo>
                      <a:pt x="1250" y="525"/>
                    </a:lnTo>
                    <a:lnTo>
                      <a:pt x="1254" y="530"/>
                    </a:lnTo>
                    <a:lnTo>
                      <a:pt x="1255" y="537"/>
                    </a:lnTo>
                    <a:lnTo>
                      <a:pt x="1255" y="537"/>
                    </a:lnTo>
                    <a:lnTo>
                      <a:pt x="1254" y="544"/>
                    </a:lnTo>
                    <a:lnTo>
                      <a:pt x="1250" y="549"/>
                    </a:lnTo>
                    <a:lnTo>
                      <a:pt x="1245" y="552"/>
                    </a:lnTo>
                    <a:lnTo>
                      <a:pt x="1240" y="552"/>
                    </a:lnTo>
                    <a:lnTo>
                      <a:pt x="1240" y="552"/>
                    </a:lnTo>
                    <a:lnTo>
                      <a:pt x="1233" y="552"/>
                    </a:lnTo>
                    <a:lnTo>
                      <a:pt x="1228" y="549"/>
                    </a:lnTo>
                    <a:lnTo>
                      <a:pt x="1225" y="544"/>
                    </a:lnTo>
                    <a:lnTo>
                      <a:pt x="1225" y="537"/>
                    </a:lnTo>
                    <a:lnTo>
                      <a:pt x="1225" y="537"/>
                    </a:lnTo>
                    <a:lnTo>
                      <a:pt x="1225" y="530"/>
                    </a:lnTo>
                    <a:lnTo>
                      <a:pt x="1228" y="525"/>
                    </a:lnTo>
                    <a:lnTo>
                      <a:pt x="1233" y="521"/>
                    </a:lnTo>
                    <a:lnTo>
                      <a:pt x="1240" y="520"/>
                    </a:lnTo>
                    <a:lnTo>
                      <a:pt x="1240" y="520"/>
                    </a:lnTo>
                    <a:close/>
                    <a:moveTo>
                      <a:pt x="1182" y="520"/>
                    </a:moveTo>
                    <a:lnTo>
                      <a:pt x="1182" y="520"/>
                    </a:lnTo>
                    <a:lnTo>
                      <a:pt x="1182" y="520"/>
                    </a:lnTo>
                    <a:lnTo>
                      <a:pt x="1187" y="521"/>
                    </a:lnTo>
                    <a:lnTo>
                      <a:pt x="1192" y="525"/>
                    </a:lnTo>
                    <a:lnTo>
                      <a:pt x="1196" y="530"/>
                    </a:lnTo>
                    <a:lnTo>
                      <a:pt x="1198" y="537"/>
                    </a:lnTo>
                    <a:lnTo>
                      <a:pt x="1198" y="537"/>
                    </a:lnTo>
                    <a:lnTo>
                      <a:pt x="1196" y="544"/>
                    </a:lnTo>
                    <a:lnTo>
                      <a:pt x="1192" y="549"/>
                    </a:lnTo>
                    <a:lnTo>
                      <a:pt x="1187" y="552"/>
                    </a:lnTo>
                    <a:lnTo>
                      <a:pt x="1182" y="552"/>
                    </a:lnTo>
                    <a:lnTo>
                      <a:pt x="1182" y="552"/>
                    </a:lnTo>
                    <a:lnTo>
                      <a:pt x="1175" y="552"/>
                    </a:lnTo>
                    <a:lnTo>
                      <a:pt x="1170" y="549"/>
                    </a:lnTo>
                    <a:lnTo>
                      <a:pt x="1167" y="544"/>
                    </a:lnTo>
                    <a:lnTo>
                      <a:pt x="1165" y="537"/>
                    </a:lnTo>
                    <a:lnTo>
                      <a:pt x="1165" y="537"/>
                    </a:lnTo>
                    <a:lnTo>
                      <a:pt x="1167" y="530"/>
                    </a:lnTo>
                    <a:lnTo>
                      <a:pt x="1170" y="525"/>
                    </a:lnTo>
                    <a:lnTo>
                      <a:pt x="1175" y="521"/>
                    </a:lnTo>
                    <a:lnTo>
                      <a:pt x="1182" y="520"/>
                    </a:lnTo>
                    <a:lnTo>
                      <a:pt x="1182" y="520"/>
                    </a:lnTo>
                    <a:close/>
                    <a:moveTo>
                      <a:pt x="1123" y="520"/>
                    </a:moveTo>
                    <a:lnTo>
                      <a:pt x="1123" y="520"/>
                    </a:lnTo>
                    <a:lnTo>
                      <a:pt x="1123" y="520"/>
                    </a:lnTo>
                    <a:lnTo>
                      <a:pt x="1129" y="521"/>
                    </a:lnTo>
                    <a:lnTo>
                      <a:pt x="1135" y="525"/>
                    </a:lnTo>
                    <a:lnTo>
                      <a:pt x="1138" y="530"/>
                    </a:lnTo>
                    <a:lnTo>
                      <a:pt x="1138" y="537"/>
                    </a:lnTo>
                    <a:lnTo>
                      <a:pt x="1138" y="537"/>
                    </a:lnTo>
                    <a:lnTo>
                      <a:pt x="1138" y="544"/>
                    </a:lnTo>
                    <a:lnTo>
                      <a:pt x="1135" y="549"/>
                    </a:lnTo>
                    <a:lnTo>
                      <a:pt x="1129" y="552"/>
                    </a:lnTo>
                    <a:lnTo>
                      <a:pt x="1123" y="552"/>
                    </a:lnTo>
                    <a:lnTo>
                      <a:pt x="1123" y="552"/>
                    </a:lnTo>
                    <a:lnTo>
                      <a:pt x="1118" y="552"/>
                    </a:lnTo>
                    <a:lnTo>
                      <a:pt x="1112" y="549"/>
                    </a:lnTo>
                    <a:lnTo>
                      <a:pt x="1109" y="544"/>
                    </a:lnTo>
                    <a:lnTo>
                      <a:pt x="1107" y="537"/>
                    </a:lnTo>
                    <a:lnTo>
                      <a:pt x="1107" y="537"/>
                    </a:lnTo>
                    <a:lnTo>
                      <a:pt x="1109" y="530"/>
                    </a:lnTo>
                    <a:lnTo>
                      <a:pt x="1112" y="525"/>
                    </a:lnTo>
                    <a:lnTo>
                      <a:pt x="1118" y="521"/>
                    </a:lnTo>
                    <a:lnTo>
                      <a:pt x="1123" y="520"/>
                    </a:lnTo>
                    <a:lnTo>
                      <a:pt x="1123" y="520"/>
                    </a:lnTo>
                    <a:close/>
                    <a:moveTo>
                      <a:pt x="1065" y="520"/>
                    </a:moveTo>
                    <a:lnTo>
                      <a:pt x="1065" y="520"/>
                    </a:lnTo>
                    <a:lnTo>
                      <a:pt x="1065" y="520"/>
                    </a:lnTo>
                    <a:lnTo>
                      <a:pt x="1072" y="521"/>
                    </a:lnTo>
                    <a:lnTo>
                      <a:pt x="1077" y="525"/>
                    </a:lnTo>
                    <a:lnTo>
                      <a:pt x="1078" y="530"/>
                    </a:lnTo>
                    <a:lnTo>
                      <a:pt x="1080" y="537"/>
                    </a:lnTo>
                    <a:lnTo>
                      <a:pt x="1080" y="537"/>
                    </a:lnTo>
                    <a:lnTo>
                      <a:pt x="1078" y="544"/>
                    </a:lnTo>
                    <a:lnTo>
                      <a:pt x="1077" y="549"/>
                    </a:lnTo>
                    <a:lnTo>
                      <a:pt x="1072" y="552"/>
                    </a:lnTo>
                    <a:lnTo>
                      <a:pt x="1065" y="552"/>
                    </a:lnTo>
                    <a:lnTo>
                      <a:pt x="1065" y="552"/>
                    </a:lnTo>
                    <a:lnTo>
                      <a:pt x="1060" y="552"/>
                    </a:lnTo>
                    <a:lnTo>
                      <a:pt x="1055" y="549"/>
                    </a:lnTo>
                    <a:lnTo>
                      <a:pt x="1051" y="544"/>
                    </a:lnTo>
                    <a:lnTo>
                      <a:pt x="1049" y="537"/>
                    </a:lnTo>
                    <a:lnTo>
                      <a:pt x="1049" y="537"/>
                    </a:lnTo>
                    <a:lnTo>
                      <a:pt x="1051" y="530"/>
                    </a:lnTo>
                    <a:lnTo>
                      <a:pt x="1055" y="525"/>
                    </a:lnTo>
                    <a:lnTo>
                      <a:pt x="1060" y="521"/>
                    </a:lnTo>
                    <a:lnTo>
                      <a:pt x="1065" y="520"/>
                    </a:lnTo>
                    <a:lnTo>
                      <a:pt x="1065" y="520"/>
                    </a:lnTo>
                    <a:close/>
                    <a:moveTo>
                      <a:pt x="1007" y="520"/>
                    </a:moveTo>
                    <a:lnTo>
                      <a:pt x="1007" y="520"/>
                    </a:lnTo>
                    <a:lnTo>
                      <a:pt x="1007" y="520"/>
                    </a:lnTo>
                    <a:lnTo>
                      <a:pt x="1012" y="521"/>
                    </a:lnTo>
                    <a:lnTo>
                      <a:pt x="1017" y="525"/>
                    </a:lnTo>
                    <a:lnTo>
                      <a:pt x="1020" y="530"/>
                    </a:lnTo>
                    <a:lnTo>
                      <a:pt x="1022" y="537"/>
                    </a:lnTo>
                    <a:lnTo>
                      <a:pt x="1022" y="537"/>
                    </a:lnTo>
                    <a:lnTo>
                      <a:pt x="1020" y="544"/>
                    </a:lnTo>
                    <a:lnTo>
                      <a:pt x="1017" y="549"/>
                    </a:lnTo>
                    <a:lnTo>
                      <a:pt x="1012" y="552"/>
                    </a:lnTo>
                    <a:lnTo>
                      <a:pt x="1007" y="552"/>
                    </a:lnTo>
                    <a:lnTo>
                      <a:pt x="1007" y="552"/>
                    </a:lnTo>
                    <a:lnTo>
                      <a:pt x="1000" y="552"/>
                    </a:lnTo>
                    <a:lnTo>
                      <a:pt x="995" y="549"/>
                    </a:lnTo>
                    <a:lnTo>
                      <a:pt x="992" y="544"/>
                    </a:lnTo>
                    <a:lnTo>
                      <a:pt x="992" y="537"/>
                    </a:lnTo>
                    <a:lnTo>
                      <a:pt x="992" y="537"/>
                    </a:lnTo>
                    <a:lnTo>
                      <a:pt x="992" y="530"/>
                    </a:lnTo>
                    <a:lnTo>
                      <a:pt x="995" y="525"/>
                    </a:lnTo>
                    <a:lnTo>
                      <a:pt x="1000" y="521"/>
                    </a:lnTo>
                    <a:lnTo>
                      <a:pt x="1007" y="520"/>
                    </a:lnTo>
                    <a:lnTo>
                      <a:pt x="1007" y="520"/>
                    </a:lnTo>
                    <a:close/>
                    <a:moveTo>
                      <a:pt x="949" y="520"/>
                    </a:moveTo>
                    <a:lnTo>
                      <a:pt x="949" y="520"/>
                    </a:lnTo>
                    <a:lnTo>
                      <a:pt x="949" y="520"/>
                    </a:lnTo>
                    <a:lnTo>
                      <a:pt x="954" y="521"/>
                    </a:lnTo>
                    <a:lnTo>
                      <a:pt x="959" y="525"/>
                    </a:lnTo>
                    <a:lnTo>
                      <a:pt x="963" y="530"/>
                    </a:lnTo>
                    <a:lnTo>
                      <a:pt x="964" y="537"/>
                    </a:lnTo>
                    <a:lnTo>
                      <a:pt x="964" y="537"/>
                    </a:lnTo>
                    <a:lnTo>
                      <a:pt x="963" y="544"/>
                    </a:lnTo>
                    <a:lnTo>
                      <a:pt x="959" y="549"/>
                    </a:lnTo>
                    <a:lnTo>
                      <a:pt x="954" y="552"/>
                    </a:lnTo>
                    <a:lnTo>
                      <a:pt x="949" y="552"/>
                    </a:lnTo>
                    <a:lnTo>
                      <a:pt x="949" y="552"/>
                    </a:lnTo>
                    <a:lnTo>
                      <a:pt x="942" y="552"/>
                    </a:lnTo>
                    <a:lnTo>
                      <a:pt x="937" y="549"/>
                    </a:lnTo>
                    <a:lnTo>
                      <a:pt x="934" y="544"/>
                    </a:lnTo>
                    <a:lnTo>
                      <a:pt x="934" y="537"/>
                    </a:lnTo>
                    <a:lnTo>
                      <a:pt x="934" y="537"/>
                    </a:lnTo>
                    <a:lnTo>
                      <a:pt x="934" y="530"/>
                    </a:lnTo>
                    <a:lnTo>
                      <a:pt x="937" y="525"/>
                    </a:lnTo>
                    <a:lnTo>
                      <a:pt x="942" y="521"/>
                    </a:lnTo>
                    <a:lnTo>
                      <a:pt x="949" y="520"/>
                    </a:lnTo>
                    <a:lnTo>
                      <a:pt x="949" y="520"/>
                    </a:lnTo>
                    <a:close/>
                    <a:moveTo>
                      <a:pt x="889" y="520"/>
                    </a:moveTo>
                    <a:lnTo>
                      <a:pt x="889" y="520"/>
                    </a:lnTo>
                    <a:lnTo>
                      <a:pt x="889" y="520"/>
                    </a:lnTo>
                    <a:lnTo>
                      <a:pt x="896" y="521"/>
                    </a:lnTo>
                    <a:lnTo>
                      <a:pt x="901" y="525"/>
                    </a:lnTo>
                    <a:lnTo>
                      <a:pt x="905" y="530"/>
                    </a:lnTo>
                    <a:lnTo>
                      <a:pt x="905" y="537"/>
                    </a:lnTo>
                    <a:lnTo>
                      <a:pt x="905" y="537"/>
                    </a:lnTo>
                    <a:lnTo>
                      <a:pt x="905" y="544"/>
                    </a:lnTo>
                    <a:lnTo>
                      <a:pt x="901" y="549"/>
                    </a:lnTo>
                    <a:lnTo>
                      <a:pt x="896" y="552"/>
                    </a:lnTo>
                    <a:lnTo>
                      <a:pt x="889" y="552"/>
                    </a:lnTo>
                    <a:lnTo>
                      <a:pt x="889" y="552"/>
                    </a:lnTo>
                    <a:lnTo>
                      <a:pt x="884" y="552"/>
                    </a:lnTo>
                    <a:lnTo>
                      <a:pt x="879" y="549"/>
                    </a:lnTo>
                    <a:lnTo>
                      <a:pt x="876" y="544"/>
                    </a:lnTo>
                    <a:lnTo>
                      <a:pt x="874" y="537"/>
                    </a:lnTo>
                    <a:lnTo>
                      <a:pt x="874" y="537"/>
                    </a:lnTo>
                    <a:lnTo>
                      <a:pt x="876" y="530"/>
                    </a:lnTo>
                    <a:lnTo>
                      <a:pt x="879" y="525"/>
                    </a:lnTo>
                    <a:lnTo>
                      <a:pt x="884" y="521"/>
                    </a:lnTo>
                    <a:lnTo>
                      <a:pt x="889" y="520"/>
                    </a:lnTo>
                    <a:lnTo>
                      <a:pt x="889" y="520"/>
                    </a:lnTo>
                    <a:close/>
                    <a:moveTo>
                      <a:pt x="831" y="520"/>
                    </a:moveTo>
                    <a:lnTo>
                      <a:pt x="831" y="520"/>
                    </a:lnTo>
                    <a:lnTo>
                      <a:pt x="831" y="520"/>
                    </a:lnTo>
                    <a:lnTo>
                      <a:pt x="838" y="521"/>
                    </a:lnTo>
                    <a:lnTo>
                      <a:pt x="843" y="525"/>
                    </a:lnTo>
                    <a:lnTo>
                      <a:pt x="847" y="530"/>
                    </a:lnTo>
                    <a:lnTo>
                      <a:pt x="847" y="537"/>
                    </a:lnTo>
                    <a:lnTo>
                      <a:pt x="847" y="537"/>
                    </a:lnTo>
                    <a:lnTo>
                      <a:pt x="847" y="544"/>
                    </a:lnTo>
                    <a:lnTo>
                      <a:pt x="843" y="549"/>
                    </a:lnTo>
                    <a:lnTo>
                      <a:pt x="838" y="552"/>
                    </a:lnTo>
                    <a:lnTo>
                      <a:pt x="831" y="552"/>
                    </a:lnTo>
                    <a:lnTo>
                      <a:pt x="831" y="552"/>
                    </a:lnTo>
                    <a:lnTo>
                      <a:pt x="826" y="552"/>
                    </a:lnTo>
                    <a:lnTo>
                      <a:pt x="821" y="549"/>
                    </a:lnTo>
                    <a:lnTo>
                      <a:pt x="818" y="544"/>
                    </a:lnTo>
                    <a:lnTo>
                      <a:pt x="816" y="537"/>
                    </a:lnTo>
                    <a:lnTo>
                      <a:pt x="816" y="537"/>
                    </a:lnTo>
                    <a:lnTo>
                      <a:pt x="818" y="530"/>
                    </a:lnTo>
                    <a:lnTo>
                      <a:pt x="821" y="525"/>
                    </a:lnTo>
                    <a:lnTo>
                      <a:pt x="826" y="521"/>
                    </a:lnTo>
                    <a:lnTo>
                      <a:pt x="831" y="520"/>
                    </a:lnTo>
                    <a:lnTo>
                      <a:pt x="831" y="520"/>
                    </a:lnTo>
                    <a:close/>
                    <a:moveTo>
                      <a:pt x="774" y="520"/>
                    </a:moveTo>
                    <a:lnTo>
                      <a:pt x="774" y="520"/>
                    </a:lnTo>
                    <a:lnTo>
                      <a:pt x="774" y="520"/>
                    </a:lnTo>
                    <a:lnTo>
                      <a:pt x="779" y="521"/>
                    </a:lnTo>
                    <a:lnTo>
                      <a:pt x="784" y="525"/>
                    </a:lnTo>
                    <a:lnTo>
                      <a:pt x="787" y="530"/>
                    </a:lnTo>
                    <a:lnTo>
                      <a:pt x="789" y="537"/>
                    </a:lnTo>
                    <a:lnTo>
                      <a:pt x="789" y="537"/>
                    </a:lnTo>
                    <a:lnTo>
                      <a:pt x="787" y="544"/>
                    </a:lnTo>
                    <a:lnTo>
                      <a:pt x="784" y="549"/>
                    </a:lnTo>
                    <a:lnTo>
                      <a:pt x="779" y="552"/>
                    </a:lnTo>
                    <a:lnTo>
                      <a:pt x="774" y="552"/>
                    </a:lnTo>
                    <a:lnTo>
                      <a:pt x="774" y="552"/>
                    </a:lnTo>
                    <a:lnTo>
                      <a:pt x="767" y="552"/>
                    </a:lnTo>
                    <a:lnTo>
                      <a:pt x="763" y="549"/>
                    </a:lnTo>
                    <a:lnTo>
                      <a:pt x="760" y="544"/>
                    </a:lnTo>
                    <a:lnTo>
                      <a:pt x="758" y="537"/>
                    </a:lnTo>
                    <a:lnTo>
                      <a:pt x="758" y="537"/>
                    </a:lnTo>
                    <a:lnTo>
                      <a:pt x="760" y="530"/>
                    </a:lnTo>
                    <a:lnTo>
                      <a:pt x="763" y="525"/>
                    </a:lnTo>
                    <a:lnTo>
                      <a:pt x="767" y="521"/>
                    </a:lnTo>
                    <a:lnTo>
                      <a:pt x="774" y="520"/>
                    </a:lnTo>
                    <a:lnTo>
                      <a:pt x="774" y="520"/>
                    </a:lnTo>
                    <a:close/>
                    <a:moveTo>
                      <a:pt x="716" y="520"/>
                    </a:moveTo>
                    <a:lnTo>
                      <a:pt x="716" y="520"/>
                    </a:lnTo>
                    <a:lnTo>
                      <a:pt x="716" y="520"/>
                    </a:lnTo>
                    <a:lnTo>
                      <a:pt x="721" y="521"/>
                    </a:lnTo>
                    <a:lnTo>
                      <a:pt x="726" y="525"/>
                    </a:lnTo>
                    <a:lnTo>
                      <a:pt x="729" y="530"/>
                    </a:lnTo>
                    <a:lnTo>
                      <a:pt x="731" y="537"/>
                    </a:lnTo>
                    <a:lnTo>
                      <a:pt x="731" y="537"/>
                    </a:lnTo>
                    <a:lnTo>
                      <a:pt x="729" y="544"/>
                    </a:lnTo>
                    <a:lnTo>
                      <a:pt x="726" y="549"/>
                    </a:lnTo>
                    <a:lnTo>
                      <a:pt x="721" y="552"/>
                    </a:lnTo>
                    <a:lnTo>
                      <a:pt x="716" y="552"/>
                    </a:lnTo>
                    <a:lnTo>
                      <a:pt x="716" y="552"/>
                    </a:lnTo>
                    <a:lnTo>
                      <a:pt x="709" y="552"/>
                    </a:lnTo>
                    <a:lnTo>
                      <a:pt x="704" y="549"/>
                    </a:lnTo>
                    <a:lnTo>
                      <a:pt x="700" y="544"/>
                    </a:lnTo>
                    <a:lnTo>
                      <a:pt x="700" y="537"/>
                    </a:lnTo>
                    <a:lnTo>
                      <a:pt x="700" y="537"/>
                    </a:lnTo>
                    <a:lnTo>
                      <a:pt x="700" y="530"/>
                    </a:lnTo>
                    <a:lnTo>
                      <a:pt x="704" y="525"/>
                    </a:lnTo>
                    <a:lnTo>
                      <a:pt x="709" y="521"/>
                    </a:lnTo>
                    <a:lnTo>
                      <a:pt x="716" y="520"/>
                    </a:lnTo>
                    <a:lnTo>
                      <a:pt x="716" y="520"/>
                    </a:lnTo>
                    <a:close/>
                    <a:moveTo>
                      <a:pt x="656" y="520"/>
                    </a:moveTo>
                    <a:lnTo>
                      <a:pt x="656" y="520"/>
                    </a:lnTo>
                    <a:lnTo>
                      <a:pt x="656" y="520"/>
                    </a:lnTo>
                    <a:lnTo>
                      <a:pt x="663" y="521"/>
                    </a:lnTo>
                    <a:lnTo>
                      <a:pt x="668" y="525"/>
                    </a:lnTo>
                    <a:lnTo>
                      <a:pt x="671" y="530"/>
                    </a:lnTo>
                    <a:lnTo>
                      <a:pt x="673" y="537"/>
                    </a:lnTo>
                    <a:lnTo>
                      <a:pt x="673" y="537"/>
                    </a:lnTo>
                    <a:lnTo>
                      <a:pt x="671" y="544"/>
                    </a:lnTo>
                    <a:lnTo>
                      <a:pt x="668" y="549"/>
                    </a:lnTo>
                    <a:lnTo>
                      <a:pt x="663" y="552"/>
                    </a:lnTo>
                    <a:lnTo>
                      <a:pt x="656" y="552"/>
                    </a:lnTo>
                    <a:lnTo>
                      <a:pt x="656" y="552"/>
                    </a:lnTo>
                    <a:lnTo>
                      <a:pt x="651" y="552"/>
                    </a:lnTo>
                    <a:lnTo>
                      <a:pt x="646" y="549"/>
                    </a:lnTo>
                    <a:lnTo>
                      <a:pt x="642" y="544"/>
                    </a:lnTo>
                    <a:lnTo>
                      <a:pt x="641" y="537"/>
                    </a:lnTo>
                    <a:lnTo>
                      <a:pt x="641" y="537"/>
                    </a:lnTo>
                    <a:lnTo>
                      <a:pt x="642" y="530"/>
                    </a:lnTo>
                    <a:lnTo>
                      <a:pt x="646" y="525"/>
                    </a:lnTo>
                    <a:lnTo>
                      <a:pt x="651" y="521"/>
                    </a:lnTo>
                    <a:lnTo>
                      <a:pt x="656" y="520"/>
                    </a:lnTo>
                    <a:lnTo>
                      <a:pt x="656" y="520"/>
                    </a:lnTo>
                    <a:close/>
                    <a:moveTo>
                      <a:pt x="598" y="520"/>
                    </a:moveTo>
                    <a:lnTo>
                      <a:pt x="598" y="520"/>
                    </a:lnTo>
                    <a:lnTo>
                      <a:pt x="598" y="520"/>
                    </a:lnTo>
                    <a:lnTo>
                      <a:pt x="605" y="521"/>
                    </a:lnTo>
                    <a:lnTo>
                      <a:pt x="610" y="525"/>
                    </a:lnTo>
                    <a:lnTo>
                      <a:pt x="613" y="530"/>
                    </a:lnTo>
                    <a:lnTo>
                      <a:pt x="613" y="537"/>
                    </a:lnTo>
                    <a:lnTo>
                      <a:pt x="613" y="537"/>
                    </a:lnTo>
                    <a:lnTo>
                      <a:pt x="613" y="544"/>
                    </a:lnTo>
                    <a:lnTo>
                      <a:pt x="610" y="549"/>
                    </a:lnTo>
                    <a:lnTo>
                      <a:pt x="605" y="552"/>
                    </a:lnTo>
                    <a:lnTo>
                      <a:pt x="598" y="552"/>
                    </a:lnTo>
                    <a:lnTo>
                      <a:pt x="598" y="552"/>
                    </a:lnTo>
                    <a:lnTo>
                      <a:pt x="593" y="552"/>
                    </a:lnTo>
                    <a:lnTo>
                      <a:pt x="588" y="549"/>
                    </a:lnTo>
                    <a:lnTo>
                      <a:pt x="584" y="544"/>
                    </a:lnTo>
                    <a:lnTo>
                      <a:pt x="583" y="537"/>
                    </a:lnTo>
                    <a:lnTo>
                      <a:pt x="583" y="537"/>
                    </a:lnTo>
                    <a:lnTo>
                      <a:pt x="584" y="530"/>
                    </a:lnTo>
                    <a:lnTo>
                      <a:pt x="588" y="525"/>
                    </a:lnTo>
                    <a:lnTo>
                      <a:pt x="593" y="521"/>
                    </a:lnTo>
                    <a:lnTo>
                      <a:pt x="598" y="520"/>
                    </a:lnTo>
                    <a:lnTo>
                      <a:pt x="598" y="520"/>
                    </a:lnTo>
                    <a:close/>
                    <a:moveTo>
                      <a:pt x="540" y="520"/>
                    </a:moveTo>
                    <a:lnTo>
                      <a:pt x="540" y="520"/>
                    </a:lnTo>
                    <a:lnTo>
                      <a:pt x="540" y="520"/>
                    </a:lnTo>
                    <a:lnTo>
                      <a:pt x="547" y="521"/>
                    </a:lnTo>
                    <a:lnTo>
                      <a:pt x="550" y="525"/>
                    </a:lnTo>
                    <a:lnTo>
                      <a:pt x="554" y="530"/>
                    </a:lnTo>
                    <a:lnTo>
                      <a:pt x="556" y="537"/>
                    </a:lnTo>
                    <a:lnTo>
                      <a:pt x="556" y="537"/>
                    </a:lnTo>
                    <a:lnTo>
                      <a:pt x="554" y="544"/>
                    </a:lnTo>
                    <a:lnTo>
                      <a:pt x="550" y="549"/>
                    </a:lnTo>
                    <a:lnTo>
                      <a:pt x="547" y="552"/>
                    </a:lnTo>
                    <a:lnTo>
                      <a:pt x="540" y="552"/>
                    </a:lnTo>
                    <a:lnTo>
                      <a:pt x="540" y="552"/>
                    </a:lnTo>
                    <a:lnTo>
                      <a:pt x="533" y="552"/>
                    </a:lnTo>
                    <a:lnTo>
                      <a:pt x="530" y="549"/>
                    </a:lnTo>
                    <a:lnTo>
                      <a:pt x="527" y="544"/>
                    </a:lnTo>
                    <a:lnTo>
                      <a:pt x="525" y="537"/>
                    </a:lnTo>
                    <a:lnTo>
                      <a:pt x="525" y="537"/>
                    </a:lnTo>
                    <a:lnTo>
                      <a:pt x="527" y="530"/>
                    </a:lnTo>
                    <a:lnTo>
                      <a:pt x="530" y="525"/>
                    </a:lnTo>
                    <a:lnTo>
                      <a:pt x="533" y="521"/>
                    </a:lnTo>
                    <a:lnTo>
                      <a:pt x="540" y="520"/>
                    </a:lnTo>
                    <a:lnTo>
                      <a:pt x="540" y="520"/>
                    </a:lnTo>
                    <a:close/>
                    <a:moveTo>
                      <a:pt x="482" y="520"/>
                    </a:moveTo>
                    <a:lnTo>
                      <a:pt x="482" y="520"/>
                    </a:lnTo>
                    <a:lnTo>
                      <a:pt x="482" y="520"/>
                    </a:lnTo>
                    <a:lnTo>
                      <a:pt x="487" y="521"/>
                    </a:lnTo>
                    <a:lnTo>
                      <a:pt x="493" y="525"/>
                    </a:lnTo>
                    <a:lnTo>
                      <a:pt x="496" y="530"/>
                    </a:lnTo>
                    <a:lnTo>
                      <a:pt x="498" y="537"/>
                    </a:lnTo>
                    <a:lnTo>
                      <a:pt x="498" y="537"/>
                    </a:lnTo>
                    <a:lnTo>
                      <a:pt x="496" y="544"/>
                    </a:lnTo>
                    <a:lnTo>
                      <a:pt x="493" y="549"/>
                    </a:lnTo>
                    <a:lnTo>
                      <a:pt x="487" y="552"/>
                    </a:lnTo>
                    <a:lnTo>
                      <a:pt x="482" y="552"/>
                    </a:lnTo>
                    <a:lnTo>
                      <a:pt x="482" y="552"/>
                    </a:lnTo>
                    <a:lnTo>
                      <a:pt x="476" y="552"/>
                    </a:lnTo>
                    <a:lnTo>
                      <a:pt x="470" y="549"/>
                    </a:lnTo>
                    <a:lnTo>
                      <a:pt x="467" y="544"/>
                    </a:lnTo>
                    <a:lnTo>
                      <a:pt x="467" y="537"/>
                    </a:lnTo>
                    <a:lnTo>
                      <a:pt x="467" y="537"/>
                    </a:lnTo>
                    <a:lnTo>
                      <a:pt x="467" y="530"/>
                    </a:lnTo>
                    <a:lnTo>
                      <a:pt x="470" y="525"/>
                    </a:lnTo>
                    <a:lnTo>
                      <a:pt x="476" y="521"/>
                    </a:lnTo>
                    <a:lnTo>
                      <a:pt x="482" y="520"/>
                    </a:lnTo>
                    <a:lnTo>
                      <a:pt x="482" y="520"/>
                    </a:lnTo>
                    <a:close/>
                    <a:moveTo>
                      <a:pt x="424" y="520"/>
                    </a:moveTo>
                    <a:lnTo>
                      <a:pt x="424" y="520"/>
                    </a:lnTo>
                    <a:lnTo>
                      <a:pt x="424" y="520"/>
                    </a:lnTo>
                    <a:lnTo>
                      <a:pt x="430" y="521"/>
                    </a:lnTo>
                    <a:lnTo>
                      <a:pt x="435" y="525"/>
                    </a:lnTo>
                    <a:lnTo>
                      <a:pt x="438" y="530"/>
                    </a:lnTo>
                    <a:lnTo>
                      <a:pt x="440" y="537"/>
                    </a:lnTo>
                    <a:lnTo>
                      <a:pt x="440" y="537"/>
                    </a:lnTo>
                    <a:lnTo>
                      <a:pt x="438" y="544"/>
                    </a:lnTo>
                    <a:lnTo>
                      <a:pt x="435" y="549"/>
                    </a:lnTo>
                    <a:lnTo>
                      <a:pt x="430" y="552"/>
                    </a:lnTo>
                    <a:lnTo>
                      <a:pt x="424" y="552"/>
                    </a:lnTo>
                    <a:lnTo>
                      <a:pt x="424" y="552"/>
                    </a:lnTo>
                    <a:lnTo>
                      <a:pt x="418" y="552"/>
                    </a:lnTo>
                    <a:lnTo>
                      <a:pt x="412" y="549"/>
                    </a:lnTo>
                    <a:lnTo>
                      <a:pt x="409" y="544"/>
                    </a:lnTo>
                    <a:lnTo>
                      <a:pt x="407" y="537"/>
                    </a:lnTo>
                    <a:lnTo>
                      <a:pt x="407" y="537"/>
                    </a:lnTo>
                    <a:lnTo>
                      <a:pt x="409" y="530"/>
                    </a:lnTo>
                    <a:lnTo>
                      <a:pt x="412" y="525"/>
                    </a:lnTo>
                    <a:lnTo>
                      <a:pt x="418" y="521"/>
                    </a:lnTo>
                    <a:lnTo>
                      <a:pt x="424" y="520"/>
                    </a:lnTo>
                    <a:lnTo>
                      <a:pt x="424" y="520"/>
                    </a:lnTo>
                    <a:close/>
                    <a:moveTo>
                      <a:pt x="365" y="520"/>
                    </a:moveTo>
                    <a:lnTo>
                      <a:pt x="365" y="520"/>
                    </a:lnTo>
                    <a:lnTo>
                      <a:pt x="365" y="520"/>
                    </a:lnTo>
                    <a:lnTo>
                      <a:pt x="372" y="521"/>
                    </a:lnTo>
                    <a:lnTo>
                      <a:pt x="377" y="525"/>
                    </a:lnTo>
                    <a:lnTo>
                      <a:pt x="380" y="530"/>
                    </a:lnTo>
                    <a:lnTo>
                      <a:pt x="380" y="537"/>
                    </a:lnTo>
                    <a:lnTo>
                      <a:pt x="380" y="537"/>
                    </a:lnTo>
                    <a:lnTo>
                      <a:pt x="380" y="544"/>
                    </a:lnTo>
                    <a:lnTo>
                      <a:pt x="377" y="549"/>
                    </a:lnTo>
                    <a:lnTo>
                      <a:pt x="372" y="552"/>
                    </a:lnTo>
                    <a:lnTo>
                      <a:pt x="365" y="552"/>
                    </a:lnTo>
                    <a:lnTo>
                      <a:pt x="365" y="552"/>
                    </a:lnTo>
                    <a:lnTo>
                      <a:pt x="360" y="552"/>
                    </a:lnTo>
                    <a:lnTo>
                      <a:pt x="355" y="549"/>
                    </a:lnTo>
                    <a:lnTo>
                      <a:pt x="351" y="544"/>
                    </a:lnTo>
                    <a:lnTo>
                      <a:pt x="349" y="537"/>
                    </a:lnTo>
                    <a:lnTo>
                      <a:pt x="349" y="537"/>
                    </a:lnTo>
                    <a:lnTo>
                      <a:pt x="351" y="530"/>
                    </a:lnTo>
                    <a:lnTo>
                      <a:pt x="355" y="525"/>
                    </a:lnTo>
                    <a:lnTo>
                      <a:pt x="360" y="521"/>
                    </a:lnTo>
                    <a:lnTo>
                      <a:pt x="365" y="520"/>
                    </a:lnTo>
                    <a:lnTo>
                      <a:pt x="365" y="520"/>
                    </a:lnTo>
                    <a:close/>
                    <a:moveTo>
                      <a:pt x="307" y="520"/>
                    </a:moveTo>
                    <a:lnTo>
                      <a:pt x="307" y="520"/>
                    </a:lnTo>
                    <a:lnTo>
                      <a:pt x="307" y="520"/>
                    </a:lnTo>
                    <a:lnTo>
                      <a:pt x="314" y="521"/>
                    </a:lnTo>
                    <a:lnTo>
                      <a:pt x="317" y="525"/>
                    </a:lnTo>
                    <a:lnTo>
                      <a:pt x="321" y="530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1" y="544"/>
                    </a:lnTo>
                    <a:lnTo>
                      <a:pt x="317" y="549"/>
                    </a:lnTo>
                    <a:lnTo>
                      <a:pt x="314" y="552"/>
                    </a:lnTo>
                    <a:lnTo>
                      <a:pt x="307" y="552"/>
                    </a:lnTo>
                    <a:lnTo>
                      <a:pt x="307" y="552"/>
                    </a:lnTo>
                    <a:lnTo>
                      <a:pt x="302" y="552"/>
                    </a:lnTo>
                    <a:lnTo>
                      <a:pt x="297" y="549"/>
                    </a:lnTo>
                    <a:lnTo>
                      <a:pt x="293" y="544"/>
                    </a:lnTo>
                    <a:lnTo>
                      <a:pt x="292" y="537"/>
                    </a:lnTo>
                    <a:lnTo>
                      <a:pt x="292" y="537"/>
                    </a:lnTo>
                    <a:lnTo>
                      <a:pt x="293" y="530"/>
                    </a:lnTo>
                    <a:lnTo>
                      <a:pt x="297" y="525"/>
                    </a:lnTo>
                    <a:lnTo>
                      <a:pt x="302" y="521"/>
                    </a:lnTo>
                    <a:lnTo>
                      <a:pt x="307" y="520"/>
                    </a:lnTo>
                    <a:lnTo>
                      <a:pt x="307" y="520"/>
                    </a:lnTo>
                    <a:close/>
                    <a:moveTo>
                      <a:pt x="249" y="520"/>
                    </a:moveTo>
                    <a:lnTo>
                      <a:pt x="249" y="520"/>
                    </a:lnTo>
                    <a:lnTo>
                      <a:pt x="249" y="520"/>
                    </a:lnTo>
                    <a:lnTo>
                      <a:pt x="254" y="521"/>
                    </a:lnTo>
                    <a:lnTo>
                      <a:pt x="259" y="525"/>
                    </a:lnTo>
                    <a:lnTo>
                      <a:pt x="263" y="530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3" y="544"/>
                    </a:lnTo>
                    <a:lnTo>
                      <a:pt x="259" y="549"/>
                    </a:lnTo>
                    <a:lnTo>
                      <a:pt x="254" y="552"/>
                    </a:lnTo>
                    <a:lnTo>
                      <a:pt x="249" y="552"/>
                    </a:lnTo>
                    <a:lnTo>
                      <a:pt x="249" y="552"/>
                    </a:lnTo>
                    <a:lnTo>
                      <a:pt x="242" y="552"/>
                    </a:lnTo>
                    <a:lnTo>
                      <a:pt x="237" y="549"/>
                    </a:lnTo>
                    <a:lnTo>
                      <a:pt x="234" y="544"/>
                    </a:lnTo>
                    <a:lnTo>
                      <a:pt x="234" y="537"/>
                    </a:lnTo>
                    <a:lnTo>
                      <a:pt x="234" y="537"/>
                    </a:lnTo>
                    <a:lnTo>
                      <a:pt x="234" y="530"/>
                    </a:lnTo>
                    <a:lnTo>
                      <a:pt x="237" y="525"/>
                    </a:lnTo>
                    <a:lnTo>
                      <a:pt x="242" y="521"/>
                    </a:lnTo>
                    <a:lnTo>
                      <a:pt x="249" y="520"/>
                    </a:lnTo>
                    <a:lnTo>
                      <a:pt x="249" y="520"/>
                    </a:lnTo>
                    <a:close/>
                    <a:moveTo>
                      <a:pt x="191" y="520"/>
                    </a:moveTo>
                    <a:lnTo>
                      <a:pt x="191" y="520"/>
                    </a:lnTo>
                    <a:lnTo>
                      <a:pt x="191" y="520"/>
                    </a:lnTo>
                    <a:lnTo>
                      <a:pt x="196" y="521"/>
                    </a:lnTo>
                    <a:lnTo>
                      <a:pt x="201" y="525"/>
                    </a:lnTo>
                    <a:lnTo>
                      <a:pt x="205" y="530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5" y="544"/>
                    </a:lnTo>
                    <a:lnTo>
                      <a:pt x="201" y="549"/>
                    </a:lnTo>
                    <a:lnTo>
                      <a:pt x="196" y="552"/>
                    </a:lnTo>
                    <a:lnTo>
                      <a:pt x="191" y="552"/>
                    </a:lnTo>
                    <a:lnTo>
                      <a:pt x="191" y="552"/>
                    </a:lnTo>
                    <a:lnTo>
                      <a:pt x="184" y="552"/>
                    </a:lnTo>
                    <a:lnTo>
                      <a:pt x="179" y="549"/>
                    </a:lnTo>
                    <a:lnTo>
                      <a:pt x="176" y="544"/>
                    </a:lnTo>
                    <a:lnTo>
                      <a:pt x="176" y="537"/>
                    </a:lnTo>
                    <a:lnTo>
                      <a:pt x="176" y="537"/>
                    </a:lnTo>
                    <a:lnTo>
                      <a:pt x="176" y="530"/>
                    </a:lnTo>
                    <a:lnTo>
                      <a:pt x="179" y="525"/>
                    </a:lnTo>
                    <a:lnTo>
                      <a:pt x="184" y="521"/>
                    </a:lnTo>
                    <a:lnTo>
                      <a:pt x="191" y="520"/>
                    </a:lnTo>
                    <a:lnTo>
                      <a:pt x="191" y="520"/>
                    </a:lnTo>
                    <a:close/>
                    <a:moveTo>
                      <a:pt x="132" y="520"/>
                    </a:moveTo>
                    <a:lnTo>
                      <a:pt x="132" y="520"/>
                    </a:lnTo>
                    <a:lnTo>
                      <a:pt x="132" y="520"/>
                    </a:lnTo>
                    <a:lnTo>
                      <a:pt x="138" y="521"/>
                    </a:lnTo>
                    <a:lnTo>
                      <a:pt x="143" y="525"/>
                    </a:lnTo>
                    <a:lnTo>
                      <a:pt x="147" y="530"/>
                    </a:lnTo>
                    <a:lnTo>
                      <a:pt x="147" y="537"/>
                    </a:lnTo>
                    <a:lnTo>
                      <a:pt x="147" y="537"/>
                    </a:lnTo>
                    <a:lnTo>
                      <a:pt x="147" y="544"/>
                    </a:lnTo>
                    <a:lnTo>
                      <a:pt x="143" y="549"/>
                    </a:lnTo>
                    <a:lnTo>
                      <a:pt x="138" y="552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26" y="552"/>
                    </a:lnTo>
                    <a:lnTo>
                      <a:pt x="121" y="549"/>
                    </a:lnTo>
                    <a:lnTo>
                      <a:pt x="118" y="544"/>
                    </a:lnTo>
                    <a:lnTo>
                      <a:pt x="116" y="537"/>
                    </a:lnTo>
                    <a:lnTo>
                      <a:pt x="116" y="537"/>
                    </a:lnTo>
                    <a:lnTo>
                      <a:pt x="118" y="530"/>
                    </a:lnTo>
                    <a:lnTo>
                      <a:pt x="121" y="525"/>
                    </a:lnTo>
                    <a:lnTo>
                      <a:pt x="126" y="521"/>
                    </a:lnTo>
                    <a:lnTo>
                      <a:pt x="132" y="520"/>
                    </a:lnTo>
                    <a:lnTo>
                      <a:pt x="132" y="520"/>
                    </a:lnTo>
                    <a:close/>
                    <a:moveTo>
                      <a:pt x="74" y="520"/>
                    </a:moveTo>
                    <a:lnTo>
                      <a:pt x="74" y="520"/>
                    </a:lnTo>
                    <a:lnTo>
                      <a:pt x="74" y="520"/>
                    </a:lnTo>
                    <a:lnTo>
                      <a:pt x="80" y="521"/>
                    </a:lnTo>
                    <a:lnTo>
                      <a:pt x="86" y="525"/>
                    </a:lnTo>
                    <a:lnTo>
                      <a:pt x="89" y="530"/>
                    </a:lnTo>
                    <a:lnTo>
                      <a:pt x="89" y="537"/>
                    </a:lnTo>
                    <a:lnTo>
                      <a:pt x="89" y="537"/>
                    </a:lnTo>
                    <a:lnTo>
                      <a:pt x="89" y="544"/>
                    </a:lnTo>
                    <a:lnTo>
                      <a:pt x="86" y="549"/>
                    </a:lnTo>
                    <a:lnTo>
                      <a:pt x="80" y="552"/>
                    </a:lnTo>
                    <a:lnTo>
                      <a:pt x="74" y="552"/>
                    </a:lnTo>
                    <a:lnTo>
                      <a:pt x="74" y="552"/>
                    </a:lnTo>
                    <a:lnTo>
                      <a:pt x="68" y="552"/>
                    </a:lnTo>
                    <a:lnTo>
                      <a:pt x="63" y="549"/>
                    </a:lnTo>
                    <a:lnTo>
                      <a:pt x="60" y="544"/>
                    </a:lnTo>
                    <a:lnTo>
                      <a:pt x="58" y="537"/>
                    </a:lnTo>
                    <a:lnTo>
                      <a:pt x="58" y="537"/>
                    </a:lnTo>
                    <a:lnTo>
                      <a:pt x="60" y="530"/>
                    </a:lnTo>
                    <a:lnTo>
                      <a:pt x="63" y="525"/>
                    </a:lnTo>
                    <a:lnTo>
                      <a:pt x="68" y="521"/>
                    </a:lnTo>
                    <a:lnTo>
                      <a:pt x="74" y="520"/>
                    </a:lnTo>
                    <a:lnTo>
                      <a:pt x="74" y="520"/>
                    </a:lnTo>
                    <a:close/>
                    <a:moveTo>
                      <a:pt x="1531" y="477"/>
                    </a:moveTo>
                    <a:lnTo>
                      <a:pt x="1531" y="477"/>
                    </a:lnTo>
                    <a:lnTo>
                      <a:pt x="1531" y="477"/>
                    </a:lnTo>
                    <a:lnTo>
                      <a:pt x="1538" y="479"/>
                    </a:lnTo>
                    <a:lnTo>
                      <a:pt x="1542" y="482"/>
                    </a:lnTo>
                    <a:lnTo>
                      <a:pt x="1545" y="487"/>
                    </a:lnTo>
                    <a:lnTo>
                      <a:pt x="1547" y="494"/>
                    </a:lnTo>
                    <a:lnTo>
                      <a:pt x="1547" y="494"/>
                    </a:lnTo>
                    <a:lnTo>
                      <a:pt x="1545" y="499"/>
                    </a:lnTo>
                    <a:lnTo>
                      <a:pt x="1542" y="504"/>
                    </a:lnTo>
                    <a:lnTo>
                      <a:pt x="1538" y="508"/>
                    </a:lnTo>
                    <a:lnTo>
                      <a:pt x="1531" y="510"/>
                    </a:lnTo>
                    <a:lnTo>
                      <a:pt x="1531" y="510"/>
                    </a:lnTo>
                    <a:lnTo>
                      <a:pt x="1525" y="508"/>
                    </a:lnTo>
                    <a:lnTo>
                      <a:pt x="1521" y="504"/>
                    </a:lnTo>
                    <a:lnTo>
                      <a:pt x="1518" y="499"/>
                    </a:lnTo>
                    <a:lnTo>
                      <a:pt x="1516" y="494"/>
                    </a:lnTo>
                    <a:lnTo>
                      <a:pt x="1516" y="494"/>
                    </a:lnTo>
                    <a:lnTo>
                      <a:pt x="1518" y="487"/>
                    </a:lnTo>
                    <a:lnTo>
                      <a:pt x="1521" y="482"/>
                    </a:lnTo>
                    <a:lnTo>
                      <a:pt x="1525" y="479"/>
                    </a:lnTo>
                    <a:lnTo>
                      <a:pt x="1531" y="477"/>
                    </a:lnTo>
                    <a:lnTo>
                      <a:pt x="1531" y="477"/>
                    </a:lnTo>
                    <a:close/>
                    <a:moveTo>
                      <a:pt x="1473" y="477"/>
                    </a:moveTo>
                    <a:lnTo>
                      <a:pt x="1473" y="477"/>
                    </a:lnTo>
                    <a:lnTo>
                      <a:pt x="1473" y="477"/>
                    </a:lnTo>
                    <a:lnTo>
                      <a:pt x="1479" y="479"/>
                    </a:lnTo>
                    <a:lnTo>
                      <a:pt x="1484" y="482"/>
                    </a:lnTo>
                    <a:lnTo>
                      <a:pt x="1487" y="487"/>
                    </a:lnTo>
                    <a:lnTo>
                      <a:pt x="1489" y="494"/>
                    </a:lnTo>
                    <a:lnTo>
                      <a:pt x="1489" y="494"/>
                    </a:lnTo>
                    <a:lnTo>
                      <a:pt x="1487" y="499"/>
                    </a:lnTo>
                    <a:lnTo>
                      <a:pt x="1484" y="504"/>
                    </a:lnTo>
                    <a:lnTo>
                      <a:pt x="1479" y="508"/>
                    </a:lnTo>
                    <a:lnTo>
                      <a:pt x="1473" y="510"/>
                    </a:lnTo>
                    <a:lnTo>
                      <a:pt x="1473" y="510"/>
                    </a:lnTo>
                    <a:lnTo>
                      <a:pt x="1467" y="508"/>
                    </a:lnTo>
                    <a:lnTo>
                      <a:pt x="1462" y="504"/>
                    </a:lnTo>
                    <a:lnTo>
                      <a:pt x="1458" y="499"/>
                    </a:lnTo>
                    <a:lnTo>
                      <a:pt x="1458" y="494"/>
                    </a:lnTo>
                    <a:lnTo>
                      <a:pt x="1458" y="494"/>
                    </a:lnTo>
                    <a:lnTo>
                      <a:pt x="1458" y="487"/>
                    </a:lnTo>
                    <a:lnTo>
                      <a:pt x="1462" y="482"/>
                    </a:lnTo>
                    <a:lnTo>
                      <a:pt x="1467" y="479"/>
                    </a:lnTo>
                    <a:lnTo>
                      <a:pt x="1473" y="477"/>
                    </a:lnTo>
                    <a:lnTo>
                      <a:pt x="1473" y="477"/>
                    </a:lnTo>
                    <a:close/>
                    <a:moveTo>
                      <a:pt x="1416" y="477"/>
                    </a:moveTo>
                    <a:lnTo>
                      <a:pt x="1416" y="477"/>
                    </a:lnTo>
                    <a:lnTo>
                      <a:pt x="1416" y="477"/>
                    </a:lnTo>
                    <a:lnTo>
                      <a:pt x="1421" y="479"/>
                    </a:lnTo>
                    <a:lnTo>
                      <a:pt x="1426" y="482"/>
                    </a:lnTo>
                    <a:lnTo>
                      <a:pt x="1429" y="487"/>
                    </a:lnTo>
                    <a:lnTo>
                      <a:pt x="1431" y="494"/>
                    </a:lnTo>
                    <a:lnTo>
                      <a:pt x="1431" y="494"/>
                    </a:lnTo>
                    <a:lnTo>
                      <a:pt x="1429" y="499"/>
                    </a:lnTo>
                    <a:lnTo>
                      <a:pt x="1426" y="504"/>
                    </a:lnTo>
                    <a:lnTo>
                      <a:pt x="1421" y="508"/>
                    </a:lnTo>
                    <a:lnTo>
                      <a:pt x="1416" y="510"/>
                    </a:lnTo>
                    <a:lnTo>
                      <a:pt x="1416" y="510"/>
                    </a:lnTo>
                    <a:lnTo>
                      <a:pt x="1409" y="508"/>
                    </a:lnTo>
                    <a:lnTo>
                      <a:pt x="1404" y="504"/>
                    </a:lnTo>
                    <a:lnTo>
                      <a:pt x="1400" y="499"/>
                    </a:lnTo>
                    <a:lnTo>
                      <a:pt x="1399" y="494"/>
                    </a:lnTo>
                    <a:lnTo>
                      <a:pt x="1399" y="494"/>
                    </a:lnTo>
                    <a:lnTo>
                      <a:pt x="1400" y="487"/>
                    </a:lnTo>
                    <a:lnTo>
                      <a:pt x="1404" y="482"/>
                    </a:lnTo>
                    <a:lnTo>
                      <a:pt x="1409" y="479"/>
                    </a:lnTo>
                    <a:lnTo>
                      <a:pt x="1416" y="477"/>
                    </a:lnTo>
                    <a:lnTo>
                      <a:pt x="1416" y="477"/>
                    </a:lnTo>
                    <a:close/>
                    <a:moveTo>
                      <a:pt x="1356" y="477"/>
                    </a:moveTo>
                    <a:lnTo>
                      <a:pt x="1356" y="477"/>
                    </a:lnTo>
                    <a:lnTo>
                      <a:pt x="1356" y="477"/>
                    </a:lnTo>
                    <a:lnTo>
                      <a:pt x="1363" y="479"/>
                    </a:lnTo>
                    <a:lnTo>
                      <a:pt x="1368" y="482"/>
                    </a:lnTo>
                    <a:lnTo>
                      <a:pt x="1371" y="487"/>
                    </a:lnTo>
                    <a:lnTo>
                      <a:pt x="1371" y="494"/>
                    </a:lnTo>
                    <a:lnTo>
                      <a:pt x="1371" y="494"/>
                    </a:lnTo>
                    <a:lnTo>
                      <a:pt x="1371" y="499"/>
                    </a:lnTo>
                    <a:lnTo>
                      <a:pt x="1368" y="504"/>
                    </a:lnTo>
                    <a:lnTo>
                      <a:pt x="1363" y="508"/>
                    </a:lnTo>
                    <a:lnTo>
                      <a:pt x="1356" y="510"/>
                    </a:lnTo>
                    <a:lnTo>
                      <a:pt x="1356" y="510"/>
                    </a:lnTo>
                    <a:lnTo>
                      <a:pt x="1351" y="508"/>
                    </a:lnTo>
                    <a:lnTo>
                      <a:pt x="1346" y="504"/>
                    </a:lnTo>
                    <a:lnTo>
                      <a:pt x="1342" y="499"/>
                    </a:lnTo>
                    <a:lnTo>
                      <a:pt x="1341" y="494"/>
                    </a:lnTo>
                    <a:lnTo>
                      <a:pt x="1341" y="494"/>
                    </a:lnTo>
                    <a:lnTo>
                      <a:pt x="1342" y="487"/>
                    </a:lnTo>
                    <a:lnTo>
                      <a:pt x="1346" y="482"/>
                    </a:lnTo>
                    <a:lnTo>
                      <a:pt x="1351" y="479"/>
                    </a:lnTo>
                    <a:lnTo>
                      <a:pt x="1356" y="477"/>
                    </a:lnTo>
                    <a:lnTo>
                      <a:pt x="1356" y="477"/>
                    </a:lnTo>
                    <a:close/>
                    <a:moveTo>
                      <a:pt x="1298" y="477"/>
                    </a:moveTo>
                    <a:lnTo>
                      <a:pt x="1298" y="477"/>
                    </a:lnTo>
                    <a:lnTo>
                      <a:pt x="1298" y="477"/>
                    </a:lnTo>
                    <a:lnTo>
                      <a:pt x="1305" y="479"/>
                    </a:lnTo>
                    <a:lnTo>
                      <a:pt x="1308" y="482"/>
                    </a:lnTo>
                    <a:lnTo>
                      <a:pt x="1312" y="487"/>
                    </a:lnTo>
                    <a:lnTo>
                      <a:pt x="1313" y="494"/>
                    </a:lnTo>
                    <a:lnTo>
                      <a:pt x="1313" y="494"/>
                    </a:lnTo>
                    <a:lnTo>
                      <a:pt x="1312" y="499"/>
                    </a:lnTo>
                    <a:lnTo>
                      <a:pt x="1308" y="504"/>
                    </a:lnTo>
                    <a:lnTo>
                      <a:pt x="1305" y="508"/>
                    </a:lnTo>
                    <a:lnTo>
                      <a:pt x="1298" y="510"/>
                    </a:lnTo>
                    <a:lnTo>
                      <a:pt x="1298" y="510"/>
                    </a:lnTo>
                    <a:lnTo>
                      <a:pt x="1293" y="508"/>
                    </a:lnTo>
                    <a:lnTo>
                      <a:pt x="1288" y="504"/>
                    </a:lnTo>
                    <a:lnTo>
                      <a:pt x="1284" y="499"/>
                    </a:lnTo>
                    <a:lnTo>
                      <a:pt x="1283" y="494"/>
                    </a:lnTo>
                    <a:lnTo>
                      <a:pt x="1283" y="494"/>
                    </a:lnTo>
                    <a:lnTo>
                      <a:pt x="1284" y="487"/>
                    </a:lnTo>
                    <a:lnTo>
                      <a:pt x="1288" y="482"/>
                    </a:lnTo>
                    <a:lnTo>
                      <a:pt x="1293" y="479"/>
                    </a:lnTo>
                    <a:lnTo>
                      <a:pt x="1298" y="477"/>
                    </a:lnTo>
                    <a:lnTo>
                      <a:pt x="1298" y="477"/>
                    </a:lnTo>
                    <a:close/>
                    <a:moveTo>
                      <a:pt x="1240" y="477"/>
                    </a:moveTo>
                    <a:lnTo>
                      <a:pt x="1240" y="477"/>
                    </a:lnTo>
                    <a:lnTo>
                      <a:pt x="1240" y="477"/>
                    </a:lnTo>
                    <a:lnTo>
                      <a:pt x="1245" y="479"/>
                    </a:lnTo>
                    <a:lnTo>
                      <a:pt x="1250" y="482"/>
                    </a:lnTo>
                    <a:lnTo>
                      <a:pt x="1254" y="487"/>
                    </a:lnTo>
                    <a:lnTo>
                      <a:pt x="1255" y="494"/>
                    </a:lnTo>
                    <a:lnTo>
                      <a:pt x="1255" y="494"/>
                    </a:lnTo>
                    <a:lnTo>
                      <a:pt x="1254" y="499"/>
                    </a:lnTo>
                    <a:lnTo>
                      <a:pt x="1250" y="504"/>
                    </a:lnTo>
                    <a:lnTo>
                      <a:pt x="1245" y="508"/>
                    </a:lnTo>
                    <a:lnTo>
                      <a:pt x="1240" y="510"/>
                    </a:lnTo>
                    <a:lnTo>
                      <a:pt x="1240" y="510"/>
                    </a:lnTo>
                    <a:lnTo>
                      <a:pt x="1233" y="508"/>
                    </a:lnTo>
                    <a:lnTo>
                      <a:pt x="1228" y="504"/>
                    </a:lnTo>
                    <a:lnTo>
                      <a:pt x="1225" y="499"/>
                    </a:lnTo>
                    <a:lnTo>
                      <a:pt x="1225" y="494"/>
                    </a:lnTo>
                    <a:lnTo>
                      <a:pt x="1225" y="494"/>
                    </a:lnTo>
                    <a:lnTo>
                      <a:pt x="1225" y="487"/>
                    </a:lnTo>
                    <a:lnTo>
                      <a:pt x="1228" y="482"/>
                    </a:lnTo>
                    <a:lnTo>
                      <a:pt x="1233" y="479"/>
                    </a:lnTo>
                    <a:lnTo>
                      <a:pt x="1240" y="477"/>
                    </a:lnTo>
                    <a:lnTo>
                      <a:pt x="1240" y="477"/>
                    </a:lnTo>
                    <a:close/>
                    <a:moveTo>
                      <a:pt x="1182" y="477"/>
                    </a:moveTo>
                    <a:lnTo>
                      <a:pt x="1182" y="477"/>
                    </a:lnTo>
                    <a:lnTo>
                      <a:pt x="1182" y="477"/>
                    </a:lnTo>
                    <a:lnTo>
                      <a:pt x="1187" y="479"/>
                    </a:lnTo>
                    <a:lnTo>
                      <a:pt x="1192" y="482"/>
                    </a:lnTo>
                    <a:lnTo>
                      <a:pt x="1196" y="487"/>
                    </a:lnTo>
                    <a:lnTo>
                      <a:pt x="1198" y="494"/>
                    </a:lnTo>
                    <a:lnTo>
                      <a:pt x="1198" y="494"/>
                    </a:lnTo>
                    <a:lnTo>
                      <a:pt x="1196" y="499"/>
                    </a:lnTo>
                    <a:lnTo>
                      <a:pt x="1192" y="504"/>
                    </a:lnTo>
                    <a:lnTo>
                      <a:pt x="1187" y="508"/>
                    </a:lnTo>
                    <a:lnTo>
                      <a:pt x="1182" y="510"/>
                    </a:lnTo>
                    <a:lnTo>
                      <a:pt x="1182" y="510"/>
                    </a:lnTo>
                    <a:lnTo>
                      <a:pt x="1175" y="508"/>
                    </a:lnTo>
                    <a:lnTo>
                      <a:pt x="1170" y="504"/>
                    </a:lnTo>
                    <a:lnTo>
                      <a:pt x="1167" y="499"/>
                    </a:lnTo>
                    <a:lnTo>
                      <a:pt x="1165" y="494"/>
                    </a:lnTo>
                    <a:lnTo>
                      <a:pt x="1165" y="494"/>
                    </a:lnTo>
                    <a:lnTo>
                      <a:pt x="1167" y="487"/>
                    </a:lnTo>
                    <a:lnTo>
                      <a:pt x="1170" y="482"/>
                    </a:lnTo>
                    <a:lnTo>
                      <a:pt x="1175" y="479"/>
                    </a:lnTo>
                    <a:lnTo>
                      <a:pt x="1182" y="477"/>
                    </a:lnTo>
                    <a:lnTo>
                      <a:pt x="1182" y="477"/>
                    </a:lnTo>
                    <a:close/>
                    <a:moveTo>
                      <a:pt x="1123" y="477"/>
                    </a:moveTo>
                    <a:lnTo>
                      <a:pt x="1123" y="477"/>
                    </a:lnTo>
                    <a:lnTo>
                      <a:pt x="1123" y="477"/>
                    </a:lnTo>
                    <a:lnTo>
                      <a:pt x="1129" y="479"/>
                    </a:lnTo>
                    <a:lnTo>
                      <a:pt x="1135" y="482"/>
                    </a:lnTo>
                    <a:lnTo>
                      <a:pt x="1138" y="487"/>
                    </a:lnTo>
                    <a:lnTo>
                      <a:pt x="1138" y="494"/>
                    </a:lnTo>
                    <a:lnTo>
                      <a:pt x="1138" y="494"/>
                    </a:lnTo>
                    <a:lnTo>
                      <a:pt x="1138" y="499"/>
                    </a:lnTo>
                    <a:lnTo>
                      <a:pt x="1135" y="504"/>
                    </a:lnTo>
                    <a:lnTo>
                      <a:pt x="1129" y="508"/>
                    </a:lnTo>
                    <a:lnTo>
                      <a:pt x="1123" y="510"/>
                    </a:lnTo>
                    <a:lnTo>
                      <a:pt x="1123" y="510"/>
                    </a:lnTo>
                    <a:lnTo>
                      <a:pt x="1118" y="508"/>
                    </a:lnTo>
                    <a:lnTo>
                      <a:pt x="1112" y="504"/>
                    </a:lnTo>
                    <a:lnTo>
                      <a:pt x="1109" y="499"/>
                    </a:lnTo>
                    <a:lnTo>
                      <a:pt x="1107" y="494"/>
                    </a:lnTo>
                    <a:lnTo>
                      <a:pt x="1107" y="494"/>
                    </a:lnTo>
                    <a:lnTo>
                      <a:pt x="1109" y="487"/>
                    </a:lnTo>
                    <a:lnTo>
                      <a:pt x="1112" y="482"/>
                    </a:lnTo>
                    <a:lnTo>
                      <a:pt x="1118" y="479"/>
                    </a:lnTo>
                    <a:lnTo>
                      <a:pt x="1123" y="477"/>
                    </a:lnTo>
                    <a:lnTo>
                      <a:pt x="1123" y="477"/>
                    </a:lnTo>
                    <a:close/>
                    <a:moveTo>
                      <a:pt x="1065" y="477"/>
                    </a:moveTo>
                    <a:lnTo>
                      <a:pt x="1065" y="477"/>
                    </a:lnTo>
                    <a:lnTo>
                      <a:pt x="1065" y="477"/>
                    </a:lnTo>
                    <a:lnTo>
                      <a:pt x="1072" y="479"/>
                    </a:lnTo>
                    <a:lnTo>
                      <a:pt x="1077" y="482"/>
                    </a:lnTo>
                    <a:lnTo>
                      <a:pt x="1078" y="487"/>
                    </a:lnTo>
                    <a:lnTo>
                      <a:pt x="1080" y="494"/>
                    </a:lnTo>
                    <a:lnTo>
                      <a:pt x="1080" y="494"/>
                    </a:lnTo>
                    <a:lnTo>
                      <a:pt x="1078" y="499"/>
                    </a:lnTo>
                    <a:lnTo>
                      <a:pt x="1077" y="504"/>
                    </a:lnTo>
                    <a:lnTo>
                      <a:pt x="1072" y="508"/>
                    </a:lnTo>
                    <a:lnTo>
                      <a:pt x="1065" y="510"/>
                    </a:lnTo>
                    <a:lnTo>
                      <a:pt x="1065" y="510"/>
                    </a:lnTo>
                    <a:lnTo>
                      <a:pt x="1060" y="508"/>
                    </a:lnTo>
                    <a:lnTo>
                      <a:pt x="1055" y="504"/>
                    </a:lnTo>
                    <a:lnTo>
                      <a:pt x="1051" y="499"/>
                    </a:lnTo>
                    <a:lnTo>
                      <a:pt x="1049" y="494"/>
                    </a:lnTo>
                    <a:lnTo>
                      <a:pt x="1049" y="494"/>
                    </a:lnTo>
                    <a:lnTo>
                      <a:pt x="1051" y="487"/>
                    </a:lnTo>
                    <a:lnTo>
                      <a:pt x="1055" y="482"/>
                    </a:lnTo>
                    <a:lnTo>
                      <a:pt x="1060" y="479"/>
                    </a:lnTo>
                    <a:lnTo>
                      <a:pt x="1065" y="477"/>
                    </a:lnTo>
                    <a:lnTo>
                      <a:pt x="1065" y="477"/>
                    </a:lnTo>
                    <a:close/>
                    <a:moveTo>
                      <a:pt x="1007" y="477"/>
                    </a:moveTo>
                    <a:lnTo>
                      <a:pt x="1007" y="477"/>
                    </a:lnTo>
                    <a:lnTo>
                      <a:pt x="1007" y="477"/>
                    </a:lnTo>
                    <a:lnTo>
                      <a:pt x="1012" y="479"/>
                    </a:lnTo>
                    <a:lnTo>
                      <a:pt x="1017" y="482"/>
                    </a:lnTo>
                    <a:lnTo>
                      <a:pt x="1020" y="487"/>
                    </a:lnTo>
                    <a:lnTo>
                      <a:pt x="1022" y="494"/>
                    </a:lnTo>
                    <a:lnTo>
                      <a:pt x="1022" y="494"/>
                    </a:lnTo>
                    <a:lnTo>
                      <a:pt x="1020" y="499"/>
                    </a:lnTo>
                    <a:lnTo>
                      <a:pt x="1017" y="504"/>
                    </a:lnTo>
                    <a:lnTo>
                      <a:pt x="1012" y="508"/>
                    </a:lnTo>
                    <a:lnTo>
                      <a:pt x="1007" y="510"/>
                    </a:lnTo>
                    <a:lnTo>
                      <a:pt x="1007" y="510"/>
                    </a:lnTo>
                    <a:lnTo>
                      <a:pt x="1000" y="508"/>
                    </a:lnTo>
                    <a:lnTo>
                      <a:pt x="995" y="504"/>
                    </a:lnTo>
                    <a:lnTo>
                      <a:pt x="992" y="499"/>
                    </a:lnTo>
                    <a:lnTo>
                      <a:pt x="992" y="494"/>
                    </a:lnTo>
                    <a:lnTo>
                      <a:pt x="992" y="494"/>
                    </a:lnTo>
                    <a:lnTo>
                      <a:pt x="992" y="487"/>
                    </a:lnTo>
                    <a:lnTo>
                      <a:pt x="995" y="482"/>
                    </a:lnTo>
                    <a:lnTo>
                      <a:pt x="1000" y="479"/>
                    </a:lnTo>
                    <a:lnTo>
                      <a:pt x="1007" y="477"/>
                    </a:lnTo>
                    <a:lnTo>
                      <a:pt x="1007" y="477"/>
                    </a:lnTo>
                    <a:close/>
                    <a:moveTo>
                      <a:pt x="949" y="477"/>
                    </a:moveTo>
                    <a:lnTo>
                      <a:pt x="949" y="477"/>
                    </a:lnTo>
                    <a:lnTo>
                      <a:pt x="949" y="477"/>
                    </a:lnTo>
                    <a:lnTo>
                      <a:pt x="954" y="479"/>
                    </a:lnTo>
                    <a:lnTo>
                      <a:pt x="959" y="482"/>
                    </a:lnTo>
                    <a:lnTo>
                      <a:pt x="963" y="487"/>
                    </a:lnTo>
                    <a:lnTo>
                      <a:pt x="964" y="494"/>
                    </a:lnTo>
                    <a:lnTo>
                      <a:pt x="964" y="494"/>
                    </a:lnTo>
                    <a:lnTo>
                      <a:pt x="963" y="499"/>
                    </a:lnTo>
                    <a:lnTo>
                      <a:pt x="959" y="504"/>
                    </a:lnTo>
                    <a:lnTo>
                      <a:pt x="954" y="508"/>
                    </a:lnTo>
                    <a:lnTo>
                      <a:pt x="949" y="510"/>
                    </a:lnTo>
                    <a:lnTo>
                      <a:pt x="949" y="510"/>
                    </a:lnTo>
                    <a:lnTo>
                      <a:pt x="942" y="508"/>
                    </a:lnTo>
                    <a:lnTo>
                      <a:pt x="937" y="504"/>
                    </a:lnTo>
                    <a:lnTo>
                      <a:pt x="934" y="499"/>
                    </a:lnTo>
                    <a:lnTo>
                      <a:pt x="934" y="494"/>
                    </a:lnTo>
                    <a:lnTo>
                      <a:pt x="934" y="494"/>
                    </a:lnTo>
                    <a:lnTo>
                      <a:pt x="934" y="487"/>
                    </a:lnTo>
                    <a:lnTo>
                      <a:pt x="937" y="482"/>
                    </a:lnTo>
                    <a:lnTo>
                      <a:pt x="942" y="479"/>
                    </a:lnTo>
                    <a:lnTo>
                      <a:pt x="949" y="477"/>
                    </a:lnTo>
                    <a:lnTo>
                      <a:pt x="949" y="477"/>
                    </a:lnTo>
                    <a:close/>
                    <a:moveTo>
                      <a:pt x="889" y="477"/>
                    </a:moveTo>
                    <a:lnTo>
                      <a:pt x="889" y="477"/>
                    </a:lnTo>
                    <a:lnTo>
                      <a:pt x="889" y="477"/>
                    </a:lnTo>
                    <a:lnTo>
                      <a:pt x="896" y="479"/>
                    </a:lnTo>
                    <a:lnTo>
                      <a:pt x="901" y="482"/>
                    </a:lnTo>
                    <a:lnTo>
                      <a:pt x="905" y="487"/>
                    </a:lnTo>
                    <a:lnTo>
                      <a:pt x="905" y="494"/>
                    </a:lnTo>
                    <a:lnTo>
                      <a:pt x="905" y="494"/>
                    </a:lnTo>
                    <a:lnTo>
                      <a:pt x="905" y="499"/>
                    </a:lnTo>
                    <a:lnTo>
                      <a:pt x="901" y="504"/>
                    </a:lnTo>
                    <a:lnTo>
                      <a:pt x="896" y="508"/>
                    </a:lnTo>
                    <a:lnTo>
                      <a:pt x="889" y="510"/>
                    </a:lnTo>
                    <a:lnTo>
                      <a:pt x="889" y="510"/>
                    </a:lnTo>
                    <a:lnTo>
                      <a:pt x="884" y="508"/>
                    </a:lnTo>
                    <a:lnTo>
                      <a:pt x="879" y="504"/>
                    </a:lnTo>
                    <a:lnTo>
                      <a:pt x="876" y="499"/>
                    </a:lnTo>
                    <a:lnTo>
                      <a:pt x="874" y="494"/>
                    </a:lnTo>
                    <a:lnTo>
                      <a:pt x="874" y="494"/>
                    </a:lnTo>
                    <a:lnTo>
                      <a:pt x="876" y="487"/>
                    </a:lnTo>
                    <a:lnTo>
                      <a:pt x="879" y="482"/>
                    </a:lnTo>
                    <a:lnTo>
                      <a:pt x="884" y="479"/>
                    </a:lnTo>
                    <a:lnTo>
                      <a:pt x="889" y="477"/>
                    </a:lnTo>
                    <a:lnTo>
                      <a:pt x="889" y="477"/>
                    </a:lnTo>
                    <a:close/>
                    <a:moveTo>
                      <a:pt x="831" y="477"/>
                    </a:moveTo>
                    <a:lnTo>
                      <a:pt x="831" y="477"/>
                    </a:lnTo>
                    <a:lnTo>
                      <a:pt x="831" y="477"/>
                    </a:lnTo>
                    <a:lnTo>
                      <a:pt x="838" y="479"/>
                    </a:lnTo>
                    <a:lnTo>
                      <a:pt x="843" y="482"/>
                    </a:lnTo>
                    <a:lnTo>
                      <a:pt x="847" y="487"/>
                    </a:lnTo>
                    <a:lnTo>
                      <a:pt x="847" y="494"/>
                    </a:lnTo>
                    <a:lnTo>
                      <a:pt x="847" y="494"/>
                    </a:lnTo>
                    <a:lnTo>
                      <a:pt x="847" y="499"/>
                    </a:lnTo>
                    <a:lnTo>
                      <a:pt x="843" y="504"/>
                    </a:lnTo>
                    <a:lnTo>
                      <a:pt x="838" y="508"/>
                    </a:lnTo>
                    <a:lnTo>
                      <a:pt x="831" y="510"/>
                    </a:lnTo>
                    <a:lnTo>
                      <a:pt x="831" y="510"/>
                    </a:lnTo>
                    <a:lnTo>
                      <a:pt x="826" y="508"/>
                    </a:lnTo>
                    <a:lnTo>
                      <a:pt x="821" y="504"/>
                    </a:lnTo>
                    <a:lnTo>
                      <a:pt x="818" y="499"/>
                    </a:lnTo>
                    <a:lnTo>
                      <a:pt x="816" y="494"/>
                    </a:lnTo>
                    <a:lnTo>
                      <a:pt x="816" y="494"/>
                    </a:lnTo>
                    <a:lnTo>
                      <a:pt x="818" y="487"/>
                    </a:lnTo>
                    <a:lnTo>
                      <a:pt x="821" y="482"/>
                    </a:lnTo>
                    <a:lnTo>
                      <a:pt x="826" y="479"/>
                    </a:lnTo>
                    <a:lnTo>
                      <a:pt x="831" y="477"/>
                    </a:lnTo>
                    <a:lnTo>
                      <a:pt x="831" y="477"/>
                    </a:lnTo>
                    <a:close/>
                    <a:moveTo>
                      <a:pt x="774" y="477"/>
                    </a:moveTo>
                    <a:lnTo>
                      <a:pt x="774" y="477"/>
                    </a:lnTo>
                    <a:lnTo>
                      <a:pt x="774" y="477"/>
                    </a:lnTo>
                    <a:lnTo>
                      <a:pt x="779" y="479"/>
                    </a:lnTo>
                    <a:lnTo>
                      <a:pt x="784" y="482"/>
                    </a:lnTo>
                    <a:lnTo>
                      <a:pt x="787" y="487"/>
                    </a:lnTo>
                    <a:lnTo>
                      <a:pt x="789" y="494"/>
                    </a:lnTo>
                    <a:lnTo>
                      <a:pt x="789" y="494"/>
                    </a:lnTo>
                    <a:lnTo>
                      <a:pt x="787" y="499"/>
                    </a:lnTo>
                    <a:lnTo>
                      <a:pt x="784" y="504"/>
                    </a:lnTo>
                    <a:lnTo>
                      <a:pt x="779" y="508"/>
                    </a:lnTo>
                    <a:lnTo>
                      <a:pt x="774" y="510"/>
                    </a:lnTo>
                    <a:lnTo>
                      <a:pt x="774" y="510"/>
                    </a:lnTo>
                    <a:lnTo>
                      <a:pt x="767" y="508"/>
                    </a:lnTo>
                    <a:lnTo>
                      <a:pt x="763" y="504"/>
                    </a:lnTo>
                    <a:lnTo>
                      <a:pt x="760" y="499"/>
                    </a:lnTo>
                    <a:lnTo>
                      <a:pt x="758" y="494"/>
                    </a:lnTo>
                    <a:lnTo>
                      <a:pt x="758" y="494"/>
                    </a:lnTo>
                    <a:lnTo>
                      <a:pt x="760" y="487"/>
                    </a:lnTo>
                    <a:lnTo>
                      <a:pt x="763" y="482"/>
                    </a:lnTo>
                    <a:lnTo>
                      <a:pt x="767" y="479"/>
                    </a:lnTo>
                    <a:lnTo>
                      <a:pt x="774" y="477"/>
                    </a:lnTo>
                    <a:lnTo>
                      <a:pt x="774" y="477"/>
                    </a:lnTo>
                    <a:close/>
                    <a:moveTo>
                      <a:pt x="716" y="477"/>
                    </a:moveTo>
                    <a:lnTo>
                      <a:pt x="716" y="477"/>
                    </a:lnTo>
                    <a:lnTo>
                      <a:pt x="716" y="477"/>
                    </a:lnTo>
                    <a:lnTo>
                      <a:pt x="721" y="479"/>
                    </a:lnTo>
                    <a:lnTo>
                      <a:pt x="726" y="482"/>
                    </a:lnTo>
                    <a:lnTo>
                      <a:pt x="729" y="487"/>
                    </a:lnTo>
                    <a:lnTo>
                      <a:pt x="731" y="494"/>
                    </a:lnTo>
                    <a:lnTo>
                      <a:pt x="731" y="494"/>
                    </a:lnTo>
                    <a:lnTo>
                      <a:pt x="729" y="499"/>
                    </a:lnTo>
                    <a:lnTo>
                      <a:pt x="726" y="504"/>
                    </a:lnTo>
                    <a:lnTo>
                      <a:pt x="721" y="508"/>
                    </a:lnTo>
                    <a:lnTo>
                      <a:pt x="716" y="510"/>
                    </a:lnTo>
                    <a:lnTo>
                      <a:pt x="716" y="510"/>
                    </a:lnTo>
                    <a:lnTo>
                      <a:pt x="709" y="508"/>
                    </a:lnTo>
                    <a:lnTo>
                      <a:pt x="704" y="504"/>
                    </a:lnTo>
                    <a:lnTo>
                      <a:pt x="700" y="499"/>
                    </a:lnTo>
                    <a:lnTo>
                      <a:pt x="700" y="494"/>
                    </a:lnTo>
                    <a:lnTo>
                      <a:pt x="700" y="494"/>
                    </a:lnTo>
                    <a:lnTo>
                      <a:pt x="700" y="487"/>
                    </a:lnTo>
                    <a:lnTo>
                      <a:pt x="704" y="482"/>
                    </a:lnTo>
                    <a:lnTo>
                      <a:pt x="709" y="479"/>
                    </a:lnTo>
                    <a:lnTo>
                      <a:pt x="716" y="477"/>
                    </a:lnTo>
                    <a:lnTo>
                      <a:pt x="716" y="477"/>
                    </a:lnTo>
                    <a:close/>
                    <a:moveTo>
                      <a:pt x="656" y="477"/>
                    </a:moveTo>
                    <a:lnTo>
                      <a:pt x="656" y="477"/>
                    </a:lnTo>
                    <a:lnTo>
                      <a:pt x="656" y="477"/>
                    </a:lnTo>
                    <a:lnTo>
                      <a:pt x="663" y="479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3" y="494"/>
                    </a:lnTo>
                    <a:lnTo>
                      <a:pt x="673" y="494"/>
                    </a:lnTo>
                    <a:lnTo>
                      <a:pt x="671" y="499"/>
                    </a:lnTo>
                    <a:lnTo>
                      <a:pt x="668" y="504"/>
                    </a:lnTo>
                    <a:lnTo>
                      <a:pt x="663" y="508"/>
                    </a:lnTo>
                    <a:lnTo>
                      <a:pt x="656" y="510"/>
                    </a:lnTo>
                    <a:lnTo>
                      <a:pt x="656" y="510"/>
                    </a:lnTo>
                    <a:lnTo>
                      <a:pt x="651" y="508"/>
                    </a:lnTo>
                    <a:lnTo>
                      <a:pt x="646" y="504"/>
                    </a:lnTo>
                    <a:lnTo>
                      <a:pt x="642" y="499"/>
                    </a:lnTo>
                    <a:lnTo>
                      <a:pt x="641" y="494"/>
                    </a:lnTo>
                    <a:lnTo>
                      <a:pt x="641" y="494"/>
                    </a:lnTo>
                    <a:lnTo>
                      <a:pt x="642" y="487"/>
                    </a:lnTo>
                    <a:lnTo>
                      <a:pt x="646" y="482"/>
                    </a:lnTo>
                    <a:lnTo>
                      <a:pt x="651" y="479"/>
                    </a:lnTo>
                    <a:lnTo>
                      <a:pt x="656" y="477"/>
                    </a:lnTo>
                    <a:lnTo>
                      <a:pt x="656" y="477"/>
                    </a:lnTo>
                    <a:close/>
                    <a:moveTo>
                      <a:pt x="598" y="477"/>
                    </a:moveTo>
                    <a:lnTo>
                      <a:pt x="598" y="477"/>
                    </a:lnTo>
                    <a:lnTo>
                      <a:pt x="598" y="477"/>
                    </a:lnTo>
                    <a:lnTo>
                      <a:pt x="605" y="479"/>
                    </a:lnTo>
                    <a:lnTo>
                      <a:pt x="610" y="482"/>
                    </a:lnTo>
                    <a:lnTo>
                      <a:pt x="613" y="487"/>
                    </a:lnTo>
                    <a:lnTo>
                      <a:pt x="613" y="494"/>
                    </a:lnTo>
                    <a:lnTo>
                      <a:pt x="613" y="494"/>
                    </a:lnTo>
                    <a:lnTo>
                      <a:pt x="613" y="499"/>
                    </a:lnTo>
                    <a:lnTo>
                      <a:pt x="610" y="504"/>
                    </a:lnTo>
                    <a:lnTo>
                      <a:pt x="605" y="508"/>
                    </a:lnTo>
                    <a:lnTo>
                      <a:pt x="598" y="510"/>
                    </a:lnTo>
                    <a:lnTo>
                      <a:pt x="598" y="510"/>
                    </a:lnTo>
                    <a:lnTo>
                      <a:pt x="593" y="508"/>
                    </a:lnTo>
                    <a:lnTo>
                      <a:pt x="588" y="504"/>
                    </a:lnTo>
                    <a:lnTo>
                      <a:pt x="584" y="499"/>
                    </a:lnTo>
                    <a:lnTo>
                      <a:pt x="583" y="494"/>
                    </a:lnTo>
                    <a:lnTo>
                      <a:pt x="583" y="494"/>
                    </a:lnTo>
                    <a:lnTo>
                      <a:pt x="584" y="487"/>
                    </a:lnTo>
                    <a:lnTo>
                      <a:pt x="588" y="482"/>
                    </a:lnTo>
                    <a:lnTo>
                      <a:pt x="593" y="479"/>
                    </a:lnTo>
                    <a:lnTo>
                      <a:pt x="598" y="477"/>
                    </a:lnTo>
                    <a:lnTo>
                      <a:pt x="598" y="477"/>
                    </a:lnTo>
                    <a:close/>
                    <a:moveTo>
                      <a:pt x="540" y="477"/>
                    </a:moveTo>
                    <a:lnTo>
                      <a:pt x="540" y="477"/>
                    </a:lnTo>
                    <a:lnTo>
                      <a:pt x="540" y="477"/>
                    </a:lnTo>
                    <a:lnTo>
                      <a:pt x="547" y="479"/>
                    </a:lnTo>
                    <a:lnTo>
                      <a:pt x="550" y="482"/>
                    </a:lnTo>
                    <a:lnTo>
                      <a:pt x="554" y="487"/>
                    </a:lnTo>
                    <a:lnTo>
                      <a:pt x="556" y="494"/>
                    </a:lnTo>
                    <a:lnTo>
                      <a:pt x="556" y="494"/>
                    </a:lnTo>
                    <a:lnTo>
                      <a:pt x="554" y="499"/>
                    </a:lnTo>
                    <a:lnTo>
                      <a:pt x="550" y="504"/>
                    </a:lnTo>
                    <a:lnTo>
                      <a:pt x="547" y="508"/>
                    </a:lnTo>
                    <a:lnTo>
                      <a:pt x="540" y="510"/>
                    </a:lnTo>
                    <a:lnTo>
                      <a:pt x="540" y="510"/>
                    </a:lnTo>
                    <a:lnTo>
                      <a:pt x="533" y="508"/>
                    </a:lnTo>
                    <a:lnTo>
                      <a:pt x="530" y="504"/>
                    </a:lnTo>
                    <a:lnTo>
                      <a:pt x="527" y="499"/>
                    </a:lnTo>
                    <a:lnTo>
                      <a:pt x="525" y="494"/>
                    </a:lnTo>
                    <a:lnTo>
                      <a:pt x="525" y="494"/>
                    </a:lnTo>
                    <a:lnTo>
                      <a:pt x="527" y="487"/>
                    </a:lnTo>
                    <a:lnTo>
                      <a:pt x="530" y="482"/>
                    </a:lnTo>
                    <a:lnTo>
                      <a:pt x="533" y="479"/>
                    </a:lnTo>
                    <a:lnTo>
                      <a:pt x="540" y="477"/>
                    </a:lnTo>
                    <a:lnTo>
                      <a:pt x="540" y="477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7" y="479"/>
                    </a:lnTo>
                    <a:lnTo>
                      <a:pt x="493" y="482"/>
                    </a:lnTo>
                    <a:lnTo>
                      <a:pt x="496" y="487"/>
                    </a:lnTo>
                    <a:lnTo>
                      <a:pt x="498" y="494"/>
                    </a:lnTo>
                    <a:lnTo>
                      <a:pt x="498" y="494"/>
                    </a:lnTo>
                    <a:lnTo>
                      <a:pt x="496" y="499"/>
                    </a:lnTo>
                    <a:lnTo>
                      <a:pt x="493" y="504"/>
                    </a:lnTo>
                    <a:lnTo>
                      <a:pt x="487" y="508"/>
                    </a:lnTo>
                    <a:lnTo>
                      <a:pt x="482" y="510"/>
                    </a:lnTo>
                    <a:lnTo>
                      <a:pt x="482" y="510"/>
                    </a:lnTo>
                    <a:lnTo>
                      <a:pt x="476" y="508"/>
                    </a:lnTo>
                    <a:lnTo>
                      <a:pt x="470" y="504"/>
                    </a:lnTo>
                    <a:lnTo>
                      <a:pt x="467" y="499"/>
                    </a:lnTo>
                    <a:lnTo>
                      <a:pt x="467" y="494"/>
                    </a:lnTo>
                    <a:lnTo>
                      <a:pt x="467" y="494"/>
                    </a:lnTo>
                    <a:lnTo>
                      <a:pt x="467" y="487"/>
                    </a:lnTo>
                    <a:lnTo>
                      <a:pt x="470" y="482"/>
                    </a:lnTo>
                    <a:lnTo>
                      <a:pt x="476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30" y="479"/>
                    </a:lnTo>
                    <a:lnTo>
                      <a:pt x="435" y="482"/>
                    </a:lnTo>
                    <a:lnTo>
                      <a:pt x="438" y="487"/>
                    </a:lnTo>
                    <a:lnTo>
                      <a:pt x="440" y="494"/>
                    </a:lnTo>
                    <a:lnTo>
                      <a:pt x="440" y="494"/>
                    </a:lnTo>
                    <a:lnTo>
                      <a:pt x="438" y="499"/>
                    </a:lnTo>
                    <a:lnTo>
                      <a:pt x="435" y="504"/>
                    </a:lnTo>
                    <a:lnTo>
                      <a:pt x="430" y="508"/>
                    </a:lnTo>
                    <a:lnTo>
                      <a:pt x="424" y="510"/>
                    </a:lnTo>
                    <a:lnTo>
                      <a:pt x="424" y="510"/>
                    </a:lnTo>
                    <a:lnTo>
                      <a:pt x="418" y="508"/>
                    </a:lnTo>
                    <a:lnTo>
                      <a:pt x="412" y="504"/>
                    </a:lnTo>
                    <a:lnTo>
                      <a:pt x="409" y="499"/>
                    </a:lnTo>
                    <a:lnTo>
                      <a:pt x="407" y="494"/>
                    </a:lnTo>
                    <a:lnTo>
                      <a:pt x="407" y="494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8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5" y="477"/>
                    </a:moveTo>
                    <a:lnTo>
                      <a:pt x="365" y="477"/>
                    </a:lnTo>
                    <a:lnTo>
                      <a:pt x="365" y="477"/>
                    </a:lnTo>
                    <a:lnTo>
                      <a:pt x="372" y="479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0" y="494"/>
                    </a:lnTo>
                    <a:lnTo>
                      <a:pt x="380" y="494"/>
                    </a:lnTo>
                    <a:lnTo>
                      <a:pt x="380" y="499"/>
                    </a:lnTo>
                    <a:lnTo>
                      <a:pt x="377" y="504"/>
                    </a:lnTo>
                    <a:lnTo>
                      <a:pt x="372" y="508"/>
                    </a:lnTo>
                    <a:lnTo>
                      <a:pt x="365" y="510"/>
                    </a:lnTo>
                    <a:lnTo>
                      <a:pt x="365" y="510"/>
                    </a:lnTo>
                    <a:lnTo>
                      <a:pt x="360" y="508"/>
                    </a:lnTo>
                    <a:lnTo>
                      <a:pt x="355" y="504"/>
                    </a:lnTo>
                    <a:lnTo>
                      <a:pt x="351" y="499"/>
                    </a:lnTo>
                    <a:lnTo>
                      <a:pt x="349" y="494"/>
                    </a:lnTo>
                    <a:lnTo>
                      <a:pt x="349" y="494"/>
                    </a:lnTo>
                    <a:lnTo>
                      <a:pt x="351" y="487"/>
                    </a:lnTo>
                    <a:lnTo>
                      <a:pt x="355" y="482"/>
                    </a:lnTo>
                    <a:lnTo>
                      <a:pt x="360" y="479"/>
                    </a:lnTo>
                    <a:lnTo>
                      <a:pt x="365" y="477"/>
                    </a:lnTo>
                    <a:lnTo>
                      <a:pt x="365" y="477"/>
                    </a:lnTo>
                    <a:close/>
                    <a:moveTo>
                      <a:pt x="307" y="477"/>
                    </a:moveTo>
                    <a:lnTo>
                      <a:pt x="307" y="477"/>
                    </a:lnTo>
                    <a:lnTo>
                      <a:pt x="307" y="477"/>
                    </a:lnTo>
                    <a:lnTo>
                      <a:pt x="314" y="479"/>
                    </a:lnTo>
                    <a:lnTo>
                      <a:pt x="317" y="482"/>
                    </a:lnTo>
                    <a:lnTo>
                      <a:pt x="321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1" y="499"/>
                    </a:lnTo>
                    <a:lnTo>
                      <a:pt x="317" y="504"/>
                    </a:lnTo>
                    <a:lnTo>
                      <a:pt x="314" y="508"/>
                    </a:lnTo>
                    <a:lnTo>
                      <a:pt x="307" y="510"/>
                    </a:lnTo>
                    <a:lnTo>
                      <a:pt x="307" y="510"/>
                    </a:lnTo>
                    <a:lnTo>
                      <a:pt x="302" y="508"/>
                    </a:lnTo>
                    <a:lnTo>
                      <a:pt x="297" y="504"/>
                    </a:lnTo>
                    <a:lnTo>
                      <a:pt x="293" y="499"/>
                    </a:lnTo>
                    <a:lnTo>
                      <a:pt x="292" y="494"/>
                    </a:lnTo>
                    <a:lnTo>
                      <a:pt x="292" y="494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9"/>
                    </a:lnTo>
                    <a:lnTo>
                      <a:pt x="307" y="477"/>
                    </a:lnTo>
                    <a:lnTo>
                      <a:pt x="307" y="477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4" y="479"/>
                    </a:lnTo>
                    <a:lnTo>
                      <a:pt x="259" y="482"/>
                    </a:lnTo>
                    <a:lnTo>
                      <a:pt x="263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3" y="499"/>
                    </a:lnTo>
                    <a:lnTo>
                      <a:pt x="259" y="504"/>
                    </a:lnTo>
                    <a:lnTo>
                      <a:pt x="254" y="508"/>
                    </a:lnTo>
                    <a:lnTo>
                      <a:pt x="249" y="510"/>
                    </a:lnTo>
                    <a:lnTo>
                      <a:pt x="249" y="510"/>
                    </a:lnTo>
                    <a:lnTo>
                      <a:pt x="242" y="508"/>
                    </a:lnTo>
                    <a:lnTo>
                      <a:pt x="237" y="504"/>
                    </a:lnTo>
                    <a:lnTo>
                      <a:pt x="234" y="499"/>
                    </a:lnTo>
                    <a:lnTo>
                      <a:pt x="234" y="494"/>
                    </a:lnTo>
                    <a:lnTo>
                      <a:pt x="234" y="494"/>
                    </a:lnTo>
                    <a:lnTo>
                      <a:pt x="234" y="487"/>
                    </a:lnTo>
                    <a:lnTo>
                      <a:pt x="237" y="482"/>
                    </a:lnTo>
                    <a:lnTo>
                      <a:pt x="242" y="479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5" y="499"/>
                    </a:lnTo>
                    <a:lnTo>
                      <a:pt x="201" y="504"/>
                    </a:lnTo>
                    <a:lnTo>
                      <a:pt x="196" y="508"/>
                    </a:lnTo>
                    <a:lnTo>
                      <a:pt x="191" y="510"/>
                    </a:lnTo>
                    <a:lnTo>
                      <a:pt x="191" y="510"/>
                    </a:lnTo>
                    <a:lnTo>
                      <a:pt x="184" y="508"/>
                    </a:lnTo>
                    <a:lnTo>
                      <a:pt x="179" y="504"/>
                    </a:lnTo>
                    <a:lnTo>
                      <a:pt x="176" y="499"/>
                    </a:lnTo>
                    <a:lnTo>
                      <a:pt x="176" y="494"/>
                    </a:lnTo>
                    <a:lnTo>
                      <a:pt x="176" y="494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531" y="435"/>
                    </a:moveTo>
                    <a:lnTo>
                      <a:pt x="1531" y="435"/>
                    </a:lnTo>
                    <a:lnTo>
                      <a:pt x="1531" y="435"/>
                    </a:lnTo>
                    <a:lnTo>
                      <a:pt x="1538" y="435"/>
                    </a:lnTo>
                    <a:lnTo>
                      <a:pt x="1542" y="438"/>
                    </a:lnTo>
                    <a:lnTo>
                      <a:pt x="1545" y="443"/>
                    </a:lnTo>
                    <a:lnTo>
                      <a:pt x="1547" y="450"/>
                    </a:lnTo>
                    <a:lnTo>
                      <a:pt x="1547" y="450"/>
                    </a:lnTo>
                    <a:lnTo>
                      <a:pt x="1545" y="457"/>
                    </a:lnTo>
                    <a:lnTo>
                      <a:pt x="1542" y="462"/>
                    </a:lnTo>
                    <a:lnTo>
                      <a:pt x="1538" y="465"/>
                    </a:lnTo>
                    <a:lnTo>
                      <a:pt x="1531" y="467"/>
                    </a:lnTo>
                    <a:lnTo>
                      <a:pt x="1531" y="467"/>
                    </a:lnTo>
                    <a:lnTo>
                      <a:pt x="1525" y="465"/>
                    </a:lnTo>
                    <a:lnTo>
                      <a:pt x="1521" y="462"/>
                    </a:lnTo>
                    <a:lnTo>
                      <a:pt x="1518" y="457"/>
                    </a:lnTo>
                    <a:lnTo>
                      <a:pt x="1516" y="450"/>
                    </a:lnTo>
                    <a:lnTo>
                      <a:pt x="1516" y="450"/>
                    </a:lnTo>
                    <a:lnTo>
                      <a:pt x="1518" y="443"/>
                    </a:lnTo>
                    <a:lnTo>
                      <a:pt x="1521" y="438"/>
                    </a:lnTo>
                    <a:lnTo>
                      <a:pt x="1525" y="435"/>
                    </a:lnTo>
                    <a:lnTo>
                      <a:pt x="1531" y="435"/>
                    </a:lnTo>
                    <a:lnTo>
                      <a:pt x="1531" y="435"/>
                    </a:lnTo>
                    <a:close/>
                    <a:moveTo>
                      <a:pt x="1473" y="435"/>
                    </a:moveTo>
                    <a:lnTo>
                      <a:pt x="1473" y="435"/>
                    </a:lnTo>
                    <a:lnTo>
                      <a:pt x="1473" y="435"/>
                    </a:lnTo>
                    <a:lnTo>
                      <a:pt x="1479" y="435"/>
                    </a:lnTo>
                    <a:lnTo>
                      <a:pt x="1484" y="438"/>
                    </a:lnTo>
                    <a:lnTo>
                      <a:pt x="1487" y="443"/>
                    </a:lnTo>
                    <a:lnTo>
                      <a:pt x="1489" y="450"/>
                    </a:lnTo>
                    <a:lnTo>
                      <a:pt x="1489" y="450"/>
                    </a:lnTo>
                    <a:lnTo>
                      <a:pt x="1487" y="457"/>
                    </a:lnTo>
                    <a:lnTo>
                      <a:pt x="1484" y="462"/>
                    </a:lnTo>
                    <a:lnTo>
                      <a:pt x="1479" y="465"/>
                    </a:lnTo>
                    <a:lnTo>
                      <a:pt x="1473" y="467"/>
                    </a:lnTo>
                    <a:lnTo>
                      <a:pt x="1473" y="467"/>
                    </a:lnTo>
                    <a:lnTo>
                      <a:pt x="1467" y="465"/>
                    </a:lnTo>
                    <a:lnTo>
                      <a:pt x="1462" y="462"/>
                    </a:lnTo>
                    <a:lnTo>
                      <a:pt x="1458" y="457"/>
                    </a:lnTo>
                    <a:lnTo>
                      <a:pt x="1458" y="450"/>
                    </a:lnTo>
                    <a:lnTo>
                      <a:pt x="1458" y="450"/>
                    </a:lnTo>
                    <a:lnTo>
                      <a:pt x="1458" y="443"/>
                    </a:lnTo>
                    <a:lnTo>
                      <a:pt x="1462" y="438"/>
                    </a:lnTo>
                    <a:lnTo>
                      <a:pt x="1467" y="435"/>
                    </a:lnTo>
                    <a:lnTo>
                      <a:pt x="1473" y="435"/>
                    </a:lnTo>
                    <a:lnTo>
                      <a:pt x="1473" y="435"/>
                    </a:lnTo>
                    <a:close/>
                    <a:moveTo>
                      <a:pt x="1416" y="435"/>
                    </a:moveTo>
                    <a:lnTo>
                      <a:pt x="1416" y="435"/>
                    </a:lnTo>
                    <a:lnTo>
                      <a:pt x="1416" y="435"/>
                    </a:lnTo>
                    <a:lnTo>
                      <a:pt x="1421" y="435"/>
                    </a:lnTo>
                    <a:lnTo>
                      <a:pt x="1426" y="438"/>
                    </a:lnTo>
                    <a:lnTo>
                      <a:pt x="1429" y="443"/>
                    </a:lnTo>
                    <a:lnTo>
                      <a:pt x="1431" y="450"/>
                    </a:lnTo>
                    <a:lnTo>
                      <a:pt x="1431" y="450"/>
                    </a:lnTo>
                    <a:lnTo>
                      <a:pt x="1429" y="457"/>
                    </a:lnTo>
                    <a:lnTo>
                      <a:pt x="1426" y="462"/>
                    </a:lnTo>
                    <a:lnTo>
                      <a:pt x="1421" y="465"/>
                    </a:lnTo>
                    <a:lnTo>
                      <a:pt x="1416" y="467"/>
                    </a:lnTo>
                    <a:lnTo>
                      <a:pt x="1416" y="467"/>
                    </a:lnTo>
                    <a:lnTo>
                      <a:pt x="1409" y="465"/>
                    </a:lnTo>
                    <a:lnTo>
                      <a:pt x="1404" y="462"/>
                    </a:lnTo>
                    <a:lnTo>
                      <a:pt x="1400" y="457"/>
                    </a:lnTo>
                    <a:lnTo>
                      <a:pt x="1399" y="450"/>
                    </a:lnTo>
                    <a:lnTo>
                      <a:pt x="1399" y="450"/>
                    </a:lnTo>
                    <a:lnTo>
                      <a:pt x="1400" y="443"/>
                    </a:lnTo>
                    <a:lnTo>
                      <a:pt x="1404" y="438"/>
                    </a:lnTo>
                    <a:lnTo>
                      <a:pt x="1409" y="435"/>
                    </a:lnTo>
                    <a:lnTo>
                      <a:pt x="1416" y="435"/>
                    </a:lnTo>
                    <a:lnTo>
                      <a:pt x="1416" y="435"/>
                    </a:lnTo>
                    <a:close/>
                    <a:moveTo>
                      <a:pt x="1356" y="435"/>
                    </a:moveTo>
                    <a:lnTo>
                      <a:pt x="1356" y="435"/>
                    </a:lnTo>
                    <a:lnTo>
                      <a:pt x="1356" y="435"/>
                    </a:lnTo>
                    <a:lnTo>
                      <a:pt x="1363" y="435"/>
                    </a:lnTo>
                    <a:lnTo>
                      <a:pt x="1368" y="438"/>
                    </a:lnTo>
                    <a:lnTo>
                      <a:pt x="1371" y="443"/>
                    </a:lnTo>
                    <a:lnTo>
                      <a:pt x="1371" y="450"/>
                    </a:lnTo>
                    <a:lnTo>
                      <a:pt x="1371" y="450"/>
                    </a:lnTo>
                    <a:lnTo>
                      <a:pt x="1371" y="457"/>
                    </a:lnTo>
                    <a:lnTo>
                      <a:pt x="1368" y="462"/>
                    </a:lnTo>
                    <a:lnTo>
                      <a:pt x="1363" y="465"/>
                    </a:lnTo>
                    <a:lnTo>
                      <a:pt x="1356" y="467"/>
                    </a:lnTo>
                    <a:lnTo>
                      <a:pt x="1356" y="467"/>
                    </a:lnTo>
                    <a:lnTo>
                      <a:pt x="1351" y="465"/>
                    </a:lnTo>
                    <a:lnTo>
                      <a:pt x="1346" y="462"/>
                    </a:lnTo>
                    <a:lnTo>
                      <a:pt x="1342" y="457"/>
                    </a:lnTo>
                    <a:lnTo>
                      <a:pt x="1341" y="450"/>
                    </a:lnTo>
                    <a:lnTo>
                      <a:pt x="1341" y="450"/>
                    </a:lnTo>
                    <a:lnTo>
                      <a:pt x="1342" y="443"/>
                    </a:lnTo>
                    <a:lnTo>
                      <a:pt x="1346" y="438"/>
                    </a:lnTo>
                    <a:lnTo>
                      <a:pt x="1351" y="435"/>
                    </a:lnTo>
                    <a:lnTo>
                      <a:pt x="1356" y="435"/>
                    </a:lnTo>
                    <a:lnTo>
                      <a:pt x="1356" y="435"/>
                    </a:lnTo>
                    <a:close/>
                    <a:moveTo>
                      <a:pt x="1298" y="435"/>
                    </a:moveTo>
                    <a:lnTo>
                      <a:pt x="1298" y="435"/>
                    </a:lnTo>
                    <a:lnTo>
                      <a:pt x="1298" y="435"/>
                    </a:lnTo>
                    <a:lnTo>
                      <a:pt x="1305" y="435"/>
                    </a:lnTo>
                    <a:lnTo>
                      <a:pt x="1308" y="438"/>
                    </a:lnTo>
                    <a:lnTo>
                      <a:pt x="1312" y="443"/>
                    </a:lnTo>
                    <a:lnTo>
                      <a:pt x="1313" y="450"/>
                    </a:lnTo>
                    <a:lnTo>
                      <a:pt x="1313" y="450"/>
                    </a:lnTo>
                    <a:lnTo>
                      <a:pt x="1312" y="457"/>
                    </a:lnTo>
                    <a:lnTo>
                      <a:pt x="1308" y="462"/>
                    </a:lnTo>
                    <a:lnTo>
                      <a:pt x="1305" y="465"/>
                    </a:lnTo>
                    <a:lnTo>
                      <a:pt x="1298" y="467"/>
                    </a:lnTo>
                    <a:lnTo>
                      <a:pt x="1298" y="467"/>
                    </a:lnTo>
                    <a:lnTo>
                      <a:pt x="1293" y="465"/>
                    </a:lnTo>
                    <a:lnTo>
                      <a:pt x="1288" y="462"/>
                    </a:lnTo>
                    <a:lnTo>
                      <a:pt x="1284" y="457"/>
                    </a:lnTo>
                    <a:lnTo>
                      <a:pt x="1283" y="450"/>
                    </a:lnTo>
                    <a:lnTo>
                      <a:pt x="1283" y="450"/>
                    </a:lnTo>
                    <a:lnTo>
                      <a:pt x="1284" y="443"/>
                    </a:lnTo>
                    <a:lnTo>
                      <a:pt x="1288" y="438"/>
                    </a:lnTo>
                    <a:lnTo>
                      <a:pt x="1293" y="435"/>
                    </a:lnTo>
                    <a:lnTo>
                      <a:pt x="1298" y="435"/>
                    </a:lnTo>
                    <a:lnTo>
                      <a:pt x="1298" y="435"/>
                    </a:lnTo>
                    <a:close/>
                    <a:moveTo>
                      <a:pt x="1240" y="435"/>
                    </a:moveTo>
                    <a:lnTo>
                      <a:pt x="1240" y="435"/>
                    </a:lnTo>
                    <a:lnTo>
                      <a:pt x="1240" y="435"/>
                    </a:lnTo>
                    <a:lnTo>
                      <a:pt x="1245" y="435"/>
                    </a:lnTo>
                    <a:lnTo>
                      <a:pt x="1250" y="438"/>
                    </a:lnTo>
                    <a:lnTo>
                      <a:pt x="1254" y="443"/>
                    </a:lnTo>
                    <a:lnTo>
                      <a:pt x="1255" y="450"/>
                    </a:lnTo>
                    <a:lnTo>
                      <a:pt x="1255" y="450"/>
                    </a:lnTo>
                    <a:lnTo>
                      <a:pt x="1254" y="457"/>
                    </a:lnTo>
                    <a:lnTo>
                      <a:pt x="1250" y="462"/>
                    </a:lnTo>
                    <a:lnTo>
                      <a:pt x="1245" y="465"/>
                    </a:lnTo>
                    <a:lnTo>
                      <a:pt x="1240" y="467"/>
                    </a:lnTo>
                    <a:lnTo>
                      <a:pt x="1240" y="467"/>
                    </a:lnTo>
                    <a:lnTo>
                      <a:pt x="1233" y="465"/>
                    </a:lnTo>
                    <a:lnTo>
                      <a:pt x="1228" y="462"/>
                    </a:lnTo>
                    <a:lnTo>
                      <a:pt x="1225" y="457"/>
                    </a:lnTo>
                    <a:lnTo>
                      <a:pt x="1225" y="450"/>
                    </a:lnTo>
                    <a:lnTo>
                      <a:pt x="1225" y="450"/>
                    </a:lnTo>
                    <a:lnTo>
                      <a:pt x="1225" y="443"/>
                    </a:lnTo>
                    <a:lnTo>
                      <a:pt x="1228" y="438"/>
                    </a:lnTo>
                    <a:lnTo>
                      <a:pt x="1233" y="435"/>
                    </a:lnTo>
                    <a:lnTo>
                      <a:pt x="1240" y="435"/>
                    </a:lnTo>
                    <a:lnTo>
                      <a:pt x="1240" y="435"/>
                    </a:lnTo>
                    <a:close/>
                    <a:moveTo>
                      <a:pt x="1182" y="435"/>
                    </a:moveTo>
                    <a:lnTo>
                      <a:pt x="1182" y="435"/>
                    </a:lnTo>
                    <a:lnTo>
                      <a:pt x="1182" y="435"/>
                    </a:lnTo>
                    <a:lnTo>
                      <a:pt x="1187" y="435"/>
                    </a:lnTo>
                    <a:lnTo>
                      <a:pt x="1192" y="438"/>
                    </a:lnTo>
                    <a:lnTo>
                      <a:pt x="1196" y="443"/>
                    </a:lnTo>
                    <a:lnTo>
                      <a:pt x="1198" y="450"/>
                    </a:lnTo>
                    <a:lnTo>
                      <a:pt x="1198" y="450"/>
                    </a:lnTo>
                    <a:lnTo>
                      <a:pt x="1196" y="457"/>
                    </a:lnTo>
                    <a:lnTo>
                      <a:pt x="1192" y="462"/>
                    </a:lnTo>
                    <a:lnTo>
                      <a:pt x="1187" y="465"/>
                    </a:lnTo>
                    <a:lnTo>
                      <a:pt x="1182" y="467"/>
                    </a:lnTo>
                    <a:lnTo>
                      <a:pt x="1182" y="467"/>
                    </a:lnTo>
                    <a:lnTo>
                      <a:pt x="1175" y="465"/>
                    </a:lnTo>
                    <a:lnTo>
                      <a:pt x="1170" y="462"/>
                    </a:lnTo>
                    <a:lnTo>
                      <a:pt x="1167" y="457"/>
                    </a:lnTo>
                    <a:lnTo>
                      <a:pt x="1165" y="450"/>
                    </a:lnTo>
                    <a:lnTo>
                      <a:pt x="1165" y="450"/>
                    </a:lnTo>
                    <a:lnTo>
                      <a:pt x="1167" y="443"/>
                    </a:lnTo>
                    <a:lnTo>
                      <a:pt x="1170" y="438"/>
                    </a:lnTo>
                    <a:lnTo>
                      <a:pt x="1175" y="435"/>
                    </a:lnTo>
                    <a:lnTo>
                      <a:pt x="1182" y="435"/>
                    </a:lnTo>
                    <a:lnTo>
                      <a:pt x="1182" y="435"/>
                    </a:lnTo>
                    <a:close/>
                    <a:moveTo>
                      <a:pt x="1123" y="435"/>
                    </a:moveTo>
                    <a:lnTo>
                      <a:pt x="1123" y="435"/>
                    </a:lnTo>
                    <a:lnTo>
                      <a:pt x="1123" y="435"/>
                    </a:lnTo>
                    <a:lnTo>
                      <a:pt x="1129" y="435"/>
                    </a:lnTo>
                    <a:lnTo>
                      <a:pt x="1135" y="438"/>
                    </a:lnTo>
                    <a:lnTo>
                      <a:pt x="1138" y="443"/>
                    </a:lnTo>
                    <a:lnTo>
                      <a:pt x="1138" y="450"/>
                    </a:lnTo>
                    <a:lnTo>
                      <a:pt x="1138" y="450"/>
                    </a:lnTo>
                    <a:lnTo>
                      <a:pt x="1138" y="457"/>
                    </a:lnTo>
                    <a:lnTo>
                      <a:pt x="1135" y="462"/>
                    </a:lnTo>
                    <a:lnTo>
                      <a:pt x="1129" y="465"/>
                    </a:lnTo>
                    <a:lnTo>
                      <a:pt x="1123" y="467"/>
                    </a:lnTo>
                    <a:lnTo>
                      <a:pt x="1123" y="467"/>
                    </a:lnTo>
                    <a:lnTo>
                      <a:pt x="1118" y="465"/>
                    </a:lnTo>
                    <a:lnTo>
                      <a:pt x="1112" y="462"/>
                    </a:lnTo>
                    <a:lnTo>
                      <a:pt x="1109" y="457"/>
                    </a:lnTo>
                    <a:lnTo>
                      <a:pt x="1107" y="450"/>
                    </a:lnTo>
                    <a:lnTo>
                      <a:pt x="1107" y="450"/>
                    </a:lnTo>
                    <a:lnTo>
                      <a:pt x="1109" y="443"/>
                    </a:lnTo>
                    <a:lnTo>
                      <a:pt x="1112" y="438"/>
                    </a:lnTo>
                    <a:lnTo>
                      <a:pt x="1118" y="435"/>
                    </a:lnTo>
                    <a:lnTo>
                      <a:pt x="1123" y="435"/>
                    </a:lnTo>
                    <a:lnTo>
                      <a:pt x="1123" y="435"/>
                    </a:lnTo>
                    <a:close/>
                    <a:moveTo>
                      <a:pt x="1065" y="435"/>
                    </a:moveTo>
                    <a:lnTo>
                      <a:pt x="1065" y="435"/>
                    </a:lnTo>
                    <a:lnTo>
                      <a:pt x="1065" y="435"/>
                    </a:lnTo>
                    <a:lnTo>
                      <a:pt x="1072" y="435"/>
                    </a:lnTo>
                    <a:lnTo>
                      <a:pt x="1077" y="438"/>
                    </a:lnTo>
                    <a:lnTo>
                      <a:pt x="1078" y="443"/>
                    </a:lnTo>
                    <a:lnTo>
                      <a:pt x="1080" y="450"/>
                    </a:lnTo>
                    <a:lnTo>
                      <a:pt x="1080" y="450"/>
                    </a:lnTo>
                    <a:lnTo>
                      <a:pt x="1078" y="457"/>
                    </a:lnTo>
                    <a:lnTo>
                      <a:pt x="1077" y="462"/>
                    </a:lnTo>
                    <a:lnTo>
                      <a:pt x="1072" y="465"/>
                    </a:lnTo>
                    <a:lnTo>
                      <a:pt x="1065" y="467"/>
                    </a:lnTo>
                    <a:lnTo>
                      <a:pt x="1065" y="467"/>
                    </a:lnTo>
                    <a:lnTo>
                      <a:pt x="1060" y="465"/>
                    </a:lnTo>
                    <a:lnTo>
                      <a:pt x="1055" y="462"/>
                    </a:lnTo>
                    <a:lnTo>
                      <a:pt x="1051" y="457"/>
                    </a:lnTo>
                    <a:lnTo>
                      <a:pt x="1049" y="450"/>
                    </a:lnTo>
                    <a:lnTo>
                      <a:pt x="1049" y="450"/>
                    </a:lnTo>
                    <a:lnTo>
                      <a:pt x="1051" y="443"/>
                    </a:lnTo>
                    <a:lnTo>
                      <a:pt x="1055" y="438"/>
                    </a:lnTo>
                    <a:lnTo>
                      <a:pt x="1060" y="435"/>
                    </a:lnTo>
                    <a:lnTo>
                      <a:pt x="1065" y="435"/>
                    </a:lnTo>
                    <a:lnTo>
                      <a:pt x="1065" y="435"/>
                    </a:lnTo>
                    <a:close/>
                    <a:moveTo>
                      <a:pt x="1007" y="435"/>
                    </a:moveTo>
                    <a:lnTo>
                      <a:pt x="1007" y="435"/>
                    </a:lnTo>
                    <a:lnTo>
                      <a:pt x="1007" y="435"/>
                    </a:lnTo>
                    <a:lnTo>
                      <a:pt x="1012" y="435"/>
                    </a:lnTo>
                    <a:lnTo>
                      <a:pt x="1017" y="438"/>
                    </a:lnTo>
                    <a:lnTo>
                      <a:pt x="1020" y="443"/>
                    </a:lnTo>
                    <a:lnTo>
                      <a:pt x="1022" y="450"/>
                    </a:lnTo>
                    <a:lnTo>
                      <a:pt x="1022" y="450"/>
                    </a:lnTo>
                    <a:lnTo>
                      <a:pt x="1020" y="457"/>
                    </a:lnTo>
                    <a:lnTo>
                      <a:pt x="1017" y="462"/>
                    </a:lnTo>
                    <a:lnTo>
                      <a:pt x="1012" y="465"/>
                    </a:lnTo>
                    <a:lnTo>
                      <a:pt x="1007" y="467"/>
                    </a:lnTo>
                    <a:lnTo>
                      <a:pt x="1007" y="467"/>
                    </a:lnTo>
                    <a:lnTo>
                      <a:pt x="1000" y="465"/>
                    </a:lnTo>
                    <a:lnTo>
                      <a:pt x="995" y="462"/>
                    </a:lnTo>
                    <a:lnTo>
                      <a:pt x="992" y="457"/>
                    </a:lnTo>
                    <a:lnTo>
                      <a:pt x="992" y="450"/>
                    </a:lnTo>
                    <a:lnTo>
                      <a:pt x="992" y="450"/>
                    </a:lnTo>
                    <a:lnTo>
                      <a:pt x="992" y="443"/>
                    </a:lnTo>
                    <a:lnTo>
                      <a:pt x="995" y="438"/>
                    </a:lnTo>
                    <a:lnTo>
                      <a:pt x="1000" y="435"/>
                    </a:lnTo>
                    <a:lnTo>
                      <a:pt x="1007" y="435"/>
                    </a:lnTo>
                    <a:lnTo>
                      <a:pt x="1007" y="435"/>
                    </a:lnTo>
                    <a:close/>
                    <a:moveTo>
                      <a:pt x="949" y="435"/>
                    </a:moveTo>
                    <a:lnTo>
                      <a:pt x="949" y="435"/>
                    </a:lnTo>
                    <a:lnTo>
                      <a:pt x="949" y="435"/>
                    </a:lnTo>
                    <a:lnTo>
                      <a:pt x="954" y="435"/>
                    </a:lnTo>
                    <a:lnTo>
                      <a:pt x="959" y="438"/>
                    </a:lnTo>
                    <a:lnTo>
                      <a:pt x="963" y="443"/>
                    </a:lnTo>
                    <a:lnTo>
                      <a:pt x="964" y="450"/>
                    </a:lnTo>
                    <a:lnTo>
                      <a:pt x="964" y="450"/>
                    </a:lnTo>
                    <a:lnTo>
                      <a:pt x="963" y="457"/>
                    </a:lnTo>
                    <a:lnTo>
                      <a:pt x="959" y="462"/>
                    </a:lnTo>
                    <a:lnTo>
                      <a:pt x="954" y="465"/>
                    </a:lnTo>
                    <a:lnTo>
                      <a:pt x="949" y="467"/>
                    </a:lnTo>
                    <a:lnTo>
                      <a:pt x="949" y="467"/>
                    </a:lnTo>
                    <a:lnTo>
                      <a:pt x="942" y="465"/>
                    </a:lnTo>
                    <a:lnTo>
                      <a:pt x="937" y="462"/>
                    </a:lnTo>
                    <a:lnTo>
                      <a:pt x="934" y="457"/>
                    </a:lnTo>
                    <a:lnTo>
                      <a:pt x="934" y="450"/>
                    </a:lnTo>
                    <a:lnTo>
                      <a:pt x="934" y="450"/>
                    </a:lnTo>
                    <a:lnTo>
                      <a:pt x="934" y="443"/>
                    </a:lnTo>
                    <a:lnTo>
                      <a:pt x="937" y="438"/>
                    </a:lnTo>
                    <a:lnTo>
                      <a:pt x="942" y="435"/>
                    </a:lnTo>
                    <a:lnTo>
                      <a:pt x="949" y="435"/>
                    </a:lnTo>
                    <a:lnTo>
                      <a:pt x="949" y="435"/>
                    </a:lnTo>
                    <a:close/>
                    <a:moveTo>
                      <a:pt x="889" y="435"/>
                    </a:moveTo>
                    <a:lnTo>
                      <a:pt x="889" y="435"/>
                    </a:lnTo>
                    <a:lnTo>
                      <a:pt x="889" y="435"/>
                    </a:lnTo>
                    <a:lnTo>
                      <a:pt x="896" y="435"/>
                    </a:lnTo>
                    <a:lnTo>
                      <a:pt x="901" y="438"/>
                    </a:lnTo>
                    <a:lnTo>
                      <a:pt x="905" y="443"/>
                    </a:lnTo>
                    <a:lnTo>
                      <a:pt x="905" y="450"/>
                    </a:lnTo>
                    <a:lnTo>
                      <a:pt x="905" y="450"/>
                    </a:lnTo>
                    <a:lnTo>
                      <a:pt x="905" y="457"/>
                    </a:lnTo>
                    <a:lnTo>
                      <a:pt x="901" y="462"/>
                    </a:lnTo>
                    <a:lnTo>
                      <a:pt x="896" y="465"/>
                    </a:lnTo>
                    <a:lnTo>
                      <a:pt x="889" y="467"/>
                    </a:lnTo>
                    <a:lnTo>
                      <a:pt x="889" y="467"/>
                    </a:lnTo>
                    <a:lnTo>
                      <a:pt x="884" y="465"/>
                    </a:lnTo>
                    <a:lnTo>
                      <a:pt x="879" y="462"/>
                    </a:lnTo>
                    <a:lnTo>
                      <a:pt x="876" y="457"/>
                    </a:lnTo>
                    <a:lnTo>
                      <a:pt x="874" y="450"/>
                    </a:lnTo>
                    <a:lnTo>
                      <a:pt x="874" y="450"/>
                    </a:lnTo>
                    <a:lnTo>
                      <a:pt x="876" y="443"/>
                    </a:lnTo>
                    <a:lnTo>
                      <a:pt x="879" y="438"/>
                    </a:lnTo>
                    <a:lnTo>
                      <a:pt x="884" y="435"/>
                    </a:lnTo>
                    <a:lnTo>
                      <a:pt x="889" y="435"/>
                    </a:lnTo>
                    <a:lnTo>
                      <a:pt x="889" y="435"/>
                    </a:lnTo>
                    <a:close/>
                    <a:moveTo>
                      <a:pt x="831" y="435"/>
                    </a:moveTo>
                    <a:lnTo>
                      <a:pt x="831" y="435"/>
                    </a:lnTo>
                    <a:lnTo>
                      <a:pt x="831" y="435"/>
                    </a:lnTo>
                    <a:lnTo>
                      <a:pt x="838" y="435"/>
                    </a:lnTo>
                    <a:lnTo>
                      <a:pt x="843" y="438"/>
                    </a:lnTo>
                    <a:lnTo>
                      <a:pt x="847" y="443"/>
                    </a:lnTo>
                    <a:lnTo>
                      <a:pt x="847" y="450"/>
                    </a:lnTo>
                    <a:lnTo>
                      <a:pt x="847" y="450"/>
                    </a:lnTo>
                    <a:lnTo>
                      <a:pt x="847" y="457"/>
                    </a:lnTo>
                    <a:lnTo>
                      <a:pt x="843" y="462"/>
                    </a:lnTo>
                    <a:lnTo>
                      <a:pt x="838" y="465"/>
                    </a:lnTo>
                    <a:lnTo>
                      <a:pt x="831" y="467"/>
                    </a:lnTo>
                    <a:lnTo>
                      <a:pt x="831" y="467"/>
                    </a:lnTo>
                    <a:lnTo>
                      <a:pt x="826" y="465"/>
                    </a:lnTo>
                    <a:lnTo>
                      <a:pt x="821" y="462"/>
                    </a:lnTo>
                    <a:lnTo>
                      <a:pt x="818" y="457"/>
                    </a:lnTo>
                    <a:lnTo>
                      <a:pt x="816" y="450"/>
                    </a:lnTo>
                    <a:lnTo>
                      <a:pt x="816" y="450"/>
                    </a:lnTo>
                    <a:lnTo>
                      <a:pt x="818" y="443"/>
                    </a:lnTo>
                    <a:lnTo>
                      <a:pt x="821" y="438"/>
                    </a:lnTo>
                    <a:lnTo>
                      <a:pt x="826" y="435"/>
                    </a:lnTo>
                    <a:lnTo>
                      <a:pt x="831" y="435"/>
                    </a:lnTo>
                    <a:lnTo>
                      <a:pt x="831" y="435"/>
                    </a:lnTo>
                    <a:close/>
                    <a:moveTo>
                      <a:pt x="774" y="435"/>
                    </a:moveTo>
                    <a:lnTo>
                      <a:pt x="774" y="435"/>
                    </a:lnTo>
                    <a:lnTo>
                      <a:pt x="774" y="435"/>
                    </a:lnTo>
                    <a:lnTo>
                      <a:pt x="779" y="435"/>
                    </a:lnTo>
                    <a:lnTo>
                      <a:pt x="784" y="438"/>
                    </a:lnTo>
                    <a:lnTo>
                      <a:pt x="787" y="443"/>
                    </a:lnTo>
                    <a:lnTo>
                      <a:pt x="789" y="450"/>
                    </a:lnTo>
                    <a:lnTo>
                      <a:pt x="789" y="450"/>
                    </a:lnTo>
                    <a:lnTo>
                      <a:pt x="787" y="457"/>
                    </a:lnTo>
                    <a:lnTo>
                      <a:pt x="784" y="462"/>
                    </a:lnTo>
                    <a:lnTo>
                      <a:pt x="779" y="465"/>
                    </a:lnTo>
                    <a:lnTo>
                      <a:pt x="774" y="467"/>
                    </a:lnTo>
                    <a:lnTo>
                      <a:pt x="774" y="467"/>
                    </a:lnTo>
                    <a:lnTo>
                      <a:pt x="767" y="465"/>
                    </a:lnTo>
                    <a:lnTo>
                      <a:pt x="763" y="462"/>
                    </a:lnTo>
                    <a:lnTo>
                      <a:pt x="760" y="457"/>
                    </a:lnTo>
                    <a:lnTo>
                      <a:pt x="758" y="450"/>
                    </a:lnTo>
                    <a:lnTo>
                      <a:pt x="758" y="450"/>
                    </a:lnTo>
                    <a:lnTo>
                      <a:pt x="760" y="443"/>
                    </a:lnTo>
                    <a:lnTo>
                      <a:pt x="763" y="438"/>
                    </a:lnTo>
                    <a:lnTo>
                      <a:pt x="767" y="435"/>
                    </a:lnTo>
                    <a:lnTo>
                      <a:pt x="774" y="435"/>
                    </a:lnTo>
                    <a:lnTo>
                      <a:pt x="774" y="435"/>
                    </a:lnTo>
                    <a:close/>
                    <a:moveTo>
                      <a:pt x="716" y="435"/>
                    </a:moveTo>
                    <a:lnTo>
                      <a:pt x="716" y="435"/>
                    </a:lnTo>
                    <a:lnTo>
                      <a:pt x="716" y="435"/>
                    </a:lnTo>
                    <a:lnTo>
                      <a:pt x="721" y="435"/>
                    </a:lnTo>
                    <a:lnTo>
                      <a:pt x="726" y="438"/>
                    </a:lnTo>
                    <a:lnTo>
                      <a:pt x="729" y="443"/>
                    </a:lnTo>
                    <a:lnTo>
                      <a:pt x="731" y="450"/>
                    </a:lnTo>
                    <a:lnTo>
                      <a:pt x="731" y="450"/>
                    </a:lnTo>
                    <a:lnTo>
                      <a:pt x="729" y="457"/>
                    </a:lnTo>
                    <a:lnTo>
                      <a:pt x="726" y="462"/>
                    </a:lnTo>
                    <a:lnTo>
                      <a:pt x="721" y="465"/>
                    </a:lnTo>
                    <a:lnTo>
                      <a:pt x="716" y="467"/>
                    </a:lnTo>
                    <a:lnTo>
                      <a:pt x="716" y="467"/>
                    </a:lnTo>
                    <a:lnTo>
                      <a:pt x="709" y="465"/>
                    </a:lnTo>
                    <a:lnTo>
                      <a:pt x="704" y="462"/>
                    </a:lnTo>
                    <a:lnTo>
                      <a:pt x="700" y="457"/>
                    </a:lnTo>
                    <a:lnTo>
                      <a:pt x="700" y="450"/>
                    </a:lnTo>
                    <a:lnTo>
                      <a:pt x="700" y="450"/>
                    </a:lnTo>
                    <a:lnTo>
                      <a:pt x="700" y="443"/>
                    </a:lnTo>
                    <a:lnTo>
                      <a:pt x="704" y="438"/>
                    </a:lnTo>
                    <a:lnTo>
                      <a:pt x="709" y="435"/>
                    </a:lnTo>
                    <a:lnTo>
                      <a:pt x="716" y="435"/>
                    </a:lnTo>
                    <a:lnTo>
                      <a:pt x="716" y="435"/>
                    </a:lnTo>
                    <a:close/>
                    <a:moveTo>
                      <a:pt x="656" y="435"/>
                    </a:moveTo>
                    <a:lnTo>
                      <a:pt x="656" y="435"/>
                    </a:lnTo>
                    <a:lnTo>
                      <a:pt x="656" y="435"/>
                    </a:lnTo>
                    <a:lnTo>
                      <a:pt x="663" y="435"/>
                    </a:lnTo>
                    <a:lnTo>
                      <a:pt x="668" y="438"/>
                    </a:lnTo>
                    <a:lnTo>
                      <a:pt x="671" y="443"/>
                    </a:lnTo>
                    <a:lnTo>
                      <a:pt x="673" y="450"/>
                    </a:lnTo>
                    <a:lnTo>
                      <a:pt x="673" y="450"/>
                    </a:lnTo>
                    <a:lnTo>
                      <a:pt x="671" y="457"/>
                    </a:lnTo>
                    <a:lnTo>
                      <a:pt x="668" y="462"/>
                    </a:lnTo>
                    <a:lnTo>
                      <a:pt x="663" y="465"/>
                    </a:lnTo>
                    <a:lnTo>
                      <a:pt x="656" y="467"/>
                    </a:lnTo>
                    <a:lnTo>
                      <a:pt x="656" y="467"/>
                    </a:lnTo>
                    <a:lnTo>
                      <a:pt x="651" y="465"/>
                    </a:lnTo>
                    <a:lnTo>
                      <a:pt x="646" y="462"/>
                    </a:lnTo>
                    <a:lnTo>
                      <a:pt x="642" y="457"/>
                    </a:lnTo>
                    <a:lnTo>
                      <a:pt x="641" y="450"/>
                    </a:lnTo>
                    <a:lnTo>
                      <a:pt x="641" y="450"/>
                    </a:lnTo>
                    <a:lnTo>
                      <a:pt x="642" y="443"/>
                    </a:lnTo>
                    <a:lnTo>
                      <a:pt x="646" y="438"/>
                    </a:lnTo>
                    <a:lnTo>
                      <a:pt x="651" y="435"/>
                    </a:lnTo>
                    <a:lnTo>
                      <a:pt x="656" y="435"/>
                    </a:lnTo>
                    <a:lnTo>
                      <a:pt x="656" y="435"/>
                    </a:lnTo>
                    <a:close/>
                    <a:moveTo>
                      <a:pt x="598" y="435"/>
                    </a:moveTo>
                    <a:lnTo>
                      <a:pt x="598" y="435"/>
                    </a:lnTo>
                    <a:lnTo>
                      <a:pt x="598" y="435"/>
                    </a:lnTo>
                    <a:lnTo>
                      <a:pt x="605" y="435"/>
                    </a:lnTo>
                    <a:lnTo>
                      <a:pt x="610" y="438"/>
                    </a:lnTo>
                    <a:lnTo>
                      <a:pt x="613" y="443"/>
                    </a:lnTo>
                    <a:lnTo>
                      <a:pt x="613" y="450"/>
                    </a:lnTo>
                    <a:lnTo>
                      <a:pt x="613" y="450"/>
                    </a:lnTo>
                    <a:lnTo>
                      <a:pt x="613" y="457"/>
                    </a:lnTo>
                    <a:lnTo>
                      <a:pt x="610" y="462"/>
                    </a:lnTo>
                    <a:lnTo>
                      <a:pt x="605" y="465"/>
                    </a:lnTo>
                    <a:lnTo>
                      <a:pt x="598" y="467"/>
                    </a:lnTo>
                    <a:lnTo>
                      <a:pt x="598" y="467"/>
                    </a:lnTo>
                    <a:lnTo>
                      <a:pt x="593" y="465"/>
                    </a:lnTo>
                    <a:lnTo>
                      <a:pt x="588" y="462"/>
                    </a:lnTo>
                    <a:lnTo>
                      <a:pt x="584" y="457"/>
                    </a:lnTo>
                    <a:lnTo>
                      <a:pt x="583" y="450"/>
                    </a:lnTo>
                    <a:lnTo>
                      <a:pt x="583" y="450"/>
                    </a:lnTo>
                    <a:lnTo>
                      <a:pt x="584" y="443"/>
                    </a:lnTo>
                    <a:lnTo>
                      <a:pt x="588" y="438"/>
                    </a:lnTo>
                    <a:lnTo>
                      <a:pt x="593" y="435"/>
                    </a:lnTo>
                    <a:lnTo>
                      <a:pt x="598" y="435"/>
                    </a:lnTo>
                    <a:lnTo>
                      <a:pt x="598" y="435"/>
                    </a:lnTo>
                    <a:close/>
                    <a:moveTo>
                      <a:pt x="540" y="435"/>
                    </a:moveTo>
                    <a:lnTo>
                      <a:pt x="540" y="435"/>
                    </a:lnTo>
                    <a:lnTo>
                      <a:pt x="540" y="435"/>
                    </a:lnTo>
                    <a:lnTo>
                      <a:pt x="547" y="435"/>
                    </a:lnTo>
                    <a:lnTo>
                      <a:pt x="550" y="438"/>
                    </a:lnTo>
                    <a:lnTo>
                      <a:pt x="554" y="443"/>
                    </a:lnTo>
                    <a:lnTo>
                      <a:pt x="556" y="450"/>
                    </a:lnTo>
                    <a:lnTo>
                      <a:pt x="556" y="450"/>
                    </a:lnTo>
                    <a:lnTo>
                      <a:pt x="554" y="457"/>
                    </a:lnTo>
                    <a:lnTo>
                      <a:pt x="550" y="462"/>
                    </a:lnTo>
                    <a:lnTo>
                      <a:pt x="547" y="465"/>
                    </a:lnTo>
                    <a:lnTo>
                      <a:pt x="540" y="467"/>
                    </a:lnTo>
                    <a:lnTo>
                      <a:pt x="540" y="467"/>
                    </a:lnTo>
                    <a:lnTo>
                      <a:pt x="533" y="465"/>
                    </a:lnTo>
                    <a:lnTo>
                      <a:pt x="530" y="462"/>
                    </a:lnTo>
                    <a:lnTo>
                      <a:pt x="527" y="457"/>
                    </a:lnTo>
                    <a:lnTo>
                      <a:pt x="525" y="450"/>
                    </a:lnTo>
                    <a:lnTo>
                      <a:pt x="525" y="450"/>
                    </a:lnTo>
                    <a:lnTo>
                      <a:pt x="527" y="443"/>
                    </a:lnTo>
                    <a:lnTo>
                      <a:pt x="530" y="438"/>
                    </a:lnTo>
                    <a:lnTo>
                      <a:pt x="533" y="435"/>
                    </a:lnTo>
                    <a:lnTo>
                      <a:pt x="540" y="435"/>
                    </a:lnTo>
                    <a:lnTo>
                      <a:pt x="540" y="435"/>
                    </a:lnTo>
                    <a:close/>
                    <a:moveTo>
                      <a:pt x="482" y="435"/>
                    </a:moveTo>
                    <a:lnTo>
                      <a:pt x="482" y="435"/>
                    </a:lnTo>
                    <a:lnTo>
                      <a:pt x="482" y="435"/>
                    </a:lnTo>
                    <a:lnTo>
                      <a:pt x="487" y="435"/>
                    </a:lnTo>
                    <a:lnTo>
                      <a:pt x="493" y="438"/>
                    </a:lnTo>
                    <a:lnTo>
                      <a:pt x="496" y="443"/>
                    </a:lnTo>
                    <a:lnTo>
                      <a:pt x="498" y="450"/>
                    </a:lnTo>
                    <a:lnTo>
                      <a:pt x="498" y="450"/>
                    </a:lnTo>
                    <a:lnTo>
                      <a:pt x="496" y="457"/>
                    </a:lnTo>
                    <a:lnTo>
                      <a:pt x="493" y="462"/>
                    </a:lnTo>
                    <a:lnTo>
                      <a:pt x="487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6" y="465"/>
                    </a:lnTo>
                    <a:lnTo>
                      <a:pt x="470" y="462"/>
                    </a:lnTo>
                    <a:lnTo>
                      <a:pt x="467" y="457"/>
                    </a:lnTo>
                    <a:lnTo>
                      <a:pt x="467" y="450"/>
                    </a:lnTo>
                    <a:lnTo>
                      <a:pt x="467" y="450"/>
                    </a:lnTo>
                    <a:lnTo>
                      <a:pt x="467" y="443"/>
                    </a:lnTo>
                    <a:lnTo>
                      <a:pt x="470" y="438"/>
                    </a:lnTo>
                    <a:lnTo>
                      <a:pt x="476" y="435"/>
                    </a:lnTo>
                    <a:lnTo>
                      <a:pt x="482" y="435"/>
                    </a:lnTo>
                    <a:lnTo>
                      <a:pt x="482" y="435"/>
                    </a:lnTo>
                    <a:close/>
                    <a:moveTo>
                      <a:pt x="424" y="435"/>
                    </a:moveTo>
                    <a:lnTo>
                      <a:pt x="424" y="435"/>
                    </a:lnTo>
                    <a:lnTo>
                      <a:pt x="424" y="435"/>
                    </a:lnTo>
                    <a:lnTo>
                      <a:pt x="430" y="435"/>
                    </a:lnTo>
                    <a:lnTo>
                      <a:pt x="435" y="438"/>
                    </a:lnTo>
                    <a:lnTo>
                      <a:pt x="438" y="443"/>
                    </a:lnTo>
                    <a:lnTo>
                      <a:pt x="440" y="450"/>
                    </a:lnTo>
                    <a:lnTo>
                      <a:pt x="440" y="450"/>
                    </a:lnTo>
                    <a:lnTo>
                      <a:pt x="438" y="457"/>
                    </a:lnTo>
                    <a:lnTo>
                      <a:pt x="435" y="462"/>
                    </a:lnTo>
                    <a:lnTo>
                      <a:pt x="430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8" y="465"/>
                    </a:lnTo>
                    <a:lnTo>
                      <a:pt x="412" y="462"/>
                    </a:lnTo>
                    <a:lnTo>
                      <a:pt x="409" y="457"/>
                    </a:lnTo>
                    <a:lnTo>
                      <a:pt x="407" y="450"/>
                    </a:lnTo>
                    <a:lnTo>
                      <a:pt x="407" y="450"/>
                    </a:lnTo>
                    <a:lnTo>
                      <a:pt x="409" y="443"/>
                    </a:lnTo>
                    <a:lnTo>
                      <a:pt x="412" y="438"/>
                    </a:lnTo>
                    <a:lnTo>
                      <a:pt x="418" y="435"/>
                    </a:lnTo>
                    <a:lnTo>
                      <a:pt x="424" y="435"/>
                    </a:lnTo>
                    <a:lnTo>
                      <a:pt x="424" y="435"/>
                    </a:lnTo>
                    <a:close/>
                    <a:moveTo>
                      <a:pt x="365" y="435"/>
                    </a:moveTo>
                    <a:lnTo>
                      <a:pt x="365" y="435"/>
                    </a:lnTo>
                    <a:lnTo>
                      <a:pt x="365" y="435"/>
                    </a:lnTo>
                    <a:lnTo>
                      <a:pt x="372" y="435"/>
                    </a:lnTo>
                    <a:lnTo>
                      <a:pt x="377" y="438"/>
                    </a:lnTo>
                    <a:lnTo>
                      <a:pt x="380" y="443"/>
                    </a:lnTo>
                    <a:lnTo>
                      <a:pt x="380" y="450"/>
                    </a:lnTo>
                    <a:lnTo>
                      <a:pt x="380" y="450"/>
                    </a:lnTo>
                    <a:lnTo>
                      <a:pt x="380" y="457"/>
                    </a:lnTo>
                    <a:lnTo>
                      <a:pt x="377" y="462"/>
                    </a:lnTo>
                    <a:lnTo>
                      <a:pt x="372" y="465"/>
                    </a:lnTo>
                    <a:lnTo>
                      <a:pt x="365" y="467"/>
                    </a:lnTo>
                    <a:lnTo>
                      <a:pt x="365" y="467"/>
                    </a:lnTo>
                    <a:lnTo>
                      <a:pt x="360" y="465"/>
                    </a:lnTo>
                    <a:lnTo>
                      <a:pt x="355" y="462"/>
                    </a:lnTo>
                    <a:lnTo>
                      <a:pt x="351" y="457"/>
                    </a:lnTo>
                    <a:lnTo>
                      <a:pt x="349" y="450"/>
                    </a:lnTo>
                    <a:lnTo>
                      <a:pt x="349" y="450"/>
                    </a:lnTo>
                    <a:lnTo>
                      <a:pt x="351" y="443"/>
                    </a:lnTo>
                    <a:lnTo>
                      <a:pt x="355" y="438"/>
                    </a:lnTo>
                    <a:lnTo>
                      <a:pt x="360" y="435"/>
                    </a:lnTo>
                    <a:lnTo>
                      <a:pt x="365" y="435"/>
                    </a:lnTo>
                    <a:lnTo>
                      <a:pt x="365" y="435"/>
                    </a:lnTo>
                    <a:close/>
                    <a:moveTo>
                      <a:pt x="307" y="435"/>
                    </a:moveTo>
                    <a:lnTo>
                      <a:pt x="307" y="435"/>
                    </a:lnTo>
                    <a:lnTo>
                      <a:pt x="307" y="435"/>
                    </a:lnTo>
                    <a:lnTo>
                      <a:pt x="314" y="435"/>
                    </a:lnTo>
                    <a:lnTo>
                      <a:pt x="317" y="438"/>
                    </a:lnTo>
                    <a:lnTo>
                      <a:pt x="321" y="443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1" y="457"/>
                    </a:lnTo>
                    <a:lnTo>
                      <a:pt x="317" y="462"/>
                    </a:lnTo>
                    <a:lnTo>
                      <a:pt x="314" y="465"/>
                    </a:lnTo>
                    <a:lnTo>
                      <a:pt x="307" y="467"/>
                    </a:lnTo>
                    <a:lnTo>
                      <a:pt x="307" y="467"/>
                    </a:lnTo>
                    <a:lnTo>
                      <a:pt x="302" y="465"/>
                    </a:lnTo>
                    <a:lnTo>
                      <a:pt x="297" y="462"/>
                    </a:lnTo>
                    <a:lnTo>
                      <a:pt x="293" y="457"/>
                    </a:lnTo>
                    <a:lnTo>
                      <a:pt x="292" y="450"/>
                    </a:lnTo>
                    <a:lnTo>
                      <a:pt x="292" y="450"/>
                    </a:lnTo>
                    <a:lnTo>
                      <a:pt x="293" y="443"/>
                    </a:lnTo>
                    <a:lnTo>
                      <a:pt x="297" y="438"/>
                    </a:lnTo>
                    <a:lnTo>
                      <a:pt x="302" y="435"/>
                    </a:lnTo>
                    <a:lnTo>
                      <a:pt x="307" y="435"/>
                    </a:lnTo>
                    <a:lnTo>
                      <a:pt x="307" y="435"/>
                    </a:lnTo>
                    <a:close/>
                    <a:moveTo>
                      <a:pt x="1473" y="390"/>
                    </a:moveTo>
                    <a:lnTo>
                      <a:pt x="1473" y="390"/>
                    </a:lnTo>
                    <a:lnTo>
                      <a:pt x="1473" y="390"/>
                    </a:lnTo>
                    <a:lnTo>
                      <a:pt x="1479" y="392"/>
                    </a:lnTo>
                    <a:lnTo>
                      <a:pt x="1484" y="395"/>
                    </a:lnTo>
                    <a:lnTo>
                      <a:pt x="1487" y="401"/>
                    </a:lnTo>
                    <a:lnTo>
                      <a:pt x="1489" y="407"/>
                    </a:lnTo>
                    <a:lnTo>
                      <a:pt x="1489" y="407"/>
                    </a:lnTo>
                    <a:lnTo>
                      <a:pt x="1487" y="412"/>
                    </a:lnTo>
                    <a:lnTo>
                      <a:pt x="1484" y="418"/>
                    </a:lnTo>
                    <a:lnTo>
                      <a:pt x="1479" y="421"/>
                    </a:lnTo>
                    <a:lnTo>
                      <a:pt x="1473" y="423"/>
                    </a:lnTo>
                    <a:lnTo>
                      <a:pt x="1473" y="423"/>
                    </a:lnTo>
                    <a:lnTo>
                      <a:pt x="1467" y="421"/>
                    </a:lnTo>
                    <a:lnTo>
                      <a:pt x="1462" y="418"/>
                    </a:lnTo>
                    <a:lnTo>
                      <a:pt x="1458" y="412"/>
                    </a:lnTo>
                    <a:lnTo>
                      <a:pt x="1458" y="407"/>
                    </a:lnTo>
                    <a:lnTo>
                      <a:pt x="1458" y="407"/>
                    </a:lnTo>
                    <a:lnTo>
                      <a:pt x="1458" y="401"/>
                    </a:lnTo>
                    <a:lnTo>
                      <a:pt x="1462" y="395"/>
                    </a:lnTo>
                    <a:lnTo>
                      <a:pt x="1467" y="392"/>
                    </a:lnTo>
                    <a:lnTo>
                      <a:pt x="1473" y="390"/>
                    </a:lnTo>
                    <a:lnTo>
                      <a:pt x="1473" y="390"/>
                    </a:lnTo>
                    <a:close/>
                    <a:moveTo>
                      <a:pt x="1416" y="390"/>
                    </a:moveTo>
                    <a:lnTo>
                      <a:pt x="1416" y="390"/>
                    </a:lnTo>
                    <a:lnTo>
                      <a:pt x="1416" y="390"/>
                    </a:lnTo>
                    <a:lnTo>
                      <a:pt x="1421" y="392"/>
                    </a:lnTo>
                    <a:lnTo>
                      <a:pt x="1426" y="395"/>
                    </a:lnTo>
                    <a:lnTo>
                      <a:pt x="1429" y="401"/>
                    </a:lnTo>
                    <a:lnTo>
                      <a:pt x="1431" y="407"/>
                    </a:lnTo>
                    <a:lnTo>
                      <a:pt x="1431" y="407"/>
                    </a:lnTo>
                    <a:lnTo>
                      <a:pt x="1429" y="412"/>
                    </a:lnTo>
                    <a:lnTo>
                      <a:pt x="1426" y="418"/>
                    </a:lnTo>
                    <a:lnTo>
                      <a:pt x="1421" y="421"/>
                    </a:lnTo>
                    <a:lnTo>
                      <a:pt x="1416" y="423"/>
                    </a:lnTo>
                    <a:lnTo>
                      <a:pt x="1416" y="423"/>
                    </a:lnTo>
                    <a:lnTo>
                      <a:pt x="1409" y="421"/>
                    </a:lnTo>
                    <a:lnTo>
                      <a:pt x="1404" y="418"/>
                    </a:lnTo>
                    <a:lnTo>
                      <a:pt x="1400" y="412"/>
                    </a:lnTo>
                    <a:lnTo>
                      <a:pt x="1399" y="407"/>
                    </a:lnTo>
                    <a:lnTo>
                      <a:pt x="1399" y="407"/>
                    </a:lnTo>
                    <a:lnTo>
                      <a:pt x="1400" y="401"/>
                    </a:lnTo>
                    <a:lnTo>
                      <a:pt x="1404" y="395"/>
                    </a:lnTo>
                    <a:lnTo>
                      <a:pt x="1409" y="392"/>
                    </a:lnTo>
                    <a:lnTo>
                      <a:pt x="1416" y="390"/>
                    </a:lnTo>
                    <a:lnTo>
                      <a:pt x="1416" y="390"/>
                    </a:lnTo>
                    <a:close/>
                    <a:moveTo>
                      <a:pt x="1356" y="390"/>
                    </a:moveTo>
                    <a:lnTo>
                      <a:pt x="1356" y="390"/>
                    </a:lnTo>
                    <a:lnTo>
                      <a:pt x="1356" y="390"/>
                    </a:lnTo>
                    <a:lnTo>
                      <a:pt x="1363" y="392"/>
                    </a:lnTo>
                    <a:lnTo>
                      <a:pt x="1368" y="395"/>
                    </a:lnTo>
                    <a:lnTo>
                      <a:pt x="1371" y="401"/>
                    </a:lnTo>
                    <a:lnTo>
                      <a:pt x="1371" y="407"/>
                    </a:lnTo>
                    <a:lnTo>
                      <a:pt x="1371" y="407"/>
                    </a:lnTo>
                    <a:lnTo>
                      <a:pt x="1371" y="412"/>
                    </a:lnTo>
                    <a:lnTo>
                      <a:pt x="1368" y="418"/>
                    </a:lnTo>
                    <a:lnTo>
                      <a:pt x="1363" y="421"/>
                    </a:lnTo>
                    <a:lnTo>
                      <a:pt x="1356" y="423"/>
                    </a:lnTo>
                    <a:lnTo>
                      <a:pt x="1356" y="423"/>
                    </a:lnTo>
                    <a:lnTo>
                      <a:pt x="1351" y="421"/>
                    </a:lnTo>
                    <a:lnTo>
                      <a:pt x="1346" y="418"/>
                    </a:lnTo>
                    <a:lnTo>
                      <a:pt x="1342" y="412"/>
                    </a:lnTo>
                    <a:lnTo>
                      <a:pt x="1341" y="407"/>
                    </a:lnTo>
                    <a:lnTo>
                      <a:pt x="1341" y="407"/>
                    </a:lnTo>
                    <a:lnTo>
                      <a:pt x="1342" y="401"/>
                    </a:lnTo>
                    <a:lnTo>
                      <a:pt x="1346" y="395"/>
                    </a:lnTo>
                    <a:lnTo>
                      <a:pt x="1351" y="392"/>
                    </a:lnTo>
                    <a:lnTo>
                      <a:pt x="1356" y="390"/>
                    </a:lnTo>
                    <a:lnTo>
                      <a:pt x="1356" y="390"/>
                    </a:lnTo>
                    <a:close/>
                    <a:moveTo>
                      <a:pt x="1298" y="390"/>
                    </a:moveTo>
                    <a:lnTo>
                      <a:pt x="1298" y="390"/>
                    </a:lnTo>
                    <a:lnTo>
                      <a:pt x="1298" y="390"/>
                    </a:lnTo>
                    <a:lnTo>
                      <a:pt x="1305" y="392"/>
                    </a:lnTo>
                    <a:lnTo>
                      <a:pt x="1308" y="395"/>
                    </a:lnTo>
                    <a:lnTo>
                      <a:pt x="1312" y="401"/>
                    </a:lnTo>
                    <a:lnTo>
                      <a:pt x="1313" y="407"/>
                    </a:lnTo>
                    <a:lnTo>
                      <a:pt x="1313" y="407"/>
                    </a:lnTo>
                    <a:lnTo>
                      <a:pt x="1312" y="412"/>
                    </a:lnTo>
                    <a:lnTo>
                      <a:pt x="1308" y="418"/>
                    </a:lnTo>
                    <a:lnTo>
                      <a:pt x="1305" y="421"/>
                    </a:lnTo>
                    <a:lnTo>
                      <a:pt x="1298" y="423"/>
                    </a:lnTo>
                    <a:lnTo>
                      <a:pt x="1298" y="423"/>
                    </a:lnTo>
                    <a:lnTo>
                      <a:pt x="1293" y="421"/>
                    </a:lnTo>
                    <a:lnTo>
                      <a:pt x="1288" y="418"/>
                    </a:lnTo>
                    <a:lnTo>
                      <a:pt x="1284" y="412"/>
                    </a:lnTo>
                    <a:lnTo>
                      <a:pt x="1283" y="407"/>
                    </a:lnTo>
                    <a:lnTo>
                      <a:pt x="1283" y="407"/>
                    </a:lnTo>
                    <a:lnTo>
                      <a:pt x="1284" y="401"/>
                    </a:lnTo>
                    <a:lnTo>
                      <a:pt x="1288" y="395"/>
                    </a:lnTo>
                    <a:lnTo>
                      <a:pt x="1293" y="392"/>
                    </a:lnTo>
                    <a:lnTo>
                      <a:pt x="1298" y="390"/>
                    </a:lnTo>
                    <a:lnTo>
                      <a:pt x="1298" y="390"/>
                    </a:lnTo>
                    <a:close/>
                    <a:moveTo>
                      <a:pt x="1240" y="390"/>
                    </a:moveTo>
                    <a:lnTo>
                      <a:pt x="1240" y="390"/>
                    </a:lnTo>
                    <a:lnTo>
                      <a:pt x="1240" y="390"/>
                    </a:lnTo>
                    <a:lnTo>
                      <a:pt x="1245" y="392"/>
                    </a:lnTo>
                    <a:lnTo>
                      <a:pt x="1250" y="395"/>
                    </a:lnTo>
                    <a:lnTo>
                      <a:pt x="1254" y="401"/>
                    </a:lnTo>
                    <a:lnTo>
                      <a:pt x="1255" y="407"/>
                    </a:lnTo>
                    <a:lnTo>
                      <a:pt x="1255" y="407"/>
                    </a:lnTo>
                    <a:lnTo>
                      <a:pt x="1254" y="412"/>
                    </a:lnTo>
                    <a:lnTo>
                      <a:pt x="1250" y="418"/>
                    </a:lnTo>
                    <a:lnTo>
                      <a:pt x="1245" y="421"/>
                    </a:lnTo>
                    <a:lnTo>
                      <a:pt x="1240" y="423"/>
                    </a:lnTo>
                    <a:lnTo>
                      <a:pt x="1240" y="423"/>
                    </a:lnTo>
                    <a:lnTo>
                      <a:pt x="1233" y="421"/>
                    </a:lnTo>
                    <a:lnTo>
                      <a:pt x="1228" y="418"/>
                    </a:lnTo>
                    <a:lnTo>
                      <a:pt x="1225" y="412"/>
                    </a:lnTo>
                    <a:lnTo>
                      <a:pt x="1225" y="407"/>
                    </a:lnTo>
                    <a:lnTo>
                      <a:pt x="1225" y="407"/>
                    </a:lnTo>
                    <a:lnTo>
                      <a:pt x="1225" y="401"/>
                    </a:lnTo>
                    <a:lnTo>
                      <a:pt x="1228" y="395"/>
                    </a:lnTo>
                    <a:lnTo>
                      <a:pt x="1233" y="392"/>
                    </a:lnTo>
                    <a:lnTo>
                      <a:pt x="1240" y="390"/>
                    </a:lnTo>
                    <a:lnTo>
                      <a:pt x="1240" y="390"/>
                    </a:lnTo>
                    <a:close/>
                    <a:moveTo>
                      <a:pt x="1182" y="390"/>
                    </a:moveTo>
                    <a:lnTo>
                      <a:pt x="1182" y="390"/>
                    </a:lnTo>
                    <a:lnTo>
                      <a:pt x="1182" y="390"/>
                    </a:lnTo>
                    <a:lnTo>
                      <a:pt x="1187" y="392"/>
                    </a:lnTo>
                    <a:lnTo>
                      <a:pt x="1192" y="395"/>
                    </a:lnTo>
                    <a:lnTo>
                      <a:pt x="1196" y="401"/>
                    </a:lnTo>
                    <a:lnTo>
                      <a:pt x="1198" y="407"/>
                    </a:lnTo>
                    <a:lnTo>
                      <a:pt x="1198" y="407"/>
                    </a:lnTo>
                    <a:lnTo>
                      <a:pt x="1196" y="412"/>
                    </a:lnTo>
                    <a:lnTo>
                      <a:pt x="1192" y="418"/>
                    </a:lnTo>
                    <a:lnTo>
                      <a:pt x="1187" y="421"/>
                    </a:lnTo>
                    <a:lnTo>
                      <a:pt x="1182" y="423"/>
                    </a:lnTo>
                    <a:lnTo>
                      <a:pt x="1182" y="423"/>
                    </a:lnTo>
                    <a:lnTo>
                      <a:pt x="1175" y="421"/>
                    </a:lnTo>
                    <a:lnTo>
                      <a:pt x="1170" y="418"/>
                    </a:lnTo>
                    <a:lnTo>
                      <a:pt x="1167" y="412"/>
                    </a:lnTo>
                    <a:lnTo>
                      <a:pt x="1165" y="407"/>
                    </a:lnTo>
                    <a:lnTo>
                      <a:pt x="1165" y="407"/>
                    </a:lnTo>
                    <a:lnTo>
                      <a:pt x="1167" y="401"/>
                    </a:lnTo>
                    <a:lnTo>
                      <a:pt x="1170" y="395"/>
                    </a:lnTo>
                    <a:lnTo>
                      <a:pt x="1175" y="392"/>
                    </a:lnTo>
                    <a:lnTo>
                      <a:pt x="1182" y="390"/>
                    </a:lnTo>
                    <a:lnTo>
                      <a:pt x="1182" y="390"/>
                    </a:lnTo>
                    <a:close/>
                    <a:moveTo>
                      <a:pt x="1123" y="390"/>
                    </a:moveTo>
                    <a:lnTo>
                      <a:pt x="1123" y="390"/>
                    </a:lnTo>
                    <a:lnTo>
                      <a:pt x="1123" y="390"/>
                    </a:lnTo>
                    <a:lnTo>
                      <a:pt x="1129" y="392"/>
                    </a:lnTo>
                    <a:lnTo>
                      <a:pt x="1135" y="395"/>
                    </a:lnTo>
                    <a:lnTo>
                      <a:pt x="1138" y="401"/>
                    </a:lnTo>
                    <a:lnTo>
                      <a:pt x="1138" y="407"/>
                    </a:lnTo>
                    <a:lnTo>
                      <a:pt x="1138" y="407"/>
                    </a:lnTo>
                    <a:lnTo>
                      <a:pt x="1138" y="412"/>
                    </a:lnTo>
                    <a:lnTo>
                      <a:pt x="1135" y="418"/>
                    </a:lnTo>
                    <a:lnTo>
                      <a:pt x="1129" y="421"/>
                    </a:lnTo>
                    <a:lnTo>
                      <a:pt x="1123" y="423"/>
                    </a:lnTo>
                    <a:lnTo>
                      <a:pt x="1123" y="423"/>
                    </a:lnTo>
                    <a:lnTo>
                      <a:pt x="1118" y="421"/>
                    </a:lnTo>
                    <a:lnTo>
                      <a:pt x="1112" y="418"/>
                    </a:lnTo>
                    <a:lnTo>
                      <a:pt x="1109" y="412"/>
                    </a:lnTo>
                    <a:lnTo>
                      <a:pt x="1107" y="407"/>
                    </a:lnTo>
                    <a:lnTo>
                      <a:pt x="1107" y="407"/>
                    </a:lnTo>
                    <a:lnTo>
                      <a:pt x="1109" y="401"/>
                    </a:lnTo>
                    <a:lnTo>
                      <a:pt x="1112" y="395"/>
                    </a:lnTo>
                    <a:lnTo>
                      <a:pt x="1118" y="392"/>
                    </a:lnTo>
                    <a:lnTo>
                      <a:pt x="1123" y="390"/>
                    </a:lnTo>
                    <a:lnTo>
                      <a:pt x="1123" y="390"/>
                    </a:lnTo>
                    <a:close/>
                    <a:moveTo>
                      <a:pt x="1065" y="390"/>
                    </a:moveTo>
                    <a:lnTo>
                      <a:pt x="1065" y="390"/>
                    </a:lnTo>
                    <a:lnTo>
                      <a:pt x="1065" y="390"/>
                    </a:lnTo>
                    <a:lnTo>
                      <a:pt x="1072" y="392"/>
                    </a:lnTo>
                    <a:lnTo>
                      <a:pt x="1077" y="395"/>
                    </a:lnTo>
                    <a:lnTo>
                      <a:pt x="1078" y="401"/>
                    </a:lnTo>
                    <a:lnTo>
                      <a:pt x="1080" y="407"/>
                    </a:lnTo>
                    <a:lnTo>
                      <a:pt x="1080" y="407"/>
                    </a:lnTo>
                    <a:lnTo>
                      <a:pt x="1078" y="412"/>
                    </a:lnTo>
                    <a:lnTo>
                      <a:pt x="1077" y="418"/>
                    </a:lnTo>
                    <a:lnTo>
                      <a:pt x="1072" y="421"/>
                    </a:lnTo>
                    <a:lnTo>
                      <a:pt x="1065" y="423"/>
                    </a:lnTo>
                    <a:lnTo>
                      <a:pt x="1065" y="423"/>
                    </a:lnTo>
                    <a:lnTo>
                      <a:pt x="1060" y="421"/>
                    </a:lnTo>
                    <a:lnTo>
                      <a:pt x="1055" y="418"/>
                    </a:lnTo>
                    <a:lnTo>
                      <a:pt x="1051" y="412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51" y="401"/>
                    </a:lnTo>
                    <a:lnTo>
                      <a:pt x="1055" y="395"/>
                    </a:lnTo>
                    <a:lnTo>
                      <a:pt x="1060" y="392"/>
                    </a:lnTo>
                    <a:lnTo>
                      <a:pt x="1065" y="390"/>
                    </a:lnTo>
                    <a:lnTo>
                      <a:pt x="1065" y="390"/>
                    </a:lnTo>
                    <a:close/>
                    <a:moveTo>
                      <a:pt x="1007" y="390"/>
                    </a:moveTo>
                    <a:lnTo>
                      <a:pt x="1007" y="390"/>
                    </a:lnTo>
                    <a:lnTo>
                      <a:pt x="1007" y="390"/>
                    </a:lnTo>
                    <a:lnTo>
                      <a:pt x="1012" y="392"/>
                    </a:lnTo>
                    <a:lnTo>
                      <a:pt x="1017" y="395"/>
                    </a:lnTo>
                    <a:lnTo>
                      <a:pt x="1020" y="401"/>
                    </a:lnTo>
                    <a:lnTo>
                      <a:pt x="1022" y="407"/>
                    </a:lnTo>
                    <a:lnTo>
                      <a:pt x="1022" y="407"/>
                    </a:lnTo>
                    <a:lnTo>
                      <a:pt x="1020" y="412"/>
                    </a:lnTo>
                    <a:lnTo>
                      <a:pt x="1017" y="418"/>
                    </a:lnTo>
                    <a:lnTo>
                      <a:pt x="1012" y="421"/>
                    </a:lnTo>
                    <a:lnTo>
                      <a:pt x="1007" y="423"/>
                    </a:lnTo>
                    <a:lnTo>
                      <a:pt x="1007" y="423"/>
                    </a:lnTo>
                    <a:lnTo>
                      <a:pt x="1000" y="421"/>
                    </a:lnTo>
                    <a:lnTo>
                      <a:pt x="995" y="418"/>
                    </a:lnTo>
                    <a:lnTo>
                      <a:pt x="992" y="412"/>
                    </a:lnTo>
                    <a:lnTo>
                      <a:pt x="992" y="407"/>
                    </a:lnTo>
                    <a:lnTo>
                      <a:pt x="992" y="407"/>
                    </a:lnTo>
                    <a:lnTo>
                      <a:pt x="992" y="401"/>
                    </a:lnTo>
                    <a:lnTo>
                      <a:pt x="995" y="395"/>
                    </a:lnTo>
                    <a:lnTo>
                      <a:pt x="1000" y="392"/>
                    </a:lnTo>
                    <a:lnTo>
                      <a:pt x="1007" y="390"/>
                    </a:lnTo>
                    <a:lnTo>
                      <a:pt x="1007" y="390"/>
                    </a:lnTo>
                    <a:close/>
                    <a:moveTo>
                      <a:pt x="949" y="390"/>
                    </a:moveTo>
                    <a:lnTo>
                      <a:pt x="949" y="390"/>
                    </a:lnTo>
                    <a:lnTo>
                      <a:pt x="949" y="390"/>
                    </a:lnTo>
                    <a:lnTo>
                      <a:pt x="954" y="392"/>
                    </a:lnTo>
                    <a:lnTo>
                      <a:pt x="959" y="395"/>
                    </a:lnTo>
                    <a:lnTo>
                      <a:pt x="963" y="401"/>
                    </a:lnTo>
                    <a:lnTo>
                      <a:pt x="964" y="407"/>
                    </a:lnTo>
                    <a:lnTo>
                      <a:pt x="964" y="407"/>
                    </a:lnTo>
                    <a:lnTo>
                      <a:pt x="963" y="412"/>
                    </a:lnTo>
                    <a:lnTo>
                      <a:pt x="959" y="418"/>
                    </a:lnTo>
                    <a:lnTo>
                      <a:pt x="954" y="421"/>
                    </a:lnTo>
                    <a:lnTo>
                      <a:pt x="949" y="423"/>
                    </a:lnTo>
                    <a:lnTo>
                      <a:pt x="949" y="423"/>
                    </a:lnTo>
                    <a:lnTo>
                      <a:pt x="942" y="421"/>
                    </a:lnTo>
                    <a:lnTo>
                      <a:pt x="937" y="418"/>
                    </a:lnTo>
                    <a:lnTo>
                      <a:pt x="934" y="412"/>
                    </a:lnTo>
                    <a:lnTo>
                      <a:pt x="934" y="407"/>
                    </a:lnTo>
                    <a:lnTo>
                      <a:pt x="934" y="407"/>
                    </a:lnTo>
                    <a:lnTo>
                      <a:pt x="934" y="401"/>
                    </a:lnTo>
                    <a:lnTo>
                      <a:pt x="937" y="395"/>
                    </a:lnTo>
                    <a:lnTo>
                      <a:pt x="942" y="392"/>
                    </a:lnTo>
                    <a:lnTo>
                      <a:pt x="949" y="390"/>
                    </a:lnTo>
                    <a:lnTo>
                      <a:pt x="949" y="390"/>
                    </a:lnTo>
                    <a:close/>
                    <a:moveTo>
                      <a:pt x="889" y="390"/>
                    </a:moveTo>
                    <a:lnTo>
                      <a:pt x="889" y="390"/>
                    </a:lnTo>
                    <a:lnTo>
                      <a:pt x="889" y="390"/>
                    </a:lnTo>
                    <a:lnTo>
                      <a:pt x="896" y="392"/>
                    </a:lnTo>
                    <a:lnTo>
                      <a:pt x="901" y="395"/>
                    </a:lnTo>
                    <a:lnTo>
                      <a:pt x="905" y="401"/>
                    </a:lnTo>
                    <a:lnTo>
                      <a:pt x="905" y="407"/>
                    </a:lnTo>
                    <a:lnTo>
                      <a:pt x="905" y="407"/>
                    </a:lnTo>
                    <a:lnTo>
                      <a:pt x="905" y="412"/>
                    </a:lnTo>
                    <a:lnTo>
                      <a:pt x="901" y="418"/>
                    </a:lnTo>
                    <a:lnTo>
                      <a:pt x="896" y="421"/>
                    </a:lnTo>
                    <a:lnTo>
                      <a:pt x="889" y="423"/>
                    </a:lnTo>
                    <a:lnTo>
                      <a:pt x="889" y="423"/>
                    </a:lnTo>
                    <a:lnTo>
                      <a:pt x="884" y="421"/>
                    </a:lnTo>
                    <a:lnTo>
                      <a:pt x="879" y="418"/>
                    </a:lnTo>
                    <a:lnTo>
                      <a:pt x="876" y="412"/>
                    </a:lnTo>
                    <a:lnTo>
                      <a:pt x="874" y="407"/>
                    </a:lnTo>
                    <a:lnTo>
                      <a:pt x="874" y="407"/>
                    </a:lnTo>
                    <a:lnTo>
                      <a:pt x="876" y="401"/>
                    </a:lnTo>
                    <a:lnTo>
                      <a:pt x="879" y="395"/>
                    </a:lnTo>
                    <a:lnTo>
                      <a:pt x="884" y="392"/>
                    </a:lnTo>
                    <a:lnTo>
                      <a:pt x="889" y="390"/>
                    </a:lnTo>
                    <a:lnTo>
                      <a:pt x="889" y="390"/>
                    </a:lnTo>
                    <a:close/>
                    <a:moveTo>
                      <a:pt x="831" y="390"/>
                    </a:moveTo>
                    <a:lnTo>
                      <a:pt x="831" y="390"/>
                    </a:lnTo>
                    <a:lnTo>
                      <a:pt x="831" y="390"/>
                    </a:lnTo>
                    <a:lnTo>
                      <a:pt x="838" y="392"/>
                    </a:lnTo>
                    <a:lnTo>
                      <a:pt x="843" y="395"/>
                    </a:lnTo>
                    <a:lnTo>
                      <a:pt x="847" y="401"/>
                    </a:lnTo>
                    <a:lnTo>
                      <a:pt x="847" y="407"/>
                    </a:lnTo>
                    <a:lnTo>
                      <a:pt x="847" y="407"/>
                    </a:lnTo>
                    <a:lnTo>
                      <a:pt x="847" y="412"/>
                    </a:lnTo>
                    <a:lnTo>
                      <a:pt x="843" y="418"/>
                    </a:lnTo>
                    <a:lnTo>
                      <a:pt x="838" y="421"/>
                    </a:lnTo>
                    <a:lnTo>
                      <a:pt x="831" y="423"/>
                    </a:lnTo>
                    <a:lnTo>
                      <a:pt x="831" y="423"/>
                    </a:lnTo>
                    <a:lnTo>
                      <a:pt x="826" y="421"/>
                    </a:lnTo>
                    <a:lnTo>
                      <a:pt x="821" y="418"/>
                    </a:lnTo>
                    <a:lnTo>
                      <a:pt x="818" y="412"/>
                    </a:lnTo>
                    <a:lnTo>
                      <a:pt x="816" y="407"/>
                    </a:lnTo>
                    <a:lnTo>
                      <a:pt x="816" y="407"/>
                    </a:lnTo>
                    <a:lnTo>
                      <a:pt x="818" y="401"/>
                    </a:lnTo>
                    <a:lnTo>
                      <a:pt x="821" y="395"/>
                    </a:lnTo>
                    <a:lnTo>
                      <a:pt x="826" y="392"/>
                    </a:lnTo>
                    <a:lnTo>
                      <a:pt x="831" y="390"/>
                    </a:lnTo>
                    <a:lnTo>
                      <a:pt x="831" y="390"/>
                    </a:lnTo>
                    <a:close/>
                    <a:moveTo>
                      <a:pt x="774" y="390"/>
                    </a:moveTo>
                    <a:lnTo>
                      <a:pt x="774" y="390"/>
                    </a:lnTo>
                    <a:lnTo>
                      <a:pt x="774" y="390"/>
                    </a:lnTo>
                    <a:lnTo>
                      <a:pt x="779" y="392"/>
                    </a:lnTo>
                    <a:lnTo>
                      <a:pt x="784" y="395"/>
                    </a:lnTo>
                    <a:lnTo>
                      <a:pt x="787" y="401"/>
                    </a:lnTo>
                    <a:lnTo>
                      <a:pt x="789" y="407"/>
                    </a:lnTo>
                    <a:lnTo>
                      <a:pt x="789" y="407"/>
                    </a:lnTo>
                    <a:lnTo>
                      <a:pt x="787" y="412"/>
                    </a:lnTo>
                    <a:lnTo>
                      <a:pt x="784" y="418"/>
                    </a:lnTo>
                    <a:lnTo>
                      <a:pt x="779" y="421"/>
                    </a:lnTo>
                    <a:lnTo>
                      <a:pt x="774" y="423"/>
                    </a:lnTo>
                    <a:lnTo>
                      <a:pt x="774" y="423"/>
                    </a:lnTo>
                    <a:lnTo>
                      <a:pt x="767" y="421"/>
                    </a:lnTo>
                    <a:lnTo>
                      <a:pt x="763" y="418"/>
                    </a:lnTo>
                    <a:lnTo>
                      <a:pt x="760" y="412"/>
                    </a:lnTo>
                    <a:lnTo>
                      <a:pt x="758" y="407"/>
                    </a:lnTo>
                    <a:lnTo>
                      <a:pt x="758" y="407"/>
                    </a:lnTo>
                    <a:lnTo>
                      <a:pt x="760" y="401"/>
                    </a:lnTo>
                    <a:lnTo>
                      <a:pt x="763" y="395"/>
                    </a:lnTo>
                    <a:lnTo>
                      <a:pt x="767" y="392"/>
                    </a:lnTo>
                    <a:lnTo>
                      <a:pt x="774" y="390"/>
                    </a:lnTo>
                    <a:lnTo>
                      <a:pt x="774" y="390"/>
                    </a:lnTo>
                    <a:close/>
                    <a:moveTo>
                      <a:pt x="716" y="390"/>
                    </a:moveTo>
                    <a:lnTo>
                      <a:pt x="716" y="390"/>
                    </a:lnTo>
                    <a:lnTo>
                      <a:pt x="716" y="390"/>
                    </a:lnTo>
                    <a:lnTo>
                      <a:pt x="721" y="392"/>
                    </a:lnTo>
                    <a:lnTo>
                      <a:pt x="726" y="395"/>
                    </a:lnTo>
                    <a:lnTo>
                      <a:pt x="729" y="401"/>
                    </a:lnTo>
                    <a:lnTo>
                      <a:pt x="731" y="407"/>
                    </a:lnTo>
                    <a:lnTo>
                      <a:pt x="731" y="407"/>
                    </a:lnTo>
                    <a:lnTo>
                      <a:pt x="729" y="412"/>
                    </a:lnTo>
                    <a:lnTo>
                      <a:pt x="726" y="418"/>
                    </a:lnTo>
                    <a:lnTo>
                      <a:pt x="721" y="421"/>
                    </a:lnTo>
                    <a:lnTo>
                      <a:pt x="716" y="423"/>
                    </a:lnTo>
                    <a:lnTo>
                      <a:pt x="716" y="423"/>
                    </a:lnTo>
                    <a:lnTo>
                      <a:pt x="709" y="421"/>
                    </a:lnTo>
                    <a:lnTo>
                      <a:pt x="704" y="418"/>
                    </a:lnTo>
                    <a:lnTo>
                      <a:pt x="700" y="412"/>
                    </a:lnTo>
                    <a:lnTo>
                      <a:pt x="700" y="407"/>
                    </a:lnTo>
                    <a:lnTo>
                      <a:pt x="700" y="407"/>
                    </a:lnTo>
                    <a:lnTo>
                      <a:pt x="700" y="401"/>
                    </a:lnTo>
                    <a:lnTo>
                      <a:pt x="704" y="395"/>
                    </a:lnTo>
                    <a:lnTo>
                      <a:pt x="709" y="392"/>
                    </a:lnTo>
                    <a:lnTo>
                      <a:pt x="716" y="390"/>
                    </a:lnTo>
                    <a:lnTo>
                      <a:pt x="716" y="390"/>
                    </a:lnTo>
                    <a:close/>
                    <a:moveTo>
                      <a:pt x="656" y="390"/>
                    </a:moveTo>
                    <a:lnTo>
                      <a:pt x="656" y="390"/>
                    </a:lnTo>
                    <a:lnTo>
                      <a:pt x="656" y="390"/>
                    </a:lnTo>
                    <a:lnTo>
                      <a:pt x="663" y="392"/>
                    </a:lnTo>
                    <a:lnTo>
                      <a:pt x="668" y="395"/>
                    </a:lnTo>
                    <a:lnTo>
                      <a:pt x="671" y="401"/>
                    </a:lnTo>
                    <a:lnTo>
                      <a:pt x="673" y="407"/>
                    </a:lnTo>
                    <a:lnTo>
                      <a:pt x="673" y="407"/>
                    </a:lnTo>
                    <a:lnTo>
                      <a:pt x="671" y="412"/>
                    </a:lnTo>
                    <a:lnTo>
                      <a:pt x="668" y="418"/>
                    </a:lnTo>
                    <a:lnTo>
                      <a:pt x="663" y="421"/>
                    </a:lnTo>
                    <a:lnTo>
                      <a:pt x="656" y="423"/>
                    </a:lnTo>
                    <a:lnTo>
                      <a:pt x="656" y="423"/>
                    </a:lnTo>
                    <a:lnTo>
                      <a:pt x="651" y="421"/>
                    </a:lnTo>
                    <a:lnTo>
                      <a:pt x="646" y="418"/>
                    </a:lnTo>
                    <a:lnTo>
                      <a:pt x="642" y="412"/>
                    </a:lnTo>
                    <a:lnTo>
                      <a:pt x="641" y="407"/>
                    </a:lnTo>
                    <a:lnTo>
                      <a:pt x="641" y="407"/>
                    </a:lnTo>
                    <a:lnTo>
                      <a:pt x="642" y="401"/>
                    </a:lnTo>
                    <a:lnTo>
                      <a:pt x="646" y="395"/>
                    </a:lnTo>
                    <a:lnTo>
                      <a:pt x="651" y="392"/>
                    </a:lnTo>
                    <a:lnTo>
                      <a:pt x="656" y="390"/>
                    </a:lnTo>
                    <a:lnTo>
                      <a:pt x="656" y="390"/>
                    </a:lnTo>
                    <a:close/>
                    <a:moveTo>
                      <a:pt x="598" y="390"/>
                    </a:moveTo>
                    <a:lnTo>
                      <a:pt x="598" y="390"/>
                    </a:lnTo>
                    <a:lnTo>
                      <a:pt x="598" y="390"/>
                    </a:lnTo>
                    <a:lnTo>
                      <a:pt x="605" y="392"/>
                    </a:lnTo>
                    <a:lnTo>
                      <a:pt x="610" y="395"/>
                    </a:lnTo>
                    <a:lnTo>
                      <a:pt x="613" y="401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3" y="412"/>
                    </a:lnTo>
                    <a:lnTo>
                      <a:pt x="610" y="418"/>
                    </a:lnTo>
                    <a:lnTo>
                      <a:pt x="605" y="421"/>
                    </a:lnTo>
                    <a:lnTo>
                      <a:pt x="598" y="423"/>
                    </a:lnTo>
                    <a:lnTo>
                      <a:pt x="598" y="423"/>
                    </a:lnTo>
                    <a:lnTo>
                      <a:pt x="593" y="421"/>
                    </a:lnTo>
                    <a:lnTo>
                      <a:pt x="588" y="418"/>
                    </a:lnTo>
                    <a:lnTo>
                      <a:pt x="584" y="412"/>
                    </a:lnTo>
                    <a:lnTo>
                      <a:pt x="583" y="407"/>
                    </a:lnTo>
                    <a:lnTo>
                      <a:pt x="583" y="407"/>
                    </a:lnTo>
                    <a:lnTo>
                      <a:pt x="584" y="401"/>
                    </a:lnTo>
                    <a:lnTo>
                      <a:pt x="588" y="395"/>
                    </a:lnTo>
                    <a:lnTo>
                      <a:pt x="593" y="392"/>
                    </a:lnTo>
                    <a:lnTo>
                      <a:pt x="598" y="390"/>
                    </a:lnTo>
                    <a:lnTo>
                      <a:pt x="598" y="390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7" y="392"/>
                    </a:lnTo>
                    <a:lnTo>
                      <a:pt x="550" y="395"/>
                    </a:lnTo>
                    <a:lnTo>
                      <a:pt x="554" y="401"/>
                    </a:lnTo>
                    <a:lnTo>
                      <a:pt x="556" y="407"/>
                    </a:lnTo>
                    <a:lnTo>
                      <a:pt x="556" y="407"/>
                    </a:lnTo>
                    <a:lnTo>
                      <a:pt x="554" y="412"/>
                    </a:lnTo>
                    <a:lnTo>
                      <a:pt x="550" y="418"/>
                    </a:lnTo>
                    <a:lnTo>
                      <a:pt x="547" y="421"/>
                    </a:lnTo>
                    <a:lnTo>
                      <a:pt x="540" y="423"/>
                    </a:lnTo>
                    <a:lnTo>
                      <a:pt x="540" y="423"/>
                    </a:lnTo>
                    <a:lnTo>
                      <a:pt x="533" y="421"/>
                    </a:lnTo>
                    <a:lnTo>
                      <a:pt x="530" y="418"/>
                    </a:lnTo>
                    <a:lnTo>
                      <a:pt x="527" y="412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7" y="401"/>
                    </a:lnTo>
                    <a:lnTo>
                      <a:pt x="530" y="395"/>
                    </a:lnTo>
                    <a:lnTo>
                      <a:pt x="533" y="392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7" y="392"/>
                    </a:lnTo>
                    <a:lnTo>
                      <a:pt x="493" y="395"/>
                    </a:lnTo>
                    <a:lnTo>
                      <a:pt x="496" y="401"/>
                    </a:lnTo>
                    <a:lnTo>
                      <a:pt x="498" y="407"/>
                    </a:lnTo>
                    <a:lnTo>
                      <a:pt x="498" y="407"/>
                    </a:lnTo>
                    <a:lnTo>
                      <a:pt x="496" y="412"/>
                    </a:lnTo>
                    <a:lnTo>
                      <a:pt x="493" y="418"/>
                    </a:lnTo>
                    <a:lnTo>
                      <a:pt x="487" y="421"/>
                    </a:lnTo>
                    <a:lnTo>
                      <a:pt x="482" y="423"/>
                    </a:lnTo>
                    <a:lnTo>
                      <a:pt x="482" y="423"/>
                    </a:lnTo>
                    <a:lnTo>
                      <a:pt x="476" y="421"/>
                    </a:lnTo>
                    <a:lnTo>
                      <a:pt x="470" y="418"/>
                    </a:lnTo>
                    <a:lnTo>
                      <a:pt x="467" y="412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7" y="401"/>
                    </a:lnTo>
                    <a:lnTo>
                      <a:pt x="470" y="395"/>
                    </a:lnTo>
                    <a:lnTo>
                      <a:pt x="476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30" y="392"/>
                    </a:lnTo>
                    <a:lnTo>
                      <a:pt x="435" y="395"/>
                    </a:lnTo>
                    <a:lnTo>
                      <a:pt x="438" y="401"/>
                    </a:lnTo>
                    <a:lnTo>
                      <a:pt x="440" y="407"/>
                    </a:lnTo>
                    <a:lnTo>
                      <a:pt x="440" y="407"/>
                    </a:lnTo>
                    <a:lnTo>
                      <a:pt x="438" y="412"/>
                    </a:lnTo>
                    <a:lnTo>
                      <a:pt x="435" y="418"/>
                    </a:lnTo>
                    <a:lnTo>
                      <a:pt x="430" y="421"/>
                    </a:lnTo>
                    <a:lnTo>
                      <a:pt x="424" y="423"/>
                    </a:lnTo>
                    <a:lnTo>
                      <a:pt x="424" y="423"/>
                    </a:lnTo>
                    <a:lnTo>
                      <a:pt x="418" y="421"/>
                    </a:lnTo>
                    <a:lnTo>
                      <a:pt x="412" y="418"/>
                    </a:lnTo>
                    <a:lnTo>
                      <a:pt x="409" y="412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9" y="401"/>
                    </a:lnTo>
                    <a:lnTo>
                      <a:pt x="412" y="395"/>
                    </a:lnTo>
                    <a:lnTo>
                      <a:pt x="418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1473" y="348"/>
                    </a:moveTo>
                    <a:lnTo>
                      <a:pt x="1473" y="348"/>
                    </a:lnTo>
                    <a:lnTo>
                      <a:pt x="1473" y="348"/>
                    </a:lnTo>
                    <a:lnTo>
                      <a:pt x="1479" y="348"/>
                    </a:lnTo>
                    <a:lnTo>
                      <a:pt x="1484" y="351"/>
                    </a:lnTo>
                    <a:lnTo>
                      <a:pt x="1487" y="356"/>
                    </a:lnTo>
                    <a:lnTo>
                      <a:pt x="1489" y="363"/>
                    </a:lnTo>
                    <a:lnTo>
                      <a:pt x="1489" y="363"/>
                    </a:lnTo>
                    <a:lnTo>
                      <a:pt x="1487" y="370"/>
                    </a:lnTo>
                    <a:lnTo>
                      <a:pt x="1484" y="375"/>
                    </a:lnTo>
                    <a:lnTo>
                      <a:pt x="1479" y="378"/>
                    </a:lnTo>
                    <a:lnTo>
                      <a:pt x="1473" y="380"/>
                    </a:lnTo>
                    <a:lnTo>
                      <a:pt x="1473" y="380"/>
                    </a:lnTo>
                    <a:lnTo>
                      <a:pt x="1467" y="378"/>
                    </a:lnTo>
                    <a:lnTo>
                      <a:pt x="1462" y="375"/>
                    </a:lnTo>
                    <a:lnTo>
                      <a:pt x="1458" y="370"/>
                    </a:lnTo>
                    <a:lnTo>
                      <a:pt x="1458" y="363"/>
                    </a:lnTo>
                    <a:lnTo>
                      <a:pt x="1458" y="363"/>
                    </a:lnTo>
                    <a:lnTo>
                      <a:pt x="1458" y="356"/>
                    </a:lnTo>
                    <a:lnTo>
                      <a:pt x="1462" y="351"/>
                    </a:lnTo>
                    <a:lnTo>
                      <a:pt x="1467" y="348"/>
                    </a:lnTo>
                    <a:lnTo>
                      <a:pt x="1473" y="348"/>
                    </a:lnTo>
                    <a:lnTo>
                      <a:pt x="1473" y="348"/>
                    </a:lnTo>
                    <a:close/>
                    <a:moveTo>
                      <a:pt x="1416" y="348"/>
                    </a:moveTo>
                    <a:lnTo>
                      <a:pt x="1416" y="348"/>
                    </a:lnTo>
                    <a:lnTo>
                      <a:pt x="1416" y="348"/>
                    </a:lnTo>
                    <a:lnTo>
                      <a:pt x="1421" y="348"/>
                    </a:lnTo>
                    <a:lnTo>
                      <a:pt x="1426" y="351"/>
                    </a:lnTo>
                    <a:lnTo>
                      <a:pt x="1429" y="356"/>
                    </a:lnTo>
                    <a:lnTo>
                      <a:pt x="1431" y="363"/>
                    </a:lnTo>
                    <a:lnTo>
                      <a:pt x="1431" y="363"/>
                    </a:lnTo>
                    <a:lnTo>
                      <a:pt x="1429" y="370"/>
                    </a:lnTo>
                    <a:lnTo>
                      <a:pt x="1426" y="375"/>
                    </a:lnTo>
                    <a:lnTo>
                      <a:pt x="1421" y="378"/>
                    </a:lnTo>
                    <a:lnTo>
                      <a:pt x="1416" y="380"/>
                    </a:lnTo>
                    <a:lnTo>
                      <a:pt x="1416" y="380"/>
                    </a:lnTo>
                    <a:lnTo>
                      <a:pt x="1409" y="378"/>
                    </a:lnTo>
                    <a:lnTo>
                      <a:pt x="1404" y="375"/>
                    </a:lnTo>
                    <a:lnTo>
                      <a:pt x="1400" y="370"/>
                    </a:lnTo>
                    <a:lnTo>
                      <a:pt x="1399" y="363"/>
                    </a:lnTo>
                    <a:lnTo>
                      <a:pt x="1399" y="363"/>
                    </a:lnTo>
                    <a:lnTo>
                      <a:pt x="1400" y="356"/>
                    </a:lnTo>
                    <a:lnTo>
                      <a:pt x="1404" y="351"/>
                    </a:lnTo>
                    <a:lnTo>
                      <a:pt x="1409" y="348"/>
                    </a:lnTo>
                    <a:lnTo>
                      <a:pt x="1416" y="348"/>
                    </a:lnTo>
                    <a:lnTo>
                      <a:pt x="1416" y="348"/>
                    </a:lnTo>
                    <a:close/>
                    <a:moveTo>
                      <a:pt x="1356" y="348"/>
                    </a:moveTo>
                    <a:lnTo>
                      <a:pt x="1356" y="348"/>
                    </a:lnTo>
                    <a:lnTo>
                      <a:pt x="1356" y="348"/>
                    </a:lnTo>
                    <a:lnTo>
                      <a:pt x="1363" y="348"/>
                    </a:lnTo>
                    <a:lnTo>
                      <a:pt x="1368" y="351"/>
                    </a:lnTo>
                    <a:lnTo>
                      <a:pt x="1371" y="356"/>
                    </a:lnTo>
                    <a:lnTo>
                      <a:pt x="1371" y="363"/>
                    </a:lnTo>
                    <a:lnTo>
                      <a:pt x="1371" y="363"/>
                    </a:lnTo>
                    <a:lnTo>
                      <a:pt x="1371" y="370"/>
                    </a:lnTo>
                    <a:lnTo>
                      <a:pt x="1368" y="375"/>
                    </a:lnTo>
                    <a:lnTo>
                      <a:pt x="1363" y="378"/>
                    </a:lnTo>
                    <a:lnTo>
                      <a:pt x="1356" y="380"/>
                    </a:lnTo>
                    <a:lnTo>
                      <a:pt x="1356" y="380"/>
                    </a:lnTo>
                    <a:lnTo>
                      <a:pt x="1351" y="378"/>
                    </a:lnTo>
                    <a:lnTo>
                      <a:pt x="1346" y="375"/>
                    </a:lnTo>
                    <a:lnTo>
                      <a:pt x="1342" y="370"/>
                    </a:lnTo>
                    <a:lnTo>
                      <a:pt x="1341" y="363"/>
                    </a:lnTo>
                    <a:lnTo>
                      <a:pt x="1341" y="363"/>
                    </a:lnTo>
                    <a:lnTo>
                      <a:pt x="1342" y="356"/>
                    </a:lnTo>
                    <a:lnTo>
                      <a:pt x="1346" y="351"/>
                    </a:lnTo>
                    <a:lnTo>
                      <a:pt x="1351" y="348"/>
                    </a:lnTo>
                    <a:lnTo>
                      <a:pt x="1356" y="348"/>
                    </a:lnTo>
                    <a:lnTo>
                      <a:pt x="1356" y="348"/>
                    </a:lnTo>
                    <a:close/>
                    <a:moveTo>
                      <a:pt x="1298" y="348"/>
                    </a:moveTo>
                    <a:lnTo>
                      <a:pt x="1298" y="348"/>
                    </a:lnTo>
                    <a:lnTo>
                      <a:pt x="1298" y="348"/>
                    </a:lnTo>
                    <a:lnTo>
                      <a:pt x="1305" y="348"/>
                    </a:lnTo>
                    <a:lnTo>
                      <a:pt x="1308" y="351"/>
                    </a:lnTo>
                    <a:lnTo>
                      <a:pt x="1312" y="356"/>
                    </a:lnTo>
                    <a:lnTo>
                      <a:pt x="1313" y="363"/>
                    </a:lnTo>
                    <a:lnTo>
                      <a:pt x="1313" y="363"/>
                    </a:lnTo>
                    <a:lnTo>
                      <a:pt x="1312" y="370"/>
                    </a:lnTo>
                    <a:lnTo>
                      <a:pt x="1308" y="375"/>
                    </a:lnTo>
                    <a:lnTo>
                      <a:pt x="1305" y="378"/>
                    </a:lnTo>
                    <a:lnTo>
                      <a:pt x="1298" y="380"/>
                    </a:lnTo>
                    <a:lnTo>
                      <a:pt x="1298" y="380"/>
                    </a:lnTo>
                    <a:lnTo>
                      <a:pt x="1293" y="378"/>
                    </a:lnTo>
                    <a:lnTo>
                      <a:pt x="1288" y="375"/>
                    </a:lnTo>
                    <a:lnTo>
                      <a:pt x="1284" y="370"/>
                    </a:lnTo>
                    <a:lnTo>
                      <a:pt x="1283" y="363"/>
                    </a:lnTo>
                    <a:lnTo>
                      <a:pt x="1283" y="363"/>
                    </a:lnTo>
                    <a:lnTo>
                      <a:pt x="1284" y="356"/>
                    </a:lnTo>
                    <a:lnTo>
                      <a:pt x="1288" y="351"/>
                    </a:lnTo>
                    <a:lnTo>
                      <a:pt x="1293" y="348"/>
                    </a:lnTo>
                    <a:lnTo>
                      <a:pt x="1298" y="348"/>
                    </a:lnTo>
                    <a:lnTo>
                      <a:pt x="1298" y="348"/>
                    </a:lnTo>
                    <a:close/>
                    <a:moveTo>
                      <a:pt x="1240" y="348"/>
                    </a:moveTo>
                    <a:lnTo>
                      <a:pt x="1240" y="348"/>
                    </a:lnTo>
                    <a:lnTo>
                      <a:pt x="1240" y="348"/>
                    </a:lnTo>
                    <a:lnTo>
                      <a:pt x="1245" y="348"/>
                    </a:lnTo>
                    <a:lnTo>
                      <a:pt x="1250" y="351"/>
                    </a:lnTo>
                    <a:lnTo>
                      <a:pt x="1254" y="356"/>
                    </a:lnTo>
                    <a:lnTo>
                      <a:pt x="1255" y="363"/>
                    </a:lnTo>
                    <a:lnTo>
                      <a:pt x="1255" y="363"/>
                    </a:lnTo>
                    <a:lnTo>
                      <a:pt x="1254" y="370"/>
                    </a:lnTo>
                    <a:lnTo>
                      <a:pt x="1250" y="375"/>
                    </a:lnTo>
                    <a:lnTo>
                      <a:pt x="1245" y="378"/>
                    </a:lnTo>
                    <a:lnTo>
                      <a:pt x="1240" y="380"/>
                    </a:lnTo>
                    <a:lnTo>
                      <a:pt x="1240" y="380"/>
                    </a:lnTo>
                    <a:lnTo>
                      <a:pt x="1233" y="378"/>
                    </a:lnTo>
                    <a:lnTo>
                      <a:pt x="1228" y="375"/>
                    </a:lnTo>
                    <a:lnTo>
                      <a:pt x="1225" y="370"/>
                    </a:lnTo>
                    <a:lnTo>
                      <a:pt x="1225" y="363"/>
                    </a:lnTo>
                    <a:lnTo>
                      <a:pt x="1225" y="363"/>
                    </a:lnTo>
                    <a:lnTo>
                      <a:pt x="1225" y="356"/>
                    </a:lnTo>
                    <a:lnTo>
                      <a:pt x="1228" y="351"/>
                    </a:lnTo>
                    <a:lnTo>
                      <a:pt x="1233" y="348"/>
                    </a:lnTo>
                    <a:lnTo>
                      <a:pt x="1240" y="348"/>
                    </a:lnTo>
                    <a:lnTo>
                      <a:pt x="1240" y="348"/>
                    </a:lnTo>
                    <a:close/>
                    <a:moveTo>
                      <a:pt x="1182" y="348"/>
                    </a:moveTo>
                    <a:lnTo>
                      <a:pt x="1182" y="348"/>
                    </a:lnTo>
                    <a:lnTo>
                      <a:pt x="1182" y="348"/>
                    </a:lnTo>
                    <a:lnTo>
                      <a:pt x="1187" y="348"/>
                    </a:lnTo>
                    <a:lnTo>
                      <a:pt x="1192" y="351"/>
                    </a:lnTo>
                    <a:lnTo>
                      <a:pt x="1196" y="356"/>
                    </a:lnTo>
                    <a:lnTo>
                      <a:pt x="1198" y="363"/>
                    </a:lnTo>
                    <a:lnTo>
                      <a:pt x="1198" y="363"/>
                    </a:lnTo>
                    <a:lnTo>
                      <a:pt x="1196" y="370"/>
                    </a:lnTo>
                    <a:lnTo>
                      <a:pt x="1192" y="375"/>
                    </a:lnTo>
                    <a:lnTo>
                      <a:pt x="1187" y="378"/>
                    </a:lnTo>
                    <a:lnTo>
                      <a:pt x="1182" y="380"/>
                    </a:lnTo>
                    <a:lnTo>
                      <a:pt x="1182" y="380"/>
                    </a:lnTo>
                    <a:lnTo>
                      <a:pt x="1175" y="378"/>
                    </a:lnTo>
                    <a:lnTo>
                      <a:pt x="1170" y="375"/>
                    </a:lnTo>
                    <a:lnTo>
                      <a:pt x="1167" y="370"/>
                    </a:lnTo>
                    <a:lnTo>
                      <a:pt x="1165" y="363"/>
                    </a:lnTo>
                    <a:lnTo>
                      <a:pt x="1165" y="363"/>
                    </a:lnTo>
                    <a:lnTo>
                      <a:pt x="1167" y="356"/>
                    </a:lnTo>
                    <a:lnTo>
                      <a:pt x="1170" y="351"/>
                    </a:lnTo>
                    <a:lnTo>
                      <a:pt x="1175" y="348"/>
                    </a:lnTo>
                    <a:lnTo>
                      <a:pt x="1182" y="348"/>
                    </a:lnTo>
                    <a:lnTo>
                      <a:pt x="1182" y="348"/>
                    </a:lnTo>
                    <a:close/>
                    <a:moveTo>
                      <a:pt x="1123" y="348"/>
                    </a:moveTo>
                    <a:lnTo>
                      <a:pt x="1123" y="348"/>
                    </a:lnTo>
                    <a:lnTo>
                      <a:pt x="1123" y="348"/>
                    </a:lnTo>
                    <a:lnTo>
                      <a:pt x="1129" y="348"/>
                    </a:lnTo>
                    <a:lnTo>
                      <a:pt x="1135" y="351"/>
                    </a:lnTo>
                    <a:lnTo>
                      <a:pt x="1138" y="356"/>
                    </a:lnTo>
                    <a:lnTo>
                      <a:pt x="1138" y="363"/>
                    </a:lnTo>
                    <a:lnTo>
                      <a:pt x="1138" y="363"/>
                    </a:lnTo>
                    <a:lnTo>
                      <a:pt x="1138" y="370"/>
                    </a:lnTo>
                    <a:lnTo>
                      <a:pt x="1135" y="375"/>
                    </a:lnTo>
                    <a:lnTo>
                      <a:pt x="1129" y="378"/>
                    </a:lnTo>
                    <a:lnTo>
                      <a:pt x="1123" y="380"/>
                    </a:lnTo>
                    <a:lnTo>
                      <a:pt x="1123" y="380"/>
                    </a:lnTo>
                    <a:lnTo>
                      <a:pt x="1118" y="378"/>
                    </a:lnTo>
                    <a:lnTo>
                      <a:pt x="1112" y="375"/>
                    </a:lnTo>
                    <a:lnTo>
                      <a:pt x="1109" y="370"/>
                    </a:lnTo>
                    <a:lnTo>
                      <a:pt x="1107" y="363"/>
                    </a:lnTo>
                    <a:lnTo>
                      <a:pt x="1107" y="363"/>
                    </a:lnTo>
                    <a:lnTo>
                      <a:pt x="1109" y="356"/>
                    </a:lnTo>
                    <a:lnTo>
                      <a:pt x="1112" y="351"/>
                    </a:lnTo>
                    <a:lnTo>
                      <a:pt x="1118" y="348"/>
                    </a:lnTo>
                    <a:lnTo>
                      <a:pt x="1123" y="348"/>
                    </a:lnTo>
                    <a:lnTo>
                      <a:pt x="1123" y="348"/>
                    </a:lnTo>
                    <a:close/>
                    <a:moveTo>
                      <a:pt x="1065" y="348"/>
                    </a:moveTo>
                    <a:lnTo>
                      <a:pt x="1065" y="348"/>
                    </a:lnTo>
                    <a:lnTo>
                      <a:pt x="1065" y="348"/>
                    </a:lnTo>
                    <a:lnTo>
                      <a:pt x="1072" y="348"/>
                    </a:lnTo>
                    <a:lnTo>
                      <a:pt x="1077" y="351"/>
                    </a:lnTo>
                    <a:lnTo>
                      <a:pt x="1078" y="356"/>
                    </a:lnTo>
                    <a:lnTo>
                      <a:pt x="1080" y="363"/>
                    </a:lnTo>
                    <a:lnTo>
                      <a:pt x="1080" y="363"/>
                    </a:lnTo>
                    <a:lnTo>
                      <a:pt x="1078" y="370"/>
                    </a:lnTo>
                    <a:lnTo>
                      <a:pt x="1077" y="375"/>
                    </a:lnTo>
                    <a:lnTo>
                      <a:pt x="1072" y="378"/>
                    </a:lnTo>
                    <a:lnTo>
                      <a:pt x="1065" y="380"/>
                    </a:lnTo>
                    <a:lnTo>
                      <a:pt x="1065" y="380"/>
                    </a:lnTo>
                    <a:lnTo>
                      <a:pt x="1060" y="378"/>
                    </a:lnTo>
                    <a:lnTo>
                      <a:pt x="1055" y="375"/>
                    </a:lnTo>
                    <a:lnTo>
                      <a:pt x="1051" y="370"/>
                    </a:lnTo>
                    <a:lnTo>
                      <a:pt x="1049" y="363"/>
                    </a:lnTo>
                    <a:lnTo>
                      <a:pt x="1049" y="363"/>
                    </a:lnTo>
                    <a:lnTo>
                      <a:pt x="1051" y="356"/>
                    </a:lnTo>
                    <a:lnTo>
                      <a:pt x="1055" y="351"/>
                    </a:lnTo>
                    <a:lnTo>
                      <a:pt x="1060" y="348"/>
                    </a:lnTo>
                    <a:lnTo>
                      <a:pt x="1065" y="348"/>
                    </a:lnTo>
                    <a:lnTo>
                      <a:pt x="1065" y="348"/>
                    </a:lnTo>
                    <a:close/>
                    <a:moveTo>
                      <a:pt x="1007" y="348"/>
                    </a:moveTo>
                    <a:lnTo>
                      <a:pt x="1007" y="348"/>
                    </a:lnTo>
                    <a:lnTo>
                      <a:pt x="1007" y="348"/>
                    </a:lnTo>
                    <a:lnTo>
                      <a:pt x="1012" y="348"/>
                    </a:lnTo>
                    <a:lnTo>
                      <a:pt x="1017" y="351"/>
                    </a:lnTo>
                    <a:lnTo>
                      <a:pt x="1020" y="356"/>
                    </a:lnTo>
                    <a:lnTo>
                      <a:pt x="1022" y="363"/>
                    </a:lnTo>
                    <a:lnTo>
                      <a:pt x="1022" y="363"/>
                    </a:lnTo>
                    <a:lnTo>
                      <a:pt x="1020" y="370"/>
                    </a:lnTo>
                    <a:lnTo>
                      <a:pt x="1017" y="375"/>
                    </a:lnTo>
                    <a:lnTo>
                      <a:pt x="1012" y="378"/>
                    </a:lnTo>
                    <a:lnTo>
                      <a:pt x="1007" y="380"/>
                    </a:lnTo>
                    <a:lnTo>
                      <a:pt x="1007" y="380"/>
                    </a:lnTo>
                    <a:lnTo>
                      <a:pt x="1000" y="378"/>
                    </a:lnTo>
                    <a:lnTo>
                      <a:pt x="995" y="375"/>
                    </a:lnTo>
                    <a:lnTo>
                      <a:pt x="992" y="370"/>
                    </a:lnTo>
                    <a:lnTo>
                      <a:pt x="992" y="363"/>
                    </a:lnTo>
                    <a:lnTo>
                      <a:pt x="992" y="363"/>
                    </a:lnTo>
                    <a:lnTo>
                      <a:pt x="992" y="356"/>
                    </a:lnTo>
                    <a:lnTo>
                      <a:pt x="995" y="351"/>
                    </a:lnTo>
                    <a:lnTo>
                      <a:pt x="1000" y="348"/>
                    </a:lnTo>
                    <a:lnTo>
                      <a:pt x="1007" y="348"/>
                    </a:lnTo>
                    <a:lnTo>
                      <a:pt x="1007" y="348"/>
                    </a:lnTo>
                    <a:close/>
                    <a:moveTo>
                      <a:pt x="949" y="348"/>
                    </a:moveTo>
                    <a:lnTo>
                      <a:pt x="949" y="348"/>
                    </a:lnTo>
                    <a:lnTo>
                      <a:pt x="949" y="348"/>
                    </a:lnTo>
                    <a:lnTo>
                      <a:pt x="954" y="348"/>
                    </a:lnTo>
                    <a:lnTo>
                      <a:pt x="959" y="351"/>
                    </a:lnTo>
                    <a:lnTo>
                      <a:pt x="963" y="356"/>
                    </a:lnTo>
                    <a:lnTo>
                      <a:pt x="964" y="363"/>
                    </a:lnTo>
                    <a:lnTo>
                      <a:pt x="964" y="363"/>
                    </a:lnTo>
                    <a:lnTo>
                      <a:pt x="963" y="370"/>
                    </a:lnTo>
                    <a:lnTo>
                      <a:pt x="959" y="375"/>
                    </a:lnTo>
                    <a:lnTo>
                      <a:pt x="954" y="378"/>
                    </a:lnTo>
                    <a:lnTo>
                      <a:pt x="949" y="380"/>
                    </a:lnTo>
                    <a:lnTo>
                      <a:pt x="949" y="380"/>
                    </a:lnTo>
                    <a:lnTo>
                      <a:pt x="942" y="378"/>
                    </a:lnTo>
                    <a:lnTo>
                      <a:pt x="937" y="375"/>
                    </a:lnTo>
                    <a:lnTo>
                      <a:pt x="934" y="370"/>
                    </a:lnTo>
                    <a:lnTo>
                      <a:pt x="934" y="363"/>
                    </a:lnTo>
                    <a:lnTo>
                      <a:pt x="934" y="363"/>
                    </a:lnTo>
                    <a:lnTo>
                      <a:pt x="934" y="356"/>
                    </a:lnTo>
                    <a:lnTo>
                      <a:pt x="937" y="351"/>
                    </a:lnTo>
                    <a:lnTo>
                      <a:pt x="942" y="348"/>
                    </a:lnTo>
                    <a:lnTo>
                      <a:pt x="949" y="348"/>
                    </a:lnTo>
                    <a:lnTo>
                      <a:pt x="949" y="348"/>
                    </a:lnTo>
                    <a:close/>
                    <a:moveTo>
                      <a:pt x="889" y="348"/>
                    </a:moveTo>
                    <a:lnTo>
                      <a:pt x="889" y="348"/>
                    </a:lnTo>
                    <a:lnTo>
                      <a:pt x="889" y="348"/>
                    </a:lnTo>
                    <a:lnTo>
                      <a:pt x="896" y="348"/>
                    </a:lnTo>
                    <a:lnTo>
                      <a:pt x="901" y="351"/>
                    </a:lnTo>
                    <a:lnTo>
                      <a:pt x="905" y="356"/>
                    </a:lnTo>
                    <a:lnTo>
                      <a:pt x="905" y="363"/>
                    </a:lnTo>
                    <a:lnTo>
                      <a:pt x="905" y="363"/>
                    </a:lnTo>
                    <a:lnTo>
                      <a:pt x="905" y="370"/>
                    </a:lnTo>
                    <a:lnTo>
                      <a:pt x="901" y="375"/>
                    </a:lnTo>
                    <a:lnTo>
                      <a:pt x="896" y="378"/>
                    </a:lnTo>
                    <a:lnTo>
                      <a:pt x="889" y="380"/>
                    </a:lnTo>
                    <a:lnTo>
                      <a:pt x="889" y="380"/>
                    </a:lnTo>
                    <a:lnTo>
                      <a:pt x="884" y="378"/>
                    </a:lnTo>
                    <a:lnTo>
                      <a:pt x="879" y="375"/>
                    </a:lnTo>
                    <a:lnTo>
                      <a:pt x="876" y="370"/>
                    </a:lnTo>
                    <a:lnTo>
                      <a:pt x="874" y="363"/>
                    </a:lnTo>
                    <a:lnTo>
                      <a:pt x="874" y="363"/>
                    </a:lnTo>
                    <a:lnTo>
                      <a:pt x="876" y="356"/>
                    </a:lnTo>
                    <a:lnTo>
                      <a:pt x="879" y="351"/>
                    </a:lnTo>
                    <a:lnTo>
                      <a:pt x="884" y="348"/>
                    </a:lnTo>
                    <a:lnTo>
                      <a:pt x="889" y="348"/>
                    </a:lnTo>
                    <a:lnTo>
                      <a:pt x="889" y="348"/>
                    </a:lnTo>
                    <a:close/>
                    <a:moveTo>
                      <a:pt x="831" y="348"/>
                    </a:moveTo>
                    <a:lnTo>
                      <a:pt x="831" y="348"/>
                    </a:lnTo>
                    <a:lnTo>
                      <a:pt x="831" y="348"/>
                    </a:lnTo>
                    <a:lnTo>
                      <a:pt x="838" y="348"/>
                    </a:lnTo>
                    <a:lnTo>
                      <a:pt x="843" y="351"/>
                    </a:lnTo>
                    <a:lnTo>
                      <a:pt x="847" y="356"/>
                    </a:lnTo>
                    <a:lnTo>
                      <a:pt x="847" y="363"/>
                    </a:lnTo>
                    <a:lnTo>
                      <a:pt x="847" y="363"/>
                    </a:lnTo>
                    <a:lnTo>
                      <a:pt x="847" y="370"/>
                    </a:lnTo>
                    <a:lnTo>
                      <a:pt x="843" y="375"/>
                    </a:lnTo>
                    <a:lnTo>
                      <a:pt x="838" y="378"/>
                    </a:lnTo>
                    <a:lnTo>
                      <a:pt x="831" y="380"/>
                    </a:lnTo>
                    <a:lnTo>
                      <a:pt x="831" y="380"/>
                    </a:lnTo>
                    <a:lnTo>
                      <a:pt x="826" y="378"/>
                    </a:lnTo>
                    <a:lnTo>
                      <a:pt x="821" y="375"/>
                    </a:lnTo>
                    <a:lnTo>
                      <a:pt x="818" y="370"/>
                    </a:lnTo>
                    <a:lnTo>
                      <a:pt x="816" y="363"/>
                    </a:lnTo>
                    <a:lnTo>
                      <a:pt x="816" y="363"/>
                    </a:lnTo>
                    <a:lnTo>
                      <a:pt x="818" y="356"/>
                    </a:lnTo>
                    <a:lnTo>
                      <a:pt x="821" y="351"/>
                    </a:lnTo>
                    <a:lnTo>
                      <a:pt x="826" y="348"/>
                    </a:lnTo>
                    <a:lnTo>
                      <a:pt x="831" y="348"/>
                    </a:lnTo>
                    <a:lnTo>
                      <a:pt x="831" y="348"/>
                    </a:lnTo>
                    <a:close/>
                    <a:moveTo>
                      <a:pt x="774" y="348"/>
                    </a:moveTo>
                    <a:lnTo>
                      <a:pt x="774" y="348"/>
                    </a:lnTo>
                    <a:lnTo>
                      <a:pt x="774" y="348"/>
                    </a:lnTo>
                    <a:lnTo>
                      <a:pt x="779" y="348"/>
                    </a:lnTo>
                    <a:lnTo>
                      <a:pt x="784" y="351"/>
                    </a:lnTo>
                    <a:lnTo>
                      <a:pt x="787" y="356"/>
                    </a:lnTo>
                    <a:lnTo>
                      <a:pt x="789" y="363"/>
                    </a:lnTo>
                    <a:lnTo>
                      <a:pt x="789" y="363"/>
                    </a:lnTo>
                    <a:lnTo>
                      <a:pt x="787" y="370"/>
                    </a:lnTo>
                    <a:lnTo>
                      <a:pt x="784" y="375"/>
                    </a:lnTo>
                    <a:lnTo>
                      <a:pt x="779" y="378"/>
                    </a:lnTo>
                    <a:lnTo>
                      <a:pt x="774" y="380"/>
                    </a:lnTo>
                    <a:lnTo>
                      <a:pt x="774" y="380"/>
                    </a:lnTo>
                    <a:lnTo>
                      <a:pt x="767" y="378"/>
                    </a:lnTo>
                    <a:lnTo>
                      <a:pt x="763" y="375"/>
                    </a:lnTo>
                    <a:lnTo>
                      <a:pt x="760" y="370"/>
                    </a:lnTo>
                    <a:lnTo>
                      <a:pt x="758" y="363"/>
                    </a:lnTo>
                    <a:lnTo>
                      <a:pt x="758" y="363"/>
                    </a:lnTo>
                    <a:lnTo>
                      <a:pt x="760" y="356"/>
                    </a:lnTo>
                    <a:lnTo>
                      <a:pt x="763" y="351"/>
                    </a:lnTo>
                    <a:lnTo>
                      <a:pt x="767" y="348"/>
                    </a:lnTo>
                    <a:lnTo>
                      <a:pt x="774" y="348"/>
                    </a:lnTo>
                    <a:lnTo>
                      <a:pt x="774" y="348"/>
                    </a:lnTo>
                    <a:close/>
                    <a:moveTo>
                      <a:pt x="716" y="348"/>
                    </a:moveTo>
                    <a:lnTo>
                      <a:pt x="716" y="348"/>
                    </a:lnTo>
                    <a:lnTo>
                      <a:pt x="716" y="348"/>
                    </a:lnTo>
                    <a:lnTo>
                      <a:pt x="721" y="348"/>
                    </a:lnTo>
                    <a:lnTo>
                      <a:pt x="726" y="351"/>
                    </a:lnTo>
                    <a:lnTo>
                      <a:pt x="729" y="356"/>
                    </a:lnTo>
                    <a:lnTo>
                      <a:pt x="731" y="363"/>
                    </a:lnTo>
                    <a:lnTo>
                      <a:pt x="731" y="363"/>
                    </a:lnTo>
                    <a:lnTo>
                      <a:pt x="729" y="370"/>
                    </a:lnTo>
                    <a:lnTo>
                      <a:pt x="726" y="375"/>
                    </a:lnTo>
                    <a:lnTo>
                      <a:pt x="721" y="378"/>
                    </a:lnTo>
                    <a:lnTo>
                      <a:pt x="716" y="380"/>
                    </a:lnTo>
                    <a:lnTo>
                      <a:pt x="716" y="380"/>
                    </a:lnTo>
                    <a:lnTo>
                      <a:pt x="709" y="378"/>
                    </a:lnTo>
                    <a:lnTo>
                      <a:pt x="704" y="375"/>
                    </a:lnTo>
                    <a:lnTo>
                      <a:pt x="700" y="370"/>
                    </a:lnTo>
                    <a:lnTo>
                      <a:pt x="700" y="363"/>
                    </a:lnTo>
                    <a:lnTo>
                      <a:pt x="700" y="363"/>
                    </a:lnTo>
                    <a:lnTo>
                      <a:pt x="700" y="356"/>
                    </a:lnTo>
                    <a:lnTo>
                      <a:pt x="704" y="351"/>
                    </a:lnTo>
                    <a:lnTo>
                      <a:pt x="709" y="348"/>
                    </a:lnTo>
                    <a:lnTo>
                      <a:pt x="716" y="348"/>
                    </a:lnTo>
                    <a:lnTo>
                      <a:pt x="716" y="348"/>
                    </a:lnTo>
                    <a:close/>
                    <a:moveTo>
                      <a:pt x="656" y="348"/>
                    </a:moveTo>
                    <a:lnTo>
                      <a:pt x="656" y="348"/>
                    </a:lnTo>
                    <a:lnTo>
                      <a:pt x="656" y="348"/>
                    </a:lnTo>
                    <a:lnTo>
                      <a:pt x="663" y="348"/>
                    </a:lnTo>
                    <a:lnTo>
                      <a:pt x="668" y="351"/>
                    </a:lnTo>
                    <a:lnTo>
                      <a:pt x="671" y="356"/>
                    </a:lnTo>
                    <a:lnTo>
                      <a:pt x="673" y="363"/>
                    </a:lnTo>
                    <a:lnTo>
                      <a:pt x="673" y="363"/>
                    </a:lnTo>
                    <a:lnTo>
                      <a:pt x="671" y="370"/>
                    </a:lnTo>
                    <a:lnTo>
                      <a:pt x="668" y="375"/>
                    </a:lnTo>
                    <a:lnTo>
                      <a:pt x="663" y="378"/>
                    </a:lnTo>
                    <a:lnTo>
                      <a:pt x="656" y="380"/>
                    </a:lnTo>
                    <a:lnTo>
                      <a:pt x="656" y="380"/>
                    </a:lnTo>
                    <a:lnTo>
                      <a:pt x="651" y="378"/>
                    </a:lnTo>
                    <a:lnTo>
                      <a:pt x="646" y="375"/>
                    </a:lnTo>
                    <a:lnTo>
                      <a:pt x="642" y="370"/>
                    </a:lnTo>
                    <a:lnTo>
                      <a:pt x="641" y="363"/>
                    </a:lnTo>
                    <a:lnTo>
                      <a:pt x="641" y="363"/>
                    </a:lnTo>
                    <a:lnTo>
                      <a:pt x="642" y="356"/>
                    </a:lnTo>
                    <a:lnTo>
                      <a:pt x="646" y="351"/>
                    </a:lnTo>
                    <a:lnTo>
                      <a:pt x="651" y="348"/>
                    </a:lnTo>
                    <a:lnTo>
                      <a:pt x="656" y="348"/>
                    </a:lnTo>
                    <a:lnTo>
                      <a:pt x="656" y="348"/>
                    </a:lnTo>
                    <a:close/>
                    <a:moveTo>
                      <a:pt x="598" y="348"/>
                    </a:moveTo>
                    <a:lnTo>
                      <a:pt x="598" y="348"/>
                    </a:lnTo>
                    <a:lnTo>
                      <a:pt x="598" y="348"/>
                    </a:lnTo>
                    <a:lnTo>
                      <a:pt x="605" y="348"/>
                    </a:lnTo>
                    <a:lnTo>
                      <a:pt x="610" y="351"/>
                    </a:lnTo>
                    <a:lnTo>
                      <a:pt x="613" y="356"/>
                    </a:lnTo>
                    <a:lnTo>
                      <a:pt x="613" y="363"/>
                    </a:lnTo>
                    <a:lnTo>
                      <a:pt x="613" y="363"/>
                    </a:lnTo>
                    <a:lnTo>
                      <a:pt x="613" y="370"/>
                    </a:lnTo>
                    <a:lnTo>
                      <a:pt x="610" y="375"/>
                    </a:lnTo>
                    <a:lnTo>
                      <a:pt x="605" y="378"/>
                    </a:lnTo>
                    <a:lnTo>
                      <a:pt x="598" y="380"/>
                    </a:lnTo>
                    <a:lnTo>
                      <a:pt x="598" y="380"/>
                    </a:lnTo>
                    <a:lnTo>
                      <a:pt x="593" y="378"/>
                    </a:lnTo>
                    <a:lnTo>
                      <a:pt x="588" y="375"/>
                    </a:lnTo>
                    <a:lnTo>
                      <a:pt x="584" y="370"/>
                    </a:lnTo>
                    <a:lnTo>
                      <a:pt x="583" y="363"/>
                    </a:lnTo>
                    <a:lnTo>
                      <a:pt x="583" y="363"/>
                    </a:lnTo>
                    <a:lnTo>
                      <a:pt x="584" y="356"/>
                    </a:lnTo>
                    <a:lnTo>
                      <a:pt x="588" y="351"/>
                    </a:lnTo>
                    <a:lnTo>
                      <a:pt x="593" y="348"/>
                    </a:lnTo>
                    <a:lnTo>
                      <a:pt x="598" y="348"/>
                    </a:lnTo>
                    <a:lnTo>
                      <a:pt x="598" y="348"/>
                    </a:lnTo>
                    <a:close/>
                    <a:moveTo>
                      <a:pt x="540" y="348"/>
                    </a:moveTo>
                    <a:lnTo>
                      <a:pt x="540" y="348"/>
                    </a:lnTo>
                    <a:lnTo>
                      <a:pt x="540" y="348"/>
                    </a:lnTo>
                    <a:lnTo>
                      <a:pt x="547" y="348"/>
                    </a:lnTo>
                    <a:lnTo>
                      <a:pt x="550" y="351"/>
                    </a:lnTo>
                    <a:lnTo>
                      <a:pt x="554" y="356"/>
                    </a:lnTo>
                    <a:lnTo>
                      <a:pt x="556" y="363"/>
                    </a:lnTo>
                    <a:lnTo>
                      <a:pt x="556" y="363"/>
                    </a:lnTo>
                    <a:lnTo>
                      <a:pt x="554" y="370"/>
                    </a:lnTo>
                    <a:lnTo>
                      <a:pt x="550" y="375"/>
                    </a:lnTo>
                    <a:lnTo>
                      <a:pt x="547" y="378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33" y="378"/>
                    </a:lnTo>
                    <a:lnTo>
                      <a:pt x="530" y="375"/>
                    </a:lnTo>
                    <a:lnTo>
                      <a:pt x="527" y="370"/>
                    </a:lnTo>
                    <a:lnTo>
                      <a:pt x="525" y="363"/>
                    </a:lnTo>
                    <a:lnTo>
                      <a:pt x="525" y="363"/>
                    </a:lnTo>
                    <a:lnTo>
                      <a:pt x="527" y="356"/>
                    </a:lnTo>
                    <a:lnTo>
                      <a:pt x="530" y="351"/>
                    </a:lnTo>
                    <a:lnTo>
                      <a:pt x="533" y="348"/>
                    </a:lnTo>
                    <a:lnTo>
                      <a:pt x="540" y="348"/>
                    </a:lnTo>
                    <a:lnTo>
                      <a:pt x="540" y="348"/>
                    </a:lnTo>
                    <a:close/>
                    <a:moveTo>
                      <a:pt x="482" y="348"/>
                    </a:moveTo>
                    <a:lnTo>
                      <a:pt x="482" y="348"/>
                    </a:lnTo>
                    <a:lnTo>
                      <a:pt x="482" y="348"/>
                    </a:lnTo>
                    <a:lnTo>
                      <a:pt x="487" y="348"/>
                    </a:lnTo>
                    <a:lnTo>
                      <a:pt x="493" y="351"/>
                    </a:lnTo>
                    <a:lnTo>
                      <a:pt x="496" y="356"/>
                    </a:lnTo>
                    <a:lnTo>
                      <a:pt x="498" y="363"/>
                    </a:lnTo>
                    <a:lnTo>
                      <a:pt x="498" y="363"/>
                    </a:lnTo>
                    <a:lnTo>
                      <a:pt x="496" y="370"/>
                    </a:lnTo>
                    <a:lnTo>
                      <a:pt x="493" y="375"/>
                    </a:lnTo>
                    <a:lnTo>
                      <a:pt x="487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6" y="378"/>
                    </a:lnTo>
                    <a:lnTo>
                      <a:pt x="470" y="375"/>
                    </a:lnTo>
                    <a:lnTo>
                      <a:pt x="467" y="370"/>
                    </a:lnTo>
                    <a:lnTo>
                      <a:pt x="467" y="363"/>
                    </a:lnTo>
                    <a:lnTo>
                      <a:pt x="467" y="363"/>
                    </a:lnTo>
                    <a:lnTo>
                      <a:pt x="467" y="356"/>
                    </a:lnTo>
                    <a:lnTo>
                      <a:pt x="470" y="351"/>
                    </a:lnTo>
                    <a:lnTo>
                      <a:pt x="476" y="348"/>
                    </a:lnTo>
                    <a:lnTo>
                      <a:pt x="482" y="348"/>
                    </a:lnTo>
                    <a:lnTo>
                      <a:pt x="482" y="348"/>
                    </a:lnTo>
                    <a:close/>
                    <a:moveTo>
                      <a:pt x="1473" y="303"/>
                    </a:moveTo>
                    <a:lnTo>
                      <a:pt x="1473" y="303"/>
                    </a:lnTo>
                    <a:lnTo>
                      <a:pt x="1473" y="303"/>
                    </a:lnTo>
                    <a:lnTo>
                      <a:pt x="1479" y="305"/>
                    </a:lnTo>
                    <a:lnTo>
                      <a:pt x="1484" y="309"/>
                    </a:lnTo>
                    <a:lnTo>
                      <a:pt x="1487" y="314"/>
                    </a:lnTo>
                    <a:lnTo>
                      <a:pt x="1489" y="320"/>
                    </a:lnTo>
                    <a:lnTo>
                      <a:pt x="1489" y="320"/>
                    </a:lnTo>
                    <a:lnTo>
                      <a:pt x="1487" y="326"/>
                    </a:lnTo>
                    <a:lnTo>
                      <a:pt x="1484" y="331"/>
                    </a:lnTo>
                    <a:lnTo>
                      <a:pt x="1479" y="334"/>
                    </a:lnTo>
                    <a:lnTo>
                      <a:pt x="1473" y="336"/>
                    </a:lnTo>
                    <a:lnTo>
                      <a:pt x="1473" y="336"/>
                    </a:lnTo>
                    <a:lnTo>
                      <a:pt x="1467" y="334"/>
                    </a:lnTo>
                    <a:lnTo>
                      <a:pt x="1462" y="331"/>
                    </a:lnTo>
                    <a:lnTo>
                      <a:pt x="1458" y="326"/>
                    </a:lnTo>
                    <a:lnTo>
                      <a:pt x="1458" y="320"/>
                    </a:lnTo>
                    <a:lnTo>
                      <a:pt x="1458" y="320"/>
                    </a:lnTo>
                    <a:lnTo>
                      <a:pt x="1458" y="314"/>
                    </a:lnTo>
                    <a:lnTo>
                      <a:pt x="1462" y="309"/>
                    </a:lnTo>
                    <a:lnTo>
                      <a:pt x="1467" y="305"/>
                    </a:lnTo>
                    <a:lnTo>
                      <a:pt x="1473" y="303"/>
                    </a:lnTo>
                    <a:lnTo>
                      <a:pt x="1473" y="303"/>
                    </a:lnTo>
                    <a:close/>
                    <a:moveTo>
                      <a:pt x="1416" y="303"/>
                    </a:moveTo>
                    <a:lnTo>
                      <a:pt x="1416" y="303"/>
                    </a:lnTo>
                    <a:lnTo>
                      <a:pt x="1416" y="303"/>
                    </a:lnTo>
                    <a:lnTo>
                      <a:pt x="1421" y="305"/>
                    </a:lnTo>
                    <a:lnTo>
                      <a:pt x="1426" y="309"/>
                    </a:lnTo>
                    <a:lnTo>
                      <a:pt x="1429" y="314"/>
                    </a:lnTo>
                    <a:lnTo>
                      <a:pt x="1431" y="320"/>
                    </a:lnTo>
                    <a:lnTo>
                      <a:pt x="1431" y="320"/>
                    </a:lnTo>
                    <a:lnTo>
                      <a:pt x="1429" y="326"/>
                    </a:lnTo>
                    <a:lnTo>
                      <a:pt x="1426" y="331"/>
                    </a:lnTo>
                    <a:lnTo>
                      <a:pt x="1421" y="334"/>
                    </a:lnTo>
                    <a:lnTo>
                      <a:pt x="1416" y="336"/>
                    </a:lnTo>
                    <a:lnTo>
                      <a:pt x="1416" y="336"/>
                    </a:lnTo>
                    <a:lnTo>
                      <a:pt x="1409" y="334"/>
                    </a:lnTo>
                    <a:lnTo>
                      <a:pt x="1404" y="331"/>
                    </a:lnTo>
                    <a:lnTo>
                      <a:pt x="1400" y="326"/>
                    </a:lnTo>
                    <a:lnTo>
                      <a:pt x="1399" y="320"/>
                    </a:lnTo>
                    <a:lnTo>
                      <a:pt x="1399" y="320"/>
                    </a:lnTo>
                    <a:lnTo>
                      <a:pt x="1400" y="314"/>
                    </a:lnTo>
                    <a:lnTo>
                      <a:pt x="1404" y="309"/>
                    </a:lnTo>
                    <a:lnTo>
                      <a:pt x="1409" y="305"/>
                    </a:lnTo>
                    <a:lnTo>
                      <a:pt x="1416" y="303"/>
                    </a:lnTo>
                    <a:lnTo>
                      <a:pt x="1416" y="303"/>
                    </a:lnTo>
                    <a:close/>
                    <a:moveTo>
                      <a:pt x="1356" y="303"/>
                    </a:moveTo>
                    <a:lnTo>
                      <a:pt x="1356" y="303"/>
                    </a:lnTo>
                    <a:lnTo>
                      <a:pt x="1356" y="303"/>
                    </a:lnTo>
                    <a:lnTo>
                      <a:pt x="1363" y="305"/>
                    </a:lnTo>
                    <a:lnTo>
                      <a:pt x="1368" y="309"/>
                    </a:lnTo>
                    <a:lnTo>
                      <a:pt x="1371" y="314"/>
                    </a:lnTo>
                    <a:lnTo>
                      <a:pt x="1371" y="320"/>
                    </a:lnTo>
                    <a:lnTo>
                      <a:pt x="1371" y="320"/>
                    </a:lnTo>
                    <a:lnTo>
                      <a:pt x="1371" y="326"/>
                    </a:lnTo>
                    <a:lnTo>
                      <a:pt x="1368" y="331"/>
                    </a:lnTo>
                    <a:lnTo>
                      <a:pt x="1363" y="334"/>
                    </a:lnTo>
                    <a:lnTo>
                      <a:pt x="1356" y="336"/>
                    </a:lnTo>
                    <a:lnTo>
                      <a:pt x="1356" y="336"/>
                    </a:lnTo>
                    <a:lnTo>
                      <a:pt x="1351" y="334"/>
                    </a:lnTo>
                    <a:lnTo>
                      <a:pt x="1346" y="331"/>
                    </a:lnTo>
                    <a:lnTo>
                      <a:pt x="1342" y="326"/>
                    </a:lnTo>
                    <a:lnTo>
                      <a:pt x="1341" y="320"/>
                    </a:lnTo>
                    <a:lnTo>
                      <a:pt x="1341" y="320"/>
                    </a:lnTo>
                    <a:lnTo>
                      <a:pt x="1342" y="314"/>
                    </a:lnTo>
                    <a:lnTo>
                      <a:pt x="1346" y="309"/>
                    </a:lnTo>
                    <a:lnTo>
                      <a:pt x="1351" y="305"/>
                    </a:lnTo>
                    <a:lnTo>
                      <a:pt x="1356" y="303"/>
                    </a:lnTo>
                    <a:lnTo>
                      <a:pt x="1356" y="303"/>
                    </a:lnTo>
                    <a:close/>
                    <a:moveTo>
                      <a:pt x="1298" y="303"/>
                    </a:moveTo>
                    <a:lnTo>
                      <a:pt x="1298" y="303"/>
                    </a:lnTo>
                    <a:lnTo>
                      <a:pt x="1298" y="303"/>
                    </a:lnTo>
                    <a:lnTo>
                      <a:pt x="1305" y="305"/>
                    </a:lnTo>
                    <a:lnTo>
                      <a:pt x="1308" y="309"/>
                    </a:lnTo>
                    <a:lnTo>
                      <a:pt x="1312" y="314"/>
                    </a:lnTo>
                    <a:lnTo>
                      <a:pt x="1313" y="320"/>
                    </a:lnTo>
                    <a:lnTo>
                      <a:pt x="1313" y="320"/>
                    </a:lnTo>
                    <a:lnTo>
                      <a:pt x="1312" y="326"/>
                    </a:lnTo>
                    <a:lnTo>
                      <a:pt x="1308" y="331"/>
                    </a:lnTo>
                    <a:lnTo>
                      <a:pt x="1305" y="334"/>
                    </a:lnTo>
                    <a:lnTo>
                      <a:pt x="1298" y="336"/>
                    </a:lnTo>
                    <a:lnTo>
                      <a:pt x="1298" y="336"/>
                    </a:lnTo>
                    <a:lnTo>
                      <a:pt x="1293" y="334"/>
                    </a:lnTo>
                    <a:lnTo>
                      <a:pt x="1288" y="331"/>
                    </a:lnTo>
                    <a:lnTo>
                      <a:pt x="1284" y="326"/>
                    </a:lnTo>
                    <a:lnTo>
                      <a:pt x="1283" y="320"/>
                    </a:lnTo>
                    <a:lnTo>
                      <a:pt x="1283" y="320"/>
                    </a:lnTo>
                    <a:lnTo>
                      <a:pt x="1284" y="314"/>
                    </a:lnTo>
                    <a:lnTo>
                      <a:pt x="1288" y="309"/>
                    </a:lnTo>
                    <a:lnTo>
                      <a:pt x="1293" y="305"/>
                    </a:lnTo>
                    <a:lnTo>
                      <a:pt x="1298" y="303"/>
                    </a:lnTo>
                    <a:lnTo>
                      <a:pt x="1298" y="303"/>
                    </a:lnTo>
                    <a:close/>
                    <a:moveTo>
                      <a:pt x="1240" y="303"/>
                    </a:moveTo>
                    <a:lnTo>
                      <a:pt x="1240" y="303"/>
                    </a:lnTo>
                    <a:lnTo>
                      <a:pt x="1240" y="303"/>
                    </a:lnTo>
                    <a:lnTo>
                      <a:pt x="1245" y="305"/>
                    </a:lnTo>
                    <a:lnTo>
                      <a:pt x="1250" y="309"/>
                    </a:lnTo>
                    <a:lnTo>
                      <a:pt x="1254" y="314"/>
                    </a:lnTo>
                    <a:lnTo>
                      <a:pt x="1255" y="320"/>
                    </a:lnTo>
                    <a:lnTo>
                      <a:pt x="1255" y="320"/>
                    </a:lnTo>
                    <a:lnTo>
                      <a:pt x="1254" y="326"/>
                    </a:lnTo>
                    <a:lnTo>
                      <a:pt x="1250" y="331"/>
                    </a:lnTo>
                    <a:lnTo>
                      <a:pt x="1245" y="334"/>
                    </a:lnTo>
                    <a:lnTo>
                      <a:pt x="1240" y="336"/>
                    </a:lnTo>
                    <a:lnTo>
                      <a:pt x="1240" y="336"/>
                    </a:lnTo>
                    <a:lnTo>
                      <a:pt x="1233" y="334"/>
                    </a:lnTo>
                    <a:lnTo>
                      <a:pt x="1228" y="331"/>
                    </a:lnTo>
                    <a:lnTo>
                      <a:pt x="1225" y="326"/>
                    </a:lnTo>
                    <a:lnTo>
                      <a:pt x="1225" y="320"/>
                    </a:lnTo>
                    <a:lnTo>
                      <a:pt x="1225" y="320"/>
                    </a:lnTo>
                    <a:lnTo>
                      <a:pt x="1225" y="314"/>
                    </a:lnTo>
                    <a:lnTo>
                      <a:pt x="1228" y="309"/>
                    </a:lnTo>
                    <a:lnTo>
                      <a:pt x="1233" y="305"/>
                    </a:lnTo>
                    <a:lnTo>
                      <a:pt x="1240" y="303"/>
                    </a:lnTo>
                    <a:lnTo>
                      <a:pt x="1240" y="303"/>
                    </a:lnTo>
                    <a:close/>
                    <a:moveTo>
                      <a:pt x="1182" y="303"/>
                    </a:moveTo>
                    <a:lnTo>
                      <a:pt x="1182" y="303"/>
                    </a:lnTo>
                    <a:lnTo>
                      <a:pt x="1182" y="303"/>
                    </a:lnTo>
                    <a:lnTo>
                      <a:pt x="1187" y="305"/>
                    </a:lnTo>
                    <a:lnTo>
                      <a:pt x="1192" y="309"/>
                    </a:lnTo>
                    <a:lnTo>
                      <a:pt x="1196" y="314"/>
                    </a:lnTo>
                    <a:lnTo>
                      <a:pt x="1198" y="320"/>
                    </a:lnTo>
                    <a:lnTo>
                      <a:pt x="1198" y="320"/>
                    </a:lnTo>
                    <a:lnTo>
                      <a:pt x="1196" y="326"/>
                    </a:lnTo>
                    <a:lnTo>
                      <a:pt x="1192" y="331"/>
                    </a:lnTo>
                    <a:lnTo>
                      <a:pt x="1187" y="334"/>
                    </a:lnTo>
                    <a:lnTo>
                      <a:pt x="1182" y="336"/>
                    </a:lnTo>
                    <a:lnTo>
                      <a:pt x="1182" y="336"/>
                    </a:lnTo>
                    <a:lnTo>
                      <a:pt x="1175" y="334"/>
                    </a:lnTo>
                    <a:lnTo>
                      <a:pt x="1170" y="331"/>
                    </a:lnTo>
                    <a:lnTo>
                      <a:pt x="1167" y="326"/>
                    </a:lnTo>
                    <a:lnTo>
                      <a:pt x="1165" y="320"/>
                    </a:lnTo>
                    <a:lnTo>
                      <a:pt x="1165" y="320"/>
                    </a:lnTo>
                    <a:lnTo>
                      <a:pt x="1167" y="314"/>
                    </a:lnTo>
                    <a:lnTo>
                      <a:pt x="1170" y="309"/>
                    </a:lnTo>
                    <a:lnTo>
                      <a:pt x="1175" y="305"/>
                    </a:lnTo>
                    <a:lnTo>
                      <a:pt x="1182" y="303"/>
                    </a:lnTo>
                    <a:lnTo>
                      <a:pt x="1182" y="303"/>
                    </a:lnTo>
                    <a:close/>
                    <a:moveTo>
                      <a:pt x="1123" y="303"/>
                    </a:moveTo>
                    <a:lnTo>
                      <a:pt x="1123" y="303"/>
                    </a:lnTo>
                    <a:lnTo>
                      <a:pt x="1123" y="303"/>
                    </a:lnTo>
                    <a:lnTo>
                      <a:pt x="1129" y="305"/>
                    </a:lnTo>
                    <a:lnTo>
                      <a:pt x="1135" y="309"/>
                    </a:lnTo>
                    <a:lnTo>
                      <a:pt x="1138" y="314"/>
                    </a:lnTo>
                    <a:lnTo>
                      <a:pt x="1138" y="320"/>
                    </a:lnTo>
                    <a:lnTo>
                      <a:pt x="1138" y="320"/>
                    </a:lnTo>
                    <a:lnTo>
                      <a:pt x="1138" y="326"/>
                    </a:lnTo>
                    <a:lnTo>
                      <a:pt x="1135" y="331"/>
                    </a:lnTo>
                    <a:lnTo>
                      <a:pt x="1129" y="334"/>
                    </a:lnTo>
                    <a:lnTo>
                      <a:pt x="1123" y="336"/>
                    </a:lnTo>
                    <a:lnTo>
                      <a:pt x="1123" y="336"/>
                    </a:lnTo>
                    <a:lnTo>
                      <a:pt x="1118" y="334"/>
                    </a:lnTo>
                    <a:lnTo>
                      <a:pt x="1112" y="331"/>
                    </a:lnTo>
                    <a:lnTo>
                      <a:pt x="1109" y="326"/>
                    </a:lnTo>
                    <a:lnTo>
                      <a:pt x="1107" y="320"/>
                    </a:lnTo>
                    <a:lnTo>
                      <a:pt x="1107" y="320"/>
                    </a:lnTo>
                    <a:lnTo>
                      <a:pt x="1109" y="314"/>
                    </a:lnTo>
                    <a:lnTo>
                      <a:pt x="1112" y="309"/>
                    </a:lnTo>
                    <a:lnTo>
                      <a:pt x="1118" y="305"/>
                    </a:lnTo>
                    <a:lnTo>
                      <a:pt x="1123" y="303"/>
                    </a:lnTo>
                    <a:lnTo>
                      <a:pt x="1123" y="303"/>
                    </a:lnTo>
                    <a:close/>
                    <a:moveTo>
                      <a:pt x="1065" y="303"/>
                    </a:moveTo>
                    <a:lnTo>
                      <a:pt x="1065" y="303"/>
                    </a:lnTo>
                    <a:lnTo>
                      <a:pt x="1065" y="303"/>
                    </a:lnTo>
                    <a:lnTo>
                      <a:pt x="1072" y="305"/>
                    </a:lnTo>
                    <a:lnTo>
                      <a:pt x="1077" y="309"/>
                    </a:lnTo>
                    <a:lnTo>
                      <a:pt x="1078" y="314"/>
                    </a:lnTo>
                    <a:lnTo>
                      <a:pt x="1080" y="320"/>
                    </a:lnTo>
                    <a:lnTo>
                      <a:pt x="1080" y="320"/>
                    </a:lnTo>
                    <a:lnTo>
                      <a:pt x="1078" y="326"/>
                    </a:lnTo>
                    <a:lnTo>
                      <a:pt x="1077" y="331"/>
                    </a:lnTo>
                    <a:lnTo>
                      <a:pt x="1072" y="334"/>
                    </a:lnTo>
                    <a:lnTo>
                      <a:pt x="1065" y="336"/>
                    </a:lnTo>
                    <a:lnTo>
                      <a:pt x="1065" y="336"/>
                    </a:lnTo>
                    <a:lnTo>
                      <a:pt x="1060" y="334"/>
                    </a:lnTo>
                    <a:lnTo>
                      <a:pt x="1055" y="331"/>
                    </a:lnTo>
                    <a:lnTo>
                      <a:pt x="1051" y="326"/>
                    </a:lnTo>
                    <a:lnTo>
                      <a:pt x="1049" y="320"/>
                    </a:lnTo>
                    <a:lnTo>
                      <a:pt x="1049" y="320"/>
                    </a:lnTo>
                    <a:lnTo>
                      <a:pt x="1051" y="314"/>
                    </a:lnTo>
                    <a:lnTo>
                      <a:pt x="1055" y="309"/>
                    </a:lnTo>
                    <a:lnTo>
                      <a:pt x="1060" y="305"/>
                    </a:lnTo>
                    <a:lnTo>
                      <a:pt x="1065" y="303"/>
                    </a:lnTo>
                    <a:lnTo>
                      <a:pt x="1065" y="303"/>
                    </a:lnTo>
                    <a:close/>
                    <a:moveTo>
                      <a:pt x="1007" y="303"/>
                    </a:moveTo>
                    <a:lnTo>
                      <a:pt x="1007" y="303"/>
                    </a:lnTo>
                    <a:lnTo>
                      <a:pt x="1007" y="303"/>
                    </a:lnTo>
                    <a:lnTo>
                      <a:pt x="1012" y="305"/>
                    </a:lnTo>
                    <a:lnTo>
                      <a:pt x="1017" y="309"/>
                    </a:lnTo>
                    <a:lnTo>
                      <a:pt x="1020" y="314"/>
                    </a:lnTo>
                    <a:lnTo>
                      <a:pt x="1022" y="320"/>
                    </a:lnTo>
                    <a:lnTo>
                      <a:pt x="1022" y="320"/>
                    </a:lnTo>
                    <a:lnTo>
                      <a:pt x="1020" y="326"/>
                    </a:lnTo>
                    <a:lnTo>
                      <a:pt x="1017" y="331"/>
                    </a:lnTo>
                    <a:lnTo>
                      <a:pt x="1012" y="334"/>
                    </a:lnTo>
                    <a:lnTo>
                      <a:pt x="1007" y="336"/>
                    </a:lnTo>
                    <a:lnTo>
                      <a:pt x="1007" y="336"/>
                    </a:lnTo>
                    <a:lnTo>
                      <a:pt x="1000" y="334"/>
                    </a:lnTo>
                    <a:lnTo>
                      <a:pt x="995" y="331"/>
                    </a:lnTo>
                    <a:lnTo>
                      <a:pt x="992" y="326"/>
                    </a:lnTo>
                    <a:lnTo>
                      <a:pt x="992" y="320"/>
                    </a:lnTo>
                    <a:lnTo>
                      <a:pt x="992" y="320"/>
                    </a:lnTo>
                    <a:lnTo>
                      <a:pt x="992" y="314"/>
                    </a:lnTo>
                    <a:lnTo>
                      <a:pt x="995" y="309"/>
                    </a:lnTo>
                    <a:lnTo>
                      <a:pt x="1000" y="305"/>
                    </a:lnTo>
                    <a:lnTo>
                      <a:pt x="1007" y="303"/>
                    </a:lnTo>
                    <a:lnTo>
                      <a:pt x="1007" y="303"/>
                    </a:lnTo>
                    <a:close/>
                    <a:moveTo>
                      <a:pt x="949" y="303"/>
                    </a:moveTo>
                    <a:lnTo>
                      <a:pt x="949" y="303"/>
                    </a:lnTo>
                    <a:lnTo>
                      <a:pt x="949" y="303"/>
                    </a:lnTo>
                    <a:lnTo>
                      <a:pt x="954" y="305"/>
                    </a:lnTo>
                    <a:lnTo>
                      <a:pt x="959" y="309"/>
                    </a:lnTo>
                    <a:lnTo>
                      <a:pt x="963" y="314"/>
                    </a:lnTo>
                    <a:lnTo>
                      <a:pt x="964" y="320"/>
                    </a:lnTo>
                    <a:lnTo>
                      <a:pt x="964" y="320"/>
                    </a:lnTo>
                    <a:lnTo>
                      <a:pt x="963" y="326"/>
                    </a:lnTo>
                    <a:lnTo>
                      <a:pt x="959" y="331"/>
                    </a:lnTo>
                    <a:lnTo>
                      <a:pt x="954" y="334"/>
                    </a:lnTo>
                    <a:lnTo>
                      <a:pt x="949" y="336"/>
                    </a:lnTo>
                    <a:lnTo>
                      <a:pt x="949" y="336"/>
                    </a:lnTo>
                    <a:lnTo>
                      <a:pt x="942" y="334"/>
                    </a:lnTo>
                    <a:lnTo>
                      <a:pt x="937" y="331"/>
                    </a:lnTo>
                    <a:lnTo>
                      <a:pt x="934" y="326"/>
                    </a:lnTo>
                    <a:lnTo>
                      <a:pt x="934" y="320"/>
                    </a:lnTo>
                    <a:lnTo>
                      <a:pt x="934" y="320"/>
                    </a:lnTo>
                    <a:lnTo>
                      <a:pt x="934" y="314"/>
                    </a:lnTo>
                    <a:lnTo>
                      <a:pt x="937" y="309"/>
                    </a:lnTo>
                    <a:lnTo>
                      <a:pt x="942" y="305"/>
                    </a:lnTo>
                    <a:lnTo>
                      <a:pt x="949" y="303"/>
                    </a:lnTo>
                    <a:lnTo>
                      <a:pt x="949" y="303"/>
                    </a:lnTo>
                    <a:close/>
                    <a:moveTo>
                      <a:pt x="889" y="303"/>
                    </a:moveTo>
                    <a:lnTo>
                      <a:pt x="889" y="303"/>
                    </a:lnTo>
                    <a:lnTo>
                      <a:pt x="889" y="303"/>
                    </a:lnTo>
                    <a:lnTo>
                      <a:pt x="896" y="305"/>
                    </a:lnTo>
                    <a:lnTo>
                      <a:pt x="901" y="309"/>
                    </a:lnTo>
                    <a:lnTo>
                      <a:pt x="905" y="314"/>
                    </a:lnTo>
                    <a:lnTo>
                      <a:pt x="905" y="320"/>
                    </a:lnTo>
                    <a:lnTo>
                      <a:pt x="905" y="320"/>
                    </a:lnTo>
                    <a:lnTo>
                      <a:pt x="905" y="326"/>
                    </a:lnTo>
                    <a:lnTo>
                      <a:pt x="901" y="331"/>
                    </a:lnTo>
                    <a:lnTo>
                      <a:pt x="896" y="334"/>
                    </a:lnTo>
                    <a:lnTo>
                      <a:pt x="889" y="336"/>
                    </a:lnTo>
                    <a:lnTo>
                      <a:pt x="889" y="336"/>
                    </a:lnTo>
                    <a:lnTo>
                      <a:pt x="884" y="334"/>
                    </a:lnTo>
                    <a:lnTo>
                      <a:pt x="879" y="331"/>
                    </a:lnTo>
                    <a:lnTo>
                      <a:pt x="876" y="326"/>
                    </a:lnTo>
                    <a:lnTo>
                      <a:pt x="874" y="320"/>
                    </a:lnTo>
                    <a:lnTo>
                      <a:pt x="874" y="320"/>
                    </a:lnTo>
                    <a:lnTo>
                      <a:pt x="876" y="314"/>
                    </a:lnTo>
                    <a:lnTo>
                      <a:pt x="879" y="309"/>
                    </a:lnTo>
                    <a:lnTo>
                      <a:pt x="884" y="305"/>
                    </a:lnTo>
                    <a:lnTo>
                      <a:pt x="889" y="303"/>
                    </a:lnTo>
                    <a:lnTo>
                      <a:pt x="889" y="303"/>
                    </a:lnTo>
                    <a:close/>
                    <a:moveTo>
                      <a:pt x="831" y="303"/>
                    </a:moveTo>
                    <a:lnTo>
                      <a:pt x="831" y="303"/>
                    </a:lnTo>
                    <a:lnTo>
                      <a:pt x="831" y="303"/>
                    </a:lnTo>
                    <a:lnTo>
                      <a:pt x="838" y="305"/>
                    </a:lnTo>
                    <a:lnTo>
                      <a:pt x="843" y="309"/>
                    </a:lnTo>
                    <a:lnTo>
                      <a:pt x="847" y="314"/>
                    </a:lnTo>
                    <a:lnTo>
                      <a:pt x="847" y="320"/>
                    </a:lnTo>
                    <a:lnTo>
                      <a:pt x="847" y="320"/>
                    </a:lnTo>
                    <a:lnTo>
                      <a:pt x="847" y="326"/>
                    </a:lnTo>
                    <a:lnTo>
                      <a:pt x="843" y="331"/>
                    </a:lnTo>
                    <a:lnTo>
                      <a:pt x="838" y="334"/>
                    </a:lnTo>
                    <a:lnTo>
                      <a:pt x="831" y="336"/>
                    </a:lnTo>
                    <a:lnTo>
                      <a:pt x="831" y="336"/>
                    </a:lnTo>
                    <a:lnTo>
                      <a:pt x="826" y="334"/>
                    </a:lnTo>
                    <a:lnTo>
                      <a:pt x="821" y="331"/>
                    </a:lnTo>
                    <a:lnTo>
                      <a:pt x="818" y="326"/>
                    </a:lnTo>
                    <a:lnTo>
                      <a:pt x="816" y="320"/>
                    </a:lnTo>
                    <a:lnTo>
                      <a:pt x="816" y="320"/>
                    </a:lnTo>
                    <a:lnTo>
                      <a:pt x="818" y="314"/>
                    </a:lnTo>
                    <a:lnTo>
                      <a:pt x="821" y="309"/>
                    </a:lnTo>
                    <a:lnTo>
                      <a:pt x="826" y="305"/>
                    </a:lnTo>
                    <a:lnTo>
                      <a:pt x="831" y="303"/>
                    </a:lnTo>
                    <a:lnTo>
                      <a:pt x="831" y="303"/>
                    </a:lnTo>
                    <a:close/>
                    <a:moveTo>
                      <a:pt x="774" y="303"/>
                    </a:moveTo>
                    <a:lnTo>
                      <a:pt x="774" y="303"/>
                    </a:lnTo>
                    <a:lnTo>
                      <a:pt x="774" y="303"/>
                    </a:lnTo>
                    <a:lnTo>
                      <a:pt x="779" y="305"/>
                    </a:lnTo>
                    <a:lnTo>
                      <a:pt x="784" y="309"/>
                    </a:lnTo>
                    <a:lnTo>
                      <a:pt x="787" y="314"/>
                    </a:lnTo>
                    <a:lnTo>
                      <a:pt x="789" y="320"/>
                    </a:lnTo>
                    <a:lnTo>
                      <a:pt x="789" y="320"/>
                    </a:lnTo>
                    <a:lnTo>
                      <a:pt x="787" y="326"/>
                    </a:lnTo>
                    <a:lnTo>
                      <a:pt x="784" y="331"/>
                    </a:lnTo>
                    <a:lnTo>
                      <a:pt x="779" y="334"/>
                    </a:lnTo>
                    <a:lnTo>
                      <a:pt x="774" y="336"/>
                    </a:lnTo>
                    <a:lnTo>
                      <a:pt x="774" y="336"/>
                    </a:lnTo>
                    <a:lnTo>
                      <a:pt x="767" y="334"/>
                    </a:lnTo>
                    <a:lnTo>
                      <a:pt x="763" y="331"/>
                    </a:lnTo>
                    <a:lnTo>
                      <a:pt x="760" y="326"/>
                    </a:lnTo>
                    <a:lnTo>
                      <a:pt x="758" y="320"/>
                    </a:lnTo>
                    <a:lnTo>
                      <a:pt x="758" y="320"/>
                    </a:lnTo>
                    <a:lnTo>
                      <a:pt x="760" y="314"/>
                    </a:lnTo>
                    <a:lnTo>
                      <a:pt x="763" y="309"/>
                    </a:lnTo>
                    <a:lnTo>
                      <a:pt x="767" y="305"/>
                    </a:lnTo>
                    <a:lnTo>
                      <a:pt x="774" y="303"/>
                    </a:lnTo>
                    <a:lnTo>
                      <a:pt x="774" y="303"/>
                    </a:lnTo>
                    <a:close/>
                    <a:moveTo>
                      <a:pt x="716" y="303"/>
                    </a:moveTo>
                    <a:lnTo>
                      <a:pt x="716" y="303"/>
                    </a:lnTo>
                    <a:lnTo>
                      <a:pt x="716" y="303"/>
                    </a:lnTo>
                    <a:lnTo>
                      <a:pt x="721" y="305"/>
                    </a:lnTo>
                    <a:lnTo>
                      <a:pt x="726" y="309"/>
                    </a:lnTo>
                    <a:lnTo>
                      <a:pt x="729" y="314"/>
                    </a:lnTo>
                    <a:lnTo>
                      <a:pt x="731" y="320"/>
                    </a:lnTo>
                    <a:lnTo>
                      <a:pt x="731" y="320"/>
                    </a:lnTo>
                    <a:lnTo>
                      <a:pt x="729" y="326"/>
                    </a:lnTo>
                    <a:lnTo>
                      <a:pt x="726" y="331"/>
                    </a:lnTo>
                    <a:lnTo>
                      <a:pt x="721" y="334"/>
                    </a:lnTo>
                    <a:lnTo>
                      <a:pt x="716" y="336"/>
                    </a:lnTo>
                    <a:lnTo>
                      <a:pt x="716" y="336"/>
                    </a:lnTo>
                    <a:lnTo>
                      <a:pt x="709" y="334"/>
                    </a:lnTo>
                    <a:lnTo>
                      <a:pt x="704" y="331"/>
                    </a:lnTo>
                    <a:lnTo>
                      <a:pt x="700" y="326"/>
                    </a:lnTo>
                    <a:lnTo>
                      <a:pt x="700" y="320"/>
                    </a:lnTo>
                    <a:lnTo>
                      <a:pt x="700" y="320"/>
                    </a:lnTo>
                    <a:lnTo>
                      <a:pt x="700" y="314"/>
                    </a:lnTo>
                    <a:lnTo>
                      <a:pt x="704" y="309"/>
                    </a:lnTo>
                    <a:lnTo>
                      <a:pt x="709" y="305"/>
                    </a:lnTo>
                    <a:lnTo>
                      <a:pt x="716" y="303"/>
                    </a:lnTo>
                    <a:lnTo>
                      <a:pt x="716" y="303"/>
                    </a:lnTo>
                    <a:close/>
                    <a:moveTo>
                      <a:pt x="656" y="303"/>
                    </a:moveTo>
                    <a:lnTo>
                      <a:pt x="656" y="303"/>
                    </a:lnTo>
                    <a:lnTo>
                      <a:pt x="656" y="303"/>
                    </a:lnTo>
                    <a:lnTo>
                      <a:pt x="663" y="305"/>
                    </a:lnTo>
                    <a:lnTo>
                      <a:pt x="668" y="309"/>
                    </a:lnTo>
                    <a:lnTo>
                      <a:pt x="671" y="314"/>
                    </a:lnTo>
                    <a:lnTo>
                      <a:pt x="673" y="320"/>
                    </a:lnTo>
                    <a:lnTo>
                      <a:pt x="673" y="320"/>
                    </a:lnTo>
                    <a:lnTo>
                      <a:pt x="671" y="326"/>
                    </a:lnTo>
                    <a:lnTo>
                      <a:pt x="668" y="331"/>
                    </a:lnTo>
                    <a:lnTo>
                      <a:pt x="663" y="334"/>
                    </a:lnTo>
                    <a:lnTo>
                      <a:pt x="656" y="336"/>
                    </a:lnTo>
                    <a:lnTo>
                      <a:pt x="656" y="336"/>
                    </a:lnTo>
                    <a:lnTo>
                      <a:pt x="651" y="334"/>
                    </a:lnTo>
                    <a:lnTo>
                      <a:pt x="646" y="331"/>
                    </a:lnTo>
                    <a:lnTo>
                      <a:pt x="642" y="326"/>
                    </a:lnTo>
                    <a:lnTo>
                      <a:pt x="641" y="320"/>
                    </a:lnTo>
                    <a:lnTo>
                      <a:pt x="641" y="320"/>
                    </a:lnTo>
                    <a:lnTo>
                      <a:pt x="642" y="314"/>
                    </a:lnTo>
                    <a:lnTo>
                      <a:pt x="646" y="309"/>
                    </a:lnTo>
                    <a:lnTo>
                      <a:pt x="651" y="305"/>
                    </a:lnTo>
                    <a:lnTo>
                      <a:pt x="656" y="303"/>
                    </a:lnTo>
                    <a:lnTo>
                      <a:pt x="656" y="303"/>
                    </a:lnTo>
                    <a:close/>
                    <a:moveTo>
                      <a:pt x="598" y="303"/>
                    </a:moveTo>
                    <a:lnTo>
                      <a:pt x="598" y="303"/>
                    </a:lnTo>
                    <a:lnTo>
                      <a:pt x="598" y="303"/>
                    </a:lnTo>
                    <a:lnTo>
                      <a:pt x="605" y="305"/>
                    </a:lnTo>
                    <a:lnTo>
                      <a:pt x="610" y="309"/>
                    </a:lnTo>
                    <a:lnTo>
                      <a:pt x="613" y="314"/>
                    </a:lnTo>
                    <a:lnTo>
                      <a:pt x="613" y="320"/>
                    </a:lnTo>
                    <a:lnTo>
                      <a:pt x="613" y="320"/>
                    </a:lnTo>
                    <a:lnTo>
                      <a:pt x="613" y="326"/>
                    </a:lnTo>
                    <a:lnTo>
                      <a:pt x="610" y="331"/>
                    </a:lnTo>
                    <a:lnTo>
                      <a:pt x="605" y="334"/>
                    </a:lnTo>
                    <a:lnTo>
                      <a:pt x="598" y="336"/>
                    </a:lnTo>
                    <a:lnTo>
                      <a:pt x="598" y="336"/>
                    </a:lnTo>
                    <a:lnTo>
                      <a:pt x="593" y="334"/>
                    </a:lnTo>
                    <a:lnTo>
                      <a:pt x="588" y="331"/>
                    </a:lnTo>
                    <a:lnTo>
                      <a:pt x="584" y="326"/>
                    </a:lnTo>
                    <a:lnTo>
                      <a:pt x="583" y="320"/>
                    </a:lnTo>
                    <a:lnTo>
                      <a:pt x="583" y="320"/>
                    </a:lnTo>
                    <a:lnTo>
                      <a:pt x="584" y="314"/>
                    </a:lnTo>
                    <a:lnTo>
                      <a:pt x="588" y="309"/>
                    </a:lnTo>
                    <a:lnTo>
                      <a:pt x="593" y="305"/>
                    </a:lnTo>
                    <a:lnTo>
                      <a:pt x="598" y="303"/>
                    </a:lnTo>
                    <a:lnTo>
                      <a:pt x="598" y="303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7" y="305"/>
                    </a:lnTo>
                    <a:lnTo>
                      <a:pt x="550" y="309"/>
                    </a:lnTo>
                    <a:lnTo>
                      <a:pt x="554" y="314"/>
                    </a:lnTo>
                    <a:lnTo>
                      <a:pt x="556" y="320"/>
                    </a:lnTo>
                    <a:lnTo>
                      <a:pt x="556" y="320"/>
                    </a:lnTo>
                    <a:lnTo>
                      <a:pt x="554" y="326"/>
                    </a:lnTo>
                    <a:lnTo>
                      <a:pt x="550" y="331"/>
                    </a:lnTo>
                    <a:lnTo>
                      <a:pt x="547" y="334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3" y="334"/>
                    </a:lnTo>
                    <a:lnTo>
                      <a:pt x="530" y="331"/>
                    </a:lnTo>
                    <a:lnTo>
                      <a:pt x="527" y="326"/>
                    </a:lnTo>
                    <a:lnTo>
                      <a:pt x="525" y="320"/>
                    </a:lnTo>
                    <a:lnTo>
                      <a:pt x="525" y="320"/>
                    </a:lnTo>
                    <a:lnTo>
                      <a:pt x="527" y="314"/>
                    </a:lnTo>
                    <a:lnTo>
                      <a:pt x="530" y="309"/>
                    </a:lnTo>
                    <a:lnTo>
                      <a:pt x="533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7" y="305"/>
                    </a:lnTo>
                    <a:lnTo>
                      <a:pt x="493" y="309"/>
                    </a:lnTo>
                    <a:lnTo>
                      <a:pt x="496" y="314"/>
                    </a:lnTo>
                    <a:lnTo>
                      <a:pt x="498" y="320"/>
                    </a:lnTo>
                    <a:lnTo>
                      <a:pt x="498" y="320"/>
                    </a:lnTo>
                    <a:lnTo>
                      <a:pt x="496" y="326"/>
                    </a:lnTo>
                    <a:lnTo>
                      <a:pt x="493" y="331"/>
                    </a:lnTo>
                    <a:lnTo>
                      <a:pt x="487" y="334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6" y="334"/>
                    </a:lnTo>
                    <a:lnTo>
                      <a:pt x="470" y="331"/>
                    </a:lnTo>
                    <a:lnTo>
                      <a:pt x="467" y="326"/>
                    </a:lnTo>
                    <a:lnTo>
                      <a:pt x="467" y="320"/>
                    </a:lnTo>
                    <a:lnTo>
                      <a:pt x="467" y="320"/>
                    </a:lnTo>
                    <a:lnTo>
                      <a:pt x="467" y="314"/>
                    </a:lnTo>
                    <a:lnTo>
                      <a:pt x="470" y="309"/>
                    </a:lnTo>
                    <a:lnTo>
                      <a:pt x="476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1473" y="261"/>
                    </a:moveTo>
                    <a:lnTo>
                      <a:pt x="1473" y="261"/>
                    </a:lnTo>
                    <a:lnTo>
                      <a:pt x="1473" y="261"/>
                    </a:lnTo>
                    <a:lnTo>
                      <a:pt x="1479" y="261"/>
                    </a:lnTo>
                    <a:lnTo>
                      <a:pt x="1484" y="264"/>
                    </a:lnTo>
                    <a:lnTo>
                      <a:pt x="1487" y="269"/>
                    </a:lnTo>
                    <a:lnTo>
                      <a:pt x="1489" y="276"/>
                    </a:lnTo>
                    <a:lnTo>
                      <a:pt x="1489" y="276"/>
                    </a:lnTo>
                    <a:lnTo>
                      <a:pt x="1487" y="283"/>
                    </a:lnTo>
                    <a:lnTo>
                      <a:pt x="1484" y="288"/>
                    </a:lnTo>
                    <a:lnTo>
                      <a:pt x="1479" y="291"/>
                    </a:lnTo>
                    <a:lnTo>
                      <a:pt x="1473" y="293"/>
                    </a:lnTo>
                    <a:lnTo>
                      <a:pt x="1473" y="293"/>
                    </a:lnTo>
                    <a:lnTo>
                      <a:pt x="1467" y="291"/>
                    </a:lnTo>
                    <a:lnTo>
                      <a:pt x="1462" y="288"/>
                    </a:lnTo>
                    <a:lnTo>
                      <a:pt x="1458" y="283"/>
                    </a:lnTo>
                    <a:lnTo>
                      <a:pt x="1458" y="276"/>
                    </a:lnTo>
                    <a:lnTo>
                      <a:pt x="1458" y="276"/>
                    </a:lnTo>
                    <a:lnTo>
                      <a:pt x="1458" y="269"/>
                    </a:lnTo>
                    <a:lnTo>
                      <a:pt x="1462" y="264"/>
                    </a:lnTo>
                    <a:lnTo>
                      <a:pt x="1467" y="261"/>
                    </a:lnTo>
                    <a:lnTo>
                      <a:pt x="1473" y="261"/>
                    </a:lnTo>
                    <a:lnTo>
                      <a:pt x="1473" y="261"/>
                    </a:lnTo>
                    <a:close/>
                    <a:moveTo>
                      <a:pt x="1416" y="261"/>
                    </a:moveTo>
                    <a:lnTo>
                      <a:pt x="1416" y="261"/>
                    </a:lnTo>
                    <a:lnTo>
                      <a:pt x="1416" y="261"/>
                    </a:lnTo>
                    <a:lnTo>
                      <a:pt x="1421" y="261"/>
                    </a:lnTo>
                    <a:lnTo>
                      <a:pt x="1426" y="264"/>
                    </a:lnTo>
                    <a:lnTo>
                      <a:pt x="1429" y="269"/>
                    </a:lnTo>
                    <a:lnTo>
                      <a:pt x="1431" y="276"/>
                    </a:lnTo>
                    <a:lnTo>
                      <a:pt x="1431" y="276"/>
                    </a:lnTo>
                    <a:lnTo>
                      <a:pt x="1429" y="283"/>
                    </a:lnTo>
                    <a:lnTo>
                      <a:pt x="1426" y="288"/>
                    </a:lnTo>
                    <a:lnTo>
                      <a:pt x="1421" y="291"/>
                    </a:lnTo>
                    <a:lnTo>
                      <a:pt x="1416" y="293"/>
                    </a:lnTo>
                    <a:lnTo>
                      <a:pt x="1416" y="293"/>
                    </a:lnTo>
                    <a:lnTo>
                      <a:pt x="1409" y="291"/>
                    </a:lnTo>
                    <a:lnTo>
                      <a:pt x="1404" y="288"/>
                    </a:lnTo>
                    <a:lnTo>
                      <a:pt x="1400" y="283"/>
                    </a:lnTo>
                    <a:lnTo>
                      <a:pt x="1399" y="276"/>
                    </a:lnTo>
                    <a:lnTo>
                      <a:pt x="1399" y="276"/>
                    </a:lnTo>
                    <a:lnTo>
                      <a:pt x="1400" y="269"/>
                    </a:lnTo>
                    <a:lnTo>
                      <a:pt x="1404" y="264"/>
                    </a:lnTo>
                    <a:lnTo>
                      <a:pt x="1409" y="261"/>
                    </a:lnTo>
                    <a:lnTo>
                      <a:pt x="1416" y="261"/>
                    </a:lnTo>
                    <a:lnTo>
                      <a:pt x="1416" y="261"/>
                    </a:lnTo>
                    <a:close/>
                    <a:moveTo>
                      <a:pt x="1356" y="261"/>
                    </a:moveTo>
                    <a:lnTo>
                      <a:pt x="1356" y="261"/>
                    </a:lnTo>
                    <a:lnTo>
                      <a:pt x="1356" y="261"/>
                    </a:lnTo>
                    <a:lnTo>
                      <a:pt x="1363" y="261"/>
                    </a:lnTo>
                    <a:lnTo>
                      <a:pt x="1368" y="264"/>
                    </a:lnTo>
                    <a:lnTo>
                      <a:pt x="1371" y="269"/>
                    </a:lnTo>
                    <a:lnTo>
                      <a:pt x="1371" y="276"/>
                    </a:lnTo>
                    <a:lnTo>
                      <a:pt x="1371" y="276"/>
                    </a:lnTo>
                    <a:lnTo>
                      <a:pt x="1371" y="283"/>
                    </a:lnTo>
                    <a:lnTo>
                      <a:pt x="1368" y="288"/>
                    </a:lnTo>
                    <a:lnTo>
                      <a:pt x="1363" y="291"/>
                    </a:lnTo>
                    <a:lnTo>
                      <a:pt x="1356" y="293"/>
                    </a:lnTo>
                    <a:lnTo>
                      <a:pt x="1356" y="293"/>
                    </a:lnTo>
                    <a:lnTo>
                      <a:pt x="1351" y="291"/>
                    </a:lnTo>
                    <a:lnTo>
                      <a:pt x="1346" y="288"/>
                    </a:lnTo>
                    <a:lnTo>
                      <a:pt x="1342" y="283"/>
                    </a:lnTo>
                    <a:lnTo>
                      <a:pt x="1341" y="276"/>
                    </a:lnTo>
                    <a:lnTo>
                      <a:pt x="1341" y="276"/>
                    </a:lnTo>
                    <a:lnTo>
                      <a:pt x="1342" y="269"/>
                    </a:lnTo>
                    <a:lnTo>
                      <a:pt x="1346" y="264"/>
                    </a:lnTo>
                    <a:lnTo>
                      <a:pt x="1351" y="261"/>
                    </a:lnTo>
                    <a:lnTo>
                      <a:pt x="1356" y="261"/>
                    </a:lnTo>
                    <a:lnTo>
                      <a:pt x="1356" y="261"/>
                    </a:lnTo>
                    <a:close/>
                    <a:moveTo>
                      <a:pt x="1298" y="261"/>
                    </a:moveTo>
                    <a:lnTo>
                      <a:pt x="1298" y="261"/>
                    </a:lnTo>
                    <a:lnTo>
                      <a:pt x="1298" y="261"/>
                    </a:lnTo>
                    <a:lnTo>
                      <a:pt x="1305" y="261"/>
                    </a:lnTo>
                    <a:lnTo>
                      <a:pt x="1308" y="264"/>
                    </a:lnTo>
                    <a:lnTo>
                      <a:pt x="1312" y="269"/>
                    </a:lnTo>
                    <a:lnTo>
                      <a:pt x="1313" y="276"/>
                    </a:lnTo>
                    <a:lnTo>
                      <a:pt x="1313" y="276"/>
                    </a:lnTo>
                    <a:lnTo>
                      <a:pt x="1312" y="283"/>
                    </a:lnTo>
                    <a:lnTo>
                      <a:pt x="1308" y="288"/>
                    </a:lnTo>
                    <a:lnTo>
                      <a:pt x="1305" y="291"/>
                    </a:lnTo>
                    <a:lnTo>
                      <a:pt x="1298" y="293"/>
                    </a:lnTo>
                    <a:lnTo>
                      <a:pt x="1298" y="293"/>
                    </a:lnTo>
                    <a:lnTo>
                      <a:pt x="1293" y="291"/>
                    </a:lnTo>
                    <a:lnTo>
                      <a:pt x="1288" y="288"/>
                    </a:lnTo>
                    <a:lnTo>
                      <a:pt x="1284" y="283"/>
                    </a:lnTo>
                    <a:lnTo>
                      <a:pt x="1283" y="276"/>
                    </a:lnTo>
                    <a:lnTo>
                      <a:pt x="1283" y="276"/>
                    </a:lnTo>
                    <a:lnTo>
                      <a:pt x="1284" y="269"/>
                    </a:lnTo>
                    <a:lnTo>
                      <a:pt x="1288" y="264"/>
                    </a:lnTo>
                    <a:lnTo>
                      <a:pt x="1293" y="261"/>
                    </a:lnTo>
                    <a:lnTo>
                      <a:pt x="1298" y="261"/>
                    </a:lnTo>
                    <a:lnTo>
                      <a:pt x="1298" y="261"/>
                    </a:lnTo>
                    <a:close/>
                    <a:moveTo>
                      <a:pt x="1123" y="261"/>
                    </a:moveTo>
                    <a:lnTo>
                      <a:pt x="1123" y="261"/>
                    </a:lnTo>
                    <a:lnTo>
                      <a:pt x="1123" y="261"/>
                    </a:lnTo>
                    <a:lnTo>
                      <a:pt x="1129" y="261"/>
                    </a:lnTo>
                    <a:lnTo>
                      <a:pt x="1135" y="264"/>
                    </a:lnTo>
                    <a:lnTo>
                      <a:pt x="1138" y="269"/>
                    </a:lnTo>
                    <a:lnTo>
                      <a:pt x="1138" y="276"/>
                    </a:lnTo>
                    <a:lnTo>
                      <a:pt x="1138" y="276"/>
                    </a:lnTo>
                    <a:lnTo>
                      <a:pt x="1138" y="283"/>
                    </a:lnTo>
                    <a:lnTo>
                      <a:pt x="1135" y="288"/>
                    </a:lnTo>
                    <a:lnTo>
                      <a:pt x="1129" y="291"/>
                    </a:lnTo>
                    <a:lnTo>
                      <a:pt x="1123" y="293"/>
                    </a:lnTo>
                    <a:lnTo>
                      <a:pt x="1123" y="293"/>
                    </a:lnTo>
                    <a:lnTo>
                      <a:pt x="1118" y="291"/>
                    </a:lnTo>
                    <a:lnTo>
                      <a:pt x="1112" y="288"/>
                    </a:lnTo>
                    <a:lnTo>
                      <a:pt x="1109" y="283"/>
                    </a:lnTo>
                    <a:lnTo>
                      <a:pt x="1107" y="276"/>
                    </a:lnTo>
                    <a:lnTo>
                      <a:pt x="1107" y="276"/>
                    </a:lnTo>
                    <a:lnTo>
                      <a:pt x="1109" y="269"/>
                    </a:lnTo>
                    <a:lnTo>
                      <a:pt x="1112" y="264"/>
                    </a:lnTo>
                    <a:lnTo>
                      <a:pt x="1118" y="261"/>
                    </a:lnTo>
                    <a:lnTo>
                      <a:pt x="1123" y="261"/>
                    </a:lnTo>
                    <a:lnTo>
                      <a:pt x="1123" y="261"/>
                    </a:lnTo>
                    <a:close/>
                    <a:moveTo>
                      <a:pt x="1065" y="261"/>
                    </a:moveTo>
                    <a:lnTo>
                      <a:pt x="1065" y="261"/>
                    </a:lnTo>
                    <a:lnTo>
                      <a:pt x="1065" y="261"/>
                    </a:lnTo>
                    <a:lnTo>
                      <a:pt x="1072" y="261"/>
                    </a:lnTo>
                    <a:lnTo>
                      <a:pt x="1077" y="264"/>
                    </a:lnTo>
                    <a:lnTo>
                      <a:pt x="1078" y="269"/>
                    </a:lnTo>
                    <a:lnTo>
                      <a:pt x="1080" y="276"/>
                    </a:lnTo>
                    <a:lnTo>
                      <a:pt x="1080" y="276"/>
                    </a:lnTo>
                    <a:lnTo>
                      <a:pt x="1078" y="283"/>
                    </a:lnTo>
                    <a:lnTo>
                      <a:pt x="1077" y="288"/>
                    </a:lnTo>
                    <a:lnTo>
                      <a:pt x="1072" y="291"/>
                    </a:lnTo>
                    <a:lnTo>
                      <a:pt x="1065" y="293"/>
                    </a:lnTo>
                    <a:lnTo>
                      <a:pt x="1065" y="293"/>
                    </a:lnTo>
                    <a:lnTo>
                      <a:pt x="1060" y="291"/>
                    </a:lnTo>
                    <a:lnTo>
                      <a:pt x="1055" y="288"/>
                    </a:lnTo>
                    <a:lnTo>
                      <a:pt x="1051" y="283"/>
                    </a:lnTo>
                    <a:lnTo>
                      <a:pt x="1049" y="276"/>
                    </a:lnTo>
                    <a:lnTo>
                      <a:pt x="1049" y="276"/>
                    </a:lnTo>
                    <a:lnTo>
                      <a:pt x="1051" y="269"/>
                    </a:lnTo>
                    <a:lnTo>
                      <a:pt x="1055" y="264"/>
                    </a:lnTo>
                    <a:lnTo>
                      <a:pt x="1060" y="261"/>
                    </a:lnTo>
                    <a:lnTo>
                      <a:pt x="1065" y="261"/>
                    </a:lnTo>
                    <a:lnTo>
                      <a:pt x="1065" y="261"/>
                    </a:lnTo>
                    <a:close/>
                    <a:moveTo>
                      <a:pt x="1007" y="261"/>
                    </a:moveTo>
                    <a:lnTo>
                      <a:pt x="1007" y="261"/>
                    </a:lnTo>
                    <a:lnTo>
                      <a:pt x="1007" y="261"/>
                    </a:lnTo>
                    <a:lnTo>
                      <a:pt x="1012" y="261"/>
                    </a:lnTo>
                    <a:lnTo>
                      <a:pt x="1017" y="264"/>
                    </a:lnTo>
                    <a:lnTo>
                      <a:pt x="1020" y="269"/>
                    </a:lnTo>
                    <a:lnTo>
                      <a:pt x="1022" y="276"/>
                    </a:lnTo>
                    <a:lnTo>
                      <a:pt x="1022" y="276"/>
                    </a:lnTo>
                    <a:lnTo>
                      <a:pt x="1020" y="283"/>
                    </a:lnTo>
                    <a:lnTo>
                      <a:pt x="1017" y="288"/>
                    </a:lnTo>
                    <a:lnTo>
                      <a:pt x="1012" y="291"/>
                    </a:lnTo>
                    <a:lnTo>
                      <a:pt x="1007" y="293"/>
                    </a:lnTo>
                    <a:lnTo>
                      <a:pt x="1007" y="293"/>
                    </a:lnTo>
                    <a:lnTo>
                      <a:pt x="1000" y="291"/>
                    </a:lnTo>
                    <a:lnTo>
                      <a:pt x="995" y="288"/>
                    </a:lnTo>
                    <a:lnTo>
                      <a:pt x="992" y="283"/>
                    </a:lnTo>
                    <a:lnTo>
                      <a:pt x="992" y="276"/>
                    </a:lnTo>
                    <a:lnTo>
                      <a:pt x="992" y="276"/>
                    </a:lnTo>
                    <a:lnTo>
                      <a:pt x="992" y="269"/>
                    </a:lnTo>
                    <a:lnTo>
                      <a:pt x="995" y="264"/>
                    </a:lnTo>
                    <a:lnTo>
                      <a:pt x="1000" y="261"/>
                    </a:lnTo>
                    <a:lnTo>
                      <a:pt x="1007" y="261"/>
                    </a:lnTo>
                    <a:lnTo>
                      <a:pt x="1007" y="261"/>
                    </a:lnTo>
                    <a:close/>
                    <a:moveTo>
                      <a:pt x="949" y="261"/>
                    </a:moveTo>
                    <a:lnTo>
                      <a:pt x="949" y="261"/>
                    </a:lnTo>
                    <a:lnTo>
                      <a:pt x="949" y="261"/>
                    </a:lnTo>
                    <a:lnTo>
                      <a:pt x="954" y="261"/>
                    </a:lnTo>
                    <a:lnTo>
                      <a:pt x="959" y="264"/>
                    </a:lnTo>
                    <a:lnTo>
                      <a:pt x="963" y="269"/>
                    </a:lnTo>
                    <a:lnTo>
                      <a:pt x="964" y="276"/>
                    </a:lnTo>
                    <a:lnTo>
                      <a:pt x="964" y="276"/>
                    </a:lnTo>
                    <a:lnTo>
                      <a:pt x="963" y="283"/>
                    </a:lnTo>
                    <a:lnTo>
                      <a:pt x="959" y="288"/>
                    </a:lnTo>
                    <a:lnTo>
                      <a:pt x="954" y="291"/>
                    </a:lnTo>
                    <a:lnTo>
                      <a:pt x="949" y="293"/>
                    </a:lnTo>
                    <a:lnTo>
                      <a:pt x="949" y="293"/>
                    </a:lnTo>
                    <a:lnTo>
                      <a:pt x="942" y="291"/>
                    </a:lnTo>
                    <a:lnTo>
                      <a:pt x="937" y="288"/>
                    </a:lnTo>
                    <a:lnTo>
                      <a:pt x="934" y="283"/>
                    </a:lnTo>
                    <a:lnTo>
                      <a:pt x="934" y="276"/>
                    </a:lnTo>
                    <a:lnTo>
                      <a:pt x="934" y="276"/>
                    </a:lnTo>
                    <a:lnTo>
                      <a:pt x="934" y="269"/>
                    </a:lnTo>
                    <a:lnTo>
                      <a:pt x="937" y="264"/>
                    </a:lnTo>
                    <a:lnTo>
                      <a:pt x="942" y="261"/>
                    </a:lnTo>
                    <a:lnTo>
                      <a:pt x="949" y="261"/>
                    </a:lnTo>
                    <a:lnTo>
                      <a:pt x="949" y="261"/>
                    </a:lnTo>
                    <a:close/>
                    <a:moveTo>
                      <a:pt x="889" y="261"/>
                    </a:moveTo>
                    <a:lnTo>
                      <a:pt x="889" y="261"/>
                    </a:lnTo>
                    <a:lnTo>
                      <a:pt x="889" y="261"/>
                    </a:lnTo>
                    <a:lnTo>
                      <a:pt x="896" y="261"/>
                    </a:lnTo>
                    <a:lnTo>
                      <a:pt x="901" y="264"/>
                    </a:lnTo>
                    <a:lnTo>
                      <a:pt x="905" y="269"/>
                    </a:lnTo>
                    <a:lnTo>
                      <a:pt x="905" y="276"/>
                    </a:lnTo>
                    <a:lnTo>
                      <a:pt x="905" y="276"/>
                    </a:lnTo>
                    <a:lnTo>
                      <a:pt x="905" y="283"/>
                    </a:lnTo>
                    <a:lnTo>
                      <a:pt x="901" y="288"/>
                    </a:lnTo>
                    <a:lnTo>
                      <a:pt x="896" y="291"/>
                    </a:lnTo>
                    <a:lnTo>
                      <a:pt x="889" y="293"/>
                    </a:lnTo>
                    <a:lnTo>
                      <a:pt x="889" y="293"/>
                    </a:lnTo>
                    <a:lnTo>
                      <a:pt x="884" y="291"/>
                    </a:lnTo>
                    <a:lnTo>
                      <a:pt x="879" y="288"/>
                    </a:lnTo>
                    <a:lnTo>
                      <a:pt x="876" y="283"/>
                    </a:lnTo>
                    <a:lnTo>
                      <a:pt x="874" y="276"/>
                    </a:lnTo>
                    <a:lnTo>
                      <a:pt x="874" y="276"/>
                    </a:lnTo>
                    <a:lnTo>
                      <a:pt x="876" y="269"/>
                    </a:lnTo>
                    <a:lnTo>
                      <a:pt x="879" y="264"/>
                    </a:lnTo>
                    <a:lnTo>
                      <a:pt x="884" y="261"/>
                    </a:lnTo>
                    <a:lnTo>
                      <a:pt x="889" y="261"/>
                    </a:lnTo>
                    <a:lnTo>
                      <a:pt x="889" y="261"/>
                    </a:lnTo>
                    <a:close/>
                    <a:moveTo>
                      <a:pt x="831" y="261"/>
                    </a:moveTo>
                    <a:lnTo>
                      <a:pt x="831" y="261"/>
                    </a:lnTo>
                    <a:lnTo>
                      <a:pt x="831" y="261"/>
                    </a:lnTo>
                    <a:lnTo>
                      <a:pt x="838" y="261"/>
                    </a:lnTo>
                    <a:lnTo>
                      <a:pt x="843" y="264"/>
                    </a:lnTo>
                    <a:lnTo>
                      <a:pt x="847" y="269"/>
                    </a:lnTo>
                    <a:lnTo>
                      <a:pt x="847" y="276"/>
                    </a:lnTo>
                    <a:lnTo>
                      <a:pt x="847" y="276"/>
                    </a:lnTo>
                    <a:lnTo>
                      <a:pt x="847" y="283"/>
                    </a:lnTo>
                    <a:lnTo>
                      <a:pt x="843" y="288"/>
                    </a:lnTo>
                    <a:lnTo>
                      <a:pt x="838" y="291"/>
                    </a:lnTo>
                    <a:lnTo>
                      <a:pt x="831" y="293"/>
                    </a:lnTo>
                    <a:lnTo>
                      <a:pt x="831" y="293"/>
                    </a:lnTo>
                    <a:lnTo>
                      <a:pt x="826" y="291"/>
                    </a:lnTo>
                    <a:lnTo>
                      <a:pt x="821" y="288"/>
                    </a:lnTo>
                    <a:lnTo>
                      <a:pt x="818" y="283"/>
                    </a:lnTo>
                    <a:lnTo>
                      <a:pt x="816" y="276"/>
                    </a:lnTo>
                    <a:lnTo>
                      <a:pt x="816" y="276"/>
                    </a:lnTo>
                    <a:lnTo>
                      <a:pt x="818" y="269"/>
                    </a:lnTo>
                    <a:lnTo>
                      <a:pt x="821" y="264"/>
                    </a:lnTo>
                    <a:lnTo>
                      <a:pt x="826" y="261"/>
                    </a:lnTo>
                    <a:lnTo>
                      <a:pt x="831" y="261"/>
                    </a:lnTo>
                    <a:lnTo>
                      <a:pt x="831" y="261"/>
                    </a:lnTo>
                    <a:close/>
                    <a:moveTo>
                      <a:pt x="774" y="261"/>
                    </a:moveTo>
                    <a:lnTo>
                      <a:pt x="774" y="261"/>
                    </a:lnTo>
                    <a:lnTo>
                      <a:pt x="774" y="261"/>
                    </a:lnTo>
                    <a:lnTo>
                      <a:pt x="779" y="261"/>
                    </a:lnTo>
                    <a:lnTo>
                      <a:pt x="784" y="264"/>
                    </a:lnTo>
                    <a:lnTo>
                      <a:pt x="787" y="269"/>
                    </a:lnTo>
                    <a:lnTo>
                      <a:pt x="789" y="276"/>
                    </a:lnTo>
                    <a:lnTo>
                      <a:pt x="789" y="276"/>
                    </a:lnTo>
                    <a:lnTo>
                      <a:pt x="787" y="283"/>
                    </a:lnTo>
                    <a:lnTo>
                      <a:pt x="784" y="288"/>
                    </a:lnTo>
                    <a:lnTo>
                      <a:pt x="779" y="291"/>
                    </a:lnTo>
                    <a:lnTo>
                      <a:pt x="774" y="293"/>
                    </a:lnTo>
                    <a:lnTo>
                      <a:pt x="774" y="293"/>
                    </a:lnTo>
                    <a:lnTo>
                      <a:pt x="767" y="291"/>
                    </a:lnTo>
                    <a:lnTo>
                      <a:pt x="763" y="288"/>
                    </a:lnTo>
                    <a:lnTo>
                      <a:pt x="760" y="283"/>
                    </a:lnTo>
                    <a:lnTo>
                      <a:pt x="758" y="276"/>
                    </a:lnTo>
                    <a:lnTo>
                      <a:pt x="758" y="276"/>
                    </a:lnTo>
                    <a:lnTo>
                      <a:pt x="760" y="269"/>
                    </a:lnTo>
                    <a:lnTo>
                      <a:pt x="763" y="264"/>
                    </a:lnTo>
                    <a:lnTo>
                      <a:pt x="767" y="261"/>
                    </a:lnTo>
                    <a:lnTo>
                      <a:pt x="774" y="261"/>
                    </a:lnTo>
                    <a:lnTo>
                      <a:pt x="774" y="261"/>
                    </a:lnTo>
                    <a:close/>
                    <a:moveTo>
                      <a:pt x="716" y="261"/>
                    </a:moveTo>
                    <a:lnTo>
                      <a:pt x="716" y="261"/>
                    </a:lnTo>
                    <a:lnTo>
                      <a:pt x="716" y="261"/>
                    </a:lnTo>
                    <a:lnTo>
                      <a:pt x="721" y="261"/>
                    </a:lnTo>
                    <a:lnTo>
                      <a:pt x="726" y="264"/>
                    </a:lnTo>
                    <a:lnTo>
                      <a:pt x="729" y="269"/>
                    </a:lnTo>
                    <a:lnTo>
                      <a:pt x="731" y="276"/>
                    </a:lnTo>
                    <a:lnTo>
                      <a:pt x="731" y="276"/>
                    </a:lnTo>
                    <a:lnTo>
                      <a:pt x="729" y="283"/>
                    </a:lnTo>
                    <a:lnTo>
                      <a:pt x="726" y="288"/>
                    </a:lnTo>
                    <a:lnTo>
                      <a:pt x="721" y="291"/>
                    </a:lnTo>
                    <a:lnTo>
                      <a:pt x="716" y="293"/>
                    </a:lnTo>
                    <a:lnTo>
                      <a:pt x="716" y="293"/>
                    </a:lnTo>
                    <a:lnTo>
                      <a:pt x="709" y="291"/>
                    </a:lnTo>
                    <a:lnTo>
                      <a:pt x="704" y="288"/>
                    </a:lnTo>
                    <a:lnTo>
                      <a:pt x="700" y="283"/>
                    </a:lnTo>
                    <a:lnTo>
                      <a:pt x="700" y="276"/>
                    </a:lnTo>
                    <a:lnTo>
                      <a:pt x="700" y="276"/>
                    </a:lnTo>
                    <a:lnTo>
                      <a:pt x="700" y="269"/>
                    </a:lnTo>
                    <a:lnTo>
                      <a:pt x="704" y="264"/>
                    </a:lnTo>
                    <a:lnTo>
                      <a:pt x="709" y="261"/>
                    </a:lnTo>
                    <a:lnTo>
                      <a:pt x="716" y="261"/>
                    </a:lnTo>
                    <a:lnTo>
                      <a:pt x="716" y="261"/>
                    </a:lnTo>
                    <a:close/>
                    <a:moveTo>
                      <a:pt x="656" y="261"/>
                    </a:moveTo>
                    <a:lnTo>
                      <a:pt x="656" y="261"/>
                    </a:lnTo>
                    <a:lnTo>
                      <a:pt x="656" y="261"/>
                    </a:lnTo>
                    <a:lnTo>
                      <a:pt x="663" y="261"/>
                    </a:lnTo>
                    <a:lnTo>
                      <a:pt x="668" y="264"/>
                    </a:lnTo>
                    <a:lnTo>
                      <a:pt x="671" y="269"/>
                    </a:lnTo>
                    <a:lnTo>
                      <a:pt x="673" y="276"/>
                    </a:lnTo>
                    <a:lnTo>
                      <a:pt x="673" y="276"/>
                    </a:lnTo>
                    <a:lnTo>
                      <a:pt x="671" y="283"/>
                    </a:lnTo>
                    <a:lnTo>
                      <a:pt x="668" y="288"/>
                    </a:lnTo>
                    <a:lnTo>
                      <a:pt x="663" y="291"/>
                    </a:lnTo>
                    <a:lnTo>
                      <a:pt x="656" y="293"/>
                    </a:lnTo>
                    <a:lnTo>
                      <a:pt x="656" y="293"/>
                    </a:lnTo>
                    <a:lnTo>
                      <a:pt x="651" y="291"/>
                    </a:lnTo>
                    <a:lnTo>
                      <a:pt x="646" y="288"/>
                    </a:lnTo>
                    <a:lnTo>
                      <a:pt x="642" y="283"/>
                    </a:lnTo>
                    <a:lnTo>
                      <a:pt x="641" y="276"/>
                    </a:lnTo>
                    <a:lnTo>
                      <a:pt x="641" y="276"/>
                    </a:lnTo>
                    <a:lnTo>
                      <a:pt x="642" y="269"/>
                    </a:lnTo>
                    <a:lnTo>
                      <a:pt x="646" y="264"/>
                    </a:lnTo>
                    <a:lnTo>
                      <a:pt x="651" y="261"/>
                    </a:lnTo>
                    <a:lnTo>
                      <a:pt x="656" y="261"/>
                    </a:lnTo>
                    <a:lnTo>
                      <a:pt x="656" y="261"/>
                    </a:lnTo>
                    <a:close/>
                    <a:moveTo>
                      <a:pt x="598" y="261"/>
                    </a:moveTo>
                    <a:lnTo>
                      <a:pt x="598" y="261"/>
                    </a:lnTo>
                    <a:lnTo>
                      <a:pt x="598" y="261"/>
                    </a:lnTo>
                    <a:lnTo>
                      <a:pt x="605" y="261"/>
                    </a:lnTo>
                    <a:lnTo>
                      <a:pt x="610" y="264"/>
                    </a:lnTo>
                    <a:lnTo>
                      <a:pt x="613" y="269"/>
                    </a:lnTo>
                    <a:lnTo>
                      <a:pt x="613" y="276"/>
                    </a:lnTo>
                    <a:lnTo>
                      <a:pt x="613" y="276"/>
                    </a:lnTo>
                    <a:lnTo>
                      <a:pt x="613" y="283"/>
                    </a:lnTo>
                    <a:lnTo>
                      <a:pt x="610" y="288"/>
                    </a:lnTo>
                    <a:lnTo>
                      <a:pt x="605" y="291"/>
                    </a:lnTo>
                    <a:lnTo>
                      <a:pt x="598" y="293"/>
                    </a:lnTo>
                    <a:lnTo>
                      <a:pt x="598" y="293"/>
                    </a:lnTo>
                    <a:lnTo>
                      <a:pt x="593" y="291"/>
                    </a:lnTo>
                    <a:lnTo>
                      <a:pt x="588" y="288"/>
                    </a:lnTo>
                    <a:lnTo>
                      <a:pt x="584" y="283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4" y="269"/>
                    </a:lnTo>
                    <a:lnTo>
                      <a:pt x="588" y="264"/>
                    </a:lnTo>
                    <a:lnTo>
                      <a:pt x="593" y="261"/>
                    </a:lnTo>
                    <a:lnTo>
                      <a:pt x="598" y="261"/>
                    </a:lnTo>
                    <a:lnTo>
                      <a:pt x="598" y="261"/>
                    </a:lnTo>
                    <a:close/>
                    <a:moveTo>
                      <a:pt x="540" y="261"/>
                    </a:moveTo>
                    <a:lnTo>
                      <a:pt x="540" y="261"/>
                    </a:lnTo>
                    <a:lnTo>
                      <a:pt x="540" y="261"/>
                    </a:lnTo>
                    <a:lnTo>
                      <a:pt x="547" y="261"/>
                    </a:lnTo>
                    <a:lnTo>
                      <a:pt x="550" y="264"/>
                    </a:lnTo>
                    <a:lnTo>
                      <a:pt x="554" y="269"/>
                    </a:lnTo>
                    <a:lnTo>
                      <a:pt x="556" y="276"/>
                    </a:lnTo>
                    <a:lnTo>
                      <a:pt x="556" y="276"/>
                    </a:lnTo>
                    <a:lnTo>
                      <a:pt x="554" y="283"/>
                    </a:lnTo>
                    <a:lnTo>
                      <a:pt x="550" y="288"/>
                    </a:lnTo>
                    <a:lnTo>
                      <a:pt x="547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1"/>
                    </a:lnTo>
                    <a:lnTo>
                      <a:pt x="530" y="288"/>
                    </a:lnTo>
                    <a:lnTo>
                      <a:pt x="527" y="283"/>
                    </a:lnTo>
                    <a:lnTo>
                      <a:pt x="525" y="276"/>
                    </a:lnTo>
                    <a:lnTo>
                      <a:pt x="525" y="276"/>
                    </a:lnTo>
                    <a:lnTo>
                      <a:pt x="527" y="269"/>
                    </a:lnTo>
                    <a:lnTo>
                      <a:pt x="530" y="264"/>
                    </a:lnTo>
                    <a:lnTo>
                      <a:pt x="533" y="261"/>
                    </a:lnTo>
                    <a:lnTo>
                      <a:pt x="540" y="261"/>
                    </a:lnTo>
                    <a:lnTo>
                      <a:pt x="540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7" y="261"/>
                    </a:lnTo>
                    <a:lnTo>
                      <a:pt x="493" y="264"/>
                    </a:lnTo>
                    <a:lnTo>
                      <a:pt x="496" y="269"/>
                    </a:lnTo>
                    <a:lnTo>
                      <a:pt x="498" y="276"/>
                    </a:lnTo>
                    <a:lnTo>
                      <a:pt x="498" y="276"/>
                    </a:lnTo>
                    <a:lnTo>
                      <a:pt x="496" y="283"/>
                    </a:lnTo>
                    <a:lnTo>
                      <a:pt x="493" y="288"/>
                    </a:lnTo>
                    <a:lnTo>
                      <a:pt x="487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6" y="291"/>
                    </a:lnTo>
                    <a:lnTo>
                      <a:pt x="470" y="288"/>
                    </a:lnTo>
                    <a:lnTo>
                      <a:pt x="467" y="283"/>
                    </a:lnTo>
                    <a:lnTo>
                      <a:pt x="467" y="276"/>
                    </a:lnTo>
                    <a:lnTo>
                      <a:pt x="467" y="276"/>
                    </a:lnTo>
                    <a:lnTo>
                      <a:pt x="467" y="269"/>
                    </a:lnTo>
                    <a:lnTo>
                      <a:pt x="470" y="264"/>
                    </a:lnTo>
                    <a:lnTo>
                      <a:pt x="476" y="261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1473" y="217"/>
                    </a:moveTo>
                    <a:lnTo>
                      <a:pt x="1473" y="217"/>
                    </a:lnTo>
                    <a:lnTo>
                      <a:pt x="1473" y="217"/>
                    </a:lnTo>
                    <a:lnTo>
                      <a:pt x="1479" y="218"/>
                    </a:lnTo>
                    <a:lnTo>
                      <a:pt x="1484" y="222"/>
                    </a:lnTo>
                    <a:lnTo>
                      <a:pt x="1487" y="227"/>
                    </a:lnTo>
                    <a:lnTo>
                      <a:pt x="1489" y="234"/>
                    </a:lnTo>
                    <a:lnTo>
                      <a:pt x="1489" y="234"/>
                    </a:lnTo>
                    <a:lnTo>
                      <a:pt x="1487" y="239"/>
                    </a:lnTo>
                    <a:lnTo>
                      <a:pt x="1484" y="244"/>
                    </a:lnTo>
                    <a:lnTo>
                      <a:pt x="1479" y="247"/>
                    </a:lnTo>
                    <a:lnTo>
                      <a:pt x="1473" y="249"/>
                    </a:lnTo>
                    <a:lnTo>
                      <a:pt x="1473" y="249"/>
                    </a:lnTo>
                    <a:lnTo>
                      <a:pt x="1467" y="247"/>
                    </a:lnTo>
                    <a:lnTo>
                      <a:pt x="1462" y="244"/>
                    </a:lnTo>
                    <a:lnTo>
                      <a:pt x="1458" y="239"/>
                    </a:lnTo>
                    <a:lnTo>
                      <a:pt x="1458" y="234"/>
                    </a:lnTo>
                    <a:lnTo>
                      <a:pt x="1458" y="234"/>
                    </a:lnTo>
                    <a:lnTo>
                      <a:pt x="1458" y="227"/>
                    </a:lnTo>
                    <a:lnTo>
                      <a:pt x="1462" y="222"/>
                    </a:lnTo>
                    <a:lnTo>
                      <a:pt x="1467" y="218"/>
                    </a:lnTo>
                    <a:lnTo>
                      <a:pt x="1473" y="217"/>
                    </a:lnTo>
                    <a:lnTo>
                      <a:pt x="1473" y="217"/>
                    </a:lnTo>
                    <a:close/>
                    <a:moveTo>
                      <a:pt x="1416" y="217"/>
                    </a:moveTo>
                    <a:lnTo>
                      <a:pt x="1416" y="217"/>
                    </a:lnTo>
                    <a:lnTo>
                      <a:pt x="1416" y="217"/>
                    </a:lnTo>
                    <a:lnTo>
                      <a:pt x="1421" y="218"/>
                    </a:lnTo>
                    <a:lnTo>
                      <a:pt x="1426" y="222"/>
                    </a:lnTo>
                    <a:lnTo>
                      <a:pt x="1429" y="227"/>
                    </a:lnTo>
                    <a:lnTo>
                      <a:pt x="1431" y="234"/>
                    </a:lnTo>
                    <a:lnTo>
                      <a:pt x="1431" y="234"/>
                    </a:lnTo>
                    <a:lnTo>
                      <a:pt x="1429" y="239"/>
                    </a:lnTo>
                    <a:lnTo>
                      <a:pt x="1426" y="244"/>
                    </a:lnTo>
                    <a:lnTo>
                      <a:pt x="1421" y="247"/>
                    </a:lnTo>
                    <a:lnTo>
                      <a:pt x="1416" y="249"/>
                    </a:lnTo>
                    <a:lnTo>
                      <a:pt x="1416" y="249"/>
                    </a:lnTo>
                    <a:lnTo>
                      <a:pt x="1409" y="247"/>
                    </a:lnTo>
                    <a:lnTo>
                      <a:pt x="1404" y="244"/>
                    </a:lnTo>
                    <a:lnTo>
                      <a:pt x="1400" y="239"/>
                    </a:lnTo>
                    <a:lnTo>
                      <a:pt x="1399" y="234"/>
                    </a:lnTo>
                    <a:lnTo>
                      <a:pt x="1399" y="234"/>
                    </a:lnTo>
                    <a:lnTo>
                      <a:pt x="1400" y="227"/>
                    </a:lnTo>
                    <a:lnTo>
                      <a:pt x="1404" y="222"/>
                    </a:lnTo>
                    <a:lnTo>
                      <a:pt x="1409" y="218"/>
                    </a:lnTo>
                    <a:lnTo>
                      <a:pt x="1416" y="217"/>
                    </a:lnTo>
                    <a:lnTo>
                      <a:pt x="1416" y="217"/>
                    </a:lnTo>
                    <a:close/>
                    <a:moveTo>
                      <a:pt x="1356" y="217"/>
                    </a:moveTo>
                    <a:lnTo>
                      <a:pt x="1356" y="217"/>
                    </a:lnTo>
                    <a:lnTo>
                      <a:pt x="1356" y="217"/>
                    </a:lnTo>
                    <a:lnTo>
                      <a:pt x="1363" y="218"/>
                    </a:lnTo>
                    <a:lnTo>
                      <a:pt x="1368" y="222"/>
                    </a:lnTo>
                    <a:lnTo>
                      <a:pt x="1371" y="227"/>
                    </a:lnTo>
                    <a:lnTo>
                      <a:pt x="1371" y="234"/>
                    </a:lnTo>
                    <a:lnTo>
                      <a:pt x="1371" y="234"/>
                    </a:lnTo>
                    <a:lnTo>
                      <a:pt x="1371" y="239"/>
                    </a:lnTo>
                    <a:lnTo>
                      <a:pt x="1368" y="244"/>
                    </a:lnTo>
                    <a:lnTo>
                      <a:pt x="1363" y="247"/>
                    </a:lnTo>
                    <a:lnTo>
                      <a:pt x="1356" y="249"/>
                    </a:lnTo>
                    <a:lnTo>
                      <a:pt x="1356" y="249"/>
                    </a:lnTo>
                    <a:lnTo>
                      <a:pt x="1351" y="247"/>
                    </a:lnTo>
                    <a:lnTo>
                      <a:pt x="1346" y="244"/>
                    </a:lnTo>
                    <a:lnTo>
                      <a:pt x="1342" y="239"/>
                    </a:lnTo>
                    <a:lnTo>
                      <a:pt x="1341" y="234"/>
                    </a:lnTo>
                    <a:lnTo>
                      <a:pt x="1341" y="234"/>
                    </a:lnTo>
                    <a:lnTo>
                      <a:pt x="1342" y="227"/>
                    </a:lnTo>
                    <a:lnTo>
                      <a:pt x="1346" y="222"/>
                    </a:lnTo>
                    <a:lnTo>
                      <a:pt x="1351" y="218"/>
                    </a:lnTo>
                    <a:lnTo>
                      <a:pt x="1356" y="217"/>
                    </a:lnTo>
                    <a:lnTo>
                      <a:pt x="1356" y="217"/>
                    </a:lnTo>
                    <a:close/>
                    <a:moveTo>
                      <a:pt x="1298" y="217"/>
                    </a:moveTo>
                    <a:lnTo>
                      <a:pt x="1298" y="217"/>
                    </a:lnTo>
                    <a:lnTo>
                      <a:pt x="1298" y="217"/>
                    </a:lnTo>
                    <a:lnTo>
                      <a:pt x="1305" y="218"/>
                    </a:lnTo>
                    <a:lnTo>
                      <a:pt x="1308" y="222"/>
                    </a:lnTo>
                    <a:lnTo>
                      <a:pt x="1312" y="227"/>
                    </a:lnTo>
                    <a:lnTo>
                      <a:pt x="1313" y="234"/>
                    </a:lnTo>
                    <a:lnTo>
                      <a:pt x="1313" y="234"/>
                    </a:lnTo>
                    <a:lnTo>
                      <a:pt x="1312" y="239"/>
                    </a:lnTo>
                    <a:lnTo>
                      <a:pt x="1308" y="244"/>
                    </a:lnTo>
                    <a:lnTo>
                      <a:pt x="1305" y="247"/>
                    </a:lnTo>
                    <a:lnTo>
                      <a:pt x="1298" y="249"/>
                    </a:lnTo>
                    <a:lnTo>
                      <a:pt x="1298" y="249"/>
                    </a:lnTo>
                    <a:lnTo>
                      <a:pt x="1293" y="247"/>
                    </a:lnTo>
                    <a:lnTo>
                      <a:pt x="1288" y="244"/>
                    </a:lnTo>
                    <a:lnTo>
                      <a:pt x="1284" y="239"/>
                    </a:lnTo>
                    <a:lnTo>
                      <a:pt x="1283" y="234"/>
                    </a:lnTo>
                    <a:lnTo>
                      <a:pt x="1283" y="234"/>
                    </a:lnTo>
                    <a:lnTo>
                      <a:pt x="1284" y="227"/>
                    </a:lnTo>
                    <a:lnTo>
                      <a:pt x="1288" y="222"/>
                    </a:lnTo>
                    <a:lnTo>
                      <a:pt x="1293" y="218"/>
                    </a:lnTo>
                    <a:lnTo>
                      <a:pt x="1298" y="217"/>
                    </a:lnTo>
                    <a:lnTo>
                      <a:pt x="1298" y="217"/>
                    </a:lnTo>
                    <a:close/>
                    <a:moveTo>
                      <a:pt x="1065" y="217"/>
                    </a:moveTo>
                    <a:lnTo>
                      <a:pt x="1065" y="217"/>
                    </a:lnTo>
                    <a:lnTo>
                      <a:pt x="1065" y="217"/>
                    </a:lnTo>
                    <a:lnTo>
                      <a:pt x="1072" y="218"/>
                    </a:lnTo>
                    <a:lnTo>
                      <a:pt x="1077" y="222"/>
                    </a:lnTo>
                    <a:lnTo>
                      <a:pt x="1078" y="227"/>
                    </a:lnTo>
                    <a:lnTo>
                      <a:pt x="1080" y="234"/>
                    </a:lnTo>
                    <a:lnTo>
                      <a:pt x="1080" y="234"/>
                    </a:lnTo>
                    <a:lnTo>
                      <a:pt x="1078" y="239"/>
                    </a:lnTo>
                    <a:lnTo>
                      <a:pt x="1077" y="244"/>
                    </a:lnTo>
                    <a:lnTo>
                      <a:pt x="1072" y="247"/>
                    </a:lnTo>
                    <a:lnTo>
                      <a:pt x="1065" y="249"/>
                    </a:lnTo>
                    <a:lnTo>
                      <a:pt x="1065" y="249"/>
                    </a:lnTo>
                    <a:lnTo>
                      <a:pt x="1060" y="247"/>
                    </a:lnTo>
                    <a:lnTo>
                      <a:pt x="1055" y="244"/>
                    </a:lnTo>
                    <a:lnTo>
                      <a:pt x="1051" y="239"/>
                    </a:lnTo>
                    <a:lnTo>
                      <a:pt x="1049" y="234"/>
                    </a:lnTo>
                    <a:lnTo>
                      <a:pt x="1049" y="234"/>
                    </a:lnTo>
                    <a:lnTo>
                      <a:pt x="1051" y="227"/>
                    </a:lnTo>
                    <a:lnTo>
                      <a:pt x="1055" y="222"/>
                    </a:lnTo>
                    <a:lnTo>
                      <a:pt x="1060" y="218"/>
                    </a:lnTo>
                    <a:lnTo>
                      <a:pt x="1065" y="217"/>
                    </a:lnTo>
                    <a:lnTo>
                      <a:pt x="1065" y="217"/>
                    </a:lnTo>
                    <a:close/>
                    <a:moveTo>
                      <a:pt x="1007" y="217"/>
                    </a:moveTo>
                    <a:lnTo>
                      <a:pt x="1007" y="217"/>
                    </a:lnTo>
                    <a:lnTo>
                      <a:pt x="1007" y="217"/>
                    </a:lnTo>
                    <a:lnTo>
                      <a:pt x="1012" y="218"/>
                    </a:lnTo>
                    <a:lnTo>
                      <a:pt x="1017" y="222"/>
                    </a:lnTo>
                    <a:lnTo>
                      <a:pt x="1020" y="227"/>
                    </a:lnTo>
                    <a:lnTo>
                      <a:pt x="1022" y="234"/>
                    </a:lnTo>
                    <a:lnTo>
                      <a:pt x="1022" y="234"/>
                    </a:lnTo>
                    <a:lnTo>
                      <a:pt x="1020" y="239"/>
                    </a:lnTo>
                    <a:lnTo>
                      <a:pt x="1017" y="244"/>
                    </a:lnTo>
                    <a:lnTo>
                      <a:pt x="1012" y="247"/>
                    </a:lnTo>
                    <a:lnTo>
                      <a:pt x="1007" y="249"/>
                    </a:lnTo>
                    <a:lnTo>
                      <a:pt x="1007" y="249"/>
                    </a:lnTo>
                    <a:lnTo>
                      <a:pt x="1000" y="247"/>
                    </a:lnTo>
                    <a:lnTo>
                      <a:pt x="995" y="244"/>
                    </a:lnTo>
                    <a:lnTo>
                      <a:pt x="992" y="239"/>
                    </a:lnTo>
                    <a:lnTo>
                      <a:pt x="992" y="234"/>
                    </a:lnTo>
                    <a:lnTo>
                      <a:pt x="992" y="234"/>
                    </a:lnTo>
                    <a:lnTo>
                      <a:pt x="992" y="227"/>
                    </a:lnTo>
                    <a:lnTo>
                      <a:pt x="995" y="222"/>
                    </a:lnTo>
                    <a:lnTo>
                      <a:pt x="1000" y="218"/>
                    </a:lnTo>
                    <a:lnTo>
                      <a:pt x="1007" y="217"/>
                    </a:lnTo>
                    <a:lnTo>
                      <a:pt x="1007" y="217"/>
                    </a:lnTo>
                    <a:close/>
                    <a:moveTo>
                      <a:pt x="949" y="217"/>
                    </a:moveTo>
                    <a:lnTo>
                      <a:pt x="949" y="217"/>
                    </a:lnTo>
                    <a:lnTo>
                      <a:pt x="949" y="217"/>
                    </a:lnTo>
                    <a:lnTo>
                      <a:pt x="954" y="218"/>
                    </a:lnTo>
                    <a:lnTo>
                      <a:pt x="959" y="222"/>
                    </a:lnTo>
                    <a:lnTo>
                      <a:pt x="963" y="227"/>
                    </a:lnTo>
                    <a:lnTo>
                      <a:pt x="964" y="234"/>
                    </a:lnTo>
                    <a:lnTo>
                      <a:pt x="964" y="234"/>
                    </a:lnTo>
                    <a:lnTo>
                      <a:pt x="963" y="239"/>
                    </a:lnTo>
                    <a:lnTo>
                      <a:pt x="959" y="244"/>
                    </a:lnTo>
                    <a:lnTo>
                      <a:pt x="954" y="247"/>
                    </a:lnTo>
                    <a:lnTo>
                      <a:pt x="949" y="249"/>
                    </a:lnTo>
                    <a:lnTo>
                      <a:pt x="949" y="249"/>
                    </a:lnTo>
                    <a:lnTo>
                      <a:pt x="942" y="247"/>
                    </a:lnTo>
                    <a:lnTo>
                      <a:pt x="937" y="244"/>
                    </a:lnTo>
                    <a:lnTo>
                      <a:pt x="934" y="239"/>
                    </a:lnTo>
                    <a:lnTo>
                      <a:pt x="934" y="234"/>
                    </a:lnTo>
                    <a:lnTo>
                      <a:pt x="934" y="234"/>
                    </a:lnTo>
                    <a:lnTo>
                      <a:pt x="934" y="227"/>
                    </a:lnTo>
                    <a:lnTo>
                      <a:pt x="937" y="222"/>
                    </a:lnTo>
                    <a:lnTo>
                      <a:pt x="942" y="218"/>
                    </a:lnTo>
                    <a:lnTo>
                      <a:pt x="949" y="217"/>
                    </a:lnTo>
                    <a:lnTo>
                      <a:pt x="949" y="217"/>
                    </a:lnTo>
                    <a:close/>
                    <a:moveTo>
                      <a:pt x="889" y="217"/>
                    </a:moveTo>
                    <a:lnTo>
                      <a:pt x="889" y="217"/>
                    </a:lnTo>
                    <a:lnTo>
                      <a:pt x="889" y="217"/>
                    </a:lnTo>
                    <a:lnTo>
                      <a:pt x="896" y="218"/>
                    </a:lnTo>
                    <a:lnTo>
                      <a:pt x="901" y="222"/>
                    </a:lnTo>
                    <a:lnTo>
                      <a:pt x="905" y="227"/>
                    </a:lnTo>
                    <a:lnTo>
                      <a:pt x="905" y="234"/>
                    </a:lnTo>
                    <a:lnTo>
                      <a:pt x="905" y="234"/>
                    </a:lnTo>
                    <a:lnTo>
                      <a:pt x="905" y="239"/>
                    </a:lnTo>
                    <a:lnTo>
                      <a:pt x="901" y="244"/>
                    </a:lnTo>
                    <a:lnTo>
                      <a:pt x="896" y="247"/>
                    </a:lnTo>
                    <a:lnTo>
                      <a:pt x="889" y="249"/>
                    </a:lnTo>
                    <a:lnTo>
                      <a:pt x="889" y="249"/>
                    </a:lnTo>
                    <a:lnTo>
                      <a:pt x="884" y="247"/>
                    </a:lnTo>
                    <a:lnTo>
                      <a:pt x="879" y="244"/>
                    </a:lnTo>
                    <a:lnTo>
                      <a:pt x="876" y="239"/>
                    </a:lnTo>
                    <a:lnTo>
                      <a:pt x="874" y="234"/>
                    </a:lnTo>
                    <a:lnTo>
                      <a:pt x="874" y="234"/>
                    </a:lnTo>
                    <a:lnTo>
                      <a:pt x="876" y="227"/>
                    </a:lnTo>
                    <a:lnTo>
                      <a:pt x="879" y="222"/>
                    </a:lnTo>
                    <a:lnTo>
                      <a:pt x="884" y="218"/>
                    </a:lnTo>
                    <a:lnTo>
                      <a:pt x="889" y="217"/>
                    </a:lnTo>
                    <a:lnTo>
                      <a:pt x="889" y="217"/>
                    </a:lnTo>
                    <a:close/>
                    <a:moveTo>
                      <a:pt x="831" y="217"/>
                    </a:moveTo>
                    <a:lnTo>
                      <a:pt x="831" y="217"/>
                    </a:lnTo>
                    <a:lnTo>
                      <a:pt x="831" y="217"/>
                    </a:lnTo>
                    <a:lnTo>
                      <a:pt x="838" y="218"/>
                    </a:lnTo>
                    <a:lnTo>
                      <a:pt x="843" y="222"/>
                    </a:lnTo>
                    <a:lnTo>
                      <a:pt x="847" y="227"/>
                    </a:lnTo>
                    <a:lnTo>
                      <a:pt x="847" y="234"/>
                    </a:lnTo>
                    <a:lnTo>
                      <a:pt x="847" y="234"/>
                    </a:lnTo>
                    <a:lnTo>
                      <a:pt x="847" y="239"/>
                    </a:lnTo>
                    <a:lnTo>
                      <a:pt x="843" y="244"/>
                    </a:lnTo>
                    <a:lnTo>
                      <a:pt x="838" y="247"/>
                    </a:lnTo>
                    <a:lnTo>
                      <a:pt x="831" y="249"/>
                    </a:lnTo>
                    <a:lnTo>
                      <a:pt x="831" y="249"/>
                    </a:lnTo>
                    <a:lnTo>
                      <a:pt x="826" y="247"/>
                    </a:lnTo>
                    <a:lnTo>
                      <a:pt x="821" y="244"/>
                    </a:lnTo>
                    <a:lnTo>
                      <a:pt x="818" y="239"/>
                    </a:lnTo>
                    <a:lnTo>
                      <a:pt x="816" y="234"/>
                    </a:lnTo>
                    <a:lnTo>
                      <a:pt x="816" y="234"/>
                    </a:lnTo>
                    <a:lnTo>
                      <a:pt x="818" y="227"/>
                    </a:lnTo>
                    <a:lnTo>
                      <a:pt x="821" y="222"/>
                    </a:lnTo>
                    <a:lnTo>
                      <a:pt x="826" y="218"/>
                    </a:lnTo>
                    <a:lnTo>
                      <a:pt x="831" y="217"/>
                    </a:lnTo>
                    <a:lnTo>
                      <a:pt x="831" y="217"/>
                    </a:lnTo>
                    <a:close/>
                    <a:moveTo>
                      <a:pt x="774" y="217"/>
                    </a:moveTo>
                    <a:lnTo>
                      <a:pt x="774" y="217"/>
                    </a:lnTo>
                    <a:lnTo>
                      <a:pt x="774" y="217"/>
                    </a:lnTo>
                    <a:lnTo>
                      <a:pt x="779" y="218"/>
                    </a:lnTo>
                    <a:lnTo>
                      <a:pt x="784" y="222"/>
                    </a:lnTo>
                    <a:lnTo>
                      <a:pt x="787" y="227"/>
                    </a:lnTo>
                    <a:lnTo>
                      <a:pt x="789" y="234"/>
                    </a:lnTo>
                    <a:lnTo>
                      <a:pt x="789" y="234"/>
                    </a:lnTo>
                    <a:lnTo>
                      <a:pt x="787" y="239"/>
                    </a:lnTo>
                    <a:lnTo>
                      <a:pt x="784" y="244"/>
                    </a:lnTo>
                    <a:lnTo>
                      <a:pt x="779" y="247"/>
                    </a:lnTo>
                    <a:lnTo>
                      <a:pt x="774" y="249"/>
                    </a:lnTo>
                    <a:lnTo>
                      <a:pt x="774" y="249"/>
                    </a:lnTo>
                    <a:lnTo>
                      <a:pt x="767" y="247"/>
                    </a:lnTo>
                    <a:lnTo>
                      <a:pt x="763" y="244"/>
                    </a:lnTo>
                    <a:lnTo>
                      <a:pt x="760" y="239"/>
                    </a:lnTo>
                    <a:lnTo>
                      <a:pt x="758" y="234"/>
                    </a:lnTo>
                    <a:lnTo>
                      <a:pt x="758" y="234"/>
                    </a:lnTo>
                    <a:lnTo>
                      <a:pt x="760" y="227"/>
                    </a:lnTo>
                    <a:lnTo>
                      <a:pt x="763" y="222"/>
                    </a:lnTo>
                    <a:lnTo>
                      <a:pt x="767" y="218"/>
                    </a:lnTo>
                    <a:lnTo>
                      <a:pt x="774" y="217"/>
                    </a:lnTo>
                    <a:lnTo>
                      <a:pt x="774" y="217"/>
                    </a:lnTo>
                    <a:close/>
                    <a:moveTo>
                      <a:pt x="716" y="217"/>
                    </a:moveTo>
                    <a:lnTo>
                      <a:pt x="716" y="217"/>
                    </a:lnTo>
                    <a:lnTo>
                      <a:pt x="716" y="217"/>
                    </a:lnTo>
                    <a:lnTo>
                      <a:pt x="721" y="218"/>
                    </a:lnTo>
                    <a:lnTo>
                      <a:pt x="726" y="222"/>
                    </a:lnTo>
                    <a:lnTo>
                      <a:pt x="729" y="227"/>
                    </a:lnTo>
                    <a:lnTo>
                      <a:pt x="731" y="234"/>
                    </a:lnTo>
                    <a:lnTo>
                      <a:pt x="731" y="234"/>
                    </a:lnTo>
                    <a:lnTo>
                      <a:pt x="729" y="239"/>
                    </a:lnTo>
                    <a:lnTo>
                      <a:pt x="726" y="244"/>
                    </a:lnTo>
                    <a:lnTo>
                      <a:pt x="721" y="247"/>
                    </a:lnTo>
                    <a:lnTo>
                      <a:pt x="716" y="249"/>
                    </a:lnTo>
                    <a:lnTo>
                      <a:pt x="716" y="249"/>
                    </a:lnTo>
                    <a:lnTo>
                      <a:pt x="709" y="247"/>
                    </a:lnTo>
                    <a:lnTo>
                      <a:pt x="704" y="244"/>
                    </a:lnTo>
                    <a:lnTo>
                      <a:pt x="700" y="239"/>
                    </a:lnTo>
                    <a:lnTo>
                      <a:pt x="700" y="234"/>
                    </a:lnTo>
                    <a:lnTo>
                      <a:pt x="700" y="234"/>
                    </a:lnTo>
                    <a:lnTo>
                      <a:pt x="700" y="227"/>
                    </a:lnTo>
                    <a:lnTo>
                      <a:pt x="704" y="222"/>
                    </a:lnTo>
                    <a:lnTo>
                      <a:pt x="709" y="218"/>
                    </a:lnTo>
                    <a:lnTo>
                      <a:pt x="716" y="217"/>
                    </a:lnTo>
                    <a:lnTo>
                      <a:pt x="716" y="217"/>
                    </a:lnTo>
                    <a:close/>
                    <a:moveTo>
                      <a:pt x="656" y="217"/>
                    </a:moveTo>
                    <a:lnTo>
                      <a:pt x="656" y="217"/>
                    </a:lnTo>
                    <a:lnTo>
                      <a:pt x="656" y="217"/>
                    </a:lnTo>
                    <a:lnTo>
                      <a:pt x="663" y="218"/>
                    </a:lnTo>
                    <a:lnTo>
                      <a:pt x="668" y="222"/>
                    </a:lnTo>
                    <a:lnTo>
                      <a:pt x="671" y="227"/>
                    </a:lnTo>
                    <a:lnTo>
                      <a:pt x="673" y="234"/>
                    </a:lnTo>
                    <a:lnTo>
                      <a:pt x="673" y="234"/>
                    </a:lnTo>
                    <a:lnTo>
                      <a:pt x="671" y="239"/>
                    </a:lnTo>
                    <a:lnTo>
                      <a:pt x="668" y="244"/>
                    </a:lnTo>
                    <a:lnTo>
                      <a:pt x="663" y="247"/>
                    </a:lnTo>
                    <a:lnTo>
                      <a:pt x="656" y="249"/>
                    </a:lnTo>
                    <a:lnTo>
                      <a:pt x="656" y="249"/>
                    </a:lnTo>
                    <a:lnTo>
                      <a:pt x="651" y="247"/>
                    </a:lnTo>
                    <a:lnTo>
                      <a:pt x="646" y="244"/>
                    </a:lnTo>
                    <a:lnTo>
                      <a:pt x="642" y="239"/>
                    </a:lnTo>
                    <a:lnTo>
                      <a:pt x="641" y="234"/>
                    </a:lnTo>
                    <a:lnTo>
                      <a:pt x="641" y="234"/>
                    </a:lnTo>
                    <a:lnTo>
                      <a:pt x="642" y="227"/>
                    </a:lnTo>
                    <a:lnTo>
                      <a:pt x="646" y="222"/>
                    </a:lnTo>
                    <a:lnTo>
                      <a:pt x="651" y="218"/>
                    </a:lnTo>
                    <a:lnTo>
                      <a:pt x="656" y="217"/>
                    </a:lnTo>
                    <a:lnTo>
                      <a:pt x="656" y="217"/>
                    </a:lnTo>
                    <a:close/>
                    <a:moveTo>
                      <a:pt x="598" y="217"/>
                    </a:moveTo>
                    <a:lnTo>
                      <a:pt x="598" y="217"/>
                    </a:lnTo>
                    <a:lnTo>
                      <a:pt x="598" y="217"/>
                    </a:lnTo>
                    <a:lnTo>
                      <a:pt x="605" y="218"/>
                    </a:lnTo>
                    <a:lnTo>
                      <a:pt x="610" y="222"/>
                    </a:lnTo>
                    <a:lnTo>
                      <a:pt x="613" y="227"/>
                    </a:lnTo>
                    <a:lnTo>
                      <a:pt x="613" y="234"/>
                    </a:lnTo>
                    <a:lnTo>
                      <a:pt x="613" y="234"/>
                    </a:lnTo>
                    <a:lnTo>
                      <a:pt x="613" y="239"/>
                    </a:lnTo>
                    <a:lnTo>
                      <a:pt x="610" y="244"/>
                    </a:lnTo>
                    <a:lnTo>
                      <a:pt x="605" y="247"/>
                    </a:lnTo>
                    <a:lnTo>
                      <a:pt x="598" y="249"/>
                    </a:lnTo>
                    <a:lnTo>
                      <a:pt x="598" y="249"/>
                    </a:lnTo>
                    <a:lnTo>
                      <a:pt x="593" y="247"/>
                    </a:lnTo>
                    <a:lnTo>
                      <a:pt x="588" y="244"/>
                    </a:lnTo>
                    <a:lnTo>
                      <a:pt x="584" y="239"/>
                    </a:lnTo>
                    <a:lnTo>
                      <a:pt x="583" y="234"/>
                    </a:lnTo>
                    <a:lnTo>
                      <a:pt x="583" y="234"/>
                    </a:lnTo>
                    <a:lnTo>
                      <a:pt x="584" y="227"/>
                    </a:lnTo>
                    <a:lnTo>
                      <a:pt x="588" y="222"/>
                    </a:lnTo>
                    <a:lnTo>
                      <a:pt x="593" y="218"/>
                    </a:lnTo>
                    <a:lnTo>
                      <a:pt x="598" y="217"/>
                    </a:lnTo>
                    <a:lnTo>
                      <a:pt x="598" y="217"/>
                    </a:lnTo>
                    <a:close/>
                    <a:moveTo>
                      <a:pt x="1473" y="174"/>
                    </a:moveTo>
                    <a:lnTo>
                      <a:pt x="1473" y="174"/>
                    </a:lnTo>
                    <a:lnTo>
                      <a:pt x="1473" y="174"/>
                    </a:lnTo>
                    <a:lnTo>
                      <a:pt x="1479" y="174"/>
                    </a:lnTo>
                    <a:lnTo>
                      <a:pt x="1484" y="179"/>
                    </a:lnTo>
                    <a:lnTo>
                      <a:pt x="1487" y="184"/>
                    </a:lnTo>
                    <a:lnTo>
                      <a:pt x="1489" y="189"/>
                    </a:lnTo>
                    <a:lnTo>
                      <a:pt x="1489" y="189"/>
                    </a:lnTo>
                    <a:lnTo>
                      <a:pt x="1487" y="196"/>
                    </a:lnTo>
                    <a:lnTo>
                      <a:pt x="1484" y="201"/>
                    </a:lnTo>
                    <a:lnTo>
                      <a:pt x="1479" y="205"/>
                    </a:lnTo>
                    <a:lnTo>
                      <a:pt x="1473" y="206"/>
                    </a:lnTo>
                    <a:lnTo>
                      <a:pt x="1473" y="206"/>
                    </a:lnTo>
                    <a:lnTo>
                      <a:pt x="1467" y="205"/>
                    </a:lnTo>
                    <a:lnTo>
                      <a:pt x="1462" y="201"/>
                    </a:lnTo>
                    <a:lnTo>
                      <a:pt x="1458" y="196"/>
                    </a:lnTo>
                    <a:lnTo>
                      <a:pt x="1458" y="189"/>
                    </a:lnTo>
                    <a:lnTo>
                      <a:pt x="1458" y="189"/>
                    </a:lnTo>
                    <a:lnTo>
                      <a:pt x="1458" y="184"/>
                    </a:lnTo>
                    <a:lnTo>
                      <a:pt x="1462" y="179"/>
                    </a:lnTo>
                    <a:lnTo>
                      <a:pt x="1467" y="174"/>
                    </a:lnTo>
                    <a:lnTo>
                      <a:pt x="1473" y="174"/>
                    </a:lnTo>
                    <a:lnTo>
                      <a:pt x="1473" y="174"/>
                    </a:lnTo>
                    <a:close/>
                    <a:moveTo>
                      <a:pt x="1416" y="174"/>
                    </a:moveTo>
                    <a:lnTo>
                      <a:pt x="1416" y="174"/>
                    </a:lnTo>
                    <a:lnTo>
                      <a:pt x="1416" y="174"/>
                    </a:lnTo>
                    <a:lnTo>
                      <a:pt x="1421" y="174"/>
                    </a:lnTo>
                    <a:lnTo>
                      <a:pt x="1426" y="179"/>
                    </a:lnTo>
                    <a:lnTo>
                      <a:pt x="1429" y="184"/>
                    </a:lnTo>
                    <a:lnTo>
                      <a:pt x="1431" y="189"/>
                    </a:lnTo>
                    <a:lnTo>
                      <a:pt x="1431" y="189"/>
                    </a:lnTo>
                    <a:lnTo>
                      <a:pt x="1429" y="196"/>
                    </a:lnTo>
                    <a:lnTo>
                      <a:pt x="1426" y="201"/>
                    </a:lnTo>
                    <a:lnTo>
                      <a:pt x="1421" y="205"/>
                    </a:lnTo>
                    <a:lnTo>
                      <a:pt x="1416" y="206"/>
                    </a:lnTo>
                    <a:lnTo>
                      <a:pt x="1416" y="206"/>
                    </a:lnTo>
                    <a:lnTo>
                      <a:pt x="1409" y="205"/>
                    </a:lnTo>
                    <a:lnTo>
                      <a:pt x="1404" y="201"/>
                    </a:lnTo>
                    <a:lnTo>
                      <a:pt x="1400" y="196"/>
                    </a:lnTo>
                    <a:lnTo>
                      <a:pt x="1399" y="189"/>
                    </a:lnTo>
                    <a:lnTo>
                      <a:pt x="1399" y="189"/>
                    </a:lnTo>
                    <a:lnTo>
                      <a:pt x="1400" y="184"/>
                    </a:lnTo>
                    <a:lnTo>
                      <a:pt x="1404" y="179"/>
                    </a:lnTo>
                    <a:lnTo>
                      <a:pt x="1409" y="174"/>
                    </a:lnTo>
                    <a:lnTo>
                      <a:pt x="1416" y="174"/>
                    </a:lnTo>
                    <a:lnTo>
                      <a:pt x="1416" y="174"/>
                    </a:lnTo>
                    <a:close/>
                    <a:moveTo>
                      <a:pt x="1356" y="174"/>
                    </a:moveTo>
                    <a:lnTo>
                      <a:pt x="1356" y="174"/>
                    </a:lnTo>
                    <a:lnTo>
                      <a:pt x="1356" y="174"/>
                    </a:lnTo>
                    <a:lnTo>
                      <a:pt x="1363" y="174"/>
                    </a:lnTo>
                    <a:lnTo>
                      <a:pt x="1368" y="179"/>
                    </a:lnTo>
                    <a:lnTo>
                      <a:pt x="1371" y="184"/>
                    </a:lnTo>
                    <a:lnTo>
                      <a:pt x="1371" y="189"/>
                    </a:lnTo>
                    <a:lnTo>
                      <a:pt x="1371" y="189"/>
                    </a:lnTo>
                    <a:lnTo>
                      <a:pt x="1371" y="196"/>
                    </a:lnTo>
                    <a:lnTo>
                      <a:pt x="1368" y="201"/>
                    </a:lnTo>
                    <a:lnTo>
                      <a:pt x="1363" y="205"/>
                    </a:lnTo>
                    <a:lnTo>
                      <a:pt x="1356" y="206"/>
                    </a:lnTo>
                    <a:lnTo>
                      <a:pt x="1356" y="206"/>
                    </a:lnTo>
                    <a:lnTo>
                      <a:pt x="1351" y="205"/>
                    </a:lnTo>
                    <a:lnTo>
                      <a:pt x="1346" y="201"/>
                    </a:lnTo>
                    <a:lnTo>
                      <a:pt x="1342" y="196"/>
                    </a:lnTo>
                    <a:lnTo>
                      <a:pt x="1341" y="189"/>
                    </a:lnTo>
                    <a:lnTo>
                      <a:pt x="1341" y="189"/>
                    </a:lnTo>
                    <a:lnTo>
                      <a:pt x="1342" y="184"/>
                    </a:lnTo>
                    <a:lnTo>
                      <a:pt x="1346" y="179"/>
                    </a:lnTo>
                    <a:lnTo>
                      <a:pt x="1351" y="174"/>
                    </a:lnTo>
                    <a:lnTo>
                      <a:pt x="1356" y="174"/>
                    </a:lnTo>
                    <a:lnTo>
                      <a:pt x="1356" y="174"/>
                    </a:lnTo>
                    <a:close/>
                    <a:moveTo>
                      <a:pt x="1298" y="174"/>
                    </a:moveTo>
                    <a:lnTo>
                      <a:pt x="1298" y="174"/>
                    </a:lnTo>
                    <a:lnTo>
                      <a:pt x="1298" y="174"/>
                    </a:lnTo>
                    <a:lnTo>
                      <a:pt x="1305" y="174"/>
                    </a:lnTo>
                    <a:lnTo>
                      <a:pt x="1308" y="179"/>
                    </a:lnTo>
                    <a:lnTo>
                      <a:pt x="1312" y="184"/>
                    </a:lnTo>
                    <a:lnTo>
                      <a:pt x="1313" y="189"/>
                    </a:lnTo>
                    <a:lnTo>
                      <a:pt x="1313" y="189"/>
                    </a:lnTo>
                    <a:lnTo>
                      <a:pt x="1312" y="196"/>
                    </a:lnTo>
                    <a:lnTo>
                      <a:pt x="1308" y="201"/>
                    </a:lnTo>
                    <a:lnTo>
                      <a:pt x="1305" y="205"/>
                    </a:lnTo>
                    <a:lnTo>
                      <a:pt x="1298" y="206"/>
                    </a:lnTo>
                    <a:lnTo>
                      <a:pt x="1298" y="206"/>
                    </a:lnTo>
                    <a:lnTo>
                      <a:pt x="1293" y="205"/>
                    </a:lnTo>
                    <a:lnTo>
                      <a:pt x="1288" y="201"/>
                    </a:lnTo>
                    <a:lnTo>
                      <a:pt x="1284" y="196"/>
                    </a:lnTo>
                    <a:lnTo>
                      <a:pt x="1283" y="189"/>
                    </a:lnTo>
                    <a:lnTo>
                      <a:pt x="1283" y="189"/>
                    </a:lnTo>
                    <a:lnTo>
                      <a:pt x="1284" y="184"/>
                    </a:lnTo>
                    <a:lnTo>
                      <a:pt x="1288" y="179"/>
                    </a:lnTo>
                    <a:lnTo>
                      <a:pt x="1293" y="174"/>
                    </a:lnTo>
                    <a:lnTo>
                      <a:pt x="1298" y="174"/>
                    </a:lnTo>
                    <a:lnTo>
                      <a:pt x="1298" y="174"/>
                    </a:lnTo>
                    <a:close/>
                    <a:moveTo>
                      <a:pt x="1007" y="174"/>
                    </a:moveTo>
                    <a:lnTo>
                      <a:pt x="1007" y="174"/>
                    </a:lnTo>
                    <a:lnTo>
                      <a:pt x="1007" y="174"/>
                    </a:lnTo>
                    <a:lnTo>
                      <a:pt x="1012" y="174"/>
                    </a:lnTo>
                    <a:lnTo>
                      <a:pt x="1017" y="179"/>
                    </a:lnTo>
                    <a:lnTo>
                      <a:pt x="1020" y="184"/>
                    </a:lnTo>
                    <a:lnTo>
                      <a:pt x="1022" y="189"/>
                    </a:lnTo>
                    <a:lnTo>
                      <a:pt x="1022" y="189"/>
                    </a:lnTo>
                    <a:lnTo>
                      <a:pt x="1020" y="196"/>
                    </a:lnTo>
                    <a:lnTo>
                      <a:pt x="1017" y="201"/>
                    </a:lnTo>
                    <a:lnTo>
                      <a:pt x="1012" y="205"/>
                    </a:lnTo>
                    <a:lnTo>
                      <a:pt x="1007" y="206"/>
                    </a:lnTo>
                    <a:lnTo>
                      <a:pt x="1007" y="206"/>
                    </a:lnTo>
                    <a:lnTo>
                      <a:pt x="1000" y="205"/>
                    </a:lnTo>
                    <a:lnTo>
                      <a:pt x="995" y="201"/>
                    </a:lnTo>
                    <a:lnTo>
                      <a:pt x="992" y="196"/>
                    </a:lnTo>
                    <a:lnTo>
                      <a:pt x="992" y="189"/>
                    </a:lnTo>
                    <a:lnTo>
                      <a:pt x="992" y="189"/>
                    </a:lnTo>
                    <a:lnTo>
                      <a:pt x="992" y="184"/>
                    </a:lnTo>
                    <a:lnTo>
                      <a:pt x="995" y="179"/>
                    </a:lnTo>
                    <a:lnTo>
                      <a:pt x="1000" y="174"/>
                    </a:lnTo>
                    <a:lnTo>
                      <a:pt x="1007" y="174"/>
                    </a:lnTo>
                    <a:lnTo>
                      <a:pt x="1007" y="174"/>
                    </a:lnTo>
                    <a:close/>
                    <a:moveTo>
                      <a:pt x="949" y="174"/>
                    </a:moveTo>
                    <a:lnTo>
                      <a:pt x="949" y="174"/>
                    </a:lnTo>
                    <a:lnTo>
                      <a:pt x="949" y="174"/>
                    </a:lnTo>
                    <a:lnTo>
                      <a:pt x="954" y="174"/>
                    </a:lnTo>
                    <a:lnTo>
                      <a:pt x="959" y="179"/>
                    </a:lnTo>
                    <a:lnTo>
                      <a:pt x="963" y="184"/>
                    </a:lnTo>
                    <a:lnTo>
                      <a:pt x="964" y="189"/>
                    </a:lnTo>
                    <a:lnTo>
                      <a:pt x="964" y="189"/>
                    </a:lnTo>
                    <a:lnTo>
                      <a:pt x="963" y="196"/>
                    </a:lnTo>
                    <a:lnTo>
                      <a:pt x="959" y="201"/>
                    </a:lnTo>
                    <a:lnTo>
                      <a:pt x="954" y="205"/>
                    </a:lnTo>
                    <a:lnTo>
                      <a:pt x="949" y="206"/>
                    </a:lnTo>
                    <a:lnTo>
                      <a:pt x="949" y="206"/>
                    </a:lnTo>
                    <a:lnTo>
                      <a:pt x="942" y="205"/>
                    </a:lnTo>
                    <a:lnTo>
                      <a:pt x="937" y="201"/>
                    </a:lnTo>
                    <a:lnTo>
                      <a:pt x="934" y="196"/>
                    </a:lnTo>
                    <a:lnTo>
                      <a:pt x="934" y="189"/>
                    </a:lnTo>
                    <a:lnTo>
                      <a:pt x="934" y="189"/>
                    </a:lnTo>
                    <a:lnTo>
                      <a:pt x="934" y="184"/>
                    </a:lnTo>
                    <a:lnTo>
                      <a:pt x="937" y="179"/>
                    </a:lnTo>
                    <a:lnTo>
                      <a:pt x="942" y="174"/>
                    </a:lnTo>
                    <a:lnTo>
                      <a:pt x="949" y="174"/>
                    </a:lnTo>
                    <a:lnTo>
                      <a:pt x="949" y="174"/>
                    </a:lnTo>
                    <a:close/>
                    <a:moveTo>
                      <a:pt x="889" y="174"/>
                    </a:moveTo>
                    <a:lnTo>
                      <a:pt x="889" y="174"/>
                    </a:lnTo>
                    <a:lnTo>
                      <a:pt x="889" y="174"/>
                    </a:lnTo>
                    <a:lnTo>
                      <a:pt x="896" y="174"/>
                    </a:lnTo>
                    <a:lnTo>
                      <a:pt x="901" y="179"/>
                    </a:lnTo>
                    <a:lnTo>
                      <a:pt x="905" y="184"/>
                    </a:lnTo>
                    <a:lnTo>
                      <a:pt x="905" y="189"/>
                    </a:lnTo>
                    <a:lnTo>
                      <a:pt x="905" y="189"/>
                    </a:lnTo>
                    <a:lnTo>
                      <a:pt x="905" y="196"/>
                    </a:lnTo>
                    <a:lnTo>
                      <a:pt x="901" y="201"/>
                    </a:lnTo>
                    <a:lnTo>
                      <a:pt x="896" y="205"/>
                    </a:lnTo>
                    <a:lnTo>
                      <a:pt x="889" y="206"/>
                    </a:lnTo>
                    <a:lnTo>
                      <a:pt x="889" y="206"/>
                    </a:lnTo>
                    <a:lnTo>
                      <a:pt x="884" y="205"/>
                    </a:lnTo>
                    <a:lnTo>
                      <a:pt x="879" y="201"/>
                    </a:lnTo>
                    <a:lnTo>
                      <a:pt x="876" y="196"/>
                    </a:lnTo>
                    <a:lnTo>
                      <a:pt x="874" y="189"/>
                    </a:lnTo>
                    <a:lnTo>
                      <a:pt x="874" y="189"/>
                    </a:lnTo>
                    <a:lnTo>
                      <a:pt x="876" y="184"/>
                    </a:lnTo>
                    <a:lnTo>
                      <a:pt x="879" y="179"/>
                    </a:lnTo>
                    <a:lnTo>
                      <a:pt x="884" y="174"/>
                    </a:lnTo>
                    <a:lnTo>
                      <a:pt x="889" y="174"/>
                    </a:lnTo>
                    <a:lnTo>
                      <a:pt x="889" y="174"/>
                    </a:lnTo>
                    <a:close/>
                    <a:moveTo>
                      <a:pt x="831" y="174"/>
                    </a:moveTo>
                    <a:lnTo>
                      <a:pt x="831" y="174"/>
                    </a:lnTo>
                    <a:lnTo>
                      <a:pt x="831" y="174"/>
                    </a:lnTo>
                    <a:lnTo>
                      <a:pt x="838" y="174"/>
                    </a:lnTo>
                    <a:lnTo>
                      <a:pt x="843" y="179"/>
                    </a:lnTo>
                    <a:lnTo>
                      <a:pt x="847" y="184"/>
                    </a:lnTo>
                    <a:lnTo>
                      <a:pt x="847" y="189"/>
                    </a:lnTo>
                    <a:lnTo>
                      <a:pt x="847" y="189"/>
                    </a:lnTo>
                    <a:lnTo>
                      <a:pt x="847" y="196"/>
                    </a:lnTo>
                    <a:lnTo>
                      <a:pt x="843" y="201"/>
                    </a:lnTo>
                    <a:lnTo>
                      <a:pt x="838" y="205"/>
                    </a:lnTo>
                    <a:lnTo>
                      <a:pt x="831" y="206"/>
                    </a:lnTo>
                    <a:lnTo>
                      <a:pt x="831" y="206"/>
                    </a:lnTo>
                    <a:lnTo>
                      <a:pt x="826" y="205"/>
                    </a:lnTo>
                    <a:lnTo>
                      <a:pt x="821" y="201"/>
                    </a:lnTo>
                    <a:lnTo>
                      <a:pt x="818" y="196"/>
                    </a:lnTo>
                    <a:lnTo>
                      <a:pt x="816" y="189"/>
                    </a:lnTo>
                    <a:lnTo>
                      <a:pt x="816" y="189"/>
                    </a:lnTo>
                    <a:lnTo>
                      <a:pt x="818" y="184"/>
                    </a:lnTo>
                    <a:lnTo>
                      <a:pt x="821" y="179"/>
                    </a:lnTo>
                    <a:lnTo>
                      <a:pt x="826" y="174"/>
                    </a:lnTo>
                    <a:lnTo>
                      <a:pt x="831" y="174"/>
                    </a:lnTo>
                    <a:lnTo>
                      <a:pt x="831" y="174"/>
                    </a:lnTo>
                    <a:close/>
                    <a:moveTo>
                      <a:pt x="774" y="174"/>
                    </a:moveTo>
                    <a:lnTo>
                      <a:pt x="774" y="174"/>
                    </a:lnTo>
                    <a:lnTo>
                      <a:pt x="774" y="174"/>
                    </a:lnTo>
                    <a:lnTo>
                      <a:pt x="779" y="174"/>
                    </a:lnTo>
                    <a:lnTo>
                      <a:pt x="784" y="179"/>
                    </a:lnTo>
                    <a:lnTo>
                      <a:pt x="787" y="184"/>
                    </a:lnTo>
                    <a:lnTo>
                      <a:pt x="789" y="189"/>
                    </a:lnTo>
                    <a:lnTo>
                      <a:pt x="789" y="189"/>
                    </a:lnTo>
                    <a:lnTo>
                      <a:pt x="787" y="196"/>
                    </a:lnTo>
                    <a:lnTo>
                      <a:pt x="784" y="201"/>
                    </a:lnTo>
                    <a:lnTo>
                      <a:pt x="779" y="205"/>
                    </a:lnTo>
                    <a:lnTo>
                      <a:pt x="774" y="206"/>
                    </a:lnTo>
                    <a:lnTo>
                      <a:pt x="774" y="206"/>
                    </a:lnTo>
                    <a:lnTo>
                      <a:pt x="767" y="205"/>
                    </a:lnTo>
                    <a:lnTo>
                      <a:pt x="763" y="201"/>
                    </a:lnTo>
                    <a:lnTo>
                      <a:pt x="760" y="196"/>
                    </a:lnTo>
                    <a:lnTo>
                      <a:pt x="758" y="189"/>
                    </a:lnTo>
                    <a:lnTo>
                      <a:pt x="758" y="189"/>
                    </a:lnTo>
                    <a:lnTo>
                      <a:pt x="760" y="184"/>
                    </a:lnTo>
                    <a:lnTo>
                      <a:pt x="763" y="179"/>
                    </a:lnTo>
                    <a:lnTo>
                      <a:pt x="767" y="174"/>
                    </a:lnTo>
                    <a:lnTo>
                      <a:pt x="774" y="174"/>
                    </a:lnTo>
                    <a:lnTo>
                      <a:pt x="774" y="174"/>
                    </a:lnTo>
                    <a:close/>
                    <a:moveTo>
                      <a:pt x="716" y="174"/>
                    </a:moveTo>
                    <a:lnTo>
                      <a:pt x="716" y="174"/>
                    </a:lnTo>
                    <a:lnTo>
                      <a:pt x="716" y="174"/>
                    </a:lnTo>
                    <a:lnTo>
                      <a:pt x="721" y="174"/>
                    </a:lnTo>
                    <a:lnTo>
                      <a:pt x="726" y="179"/>
                    </a:lnTo>
                    <a:lnTo>
                      <a:pt x="729" y="184"/>
                    </a:lnTo>
                    <a:lnTo>
                      <a:pt x="731" y="189"/>
                    </a:lnTo>
                    <a:lnTo>
                      <a:pt x="731" y="189"/>
                    </a:lnTo>
                    <a:lnTo>
                      <a:pt x="729" y="196"/>
                    </a:lnTo>
                    <a:lnTo>
                      <a:pt x="726" y="201"/>
                    </a:lnTo>
                    <a:lnTo>
                      <a:pt x="721" y="205"/>
                    </a:lnTo>
                    <a:lnTo>
                      <a:pt x="716" y="206"/>
                    </a:lnTo>
                    <a:lnTo>
                      <a:pt x="716" y="206"/>
                    </a:lnTo>
                    <a:lnTo>
                      <a:pt x="709" y="205"/>
                    </a:lnTo>
                    <a:lnTo>
                      <a:pt x="704" y="201"/>
                    </a:lnTo>
                    <a:lnTo>
                      <a:pt x="700" y="196"/>
                    </a:lnTo>
                    <a:lnTo>
                      <a:pt x="700" y="189"/>
                    </a:lnTo>
                    <a:lnTo>
                      <a:pt x="700" y="189"/>
                    </a:lnTo>
                    <a:lnTo>
                      <a:pt x="700" y="184"/>
                    </a:lnTo>
                    <a:lnTo>
                      <a:pt x="704" y="179"/>
                    </a:lnTo>
                    <a:lnTo>
                      <a:pt x="709" y="174"/>
                    </a:lnTo>
                    <a:lnTo>
                      <a:pt x="716" y="174"/>
                    </a:lnTo>
                    <a:lnTo>
                      <a:pt x="716" y="174"/>
                    </a:lnTo>
                    <a:close/>
                    <a:moveTo>
                      <a:pt x="656" y="174"/>
                    </a:moveTo>
                    <a:lnTo>
                      <a:pt x="656" y="174"/>
                    </a:lnTo>
                    <a:lnTo>
                      <a:pt x="656" y="174"/>
                    </a:lnTo>
                    <a:lnTo>
                      <a:pt x="663" y="174"/>
                    </a:lnTo>
                    <a:lnTo>
                      <a:pt x="668" y="179"/>
                    </a:lnTo>
                    <a:lnTo>
                      <a:pt x="671" y="184"/>
                    </a:lnTo>
                    <a:lnTo>
                      <a:pt x="673" y="189"/>
                    </a:lnTo>
                    <a:lnTo>
                      <a:pt x="673" y="189"/>
                    </a:lnTo>
                    <a:lnTo>
                      <a:pt x="671" y="196"/>
                    </a:lnTo>
                    <a:lnTo>
                      <a:pt x="668" y="201"/>
                    </a:lnTo>
                    <a:lnTo>
                      <a:pt x="663" y="205"/>
                    </a:lnTo>
                    <a:lnTo>
                      <a:pt x="656" y="206"/>
                    </a:lnTo>
                    <a:lnTo>
                      <a:pt x="656" y="206"/>
                    </a:lnTo>
                    <a:lnTo>
                      <a:pt x="651" y="205"/>
                    </a:lnTo>
                    <a:lnTo>
                      <a:pt x="646" y="201"/>
                    </a:lnTo>
                    <a:lnTo>
                      <a:pt x="642" y="196"/>
                    </a:lnTo>
                    <a:lnTo>
                      <a:pt x="641" y="189"/>
                    </a:lnTo>
                    <a:lnTo>
                      <a:pt x="641" y="189"/>
                    </a:lnTo>
                    <a:lnTo>
                      <a:pt x="642" y="184"/>
                    </a:lnTo>
                    <a:lnTo>
                      <a:pt x="646" y="179"/>
                    </a:lnTo>
                    <a:lnTo>
                      <a:pt x="651" y="174"/>
                    </a:lnTo>
                    <a:lnTo>
                      <a:pt x="656" y="174"/>
                    </a:lnTo>
                    <a:lnTo>
                      <a:pt x="656" y="174"/>
                    </a:lnTo>
                    <a:close/>
                    <a:moveTo>
                      <a:pt x="598" y="174"/>
                    </a:moveTo>
                    <a:lnTo>
                      <a:pt x="598" y="174"/>
                    </a:lnTo>
                    <a:lnTo>
                      <a:pt x="598" y="174"/>
                    </a:lnTo>
                    <a:lnTo>
                      <a:pt x="605" y="174"/>
                    </a:lnTo>
                    <a:lnTo>
                      <a:pt x="610" y="179"/>
                    </a:lnTo>
                    <a:lnTo>
                      <a:pt x="613" y="184"/>
                    </a:lnTo>
                    <a:lnTo>
                      <a:pt x="613" y="189"/>
                    </a:lnTo>
                    <a:lnTo>
                      <a:pt x="613" y="189"/>
                    </a:lnTo>
                    <a:lnTo>
                      <a:pt x="613" y="196"/>
                    </a:lnTo>
                    <a:lnTo>
                      <a:pt x="610" y="201"/>
                    </a:lnTo>
                    <a:lnTo>
                      <a:pt x="605" y="205"/>
                    </a:lnTo>
                    <a:lnTo>
                      <a:pt x="598" y="206"/>
                    </a:lnTo>
                    <a:lnTo>
                      <a:pt x="598" y="206"/>
                    </a:lnTo>
                    <a:lnTo>
                      <a:pt x="593" y="205"/>
                    </a:lnTo>
                    <a:lnTo>
                      <a:pt x="588" y="201"/>
                    </a:lnTo>
                    <a:lnTo>
                      <a:pt x="584" y="196"/>
                    </a:lnTo>
                    <a:lnTo>
                      <a:pt x="583" y="189"/>
                    </a:lnTo>
                    <a:lnTo>
                      <a:pt x="583" y="189"/>
                    </a:lnTo>
                    <a:lnTo>
                      <a:pt x="584" y="184"/>
                    </a:lnTo>
                    <a:lnTo>
                      <a:pt x="588" y="179"/>
                    </a:lnTo>
                    <a:lnTo>
                      <a:pt x="593" y="174"/>
                    </a:lnTo>
                    <a:lnTo>
                      <a:pt x="598" y="174"/>
                    </a:lnTo>
                    <a:lnTo>
                      <a:pt x="598" y="174"/>
                    </a:lnTo>
                    <a:close/>
                    <a:moveTo>
                      <a:pt x="716" y="130"/>
                    </a:moveTo>
                    <a:lnTo>
                      <a:pt x="716" y="130"/>
                    </a:lnTo>
                    <a:lnTo>
                      <a:pt x="716" y="130"/>
                    </a:lnTo>
                    <a:lnTo>
                      <a:pt x="721" y="131"/>
                    </a:lnTo>
                    <a:lnTo>
                      <a:pt x="726" y="135"/>
                    </a:lnTo>
                    <a:lnTo>
                      <a:pt x="729" y="140"/>
                    </a:lnTo>
                    <a:lnTo>
                      <a:pt x="731" y="147"/>
                    </a:lnTo>
                    <a:lnTo>
                      <a:pt x="731" y="147"/>
                    </a:lnTo>
                    <a:lnTo>
                      <a:pt x="729" y="152"/>
                    </a:lnTo>
                    <a:lnTo>
                      <a:pt x="726" y="157"/>
                    </a:lnTo>
                    <a:lnTo>
                      <a:pt x="721" y="160"/>
                    </a:lnTo>
                    <a:lnTo>
                      <a:pt x="716" y="162"/>
                    </a:lnTo>
                    <a:lnTo>
                      <a:pt x="716" y="162"/>
                    </a:lnTo>
                    <a:lnTo>
                      <a:pt x="709" y="160"/>
                    </a:lnTo>
                    <a:lnTo>
                      <a:pt x="704" y="157"/>
                    </a:lnTo>
                    <a:lnTo>
                      <a:pt x="700" y="152"/>
                    </a:lnTo>
                    <a:lnTo>
                      <a:pt x="700" y="147"/>
                    </a:lnTo>
                    <a:lnTo>
                      <a:pt x="700" y="147"/>
                    </a:lnTo>
                    <a:lnTo>
                      <a:pt x="700" y="140"/>
                    </a:lnTo>
                    <a:lnTo>
                      <a:pt x="704" y="135"/>
                    </a:lnTo>
                    <a:lnTo>
                      <a:pt x="709" y="131"/>
                    </a:lnTo>
                    <a:lnTo>
                      <a:pt x="716" y="130"/>
                    </a:lnTo>
                    <a:lnTo>
                      <a:pt x="716" y="130"/>
                    </a:lnTo>
                    <a:close/>
                    <a:moveTo>
                      <a:pt x="656" y="130"/>
                    </a:moveTo>
                    <a:lnTo>
                      <a:pt x="656" y="130"/>
                    </a:lnTo>
                    <a:lnTo>
                      <a:pt x="656" y="130"/>
                    </a:lnTo>
                    <a:lnTo>
                      <a:pt x="663" y="131"/>
                    </a:lnTo>
                    <a:lnTo>
                      <a:pt x="668" y="135"/>
                    </a:lnTo>
                    <a:lnTo>
                      <a:pt x="671" y="140"/>
                    </a:lnTo>
                    <a:lnTo>
                      <a:pt x="673" y="147"/>
                    </a:lnTo>
                    <a:lnTo>
                      <a:pt x="673" y="147"/>
                    </a:lnTo>
                    <a:lnTo>
                      <a:pt x="671" y="152"/>
                    </a:lnTo>
                    <a:lnTo>
                      <a:pt x="668" y="157"/>
                    </a:lnTo>
                    <a:lnTo>
                      <a:pt x="663" y="160"/>
                    </a:lnTo>
                    <a:lnTo>
                      <a:pt x="656" y="162"/>
                    </a:lnTo>
                    <a:lnTo>
                      <a:pt x="656" y="162"/>
                    </a:lnTo>
                    <a:lnTo>
                      <a:pt x="651" y="160"/>
                    </a:lnTo>
                    <a:lnTo>
                      <a:pt x="646" y="157"/>
                    </a:lnTo>
                    <a:lnTo>
                      <a:pt x="642" y="152"/>
                    </a:lnTo>
                    <a:lnTo>
                      <a:pt x="641" y="147"/>
                    </a:lnTo>
                    <a:lnTo>
                      <a:pt x="641" y="147"/>
                    </a:lnTo>
                    <a:lnTo>
                      <a:pt x="642" y="140"/>
                    </a:lnTo>
                    <a:lnTo>
                      <a:pt x="646" y="135"/>
                    </a:lnTo>
                    <a:lnTo>
                      <a:pt x="651" y="131"/>
                    </a:lnTo>
                    <a:lnTo>
                      <a:pt x="656" y="130"/>
                    </a:lnTo>
                    <a:lnTo>
                      <a:pt x="656" y="130"/>
                    </a:lnTo>
                    <a:close/>
                    <a:moveTo>
                      <a:pt x="1356" y="87"/>
                    </a:moveTo>
                    <a:lnTo>
                      <a:pt x="1356" y="87"/>
                    </a:lnTo>
                    <a:lnTo>
                      <a:pt x="1356" y="87"/>
                    </a:lnTo>
                    <a:lnTo>
                      <a:pt x="1363" y="89"/>
                    </a:lnTo>
                    <a:lnTo>
                      <a:pt x="1368" y="92"/>
                    </a:lnTo>
                    <a:lnTo>
                      <a:pt x="1371" y="97"/>
                    </a:lnTo>
                    <a:lnTo>
                      <a:pt x="1371" y="102"/>
                    </a:lnTo>
                    <a:lnTo>
                      <a:pt x="1371" y="102"/>
                    </a:lnTo>
                    <a:lnTo>
                      <a:pt x="1371" y="109"/>
                    </a:lnTo>
                    <a:lnTo>
                      <a:pt x="1368" y="114"/>
                    </a:lnTo>
                    <a:lnTo>
                      <a:pt x="1363" y="118"/>
                    </a:lnTo>
                    <a:lnTo>
                      <a:pt x="1356" y="119"/>
                    </a:lnTo>
                    <a:lnTo>
                      <a:pt x="1356" y="119"/>
                    </a:lnTo>
                    <a:lnTo>
                      <a:pt x="1351" y="118"/>
                    </a:lnTo>
                    <a:lnTo>
                      <a:pt x="1346" y="114"/>
                    </a:lnTo>
                    <a:lnTo>
                      <a:pt x="1342" y="109"/>
                    </a:lnTo>
                    <a:lnTo>
                      <a:pt x="1341" y="102"/>
                    </a:lnTo>
                    <a:lnTo>
                      <a:pt x="1341" y="102"/>
                    </a:lnTo>
                    <a:lnTo>
                      <a:pt x="1342" y="97"/>
                    </a:lnTo>
                    <a:lnTo>
                      <a:pt x="1346" y="92"/>
                    </a:lnTo>
                    <a:lnTo>
                      <a:pt x="1351" y="89"/>
                    </a:lnTo>
                    <a:lnTo>
                      <a:pt x="1356" y="87"/>
                    </a:lnTo>
                    <a:lnTo>
                      <a:pt x="1356" y="87"/>
                    </a:lnTo>
                    <a:close/>
                    <a:moveTo>
                      <a:pt x="1123" y="87"/>
                    </a:moveTo>
                    <a:lnTo>
                      <a:pt x="1123" y="87"/>
                    </a:lnTo>
                    <a:lnTo>
                      <a:pt x="1123" y="87"/>
                    </a:lnTo>
                    <a:lnTo>
                      <a:pt x="1129" y="89"/>
                    </a:lnTo>
                    <a:lnTo>
                      <a:pt x="1135" y="92"/>
                    </a:lnTo>
                    <a:lnTo>
                      <a:pt x="1138" y="97"/>
                    </a:lnTo>
                    <a:lnTo>
                      <a:pt x="1138" y="102"/>
                    </a:lnTo>
                    <a:lnTo>
                      <a:pt x="1138" y="102"/>
                    </a:lnTo>
                    <a:lnTo>
                      <a:pt x="1138" y="109"/>
                    </a:lnTo>
                    <a:lnTo>
                      <a:pt x="1135" y="114"/>
                    </a:lnTo>
                    <a:lnTo>
                      <a:pt x="1129" y="118"/>
                    </a:lnTo>
                    <a:lnTo>
                      <a:pt x="1123" y="119"/>
                    </a:lnTo>
                    <a:lnTo>
                      <a:pt x="1123" y="119"/>
                    </a:lnTo>
                    <a:lnTo>
                      <a:pt x="1118" y="118"/>
                    </a:lnTo>
                    <a:lnTo>
                      <a:pt x="1112" y="114"/>
                    </a:lnTo>
                    <a:lnTo>
                      <a:pt x="1109" y="109"/>
                    </a:lnTo>
                    <a:lnTo>
                      <a:pt x="1107" y="102"/>
                    </a:lnTo>
                    <a:lnTo>
                      <a:pt x="1107" y="102"/>
                    </a:lnTo>
                    <a:lnTo>
                      <a:pt x="1109" y="97"/>
                    </a:lnTo>
                    <a:lnTo>
                      <a:pt x="1112" y="92"/>
                    </a:lnTo>
                    <a:lnTo>
                      <a:pt x="1118" y="89"/>
                    </a:lnTo>
                    <a:lnTo>
                      <a:pt x="1123" y="87"/>
                    </a:lnTo>
                    <a:lnTo>
                      <a:pt x="1123" y="87"/>
                    </a:lnTo>
                    <a:close/>
                    <a:moveTo>
                      <a:pt x="1065" y="87"/>
                    </a:moveTo>
                    <a:lnTo>
                      <a:pt x="1065" y="87"/>
                    </a:lnTo>
                    <a:lnTo>
                      <a:pt x="1065" y="87"/>
                    </a:lnTo>
                    <a:lnTo>
                      <a:pt x="1072" y="89"/>
                    </a:lnTo>
                    <a:lnTo>
                      <a:pt x="1077" y="92"/>
                    </a:lnTo>
                    <a:lnTo>
                      <a:pt x="1078" y="97"/>
                    </a:lnTo>
                    <a:lnTo>
                      <a:pt x="1080" y="102"/>
                    </a:lnTo>
                    <a:lnTo>
                      <a:pt x="1080" y="102"/>
                    </a:lnTo>
                    <a:lnTo>
                      <a:pt x="1078" y="109"/>
                    </a:lnTo>
                    <a:lnTo>
                      <a:pt x="1077" y="114"/>
                    </a:lnTo>
                    <a:lnTo>
                      <a:pt x="1072" y="118"/>
                    </a:lnTo>
                    <a:lnTo>
                      <a:pt x="1065" y="119"/>
                    </a:lnTo>
                    <a:lnTo>
                      <a:pt x="1065" y="119"/>
                    </a:lnTo>
                    <a:lnTo>
                      <a:pt x="1060" y="118"/>
                    </a:lnTo>
                    <a:lnTo>
                      <a:pt x="1055" y="114"/>
                    </a:lnTo>
                    <a:lnTo>
                      <a:pt x="1051" y="109"/>
                    </a:lnTo>
                    <a:lnTo>
                      <a:pt x="1049" y="102"/>
                    </a:lnTo>
                    <a:lnTo>
                      <a:pt x="1049" y="102"/>
                    </a:lnTo>
                    <a:lnTo>
                      <a:pt x="1051" y="97"/>
                    </a:lnTo>
                    <a:lnTo>
                      <a:pt x="1055" y="92"/>
                    </a:lnTo>
                    <a:lnTo>
                      <a:pt x="1060" y="89"/>
                    </a:lnTo>
                    <a:lnTo>
                      <a:pt x="1065" y="87"/>
                    </a:lnTo>
                    <a:lnTo>
                      <a:pt x="1065" y="87"/>
                    </a:lnTo>
                    <a:close/>
                    <a:moveTo>
                      <a:pt x="1007" y="87"/>
                    </a:moveTo>
                    <a:lnTo>
                      <a:pt x="1007" y="87"/>
                    </a:lnTo>
                    <a:lnTo>
                      <a:pt x="1007" y="87"/>
                    </a:lnTo>
                    <a:lnTo>
                      <a:pt x="1012" y="89"/>
                    </a:lnTo>
                    <a:lnTo>
                      <a:pt x="1017" y="92"/>
                    </a:lnTo>
                    <a:lnTo>
                      <a:pt x="1020" y="97"/>
                    </a:lnTo>
                    <a:lnTo>
                      <a:pt x="1022" y="102"/>
                    </a:lnTo>
                    <a:lnTo>
                      <a:pt x="1022" y="102"/>
                    </a:lnTo>
                    <a:lnTo>
                      <a:pt x="1020" y="109"/>
                    </a:lnTo>
                    <a:lnTo>
                      <a:pt x="1017" y="114"/>
                    </a:lnTo>
                    <a:lnTo>
                      <a:pt x="1012" y="118"/>
                    </a:lnTo>
                    <a:lnTo>
                      <a:pt x="1007" y="119"/>
                    </a:lnTo>
                    <a:lnTo>
                      <a:pt x="1007" y="119"/>
                    </a:lnTo>
                    <a:lnTo>
                      <a:pt x="1000" y="118"/>
                    </a:lnTo>
                    <a:lnTo>
                      <a:pt x="995" y="114"/>
                    </a:lnTo>
                    <a:lnTo>
                      <a:pt x="992" y="109"/>
                    </a:lnTo>
                    <a:lnTo>
                      <a:pt x="992" y="102"/>
                    </a:lnTo>
                    <a:lnTo>
                      <a:pt x="992" y="102"/>
                    </a:lnTo>
                    <a:lnTo>
                      <a:pt x="992" y="97"/>
                    </a:lnTo>
                    <a:lnTo>
                      <a:pt x="995" y="92"/>
                    </a:lnTo>
                    <a:lnTo>
                      <a:pt x="1000" y="89"/>
                    </a:lnTo>
                    <a:lnTo>
                      <a:pt x="1007" y="87"/>
                    </a:lnTo>
                    <a:lnTo>
                      <a:pt x="1007" y="87"/>
                    </a:lnTo>
                    <a:close/>
                    <a:moveTo>
                      <a:pt x="949" y="87"/>
                    </a:moveTo>
                    <a:lnTo>
                      <a:pt x="949" y="87"/>
                    </a:lnTo>
                    <a:lnTo>
                      <a:pt x="949" y="87"/>
                    </a:lnTo>
                    <a:lnTo>
                      <a:pt x="954" y="89"/>
                    </a:lnTo>
                    <a:lnTo>
                      <a:pt x="959" y="92"/>
                    </a:lnTo>
                    <a:lnTo>
                      <a:pt x="963" y="97"/>
                    </a:lnTo>
                    <a:lnTo>
                      <a:pt x="964" y="102"/>
                    </a:lnTo>
                    <a:lnTo>
                      <a:pt x="964" y="102"/>
                    </a:lnTo>
                    <a:lnTo>
                      <a:pt x="963" y="109"/>
                    </a:lnTo>
                    <a:lnTo>
                      <a:pt x="959" y="114"/>
                    </a:lnTo>
                    <a:lnTo>
                      <a:pt x="954" y="118"/>
                    </a:lnTo>
                    <a:lnTo>
                      <a:pt x="949" y="119"/>
                    </a:lnTo>
                    <a:lnTo>
                      <a:pt x="949" y="119"/>
                    </a:lnTo>
                    <a:lnTo>
                      <a:pt x="942" y="118"/>
                    </a:lnTo>
                    <a:lnTo>
                      <a:pt x="937" y="114"/>
                    </a:lnTo>
                    <a:lnTo>
                      <a:pt x="934" y="109"/>
                    </a:lnTo>
                    <a:lnTo>
                      <a:pt x="934" y="102"/>
                    </a:lnTo>
                    <a:lnTo>
                      <a:pt x="934" y="102"/>
                    </a:lnTo>
                    <a:lnTo>
                      <a:pt x="934" y="97"/>
                    </a:lnTo>
                    <a:lnTo>
                      <a:pt x="937" y="92"/>
                    </a:lnTo>
                    <a:lnTo>
                      <a:pt x="942" y="89"/>
                    </a:lnTo>
                    <a:lnTo>
                      <a:pt x="949" y="87"/>
                    </a:lnTo>
                    <a:lnTo>
                      <a:pt x="949" y="87"/>
                    </a:lnTo>
                    <a:close/>
                    <a:moveTo>
                      <a:pt x="889" y="87"/>
                    </a:moveTo>
                    <a:lnTo>
                      <a:pt x="889" y="87"/>
                    </a:lnTo>
                    <a:lnTo>
                      <a:pt x="889" y="87"/>
                    </a:lnTo>
                    <a:lnTo>
                      <a:pt x="896" y="89"/>
                    </a:lnTo>
                    <a:lnTo>
                      <a:pt x="901" y="92"/>
                    </a:lnTo>
                    <a:lnTo>
                      <a:pt x="905" y="97"/>
                    </a:lnTo>
                    <a:lnTo>
                      <a:pt x="905" y="102"/>
                    </a:lnTo>
                    <a:lnTo>
                      <a:pt x="905" y="102"/>
                    </a:lnTo>
                    <a:lnTo>
                      <a:pt x="905" y="109"/>
                    </a:lnTo>
                    <a:lnTo>
                      <a:pt x="901" y="114"/>
                    </a:lnTo>
                    <a:lnTo>
                      <a:pt x="896" y="118"/>
                    </a:lnTo>
                    <a:lnTo>
                      <a:pt x="889" y="119"/>
                    </a:lnTo>
                    <a:lnTo>
                      <a:pt x="889" y="119"/>
                    </a:lnTo>
                    <a:lnTo>
                      <a:pt x="884" y="118"/>
                    </a:lnTo>
                    <a:lnTo>
                      <a:pt x="879" y="114"/>
                    </a:lnTo>
                    <a:lnTo>
                      <a:pt x="876" y="109"/>
                    </a:lnTo>
                    <a:lnTo>
                      <a:pt x="874" y="102"/>
                    </a:lnTo>
                    <a:lnTo>
                      <a:pt x="874" y="102"/>
                    </a:lnTo>
                    <a:lnTo>
                      <a:pt x="876" y="97"/>
                    </a:lnTo>
                    <a:lnTo>
                      <a:pt x="879" y="92"/>
                    </a:lnTo>
                    <a:lnTo>
                      <a:pt x="884" y="89"/>
                    </a:lnTo>
                    <a:lnTo>
                      <a:pt x="889" y="87"/>
                    </a:lnTo>
                    <a:lnTo>
                      <a:pt x="889" y="87"/>
                    </a:lnTo>
                    <a:close/>
                    <a:moveTo>
                      <a:pt x="831" y="87"/>
                    </a:moveTo>
                    <a:lnTo>
                      <a:pt x="831" y="87"/>
                    </a:lnTo>
                    <a:lnTo>
                      <a:pt x="831" y="87"/>
                    </a:lnTo>
                    <a:lnTo>
                      <a:pt x="838" y="89"/>
                    </a:lnTo>
                    <a:lnTo>
                      <a:pt x="843" y="92"/>
                    </a:lnTo>
                    <a:lnTo>
                      <a:pt x="847" y="97"/>
                    </a:lnTo>
                    <a:lnTo>
                      <a:pt x="847" y="102"/>
                    </a:lnTo>
                    <a:lnTo>
                      <a:pt x="847" y="102"/>
                    </a:lnTo>
                    <a:lnTo>
                      <a:pt x="847" y="109"/>
                    </a:lnTo>
                    <a:lnTo>
                      <a:pt x="843" y="114"/>
                    </a:lnTo>
                    <a:lnTo>
                      <a:pt x="838" y="118"/>
                    </a:lnTo>
                    <a:lnTo>
                      <a:pt x="831" y="119"/>
                    </a:lnTo>
                    <a:lnTo>
                      <a:pt x="831" y="119"/>
                    </a:lnTo>
                    <a:lnTo>
                      <a:pt x="826" y="118"/>
                    </a:lnTo>
                    <a:lnTo>
                      <a:pt x="821" y="114"/>
                    </a:lnTo>
                    <a:lnTo>
                      <a:pt x="818" y="109"/>
                    </a:lnTo>
                    <a:lnTo>
                      <a:pt x="816" y="102"/>
                    </a:lnTo>
                    <a:lnTo>
                      <a:pt x="816" y="102"/>
                    </a:lnTo>
                    <a:lnTo>
                      <a:pt x="818" y="97"/>
                    </a:lnTo>
                    <a:lnTo>
                      <a:pt x="821" y="92"/>
                    </a:lnTo>
                    <a:lnTo>
                      <a:pt x="826" y="89"/>
                    </a:lnTo>
                    <a:lnTo>
                      <a:pt x="831" y="87"/>
                    </a:lnTo>
                    <a:lnTo>
                      <a:pt x="831" y="87"/>
                    </a:lnTo>
                    <a:close/>
                    <a:moveTo>
                      <a:pt x="1356" y="43"/>
                    </a:moveTo>
                    <a:lnTo>
                      <a:pt x="1356" y="43"/>
                    </a:lnTo>
                    <a:lnTo>
                      <a:pt x="1356" y="43"/>
                    </a:lnTo>
                    <a:lnTo>
                      <a:pt x="1363" y="45"/>
                    </a:lnTo>
                    <a:lnTo>
                      <a:pt x="1368" y="48"/>
                    </a:lnTo>
                    <a:lnTo>
                      <a:pt x="1371" y="53"/>
                    </a:lnTo>
                    <a:lnTo>
                      <a:pt x="1371" y="60"/>
                    </a:lnTo>
                    <a:lnTo>
                      <a:pt x="1371" y="60"/>
                    </a:lnTo>
                    <a:lnTo>
                      <a:pt x="1371" y="65"/>
                    </a:lnTo>
                    <a:lnTo>
                      <a:pt x="1368" y="72"/>
                    </a:lnTo>
                    <a:lnTo>
                      <a:pt x="1363" y="75"/>
                    </a:lnTo>
                    <a:lnTo>
                      <a:pt x="1356" y="75"/>
                    </a:lnTo>
                    <a:lnTo>
                      <a:pt x="1356" y="75"/>
                    </a:lnTo>
                    <a:lnTo>
                      <a:pt x="1351" y="75"/>
                    </a:lnTo>
                    <a:lnTo>
                      <a:pt x="1346" y="72"/>
                    </a:lnTo>
                    <a:lnTo>
                      <a:pt x="1342" y="65"/>
                    </a:lnTo>
                    <a:lnTo>
                      <a:pt x="1341" y="60"/>
                    </a:lnTo>
                    <a:lnTo>
                      <a:pt x="1341" y="60"/>
                    </a:lnTo>
                    <a:lnTo>
                      <a:pt x="1342" y="53"/>
                    </a:lnTo>
                    <a:lnTo>
                      <a:pt x="1346" y="48"/>
                    </a:lnTo>
                    <a:lnTo>
                      <a:pt x="1351" y="45"/>
                    </a:lnTo>
                    <a:lnTo>
                      <a:pt x="1356" y="43"/>
                    </a:lnTo>
                    <a:lnTo>
                      <a:pt x="1356" y="43"/>
                    </a:lnTo>
                    <a:close/>
                    <a:moveTo>
                      <a:pt x="1123" y="43"/>
                    </a:moveTo>
                    <a:lnTo>
                      <a:pt x="1123" y="43"/>
                    </a:lnTo>
                    <a:lnTo>
                      <a:pt x="1123" y="43"/>
                    </a:lnTo>
                    <a:lnTo>
                      <a:pt x="1129" y="45"/>
                    </a:lnTo>
                    <a:lnTo>
                      <a:pt x="1135" y="48"/>
                    </a:lnTo>
                    <a:lnTo>
                      <a:pt x="1138" y="53"/>
                    </a:lnTo>
                    <a:lnTo>
                      <a:pt x="1138" y="60"/>
                    </a:lnTo>
                    <a:lnTo>
                      <a:pt x="1138" y="60"/>
                    </a:lnTo>
                    <a:lnTo>
                      <a:pt x="1138" y="65"/>
                    </a:lnTo>
                    <a:lnTo>
                      <a:pt x="1135" y="72"/>
                    </a:lnTo>
                    <a:lnTo>
                      <a:pt x="1129" y="75"/>
                    </a:lnTo>
                    <a:lnTo>
                      <a:pt x="1123" y="75"/>
                    </a:lnTo>
                    <a:lnTo>
                      <a:pt x="1123" y="75"/>
                    </a:lnTo>
                    <a:lnTo>
                      <a:pt x="1118" y="75"/>
                    </a:lnTo>
                    <a:lnTo>
                      <a:pt x="1112" y="72"/>
                    </a:lnTo>
                    <a:lnTo>
                      <a:pt x="1109" y="65"/>
                    </a:lnTo>
                    <a:lnTo>
                      <a:pt x="1107" y="60"/>
                    </a:lnTo>
                    <a:lnTo>
                      <a:pt x="1107" y="60"/>
                    </a:lnTo>
                    <a:lnTo>
                      <a:pt x="1109" y="53"/>
                    </a:lnTo>
                    <a:lnTo>
                      <a:pt x="1112" y="48"/>
                    </a:lnTo>
                    <a:lnTo>
                      <a:pt x="1118" y="45"/>
                    </a:lnTo>
                    <a:lnTo>
                      <a:pt x="1123" y="43"/>
                    </a:lnTo>
                    <a:lnTo>
                      <a:pt x="1123" y="43"/>
                    </a:lnTo>
                    <a:close/>
                    <a:moveTo>
                      <a:pt x="1065" y="43"/>
                    </a:moveTo>
                    <a:lnTo>
                      <a:pt x="1065" y="43"/>
                    </a:lnTo>
                    <a:lnTo>
                      <a:pt x="1065" y="43"/>
                    </a:lnTo>
                    <a:lnTo>
                      <a:pt x="1072" y="45"/>
                    </a:lnTo>
                    <a:lnTo>
                      <a:pt x="1077" y="48"/>
                    </a:lnTo>
                    <a:lnTo>
                      <a:pt x="1078" y="53"/>
                    </a:lnTo>
                    <a:lnTo>
                      <a:pt x="1080" y="60"/>
                    </a:lnTo>
                    <a:lnTo>
                      <a:pt x="1080" y="60"/>
                    </a:lnTo>
                    <a:lnTo>
                      <a:pt x="1078" y="65"/>
                    </a:lnTo>
                    <a:lnTo>
                      <a:pt x="1077" y="72"/>
                    </a:lnTo>
                    <a:lnTo>
                      <a:pt x="1072" y="75"/>
                    </a:lnTo>
                    <a:lnTo>
                      <a:pt x="1065" y="75"/>
                    </a:lnTo>
                    <a:lnTo>
                      <a:pt x="1065" y="75"/>
                    </a:lnTo>
                    <a:lnTo>
                      <a:pt x="1060" y="75"/>
                    </a:lnTo>
                    <a:lnTo>
                      <a:pt x="1055" y="72"/>
                    </a:lnTo>
                    <a:lnTo>
                      <a:pt x="1051" y="65"/>
                    </a:lnTo>
                    <a:lnTo>
                      <a:pt x="1049" y="60"/>
                    </a:lnTo>
                    <a:lnTo>
                      <a:pt x="1049" y="60"/>
                    </a:lnTo>
                    <a:lnTo>
                      <a:pt x="1051" y="53"/>
                    </a:lnTo>
                    <a:lnTo>
                      <a:pt x="1055" y="48"/>
                    </a:lnTo>
                    <a:lnTo>
                      <a:pt x="1060" y="45"/>
                    </a:lnTo>
                    <a:lnTo>
                      <a:pt x="1065" y="43"/>
                    </a:lnTo>
                    <a:lnTo>
                      <a:pt x="1065" y="43"/>
                    </a:lnTo>
                    <a:close/>
                    <a:moveTo>
                      <a:pt x="1007" y="43"/>
                    </a:moveTo>
                    <a:lnTo>
                      <a:pt x="1007" y="43"/>
                    </a:lnTo>
                    <a:lnTo>
                      <a:pt x="1007" y="43"/>
                    </a:lnTo>
                    <a:lnTo>
                      <a:pt x="1012" y="45"/>
                    </a:lnTo>
                    <a:lnTo>
                      <a:pt x="1017" y="48"/>
                    </a:lnTo>
                    <a:lnTo>
                      <a:pt x="1020" y="53"/>
                    </a:lnTo>
                    <a:lnTo>
                      <a:pt x="1022" y="60"/>
                    </a:lnTo>
                    <a:lnTo>
                      <a:pt x="1022" y="60"/>
                    </a:lnTo>
                    <a:lnTo>
                      <a:pt x="1020" y="65"/>
                    </a:lnTo>
                    <a:lnTo>
                      <a:pt x="1017" y="72"/>
                    </a:lnTo>
                    <a:lnTo>
                      <a:pt x="1012" y="75"/>
                    </a:lnTo>
                    <a:lnTo>
                      <a:pt x="1007" y="75"/>
                    </a:lnTo>
                    <a:lnTo>
                      <a:pt x="1007" y="75"/>
                    </a:lnTo>
                    <a:lnTo>
                      <a:pt x="1000" y="75"/>
                    </a:lnTo>
                    <a:lnTo>
                      <a:pt x="995" y="72"/>
                    </a:lnTo>
                    <a:lnTo>
                      <a:pt x="992" y="65"/>
                    </a:lnTo>
                    <a:lnTo>
                      <a:pt x="992" y="60"/>
                    </a:lnTo>
                    <a:lnTo>
                      <a:pt x="992" y="60"/>
                    </a:lnTo>
                    <a:lnTo>
                      <a:pt x="992" y="53"/>
                    </a:lnTo>
                    <a:lnTo>
                      <a:pt x="995" y="48"/>
                    </a:lnTo>
                    <a:lnTo>
                      <a:pt x="1000" y="45"/>
                    </a:lnTo>
                    <a:lnTo>
                      <a:pt x="1007" y="43"/>
                    </a:lnTo>
                    <a:lnTo>
                      <a:pt x="1007" y="43"/>
                    </a:lnTo>
                    <a:close/>
                    <a:moveTo>
                      <a:pt x="949" y="43"/>
                    </a:moveTo>
                    <a:lnTo>
                      <a:pt x="949" y="43"/>
                    </a:lnTo>
                    <a:lnTo>
                      <a:pt x="949" y="43"/>
                    </a:lnTo>
                    <a:lnTo>
                      <a:pt x="954" y="45"/>
                    </a:lnTo>
                    <a:lnTo>
                      <a:pt x="959" y="48"/>
                    </a:lnTo>
                    <a:lnTo>
                      <a:pt x="963" y="53"/>
                    </a:lnTo>
                    <a:lnTo>
                      <a:pt x="964" y="60"/>
                    </a:lnTo>
                    <a:lnTo>
                      <a:pt x="964" y="60"/>
                    </a:lnTo>
                    <a:lnTo>
                      <a:pt x="963" y="65"/>
                    </a:lnTo>
                    <a:lnTo>
                      <a:pt x="959" y="72"/>
                    </a:lnTo>
                    <a:lnTo>
                      <a:pt x="954" y="75"/>
                    </a:lnTo>
                    <a:lnTo>
                      <a:pt x="949" y="75"/>
                    </a:lnTo>
                    <a:lnTo>
                      <a:pt x="949" y="75"/>
                    </a:lnTo>
                    <a:lnTo>
                      <a:pt x="942" y="75"/>
                    </a:lnTo>
                    <a:lnTo>
                      <a:pt x="937" y="72"/>
                    </a:lnTo>
                    <a:lnTo>
                      <a:pt x="934" y="65"/>
                    </a:lnTo>
                    <a:lnTo>
                      <a:pt x="934" y="60"/>
                    </a:lnTo>
                    <a:lnTo>
                      <a:pt x="934" y="60"/>
                    </a:lnTo>
                    <a:lnTo>
                      <a:pt x="934" y="53"/>
                    </a:lnTo>
                    <a:lnTo>
                      <a:pt x="937" y="48"/>
                    </a:lnTo>
                    <a:lnTo>
                      <a:pt x="942" y="45"/>
                    </a:lnTo>
                    <a:lnTo>
                      <a:pt x="949" y="43"/>
                    </a:lnTo>
                    <a:lnTo>
                      <a:pt x="949" y="43"/>
                    </a:lnTo>
                    <a:close/>
                    <a:moveTo>
                      <a:pt x="889" y="43"/>
                    </a:moveTo>
                    <a:lnTo>
                      <a:pt x="889" y="43"/>
                    </a:lnTo>
                    <a:lnTo>
                      <a:pt x="889" y="43"/>
                    </a:lnTo>
                    <a:lnTo>
                      <a:pt x="896" y="45"/>
                    </a:lnTo>
                    <a:lnTo>
                      <a:pt x="901" y="48"/>
                    </a:lnTo>
                    <a:lnTo>
                      <a:pt x="905" y="53"/>
                    </a:lnTo>
                    <a:lnTo>
                      <a:pt x="905" y="60"/>
                    </a:lnTo>
                    <a:lnTo>
                      <a:pt x="905" y="60"/>
                    </a:lnTo>
                    <a:lnTo>
                      <a:pt x="905" y="65"/>
                    </a:lnTo>
                    <a:lnTo>
                      <a:pt x="901" y="72"/>
                    </a:lnTo>
                    <a:lnTo>
                      <a:pt x="896" y="75"/>
                    </a:lnTo>
                    <a:lnTo>
                      <a:pt x="889" y="75"/>
                    </a:lnTo>
                    <a:lnTo>
                      <a:pt x="889" y="75"/>
                    </a:lnTo>
                    <a:lnTo>
                      <a:pt x="884" y="75"/>
                    </a:lnTo>
                    <a:lnTo>
                      <a:pt x="879" y="72"/>
                    </a:lnTo>
                    <a:lnTo>
                      <a:pt x="876" y="65"/>
                    </a:lnTo>
                    <a:lnTo>
                      <a:pt x="874" y="60"/>
                    </a:lnTo>
                    <a:lnTo>
                      <a:pt x="874" y="60"/>
                    </a:lnTo>
                    <a:lnTo>
                      <a:pt x="876" y="53"/>
                    </a:lnTo>
                    <a:lnTo>
                      <a:pt x="879" y="48"/>
                    </a:lnTo>
                    <a:lnTo>
                      <a:pt x="884" y="45"/>
                    </a:lnTo>
                    <a:lnTo>
                      <a:pt x="889" y="43"/>
                    </a:lnTo>
                    <a:lnTo>
                      <a:pt x="889" y="43"/>
                    </a:lnTo>
                    <a:close/>
                    <a:moveTo>
                      <a:pt x="831" y="43"/>
                    </a:moveTo>
                    <a:lnTo>
                      <a:pt x="831" y="43"/>
                    </a:lnTo>
                    <a:lnTo>
                      <a:pt x="831" y="43"/>
                    </a:lnTo>
                    <a:lnTo>
                      <a:pt x="838" y="45"/>
                    </a:lnTo>
                    <a:lnTo>
                      <a:pt x="843" y="48"/>
                    </a:lnTo>
                    <a:lnTo>
                      <a:pt x="847" y="53"/>
                    </a:lnTo>
                    <a:lnTo>
                      <a:pt x="847" y="60"/>
                    </a:lnTo>
                    <a:lnTo>
                      <a:pt x="847" y="60"/>
                    </a:lnTo>
                    <a:lnTo>
                      <a:pt x="847" y="65"/>
                    </a:lnTo>
                    <a:lnTo>
                      <a:pt x="843" y="72"/>
                    </a:lnTo>
                    <a:lnTo>
                      <a:pt x="838" y="75"/>
                    </a:lnTo>
                    <a:lnTo>
                      <a:pt x="831" y="75"/>
                    </a:lnTo>
                    <a:lnTo>
                      <a:pt x="831" y="75"/>
                    </a:lnTo>
                    <a:lnTo>
                      <a:pt x="826" y="75"/>
                    </a:lnTo>
                    <a:lnTo>
                      <a:pt x="821" y="72"/>
                    </a:lnTo>
                    <a:lnTo>
                      <a:pt x="818" y="65"/>
                    </a:lnTo>
                    <a:lnTo>
                      <a:pt x="816" y="60"/>
                    </a:lnTo>
                    <a:lnTo>
                      <a:pt x="816" y="60"/>
                    </a:lnTo>
                    <a:lnTo>
                      <a:pt x="818" y="53"/>
                    </a:lnTo>
                    <a:lnTo>
                      <a:pt x="821" y="48"/>
                    </a:lnTo>
                    <a:lnTo>
                      <a:pt x="826" y="45"/>
                    </a:lnTo>
                    <a:lnTo>
                      <a:pt x="831" y="43"/>
                    </a:lnTo>
                    <a:lnTo>
                      <a:pt x="831" y="43"/>
                    </a:lnTo>
                    <a:close/>
                    <a:moveTo>
                      <a:pt x="1356" y="0"/>
                    </a:moveTo>
                    <a:lnTo>
                      <a:pt x="1356" y="0"/>
                    </a:lnTo>
                    <a:lnTo>
                      <a:pt x="1356" y="0"/>
                    </a:lnTo>
                    <a:lnTo>
                      <a:pt x="1363" y="2"/>
                    </a:lnTo>
                    <a:lnTo>
                      <a:pt x="1368" y="5"/>
                    </a:lnTo>
                    <a:lnTo>
                      <a:pt x="1371" y="10"/>
                    </a:lnTo>
                    <a:lnTo>
                      <a:pt x="1371" y="16"/>
                    </a:lnTo>
                    <a:lnTo>
                      <a:pt x="1371" y="16"/>
                    </a:lnTo>
                    <a:lnTo>
                      <a:pt x="1371" y="22"/>
                    </a:lnTo>
                    <a:lnTo>
                      <a:pt x="1368" y="27"/>
                    </a:lnTo>
                    <a:lnTo>
                      <a:pt x="1363" y="31"/>
                    </a:lnTo>
                    <a:lnTo>
                      <a:pt x="1356" y="33"/>
                    </a:lnTo>
                    <a:lnTo>
                      <a:pt x="1356" y="33"/>
                    </a:lnTo>
                    <a:lnTo>
                      <a:pt x="1351" y="31"/>
                    </a:lnTo>
                    <a:lnTo>
                      <a:pt x="1346" y="27"/>
                    </a:lnTo>
                    <a:lnTo>
                      <a:pt x="1342" y="22"/>
                    </a:lnTo>
                    <a:lnTo>
                      <a:pt x="1341" y="16"/>
                    </a:lnTo>
                    <a:lnTo>
                      <a:pt x="1341" y="16"/>
                    </a:lnTo>
                    <a:lnTo>
                      <a:pt x="1342" y="10"/>
                    </a:lnTo>
                    <a:lnTo>
                      <a:pt x="1346" y="5"/>
                    </a:lnTo>
                    <a:lnTo>
                      <a:pt x="1351" y="2"/>
                    </a:lnTo>
                    <a:lnTo>
                      <a:pt x="1356" y="0"/>
                    </a:lnTo>
                    <a:lnTo>
                      <a:pt x="1356" y="0"/>
                    </a:lnTo>
                    <a:close/>
                    <a:moveTo>
                      <a:pt x="1007" y="0"/>
                    </a:moveTo>
                    <a:lnTo>
                      <a:pt x="1007" y="0"/>
                    </a:lnTo>
                    <a:lnTo>
                      <a:pt x="1007" y="0"/>
                    </a:lnTo>
                    <a:lnTo>
                      <a:pt x="1012" y="2"/>
                    </a:lnTo>
                    <a:lnTo>
                      <a:pt x="1017" y="5"/>
                    </a:lnTo>
                    <a:lnTo>
                      <a:pt x="1020" y="10"/>
                    </a:lnTo>
                    <a:lnTo>
                      <a:pt x="1022" y="16"/>
                    </a:lnTo>
                    <a:lnTo>
                      <a:pt x="1022" y="16"/>
                    </a:lnTo>
                    <a:lnTo>
                      <a:pt x="1020" y="22"/>
                    </a:lnTo>
                    <a:lnTo>
                      <a:pt x="1017" y="27"/>
                    </a:lnTo>
                    <a:lnTo>
                      <a:pt x="1012" y="31"/>
                    </a:lnTo>
                    <a:lnTo>
                      <a:pt x="1007" y="33"/>
                    </a:lnTo>
                    <a:lnTo>
                      <a:pt x="1007" y="33"/>
                    </a:lnTo>
                    <a:lnTo>
                      <a:pt x="1000" y="31"/>
                    </a:lnTo>
                    <a:lnTo>
                      <a:pt x="995" y="27"/>
                    </a:lnTo>
                    <a:lnTo>
                      <a:pt x="992" y="22"/>
                    </a:lnTo>
                    <a:lnTo>
                      <a:pt x="992" y="16"/>
                    </a:lnTo>
                    <a:lnTo>
                      <a:pt x="992" y="16"/>
                    </a:lnTo>
                    <a:lnTo>
                      <a:pt x="992" y="10"/>
                    </a:lnTo>
                    <a:lnTo>
                      <a:pt x="995" y="5"/>
                    </a:lnTo>
                    <a:lnTo>
                      <a:pt x="1000" y="2"/>
                    </a:lnTo>
                    <a:lnTo>
                      <a:pt x="1007" y="0"/>
                    </a:lnTo>
                    <a:lnTo>
                      <a:pt x="1007" y="0"/>
                    </a:lnTo>
                    <a:close/>
                    <a:moveTo>
                      <a:pt x="949" y="0"/>
                    </a:moveTo>
                    <a:lnTo>
                      <a:pt x="949" y="0"/>
                    </a:lnTo>
                    <a:lnTo>
                      <a:pt x="949" y="0"/>
                    </a:lnTo>
                    <a:lnTo>
                      <a:pt x="954" y="2"/>
                    </a:lnTo>
                    <a:lnTo>
                      <a:pt x="959" y="5"/>
                    </a:lnTo>
                    <a:lnTo>
                      <a:pt x="963" y="10"/>
                    </a:lnTo>
                    <a:lnTo>
                      <a:pt x="964" y="16"/>
                    </a:lnTo>
                    <a:lnTo>
                      <a:pt x="964" y="16"/>
                    </a:lnTo>
                    <a:lnTo>
                      <a:pt x="963" y="22"/>
                    </a:lnTo>
                    <a:lnTo>
                      <a:pt x="959" y="27"/>
                    </a:lnTo>
                    <a:lnTo>
                      <a:pt x="954" y="31"/>
                    </a:lnTo>
                    <a:lnTo>
                      <a:pt x="949" y="33"/>
                    </a:lnTo>
                    <a:lnTo>
                      <a:pt x="949" y="33"/>
                    </a:lnTo>
                    <a:lnTo>
                      <a:pt x="942" y="31"/>
                    </a:lnTo>
                    <a:lnTo>
                      <a:pt x="937" y="27"/>
                    </a:lnTo>
                    <a:lnTo>
                      <a:pt x="934" y="22"/>
                    </a:lnTo>
                    <a:lnTo>
                      <a:pt x="934" y="16"/>
                    </a:lnTo>
                    <a:lnTo>
                      <a:pt x="934" y="16"/>
                    </a:lnTo>
                    <a:lnTo>
                      <a:pt x="934" y="10"/>
                    </a:lnTo>
                    <a:lnTo>
                      <a:pt x="937" y="5"/>
                    </a:lnTo>
                    <a:lnTo>
                      <a:pt x="942" y="2"/>
                    </a:lnTo>
                    <a:lnTo>
                      <a:pt x="949" y="0"/>
                    </a:lnTo>
                    <a:lnTo>
                      <a:pt x="94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160"/>
              <p:cNvSpPr>
                <a:spLocks noEditPoints="1"/>
              </p:cNvSpPr>
              <p:nvPr/>
            </p:nvSpPr>
            <p:spPr bwMode="auto">
              <a:xfrm>
                <a:off x="5916613" y="4529138"/>
                <a:ext cx="349250" cy="439738"/>
              </a:xfrm>
              <a:custGeom>
                <a:avLst/>
                <a:gdLst>
                  <a:gd name="T0" fmla="*/ 377 w 440"/>
                  <a:gd name="T1" fmla="*/ 527 h 554"/>
                  <a:gd name="T2" fmla="*/ 322 w 440"/>
                  <a:gd name="T3" fmla="*/ 544 h 554"/>
                  <a:gd name="T4" fmla="*/ 367 w 440"/>
                  <a:gd name="T5" fmla="*/ 511 h 554"/>
                  <a:gd name="T6" fmla="*/ 293 w 440"/>
                  <a:gd name="T7" fmla="*/ 494 h 554"/>
                  <a:gd name="T8" fmla="*/ 244 w 440"/>
                  <a:gd name="T9" fmla="*/ 479 h 554"/>
                  <a:gd name="T10" fmla="*/ 133 w 440"/>
                  <a:gd name="T11" fmla="*/ 479 h 554"/>
                  <a:gd name="T12" fmla="*/ 89 w 440"/>
                  <a:gd name="T13" fmla="*/ 487 h 554"/>
                  <a:gd name="T14" fmla="*/ 28 w 440"/>
                  <a:gd name="T15" fmla="*/ 506 h 554"/>
                  <a:gd name="T16" fmla="*/ 360 w 440"/>
                  <a:gd name="T17" fmla="*/ 465 h 554"/>
                  <a:gd name="T18" fmla="*/ 293 w 440"/>
                  <a:gd name="T19" fmla="*/ 452 h 554"/>
                  <a:gd name="T20" fmla="*/ 249 w 440"/>
                  <a:gd name="T21" fmla="*/ 435 h 554"/>
                  <a:gd name="T22" fmla="*/ 133 w 440"/>
                  <a:gd name="T23" fmla="*/ 435 h 554"/>
                  <a:gd name="T24" fmla="*/ 91 w 440"/>
                  <a:gd name="T25" fmla="*/ 452 h 554"/>
                  <a:gd name="T26" fmla="*/ 23 w 440"/>
                  <a:gd name="T27" fmla="*/ 465 h 554"/>
                  <a:gd name="T28" fmla="*/ 356 w 440"/>
                  <a:gd name="T29" fmla="*/ 419 h 554"/>
                  <a:gd name="T30" fmla="*/ 293 w 440"/>
                  <a:gd name="T31" fmla="*/ 402 h 554"/>
                  <a:gd name="T32" fmla="*/ 249 w 440"/>
                  <a:gd name="T33" fmla="*/ 392 h 554"/>
                  <a:gd name="T34" fmla="*/ 140 w 440"/>
                  <a:gd name="T35" fmla="*/ 392 h 554"/>
                  <a:gd name="T36" fmla="*/ 91 w 440"/>
                  <a:gd name="T37" fmla="*/ 407 h 554"/>
                  <a:gd name="T38" fmla="*/ 17 w 440"/>
                  <a:gd name="T39" fmla="*/ 424 h 554"/>
                  <a:gd name="T40" fmla="*/ 353 w 440"/>
                  <a:gd name="T41" fmla="*/ 370 h 554"/>
                  <a:gd name="T42" fmla="*/ 297 w 440"/>
                  <a:gd name="T43" fmla="*/ 353 h 554"/>
                  <a:gd name="T44" fmla="*/ 191 w 440"/>
                  <a:gd name="T45" fmla="*/ 348 h 554"/>
                  <a:gd name="T46" fmla="*/ 143 w 440"/>
                  <a:gd name="T47" fmla="*/ 353 h 554"/>
                  <a:gd name="T48" fmla="*/ 89 w 440"/>
                  <a:gd name="T49" fmla="*/ 370 h 554"/>
                  <a:gd name="T50" fmla="*/ 17 w 440"/>
                  <a:gd name="T51" fmla="*/ 380 h 554"/>
                  <a:gd name="T52" fmla="*/ 351 w 440"/>
                  <a:gd name="T53" fmla="*/ 320 h 554"/>
                  <a:gd name="T54" fmla="*/ 302 w 440"/>
                  <a:gd name="T55" fmla="*/ 307 h 554"/>
                  <a:gd name="T56" fmla="*/ 191 w 440"/>
                  <a:gd name="T57" fmla="*/ 305 h 554"/>
                  <a:gd name="T58" fmla="*/ 147 w 440"/>
                  <a:gd name="T59" fmla="*/ 315 h 554"/>
                  <a:gd name="T60" fmla="*/ 86 w 440"/>
                  <a:gd name="T61" fmla="*/ 332 h 554"/>
                  <a:gd name="T62" fmla="*/ 11 w 440"/>
                  <a:gd name="T63" fmla="*/ 336 h 554"/>
                  <a:gd name="T64" fmla="*/ 351 w 440"/>
                  <a:gd name="T65" fmla="*/ 278 h 554"/>
                  <a:gd name="T66" fmla="*/ 309 w 440"/>
                  <a:gd name="T67" fmla="*/ 261 h 554"/>
                  <a:gd name="T68" fmla="*/ 191 w 440"/>
                  <a:gd name="T69" fmla="*/ 261 h 554"/>
                  <a:gd name="T70" fmla="*/ 149 w 440"/>
                  <a:gd name="T71" fmla="*/ 278 h 554"/>
                  <a:gd name="T72" fmla="*/ 80 w 440"/>
                  <a:gd name="T73" fmla="*/ 293 h 554"/>
                  <a:gd name="T74" fmla="*/ 356 w 440"/>
                  <a:gd name="T75" fmla="*/ 245 h 554"/>
                  <a:gd name="T76" fmla="*/ 293 w 440"/>
                  <a:gd name="T77" fmla="*/ 228 h 554"/>
                  <a:gd name="T78" fmla="*/ 249 w 440"/>
                  <a:gd name="T79" fmla="*/ 218 h 554"/>
                  <a:gd name="T80" fmla="*/ 140 w 440"/>
                  <a:gd name="T81" fmla="*/ 220 h 554"/>
                  <a:gd name="T82" fmla="*/ 91 w 440"/>
                  <a:gd name="T83" fmla="*/ 234 h 554"/>
                  <a:gd name="T84" fmla="*/ 367 w 440"/>
                  <a:gd name="T85" fmla="*/ 206 h 554"/>
                  <a:gd name="T86" fmla="*/ 293 w 440"/>
                  <a:gd name="T87" fmla="*/ 198 h 554"/>
                  <a:gd name="T88" fmla="*/ 239 w 440"/>
                  <a:gd name="T89" fmla="*/ 179 h 554"/>
                  <a:gd name="T90" fmla="*/ 133 w 440"/>
                  <a:gd name="T91" fmla="*/ 174 h 554"/>
                  <a:gd name="T92" fmla="*/ 86 w 440"/>
                  <a:gd name="T93" fmla="*/ 179 h 554"/>
                  <a:gd name="T94" fmla="*/ 380 w 440"/>
                  <a:gd name="T95" fmla="*/ 154 h 554"/>
                  <a:gd name="T96" fmla="*/ 309 w 440"/>
                  <a:gd name="T97" fmla="*/ 164 h 554"/>
                  <a:gd name="T98" fmla="*/ 234 w 440"/>
                  <a:gd name="T99" fmla="*/ 147 h 554"/>
                  <a:gd name="T100" fmla="*/ 186 w 440"/>
                  <a:gd name="T101" fmla="*/ 133 h 554"/>
                  <a:gd name="T102" fmla="*/ 75 w 440"/>
                  <a:gd name="T103" fmla="*/ 131 h 554"/>
                  <a:gd name="T104" fmla="*/ 31 w 440"/>
                  <a:gd name="T105" fmla="*/ 142 h 554"/>
                  <a:gd name="T106" fmla="*/ 377 w 440"/>
                  <a:gd name="T107" fmla="*/ 116 h 554"/>
                  <a:gd name="T108" fmla="*/ 302 w 440"/>
                  <a:gd name="T109" fmla="*/ 119 h 554"/>
                  <a:gd name="T110" fmla="*/ 176 w 440"/>
                  <a:gd name="T111" fmla="*/ 104 h 554"/>
                  <a:gd name="T112" fmla="*/ 133 w 440"/>
                  <a:gd name="T113" fmla="*/ 87 h 554"/>
                  <a:gd name="T114" fmla="*/ 133 w 440"/>
                  <a:gd name="T115" fmla="*/ 45 h 554"/>
                  <a:gd name="T116" fmla="*/ 91 w 440"/>
                  <a:gd name="T117" fmla="*/ 60 h 554"/>
                  <a:gd name="T118" fmla="*/ 23 w 440"/>
                  <a:gd name="T119" fmla="*/ 75 h 554"/>
                  <a:gd name="T120" fmla="*/ 123 w 440"/>
                  <a:gd name="T121" fmla="*/ 29 h 554"/>
                  <a:gd name="T122" fmla="*/ 60 w 440"/>
                  <a:gd name="T123" fmla="*/ 10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0" h="554">
                    <a:moveTo>
                      <a:pt x="424" y="261"/>
                    </a:moveTo>
                    <a:lnTo>
                      <a:pt x="424" y="261"/>
                    </a:lnTo>
                    <a:lnTo>
                      <a:pt x="431" y="263"/>
                    </a:lnTo>
                    <a:lnTo>
                      <a:pt x="436" y="266"/>
                    </a:lnTo>
                    <a:lnTo>
                      <a:pt x="440" y="271"/>
                    </a:lnTo>
                    <a:lnTo>
                      <a:pt x="440" y="278"/>
                    </a:lnTo>
                    <a:lnTo>
                      <a:pt x="440" y="278"/>
                    </a:lnTo>
                    <a:lnTo>
                      <a:pt x="440" y="283"/>
                    </a:lnTo>
                    <a:lnTo>
                      <a:pt x="436" y="290"/>
                    </a:lnTo>
                    <a:lnTo>
                      <a:pt x="431" y="293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9" y="293"/>
                    </a:lnTo>
                    <a:lnTo>
                      <a:pt x="414" y="290"/>
                    </a:lnTo>
                    <a:lnTo>
                      <a:pt x="411" y="283"/>
                    </a:lnTo>
                    <a:lnTo>
                      <a:pt x="409" y="278"/>
                    </a:lnTo>
                    <a:lnTo>
                      <a:pt x="409" y="278"/>
                    </a:lnTo>
                    <a:lnTo>
                      <a:pt x="411" y="271"/>
                    </a:lnTo>
                    <a:lnTo>
                      <a:pt x="414" y="266"/>
                    </a:lnTo>
                    <a:lnTo>
                      <a:pt x="419" y="263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367" y="521"/>
                    </a:moveTo>
                    <a:lnTo>
                      <a:pt x="367" y="521"/>
                    </a:lnTo>
                    <a:lnTo>
                      <a:pt x="367" y="521"/>
                    </a:lnTo>
                    <a:lnTo>
                      <a:pt x="372" y="523"/>
                    </a:lnTo>
                    <a:lnTo>
                      <a:pt x="377" y="527"/>
                    </a:lnTo>
                    <a:lnTo>
                      <a:pt x="380" y="532"/>
                    </a:lnTo>
                    <a:lnTo>
                      <a:pt x="382" y="538"/>
                    </a:lnTo>
                    <a:lnTo>
                      <a:pt x="382" y="538"/>
                    </a:lnTo>
                    <a:lnTo>
                      <a:pt x="380" y="544"/>
                    </a:lnTo>
                    <a:lnTo>
                      <a:pt x="377" y="549"/>
                    </a:lnTo>
                    <a:lnTo>
                      <a:pt x="372" y="552"/>
                    </a:lnTo>
                    <a:lnTo>
                      <a:pt x="367" y="554"/>
                    </a:lnTo>
                    <a:lnTo>
                      <a:pt x="367" y="554"/>
                    </a:lnTo>
                    <a:lnTo>
                      <a:pt x="360" y="552"/>
                    </a:lnTo>
                    <a:lnTo>
                      <a:pt x="356" y="549"/>
                    </a:lnTo>
                    <a:lnTo>
                      <a:pt x="353" y="544"/>
                    </a:lnTo>
                    <a:lnTo>
                      <a:pt x="351" y="538"/>
                    </a:lnTo>
                    <a:lnTo>
                      <a:pt x="351" y="538"/>
                    </a:lnTo>
                    <a:lnTo>
                      <a:pt x="353" y="532"/>
                    </a:lnTo>
                    <a:lnTo>
                      <a:pt x="356" y="527"/>
                    </a:lnTo>
                    <a:lnTo>
                      <a:pt x="360" y="523"/>
                    </a:lnTo>
                    <a:lnTo>
                      <a:pt x="367" y="521"/>
                    </a:lnTo>
                    <a:lnTo>
                      <a:pt x="367" y="521"/>
                    </a:lnTo>
                    <a:close/>
                    <a:moveTo>
                      <a:pt x="309" y="521"/>
                    </a:moveTo>
                    <a:lnTo>
                      <a:pt x="309" y="521"/>
                    </a:lnTo>
                    <a:lnTo>
                      <a:pt x="309" y="521"/>
                    </a:lnTo>
                    <a:lnTo>
                      <a:pt x="314" y="523"/>
                    </a:lnTo>
                    <a:lnTo>
                      <a:pt x="319" y="527"/>
                    </a:lnTo>
                    <a:lnTo>
                      <a:pt x="322" y="532"/>
                    </a:lnTo>
                    <a:lnTo>
                      <a:pt x="324" y="538"/>
                    </a:lnTo>
                    <a:lnTo>
                      <a:pt x="324" y="538"/>
                    </a:lnTo>
                    <a:lnTo>
                      <a:pt x="322" y="544"/>
                    </a:lnTo>
                    <a:lnTo>
                      <a:pt x="319" y="549"/>
                    </a:lnTo>
                    <a:lnTo>
                      <a:pt x="314" y="552"/>
                    </a:lnTo>
                    <a:lnTo>
                      <a:pt x="309" y="554"/>
                    </a:lnTo>
                    <a:lnTo>
                      <a:pt x="309" y="554"/>
                    </a:lnTo>
                    <a:lnTo>
                      <a:pt x="302" y="552"/>
                    </a:lnTo>
                    <a:lnTo>
                      <a:pt x="297" y="549"/>
                    </a:lnTo>
                    <a:lnTo>
                      <a:pt x="293" y="544"/>
                    </a:lnTo>
                    <a:lnTo>
                      <a:pt x="293" y="538"/>
                    </a:lnTo>
                    <a:lnTo>
                      <a:pt x="293" y="538"/>
                    </a:lnTo>
                    <a:lnTo>
                      <a:pt x="293" y="532"/>
                    </a:lnTo>
                    <a:lnTo>
                      <a:pt x="297" y="527"/>
                    </a:lnTo>
                    <a:lnTo>
                      <a:pt x="302" y="523"/>
                    </a:lnTo>
                    <a:lnTo>
                      <a:pt x="309" y="521"/>
                    </a:lnTo>
                    <a:lnTo>
                      <a:pt x="309" y="521"/>
                    </a:lnTo>
                    <a:close/>
                    <a:moveTo>
                      <a:pt x="367" y="479"/>
                    </a:moveTo>
                    <a:lnTo>
                      <a:pt x="367" y="479"/>
                    </a:lnTo>
                    <a:lnTo>
                      <a:pt x="367" y="479"/>
                    </a:lnTo>
                    <a:lnTo>
                      <a:pt x="372" y="479"/>
                    </a:lnTo>
                    <a:lnTo>
                      <a:pt x="377" y="482"/>
                    </a:lnTo>
                    <a:lnTo>
                      <a:pt x="380" y="487"/>
                    </a:lnTo>
                    <a:lnTo>
                      <a:pt x="382" y="494"/>
                    </a:lnTo>
                    <a:lnTo>
                      <a:pt x="382" y="494"/>
                    </a:lnTo>
                    <a:lnTo>
                      <a:pt x="380" y="501"/>
                    </a:lnTo>
                    <a:lnTo>
                      <a:pt x="377" y="506"/>
                    </a:lnTo>
                    <a:lnTo>
                      <a:pt x="372" y="509"/>
                    </a:lnTo>
                    <a:lnTo>
                      <a:pt x="367" y="511"/>
                    </a:lnTo>
                    <a:lnTo>
                      <a:pt x="367" y="511"/>
                    </a:lnTo>
                    <a:lnTo>
                      <a:pt x="360" y="509"/>
                    </a:lnTo>
                    <a:lnTo>
                      <a:pt x="356" y="506"/>
                    </a:lnTo>
                    <a:lnTo>
                      <a:pt x="353" y="501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3" y="487"/>
                    </a:lnTo>
                    <a:lnTo>
                      <a:pt x="356" y="482"/>
                    </a:lnTo>
                    <a:lnTo>
                      <a:pt x="360" y="479"/>
                    </a:lnTo>
                    <a:lnTo>
                      <a:pt x="367" y="479"/>
                    </a:lnTo>
                    <a:lnTo>
                      <a:pt x="367" y="479"/>
                    </a:lnTo>
                    <a:close/>
                    <a:moveTo>
                      <a:pt x="309" y="479"/>
                    </a:moveTo>
                    <a:lnTo>
                      <a:pt x="309" y="479"/>
                    </a:lnTo>
                    <a:lnTo>
                      <a:pt x="309" y="479"/>
                    </a:lnTo>
                    <a:lnTo>
                      <a:pt x="314" y="479"/>
                    </a:lnTo>
                    <a:lnTo>
                      <a:pt x="319" y="482"/>
                    </a:lnTo>
                    <a:lnTo>
                      <a:pt x="322" y="487"/>
                    </a:lnTo>
                    <a:lnTo>
                      <a:pt x="324" y="494"/>
                    </a:lnTo>
                    <a:lnTo>
                      <a:pt x="324" y="494"/>
                    </a:lnTo>
                    <a:lnTo>
                      <a:pt x="322" y="501"/>
                    </a:lnTo>
                    <a:lnTo>
                      <a:pt x="319" y="506"/>
                    </a:lnTo>
                    <a:lnTo>
                      <a:pt x="314" y="509"/>
                    </a:lnTo>
                    <a:lnTo>
                      <a:pt x="309" y="511"/>
                    </a:lnTo>
                    <a:lnTo>
                      <a:pt x="309" y="511"/>
                    </a:lnTo>
                    <a:lnTo>
                      <a:pt x="302" y="509"/>
                    </a:lnTo>
                    <a:lnTo>
                      <a:pt x="297" y="506"/>
                    </a:lnTo>
                    <a:lnTo>
                      <a:pt x="293" y="501"/>
                    </a:lnTo>
                    <a:lnTo>
                      <a:pt x="293" y="494"/>
                    </a:lnTo>
                    <a:lnTo>
                      <a:pt x="293" y="494"/>
                    </a:lnTo>
                    <a:lnTo>
                      <a:pt x="293" y="487"/>
                    </a:lnTo>
                    <a:lnTo>
                      <a:pt x="297" y="482"/>
                    </a:lnTo>
                    <a:lnTo>
                      <a:pt x="302" y="479"/>
                    </a:lnTo>
                    <a:lnTo>
                      <a:pt x="309" y="479"/>
                    </a:lnTo>
                    <a:lnTo>
                      <a:pt x="309" y="479"/>
                    </a:lnTo>
                    <a:close/>
                    <a:moveTo>
                      <a:pt x="249" y="479"/>
                    </a:moveTo>
                    <a:lnTo>
                      <a:pt x="249" y="479"/>
                    </a:lnTo>
                    <a:lnTo>
                      <a:pt x="249" y="479"/>
                    </a:lnTo>
                    <a:lnTo>
                      <a:pt x="256" y="479"/>
                    </a:lnTo>
                    <a:lnTo>
                      <a:pt x="261" y="482"/>
                    </a:lnTo>
                    <a:lnTo>
                      <a:pt x="264" y="487"/>
                    </a:lnTo>
                    <a:lnTo>
                      <a:pt x="266" y="494"/>
                    </a:lnTo>
                    <a:lnTo>
                      <a:pt x="266" y="494"/>
                    </a:lnTo>
                    <a:lnTo>
                      <a:pt x="264" y="501"/>
                    </a:lnTo>
                    <a:lnTo>
                      <a:pt x="261" y="506"/>
                    </a:lnTo>
                    <a:lnTo>
                      <a:pt x="256" y="509"/>
                    </a:lnTo>
                    <a:lnTo>
                      <a:pt x="249" y="511"/>
                    </a:lnTo>
                    <a:lnTo>
                      <a:pt x="249" y="511"/>
                    </a:lnTo>
                    <a:lnTo>
                      <a:pt x="244" y="509"/>
                    </a:lnTo>
                    <a:lnTo>
                      <a:pt x="239" y="506"/>
                    </a:lnTo>
                    <a:lnTo>
                      <a:pt x="235" y="501"/>
                    </a:lnTo>
                    <a:lnTo>
                      <a:pt x="234" y="494"/>
                    </a:lnTo>
                    <a:lnTo>
                      <a:pt x="234" y="494"/>
                    </a:lnTo>
                    <a:lnTo>
                      <a:pt x="235" y="487"/>
                    </a:lnTo>
                    <a:lnTo>
                      <a:pt x="239" y="482"/>
                    </a:lnTo>
                    <a:lnTo>
                      <a:pt x="244" y="479"/>
                    </a:lnTo>
                    <a:lnTo>
                      <a:pt x="249" y="479"/>
                    </a:lnTo>
                    <a:lnTo>
                      <a:pt x="249" y="479"/>
                    </a:lnTo>
                    <a:close/>
                    <a:moveTo>
                      <a:pt x="191" y="479"/>
                    </a:moveTo>
                    <a:lnTo>
                      <a:pt x="191" y="479"/>
                    </a:lnTo>
                    <a:lnTo>
                      <a:pt x="191" y="479"/>
                    </a:lnTo>
                    <a:lnTo>
                      <a:pt x="198" y="479"/>
                    </a:lnTo>
                    <a:lnTo>
                      <a:pt x="203" y="482"/>
                    </a:lnTo>
                    <a:lnTo>
                      <a:pt x="206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6" y="501"/>
                    </a:lnTo>
                    <a:lnTo>
                      <a:pt x="203" y="506"/>
                    </a:lnTo>
                    <a:lnTo>
                      <a:pt x="198" y="509"/>
                    </a:lnTo>
                    <a:lnTo>
                      <a:pt x="191" y="511"/>
                    </a:lnTo>
                    <a:lnTo>
                      <a:pt x="191" y="511"/>
                    </a:lnTo>
                    <a:lnTo>
                      <a:pt x="186" y="509"/>
                    </a:lnTo>
                    <a:lnTo>
                      <a:pt x="181" y="506"/>
                    </a:lnTo>
                    <a:lnTo>
                      <a:pt x="177" y="501"/>
                    </a:lnTo>
                    <a:lnTo>
                      <a:pt x="176" y="494"/>
                    </a:lnTo>
                    <a:lnTo>
                      <a:pt x="176" y="494"/>
                    </a:lnTo>
                    <a:lnTo>
                      <a:pt x="177" y="487"/>
                    </a:lnTo>
                    <a:lnTo>
                      <a:pt x="181" y="482"/>
                    </a:lnTo>
                    <a:lnTo>
                      <a:pt x="186" y="479"/>
                    </a:lnTo>
                    <a:lnTo>
                      <a:pt x="191" y="479"/>
                    </a:lnTo>
                    <a:lnTo>
                      <a:pt x="191" y="479"/>
                    </a:lnTo>
                    <a:close/>
                    <a:moveTo>
                      <a:pt x="133" y="479"/>
                    </a:moveTo>
                    <a:lnTo>
                      <a:pt x="133" y="479"/>
                    </a:lnTo>
                    <a:lnTo>
                      <a:pt x="133" y="479"/>
                    </a:lnTo>
                    <a:lnTo>
                      <a:pt x="140" y="479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9" y="494"/>
                    </a:lnTo>
                    <a:lnTo>
                      <a:pt x="149" y="494"/>
                    </a:lnTo>
                    <a:lnTo>
                      <a:pt x="147" y="501"/>
                    </a:lnTo>
                    <a:lnTo>
                      <a:pt x="143" y="506"/>
                    </a:lnTo>
                    <a:lnTo>
                      <a:pt x="140" y="509"/>
                    </a:lnTo>
                    <a:lnTo>
                      <a:pt x="133" y="511"/>
                    </a:lnTo>
                    <a:lnTo>
                      <a:pt x="133" y="511"/>
                    </a:lnTo>
                    <a:lnTo>
                      <a:pt x="126" y="509"/>
                    </a:lnTo>
                    <a:lnTo>
                      <a:pt x="123" y="506"/>
                    </a:lnTo>
                    <a:lnTo>
                      <a:pt x="120" y="501"/>
                    </a:lnTo>
                    <a:lnTo>
                      <a:pt x="118" y="494"/>
                    </a:lnTo>
                    <a:lnTo>
                      <a:pt x="118" y="494"/>
                    </a:lnTo>
                    <a:lnTo>
                      <a:pt x="120" y="487"/>
                    </a:lnTo>
                    <a:lnTo>
                      <a:pt x="123" y="482"/>
                    </a:lnTo>
                    <a:lnTo>
                      <a:pt x="126" y="479"/>
                    </a:lnTo>
                    <a:lnTo>
                      <a:pt x="133" y="479"/>
                    </a:lnTo>
                    <a:lnTo>
                      <a:pt x="133" y="479"/>
                    </a:lnTo>
                    <a:close/>
                    <a:moveTo>
                      <a:pt x="75" y="479"/>
                    </a:moveTo>
                    <a:lnTo>
                      <a:pt x="75" y="479"/>
                    </a:lnTo>
                    <a:lnTo>
                      <a:pt x="75" y="479"/>
                    </a:lnTo>
                    <a:lnTo>
                      <a:pt x="80" y="479"/>
                    </a:lnTo>
                    <a:lnTo>
                      <a:pt x="86" y="482"/>
                    </a:lnTo>
                    <a:lnTo>
                      <a:pt x="89" y="487"/>
                    </a:lnTo>
                    <a:lnTo>
                      <a:pt x="91" y="494"/>
                    </a:lnTo>
                    <a:lnTo>
                      <a:pt x="91" y="494"/>
                    </a:lnTo>
                    <a:lnTo>
                      <a:pt x="89" y="501"/>
                    </a:lnTo>
                    <a:lnTo>
                      <a:pt x="86" y="506"/>
                    </a:lnTo>
                    <a:lnTo>
                      <a:pt x="80" y="509"/>
                    </a:lnTo>
                    <a:lnTo>
                      <a:pt x="75" y="511"/>
                    </a:lnTo>
                    <a:lnTo>
                      <a:pt x="75" y="511"/>
                    </a:lnTo>
                    <a:lnTo>
                      <a:pt x="68" y="509"/>
                    </a:lnTo>
                    <a:lnTo>
                      <a:pt x="63" y="506"/>
                    </a:lnTo>
                    <a:lnTo>
                      <a:pt x="60" y="501"/>
                    </a:lnTo>
                    <a:lnTo>
                      <a:pt x="60" y="494"/>
                    </a:lnTo>
                    <a:lnTo>
                      <a:pt x="60" y="494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5" y="479"/>
                    </a:lnTo>
                    <a:lnTo>
                      <a:pt x="75" y="479"/>
                    </a:lnTo>
                    <a:close/>
                    <a:moveTo>
                      <a:pt x="17" y="479"/>
                    </a:moveTo>
                    <a:lnTo>
                      <a:pt x="17" y="479"/>
                    </a:lnTo>
                    <a:lnTo>
                      <a:pt x="17" y="479"/>
                    </a:lnTo>
                    <a:lnTo>
                      <a:pt x="23" y="479"/>
                    </a:lnTo>
                    <a:lnTo>
                      <a:pt x="28" y="482"/>
                    </a:lnTo>
                    <a:lnTo>
                      <a:pt x="31" y="487"/>
                    </a:lnTo>
                    <a:lnTo>
                      <a:pt x="33" y="494"/>
                    </a:lnTo>
                    <a:lnTo>
                      <a:pt x="33" y="494"/>
                    </a:lnTo>
                    <a:lnTo>
                      <a:pt x="31" y="501"/>
                    </a:lnTo>
                    <a:lnTo>
                      <a:pt x="28" y="506"/>
                    </a:lnTo>
                    <a:lnTo>
                      <a:pt x="23" y="509"/>
                    </a:lnTo>
                    <a:lnTo>
                      <a:pt x="17" y="511"/>
                    </a:lnTo>
                    <a:lnTo>
                      <a:pt x="17" y="511"/>
                    </a:lnTo>
                    <a:lnTo>
                      <a:pt x="11" y="509"/>
                    </a:lnTo>
                    <a:lnTo>
                      <a:pt x="5" y="506"/>
                    </a:lnTo>
                    <a:lnTo>
                      <a:pt x="2" y="501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2" y="487"/>
                    </a:lnTo>
                    <a:lnTo>
                      <a:pt x="5" y="482"/>
                    </a:lnTo>
                    <a:lnTo>
                      <a:pt x="11" y="479"/>
                    </a:lnTo>
                    <a:lnTo>
                      <a:pt x="17" y="479"/>
                    </a:lnTo>
                    <a:lnTo>
                      <a:pt x="17" y="479"/>
                    </a:lnTo>
                    <a:close/>
                    <a:moveTo>
                      <a:pt x="367" y="435"/>
                    </a:moveTo>
                    <a:lnTo>
                      <a:pt x="367" y="435"/>
                    </a:lnTo>
                    <a:lnTo>
                      <a:pt x="367" y="435"/>
                    </a:lnTo>
                    <a:lnTo>
                      <a:pt x="372" y="436"/>
                    </a:lnTo>
                    <a:lnTo>
                      <a:pt x="377" y="440"/>
                    </a:lnTo>
                    <a:lnTo>
                      <a:pt x="380" y="445"/>
                    </a:lnTo>
                    <a:lnTo>
                      <a:pt x="382" y="452"/>
                    </a:lnTo>
                    <a:lnTo>
                      <a:pt x="382" y="452"/>
                    </a:lnTo>
                    <a:lnTo>
                      <a:pt x="380" y="457"/>
                    </a:lnTo>
                    <a:lnTo>
                      <a:pt x="377" y="462"/>
                    </a:lnTo>
                    <a:lnTo>
                      <a:pt x="372" y="465"/>
                    </a:lnTo>
                    <a:lnTo>
                      <a:pt x="367" y="467"/>
                    </a:lnTo>
                    <a:lnTo>
                      <a:pt x="367" y="467"/>
                    </a:lnTo>
                    <a:lnTo>
                      <a:pt x="360" y="465"/>
                    </a:lnTo>
                    <a:lnTo>
                      <a:pt x="356" y="462"/>
                    </a:lnTo>
                    <a:lnTo>
                      <a:pt x="353" y="457"/>
                    </a:lnTo>
                    <a:lnTo>
                      <a:pt x="351" y="452"/>
                    </a:lnTo>
                    <a:lnTo>
                      <a:pt x="351" y="452"/>
                    </a:lnTo>
                    <a:lnTo>
                      <a:pt x="353" y="445"/>
                    </a:lnTo>
                    <a:lnTo>
                      <a:pt x="356" y="440"/>
                    </a:lnTo>
                    <a:lnTo>
                      <a:pt x="360" y="436"/>
                    </a:lnTo>
                    <a:lnTo>
                      <a:pt x="367" y="435"/>
                    </a:lnTo>
                    <a:lnTo>
                      <a:pt x="367" y="435"/>
                    </a:lnTo>
                    <a:close/>
                    <a:moveTo>
                      <a:pt x="309" y="435"/>
                    </a:moveTo>
                    <a:lnTo>
                      <a:pt x="309" y="435"/>
                    </a:lnTo>
                    <a:lnTo>
                      <a:pt x="309" y="435"/>
                    </a:lnTo>
                    <a:lnTo>
                      <a:pt x="314" y="436"/>
                    </a:lnTo>
                    <a:lnTo>
                      <a:pt x="319" y="440"/>
                    </a:lnTo>
                    <a:lnTo>
                      <a:pt x="322" y="445"/>
                    </a:lnTo>
                    <a:lnTo>
                      <a:pt x="324" y="452"/>
                    </a:lnTo>
                    <a:lnTo>
                      <a:pt x="324" y="452"/>
                    </a:lnTo>
                    <a:lnTo>
                      <a:pt x="322" y="457"/>
                    </a:lnTo>
                    <a:lnTo>
                      <a:pt x="319" y="462"/>
                    </a:lnTo>
                    <a:lnTo>
                      <a:pt x="314" y="465"/>
                    </a:lnTo>
                    <a:lnTo>
                      <a:pt x="309" y="467"/>
                    </a:lnTo>
                    <a:lnTo>
                      <a:pt x="309" y="467"/>
                    </a:lnTo>
                    <a:lnTo>
                      <a:pt x="302" y="465"/>
                    </a:lnTo>
                    <a:lnTo>
                      <a:pt x="297" y="462"/>
                    </a:lnTo>
                    <a:lnTo>
                      <a:pt x="293" y="457"/>
                    </a:lnTo>
                    <a:lnTo>
                      <a:pt x="293" y="452"/>
                    </a:lnTo>
                    <a:lnTo>
                      <a:pt x="293" y="452"/>
                    </a:lnTo>
                    <a:lnTo>
                      <a:pt x="293" y="445"/>
                    </a:lnTo>
                    <a:lnTo>
                      <a:pt x="297" y="440"/>
                    </a:lnTo>
                    <a:lnTo>
                      <a:pt x="302" y="436"/>
                    </a:lnTo>
                    <a:lnTo>
                      <a:pt x="309" y="435"/>
                    </a:lnTo>
                    <a:lnTo>
                      <a:pt x="309" y="435"/>
                    </a:lnTo>
                    <a:close/>
                    <a:moveTo>
                      <a:pt x="249" y="435"/>
                    </a:moveTo>
                    <a:lnTo>
                      <a:pt x="249" y="435"/>
                    </a:lnTo>
                    <a:lnTo>
                      <a:pt x="249" y="435"/>
                    </a:lnTo>
                    <a:lnTo>
                      <a:pt x="256" y="436"/>
                    </a:lnTo>
                    <a:lnTo>
                      <a:pt x="261" y="440"/>
                    </a:lnTo>
                    <a:lnTo>
                      <a:pt x="264" y="445"/>
                    </a:lnTo>
                    <a:lnTo>
                      <a:pt x="266" y="452"/>
                    </a:lnTo>
                    <a:lnTo>
                      <a:pt x="266" y="452"/>
                    </a:lnTo>
                    <a:lnTo>
                      <a:pt x="264" y="457"/>
                    </a:lnTo>
                    <a:lnTo>
                      <a:pt x="261" y="462"/>
                    </a:lnTo>
                    <a:lnTo>
                      <a:pt x="256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4" y="465"/>
                    </a:lnTo>
                    <a:lnTo>
                      <a:pt x="239" y="462"/>
                    </a:lnTo>
                    <a:lnTo>
                      <a:pt x="235" y="457"/>
                    </a:lnTo>
                    <a:lnTo>
                      <a:pt x="234" y="452"/>
                    </a:lnTo>
                    <a:lnTo>
                      <a:pt x="234" y="452"/>
                    </a:lnTo>
                    <a:lnTo>
                      <a:pt x="235" y="445"/>
                    </a:lnTo>
                    <a:lnTo>
                      <a:pt x="239" y="440"/>
                    </a:lnTo>
                    <a:lnTo>
                      <a:pt x="244" y="436"/>
                    </a:lnTo>
                    <a:lnTo>
                      <a:pt x="249" y="435"/>
                    </a:lnTo>
                    <a:lnTo>
                      <a:pt x="249" y="435"/>
                    </a:lnTo>
                    <a:close/>
                    <a:moveTo>
                      <a:pt x="191" y="435"/>
                    </a:moveTo>
                    <a:lnTo>
                      <a:pt x="191" y="435"/>
                    </a:lnTo>
                    <a:lnTo>
                      <a:pt x="191" y="435"/>
                    </a:lnTo>
                    <a:lnTo>
                      <a:pt x="198" y="436"/>
                    </a:lnTo>
                    <a:lnTo>
                      <a:pt x="203" y="440"/>
                    </a:lnTo>
                    <a:lnTo>
                      <a:pt x="206" y="445"/>
                    </a:lnTo>
                    <a:lnTo>
                      <a:pt x="206" y="452"/>
                    </a:lnTo>
                    <a:lnTo>
                      <a:pt x="206" y="452"/>
                    </a:lnTo>
                    <a:lnTo>
                      <a:pt x="206" y="457"/>
                    </a:lnTo>
                    <a:lnTo>
                      <a:pt x="203" y="462"/>
                    </a:lnTo>
                    <a:lnTo>
                      <a:pt x="198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6" y="465"/>
                    </a:lnTo>
                    <a:lnTo>
                      <a:pt x="181" y="462"/>
                    </a:lnTo>
                    <a:lnTo>
                      <a:pt x="177" y="457"/>
                    </a:lnTo>
                    <a:lnTo>
                      <a:pt x="176" y="452"/>
                    </a:lnTo>
                    <a:lnTo>
                      <a:pt x="176" y="452"/>
                    </a:lnTo>
                    <a:lnTo>
                      <a:pt x="177" y="445"/>
                    </a:lnTo>
                    <a:lnTo>
                      <a:pt x="181" y="440"/>
                    </a:lnTo>
                    <a:lnTo>
                      <a:pt x="186" y="436"/>
                    </a:lnTo>
                    <a:lnTo>
                      <a:pt x="191" y="435"/>
                    </a:lnTo>
                    <a:lnTo>
                      <a:pt x="191" y="435"/>
                    </a:lnTo>
                    <a:close/>
                    <a:moveTo>
                      <a:pt x="133" y="435"/>
                    </a:moveTo>
                    <a:lnTo>
                      <a:pt x="133" y="435"/>
                    </a:lnTo>
                    <a:lnTo>
                      <a:pt x="133" y="435"/>
                    </a:lnTo>
                    <a:lnTo>
                      <a:pt x="140" y="436"/>
                    </a:lnTo>
                    <a:lnTo>
                      <a:pt x="143" y="440"/>
                    </a:lnTo>
                    <a:lnTo>
                      <a:pt x="147" y="445"/>
                    </a:lnTo>
                    <a:lnTo>
                      <a:pt x="149" y="452"/>
                    </a:lnTo>
                    <a:lnTo>
                      <a:pt x="149" y="452"/>
                    </a:lnTo>
                    <a:lnTo>
                      <a:pt x="147" y="457"/>
                    </a:lnTo>
                    <a:lnTo>
                      <a:pt x="143" y="462"/>
                    </a:lnTo>
                    <a:lnTo>
                      <a:pt x="140" y="465"/>
                    </a:lnTo>
                    <a:lnTo>
                      <a:pt x="133" y="467"/>
                    </a:lnTo>
                    <a:lnTo>
                      <a:pt x="133" y="467"/>
                    </a:lnTo>
                    <a:lnTo>
                      <a:pt x="126" y="465"/>
                    </a:lnTo>
                    <a:lnTo>
                      <a:pt x="123" y="462"/>
                    </a:lnTo>
                    <a:lnTo>
                      <a:pt x="120" y="457"/>
                    </a:lnTo>
                    <a:lnTo>
                      <a:pt x="118" y="452"/>
                    </a:lnTo>
                    <a:lnTo>
                      <a:pt x="118" y="452"/>
                    </a:lnTo>
                    <a:lnTo>
                      <a:pt x="120" y="445"/>
                    </a:lnTo>
                    <a:lnTo>
                      <a:pt x="123" y="440"/>
                    </a:lnTo>
                    <a:lnTo>
                      <a:pt x="126" y="436"/>
                    </a:lnTo>
                    <a:lnTo>
                      <a:pt x="133" y="435"/>
                    </a:lnTo>
                    <a:lnTo>
                      <a:pt x="133" y="435"/>
                    </a:lnTo>
                    <a:close/>
                    <a:moveTo>
                      <a:pt x="75" y="435"/>
                    </a:moveTo>
                    <a:lnTo>
                      <a:pt x="75" y="435"/>
                    </a:lnTo>
                    <a:lnTo>
                      <a:pt x="75" y="435"/>
                    </a:lnTo>
                    <a:lnTo>
                      <a:pt x="80" y="436"/>
                    </a:lnTo>
                    <a:lnTo>
                      <a:pt x="86" y="440"/>
                    </a:lnTo>
                    <a:lnTo>
                      <a:pt x="89" y="445"/>
                    </a:lnTo>
                    <a:lnTo>
                      <a:pt x="91" y="452"/>
                    </a:lnTo>
                    <a:lnTo>
                      <a:pt x="91" y="452"/>
                    </a:lnTo>
                    <a:lnTo>
                      <a:pt x="89" y="457"/>
                    </a:lnTo>
                    <a:lnTo>
                      <a:pt x="86" y="462"/>
                    </a:lnTo>
                    <a:lnTo>
                      <a:pt x="80" y="465"/>
                    </a:lnTo>
                    <a:lnTo>
                      <a:pt x="75" y="467"/>
                    </a:lnTo>
                    <a:lnTo>
                      <a:pt x="75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60" y="457"/>
                    </a:lnTo>
                    <a:lnTo>
                      <a:pt x="60" y="452"/>
                    </a:lnTo>
                    <a:lnTo>
                      <a:pt x="60" y="452"/>
                    </a:lnTo>
                    <a:lnTo>
                      <a:pt x="60" y="445"/>
                    </a:lnTo>
                    <a:lnTo>
                      <a:pt x="63" y="440"/>
                    </a:lnTo>
                    <a:lnTo>
                      <a:pt x="68" y="436"/>
                    </a:lnTo>
                    <a:lnTo>
                      <a:pt x="75" y="435"/>
                    </a:lnTo>
                    <a:lnTo>
                      <a:pt x="75" y="435"/>
                    </a:lnTo>
                    <a:close/>
                    <a:moveTo>
                      <a:pt x="17" y="435"/>
                    </a:moveTo>
                    <a:lnTo>
                      <a:pt x="17" y="435"/>
                    </a:lnTo>
                    <a:lnTo>
                      <a:pt x="17" y="435"/>
                    </a:lnTo>
                    <a:lnTo>
                      <a:pt x="23" y="436"/>
                    </a:lnTo>
                    <a:lnTo>
                      <a:pt x="28" y="440"/>
                    </a:lnTo>
                    <a:lnTo>
                      <a:pt x="31" y="445"/>
                    </a:lnTo>
                    <a:lnTo>
                      <a:pt x="33" y="452"/>
                    </a:lnTo>
                    <a:lnTo>
                      <a:pt x="33" y="452"/>
                    </a:lnTo>
                    <a:lnTo>
                      <a:pt x="31" y="457"/>
                    </a:lnTo>
                    <a:lnTo>
                      <a:pt x="28" y="462"/>
                    </a:lnTo>
                    <a:lnTo>
                      <a:pt x="23" y="465"/>
                    </a:lnTo>
                    <a:lnTo>
                      <a:pt x="17" y="467"/>
                    </a:lnTo>
                    <a:lnTo>
                      <a:pt x="17" y="467"/>
                    </a:lnTo>
                    <a:lnTo>
                      <a:pt x="11" y="465"/>
                    </a:lnTo>
                    <a:lnTo>
                      <a:pt x="5" y="462"/>
                    </a:lnTo>
                    <a:lnTo>
                      <a:pt x="2" y="457"/>
                    </a:lnTo>
                    <a:lnTo>
                      <a:pt x="0" y="452"/>
                    </a:lnTo>
                    <a:lnTo>
                      <a:pt x="0" y="452"/>
                    </a:lnTo>
                    <a:lnTo>
                      <a:pt x="2" y="445"/>
                    </a:lnTo>
                    <a:lnTo>
                      <a:pt x="5" y="440"/>
                    </a:lnTo>
                    <a:lnTo>
                      <a:pt x="11" y="436"/>
                    </a:lnTo>
                    <a:lnTo>
                      <a:pt x="17" y="435"/>
                    </a:lnTo>
                    <a:lnTo>
                      <a:pt x="17" y="435"/>
                    </a:lnTo>
                    <a:close/>
                    <a:moveTo>
                      <a:pt x="367" y="392"/>
                    </a:moveTo>
                    <a:lnTo>
                      <a:pt x="367" y="392"/>
                    </a:lnTo>
                    <a:lnTo>
                      <a:pt x="367" y="392"/>
                    </a:lnTo>
                    <a:lnTo>
                      <a:pt x="372" y="392"/>
                    </a:lnTo>
                    <a:lnTo>
                      <a:pt x="377" y="397"/>
                    </a:lnTo>
                    <a:lnTo>
                      <a:pt x="380" y="402"/>
                    </a:lnTo>
                    <a:lnTo>
                      <a:pt x="382" y="407"/>
                    </a:lnTo>
                    <a:lnTo>
                      <a:pt x="382" y="407"/>
                    </a:lnTo>
                    <a:lnTo>
                      <a:pt x="380" y="414"/>
                    </a:lnTo>
                    <a:lnTo>
                      <a:pt x="377" y="419"/>
                    </a:lnTo>
                    <a:lnTo>
                      <a:pt x="372" y="423"/>
                    </a:lnTo>
                    <a:lnTo>
                      <a:pt x="367" y="424"/>
                    </a:lnTo>
                    <a:lnTo>
                      <a:pt x="367" y="424"/>
                    </a:lnTo>
                    <a:lnTo>
                      <a:pt x="360" y="423"/>
                    </a:lnTo>
                    <a:lnTo>
                      <a:pt x="356" y="419"/>
                    </a:lnTo>
                    <a:lnTo>
                      <a:pt x="353" y="414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3" y="402"/>
                    </a:lnTo>
                    <a:lnTo>
                      <a:pt x="356" y="397"/>
                    </a:lnTo>
                    <a:lnTo>
                      <a:pt x="360" y="392"/>
                    </a:lnTo>
                    <a:lnTo>
                      <a:pt x="367" y="392"/>
                    </a:lnTo>
                    <a:lnTo>
                      <a:pt x="367" y="392"/>
                    </a:lnTo>
                    <a:close/>
                    <a:moveTo>
                      <a:pt x="309" y="392"/>
                    </a:moveTo>
                    <a:lnTo>
                      <a:pt x="309" y="392"/>
                    </a:lnTo>
                    <a:lnTo>
                      <a:pt x="309" y="392"/>
                    </a:lnTo>
                    <a:lnTo>
                      <a:pt x="314" y="392"/>
                    </a:lnTo>
                    <a:lnTo>
                      <a:pt x="319" y="397"/>
                    </a:lnTo>
                    <a:lnTo>
                      <a:pt x="322" y="402"/>
                    </a:lnTo>
                    <a:lnTo>
                      <a:pt x="324" y="407"/>
                    </a:lnTo>
                    <a:lnTo>
                      <a:pt x="324" y="407"/>
                    </a:lnTo>
                    <a:lnTo>
                      <a:pt x="322" y="414"/>
                    </a:lnTo>
                    <a:lnTo>
                      <a:pt x="319" y="419"/>
                    </a:lnTo>
                    <a:lnTo>
                      <a:pt x="314" y="423"/>
                    </a:lnTo>
                    <a:lnTo>
                      <a:pt x="309" y="424"/>
                    </a:lnTo>
                    <a:lnTo>
                      <a:pt x="309" y="424"/>
                    </a:lnTo>
                    <a:lnTo>
                      <a:pt x="302" y="423"/>
                    </a:lnTo>
                    <a:lnTo>
                      <a:pt x="297" y="419"/>
                    </a:lnTo>
                    <a:lnTo>
                      <a:pt x="293" y="414"/>
                    </a:lnTo>
                    <a:lnTo>
                      <a:pt x="293" y="407"/>
                    </a:lnTo>
                    <a:lnTo>
                      <a:pt x="293" y="407"/>
                    </a:lnTo>
                    <a:lnTo>
                      <a:pt x="293" y="402"/>
                    </a:lnTo>
                    <a:lnTo>
                      <a:pt x="297" y="397"/>
                    </a:lnTo>
                    <a:lnTo>
                      <a:pt x="302" y="392"/>
                    </a:lnTo>
                    <a:lnTo>
                      <a:pt x="309" y="392"/>
                    </a:lnTo>
                    <a:lnTo>
                      <a:pt x="309" y="392"/>
                    </a:lnTo>
                    <a:close/>
                    <a:moveTo>
                      <a:pt x="249" y="392"/>
                    </a:moveTo>
                    <a:lnTo>
                      <a:pt x="249" y="392"/>
                    </a:lnTo>
                    <a:lnTo>
                      <a:pt x="249" y="392"/>
                    </a:lnTo>
                    <a:lnTo>
                      <a:pt x="256" y="392"/>
                    </a:lnTo>
                    <a:lnTo>
                      <a:pt x="261" y="397"/>
                    </a:lnTo>
                    <a:lnTo>
                      <a:pt x="264" y="402"/>
                    </a:lnTo>
                    <a:lnTo>
                      <a:pt x="266" y="407"/>
                    </a:lnTo>
                    <a:lnTo>
                      <a:pt x="266" y="407"/>
                    </a:lnTo>
                    <a:lnTo>
                      <a:pt x="264" y="414"/>
                    </a:lnTo>
                    <a:lnTo>
                      <a:pt x="261" y="419"/>
                    </a:lnTo>
                    <a:lnTo>
                      <a:pt x="256" y="423"/>
                    </a:lnTo>
                    <a:lnTo>
                      <a:pt x="249" y="424"/>
                    </a:lnTo>
                    <a:lnTo>
                      <a:pt x="249" y="424"/>
                    </a:lnTo>
                    <a:lnTo>
                      <a:pt x="244" y="423"/>
                    </a:lnTo>
                    <a:lnTo>
                      <a:pt x="239" y="419"/>
                    </a:lnTo>
                    <a:lnTo>
                      <a:pt x="235" y="414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5" y="402"/>
                    </a:lnTo>
                    <a:lnTo>
                      <a:pt x="239" y="397"/>
                    </a:lnTo>
                    <a:lnTo>
                      <a:pt x="244" y="392"/>
                    </a:lnTo>
                    <a:lnTo>
                      <a:pt x="249" y="392"/>
                    </a:lnTo>
                    <a:lnTo>
                      <a:pt x="249" y="392"/>
                    </a:lnTo>
                    <a:close/>
                    <a:moveTo>
                      <a:pt x="191" y="392"/>
                    </a:moveTo>
                    <a:lnTo>
                      <a:pt x="191" y="392"/>
                    </a:lnTo>
                    <a:lnTo>
                      <a:pt x="191" y="392"/>
                    </a:lnTo>
                    <a:lnTo>
                      <a:pt x="198" y="392"/>
                    </a:lnTo>
                    <a:lnTo>
                      <a:pt x="203" y="397"/>
                    </a:lnTo>
                    <a:lnTo>
                      <a:pt x="206" y="402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6" y="414"/>
                    </a:lnTo>
                    <a:lnTo>
                      <a:pt x="203" y="419"/>
                    </a:lnTo>
                    <a:lnTo>
                      <a:pt x="198" y="423"/>
                    </a:lnTo>
                    <a:lnTo>
                      <a:pt x="191" y="424"/>
                    </a:lnTo>
                    <a:lnTo>
                      <a:pt x="191" y="424"/>
                    </a:lnTo>
                    <a:lnTo>
                      <a:pt x="186" y="423"/>
                    </a:lnTo>
                    <a:lnTo>
                      <a:pt x="181" y="419"/>
                    </a:lnTo>
                    <a:lnTo>
                      <a:pt x="177" y="414"/>
                    </a:lnTo>
                    <a:lnTo>
                      <a:pt x="176" y="407"/>
                    </a:lnTo>
                    <a:lnTo>
                      <a:pt x="176" y="407"/>
                    </a:lnTo>
                    <a:lnTo>
                      <a:pt x="177" y="402"/>
                    </a:lnTo>
                    <a:lnTo>
                      <a:pt x="181" y="397"/>
                    </a:lnTo>
                    <a:lnTo>
                      <a:pt x="186" y="392"/>
                    </a:lnTo>
                    <a:lnTo>
                      <a:pt x="191" y="392"/>
                    </a:lnTo>
                    <a:lnTo>
                      <a:pt x="191" y="392"/>
                    </a:lnTo>
                    <a:close/>
                    <a:moveTo>
                      <a:pt x="133" y="392"/>
                    </a:moveTo>
                    <a:lnTo>
                      <a:pt x="133" y="392"/>
                    </a:lnTo>
                    <a:lnTo>
                      <a:pt x="133" y="392"/>
                    </a:lnTo>
                    <a:lnTo>
                      <a:pt x="140" y="392"/>
                    </a:lnTo>
                    <a:lnTo>
                      <a:pt x="143" y="397"/>
                    </a:lnTo>
                    <a:lnTo>
                      <a:pt x="147" y="402"/>
                    </a:lnTo>
                    <a:lnTo>
                      <a:pt x="149" y="407"/>
                    </a:lnTo>
                    <a:lnTo>
                      <a:pt x="149" y="407"/>
                    </a:lnTo>
                    <a:lnTo>
                      <a:pt x="147" y="414"/>
                    </a:lnTo>
                    <a:lnTo>
                      <a:pt x="143" y="419"/>
                    </a:lnTo>
                    <a:lnTo>
                      <a:pt x="140" y="423"/>
                    </a:lnTo>
                    <a:lnTo>
                      <a:pt x="133" y="424"/>
                    </a:lnTo>
                    <a:lnTo>
                      <a:pt x="133" y="424"/>
                    </a:lnTo>
                    <a:lnTo>
                      <a:pt x="126" y="423"/>
                    </a:lnTo>
                    <a:lnTo>
                      <a:pt x="123" y="419"/>
                    </a:lnTo>
                    <a:lnTo>
                      <a:pt x="120" y="414"/>
                    </a:lnTo>
                    <a:lnTo>
                      <a:pt x="118" y="407"/>
                    </a:lnTo>
                    <a:lnTo>
                      <a:pt x="118" y="407"/>
                    </a:lnTo>
                    <a:lnTo>
                      <a:pt x="120" y="402"/>
                    </a:lnTo>
                    <a:lnTo>
                      <a:pt x="123" y="397"/>
                    </a:lnTo>
                    <a:lnTo>
                      <a:pt x="126" y="392"/>
                    </a:lnTo>
                    <a:lnTo>
                      <a:pt x="133" y="392"/>
                    </a:lnTo>
                    <a:lnTo>
                      <a:pt x="133" y="392"/>
                    </a:lnTo>
                    <a:close/>
                    <a:moveTo>
                      <a:pt x="75" y="392"/>
                    </a:moveTo>
                    <a:lnTo>
                      <a:pt x="75" y="392"/>
                    </a:lnTo>
                    <a:lnTo>
                      <a:pt x="75" y="392"/>
                    </a:lnTo>
                    <a:lnTo>
                      <a:pt x="80" y="392"/>
                    </a:lnTo>
                    <a:lnTo>
                      <a:pt x="86" y="397"/>
                    </a:lnTo>
                    <a:lnTo>
                      <a:pt x="89" y="402"/>
                    </a:lnTo>
                    <a:lnTo>
                      <a:pt x="91" y="407"/>
                    </a:lnTo>
                    <a:lnTo>
                      <a:pt x="91" y="407"/>
                    </a:lnTo>
                    <a:lnTo>
                      <a:pt x="89" y="414"/>
                    </a:lnTo>
                    <a:lnTo>
                      <a:pt x="86" y="419"/>
                    </a:lnTo>
                    <a:lnTo>
                      <a:pt x="80" y="423"/>
                    </a:lnTo>
                    <a:lnTo>
                      <a:pt x="75" y="424"/>
                    </a:lnTo>
                    <a:lnTo>
                      <a:pt x="75" y="424"/>
                    </a:lnTo>
                    <a:lnTo>
                      <a:pt x="68" y="423"/>
                    </a:lnTo>
                    <a:lnTo>
                      <a:pt x="63" y="419"/>
                    </a:lnTo>
                    <a:lnTo>
                      <a:pt x="60" y="414"/>
                    </a:lnTo>
                    <a:lnTo>
                      <a:pt x="60" y="407"/>
                    </a:lnTo>
                    <a:lnTo>
                      <a:pt x="60" y="407"/>
                    </a:lnTo>
                    <a:lnTo>
                      <a:pt x="60" y="402"/>
                    </a:lnTo>
                    <a:lnTo>
                      <a:pt x="63" y="397"/>
                    </a:lnTo>
                    <a:lnTo>
                      <a:pt x="68" y="392"/>
                    </a:lnTo>
                    <a:lnTo>
                      <a:pt x="75" y="392"/>
                    </a:lnTo>
                    <a:lnTo>
                      <a:pt x="75" y="392"/>
                    </a:lnTo>
                    <a:close/>
                    <a:moveTo>
                      <a:pt x="17" y="392"/>
                    </a:moveTo>
                    <a:lnTo>
                      <a:pt x="17" y="392"/>
                    </a:lnTo>
                    <a:lnTo>
                      <a:pt x="17" y="392"/>
                    </a:lnTo>
                    <a:lnTo>
                      <a:pt x="23" y="392"/>
                    </a:lnTo>
                    <a:lnTo>
                      <a:pt x="28" y="397"/>
                    </a:lnTo>
                    <a:lnTo>
                      <a:pt x="31" y="402"/>
                    </a:lnTo>
                    <a:lnTo>
                      <a:pt x="33" y="407"/>
                    </a:lnTo>
                    <a:lnTo>
                      <a:pt x="33" y="407"/>
                    </a:lnTo>
                    <a:lnTo>
                      <a:pt x="31" y="414"/>
                    </a:lnTo>
                    <a:lnTo>
                      <a:pt x="28" y="419"/>
                    </a:lnTo>
                    <a:lnTo>
                      <a:pt x="23" y="423"/>
                    </a:lnTo>
                    <a:lnTo>
                      <a:pt x="17" y="424"/>
                    </a:lnTo>
                    <a:lnTo>
                      <a:pt x="17" y="424"/>
                    </a:lnTo>
                    <a:lnTo>
                      <a:pt x="11" y="423"/>
                    </a:lnTo>
                    <a:lnTo>
                      <a:pt x="5" y="419"/>
                    </a:lnTo>
                    <a:lnTo>
                      <a:pt x="2" y="414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" y="402"/>
                    </a:lnTo>
                    <a:lnTo>
                      <a:pt x="5" y="397"/>
                    </a:lnTo>
                    <a:lnTo>
                      <a:pt x="11" y="392"/>
                    </a:lnTo>
                    <a:lnTo>
                      <a:pt x="17" y="392"/>
                    </a:lnTo>
                    <a:lnTo>
                      <a:pt x="17" y="392"/>
                    </a:lnTo>
                    <a:close/>
                    <a:moveTo>
                      <a:pt x="367" y="348"/>
                    </a:moveTo>
                    <a:lnTo>
                      <a:pt x="367" y="348"/>
                    </a:lnTo>
                    <a:lnTo>
                      <a:pt x="367" y="348"/>
                    </a:lnTo>
                    <a:lnTo>
                      <a:pt x="372" y="349"/>
                    </a:lnTo>
                    <a:lnTo>
                      <a:pt x="377" y="353"/>
                    </a:lnTo>
                    <a:lnTo>
                      <a:pt x="380" y="358"/>
                    </a:lnTo>
                    <a:lnTo>
                      <a:pt x="382" y="365"/>
                    </a:lnTo>
                    <a:lnTo>
                      <a:pt x="382" y="365"/>
                    </a:lnTo>
                    <a:lnTo>
                      <a:pt x="380" y="370"/>
                    </a:lnTo>
                    <a:lnTo>
                      <a:pt x="377" y="375"/>
                    </a:lnTo>
                    <a:lnTo>
                      <a:pt x="372" y="378"/>
                    </a:lnTo>
                    <a:lnTo>
                      <a:pt x="367" y="380"/>
                    </a:lnTo>
                    <a:lnTo>
                      <a:pt x="367" y="380"/>
                    </a:lnTo>
                    <a:lnTo>
                      <a:pt x="360" y="378"/>
                    </a:lnTo>
                    <a:lnTo>
                      <a:pt x="356" y="375"/>
                    </a:lnTo>
                    <a:lnTo>
                      <a:pt x="353" y="370"/>
                    </a:lnTo>
                    <a:lnTo>
                      <a:pt x="351" y="365"/>
                    </a:lnTo>
                    <a:lnTo>
                      <a:pt x="351" y="365"/>
                    </a:lnTo>
                    <a:lnTo>
                      <a:pt x="353" y="358"/>
                    </a:lnTo>
                    <a:lnTo>
                      <a:pt x="356" y="353"/>
                    </a:lnTo>
                    <a:lnTo>
                      <a:pt x="360" y="349"/>
                    </a:lnTo>
                    <a:lnTo>
                      <a:pt x="367" y="348"/>
                    </a:lnTo>
                    <a:lnTo>
                      <a:pt x="367" y="348"/>
                    </a:lnTo>
                    <a:close/>
                    <a:moveTo>
                      <a:pt x="309" y="348"/>
                    </a:moveTo>
                    <a:lnTo>
                      <a:pt x="309" y="348"/>
                    </a:lnTo>
                    <a:lnTo>
                      <a:pt x="309" y="348"/>
                    </a:lnTo>
                    <a:lnTo>
                      <a:pt x="314" y="349"/>
                    </a:lnTo>
                    <a:lnTo>
                      <a:pt x="319" y="353"/>
                    </a:lnTo>
                    <a:lnTo>
                      <a:pt x="322" y="358"/>
                    </a:lnTo>
                    <a:lnTo>
                      <a:pt x="324" y="365"/>
                    </a:lnTo>
                    <a:lnTo>
                      <a:pt x="324" y="365"/>
                    </a:lnTo>
                    <a:lnTo>
                      <a:pt x="322" y="370"/>
                    </a:lnTo>
                    <a:lnTo>
                      <a:pt x="319" y="375"/>
                    </a:lnTo>
                    <a:lnTo>
                      <a:pt x="314" y="378"/>
                    </a:lnTo>
                    <a:lnTo>
                      <a:pt x="309" y="380"/>
                    </a:lnTo>
                    <a:lnTo>
                      <a:pt x="309" y="380"/>
                    </a:lnTo>
                    <a:lnTo>
                      <a:pt x="302" y="378"/>
                    </a:lnTo>
                    <a:lnTo>
                      <a:pt x="297" y="375"/>
                    </a:lnTo>
                    <a:lnTo>
                      <a:pt x="293" y="370"/>
                    </a:lnTo>
                    <a:lnTo>
                      <a:pt x="293" y="365"/>
                    </a:lnTo>
                    <a:lnTo>
                      <a:pt x="293" y="365"/>
                    </a:lnTo>
                    <a:lnTo>
                      <a:pt x="293" y="358"/>
                    </a:lnTo>
                    <a:lnTo>
                      <a:pt x="297" y="353"/>
                    </a:lnTo>
                    <a:lnTo>
                      <a:pt x="302" y="349"/>
                    </a:lnTo>
                    <a:lnTo>
                      <a:pt x="309" y="348"/>
                    </a:lnTo>
                    <a:lnTo>
                      <a:pt x="309" y="348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6" y="349"/>
                    </a:lnTo>
                    <a:lnTo>
                      <a:pt x="261" y="353"/>
                    </a:lnTo>
                    <a:lnTo>
                      <a:pt x="264" y="358"/>
                    </a:lnTo>
                    <a:lnTo>
                      <a:pt x="266" y="365"/>
                    </a:lnTo>
                    <a:lnTo>
                      <a:pt x="266" y="365"/>
                    </a:lnTo>
                    <a:lnTo>
                      <a:pt x="264" y="370"/>
                    </a:lnTo>
                    <a:lnTo>
                      <a:pt x="261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9" y="375"/>
                    </a:lnTo>
                    <a:lnTo>
                      <a:pt x="235" y="370"/>
                    </a:lnTo>
                    <a:lnTo>
                      <a:pt x="234" y="365"/>
                    </a:lnTo>
                    <a:lnTo>
                      <a:pt x="234" y="365"/>
                    </a:lnTo>
                    <a:lnTo>
                      <a:pt x="235" y="358"/>
                    </a:lnTo>
                    <a:lnTo>
                      <a:pt x="239" y="353"/>
                    </a:lnTo>
                    <a:lnTo>
                      <a:pt x="244" y="349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191" y="348"/>
                    </a:moveTo>
                    <a:lnTo>
                      <a:pt x="191" y="348"/>
                    </a:lnTo>
                    <a:lnTo>
                      <a:pt x="191" y="348"/>
                    </a:lnTo>
                    <a:lnTo>
                      <a:pt x="198" y="349"/>
                    </a:lnTo>
                    <a:lnTo>
                      <a:pt x="203" y="353"/>
                    </a:lnTo>
                    <a:lnTo>
                      <a:pt x="206" y="358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70"/>
                    </a:lnTo>
                    <a:lnTo>
                      <a:pt x="203" y="375"/>
                    </a:lnTo>
                    <a:lnTo>
                      <a:pt x="198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6" y="378"/>
                    </a:lnTo>
                    <a:lnTo>
                      <a:pt x="181" y="375"/>
                    </a:lnTo>
                    <a:lnTo>
                      <a:pt x="177" y="370"/>
                    </a:lnTo>
                    <a:lnTo>
                      <a:pt x="176" y="365"/>
                    </a:lnTo>
                    <a:lnTo>
                      <a:pt x="176" y="365"/>
                    </a:lnTo>
                    <a:lnTo>
                      <a:pt x="177" y="358"/>
                    </a:lnTo>
                    <a:lnTo>
                      <a:pt x="181" y="353"/>
                    </a:lnTo>
                    <a:lnTo>
                      <a:pt x="186" y="349"/>
                    </a:lnTo>
                    <a:lnTo>
                      <a:pt x="191" y="348"/>
                    </a:lnTo>
                    <a:lnTo>
                      <a:pt x="191" y="348"/>
                    </a:lnTo>
                    <a:close/>
                    <a:moveTo>
                      <a:pt x="133" y="348"/>
                    </a:moveTo>
                    <a:lnTo>
                      <a:pt x="133" y="348"/>
                    </a:lnTo>
                    <a:lnTo>
                      <a:pt x="133" y="348"/>
                    </a:lnTo>
                    <a:lnTo>
                      <a:pt x="140" y="349"/>
                    </a:lnTo>
                    <a:lnTo>
                      <a:pt x="143" y="353"/>
                    </a:lnTo>
                    <a:lnTo>
                      <a:pt x="147" y="358"/>
                    </a:lnTo>
                    <a:lnTo>
                      <a:pt x="149" y="365"/>
                    </a:lnTo>
                    <a:lnTo>
                      <a:pt x="149" y="365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40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3" y="375"/>
                    </a:lnTo>
                    <a:lnTo>
                      <a:pt x="120" y="370"/>
                    </a:lnTo>
                    <a:lnTo>
                      <a:pt x="118" y="365"/>
                    </a:lnTo>
                    <a:lnTo>
                      <a:pt x="118" y="365"/>
                    </a:lnTo>
                    <a:lnTo>
                      <a:pt x="120" y="358"/>
                    </a:lnTo>
                    <a:lnTo>
                      <a:pt x="123" y="353"/>
                    </a:lnTo>
                    <a:lnTo>
                      <a:pt x="126" y="349"/>
                    </a:lnTo>
                    <a:lnTo>
                      <a:pt x="133" y="348"/>
                    </a:lnTo>
                    <a:lnTo>
                      <a:pt x="133" y="348"/>
                    </a:lnTo>
                    <a:close/>
                    <a:moveTo>
                      <a:pt x="75" y="348"/>
                    </a:moveTo>
                    <a:lnTo>
                      <a:pt x="75" y="348"/>
                    </a:lnTo>
                    <a:lnTo>
                      <a:pt x="75" y="348"/>
                    </a:lnTo>
                    <a:lnTo>
                      <a:pt x="80" y="349"/>
                    </a:lnTo>
                    <a:lnTo>
                      <a:pt x="86" y="353"/>
                    </a:lnTo>
                    <a:lnTo>
                      <a:pt x="89" y="358"/>
                    </a:lnTo>
                    <a:lnTo>
                      <a:pt x="91" y="365"/>
                    </a:lnTo>
                    <a:lnTo>
                      <a:pt x="91" y="365"/>
                    </a:lnTo>
                    <a:lnTo>
                      <a:pt x="89" y="370"/>
                    </a:lnTo>
                    <a:lnTo>
                      <a:pt x="86" y="375"/>
                    </a:lnTo>
                    <a:lnTo>
                      <a:pt x="80" y="378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60" y="365"/>
                    </a:lnTo>
                    <a:lnTo>
                      <a:pt x="60" y="365"/>
                    </a:lnTo>
                    <a:lnTo>
                      <a:pt x="60" y="358"/>
                    </a:lnTo>
                    <a:lnTo>
                      <a:pt x="63" y="353"/>
                    </a:lnTo>
                    <a:lnTo>
                      <a:pt x="68" y="349"/>
                    </a:lnTo>
                    <a:lnTo>
                      <a:pt x="75" y="348"/>
                    </a:lnTo>
                    <a:lnTo>
                      <a:pt x="75" y="348"/>
                    </a:lnTo>
                    <a:close/>
                    <a:moveTo>
                      <a:pt x="17" y="348"/>
                    </a:moveTo>
                    <a:lnTo>
                      <a:pt x="17" y="348"/>
                    </a:lnTo>
                    <a:lnTo>
                      <a:pt x="17" y="348"/>
                    </a:lnTo>
                    <a:lnTo>
                      <a:pt x="23" y="349"/>
                    </a:lnTo>
                    <a:lnTo>
                      <a:pt x="28" y="353"/>
                    </a:lnTo>
                    <a:lnTo>
                      <a:pt x="31" y="358"/>
                    </a:lnTo>
                    <a:lnTo>
                      <a:pt x="33" y="365"/>
                    </a:lnTo>
                    <a:lnTo>
                      <a:pt x="33" y="365"/>
                    </a:lnTo>
                    <a:lnTo>
                      <a:pt x="31" y="370"/>
                    </a:lnTo>
                    <a:lnTo>
                      <a:pt x="28" y="375"/>
                    </a:lnTo>
                    <a:lnTo>
                      <a:pt x="23" y="378"/>
                    </a:lnTo>
                    <a:lnTo>
                      <a:pt x="17" y="380"/>
                    </a:lnTo>
                    <a:lnTo>
                      <a:pt x="17" y="380"/>
                    </a:lnTo>
                    <a:lnTo>
                      <a:pt x="11" y="378"/>
                    </a:lnTo>
                    <a:lnTo>
                      <a:pt x="5" y="375"/>
                    </a:lnTo>
                    <a:lnTo>
                      <a:pt x="2" y="370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2" y="358"/>
                    </a:lnTo>
                    <a:lnTo>
                      <a:pt x="5" y="353"/>
                    </a:lnTo>
                    <a:lnTo>
                      <a:pt x="11" y="349"/>
                    </a:lnTo>
                    <a:lnTo>
                      <a:pt x="17" y="348"/>
                    </a:lnTo>
                    <a:lnTo>
                      <a:pt x="17" y="348"/>
                    </a:lnTo>
                    <a:close/>
                    <a:moveTo>
                      <a:pt x="367" y="305"/>
                    </a:moveTo>
                    <a:lnTo>
                      <a:pt x="367" y="305"/>
                    </a:lnTo>
                    <a:lnTo>
                      <a:pt x="367" y="305"/>
                    </a:lnTo>
                    <a:lnTo>
                      <a:pt x="372" y="307"/>
                    </a:lnTo>
                    <a:lnTo>
                      <a:pt x="377" y="310"/>
                    </a:lnTo>
                    <a:lnTo>
                      <a:pt x="380" y="315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0" y="327"/>
                    </a:lnTo>
                    <a:lnTo>
                      <a:pt x="377" y="332"/>
                    </a:lnTo>
                    <a:lnTo>
                      <a:pt x="372" y="336"/>
                    </a:lnTo>
                    <a:lnTo>
                      <a:pt x="367" y="337"/>
                    </a:lnTo>
                    <a:lnTo>
                      <a:pt x="367" y="337"/>
                    </a:lnTo>
                    <a:lnTo>
                      <a:pt x="360" y="336"/>
                    </a:lnTo>
                    <a:lnTo>
                      <a:pt x="356" y="332"/>
                    </a:lnTo>
                    <a:lnTo>
                      <a:pt x="353" y="327"/>
                    </a:lnTo>
                    <a:lnTo>
                      <a:pt x="351" y="320"/>
                    </a:lnTo>
                    <a:lnTo>
                      <a:pt x="351" y="320"/>
                    </a:lnTo>
                    <a:lnTo>
                      <a:pt x="353" y="315"/>
                    </a:lnTo>
                    <a:lnTo>
                      <a:pt x="356" y="310"/>
                    </a:lnTo>
                    <a:lnTo>
                      <a:pt x="360" y="307"/>
                    </a:lnTo>
                    <a:lnTo>
                      <a:pt x="367" y="305"/>
                    </a:lnTo>
                    <a:lnTo>
                      <a:pt x="367" y="305"/>
                    </a:lnTo>
                    <a:close/>
                    <a:moveTo>
                      <a:pt x="309" y="305"/>
                    </a:moveTo>
                    <a:lnTo>
                      <a:pt x="309" y="305"/>
                    </a:lnTo>
                    <a:lnTo>
                      <a:pt x="309" y="305"/>
                    </a:lnTo>
                    <a:lnTo>
                      <a:pt x="314" y="307"/>
                    </a:lnTo>
                    <a:lnTo>
                      <a:pt x="319" y="310"/>
                    </a:lnTo>
                    <a:lnTo>
                      <a:pt x="322" y="315"/>
                    </a:lnTo>
                    <a:lnTo>
                      <a:pt x="324" y="320"/>
                    </a:lnTo>
                    <a:lnTo>
                      <a:pt x="324" y="320"/>
                    </a:lnTo>
                    <a:lnTo>
                      <a:pt x="322" y="327"/>
                    </a:lnTo>
                    <a:lnTo>
                      <a:pt x="319" y="332"/>
                    </a:lnTo>
                    <a:lnTo>
                      <a:pt x="314" y="336"/>
                    </a:lnTo>
                    <a:lnTo>
                      <a:pt x="309" y="337"/>
                    </a:lnTo>
                    <a:lnTo>
                      <a:pt x="309" y="337"/>
                    </a:lnTo>
                    <a:lnTo>
                      <a:pt x="302" y="336"/>
                    </a:lnTo>
                    <a:lnTo>
                      <a:pt x="297" y="332"/>
                    </a:lnTo>
                    <a:lnTo>
                      <a:pt x="293" y="327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15"/>
                    </a:lnTo>
                    <a:lnTo>
                      <a:pt x="297" y="310"/>
                    </a:lnTo>
                    <a:lnTo>
                      <a:pt x="302" y="307"/>
                    </a:lnTo>
                    <a:lnTo>
                      <a:pt x="309" y="305"/>
                    </a:lnTo>
                    <a:lnTo>
                      <a:pt x="309" y="305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6" y="307"/>
                    </a:lnTo>
                    <a:lnTo>
                      <a:pt x="261" y="310"/>
                    </a:lnTo>
                    <a:lnTo>
                      <a:pt x="264" y="315"/>
                    </a:lnTo>
                    <a:lnTo>
                      <a:pt x="266" y="320"/>
                    </a:lnTo>
                    <a:lnTo>
                      <a:pt x="266" y="320"/>
                    </a:lnTo>
                    <a:lnTo>
                      <a:pt x="264" y="327"/>
                    </a:lnTo>
                    <a:lnTo>
                      <a:pt x="261" y="332"/>
                    </a:lnTo>
                    <a:lnTo>
                      <a:pt x="256" y="336"/>
                    </a:lnTo>
                    <a:lnTo>
                      <a:pt x="249" y="337"/>
                    </a:lnTo>
                    <a:lnTo>
                      <a:pt x="249" y="337"/>
                    </a:lnTo>
                    <a:lnTo>
                      <a:pt x="244" y="336"/>
                    </a:lnTo>
                    <a:lnTo>
                      <a:pt x="239" y="332"/>
                    </a:lnTo>
                    <a:lnTo>
                      <a:pt x="235" y="327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5" y="315"/>
                    </a:lnTo>
                    <a:lnTo>
                      <a:pt x="239" y="310"/>
                    </a:lnTo>
                    <a:lnTo>
                      <a:pt x="244" y="307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191" y="305"/>
                    </a:moveTo>
                    <a:lnTo>
                      <a:pt x="191" y="305"/>
                    </a:lnTo>
                    <a:lnTo>
                      <a:pt x="191" y="305"/>
                    </a:lnTo>
                    <a:lnTo>
                      <a:pt x="198" y="307"/>
                    </a:lnTo>
                    <a:lnTo>
                      <a:pt x="203" y="310"/>
                    </a:lnTo>
                    <a:lnTo>
                      <a:pt x="206" y="315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6" y="327"/>
                    </a:lnTo>
                    <a:lnTo>
                      <a:pt x="203" y="332"/>
                    </a:lnTo>
                    <a:lnTo>
                      <a:pt x="198" y="336"/>
                    </a:lnTo>
                    <a:lnTo>
                      <a:pt x="191" y="337"/>
                    </a:lnTo>
                    <a:lnTo>
                      <a:pt x="191" y="337"/>
                    </a:lnTo>
                    <a:lnTo>
                      <a:pt x="186" y="336"/>
                    </a:lnTo>
                    <a:lnTo>
                      <a:pt x="181" y="332"/>
                    </a:lnTo>
                    <a:lnTo>
                      <a:pt x="177" y="327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7" y="315"/>
                    </a:lnTo>
                    <a:lnTo>
                      <a:pt x="181" y="310"/>
                    </a:lnTo>
                    <a:lnTo>
                      <a:pt x="186" y="307"/>
                    </a:lnTo>
                    <a:lnTo>
                      <a:pt x="191" y="305"/>
                    </a:lnTo>
                    <a:lnTo>
                      <a:pt x="191" y="305"/>
                    </a:lnTo>
                    <a:close/>
                    <a:moveTo>
                      <a:pt x="133" y="305"/>
                    </a:moveTo>
                    <a:lnTo>
                      <a:pt x="133" y="305"/>
                    </a:lnTo>
                    <a:lnTo>
                      <a:pt x="133" y="305"/>
                    </a:lnTo>
                    <a:lnTo>
                      <a:pt x="140" y="307"/>
                    </a:lnTo>
                    <a:lnTo>
                      <a:pt x="143" y="310"/>
                    </a:lnTo>
                    <a:lnTo>
                      <a:pt x="147" y="315"/>
                    </a:lnTo>
                    <a:lnTo>
                      <a:pt x="149" y="320"/>
                    </a:lnTo>
                    <a:lnTo>
                      <a:pt x="149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40" y="336"/>
                    </a:lnTo>
                    <a:lnTo>
                      <a:pt x="133" y="337"/>
                    </a:lnTo>
                    <a:lnTo>
                      <a:pt x="133" y="337"/>
                    </a:lnTo>
                    <a:lnTo>
                      <a:pt x="126" y="336"/>
                    </a:lnTo>
                    <a:lnTo>
                      <a:pt x="123" y="332"/>
                    </a:lnTo>
                    <a:lnTo>
                      <a:pt x="120" y="327"/>
                    </a:lnTo>
                    <a:lnTo>
                      <a:pt x="118" y="320"/>
                    </a:lnTo>
                    <a:lnTo>
                      <a:pt x="118" y="320"/>
                    </a:lnTo>
                    <a:lnTo>
                      <a:pt x="120" y="315"/>
                    </a:lnTo>
                    <a:lnTo>
                      <a:pt x="123" y="310"/>
                    </a:lnTo>
                    <a:lnTo>
                      <a:pt x="126" y="307"/>
                    </a:lnTo>
                    <a:lnTo>
                      <a:pt x="133" y="305"/>
                    </a:lnTo>
                    <a:lnTo>
                      <a:pt x="133" y="305"/>
                    </a:lnTo>
                    <a:close/>
                    <a:moveTo>
                      <a:pt x="75" y="305"/>
                    </a:moveTo>
                    <a:lnTo>
                      <a:pt x="75" y="305"/>
                    </a:lnTo>
                    <a:lnTo>
                      <a:pt x="75" y="305"/>
                    </a:lnTo>
                    <a:lnTo>
                      <a:pt x="80" y="307"/>
                    </a:lnTo>
                    <a:lnTo>
                      <a:pt x="86" y="310"/>
                    </a:lnTo>
                    <a:lnTo>
                      <a:pt x="89" y="315"/>
                    </a:lnTo>
                    <a:lnTo>
                      <a:pt x="91" y="320"/>
                    </a:lnTo>
                    <a:lnTo>
                      <a:pt x="91" y="320"/>
                    </a:lnTo>
                    <a:lnTo>
                      <a:pt x="89" y="327"/>
                    </a:lnTo>
                    <a:lnTo>
                      <a:pt x="86" y="332"/>
                    </a:lnTo>
                    <a:lnTo>
                      <a:pt x="80" y="336"/>
                    </a:lnTo>
                    <a:lnTo>
                      <a:pt x="75" y="337"/>
                    </a:lnTo>
                    <a:lnTo>
                      <a:pt x="75" y="337"/>
                    </a:lnTo>
                    <a:lnTo>
                      <a:pt x="68" y="336"/>
                    </a:lnTo>
                    <a:lnTo>
                      <a:pt x="63" y="332"/>
                    </a:lnTo>
                    <a:lnTo>
                      <a:pt x="60" y="327"/>
                    </a:lnTo>
                    <a:lnTo>
                      <a:pt x="60" y="320"/>
                    </a:lnTo>
                    <a:lnTo>
                      <a:pt x="60" y="320"/>
                    </a:lnTo>
                    <a:lnTo>
                      <a:pt x="60" y="315"/>
                    </a:lnTo>
                    <a:lnTo>
                      <a:pt x="63" y="310"/>
                    </a:lnTo>
                    <a:lnTo>
                      <a:pt x="68" y="307"/>
                    </a:lnTo>
                    <a:lnTo>
                      <a:pt x="75" y="305"/>
                    </a:lnTo>
                    <a:lnTo>
                      <a:pt x="75" y="305"/>
                    </a:lnTo>
                    <a:close/>
                    <a:moveTo>
                      <a:pt x="17" y="305"/>
                    </a:moveTo>
                    <a:lnTo>
                      <a:pt x="17" y="305"/>
                    </a:lnTo>
                    <a:lnTo>
                      <a:pt x="17" y="305"/>
                    </a:lnTo>
                    <a:lnTo>
                      <a:pt x="23" y="307"/>
                    </a:lnTo>
                    <a:lnTo>
                      <a:pt x="28" y="310"/>
                    </a:lnTo>
                    <a:lnTo>
                      <a:pt x="31" y="315"/>
                    </a:lnTo>
                    <a:lnTo>
                      <a:pt x="33" y="320"/>
                    </a:lnTo>
                    <a:lnTo>
                      <a:pt x="33" y="320"/>
                    </a:lnTo>
                    <a:lnTo>
                      <a:pt x="31" y="327"/>
                    </a:lnTo>
                    <a:lnTo>
                      <a:pt x="28" y="332"/>
                    </a:lnTo>
                    <a:lnTo>
                      <a:pt x="23" y="336"/>
                    </a:lnTo>
                    <a:lnTo>
                      <a:pt x="17" y="337"/>
                    </a:lnTo>
                    <a:lnTo>
                      <a:pt x="17" y="337"/>
                    </a:lnTo>
                    <a:lnTo>
                      <a:pt x="11" y="336"/>
                    </a:lnTo>
                    <a:lnTo>
                      <a:pt x="5" y="332"/>
                    </a:lnTo>
                    <a:lnTo>
                      <a:pt x="2" y="3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2" y="315"/>
                    </a:lnTo>
                    <a:lnTo>
                      <a:pt x="5" y="310"/>
                    </a:lnTo>
                    <a:lnTo>
                      <a:pt x="11" y="307"/>
                    </a:lnTo>
                    <a:lnTo>
                      <a:pt x="17" y="305"/>
                    </a:lnTo>
                    <a:lnTo>
                      <a:pt x="17" y="305"/>
                    </a:lnTo>
                    <a:close/>
                    <a:moveTo>
                      <a:pt x="367" y="261"/>
                    </a:moveTo>
                    <a:lnTo>
                      <a:pt x="367" y="261"/>
                    </a:lnTo>
                    <a:lnTo>
                      <a:pt x="367" y="261"/>
                    </a:lnTo>
                    <a:lnTo>
                      <a:pt x="372" y="263"/>
                    </a:lnTo>
                    <a:lnTo>
                      <a:pt x="377" y="266"/>
                    </a:lnTo>
                    <a:lnTo>
                      <a:pt x="380" y="271"/>
                    </a:lnTo>
                    <a:lnTo>
                      <a:pt x="382" y="278"/>
                    </a:lnTo>
                    <a:lnTo>
                      <a:pt x="382" y="278"/>
                    </a:lnTo>
                    <a:lnTo>
                      <a:pt x="380" y="283"/>
                    </a:lnTo>
                    <a:lnTo>
                      <a:pt x="377" y="290"/>
                    </a:lnTo>
                    <a:lnTo>
                      <a:pt x="372" y="293"/>
                    </a:lnTo>
                    <a:lnTo>
                      <a:pt x="367" y="293"/>
                    </a:lnTo>
                    <a:lnTo>
                      <a:pt x="367" y="293"/>
                    </a:lnTo>
                    <a:lnTo>
                      <a:pt x="360" y="293"/>
                    </a:lnTo>
                    <a:lnTo>
                      <a:pt x="356" y="290"/>
                    </a:lnTo>
                    <a:lnTo>
                      <a:pt x="353" y="283"/>
                    </a:lnTo>
                    <a:lnTo>
                      <a:pt x="351" y="278"/>
                    </a:lnTo>
                    <a:lnTo>
                      <a:pt x="351" y="278"/>
                    </a:lnTo>
                    <a:lnTo>
                      <a:pt x="353" y="271"/>
                    </a:lnTo>
                    <a:lnTo>
                      <a:pt x="356" y="266"/>
                    </a:lnTo>
                    <a:lnTo>
                      <a:pt x="360" y="263"/>
                    </a:lnTo>
                    <a:lnTo>
                      <a:pt x="367" y="261"/>
                    </a:lnTo>
                    <a:lnTo>
                      <a:pt x="367" y="261"/>
                    </a:lnTo>
                    <a:close/>
                    <a:moveTo>
                      <a:pt x="309" y="261"/>
                    </a:moveTo>
                    <a:lnTo>
                      <a:pt x="309" y="261"/>
                    </a:lnTo>
                    <a:lnTo>
                      <a:pt x="309" y="261"/>
                    </a:lnTo>
                    <a:lnTo>
                      <a:pt x="314" y="263"/>
                    </a:lnTo>
                    <a:lnTo>
                      <a:pt x="319" y="266"/>
                    </a:lnTo>
                    <a:lnTo>
                      <a:pt x="322" y="271"/>
                    </a:lnTo>
                    <a:lnTo>
                      <a:pt x="324" y="278"/>
                    </a:lnTo>
                    <a:lnTo>
                      <a:pt x="324" y="278"/>
                    </a:lnTo>
                    <a:lnTo>
                      <a:pt x="322" y="283"/>
                    </a:lnTo>
                    <a:lnTo>
                      <a:pt x="319" y="290"/>
                    </a:lnTo>
                    <a:lnTo>
                      <a:pt x="314" y="293"/>
                    </a:lnTo>
                    <a:lnTo>
                      <a:pt x="309" y="293"/>
                    </a:lnTo>
                    <a:lnTo>
                      <a:pt x="309" y="293"/>
                    </a:lnTo>
                    <a:lnTo>
                      <a:pt x="302" y="293"/>
                    </a:lnTo>
                    <a:lnTo>
                      <a:pt x="297" y="290"/>
                    </a:lnTo>
                    <a:lnTo>
                      <a:pt x="293" y="283"/>
                    </a:lnTo>
                    <a:lnTo>
                      <a:pt x="293" y="278"/>
                    </a:lnTo>
                    <a:lnTo>
                      <a:pt x="293" y="278"/>
                    </a:lnTo>
                    <a:lnTo>
                      <a:pt x="293" y="271"/>
                    </a:lnTo>
                    <a:lnTo>
                      <a:pt x="297" y="266"/>
                    </a:lnTo>
                    <a:lnTo>
                      <a:pt x="302" y="263"/>
                    </a:lnTo>
                    <a:lnTo>
                      <a:pt x="309" y="261"/>
                    </a:lnTo>
                    <a:lnTo>
                      <a:pt x="309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6" y="263"/>
                    </a:lnTo>
                    <a:lnTo>
                      <a:pt x="261" y="266"/>
                    </a:lnTo>
                    <a:lnTo>
                      <a:pt x="264" y="271"/>
                    </a:lnTo>
                    <a:lnTo>
                      <a:pt x="266" y="278"/>
                    </a:lnTo>
                    <a:lnTo>
                      <a:pt x="266" y="278"/>
                    </a:lnTo>
                    <a:lnTo>
                      <a:pt x="264" y="283"/>
                    </a:lnTo>
                    <a:lnTo>
                      <a:pt x="261" y="290"/>
                    </a:lnTo>
                    <a:lnTo>
                      <a:pt x="256" y="293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3"/>
                    </a:lnTo>
                    <a:lnTo>
                      <a:pt x="239" y="290"/>
                    </a:lnTo>
                    <a:lnTo>
                      <a:pt x="235" y="283"/>
                    </a:lnTo>
                    <a:lnTo>
                      <a:pt x="234" y="278"/>
                    </a:lnTo>
                    <a:lnTo>
                      <a:pt x="234" y="278"/>
                    </a:lnTo>
                    <a:lnTo>
                      <a:pt x="235" y="271"/>
                    </a:lnTo>
                    <a:lnTo>
                      <a:pt x="239" y="266"/>
                    </a:lnTo>
                    <a:lnTo>
                      <a:pt x="244" y="263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8" y="263"/>
                    </a:lnTo>
                    <a:lnTo>
                      <a:pt x="203" y="266"/>
                    </a:lnTo>
                    <a:lnTo>
                      <a:pt x="206" y="271"/>
                    </a:lnTo>
                    <a:lnTo>
                      <a:pt x="206" y="278"/>
                    </a:lnTo>
                    <a:lnTo>
                      <a:pt x="206" y="278"/>
                    </a:lnTo>
                    <a:lnTo>
                      <a:pt x="206" y="283"/>
                    </a:lnTo>
                    <a:lnTo>
                      <a:pt x="203" y="290"/>
                    </a:lnTo>
                    <a:lnTo>
                      <a:pt x="198" y="293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6" y="293"/>
                    </a:lnTo>
                    <a:lnTo>
                      <a:pt x="181" y="290"/>
                    </a:lnTo>
                    <a:lnTo>
                      <a:pt x="177" y="283"/>
                    </a:lnTo>
                    <a:lnTo>
                      <a:pt x="176" y="278"/>
                    </a:lnTo>
                    <a:lnTo>
                      <a:pt x="176" y="278"/>
                    </a:lnTo>
                    <a:lnTo>
                      <a:pt x="177" y="271"/>
                    </a:lnTo>
                    <a:lnTo>
                      <a:pt x="181" y="266"/>
                    </a:lnTo>
                    <a:lnTo>
                      <a:pt x="186" y="263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40" y="263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9" y="278"/>
                    </a:lnTo>
                    <a:lnTo>
                      <a:pt x="149" y="278"/>
                    </a:lnTo>
                    <a:lnTo>
                      <a:pt x="147" y="283"/>
                    </a:lnTo>
                    <a:lnTo>
                      <a:pt x="143" y="290"/>
                    </a:lnTo>
                    <a:lnTo>
                      <a:pt x="140" y="293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3"/>
                    </a:lnTo>
                    <a:lnTo>
                      <a:pt x="123" y="290"/>
                    </a:lnTo>
                    <a:lnTo>
                      <a:pt x="120" y="283"/>
                    </a:lnTo>
                    <a:lnTo>
                      <a:pt x="118" y="278"/>
                    </a:lnTo>
                    <a:lnTo>
                      <a:pt x="118" y="278"/>
                    </a:lnTo>
                    <a:lnTo>
                      <a:pt x="120" y="271"/>
                    </a:lnTo>
                    <a:lnTo>
                      <a:pt x="123" y="266"/>
                    </a:lnTo>
                    <a:lnTo>
                      <a:pt x="126" y="263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75" y="261"/>
                    </a:moveTo>
                    <a:lnTo>
                      <a:pt x="75" y="261"/>
                    </a:lnTo>
                    <a:lnTo>
                      <a:pt x="75" y="261"/>
                    </a:lnTo>
                    <a:lnTo>
                      <a:pt x="80" y="263"/>
                    </a:lnTo>
                    <a:lnTo>
                      <a:pt x="86" y="266"/>
                    </a:lnTo>
                    <a:lnTo>
                      <a:pt x="89" y="271"/>
                    </a:lnTo>
                    <a:lnTo>
                      <a:pt x="91" y="278"/>
                    </a:lnTo>
                    <a:lnTo>
                      <a:pt x="91" y="278"/>
                    </a:lnTo>
                    <a:lnTo>
                      <a:pt x="89" y="283"/>
                    </a:lnTo>
                    <a:lnTo>
                      <a:pt x="86" y="290"/>
                    </a:lnTo>
                    <a:lnTo>
                      <a:pt x="80" y="293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8" y="293"/>
                    </a:lnTo>
                    <a:lnTo>
                      <a:pt x="63" y="290"/>
                    </a:lnTo>
                    <a:lnTo>
                      <a:pt x="60" y="283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60" y="271"/>
                    </a:lnTo>
                    <a:lnTo>
                      <a:pt x="63" y="266"/>
                    </a:lnTo>
                    <a:lnTo>
                      <a:pt x="68" y="263"/>
                    </a:lnTo>
                    <a:lnTo>
                      <a:pt x="75" y="261"/>
                    </a:lnTo>
                    <a:lnTo>
                      <a:pt x="75" y="261"/>
                    </a:lnTo>
                    <a:close/>
                    <a:moveTo>
                      <a:pt x="367" y="218"/>
                    </a:moveTo>
                    <a:lnTo>
                      <a:pt x="367" y="218"/>
                    </a:lnTo>
                    <a:lnTo>
                      <a:pt x="367" y="218"/>
                    </a:lnTo>
                    <a:lnTo>
                      <a:pt x="372" y="220"/>
                    </a:lnTo>
                    <a:lnTo>
                      <a:pt x="377" y="223"/>
                    </a:lnTo>
                    <a:lnTo>
                      <a:pt x="380" y="228"/>
                    </a:lnTo>
                    <a:lnTo>
                      <a:pt x="382" y="234"/>
                    </a:lnTo>
                    <a:lnTo>
                      <a:pt x="382" y="234"/>
                    </a:lnTo>
                    <a:lnTo>
                      <a:pt x="380" y="240"/>
                    </a:lnTo>
                    <a:lnTo>
                      <a:pt x="377" y="245"/>
                    </a:lnTo>
                    <a:lnTo>
                      <a:pt x="372" y="249"/>
                    </a:lnTo>
                    <a:lnTo>
                      <a:pt x="367" y="251"/>
                    </a:lnTo>
                    <a:lnTo>
                      <a:pt x="367" y="251"/>
                    </a:lnTo>
                    <a:lnTo>
                      <a:pt x="360" y="249"/>
                    </a:lnTo>
                    <a:lnTo>
                      <a:pt x="356" y="245"/>
                    </a:lnTo>
                    <a:lnTo>
                      <a:pt x="353" y="240"/>
                    </a:lnTo>
                    <a:lnTo>
                      <a:pt x="351" y="234"/>
                    </a:lnTo>
                    <a:lnTo>
                      <a:pt x="351" y="234"/>
                    </a:lnTo>
                    <a:lnTo>
                      <a:pt x="353" y="228"/>
                    </a:lnTo>
                    <a:lnTo>
                      <a:pt x="356" y="223"/>
                    </a:lnTo>
                    <a:lnTo>
                      <a:pt x="360" y="220"/>
                    </a:lnTo>
                    <a:lnTo>
                      <a:pt x="367" y="218"/>
                    </a:lnTo>
                    <a:lnTo>
                      <a:pt x="367" y="218"/>
                    </a:lnTo>
                    <a:close/>
                    <a:moveTo>
                      <a:pt x="309" y="218"/>
                    </a:moveTo>
                    <a:lnTo>
                      <a:pt x="309" y="218"/>
                    </a:lnTo>
                    <a:lnTo>
                      <a:pt x="309" y="218"/>
                    </a:lnTo>
                    <a:lnTo>
                      <a:pt x="314" y="220"/>
                    </a:lnTo>
                    <a:lnTo>
                      <a:pt x="319" y="223"/>
                    </a:lnTo>
                    <a:lnTo>
                      <a:pt x="322" y="228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2" y="240"/>
                    </a:lnTo>
                    <a:lnTo>
                      <a:pt x="319" y="245"/>
                    </a:lnTo>
                    <a:lnTo>
                      <a:pt x="314" y="249"/>
                    </a:lnTo>
                    <a:lnTo>
                      <a:pt x="309" y="251"/>
                    </a:lnTo>
                    <a:lnTo>
                      <a:pt x="309" y="251"/>
                    </a:lnTo>
                    <a:lnTo>
                      <a:pt x="302" y="249"/>
                    </a:lnTo>
                    <a:lnTo>
                      <a:pt x="297" y="245"/>
                    </a:lnTo>
                    <a:lnTo>
                      <a:pt x="293" y="240"/>
                    </a:lnTo>
                    <a:lnTo>
                      <a:pt x="293" y="234"/>
                    </a:lnTo>
                    <a:lnTo>
                      <a:pt x="293" y="234"/>
                    </a:lnTo>
                    <a:lnTo>
                      <a:pt x="293" y="228"/>
                    </a:lnTo>
                    <a:lnTo>
                      <a:pt x="297" y="223"/>
                    </a:lnTo>
                    <a:lnTo>
                      <a:pt x="302" y="220"/>
                    </a:lnTo>
                    <a:lnTo>
                      <a:pt x="309" y="218"/>
                    </a:lnTo>
                    <a:lnTo>
                      <a:pt x="309" y="218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6" y="220"/>
                    </a:lnTo>
                    <a:lnTo>
                      <a:pt x="261" y="223"/>
                    </a:lnTo>
                    <a:lnTo>
                      <a:pt x="264" y="228"/>
                    </a:lnTo>
                    <a:lnTo>
                      <a:pt x="266" y="234"/>
                    </a:lnTo>
                    <a:lnTo>
                      <a:pt x="266" y="234"/>
                    </a:lnTo>
                    <a:lnTo>
                      <a:pt x="264" y="240"/>
                    </a:lnTo>
                    <a:lnTo>
                      <a:pt x="261" y="245"/>
                    </a:lnTo>
                    <a:lnTo>
                      <a:pt x="256" y="249"/>
                    </a:lnTo>
                    <a:lnTo>
                      <a:pt x="249" y="251"/>
                    </a:lnTo>
                    <a:lnTo>
                      <a:pt x="249" y="251"/>
                    </a:lnTo>
                    <a:lnTo>
                      <a:pt x="244" y="249"/>
                    </a:lnTo>
                    <a:lnTo>
                      <a:pt x="239" y="245"/>
                    </a:lnTo>
                    <a:lnTo>
                      <a:pt x="235" y="240"/>
                    </a:lnTo>
                    <a:lnTo>
                      <a:pt x="234" y="234"/>
                    </a:lnTo>
                    <a:lnTo>
                      <a:pt x="234" y="234"/>
                    </a:lnTo>
                    <a:lnTo>
                      <a:pt x="235" y="228"/>
                    </a:lnTo>
                    <a:lnTo>
                      <a:pt x="239" y="223"/>
                    </a:lnTo>
                    <a:lnTo>
                      <a:pt x="244" y="220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191" y="218"/>
                    </a:moveTo>
                    <a:lnTo>
                      <a:pt x="191" y="218"/>
                    </a:lnTo>
                    <a:lnTo>
                      <a:pt x="191" y="218"/>
                    </a:lnTo>
                    <a:lnTo>
                      <a:pt x="198" y="220"/>
                    </a:lnTo>
                    <a:lnTo>
                      <a:pt x="203" y="223"/>
                    </a:lnTo>
                    <a:lnTo>
                      <a:pt x="206" y="228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6" y="240"/>
                    </a:lnTo>
                    <a:lnTo>
                      <a:pt x="203" y="245"/>
                    </a:lnTo>
                    <a:lnTo>
                      <a:pt x="198" y="249"/>
                    </a:lnTo>
                    <a:lnTo>
                      <a:pt x="191" y="251"/>
                    </a:lnTo>
                    <a:lnTo>
                      <a:pt x="191" y="251"/>
                    </a:lnTo>
                    <a:lnTo>
                      <a:pt x="186" y="249"/>
                    </a:lnTo>
                    <a:lnTo>
                      <a:pt x="181" y="245"/>
                    </a:lnTo>
                    <a:lnTo>
                      <a:pt x="177" y="240"/>
                    </a:lnTo>
                    <a:lnTo>
                      <a:pt x="176" y="234"/>
                    </a:lnTo>
                    <a:lnTo>
                      <a:pt x="176" y="234"/>
                    </a:lnTo>
                    <a:lnTo>
                      <a:pt x="177" y="228"/>
                    </a:lnTo>
                    <a:lnTo>
                      <a:pt x="181" y="223"/>
                    </a:lnTo>
                    <a:lnTo>
                      <a:pt x="186" y="220"/>
                    </a:lnTo>
                    <a:lnTo>
                      <a:pt x="191" y="218"/>
                    </a:lnTo>
                    <a:lnTo>
                      <a:pt x="191" y="218"/>
                    </a:lnTo>
                    <a:close/>
                    <a:moveTo>
                      <a:pt x="133" y="218"/>
                    </a:moveTo>
                    <a:lnTo>
                      <a:pt x="133" y="218"/>
                    </a:lnTo>
                    <a:lnTo>
                      <a:pt x="133" y="218"/>
                    </a:lnTo>
                    <a:lnTo>
                      <a:pt x="140" y="220"/>
                    </a:lnTo>
                    <a:lnTo>
                      <a:pt x="143" y="223"/>
                    </a:lnTo>
                    <a:lnTo>
                      <a:pt x="147" y="22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40" y="249"/>
                    </a:lnTo>
                    <a:lnTo>
                      <a:pt x="133" y="251"/>
                    </a:lnTo>
                    <a:lnTo>
                      <a:pt x="133" y="251"/>
                    </a:lnTo>
                    <a:lnTo>
                      <a:pt x="126" y="249"/>
                    </a:lnTo>
                    <a:lnTo>
                      <a:pt x="123" y="245"/>
                    </a:lnTo>
                    <a:lnTo>
                      <a:pt x="120" y="240"/>
                    </a:lnTo>
                    <a:lnTo>
                      <a:pt x="118" y="234"/>
                    </a:lnTo>
                    <a:lnTo>
                      <a:pt x="118" y="234"/>
                    </a:lnTo>
                    <a:lnTo>
                      <a:pt x="120" y="228"/>
                    </a:lnTo>
                    <a:lnTo>
                      <a:pt x="123" y="223"/>
                    </a:lnTo>
                    <a:lnTo>
                      <a:pt x="126" y="220"/>
                    </a:lnTo>
                    <a:lnTo>
                      <a:pt x="133" y="218"/>
                    </a:lnTo>
                    <a:lnTo>
                      <a:pt x="133" y="218"/>
                    </a:lnTo>
                    <a:close/>
                    <a:moveTo>
                      <a:pt x="75" y="218"/>
                    </a:moveTo>
                    <a:lnTo>
                      <a:pt x="75" y="218"/>
                    </a:lnTo>
                    <a:lnTo>
                      <a:pt x="75" y="218"/>
                    </a:lnTo>
                    <a:lnTo>
                      <a:pt x="80" y="220"/>
                    </a:lnTo>
                    <a:lnTo>
                      <a:pt x="86" y="223"/>
                    </a:lnTo>
                    <a:lnTo>
                      <a:pt x="89" y="228"/>
                    </a:lnTo>
                    <a:lnTo>
                      <a:pt x="91" y="234"/>
                    </a:lnTo>
                    <a:lnTo>
                      <a:pt x="91" y="234"/>
                    </a:lnTo>
                    <a:lnTo>
                      <a:pt x="89" y="240"/>
                    </a:lnTo>
                    <a:lnTo>
                      <a:pt x="86" y="245"/>
                    </a:lnTo>
                    <a:lnTo>
                      <a:pt x="80" y="249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60" y="240"/>
                    </a:lnTo>
                    <a:lnTo>
                      <a:pt x="60" y="234"/>
                    </a:lnTo>
                    <a:lnTo>
                      <a:pt x="60" y="234"/>
                    </a:lnTo>
                    <a:lnTo>
                      <a:pt x="60" y="228"/>
                    </a:lnTo>
                    <a:lnTo>
                      <a:pt x="63" y="223"/>
                    </a:lnTo>
                    <a:lnTo>
                      <a:pt x="68" y="220"/>
                    </a:lnTo>
                    <a:lnTo>
                      <a:pt x="75" y="218"/>
                    </a:lnTo>
                    <a:lnTo>
                      <a:pt x="75" y="218"/>
                    </a:lnTo>
                    <a:close/>
                    <a:moveTo>
                      <a:pt x="367" y="174"/>
                    </a:moveTo>
                    <a:lnTo>
                      <a:pt x="367" y="174"/>
                    </a:lnTo>
                    <a:lnTo>
                      <a:pt x="367" y="174"/>
                    </a:lnTo>
                    <a:lnTo>
                      <a:pt x="372" y="176"/>
                    </a:lnTo>
                    <a:lnTo>
                      <a:pt x="377" y="179"/>
                    </a:lnTo>
                    <a:lnTo>
                      <a:pt x="380" y="184"/>
                    </a:lnTo>
                    <a:lnTo>
                      <a:pt x="382" y="191"/>
                    </a:lnTo>
                    <a:lnTo>
                      <a:pt x="382" y="191"/>
                    </a:lnTo>
                    <a:lnTo>
                      <a:pt x="380" y="198"/>
                    </a:lnTo>
                    <a:lnTo>
                      <a:pt x="377" y="203"/>
                    </a:lnTo>
                    <a:lnTo>
                      <a:pt x="372" y="206"/>
                    </a:lnTo>
                    <a:lnTo>
                      <a:pt x="367" y="206"/>
                    </a:lnTo>
                    <a:lnTo>
                      <a:pt x="367" y="206"/>
                    </a:lnTo>
                    <a:lnTo>
                      <a:pt x="360" y="206"/>
                    </a:lnTo>
                    <a:lnTo>
                      <a:pt x="356" y="203"/>
                    </a:lnTo>
                    <a:lnTo>
                      <a:pt x="353" y="198"/>
                    </a:lnTo>
                    <a:lnTo>
                      <a:pt x="351" y="191"/>
                    </a:lnTo>
                    <a:lnTo>
                      <a:pt x="351" y="191"/>
                    </a:lnTo>
                    <a:lnTo>
                      <a:pt x="353" y="184"/>
                    </a:lnTo>
                    <a:lnTo>
                      <a:pt x="356" y="179"/>
                    </a:lnTo>
                    <a:lnTo>
                      <a:pt x="360" y="176"/>
                    </a:lnTo>
                    <a:lnTo>
                      <a:pt x="367" y="174"/>
                    </a:lnTo>
                    <a:lnTo>
                      <a:pt x="367" y="174"/>
                    </a:lnTo>
                    <a:close/>
                    <a:moveTo>
                      <a:pt x="309" y="174"/>
                    </a:moveTo>
                    <a:lnTo>
                      <a:pt x="309" y="174"/>
                    </a:lnTo>
                    <a:lnTo>
                      <a:pt x="309" y="174"/>
                    </a:lnTo>
                    <a:lnTo>
                      <a:pt x="314" y="176"/>
                    </a:lnTo>
                    <a:lnTo>
                      <a:pt x="319" y="179"/>
                    </a:lnTo>
                    <a:lnTo>
                      <a:pt x="322" y="184"/>
                    </a:lnTo>
                    <a:lnTo>
                      <a:pt x="324" y="191"/>
                    </a:lnTo>
                    <a:lnTo>
                      <a:pt x="324" y="191"/>
                    </a:lnTo>
                    <a:lnTo>
                      <a:pt x="322" y="198"/>
                    </a:lnTo>
                    <a:lnTo>
                      <a:pt x="319" y="203"/>
                    </a:lnTo>
                    <a:lnTo>
                      <a:pt x="314" y="206"/>
                    </a:lnTo>
                    <a:lnTo>
                      <a:pt x="309" y="206"/>
                    </a:lnTo>
                    <a:lnTo>
                      <a:pt x="309" y="206"/>
                    </a:lnTo>
                    <a:lnTo>
                      <a:pt x="302" y="206"/>
                    </a:lnTo>
                    <a:lnTo>
                      <a:pt x="297" y="203"/>
                    </a:lnTo>
                    <a:lnTo>
                      <a:pt x="293" y="198"/>
                    </a:lnTo>
                    <a:lnTo>
                      <a:pt x="293" y="191"/>
                    </a:lnTo>
                    <a:lnTo>
                      <a:pt x="293" y="191"/>
                    </a:lnTo>
                    <a:lnTo>
                      <a:pt x="293" y="184"/>
                    </a:lnTo>
                    <a:lnTo>
                      <a:pt x="297" y="179"/>
                    </a:lnTo>
                    <a:lnTo>
                      <a:pt x="302" y="176"/>
                    </a:lnTo>
                    <a:lnTo>
                      <a:pt x="309" y="174"/>
                    </a:lnTo>
                    <a:lnTo>
                      <a:pt x="309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6"/>
                    </a:lnTo>
                    <a:lnTo>
                      <a:pt x="261" y="179"/>
                    </a:lnTo>
                    <a:lnTo>
                      <a:pt x="264" y="184"/>
                    </a:lnTo>
                    <a:lnTo>
                      <a:pt x="266" y="191"/>
                    </a:lnTo>
                    <a:lnTo>
                      <a:pt x="266" y="191"/>
                    </a:lnTo>
                    <a:lnTo>
                      <a:pt x="264" y="198"/>
                    </a:lnTo>
                    <a:lnTo>
                      <a:pt x="261" y="203"/>
                    </a:lnTo>
                    <a:lnTo>
                      <a:pt x="256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6"/>
                    </a:lnTo>
                    <a:lnTo>
                      <a:pt x="239" y="203"/>
                    </a:lnTo>
                    <a:lnTo>
                      <a:pt x="235" y="198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84"/>
                    </a:lnTo>
                    <a:lnTo>
                      <a:pt x="239" y="179"/>
                    </a:lnTo>
                    <a:lnTo>
                      <a:pt x="244" y="176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8" y="176"/>
                    </a:lnTo>
                    <a:lnTo>
                      <a:pt x="203" y="179"/>
                    </a:lnTo>
                    <a:lnTo>
                      <a:pt x="206" y="184"/>
                    </a:lnTo>
                    <a:lnTo>
                      <a:pt x="206" y="191"/>
                    </a:lnTo>
                    <a:lnTo>
                      <a:pt x="206" y="191"/>
                    </a:lnTo>
                    <a:lnTo>
                      <a:pt x="206" y="198"/>
                    </a:lnTo>
                    <a:lnTo>
                      <a:pt x="203" y="203"/>
                    </a:lnTo>
                    <a:lnTo>
                      <a:pt x="198" y="206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6" y="206"/>
                    </a:lnTo>
                    <a:lnTo>
                      <a:pt x="181" y="203"/>
                    </a:lnTo>
                    <a:lnTo>
                      <a:pt x="177" y="198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7" y="184"/>
                    </a:lnTo>
                    <a:lnTo>
                      <a:pt x="181" y="179"/>
                    </a:lnTo>
                    <a:lnTo>
                      <a:pt x="186" y="176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40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9" y="191"/>
                    </a:lnTo>
                    <a:lnTo>
                      <a:pt x="149" y="191"/>
                    </a:lnTo>
                    <a:lnTo>
                      <a:pt x="147" y="198"/>
                    </a:lnTo>
                    <a:lnTo>
                      <a:pt x="143" y="203"/>
                    </a:lnTo>
                    <a:lnTo>
                      <a:pt x="140" y="206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6"/>
                    </a:lnTo>
                    <a:lnTo>
                      <a:pt x="123" y="203"/>
                    </a:lnTo>
                    <a:lnTo>
                      <a:pt x="120" y="198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20" y="184"/>
                    </a:lnTo>
                    <a:lnTo>
                      <a:pt x="123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6"/>
                    </a:lnTo>
                    <a:lnTo>
                      <a:pt x="86" y="179"/>
                    </a:lnTo>
                    <a:lnTo>
                      <a:pt x="89" y="184"/>
                    </a:lnTo>
                    <a:lnTo>
                      <a:pt x="91" y="191"/>
                    </a:lnTo>
                    <a:lnTo>
                      <a:pt x="91" y="191"/>
                    </a:lnTo>
                    <a:lnTo>
                      <a:pt x="89" y="198"/>
                    </a:lnTo>
                    <a:lnTo>
                      <a:pt x="86" y="203"/>
                    </a:lnTo>
                    <a:lnTo>
                      <a:pt x="80" y="206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8" y="206"/>
                    </a:lnTo>
                    <a:lnTo>
                      <a:pt x="63" y="203"/>
                    </a:lnTo>
                    <a:lnTo>
                      <a:pt x="60" y="198"/>
                    </a:lnTo>
                    <a:lnTo>
                      <a:pt x="60" y="191"/>
                    </a:lnTo>
                    <a:lnTo>
                      <a:pt x="60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6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367" y="131"/>
                    </a:moveTo>
                    <a:lnTo>
                      <a:pt x="367" y="131"/>
                    </a:lnTo>
                    <a:lnTo>
                      <a:pt x="367" y="131"/>
                    </a:lnTo>
                    <a:lnTo>
                      <a:pt x="372" y="133"/>
                    </a:lnTo>
                    <a:lnTo>
                      <a:pt x="377" y="136"/>
                    </a:lnTo>
                    <a:lnTo>
                      <a:pt x="380" y="142"/>
                    </a:lnTo>
                    <a:lnTo>
                      <a:pt x="382" y="147"/>
                    </a:lnTo>
                    <a:lnTo>
                      <a:pt x="382" y="147"/>
                    </a:lnTo>
                    <a:lnTo>
                      <a:pt x="380" y="154"/>
                    </a:lnTo>
                    <a:lnTo>
                      <a:pt x="377" y="159"/>
                    </a:lnTo>
                    <a:lnTo>
                      <a:pt x="372" y="162"/>
                    </a:lnTo>
                    <a:lnTo>
                      <a:pt x="367" y="164"/>
                    </a:lnTo>
                    <a:lnTo>
                      <a:pt x="367" y="164"/>
                    </a:lnTo>
                    <a:lnTo>
                      <a:pt x="360" y="162"/>
                    </a:lnTo>
                    <a:lnTo>
                      <a:pt x="356" y="159"/>
                    </a:lnTo>
                    <a:lnTo>
                      <a:pt x="353" y="154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53" y="142"/>
                    </a:lnTo>
                    <a:lnTo>
                      <a:pt x="356" y="136"/>
                    </a:lnTo>
                    <a:lnTo>
                      <a:pt x="360" y="133"/>
                    </a:lnTo>
                    <a:lnTo>
                      <a:pt x="367" y="131"/>
                    </a:lnTo>
                    <a:lnTo>
                      <a:pt x="367" y="131"/>
                    </a:lnTo>
                    <a:close/>
                    <a:moveTo>
                      <a:pt x="309" y="131"/>
                    </a:moveTo>
                    <a:lnTo>
                      <a:pt x="309" y="131"/>
                    </a:lnTo>
                    <a:lnTo>
                      <a:pt x="309" y="131"/>
                    </a:lnTo>
                    <a:lnTo>
                      <a:pt x="314" y="133"/>
                    </a:lnTo>
                    <a:lnTo>
                      <a:pt x="319" y="136"/>
                    </a:lnTo>
                    <a:lnTo>
                      <a:pt x="322" y="142"/>
                    </a:lnTo>
                    <a:lnTo>
                      <a:pt x="324" y="147"/>
                    </a:lnTo>
                    <a:lnTo>
                      <a:pt x="324" y="147"/>
                    </a:lnTo>
                    <a:lnTo>
                      <a:pt x="322" y="154"/>
                    </a:lnTo>
                    <a:lnTo>
                      <a:pt x="319" y="159"/>
                    </a:lnTo>
                    <a:lnTo>
                      <a:pt x="314" y="162"/>
                    </a:lnTo>
                    <a:lnTo>
                      <a:pt x="309" y="164"/>
                    </a:lnTo>
                    <a:lnTo>
                      <a:pt x="309" y="164"/>
                    </a:lnTo>
                    <a:lnTo>
                      <a:pt x="302" y="162"/>
                    </a:lnTo>
                    <a:lnTo>
                      <a:pt x="297" y="159"/>
                    </a:lnTo>
                    <a:lnTo>
                      <a:pt x="293" y="154"/>
                    </a:lnTo>
                    <a:lnTo>
                      <a:pt x="293" y="147"/>
                    </a:lnTo>
                    <a:lnTo>
                      <a:pt x="293" y="147"/>
                    </a:lnTo>
                    <a:lnTo>
                      <a:pt x="293" y="142"/>
                    </a:lnTo>
                    <a:lnTo>
                      <a:pt x="297" y="136"/>
                    </a:lnTo>
                    <a:lnTo>
                      <a:pt x="302" y="133"/>
                    </a:lnTo>
                    <a:lnTo>
                      <a:pt x="309" y="131"/>
                    </a:lnTo>
                    <a:lnTo>
                      <a:pt x="309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6" y="133"/>
                    </a:lnTo>
                    <a:lnTo>
                      <a:pt x="261" y="136"/>
                    </a:lnTo>
                    <a:lnTo>
                      <a:pt x="264" y="142"/>
                    </a:lnTo>
                    <a:lnTo>
                      <a:pt x="266" y="147"/>
                    </a:lnTo>
                    <a:lnTo>
                      <a:pt x="266" y="147"/>
                    </a:lnTo>
                    <a:lnTo>
                      <a:pt x="264" y="154"/>
                    </a:lnTo>
                    <a:lnTo>
                      <a:pt x="261" y="159"/>
                    </a:lnTo>
                    <a:lnTo>
                      <a:pt x="256" y="162"/>
                    </a:lnTo>
                    <a:lnTo>
                      <a:pt x="249" y="164"/>
                    </a:lnTo>
                    <a:lnTo>
                      <a:pt x="249" y="164"/>
                    </a:lnTo>
                    <a:lnTo>
                      <a:pt x="244" y="162"/>
                    </a:lnTo>
                    <a:lnTo>
                      <a:pt x="239" y="159"/>
                    </a:lnTo>
                    <a:lnTo>
                      <a:pt x="235" y="154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35" y="142"/>
                    </a:lnTo>
                    <a:lnTo>
                      <a:pt x="239" y="136"/>
                    </a:lnTo>
                    <a:lnTo>
                      <a:pt x="244" y="133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91" y="131"/>
                    </a:moveTo>
                    <a:lnTo>
                      <a:pt x="191" y="131"/>
                    </a:lnTo>
                    <a:lnTo>
                      <a:pt x="191" y="131"/>
                    </a:lnTo>
                    <a:lnTo>
                      <a:pt x="198" y="133"/>
                    </a:lnTo>
                    <a:lnTo>
                      <a:pt x="203" y="136"/>
                    </a:lnTo>
                    <a:lnTo>
                      <a:pt x="206" y="142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6" y="154"/>
                    </a:lnTo>
                    <a:lnTo>
                      <a:pt x="203" y="159"/>
                    </a:lnTo>
                    <a:lnTo>
                      <a:pt x="198" y="162"/>
                    </a:lnTo>
                    <a:lnTo>
                      <a:pt x="191" y="164"/>
                    </a:lnTo>
                    <a:lnTo>
                      <a:pt x="191" y="164"/>
                    </a:lnTo>
                    <a:lnTo>
                      <a:pt x="186" y="162"/>
                    </a:lnTo>
                    <a:lnTo>
                      <a:pt x="181" y="159"/>
                    </a:lnTo>
                    <a:lnTo>
                      <a:pt x="177" y="154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7" y="142"/>
                    </a:lnTo>
                    <a:lnTo>
                      <a:pt x="181" y="136"/>
                    </a:lnTo>
                    <a:lnTo>
                      <a:pt x="186" y="133"/>
                    </a:lnTo>
                    <a:lnTo>
                      <a:pt x="191" y="131"/>
                    </a:lnTo>
                    <a:lnTo>
                      <a:pt x="191" y="131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40" y="133"/>
                    </a:lnTo>
                    <a:lnTo>
                      <a:pt x="143" y="136"/>
                    </a:lnTo>
                    <a:lnTo>
                      <a:pt x="147" y="142"/>
                    </a:lnTo>
                    <a:lnTo>
                      <a:pt x="149" y="147"/>
                    </a:lnTo>
                    <a:lnTo>
                      <a:pt x="149" y="147"/>
                    </a:lnTo>
                    <a:lnTo>
                      <a:pt x="147" y="154"/>
                    </a:lnTo>
                    <a:lnTo>
                      <a:pt x="143" y="159"/>
                    </a:lnTo>
                    <a:lnTo>
                      <a:pt x="140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6" y="162"/>
                    </a:lnTo>
                    <a:lnTo>
                      <a:pt x="123" y="159"/>
                    </a:lnTo>
                    <a:lnTo>
                      <a:pt x="120" y="154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20" y="142"/>
                    </a:lnTo>
                    <a:lnTo>
                      <a:pt x="123" y="136"/>
                    </a:lnTo>
                    <a:lnTo>
                      <a:pt x="126" y="133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0" y="133"/>
                    </a:lnTo>
                    <a:lnTo>
                      <a:pt x="86" y="136"/>
                    </a:lnTo>
                    <a:lnTo>
                      <a:pt x="89" y="142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89" y="154"/>
                    </a:lnTo>
                    <a:lnTo>
                      <a:pt x="86" y="159"/>
                    </a:lnTo>
                    <a:lnTo>
                      <a:pt x="80" y="162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68" y="162"/>
                    </a:lnTo>
                    <a:lnTo>
                      <a:pt x="63" y="159"/>
                    </a:lnTo>
                    <a:lnTo>
                      <a:pt x="60" y="154"/>
                    </a:lnTo>
                    <a:lnTo>
                      <a:pt x="60" y="147"/>
                    </a:lnTo>
                    <a:lnTo>
                      <a:pt x="60" y="147"/>
                    </a:lnTo>
                    <a:lnTo>
                      <a:pt x="60" y="142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17" y="131"/>
                    </a:moveTo>
                    <a:lnTo>
                      <a:pt x="17" y="131"/>
                    </a:lnTo>
                    <a:lnTo>
                      <a:pt x="17" y="131"/>
                    </a:lnTo>
                    <a:lnTo>
                      <a:pt x="23" y="133"/>
                    </a:lnTo>
                    <a:lnTo>
                      <a:pt x="28" y="136"/>
                    </a:lnTo>
                    <a:lnTo>
                      <a:pt x="31" y="142"/>
                    </a:lnTo>
                    <a:lnTo>
                      <a:pt x="33" y="147"/>
                    </a:lnTo>
                    <a:lnTo>
                      <a:pt x="33" y="147"/>
                    </a:lnTo>
                    <a:lnTo>
                      <a:pt x="31" y="154"/>
                    </a:lnTo>
                    <a:lnTo>
                      <a:pt x="28" y="159"/>
                    </a:lnTo>
                    <a:lnTo>
                      <a:pt x="23" y="162"/>
                    </a:lnTo>
                    <a:lnTo>
                      <a:pt x="17" y="164"/>
                    </a:lnTo>
                    <a:lnTo>
                      <a:pt x="17" y="164"/>
                    </a:lnTo>
                    <a:lnTo>
                      <a:pt x="11" y="162"/>
                    </a:lnTo>
                    <a:lnTo>
                      <a:pt x="5" y="159"/>
                    </a:lnTo>
                    <a:lnTo>
                      <a:pt x="2" y="154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2"/>
                    </a:lnTo>
                    <a:lnTo>
                      <a:pt x="5" y="136"/>
                    </a:lnTo>
                    <a:lnTo>
                      <a:pt x="11" y="133"/>
                    </a:lnTo>
                    <a:lnTo>
                      <a:pt x="17" y="131"/>
                    </a:lnTo>
                    <a:lnTo>
                      <a:pt x="17" y="131"/>
                    </a:lnTo>
                    <a:close/>
                    <a:moveTo>
                      <a:pt x="367" y="87"/>
                    </a:moveTo>
                    <a:lnTo>
                      <a:pt x="367" y="87"/>
                    </a:lnTo>
                    <a:lnTo>
                      <a:pt x="367" y="87"/>
                    </a:lnTo>
                    <a:lnTo>
                      <a:pt x="372" y="89"/>
                    </a:lnTo>
                    <a:lnTo>
                      <a:pt x="377" y="92"/>
                    </a:lnTo>
                    <a:lnTo>
                      <a:pt x="380" y="97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0" y="111"/>
                    </a:lnTo>
                    <a:lnTo>
                      <a:pt x="377" y="116"/>
                    </a:lnTo>
                    <a:lnTo>
                      <a:pt x="372" y="119"/>
                    </a:lnTo>
                    <a:lnTo>
                      <a:pt x="367" y="119"/>
                    </a:lnTo>
                    <a:lnTo>
                      <a:pt x="367" y="119"/>
                    </a:lnTo>
                    <a:lnTo>
                      <a:pt x="360" y="119"/>
                    </a:lnTo>
                    <a:lnTo>
                      <a:pt x="356" y="116"/>
                    </a:lnTo>
                    <a:lnTo>
                      <a:pt x="353" y="111"/>
                    </a:lnTo>
                    <a:lnTo>
                      <a:pt x="351" y="104"/>
                    </a:lnTo>
                    <a:lnTo>
                      <a:pt x="351" y="104"/>
                    </a:lnTo>
                    <a:lnTo>
                      <a:pt x="353" y="97"/>
                    </a:lnTo>
                    <a:lnTo>
                      <a:pt x="356" y="92"/>
                    </a:lnTo>
                    <a:lnTo>
                      <a:pt x="360" y="89"/>
                    </a:lnTo>
                    <a:lnTo>
                      <a:pt x="367" y="87"/>
                    </a:lnTo>
                    <a:lnTo>
                      <a:pt x="367" y="87"/>
                    </a:lnTo>
                    <a:close/>
                    <a:moveTo>
                      <a:pt x="309" y="87"/>
                    </a:moveTo>
                    <a:lnTo>
                      <a:pt x="309" y="87"/>
                    </a:lnTo>
                    <a:lnTo>
                      <a:pt x="309" y="87"/>
                    </a:lnTo>
                    <a:lnTo>
                      <a:pt x="314" y="89"/>
                    </a:lnTo>
                    <a:lnTo>
                      <a:pt x="319" y="92"/>
                    </a:lnTo>
                    <a:lnTo>
                      <a:pt x="322" y="97"/>
                    </a:lnTo>
                    <a:lnTo>
                      <a:pt x="324" y="104"/>
                    </a:lnTo>
                    <a:lnTo>
                      <a:pt x="324" y="104"/>
                    </a:lnTo>
                    <a:lnTo>
                      <a:pt x="322" y="111"/>
                    </a:lnTo>
                    <a:lnTo>
                      <a:pt x="319" y="116"/>
                    </a:lnTo>
                    <a:lnTo>
                      <a:pt x="314" y="119"/>
                    </a:lnTo>
                    <a:lnTo>
                      <a:pt x="309" y="119"/>
                    </a:lnTo>
                    <a:lnTo>
                      <a:pt x="309" y="119"/>
                    </a:lnTo>
                    <a:lnTo>
                      <a:pt x="302" y="119"/>
                    </a:lnTo>
                    <a:lnTo>
                      <a:pt x="297" y="116"/>
                    </a:lnTo>
                    <a:lnTo>
                      <a:pt x="293" y="111"/>
                    </a:lnTo>
                    <a:lnTo>
                      <a:pt x="293" y="104"/>
                    </a:lnTo>
                    <a:lnTo>
                      <a:pt x="293" y="104"/>
                    </a:lnTo>
                    <a:lnTo>
                      <a:pt x="293" y="97"/>
                    </a:lnTo>
                    <a:lnTo>
                      <a:pt x="297" y="92"/>
                    </a:lnTo>
                    <a:lnTo>
                      <a:pt x="302" y="89"/>
                    </a:lnTo>
                    <a:lnTo>
                      <a:pt x="309" y="87"/>
                    </a:lnTo>
                    <a:lnTo>
                      <a:pt x="30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9"/>
                    </a:lnTo>
                    <a:lnTo>
                      <a:pt x="203" y="92"/>
                    </a:lnTo>
                    <a:lnTo>
                      <a:pt x="206" y="97"/>
                    </a:lnTo>
                    <a:lnTo>
                      <a:pt x="206" y="104"/>
                    </a:lnTo>
                    <a:lnTo>
                      <a:pt x="206" y="104"/>
                    </a:lnTo>
                    <a:lnTo>
                      <a:pt x="206" y="111"/>
                    </a:lnTo>
                    <a:lnTo>
                      <a:pt x="203" y="116"/>
                    </a:lnTo>
                    <a:lnTo>
                      <a:pt x="198" y="119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6" y="119"/>
                    </a:lnTo>
                    <a:lnTo>
                      <a:pt x="181" y="116"/>
                    </a:lnTo>
                    <a:lnTo>
                      <a:pt x="177" y="111"/>
                    </a:lnTo>
                    <a:lnTo>
                      <a:pt x="176" y="104"/>
                    </a:lnTo>
                    <a:lnTo>
                      <a:pt x="176" y="104"/>
                    </a:lnTo>
                    <a:lnTo>
                      <a:pt x="177" y="97"/>
                    </a:lnTo>
                    <a:lnTo>
                      <a:pt x="181" y="92"/>
                    </a:lnTo>
                    <a:lnTo>
                      <a:pt x="186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40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7" y="111"/>
                    </a:lnTo>
                    <a:lnTo>
                      <a:pt x="143" y="116"/>
                    </a:lnTo>
                    <a:lnTo>
                      <a:pt x="140" y="119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9"/>
                    </a:lnTo>
                    <a:lnTo>
                      <a:pt x="123" y="116"/>
                    </a:lnTo>
                    <a:lnTo>
                      <a:pt x="120" y="111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20" y="97"/>
                    </a:lnTo>
                    <a:lnTo>
                      <a:pt x="123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6" y="92"/>
                    </a:lnTo>
                    <a:lnTo>
                      <a:pt x="89" y="97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89" y="111"/>
                    </a:lnTo>
                    <a:lnTo>
                      <a:pt x="86" y="116"/>
                    </a:lnTo>
                    <a:lnTo>
                      <a:pt x="80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9"/>
                    </a:lnTo>
                    <a:lnTo>
                      <a:pt x="63" y="116"/>
                    </a:lnTo>
                    <a:lnTo>
                      <a:pt x="60" y="111"/>
                    </a:lnTo>
                    <a:lnTo>
                      <a:pt x="60" y="104"/>
                    </a:lnTo>
                    <a:lnTo>
                      <a:pt x="60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33" y="45"/>
                    </a:moveTo>
                    <a:lnTo>
                      <a:pt x="133" y="45"/>
                    </a:lnTo>
                    <a:lnTo>
                      <a:pt x="133" y="45"/>
                    </a:lnTo>
                    <a:lnTo>
                      <a:pt x="140" y="46"/>
                    </a:lnTo>
                    <a:lnTo>
                      <a:pt x="143" y="50"/>
                    </a:lnTo>
                    <a:lnTo>
                      <a:pt x="147" y="55"/>
                    </a:lnTo>
                    <a:lnTo>
                      <a:pt x="149" y="60"/>
                    </a:lnTo>
                    <a:lnTo>
                      <a:pt x="149" y="60"/>
                    </a:lnTo>
                    <a:lnTo>
                      <a:pt x="147" y="67"/>
                    </a:lnTo>
                    <a:lnTo>
                      <a:pt x="143" y="72"/>
                    </a:lnTo>
                    <a:lnTo>
                      <a:pt x="140" y="75"/>
                    </a:lnTo>
                    <a:lnTo>
                      <a:pt x="133" y="77"/>
                    </a:lnTo>
                    <a:lnTo>
                      <a:pt x="133" y="77"/>
                    </a:lnTo>
                    <a:lnTo>
                      <a:pt x="126" y="75"/>
                    </a:lnTo>
                    <a:lnTo>
                      <a:pt x="123" y="72"/>
                    </a:lnTo>
                    <a:lnTo>
                      <a:pt x="120" y="67"/>
                    </a:lnTo>
                    <a:lnTo>
                      <a:pt x="118" y="60"/>
                    </a:lnTo>
                    <a:lnTo>
                      <a:pt x="118" y="60"/>
                    </a:lnTo>
                    <a:lnTo>
                      <a:pt x="120" y="55"/>
                    </a:lnTo>
                    <a:lnTo>
                      <a:pt x="123" y="50"/>
                    </a:lnTo>
                    <a:lnTo>
                      <a:pt x="126" y="46"/>
                    </a:lnTo>
                    <a:lnTo>
                      <a:pt x="133" y="45"/>
                    </a:lnTo>
                    <a:lnTo>
                      <a:pt x="133" y="45"/>
                    </a:lnTo>
                    <a:close/>
                    <a:moveTo>
                      <a:pt x="75" y="45"/>
                    </a:moveTo>
                    <a:lnTo>
                      <a:pt x="75" y="45"/>
                    </a:lnTo>
                    <a:lnTo>
                      <a:pt x="75" y="45"/>
                    </a:lnTo>
                    <a:lnTo>
                      <a:pt x="80" y="46"/>
                    </a:lnTo>
                    <a:lnTo>
                      <a:pt x="86" y="50"/>
                    </a:lnTo>
                    <a:lnTo>
                      <a:pt x="89" y="55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89" y="67"/>
                    </a:lnTo>
                    <a:lnTo>
                      <a:pt x="86" y="72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7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0" y="55"/>
                    </a:lnTo>
                    <a:lnTo>
                      <a:pt x="63" y="50"/>
                    </a:lnTo>
                    <a:lnTo>
                      <a:pt x="68" y="46"/>
                    </a:lnTo>
                    <a:lnTo>
                      <a:pt x="75" y="45"/>
                    </a:lnTo>
                    <a:lnTo>
                      <a:pt x="75" y="45"/>
                    </a:lnTo>
                    <a:close/>
                    <a:moveTo>
                      <a:pt x="17" y="45"/>
                    </a:moveTo>
                    <a:lnTo>
                      <a:pt x="17" y="45"/>
                    </a:lnTo>
                    <a:lnTo>
                      <a:pt x="17" y="45"/>
                    </a:lnTo>
                    <a:lnTo>
                      <a:pt x="23" y="46"/>
                    </a:lnTo>
                    <a:lnTo>
                      <a:pt x="28" y="50"/>
                    </a:lnTo>
                    <a:lnTo>
                      <a:pt x="31" y="55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31" y="67"/>
                    </a:lnTo>
                    <a:lnTo>
                      <a:pt x="28" y="72"/>
                    </a:lnTo>
                    <a:lnTo>
                      <a:pt x="23" y="75"/>
                    </a:lnTo>
                    <a:lnTo>
                      <a:pt x="17" y="77"/>
                    </a:lnTo>
                    <a:lnTo>
                      <a:pt x="17" y="77"/>
                    </a:lnTo>
                    <a:lnTo>
                      <a:pt x="11" y="75"/>
                    </a:lnTo>
                    <a:lnTo>
                      <a:pt x="5" y="72"/>
                    </a:lnTo>
                    <a:lnTo>
                      <a:pt x="2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5"/>
                    </a:lnTo>
                    <a:lnTo>
                      <a:pt x="5" y="50"/>
                    </a:lnTo>
                    <a:lnTo>
                      <a:pt x="11" y="46"/>
                    </a:lnTo>
                    <a:lnTo>
                      <a:pt x="17" y="45"/>
                    </a:lnTo>
                    <a:lnTo>
                      <a:pt x="17" y="45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40" y="2"/>
                    </a:lnTo>
                    <a:lnTo>
                      <a:pt x="143" y="5"/>
                    </a:lnTo>
                    <a:lnTo>
                      <a:pt x="147" y="10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47" y="24"/>
                    </a:lnTo>
                    <a:lnTo>
                      <a:pt x="143" y="29"/>
                    </a:lnTo>
                    <a:lnTo>
                      <a:pt x="140" y="33"/>
                    </a:lnTo>
                    <a:lnTo>
                      <a:pt x="133" y="33"/>
                    </a:lnTo>
                    <a:lnTo>
                      <a:pt x="133" y="33"/>
                    </a:lnTo>
                    <a:lnTo>
                      <a:pt x="126" y="33"/>
                    </a:lnTo>
                    <a:lnTo>
                      <a:pt x="123" y="29"/>
                    </a:lnTo>
                    <a:lnTo>
                      <a:pt x="120" y="24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20" y="10"/>
                    </a:lnTo>
                    <a:lnTo>
                      <a:pt x="123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6" y="5"/>
                    </a:lnTo>
                    <a:lnTo>
                      <a:pt x="89" y="10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89" y="24"/>
                    </a:lnTo>
                    <a:lnTo>
                      <a:pt x="86" y="29"/>
                    </a:lnTo>
                    <a:lnTo>
                      <a:pt x="80" y="33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68" y="33"/>
                    </a:lnTo>
                    <a:lnTo>
                      <a:pt x="63" y="29"/>
                    </a:lnTo>
                    <a:lnTo>
                      <a:pt x="60" y="24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161"/>
              <p:cNvSpPr>
                <a:spLocks noEditPoints="1"/>
              </p:cNvSpPr>
              <p:nvPr/>
            </p:nvSpPr>
            <p:spPr bwMode="auto">
              <a:xfrm>
                <a:off x="6935788" y="4735513"/>
                <a:ext cx="255588" cy="542925"/>
              </a:xfrm>
              <a:custGeom>
                <a:avLst/>
                <a:gdLst>
                  <a:gd name="T0" fmla="*/ 132 w 322"/>
                  <a:gd name="T1" fmla="*/ 650 h 683"/>
                  <a:gd name="T2" fmla="*/ 74 w 322"/>
                  <a:gd name="T3" fmla="*/ 650 h 683"/>
                  <a:gd name="T4" fmla="*/ 16 w 322"/>
                  <a:gd name="T5" fmla="*/ 650 h 683"/>
                  <a:gd name="T6" fmla="*/ 132 w 322"/>
                  <a:gd name="T7" fmla="*/ 608 h 683"/>
                  <a:gd name="T8" fmla="*/ 74 w 322"/>
                  <a:gd name="T9" fmla="*/ 608 h 683"/>
                  <a:gd name="T10" fmla="*/ 16 w 322"/>
                  <a:gd name="T11" fmla="*/ 608 h 683"/>
                  <a:gd name="T12" fmla="*/ 189 w 322"/>
                  <a:gd name="T13" fmla="*/ 564 h 683"/>
                  <a:gd name="T14" fmla="*/ 132 w 322"/>
                  <a:gd name="T15" fmla="*/ 564 h 683"/>
                  <a:gd name="T16" fmla="*/ 74 w 322"/>
                  <a:gd name="T17" fmla="*/ 564 h 683"/>
                  <a:gd name="T18" fmla="*/ 16 w 322"/>
                  <a:gd name="T19" fmla="*/ 564 h 683"/>
                  <a:gd name="T20" fmla="*/ 189 w 322"/>
                  <a:gd name="T21" fmla="*/ 521 h 683"/>
                  <a:gd name="T22" fmla="*/ 132 w 322"/>
                  <a:gd name="T23" fmla="*/ 521 h 683"/>
                  <a:gd name="T24" fmla="*/ 74 w 322"/>
                  <a:gd name="T25" fmla="*/ 521 h 683"/>
                  <a:gd name="T26" fmla="*/ 16 w 322"/>
                  <a:gd name="T27" fmla="*/ 521 h 683"/>
                  <a:gd name="T28" fmla="*/ 189 w 322"/>
                  <a:gd name="T29" fmla="*/ 477 h 683"/>
                  <a:gd name="T30" fmla="*/ 132 w 322"/>
                  <a:gd name="T31" fmla="*/ 477 h 683"/>
                  <a:gd name="T32" fmla="*/ 74 w 322"/>
                  <a:gd name="T33" fmla="*/ 477 h 683"/>
                  <a:gd name="T34" fmla="*/ 16 w 322"/>
                  <a:gd name="T35" fmla="*/ 477 h 683"/>
                  <a:gd name="T36" fmla="*/ 189 w 322"/>
                  <a:gd name="T37" fmla="*/ 434 h 683"/>
                  <a:gd name="T38" fmla="*/ 132 w 322"/>
                  <a:gd name="T39" fmla="*/ 434 h 683"/>
                  <a:gd name="T40" fmla="*/ 74 w 322"/>
                  <a:gd name="T41" fmla="*/ 434 h 683"/>
                  <a:gd name="T42" fmla="*/ 16 w 322"/>
                  <a:gd name="T43" fmla="*/ 434 h 683"/>
                  <a:gd name="T44" fmla="*/ 249 w 322"/>
                  <a:gd name="T45" fmla="*/ 392 h 683"/>
                  <a:gd name="T46" fmla="*/ 189 w 322"/>
                  <a:gd name="T47" fmla="*/ 392 h 683"/>
                  <a:gd name="T48" fmla="*/ 132 w 322"/>
                  <a:gd name="T49" fmla="*/ 392 h 683"/>
                  <a:gd name="T50" fmla="*/ 74 w 322"/>
                  <a:gd name="T51" fmla="*/ 392 h 683"/>
                  <a:gd name="T52" fmla="*/ 16 w 322"/>
                  <a:gd name="T53" fmla="*/ 392 h 683"/>
                  <a:gd name="T54" fmla="*/ 249 w 322"/>
                  <a:gd name="T55" fmla="*/ 347 h 683"/>
                  <a:gd name="T56" fmla="*/ 189 w 322"/>
                  <a:gd name="T57" fmla="*/ 347 h 683"/>
                  <a:gd name="T58" fmla="*/ 132 w 322"/>
                  <a:gd name="T59" fmla="*/ 347 h 683"/>
                  <a:gd name="T60" fmla="*/ 74 w 322"/>
                  <a:gd name="T61" fmla="*/ 347 h 683"/>
                  <a:gd name="T62" fmla="*/ 16 w 322"/>
                  <a:gd name="T63" fmla="*/ 347 h 683"/>
                  <a:gd name="T64" fmla="*/ 249 w 322"/>
                  <a:gd name="T65" fmla="*/ 305 h 683"/>
                  <a:gd name="T66" fmla="*/ 189 w 322"/>
                  <a:gd name="T67" fmla="*/ 305 h 683"/>
                  <a:gd name="T68" fmla="*/ 132 w 322"/>
                  <a:gd name="T69" fmla="*/ 305 h 683"/>
                  <a:gd name="T70" fmla="*/ 74 w 322"/>
                  <a:gd name="T71" fmla="*/ 305 h 683"/>
                  <a:gd name="T72" fmla="*/ 16 w 322"/>
                  <a:gd name="T73" fmla="*/ 305 h 683"/>
                  <a:gd name="T74" fmla="*/ 307 w 322"/>
                  <a:gd name="T75" fmla="*/ 260 h 683"/>
                  <a:gd name="T76" fmla="*/ 249 w 322"/>
                  <a:gd name="T77" fmla="*/ 260 h 683"/>
                  <a:gd name="T78" fmla="*/ 189 w 322"/>
                  <a:gd name="T79" fmla="*/ 260 h 683"/>
                  <a:gd name="T80" fmla="*/ 132 w 322"/>
                  <a:gd name="T81" fmla="*/ 260 h 683"/>
                  <a:gd name="T82" fmla="*/ 74 w 322"/>
                  <a:gd name="T83" fmla="*/ 260 h 683"/>
                  <a:gd name="T84" fmla="*/ 307 w 322"/>
                  <a:gd name="T85" fmla="*/ 218 h 683"/>
                  <a:gd name="T86" fmla="*/ 249 w 322"/>
                  <a:gd name="T87" fmla="*/ 218 h 683"/>
                  <a:gd name="T88" fmla="*/ 189 w 322"/>
                  <a:gd name="T89" fmla="*/ 218 h 683"/>
                  <a:gd name="T90" fmla="*/ 132 w 322"/>
                  <a:gd name="T91" fmla="*/ 218 h 683"/>
                  <a:gd name="T92" fmla="*/ 74 w 322"/>
                  <a:gd name="T93" fmla="*/ 218 h 683"/>
                  <a:gd name="T94" fmla="*/ 307 w 322"/>
                  <a:gd name="T95" fmla="*/ 174 h 683"/>
                  <a:gd name="T96" fmla="*/ 249 w 322"/>
                  <a:gd name="T97" fmla="*/ 174 h 683"/>
                  <a:gd name="T98" fmla="*/ 189 w 322"/>
                  <a:gd name="T99" fmla="*/ 174 h 683"/>
                  <a:gd name="T100" fmla="*/ 132 w 322"/>
                  <a:gd name="T101" fmla="*/ 174 h 683"/>
                  <a:gd name="T102" fmla="*/ 74 w 322"/>
                  <a:gd name="T103" fmla="*/ 174 h 683"/>
                  <a:gd name="T104" fmla="*/ 307 w 322"/>
                  <a:gd name="T105" fmla="*/ 131 h 683"/>
                  <a:gd name="T106" fmla="*/ 249 w 322"/>
                  <a:gd name="T107" fmla="*/ 131 h 683"/>
                  <a:gd name="T108" fmla="*/ 189 w 322"/>
                  <a:gd name="T109" fmla="*/ 131 h 683"/>
                  <a:gd name="T110" fmla="*/ 307 w 322"/>
                  <a:gd name="T111" fmla="*/ 87 h 683"/>
                  <a:gd name="T112" fmla="*/ 249 w 322"/>
                  <a:gd name="T113" fmla="*/ 87 h 683"/>
                  <a:gd name="T114" fmla="*/ 189 w 322"/>
                  <a:gd name="T115" fmla="*/ 87 h 683"/>
                  <a:gd name="T116" fmla="*/ 307 w 322"/>
                  <a:gd name="T117" fmla="*/ 44 h 683"/>
                  <a:gd name="T118" fmla="*/ 249 w 322"/>
                  <a:gd name="T119" fmla="*/ 44 h 683"/>
                  <a:gd name="T120" fmla="*/ 189 w 322"/>
                  <a:gd name="T121" fmla="*/ 44 h 683"/>
                  <a:gd name="T122" fmla="*/ 16 w 322"/>
                  <a:gd name="T123" fmla="*/ 44 h 683"/>
                  <a:gd name="T124" fmla="*/ 307 w 322"/>
                  <a:gd name="T125" fmla="*/ 0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2" h="683">
                    <a:moveTo>
                      <a:pt x="249" y="0"/>
                    </a:moveTo>
                    <a:lnTo>
                      <a:pt x="249" y="0"/>
                    </a:lnTo>
                    <a:lnTo>
                      <a:pt x="254" y="2"/>
                    </a:lnTo>
                    <a:lnTo>
                      <a:pt x="259" y="5"/>
                    </a:lnTo>
                    <a:lnTo>
                      <a:pt x="263" y="10"/>
                    </a:lnTo>
                    <a:lnTo>
                      <a:pt x="264" y="17"/>
                    </a:lnTo>
                    <a:lnTo>
                      <a:pt x="264" y="17"/>
                    </a:lnTo>
                    <a:lnTo>
                      <a:pt x="263" y="22"/>
                    </a:lnTo>
                    <a:lnTo>
                      <a:pt x="259" y="29"/>
                    </a:lnTo>
                    <a:lnTo>
                      <a:pt x="254" y="32"/>
                    </a:lnTo>
                    <a:lnTo>
                      <a:pt x="249" y="32"/>
                    </a:lnTo>
                    <a:lnTo>
                      <a:pt x="249" y="32"/>
                    </a:lnTo>
                    <a:lnTo>
                      <a:pt x="242" y="32"/>
                    </a:lnTo>
                    <a:lnTo>
                      <a:pt x="237" y="29"/>
                    </a:lnTo>
                    <a:lnTo>
                      <a:pt x="234" y="22"/>
                    </a:lnTo>
                    <a:lnTo>
                      <a:pt x="234" y="17"/>
                    </a:lnTo>
                    <a:lnTo>
                      <a:pt x="234" y="17"/>
                    </a:lnTo>
                    <a:lnTo>
                      <a:pt x="234" y="10"/>
                    </a:lnTo>
                    <a:lnTo>
                      <a:pt x="237" y="5"/>
                    </a:lnTo>
                    <a:lnTo>
                      <a:pt x="242" y="2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132" y="650"/>
                    </a:moveTo>
                    <a:lnTo>
                      <a:pt x="132" y="650"/>
                    </a:lnTo>
                    <a:lnTo>
                      <a:pt x="132" y="650"/>
                    </a:lnTo>
                    <a:lnTo>
                      <a:pt x="138" y="652"/>
                    </a:lnTo>
                    <a:lnTo>
                      <a:pt x="143" y="656"/>
                    </a:lnTo>
                    <a:lnTo>
                      <a:pt x="147" y="661"/>
                    </a:lnTo>
                    <a:lnTo>
                      <a:pt x="147" y="668"/>
                    </a:lnTo>
                    <a:lnTo>
                      <a:pt x="147" y="668"/>
                    </a:lnTo>
                    <a:lnTo>
                      <a:pt x="147" y="674"/>
                    </a:lnTo>
                    <a:lnTo>
                      <a:pt x="143" y="679"/>
                    </a:lnTo>
                    <a:lnTo>
                      <a:pt x="138" y="683"/>
                    </a:lnTo>
                    <a:lnTo>
                      <a:pt x="132" y="683"/>
                    </a:lnTo>
                    <a:lnTo>
                      <a:pt x="132" y="683"/>
                    </a:lnTo>
                    <a:lnTo>
                      <a:pt x="126" y="683"/>
                    </a:lnTo>
                    <a:lnTo>
                      <a:pt x="121" y="679"/>
                    </a:lnTo>
                    <a:lnTo>
                      <a:pt x="118" y="674"/>
                    </a:lnTo>
                    <a:lnTo>
                      <a:pt x="116" y="668"/>
                    </a:lnTo>
                    <a:lnTo>
                      <a:pt x="116" y="668"/>
                    </a:lnTo>
                    <a:lnTo>
                      <a:pt x="118" y="661"/>
                    </a:lnTo>
                    <a:lnTo>
                      <a:pt x="121" y="656"/>
                    </a:lnTo>
                    <a:lnTo>
                      <a:pt x="126" y="652"/>
                    </a:lnTo>
                    <a:lnTo>
                      <a:pt x="132" y="650"/>
                    </a:lnTo>
                    <a:lnTo>
                      <a:pt x="132" y="650"/>
                    </a:lnTo>
                    <a:close/>
                    <a:moveTo>
                      <a:pt x="74" y="650"/>
                    </a:moveTo>
                    <a:lnTo>
                      <a:pt x="74" y="650"/>
                    </a:lnTo>
                    <a:lnTo>
                      <a:pt x="74" y="650"/>
                    </a:lnTo>
                    <a:lnTo>
                      <a:pt x="79" y="652"/>
                    </a:lnTo>
                    <a:lnTo>
                      <a:pt x="84" y="656"/>
                    </a:lnTo>
                    <a:lnTo>
                      <a:pt x="87" y="661"/>
                    </a:lnTo>
                    <a:lnTo>
                      <a:pt x="89" y="668"/>
                    </a:lnTo>
                    <a:lnTo>
                      <a:pt x="89" y="668"/>
                    </a:lnTo>
                    <a:lnTo>
                      <a:pt x="87" y="674"/>
                    </a:lnTo>
                    <a:lnTo>
                      <a:pt x="84" y="679"/>
                    </a:lnTo>
                    <a:lnTo>
                      <a:pt x="79" y="683"/>
                    </a:lnTo>
                    <a:lnTo>
                      <a:pt x="74" y="683"/>
                    </a:lnTo>
                    <a:lnTo>
                      <a:pt x="74" y="683"/>
                    </a:lnTo>
                    <a:lnTo>
                      <a:pt x="67" y="683"/>
                    </a:lnTo>
                    <a:lnTo>
                      <a:pt x="62" y="679"/>
                    </a:lnTo>
                    <a:lnTo>
                      <a:pt x="60" y="674"/>
                    </a:lnTo>
                    <a:lnTo>
                      <a:pt x="58" y="668"/>
                    </a:lnTo>
                    <a:lnTo>
                      <a:pt x="58" y="668"/>
                    </a:lnTo>
                    <a:lnTo>
                      <a:pt x="60" y="661"/>
                    </a:lnTo>
                    <a:lnTo>
                      <a:pt x="62" y="656"/>
                    </a:lnTo>
                    <a:lnTo>
                      <a:pt x="67" y="652"/>
                    </a:lnTo>
                    <a:lnTo>
                      <a:pt x="74" y="650"/>
                    </a:lnTo>
                    <a:lnTo>
                      <a:pt x="74" y="650"/>
                    </a:lnTo>
                    <a:close/>
                    <a:moveTo>
                      <a:pt x="16" y="650"/>
                    </a:moveTo>
                    <a:lnTo>
                      <a:pt x="16" y="650"/>
                    </a:lnTo>
                    <a:lnTo>
                      <a:pt x="16" y="650"/>
                    </a:lnTo>
                    <a:lnTo>
                      <a:pt x="21" y="652"/>
                    </a:lnTo>
                    <a:lnTo>
                      <a:pt x="26" y="656"/>
                    </a:lnTo>
                    <a:lnTo>
                      <a:pt x="29" y="661"/>
                    </a:lnTo>
                    <a:lnTo>
                      <a:pt x="31" y="668"/>
                    </a:lnTo>
                    <a:lnTo>
                      <a:pt x="31" y="668"/>
                    </a:lnTo>
                    <a:lnTo>
                      <a:pt x="29" y="674"/>
                    </a:lnTo>
                    <a:lnTo>
                      <a:pt x="26" y="679"/>
                    </a:lnTo>
                    <a:lnTo>
                      <a:pt x="21" y="683"/>
                    </a:lnTo>
                    <a:lnTo>
                      <a:pt x="16" y="683"/>
                    </a:lnTo>
                    <a:lnTo>
                      <a:pt x="16" y="683"/>
                    </a:lnTo>
                    <a:lnTo>
                      <a:pt x="9" y="683"/>
                    </a:lnTo>
                    <a:lnTo>
                      <a:pt x="4" y="679"/>
                    </a:lnTo>
                    <a:lnTo>
                      <a:pt x="0" y="674"/>
                    </a:lnTo>
                    <a:lnTo>
                      <a:pt x="0" y="668"/>
                    </a:lnTo>
                    <a:lnTo>
                      <a:pt x="0" y="668"/>
                    </a:lnTo>
                    <a:lnTo>
                      <a:pt x="0" y="661"/>
                    </a:lnTo>
                    <a:lnTo>
                      <a:pt x="4" y="656"/>
                    </a:lnTo>
                    <a:lnTo>
                      <a:pt x="9" y="652"/>
                    </a:lnTo>
                    <a:lnTo>
                      <a:pt x="16" y="650"/>
                    </a:lnTo>
                    <a:lnTo>
                      <a:pt x="16" y="650"/>
                    </a:lnTo>
                    <a:close/>
                    <a:moveTo>
                      <a:pt x="132" y="608"/>
                    </a:moveTo>
                    <a:lnTo>
                      <a:pt x="132" y="608"/>
                    </a:lnTo>
                    <a:lnTo>
                      <a:pt x="132" y="608"/>
                    </a:lnTo>
                    <a:lnTo>
                      <a:pt x="138" y="610"/>
                    </a:lnTo>
                    <a:lnTo>
                      <a:pt x="143" y="613"/>
                    </a:lnTo>
                    <a:lnTo>
                      <a:pt x="147" y="618"/>
                    </a:lnTo>
                    <a:lnTo>
                      <a:pt x="147" y="623"/>
                    </a:lnTo>
                    <a:lnTo>
                      <a:pt x="147" y="623"/>
                    </a:lnTo>
                    <a:lnTo>
                      <a:pt x="147" y="630"/>
                    </a:lnTo>
                    <a:lnTo>
                      <a:pt x="143" y="635"/>
                    </a:lnTo>
                    <a:lnTo>
                      <a:pt x="138" y="639"/>
                    </a:lnTo>
                    <a:lnTo>
                      <a:pt x="132" y="640"/>
                    </a:lnTo>
                    <a:lnTo>
                      <a:pt x="132" y="640"/>
                    </a:lnTo>
                    <a:lnTo>
                      <a:pt x="126" y="639"/>
                    </a:lnTo>
                    <a:lnTo>
                      <a:pt x="121" y="635"/>
                    </a:lnTo>
                    <a:lnTo>
                      <a:pt x="118" y="630"/>
                    </a:lnTo>
                    <a:lnTo>
                      <a:pt x="116" y="623"/>
                    </a:lnTo>
                    <a:lnTo>
                      <a:pt x="116" y="623"/>
                    </a:lnTo>
                    <a:lnTo>
                      <a:pt x="118" y="618"/>
                    </a:lnTo>
                    <a:lnTo>
                      <a:pt x="121" y="613"/>
                    </a:lnTo>
                    <a:lnTo>
                      <a:pt x="126" y="610"/>
                    </a:lnTo>
                    <a:lnTo>
                      <a:pt x="132" y="608"/>
                    </a:lnTo>
                    <a:lnTo>
                      <a:pt x="132" y="608"/>
                    </a:lnTo>
                    <a:close/>
                    <a:moveTo>
                      <a:pt x="74" y="608"/>
                    </a:moveTo>
                    <a:lnTo>
                      <a:pt x="74" y="608"/>
                    </a:lnTo>
                    <a:lnTo>
                      <a:pt x="74" y="608"/>
                    </a:lnTo>
                    <a:lnTo>
                      <a:pt x="79" y="610"/>
                    </a:lnTo>
                    <a:lnTo>
                      <a:pt x="84" y="613"/>
                    </a:lnTo>
                    <a:lnTo>
                      <a:pt x="87" y="618"/>
                    </a:lnTo>
                    <a:lnTo>
                      <a:pt x="89" y="623"/>
                    </a:lnTo>
                    <a:lnTo>
                      <a:pt x="89" y="623"/>
                    </a:lnTo>
                    <a:lnTo>
                      <a:pt x="87" y="630"/>
                    </a:lnTo>
                    <a:lnTo>
                      <a:pt x="84" y="635"/>
                    </a:lnTo>
                    <a:lnTo>
                      <a:pt x="79" y="639"/>
                    </a:lnTo>
                    <a:lnTo>
                      <a:pt x="74" y="640"/>
                    </a:lnTo>
                    <a:lnTo>
                      <a:pt x="74" y="640"/>
                    </a:lnTo>
                    <a:lnTo>
                      <a:pt x="67" y="639"/>
                    </a:lnTo>
                    <a:lnTo>
                      <a:pt x="62" y="635"/>
                    </a:lnTo>
                    <a:lnTo>
                      <a:pt x="60" y="630"/>
                    </a:lnTo>
                    <a:lnTo>
                      <a:pt x="58" y="623"/>
                    </a:lnTo>
                    <a:lnTo>
                      <a:pt x="58" y="623"/>
                    </a:lnTo>
                    <a:lnTo>
                      <a:pt x="60" y="618"/>
                    </a:lnTo>
                    <a:lnTo>
                      <a:pt x="62" y="613"/>
                    </a:lnTo>
                    <a:lnTo>
                      <a:pt x="67" y="610"/>
                    </a:lnTo>
                    <a:lnTo>
                      <a:pt x="74" y="608"/>
                    </a:lnTo>
                    <a:lnTo>
                      <a:pt x="74" y="608"/>
                    </a:lnTo>
                    <a:close/>
                    <a:moveTo>
                      <a:pt x="16" y="608"/>
                    </a:moveTo>
                    <a:lnTo>
                      <a:pt x="16" y="608"/>
                    </a:lnTo>
                    <a:lnTo>
                      <a:pt x="16" y="608"/>
                    </a:lnTo>
                    <a:lnTo>
                      <a:pt x="21" y="610"/>
                    </a:lnTo>
                    <a:lnTo>
                      <a:pt x="26" y="613"/>
                    </a:lnTo>
                    <a:lnTo>
                      <a:pt x="29" y="618"/>
                    </a:lnTo>
                    <a:lnTo>
                      <a:pt x="31" y="623"/>
                    </a:lnTo>
                    <a:lnTo>
                      <a:pt x="31" y="623"/>
                    </a:lnTo>
                    <a:lnTo>
                      <a:pt x="29" y="630"/>
                    </a:lnTo>
                    <a:lnTo>
                      <a:pt x="26" y="635"/>
                    </a:lnTo>
                    <a:lnTo>
                      <a:pt x="21" y="639"/>
                    </a:lnTo>
                    <a:lnTo>
                      <a:pt x="16" y="640"/>
                    </a:lnTo>
                    <a:lnTo>
                      <a:pt x="16" y="640"/>
                    </a:lnTo>
                    <a:lnTo>
                      <a:pt x="9" y="639"/>
                    </a:lnTo>
                    <a:lnTo>
                      <a:pt x="4" y="635"/>
                    </a:lnTo>
                    <a:lnTo>
                      <a:pt x="0" y="630"/>
                    </a:lnTo>
                    <a:lnTo>
                      <a:pt x="0" y="623"/>
                    </a:lnTo>
                    <a:lnTo>
                      <a:pt x="0" y="623"/>
                    </a:lnTo>
                    <a:lnTo>
                      <a:pt x="0" y="618"/>
                    </a:lnTo>
                    <a:lnTo>
                      <a:pt x="4" y="613"/>
                    </a:lnTo>
                    <a:lnTo>
                      <a:pt x="9" y="610"/>
                    </a:lnTo>
                    <a:lnTo>
                      <a:pt x="16" y="608"/>
                    </a:lnTo>
                    <a:lnTo>
                      <a:pt x="16" y="608"/>
                    </a:lnTo>
                    <a:close/>
                    <a:moveTo>
                      <a:pt x="189" y="564"/>
                    </a:moveTo>
                    <a:lnTo>
                      <a:pt x="189" y="564"/>
                    </a:lnTo>
                    <a:lnTo>
                      <a:pt x="189" y="564"/>
                    </a:lnTo>
                    <a:lnTo>
                      <a:pt x="196" y="565"/>
                    </a:lnTo>
                    <a:lnTo>
                      <a:pt x="201" y="569"/>
                    </a:lnTo>
                    <a:lnTo>
                      <a:pt x="205" y="574"/>
                    </a:lnTo>
                    <a:lnTo>
                      <a:pt x="205" y="581"/>
                    </a:lnTo>
                    <a:lnTo>
                      <a:pt x="205" y="581"/>
                    </a:lnTo>
                    <a:lnTo>
                      <a:pt x="205" y="587"/>
                    </a:lnTo>
                    <a:lnTo>
                      <a:pt x="201" y="593"/>
                    </a:lnTo>
                    <a:lnTo>
                      <a:pt x="196" y="596"/>
                    </a:lnTo>
                    <a:lnTo>
                      <a:pt x="189" y="596"/>
                    </a:lnTo>
                    <a:lnTo>
                      <a:pt x="189" y="596"/>
                    </a:lnTo>
                    <a:lnTo>
                      <a:pt x="184" y="596"/>
                    </a:lnTo>
                    <a:lnTo>
                      <a:pt x="179" y="593"/>
                    </a:lnTo>
                    <a:lnTo>
                      <a:pt x="176" y="587"/>
                    </a:lnTo>
                    <a:lnTo>
                      <a:pt x="174" y="581"/>
                    </a:lnTo>
                    <a:lnTo>
                      <a:pt x="174" y="581"/>
                    </a:lnTo>
                    <a:lnTo>
                      <a:pt x="176" y="574"/>
                    </a:lnTo>
                    <a:lnTo>
                      <a:pt x="179" y="569"/>
                    </a:lnTo>
                    <a:lnTo>
                      <a:pt x="184" y="565"/>
                    </a:lnTo>
                    <a:lnTo>
                      <a:pt x="189" y="564"/>
                    </a:lnTo>
                    <a:lnTo>
                      <a:pt x="189" y="564"/>
                    </a:lnTo>
                    <a:close/>
                    <a:moveTo>
                      <a:pt x="132" y="564"/>
                    </a:moveTo>
                    <a:lnTo>
                      <a:pt x="132" y="564"/>
                    </a:lnTo>
                    <a:lnTo>
                      <a:pt x="132" y="564"/>
                    </a:lnTo>
                    <a:lnTo>
                      <a:pt x="138" y="565"/>
                    </a:lnTo>
                    <a:lnTo>
                      <a:pt x="143" y="569"/>
                    </a:lnTo>
                    <a:lnTo>
                      <a:pt x="147" y="574"/>
                    </a:lnTo>
                    <a:lnTo>
                      <a:pt x="147" y="581"/>
                    </a:lnTo>
                    <a:lnTo>
                      <a:pt x="147" y="581"/>
                    </a:lnTo>
                    <a:lnTo>
                      <a:pt x="147" y="587"/>
                    </a:lnTo>
                    <a:lnTo>
                      <a:pt x="143" y="593"/>
                    </a:lnTo>
                    <a:lnTo>
                      <a:pt x="138" y="596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6"/>
                    </a:lnTo>
                    <a:lnTo>
                      <a:pt x="121" y="593"/>
                    </a:lnTo>
                    <a:lnTo>
                      <a:pt x="118" y="587"/>
                    </a:lnTo>
                    <a:lnTo>
                      <a:pt x="116" y="581"/>
                    </a:lnTo>
                    <a:lnTo>
                      <a:pt x="116" y="581"/>
                    </a:lnTo>
                    <a:lnTo>
                      <a:pt x="118" y="574"/>
                    </a:lnTo>
                    <a:lnTo>
                      <a:pt x="121" y="569"/>
                    </a:lnTo>
                    <a:lnTo>
                      <a:pt x="126" y="565"/>
                    </a:lnTo>
                    <a:lnTo>
                      <a:pt x="132" y="564"/>
                    </a:lnTo>
                    <a:lnTo>
                      <a:pt x="132" y="564"/>
                    </a:lnTo>
                    <a:close/>
                    <a:moveTo>
                      <a:pt x="74" y="564"/>
                    </a:moveTo>
                    <a:lnTo>
                      <a:pt x="74" y="564"/>
                    </a:lnTo>
                    <a:lnTo>
                      <a:pt x="74" y="564"/>
                    </a:lnTo>
                    <a:lnTo>
                      <a:pt x="79" y="565"/>
                    </a:lnTo>
                    <a:lnTo>
                      <a:pt x="84" y="569"/>
                    </a:lnTo>
                    <a:lnTo>
                      <a:pt x="87" y="574"/>
                    </a:lnTo>
                    <a:lnTo>
                      <a:pt x="89" y="581"/>
                    </a:lnTo>
                    <a:lnTo>
                      <a:pt x="89" y="581"/>
                    </a:lnTo>
                    <a:lnTo>
                      <a:pt x="87" y="587"/>
                    </a:lnTo>
                    <a:lnTo>
                      <a:pt x="84" y="593"/>
                    </a:lnTo>
                    <a:lnTo>
                      <a:pt x="79" y="596"/>
                    </a:lnTo>
                    <a:lnTo>
                      <a:pt x="74" y="596"/>
                    </a:lnTo>
                    <a:lnTo>
                      <a:pt x="74" y="596"/>
                    </a:lnTo>
                    <a:lnTo>
                      <a:pt x="67" y="596"/>
                    </a:lnTo>
                    <a:lnTo>
                      <a:pt x="62" y="593"/>
                    </a:lnTo>
                    <a:lnTo>
                      <a:pt x="60" y="587"/>
                    </a:lnTo>
                    <a:lnTo>
                      <a:pt x="58" y="581"/>
                    </a:lnTo>
                    <a:lnTo>
                      <a:pt x="58" y="581"/>
                    </a:lnTo>
                    <a:lnTo>
                      <a:pt x="60" y="574"/>
                    </a:lnTo>
                    <a:lnTo>
                      <a:pt x="62" y="569"/>
                    </a:lnTo>
                    <a:lnTo>
                      <a:pt x="67" y="565"/>
                    </a:lnTo>
                    <a:lnTo>
                      <a:pt x="74" y="564"/>
                    </a:lnTo>
                    <a:lnTo>
                      <a:pt x="74" y="564"/>
                    </a:lnTo>
                    <a:close/>
                    <a:moveTo>
                      <a:pt x="16" y="564"/>
                    </a:moveTo>
                    <a:lnTo>
                      <a:pt x="16" y="564"/>
                    </a:lnTo>
                    <a:lnTo>
                      <a:pt x="16" y="564"/>
                    </a:lnTo>
                    <a:lnTo>
                      <a:pt x="21" y="565"/>
                    </a:lnTo>
                    <a:lnTo>
                      <a:pt x="26" y="569"/>
                    </a:lnTo>
                    <a:lnTo>
                      <a:pt x="29" y="574"/>
                    </a:lnTo>
                    <a:lnTo>
                      <a:pt x="31" y="581"/>
                    </a:lnTo>
                    <a:lnTo>
                      <a:pt x="31" y="581"/>
                    </a:lnTo>
                    <a:lnTo>
                      <a:pt x="29" y="587"/>
                    </a:lnTo>
                    <a:lnTo>
                      <a:pt x="26" y="593"/>
                    </a:lnTo>
                    <a:lnTo>
                      <a:pt x="21" y="596"/>
                    </a:lnTo>
                    <a:lnTo>
                      <a:pt x="16" y="596"/>
                    </a:lnTo>
                    <a:lnTo>
                      <a:pt x="16" y="596"/>
                    </a:lnTo>
                    <a:lnTo>
                      <a:pt x="9" y="596"/>
                    </a:lnTo>
                    <a:lnTo>
                      <a:pt x="4" y="593"/>
                    </a:lnTo>
                    <a:lnTo>
                      <a:pt x="0" y="587"/>
                    </a:lnTo>
                    <a:lnTo>
                      <a:pt x="0" y="581"/>
                    </a:lnTo>
                    <a:lnTo>
                      <a:pt x="0" y="581"/>
                    </a:lnTo>
                    <a:lnTo>
                      <a:pt x="0" y="574"/>
                    </a:lnTo>
                    <a:lnTo>
                      <a:pt x="4" y="569"/>
                    </a:lnTo>
                    <a:lnTo>
                      <a:pt x="9" y="565"/>
                    </a:lnTo>
                    <a:lnTo>
                      <a:pt x="16" y="564"/>
                    </a:lnTo>
                    <a:lnTo>
                      <a:pt x="16" y="564"/>
                    </a:lnTo>
                    <a:close/>
                    <a:moveTo>
                      <a:pt x="189" y="521"/>
                    </a:moveTo>
                    <a:lnTo>
                      <a:pt x="189" y="521"/>
                    </a:lnTo>
                    <a:lnTo>
                      <a:pt x="189" y="521"/>
                    </a:lnTo>
                    <a:lnTo>
                      <a:pt x="196" y="523"/>
                    </a:lnTo>
                    <a:lnTo>
                      <a:pt x="201" y="526"/>
                    </a:lnTo>
                    <a:lnTo>
                      <a:pt x="205" y="531"/>
                    </a:lnTo>
                    <a:lnTo>
                      <a:pt x="205" y="536"/>
                    </a:lnTo>
                    <a:lnTo>
                      <a:pt x="205" y="536"/>
                    </a:lnTo>
                    <a:lnTo>
                      <a:pt x="205" y="543"/>
                    </a:lnTo>
                    <a:lnTo>
                      <a:pt x="201" y="548"/>
                    </a:lnTo>
                    <a:lnTo>
                      <a:pt x="196" y="552"/>
                    </a:lnTo>
                    <a:lnTo>
                      <a:pt x="189" y="553"/>
                    </a:lnTo>
                    <a:lnTo>
                      <a:pt x="189" y="553"/>
                    </a:lnTo>
                    <a:lnTo>
                      <a:pt x="184" y="552"/>
                    </a:lnTo>
                    <a:lnTo>
                      <a:pt x="179" y="548"/>
                    </a:lnTo>
                    <a:lnTo>
                      <a:pt x="176" y="543"/>
                    </a:lnTo>
                    <a:lnTo>
                      <a:pt x="174" y="536"/>
                    </a:lnTo>
                    <a:lnTo>
                      <a:pt x="174" y="536"/>
                    </a:lnTo>
                    <a:lnTo>
                      <a:pt x="176" y="531"/>
                    </a:lnTo>
                    <a:lnTo>
                      <a:pt x="179" y="526"/>
                    </a:lnTo>
                    <a:lnTo>
                      <a:pt x="184" y="523"/>
                    </a:lnTo>
                    <a:lnTo>
                      <a:pt x="189" y="521"/>
                    </a:lnTo>
                    <a:lnTo>
                      <a:pt x="189" y="521"/>
                    </a:lnTo>
                    <a:close/>
                    <a:moveTo>
                      <a:pt x="132" y="521"/>
                    </a:moveTo>
                    <a:lnTo>
                      <a:pt x="132" y="521"/>
                    </a:lnTo>
                    <a:lnTo>
                      <a:pt x="132" y="521"/>
                    </a:lnTo>
                    <a:lnTo>
                      <a:pt x="138" y="523"/>
                    </a:lnTo>
                    <a:lnTo>
                      <a:pt x="143" y="526"/>
                    </a:lnTo>
                    <a:lnTo>
                      <a:pt x="147" y="531"/>
                    </a:lnTo>
                    <a:lnTo>
                      <a:pt x="147" y="536"/>
                    </a:lnTo>
                    <a:lnTo>
                      <a:pt x="147" y="536"/>
                    </a:lnTo>
                    <a:lnTo>
                      <a:pt x="147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2" y="553"/>
                    </a:lnTo>
                    <a:lnTo>
                      <a:pt x="132" y="553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8" y="543"/>
                    </a:lnTo>
                    <a:lnTo>
                      <a:pt x="116" y="536"/>
                    </a:lnTo>
                    <a:lnTo>
                      <a:pt x="116" y="536"/>
                    </a:lnTo>
                    <a:lnTo>
                      <a:pt x="118" y="531"/>
                    </a:lnTo>
                    <a:lnTo>
                      <a:pt x="121" y="526"/>
                    </a:lnTo>
                    <a:lnTo>
                      <a:pt x="126" y="523"/>
                    </a:lnTo>
                    <a:lnTo>
                      <a:pt x="132" y="521"/>
                    </a:lnTo>
                    <a:lnTo>
                      <a:pt x="132" y="521"/>
                    </a:lnTo>
                    <a:close/>
                    <a:moveTo>
                      <a:pt x="74" y="521"/>
                    </a:moveTo>
                    <a:lnTo>
                      <a:pt x="74" y="521"/>
                    </a:lnTo>
                    <a:lnTo>
                      <a:pt x="74" y="521"/>
                    </a:lnTo>
                    <a:lnTo>
                      <a:pt x="79" y="523"/>
                    </a:lnTo>
                    <a:lnTo>
                      <a:pt x="84" y="526"/>
                    </a:lnTo>
                    <a:lnTo>
                      <a:pt x="87" y="531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7" y="543"/>
                    </a:lnTo>
                    <a:lnTo>
                      <a:pt x="84" y="548"/>
                    </a:lnTo>
                    <a:lnTo>
                      <a:pt x="79" y="552"/>
                    </a:lnTo>
                    <a:lnTo>
                      <a:pt x="74" y="553"/>
                    </a:lnTo>
                    <a:lnTo>
                      <a:pt x="74" y="553"/>
                    </a:lnTo>
                    <a:lnTo>
                      <a:pt x="67" y="552"/>
                    </a:lnTo>
                    <a:lnTo>
                      <a:pt x="62" y="548"/>
                    </a:lnTo>
                    <a:lnTo>
                      <a:pt x="60" y="543"/>
                    </a:lnTo>
                    <a:lnTo>
                      <a:pt x="58" y="536"/>
                    </a:lnTo>
                    <a:lnTo>
                      <a:pt x="58" y="536"/>
                    </a:lnTo>
                    <a:lnTo>
                      <a:pt x="60" y="531"/>
                    </a:lnTo>
                    <a:lnTo>
                      <a:pt x="62" y="526"/>
                    </a:lnTo>
                    <a:lnTo>
                      <a:pt x="67" y="523"/>
                    </a:lnTo>
                    <a:lnTo>
                      <a:pt x="74" y="521"/>
                    </a:lnTo>
                    <a:lnTo>
                      <a:pt x="74" y="521"/>
                    </a:lnTo>
                    <a:close/>
                    <a:moveTo>
                      <a:pt x="16" y="521"/>
                    </a:moveTo>
                    <a:lnTo>
                      <a:pt x="16" y="521"/>
                    </a:lnTo>
                    <a:lnTo>
                      <a:pt x="16" y="521"/>
                    </a:lnTo>
                    <a:lnTo>
                      <a:pt x="21" y="523"/>
                    </a:lnTo>
                    <a:lnTo>
                      <a:pt x="26" y="526"/>
                    </a:lnTo>
                    <a:lnTo>
                      <a:pt x="29" y="531"/>
                    </a:lnTo>
                    <a:lnTo>
                      <a:pt x="31" y="536"/>
                    </a:lnTo>
                    <a:lnTo>
                      <a:pt x="31" y="536"/>
                    </a:lnTo>
                    <a:lnTo>
                      <a:pt x="29" y="543"/>
                    </a:lnTo>
                    <a:lnTo>
                      <a:pt x="26" y="548"/>
                    </a:lnTo>
                    <a:lnTo>
                      <a:pt x="21" y="552"/>
                    </a:lnTo>
                    <a:lnTo>
                      <a:pt x="16" y="553"/>
                    </a:lnTo>
                    <a:lnTo>
                      <a:pt x="16" y="553"/>
                    </a:lnTo>
                    <a:lnTo>
                      <a:pt x="9" y="552"/>
                    </a:lnTo>
                    <a:lnTo>
                      <a:pt x="4" y="548"/>
                    </a:lnTo>
                    <a:lnTo>
                      <a:pt x="0" y="543"/>
                    </a:lnTo>
                    <a:lnTo>
                      <a:pt x="0" y="536"/>
                    </a:lnTo>
                    <a:lnTo>
                      <a:pt x="0" y="536"/>
                    </a:lnTo>
                    <a:lnTo>
                      <a:pt x="0" y="531"/>
                    </a:lnTo>
                    <a:lnTo>
                      <a:pt x="4" y="526"/>
                    </a:lnTo>
                    <a:lnTo>
                      <a:pt x="9" y="523"/>
                    </a:lnTo>
                    <a:lnTo>
                      <a:pt x="16" y="521"/>
                    </a:lnTo>
                    <a:lnTo>
                      <a:pt x="16" y="521"/>
                    </a:lnTo>
                    <a:close/>
                    <a:moveTo>
                      <a:pt x="189" y="477"/>
                    </a:moveTo>
                    <a:lnTo>
                      <a:pt x="189" y="477"/>
                    </a:lnTo>
                    <a:lnTo>
                      <a:pt x="189" y="477"/>
                    </a:lnTo>
                    <a:lnTo>
                      <a:pt x="196" y="478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5" y="494"/>
                    </a:lnTo>
                    <a:lnTo>
                      <a:pt x="205" y="494"/>
                    </a:lnTo>
                    <a:lnTo>
                      <a:pt x="205" y="501"/>
                    </a:lnTo>
                    <a:lnTo>
                      <a:pt x="201" y="506"/>
                    </a:lnTo>
                    <a:lnTo>
                      <a:pt x="196" y="509"/>
                    </a:lnTo>
                    <a:lnTo>
                      <a:pt x="189" y="509"/>
                    </a:lnTo>
                    <a:lnTo>
                      <a:pt x="189" y="509"/>
                    </a:lnTo>
                    <a:lnTo>
                      <a:pt x="184" y="509"/>
                    </a:lnTo>
                    <a:lnTo>
                      <a:pt x="179" y="506"/>
                    </a:lnTo>
                    <a:lnTo>
                      <a:pt x="176" y="501"/>
                    </a:lnTo>
                    <a:lnTo>
                      <a:pt x="174" y="494"/>
                    </a:lnTo>
                    <a:lnTo>
                      <a:pt x="174" y="494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8"/>
                    </a:lnTo>
                    <a:lnTo>
                      <a:pt x="189" y="477"/>
                    </a:lnTo>
                    <a:lnTo>
                      <a:pt x="189" y="477"/>
                    </a:lnTo>
                    <a:close/>
                    <a:moveTo>
                      <a:pt x="132" y="477"/>
                    </a:moveTo>
                    <a:lnTo>
                      <a:pt x="132" y="477"/>
                    </a:lnTo>
                    <a:lnTo>
                      <a:pt x="132" y="477"/>
                    </a:lnTo>
                    <a:lnTo>
                      <a:pt x="138" y="478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7" y="494"/>
                    </a:lnTo>
                    <a:lnTo>
                      <a:pt x="147" y="494"/>
                    </a:lnTo>
                    <a:lnTo>
                      <a:pt x="147" y="501"/>
                    </a:lnTo>
                    <a:lnTo>
                      <a:pt x="143" y="506"/>
                    </a:lnTo>
                    <a:lnTo>
                      <a:pt x="138" y="509"/>
                    </a:lnTo>
                    <a:lnTo>
                      <a:pt x="132" y="509"/>
                    </a:lnTo>
                    <a:lnTo>
                      <a:pt x="132" y="509"/>
                    </a:lnTo>
                    <a:lnTo>
                      <a:pt x="126" y="509"/>
                    </a:lnTo>
                    <a:lnTo>
                      <a:pt x="121" y="506"/>
                    </a:lnTo>
                    <a:lnTo>
                      <a:pt x="118" y="501"/>
                    </a:lnTo>
                    <a:lnTo>
                      <a:pt x="116" y="494"/>
                    </a:lnTo>
                    <a:lnTo>
                      <a:pt x="116" y="494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2" y="477"/>
                    </a:lnTo>
                    <a:lnTo>
                      <a:pt x="132" y="477"/>
                    </a:lnTo>
                    <a:close/>
                    <a:moveTo>
                      <a:pt x="74" y="477"/>
                    </a:moveTo>
                    <a:lnTo>
                      <a:pt x="74" y="477"/>
                    </a:lnTo>
                    <a:lnTo>
                      <a:pt x="74" y="477"/>
                    </a:lnTo>
                    <a:lnTo>
                      <a:pt x="79" y="478"/>
                    </a:lnTo>
                    <a:lnTo>
                      <a:pt x="84" y="482"/>
                    </a:lnTo>
                    <a:lnTo>
                      <a:pt x="87" y="487"/>
                    </a:lnTo>
                    <a:lnTo>
                      <a:pt x="89" y="494"/>
                    </a:lnTo>
                    <a:lnTo>
                      <a:pt x="89" y="494"/>
                    </a:lnTo>
                    <a:lnTo>
                      <a:pt x="87" y="501"/>
                    </a:lnTo>
                    <a:lnTo>
                      <a:pt x="84" y="506"/>
                    </a:lnTo>
                    <a:lnTo>
                      <a:pt x="79" y="509"/>
                    </a:lnTo>
                    <a:lnTo>
                      <a:pt x="74" y="509"/>
                    </a:lnTo>
                    <a:lnTo>
                      <a:pt x="74" y="509"/>
                    </a:lnTo>
                    <a:lnTo>
                      <a:pt x="67" y="509"/>
                    </a:lnTo>
                    <a:lnTo>
                      <a:pt x="62" y="506"/>
                    </a:lnTo>
                    <a:lnTo>
                      <a:pt x="60" y="501"/>
                    </a:lnTo>
                    <a:lnTo>
                      <a:pt x="58" y="494"/>
                    </a:lnTo>
                    <a:lnTo>
                      <a:pt x="58" y="494"/>
                    </a:lnTo>
                    <a:lnTo>
                      <a:pt x="60" y="487"/>
                    </a:lnTo>
                    <a:lnTo>
                      <a:pt x="62" y="482"/>
                    </a:lnTo>
                    <a:lnTo>
                      <a:pt x="67" y="478"/>
                    </a:lnTo>
                    <a:lnTo>
                      <a:pt x="74" y="477"/>
                    </a:lnTo>
                    <a:lnTo>
                      <a:pt x="74" y="477"/>
                    </a:lnTo>
                    <a:close/>
                    <a:moveTo>
                      <a:pt x="16" y="477"/>
                    </a:moveTo>
                    <a:lnTo>
                      <a:pt x="16" y="477"/>
                    </a:lnTo>
                    <a:lnTo>
                      <a:pt x="16" y="477"/>
                    </a:lnTo>
                    <a:lnTo>
                      <a:pt x="21" y="478"/>
                    </a:lnTo>
                    <a:lnTo>
                      <a:pt x="26" y="482"/>
                    </a:lnTo>
                    <a:lnTo>
                      <a:pt x="29" y="487"/>
                    </a:lnTo>
                    <a:lnTo>
                      <a:pt x="31" y="494"/>
                    </a:lnTo>
                    <a:lnTo>
                      <a:pt x="31" y="494"/>
                    </a:lnTo>
                    <a:lnTo>
                      <a:pt x="29" y="501"/>
                    </a:lnTo>
                    <a:lnTo>
                      <a:pt x="26" y="506"/>
                    </a:lnTo>
                    <a:lnTo>
                      <a:pt x="21" y="509"/>
                    </a:lnTo>
                    <a:lnTo>
                      <a:pt x="16" y="509"/>
                    </a:lnTo>
                    <a:lnTo>
                      <a:pt x="16" y="509"/>
                    </a:lnTo>
                    <a:lnTo>
                      <a:pt x="9" y="509"/>
                    </a:lnTo>
                    <a:lnTo>
                      <a:pt x="4" y="506"/>
                    </a:lnTo>
                    <a:lnTo>
                      <a:pt x="0" y="501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0" y="487"/>
                    </a:lnTo>
                    <a:lnTo>
                      <a:pt x="4" y="482"/>
                    </a:lnTo>
                    <a:lnTo>
                      <a:pt x="9" y="478"/>
                    </a:lnTo>
                    <a:lnTo>
                      <a:pt x="16" y="477"/>
                    </a:lnTo>
                    <a:lnTo>
                      <a:pt x="16" y="477"/>
                    </a:lnTo>
                    <a:close/>
                    <a:moveTo>
                      <a:pt x="189" y="434"/>
                    </a:moveTo>
                    <a:lnTo>
                      <a:pt x="189" y="434"/>
                    </a:lnTo>
                    <a:lnTo>
                      <a:pt x="189" y="434"/>
                    </a:lnTo>
                    <a:lnTo>
                      <a:pt x="196" y="436"/>
                    </a:lnTo>
                    <a:lnTo>
                      <a:pt x="201" y="439"/>
                    </a:lnTo>
                    <a:lnTo>
                      <a:pt x="205" y="444"/>
                    </a:lnTo>
                    <a:lnTo>
                      <a:pt x="205" y="451"/>
                    </a:lnTo>
                    <a:lnTo>
                      <a:pt x="205" y="451"/>
                    </a:lnTo>
                    <a:lnTo>
                      <a:pt x="205" y="456"/>
                    </a:lnTo>
                    <a:lnTo>
                      <a:pt x="201" y="461"/>
                    </a:lnTo>
                    <a:lnTo>
                      <a:pt x="196" y="465"/>
                    </a:lnTo>
                    <a:lnTo>
                      <a:pt x="189" y="467"/>
                    </a:lnTo>
                    <a:lnTo>
                      <a:pt x="189" y="467"/>
                    </a:lnTo>
                    <a:lnTo>
                      <a:pt x="184" y="465"/>
                    </a:lnTo>
                    <a:lnTo>
                      <a:pt x="179" y="461"/>
                    </a:lnTo>
                    <a:lnTo>
                      <a:pt x="176" y="456"/>
                    </a:lnTo>
                    <a:lnTo>
                      <a:pt x="174" y="451"/>
                    </a:lnTo>
                    <a:lnTo>
                      <a:pt x="174" y="451"/>
                    </a:lnTo>
                    <a:lnTo>
                      <a:pt x="176" y="444"/>
                    </a:lnTo>
                    <a:lnTo>
                      <a:pt x="179" y="439"/>
                    </a:lnTo>
                    <a:lnTo>
                      <a:pt x="184" y="436"/>
                    </a:lnTo>
                    <a:lnTo>
                      <a:pt x="189" y="434"/>
                    </a:lnTo>
                    <a:lnTo>
                      <a:pt x="189" y="434"/>
                    </a:lnTo>
                    <a:close/>
                    <a:moveTo>
                      <a:pt x="132" y="434"/>
                    </a:moveTo>
                    <a:lnTo>
                      <a:pt x="132" y="434"/>
                    </a:lnTo>
                    <a:lnTo>
                      <a:pt x="132" y="434"/>
                    </a:lnTo>
                    <a:lnTo>
                      <a:pt x="138" y="436"/>
                    </a:lnTo>
                    <a:lnTo>
                      <a:pt x="143" y="439"/>
                    </a:lnTo>
                    <a:lnTo>
                      <a:pt x="147" y="444"/>
                    </a:lnTo>
                    <a:lnTo>
                      <a:pt x="147" y="451"/>
                    </a:lnTo>
                    <a:lnTo>
                      <a:pt x="147" y="451"/>
                    </a:lnTo>
                    <a:lnTo>
                      <a:pt x="147" y="456"/>
                    </a:lnTo>
                    <a:lnTo>
                      <a:pt x="143" y="461"/>
                    </a:lnTo>
                    <a:lnTo>
                      <a:pt x="138" y="465"/>
                    </a:lnTo>
                    <a:lnTo>
                      <a:pt x="132" y="467"/>
                    </a:lnTo>
                    <a:lnTo>
                      <a:pt x="132" y="467"/>
                    </a:lnTo>
                    <a:lnTo>
                      <a:pt x="126" y="465"/>
                    </a:lnTo>
                    <a:lnTo>
                      <a:pt x="121" y="461"/>
                    </a:lnTo>
                    <a:lnTo>
                      <a:pt x="118" y="456"/>
                    </a:lnTo>
                    <a:lnTo>
                      <a:pt x="116" y="451"/>
                    </a:lnTo>
                    <a:lnTo>
                      <a:pt x="116" y="451"/>
                    </a:lnTo>
                    <a:lnTo>
                      <a:pt x="118" y="444"/>
                    </a:lnTo>
                    <a:lnTo>
                      <a:pt x="121" y="439"/>
                    </a:lnTo>
                    <a:lnTo>
                      <a:pt x="126" y="436"/>
                    </a:lnTo>
                    <a:lnTo>
                      <a:pt x="132" y="434"/>
                    </a:lnTo>
                    <a:lnTo>
                      <a:pt x="132" y="434"/>
                    </a:lnTo>
                    <a:close/>
                    <a:moveTo>
                      <a:pt x="74" y="434"/>
                    </a:moveTo>
                    <a:lnTo>
                      <a:pt x="74" y="434"/>
                    </a:lnTo>
                    <a:lnTo>
                      <a:pt x="74" y="434"/>
                    </a:lnTo>
                    <a:lnTo>
                      <a:pt x="79" y="436"/>
                    </a:lnTo>
                    <a:lnTo>
                      <a:pt x="84" y="439"/>
                    </a:lnTo>
                    <a:lnTo>
                      <a:pt x="87" y="444"/>
                    </a:lnTo>
                    <a:lnTo>
                      <a:pt x="89" y="451"/>
                    </a:lnTo>
                    <a:lnTo>
                      <a:pt x="89" y="451"/>
                    </a:lnTo>
                    <a:lnTo>
                      <a:pt x="87" y="456"/>
                    </a:lnTo>
                    <a:lnTo>
                      <a:pt x="84" y="461"/>
                    </a:lnTo>
                    <a:lnTo>
                      <a:pt x="79" y="465"/>
                    </a:lnTo>
                    <a:lnTo>
                      <a:pt x="74" y="467"/>
                    </a:lnTo>
                    <a:lnTo>
                      <a:pt x="74" y="467"/>
                    </a:lnTo>
                    <a:lnTo>
                      <a:pt x="67" y="465"/>
                    </a:lnTo>
                    <a:lnTo>
                      <a:pt x="62" y="461"/>
                    </a:lnTo>
                    <a:lnTo>
                      <a:pt x="60" y="456"/>
                    </a:lnTo>
                    <a:lnTo>
                      <a:pt x="58" y="451"/>
                    </a:lnTo>
                    <a:lnTo>
                      <a:pt x="58" y="451"/>
                    </a:lnTo>
                    <a:lnTo>
                      <a:pt x="60" y="444"/>
                    </a:lnTo>
                    <a:lnTo>
                      <a:pt x="62" y="439"/>
                    </a:lnTo>
                    <a:lnTo>
                      <a:pt x="67" y="436"/>
                    </a:lnTo>
                    <a:lnTo>
                      <a:pt x="74" y="434"/>
                    </a:lnTo>
                    <a:lnTo>
                      <a:pt x="74" y="434"/>
                    </a:lnTo>
                    <a:close/>
                    <a:moveTo>
                      <a:pt x="16" y="434"/>
                    </a:moveTo>
                    <a:lnTo>
                      <a:pt x="16" y="434"/>
                    </a:lnTo>
                    <a:lnTo>
                      <a:pt x="16" y="434"/>
                    </a:lnTo>
                    <a:lnTo>
                      <a:pt x="21" y="436"/>
                    </a:lnTo>
                    <a:lnTo>
                      <a:pt x="26" y="439"/>
                    </a:lnTo>
                    <a:lnTo>
                      <a:pt x="29" y="444"/>
                    </a:lnTo>
                    <a:lnTo>
                      <a:pt x="31" y="451"/>
                    </a:lnTo>
                    <a:lnTo>
                      <a:pt x="31" y="451"/>
                    </a:lnTo>
                    <a:lnTo>
                      <a:pt x="29" y="456"/>
                    </a:lnTo>
                    <a:lnTo>
                      <a:pt x="26" y="461"/>
                    </a:lnTo>
                    <a:lnTo>
                      <a:pt x="21" y="465"/>
                    </a:lnTo>
                    <a:lnTo>
                      <a:pt x="16" y="467"/>
                    </a:lnTo>
                    <a:lnTo>
                      <a:pt x="16" y="467"/>
                    </a:lnTo>
                    <a:lnTo>
                      <a:pt x="9" y="465"/>
                    </a:lnTo>
                    <a:lnTo>
                      <a:pt x="4" y="461"/>
                    </a:lnTo>
                    <a:lnTo>
                      <a:pt x="0" y="456"/>
                    </a:lnTo>
                    <a:lnTo>
                      <a:pt x="0" y="451"/>
                    </a:lnTo>
                    <a:lnTo>
                      <a:pt x="0" y="451"/>
                    </a:lnTo>
                    <a:lnTo>
                      <a:pt x="0" y="444"/>
                    </a:lnTo>
                    <a:lnTo>
                      <a:pt x="4" y="439"/>
                    </a:lnTo>
                    <a:lnTo>
                      <a:pt x="9" y="436"/>
                    </a:lnTo>
                    <a:lnTo>
                      <a:pt x="16" y="434"/>
                    </a:lnTo>
                    <a:lnTo>
                      <a:pt x="16" y="434"/>
                    </a:lnTo>
                    <a:close/>
                    <a:moveTo>
                      <a:pt x="249" y="392"/>
                    </a:moveTo>
                    <a:lnTo>
                      <a:pt x="249" y="392"/>
                    </a:lnTo>
                    <a:lnTo>
                      <a:pt x="249" y="392"/>
                    </a:lnTo>
                    <a:lnTo>
                      <a:pt x="254" y="392"/>
                    </a:lnTo>
                    <a:lnTo>
                      <a:pt x="259" y="395"/>
                    </a:lnTo>
                    <a:lnTo>
                      <a:pt x="263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3" y="414"/>
                    </a:lnTo>
                    <a:lnTo>
                      <a:pt x="259" y="419"/>
                    </a:lnTo>
                    <a:lnTo>
                      <a:pt x="254" y="422"/>
                    </a:lnTo>
                    <a:lnTo>
                      <a:pt x="249" y="424"/>
                    </a:lnTo>
                    <a:lnTo>
                      <a:pt x="249" y="424"/>
                    </a:lnTo>
                    <a:lnTo>
                      <a:pt x="242" y="422"/>
                    </a:lnTo>
                    <a:lnTo>
                      <a:pt x="237" y="419"/>
                    </a:lnTo>
                    <a:lnTo>
                      <a:pt x="234" y="414"/>
                    </a:lnTo>
                    <a:lnTo>
                      <a:pt x="234" y="407"/>
                    </a:lnTo>
                    <a:lnTo>
                      <a:pt x="234" y="407"/>
                    </a:lnTo>
                    <a:lnTo>
                      <a:pt x="234" y="400"/>
                    </a:lnTo>
                    <a:lnTo>
                      <a:pt x="237" y="395"/>
                    </a:lnTo>
                    <a:lnTo>
                      <a:pt x="242" y="392"/>
                    </a:lnTo>
                    <a:lnTo>
                      <a:pt x="249" y="392"/>
                    </a:lnTo>
                    <a:lnTo>
                      <a:pt x="249" y="392"/>
                    </a:lnTo>
                    <a:close/>
                    <a:moveTo>
                      <a:pt x="189" y="392"/>
                    </a:moveTo>
                    <a:lnTo>
                      <a:pt x="189" y="392"/>
                    </a:lnTo>
                    <a:lnTo>
                      <a:pt x="189" y="392"/>
                    </a:lnTo>
                    <a:lnTo>
                      <a:pt x="196" y="392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5" y="407"/>
                    </a:lnTo>
                    <a:lnTo>
                      <a:pt x="205" y="407"/>
                    </a:lnTo>
                    <a:lnTo>
                      <a:pt x="205" y="414"/>
                    </a:lnTo>
                    <a:lnTo>
                      <a:pt x="201" y="419"/>
                    </a:lnTo>
                    <a:lnTo>
                      <a:pt x="196" y="422"/>
                    </a:lnTo>
                    <a:lnTo>
                      <a:pt x="189" y="424"/>
                    </a:lnTo>
                    <a:lnTo>
                      <a:pt x="189" y="424"/>
                    </a:lnTo>
                    <a:lnTo>
                      <a:pt x="184" y="422"/>
                    </a:lnTo>
                    <a:lnTo>
                      <a:pt x="179" y="419"/>
                    </a:lnTo>
                    <a:lnTo>
                      <a:pt x="176" y="414"/>
                    </a:lnTo>
                    <a:lnTo>
                      <a:pt x="174" y="407"/>
                    </a:lnTo>
                    <a:lnTo>
                      <a:pt x="174" y="407"/>
                    </a:lnTo>
                    <a:lnTo>
                      <a:pt x="176" y="400"/>
                    </a:lnTo>
                    <a:lnTo>
                      <a:pt x="179" y="395"/>
                    </a:lnTo>
                    <a:lnTo>
                      <a:pt x="184" y="392"/>
                    </a:lnTo>
                    <a:lnTo>
                      <a:pt x="189" y="392"/>
                    </a:lnTo>
                    <a:lnTo>
                      <a:pt x="189" y="392"/>
                    </a:lnTo>
                    <a:close/>
                    <a:moveTo>
                      <a:pt x="132" y="392"/>
                    </a:moveTo>
                    <a:lnTo>
                      <a:pt x="132" y="392"/>
                    </a:lnTo>
                    <a:lnTo>
                      <a:pt x="132" y="392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7" y="400"/>
                    </a:lnTo>
                    <a:lnTo>
                      <a:pt x="147" y="407"/>
                    </a:lnTo>
                    <a:lnTo>
                      <a:pt x="147" y="407"/>
                    </a:lnTo>
                    <a:lnTo>
                      <a:pt x="147" y="414"/>
                    </a:lnTo>
                    <a:lnTo>
                      <a:pt x="143" y="419"/>
                    </a:lnTo>
                    <a:lnTo>
                      <a:pt x="138" y="422"/>
                    </a:lnTo>
                    <a:lnTo>
                      <a:pt x="132" y="424"/>
                    </a:lnTo>
                    <a:lnTo>
                      <a:pt x="132" y="424"/>
                    </a:lnTo>
                    <a:lnTo>
                      <a:pt x="126" y="422"/>
                    </a:lnTo>
                    <a:lnTo>
                      <a:pt x="121" y="419"/>
                    </a:lnTo>
                    <a:lnTo>
                      <a:pt x="118" y="414"/>
                    </a:lnTo>
                    <a:lnTo>
                      <a:pt x="116" y="407"/>
                    </a:lnTo>
                    <a:lnTo>
                      <a:pt x="116" y="407"/>
                    </a:lnTo>
                    <a:lnTo>
                      <a:pt x="118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2" y="392"/>
                    </a:lnTo>
                    <a:lnTo>
                      <a:pt x="132" y="392"/>
                    </a:lnTo>
                    <a:close/>
                    <a:moveTo>
                      <a:pt x="74" y="392"/>
                    </a:moveTo>
                    <a:lnTo>
                      <a:pt x="74" y="392"/>
                    </a:lnTo>
                    <a:lnTo>
                      <a:pt x="74" y="392"/>
                    </a:lnTo>
                    <a:lnTo>
                      <a:pt x="79" y="392"/>
                    </a:lnTo>
                    <a:lnTo>
                      <a:pt x="84" y="395"/>
                    </a:lnTo>
                    <a:lnTo>
                      <a:pt x="87" y="400"/>
                    </a:lnTo>
                    <a:lnTo>
                      <a:pt x="89" y="407"/>
                    </a:lnTo>
                    <a:lnTo>
                      <a:pt x="89" y="407"/>
                    </a:lnTo>
                    <a:lnTo>
                      <a:pt x="87" y="414"/>
                    </a:lnTo>
                    <a:lnTo>
                      <a:pt x="84" y="419"/>
                    </a:lnTo>
                    <a:lnTo>
                      <a:pt x="79" y="422"/>
                    </a:lnTo>
                    <a:lnTo>
                      <a:pt x="74" y="424"/>
                    </a:lnTo>
                    <a:lnTo>
                      <a:pt x="74" y="424"/>
                    </a:lnTo>
                    <a:lnTo>
                      <a:pt x="67" y="422"/>
                    </a:lnTo>
                    <a:lnTo>
                      <a:pt x="62" y="419"/>
                    </a:lnTo>
                    <a:lnTo>
                      <a:pt x="60" y="414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60" y="400"/>
                    </a:lnTo>
                    <a:lnTo>
                      <a:pt x="62" y="395"/>
                    </a:lnTo>
                    <a:lnTo>
                      <a:pt x="67" y="392"/>
                    </a:lnTo>
                    <a:lnTo>
                      <a:pt x="74" y="392"/>
                    </a:lnTo>
                    <a:lnTo>
                      <a:pt x="74" y="392"/>
                    </a:lnTo>
                    <a:close/>
                    <a:moveTo>
                      <a:pt x="16" y="392"/>
                    </a:moveTo>
                    <a:lnTo>
                      <a:pt x="16" y="392"/>
                    </a:lnTo>
                    <a:lnTo>
                      <a:pt x="16" y="392"/>
                    </a:lnTo>
                    <a:lnTo>
                      <a:pt x="21" y="392"/>
                    </a:lnTo>
                    <a:lnTo>
                      <a:pt x="26" y="395"/>
                    </a:lnTo>
                    <a:lnTo>
                      <a:pt x="29" y="400"/>
                    </a:lnTo>
                    <a:lnTo>
                      <a:pt x="31" y="407"/>
                    </a:lnTo>
                    <a:lnTo>
                      <a:pt x="31" y="407"/>
                    </a:lnTo>
                    <a:lnTo>
                      <a:pt x="29" y="414"/>
                    </a:lnTo>
                    <a:lnTo>
                      <a:pt x="26" y="419"/>
                    </a:lnTo>
                    <a:lnTo>
                      <a:pt x="21" y="422"/>
                    </a:lnTo>
                    <a:lnTo>
                      <a:pt x="16" y="424"/>
                    </a:lnTo>
                    <a:lnTo>
                      <a:pt x="16" y="424"/>
                    </a:lnTo>
                    <a:lnTo>
                      <a:pt x="9" y="422"/>
                    </a:lnTo>
                    <a:lnTo>
                      <a:pt x="4" y="419"/>
                    </a:lnTo>
                    <a:lnTo>
                      <a:pt x="0" y="414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0" y="400"/>
                    </a:lnTo>
                    <a:lnTo>
                      <a:pt x="4" y="395"/>
                    </a:lnTo>
                    <a:lnTo>
                      <a:pt x="9" y="392"/>
                    </a:lnTo>
                    <a:lnTo>
                      <a:pt x="16" y="392"/>
                    </a:lnTo>
                    <a:lnTo>
                      <a:pt x="16" y="392"/>
                    </a:lnTo>
                    <a:close/>
                    <a:moveTo>
                      <a:pt x="249" y="347"/>
                    </a:moveTo>
                    <a:lnTo>
                      <a:pt x="249" y="347"/>
                    </a:lnTo>
                    <a:lnTo>
                      <a:pt x="249" y="347"/>
                    </a:lnTo>
                    <a:lnTo>
                      <a:pt x="254" y="349"/>
                    </a:lnTo>
                    <a:lnTo>
                      <a:pt x="259" y="352"/>
                    </a:lnTo>
                    <a:lnTo>
                      <a:pt x="263" y="358"/>
                    </a:lnTo>
                    <a:lnTo>
                      <a:pt x="264" y="364"/>
                    </a:lnTo>
                    <a:lnTo>
                      <a:pt x="264" y="364"/>
                    </a:lnTo>
                    <a:lnTo>
                      <a:pt x="263" y="369"/>
                    </a:lnTo>
                    <a:lnTo>
                      <a:pt x="259" y="375"/>
                    </a:lnTo>
                    <a:lnTo>
                      <a:pt x="254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7" y="375"/>
                    </a:lnTo>
                    <a:lnTo>
                      <a:pt x="234" y="369"/>
                    </a:lnTo>
                    <a:lnTo>
                      <a:pt x="234" y="364"/>
                    </a:lnTo>
                    <a:lnTo>
                      <a:pt x="234" y="364"/>
                    </a:lnTo>
                    <a:lnTo>
                      <a:pt x="234" y="358"/>
                    </a:lnTo>
                    <a:lnTo>
                      <a:pt x="237" y="352"/>
                    </a:lnTo>
                    <a:lnTo>
                      <a:pt x="242" y="349"/>
                    </a:lnTo>
                    <a:lnTo>
                      <a:pt x="249" y="347"/>
                    </a:lnTo>
                    <a:lnTo>
                      <a:pt x="249" y="347"/>
                    </a:lnTo>
                    <a:close/>
                    <a:moveTo>
                      <a:pt x="189" y="347"/>
                    </a:moveTo>
                    <a:lnTo>
                      <a:pt x="189" y="347"/>
                    </a:lnTo>
                    <a:lnTo>
                      <a:pt x="189" y="347"/>
                    </a:lnTo>
                    <a:lnTo>
                      <a:pt x="196" y="349"/>
                    </a:lnTo>
                    <a:lnTo>
                      <a:pt x="201" y="352"/>
                    </a:lnTo>
                    <a:lnTo>
                      <a:pt x="205" y="358"/>
                    </a:lnTo>
                    <a:lnTo>
                      <a:pt x="205" y="364"/>
                    </a:lnTo>
                    <a:lnTo>
                      <a:pt x="205" y="364"/>
                    </a:lnTo>
                    <a:lnTo>
                      <a:pt x="205" y="369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89" y="380"/>
                    </a:lnTo>
                    <a:lnTo>
                      <a:pt x="189" y="380"/>
                    </a:lnTo>
                    <a:lnTo>
                      <a:pt x="184" y="378"/>
                    </a:lnTo>
                    <a:lnTo>
                      <a:pt x="179" y="375"/>
                    </a:lnTo>
                    <a:lnTo>
                      <a:pt x="176" y="369"/>
                    </a:lnTo>
                    <a:lnTo>
                      <a:pt x="174" y="364"/>
                    </a:lnTo>
                    <a:lnTo>
                      <a:pt x="174" y="364"/>
                    </a:lnTo>
                    <a:lnTo>
                      <a:pt x="176" y="358"/>
                    </a:lnTo>
                    <a:lnTo>
                      <a:pt x="179" y="352"/>
                    </a:lnTo>
                    <a:lnTo>
                      <a:pt x="184" y="349"/>
                    </a:lnTo>
                    <a:lnTo>
                      <a:pt x="189" y="347"/>
                    </a:lnTo>
                    <a:lnTo>
                      <a:pt x="189" y="347"/>
                    </a:lnTo>
                    <a:close/>
                    <a:moveTo>
                      <a:pt x="132" y="347"/>
                    </a:moveTo>
                    <a:lnTo>
                      <a:pt x="132" y="347"/>
                    </a:lnTo>
                    <a:lnTo>
                      <a:pt x="132" y="347"/>
                    </a:lnTo>
                    <a:lnTo>
                      <a:pt x="138" y="349"/>
                    </a:lnTo>
                    <a:lnTo>
                      <a:pt x="143" y="352"/>
                    </a:lnTo>
                    <a:lnTo>
                      <a:pt x="147" y="358"/>
                    </a:lnTo>
                    <a:lnTo>
                      <a:pt x="147" y="364"/>
                    </a:lnTo>
                    <a:lnTo>
                      <a:pt x="147" y="364"/>
                    </a:lnTo>
                    <a:lnTo>
                      <a:pt x="147" y="369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2" y="380"/>
                    </a:lnTo>
                    <a:lnTo>
                      <a:pt x="132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8" y="369"/>
                    </a:lnTo>
                    <a:lnTo>
                      <a:pt x="116" y="364"/>
                    </a:lnTo>
                    <a:lnTo>
                      <a:pt x="116" y="364"/>
                    </a:lnTo>
                    <a:lnTo>
                      <a:pt x="118" y="358"/>
                    </a:lnTo>
                    <a:lnTo>
                      <a:pt x="121" y="352"/>
                    </a:lnTo>
                    <a:lnTo>
                      <a:pt x="126" y="349"/>
                    </a:lnTo>
                    <a:lnTo>
                      <a:pt x="132" y="347"/>
                    </a:lnTo>
                    <a:lnTo>
                      <a:pt x="132" y="347"/>
                    </a:lnTo>
                    <a:close/>
                    <a:moveTo>
                      <a:pt x="74" y="347"/>
                    </a:moveTo>
                    <a:lnTo>
                      <a:pt x="74" y="347"/>
                    </a:lnTo>
                    <a:lnTo>
                      <a:pt x="74" y="347"/>
                    </a:lnTo>
                    <a:lnTo>
                      <a:pt x="79" y="349"/>
                    </a:lnTo>
                    <a:lnTo>
                      <a:pt x="84" y="352"/>
                    </a:lnTo>
                    <a:lnTo>
                      <a:pt x="87" y="358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7" y="369"/>
                    </a:lnTo>
                    <a:lnTo>
                      <a:pt x="84" y="375"/>
                    </a:lnTo>
                    <a:lnTo>
                      <a:pt x="79" y="378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67" y="378"/>
                    </a:lnTo>
                    <a:lnTo>
                      <a:pt x="62" y="375"/>
                    </a:lnTo>
                    <a:lnTo>
                      <a:pt x="60" y="369"/>
                    </a:lnTo>
                    <a:lnTo>
                      <a:pt x="58" y="364"/>
                    </a:lnTo>
                    <a:lnTo>
                      <a:pt x="58" y="364"/>
                    </a:lnTo>
                    <a:lnTo>
                      <a:pt x="60" y="358"/>
                    </a:lnTo>
                    <a:lnTo>
                      <a:pt x="62" y="352"/>
                    </a:lnTo>
                    <a:lnTo>
                      <a:pt x="67" y="349"/>
                    </a:lnTo>
                    <a:lnTo>
                      <a:pt x="74" y="347"/>
                    </a:lnTo>
                    <a:lnTo>
                      <a:pt x="74" y="347"/>
                    </a:lnTo>
                    <a:close/>
                    <a:moveTo>
                      <a:pt x="16" y="347"/>
                    </a:moveTo>
                    <a:lnTo>
                      <a:pt x="16" y="347"/>
                    </a:lnTo>
                    <a:lnTo>
                      <a:pt x="16" y="347"/>
                    </a:lnTo>
                    <a:lnTo>
                      <a:pt x="21" y="349"/>
                    </a:lnTo>
                    <a:lnTo>
                      <a:pt x="26" y="352"/>
                    </a:lnTo>
                    <a:lnTo>
                      <a:pt x="29" y="358"/>
                    </a:lnTo>
                    <a:lnTo>
                      <a:pt x="31" y="364"/>
                    </a:lnTo>
                    <a:lnTo>
                      <a:pt x="31" y="364"/>
                    </a:lnTo>
                    <a:lnTo>
                      <a:pt x="29" y="369"/>
                    </a:lnTo>
                    <a:lnTo>
                      <a:pt x="26" y="375"/>
                    </a:lnTo>
                    <a:lnTo>
                      <a:pt x="21" y="378"/>
                    </a:lnTo>
                    <a:lnTo>
                      <a:pt x="16" y="380"/>
                    </a:lnTo>
                    <a:lnTo>
                      <a:pt x="16" y="380"/>
                    </a:lnTo>
                    <a:lnTo>
                      <a:pt x="9" y="378"/>
                    </a:lnTo>
                    <a:lnTo>
                      <a:pt x="4" y="375"/>
                    </a:lnTo>
                    <a:lnTo>
                      <a:pt x="0" y="369"/>
                    </a:lnTo>
                    <a:lnTo>
                      <a:pt x="0" y="364"/>
                    </a:lnTo>
                    <a:lnTo>
                      <a:pt x="0" y="364"/>
                    </a:lnTo>
                    <a:lnTo>
                      <a:pt x="0" y="358"/>
                    </a:lnTo>
                    <a:lnTo>
                      <a:pt x="4" y="352"/>
                    </a:lnTo>
                    <a:lnTo>
                      <a:pt x="9" y="349"/>
                    </a:lnTo>
                    <a:lnTo>
                      <a:pt x="16" y="347"/>
                    </a:lnTo>
                    <a:lnTo>
                      <a:pt x="16" y="347"/>
                    </a:lnTo>
                    <a:close/>
                    <a:moveTo>
                      <a:pt x="249" y="305"/>
                    </a:moveTo>
                    <a:lnTo>
                      <a:pt x="249" y="305"/>
                    </a:lnTo>
                    <a:lnTo>
                      <a:pt x="249" y="305"/>
                    </a:lnTo>
                    <a:lnTo>
                      <a:pt x="254" y="305"/>
                    </a:lnTo>
                    <a:lnTo>
                      <a:pt x="259" y="308"/>
                    </a:lnTo>
                    <a:lnTo>
                      <a:pt x="263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3" y="327"/>
                    </a:lnTo>
                    <a:lnTo>
                      <a:pt x="259" y="332"/>
                    </a:lnTo>
                    <a:lnTo>
                      <a:pt x="254" y="335"/>
                    </a:lnTo>
                    <a:lnTo>
                      <a:pt x="249" y="337"/>
                    </a:lnTo>
                    <a:lnTo>
                      <a:pt x="249" y="337"/>
                    </a:lnTo>
                    <a:lnTo>
                      <a:pt x="242" y="335"/>
                    </a:lnTo>
                    <a:lnTo>
                      <a:pt x="237" y="332"/>
                    </a:lnTo>
                    <a:lnTo>
                      <a:pt x="234" y="327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4" y="313"/>
                    </a:lnTo>
                    <a:lnTo>
                      <a:pt x="237" y="308"/>
                    </a:lnTo>
                    <a:lnTo>
                      <a:pt x="242" y="305"/>
                    </a:lnTo>
                    <a:lnTo>
                      <a:pt x="249" y="305"/>
                    </a:lnTo>
                    <a:lnTo>
                      <a:pt x="249" y="305"/>
                    </a:lnTo>
                    <a:close/>
                    <a:moveTo>
                      <a:pt x="189" y="305"/>
                    </a:moveTo>
                    <a:lnTo>
                      <a:pt x="189" y="305"/>
                    </a:lnTo>
                    <a:lnTo>
                      <a:pt x="189" y="305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5" y="320"/>
                    </a:lnTo>
                    <a:lnTo>
                      <a:pt x="205" y="320"/>
                    </a:lnTo>
                    <a:lnTo>
                      <a:pt x="205" y="327"/>
                    </a:lnTo>
                    <a:lnTo>
                      <a:pt x="201" y="332"/>
                    </a:lnTo>
                    <a:lnTo>
                      <a:pt x="196" y="335"/>
                    </a:lnTo>
                    <a:lnTo>
                      <a:pt x="189" y="337"/>
                    </a:lnTo>
                    <a:lnTo>
                      <a:pt x="189" y="337"/>
                    </a:lnTo>
                    <a:lnTo>
                      <a:pt x="184" y="335"/>
                    </a:lnTo>
                    <a:lnTo>
                      <a:pt x="179" y="332"/>
                    </a:lnTo>
                    <a:lnTo>
                      <a:pt x="176" y="327"/>
                    </a:lnTo>
                    <a:lnTo>
                      <a:pt x="174" y="320"/>
                    </a:lnTo>
                    <a:lnTo>
                      <a:pt x="174" y="320"/>
                    </a:lnTo>
                    <a:lnTo>
                      <a:pt x="176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89" y="305"/>
                    </a:lnTo>
                    <a:lnTo>
                      <a:pt x="189" y="305"/>
                    </a:lnTo>
                    <a:close/>
                    <a:moveTo>
                      <a:pt x="132" y="305"/>
                    </a:moveTo>
                    <a:lnTo>
                      <a:pt x="132" y="305"/>
                    </a:lnTo>
                    <a:lnTo>
                      <a:pt x="132" y="305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7" y="320"/>
                    </a:lnTo>
                    <a:lnTo>
                      <a:pt x="147" y="320"/>
                    </a:lnTo>
                    <a:lnTo>
                      <a:pt x="147" y="327"/>
                    </a:lnTo>
                    <a:lnTo>
                      <a:pt x="143" y="332"/>
                    </a:lnTo>
                    <a:lnTo>
                      <a:pt x="138" y="335"/>
                    </a:lnTo>
                    <a:lnTo>
                      <a:pt x="132" y="337"/>
                    </a:lnTo>
                    <a:lnTo>
                      <a:pt x="132" y="337"/>
                    </a:lnTo>
                    <a:lnTo>
                      <a:pt x="126" y="335"/>
                    </a:lnTo>
                    <a:lnTo>
                      <a:pt x="121" y="332"/>
                    </a:lnTo>
                    <a:lnTo>
                      <a:pt x="118" y="327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2" y="305"/>
                    </a:lnTo>
                    <a:lnTo>
                      <a:pt x="132" y="305"/>
                    </a:lnTo>
                    <a:close/>
                    <a:moveTo>
                      <a:pt x="74" y="305"/>
                    </a:moveTo>
                    <a:lnTo>
                      <a:pt x="74" y="305"/>
                    </a:lnTo>
                    <a:lnTo>
                      <a:pt x="74" y="305"/>
                    </a:lnTo>
                    <a:lnTo>
                      <a:pt x="79" y="305"/>
                    </a:lnTo>
                    <a:lnTo>
                      <a:pt x="84" y="308"/>
                    </a:lnTo>
                    <a:lnTo>
                      <a:pt x="87" y="313"/>
                    </a:lnTo>
                    <a:lnTo>
                      <a:pt x="89" y="320"/>
                    </a:lnTo>
                    <a:lnTo>
                      <a:pt x="89" y="320"/>
                    </a:lnTo>
                    <a:lnTo>
                      <a:pt x="87" y="327"/>
                    </a:lnTo>
                    <a:lnTo>
                      <a:pt x="84" y="332"/>
                    </a:lnTo>
                    <a:lnTo>
                      <a:pt x="79" y="335"/>
                    </a:lnTo>
                    <a:lnTo>
                      <a:pt x="74" y="337"/>
                    </a:lnTo>
                    <a:lnTo>
                      <a:pt x="74" y="337"/>
                    </a:lnTo>
                    <a:lnTo>
                      <a:pt x="67" y="335"/>
                    </a:lnTo>
                    <a:lnTo>
                      <a:pt x="62" y="332"/>
                    </a:lnTo>
                    <a:lnTo>
                      <a:pt x="60" y="327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60" y="313"/>
                    </a:lnTo>
                    <a:lnTo>
                      <a:pt x="62" y="308"/>
                    </a:lnTo>
                    <a:lnTo>
                      <a:pt x="67" y="305"/>
                    </a:lnTo>
                    <a:lnTo>
                      <a:pt x="74" y="305"/>
                    </a:lnTo>
                    <a:lnTo>
                      <a:pt x="74" y="305"/>
                    </a:lnTo>
                    <a:close/>
                    <a:moveTo>
                      <a:pt x="16" y="305"/>
                    </a:moveTo>
                    <a:lnTo>
                      <a:pt x="16" y="305"/>
                    </a:lnTo>
                    <a:lnTo>
                      <a:pt x="16" y="305"/>
                    </a:lnTo>
                    <a:lnTo>
                      <a:pt x="21" y="305"/>
                    </a:lnTo>
                    <a:lnTo>
                      <a:pt x="26" y="308"/>
                    </a:lnTo>
                    <a:lnTo>
                      <a:pt x="29" y="313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29" y="327"/>
                    </a:lnTo>
                    <a:lnTo>
                      <a:pt x="26" y="332"/>
                    </a:lnTo>
                    <a:lnTo>
                      <a:pt x="21" y="335"/>
                    </a:lnTo>
                    <a:lnTo>
                      <a:pt x="16" y="337"/>
                    </a:lnTo>
                    <a:lnTo>
                      <a:pt x="16" y="337"/>
                    </a:lnTo>
                    <a:lnTo>
                      <a:pt x="9" y="335"/>
                    </a:lnTo>
                    <a:lnTo>
                      <a:pt x="4" y="332"/>
                    </a:lnTo>
                    <a:lnTo>
                      <a:pt x="0" y="327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0" y="313"/>
                    </a:lnTo>
                    <a:lnTo>
                      <a:pt x="4" y="308"/>
                    </a:lnTo>
                    <a:lnTo>
                      <a:pt x="9" y="305"/>
                    </a:lnTo>
                    <a:lnTo>
                      <a:pt x="16" y="305"/>
                    </a:lnTo>
                    <a:lnTo>
                      <a:pt x="16" y="305"/>
                    </a:lnTo>
                    <a:close/>
                    <a:moveTo>
                      <a:pt x="307" y="260"/>
                    </a:moveTo>
                    <a:lnTo>
                      <a:pt x="307" y="260"/>
                    </a:lnTo>
                    <a:lnTo>
                      <a:pt x="307" y="260"/>
                    </a:lnTo>
                    <a:lnTo>
                      <a:pt x="312" y="262"/>
                    </a:lnTo>
                    <a:lnTo>
                      <a:pt x="317" y="266"/>
                    </a:lnTo>
                    <a:lnTo>
                      <a:pt x="321" y="271"/>
                    </a:lnTo>
                    <a:lnTo>
                      <a:pt x="322" y="277"/>
                    </a:lnTo>
                    <a:lnTo>
                      <a:pt x="322" y="277"/>
                    </a:lnTo>
                    <a:lnTo>
                      <a:pt x="321" y="283"/>
                    </a:lnTo>
                    <a:lnTo>
                      <a:pt x="317" y="288"/>
                    </a:lnTo>
                    <a:lnTo>
                      <a:pt x="312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0" y="291"/>
                    </a:lnTo>
                    <a:lnTo>
                      <a:pt x="295" y="288"/>
                    </a:lnTo>
                    <a:lnTo>
                      <a:pt x="292" y="283"/>
                    </a:lnTo>
                    <a:lnTo>
                      <a:pt x="292" y="277"/>
                    </a:lnTo>
                    <a:lnTo>
                      <a:pt x="292" y="277"/>
                    </a:lnTo>
                    <a:lnTo>
                      <a:pt x="292" y="271"/>
                    </a:lnTo>
                    <a:lnTo>
                      <a:pt x="295" y="266"/>
                    </a:lnTo>
                    <a:lnTo>
                      <a:pt x="300" y="262"/>
                    </a:lnTo>
                    <a:lnTo>
                      <a:pt x="307" y="260"/>
                    </a:lnTo>
                    <a:lnTo>
                      <a:pt x="307" y="260"/>
                    </a:lnTo>
                    <a:close/>
                    <a:moveTo>
                      <a:pt x="249" y="260"/>
                    </a:moveTo>
                    <a:lnTo>
                      <a:pt x="249" y="260"/>
                    </a:lnTo>
                    <a:lnTo>
                      <a:pt x="249" y="260"/>
                    </a:lnTo>
                    <a:lnTo>
                      <a:pt x="254" y="262"/>
                    </a:lnTo>
                    <a:lnTo>
                      <a:pt x="259" y="266"/>
                    </a:lnTo>
                    <a:lnTo>
                      <a:pt x="263" y="271"/>
                    </a:lnTo>
                    <a:lnTo>
                      <a:pt x="264" y="277"/>
                    </a:lnTo>
                    <a:lnTo>
                      <a:pt x="264" y="277"/>
                    </a:lnTo>
                    <a:lnTo>
                      <a:pt x="263" y="283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4" y="283"/>
                    </a:lnTo>
                    <a:lnTo>
                      <a:pt x="234" y="277"/>
                    </a:lnTo>
                    <a:lnTo>
                      <a:pt x="234" y="277"/>
                    </a:lnTo>
                    <a:lnTo>
                      <a:pt x="234" y="271"/>
                    </a:lnTo>
                    <a:lnTo>
                      <a:pt x="237" y="266"/>
                    </a:lnTo>
                    <a:lnTo>
                      <a:pt x="242" y="262"/>
                    </a:lnTo>
                    <a:lnTo>
                      <a:pt x="249" y="260"/>
                    </a:lnTo>
                    <a:lnTo>
                      <a:pt x="249" y="260"/>
                    </a:lnTo>
                    <a:close/>
                    <a:moveTo>
                      <a:pt x="189" y="260"/>
                    </a:moveTo>
                    <a:lnTo>
                      <a:pt x="189" y="260"/>
                    </a:lnTo>
                    <a:lnTo>
                      <a:pt x="189" y="260"/>
                    </a:lnTo>
                    <a:lnTo>
                      <a:pt x="196" y="262"/>
                    </a:lnTo>
                    <a:lnTo>
                      <a:pt x="201" y="266"/>
                    </a:lnTo>
                    <a:lnTo>
                      <a:pt x="205" y="271"/>
                    </a:lnTo>
                    <a:lnTo>
                      <a:pt x="205" y="277"/>
                    </a:lnTo>
                    <a:lnTo>
                      <a:pt x="205" y="277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89" y="293"/>
                    </a:lnTo>
                    <a:lnTo>
                      <a:pt x="189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4" y="277"/>
                    </a:lnTo>
                    <a:lnTo>
                      <a:pt x="174" y="277"/>
                    </a:lnTo>
                    <a:lnTo>
                      <a:pt x="176" y="271"/>
                    </a:lnTo>
                    <a:lnTo>
                      <a:pt x="179" y="266"/>
                    </a:lnTo>
                    <a:lnTo>
                      <a:pt x="184" y="262"/>
                    </a:lnTo>
                    <a:lnTo>
                      <a:pt x="189" y="260"/>
                    </a:lnTo>
                    <a:lnTo>
                      <a:pt x="189" y="260"/>
                    </a:lnTo>
                    <a:close/>
                    <a:moveTo>
                      <a:pt x="132" y="260"/>
                    </a:moveTo>
                    <a:lnTo>
                      <a:pt x="132" y="260"/>
                    </a:lnTo>
                    <a:lnTo>
                      <a:pt x="132" y="260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7" y="271"/>
                    </a:lnTo>
                    <a:lnTo>
                      <a:pt x="147" y="277"/>
                    </a:lnTo>
                    <a:lnTo>
                      <a:pt x="147" y="277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2" y="293"/>
                    </a:lnTo>
                    <a:lnTo>
                      <a:pt x="132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7"/>
                    </a:lnTo>
                    <a:lnTo>
                      <a:pt x="116" y="277"/>
                    </a:lnTo>
                    <a:lnTo>
                      <a:pt x="118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2" y="260"/>
                    </a:lnTo>
                    <a:lnTo>
                      <a:pt x="132" y="260"/>
                    </a:lnTo>
                    <a:close/>
                    <a:moveTo>
                      <a:pt x="74" y="260"/>
                    </a:moveTo>
                    <a:lnTo>
                      <a:pt x="74" y="260"/>
                    </a:lnTo>
                    <a:lnTo>
                      <a:pt x="74" y="260"/>
                    </a:lnTo>
                    <a:lnTo>
                      <a:pt x="79" y="262"/>
                    </a:lnTo>
                    <a:lnTo>
                      <a:pt x="84" y="266"/>
                    </a:lnTo>
                    <a:lnTo>
                      <a:pt x="87" y="271"/>
                    </a:lnTo>
                    <a:lnTo>
                      <a:pt x="89" y="277"/>
                    </a:lnTo>
                    <a:lnTo>
                      <a:pt x="89" y="277"/>
                    </a:lnTo>
                    <a:lnTo>
                      <a:pt x="87" y="283"/>
                    </a:lnTo>
                    <a:lnTo>
                      <a:pt x="84" y="288"/>
                    </a:lnTo>
                    <a:lnTo>
                      <a:pt x="79" y="291"/>
                    </a:lnTo>
                    <a:lnTo>
                      <a:pt x="74" y="293"/>
                    </a:lnTo>
                    <a:lnTo>
                      <a:pt x="74" y="293"/>
                    </a:lnTo>
                    <a:lnTo>
                      <a:pt x="67" y="291"/>
                    </a:lnTo>
                    <a:lnTo>
                      <a:pt x="62" y="288"/>
                    </a:lnTo>
                    <a:lnTo>
                      <a:pt x="60" y="283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60" y="271"/>
                    </a:lnTo>
                    <a:lnTo>
                      <a:pt x="62" y="266"/>
                    </a:lnTo>
                    <a:lnTo>
                      <a:pt x="67" y="262"/>
                    </a:lnTo>
                    <a:lnTo>
                      <a:pt x="74" y="260"/>
                    </a:lnTo>
                    <a:lnTo>
                      <a:pt x="74" y="260"/>
                    </a:lnTo>
                    <a:close/>
                    <a:moveTo>
                      <a:pt x="307" y="218"/>
                    </a:moveTo>
                    <a:lnTo>
                      <a:pt x="307" y="218"/>
                    </a:lnTo>
                    <a:lnTo>
                      <a:pt x="307" y="218"/>
                    </a:lnTo>
                    <a:lnTo>
                      <a:pt x="312" y="218"/>
                    </a:lnTo>
                    <a:lnTo>
                      <a:pt x="317" y="221"/>
                    </a:lnTo>
                    <a:lnTo>
                      <a:pt x="321" y="226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1" y="240"/>
                    </a:lnTo>
                    <a:lnTo>
                      <a:pt x="317" y="245"/>
                    </a:lnTo>
                    <a:lnTo>
                      <a:pt x="312" y="248"/>
                    </a:lnTo>
                    <a:lnTo>
                      <a:pt x="307" y="250"/>
                    </a:lnTo>
                    <a:lnTo>
                      <a:pt x="307" y="250"/>
                    </a:lnTo>
                    <a:lnTo>
                      <a:pt x="300" y="248"/>
                    </a:lnTo>
                    <a:lnTo>
                      <a:pt x="295" y="245"/>
                    </a:lnTo>
                    <a:lnTo>
                      <a:pt x="292" y="240"/>
                    </a:lnTo>
                    <a:lnTo>
                      <a:pt x="292" y="233"/>
                    </a:lnTo>
                    <a:lnTo>
                      <a:pt x="292" y="233"/>
                    </a:lnTo>
                    <a:lnTo>
                      <a:pt x="292" y="226"/>
                    </a:lnTo>
                    <a:lnTo>
                      <a:pt x="295" y="221"/>
                    </a:lnTo>
                    <a:lnTo>
                      <a:pt x="300" y="218"/>
                    </a:lnTo>
                    <a:lnTo>
                      <a:pt x="307" y="218"/>
                    </a:lnTo>
                    <a:lnTo>
                      <a:pt x="307" y="218"/>
                    </a:lnTo>
                    <a:close/>
                    <a:moveTo>
                      <a:pt x="249" y="218"/>
                    </a:moveTo>
                    <a:lnTo>
                      <a:pt x="249" y="218"/>
                    </a:lnTo>
                    <a:lnTo>
                      <a:pt x="249" y="218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3" y="226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3" y="240"/>
                    </a:lnTo>
                    <a:lnTo>
                      <a:pt x="259" y="245"/>
                    </a:lnTo>
                    <a:lnTo>
                      <a:pt x="254" y="248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42" y="248"/>
                    </a:lnTo>
                    <a:lnTo>
                      <a:pt x="237" y="245"/>
                    </a:lnTo>
                    <a:lnTo>
                      <a:pt x="234" y="240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4" y="226"/>
                    </a:lnTo>
                    <a:lnTo>
                      <a:pt x="237" y="221"/>
                    </a:lnTo>
                    <a:lnTo>
                      <a:pt x="242" y="218"/>
                    </a:lnTo>
                    <a:lnTo>
                      <a:pt x="249" y="218"/>
                    </a:lnTo>
                    <a:lnTo>
                      <a:pt x="249" y="218"/>
                    </a:lnTo>
                    <a:close/>
                    <a:moveTo>
                      <a:pt x="189" y="218"/>
                    </a:moveTo>
                    <a:lnTo>
                      <a:pt x="189" y="218"/>
                    </a:lnTo>
                    <a:lnTo>
                      <a:pt x="189" y="218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5" y="240"/>
                    </a:lnTo>
                    <a:lnTo>
                      <a:pt x="201" y="245"/>
                    </a:lnTo>
                    <a:lnTo>
                      <a:pt x="196" y="248"/>
                    </a:lnTo>
                    <a:lnTo>
                      <a:pt x="189" y="250"/>
                    </a:lnTo>
                    <a:lnTo>
                      <a:pt x="189" y="250"/>
                    </a:lnTo>
                    <a:lnTo>
                      <a:pt x="184" y="248"/>
                    </a:lnTo>
                    <a:lnTo>
                      <a:pt x="179" y="245"/>
                    </a:lnTo>
                    <a:lnTo>
                      <a:pt x="176" y="240"/>
                    </a:lnTo>
                    <a:lnTo>
                      <a:pt x="174" y="233"/>
                    </a:lnTo>
                    <a:lnTo>
                      <a:pt x="174" y="233"/>
                    </a:lnTo>
                    <a:lnTo>
                      <a:pt x="176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89" y="218"/>
                    </a:lnTo>
                    <a:lnTo>
                      <a:pt x="189" y="218"/>
                    </a:lnTo>
                    <a:close/>
                    <a:moveTo>
                      <a:pt x="132" y="218"/>
                    </a:moveTo>
                    <a:lnTo>
                      <a:pt x="132" y="218"/>
                    </a:lnTo>
                    <a:lnTo>
                      <a:pt x="132" y="218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40"/>
                    </a:lnTo>
                    <a:lnTo>
                      <a:pt x="143" y="245"/>
                    </a:lnTo>
                    <a:lnTo>
                      <a:pt x="138" y="248"/>
                    </a:lnTo>
                    <a:lnTo>
                      <a:pt x="132" y="250"/>
                    </a:lnTo>
                    <a:lnTo>
                      <a:pt x="132" y="250"/>
                    </a:lnTo>
                    <a:lnTo>
                      <a:pt x="126" y="248"/>
                    </a:lnTo>
                    <a:lnTo>
                      <a:pt x="121" y="245"/>
                    </a:lnTo>
                    <a:lnTo>
                      <a:pt x="118" y="240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2" y="218"/>
                    </a:lnTo>
                    <a:lnTo>
                      <a:pt x="132" y="218"/>
                    </a:lnTo>
                    <a:close/>
                    <a:moveTo>
                      <a:pt x="74" y="218"/>
                    </a:moveTo>
                    <a:lnTo>
                      <a:pt x="74" y="218"/>
                    </a:lnTo>
                    <a:lnTo>
                      <a:pt x="74" y="218"/>
                    </a:lnTo>
                    <a:lnTo>
                      <a:pt x="79" y="218"/>
                    </a:lnTo>
                    <a:lnTo>
                      <a:pt x="84" y="221"/>
                    </a:lnTo>
                    <a:lnTo>
                      <a:pt x="87" y="226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7" y="240"/>
                    </a:lnTo>
                    <a:lnTo>
                      <a:pt x="84" y="245"/>
                    </a:lnTo>
                    <a:lnTo>
                      <a:pt x="79" y="248"/>
                    </a:lnTo>
                    <a:lnTo>
                      <a:pt x="74" y="250"/>
                    </a:lnTo>
                    <a:lnTo>
                      <a:pt x="74" y="250"/>
                    </a:lnTo>
                    <a:lnTo>
                      <a:pt x="67" y="248"/>
                    </a:lnTo>
                    <a:lnTo>
                      <a:pt x="62" y="245"/>
                    </a:lnTo>
                    <a:lnTo>
                      <a:pt x="60" y="240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6"/>
                    </a:lnTo>
                    <a:lnTo>
                      <a:pt x="62" y="221"/>
                    </a:lnTo>
                    <a:lnTo>
                      <a:pt x="67" y="218"/>
                    </a:lnTo>
                    <a:lnTo>
                      <a:pt x="74" y="218"/>
                    </a:lnTo>
                    <a:lnTo>
                      <a:pt x="74" y="218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2" y="175"/>
                    </a:lnTo>
                    <a:lnTo>
                      <a:pt x="317" y="179"/>
                    </a:lnTo>
                    <a:lnTo>
                      <a:pt x="321" y="184"/>
                    </a:lnTo>
                    <a:lnTo>
                      <a:pt x="322" y="191"/>
                    </a:lnTo>
                    <a:lnTo>
                      <a:pt x="322" y="191"/>
                    </a:lnTo>
                    <a:lnTo>
                      <a:pt x="321" y="196"/>
                    </a:lnTo>
                    <a:lnTo>
                      <a:pt x="317" y="201"/>
                    </a:lnTo>
                    <a:lnTo>
                      <a:pt x="312" y="204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0" y="204"/>
                    </a:lnTo>
                    <a:lnTo>
                      <a:pt x="295" y="201"/>
                    </a:lnTo>
                    <a:lnTo>
                      <a:pt x="292" y="196"/>
                    </a:lnTo>
                    <a:lnTo>
                      <a:pt x="292" y="191"/>
                    </a:lnTo>
                    <a:lnTo>
                      <a:pt x="292" y="191"/>
                    </a:lnTo>
                    <a:lnTo>
                      <a:pt x="292" y="184"/>
                    </a:lnTo>
                    <a:lnTo>
                      <a:pt x="295" y="179"/>
                    </a:lnTo>
                    <a:lnTo>
                      <a:pt x="300" y="175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5"/>
                    </a:lnTo>
                    <a:lnTo>
                      <a:pt x="259" y="179"/>
                    </a:lnTo>
                    <a:lnTo>
                      <a:pt x="263" y="184"/>
                    </a:lnTo>
                    <a:lnTo>
                      <a:pt x="264" y="191"/>
                    </a:lnTo>
                    <a:lnTo>
                      <a:pt x="264" y="191"/>
                    </a:lnTo>
                    <a:lnTo>
                      <a:pt x="263" y="196"/>
                    </a:lnTo>
                    <a:lnTo>
                      <a:pt x="259" y="201"/>
                    </a:lnTo>
                    <a:lnTo>
                      <a:pt x="254" y="204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4"/>
                    </a:lnTo>
                    <a:lnTo>
                      <a:pt x="237" y="201"/>
                    </a:lnTo>
                    <a:lnTo>
                      <a:pt x="234" y="196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4" y="184"/>
                    </a:lnTo>
                    <a:lnTo>
                      <a:pt x="237" y="179"/>
                    </a:lnTo>
                    <a:lnTo>
                      <a:pt x="242" y="175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89" y="174"/>
                    </a:moveTo>
                    <a:lnTo>
                      <a:pt x="189" y="174"/>
                    </a:lnTo>
                    <a:lnTo>
                      <a:pt x="189" y="174"/>
                    </a:lnTo>
                    <a:lnTo>
                      <a:pt x="196" y="175"/>
                    </a:lnTo>
                    <a:lnTo>
                      <a:pt x="201" y="179"/>
                    </a:lnTo>
                    <a:lnTo>
                      <a:pt x="205" y="184"/>
                    </a:lnTo>
                    <a:lnTo>
                      <a:pt x="205" y="191"/>
                    </a:lnTo>
                    <a:lnTo>
                      <a:pt x="205" y="191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89" y="206"/>
                    </a:lnTo>
                    <a:lnTo>
                      <a:pt x="189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91"/>
                    </a:lnTo>
                    <a:lnTo>
                      <a:pt x="174" y="191"/>
                    </a:lnTo>
                    <a:lnTo>
                      <a:pt x="176" y="184"/>
                    </a:lnTo>
                    <a:lnTo>
                      <a:pt x="179" y="179"/>
                    </a:lnTo>
                    <a:lnTo>
                      <a:pt x="184" y="175"/>
                    </a:lnTo>
                    <a:lnTo>
                      <a:pt x="189" y="174"/>
                    </a:lnTo>
                    <a:lnTo>
                      <a:pt x="189" y="174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7" y="191"/>
                    </a:lnTo>
                    <a:lnTo>
                      <a:pt x="147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91"/>
                    </a:lnTo>
                    <a:lnTo>
                      <a:pt x="116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4" y="174"/>
                    </a:moveTo>
                    <a:lnTo>
                      <a:pt x="74" y="174"/>
                    </a:lnTo>
                    <a:lnTo>
                      <a:pt x="74" y="174"/>
                    </a:lnTo>
                    <a:lnTo>
                      <a:pt x="79" y="175"/>
                    </a:lnTo>
                    <a:lnTo>
                      <a:pt x="84" y="179"/>
                    </a:lnTo>
                    <a:lnTo>
                      <a:pt x="87" y="184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7" y="196"/>
                    </a:lnTo>
                    <a:lnTo>
                      <a:pt x="84" y="201"/>
                    </a:lnTo>
                    <a:lnTo>
                      <a:pt x="79" y="204"/>
                    </a:lnTo>
                    <a:lnTo>
                      <a:pt x="74" y="206"/>
                    </a:lnTo>
                    <a:lnTo>
                      <a:pt x="74" y="206"/>
                    </a:lnTo>
                    <a:lnTo>
                      <a:pt x="67" y="204"/>
                    </a:lnTo>
                    <a:lnTo>
                      <a:pt x="62" y="201"/>
                    </a:lnTo>
                    <a:lnTo>
                      <a:pt x="60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2" y="179"/>
                    </a:lnTo>
                    <a:lnTo>
                      <a:pt x="67" y="175"/>
                    </a:lnTo>
                    <a:lnTo>
                      <a:pt x="74" y="174"/>
                    </a:lnTo>
                    <a:lnTo>
                      <a:pt x="74" y="174"/>
                    </a:lnTo>
                    <a:close/>
                    <a:moveTo>
                      <a:pt x="307" y="131"/>
                    </a:moveTo>
                    <a:lnTo>
                      <a:pt x="307" y="131"/>
                    </a:lnTo>
                    <a:lnTo>
                      <a:pt x="307" y="131"/>
                    </a:lnTo>
                    <a:lnTo>
                      <a:pt x="312" y="131"/>
                    </a:lnTo>
                    <a:lnTo>
                      <a:pt x="317" y="136"/>
                    </a:lnTo>
                    <a:lnTo>
                      <a:pt x="321" y="141"/>
                    </a:lnTo>
                    <a:lnTo>
                      <a:pt x="322" y="146"/>
                    </a:lnTo>
                    <a:lnTo>
                      <a:pt x="322" y="146"/>
                    </a:lnTo>
                    <a:lnTo>
                      <a:pt x="321" y="153"/>
                    </a:lnTo>
                    <a:lnTo>
                      <a:pt x="317" y="158"/>
                    </a:lnTo>
                    <a:lnTo>
                      <a:pt x="312" y="162"/>
                    </a:lnTo>
                    <a:lnTo>
                      <a:pt x="307" y="163"/>
                    </a:lnTo>
                    <a:lnTo>
                      <a:pt x="307" y="163"/>
                    </a:lnTo>
                    <a:lnTo>
                      <a:pt x="300" y="162"/>
                    </a:lnTo>
                    <a:lnTo>
                      <a:pt x="295" y="158"/>
                    </a:lnTo>
                    <a:lnTo>
                      <a:pt x="292" y="153"/>
                    </a:lnTo>
                    <a:lnTo>
                      <a:pt x="292" y="146"/>
                    </a:lnTo>
                    <a:lnTo>
                      <a:pt x="292" y="146"/>
                    </a:lnTo>
                    <a:lnTo>
                      <a:pt x="292" y="141"/>
                    </a:lnTo>
                    <a:lnTo>
                      <a:pt x="295" y="136"/>
                    </a:lnTo>
                    <a:lnTo>
                      <a:pt x="300" y="131"/>
                    </a:lnTo>
                    <a:lnTo>
                      <a:pt x="307" y="131"/>
                    </a:lnTo>
                    <a:lnTo>
                      <a:pt x="307" y="131"/>
                    </a:lnTo>
                    <a:close/>
                    <a:moveTo>
                      <a:pt x="249" y="131"/>
                    </a:moveTo>
                    <a:lnTo>
                      <a:pt x="249" y="131"/>
                    </a:lnTo>
                    <a:lnTo>
                      <a:pt x="249" y="131"/>
                    </a:lnTo>
                    <a:lnTo>
                      <a:pt x="254" y="131"/>
                    </a:lnTo>
                    <a:lnTo>
                      <a:pt x="259" y="136"/>
                    </a:lnTo>
                    <a:lnTo>
                      <a:pt x="263" y="141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3" y="153"/>
                    </a:lnTo>
                    <a:lnTo>
                      <a:pt x="259" y="158"/>
                    </a:lnTo>
                    <a:lnTo>
                      <a:pt x="254" y="162"/>
                    </a:lnTo>
                    <a:lnTo>
                      <a:pt x="249" y="163"/>
                    </a:lnTo>
                    <a:lnTo>
                      <a:pt x="249" y="163"/>
                    </a:lnTo>
                    <a:lnTo>
                      <a:pt x="242" y="162"/>
                    </a:lnTo>
                    <a:lnTo>
                      <a:pt x="237" y="158"/>
                    </a:lnTo>
                    <a:lnTo>
                      <a:pt x="234" y="153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4" y="141"/>
                    </a:lnTo>
                    <a:lnTo>
                      <a:pt x="237" y="136"/>
                    </a:lnTo>
                    <a:lnTo>
                      <a:pt x="242" y="131"/>
                    </a:lnTo>
                    <a:lnTo>
                      <a:pt x="249" y="131"/>
                    </a:lnTo>
                    <a:lnTo>
                      <a:pt x="249" y="131"/>
                    </a:lnTo>
                    <a:close/>
                    <a:moveTo>
                      <a:pt x="189" y="131"/>
                    </a:moveTo>
                    <a:lnTo>
                      <a:pt x="189" y="131"/>
                    </a:lnTo>
                    <a:lnTo>
                      <a:pt x="189" y="131"/>
                    </a:lnTo>
                    <a:lnTo>
                      <a:pt x="196" y="131"/>
                    </a:lnTo>
                    <a:lnTo>
                      <a:pt x="201" y="136"/>
                    </a:lnTo>
                    <a:lnTo>
                      <a:pt x="205" y="141"/>
                    </a:lnTo>
                    <a:lnTo>
                      <a:pt x="205" y="146"/>
                    </a:lnTo>
                    <a:lnTo>
                      <a:pt x="205" y="146"/>
                    </a:lnTo>
                    <a:lnTo>
                      <a:pt x="205" y="153"/>
                    </a:lnTo>
                    <a:lnTo>
                      <a:pt x="201" y="158"/>
                    </a:lnTo>
                    <a:lnTo>
                      <a:pt x="196" y="162"/>
                    </a:lnTo>
                    <a:lnTo>
                      <a:pt x="189" y="163"/>
                    </a:lnTo>
                    <a:lnTo>
                      <a:pt x="189" y="163"/>
                    </a:lnTo>
                    <a:lnTo>
                      <a:pt x="184" y="162"/>
                    </a:lnTo>
                    <a:lnTo>
                      <a:pt x="179" y="158"/>
                    </a:lnTo>
                    <a:lnTo>
                      <a:pt x="176" y="153"/>
                    </a:lnTo>
                    <a:lnTo>
                      <a:pt x="174" y="146"/>
                    </a:lnTo>
                    <a:lnTo>
                      <a:pt x="174" y="146"/>
                    </a:lnTo>
                    <a:lnTo>
                      <a:pt x="176" y="141"/>
                    </a:lnTo>
                    <a:lnTo>
                      <a:pt x="179" y="136"/>
                    </a:lnTo>
                    <a:lnTo>
                      <a:pt x="184" y="131"/>
                    </a:lnTo>
                    <a:lnTo>
                      <a:pt x="189" y="131"/>
                    </a:lnTo>
                    <a:lnTo>
                      <a:pt x="189" y="131"/>
                    </a:lnTo>
                    <a:close/>
                    <a:moveTo>
                      <a:pt x="307" y="87"/>
                    </a:moveTo>
                    <a:lnTo>
                      <a:pt x="307" y="87"/>
                    </a:lnTo>
                    <a:lnTo>
                      <a:pt x="307" y="87"/>
                    </a:lnTo>
                    <a:lnTo>
                      <a:pt x="312" y="88"/>
                    </a:lnTo>
                    <a:lnTo>
                      <a:pt x="317" y="92"/>
                    </a:lnTo>
                    <a:lnTo>
                      <a:pt x="321" y="97"/>
                    </a:lnTo>
                    <a:lnTo>
                      <a:pt x="322" y="104"/>
                    </a:lnTo>
                    <a:lnTo>
                      <a:pt x="322" y="104"/>
                    </a:lnTo>
                    <a:lnTo>
                      <a:pt x="321" y="109"/>
                    </a:lnTo>
                    <a:lnTo>
                      <a:pt x="317" y="114"/>
                    </a:lnTo>
                    <a:lnTo>
                      <a:pt x="312" y="117"/>
                    </a:lnTo>
                    <a:lnTo>
                      <a:pt x="307" y="119"/>
                    </a:lnTo>
                    <a:lnTo>
                      <a:pt x="307" y="119"/>
                    </a:lnTo>
                    <a:lnTo>
                      <a:pt x="300" y="117"/>
                    </a:lnTo>
                    <a:lnTo>
                      <a:pt x="295" y="114"/>
                    </a:lnTo>
                    <a:lnTo>
                      <a:pt x="292" y="109"/>
                    </a:lnTo>
                    <a:lnTo>
                      <a:pt x="292" y="104"/>
                    </a:lnTo>
                    <a:lnTo>
                      <a:pt x="292" y="104"/>
                    </a:lnTo>
                    <a:lnTo>
                      <a:pt x="292" y="97"/>
                    </a:lnTo>
                    <a:lnTo>
                      <a:pt x="295" y="92"/>
                    </a:lnTo>
                    <a:lnTo>
                      <a:pt x="300" y="88"/>
                    </a:lnTo>
                    <a:lnTo>
                      <a:pt x="307" y="87"/>
                    </a:lnTo>
                    <a:lnTo>
                      <a:pt x="307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8"/>
                    </a:lnTo>
                    <a:lnTo>
                      <a:pt x="259" y="92"/>
                    </a:lnTo>
                    <a:lnTo>
                      <a:pt x="263" y="97"/>
                    </a:lnTo>
                    <a:lnTo>
                      <a:pt x="264" y="104"/>
                    </a:lnTo>
                    <a:lnTo>
                      <a:pt x="264" y="104"/>
                    </a:lnTo>
                    <a:lnTo>
                      <a:pt x="263" y="109"/>
                    </a:lnTo>
                    <a:lnTo>
                      <a:pt x="259" y="114"/>
                    </a:lnTo>
                    <a:lnTo>
                      <a:pt x="254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7"/>
                    </a:lnTo>
                    <a:lnTo>
                      <a:pt x="237" y="114"/>
                    </a:lnTo>
                    <a:lnTo>
                      <a:pt x="234" y="109"/>
                    </a:lnTo>
                    <a:lnTo>
                      <a:pt x="234" y="104"/>
                    </a:lnTo>
                    <a:lnTo>
                      <a:pt x="234" y="104"/>
                    </a:lnTo>
                    <a:lnTo>
                      <a:pt x="234" y="97"/>
                    </a:lnTo>
                    <a:lnTo>
                      <a:pt x="237" y="92"/>
                    </a:lnTo>
                    <a:lnTo>
                      <a:pt x="242" y="88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89" y="87"/>
                    </a:moveTo>
                    <a:lnTo>
                      <a:pt x="189" y="87"/>
                    </a:lnTo>
                    <a:lnTo>
                      <a:pt x="189" y="87"/>
                    </a:lnTo>
                    <a:lnTo>
                      <a:pt x="196" y="88"/>
                    </a:lnTo>
                    <a:lnTo>
                      <a:pt x="201" y="92"/>
                    </a:lnTo>
                    <a:lnTo>
                      <a:pt x="205" y="97"/>
                    </a:lnTo>
                    <a:lnTo>
                      <a:pt x="205" y="104"/>
                    </a:lnTo>
                    <a:lnTo>
                      <a:pt x="205" y="104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89" y="119"/>
                    </a:lnTo>
                    <a:lnTo>
                      <a:pt x="189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4" y="104"/>
                    </a:lnTo>
                    <a:lnTo>
                      <a:pt x="174" y="104"/>
                    </a:lnTo>
                    <a:lnTo>
                      <a:pt x="176" y="97"/>
                    </a:lnTo>
                    <a:lnTo>
                      <a:pt x="179" y="92"/>
                    </a:lnTo>
                    <a:lnTo>
                      <a:pt x="184" y="88"/>
                    </a:lnTo>
                    <a:lnTo>
                      <a:pt x="189" y="87"/>
                    </a:lnTo>
                    <a:lnTo>
                      <a:pt x="189" y="87"/>
                    </a:lnTo>
                    <a:close/>
                    <a:moveTo>
                      <a:pt x="307" y="44"/>
                    </a:moveTo>
                    <a:lnTo>
                      <a:pt x="307" y="44"/>
                    </a:lnTo>
                    <a:lnTo>
                      <a:pt x="307" y="44"/>
                    </a:lnTo>
                    <a:lnTo>
                      <a:pt x="312" y="46"/>
                    </a:lnTo>
                    <a:lnTo>
                      <a:pt x="317" y="49"/>
                    </a:lnTo>
                    <a:lnTo>
                      <a:pt x="321" y="54"/>
                    </a:lnTo>
                    <a:lnTo>
                      <a:pt x="322" y="59"/>
                    </a:lnTo>
                    <a:lnTo>
                      <a:pt x="322" y="59"/>
                    </a:lnTo>
                    <a:lnTo>
                      <a:pt x="321" y="66"/>
                    </a:lnTo>
                    <a:lnTo>
                      <a:pt x="317" y="71"/>
                    </a:lnTo>
                    <a:lnTo>
                      <a:pt x="312" y="75"/>
                    </a:lnTo>
                    <a:lnTo>
                      <a:pt x="307" y="76"/>
                    </a:lnTo>
                    <a:lnTo>
                      <a:pt x="307" y="76"/>
                    </a:lnTo>
                    <a:lnTo>
                      <a:pt x="300" y="75"/>
                    </a:lnTo>
                    <a:lnTo>
                      <a:pt x="295" y="71"/>
                    </a:lnTo>
                    <a:lnTo>
                      <a:pt x="292" y="66"/>
                    </a:lnTo>
                    <a:lnTo>
                      <a:pt x="292" y="59"/>
                    </a:lnTo>
                    <a:lnTo>
                      <a:pt x="292" y="59"/>
                    </a:lnTo>
                    <a:lnTo>
                      <a:pt x="292" y="54"/>
                    </a:lnTo>
                    <a:lnTo>
                      <a:pt x="295" y="49"/>
                    </a:lnTo>
                    <a:lnTo>
                      <a:pt x="300" y="46"/>
                    </a:lnTo>
                    <a:lnTo>
                      <a:pt x="307" y="44"/>
                    </a:lnTo>
                    <a:lnTo>
                      <a:pt x="307" y="44"/>
                    </a:lnTo>
                    <a:close/>
                    <a:moveTo>
                      <a:pt x="249" y="44"/>
                    </a:moveTo>
                    <a:lnTo>
                      <a:pt x="249" y="44"/>
                    </a:lnTo>
                    <a:lnTo>
                      <a:pt x="249" y="44"/>
                    </a:lnTo>
                    <a:lnTo>
                      <a:pt x="254" y="46"/>
                    </a:lnTo>
                    <a:lnTo>
                      <a:pt x="259" y="49"/>
                    </a:lnTo>
                    <a:lnTo>
                      <a:pt x="263" y="54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3" y="66"/>
                    </a:lnTo>
                    <a:lnTo>
                      <a:pt x="259" y="71"/>
                    </a:lnTo>
                    <a:lnTo>
                      <a:pt x="254" y="75"/>
                    </a:lnTo>
                    <a:lnTo>
                      <a:pt x="249" y="76"/>
                    </a:lnTo>
                    <a:lnTo>
                      <a:pt x="249" y="76"/>
                    </a:lnTo>
                    <a:lnTo>
                      <a:pt x="242" y="75"/>
                    </a:lnTo>
                    <a:lnTo>
                      <a:pt x="237" y="71"/>
                    </a:lnTo>
                    <a:lnTo>
                      <a:pt x="234" y="66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4" y="54"/>
                    </a:lnTo>
                    <a:lnTo>
                      <a:pt x="237" y="49"/>
                    </a:lnTo>
                    <a:lnTo>
                      <a:pt x="242" y="46"/>
                    </a:lnTo>
                    <a:lnTo>
                      <a:pt x="249" y="44"/>
                    </a:lnTo>
                    <a:lnTo>
                      <a:pt x="249" y="44"/>
                    </a:lnTo>
                    <a:close/>
                    <a:moveTo>
                      <a:pt x="189" y="44"/>
                    </a:moveTo>
                    <a:lnTo>
                      <a:pt x="189" y="44"/>
                    </a:lnTo>
                    <a:lnTo>
                      <a:pt x="189" y="44"/>
                    </a:lnTo>
                    <a:lnTo>
                      <a:pt x="196" y="46"/>
                    </a:lnTo>
                    <a:lnTo>
                      <a:pt x="201" y="49"/>
                    </a:lnTo>
                    <a:lnTo>
                      <a:pt x="205" y="54"/>
                    </a:lnTo>
                    <a:lnTo>
                      <a:pt x="205" y="59"/>
                    </a:lnTo>
                    <a:lnTo>
                      <a:pt x="205" y="59"/>
                    </a:lnTo>
                    <a:lnTo>
                      <a:pt x="205" y="66"/>
                    </a:lnTo>
                    <a:lnTo>
                      <a:pt x="201" y="71"/>
                    </a:lnTo>
                    <a:lnTo>
                      <a:pt x="196" y="75"/>
                    </a:lnTo>
                    <a:lnTo>
                      <a:pt x="189" y="76"/>
                    </a:lnTo>
                    <a:lnTo>
                      <a:pt x="189" y="76"/>
                    </a:lnTo>
                    <a:lnTo>
                      <a:pt x="184" y="75"/>
                    </a:lnTo>
                    <a:lnTo>
                      <a:pt x="179" y="71"/>
                    </a:lnTo>
                    <a:lnTo>
                      <a:pt x="176" y="66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6" y="54"/>
                    </a:lnTo>
                    <a:lnTo>
                      <a:pt x="179" y="49"/>
                    </a:lnTo>
                    <a:lnTo>
                      <a:pt x="184" y="46"/>
                    </a:lnTo>
                    <a:lnTo>
                      <a:pt x="189" y="44"/>
                    </a:lnTo>
                    <a:lnTo>
                      <a:pt x="189" y="44"/>
                    </a:lnTo>
                    <a:close/>
                    <a:moveTo>
                      <a:pt x="16" y="44"/>
                    </a:moveTo>
                    <a:lnTo>
                      <a:pt x="16" y="44"/>
                    </a:lnTo>
                    <a:lnTo>
                      <a:pt x="16" y="44"/>
                    </a:lnTo>
                    <a:lnTo>
                      <a:pt x="21" y="46"/>
                    </a:lnTo>
                    <a:lnTo>
                      <a:pt x="26" y="49"/>
                    </a:lnTo>
                    <a:lnTo>
                      <a:pt x="29" y="54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29" y="66"/>
                    </a:lnTo>
                    <a:lnTo>
                      <a:pt x="26" y="71"/>
                    </a:lnTo>
                    <a:lnTo>
                      <a:pt x="21" y="75"/>
                    </a:lnTo>
                    <a:lnTo>
                      <a:pt x="16" y="76"/>
                    </a:lnTo>
                    <a:lnTo>
                      <a:pt x="16" y="76"/>
                    </a:lnTo>
                    <a:lnTo>
                      <a:pt x="9" y="75"/>
                    </a:lnTo>
                    <a:lnTo>
                      <a:pt x="4" y="71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4" y="49"/>
                    </a:lnTo>
                    <a:lnTo>
                      <a:pt x="9" y="46"/>
                    </a:lnTo>
                    <a:lnTo>
                      <a:pt x="16" y="44"/>
                    </a:lnTo>
                    <a:lnTo>
                      <a:pt x="16" y="44"/>
                    </a:lnTo>
                    <a:close/>
                    <a:moveTo>
                      <a:pt x="307" y="0"/>
                    </a:moveTo>
                    <a:lnTo>
                      <a:pt x="307" y="0"/>
                    </a:lnTo>
                    <a:lnTo>
                      <a:pt x="307" y="0"/>
                    </a:lnTo>
                    <a:lnTo>
                      <a:pt x="312" y="2"/>
                    </a:lnTo>
                    <a:lnTo>
                      <a:pt x="317" y="5"/>
                    </a:lnTo>
                    <a:lnTo>
                      <a:pt x="321" y="10"/>
                    </a:lnTo>
                    <a:lnTo>
                      <a:pt x="322" y="17"/>
                    </a:lnTo>
                    <a:lnTo>
                      <a:pt x="322" y="17"/>
                    </a:lnTo>
                    <a:lnTo>
                      <a:pt x="321" y="22"/>
                    </a:lnTo>
                    <a:lnTo>
                      <a:pt x="317" y="29"/>
                    </a:lnTo>
                    <a:lnTo>
                      <a:pt x="312" y="32"/>
                    </a:lnTo>
                    <a:lnTo>
                      <a:pt x="307" y="32"/>
                    </a:lnTo>
                    <a:lnTo>
                      <a:pt x="307" y="32"/>
                    </a:lnTo>
                    <a:lnTo>
                      <a:pt x="300" y="32"/>
                    </a:lnTo>
                    <a:lnTo>
                      <a:pt x="295" y="29"/>
                    </a:lnTo>
                    <a:lnTo>
                      <a:pt x="292" y="22"/>
                    </a:lnTo>
                    <a:lnTo>
                      <a:pt x="292" y="17"/>
                    </a:lnTo>
                    <a:lnTo>
                      <a:pt x="292" y="17"/>
                    </a:lnTo>
                    <a:lnTo>
                      <a:pt x="292" y="10"/>
                    </a:lnTo>
                    <a:lnTo>
                      <a:pt x="295" y="5"/>
                    </a:lnTo>
                    <a:lnTo>
                      <a:pt x="300" y="2"/>
                    </a:lnTo>
                    <a:lnTo>
                      <a:pt x="307" y="0"/>
                    </a:lnTo>
                    <a:lnTo>
                      <a:pt x="3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162"/>
              <p:cNvSpPr>
                <a:spLocks noEditPoints="1"/>
              </p:cNvSpPr>
              <p:nvPr/>
            </p:nvSpPr>
            <p:spPr bwMode="auto">
              <a:xfrm>
                <a:off x="6518275" y="4702176"/>
                <a:ext cx="349250" cy="611188"/>
              </a:xfrm>
              <a:custGeom>
                <a:avLst/>
                <a:gdLst>
                  <a:gd name="T0" fmla="*/ 10 w 440"/>
                  <a:gd name="T1" fmla="*/ 218 h 770"/>
                  <a:gd name="T2" fmla="*/ 60 w 440"/>
                  <a:gd name="T3" fmla="*/ 753 h 770"/>
                  <a:gd name="T4" fmla="*/ 63 w 440"/>
                  <a:gd name="T5" fmla="*/ 722 h 770"/>
                  <a:gd name="T6" fmla="*/ 191 w 440"/>
                  <a:gd name="T7" fmla="*/ 683 h 770"/>
                  <a:gd name="T8" fmla="*/ 147 w 440"/>
                  <a:gd name="T9" fmla="*/ 673 h 770"/>
                  <a:gd name="T10" fmla="*/ 89 w 440"/>
                  <a:gd name="T11" fmla="*/ 661 h 770"/>
                  <a:gd name="T12" fmla="*/ 191 w 440"/>
                  <a:gd name="T13" fmla="*/ 607 h 770"/>
                  <a:gd name="T14" fmla="*/ 191 w 440"/>
                  <a:gd name="T15" fmla="*/ 607 h 770"/>
                  <a:gd name="T16" fmla="*/ 123 w 440"/>
                  <a:gd name="T17" fmla="*/ 612 h 770"/>
                  <a:gd name="T18" fmla="*/ 60 w 440"/>
                  <a:gd name="T19" fmla="*/ 624 h 770"/>
                  <a:gd name="T20" fmla="*/ 186 w 440"/>
                  <a:gd name="T21" fmla="*/ 595 h 770"/>
                  <a:gd name="T22" fmla="*/ 140 w 440"/>
                  <a:gd name="T23" fmla="*/ 595 h 770"/>
                  <a:gd name="T24" fmla="*/ 90 w 440"/>
                  <a:gd name="T25" fmla="*/ 579 h 770"/>
                  <a:gd name="T26" fmla="*/ 203 w 440"/>
                  <a:gd name="T27" fmla="*/ 525 h 770"/>
                  <a:gd name="T28" fmla="*/ 133 w 440"/>
                  <a:gd name="T29" fmla="*/ 520 h 770"/>
                  <a:gd name="T30" fmla="*/ 133 w 440"/>
                  <a:gd name="T31" fmla="*/ 520 h 770"/>
                  <a:gd name="T32" fmla="*/ 60 w 440"/>
                  <a:gd name="T33" fmla="*/ 530 h 770"/>
                  <a:gd name="T34" fmla="*/ 177 w 440"/>
                  <a:gd name="T35" fmla="*/ 499 h 770"/>
                  <a:gd name="T36" fmla="*/ 133 w 440"/>
                  <a:gd name="T37" fmla="*/ 510 h 770"/>
                  <a:gd name="T38" fmla="*/ 203 w 440"/>
                  <a:gd name="T39" fmla="*/ 462 h 770"/>
                  <a:gd name="T40" fmla="*/ 148 w 440"/>
                  <a:gd name="T41" fmla="*/ 450 h 770"/>
                  <a:gd name="T42" fmla="*/ 198 w 440"/>
                  <a:gd name="T43" fmla="*/ 392 h 770"/>
                  <a:gd name="T44" fmla="*/ 133 w 440"/>
                  <a:gd name="T45" fmla="*/ 390 h 770"/>
                  <a:gd name="T46" fmla="*/ 126 w 440"/>
                  <a:gd name="T47" fmla="*/ 392 h 770"/>
                  <a:gd name="T48" fmla="*/ 233 w 440"/>
                  <a:gd name="T49" fmla="*/ 363 h 770"/>
                  <a:gd name="T50" fmla="*/ 297 w 440"/>
                  <a:gd name="T51" fmla="*/ 331 h 770"/>
                  <a:gd name="T52" fmla="*/ 249 w 440"/>
                  <a:gd name="T53" fmla="*/ 336 h 770"/>
                  <a:gd name="T54" fmla="*/ 380 w 440"/>
                  <a:gd name="T55" fmla="*/ 283 h 770"/>
                  <a:gd name="T56" fmla="*/ 322 w 440"/>
                  <a:gd name="T57" fmla="*/ 269 h 770"/>
                  <a:gd name="T58" fmla="*/ 249 w 440"/>
                  <a:gd name="T59" fmla="*/ 261 h 770"/>
                  <a:gd name="T60" fmla="*/ 249 w 440"/>
                  <a:gd name="T61" fmla="*/ 261 h 770"/>
                  <a:gd name="T62" fmla="*/ 356 w 440"/>
                  <a:gd name="T63" fmla="*/ 222 h 770"/>
                  <a:gd name="T64" fmla="*/ 293 w 440"/>
                  <a:gd name="T65" fmla="*/ 234 h 770"/>
                  <a:gd name="T66" fmla="*/ 244 w 440"/>
                  <a:gd name="T67" fmla="*/ 247 h 770"/>
                  <a:gd name="T68" fmla="*/ 371 w 440"/>
                  <a:gd name="T69" fmla="*/ 205 h 770"/>
                  <a:gd name="T70" fmla="*/ 324 w 440"/>
                  <a:gd name="T71" fmla="*/ 189 h 770"/>
                  <a:gd name="T72" fmla="*/ 261 w 440"/>
                  <a:gd name="T73" fmla="*/ 179 h 770"/>
                  <a:gd name="T74" fmla="*/ 366 w 440"/>
                  <a:gd name="T75" fmla="*/ 130 h 770"/>
                  <a:gd name="T76" fmla="*/ 366 w 440"/>
                  <a:gd name="T77" fmla="*/ 130 h 770"/>
                  <a:gd name="T78" fmla="*/ 293 w 440"/>
                  <a:gd name="T79" fmla="*/ 140 h 770"/>
                  <a:gd name="T80" fmla="*/ 235 w 440"/>
                  <a:gd name="T81" fmla="*/ 152 h 770"/>
                  <a:gd name="T82" fmla="*/ 366 w 440"/>
                  <a:gd name="T83" fmla="*/ 119 h 770"/>
                  <a:gd name="T84" fmla="*/ 319 w 440"/>
                  <a:gd name="T85" fmla="*/ 114 h 770"/>
                  <a:gd name="T86" fmla="*/ 266 w 440"/>
                  <a:gd name="T87" fmla="*/ 102 h 770"/>
                  <a:gd name="T88" fmla="*/ 371 w 440"/>
                  <a:gd name="T89" fmla="*/ 45 h 770"/>
                  <a:gd name="T90" fmla="*/ 308 w 440"/>
                  <a:gd name="T91" fmla="*/ 43 h 770"/>
                  <a:gd name="T92" fmla="*/ 302 w 440"/>
                  <a:gd name="T93" fmla="*/ 45 h 770"/>
                  <a:gd name="T94" fmla="*/ 409 w 440"/>
                  <a:gd name="T95" fmla="*/ 189 h 770"/>
                  <a:gd name="T96" fmla="*/ 414 w 440"/>
                  <a:gd name="T97" fmla="*/ 157 h 770"/>
                  <a:gd name="T98" fmla="*/ 424 w 440"/>
                  <a:gd name="T99" fmla="*/ 119 h 770"/>
                  <a:gd name="T100" fmla="*/ 440 w 440"/>
                  <a:gd name="T101" fmla="*/ 65 h 770"/>
                  <a:gd name="T102" fmla="*/ 440 w 440"/>
                  <a:gd name="T103" fmla="*/ 10 h 770"/>
                  <a:gd name="T104" fmla="*/ 191 w 440"/>
                  <a:gd name="T105" fmla="*/ 87 h 770"/>
                  <a:gd name="T106" fmla="*/ 191 w 440"/>
                  <a:gd name="T107" fmla="*/ 87 h 770"/>
                  <a:gd name="T108" fmla="*/ 123 w 440"/>
                  <a:gd name="T109" fmla="*/ 222 h 770"/>
                  <a:gd name="T110" fmla="*/ 118 w 440"/>
                  <a:gd name="T111" fmla="*/ 276 h 770"/>
                  <a:gd name="T112" fmla="*/ 126 w 440"/>
                  <a:gd name="T113" fmla="*/ 334 h 770"/>
                  <a:gd name="T114" fmla="*/ 140 w 440"/>
                  <a:gd name="T115" fmla="*/ 378 h 770"/>
                  <a:gd name="T116" fmla="*/ 206 w 440"/>
                  <a:gd name="T117" fmla="*/ 363 h 770"/>
                  <a:gd name="T118" fmla="*/ 85 w 440"/>
                  <a:gd name="T119" fmla="*/ 222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0" h="770">
                    <a:moveTo>
                      <a:pt x="17" y="217"/>
                    </a:moveTo>
                    <a:lnTo>
                      <a:pt x="17" y="217"/>
                    </a:lnTo>
                    <a:lnTo>
                      <a:pt x="22" y="218"/>
                    </a:lnTo>
                    <a:lnTo>
                      <a:pt x="27" y="222"/>
                    </a:lnTo>
                    <a:lnTo>
                      <a:pt x="31" y="227"/>
                    </a:lnTo>
                    <a:lnTo>
                      <a:pt x="33" y="234"/>
                    </a:lnTo>
                    <a:lnTo>
                      <a:pt x="33" y="234"/>
                    </a:lnTo>
                    <a:lnTo>
                      <a:pt x="31" y="239"/>
                    </a:lnTo>
                    <a:lnTo>
                      <a:pt x="27" y="244"/>
                    </a:lnTo>
                    <a:lnTo>
                      <a:pt x="22" y="247"/>
                    </a:lnTo>
                    <a:lnTo>
                      <a:pt x="17" y="249"/>
                    </a:lnTo>
                    <a:lnTo>
                      <a:pt x="17" y="249"/>
                    </a:lnTo>
                    <a:lnTo>
                      <a:pt x="10" y="247"/>
                    </a:lnTo>
                    <a:lnTo>
                      <a:pt x="5" y="244"/>
                    </a:lnTo>
                    <a:lnTo>
                      <a:pt x="2" y="239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2" y="227"/>
                    </a:lnTo>
                    <a:lnTo>
                      <a:pt x="5" y="222"/>
                    </a:lnTo>
                    <a:lnTo>
                      <a:pt x="10" y="218"/>
                    </a:lnTo>
                    <a:lnTo>
                      <a:pt x="17" y="217"/>
                    </a:lnTo>
                    <a:lnTo>
                      <a:pt x="17" y="217"/>
                    </a:lnTo>
                    <a:close/>
                    <a:moveTo>
                      <a:pt x="75" y="738"/>
                    </a:moveTo>
                    <a:lnTo>
                      <a:pt x="75" y="738"/>
                    </a:lnTo>
                    <a:lnTo>
                      <a:pt x="75" y="738"/>
                    </a:lnTo>
                    <a:lnTo>
                      <a:pt x="80" y="739"/>
                    </a:lnTo>
                    <a:lnTo>
                      <a:pt x="85" y="743"/>
                    </a:lnTo>
                    <a:lnTo>
                      <a:pt x="89" y="748"/>
                    </a:lnTo>
                    <a:lnTo>
                      <a:pt x="90" y="753"/>
                    </a:lnTo>
                    <a:lnTo>
                      <a:pt x="90" y="753"/>
                    </a:lnTo>
                    <a:lnTo>
                      <a:pt x="89" y="760"/>
                    </a:lnTo>
                    <a:lnTo>
                      <a:pt x="85" y="765"/>
                    </a:lnTo>
                    <a:lnTo>
                      <a:pt x="80" y="768"/>
                    </a:lnTo>
                    <a:lnTo>
                      <a:pt x="75" y="770"/>
                    </a:lnTo>
                    <a:lnTo>
                      <a:pt x="75" y="770"/>
                    </a:lnTo>
                    <a:lnTo>
                      <a:pt x="68" y="768"/>
                    </a:lnTo>
                    <a:lnTo>
                      <a:pt x="63" y="765"/>
                    </a:lnTo>
                    <a:lnTo>
                      <a:pt x="60" y="760"/>
                    </a:lnTo>
                    <a:lnTo>
                      <a:pt x="60" y="753"/>
                    </a:lnTo>
                    <a:lnTo>
                      <a:pt x="60" y="753"/>
                    </a:lnTo>
                    <a:lnTo>
                      <a:pt x="60" y="748"/>
                    </a:lnTo>
                    <a:lnTo>
                      <a:pt x="63" y="743"/>
                    </a:lnTo>
                    <a:lnTo>
                      <a:pt x="68" y="739"/>
                    </a:lnTo>
                    <a:lnTo>
                      <a:pt x="75" y="738"/>
                    </a:lnTo>
                    <a:lnTo>
                      <a:pt x="75" y="738"/>
                    </a:lnTo>
                    <a:close/>
                    <a:moveTo>
                      <a:pt x="75" y="693"/>
                    </a:moveTo>
                    <a:lnTo>
                      <a:pt x="75" y="693"/>
                    </a:lnTo>
                    <a:lnTo>
                      <a:pt x="75" y="693"/>
                    </a:lnTo>
                    <a:lnTo>
                      <a:pt x="80" y="695"/>
                    </a:lnTo>
                    <a:lnTo>
                      <a:pt x="85" y="699"/>
                    </a:lnTo>
                    <a:lnTo>
                      <a:pt x="89" y="704"/>
                    </a:lnTo>
                    <a:lnTo>
                      <a:pt x="90" y="711"/>
                    </a:lnTo>
                    <a:lnTo>
                      <a:pt x="90" y="711"/>
                    </a:lnTo>
                    <a:lnTo>
                      <a:pt x="89" y="717"/>
                    </a:lnTo>
                    <a:lnTo>
                      <a:pt x="85" y="722"/>
                    </a:lnTo>
                    <a:lnTo>
                      <a:pt x="80" y="726"/>
                    </a:lnTo>
                    <a:lnTo>
                      <a:pt x="75" y="726"/>
                    </a:lnTo>
                    <a:lnTo>
                      <a:pt x="75" y="726"/>
                    </a:lnTo>
                    <a:lnTo>
                      <a:pt x="68" y="726"/>
                    </a:lnTo>
                    <a:lnTo>
                      <a:pt x="63" y="722"/>
                    </a:lnTo>
                    <a:lnTo>
                      <a:pt x="60" y="717"/>
                    </a:lnTo>
                    <a:lnTo>
                      <a:pt x="60" y="711"/>
                    </a:lnTo>
                    <a:lnTo>
                      <a:pt x="60" y="711"/>
                    </a:lnTo>
                    <a:lnTo>
                      <a:pt x="60" y="704"/>
                    </a:lnTo>
                    <a:lnTo>
                      <a:pt x="63" y="699"/>
                    </a:lnTo>
                    <a:lnTo>
                      <a:pt x="68" y="695"/>
                    </a:lnTo>
                    <a:lnTo>
                      <a:pt x="75" y="693"/>
                    </a:lnTo>
                    <a:lnTo>
                      <a:pt x="75" y="693"/>
                    </a:lnTo>
                    <a:close/>
                    <a:moveTo>
                      <a:pt x="191" y="651"/>
                    </a:moveTo>
                    <a:lnTo>
                      <a:pt x="191" y="651"/>
                    </a:lnTo>
                    <a:lnTo>
                      <a:pt x="191" y="651"/>
                    </a:lnTo>
                    <a:lnTo>
                      <a:pt x="198" y="653"/>
                    </a:lnTo>
                    <a:lnTo>
                      <a:pt x="203" y="656"/>
                    </a:lnTo>
                    <a:lnTo>
                      <a:pt x="206" y="661"/>
                    </a:lnTo>
                    <a:lnTo>
                      <a:pt x="206" y="666"/>
                    </a:lnTo>
                    <a:lnTo>
                      <a:pt x="206" y="666"/>
                    </a:lnTo>
                    <a:lnTo>
                      <a:pt x="206" y="673"/>
                    </a:lnTo>
                    <a:lnTo>
                      <a:pt x="203" y="678"/>
                    </a:lnTo>
                    <a:lnTo>
                      <a:pt x="198" y="682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6" y="682"/>
                    </a:lnTo>
                    <a:lnTo>
                      <a:pt x="181" y="678"/>
                    </a:lnTo>
                    <a:lnTo>
                      <a:pt x="177" y="673"/>
                    </a:lnTo>
                    <a:lnTo>
                      <a:pt x="176" y="666"/>
                    </a:lnTo>
                    <a:lnTo>
                      <a:pt x="176" y="666"/>
                    </a:lnTo>
                    <a:lnTo>
                      <a:pt x="177" y="661"/>
                    </a:lnTo>
                    <a:lnTo>
                      <a:pt x="181" y="656"/>
                    </a:lnTo>
                    <a:lnTo>
                      <a:pt x="186" y="653"/>
                    </a:lnTo>
                    <a:lnTo>
                      <a:pt x="191" y="651"/>
                    </a:lnTo>
                    <a:lnTo>
                      <a:pt x="191" y="651"/>
                    </a:lnTo>
                    <a:close/>
                    <a:moveTo>
                      <a:pt x="133" y="651"/>
                    </a:moveTo>
                    <a:lnTo>
                      <a:pt x="133" y="651"/>
                    </a:lnTo>
                    <a:lnTo>
                      <a:pt x="133" y="651"/>
                    </a:lnTo>
                    <a:lnTo>
                      <a:pt x="140" y="653"/>
                    </a:lnTo>
                    <a:lnTo>
                      <a:pt x="143" y="656"/>
                    </a:lnTo>
                    <a:lnTo>
                      <a:pt x="147" y="661"/>
                    </a:lnTo>
                    <a:lnTo>
                      <a:pt x="148" y="666"/>
                    </a:lnTo>
                    <a:lnTo>
                      <a:pt x="148" y="666"/>
                    </a:lnTo>
                    <a:lnTo>
                      <a:pt x="147" y="673"/>
                    </a:lnTo>
                    <a:lnTo>
                      <a:pt x="143" y="678"/>
                    </a:lnTo>
                    <a:lnTo>
                      <a:pt x="140" y="682"/>
                    </a:lnTo>
                    <a:lnTo>
                      <a:pt x="133" y="683"/>
                    </a:lnTo>
                    <a:lnTo>
                      <a:pt x="133" y="683"/>
                    </a:lnTo>
                    <a:lnTo>
                      <a:pt x="126" y="682"/>
                    </a:lnTo>
                    <a:lnTo>
                      <a:pt x="123" y="678"/>
                    </a:lnTo>
                    <a:lnTo>
                      <a:pt x="119" y="673"/>
                    </a:lnTo>
                    <a:lnTo>
                      <a:pt x="118" y="666"/>
                    </a:lnTo>
                    <a:lnTo>
                      <a:pt x="118" y="666"/>
                    </a:lnTo>
                    <a:lnTo>
                      <a:pt x="119" y="661"/>
                    </a:lnTo>
                    <a:lnTo>
                      <a:pt x="123" y="656"/>
                    </a:lnTo>
                    <a:lnTo>
                      <a:pt x="126" y="653"/>
                    </a:lnTo>
                    <a:lnTo>
                      <a:pt x="133" y="651"/>
                    </a:lnTo>
                    <a:lnTo>
                      <a:pt x="133" y="651"/>
                    </a:lnTo>
                    <a:close/>
                    <a:moveTo>
                      <a:pt x="75" y="651"/>
                    </a:moveTo>
                    <a:lnTo>
                      <a:pt x="75" y="651"/>
                    </a:lnTo>
                    <a:lnTo>
                      <a:pt x="75" y="651"/>
                    </a:lnTo>
                    <a:lnTo>
                      <a:pt x="80" y="653"/>
                    </a:lnTo>
                    <a:lnTo>
                      <a:pt x="85" y="656"/>
                    </a:lnTo>
                    <a:lnTo>
                      <a:pt x="89" y="661"/>
                    </a:lnTo>
                    <a:lnTo>
                      <a:pt x="90" y="666"/>
                    </a:lnTo>
                    <a:lnTo>
                      <a:pt x="90" y="666"/>
                    </a:lnTo>
                    <a:lnTo>
                      <a:pt x="89" y="673"/>
                    </a:lnTo>
                    <a:lnTo>
                      <a:pt x="85" y="678"/>
                    </a:lnTo>
                    <a:lnTo>
                      <a:pt x="80" y="682"/>
                    </a:lnTo>
                    <a:lnTo>
                      <a:pt x="75" y="683"/>
                    </a:lnTo>
                    <a:lnTo>
                      <a:pt x="75" y="683"/>
                    </a:lnTo>
                    <a:lnTo>
                      <a:pt x="68" y="682"/>
                    </a:lnTo>
                    <a:lnTo>
                      <a:pt x="63" y="678"/>
                    </a:lnTo>
                    <a:lnTo>
                      <a:pt x="60" y="673"/>
                    </a:lnTo>
                    <a:lnTo>
                      <a:pt x="60" y="666"/>
                    </a:lnTo>
                    <a:lnTo>
                      <a:pt x="60" y="666"/>
                    </a:lnTo>
                    <a:lnTo>
                      <a:pt x="60" y="661"/>
                    </a:lnTo>
                    <a:lnTo>
                      <a:pt x="63" y="656"/>
                    </a:lnTo>
                    <a:lnTo>
                      <a:pt x="68" y="653"/>
                    </a:lnTo>
                    <a:lnTo>
                      <a:pt x="75" y="651"/>
                    </a:lnTo>
                    <a:lnTo>
                      <a:pt x="75" y="651"/>
                    </a:lnTo>
                    <a:close/>
                    <a:moveTo>
                      <a:pt x="191" y="607"/>
                    </a:moveTo>
                    <a:lnTo>
                      <a:pt x="191" y="607"/>
                    </a:lnTo>
                    <a:lnTo>
                      <a:pt x="191" y="607"/>
                    </a:lnTo>
                    <a:lnTo>
                      <a:pt x="198" y="608"/>
                    </a:lnTo>
                    <a:lnTo>
                      <a:pt x="203" y="612"/>
                    </a:lnTo>
                    <a:lnTo>
                      <a:pt x="206" y="617"/>
                    </a:lnTo>
                    <a:lnTo>
                      <a:pt x="206" y="624"/>
                    </a:lnTo>
                    <a:lnTo>
                      <a:pt x="206" y="624"/>
                    </a:lnTo>
                    <a:lnTo>
                      <a:pt x="206" y="630"/>
                    </a:lnTo>
                    <a:lnTo>
                      <a:pt x="203" y="636"/>
                    </a:lnTo>
                    <a:lnTo>
                      <a:pt x="198" y="639"/>
                    </a:lnTo>
                    <a:lnTo>
                      <a:pt x="191" y="639"/>
                    </a:lnTo>
                    <a:lnTo>
                      <a:pt x="191" y="639"/>
                    </a:lnTo>
                    <a:lnTo>
                      <a:pt x="186" y="639"/>
                    </a:lnTo>
                    <a:lnTo>
                      <a:pt x="181" y="636"/>
                    </a:lnTo>
                    <a:lnTo>
                      <a:pt x="177" y="630"/>
                    </a:lnTo>
                    <a:lnTo>
                      <a:pt x="176" y="624"/>
                    </a:lnTo>
                    <a:lnTo>
                      <a:pt x="176" y="624"/>
                    </a:lnTo>
                    <a:lnTo>
                      <a:pt x="177" y="617"/>
                    </a:lnTo>
                    <a:lnTo>
                      <a:pt x="181" y="612"/>
                    </a:lnTo>
                    <a:lnTo>
                      <a:pt x="186" y="608"/>
                    </a:lnTo>
                    <a:lnTo>
                      <a:pt x="191" y="607"/>
                    </a:lnTo>
                    <a:lnTo>
                      <a:pt x="191" y="607"/>
                    </a:lnTo>
                    <a:close/>
                    <a:moveTo>
                      <a:pt x="133" y="607"/>
                    </a:moveTo>
                    <a:lnTo>
                      <a:pt x="133" y="607"/>
                    </a:lnTo>
                    <a:lnTo>
                      <a:pt x="133" y="607"/>
                    </a:lnTo>
                    <a:lnTo>
                      <a:pt x="140" y="608"/>
                    </a:lnTo>
                    <a:lnTo>
                      <a:pt x="143" y="612"/>
                    </a:lnTo>
                    <a:lnTo>
                      <a:pt x="147" y="617"/>
                    </a:lnTo>
                    <a:lnTo>
                      <a:pt x="148" y="624"/>
                    </a:lnTo>
                    <a:lnTo>
                      <a:pt x="148" y="624"/>
                    </a:lnTo>
                    <a:lnTo>
                      <a:pt x="147" y="630"/>
                    </a:lnTo>
                    <a:lnTo>
                      <a:pt x="143" y="636"/>
                    </a:lnTo>
                    <a:lnTo>
                      <a:pt x="140" y="639"/>
                    </a:lnTo>
                    <a:lnTo>
                      <a:pt x="133" y="639"/>
                    </a:lnTo>
                    <a:lnTo>
                      <a:pt x="133" y="639"/>
                    </a:lnTo>
                    <a:lnTo>
                      <a:pt x="126" y="639"/>
                    </a:lnTo>
                    <a:lnTo>
                      <a:pt x="123" y="636"/>
                    </a:lnTo>
                    <a:lnTo>
                      <a:pt x="119" y="630"/>
                    </a:lnTo>
                    <a:lnTo>
                      <a:pt x="118" y="624"/>
                    </a:lnTo>
                    <a:lnTo>
                      <a:pt x="118" y="624"/>
                    </a:lnTo>
                    <a:lnTo>
                      <a:pt x="119" y="617"/>
                    </a:lnTo>
                    <a:lnTo>
                      <a:pt x="123" y="612"/>
                    </a:lnTo>
                    <a:lnTo>
                      <a:pt x="126" y="608"/>
                    </a:lnTo>
                    <a:lnTo>
                      <a:pt x="133" y="607"/>
                    </a:lnTo>
                    <a:lnTo>
                      <a:pt x="133" y="607"/>
                    </a:lnTo>
                    <a:close/>
                    <a:moveTo>
                      <a:pt x="75" y="607"/>
                    </a:moveTo>
                    <a:lnTo>
                      <a:pt x="75" y="607"/>
                    </a:lnTo>
                    <a:lnTo>
                      <a:pt x="75" y="607"/>
                    </a:lnTo>
                    <a:lnTo>
                      <a:pt x="80" y="608"/>
                    </a:lnTo>
                    <a:lnTo>
                      <a:pt x="85" y="612"/>
                    </a:lnTo>
                    <a:lnTo>
                      <a:pt x="89" y="617"/>
                    </a:lnTo>
                    <a:lnTo>
                      <a:pt x="90" y="624"/>
                    </a:lnTo>
                    <a:lnTo>
                      <a:pt x="90" y="624"/>
                    </a:lnTo>
                    <a:lnTo>
                      <a:pt x="89" y="630"/>
                    </a:lnTo>
                    <a:lnTo>
                      <a:pt x="85" y="636"/>
                    </a:lnTo>
                    <a:lnTo>
                      <a:pt x="80" y="639"/>
                    </a:lnTo>
                    <a:lnTo>
                      <a:pt x="75" y="639"/>
                    </a:lnTo>
                    <a:lnTo>
                      <a:pt x="75" y="639"/>
                    </a:lnTo>
                    <a:lnTo>
                      <a:pt x="68" y="639"/>
                    </a:lnTo>
                    <a:lnTo>
                      <a:pt x="63" y="636"/>
                    </a:lnTo>
                    <a:lnTo>
                      <a:pt x="60" y="630"/>
                    </a:lnTo>
                    <a:lnTo>
                      <a:pt x="60" y="624"/>
                    </a:lnTo>
                    <a:lnTo>
                      <a:pt x="60" y="624"/>
                    </a:lnTo>
                    <a:lnTo>
                      <a:pt x="60" y="617"/>
                    </a:lnTo>
                    <a:lnTo>
                      <a:pt x="63" y="612"/>
                    </a:lnTo>
                    <a:lnTo>
                      <a:pt x="68" y="608"/>
                    </a:lnTo>
                    <a:lnTo>
                      <a:pt x="75" y="607"/>
                    </a:lnTo>
                    <a:lnTo>
                      <a:pt x="75" y="607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8" y="566"/>
                    </a:lnTo>
                    <a:lnTo>
                      <a:pt x="203" y="569"/>
                    </a:lnTo>
                    <a:lnTo>
                      <a:pt x="206" y="574"/>
                    </a:lnTo>
                    <a:lnTo>
                      <a:pt x="206" y="579"/>
                    </a:lnTo>
                    <a:lnTo>
                      <a:pt x="206" y="579"/>
                    </a:lnTo>
                    <a:lnTo>
                      <a:pt x="206" y="586"/>
                    </a:lnTo>
                    <a:lnTo>
                      <a:pt x="203" y="591"/>
                    </a:lnTo>
                    <a:lnTo>
                      <a:pt x="198" y="595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6" y="595"/>
                    </a:lnTo>
                    <a:lnTo>
                      <a:pt x="181" y="591"/>
                    </a:lnTo>
                    <a:lnTo>
                      <a:pt x="177" y="586"/>
                    </a:lnTo>
                    <a:lnTo>
                      <a:pt x="176" y="579"/>
                    </a:lnTo>
                    <a:lnTo>
                      <a:pt x="176" y="579"/>
                    </a:lnTo>
                    <a:lnTo>
                      <a:pt x="177" y="574"/>
                    </a:lnTo>
                    <a:lnTo>
                      <a:pt x="181" y="569"/>
                    </a:lnTo>
                    <a:lnTo>
                      <a:pt x="186" y="566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133" y="564"/>
                    </a:moveTo>
                    <a:lnTo>
                      <a:pt x="133" y="564"/>
                    </a:lnTo>
                    <a:lnTo>
                      <a:pt x="133" y="564"/>
                    </a:lnTo>
                    <a:lnTo>
                      <a:pt x="140" y="566"/>
                    </a:lnTo>
                    <a:lnTo>
                      <a:pt x="143" y="569"/>
                    </a:lnTo>
                    <a:lnTo>
                      <a:pt x="147" y="574"/>
                    </a:lnTo>
                    <a:lnTo>
                      <a:pt x="148" y="579"/>
                    </a:lnTo>
                    <a:lnTo>
                      <a:pt x="148" y="579"/>
                    </a:lnTo>
                    <a:lnTo>
                      <a:pt x="147" y="586"/>
                    </a:lnTo>
                    <a:lnTo>
                      <a:pt x="143" y="591"/>
                    </a:lnTo>
                    <a:lnTo>
                      <a:pt x="140" y="595"/>
                    </a:lnTo>
                    <a:lnTo>
                      <a:pt x="133" y="596"/>
                    </a:lnTo>
                    <a:lnTo>
                      <a:pt x="133" y="596"/>
                    </a:lnTo>
                    <a:lnTo>
                      <a:pt x="126" y="595"/>
                    </a:lnTo>
                    <a:lnTo>
                      <a:pt x="123" y="591"/>
                    </a:lnTo>
                    <a:lnTo>
                      <a:pt x="119" y="586"/>
                    </a:lnTo>
                    <a:lnTo>
                      <a:pt x="118" y="579"/>
                    </a:lnTo>
                    <a:lnTo>
                      <a:pt x="118" y="579"/>
                    </a:lnTo>
                    <a:lnTo>
                      <a:pt x="119" y="574"/>
                    </a:lnTo>
                    <a:lnTo>
                      <a:pt x="123" y="569"/>
                    </a:lnTo>
                    <a:lnTo>
                      <a:pt x="126" y="566"/>
                    </a:lnTo>
                    <a:lnTo>
                      <a:pt x="133" y="564"/>
                    </a:lnTo>
                    <a:lnTo>
                      <a:pt x="133" y="564"/>
                    </a:lnTo>
                    <a:close/>
                    <a:moveTo>
                      <a:pt x="75" y="564"/>
                    </a:moveTo>
                    <a:lnTo>
                      <a:pt x="75" y="564"/>
                    </a:lnTo>
                    <a:lnTo>
                      <a:pt x="75" y="564"/>
                    </a:lnTo>
                    <a:lnTo>
                      <a:pt x="80" y="566"/>
                    </a:lnTo>
                    <a:lnTo>
                      <a:pt x="85" y="569"/>
                    </a:lnTo>
                    <a:lnTo>
                      <a:pt x="89" y="574"/>
                    </a:lnTo>
                    <a:lnTo>
                      <a:pt x="90" y="579"/>
                    </a:lnTo>
                    <a:lnTo>
                      <a:pt x="90" y="579"/>
                    </a:lnTo>
                    <a:lnTo>
                      <a:pt x="89" y="586"/>
                    </a:lnTo>
                    <a:lnTo>
                      <a:pt x="85" y="591"/>
                    </a:lnTo>
                    <a:lnTo>
                      <a:pt x="80" y="595"/>
                    </a:lnTo>
                    <a:lnTo>
                      <a:pt x="75" y="596"/>
                    </a:lnTo>
                    <a:lnTo>
                      <a:pt x="75" y="596"/>
                    </a:lnTo>
                    <a:lnTo>
                      <a:pt x="68" y="595"/>
                    </a:lnTo>
                    <a:lnTo>
                      <a:pt x="63" y="591"/>
                    </a:lnTo>
                    <a:lnTo>
                      <a:pt x="60" y="586"/>
                    </a:lnTo>
                    <a:lnTo>
                      <a:pt x="60" y="579"/>
                    </a:lnTo>
                    <a:lnTo>
                      <a:pt x="60" y="579"/>
                    </a:lnTo>
                    <a:lnTo>
                      <a:pt x="60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5" y="564"/>
                    </a:lnTo>
                    <a:lnTo>
                      <a:pt x="75" y="564"/>
                    </a:lnTo>
                    <a:close/>
                    <a:moveTo>
                      <a:pt x="191" y="520"/>
                    </a:moveTo>
                    <a:lnTo>
                      <a:pt x="191" y="520"/>
                    </a:lnTo>
                    <a:lnTo>
                      <a:pt x="191" y="520"/>
                    </a:lnTo>
                    <a:lnTo>
                      <a:pt x="198" y="521"/>
                    </a:lnTo>
                    <a:lnTo>
                      <a:pt x="203" y="525"/>
                    </a:lnTo>
                    <a:lnTo>
                      <a:pt x="206" y="530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6" y="544"/>
                    </a:lnTo>
                    <a:lnTo>
                      <a:pt x="203" y="549"/>
                    </a:lnTo>
                    <a:lnTo>
                      <a:pt x="198" y="552"/>
                    </a:lnTo>
                    <a:lnTo>
                      <a:pt x="191" y="552"/>
                    </a:lnTo>
                    <a:lnTo>
                      <a:pt x="191" y="552"/>
                    </a:lnTo>
                    <a:lnTo>
                      <a:pt x="186" y="552"/>
                    </a:lnTo>
                    <a:lnTo>
                      <a:pt x="181" y="549"/>
                    </a:lnTo>
                    <a:lnTo>
                      <a:pt x="177" y="544"/>
                    </a:lnTo>
                    <a:lnTo>
                      <a:pt x="176" y="537"/>
                    </a:lnTo>
                    <a:lnTo>
                      <a:pt x="176" y="537"/>
                    </a:lnTo>
                    <a:lnTo>
                      <a:pt x="177" y="530"/>
                    </a:lnTo>
                    <a:lnTo>
                      <a:pt x="181" y="525"/>
                    </a:lnTo>
                    <a:lnTo>
                      <a:pt x="186" y="521"/>
                    </a:lnTo>
                    <a:lnTo>
                      <a:pt x="191" y="520"/>
                    </a:lnTo>
                    <a:lnTo>
                      <a:pt x="191" y="520"/>
                    </a:lnTo>
                    <a:close/>
                    <a:moveTo>
                      <a:pt x="133" y="520"/>
                    </a:moveTo>
                    <a:lnTo>
                      <a:pt x="133" y="520"/>
                    </a:lnTo>
                    <a:lnTo>
                      <a:pt x="133" y="520"/>
                    </a:lnTo>
                    <a:lnTo>
                      <a:pt x="140" y="521"/>
                    </a:lnTo>
                    <a:lnTo>
                      <a:pt x="143" y="525"/>
                    </a:lnTo>
                    <a:lnTo>
                      <a:pt x="147" y="530"/>
                    </a:lnTo>
                    <a:lnTo>
                      <a:pt x="148" y="537"/>
                    </a:lnTo>
                    <a:lnTo>
                      <a:pt x="148" y="537"/>
                    </a:lnTo>
                    <a:lnTo>
                      <a:pt x="147" y="544"/>
                    </a:lnTo>
                    <a:lnTo>
                      <a:pt x="143" y="549"/>
                    </a:lnTo>
                    <a:lnTo>
                      <a:pt x="140" y="552"/>
                    </a:lnTo>
                    <a:lnTo>
                      <a:pt x="133" y="552"/>
                    </a:lnTo>
                    <a:lnTo>
                      <a:pt x="133" y="552"/>
                    </a:lnTo>
                    <a:lnTo>
                      <a:pt x="126" y="552"/>
                    </a:lnTo>
                    <a:lnTo>
                      <a:pt x="123" y="549"/>
                    </a:lnTo>
                    <a:lnTo>
                      <a:pt x="119" y="544"/>
                    </a:lnTo>
                    <a:lnTo>
                      <a:pt x="118" y="537"/>
                    </a:lnTo>
                    <a:lnTo>
                      <a:pt x="118" y="537"/>
                    </a:lnTo>
                    <a:lnTo>
                      <a:pt x="119" y="530"/>
                    </a:lnTo>
                    <a:lnTo>
                      <a:pt x="123" y="525"/>
                    </a:lnTo>
                    <a:lnTo>
                      <a:pt x="126" y="521"/>
                    </a:lnTo>
                    <a:lnTo>
                      <a:pt x="133" y="520"/>
                    </a:lnTo>
                    <a:lnTo>
                      <a:pt x="133" y="520"/>
                    </a:lnTo>
                    <a:close/>
                    <a:moveTo>
                      <a:pt x="75" y="520"/>
                    </a:moveTo>
                    <a:lnTo>
                      <a:pt x="75" y="520"/>
                    </a:lnTo>
                    <a:lnTo>
                      <a:pt x="75" y="520"/>
                    </a:lnTo>
                    <a:lnTo>
                      <a:pt x="80" y="521"/>
                    </a:lnTo>
                    <a:lnTo>
                      <a:pt x="85" y="525"/>
                    </a:lnTo>
                    <a:lnTo>
                      <a:pt x="89" y="530"/>
                    </a:lnTo>
                    <a:lnTo>
                      <a:pt x="90" y="537"/>
                    </a:lnTo>
                    <a:lnTo>
                      <a:pt x="90" y="537"/>
                    </a:lnTo>
                    <a:lnTo>
                      <a:pt x="89" y="544"/>
                    </a:lnTo>
                    <a:lnTo>
                      <a:pt x="85" y="549"/>
                    </a:lnTo>
                    <a:lnTo>
                      <a:pt x="80" y="552"/>
                    </a:lnTo>
                    <a:lnTo>
                      <a:pt x="75" y="552"/>
                    </a:lnTo>
                    <a:lnTo>
                      <a:pt x="75" y="552"/>
                    </a:lnTo>
                    <a:lnTo>
                      <a:pt x="68" y="552"/>
                    </a:lnTo>
                    <a:lnTo>
                      <a:pt x="63" y="549"/>
                    </a:lnTo>
                    <a:lnTo>
                      <a:pt x="60" y="544"/>
                    </a:lnTo>
                    <a:lnTo>
                      <a:pt x="60" y="537"/>
                    </a:lnTo>
                    <a:lnTo>
                      <a:pt x="60" y="537"/>
                    </a:lnTo>
                    <a:lnTo>
                      <a:pt x="60" y="530"/>
                    </a:lnTo>
                    <a:lnTo>
                      <a:pt x="63" y="525"/>
                    </a:lnTo>
                    <a:lnTo>
                      <a:pt x="68" y="521"/>
                    </a:lnTo>
                    <a:lnTo>
                      <a:pt x="75" y="520"/>
                    </a:lnTo>
                    <a:lnTo>
                      <a:pt x="75" y="520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8" y="479"/>
                    </a:lnTo>
                    <a:lnTo>
                      <a:pt x="203" y="482"/>
                    </a:lnTo>
                    <a:lnTo>
                      <a:pt x="206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6" y="499"/>
                    </a:lnTo>
                    <a:lnTo>
                      <a:pt x="203" y="504"/>
                    </a:lnTo>
                    <a:lnTo>
                      <a:pt x="198" y="508"/>
                    </a:lnTo>
                    <a:lnTo>
                      <a:pt x="191" y="510"/>
                    </a:lnTo>
                    <a:lnTo>
                      <a:pt x="191" y="510"/>
                    </a:lnTo>
                    <a:lnTo>
                      <a:pt x="186" y="508"/>
                    </a:lnTo>
                    <a:lnTo>
                      <a:pt x="181" y="504"/>
                    </a:lnTo>
                    <a:lnTo>
                      <a:pt x="177" y="499"/>
                    </a:lnTo>
                    <a:lnTo>
                      <a:pt x="176" y="494"/>
                    </a:lnTo>
                    <a:lnTo>
                      <a:pt x="176" y="494"/>
                    </a:lnTo>
                    <a:lnTo>
                      <a:pt x="177" y="487"/>
                    </a:lnTo>
                    <a:lnTo>
                      <a:pt x="181" y="482"/>
                    </a:lnTo>
                    <a:lnTo>
                      <a:pt x="186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40" y="479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40" y="508"/>
                    </a:lnTo>
                    <a:lnTo>
                      <a:pt x="133" y="510"/>
                    </a:lnTo>
                    <a:lnTo>
                      <a:pt x="133" y="510"/>
                    </a:lnTo>
                    <a:lnTo>
                      <a:pt x="126" y="508"/>
                    </a:lnTo>
                    <a:lnTo>
                      <a:pt x="123" y="504"/>
                    </a:lnTo>
                    <a:lnTo>
                      <a:pt x="119" y="499"/>
                    </a:lnTo>
                    <a:lnTo>
                      <a:pt x="118" y="494"/>
                    </a:lnTo>
                    <a:lnTo>
                      <a:pt x="118" y="494"/>
                    </a:lnTo>
                    <a:lnTo>
                      <a:pt x="119" y="487"/>
                    </a:lnTo>
                    <a:lnTo>
                      <a:pt x="123" y="482"/>
                    </a:lnTo>
                    <a:lnTo>
                      <a:pt x="126" y="479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191" y="435"/>
                    </a:moveTo>
                    <a:lnTo>
                      <a:pt x="191" y="435"/>
                    </a:lnTo>
                    <a:lnTo>
                      <a:pt x="191" y="435"/>
                    </a:lnTo>
                    <a:lnTo>
                      <a:pt x="198" y="435"/>
                    </a:lnTo>
                    <a:lnTo>
                      <a:pt x="203" y="438"/>
                    </a:lnTo>
                    <a:lnTo>
                      <a:pt x="206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6" y="457"/>
                    </a:lnTo>
                    <a:lnTo>
                      <a:pt x="203" y="462"/>
                    </a:lnTo>
                    <a:lnTo>
                      <a:pt x="198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6" y="465"/>
                    </a:lnTo>
                    <a:lnTo>
                      <a:pt x="181" y="462"/>
                    </a:lnTo>
                    <a:lnTo>
                      <a:pt x="177" y="457"/>
                    </a:lnTo>
                    <a:lnTo>
                      <a:pt x="176" y="450"/>
                    </a:lnTo>
                    <a:lnTo>
                      <a:pt x="176" y="450"/>
                    </a:lnTo>
                    <a:lnTo>
                      <a:pt x="177" y="443"/>
                    </a:lnTo>
                    <a:lnTo>
                      <a:pt x="181" y="438"/>
                    </a:lnTo>
                    <a:lnTo>
                      <a:pt x="186" y="435"/>
                    </a:lnTo>
                    <a:lnTo>
                      <a:pt x="191" y="435"/>
                    </a:lnTo>
                    <a:lnTo>
                      <a:pt x="191" y="435"/>
                    </a:lnTo>
                    <a:close/>
                    <a:moveTo>
                      <a:pt x="133" y="435"/>
                    </a:moveTo>
                    <a:lnTo>
                      <a:pt x="133" y="435"/>
                    </a:lnTo>
                    <a:lnTo>
                      <a:pt x="133" y="435"/>
                    </a:lnTo>
                    <a:lnTo>
                      <a:pt x="140" y="435"/>
                    </a:lnTo>
                    <a:lnTo>
                      <a:pt x="143" y="438"/>
                    </a:lnTo>
                    <a:lnTo>
                      <a:pt x="147" y="443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7" y="457"/>
                    </a:lnTo>
                    <a:lnTo>
                      <a:pt x="143" y="462"/>
                    </a:lnTo>
                    <a:lnTo>
                      <a:pt x="140" y="465"/>
                    </a:lnTo>
                    <a:lnTo>
                      <a:pt x="133" y="467"/>
                    </a:lnTo>
                    <a:lnTo>
                      <a:pt x="133" y="467"/>
                    </a:lnTo>
                    <a:lnTo>
                      <a:pt x="126" y="465"/>
                    </a:lnTo>
                    <a:lnTo>
                      <a:pt x="123" y="462"/>
                    </a:lnTo>
                    <a:lnTo>
                      <a:pt x="119" y="457"/>
                    </a:lnTo>
                    <a:lnTo>
                      <a:pt x="118" y="450"/>
                    </a:lnTo>
                    <a:lnTo>
                      <a:pt x="118" y="450"/>
                    </a:lnTo>
                    <a:lnTo>
                      <a:pt x="119" y="443"/>
                    </a:lnTo>
                    <a:lnTo>
                      <a:pt x="123" y="438"/>
                    </a:lnTo>
                    <a:lnTo>
                      <a:pt x="126" y="435"/>
                    </a:lnTo>
                    <a:lnTo>
                      <a:pt x="133" y="435"/>
                    </a:lnTo>
                    <a:lnTo>
                      <a:pt x="133" y="435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8" y="392"/>
                    </a:lnTo>
                    <a:lnTo>
                      <a:pt x="203" y="395"/>
                    </a:lnTo>
                    <a:lnTo>
                      <a:pt x="206" y="401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6" y="412"/>
                    </a:lnTo>
                    <a:lnTo>
                      <a:pt x="203" y="418"/>
                    </a:lnTo>
                    <a:lnTo>
                      <a:pt x="198" y="421"/>
                    </a:lnTo>
                    <a:lnTo>
                      <a:pt x="191" y="423"/>
                    </a:lnTo>
                    <a:lnTo>
                      <a:pt x="191" y="423"/>
                    </a:lnTo>
                    <a:lnTo>
                      <a:pt x="186" y="421"/>
                    </a:lnTo>
                    <a:lnTo>
                      <a:pt x="181" y="418"/>
                    </a:lnTo>
                    <a:lnTo>
                      <a:pt x="177" y="412"/>
                    </a:lnTo>
                    <a:lnTo>
                      <a:pt x="176" y="407"/>
                    </a:lnTo>
                    <a:lnTo>
                      <a:pt x="176" y="407"/>
                    </a:lnTo>
                    <a:lnTo>
                      <a:pt x="177" y="401"/>
                    </a:lnTo>
                    <a:lnTo>
                      <a:pt x="181" y="395"/>
                    </a:lnTo>
                    <a:lnTo>
                      <a:pt x="186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40" y="392"/>
                    </a:lnTo>
                    <a:lnTo>
                      <a:pt x="143" y="395"/>
                    </a:lnTo>
                    <a:lnTo>
                      <a:pt x="147" y="401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7" y="412"/>
                    </a:lnTo>
                    <a:lnTo>
                      <a:pt x="143" y="418"/>
                    </a:lnTo>
                    <a:lnTo>
                      <a:pt x="140" y="421"/>
                    </a:lnTo>
                    <a:lnTo>
                      <a:pt x="133" y="423"/>
                    </a:lnTo>
                    <a:lnTo>
                      <a:pt x="133" y="423"/>
                    </a:lnTo>
                    <a:lnTo>
                      <a:pt x="126" y="421"/>
                    </a:lnTo>
                    <a:lnTo>
                      <a:pt x="123" y="418"/>
                    </a:lnTo>
                    <a:lnTo>
                      <a:pt x="119" y="412"/>
                    </a:lnTo>
                    <a:lnTo>
                      <a:pt x="118" y="407"/>
                    </a:lnTo>
                    <a:lnTo>
                      <a:pt x="118" y="407"/>
                    </a:lnTo>
                    <a:lnTo>
                      <a:pt x="119" y="401"/>
                    </a:lnTo>
                    <a:lnTo>
                      <a:pt x="123" y="395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6" y="348"/>
                    </a:lnTo>
                    <a:lnTo>
                      <a:pt x="261" y="351"/>
                    </a:lnTo>
                    <a:lnTo>
                      <a:pt x="264" y="356"/>
                    </a:lnTo>
                    <a:lnTo>
                      <a:pt x="266" y="363"/>
                    </a:lnTo>
                    <a:lnTo>
                      <a:pt x="266" y="363"/>
                    </a:lnTo>
                    <a:lnTo>
                      <a:pt x="264" y="370"/>
                    </a:lnTo>
                    <a:lnTo>
                      <a:pt x="261" y="375"/>
                    </a:lnTo>
                    <a:lnTo>
                      <a:pt x="256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4" y="378"/>
                    </a:lnTo>
                    <a:lnTo>
                      <a:pt x="239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9" y="351"/>
                    </a:lnTo>
                    <a:lnTo>
                      <a:pt x="244" y="348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308" y="303"/>
                    </a:moveTo>
                    <a:lnTo>
                      <a:pt x="308" y="303"/>
                    </a:lnTo>
                    <a:lnTo>
                      <a:pt x="308" y="303"/>
                    </a:lnTo>
                    <a:lnTo>
                      <a:pt x="314" y="305"/>
                    </a:lnTo>
                    <a:lnTo>
                      <a:pt x="319" y="309"/>
                    </a:lnTo>
                    <a:lnTo>
                      <a:pt x="322" y="314"/>
                    </a:lnTo>
                    <a:lnTo>
                      <a:pt x="324" y="320"/>
                    </a:lnTo>
                    <a:lnTo>
                      <a:pt x="324" y="320"/>
                    </a:lnTo>
                    <a:lnTo>
                      <a:pt x="322" y="326"/>
                    </a:lnTo>
                    <a:lnTo>
                      <a:pt x="319" y="331"/>
                    </a:lnTo>
                    <a:lnTo>
                      <a:pt x="314" y="334"/>
                    </a:lnTo>
                    <a:lnTo>
                      <a:pt x="308" y="336"/>
                    </a:lnTo>
                    <a:lnTo>
                      <a:pt x="308" y="336"/>
                    </a:lnTo>
                    <a:lnTo>
                      <a:pt x="302" y="334"/>
                    </a:lnTo>
                    <a:lnTo>
                      <a:pt x="297" y="331"/>
                    </a:lnTo>
                    <a:lnTo>
                      <a:pt x="293" y="326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14"/>
                    </a:lnTo>
                    <a:lnTo>
                      <a:pt x="297" y="309"/>
                    </a:lnTo>
                    <a:lnTo>
                      <a:pt x="302" y="305"/>
                    </a:lnTo>
                    <a:lnTo>
                      <a:pt x="308" y="303"/>
                    </a:lnTo>
                    <a:lnTo>
                      <a:pt x="308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6" y="305"/>
                    </a:lnTo>
                    <a:lnTo>
                      <a:pt x="261" y="309"/>
                    </a:lnTo>
                    <a:lnTo>
                      <a:pt x="264" y="314"/>
                    </a:lnTo>
                    <a:lnTo>
                      <a:pt x="266" y="320"/>
                    </a:lnTo>
                    <a:lnTo>
                      <a:pt x="266" y="320"/>
                    </a:lnTo>
                    <a:lnTo>
                      <a:pt x="264" y="326"/>
                    </a:lnTo>
                    <a:lnTo>
                      <a:pt x="261" y="331"/>
                    </a:lnTo>
                    <a:lnTo>
                      <a:pt x="256" y="334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4" y="334"/>
                    </a:lnTo>
                    <a:lnTo>
                      <a:pt x="239" y="331"/>
                    </a:lnTo>
                    <a:lnTo>
                      <a:pt x="235" y="326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4"/>
                    </a:lnTo>
                    <a:lnTo>
                      <a:pt x="239" y="309"/>
                    </a:lnTo>
                    <a:lnTo>
                      <a:pt x="244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1"/>
                    </a:lnTo>
                    <a:lnTo>
                      <a:pt x="377" y="264"/>
                    </a:lnTo>
                    <a:lnTo>
                      <a:pt x="380" y="269"/>
                    </a:lnTo>
                    <a:lnTo>
                      <a:pt x="382" y="276"/>
                    </a:lnTo>
                    <a:lnTo>
                      <a:pt x="382" y="276"/>
                    </a:lnTo>
                    <a:lnTo>
                      <a:pt x="380" y="283"/>
                    </a:lnTo>
                    <a:lnTo>
                      <a:pt x="377" y="288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0" y="291"/>
                    </a:lnTo>
                    <a:lnTo>
                      <a:pt x="356" y="288"/>
                    </a:lnTo>
                    <a:lnTo>
                      <a:pt x="353" y="283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3" y="269"/>
                    </a:lnTo>
                    <a:lnTo>
                      <a:pt x="356" y="264"/>
                    </a:lnTo>
                    <a:lnTo>
                      <a:pt x="360" y="261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8" y="261"/>
                    </a:moveTo>
                    <a:lnTo>
                      <a:pt x="308" y="261"/>
                    </a:lnTo>
                    <a:lnTo>
                      <a:pt x="308" y="261"/>
                    </a:lnTo>
                    <a:lnTo>
                      <a:pt x="314" y="261"/>
                    </a:lnTo>
                    <a:lnTo>
                      <a:pt x="319" y="264"/>
                    </a:lnTo>
                    <a:lnTo>
                      <a:pt x="322" y="269"/>
                    </a:lnTo>
                    <a:lnTo>
                      <a:pt x="324" y="276"/>
                    </a:lnTo>
                    <a:lnTo>
                      <a:pt x="324" y="276"/>
                    </a:lnTo>
                    <a:lnTo>
                      <a:pt x="322" y="283"/>
                    </a:lnTo>
                    <a:lnTo>
                      <a:pt x="319" y="288"/>
                    </a:lnTo>
                    <a:lnTo>
                      <a:pt x="314" y="291"/>
                    </a:lnTo>
                    <a:lnTo>
                      <a:pt x="308" y="293"/>
                    </a:lnTo>
                    <a:lnTo>
                      <a:pt x="308" y="293"/>
                    </a:lnTo>
                    <a:lnTo>
                      <a:pt x="302" y="291"/>
                    </a:lnTo>
                    <a:lnTo>
                      <a:pt x="297" y="288"/>
                    </a:lnTo>
                    <a:lnTo>
                      <a:pt x="293" y="283"/>
                    </a:lnTo>
                    <a:lnTo>
                      <a:pt x="293" y="276"/>
                    </a:lnTo>
                    <a:lnTo>
                      <a:pt x="293" y="276"/>
                    </a:lnTo>
                    <a:lnTo>
                      <a:pt x="293" y="269"/>
                    </a:lnTo>
                    <a:lnTo>
                      <a:pt x="297" y="264"/>
                    </a:lnTo>
                    <a:lnTo>
                      <a:pt x="302" y="261"/>
                    </a:lnTo>
                    <a:lnTo>
                      <a:pt x="308" y="261"/>
                    </a:lnTo>
                    <a:lnTo>
                      <a:pt x="308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6" y="261"/>
                    </a:lnTo>
                    <a:lnTo>
                      <a:pt x="261" y="264"/>
                    </a:lnTo>
                    <a:lnTo>
                      <a:pt x="264" y="269"/>
                    </a:lnTo>
                    <a:lnTo>
                      <a:pt x="266" y="276"/>
                    </a:lnTo>
                    <a:lnTo>
                      <a:pt x="266" y="276"/>
                    </a:lnTo>
                    <a:lnTo>
                      <a:pt x="264" y="283"/>
                    </a:lnTo>
                    <a:lnTo>
                      <a:pt x="261" y="288"/>
                    </a:lnTo>
                    <a:lnTo>
                      <a:pt x="256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4" y="291"/>
                    </a:lnTo>
                    <a:lnTo>
                      <a:pt x="239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9" y="264"/>
                    </a:lnTo>
                    <a:lnTo>
                      <a:pt x="244" y="261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366" y="217"/>
                    </a:moveTo>
                    <a:lnTo>
                      <a:pt x="366" y="217"/>
                    </a:lnTo>
                    <a:lnTo>
                      <a:pt x="366" y="217"/>
                    </a:lnTo>
                    <a:lnTo>
                      <a:pt x="371" y="218"/>
                    </a:lnTo>
                    <a:lnTo>
                      <a:pt x="377" y="222"/>
                    </a:lnTo>
                    <a:lnTo>
                      <a:pt x="380" y="227"/>
                    </a:lnTo>
                    <a:lnTo>
                      <a:pt x="382" y="234"/>
                    </a:lnTo>
                    <a:lnTo>
                      <a:pt x="382" y="234"/>
                    </a:lnTo>
                    <a:lnTo>
                      <a:pt x="380" y="239"/>
                    </a:lnTo>
                    <a:lnTo>
                      <a:pt x="377" y="244"/>
                    </a:lnTo>
                    <a:lnTo>
                      <a:pt x="371" y="247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0" y="247"/>
                    </a:lnTo>
                    <a:lnTo>
                      <a:pt x="356" y="244"/>
                    </a:lnTo>
                    <a:lnTo>
                      <a:pt x="353" y="239"/>
                    </a:lnTo>
                    <a:lnTo>
                      <a:pt x="351" y="234"/>
                    </a:lnTo>
                    <a:lnTo>
                      <a:pt x="351" y="234"/>
                    </a:lnTo>
                    <a:lnTo>
                      <a:pt x="353" y="227"/>
                    </a:lnTo>
                    <a:lnTo>
                      <a:pt x="356" y="222"/>
                    </a:lnTo>
                    <a:lnTo>
                      <a:pt x="360" y="218"/>
                    </a:lnTo>
                    <a:lnTo>
                      <a:pt x="366" y="217"/>
                    </a:lnTo>
                    <a:lnTo>
                      <a:pt x="366" y="217"/>
                    </a:lnTo>
                    <a:close/>
                    <a:moveTo>
                      <a:pt x="308" y="217"/>
                    </a:moveTo>
                    <a:lnTo>
                      <a:pt x="308" y="217"/>
                    </a:lnTo>
                    <a:lnTo>
                      <a:pt x="308" y="217"/>
                    </a:lnTo>
                    <a:lnTo>
                      <a:pt x="314" y="218"/>
                    </a:lnTo>
                    <a:lnTo>
                      <a:pt x="319" y="222"/>
                    </a:lnTo>
                    <a:lnTo>
                      <a:pt x="322" y="227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2" y="239"/>
                    </a:lnTo>
                    <a:lnTo>
                      <a:pt x="319" y="244"/>
                    </a:lnTo>
                    <a:lnTo>
                      <a:pt x="314" y="247"/>
                    </a:lnTo>
                    <a:lnTo>
                      <a:pt x="308" y="249"/>
                    </a:lnTo>
                    <a:lnTo>
                      <a:pt x="308" y="249"/>
                    </a:lnTo>
                    <a:lnTo>
                      <a:pt x="302" y="247"/>
                    </a:lnTo>
                    <a:lnTo>
                      <a:pt x="297" y="244"/>
                    </a:lnTo>
                    <a:lnTo>
                      <a:pt x="293" y="239"/>
                    </a:lnTo>
                    <a:lnTo>
                      <a:pt x="293" y="234"/>
                    </a:lnTo>
                    <a:lnTo>
                      <a:pt x="293" y="234"/>
                    </a:lnTo>
                    <a:lnTo>
                      <a:pt x="293" y="227"/>
                    </a:lnTo>
                    <a:lnTo>
                      <a:pt x="297" y="222"/>
                    </a:lnTo>
                    <a:lnTo>
                      <a:pt x="302" y="218"/>
                    </a:lnTo>
                    <a:lnTo>
                      <a:pt x="308" y="217"/>
                    </a:lnTo>
                    <a:lnTo>
                      <a:pt x="308" y="217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6" y="218"/>
                    </a:lnTo>
                    <a:lnTo>
                      <a:pt x="261" y="222"/>
                    </a:lnTo>
                    <a:lnTo>
                      <a:pt x="264" y="227"/>
                    </a:lnTo>
                    <a:lnTo>
                      <a:pt x="266" y="234"/>
                    </a:lnTo>
                    <a:lnTo>
                      <a:pt x="266" y="234"/>
                    </a:lnTo>
                    <a:lnTo>
                      <a:pt x="264" y="239"/>
                    </a:lnTo>
                    <a:lnTo>
                      <a:pt x="261" y="244"/>
                    </a:lnTo>
                    <a:lnTo>
                      <a:pt x="256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4" y="247"/>
                    </a:lnTo>
                    <a:lnTo>
                      <a:pt x="239" y="244"/>
                    </a:lnTo>
                    <a:lnTo>
                      <a:pt x="235" y="239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5" y="227"/>
                    </a:lnTo>
                    <a:lnTo>
                      <a:pt x="239" y="222"/>
                    </a:lnTo>
                    <a:lnTo>
                      <a:pt x="244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4"/>
                    </a:lnTo>
                    <a:lnTo>
                      <a:pt x="377" y="179"/>
                    </a:lnTo>
                    <a:lnTo>
                      <a:pt x="380" y="184"/>
                    </a:lnTo>
                    <a:lnTo>
                      <a:pt x="382" y="189"/>
                    </a:lnTo>
                    <a:lnTo>
                      <a:pt x="382" y="189"/>
                    </a:lnTo>
                    <a:lnTo>
                      <a:pt x="380" y="196"/>
                    </a:lnTo>
                    <a:lnTo>
                      <a:pt x="377" y="201"/>
                    </a:lnTo>
                    <a:lnTo>
                      <a:pt x="371" y="205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60" y="205"/>
                    </a:lnTo>
                    <a:lnTo>
                      <a:pt x="356" y="201"/>
                    </a:lnTo>
                    <a:lnTo>
                      <a:pt x="353" y="196"/>
                    </a:lnTo>
                    <a:lnTo>
                      <a:pt x="351" y="189"/>
                    </a:lnTo>
                    <a:lnTo>
                      <a:pt x="351" y="189"/>
                    </a:lnTo>
                    <a:lnTo>
                      <a:pt x="353" y="184"/>
                    </a:lnTo>
                    <a:lnTo>
                      <a:pt x="356" y="179"/>
                    </a:lnTo>
                    <a:lnTo>
                      <a:pt x="360" y="174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8" y="174"/>
                    </a:moveTo>
                    <a:lnTo>
                      <a:pt x="308" y="174"/>
                    </a:lnTo>
                    <a:lnTo>
                      <a:pt x="308" y="174"/>
                    </a:lnTo>
                    <a:lnTo>
                      <a:pt x="314" y="174"/>
                    </a:lnTo>
                    <a:lnTo>
                      <a:pt x="319" y="179"/>
                    </a:lnTo>
                    <a:lnTo>
                      <a:pt x="322" y="184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2" y="196"/>
                    </a:lnTo>
                    <a:lnTo>
                      <a:pt x="319" y="201"/>
                    </a:lnTo>
                    <a:lnTo>
                      <a:pt x="314" y="205"/>
                    </a:lnTo>
                    <a:lnTo>
                      <a:pt x="308" y="206"/>
                    </a:lnTo>
                    <a:lnTo>
                      <a:pt x="308" y="206"/>
                    </a:lnTo>
                    <a:lnTo>
                      <a:pt x="302" y="205"/>
                    </a:lnTo>
                    <a:lnTo>
                      <a:pt x="297" y="201"/>
                    </a:lnTo>
                    <a:lnTo>
                      <a:pt x="293" y="196"/>
                    </a:lnTo>
                    <a:lnTo>
                      <a:pt x="293" y="189"/>
                    </a:lnTo>
                    <a:lnTo>
                      <a:pt x="293" y="189"/>
                    </a:lnTo>
                    <a:lnTo>
                      <a:pt x="293" y="184"/>
                    </a:lnTo>
                    <a:lnTo>
                      <a:pt x="297" y="179"/>
                    </a:lnTo>
                    <a:lnTo>
                      <a:pt x="302" y="174"/>
                    </a:lnTo>
                    <a:lnTo>
                      <a:pt x="308" y="174"/>
                    </a:lnTo>
                    <a:lnTo>
                      <a:pt x="308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6" y="174"/>
                    </a:lnTo>
                    <a:lnTo>
                      <a:pt x="261" y="179"/>
                    </a:lnTo>
                    <a:lnTo>
                      <a:pt x="264" y="184"/>
                    </a:lnTo>
                    <a:lnTo>
                      <a:pt x="266" y="189"/>
                    </a:lnTo>
                    <a:lnTo>
                      <a:pt x="266" y="189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6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4" y="205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4"/>
                    </a:lnTo>
                    <a:lnTo>
                      <a:pt x="239" y="179"/>
                    </a:lnTo>
                    <a:lnTo>
                      <a:pt x="244" y="174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366" y="130"/>
                    </a:moveTo>
                    <a:lnTo>
                      <a:pt x="366" y="130"/>
                    </a:lnTo>
                    <a:lnTo>
                      <a:pt x="366" y="130"/>
                    </a:lnTo>
                    <a:lnTo>
                      <a:pt x="371" y="131"/>
                    </a:lnTo>
                    <a:lnTo>
                      <a:pt x="377" y="135"/>
                    </a:lnTo>
                    <a:lnTo>
                      <a:pt x="380" y="140"/>
                    </a:lnTo>
                    <a:lnTo>
                      <a:pt x="382" y="147"/>
                    </a:lnTo>
                    <a:lnTo>
                      <a:pt x="382" y="147"/>
                    </a:lnTo>
                    <a:lnTo>
                      <a:pt x="380" y="152"/>
                    </a:lnTo>
                    <a:lnTo>
                      <a:pt x="377" y="157"/>
                    </a:lnTo>
                    <a:lnTo>
                      <a:pt x="371" y="160"/>
                    </a:lnTo>
                    <a:lnTo>
                      <a:pt x="366" y="162"/>
                    </a:lnTo>
                    <a:lnTo>
                      <a:pt x="366" y="162"/>
                    </a:lnTo>
                    <a:lnTo>
                      <a:pt x="360" y="160"/>
                    </a:lnTo>
                    <a:lnTo>
                      <a:pt x="356" y="157"/>
                    </a:lnTo>
                    <a:lnTo>
                      <a:pt x="353" y="152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53" y="140"/>
                    </a:lnTo>
                    <a:lnTo>
                      <a:pt x="356" y="135"/>
                    </a:lnTo>
                    <a:lnTo>
                      <a:pt x="360" y="131"/>
                    </a:lnTo>
                    <a:lnTo>
                      <a:pt x="366" y="130"/>
                    </a:lnTo>
                    <a:lnTo>
                      <a:pt x="366" y="130"/>
                    </a:lnTo>
                    <a:close/>
                    <a:moveTo>
                      <a:pt x="308" y="130"/>
                    </a:moveTo>
                    <a:lnTo>
                      <a:pt x="308" y="130"/>
                    </a:lnTo>
                    <a:lnTo>
                      <a:pt x="308" y="130"/>
                    </a:lnTo>
                    <a:lnTo>
                      <a:pt x="314" y="131"/>
                    </a:lnTo>
                    <a:lnTo>
                      <a:pt x="319" y="135"/>
                    </a:lnTo>
                    <a:lnTo>
                      <a:pt x="322" y="140"/>
                    </a:lnTo>
                    <a:lnTo>
                      <a:pt x="324" y="147"/>
                    </a:lnTo>
                    <a:lnTo>
                      <a:pt x="324" y="147"/>
                    </a:lnTo>
                    <a:lnTo>
                      <a:pt x="322" y="152"/>
                    </a:lnTo>
                    <a:lnTo>
                      <a:pt x="319" y="157"/>
                    </a:lnTo>
                    <a:lnTo>
                      <a:pt x="314" y="160"/>
                    </a:lnTo>
                    <a:lnTo>
                      <a:pt x="308" y="162"/>
                    </a:lnTo>
                    <a:lnTo>
                      <a:pt x="308" y="162"/>
                    </a:lnTo>
                    <a:lnTo>
                      <a:pt x="302" y="160"/>
                    </a:lnTo>
                    <a:lnTo>
                      <a:pt x="297" y="157"/>
                    </a:lnTo>
                    <a:lnTo>
                      <a:pt x="293" y="152"/>
                    </a:lnTo>
                    <a:lnTo>
                      <a:pt x="293" y="147"/>
                    </a:lnTo>
                    <a:lnTo>
                      <a:pt x="293" y="147"/>
                    </a:lnTo>
                    <a:lnTo>
                      <a:pt x="293" y="140"/>
                    </a:lnTo>
                    <a:lnTo>
                      <a:pt x="297" y="135"/>
                    </a:lnTo>
                    <a:lnTo>
                      <a:pt x="302" y="131"/>
                    </a:lnTo>
                    <a:lnTo>
                      <a:pt x="308" y="130"/>
                    </a:lnTo>
                    <a:lnTo>
                      <a:pt x="308" y="130"/>
                    </a:lnTo>
                    <a:close/>
                    <a:moveTo>
                      <a:pt x="249" y="130"/>
                    </a:moveTo>
                    <a:lnTo>
                      <a:pt x="249" y="130"/>
                    </a:lnTo>
                    <a:lnTo>
                      <a:pt x="249" y="130"/>
                    </a:lnTo>
                    <a:lnTo>
                      <a:pt x="256" y="131"/>
                    </a:lnTo>
                    <a:lnTo>
                      <a:pt x="261" y="135"/>
                    </a:lnTo>
                    <a:lnTo>
                      <a:pt x="264" y="140"/>
                    </a:lnTo>
                    <a:lnTo>
                      <a:pt x="266" y="147"/>
                    </a:lnTo>
                    <a:lnTo>
                      <a:pt x="266" y="147"/>
                    </a:lnTo>
                    <a:lnTo>
                      <a:pt x="264" y="152"/>
                    </a:lnTo>
                    <a:lnTo>
                      <a:pt x="261" y="157"/>
                    </a:lnTo>
                    <a:lnTo>
                      <a:pt x="256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4" y="160"/>
                    </a:lnTo>
                    <a:lnTo>
                      <a:pt x="239" y="157"/>
                    </a:lnTo>
                    <a:lnTo>
                      <a:pt x="235" y="152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0"/>
                    </a:lnTo>
                    <a:lnTo>
                      <a:pt x="239" y="135"/>
                    </a:lnTo>
                    <a:lnTo>
                      <a:pt x="244" y="131"/>
                    </a:lnTo>
                    <a:lnTo>
                      <a:pt x="249" y="130"/>
                    </a:lnTo>
                    <a:lnTo>
                      <a:pt x="249" y="130"/>
                    </a:lnTo>
                    <a:close/>
                    <a:moveTo>
                      <a:pt x="366" y="87"/>
                    </a:moveTo>
                    <a:lnTo>
                      <a:pt x="366" y="87"/>
                    </a:lnTo>
                    <a:lnTo>
                      <a:pt x="366" y="87"/>
                    </a:lnTo>
                    <a:lnTo>
                      <a:pt x="371" y="89"/>
                    </a:lnTo>
                    <a:lnTo>
                      <a:pt x="377" y="92"/>
                    </a:lnTo>
                    <a:lnTo>
                      <a:pt x="380" y="97"/>
                    </a:lnTo>
                    <a:lnTo>
                      <a:pt x="382" y="102"/>
                    </a:lnTo>
                    <a:lnTo>
                      <a:pt x="382" y="102"/>
                    </a:lnTo>
                    <a:lnTo>
                      <a:pt x="380" y="109"/>
                    </a:lnTo>
                    <a:lnTo>
                      <a:pt x="377" y="114"/>
                    </a:lnTo>
                    <a:lnTo>
                      <a:pt x="371" y="118"/>
                    </a:lnTo>
                    <a:lnTo>
                      <a:pt x="366" y="119"/>
                    </a:lnTo>
                    <a:lnTo>
                      <a:pt x="366" y="119"/>
                    </a:lnTo>
                    <a:lnTo>
                      <a:pt x="360" y="118"/>
                    </a:lnTo>
                    <a:lnTo>
                      <a:pt x="356" y="114"/>
                    </a:lnTo>
                    <a:lnTo>
                      <a:pt x="353" y="109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3" y="97"/>
                    </a:lnTo>
                    <a:lnTo>
                      <a:pt x="356" y="92"/>
                    </a:lnTo>
                    <a:lnTo>
                      <a:pt x="360" y="89"/>
                    </a:lnTo>
                    <a:lnTo>
                      <a:pt x="366" y="87"/>
                    </a:lnTo>
                    <a:lnTo>
                      <a:pt x="366" y="87"/>
                    </a:lnTo>
                    <a:close/>
                    <a:moveTo>
                      <a:pt x="308" y="87"/>
                    </a:moveTo>
                    <a:lnTo>
                      <a:pt x="308" y="87"/>
                    </a:lnTo>
                    <a:lnTo>
                      <a:pt x="308" y="87"/>
                    </a:lnTo>
                    <a:lnTo>
                      <a:pt x="314" y="89"/>
                    </a:lnTo>
                    <a:lnTo>
                      <a:pt x="319" y="92"/>
                    </a:lnTo>
                    <a:lnTo>
                      <a:pt x="322" y="97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2" y="109"/>
                    </a:lnTo>
                    <a:lnTo>
                      <a:pt x="319" y="114"/>
                    </a:lnTo>
                    <a:lnTo>
                      <a:pt x="314" y="118"/>
                    </a:lnTo>
                    <a:lnTo>
                      <a:pt x="308" y="119"/>
                    </a:lnTo>
                    <a:lnTo>
                      <a:pt x="308" y="119"/>
                    </a:lnTo>
                    <a:lnTo>
                      <a:pt x="302" y="118"/>
                    </a:lnTo>
                    <a:lnTo>
                      <a:pt x="297" y="114"/>
                    </a:lnTo>
                    <a:lnTo>
                      <a:pt x="293" y="109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97"/>
                    </a:lnTo>
                    <a:lnTo>
                      <a:pt x="297" y="92"/>
                    </a:lnTo>
                    <a:lnTo>
                      <a:pt x="302" y="89"/>
                    </a:lnTo>
                    <a:lnTo>
                      <a:pt x="308" y="87"/>
                    </a:lnTo>
                    <a:lnTo>
                      <a:pt x="308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6" y="89"/>
                    </a:lnTo>
                    <a:lnTo>
                      <a:pt x="261" y="92"/>
                    </a:lnTo>
                    <a:lnTo>
                      <a:pt x="264" y="97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8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8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7"/>
                    </a:lnTo>
                    <a:lnTo>
                      <a:pt x="239" y="92"/>
                    </a:lnTo>
                    <a:lnTo>
                      <a:pt x="244" y="89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366" y="43"/>
                    </a:moveTo>
                    <a:lnTo>
                      <a:pt x="366" y="43"/>
                    </a:lnTo>
                    <a:lnTo>
                      <a:pt x="366" y="43"/>
                    </a:lnTo>
                    <a:lnTo>
                      <a:pt x="371" y="45"/>
                    </a:lnTo>
                    <a:lnTo>
                      <a:pt x="377" y="48"/>
                    </a:lnTo>
                    <a:lnTo>
                      <a:pt x="380" y="53"/>
                    </a:lnTo>
                    <a:lnTo>
                      <a:pt x="382" y="60"/>
                    </a:lnTo>
                    <a:lnTo>
                      <a:pt x="382" y="60"/>
                    </a:lnTo>
                    <a:lnTo>
                      <a:pt x="380" y="65"/>
                    </a:lnTo>
                    <a:lnTo>
                      <a:pt x="377" y="72"/>
                    </a:lnTo>
                    <a:lnTo>
                      <a:pt x="371" y="75"/>
                    </a:lnTo>
                    <a:lnTo>
                      <a:pt x="366" y="75"/>
                    </a:lnTo>
                    <a:lnTo>
                      <a:pt x="366" y="75"/>
                    </a:lnTo>
                    <a:lnTo>
                      <a:pt x="360" y="75"/>
                    </a:lnTo>
                    <a:lnTo>
                      <a:pt x="356" y="72"/>
                    </a:lnTo>
                    <a:lnTo>
                      <a:pt x="353" y="65"/>
                    </a:lnTo>
                    <a:lnTo>
                      <a:pt x="351" y="60"/>
                    </a:lnTo>
                    <a:lnTo>
                      <a:pt x="351" y="60"/>
                    </a:lnTo>
                    <a:lnTo>
                      <a:pt x="353" y="53"/>
                    </a:lnTo>
                    <a:lnTo>
                      <a:pt x="356" y="48"/>
                    </a:lnTo>
                    <a:lnTo>
                      <a:pt x="360" y="45"/>
                    </a:lnTo>
                    <a:lnTo>
                      <a:pt x="366" y="43"/>
                    </a:lnTo>
                    <a:lnTo>
                      <a:pt x="366" y="43"/>
                    </a:lnTo>
                    <a:close/>
                    <a:moveTo>
                      <a:pt x="308" y="43"/>
                    </a:moveTo>
                    <a:lnTo>
                      <a:pt x="308" y="43"/>
                    </a:lnTo>
                    <a:lnTo>
                      <a:pt x="308" y="43"/>
                    </a:lnTo>
                    <a:lnTo>
                      <a:pt x="314" y="45"/>
                    </a:lnTo>
                    <a:lnTo>
                      <a:pt x="319" y="48"/>
                    </a:lnTo>
                    <a:lnTo>
                      <a:pt x="322" y="53"/>
                    </a:lnTo>
                    <a:lnTo>
                      <a:pt x="324" y="60"/>
                    </a:lnTo>
                    <a:lnTo>
                      <a:pt x="324" y="60"/>
                    </a:lnTo>
                    <a:lnTo>
                      <a:pt x="322" y="65"/>
                    </a:lnTo>
                    <a:lnTo>
                      <a:pt x="319" y="72"/>
                    </a:lnTo>
                    <a:lnTo>
                      <a:pt x="314" y="75"/>
                    </a:lnTo>
                    <a:lnTo>
                      <a:pt x="308" y="75"/>
                    </a:lnTo>
                    <a:lnTo>
                      <a:pt x="308" y="75"/>
                    </a:lnTo>
                    <a:lnTo>
                      <a:pt x="302" y="75"/>
                    </a:lnTo>
                    <a:lnTo>
                      <a:pt x="297" y="72"/>
                    </a:lnTo>
                    <a:lnTo>
                      <a:pt x="293" y="65"/>
                    </a:lnTo>
                    <a:lnTo>
                      <a:pt x="293" y="60"/>
                    </a:lnTo>
                    <a:lnTo>
                      <a:pt x="293" y="60"/>
                    </a:lnTo>
                    <a:lnTo>
                      <a:pt x="293" y="53"/>
                    </a:lnTo>
                    <a:lnTo>
                      <a:pt x="297" y="48"/>
                    </a:lnTo>
                    <a:lnTo>
                      <a:pt x="302" y="45"/>
                    </a:lnTo>
                    <a:lnTo>
                      <a:pt x="308" y="43"/>
                    </a:lnTo>
                    <a:lnTo>
                      <a:pt x="308" y="43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31" y="174"/>
                    </a:lnTo>
                    <a:lnTo>
                      <a:pt x="436" y="179"/>
                    </a:lnTo>
                    <a:lnTo>
                      <a:pt x="440" y="184"/>
                    </a:lnTo>
                    <a:lnTo>
                      <a:pt x="440" y="189"/>
                    </a:lnTo>
                    <a:lnTo>
                      <a:pt x="440" y="189"/>
                    </a:lnTo>
                    <a:lnTo>
                      <a:pt x="440" y="196"/>
                    </a:lnTo>
                    <a:lnTo>
                      <a:pt x="436" y="201"/>
                    </a:lnTo>
                    <a:lnTo>
                      <a:pt x="431" y="205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9" y="205"/>
                    </a:lnTo>
                    <a:lnTo>
                      <a:pt x="414" y="201"/>
                    </a:lnTo>
                    <a:lnTo>
                      <a:pt x="411" y="196"/>
                    </a:lnTo>
                    <a:lnTo>
                      <a:pt x="409" y="189"/>
                    </a:lnTo>
                    <a:lnTo>
                      <a:pt x="409" y="189"/>
                    </a:lnTo>
                    <a:lnTo>
                      <a:pt x="411" y="184"/>
                    </a:lnTo>
                    <a:lnTo>
                      <a:pt x="414" y="179"/>
                    </a:lnTo>
                    <a:lnTo>
                      <a:pt x="419" y="174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424" y="130"/>
                    </a:moveTo>
                    <a:lnTo>
                      <a:pt x="424" y="130"/>
                    </a:lnTo>
                    <a:lnTo>
                      <a:pt x="424" y="130"/>
                    </a:lnTo>
                    <a:lnTo>
                      <a:pt x="431" y="131"/>
                    </a:lnTo>
                    <a:lnTo>
                      <a:pt x="436" y="135"/>
                    </a:lnTo>
                    <a:lnTo>
                      <a:pt x="440" y="140"/>
                    </a:lnTo>
                    <a:lnTo>
                      <a:pt x="440" y="147"/>
                    </a:lnTo>
                    <a:lnTo>
                      <a:pt x="440" y="147"/>
                    </a:lnTo>
                    <a:lnTo>
                      <a:pt x="440" y="152"/>
                    </a:lnTo>
                    <a:lnTo>
                      <a:pt x="436" y="157"/>
                    </a:lnTo>
                    <a:lnTo>
                      <a:pt x="431" y="160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9" y="160"/>
                    </a:lnTo>
                    <a:lnTo>
                      <a:pt x="414" y="157"/>
                    </a:lnTo>
                    <a:lnTo>
                      <a:pt x="411" y="152"/>
                    </a:lnTo>
                    <a:lnTo>
                      <a:pt x="409" y="147"/>
                    </a:lnTo>
                    <a:lnTo>
                      <a:pt x="409" y="147"/>
                    </a:lnTo>
                    <a:lnTo>
                      <a:pt x="411" y="140"/>
                    </a:lnTo>
                    <a:lnTo>
                      <a:pt x="414" y="135"/>
                    </a:lnTo>
                    <a:lnTo>
                      <a:pt x="419" y="131"/>
                    </a:lnTo>
                    <a:lnTo>
                      <a:pt x="424" y="130"/>
                    </a:lnTo>
                    <a:lnTo>
                      <a:pt x="424" y="130"/>
                    </a:lnTo>
                    <a:close/>
                    <a:moveTo>
                      <a:pt x="424" y="87"/>
                    </a:moveTo>
                    <a:lnTo>
                      <a:pt x="424" y="87"/>
                    </a:lnTo>
                    <a:lnTo>
                      <a:pt x="424" y="87"/>
                    </a:lnTo>
                    <a:lnTo>
                      <a:pt x="431" y="89"/>
                    </a:lnTo>
                    <a:lnTo>
                      <a:pt x="436" y="92"/>
                    </a:lnTo>
                    <a:lnTo>
                      <a:pt x="440" y="97"/>
                    </a:lnTo>
                    <a:lnTo>
                      <a:pt x="440" y="102"/>
                    </a:lnTo>
                    <a:lnTo>
                      <a:pt x="440" y="102"/>
                    </a:lnTo>
                    <a:lnTo>
                      <a:pt x="440" y="109"/>
                    </a:lnTo>
                    <a:lnTo>
                      <a:pt x="436" y="114"/>
                    </a:lnTo>
                    <a:lnTo>
                      <a:pt x="431" y="118"/>
                    </a:lnTo>
                    <a:lnTo>
                      <a:pt x="424" y="119"/>
                    </a:lnTo>
                    <a:lnTo>
                      <a:pt x="424" y="119"/>
                    </a:lnTo>
                    <a:lnTo>
                      <a:pt x="419" y="118"/>
                    </a:lnTo>
                    <a:lnTo>
                      <a:pt x="414" y="114"/>
                    </a:lnTo>
                    <a:lnTo>
                      <a:pt x="411" y="109"/>
                    </a:lnTo>
                    <a:lnTo>
                      <a:pt x="409" y="102"/>
                    </a:lnTo>
                    <a:lnTo>
                      <a:pt x="409" y="102"/>
                    </a:lnTo>
                    <a:lnTo>
                      <a:pt x="411" y="97"/>
                    </a:lnTo>
                    <a:lnTo>
                      <a:pt x="414" y="92"/>
                    </a:lnTo>
                    <a:lnTo>
                      <a:pt x="419" y="89"/>
                    </a:lnTo>
                    <a:lnTo>
                      <a:pt x="424" y="87"/>
                    </a:lnTo>
                    <a:lnTo>
                      <a:pt x="424" y="87"/>
                    </a:lnTo>
                    <a:close/>
                    <a:moveTo>
                      <a:pt x="424" y="43"/>
                    </a:moveTo>
                    <a:lnTo>
                      <a:pt x="424" y="43"/>
                    </a:lnTo>
                    <a:lnTo>
                      <a:pt x="424" y="43"/>
                    </a:lnTo>
                    <a:lnTo>
                      <a:pt x="431" y="45"/>
                    </a:lnTo>
                    <a:lnTo>
                      <a:pt x="436" y="48"/>
                    </a:lnTo>
                    <a:lnTo>
                      <a:pt x="440" y="53"/>
                    </a:lnTo>
                    <a:lnTo>
                      <a:pt x="440" y="60"/>
                    </a:lnTo>
                    <a:lnTo>
                      <a:pt x="440" y="60"/>
                    </a:lnTo>
                    <a:lnTo>
                      <a:pt x="440" y="65"/>
                    </a:lnTo>
                    <a:lnTo>
                      <a:pt x="436" y="72"/>
                    </a:lnTo>
                    <a:lnTo>
                      <a:pt x="431" y="75"/>
                    </a:lnTo>
                    <a:lnTo>
                      <a:pt x="424" y="75"/>
                    </a:lnTo>
                    <a:lnTo>
                      <a:pt x="424" y="75"/>
                    </a:lnTo>
                    <a:lnTo>
                      <a:pt x="419" y="75"/>
                    </a:lnTo>
                    <a:lnTo>
                      <a:pt x="414" y="72"/>
                    </a:lnTo>
                    <a:lnTo>
                      <a:pt x="411" y="65"/>
                    </a:lnTo>
                    <a:lnTo>
                      <a:pt x="409" y="60"/>
                    </a:lnTo>
                    <a:lnTo>
                      <a:pt x="409" y="60"/>
                    </a:lnTo>
                    <a:lnTo>
                      <a:pt x="411" y="53"/>
                    </a:lnTo>
                    <a:lnTo>
                      <a:pt x="414" y="48"/>
                    </a:lnTo>
                    <a:lnTo>
                      <a:pt x="419" y="45"/>
                    </a:lnTo>
                    <a:lnTo>
                      <a:pt x="424" y="43"/>
                    </a:lnTo>
                    <a:lnTo>
                      <a:pt x="424" y="43"/>
                    </a:lnTo>
                    <a:close/>
                    <a:moveTo>
                      <a:pt x="424" y="0"/>
                    </a:moveTo>
                    <a:lnTo>
                      <a:pt x="424" y="0"/>
                    </a:lnTo>
                    <a:lnTo>
                      <a:pt x="424" y="0"/>
                    </a:lnTo>
                    <a:lnTo>
                      <a:pt x="431" y="2"/>
                    </a:lnTo>
                    <a:lnTo>
                      <a:pt x="436" y="5"/>
                    </a:lnTo>
                    <a:lnTo>
                      <a:pt x="440" y="10"/>
                    </a:lnTo>
                    <a:lnTo>
                      <a:pt x="440" y="16"/>
                    </a:lnTo>
                    <a:lnTo>
                      <a:pt x="440" y="16"/>
                    </a:lnTo>
                    <a:lnTo>
                      <a:pt x="440" y="22"/>
                    </a:lnTo>
                    <a:lnTo>
                      <a:pt x="436" y="27"/>
                    </a:lnTo>
                    <a:lnTo>
                      <a:pt x="431" y="31"/>
                    </a:lnTo>
                    <a:lnTo>
                      <a:pt x="424" y="33"/>
                    </a:lnTo>
                    <a:lnTo>
                      <a:pt x="424" y="33"/>
                    </a:lnTo>
                    <a:lnTo>
                      <a:pt x="419" y="31"/>
                    </a:lnTo>
                    <a:lnTo>
                      <a:pt x="414" y="27"/>
                    </a:lnTo>
                    <a:lnTo>
                      <a:pt x="411" y="22"/>
                    </a:lnTo>
                    <a:lnTo>
                      <a:pt x="409" y="16"/>
                    </a:lnTo>
                    <a:lnTo>
                      <a:pt x="409" y="16"/>
                    </a:lnTo>
                    <a:lnTo>
                      <a:pt x="411" y="10"/>
                    </a:lnTo>
                    <a:lnTo>
                      <a:pt x="414" y="5"/>
                    </a:lnTo>
                    <a:lnTo>
                      <a:pt x="419" y="2"/>
                    </a:lnTo>
                    <a:lnTo>
                      <a:pt x="424" y="0"/>
                    </a:lnTo>
                    <a:lnTo>
                      <a:pt x="424" y="0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9"/>
                    </a:lnTo>
                    <a:lnTo>
                      <a:pt x="203" y="92"/>
                    </a:lnTo>
                    <a:lnTo>
                      <a:pt x="206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6" y="109"/>
                    </a:lnTo>
                    <a:lnTo>
                      <a:pt x="203" y="114"/>
                    </a:lnTo>
                    <a:lnTo>
                      <a:pt x="198" y="118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6" y="118"/>
                    </a:lnTo>
                    <a:lnTo>
                      <a:pt x="181" y="114"/>
                    </a:lnTo>
                    <a:lnTo>
                      <a:pt x="177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97"/>
                    </a:lnTo>
                    <a:lnTo>
                      <a:pt x="181" y="92"/>
                    </a:lnTo>
                    <a:lnTo>
                      <a:pt x="186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3" y="217"/>
                    </a:moveTo>
                    <a:lnTo>
                      <a:pt x="133" y="217"/>
                    </a:lnTo>
                    <a:lnTo>
                      <a:pt x="133" y="217"/>
                    </a:lnTo>
                    <a:lnTo>
                      <a:pt x="140" y="218"/>
                    </a:lnTo>
                    <a:lnTo>
                      <a:pt x="143" y="222"/>
                    </a:lnTo>
                    <a:lnTo>
                      <a:pt x="147" y="227"/>
                    </a:lnTo>
                    <a:lnTo>
                      <a:pt x="148" y="234"/>
                    </a:lnTo>
                    <a:lnTo>
                      <a:pt x="148" y="234"/>
                    </a:lnTo>
                    <a:lnTo>
                      <a:pt x="147" y="239"/>
                    </a:lnTo>
                    <a:lnTo>
                      <a:pt x="143" y="244"/>
                    </a:lnTo>
                    <a:lnTo>
                      <a:pt x="140" y="247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26" y="247"/>
                    </a:lnTo>
                    <a:lnTo>
                      <a:pt x="123" y="244"/>
                    </a:lnTo>
                    <a:lnTo>
                      <a:pt x="119" y="239"/>
                    </a:lnTo>
                    <a:lnTo>
                      <a:pt x="118" y="234"/>
                    </a:lnTo>
                    <a:lnTo>
                      <a:pt x="118" y="234"/>
                    </a:lnTo>
                    <a:lnTo>
                      <a:pt x="119" y="227"/>
                    </a:lnTo>
                    <a:lnTo>
                      <a:pt x="123" y="222"/>
                    </a:lnTo>
                    <a:lnTo>
                      <a:pt x="126" y="218"/>
                    </a:lnTo>
                    <a:lnTo>
                      <a:pt x="133" y="217"/>
                    </a:lnTo>
                    <a:lnTo>
                      <a:pt x="133" y="217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40" y="261"/>
                    </a:lnTo>
                    <a:lnTo>
                      <a:pt x="143" y="264"/>
                    </a:lnTo>
                    <a:lnTo>
                      <a:pt x="147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7" y="283"/>
                    </a:lnTo>
                    <a:lnTo>
                      <a:pt x="143" y="288"/>
                    </a:lnTo>
                    <a:lnTo>
                      <a:pt x="140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1"/>
                    </a:lnTo>
                    <a:lnTo>
                      <a:pt x="123" y="288"/>
                    </a:lnTo>
                    <a:lnTo>
                      <a:pt x="119" y="283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19" y="269"/>
                    </a:lnTo>
                    <a:lnTo>
                      <a:pt x="123" y="264"/>
                    </a:lnTo>
                    <a:lnTo>
                      <a:pt x="126" y="261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40" y="305"/>
                    </a:lnTo>
                    <a:lnTo>
                      <a:pt x="143" y="309"/>
                    </a:lnTo>
                    <a:lnTo>
                      <a:pt x="147" y="314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7" y="326"/>
                    </a:lnTo>
                    <a:lnTo>
                      <a:pt x="143" y="331"/>
                    </a:lnTo>
                    <a:lnTo>
                      <a:pt x="140" y="334"/>
                    </a:lnTo>
                    <a:lnTo>
                      <a:pt x="133" y="336"/>
                    </a:lnTo>
                    <a:lnTo>
                      <a:pt x="133" y="336"/>
                    </a:lnTo>
                    <a:lnTo>
                      <a:pt x="126" y="334"/>
                    </a:lnTo>
                    <a:lnTo>
                      <a:pt x="123" y="331"/>
                    </a:lnTo>
                    <a:lnTo>
                      <a:pt x="119" y="326"/>
                    </a:lnTo>
                    <a:lnTo>
                      <a:pt x="118" y="320"/>
                    </a:lnTo>
                    <a:lnTo>
                      <a:pt x="118" y="320"/>
                    </a:lnTo>
                    <a:lnTo>
                      <a:pt x="119" y="314"/>
                    </a:lnTo>
                    <a:lnTo>
                      <a:pt x="123" y="309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133" y="348"/>
                    </a:moveTo>
                    <a:lnTo>
                      <a:pt x="133" y="348"/>
                    </a:lnTo>
                    <a:lnTo>
                      <a:pt x="133" y="348"/>
                    </a:lnTo>
                    <a:lnTo>
                      <a:pt x="140" y="348"/>
                    </a:lnTo>
                    <a:lnTo>
                      <a:pt x="143" y="351"/>
                    </a:lnTo>
                    <a:lnTo>
                      <a:pt x="147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7" y="370"/>
                    </a:lnTo>
                    <a:lnTo>
                      <a:pt x="143" y="375"/>
                    </a:lnTo>
                    <a:lnTo>
                      <a:pt x="140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3" y="375"/>
                    </a:lnTo>
                    <a:lnTo>
                      <a:pt x="119" y="370"/>
                    </a:lnTo>
                    <a:lnTo>
                      <a:pt x="118" y="363"/>
                    </a:lnTo>
                    <a:lnTo>
                      <a:pt x="118" y="363"/>
                    </a:lnTo>
                    <a:lnTo>
                      <a:pt x="119" y="356"/>
                    </a:lnTo>
                    <a:lnTo>
                      <a:pt x="123" y="351"/>
                    </a:lnTo>
                    <a:lnTo>
                      <a:pt x="126" y="348"/>
                    </a:lnTo>
                    <a:lnTo>
                      <a:pt x="133" y="348"/>
                    </a:lnTo>
                    <a:lnTo>
                      <a:pt x="133" y="348"/>
                    </a:lnTo>
                    <a:close/>
                    <a:moveTo>
                      <a:pt x="191" y="348"/>
                    </a:moveTo>
                    <a:lnTo>
                      <a:pt x="191" y="348"/>
                    </a:lnTo>
                    <a:lnTo>
                      <a:pt x="191" y="348"/>
                    </a:lnTo>
                    <a:lnTo>
                      <a:pt x="198" y="348"/>
                    </a:lnTo>
                    <a:lnTo>
                      <a:pt x="203" y="351"/>
                    </a:lnTo>
                    <a:lnTo>
                      <a:pt x="206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6" y="370"/>
                    </a:lnTo>
                    <a:lnTo>
                      <a:pt x="203" y="375"/>
                    </a:lnTo>
                    <a:lnTo>
                      <a:pt x="198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6" y="378"/>
                    </a:lnTo>
                    <a:lnTo>
                      <a:pt x="181" y="375"/>
                    </a:lnTo>
                    <a:lnTo>
                      <a:pt x="177" y="370"/>
                    </a:lnTo>
                    <a:lnTo>
                      <a:pt x="176" y="363"/>
                    </a:lnTo>
                    <a:lnTo>
                      <a:pt x="176" y="363"/>
                    </a:lnTo>
                    <a:lnTo>
                      <a:pt x="177" y="356"/>
                    </a:lnTo>
                    <a:lnTo>
                      <a:pt x="181" y="351"/>
                    </a:lnTo>
                    <a:lnTo>
                      <a:pt x="186" y="348"/>
                    </a:lnTo>
                    <a:lnTo>
                      <a:pt x="191" y="348"/>
                    </a:lnTo>
                    <a:lnTo>
                      <a:pt x="191" y="348"/>
                    </a:lnTo>
                    <a:close/>
                    <a:moveTo>
                      <a:pt x="75" y="217"/>
                    </a:moveTo>
                    <a:lnTo>
                      <a:pt x="75" y="217"/>
                    </a:lnTo>
                    <a:lnTo>
                      <a:pt x="75" y="217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9" y="227"/>
                    </a:lnTo>
                    <a:lnTo>
                      <a:pt x="90" y="234"/>
                    </a:lnTo>
                    <a:lnTo>
                      <a:pt x="90" y="234"/>
                    </a:lnTo>
                    <a:lnTo>
                      <a:pt x="89" y="239"/>
                    </a:lnTo>
                    <a:lnTo>
                      <a:pt x="85" y="244"/>
                    </a:lnTo>
                    <a:lnTo>
                      <a:pt x="80" y="247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68" y="247"/>
                    </a:lnTo>
                    <a:lnTo>
                      <a:pt x="63" y="244"/>
                    </a:lnTo>
                    <a:lnTo>
                      <a:pt x="60" y="239"/>
                    </a:lnTo>
                    <a:lnTo>
                      <a:pt x="60" y="234"/>
                    </a:lnTo>
                    <a:lnTo>
                      <a:pt x="60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5" y="217"/>
                    </a:lnTo>
                    <a:lnTo>
                      <a:pt x="75" y="21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163"/>
              <p:cNvSpPr>
                <a:spLocks noEditPoints="1"/>
              </p:cNvSpPr>
              <p:nvPr/>
            </p:nvSpPr>
            <p:spPr bwMode="auto">
              <a:xfrm>
                <a:off x="6611938" y="4735513"/>
                <a:ext cx="69850" cy="163513"/>
              </a:xfrm>
              <a:custGeom>
                <a:avLst/>
                <a:gdLst>
                  <a:gd name="T0" fmla="*/ 73 w 88"/>
                  <a:gd name="T1" fmla="*/ 174 h 206"/>
                  <a:gd name="T2" fmla="*/ 85 w 88"/>
                  <a:gd name="T3" fmla="*/ 179 h 206"/>
                  <a:gd name="T4" fmla="*/ 88 w 88"/>
                  <a:gd name="T5" fmla="*/ 191 h 206"/>
                  <a:gd name="T6" fmla="*/ 88 w 88"/>
                  <a:gd name="T7" fmla="*/ 196 h 206"/>
                  <a:gd name="T8" fmla="*/ 80 w 88"/>
                  <a:gd name="T9" fmla="*/ 204 h 206"/>
                  <a:gd name="T10" fmla="*/ 73 w 88"/>
                  <a:gd name="T11" fmla="*/ 206 h 206"/>
                  <a:gd name="T12" fmla="*/ 63 w 88"/>
                  <a:gd name="T13" fmla="*/ 201 h 206"/>
                  <a:gd name="T14" fmla="*/ 58 w 88"/>
                  <a:gd name="T15" fmla="*/ 191 h 206"/>
                  <a:gd name="T16" fmla="*/ 59 w 88"/>
                  <a:gd name="T17" fmla="*/ 184 h 206"/>
                  <a:gd name="T18" fmla="*/ 68 w 88"/>
                  <a:gd name="T19" fmla="*/ 175 h 206"/>
                  <a:gd name="T20" fmla="*/ 73 w 88"/>
                  <a:gd name="T21" fmla="*/ 174 h 206"/>
                  <a:gd name="T22" fmla="*/ 15 w 88"/>
                  <a:gd name="T23" fmla="*/ 0 h 206"/>
                  <a:gd name="T24" fmla="*/ 22 w 88"/>
                  <a:gd name="T25" fmla="*/ 2 h 206"/>
                  <a:gd name="T26" fmla="*/ 29 w 88"/>
                  <a:gd name="T27" fmla="*/ 10 h 206"/>
                  <a:gd name="T28" fmla="*/ 30 w 88"/>
                  <a:gd name="T29" fmla="*/ 17 h 206"/>
                  <a:gd name="T30" fmla="*/ 25 w 88"/>
                  <a:gd name="T31" fmla="*/ 29 h 206"/>
                  <a:gd name="T32" fmla="*/ 15 w 88"/>
                  <a:gd name="T33" fmla="*/ 32 h 206"/>
                  <a:gd name="T34" fmla="*/ 8 w 88"/>
                  <a:gd name="T35" fmla="*/ 32 h 206"/>
                  <a:gd name="T36" fmla="*/ 1 w 88"/>
                  <a:gd name="T37" fmla="*/ 22 h 206"/>
                  <a:gd name="T38" fmla="*/ 0 w 88"/>
                  <a:gd name="T39" fmla="*/ 17 h 206"/>
                  <a:gd name="T40" fmla="*/ 5 w 88"/>
                  <a:gd name="T41" fmla="*/ 5 h 206"/>
                  <a:gd name="T42" fmla="*/ 15 w 88"/>
                  <a:gd name="T43" fmla="*/ 0 h 206"/>
                  <a:gd name="T44" fmla="*/ 15 w 88"/>
                  <a:gd name="T45" fmla="*/ 44 h 206"/>
                  <a:gd name="T46" fmla="*/ 15 w 88"/>
                  <a:gd name="T47" fmla="*/ 44 h 206"/>
                  <a:gd name="T48" fmla="*/ 25 w 88"/>
                  <a:gd name="T49" fmla="*/ 49 h 206"/>
                  <a:gd name="T50" fmla="*/ 30 w 88"/>
                  <a:gd name="T51" fmla="*/ 59 h 206"/>
                  <a:gd name="T52" fmla="*/ 29 w 88"/>
                  <a:gd name="T53" fmla="*/ 66 h 206"/>
                  <a:gd name="T54" fmla="*/ 22 w 88"/>
                  <a:gd name="T55" fmla="*/ 75 h 206"/>
                  <a:gd name="T56" fmla="*/ 15 w 88"/>
                  <a:gd name="T57" fmla="*/ 76 h 206"/>
                  <a:gd name="T58" fmla="*/ 5 w 88"/>
                  <a:gd name="T59" fmla="*/ 71 h 206"/>
                  <a:gd name="T60" fmla="*/ 0 w 88"/>
                  <a:gd name="T61" fmla="*/ 59 h 206"/>
                  <a:gd name="T62" fmla="*/ 1 w 88"/>
                  <a:gd name="T63" fmla="*/ 54 h 206"/>
                  <a:gd name="T64" fmla="*/ 8 w 88"/>
                  <a:gd name="T65" fmla="*/ 46 h 206"/>
                  <a:gd name="T66" fmla="*/ 15 w 88"/>
                  <a:gd name="T67" fmla="*/ 44 h 206"/>
                  <a:gd name="T68" fmla="*/ 15 w 88"/>
                  <a:gd name="T69" fmla="*/ 87 h 206"/>
                  <a:gd name="T70" fmla="*/ 22 w 88"/>
                  <a:gd name="T71" fmla="*/ 88 h 206"/>
                  <a:gd name="T72" fmla="*/ 29 w 88"/>
                  <a:gd name="T73" fmla="*/ 97 h 206"/>
                  <a:gd name="T74" fmla="*/ 30 w 88"/>
                  <a:gd name="T75" fmla="*/ 104 h 206"/>
                  <a:gd name="T76" fmla="*/ 25 w 88"/>
                  <a:gd name="T77" fmla="*/ 114 h 206"/>
                  <a:gd name="T78" fmla="*/ 15 w 88"/>
                  <a:gd name="T79" fmla="*/ 119 h 206"/>
                  <a:gd name="T80" fmla="*/ 8 w 88"/>
                  <a:gd name="T81" fmla="*/ 117 h 206"/>
                  <a:gd name="T82" fmla="*/ 1 w 88"/>
                  <a:gd name="T83" fmla="*/ 109 h 206"/>
                  <a:gd name="T84" fmla="*/ 0 w 88"/>
                  <a:gd name="T85" fmla="*/ 104 h 206"/>
                  <a:gd name="T86" fmla="*/ 5 w 88"/>
                  <a:gd name="T87" fmla="*/ 92 h 206"/>
                  <a:gd name="T88" fmla="*/ 15 w 88"/>
                  <a:gd name="T89" fmla="*/ 87 h 206"/>
                  <a:gd name="T90" fmla="*/ 73 w 88"/>
                  <a:gd name="T91" fmla="*/ 131 h 206"/>
                  <a:gd name="T92" fmla="*/ 73 w 88"/>
                  <a:gd name="T93" fmla="*/ 131 h 206"/>
                  <a:gd name="T94" fmla="*/ 85 w 88"/>
                  <a:gd name="T95" fmla="*/ 136 h 206"/>
                  <a:gd name="T96" fmla="*/ 88 w 88"/>
                  <a:gd name="T97" fmla="*/ 146 h 206"/>
                  <a:gd name="T98" fmla="*/ 88 w 88"/>
                  <a:gd name="T99" fmla="*/ 153 h 206"/>
                  <a:gd name="T100" fmla="*/ 80 w 88"/>
                  <a:gd name="T101" fmla="*/ 162 h 206"/>
                  <a:gd name="T102" fmla="*/ 73 w 88"/>
                  <a:gd name="T103" fmla="*/ 163 h 206"/>
                  <a:gd name="T104" fmla="*/ 63 w 88"/>
                  <a:gd name="T105" fmla="*/ 158 h 206"/>
                  <a:gd name="T106" fmla="*/ 58 w 88"/>
                  <a:gd name="T107" fmla="*/ 146 h 206"/>
                  <a:gd name="T108" fmla="*/ 59 w 88"/>
                  <a:gd name="T109" fmla="*/ 141 h 206"/>
                  <a:gd name="T110" fmla="*/ 68 w 88"/>
                  <a:gd name="T111" fmla="*/ 131 h 206"/>
                  <a:gd name="T112" fmla="*/ 73 w 88"/>
                  <a:gd name="T113" fmla="*/ 13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8" h="206">
                    <a:moveTo>
                      <a:pt x="73" y="174"/>
                    </a:moveTo>
                    <a:lnTo>
                      <a:pt x="73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88" y="191"/>
                    </a:lnTo>
                    <a:lnTo>
                      <a:pt x="88" y="191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5" y="5"/>
                    </a:lnTo>
                    <a:lnTo>
                      <a:pt x="29" y="10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9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2"/>
                    </a:lnTo>
                    <a:lnTo>
                      <a:pt x="5" y="29"/>
                    </a:lnTo>
                    <a:lnTo>
                      <a:pt x="1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44"/>
                    </a:moveTo>
                    <a:lnTo>
                      <a:pt x="15" y="44"/>
                    </a:lnTo>
                    <a:lnTo>
                      <a:pt x="15" y="44"/>
                    </a:lnTo>
                    <a:lnTo>
                      <a:pt x="22" y="46"/>
                    </a:lnTo>
                    <a:lnTo>
                      <a:pt x="25" y="49"/>
                    </a:lnTo>
                    <a:lnTo>
                      <a:pt x="29" y="54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66"/>
                    </a:lnTo>
                    <a:lnTo>
                      <a:pt x="25" y="71"/>
                    </a:lnTo>
                    <a:lnTo>
                      <a:pt x="22" y="75"/>
                    </a:lnTo>
                    <a:lnTo>
                      <a:pt x="15" y="76"/>
                    </a:lnTo>
                    <a:lnTo>
                      <a:pt x="15" y="76"/>
                    </a:lnTo>
                    <a:lnTo>
                      <a:pt x="8" y="75"/>
                    </a:lnTo>
                    <a:lnTo>
                      <a:pt x="5" y="71"/>
                    </a:lnTo>
                    <a:lnTo>
                      <a:pt x="1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1" y="54"/>
                    </a:lnTo>
                    <a:lnTo>
                      <a:pt x="5" y="49"/>
                    </a:lnTo>
                    <a:lnTo>
                      <a:pt x="8" y="46"/>
                    </a:lnTo>
                    <a:lnTo>
                      <a:pt x="15" y="44"/>
                    </a:lnTo>
                    <a:lnTo>
                      <a:pt x="15" y="44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8"/>
                    </a:lnTo>
                    <a:lnTo>
                      <a:pt x="25" y="92"/>
                    </a:lnTo>
                    <a:lnTo>
                      <a:pt x="29" y="97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29" y="109"/>
                    </a:lnTo>
                    <a:lnTo>
                      <a:pt x="25" y="114"/>
                    </a:lnTo>
                    <a:lnTo>
                      <a:pt x="22" y="117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7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8" y="88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131"/>
                    </a:moveTo>
                    <a:lnTo>
                      <a:pt x="73" y="131"/>
                    </a:lnTo>
                    <a:lnTo>
                      <a:pt x="73" y="131"/>
                    </a:lnTo>
                    <a:lnTo>
                      <a:pt x="80" y="131"/>
                    </a:lnTo>
                    <a:lnTo>
                      <a:pt x="85" y="136"/>
                    </a:lnTo>
                    <a:lnTo>
                      <a:pt x="88" y="141"/>
                    </a:lnTo>
                    <a:lnTo>
                      <a:pt x="88" y="146"/>
                    </a:lnTo>
                    <a:lnTo>
                      <a:pt x="88" y="146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59" y="141"/>
                    </a:lnTo>
                    <a:lnTo>
                      <a:pt x="63" y="136"/>
                    </a:lnTo>
                    <a:lnTo>
                      <a:pt x="68" y="131"/>
                    </a:lnTo>
                    <a:lnTo>
                      <a:pt x="73" y="131"/>
                    </a:lnTo>
                    <a:lnTo>
                      <a:pt x="73" y="13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164"/>
              <p:cNvSpPr>
                <a:spLocks noEditPoints="1"/>
              </p:cNvSpPr>
              <p:nvPr/>
            </p:nvSpPr>
            <p:spPr bwMode="auto">
              <a:xfrm>
                <a:off x="5916613" y="4978401"/>
                <a:ext cx="257175" cy="403225"/>
              </a:xfrm>
              <a:custGeom>
                <a:avLst/>
                <a:gdLst>
                  <a:gd name="T0" fmla="*/ 2 w 324"/>
                  <a:gd name="T1" fmla="*/ 8 h 509"/>
                  <a:gd name="T2" fmla="*/ 244 w 324"/>
                  <a:gd name="T3" fmla="*/ 507 h 509"/>
                  <a:gd name="T4" fmla="*/ 206 w 324"/>
                  <a:gd name="T5" fmla="*/ 499 h 509"/>
                  <a:gd name="T6" fmla="*/ 140 w 324"/>
                  <a:gd name="T7" fmla="*/ 478 h 509"/>
                  <a:gd name="T8" fmla="*/ 133 w 324"/>
                  <a:gd name="T9" fmla="*/ 477 h 509"/>
                  <a:gd name="T10" fmla="*/ 234 w 324"/>
                  <a:gd name="T11" fmla="*/ 449 h 509"/>
                  <a:gd name="T12" fmla="*/ 191 w 324"/>
                  <a:gd name="T13" fmla="*/ 465 h 509"/>
                  <a:gd name="T14" fmla="*/ 149 w 324"/>
                  <a:gd name="T15" fmla="*/ 449 h 509"/>
                  <a:gd name="T16" fmla="*/ 249 w 324"/>
                  <a:gd name="T17" fmla="*/ 390 h 509"/>
                  <a:gd name="T18" fmla="*/ 239 w 324"/>
                  <a:gd name="T19" fmla="*/ 395 h 509"/>
                  <a:gd name="T20" fmla="*/ 181 w 324"/>
                  <a:gd name="T21" fmla="*/ 417 h 509"/>
                  <a:gd name="T22" fmla="*/ 143 w 324"/>
                  <a:gd name="T23" fmla="*/ 417 h 509"/>
                  <a:gd name="T24" fmla="*/ 261 w 324"/>
                  <a:gd name="T25" fmla="*/ 351 h 509"/>
                  <a:gd name="T26" fmla="*/ 249 w 324"/>
                  <a:gd name="T27" fmla="*/ 345 h 509"/>
                  <a:gd name="T28" fmla="*/ 176 w 324"/>
                  <a:gd name="T29" fmla="*/ 363 h 509"/>
                  <a:gd name="T30" fmla="*/ 133 w 324"/>
                  <a:gd name="T31" fmla="*/ 378 h 509"/>
                  <a:gd name="T32" fmla="*/ 266 w 324"/>
                  <a:gd name="T33" fmla="*/ 318 h 509"/>
                  <a:gd name="T34" fmla="*/ 191 w 324"/>
                  <a:gd name="T35" fmla="*/ 303 h 509"/>
                  <a:gd name="T36" fmla="*/ 186 w 324"/>
                  <a:gd name="T37" fmla="*/ 305 h 509"/>
                  <a:gd name="T38" fmla="*/ 120 w 324"/>
                  <a:gd name="T39" fmla="*/ 325 h 509"/>
                  <a:gd name="T40" fmla="*/ 256 w 324"/>
                  <a:gd name="T41" fmla="*/ 291 h 509"/>
                  <a:gd name="T42" fmla="*/ 206 w 324"/>
                  <a:gd name="T43" fmla="*/ 269 h 509"/>
                  <a:gd name="T44" fmla="*/ 133 w 324"/>
                  <a:gd name="T45" fmla="*/ 259 h 509"/>
                  <a:gd name="T46" fmla="*/ 120 w 324"/>
                  <a:gd name="T47" fmla="*/ 269 h 509"/>
                  <a:gd name="T48" fmla="*/ 244 w 324"/>
                  <a:gd name="T49" fmla="*/ 247 h 509"/>
                  <a:gd name="T50" fmla="*/ 206 w 324"/>
                  <a:gd name="T51" fmla="*/ 238 h 509"/>
                  <a:gd name="T52" fmla="*/ 140 w 324"/>
                  <a:gd name="T53" fmla="*/ 218 h 509"/>
                  <a:gd name="T54" fmla="*/ 133 w 324"/>
                  <a:gd name="T55" fmla="*/ 216 h 509"/>
                  <a:gd name="T56" fmla="*/ 234 w 324"/>
                  <a:gd name="T57" fmla="*/ 189 h 509"/>
                  <a:gd name="T58" fmla="*/ 191 w 324"/>
                  <a:gd name="T59" fmla="*/ 204 h 509"/>
                  <a:gd name="T60" fmla="*/ 149 w 324"/>
                  <a:gd name="T61" fmla="*/ 189 h 509"/>
                  <a:gd name="T62" fmla="*/ 309 w 324"/>
                  <a:gd name="T63" fmla="*/ 129 h 509"/>
                  <a:gd name="T64" fmla="*/ 297 w 324"/>
                  <a:gd name="T65" fmla="*/ 134 h 509"/>
                  <a:gd name="T66" fmla="*/ 239 w 324"/>
                  <a:gd name="T67" fmla="*/ 156 h 509"/>
                  <a:gd name="T68" fmla="*/ 203 w 324"/>
                  <a:gd name="T69" fmla="*/ 156 h 509"/>
                  <a:gd name="T70" fmla="*/ 143 w 324"/>
                  <a:gd name="T71" fmla="*/ 134 h 509"/>
                  <a:gd name="T72" fmla="*/ 133 w 324"/>
                  <a:gd name="T73" fmla="*/ 129 h 509"/>
                  <a:gd name="T74" fmla="*/ 293 w 324"/>
                  <a:gd name="T75" fmla="*/ 102 h 509"/>
                  <a:gd name="T76" fmla="*/ 249 w 324"/>
                  <a:gd name="T77" fmla="*/ 119 h 509"/>
                  <a:gd name="T78" fmla="*/ 206 w 324"/>
                  <a:gd name="T79" fmla="*/ 102 h 509"/>
                  <a:gd name="T80" fmla="*/ 133 w 324"/>
                  <a:gd name="T81" fmla="*/ 87 h 509"/>
                  <a:gd name="T82" fmla="*/ 126 w 324"/>
                  <a:gd name="T83" fmla="*/ 87 h 509"/>
                  <a:gd name="T84" fmla="*/ 293 w 324"/>
                  <a:gd name="T85" fmla="*/ 64 h 509"/>
                  <a:gd name="T86" fmla="*/ 256 w 324"/>
                  <a:gd name="T87" fmla="*/ 73 h 509"/>
                  <a:gd name="T88" fmla="*/ 206 w 324"/>
                  <a:gd name="T89" fmla="*/ 53 h 509"/>
                  <a:gd name="T90" fmla="*/ 133 w 324"/>
                  <a:gd name="T91" fmla="*/ 42 h 509"/>
                  <a:gd name="T92" fmla="*/ 120 w 324"/>
                  <a:gd name="T93" fmla="*/ 53 h 509"/>
                  <a:gd name="T94" fmla="*/ 244 w 324"/>
                  <a:gd name="T95" fmla="*/ 30 h 509"/>
                  <a:gd name="T96" fmla="*/ 206 w 324"/>
                  <a:gd name="T97" fmla="*/ 22 h 509"/>
                  <a:gd name="T98" fmla="*/ 140 w 324"/>
                  <a:gd name="T99" fmla="*/ 0 h 509"/>
                  <a:gd name="T100" fmla="*/ 133 w 324"/>
                  <a:gd name="T101" fmla="*/ 0 h 509"/>
                  <a:gd name="T102" fmla="*/ 60 w 324"/>
                  <a:gd name="T103" fmla="*/ 276 h 509"/>
                  <a:gd name="T104" fmla="*/ 75 w 324"/>
                  <a:gd name="T105" fmla="*/ 248 h 509"/>
                  <a:gd name="T106" fmla="*/ 91 w 324"/>
                  <a:gd name="T107" fmla="*/ 189 h 509"/>
                  <a:gd name="T108" fmla="*/ 75 w 324"/>
                  <a:gd name="T109" fmla="*/ 129 h 509"/>
                  <a:gd name="T110" fmla="*/ 63 w 324"/>
                  <a:gd name="T111" fmla="*/ 134 h 509"/>
                  <a:gd name="T112" fmla="*/ 63 w 324"/>
                  <a:gd name="T113" fmla="*/ 114 h 509"/>
                  <a:gd name="T114" fmla="*/ 28 w 324"/>
                  <a:gd name="T115" fmla="*/ 114 h 509"/>
                  <a:gd name="T116" fmla="*/ 86 w 324"/>
                  <a:gd name="T117" fmla="*/ 47 h 509"/>
                  <a:gd name="T118" fmla="*/ 75 w 324"/>
                  <a:gd name="T119" fmla="*/ 42 h 509"/>
                  <a:gd name="T120" fmla="*/ 0 w 324"/>
                  <a:gd name="T121" fmla="*/ 59 h 509"/>
                  <a:gd name="T122" fmla="*/ 75 w 324"/>
                  <a:gd name="T123" fmla="*/ 32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4" h="509">
                    <a:moveTo>
                      <a:pt x="17" y="0"/>
                    </a:moveTo>
                    <a:lnTo>
                      <a:pt x="17" y="0"/>
                    </a:lnTo>
                    <a:lnTo>
                      <a:pt x="23" y="0"/>
                    </a:lnTo>
                    <a:lnTo>
                      <a:pt x="28" y="3"/>
                    </a:lnTo>
                    <a:lnTo>
                      <a:pt x="31" y="8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0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  <a:moveTo>
                      <a:pt x="249" y="477"/>
                    </a:moveTo>
                    <a:lnTo>
                      <a:pt x="249" y="477"/>
                    </a:lnTo>
                    <a:lnTo>
                      <a:pt x="249" y="477"/>
                    </a:lnTo>
                    <a:lnTo>
                      <a:pt x="256" y="478"/>
                    </a:lnTo>
                    <a:lnTo>
                      <a:pt x="261" y="482"/>
                    </a:lnTo>
                    <a:lnTo>
                      <a:pt x="264" y="487"/>
                    </a:lnTo>
                    <a:lnTo>
                      <a:pt x="266" y="492"/>
                    </a:lnTo>
                    <a:lnTo>
                      <a:pt x="266" y="492"/>
                    </a:lnTo>
                    <a:lnTo>
                      <a:pt x="264" y="499"/>
                    </a:lnTo>
                    <a:lnTo>
                      <a:pt x="261" y="504"/>
                    </a:lnTo>
                    <a:lnTo>
                      <a:pt x="256" y="507"/>
                    </a:lnTo>
                    <a:lnTo>
                      <a:pt x="249" y="509"/>
                    </a:lnTo>
                    <a:lnTo>
                      <a:pt x="249" y="509"/>
                    </a:lnTo>
                    <a:lnTo>
                      <a:pt x="244" y="507"/>
                    </a:lnTo>
                    <a:lnTo>
                      <a:pt x="239" y="504"/>
                    </a:lnTo>
                    <a:lnTo>
                      <a:pt x="235" y="499"/>
                    </a:lnTo>
                    <a:lnTo>
                      <a:pt x="234" y="492"/>
                    </a:lnTo>
                    <a:lnTo>
                      <a:pt x="234" y="492"/>
                    </a:lnTo>
                    <a:lnTo>
                      <a:pt x="235" y="487"/>
                    </a:lnTo>
                    <a:lnTo>
                      <a:pt x="239" y="482"/>
                    </a:lnTo>
                    <a:lnTo>
                      <a:pt x="244" y="478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8" y="478"/>
                    </a:lnTo>
                    <a:lnTo>
                      <a:pt x="203" y="482"/>
                    </a:lnTo>
                    <a:lnTo>
                      <a:pt x="206" y="487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9"/>
                    </a:lnTo>
                    <a:lnTo>
                      <a:pt x="203" y="504"/>
                    </a:lnTo>
                    <a:lnTo>
                      <a:pt x="198" y="507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6" y="507"/>
                    </a:lnTo>
                    <a:lnTo>
                      <a:pt x="181" y="504"/>
                    </a:lnTo>
                    <a:lnTo>
                      <a:pt x="177" y="499"/>
                    </a:lnTo>
                    <a:lnTo>
                      <a:pt x="176" y="492"/>
                    </a:lnTo>
                    <a:lnTo>
                      <a:pt x="176" y="492"/>
                    </a:lnTo>
                    <a:lnTo>
                      <a:pt x="177" y="487"/>
                    </a:lnTo>
                    <a:lnTo>
                      <a:pt x="181" y="482"/>
                    </a:lnTo>
                    <a:lnTo>
                      <a:pt x="186" y="478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40" y="478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9" y="492"/>
                    </a:lnTo>
                    <a:lnTo>
                      <a:pt x="149" y="492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40" y="507"/>
                    </a:lnTo>
                    <a:lnTo>
                      <a:pt x="133" y="509"/>
                    </a:lnTo>
                    <a:lnTo>
                      <a:pt x="133" y="509"/>
                    </a:lnTo>
                    <a:lnTo>
                      <a:pt x="126" y="507"/>
                    </a:lnTo>
                    <a:lnTo>
                      <a:pt x="123" y="504"/>
                    </a:lnTo>
                    <a:lnTo>
                      <a:pt x="120" y="499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20" y="487"/>
                    </a:lnTo>
                    <a:lnTo>
                      <a:pt x="123" y="482"/>
                    </a:lnTo>
                    <a:lnTo>
                      <a:pt x="126" y="478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249" y="432"/>
                    </a:moveTo>
                    <a:lnTo>
                      <a:pt x="249" y="432"/>
                    </a:lnTo>
                    <a:lnTo>
                      <a:pt x="249" y="432"/>
                    </a:lnTo>
                    <a:lnTo>
                      <a:pt x="256" y="434"/>
                    </a:lnTo>
                    <a:lnTo>
                      <a:pt x="261" y="437"/>
                    </a:lnTo>
                    <a:lnTo>
                      <a:pt x="264" y="443"/>
                    </a:lnTo>
                    <a:lnTo>
                      <a:pt x="266" y="449"/>
                    </a:lnTo>
                    <a:lnTo>
                      <a:pt x="266" y="449"/>
                    </a:lnTo>
                    <a:lnTo>
                      <a:pt x="264" y="456"/>
                    </a:lnTo>
                    <a:lnTo>
                      <a:pt x="261" y="461"/>
                    </a:lnTo>
                    <a:lnTo>
                      <a:pt x="256" y="465"/>
                    </a:lnTo>
                    <a:lnTo>
                      <a:pt x="249" y="465"/>
                    </a:lnTo>
                    <a:lnTo>
                      <a:pt x="249" y="465"/>
                    </a:lnTo>
                    <a:lnTo>
                      <a:pt x="244" y="465"/>
                    </a:lnTo>
                    <a:lnTo>
                      <a:pt x="239" y="461"/>
                    </a:lnTo>
                    <a:lnTo>
                      <a:pt x="235" y="456"/>
                    </a:lnTo>
                    <a:lnTo>
                      <a:pt x="234" y="449"/>
                    </a:lnTo>
                    <a:lnTo>
                      <a:pt x="234" y="449"/>
                    </a:lnTo>
                    <a:lnTo>
                      <a:pt x="235" y="443"/>
                    </a:lnTo>
                    <a:lnTo>
                      <a:pt x="239" y="437"/>
                    </a:lnTo>
                    <a:lnTo>
                      <a:pt x="244" y="434"/>
                    </a:lnTo>
                    <a:lnTo>
                      <a:pt x="249" y="432"/>
                    </a:lnTo>
                    <a:lnTo>
                      <a:pt x="249" y="432"/>
                    </a:lnTo>
                    <a:close/>
                    <a:moveTo>
                      <a:pt x="191" y="432"/>
                    </a:moveTo>
                    <a:lnTo>
                      <a:pt x="191" y="432"/>
                    </a:lnTo>
                    <a:lnTo>
                      <a:pt x="191" y="432"/>
                    </a:lnTo>
                    <a:lnTo>
                      <a:pt x="198" y="434"/>
                    </a:lnTo>
                    <a:lnTo>
                      <a:pt x="203" y="437"/>
                    </a:lnTo>
                    <a:lnTo>
                      <a:pt x="206" y="443"/>
                    </a:lnTo>
                    <a:lnTo>
                      <a:pt x="206" y="449"/>
                    </a:lnTo>
                    <a:lnTo>
                      <a:pt x="206" y="449"/>
                    </a:lnTo>
                    <a:lnTo>
                      <a:pt x="206" y="456"/>
                    </a:lnTo>
                    <a:lnTo>
                      <a:pt x="203" y="461"/>
                    </a:lnTo>
                    <a:lnTo>
                      <a:pt x="198" y="465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86" y="465"/>
                    </a:lnTo>
                    <a:lnTo>
                      <a:pt x="181" y="461"/>
                    </a:lnTo>
                    <a:lnTo>
                      <a:pt x="177" y="456"/>
                    </a:lnTo>
                    <a:lnTo>
                      <a:pt x="176" y="449"/>
                    </a:lnTo>
                    <a:lnTo>
                      <a:pt x="176" y="449"/>
                    </a:lnTo>
                    <a:lnTo>
                      <a:pt x="177" y="443"/>
                    </a:lnTo>
                    <a:lnTo>
                      <a:pt x="181" y="437"/>
                    </a:lnTo>
                    <a:lnTo>
                      <a:pt x="186" y="434"/>
                    </a:lnTo>
                    <a:lnTo>
                      <a:pt x="191" y="432"/>
                    </a:lnTo>
                    <a:lnTo>
                      <a:pt x="191" y="432"/>
                    </a:lnTo>
                    <a:close/>
                    <a:moveTo>
                      <a:pt x="133" y="432"/>
                    </a:moveTo>
                    <a:lnTo>
                      <a:pt x="133" y="432"/>
                    </a:lnTo>
                    <a:lnTo>
                      <a:pt x="133" y="432"/>
                    </a:lnTo>
                    <a:lnTo>
                      <a:pt x="140" y="434"/>
                    </a:lnTo>
                    <a:lnTo>
                      <a:pt x="143" y="437"/>
                    </a:lnTo>
                    <a:lnTo>
                      <a:pt x="147" y="443"/>
                    </a:lnTo>
                    <a:lnTo>
                      <a:pt x="149" y="449"/>
                    </a:lnTo>
                    <a:lnTo>
                      <a:pt x="149" y="449"/>
                    </a:lnTo>
                    <a:lnTo>
                      <a:pt x="147" y="456"/>
                    </a:lnTo>
                    <a:lnTo>
                      <a:pt x="143" y="461"/>
                    </a:lnTo>
                    <a:lnTo>
                      <a:pt x="140" y="465"/>
                    </a:lnTo>
                    <a:lnTo>
                      <a:pt x="133" y="465"/>
                    </a:lnTo>
                    <a:lnTo>
                      <a:pt x="133" y="465"/>
                    </a:lnTo>
                    <a:lnTo>
                      <a:pt x="126" y="465"/>
                    </a:lnTo>
                    <a:lnTo>
                      <a:pt x="123" y="461"/>
                    </a:lnTo>
                    <a:lnTo>
                      <a:pt x="120" y="456"/>
                    </a:lnTo>
                    <a:lnTo>
                      <a:pt x="118" y="449"/>
                    </a:lnTo>
                    <a:lnTo>
                      <a:pt x="118" y="449"/>
                    </a:lnTo>
                    <a:lnTo>
                      <a:pt x="120" y="443"/>
                    </a:lnTo>
                    <a:lnTo>
                      <a:pt x="123" y="437"/>
                    </a:lnTo>
                    <a:lnTo>
                      <a:pt x="126" y="434"/>
                    </a:lnTo>
                    <a:lnTo>
                      <a:pt x="133" y="432"/>
                    </a:lnTo>
                    <a:lnTo>
                      <a:pt x="133" y="432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6" y="391"/>
                    </a:lnTo>
                    <a:lnTo>
                      <a:pt x="261" y="395"/>
                    </a:lnTo>
                    <a:lnTo>
                      <a:pt x="264" y="400"/>
                    </a:lnTo>
                    <a:lnTo>
                      <a:pt x="266" y="405"/>
                    </a:lnTo>
                    <a:lnTo>
                      <a:pt x="266" y="405"/>
                    </a:lnTo>
                    <a:lnTo>
                      <a:pt x="264" y="412"/>
                    </a:lnTo>
                    <a:lnTo>
                      <a:pt x="261" y="417"/>
                    </a:lnTo>
                    <a:lnTo>
                      <a:pt x="256" y="420"/>
                    </a:lnTo>
                    <a:lnTo>
                      <a:pt x="249" y="422"/>
                    </a:lnTo>
                    <a:lnTo>
                      <a:pt x="249" y="422"/>
                    </a:lnTo>
                    <a:lnTo>
                      <a:pt x="244" y="420"/>
                    </a:lnTo>
                    <a:lnTo>
                      <a:pt x="239" y="417"/>
                    </a:lnTo>
                    <a:lnTo>
                      <a:pt x="235" y="412"/>
                    </a:lnTo>
                    <a:lnTo>
                      <a:pt x="234" y="405"/>
                    </a:lnTo>
                    <a:lnTo>
                      <a:pt x="234" y="405"/>
                    </a:lnTo>
                    <a:lnTo>
                      <a:pt x="235" y="400"/>
                    </a:lnTo>
                    <a:lnTo>
                      <a:pt x="239" y="395"/>
                    </a:lnTo>
                    <a:lnTo>
                      <a:pt x="244" y="391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8" y="391"/>
                    </a:lnTo>
                    <a:lnTo>
                      <a:pt x="203" y="395"/>
                    </a:lnTo>
                    <a:lnTo>
                      <a:pt x="206" y="400"/>
                    </a:lnTo>
                    <a:lnTo>
                      <a:pt x="206" y="405"/>
                    </a:lnTo>
                    <a:lnTo>
                      <a:pt x="206" y="405"/>
                    </a:lnTo>
                    <a:lnTo>
                      <a:pt x="206" y="412"/>
                    </a:lnTo>
                    <a:lnTo>
                      <a:pt x="203" y="417"/>
                    </a:lnTo>
                    <a:lnTo>
                      <a:pt x="198" y="420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6" y="420"/>
                    </a:lnTo>
                    <a:lnTo>
                      <a:pt x="181" y="417"/>
                    </a:lnTo>
                    <a:lnTo>
                      <a:pt x="177" y="412"/>
                    </a:lnTo>
                    <a:lnTo>
                      <a:pt x="176" y="405"/>
                    </a:lnTo>
                    <a:lnTo>
                      <a:pt x="176" y="405"/>
                    </a:lnTo>
                    <a:lnTo>
                      <a:pt x="177" y="400"/>
                    </a:lnTo>
                    <a:lnTo>
                      <a:pt x="181" y="395"/>
                    </a:lnTo>
                    <a:lnTo>
                      <a:pt x="186" y="391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40" y="391"/>
                    </a:lnTo>
                    <a:lnTo>
                      <a:pt x="143" y="395"/>
                    </a:lnTo>
                    <a:lnTo>
                      <a:pt x="147" y="400"/>
                    </a:lnTo>
                    <a:lnTo>
                      <a:pt x="149" y="405"/>
                    </a:lnTo>
                    <a:lnTo>
                      <a:pt x="149" y="405"/>
                    </a:lnTo>
                    <a:lnTo>
                      <a:pt x="147" y="412"/>
                    </a:lnTo>
                    <a:lnTo>
                      <a:pt x="143" y="417"/>
                    </a:lnTo>
                    <a:lnTo>
                      <a:pt x="140" y="420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26" y="420"/>
                    </a:lnTo>
                    <a:lnTo>
                      <a:pt x="123" y="417"/>
                    </a:lnTo>
                    <a:lnTo>
                      <a:pt x="120" y="412"/>
                    </a:lnTo>
                    <a:lnTo>
                      <a:pt x="118" y="405"/>
                    </a:lnTo>
                    <a:lnTo>
                      <a:pt x="118" y="405"/>
                    </a:lnTo>
                    <a:lnTo>
                      <a:pt x="120" y="400"/>
                    </a:lnTo>
                    <a:lnTo>
                      <a:pt x="123" y="395"/>
                    </a:lnTo>
                    <a:lnTo>
                      <a:pt x="126" y="391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249" y="345"/>
                    </a:moveTo>
                    <a:lnTo>
                      <a:pt x="249" y="345"/>
                    </a:lnTo>
                    <a:lnTo>
                      <a:pt x="249" y="345"/>
                    </a:lnTo>
                    <a:lnTo>
                      <a:pt x="256" y="347"/>
                    </a:lnTo>
                    <a:lnTo>
                      <a:pt x="261" y="351"/>
                    </a:lnTo>
                    <a:lnTo>
                      <a:pt x="264" y="356"/>
                    </a:lnTo>
                    <a:lnTo>
                      <a:pt x="266" y="363"/>
                    </a:lnTo>
                    <a:lnTo>
                      <a:pt x="266" y="363"/>
                    </a:lnTo>
                    <a:lnTo>
                      <a:pt x="264" y="369"/>
                    </a:lnTo>
                    <a:lnTo>
                      <a:pt x="261" y="374"/>
                    </a:lnTo>
                    <a:lnTo>
                      <a:pt x="256" y="378"/>
                    </a:lnTo>
                    <a:lnTo>
                      <a:pt x="249" y="378"/>
                    </a:lnTo>
                    <a:lnTo>
                      <a:pt x="249" y="378"/>
                    </a:lnTo>
                    <a:lnTo>
                      <a:pt x="244" y="378"/>
                    </a:lnTo>
                    <a:lnTo>
                      <a:pt x="239" y="374"/>
                    </a:lnTo>
                    <a:lnTo>
                      <a:pt x="235" y="369"/>
                    </a:lnTo>
                    <a:lnTo>
                      <a:pt x="234" y="363"/>
                    </a:lnTo>
                    <a:lnTo>
                      <a:pt x="234" y="363"/>
                    </a:lnTo>
                    <a:lnTo>
                      <a:pt x="235" y="356"/>
                    </a:lnTo>
                    <a:lnTo>
                      <a:pt x="239" y="351"/>
                    </a:lnTo>
                    <a:lnTo>
                      <a:pt x="244" y="347"/>
                    </a:lnTo>
                    <a:lnTo>
                      <a:pt x="249" y="345"/>
                    </a:lnTo>
                    <a:lnTo>
                      <a:pt x="249" y="345"/>
                    </a:lnTo>
                    <a:close/>
                    <a:moveTo>
                      <a:pt x="191" y="345"/>
                    </a:moveTo>
                    <a:lnTo>
                      <a:pt x="191" y="345"/>
                    </a:lnTo>
                    <a:lnTo>
                      <a:pt x="191" y="345"/>
                    </a:lnTo>
                    <a:lnTo>
                      <a:pt x="198" y="347"/>
                    </a:lnTo>
                    <a:lnTo>
                      <a:pt x="203" y="351"/>
                    </a:lnTo>
                    <a:lnTo>
                      <a:pt x="206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6" y="369"/>
                    </a:lnTo>
                    <a:lnTo>
                      <a:pt x="203" y="374"/>
                    </a:lnTo>
                    <a:lnTo>
                      <a:pt x="198" y="378"/>
                    </a:lnTo>
                    <a:lnTo>
                      <a:pt x="191" y="378"/>
                    </a:lnTo>
                    <a:lnTo>
                      <a:pt x="191" y="378"/>
                    </a:lnTo>
                    <a:lnTo>
                      <a:pt x="186" y="378"/>
                    </a:lnTo>
                    <a:lnTo>
                      <a:pt x="181" y="374"/>
                    </a:lnTo>
                    <a:lnTo>
                      <a:pt x="177" y="369"/>
                    </a:lnTo>
                    <a:lnTo>
                      <a:pt x="176" y="363"/>
                    </a:lnTo>
                    <a:lnTo>
                      <a:pt x="176" y="363"/>
                    </a:lnTo>
                    <a:lnTo>
                      <a:pt x="177" y="356"/>
                    </a:lnTo>
                    <a:lnTo>
                      <a:pt x="181" y="351"/>
                    </a:lnTo>
                    <a:lnTo>
                      <a:pt x="186" y="347"/>
                    </a:lnTo>
                    <a:lnTo>
                      <a:pt x="191" y="345"/>
                    </a:lnTo>
                    <a:lnTo>
                      <a:pt x="191" y="345"/>
                    </a:lnTo>
                    <a:close/>
                    <a:moveTo>
                      <a:pt x="133" y="345"/>
                    </a:moveTo>
                    <a:lnTo>
                      <a:pt x="133" y="345"/>
                    </a:lnTo>
                    <a:lnTo>
                      <a:pt x="133" y="345"/>
                    </a:lnTo>
                    <a:lnTo>
                      <a:pt x="140" y="347"/>
                    </a:lnTo>
                    <a:lnTo>
                      <a:pt x="143" y="351"/>
                    </a:lnTo>
                    <a:lnTo>
                      <a:pt x="147" y="356"/>
                    </a:lnTo>
                    <a:lnTo>
                      <a:pt x="149" y="363"/>
                    </a:lnTo>
                    <a:lnTo>
                      <a:pt x="149" y="363"/>
                    </a:lnTo>
                    <a:lnTo>
                      <a:pt x="147" y="369"/>
                    </a:lnTo>
                    <a:lnTo>
                      <a:pt x="143" y="374"/>
                    </a:lnTo>
                    <a:lnTo>
                      <a:pt x="140" y="378"/>
                    </a:lnTo>
                    <a:lnTo>
                      <a:pt x="133" y="378"/>
                    </a:lnTo>
                    <a:lnTo>
                      <a:pt x="133" y="378"/>
                    </a:lnTo>
                    <a:lnTo>
                      <a:pt x="126" y="378"/>
                    </a:lnTo>
                    <a:lnTo>
                      <a:pt x="123" y="374"/>
                    </a:lnTo>
                    <a:lnTo>
                      <a:pt x="120" y="369"/>
                    </a:lnTo>
                    <a:lnTo>
                      <a:pt x="118" y="363"/>
                    </a:lnTo>
                    <a:lnTo>
                      <a:pt x="118" y="363"/>
                    </a:lnTo>
                    <a:lnTo>
                      <a:pt x="120" y="356"/>
                    </a:lnTo>
                    <a:lnTo>
                      <a:pt x="123" y="351"/>
                    </a:lnTo>
                    <a:lnTo>
                      <a:pt x="126" y="347"/>
                    </a:lnTo>
                    <a:lnTo>
                      <a:pt x="133" y="345"/>
                    </a:lnTo>
                    <a:lnTo>
                      <a:pt x="133" y="345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6" y="305"/>
                    </a:lnTo>
                    <a:lnTo>
                      <a:pt x="261" y="308"/>
                    </a:lnTo>
                    <a:lnTo>
                      <a:pt x="264" y="313"/>
                    </a:lnTo>
                    <a:lnTo>
                      <a:pt x="266" y="318"/>
                    </a:lnTo>
                    <a:lnTo>
                      <a:pt x="266" y="318"/>
                    </a:lnTo>
                    <a:lnTo>
                      <a:pt x="264" y="325"/>
                    </a:lnTo>
                    <a:lnTo>
                      <a:pt x="261" y="330"/>
                    </a:lnTo>
                    <a:lnTo>
                      <a:pt x="256" y="334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4" y="334"/>
                    </a:lnTo>
                    <a:lnTo>
                      <a:pt x="239" y="330"/>
                    </a:lnTo>
                    <a:lnTo>
                      <a:pt x="235" y="325"/>
                    </a:lnTo>
                    <a:lnTo>
                      <a:pt x="234" y="318"/>
                    </a:lnTo>
                    <a:lnTo>
                      <a:pt x="234" y="318"/>
                    </a:lnTo>
                    <a:lnTo>
                      <a:pt x="235" y="313"/>
                    </a:lnTo>
                    <a:lnTo>
                      <a:pt x="239" y="308"/>
                    </a:lnTo>
                    <a:lnTo>
                      <a:pt x="244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8" y="305"/>
                    </a:lnTo>
                    <a:lnTo>
                      <a:pt x="203" y="308"/>
                    </a:lnTo>
                    <a:lnTo>
                      <a:pt x="206" y="313"/>
                    </a:lnTo>
                    <a:lnTo>
                      <a:pt x="206" y="318"/>
                    </a:lnTo>
                    <a:lnTo>
                      <a:pt x="206" y="318"/>
                    </a:lnTo>
                    <a:lnTo>
                      <a:pt x="206" y="325"/>
                    </a:lnTo>
                    <a:lnTo>
                      <a:pt x="203" y="330"/>
                    </a:lnTo>
                    <a:lnTo>
                      <a:pt x="198" y="334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6" y="334"/>
                    </a:lnTo>
                    <a:lnTo>
                      <a:pt x="181" y="330"/>
                    </a:lnTo>
                    <a:lnTo>
                      <a:pt x="177" y="325"/>
                    </a:lnTo>
                    <a:lnTo>
                      <a:pt x="176" y="318"/>
                    </a:lnTo>
                    <a:lnTo>
                      <a:pt x="176" y="318"/>
                    </a:lnTo>
                    <a:lnTo>
                      <a:pt x="177" y="313"/>
                    </a:lnTo>
                    <a:lnTo>
                      <a:pt x="181" y="308"/>
                    </a:lnTo>
                    <a:lnTo>
                      <a:pt x="186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40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9" y="318"/>
                    </a:lnTo>
                    <a:lnTo>
                      <a:pt x="149" y="318"/>
                    </a:lnTo>
                    <a:lnTo>
                      <a:pt x="147" y="325"/>
                    </a:lnTo>
                    <a:lnTo>
                      <a:pt x="143" y="330"/>
                    </a:lnTo>
                    <a:lnTo>
                      <a:pt x="140" y="334"/>
                    </a:lnTo>
                    <a:lnTo>
                      <a:pt x="133" y="335"/>
                    </a:lnTo>
                    <a:lnTo>
                      <a:pt x="133" y="335"/>
                    </a:lnTo>
                    <a:lnTo>
                      <a:pt x="126" y="334"/>
                    </a:lnTo>
                    <a:lnTo>
                      <a:pt x="123" y="330"/>
                    </a:lnTo>
                    <a:lnTo>
                      <a:pt x="120" y="325"/>
                    </a:lnTo>
                    <a:lnTo>
                      <a:pt x="118" y="318"/>
                    </a:lnTo>
                    <a:lnTo>
                      <a:pt x="118" y="318"/>
                    </a:lnTo>
                    <a:lnTo>
                      <a:pt x="120" y="313"/>
                    </a:lnTo>
                    <a:lnTo>
                      <a:pt x="123" y="308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249" y="259"/>
                    </a:moveTo>
                    <a:lnTo>
                      <a:pt x="249" y="259"/>
                    </a:lnTo>
                    <a:lnTo>
                      <a:pt x="249" y="259"/>
                    </a:lnTo>
                    <a:lnTo>
                      <a:pt x="256" y="260"/>
                    </a:lnTo>
                    <a:lnTo>
                      <a:pt x="261" y="264"/>
                    </a:lnTo>
                    <a:lnTo>
                      <a:pt x="264" y="269"/>
                    </a:lnTo>
                    <a:lnTo>
                      <a:pt x="266" y="276"/>
                    </a:lnTo>
                    <a:lnTo>
                      <a:pt x="266" y="276"/>
                    </a:lnTo>
                    <a:lnTo>
                      <a:pt x="264" y="282"/>
                    </a:lnTo>
                    <a:lnTo>
                      <a:pt x="261" y="288"/>
                    </a:lnTo>
                    <a:lnTo>
                      <a:pt x="256" y="291"/>
                    </a:lnTo>
                    <a:lnTo>
                      <a:pt x="249" y="291"/>
                    </a:lnTo>
                    <a:lnTo>
                      <a:pt x="249" y="291"/>
                    </a:lnTo>
                    <a:lnTo>
                      <a:pt x="244" y="291"/>
                    </a:lnTo>
                    <a:lnTo>
                      <a:pt x="239" y="288"/>
                    </a:lnTo>
                    <a:lnTo>
                      <a:pt x="235" y="282"/>
                    </a:lnTo>
                    <a:lnTo>
                      <a:pt x="234" y="276"/>
                    </a:lnTo>
                    <a:lnTo>
                      <a:pt x="234" y="276"/>
                    </a:lnTo>
                    <a:lnTo>
                      <a:pt x="235" y="269"/>
                    </a:lnTo>
                    <a:lnTo>
                      <a:pt x="239" y="264"/>
                    </a:lnTo>
                    <a:lnTo>
                      <a:pt x="244" y="260"/>
                    </a:lnTo>
                    <a:lnTo>
                      <a:pt x="249" y="259"/>
                    </a:lnTo>
                    <a:lnTo>
                      <a:pt x="249" y="259"/>
                    </a:lnTo>
                    <a:close/>
                    <a:moveTo>
                      <a:pt x="191" y="259"/>
                    </a:moveTo>
                    <a:lnTo>
                      <a:pt x="191" y="259"/>
                    </a:lnTo>
                    <a:lnTo>
                      <a:pt x="191" y="259"/>
                    </a:lnTo>
                    <a:lnTo>
                      <a:pt x="198" y="260"/>
                    </a:lnTo>
                    <a:lnTo>
                      <a:pt x="203" y="264"/>
                    </a:lnTo>
                    <a:lnTo>
                      <a:pt x="206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6" y="282"/>
                    </a:lnTo>
                    <a:lnTo>
                      <a:pt x="203" y="288"/>
                    </a:lnTo>
                    <a:lnTo>
                      <a:pt x="198" y="291"/>
                    </a:lnTo>
                    <a:lnTo>
                      <a:pt x="191" y="291"/>
                    </a:lnTo>
                    <a:lnTo>
                      <a:pt x="191" y="291"/>
                    </a:lnTo>
                    <a:lnTo>
                      <a:pt x="186" y="291"/>
                    </a:lnTo>
                    <a:lnTo>
                      <a:pt x="181" y="288"/>
                    </a:lnTo>
                    <a:lnTo>
                      <a:pt x="177" y="282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7" y="269"/>
                    </a:lnTo>
                    <a:lnTo>
                      <a:pt x="181" y="264"/>
                    </a:lnTo>
                    <a:lnTo>
                      <a:pt x="186" y="260"/>
                    </a:lnTo>
                    <a:lnTo>
                      <a:pt x="191" y="259"/>
                    </a:lnTo>
                    <a:lnTo>
                      <a:pt x="191" y="259"/>
                    </a:lnTo>
                    <a:close/>
                    <a:moveTo>
                      <a:pt x="133" y="259"/>
                    </a:moveTo>
                    <a:lnTo>
                      <a:pt x="133" y="259"/>
                    </a:lnTo>
                    <a:lnTo>
                      <a:pt x="133" y="259"/>
                    </a:lnTo>
                    <a:lnTo>
                      <a:pt x="140" y="260"/>
                    </a:lnTo>
                    <a:lnTo>
                      <a:pt x="143" y="264"/>
                    </a:lnTo>
                    <a:lnTo>
                      <a:pt x="147" y="269"/>
                    </a:lnTo>
                    <a:lnTo>
                      <a:pt x="149" y="276"/>
                    </a:lnTo>
                    <a:lnTo>
                      <a:pt x="149" y="276"/>
                    </a:lnTo>
                    <a:lnTo>
                      <a:pt x="147" y="282"/>
                    </a:lnTo>
                    <a:lnTo>
                      <a:pt x="143" y="288"/>
                    </a:lnTo>
                    <a:lnTo>
                      <a:pt x="140" y="291"/>
                    </a:lnTo>
                    <a:lnTo>
                      <a:pt x="133" y="291"/>
                    </a:lnTo>
                    <a:lnTo>
                      <a:pt x="133" y="291"/>
                    </a:lnTo>
                    <a:lnTo>
                      <a:pt x="126" y="291"/>
                    </a:lnTo>
                    <a:lnTo>
                      <a:pt x="123" y="288"/>
                    </a:lnTo>
                    <a:lnTo>
                      <a:pt x="120" y="282"/>
                    </a:lnTo>
                    <a:lnTo>
                      <a:pt x="118" y="276"/>
                    </a:lnTo>
                    <a:lnTo>
                      <a:pt x="118" y="276"/>
                    </a:lnTo>
                    <a:lnTo>
                      <a:pt x="120" y="269"/>
                    </a:lnTo>
                    <a:lnTo>
                      <a:pt x="123" y="264"/>
                    </a:lnTo>
                    <a:lnTo>
                      <a:pt x="126" y="260"/>
                    </a:lnTo>
                    <a:lnTo>
                      <a:pt x="133" y="259"/>
                    </a:lnTo>
                    <a:lnTo>
                      <a:pt x="133" y="259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6" y="231"/>
                    </a:lnTo>
                    <a:lnTo>
                      <a:pt x="266" y="231"/>
                    </a:lnTo>
                    <a:lnTo>
                      <a:pt x="264" y="238"/>
                    </a:lnTo>
                    <a:lnTo>
                      <a:pt x="261" y="243"/>
                    </a:lnTo>
                    <a:lnTo>
                      <a:pt x="256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4" y="247"/>
                    </a:lnTo>
                    <a:lnTo>
                      <a:pt x="239" y="243"/>
                    </a:lnTo>
                    <a:lnTo>
                      <a:pt x="235" y="238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5" y="226"/>
                    </a:lnTo>
                    <a:lnTo>
                      <a:pt x="239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8" y="218"/>
                    </a:lnTo>
                    <a:lnTo>
                      <a:pt x="203" y="221"/>
                    </a:lnTo>
                    <a:lnTo>
                      <a:pt x="206" y="226"/>
                    </a:lnTo>
                    <a:lnTo>
                      <a:pt x="206" y="231"/>
                    </a:lnTo>
                    <a:lnTo>
                      <a:pt x="206" y="231"/>
                    </a:lnTo>
                    <a:lnTo>
                      <a:pt x="206" y="238"/>
                    </a:lnTo>
                    <a:lnTo>
                      <a:pt x="203" y="243"/>
                    </a:lnTo>
                    <a:lnTo>
                      <a:pt x="198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6" y="247"/>
                    </a:lnTo>
                    <a:lnTo>
                      <a:pt x="181" y="243"/>
                    </a:lnTo>
                    <a:lnTo>
                      <a:pt x="177" y="238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7" y="226"/>
                    </a:lnTo>
                    <a:lnTo>
                      <a:pt x="181" y="221"/>
                    </a:lnTo>
                    <a:lnTo>
                      <a:pt x="186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40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7" y="238"/>
                    </a:lnTo>
                    <a:lnTo>
                      <a:pt x="143" y="243"/>
                    </a:lnTo>
                    <a:lnTo>
                      <a:pt x="140" y="247"/>
                    </a:lnTo>
                    <a:lnTo>
                      <a:pt x="133" y="248"/>
                    </a:lnTo>
                    <a:lnTo>
                      <a:pt x="133" y="248"/>
                    </a:lnTo>
                    <a:lnTo>
                      <a:pt x="126" y="247"/>
                    </a:lnTo>
                    <a:lnTo>
                      <a:pt x="123" y="243"/>
                    </a:lnTo>
                    <a:lnTo>
                      <a:pt x="120" y="238"/>
                    </a:lnTo>
                    <a:lnTo>
                      <a:pt x="118" y="231"/>
                    </a:lnTo>
                    <a:lnTo>
                      <a:pt x="118" y="231"/>
                    </a:lnTo>
                    <a:lnTo>
                      <a:pt x="120" y="226"/>
                    </a:lnTo>
                    <a:lnTo>
                      <a:pt x="123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249" y="172"/>
                    </a:moveTo>
                    <a:lnTo>
                      <a:pt x="249" y="172"/>
                    </a:lnTo>
                    <a:lnTo>
                      <a:pt x="249" y="172"/>
                    </a:lnTo>
                    <a:lnTo>
                      <a:pt x="256" y="173"/>
                    </a:lnTo>
                    <a:lnTo>
                      <a:pt x="261" y="177"/>
                    </a:lnTo>
                    <a:lnTo>
                      <a:pt x="264" y="182"/>
                    </a:lnTo>
                    <a:lnTo>
                      <a:pt x="266" y="189"/>
                    </a:lnTo>
                    <a:lnTo>
                      <a:pt x="266" y="189"/>
                    </a:lnTo>
                    <a:lnTo>
                      <a:pt x="264" y="196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4"/>
                    </a:lnTo>
                    <a:lnTo>
                      <a:pt x="249" y="204"/>
                    </a:lnTo>
                    <a:lnTo>
                      <a:pt x="244" y="204"/>
                    </a:lnTo>
                    <a:lnTo>
                      <a:pt x="239" y="201"/>
                    </a:lnTo>
                    <a:lnTo>
                      <a:pt x="235" y="196"/>
                    </a:lnTo>
                    <a:lnTo>
                      <a:pt x="234" y="189"/>
                    </a:lnTo>
                    <a:lnTo>
                      <a:pt x="234" y="189"/>
                    </a:lnTo>
                    <a:lnTo>
                      <a:pt x="235" y="182"/>
                    </a:lnTo>
                    <a:lnTo>
                      <a:pt x="239" y="177"/>
                    </a:lnTo>
                    <a:lnTo>
                      <a:pt x="244" y="173"/>
                    </a:lnTo>
                    <a:lnTo>
                      <a:pt x="249" y="172"/>
                    </a:lnTo>
                    <a:lnTo>
                      <a:pt x="249" y="172"/>
                    </a:lnTo>
                    <a:close/>
                    <a:moveTo>
                      <a:pt x="191" y="172"/>
                    </a:moveTo>
                    <a:lnTo>
                      <a:pt x="191" y="172"/>
                    </a:lnTo>
                    <a:lnTo>
                      <a:pt x="191" y="172"/>
                    </a:lnTo>
                    <a:lnTo>
                      <a:pt x="198" y="173"/>
                    </a:lnTo>
                    <a:lnTo>
                      <a:pt x="203" y="177"/>
                    </a:lnTo>
                    <a:lnTo>
                      <a:pt x="206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6" y="196"/>
                    </a:lnTo>
                    <a:lnTo>
                      <a:pt x="203" y="201"/>
                    </a:lnTo>
                    <a:lnTo>
                      <a:pt x="198" y="204"/>
                    </a:lnTo>
                    <a:lnTo>
                      <a:pt x="191" y="204"/>
                    </a:lnTo>
                    <a:lnTo>
                      <a:pt x="191" y="204"/>
                    </a:lnTo>
                    <a:lnTo>
                      <a:pt x="186" y="204"/>
                    </a:lnTo>
                    <a:lnTo>
                      <a:pt x="181" y="201"/>
                    </a:lnTo>
                    <a:lnTo>
                      <a:pt x="177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7" y="182"/>
                    </a:lnTo>
                    <a:lnTo>
                      <a:pt x="181" y="177"/>
                    </a:lnTo>
                    <a:lnTo>
                      <a:pt x="186" y="173"/>
                    </a:lnTo>
                    <a:lnTo>
                      <a:pt x="191" y="172"/>
                    </a:lnTo>
                    <a:lnTo>
                      <a:pt x="191" y="172"/>
                    </a:lnTo>
                    <a:close/>
                    <a:moveTo>
                      <a:pt x="133" y="172"/>
                    </a:moveTo>
                    <a:lnTo>
                      <a:pt x="133" y="172"/>
                    </a:lnTo>
                    <a:lnTo>
                      <a:pt x="133" y="172"/>
                    </a:lnTo>
                    <a:lnTo>
                      <a:pt x="140" y="173"/>
                    </a:lnTo>
                    <a:lnTo>
                      <a:pt x="143" y="177"/>
                    </a:lnTo>
                    <a:lnTo>
                      <a:pt x="147" y="182"/>
                    </a:lnTo>
                    <a:lnTo>
                      <a:pt x="149" y="189"/>
                    </a:lnTo>
                    <a:lnTo>
                      <a:pt x="149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40" y="204"/>
                    </a:lnTo>
                    <a:lnTo>
                      <a:pt x="133" y="204"/>
                    </a:lnTo>
                    <a:lnTo>
                      <a:pt x="133" y="204"/>
                    </a:lnTo>
                    <a:lnTo>
                      <a:pt x="126" y="204"/>
                    </a:lnTo>
                    <a:lnTo>
                      <a:pt x="123" y="201"/>
                    </a:lnTo>
                    <a:lnTo>
                      <a:pt x="120" y="196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20" y="182"/>
                    </a:lnTo>
                    <a:lnTo>
                      <a:pt x="123" y="177"/>
                    </a:lnTo>
                    <a:lnTo>
                      <a:pt x="126" y="173"/>
                    </a:lnTo>
                    <a:lnTo>
                      <a:pt x="133" y="172"/>
                    </a:lnTo>
                    <a:lnTo>
                      <a:pt x="133" y="172"/>
                    </a:lnTo>
                    <a:close/>
                    <a:moveTo>
                      <a:pt x="309" y="129"/>
                    </a:moveTo>
                    <a:lnTo>
                      <a:pt x="309" y="129"/>
                    </a:lnTo>
                    <a:lnTo>
                      <a:pt x="309" y="129"/>
                    </a:lnTo>
                    <a:lnTo>
                      <a:pt x="314" y="131"/>
                    </a:lnTo>
                    <a:lnTo>
                      <a:pt x="319" y="134"/>
                    </a:lnTo>
                    <a:lnTo>
                      <a:pt x="322" y="139"/>
                    </a:lnTo>
                    <a:lnTo>
                      <a:pt x="324" y="146"/>
                    </a:lnTo>
                    <a:lnTo>
                      <a:pt x="324" y="146"/>
                    </a:lnTo>
                    <a:lnTo>
                      <a:pt x="322" y="151"/>
                    </a:lnTo>
                    <a:lnTo>
                      <a:pt x="319" y="156"/>
                    </a:lnTo>
                    <a:lnTo>
                      <a:pt x="314" y="160"/>
                    </a:lnTo>
                    <a:lnTo>
                      <a:pt x="309" y="162"/>
                    </a:lnTo>
                    <a:lnTo>
                      <a:pt x="309" y="162"/>
                    </a:lnTo>
                    <a:lnTo>
                      <a:pt x="302" y="160"/>
                    </a:lnTo>
                    <a:lnTo>
                      <a:pt x="297" y="156"/>
                    </a:lnTo>
                    <a:lnTo>
                      <a:pt x="293" y="151"/>
                    </a:lnTo>
                    <a:lnTo>
                      <a:pt x="293" y="146"/>
                    </a:lnTo>
                    <a:lnTo>
                      <a:pt x="293" y="146"/>
                    </a:lnTo>
                    <a:lnTo>
                      <a:pt x="293" y="139"/>
                    </a:lnTo>
                    <a:lnTo>
                      <a:pt x="297" y="134"/>
                    </a:lnTo>
                    <a:lnTo>
                      <a:pt x="302" y="131"/>
                    </a:lnTo>
                    <a:lnTo>
                      <a:pt x="309" y="129"/>
                    </a:lnTo>
                    <a:lnTo>
                      <a:pt x="309" y="129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6" y="131"/>
                    </a:lnTo>
                    <a:lnTo>
                      <a:pt x="261" y="134"/>
                    </a:lnTo>
                    <a:lnTo>
                      <a:pt x="264" y="139"/>
                    </a:lnTo>
                    <a:lnTo>
                      <a:pt x="266" y="146"/>
                    </a:lnTo>
                    <a:lnTo>
                      <a:pt x="266" y="146"/>
                    </a:lnTo>
                    <a:lnTo>
                      <a:pt x="264" y="151"/>
                    </a:lnTo>
                    <a:lnTo>
                      <a:pt x="261" y="156"/>
                    </a:lnTo>
                    <a:lnTo>
                      <a:pt x="256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4" y="160"/>
                    </a:lnTo>
                    <a:lnTo>
                      <a:pt x="239" y="156"/>
                    </a:lnTo>
                    <a:lnTo>
                      <a:pt x="235" y="151"/>
                    </a:lnTo>
                    <a:lnTo>
                      <a:pt x="234" y="146"/>
                    </a:lnTo>
                    <a:lnTo>
                      <a:pt x="234" y="146"/>
                    </a:lnTo>
                    <a:lnTo>
                      <a:pt x="235" y="139"/>
                    </a:lnTo>
                    <a:lnTo>
                      <a:pt x="239" y="134"/>
                    </a:lnTo>
                    <a:lnTo>
                      <a:pt x="244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8" y="131"/>
                    </a:lnTo>
                    <a:lnTo>
                      <a:pt x="203" y="134"/>
                    </a:lnTo>
                    <a:lnTo>
                      <a:pt x="206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6" y="151"/>
                    </a:lnTo>
                    <a:lnTo>
                      <a:pt x="203" y="156"/>
                    </a:lnTo>
                    <a:lnTo>
                      <a:pt x="198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6" y="160"/>
                    </a:lnTo>
                    <a:lnTo>
                      <a:pt x="181" y="156"/>
                    </a:lnTo>
                    <a:lnTo>
                      <a:pt x="177" y="151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7" y="139"/>
                    </a:lnTo>
                    <a:lnTo>
                      <a:pt x="181" y="134"/>
                    </a:lnTo>
                    <a:lnTo>
                      <a:pt x="186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40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9" y="146"/>
                    </a:lnTo>
                    <a:lnTo>
                      <a:pt x="149" y="146"/>
                    </a:lnTo>
                    <a:lnTo>
                      <a:pt x="147" y="151"/>
                    </a:lnTo>
                    <a:lnTo>
                      <a:pt x="143" y="156"/>
                    </a:lnTo>
                    <a:lnTo>
                      <a:pt x="140" y="160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0"/>
                    </a:lnTo>
                    <a:lnTo>
                      <a:pt x="123" y="156"/>
                    </a:lnTo>
                    <a:lnTo>
                      <a:pt x="120" y="151"/>
                    </a:lnTo>
                    <a:lnTo>
                      <a:pt x="118" y="146"/>
                    </a:lnTo>
                    <a:lnTo>
                      <a:pt x="118" y="146"/>
                    </a:lnTo>
                    <a:lnTo>
                      <a:pt x="120" y="139"/>
                    </a:lnTo>
                    <a:lnTo>
                      <a:pt x="123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309" y="87"/>
                    </a:moveTo>
                    <a:lnTo>
                      <a:pt x="309" y="87"/>
                    </a:lnTo>
                    <a:lnTo>
                      <a:pt x="309" y="87"/>
                    </a:lnTo>
                    <a:lnTo>
                      <a:pt x="314" y="87"/>
                    </a:lnTo>
                    <a:lnTo>
                      <a:pt x="319" y="90"/>
                    </a:lnTo>
                    <a:lnTo>
                      <a:pt x="322" y="95"/>
                    </a:lnTo>
                    <a:lnTo>
                      <a:pt x="324" y="102"/>
                    </a:lnTo>
                    <a:lnTo>
                      <a:pt x="324" y="102"/>
                    </a:lnTo>
                    <a:lnTo>
                      <a:pt x="322" y="109"/>
                    </a:lnTo>
                    <a:lnTo>
                      <a:pt x="319" y="114"/>
                    </a:lnTo>
                    <a:lnTo>
                      <a:pt x="314" y="117"/>
                    </a:lnTo>
                    <a:lnTo>
                      <a:pt x="309" y="119"/>
                    </a:lnTo>
                    <a:lnTo>
                      <a:pt x="309" y="119"/>
                    </a:lnTo>
                    <a:lnTo>
                      <a:pt x="302" y="117"/>
                    </a:lnTo>
                    <a:lnTo>
                      <a:pt x="297" y="114"/>
                    </a:lnTo>
                    <a:lnTo>
                      <a:pt x="293" y="109"/>
                    </a:lnTo>
                    <a:lnTo>
                      <a:pt x="293" y="102"/>
                    </a:lnTo>
                    <a:lnTo>
                      <a:pt x="293" y="102"/>
                    </a:lnTo>
                    <a:lnTo>
                      <a:pt x="293" y="95"/>
                    </a:lnTo>
                    <a:lnTo>
                      <a:pt x="297" y="90"/>
                    </a:lnTo>
                    <a:lnTo>
                      <a:pt x="302" y="87"/>
                    </a:lnTo>
                    <a:lnTo>
                      <a:pt x="309" y="87"/>
                    </a:lnTo>
                    <a:lnTo>
                      <a:pt x="309" y="87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6" y="87"/>
                    </a:lnTo>
                    <a:lnTo>
                      <a:pt x="261" y="90"/>
                    </a:lnTo>
                    <a:lnTo>
                      <a:pt x="264" y="95"/>
                    </a:lnTo>
                    <a:lnTo>
                      <a:pt x="266" y="102"/>
                    </a:lnTo>
                    <a:lnTo>
                      <a:pt x="266" y="102"/>
                    </a:lnTo>
                    <a:lnTo>
                      <a:pt x="264" y="109"/>
                    </a:lnTo>
                    <a:lnTo>
                      <a:pt x="261" y="114"/>
                    </a:lnTo>
                    <a:lnTo>
                      <a:pt x="256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4" y="117"/>
                    </a:lnTo>
                    <a:lnTo>
                      <a:pt x="239" y="114"/>
                    </a:lnTo>
                    <a:lnTo>
                      <a:pt x="235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5" y="95"/>
                    </a:lnTo>
                    <a:lnTo>
                      <a:pt x="239" y="90"/>
                    </a:lnTo>
                    <a:lnTo>
                      <a:pt x="244" y="87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8" y="87"/>
                    </a:lnTo>
                    <a:lnTo>
                      <a:pt x="203" y="90"/>
                    </a:lnTo>
                    <a:lnTo>
                      <a:pt x="206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6" y="109"/>
                    </a:lnTo>
                    <a:lnTo>
                      <a:pt x="203" y="114"/>
                    </a:lnTo>
                    <a:lnTo>
                      <a:pt x="198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6" y="117"/>
                    </a:lnTo>
                    <a:lnTo>
                      <a:pt x="181" y="114"/>
                    </a:lnTo>
                    <a:lnTo>
                      <a:pt x="177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95"/>
                    </a:lnTo>
                    <a:lnTo>
                      <a:pt x="181" y="90"/>
                    </a:lnTo>
                    <a:lnTo>
                      <a:pt x="186" y="87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40" y="87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40" y="117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7"/>
                    </a:lnTo>
                    <a:lnTo>
                      <a:pt x="123" y="114"/>
                    </a:lnTo>
                    <a:lnTo>
                      <a:pt x="120" y="109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20" y="95"/>
                    </a:lnTo>
                    <a:lnTo>
                      <a:pt x="123" y="90"/>
                    </a:lnTo>
                    <a:lnTo>
                      <a:pt x="126" y="87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309" y="42"/>
                    </a:moveTo>
                    <a:lnTo>
                      <a:pt x="309" y="42"/>
                    </a:lnTo>
                    <a:lnTo>
                      <a:pt x="309" y="42"/>
                    </a:lnTo>
                    <a:lnTo>
                      <a:pt x="314" y="44"/>
                    </a:lnTo>
                    <a:lnTo>
                      <a:pt x="319" y="47"/>
                    </a:lnTo>
                    <a:lnTo>
                      <a:pt x="322" y="53"/>
                    </a:lnTo>
                    <a:lnTo>
                      <a:pt x="324" y="59"/>
                    </a:lnTo>
                    <a:lnTo>
                      <a:pt x="324" y="59"/>
                    </a:lnTo>
                    <a:lnTo>
                      <a:pt x="322" y="64"/>
                    </a:lnTo>
                    <a:lnTo>
                      <a:pt x="319" y="70"/>
                    </a:lnTo>
                    <a:lnTo>
                      <a:pt x="314" y="73"/>
                    </a:lnTo>
                    <a:lnTo>
                      <a:pt x="309" y="75"/>
                    </a:lnTo>
                    <a:lnTo>
                      <a:pt x="309" y="75"/>
                    </a:lnTo>
                    <a:lnTo>
                      <a:pt x="302" y="73"/>
                    </a:lnTo>
                    <a:lnTo>
                      <a:pt x="297" y="70"/>
                    </a:lnTo>
                    <a:lnTo>
                      <a:pt x="293" y="64"/>
                    </a:lnTo>
                    <a:lnTo>
                      <a:pt x="293" y="59"/>
                    </a:lnTo>
                    <a:lnTo>
                      <a:pt x="293" y="59"/>
                    </a:lnTo>
                    <a:lnTo>
                      <a:pt x="293" y="53"/>
                    </a:lnTo>
                    <a:lnTo>
                      <a:pt x="297" y="47"/>
                    </a:lnTo>
                    <a:lnTo>
                      <a:pt x="302" y="44"/>
                    </a:lnTo>
                    <a:lnTo>
                      <a:pt x="309" y="42"/>
                    </a:lnTo>
                    <a:lnTo>
                      <a:pt x="309" y="42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6" y="44"/>
                    </a:lnTo>
                    <a:lnTo>
                      <a:pt x="261" y="47"/>
                    </a:lnTo>
                    <a:lnTo>
                      <a:pt x="264" y="53"/>
                    </a:lnTo>
                    <a:lnTo>
                      <a:pt x="266" y="59"/>
                    </a:lnTo>
                    <a:lnTo>
                      <a:pt x="266" y="59"/>
                    </a:lnTo>
                    <a:lnTo>
                      <a:pt x="264" y="64"/>
                    </a:lnTo>
                    <a:lnTo>
                      <a:pt x="261" y="70"/>
                    </a:lnTo>
                    <a:lnTo>
                      <a:pt x="256" y="73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4" y="73"/>
                    </a:lnTo>
                    <a:lnTo>
                      <a:pt x="239" y="70"/>
                    </a:lnTo>
                    <a:lnTo>
                      <a:pt x="235" y="64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5" y="53"/>
                    </a:lnTo>
                    <a:lnTo>
                      <a:pt x="239" y="47"/>
                    </a:lnTo>
                    <a:lnTo>
                      <a:pt x="244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8" y="44"/>
                    </a:lnTo>
                    <a:lnTo>
                      <a:pt x="203" y="47"/>
                    </a:lnTo>
                    <a:lnTo>
                      <a:pt x="206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6" y="64"/>
                    </a:lnTo>
                    <a:lnTo>
                      <a:pt x="203" y="70"/>
                    </a:lnTo>
                    <a:lnTo>
                      <a:pt x="198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6" y="73"/>
                    </a:lnTo>
                    <a:lnTo>
                      <a:pt x="181" y="70"/>
                    </a:lnTo>
                    <a:lnTo>
                      <a:pt x="177" y="64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7" y="53"/>
                    </a:lnTo>
                    <a:lnTo>
                      <a:pt x="181" y="47"/>
                    </a:lnTo>
                    <a:lnTo>
                      <a:pt x="186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33" y="42"/>
                    </a:moveTo>
                    <a:lnTo>
                      <a:pt x="133" y="42"/>
                    </a:lnTo>
                    <a:lnTo>
                      <a:pt x="133" y="42"/>
                    </a:lnTo>
                    <a:lnTo>
                      <a:pt x="140" y="44"/>
                    </a:lnTo>
                    <a:lnTo>
                      <a:pt x="143" y="47"/>
                    </a:lnTo>
                    <a:lnTo>
                      <a:pt x="147" y="53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7" y="64"/>
                    </a:lnTo>
                    <a:lnTo>
                      <a:pt x="143" y="70"/>
                    </a:lnTo>
                    <a:lnTo>
                      <a:pt x="140" y="73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3"/>
                    </a:lnTo>
                    <a:lnTo>
                      <a:pt x="123" y="70"/>
                    </a:lnTo>
                    <a:lnTo>
                      <a:pt x="120" y="64"/>
                    </a:lnTo>
                    <a:lnTo>
                      <a:pt x="118" y="59"/>
                    </a:lnTo>
                    <a:lnTo>
                      <a:pt x="118" y="59"/>
                    </a:lnTo>
                    <a:lnTo>
                      <a:pt x="120" y="53"/>
                    </a:lnTo>
                    <a:lnTo>
                      <a:pt x="123" y="47"/>
                    </a:lnTo>
                    <a:lnTo>
                      <a:pt x="126" y="44"/>
                    </a:lnTo>
                    <a:lnTo>
                      <a:pt x="133" y="42"/>
                    </a:lnTo>
                    <a:lnTo>
                      <a:pt x="133" y="42"/>
                    </a:lnTo>
                    <a:close/>
                    <a:moveTo>
                      <a:pt x="249" y="0"/>
                    </a:moveTo>
                    <a:lnTo>
                      <a:pt x="249" y="0"/>
                    </a:lnTo>
                    <a:lnTo>
                      <a:pt x="249" y="0"/>
                    </a:lnTo>
                    <a:lnTo>
                      <a:pt x="256" y="0"/>
                    </a:lnTo>
                    <a:lnTo>
                      <a:pt x="261" y="3"/>
                    </a:lnTo>
                    <a:lnTo>
                      <a:pt x="264" y="8"/>
                    </a:lnTo>
                    <a:lnTo>
                      <a:pt x="266" y="15"/>
                    </a:lnTo>
                    <a:lnTo>
                      <a:pt x="266" y="15"/>
                    </a:lnTo>
                    <a:lnTo>
                      <a:pt x="264" y="22"/>
                    </a:lnTo>
                    <a:lnTo>
                      <a:pt x="261" y="27"/>
                    </a:lnTo>
                    <a:lnTo>
                      <a:pt x="256" y="30"/>
                    </a:lnTo>
                    <a:lnTo>
                      <a:pt x="249" y="32"/>
                    </a:lnTo>
                    <a:lnTo>
                      <a:pt x="249" y="32"/>
                    </a:lnTo>
                    <a:lnTo>
                      <a:pt x="244" y="30"/>
                    </a:lnTo>
                    <a:lnTo>
                      <a:pt x="239" y="27"/>
                    </a:lnTo>
                    <a:lnTo>
                      <a:pt x="235" y="22"/>
                    </a:lnTo>
                    <a:lnTo>
                      <a:pt x="234" y="15"/>
                    </a:lnTo>
                    <a:lnTo>
                      <a:pt x="234" y="15"/>
                    </a:lnTo>
                    <a:lnTo>
                      <a:pt x="235" y="8"/>
                    </a:lnTo>
                    <a:lnTo>
                      <a:pt x="239" y="3"/>
                    </a:lnTo>
                    <a:lnTo>
                      <a:pt x="244" y="0"/>
                    </a:lnTo>
                    <a:lnTo>
                      <a:pt x="249" y="0"/>
                    </a:lnTo>
                    <a:lnTo>
                      <a:pt x="249" y="0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8" y="0"/>
                    </a:lnTo>
                    <a:lnTo>
                      <a:pt x="203" y="3"/>
                    </a:lnTo>
                    <a:lnTo>
                      <a:pt x="206" y="8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6" y="22"/>
                    </a:lnTo>
                    <a:lnTo>
                      <a:pt x="203" y="27"/>
                    </a:lnTo>
                    <a:lnTo>
                      <a:pt x="198" y="30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6" y="30"/>
                    </a:lnTo>
                    <a:lnTo>
                      <a:pt x="181" y="27"/>
                    </a:lnTo>
                    <a:lnTo>
                      <a:pt x="177" y="22"/>
                    </a:lnTo>
                    <a:lnTo>
                      <a:pt x="176" y="15"/>
                    </a:lnTo>
                    <a:lnTo>
                      <a:pt x="176" y="15"/>
                    </a:lnTo>
                    <a:lnTo>
                      <a:pt x="177" y="8"/>
                    </a:lnTo>
                    <a:lnTo>
                      <a:pt x="181" y="3"/>
                    </a:lnTo>
                    <a:lnTo>
                      <a:pt x="186" y="0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40" y="0"/>
                    </a:lnTo>
                    <a:lnTo>
                      <a:pt x="143" y="3"/>
                    </a:lnTo>
                    <a:lnTo>
                      <a:pt x="147" y="8"/>
                    </a:lnTo>
                    <a:lnTo>
                      <a:pt x="149" y="15"/>
                    </a:lnTo>
                    <a:lnTo>
                      <a:pt x="149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40" y="30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0"/>
                    </a:lnTo>
                    <a:lnTo>
                      <a:pt x="123" y="27"/>
                    </a:lnTo>
                    <a:lnTo>
                      <a:pt x="120" y="22"/>
                    </a:lnTo>
                    <a:lnTo>
                      <a:pt x="118" y="15"/>
                    </a:lnTo>
                    <a:lnTo>
                      <a:pt x="118" y="15"/>
                    </a:lnTo>
                    <a:lnTo>
                      <a:pt x="120" y="8"/>
                    </a:lnTo>
                    <a:lnTo>
                      <a:pt x="123" y="3"/>
                    </a:lnTo>
                    <a:lnTo>
                      <a:pt x="126" y="0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75" y="259"/>
                    </a:moveTo>
                    <a:lnTo>
                      <a:pt x="75" y="259"/>
                    </a:lnTo>
                    <a:lnTo>
                      <a:pt x="75" y="259"/>
                    </a:lnTo>
                    <a:lnTo>
                      <a:pt x="80" y="260"/>
                    </a:lnTo>
                    <a:lnTo>
                      <a:pt x="86" y="264"/>
                    </a:lnTo>
                    <a:lnTo>
                      <a:pt x="89" y="269"/>
                    </a:lnTo>
                    <a:lnTo>
                      <a:pt x="91" y="276"/>
                    </a:lnTo>
                    <a:lnTo>
                      <a:pt x="91" y="276"/>
                    </a:lnTo>
                    <a:lnTo>
                      <a:pt x="89" y="282"/>
                    </a:lnTo>
                    <a:lnTo>
                      <a:pt x="86" y="288"/>
                    </a:lnTo>
                    <a:lnTo>
                      <a:pt x="80" y="291"/>
                    </a:lnTo>
                    <a:lnTo>
                      <a:pt x="75" y="291"/>
                    </a:lnTo>
                    <a:lnTo>
                      <a:pt x="75" y="291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60" y="282"/>
                    </a:lnTo>
                    <a:lnTo>
                      <a:pt x="60" y="276"/>
                    </a:lnTo>
                    <a:lnTo>
                      <a:pt x="60" y="276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8" y="260"/>
                    </a:lnTo>
                    <a:lnTo>
                      <a:pt x="75" y="259"/>
                    </a:lnTo>
                    <a:lnTo>
                      <a:pt x="75" y="259"/>
                    </a:lnTo>
                    <a:close/>
                    <a:moveTo>
                      <a:pt x="75" y="216"/>
                    </a:moveTo>
                    <a:lnTo>
                      <a:pt x="75" y="216"/>
                    </a:lnTo>
                    <a:lnTo>
                      <a:pt x="75" y="216"/>
                    </a:lnTo>
                    <a:lnTo>
                      <a:pt x="80" y="218"/>
                    </a:lnTo>
                    <a:lnTo>
                      <a:pt x="86" y="221"/>
                    </a:lnTo>
                    <a:lnTo>
                      <a:pt x="89" y="226"/>
                    </a:lnTo>
                    <a:lnTo>
                      <a:pt x="91" y="231"/>
                    </a:lnTo>
                    <a:lnTo>
                      <a:pt x="91" y="231"/>
                    </a:lnTo>
                    <a:lnTo>
                      <a:pt x="89" y="238"/>
                    </a:lnTo>
                    <a:lnTo>
                      <a:pt x="86" y="243"/>
                    </a:lnTo>
                    <a:lnTo>
                      <a:pt x="80" y="247"/>
                    </a:lnTo>
                    <a:lnTo>
                      <a:pt x="75" y="248"/>
                    </a:lnTo>
                    <a:lnTo>
                      <a:pt x="75" y="248"/>
                    </a:lnTo>
                    <a:lnTo>
                      <a:pt x="68" y="247"/>
                    </a:lnTo>
                    <a:lnTo>
                      <a:pt x="63" y="243"/>
                    </a:lnTo>
                    <a:lnTo>
                      <a:pt x="60" y="238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5" y="216"/>
                    </a:lnTo>
                    <a:lnTo>
                      <a:pt x="75" y="216"/>
                    </a:lnTo>
                    <a:close/>
                    <a:moveTo>
                      <a:pt x="75" y="172"/>
                    </a:moveTo>
                    <a:lnTo>
                      <a:pt x="75" y="172"/>
                    </a:lnTo>
                    <a:lnTo>
                      <a:pt x="75" y="172"/>
                    </a:lnTo>
                    <a:lnTo>
                      <a:pt x="80" y="173"/>
                    </a:lnTo>
                    <a:lnTo>
                      <a:pt x="86" y="177"/>
                    </a:lnTo>
                    <a:lnTo>
                      <a:pt x="89" y="182"/>
                    </a:lnTo>
                    <a:lnTo>
                      <a:pt x="91" y="189"/>
                    </a:lnTo>
                    <a:lnTo>
                      <a:pt x="91" y="189"/>
                    </a:lnTo>
                    <a:lnTo>
                      <a:pt x="89" y="196"/>
                    </a:lnTo>
                    <a:lnTo>
                      <a:pt x="86" y="201"/>
                    </a:lnTo>
                    <a:lnTo>
                      <a:pt x="80" y="204"/>
                    </a:lnTo>
                    <a:lnTo>
                      <a:pt x="75" y="204"/>
                    </a:lnTo>
                    <a:lnTo>
                      <a:pt x="75" y="204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8" y="173"/>
                    </a:lnTo>
                    <a:lnTo>
                      <a:pt x="75" y="172"/>
                    </a:lnTo>
                    <a:lnTo>
                      <a:pt x="75" y="172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0" y="131"/>
                    </a:lnTo>
                    <a:lnTo>
                      <a:pt x="86" y="134"/>
                    </a:lnTo>
                    <a:lnTo>
                      <a:pt x="89" y="139"/>
                    </a:lnTo>
                    <a:lnTo>
                      <a:pt x="91" y="146"/>
                    </a:lnTo>
                    <a:lnTo>
                      <a:pt x="91" y="146"/>
                    </a:lnTo>
                    <a:lnTo>
                      <a:pt x="89" y="151"/>
                    </a:lnTo>
                    <a:lnTo>
                      <a:pt x="86" y="156"/>
                    </a:lnTo>
                    <a:lnTo>
                      <a:pt x="80" y="160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68" y="160"/>
                    </a:lnTo>
                    <a:lnTo>
                      <a:pt x="63" y="156"/>
                    </a:lnTo>
                    <a:lnTo>
                      <a:pt x="60" y="151"/>
                    </a:lnTo>
                    <a:lnTo>
                      <a:pt x="60" y="146"/>
                    </a:lnTo>
                    <a:lnTo>
                      <a:pt x="60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7"/>
                    </a:lnTo>
                    <a:lnTo>
                      <a:pt x="86" y="90"/>
                    </a:lnTo>
                    <a:lnTo>
                      <a:pt x="89" y="95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89" y="109"/>
                    </a:lnTo>
                    <a:lnTo>
                      <a:pt x="86" y="114"/>
                    </a:lnTo>
                    <a:lnTo>
                      <a:pt x="80" y="117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7" y="87"/>
                    </a:moveTo>
                    <a:lnTo>
                      <a:pt x="17" y="87"/>
                    </a:lnTo>
                    <a:lnTo>
                      <a:pt x="17" y="87"/>
                    </a:lnTo>
                    <a:lnTo>
                      <a:pt x="23" y="87"/>
                    </a:lnTo>
                    <a:lnTo>
                      <a:pt x="28" y="90"/>
                    </a:lnTo>
                    <a:lnTo>
                      <a:pt x="31" y="95"/>
                    </a:lnTo>
                    <a:lnTo>
                      <a:pt x="33" y="102"/>
                    </a:lnTo>
                    <a:lnTo>
                      <a:pt x="33" y="102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7"/>
                    </a:lnTo>
                    <a:lnTo>
                      <a:pt x="17" y="119"/>
                    </a:lnTo>
                    <a:lnTo>
                      <a:pt x="17" y="119"/>
                    </a:lnTo>
                    <a:lnTo>
                      <a:pt x="11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5"/>
                    </a:lnTo>
                    <a:lnTo>
                      <a:pt x="5" y="90"/>
                    </a:lnTo>
                    <a:lnTo>
                      <a:pt x="11" y="87"/>
                    </a:lnTo>
                    <a:lnTo>
                      <a:pt x="17" y="87"/>
                    </a:lnTo>
                    <a:lnTo>
                      <a:pt x="17" y="87"/>
                    </a:lnTo>
                    <a:close/>
                    <a:moveTo>
                      <a:pt x="75" y="42"/>
                    </a:moveTo>
                    <a:lnTo>
                      <a:pt x="75" y="42"/>
                    </a:lnTo>
                    <a:lnTo>
                      <a:pt x="75" y="42"/>
                    </a:lnTo>
                    <a:lnTo>
                      <a:pt x="80" y="44"/>
                    </a:lnTo>
                    <a:lnTo>
                      <a:pt x="86" y="47"/>
                    </a:lnTo>
                    <a:lnTo>
                      <a:pt x="89" y="53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89" y="64"/>
                    </a:lnTo>
                    <a:lnTo>
                      <a:pt x="86" y="70"/>
                    </a:lnTo>
                    <a:lnTo>
                      <a:pt x="80" y="73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60" y="64"/>
                    </a:lnTo>
                    <a:lnTo>
                      <a:pt x="60" y="59"/>
                    </a:lnTo>
                    <a:lnTo>
                      <a:pt x="60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5" y="42"/>
                    </a:lnTo>
                    <a:lnTo>
                      <a:pt x="75" y="42"/>
                    </a:lnTo>
                    <a:close/>
                    <a:moveTo>
                      <a:pt x="17" y="42"/>
                    </a:moveTo>
                    <a:lnTo>
                      <a:pt x="17" y="42"/>
                    </a:lnTo>
                    <a:lnTo>
                      <a:pt x="17" y="42"/>
                    </a:lnTo>
                    <a:lnTo>
                      <a:pt x="23" y="44"/>
                    </a:lnTo>
                    <a:lnTo>
                      <a:pt x="28" y="47"/>
                    </a:lnTo>
                    <a:lnTo>
                      <a:pt x="31" y="53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1" y="64"/>
                    </a:lnTo>
                    <a:lnTo>
                      <a:pt x="28" y="70"/>
                    </a:lnTo>
                    <a:lnTo>
                      <a:pt x="23" y="73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1" y="73"/>
                    </a:lnTo>
                    <a:lnTo>
                      <a:pt x="5" y="70"/>
                    </a:lnTo>
                    <a:lnTo>
                      <a:pt x="2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5" y="47"/>
                    </a:lnTo>
                    <a:lnTo>
                      <a:pt x="11" y="44"/>
                    </a:lnTo>
                    <a:lnTo>
                      <a:pt x="17" y="42"/>
                    </a:lnTo>
                    <a:lnTo>
                      <a:pt x="17" y="42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86" y="3"/>
                    </a:lnTo>
                    <a:lnTo>
                      <a:pt x="89" y="8"/>
                    </a:lnTo>
                    <a:lnTo>
                      <a:pt x="91" y="15"/>
                    </a:lnTo>
                    <a:lnTo>
                      <a:pt x="91" y="15"/>
                    </a:lnTo>
                    <a:lnTo>
                      <a:pt x="89" y="22"/>
                    </a:lnTo>
                    <a:lnTo>
                      <a:pt x="86" y="27"/>
                    </a:lnTo>
                    <a:lnTo>
                      <a:pt x="80" y="30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8" y="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Freeform 165"/>
              <p:cNvSpPr>
                <a:spLocks/>
              </p:cNvSpPr>
              <p:nvPr/>
            </p:nvSpPr>
            <p:spPr bwMode="auto">
              <a:xfrm>
                <a:off x="3187700" y="5011738"/>
                <a:ext cx="23813" cy="25400"/>
              </a:xfrm>
              <a:custGeom>
                <a:avLst/>
                <a:gdLst>
                  <a:gd name="T0" fmla="*/ 15 w 31"/>
                  <a:gd name="T1" fmla="*/ 0 h 33"/>
                  <a:gd name="T2" fmla="*/ 15 w 31"/>
                  <a:gd name="T3" fmla="*/ 0 h 33"/>
                  <a:gd name="T4" fmla="*/ 21 w 31"/>
                  <a:gd name="T5" fmla="*/ 2 h 33"/>
                  <a:gd name="T6" fmla="*/ 26 w 31"/>
                  <a:gd name="T7" fmla="*/ 5 h 33"/>
                  <a:gd name="T8" fmla="*/ 29 w 31"/>
                  <a:gd name="T9" fmla="*/ 11 h 33"/>
                  <a:gd name="T10" fmla="*/ 31 w 31"/>
                  <a:gd name="T11" fmla="*/ 17 h 33"/>
                  <a:gd name="T12" fmla="*/ 31 w 31"/>
                  <a:gd name="T13" fmla="*/ 17 h 33"/>
                  <a:gd name="T14" fmla="*/ 29 w 31"/>
                  <a:gd name="T15" fmla="*/ 22 h 33"/>
                  <a:gd name="T16" fmla="*/ 26 w 31"/>
                  <a:gd name="T17" fmla="*/ 28 h 33"/>
                  <a:gd name="T18" fmla="*/ 21 w 31"/>
                  <a:gd name="T19" fmla="*/ 31 h 33"/>
                  <a:gd name="T20" fmla="*/ 15 w 31"/>
                  <a:gd name="T21" fmla="*/ 33 h 33"/>
                  <a:gd name="T22" fmla="*/ 15 w 31"/>
                  <a:gd name="T23" fmla="*/ 33 h 33"/>
                  <a:gd name="T24" fmla="*/ 9 w 31"/>
                  <a:gd name="T25" fmla="*/ 31 h 33"/>
                  <a:gd name="T26" fmla="*/ 3 w 31"/>
                  <a:gd name="T27" fmla="*/ 28 h 33"/>
                  <a:gd name="T28" fmla="*/ 0 w 31"/>
                  <a:gd name="T29" fmla="*/ 22 h 33"/>
                  <a:gd name="T30" fmla="*/ 0 w 31"/>
                  <a:gd name="T31" fmla="*/ 17 h 33"/>
                  <a:gd name="T32" fmla="*/ 0 w 31"/>
                  <a:gd name="T33" fmla="*/ 17 h 33"/>
                  <a:gd name="T34" fmla="*/ 0 w 31"/>
                  <a:gd name="T35" fmla="*/ 11 h 33"/>
                  <a:gd name="T36" fmla="*/ 3 w 31"/>
                  <a:gd name="T37" fmla="*/ 5 h 33"/>
                  <a:gd name="T38" fmla="*/ 9 w 31"/>
                  <a:gd name="T39" fmla="*/ 2 h 33"/>
                  <a:gd name="T40" fmla="*/ 15 w 31"/>
                  <a:gd name="T41" fmla="*/ 0 h 33"/>
                  <a:gd name="T42" fmla="*/ 15 w 31"/>
                  <a:gd name="T4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3">
                    <a:moveTo>
                      <a:pt x="15" y="0"/>
                    </a:moveTo>
                    <a:lnTo>
                      <a:pt x="15" y="0"/>
                    </a:lnTo>
                    <a:lnTo>
                      <a:pt x="21" y="2"/>
                    </a:lnTo>
                    <a:lnTo>
                      <a:pt x="26" y="5"/>
                    </a:lnTo>
                    <a:lnTo>
                      <a:pt x="29" y="11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2"/>
                    </a:lnTo>
                    <a:lnTo>
                      <a:pt x="26" y="28"/>
                    </a:lnTo>
                    <a:lnTo>
                      <a:pt x="21" y="31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9" y="31"/>
                    </a:lnTo>
                    <a:lnTo>
                      <a:pt x="3" y="28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9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" name="Freeform 166"/>
              <p:cNvSpPr>
                <a:spLocks noEditPoints="1"/>
              </p:cNvSpPr>
              <p:nvPr/>
            </p:nvSpPr>
            <p:spPr bwMode="auto">
              <a:xfrm>
                <a:off x="6380163" y="4908551"/>
                <a:ext cx="209550" cy="231775"/>
              </a:xfrm>
              <a:custGeom>
                <a:avLst/>
                <a:gdLst>
                  <a:gd name="T0" fmla="*/ 29 w 264"/>
                  <a:gd name="T1" fmla="*/ 151 h 291"/>
                  <a:gd name="T2" fmla="*/ 0 w 264"/>
                  <a:gd name="T3" fmla="*/ 146 h 291"/>
                  <a:gd name="T4" fmla="*/ 191 w 264"/>
                  <a:gd name="T5" fmla="*/ 259 h 291"/>
                  <a:gd name="T6" fmla="*/ 201 w 264"/>
                  <a:gd name="T7" fmla="*/ 288 h 291"/>
                  <a:gd name="T8" fmla="*/ 174 w 264"/>
                  <a:gd name="T9" fmla="*/ 276 h 291"/>
                  <a:gd name="T10" fmla="*/ 132 w 264"/>
                  <a:gd name="T11" fmla="*/ 259 h 291"/>
                  <a:gd name="T12" fmla="*/ 138 w 264"/>
                  <a:gd name="T13" fmla="*/ 291 h 291"/>
                  <a:gd name="T14" fmla="*/ 118 w 264"/>
                  <a:gd name="T15" fmla="*/ 269 h 291"/>
                  <a:gd name="T16" fmla="*/ 196 w 264"/>
                  <a:gd name="T17" fmla="*/ 218 h 291"/>
                  <a:gd name="T18" fmla="*/ 191 w 264"/>
                  <a:gd name="T19" fmla="*/ 249 h 291"/>
                  <a:gd name="T20" fmla="*/ 179 w 264"/>
                  <a:gd name="T21" fmla="*/ 221 h 291"/>
                  <a:gd name="T22" fmla="*/ 144 w 264"/>
                  <a:gd name="T23" fmla="*/ 221 h 291"/>
                  <a:gd name="T24" fmla="*/ 132 w 264"/>
                  <a:gd name="T25" fmla="*/ 249 h 291"/>
                  <a:gd name="T26" fmla="*/ 127 w 264"/>
                  <a:gd name="T27" fmla="*/ 218 h 291"/>
                  <a:gd name="T28" fmla="*/ 87 w 264"/>
                  <a:gd name="T29" fmla="*/ 226 h 291"/>
                  <a:gd name="T30" fmla="*/ 69 w 264"/>
                  <a:gd name="T31" fmla="*/ 247 h 291"/>
                  <a:gd name="T32" fmla="*/ 74 w 264"/>
                  <a:gd name="T33" fmla="*/ 216 h 291"/>
                  <a:gd name="T34" fmla="*/ 207 w 264"/>
                  <a:gd name="T35" fmla="*/ 189 h 291"/>
                  <a:gd name="T36" fmla="*/ 179 w 264"/>
                  <a:gd name="T37" fmla="*/ 201 h 291"/>
                  <a:gd name="T38" fmla="*/ 191 w 264"/>
                  <a:gd name="T39" fmla="*/ 174 h 291"/>
                  <a:gd name="T40" fmla="*/ 147 w 264"/>
                  <a:gd name="T41" fmla="*/ 189 h 291"/>
                  <a:gd name="T42" fmla="*/ 118 w 264"/>
                  <a:gd name="T43" fmla="*/ 196 h 291"/>
                  <a:gd name="T44" fmla="*/ 74 w 264"/>
                  <a:gd name="T45" fmla="*/ 174 h 291"/>
                  <a:gd name="T46" fmla="*/ 87 w 264"/>
                  <a:gd name="T47" fmla="*/ 196 h 291"/>
                  <a:gd name="T48" fmla="*/ 58 w 264"/>
                  <a:gd name="T49" fmla="*/ 189 h 291"/>
                  <a:gd name="T50" fmla="*/ 191 w 264"/>
                  <a:gd name="T51" fmla="*/ 129 h 291"/>
                  <a:gd name="T52" fmla="*/ 201 w 264"/>
                  <a:gd name="T53" fmla="*/ 157 h 291"/>
                  <a:gd name="T54" fmla="*/ 174 w 264"/>
                  <a:gd name="T55" fmla="*/ 146 h 291"/>
                  <a:gd name="T56" fmla="*/ 132 w 264"/>
                  <a:gd name="T57" fmla="*/ 129 h 291"/>
                  <a:gd name="T58" fmla="*/ 138 w 264"/>
                  <a:gd name="T59" fmla="*/ 160 h 291"/>
                  <a:gd name="T60" fmla="*/ 118 w 264"/>
                  <a:gd name="T61" fmla="*/ 140 h 291"/>
                  <a:gd name="T62" fmla="*/ 81 w 264"/>
                  <a:gd name="T63" fmla="*/ 131 h 291"/>
                  <a:gd name="T64" fmla="*/ 74 w 264"/>
                  <a:gd name="T65" fmla="*/ 162 h 291"/>
                  <a:gd name="T66" fmla="*/ 63 w 264"/>
                  <a:gd name="T67" fmla="*/ 134 h 291"/>
                  <a:gd name="T68" fmla="*/ 259 w 264"/>
                  <a:gd name="T69" fmla="*/ 90 h 291"/>
                  <a:gd name="T70" fmla="*/ 249 w 264"/>
                  <a:gd name="T71" fmla="*/ 119 h 291"/>
                  <a:gd name="T72" fmla="*/ 242 w 264"/>
                  <a:gd name="T73" fmla="*/ 87 h 291"/>
                  <a:gd name="T74" fmla="*/ 205 w 264"/>
                  <a:gd name="T75" fmla="*/ 95 h 291"/>
                  <a:gd name="T76" fmla="*/ 184 w 264"/>
                  <a:gd name="T77" fmla="*/ 117 h 291"/>
                  <a:gd name="T78" fmla="*/ 191 w 264"/>
                  <a:gd name="T79" fmla="*/ 87 h 291"/>
                  <a:gd name="T80" fmla="*/ 147 w 264"/>
                  <a:gd name="T81" fmla="*/ 102 h 291"/>
                  <a:gd name="T82" fmla="*/ 121 w 264"/>
                  <a:gd name="T83" fmla="*/ 114 h 291"/>
                  <a:gd name="T84" fmla="*/ 132 w 264"/>
                  <a:gd name="T85" fmla="*/ 87 h 291"/>
                  <a:gd name="T86" fmla="*/ 89 w 264"/>
                  <a:gd name="T87" fmla="*/ 102 h 291"/>
                  <a:gd name="T88" fmla="*/ 60 w 264"/>
                  <a:gd name="T89" fmla="*/ 109 h 291"/>
                  <a:gd name="T90" fmla="*/ 249 w 264"/>
                  <a:gd name="T91" fmla="*/ 42 h 291"/>
                  <a:gd name="T92" fmla="*/ 263 w 264"/>
                  <a:gd name="T93" fmla="*/ 65 h 291"/>
                  <a:gd name="T94" fmla="*/ 234 w 264"/>
                  <a:gd name="T95" fmla="*/ 59 h 291"/>
                  <a:gd name="T96" fmla="*/ 191 w 264"/>
                  <a:gd name="T97" fmla="*/ 42 h 291"/>
                  <a:gd name="T98" fmla="*/ 201 w 264"/>
                  <a:gd name="T99" fmla="*/ 70 h 291"/>
                  <a:gd name="T100" fmla="*/ 174 w 264"/>
                  <a:gd name="T101" fmla="*/ 59 h 291"/>
                  <a:gd name="T102" fmla="*/ 132 w 264"/>
                  <a:gd name="T103" fmla="*/ 42 h 291"/>
                  <a:gd name="T104" fmla="*/ 138 w 264"/>
                  <a:gd name="T105" fmla="*/ 73 h 291"/>
                  <a:gd name="T106" fmla="*/ 118 w 264"/>
                  <a:gd name="T107" fmla="*/ 53 h 291"/>
                  <a:gd name="T108" fmla="*/ 81 w 264"/>
                  <a:gd name="T109" fmla="*/ 44 h 291"/>
                  <a:gd name="T110" fmla="*/ 74 w 264"/>
                  <a:gd name="T111" fmla="*/ 75 h 291"/>
                  <a:gd name="T112" fmla="*/ 63 w 264"/>
                  <a:gd name="T113" fmla="*/ 48 h 291"/>
                  <a:gd name="T114" fmla="*/ 201 w 264"/>
                  <a:gd name="T115" fmla="*/ 3 h 291"/>
                  <a:gd name="T116" fmla="*/ 191 w 264"/>
                  <a:gd name="T117" fmla="*/ 32 h 291"/>
                  <a:gd name="T118" fmla="*/ 184 w 264"/>
                  <a:gd name="T119" fmla="*/ 0 h 291"/>
                  <a:gd name="T120" fmla="*/ 147 w 264"/>
                  <a:gd name="T121" fmla="*/ 8 h 291"/>
                  <a:gd name="T122" fmla="*/ 127 w 264"/>
                  <a:gd name="T123" fmla="*/ 30 h 291"/>
                  <a:gd name="T124" fmla="*/ 132 w 264"/>
                  <a:gd name="T125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4" h="291">
                    <a:moveTo>
                      <a:pt x="16" y="129"/>
                    </a:moveTo>
                    <a:lnTo>
                      <a:pt x="16" y="129"/>
                    </a:lnTo>
                    <a:lnTo>
                      <a:pt x="21" y="131"/>
                    </a:lnTo>
                    <a:lnTo>
                      <a:pt x="26" y="134"/>
                    </a:lnTo>
                    <a:lnTo>
                      <a:pt x="29" y="140"/>
                    </a:lnTo>
                    <a:lnTo>
                      <a:pt x="31" y="146"/>
                    </a:lnTo>
                    <a:lnTo>
                      <a:pt x="31" y="146"/>
                    </a:lnTo>
                    <a:lnTo>
                      <a:pt x="29" y="151"/>
                    </a:lnTo>
                    <a:lnTo>
                      <a:pt x="26" y="157"/>
                    </a:lnTo>
                    <a:lnTo>
                      <a:pt x="21" y="160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9" y="160"/>
                    </a:lnTo>
                    <a:lnTo>
                      <a:pt x="4" y="157"/>
                    </a:lnTo>
                    <a:lnTo>
                      <a:pt x="0" y="151"/>
                    </a:lnTo>
                    <a:lnTo>
                      <a:pt x="0" y="146"/>
                    </a:lnTo>
                    <a:lnTo>
                      <a:pt x="0" y="146"/>
                    </a:lnTo>
                    <a:lnTo>
                      <a:pt x="0" y="140"/>
                    </a:lnTo>
                    <a:lnTo>
                      <a:pt x="4" y="134"/>
                    </a:lnTo>
                    <a:lnTo>
                      <a:pt x="9" y="131"/>
                    </a:lnTo>
                    <a:lnTo>
                      <a:pt x="16" y="129"/>
                    </a:lnTo>
                    <a:lnTo>
                      <a:pt x="16" y="129"/>
                    </a:lnTo>
                    <a:close/>
                    <a:moveTo>
                      <a:pt x="191" y="259"/>
                    </a:moveTo>
                    <a:lnTo>
                      <a:pt x="191" y="259"/>
                    </a:lnTo>
                    <a:lnTo>
                      <a:pt x="191" y="259"/>
                    </a:lnTo>
                    <a:lnTo>
                      <a:pt x="196" y="260"/>
                    </a:lnTo>
                    <a:lnTo>
                      <a:pt x="201" y="264"/>
                    </a:lnTo>
                    <a:lnTo>
                      <a:pt x="205" y="269"/>
                    </a:lnTo>
                    <a:lnTo>
                      <a:pt x="207" y="276"/>
                    </a:lnTo>
                    <a:lnTo>
                      <a:pt x="207" y="276"/>
                    </a:lnTo>
                    <a:lnTo>
                      <a:pt x="205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1"/>
                    </a:lnTo>
                    <a:lnTo>
                      <a:pt x="191" y="291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6" y="283"/>
                    </a:lnTo>
                    <a:lnTo>
                      <a:pt x="174" y="276"/>
                    </a:lnTo>
                    <a:lnTo>
                      <a:pt x="174" y="276"/>
                    </a:lnTo>
                    <a:lnTo>
                      <a:pt x="176" y="269"/>
                    </a:lnTo>
                    <a:lnTo>
                      <a:pt x="179" y="264"/>
                    </a:lnTo>
                    <a:lnTo>
                      <a:pt x="184" y="260"/>
                    </a:lnTo>
                    <a:lnTo>
                      <a:pt x="191" y="259"/>
                    </a:lnTo>
                    <a:lnTo>
                      <a:pt x="191" y="259"/>
                    </a:lnTo>
                    <a:close/>
                    <a:moveTo>
                      <a:pt x="132" y="259"/>
                    </a:moveTo>
                    <a:lnTo>
                      <a:pt x="132" y="259"/>
                    </a:lnTo>
                    <a:lnTo>
                      <a:pt x="132" y="259"/>
                    </a:lnTo>
                    <a:lnTo>
                      <a:pt x="138" y="260"/>
                    </a:lnTo>
                    <a:lnTo>
                      <a:pt x="144" y="264"/>
                    </a:lnTo>
                    <a:lnTo>
                      <a:pt x="147" y="269"/>
                    </a:lnTo>
                    <a:lnTo>
                      <a:pt x="147" y="276"/>
                    </a:lnTo>
                    <a:lnTo>
                      <a:pt x="147" y="276"/>
                    </a:lnTo>
                    <a:lnTo>
                      <a:pt x="147" y="283"/>
                    </a:lnTo>
                    <a:lnTo>
                      <a:pt x="144" y="288"/>
                    </a:lnTo>
                    <a:lnTo>
                      <a:pt x="138" y="291"/>
                    </a:lnTo>
                    <a:lnTo>
                      <a:pt x="132" y="291"/>
                    </a:lnTo>
                    <a:lnTo>
                      <a:pt x="132" y="291"/>
                    </a:lnTo>
                    <a:lnTo>
                      <a:pt x="127" y="291"/>
                    </a:lnTo>
                    <a:lnTo>
                      <a:pt x="121" y="288"/>
                    </a:lnTo>
                    <a:lnTo>
                      <a:pt x="118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8" y="269"/>
                    </a:lnTo>
                    <a:lnTo>
                      <a:pt x="121" y="264"/>
                    </a:lnTo>
                    <a:lnTo>
                      <a:pt x="127" y="260"/>
                    </a:lnTo>
                    <a:lnTo>
                      <a:pt x="132" y="259"/>
                    </a:lnTo>
                    <a:lnTo>
                      <a:pt x="132" y="259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7" y="233"/>
                    </a:lnTo>
                    <a:lnTo>
                      <a:pt x="207" y="233"/>
                    </a:lnTo>
                    <a:lnTo>
                      <a:pt x="205" y="238"/>
                    </a:lnTo>
                    <a:lnTo>
                      <a:pt x="201" y="243"/>
                    </a:lnTo>
                    <a:lnTo>
                      <a:pt x="196" y="247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4" y="247"/>
                    </a:lnTo>
                    <a:lnTo>
                      <a:pt x="179" y="243"/>
                    </a:lnTo>
                    <a:lnTo>
                      <a:pt x="176" y="238"/>
                    </a:lnTo>
                    <a:lnTo>
                      <a:pt x="174" y="233"/>
                    </a:lnTo>
                    <a:lnTo>
                      <a:pt x="174" y="233"/>
                    </a:lnTo>
                    <a:lnTo>
                      <a:pt x="176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2" y="216"/>
                    </a:moveTo>
                    <a:lnTo>
                      <a:pt x="132" y="216"/>
                    </a:lnTo>
                    <a:lnTo>
                      <a:pt x="132" y="216"/>
                    </a:lnTo>
                    <a:lnTo>
                      <a:pt x="138" y="218"/>
                    </a:lnTo>
                    <a:lnTo>
                      <a:pt x="144" y="221"/>
                    </a:lnTo>
                    <a:lnTo>
                      <a:pt x="147" y="226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8"/>
                    </a:lnTo>
                    <a:lnTo>
                      <a:pt x="144" y="243"/>
                    </a:lnTo>
                    <a:lnTo>
                      <a:pt x="138" y="247"/>
                    </a:lnTo>
                    <a:lnTo>
                      <a:pt x="132" y="249"/>
                    </a:lnTo>
                    <a:lnTo>
                      <a:pt x="132" y="249"/>
                    </a:lnTo>
                    <a:lnTo>
                      <a:pt x="127" y="247"/>
                    </a:lnTo>
                    <a:lnTo>
                      <a:pt x="121" y="243"/>
                    </a:lnTo>
                    <a:lnTo>
                      <a:pt x="118" y="238"/>
                    </a:lnTo>
                    <a:lnTo>
                      <a:pt x="116" y="233"/>
                    </a:lnTo>
                    <a:lnTo>
                      <a:pt x="116" y="233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7" y="218"/>
                    </a:lnTo>
                    <a:lnTo>
                      <a:pt x="132" y="216"/>
                    </a:lnTo>
                    <a:lnTo>
                      <a:pt x="132" y="216"/>
                    </a:lnTo>
                    <a:close/>
                    <a:moveTo>
                      <a:pt x="74" y="216"/>
                    </a:moveTo>
                    <a:lnTo>
                      <a:pt x="74" y="216"/>
                    </a:lnTo>
                    <a:lnTo>
                      <a:pt x="74" y="216"/>
                    </a:lnTo>
                    <a:lnTo>
                      <a:pt x="81" y="218"/>
                    </a:lnTo>
                    <a:lnTo>
                      <a:pt x="86" y="221"/>
                    </a:lnTo>
                    <a:lnTo>
                      <a:pt x="87" y="226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7" y="238"/>
                    </a:lnTo>
                    <a:lnTo>
                      <a:pt x="86" y="243"/>
                    </a:lnTo>
                    <a:lnTo>
                      <a:pt x="81" y="247"/>
                    </a:lnTo>
                    <a:lnTo>
                      <a:pt x="74" y="249"/>
                    </a:lnTo>
                    <a:lnTo>
                      <a:pt x="74" y="249"/>
                    </a:lnTo>
                    <a:lnTo>
                      <a:pt x="69" y="247"/>
                    </a:lnTo>
                    <a:lnTo>
                      <a:pt x="63" y="243"/>
                    </a:lnTo>
                    <a:lnTo>
                      <a:pt x="60" y="238"/>
                    </a:lnTo>
                    <a:lnTo>
                      <a:pt x="58" y="233"/>
                    </a:lnTo>
                    <a:lnTo>
                      <a:pt x="58" y="233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9" y="218"/>
                    </a:lnTo>
                    <a:lnTo>
                      <a:pt x="74" y="216"/>
                    </a:lnTo>
                    <a:lnTo>
                      <a:pt x="74" y="216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4"/>
                    </a:lnTo>
                    <a:lnTo>
                      <a:pt x="201" y="177"/>
                    </a:lnTo>
                    <a:lnTo>
                      <a:pt x="205" y="182"/>
                    </a:lnTo>
                    <a:lnTo>
                      <a:pt x="207" y="189"/>
                    </a:lnTo>
                    <a:lnTo>
                      <a:pt x="207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4" y="189"/>
                    </a:lnTo>
                    <a:lnTo>
                      <a:pt x="174" y="189"/>
                    </a:lnTo>
                    <a:lnTo>
                      <a:pt x="176" y="182"/>
                    </a:lnTo>
                    <a:lnTo>
                      <a:pt x="179" y="177"/>
                    </a:lnTo>
                    <a:lnTo>
                      <a:pt x="184" y="174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2" y="174"/>
                    </a:moveTo>
                    <a:lnTo>
                      <a:pt x="132" y="174"/>
                    </a:lnTo>
                    <a:lnTo>
                      <a:pt x="132" y="174"/>
                    </a:lnTo>
                    <a:lnTo>
                      <a:pt x="138" y="174"/>
                    </a:lnTo>
                    <a:lnTo>
                      <a:pt x="144" y="177"/>
                    </a:lnTo>
                    <a:lnTo>
                      <a:pt x="147" y="182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47" y="196"/>
                    </a:lnTo>
                    <a:lnTo>
                      <a:pt x="144" y="201"/>
                    </a:lnTo>
                    <a:lnTo>
                      <a:pt x="138" y="204"/>
                    </a:lnTo>
                    <a:lnTo>
                      <a:pt x="132" y="206"/>
                    </a:lnTo>
                    <a:lnTo>
                      <a:pt x="132" y="206"/>
                    </a:lnTo>
                    <a:lnTo>
                      <a:pt x="127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7" y="174"/>
                    </a:lnTo>
                    <a:lnTo>
                      <a:pt x="132" y="174"/>
                    </a:lnTo>
                    <a:lnTo>
                      <a:pt x="132" y="174"/>
                    </a:lnTo>
                    <a:close/>
                    <a:moveTo>
                      <a:pt x="74" y="174"/>
                    </a:moveTo>
                    <a:lnTo>
                      <a:pt x="74" y="174"/>
                    </a:lnTo>
                    <a:lnTo>
                      <a:pt x="74" y="174"/>
                    </a:lnTo>
                    <a:lnTo>
                      <a:pt x="81" y="174"/>
                    </a:lnTo>
                    <a:lnTo>
                      <a:pt x="86" y="177"/>
                    </a:lnTo>
                    <a:lnTo>
                      <a:pt x="87" y="182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7" y="196"/>
                    </a:lnTo>
                    <a:lnTo>
                      <a:pt x="86" y="201"/>
                    </a:lnTo>
                    <a:lnTo>
                      <a:pt x="81" y="204"/>
                    </a:lnTo>
                    <a:lnTo>
                      <a:pt x="74" y="206"/>
                    </a:lnTo>
                    <a:lnTo>
                      <a:pt x="74" y="206"/>
                    </a:lnTo>
                    <a:lnTo>
                      <a:pt x="69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9" y="174"/>
                    </a:lnTo>
                    <a:lnTo>
                      <a:pt x="74" y="174"/>
                    </a:lnTo>
                    <a:lnTo>
                      <a:pt x="74" y="174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5" y="140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5" y="151"/>
                    </a:lnTo>
                    <a:lnTo>
                      <a:pt x="201" y="157"/>
                    </a:lnTo>
                    <a:lnTo>
                      <a:pt x="196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79" y="157"/>
                    </a:lnTo>
                    <a:lnTo>
                      <a:pt x="176" y="151"/>
                    </a:lnTo>
                    <a:lnTo>
                      <a:pt x="174" y="146"/>
                    </a:lnTo>
                    <a:lnTo>
                      <a:pt x="174" y="146"/>
                    </a:lnTo>
                    <a:lnTo>
                      <a:pt x="176" y="140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2" y="129"/>
                    </a:moveTo>
                    <a:lnTo>
                      <a:pt x="132" y="129"/>
                    </a:lnTo>
                    <a:lnTo>
                      <a:pt x="132" y="129"/>
                    </a:lnTo>
                    <a:lnTo>
                      <a:pt x="138" y="131"/>
                    </a:lnTo>
                    <a:lnTo>
                      <a:pt x="144" y="134"/>
                    </a:lnTo>
                    <a:lnTo>
                      <a:pt x="147" y="140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51"/>
                    </a:lnTo>
                    <a:lnTo>
                      <a:pt x="144" y="157"/>
                    </a:lnTo>
                    <a:lnTo>
                      <a:pt x="138" y="160"/>
                    </a:lnTo>
                    <a:lnTo>
                      <a:pt x="132" y="162"/>
                    </a:lnTo>
                    <a:lnTo>
                      <a:pt x="132" y="162"/>
                    </a:lnTo>
                    <a:lnTo>
                      <a:pt x="127" y="160"/>
                    </a:lnTo>
                    <a:lnTo>
                      <a:pt x="121" y="157"/>
                    </a:lnTo>
                    <a:lnTo>
                      <a:pt x="118" y="151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8" y="140"/>
                    </a:lnTo>
                    <a:lnTo>
                      <a:pt x="121" y="134"/>
                    </a:lnTo>
                    <a:lnTo>
                      <a:pt x="127" y="131"/>
                    </a:lnTo>
                    <a:lnTo>
                      <a:pt x="132" y="129"/>
                    </a:lnTo>
                    <a:lnTo>
                      <a:pt x="132" y="129"/>
                    </a:lnTo>
                    <a:close/>
                    <a:moveTo>
                      <a:pt x="74" y="129"/>
                    </a:moveTo>
                    <a:lnTo>
                      <a:pt x="74" y="129"/>
                    </a:lnTo>
                    <a:lnTo>
                      <a:pt x="74" y="129"/>
                    </a:lnTo>
                    <a:lnTo>
                      <a:pt x="81" y="131"/>
                    </a:lnTo>
                    <a:lnTo>
                      <a:pt x="86" y="134"/>
                    </a:lnTo>
                    <a:lnTo>
                      <a:pt x="87" y="140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7" y="151"/>
                    </a:lnTo>
                    <a:lnTo>
                      <a:pt x="86" y="157"/>
                    </a:lnTo>
                    <a:lnTo>
                      <a:pt x="81" y="160"/>
                    </a:lnTo>
                    <a:lnTo>
                      <a:pt x="74" y="162"/>
                    </a:lnTo>
                    <a:lnTo>
                      <a:pt x="74" y="162"/>
                    </a:lnTo>
                    <a:lnTo>
                      <a:pt x="69" y="160"/>
                    </a:lnTo>
                    <a:lnTo>
                      <a:pt x="63" y="157"/>
                    </a:lnTo>
                    <a:lnTo>
                      <a:pt x="60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40"/>
                    </a:lnTo>
                    <a:lnTo>
                      <a:pt x="63" y="134"/>
                    </a:lnTo>
                    <a:lnTo>
                      <a:pt x="69" y="131"/>
                    </a:lnTo>
                    <a:lnTo>
                      <a:pt x="74" y="129"/>
                    </a:lnTo>
                    <a:lnTo>
                      <a:pt x="74" y="129"/>
                    </a:lnTo>
                    <a:close/>
                    <a:moveTo>
                      <a:pt x="249" y="87"/>
                    </a:moveTo>
                    <a:lnTo>
                      <a:pt x="249" y="87"/>
                    </a:lnTo>
                    <a:lnTo>
                      <a:pt x="249" y="87"/>
                    </a:lnTo>
                    <a:lnTo>
                      <a:pt x="254" y="87"/>
                    </a:lnTo>
                    <a:lnTo>
                      <a:pt x="259" y="90"/>
                    </a:lnTo>
                    <a:lnTo>
                      <a:pt x="263" y="95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3" y="109"/>
                    </a:lnTo>
                    <a:lnTo>
                      <a:pt x="259" y="114"/>
                    </a:lnTo>
                    <a:lnTo>
                      <a:pt x="254" y="117"/>
                    </a:lnTo>
                    <a:lnTo>
                      <a:pt x="249" y="119"/>
                    </a:lnTo>
                    <a:lnTo>
                      <a:pt x="249" y="119"/>
                    </a:lnTo>
                    <a:lnTo>
                      <a:pt x="242" y="117"/>
                    </a:lnTo>
                    <a:lnTo>
                      <a:pt x="237" y="114"/>
                    </a:lnTo>
                    <a:lnTo>
                      <a:pt x="234" y="109"/>
                    </a:lnTo>
                    <a:lnTo>
                      <a:pt x="234" y="102"/>
                    </a:lnTo>
                    <a:lnTo>
                      <a:pt x="234" y="102"/>
                    </a:lnTo>
                    <a:lnTo>
                      <a:pt x="234" y="95"/>
                    </a:lnTo>
                    <a:lnTo>
                      <a:pt x="237" y="90"/>
                    </a:lnTo>
                    <a:lnTo>
                      <a:pt x="242" y="87"/>
                    </a:lnTo>
                    <a:lnTo>
                      <a:pt x="249" y="87"/>
                    </a:lnTo>
                    <a:lnTo>
                      <a:pt x="249" y="87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7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7" y="102"/>
                    </a:lnTo>
                    <a:lnTo>
                      <a:pt x="207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4" y="102"/>
                    </a:lnTo>
                    <a:lnTo>
                      <a:pt x="174" y="102"/>
                    </a:lnTo>
                    <a:lnTo>
                      <a:pt x="176" y="95"/>
                    </a:lnTo>
                    <a:lnTo>
                      <a:pt x="179" y="90"/>
                    </a:lnTo>
                    <a:lnTo>
                      <a:pt x="184" y="87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2" y="87"/>
                    </a:moveTo>
                    <a:lnTo>
                      <a:pt x="132" y="87"/>
                    </a:lnTo>
                    <a:lnTo>
                      <a:pt x="132" y="87"/>
                    </a:lnTo>
                    <a:lnTo>
                      <a:pt x="138" y="87"/>
                    </a:lnTo>
                    <a:lnTo>
                      <a:pt x="144" y="90"/>
                    </a:lnTo>
                    <a:lnTo>
                      <a:pt x="147" y="95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4" y="114"/>
                    </a:lnTo>
                    <a:lnTo>
                      <a:pt x="138" y="117"/>
                    </a:lnTo>
                    <a:lnTo>
                      <a:pt x="132" y="119"/>
                    </a:lnTo>
                    <a:lnTo>
                      <a:pt x="132" y="119"/>
                    </a:lnTo>
                    <a:lnTo>
                      <a:pt x="127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7" y="87"/>
                    </a:lnTo>
                    <a:lnTo>
                      <a:pt x="132" y="87"/>
                    </a:lnTo>
                    <a:lnTo>
                      <a:pt x="132" y="87"/>
                    </a:lnTo>
                    <a:close/>
                    <a:moveTo>
                      <a:pt x="74" y="87"/>
                    </a:moveTo>
                    <a:lnTo>
                      <a:pt x="74" y="87"/>
                    </a:lnTo>
                    <a:lnTo>
                      <a:pt x="74" y="87"/>
                    </a:lnTo>
                    <a:lnTo>
                      <a:pt x="81" y="87"/>
                    </a:lnTo>
                    <a:lnTo>
                      <a:pt x="86" y="90"/>
                    </a:lnTo>
                    <a:lnTo>
                      <a:pt x="87" y="95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7" y="109"/>
                    </a:lnTo>
                    <a:lnTo>
                      <a:pt x="86" y="114"/>
                    </a:lnTo>
                    <a:lnTo>
                      <a:pt x="81" y="117"/>
                    </a:lnTo>
                    <a:lnTo>
                      <a:pt x="74" y="119"/>
                    </a:lnTo>
                    <a:lnTo>
                      <a:pt x="74" y="119"/>
                    </a:lnTo>
                    <a:lnTo>
                      <a:pt x="69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9" y="87"/>
                    </a:lnTo>
                    <a:lnTo>
                      <a:pt x="74" y="87"/>
                    </a:lnTo>
                    <a:lnTo>
                      <a:pt x="74" y="87"/>
                    </a:lnTo>
                    <a:close/>
                    <a:moveTo>
                      <a:pt x="249" y="42"/>
                    </a:moveTo>
                    <a:lnTo>
                      <a:pt x="249" y="42"/>
                    </a:lnTo>
                    <a:lnTo>
                      <a:pt x="249" y="42"/>
                    </a:lnTo>
                    <a:lnTo>
                      <a:pt x="254" y="44"/>
                    </a:lnTo>
                    <a:lnTo>
                      <a:pt x="259" y="48"/>
                    </a:lnTo>
                    <a:lnTo>
                      <a:pt x="263" y="53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3" y="65"/>
                    </a:lnTo>
                    <a:lnTo>
                      <a:pt x="259" y="70"/>
                    </a:lnTo>
                    <a:lnTo>
                      <a:pt x="254" y="73"/>
                    </a:lnTo>
                    <a:lnTo>
                      <a:pt x="249" y="75"/>
                    </a:lnTo>
                    <a:lnTo>
                      <a:pt x="249" y="75"/>
                    </a:lnTo>
                    <a:lnTo>
                      <a:pt x="242" y="73"/>
                    </a:lnTo>
                    <a:lnTo>
                      <a:pt x="237" y="70"/>
                    </a:lnTo>
                    <a:lnTo>
                      <a:pt x="234" y="65"/>
                    </a:lnTo>
                    <a:lnTo>
                      <a:pt x="234" y="59"/>
                    </a:lnTo>
                    <a:lnTo>
                      <a:pt x="234" y="59"/>
                    </a:lnTo>
                    <a:lnTo>
                      <a:pt x="234" y="53"/>
                    </a:lnTo>
                    <a:lnTo>
                      <a:pt x="237" y="48"/>
                    </a:lnTo>
                    <a:lnTo>
                      <a:pt x="242" y="44"/>
                    </a:lnTo>
                    <a:lnTo>
                      <a:pt x="249" y="42"/>
                    </a:lnTo>
                    <a:lnTo>
                      <a:pt x="249" y="42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6" y="44"/>
                    </a:lnTo>
                    <a:lnTo>
                      <a:pt x="201" y="48"/>
                    </a:lnTo>
                    <a:lnTo>
                      <a:pt x="205" y="5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5" y="65"/>
                    </a:lnTo>
                    <a:lnTo>
                      <a:pt x="201" y="70"/>
                    </a:lnTo>
                    <a:lnTo>
                      <a:pt x="196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3"/>
                    </a:lnTo>
                    <a:lnTo>
                      <a:pt x="179" y="70"/>
                    </a:lnTo>
                    <a:lnTo>
                      <a:pt x="176" y="65"/>
                    </a:lnTo>
                    <a:lnTo>
                      <a:pt x="174" y="59"/>
                    </a:lnTo>
                    <a:lnTo>
                      <a:pt x="174" y="59"/>
                    </a:lnTo>
                    <a:lnTo>
                      <a:pt x="176" y="53"/>
                    </a:lnTo>
                    <a:lnTo>
                      <a:pt x="179" y="48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32" y="42"/>
                    </a:moveTo>
                    <a:lnTo>
                      <a:pt x="132" y="42"/>
                    </a:lnTo>
                    <a:lnTo>
                      <a:pt x="132" y="42"/>
                    </a:lnTo>
                    <a:lnTo>
                      <a:pt x="138" y="44"/>
                    </a:lnTo>
                    <a:lnTo>
                      <a:pt x="144" y="48"/>
                    </a:lnTo>
                    <a:lnTo>
                      <a:pt x="147" y="53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5"/>
                    </a:lnTo>
                    <a:lnTo>
                      <a:pt x="144" y="70"/>
                    </a:lnTo>
                    <a:lnTo>
                      <a:pt x="138" y="73"/>
                    </a:lnTo>
                    <a:lnTo>
                      <a:pt x="132" y="75"/>
                    </a:lnTo>
                    <a:lnTo>
                      <a:pt x="132" y="75"/>
                    </a:lnTo>
                    <a:lnTo>
                      <a:pt x="127" y="73"/>
                    </a:lnTo>
                    <a:lnTo>
                      <a:pt x="121" y="70"/>
                    </a:lnTo>
                    <a:lnTo>
                      <a:pt x="118" y="65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8"/>
                    </a:lnTo>
                    <a:lnTo>
                      <a:pt x="127" y="44"/>
                    </a:lnTo>
                    <a:lnTo>
                      <a:pt x="132" y="42"/>
                    </a:lnTo>
                    <a:lnTo>
                      <a:pt x="132" y="42"/>
                    </a:lnTo>
                    <a:close/>
                    <a:moveTo>
                      <a:pt x="74" y="42"/>
                    </a:moveTo>
                    <a:lnTo>
                      <a:pt x="74" y="42"/>
                    </a:lnTo>
                    <a:lnTo>
                      <a:pt x="74" y="42"/>
                    </a:lnTo>
                    <a:lnTo>
                      <a:pt x="81" y="44"/>
                    </a:lnTo>
                    <a:lnTo>
                      <a:pt x="86" y="48"/>
                    </a:lnTo>
                    <a:lnTo>
                      <a:pt x="87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5"/>
                    </a:lnTo>
                    <a:lnTo>
                      <a:pt x="86" y="70"/>
                    </a:lnTo>
                    <a:lnTo>
                      <a:pt x="81" y="73"/>
                    </a:lnTo>
                    <a:lnTo>
                      <a:pt x="74" y="75"/>
                    </a:lnTo>
                    <a:lnTo>
                      <a:pt x="74" y="75"/>
                    </a:lnTo>
                    <a:lnTo>
                      <a:pt x="69" y="73"/>
                    </a:lnTo>
                    <a:lnTo>
                      <a:pt x="63" y="70"/>
                    </a:lnTo>
                    <a:lnTo>
                      <a:pt x="60" y="6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9" y="44"/>
                    </a:lnTo>
                    <a:lnTo>
                      <a:pt x="74" y="42"/>
                    </a:lnTo>
                    <a:lnTo>
                      <a:pt x="74" y="42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0"/>
                    </a:lnTo>
                    <a:lnTo>
                      <a:pt x="201" y="3"/>
                    </a:lnTo>
                    <a:lnTo>
                      <a:pt x="205" y="8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6" y="30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0"/>
                    </a:lnTo>
                    <a:lnTo>
                      <a:pt x="179" y="27"/>
                    </a:lnTo>
                    <a:lnTo>
                      <a:pt x="176" y="22"/>
                    </a:lnTo>
                    <a:lnTo>
                      <a:pt x="174" y="15"/>
                    </a:lnTo>
                    <a:lnTo>
                      <a:pt x="174" y="15"/>
                    </a:lnTo>
                    <a:lnTo>
                      <a:pt x="176" y="8"/>
                    </a:lnTo>
                    <a:lnTo>
                      <a:pt x="179" y="3"/>
                    </a:lnTo>
                    <a:lnTo>
                      <a:pt x="184" y="0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2" y="0"/>
                    </a:moveTo>
                    <a:lnTo>
                      <a:pt x="132" y="0"/>
                    </a:lnTo>
                    <a:lnTo>
                      <a:pt x="132" y="0"/>
                    </a:lnTo>
                    <a:lnTo>
                      <a:pt x="138" y="0"/>
                    </a:lnTo>
                    <a:lnTo>
                      <a:pt x="144" y="3"/>
                    </a:lnTo>
                    <a:lnTo>
                      <a:pt x="147" y="8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4" y="27"/>
                    </a:lnTo>
                    <a:lnTo>
                      <a:pt x="138" y="30"/>
                    </a:lnTo>
                    <a:lnTo>
                      <a:pt x="132" y="32"/>
                    </a:lnTo>
                    <a:lnTo>
                      <a:pt x="132" y="32"/>
                    </a:lnTo>
                    <a:lnTo>
                      <a:pt x="127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8"/>
                    </a:lnTo>
                    <a:lnTo>
                      <a:pt x="121" y="3"/>
                    </a:lnTo>
                    <a:lnTo>
                      <a:pt x="127" y="0"/>
                    </a:lnTo>
                    <a:lnTo>
                      <a:pt x="132" y="0"/>
                    </a:lnTo>
                    <a:lnTo>
                      <a:pt x="13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" name="Freeform 167"/>
              <p:cNvSpPr>
                <a:spLocks noEditPoints="1"/>
              </p:cNvSpPr>
              <p:nvPr/>
            </p:nvSpPr>
            <p:spPr bwMode="auto">
              <a:xfrm>
                <a:off x="10868025" y="5046663"/>
                <a:ext cx="117475" cy="128588"/>
              </a:xfrm>
              <a:custGeom>
                <a:avLst/>
                <a:gdLst>
                  <a:gd name="T0" fmla="*/ 17 w 148"/>
                  <a:gd name="T1" fmla="*/ 0 h 161"/>
                  <a:gd name="T2" fmla="*/ 28 w 148"/>
                  <a:gd name="T3" fmla="*/ 3 h 161"/>
                  <a:gd name="T4" fmla="*/ 33 w 148"/>
                  <a:gd name="T5" fmla="*/ 15 h 161"/>
                  <a:gd name="T6" fmla="*/ 31 w 148"/>
                  <a:gd name="T7" fmla="*/ 22 h 161"/>
                  <a:gd name="T8" fmla="*/ 22 w 148"/>
                  <a:gd name="T9" fmla="*/ 30 h 161"/>
                  <a:gd name="T10" fmla="*/ 17 w 148"/>
                  <a:gd name="T11" fmla="*/ 32 h 161"/>
                  <a:gd name="T12" fmla="*/ 5 w 148"/>
                  <a:gd name="T13" fmla="*/ 27 h 161"/>
                  <a:gd name="T14" fmla="*/ 0 w 148"/>
                  <a:gd name="T15" fmla="*/ 15 h 161"/>
                  <a:gd name="T16" fmla="*/ 2 w 148"/>
                  <a:gd name="T17" fmla="*/ 8 h 161"/>
                  <a:gd name="T18" fmla="*/ 11 w 148"/>
                  <a:gd name="T19" fmla="*/ 0 h 161"/>
                  <a:gd name="T20" fmla="*/ 17 w 148"/>
                  <a:gd name="T21" fmla="*/ 0 h 161"/>
                  <a:gd name="T22" fmla="*/ 133 w 148"/>
                  <a:gd name="T23" fmla="*/ 129 h 161"/>
                  <a:gd name="T24" fmla="*/ 140 w 148"/>
                  <a:gd name="T25" fmla="*/ 131 h 161"/>
                  <a:gd name="T26" fmla="*/ 147 w 148"/>
                  <a:gd name="T27" fmla="*/ 139 h 161"/>
                  <a:gd name="T28" fmla="*/ 148 w 148"/>
                  <a:gd name="T29" fmla="*/ 144 h 161"/>
                  <a:gd name="T30" fmla="*/ 143 w 148"/>
                  <a:gd name="T31" fmla="*/ 156 h 161"/>
                  <a:gd name="T32" fmla="*/ 133 w 148"/>
                  <a:gd name="T33" fmla="*/ 161 h 161"/>
                  <a:gd name="T34" fmla="*/ 126 w 148"/>
                  <a:gd name="T35" fmla="*/ 160 h 161"/>
                  <a:gd name="T36" fmla="*/ 120 w 148"/>
                  <a:gd name="T37" fmla="*/ 151 h 161"/>
                  <a:gd name="T38" fmla="*/ 118 w 148"/>
                  <a:gd name="T39" fmla="*/ 144 h 161"/>
                  <a:gd name="T40" fmla="*/ 123 w 148"/>
                  <a:gd name="T41" fmla="*/ 134 h 161"/>
                  <a:gd name="T42" fmla="*/ 133 w 148"/>
                  <a:gd name="T43" fmla="*/ 129 h 161"/>
                  <a:gd name="T44" fmla="*/ 75 w 148"/>
                  <a:gd name="T45" fmla="*/ 129 h 161"/>
                  <a:gd name="T46" fmla="*/ 75 w 148"/>
                  <a:gd name="T47" fmla="*/ 129 h 161"/>
                  <a:gd name="T48" fmla="*/ 85 w 148"/>
                  <a:gd name="T49" fmla="*/ 134 h 161"/>
                  <a:gd name="T50" fmla="*/ 91 w 148"/>
                  <a:gd name="T51" fmla="*/ 144 h 161"/>
                  <a:gd name="T52" fmla="*/ 89 w 148"/>
                  <a:gd name="T53" fmla="*/ 151 h 161"/>
                  <a:gd name="T54" fmla="*/ 80 w 148"/>
                  <a:gd name="T55" fmla="*/ 160 h 161"/>
                  <a:gd name="T56" fmla="*/ 75 w 148"/>
                  <a:gd name="T57" fmla="*/ 161 h 161"/>
                  <a:gd name="T58" fmla="*/ 63 w 148"/>
                  <a:gd name="T59" fmla="*/ 156 h 161"/>
                  <a:gd name="T60" fmla="*/ 60 w 148"/>
                  <a:gd name="T61" fmla="*/ 144 h 161"/>
                  <a:gd name="T62" fmla="*/ 60 w 148"/>
                  <a:gd name="T63" fmla="*/ 139 h 161"/>
                  <a:gd name="T64" fmla="*/ 68 w 148"/>
                  <a:gd name="T65" fmla="*/ 131 h 161"/>
                  <a:gd name="T66" fmla="*/ 75 w 148"/>
                  <a:gd name="T67" fmla="*/ 129 h 161"/>
                  <a:gd name="T68" fmla="*/ 75 w 148"/>
                  <a:gd name="T69" fmla="*/ 85 h 161"/>
                  <a:gd name="T70" fmla="*/ 80 w 148"/>
                  <a:gd name="T71" fmla="*/ 86 h 161"/>
                  <a:gd name="T72" fmla="*/ 89 w 148"/>
                  <a:gd name="T73" fmla="*/ 95 h 161"/>
                  <a:gd name="T74" fmla="*/ 91 w 148"/>
                  <a:gd name="T75" fmla="*/ 102 h 161"/>
                  <a:gd name="T76" fmla="*/ 85 w 148"/>
                  <a:gd name="T77" fmla="*/ 114 h 161"/>
                  <a:gd name="T78" fmla="*/ 75 w 148"/>
                  <a:gd name="T79" fmla="*/ 117 h 161"/>
                  <a:gd name="T80" fmla="*/ 68 w 148"/>
                  <a:gd name="T81" fmla="*/ 117 h 161"/>
                  <a:gd name="T82" fmla="*/ 60 w 148"/>
                  <a:gd name="T83" fmla="*/ 109 h 161"/>
                  <a:gd name="T84" fmla="*/ 60 w 148"/>
                  <a:gd name="T85" fmla="*/ 102 h 161"/>
                  <a:gd name="T86" fmla="*/ 63 w 148"/>
                  <a:gd name="T87" fmla="*/ 90 h 161"/>
                  <a:gd name="T88" fmla="*/ 75 w 148"/>
                  <a:gd name="T89" fmla="*/ 85 h 161"/>
                  <a:gd name="T90" fmla="*/ 75 w 148"/>
                  <a:gd name="T91" fmla="*/ 42 h 161"/>
                  <a:gd name="T92" fmla="*/ 75 w 148"/>
                  <a:gd name="T93" fmla="*/ 42 h 161"/>
                  <a:gd name="T94" fmla="*/ 85 w 148"/>
                  <a:gd name="T95" fmla="*/ 47 h 161"/>
                  <a:gd name="T96" fmla="*/ 91 w 148"/>
                  <a:gd name="T97" fmla="*/ 59 h 161"/>
                  <a:gd name="T98" fmla="*/ 89 w 148"/>
                  <a:gd name="T99" fmla="*/ 64 h 161"/>
                  <a:gd name="T100" fmla="*/ 80 w 148"/>
                  <a:gd name="T101" fmla="*/ 73 h 161"/>
                  <a:gd name="T102" fmla="*/ 75 w 148"/>
                  <a:gd name="T103" fmla="*/ 75 h 161"/>
                  <a:gd name="T104" fmla="*/ 63 w 148"/>
                  <a:gd name="T105" fmla="*/ 69 h 161"/>
                  <a:gd name="T106" fmla="*/ 60 w 148"/>
                  <a:gd name="T107" fmla="*/ 59 h 161"/>
                  <a:gd name="T108" fmla="*/ 60 w 148"/>
                  <a:gd name="T109" fmla="*/ 52 h 161"/>
                  <a:gd name="T110" fmla="*/ 68 w 148"/>
                  <a:gd name="T111" fmla="*/ 44 h 161"/>
                  <a:gd name="T112" fmla="*/ 75 w 148"/>
                  <a:gd name="T113" fmla="*/ 42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8" h="161">
                    <a:moveTo>
                      <a:pt x="17" y="0"/>
                    </a:moveTo>
                    <a:lnTo>
                      <a:pt x="17" y="0"/>
                    </a:lnTo>
                    <a:lnTo>
                      <a:pt x="22" y="0"/>
                    </a:lnTo>
                    <a:lnTo>
                      <a:pt x="28" y="3"/>
                    </a:lnTo>
                    <a:lnTo>
                      <a:pt x="31" y="8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2" y="30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1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40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7" y="151"/>
                    </a:lnTo>
                    <a:lnTo>
                      <a:pt x="143" y="156"/>
                    </a:lnTo>
                    <a:lnTo>
                      <a:pt x="140" y="160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26" y="160"/>
                    </a:lnTo>
                    <a:lnTo>
                      <a:pt x="123" y="156"/>
                    </a:lnTo>
                    <a:lnTo>
                      <a:pt x="120" y="151"/>
                    </a:lnTo>
                    <a:lnTo>
                      <a:pt x="118" y="144"/>
                    </a:lnTo>
                    <a:lnTo>
                      <a:pt x="118" y="144"/>
                    </a:lnTo>
                    <a:lnTo>
                      <a:pt x="120" y="139"/>
                    </a:lnTo>
                    <a:lnTo>
                      <a:pt x="123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39"/>
                    </a:lnTo>
                    <a:lnTo>
                      <a:pt x="91" y="144"/>
                    </a:lnTo>
                    <a:lnTo>
                      <a:pt x="91" y="144"/>
                    </a:lnTo>
                    <a:lnTo>
                      <a:pt x="89" y="151"/>
                    </a:lnTo>
                    <a:lnTo>
                      <a:pt x="85" y="156"/>
                    </a:lnTo>
                    <a:lnTo>
                      <a:pt x="80" y="160"/>
                    </a:lnTo>
                    <a:lnTo>
                      <a:pt x="75" y="161"/>
                    </a:lnTo>
                    <a:lnTo>
                      <a:pt x="75" y="161"/>
                    </a:lnTo>
                    <a:lnTo>
                      <a:pt x="68" y="160"/>
                    </a:lnTo>
                    <a:lnTo>
                      <a:pt x="63" y="156"/>
                    </a:lnTo>
                    <a:lnTo>
                      <a:pt x="60" y="151"/>
                    </a:lnTo>
                    <a:lnTo>
                      <a:pt x="60" y="144"/>
                    </a:lnTo>
                    <a:lnTo>
                      <a:pt x="60" y="144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75" y="85"/>
                    </a:moveTo>
                    <a:lnTo>
                      <a:pt x="75" y="85"/>
                    </a:lnTo>
                    <a:lnTo>
                      <a:pt x="75" y="85"/>
                    </a:lnTo>
                    <a:lnTo>
                      <a:pt x="80" y="86"/>
                    </a:lnTo>
                    <a:lnTo>
                      <a:pt x="85" y="90"/>
                    </a:lnTo>
                    <a:lnTo>
                      <a:pt x="89" y="95"/>
                    </a:lnTo>
                    <a:lnTo>
                      <a:pt x="91" y="102"/>
                    </a:lnTo>
                    <a:lnTo>
                      <a:pt x="91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8" y="86"/>
                    </a:lnTo>
                    <a:lnTo>
                      <a:pt x="75" y="85"/>
                    </a:lnTo>
                    <a:lnTo>
                      <a:pt x="75" y="85"/>
                    </a:lnTo>
                    <a:close/>
                    <a:moveTo>
                      <a:pt x="75" y="42"/>
                    </a:moveTo>
                    <a:lnTo>
                      <a:pt x="75" y="42"/>
                    </a:lnTo>
                    <a:lnTo>
                      <a:pt x="75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9" y="52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89" y="64"/>
                    </a:lnTo>
                    <a:lnTo>
                      <a:pt x="85" y="69"/>
                    </a:lnTo>
                    <a:lnTo>
                      <a:pt x="80" y="73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3"/>
                    </a:lnTo>
                    <a:lnTo>
                      <a:pt x="63" y="69"/>
                    </a:lnTo>
                    <a:lnTo>
                      <a:pt x="60" y="64"/>
                    </a:lnTo>
                    <a:lnTo>
                      <a:pt x="60" y="59"/>
                    </a:lnTo>
                    <a:lnTo>
                      <a:pt x="60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5" y="42"/>
                    </a:lnTo>
                    <a:lnTo>
                      <a:pt x="75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168"/>
              <p:cNvSpPr>
                <a:spLocks noEditPoints="1"/>
              </p:cNvSpPr>
              <p:nvPr/>
            </p:nvSpPr>
            <p:spPr bwMode="auto">
              <a:xfrm>
                <a:off x="3233738" y="4702176"/>
                <a:ext cx="349250" cy="404813"/>
              </a:xfrm>
              <a:custGeom>
                <a:avLst/>
                <a:gdLst>
                  <a:gd name="T0" fmla="*/ 242 w 439"/>
                  <a:gd name="T1" fmla="*/ 479 h 510"/>
                  <a:gd name="T2" fmla="*/ 58 w 439"/>
                  <a:gd name="T3" fmla="*/ 16 h 510"/>
                  <a:gd name="T4" fmla="*/ 412 w 439"/>
                  <a:gd name="T5" fmla="*/ 375 h 510"/>
                  <a:gd name="T6" fmla="*/ 364 w 439"/>
                  <a:gd name="T7" fmla="*/ 380 h 510"/>
                  <a:gd name="T8" fmla="*/ 320 w 439"/>
                  <a:gd name="T9" fmla="*/ 370 h 510"/>
                  <a:gd name="T10" fmla="*/ 262 w 439"/>
                  <a:gd name="T11" fmla="*/ 356 h 510"/>
                  <a:gd name="T12" fmla="*/ 191 w 439"/>
                  <a:gd name="T13" fmla="*/ 348 h 510"/>
                  <a:gd name="T14" fmla="*/ 191 w 439"/>
                  <a:gd name="T15" fmla="*/ 348 h 510"/>
                  <a:gd name="T16" fmla="*/ 121 w 439"/>
                  <a:gd name="T17" fmla="*/ 351 h 510"/>
                  <a:gd name="T18" fmla="*/ 58 w 439"/>
                  <a:gd name="T19" fmla="*/ 363 h 510"/>
                  <a:gd name="T20" fmla="*/ 359 w 439"/>
                  <a:gd name="T21" fmla="*/ 334 h 510"/>
                  <a:gd name="T22" fmla="*/ 313 w 439"/>
                  <a:gd name="T23" fmla="*/ 334 h 510"/>
                  <a:gd name="T24" fmla="*/ 264 w 439"/>
                  <a:gd name="T25" fmla="*/ 320 h 510"/>
                  <a:gd name="T26" fmla="*/ 201 w 439"/>
                  <a:gd name="T27" fmla="*/ 309 h 510"/>
                  <a:gd name="T28" fmla="*/ 131 w 439"/>
                  <a:gd name="T29" fmla="*/ 303 h 510"/>
                  <a:gd name="T30" fmla="*/ 131 w 439"/>
                  <a:gd name="T31" fmla="*/ 303 h 510"/>
                  <a:gd name="T32" fmla="*/ 60 w 439"/>
                  <a:gd name="T33" fmla="*/ 314 h 510"/>
                  <a:gd name="T34" fmla="*/ 2 w 439"/>
                  <a:gd name="T35" fmla="*/ 326 h 510"/>
                  <a:gd name="T36" fmla="*/ 364 w 439"/>
                  <a:gd name="T37" fmla="*/ 293 h 510"/>
                  <a:gd name="T38" fmla="*/ 318 w 439"/>
                  <a:gd name="T39" fmla="*/ 288 h 510"/>
                  <a:gd name="T40" fmla="*/ 264 w 439"/>
                  <a:gd name="T41" fmla="*/ 276 h 510"/>
                  <a:gd name="T42" fmla="*/ 196 w 439"/>
                  <a:gd name="T43" fmla="*/ 261 h 510"/>
                  <a:gd name="T44" fmla="*/ 131 w 439"/>
                  <a:gd name="T45" fmla="*/ 261 h 510"/>
                  <a:gd name="T46" fmla="*/ 126 w 439"/>
                  <a:gd name="T47" fmla="*/ 261 h 510"/>
                  <a:gd name="T48" fmla="*/ 58 w 439"/>
                  <a:gd name="T49" fmla="*/ 276 h 510"/>
                  <a:gd name="T50" fmla="*/ 296 w 439"/>
                  <a:gd name="T51" fmla="*/ 244 h 510"/>
                  <a:gd name="T52" fmla="*/ 249 w 439"/>
                  <a:gd name="T53" fmla="*/ 249 h 510"/>
                  <a:gd name="T54" fmla="*/ 204 w 439"/>
                  <a:gd name="T55" fmla="*/ 239 h 510"/>
                  <a:gd name="T56" fmla="*/ 146 w 439"/>
                  <a:gd name="T57" fmla="*/ 227 h 510"/>
                  <a:gd name="T58" fmla="*/ 73 w 439"/>
                  <a:gd name="T59" fmla="*/ 217 h 510"/>
                  <a:gd name="T60" fmla="*/ 73 w 439"/>
                  <a:gd name="T61" fmla="*/ 217 h 510"/>
                  <a:gd name="T62" fmla="*/ 296 w 439"/>
                  <a:gd name="T63" fmla="*/ 179 h 510"/>
                  <a:gd name="T64" fmla="*/ 233 w 439"/>
                  <a:gd name="T65" fmla="*/ 189 h 510"/>
                  <a:gd name="T66" fmla="*/ 184 w 439"/>
                  <a:gd name="T67" fmla="*/ 205 h 510"/>
                  <a:gd name="T68" fmla="*/ 138 w 439"/>
                  <a:gd name="T69" fmla="*/ 205 h 510"/>
                  <a:gd name="T70" fmla="*/ 89 w 439"/>
                  <a:gd name="T71" fmla="*/ 189 h 510"/>
                  <a:gd name="T72" fmla="*/ 26 w 439"/>
                  <a:gd name="T73" fmla="*/ 179 h 510"/>
                  <a:gd name="T74" fmla="*/ 249 w 439"/>
                  <a:gd name="T75" fmla="*/ 130 h 510"/>
                  <a:gd name="T76" fmla="*/ 249 w 439"/>
                  <a:gd name="T77" fmla="*/ 130 h 510"/>
                  <a:gd name="T78" fmla="*/ 175 w 439"/>
                  <a:gd name="T79" fmla="*/ 140 h 510"/>
                  <a:gd name="T80" fmla="*/ 117 w 439"/>
                  <a:gd name="T81" fmla="*/ 152 h 510"/>
                  <a:gd name="T82" fmla="*/ 73 w 439"/>
                  <a:gd name="T83" fmla="*/ 162 h 510"/>
                  <a:gd name="T84" fmla="*/ 26 w 439"/>
                  <a:gd name="T85" fmla="*/ 157 h 510"/>
                  <a:gd name="T86" fmla="*/ 148 w 439"/>
                  <a:gd name="T87" fmla="*/ 102 h 510"/>
                  <a:gd name="T88" fmla="*/ 80 w 439"/>
                  <a:gd name="T89" fmla="*/ 89 h 510"/>
                  <a:gd name="T90" fmla="*/ 15 w 439"/>
                  <a:gd name="T91" fmla="*/ 87 h 510"/>
                  <a:gd name="T92" fmla="*/ 8 w 439"/>
                  <a:gd name="T93" fmla="*/ 89 h 510"/>
                  <a:gd name="T94" fmla="*/ 58 w 439"/>
                  <a:gd name="T95" fmla="*/ 60 h 510"/>
                  <a:gd name="T96" fmla="*/ 5 w 439"/>
                  <a:gd name="T97" fmla="*/ 72 h 510"/>
                  <a:gd name="T98" fmla="*/ 73 w 439"/>
                  <a:gd name="T99" fmla="*/ 423 h 510"/>
                  <a:gd name="T100" fmla="*/ 146 w 439"/>
                  <a:gd name="T101" fmla="*/ 412 h 510"/>
                  <a:gd name="T102" fmla="*/ 204 w 439"/>
                  <a:gd name="T103" fmla="*/ 401 h 510"/>
                  <a:gd name="T104" fmla="*/ 249 w 439"/>
                  <a:gd name="T105" fmla="*/ 390 h 510"/>
                  <a:gd name="T106" fmla="*/ 249 w 439"/>
                  <a:gd name="T107" fmla="*/ 390 h 510"/>
                  <a:gd name="T108" fmla="*/ 296 w 439"/>
                  <a:gd name="T109" fmla="*/ 395 h 510"/>
                  <a:gd name="T110" fmla="*/ 233 w 439"/>
                  <a:gd name="T111" fmla="*/ 450 h 510"/>
                  <a:gd name="T112" fmla="*/ 184 w 439"/>
                  <a:gd name="T113" fmla="*/ 465 h 510"/>
                  <a:gd name="T114" fmla="*/ 138 w 439"/>
                  <a:gd name="T115" fmla="*/ 465 h 510"/>
                  <a:gd name="T116" fmla="*/ 89 w 439"/>
                  <a:gd name="T117" fmla="*/ 450 h 510"/>
                  <a:gd name="T118" fmla="*/ 143 w 439"/>
                  <a:gd name="T119" fmla="*/ 482 h 510"/>
                  <a:gd name="T120" fmla="*/ 191 w 439"/>
                  <a:gd name="T121" fmla="*/ 477 h 510"/>
                  <a:gd name="T122" fmla="*/ 191 w 439"/>
                  <a:gd name="T123" fmla="*/ 477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9" h="510">
                    <a:moveTo>
                      <a:pt x="249" y="477"/>
                    </a:moveTo>
                    <a:lnTo>
                      <a:pt x="249" y="477"/>
                    </a:lnTo>
                    <a:lnTo>
                      <a:pt x="254" y="479"/>
                    </a:lnTo>
                    <a:lnTo>
                      <a:pt x="259" y="482"/>
                    </a:lnTo>
                    <a:lnTo>
                      <a:pt x="262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2" y="499"/>
                    </a:lnTo>
                    <a:lnTo>
                      <a:pt x="259" y="504"/>
                    </a:lnTo>
                    <a:lnTo>
                      <a:pt x="254" y="508"/>
                    </a:lnTo>
                    <a:lnTo>
                      <a:pt x="249" y="510"/>
                    </a:lnTo>
                    <a:lnTo>
                      <a:pt x="249" y="510"/>
                    </a:lnTo>
                    <a:lnTo>
                      <a:pt x="242" y="508"/>
                    </a:lnTo>
                    <a:lnTo>
                      <a:pt x="237" y="504"/>
                    </a:lnTo>
                    <a:lnTo>
                      <a:pt x="235" y="499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7"/>
                    </a:lnTo>
                    <a:lnTo>
                      <a:pt x="237" y="482"/>
                    </a:lnTo>
                    <a:lnTo>
                      <a:pt x="242" y="479"/>
                    </a:lnTo>
                    <a:lnTo>
                      <a:pt x="249" y="477"/>
                    </a:lnTo>
                    <a:lnTo>
                      <a:pt x="249" y="477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9" y="10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1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60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424" y="348"/>
                    </a:moveTo>
                    <a:lnTo>
                      <a:pt x="424" y="348"/>
                    </a:lnTo>
                    <a:lnTo>
                      <a:pt x="424" y="348"/>
                    </a:lnTo>
                    <a:lnTo>
                      <a:pt x="429" y="348"/>
                    </a:lnTo>
                    <a:lnTo>
                      <a:pt x="434" y="351"/>
                    </a:lnTo>
                    <a:lnTo>
                      <a:pt x="438" y="356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8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9" y="370"/>
                    </a:lnTo>
                    <a:lnTo>
                      <a:pt x="409" y="363"/>
                    </a:lnTo>
                    <a:lnTo>
                      <a:pt x="409" y="363"/>
                    </a:lnTo>
                    <a:lnTo>
                      <a:pt x="409" y="356"/>
                    </a:lnTo>
                    <a:lnTo>
                      <a:pt x="412" y="351"/>
                    </a:lnTo>
                    <a:lnTo>
                      <a:pt x="417" y="348"/>
                    </a:lnTo>
                    <a:lnTo>
                      <a:pt x="424" y="348"/>
                    </a:lnTo>
                    <a:lnTo>
                      <a:pt x="424" y="348"/>
                    </a:lnTo>
                    <a:close/>
                    <a:moveTo>
                      <a:pt x="364" y="348"/>
                    </a:moveTo>
                    <a:lnTo>
                      <a:pt x="364" y="348"/>
                    </a:lnTo>
                    <a:lnTo>
                      <a:pt x="364" y="348"/>
                    </a:lnTo>
                    <a:lnTo>
                      <a:pt x="371" y="348"/>
                    </a:lnTo>
                    <a:lnTo>
                      <a:pt x="376" y="351"/>
                    </a:lnTo>
                    <a:lnTo>
                      <a:pt x="380" y="356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4" y="380"/>
                    </a:lnTo>
                    <a:lnTo>
                      <a:pt x="364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49" y="363"/>
                    </a:lnTo>
                    <a:lnTo>
                      <a:pt x="349" y="363"/>
                    </a:lnTo>
                    <a:lnTo>
                      <a:pt x="351" y="356"/>
                    </a:lnTo>
                    <a:lnTo>
                      <a:pt x="354" y="351"/>
                    </a:lnTo>
                    <a:lnTo>
                      <a:pt x="359" y="348"/>
                    </a:lnTo>
                    <a:lnTo>
                      <a:pt x="364" y="348"/>
                    </a:lnTo>
                    <a:lnTo>
                      <a:pt x="364" y="348"/>
                    </a:lnTo>
                    <a:close/>
                    <a:moveTo>
                      <a:pt x="307" y="348"/>
                    </a:moveTo>
                    <a:lnTo>
                      <a:pt x="307" y="348"/>
                    </a:lnTo>
                    <a:lnTo>
                      <a:pt x="307" y="348"/>
                    </a:lnTo>
                    <a:lnTo>
                      <a:pt x="313" y="348"/>
                    </a:lnTo>
                    <a:lnTo>
                      <a:pt x="318" y="351"/>
                    </a:lnTo>
                    <a:lnTo>
                      <a:pt x="320" y="356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0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7" y="380"/>
                    </a:lnTo>
                    <a:lnTo>
                      <a:pt x="307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6"/>
                    </a:lnTo>
                    <a:lnTo>
                      <a:pt x="296" y="351"/>
                    </a:lnTo>
                    <a:lnTo>
                      <a:pt x="301" y="348"/>
                    </a:lnTo>
                    <a:lnTo>
                      <a:pt x="307" y="348"/>
                    </a:lnTo>
                    <a:lnTo>
                      <a:pt x="307" y="348"/>
                    </a:lnTo>
                    <a:close/>
                    <a:moveTo>
                      <a:pt x="249" y="348"/>
                    </a:moveTo>
                    <a:lnTo>
                      <a:pt x="249" y="348"/>
                    </a:lnTo>
                    <a:lnTo>
                      <a:pt x="249" y="348"/>
                    </a:lnTo>
                    <a:lnTo>
                      <a:pt x="254" y="348"/>
                    </a:lnTo>
                    <a:lnTo>
                      <a:pt x="259" y="351"/>
                    </a:lnTo>
                    <a:lnTo>
                      <a:pt x="262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2" y="370"/>
                    </a:lnTo>
                    <a:lnTo>
                      <a:pt x="259" y="375"/>
                    </a:lnTo>
                    <a:lnTo>
                      <a:pt x="254" y="378"/>
                    </a:lnTo>
                    <a:lnTo>
                      <a:pt x="249" y="380"/>
                    </a:lnTo>
                    <a:lnTo>
                      <a:pt x="249" y="380"/>
                    </a:lnTo>
                    <a:lnTo>
                      <a:pt x="242" y="378"/>
                    </a:lnTo>
                    <a:lnTo>
                      <a:pt x="237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6"/>
                    </a:lnTo>
                    <a:lnTo>
                      <a:pt x="237" y="351"/>
                    </a:lnTo>
                    <a:lnTo>
                      <a:pt x="242" y="348"/>
                    </a:lnTo>
                    <a:lnTo>
                      <a:pt x="249" y="348"/>
                    </a:lnTo>
                    <a:lnTo>
                      <a:pt x="249" y="348"/>
                    </a:lnTo>
                    <a:close/>
                    <a:moveTo>
                      <a:pt x="191" y="348"/>
                    </a:moveTo>
                    <a:lnTo>
                      <a:pt x="191" y="348"/>
                    </a:lnTo>
                    <a:lnTo>
                      <a:pt x="191" y="348"/>
                    </a:lnTo>
                    <a:lnTo>
                      <a:pt x="196" y="348"/>
                    </a:lnTo>
                    <a:lnTo>
                      <a:pt x="201" y="351"/>
                    </a:lnTo>
                    <a:lnTo>
                      <a:pt x="204" y="356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79" y="375"/>
                    </a:lnTo>
                    <a:lnTo>
                      <a:pt x="175" y="370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5" y="356"/>
                    </a:lnTo>
                    <a:lnTo>
                      <a:pt x="179" y="351"/>
                    </a:lnTo>
                    <a:lnTo>
                      <a:pt x="184" y="348"/>
                    </a:lnTo>
                    <a:lnTo>
                      <a:pt x="191" y="348"/>
                    </a:lnTo>
                    <a:lnTo>
                      <a:pt x="191" y="348"/>
                    </a:lnTo>
                    <a:close/>
                    <a:moveTo>
                      <a:pt x="131" y="348"/>
                    </a:moveTo>
                    <a:lnTo>
                      <a:pt x="131" y="348"/>
                    </a:lnTo>
                    <a:lnTo>
                      <a:pt x="131" y="348"/>
                    </a:lnTo>
                    <a:lnTo>
                      <a:pt x="138" y="348"/>
                    </a:lnTo>
                    <a:lnTo>
                      <a:pt x="143" y="351"/>
                    </a:lnTo>
                    <a:lnTo>
                      <a:pt x="146" y="356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1" y="380"/>
                    </a:lnTo>
                    <a:lnTo>
                      <a:pt x="131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7" y="370"/>
                    </a:lnTo>
                    <a:lnTo>
                      <a:pt x="116" y="363"/>
                    </a:lnTo>
                    <a:lnTo>
                      <a:pt x="116" y="363"/>
                    </a:lnTo>
                    <a:lnTo>
                      <a:pt x="117" y="356"/>
                    </a:lnTo>
                    <a:lnTo>
                      <a:pt x="121" y="351"/>
                    </a:lnTo>
                    <a:lnTo>
                      <a:pt x="126" y="348"/>
                    </a:lnTo>
                    <a:lnTo>
                      <a:pt x="131" y="348"/>
                    </a:lnTo>
                    <a:lnTo>
                      <a:pt x="131" y="348"/>
                    </a:lnTo>
                    <a:close/>
                    <a:moveTo>
                      <a:pt x="73" y="348"/>
                    </a:moveTo>
                    <a:lnTo>
                      <a:pt x="73" y="348"/>
                    </a:lnTo>
                    <a:lnTo>
                      <a:pt x="73" y="348"/>
                    </a:lnTo>
                    <a:lnTo>
                      <a:pt x="80" y="348"/>
                    </a:lnTo>
                    <a:lnTo>
                      <a:pt x="85" y="351"/>
                    </a:lnTo>
                    <a:lnTo>
                      <a:pt x="89" y="356"/>
                    </a:lnTo>
                    <a:lnTo>
                      <a:pt x="89" y="363"/>
                    </a:lnTo>
                    <a:lnTo>
                      <a:pt x="89" y="363"/>
                    </a:lnTo>
                    <a:lnTo>
                      <a:pt x="89" y="370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60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60" y="356"/>
                    </a:lnTo>
                    <a:lnTo>
                      <a:pt x="63" y="351"/>
                    </a:lnTo>
                    <a:lnTo>
                      <a:pt x="68" y="348"/>
                    </a:lnTo>
                    <a:lnTo>
                      <a:pt x="73" y="348"/>
                    </a:lnTo>
                    <a:lnTo>
                      <a:pt x="73" y="348"/>
                    </a:lnTo>
                    <a:close/>
                    <a:moveTo>
                      <a:pt x="364" y="303"/>
                    </a:moveTo>
                    <a:lnTo>
                      <a:pt x="364" y="303"/>
                    </a:lnTo>
                    <a:lnTo>
                      <a:pt x="364" y="303"/>
                    </a:lnTo>
                    <a:lnTo>
                      <a:pt x="371" y="305"/>
                    </a:lnTo>
                    <a:lnTo>
                      <a:pt x="376" y="309"/>
                    </a:lnTo>
                    <a:lnTo>
                      <a:pt x="380" y="314"/>
                    </a:lnTo>
                    <a:lnTo>
                      <a:pt x="380" y="320"/>
                    </a:lnTo>
                    <a:lnTo>
                      <a:pt x="380" y="320"/>
                    </a:lnTo>
                    <a:lnTo>
                      <a:pt x="380" y="326"/>
                    </a:lnTo>
                    <a:lnTo>
                      <a:pt x="376" y="331"/>
                    </a:lnTo>
                    <a:lnTo>
                      <a:pt x="371" y="334"/>
                    </a:lnTo>
                    <a:lnTo>
                      <a:pt x="364" y="336"/>
                    </a:lnTo>
                    <a:lnTo>
                      <a:pt x="364" y="336"/>
                    </a:lnTo>
                    <a:lnTo>
                      <a:pt x="359" y="334"/>
                    </a:lnTo>
                    <a:lnTo>
                      <a:pt x="354" y="331"/>
                    </a:lnTo>
                    <a:lnTo>
                      <a:pt x="351" y="326"/>
                    </a:lnTo>
                    <a:lnTo>
                      <a:pt x="349" y="320"/>
                    </a:lnTo>
                    <a:lnTo>
                      <a:pt x="349" y="320"/>
                    </a:lnTo>
                    <a:lnTo>
                      <a:pt x="351" y="314"/>
                    </a:lnTo>
                    <a:lnTo>
                      <a:pt x="354" y="309"/>
                    </a:lnTo>
                    <a:lnTo>
                      <a:pt x="359" y="305"/>
                    </a:lnTo>
                    <a:lnTo>
                      <a:pt x="364" y="303"/>
                    </a:lnTo>
                    <a:lnTo>
                      <a:pt x="364" y="303"/>
                    </a:lnTo>
                    <a:close/>
                    <a:moveTo>
                      <a:pt x="307" y="303"/>
                    </a:moveTo>
                    <a:lnTo>
                      <a:pt x="307" y="303"/>
                    </a:lnTo>
                    <a:lnTo>
                      <a:pt x="307" y="303"/>
                    </a:lnTo>
                    <a:lnTo>
                      <a:pt x="313" y="305"/>
                    </a:lnTo>
                    <a:lnTo>
                      <a:pt x="318" y="309"/>
                    </a:lnTo>
                    <a:lnTo>
                      <a:pt x="320" y="314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0" y="326"/>
                    </a:lnTo>
                    <a:lnTo>
                      <a:pt x="318" y="331"/>
                    </a:lnTo>
                    <a:lnTo>
                      <a:pt x="313" y="334"/>
                    </a:lnTo>
                    <a:lnTo>
                      <a:pt x="307" y="336"/>
                    </a:lnTo>
                    <a:lnTo>
                      <a:pt x="307" y="336"/>
                    </a:lnTo>
                    <a:lnTo>
                      <a:pt x="301" y="334"/>
                    </a:lnTo>
                    <a:lnTo>
                      <a:pt x="296" y="331"/>
                    </a:lnTo>
                    <a:lnTo>
                      <a:pt x="293" y="326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4"/>
                    </a:lnTo>
                    <a:lnTo>
                      <a:pt x="296" y="309"/>
                    </a:lnTo>
                    <a:lnTo>
                      <a:pt x="301" y="305"/>
                    </a:lnTo>
                    <a:lnTo>
                      <a:pt x="307" y="303"/>
                    </a:lnTo>
                    <a:lnTo>
                      <a:pt x="307" y="303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4" y="305"/>
                    </a:lnTo>
                    <a:lnTo>
                      <a:pt x="259" y="309"/>
                    </a:lnTo>
                    <a:lnTo>
                      <a:pt x="262" y="314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2" y="326"/>
                    </a:lnTo>
                    <a:lnTo>
                      <a:pt x="259" y="331"/>
                    </a:lnTo>
                    <a:lnTo>
                      <a:pt x="254" y="334"/>
                    </a:lnTo>
                    <a:lnTo>
                      <a:pt x="249" y="336"/>
                    </a:lnTo>
                    <a:lnTo>
                      <a:pt x="249" y="336"/>
                    </a:lnTo>
                    <a:lnTo>
                      <a:pt x="242" y="334"/>
                    </a:lnTo>
                    <a:lnTo>
                      <a:pt x="237" y="331"/>
                    </a:lnTo>
                    <a:lnTo>
                      <a:pt x="235" y="326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4"/>
                    </a:lnTo>
                    <a:lnTo>
                      <a:pt x="237" y="309"/>
                    </a:lnTo>
                    <a:lnTo>
                      <a:pt x="242" y="305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6" y="305"/>
                    </a:lnTo>
                    <a:lnTo>
                      <a:pt x="201" y="309"/>
                    </a:lnTo>
                    <a:lnTo>
                      <a:pt x="204" y="314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6"/>
                    </a:lnTo>
                    <a:lnTo>
                      <a:pt x="201" y="331"/>
                    </a:lnTo>
                    <a:lnTo>
                      <a:pt x="196" y="334"/>
                    </a:lnTo>
                    <a:lnTo>
                      <a:pt x="191" y="336"/>
                    </a:lnTo>
                    <a:lnTo>
                      <a:pt x="191" y="336"/>
                    </a:lnTo>
                    <a:lnTo>
                      <a:pt x="184" y="334"/>
                    </a:lnTo>
                    <a:lnTo>
                      <a:pt x="179" y="331"/>
                    </a:lnTo>
                    <a:lnTo>
                      <a:pt x="175" y="326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5" y="314"/>
                    </a:lnTo>
                    <a:lnTo>
                      <a:pt x="179" y="309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9"/>
                    </a:lnTo>
                    <a:lnTo>
                      <a:pt x="146" y="314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6"/>
                    </a:lnTo>
                    <a:lnTo>
                      <a:pt x="143" y="331"/>
                    </a:lnTo>
                    <a:lnTo>
                      <a:pt x="138" y="334"/>
                    </a:lnTo>
                    <a:lnTo>
                      <a:pt x="131" y="336"/>
                    </a:lnTo>
                    <a:lnTo>
                      <a:pt x="131" y="336"/>
                    </a:lnTo>
                    <a:lnTo>
                      <a:pt x="126" y="334"/>
                    </a:lnTo>
                    <a:lnTo>
                      <a:pt x="121" y="331"/>
                    </a:lnTo>
                    <a:lnTo>
                      <a:pt x="117" y="326"/>
                    </a:lnTo>
                    <a:lnTo>
                      <a:pt x="116" y="320"/>
                    </a:lnTo>
                    <a:lnTo>
                      <a:pt x="116" y="320"/>
                    </a:lnTo>
                    <a:lnTo>
                      <a:pt x="117" y="314"/>
                    </a:lnTo>
                    <a:lnTo>
                      <a:pt x="121" y="309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9"/>
                    </a:lnTo>
                    <a:lnTo>
                      <a:pt x="89" y="314"/>
                    </a:lnTo>
                    <a:lnTo>
                      <a:pt x="89" y="320"/>
                    </a:lnTo>
                    <a:lnTo>
                      <a:pt x="89" y="320"/>
                    </a:lnTo>
                    <a:lnTo>
                      <a:pt x="89" y="326"/>
                    </a:lnTo>
                    <a:lnTo>
                      <a:pt x="85" y="331"/>
                    </a:lnTo>
                    <a:lnTo>
                      <a:pt x="80" y="334"/>
                    </a:lnTo>
                    <a:lnTo>
                      <a:pt x="73" y="336"/>
                    </a:lnTo>
                    <a:lnTo>
                      <a:pt x="73" y="336"/>
                    </a:lnTo>
                    <a:lnTo>
                      <a:pt x="68" y="334"/>
                    </a:lnTo>
                    <a:lnTo>
                      <a:pt x="63" y="331"/>
                    </a:lnTo>
                    <a:lnTo>
                      <a:pt x="60" y="326"/>
                    </a:lnTo>
                    <a:lnTo>
                      <a:pt x="58" y="320"/>
                    </a:lnTo>
                    <a:lnTo>
                      <a:pt x="58" y="320"/>
                    </a:lnTo>
                    <a:lnTo>
                      <a:pt x="60" y="314"/>
                    </a:lnTo>
                    <a:lnTo>
                      <a:pt x="63" y="309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0" y="305"/>
                    </a:lnTo>
                    <a:lnTo>
                      <a:pt x="26" y="309"/>
                    </a:lnTo>
                    <a:lnTo>
                      <a:pt x="29" y="314"/>
                    </a:lnTo>
                    <a:lnTo>
                      <a:pt x="31" y="320"/>
                    </a:lnTo>
                    <a:lnTo>
                      <a:pt x="31" y="320"/>
                    </a:lnTo>
                    <a:lnTo>
                      <a:pt x="29" y="326"/>
                    </a:lnTo>
                    <a:lnTo>
                      <a:pt x="26" y="331"/>
                    </a:lnTo>
                    <a:lnTo>
                      <a:pt x="20" y="334"/>
                    </a:lnTo>
                    <a:lnTo>
                      <a:pt x="15" y="336"/>
                    </a:lnTo>
                    <a:lnTo>
                      <a:pt x="15" y="336"/>
                    </a:lnTo>
                    <a:lnTo>
                      <a:pt x="8" y="334"/>
                    </a:lnTo>
                    <a:lnTo>
                      <a:pt x="5" y="331"/>
                    </a:lnTo>
                    <a:lnTo>
                      <a:pt x="2" y="326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2" y="314"/>
                    </a:lnTo>
                    <a:lnTo>
                      <a:pt x="5" y="309"/>
                    </a:lnTo>
                    <a:lnTo>
                      <a:pt x="8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364" y="261"/>
                    </a:moveTo>
                    <a:lnTo>
                      <a:pt x="364" y="261"/>
                    </a:lnTo>
                    <a:lnTo>
                      <a:pt x="364" y="261"/>
                    </a:lnTo>
                    <a:lnTo>
                      <a:pt x="371" y="261"/>
                    </a:lnTo>
                    <a:lnTo>
                      <a:pt x="376" y="264"/>
                    </a:lnTo>
                    <a:lnTo>
                      <a:pt x="380" y="269"/>
                    </a:lnTo>
                    <a:lnTo>
                      <a:pt x="380" y="276"/>
                    </a:lnTo>
                    <a:lnTo>
                      <a:pt x="380" y="276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4" y="293"/>
                    </a:lnTo>
                    <a:lnTo>
                      <a:pt x="364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49" y="276"/>
                    </a:lnTo>
                    <a:lnTo>
                      <a:pt x="349" y="276"/>
                    </a:lnTo>
                    <a:lnTo>
                      <a:pt x="351" y="269"/>
                    </a:lnTo>
                    <a:lnTo>
                      <a:pt x="354" y="264"/>
                    </a:lnTo>
                    <a:lnTo>
                      <a:pt x="359" y="261"/>
                    </a:lnTo>
                    <a:lnTo>
                      <a:pt x="364" y="261"/>
                    </a:lnTo>
                    <a:lnTo>
                      <a:pt x="364" y="261"/>
                    </a:lnTo>
                    <a:close/>
                    <a:moveTo>
                      <a:pt x="307" y="261"/>
                    </a:moveTo>
                    <a:lnTo>
                      <a:pt x="307" y="261"/>
                    </a:lnTo>
                    <a:lnTo>
                      <a:pt x="307" y="261"/>
                    </a:lnTo>
                    <a:lnTo>
                      <a:pt x="313" y="261"/>
                    </a:lnTo>
                    <a:lnTo>
                      <a:pt x="318" y="264"/>
                    </a:lnTo>
                    <a:lnTo>
                      <a:pt x="320" y="269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0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7" y="293"/>
                    </a:lnTo>
                    <a:lnTo>
                      <a:pt x="307" y="293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69"/>
                    </a:lnTo>
                    <a:lnTo>
                      <a:pt x="296" y="264"/>
                    </a:lnTo>
                    <a:lnTo>
                      <a:pt x="301" y="261"/>
                    </a:lnTo>
                    <a:lnTo>
                      <a:pt x="307" y="261"/>
                    </a:lnTo>
                    <a:lnTo>
                      <a:pt x="307" y="261"/>
                    </a:lnTo>
                    <a:close/>
                    <a:moveTo>
                      <a:pt x="249" y="261"/>
                    </a:moveTo>
                    <a:lnTo>
                      <a:pt x="249" y="261"/>
                    </a:lnTo>
                    <a:lnTo>
                      <a:pt x="249" y="261"/>
                    </a:lnTo>
                    <a:lnTo>
                      <a:pt x="254" y="261"/>
                    </a:lnTo>
                    <a:lnTo>
                      <a:pt x="259" y="264"/>
                    </a:lnTo>
                    <a:lnTo>
                      <a:pt x="262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2" y="283"/>
                    </a:lnTo>
                    <a:lnTo>
                      <a:pt x="259" y="288"/>
                    </a:lnTo>
                    <a:lnTo>
                      <a:pt x="254" y="291"/>
                    </a:lnTo>
                    <a:lnTo>
                      <a:pt x="249" y="293"/>
                    </a:lnTo>
                    <a:lnTo>
                      <a:pt x="249" y="293"/>
                    </a:lnTo>
                    <a:lnTo>
                      <a:pt x="242" y="291"/>
                    </a:lnTo>
                    <a:lnTo>
                      <a:pt x="237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7" y="264"/>
                    </a:lnTo>
                    <a:lnTo>
                      <a:pt x="242" y="261"/>
                    </a:lnTo>
                    <a:lnTo>
                      <a:pt x="249" y="261"/>
                    </a:lnTo>
                    <a:lnTo>
                      <a:pt x="249" y="261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6" y="261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5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5" y="269"/>
                    </a:lnTo>
                    <a:lnTo>
                      <a:pt x="179" y="264"/>
                    </a:lnTo>
                    <a:lnTo>
                      <a:pt x="184" y="261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131" y="261"/>
                    </a:moveTo>
                    <a:lnTo>
                      <a:pt x="131" y="261"/>
                    </a:lnTo>
                    <a:lnTo>
                      <a:pt x="131" y="261"/>
                    </a:lnTo>
                    <a:lnTo>
                      <a:pt x="138" y="261"/>
                    </a:lnTo>
                    <a:lnTo>
                      <a:pt x="143" y="264"/>
                    </a:lnTo>
                    <a:lnTo>
                      <a:pt x="146" y="269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3"/>
                    </a:lnTo>
                    <a:lnTo>
                      <a:pt x="131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7" y="283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7" y="269"/>
                    </a:lnTo>
                    <a:lnTo>
                      <a:pt x="121" y="264"/>
                    </a:lnTo>
                    <a:lnTo>
                      <a:pt x="126" y="261"/>
                    </a:lnTo>
                    <a:lnTo>
                      <a:pt x="131" y="261"/>
                    </a:lnTo>
                    <a:lnTo>
                      <a:pt x="131" y="261"/>
                    </a:lnTo>
                    <a:close/>
                    <a:moveTo>
                      <a:pt x="73" y="261"/>
                    </a:moveTo>
                    <a:lnTo>
                      <a:pt x="73" y="261"/>
                    </a:lnTo>
                    <a:lnTo>
                      <a:pt x="73" y="261"/>
                    </a:lnTo>
                    <a:lnTo>
                      <a:pt x="80" y="261"/>
                    </a:lnTo>
                    <a:lnTo>
                      <a:pt x="85" y="264"/>
                    </a:lnTo>
                    <a:lnTo>
                      <a:pt x="89" y="269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9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3"/>
                    </a:lnTo>
                    <a:lnTo>
                      <a:pt x="73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60" y="283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8" y="261"/>
                    </a:lnTo>
                    <a:lnTo>
                      <a:pt x="73" y="261"/>
                    </a:lnTo>
                    <a:lnTo>
                      <a:pt x="73" y="261"/>
                    </a:lnTo>
                    <a:close/>
                    <a:moveTo>
                      <a:pt x="307" y="217"/>
                    </a:moveTo>
                    <a:lnTo>
                      <a:pt x="307" y="217"/>
                    </a:lnTo>
                    <a:lnTo>
                      <a:pt x="307" y="217"/>
                    </a:lnTo>
                    <a:lnTo>
                      <a:pt x="313" y="218"/>
                    </a:lnTo>
                    <a:lnTo>
                      <a:pt x="318" y="222"/>
                    </a:lnTo>
                    <a:lnTo>
                      <a:pt x="320" y="227"/>
                    </a:lnTo>
                    <a:lnTo>
                      <a:pt x="322" y="234"/>
                    </a:lnTo>
                    <a:lnTo>
                      <a:pt x="322" y="234"/>
                    </a:lnTo>
                    <a:lnTo>
                      <a:pt x="320" y="239"/>
                    </a:lnTo>
                    <a:lnTo>
                      <a:pt x="318" y="244"/>
                    </a:lnTo>
                    <a:lnTo>
                      <a:pt x="313" y="247"/>
                    </a:lnTo>
                    <a:lnTo>
                      <a:pt x="307" y="249"/>
                    </a:lnTo>
                    <a:lnTo>
                      <a:pt x="307" y="249"/>
                    </a:lnTo>
                    <a:lnTo>
                      <a:pt x="301" y="247"/>
                    </a:lnTo>
                    <a:lnTo>
                      <a:pt x="296" y="244"/>
                    </a:lnTo>
                    <a:lnTo>
                      <a:pt x="293" y="239"/>
                    </a:lnTo>
                    <a:lnTo>
                      <a:pt x="291" y="234"/>
                    </a:lnTo>
                    <a:lnTo>
                      <a:pt x="291" y="234"/>
                    </a:lnTo>
                    <a:lnTo>
                      <a:pt x="293" y="227"/>
                    </a:lnTo>
                    <a:lnTo>
                      <a:pt x="296" y="222"/>
                    </a:lnTo>
                    <a:lnTo>
                      <a:pt x="301" y="218"/>
                    </a:lnTo>
                    <a:lnTo>
                      <a:pt x="307" y="217"/>
                    </a:lnTo>
                    <a:lnTo>
                      <a:pt x="307" y="217"/>
                    </a:lnTo>
                    <a:close/>
                    <a:moveTo>
                      <a:pt x="249" y="217"/>
                    </a:moveTo>
                    <a:lnTo>
                      <a:pt x="249" y="217"/>
                    </a:lnTo>
                    <a:lnTo>
                      <a:pt x="249" y="217"/>
                    </a:lnTo>
                    <a:lnTo>
                      <a:pt x="254" y="218"/>
                    </a:lnTo>
                    <a:lnTo>
                      <a:pt x="259" y="222"/>
                    </a:lnTo>
                    <a:lnTo>
                      <a:pt x="262" y="227"/>
                    </a:lnTo>
                    <a:lnTo>
                      <a:pt x="264" y="234"/>
                    </a:lnTo>
                    <a:lnTo>
                      <a:pt x="264" y="234"/>
                    </a:lnTo>
                    <a:lnTo>
                      <a:pt x="262" y="239"/>
                    </a:lnTo>
                    <a:lnTo>
                      <a:pt x="259" y="244"/>
                    </a:lnTo>
                    <a:lnTo>
                      <a:pt x="254" y="247"/>
                    </a:lnTo>
                    <a:lnTo>
                      <a:pt x="249" y="249"/>
                    </a:lnTo>
                    <a:lnTo>
                      <a:pt x="249" y="249"/>
                    </a:lnTo>
                    <a:lnTo>
                      <a:pt x="242" y="247"/>
                    </a:lnTo>
                    <a:lnTo>
                      <a:pt x="237" y="244"/>
                    </a:lnTo>
                    <a:lnTo>
                      <a:pt x="235" y="239"/>
                    </a:lnTo>
                    <a:lnTo>
                      <a:pt x="233" y="234"/>
                    </a:lnTo>
                    <a:lnTo>
                      <a:pt x="233" y="234"/>
                    </a:lnTo>
                    <a:lnTo>
                      <a:pt x="235" y="227"/>
                    </a:lnTo>
                    <a:lnTo>
                      <a:pt x="237" y="222"/>
                    </a:lnTo>
                    <a:lnTo>
                      <a:pt x="242" y="218"/>
                    </a:lnTo>
                    <a:lnTo>
                      <a:pt x="249" y="217"/>
                    </a:lnTo>
                    <a:lnTo>
                      <a:pt x="249" y="217"/>
                    </a:lnTo>
                    <a:close/>
                    <a:moveTo>
                      <a:pt x="191" y="217"/>
                    </a:moveTo>
                    <a:lnTo>
                      <a:pt x="191" y="217"/>
                    </a:lnTo>
                    <a:lnTo>
                      <a:pt x="191" y="217"/>
                    </a:lnTo>
                    <a:lnTo>
                      <a:pt x="196" y="218"/>
                    </a:lnTo>
                    <a:lnTo>
                      <a:pt x="201" y="222"/>
                    </a:lnTo>
                    <a:lnTo>
                      <a:pt x="204" y="227"/>
                    </a:lnTo>
                    <a:lnTo>
                      <a:pt x="206" y="234"/>
                    </a:lnTo>
                    <a:lnTo>
                      <a:pt x="206" y="234"/>
                    </a:lnTo>
                    <a:lnTo>
                      <a:pt x="204" y="239"/>
                    </a:lnTo>
                    <a:lnTo>
                      <a:pt x="201" y="244"/>
                    </a:lnTo>
                    <a:lnTo>
                      <a:pt x="196" y="247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4" y="247"/>
                    </a:lnTo>
                    <a:lnTo>
                      <a:pt x="179" y="244"/>
                    </a:lnTo>
                    <a:lnTo>
                      <a:pt x="175" y="239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5" y="227"/>
                    </a:lnTo>
                    <a:lnTo>
                      <a:pt x="179" y="222"/>
                    </a:lnTo>
                    <a:lnTo>
                      <a:pt x="184" y="218"/>
                    </a:lnTo>
                    <a:lnTo>
                      <a:pt x="191" y="217"/>
                    </a:lnTo>
                    <a:lnTo>
                      <a:pt x="191" y="217"/>
                    </a:lnTo>
                    <a:close/>
                    <a:moveTo>
                      <a:pt x="131" y="217"/>
                    </a:moveTo>
                    <a:lnTo>
                      <a:pt x="131" y="217"/>
                    </a:lnTo>
                    <a:lnTo>
                      <a:pt x="131" y="217"/>
                    </a:lnTo>
                    <a:lnTo>
                      <a:pt x="138" y="218"/>
                    </a:lnTo>
                    <a:lnTo>
                      <a:pt x="143" y="222"/>
                    </a:lnTo>
                    <a:lnTo>
                      <a:pt x="146" y="227"/>
                    </a:lnTo>
                    <a:lnTo>
                      <a:pt x="148" y="234"/>
                    </a:lnTo>
                    <a:lnTo>
                      <a:pt x="148" y="234"/>
                    </a:lnTo>
                    <a:lnTo>
                      <a:pt x="146" y="239"/>
                    </a:lnTo>
                    <a:lnTo>
                      <a:pt x="143" y="244"/>
                    </a:lnTo>
                    <a:lnTo>
                      <a:pt x="138" y="247"/>
                    </a:lnTo>
                    <a:lnTo>
                      <a:pt x="131" y="249"/>
                    </a:lnTo>
                    <a:lnTo>
                      <a:pt x="131" y="249"/>
                    </a:lnTo>
                    <a:lnTo>
                      <a:pt x="126" y="247"/>
                    </a:lnTo>
                    <a:lnTo>
                      <a:pt x="121" y="244"/>
                    </a:lnTo>
                    <a:lnTo>
                      <a:pt x="117" y="239"/>
                    </a:lnTo>
                    <a:lnTo>
                      <a:pt x="116" y="234"/>
                    </a:lnTo>
                    <a:lnTo>
                      <a:pt x="116" y="234"/>
                    </a:lnTo>
                    <a:lnTo>
                      <a:pt x="117" y="227"/>
                    </a:lnTo>
                    <a:lnTo>
                      <a:pt x="121" y="222"/>
                    </a:lnTo>
                    <a:lnTo>
                      <a:pt x="126" y="218"/>
                    </a:lnTo>
                    <a:lnTo>
                      <a:pt x="131" y="217"/>
                    </a:lnTo>
                    <a:lnTo>
                      <a:pt x="131" y="217"/>
                    </a:lnTo>
                    <a:close/>
                    <a:moveTo>
                      <a:pt x="73" y="217"/>
                    </a:moveTo>
                    <a:lnTo>
                      <a:pt x="73" y="217"/>
                    </a:lnTo>
                    <a:lnTo>
                      <a:pt x="73" y="217"/>
                    </a:lnTo>
                    <a:lnTo>
                      <a:pt x="80" y="218"/>
                    </a:lnTo>
                    <a:lnTo>
                      <a:pt x="85" y="222"/>
                    </a:lnTo>
                    <a:lnTo>
                      <a:pt x="89" y="227"/>
                    </a:lnTo>
                    <a:lnTo>
                      <a:pt x="89" y="234"/>
                    </a:lnTo>
                    <a:lnTo>
                      <a:pt x="89" y="234"/>
                    </a:lnTo>
                    <a:lnTo>
                      <a:pt x="89" y="239"/>
                    </a:lnTo>
                    <a:lnTo>
                      <a:pt x="85" y="244"/>
                    </a:lnTo>
                    <a:lnTo>
                      <a:pt x="80" y="247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68" y="247"/>
                    </a:lnTo>
                    <a:lnTo>
                      <a:pt x="63" y="244"/>
                    </a:lnTo>
                    <a:lnTo>
                      <a:pt x="60" y="239"/>
                    </a:lnTo>
                    <a:lnTo>
                      <a:pt x="58" y="234"/>
                    </a:lnTo>
                    <a:lnTo>
                      <a:pt x="58" y="234"/>
                    </a:lnTo>
                    <a:lnTo>
                      <a:pt x="60" y="227"/>
                    </a:lnTo>
                    <a:lnTo>
                      <a:pt x="63" y="222"/>
                    </a:lnTo>
                    <a:lnTo>
                      <a:pt x="68" y="218"/>
                    </a:lnTo>
                    <a:lnTo>
                      <a:pt x="73" y="217"/>
                    </a:lnTo>
                    <a:lnTo>
                      <a:pt x="73" y="217"/>
                    </a:lnTo>
                    <a:close/>
                    <a:moveTo>
                      <a:pt x="307" y="174"/>
                    </a:moveTo>
                    <a:lnTo>
                      <a:pt x="307" y="174"/>
                    </a:lnTo>
                    <a:lnTo>
                      <a:pt x="307" y="174"/>
                    </a:lnTo>
                    <a:lnTo>
                      <a:pt x="313" y="174"/>
                    </a:lnTo>
                    <a:lnTo>
                      <a:pt x="318" y="179"/>
                    </a:lnTo>
                    <a:lnTo>
                      <a:pt x="320" y="184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0" y="196"/>
                    </a:lnTo>
                    <a:lnTo>
                      <a:pt x="318" y="201"/>
                    </a:lnTo>
                    <a:lnTo>
                      <a:pt x="313" y="205"/>
                    </a:lnTo>
                    <a:lnTo>
                      <a:pt x="307" y="206"/>
                    </a:lnTo>
                    <a:lnTo>
                      <a:pt x="307" y="206"/>
                    </a:lnTo>
                    <a:lnTo>
                      <a:pt x="301" y="205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4"/>
                    </a:lnTo>
                    <a:lnTo>
                      <a:pt x="307" y="174"/>
                    </a:lnTo>
                    <a:lnTo>
                      <a:pt x="307" y="174"/>
                    </a:lnTo>
                    <a:close/>
                    <a:moveTo>
                      <a:pt x="249" y="174"/>
                    </a:moveTo>
                    <a:lnTo>
                      <a:pt x="249" y="174"/>
                    </a:lnTo>
                    <a:lnTo>
                      <a:pt x="249" y="174"/>
                    </a:lnTo>
                    <a:lnTo>
                      <a:pt x="254" y="174"/>
                    </a:lnTo>
                    <a:lnTo>
                      <a:pt x="259" y="179"/>
                    </a:lnTo>
                    <a:lnTo>
                      <a:pt x="262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5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42" y="205"/>
                    </a:lnTo>
                    <a:lnTo>
                      <a:pt x="237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4"/>
                    </a:lnTo>
                    <a:lnTo>
                      <a:pt x="237" y="179"/>
                    </a:lnTo>
                    <a:lnTo>
                      <a:pt x="242" y="174"/>
                    </a:lnTo>
                    <a:lnTo>
                      <a:pt x="249" y="174"/>
                    </a:lnTo>
                    <a:lnTo>
                      <a:pt x="249" y="17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6" y="174"/>
                    </a:lnTo>
                    <a:lnTo>
                      <a:pt x="201" y="179"/>
                    </a:lnTo>
                    <a:lnTo>
                      <a:pt x="204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1" y="201"/>
                    </a:lnTo>
                    <a:lnTo>
                      <a:pt x="196" y="205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4" y="205"/>
                    </a:lnTo>
                    <a:lnTo>
                      <a:pt x="179" y="201"/>
                    </a:lnTo>
                    <a:lnTo>
                      <a:pt x="175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5" y="184"/>
                    </a:lnTo>
                    <a:lnTo>
                      <a:pt x="179" y="179"/>
                    </a:lnTo>
                    <a:lnTo>
                      <a:pt x="184" y="174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131" y="174"/>
                    </a:moveTo>
                    <a:lnTo>
                      <a:pt x="131" y="174"/>
                    </a:lnTo>
                    <a:lnTo>
                      <a:pt x="131" y="174"/>
                    </a:lnTo>
                    <a:lnTo>
                      <a:pt x="138" y="174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5"/>
                    </a:lnTo>
                    <a:lnTo>
                      <a:pt x="131" y="206"/>
                    </a:lnTo>
                    <a:lnTo>
                      <a:pt x="131" y="206"/>
                    </a:lnTo>
                    <a:lnTo>
                      <a:pt x="126" y="205"/>
                    </a:lnTo>
                    <a:lnTo>
                      <a:pt x="121" y="201"/>
                    </a:lnTo>
                    <a:lnTo>
                      <a:pt x="117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7" y="184"/>
                    </a:lnTo>
                    <a:lnTo>
                      <a:pt x="121" y="179"/>
                    </a:lnTo>
                    <a:lnTo>
                      <a:pt x="126" y="174"/>
                    </a:lnTo>
                    <a:lnTo>
                      <a:pt x="131" y="174"/>
                    </a:lnTo>
                    <a:lnTo>
                      <a:pt x="131" y="174"/>
                    </a:lnTo>
                    <a:close/>
                    <a:moveTo>
                      <a:pt x="73" y="174"/>
                    </a:moveTo>
                    <a:lnTo>
                      <a:pt x="73" y="174"/>
                    </a:lnTo>
                    <a:lnTo>
                      <a:pt x="73" y="174"/>
                    </a:lnTo>
                    <a:lnTo>
                      <a:pt x="80" y="174"/>
                    </a:lnTo>
                    <a:lnTo>
                      <a:pt x="85" y="179"/>
                    </a:lnTo>
                    <a:lnTo>
                      <a:pt x="89" y="184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5"/>
                    </a:lnTo>
                    <a:lnTo>
                      <a:pt x="73" y="206"/>
                    </a:lnTo>
                    <a:lnTo>
                      <a:pt x="73" y="206"/>
                    </a:lnTo>
                    <a:lnTo>
                      <a:pt x="68" y="205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8" y="174"/>
                    </a:lnTo>
                    <a:lnTo>
                      <a:pt x="73" y="174"/>
                    </a:lnTo>
                    <a:lnTo>
                      <a:pt x="73" y="174"/>
                    </a:lnTo>
                    <a:close/>
                    <a:moveTo>
                      <a:pt x="15" y="174"/>
                    </a:moveTo>
                    <a:lnTo>
                      <a:pt x="15" y="174"/>
                    </a:lnTo>
                    <a:lnTo>
                      <a:pt x="15" y="174"/>
                    </a:lnTo>
                    <a:lnTo>
                      <a:pt x="20" y="174"/>
                    </a:lnTo>
                    <a:lnTo>
                      <a:pt x="26" y="179"/>
                    </a:lnTo>
                    <a:lnTo>
                      <a:pt x="29" y="184"/>
                    </a:lnTo>
                    <a:lnTo>
                      <a:pt x="31" y="189"/>
                    </a:lnTo>
                    <a:lnTo>
                      <a:pt x="31" y="189"/>
                    </a:lnTo>
                    <a:lnTo>
                      <a:pt x="29" y="196"/>
                    </a:lnTo>
                    <a:lnTo>
                      <a:pt x="26" y="201"/>
                    </a:lnTo>
                    <a:lnTo>
                      <a:pt x="20" y="205"/>
                    </a:lnTo>
                    <a:lnTo>
                      <a:pt x="15" y="206"/>
                    </a:lnTo>
                    <a:lnTo>
                      <a:pt x="15" y="206"/>
                    </a:lnTo>
                    <a:lnTo>
                      <a:pt x="8" y="205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8" y="174"/>
                    </a:lnTo>
                    <a:lnTo>
                      <a:pt x="15" y="174"/>
                    </a:lnTo>
                    <a:lnTo>
                      <a:pt x="15" y="174"/>
                    </a:lnTo>
                    <a:close/>
                    <a:moveTo>
                      <a:pt x="249" y="130"/>
                    </a:moveTo>
                    <a:lnTo>
                      <a:pt x="249" y="130"/>
                    </a:lnTo>
                    <a:lnTo>
                      <a:pt x="249" y="130"/>
                    </a:lnTo>
                    <a:lnTo>
                      <a:pt x="254" y="131"/>
                    </a:lnTo>
                    <a:lnTo>
                      <a:pt x="259" y="135"/>
                    </a:lnTo>
                    <a:lnTo>
                      <a:pt x="262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2" y="152"/>
                    </a:lnTo>
                    <a:lnTo>
                      <a:pt x="259" y="157"/>
                    </a:lnTo>
                    <a:lnTo>
                      <a:pt x="254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0"/>
                    </a:lnTo>
                    <a:lnTo>
                      <a:pt x="237" y="157"/>
                    </a:lnTo>
                    <a:lnTo>
                      <a:pt x="235" y="152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0"/>
                    </a:lnTo>
                    <a:lnTo>
                      <a:pt x="237" y="135"/>
                    </a:lnTo>
                    <a:lnTo>
                      <a:pt x="242" y="131"/>
                    </a:lnTo>
                    <a:lnTo>
                      <a:pt x="249" y="130"/>
                    </a:lnTo>
                    <a:lnTo>
                      <a:pt x="249" y="130"/>
                    </a:lnTo>
                    <a:close/>
                    <a:moveTo>
                      <a:pt x="191" y="130"/>
                    </a:moveTo>
                    <a:lnTo>
                      <a:pt x="191" y="130"/>
                    </a:lnTo>
                    <a:lnTo>
                      <a:pt x="191" y="130"/>
                    </a:lnTo>
                    <a:lnTo>
                      <a:pt x="196" y="131"/>
                    </a:lnTo>
                    <a:lnTo>
                      <a:pt x="201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2"/>
                    </a:lnTo>
                    <a:lnTo>
                      <a:pt x="201" y="157"/>
                    </a:lnTo>
                    <a:lnTo>
                      <a:pt x="196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79" y="157"/>
                    </a:lnTo>
                    <a:lnTo>
                      <a:pt x="175" y="152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5" y="140"/>
                    </a:lnTo>
                    <a:lnTo>
                      <a:pt x="179" y="135"/>
                    </a:lnTo>
                    <a:lnTo>
                      <a:pt x="184" y="131"/>
                    </a:lnTo>
                    <a:lnTo>
                      <a:pt x="191" y="130"/>
                    </a:lnTo>
                    <a:lnTo>
                      <a:pt x="191" y="130"/>
                    </a:lnTo>
                    <a:close/>
                    <a:moveTo>
                      <a:pt x="131" y="130"/>
                    </a:moveTo>
                    <a:lnTo>
                      <a:pt x="131" y="130"/>
                    </a:lnTo>
                    <a:lnTo>
                      <a:pt x="131" y="130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2"/>
                    </a:lnTo>
                    <a:lnTo>
                      <a:pt x="143" y="157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7"/>
                    </a:lnTo>
                    <a:lnTo>
                      <a:pt x="117" y="152"/>
                    </a:lnTo>
                    <a:lnTo>
                      <a:pt x="116" y="147"/>
                    </a:lnTo>
                    <a:lnTo>
                      <a:pt x="116" y="147"/>
                    </a:lnTo>
                    <a:lnTo>
                      <a:pt x="117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1" y="130"/>
                    </a:lnTo>
                    <a:lnTo>
                      <a:pt x="131" y="130"/>
                    </a:lnTo>
                    <a:close/>
                    <a:moveTo>
                      <a:pt x="73" y="130"/>
                    </a:moveTo>
                    <a:lnTo>
                      <a:pt x="73" y="130"/>
                    </a:lnTo>
                    <a:lnTo>
                      <a:pt x="73" y="130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9" y="140"/>
                    </a:lnTo>
                    <a:lnTo>
                      <a:pt x="89" y="147"/>
                    </a:lnTo>
                    <a:lnTo>
                      <a:pt x="89" y="147"/>
                    </a:lnTo>
                    <a:lnTo>
                      <a:pt x="89" y="152"/>
                    </a:lnTo>
                    <a:lnTo>
                      <a:pt x="85" y="157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7"/>
                    </a:lnTo>
                    <a:lnTo>
                      <a:pt x="60" y="152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3" y="130"/>
                    </a:lnTo>
                    <a:lnTo>
                      <a:pt x="73" y="130"/>
                    </a:lnTo>
                    <a:close/>
                    <a:moveTo>
                      <a:pt x="15" y="130"/>
                    </a:moveTo>
                    <a:lnTo>
                      <a:pt x="15" y="130"/>
                    </a:lnTo>
                    <a:lnTo>
                      <a:pt x="15" y="130"/>
                    </a:lnTo>
                    <a:lnTo>
                      <a:pt x="20" y="131"/>
                    </a:lnTo>
                    <a:lnTo>
                      <a:pt x="26" y="135"/>
                    </a:lnTo>
                    <a:lnTo>
                      <a:pt x="29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29" y="152"/>
                    </a:lnTo>
                    <a:lnTo>
                      <a:pt x="26" y="157"/>
                    </a:lnTo>
                    <a:lnTo>
                      <a:pt x="20" y="160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8" y="160"/>
                    </a:lnTo>
                    <a:lnTo>
                      <a:pt x="5" y="157"/>
                    </a:lnTo>
                    <a:lnTo>
                      <a:pt x="2" y="152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8" y="131"/>
                    </a:lnTo>
                    <a:lnTo>
                      <a:pt x="15" y="130"/>
                    </a:lnTo>
                    <a:lnTo>
                      <a:pt x="15" y="130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7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7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9" y="97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0" y="89"/>
                    </a:lnTo>
                    <a:lnTo>
                      <a:pt x="26" y="92"/>
                    </a:lnTo>
                    <a:lnTo>
                      <a:pt x="29" y="97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9" y="109"/>
                    </a:lnTo>
                    <a:lnTo>
                      <a:pt x="26" y="114"/>
                    </a:lnTo>
                    <a:lnTo>
                      <a:pt x="20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8" y="118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8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3" y="43"/>
                    </a:moveTo>
                    <a:lnTo>
                      <a:pt x="73" y="43"/>
                    </a:lnTo>
                    <a:lnTo>
                      <a:pt x="73" y="43"/>
                    </a:lnTo>
                    <a:lnTo>
                      <a:pt x="80" y="45"/>
                    </a:lnTo>
                    <a:lnTo>
                      <a:pt x="85" y="48"/>
                    </a:lnTo>
                    <a:lnTo>
                      <a:pt x="89" y="53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89" y="65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60" y="65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8" y="45"/>
                    </a:lnTo>
                    <a:lnTo>
                      <a:pt x="73" y="43"/>
                    </a:lnTo>
                    <a:lnTo>
                      <a:pt x="73" y="43"/>
                    </a:lnTo>
                    <a:close/>
                    <a:moveTo>
                      <a:pt x="15" y="43"/>
                    </a:moveTo>
                    <a:lnTo>
                      <a:pt x="15" y="43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6" y="48"/>
                    </a:lnTo>
                    <a:lnTo>
                      <a:pt x="29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29" y="65"/>
                    </a:lnTo>
                    <a:lnTo>
                      <a:pt x="26" y="72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5"/>
                    </a:lnTo>
                    <a:lnTo>
                      <a:pt x="5" y="72"/>
                    </a:lnTo>
                    <a:lnTo>
                      <a:pt x="2" y="65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8" y="45"/>
                    </a:lnTo>
                    <a:lnTo>
                      <a:pt x="15" y="43"/>
                    </a:lnTo>
                    <a:lnTo>
                      <a:pt x="15" y="43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9" y="401"/>
                    </a:lnTo>
                    <a:lnTo>
                      <a:pt x="89" y="407"/>
                    </a:lnTo>
                    <a:lnTo>
                      <a:pt x="89" y="407"/>
                    </a:lnTo>
                    <a:lnTo>
                      <a:pt x="89" y="412"/>
                    </a:lnTo>
                    <a:lnTo>
                      <a:pt x="85" y="418"/>
                    </a:lnTo>
                    <a:lnTo>
                      <a:pt x="80" y="421"/>
                    </a:lnTo>
                    <a:lnTo>
                      <a:pt x="73" y="423"/>
                    </a:lnTo>
                    <a:lnTo>
                      <a:pt x="73" y="423"/>
                    </a:lnTo>
                    <a:lnTo>
                      <a:pt x="68" y="421"/>
                    </a:lnTo>
                    <a:lnTo>
                      <a:pt x="63" y="418"/>
                    </a:lnTo>
                    <a:lnTo>
                      <a:pt x="60" y="412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60" y="401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31" y="390"/>
                    </a:moveTo>
                    <a:lnTo>
                      <a:pt x="131" y="390"/>
                    </a:lnTo>
                    <a:lnTo>
                      <a:pt x="131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1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2"/>
                    </a:lnTo>
                    <a:lnTo>
                      <a:pt x="143" y="418"/>
                    </a:lnTo>
                    <a:lnTo>
                      <a:pt x="138" y="421"/>
                    </a:lnTo>
                    <a:lnTo>
                      <a:pt x="131" y="423"/>
                    </a:lnTo>
                    <a:lnTo>
                      <a:pt x="131" y="423"/>
                    </a:lnTo>
                    <a:lnTo>
                      <a:pt x="126" y="421"/>
                    </a:lnTo>
                    <a:lnTo>
                      <a:pt x="121" y="418"/>
                    </a:lnTo>
                    <a:lnTo>
                      <a:pt x="117" y="412"/>
                    </a:lnTo>
                    <a:lnTo>
                      <a:pt x="116" y="407"/>
                    </a:lnTo>
                    <a:lnTo>
                      <a:pt x="116" y="407"/>
                    </a:lnTo>
                    <a:lnTo>
                      <a:pt x="117" y="401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1" y="390"/>
                    </a:lnTo>
                    <a:lnTo>
                      <a:pt x="131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6" y="392"/>
                    </a:lnTo>
                    <a:lnTo>
                      <a:pt x="201" y="395"/>
                    </a:lnTo>
                    <a:lnTo>
                      <a:pt x="204" y="401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2"/>
                    </a:lnTo>
                    <a:lnTo>
                      <a:pt x="201" y="418"/>
                    </a:lnTo>
                    <a:lnTo>
                      <a:pt x="196" y="421"/>
                    </a:lnTo>
                    <a:lnTo>
                      <a:pt x="191" y="423"/>
                    </a:lnTo>
                    <a:lnTo>
                      <a:pt x="191" y="423"/>
                    </a:lnTo>
                    <a:lnTo>
                      <a:pt x="184" y="421"/>
                    </a:lnTo>
                    <a:lnTo>
                      <a:pt x="179" y="418"/>
                    </a:lnTo>
                    <a:lnTo>
                      <a:pt x="175" y="412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5" y="401"/>
                    </a:lnTo>
                    <a:lnTo>
                      <a:pt x="179" y="395"/>
                    </a:lnTo>
                    <a:lnTo>
                      <a:pt x="184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4" y="392"/>
                    </a:lnTo>
                    <a:lnTo>
                      <a:pt x="259" y="395"/>
                    </a:lnTo>
                    <a:lnTo>
                      <a:pt x="262" y="401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2" y="412"/>
                    </a:lnTo>
                    <a:lnTo>
                      <a:pt x="259" y="418"/>
                    </a:lnTo>
                    <a:lnTo>
                      <a:pt x="254" y="421"/>
                    </a:lnTo>
                    <a:lnTo>
                      <a:pt x="249" y="423"/>
                    </a:lnTo>
                    <a:lnTo>
                      <a:pt x="249" y="423"/>
                    </a:lnTo>
                    <a:lnTo>
                      <a:pt x="242" y="421"/>
                    </a:lnTo>
                    <a:lnTo>
                      <a:pt x="237" y="418"/>
                    </a:lnTo>
                    <a:lnTo>
                      <a:pt x="235" y="412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1"/>
                    </a:lnTo>
                    <a:lnTo>
                      <a:pt x="237" y="395"/>
                    </a:lnTo>
                    <a:lnTo>
                      <a:pt x="242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0" y="401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0" y="412"/>
                    </a:lnTo>
                    <a:lnTo>
                      <a:pt x="318" y="418"/>
                    </a:lnTo>
                    <a:lnTo>
                      <a:pt x="313" y="421"/>
                    </a:lnTo>
                    <a:lnTo>
                      <a:pt x="307" y="423"/>
                    </a:lnTo>
                    <a:lnTo>
                      <a:pt x="307" y="423"/>
                    </a:lnTo>
                    <a:lnTo>
                      <a:pt x="301" y="421"/>
                    </a:lnTo>
                    <a:lnTo>
                      <a:pt x="296" y="418"/>
                    </a:lnTo>
                    <a:lnTo>
                      <a:pt x="293" y="412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1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249" y="435"/>
                    </a:moveTo>
                    <a:lnTo>
                      <a:pt x="249" y="435"/>
                    </a:lnTo>
                    <a:lnTo>
                      <a:pt x="249" y="435"/>
                    </a:lnTo>
                    <a:lnTo>
                      <a:pt x="254" y="435"/>
                    </a:lnTo>
                    <a:lnTo>
                      <a:pt x="259" y="438"/>
                    </a:lnTo>
                    <a:lnTo>
                      <a:pt x="262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2" y="457"/>
                    </a:lnTo>
                    <a:lnTo>
                      <a:pt x="259" y="462"/>
                    </a:lnTo>
                    <a:lnTo>
                      <a:pt x="254" y="465"/>
                    </a:lnTo>
                    <a:lnTo>
                      <a:pt x="249" y="467"/>
                    </a:lnTo>
                    <a:lnTo>
                      <a:pt x="249" y="467"/>
                    </a:lnTo>
                    <a:lnTo>
                      <a:pt x="242" y="465"/>
                    </a:lnTo>
                    <a:lnTo>
                      <a:pt x="237" y="462"/>
                    </a:lnTo>
                    <a:lnTo>
                      <a:pt x="235" y="457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3"/>
                    </a:lnTo>
                    <a:lnTo>
                      <a:pt x="237" y="438"/>
                    </a:lnTo>
                    <a:lnTo>
                      <a:pt x="242" y="435"/>
                    </a:lnTo>
                    <a:lnTo>
                      <a:pt x="249" y="435"/>
                    </a:lnTo>
                    <a:lnTo>
                      <a:pt x="249" y="435"/>
                    </a:lnTo>
                    <a:close/>
                    <a:moveTo>
                      <a:pt x="191" y="435"/>
                    </a:moveTo>
                    <a:lnTo>
                      <a:pt x="191" y="435"/>
                    </a:lnTo>
                    <a:lnTo>
                      <a:pt x="191" y="435"/>
                    </a:lnTo>
                    <a:lnTo>
                      <a:pt x="196" y="435"/>
                    </a:lnTo>
                    <a:lnTo>
                      <a:pt x="201" y="438"/>
                    </a:lnTo>
                    <a:lnTo>
                      <a:pt x="204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7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4" y="465"/>
                    </a:lnTo>
                    <a:lnTo>
                      <a:pt x="179" y="462"/>
                    </a:lnTo>
                    <a:lnTo>
                      <a:pt x="175" y="457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5" y="443"/>
                    </a:lnTo>
                    <a:lnTo>
                      <a:pt x="179" y="438"/>
                    </a:lnTo>
                    <a:lnTo>
                      <a:pt x="184" y="435"/>
                    </a:lnTo>
                    <a:lnTo>
                      <a:pt x="191" y="435"/>
                    </a:lnTo>
                    <a:lnTo>
                      <a:pt x="191" y="435"/>
                    </a:lnTo>
                    <a:close/>
                    <a:moveTo>
                      <a:pt x="131" y="435"/>
                    </a:moveTo>
                    <a:lnTo>
                      <a:pt x="131" y="435"/>
                    </a:lnTo>
                    <a:lnTo>
                      <a:pt x="131" y="435"/>
                    </a:lnTo>
                    <a:lnTo>
                      <a:pt x="138" y="435"/>
                    </a:lnTo>
                    <a:lnTo>
                      <a:pt x="143" y="438"/>
                    </a:lnTo>
                    <a:lnTo>
                      <a:pt x="146" y="443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6" y="457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1" y="467"/>
                    </a:lnTo>
                    <a:lnTo>
                      <a:pt x="131" y="467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7" y="457"/>
                    </a:lnTo>
                    <a:lnTo>
                      <a:pt x="116" y="450"/>
                    </a:lnTo>
                    <a:lnTo>
                      <a:pt x="116" y="450"/>
                    </a:lnTo>
                    <a:lnTo>
                      <a:pt x="117" y="443"/>
                    </a:lnTo>
                    <a:lnTo>
                      <a:pt x="121" y="438"/>
                    </a:lnTo>
                    <a:lnTo>
                      <a:pt x="126" y="435"/>
                    </a:lnTo>
                    <a:lnTo>
                      <a:pt x="131" y="435"/>
                    </a:lnTo>
                    <a:lnTo>
                      <a:pt x="131" y="435"/>
                    </a:lnTo>
                    <a:close/>
                    <a:moveTo>
                      <a:pt x="73" y="435"/>
                    </a:moveTo>
                    <a:lnTo>
                      <a:pt x="73" y="435"/>
                    </a:lnTo>
                    <a:lnTo>
                      <a:pt x="73" y="435"/>
                    </a:lnTo>
                    <a:lnTo>
                      <a:pt x="80" y="435"/>
                    </a:lnTo>
                    <a:lnTo>
                      <a:pt x="85" y="438"/>
                    </a:lnTo>
                    <a:lnTo>
                      <a:pt x="89" y="443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9" y="457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3" y="467"/>
                    </a:lnTo>
                    <a:lnTo>
                      <a:pt x="73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60" y="457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60" y="443"/>
                    </a:lnTo>
                    <a:lnTo>
                      <a:pt x="63" y="438"/>
                    </a:lnTo>
                    <a:lnTo>
                      <a:pt x="68" y="435"/>
                    </a:lnTo>
                    <a:lnTo>
                      <a:pt x="73" y="435"/>
                    </a:lnTo>
                    <a:lnTo>
                      <a:pt x="73" y="435"/>
                    </a:lnTo>
                    <a:close/>
                    <a:moveTo>
                      <a:pt x="131" y="477"/>
                    </a:moveTo>
                    <a:lnTo>
                      <a:pt x="131" y="477"/>
                    </a:lnTo>
                    <a:lnTo>
                      <a:pt x="131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8" y="508"/>
                    </a:lnTo>
                    <a:lnTo>
                      <a:pt x="131" y="510"/>
                    </a:lnTo>
                    <a:lnTo>
                      <a:pt x="131" y="510"/>
                    </a:lnTo>
                    <a:lnTo>
                      <a:pt x="126" y="508"/>
                    </a:lnTo>
                    <a:lnTo>
                      <a:pt x="121" y="504"/>
                    </a:lnTo>
                    <a:lnTo>
                      <a:pt x="117" y="499"/>
                    </a:lnTo>
                    <a:lnTo>
                      <a:pt x="116" y="494"/>
                    </a:lnTo>
                    <a:lnTo>
                      <a:pt x="116" y="494"/>
                    </a:lnTo>
                    <a:lnTo>
                      <a:pt x="117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1" y="477"/>
                    </a:lnTo>
                    <a:lnTo>
                      <a:pt x="131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499"/>
                    </a:lnTo>
                    <a:lnTo>
                      <a:pt x="201" y="504"/>
                    </a:lnTo>
                    <a:lnTo>
                      <a:pt x="196" y="508"/>
                    </a:lnTo>
                    <a:lnTo>
                      <a:pt x="191" y="510"/>
                    </a:lnTo>
                    <a:lnTo>
                      <a:pt x="191" y="510"/>
                    </a:lnTo>
                    <a:lnTo>
                      <a:pt x="184" y="508"/>
                    </a:lnTo>
                    <a:lnTo>
                      <a:pt x="179" y="504"/>
                    </a:lnTo>
                    <a:lnTo>
                      <a:pt x="175" y="499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5" y="487"/>
                    </a:lnTo>
                    <a:lnTo>
                      <a:pt x="179" y="482"/>
                    </a:lnTo>
                    <a:lnTo>
                      <a:pt x="184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169"/>
              <p:cNvSpPr>
                <a:spLocks noEditPoints="1"/>
              </p:cNvSpPr>
              <p:nvPr/>
            </p:nvSpPr>
            <p:spPr bwMode="auto">
              <a:xfrm>
                <a:off x="6056313" y="5149851"/>
                <a:ext cx="487363" cy="473075"/>
              </a:xfrm>
              <a:custGeom>
                <a:avLst/>
                <a:gdLst>
                  <a:gd name="T0" fmla="*/ 148 w 615"/>
                  <a:gd name="T1" fmla="*/ 581 h 596"/>
                  <a:gd name="T2" fmla="*/ 63 w 615"/>
                  <a:gd name="T3" fmla="*/ 591 h 596"/>
                  <a:gd name="T4" fmla="*/ 424 w 615"/>
                  <a:gd name="T5" fmla="*/ 521 h 596"/>
                  <a:gd name="T6" fmla="*/ 322 w 615"/>
                  <a:gd name="T7" fmla="*/ 530 h 596"/>
                  <a:gd name="T8" fmla="*/ 248 w 615"/>
                  <a:gd name="T9" fmla="*/ 554 h 596"/>
                  <a:gd name="T10" fmla="*/ 180 w 615"/>
                  <a:gd name="T11" fmla="*/ 525 h 596"/>
                  <a:gd name="T12" fmla="*/ 80 w 615"/>
                  <a:gd name="T13" fmla="*/ 521 h 596"/>
                  <a:gd name="T14" fmla="*/ 489 w 615"/>
                  <a:gd name="T15" fmla="*/ 508 h 596"/>
                  <a:gd name="T16" fmla="*/ 408 w 615"/>
                  <a:gd name="T17" fmla="*/ 494 h 596"/>
                  <a:gd name="T18" fmla="*/ 306 w 615"/>
                  <a:gd name="T19" fmla="*/ 477 h 596"/>
                  <a:gd name="T20" fmla="*/ 264 w 615"/>
                  <a:gd name="T21" fmla="*/ 499 h 596"/>
                  <a:gd name="T22" fmla="*/ 177 w 615"/>
                  <a:gd name="T23" fmla="*/ 499 h 596"/>
                  <a:gd name="T24" fmla="*/ 133 w 615"/>
                  <a:gd name="T25" fmla="*/ 477 h 596"/>
                  <a:gd name="T26" fmla="*/ 497 w 615"/>
                  <a:gd name="T27" fmla="*/ 450 h 596"/>
                  <a:gd name="T28" fmla="*/ 417 w 615"/>
                  <a:gd name="T29" fmla="*/ 465 h 596"/>
                  <a:gd name="T30" fmla="*/ 359 w 615"/>
                  <a:gd name="T31" fmla="*/ 434 h 596"/>
                  <a:gd name="T32" fmla="*/ 260 w 615"/>
                  <a:gd name="T33" fmla="*/ 438 h 596"/>
                  <a:gd name="T34" fmla="*/ 191 w 615"/>
                  <a:gd name="T35" fmla="*/ 467 h 596"/>
                  <a:gd name="T36" fmla="*/ 117 w 615"/>
                  <a:gd name="T37" fmla="*/ 443 h 596"/>
                  <a:gd name="T38" fmla="*/ 540 w 615"/>
                  <a:gd name="T39" fmla="*/ 390 h 596"/>
                  <a:gd name="T40" fmla="*/ 494 w 615"/>
                  <a:gd name="T41" fmla="*/ 417 h 596"/>
                  <a:gd name="T42" fmla="*/ 408 w 615"/>
                  <a:gd name="T43" fmla="*/ 407 h 596"/>
                  <a:gd name="T44" fmla="*/ 306 w 615"/>
                  <a:gd name="T45" fmla="*/ 390 h 596"/>
                  <a:gd name="T46" fmla="*/ 264 w 615"/>
                  <a:gd name="T47" fmla="*/ 407 h 596"/>
                  <a:gd name="T48" fmla="*/ 180 w 615"/>
                  <a:gd name="T49" fmla="*/ 417 h 596"/>
                  <a:gd name="T50" fmla="*/ 133 w 615"/>
                  <a:gd name="T51" fmla="*/ 390 h 596"/>
                  <a:gd name="T52" fmla="*/ 30 w 615"/>
                  <a:gd name="T53" fmla="*/ 400 h 596"/>
                  <a:gd name="T54" fmla="*/ 540 w 615"/>
                  <a:gd name="T55" fmla="*/ 380 h 596"/>
                  <a:gd name="T56" fmla="*/ 471 w 615"/>
                  <a:gd name="T57" fmla="*/ 353 h 596"/>
                  <a:gd name="T58" fmla="*/ 371 w 615"/>
                  <a:gd name="T59" fmla="*/ 347 h 596"/>
                  <a:gd name="T60" fmla="*/ 313 w 615"/>
                  <a:gd name="T61" fmla="*/ 378 h 596"/>
                  <a:gd name="T62" fmla="*/ 233 w 615"/>
                  <a:gd name="T63" fmla="*/ 363 h 596"/>
                  <a:gd name="T64" fmla="*/ 133 w 615"/>
                  <a:gd name="T65" fmla="*/ 347 h 596"/>
                  <a:gd name="T66" fmla="*/ 88 w 615"/>
                  <a:gd name="T67" fmla="*/ 370 h 596"/>
                  <a:gd name="T68" fmla="*/ 1 w 615"/>
                  <a:gd name="T69" fmla="*/ 370 h 596"/>
                  <a:gd name="T70" fmla="*/ 599 w 615"/>
                  <a:gd name="T71" fmla="*/ 303 h 596"/>
                  <a:gd name="T72" fmla="*/ 497 w 615"/>
                  <a:gd name="T73" fmla="*/ 320 h 596"/>
                  <a:gd name="T74" fmla="*/ 417 w 615"/>
                  <a:gd name="T75" fmla="*/ 336 h 596"/>
                  <a:gd name="T76" fmla="*/ 359 w 615"/>
                  <a:gd name="T77" fmla="*/ 305 h 596"/>
                  <a:gd name="T78" fmla="*/ 260 w 615"/>
                  <a:gd name="T79" fmla="*/ 308 h 596"/>
                  <a:gd name="T80" fmla="*/ 191 w 615"/>
                  <a:gd name="T81" fmla="*/ 336 h 596"/>
                  <a:gd name="T82" fmla="*/ 117 w 615"/>
                  <a:gd name="T83" fmla="*/ 313 h 596"/>
                  <a:gd name="T84" fmla="*/ 482 w 615"/>
                  <a:gd name="T85" fmla="*/ 261 h 596"/>
                  <a:gd name="T86" fmla="*/ 434 w 615"/>
                  <a:gd name="T87" fmla="*/ 288 h 596"/>
                  <a:gd name="T88" fmla="*/ 351 w 615"/>
                  <a:gd name="T89" fmla="*/ 276 h 596"/>
                  <a:gd name="T90" fmla="*/ 248 w 615"/>
                  <a:gd name="T91" fmla="*/ 261 h 596"/>
                  <a:gd name="T92" fmla="*/ 206 w 615"/>
                  <a:gd name="T93" fmla="*/ 276 h 596"/>
                  <a:gd name="T94" fmla="*/ 529 w 615"/>
                  <a:gd name="T95" fmla="*/ 245 h 596"/>
                  <a:gd name="T96" fmla="*/ 482 w 615"/>
                  <a:gd name="T97" fmla="*/ 216 h 596"/>
                  <a:gd name="T98" fmla="*/ 380 w 615"/>
                  <a:gd name="T99" fmla="*/ 227 h 596"/>
                  <a:gd name="T100" fmla="*/ 306 w 615"/>
                  <a:gd name="T101" fmla="*/ 249 h 596"/>
                  <a:gd name="T102" fmla="*/ 238 w 615"/>
                  <a:gd name="T103" fmla="*/ 221 h 596"/>
                  <a:gd name="T104" fmla="*/ 489 w 615"/>
                  <a:gd name="T105" fmla="*/ 175 h 596"/>
                  <a:gd name="T106" fmla="*/ 429 w 615"/>
                  <a:gd name="T107" fmla="*/ 204 h 596"/>
                  <a:gd name="T108" fmla="*/ 351 w 615"/>
                  <a:gd name="T109" fmla="*/ 189 h 596"/>
                  <a:gd name="T110" fmla="*/ 540 w 615"/>
                  <a:gd name="T111" fmla="*/ 129 h 596"/>
                  <a:gd name="T112" fmla="*/ 495 w 615"/>
                  <a:gd name="T113" fmla="*/ 153 h 596"/>
                  <a:gd name="T114" fmla="*/ 408 w 615"/>
                  <a:gd name="T115" fmla="*/ 153 h 596"/>
                  <a:gd name="T116" fmla="*/ 599 w 615"/>
                  <a:gd name="T117" fmla="*/ 87 h 596"/>
                  <a:gd name="T118" fmla="*/ 497 w 615"/>
                  <a:gd name="T119" fmla="*/ 102 h 596"/>
                  <a:gd name="T120" fmla="*/ 535 w 615"/>
                  <a:gd name="T121" fmla="*/ 75 h 596"/>
                  <a:gd name="T122" fmla="*/ 477 w 615"/>
                  <a:gd name="T123" fmla="*/ 44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5" h="596">
                    <a:moveTo>
                      <a:pt x="540" y="0"/>
                    </a:moveTo>
                    <a:lnTo>
                      <a:pt x="540" y="0"/>
                    </a:lnTo>
                    <a:lnTo>
                      <a:pt x="546" y="2"/>
                    </a:lnTo>
                    <a:lnTo>
                      <a:pt x="552" y="5"/>
                    </a:lnTo>
                    <a:lnTo>
                      <a:pt x="555" y="10"/>
                    </a:lnTo>
                    <a:lnTo>
                      <a:pt x="555" y="15"/>
                    </a:lnTo>
                    <a:lnTo>
                      <a:pt x="555" y="15"/>
                    </a:lnTo>
                    <a:lnTo>
                      <a:pt x="555" y="22"/>
                    </a:lnTo>
                    <a:lnTo>
                      <a:pt x="552" y="27"/>
                    </a:lnTo>
                    <a:lnTo>
                      <a:pt x="546" y="31"/>
                    </a:lnTo>
                    <a:lnTo>
                      <a:pt x="540" y="32"/>
                    </a:lnTo>
                    <a:lnTo>
                      <a:pt x="540" y="32"/>
                    </a:lnTo>
                    <a:lnTo>
                      <a:pt x="535" y="31"/>
                    </a:lnTo>
                    <a:lnTo>
                      <a:pt x="529" y="27"/>
                    </a:lnTo>
                    <a:lnTo>
                      <a:pt x="526" y="22"/>
                    </a:lnTo>
                    <a:lnTo>
                      <a:pt x="524" y="15"/>
                    </a:lnTo>
                    <a:lnTo>
                      <a:pt x="524" y="15"/>
                    </a:lnTo>
                    <a:lnTo>
                      <a:pt x="526" y="10"/>
                    </a:lnTo>
                    <a:lnTo>
                      <a:pt x="529" y="5"/>
                    </a:lnTo>
                    <a:lnTo>
                      <a:pt x="535" y="2"/>
                    </a:lnTo>
                    <a:lnTo>
                      <a:pt x="540" y="0"/>
                    </a:lnTo>
                    <a:lnTo>
                      <a:pt x="540" y="0"/>
                    </a:lnTo>
                    <a:close/>
                    <a:moveTo>
                      <a:pt x="133" y="564"/>
                    </a:moveTo>
                    <a:lnTo>
                      <a:pt x="133" y="564"/>
                    </a:lnTo>
                    <a:lnTo>
                      <a:pt x="133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8" y="581"/>
                    </a:lnTo>
                    <a:lnTo>
                      <a:pt x="148" y="581"/>
                    </a:lnTo>
                    <a:lnTo>
                      <a:pt x="146" y="586"/>
                    </a:lnTo>
                    <a:lnTo>
                      <a:pt x="143" y="591"/>
                    </a:lnTo>
                    <a:lnTo>
                      <a:pt x="138" y="594"/>
                    </a:lnTo>
                    <a:lnTo>
                      <a:pt x="133" y="596"/>
                    </a:lnTo>
                    <a:lnTo>
                      <a:pt x="133" y="596"/>
                    </a:lnTo>
                    <a:lnTo>
                      <a:pt x="126" y="594"/>
                    </a:lnTo>
                    <a:lnTo>
                      <a:pt x="121" y="591"/>
                    </a:lnTo>
                    <a:lnTo>
                      <a:pt x="117" y="586"/>
                    </a:lnTo>
                    <a:lnTo>
                      <a:pt x="117" y="581"/>
                    </a:lnTo>
                    <a:lnTo>
                      <a:pt x="117" y="581"/>
                    </a:lnTo>
                    <a:lnTo>
                      <a:pt x="117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3" y="564"/>
                    </a:lnTo>
                    <a:lnTo>
                      <a:pt x="133" y="564"/>
                    </a:lnTo>
                    <a:close/>
                    <a:moveTo>
                      <a:pt x="73" y="564"/>
                    </a:moveTo>
                    <a:lnTo>
                      <a:pt x="73" y="564"/>
                    </a:lnTo>
                    <a:lnTo>
                      <a:pt x="73" y="564"/>
                    </a:lnTo>
                    <a:lnTo>
                      <a:pt x="80" y="566"/>
                    </a:lnTo>
                    <a:lnTo>
                      <a:pt x="85" y="569"/>
                    </a:lnTo>
                    <a:lnTo>
                      <a:pt x="88" y="574"/>
                    </a:lnTo>
                    <a:lnTo>
                      <a:pt x="90" y="581"/>
                    </a:lnTo>
                    <a:lnTo>
                      <a:pt x="90" y="581"/>
                    </a:lnTo>
                    <a:lnTo>
                      <a:pt x="88" y="586"/>
                    </a:lnTo>
                    <a:lnTo>
                      <a:pt x="85" y="591"/>
                    </a:lnTo>
                    <a:lnTo>
                      <a:pt x="80" y="594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8" y="594"/>
                    </a:lnTo>
                    <a:lnTo>
                      <a:pt x="63" y="591"/>
                    </a:lnTo>
                    <a:lnTo>
                      <a:pt x="59" y="586"/>
                    </a:lnTo>
                    <a:lnTo>
                      <a:pt x="58" y="581"/>
                    </a:lnTo>
                    <a:lnTo>
                      <a:pt x="58" y="581"/>
                    </a:lnTo>
                    <a:lnTo>
                      <a:pt x="59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3" y="564"/>
                    </a:lnTo>
                    <a:lnTo>
                      <a:pt x="73" y="564"/>
                    </a:lnTo>
                    <a:close/>
                    <a:moveTo>
                      <a:pt x="424" y="521"/>
                    </a:moveTo>
                    <a:lnTo>
                      <a:pt x="424" y="521"/>
                    </a:lnTo>
                    <a:lnTo>
                      <a:pt x="424" y="521"/>
                    </a:lnTo>
                    <a:lnTo>
                      <a:pt x="429" y="521"/>
                    </a:lnTo>
                    <a:lnTo>
                      <a:pt x="434" y="525"/>
                    </a:lnTo>
                    <a:lnTo>
                      <a:pt x="437" y="530"/>
                    </a:lnTo>
                    <a:lnTo>
                      <a:pt x="439" y="537"/>
                    </a:lnTo>
                    <a:lnTo>
                      <a:pt x="439" y="537"/>
                    </a:lnTo>
                    <a:lnTo>
                      <a:pt x="437" y="543"/>
                    </a:lnTo>
                    <a:lnTo>
                      <a:pt x="434" y="548"/>
                    </a:lnTo>
                    <a:lnTo>
                      <a:pt x="429" y="552"/>
                    </a:lnTo>
                    <a:lnTo>
                      <a:pt x="424" y="554"/>
                    </a:lnTo>
                    <a:lnTo>
                      <a:pt x="424" y="554"/>
                    </a:lnTo>
                    <a:lnTo>
                      <a:pt x="417" y="552"/>
                    </a:lnTo>
                    <a:lnTo>
                      <a:pt x="412" y="548"/>
                    </a:lnTo>
                    <a:lnTo>
                      <a:pt x="408" y="543"/>
                    </a:lnTo>
                    <a:lnTo>
                      <a:pt x="408" y="537"/>
                    </a:lnTo>
                    <a:lnTo>
                      <a:pt x="408" y="537"/>
                    </a:lnTo>
                    <a:lnTo>
                      <a:pt x="408" y="530"/>
                    </a:lnTo>
                    <a:lnTo>
                      <a:pt x="412" y="525"/>
                    </a:lnTo>
                    <a:lnTo>
                      <a:pt x="417" y="521"/>
                    </a:lnTo>
                    <a:lnTo>
                      <a:pt x="424" y="521"/>
                    </a:lnTo>
                    <a:lnTo>
                      <a:pt x="424" y="521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1" y="521"/>
                    </a:lnTo>
                    <a:lnTo>
                      <a:pt x="376" y="525"/>
                    </a:lnTo>
                    <a:lnTo>
                      <a:pt x="380" y="530"/>
                    </a:lnTo>
                    <a:lnTo>
                      <a:pt x="381" y="537"/>
                    </a:lnTo>
                    <a:lnTo>
                      <a:pt x="381" y="537"/>
                    </a:lnTo>
                    <a:lnTo>
                      <a:pt x="380" y="543"/>
                    </a:lnTo>
                    <a:lnTo>
                      <a:pt x="376" y="548"/>
                    </a:lnTo>
                    <a:lnTo>
                      <a:pt x="371" y="552"/>
                    </a:lnTo>
                    <a:lnTo>
                      <a:pt x="366" y="554"/>
                    </a:lnTo>
                    <a:lnTo>
                      <a:pt x="366" y="554"/>
                    </a:lnTo>
                    <a:lnTo>
                      <a:pt x="359" y="552"/>
                    </a:lnTo>
                    <a:lnTo>
                      <a:pt x="354" y="548"/>
                    </a:lnTo>
                    <a:lnTo>
                      <a:pt x="351" y="543"/>
                    </a:lnTo>
                    <a:lnTo>
                      <a:pt x="351" y="537"/>
                    </a:lnTo>
                    <a:lnTo>
                      <a:pt x="351" y="537"/>
                    </a:lnTo>
                    <a:lnTo>
                      <a:pt x="351" y="530"/>
                    </a:lnTo>
                    <a:lnTo>
                      <a:pt x="354" y="525"/>
                    </a:lnTo>
                    <a:lnTo>
                      <a:pt x="359" y="521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306" y="521"/>
                    </a:moveTo>
                    <a:lnTo>
                      <a:pt x="306" y="521"/>
                    </a:lnTo>
                    <a:lnTo>
                      <a:pt x="306" y="521"/>
                    </a:lnTo>
                    <a:lnTo>
                      <a:pt x="313" y="521"/>
                    </a:lnTo>
                    <a:lnTo>
                      <a:pt x="318" y="525"/>
                    </a:lnTo>
                    <a:lnTo>
                      <a:pt x="322" y="530"/>
                    </a:lnTo>
                    <a:lnTo>
                      <a:pt x="322" y="537"/>
                    </a:lnTo>
                    <a:lnTo>
                      <a:pt x="322" y="537"/>
                    </a:lnTo>
                    <a:lnTo>
                      <a:pt x="322" y="543"/>
                    </a:lnTo>
                    <a:lnTo>
                      <a:pt x="318" y="548"/>
                    </a:lnTo>
                    <a:lnTo>
                      <a:pt x="313" y="552"/>
                    </a:lnTo>
                    <a:lnTo>
                      <a:pt x="306" y="554"/>
                    </a:lnTo>
                    <a:lnTo>
                      <a:pt x="306" y="554"/>
                    </a:lnTo>
                    <a:lnTo>
                      <a:pt x="301" y="552"/>
                    </a:lnTo>
                    <a:lnTo>
                      <a:pt x="296" y="548"/>
                    </a:lnTo>
                    <a:lnTo>
                      <a:pt x="293" y="543"/>
                    </a:lnTo>
                    <a:lnTo>
                      <a:pt x="291" y="537"/>
                    </a:lnTo>
                    <a:lnTo>
                      <a:pt x="291" y="537"/>
                    </a:lnTo>
                    <a:lnTo>
                      <a:pt x="293" y="530"/>
                    </a:lnTo>
                    <a:lnTo>
                      <a:pt x="296" y="525"/>
                    </a:lnTo>
                    <a:lnTo>
                      <a:pt x="301" y="521"/>
                    </a:lnTo>
                    <a:lnTo>
                      <a:pt x="306" y="521"/>
                    </a:lnTo>
                    <a:lnTo>
                      <a:pt x="306" y="521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5" y="521"/>
                    </a:lnTo>
                    <a:lnTo>
                      <a:pt x="260" y="525"/>
                    </a:lnTo>
                    <a:lnTo>
                      <a:pt x="264" y="530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4" y="543"/>
                    </a:lnTo>
                    <a:lnTo>
                      <a:pt x="260" y="548"/>
                    </a:lnTo>
                    <a:lnTo>
                      <a:pt x="255" y="552"/>
                    </a:lnTo>
                    <a:lnTo>
                      <a:pt x="248" y="554"/>
                    </a:lnTo>
                    <a:lnTo>
                      <a:pt x="248" y="554"/>
                    </a:lnTo>
                    <a:lnTo>
                      <a:pt x="243" y="552"/>
                    </a:lnTo>
                    <a:lnTo>
                      <a:pt x="238" y="548"/>
                    </a:lnTo>
                    <a:lnTo>
                      <a:pt x="235" y="543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5" y="530"/>
                    </a:lnTo>
                    <a:lnTo>
                      <a:pt x="238" y="525"/>
                    </a:lnTo>
                    <a:lnTo>
                      <a:pt x="243" y="521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191" y="521"/>
                    </a:moveTo>
                    <a:lnTo>
                      <a:pt x="191" y="521"/>
                    </a:lnTo>
                    <a:lnTo>
                      <a:pt x="191" y="521"/>
                    </a:lnTo>
                    <a:lnTo>
                      <a:pt x="196" y="521"/>
                    </a:lnTo>
                    <a:lnTo>
                      <a:pt x="201" y="525"/>
                    </a:lnTo>
                    <a:lnTo>
                      <a:pt x="204" y="530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4" y="543"/>
                    </a:lnTo>
                    <a:lnTo>
                      <a:pt x="201" y="548"/>
                    </a:lnTo>
                    <a:lnTo>
                      <a:pt x="196" y="552"/>
                    </a:lnTo>
                    <a:lnTo>
                      <a:pt x="191" y="554"/>
                    </a:lnTo>
                    <a:lnTo>
                      <a:pt x="191" y="554"/>
                    </a:lnTo>
                    <a:lnTo>
                      <a:pt x="184" y="552"/>
                    </a:lnTo>
                    <a:lnTo>
                      <a:pt x="180" y="548"/>
                    </a:lnTo>
                    <a:lnTo>
                      <a:pt x="177" y="543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7" y="530"/>
                    </a:lnTo>
                    <a:lnTo>
                      <a:pt x="180" y="525"/>
                    </a:lnTo>
                    <a:lnTo>
                      <a:pt x="184" y="521"/>
                    </a:lnTo>
                    <a:lnTo>
                      <a:pt x="191" y="521"/>
                    </a:lnTo>
                    <a:lnTo>
                      <a:pt x="191" y="521"/>
                    </a:lnTo>
                    <a:close/>
                    <a:moveTo>
                      <a:pt x="133" y="521"/>
                    </a:moveTo>
                    <a:lnTo>
                      <a:pt x="133" y="521"/>
                    </a:lnTo>
                    <a:lnTo>
                      <a:pt x="133" y="521"/>
                    </a:lnTo>
                    <a:lnTo>
                      <a:pt x="138" y="521"/>
                    </a:lnTo>
                    <a:lnTo>
                      <a:pt x="143" y="525"/>
                    </a:lnTo>
                    <a:lnTo>
                      <a:pt x="146" y="530"/>
                    </a:lnTo>
                    <a:lnTo>
                      <a:pt x="148" y="537"/>
                    </a:lnTo>
                    <a:lnTo>
                      <a:pt x="148" y="537"/>
                    </a:lnTo>
                    <a:lnTo>
                      <a:pt x="146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3" y="554"/>
                    </a:lnTo>
                    <a:lnTo>
                      <a:pt x="133" y="554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7" y="543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7" y="530"/>
                    </a:lnTo>
                    <a:lnTo>
                      <a:pt x="121" y="525"/>
                    </a:lnTo>
                    <a:lnTo>
                      <a:pt x="126" y="521"/>
                    </a:lnTo>
                    <a:lnTo>
                      <a:pt x="133" y="521"/>
                    </a:lnTo>
                    <a:lnTo>
                      <a:pt x="133" y="521"/>
                    </a:lnTo>
                    <a:close/>
                    <a:moveTo>
                      <a:pt x="73" y="521"/>
                    </a:moveTo>
                    <a:lnTo>
                      <a:pt x="73" y="521"/>
                    </a:lnTo>
                    <a:lnTo>
                      <a:pt x="73" y="521"/>
                    </a:lnTo>
                    <a:lnTo>
                      <a:pt x="80" y="521"/>
                    </a:lnTo>
                    <a:lnTo>
                      <a:pt x="85" y="525"/>
                    </a:lnTo>
                    <a:lnTo>
                      <a:pt x="88" y="530"/>
                    </a:lnTo>
                    <a:lnTo>
                      <a:pt x="90" y="537"/>
                    </a:lnTo>
                    <a:lnTo>
                      <a:pt x="90" y="537"/>
                    </a:lnTo>
                    <a:lnTo>
                      <a:pt x="88" y="543"/>
                    </a:lnTo>
                    <a:lnTo>
                      <a:pt x="85" y="548"/>
                    </a:lnTo>
                    <a:lnTo>
                      <a:pt x="80" y="552"/>
                    </a:lnTo>
                    <a:lnTo>
                      <a:pt x="73" y="554"/>
                    </a:lnTo>
                    <a:lnTo>
                      <a:pt x="73" y="554"/>
                    </a:lnTo>
                    <a:lnTo>
                      <a:pt x="68" y="552"/>
                    </a:lnTo>
                    <a:lnTo>
                      <a:pt x="63" y="548"/>
                    </a:lnTo>
                    <a:lnTo>
                      <a:pt x="59" y="543"/>
                    </a:lnTo>
                    <a:lnTo>
                      <a:pt x="58" y="537"/>
                    </a:lnTo>
                    <a:lnTo>
                      <a:pt x="58" y="537"/>
                    </a:lnTo>
                    <a:lnTo>
                      <a:pt x="59" y="530"/>
                    </a:lnTo>
                    <a:lnTo>
                      <a:pt x="63" y="525"/>
                    </a:lnTo>
                    <a:lnTo>
                      <a:pt x="68" y="521"/>
                    </a:lnTo>
                    <a:lnTo>
                      <a:pt x="73" y="521"/>
                    </a:lnTo>
                    <a:lnTo>
                      <a:pt x="73" y="521"/>
                    </a:lnTo>
                    <a:close/>
                    <a:moveTo>
                      <a:pt x="482" y="477"/>
                    </a:moveTo>
                    <a:lnTo>
                      <a:pt x="482" y="477"/>
                    </a:lnTo>
                    <a:lnTo>
                      <a:pt x="482" y="477"/>
                    </a:lnTo>
                    <a:lnTo>
                      <a:pt x="489" y="479"/>
                    </a:lnTo>
                    <a:lnTo>
                      <a:pt x="494" y="482"/>
                    </a:lnTo>
                    <a:lnTo>
                      <a:pt x="495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5" y="499"/>
                    </a:lnTo>
                    <a:lnTo>
                      <a:pt x="494" y="504"/>
                    </a:lnTo>
                    <a:lnTo>
                      <a:pt x="489" y="508"/>
                    </a:lnTo>
                    <a:lnTo>
                      <a:pt x="482" y="509"/>
                    </a:lnTo>
                    <a:lnTo>
                      <a:pt x="482" y="509"/>
                    </a:lnTo>
                    <a:lnTo>
                      <a:pt x="477" y="508"/>
                    </a:lnTo>
                    <a:lnTo>
                      <a:pt x="471" y="504"/>
                    </a:lnTo>
                    <a:lnTo>
                      <a:pt x="468" y="499"/>
                    </a:lnTo>
                    <a:lnTo>
                      <a:pt x="466" y="494"/>
                    </a:lnTo>
                    <a:lnTo>
                      <a:pt x="466" y="494"/>
                    </a:lnTo>
                    <a:lnTo>
                      <a:pt x="468" y="487"/>
                    </a:lnTo>
                    <a:lnTo>
                      <a:pt x="471" y="482"/>
                    </a:lnTo>
                    <a:lnTo>
                      <a:pt x="477" y="479"/>
                    </a:lnTo>
                    <a:lnTo>
                      <a:pt x="482" y="477"/>
                    </a:lnTo>
                    <a:lnTo>
                      <a:pt x="482" y="477"/>
                    </a:lnTo>
                    <a:close/>
                    <a:moveTo>
                      <a:pt x="424" y="477"/>
                    </a:moveTo>
                    <a:lnTo>
                      <a:pt x="424" y="477"/>
                    </a:lnTo>
                    <a:lnTo>
                      <a:pt x="424" y="477"/>
                    </a:lnTo>
                    <a:lnTo>
                      <a:pt x="429" y="479"/>
                    </a:lnTo>
                    <a:lnTo>
                      <a:pt x="434" y="482"/>
                    </a:lnTo>
                    <a:lnTo>
                      <a:pt x="437" y="487"/>
                    </a:lnTo>
                    <a:lnTo>
                      <a:pt x="439" y="494"/>
                    </a:lnTo>
                    <a:lnTo>
                      <a:pt x="439" y="494"/>
                    </a:lnTo>
                    <a:lnTo>
                      <a:pt x="437" y="499"/>
                    </a:lnTo>
                    <a:lnTo>
                      <a:pt x="434" y="504"/>
                    </a:lnTo>
                    <a:lnTo>
                      <a:pt x="429" y="508"/>
                    </a:lnTo>
                    <a:lnTo>
                      <a:pt x="424" y="509"/>
                    </a:lnTo>
                    <a:lnTo>
                      <a:pt x="424" y="509"/>
                    </a:lnTo>
                    <a:lnTo>
                      <a:pt x="417" y="508"/>
                    </a:lnTo>
                    <a:lnTo>
                      <a:pt x="412" y="504"/>
                    </a:lnTo>
                    <a:lnTo>
                      <a:pt x="408" y="499"/>
                    </a:lnTo>
                    <a:lnTo>
                      <a:pt x="408" y="494"/>
                    </a:lnTo>
                    <a:lnTo>
                      <a:pt x="408" y="494"/>
                    </a:lnTo>
                    <a:lnTo>
                      <a:pt x="408" y="487"/>
                    </a:lnTo>
                    <a:lnTo>
                      <a:pt x="412" y="482"/>
                    </a:lnTo>
                    <a:lnTo>
                      <a:pt x="417" y="479"/>
                    </a:lnTo>
                    <a:lnTo>
                      <a:pt x="424" y="477"/>
                    </a:lnTo>
                    <a:lnTo>
                      <a:pt x="424" y="477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80" y="487"/>
                    </a:lnTo>
                    <a:lnTo>
                      <a:pt x="381" y="494"/>
                    </a:lnTo>
                    <a:lnTo>
                      <a:pt x="381" y="494"/>
                    </a:lnTo>
                    <a:lnTo>
                      <a:pt x="380" y="499"/>
                    </a:lnTo>
                    <a:lnTo>
                      <a:pt x="376" y="504"/>
                    </a:lnTo>
                    <a:lnTo>
                      <a:pt x="371" y="508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59" y="508"/>
                    </a:lnTo>
                    <a:lnTo>
                      <a:pt x="354" y="504"/>
                    </a:lnTo>
                    <a:lnTo>
                      <a:pt x="351" y="499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306" y="477"/>
                    </a:moveTo>
                    <a:lnTo>
                      <a:pt x="306" y="477"/>
                    </a:lnTo>
                    <a:lnTo>
                      <a:pt x="306" y="477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2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2" y="499"/>
                    </a:lnTo>
                    <a:lnTo>
                      <a:pt x="318" y="504"/>
                    </a:lnTo>
                    <a:lnTo>
                      <a:pt x="313" y="508"/>
                    </a:lnTo>
                    <a:lnTo>
                      <a:pt x="306" y="509"/>
                    </a:lnTo>
                    <a:lnTo>
                      <a:pt x="306" y="509"/>
                    </a:lnTo>
                    <a:lnTo>
                      <a:pt x="301" y="508"/>
                    </a:lnTo>
                    <a:lnTo>
                      <a:pt x="296" y="504"/>
                    </a:lnTo>
                    <a:lnTo>
                      <a:pt x="293" y="499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6" y="477"/>
                    </a:lnTo>
                    <a:lnTo>
                      <a:pt x="306" y="477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9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4" y="499"/>
                    </a:lnTo>
                    <a:lnTo>
                      <a:pt x="260" y="504"/>
                    </a:lnTo>
                    <a:lnTo>
                      <a:pt x="255" y="508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3" y="508"/>
                    </a:lnTo>
                    <a:lnTo>
                      <a:pt x="238" y="504"/>
                    </a:lnTo>
                    <a:lnTo>
                      <a:pt x="235" y="499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9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499"/>
                    </a:lnTo>
                    <a:lnTo>
                      <a:pt x="201" y="504"/>
                    </a:lnTo>
                    <a:lnTo>
                      <a:pt x="196" y="508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4" y="508"/>
                    </a:lnTo>
                    <a:lnTo>
                      <a:pt x="180" y="504"/>
                    </a:lnTo>
                    <a:lnTo>
                      <a:pt x="177" y="499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4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8" y="508"/>
                    </a:lnTo>
                    <a:lnTo>
                      <a:pt x="133" y="509"/>
                    </a:lnTo>
                    <a:lnTo>
                      <a:pt x="133" y="509"/>
                    </a:lnTo>
                    <a:lnTo>
                      <a:pt x="126" y="508"/>
                    </a:lnTo>
                    <a:lnTo>
                      <a:pt x="121" y="504"/>
                    </a:lnTo>
                    <a:lnTo>
                      <a:pt x="117" y="499"/>
                    </a:lnTo>
                    <a:lnTo>
                      <a:pt x="117" y="494"/>
                    </a:lnTo>
                    <a:lnTo>
                      <a:pt x="117" y="494"/>
                    </a:lnTo>
                    <a:lnTo>
                      <a:pt x="117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73" y="477"/>
                    </a:moveTo>
                    <a:lnTo>
                      <a:pt x="73" y="477"/>
                    </a:lnTo>
                    <a:lnTo>
                      <a:pt x="73" y="477"/>
                    </a:lnTo>
                    <a:lnTo>
                      <a:pt x="80" y="479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90" y="494"/>
                    </a:lnTo>
                    <a:lnTo>
                      <a:pt x="90" y="494"/>
                    </a:lnTo>
                    <a:lnTo>
                      <a:pt x="88" y="499"/>
                    </a:lnTo>
                    <a:lnTo>
                      <a:pt x="85" y="504"/>
                    </a:lnTo>
                    <a:lnTo>
                      <a:pt x="80" y="508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8" y="508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8" y="494"/>
                    </a:lnTo>
                    <a:lnTo>
                      <a:pt x="58" y="494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3" y="477"/>
                    </a:lnTo>
                    <a:lnTo>
                      <a:pt x="73" y="477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9" y="434"/>
                    </a:lnTo>
                    <a:lnTo>
                      <a:pt x="494" y="438"/>
                    </a:lnTo>
                    <a:lnTo>
                      <a:pt x="495" y="443"/>
                    </a:lnTo>
                    <a:lnTo>
                      <a:pt x="497" y="450"/>
                    </a:lnTo>
                    <a:lnTo>
                      <a:pt x="497" y="450"/>
                    </a:lnTo>
                    <a:lnTo>
                      <a:pt x="495" y="456"/>
                    </a:lnTo>
                    <a:lnTo>
                      <a:pt x="494" y="462"/>
                    </a:lnTo>
                    <a:lnTo>
                      <a:pt x="489" y="465"/>
                    </a:lnTo>
                    <a:lnTo>
                      <a:pt x="482" y="467"/>
                    </a:lnTo>
                    <a:lnTo>
                      <a:pt x="482" y="467"/>
                    </a:lnTo>
                    <a:lnTo>
                      <a:pt x="477" y="465"/>
                    </a:lnTo>
                    <a:lnTo>
                      <a:pt x="471" y="462"/>
                    </a:lnTo>
                    <a:lnTo>
                      <a:pt x="468" y="456"/>
                    </a:lnTo>
                    <a:lnTo>
                      <a:pt x="466" y="450"/>
                    </a:lnTo>
                    <a:lnTo>
                      <a:pt x="466" y="450"/>
                    </a:lnTo>
                    <a:lnTo>
                      <a:pt x="468" y="443"/>
                    </a:lnTo>
                    <a:lnTo>
                      <a:pt x="471" y="438"/>
                    </a:lnTo>
                    <a:lnTo>
                      <a:pt x="477" y="434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424" y="434"/>
                    </a:moveTo>
                    <a:lnTo>
                      <a:pt x="424" y="434"/>
                    </a:lnTo>
                    <a:lnTo>
                      <a:pt x="424" y="434"/>
                    </a:lnTo>
                    <a:lnTo>
                      <a:pt x="429" y="434"/>
                    </a:lnTo>
                    <a:lnTo>
                      <a:pt x="434" y="438"/>
                    </a:lnTo>
                    <a:lnTo>
                      <a:pt x="437" y="443"/>
                    </a:lnTo>
                    <a:lnTo>
                      <a:pt x="439" y="450"/>
                    </a:lnTo>
                    <a:lnTo>
                      <a:pt x="439" y="450"/>
                    </a:lnTo>
                    <a:lnTo>
                      <a:pt x="437" y="456"/>
                    </a:lnTo>
                    <a:lnTo>
                      <a:pt x="434" y="462"/>
                    </a:lnTo>
                    <a:lnTo>
                      <a:pt x="429" y="465"/>
                    </a:lnTo>
                    <a:lnTo>
                      <a:pt x="424" y="467"/>
                    </a:lnTo>
                    <a:lnTo>
                      <a:pt x="424" y="467"/>
                    </a:lnTo>
                    <a:lnTo>
                      <a:pt x="417" y="465"/>
                    </a:lnTo>
                    <a:lnTo>
                      <a:pt x="412" y="462"/>
                    </a:lnTo>
                    <a:lnTo>
                      <a:pt x="408" y="456"/>
                    </a:lnTo>
                    <a:lnTo>
                      <a:pt x="408" y="450"/>
                    </a:lnTo>
                    <a:lnTo>
                      <a:pt x="408" y="450"/>
                    </a:lnTo>
                    <a:lnTo>
                      <a:pt x="408" y="443"/>
                    </a:lnTo>
                    <a:lnTo>
                      <a:pt x="412" y="438"/>
                    </a:lnTo>
                    <a:lnTo>
                      <a:pt x="417" y="434"/>
                    </a:lnTo>
                    <a:lnTo>
                      <a:pt x="424" y="434"/>
                    </a:lnTo>
                    <a:lnTo>
                      <a:pt x="424" y="434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1" y="434"/>
                    </a:lnTo>
                    <a:lnTo>
                      <a:pt x="376" y="438"/>
                    </a:lnTo>
                    <a:lnTo>
                      <a:pt x="380" y="443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80" y="456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1" y="456"/>
                    </a:lnTo>
                    <a:lnTo>
                      <a:pt x="351" y="450"/>
                    </a:lnTo>
                    <a:lnTo>
                      <a:pt x="351" y="450"/>
                    </a:lnTo>
                    <a:lnTo>
                      <a:pt x="351" y="443"/>
                    </a:lnTo>
                    <a:lnTo>
                      <a:pt x="354" y="438"/>
                    </a:lnTo>
                    <a:lnTo>
                      <a:pt x="359" y="434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306" y="434"/>
                    </a:moveTo>
                    <a:lnTo>
                      <a:pt x="306" y="434"/>
                    </a:lnTo>
                    <a:lnTo>
                      <a:pt x="306" y="434"/>
                    </a:lnTo>
                    <a:lnTo>
                      <a:pt x="313" y="434"/>
                    </a:lnTo>
                    <a:lnTo>
                      <a:pt x="318" y="438"/>
                    </a:lnTo>
                    <a:lnTo>
                      <a:pt x="322" y="443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2" y="456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6" y="467"/>
                    </a:lnTo>
                    <a:lnTo>
                      <a:pt x="306" y="467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3" y="456"/>
                    </a:lnTo>
                    <a:lnTo>
                      <a:pt x="291" y="450"/>
                    </a:lnTo>
                    <a:lnTo>
                      <a:pt x="291" y="450"/>
                    </a:lnTo>
                    <a:lnTo>
                      <a:pt x="293" y="443"/>
                    </a:lnTo>
                    <a:lnTo>
                      <a:pt x="296" y="438"/>
                    </a:lnTo>
                    <a:lnTo>
                      <a:pt x="301" y="434"/>
                    </a:lnTo>
                    <a:lnTo>
                      <a:pt x="306" y="434"/>
                    </a:lnTo>
                    <a:lnTo>
                      <a:pt x="306" y="434"/>
                    </a:lnTo>
                    <a:close/>
                    <a:moveTo>
                      <a:pt x="248" y="434"/>
                    </a:moveTo>
                    <a:lnTo>
                      <a:pt x="248" y="434"/>
                    </a:lnTo>
                    <a:lnTo>
                      <a:pt x="248" y="434"/>
                    </a:lnTo>
                    <a:lnTo>
                      <a:pt x="255" y="434"/>
                    </a:lnTo>
                    <a:lnTo>
                      <a:pt x="260" y="438"/>
                    </a:lnTo>
                    <a:lnTo>
                      <a:pt x="264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4" y="456"/>
                    </a:lnTo>
                    <a:lnTo>
                      <a:pt x="260" y="462"/>
                    </a:lnTo>
                    <a:lnTo>
                      <a:pt x="255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3" y="465"/>
                    </a:lnTo>
                    <a:lnTo>
                      <a:pt x="238" y="462"/>
                    </a:lnTo>
                    <a:lnTo>
                      <a:pt x="235" y="456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3"/>
                    </a:lnTo>
                    <a:lnTo>
                      <a:pt x="238" y="438"/>
                    </a:lnTo>
                    <a:lnTo>
                      <a:pt x="243" y="434"/>
                    </a:lnTo>
                    <a:lnTo>
                      <a:pt x="248" y="434"/>
                    </a:lnTo>
                    <a:lnTo>
                      <a:pt x="248" y="434"/>
                    </a:lnTo>
                    <a:close/>
                    <a:moveTo>
                      <a:pt x="191" y="434"/>
                    </a:moveTo>
                    <a:lnTo>
                      <a:pt x="191" y="434"/>
                    </a:lnTo>
                    <a:lnTo>
                      <a:pt x="191" y="434"/>
                    </a:lnTo>
                    <a:lnTo>
                      <a:pt x="196" y="434"/>
                    </a:lnTo>
                    <a:lnTo>
                      <a:pt x="201" y="438"/>
                    </a:lnTo>
                    <a:lnTo>
                      <a:pt x="204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6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4" y="465"/>
                    </a:lnTo>
                    <a:lnTo>
                      <a:pt x="180" y="462"/>
                    </a:lnTo>
                    <a:lnTo>
                      <a:pt x="177" y="456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7" y="443"/>
                    </a:lnTo>
                    <a:lnTo>
                      <a:pt x="180" y="438"/>
                    </a:lnTo>
                    <a:lnTo>
                      <a:pt x="184" y="434"/>
                    </a:lnTo>
                    <a:lnTo>
                      <a:pt x="191" y="434"/>
                    </a:lnTo>
                    <a:lnTo>
                      <a:pt x="191" y="434"/>
                    </a:lnTo>
                    <a:close/>
                    <a:moveTo>
                      <a:pt x="133" y="434"/>
                    </a:moveTo>
                    <a:lnTo>
                      <a:pt x="133" y="434"/>
                    </a:lnTo>
                    <a:lnTo>
                      <a:pt x="133" y="434"/>
                    </a:lnTo>
                    <a:lnTo>
                      <a:pt x="138" y="434"/>
                    </a:lnTo>
                    <a:lnTo>
                      <a:pt x="143" y="438"/>
                    </a:lnTo>
                    <a:lnTo>
                      <a:pt x="146" y="443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6" y="456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3" y="467"/>
                    </a:lnTo>
                    <a:lnTo>
                      <a:pt x="133" y="467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7" y="456"/>
                    </a:lnTo>
                    <a:lnTo>
                      <a:pt x="117" y="450"/>
                    </a:lnTo>
                    <a:lnTo>
                      <a:pt x="117" y="450"/>
                    </a:lnTo>
                    <a:lnTo>
                      <a:pt x="117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3" y="434"/>
                    </a:lnTo>
                    <a:lnTo>
                      <a:pt x="133" y="434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80" y="434"/>
                    </a:lnTo>
                    <a:lnTo>
                      <a:pt x="85" y="438"/>
                    </a:lnTo>
                    <a:lnTo>
                      <a:pt x="88" y="443"/>
                    </a:lnTo>
                    <a:lnTo>
                      <a:pt x="90" y="450"/>
                    </a:lnTo>
                    <a:lnTo>
                      <a:pt x="90" y="450"/>
                    </a:lnTo>
                    <a:lnTo>
                      <a:pt x="88" y="456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3" y="467"/>
                    </a:lnTo>
                    <a:lnTo>
                      <a:pt x="73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59" y="456"/>
                    </a:lnTo>
                    <a:lnTo>
                      <a:pt x="58" y="450"/>
                    </a:lnTo>
                    <a:lnTo>
                      <a:pt x="58" y="450"/>
                    </a:lnTo>
                    <a:lnTo>
                      <a:pt x="59" y="443"/>
                    </a:lnTo>
                    <a:lnTo>
                      <a:pt x="63" y="438"/>
                    </a:lnTo>
                    <a:lnTo>
                      <a:pt x="68" y="434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540" y="390"/>
                    </a:moveTo>
                    <a:lnTo>
                      <a:pt x="540" y="390"/>
                    </a:lnTo>
                    <a:lnTo>
                      <a:pt x="540" y="390"/>
                    </a:lnTo>
                    <a:lnTo>
                      <a:pt x="546" y="392"/>
                    </a:lnTo>
                    <a:lnTo>
                      <a:pt x="552" y="395"/>
                    </a:lnTo>
                    <a:lnTo>
                      <a:pt x="555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5" y="412"/>
                    </a:lnTo>
                    <a:lnTo>
                      <a:pt x="552" y="417"/>
                    </a:lnTo>
                    <a:lnTo>
                      <a:pt x="546" y="421"/>
                    </a:lnTo>
                    <a:lnTo>
                      <a:pt x="540" y="422"/>
                    </a:lnTo>
                    <a:lnTo>
                      <a:pt x="540" y="422"/>
                    </a:lnTo>
                    <a:lnTo>
                      <a:pt x="535" y="421"/>
                    </a:lnTo>
                    <a:lnTo>
                      <a:pt x="529" y="417"/>
                    </a:lnTo>
                    <a:lnTo>
                      <a:pt x="526" y="412"/>
                    </a:lnTo>
                    <a:lnTo>
                      <a:pt x="524" y="407"/>
                    </a:lnTo>
                    <a:lnTo>
                      <a:pt x="524" y="407"/>
                    </a:lnTo>
                    <a:lnTo>
                      <a:pt x="526" y="400"/>
                    </a:lnTo>
                    <a:lnTo>
                      <a:pt x="529" y="395"/>
                    </a:lnTo>
                    <a:lnTo>
                      <a:pt x="535" y="392"/>
                    </a:lnTo>
                    <a:lnTo>
                      <a:pt x="540" y="390"/>
                    </a:lnTo>
                    <a:lnTo>
                      <a:pt x="540" y="390"/>
                    </a:lnTo>
                    <a:close/>
                    <a:moveTo>
                      <a:pt x="482" y="390"/>
                    </a:moveTo>
                    <a:lnTo>
                      <a:pt x="482" y="390"/>
                    </a:lnTo>
                    <a:lnTo>
                      <a:pt x="482" y="390"/>
                    </a:lnTo>
                    <a:lnTo>
                      <a:pt x="489" y="392"/>
                    </a:lnTo>
                    <a:lnTo>
                      <a:pt x="494" y="395"/>
                    </a:lnTo>
                    <a:lnTo>
                      <a:pt x="495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5" y="412"/>
                    </a:lnTo>
                    <a:lnTo>
                      <a:pt x="494" y="417"/>
                    </a:lnTo>
                    <a:lnTo>
                      <a:pt x="489" y="421"/>
                    </a:lnTo>
                    <a:lnTo>
                      <a:pt x="482" y="422"/>
                    </a:lnTo>
                    <a:lnTo>
                      <a:pt x="482" y="422"/>
                    </a:lnTo>
                    <a:lnTo>
                      <a:pt x="477" y="421"/>
                    </a:lnTo>
                    <a:lnTo>
                      <a:pt x="471" y="417"/>
                    </a:lnTo>
                    <a:lnTo>
                      <a:pt x="468" y="412"/>
                    </a:lnTo>
                    <a:lnTo>
                      <a:pt x="466" y="407"/>
                    </a:lnTo>
                    <a:lnTo>
                      <a:pt x="466" y="407"/>
                    </a:lnTo>
                    <a:lnTo>
                      <a:pt x="468" y="400"/>
                    </a:lnTo>
                    <a:lnTo>
                      <a:pt x="471" y="395"/>
                    </a:lnTo>
                    <a:lnTo>
                      <a:pt x="477" y="392"/>
                    </a:lnTo>
                    <a:lnTo>
                      <a:pt x="482" y="390"/>
                    </a:lnTo>
                    <a:lnTo>
                      <a:pt x="482" y="390"/>
                    </a:lnTo>
                    <a:close/>
                    <a:moveTo>
                      <a:pt x="424" y="390"/>
                    </a:moveTo>
                    <a:lnTo>
                      <a:pt x="424" y="390"/>
                    </a:lnTo>
                    <a:lnTo>
                      <a:pt x="424" y="390"/>
                    </a:lnTo>
                    <a:lnTo>
                      <a:pt x="429" y="392"/>
                    </a:lnTo>
                    <a:lnTo>
                      <a:pt x="434" y="395"/>
                    </a:lnTo>
                    <a:lnTo>
                      <a:pt x="437" y="400"/>
                    </a:lnTo>
                    <a:lnTo>
                      <a:pt x="439" y="407"/>
                    </a:lnTo>
                    <a:lnTo>
                      <a:pt x="439" y="407"/>
                    </a:lnTo>
                    <a:lnTo>
                      <a:pt x="437" y="412"/>
                    </a:lnTo>
                    <a:lnTo>
                      <a:pt x="434" y="417"/>
                    </a:lnTo>
                    <a:lnTo>
                      <a:pt x="429" y="421"/>
                    </a:lnTo>
                    <a:lnTo>
                      <a:pt x="424" y="422"/>
                    </a:lnTo>
                    <a:lnTo>
                      <a:pt x="424" y="422"/>
                    </a:lnTo>
                    <a:lnTo>
                      <a:pt x="417" y="421"/>
                    </a:lnTo>
                    <a:lnTo>
                      <a:pt x="412" y="417"/>
                    </a:lnTo>
                    <a:lnTo>
                      <a:pt x="408" y="412"/>
                    </a:lnTo>
                    <a:lnTo>
                      <a:pt x="408" y="407"/>
                    </a:lnTo>
                    <a:lnTo>
                      <a:pt x="408" y="407"/>
                    </a:lnTo>
                    <a:lnTo>
                      <a:pt x="408" y="400"/>
                    </a:lnTo>
                    <a:lnTo>
                      <a:pt x="412" y="395"/>
                    </a:lnTo>
                    <a:lnTo>
                      <a:pt x="417" y="392"/>
                    </a:lnTo>
                    <a:lnTo>
                      <a:pt x="424" y="390"/>
                    </a:lnTo>
                    <a:lnTo>
                      <a:pt x="424" y="390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80" y="400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80" y="412"/>
                    </a:lnTo>
                    <a:lnTo>
                      <a:pt x="376" y="417"/>
                    </a:lnTo>
                    <a:lnTo>
                      <a:pt x="371" y="421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59" y="421"/>
                    </a:lnTo>
                    <a:lnTo>
                      <a:pt x="354" y="417"/>
                    </a:lnTo>
                    <a:lnTo>
                      <a:pt x="351" y="412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306" y="390"/>
                    </a:moveTo>
                    <a:lnTo>
                      <a:pt x="306" y="390"/>
                    </a:lnTo>
                    <a:lnTo>
                      <a:pt x="306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2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2" y="412"/>
                    </a:lnTo>
                    <a:lnTo>
                      <a:pt x="318" y="417"/>
                    </a:lnTo>
                    <a:lnTo>
                      <a:pt x="313" y="421"/>
                    </a:lnTo>
                    <a:lnTo>
                      <a:pt x="306" y="422"/>
                    </a:lnTo>
                    <a:lnTo>
                      <a:pt x="306" y="422"/>
                    </a:lnTo>
                    <a:lnTo>
                      <a:pt x="301" y="421"/>
                    </a:lnTo>
                    <a:lnTo>
                      <a:pt x="296" y="417"/>
                    </a:lnTo>
                    <a:lnTo>
                      <a:pt x="293" y="412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6" y="390"/>
                    </a:lnTo>
                    <a:lnTo>
                      <a:pt x="306" y="390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2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2"/>
                    </a:lnTo>
                    <a:lnTo>
                      <a:pt x="260" y="417"/>
                    </a:lnTo>
                    <a:lnTo>
                      <a:pt x="255" y="421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1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6" y="392"/>
                    </a:lnTo>
                    <a:lnTo>
                      <a:pt x="201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2"/>
                    </a:lnTo>
                    <a:lnTo>
                      <a:pt x="201" y="417"/>
                    </a:lnTo>
                    <a:lnTo>
                      <a:pt x="196" y="421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4" y="421"/>
                    </a:lnTo>
                    <a:lnTo>
                      <a:pt x="180" y="417"/>
                    </a:lnTo>
                    <a:lnTo>
                      <a:pt x="177" y="412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4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8" y="421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26" y="421"/>
                    </a:lnTo>
                    <a:lnTo>
                      <a:pt x="121" y="417"/>
                    </a:lnTo>
                    <a:lnTo>
                      <a:pt x="117" y="412"/>
                    </a:lnTo>
                    <a:lnTo>
                      <a:pt x="117" y="407"/>
                    </a:lnTo>
                    <a:lnTo>
                      <a:pt x="117" y="407"/>
                    </a:lnTo>
                    <a:lnTo>
                      <a:pt x="117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90" y="407"/>
                    </a:lnTo>
                    <a:lnTo>
                      <a:pt x="90" y="407"/>
                    </a:lnTo>
                    <a:lnTo>
                      <a:pt x="88" y="412"/>
                    </a:lnTo>
                    <a:lnTo>
                      <a:pt x="85" y="417"/>
                    </a:lnTo>
                    <a:lnTo>
                      <a:pt x="80" y="421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8" y="421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8" y="407"/>
                    </a:lnTo>
                    <a:lnTo>
                      <a:pt x="58" y="407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5" y="390"/>
                    </a:moveTo>
                    <a:lnTo>
                      <a:pt x="15" y="390"/>
                    </a:lnTo>
                    <a:lnTo>
                      <a:pt x="15" y="390"/>
                    </a:lnTo>
                    <a:lnTo>
                      <a:pt x="22" y="392"/>
                    </a:lnTo>
                    <a:lnTo>
                      <a:pt x="27" y="395"/>
                    </a:lnTo>
                    <a:lnTo>
                      <a:pt x="30" y="400"/>
                    </a:lnTo>
                    <a:lnTo>
                      <a:pt x="30" y="407"/>
                    </a:lnTo>
                    <a:lnTo>
                      <a:pt x="30" y="407"/>
                    </a:lnTo>
                    <a:lnTo>
                      <a:pt x="30" y="412"/>
                    </a:lnTo>
                    <a:lnTo>
                      <a:pt x="27" y="417"/>
                    </a:lnTo>
                    <a:lnTo>
                      <a:pt x="22" y="421"/>
                    </a:lnTo>
                    <a:lnTo>
                      <a:pt x="15" y="422"/>
                    </a:lnTo>
                    <a:lnTo>
                      <a:pt x="15" y="422"/>
                    </a:lnTo>
                    <a:lnTo>
                      <a:pt x="10" y="421"/>
                    </a:lnTo>
                    <a:lnTo>
                      <a:pt x="5" y="417"/>
                    </a:lnTo>
                    <a:lnTo>
                      <a:pt x="1" y="412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1" y="400"/>
                    </a:lnTo>
                    <a:lnTo>
                      <a:pt x="5" y="395"/>
                    </a:lnTo>
                    <a:lnTo>
                      <a:pt x="10" y="392"/>
                    </a:lnTo>
                    <a:lnTo>
                      <a:pt x="15" y="390"/>
                    </a:lnTo>
                    <a:lnTo>
                      <a:pt x="15" y="390"/>
                    </a:lnTo>
                    <a:close/>
                    <a:moveTo>
                      <a:pt x="540" y="347"/>
                    </a:moveTo>
                    <a:lnTo>
                      <a:pt x="540" y="347"/>
                    </a:lnTo>
                    <a:lnTo>
                      <a:pt x="540" y="347"/>
                    </a:lnTo>
                    <a:lnTo>
                      <a:pt x="546" y="347"/>
                    </a:lnTo>
                    <a:lnTo>
                      <a:pt x="552" y="353"/>
                    </a:lnTo>
                    <a:lnTo>
                      <a:pt x="555" y="358"/>
                    </a:lnTo>
                    <a:lnTo>
                      <a:pt x="555" y="363"/>
                    </a:lnTo>
                    <a:lnTo>
                      <a:pt x="555" y="363"/>
                    </a:lnTo>
                    <a:lnTo>
                      <a:pt x="555" y="370"/>
                    </a:lnTo>
                    <a:lnTo>
                      <a:pt x="552" y="375"/>
                    </a:lnTo>
                    <a:lnTo>
                      <a:pt x="546" y="378"/>
                    </a:lnTo>
                    <a:lnTo>
                      <a:pt x="540" y="380"/>
                    </a:lnTo>
                    <a:lnTo>
                      <a:pt x="540" y="380"/>
                    </a:lnTo>
                    <a:lnTo>
                      <a:pt x="535" y="378"/>
                    </a:lnTo>
                    <a:lnTo>
                      <a:pt x="529" y="375"/>
                    </a:lnTo>
                    <a:lnTo>
                      <a:pt x="526" y="370"/>
                    </a:lnTo>
                    <a:lnTo>
                      <a:pt x="524" y="363"/>
                    </a:lnTo>
                    <a:lnTo>
                      <a:pt x="524" y="363"/>
                    </a:lnTo>
                    <a:lnTo>
                      <a:pt x="526" y="358"/>
                    </a:lnTo>
                    <a:lnTo>
                      <a:pt x="529" y="353"/>
                    </a:lnTo>
                    <a:lnTo>
                      <a:pt x="535" y="347"/>
                    </a:lnTo>
                    <a:lnTo>
                      <a:pt x="540" y="347"/>
                    </a:lnTo>
                    <a:lnTo>
                      <a:pt x="540" y="347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9" y="347"/>
                    </a:lnTo>
                    <a:lnTo>
                      <a:pt x="494" y="353"/>
                    </a:lnTo>
                    <a:lnTo>
                      <a:pt x="495" y="358"/>
                    </a:lnTo>
                    <a:lnTo>
                      <a:pt x="497" y="363"/>
                    </a:lnTo>
                    <a:lnTo>
                      <a:pt x="497" y="363"/>
                    </a:lnTo>
                    <a:lnTo>
                      <a:pt x="495" y="370"/>
                    </a:lnTo>
                    <a:lnTo>
                      <a:pt x="494" y="375"/>
                    </a:lnTo>
                    <a:lnTo>
                      <a:pt x="489" y="378"/>
                    </a:lnTo>
                    <a:lnTo>
                      <a:pt x="482" y="380"/>
                    </a:lnTo>
                    <a:lnTo>
                      <a:pt x="482" y="380"/>
                    </a:lnTo>
                    <a:lnTo>
                      <a:pt x="477" y="378"/>
                    </a:lnTo>
                    <a:lnTo>
                      <a:pt x="471" y="375"/>
                    </a:lnTo>
                    <a:lnTo>
                      <a:pt x="468" y="370"/>
                    </a:lnTo>
                    <a:lnTo>
                      <a:pt x="466" y="363"/>
                    </a:lnTo>
                    <a:lnTo>
                      <a:pt x="466" y="363"/>
                    </a:lnTo>
                    <a:lnTo>
                      <a:pt x="468" y="358"/>
                    </a:lnTo>
                    <a:lnTo>
                      <a:pt x="471" y="353"/>
                    </a:lnTo>
                    <a:lnTo>
                      <a:pt x="477" y="347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29" y="347"/>
                    </a:lnTo>
                    <a:lnTo>
                      <a:pt x="434" y="353"/>
                    </a:lnTo>
                    <a:lnTo>
                      <a:pt x="437" y="358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7" y="370"/>
                    </a:lnTo>
                    <a:lnTo>
                      <a:pt x="434" y="375"/>
                    </a:lnTo>
                    <a:lnTo>
                      <a:pt x="429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7" y="378"/>
                    </a:lnTo>
                    <a:lnTo>
                      <a:pt x="412" y="375"/>
                    </a:lnTo>
                    <a:lnTo>
                      <a:pt x="408" y="370"/>
                    </a:lnTo>
                    <a:lnTo>
                      <a:pt x="408" y="363"/>
                    </a:lnTo>
                    <a:lnTo>
                      <a:pt x="408" y="363"/>
                    </a:lnTo>
                    <a:lnTo>
                      <a:pt x="408" y="358"/>
                    </a:lnTo>
                    <a:lnTo>
                      <a:pt x="412" y="353"/>
                    </a:lnTo>
                    <a:lnTo>
                      <a:pt x="417" y="347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1" y="347"/>
                    </a:lnTo>
                    <a:lnTo>
                      <a:pt x="376" y="353"/>
                    </a:lnTo>
                    <a:lnTo>
                      <a:pt x="380" y="358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51" y="363"/>
                    </a:lnTo>
                    <a:lnTo>
                      <a:pt x="351" y="363"/>
                    </a:lnTo>
                    <a:lnTo>
                      <a:pt x="351" y="358"/>
                    </a:lnTo>
                    <a:lnTo>
                      <a:pt x="354" y="353"/>
                    </a:lnTo>
                    <a:lnTo>
                      <a:pt x="359" y="347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  <a:moveTo>
                      <a:pt x="306" y="347"/>
                    </a:moveTo>
                    <a:lnTo>
                      <a:pt x="306" y="347"/>
                    </a:lnTo>
                    <a:lnTo>
                      <a:pt x="306" y="347"/>
                    </a:lnTo>
                    <a:lnTo>
                      <a:pt x="313" y="347"/>
                    </a:lnTo>
                    <a:lnTo>
                      <a:pt x="318" y="353"/>
                    </a:lnTo>
                    <a:lnTo>
                      <a:pt x="322" y="358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2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6" y="380"/>
                    </a:lnTo>
                    <a:lnTo>
                      <a:pt x="306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1" y="363"/>
                    </a:lnTo>
                    <a:lnTo>
                      <a:pt x="291" y="363"/>
                    </a:lnTo>
                    <a:lnTo>
                      <a:pt x="293" y="358"/>
                    </a:lnTo>
                    <a:lnTo>
                      <a:pt x="296" y="353"/>
                    </a:lnTo>
                    <a:lnTo>
                      <a:pt x="301" y="347"/>
                    </a:lnTo>
                    <a:lnTo>
                      <a:pt x="306" y="347"/>
                    </a:lnTo>
                    <a:lnTo>
                      <a:pt x="306" y="347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5" y="347"/>
                    </a:lnTo>
                    <a:lnTo>
                      <a:pt x="260" y="353"/>
                    </a:lnTo>
                    <a:lnTo>
                      <a:pt x="264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8"/>
                    </a:lnTo>
                    <a:lnTo>
                      <a:pt x="238" y="353"/>
                    </a:lnTo>
                    <a:lnTo>
                      <a:pt x="243" y="347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6" y="347"/>
                    </a:lnTo>
                    <a:lnTo>
                      <a:pt x="201" y="353"/>
                    </a:lnTo>
                    <a:lnTo>
                      <a:pt x="204" y="358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70"/>
                    </a:lnTo>
                    <a:lnTo>
                      <a:pt x="201" y="375"/>
                    </a:lnTo>
                    <a:lnTo>
                      <a:pt x="196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4" y="378"/>
                    </a:lnTo>
                    <a:lnTo>
                      <a:pt x="180" y="375"/>
                    </a:lnTo>
                    <a:lnTo>
                      <a:pt x="177" y="370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7" y="358"/>
                    </a:lnTo>
                    <a:lnTo>
                      <a:pt x="180" y="353"/>
                    </a:lnTo>
                    <a:lnTo>
                      <a:pt x="184" y="347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133" y="347"/>
                    </a:moveTo>
                    <a:lnTo>
                      <a:pt x="133" y="347"/>
                    </a:lnTo>
                    <a:lnTo>
                      <a:pt x="133" y="347"/>
                    </a:lnTo>
                    <a:lnTo>
                      <a:pt x="138" y="347"/>
                    </a:lnTo>
                    <a:lnTo>
                      <a:pt x="143" y="353"/>
                    </a:lnTo>
                    <a:lnTo>
                      <a:pt x="146" y="358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7" y="370"/>
                    </a:lnTo>
                    <a:lnTo>
                      <a:pt x="117" y="363"/>
                    </a:lnTo>
                    <a:lnTo>
                      <a:pt x="117" y="363"/>
                    </a:lnTo>
                    <a:lnTo>
                      <a:pt x="117" y="358"/>
                    </a:lnTo>
                    <a:lnTo>
                      <a:pt x="121" y="353"/>
                    </a:lnTo>
                    <a:lnTo>
                      <a:pt x="126" y="347"/>
                    </a:lnTo>
                    <a:lnTo>
                      <a:pt x="133" y="347"/>
                    </a:lnTo>
                    <a:lnTo>
                      <a:pt x="133" y="347"/>
                    </a:lnTo>
                    <a:close/>
                    <a:moveTo>
                      <a:pt x="73" y="347"/>
                    </a:moveTo>
                    <a:lnTo>
                      <a:pt x="73" y="347"/>
                    </a:lnTo>
                    <a:lnTo>
                      <a:pt x="73" y="347"/>
                    </a:lnTo>
                    <a:lnTo>
                      <a:pt x="80" y="347"/>
                    </a:lnTo>
                    <a:lnTo>
                      <a:pt x="85" y="353"/>
                    </a:lnTo>
                    <a:lnTo>
                      <a:pt x="88" y="358"/>
                    </a:lnTo>
                    <a:lnTo>
                      <a:pt x="90" y="363"/>
                    </a:lnTo>
                    <a:lnTo>
                      <a:pt x="90" y="363"/>
                    </a:lnTo>
                    <a:lnTo>
                      <a:pt x="88" y="370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59" y="370"/>
                    </a:lnTo>
                    <a:lnTo>
                      <a:pt x="58" y="363"/>
                    </a:lnTo>
                    <a:lnTo>
                      <a:pt x="58" y="363"/>
                    </a:lnTo>
                    <a:lnTo>
                      <a:pt x="59" y="358"/>
                    </a:lnTo>
                    <a:lnTo>
                      <a:pt x="63" y="353"/>
                    </a:lnTo>
                    <a:lnTo>
                      <a:pt x="68" y="347"/>
                    </a:lnTo>
                    <a:lnTo>
                      <a:pt x="73" y="347"/>
                    </a:lnTo>
                    <a:lnTo>
                      <a:pt x="73" y="347"/>
                    </a:lnTo>
                    <a:close/>
                    <a:moveTo>
                      <a:pt x="15" y="347"/>
                    </a:moveTo>
                    <a:lnTo>
                      <a:pt x="15" y="347"/>
                    </a:lnTo>
                    <a:lnTo>
                      <a:pt x="15" y="347"/>
                    </a:lnTo>
                    <a:lnTo>
                      <a:pt x="22" y="347"/>
                    </a:lnTo>
                    <a:lnTo>
                      <a:pt x="27" y="353"/>
                    </a:lnTo>
                    <a:lnTo>
                      <a:pt x="30" y="358"/>
                    </a:lnTo>
                    <a:lnTo>
                      <a:pt x="30" y="363"/>
                    </a:lnTo>
                    <a:lnTo>
                      <a:pt x="30" y="363"/>
                    </a:lnTo>
                    <a:lnTo>
                      <a:pt x="30" y="370"/>
                    </a:lnTo>
                    <a:lnTo>
                      <a:pt x="27" y="375"/>
                    </a:lnTo>
                    <a:lnTo>
                      <a:pt x="22" y="378"/>
                    </a:lnTo>
                    <a:lnTo>
                      <a:pt x="15" y="380"/>
                    </a:lnTo>
                    <a:lnTo>
                      <a:pt x="15" y="380"/>
                    </a:lnTo>
                    <a:lnTo>
                      <a:pt x="10" y="378"/>
                    </a:lnTo>
                    <a:lnTo>
                      <a:pt x="5" y="375"/>
                    </a:lnTo>
                    <a:lnTo>
                      <a:pt x="1" y="370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1" y="358"/>
                    </a:lnTo>
                    <a:lnTo>
                      <a:pt x="5" y="353"/>
                    </a:lnTo>
                    <a:lnTo>
                      <a:pt x="10" y="347"/>
                    </a:lnTo>
                    <a:lnTo>
                      <a:pt x="15" y="347"/>
                    </a:lnTo>
                    <a:lnTo>
                      <a:pt x="15" y="347"/>
                    </a:lnTo>
                    <a:close/>
                    <a:moveTo>
                      <a:pt x="599" y="303"/>
                    </a:moveTo>
                    <a:lnTo>
                      <a:pt x="599" y="303"/>
                    </a:lnTo>
                    <a:lnTo>
                      <a:pt x="599" y="303"/>
                    </a:lnTo>
                    <a:lnTo>
                      <a:pt x="604" y="305"/>
                    </a:lnTo>
                    <a:lnTo>
                      <a:pt x="609" y="308"/>
                    </a:lnTo>
                    <a:lnTo>
                      <a:pt x="613" y="313"/>
                    </a:lnTo>
                    <a:lnTo>
                      <a:pt x="615" y="320"/>
                    </a:lnTo>
                    <a:lnTo>
                      <a:pt x="615" y="320"/>
                    </a:lnTo>
                    <a:lnTo>
                      <a:pt x="613" y="325"/>
                    </a:lnTo>
                    <a:lnTo>
                      <a:pt x="609" y="330"/>
                    </a:lnTo>
                    <a:lnTo>
                      <a:pt x="604" y="336"/>
                    </a:lnTo>
                    <a:lnTo>
                      <a:pt x="599" y="336"/>
                    </a:lnTo>
                    <a:lnTo>
                      <a:pt x="599" y="336"/>
                    </a:lnTo>
                    <a:lnTo>
                      <a:pt x="592" y="336"/>
                    </a:lnTo>
                    <a:lnTo>
                      <a:pt x="587" y="330"/>
                    </a:lnTo>
                    <a:lnTo>
                      <a:pt x="584" y="325"/>
                    </a:lnTo>
                    <a:lnTo>
                      <a:pt x="582" y="320"/>
                    </a:lnTo>
                    <a:lnTo>
                      <a:pt x="582" y="320"/>
                    </a:lnTo>
                    <a:lnTo>
                      <a:pt x="584" y="313"/>
                    </a:lnTo>
                    <a:lnTo>
                      <a:pt x="587" y="308"/>
                    </a:lnTo>
                    <a:lnTo>
                      <a:pt x="592" y="305"/>
                    </a:lnTo>
                    <a:lnTo>
                      <a:pt x="599" y="303"/>
                    </a:lnTo>
                    <a:lnTo>
                      <a:pt x="599" y="303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6" y="305"/>
                    </a:lnTo>
                    <a:lnTo>
                      <a:pt x="552" y="308"/>
                    </a:lnTo>
                    <a:lnTo>
                      <a:pt x="555" y="313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5"/>
                    </a:lnTo>
                    <a:lnTo>
                      <a:pt x="552" y="330"/>
                    </a:lnTo>
                    <a:lnTo>
                      <a:pt x="546" y="336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5" y="336"/>
                    </a:lnTo>
                    <a:lnTo>
                      <a:pt x="529" y="330"/>
                    </a:lnTo>
                    <a:lnTo>
                      <a:pt x="526" y="325"/>
                    </a:lnTo>
                    <a:lnTo>
                      <a:pt x="524" y="320"/>
                    </a:lnTo>
                    <a:lnTo>
                      <a:pt x="524" y="320"/>
                    </a:lnTo>
                    <a:lnTo>
                      <a:pt x="526" y="313"/>
                    </a:lnTo>
                    <a:lnTo>
                      <a:pt x="529" y="308"/>
                    </a:lnTo>
                    <a:lnTo>
                      <a:pt x="535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9" y="305"/>
                    </a:lnTo>
                    <a:lnTo>
                      <a:pt x="494" y="308"/>
                    </a:lnTo>
                    <a:lnTo>
                      <a:pt x="495" y="313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5" y="325"/>
                    </a:lnTo>
                    <a:lnTo>
                      <a:pt x="494" y="330"/>
                    </a:lnTo>
                    <a:lnTo>
                      <a:pt x="489" y="336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7" y="336"/>
                    </a:lnTo>
                    <a:lnTo>
                      <a:pt x="471" y="330"/>
                    </a:lnTo>
                    <a:lnTo>
                      <a:pt x="468" y="325"/>
                    </a:lnTo>
                    <a:lnTo>
                      <a:pt x="466" y="320"/>
                    </a:lnTo>
                    <a:lnTo>
                      <a:pt x="466" y="320"/>
                    </a:lnTo>
                    <a:lnTo>
                      <a:pt x="468" y="313"/>
                    </a:lnTo>
                    <a:lnTo>
                      <a:pt x="471" y="308"/>
                    </a:lnTo>
                    <a:lnTo>
                      <a:pt x="477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29" y="305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7" y="325"/>
                    </a:lnTo>
                    <a:lnTo>
                      <a:pt x="434" y="330"/>
                    </a:lnTo>
                    <a:lnTo>
                      <a:pt x="429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17" y="336"/>
                    </a:lnTo>
                    <a:lnTo>
                      <a:pt x="412" y="330"/>
                    </a:lnTo>
                    <a:lnTo>
                      <a:pt x="408" y="325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13"/>
                    </a:lnTo>
                    <a:lnTo>
                      <a:pt x="412" y="308"/>
                    </a:lnTo>
                    <a:lnTo>
                      <a:pt x="417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80" y="313"/>
                    </a:lnTo>
                    <a:lnTo>
                      <a:pt x="381" y="320"/>
                    </a:lnTo>
                    <a:lnTo>
                      <a:pt x="381" y="320"/>
                    </a:lnTo>
                    <a:lnTo>
                      <a:pt x="380" y="325"/>
                    </a:lnTo>
                    <a:lnTo>
                      <a:pt x="376" y="330"/>
                    </a:lnTo>
                    <a:lnTo>
                      <a:pt x="371" y="336"/>
                    </a:lnTo>
                    <a:lnTo>
                      <a:pt x="366" y="336"/>
                    </a:lnTo>
                    <a:lnTo>
                      <a:pt x="366" y="336"/>
                    </a:lnTo>
                    <a:lnTo>
                      <a:pt x="359" y="336"/>
                    </a:lnTo>
                    <a:lnTo>
                      <a:pt x="354" y="330"/>
                    </a:lnTo>
                    <a:lnTo>
                      <a:pt x="351" y="325"/>
                    </a:lnTo>
                    <a:lnTo>
                      <a:pt x="351" y="320"/>
                    </a:lnTo>
                    <a:lnTo>
                      <a:pt x="351" y="320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06" y="303"/>
                    </a:moveTo>
                    <a:lnTo>
                      <a:pt x="306" y="303"/>
                    </a:lnTo>
                    <a:lnTo>
                      <a:pt x="306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2" y="313"/>
                    </a:lnTo>
                    <a:lnTo>
                      <a:pt x="322" y="320"/>
                    </a:lnTo>
                    <a:lnTo>
                      <a:pt x="322" y="320"/>
                    </a:lnTo>
                    <a:lnTo>
                      <a:pt x="322" y="325"/>
                    </a:lnTo>
                    <a:lnTo>
                      <a:pt x="318" y="330"/>
                    </a:lnTo>
                    <a:lnTo>
                      <a:pt x="313" y="336"/>
                    </a:lnTo>
                    <a:lnTo>
                      <a:pt x="306" y="336"/>
                    </a:lnTo>
                    <a:lnTo>
                      <a:pt x="306" y="336"/>
                    </a:lnTo>
                    <a:lnTo>
                      <a:pt x="301" y="336"/>
                    </a:lnTo>
                    <a:lnTo>
                      <a:pt x="296" y="330"/>
                    </a:lnTo>
                    <a:lnTo>
                      <a:pt x="293" y="325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6" y="303"/>
                    </a:lnTo>
                    <a:lnTo>
                      <a:pt x="306" y="303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5"/>
                    </a:lnTo>
                    <a:lnTo>
                      <a:pt x="260" y="330"/>
                    </a:lnTo>
                    <a:lnTo>
                      <a:pt x="255" y="336"/>
                    </a:lnTo>
                    <a:lnTo>
                      <a:pt x="248" y="336"/>
                    </a:lnTo>
                    <a:lnTo>
                      <a:pt x="248" y="336"/>
                    </a:lnTo>
                    <a:lnTo>
                      <a:pt x="243" y="336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6" y="336"/>
                    </a:lnTo>
                    <a:lnTo>
                      <a:pt x="191" y="336"/>
                    </a:lnTo>
                    <a:lnTo>
                      <a:pt x="191" y="336"/>
                    </a:lnTo>
                    <a:lnTo>
                      <a:pt x="184" y="336"/>
                    </a:lnTo>
                    <a:lnTo>
                      <a:pt x="180" y="330"/>
                    </a:lnTo>
                    <a:lnTo>
                      <a:pt x="177" y="325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5"/>
                    </a:lnTo>
                    <a:lnTo>
                      <a:pt x="143" y="330"/>
                    </a:lnTo>
                    <a:lnTo>
                      <a:pt x="138" y="336"/>
                    </a:lnTo>
                    <a:lnTo>
                      <a:pt x="133" y="336"/>
                    </a:lnTo>
                    <a:lnTo>
                      <a:pt x="133" y="336"/>
                    </a:lnTo>
                    <a:lnTo>
                      <a:pt x="126" y="336"/>
                    </a:lnTo>
                    <a:lnTo>
                      <a:pt x="121" y="330"/>
                    </a:lnTo>
                    <a:lnTo>
                      <a:pt x="117" y="325"/>
                    </a:lnTo>
                    <a:lnTo>
                      <a:pt x="117" y="320"/>
                    </a:lnTo>
                    <a:lnTo>
                      <a:pt x="117" y="320"/>
                    </a:lnTo>
                    <a:lnTo>
                      <a:pt x="117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540" y="261"/>
                    </a:moveTo>
                    <a:lnTo>
                      <a:pt x="540" y="261"/>
                    </a:lnTo>
                    <a:lnTo>
                      <a:pt x="540" y="261"/>
                    </a:lnTo>
                    <a:lnTo>
                      <a:pt x="546" y="262"/>
                    </a:lnTo>
                    <a:lnTo>
                      <a:pt x="552" y="266"/>
                    </a:lnTo>
                    <a:lnTo>
                      <a:pt x="555" y="271"/>
                    </a:lnTo>
                    <a:lnTo>
                      <a:pt x="555" y="276"/>
                    </a:lnTo>
                    <a:lnTo>
                      <a:pt x="555" y="276"/>
                    </a:lnTo>
                    <a:lnTo>
                      <a:pt x="555" y="283"/>
                    </a:lnTo>
                    <a:lnTo>
                      <a:pt x="552" y="288"/>
                    </a:lnTo>
                    <a:lnTo>
                      <a:pt x="546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5" y="291"/>
                    </a:lnTo>
                    <a:lnTo>
                      <a:pt x="529" y="288"/>
                    </a:lnTo>
                    <a:lnTo>
                      <a:pt x="526" y="283"/>
                    </a:lnTo>
                    <a:lnTo>
                      <a:pt x="524" y="276"/>
                    </a:lnTo>
                    <a:lnTo>
                      <a:pt x="524" y="276"/>
                    </a:lnTo>
                    <a:lnTo>
                      <a:pt x="526" y="271"/>
                    </a:lnTo>
                    <a:lnTo>
                      <a:pt x="529" y="266"/>
                    </a:lnTo>
                    <a:lnTo>
                      <a:pt x="535" y="262"/>
                    </a:lnTo>
                    <a:lnTo>
                      <a:pt x="540" y="261"/>
                    </a:lnTo>
                    <a:lnTo>
                      <a:pt x="540" y="261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9" y="262"/>
                    </a:lnTo>
                    <a:lnTo>
                      <a:pt x="494" y="266"/>
                    </a:lnTo>
                    <a:lnTo>
                      <a:pt x="495" y="271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5" y="283"/>
                    </a:lnTo>
                    <a:lnTo>
                      <a:pt x="494" y="288"/>
                    </a:lnTo>
                    <a:lnTo>
                      <a:pt x="489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7" y="291"/>
                    </a:lnTo>
                    <a:lnTo>
                      <a:pt x="471" y="288"/>
                    </a:lnTo>
                    <a:lnTo>
                      <a:pt x="468" y="283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8" y="271"/>
                    </a:lnTo>
                    <a:lnTo>
                      <a:pt x="471" y="266"/>
                    </a:lnTo>
                    <a:lnTo>
                      <a:pt x="477" y="262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424" y="261"/>
                    </a:moveTo>
                    <a:lnTo>
                      <a:pt x="424" y="261"/>
                    </a:lnTo>
                    <a:lnTo>
                      <a:pt x="424" y="261"/>
                    </a:lnTo>
                    <a:lnTo>
                      <a:pt x="429" y="262"/>
                    </a:lnTo>
                    <a:lnTo>
                      <a:pt x="434" y="266"/>
                    </a:lnTo>
                    <a:lnTo>
                      <a:pt x="437" y="271"/>
                    </a:lnTo>
                    <a:lnTo>
                      <a:pt x="439" y="276"/>
                    </a:lnTo>
                    <a:lnTo>
                      <a:pt x="439" y="276"/>
                    </a:lnTo>
                    <a:lnTo>
                      <a:pt x="437" y="283"/>
                    </a:lnTo>
                    <a:lnTo>
                      <a:pt x="434" y="288"/>
                    </a:lnTo>
                    <a:lnTo>
                      <a:pt x="429" y="291"/>
                    </a:lnTo>
                    <a:lnTo>
                      <a:pt x="424" y="293"/>
                    </a:lnTo>
                    <a:lnTo>
                      <a:pt x="424" y="293"/>
                    </a:lnTo>
                    <a:lnTo>
                      <a:pt x="417" y="291"/>
                    </a:lnTo>
                    <a:lnTo>
                      <a:pt x="412" y="288"/>
                    </a:lnTo>
                    <a:lnTo>
                      <a:pt x="408" y="283"/>
                    </a:lnTo>
                    <a:lnTo>
                      <a:pt x="408" y="276"/>
                    </a:lnTo>
                    <a:lnTo>
                      <a:pt x="408" y="276"/>
                    </a:lnTo>
                    <a:lnTo>
                      <a:pt x="408" y="271"/>
                    </a:lnTo>
                    <a:lnTo>
                      <a:pt x="412" y="266"/>
                    </a:lnTo>
                    <a:lnTo>
                      <a:pt x="417" y="262"/>
                    </a:lnTo>
                    <a:lnTo>
                      <a:pt x="424" y="261"/>
                    </a:lnTo>
                    <a:lnTo>
                      <a:pt x="424" y="261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2"/>
                    </a:lnTo>
                    <a:lnTo>
                      <a:pt x="376" y="266"/>
                    </a:lnTo>
                    <a:lnTo>
                      <a:pt x="380" y="271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1" y="271"/>
                    </a:lnTo>
                    <a:lnTo>
                      <a:pt x="354" y="266"/>
                    </a:lnTo>
                    <a:lnTo>
                      <a:pt x="359" y="262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6" y="261"/>
                    </a:moveTo>
                    <a:lnTo>
                      <a:pt x="306" y="261"/>
                    </a:lnTo>
                    <a:lnTo>
                      <a:pt x="306" y="261"/>
                    </a:lnTo>
                    <a:lnTo>
                      <a:pt x="313" y="262"/>
                    </a:lnTo>
                    <a:lnTo>
                      <a:pt x="318" y="266"/>
                    </a:lnTo>
                    <a:lnTo>
                      <a:pt x="322" y="271"/>
                    </a:lnTo>
                    <a:lnTo>
                      <a:pt x="322" y="276"/>
                    </a:lnTo>
                    <a:lnTo>
                      <a:pt x="322" y="276"/>
                    </a:lnTo>
                    <a:lnTo>
                      <a:pt x="322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6" y="293"/>
                    </a:lnTo>
                    <a:lnTo>
                      <a:pt x="306" y="293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2"/>
                    </a:lnTo>
                    <a:lnTo>
                      <a:pt x="306" y="261"/>
                    </a:lnTo>
                    <a:lnTo>
                      <a:pt x="306" y="261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5" y="262"/>
                    </a:lnTo>
                    <a:lnTo>
                      <a:pt x="260" y="266"/>
                    </a:lnTo>
                    <a:lnTo>
                      <a:pt x="264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3" y="262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6" y="262"/>
                    </a:lnTo>
                    <a:lnTo>
                      <a:pt x="201" y="266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4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4" y="262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540" y="216"/>
                    </a:moveTo>
                    <a:lnTo>
                      <a:pt x="540" y="216"/>
                    </a:lnTo>
                    <a:lnTo>
                      <a:pt x="540" y="216"/>
                    </a:lnTo>
                    <a:lnTo>
                      <a:pt x="546" y="218"/>
                    </a:lnTo>
                    <a:lnTo>
                      <a:pt x="552" y="221"/>
                    </a:lnTo>
                    <a:lnTo>
                      <a:pt x="555" y="227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5" y="240"/>
                    </a:lnTo>
                    <a:lnTo>
                      <a:pt x="552" y="245"/>
                    </a:lnTo>
                    <a:lnTo>
                      <a:pt x="546" y="249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5" y="249"/>
                    </a:lnTo>
                    <a:lnTo>
                      <a:pt x="529" y="245"/>
                    </a:lnTo>
                    <a:lnTo>
                      <a:pt x="526" y="240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7"/>
                    </a:lnTo>
                    <a:lnTo>
                      <a:pt x="529" y="221"/>
                    </a:lnTo>
                    <a:lnTo>
                      <a:pt x="535" y="218"/>
                    </a:lnTo>
                    <a:lnTo>
                      <a:pt x="540" y="216"/>
                    </a:lnTo>
                    <a:lnTo>
                      <a:pt x="540" y="216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9" y="218"/>
                    </a:lnTo>
                    <a:lnTo>
                      <a:pt x="494" y="221"/>
                    </a:lnTo>
                    <a:lnTo>
                      <a:pt x="495" y="227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5" y="240"/>
                    </a:lnTo>
                    <a:lnTo>
                      <a:pt x="494" y="245"/>
                    </a:lnTo>
                    <a:lnTo>
                      <a:pt x="489" y="249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7" y="249"/>
                    </a:lnTo>
                    <a:lnTo>
                      <a:pt x="471" y="245"/>
                    </a:lnTo>
                    <a:lnTo>
                      <a:pt x="468" y="240"/>
                    </a:lnTo>
                    <a:lnTo>
                      <a:pt x="466" y="233"/>
                    </a:lnTo>
                    <a:lnTo>
                      <a:pt x="466" y="233"/>
                    </a:lnTo>
                    <a:lnTo>
                      <a:pt x="468" y="227"/>
                    </a:lnTo>
                    <a:lnTo>
                      <a:pt x="471" y="221"/>
                    </a:lnTo>
                    <a:lnTo>
                      <a:pt x="477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424" y="216"/>
                    </a:moveTo>
                    <a:lnTo>
                      <a:pt x="424" y="216"/>
                    </a:lnTo>
                    <a:lnTo>
                      <a:pt x="424" y="216"/>
                    </a:lnTo>
                    <a:lnTo>
                      <a:pt x="429" y="218"/>
                    </a:lnTo>
                    <a:lnTo>
                      <a:pt x="434" y="221"/>
                    </a:lnTo>
                    <a:lnTo>
                      <a:pt x="437" y="227"/>
                    </a:lnTo>
                    <a:lnTo>
                      <a:pt x="439" y="233"/>
                    </a:lnTo>
                    <a:lnTo>
                      <a:pt x="439" y="233"/>
                    </a:lnTo>
                    <a:lnTo>
                      <a:pt x="437" y="240"/>
                    </a:lnTo>
                    <a:lnTo>
                      <a:pt x="434" y="245"/>
                    </a:lnTo>
                    <a:lnTo>
                      <a:pt x="429" y="249"/>
                    </a:lnTo>
                    <a:lnTo>
                      <a:pt x="424" y="249"/>
                    </a:lnTo>
                    <a:lnTo>
                      <a:pt x="424" y="249"/>
                    </a:lnTo>
                    <a:lnTo>
                      <a:pt x="417" y="249"/>
                    </a:lnTo>
                    <a:lnTo>
                      <a:pt x="412" y="245"/>
                    </a:lnTo>
                    <a:lnTo>
                      <a:pt x="408" y="240"/>
                    </a:lnTo>
                    <a:lnTo>
                      <a:pt x="408" y="233"/>
                    </a:lnTo>
                    <a:lnTo>
                      <a:pt x="408" y="233"/>
                    </a:lnTo>
                    <a:lnTo>
                      <a:pt x="408" y="227"/>
                    </a:lnTo>
                    <a:lnTo>
                      <a:pt x="412" y="221"/>
                    </a:lnTo>
                    <a:lnTo>
                      <a:pt x="417" y="218"/>
                    </a:lnTo>
                    <a:lnTo>
                      <a:pt x="424" y="216"/>
                    </a:lnTo>
                    <a:lnTo>
                      <a:pt x="424" y="216"/>
                    </a:lnTo>
                    <a:close/>
                    <a:moveTo>
                      <a:pt x="366" y="216"/>
                    </a:moveTo>
                    <a:lnTo>
                      <a:pt x="366" y="216"/>
                    </a:lnTo>
                    <a:lnTo>
                      <a:pt x="366" y="216"/>
                    </a:lnTo>
                    <a:lnTo>
                      <a:pt x="371" y="218"/>
                    </a:lnTo>
                    <a:lnTo>
                      <a:pt x="376" y="221"/>
                    </a:lnTo>
                    <a:lnTo>
                      <a:pt x="380" y="227"/>
                    </a:lnTo>
                    <a:lnTo>
                      <a:pt x="381" y="233"/>
                    </a:lnTo>
                    <a:lnTo>
                      <a:pt x="381" y="233"/>
                    </a:lnTo>
                    <a:lnTo>
                      <a:pt x="380" y="240"/>
                    </a:lnTo>
                    <a:lnTo>
                      <a:pt x="376" y="245"/>
                    </a:lnTo>
                    <a:lnTo>
                      <a:pt x="371" y="249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59" y="249"/>
                    </a:lnTo>
                    <a:lnTo>
                      <a:pt x="354" y="245"/>
                    </a:lnTo>
                    <a:lnTo>
                      <a:pt x="351" y="240"/>
                    </a:lnTo>
                    <a:lnTo>
                      <a:pt x="351" y="233"/>
                    </a:lnTo>
                    <a:lnTo>
                      <a:pt x="351" y="233"/>
                    </a:lnTo>
                    <a:lnTo>
                      <a:pt x="351" y="227"/>
                    </a:lnTo>
                    <a:lnTo>
                      <a:pt x="354" y="221"/>
                    </a:lnTo>
                    <a:lnTo>
                      <a:pt x="359" y="218"/>
                    </a:lnTo>
                    <a:lnTo>
                      <a:pt x="366" y="216"/>
                    </a:lnTo>
                    <a:lnTo>
                      <a:pt x="366" y="216"/>
                    </a:lnTo>
                    <a:close/>
                    <a:moveTo>
                      <a:pt x="306" y="216"/>
                    </a:moveTo>
                    <a:lnTo>
                      <a:pt x="306" y="216"/>
                    </a:lnTo>
                    <a:lnTo>
                      <a:pt x="306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7"/>
                    </a:lnTo>
                    <a:lnTo>
                      <a:pt x="322" y="233"/>
                    </a:lnTo>
                    <a:lnTo>
                      <a:pt x="322" y="233"/>
                    </a:lnTo>
                    <a:lnTo>
                      <a:pt x="322" y="240"/>
                    </a:lnTo>
                    <a:lnTo>
                      <a:pt x="318" y="245"/>
                    </a:lnTo>
                    <a:lnTo>
                      <a:pt x="313" y="249"/>
                    </a:lnTo>
                    <a:lnTo>
                      <a:pt x="306" y="249"/>
                    </a:lnTo>
                    <a:lnTo>
                      <a:pt x="306" y="249"/>
                    </a:lnTo>
                    <a:lnTo>
                      <a:pt x="301" y="249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1" y="233"/>
                    </a:lnTo>
                    <a:lnTo>
                      <a:pt x="291" y="233"/>
                    </a:lnTo>
                    <a:lnTo>
                      <a:pt x="293" y="227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6" y="216"/>
                    </a:lnTo>
                    <a:lnTo>
                      <a:pt x="306" y="216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7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40"/>
                    </a:lnTo>
                    <a:lnTo>
                      <a:pt x="260" y="245"/>
                    </a:lnTo>
                    <a:lnTo>
                      <a:pt x="255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3" y="249"/>
                    </a:lnTo>
                    <a:lnTo>
                      <a:pt x="238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7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540" y="174"/>
                    </a:moveTo>
                    <a:lnTo>
                      <a:pt x="540" y="174"/>
                    </a:lnTo>
                    <a:lnTo>
                      <a:pt x="540" y="174"/>
                    </a:lnTo>
                    <a:lnTo>
                      <a:pt x="546" y="175"/>
                    </a:lnTo>
                    <a:lnTo>
                      <a:pt x="552" y="179"/>
                    </a:lnTo>
                    <a:lnTo>
                      <a:pt x="555" y="184"/>
                    </a:lnTo>
                    <a:lnTo>
                      <a:pt x="555" y="189"/>
                    </a:lnTo>
                    <a:lnTo>
                      <a:pt x="555" y="189"/>
                    </a:lnTo>
                    <a:lnTo>
                      <a:pt x="555" y="196"/>
                    </a:lnTo>
                    <a:lnTo>
                      <a:pt x="552" y="201"/>
                    </a:lnTo>
                    <a:lnTo>
                      <a:pt x="546" y="204"/>
                    </a:lnTo>
                    <a:lnTo>
                      <a:pt x="540" y="206"/>
                    </a:lnTo>
                    <a:lnTo>
                      <a:pt x="540" y="206"/>
                    </a:lnTo>
                    <a:lnTo>
                      <a:pt x="535" y="204"/>
                    </a:lnTo>
                    <a:lnTo>
                      <a:pt x="529" y="201"/>
                    </a:lnTo>
                    <a:lnTo>
                      <a:pt x="526" y="196"/>
                    </a:lnTo>
                    <a:lnTo>
                      <a:pt x="524" y="189"/>
                    </a:lnTo>
                    <a:lnTo>
                      <a:pt x="524" y="189"/>
                    </a:lnTo>
                    <a:lnTo>
                      <a:pt x="526" y="184"/>
                    </a:lnTo>
                    <a:lnTo>
                      <a:pt x="529" y="179"/>
                    </a:lnTo>
                    <a:lnTo>
                      <a:pt x="535" y="175"/>
                    </a:lnTo>
                    <a:lnTo>
                      <a:pt x="540" y="174"/>
                    </a:lnTo>
                    <a:lnTo>
                      <a:pt x="540" y="174"/>
                    </a:lnTo>
                    <a:close/>
                    <a:moveTo>
                      <a:pt x="482" y="174"/>
                    </a:moveTo>
                    <a:lnTo>
                      <a:pt x="482" y="174"/>
                    </a:lnTo>
                    <a:lnTo>
                      <a:pt x="482" y="174"/>
                    </a:lnTo>
                    <a:lnTo>
                      <a:pt x="489" y="175"/>
                    </a:lnTo>
                    <a:lnTo>
                      <a:pt x="494" y="179"/>
                    </a:lnTo>
                    <a:lnTo>
                      <a:pt x="495" y="184"/>
                    </a:lnTo>
                    <a:lnTo>
                      <a:pt x="497" y="189"/>
                    </a:lnTo>
                    <a:lnTo>
                      <a:pt x="497" y="189"/>
                    </a:lnTo>
                    <a:lnTo>
                      <a:pt x="495" y="196"/>
                    </a:lnTo>
                    <a:lnTo>
                      <a:pt x="494" y="201"/>
                    </a:lnTo>
                    <a:lnTo>
                      <a:pt x="489" y="204"/>
                    </a:lnTo>
                    <a:lnTo>
                      <a:pt x="482" y="206"/>
                    </a:lnTo>
                    <a:lnTo>
                      <a:pt x="482" y="206"/>
                    </a:lnTo>
                    <a:lnTo>
                      <a:pt x="477" y="204"/>
                    </a:lnTo>
                    <a:lnTo>
                      <a:pt x="471" y="201"/>
                    </a:lnTo>
                    <a:lnTo>
                      <a:pt x="468" y="196"/>
                    </a:lnTo>
                    <a:lnTo>
                      <a:pt x="466" y="189"/>
                    </a:lnTo>
                    <a:lnTo>
                      <a:pt x="466" y="189"/>
                    </a:lnTo>
                    <a:lnTo>
                      <a:pt x="468" y="184"/>
                    </a:lnTo>
                    <a:lnTo>
                      <a:pt x="471" y="179"/>
                    </a:lnTo>
                    <a:lnTo>
                      <a:pt x="477" y="175"/>
                    </a:lnTo>
                    <a:lnTo>
                      <a:pt x="482" y="174"/>
                    </a:lnTo>
                    <a:lnTo>
                      <a:pt x="482" y="174"/>
                    </a:lnTo>
                    <a:close/>
                    <a:moveTo>
                      <a:pt x="424" y="174"/>
                    </a:moveTo>
                    <a:lnTo>
                      <a:pt x="424" y="174"/>
                    </a:lnTo>
                    <a:lnTo>
                      <a:pt x="424" y="174"/>
                    </a:lnTo>
                    <a:lnTo>
                      <a:pt x="429" y="175"/>
                    </a:lnTo>
                    <a:lnTo>
                      <a:pt x="434" y="179"/>
                    </a:lnTo>
                    <a:lnTo>
                      <a:pt x="437" y="184"/>
                    </a:lnTo>
                    <a:lnTo>
                      <a:pt x="439" y="189"/>
                    </a:lnTo>
                    <a:lnTo>
                      <a:pt x="439" y="189"/>
                    </a:lnTo>
                    <a:lnTo>
                      <a:pt x="437" y="196"/>
                    </a:lnTo>
                    <a:lnTo>
                      <a:pt x="434" y="201"/>
                    </a:lnTo>
                    <a:lnTo>
                      <a:pt x="429" y="204"/>
                    </a:lnTo>
                    <a:lnTo>
                      <a:pt x="424" y="206"/>
                    </a:lnTo>
                    <a:lnTo>
                      <a:pt x="424" y="206"/>
                    </a:lnTo>
                    <a:lnTo>
                      <a:pt x="417" y="204"/>
                    </a:lnTo>
                    <a:lnTo>
                      <a:pt x="412" y="201"/>
                    </a:lnTo>
                    <a:lnTo>
                      <a:pt x="408" y="196"/>
                    </a:lnTo>
                    <a:lnTo>
                      <a:pt x="408" y="189"/>
                    </a:lnTo>
                    <a:lnTo>
                      <a:pt x="408" y="189"/>
                    </a:lnTo>
                    <a:lnTo>
                      <a:pt x="408" y="184"/>
                    </a:lnTo>
                    <a:lnTo>
                      <a:pt x="412" y="179"/>
                    </a:lnTo>
                    <a:lnTo>
                      <a:pt x="417" y="175"/>
                    </a:lnTo>
                    <a:lnTo>
                      <a:pt x="424" y="174"/>
                    </a:lnTo>
                    <a:lnTo>
                      <a:pt x="424" y="174"/>
                    </a:lnTo>
                    <a:close/>
                    <a:moveTo>
                      <a:pt x="366" y="174"/>
                    </a:moveTo>
                    <a:lnTo>
                      <a:pt x="366" y="174"/>
                    </a:lnTo>
                    <a:lnTo>
                      <a:pt x="366" y="174"/>
                    </a:lnTo>
                    <a:lnTo>
                      <a:pt x="371" y="175"/>
                    </a:lnTo>
                    <a:lnTo>
                      <a:pt x="376" y="179"/>
                    </a:lnTo>
                    <a:lnTo>
                      <a:pt x="380" y="184"/>
                    </a:lnTo>
                    <a:lnTo>
                      <a:pt x="381" y="189"/>
                    </a:lnTo>
                    <a:lnTo>
                      <a:pt x="381" y="189"/>
                    </a:lnTo>
                    <a:lnTo>
                      <a:pt x="380" y="196"/>
                    </a:lnTo>
                    <a:lnTo>
                      <a:pt x="376" y="201"/>
                    </a:lnTo>
                    <a:lnTo>
                      <a:pt x="371" y="204"/>
                    </a:lnTo>
                    <a:lnTo>
                      <a:pt x="366" y="206"/>
                    </a:lnTo>
                    <a:lnTo>
                      <a:pt x="366" y="206"/>
                    </a:lnTo>
                    <a:lnTo>
                      <a:pt x="359" y="204"/>
                    </a:lnTo>
                    <a:lnTo>
                      <a:pt x="354" y="201"/>
                    </a:lnTo>
                    <a:lnTo>
                      <a:pt x="351" y="196"/>
                    </a:lnTo>
                    <a:lnTo>
                      <a:pt x="351" y="189"/>
                    </a:lnTo>
                    <a:lnTo>
                      <a:pt x="351" y="189"/>
                    </a:lnTo>
                    <a:lnTo>
                      <a:pt x="351" y="184"/>
                    </a:lnTo>
                    <a:lnTo>
                      <a:pt x="354" y="179"/>
                    </a:lnTo>
                    <a:lnTo>
                      <a:pt x="359" y="175"/>
                    </a:lnTo>
                    <a:lnTo>
                      <a:pt x="366" y="174"/>
                    </a:lnTo>
                    <a:lnTo>
                      <a:pt x="366" y="174"/>
                    </a:lnTo>
                    <a:close/>
                    <a:moveTo>
                      <a:pt x="306" y="174"/>
                    </a:moveTo>
                    <a:lnTo>
                      <a:pt x="306" y="174"/>
                    </a:lnTo>
                    <a:lnTo>
                      <a:pt x="306" y="174"/>
                    </a:lnTo>
                    <a:lnTo>
                      <a:pt x="313" y="175"/>
                    </a:lnTo>
                    <a:lnTo>
                      <a:pt x="318" y="179"/>
                    </a:lnTo>
                    <a:lnTo>
                      <a:pt x="322" y="184"/>
                    </a:lnTo>
                    <a:lnTo>
                      <a:pt x="322" y="189"/>
                    </a:lnTo>
                    <a:lnTo>
                      <a:pt x="322" y="189"/>
                    </a:lnTo>
                    <a:lnTo>
                      <a:pt x="322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6" y="206"/>
                    </a:lnTo>
                    <a:lnTo>
                      <a:pt x="306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1" y="189"/>
                    </a:lnTo>
                    <a:lnTo>
                      <a:pt x="291" y="189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5"/>
                    </a:lnTo>
                    <a:lnTo>
                      <a:pt x="306" y="174"/>
                    </a:lnTo>
                    <a:lnTo>
                      <a:pt x="306" y="174"/>
                    </a:lnTo>
                    <a:close/>
                    <a:moveTo>
                      <a:pt x="540" y="129"/>
                    </a:moveTo>
                    <a:lnTo>
                      <a:pt x="540" y="129"/>
                    </a:lnTo>
                    <a:lnTo>
                      <a:pt x="540" y="129"/>
                    </a:lnTo>
                    <a:lnTo>
                      <a:pt x="546" y="131"/>
                    </a:lnTo>
                    <a:lnTo>
                      <a:pt x="552" y="135"/>
                    </a:lnTo>
                    <a:lnTo>
                      <a:pt x="555" y="140"/>
                    </a:lnTo>
                    <a:lnTo>
                      <a:pt x="555" y="147"/>
                    </a:lnTo>
                    <a:lnTo>
                      <a:pt x="555" y="147"/>
                    </a:lnTo>
                    <a:lnTo>
                      <a:pt x="555" y="153"/>
                    </a:lnTo>
                    <a:lnTo>
                      <a:pt x="552" y="158"/>
                    </a:lnTo>
                    <a:lnTo>
                      <a:pt x="546" y="162"/>
                    </a:lnTo>
                    <a:lnTo>
                      <a:pt x="540" y="162"/>
                    </a:lnTo>
                    <a:lnTo>
                      <a:pt x="540" y="162"/>
                    </a:lnTo>
                    <a:lnTo>
                      <a:pt x="535" y="162"/>
                    </a:lnTo>
                    <a:lnTo>
                      <a:pt x="529" y="158"/>
                    </a:lnTo>
                    <a:lnTo>
                      <a:pt x="526" y="153"/>
                    </a:lnTo>
                    <a:lnTo>
                      <a:pt x="524" y="147"/>
                    </a:lnTo>
                    <a:lnTo>
                      <a:pt x="524" y="147"/>
                    </a:lnTo>
                    <a:lnTo>
                      <a:pt x="526" y="140"/>
                    </a:lnTo>
                    <a:lnTo>
                      <a:pt x="529" y="135"/>
                    </a:lnTo>
                    <a:lnTo>
                      <a:pt x="535" y="131"/>
                    </a:lnTo>
                    <a:lnTo>
                      <a:pt x="540" y="129"/>
                    </a:lnTo>
                    <a:lnTo>
                      <a:pt x="540" y="129"/>
                    </a:lnTo>
                    <a:close/>
                    <a:moveTo>
                      <a:pt x="482" y="129"/>
                    </a:moveTo>
                    <a:lnTo>
                      <a:pt x="482" y="129"/>
                    </a:lnTo>
                    <a:lnTo>
                      <a:pt x="482" y="129"/>
                    </a:lnTo>
                    <a:lnTo>
                      <a:pt x="489" y="131"/>
                    </a:lnTo>
                    <a:lnTo>
                      <a:pt x="494" y="135"/>
                    </a:lnTo>
                    <a:lnTo>
                      <a:pt x="495" y="140"/>
                    </a:lnTo>
                    <a:lnTo>
                      <a:pt x="497" y="147"/>
                    </a:lnTo>
                    <a:lnTo>
                      <a:pt x="497" y="147"/>
                    </a:lnTo>
                    <a:lnTo>
                      <a:pt x="495" y="153"/>
                    </a:lnTo>
                    <a:lnTo>
                      <a:pt x="494" y="158"/>
                    </a:lnTo>
                    <a:lnTo>
                      <a:pt x="489" y="162"/>
                    </a:lnTo>
                    <a:lnTo>
                      <a:pt x="482" y="162"/>
                    </a:lnTo>
                    <a:lnTo>
                      <a:pt x="482" y="162"/>
                    </a:lnTo>
                    <a:lnTo>
                      <a:pt x="477" y="162"/>
                    </a:lnTo>
                    <a:lnTo>
                      <a:pt x="471" y="158"/>
                    </a:lnTo>
                    <a:lnTo>
                      <a:pt x="468" y="153"/>
                    </a:lnTo>
                    <a:lnTo>
                      <a:pt x="466" y="147"/>
                    </a:lnTo>
                    <a:lnTo>
                      <a:pt x="466" y="147"/>
                    </a:lnTo>
                    <a:lnTo>
                      <a:pt x="468" y="140"/>
                    </a:lnTo>
                    <a:lnTo>
                      <a:pt x="471" y="135"/>
                    </a:lnTo>
                    <a:lnTo>
                      <a:pt x="477" y="131"/>
                    </a:lnTo>
                    <a:lnTo>
                      <a:pt x="482" y="129"/>
                    </a:lnTo>
                    <a:lnTo>
                      <a:pt x="482" y="129"/>
                    </a:lnTo>
                    <a:close/>
                    <a:moveTo>
                      <a:pt x="424" y="129"/>
                    </a:moveTo>
                    <a:lnTo>
                      <a:pt x="424" y="129"/>
                    </a:lnTo>
                    <a:lnTo>
                      <a:pt x="424" y="129"/>
                    </a:lnTo>
                    <a:lnTo>
                      <a:pt x="429" y="131"/>
                    </a:lnTo>
                    <a:lnTo>
                      <a:pt x="434" y="135"/>
                    </a:lnTo>
                    <a:lnTo>
                      <a:pt x="437" y="140"/>
                    </a:lnTo>
                    <a:lnTo>
                      <a:pt x="439" y="147"/>
                    </a:lnTo>
                    <a:lnTo>
                      <a:pt x="439" y="147"/>
                    </a:lnTo>
                    <a:lnTo>
                      <a:pt x="437" y="153"/>
                    </a:lnTo>
                    <a:lnTo>
                      <a:pt x="434" y="158"/>
                    </a:lnTo>
                    <a:lnTo>
                      <a:pt x="429" y="162"/>
                    </a:lnTo>
                    <a:lnTo>
                      <a:pt x="424" y="162"/>
                    </a:lnTo>
                    <a:lnTo>
                      <a:pt x="424" y="162"/>
                    </a:lnTo>
                    <a:lnTo>
                      <a:pt x="417" y="162"/>
                    </a:lnTo>
                    <a:lnTo>
                      <a:pt x="412" y="158"/>
                    </a:lnTo>
                    <a:lnTo>
                      <a:pt x="408" y="153"/>
                    </a:lnTo>
                    <a:lnTo>
                      <a:pt x="408" y="147"/>
                    </a:lnTo>
                    <a:lnTo>
                      <a:pt x="408" y="147"/>
                    </a:lnTo>
                    <a:lnTo>
                      <a:pt x="408" y="140"/>
                    </a:lnTo>
                    <a:lnTo>
                      <a:pt x="412" y="135"/>
                    </a:lnTo>
                    <a:lnTo>
                      <a:pt x="417" y="131"/>
                    </a:lnTo>
                    <a:lnTo>
                      <a:pt x="424" y="129"/>
                    </a:lnTo>
                    <a:lnTo>
                      <a:pt x="424" y="129"/>
                    </a:lnTo>
                    <a:close/>
                    <a:moveTo>
                      <a:pt x="599" y="87"/>
                    </a:moveTo>
                    <a:lnTo>
                      <a:pt x="599" y="87"/>
                    </a:lnTo>
                    <a:lnTo>
                      <a:pt x="599" y="87"/>
                    </a:lnTo>
                    <a:lnTo>
                      <a:pt x="604" y="89"/>
                    </a:lnTo>
                    <a:lnTo>
                      <a:pt x="609" y="92"/>
                    </a:lnTo>
                    <a:lnTo>
                      <a:pt x="613" y="97"/>
                    </a:lnTo>
                    <a:lnTo>
                      <a:pt x="615" y="102"/>
                    </a:lnTo>
                    <a:lnTo>
                      <a:pt x="615" y="102"/>
                    </a:lnTo>
                    <a:lnTo>
                      <a:pt x="613" y="109"/>
                    </a:lnTo>
                    <a:lnTo>
                      <a:pt x="609" y="114"/>
                    </a:lnTo>
                    <a:lnTo>
                      <a:pt x="604" y="118"/>
                    </a:lnTo>
                    <a:lnTo>
                      <a:pt x="599" y="119"/>
                    </a:lnTo>
                    <a:lnTo>
                      <a:pt x="599" y="119"/>
                    </a:lnTo>
                    <a:lnTo>
                      <a:pt x="592" y="118"/>
                    </a:lnTo>
                    <a:lnTo>
                      <a:pt x="587" y="114"/>
                    </a:lnTo>
                    <a:lnTo>
                      <a:pt x="584" y="109"/>
                    </a:lnTo>
                    <a:lnTo>
                      <a:pt x="582" y="102"/>
                    </a:lnTo>
                    <a:lnTo>
                      <a:pt x="582" y="102"/>
                    </a:lnTo>
                    <a:lnTo>
                      <a:pt x="584" y="97"/>
                    </a:lnTo>
                    <a:lnTo>
                      <a:pt x="587" y="92"/>
                    </a:lnTo>
                    <a:lnTo>
                      <a:pt x="592" y="89"/>
                    </a:lnTo>
                    <a:lnTo>
                      <a:pt x="599" y="87"/>
                    </a:lnTo>
                    <a:lnTo>
                      <a:pt x="599" y="87"/>
                    </a:lnTo>
                    <a:close/>
                    <a:moveTo>
                      <a:pt x="540" y="87"/>
                    </a:moveTo>
                    <a:lnTo>
                      <a:pt x="540" y="87"/>
                    </a:lnTo>
                    <a:lnTo>
                      <a:pt x="540" y="87"/>
                    </a:lnTo>
                    <a:lnTo>
                      <a:pt x="546" y="89"/>
                    </a:lnTo>
                    <a:lnTo>
                      <a:pt x="552" y="92"/>
                    </a:lnTo>
                    <a:lnTo>
                      <a:pt x="555" y="97"/>
                    </a:lnTo>
                    <a:lnTo>
                      <a:pt x="555" y="102"/>
                    </a:lnTo>
                    <a:lnTo>
                      <a:pt x="555" y="102"/>
                    </a:lnTo>
                    <a:lnTo>
                      <a:pt x="555" y="109"/>
                    </a:lnTo>
                    <a:lnTo>
                      <a:pt x="552" y="114"/>
                    </a:lnTo>
                    <a:lnTo>
                      <a:pt x="546" y="118"/>
                    </a:lnTo>
                    <a:lnTo>
                      <a:pt x="540" y="119"/>
                    </a:lnTo>
                    <a:lnTo>
                      <a:pt x="540" y="119"/>
                    </a:lnTo>
                    <a:lnTo>
                      <a:pt x="535" y="118"/>
                    </a:lnTo>
                    <a:lnTo>
                      <a:pt x="529" y="114"/>
                    </a:lnTo>
                    <a:lnTo>
                      <a:pt x="526" y="109"/>
                    </a:lnTo>
                    <a:lnTo>
                      <a:pt x="524" y="102"/>
                    </a:lnTo>
                    <a:lnTo>
                      <a:pt x="524" y="102"/>
                    </a:lnTo>
                    <a:lnTo>
                      <a:pt x="526" y="97"/>
                    </a:lnTo>
                    <a:lnTo>
                      <a:pt x="529" y="92"/>
                    </a:lnTo>
                    <a:lnTo>
                      <a:pt x="535" y="89"/>
                    </a:lnTo>
                    <a:lnTo>
                      <a:pt x="540" y="87"/>
                    </a:lnTo>
                    <a:lnTo>
                      <a:pt x="540" y="87"/>
                    </a:lnTo>
                    <a:close/>
                    <a:moveTo>
                      <a:pt x="482" y="87"/>
                    </a:moveTo>
                    <a:lnTo>
                      <a:pt x="482" y="87"/>
                    </a:lnTo>
                    <a:lnTo>
                      <a:pt x="482" y="87"/>
                    </a:lnTo>
                    <a:lnTo>
                      <a:pt x="489" y="89"/>
                    </a:lnTo>
                    <a:lnTo>
                      <a:pt x="494" y="92"/>
                    </a:lnTo>
                    <a:lnTo>
                      <a:pt x="495" y="97"/>
                    </a:lnTo>
                    <a:lnTo>
                      <a:pt x="497" y="102"/>
                    </a:lnTo>
                    <a:lnTo>
                      <a:pt x="497" y="102"/>
                    </a:lnTo>
                    <a:lnTo>
                      <a:pt x="495" y="109"/>
                    </a:lnTo>
                    <a:lnTo>
                      <a:pt x="494" y="114"/>
                    </a:lnTo>
                    <a:lnTo>
                      <a:pt x="489" y="118"/>
                    </a:lnTo>
                    <a:lnTo>
                      <a:pt x="482" y="119"/>
                    </a:lnTo>
                    <a:lnTo>
                      <a:pt x="482" y="119"/>
                    </a:lnTo>
                    <a:lnTo>
                      <a:pt x="477" y="118"/>
                    </a:lnTo>
                    <a:lnTo>
                      <a:pt x="471" y="114"/>
                    </a:lnTo>
                    <a:lnTo>
                      <a:pt x="468" y="109"/>
                    </a:lnTo>
                    <a:lnTo>
                      <a:pt x="466" y="102"/>
                    </a:lnTo>
                    <a:lnTo>
                      <a:pt x="466" y="102"/>
                    </a:lnTo>
                    <a:lnTo>
                      <a:pt x="468" y="97"/>
                    </a:lnTo>
                    <a:lnTo>
                      <a:pt x="471" y="92"/>
                    </a:lnTo>
                    <a:lnTo>
                      <a:pt x="477" y="89"/>
                    </a:lnTo>
                    <a:lnTo>
                      <a:pt x="482" y="87"/>
                    </a:lnTo>
                    <a:lnTo>
                      <a:pt x="482" y="87"/>
                    </a:lnTo>
                    <a:close/>
                    <a:moveTo>
                      <a:pt x="540" y="43"/>
                    </a:moveTo>
                    <a:lnTo>
                      <a:pt x="540" y="43"/>
                    </a:lnTo>
                    <a:lnTo>
                      <a:pt x="540" y="43"/>
                    </a:lnTo>
                    <a:lnTo>
                      <a:pt x="546" y="44"/>
                    </a:lnTo>
                    <a:lnTo>
                      <a:pt x="552" y="48"/>
                    </a:lnTo>
                    <a:lnTo>
                      <a:pt x="555" y="53"/>
                    </a:lnTo>
                    <a:lnTo>
                      <a:pt x="555" y="60"/>
                    </a:lnTo>
                    <a:lnTo>
                      <a:pt x="555" y="60"/>
                    </a:lnTo>
                    <a:lnTo>
                      <a:pt x="555" y="66"/>
                    </a:lnTo>
                    <a:lnTo>
                      <a:pt x="552" y="72"/>
                    </a:lnTo>
                    <a:lnTo>
                      <a:pt x="546" y="75"/>
                    </a:lnTo>
                    <a:lnTo>
                      <a:pt x="540" y="75"/>
                    </a:lnTo>
                    <a:lnTo>
                      <a:pt x="540" y="75"/>
                    </a:lnTo>
                    <a:lnTo>
                      <a:pt x="535" y="75"/>
                    </a:lnTo>
                    <a:lnTo>
                      <a:pt x="529" y="72"/>
                    </a:lnTo>
                    <a:lnTo>
                      <a:pt x="526" y="66"/>
                    </a:lnTo>
                    <a:lnTo>
                      <a:pt x="524" y="60"/>
                    </a:lnTo>
                    <a:lnTo>
                      <a:pt x="524" y="60"/>
                    </a:lnTo>
                    <a:lnTo>
                      <a:pt x="526" y="53"/>
                    </a:lnTo>
                    <a:lnTo>
                      <a:pt x="529" y="48"/>
                    </a:lnTo>
                    <a:lnTo>
                      <a:pt x="535" y="44"/>
                    </a:lnTo>
                    <a:lnTo>
                      <a:pt x="540" y="43"/>
                    </a:lnTo>
                    <a:lnTo>
                      <a:pt x="540" y="43"/>
                    </a:lnTo>
                    <a:close/>
                    <a:moveTo>
                      <a:pt x="482" y="43"/>
                    </a:moveTo>
                    <a:lnTo>
                      <a:pt x="482" y="43"/>
                    </a:lnTo>
                    <a:lnTo>
                      <a:pt x="482" y="43"/>
                    </a:lnTo>
                    <a:lnTo>
                      <a:pt x="489" y="44"/>
                    </a:lnTo>
                    <a:lnTo>
                      <a:pt x="494" y="48"/>
                    </a:lnTo>
                    <a:lnTo>
                      <a:pt x="495" y="53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495" y="66"/>
                    </a:lnTo>
                    <a:lnTo>
                      <a:pt x="494" y="72"/>
                    </a:lnTo>
                    <a:lnTo>
                      <a:pt x="489" y="75"/>
                    </a:lnTo>
                    <a:lnTo>
                      <a:pt x="482" y="75"/>
                    </a:lnTo>
                    <a:lnTo>
                      <a:pt x="482" y="75"/>
                    </a:lnTo>
                    <a:lnTo>
                      <a:pt x="477" y="75"/>
                    </a:lnTo>
                    <a:lnTo>
                      <a:pt x="471" y="72"/>
                    </a:lnTo>
                    <a:lnTo>
                      <a:pt x="468" y="66"/>
                    </a:lnTo>
                    <a:lnTo>
                      <a:pt x="466" y="60"/>
                    </a:lnTo>
                    <a:lnTo>
                      <a:pt x="466" y="60"/>
                    </a:lnTo>
                    <a:lnTo>
                      <a:pt x="468" y="53"/>
                    </a:lnTo>
                    <a:lnTo>
                      <a:pt x="471" y="48"/>
                    </a:lnTo>
                    <a:lnTo>
                      <a:pt x="477" y="44"/>
                    </a:lnTo>
                    <a:lnTo>
                      <a:pt x="482" y="43"/>
                    </a:lnTo>
                    <a:lnTo>
                      <a:pt x="482" y="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" name="Freeform 170"/>
              <p:cNvSpPr>
                <a:spLocks noEditPoints="1"/>
              </p:cNvSpPr>
              <p:nvPr/>
            </p:nvSpPr>
            <p:spPr bwMode="auto">
              <a:xfrm>
                <a:off x="3511550" y="5046663"/>
                <a:ext cx="209550" cy="300038"/>
              </a:xfrm>
              <a:custGeom>
                <a:avLst/>
                <a:gdLst>
                  <a:gd name="T0" fmla="*/ 264 w 264"/>
                  <a:gd name="T1" fmla="*/ 195 h 378"/>
                  <a:gd name="T2" fmla="*/ 233 w 264"/>
                  <a:gd name="T3" fmla="*/ 189 h 378"/>
                  <a:gd name="T4" fmla="*/ 15 w 264"/>
                  <a:gd name="T5" fmla="*/ 0 h 378"/>
                  <a:gd name="T6" fmla="*/ 27 w 264"/>
                  <a:gd name="T7" fmla="*/ 27 h 378"/>
                  <a:gd name="T8" fmla="*/ 0 w 264"/>
                  <a:gd name="T9" fmla="*/ 15 h 378"/>
                  <a:gd name="T10" fmla="*/ 15 w 264"/>
                  <a:gd name="T11" fmla="*/ 42 h 378"/>
                  <a:gd name="T12" fmla="*/ 22 w 264"/>
                  <a:gd name="T13" fmla="*/ 73 h 378"/>
                  <a:gd name="T14" fmla="*/ 2 w 264"/>
                  <a:gd name="T15" fmla="*/ 52 h 378"/>
                  <a:gd name="T16" fmla="*/ 22 w 264"/>
                  <a:gd name="T17" fmla="*/ 86 h 378"/>
                  <a:gd name="T18" fmla="*/ 15 w 264"/>
                  <a:gd name="T19" fmla="*/ 117 h 378"/>
                  <a:gd name="T20" fmla="*/ 5 w 264"/>
                  <a:gd name="T21" fmla="*/ 90 h 378"/>
                  <a:gd name="T22" fmla="*/ 27 w 264"/>
                  <a:gd name="T23" fmla="*/ 134 h 378"/>
                  <a:gd name="T24" fmla="*/ 15 w 264"/>
                  <a:gd name="T25" fmla="*/ 161 h 378"/>
                  <a:gd name="T26" fmla="*/ 10 w 264"/>
                  <a:gd name="T27" fmla="*/ 131 h 378"/>
                  <a:gd name="T28" fmla="*/ 89 w 264"/>
                  <a:gd name="T29" fmla="*/ 182 h 378"/>
                  <a:gd name="T30" fmla="*/ 68 w 264"/>
                  <a:gd name="T31" fmla="*/ 204 h 378"/>
                  <a:gd name="T32" fmla="*/ 75 w 264"/>
                  <a:gd name="T33" fmla="*/ 172 h 378"/>
                  <a:gd name="T34" fmla="*/ 90 w 264"/>
                  <a:gd name="T35" fmla="*/ 144 h 378"/>
                  <a:gd name="T36" fmla="*/ 63 w 264"/>
                  <a:gd name="T37" fmla="*/ 156 h 378"/>
                  <a:gd name="T38" fmla="*/ 75 w 264"/>
                  <a:gd name="T39" fmla="*/ 129 h 378"/>
                  <a:gd name="T40" fmla="*/ 90 w 264"/>
                  <a:gd name="T41" fmla="*/ 102 h 378"/>
                  <a:gd name="T42" fmla="*/ 60 w 264"/>
                  <a:gd name="T43" fmla="*/ 109 h 378"/>
                  <a:gd name="T44" fmla="*/ 75 w 264"/>
                  <a:gd name="T45" fmla="*/ 42 h 378"/>
                  <a:gd name="T46" fmla="*/ 89 w 264"/>
                  <a:gd name="T47" fmla="*/ 64 h 378"/>
                  <a:gd name="T48" fmla="*/ 60 w 264"/>
                  <a:gd name="T49" fmla="*/ 59 h 378"/>
                  <a:gd name="T50" fmla="*/ 75 w 264"/>
                  <a:gd name="T51" fmla="*/ 0 h 378"/>
                  <a:gd name="T52" fmla="*/ 85 w 264"/>
                  <a:gd name="T53" fmla="*/ 27 h 378"/>
                  <a:gd name="T54" fmla="*/ 60 w 264"/>
                  <a:gd name="T55" fmla="*/ 15 h 378"/>
                  <a:gd name="T56" fmla="*/ 133 w 264"/>
                  <a:gd name="T57" fmla="*/ 129 h 378"/>
                  <a:gd name="T58" fmla="*/ 138 w 264"/>
                  <a:gd name="T59" fmla="*/ 160 h 378"/>
                  <a:gd name="T60" fmla="*/ 118 w 264"/>
                  <a:gd name="T61" fmla="*/ 139 h 378"/>
                  <a:gd name="T62" fmla="*/ 138 w 264"/>
                  <a:gd name="T63" fmla="*/ 173 h 378"/>
                  <a:gd name="T64" fmla="*/ 133 w 264"/>
                  <a:gd name="T65" fmla="*/ 204 h 378"/>
                  <a:gd name="T66" fmla="*/ 121 w 264"/>
                  <a:gd name="T67" fmla="*/ 177 h 378"/>
                  <a:gd name="T68" fmla="*/ 143 w 264"/>
                  <a:gd name="T69" fmla="*/ 221 h 378"/>
                  <a:gd name="T70" fmla="*/ 133 w 264"/>
                  <a:gd name="T71" fmla="*/ 248 h 378"/>
                  <a:gd name="T72" fmla="*/ 126 w 264"/>
                  <a:gd name="T73" fmla="*/ 218 h 378"/>
                  <a:gd name="T74" fmla="*/ 204 w 264"/>
                  <a:gd name="T75" fmla="*/ 139 h 378"/>
                  <a:gd name="T76" fmla="*/ 186 w 264"/>
                  <a:gd name="T77" fmla="*/ 160 h 378"/>
                  <a:gd name="T78" fmla="*/ 191 w 264"/>
                  <a:gd name="T79" fmla="*/ 129 h 378"/>
                  <a:gd name="T80" fmla="*/ 206 w 264"/>
                  <a:gd name="T81" fmla="*/ 189 h 378"/>
                  <a:gd name="T82" fmla="*/ 181 w 264"/>
                  <a:gd name="T83" fmla="*/ 201 h 378"/>
                  <a:gd name="T84" fmla="*/ 191 w 264"/>
                  <a:gd name="T85" fmla="*/ 172 h 378"/>
                  <a:gd name="T86" fmla="*/ 206 w 264"/>
                  <a:gd name="T87" fmla="*/ 231 h 378"/>
                  <a:gd name="T88" fmla="*/ 177 w 264"/>
                  <a:gd name="T89" fmla="*/ 238 h 378"/>
                  <a:gd name="T90" fmla="*/ 191 w 264"/>
                  <a:gd name="T91" fmla="*/ 258 h 378"/>
                  <a:gd name="T92" fmla="*/ 204 w 264"/>
                  <a:gd name="T93" fmla="*/ 282 h 378"/>
                  <a:gd name="T94" fmla="*/ 175 w 264"/>
                  <a:gd name="T95" fmla="*/ 276 h 378"/>
                  <a:gd name="T96" fmla="*/ 191 w 264"/>
                  <a:gd name="T97" fmla="*/ 303 h 378"/>
                  <a:gd name="T98" fmla="*/ 201 w 264"/>
                  <a:gd name="T99" fmla="*/ 330 h 378"/>
                  <a:gd name="T100" fmla="*/ 175 w 264"/>
                  <a:gd name="T101" fmla="*/ 318 h 378"/>
                  <a:gd name="T102" fmla="*/ 191 w 264"/>
                  <a:gd name="T103" fmla="*/ 345 h 378"/>
                  <a:gd name="T104" fmla="*/ 198 w 264"/>
                  <a:gd name="T105" fmla="*/ 378 h 378"/>
                  <a:gd name="T106" fmla="*/ 177 w 264"/>
                  <a:gd name="T107" fmla="*/ 356 h 378"/>
                  <a:gd name="T108" fmla="*/ 256 w 264"/>
                  <a:gd name="T109" fmla="*/ 304 h 378"/>
                  <a:gd name="T110" fmla="*/ 249 w 264"/>
                  <a:gd name="T111" fmla="*/ 335 h 378"/>
                  <a:gd name="T112" fmla="*/ 238 w 264"/>
                  <a:gd name="T113" fmla="*/ 308 h 378"/>
                  <a:gd name="T114" fmla="*/ 261 w 264"/>
                  <a:gd name="T115" fmla="*/ 264 h 378"/>
                  <a:gd name="T116" fmla="*/ 249 w 264"/>
                  <a:gd name="T117" fmla="*/ 291 h 378"/>
                  <a:gd name="T118" fmla="*/ 244 w 264"/>
                  <a:gd name="T119" fmla="*/ 260 h 378"/>
                  <a:gd name="T120" fmla="*/ 264 w 264"/>
                  <a:gd name="T121" fmla="*/ 226 h 378"/>
                  <a:gd name="T122" fmla="*/ 244 w 264"/>
                  <a:gd name="T123" fmla="*/ 247 h 378"/>
                  <a:gd name="T124" fmla="*/ 249 w 264"/>
                  <a:gd name="T125" fmla="*/ 216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4" h="378">
                    <a:moveTo>
                      <a:pt x="249" y="172"/>
                    </a:moveTo>
                    <a:lnTo>
                      <a:pt x="249" y="172"/>
                    </a:lnTo>
                    <a:lnTo>
                      <a:pt x="256" y="173"/>
                    </a:lnTo>
                    <a:lnTo>
                      <a:pt x="261" y="177"/>
                    </a:lnTo>
                    <a:lnTo>
                      <a:pt x="264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5"/>
                    </a:lnTo>
                    <a:lnTo>
                      <a:pt x="261" y="201"/>
                    </a:lnTo>
                    <a:lnTo>
                      <a:pt x="256" y="204"/>
                    </a:lnTo>
                    <a:lnTo>
                      <a:pt x="249" y="204"/>
                    </a:lnTo>
                    <a:lnTo>
                      <a:pt x="249" y="204"/>
                    </a:lnTo>
                    <a:lnTo>
                      <a:pt x="244" y="204"/>
                    </a:lnTo>
                    <a:lnTo>
                      <a:pt x="238" y="201"/>
                    </a:lnTo>
                    <a:lnTo>
                      <a:pt x="235" y="195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2"/>
                    </a:lnTo>
                    <a:lnTo>
                      <a:pt x="238" y="177"/>
                    </a:lnTo>
                    <a:lnTo>
                      <a:pt x="244" y="173"/>
                    </a:lnTo>
                    <a:lnTo>
                      <a:pt x="249" y="172"/>
                    </a:lnTo>
                    <a:lnTo>
                      <a:pt x="249" y="172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7" y="3"/>
                    </a:lnTo>
                    <a:lnTo>
                      <a:pt x="31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2" y="44"/>
                    </a:lnTo>
                    <a:lnTo>
                      <a:pt x="27" y="47"/>
                    </a:lnTo>
                    <a:lnTo>
                      <a:pt x="31" y="52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64"/>
                    </a:lnTo>
                    <a:lnTo>
                      <a:pt x="27" y="69"/>
                    </a:lnTo>
                    <a:lnTo>
                      <a:pt x="22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0" y="73"/>
                    </a:lnTo>
                    <a:lnTo>
                      <a:pt x="5" y="69"/>
                    </a:lnTo>
                    <a:lnTo>
                      <a:pt x="2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2"/>
                    </a:lnTo>
                    <a:lnTo>
                      <a:pt x="5" y="47"/>
                    </a:lnTo>
                    <a:lnTo>
                      <a:pt x="10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15" y="85"/>
                    </a:moveTo>
                    <a:lnTo>
                      <a:pt x="15" y="85"/>
                    </a:lnTo>
                    <a:lnTo>
                      <a:pt x="15" y="85"/>
                    </a:lnTo>
                    <a:lnTo>
                      <a:pt x="22" y="86"/>
                    </a:lnTo>
                    <a:lnTo>
                      <a:pt x="27" y="90"/>
                    </a:lnTo>
                    <a:lnTo>
                      <a:pt x="31" y="95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7" y="114"/>
                    </a:lnTo>
                    <a:lnTo>
                      <a:pt x="2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0" y="117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2" y="95"/>
                    </a:lnTo>
                    <a:lnTo>
                      <a:pt x="5" y="90"/>
                    </a:lnTo>
                    <a:lnTo>
                      <a:pt x="10" y="86"/>
                    </a:lnTo>
                    <a:lnTo>
                      <a:pt x="15" y="85"/>
                    </a:lnTo>
                    <a:lnTo>
                      <a:pt x="15" y="85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2" y="131"/>
                    </a:lnTo>
                    <a:lnTo>
                      <a:pt x="27" y="134"/>
                    </a:lnTo>
                    <a:lnTo>
                      <a:pt x="31" y="139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51"/>
                    </a:lnTo>
                    <a:lnTo>
                      <a:pt x="27" y="156"/>
                    </a:lnTo>
                    <a:lnTo>
                      <a:pt x="22" y="160"/>
                    </a:lnTo>
                    <a:lnTo>
                      <a:pt x="15" y="161"/>
                    </a:lnTo>
                    <a:lnTo>
                      <a:pt x="15" y="161"/>
                    </a:lnTo>
                    <a:lnTo>
                      <a:pt x="10" y="160"/>
                    </a:lnTo>
                    <a:lnTo>
                      <a:pt x="5" y="156"/>
                    </a:lnTo>
                    <a:lnTo>
                      <a:pt x="2" y="151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2" y="139"/>
                    </a:lnTo>
                    <a:lnTo>
                      <a:pt x="5" y="134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75" y="172"/>
                    </a:moveTo>
                    <a:lnTo>
                      <a:pt x="75" y="172"/>
                    </a:lnTo>
                    <a:lnTo>
                      <a:pt x="75" y="172"/>
                    </a:lnTo>
                    <a:lnTo>
                      <a:pt x="80" y="173"/>
                    </a:lnTo>
                    <a:lnTo>
                      <a:pt x="85" y="177"/>
                    </a:lnTo>
                    <a:lnTo>
                      <a:pt x="89" y="182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9" y="195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5" y="204"/>
                    </a:lnTo>
                    <a:lnTo>
                      <a:pt x="75" y="204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5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8" y="173"/>
                    </a:lnTo>
                    <a:lnTo>
                      <a:pt x="75" y="172"/>
                    </a:lnTo>
                    <a:lnTo>
                      <a:pt x="75" y="172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39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9" y="151"/>
                    </a:lnTo>
                    <a:lnTo>
                      <a:pt x="85" y="156"/>
                    </a:lnTo>
                    <a:lnTo>
                      <a:pt x="80" y="160"/>
                    </a:lnTo>
                    <a:lnTo>
                      <a:pt x="75" y="161"/>
                    </a:lnTo>
                    <a:lnTo>
                      <a:pt x="75" y="161"/>
                    </a:lnTo>
                    <a:lnTo>
                      <a:pt x="68" y="160"/>
                    </a:lnTo>
                    <a:lnTo>
                      <a:pt x="63" y="156"/>
                    </a:lnTo>
                    <a:lnTo>
                      <a:pt x="60" y="151"/>
                    </a:lnTo>
                    <a:lnTo>
                      <a:pt x="60" y="144"/>
                    </a:lnTo>
                    <a:lnTo>
                      <a:pt x="60" y="144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75" y="85"/>
                    </a:moveTo>
                    <a:lnTo>
                      <a:pt x="75" y="85"/>
                    </a:lnTo>
                    <a:lnTo>
                      <a:pt x="75" y="85"/>
                    </a:lnTo>
                    <a:lnTo>
                      <a:pt x="80" y="86"/>
                    </a:lnTo>
                    <a:lnTo>
                      <a:pt x="85" y="90"/>
                    </a:lnTo>
                    <a:lnTo>
                      <a:pt x="89" y="95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60" y="102"/>
                    </a:lnTo>
                    <a:lnTo>
                      <a:pt x="60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8" y="86"/>
                    </a:lnTo>
                    <a:lnTo>
                      <a:pt x="75" y="85"/>
                    </a:lnTo>
                    <a:lnTo>
                      <a:pt x="75" y="85"/>
                    </a:lnTo>
                    <a:close/>
                    <a:moveTo>
                      <a:pt x="75" y="42"/>
                    </a:moveTo>
                    <a:lnTo>
                      <a:pt x="75" y="42"/>
                    </a:lnTo>
                    <a:lnTo>
                      <a:pt x="75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9" y="52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9" y="64"/>
                    </a:lnTo>
                    <a:lnTo>
                      <a:pt x="85" y="69"/>
                    </a:lnTo>
                    <a:lnTo>
                      <a:pt x="80" y="73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3"/>
                    </a:lnTo>
                    <a:lnTo>
                      <a:pt x="63" y="69"/>
                    </a:lnTo>
                    <a:lnTo>
                      <a:pt x="60" y="64"/>
                    </a:lnTo>
                    <a:lnTo>
                      <a:pt x="60" y="59"/>
                    </a:lnTo>
                    <a:lnTo>
                      <a:pt x="60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5" y="42"/>
                    </a:lnTo>
                    <a:lnTo>
                      <a:pt x="75" y="42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0"/>
                    </a:lnTo>
                    <a:lnTo>
                      <a:pt x="85" y="3"/>
                    </a:lnTo>
                    <a:lnTo>
                      <a:pt x="89" y="8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8" y="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7" y="151"/>
                    </a:lnTo>
                    <a:lnTo>
                      <a:pt x="143" y="156"/>
                    </a:lnTo>
                    <a:lnTo>
                      <a:pt x="138" y="160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26" y="160"/>
                    </a:lnTo>
                    <a:lnTo>
                      <a:pt x="121" y="156"/>
                    </a:lnTo>
                    <a:lnTo>
                      <a:pt x="118" y="151"/>
                    </a:lnTo>
                    <a:lnTo>
                      <a:pt x="118" y="144"/>
                    </a:lnTo>
                    <a:lnTo>
                      <a:pt x="118" y="144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133" y="172"/>
                    </a:moveTo>
                    <a:lnTo>
                      <a:pt x="133" y="172"/>
                    </a:lnTo>
                    <a:lnTo>
                      <a:pt x="133" y="172"/>
                    </a:lnTo>
                    <a:lnTo>
                      <a:pt x="138" y="173"/>
                    </a:lnTo>
                    <a:lnTo>
                      <a:pt x="143" y="177"/>
                    </a:lnTo>
                    <a:lnTo>
                      <a:pt x="147" y="182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7" y="195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3" y="204"/>
                    </a:lnTo>
                    <a:lnTo>
                      <a:pt x="133" y="204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5"/>
                    </a:lnTo>
                    <a:lnTo>
                      <a:pt x="118" y="189"/>
                    </a:lnTo>
                    <a:lnTo>
                      <a:pt x="118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6" y="173"/>
                    </a:lnTo>
                    <a:lnTo>
                      <a:pt x="133" y="172"/>
                    </a:lnTo>
                    <a:lnTo>
                      <a:pt x="133" y="172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8" y="231"/>
                    </a:lnTo>
                    <a:lnTo>
                      <a:pt x="148" y="231"/>
                    </a:lnTo>
                    <a:lnTo>
                      <a:pt x="147" y="238"/>
                    </a:lnTo>
                    <a:lnTo>
                      <a:pt x="143" y="243"/>
                    </a:lnTo>
                    <a:lnTo>
                      <a:pt x="138" y="247"/>
                    </a:lnTo>
                    <a:lnTo>
                      <a:pt x="133" y="248"/>
                    </a:lnTo>
                    <a:lnTo>
                      <a:pt x="133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8" y="238"/>
                    </a:lnTo>
                    <a:lnTo>
                      <a:pt x="118" y="231"/>
                    </a:lnTo>
                    <a:lnTo>
                      <a:pt x="118" y="231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8" y="131"/>
                    </a:lnTo>
                    <a:lnTo>
                      <a:pt x="201" y="134"/>
                    </a:lnTo>
                    <a:lnTo>
                      <a:pt x="204" y="139"/>
                    </a:lnTo>
                    <a:lnTo>
                      <a:pt x="206" y="144"/>
                    </a:lnTo>
                    <a:lnTo>
                      <a:pt x="206" y="144"/>
                    </a:lnTo>
                    <a:lnTo>
                      <a:pt x="204" y="151"/>
                    </a:lnTo>
                    <a:lnTo>
                      <a:pt x="201" y="156"/>
                    </a:lnTo>
                    <a:lnTo>
                      <a:pt x="198" y="160"/>
                    </a:lnTo>
                    <a:lnTo>
                      <a:pt x="191" y="161"/>
                    </a:lnTo>
                    <a:lnTo>
                      <a:pt x="191" y="161"/>
                    </a:lnTo>
                    <a:lnTo>
                      <a:pt x="186" y="160"/>
                    </a:lnTo>
                    <a:lnTo>
                      <a:pt x="181" y="156"/>
                    </a:lnTo>
                    <a:lnTo>
                      <a:pt x="177" y="151"/>
                    </a:lnTo>
                    <a:lnTo>
                      <a:pt x="175" y="144"/>
                    </a:lnTo>
                    <a:lnTo>
                      <a:pt x="175" y="144"/>
                    </a:lnTo>
                    <a:lnTo>
                      <a:pt x="177" y="139"/>
                    </a:lnTo>
                    <a:lnTo>
                      <a:pt x="181" y="134"/>
                    </a:lnTo>
                    <a:lnTo>
                      <a:pt x="186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91" y="172"/>
                    </a:moveTo>
                    <a:lnTo>
                      <a:pt x="191" y="172"/>
                    </a:lnTo>
                    <a:lnTo>
                      <a:pt x="191" y="172"/>
                    </a:lnTo>
                    <a:lnTo>
                      <a:pt x="198" y="173"/>
                    </a:lnTo>
                    <a:lnTo>
                      <a:pt x="201" y="177"/>
                    </a:lnTo>
                    <a:lnTo>
                      <a:pt x="204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5"/>
                    </a:lnTo>
                    <a:lnTo>
                      <a:pt x="201" y="201"/>
                    </a:lnTo>
                    <a:lnTo>
                      <a:pt x="198" y="204"/>
                    </a:lnTo>
                    <a:lnTo>
                      <a:pt x="191" y="204"/>
                    </a:lnTo>
                    <a:lnTo>
                      <a:pt x="191" y="204"/>
                    </a:lnTo>
                    <a:lnTo>
                      <a:pt x="186" y="204"/>
                    </a:lnTo>
                    <a:lnTo>
                      <a:pt x="181" y="201"/>
                    </a:lnTo>
                    <a:lnTo>
                      <a:pt x="177" y="195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2"/>
                    </a:lnTo>
                    <a:lnTo>
                      <a:pt x="181" y="177"/>
                    </a:lnTo>
                    <a:lnTo>
                      <a:pt x="186" y="173"/>
                    </a:lnTo>
                    <a:lnTo>
                      <a:pt x="191" y="172"/>
                    </a:lnTo>
                    <a:lnTo>
                      <a:pt x="191" y="172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8" y="218"/>
                    </a:lnTo>
                    <a:lnTo>
                      <a:pt x="201" y="221"/>
                    </a:lnTo>
                    <a:lnTo>
                      <a:pt x="204" y="226"/>
                    </a:lnTo>
                    <a:lnTo>
                      <a:pt x="206" y="231"/>
                    </a:lnTo>
                    <a:lnTo>
                      <a:pt x="206" y="231"/>
                    </a:lnTo>
                    <a:lnTo>
                      <a:pt x="204" y="238"/>
                    </a:lnTo>
                    <a:lnTo>
                      <a:pt x="201" y="243"/>
                    </a:lnTo>
                    <a:lnTo>
                      <a:pt x="198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6" y="247"/>
                    </a:lnTo>
                    <a:lnTo>
                      <a:pt x="181" y="243"/>
                    </a:lnTo>
                    <a:lnTo>
                      <a:pt x="177" y="238"/>
                    </a:lnTo>
                    <a:lnTo>
                      <a:pt x="175" y="231"/>
                    </a:lnTo>
                    <a:lnTo>
                      <a:pt x="175" y="231"/>
                    </a:lnTo>
                    <a:lnTo>
                      <a:pt x="177" y="226"/>
                    </a:lnTo>
                    <a:lnTo>
                      <a:pt x="181" y="221"/>
                    </a:lnTo>
                    <a:lnTo>
                      <a:pt x="186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91" y="258"/>
                    </a:moveTo>
                    <a:lnTo>
                      <a:pt x="191" y="258"/>
                    </a:lnTo>
                    <a:lnTo>
                      <a:pt x="191" y="258"/>
                    </a:lnTo>
                    <a:lnTo>
                      <a:pt x="198" y="260"/>
                    </a:lnTo>
                    <a:lnTo>
                      <a:pt x="201" y="264"/>
                    </a:lnTo>
                    <a:lnTo>
                      <a:pt x="204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2"/>
                    </a:lnTo>
                    <a:lnTo>
                      <a:pt x="201" y="287"/>
                    </a:lnTo>
                    <a:lnTo>
                      <a:pt x="198" y="291"/>
                    </a:lnTo>
                    <a:lnTo>
                      <a:pt x="191" y="291"/>
                    </a:lnTo>
                    <a:lnTo>
                      <a:pt x="191" y="291"/>
                    </a:lnTo>
                    <a:lnTo>
                      <a:pt x="186" y="291"/>
                    </a:lnTo>
                    <a:lnTo>
                      <a:pt x="181" y="287"/>
                    </a:lnTo>
                    <a:lnTo>
                      <a:pt x="177" y="282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69"/>
                    </a:lnTo>
                    <a:lnTo>
                      <a:pt x="181" y="264"/>
                    </a:lnTo>
                    <a:lnTo>
                      <a:pt x="186" y="260"/>
                    </a:lnTo>
                    <a:lnTo>
                      <a:pt x="191" y="258"/>
                    </a:lnTo>
                    <a:lnTo>
                      <a:pt x="191" y="258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8" y="304"/>
                    </a:lnTo>
                    <a:lnTo>
                      <a:pt x="201" y="308"/>
                    </a:lnTo>
                    <a:lnTo>
                      <a:pt x="204" y="313"/>
                    </a:lnTo>
                    <a:lnTo>
                      <a:pt x="206" y="318"/>
                    </a:lnTo>
                    <a:lnTo>
                      <a:pt x="206" y="318"/>
                    </a:lnTo>
                    <a:lnTo>
                      <a:pt x="204" y="325"/>
                    </a:lnTo>
                    <a:lnTo>
                      <a:pt x="201" y="330"/>
                    </a:lnTo>
                    <a:lnTo>
                      <a:pt x="198" y="333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6" y="333"/>
                    </a:lnTo>
                    <a:lnTo>
                      <a:pt x="181" y="330"/>
                    </a:lnTo>
                    <a:lnTo>
                      <a:pt x="177" y="325"/>
                    </a:lnTo>
                    <a:lnTo>
                      <a:pt x="175" y="318"/>
                    </a:lnTo>
                    <a:lnTo>
                      <a:pt x="175" y="318"/>
                    </a:lnTo>
                    <a:lnTo>
                      <a:pt x="177" y="313"/>
                    </a:lnTo>
                    <a:lnTo>
                      <a:pt x="181" y="308"/>
                    </a:lnTo>
                    <a:lnTo>
                      <a:pt x="186" y="304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91" y="345"/>
                    </a:moveTo>
                    <a:lnTo>
                      <a:pt x="191" y="345"/>
                    </a:lnTo>
                    <a:lnTo>
                      <a:pt x="191" y="345"/>
                    </a:lnTo>
                    <a:lnTo>
                      <a:pt x="198" y="347"/>
                    </a:lnTo>
                    <a:lnTo>
                      <a:pt x="201" y="350"/>
                    </a:lnTo>
                    <a:lnTo>
                      <a:pt x="204" y="356"/>
                    </a:lnTo>
                    <a:lnTo>
                      <a:pt x="206" y="362"/>
                    </a:lnTo>
                    <a:lnTo>
                      <a:pt x="206" y="362"/>
                    </a:lnTo>
                    <a:lnTo>
                      <a:pt x="204" y="369"/>
                    </a:lnTo>
                    <a:lnTo>
                      <a:pt x="201" y="374"/>
                    </a:lnTo>
                    <a:lnTo>
                      <a:pt x="198" y="378"/>
                    </a:lnTo>
                    <a:lnTo>
                      <a:pt x="191" y="378"/>
                    </a:lnTo>
                    <a:lnTo>
                      <a:pt x="191" y="378"/>
                    </a:lnTo>
                    <a:lnTo>
                      <a:pt x="186" y="378"/>
                    </a:lnTo>
                    <a:lnTo>
                      <a:pt x="181" y="374"/>
                    </a:lnTo>
                    <a:lnTo>
                      <a:pt x="177" y="369"/>
                    </a:lnTo>
                    <a:lnTo>
                      <a:pt x="175" y="362"/>
                    </a:lnTo>
                    <a:lnTo>
                      <a:pt x="175" y="362"/>
                    </a:lnTo>
                    <a:lnTo>
                      <a:pt x="177" y="356"/>
                    </a:lnTo>
                    <a:lnTo>
                      <a:pt x="181" y="350"/>
                    </a:lnTo>
                    <a:lnTo>
                      <a:pt x="186" y="347"/>
                    </a:lnTo>
                    <a:lnTo>
                      <a:pt x="191" y="345"/>
                    </a:lnTo>
                    <a:lnTo>
                      <a:pt x="191" y="345"/>
                    </a:lnTo>
                    <a:close/>
                    <a:moveTo>
                      <a:pt x="249" y="303"/>
                    </a:moveTo>
                    <a:lnTo>
                      <a:pt x="249" y="303"/>
                    </a:lnTo>
                    <a:lnTo>
                      <a:pt x="249" y="303"/>
                    </a:lnTo>
                    <a:lnTo>
                      <a:pt x="256" y="304"/>
                    </a:lnTo>
                    <a:lnTo>
                      <a:pt x="261" y="308"/>
                    </a:lnTo>
                    <a:lnTo>
                      <a:pt x="264" y="313"/>
                    </a:lnTo>
                    <a:lnTo>
                      <a:pt x="264" y="318"/>
                    </a:lnTo>
                    <a:lnTo>
                      <a:pt x="264" y="318"/>
                    </a:lnTo>
                    <a:lnTo>
                      <a:pt x="264" y="325"/>
                    </a:lnTo>
                    <a:lnTo>
                      <a:pt x="261" y="330"/>
                    </a:lnTo>
                    <a:lnTo>
                      <a:pt x="256" y="333"/>
                    </a:lnTo>
                    <a:lnTo>
                      <a:pt x="249" y="335"/>
                    </a:lnTo>
                    <a:lnTo>
                      <a:pt x="249" y="335"/>
                    </a:lnTo>
                    <a:lnTo>
                      <a:pt x="244" y="333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18"/>
                    </a:lnTo>
                    <a:lnTo>
                      <a:pt x="233" y="318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4" y="304"/>
                    </a:lnTo>
                    <a:lnTo>
                      <a:pt x="249" y="303"/>
                    </a:lnTo>
                    <a:lnTo>
                      <a:pt x="249" y="303"/>
                    </a:lnTo>
                    <a:close/>
                    <a:moveTo>
                      <a:pt x="249" y="258"/>
                    </a:moveTo>
                    <a:lnTo>
                      <a:pt x="249" y="258"/>
                    </a:lnTo>
                    <a:lnTo>
                      <a:pt x="249" y="258"/>
                    </a:lnTo>
                    <a:lnTo>
                      <a:pt x="256" y="260"/>
                    </a:lnTo>
                    <a:lnTo>
                      <a:pt x="261" y="264"/>
                    </a:lnTo>
                    <a:lnTo>
                      <a:pt x="264" y="269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2"/>
                    </a:lnTo>
                    <a:lnTo>
                      <a:pt x="261" y="287"/>
                    </a:lnTo>
                    <a:lnTo>
                      <a:pt x="256" y="291"/>
                    </a:lnTo>
                    <a:lnTo>
                      <a:pt x="249" y="291"/>
                    </a:lnTo>
                    <a:lnTo>
                      <a:pt x="249" y="291"/>
                    </a:lnTo>
                    <a:lnTo>
                      <a:pt x="244" y="291"/>
                    </a:lnTo>
                    <a:lnTo>
                      <a:pt x="238" y="287"/>
                    </a:lnTo>
                    <a:lnTo>
                      <a:pt x="235" y="282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69"/>
                    </a:lnTo>
                    <a:lnTo>
                      <a:pt x="238" y="264"/>
                    </a:lnTo>
                    <a:lnTo>
                      <a:pt x="244" y="260"/>
                    </a:lnTo>
                    <a:lnTo>
                      <a:pt x="249" y="258"/>
                    </a:lnTo>
                    <a:lnTo>
                      <a:pt x="249" y="258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6" y="218"/>
                    </a:lnTo>
                    <a:lnTo>
                      <a:pt x="261" y="221"/>
                    </a:lnTo>
                    <a:lnTo>
                      <a:pt x="264" y="226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4" y="238"/>
                    </a:lnTo>
                    <a:lnTo>
                      <a:pt x="261" y="243"/>
                    </a:lnTo>
                    <a:lnTo>
                      <a:pt x="256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4" y="247"/>
                    </a:lnTo>
                    <a:lnTo>
                      <a:pt x="238" y="243"/>
                    </a:lnTo>
                    <a:lnTo>
                      <a:pt x="235" y="238"/>
                    </a:lnTo>
                    <a:lnTo>
                      <a:pt x="233" y="231"/>
                    </a:lnTo>
                    <a:lnTo>
                      <a:pt x="233" y="231"/>
                    </a:lnTo>
                    <a:lnTo>
                      <a:pt x="235" y="226"/>
                    </a:lnTo>
                    <a:lnTo>
                      <a:pt x="238" y="221"/>
                    </a:lnTo>
                    <a:lnTo>
                      <a:pt x="244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Freeform 171"/>
              <p:cNvSpPr>
                <a:spLocks noEditPoints="1"/>
              </p:cNvSpPr>
              <p:nvPr/>
            </p:nvSpPr>
            <p:spPr bwMode="auto">
              <a:xfrm>
                <a:off x="6196013" y="4978401"/>
                <a:ext cx="209550" cy="334963"/>
              </a:xfrm>
              <a:custGeom>
                <a:avLst/>
                <a:gdLst>
                  <a:gd name="T0" fmla="*/ 16 w 264"/>
                  <a:gd name="T1" fmla="*/ 422 h 422"/>
                  <a:gd name="T2" fmla="*/ 191 w 264"/>
                  <a:gd name="T3" fmla="*/ 303 h 422"/>
                  <a:gd name="T4" fmla="*/ 184 w 264"/>
                  <a:gd name="T5" fmla="*/ 334 h 422"/>
                  <a:gd name="T6" fmla="*/ 131 w 264"/>
                  <a:gd name="T7" fmla="*/ 303 h 422"/>
                  <a:gd name="T8" fmla="*/ 121 w 264"/>
                  <a:gd name="T9" fmla="*/ 330 h 422"/>
                  <a:gd name="T10" fmla="*/ 80 w 264"/>
                  <a:gd name="T11" fmla="*/ 305 h 422"/>
                  <a:gd name="T12" fmla="*/ 60 w 264"/>
                  <a:gd name="T13" fmla="*/ 325 h 422"/>
                  <a:gd name="T14" fmla="*/ 26 w 264"/>
                  <a:gd name="T15" fmla="*/ 308 h 422"/>
                  <a:gd name="T16" fmla="*/ 0 w 264"/>
                  <a:gd name="T17" fmla="*/ 318 h 422"/>
                  <a:gd name="T18" fmla="*/ 205 w 264"/>
                  <a:gd name="T19" fmla="*/ 269 h 422"/>
                  <a:gd name="T20" fmla="*/ 176 w 264"/>
                  <a:gd name="T21" fmla="*/ 276 h 422"/>
                  <a:gd name="T22" fmla="*/ 147 w 264"/>
                  <a:gd name="T23" fmla="*/ 276 h 422"/>
                  <a:gd name="T24" fmla="*/ 118 w 264"/>
                  <a:gd name="T25" fmla="*/ 269 h 422"/>
                  <a:gd name="T26" fmla="*/ 89 w 264"/>
                  <a:gd name="T27" fmla="*/ 276 h 422"/>
                  <a:gd name="T28" fmla="*/ 63 w 264"/>
                  <a:gd name="T29" fmla="*/ 264 h 422"/>
                  <a:gd name="T30" fmla="*/ 29 w 264"/>
                  <a:gd name="T31" fmla="*/ 282 h 422"/>
                  <a:gd name="T32" fmla="*/ 9 w 264"/>
                  <a:gd name="T33" fmla="*/ 260 h 422"/>
                  <a:gd name="T34" fmla="*/ 259 w 264"/>
                  <a:gd name="T35" fmla="*/ 243 h 422"/>
                  <a:gd name="T36" fmla="*/ 249 w 264"/>
                  <a:gd name="T37" fmla="*/ 216 h 422"/>
                  <a:gd name="T38" fmla="*/ 196 w 264"/>
                  <a:gd name="T39" fmla="*/ 247 h 422"/>
                  <a:gd name="T40" fmla="*/ 191 w 264"/>
                  <a:gd name="T41" fmla="*/ 216 h 422"/>
                  <a:gd name="T42" fmla="*/ 131 w 264"/>
                  <a:gd name="T43" fmla="*/ 248 h 422"/>
                  <a:gd name="T44" fmla="*/ 73 w 264"/>
                  <a:gd name="T45" fmla="*/ 216 h 422"/>
                  <a:gd name="T46" fmla="*/ 73 w 264"/>
                  <a:gd name="T47" fmla="*/ 248 h 422"/>
                  <a:gd name="T48" fmla="*/ 16 w 264"/>
                  <a:gd name="T49" fmla="*/ 216 h 422"/>
                  <a:gd name="T50" fmla="*/ 9 w 264"/>
                  <a:gd name="T51" fmla="*/ 247 h 422"/>
                  <a:gd name="T52" fmla="*/ 249 w 264"/>
                  <a:gd name="T53" fmla="*/ 172 h 422"/>
                  <a:gd name="T54" fmla="*/ 237 w 264"/>
                  <a:gd name="T55" fmla="*/ 201 h 422"/>
                  <a:gd name="T56" fmla="*/ 196 w 264"/>
                  <a:gd name="T57" fmla="*/ 173 h 422"/>
                  <a:gd name="T58" fmla="*/ 176 w 264"/>
                  <a:gd name="T59" fmla="*/ 196 h 422"/>
                  <a:gd name="T60" fmla="*/ 143 w 264"/>
                  <a:gd name="T61" fmla="*/ 177 h 422"/>
                  <a:gd name="T62" fmla="*/ 116 w 264"/>
                  <a:gd name="T63" fmla="*/ 189 h 422"/>
                  <a:gd name="T64" fmla="*/ 89 w 264"/>
                  <a:gd name="T65" fmla="*/ 182 h 422"/>
                  <a:gd name="T66" fmla="*/ 58 w 264"/>
                  <a:gd name="T67" fmla="*/ 189 h 422"/>
                  <a:gd name="T68" fmla="*/ 264 w 264"/>
                  <a:gd name="T69" fmla="*/ 146 h 422"/>
                  <a:gd name="T70" fmla="*/ 233 w 264"/>
                  <a:gd name="T71" fmla="*/ 139 h 422"/>
                  <a:gd name="T72" fmla="*/ 206 w 264"/>
                  <a:gd name="T73" fmla="*/ 146 h 422"/>
                  <a:gd name="T74" fmla="*/ 179 w 264"/>
                  <a:gd name="T75" fmla="*/ 134 h 422"/>
                  <a:gd name="T76" fmla="*/ 147 w 264"/>
                  <a:gd name="T77" fmla="*/ 151 h 422"/>
                  <a:gd name="T78" fmla="*/ 126 w 264"/>
                  <a:gd name="T79" fmla="*/ 131 h 422"/>
                  <a:gd name="T80" fmla="*/ 85 w 264"/>
                  <a:gd name="T81" fmla="*/ 156 h 422"/>
                  <a:gd name="T82" fmla="*/ 73 w 264"/>
                  <a:gd name="T83" fmla="*/ 129 h 422"/>
                  <a:gd name="T84" fmla="*/ 196 w 264"/>
                  <a:gd name="T85" fmla="*/ 117 h 422"/>
                  <a:gd name="T86" fmla="*/ 191 w 264"/>
                  <a:gd name="T87" fmla="*/ 87 h 422"/>
                  <a:gd name="T88" fmla="*/ 131 w 264"/>
                  <a:gd name="T89" fmla="*/ 119 h 422"/>
                  <a:gd name="T90" fmla="*/ 73 w 264"/>
                  <a:gd name="T91" fmla="*/ 87 h 422"/>
                  <a:gd name="T92" fmla="*/ 73 w 264"/>
                  <a:gd name="T93" fmla="*/ 119 h 422"/>
                  <a:gd name="T94" fmla="*/ 191 w 264"/>
                  <a:gd name="T95" fmla="*/ 42 h 422"/>
                  <a:gd name="T96" fmla="*/ 184 w 264"/>
                  <a:gd name="T97" fmla="*/ 73 h 422"/>
                  <a:gd name="T98" fmla="*/ 131 w 264"/>
                  <a:gd name="T99" fmla="*/ 42 h 422"/>
                  <a:gd name="T100" fmla="*/ 121 w 264"/>
                  <a:gd name="T101" fmla="*/ 70 h 422"/>
                  <a:gd name="T102" fmla="*/ 80 w 264"/>
                  <a:gd name="T103" fmla="*/ 44 h 422"/>
                  <a:gd name="T104" fmla="*/ 60 w 264"/>
                  <a:gd name="T105" fmla="*/ 64 h 422"/>
                  <a:gd name="T106" fmla="*/ 201 w 264"/>
                  <a:gd name="T107" fmla="*/ 3 h 422"/>
                  <a:gd name="T108" fmla="*/ 176 w 264"/>
                  <a:gd name="T109" fmla="*/ 15 h 422"/>
                  <a:gd name="T110" fmla="*/ 147 w 264"/>
                  <a:gd name="T111" fmla="*/ 8 h 422"/>
                  <a:gd name="T112" fmla="*/ 116 w 264"/>
                  <a:gd name="T113" fmla="*/ 15 h 422"/>
                  <a:gd name="T114" fmla="*/ 89 w 264"/>
                  <a:gd name="T115" fmla="*/ 15 h 422"/>
                  <a:gd name="T116" fmla="*/ 60 w 264"/>
                  <a:gd name="T117" fmla="*/ 8 h 422"/>
                  <a:gd name="T118" fmla="*/ 31 w 264"/>
                  <a:gd name="T119" fmla="*/ 363 h 422"/>
                  <a:gd name="T120" fmla="*/ 5 w 264"/>
                  <a:gd name="T121" fmla="*/ 351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4" h="422">
                    <a:moveTo>
                      <a:pt x="16" y="390"/>
                    </a:moveTo>
                    <a:lnTo>
                      <a:pt x="16" y="390"/>
                    </a:lnTo>
                    <a:lnTo>
                      <a:pt x="21" y="391"/>
                    </a:lnTo>
                    <a:lnTo>
                      <a:pt x="26" y="395"/>
                    </a:lnTo>
                    <a:lnTo>
                      <a:pt x="29" y="400"/>
                    </a:lnTo>
                    <a:lnTo>
                      <a:pt x="31" y="405"/>
                    </a:lnTo>
                    <a:lnTo>
                      <a:pt x="31" y="405"/>
                    </a:lnTo>
                    <a:lnTo>
                      <a:pt x="29" y="412"/>
                    </a:lnTo>
                    <a:lnTo>
                      <a:pt x="26" y="417"/>
                    </a:lnTo>
                    <a:lnTo>
                      <a:pt x="21" y="420"/>
                    </a:lnTo>
                    <a:lnTo>
                      <a:pt x="16" y="422"/>
                    </a:lnTo>
                    <a:lnTo>
                      <a:pt x="16" y="422"/>
                    </a:lnTo>
                    <a:lnTo>
                      <a:pt x="9" y="420"/>
                    </a:lnTo>
                    <a:lnTo>
                      <a:pt x="5" y="417"/>
                    </a:lnTo>
                    <a:lnTo>
                      <a:pt x="2" y="412"/>
                    </a:lnTo>
                    <a:lnTo>
                      <a:pt x="0" y="405"/>
                    </a:lnTo>
                    <a:lnTo>
                      <a:pt x="0" y="405"/>
                    </a:lnTo>
                    <a:lnTo>
                      <a:pt x="2" y="400"/>
                    </a:lnTo>
                    <a:lnTo>
                      <a:pt x="5" y="395"/>
                    </a:lnTo>
                    <a:lnTo>
                      <a:pt x="9" y="391"/>
                    </a:lnTo>
                    <a:lnTo>
                      <a:pt x="16" y="390"/>
                    </a:lnTo>
                    <a:lnTo>
                      <a:pt x="16" y="390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6" y="305"/>
                    </a:lnTo>
                    <a:lnTo>
                      <a:pt x="201" y="308"/>
                    </a:lnTo>
                    <a:lnTo>
                      <a:pt x="205" y="313"/>
                    </a:lnTo>
                    <a:lnTo>
                      <a:pt x="206" y="318"/>
                    </a:lnTo>
                    <a:lnTo>
                      <a:pt x="206" y="318"/>
                    </a:lnTo>
                    <a:lnTo>
                      <a:pt x="205" y="325"/>
                    </a:lnTo>
                    <a:lnTo>
                      <a:pt x="201" y="330"/>
                    </a:lnTo>
                    <a:lnTo>
                      <a:pt x="196" y="334"/>
                    </a:lnTo>
                    <a:lnTo>
                      <a:pt x="191" y="335"/>
                    </a:lnTo>
                    <a:lnTo>
                      <a:pt x="191" y="335"/>
                    </a:lnTo>
                    <a:lnTo>
                      <a:pt x="184" y="334"/>
                    </a:lnTo>
                    <a:lnTo>
                      <a:pt x="179" y="330"/>
                    </a:lnTo>
                    <a:lnTo>
                      <a:pt x="176" y="325"/>
                    </a:lnTo>
                    <a:lnTo>
                      <a:pt x="176" y="318"/>
                    </a:lnTo>
                    <a:lnTo>
                      <a:pt x="176" y="318"/>
                    </a:lnTo>
                    <a:lnTo>
                      <a:pt x="176" y="313"/>
                    </a:lnTo>
                    <a:lnTo>
                      <a:pt x="179" y="308"/>
                    </a:lnTo>
                    <a:lnTo>
                      <a:pt x="184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7" y="318"/>
                    </a:lnTo>
                    <a:lnTo>
                      <a:pt x="147" y="318"/>
                    </a:lnTo>
                    <a:lnTo>
                      <a:pt x="147" y="325"/>
                    </a:lnTo>
                    <a:lnTo>
                      <a:pt x="143" y="330"/>
                    </a:lnTo>
                    <a:lnTo>
                      <a:pt x="138" y="334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26" y="334"/>
                    </a:lnTo>
                    <a:lnTo>
                      <a:pt x="121" y="330"/>
                    </a:lnTo>
                    <a:lnTo>
                      <a:pt x="118" y="325"/>
                    </a:lnTo>
                    <a:lnTo>
                      <a:pt x="116" y="318"/>
                    </a:lnTo>
                    <a:lnTo>
                      <a:pt x="116" y="318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9" y="313"/>
                    </a:lnTo>
                    <a:lnTo>
                      <a:pt x="89" y="318"/>
                    </a:lnTo>
                    <a:lnTo>
                      <a:pt x="89" y="318"/>
                    </a:lnTo>
                    <a:lnTo>
                      <a:pt x="89" y="325"/>
                    </a:lnTo>
                    <a:lnTo>
                      <a:pt x="85" y="330"/>
                    </a:lnTo>
                    <a:lnTo>
                      <a:pt x="80" y="334"/>
                    </a:lnTo>
                    <a:lnTo>
                      <a:pt x="73" y="335"/>
                    </a:lnTo>
                    <a:lnTo>
                      <a:pt x="73" y="335"/>
                    </a:lnTo>
                    <a:lnTo>
                      <a:pt x="68" y="334"/>
                    </a:lnTo>
                    <a:lnTo>
                      <a:pt x="63" y="330"/>
                    </a:lnTo>
                    <a:lnTo>
                      <a:pt x="60" y="325"/>
                    </a:lnTo>
                    <a:lnTo>
                      <a:pt x="58" y="318"/>
                    </a:lnTo>
                    <a:lnTo>
                      <a:pt x="58" y="318"/>
                    </a:lnTo>
                    <a:lnTo>
                      <a:pt x="60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16" y="303"/>
                    </a:moveTo>
                    <a:lnTo>
                      <a:pt x="16" y="303"/>
                    </a:lnTo>
                    <a:lnTo>
                      <a:pt x="16" y="303"/>
                    </a:lnTo>
                    <a:lnTo>
                      <a:pt x="21" y="305"/>
                    </a:lnTo>
                    <a:lnTo>
                      <a:pt x="26" y="308"/>
                    </a:lnTo>
                    <a:lnTo>
                      <a:pt x="29" y="313"/>
                    </a:lnTo>
                    <a:lnTo>
                      <a:pt x="31" y="318"/>
                    </a:lnTo>
                    <a:lnTo>
                      <a:pt x="31" y="318"/>
                    </a:lnTo>
                    <a:lnTo>
                      <a:pt x="29" y="325"/>
                    </a:lnTo>
                    <a:lnTo>
                      <a:pt x="26" y="330"/>
                    </a:lnTo>
                    <a:lnTo>
                      <a:pt x="21" y="334"/>
                    </a:lnTo>
                    <a:lnTo>
                      <a:pt x="16" y="335"/>
                    </a:lnTo>
                    <a:lnTo>
                      <a:pt x="16" y="335"/>
                    </a:lnTo>
                    <a:lnTo>
                      <a:pt x="9" y="334"/>
                    </a:lnTo>
                    <a:lnTo>
                      <a:pt x="5" y="330"/>
                    </a:lnTo>
                    <a:lnTo>
                      <a:pt x="2" y="325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2" y="313"/>
                    </a:lnTo>
                    <a:lnTo>
                      <a:pt x="5" y="308"/>
                    </a:lnTo>
                    <a:lnTo>
                      <a:pt x="9" y="305"/>
                    </a:lnTo>
                    <a:lnTo>
                      <a:pt x="16" y="303"/>
                    </a:lnTo>
                    <a:lnTo>
                      <a:pt x="16" y="303"/>
                    </a:lnTo>
                    <a:close/>
                    <a:moveTo>
                      <a:pt x="191" y="259"/>
                    </a:moveTo>
                    <a:lnTo>
                      <a:pt x="191" y="259"/>
                    </a:lnTo>
                    <a:lnTo>
                      <a:pt x="191" y="259"/>
                    </a:lnTo>
                    <a:lnTo>
                      <a:pt x="196" y="260"/>
                    </a:lnTo>
                    <a:lnTo>
                      <a:pt x="201" y="264"/>
                    </a:lnTo>
                    <a:lnTo>
                      <a:pt x="205" y="269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5" y="282"/>
                    </a:lnTo>
                    <a:lnTo>
                      <a:pt x="201" y="288"/>
                    </a:lnTo>
                    <a:lnTo>
                      <a:pt x="196" y="291"/>
                    </a:lnTo>
                    <a:lnTo>
                      <a:pt x="191" y="291"/>
                    </a:lnTo>
                    <a:lnTo>
                      <a:pt x="191" y="291"/>
                    </a:lnTo>
                    <a:lnTo>
                      <a:pt x="184" y="291"/>
                    </a:lnTo>
                    <a:lnTo>
                      <a:pt x="179" y="288"/>
                    </a:lnTo>
                    <a:lnTo>
                      <a:pt x="176" y="282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6" y="269"/>
                    </a:lnTo>
                    <a:lnTo>
                      <a:pt x="179" y="264"/>
                    </a:lnTo>
                    <a:lnTo>
                      <a:pt x="184" y="260"/>
                    </a:lnTo>
                    <a:lnTo>
                      <a:pt x="191" y="259"/>
                    </a:lnTo>
                    <a:lnTo>
                      <a:pt x="191" y="259"/>
                    </a:lnTo>
                    <a:close/>
                    <a:moveTo>
                      <a:pt x="131" y="259"/>
                    </a:moveTo>
                    <a:lnTo>
                      <a:pt x="131" y="259"/>
                    </a:lnTo>
                    <a:lnTo>
                      <a:pt x="131" y="259"/>
                    </a:lnTo>
                    <a:lnTo>
                      <a:pt x="138" y="260"/>
                    </a:lnTo>
                    <a:lnTo>
                      <a:pt x="143" y="264"/>
                    </a:lnTo>
                    <a:lnTo>
                      <a:pt x="147" y="269"/>
                    </a:lnTo>
                    <a:lnTo>
                      <a:pt x="147" y="276"/>
                    </a:lnTo>
                    <a:lnTo>
                      <a:pt x="147" y="276"/>
                    </a:lnTo>
                    <a:lnTo>
                      <a:pt x="147" y="282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1" y="291"/>
                    </a:lnTo>
                    <a:lnTo>
                      <a:pt x="131" y="291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8" y="282"/>
                    </a:lnTo>
                    <a:lnTo>
                      <a:pt x="116" y="276"/>
                    </a:lnTo>
                    <a:lnTo>
                      <a:pt x="116" y="276"/>
                    </a:lnTo>
                    <a:lnTo>
                      <a:pt x="118" y="269"/>
                    </a:lnTo>
                    <a:lnTo>
                      <a:pt x="121" y="264"/>
                    </a:lnTo>
                    <a:lnTo>
                      <a:pt x="126" y="260"/>
                    </a:lnTo>
                    <a:lnTo>
                      <a:pt x="131" y="259"/>
                    </a:lnTo>
                    <a:lnTo>
                      <a:pt x="131" y="259"/>
                    </a:lnTo>
                    <a:close/>
                    <a:moveTo>
                      <a:pt x="73" y="259"/>
                    </a:moveTo>
                    <a:lnTo>
                      <a:pt x="73" y="259"/>
                    </a:lnTo>
                    <a:lnTo>
                      <a:pt x="73" y="259"/>
                    </a:lnTo>
                    <a:lnTo>
                      <a:pt x="80" y="260"/>
                    </a:lnTo>
                    <a:lnTo>
                      <a:pt x="85" y="264"/>
                    </a:lnTo>
                    <a:lnTo>
                      <a:pt x="89" y="269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9" y="282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60" y="282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8" y="260"/>
                    </a:lnTo>
                    <a:lnTo>
                      <a:pt x="73" y="259"/>
                    </a:lnTo>
                    <a:lnTo>
                      <a:pt x="73" y="259"/>
                    </a:lnTo>
                    <a:close/>
                    <a:moveTo>
                      <a:pt x="16" y="259"/>
                    </a:moveTo>
                    <a:lnTo>
                      <a:pt x="16" y="259"/>
                    </a:lnTo>
                    <a:lnTo>
                      <a:pt x="16" y="259"/>
                    </a:lnTo>
                    <a:lnTo>
                      <a:pt x="21" y="260"/>
                    </a:lnTo>
                    <a:lnTo>
                      <a:pt x="26" y="264"/>
                    </a:lnTo>
                    <a:lnTo>
                      <a:pt x="29" y="269"/>
                    </a:lnTo>
                    <a:lnTo>
                      <a:pt x="31" y="276"/>
                    </a:lnTo>
                    <a:lnTo>
                      <a:pt x="31" y="276"/>
                    </a:lnTo>
                    <a:lnTo>
                      <a:pt x="29" y="282"/>
                    </a:lnTo>
                    <a:lnTo>
                      <a:pt x="26" y="288"/>
                    </a:lnTo>
                    <a:lnTo>
                      <a:pt x="21" y="291"/>
                    </a:lnTo>
                    <a:lnTo>
                      <a:pt x="16" y="291"/>
                    </a:lnTo>
                    <a:lnTo>
                      <a:pt x="16" y="291"/>
                    </a:lnTo>
                    <a:lnTo>
                      <a:pt x="9" y="291"/>
                    </a:lnTo>
                    <a:lnTo>
                      <a:pt x="5" y="288"/>
                    </a:lnTo>
                    <a:lnTo>
                      <a:pt x="2" y="282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2" y="269"/>
                    </a:lnTo>
                    <a:lnTo>
                      <a:pt x="5" y="264"/>
                    </a:lnTo>
                    <a:lnTo>
                      <a:pt x="9" y="260"/>
                    </a:lnTo>
                    <a:lnTo>
                      <a:pt x="16" y="259"/>
                    </a:lnTo>
                    <a:lnTo>
                      <a:pt x="16" y="259"/>
                    </a:lnTo>
                    <a:close/>
                    <a:moveTo>
                      <a:pt x="249" y="216"/>
                    </a:moveTo>
                    <a:lnTo>
                      <a:pt x="249" y="216"/>
                    </a:lnTo>
                    <a:lnTo>
                      <a:pt x="249" y="216"/>
                    </a:lnTo>
                    <a:lnTo>
                      <a:pt x="254" y="218"/>
                    </a:lnTo>
                    <a:lnTo>
                      <a:pt x="259" y="221"/>
                    </a:lnTo>
                    <a:lnTo>
                      <a:pt x="262" y="226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2" y="238"/>
                    </a:lnTo>
                    <a:lnTo>
                      <a:pt x="259" y="243"/>
                    </a:lnTo>
                    <a:lnTo>
                      <a:pt x="254" y="247"/>
                    </a:lnTo>
                    <a:lnTo>
                      <a:pt x="249" y="248"/>
                    </a:lnTo>
                    <a:lnTo>
                      <a:pt x="249" y="248"/>
                    </a:lnTo>
                    <a:lnTo>
                      <a:pt x="242" y="247"/>
                    </a:lnTo>
                    <a:lnTo>
                      <a:pt x="237" y="243"/>
                    </a:lnTo>
                    <a:lnTo>
                      <a:pt x="233" y="238"/>
                    </a:lnTo>
                    <a:lnTo>
                      <a:pt x="233" y="231"/>
                    </a:lnTo>
                    <a:lnTo>
                      <a:pt x="233" y="231"/>
                    </a:lnTo>
                    <a:lnTo>
                      <a:pt x="233" y="226"/>
                    </a:lnTo>
                    <a:lnTo>
                      <a:pt x="237" y="221"/>
                    </a:lnTo>
                    <a:lnTo>
                      <a:pt x="242" y="218"/>
                    </a:lnTo>
                    <a:lnTo>
                      <a:pt x="249" y="216"/>
                    </a:lnTo>
                    <a:lnTo>
                      <a:pt x="249" y="216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6" y="218"/>
                    </a:lnTo>
                    <a:lnTo>
                      <a:pt x="201" y="221"/>
                    </a:lnTo>
                    <a:lnTo>
                      <a:pt x="205" y="226"/>
                    </a:lnTo>
                    <a:lnTo>
                      <a:pt x="206" y="231"/>
                    </a:lnTo>
                    <a:lnTo>
                      <a:pt x="206" y="231"/>
                    </a:lnTo>
                    <a:lnTo>
                      <a:pt x="205" y="238"/>
                    </a:lnTo>
                    <a:lnTo>
                      <a:pt x="201" y="243"/>
                    </a:lnTo>
                    <a:lnTo>
                      <a:pt x="196" y="247"/>
                    </a:lnTo>
                    <a:lnTo>
                      <a:pt x="191" y="248"/>
                    </a:lnTo>
                    <a:lnTo>
                      <a:pt x="191" y="248"/>
                    </a:lnTo>
                    <a:lnTo>
                      <a:pt x="184" y="247"/>
                    </a:lnTo>
                    <a:lnTo>
                      <a:pt x="179" y="243"/>
                    </a:lnTo>
                    <a:lnTo>
                      <a:pt x="176" y="238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6" y="226"/>
                    </a:lnTo>
                    <a:lnTo>
                      <a:pt x="179" y="221"/>
                    </a:lnTo>
                    <a:lnTo>
                      <a:pt x="184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131" y="216"/>
                    </a:moveTo>
                    <a:lnTo>
                      <a:pt x="131" y="216"/>
                    </a:lnTo>
                    <a:lnTo>
                      <a:pt x="131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7" y="226"/>
                    </a:lnTo>
                    <a:lnTo>
                      <a:pt x="147" y="231"/>
                    </a:lnTo>
                    <a:lnTo>
                      <a:pt x="147" y="231"/>
                    </a:lnTo>
                    <a:lnTo>
                      <a:pt x="147" y="238"/>
                    </a:lnTo>
                    <a:lnTo>
                      <a:pt x="143" y="243"/>
                    </a:lnTo>
                    <a:lnTo>
                      <a:pt x="138" y="247"/>
                    </a:lnTo>
                    <a:lnTo>
                      <a:pt x="131" y="248"/>
                    </a:lnTo>
                    <a:lnTo>
                      <a:pt x="131" y="248"/>
                    </a:lnTo>
                    <a:lnTo>
                      <a:pt x="126" y="247"/>
                    </a:lnTo>
                    <a:lnTo>
                      <a:pt x="121" y="243"/>
                    </a:lnTo>
                    <a:lnTo>
                      <a:pt x="118" y="238"/>
                    </a:lnTo>
                    <a:lnTo>
                      <a:pt x="116" y="231"/>
                    </a:lnTo>
                    <a:lnTo>
                      <a:pt x="116" y="231"/>
                    </a:lnTo>
                    <a:lnTo>
                      <a:pt x="118" y="226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1" y="216"/>
                    </a:lnTo>
                    <a:lnTo>
                      <a:pt x="131" y="216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9" y="226"/>
                    </a:lnTo>
                    <a:lnTo>
                      <a:pt x="89" y="231"/>
                    </a:lnTo>
                    <a:lnTo>
                      <a:pt x="89" y="231"/>
                    </a:lnTo>
                    <a:lnTo>
                      <a:pt x="89" y="238"/>
                    </a:lnTo>
                    <a:lnTo>
                      <a:pt x="85" y="243"/>
                    </a:lnTo>
                    <a:lnTo>
                      <a:pt x="80" y="247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8" y="247"/>
                    </a:lnTo>
                    <a:lnTo>
                      <a:pt x="63" y="243"/>
                    </a:lnTo>
                    <a:lnTo>
                      <a:pt x="60" y="238"/>
                    </a:lnTo>
                    <a:lnTo>
                      <a:pt x="58" y="231"/>
                    </a:lnTo>
                    <a:lnTo>
                      <a:pt x="58" y="231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6" y="216"/>
                    </a:moveTo>
                    <a:lnTo>
                      <a:pt x="16" y="216"/>
                    </a:lnTo>
                    <a:lnTo>
                      <a:pt x="16" y="216"/>
                    </a:lnTo>
                    <a:lnTo>
                      <a:pt x="21" y="218"/>
                    </a:lnTo>
                    <a:lnTo>
                      <a:pt x="26" y="221"/>
                    </a:lnTo>
                    <a:lnTo>
                      <a:pt x="29" y="226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29" y="238"/>
                    </a:lnTo>
                    <a:lnTo>
                      <a:pt x="26" y="243"/>
                    </a:lnTo>
                    <a:lnTo>
                      <a:pt x="21" y="247"/>
                    </a:lnTo>
                    <a:lnTo>
                      <a:pt x="16" y="248"/>
                    </a:lnTo>
                    <a:lnTo>
                      <a:pt x="16" y="248"/>
                    </a:lnTo>
                    <a:lnTo>
                      <a:pt x="9" y="247"/>
                    </a:lnTo>
                    <a:lnTo>
                      <a:pt x="5" y="243"/>
                    </a:lnTo>
                    <a:lnTo>
                      <a:pt x="2" y="238"/>
                    </a:lnTo>
                    <a:lnTo>
                      <a:pt x="0" y="231"/>
                    </a:lnTo>
                    <a:lnTo>
                      <a:pt x="0" y="231"/>
                    </a:lnTo>
                    <a:lnTo>
                      <a:pt x="2" y="226"/>
                    </a:lnTo>
                    <a:lnTo>
                      <a:pt x="5" y="221"/>
                    </a:lnTo>
                    <a:lnTo>
                      <a:pt x="9" y="218"/>
                    </a:lnTo>
                    <a:lnTo>
                      <a:pt x="16" y="216"/>
                    </a:lnTo>
                    <a:lnTo>
                      <a:pt x="16" y="216"/>
                    </a:lnTo>
                    <a:close/>
                    <a:moveTo>
                      <a:pt x="249" y="172"/>
                    </a:moveTo>
                    <a:lnTo>
                      <a:pt x="249" y="172"/>
                    </a:lnTo>
                    <a:lnTo>
                      <a:pt x="249" y="172"/>
                    </a:lnTo>
                    <a:lnTo>
                      <a:pt x="254" y="173"/>
                    </a:lnTo>
                    <a:lnTo>
                      <a:pt x="259" y="177"/>
                    </a:lnTo>
                    <a:lnTo>
                      <a:pt x="262" y="182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2" y="196"/>
                    </a:lnTo>
                    <a:lnTo>
                      <a:pt x="259" y="201"/>
                    </a:lnTo>
                    <a:lnTo>
                      <a:pt x="254" y="204"/>
                    </a:lnTo>
                    <a:lnTo>
                      <a:pt x="249" y="204"/>
                    </a:lnTo>
                    <a:lnTo>
                      <a:pt x="249" y="204"/>
                    </a:lnTo>
                    <a:lnTo>
                      <a:pt x="242" y="204"/>
                    </a:lnTo>
                    <a:lnTo>
                      <a:pt x="237" y="201"/>
                    </a:lnTo>
                    <a:lnTo>
                      <a:pt x="233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3" y="182"/>
                    </a:lnTo>
                    <a:lnTo>
                      <a:pt x="237" y="177"/>
                    </a:lnTo>
                    <a:lnTo>
                      <a:pt x="242" y="173"/>
                    </a:lnTo>
                    <a:lnTo>
                      <a:pt x="249" y="172"/>
                    </a:lnTo>
                    <a:lnTo>
                      <a:pt x="249" y="172"/>
                    </a:lnTo>
                    <a:close/>
                    <a:moveTo>
                      <a:pt x="191" y="172"/>
                    </a:moveTo>
                    <a:lnTo>
                      <a:pt x="191" y="172"/>
                    </a:lnTo>
                    <a:lnTo>
                      <a:pt x="191" y="172"/>
                    </a:lnTo>
                    <a:lnTo>
                      <a:pt x="196" y="173"/>
                    </a:lnTo>
                    <a:lnTo>
                      <a:pt x="201" y="177"/>
                    </a:lnTo>
                    <a:lnTo>
                      <a:pt x="205" y="182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5" y="196"/>
                    </a:lnTo>
                    <a:lnTo>
                      <a:pt x="201" y="201"/>
                    </a:lnTo>
                    <a:lnTo>
                      <a:pt x="196" y="204"/>
                    </a:lnTo>
                    <a:lnTo>
                      <a:pt x="191" y="204"/>
                    </a:lnTo>
                    <a:lnTo>
                      <a:pt x="191" y="204"/>
                    </a:lnTo>
                    <a:lnTo>
                      <a:pt x="184" y="204"/>
                    </a:lnTo>
                    <a:lnTo>
                      <a:pt x="179" y="201"/>
                    </a:lnTo>
                    <a:lnTo>
                      <a:pt x="176" y="196"/>
                    </a:lnTo>
                    <a:lnTo>
                      <a:pt x="176" y="189"/>
                    </a:lnTo>
                    <a:lnTo>
                      <a:pt x="176" y="189"/>
                    </a:lnTo>
                    <a:lnTo>
                      <a:pt x="176" y="182"/>
                    </a:lnTo>
                    <a:lnTo>
                      <a:pt x="179" y="177"/>
                    </a:lnTo>
                    <a:lnTo>
                      <a:pt x="184" y="173"/>
                    </a:lnTo>
                    <a:lnTo>
                      <a:pt x="191" y="172"/>
                    </a:lnTo>
                    <a:lnTo>
                      <a:pt x="191" y="172"/>
                    </a:lnTo>
                    <a:close/>
                    <a:moveTo>
                      <a:pt x="131" y="172"/>
                    </a:moveTo>
                    <a:lnTo>
                      <a:pt x="131" y="172"/>
                    </a:lnTo>
                    <a:lnTo>
                      <a:pt x="131" y="172"/>
                    </a:lnTo>
                    <a:lnTo>
                      <a:pt x="138" y="173"/>
                    </a:lnTo>
                    <a:lnTo>
                      <a:pt x="143" y="177"/>
                    </a:lnTo>
                    <a:lnTo>
                      <a:pt x="147" y="182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1" y="204"/>
                    </a:lnTo>
                    <a:lnTo>
                      <a:pt x="131" y="204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6" y="173"/>
                    </a:lnTo>
                    <a:lnTo>
                      <a:pt x="131" y="172"/>
                    </a:lnTo>
                    <a:lnTo>
                      <a:pt x="131" y="172"/>
                    </a:lnTo>
                    <a:close/>
                    <a:moveTo>
                      <a:pt x="73" y="172"/>
                    </a:moveTo>
                    <a:lnTo>
                      <a:pt x="73" y="172"/>
                    </a:lnTo>
                    <a:lnTo>
                      <a:pt x="73" y="172"/>
                    </a:lnTo>
                    <a:lnTo>
                      <a:pt x="80" y="173"/>
                    </a:lnTo>
                    <a:lnTo>
                      <a:pt x="85" y="177"/>
                    </a:lnTo>
                    <a:lnTo>
                      <a:pt x="89" y="182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8" y="173"/>
                    </a:lnTo>
                    <a:lnTo>
                      <a:pt x="73" y="172"/>
                    </a:lnTo>
                    <a:lnTo>
                      <a:pt x="73" y="172"/>
                    </a:lnTo>
                    <a:close/>
                    <a:moveTo>
                      <a:pt x="249" y="129"/>
                    </a:moveTo>
                    <a:lnTo>
                      <a:pt x="249" y="129"/>
                    </a:lnTo>
                    <a:lnTo>
                      <a:pt x="249" y="129"/>
                    </a:lnTo>
                    <a:lnTo>
                      <a:pt x="254" y="131"/>
                    </a:lnTo>
                    <a:lnTo>
                      <a:pt x="259" y="134"/>
                    </a:lnTo>
                    <a:lnTo>
                      <a:pt x="262" y="139"/>
                    </a:lnTo>
                    <a:lnTo>
                      <a:pt x="264" y="146"/>
                    </a:lnTo>
                    <a:lnTo>
                      <a:pt x="264" y="146"/>
                    </a:lnTo>
                    <a:lnTo>
                      <a:pt x="262" y="151"/>
                    </a:lnTo>
                    <a:lnTo>
                      <a:pt x="259" y="156"/>
                    </a:lnTo>
                    <a:lnTo>
                      <a:pt x="254" y="160"/>
                    </a:lnTo>
                    <a:lnTo>
                      <a:pt x="249" y="162"/>
                    </a:lnTo>
                    <a:lnTo>
                      <a:pt x="249" y="162"/>
                    </a:lnTo>
                    <a:lnTo>
                      <a:pt x="242" y="160"/>
                    </a:lnTo>
                    <a:lnTo>
                      <a:pt x="237" y="156"/>
                    </a:lnTo>
                    <a:lnTo>
                      <a:pt x="233" y="151"/>
                    </a:lnTo>
                    <a:lnTo>
                      <a:pt x="233" y="146"/>
                    </a:lnTo>
                    <a:lnTo>
                      <a:pt x="233" y="146"/>
                    </a:lnTo>
                    <a:lnTo>
                      <a:pt x="233" y="139"/>
                    </a:lnTo>
                    <a:lnTo>
                      <a:pt x="237" y="134"/>
                    </a:lnTo>
                    <a:lnTo>
                      <a:pt x="242" y="131"/>
                    </a:lnTo>
                    <a:lnTo>
                      <a:pt x="249" y="129"/>
                    </a:lnTo>
                    <a:lnTo>
                      <a:pt x="249" y="129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6" y="131"/>
                    </a:lnTo>
                    <a:lnTo>
                      <a:pt x="201" y="134"/>
                    </a:lnTo>
                    <a:lnTo>
                      <a:pt x="205" y="139"/>
                    </a:lnTo>
                    <a:lnTo>
                      <a:pt x="206" y="146"/>
                    </a:lnTo>
                    <a:lnTo>
                      <a:pt x="206" y="146"/>
                    </a:lnTo>
                    <a:lnTo>
                      <a:pt x="205" y="151"/>
                    </a:lnTo>
                    <a:lnTo>
                      <a:pt x="201" y="156"/>
                    </a:lnTo>
                    <a:lnTo>
                      <a:pt x="196" y="160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4" y="160"/>
                    </a:lnTo>
                    <a:lnTo>
                      <a:pt x="179" y="156"/>
                    </a:lnTo>
                    <a:lnTo>
                      <a:pt x="176" y="151"/>
                    </a:lnTo>
                    <a:lnTo>
                      <a:pt x="176" y="146"/>
                    </a:lnTo>
                    <a:lnTo>
                      <a:pt x="176" y="146"/>
                    </a:lnTo>
                    <a:lnTo>
                      <a:pt x="176" y="139"/>
                    </a:lnTo>
                    <a:lnTo>
                      <a:pt x="179" y="134"/>
                    </a:lnTo>
                    <a:lnTo>
                      <a:pt x="184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131" y="129"/>
                    </a:moveTo>
                    <a:lnTo>
                      <a:pt x="131" y="129"/>
                    </a:lnTo>
                    <a:lnTo>
                      <a:pt x="131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51"/>
                    </a:lnTo>
                    <a:lnTo>
                      <a:pt x="143" y="156"/>
                    </a:lnTo>
                    <a:lnTo>
                      <a:pt x="138" y="160"/>
                    </a:lnTo>
                    <a:lnTo>
                      <a:pt x="131" y="162"/>
                    </a:lnTo>
                    <a:lnTo>
                      <a:pt x="131" y="162"/>
                    </a:lnTo>
                    <a:lnTo>
                      <a:pt x="126" y="160"/>
                    </a:lnTo>
                    <a:lnTo>
                      <a:pt x="121" y="156"/>
                    </a:lnTo>
                    <a:lnTo>
                      <a:pt x="118" y="151"/>
                    </a:lnTo>
                    <a:lnTo>
                      <a:pt x="116" y="146"/>
                    </a:lnTo>
                    <a:lnTo>
                      <a:pt x="116" y="146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1" y="129"/>
                    </a:lnTo>
                    <a:lnTo>
                      <a:pt x="131" y="129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80" y="131"/>
                    </a:lnTo>
                    <a:lnTo>
                      <a:pt x="85" y="134"/>
                    </a:lnTo>
                    <a:lnTo>
                      <a:pt x="89" y="139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89" y="151"/>
                    </a:lnTo>
                    <a:lnTo>
                      <a:pt x="85" y="156"/>
                    </a:lnTo>
                    <a:lnTo>
                      <a:pt x="80" y="160"/>
                    </a:lnTo>
                    <a:lnTo>
                      <a:pt x="73" y="162"/>
                    </a:lnTo>
                    <a:lnTo>
                      <a:pt x="73" y="162"/>
                    </a:lnTo>
                    <a:lnTo>
                      <a:pt x="68" y="160"/>
                    </a:lnTo>
                    <a:lnTo>
                      <a:pt x="63" y="156"/>
                    </a:lnTo>
                    <a:lnTo>
                      <a:pt x="60" y="151"/>
                    </a:lnTo>
                    <a:lnTo>
                      <a:pt x="58" y="146"/>
                    </a:lnTo>
                    <a:lnTo>
                      <a:pt x="58" y="146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8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6" y="87"/>
                    </a:lnTo>
                    <a:lnTo>
                      <a:pt x="201" y="90"/>
                    </a:lnTo>
                    <a:lnTo>
                      <a:pt x="205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5" y="109"/>
                    </a:lnTo>
                    <a:lnTo>
                      <a:pt x="201" y="114"/>
                    </a:lnTo>
                    <a:lnTo>
                      <a:pt x="196" y="117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4" y="117"/>
                    </a:lnTo>
                    <a:lnTo>
                      <a:pt x="179" y="114"/>
                    </a:lnTo>
                    <a:lnTo>
                      <a:pt x="176" y="109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6" y="95"/>
                    </a:lnTo>
                    <a:lnTo>
                      <a:pt x="179" y="90"/>
                    </a:lnTo>
                    <a:lnTo>
                      <a:pt x="184" y="87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8" y="87"/>
                    </a:lnTo>
                    <a:lnTo>
                      <a:pt x="143" y="90"/>
                    </a:lnTo>
                    <a:lnTo>
                      <a:pt x="147" y="95"/>
                    </a:lnTo>
                    <a:lnTo>
                      <a:pt x="147" y="102"/>
                    </a:lnTo>
                    <a:lnTo>
                      <a:pt x="147" y="102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95"/>
                    </a:lnTo>
                    <a:lnTo>
                      <a:pt x="121" y="90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9" y="95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9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191" y="42"/>
                    </a:moveTo>
                    <a:lnTo>
                      <a:pt x="191" y="42"/>
                    </a:lnTo>
                    <a:lnTo>
                      <a:pt x="191" y="42"/>
                    </a:lnTo>
                    <a:lnTo>
                      <a:pt x="196" y="44"/>
                    </a:lnTo>
                    <a:lnTo>
                      <a:pt x="201" y="47"/>
                    </a:lnTo>
                    <a:lnTo>
                      <a:pt x="205" y="53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5" y="64"/>
                    </a:lnTo>
                    <a:lnTo>
                      <a:pt x="201" y="70"/>
                    </a:lnTo>
                    <a:lnTo>
                      <a:pt x="196" y="73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4" y="73"/>
                    </a:lnTo>
                    <a:lnTo>
                      <a:pt x="179" y="70"/>
                    </a:lnTo>
                    <a:lnTo>
                      <a:pt x="176" y="64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53"/>
                    </a:lnTo>
                    <a:lnTo>
                      <a:pt x="179" y="47"/>
                    </a:lnTo>
                    <a:lnTo>
                      <a:pt x="184" y="44"/>
                    </a:lnTo>
                    <a:lnTo>
                      <a:pt x="191" y="42"/>
                    </a:lnTo>
                    <a:lnTo>
                      <a:pt x="191" y="42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8" y="44"/>
                    </a:lnTo>
                    <a:lnTo>
                      <a:pt x="143" y="47"/>
                    </a:lnTo>
                    <a:lnTo>
                      <a:pt x="147" y="53"/>
                    </a:lnTo>
                    <a:lnTo>
                      <a:pt x="147" y="59"/>
                    </a:lnTo>
                    <a:lnTo>
                      <a:pt x="147" y="59"/>
                    </a:lnTo>
                    <a:lnTo>
                      <a:pt x="147" y="64"/>
                    </a:lnTo>
                    <a:lnTo>
                      <a:pt x="143" y="70"/>
                    </a:lnTo>
                    <a:lnTo>
                      <a:pt x="138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1" y="70"/>
                    </a:lnTo>
                    <a:lnTo>
                      <a:pt x="118" y="64"/>
                    </a:lnTo>
                    <a:lnTo>
                      <a:pt x="116" y="59"/>
                    </a:lnTo>
                    <a:lnTo>
                      <a:pt x="116" y="59"/>
                    </a:lnTo>
                    <a:lnTo>
                      <a:pt x="118" y="53"/>
                    </a:lnTo>
                    <a:lnTo>
                      <a:pt x="121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9" y="53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9" y="64"/>
                    </a:lnTo>
                    <a:lnTo>
                      <a:pt x="85" y="70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70"/>
                    </a:lnTo>
                    <a:lnTo>
                      <a:pt x="60" y="64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3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91" y="0"/>
                    </a:moveTo>
                    <a:lnTo>
                      <a:pt x="191" y="0"/>
                    </a:lnTo>
                    <a:lnTo>
                      <a:pt x="191" y="0"/>
                    </a:lnTo>
                    <a:lnTo>
                      <a:pt x="196" y="0"/>
                    </a:lnTo>
                    <a:lnTo>
                      <a:pt x="201" y="3"/>
                    </a:lnTo>
                    <a:lnTo>
                      <a:pt x="205" y="8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5" y="22"/>
                    </a:lnTo>
                    <a:lnTo>
                      <a:pt x="201" y="27"/>
                    </a:lnTo>
                    <a:lnTo>
                      <a:pt x="196" y="30"/>
                    </a:lnTo>
                    <a:lnTo>
                      <a:pt x="191" y="32"/>
                    </a:lnTo>
                    <a:lnTo>
                      <a:pt x="191" y="32"/>
                    </a:lnTo>
                    <a:lnTo>
                      <a:pt x="184" y="30"/>
                    </a:lnTo>
                    <a:lnTo>
                      <a:pt x="179" y="27"/>
                    </a:lnTo>
                    <a:lnTo>
                      <a:pt x="176" y="22"/>
                    </a:lnTo>
                    <a:lnTo>
                      <a:pt x="176" y="15"/>
                    </a:lnTo>
                    <a:lnTo>
                      <a:pt x="176" y="15"/>
                    </a:lnTo>
                    <a:lnTo>
                      <a:pt x="176" y="8"/>
                    </a:lnTo>
                    <a:lnTo>
                      <a:pt x="179" y="3"/>
                    </a:lnTo>
                    <a:lnTo>
                      <a:pt x="184" y="0"/>
                    </a:lnTo>
                    <a:lnTo>
                      <a:pt x="191" y="0"/>
                    </a:lnTo>
                    <a:lnTo>
                      <a:pt x="191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8" y="0"/>
                    </a:lnTo>
                    <a:lnTo>
                      <a:pt x="143" y="3"/>
                    </a:lnTo>
                    <a:lnTo>
                      <a:pt x="147" y="8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47" y="22"/>
                    </a:lnTo>
                    <a:lnTo>
                      <a:pt x="143" y="27"/>
                    </a:lnTo>
                    <a:lnTo>
                      <a:pt x="138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1" y="27"/>
                    </a:lnTo>
                    <a:lnTo>
                      <a:pt x="118" y="22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8" y="8"/>
                    </a:lnTo>
                    <a:lnTo>
                      <a:pt x="121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5" y="3"/>
                    </a:lnTo>
                    <a:lnTo>
                      <a:pt x="89" y="8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9" y="22"/>
                    </a:lnTo>
                    <a:lnTo>
                      <a:pt x="85" y="27"/>
                    </a:lnTo>
                    <a:lnTo>
                      <a:pt x="80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8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6" y="345"/>
                    </a:moveTo>
                    <a:lnTo>
                      <a:pt x="16" y="345"/>
                    </a:lnTo>
                    <a:lnTo>
                      <a:pt x="16" y="345"/>
                    </a:lnTo>
                    <a:lnTo>
                      <a:pt x="21" y="347"/>
                    </a:lnTo>
                    <a:lnTo>
                      <a:pt x="26" y="351"/>
                    </a:lnTo>
                    <a:lnTo>
                      <a:pt x="29" y="356"/>
                    </a:lnTo>
                    <a:lnTo>
                      <a:pt x="31" y="363"/>
                    </a:lnTo>
                    <a:lnTo>
                      <a:pt x="31" y="363"/>
                    </a:lnTo>
                    <a:lnTo>
                      <a:pt x="29" y="369"/>
                    </a:lnTo>
                    <a:lnTo>
                      <a:pt x="26" y="374"/>
                    </a:lnTo>
                    <a:lnTo>
                      <a:pt x="21" y="378"/>
                    </a:lnTo>
                    <a:lnTo>
                      <a:pt x="16" y="378"/>
                    </a:lnTo>
                    <a:lnTo>
                      <a:pt x="16" y="378"/>
                    </a:lnTo>
                    <a:lnTo>
                      <a:pt x="9" y="378"/>
                    </a:lnTo>
                    <a:lnTo>
                      <a:pt x="5" y="374"/>
                    </a:lnTo>
                    <a:lnTo>
                      <a:pt x="2" y="369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2" y="356"/>
                    </a:lnTo>
                    <a:lnTo>
                      <a:pt x="5" y="351"/>
                    </a:lnTo>
                    <a:lnTo>
                      <a:pt x="9" y="347"/>
                    </a:lnTo>
                    <a:lnTo>
                      <a:pt x="16" y="345"/>
                    </a:lnTo>
                    <a:lnTo>
                      <a:pt x="16" y="34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Freeform 172"/>
              <p:cNvSpPr>
                <a:spLocks noEditPoints="1"/>
              </p:cNvSpPr>
              <p:nvPr/>
            </p:nvSpPr>
            <p:spPr bwMode="auto">
              <a:xfrm>
                <a:off x="6518275" y="5287963"/>
                <a:ext cx="25400" cy="58738"/>
              </a:xfrm>
              <a:custGeom>
                <a:avLst/>
                <a:gdLst>
                  <a:gd name="T0" fmla="*/ 17 w 33"/>
                  <a:gd name="T1" fmla="*/ 42 h 75"/>
                  <a:gd name="T2" fmla="*/ 17 w 33"/>
                  <a:gd name="T3" fmla="*/ 42 h 75"/>
                  <a:gd name="T4" fmla="*/ 22 w 33"/>
                  <a:gd name="T5" fmla="*/ 44 h 75"/>
                  <a:gd name="T6" fmla="*/ 27 w 33"/>
                  <a:gd name="T7" fmla="*/ 47 h 75"/>
                  <a:gd name="T8" fmla="*/ 31 w 33"/>
                  <a:gd name="T9" fmla="*/ 53 h 75"/>
                  <a:gd name="T10" fmla="*/ 33 w 33"/>
                  <a:gd name="T11" fmla="*/ 59 h 75"/>
                  <a:gd name="T12" fmla="*/ 33 w 33"/>
                  <a:gd name="T13" fmla="*/ 59 h 75"/>
                  <a:gd name="T14" fmla="*/ 31 w 33"/>
                  <a:gd name="T15" fmla="*/ 66 h 75"/>
                  <a:gd name="T16" fmla="*/ 27 w 33"/>
                  <a:gd name="T17" fmla="*/ 71 h 75"/>
                  <a:gd name="T18" fmla="*/ 22 w 33"/>
                  <a:gd name="T19" fmla="*/ 75 h 75"/>
                  <a:gd name="T20" fmla="*/ 17 w 33"/>
                  <a:gd name="T21" fmla="*/ 75 h 75"/>
                  <a:gd name="T22" fmla="*/ 17 w 33"/>
                  <a:gd name="T23" fmla="*/ 75 h 75"/>
                  <a:gd name="T24" fmla="*/ 10 w 33"/>
                  <a:gd name="T25" fmla="*/ 75 h 75"/>
                  <a:gd name="T26" fmla="*/ 5 w 33"/>
                  <a:gd name="T27" fmla="*/ 71 h 75"/>
                  <a:gd name="T28" fmla="*/ 2 w 33"/>
                  <a:gd name="T29" fmla="*/ 66 h 75"/>
                  <a:gd name="T30" fmla="*/ 0 w 33"/>
                  <a:gd name="T31" fmla="*/ 59 h 75"/>
                  <a:gd name="T32" fmla="*/ 0 w 33"/>
                  <a:gd name="T33" fmla="*/ 59 h 75"/>
                  <a:gd name="T34" fmla="*/ 2 w 33"/>
                  <a:gd name="T35" fmla="*/ 53 h 75"/>
                  <a:gd name="T36" fmla="*/ 5 w 33"/>
                  <a:gd name="T37" fmla="*/ 47 h 75"/>
                  <a:gd name="T38" fmla="*/ 10 w 33"/>
                  <a:gd name="T39" fmla="*/ 44 h 75"/>
                  <a:gd name="T40" fmla="*/ 17 w 33"/>
                  <a:gd name="T41" fmla="*/ 42 h 75"/>
                  <a:gd name="T42" fmla="*/ 17 w 33"/>
                  <a:gd name="T43" fmla="*/ 42 h 75"/>
                  <a:gd name="T44" fmla="*/ 17 w 33"/>
                  <a:gd name="T45" fmla="*/ 0 h 75"/>
                  <a:gd name="T46" fmla="*/ 17 w 33"/>
                  <a:gd name="T47" fmla="*/ 0 h 75"/>
                  <a:gd name="T48" fmla="*/ 17 w 33"/>
                  <a:gd name="T49" fmla="*/ 0 h 75"/>
                  <a:gd name="T50" fmla="*/ 22 w 33"/>
                  <a:gd name="T51" fmla="*/ 1 h 75"/>
                  <a:gd name="T52" fmla="*/ 27 w 33"/>
                  <a:gd name="T53" fmla="*/ 5 h 75"/>
                  <a:gd name="T54" fmla="*/ 31 w 33"/>
                  <a:gd name="T55" fmla="*/ 10 h 75"/>
                  <a:gd name="T56" fmla="*/ 33 w 33"/>
                  <a:gd name="T57" fmla="*/ 15 h 75"/>
                  <a:gd name="T58" fmla="*/ 33 w 33"/>
                  <a:gd name="T59" fmla="*/ 15 h 75"/>
                  <a:gd name="T60" fmla="*/ 31 w 33"/>
                  <a:gd name="T61" fmla="*/ 22 h 75"/>
                  <a:gd name="T62" fmla="*/ 27 w 33"/>
                  <a:gd name="T63" fmla="*/ 27 h 75"/>
                  <a:gd name="T64" fmla="*/ 22 w 33"/>
                  <a:gd name="T65" fmla="*/ 30 h 75"/>
                  <a:gd name="T66" fmla="*/ 17 w 33"/>
                  <a:gd name="T67" fmla="*/ 32 h 75"/>
                  <a:gd name="T68" fmla="*/ 17 w 33"/>
                  <a:gd name="T69" fmla="*/ 32 h 75"/>
                  <a:gd name="T70" fmla="*/ 10 w 33"/>
                  <a:gd name="T71" fmla="*/ 30 h 75"/>
                  <a:gd name="T72" fmla="*/ 5 w 33"/>
                  <a:gd name="T73" fmla="*/ 27 h 75"/>
                  <a:gd name="T74" fmla="*/ 2 w 33"/>
                  <a:gd name="T75" fmla="*/ 22 h 75"/>
                  <a:gd name="T76" fmla="*/ 0 w 33"/>
                  <a:gd name="T77" fmla="*/ 15 h 75"/>
                  <a:gd name="T78" fmla="*/ 0 w 33"/>
                  <a:gd name="T79" fmla="*/ 15 h 75"/>
                  <a:gd name="T80" fmla="*/ 2 w 33"/>
                  <a:gd name="T81" fmla="*/ 10 h 75"/>
                  <a:gd name="T82" fmla="*/ 5 w 33"/>
                  <a:gd name="T83" fmla="*/ 5 h 75"/>
                  <a:gd name="T84" fmla="*/ 10 w 33"/>
                  <a:gd name="T85" fmla="*/ 1 h 75"/>
                  <a:gd name="T86" fmla="*/ 17 w 33"/>
                  <a:gd name="T87" fmla="*/ 0 h 75"/>
                  <a:gd name="T88" fmla="*/ 17 w 33"/>
                  <a:gd name="T8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75">
                    <a:moveTo>
                      <a:pt x="17" y="42"/>
                    </a:moveTo>
                    <a:lnTo>
                      <a:pt x="17" y="42"/>
                    </a:lnTo>
                    <a:lnTo>
                      <a:pt x="22" y="44"/>
                    </a:lnTo>
                    <a:lnTo>
                      <a:pt x="27" y="47"/>
                    </a:lnTo>
                    <a:lnTo>
                      <a:pt x="31" y="53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1" y="66"/>
                    </a:lnTo>
                    <a:lnTo>
                      <a:pt x="27" y="71"/>
                    </a:lnTo>
                    <a:lnTo>
                      <a:pt x="22" y="75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0" y="75"/>
                    </a:lnTo>
                    <a:lnTo>
                      <a:pt x="5" y="71"/>
                    </a:lnTo>
                    <a:lnTo>
                      <a:pt x="2" y="6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3"/>
                    </a:lnTo>
                    <a:lnTo>
                      <a:pt x="5" y="47"/>
                    </a:lnTo>
                    <a:lnTo>
                      <a:pt x="10" y="44"/>
                    </a:lnTo>
                    <a:lnTo>
                      <a:pt x="17" y="42"/>
                    </a:lnTo>
                    <a:lnTo>
                      <a:pt x="17" y="42"/>
                    </a:lnTo>
                    <a:close/>
                    <a:moveTo>
                      <a:pt x="17" y="0"/>
                    </a:moveTo>
                    <a:lnTo>
                      <a:pt x="17" y="0"/>
                    </a:lnTo>
                    <a:lnTo>
                      <a:pt x="17" y="0"/>
                    </a:lnTo>
                    <a:lnTo>
                      <a:pt x="22" y="1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1" y="22"/>
                    </a:lnTo>
                    <a:lnTo>
                      <a:pt x="27" y="27"/>
                    </a:lnTo>
                    <a:lnTo>
                      <a:pt x="22" y="30"/>
                    </a:lnTo>
                    <a:lnTo>
                      <a:pt x="17" y="32"/>
                    </a:lnTo>
                    <a:lnTo>
                      <a:pt x="17" y="32"/>
                    </a:lnTo>
                    <a:lnTo>
                      <a:pt x="10" y="30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1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Freeform 173"/>
              <p:cNvSpPr>
                <a:spLocks noEditPoints="1"/>
              </p:cNvSpPr>
              <p:nvPr/>
            </p:nvSpPr>
            <p:spPr bwMode="auto">
              <a:xfrm>
                <a:off x="3695700" y="5459413"/>
                <a:ext cx="117475" cy="163513"/>
              </a:xfrm>
              <a:custGeom>
                <a:avLst/>
                <a:gdLst>
                  <a:gd name="T0" fmla="*/ 31 w 149"/>
                  <a:gd name="T1" fmla="*/ 10 h 206"/>
                  <a:gd name="T2" fmla="*/ 23 w 149"/>
                  <a:gd name="T3" fmla="*/ 31 h 206"/>
                  <a:gd name="T4" fmla="*/ 2 w 149"/>
                  <a:gd name="T5" fmla="*/ 22 h 206"/>
                  <a:gd name="T6" fmla="*/ 11 w 149"/>
                  <a:gd name="T7" fmla="*/ 2 h 206"/>
                  <a:gd name="T8" fmla="*/ 133 w 149"/>
                  <a:gd name="T9" fmla="*/ 174 h 206"/>
                  <a:gd name="T10" fmla="*/ 149 w 149"/>
                  <a:gd name="T11" fmla="*/ 191 h 206"/>
                  <a:gd name="T12" fmla="*/ 133 w 149"/>
                  <a:gd name="T13" fmla="*/ 206 h 206"/>
                  <a:gd name="T14" fmla="*/ 118 w 149"/>
                  <a:gd name="T15" fmla="*/ 191 h 206"/>
                  <a:gd name="T16" fmla="*/ 133 w 149"/>
                  <a:gd name="T17" fmla="*/ 174 h 206"/>
                  <a:gd name="T18" fmla="*/ 86 w 149"/>
                  <a:gd name="T19" fmla="*/ 179 h 206"/>
                  <a:gd name="T20" fmla="*/ 86 w 149"/>
                  <a:gd name="T21" fmla="*/ 201 h 206"/>
                  <a:gd name="T22" fmla="*/ 63 w 149"/>
                  <a:gd name="T23" fmla="*/ 201 h 206"/>
                  <a:gd name="T24" fmla="*/ 63 w 149"/>
                  <a:gd name="T25" fmla="*/ 179 h 206"/>
                  <a:gd name="T26" fmla="*/ 16 w 149"/>
                  <a:gd name="T27" fmla="*/ 174 h 206"/>
                  <a:gd name="T28" fmla="*/ 31 w 149"/>
                  <a:gd name="T29" fmla="*/ 191 h 206"/>
                  <a:gd name="T30" fmla="*/ 16 w 149"/>
                  <a:gd name="T31" fmla="*/ 206 h 206"/>
                  <a:gd name="T32" fmla="*/ 0 w 149"/>
                  <a:gd name="T33" fmla="*/ 191 h 206"/>
                  <a:gd name="T34" fmla="*/ 16 w 149"/>
                  <a:gd name="T35" fmla="*/ 174 h 206"/>
                  <a:gd name="T36" fmla="*/ 138 w 149"/>
                  <a:gd name="T37" fmla="*/ 131 h 206"/>
                  <a:gd name="T38" fmla="*/ 147 w 149"/>
                  <a:gd name="T39" fmla="*/ 153 h 206"/>
                  <a:gd name="T40" fmla="*/ 126 w 149"/>
                  <a:gd name="T41" fmla="*/ 162 h 206"/>
                  <a:gd name="T42" fmla="*/ 118 w 149"/>
                  <a:gd name="T43" fmla="*/ 140 h 206"/>
                  <a:gd name="T44" fmla="*/ 75 w 149"/>
                  <a:gd name="T45" fmla="*/ 131 h 206"/>
                  <a:gd name="T46" fmla="*/ 89 w 149"/>
                  <a:gd name="T47" fmla="*/ 140 h 206"/>
                  <a:gd name="T48" fmla="*/ 80 w 149"/>
                  <a:gd name="T49" fmla="*/ 162 h 206"/>
                  <a:gd name="T50" fmla="*/ 60 w 149"/>
                  <a:gd name="T51" fmla="*/ 153 h 206"/>
                  <a:gd name="T52" fmla="*/ 69 w 149"/>
                  <a:gd name="T53" fmla="*/ 131 h 206"/>
                  <a:gd name="T54" fmla="*/ 16 w 149"/>
                  <a:gd name="T55" fmla="*/ 131 h 206"/>
                  <a:gd name="T56" fmla="*/ 31 w 149"/>
                  <a:gd name="T57" fmla="*/ 147 h 206"/>
                  <a:gd name="T58" fmla="*/ 16 w 149"/>
                  <a:gd name="T59" fmla="*/ 164 h 206"/>
                  <a:gd name="T60" fmla="*/ 0 w 149"/>
                  <a:gd name="T61" fmla="*/ 147 h 206"/>
                  <a:gd name="T62" fmla="*/ 16 w 149"/>
                  <a:gd name="T63" fmla="*/ 131 h 206"/>
                  <a:gd name="T64" fmla="*/ 143 w 149"/>
                  <a:gd name="T65" fmla="*/ 92 h 206"/>
                  <a:gd name="T66" fmla="*/ 143 w 149"/>
                  <a:gd name="T67" fmla="*/ 114 h 206"/>
                  <a:gd name="T68" fmla="*/ 121 w 149"/>
                  <a:gd name="T69" fmla="*/ 114 h 206"/>
                  <a:gd name="T70" fmla="*/ 121 w 149"/>
                  <a:gd name="T71" fmla="*/ 92 h 206"/>
                  <a:gd name="T72" fmla="*/ 75 w 149"/>
                  <a:gd name="T73" fmla="*/ 87 h 206"/>
                  <a:gd name="T74" fmla="*/ 91 w 149"/>
                  <a:gd name="T75" fmla="*/ 104 h 206"/>
                  <a:gd name="T76" fmla="*/ 75 w 149"/>
                  <a:gd name="T77" fmla="*/ 119 h 206"/>
                  <a:gd name="T78" fmla="*/ 58 w 149"/>
                  <a:gd name="T79" fmla="*/ 104 h 206"/>
                  <a:gd name="T80" fmla="*/ 75 w 149"/>
                  <a:gd name="T81" fmla="*/ 87 h 206"/>
                  <a:gd name="T82" fmla="*/ 23 w 149"/>
                  <a:gd name="T83" fmla="*/ 89 h 206"/>
                  <a:gd name="T84" fmla="*/ 31 w 149"/>
                  <a:gd name="T85" fmla="*/ 109 h 206"/>
                  <a:gd name="T86" fmla="*/ 11 w 149"/>
                  <a:gd name="T87" fmla="*/ 118 h 206"/>
                  <a:gd name="T88" fmla="*/ 2 w 149"/>
                  <a:gd name="T89" fmla="*/ 97 h 206"/>
                  <a:gd name="T90" fmla="*/ 75 w 149"/>
                  <a:gd name="T91" fmla="*/ 44 h 206"/>
                  <a:gd name="T92" fmla="*/ 89 w 149"/>
                  <a:gd name="T93" fmla="*/ 53 h 206"/>
                  <a:gd name="T94" fmla="*/ 80 w 149"/>
                  <a:gd name="T95" fmla="*/ 75 h 206"/>
                  <a:gd name="T96" fmla="*/ 60 w 149"/>
                  <a:gd name="T97" fmla="*/ 66 h 206"/>
                  <a:gd name="T98" fmla="*/ 69 w 149"/>
                  <a:gd name="T99" fmla="*/ 44 h 206"/>
                  <a:gd name="T100" fmla="*/ 16 w 149"/>
                  <a:gd name="T101" fmla="*/ 44 h 206"/>
                  <a:gd name="T102" fmla="*/ 31 w 149"/>
                  <a:gd name="T103" fmla="*/ 60 h 206"/>
                  <a:gd name="T104" fmla="*/ 16 w 149"/>
                  <a:gd name="T105" fmla="*/ 77 h 206"/>
                  <a:gd name="T106" fmla="*/ 0 w 149"/>
                  <a:gd name="T107" fmla="*/ 60 h 206"/>
                  <a:gd name="T108" fmla="*/ 16 w 149"/>
                  <a:gd name="T109" fmla="*/ 44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9" h="206">
                    <a:moveTo>
                      <a:pt x="16" y="0"/>
                    </a:moveTo>
                    <a:lnTo>
                      <a:pt x="16" y="0"/>
                    </a:lnTo>
                    <a:lnTo>
                      <a:pt x="23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22"/>
                    </a:lnTo>
                    <a:lnTo>
                      <a:pt x="28" y="27"/>
                    </a:lnTo>
                    <a:lnTo>
                      <a:pt x="23" y="31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1" y="31"/>
                    </a:lnTo>
                    <a:lnTo>
                      <a:pt x="5" y="27"/>
                    </a:lnTo>
                    <a:lnTo>
                      <a:pt x="2" y="22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6"/>
                    </a:lnTo>
                    <a:lnTo>
                      <a:pt x="143" y="179"/>
                    </a:lnTo>
                    <a:lnTo>
                      <a:pt x="147" y="184"/>
                    </a:lnTo>
                    <a:lnTo>
                      <a:pt x="149" y="191"/>
                    </a:lnTo>
                    <a:lnTo>
                      <a:pt x="149" y="191"/>
                    </a:lnTo>
                    <a:lnTo>
                      <a:pt x="147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6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84"/>
                    </a:lnTo>
                    <a:lnTo>
                      <a:pt x="121" y="179"/>
                    </a:lnTo>
                    <a:lnTo>
                      <a:pt x="126" y="176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6"/>
                    </a:lnTo>
                    <a:lnTo>
                      <a:pt x="86" y="179"/>
                    </a:lnTo>
                    <a:lnTo>
                      <a:pt x="89" y="184"/>
                    </a:lnTo>
                    <a:lnTo>
                      <a:pt x="91" y="191"/>
                    </a:lnTo>
                    <a:lnTo>
                      <a:pt x="91" y="191"/>
                    </a:lnTo>
                    <a:lnTo>
                      <a:pt x="89" y="196"/>
                    </a:lnTo>
                    <a:lnTo>
                      <a:pt x="86" y="201"/>
                    </a:lnTo>
                    <a:lnTo>
                      <a:pt x="80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9" y="204"/>
                    </a:lnTo>
                    <a:lnTo>
                      <a:pt x="63" y="201"/>
                    </a:lnTo>
                    <a:lnTo>
                      <a:pt x="60" y="196"/>
                    </a:lnTo>
                    <a:lnTo>
                      <a:pt x="58" y="191"/>
                    </a:lnTo>
                    <a:lnTo>
                      <a:pt x="58" y="191"/>
                    </a:lnTo>
                    <a:lnTo>
                      <a:pt x="60" y="184"/>
                    </a:lnTo>
                    <a:lnTo>
                      <a:pt x="63" y="179"/>
                    </a:lnTo>
                    <a:lnTo>
                      <a:pt x="69" y="176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16" y="174"/>
                    </a:moveTo>
                    <a:lnTo>
                      <a:pt x="16" y="174"/>
                    </a:lnTo>
                    <a:lnTo>
                      <a:pt x="16" y="174"/>
                    </a:lnTo>
                    <a:lnTo>
                      <a:pt x="23" y="176"/>
                    </a:lnTo>
                    <a:lnTo>
                      <a:pt x="28" y="179"/>
                    </a:lnTo>
                    <a:lnTo>
                      <a:pt x="31" y="184"/>
                    </a:lnTo>
                    <a:lnTo>
                      <a:pt x="31" y="191"/>
                    </a:lnTo>
                    <a:lnTo>
                      <a:pt x="31" y="191"/>
                    </a:lnTo>
                    <a:lnTo>
                      <a:pt x="31" y="196"/>
                    </a:lnTo>
                    <a:lnTo>
                      <a:pt x="28" y="201"/>
                    </a:lnTo>
                    <a:lnTo>
                      <a:pt x="23" y="204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1" y="204"/>
                    </a:lnTo>
                    <a:lnTo>
                      <a:pt x="5" y="201"/>
                    </a:lnTo>
                    <a:lnTo>
                      <a:pt x="2" y="196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2" y="184"/>
                    </a:lnTo>
                    <a:lnTo>
                      <a:pt x="5" y="179"/>
                    </a:lnTo>
                    <a:lnTo>
                      <a:pt x="11" y="176"/>
                    </a:lnTo>
                    <a:lnTo>
                      <a:pt x="16" y="174"/>
                    </a:lnTo>
                    <a:lnTo>
                      <a:pt x="16" y="174"/>
                    </a:lnTo>
                    <a:close/>
                    <a:moveTo>
                      <a:pt x="133" y="131"/>
                    </a:moveTo>
                    <a:lnTo>
                      <a:pt x="133" y="131"/>
                    </a:lnTo>
                    <a:lnTo>
                      <a:pt x="133" y="131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7" y="140"/>
                    </a:lnTo>
                    <a:lnTo>
                      <a:pt x="149" y="147"/>
                    </a:lnTo>
                    <a:lnTo>
                      <a:pt x="149" y="147"/>
                    </a:lnTo>
                    <a:lnTo>
                      <a:pt x="147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8" y="153"/>
                    </a:lnTo>
                    <a:lnTo>
                      <a:pt x="118" y="147"/>
                    </a:lnTo>
                    <a:lnTo>
                      <a:pt x="118" y="147"/>
                    </a:lnTo>
                    <a:lnTo>
                      <a:pt x="118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3" y="131"/>
                    </a:lnTo>
                    <a:lnTo>
                      <a:pt x="133" y="131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0" y="131"/>
                    </a:lnTo>
                    <a:lnTo>
                      <a:pt x="86" y="135"/>
                    </a:lnTo>
                    <a:lnTo>
                      <a:pt x="89" y="140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89" y="153"/>
                    </a:lnTo>
                    <a:lnTo>
                      <a:pt x="86" y="158"/>
                    </a:lnTo>
                    <a:lnTo>
                      <a:pt x="80" y="162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69" y="162"/>
                    </a:lnTo>
                    <a:lnTo>
                      <a:pt x="63" y="158"/>
                    </a:lnTo>
                    <a:lnTo>
                      <a:pt x="60" y="153"/>
                    </a:lnTo>
                    <a:lnTo>
                      <a:pt x="58" y="147"/>
                    </a:lnTo>
                    <a:lnTo>
                      <a:pt x="58" y="147"/>
                    </a:lnTo>
                    <a:lnTo>
                      <a:pt x="60" y="140"/>
                    </a:lnTo>
                    <a:lnTo>
                      <a:pt x="63" y="135"/>
                    </a:lnTo>
                    <a:lnTo>
                      <a:pt x="69" y="131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16" y="131"/>
                    </a:moveTo>
                    <a:lnTo>
                      <a:pt x="16" y="131"/>
                    </a:lnTo>
                    <a:lnTo>
                      <a:pt x="16" y="131"/>
                    </a:lnTo>
                    <a:lnTo>
                      <a:pt x="23" y="131"/>
                    </a:lnTo>
                    <a:lnTo>
                      <a:pt x="28" y="135"/>
                    </a:lnTo>
                    <a:lnTo>
                      <a:pt x="31" y="140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31" y="153"/>
                    </a:lnTo>
                    <a:lnTo>
                      <a:pt x="28" y="158"/>
                    </a:lnTo>
                    <a:lnTo>
                      <a:pt x="23" y="162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11" y="162"/>
                    </a:lnTo>
                    <a:lnTo>
                      <a:pt x="5" y="158"/>
                    </a:lnTo>
                    <a:lnTo>
                      <a:pt x="2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2" y="140"/>
                    </a:lnTo>
                    <a:lnTo>
                      <a:pt x="5" y="135"/>
                    </a:lnTo>
                    <a:lnTo>
                      <a:pt x="11" y="131"/>
                    </a:lnTo>
                    <a:lnTo>
                      <a:pt x="16" y="131"/>
                    </a:lnTo>
                    <a:lnTo>
                      <a:pt x="16" y="131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7" y="97"/>
                    </a:lnTo>
                    <a:lnTo>
                      <a:pt x="149" y="104"/>
                    </a:lnTo>
                    <a:lnTo>
                      <a:pt x="149" y="104"/>
                    </a:lnTo>
                    <a:lnTo>
                      <a:pt x="147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8" y="109"/>
                    </a:lnTo>
                    <a:lnTo>
                      <a:pt x="118" y="104"/>
                    </a:lnTo>
                    <a:lnTo>
                      <a:pt x="118" y="104"/>
                    </a:lnTo>
                    <a:lnTo>
                      <a:pt x="118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6" y="92"/>
                    </a:lnTo>
                    <a:lnTo>
                      <a:pt x="89" y="97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89" y="109"/>
                    </a:lnTo>
                    <a:lnTo>
                      <a:pt x="86" y="114"/>
                    </a:lnTo>
                    <a:lnTo>
                      <a:pt x="80" y="118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9" y="118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4"/>
                    </a:lnTo>
                    <a:lnTo>
                      <a:pt x="58" y="104"/>
                    </a:lnTo>
                    <a:lnTo>
                      <a:pt x="60" y="97"/>
                    </a:lnTo>
                    <a:lnTo>
                      <a:pt x="63" y="92"/>
                    </a:lnTo>
                    <a:lnTo>
                      <a:pt x="69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16" y="87"/>
                    </a:moveTo>
                    <a:lnTo>
                      <a:pt x="16" y="87"/>
                    </a:lnTo>
                    <a:lnTo>
                      <a:pt x="16" y="87"/>
                    </a:lnTo>
                    <a:lnTo>
                      <a:pt x="23" y="89"/>
                    </a:lnTo>
                    <a:lnTo>
                      <a:pt x="28" y="92"/>
                    </a:lnTo>
                    <a:lnTo>
                      <a:pt x="31" y="97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9"/>
                    </a:lnTo>
                    <a:lnTo>
                      <a:pt x="28" y="114"/>
                    </a:lnTo>
                    <a:lnTo>
                      <a:pt x="23" y="118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11" y="118"/>
                    </a:lnTo>
                    <a:lnTo>
                      <a:pt x="5" y="114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97"/>
                    </a:lnTo>
                    <a:lnTo>
                      <a:pt x="5" y="92"/>
                    </a:lnTo>
                    <a:lnTo>
                      <a:pt x="11" y="89"/>
                    </a:lnTo>
                    <a:lnTo>
                      <a:pt x="16" y="87"/>
                    </a:lnTo>
                    <a:lnTo>
                      <a:pt x="16" y="87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4"/>
                    </a:lnTo>
                    <a:lnTo>
                      <a:pt x="86" y="48"/>
                    </a:lnTo>
                    <a:lnTo>
                      <a:pt x="89" y="53"/>
                    </a:lnTo>
                    <a:lnTo>
                      <a:pt x="91" y="60"/>
                    </a:lnTo>
                    <a:lnTo>
                      <a:pt x="91" y="60"/>
                    </a:lnTo>
                    <a:lnTo>
                      <a:pt x="89" y="66"/>
                    </a:lnTo>
                    <a:lnTo>
                      <a:pt x="86" y="72"/>
                    </a:lnTo>
                    <a:lnTo>
                      <a:pt x="80" y="75"/>
                    </a:lnTo>
                    <a:lnTo>
                      <a:pt x="75" y="77"/>
                    </a:lnTo>
                    <a:lnTo>
                      <a:pt x="75" y="77"/>
                    </a:lnTo>
                    <a:lnTo>
                      <a:pt x="69" y="75"/>
                    </a:lnTo>
                    <a:lnTo>
                      <a:pt x="63" y="72"/>
                    </a:lnTo>
                    <a:lnTo>
                      <a:pt x="60" y="66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60" y="53"/>
                    </a:lnTo>
                    <a:lnTo>
                      <a:pt x="63" y="48"/>
                    </a:lnTo>
                    <a:lnTo>
                      <a:pt x="69" y="44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16" y="44"/>
                    </a:moveTo>
                    <a:lnTo>
                      <a:pt x="16" y="44"/>
                    </a:lnTo>
                    <a:lnTo>
                      <a:pt x="16" y="44"/>
                    </a:lnTo>
                    <a:lnTo>
                      <a:pt x="23" y="44"/>
                    </a:lnTo>
                    <a:lnTo>
                      <a:pt x="28" y="48"/>
                    </a:lnTo>
                    <a:lnTo>
                      <a:pt x="31" y="53"/>
                    </a:lnTo>
                    <a:lnTo>
                      <a:pt x="31" y="60"/>
                    </a:lnTo>
                    <a:lnTo>
                      <a:pt x="31" y="60"/>
                    </a:lnTo>
                    <a:lnTo>
                      <a:pt x="31" y="66"/>
                    </a:lnTo>
                    <a:lnTo>
                      <a:pt x="28" y="72"/>
                    </a:lnTo>
                    <a:lnTo>
                      <a:pt x="23" y="75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1" y="75"/>
                    </a:lnTo>
                    <a:lnTo>
                      <a:pt x="5" y="72"/>
                    </a:lnTo>
                    <a:lnTo>
                      <a:pt x="2" y="6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2" y="53"/>
                    </a:lnTo>
                    <a:lnTo>
                      <a:pt x="5" y="48"/>
                    </a:lnTo>
                    <a:lnTo>
                      <a:pt x="11" y="44"/>
                    </a:lnTo>
                    <a:lnTo>
                      <a:pt x="16" y="44"/>
                    </a:lnTo>
                    <a:lnTo>
                      <a:pt x="16" y="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" name="Freeform 174"/>
              <p:cNvSpPr>
                <a:spLocks noEditPoints="1"/>
              </p:cNvSpPr>
              <p:nvPr/>
            </p:nvSpPr>
            <p:spPr bwMode="auto">
              <a:xfrm>
                <a:off x="10499725" y="5632451"/>
                <a:ext cx="579438" cy="473075"/>
              </a:xfrm>
              <a:custGeom>
                <a:avLst/>
                <a:gdLst>
                  <a:gd name="T0" fmla="*/ 585 w 731"/>
                  <a:gd name="T1" fmla="*/ 9 h 596"/>
                  <a:gd name="T2" fmla="*/ 126 w 731"/>
                  <a:gd name="T3" fmla="*/ 595 h 596"/>
                  <a:gd name="T4" fmla="*/ 87 w 731"/>
                  <a:gd name="T5" fmla="*/ 586 h 596"/>
                  <a:gd name="T6" fmla="*/ 21 w 731"/>
                  <a:gd name="T7" fmla="*/ 564 h 596"/>
                  <a:gd name="T8" fmla="*/ 16 w 731"/>
                  <a:gd name="T9" fmla="*/ 564 h 596"/>
                  <a:gd name="T10" fmla="*/ 116 w 731"/>
                  <a:gd name="T11" fmla="*/ 537 h 596"/>
                  <a:gd name="T12" fmla="*/ 74 w 731"/>
                  <a:gd name="T13" fmla="*/ 552 h 596"/>
                  <a:gd name="T14" fmla="*/ 31 w 731"/>
                  <a:gd name="T15" fmla="*/ 537 h 596"/>
                  <a:gd name="T16" fmla="*/ 189 w 731"/>
                  <a:gd name="T17" fmla="*/ 477 h 596"/>
                  <a:gd name="T18" fmla="*/ 179 w 731"/>
                  <a:gd name="T19" fmla="*/ 482 h 596"/>
                  <a:gd name="T20" fmla="*/ 121 w 731"/>
                  <a:gd name="T21" fmla="*/ 504 h 596"/>
                  <a:gd name="T22" fmla="*/ 84 w 731"/>
                  <a:gd name="T23" fmla="*/ 504 h 596"/>
                  <a:gd name="T24" fmla="*/ 26 w 731"/>
                  <a:gd name="T25" fmla="*/ 482 h 596"/>
                  <a:gd name="T26" fmla="*/ 16 w 731"/>
                  <a:gd name="T27" fmla="*/ 477 h 596"/>
                  <a:gd name="T28" fmla="*/ 292 w 731"/>
                  <a:gd name="T29" fmla="*/ 450 h 596"/>
                  <a:gd name="T30" fmla="*/ 249 w 731"/>
                  <a:gd name="T31" fmla="*/ 465 h 596"/>
                  <a:gd name="T32" fmla="*/ 205 w 731"/>
                  <a:gd name="T33" fmla="*/ 450 h 596"/>
                  <a:gd name="T34" fmla="*/ 132 w 731"/>
                  <a:gd name="T35" fmla="*/ 433 h 596"/>
                  <a:gd name="T36" fmla="*/ 126 w 731"/>
                  <a:gd name="T37" fmla="*/ 434 h 596"/>
                  <a:gd name="T38" fmla="*/ 292 w 731"/>
                  <a:gd name="T39" fmla="*/ 412 h 596"/>
                  <a:gd name="T40" fmla="*/ 254 w 731"/>
                  <a:gd name="T41" fmla="*/ 421 h 596"/>
                  <a:gd name="T42" fmla="*/ 205 w 731"/>
                  <a:gd name="T43" fmla="*/ 400 h 596"/>
                  <a:gd name="T44" fmla="*/ 423 w 731"/>
                  <a:gd name="T45" fmla="*/ 346 h 596"/>
                  <a:gd name="T46" fmla="*/ 409 w 731"/>
                  <a:gd name="T47" fmla="*/ 356 h 596"/>
                  <a:gd name="T48" fmla="*/ 360 w 731"/>
                  <a:gd name="T49" fmla="*/ 378 h 596"/>
                  <a:gd name="T50" fmla="*/ 321 w 731"/>
                  <a:gd name="T51" fmla="*/ 370 h 596"/>
                  <a:gd name="T52" fmla="*/ 254 w 731"/>
                  <a:gd name="T53" fmla="*/ 348 h 596"/>
                  <a:gd name="T54" fmla="*/ 249 w 731"/>
                  <a:gd name="T55" fmla="*/ 346 h 596"/>
                  <a:gd name="T56" fmla="*/ 525 w 731"/>
                  <a:gd name="T57" fmla="*/ 319 h 596"/>
                  <a:gd name="T58" fmla="*/ 482 w 731"/>
                  <a:gd name="T59" fmla="*/ 336 h 596"/>
                  <a:gd name="T60" fmla="*/ 438 w 731"/>
                  <a:gd name="T61" fmla="*/ 319 h 596"/>
                  <a:gd name="T62" fmla="*/ 365 w 731"/>
                  <a:gd name="T63" fmla="*/ 303 h 596"/>
                  <a:gd name="T64" fmla="*/ 355 w 731"/>
                  <a:gd name="T65" fmla="*/ 308 h 596"/>
                  <a:gd name="T66" fmla="*/ 704 w 731"/>
                  <a:gd name="T67" fmla="*/ 288 h 596"/>
                  <a:gd name="T68" fmla="*/ 668 w 731"/>
                  <a:gd name="T69" fmla="*/ 288 h 596"/>
                  <a:gd name="T70" fmla="*/ 608 w 731"/>
                  <a:gd name="T71" fmla="*/ 264 h 596"/>
                  <a:gd name="T72" fmla="*/ 598 w 731"/>
                  <a:gd name="T73" fmla="*/ 259 h 596"/>
                  <a:gd name="T74" fmla="*/ 525 w 731"/>
                  <a:gd name="T75" fmla="*/ 276 h 596"/>
                  <a:gd name="T76" fmla="*/ 482 w 731"/>
                  <a:gd name="T77" fmla="*/ 291 h 596"/>
                  <a:gd name="T78" fmla="*/ 438 w 731"/>
                  <a:gd name="T79" fmla="*/ 276 h 596"/>
                  <a:gd name="T80" fmla="*/ 714 w 731"/>
                  <a:gd name="T81" fmla="*/ 216 h 596"/>
                  <a:gd name="T82" fmla="*/ 709 w 731"/>
                  <a:gd name="T83" fmla="*/ 218 h 596"/>
                  <a:gd name="T84" fmla="*/ 642 w 731"/>
                  <a:gd name="T85" fmla="*/ 239 h 596"/>
                  <a:gd name="T86" fmla="*/ 605 w 731"/>
                  <a:gd name="T87" fmla="*/ 247 h 596"/>
                  <a:gd name="T88" fmla="*/ 554 w 731"/>
                  <a:gd name="T89" fmla="*/ 227 h 596"/>
                  <a:gd name="T90" fmla="*/ 482 w 731"/>
                  <a:gd name="T91" fmla="*/ 216 h 596"/>
                  <a:gd name="T92" fmla="*/ 467 w 731"/>
                  <a:gd name="T93" fmla="*/ 227 h 596"/>
                  <a:gd name="T94" fmla="*/ 709 w 731"/>
                  <a:gd name="T95" fmla="*/ 204 h 596"/>
                  <a:gd name="T96" fmla="*/ 671 w 731"/>
                  <a:gd name="T97" fmla="*/ 196 h 596"/>
                  <a:gd name="T98" fmla="*/ 605 w 731"/>
                  <a:gd name="T99" fmla="*/ 174 h 596"/>
                  <a:gd name="T100" fmla="*/ 598 w 731"/>
                  <a:gd name="T101" fmla="*/ 172 h 596"/>
                  <a:gd name="T102" fmla="*/ 525 w 731"/>
                  <a:gd name="T103" fmla="*/ 189 h 596"/>
                  <a:gd name="T104" fmla="*/ 482 w 731"/>
                  <a:gd name="T105" fmla="*/ 204 h 596"/>
                  <a:gd name="T106" fmla="*/ 731 w 731"/>
                  <a:gd name="T107" fmla="*/ 145 h 596"/>
                  <a:gd name="T108" fmla="*/ 656 w 731"/>
                  <a:gd name="T109" fmla="*/ 130 h 596"/>
                  <a:gd name="T110" fmla="*/ 646 w 731"/>
                  <a:gd name="T111" fmla="*/ 135 h 596"/>
                  <a:gd name="T112" fmla="*/ 588 w 731"/>
                  <a:gd name="T113" fmla="*/ 157 h 596"/>
                  <a:gd name="T114" fmla="*/ 668 w 731"/>
                  <a:gd name="T115" fmla="*/ 114 h 596"/>
                  <a:gd name="T116" fmla="*/ 608 w 731"/>
                  <a:gd name="T117" fmla="*/ 90 h 596"/>
                  <a:gd name="T118" fmla="*/ 598 w 731"/>
                  <a:gd name="T119" fmla="*/ 87 h 596"/>
                  <a:gd name="T120" fmla="*/ 641 w 731"/>
                  <a:gd name="T121" fmla="*/ 60 h 596"/>
                  <a:gd name="T122" fmla="*/ 598 w 731"/>
                  <a:gd name="T123" fmla="*/ 75 h 596"/>
                  <a:gd name="T124" fmla="*/ 671 w 731"/>
                  <a:gd name="T125" fmla="*/ 15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1" h="596">
                    <a:moveTo>
                      <a:pt x="598" y="0"/>
                    </a:moveTo>
                    <a:lnTo>
                      <a:pt x="598" y="0"/>
                    </a:lnTo>
                    <a:lnTo>
                      <a:pt x="605" y="0"/>
                    </a:lnTo>
                    <a:lnTo>
                      <a:pt x="608" y="3"/>
                    </a:lnTo>
                    <a:lnTo>
                      <a:pt x="612" y="9"/>
                    </a:lnTo>
                    <a:lnTo>
                      <a:pt x="613" y="15"/>
                    </a:lnTo>
                    <a:lnTo>
                      <a:pt x="613" y="15"/>
                    </a:lnTo>
                    <a:lnTo>
                      <a:pt x="612" y="22"/>
                    </a:lnTo>
                    <a:lnTo>
                      <a:pt x="608" y="27"/>
                    </a:lnTo>
                    <a:lnTo>
                      <a:pt x="605" y="31"/>
                    </a:lnTo>
                    <a:lnTo>
                      <a:pt x="598" y="32"/>
                    </a:lnTo>
                    <a:lnTo>
                      <a:pt x="598" y="32"/>
                    </a:lnTo>
                    <a:lnTo>
                      <a:pt x="591" y="31"/>
                    </a:lnTo>
                    <a:lnTo>
                      <a:pt x="588" y="27"/>
                    </a:lnTo>
                    <a:lnTo>
                      <a:pt x="585" y="22"/>
                    </a:lnTo>
                    <a:lnTo>
                      <a:pt x="583" y="15"/>
                    </a:lnTo>
                    <a:lnTo>
                      <a:pt x="583" y="15"/>
                    </a:lnTo>
                    <a:lnTo>
                      <a:pt x="585" y="9"/>
                    </a:lnTo>
                    <a:lnTo>
                      <a:pt x="588" y="3"/>
                    </a:lnTo>
                    <a:lnTo>
                      <a:pt x="591" y="0"/>
                    </a:lnTo>
                    <a:lnTo>
                      <a:pt x="598" y="0"/>
                    </a:lnTo>
                    <a:lnTo>
                      <a:pt x="598" y="0"/>
                    </a:lnTo>
                    <a:close/>
                    <a:moveTo>
                      <a:pt x="132" y="564"/>
                    </a:moveTo>
                    <a:lnTo>
                      <a:pt x="132" y="564"/>
                    </a:lnTo>
                    <a:lnTo>
                      <a:pt x="132" y="564"/>
                    </a:lnTo>
                    <a:lnTo>
                      <a:pt x="138" y="564"/>
                    </a:lnTo>
                    <a:lnTo>
                      <a:pt x="143" y="567"/>
                    </a:lnTo>
                    <a:lnTo>
                      <a:pt x="147" y="574"/>
                    </a:lnTo>
                    <a:lnTo>
                      <a:pt x="147" y="579"/>
                    </a:lnTo>
                    <a:lnTo>
                      <a:pt x="147" y="579"/>
                    </a:lnTo>
                    <a:lnTo>
                      <a:pt x="147" y="586"/>
                    </a:lnTo>
                    <a:lnTo>
                      <a:pt x="143" y="591"/>
                    </a:lnTo>
                    <a:lnTo>
                      <a:pt x="138" y="595"/>
                    </a:lnTo>
                    <a:lnTo>
                      <a:pt x="132" y="596"/>
                    </a:lnTo>
                    <a:lnTo>
                      <a:pt x="132" y="596"/>
                    </a:lnTo>
                    <a:lnTo>
                      <a:pt x="126" y="595"/>
                    </a:lnTo>
                    <a:lnTo>
                      <a:pt x="121" y="591"/>
                    </a:lnTo>
                    <a:lnTo>
                      <a:pt x="118" y="586"/>
                    </a:lnTo>
                    <a:lnTo>
                      <a:pt x="116" y="579"/>
                    </a:lnTo>
                    <a:lnTo>
                      <a:pt x="116" y="579"/>
                    </a:lnTo>
                    <a:lnTo>
                      <a:pt x="118" y="574"/>
                    </a:lnTo>
                    <a:lnTo>
                      <a:pt x="121" y="567"/>
                    </a:lnTo>
                    <a:lnTo>
                      <a:pt x="126" y="564"/>
                    </a:lnTo>
                    <a:lnTo>
                      <a:pt x="132" y="564"/>
                    </a:lnTo>
                    <a:lnTo>
                      <a:pt x="132" y="564"/>
                    </a:lnTo>
                    <a:close/>
                    <a:moveTo>
                      <a:pt x="74" y="564"/>
                    </a:moveTo>
                    <a:lnTo>
                      <a:pt x="74" y="564"/>
                    </a:lnTo>
                    <a:lnTo>
                      <a:pt x="74" y="564"/>
                    </a:lnTo>
                    <a:lnTo>
                      <a:pt x="79" y="564"/>
                    </a:lnTo>
                    <a:lnTo>
                      <a:pt x="84" y="567"/>
                    </a:lnTo>
                    <a:lnTo>
                      <a:pt x="87" y="574"/>
                    </a:lnTo>
                    <a:lnTo>
                      <a:pt x="89" y="579"/>
                    </a:lnTo>
                    <a:lnTo>
                      <a:pt x="89" y="579"/>
                    </a:lnTo>
                    <a:lnTo>
                      <a:pt x="87" y="586"/>
                    </a:lnTo>
                    <a:lnTo>
                      <a:pt x="84" y="591"/>
                    </a:lnTo>
                    <a:lnTo>
                      <a:pt x="79" y="595"/>
                    </a:lnTo>
                    <a:lnTo>
                      <a:pt x="74" y="596"/>
                    </a:lnTo>
                    <a:lnTo>
                      <a:pt x="74" y="596"/>
                    </a:lnTo>
                    <a:lnTo>
                      <a:pt x="67" y="595"/>
                    </a:lnTo>
                    <a:lnTo>
                      <a:pt x="62" y="591"/>
                    </a:lnTo>
                    <a:lnTo>
                      <a:pt x="60" y="586"/>
                    </a:lnTo>
                    <a:lnTo>
                      <a:pt x="58" y="579"/>
                    </a:lnTo>
                    <a:lnTo>
                      <a:pt x="58" y="579"/>
                    </a:lnTo>
                    <a:lnTo>
                      <a:pt x="60" y="574"/>
                    </a:lnTo>
                    <a:lnTo>
                      <a:pt x="62" y="567"/>
                    </a:lnTo>
                    <a:lnTo>
                      <a:pt x="67" y="564"/>
                    </a:lnTo>
                    <a:lnTo>
                      <a:pt x="74" y="564"/>
                    </a:lnTo>
                    <a:lnTo>
                      <a:pt x="74" y="564"/>
                    </a:lnTo>
                    <a:close/>
                    <a:moveTo>
                      <a:pt x="16" y="564"/>
                    </a:moveTo>
                    <a:lnTo>
                      <a:pt x="16" y="564"/>
                    </a:lnTo>
                    <a:lnTo>
                      <a:pt x="16" y="564"/>
                    </a:lnTo>
                    <a:lnTo>
                      <a:pt x="21" y="564"/>
                    </a:lnTo>
                    <a:lnTo>
                      <a:pt x="26" y="567"/>
                    </a:lnTo>
                    <a:lnTo>
                      <a:pt x="29" y="574"/>
                    </a:lnTo>
                    <a:lnTo>
                      <a:pt x="31" y="579"/>
                    </a:lnTo>
                    <a:lnTo>
                      <a:pt x="31" y="579"/>
                    </a:lnTo>
                    <a:lnTo>
                      <a:pt x="29" y="586"/>
                    </a:lnTo>
                    <a:lnTo>
                      <a:pt x="26" y="591"/>
                    </a:lnTo>
                    <a:lnTo>
                      <a:pt x="21" y="595"/>
                    </a:lnTo>
                    <a:lnTo>
                      <a:pt x="16" y="596"/>
                    </a:lnTo>
                    <a:lnTo>
                      <a:pt x="16" y="596"/>
                    </a:lnTo>
                    <a:lnTo>
                      <a:pt x="9" y="595"/>
                    </a:lnTo>
                    <a:lnTo>
                      <a:pt x="4" y="591"/>
                    </a:lnTo>
                    <a:lnTo>
                      <a:pt x="0" y="586"/>
                    </a:lnTo>
                    <a:lnTo>
                      <a:pt x="0" y="579"/>
                    </a:lnTo>
                    <a:lnTo>
                      <a:pt x="0" y="579"/>
                    </a:lnTo>
                    <a:lnTo>
                      <a:pt x="0" y="574"/>
                    </a:lnTo>
                    <a:lnTo>
                      <a:pt x="4" y="567"/>
                    </a:lnTo>
                    <a:lnTo>
                      <a:pt x="9" y="564"/>
                    </a:lnTo>
                    <a:lnTo>
                      <a:pt x="16" y="564"/>
                    </a:lnTo>
                    <a:lnTo>
                      <a:pt x="16" y="564"/>
                    </a:lnTo>
                    <a:close/>
                    <a:moveTo>
                      <a:pt x="132" y="520"/>
                    </a:moveTo>
                    <a:lnTo>
                      <a:pt x="132" y="520"/>
                    </a:lnTo>
                    <a:lnTo>
                      <a:pt x="132" y="520"/>
                    </a:lnTo>
                    <a:lnTo>
                      <a:pt x="138" y="521"/>
                    </a:lnTo>
                    <a:lnTo>
                      <a:pt x="143" y="525"/>
                    </a:lnTo>
                    <a:lnTo>
                      <a:pt x="147" y="530"/>
                    </a:lnTo>
                    <a:lnTo>
                      <a:pt x="147" y="537"/>
                    </a:lnTo>
                    <a:lnTo>
                      <a:pt x="147" y="537"/>
                    </a:lnTo>
                    <a:lnTo>
                      <a:pt x="147" y="542"/>
                    </a:lnTo>
                    <a:lnTo>
                      <a:pt x="143" y="547"/>
                    </a:lnTo>
                    <a:lnTo>
                      <a:pt x="138" y="550"/>
                    </a:lnTo>
                    <a:lnTo>
                      <a:pt x="132" y="552"/>
                    </a:lnTo>
                    <a:lnTo>
                      <a:pt x="132" y="552"/>
                    </a:lnTo>
                    <a:lnTo>
                      <a:pt x="126" y="550"/>
                    </a:lnTo>
                    <a:lnTo>
                      <a:pt x="121" y="547"/>
                    </a:lnTo>
                    <a:lnTo>
                      <a:pt x="118" y="542"/>
                    </a:lnTo>
                    <a:lnTo>
                      <a:pt x="116" y="537"/>
                    </a:lnTo>
                    <a:lnTo>
                      <a:pt x="116" y="537"/>
                    </a:lnTo>
                    <a:lnTo>
                      <a:pt x="118" y="530"/>
                    </a:lnTo>
                    <a:lnTo>
                      <a:pt x="121" y="525"/>
                    </a:lnTo>
                    <a:lnTo>
                      <a:pt x="126" y="521"/>
                    </a:lnTo>
                    <a:lnTo>
                      <a:pt x="132" y="520"/>
                    </a:lnTo>
                    <a:lnTo>
                      <a:pt x="132" y="520"/>
                    </a:lnTo>
                    <a:close/>
                    <a:moveTo>
                      <a:pt x="74" y="520"/>
                    </a:moveTo>
                    <a:lnTo>
                      <a:pt x="74" y="520"/>
                    </a:lnTo>
                    <a:lnTo>
                      <a:pt x="74" y="520"/>
                    </a:lnTo>
                    <a:lnTo>
                      <a:pt x="79" y="521"/>
                    </a:lnTo>
                    <a:lnTo>
                      <a:pt x="84" y="525"/>
                    </a:lnTo>
                    <a:lnTo>
                      <a:pt x="87" y="530"/>
                    </a:lnTo>
                    <a:lnTo>
                      <a:pt x="89" y="537"/>
                    </a:lnTo>
                    <a:lnTo>
                      <a:pt x="89" y="537"/>
                    </a:lnTo>
                    <a:lnTo>
                      <a:pt x="87" y="542"/>
                    </a:lnTo>
                    <a:lnTo>
                      <a:pt x="84" y="547"/>
                    </a:lnTo>
                    <a:lnTo>
                      <a:pt x="79" y="550"/>
                    </a:lnTo>
                    <a:lnTo>
                      <a:pt x="74" y="552"/>
                    </a:lnTo>
                    <a:lnTo>
                      <a:pt x="74" y="552"/>
                    </a:lnTo>
                    <a:lnTo>
                      <a:pt x="67" y="550"/>
                    </a:lnTo>
                    <a:lnTo>
                      <a:pt x="62" y="547"/>
                    </a:lnTo>
                    <a:lnTo>
                      <a:pt x="60" y="542"/>
                    </a:lnTo>
                    <a:lnTo>
                      <a:pt x="58" y="537"/>
                    </a:lnTo>
                    <a:lnTo>
                      <a:pt x="58" y="537"/>
                    </a:lnTo>
                    <a:lnTo>
                      <a:pt x="60" y="530"/>
                    </a:lnTo>
                    <a:lnTo>
                      <a:pt x="62" y="525"/>
                    </a:lnTo>
                    <a:lnTo>
                      <a:pt x="67" y="521"/>
                    </a:lnTo>
                    <a:lnTo>
                      <a:pt x="74" y="520"/>
                    </a:lnTo>
                    <a:lnTo>
                      <a:pt x="74" y="520"/>
                    </a:lnTo>
                    <a:close/>
                    <a:moveTo>
                      <a:pt x="16" y="520"/>
                    </a:moveTo>
                    <a:lnTo>
                      <a:pt x="16" y="520"/>
                    </a:lnTo>
                    <a:lnTo>
                      <a:pt x="16" y="520"/>
                    </a:lnTo>
                    <a:lnTo>
                      <a:pt x="21" y="521"/>
                    </a:lnTo>
                    <a:lnTo>
                      <a:pt x="26" y="525"/>
                    </a:lnTo>
                    <a:lnTo>
                      <a:pt x="29" y="530"/>
                    </a:lnTo>
                    <a:lnTo>
                      <a:pt x="31" y="537"/>
                    </a:lnTo>
                    <a:lnTo>
                      <a:pt x="31" y="537"/>
                    </a:lnTo>
                    <a:lnTo>
                      <a:pt x="29" y="542"/>
                    </a:lnTo>
                    <a:lnTo>
                      <a:pt x="26" y="547"/>
                    </a:lnTo>
                    <a:lnTo>
                      <a:pt x="21" y="550"/>
                    </a:lnTo>
                    <a:lnTo>
                      <a:pt x="16" y="552"/>
                    </a:lnTo>
                    <a:lnTo>
                      <a:pt x="16" y="552"/>
                    </a:lnTo>
                    <a:lnTo>
                      <a:pt x="9" y="550"/>
                    </a:lnTo>
                    <a:lnTo>
                      <a:pt x="4" y="547"/>
                    </a:lnTo>
                    <a:lnTo>
                      <a:pt x="0" y="542"/>
                    </a:lnTo>
                    <a:lnTo>
                      <a:pt x="0" y="537"/>
                    </a:lnTo>
                    <a:lnTo>
                      <a:pt x="0" y="537"/>
                    </a:lnTo>
                    <a:lnTo>
                      <a:pt x="0" y="530"/>
                    </a:lnTo>
                    <a:lnTo>
                      <a:pt x="4" y="525"/>
                    </a:lnTo>
                    <a:lnTo>
                      <a:pt x="9" y="521"/>
                    </a:lnTo>
                    <a:lnTo>
                      <a:pt x="16" y="520"/>
                    </a:lnTo>
                    <a:lnTo>
                      <a:pt x="16" y="520"/>
                    </a:lnTo>
                    <a:close/>
                    <a:moveTo>
                      <a:pt x="189" y="477"/>
                    </a:moveTo>
                    <a:lnTo>
                      <a:pt x="189" y="477"/>
                    </a:lnTo>
                    <a:lnTo>
                      <a:pt x="189" y="477"/>
                    </a:lnTo>
                    <a:lnTo>
                      <a:pt x="196" y="479"/>
                    </a:lnTo>
                    <a:lnTo>
                      <a:pt x="201" y="482"/>
                    </a:lnTo>
                    <a:lnTo>
                      <a:pt x="205" y="487"/>
                    </a:lnTo>
                    <a:lnTo>
                      <a:pt x="205" y="492"/>
                    </a:lnTo>
                    <a:lnTo>
                      <a:pt x="205" y="492"/>
                    </a:lnTo>
                    <a:lnTo>
                      <a:pt x="205" y="499"/>
                    </a:lnTo>
                    <a:lnTo>
                      <a:pt x="201" y="504"/>
                    </a:lnTo>
                    <a:lnTo>
                      <a:pt x="196" y="508"/>
                    </a:lnTo>
                    <a:lnTo>
                      <a:pt x="189" y="509"/>
                    </a:lnTo>
                    <a:lnTo>
                      <a:pt x="189" y="509"/>
                    </a:lnTo>
                    <a:lnTo>
                      <a:pt x="184" y="508"/>
                    </a:lnTo>
                    <a:lnTo>
                      <a:pt x="179" y="504"/>
                    </a:lnTo>
                    <a:lnTo>
                      <a:pt x="176" y="499"/>
                    </a:lnTo>
                    <a:lnTo>
                      <a:pt x="174" y="492"/>
                    </a:lnTo>
                    <a:lnTo>
                      <a:pt x="174" y="492"/>
                    </a:lnTo>
                    <a:lnTo>
                      <a:pt x="176" y="487"/>
                    </a:lnTo>
                    <a:lnTo>
                      <a:pt x="179" y="482"/>
                    </a:lnTo>
                    <a:lnTo>
                      <a:pt x="184" y="479"/>
                    </a:lnTo>
                    <a:lnTo>
                      <a:pt x="189" y="477"/>
                    </a:lnTo>
                    <a:lnTo>
                      <a:pt x="189" y="477"/>
                    </a:lnTo>
                    <a:close/>
                    <a:moveTo>
                      <a:pt x="132" y="477"/>
                    </a:moveTo>
                    <a:lnTo>
                      <a:pt x="132" y="477"/>
                    </a:lnTo>
                    <a:lnTo>
                      <a:pt x="132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7" y="487"/>
                    </a:lnTo>
                    <a:lnTo>
                      <a:pt x="147" y="492"/>
                    </a:lnTo>
                    <a:lnTo>
                      <a:pt x="147" y="492"/>
                    </a:lnTo>
                    <a:lnTo>
                      <a:pt x="147" y="499"/>
                    </a:lnTo>
                    <a:lnTo>
                      <a:pt x="143" y="504"/>
                    </a:lnTo>
                    <a:lnTo>
                      <a:pt x="138" y="508"/>
                    </a:lnTo>
                    <a:lnTo>
                      <a:pt x="132" y="509"/>
                    </a:lnTo>
                    <a:lnTo>
                      <a:pt x="132" y="509"/>
                    </a:lnTo>
                    <a:lnTo>
                      <a:pt x="126" y="508"/>
                    </a:lnTo>
                    <a:lnTo>
                      <a:pt x="121" y="504"/>
                    </a:lnTo>
                    <a:lnTo>
                      <a:pt x="118" y="499"/>
                    </a:lnTo>
                    <a:lnTo>
                      <a:pt x="116" y="492"/>
                    </a:lnTo>
                    <a:lnTo>
                      <a:pt x="116" y="492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2" y="477"/>
                    </a:lnTo>
                    <a:lnTo>
                      <a:pt x="132" y="477"/>
                    </a:lnTo>
                    <a:close/>
                    <a:moveTo>
                      <a:pt x="74" y="477"/>
                    </a:moveTo>
                    <a:lnTo>
                      <a:pt x="74" y="477"/>
                    </a:lnTo>
                    <a:lnTo>
                      <a:pt x="74" y="477"/>
                    </a:lnTo>
                    <a:lnTo>
                      <a:pt x="79" y="479"/>
                    </a:lnTo>
                    <a:lnTo>
                      <a:pt x="84" y="482"/>
                    </a:lnTo>
                    <a:lnTo>
                      <a:pt x="87" y="487"/>
                    </a:lnTo>
                    <a:lnTo>
                      <a:pt x="89" y="492"/>
                    </a:lnTo>
                    <a:lnTo>
                      <a:pt x="89" y="492"/>
                    </a:lnTo>
                    <a:lnTo>
                      <a:pt x="87" y="499"/>
                    </a:lnTo>
                    <a:lnTo>
                      <a:pt x="84" y="504"/>
                    </a:lnTo>
                    <a:lnTo>
                      <a:pt x="79" y="508"/>
                    </a:lnTo>
                    <a:lnTo>
                      <a:pt x="74" y="509"/>
                    </a:lnTo>
                    <a:lnTo>
                      <a:pt x="74" y="509"/>
                    </a:lnTo>
                    <a:lnTo>
                      <a:pt x="67" y="508"/>
                    </a:lnTo>
                    <a:lnTo>
                      <a:pt x="62" y="504"/>
                    </a:lnTo>
                    <a:lnTo>
                      <a:pt x="60" y="499"/>
                    </a:lnTo>
                    <a:lnTo>
                      <a:pt x="58" y="492"/>
                    </a:lnTo>
                    <a:lnTo>
                      <a:pt x="58" y="492"/>
                    </a:lnTo>
                    <a:lnTo>
                      <a:pt x="60" y="487"/>
                    </a:lnTo>
                    <a:lnTo>
                      <a:pt x="62" y="482"/>
                    </a:lnTo>
                    <a:lnTo>
                      <a:pt x="67" y="479"/>
                    </a:lnTo>
                    <a:lnTo>
                      <a:pt x="74" y="477"/>
                    </a:lnTo>
                    <a:lnTo>
                      <a:pt x="74" y="477"/>
                    </a:lnTo>
                    <a:close/>
                    <a:moveTo>
                      <a:pt x="16" y="477"/>
                    </a:moveTo>
                    <a:lnTo>
                      <a:pt x="16" y="477"/>
                    </a:lnTo>
                    <a:lnTo>
                      <a:pt x="16" y="477"/>
                    </a:lnTo>
                    <a:lnTo>
                      <a:pt x="21" y="479"/>
                    </a:lnTo>
                    <a:lnTo>
                      <a:pt x="26" y="482"/>
                    </a:lnTo>
                    <a:lnTo>
                      <a:pt x="29" y="487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29" y="499"/>
                    </a:lnTo>
                    <a:lnTo>
                      <a:pt x="26" y="504"/>
                    </a:lnTo>
                    <a:lnTo>
                      <a:pt x="21" y="508"/>
                    </a:lnTo>
                    <a:lnTo>
                      <a:pt x="16" y="509"/>
                    </a:lnTo>
                    <a:lnTo>
                      <a:pt x="16" y="509"/>
                    </a:lnTo>
                    <a:lnTo>
                      <a:pt x="9" y="508"/>
                    </a:lnTo>
                    <a:lnTo>
                      <a:pt x="4" y="504"/>
                    </a:lnTo>
                    <a:lnTo>
                      <a:pt x="0" y="499"/>
                    </a:lnTo>
                    <a:lnTo>
                      <a:pt x="0" y="492"/>
                    </a:lnTo>
                    <a:lnTo>
                      <a:pt x="0" y="492"/>
                    </a:lnTo>
                    <a:lnTo>
                      <a:pt x="0" y="487"/>
                    </a:lnTo>
                    <a:lnTo>
                      <a:pt x="4" y="482"/>
                    </a:lnTo>
                    <a:lnTo>
                      <a:pt x="9" y="479"/>
                    </a:lnTo>
                    <a:lnTo>
                      <a:pt x="16" y="477"/>
                    </a:lnTo>
                    <a:lnTo>
                      <a:pt x="16" y="477"/>
                    </a:lnTo>
                    <a:close/>
                    <a:moveTo>
                      <a:pt x="307" y="433"/>
                    </a:moveTo>
                    <a:lnTo>
                      <a:pt x="307" y="433"/>
                    </a:lnTo>
                    <a:lnTo>
                      <a:pt x="307" y="433"/>
                    </a:lnTo>
                    <a:lnTo>
                      <a:pt x="312" y="434"/>
                    </a:lnTo>
                    <a:lnTo>
                      <a:pt x="317" y="438"/>
                    </a:lnTo>
                    <a:lnTo>
                      <a:pt x="321" y="443"/>
                    </a:lnTo>
                    <a:lnTo>
                      <a:pt x="322" y="450"/>
                    </a:lnTo>
                    <a:lnTo>
                      <a:pt x="322" y="450"/>
                    </a:lnTo>
                    <a:lnTo>
                      <a:pt x="321" y="455"/>
                    </a:lnTo>
                    <a:lnTo>
                      <a:pt x="317" y="462"/>
                    </a:lnTo>
                    <a:lnTo>
                      <a:pt x="312" y="465"/>
                    </a:lnTo>
                    <a:lnTo>
                      <a:pt x="307" y="465"/>
                    </a:lnTo>
                    <a:lnTo>
                      <a:pt x="307" y="465"/>
                    </a:lnTo>
                    <a:lnTo>
                      <a:pt x="300" y="465"/>
                    </a:lnTo>
                    <a:lnTo>
                      <a:pt x="295" y="462"/>
                    </a:lnTo>
                    <a:lnTo>
                      <a:pt x="292" y="455"/>
                    </a:lnTo>
                    <a:lnTo>
                      <a:pt x="292" y="450"/>
                    </a:lnTo>
                    <a:lnTo>
                      <a:pt x="292" y="450"/>
                    </a:lnTo>
                    <a:lnTo>
                      <a:pt x="292" y="443"/>
                    </a:lnTo>
                    <a:lnTo>
                      <a:pt x="295" y="438"/>
                    </a:lnTo>
                    <a:lnTo>
                      <a:pt x="300" y="434"/>
                    </a:lnTo>
                    <a:lnTo>
                      <a:pt x="307" y="433"/>
                    </a:lnTo>
                    <a:lnTo>
                      <a:pt x="307" y="433"/>
                    </a:lnTo>
                    <a:close/>
                    <a:moveTo>
                      <a:pt x="249" y="433"/>
                    </a:moveTo>
                    <a:lnTo>
                      <a:pt x="249" y="433"/>
                    </a:lnTo>
                    <a:lnTo>
                      <a:pt x="249" y="433"/>
                    </a:lnTo>
                    <a:lnTo>
                      <a:pt x="254" y="434"/>
                    </a:lnTo>
                    <a:lnTo>
                      <a:pt x="259" y="438"/>
                    </a:lnTo>
                    <a:lnTo>
                      <a:pt x="263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3" y="455"/>
                    </a:lnTo>
                    <a:lnTo>
                      <a:pt x="259" y="462"/>
                    </a:lnTo>
                    <a:lnTo>
                      <a:pt x="254" y="465"/>
                    </a:lnTo>
                    <a:lnTo>
                      <a:pt x="249" y="465"/>
                    </a:lnTo>
                    <a:lnTo>
                      <a:pt x="249" y="465"/>
                    </a:lnTo>
                    <a:lnTo>
                      <a:pt x="242" y="465"/>
                    </a:lnTo>
                    <a:lnTo>
                      <a:pt x="237" y="462"/>
                    </a:lnTo>
                    <a:lnTo>
                      <a:pt x="234" y="455"/>
                    </a:lnTo>
                    <a:lnTo>
                      <a:pt x="234" y="450"/>
                    </a:lnTo>
                    <a:lnTo>
                      <a:pt x="234" y="450"/>
                    </a:lnTo>
                    <a:lnTo>
                      <a:pt x="234" y="443"/>
                    </a:lnTo>
                    <a:lnTo>
                      <a:pt x="237" y="438"/>
                    </a:lnTo>
                    <a:lnTo>
                      <a:pt x="242" y="434"/>
                    </a:lnTo>
                    <a:lnTo>
                      <a:pt x="249" y="433"/>
                    </a:lnTo>
                    <a:lnTo>
                      <a:pt x="249" y="433"/>
                    </a:lnTo>
                    <a:close/>
                    <a:moveTo>
                      <a:pt x="189" y="433"/>
                    </a:moveTo>
                    <a:lnTo>
                      <a:pt x="189" y="433"/>
                    </a:lnTo>
                    <a:lnTo>
                      <a:pt x="189" y="433"/>
                    </a:lnTo>
                    <a:lnTo>
                      <a:pt x="196" y="434"/>
                    </a:lnTo>
                    <a:lnTo>
                      <a:pt x="201" y="438"/>
                    </a:lnTo>
                    <a:lnTo>
                      <a:pt x="205" y="443"/>
                    </a:lnTo>
                    <a:lnTo>
                      <a:pt x="205" y="450"/>
                    </a:lnTo>
                    <a:lnTo>
                      <a:pt x="205" y="450"/>
                    </a:lnTo>
                    <a:lnTo>
                      <a:pt x="205" y="455"/>
                    </a:lnTo>
                    <a:lnTo>
                      <a:pt x="201" y="462"/>
                    </a:lnTo>
                    <a:lnTo>
                      <a:pt x="196" y="465"/>
                    </a:lnTo>
                    <a:lnTo>
                      <a:pt x="189" y="465"/>
                    </a:lnTo>
                    <a:lnTo>
                      <a:pt x="189" y="465"/>
                    </a:lnTo>
                    <a:lnTo>
                      <a:pt x="184" y="465"/>
                    </a:lnTo>
                    <a:lnTo>
                      <a:pt x="179" y="462"/>
                    </a:lnTo>
                    <a:lnTo>
                      <a:pt x="176" y="455"/>
                    </a:lnTo>
                    <a:lnTo>
                      <a:pt x="174" y="450"/>
                    </a:lnTo>
                    <a:lnTo>
                      <a:pt x="174" y="450"/>
                    </a:lnTo>
                    <a:lnTo>
                      <a:pt x="176" y="443"/>
                    </a:lnTo>
                    <a:lnTo>
                      <a:pt x="179" y="438"/>
                    </a:lnTo>
                    <a:lnTo>
                      <a:pt x="184" y="434"/>
                    </a:lnTo>
                    <a:lnTo>
                      <a:pt x="189" y="433"/>
                    </a:lnTo>
                    <a:lnTo>
                      <a:pt x="189" y="433"/>
                    </a:lnTo>
                    <a:close/>
                    <a:moveTo>
                      <a:pt x="132" y="433"/>
                    </a:moveTo>
                    <a:lnTo>
                      <a:pt x="132" y="433"/>
                    </a:lnTo>
                    <a:lnTo>
                      <a:pt x="132" y="433"/>
                    </a:lnTo>
                    <a:lnTo>
                      <a:pt x="138" y="434"/>
                    </a:lnTo>
                    <a:lnTo>
                      <a:pt x="143" y="438"/>
                    </a:lnTo>
                    <a:lnTo>
                      <a:pt x="147" y="443"/>
                    </a:lnTo>
                    <a:lnTo>
                      <a:pt x="147" y="450"/>
                    </a:lnTo>
                    <a:lnTo>
                      <a:pt x="147" y="450"/>
                    </a:lnTo>
                    <a:lnTo>
                      <a:pt x="147" y="455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2" y="465"/>
                    </a:lnTo>
                    <a:lnTo>
                      <a:pt x="132" y="465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8" y="455"/>
                    </a:lnTo>
                    <a:lnTo>
                      <a:pt x="116" y="450"/>
                    </a:lnTo>
                    <a:lnTo>
                      <a:pt x="116" y="450"/>
                    </a:lnTo>
                    <a:lnTo>
                      <a:pt x="118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2" y="433"/>
                    </a:lnTo>
                    <a:lnTo>
                      <a:pt x="132" y="433"/>
                    </a:lnTo>
                    <a:close/>
                    <a:moveTo>
                      <a:pt x="307" y="390"/>
                    </a:moveTo>
                    <a:lnTo>
                      <a:pt x="307" y="390"/>
                    </a:lnTo>
                    <a:lnTo>
                      <a:pt x="307" y="390"/>
                    </a:lnTo>
                    <a:lnTo>
                      <a:pt x="312" y="392"/>
                    </a:lnTo>
                    <a:lnTo>
                      <a:pt x="317" y="395"/>
                    </a:lnTo>
                    <a:lnTo>
                      <a:pt x="321" y="400"/>
                    </a:lnTo>
                    <a:lnTo>
                      <a:pt x="322" y="405"/>
                    </a:lnTo>
                    <a:lnTo>
                      <a:pt x="322" y="405"/>
                    </a:lnTo>
                    <a:lnTo>
                      <a:pt x="321" y="412"/>
                    </a:lnTo>
                    <a:lnTo>
                      <a:pt x="317" y="417"/>
                    </a:lnTo>
                    <a:lnTo>
                      <a:pt x="312" y="421"/>
                    </a:lnTo>
                    <a:lnTo>
                      <a:pt x="307" y="423"/>
                    </a:lnTo>
                    <a:lnTo>
                      <a:pt x="307" y="423"/>
                    </a:lnTo>
                    <a:lnTo>
                      <a:pt x="300" y="421"/>
                    </a:lnTo>
                    <a:lnTo>
                      <a:pt x="295" y="417"/>
                    </a:lnTo>
                    <a:lnTo>
                      <a:pt x="292" y="412"/>
                    </a:lnTo>
                    <a:lnTo>
                      <a:pt x="292" y="405"/>
                    </a:lnTo>
                    <a:lnTo>
                      <a:pt x="292" y="405"/>
                    </a:lnTo>
                    <a:lnTo>
                      <a:pt x="292" y="400"/>
                    </a:lnTo>
                    <a:lnTo>
                      <a:pt x="295" y="395"/>
                    </a:lnTo>
                    <a:lnTo>
                      <a:pt x="300" y="392"/>
                    </a:lnTo>
                    <a:lnTo>
                      <a:pt x="307" y="390"/>
                    </a:lnTo>
                    <a:lnTo>
                      <a:pt x="307" y="390"/>
                    </a:lnTo>
                    <a:close/>
                    <a:moveTo>
                      <a:pt x="249" y="390"/>
                    </a:moveTo>
                    <a:lnTo>
                      <a:pt x="249" y="390"/>
                    </a:lnTo>
                    <a:lnTo>
                      <a:pt x="249" y="390"/>
                    </a:lnTo>
                    <a:lnTo>
                      <a:pt x="254" y="392"/>
                    </a:lnTo>
                    <a:lnTo>
                      <a:pt x="259" y="395"/>
                    </a:lnTo>
                    <a:lnTo>
                      <a:pt x="263" y="400"/>
                    </a:lnTo>
                    <a:lnTo>
                      <a:pt x="264" y="405"/>
                    </a:lnTo>
                    <a:lnTo>
                      <a:pt x="264" y="405"/>
                    </a:lnTo>
                    <a:lnTo>
                      <a:pt x="263" y="412"/>
                    </a:lnTo>
                    <a:lnTo>
                      <a:pt x="259" y="417"/>
                    </a:lnTo>
                    <a:lnTo>
                      <a:pt x="254" y="421"/>
                    </a:lnTo>
                    <a:lnTo>
                      <a:pt x="249" y="423"/>
                    </a:lnTo>
                    <a:lnTo>
                      <a:pt x="249" y="423"/>
                    </a:lnTo>
                    <a:lnTo>
                      <a:pt x="242" y="421"/>
                    </a:lnTo>
                    <a:lnTo>
                      <a:pt x="237" y="417"/>
                    </a:lnTo>
                    <a:lnTo>
                      <a:pt x="234" y="412"/>
                    </a:lnTo>
                    <a:lnTo>
                      <a:pt x="234" y="405"/>
                    </a:lnTo>
                    <a:lnTo>
                      <a:pt x="234" y="405"/>
                    </a:lnTo>
                    <a:lnTo>
                      <a:pt x="234" y="400"/>
                    </a:lnTo>
                    <a:lnTo>
                      <a:pt x="237" y="395"/>
                    </a:lnTo>
                    <a:lnTo>
                      <a:pt x="242" y="392"/>
                    </a:lnTo>
                    <a:lnTo>
                      <a:pt x="249" y="390"/>
                    </a:lnTo>
                    <a:lnTo>
                      <a:pt x="249" y="390"/>
                    </a:lnTo>
                    <a:close/>
                    <a:moveTo>
                      <a:pt x="189" y="390"/>
                    </a:moveTo>
                    <a:lnTo>
                      <a:pt x="189" y="390"/>
                    </a:lnTo>
                    <a:lnTo>
                      <a:pt x="189" y="390"/>
                    </a:lnTo>
                    <a:lnTo>
                      <a:pt x="196" y="392"/>
                    </a:lnTo>
                    <a:lnTo>
                      <a:pt x="201" y="395"/>
                    </a:lnTo>
                    <a:lnTo>
                      <a:pt x="205" y="400"/>
                    </a:lnTo>
                    <a:lnTo>
                      <a:pt x="205" y="405"/>
                    </a:lnTo>
                    <a:lnTo>
                      <a:pt x="205" y="405"/>
                    </a:lnTo>
                    <a:lnTo>
                      <a:pt x="205" y="412"/>
                    </a:lnTo>
                    <a:lnTo>
                      <a:pt x="201" y="417"/>
                    </a:lnTo>
                    <a:lnTo>
                      <a:pt x="196" y="421"/>
                    </a:lnTo>
                    <a:lnTo>
                      <a:pt x="189" y="423"/>
                    </a:lnTo>
                    <a:lnTo>
                      <a:pt x="189" y="423"/>
                    </a:lnTo>
                    <a:lnTo>
                      <a:pt x="184" y="421"/>
                    </a:lnTo>
                    <a:lnTo>
                      <a:pt x="179" y="417"/>
                    </a:lnTo>
                    <a:lnTo>
                      <a:pt x="176" y="412"/>
                    </a:lnTo>
                    <a:lnTo>
                      <a:pt x="174" y="405"/>
                    </a:lnTo>
                    <a:lnTo>
                      <a:pt x="174" y="405"/>
                    </a:lnTo>
                    <a:lnTo>
                      <a:pt x="176" y="400"/>
                    </a:lnTo>
                    <a:lnTo>
                      <a:pt x="179" y="395"/>
                    </a:lnTo>
                    <a:lnTo>
                      <a:pt x="184" y="392"/>
                    </a:lnTo>
                    <a:lnTo>
                      <a:pt x="189" y="390"/>
                    </a:lnTo>
                    <a:lnTo>
                      <a:pt x="189" y="390"/>
                    </a:lnTo>
                    <a:close/>
                    <a:moveTo>
                      <a:pt x="423" y="346"/>
                    </a:moveTo>
                    <a:lnTo>
                      <a:pt x="423" y="346"/>
                    </a:lnTo>
                    <a:lnTo>
                      <a:pt x="423" y="346"/>
                    </a:lnTo>
                    <a:lnTo>
                      <a:pt x="430" y="348"/>
                    </a:lnTo>
                    <a:lnTo>
                      <a:pt x="435" y="351"/>
                    </a:lnTo>
                    <a:lnTo>
                      <a:pt x="438" y="356"/>
                    </a:lnTo>
                    <a:lnTo>
                      <a:pt x="438" y="363"/>
                    </a:lnTo>
                    <a:lnTo>
                      <a:pt x="438" y="363"/>
                    </a:lnTo>
                    <a:lnTo>
                      <a:pt x="438" y="370"/>
                    </a:lnTo>
                    <a:lnTo>
                      <a:pt x="435" y="375"/>
                    </a:lnTo>
                    <a:lnTo>
                      <a:pt x="430" y="378"/>
                    </a:lnTo>
                    <a:lnTo>
                      <a:pt x="423" y="378"/>
                    </a:lnTo>
                    <a:lnTo>
                      <a:pt x="423" y="378"/>
                    </a:lnTo>
                    <a:lnTo>
                      <a:pt x="418" y="378"/>
                    </a:lnTo>
                    <a:lnTo>
                      <a:pt x="413" y="375"/>
                    </a:lnTo>
                    <a:lnTo>
                      <a:pt x="409" y="370"/>
                    </a:lnTo>
                    <a:lnTo>
                      <a:pt x="407" y="363"/>
                    </a:lnTo>
                    <a:lnTo>
                      <a:pt x="407" y="363"/>
                    </a:lnTo>
                    <a:lnTo>
                      <a:pt x="409" y="356"/>
                    </a:lnTo>
                    <a:lnTo>
                      <a:pt x="413" y="351"/>
                    </a:lnTo>
                    <a:lnTo>
                      <a:pt x="418" y="348"/>
                    </a:lnTo>
                    <a:lnTo>
                      <a:pt x="423" y="346"/>
                    </a:lnTo>
                    <a:lnTo>
                      <a:pt x="423" y="346"/>
                    </a:lnTo>
                    <a:close/>
                    <a:moveTo>
                      <a:pt x="365" y="346"/>
                    </a:moveTo>
                    <a:lnTo>
                      <a:pt x="365" y="346"/>
                    </a:lnTo>
                    <a:lnTo>
                      <a:pt x="365" y="346"/>
                    </a:lnTo>
                    <a:lnTo>
                      <a:pt x="372" y="348"/>
                    </a:lnTo>
                    <a:lnTo>
                      <a:pt x="377" y="351"/>
                    </a:lnTo>
                    <a:lnTo>
                      <a:pt x="378" y="356"/>
                    </a:lnTo>
                    <a:lnTo>
                      <a:pt x="380" y="363"/>
                    </a:lnTo>
                    <a:lnTo>
                      <a:pt x="380" y="363"/>
                    </a:lnTo>
                    <a:lnTo>
                      <a:pt x="378" y="370"/>
                    </a:lnTo>
                    <a:lnTo>
                      <a:pt x="377" y="375"/>
                    </a:lnTo>
                    <a:lnTo>
                      <a:pt x="372" y="378"/>
                    </a:lnTo>
                    <a:lnTo>
                      <a:pt x="365" y="378"/>
                    </a:lnTo>
                    <a:lnTo>
                      <a:pt x="365" y="378"/>
                    </a:lnTo>
                    <a:lnTo>
                      <a:pt x="360" y="378"/>
                    </a:lnTo>
                    <a:lnTo>
                      <a:pt x="355" y="375"/>
                    </a:lnTo>
                    <a:lnTo>
                      <a:pt x="351" y="370"/>
                    </a:lnTo>
                    <a:lnTo>
                      <a:pt x="350" y="363"/>
                    </a:lnTo>
                    <a:lnTo>
                      <a:pt x="350" y="363"/>
                    </a:lnTo>
                    <a:lnTo>
                      <a:pt x="351" y="356"/>
                    </a:lnTo>
                    <a:lnTo>
                      <a:pt x="355" y="351"/>
                    </a:lnTo>
                    <a:lnTo>
                      <a:pt x="360" y="348"/>
                    </a:lnTo>
                    <a:lnTo>
                      <a:pt x="365" y="346"/>
                    </a:lnTo>
                    <a:lnTo>
                      <a:pt x="365" y="346"/>
                    </a:lnTo>
                    <a:close/>
                    <a:moveTo>
                      <a:pt x="307" y="346"/>
                    </a:moveTo>
                    <a:lnTo>
                      <a:pt x="307" y="346"/>
                    </a:lnTo>
                    <a:lnTo>
                      <a:pt x="307" y="346"/>
                    </a:lnTo>
                    <a:lnTo>
                      <a:pt x="312" y="348"/>
                    </a:lnTo>
                    <a:lnTo>
                      <a:pt x="317" y="351"/>
                    </a:lnTo>
                    <a:lnTo>
                      <a:pt x="321" y="356"/>
                    </a:lnTo>
                    <a:lnTo>
                      <a:pt x="322" y="363"/>
                    </a:lnTo>
                    <a:lnTo>
                      <a:pt x="322" y="363"/>
                    </a:lnTo>
                    <a:lnTo>
                      <a:pt x="321" y="370"/>
                    </a:lnTo>
                    <a:lnTo>
                      <a:pt x="317" y="375"/>
                    </a:lnTo>
                    <a:lnTo>
                      <a:pt x="312" y="378"/>
                    </a:lnTo>
                    <a:lnTo>
                      <a:pt x="307" y="378"/>
                    </a:lnTo>
                    <a:lnTo>
                      <a:pt x="307" y="378"/>
                    </a:lnTo>
                    <a:lnTo>
                      <a:pt x="300" y="378"/>
                    </a:lnTo>
                    <a:lnTo>
                      <a:pt x="295" y="375"/>
                    </a:lnTo>
                    <a:lnTo>
                      <a:pt x="292" y="370"/>
                    </a:lnTo>
                    <a:lnTo>
                      <a:pt x="292" y="363"/>
                    </a:lnTo>
                    <a:lnTo>
                      <a:pt x="292" y="363"/>
                    </a:lnTo>
                    <a:lnTo>
                      <a:pt x="292" y="356"/>
                    </a:lnTo>
                    <a:lnTo>
                      <a:pt x="295" y="351"/>
                    </a:lnTo>
                    <a:lnTo>
                      <a:pt x="300" y="348"/>
                    </a:lnTo>
                    <a:lnTo>
                      <a:pt x="307" y="346"/>
                    </a:lnTo>
                    <a:lnTo>
                      <a:pt x="307" y="346"/>
                    </a:lnTo>
                    <a:close/>
                    <a:moveTo>
                      <a:pt x="249" y="346"/>
                    </a:moveTo>
                    <a:lnTo>
                      <a:pt x="249" y="346"/>
                    </a:lnTo>
                    <a:lnTo>
                      <a:pt x="249" y="346"/>
                    </a:lnTo>
                    <a:lnTo>
                      <a:pt x="254" y="348"/>
                    </a:lnTo>
                    <a:lnTo>
                      <a:pt x="259" y="351"/>
                    </a:lnTo>
                    <a:lnTo>
                      <a:pt x="263" y="356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3" y="370"/>
                    </a:lnTo>
                    <a:lnTo>
                      <a:pt x="259" y="375"/>
                    </a:lnTo>
                    <a:lnTo>
                      <a:pt x="254" y="378"/>
                    </a:lnTo>
                    <a:lnTo>
                      <a:pt x="249" y="378"/>
                    </a:lnTo>
                    <a:lnTo>
                      <a:pt x="249" y="378"/>
                    </a:lnTo>
                    <a:lnTo>
                      <a:pt x="242" y="378"/>
                    </a:lnTo>
                    <a:lnTo>
                      <a:pt x="237" y="375"/>
                    </a:lnTo>
                    <a:lnTo>
                      <a:pt x="234" y="370"/>
                    </a:lnTo>
                    <a:lnTo>
                      <a:pt x="234" y="363"/>
                    </a:lnTo>
                    <a:lnTo>
                      <a:pt x="234" y="363"/>
                    </a:lnTo>
                    <a:lnTo>
                      <a:pt x="234" y="356"/>
                    </a:lnTo>
                    <a:lnTo>
                      <a:pt x="237" y="351"/>
                    </a:lnTo>
                    <a:lnTo>
                      <a:pt x="242" y="348"/>
                    </a:lnTo>
                    <a:lnTo>
                      <a:pt x="249" y="346"/>
                    </a:lnTo>
                    <a:lnTo>
                      <a:pt x="249" y="346"/>
                    </a:lnTo>
                    <a:close/>
                    <a:moveTo>
                      <a:pt x="540" y="303"/>
                    </a:moveTo>
                    <a:lnTo>
                      <a:pt x="540" y="303"/>
                    </a:lnTo>
                    <a:lnTo>
                      <a:pt x="540" y="303"/>
                    </a:lnTo>
                    <a:lnTo>
                      <a:pt x="545" y="305"/>
                    </a:lnTo>
                    <a:lnTo>
                      <a:pt x="550" y="308"/>
                    </a:lnTo>
                    <a:lnTo>
                      <a:pt x="554" y="313"/>
                    </a:lnTo>
                    <a:lnTo>
                      <a:pt x="556" y="319"/>
                    </a:lnTo>
                    <a:lnTo>
                      <a:pt x="556" y="319"/>
                    </a:lnTo>
                    <a:lnTo>
                      <a:pt x="554" y="325"/>
                    </a:lnTo>
                    <a:lnTo>
                      <a:pt x="550" y="331"/>
                    </a:lnTo>
                    <a:lnTo>
                      <a:pt x="545" y="334"/>
                    </a:lnTo>
                    <a:lnTo>
                      <a:pt x="540" y="336"/>
                    </a:lnTo>
                    <a:lnTo>
                      <a:pt x="540" y="336"/>
                    </a:lnTo>
                    <a:lnTo>
                      <a:pt x="533" y="334"/>
                    </a:lnTo>
                    <a:lnTo>
                      <a:pt x="528" y="331"/>
                    </a:lnTo>
                    <a:lnTo>
                      <a:pt x="525" y="325"/>
                    </a:lnTo>
                    <a:lnTo>
                      <a:pt x="525" y="319"/>
                    </a:lnTo>
                    <a:lnTo>
                      <a:pt x="525" y="319"/>
                    </a:lnTo>
                    <a:lnTo>
                      <a:pt x="525" y="313"/>
                    </a:lnTo>
                    <a:lnTo>
                      <a:pt x="528" y="308"/>
                    </a:lnTo>
                    <a:lnTo>
                      <a:pt x="533" y="305"/>
                    </a:lnTo>
                    <a:lnTo>
                      <a:pt x="540" y="303"/>
                    </a:lnTo>
                    <a:lnTo>
                      <a:pt x="540" y="303"/>
                    </a:lnTo>
                    <a:close/>
                    <a:moveTo>
                      <a:pt x="482" y="303"/>
                    </a:moveTo>
                    <a:lnTo>
                      <a:pt x="482" y="303"/>
                    </a:lnTo>
                    <a:lnTo>
                      <a:pt x="482" y="303"/>
                    </a:lnTo>
                    <a:lnTo>
                      <a:pt x="487" y="305"/>
                    </a:lnTo>
                    <a:lnTo>
                      <a:pt x="493" y="308"/>
                    </a:lnTo>
                    <a:lnTo>
                      <a:pt x="496" y="313"/>
                    </a:lnTo>
                    <a:lnTo>
                      <a:pt x="498" y="319"/>
                    </a:lnTo>
                    <a:lnTo>
                      <a:pt x="498" y="319"/>
                    </a:lnTo>
                    <a:lnTo>
                      <a:pt x="496" y="325"/>
                    </a:lnTo>
                    <a:lnTo>
                      <a:pt x="493" y="331"/>
                    </a:lnTo>
                    <a:lnTo>
                      <a:pt x="487" y="334"/>
                    </a:lnTo>
                    <a:lnTo>
                      <a:pt x="482" y="336"/>
                    </a:lnTo>
                    <a:lnTo>
                      <a:pt x="482" y="336"/>
                    </a:lnTo>
                    <a:lnTo>
                      <a:pt x="476" y="334"/>
                    </a:lnTo>
                    <a:lnTo>
                      <a:pt x="470" y="331"/>
                    </a:lnTo>
                    <a:lnTo>
                      <a:pt x="467" y="325"/>
                    </a:lnTo>
                    <a:lnTo>
                      <a:pt x="465" y="319"/>
                    </a:lnTo>
                    <a:lnTo>
                      <a:pt x="465" y="319"/>
                    </a:lnTo>
                    <a:lnTo>
                      <a:pt x="467" y="313"/>
                    </a:lnTo>
                    <a:lnTo>
                      <a:pt x="470" y="308"/>
                    </a:lnTo>
                    <a:lnTo>
                      <a:pt x="476" y="305"/>
                    </a:lnTo>
                    <a:lnTo>
                      <a:pt x="482" y="303"/>
                    </a:lnTo>
                    <a:lnTo>
                      <a:pt x="482" y="303"/>
                    </a:lnTo>
                    <a:close/>
                    <a:moveTo>
                      <a:pt x="423" y="303"/>
                    </a:moveTo>
                    <a:lnTo>
                      <a:pt x="423" y="303"/>
                    </a:lnTo>
                    <a:lnTo>
                      <a:pt x="423" y="303"/>
                    </a:lnTo>
                    <a:lnTo>
                      <a:pt x="430" y="305"/>
                    </a:lnTo>
                    <a:lnTo>
                      <a:pt x="435" y="308"/>
                    </a:lnTo>
                    <a:lnTo>
                      <a:pt x="438" y="313"/>
                    </a:lnTo>
                    <a:lnTo>
                      <a:pt x="438" y="319"/>
                    </a:lnTo>
                    <a:lnTo>
                      <a:pt x="438" y="319"/>
                    </a:lnTo>
                    <a:lnTo>
                      <a:pt x="438" y="325"/>
                    </a:lnTo>
                    <a:lnTo>
                      <a:pt x="435" y="331"/>
                    </a:lnTo>
                    <a:lnTo>
                      <a:pt x="430" y="334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18" y="334"/>
                    </a:lnTo>
                    <a:lnTo>
                      <a:pt x="413" y="331"/>
                    </a:lnTo>
                    <a:lnTo>
                      <a:pt x="409" y="325"/>
                    </a:lnTo>
                    <a:lnTo>
                      <a:pt x="407" y="319"/>
                    </a:lnTo>
                    <a:lnTo>
                      <a:pt x="407" y="319"/>
                    </a:lnTo>
                    <a:lnTo>
                      <a:pt x="409" y="313"/>
                    </a:lnTo>
                    <a:lnTo>
                      <a:pt x="413" y="308"/>
                    </a:lnTo>
                    <a:lnTo>
                      <a:pt x="418" y="305"/>
                    </a:lnTo>
                    <a:lnTo>
                      <a:pt x="423" y="303"/>
                    </a:lnTo>
                    <a:lnTo>
                      <a:pt x="423" y="303"/>
                    </a:lnTo>
                    <a:close/>
                    <a:moveTo>
                      <a:pt x="365" y="303"/>
                    </a:moveTo>
                    <a:lnTo>
                      <a:pt x="365" y="303"/>
                    </a:lnTo>
                    <a:lnTo>
                      <a:pt x="365" y="303"/>
                    </a:lnTo>
                    <a:lnTo>
                      <a:pt x="372" y="305"/>
                    </a:lnTo>
                    <a:lnTo>
                      <a:pt x="377" y="308"/>
                    </a:lnTo>
                    <a:lnTo>
                      <a:pt x="378" y="313"/>
                    </a:lnTo>
                    <a:lnTo>
                      <a:pt x="380" y="319"/>
                    </a:lnTo>
                    <a:lnTo>
                      <a:pt x="380" y="319"/>
                    </a:lnTo>
                    <a:lnTo>
                      <a:pt x="378" y="325"/>
                    </a:lnTo>
                    <a:lnTo>
                      <a:pt x="377" y="331"/>
                    </a:lnTo>
                    <a:lnTo>
                      <a:pt x="372" y="334"/>
                    </a:lnTo>
                    <a:lnTo>
                      <a:pt x="365" y="336"/>
                    </a:lnTo>
                    <a:lnTo>
                      <a:pt x="365" y="336"/>
                    </a:lnTo>
                    <a:lnTo>
                      <a:pt x="360" y="334"/>
                    </a:lnTo>
                    <a:lnTo>
                      <a:pt x="355" y="331"/>
                    </a:lnTo>
                    <a:lnTo>
                      <a:pt x="351" y="325"/>
                    </a:lnTo>
                    <a:lnTo>
                      <a:pt x="350" y="319"/>
                    </a:lnTo>
                    <a:lnTo>
                      <a:pt x="350" y="319"/>
                    </a:lnTo>
                    <a:lnTo>
                      <a:pt x="351" y="313"/>
                    </a:lnTo>
                    <a:lnTo>
                      <a:pt x="355" y="308"/>
                    </a:lnTo>
                    <a:lnTo>
                      <a:pt x="360" y="305"/>
                    </a:lnTo>
                    <a:lnTo>
                      <a:pt x="365" y="303"/>
                    </a:lnTo>
                    <a:lnTo>
                      <a:pt x="365" y="303"/>
                    </a:lnTo>
                    <a:close/>
                    <a:moveTo>
                      <a:pt x="714" y="259"/>
                    </a:moveTo>
                    <a:lnTo>
                      <a:pt x="714" y="259"/>
                    </a:lnTo>
                    <a:lnTo>
                      <a:pt x="714" y="259"/>
                    </a:lnTo>
                    <a:lnTo>
                      <a:pt x="721" y="261"/>
                    </a:lnTo>
                    <a:lnTo>
                      <a:pt x="726" y="264"/>
                    </a:lnTo>
                    <a:lnTo>
                      <a:pt x="729" y="269"/>
                    </a:lnTo>
                    <a:lnTo>
                      <a:pt x="731" y="276"/>
                    </a:lnTo>
                    <a:lnTo>
                      <a:pt x="731" y="276"/>
                    </a:lnTo>
                    <a:lnTo>
                      <a:pt x="729" y="283"/>
                    </a:lnTo>
                    <a:lnTo>
                      <a:pt x="726" y="288"/>
                    </a:lnTo>
                    <a:lnTo>
                      <a:pt x="721" y="291"/>
                    </a:lnTo>
                    <a:lnTo>
                      <a:pt x="714" y="291"/>
                    </a:lnTo>
                    <a:lnTo>
                      <a:pt x="714" y="291"/>
                    </a:lnTo>
                    <a:lnTo>
                      <a:pt x="709" y="291"/>
                    </a:lnTo>
                    <a:lnTo>
                      <a:pt x="704" y="288"/>
                    </a:lnTo>
                    <a:lnTo>
                      <a:pt x="700" y="283"/>
                    </a:lnTo>
                    <a:lnTo>
                      <a:pt x="699" y="276"/>
                    </a:lnTo>
                    <a:lnTo>
                      <a:pt x="699" y="276"/>
                    </a:lnTo>
                    <a:lnTo>
                      <a:pt x="700" y="269"/>
                    </a:lnTo>
                    <a:lnTo>
                      <a:pt x="704" y="264"/>
                    </a:lnTo>
                    <a:lnTo>
                      <a:pt x="709" y="261"/>
                    </a:lnTo>
                    <a:lnTo>
                      <a:pt x="714" y="259"/>
                    </a:lnTo>
                    <a:lnTo>
                      <a:pt x="714" y="259"/>
                    </a:lnTo>
                    <a:close/>
                    <a:moveTo>
                      <a:pt x="656" y="259"/>
                    </a:moveTo>
                    <a:lnTo>
                      <a:pt x="656" y="259"/>
                    </a:lnTo>
                    <a:lnTo>
                      <a:pt x="656" y="259"/>
                    </a:lnTo>
                    <a:lnTo>
                      <a:pt x="663" y="261"/>
                    </a:lnTo>
                    <a:lnTo>
                      <a:pt x="668" y="264"/>
                    </a:lnTo>
                    <a:lnTo>
                      <a:pt x="671" y="269"/>
                    </a:lnTo>
                    <a:lnTo>
                      <a:pt x="671" y="276"/>
                    </a:lnTo>
                    <a:lnTo>
                      <a:pt x="671" y="276"/>
                    </a:lnTo>
                    <a:lnTo>
                      <a:pt x="671" y="283"/>
                    </a:lnTo>
                    <a:lnTo>
                      <a:pt x="668" y="288"/>
                    </a:lnTo>
                    <a:lnTo>
                      <a:pt x="663" y="291"/>
                    </a:lnTo>
                    <a:lnTo>
                      <a:pt x="656" y="291"/>
                    </a:lnTo>
                    <a:lnTo>
                      <a:pt x="656" y="291"/>
                    </a:lnTo>
                    <a:lnTo>
                      <a:pt x="651" y="291"/>
                    </a:lnTo>
                    <a:lnTo>
                      <a:pt x="646" y="288"/>
                    </a:lnTo>
                    <a:lnTo>
                      <a:pt x="642" y="283"/>
                    </a:lnTo>
                    <a:lnTo>
                      <a:pt x="641" y="276"/>
                    </a:lnTo>
                    <a:lnTo>
                      <a:pt x="641" y="276"/>
                    </a:lnTo>
                    <a:lnTo>
                      <a:pt x="642" y="269"/>
                    </a:lnTo>
                    <a:lnTo>
                      <a:pt x="646" y="264"/>
                    </a:lnTo>
                    <a:lnTo>
                      <a:pt x="651" y="261"/>
                    </a:lnTo>
                    <a:lnTo>
                      <a:pt x="656" y="259"/>
                    </a:lnTo>
                    <a:lnTo>
                      <a:pt x="656" y="259"/>
                    </a:lnTo>
                    <a:close/>
                    <a:moveTo>
                      <a:pt x="598" y="259"/>
                    </a:moveTo>
                    <a:lnTo>
                      <a:pt x="598" y="259"/>
                    </a:lnTo>
                    <a:lnTo>
                      <a:pt x="598" y="259"/>
                    </a:lnTo>
                    <a:lnTo>
                      <a:pt x="605" y="261"/>
                    </a:lnTo>
                    <a:lnTo>
                      <a:pt x="608" y="264"/>
                    </a:lnTo>
                    <a:lnTo>
                      <a:pt x="612" y="269"/>
                    </a:lnTo>
                    <a:lnTo>
                      <a:pt x="613" y="276"/>
                    </a:lnTo>
                    <a:lnTo>
                      <a:pt x="613" y="276"/>
                    </a:lnTo>
                    <a:lnTo>
                      <a:pt x="612" y="283"/>
                    </a:lnTo>
                    <a:lnTo>
                      <a:pt x="608" y="288"/>
                    </a:lnTo>
                    <a:lnTo>
                      <a:pt x="605" y="291"/>
                    </a:lnTo>
                    <a:lnTo>
                      <a:pt x="598" y="291"/>
                    </a:lnTo>
                    <a:lnTo>
                      <a:pt x="598" y="291"/>
                    </a:lnTo>
                    <a:lnTo>
                      <a:pt x="591" y="291"/>
                    </a:lnTo>
                    <a:lnTo>
                      <a:pt x="588" y="288"/>
                    </a:lnTo>
                    <a:lnTo>
                      <a:pt x="585" y="283"/>
                    </a:lnTo>
                    <a:lnTo>
                      <a:pt x="583" y="276"/>
                    </a:lnTo>
                    <a:lnTo>
                      <a:pt x="583" y="276"/>
                    </a:lnTo>
                    <a:lnTo>
                      <a:pt x="585" y="269"/>
                    </a:lnTo>
                    <a:lnTo>
                      <a:pt x="588" y="264"/>
                    </a:lnTo>
                    <a:lnTo>
                      <a:pt x="591" y="261"/>
                    </a:lnTo>
                    <a:lnTo>
                      <a:pt x="598" y="259"/>
                    </a:lnTo>
                    <a:lnTo>
                      <a:pt x="598" y="259"/>
                    </a:lnTo>
                    <a:close/>
                    <a:moveTo>
                      <a:pt x="540" y="259"/>
                    </a:moveTo>
                    <a:lnTo>
                      <a:pt x="540" y="259"/>
                    </a:lnTo>
                    <a:lnTo>
                      <a:pt x="540" y="259"/>
                    </a:lnTo>
                    <a:lnTo>
                      <a:pt x="545" y="261"/>
                    </a:lnTo>
                    <a:lnTo>
                      <a:pt x="550" y="264"/>
                    </a:lnTo>
                    <a:lnTo>
                      <a:pt x="554" y="269"/>
                    </a:lnTo>
                    <a:lnTo>
                      <a:pt x="556" y="276"/>
                    </a:lnTo>
                    <a:lnTo>
                      <a:pt x="556" y="276"/>
                    </a:lnTo>
                    <a:lnTo>
                      <a:pt x="554" y="283"/>
                    </a:lnTo>
                    <a:lnTo>
                      <a:pt x="550" y="288"/>
                    </a:lnTo>
                    <a:lnTo>
                      <a:pt x="545" y="291"/>
                    </a:lnTo>
                    <a:lnTo>
                      <a:pt x="540" y="291"/>
                    </a:lnTo>
                    <a:lnTo>
                      <a:pt x="540" y="291"/>
                    </a:lnTo>
                    <a:lnTo>
                      <a:pt x="533" y="291"/>
                    </a:lnTo>
                    <a:lnTo>
                      <a:pt x="528" y="288"/>
                    </a:lnTo>
                    <a:lnTo>
                      <a:pt x="525" y="283"/>
                    </a:lnTo>
                    <a:lnTo>
                      <a:pt x="525" y="276"/>
                    </a:lnTo>
                    <a:lnTo>
                      <a:pt x="525" y="276"/>
                    </a:lnTo>
                    <a:lnTo>
                      <a:pt x="525" y="269"/>
                    </a:lnTo>
                    <a:lnTo>
                      <a:pt x="528" y="264"/>
                    </a:lnTo>
                    <a:lnTo>
                      <a:pt x="533" y="261"/>
                    </a:lnTo>
                    <a:lnTo>
                      <a:pt x="540" y="259"/>
                    </a:lnTo>
                    <a:lnTo>
                      <a:pt x="540" y="259"/>
                    </a:lnTo>
                    <a:close/>
                    <a:moveTo>
                      <a:pt x="482" y="259"/>
                    </a:moveTo>
                    <a:lnTo>
                      <a:pt x="482" y="259"/>
                    </a:lnTo>
                    <a:lnTo>
                      <a:pt x="482" y="259"/>
                    </a:lnTo>
                    <a:lnTo>
                      <a:pt x="487" y="261"/>
                    </a:lnTo>
                    <a:lnTo>
                      <a:pt x="493" y="264"/>
                    </a:lnTo>
                    <a:lnTo>
                      <a:pt x="496" y="269"/>
                    </a:lnTo>
                    <a:lnTo>
                      <a:pt x="498" y="276"/>
                    </a:lnTo>
                    <a:lnTo>
                      <a:pt x="498" y="276"/>
                    </a:lnTo>
                    <a:lnTo>
                      <a:pt x="496" y="283"/>
                    </a:lnTo>
                    <a:lnTo>
                      <a:pt x="493" y="288"/>
                    </a:lnTo>
                    <a:lnTo>
                      <a:pt x="487" y="291"/>
                    </a:lnTo>
                    <a:lnTo>
                      <a:pt x="482" y="291"/>
                    </a:lnTo>
                    <a:lnTo>
                      <a:pt x="482" y="291"/>
                    </a:lnTo>
                    <a:lnTo>
                      <a:pt x="476" y="291"/>
                    </a:lnTo>
                    <a:lnTo>
                      <a:pt x="470" y="288"/>
                    </a:lnTo>
                    <a:lnTo>
                      <a:pt x="467" y="283"/>
                    </a:lnTo>
                    <a:lnTo>
                      <a:pt x="465" y="276"/>
                    </a:lnTo>
                    <a:lnTo>
                      <a:pt x="465" y="276"/>
                    </a:lnTo>
                    <a:lnTo>
                      <a:pt x="467" y="269"/>
                    </a:lnTo>
                    <a:lnTo>
                      <a:pt x="470" y="264"/>
                    </a:lnTo>
                    <a:lnTo>
                      <a:pt x="476" y="261"/>
                    </a:lnTo>
                    <a:lnTo>
                      <a:pt x="482" y="259"/>
                    </a:lnTo>
                    <a:lnTo>
                      <a:pt x="482" y="259"/>
                    </a:lnTo>
                    <a:close/>
                    <a:moveTo>
                      <a:pt x="423" y="259"/>
                    </a:moveTo>
                    <a:lnTo>
                      <a:pt x="423" y="259"/>
                    </a:lnTo>
                    <a:lnTo>
                      <a:pt x="423" y="259"/>
                    </a:lnTo>
                    <a:lnTo>
                      <a:pt x="430" y="261"/>
                    </a:lnTo>
                    <a:lnTo>
                      <a:pt x="435" y="264"/>
                    </a:lnTo>
                    <a:lnTo>
                      <a:pt x="438" y="269"/>
                    </a:lnTo>
                    <a:lnTo>
                      <a:pt x="438" y="276"/>
                    </a:lnTo>
                    <a:lnTo>
                      <a:pt x="438" y="276"/>
                    </a:lnTo>
                    <a:lnTo>
                      <a:pt x="438" y="283"/>
                    </a:lnTo>
                    <a:lnTo>
                      <a:pt x="435" y="288"/>
                    </a:lnTo>
                    <a:lnTo>
                      <a:pt x="430" y="291"/>
                    </a:lnTo>
                    <a:lnTo>
                      <a:pt x="423" y="291"/>
                    </a:lnTo>
                    <a:lnTo>
                      <a:pt x="423" y="291"/>
                    </a:lnTo>
                    <a:lnTo>
                      <a:pt x="418" y="291"/>
                    </a:lnTo>
                    <a:lnTo>
                      <a:pt x="413" y="288"/>
                    </a:lnTo>
                    <a:lnTo>
                      <a:pt x="409" y="283"/>
                    </a:lnTo>
                    <a:lnTo>
                      <a:pt x="407" y="276"/>
                    </a:lnTo>
                    <a:lnTo>
                      <a:pt x="407" y="276"/>
                    </a:lnTo>
                    <a:lnTo>
                      <a:pt x="409" y="269"/>
                    </a:lnTo>
                    <a:lnTo>
                      <a:pt x="413" y="264"/>
                    </a:lnTo>
                    <a:lnTo>
                      <a:pt x="418" y="261"/>
                    </a:lnTo>
                    <a:lnTo>
                      <a:pt x="423" y="259"/>
                    </a:lnTo>
                    <a:lnTo>
                      <a:pt x="423" y="259"/>
                    </a:lnTo>
                    <a:close/>
                    <a:moveTo>
                      <a:pt x="714" y="216"/>
                    </a:moveTo>
                    <a:lnTo>
                      <a:pt x="714" y="216"/>
                    </a:lnTo>
                    <a:lnTo>
                      <a:pt x="714" y="216"/>
                    </a:lnTo>
                    <a:lnTo>
                      <a:pt x="721" y="218"/>
                    </a:lnTo>
                    <a:lnTo>
                      <a:pt x="726" y="222"/>
                    </a:lnTo>
                    <a:lnTo>
                      <a:pt x="729" y="227"/>
                    </a:lnTo>
                    <a:lnTo>
                      <a:pt x="731" y="232"/>
                    </a:lnTo>
                    <a:lnTo>
                      <a:pt x="731" y="232"/>
                    </a:lnTo>
                    <a:lnTo>
                      <a:pt x="729" y="239"/>
                    </a:lnTo>
                    <a:lnTo>
                      <a:pt x="726" y="244"/>
                    </a:lnTo>
                    <a:lnTo>
                      <a:pt x="721" y="247"/>
                    </a:lnTo>
                    <a:lnTo>
                      <a:pt x="714" y="249"/>
                    </a:lnTo>
                    <a:lnTo>
                      <a:pt x="714" y="249"/>
                    </a:lnTo>
                    <a:lnTo>
                      <a:pt x="709" y="247"/>
                    </a:lnTo>
                    <a:lnTo>
                      <a:pt x="704" y="244"/>
                    </a:lnTo>
                    <a:lnTo>
                      <a:pt x="700" y="239"/>
                    </a:lnTo>
                    <a:lnTo>
                      <a:pt x="699" y="232"/>
                    </a:lnTo>
                    <a:lnTo>
                      <a:pt x="699" y="232"/>
                    </a:lnTo>
                    <a:lnTo>
                      <a:pt x="700" y="227"/>
                    </a:lnTo>
                    <a:lnTo>
                      <a:pt x="704" y="222"/>
                    </a:lnTo>
                    <a:lnTo>
                      <a:pt x="709" y="218"/>
                    </a:lnTo>
                    <a:lnTo>
                      <a:pt x="714" y="216"/>
                    </a:lnTo>
                    <a:lnTo>
                      <a:pt x="714" y="216"/>
                    </a:lnTo>
                    <a:close/>
                    <a:moveTo>
                      <a:pt x="656" y="216"/>
                    </a:moveTo>
                    <a:lnTo>
                      <a:pt x="656" y="216"/>
                    </a:lnTo>
                    <a:lnTo>
                      <a:pt x="656" y="216"/>
                    </a:lnTo>
                    <a:lnTo>
                      <a:pt x="663" y="218"/>
                    </a:lnTo>
                    <a:lnTo>
                      <a:pt x="668" y="222"/>
                    </a:lnTo>
                    <a:lnTo>
                      <a:pt x="671" y="227"/>
                    </a:lnTo>
                    <a:lnTo>
                      <a:pt x="671" y="232"/>
                    </a:lnTo>
                    <a:lnTo>
                      <a:pt x="671" y="232"/>
                    </a:lnTo>
                    <a:lnTo>
                      <a:pt x="671" y="239"/>
                    </a:lnTo>
                    <a:lnTo>
                      <a:pt x="668" y="244"/>
                    </a:lnTo>
                    <a:lnTo>
                      <a:pt x="663" y="247"/>
                    </a:lnTo>
                    <a:lnTo>
                      <a:pt x="656" y="249"/>
                    </a:lnTo>
                    <a:lnTo>
                      <a:pt x="656" y="249"/>
                    </a:lnTo>
                    <a:lnTo>
                      <a:pt x="651" y="247"/>
                    </a:lnTo>
                    <a:lnTo>
                      <a:pt x="646" y="244"/>
                    </a:lnTo>
                    <a:lnTo>
                      <a:pt x="642" y="239"/>
                    </a:lnTo>
                    <a:lnTo>
                      <a:pt x="641" y="232"/>
                    </a:lnTo>
                    <a:lnTo>
                      <a:pt x="641" y="232"/>
                    </a:lnTo>
                    <a:lnTo>
                      <a:pt x="642" y="227"/>
                    </a:lnTo>
                    <a:lnTo>
                      <a:pt x="646" y="222"/>
                    </a:lnTo>
                    <a:lnTo>
                      <a:pt x="651" y="218"/>
                    </a:lnTo>
                    <a:lnTo>
                      <a:pt x="656" y="216"/>
                    </a:lnTo>
                    <a:lnTo>
                      <a:pt x="656" y="216"/>
                    </a:lnTo>
                    <a:close/>
                    <a:moveTo>
                      <a:pt x="598" y="216"/>
                    </a:moveTo>
                    <a:lnTo>
                      <a:pt x="598" y="216"/>
                    </a:lnTo>
                    <a:lnTo>
                      <a:pt x="598" y="216"/>
                    </a:lnTo>
                    <a:lnTo>
                      <a:pt x="605" y="218"/>
                    </a:lnTo>
                    <a:lnTo>
                      <a:pt x="608" y="222"/>
                    </a:lnTo>
                    <a:lnTo>
                      <a:pt x="612" y="227"/>
                    </a:lnTo>
                    <a:lnTo>
                      <a:pt x="613" y="232"/>
                    </a:lnTo>
                    <a:lnTo>
                      <a:pt x="613" y="232"/>
                    </a:lnTo>
                    <a:lnTo>
                      <a:pt x="612" y="239"/>
                    </a:lnTo>
                    <a:lnTo>
                      <a:pt x="608" y="244"/>
                    </a:lnTo>
                    <a:lnTo>
                      <a:pt x="605" y="247"/>
                    </a:lnTo>
                    <a:lnTo>
                      <a:pt x="598" y="249"/>
                    </a:lnTo>
                    <a:lnTo>
                      <a:pt x="598" y="249"/>
                    </a:lnTo>
                    <a:lnTo>
                      <a:pt x="591" y="247"/>
                    </a:lnTo>
                    <a:lnTo>
                      <a:pt x="588" y="244"/>
                    </a:lnTo>
                    <a:lnTo>
                      <a:pt x="585" y="239"/>
                    </a:lnTo>
                    <a:lnTo>
                      <a:pt x="583" y="232"/>
                    </a:lnTo>
                    <a:lnTo>
                      <a:pt x="583" y="232"/>
                    </a:lnTo>
                    <a:lnTo>
                      <a:pt x="585" y="227"/>
                    </a:lnTo>
                    <a:lnTo>
                      <a:pt x="588" y="222"/>
                    </a:lnTo>
                    <a:lnTo>
                      <a:pt x="591" y="218"/>
                    </a:lnTo>
                    <a:lnTo>
                      <a:pt x="598" y="216"/>
                    </a:lnTo>
                    <a:lnTo>
                      <a:pt x="598" y="216"/>
                    </a:lnTo>
                    <a:close/>
                    <a:moveTo>
                      <a:pt x="540" y="216"/>
                    </a:moveTo>
                    <a:lnTo>
                      <a:pt x="540" y="216"/>
                    </a:lnTo>
                    <a:lnTo>
                      <a:pt x="540" y="216"/>
                    </a:lnTo>
                    <a:lnTo>
                      <a:pt x="545" y="218"/>
                    </a:lnTo>
                    <a:lnTo>
                      <a:pt x="550" y="222"/>
                    </a:lnTo>
                    <a:lnTo>
                      <a:pt x="554" y="227"/>
                    </a:lnTo>
                    <a:lnTo>
                      <a:pt x="556" y="232"/>
                    </a:lnTo>
                    <a:lnTo>
                      <a:pt x="556" y="232"/>
                    </a:lnTo>
                    <a:lnTo>
                      <a:pt x="554" y="239"/>
                    </a:lnTo>
                    <a:lnTo>
                      <a:pt x="550" y="244"/>
                    </a:lnTo>
                    <a:lnTo>
                      <a:pt x="545" y="247"/>
                    </a:lnTo>
                    <a:lnTo>
                      <a:pt x="540" y="249"/>
                    </a:lnTo>
                    <a:lnTo>
                      <a:pt x="540" y="249"/>
                    </a:lnTo>
                    <a:lnTo>
                      <a:pt x="533" y="247"/>
                    </a:lnTo>
                    <a:lnTo>
                      <a:pt x="528" y="244"/>
                    </a:lnTo>
                    <a:lnTo>
                      <a:pt x="525" y="239"/>
                    </a:lnTo>
                    <a:lnTo>
                      <a:pt x="525" y="232"/>
                    </a:lnTo>
                    <a:lnTo>
                      <a:pt x="525" y="232"/>
                    </a:lnTo>
                    <a:lnTo>
                      <a:pt x="525" y="227"/>
                    </a:lnTo>
                    <a:lnTo>
                      <a:pt x="528" y="222"/>
                    </a:lnTo>
                    <a:lnTo>
                      <a:pt x="533" y="218"/>
                    </a:lnTo>
                    <a:lnTo>
                      <a:pt x="540" y="216"/>
                    </a:lnTo>
                    <a:lnTo>
                      <a:pt x="540" y="216"/>
                    </a:lnTo>
                    <a:close/>
                    <a:moveTo>
                      <a:pt x="482" y="216"/>
                    </a:moveTo>
                    <a:lnTo>
                      <a:pt x="482" y="216"/>
                    </a:lnTo>
                    <a:lnTo>
                      <a:pt x="482" y="216"/>
                    </a:lnTo>
                    <a:lnTo>
                      <a:pt x="487" y="218"/>
                    </a:lnTo>
                    <a:lnTo>
                      <a:pt x="493" y="222"/>
                    </a:lnTo>
                    <a:lnTo>
                      <a:pt x="496" y="227"/>
                    </a:lnTo>
                    <a:lnTo>
                      <a:pt x="498" y="232"/>
                    </a:lnTo>
                    <a:lnTo>
                      <a:pt x="498" y="232"/>
                    </a:lnTo>
                    <a:lnTo>
                      <a:pt x="496" y="239"/>
                    </a:lnTo>
                    <a:lnTo>
                      <a:pt x="493" y="244"/>
                    </a:lnTo>
                    <a:lnTo>
                      <a:pt x="487" y="247"/>
                    </a:lnTo>
                    <a:lnTo>
                      <a:pt x="482" y="249"/>
                    </a:lnTo>
                    <a:lnTo>
                      <a:pt x="482" y="249"/>
                    </a:lnTo>
                    <a:lnTo>
                      <a:pt x="476" y="247"/>
                    </a:lnTo>
                    <a:lnTo>
                      <a:pt x="470" y="244"/>
                    </a:lnTo>
                    <a:lnTo>
                      <a:pt x="467" y="239"/>
                    </a:lnTo>
                    <a:lnTo>
                      <a:pt x="465" y="232"/>
                    </a:lnTo>
                    <a:lnTo>
                      <a:pt x="465" y="232"/>
                    </a:lnTo>
                    <a:lnTo>
                      <a:pt x="467" y="227"/>
                    </a:lnTo>
                    <a:lnTo>
                      <a:pt x="470" y="222"/>
                    </a:lnTo>
                    <a:lnTo>
                      <a:pt x="476" y="218"/>
                    </a:lnTo>
                    <a:lnTo>
                      <a:pt x="482" y="216"/>
                    </a:lnTo>
                    <a:lnTo>
                      <a:pt x="482" y="216"/>
                    </a:lnTo>
                    <a:close/>
                    <a:moveTo>
                      <a:pt x="714" y="172"/>
                    </a:moveTo>
                    <a:lnTo>
                      <a:pt x="714" y="172"/>
                    </a:lnTo>
                    <a:lnTo>
                      <a:pt x="714" y="172"/>
                    </a:lnTo>
                    <a:lnTo>
                      <a:pt x="721" y="174"/>
                    </a:lnTo>
                    <a:lnTo>
                      <a:pt x="726" y="177"/>
                    </a:lnTo>
                    <a:lnTo>
                      <a:pt x="729" y="182"/>
                    </a:lnTo>
                    <a:lnTo>
                      <a:pt x="731" y="189"/>
                    </a:lnTo>
                    <a:lnTo>
                      <a:pt x="731" y="189"/>
                    </a:lnTo>
                    <a:lnTo>
                      <a:pt x="729" y="196"/>
                    </a:lnTo>
                    <a:lnTo>
                      <a:pt x="726" y="201"/>
                    </a:lnTo>
                    <a:lnTo>
                      <a:pt x="721" y="204"/>
                    </a:lnTo>
                    <a:lnTo>
                      <a:pt x="714" y="204"/>
                    </a:lnTo>
                    <a:lnTo>
                      <a:pt x="714" y="204"/>
                    </a:lnTo>
                    <a:lnTo>
                      <a:pt x="709" y="204"/>
                    </a:lnTo>
                    <a:lnTo>
                      <a:pt x="704" y="201"/>
                    </a:lnTo>
                    <a:lnTo>
                      <a:pt x="700" y="196"/>
                    </a:lnTo>
                    <a:lnTo>
                      <a:pt x="699" y="189"/>
                    </a:lnTo>
                    <a:lnTo>
                      <a:pt x="699" y="189"/>
                    </a:lnTo>
                    <a:lnTo>
                      <a:pt x="700" y="182"/>
                    </a:lnTo>
                    <a:lnTo>
                      <a:pt x="704" y="177"/>
                    </a:lnTo>
                    <a:lnTo>
                      <a:pt x="709" y="174"/>
                    </a:lnTo>
                    <a:lnTo>
                      <a:pt x="714" y="172"/>
                    </a:lnTo>
                    <a:lnTo>
                      <a:pt x="714" y="172"/>
                    </a:lnTo>
                    <a:close/>
                    <a:moveTo>
                      <a:pt x="656" y="172"/>
                    </a:moveTo>
                    <a:lnTo>
                      <a:pt x="656" y="172"/>
                    </a:lnTo>
                    <a:lnTo>
                      <a:pt x="656" y="172"/>
                    </a:lnTo>
                    <a:lnTo>
                      <a:pt x="663" y="174"/>
                    </a:lnTo>
                    <a:lnTo>
                      <a:pt x="668" y="177"/>
                    </a:lnTo>
                    <a:lnTo>
                      <a:pt x="671" y="182"/>
                    </a:lnTo>
                    <a:lnTo>
                      <a:pt x="671" y="189"/>
                    </a:lnTo>
                    <a:lnTo>
                      <a:pt x="671" y="189"/>
                    </a:lnTo>
                    <a:lnTo>
                      <a:pt x="671" y="196"/>
                    </a:lnTo>
                    <a:lnTo>
                      <a:pt x="668" y="201"/>
                    </a:lnTo>
                    <a:lnTo>
                      <a:pt x="663" y="204"/>
                    </a:lnTo>
                    <a:lnTo>
                      <a:pt x="656" y="204"/>
                    </a:lnTo>
                    <a:lnTo>
                      <a:pt x="656" y="204"/>
                    </a:lnTo>
                    <a:lnTo>
                      <a:pt x="651" y="204"/>
                    </a:lnTo>
                    <a:lnTo>
                      <a:pt x="646" y="201"/>
                    </a:lnTo>
                    <a:lnTo>
                      <a:pt x="642" y="196"/>
                    </a:lnTo>
                    <a:lnTo>
                      <a:pt x="641" y="189"/>
                    </a:lnTo>
                    <a:lnTo>
                      <a:pt x="641" y="189"/>
                    </a:lnTo>
                    <a:lnTo>
                      <a:pt x="642" y="182"/>
                    </a:lnTo>
                    <a:lnTo>
                      <a:pt x="646" y="177"/>
                    </a:lnTo>
                    <a:lnTo>
                      <a:pt x="651" y="174"/>
                    </a:lnTo>
                    <a:lnTo>
                      <a:pt x="656" y="172"/>
                    </a:lnTo>
                    <a:lnTo>
                      <a:pt x="656" y="172"/>
                    </a:lnTo>
                    <a:close/>
                    <a:moveTo>
                      <a:pt x="598" y="172"/>
                    </a:moveTo>
                    <a:lnTo>
                      <a:pt x="598" y="172"/>
                    </a:lnTo>
                    <a:lnTo>
                      <a:pt x="598" y="172"/>
                    </a:lnTo>
                    <a:lnTo>
                      <a:pt x="605" y="174"/>
                    </a:lnTo>
                    <a:lnTo>
                      <a:pt x="608" y="177"/>
                    </a:lnTo>
                    <a:lnTo>
                      <a:pt x="612" y="182"/>
                    </a:lnTo>
                    <a:lnTo>
                      <a:pt x="613" y="189"/>
                    </a:lnTo>
                    <a:lnTo>
                      <a:pt x="613" y="189"/>
                    </a:lnTo>
                    <a:lnTo>
                      <a:pt x="612" y="196"/>
                    </a:lnTo>
                    <a:lnTo>
                      <a:pt x="608" y="201"/>
                    </a:lnTo>
                    <a:lnTo>
                      <a:pt x="605" y="204"/>
                    </a:lnTo>
                    <a:lnTo>
                      <a:pt x="598" y="204"/>
                    </a:lnTo>
                    <a:lnTo>
                      <a:pt x="598" y="204"/>
                    </a:lnTo>
                    <a:lnTo>
                      <a:pt x="591" y="204"/>
                    </a:lnTo>
                    <a:lnTo>
                      <a:pt x="588" y="201"/>
                    </a:lnTo>
                    <a:lnTo>
                      <a:pt x="585" y="196"/>
                    </a:lnTo>
                    <a:lnTo>
                      <a:pt x="583" y="189"/>
                    </a:lnTo>
                    <a:lnTo>
                      <a:pt x="583" y="189"/>
                    </a:lnTo>
                    <a:lnTo>
                      <a:pt x="585" y="182"/>
                    </a:lnTo>
                    <a:lnTo>
                      <a:pt x="588" y="177"/>
                    </a:lnTo>
                    <a:lnTo>
                      <a:pt x="591" y="174"/>
                    </a:lnTo>
                    <a:lnTo>
                      <a:pt x="598" y="172"/>
                    </a:lnTo>
                    <a:lnTo>
                      <a:pt x="598" y="172"/>
                    </a:lnTo>
                    <a:close/>
                    <a:moveTo>
                      <a:pt x="540" y="172"/>
                    </a:moveTo>
                    <a:lnTo>
                      <a:pt x="540" y="172"/>
                    </a:lnTo>
                    <a:lnTo>
                      <a:pt x="540" y="172"/>
                    </a:lnTo>
                    <a:lnTo>
                      <a:pt x="545" y="174"/>
                    </a:lnTo>
                    <a:lnTo>
                      <a:pt x="550" y="177"/>
                    </a:lnTo>
                    <a:lnTo>
                      <a:pt x="554" y="182"/>
                    </a:lnTo>
                    <a:lnTo>
                      <a:pt x="556" y="189"/>
                    </a:lnTo>
                    <a:lnTo>
                      <a:pt x="556" y="189"/>
                    </a:lnTo>
                    <a:lnTo>
                      <a:pt x="554" y="196"/>
                    </a:lnTo>
                    <a:lnTo>
                      <a:pt x="550" y="201"/>
                    </a:lnTo>
                    <a:lnTo>
                      <a:pt x="545" y="204"/>
                    </a:lnTo>
                    <a:lnTo>
                      <a:pt x="540" y="204"/>
                    </a:lnTo>
                    <a:lnTo>
                      <a:pt x="540" y="204"/>
                    </a:lnTo>
                    <a:lnTo>
                      <a:pt x="533" y="204"/>
                    </a:lnTo>
                    <a:lnTo>
                      <a:pt x="528" y="201"/>
                    </a:lnTo>
                    <a:lnTo>
                      <a:pt x="525" y="196"/>
                    </a:lnTo>
                    <a:lnTo>
                      <a:pt x="525" y="189"/>
                    </a:lnTo>
                    <a:lnTo>
                      <a:pt x="525" y="189"/>
                    </a:lnTo>
                    <a:lnTo>
                      <a:pt x="525" y="182"/>
                    </a:lnTo>
                    <a:lnTo>
                      <a:pt x="528" y="177"/>
                    </a:lnTo>
                    <a:lnTo>
                      <a:pt x="533" y="174"/>
                    </a:lnTo>
                    <a:lnTo>
                      <a:pt x="540" y="172"/>
                    </a:lnTo>
                    <a:lnTo>
                      <a:pt x="540" y="172"/>
                    </a:lnTo>
                    <a:close/>
                    <a:moveTo>
                      <a:pt x="482" y="172"/>
                    </a:moveTo>
                    <a:lnTo>
                      <a:pt x="482" y="172"/>
                    </a:lnTo>
                    <a:lnTo>
                      <a:pt x="482" y="172"/>
                    </a:lnTo>
                    <a:lnTo>
                      <a:pt x="487" y="174"/>
                    </a:lnTo>
                    <a:lnTo>
                      <a:pt x="493" y="177"/>
                    </a:lnTo>
                    <a:lnTo>
                      <a:pt x="496" y="182"/>
                    </a:lnTo>
                    <a:lnTo>
                      <a:pt x="498" y="189"/>
                    </a:lnTo>
                    <a:lnTo>
                      <a:pt x="498" y="189"/>
                    </a:lnTo>
                    <a:lnTo>
                      <a:pt x="496" y="196"/>
                    </a:lnTo>
                    <a:lnTo>
                      <a:pt x="493" y="201"/>
                    </a:lnTo>
                    <a:lnTo>
                      <a:pt x="487" y="204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76" y="204"/>
                    </a:lnTo>
                    <a:lnTo>
                      <a:pt x="470" y="201"/>
                    </a:lnTo>
                    <a:lnTo>
                      <a:pt x="467" y="196"/>
                    </a:lnTo>
                    <a:lnTo>
                      <a:pt x="465" y="189"/>
                    </a:lnTo>
                    <a:lnTo>
                      <a:pt x="465" y="189"/>
                    </a:lnTo>
                    <a:lnTo>
                      <a:pt x="467" y="182"/>
                    </a:lnTo>
                    <a:lnTo>
                      <a:pt x="470" y="177"/>
                    </a:lnTo>
                    <a:lnTo>
                      <a:pt x="476" y="174"/>
                    </a:lnTo>
                    <a:lnTo>
                      <a:pt x="482" y="172"/>
                    </a:lnTo>
                    <a:lnTo>
                      <a:pt x="482" y="172"/>
                    </a:lnTo>
                    <a:close/>
                    <a:moveTo>
                      <a:pt x="714" y="130"/>
                    </a:moveTo>
                    <a:lnTo>
                      <a:pt x="714" y="130"/>
                    </a:lnTo>
                    <a:lnTo>
                      <a:pt x="714" y="130"/>
                    </a:lnTo>
                    <a:lnTo>
                      <a:pt x="721" y="131"/>
                    </a:lnTo>
                    <a:lnTo>
                      <a:pt x="726" y="135"/>
                    </a:lnTo>
                    <a:lnTo>
                      <a:pt x="729" y="140"/>
                    </a:lnTo>
                    <a:lnTo>
                      <a:pt x="731" y="145"/>
                    </a:lnTo>
                    <a:lnTo>
                      <a:pt x="731" y="145"/>
                    </a:lnTo>
                    <a:lnTo>
                      <a:pt x="729" y="152"/>
                    </a:lnTo>
                    <a:lnTo>
                      <a:pt x="726" y="157"/>
                    </a:lnTo>
                    <a:lnTo>
                      <a:pt x="721" y="160"/>
                    </a:lnTo>
                    <a:lnTo>
                      <a:pt x="714" y="162"/>
                    </a:lnTo>
                    <a:lnTo>
                      <a:pt x="714" y="162"/>
                    </a:lnTo>
                    <a:lnTo>
                      <a:pt x="709" y="160"/>
                    </a:lnTo>
                    <a:lnTo>
                      <a:pt x="704" y="157"/>
                    </a:lnTo>
                    <a:lnTo>
                      <a:pt x="700" y="152"/>
                    </a:lnTo>
                    <a:lnTo>
                      <a:pt x="699" y="145"/>
                    </a:lnTo>
                    <a:lnTo>
                      <a:pt x="699" y="145"/>
                    </a:lnTo>
                    <a:lnTo>
                      <a:pt x="700" y="140"/>
                    </a:lnTo>
                    <a:lnTo>
                      <a:pt x="704" y="135"/>
                    </a:lnTo>
                    <a:lnTo>
                      <a:pt x="709" y="131"/>
                    </a:lnTo>
                    <a:lnTo>
                      <a:pt x="714" y="130"/>
                    </a:lnTo>
                    <a:lnTo>
                      <a:pt x="714" y="130"/>
                    </a:lnTo>
                    <a:close/>
                    <a:moveTo>
                      <a:pt x="656" y="130"/>
                    </a:moveTo>
                    <a:lnTo>
                      <a:pt x="656" y="130"/>
                    </a:lnTo>
                    <a:lnTo>
                      <a:pt x="656" y="130"/>
                    </a:lnTo>
                    <a:lnTo>
                      <a:pt x="663" y="131"/>
                    </a:lnTo>
                    <a:lnTo>
                      <a:pt x="668" y="135"/>
                    </a:lnTo>
                    <a:lnTo>
                      <a:pt x="671" y="140"/>
                    </a:lnTo>
                    <a:lnTo>
                      <a:pt x="671" y="145"/>
                    </a:lnTo>
                    <a:lnTo>
                      <a:pt x="671" y="145"/>
                    </a:lnTo>
                    <a:lnTo>
                      <a:pt x="671" y="152"/>
                    </a:lnTo>
                    <a:lnTo>
                      <a:pt x="668" y="157"/>
                    </a:lnTo>
                    <a:lnTo>
                      <a:pt x="663" y="160"/>
                    </a:lnTo>
                    <a:lnTo>
                      <a:pt x="656" y="162"/>
                    </a:lnTo>
                    <a:lnTo>
                      <a:pt x="656" y="162"/>
                    </a:lnTo>
                    <a:lnTo>
                      <a:pt x="651" y="160"/>
                    </a:lnTo>
                    <a:lnTo>
                      <a:pt x="646" y="157"/>
                    </a:lnTo>
                    <a:lnTo>
                      <a:pt x="642" y="152"/>
                    </a:lnTo>
                    <a:lnTo>
                      <a:pt x="641" y="145"/>
                    </a:lnTo>
                    <a:lnTo>
                      <a:pt x="641" y="145"/>
                    </a:lnTo>
                    <a:lnTo>
                      <a:pt x="642" y="140"/>
                    </a:lnTo>
                    <a:lnTo>
                      <a:pt x="646" y="135"/>
                    </a:lnTo>
                    <a:lnTo>
                      <a:pt x="651" y="131"/>
                    </a:lnTo>
                    <a:lnTo>
                      <a:pt x="656" y="130"/>
                    </a:lnTo>
                    <a:lnTo>
                      <a:pt x="656" y="130"/>
                    </a:lnTo>
                    <a:close/>
                    <a:moveTo>
                      <a:pt x="598" y="130"/>
                    </a:moveTo>
                    <a:lnTo>
                      <a:pt x="598" y="130"/>
                    </a:lnTo>
                    <a:lnTo>
                      <a:pt x="598" y="130"/>
                    </a:lnTo>
                    <a:lnTo>
                      <a:pt x="605" y="131"/>
                    </a:lnTo>
                    <a:lnTo>
                      <a:pt x="608" y="135"/>
                    </a:lnTo>
                    <a:lnTo>
                      <a:pt x="612" y="140"/>
                    </a:lnTo>
                    <a:lnTo>
                      <a:pt x="613" y="145"/>
                    </a:lnTo>
                    <a:lnTo>
                      <a:pt x="613" y="145"/>
                    </a:lnTo>
                    <a:lnTo>
                      <a:pt x="612" y="152"/>
                    </a:lnTo>
                    <a:lnTo>
                      <a:pt x="608" y="157"/>
                    </a:lnTo>
                    <a:lnTo>
                      <a:pt x="605" y="160"/>
                    </a:lnTo>
                    <a:lnTo>
                      <a:pt x="598" y="162"/>
                    </a:lnTo>
                    <a:lnTo>
                      <a:pt x="598" y="162"/>
                    </a:lnTo>
                    <a:lnTo>
                      <a:pt x="591" y="160"/>
                    </a:lnTo>
                    <a:lnTo>
                      <a:pt x="588" y="157"/>
                    </a:lnTo>
                    <a:lnTo>
                      <a:pt x="585" y="152"/>
                    </a:lnTo>
                    <a:lnTo>
                      <a:pt x="583" y="145"/>
                    </a:lnTo>
                    <a:lnTo>
                      <a:pt x="583" y="145"/>
                    </a:lnTo>
                    <a:lnTo>
                      <a:pt x="585" y="140"/>
                    </a:lnTo>
                    <a:lnTo>
                      <a:pt x="588" y="135"/>
                    </a:lnTo>
                    <a:lnTo>
                      <a:pt x="591" y="131"/>
                    </a:lnTo>
                    <a:lnTo>
                      <a:pt x="598" y="130"/>
                    </a:lnTo>
                    <a:lnTo>
                      <a:pt x="598" y="130"/>
                    </a:lnTo>
                    <a:close/>
                    <a:moveTo>
                      <a:pt x="656" y="87"/>
                    </a:moveTo>
                    <a:lnTo>
                      <a:pt x="656" y="87"/>
                    </a:lnTo>
                    <a:lnTo>
                      <a:pt x="656" y="87"/>
                    </a:lnTo>
                    <a:lnTo>
                      <a:pt x="663" y="87"/>
                    </a:lnTo>
                    <a:lnTo>
                      <a:pt x="668" y="90"/>
                    </a:lnTo>
                    <a:lnTo>
                      <a:pt x="671" y="95"/>
                    </a:lnTo>
                    <a:lnTo>
                      <a:pt x="671" y="102"/>
                    </a:lnTo>
                    <a:lnTo>
                      <a:pt x="671" y="102"/>
                    </a:lnTo>
                    <a:lnTo>
                      <a:pt x="671" y="109"/>
                    </a:lnTo>
                    <a:lnTo>
                      <a:pt x="668" y="114"/>
                    </a:lnTo>
                    <a:lnTo>
                      <a:pt x="663" y="118"/>
                    </a:lnTo>
                    <a:lnTo>
                      <a:pt x="656" y="118"/>
                    </a:lnTo>
                    <a:lnTo>
                      <a:pt x="656" y="118"/>
                    </a:lnTo>
                    <a:lnTo>
                      <a:pt x="651" y="118"/>
                    </a:lnTo>
                    <a:lnTo>
                      <a:pt x="646" y="114"/>
                    </a:lnTo>
                    <a:lnTo>
                      <a:pt x="642" y="109"/>
                    </a:lnTo>
                    <a:lnTo>
                      <a:pt x="641" y="102"/>
                    </a:lnTo>
                    <a:lnTo>
                      <a:pt x="641" y="102"/>
                    </a:lnTo>
                    <a:lnTo>
                      <a:pt x="642" y="95"/>
                    </a:lnTo>
                    <a:lnTo>
                      <a:pt x="646" y="90"/>
                    </a:lnTo>
                    <a:lnTo>
                      <a:pt x="651" y="87"/>
                    </a:lnTo>
                    <a:lnTo>
                      <a:pt x="656" y="87"/>
                    </a:lnTo>
                    <a:lnTo>
                      <a:pt x="656" y="87"/>
                    </a:lnTo>
                    <a:close/>
                    <a:moveTo>
                      <a:pt x="598" y="87"/>
                    </a:moveTo>
                    <a:lnTo>
                      <a:pt x="598" y="87"/>
                    </a:lnTo>
                    <a:lnTo>
                      <a:pt x="598" y="87"/>
                    </a:lnTo>
                    <a:lnTo>
                      <a:pt x="605" y="87"/>
                    </a:lnTo>
                    <a:lnTo>
                      <a:pt x="608" y="90"/>
                    </a:lnTo>
                    <a:lnTo>
                      <a:pt x="612" y="95"/>
                    </a:lnTo>
                    <a:lnTo>
                      <a:pt x="613" y="102"/>
                    </a:lnTo>
                    <a:lnTo>
                      <a:pt x="613" y="102"/>
                    </a:lnTo>
                    <a:lnTo>
                      <a:pt x="612" y="109"/>
                    </a:lnTo>
                    <a:lnTo>
                      <a:pt x="608" y="114"/>
                    </a:lnTo>
                    <a:lnTo>
                      <a:pt x="605" y="118"/>
                    </a:lnTo>
                    <a:lnTo>
                      <a:pt x="598" y="118"/>
                    </a:lnTo>
                    <a:lnTo>
                      <a:pt x="598" y="118"/>
                    </a:lnTo>
                    <a:lnTo>
                      <a:pt x="591" y="118"/>
                    </a:lnTo>
                    <a:lnTo>
                      <a:pt x="588" y="114"/>
                    </a:lnTo>
                    <a:lnTo>
                      <a:pt x="585" y="109"/>
                    </a:lnTo>
                    <a:lnTo>
                      <a:pt x="583" y="102"/>
                    </a:lnTo>
                    <a:lnTo>
                      <a:pt x="583" y="102"/>
                    </a:lnTo>
                    <a:lnTo>
                      <a:pt x="585" y="95"/>
                    </a:lnTo>
                    <a:lnTo>
                      <a:pt x="588" y="90"/>
                    </a:lnTo>
                    <a:lnTo>
                      <a:pt x="591" y="87"/>
                    </a:lnTo>
                    <a:lnTo>
                      <a:pt x="598" y="87"/>
                    </a:lnTo>
                    <a:lnTo>
                      <a:pt x="598" y="87"/>
                    </a:lnTo>
                    <a:close/>
                    <a:moveTo>
                      <a:pt x="656" y="43"/>
                    </a:moveTo>
                    <a:lnTo>
                      <a:pt x="656" y="43"/>
                    </a:lnTo>
                    <a:lnTo>
                      <a:pt x="656" y="43"/>
                    </a:lnTo>
                    <a:lnTo>
                      <a:pt x="663" y="44"/>
                    </a:lnTo>
                    <a:lnTo>
                      <a:pt x="668" y="48"/>
                    </a:lnTo>
                    <a:lnTo>
                      <a:pt x="671" y="53"/>
                    </a:lnTo>
                    <a:lnTo>
                      <a:pt x="671" y="60"/>
                    </a:lnTo>
                    <a:lnTo>
                      <a:pt x="671" y="60"/>
                    </a:lnTo>
                    <a:lnTo>
                      <a:pt x="671" y="65"/>
                    </a:lnTo>
                    <a:lnTo>
                      <a:pt x="668" y="70"/>
                    </a:lnTo>
                    <a:lnTo>
                      <a:pt x="663" y="73"/>
                    </a:lnTo>
                    <a:lnTo>
                      <a:pt x="656" y="75"/>
                    </a:lnTo>
                    <a:lnTo>
                      <a:pt x="656" y="75"/>
                    </a:lnTo>
                    <a:lnTo>
                      <a:pt x="651" y="73"/>
                    </a:lnTo>
                    <a:lnTo>
                      <a:pt x="646" y="70"/>
                    </a:lnTo>
                    <a:lnTo>
                      <a:pt x="642" y="65"/>
                    </a:lnTo>
                    <a:lnTo>
                      <a:pt x="641" y="60"/>
                    </a:lnTo>
                    <a:lnTo>
                      <a:pt x="641" y="60"/>
                    </a:lnTo>
                    <a:lnTo>
                      <a:pt x="642" y="53"/>
                    </a:lnTo>
                    <a:lnTo>
                      <a:pt x="646" y="48"/>
                    </a:lnTo>
                    <a:lnTo>
                      <a:pt x="651" y="44"/>
                    </a:lnTo>
                    <a:lnTo>
                      <a:pt x="656" y="43"/>
                    </a:lnTo>
                    <a:lnTo>
                      <a:pt x="656" y="43"/>
                    </a:lnTo>
                    <a:close/>
                    <a:moveTo>
                      <a:pt x="598" y="43"/>
                    </a:moveTo>
                    <a:lnTo>
                      <a:pt x="598" y="43"/>
                    </a:lnTo>
                    <a:lnTo>
                      <a:pt x="598" y="43"/>
                    </a:lnTo>
                    <a:lnTo>
                      <a:pt x="605" y="44"/>
                    </a:lnTo>
                    <a:lnTo>
                      <a:pt x="608" y="48"/>
                    </a:lnTo>
                    <a:lnTo>
                      <a:pt x="612" y="53"/>
                    </a:lnTo>
                    <a:lnTo>
                      <a:pt x="613" y="60"/>
                    </a:lnTo>
                    <a:lnTo>
                      <a:pt x="613" y="60"/>
                    </a:lnTo>
                    <a:lnTo>
                      <a:pt x="612" y="65"/>
                    </a:lnTo>
                    <a:lnTo>
                      <a:pt x="608" y="70"/>
                    </a:lnTo>
                    <a:lnTo>
                      <a:pt x="605" y="73"/>
                    </a:lnTo>
                    <a:lnTo>
                      <a:pt x="598" y="75"/>
                    </a:lnTo>
                    <a:lnTo>
                      <a:pt x="598" y="75"/>
                    </a:lnTo>
                    <a:lnTo>
                      <a:pt x="591" y="73"/>
                    </a:lnTo>
                    <a:lnTo>
                      <a:pt x="588" y="70"/>
                    </a:lnTo>
                    <a:lnTo>
                      <a:pt x="585" y="65"/>
                    </a:lnTo>
                    <a:lnTo>
                      <a:pt x="583" y="60"/>
                    </a:lnTo>
                    <a:lnTo>
                      <a:pt x="583" y="60"/>
                    </a:lnTo>
                    <a:lnTo>
                      <a:pt x="585" y="53"/>
                    </a:lnTo>
                    <a:lnTo>
                      <a:pt x="588" y="48"/>
                    </a:lnTo>
                    <a:lnTo>
                      <a:pt x="591" y="44"/>
                    </a:lnTo>
                    <a:lnTo>
                      <a:pt x="598" y="43"/>
                    </a:lnTo>
                    <a:lnTo>
                      <a:pt x="598" y="43"/>
                    </a:lnTo>
                    <a:close/>
                    <a:moveTo>
                      <a:pt x="656" y="0"/>
                    </a:moveTo>
                    <a:lnTo>
                      <a:pt x="656" y="0"/>
                    </a:lnTo>
                    <a:lnTo>
                      <a:pt x="656" y="0"/>
                    </a:lnTo>
                    <a:lnTo>
                      <a:pt x="663" y="0"/>
                    </a:lnTo>
                    <a:lnTo>
                      <a:pt x="668" y="3"/>
                    </a:lnTo>
                    <a:lnTo>
                      <a:pt x="671" y="9"/>
                    </a:lnTo>
                    <a:lnTo>
                      <a:pt x="671" y="15"/>
                    </a:lnTo>
                    <a:lnTo>
                      <a:pt x="671" y="15"/>
                    </a:lnTo>
                    <a:lnTo>
                      <a:pt x="671" y="22"/>
                    </a:lnTo>
                    <a:lnTo>
                      <a:pt x="668" y="27"/>
                    </a:lnTo>
                    <a:lnTo>
                      <a:pt x="663" y="31"/>
                    </a:lnTo>
                    <a:lnTo>
                      <a:pt x="656" y="32"/>
                    </a:lnTo>
                    <a:lnTo>
                      <a:pt x="656" y="32"/>
                    </a:lnTo>
                    <a:lnTo>
                      <a:pt x="651" y="31"/>
                    </a:lnTo>
                    <a:lnTo>
                      <a:pt x="646" y="27"/>
                    </a:lnTo>
                    <a:lnTo>
                      <a:pt x="642" y="22"/>
                    </a:lnTo>
                    <a:lnTo>
                      <a:pt x="641" y="15"/>
                    </a:lnTo>
                    <a:lnTo>
                      <a:pt x="641" y="15"/>
                    </a:lnTo>
                    <a:lnTo>
                      <a:pt x="642" y="9"/>
                    </a:lnTo>
                    <a:lnTo>
                      <a:pt x="646" y="3"/>
                    </a:lnTo>
                    <a:lnTo>
                      <a:pt x="651" y="0"/>
                    </a:lnTo>
                    <a:lnTo>
                      <a:pt x="656" y="0"/>
                    </a:lnTo>
                    <a:lnTo>
                      <a:pt x="65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" name="Freeform 175"/>
              <p:cNvSpPr>
                <a:spLocks noEditPoints="1"/>
              </p:cNvSpPr>
              <p:nvPr/>
            </p:nvSpPr>
            <p:spPr bwMode="auto">
              <a:xfrm>
                <a:off x="3325813" y="5149851"/>
                <a:ext cx="533400" cy="1230313"/>
              </a:xfrm>
              <a:custGeom>
                <a:avLst/>
                <a:gdLst>
                  <a:gd name="T0" fmla="*/ 468 w 672"/>
                  <a:gd name="T1" fmla="*/ 1528 h 1550"/>
                  <a:gd name="T2" fmla="*/ 477 w 672"/>
                  <a:gd name="T3" fmla="*/ 768 h 1550"/>
                  <a:gd name="T4" fmla="*/ 437 w 672"/>
                  <a:gd name="T5" fmla="*/ 760 h 1550"/>
                  <a:gd name="T6" fmla="*/ 197 w 672"/>
                  <a:gd name="T7" fmla="*/ 392 h 1550"/>
                  <a:gd name="T8" fmla="*/ 191 w 672"/>
                  <a:gd name="T9" fmla="*/ 1041 h 1550"/>
                  <a:gd name="T10" fmla="*/ 233 w 672"/>
                  <a:gd name="T11" fmla="*/ 147 h 1550"/>
                  <a:gd name="T12" fmla="*/ 308 w 672"/>
                  <a:gd name="T13" fmla="*/ 596 h 1550"/>
                  <a:gd name="T14" fmla="*/ 381 w 672"/>
                  <a:gd name="T15" fmla="*/ 494 h 1550"/>
                  <a:gd name="T16" fmla="*/ 599 w 672"/>
                  <a:gd name="T17" fmla="*/ 1388 h 1550"/>
                  <a:gd name="T18" fmla="*/ 238 w 672"/>
                  <a:gd name="T19" fmla="*/ 1046 h 1550"/>
                  <a:gd name="T20" fmla="*/ 180 w 672"/>
                  <a:gd name="T21" fmla="*/ 1286 h 1550"/>
                  <a:gd name="T22" fmla="*/ 376 w 672"/>
                  <a:gd name="T23" fmla="*/ 809 h 1550"/>
                  <a:gd name="T24" fmla="*/ 494 w 672"/>
                  <a:gd name="T25" fmla="*/ 785 h 1550"/>
                  <a:gd name="T26" fmla="*/ 191 w 672"/>
                  <a:gd name="T27" fmla="*/ 1301 h 1550"/>
                  <a:gd name="T28" fmla="*/ 0 w 672"/>
                  <a:gd name="T29" fmla="*/ 450 h 1550"/>
                  <a:gd name="T30" fmla="*/ 366 w 672"/>
                  <a:gd name="T31" fmla="*/ 640 h 1550"/>
                  <a:gd name="T32" fmla="*/ 206 w 672"/>
                  <a:gd name="T33" fmla="*/ 494 h 1550"/>
                  <a:gd name="T34" fmla="*/ 308 w 672"/>
                  <a:gd name="T35" fmla="*/ 174 h 1550"/>
                  <a:gd name="T36" fmla="*/ 419 w 672"/>
                  <a:gd name="T37" fmla="*/ 695 h 1550"/>
                  <a:gd name="T38" fmla="*/ 235 w 672"/>
                  <a:gd name="T39" fmla="*/ 1150 h 1550"/>
                  <a:gd name="T40" fmla="*/ 197 w 672"/>
                  <a:gd name="T41" fmla="*/ 1203 h 1550"/>
                  <a:gd name="T42" fmla="*/ 88 w 672"/>
                  <a:gd name="T43" fmla="*/ 790 h 1550"/>
                  <a:gd name="T44" fmla="*/ 133 w 672"/>
                  <a:gd name="T45" fmla="*/ 174 h 1550"/>
                  <a:gd name="T46" fmla="*/ 177 w 672"/>
                  <a:gd name="T47" fmla="*/ 184 h 1550"/>
                  <a:gd name="T48" fmla="*/ 301 w 672"/>
                  <a:gd name="T49" fmla="*/ 378 h 1550"/>
                  <a:gd name="T50" fmla="*/ 264 w 672"/>
                  <a:gd name="T51" fmla="*/ 283 h 1550"/>
                  <a:gd name="T52" fmla="*/ 255 w 672"/>
                  <a:gd name="T53" fmla="*/ 782 h 1550"/>
                  <a:gd name="T54" fmla="*/ 541 w 672"/>
                  <a:gd name="T55" fmla="*/ 216 h 1550"/>
                  <a:gd name="T56" fmla="*/ 59 w 672"/>
                  <a:gd name="T57" fmla="*/ 189 h 1550"/>
                  <a:gd name="T58" fmla="*/ 248 w 672"/>
                  <a:gd name="T59" fmla="*/ 380 h 1550"/>
                  <a:gd name="T60" fmla="*/ 206 w 672"/>
                  <a:gd name="T61" fmla="*/ 668 h 1550"/>
                  <a:gd name="T62" fmla="*/ 366 w 672"/>
                  <a:gd name="T63" fmla="*/ 695 h 1550"/>
                  <a:gd name="T64" fmla="*/ 121 w 672"/>
                  <a:gd name="T65" fmla="*/ 525 h 1550"/>
                  <a:gd name="T66" fmla="*/ 121 w 672"/>
                  <a:gd name="T67" fmla="*/ 504 h 1550"/>
                  <a:gd name="T68" fmla="*/ 85 w 672"/>
                  <a:gd name="T69" fmla="*/ 27 h 1550"/>
                  <a:gd name="T70" fmla="*/ 434 w 672"/>
                  <a:gd name="T71" fmla="*/ 656 h 1550"/>
                  <a:gd name="T72" fmla="*/ 366 w 672"/>
                  <a:gd name="T73" fmla="*/ 651 h 1550"/>
                  <a:gd name="T74" fmla="*/ 351 w 672"/>
                  <a:gd name="T75" fmla="*/ 884 h 1550"/>
                  <a:gd name="T76" fmla="*/ 366 w 672"/>
                  <a:gd name="T77" fmla="*/ 1247 h 1550"/>
                  <a:gd name="T78" fmla="*/ 148 w 672"/>
                  <a:gd name="T79" fmla="*/ 363 h 1550"/>
                  <a:gd name="T80" fmla="*/ 308 w 672"/>
                  <a:gd name="T81" fmla="*/ 1346 h 1550"/>
                  <a:gd name="T82" fmla="*/ 68 w 672"/>
                  <a:gd name="T83" fmla="*/ 479 h 1550"/>
                  <a:gd name="T84" fmla="*/ 293 w 672"/>
                  <a:gd name="T85" fmla="*/ 673 h 1550"/>
                  <a:gd name="T86" fmla="*/ 138 w 672"/>
                  <a:gd name="T87" fmla="*/ 942 h 1550"/>
                  <a:gd name="T88" fmla="*/ 146 w 672"/>
                  <a:gd name="T89" fmla="*/ 443 h 1550"/>
                  <a:gd name="T90" fmla="*/ 75 w 672"/>
                  <a:gd name="T91" fmla="*/ 303 h 1550"/>
                  <a:gd name="T92" fmla="*/ 119 w 672"/>
                  <a:gd name="T93" fmla="*/ 400 h 1550"/>
                  <a:gd name="T94" fmla="*/ 243 w 672"/>
                  <a:gd name="T95" fmla="*/ 726 h 1550"/>
                  <a:gd name="T96" fmla="*/ 204 w 672"/>
                  <a:gd name="T97" fmla="*/ 847 h 1550"/>
                  <a:gd name="T98" fmla="*/ 371 w 672"/>
                  <a:gd name="T99" fmla="*/ 826 h 1550"/>
                  <a:gd name="T100" fmla="*/ 308 w 672"/>
                  <a:gd name="T101" fmla="*/ 824 h 1550"/>
                  <a:gd name="T102" fmla="*/ 59 w 672"/>
                  <a:gd name="T103" fmla="*/ 668 h 1550"/>
                  <a:gd name="T104" fmla="*/ 15 w 672"/>
                  <a:gd name="T105" fmla="*/ 336 h 1550"/>
                  <a:gd name="T106" fmla="*/ 206 w 672"/>
                  <a:gd name="T107" fmla="*/ 623 h 1550"/>
                  <a:gd name="T108" fmla="*/ 248 w 672"/>
                  <a:gd name="T109" fmla="*/ 87 h 1550"/>
                  <a:gd name="T110" fmla="*/ 238 w 672"/>
                  <a:gd name="T111" fmla="*/ 221 h 1550"/>
                  <a:gd name="T112" fmla="*/ 529 w 672"/>
                  <a:gd name="T113" fmla="*/ 765 h 1550"/>
                  <a:gd name="T114" fmla="*/ 85 w 672"/>
                  <a:gd name="T115" fmla="*/ 591 h 1550"/>
                  <a:gd name="T116" fmla="*/ 202 w 672"/>
                  <a:gd name="T117" fmla="*/ 221 h 1550"/>
                  <a:gd name="T118" fmla="*/ 308 w 672"/>
                  <a:gd name="T119" fmla="*/ 867 h 1550"/>
                  <a:gd name="T120" fmla="*/ 233 w 672"/>
                  <a:gd name="T121" fmla="*/ 884 h 1550"/>
                  <a:gd name="T122" fmla="*/ 133 w 672"/>
                  <a:gd name="T123" fmla="*/ 119 h 1550"/>
                  <a:gd name="T124" fmla="*/ 323 w 672"/>
                  <a:gd name="T125" fmla="*/ 147 h 1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2" h="1550">
                    <a:moveTo>
                      <a:pt x="133" y="824"/>
                    </a:moveTo>
                    <a:lnTo>
                      <a:pt x="133" y="824"/>
                    </a:lnTo>
                    <a:lnTo>
                      <a:pt x="138" y="826"/>
                    </a:lnTo>
                    <a:lnTo>
                      <a:pt x="143" y="830"/>
                    </a:lnTo>
                    <a:lnTo>
                      <a:pt x="146" y="835"/>
                    </a:lnTo>
                    <a:lnTo>
                      <a:pt x="148" y="840"/>
                    </a:lnTo>
                    <a:lnTo>
                      <a:pt x="148" y="840"/>
                    </a:lnTo>
                    <a:lnTo>
                      <a:pt x="146" y="847"/>
                    </a:lnTo>
                    <a:lnTo>
                      <a:pt x="143" y="852"/>
                    </a:lnTo>
                    <a:lnTo>
                      <a:pt x="138" y="855"/>
                    </a:lnTo>
                    <a:lnTo>
                      <a:pt x="133" y="857"/>
                    </a:lnTo>
                    <a:lnTo>
                      <a:pt x="133" y="857"/>
                    </a:lnTo>
                    <a:lnTo>
                      <a:pt x="126" y="855"/>
                    </a:lnTo>
                    <a:lnTo>
                      <a:pt x="121" y="852"/>
                    </a:lnTo>
                    <a:lnTo>
                      <a:pt x="119" y="847"/>
                    </a:lnTo>
                    <a:lnTo>
                      <a:pt x="117" y="840"/>
                    </a:lnTo>
                    <a:lnTo>
                      <a:pt x="117" y="840"/>
                    </a:lnTo>
                    <a:lnTo>
                      <a:pt x="119" y="835"/>
                    </a:lnTo>
                    <a:lnTo>
                      <a:pt x="121" y="830"/>
                    </a:lnTo>
                    <a:lnTo>
                      <a:pt x="126" y="826"/>
                    </a:lnTo>
                    <a:lnTo>
                      <a:pt x="133" y="824"/>
                    </a:lnTo>
                    <a:lnTo>
                      <a:pt x="133" y="824"/>
                    </a:lnTo>
                    <a:close/>
                    <a:moveTo>
                      <a:pt x="248" y="1085"/>
                    </a:moveTo>
                    <a:lnTo>
                      <a:pt x="248" y="1085"/>
                    </a:lnTo>
                    <a:lnTo>
                      <a:pt x="248" y="1085"/>
                    </a:lnTo>
                    <a:lnTo>
                      <a:pt x="255" y="1087"/>
                    </a:lnTo>
                    <a:lnTo>
                      <a:pt x="260" y="1090"/>
                    </a:lnTo>
                    <a:lnTo>
                      <a:pt x="264" y="1095"/>
                    </a:lnTo>
                    <a:lnTo>
                      <a:pt x="264" y="1100"/>
                    </a:lnTo>
                    <a:lnTo>
                      <a:pt x="264" y="1100"/>
                    </a:lnTo>
                    <a:lnTo>
                      <a:pt x="264" y="1107"/>
                    </a:lnTo>
                    <a:lnTo>
                      <a:pt x="260" y="1112"/>
                    </a:lnTo>
                    <a:lnTo>
                      <a:pt x="255" y="1116"/>
                    </a:lnTo>
                    <a:lnTo>
                      <a:pt x="248" y="1117"/>
                    </a:lnTo>
                    <a:lnTo>
                      <a:pt x="248" y="1117"/>
                    </a:lnTo>
                    <a:lnTo>
                      <a:pt x="243" y="1116"/>
                    </a:lnTo>
                    <a:lnTo>
                      <a:pt x="238" y="1112"/>
                    </a:lnTo>
                    <a:lnTo>
                      <a:pt x="235" y="1107"/>
                    </a:lnTo>
                    <a:lnTo>
                      <a:pt x="233" y="1100"/>
                    </a:lnTo>
                    <a:lnTo>
                      <a:pt x="233" y="1100"/>
                    </a:lnTo>
                    <a:lnTo>
                      <a:pt x="235" y="1095"/>
                    </a:lnTo>
                    <a:lnTo>
                      <a:pt x="238" y="1090"/>
                    </a:lnTo>
                    <a:lnTo>
                      <a:pt x="243" y="1087"/>
                    </a:lnTo>
                    <a:lnTo>
                      <a:pt x="248" y="1085"/>
                    </a:lnTo>
                    <a:lnTo>
                      <a:pt x="248" y="1085"/>
                    </a:lnTo>
                    <a:close/>
                    <a:moveTo>
                      <a:pt x="482" y="1518"/>
                    </a:moveTo>
                    <a:lnTo>
                      <a:pt x="482" y="1518"/>
                    </a:lnTo>
                    <a:lnTo>
                      <a:pt x="482" y="1518"/>
                    </a:lnTo>
                    <a:lnTo>
                      <a:pt x="489" y="1519"/>
                    </a:lnTo>
                    <a:lnTo>
                      <a:pt x="494" y="1523"/>
                    </a:lnTo>
                    <a:lnTo>
                      <a:pt x="497" y="1528"/>
                    </a:lnTo>
                    <a:lnTo>
                      <a:pt x="497" y="1535"/>
                    </a:lnTo>
                    <a:lnTo>
                      <a:pt x="497" y="1535"/>
                    </a:lnTo>
                    <a:lnTo>
                      <a:pt x="497" y="1541"/>
                    </a:lnTo>
                    <a:lnTo>
                      <a:pt x="494" y="1547"/>
                    </a:lnTo>
                    <a:lnTo>
                      <a:pt x="489" y="1550"/>
                    </a:lnTo>
                    <a:lnTo>
                      <a:pt x="482" y="1550"/>
                    </a:lnTo>
                    <a:lnTo>
                      <a:pt x="482" y="1550"/>
                    </a:lnTo>
                    <a:lnTo>
                      <a:pt x="477" y="1550"/>
                    </a:lnTo>
                    <a:lnTo>
                      <a:pt x="471" y="1547"/>
                    </a:lnTo>
                    <a:lnTo>
                      <a:pt x="468" y="1541"/>
                    </a:lnTo>
                    <a:lnTo>
                      <a:pt x="466" y="1535"/>
                    </a:lnTo>
                    <a:lnTo>
                      <a:pt x="466" y="1535"/>
                    </a:lnTo>
                    <a:lnTo>
                      <a:pt x="468" y="1528"/>
                    </a:lnTo>
                    <a:lnTo>
                      <a:pt x="471" y="1523"/>
                    </a:lnTo>
                    <a:lnTo>
                      <a:pt x="477" y="1519"/>
                    </a:lnTo>
                    <a:lnTo>
                      <a:pt x="482" y="1518"/>
                    </a:lnTo>
                    <a:lnTo>
                      <a:pt x="482" y="1518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9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2"/>
                    </a:lnTo>
                    <a:lnTo>
                      <a:pt x="90" y="102"/>
                    </a:lnTo>
                    <a:lnTo>
                      <a:pt x="88" y="109"/>
                    </a:lnTo>
                    <a:lnTo>
                      <a:pt x="85" y="114"/>
                    </a:lnTo>
                    <a:lnTo>
                      <a:pt x="80" y="118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8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9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  <a:moveTo>
                      <a:pt x="248" y="390"/>
                    </a:moveTo>
                    <a:lnTo>
                      <a:pt x="248" y="390"/>
                    </a:lnTo>
                    <a:lnTo>
                      <a:pt x="248" y="390"/>
                    </a:lnTo>
                    <a:lnTo>
                      <a:pt x="255" y="392"/>
                    </a:lnTo>
                    <a:lnTo>
                      <a:pt x="260" y="395"/>
                    </a:lnTo>
                    <a:lnTo>
                      <a:pt x="264" y="400"/>
                    </a:lnTo>
                    <a:lnTo>
                      <a:pt x="264" y="407"/>
                    </a:lnTo>
                    <a:lnTo>
                      <a:pt x="264" y="407"/>
                    </a:lnTo>
                    <a:lnTo>
                      <a:pt x="264" y="412"/>
                    </a:lnTo>
                    <a:lnTo>
                      <a:pt x="260" y="417"/>
                    </a:lnTo>
                    <a:lnTo>
                      <a:pt x="255" y="421"/>
                    </a:lnTo>
                    <a:lnTo>
                      <a:pt x="248" y="422"/>
                    </a:lnTo>
                    <a:lnTo>
                      <a:pt x="248" y="422"/>
                    </a:lnTo>
                    <a:lnTo>
                      <a:pt x="243" y="421"/>
                    </a:lnTo>
                    <a:lnTo>
                      <a:pt x="238" y="417"/>
                    </a:lnTo>
                    <a:lnTo>
                      <a:pt x="235" y="412"/>
                    </a:lnTo>
                    <a:lnTo>
                      <a:pt x="233" y="407"/>
                    </a:lnTo>
                    <a:lnTo>
                      <a:pt x="233" y="407"/>
                    </a:lnTo>
                    <a:lnTo>
                      <a:pt x="235" y="400"/>
                    </a:lnTo>
                    <a:lnTo>
                      <a:pt x="238" y="395"/>
                    </a:lnTo>
                    <a:lnTo>
                      <a:pt x="243" y="392"/>
                    </a:lnTo>
                    <a:lnTo>
                      <a:pt x="248" y="390"/>
                    </a:lnTo>
                    <a:lnTo>
                      <a:pt x="248" y="390"/>
                    </a:lnTo>
                    <a:close/>
                    <a:moveTo>
                      <a:pt x="482" y="738"/>
                    </a:moveTo>
                    <a:lnTo>
                      <a:pt x="482" y="738"/>
                    </a:lnTo>
                    <a:lnTo>
                      <a:pt x="482" y="738"/>
                    </a:lnTo>
                    <a:lnTo>
                      <a:pt x="489" y="739"/>
                    </a:lnTo>
                    <a:lnTo>
                      <a:pt x="494" y="743"/>
                    </a:lnTo>
                    <a:lnTo>
                      <a:pt x="497" y="748"/>
                    </a:lnTo>
                    <a:lnTo>
                      <a:pt x="497" y="753"/>
                    </a:lnTo>
                    <a:lnTo>
                      <a:pt x="497" y="753"/>
                    </a:lnTo>
                    <a:lnTo>
                      <a:pt x="497" y="760"/>
                    </a:lnTo>
                    <a:lnTo>
                      <a:pt x="494" y="765"/>
                    </a:lnTo>
                    <a:lnTo>
                      <a:pt x="489" y="768"/>
                    </a:lnTo>
                    <a:lnTo>
                      <a:pt x="482" y="770"/>
                    </a:lnTo>
                    <a:lnTo>
                      <a:pt x="482" y="770"/>
                    </a:lnTo>
                    <a:lnTo>
                      <a:pt x="477" y="768"/>
                    </a:lnTo>
                    <a:lnTo>
                      <a:pt x="471" y="765"/>
                    </a:lnTo>
                    <a:lnTo>
                      <a:pt x="468" y="760"/>
                    </a:lnTo>
                    <a:lnTo>
                      <a:pt x="466" y="753"/>
                    </a:lnTo>
                    <a:lnTo>
                      <a:pt x="466" y="753"/>
                    </a:lnTo>
                    <a:lnTo>
                      <a:pt x="468" y="748"/>
                    </a:lnTo>
                    <a:lnTo>
                      <a:pt x="471" y="743"/>
                    </a:lnTo>
                    <a:lnTo>
                      <a:pt x="477" y="739"/>
                    </a:lnTo>
                    <a:lnTo>
                      <a:pt x="482" y="738"/>
                    </a:lnTo>
                    <a:lnTo>
                      <a:pt x="482" y="738"/>
                    </a:lnTo>
                    <a:close/>
                    <a:moveTo>
                      <a:pt x="541" y="174"/>
                    </a:moveTo>
                    <a:lnTo>
                      <a:pt x="541" y="174"/>
                    </a:lnTo>
                    <a:lnTo>
                      <a:pt x="541" y="174"/>
                    </a:lnTo>
                    <a:lnTo>
                      <a:pt x="546" y="175"/>
                    </a:lnTo>
                    <a:lnTo>
                      <a:pt x="552" y="179"/>
                    </a:lnTo>
                    <a:lnTo>
                      <a:pt x="555" y="184"/>
                    </a:lnTo>
                    <a:lnTo>
                      <a:pt x="557" y="189"/>
                    </a:lnTo>
                    <a:lnTo>
                      <a:pt x="557" y="189"/>
                    </a:lnTo>
                    <a:lnTo>
                      <a:pt x="555" y="196"/>
                    </a:lnTo>
                    <a:lnTo>
                      <a:pt x="552" y="201"/>
                    </a:lnTo>
                    <a:lnTo>
                      <a:pt x="546" y="204"/>
                    </a:lnTo>
                    <a:lnTo>
                      <a:pt x="541" y="206"/>
                    </a:lnTo>
                    <a:lnTo>
                      <a:pt x="541" y="206"/>
                    </a:lnTo>
                    <a:lnTo>
                      <a:pt x="535" y="204"/>
                    </a:lnTo>
                    <a:lnTo>
                      <a:pt x="529" y="201"/>
                    </a:lnTo>
                    <a:lnTo>
                      <a:pt x="526" y="196"/>
                    </a:lnTo>
                    <a:lnTo>
                      <a:pt x="524" y="189"/>
                    </a:lnTo>
                    <a:lnTo>
                      <a:pt x="524" y="189"/>
                    </a:lnTo>
                    <a:lnTo>
                      <a:pt x="526" y="184"/>
                    </a:lnTo>
                    <a:lnTo>
                      <a:pt x="529" y="179"/>
                    </a:lnTo>
                    <a:lnTo>
                      <a:pt x="535" y="175"/>
                    </a:lnTo>
                    <a:lnTo>
                      <a:pt x="541" y="174"/>
                    </a:lnTo>
                    <a:lnTo>
                      <a:pt x="541" y="174"/>
                    </a:lnTo>
                    <a:close/>
                    <a:moveTo>
                      <a:pt x="75" y="216"/>
                    </a:moveTo>
                    <a:lnTo>
                      <a:pt x="75" y="216"/>
                    </a:lnTo>
                    <a:lnTo>
                      <a:pt x="75" y="216"/>
                    </a:lnTo>
                    <a:lnTo>
                      <a:pt x="80" y="218"/>
                    </a:lnTo>
                    <a:lnTo>
                      <a:pt x="85" y="221"/>
                    </a:lnTo>
                    <a:lnTo>
                      <a:pt x="88" y="227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88" y="240"/>
                    </a:lnTo>
                    <a:lnTo>
                      <a:pt x="85" y="245"/>
                    </a:lnTo>
                    <a:lnTo>
                      <a:pt x="80" y="249"/>
                    </a:lnTo>
                    <a:lnTo>
                      <a:pt x="75" y="249"/>
                    </a:lnTo>
                    <a:lnTo>
                      <a:pt x="75" y="249"/>
                    </a:lnTo>
                    <a:lnTo>
                      <a:pt x="68" y="249"/>
                    </a:lnTo>
                    <a:lnTo>
                      <a:pt x="63" y="245"/>
                    </a:lnTo>
                    <a:lnTo>
                      <a:pt x="59" y="240"/>
                    </a:lnTo>
                    <a:lnTo>
                      <a:pt x="59" y="233"/>
                    </a:lnTo>
                    <a:lnTo>
                      <a:pt x="59" y="233"/>
                    </a:lnTo>
                    <a:lnTo>
                      <a:pt x="59" y="227"/>
                    </a:lnTo>
                    <a:lnTo>
                      <a:pt x="63" y="221"/>
                    </a:lnTo>
                    <a:lnTo>
                      <a:pt x="68" y="218"/>
                    </a:lnTo>
                    <a:lnTo>
                      <a:pt x="75" y="216"/>
                    </a:lnTo>
                    <a:lnTo>
                      <a:pt x="75" y="216"/>
                    </a:lnTo>
                    <a:close/>
                    <a:moveTo>
                      <a:pt x="424" y="738"/>
                    </a:moveTo>
                    <a:lnTo>
                      <a:pt x="424" y="738"/>
                    </a:lnTo>
                    <a:lnTo>
                      <a:pt x="424" y="738"/>
                    </a:lnTo>
                    <a:lnTo>
                      <a:pt x="431" y="739"/>
                    </a:lnTo>
                    <a:lnTo>
                      <a:pt x="434" y="743"/>
                    </a:lnTo>
                    <a:lnTo>
                      <a:pt x="437" y="748"/>
                    </a:lnTo>
                    <a:lnTo>
                      <a:pt x="439" y="753"/>
                    </a:lnTo>
                    <a:lnTo>
                      <a:pt x="439" y="753"/>
                    </a:lnTo>
                    <a:lnTo>
                      <a:pt x="437" y="760"/>
                    </a:lnTo>
                    <a:lnTo>
                      <a:pt x="434" y="765"/>
                    </a:lnTo>
                    <a:lnTo>
                      <a:pt x="431" y="768"/>
                    </a:lnTo>
                    <a:lnTo>
                      <a:pt x="424" y="770"/>
                    </a:lnTo>
                    <a:lnTo>
                      <a:pt x="424" y="770"/>
                    </a:lnTo>
                    <a:lnTo>
                      <a:pt x="419" y="768"/>
                    </a:lnTo>
                    <a:lnTo>
                      <a:pt x="414" y="765"/>
                    </a:lnTo>
                    <a:lnTo>
                      <a:pt x="410" y="760"/>
                    </a:lnTo>
                    <a:lnTo>
                      <a:pt x="408" y="753"/>
                    </a:lnTo>
                    <a:lnTo>
                      <a:pt x="408" y="753"/>
                    </a:lnTo>
                    <a:lnTo>
                      <a:pt x="410" y="748"/>
                    </a:lnTo>
                    <a:lnTo>
                      <a:pt x="414" y="743"/>
                    </a:lnTo>
                    <a:lnTo>
                      <a:pt x="419" y="739"/>
                    </a:lnTo>
                    <a:lnTo>
                      <a:pt x="424" y="738"/>
                    </a:lnTo>
                    <a:lnTo>
                      <a:pt x="424" y="738"/>
                    </a:lnTo>
                    <a:close/>
                    <a:moveTo>
                      <a:pt x="366" y="564"/>
                    </a:moveTo>
                    <a:lnTo>
                      <a:pt x="366" y="564"/>
                    </a:lnTo>
                    <a:lnTo>
                      <a:pt x="366" y="564"/>
                    </a:lnTo>
                    <a:lnTo>
                      <a:pt x="371" y="566"/>
                    </a:lnTo>
                    <a:lnTo>
                      <a:pt x="376" y="569"/>
                    </a:lnTo>
                    <a:lnTo>
                      <a:pt x="380" y="574"/>
                    </a:lnTo>
                    <a:lnTo>
                      <a:pt x="381" y="581"/>
                    </a:lnTo>
                    <a:lnTo>
                      <a:pt x="381" y="581"/>
                    </a:lnTo>
                    <a:lnTo>
                      <a:pt x="380" y="586"/>
                    </a:lnTo>
                    <a:lnTo>
                      <a:pt x="376" y="591"/>
                    </a:lnTo>
                    <a:lnTo>
                      <a:pt x="371" y="594"/>
                    </a:lnTo>
                    <a:lnTo>
                      <a:pt x="366" y="596"/>
                    </a:lnTo>
                    <a:lnTo>
                      <a:pt x="366" y="596"/>
                    </a:lnTo>
                    <a:lnTo>
                      <a:pt x="359" y="594"/>
                    </a:lnTo>
                    <a:lnTo>
                      <a:pt x="354" y="591"/>
                    </a:lnTo>
                    <a:lnTo>
                      <a:pt x="351" y="586"/>
                    </a:lnTo>
                    <a:lnTo>
                      <a:pt x="351" y="581"/>
                    </a:lnTo>
                    <a:lnTo>
                      <a:pt x="351" y="581"/>
                    </a:lnTo>
                    <a:lnTo>
                      <a:pt x="351" y="574"/>
                    </a:lnTo>
                    <a:lnTo>
                      <a:pt x="354" y="569"/>
                    </a:lnTo>
                    <a:lnTo>
                      <a:pt x="359" y="566"/>
                    </a:lnTo>
                    <a:lnTo>
                      <a:pt x="366" y="564"/>
                    </a:lnTo>
                    <a:lnTo>
                      <a:pt x="366" y="564"/>
                    </a:lnTo>
                    <a:close/>
                    <a:moveTo>
                      <a:pt x="308" y="303"/>
                    </a:moveTo>
                    <a:lnTo>
                      <a:pt x="308" y="303"/>
                    </a:lnTo>
                    <a:lnTo>
                      <a:pt x="308" y="303"/>
                    </a:lnTo>
                    <a:lnTo>
                      <a:pt x="313" y="305"/>
                    </a:lnTo>
                    <a:lnTo>
                      <a:pt x="318" y="308"/>
                    </a:lnTo>
                    <a:lnTo>
                      <a:pt x="322" y="313"/>
                    </a:lnTo>
                    <a:lnTo>
                      <a:pt x="323" y="320"/>
                    </a:lnTo>
                    <a:lnTo>
                      <a:pt x="323" y="320"/>
                    </a:lnTo>
                    <a:lnTo>
                      <a:pt x="322" y="325"/>
                    </a:lnTo>
                    <a:lnTo>
                      <a:pt x="318" y="330"/>
                    </a:lnTo>
                    <a:lnTo>
                      <a:pt x="313" y="336"/>
                    </a:lnTo>
                    <a:lnTo>
                      <a:pt x="308" y="336"/>
                    </a:lnTo>
                    <a:lnTo>
                      <a:pt x="308" y="336"/>
                    </a:lnTo>
                    <a:lnTo>
                      <a:pt x="301" y="336"/>
                    </a:lnTo>
                    <a:lnTo>
                      <a:pt x="296" y="330"/>
                    </a:lnTo>
                    <a:lnTo>
                      <a:pt x="293" y="325"/>
                    </a:lnTo>
                    <a:lnTo>
                      <a:pt x="293" y="320"/>
                    </a:lnTo>
                    <a:lnTo>
                      <a:pt x="293" y="320"/>
                    </a:lnTo>
                    <a:lnTo>
                      <a:pt x="293" y="313"/>
                    </a:lnTo>
                    <a:lnTo>
                      <a:pt x="296" y="308"/>
                    </a:lnTo>
                    <a:lnTo>
                      <a:pt x="301" y="305"/>
                    </a:lnTo>
                    <a:lnTo>
                      <a:pt x="308" y="303"/>
                    </a:lnTo>
                    <a:lnTo>
                      <a:pt x="308" y="303"/>
                    </a:lnTo>
                    <a:close/>
                    <a:moveTo>
                      <a:pt x="191" y="390"/>
                    </a:moveTo>
                    <a:lnTo>
                      <a:pt x="191" y="390"/>
                    </a:lnTo>
                    <a:lnTo>
                      <a:pt x="191" y="390"/>
                    </a:lnTo>
                    <a:lnTo>
                      <a:pt x="197" y="392"/>
                    </a:lnTo>
                    <a:lnTo>
                      <a:pt x="202" y="395"/>
                    </a:lnTo>
                    <a:lnTo>
                      <a:pt x="204" y="400"/>
                    </a:lnTo>
                    <a:lnTo>
                      <a:pt x="206" y="407"/>
                    </a:lnTo>
                    <a:lnTo>
                      <a:pt x="206" y="407"/>
                    </a:lnTo>
                    <a:lnTo>
                      <a:pt x="204" y="412"/>
                    </a:lnTo>
                    <a:lnTo>
                      <a:pt x="202" y="417"/>
                    </a:lnTo>
                    <a:lnTo>
                      <a:pt x="197" y="421"/>
                    </a:lnTo>
                    <a:lnTo>
                      <a:pt x="191" y="422"/>
                    </a:lnTo>
                    <a:lnTo>
                      <a:pt x="191" y="422"/>
                    </a:lnTo>
                    <a:lnTo>
                      <a:pt x="185" y="421"/>
                    </a:lnTo>
                    <a:lnTo>
                      <a:pt x="180" y="417"/>
                    </a:lnTo>
                    <a:lnTo>
                      <a:pt x="177" y="412"/>
                    </a:lnTo>
                    <a:lnTo>
                      <a:pt x="175" y="407"/>
                    </a:lnTo>
                    <a:lnTo>
                      <a:pt x="175" y="407"/>
                    </a:lnTo>
                    <a:lnTo>
                      <a:pt x="177" y="400"/>
                    </a:lnTo>
                    <a:lnTo>
                      <a:pt x="180" y="395"/>
                    </a:lnTo>
                    <a:lnTo>
                      <a:pt x="185" y="392"/>
                    </a:lnTo>
                    <a:lnTo>
                      <a:pt x="191" y="390"/>
                    </a:lnTo>
                    <a:lnTo>
                      <a:pt x="191" y="390"/>
                    </a:lnTo>
                    <a:close/>
                    <a:moveTo>
                      <a:pt x="191" y="867"/>
                    </a:moveTo>
                    <a:lnTo>
                      <a:pt x="191" y="867"/>
                    </a:lnTo>
                    <a:lnTo>
                      <a:pt x="191" y="867"/>
                    </a:lnTo>
                    <a:lnTo>
                      <a:pt x="197" y="869"/>
                    </a:lnTo>
                    <a:lnTo>
                      <a:pt x="202" y="872"/>
                    </a:lnTo>
                    <a:lnTo>
                      <a:pt x="204" y="877"/>
                    </a:lnTo>
                    <a:lnTo>
                      <a:pt x="206" y="884"/>
                    </a:lnTo>
                    <a:lnTo>
                      <a:pt x="206" y="884"/>
                    </a:lnTo>
                    <a:lnTo>
                      <a:pt x="204" y="891"/>
                    </a:lnTo>
                    <a:lnTo>
                      <a:pt x="202" y="896"/>
                    </a:lnTo>
                    <a:lnTo>
                      <a:pt x="197" y="899"/>
                    </a:lnTo>
                    <a:lnTo>
                      <a:pt x="191" y="899"/>
                    </a:lnTo>
                    <a:lnTo>
                      <a:pt x="191" y="899"/>
                    </a:lnTo>
                    <a:lnTo>
                      <a:pt x="185" y="899"/>
                    </a:lnTo>
                    <a:lnTo>
                      <a:pt x="180" y="896"/>
                    </a:lnTo>
                    <a:lnTo>
                      <a:pt x="177" y="891"/>
                    </a:lnTo>
                    <a:lnTo>
                      <a:pt x="175" y="884"/>
                    </a:lnTo>
                    <a:lnTo>
                      <a:pt x="175" y="884"/>
                    </a:lnTo>
                    <a:lnTo>
                      <a:pt x="177" y="877"/>
                    </a:lnTo>
                    <a:lnTo>
                      <a:pt x="180" y="872"/>
                    </a:lnTo>
                    <a:lnTo>
                      <a:pt x="185" y="869"/>
                    </a:lnTo>
                    <a:lnTo>
                      <a:pt x="191" y="867"/>
                    </a:lnTo>
                    <a:lnTo>
                      <a:pt x="191" y="867"/>
                    </a:lnTo>
                    <a:close/>
                    <a:moveTo>
                      <a:pt x="191" y="1041"/>
                    </a:moveTo>
                    <a:lnTo>
                      <a:pt x="191" y="1041"/>
                    </a:lnTo>
                    <a:lnTo>
                      <a:pt x="191" y="1041"/>
                    </a:lnTo>
                    <a:lnTo>
                      <a:pt x="197" y="1042"/>
                    </a:lnTo>
                    <a:lnTo>
                      <a:pt x="202" y="1046"/>
                    </a:lnTo>
                    <a:lnTo>
                      <a:pt x="204" y="1051"/>
                    </a:lnTo>
                    <a:lnTo>
                      <a:pt x="206" y="1058"/>
                    </a:lnTo>
                    <a:lnTo>
                      <a:pt x="206" y="1058"/>
                    </a:lnTo>
                    <a:lnTo>
                      <a:pt x="204" y="1063"/>
                    </a:lnTo>
                    <a:lnTo>
                      <a:pt x="202" y="1070"/>
                    </a:lnTo>
                    <a:lnTo>
                      <a:pt x="197" y="1073"/>
                    </a:lnTo>
                    <a:lnTo>
                      <a:pt x="191" y="1073"/>
                    </a:lnTo>
                    <a:lnTo>
                      <a:pt x="191" y="1073"/>
                    </a:lnTo>
                    <a:lnTo>
                      <a:pt x="185" y="1073"/>
                    </a:lnTo>
                    <a:lnTo>
                      <a:pt x="180" y="1070"/>
                    </a:lnTo>
                    <a:lnTo>
                      <a:pt x="177" y="1063"/>
                    </a:lnTo>
                    <a:lnTo>
                      <a:pt x="175" y="1058"/>
                    </a:lnTo>
                    <a:lnTo>
                      <a:pt x="175" y="1058"/>
                    </a:lnTo>
                    <a:lnTo>
                      <a:pt x="177" y="1051"/>
                    </a:lnTo>
                    <a:lnTo>
                      <a:pt x="180" y="1046"/>
                    </a:lnTo>
                    <a:lnTo>
                      <a:pt x="185" y="1042"/>
                    </a:lnTo>
                    <a:lnTo>
                      <a:pt x="191" y="1041"/>
                    </a:lnTo>
                    <a:lnTo>
                      <a:pt x="191" y="1041"/>
                    </a:lnTo>
                    <a:close/>
                    <a:moveTo>
                      <a:pt x="15" y="87"/>
                    </a:moveTo>
                    <a:lnTo>
                      <a:pt x="15" y="87"/>
                    </a:lnTo>
                    <a:lnTo>
                      <a:pt x="15" y="87"/>
                    </a:lnTo>
                    <a:lnTo>
                      <a:pt x="22" y="89"/>
                    </a:lnTo>
                    <a:lnTo>
                      <a:pt x="27" y="92"/>
                    </a:lnTo>
                    <a:lnTo>
                      <a:pt x="30" y="97"/>
                    </a:lnTo>
                    <a:lnTo>
                      <a:pt x="32" y="102"/>
                    </a:lnTo>
                    <a:lnTo>
                      <a:pt x="32" y="102"/>
                    </a:lnTo>
                    <a:lnTo>
                      <a:pt x="30" y="109"/>
                    </a:lnTo>
                    <a:lnTo>
                      <a:pt x="27" y="114"/>
                    </a:lnTo>
                    <a:lnTo>
                      <a:pt x="22" y="118"/>
                    </a:lnTo>
                    <a:lnTo>
                      <a:pt x="15" y="119"/>
                    </a:lnTo>
                    <a:lnTo>
                      <a:pt x="15" y="119"/>
                    </a:lnTo>
                    <a:lnTo>
                      <a:pt x="10" y="118"/>
                    </a:lnTo>
                    <a:lnTo>
                      <a:pt x="5" y="114"/>
                    </a:lnTo>
                    <a:lnTo>
                      <a:pt x="1" y="109"/>
                    </a:lnTo>
                    <a:lnTo>
                      <a:pt x="0" y="102"/>
                    </a:lnTo>
                    <a:lnTo>
                      <a:pt x="0" y="102"/>
                    </a:lnTo>
                    <a:lnTo>
                      <a:pt x="1" y="97"/>
                    </a:lnTo>
                    <a:lnTo>
                      <a:pt x="5" y="92"/>
                    </a:lnTo>
                    <a:lnTo>
                      <a:pt x="10" y="89"/>
                    </a:lnTo>
                    <a:lnTo>
                      <a:pt x="15" y="87"/>
                    </a:lnTo>
                    <a:lnTo>
                      <a:pt x="15" y="87"/>
                    </a:lnTo>
                    <a:close/>
                    <a:moveTo>
                      <a:pt x="75" y="911"/>
                    </a:moveTo>
                    <a:lnTo>
                      <a:pt x="75" y="911"/>
                    </a:lnTo>
                    <a:lnTo>
                      <a:pt x="75" y="911"/>
                    </a:lnTo>
                    <a:lnTo>
                      <a:pt x="80" y="913"/>
                    </a:lnTo>
                    <a:lnTo>
                      <a:pt x="85" y="916"/>
                    </a:lnTo>
                    <a:lnTo>
                      <a:pt x="88" y="921"/>
                    </a:lnTo>
                    <a:lnTo>
                      <a:pt x="90" y="927"/>
                    </a:lnTo>
                    <a:lnTo>
                      <a:pt x="90" y="927"/>
                    </a:lnTo>
                    <a:lnTo>
                      <a:pt x="88" y="933"/>
                    </a:lnTo>
                    <a:lnTo>
                      <a:pt x="85" y="939"/>
                    </a:lnTo>
                    <a:lnTo>
                      <a:pt x="80" y="942"/>
                    </a:lnTo>
                    <a:lnTo>
                      <a:pt x="75" y="944"/>
                    </a:lnTo>
                    <a:lnTo>
                      <a:pt x="75" y="944"/>
                    </a:lnTo>
                    <a:lnTo>
                      <a:pt x="68" y="942"/>
                    </a:lnTo>
                    <a:lnTo>
                      <a:pt x="63" y="939"/>
                    </a:lnTo>
                    <a:lnTo>
                      <a:pt x="59" y="933"/>
                    </a:lnTo>
                    <a:lnTo>
                      <a:pt x="59" y="927"/>
                    </a:lnTo>
                    <a:lnTo>
                      <a:pt x="59" y="927"/>
                    </a:lnTo>
                    <a:lnTo>
                      <a:pt x="59" y="921"/>
                    </a:lnTo>
                    <a:lnTo>
                      <a:pt x="63" y="916"/>
                    </a:lnTo>
                    <a:lnTo>
                      <a:pt x="68" y="913"/>
                    </a:lnTo>
                    <a:lnTo>
                      <a:pt x="75" y="911"/>
                    </a:lnTo>
                    <a:lnTo>
                      <a:pt x="75" y="911"/>
                    </a:lnTo>
                    <a:close/>
                    <a:moveTo>
                      <a:pt x="248" y="129"/>
                    </a:moveTo>
                    <a:lnTo>
                      <a:pt x="248" y="129"/>
                    </a:lnTo>
                    <a:lnTo>
                      <a:pt x="248" y="129"/>
                    </a:lnTo>
                    <a:lnTo>
                      <a:pt x="255" y="131"/>
                    </a:lnTo>
                    <a:lnTo>
                      <a:pt x="260" y="135"/>
                    </a:lnTo>
                    <a:lnTo>
                      <a:pt x="264" y="140"/>
                    </a:lnTo>
                    <a:lnTo>
                      <a:pt x="264" y="147"/>
                    </a:lnTo>
                    <a:lnTo>
                      <a:pt x="264" y="147"/>
                    </a:lnTo>
                    <a:lnTo>
                      <a:pt x="264" y="153"/>
                    </a:lnTo>
                    <a:lnTo>
                      <a:pt x="260" y="158"/>
                    </a:lnTo>
                    <a:lnTo>
                      <a:pt x="255" y="162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43" y="162"/>
                    </a:lnTo>
                    <a:lnTo>
                      <a:pt x="238" y="158"/>
                    </a:lnTo>
                    <a:lnTo>
                      <a:pt x="235" y="153"/>
                    </a:lnTo>
                    <a:lnTo>
                      <a:pt x="233" y="147"/>
                    </a:lnTo>
                    <a:lnTo>
                      <a:pt x="233" y="147"/>
                    </a:lnTo>
                    <a:lnTo>
                      <a:pt x="235" y="140"/>
                    </a:lnTo>
                    <a:lnTo>
                      <a:pt x="238" y="135"/>
                    </a:lnTo>
                    <a:lnTo>
                      <a:pt x="243" y="131"/>
                    </a:lnTo>
                    <a:lnTo>
                      <a:pt x="248" y="129"/>
                    </a:lnTo>
                    <a:lnTo>
                      <a:pt x="248" y="129"/>
                    </a:lnTo>
                    <a:close/>
                    <a:moveTo>
                      <a:pt x="248" y="1346"/>
                    </a:moveTo>
                    <a:lnTo>
                      <a:pt x="248" y="1346"/>
                    </a:lnTo>
                    <a:lnTo>
                      <a:pt x="248" y="1346"/>
                    </a:lnTo>
                    <a:lnTo>
                      <a:pt x="255" y="1346"/>
                    </a:lnTo>
                    <a:lnTo>
                      <a:pt x="260" y="1349"/>
                    </a:lnTo>
                    <a:lnTo>
                      <a:pt x="264" y="1354"/>
                    </a:lnTo>
                    <a:lnTo>
                      <a:pt x="264" y="1361"/>
                    </a:lnTo>
                    <a:lnTo>
                      <a:pt x="264" y="1361"/>
                    </a:lnTo>
                    <a:lnTo>
                      <a:pt x="264" y="1368"/>
                    </a:lnTo>
                    <a:lnTo>
                      <a:pt x="260" y="1373"/>
                    </a:lnTo>
                    <a:lnTo>
                      <a:pt x="255" y="1376"/>
                    </a:lnTo>
                    <a:lnTo>
                      <a:pt x="248" y="1378"/>
                    </a:lnTo>
                    <a:lnTo>
                      <a:pt x="248" y="1378"/>
                    </a:lnTo>
                    <a:lnTo>
                      <a:pt x="243" y="1376"/>
                    </a:lnTo>
                    <a:lnTo>
                      <a:pt x="238" y="1373"/>
                    </a:lnTo>
                    <a:lnTo>
                      <a:pt x="235" y="1368"/>
                    </a:lnTo>
                    <a:lnTo>
                      <a:pt x="233" y="1361"/>
                    </a:lnTo>
                    <a:lnTo>
                      <a:pt x="233" y="1361"/>
                    </a:lnTo>
                    <a:lnTo>
                      <a:pt x="235" y="1354"/>
                    </a:lnTo>
                    <a:lnTo>
                      <a:pt x="238" y="1349"/>
                    </a:lnTo>
                    <a:lnTo>
                      <a:pt x="243" y="1346"/>
                    </a:lnTo>
                    <a:lnTo>
                      <a:pt x="248" y="1346"/>
                    </a:lnTo>
                    <a:lnTo>
                      <a:pt x="248" y="1346"/>
                    </a:lnTo>
                    <a:close/>
                    <a:moveTo>
                      <a:pt x="366" y="738"/>
                    </a:moveTo>
                    <a:lnTo>
                      <a:pt x="366" y="738"/>
                    </a:lnTo>
                    <a:lnTo>
                      <a:pt x="366" y="738"/>
                    </a:lnTo>
                    <a:lnTo>
                      <a:pt x="371" y="739"/>
                    </a:lnTo>
                    <a:lnTo>
                      <a:pt x="376" y="743"/>
                    </a:lnTo>
                    <a:lnTo>
                      <a:pt x="380" y="748"/>
                    </a:lnTo>
                    <a:lnTo>
                      <a:pt x="381" y="753"/>
                    </a:lnTo>
                    <a:lnTo>
                      <a:pt x="381" y="753"/>
                    </a:lnTo>
                    <a:lnTo>
                      <a:pt x="380" y="760"/>
                    </a:lnTo>
                    <a:lnTo>
                      <a:pt x="376" y="765"/>
                    </a:lnTo>
                    <a:lnTo>
                      <a:pt x="371" y="768"/>
                    </a:lnTo>
                    <a:lnTo>
                      <a:pt x="366" y="770"/>
                    </a:lnTo>
                    <a:lnTo>
                      <a:pt x="366" y="770"/>
                    </a:lnTo>
                    <a:lnTo>
                      <a:pt x="359" y="768"/>
                    </a:lnTo>
                    <a:lnTo>
                      <a:pt x="354" y="765"/>
                    </a:lnTo>
                    <a:lnTo>
                      <a:pt x="351" y="760"/>
                    </a:lnTo>
                    <a:lnTo>
                      <a:pt x="351" y="753"/>
                    </a:lnTo>
                    <a:lnTo>
                      <a:pt x="351" y="753"/>
                    </a:lnTo>
                    <a:lnTo>
                      <a:pt x="351" y="748"/>
                    </a:lnTo>
                    <a:lnTo>
                      <a:pt x="354" y="743"/>
                    </a:lnTo>
                    <a:lnTo>
                      <a:pt x="359" y="739"/>
                    </a:lnTo>
                    <a:lnTo>
                      <a:pt x="366" y="738"/>
                    </a:lnTo>
                    <a:lnTo>
                      <a:pt x="366" y="738"/>
                    </a:lnTo>
                    <a:close/>
                    <a:moveTo>
                      <a:pt x="308" y="564"/>
                    </a:moveTo>
                    <a:lnTo>
                      <a:pt x="308" y="564"/>
                    </a:lnTo>
                    <a:lnTo>
                      <a:pt x="308" y="564"/>
                    </a:lnTo>
                    <a:lnTo>
                      <a:pt x="313" y="566"/>
                    </a:lnTo>
                    <a:lnTo>
                      <a:pt x="318" y="569"/>
                    </a:lnTo>
                    <a:lnTo>
                      <a:pt x="322" y="574"/>
                    </a:lnTo>
                    <a:lnTo>
                      <a:pt x="323" y="581"/>
                    </a:lnTo>
                    <a:lnTo>
                      <a:pt x="323" y="581"/>
                    </a:lnTo>
                    <a:lnTo>
                      <a:pt x="322" y="586"/>
                    </a:lnTo>
                    <a:lnTo>
                      <a:pt x="318" y="591"/>
                    </a:lnTo>
                    <a:lnTo>
                      <a:pt x="313" y="594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1" y="594"/>
                    </a:lnTo>
                    <a:lnTo>
                      <a:pt x="296" y="591"/>
                    </a:lnTo>
                    <a:lnTo>
                      <a:pt x="293" y="586"/>
                    </a:lnTo>
                    <a:lnTo>
                      <a:pt x="293" y="581"/>
                    </a:lnTo>
                    <a:lnTo>
                      <a:pt x="293" y="581"/>
                    </a:lnTo>
                    <a:lnTo>
                      <a:pt x="293" y="574"/>
                    </a:lnTo>
                    <a:lnTo>
                      <a:pt x="296" y="569"/>
                    </a:lnTo>
                    <a:lnTo>
                      <a:pt x="301" y="566"/>
                    </a:lnTo>
                    <a:lnTo>
                      <a:pt x="308" y="564"/>
                    </a:lnTo>
                    <a:lnTo>
                      <a:pt x="308" y="564"/>
                    </a:lnTo>
                    <a:close/>
                    <a:moveTo>
                      <a:pt x="191" y="1214"/>
                    </a:moveTo>
                    <a:lnTo>
                      <a:pt x="191" y="1214"/>
                    </a:lnTo>
                    <a:lnTo>
                      <a:pt x="191" y="1214"/>
                    </a:lnTo>
                    <a:lnTo>
                      <a:pt x="197" y="1216"/>
                    </a:lnTo>
                    <a:lnTo>
                      <a:pt x="202" y="1220"/>
                    </a:lnTo>
                    <a:lnTo>
                      <a:pt x="204" y="1225"/>
                    </a:lnTo>
                    <a:lnTo>
                      <a:pt x="206" y="1231"/>
                    </a:lnTo>
                    <a:lnTo>
                      <a:pt x="206" y="1231"/>
                    </a:lnTo>
                    <a:lnTo>
                      <a:pt x="204" y="1237"/>
                    </a:lnTo>
                    <a:lnTo>
                      <a:pt x="202" y="1242"/>
                    </a:lnTo>
                    <a:lnTo>
                      <a:pt x="197" y="1245"/>
                    </a:lnTo>
                    <a:lnTo>
                      <a:pt x="191" y="1247"/>
                    </a:lnTo>
                    <a:lnTo>
                      <a:pt x="191" y="1247"/>
                    </a:lnTo>
                    <a:lnTo>
                      <a:pt x="185" y="1245"/>
                    </a:lnTo>
                    <a:lnTo>
                      <a:pt x="180" y="1242"/>
                    </a:lnTo>
                    <a:lnTo>
                      <a:pt x="177" y="1237"/>
                    </a:lnTo>
                    <a:lnTo>
                      <a:pt x="175" y="1231"/>
                    </a:lnTo>
                    <a:lnTo>
                      <a:pt x="175" y="1231"/>
                    </a:lnTo>
                    <a:lnTo>
                      <a:pt x="177" y="1225"/>
                    </a:lnTo>
                    <a:lnTo>
                      <a:pt x="180" y="1220"/>
                    </a:lnTo>
                    <a:lnTo>
                      <a:pt x="185" y="1216"/>
                    </a:lnTo>
                    <a:lnTo>
                      <a:pt x="191" y="1214"/>
                    </a:lnTo>
                    <a:lnTo>
                      <a:pt x="191" y="1214"/>
                    </a:lnTo>
                    <a:close/>
                    <a:moveTo>
                      <a:pt x="248" y="303"/>
                    </a:moveTo>
                    <a:lnTo>
                      <a:pt x="248" y="303"/>
                    </a:lnTo>
                    <a:lnTo>
                      <a:pt x="248" y="303"/>
                    </a:lnTo>
                    <a:lnTo>
                      <a:pt x="255" y="305"/>
                    </a:lnTo>
                    <a:lnTo>
                      <a:pt x="260" y="308"/>
                    </a:lnTo>
                    <a:lnTo>
                      <a:pt x="264" y="313"/>
                    </a:lnTo>
                    <a:lnTo>
                      <a:pt x="264" y="320"/>
                    </a:lnTo>
                    <a:lnTo>
                      <a:pt x="264" y="320"/>
                    </a:lnTo>
                    <a:lnTo>
                      <a:pt x="264" y="325"/>
                    </a:lnTo>
                    <a:lnTo>
                      <a:pt x="260" y="330"/>
                    </a:lnTo>
                    <a:lnTo>
                      <a:pt x="255" y="336"/>
                    </a:lnTo>
                    <a:lnTo>
                      <a:pt x="248" y="336"/>
                    </a:lnTo>
                    <a:lnTo>
                      <a:pt x="248" y="336"/>
                    </a:lnTo>
                    <a:lnTo>
                      <a:pt x="243" y="336"/>
                    </a:lnTo>
                    <a:lnTo>
                      <a:pt x="238" y="330"/>
                    </a:lnTo>
                    <a:lnTo>
                      <a:pt x="235" y="325"/>
                    </a:lnTo>
                    <a:lnTo>
                      <a:pt x="233" y="320"/>
                    </a:lnTo>
                    <a:lnTo>
                      <a:pt x="233" y="320"/>
                    </a:lnTo>
                    <a:lnTo>
                      <a:pt x="235" y="313"/>
                    </a:lnTo>
                    <a:lnTo>
                      <a:pt x="238" y="308"/>
                    </a:lnTo>
                    <a:lnTo>
                      <a:pt x="243" y="305"/>
                    </a:lnTo>
                    <a:lnTo>
                      <a:pt x="248" y="303"/>
                    </a:lnTo>
                    <a:lnTo>
                      <a:pt x="248" y="303"/>
                    </a:lnTo>
                    <a:close/>
                    <a:moveTo>
                      <a:pt x="366" y="477"/>
                    </a:moveTo>
                    <a:lnTo>
                      <a:pt x="366" y="477"/>
                    </a:lnTo>
                    <a:lnTo>
                      <a:pt x="366" y="477"/>
                    </a:lnTo>
                    <a:lnTo>
                      <a:pt x="371" y="479"/>
                    </a:lnTo>
                    <a:lnTo>
                      <a:pt x="376" y="482"/>
                    </a:lnTo>
                    <a:lnTo>
                      <a:pt x="380" y="487"/>
                    </a:lnTo>
                    <a:lnTo>
                      <a:pt x="381" y="494"/>
                    </a:lnTo>
                    <a:lnTo>
                      <a:pt x="381" y="494"/>
                    </a:lnTo>
                    <a:lnTo>
                      <a:pt x="380" y="499"/>
                    </a:lnTo>
                    <a:lnTo>
                      <a:pt x="376" y="504"/>
                    </a:lnTo>
                    <a:lnTo>
                      <a:pt x="371" y="508"/>
                    </a:lnTo>
                    <a:lnTo>
                      <a:pt x="366" y="509"/>
                    </a:lnTo>
                    <a:lnTo>
                      <a:pt x="366" y="509"/>
                    </a:lnTo>
                    <a:lnTo>
                      <a:pt x="359" y="508"/>
                    </a:lnTo>
                    <a:lnTo>
                      <a:pt x="354" y="504"/>
                    </a:lnTo>
                    <a:lnTo>
                      <a:pt x="351" y="499"/>
                    </a:lnTo>
                    <a:lnTo>
                      <a:pt x="351" y="494"/>
                    </a:lnTo>
                    <a:lnTo>
                      <a:pt x="351" y="494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9"/>
                    </a:lnTo>
                    <a:lnTo>
                      <a:pt x="366" y="477"/>
                    </a:lnTo>
                    <a:lnTo>
                      <a:pt x="366" y="477"/>
                    </a:lnTo>
                    <a:close/>
                    <a:moveTo>
                      <a:pt x="191" y="1128"/>
                    </a:moveTo>
                    <a:lnTo>
                      <a:pt x="191" y="1128"/>
                    </a:lnTo>
                    <a:lnTo>
                      <a:pt x="191" y="1128"/>
                    </a:lnTo>
                    <a:lnTo>
                      <a:pt x="197" y="1129"/>
                    </a:lnTo>
                    <a:lnTo>
                      <a:pt x="202" y="1133"/>
                    </a:lnTo>
                    <a:lnTo>
                      <a:pt x="204" y="1138"/>
                    </a:lnTo>
                    <a:lnTo>
                      <a:pt x="206" y="1145"/>
                    </a:lnTo>
                    <a:lnTo>
                      <a:pt x="206" y="1145"/>
                    </a:lnTo>
                    <a:lnTo>
                      <a:pt x="204" y="1150"/>
                    </a:lnTo>
                    <a:lnTo>
                      <a:pt x="202" y="1155"/>
                    </a:lnTo>
                    <a:lnTo>
                      <a:pt x="197" y="1158"/>
                    </a:lnTo>
                    <a:lnTo>
                      <a:pt x="191" y="1160"/>
                    </a:lnTo>
                    <a:lnTo>
                      <a:pt x="191" y="1160"/>
                    </a:lnTo>
                    <a:lnTo>
                      <a:pt x="185" y="1158"/>
                    </a:lnTo>
                    <a:lnTo>
                      <a:pt x="180" y="1155"/>
                    </a:lnTo>
                    <a:lnTo>
                      <a:pt x="177" y="1150"/>
                    </a:lnTo>
                    <a:lnTo>
                      <a:pt x="175" y="1145"/>
                    </a:lnTo>
                    <a:lnTo>
                      <a:pt x="175" y="1145"/>
                    </a:lnTo>
                    <a:lnTo>
                      <a:pt x="177" y="1138"/>
                    </a:lnTo>
                    <a:lnTo>
                      <a:pt x="180" y="1133"/>
                    </a:lnTo>
                    <a:lnTo>
                      <a:pt x="185" y="1129"/>
                    </a:lnTo>
                    <a:lnTo>
                      <a:pt x="191" y="1128"/>
                    </a:lnTo>
                    <a:lnTo>
                      <a:pt x="191" y="1128"/>
                    </a:lnTo>
                    <a:close/>
                    <a:moveTo>
                      <a:pt x="133" y="608"/>
                    </a:moveTo>
                    <a:lnTo>
                      <a:pt x="133" y="608"/>
                    </a:lnTo>
                    <a:lnTo>
                      <a:pt x="133" y="608"/>
                    </a:lnTo>
                    <a:lnTo>
                      <a:pt x="138" y="608"/>
                    </a:lnTo>
                    <a:lnTo>
                      <a:pt x="143" y="611"/>
                    </a:lnTo>
                    <a:lnTo>
                      <a:pt x="146" y="617"/>
                    </a:lnTo>
                    <a:lnTo>
                      <a:pt x="148" y="623"/>
                    </a:lnTo>
                    <a:lnTo>
                      <a:pt x="148" y="623"/>
                    </a:lnTo>
                    <a:lnTo>
                      <a:pt x="146" y="630"/>
                    </a:lnTo>
                    <a:lnTo>
                      <a:pt x="143" y="635"/>
                    </a:lnTo>
                    <a:lnTo>
                      <a:pt x="138" y="639"/>
                    </a:lnTo>
                    <a:lnTo>
                      <a:pt x="133" y="640"/>
                    </a:lnTo>
                    <a:lnTo>
                      <a:pt x="133" y="640"/>
                    </a:lnTo>
                    <a:lnTo>
                      <a:pt x="126" y="639"/>
                    </a:lnTo>
                    <a:lnTo>
                      <a:pt x="121" y="635"/>
                    </a:lnTo>
                    <a:lnTo>
                      <a:pt x="119" y="630"/>
                    </a:lnTo>
                    <a:lnTo>
                      <a:pt x="117" y="623"/>
                    </a:lnTo>
                    <a:lnTo>
                      <a:pt x="117" y="623"/>
                    </a:lnTo>
                    <a:lnTo>
                      <a:pt x="119" y="617"/>
                    </a:lnTo>
                    <a:lnTo>
                      <a:pt x="121" y="611"/>
                    </a:lnTo>
                    <a:lnTo>
                      <a:pt x="126" y="608"/>
                    </a:lnTo>
                    <a:lnTo>
                      <a:pt x="133" y="608"/>
                    </a:lnTo>
                    <a:lnTo>
                      <a:pt x="133" y="608"/>
                    </a:lnTo>
                    <a:close/>
                    <a:moveTo>
                      <a:pt x="599" y="1388"/>
                    </a:moveTo>
                    <a:lnTo>
                      <a:pt x="599" y="1388"/>
                    </a:lnTo>
                    <a:lnTo>
                      <a:pt x="599" y="1388"/>
                    </a:lnTo>
                    <a:lnTo>
                      <a:pt x="604" y="1390"/>
                    </a:lnTo>
                    <a:lnTo>
                      <a:pt x="609" y="1393"/>
                    </a:lnTo>
                    <a:lnTo>
                      <a:pt x="613" y="1398"/>
                    </a:lnTo>
                    <a:lnTo>
                      <a:pt x="615" y="1405"/>
                    </a:lnTo>
                    <a:lnTo>
                      <a:pt x="615" y="1405"/>
                    </a:lnTo>
                    <a:lnTo>
                      <a:pt x="613" y="1410"/>
                    </a:lnTo>
                    <a:lnTo>
                      <a:pt x="609" y="1415"/>
                    </a:lnTo>
                    <a:lnTo>
                      <a:pt x="604" y="1419"/>
                    </a:lnTo>
                    <a:lnTo>
                      <a:pt x="599" y="1421"/>
                    </a:lnTo>
                    <a:lnTo>
                      <a:pt x="599" y="1421"/>
                    </a:lnTo>
                    <a:lnTo>
                      <a:pt x="592" y="1419"/>
                    </a:lnTo>
                    <a:lnTo>
                      <a:pt x="587" y="1415"/>
                    </a:lnTo>
                    <a:lnTo>
                      <a:pt x="584" y="1410"/>
                    </a:lnTo>
                    <a:lnTo>
                      <a:pt x="584" y="1405"/>
                    </a:lnTo>
                    <a:lnTo>
                      <a:pt x="584" y="1405"/>
                    </a:lnTo>
                    <a:lnTo>
                      <a:pt x="584" y="1398"/>
                    </a:lnTo>
                    <a:lnTo>
                      <a:pt x="587" y="1393"/>
                    </a:lnTo>
                    <a:lnTo>
                      <a:pt x="592" y="1390"/>
                    </a:lnTo>
                    <a:lnTo>
                      <a:pt x="599" y="1388"/>
                    </a:lnTo>
                    <a:lnTo>
                      <a:pt x="599" y="1388"/>
                    </a:lnTo>
                    <a:close/>
                    <a:moveTo>
                      <a:pt x="308" y="1041"/>
                    </a:moveTo>
                    <a:lnTo>
                      <a:pt x="308" y="1041"/>
                    </a:lnTo>
                    <a:lnTo>
                      <a:pt x="308" y="1041"/>
                    </a:lnTo>
                    <a:lnTo>
                      <a:pt x="313" y="1042"/>
                    </a:lnTo>
                    <a:lnTo>
                      <a:pt x="318" y="1046"/>
                    </a:lnTo>
                    <a:lnTo>
                      <a:pt x="322" y="1051"/>
                    </a:lnTo>
                    <a:lnTo>
                      <a:pt x="323" y="1058"/>
                    </a:lnTo>
                    <a:lnTo>
                      <a:pt x="323" y="1058"/>
                    </a:lnTo>
                    <a:lnTo>
                      <a:pt x="322" y="1063"/>
                    </a:lnTo>
                    <a:lnTo>
                      <a:pt x="318" y="1070"/>
                    </a:lnTo>
                    <a:lnTo>
                      <a:pt x="313" y="1073"/>
                    </a:lnTo>
                    <a:lnTo>
                      <a:pt x="308" y="1073"/>
                    </a:lnTo>
                    <a:lnTo>
                      <a:pt x="308" y="1073"/>
                    </a:lnTo>
                    <a:lnTo>
                      <a:pt x="301" y="1073"/>
                    </a:lnTo>
                    <a:lnTo>
                      <a:pt x="296" y="1070"/>
                    </a:lnTo>
                    <a:lnTo>
                      <a:pt x="293" y="1063"/>
                    </a:lnTo>
                    <a:lnTo>
                      <a:pt x="293" y="1058"/>
                    </a:lnTo>
                    <a:lnTo>
                      <a:pt x="293" y="1058"/>
                    </a:lnTo>
                    <a:lnTo>
                      <a:pt x="293" y="1051"/>
                    </a:lnTo>
                    <a:lnTo>
                      <a:pt x="296" y="1046"/>
                    </a:lnTo>
                    <a:lnTo>
                      <a:pt x="301" y="1042"/>
                    </a:lnTo>
                    <a:lnTo>
                      <a:pt x="308" y="1041"/>
                    </a:lnTo>
                    <a:lnTo>
                      <a:pt x="308" y="1041"/>
                    </a:lnTo>
                    <a:close/>
                    <a:moveTo>
                      <a:pt x="248" y="1041"/>
                    </a:moveTo>
                    <a:lnTo>
                      <a:pt x="248" y="1041"/>
                    </a:lnTo>
                    <a:lnTo>
                      <a:pt x="248" y="1041"/>
                    </a:lnTo>
                    <a:lnTo>
                      <a:pt x="255" y="1042"/>
                    </a:lnTo>
                    <a:lnTo>
                      <a:pt x="260" y="1046"/>
                    </a:lnTo>
                    <a:lnTo>
                      <a:pt x="264" y="1051"/>
                    </a:lnTo>
                    <a:lnTo>
                      <a:pt x="264" y="1058"/>
                    </a:lnTo>
                    <a:lnTo>
                      <a:pt x="264" y="1058"/>
                    </a:lnTo>
                    <a:lnTo>
                      <a:pt x="264" y="1063"/>
                    </a:lnTo>
                    <a:lnTo>
                      <a:pt x="260" y="1070"/>
                    </a:lnTo>
                    <a:lnTo>
                      <a:pt x="255" y="1073"/>
                    </a:lnTo>
                    <a:lnTo>
                      <a:pt x="248" y="1073"/>
                    </a:lnTo>
                    <a:lnTo>
                      <a:pt x="248" y="1073"/>
                    </a:lnTo>
                    <a:lnTo>
                      <a:pt x="243" y="1073"/>
                    </a:lnTo>
                    <a:lnTo>
                      <a:pt x="238" y="1070"/>
                    </a:lnTo>
                    <a:lnTo>
                      <a:pt x="235" y="1063"/>
                    </a:lnTo>
                    <a:lnTo>
                      <a:pt x="233" y="1058"/>
                    </a:lnTo>
                    <a:lnTo>
                      <a:pt x="233" y="1058"/>
                    </a:lnTo>
                    <a:lnTo>
                      <a:pt x="235" y="1051"/>
                    </a:lnTo>
                    <a:lnTo>
                      <a:pt x="238" y="1046"/>
                    </a:lnTo>
                    <a:lnTo>
                      <a:pt x="243" y="1042"/>
                    </a:lnTo>
                    <a:lnTo>
                      <a:pt x="248" y="1041"/>
                    </a:lnTo>
                    <a:lnTo>
                      <a:pt x="248" y="1041"/>
                    </a:lnTo>
                    <a:close/>
                    <a:moveTo>
                      <a:pt x="191" y="129"/>
                    </a:moveTo>
                    <a:lnTo>
                      <a:pt x="191" y="129"/>
                    </a:lnTo>
                    <a:lnTo>
                      <a:pt x="191" y="129"/>
                    </a:lnTo>
                    <a:lnTo>
                      <a:pt x="197" y="131"/>
                    </a:lnTo>
                    <a:lnTo>
                      <a:pt x="202" y="135"/>
                    </a:lnTo>
                    <a:lnTo>
                      <a:pt x="204" y="140"/>
                    </a:lnTo>
                    <a:lnTo>
                      <a:pt x="206" y="147"/>
                    </a:lnTo>
                    <a:lnTo>
                      <a:pt x="206" y="147"/>
                    </a:lnTo>
                    <a:lnTo>
                      <a:pt x="204" y="153"/>
                    </a:lnTo>
                    <a:lnTo>
                      <a:pt x="202" y="158"/>
                    </a:lnTo>
                    <a:lnTo>
                      <a:pt x="197" y="162"/>
                    </a:lnTo>
                    <a:lnTo>
                      <a:pt x="191" y="162"/>
                    </a:lnTo>
                    <a:lnTo>
                      <a:pt x="191" y="162"/>
                    </a:lnTo>
                    <a:lnTo>
                      <a:pt x="185" y="162"/>
                    </a:lnTo>
                    <a:lnTo>
                      <a:pt x="180" y="158"/>
                    </a:lnTo>
                    <a:lnTo>
                      <a:pt x="177" y="153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7" y="140"/>
                    </a:lnTo>
                    <a:lnTo>
                      <a:pt x="180" y="135"/>
                    </a:lnTo>
                    <a:lnTo>
                      <a:pt x="185" y="131"/>
                    </a:lnTo>
                    <a:lnTo>
                      <a:pt x="191" y="129"/>
                    </a:lnTo>
                    <a:lnTo>
                      <a:pt x="191" y="129"/>
                    </a:lnTo>
                    <a:close/>
                    <a:moveTo>
                      <a:pt x="424" y="780"/>
                    </a:moveTo>
                    <a:lnTo>
                      <a:pt x="424" y="780"/>
                    </a:lnTo>
                    <a:lnTo>
                      <a:pt x="424" y="780"/>
                    </a:lnTo>
                    <a:lnTo>
                      <a:pt x="431" y="782"/>
                    </a:lnTo>
                    <a:lnTo>
                      <a:pt x="434" y="785"/>
                    </a:lnTo>
                    <a:lnTo>
                      <a:pt x="437" y="790"/>
                    </a:lnTo>
                    <a:lnTo>
                      <a:pt x="439" y="797"/>
                    </a:lnTo>
                    <a:lnTo>
                      <a:pt x="439" y="797"/>
                    </a:lnTo>
                    <a:lnTo>
                      <a:pt x="437" y="804"/>
                    </a:lnTo>
                    <a:lnTo>
                      <a:pt x="434" y="809"/>
                    </a:lnTo>
                    <a:lnTo>
                      <a:pt x="431" y="812"/>
                    </a:lnTo>
                    <a:lnTo>
                      <a:pt x="424" y="812"/>
                    </a:lnTo>
                    <a:lnTo>
                      <a:pt x="424" y="812"/>
                    </a:lnTo>
                    <a:lnTo>
                      <a:pt x="419" y="812"/>
                    </a:lnTo>
                    <a:lnTo>
                      <a:pt x="414" y="809"/>
                    </a:lnTo>
                    <a:lnTo>
                      <a:pt x="410" y="804"/>
                    </a:lnTo>
                    <a:lnTo>
                      <a:pt x="408" y="797"/>
                    </a:lnTo>
                    <a:lnTo>
                      <a:pt x="408" y="797"/>
                    </a:lnTo>
                    <a:lnTo>
                      <a:pt x="410" y="790"/>
                    </a:lnTo>
                    <a:lnTo>
                      <a:pt x="414" y="785"/>
                    </a:lnTo>
                    <a:lnTo>
                      <a:pt x="419" y="782"/>
                    </a:lnTo>
                    <a:lnTo>
                      <a:pt x="424" y="780"/>
                    </a:lnTo>
                    <a:lnTo>
                      <a:pt x="424" y="780"/>
                    </a:lnTo>
                    <a:close/>
                    <a:moveTo>
                      <a:pt x="191" y="1259"/>
                    </a:moveTo>
                    <a:lnTo>
                      <a:pt x="191" y="1259"/>
                    </a:lnTo>
                    <a:lnTo>
                      <a:pt x="191" y="1259"/>
                    </a:lnTo>
                    <a:lnTo>
                      <a:pt x="197" y="1259"/>
                    </a:lnTo>
                    <a:lnTo>
                      <a:pt x="202" y="1262"/>
                    </a:lnTo>
                    <a:lnTo>
                      <a:pt x="204" y="1267"/>
                    </a:lnTo>
                    <a:lnTo>
                      <a:pt x="206" y="1274"/>
                    </a:lnTo>
                    <a:lnTo>
                      <a:pt x="206" y="1274"/>
                    </a:lnTo>
                    <a:lnTo>
                      <a:pt x="204" y="1281"/>
                    </a:lnTo>
                    <a:lnTo>
                      <a:pt x="202" y="1286"/>
                    </a:lnTo>
                    <a:lnTo>
                      <a:pt x="197" y="1289"/>
                    </a:lnTo>
                    <a:lnTo>
                      <a:pt x="191" y="1291"/>
                    </a:lnTo>
                    <a:lnTo>
                      <a:pt x="191" y="1291"/>
                    </a:lnTo>
                    <a:lnTo>
                      <a:pt x="185" y="1289"/>
                    </a:lnTo>
                    <a:lnTo>
                      <a:pt x="180" y="1286"/>
                    </a:lnTo>
                    <a:lnTo>
                      <a:pt x="177" y="1281"/>
                    </a:lnTo>
                    <a:lnTo>
                      <a:pt x="175" y="1274"/>
                    </a:lnTo>
                    <a:lnTo>
                      <a:pt x="175" y="1274"/>
                    </a:lnTo>
                    <a:lnTo>
                      <a:pt x="177" y="1267"/>
                    </a:lnTo>
                    <a:lnTo>
                      <a:pt x="180" y="1262"/>
                    </a:lnTo>
                    <a:lnTo>
                      <a:pt x="185" y="1259"/>
                    </a:lnTo>
                    <a:lnTo>
                      <a:pt x="191" y="1259"/>
                    </a:lnTo>
                    <a:lnTo>
                      <a:pt x="191" y="1259"/>
                    </a:lnTo>
                    <a:close/>
                    <a:moveTo>
                      <a:pt x="248" y="564"/>
                    </a:moveTo>
                    <a:lnTo>
                      <a:pt x="248" y="564"/>
                    </a:lnTo>
                    <a:lnTo>
                      <a:pt x="248" y="564"/>
                    </a:lnTo>
                    <a:lnTo>
                      <a:pt x="255" y="566"/>
                    </a:lnTo>
                    <a:lnTo>
                      <a:pt x="260" y="569"/>
                    </a:lnTo>
                    <a:lnTo>
                      <a:pt x="264" y="574"/>
                    </a:lnTo>
                    <a:lnTo>
                      <a:pt x="264" y="581"/>
                    </a:lnTo>
                    <a:lnTo>
                      <a:pt x="264" y="581"/>
                    </a:lnTo>
                    <a:lnTo>
                      <a:pt x="264" y="586"/>
                    </a:lnTo>
                    <a:lnTo>
                      <a:pt x="260" y="591"/>
                    </a:lnTo>
                    <a:lnTo>
                      <a:pt x="255" y="594"/>
                    </a:lnTo>
                    <a:lnTo>
                      <a:pt x="248" y="596"/>
                    </a:lnTo>
                    <a:lnTo>
                      <a:pt x="248" y="596"/>
                    </a:lnTo>
                    <a:lnTo>
                      <a:pt x="243" y="594"/>
                    </a:lnTo>
                    <a:lnTo>
                      <a:pt x="238" y="591"/>
                    </a:lnTo>
                    <a:lnTo>
                      <a:pt x="235" y="586"/>
                    </a:lnTo>
                    <a:lnTo>
                      <a:pt x="233" y="581"/>
                    </a:lnTo>
                    <a:lnTo>
                      <a:pt x="233" y="581"/>
                    </a:lnTo>
                    <a:lnTo>
                      <a:pt x="235" y="574"/>
                    </a:lnTo>
                    <a:lnTo>
                      <a:pt x="238" y="569"/>
                    </a:lnTo>
                    <a:lnTo>
                      <a:pt x="243" y="566"/>
                    </a:lnTo>
                    <a:lnTo>
                      <a:pt x="248" y="564"/>
                    </a:lnTo>
                    <a:lnTo>
                      <a:pt x="248" y="564"/>
                    </a:lnTo>
                    <a:close/>
                    <a:moveTo>
                      <a:pt x="191" y="303"/>
                    </a:moveTo>
                    <a:lnTo>
                      <a:pt x="191" y="303"/>
                    </a:lnTo>
                    <a:lnTo>
                      <a:pt x="191" y="303"/>
                    </a:lnTo>
                    <a:lnTo>
                      <a:pt x="197" y="305"/>
                    </a:lnTo>
                    <a:lnTo>
                      <a:pt x="202" y="308"/>
                    </a:lnTo>
                    <a:lnTo>
                      <a:pt x="204" y="313"/>
                    </a:lnTo>
                    <a:lnTo>
                      <a:pt x="206" y="320"/>
                    </a:lnTo>
                    <a:lnTo>
                      <a:pt x="206" y="320"/>
                    </a:lnTo>
                    <a:lnTo>
                      <a:pt x="204" y="325"/>
                    </a:lnTo>
                    <a:lnTo>
                      <a:pt x="202" y="330"/>
                    </a:lnTo>
                    <a:lnTo>
                      <a:pt x="197" y="336"/>
                    </a:lnTo>
                    <a:lnTo>
                      <a:pt x="191" y="336"/>
                    </a:lnTo>
                    <a:lnTo>
                      <a:pt x="191" y="336"/>
                    </a:lnTo>
                    <a:lnTo>
                      <a:pt x="185" y="336"/>
                    </a:lnTo>
                    <a:lnTo>
                      <a:pt x="180" y="330"/>
                    </a:lnTo>
                    <a:lnTo>
                      <a:pt x="177" y="325"/>
                    </a:lnTo>
                    <a:lnTo>
                      <a:pt x="175" y="320"/>
                    </a:lnTo>
                    <a:lnTo>
                      <a:pt x="175" y="320"/>
                    </a:lnTo>
                    <a:lnTo>
                      <a:pt x="177" y="313"/>
                    </a:lnTo>
                    <a:lnTo>
                      <a:pt x="180" y="308"/>
                    </a:lnTo>
                    <a:lnTo>
                      <a:pt x="185" y="305"/>
                    </a:lnTo>
                    <a:lnTo>
                      <a:pt x="191" y="303"/>
                    </a:lnTo>
                    <a:lnTo>
                      <a:pt x="191" y="303"/>
                    </a:lnTo>
                    <a:close/>
                    <a:moveTo>
                      <a:pt x="366" y="780"/>
                    </a:moveTo>
                    <a:lnTo>
                      <a:pt x="366" y="780"/>
                    </a:lnTo>
                    <a:lnTo>
                      <a:pt x="366" y="780"/>
                    </a:lnTo>
                    <a:lnTo>
                      <a:pt x="371" y="782"/>
                    </a:lnTo>
                    <a:lnTo>
                      <a:pt x="376" y="785"/>
                    </a:lnTo>
                    <a:lnTo>
                      <a:pt x="380" y="790"/>
                    </a:lnTo>
                    <a:lnTo>
                      <a:pt x="381" y="797"/>
                    </a:lnTo>
                    <a:lnTo>
                      <a:pt x="381" y="797"/>
                    </a:lnTo>
                    <a:lnTo>
                      <a:pt x="380" y="804"/>
                    </a:lnTo>
                    <a:lnTo>
                      <a:pt x="376" y="809"/>
                    </a:lnTo>
                    <a:lnTo>
                      <a:pt x="371" y="812"/>
                    </a:lnTo>
                    <a:lnTo>
                      <a:pt x="366" y="812"/>
                    </a:lnTo>
                    <a:lnTo>
                      <a:pt x="366" y="812"/>
                    </a:lnTo>
                    <a:lnTo>
                      <a:pt x="359" y="812"/>
                    </a:lnTo>
                    <a:lnTo>
                      <a:pt x="354" y="809"/>
                    </a:lnTo>
                    <a:lnTo>
                      <a:pt x="351" y="804"/>
                    </a:lnTo>
                    <a:lnTo>
                      <a:pt x="351" y="797"/>
                    </a:lnTo>
                    <a:lnTo>
                      <a:pt x="351" y="797"/>
                    </a:lnTo>
                    <a:lnTo>
                      <a:pt x="351" y="790"/>
                    </a:lnTo>
                    <a:lnTo>
                      <a:pt x="354" y="785"/>
                    </a:lnTo>
                    <a:lnTo>
                      <a:pt x="359" y="782"/>
                    </a:lnTo>
                    <a:lnTo>
                      <a:pt x="366" y="780"/>
                    </a:lnTo>
                    <a:lnTo>
                      <a:pt x="366" y="780"/>
                    </a:lnTo>
                    <a:close/>
                    <a:moveTo>
                      <a:pt x="75" y="434"/>
                    </a:moveTo>
                    <a:lnTo>
                      <a:pt x="75" y="434"/>
                    </a:lnTo>
                    <a:lnTo>
                      <a:pt x="75" y="434"/>
                    </a:lnTo>
                    <a:lnTo>
                      <a:pt x="80" y="434"/>
                    </a:lnTo>
                    <a:lnTo>
                      <a:pt x="85" y="438"/>
                    </a:lnTo>
                    <a:lnTo>
                      <a:pt x="88" y="443"/>
                    </a:lnTo>
                    <a:lnTo>
                      <a:pt x="90" y="450"/>
                    </a:lnTo>
                    <a:lnTo>
                      <a:pt x="90" y="450"/>
                    </a:lnTo>
                    <a:lnTo>
                      <a:pt x="88" y="456"/>
                    </a:lnTo>
                    <a:lnTo>
                      <a:pt x="85" y="462"/>
                    </a:lnTo>
                    <a:lnTo>
                      <a:pt x="80" y="465"/>
                    </a:lnTo>
                    <a:lnTo>
                      <a:pt x="75" y="467"/>
                    </a:lnTo>
                    <a:lnTo>
                      <a:pt x="75" y="467"/>
                    </a:lnTo>
                    <a:lnTo>
                      <a:pt x="68" y="465"/>
                    </a:lnTo>
                    <a:lnTo>
                      <a:pt x="63" y="462"/>
                    </a:lnTo>
                    <a:lnTo>
                      <a:pt x="59" y="456"/>
                    </a:lnTo>
                    <a:lnTo>
                      <a:pt x="59" y="450"/>
                    </a:lnTo>
                    <a:lnTo>
                      <a:pt x="59" y="450"/>
                    </a:lnTo>
                    <a:lnTo>
                      <a:pt x="59" y="443"/>
                    </a:lnTo>
                    <a:lnTo>
                      <a:pt x="63" y="438"/>
                    </a:lnTo>
                    <a:lnTo>
                      <a:pt x="68" y="434"/>
                    </a:lnTo>
                    <a:lnTo>
                      <a:pt x="75" y="434"/>
                    </a:lnTo>
                    <a:lnTo>
                      <a:pt x="75" y="434"/>
                    </a:lnTo>
                    <a:close/>
                    <a:moveTo>
                      <a:pt x="308" y="477"/>
                    </a:moveTo>
                    <a:lnTo>
                      <a:pt x="308" y="477"/>
                    </a:lnTo>
                    <a:lnTo>
                      <a:pt x="308" y="477"/>
                    </a:lnTo>
                    <a:lnTo>
                      <a:pt x="313" y="479"/>
                    </a:lnTo>
                    <a:lnTo>
                      <a:pt x="318" y="482"/>
                    </a:lnTo>
                    <a:lnTo>
                      <a:pt x="322" y="487"/>
                    </a:lnTo>
                    <a:lnTo>
                      <a:pt x="323" y="494"/>
                    </a:lnTo>
                    <a:lnTo>
                      <a:pt x="323" y="494"/>
                    </a:lnTo>
                    <a:lnTo>
                      <a:pt x="322" y="499"/>
                    </a:lnTo>
                    <a:lnTo>
                      <a:pt x="318" y="504"/>
                    </a:lnTo>
                    <a:lnTo>
                      <a:pt x="313" y="508"/>
                    </a:lnTo>
                    <a:lnTo>
                      <a:pt x="308" y="509"/>
                    </a:lnTo>
                    <a:lnTo>
                      <a:pt x="308" y="509"/>
                    </a:lnTo>
                    <a:lnTo>
                      <a:pt x="301" y="508"/>
                    </a:lnTo>
                    <a:lnTo>
                      <a:pt x="296" y="504"/>
                    </a:lnTo>
                    <a:lnTo>
                      <a:pt x="293" y="499"/>
                    </a:lnTo>
                    <a:lnTo>
                      <a:pt x="293" y="494"/>
                    </a:lnTo>
                    <a:lnTo>
                      <a:pt x="293" y="494"/>
                    </a:lnTo>
                    <a:lnTo>
                      <a:pt x="293" y="487"/>
                    </a:lnTo>
                    <a:lnTo>
                      <a:pt x="296" y="482"/>
                    </a:lnTo>
                    <a:lnTo>
                      <a:pt x="301" y="479"/>
                    </a:lnTo>
                    <a:lnTo>
                      <a:pt x="308" y="477"/>
                    </a:lnTo>
                    <a:lnTo>
                      <a:pt x="308" y="477"/>
                    </a:lnTo>
                    <a:close/>
                    <a:moveTo>
                      <a:pt x="482" y="780"/>
                    </a:moveTo>
                    <a:lnTo>
                      <a:pt x="482" y="780"/>
                    </a:lnTo>
                    <a:lnTo>
                      <a:pt x="482" y="780"/>
                    </a:lnTo>
                    <a:lnTo>
                      <a:pt x="489" y="782"/>
                    </a:lnTo>
                    <a:lnTo>
                      <a:pt x="494" y="785"/>
                    </a:lnTo>
                    <a:lnTo>
                      <a:pt x="497" y="790"/>
                    </a:lnTo>
                    <a:lnTo>
                      <a:pt x="497" y="797"/>
                    </a:lnTo>
                    <a:lnTo>
                      <a:pt x="497" y="797"/>
                    </a:lnTo>
                    <a:lnTo>
                      <a:pt x="497" y="804"/>
                    </a:lnTo>
                    <a:lnTo>
                      <a:pt x="494" y="809"/>
                    </a:lnTo>
                    <a:lnTo>
                      <a:pt x="489" y="812"/>
                    </a:lnTo>
                    <a:lnTo>
                      <a:pt x="482" y="812"/>
                    </a:lnTo>
                    <a:lnTo>
                      <a:pt x="482" y="812"/>
                    </a:lnTo>
                    <a:lnTo>
                      <a:pt x="477" y="812"/>
                    </a:lnTo>
                    <a:lnTo>
                      <a:pt x="471" y="809"/>
                    </a:lnTo>
                    <a:lnTo>
                      <a:pt x="468" y="804"/>
                    </a:lnTo>
                    <a:lnTo>
                      <a:pt x="466" y="797"/>
                    </a:lnTo>
                    <a:lnTo>
                      <a:pt x="466" y="797"/>
                    </a:lnTo>
                    <a:lnTo>
                      <a:pt x="468" y="790"/>
                    </a:lnTo>
                    <a:lnTo>
                      <a:pt x="471" y="785"/>
                    </a:lnTo>
                    <a:lnTo>
                      <a:pt x="477" y="782"/>
                    </a:lnTo>
                    <a:lnTo>
                      <a:pt x="482" y="780"/>
                    </a:lnTo>
                    <a:lnTo>
                      <a:pt x="482" y="780"/>
                    </a:lnTo>
                    <a:close/>
                    <a:moveTo>
                      <a:pt x="133" y="129"/>
                    </a:moveTo>
                    <a:lnTo>
                      <a:pt x="133" y="129"/>
                    </a:lnTo>
                    <a:lnTo>
                      <a:pt x="133" y="129"/>
                    </a:lnTo>
                    <a:lnTo>
                      <a:pt x="138" y="131"/>
                    </a:lnTo>
                    <a:lnTo>
                      <a:pt x="143" y="135"/>
                    </a:lnTo>
                    <a:lnTo>
                      <a:pt x="146" y="140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6" y="153"/>
                    </a:lnTo>
                    <a:lnTo>
                      <a:pt x="143" y="158"/>
                    </a:lnTo>
                    <a:lnTo>
                      <a:pt x="138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26" y="162"/>
                    </a:lnTo>
                    <a:lnTo>
                      <a:pt x="121" y="158"/>
                    </a:lnTo>
                    <a:lnTo>
                      <a:pt x="119" y="153"/>
                    </a:lnTo>
                    <a:lnTo>
                      <a:pt x="117" y="147"/>
                    </a:lnTo>
                    <a:lnTo>
                      <a:pt x="117" y="147"/>
                    </a:lnTo>
                    <a:lnTo>
                      <a:pt x="119" y="140"/>
                    </a:lnTo>
                    <a:lnTo>
                      <a:pt x="121" y="135"/>
                    </a:lnTo>
                    <a:lnTo>
                      <a:pt x="126" y="131"/>
                    </a:lnTo>
                    <a:lnTo>
                      <a:pt x="133" y="129"/>
                    </a:lnTo>
                    <a:lnTo>
                      <a:pt x="133" y="129"/>
                    </a:lnTo>
                    <a:close/>
                    <a:moveTo>
                      <a:pt x="191" y="1301"/>
                    </a:moveTo>
                    <a:lnTo>
                      <a:pt x="191" y="1301"/>
                    </a:lnTo>
                    <a:lnTo>
                      <a:pt x="191" y="1301"/>
                    </a:lnTo>
                    <a:lnTo>
                      <a:pt x="197" y="1303"/>
                    </a:lnTo>
                    <a:lnTo>
                      <a:pt x="202" y="1306"/>
                    </a:lnTo>
                    <a:lnTo>
                      <a:pt x="204" y="1312"/>
                    </a:lnTo>
                    <a:lnTo>
                      <a:pt x="206" y="1318"/>
                    </a:lnTo>
                    <a:lnTo>
                      <a:pt x="206" y="1318"/>
                    </a:lnTo>
                    <a:lnTo>
                      <a:pt x="204" y="1323"/>
                    </a:lnTo>
                    <a:lnTo>
                      <a:pt x="202" y="1329"/>
                    </a:lnTo>
                    <a:lnTo>
                      <a:pt x="197" y="1332"/>
                    </a:lnTo>
                    <a:lnTo>
                      <a:pt x="191" y="1334"/>
                    </a:lnTo>
                    <a:lnTo>
                      <a:pt x="191" y="1334"/>
                    </a:lnTo>
                    <a:lnTo>
                      <a:pt x="185" y="1332"/>
                    </a:lnTo>
                    <a:lnTo>
                      <a:pt x="180" y="1329"/>
                    </a:lnTo>
                    <a:lnTo>
                      <a:pt x="177" y="1323"/>
                    </a:lnTo>
                    <a:lnTo>
                      <a:pt x="175" y="1318"/>
                    </a:lnTo>
                    <a:lnTo>
                      <a:pt x="175" y="1318"/>
                    </a:lnTo>
                    <a:lnTo>
                      <a:pt x="177" y="1312"/>
                    </a:lnTo>
                    <a:lnTo>
                      <a:pt x="180" y="1306"/>
                    </a:lnTo>
                    <a:lnTo>
                      <a:pt x="185" y="1303"/>
                    </a:lnTo>
                    <a:lnTo>
                      <a:pt x="191" y="1301"/>
                    </a:lnTo>
                    <a:lnTo>
                      <a:pt x="191" y="1301"/>
                    </a:lnTo>
                    <a:close/>
                    <a:moveTo>
                      <a:pt x="191" y="1085"/>
                    </a:moveTo>
                    <a:lnTo>
                      <a:pt x="191" y="1085"/>
                    </a:lnTo>
                    <a:lnTo>
                      <a:pt x="191" y="1085"/>
                    </a:lnTo>
                    <a:lnTo>
                      <a:pt x="197" y="1087"/>
                    </a:lnTo>
                    <a:lnTo>
                      <a:pt x="202" y="1090"/>
                    </a:lnTo>
                    <a:lnTo>
                      <a:pt x="204" y="1095"/>
                    </a:lnTo>
                    <a:lnTo>
                      <a:pt x="206" y="1100"/>
                    </a:lnTo>
                    <a:lnTo>
                      <a:pt x="206" y="1100"/>
                    </a:lnTo>
                    <a:lnTo>
                      <a:pt x="204" y="1107"/>
                    </a:lnTo>
                    <a:lnTo>
                      <a:pt x="202" y="1112"/>
                    </a:lnTo>
                    <a:lnTo>
                      <a:pt x="197" y="1116"/>
                    </a:lnTo>
                    <a:lnTo>
                      <a:pt x="191" y="1117"/>
                    </a:lnTo>
                    <a:lnTo>
                      <a:pt x="191" y="1117"/>
                    </a:lnTo>
                    <a:lnTo>
                      <a:pt x="185" y="1116"/>
                    </a:lnTo>
                    <a:lnTo>
                      <a:pt x="180" y="1112"/>
                    </a:lnTo>
                    <a:lnTo>
                      <a:pt x="177" y="1107"/>
                    </a:lnTo>
                    <a:lnTo>
                      <a:pt x="175" y="1100"/>
                    </a:lnTo>
                    <a:lnTo>
                      <a:pt x="175" y="1100"/>
                    </a:lnTo>
                    <a:lnTo>
                      <a:pt x="177" y="1095"/>
                    </a:lnTo>
                    <a:lnTo>
                      <a:pt x="180" y="1090"/>
                    </a:lnTo>
                    <a:lnTo>
                      <a:pt x="185" y="1087"/>
                    </a:lnTo>
                    <a:lnTo>
                      <a:pt x="191" y="1085"/>
                    </a:lnTo>
                    <a:lnTo>
                      <a:pt x="191" y="1085"/>
                    </a:lnTo>
                    <a:close/>
                    <a:moveTo>
                      <a:pt x="191" y="998"/>
                    </a:moveTo>
                    <a:lnTo>
                      <a:pt x="191" y="998"/>
                    </a:lnTo>
                    <a:lnTo>
                      <a:pt x="191" y="998"/>
                    </a:lnTo>
                    <a:lnTo>
                      <a:pt x="197" y="1000"/>
                    </a:lnTo>
                    <a:lnTo>
                      <a:pt x="202" y="1003"/>
                    </a:lnTo>
                    <a:lnTo>
                      <a:pt x="204" y="1008"/>
                    </a:lnTo>
                    <a:lnTo>
                      <a:pt x="206" y="1013"/>
                    </a:lnTo>
                    <a:lnTo>
                      <a:pt x="206" y="1013"/>
                    </a:lnTo>
                    <a:lnTo>
                      <a:pt x="204" y="1020"/>
                    </a:lnTo>
                    <a:lnTo>
                      <a:pt x="202" y="1025"/>
                    </a:lnTo>
                    <a:lnTo>
                      <a:pt x="197" y="1029"/>
                    </a:lnTo>
                    <a:lnTo>
                      <a:pt x="191" y="1031"/>
                    </a:lnTo>
                    <a:lnTo>
                      <a:pt x="191" y="1031"/>
                    </a:lnTo>
                    <a:lnTo>
                      <a:pt x="185" y="1029"/>
                    </a:lnTo>
                    <a:lnTo>
                      <a:pt x="180" y="1025"/>
                    </a:lnTo>
                    <a:lnTo>
                      <a:pt x="177" y="1020"/>
                    </a:lnTo>
                    <a:lnTo>
                      <a:pt x="175" y="1013"/>
                    </a:lnTo>
                    <a:lnTo>
                      <a:pt x="175" y="1013"/>
                    </a:lnTo>
                    <a:lnTo>
                      <a:pt x="177" y="1008"/>
                    </a:lnTo>
                    <a:lnTo>
                      <a:pt x="180" y="1003"/>
                    </a:lnTo>
                    <a:lnTo>
                      <a:pt x="185" y="1000"/>
                    </a:lnTo>
                    <a:lnTo>
                      <a:pt x="191" y="998"/>
                    </a:lnTo>
                    <a:lnTo>
                      <a:pt x="191" y="998"/>
                    </a:lnTo>
                    <a:close/>
                    <a:moveTo>
                      <a:pt x="15" y="434"/>
                    </a:moveTo>
                    <a:lnTo>
                      <a:pt x="15" y="434"/>
                    </a:lnTo>
                    <a:lnTo>
                      <a:pt x="15" y="434"/>
                    </a:lnTo>
                    <a:lnTo>
                      <a:pt x="22" y="434"/>
                    </a:lnTo>
                    <a:lnTo>
                      <a:pt x="27" y="438"/>
                    </a:lnTo>
                    <a:lnTo>
                      <a:pt x="30" y="443"/>
                    </a:lnTo>
                    <a:lnTo>
                      <a:pt x="32" y="450"/>
                    </a:lnTo>
                    <a:lnTo>
                      <a:pt x="32" y="450"/>
                    </a:lnTo>
                    <a:lnTo>
                      <a:pt x="30" y="456"/>
                    </a:lnTo>
                    <a:lnTo>
                      <a:pt x="27" y="462"/>
                    </a:lnTo>
                    <a:lnTo>
                      <a:pt x="22" y="465"/>
                    </a:lnTo>
                    <a:lnTo>
                      <a:pt x="15" y="467"/>
                    </a:lnTo>
                    <a:lnTo>
                      <a:pt x="15" y="467"/>
                    </a:lnTo>
                    <a:lnTo>
                      <a:pt x="10" y="465"/>
                    </a:lnTo>
                    <a:lnTo>
                      <a:pt x="5" y="462"/>
                    </a:lnTo>
                    <a:lnTo>
                      <a:pt x="1" y="456"/>
                    </a:lnTo>
                    <a:lnTo>
                      <a:pt x="0" y="450"/>
                    </a:lnTo>
                    <a:lnTo>
                      <a:pt x="0" y="450"/>
                    </a:lnTo>
                    <a:lnTo>
                      <a:pt x="1" y="443"/>
                    </a:lnTo>
                    <a:lnTo>
                      <a:pt x="5" y="438"/>
                    </a:lnTo>
                    <a:lnTo>
                      <a:pt x="10" y="434"/>
                    </a:lnTo>
                    <a:lnTo>
                      <a:pt x="15" y="434"/>
                    </a:lnTo>
                    <a:lnTo>
                      <a:pt x="15" y="434"/>
                    </a:lnTo>
                    <a:close/>
                    <a:moveTo>
                      <a:pt x="248" y="998"/>
                    </a:moveTo>
                    <a:lnTo>
                      <a:pt x="248" y="998"/>
                    </a:lnTo>
                    <a:lnTo>
                      <a:pt x="248" y="998"/>
                    </a:lnTo>
                    <a:lnTo>
                      <a:pt x="255" y="1000"/>
                    </a:lnTo>
                    <a:lnTo>
                      <a:pt x="260" y="1003"/>
                    </a:lnTo>
                    <a:lnTo>
                      <a:pt x="264" y="1008"/>
                    </a:lnTo>
                    <a:lnTo>
                      <a:pt x="264" y="1013"/>
                    </a:lnTo>
                    <a:lnTo>
                      <a:pt x="264" y="1013"/>
                    </a:lnTo>
                    <a:lnTo>
                      <a:pt x="264" y="1020"/>
                    </a:lnTo>
                    <a:lnTo>
                      <a:pt x="260" y="1025"/>
                    </a:lnTo>
                    <a:lnTo>
                      <a:pt x="255" y="1029"/>
                    </a:lnTo>
                    <a:lnTo>
                      <a:pt x="248" y="1031"/>
                    </a:lnTo>
                    <a:lnTo>
                      <a:pt x="248" y="1031"/>
                    </a:lnTo>
                    <a:lnTo>
                      <a:pt x="243" y="1029"/>
                    </a:lnTo>
                    <a:lnTo>
                      <a:pt x="238" y="1025"/>
                    </a:lnTo>
                    <a:lnTo>
                      <a:pt x="235" y="1020"/>
                    </a:lnTo>
                    <a:lnTo>
                      <a:pt x="233" y="1013"/>
                    </a:lnTo>
                    <a:lnTo>
                      <a:pt x="233" y="1013"/>
                    </a:lnTo>
                    <a:lnTo>
                      <a:pt x="235" y="1008"/>
                    </a:lnTo>
                    <a:lnTo>
                      <a:pt x="238" y="1003"/>
                    </a:lnTo>
                    <a:lnTo>
                      <a:pt x="243" y="1000"/>
                    </a:lnTo>
                    <a:lnTo>
                      <a:pt x="248" y="998"/>
                    </a:lnTo>
                    <a:lnTo>
                      <a:pt x="248" y="998"/>
                    </a:lnTo>
                    <a:close/>
                    <a:moveTo>
                      <a:pt x="482" y="261"/>
                    </a:moveTo>
                    <a:lnTo>
                      <a:pt x="482" y="261"/>
                    </a:lnTo>
                    <a:lnTo>
                      <a:pt x="482" y="261"/>
                    </a:lnTo>
                    <a:lnTo>
                      <a:pt x="489" y="262"/>
                    </a:lnTo>
                    <a:lnTo>
                      <a:pt x="494" y="266"/>
                    </a:lnTo>
                    <a:lnTo>
                      <a:pt x="497" y="271"/>
                    </a:lnTo>
                    <a:lnTo>
                      <a:pt x="497" y="276"/>
                    </a:lnTo>
                    <a:lnTo>
                      <a:pt x="497" y="276"/>
                    </a:lnTo>
                    <a:lnTo>
                      <a:pt x="497" y="283"/>
                    </a:lnTo>
                    <a:lnTo>
                      <a:pt x="494" y="288"/>
                    </a:lnTo>
                    <a:lnTo>
                      <a:pt x="489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7" y="291"/>
                    </a:lnTo>
                    <a:lnTo>
                      <a:pt x="471" y="288"/>
                    </a:lnTo>
                    <a:lnTo>
                      <a:pt x="468" y="283"/>
                    </a:lnTo>
                    <a:lnTo>
                      <a:pt x="466" y="276"/>
                    </a:lnTo>
                    <a:lnTo>
                      <a:pt x="466" y="276"/>
                    </a:lnTo>
                    <a:lnTo>
                      <a:pt x="468" y="271"/>
                    </a:lnTo>
                    <a:lnTo>
                      <a:pt x="471" y="266"/>
                    </a:lnTo>
                    <a:lnTo>
                      <a:pt x="477" y="262"/>
                    </a:lnTo>
                    <a:lnTo>
                      <a:pt x="482" y="261"/>
                    </a:lnTo>
                    <a:lnTo>
                      <a:pt x="482" y="261"/>
                    </a:lnTo>
                    <a:close/>
                    <a:moveTo>
                      <a:pt x="366" y="608"/>
                    </a:moveTo>
                    <a:lnTo>
                      <a:pt x="366" y="608"/>
                    </a:lnTo>
                    <a:lnTo>
                      <a:pt x="366" y="608"/>
                    </a:lnTo>
                    <a:lnTo>
                      <a:pt x="371" y="608"/>
                    </a:lnTo>
                    <a:lnTo>
                      <a:pt x="376" y="611"/>
                    </a:lnTo>
                    <a:lnTo>
                      <a:pt x="380" y="617"/>
                    </a:lnTo>
                    <a:lnTo>
                      <a:pt x="381" y="623"/>
                    </a:lnTo>
                    <a:lnTo>
                      <a:pt x="381" y="623"/>
                    </a:lnTo>
                    <a:lnTo>
                      <a:pt x="380" y="630"/>
                    </a:lnTo>
                    <a:lnTo>
                      <a:pt x="376" y="635"/>
                    </a:lnTo>
                    <a:lnTo>
                      <a:pt x="371" y="639"/>
                    </a:lnTo>
                    <a:lnTo>
                      <a:pt x="366" y="640"/>
                    </a:lnTo>
                    <a:lnTo>
                      <a:pt x="366" y="640"/>
                    </a:lnTo>
                    <a:lnTo>
                      <a:pt x="359" y="639"/>
                    </a:lnTo>
                    <a:lnTo>
                      <a:pt x="354" y="635"/>
                    </a:lnTo>
                    <a:lnTo>
                      <a:pt x="351" y="630"/>
                    </a:lnTo>
                    <a:lnTo>
                      <a:pt x="351" y="623"/>
                    </a:lnTo>
                    <a:lnTo>
                      <a:pt x="351" y="623"/>
                    </a:lnTo>
                    <a:lnTo>
                      <a:pt x="351" y="617"/>
                    </a:lnTo>
                    <a:lnTo>
                      <a:pt x="354" y="611"/>
                    </a:lnTo>
                    <a:lnTo>
                      <a:pt x="359" y="608"/>
                    </a:lnTo>
                    <a:lnTo>
                      <a:pt x="366" y="608"/>
                    </a:lnTo>
                    <a:lnTo>
                      <a:pt x="366" y="608"/>
                    </a:lnTo>
                    <a:close/>
                    <a:moveTo>
                      <a:pt x="541" y="695"/>
                    </a:moveTo>
                    <a:lnTo>
                      <a:pt x="541" y="695"/>
                    </a:lnTo>
                    <a:lnTo>
                      <a:pt x="541" y="695"/>
                    </a:lnTo>
                    <a:lnTo>
                      <a:pt x="546" y="695"/>
                    </a:lnTo>
                    <a:lnTo>
                      <a:pt x="552" y="698"/>
                    </a:lnTo>
                    <a:lnTo>
                      <a:pt x="555" y="703"/>
                    </a:lnTo>
                    <a:lnTo>
                      <a:pt x="557" y="710"/>
                    </a:lnTo>
                    <a:lnTo>
                      <a:pt x="557" y="710"/>
                    </a:lnTo>
                    <a:lnTo>
                      <a:pt x="555" y="717"/>
                    </a:lnTo>
                    <a:lnTo>
                      <a:pt x="552" y="722"/>
                    </a:lnTo>
                    <a:lnTo>
                      <a:pt x="546" y="726"/>
                    </a:lnTo>
                    <a:lnTo>
                      <a:pt x="541" y="726"/>
                    </a:lnTo>
                    <a:lnTo>
                      <a:pt x="541" y="726"/>
                    </a:lnTo>
                    <a:lnTo>
                      <a:pt x="535" y="726"/>
                    </a:lnTo>
                    <a:lnTo>
                      <a:pt x="529" y="722"/>
                    </a:lnTo>
                    <a:lnTo>
                      <a:pt x="526" y="717"/>
                    </a:lnTo>
                    <a:lnTo>
                      <a:pt x="524" y="710"/>
                    </a:lnTo>
                    <a:lnTo>
                      <a:pt x="524" y="710"/>
                    </a:lnTo>
                    <a:lnTo>
                      <a:pt x="526" y="703"/>
                    </a:lnTo>
                    <a:lnTo>
                      <a:pt x="529" y="698"/>
                    </a:lnTo>
                    <a:lnTo>
                      <a:pt x="535" y="695"/>
                    </a:lnTo>
                    <a:lnTo>
                      <a:pt x="541" y="695"/>
                    </a:lnTo>
                    <a:lnTo>
                      <a:pt x="541" y="695"/>
                    </a:lnTo>
                    <a:close/>
                    <a:moveTo>
                      <a:pt x="248" y="477"/>
                    </a:moveTo>
                    <a:lnTo>
                      <a:pt x="248" y="477"/>
                    </a:lnTo>
                    <a:lnTo>
                      <a:pt x="248" y="477"/>
                    </a:lnTo>
                    <a:lnTo>
                      <a:pt x="255" y="479"/>
                    </a:lnTo>
                    <a:lnTo>
                      <a:pt x="260" y="482"/>
                    </a:lnTo>
                    <a:lnTo>
                      <a:pt x="264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4" y="499"/>
                    </a:lnTo>
                    <a:lnTo>
                      <a:pt x="260" y="504"/>
                    </a:lnTo>
                    <a:lnTo>
                      <a:pt x="255" y="508"/>
                    </a:lnTo>
                    <a:lnTo>
                      <a:pt x="248" y="509"/>
                    </a:lnTo>
                    <a:lnTo>
                      <a:pt x="248" y="509"/>
                    </a:lnTo>
                    <a:lnTo>
                      <a:pt x="243" y="508"/>
                    </a:lnTo>
                    <a:lnTo>
                      <a:pt x="238" y="504"/>
                    </a:lnTo>
                    <a:lnTo>
                      <a:pt x="235" y="499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5" y="487"/>
                    </a:lnTo>
                    <a:lnTo>
                      <a:pt x="238" y="482"/>
                    </a:lnTo>
                    <a:lnTo>
                      <a:pt x="243" y="479"/>
                    </a:lnTo>
                    <a:lnTo>
                      <a:pt x="248" y="477"/>
                    </a:lnTo>
                    <a:lnTo>
                      <a:pt x="248" y="477"/>
                    </a:lnTo>
                    <a:close/>
                    <a:moveTo>
                      <a:pt x="191" y="477"/>
                    </a:moveTo>
                    <a:lnTo>
                      <a:pt x="191" y="477"/>
                    </a:lnTo>
                    <a:lnTo>
                      <a:pt x="191" y="477"/>
                    </a:lnTo>
                    <a:lnTo>
                      <a:pt x="197" y="479"/>
                    </a:lnTo>
                    <a:lnTo>
                      <a:pt x="202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499"/>
                    </a:lnTo>
                    <a:lnTo>
                      <a:pt x="202" y="504"/>
                    </a:lnTo>
                    <a:lnTo>
                      <a:pt x="197" y="508"/>
                    </a:lnTo>
                    <a:lnTo>
                      <a:pt x="191" y="509"/>
                    </a:lnTo>
                    <a:lnTo>
                      <a:pt x="191" y="509"/>
                    </a:lnTo>
                    <a:lnTo>
                      <a:pt x="185" y="508"/>
                    </a:lnTo>
                    <a:lnTo>
                      <a:pt x="180" y="504"/>
                    </a:lnTo>
                    <a:lnTo>
                      <a:pt x="177" y="499"/>
                    </a:lnTo>
                    <a:lnTo>
                      <a:pt x="175" y="494"/>
                    </a:lnTo>
                    <a:lnTo>
                      <a:pt x="175" y="494"/>
                    </a:lnTo>
                    <a:lnTo>
                      <a:pt x="177" y="487"/>
                    </a:lnTo>
                    <a:lnTo>
                      <a:pt x="180" y="482"/>
                    </a:lnTo>
                    <a:lnTo>
                      <a:pt x="185" y="479"/>
                    </a:lnTo>
                    <a:lnTo>
                      <a:pt x="191" y="477"/>
                    </a:lnTo>
                    <a:lnTo>
                      <a:pt x="191" y="477"/>
                    </a:lnTo>
                    <a:close/>
                    <a:moveTo>
                      <a:pt x="75" y="129"/>
                    </a:moveTo>
                    <a:lnTo>
                      <a:pt x="75" y="129"/>
                    </a:lnTo>
                    <a:lnTo>
                      <a:pt x="75" y="129"/>
                    </a:lnTo>
                    <a:lnTo>
                      <a:pt x="80" y="131"/>
                    </a:lnTo>
                    <a:lnTo>
                      <a:pt x="85" y="135"/>
                    </a:lnTo>
                    <a:lnTo>
                      <a:pt x="88" y="140"/>
                    </a:lnTo>
                    <a:lnTo>
                      <a:pt x="90" y="147"/>
                    </a:lnTo>
                    <a:lnTo>
                      <a:pt x="90" y="147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9" y="147"/>
                    </a:lnTo>
                    <a:lnTo>
                      <a:pt x="59" y="147"/>
                    </a:lnTo>
                    <a:lnTo>
                      <a:pt x="59" y="140"/>
                    </a:lnTo>
                    <a:lnTo>
                      <a:pt x="63" y="135"/>
                    </a:lnTo>
                    <a:lnTo>
                      <a:pt x="68" y="131"/>
                    </a:lnTo>
                    <a:lnTo>
                      <a:pt x="75" y="129"/>
                    </a:lnTo>
                    <a:lnTo>
                      <a:pt x="75" y="129"/>
                    </a:lnTo>
                    <a:close/>
                    <a:moveTo>
                      <a:pt x="366" y="261"/>
                    </a:moveTo>
                    <a:lnTo>
                      <a:pt x="366" y="261"/>
                    </a:lnTo>
                    <a:lnTo>
                      <a:pt x="366" y="261"/>
                    </a:lnTo>
                    <a:lnTo>
                      <a:pt x="371" y="262"/>
                    </a:lnTo>
                    <a:lnTo>
                      <a:pt x="376" y="266"/>
                    </a:lnTo>
                    <a:lnTo>
                      <a:pt x="380" y="271"/>
                    </a:lnTo>
                    <a:lnTo>
                      <a:pt x="381" y="276"/>
                    </a:lnTo>
                    <a:lnTo>
                      <a:pt x="381" y="276"/>
                    </a:lnTo>
                    <a:lnTo>
                      <a:pt x="380" y="283"/>
                    </a:lnTo>
                    <a:lnTo>
                      <a:pt x="376" y="288"/>
                    </a:lnTo>
                    <a:lnTo>
                      <a:pt x="371" y="291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59" y="291"/>
                    </a:lnTo>
                    <a:lnTo>
                      <a:pt x="354" y="288"/>
                    </a:lnTo>
                    <a:lnTo>
                      <a:pt x="351" y="283"/>
                    </a:lnTo>
                    <a:lnTo>
                      <a:pt x="351" y="276"/>
                    </a:lnTo>
                    <a:lnTo>
                      <a:pt x="351" y="276"/>
                    </a:lnTo>
                    <a:lnTo>
                      <a:pt x="351" y="271"/>
                    </a:lnTo>
                    <a:lnTo>
                      <a:pt x="354" y="266"/>
                    </a:lnTo>
                    <a:lnTo>
                      <a:pt x="359" y="262"/>
                    </a:lnTo>
                    <a:lnTo>
                      <a:pt x="366" y="261"/>
                    </a:lnTo>
                    <a:lnTo>
                      <a:pt x="366" y="261"/>
                    </a:lnTo>
                    <a:close/>
                    <a:moveTo>
                      <a:pt x="308" y="174"/>
                    </a:moveTo>
                    <a:lnTo>
                      <a:pt x="308" y="174"/>
                    </a:lnTo>
                    <a:lnTo>
                      <a:pt x="308" y="174"/>
                    </a:lnTo>
                    <a:lnTo>
                      <a:pt x="313" y="175"/>
                    </a:lnTo>
                    <a:lnTo>
                      <a:pt x="318" y="179"/>
                    </a:lnTo>
                    <a:lnTo>
                      <a:pt x="322" y="184"/>
                    </a:lnTo>
                    <a:lnTo>
                      <a:pt x="323" y="189"/>
                    </a:lnTo>
                    <a:lnTo>
                      <a:pt x="323" y="189"/>
                    </a:lnTo>
                    <a:lnTo>
                      <a:pt x="322" y="196"/>
                    </a:lnTo>
                    <a:lnTo>
                      <a:pt x="318" y="201"/>
                    </a:lnTo>
                    <a:lnTo>
                      <a:pt x="313" y="204"/>
                    </a:lnTo>
                    <a:lnTo>
                      <a:pt x="308" y="206"/>
                    </a:lnTo>
                    <a:lnTo>
                      <a:pt x="308" y="206"/>
                    </a:lnTo>
                    <a:lnTo>
                      <a:pt x="301" y="204"/>
                    </a:lnTo>
                    <a:lnTo>
                      <a:pt x="296" y="201"/>
                    </a:lnTo>
                    <a:lnTo>
                      <a:pt x="293" y="196"/>
                    </a:lnTo>
                    <a:lnTo>
                      <a:pt x="293" y="189"/>
                    </a:lnTo>
                    <a:lnTo>
                      <a:pt x="293" y="189"/>
                    </a:lnTo>
                    <a:lnTo>
                      <a:pt x="293" y="184"/>
                    </a:lnTo>
                    <a:lnTo>
                      <a:pt x="296" y="179"/>
                    </a:lnTo>
                    <a:lnTo>
                      <a:pt x="301" y="175"/>
                    </a:lnTo>
                    <a:lnTo>
                      <a:pt x="308" y="174"/>
                    </a:lnTo>
                    <a:lnTo>
                      <a:pt x="308" y="174"/>
                    </a:lnTo>
                    <a:close/>
                    <a:moveTo>
                      <a:pt x="482" y="695"/>
                    </a:moveTo>
                    <a:lnTo>
                      <a:pt x="482" y="695"/>
                    </a:lnTo>
                    <a:lnTo>
                      <a:pt x="482" y="695"/>
                    </a:lnTo>
                    <a:lnTo>
                      <a:pt x="489" y="695"/>
                    </a:lnTo>
                    <a:lnTo>
                      <a:pt x="494" y="698"/>
                    </a:lnTo>
                    <a:lnTo>
                      <a:pt x="497" y="703"/>
                    </a:lnTo>
                    <a:lnTo>
                      <a:pt x="497" y="710"/>
                    </a:lnTo>
                    <a:lnTo>
                      <a:pt x="497" y="710"/>
                    </a:lnTo>
                    <a:lnTo>
                      <a:pt x="497" y="717"/>
                    </a:lnTo>
                    <a:lnTo>
                      <a:pt x="494" y="722"/>
                    </a:lnTo>
                    <a:lnTo>
                      <a:pt x="489" y="726"/>
                    </a:lnTo>
                    <a:lnTo>
                      <a:pt x="482" y="726"/>
                    </a:lnTo>
                    <a:lnTo>
                      <a:pt x="482" y="726"/>
                    </a:lnTo>
                    <a:lnTo>
                      <a:pt x="477" y="726"/>
                    </a:lnTo>
                    <a:lnTo>
                      <a:pt x="471" y="722"/>
                    </a:lnTo>
                    <a:lnTo>
                      <a:pt x="468" y="717"/>
                    </a:lnTo>
                    <a:lnTo>
                      <a:pt x="466" y="710"/>
                    </a:lnTo>
                    <a:lnTo>
                      <a:pt x="466" y="710"/>
                    </a:lnTo>
                    <a:lnTo>
                      <a:pt x="468" y="703"/>
                    </a:lnTo>
                    <a:lnTo>
                      <a:pt x="471" y="698"/>
                    </a:lnTo>
                    <a:lnTo>
                      <a:pt x="477" y="695"/>
                    </a:lnTo>
                    <a:lnTo>
                      <a:pt x="482" y="695"/>
                    </a:lnTo>
                    <a:lnTo>
                      <a:pt x="482" y="695"/>
                    </a:lnTo>
                    <a:close/>
                    <a:moveTo>
                      <a:pt x="424" y="695"/>
                    </a:moveTo>
                    <a:lnTo>
                      <a:pt x="424" y="695"/>
                    </a:lnTo>
                    <a:lnTo>
                      <a:pt x="424" y="695"/>
                    </a:lnTo>
                    <a:lnTo>
                      <a:pt x="431" y="695"/>
                    </a:lnTo>
                    <a:lnTo>
                      <a:pt x="434" y="698"/>
                    </a:lnTo>
                    <a:lnTo>
                      <a:pt x="437" y="703"/>
                    </a:lnTo>
                    <a:lnTo>
                      <a:pt x="439" y="710"/>
                    </a:lnTo>
                    <a:lnTo>
                      <a:pt x="439" y="710"/>
                    </a:lnTo>
                    <a:lnTo>
                      <a:pt x="437" y="717"/>
                    </a:lnTo>
                    <a:lnTo>
                      <a:pt x="434" y="722"/>
                    </a:lnTo>
                    <a:lnTo>
                      <a:pt x="431" y="726"/>
                    </a:lnTo>
                    <a:lnTo>
                      <a:pt x="424" y="726"/>
                    </a:lnTo>
                    <a:lnTo>
                      <a:pt x="424" y="726"/>
                    </a:lnTo>
                    <a:lnTo>
                      <a:pt x="419" y="726"/>
                    </a:lnTo>
                    <a:lnTo>
                      <a:pt x="414" y="722"/>
                    </a:lnTo>
                    <a:lnTo>
                      <a:pt x="410" y="717"/>
                    </a:lnTo>
                    <a:lnTo>
                      <a:pt x="408" y="710"/>
                    </a:lnTo>
                    <a:lnTo>
                      <a:pt x="408" y="710"/>
                    </a:lnTo>
                    <a:lnTo>
                      <a:pt x="410" y="703"/>
                    </a:lnTo>
                    <a:lnTo>
                      <a:pt x="414" y="698"/>
                    </a:lnTo>
                    <a:lnTo>
                      <a:pt x="419" y="695"/>
                    </a:lnTo>
                    <a:lnTo>
                      <a:pt x="424" y="695"/>
                    </a:lnTo>
                    <a:lnTo>
                      <a:pt x="424" y="695"/>
                    </a:lnTo>
                    <a:close/>
                    <a:moveTo>
                      <a:pt x="308" y="1172"/>
                    </a:moveTo>
                    <a:lnTo>
                      <a:pt x="308" y="1172"/>
                    </a:lnTo>
                    <a:lnTo>
                      <a:pt x="308" y="1172"/>
                    </a:lnTo>
                    <a:lnTo>
                      <a:pt x="313" y="1172"/>
                    </a:lnTo>
                    <a:lnTo>
                      <a:pt x="318" y="1175"/>
                    </a:lnTo>
                    <a:lnTo>
                      <a:pt x="322" y="1182"/>
                    </a:lnTo>
                    <a:lnTo>
                      <a:pt x="323" y="1187"/>
                    </a:lnTo>
                    <a:lnTo>
                      <a:pt x="323" y="1187"/>
                    </a:lnTo>
                    <a:lnTo>
                      <a:pt x="322" y="1194"/>
                    </a:lnTo>
                    <a:lnTo>
                      <a:pt x="318" y="1199"/>
                    </a:lnTo>
                    <a:lnTo>
                      <a:pt x="313" y="1203"/>
                    </a:lnTo>
                    <a:lnTo>
                      <a:pt x="308" y="1204"/>
                    </a:lnTo>
                    <a:lnTo>
                      <a:pt x="308" y="1204"/>
                    </a:lnTo>
                    <a:lnTo>
                      <a:pt x="301" y="1203"/>
                    </a:lnTo>
                    <a:lnTo>
                      <a:pt x="296" y="1199"/>
                    </a:lnTo>
                    <a:lnTo>
                      <a:pt x="293" y="1194"/>
                    </a:lnTo>
                    <a:lnTo>
                      <a:pt x="293" y="1187"/>
                    </a:lnTo>
                    <a:lnTo>
                      <a:pt x="293" y="1187"/>
                    </a:lnTo>
                    <a:lnTo>
                      <a:pt x="293" y="1182"/>
                    </a:lnTo>
                    <a:lnTo>
                      <a:pt x="296" y="1175"/>
                    </a:lnTo>
                    <a:lnTo>
                      <a:pt x="301" y="1172"/>
                    </a:lnTo>
                    <a:lnTo>
                      <a:pt x="308" y="1172"/>
                    </a:lnTo>
                    <a:lnTo>
                      <a:pt x="308" y="1172"/>
                    </a:lnTo>
                    <a:close/>
                    <a:moveTo>
                      <a:pt x="308" y="1301"/>
                    </a:moveTo>
                    <a:lnTo>
                      <a:pt x="308" y="1301"/>
                    </a:lnTo>
                    <a:lnTo>
                      <a:pt x="308" y="1301"/>
                    </a:lnTo>
                    <a:lnTo>
                      <a:pt x="313" y="1303"/>
                    </a:lnTo>
                    <a:lnTo>
                      <a:pt x="318" y="1306"/>
                    </a:lnTo>
                    <a:lnTo>
                      <a:pt x="322" y="1312"/>
                    </a:lnTo>
                    <a:lnTo>
                      <a:pt x="323" y="1318"/>
                    </a:lnTo>
                    <a:lnTo>
                      <a:pt x="323" y="1318"/>
                    </a:lnTo>
                    <a:lnTo>
                      <a:pt x="322" y="1323"/>
                    </a:lnTo>
                    <a:lnTo>
                      <a:pt x="318" y="1329"/>
                    </a:lnTo>
                    <a:lnTo>
                      <a:pt x="313" y="1332"/>
                    </a:lnTo>
                    <a:lnTo>
                      <a:pt x="308" y="1334"/>
                    </a:lnTo>
                    <a:lnTo>
                      <a:pt x="308" y="1334"/>
                    </a:lnTo>
                    <a:lnTo>
                      <a:pt x="301" y="1332"/>
                    </a:lnTo>
                    <a:lnTo>
                      <a:pt x="296" y="1329"/>
                    </a:lnTo>
                    <a:lnTo>
                      <a:pt x="293" y="1323"/>
                    </a:lnTo>
                    <a:lnTo>
                      <a:pt x="293" y="1318"/>
                    </a:lnTo>
                    <a:lnTo>
                      <a:pt x="293" y="1318"/>
                    </a:lnTo>
                    <a:lnTo>
                      <a:pt x="293" y="1312"/>
                    </a:lnTo>
                    <a:lnTo>
                      <a:pt x="296" y="1306"/>
                    </a:lnTo>
                    <a:lnTo>
                      <a:pt x="301" y="1303"/>
                    </a:lnTo>
                    <a:lnTo>
                      <a:pt x="308" y="1301"/>
                    </a:lnTo>
                    <a:lnTo>
                      <a:pt x="308" y="1301"/>
                    </a:lnTo>
                    <a:close/>
                    <a:moveTo>
                      <a:pt x="248" y="1128"/>
                    </a:moveTo>
                    <a:lnTo>
                      <a:pt x="248" y="1128"/>
                    </a:lnTo>
                    <a:lnTo>
                      <a:pt x="248" y="1128"/>
                    </a:lnTo>
                    <a:lnTo>
                      <a:pt x="255" y="1129"/>
                    </a:lnTo>
                    <a:lnTo>
                      <a:pt x="260" y="1133"/>
                    </a:lnTo>
                    <a:lnTo>
                      <a:pt x="264" y="1138"/>
                    </a:lnTo>
                    <a:lnTo>
                      <a:pt x="264" y="1145"/>
                    </a:lnTo>
                    <a:lnTo>
                      <a:pt x="264" y="1145"/>
                    </a:lnTo>
                    <a:lnTo>
                      <a:pt x="264" y="1150"/>
                    </a:lnTo>
                    <a:lnTo>
                      <a:pt x="260" y="1155"/>
                    </a:lnTo>
                    <a:lnTo>
                      <a:pt x="255" y="1158"/>
                    </a:lnTo>
                    <a:lnTo>
                      <a:pt x="248" y="1160"/>
                    </a:lnTo>
                    <a:lnTo>
                      <a:pt x="248" y="1160"/>
                    </a:lnTo>
                    <a:lnTo>
                      <a:pt x="243" y="1158"/>
                    </a:lnTo>
                    <a:lnTo>
                      <a:pt x="238" y="1155"/>
                    </a:lnTo>
                    <a:lnTo>
                      <a:pt x="235" y="1150"/>
                    </a:lnTo>
                    <a:lnTo>
                      <a:pt x="233" y="1145"/>
                    </a:lnTo>
                    <a:lnTo>
                      <a:pt x="233" y="1145"/>
                    </a:lnTo>
                    <a:lnTo>
                      <a:pt x="235" y="1138"/>
                    </a:lnTo>
                    <a:lnTo>
                      <a:pt x="238" y="1133"/>
                    </a:lnTo>
                    <a:lnTo>
                      <a:pt x="243" y="1129"/>
                    </a:lnTo>
                    <a:lnTo>
                      <a:pt x="248" y="1128"/>
                    </a:lnTo>
                    <a:lnTo>
                      <a:pt x="248" y="1128"/>
                    </a:lnTo>
                    <a:close/>
                    <a:moveTo>
                      <a:pt x="248" y="1172"/>
                    </a:moveTo>
                    <a:lnTo>
                      <a:pt x="248" y="1172"/>
                    </a:lnTo>
                    <a:lnTo>
                      <a:pt x="248" y="1172"/>
                    </a:lnTo>
                    <a:lnTo>
                      <a:pt x="255" y="1172"/>
                    </a:lnTo>
                    <a:lnTo>
                      <a:pt x="260" y="1175"/>
                    </a:lnTo>
                    <a:lnTo>
                      <a:pt x="264" y="1182"/>
                    </a:lnTo>
                    <a:lnTo>
                      <a:pt x="264" y="1187"/>
                    </a:lnTo>
                    <a:lnTo>
                      <a:pt x="264" y="1187"/>
                    </a:lnTo>
                    <a:lnTo>
                      <a:pt x="264" y="1194"/>
                    </a:lnTo>
                    <a:lnTo>
                      <a:pt x="260" y="1199"/>
                    </a:lnTo>
                    <a:lnTo>
                      <a:pt x="255" y="1203"/>
                    </a:lnTo>
                    <a:lnTo>
                      <a:pt x="248" y="1204"/>
                    </a:lnTo>
                    <a:lnTo>
                      <a:pt x="248" y="1204"/>
                    </a:lnTo>
                    <a:lnTo>
                      <a:pt x="243" y="1203"/>
                    </a:lnTo>
                    <a:lnTo>
                      <a:pt x="238" y="1199"/>
                    </a:lnTo>
                    <a:lnTo>
                      <a:pt x="235" y="1194"/>
                    </a:lnTo>
                    <a:lnTo>
                      <a:pt x="233" y="1187"/>
                    </a:lnTo>
                    <a:lnTo>
                      <a:pt x="233" y="1187"/>
                    </a:lnTo>
                    <a:lnTo>
                      <a:pt x="235" y="1182"/>
                    </a:lnTo>
                    <a:lnTo>
                      <a:pt x="238" y="1175"/>
                    </a:lnTo>
                    <a:lnTo>
                      <a:pt x="243" y="1172"/>
                    </a:lnTo>
                    <a:lnTo>
                      <a:pt x="248" y="1172"/>
                    </a:lnTo>
                    <a:lnTo>
                      <a:pt x="248" y="1172"/>
                    </a:lnTo>
                    <a:close/>
                    <a:moveTo>
                      <a:pt x="15" y="129"/>
                    </a:moveTo>
                    <a:lnTo>
                      <a:pt x="15" y="129"/>
                    </a:lnTo>
                    <a:lnTo>
                      <a:pt x="15" y="129"/>
                    </a:lnTo>
                    <a:lnTo>
                      <a:pt x="22" y="131"/>
                    </a:lnTo>
                    <a:lnTo>
                      <a:pt x="27" y="135"/>
                    </a:lnTo>
                    <a:lnTo>
                      <a:pt x="30" y="140"/>
                    </a:lnTo>
                    <a:lnTo>
                      <a:pt x="32" y="147"/>
                    </a:lnTo>
                    <a:lnTo>
                      <a:pt x="32" y="147"/>
                    </a:lnTo>
                    <a:lnTo>
                      <a:pt x="30" y="153"/>
                    </a:lnTo>
                    <a:lnTo>
                      <a:pt x="27" y="158"/>
                    </a:lnTo>
                    <a:lnTo>
                      <a:pt x="22" y="162"/>
                    </a:lnTo>
                    <a:lnTo>
                      <a:pt x="15" y="162"/>
                    </a:lnTo>
                    <a:lnTo>
                      <a:pt x="15" y="162"/>
                    </a:lnTo>
                    <a:lnTo>
                      <a:pt x="10" y="162"/>
                    </a:lnTo>
                    <a:lnTo>
                      <a:pt x="5" y="158"/>
                    </a:lnTo>
                    <a:lnTo>
                      <a:pt x="1" y="153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1" y="140"/>
                    </a:lnTo>
                    <a:lnTo>
                      <a:pt x="5" y="135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5" y="129"/>
                    </a:lnTo>
                    <a:close/>
                    <a:moveTo>
                      <a:pt x="191" y="1172"/>
                    </a:moveTo>
                    <a:lnTo>
                      <a:pt x="191" y="1172"/>
                    </a:lnTo>
                    <a:lnTo>
                      <a:pt x="191" y="1172"/>
                    </a:lnTo>
                    <a:lnTo>
                      <a:pt x="197" y="1172"/>
                    </a:lnTo>
                    <a:lnTo>
                      <a:pt x="202" y="1175"/>
                    </a:lnTo>
                    <a:lnTo>
                      <a:pt x="204" y="1182"/>
                    </a:lnTo>
                    <a:lnTo>
                      <a:pt x="206" y="1187"/>
                    </a:lnTo>
                    <a:lnTo>
                      <a:pt x="206" y="1187"/>
                    </a:lnTo>
                    <a:lnTo>
                      <a:pt x="204" y="1194"/>
                    </a:lnTo>
                    <a:lnTo>
                      <a:pt x="202" y="1199"/>
                    </a:lnTo>
                    <a:lnTo>
                      <a:pt x="197" y="1203"/>
                    </a:lnTo>
                    <a:lnTo>
                      <a:pt x="191" y="1204"/>
                    </a:lnTo>
                    <a:lnTo>
                      <a:pt x="191" y="1204"/>
                    </a:lnTo>
                    <a:lnTo>
                      <a:pt x="185" y="1203"/>
                    </a:lnTo>
                    <a:lnTo>
                      <a:pt x="180" y="1199"/>
                    </a:lnTo>
                    <a:lnTo>
                      <a:pt x="177" y="1194"/>
                    </a:lnTo>
                    <a:lnTo>
                      <a:pt x="175" y="1187"/>
                    </a:lnTo>
                    <a:lnTo>
                      <a:pt x="175" y="1187"/>
                    </a:lnTo>
                    <a:lnTo>
                      <a:pt x="177" y="1182"/>
                    </a:lnTo>
                    <a:lnTo>
                      <a:pt x="180" y="1175"/>
                    </a:lnTo>
                    <a:lnTo>
                      <a:pt x="185" y="1172"/>
                    </a:lnTo>
                    <a:lnTo>
                      <a:pt x="191" y="1172"/>
                    </a:lnTo>
                    <a:lnTo>
                      <a:pt x="191" y="1172"/>
                    </a:lnTo>
                    <a:close/>
                    <a:moveTo>
                      <a:pt x="308" y="261"/>
                    </a:moveTo>
                    <a:lnTo>
                      <a:pt x="308" y="261"/>
                    </a:lnTo>
                    <a:lnTo>
                      <a:pt x="308" y="261"/>
                    </a:lnTo>
                    <a:lnTo>
                      <a:pt x="313" y="262"/>
                    </a:lnTo>
                    <a:lnTo>
                      <a:pt x="318" y="266"/>
                    </a:lnTo>
                    <a:lnTo>
                      <a:pt x="322" y="271"/>
                    </a:lnTo>
                    <a:lnTo>
                      <a:pt x="323" y="276"/>
                    </a:lnTo>
                    <a:lnTo>
                      <a:pt x="323" y="276"/>
                    </a:lnTo>
                    <a:lnTo>
                      <a:pt x="322" y="283"/>
                    </a:lnTo>
                    <a:lnTo>
                      <a:pt x="318" y="288"/>
                    </a:lnTo>
                    <a:lnTo>
                      <a:pt x="313" y="291"/>
                    </a:lnTo>
                    <a:lnTo>
                      <a:pt x="308" y="293"/>
                    </a:lnTo>
                    <a:lnTo>
                      <a:pt x="308" y="293"/>
                    </a:lnTo>
                    <a:lnTo>
                      <a:pt x="301" y="291"/>
                    </a:lnTo>
                    <a:lnTo>
                      <a:pt x="296" y="288"/>
                    </a:lnTo>
                    <a:lnTo>
                      <a:pt x="293" y="283"/>
                    </a:lnTo>
                    <a:lnTo>
                      <a:pt x="293" y="276"/>
                    </a:lnTo>
                    <a:lnTo>
                      <a:pt x="293" y="276"/>
                    </a:lnTo>
                    <a:lnTo>
                      <a:pt x="293" y="271"/>
                    </a:lnTo>
                    <a:lnTo>
                      <a:pt x="296" y="266"/>
                    </a:lnTo>
                    <a:lnTo>
                      <a:pt x="301" y="262"/>
                    </a:lnTo>
                    <a:lnTo>
                      <a:pt x="308" y="261"/>
                    </a:lnTo>
                    <a:lnTo>
                      <a:pt x="308" y="261"/>
                    </a:lnTo>
                    <a:close/>
                    <a:moveTo>
                      <a:pt x="248" y="174"/>
                    </a:moveTo>
                    <a:lnTo>
                      <a:pt x="248" y="174"/>
                    </a:lnTo>
                    <a:lnTo>
                      <a:pt x="248" y="174"/>
                    </a:lnTo>
                    <a:lnTo>
                      <a:pt x="255" y="175"/>
                    </a:lnTo>
                    <a:lnTo>
                      <a:pt x="260" y="179"/>
                    </a:lnTo>
                    <a:lnTo>
                      <a:pt x="264" y="184"/>
                    </a:lnTo>
                    <a:lnTo>
                      <a:pt x="264" y="189"/>
                    </a:lnTo>
                    <a:lnTo>
                      <a:pt x="264" y="189"/>
                    </a:lnTo>
                    <a:lnTo>
                      <a:pt x="264" y="196"/>
                    </a:lnTo>
                    <a:lnTo>
                      <a:pt x="260" y="201"/>
                    </a:lnTo>
                    <a:lnTo>
                      <a:pt x="255" y="204"/>
                    </a:lnTo>
                    <a:lnTo>
                      <a:pt x="248" y="206"/>
                    </a:lnTo>
                    <a:lnTo>
                      <a:pt x="248" y="206"/>
                    </a:lnTo>
                    <a:lnTo>
                      <a:pt x="243" y="204"/>
                    </a:lnTo>
                    <a:lnTo>
                      <a:pt x="238" y="201"/>
                    </a:lnTo>
                    <a:lnTo>
                      <a:pt x="235" y="196"/>
                    </a:lnTo>
                    <a:lnTo>
                      <a:pt x="233" y="189"/>
                    </a:lnTo>
                    <a:lnTo>
                      <a:pt x="233" y="189"/>
                    </a:lnTo>
                    <a:lnTo>
                      <a:pt x="235" y="184"/>
                    </a:lnTo>
                    <a:lnTo>
                      <a:pt x="238" y="179"/>
                    </a:lnTo>
                    <a:lnTo>
                      <a:pt x="243" y="175"/>
                    </a:lnTo>
                    <a:lnTo>
                      <a:pt x="248" y="174"/>
                    </a:lnTo>
                    <a:lnTo>
                      <a:pt x="248" y="174"/>
                    </a:lnTo>
                    <a:close/>
                    <a:moveTo>
                      <a:pt x="75" y="780"/>
                    </a:moveTo>
                    <a:lnTo>
                      <a:pt x="75" y="780"/>
                    </a:lnTo>
                    <a:lnTo>
                      <a:pt x="75" y="780"/>
                    </a:lnTo>
                    <a:lnTo>
                      <a:pt x="80" y="782"/>
                    </a:lnTo>
                    <a:lnTo>
                      <a:pt x="85" y="785"/>
                    </a:lnTo>
                    <a:lnTo>
                      <a:pt x="88" y="790"/>
                    </a:lnTo>
                    <a:lnTo>
                      <a:pt x="90" y="797"/>
                    </a:lnTo>
                    <a:lnTo>
                      <a:pt x="90" y="797"/>
                    </a:lnTo>
                    <a:lnTo>
                      <a:pt x="88" y="804"/>
                    </a:lnTo>
                    <a:lnTo>
                      <a:pt x="85" y="809"/>
                    </a:lnTo>
                    <a:lnTo>
                      <a:pt x="80" y="812"/>
                    </a:lnTo>
                    <a:lnTo>
                      <a:pt x="75" y="812"/>
                    </a:lnTo>
                    <a:lnTo>
                      <a:pt x="75" y="812"/>
                    </a:lnTo>
                    <a:lnTo>
                      <a:pt x="68" y="812"/>
                    </a:lnTo>
                    <a:lnTo>
                      <a:pt x="63" y="809"/>
                    </a:lnTo>
                    <a:lnTo>
                      <a:pt x="59" y="804"/>
                    </a:lnTo>
                    <a:lnTo>
                      <a:pt x="59" y="797"/>
                    </a:lnTo>
                    <a:lnTo>
                      <a:pt x="59" y="797"/>
                    </a:lnTo>
                    <a:lnTo>
                      <a:pt x="59" y="790"/>
                    </a:lnTo>
                    <a:lnTo>
                      <a:pt x="63" y="785"/>
                    </a:lnTo>
                    <a:lnTo>
                      <a:pt x="68" y="782"/>
                    </a:lnTo>
                    <a:lnTo>
                      <a:pt x="75" y="780"/>
                    </a:lnTo>
                    <a:lnTo>
                      <a:pt x="75" y="780"/>
                    </a:lnTo>
                    <a:close/>
                    <a:moveTo>
                      <a:pt x="308" y="738"/>
                    </a:moveTo>
                    <a:lnTo>
                      <a:pt x="308" y="738"/>
                    </a:lnTo>
                    <a:lnTo>
                      <a:pt x="308" y="738"/>
                    </a:lnTo>
                    <a:lnTo>
                      <a:pt x="313" y="739"/>
                    </a:lnTo>
                    <a:lnTo>
                      <a:pt x="318" y="743"/>
                    </a:lnTo>
                    <a:lnTo>
                      <a:pt x="322" y="748"/>
                    </a:lnTo>
                    <a:lnTo>
                      <a:pt x="323" y="753"/>
                    </a:lnTo>
                    <a:lnTo>
                      <a:pt x="323" y="753"/>
                    </a:lnTo>
                    <a:lnTo>
                      <a:pt x="322" y="760"/>
                    </a:lnTo>
                    <a:lnTo>
                      <a:pt x="318" y="765"/>
                    </a:lnTo>
                    <a:lnTo>
                      <a:pt x="313" y="768"/>
                    </a:lnTo>
                    <a:lnTo>
                      <a:pt x="308" y="770"/>
                    </a:lnTo>
                    <a:lnTo>
                      <a:pt x="308" y="770"/>
                    </a:lnTo>
                    <a:lnTo>
                      <a:pt x="301" y="768"/>
                    </a:lnTo>
                    <a:lnTo>
                      <a:pt x="296" y="765"/>
                    </a:lnTo>
                    <a:lnTo>
                      <a:pt x="293" y="760"/>
                    </a:lnTo>
                    <a:lnTo>
                      <a:pt x="293" y="753"/>
                    </a:lnTo>
                    <a:lnTo>
                      <a:pt x="293" y="753"/>
                    </a:lnTo>
                    <a:lnTo>
                      <a:pt x="293" y="748"/>
                    </a:lnTo>
                    <a:lnTo>
                      <a:pt x="296" y="743"/>
                    </a:lnTo>
                    <a:lnTo>
                      <a:pt x="301" y="739"/>
                    </a:lnTo>
                    <a:lnTo>
                      <a:pt x="308" y="738"/>
                    </a:lnTo>
                    <a:lnTo>
                      <a:pt x="308" y="738"/>
                    </a:lnTo>
                    <a:close/>
                    <a:moveTo>
                      <a:pt x="248" y="608"/>
                    </a:moveTo>
                    <a:lnTo>
                      <a:pt x="248" y="608"/>
                    </a:lnTo>
                    <a:lnTo>
                      <a:pt x="248" y="608"/>
                    </a:lnTo>
                    <a:lnTo>
                      <a:pt x="255" y="608"/>
                    </a:lnTo>
                    <a:lnTo>
                      <a:pt x="260" y="611"/>
                    </a:lnTo>
                    <a:lnTo>
                      <a:pt x="264" y="617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4" y="630"/>
                    </a:lnTo>
                    <a:lnTo>
                      <a:pt x="260" y="635"/>
                    </a:lnTo>
                    <a:lnTo>
                      <a:pt x="255" y="639"/>
                    </a:lnTo>
                    <a:lnTo>
                      <a:pt x="248" y="640"/>
                    </a:lnTo>
                    <a:lnTo>
                      <a:pt x="248" y="640"/>
                    </a:lnTo>
                    <a:lnTo>
                      <a:pt x="243" y="639"/>
                    </a:lnTo>
                    <a:lnTo>
                      <a:pt x="238" y="635"/>
                    </a:lnTo>
                    <a:lnTo>
                      <a:pt x="235" y="630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5" y="617"/>
                    </a:lnTo>
                    <a:lnTo>
                      <a:pt x="238" y="611"/>
                    </a:lnTo>
                    <a:lnTo>
                      <a:pt x="243" y="608"/>
                    </a:lnTo>
                    <a:lnTo>
                      <a:pt x="248" y="608"/>
                    </a:lnTo>
                    <a:lnTo>
                      <a:pt x="248" y="608"/>
                    </a:lnTo>
                    <a:close/>
                    <a:moveTo>
                      <a:pt x="133" y="174"/>
                    </a:moveTo>
                    <a:lnTo>
                      <a:pt x="133" y="174"/>
                    </a:lnTo>
                    <a:lnTo>
                      <a:pt x="133" y="174"/>
                    </a:lnTo>
                    <a:lnTo>
                      <a:pt x="138" y="175"/>
                    </a:lnTo>
                    <a:lnTo>
                      <a:pt x="143" y="179"/>
                    </a:lnTo>
                    <a:lnTo>
                      <a:pt x="146" y="184"/>
                    </a:lnTo>
                    <a:lnTo>
                      <a:pt x="148" y="189"/>
                    </a:lnTo>
                    <a:lnTo>
                      <a:pt x="148" y="189"/>
                    </a:lnTo>
                    <a:lnTo>
                      <a:pt x="146" y="196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3" y="206"/>
                    </a:lnTo>
                    <a:lnTo>
                      <a:pt x="133" y="206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9" y="196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9" y="184"/>
                    </a:lnTo>
                    <a:lnTo>
                      <a:pt x="121" y="179"/>
                    </a:lnTo>
                    <a:lnTo>
                      <a:pt x="126" y="175"/>
                    </a:lnTo>
                    <a:lnTo>
                      <a:pt x="133" y="174"/>
                    </a:lnTo>
                    <a:lnTo>
                      <a:pt x="133" y="174"/>
                    </a:lnTo>
                    <a:close/>
                    <a:moveTo>
                      <a:pt x="248" y="1214"/>
                    </a:moveTo>
                    <a:lnTo>
                      <a:pt x="248" y="1214"/>
                    </a:lnTo>
                    <a:lnTo>
                      <a:pt x="248" y="1214"/>
                    </a:lnTo>
                    <a:lnTo>
                      <a:pt x="255" y="1216"/>
                    </a:lnTo>
                    <a:lnTo>
                      <a:pt x="260" y="1220"/>
                    </a:lnTo>
                    <a:lnTo>
                      <a:pt x="264" y="1225"/>
                    </a:lnTo>
                    <a:lnTo>
                      <a:pt x="264" y="1231"/>
                    </a:lnTo>
                    <a:lnTo>
                      <a:pt x="264" y="1231"/>
                    </a:lnTo>
                    <a:lnTo>
                      <a:pt x="264" y="1237"/>
                    </a:lnTo>
                    <a:lnTo>
                      <a:pt x="260" y="1242"/>
                    </a:lnTo>
                    <a:lnTo>
                      <a:pt x="255" y="1245"/>
                    </a:lnTo>
                    <a:lnTo>
                      <a:pt x="248" y="1247"/>
                    </a:lnTo>
                    <a:lnTo>
                      <a:pt x="248" y="1247"/>
                    </a:lnTo>
                    <a:lnTo>
                      <a:pt x="243" y="1245"/>
                    </a:lnTo>
                    <a:lnTo>
                      <a:pt x="238" y="1242"/>
                    </a:lnTo>
                    <a:lnTo>
                      <a:pt x="235" y="1237"/>
                    </a:lnTo>
                    <a:lnTo>
                      <a:pt x="233" y="1231"/>
                    </a:lnTo>
                    <a:lnTo>
                      <a:pt x="233" y="1231"/>
                    </a:lnTo>
                    <a:lnTo>
                      <a:pt x="235" y="1225"/>
                    </a:lnTo>
                    <a:lnTo>
                      <a:pt x="238" y="1220"/>
                    </a:lnTo>
                    <a:lnTo>
                      <a:pt x="243" y="1216"/>
                    </a:lnTo>
                    <a:lnTo>
                      <a:pt x="248" y="1214"/>
                    </a:lnTo>
                    <a:lnTo>
                      <a:pt x="248" y="1214"/>
                    </a:lnTo>
                    <a:close/>
                    <a:moveTo>
                      <a:pt x="191" y="174"/>
                    </a:moveTo>
                    <a:lnTo>
                      <a:pt x="191" y="174"/>
                    </a:lnTo>
                    <a:lnTo>
                      <a:pt x="191" y="174"/>
                    </a:lnTo>
                    <a:lnTo>
                      <a:pt x="197" y="175"/>
                    </a:lnTo>
                    <a:lnTo>
                      <a:pt x="202" y="179"/>
                    </a:lnTo>
                    <a:lnTo>
                      <a:pt x="204" y="184"/>
                    </a:lnTo>
                    <a:lnTo>
                      <a:pt x="206" y="189"/>
                    </a:lnTo>
                    <a:lnTo>
                      <a:pt x="206" y="189"/>
                    </a:lnTo>
                    <a:lnTo>
                      <a:pt x="204" y="196"/>
                    </a:lnTo>
                    <a:lnTo>
                      <a:pt x="202" y="201"/>
                    </a:lnTo>
                    <a:lnTo>
                      <a:pt x="197" y="204"/>
                    </a:lnTo>
                    <a:lnTo>
                      <a:pt x="191" y="206"/>
                    </a:lnTo>
                    <a:lnTo>
                      <a:pt x="191" y="206"/>
                    </a:lnTo>
                    <a:lnTo>
                      <a:pt x="185" y="204"/>
                    </a:lnTo>
                    <a:lnTo>
                      <a:pt x="180" y="201"/>
                    </a:lnTo>
                    <a:lnTo>
                      <a:pt x="177" y="196"/>
                    </a:lnTo>
                    <a:lnTo>
                      <a:pt x="175" y="189"/>
                    </a:lnTo>
                    <a:lnTo>
                      <a:pt x="175" y="189"/>
                    </a:lnTo>
                    <a:lnTo>
                      <a:pt x="177" y="184"/>
                    </a:lnTo>
                    <a:lnTo>
                      <a:pt x="180" y="179"/>
                    </a:lnTo>
                    <a:lnTo>
                      <a:pt x="185" y="175"/>
                    </a:lnTo>
                    <a:lnTo>
                      <a:pt x="191" y="174"/>
                    </a:lnTo>
                    <a:lnTo>
                      <a:pt x="191" y="174"/>
                    </a:lnTo>
                    <a:close/>
                    <a:moveTo>
                      <a:pt x="248" y="521"/>
                    </a:moveTo>
                    <a:lnTo>
                      <a:pt x="248" y="521"/>
                    </a:lnTo>
                    <a:lnTo>
                      <a:pt x="248" y="521"/>
                    </a:lnTo>
                    <a:lnTo>
                      <a:pt x="255" y="521"/>
                    </a:lnTo>
                    <a:lnTo>
                      <a:pt x="260" y="525"/>
                    </a:lnTo>
                    <a:lnTo>
                      <a:pt x="264" y="530"/>
                    </a:lnTo>
                    <a:lnTo>
                      <a:pt x="264" y="537"/>
                    </a:lnTo>
                    <a:lnTo>
                      <a:pt x="264" y="537"/>
                    </a:lnTo>
                    <a:lnTo>
                      <a:pt x="264" y="543"/>
                    </a:lnTo>
                    <a:lnTo>
                      <a:pt x="260" y="548"/>
                    </a:lnTo>
                    <a:lnTo>
                      <a:pt x="255" y="552"/>
                    </a:lnTo>
                    <a:lnTo>
                      <a:pt x="248" y="554"/>
                    </a:lnTo>
                    <a:lnTo>
                      <a:pt x="248" y="554"/>
                    </a:lnTo>
                    <a:lnTo>
                      <a:pt x="243" y="552"/>
                    </a:lnTo>
                    <a:lnTo>
                      <a:pt x="238" y="548"/>
                    </a:lnTo>
                    <a:lnTo>
                      <a:pt x="235" y="543"/>
                    </a:lnTo>
                    <a:lnTo>
                      <a:pt x="233" y="537"/>
                    </a:lnTo>
                    <a:lnTo>
                      <a:pt x="233" y="537"/>
                    </a:lnTo>
                    <a:lnTo>
                      <a:pt x="235" y="530"/>
                    </a:lnTo>
                    <a:lnTo>
                      <a:pt x="238" y="525"/>
                    </a:lnTo>
                    <a:lnTo>
                      <a:pt x="243" y="521"/>
                    </a:lnTo>
                    <a:lnTo>
                      <a:pt x="248" y="521"/>
                    </a:lnTo>
                    <a:lnTo>
                      <a:pt x="248" y="521"/>
                    </a:lnTo>
                    <a:close/>
                    <a:moveTo>
                      <a:pt x="191" y="911"/>
                    </a:moveTo>
                    <a:lnTo>
                      <a:pt x="191" y="911"/>
                    </a:lnTo>
                    <a:lnTo>
                      <a:pt x="191" y="911"/>
                    </a:lnTo>
                    <a:lnTo>
                      <a:pt x="197" y="913"/>
                    </a:lnTo>
                    <a:lnTo>
                      <a:pt x="202" y="916"/>
                    </a:lnTo>
                    <a:lnTo>
                      <a:pt x="204" y="921"/>
                    </a:lnTo>
                    <a:lnTo>
                      <a:pt x="206" y="927"/>
                    </a:lnTo>
                    <a:lnTo>
                      <a:pt x="206" y="927"/>
                    </a:lnTo>
                    <a:lnTo>
                      <a:pt x="204" y="933"/>
                    </a:lnTo>
                    <a:lnTo>
                      <a:pt x="202" y="939"/>
                    </a:lnTo>
                    <a:lnTo>
                      <a:pt x="197" y="942"/>
                    </a:lnTo>
                    <a:lnTo>
                      <a:pt x="191" y="944"/>
                    </a:lnTo>
                    <a:lnTo>
                      <a:pt x="191" y="944"/>
                    </a:lnTo>
                    <a:lnTo>
                      <a:pt x="185" y="942"/>
                    </a:lnTo>
                    <a:lnTo>
                      <a:pt x="180" y="939"/>
                    </a:lnTo>
                    <a:lnTo>
                      <a:pt x="177" y="933"/>
                    </a:lnTo>
                    <a:lnTo>
                      <a:pt x="175" y="927"/>
                    </a:lnTo>
                    <a:lnTo>
                      <a:pt x="175" y="927"/>
                    </a:lnTo>
                    <a:lnTo>
                      <a:pt x="177" y="921"/>
                    </a:lnTo>
                    <a:lnTo>
                      <a:pt x="180" y="916"/>
                    </a:lnTo>
                    <a:lnTo>
                      <a:pt x="185" y="913"/>
                    </a:lnTo>
                    <a:lnTo>
                      <a:pt x="191" y="911"/>
                    </a:lnTo>
                    <a:lnTo>
                      <a:pt x="191" y="911"/>
                    </a:lnTo>
                    <a:close/>
                    <a:moveTo>
                      <a:pt x="308" y="347"/>
                    </a:moveTo>
                    <a:lnTo>
                      <a:pt x="308" y="347"/>
                    </a:lnTo>
                    <a:lnTo>
                      <a:pt x="308" y="347"/>
                    </a:lnTo>
                    <a:lnTo>
                      <a:pt x="313" y="347"/>
                    </a:lnTo>
                    <a:lnTo>
                      <a:pt x="318" y="353"/>
                    </a:lnTo>
                    <a:lnTo>
                      <a:pt x="322" y="358"/>
                    </a:lnTo>
                    <a:lnTo>
                      <a:pt x="323" y="363"/>
                    </a:lnTo>
                    <a:lnTo>
                      <a:pt x="323" y="363"/>
                    </a:lnTo>
                    <a:lnTo>
                      <a:pt x="322" y="370"/>
                    </a:lnTo>
                    <a:lnTo>
                      <a:pt x="318" y="375"/>
                    </a:lnTo>
                    <a:lnTo>
                      <a:pt x="313" y="378"/>
                    </a:lnTo>
                    <a:lnTo>
                      <a:pt x="308" y="380"/>
                    </a:lnTo>
                    <a:lnTo>
                      <a:pt x="308" y="380"/>
                    </a:lnTo>
                    <a:lnTo>
                      <a:pt x="301" y="378"/>
                    </a:lnTo>
                    <a:lnTo>
                      <a:pt x="296" y="375"/>
                    </a:lnTo>
                    <a:lnTo>
                      <a:pt x="293" y="370"/>
                    </a:lnTo>
                    <a:lnTo>
                      <a:pt x="293" y="363"/>
                    </a:lnTo>
                    <a:lnTo>
                      <a:pt x="293" y="363"/>
                    </a:lnTo>
                    <a:lnTo>
                      <a:pt x="293" y="358"/>
                    </a:lnTo>
                    <a:lnTo>
                      <a:pt x="296" y="353"/>
                    </a:lnTo>
                    <a:lnTo>
                      <a:pt x="301" y="347"/>
                    </a:lnTo>
                    <a:lnTo>
                      <a:pt x="308" y="347"/>
                    </a:lnTo>
                    <a:lnTo>
                      <a:pt x="308" y="347"/>
                    </a:lnTo>
                    <a:close/>
                    <a:moveTo>
                      <a:pt x="133" y="998"/>
                    </a:moveTo>
                    <a:lnTo>
                      <a:pt x="133" y="998"/>
                    </a:lnTo>
                    <a:lnTo>
                      <a:pt x="133" y="998"/>
                    </a:lnTo>
                    <a:lnTo>
                      <a:pt x="138" y="1000"/>
                    </a:lnTo>
                    <a:lnTo>
                      <a:pt x="143" y="1003"/>
                    </a:lnTo>
                    <a:lnTo>
                      <a:pt x="146" y="1008"/>
                    </a:lnTo>
                    <a:lnTo>
                      <a:pt x="148" y="1013"/>
                    </a:lnTo>
                    <a:lnTo>
                      <a:pt x="148" y="1013"/>
                    </a:lnTo>
                    <a:lnTo>
                      <a:pt x="146" y="1020"/>
                    </a:lnTo>
                    <a:lnTo>
                      <a:pt x="143" y="1025"/>
                    </a:lnTo>
                    <a:lnTo>
                      <a:pt x="138" y="1029"/>
                    </a:lnTo>
                    <a:lnTo>
                      <a:pt x="133" y="1031"/>
                    </a:lnTo>
                    <a:lnTo>
                      <a:pt x="133" y="1031"/>
                    </a:lnTo>
                    <a:lnTo>
                      <a:pt x="126" y="1029"/>
                    </a:lnTo>
                    <a:lnTo>
                      <a:pt x="121" y="1025"/>
                    </a:lnTo>
                    <a:lnTo>
                      <a:pt x="119" y="1020"/>
                    </a:lnTo>
                    <a:lnTo>
                      <a:pt x="117" y="1013"/>
                    </a:lnTo>
                    <a:lnTo>
                      <a:pt x="117" y="1013"/>
                    </a:lnTo>
                    <a:lnTo>
                      <a:pt x="119" y="1008"/>
                    </a:lnTo>
                    <a:lnTo>
                      <a:pt x="121" y="1003"/>
                    </a:lnTo>
                    <a:lnTo>
                      <a:pt x="126" y="1000"/>
                    </a:lnTo>
                    <a:lnTo>
                      <a:pt x="133" y="998"/>
                    </a:lnTo>
                    <a:lnTo>
                      <a:pt x="133" y="998"/>
                    </a:lnTo>
                    <a:close/>
                    <a:moveTo>
                      <a:pt x="191" y="954"/>
                    </a:moveTo>
                    <a:lnTo>
                      <a:pt x="191" y="954"/>
                    </a:lnTo>
                    <a:lnTo>
                      <a:pt x="191" y="954"/>
                    </a:lnTo>
                    <a:lnTo>
                      <a:pt x="197" y="956"/>
                    </a:lnTo>
                    <a:lnTo>
                      <a:pt x="202" y="959"/>
                    </a:lnTo>
                    <a:lnTo>
                      <a:pt x="204" y="964"/>
                    </a:lnTo>
                    <a:lnTo>
                      <a:pt x="206" y="971"/>
                    </a:lnTo>
                    <a:lnTo>
                      <a:pt x="206" y="971"/>
                    </a:lnTo>
                    <a:lnTo>
                      <a:pt x="204" y="978"/>
                    </a:lnTo>
                    <a:lnTo>
                      <a:pt x="202" y="983"/>
                    </a:lnTo>
                    <a:lnTo>
                      <a:pt x="197" y="986"/>
                    </a:lnTo>
                    <a:lnTo>
                      <a:pt x="191" y="986"/>
                    </a:lnTo>
                    <a:lnTo>
                      <a:pt x="191" y="986"/>
                    </a:lnTo>
                    <a:lnTo>
                      <a:pt x="185" y="986"/>
                    </a:lnTo>
                    <a:lnTo>
                      <a:pt x="180" y="983"/>
                    </a:lnTo>
                    <a:lnTo>
                      <a:pt x="177" y="978"/>
                    </a:lnTo>
                    <a:lnTo>
                      <a:pt x="175" y="971"/>
                    </a:lnTo>
                    <a:lnTo>
                      <a:pt x="175" y="971"/>
                    </a:lnTo>
                    <a:lnTo>
                      <a:pt x="177" y="964"/>
                    </a:lnTo>
                    <a:lnTo>
                      <a:pt x="180" y="959"/>
                    </a:lnTo>
                    <a:lnTo>
                      <a:pt x="185" y="956"/>
                    </a:lnTo>
                    <a:lnTo>
                      <a:pt x="191" y="954"/>
                    </a:lnTo>
                    <a:lnTo>
                      <a:pt x="191" y="954"/>
                    </a:lnTo>
                    <a:close/>
                    <a:moveTo>
                      <a:pt x="248" y="261"/>
                    </a:moveTo>
                    <a:lnTo>
                      <a:pt x="248" y="261"/>
                    </a:lnTo>
                    <a:lnTo>
                      <a:pt x="248" y="261"/>
                    </a:lnTo>
                    <a:lnTo>
                      <a:pt x="255" y="262"/>
                    </a:lnTo>
                    <a:lnTo>
                      <a:pt x="260" y="266"/>
                    </a:lnTo>
                    <a:lnTo>
                      <a:pt x="264" y="271"/>
                    </a:lnTo>
                    <a:lnTo>
                      <a:pt x="264" y="276"/>
                    </a:lnTo>
                    <a:lnTo>
                      <a:pt x="264" y="276"/>
                    </a:lnTo>
                    <a:lnTo>
                      <a:pt x="264" y="283"/>
                    </a:lnTo>
                    <a:lnTo>
                      <a:pt x="260" y="288"/>
                    </a:lnTo>
                    <a:lnTo>
                      <a:pt x="255" y="291"/>
                    </a:lnTo>
                    <a:lnTo>
                      <a:pt x="248" y="293"/>
                    </a:lnTo>
                    <a:lnTo>
                      <a:pt x="248" y="293"/>
                    </a:lnTo>
                    <a:lnTo>
                      <a:pt x="243" y="291"/>
                    </a:lnTo>
                    <a:lnTo>
                      <a:pt x="238" y="288"/>
                    </a:lnTo>
                    <a:lnTo>
                      <a:pt x="235" y="283"/>
                    </a:lnTo>
                    <a:lnTo>
                      <a:pt x="233" y="276"/>
                    </a:lnTo>
                    <a:lnTo>
                      <a:pt x="233" y="276"/>
                    </a:lnTo>
                    <a:lnTo>
                      <a:pt x="235" y="271"/>
                    </a:lnTo>
                    <a:lnTo>
                      <a:pt x="238" y="266"/>
                    </a:lnTo>
                    <a:lnTo>
                      <a:pt x="243" y="262"/>
                    </a:lnTo>
                    <a:lnTo>
                      <a:pt x="248" y="261"/>
                    </a:lnTo>
                    <a:lnTo>
                      <a:pt x="248" y="261"/>
                    </a:lnTo>
                    <a:close/>
                    <a:moveTo>
                      <a:pt x="308" y="780"/>
                    </a:moveTo>
                    <a:lnTo>
                      <a:pt x="308" y="780"/>
                    </a:lnTo>
                    <a:lnTo>
                      <a:pt x="308" y="780"/>
                    </a:lnTo>
                    <a:lnTo>
                      <a:pt x="313" y="782"/>
                    </a:lnTo>
                    <a:lnTo>
                      <a:pt x="318" y="785"/>
                    </a:lnTo>
                    <a:lnTo>
                      <a:pt x="322" y="790"/>
                    </a:lnTo>
                    <a:lnTo>
                      <a:pt x="323" y="797"/>
                    </a:lnTo>
                    <a:lnTo>
                      <a:pt x="323" y="797"/>
                    </a:lnTo>
                    <a:lnTo>
                      <a:pt x="322" y="804"/>
                    </a:lnTo>
                    <a:lnTo>
                      <a:pt x="318" y="809"/>
                    </a:lnTo>
                    <a:lnTo>
                      <a:pt x="313" y="812"/>
                    </a:lnTo>
                    <a:lnTo>
                      <a:pt x="308" y="812"/>
                    </a:lnTo>
                    <a:lnTo>
                      <a:pt x="308" y="812"/>
                    </a:lnTo>
                    <a:lnTo>
                      <a:pt x="301" y="812"/>
                    </a:lnTo>
                    <a:lnTo>
                      <a:pt x="296" y="809"/>
                    </a:lnTo>
                    <a:lnTo>
                      <a:pt x="293" y="804"/>
                    </a:lnTo>
                    <a:lnTo>
                      <a:pt x="293" y="797"/>
                    </a:lnTo>
                    <a:lnTo>
                      <a:pt x="293" y="797"/>
                    </a:lnTo>
                    <a:lnTo>
                      <a:pt x="293" y="790"/>
                    </a:lnTo>
                    <a:lnTo>
                      <a:pt x="296" y="785"/>
                    </a:lnTo>
                    <a:lnTo>
                      <a:pt x="301" y="782"/>
                    </a:lnTo>
                    <a:lnTo>
                      <a:pt x="308" y="780"/>
                    </a:lnTo>
                    <a:lnTo>
                      <a:pt x="308" y="780"/>
                    </a:lnTo>
                    <a:close/>
                    <a:moveTo>
                      <a:pt x="248" y="738"/>
                    </a:moveTo>
                    <a:lnTo>
                      <a:pt x="248" y="738"/>
                    </a:lnTo>
                    <a:lnTo>
                      <a:pt x="248" y="738"/>
                    </a:lnTo>
                    <a:lnTo>
                      <a:pt x="255" y="739"/>
                    </a:lnTo>
                    <a:lnTo>
                      <a:pt x="260" y="743"/>
                    </a:lnTo>
                    <a:lnTo>
                      <a:pt x="264" y="748"/>
                    </a:lnTo>
                    <a:lnTo>
                      <a:pt x="264" y="753"/>
                    </a:lnTo>
                    <a:lnTo>
                      <a:pt x="264" y="753"/>
                    </a:lnTo>
                    <a:lnTo>
                      <a:pt x="264" y="760"/>
                    </a:lnTo>
                    <a:lnTo>
                      <a:pt x="260" y="765"/>
                    </a:lnTo>
                    <a:lnTo>
                      <a:pt x="255" y="768"/>
                    </a:lnTo>
                    <a:lnTo>
                      <a:pt x="248" y="770"/>
                    </a:lnTo>
                    <a:lnTo>
                      <a:pt x="248" y="770"/>
                    </a:lnTo>
                    <a:lnTo>
                      <a:pt x="243" y="768"/>
                    </a:lnTo>
                    <a:lnTo>
                      <a:pt x="238" y="765"/>
                    </a:lnTo>
                    <a:lnTo>
                      <a:pt x="235" y="760"/>
                    </a:lnTo>
                    <a:lnTo>
                      <a:pt x="233" y="753"/>
                    </a:lnTo>
                    <a:lnTo>
                      <a:pt x="233" y="753"/>
                    </a:lnTo>
                    <a:lnTo>
                      <a:pt x="235" y="748"/>
                    </a:lnTo>
                    <a:lnTo>
                      <a:pt x="238" y="743"/>
                    </a:lnTo>
                    <a:lnTo>
                      <a:pt x="243" y="739"/>
                    </a:lnTo>
                    <a:lnTo>
                      <a:pt x="248" y="738"/>
                    </a:lnTo>
                    <a:lnTo>
                      <a:pt x="248" y="738"/>
                    </a:lnTo>
                    <a:close/>
                    <a:moveTo>
                      <a:pt x="248" y="780"/>
                    </a:moveTo>
                    <a:lnTo>
                      <a:pt x="248" y="780"/>
                    </a:lnTo>
                    <a:lnTo>
                      <a:pt x="248" y="780"/>
                    </a:lnTo>
                    <a:lnTo>
                      <a:pt x="255" y="782"/>
                    </a:lnTo>
                    <a:lnTo>
                      <a:pt x="260" y="785"/>
                    </a:lnTo>
                    <a:lnTo>
                      <a:pt x="264" y="790"/>
                    </a:lnTo>
                    <a:lnTo>
                      <a:pt x="264" y="797"/>
                    </a:lnTo>
                    <a:lnTo>
                      <a:pt x="264" y="797"/>
                    </a:lnTo>
                    <a:lnTo>
                      <a:pt x="264" y="804"/>
                    </a:lnTo>
                    <a:lnTo>
                      <a:pt x="260" y="809"/>
                    </a:lnTo>
                    <a:lnTo>
                      <a:pt x="255" y="812"/>
                    </a:lnTo>
                    <a:lnTo>
                      <a:pt x="248" y="812"/>
                    </a:lnTo>
                    <a:lnTo>
                      <a:pt x="248" y="812"/>
                    </a:lnTo>
                    <a:lnTo>
                      <a:pt x="243" y="812"/>
                    </a:lnTo>
                    <a:lnTo>
                      <a:pt x="238" y="809"/>
                    </a:lnTo>
                    <a:lnTo>
                      <a:pt x="235" y="804"/>
                    </a:lnTo>
                    <a:lnTo>
                      <a:pt x="233" y="797"/>
                    </a:lnTo>
                    <a:lnTo>
                      <a:pt x="233" y="797"/>
                    </a:lnTo>
                    <a:lnTo>
                      <a:pt x="235" y="790"/>
                    </a:lnTo>
                    <a:lnTo>
                      <a:pt x="238" y="785"/>
                    </a:lnTo>
                    <a:lnTo>
                      <a:pt x="243" y="782"/>
                    </a:lnTo>
                    <a:lnTo>
                      <a:pt x="248" y="780"/>
                    </a:lnTo>
                    <a:lnTo>
                      <a:pt x="248" y="780"/>
                    </a:lnTo>
                    <a:close/>
                    <a:moveTo>
                      <a:pt x="248" y="824"/>
                    </a:moveTo>
                    <a:lnTo>
                      <a:pt x="248" y="824"/>
                    </a:lnTo>
                    <a:lnTo>
                      <a:pt x="248" y="824"/>
                    </a:lnTo>
                    <a:lnTo>
                      <a:pt x="255" y="826"/>
                    </a:lnTo>
                    <a:lnTo>
                      <a:pt x="260" y="830"/>
                    </a:lnTo>
                    <a:lnTo>
                      <a:pt x="264" y="835"/>
                    </a:lnTo>
                    <a:lnTo>
                      <a:pt x="264" y="840"/>
                    </a:lnTo>
                    <a:lnTo>
                      <a:pt x="264" y="840"/>
                    </a:lnTo>
                    <a:lnTo>
                      <a:pt x="264" y="847"/>
                    </a:lnTo>
                    <a:lnTo>
                      <a:pt x="260" y="852"/>
                    </a:lnTo>
                    <a:lnTo>
                      <a:pt x="255" y="855"/>
                    </a:lnTo>
                    <a:lnTo>
                      <a:pt x="248" y="857"/>
                    </a:lnTo>
                    <a:lnTo>
                      <a:pt x="248" y="857"/>
                    </a:lnTo>
                    <a:lnTo>
                      <a:pt x="243" y="855"/>
                    </a:lnTo>
                    <a:lnTo>
                      <a:pt x="238" y="852"/>
                    </a:lnTo>
                    <a:lnTo>
                      <a:pt x="235" y="847"/>
                    </a:lnTo>
                    <a:lnTo>
                      <a:pt x="233" y="840"/>
                    </a:lnTo>
                    <a:lnTo>
                      <a:pt x="233" y="840"/>
                    </a:lnTo>
                    <a:lnTo>
                      <a:pt x="235" y="835"/>
                    </a:lnTo>
                    <a:lnTo>
                      <a:pt x="238" y="830"/>
                    </a:lnTo>
                    <a:lnTo>
                      <a:pt x="243" y="826"/>
                    </a:lnTo>
                    <a:lnTo>
                      <a:pt x="248" y="824"/>
                    </a:lnTo>
                    <a:lnTo>
                      <a:pt x="248" y="824"/>
                    </a:lnTo>
                    <a:close/>
                    <a:moveTo>
                      <a:pt x="541" y="216"/>
                    </a:moveTo>
                    <a:lnTo>
                      <a:pt x="541" y="216"/>
                    </a:lnTo>
                    <a:lnTo>
                      <a:pt x="541" y="216"/>
                    </a:lnTo>
                    <a:lnTo>
                      <a:pt x="546" y="218"/>
                    </a:lnTo>
                    <a:lnTo>
                      <a:pt x="552" y="221"/>
                    </a:lnTo>
                    <a:lnTo>
                      <a:pt x="555" y="227"/>
                    </a:lnTo>
                    <a:lnTo>
                      <a:pt x="557" y="233"/>
                    </a:lnTo>
                    <a:lnTo>
                      <a:pt x="557" y="233"/>
                    </a:lnTo>
                    <a:lnTo>
                      <a:pt x="555" y="240"/>
                    </a:lnTo>
                    <a:lnTo>
                      <a:pt x="552" y="245"/>
                    </a:lnTo>
                    <a:lnTo>
                      <a:pt x="546" y="249"/>
                    </a:lnTo>
                    <a:lnTo>
                      <a:pt x="541" y="249"/>
                    </a:lnTo>
                    <a:lnTo>
                      <a:pt x="541" y="249"/>
                    </a:lnTo>
                    <a:lnTo>
                      <a:pt x="535" y="249"/>
                    </a:lnTo>
                    <a:lnTo>
                      <a:pt x="529" y="245"/>
                    </a:lnTo>
                    <a:lnTo>
                      <a:pt x="526" y="240"/>
                    </a:lnTo>
                    <a:lnTo>
                      <a:pt x="524" y="233"/>
                    </a:lnTo>
                    <a:lnTo>
                      <a:pt x="524" y="233"/>
                    </a:lnTo>
                    <a:lnTo>
                      <a:pt x="526" y="227"/>
                    </a:lnTo>
                    <a:lnTo>
                      <a:pt x="529" y="221"/>
                    </a:lnTo>
                    <a:lnTo>
                      <a:pt x="535" y="218"/>
                    </a:lnTo>
                    <a:lnTo>
                      <a:pt x="541" y="216"/>
                    </a:lnTo>
                    <a:lnTo>
                      <a:pt x="541" y="216"/>
                    </a:lnTo>
                    <a:close/>
                    <a:moveTo>
                      <a:pt x="248" y="651"/>
                    </a:moveTo>
                    <a:lnTo>
                      <a:pt x="248" y="651"/>
                    </a:lnTo>
                    <a:lnTo>
                      <a:pt x="248" y="651"/>
                    </a:lnTo>
                    <a:lnTo>
                      <a:pt x="255" y="652"/>
                    </a:lnTo>
                    <a:lnTo>
                      <a:pt x="260" y="656"/>
                    </a:lnTo>
                    <a:lnTo>
                      <a:pt x="264" y="661"/>
                    </a:lnTo>
                    <a:lnTo>
                      <a:pt x="264" y="668"/>
                    </a:lnTo>
                    <a:lnTo>
                      <a:pt x="264" y="668"/>
                    </a:lnTo>
                    <a:lnTo>
                      <a:pt x="264" y="673"/>
                    </a:lnTo>
                    <a:lnTo>
                      <a:pt x="260" y="678"/>
                    </a:lnTo>
                    <a:lnTo>
                      <a:pt x="255" y="681"/>
                    </a:lnTo>
                    <a:lnTo>
                      <a:pt x="248" y="683"/>
                    </a:lnTo>
                    <a:lnTo>
                      <a:pt x="248" y="683"/>
                    </a:lnTo>
                    <a:lnTo>
                      <a:pt x="243" y="681"/>
                    </a:lnTo>
                    <a:lnTo>
                      <a:pt x="238" y="678"/>
                    </a:lnTo>
                    <a:lnTo>
                      <a:pt x="235" y="673"/>
                    </a:lnTo>
                    <a:lnTo>
                      <a:pt x="233" y="668"/>
                    </a:lnTo>
                    <a:lnTo>
                      <a:pt x="233" y="668"/>
                    </a:lnTo>
                    <a:lnTo>
                      <a:pt x="235" y="661"/>
                    </a:lnTo>
                    <a:lnTo>
                      <a:pt x="238" y="656"/>
                    </a:lnTo>
                    <a:lnTo>
                      <a:pt x="243" y="652"/>
                    </a:lnTo>
                    <a:lnTo>
                      <a:pt x="248" y="651"/>
                    </a:lnTo>
                    <a:lnTo>
                      <a:pt x="248" y="651"/>
                    </a:lnTo>
                    <a:close/>
                    <a:moveTo>
                      <a:pt x="191" y="738"/>
                    </a:moveTo>
                    <a:lnTo>
                      <a:pt x="191" y="738"/>
                    </a:lnTo>
                    <a:lnTo>
                      <a:pt x="191" y="738"/>
                    </a:lnTo>
                    <a:lnTo>
                      <a:pt x="197" y="739"/>
                    </a:lnTo>
                    <a:lnTo>
                      <a:pt x="202" y="743"/>
                    </a:lnTo>
                    <a:lnTo>
                      <a:pt x="204" y="748"/>
                    </a:lnTo>
                    <a:lnTo>
                      <a:pt x="206" y="753"/>
                    </a:lnTo>
                    <a:lnTo>
                      <a:pt x="206" y="753"/>
                    </a:lnTo>
                    <a:lnTo>
                      <a:pt x="204" y="760"/>
                    </a:lnTo>
                    <a:lnTo>
                      <a:pt x="202" y="765"/>
                    </a:lnTo>
                    <a:lnTo>
                      <a:pt x="197" y="768"/>
                    </a:lnTo>
                    <a:lnTo>
                      <a:pt x="191" y="770"/>
                    </a:lnTo>
                    <a:lnTo>
                      <a:pt x="191" y="770"/>
                    </a:lnTo>
                    <a:lnTo>
                      <a:pt x="185" y="768"/>
                    </a:lnTo>
                    <a:lnTo>
                      <a:pt x="180" y="765"/>
                    </a:lnTo>
                    <a:lnTo>
                      <a:pt x="177" y="760"/>
                    </a:lnTo>
                    <a:lnTo>
                      <a:pt x="175" y="753"/>
                    </a:lnTo>
                    <a:lnTo>
                      <a:pt x="175" y="753"/>
                    </a:lnTo>
                    <a:lnTo>
                      <a:pt x="177" y="748"/>
                    </a:lnTo>
                    <a:lnTo>
                      <a:pt x="180" y="743"/>
                    </a:lnTo>
                    <a:lnTo>
                      <a:pt x="185" y="739"/>
                    </a:lnTo>
                    <a:lnTo>
                      <a:pt x="191" y="738"/>
                    </a:lnTo>
                    <a:lnTo>
                      <a:pt x="191" y="738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89"/>
                    </a:lnTo>
                    <a:lnTo>
                      <a:pt x="90" y="189"/>
                    </a:lnTo>
                    <a:lnTo>
                      <a:pt x="88" y="196"/>
                    </a:lnTo>
                    <a:lnTo>
                      <a:pt x="85" y="201"/>
                    </a:lnTo>
                    <a:lnTo>
                      <a:pt x="80" y="204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8" y="204"/>
                    </a:lnTo>
                    <a:lnTo>
                      <a:pt x="63" y="201"/>
                    </a:lnTo>
                    <a:lnTo>
                      <a:pt x="59" y="196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191" y="521"/>
                    </a:moveTo>
                    <a:lnTo>
                      <a:pt x="191" y="521"/>
                    </a:lnTo>
                    <a:lnTo>
                      <a:pt x="191" y="521"/>
                    </a:lnTo>
                    <a:lnTo>
                      <a:pt x="197" y="521"/>
                    </a:lnTo>
                    <a:lnTo>
                      <a:pt x="202" y="525"/>
                    </a:lnTo>
                    <a:lnTo>
                      <a:pt x="204" y="530"/>
                    </a:lnTo>
                    <a:lnTo>
                      <a:pt x="206" y="537"/>
                    </a:lnTo>
                    <a:lnTo>
                      <a:pt x="206" y="537"/>
                    </a:lnTo>
                    <a:lnTo>
                      <a:pt x="204" y="543"/>
                    </a:lnTo>
                    <a:lnTo>
                      <a:pt x="202" y="548"/>
                    </a:lnTo>
                    <a:lnTo>
                      <a:pt x="197" y="552"/>
                    </a:lnTo>
                    <a:lnTo>
                      <a:pt x="191" y="554"/>
                    </a:lnTo>
                    <a:lnTo>
                      <a:pt x="191" y="554"/>
                    </a:lnTo>
                    <a:lnTo>
                      <a:pt x="185" y="552"/>
                    </a:lnTo>
                    <a:lnTo>
                      <a:pt x="180" y="548"/>
                    </a:lnTo>
                    <a:lnTo>
                      <a:pt x="177" y="543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7" y="530"/>
                    </a:lnTo>
                    <a:lnTo>
                      <a:pt x="180" y="525"/>
                    </a:lnTo>
                    <a:lnTo>
                      <a:pt x="185" y="521"/>
                    </a:lnTo>
                    <a:lnTo>
                      <a:pt x="191" y="521"/>
                    </a:lnTo>
                    <a:lnTo>
                      <a:pt x="191" y="521"/>
                    </a:lnTo>
                    <a:close/>
                    <a:moveTo>
                      <a:pt x="308" y="434"/>
                    </a:moveTo>
                    <a:lnTo>
                      <a:pt x="308" y="434"/>
                    </a:lnTo>
                    <a:lnTo>
                      <a:pt x="308" y="434"/>
                    </a:lnTo>
                    <a:lnTo>
                      <a:pt x="313" y="434"/>
                    </a:lnTo>
                    <a:lnTo>
                      <a:pt x="318" y="438"/>
                    </a:lnTo>
                    <a:lnTo>
                      <a:pt x="322" y="443"/>
                    </a:lnTo>
                    <a:lnTo>
                      <a:pt x="323" y="450"/>
                    </a:lnTo>
                    <a:lnTo>
                      <a:pt x="323" y="450"/>
                    </a:lnTo>
                    <a:lnTo>
                      <a:pt x="322" y="456"/>
                    </a:lnTo>
                    <a:lnTo>
                      <a:pt x="318" y="462"/>
                    </a:lnTo>
                    <a:lnTo>
                      <a:pt x="313" y="465"/>
                    </a:lnTo>
                    <a:lnTo>
                      <a:pt x="308" y="467"/>
                    </a:lnTo>
                    <a:lnTo>
                      <a:pt x="308" y="467"/>
                    </a:lnTo>
                    <a:lnTo>
                      <a:pt x="301" y="465"/>
                    </a:lnTo>
                    <a:lnTo>
                      <a:pt x="296" y="462"/>
                    </a:lnTo>
                    <a:lnTo>
                      <a:pt x="293" y="456"/>
                    </a:lnTo>
                    <a:lnTo>
                      <a:pt x="293" y="450"/>
                    </a:lnTo>
                    <a:lnTo>
                      <a:pt x="293" y="450"/>
                    </a:lnTo>
                    <a:lnTo>
                      <a:pt x="293" y="443"/>
                    </a:lnTo>
                    <a:lnTo>
                      <a:pt x="296" y="438"/>
                    </a:lnTo>
                    <a:lnTo>
                      <a:pt x="301" y="434"/>
                    </a:lnTo>
                    <a:lnTo>
                      <a:pt x="308" y="434"/>
                    </a:lnTo>
                    <a:lnTo>
                      <a:pt x="308" y="434"/>
                    </a:lnTo>
                    <a:close/>
                    <a:moveTo>
                      <a:pt x="248" y="347"/>
                    </a:moveTo>
                    <a:lnTo>
                      <a:pt x="248" y="347"/>
                    </a:lnTo>
                    <a:lnTo>
                      <a:pt x="248" y="347"/>
                    </a:lnTo>
                    <a:lnTo>
                      <a:pt x="255" y="347"/>
                    </a:lnTo>
                    <a:lnTo>
                      <a:pt x="260" y="353"/>
                    </a:lnTo>
                    <a:lnTo>
                      <a:pt x="264" y="358"/>
                    </a:lnTo>
                    <a:lnTo>
                      <a:pt x="264" y="363"/>
                    </a:lnTo>
                    <a:lnTo>
                      <a:pt x="264" y="363"/>
                    </a:lnTo>
                    <a:lnTo>
                      <a:pt x="264" y="370"/>
                    </a:lnTo>
                    <a:lnTo>
                      <a:pt x="260" y="375"/>
                    </a:lnTo>
                    <a:lnTo>
                      <a:pt x="255" y="378"/>
                    </a:lnTo>
                    <a:lnTo>
                      <a:pt x="248" y="380"/>
                    </a:lnTo>
                    <a:lnTo>
                      <a:pt x="248" y="380"/>
                    </a:lnTo>
                    <a:lnTo>
                      <a:pt x="243" y="378"/>
                    </a:lnTo>
                    <a:lnTo>
                      <a:pt x="238" y="375"/>
                    </a:lnTo>
                    <a:lnTo>
                      <a:pt x="235" y="370"/>
                    </a:lnTo>
                    <a:lnTo>
                      <a:pt x="233" y="363"/>
                    </a:lnTo>
                    <a:lnTo>
                      <a:pt x="233" y="363"/>
                    </a:lnTo>
                    <a:lnTo>
                      <a:pt x="235" y="358"/>
                    </a:lnTo>
                    <a:lnTo>
                      <a:pt x="238" y="353"/>
                    </a:lnTo>
                    <a:lnTo>
                      <a:pt x="243" y="347"/>
                    </a:lnTo>
                    <a:lnTo>
                      <a:pt x="248" y="347"/>
                    </a:lnTo>
                    <a:lnTo>
                      <a:pt x="248" y="347"/>
                    </a:lnTo>
                    <a:close/>
                    <a:moveTo>
                      <a:pt x="191" y="261"/>
                    </a:moveTo>
                    <a:lnTo>
                      <a:pt x="191" y="261"/>
                    </a:lnTo>
                    <a:lnTo>
                      <a:pt x="191" y="261"/>
                    </a:lnTo>
                    <a:lnTo>
                      <a:pt x="197" y="262"/>
                    </a:lnTo>
                    <a:lnTo>
                      <a:pt x="202" y="266"/>
                    </a:lnTo>
                    <a:lnTo>
                      <a:pt x="204" y="271"/>
                    </a:lnTo>
                    <a:lnTo>
                      <a:pt x="206" y="276"/>
                    </a:lnTo>
                    <a:lnTo>
                      <a:pt x="206" y="276"/>
                    </a:lnTo>
                    <a:lnTo>
                      <a:pt x="204" y="283"/>
                    </a:lnTo>
                    <a:lnTo>
                      <a:pt x="202" y="288"/>
                    </a:lnTo>
                    <a:lnTo>
                      <a:pt x="197" y="291"/>
                    </a:lnTo>
                    <a:lnTo>
                      <a:pt x="191" y="293"/>
                    </a:lnTo>
                    <a:lnTo>
                      <a:pt x="191" y="293"/>
                    </a:lnTo>
                    <a:lnTo>
                      <a:pt x="185" y="291"/>
                    </a:lnTo>
                    <a:lnTo>
                      <a:pt x="180" y="288"/>
                    </a:lnTo>
                    <a:lnTo>
                      <a:pt x="177" y="283"/>
                    </a:lnTo>
                    <a:lnTo>
                      <a:pt x="175" y="276"/>
                    </a:lnTo>
                    <a:lnTo>
                      <a:pt x="175" y="276"/>
                    </a:lnTo>
                    <a:lnTo>
                      <a:pt x="177" y="271"/>
                    </a:lnTo>
                    <a:lnTo>
                      <a:pt x="180" y="266"/>
                    </a:lnTo>
                    <a:lnTo>
                      <a:pt x="185" y="262"/>
                    </a:lnTo>
                    <a:lnTo>
                      <a:pt x="191" y="261"/>
                    </a:lnTo>
                    <a:lnTo>
                      <a:pt x="191" y="261"/>
                    </a:lnTo>
                    <a:close/>
                    <a:moveTo>
                      <a:pt x="657" y="1388"/>
                    </a:moveTo>
                    <a:lnTo>
                      <a:pt x="657" y="1388"/>
                    </a:lnTo>
                    <a:lnTo>
                      <a:pt x="657" y="1388"/>
                    </a:lnTo>
                    <a:lnTo>
                      <a:pt x="664" y="1390"/>
                    </a:lnTo>
                    <a:lnTo>
                      <a:pt x="667" y="1393"/>
                    </a:lnTo>
                    <a:lnTo>
                      <a:pt x="671" y="1398"/>
                    </a:lnTo>
                    <a:lnTo>
                      <a:pt x="672" y="1405"/>
                    </a:lnTo>
                    <a:lnTo>
                      <a:pt x="672" y="1405"/>
                    </a:lnTo>
                    <a:lnTo>
                      <a:pt x="671" y="1410"/>
                    </a:lnTo>
                    <a:lnTo>
                      <a:pt x="667" y="1415"/>
                    </a:lnTo>
                    <a:lnTo>
                      <a:pt x="664" y="1419"/>
                    </a:lnTo>
                    <a:lnTo>
                      <a:pt x="657" y="1421"/>
                    </a:lnTo>
                    <a:lnTo>
                      <a:pt x="657" y="1421"/>
                    </a:lnTo>
                    <a:lnTo>
                      <a:pt x="650" y="1419"/>
                    </a:lnTo>
                    <a:lnTo>
                      <a:pt x="647" y="1415"/>
                    </a:lnTo>
                    <a:lnTo>
                      <a:pt x="643" y="1410"/>
                    </a:lnTo>
                    <a:lnTo>
                      <a:pt x="642" y="1405"/>
                    </a:lnTo>
                    <a:lnTo>
                      <a:pt x="642" y="1405"/>
                    </a:lnTo>
                    <a:lnTo>
                      <a:pt x="643" y="1398"/>
                    </a:lnTo>
                    <a:lnTo>
                      <a:pt x="647" y="1393"/>
                    </a:lnTo>
                    <a:lnTo>
                      <a:pt x="650" y="1390"/>
                    </a:lnTo>
                    <a:lnTo>
                      <a:pt x="657" y="1388"/>
                    </a:lnTo>
                    <a:lnTo>
                      <a:pt x="657" y="1388"/>
                    </a:lnTo>
                    <a:close/>
                    <a:moveTo>
                      <a:pt x="191" y="651"/>
                    </a:moveTo>
                    <a:lnTo>
                      <a:pt x="191" y="651"/>
                    </a:lnTo>
                    <a:lnTo>
                      <a:pt x="191" y="651"/>
                    </a:lnTo>
                    <a:lnTo>
                      <a:pt x="197" y="652"/>
                    </a:lnTo>
                    <a:lnTo>
                      <a:pt x="202" y="656"/>
                    </a:lnTo>
                    <a:lnTo>
                      <a:pt x="204" y="661"/>
                    </a:lnTo>
                    <a:lnTo>
                      <a:pt x="206" y="668"/>
                    </a:lnTo>
                    <a:lnTo>
                      <a:pt x="206" y="668"/>
                    </a:lnTo>
                    <a:lnTo>
                      <a:pt x="204" y="673"/>
                    </a:lnTo>
                    <a:lnTo>
                      <a:pt x="202" y="678"/>
                    </a:lnTo>
                    <a:lnTo>
                      <a:pt x="197" y="681"/>
                    </a:lnTo>
                    <a:lnTo>
                      <a:pt x="191" y="683"/>
                    </a:lnTo>
                    <a:lnTo>
                      <a:pt x="191" y="683"/>
                    </a:lnTo>
                    <a:lnTo>
                      <a:pt x="185" y="681"/>
                    </a:lnTo>
                    <a:lnTo>
                      <a:pt x="180" y="678"/>
                    </a:lnTo>
                    <a:lnTo>
                      <a:pt x="177" y="673"/>
                    </a:lnTo>
                    <a:lnTo>
                      <a:pt x="175" y="668"/>
                    </a:lnTo>
                    <a:lnTo>
                      <a:pt x="175" y="668"/>
                    </a:lnTo>
                    <a:lnTo>
                      <a:pt x="177" y="661"/>
                    </a:lnTo>
                    <a:lnTo>
                      <a:pt x="180" y="656"/>
                    </a:lnTo>
                    <a:lnTo>
                      <a:pt x="185" y="652"/>
                    </a:lnTo>
                    <a:lnTo>
                      <a:pt x="191" y="651"/>
                    </a:lnTo>
                    <a:lnTo>
                      <a:pt x="191" y="651"/>
                    </a:lnTo>
                    <a:close/>
                    <a:moveTo>
                      <a:pt x="133" y="261"/>
                    </a:moveTo>
                    <a:lnTo>
                      <a:pt x="133" y="261"/>
                    </a:lnTo>
                    <a:lnTo>
                      <a:pt x="133" y="261"/>
                    </a:lnTo>
                    <a:lnTo>
                      <a:pt x="138" y="262"/>
                    </a:lnTo>
                    <a:lnTo>
                      <a:pt x="143" y="266"/>
                    </a:lnTo>
                    <a:lnTo>
                      <a:pt x="146" y="271"/>
                    </a:lnTo>
                    <a:lnTo>
                      <a:pt x="148" y="276"/>
                    </a:lnTo>
                    <a:lnTo>
                      <a:pt x="148" y="276"/>
                    </a:lnTo>
                    <a:lnTo>
                      <a:pt x="146" y="283"/>
                    </a:lnTo>
                    <a:lnTo>
                      <a:pt x="143" y="288"/>
                    </a:lnTo>
                    <a:lnTo>
                      <a:pt x="138" y="291"/>
                    </a:lnTo>
                    <a:lnTo>
                      <a:pt x="133" y="293"/>
                    </a:lnTo>
                    <a:lnTo>
                      <a:pt x="133" y="293"/>
                    </a:lnTo>
                    <a:lnTo>
                      <a:pt x="126" y="291"/>
                    </a:lnTo>
                    <a:lnTo>
                      <a:pt x="121" y="288"/>
                    </a:lnTo>
                    <a:lnTo>
                      <a:pt x="119" y="283"/>
                    </a:lnTo>
                    <a:lnTo>
                      <a:pt x="117" y="276"/>
                    </a:lnTo>
                    <a:lnTo>
                      <a:pt x="117" y="276"/>
                    </a:lnTo>
                    <a:lnTo>
                      <a:pt x="119" y="271"/>
                    </a:lnTo>
                    <a:lnTo>
                      <a:pt x="121" y="266"/>
                    </a:lnTo>
                    <a:lnTo>
                      <a:pt x="126" y="262"/>
                    </a:lnTo>
                    <a:lnTo>
                      <a:pt x="133" y="261"/>
                    </a:lnTo>
                    <a:lnTo>
                      <a:pt x="133" y="261"/>
                    </a:lnTo>
                    <a:close/>
                    <a:moveTo>
                      <a:pt x="248" y="954"/>
                    </a:moveTo>
                    <a:lnTo>
                      <a:pt x="248" y="954"/>
                    </a:lnTo>
                    <a:lnTo>
                      <a:pt x="248" y="954"/>
                    </a:lnTo>
                    <a:lnTo>
                      <a:pt x="255" y="956"/>
                    </a:lnTo>
                    <a:lnTo>
                      <a:pt x="260" y="959"/>
                    </a:lnTo>
                    <a:lnTo>
                      <a:pt x="264" y="964"/>
                    </a:lnTo>
                    <a:lnTo>
                      <a:pt x="264" y="971"/>
                    </a:lnTo>
                    <a:lnTo>
                      <a:pt x="264" y="971"/>
                    </a:lnTo>
                    <a:lnTo>
                      <a:pt x="264" y="978"/>
                    </a:lnTo>
                    <a:lnTo>
                      <a:pt x="260" y="983"/>
                    </a:lnTo>
                    <a:lnTo>
                      <a:pt x="255" y="986"/>
                    </a:lnTo>
                    <a:lnTo>
                      <a:pt x="248" y="986"/>
                    </a:lnTo>
                    <a:lnTo>
                      <a:pt x="248" y="986"/>
                    </a:lnTo>
                    <a:lnTo>
                      <a:pt x="243" y="986"/>
                    </a:lnTo>
                    <a:lnTo>
                      <a:pt x="238" y="983"/>
                    </a:lnTo>
                    <a:lnTo>
                      <a:pt x="235" y="978"/>
                    </a:lnTo>
                    <a:lnTo>
                      <a:pt x="233" y="971"/>
                    </a:lnTo>
                    <a:lnTo>
                      <a:pt x="233" y="971"/>
                    </a:lnTo>
                    <a:lnTo>
                      <a:pt x="235" y="964"/>
                    </a:lnTo>
                    <a:lnTo>
                      <a:pt x="238" y="959"/>
                    </a:lnTo>
                    <a:lnTo>
                      <a:pt x="243" y="956"/>
                    </a:lnTo>
                    <a:lnTo>
                      <a:pt x="248" y="954"/>
                    </a:lnTo>
                    <a:lnTo>
                      <a:pt x="248" y="954"/>
                    </a:lnTo>
                    <a:close/>
                    <a:moveTo>
                      <a:pt x="366" y="695"/>
                    </a:moveTo>
                    <a:lnTo>
                      <a:pt x="366" y="695"/>
                    </a:lnTo>
                    <a:lnTo>
                      <a:pt x="366" y="695"/>
                    </a:lnTo>
                    <a:lnTo>
                      <a:pt x="371" y="695"/>
                    </a:lnTo>
                    <a:lnTo>
                      <a:pt x="376" y="698"/>
                    </a:lnTo>
                    <a:lnTo>
                      <a:pt x="380" y="703"/>
                    </a:lnTo>
                    <a:lnTo>
                      <a:pt x="381" y="710"/>
                    </a:lnTo>
                    <a:lnTo>
                      <a:pt x="381" y="710"/>
                    </a:lnTo>
                    <a:lnTo>
                      <a:pt x="380" y="717"/>
                    </a:lnTo>
                    <a:lnTo>
                      <a:pt x="376" y="722"/>
                    </a:lnTo>
                    <a:lnTo>
                      <a:pt x="371" y="726"/>
                    </a:lnTo>
                    <a:lnTo>
                      <a:pt x="366" y="726"/>
                    </a:lnTo>
                    <a:lnTo>
                      <a:pt x="366" y="726"/>
                    </a:lnTo>
                    <a:lnTo>
                      <a:pt x="359" y="726"/>
                    </a:lnTo>
                    <a:lnTo>
                      <a:pt x="354" y="722"/>
                    </a:lnTo>
                    <a:lnTo>
                      <a:pt x="351" y="717"/>
                    </a:lnTo>
                    <a:lnTo>
                      <a:pt x="351" y="710"/>
                    </a:lnTo>
                    <a:lnTo>
                      <a:pt x="351" y="710"/>
                    </a:lnTo>
                    <a:lnTo>
                      <a:pt x="351" y="703"/>
                    </a:lnTo>
                    <a:lnTo>
                      <a:pt x="354" y="698"/>
                    </a:lnTo>
                    <a:lnTo>
                      <a:pt x="359" y="695"/>
                    </a:lnTo>
                    <a:lnTo>
                      <a:pt x="366" y="695"/>
                    </a:lnTo>
                    <a:lnTo>
                      <a:pt x="366" y="695"/>
                    </a:lnTo>
                    <a:close/>
                    <a:moveTo>
                      <a:pt x="482" y="651"/>
                    </a:moveTo>
                    <a:lnTo>
                      <a:pt x="482" y="651"/>
                    </a:lnTo>
                    <a:lnTo>
                      <a:pt x="482" y="651"/>
                    </a:lnTo>
                    <a:lnTo>
                      <a:pt x="489" y="652"/>
                    </a:lnTo>
                    <a:lnTo>
                      <a:pt x="494" y="656"/>
                    </a:lnTo>
                    <a:lnTo>
                      <a:pt x="497" y="661"/>
                    </a:lnTo>
                    <a:lnTo>
                      <a:pt x="497" y="668"/>
                    </a:lnTo>
                    <a:lnTo>
                      <a:pt x="497" y="668"/>
                    </a:lnTo>
                    <a:lnTo>
                      <a:pt x="497" y="673"/>
                    </a:lnTo>
                    <a:lnTo>
                      <a:pt x="494" y="678"/>
                    </a:lnTo>
                    <a:lnTo>
                      <a:pt x="489" y="681"/>
                    </a:lnTo>
                    <a:lnTo>
                      <a:pt x="482" y="683"/>
                    </a:lnTo>
                    <a:lnTo>
                      <a:pt x="482" y="683"/>
                    </a:lnTo>
                    <a:lnTo>
                      <a:pt x="477" y="681"/>
                    </a:lnTo>
                    <a:lnTo>
                      <a:pt x="471" y="678"/>
                    </a:lnTo>
                    <a:lnTo>
                      <a:pt x="468" y="673"/>
                    </a:lnTo>
                    <a:lnTo>
                      <a:pt x="466" y="668"/>
                    </a:lnTo>
                    <a:lnTo>
                      <a:pt x="466" y="668"/>
                    </a:lnTo>
                    <a:lnTo>
                      <a:pt x="468" y="661"/>
                    </a:lnTo>
                    <a:lnTo>
                      <a:pt x="471" y="656"/>
                    </a:lnTo>
                    <a:lnTo>
                      <a:pt x="477" y="652"/>
                    </a:lnTo>
                    <a:lnTo>
                      <a:pt x="482" y="651"/>
                    </a:lnTo>
                    <a:lnTo>
                      <a:pt x="482" y="651"/>
                    </a:lnTo>
                    <a:close/>
                    <a:moveTo>
                      <a:pt x="133" y="521"/>
                    </a:moveTo>
                    <a:lnTo>
                      <a:pt x="133" y="521"/>
                    </a:lnTo>
                    <a:lnTo>
                      <a:pt x="133" y="521"/>
                    </a:lnTo>
                    <a:lnTo>
                      <a:pt x="138" y="521"/>
                    </a:lnTo>
                    <a:lnTo>
                      <a:pt x="143" y="525"/>
                    </a:lnTo>
                    <a:lnTo>
                      <a:pt x="146" y="530"/>
                    </a:lnTo>
                    <a:lnTo>
                      <a:pt x="148" y="537"/>
                    </a:lnTo>
                    <a:lnTo>
                      <a:pt x="148" y="537"/>
                    </a:lnTo>
                    <a:lnTo>
                      <a:pt x="146" y="543"/>
                    </a:lnTo>
                    <a:lnTo>
                      <a:pt x="143" y="548"/>
                    </a:lnTo>
                    <a:lnTo>
                      <a:pt x="138" y="552"/>
                    </a:lnTo>
                    <a:lnTo>
                      <a:pt x="133" y="554"/>
                    </a:lnTo>
                    <a:lnTo>
                      <a:pt x="133" y="554"/>
                    </a:lnTo>
                    <a:lnTo>
                      <a:pt x="126" y="552"/>
                    </a:lnTo>
                    <a:lnTo>
                      <a:pt x="121" y="548"/>
                    </a:lnTo>
                    <a:lnTo>
                      <a:pt x="119" y="543"/>
                    </a:lnTo>
                    <a:lnTo>
                      <a:pt x="117" y="537"/>
                    </a:lnTo>
                    <a:lnTo>
                      <a:pt x="117" y="537"/>
                    </a:lnTo>
                    <a:lnTo>
                      <a:pt x="119" y="530"/>
                    </a:lnTo>
                    <a:lnTo>
                      <a:pt x="121" y="525"/>
                    </a:lnTo>
                    <a:lnTo>
                      <a:pt x="126" y="521"/>
                    </a:lnTo>
                    <a:lnTo>
                      <a:pt x="133" y="521"/>
                    </a:lnTo>
                    <a:lnTo>
                      <a:pt x="133" y="521"/>
                    </a:lnTo>
                    <a:close/>
                    <a:moveTo>
                      <a:pt x="248" y="434"/>
                    </a:moveTo>
                    <a:lnTo>
                      <a:pt x="248" y="434"/>
                    </a:lnTo>
                    <a:lnTo>
                      <a:pt x="248" y="434"/>
                    </a:lnTo>
                    <a:lnTo>
                      <a:pt x="255" y="434"/>
                    </a:lnTo>
                    <a:lnTo>
                      <a:pt x="260" y="438"/>
                    </a:lnTo>
                    <a:lnTo>
                      <a:pt x="264" y="443"/>
                    </a:lnTo>
                    <a:lnTo>
                      <a:pt x="264" y="450"/>
                    </a:lnTo>
                    <a:lnTo>
                      <a:pt x="264" y="450"/>
                    </a:lnTo>
                    <a:lnTo>
                      <a:pt x="264" y="456"/>
                    </a:lnTo>
                    <a:lnTo>
                      <a:pt x="260" y="462"/>
                    </a:lnTo>
                    <a:lnTo>
                      <a:pt x="255" y="465"/>
                    </a:lnTo>
                    <a:lnTo>
                      <a:pt x="248" y="467"/>
                    </a:lnTo>
                    <a:lnTo>
                      <a:pt x="248" y="467"/>
                    </a:lnTo>
                    <a:lnTo>
                      <a:pt x="243" y="465"/>
                    </a:lnTo>
                    <a:lnTo>
                      <a:pt x="238" y="462"/>
                    </a:lnTo>
                    <a:lnTo>
                      <a:pt x="235" y="456"/>
                    </a:lnTo>
                    <a:lnTo>
                      <a:pt x="233" y="450"/>
                    </a:lnTo>
                    <a:lnTo>
                      <a:pt x="233" y="450"/>
                    </a:lnTo>
                    <a:lnTo>
                      <a:pt x="235" y="443"/>
                    </a:lnTo>
                    <a:lnTo>
                      <a:pt x="238" y="438"/>
                    </a:lnTo>
                    <a:lnTo>
                      <a:pt x="243" y="434"/>
                    </a:lnTo>
                    <a:lnTo>
                      <a:pt x="248" y="434"/>
                    </a:lnTo>
                    <a:lnTo>
                      <a:pt x="248" y="434"/>
                    </a:lnTo>
                    <a:close/>
                    <a:moveTo>
                      <a:pt x="191" y="347"/>
                    </a:moveTo>
                    <a:lnTo>
                      <a:pt x="191" y="347"/>
                    </a:lnTo>
                    <a:lnTo>
                      <a:pt x="191" y="347"/>
                    </a:lnTo>
                    <a:lnTo>
                      <a:pt x="197" y="347"/>
                    </a:lnTo>
                    <a:lnTo>
                      <a:pt x="202" y="353"/>
                    </a:lnTo>
                    <a:lnTo>
                      <a:pt x="204" y="358"/>
                    </a:lnTo>
                    <a:lnTo>
                      <a:pt x="206" y="363"/>
                    </a:lnTo>
                    <a:lnTo>
                      <a:pt x="206" y="363"/>
                    </a:lnTo>
                    <a:lnTo>
                      <a:pt x="204" y="370"/>
                    </a:lnTo>
                    <a:lnTo>
                      <a:pt x="202" y="375"/>
                    </a:lnTo>
                    <a:lnTo>
                      <a:pt x="197" y="378"/>
                    </a:lnTo>
                    <a:lnTo>
                      <a:pt x="191" y="380"/>
                    </a:lnTo>
                    <a:lnTo>
                      <a:pt x="191" y="380"/>
                    </a:lnTo>
                    <a:lnTo>
                      <a:pt x="185" y="378"/>
                    </a:lnTo>
                    <a:lnTo>
                      <a:pt x="180" y="375"/>
                    </a:lnTo>
                    <a:lnTo>
                      <a:pt x="177" y="370"/>
                    </a:lnTo>
                    <a:lnTo>
                      <a:pt x="175" y="363"/>
                    </a:lnTo>
                    <a:lnTo>
                      <a:pt x="175" y="363"/>
                    </a:lnTo>
                    <a:lnTo>
                      <a:pt x="177" y="358"/>
                    </a:lnTo>
                    <a:lnTo>
                      <a:pt x="180" y="353"/>
                    </a:lnTo>
                    <a:lnTo>
                      <a:pt x="185" y="347"/>
                    </a:lnTo>
                    <a:lnTo>
                      <a:pt x="191" y="347"/>
                    </a:lnTo>
                    <a:lnTo>
                      <a:pt x="191" y="347"/>
                    </a:lnTo>
                    <a:close/>
                    <a:moveTo>
                      <a:pt x="133" y="477"/>
                    </a:moveTo>
                    <a:lnTo>
                      <a:pt x="133" y="477"/>
                    </a:lnTo>
                    <a:lnTo>
                      <a:pt x="133" y="477"/>
                    </a:lnTo>
                    <a:lnTo>
                      <a:pt x="138" y="479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8" y="494"/>
                    </a:lnTo>
                    <a:lnTo>
                      <a:pt x="148" y="494"/>
                    </a:lnTo>
                    <a:lnTo>
                      <a:pt x="146" y="499"/>
                    </a:lnTo>
                    <a:lnTo>
                      <a:pt x="143" y="504"/>
                    </a:lnTo>
                    <a:lnTo>
                      <a:pt x="138" y="508"/>
                    </a:lnTo>
                    <a:lnTo>
                      <a:pt x="133" y="509"/>
                    </a:lnTo>
                    <a:lnTo>
                      <a:pt x="133" y="509"/>
                    </a:lnTo>
                    <a:lnTo>
                      <a:pt x="126" y="508"/>
                    </a:lnTo>
                    <a:lnTo>
                      <a:pt x="121" y="504"/>
                    </a:lnTo>
                    <a:lnTo>
                      <a:pt x="119" y="499"/>
                    </a:lnTo>
                    <a:lnTo>
                      <a:pt x="117" y="494"/>
                    </a:lnTo>
                    <a:lnTo>
                      <a:pt x="117" y="494"/>
                    </a:lnTo>
                    <a:lnTo>
                      <a:pt x="119" y="487"/>
                    </a:lnTo>
                    <a:lnTo>
                      <a:pt x="121" y="482"/>
                    </a:lnTo>
                    <a:lnTo>
                      <a:pt x="126" y="479"/>
                    </a:lnTo>
                    <a:lnTo>
                      <a:pt x="133" y="477"/>
                    </a:lnTo>
                    <a:lnTo>
                      <a:pt x="133" y="477"/>
                    </a:lnTo>
                    <a:close/>
                    <a:moveTo>
                      <a:pt x="366" y="521"/>
                    </a:moveTo>
                    <a:lnTo>
                      <a:pt x="366" y="521"/>
                    </a:lnTo>
                    <a:lnTo>
                      <a:pt x="366" y="521"/>
                    </a:lnTo>
                    <a:lnTo>
                      <a:pt x="371" y="521"/>
                    </a:lnTo>
                    <a:lnTo>
                      <a:pt x="376" y="525"/>
                    </a:lnTo>
                    <a:lnTo>
                      <a:pt x="380" y="530"/>
                    </a:lnTo>
                    <a:lnTo>
                      <a:pt x="381" y="537"/>
                    </a:lnTo>
                    <a:lnTo>
                      <a:pt x="381" y="537"/>
                    </a:lnTo>
                    <a:lnTo>
                      <a:pt x="380" y="543"/>
                    </a:lnTo>
                    <a:lnTo>
                      <a:pt x="376" y="548"/>
                    </a:lnTo>
                    <a:lnTo>
                      <a:pt x="371" y="552"/>
                    </a:lnTo>
                    <a:lnTo>
                      <a:pt x="366" y="554"/>
                    </a:lnTo>
                    <a:lnTo>
                      <a:pt x="366" y="554"/>
                    </a:lnTo>
                    <a:lnTo>
                      <a:pt x="359" y="552"/>
                    </a:lnTo>
                    <a:lnTo>
                      <a:pt x="354" y="548"/>
                    </a:lnTo>
                    <a:lnTo>
                      <a:pt x="351" y="543"/>
                    </a:lnTo>
                    <a:lnTo>
                      <a:pt x="351" y="537"/>
                    </a:lnTo>
                    <a:lnTo>
                      <a:pt x="351" y="537"/>
                    </a:lnTo>
                    <a:lnTo>
                      <a:pt x="351" y="530"/>
                    </a:lnTo>
                    <a:lnTo>
                      <a:pt x="354" y="525"/>
                    </a:lnTo>
                    <a:lnTo>
                      <a:pt x="359" y="521"/>
                    </a:lnTo>
                    <a:lnTo>
                      <a:pt x="366" y="521"/>
                    </a:lnTo>
                    <a:lnTo>
                      <a:pt x="366" y="521"/>
                    </a:lnTo>
                    <a:close/>
                    <a:moveTo>
                      <a:pt x="133" y="651"/>
                    </a:moveTo>
                    <a:lnTo>
                      <a:pt x="133" y="651"/>
                    </a:lnTo>
                    <a:lnTo>
                      <a:pt x="133" y="651"/>
                    </a:lnTo>
                    <a:lnTo>
                      <a:pt x="138" y="652"/>
                    </a:lnTo>
                    <a:lnTo>
                      <a:pt x="143" y="656"/>
                    </a:lnTo>
                    <a:lnTo>
                      <a:pt x="146" y="661"/>
                    </a:lnTo>
                    <a:lnTo>
                      <a:pt x="148" y="668"/>
                    </a:lnTo>
                    <a:lnTo>
                      <a:pt x="148" y="668"/>
                    </a:lnTo>
                    <a:lnTo>
                      <a:pt x="146" y="673"/>
                    </a:lnTo>
                    <a:lnTo>
                      <a:pt x="143" y="678"/>
                    </a:lnTo>
                    <a:lnTo>
                      <a:pt x="138" y="681"/>
                    </a:lnTo>
                    <a:lnTo>
                      <a:pt x="133" y="683"/>
                    </a:lnTo>
                    <a:lnTo>
                      <a:pt x="133" y="683"/>
                    </a:lnTo>
                    <a:lnTo>
                      <a:pt x="126" y="681"/>
                    </a:lnTo>
                    <a:lnTo>
                      <a:pt x="121" y="678"/>
                    </a:lnTo>
                    <a:lnTo>
                      <a:pt x="119" y="673"/>
                    </a:lnTo>
                    <a:lnTo>
                      <a:pt x="117" y="668"/>
                    </a:lnTo>
                    <a:lnTo>
                      <a:pt x="117" y="668"/>
                    </a:lnTo>
                    <a:lnTo>
                      <a:pt x="119" y="661"/>
                    </a:lnTo>
                    <a:lnTo>
                      <a:pt x="121" y="656"/>
                    </a:lnTo>
                    <a:lnTo>
                      <a:pt x="126" y="652"/>
                    </a:lnTo>
                    <a:lnTo>
                      <a:pt x="133" y="651"/>
                    </a:lnTo>
                    <a:lnTo>
                      <a:pt x="133" y="651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88" y="10"/>
                    </a:lnTo>
                    <a:lnTo>
                      <a:pt x="90" y="15"/>
                    </a:lnTo>
                    <a:lnTo>
                      <a:pt x="90" y="15"/>
                    </a:lnTo>
                    <a:lnTo>
                      <a:pt x="88" y="22"/>
                    </a:lnTo>
                    <a:lnTo>
                      <a:pt x="85" y="27"/>
                    </a:lnTo>
                    <a:lnTo>
                      <a:pt x="80" y="31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68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9" y="10"/>
                    </a:lnTo>
                    <a:lnTo>
                      <a:pt x="63" y="5"/>
                    </a:lnTo>
                    <a:lnTo>
                      <a:pt x="68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  <a:moveTo>
                      <a:pt x="308" y="998"/>
                    </a:moveTo>
                    <a:lnTo>
                      <a:pt x="308" y="998"/>
                    </a:lnTo>
                    <a:lnTo>
                      <a:pt x="308" y="998"/>
                    </a:lnTo>
                    <a:lnTo>
                      <a:pt x="313" y="1000"/>
                    </a:lnTo>
                    <a:lnTo>
                      <a:pt x="318" y="1003"/>
                    </a:lnTo>
                    <a:lnTo>
                      <a:pt x="322" y="1008"/>
                    </a:lnTo>
                    <a:lnTo>
                      <a:pt x="323" y="1013"/>
                    </a:lnTo>
                    <a:lnTo>
                      <a:pt x="323" y="1013"/>
                    </a:lnTo>
                    <a:lnTo>
                      <a:pt x="322" y="1020"/>
                    </a:lnTo>
                    <a:lnTo>
                      <a:pt x="318" y="1025"/>
                    </a:lnTo>
                    <a:lnTo>
                      <a:pt x="313" y="1029"/>
                    </a:lnTo>
                    <a:lnTo>
                      <a:pt x="308" y="1031"/>
                    </a:lnTo>
                    <a:lnTo>
                      <a:pt x="308" y="1031"/>
                    </a:lnTo>
                    <a:lnTo>
                      <a:pt x="301" y="1029"/>
                    </a:lnTo>
                    <a:lnTo>
                      <a:pt x="296" y="1025"/>
                    </a:lnTo>
                    <a:lnTo>
                      <a:pt x="293" y="1020"/>
                    </a:lnTo>
                    <a:lnTo>
                      <a:pt x="293" y="1013"/>
                    </a:lnTo>
                    <a:lnTo>
                      <a:pt x="293" y="1013"/>
                    </a:lnTo>
                    <a:lnTo>
                      <a:pt x="293" y="1008"/>
                    </a:lnTo>
                    <a:lnTo>
                      <a:pt x="296" y="1003"/>
                    </a:lnTo>
                    <a:lnTo>
                      <a:pt x="301" y="1000"/>
                    </a:lnTo>
                    <a:lnTo>
                      <a:pt x="308" y="998"/>
                    </a:lnTo>
                    <a:lnTo>
                      <a:pt x="308" y="998"/>
                    </a:lnTo>
                    <a:close/>
                    <a:moveTo>
                      <a:pt x="191" y="780"/>
                    </a:moveTo>
                    <a:lnTo>
                      <a:pt x="191" y="780"/>
                    </a:lnTo>
                    <a:lnTo>
                      <a:pt x="191" y="780"/>
                    </a:lnTo>
                    <a:lnTo>
                      <a:pt x="197" y="782"/>
                    </a:lnTo>
                    <a:lnTo>
                      <a:pt x="202" y="785"/>
                    </a:lnTo>
                    <a:lnTo>
                      <a:pt x="204" y="790"/>
                    </a:lnTo>
                    <a:lnTo>
                      <a:pt x="206" y="797"/>
                    </a:lnTo>
                    <a:lnTo>
                      <a:pt x="206" y="797"/>
                    </a:lnTo>
                    <a:lnTo>
                      <a:pt x="204" y="804"/>
                    </a:lnTo>
                    <a:lnTo>
                      <a:pt x="202" y="809"/>
                    </a:lnTo>
                    <a:lnTo>
                      <a:pt x="197" y="812"/>
                    </a:lnTo>
                    <a:lnTo>
                      <a:pt x="191" y="812"/>
                    </a:lnTo>
                    <a:lnTo>
                      <a:pt x="191" y="812"/>
                    </a:lnTo>
                    <a:lnTo>
                      <a:pt x="185" y="812"/>
                    </a:lnTo>
                    <a:lnTo>
                      <a:pt x="180" y="809"/>
                    </a:lnTo>
                    <a:lnTo>
                      <a:pt x="177" y="804"/>
                    </a:lnTo>
                    <a:lnTo>
                      <a:pt x="175" y="797"/>
                    </a:lnTo>
                    <a:lnTo>
                      <a:pt x="175" y="797"/>
                    </a:lnTo>
                    <a:lnTo>
                      <a:pt x="177" y="790"/>
                    </a:lnTo>
                    <a:lnTo>
                      <a:pt x="180" y="785"/>
                    </a:lnTo>
                    <a:lnTo>
                      <a:pt x="185" y="782"/>
                    </a:lnTo>
                    <a:lnTo>
                      <a:pt x="191" y="780"/>
                    </a:lnTo>
                    <a:lnTo>
                      <a:pt x="191" y="780"/>
                    </a:lnTo>
                    <a:close/>
                    <a:moveTo>
                      <a:pt x="424" y="651"/>
                    </a:moveTo>
                    <a:lnTo>
                      <a:pt x="424" y="651"/>
                    </a:lnTo>
                    <a:lnTo>
                      <a:pt x="424" y="651"/>
                    </a:lnTo>
                    <a:lnTo>
                      <a:pt x="431" y="652"/>
                    </a:lnTo>
                    <a:lnTo>
                      <a:pt x="434" y="656"/>
                    </a:lnTo>
                    <a:lnTo>
                      <a:pt x="437" y="661"/>
                    </a:lnTo>
                    <a:lnTo>
                      <a:pt x="439" y="668"/>
                    </a:lnTo>
                    <a:lnTo>
                      <a:pt x="439" y="668"/>
                    </a:lnTo>
                    <a:lnTo>
                      <a:pt x="437" y="673"/>
                    </a:lnTo>
                    <a:lnTo>
                      <a:pt x="434" y="678"/>
                    </a:lnTo>
                    <a:lnTo>
                      <a:pt x="431" y="681"/>
                    </a:lnTo>
                    <a:lnTo>
                      <a:pt x="424" y="683"/>
                    </a:lnTo>
                    <a:lnTo>
                      <a:pt x="424" y="683"/>
                    </a:lnTo>
                    <a:lnTo>
                      <a:pt x="419" y="681"/>
                    </a:lnTo>
                    <a:lnTo>
                      <a:pt x="414" y="678"/>
                    </a:lnTo>
                    <a:lnTo>
                      <a:pt x="410" y="673"/>
                    </a:lnTo>
                    <a:lnTo>
                      <a:pt x="408" y="668"/>
                    </a:lnTo>
                    <a:lnTo>
                      <a:pt x="408" y="668"/>
                    </a:lnTo>
                    <a:lnTo>
                      <a:pt x="410" y="661"/>
                    </a:lnTo>
                    <a:lnTo>
                      <a:pt x="414" y="656"/>
                    </a:lnTo>
                    <a:lnTo>
                      <a:pt x="419" y="652"/>
                    </a:lnTo>
                    <a:lnTo>
                      <a:pt x="424" y="651"/>
                    </a:lnTo>
                    <a:lnTo>
                      <a:pt x="424" y="651"/>
                    </a:lnTo>
                    <a:close/>
                    <a:moveTo>
                      <a:pt x="366" y="954"/>
                    </a:moveTo>
                    <a:lnTo>
                      <a:pt x="366" y="954"/>
                    </a:lnTo>
                    <a:lnTo>
                      <a:pt x="366" y="954"/>
                    </a:lnTo>
                    <a:lnTo>
                      <a:pt x="371" y="956"/>
                    </a:lnTo>
                    <a:lnTo>
                      <a:pt x="376" y="959"/>
                    </a:lnTo>
                    <a:lnTo>
                      <a:pt x="380" y="964"/>
                    </a:lnTo>
                    <a:lnTo>
                      <a:pt x="381" y="971"/>
                    </a:lnTo>
                    <a:lnTo>
                      <a:pt x="381" y="971"/>
                    </a:lnTo>
                    <a:lnTo>
                      <a:pt x="380" y="978"/>
                    </a:lnTo>
                    <a:lnTo>
                      <a:pt x="376" y="983"/>
                    </a:lnTo>
                    <a:lnTo>
                      <a:pt x="371" y="986"/>
                    </a:lnTo>
                    <a:lnTo>
                      <a:pt x="366" y="986"/>
                    </a:lnTo>
                    <a:lnTo>
                      <a:pt x="366" y="986"/>
                    </a:lnTo>
                    <a:lnTo>
                      <a:pt x="359" y="986"/>
                    </a:lnTo>
                    <a:lnTo>
                      <a:pt x="354" y="983"/>
                    </a:lnTo>
                    <a:lnTo>
                      <a:pt x="351" y="978"/>
                    </a:lnTo>
                    <a:lnTo>
                      <a:pt x="351" y="971"/>
                    </a:lnTo>
                    <a:lnTo>
                      <a:pt x="351" y="971"/>
                    </a:lnTo>
                    <a:lnTo>
                      <a:pt x="351" y="964"/>
                    </a:lnTo>
                    <a:lnTo>
                      <a:pt x="354" y="959"/>
                    </a:lnTo>
                    <a:lnTo>
                      <a:pt x="359" y="956"/>
                    </a:lnTo>
                    <a:lnTo>
                      <a:pt x="366" y="954"/>
                    </a:lnTo>
                    <a:lnTo>
                      <a:pt x="366" y="954"/>
                    </a:lnTo>
                    <a:close/>
                    <a:moveTo>
                      <a:pt x="366" y="651"/>
                    </a:moveTo>
                    <a:lnTo>
                      <a:pt x="366" y="651"/>
                    </a:lnTo>
                    <a:lnTo>
                      <a:pt x="366" y="651"/>
                    </a:lnTo>
                    <a:lnTo>
                      <a:pt x="371" y="652"/>
                    </a:lnTo>
                    <a:lnTo>
                      <a:pt x="376" y="656"/>
                    </a:lnTo>
                    <a:lnTo>
                      <a:pt x="380" y="661"/>
                    </a:lnTo>
                    <a:lnTo>
                      <a:pt x="381" y="668"/>
                    </a:lnTo>
                    <a:lnTo>
                      <a:pt x="381" y="668"/>
                    </a:lnTo>
                    <a:lnTo>
                      <a:pt x="380" y="673"/>
                    </a:lnTo>
                    <a:lnTo>
                      <a:pt x="376" y="678"/>
                    </a:lnTo>
                    <a:lnTo>
                      <a:pt x="371" y="681"/>
                    </a:lnTo>
                    <a:lnTo>
                      <a:pt x="366" y="683"/>
                    </a:lnTo>
                    <a:lnTo>
                      <a:pt x="366" y="683"/>
                    </a:lnTo>
                    <a:lnTo>
                      <a:pt x="359" y="681"/>
                    </a:lnTo>
                    <a:lnTo>
                      <a:pt x="354" y="678"/>
                    </a:lnTo>
                    <a:lnTo>
                      <a:pt x="351" y="673"/>
                    </a:lnTo>
                    <a:lnTo>
                      <a:pt x="351" y="668"/>
                    </a:lnTo>
                    <a:lnTo>
                      <a:pt x="351" y="668"/>
                    </a:lnTo>
                    <a:lnTo>
                      <a:pt x="351" y="661"/>
                    </a:lnTo>
                    <a:lnTo>
                      <a:pt x="354" y="656"/>
                    </a:lnTo>
                    <a:lnTo>
                      <a:pt x="359" y="652"/>
                    </a:lnTo>
                    <a:lnTo>
                      <a:pt x="366" y="651"/>
                    </a:lnTo>
                    <a:lnTo>
                      <a:pt x="366" y="651"/>
                    </a:lnTo>
                    <a:close/>
                    <a:moveTo>
                      <a:pt x="133" y="780"/>
                    </a:moveTo>
                    <a:lnTo>
                      <a:pt x="133" y="780"/>
                    </a:lnTo>
                    <a:lnTo>
                      <a:pt x="133" y="780"/>
                    </a:lnTo>
                    <a:lnTo>
                      <a:pt x="138" y="782"/>
                    </a:lnTo>
                    <a:lnTo>
                      <a:pt x="143" y="785"/>
                    </a:lnTo>
                    <a:lnTo>
                      <a:pt x="146" y="790"/>
                    </a:lnTo>
                    <a:lnTo>
                      <a:pt x="148" y="797"/>
                    </a:lnTo>
                    <a:lnTo>
                      <a:pt x="148" y="797"/>
                    </a:lnTo>
                    <a:lnTo>
                      <a:pt x="146" y="804"/>
                    </a:lnTo>
                    <a:lnTo>
                      <a:pt x="143" y="809"/>
                    </a:lnTo>
                    <a:lnTo>
                      <a:pt x="138" y="812"/>
                    </a:lnTo>
                    <a:lnTo>
                      <a:pt x="133" y="812"/>
                    </a:lnTo>
                    <a:lnTo>
                      <a:pt x="133" y="812"/>
                    </a:lnTo>
                    <a:lnTo>
                      <a:pt x="126" y="812"/>
                    </a:lnTo>
                    <a:lnTo>
                      <a:pt x="121" y="809"/>
                    </a:lnTo>
                    <a:lnTo>
                      <a:pt x="119" y="804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9" y="790"/>
                    </a:lnTo>
                    <a:lnTo>
                      <a:pt x="121" y="785"/>
                    </a:lnTo>
                    <a:lnTo>
                      <a:pt x="126" y="782"/>
                    </a:lnTo>
                    <a:lnTo>
                      <a:pt x="133" y="780"/>
                    </a:lnTo>
                    <a:lnTo>
                      <a:pt x="133" y="780"/>
                    </a:lnTo>
                    <a:close/>
                    <a:moveTo>
                      <a:pt x="424" y="608"/>
                    </a:moveTo>
                    <a:lnTo>
                      <a:pt x="424" y="608"/>
                    </a:lnTo>
                    <a:lnTo>
                      <a:pt x="424" y="608"/>
                    </a:lnTo>
                    <a:lnTo>
                      <a:pt x="431" y="608"/>
                    </a:lnTo>
                    <a:lnTo>
                      <a:pt x="434" y="611"/>
                    </a:lnTo>
                    <a:lnTo>
                      <a:pt x="437" y="617"/>
                    </a:lnTo>
                    <a:lnTo>
                      <a:pt x="439" y="623"/>
                    </a:lnTo>
                    <a:lnTo>
                      <a:pt x="439" y="623"/>
                    </a:lnTo>
                    <a:lnTo>
                      <a:pt x="437" y="630"/>
                    </a:lnTo>
                    <a:lnTo>
                      <a:pt x="434" y="635"/>
                    </a:lnTo>
                    <a:lnTo>
                      <a:pt x="431" y="639"/>
                    </a:lnTo>
                    <a:lnTo>
                      <a:pt x="424" y="640"/>
                    </a:lnTo>
                    <a:lnTo>
                      <a:pt x="424" y="640"/>
                    </a:lnTo>
                    <a:lnTo>
                      <a:pt x="419" y="639"/>
                    </a:lnTo>
                    <a:lnTo>
                      <a:pt x="414" y="635"/>
                    </a:lnTo>
                    <a:lnTo>
                      <a:pt x="410" y="630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10" y="617"/>
                    </a:lnTo>
                    <a:lnTo>
                      <a:pt x="414" y="611"/>
                    </a:lnTo>
                    <a:lnTo>
                      <a:pt x="419" y="608"/>
                    </a:lnTo>
                    <a:lnTo>
                      <a:pt x="424" y="608"/>
                    </a:lnTo>
                    <a:lnTo>
                      <a:pt x="424" y="608"/>
                    </a:lnTo>
                    <a:close/>
                    <a:moveTo>
                      <a:pt x="366" y="867"/>
                    </a:moveTo>
                    <a:lnTo>
                      <a:pt x="366" y="867"/>
                    </a:lnTo>
                    <a:lnTo>
                      <a:pt x="366" y="867"/>
                    </a:lnTo>
                    <a:lnTo>
                      <a:pt x="371" y="869"/>
                    </a:lnTo>
                    <a:lnTo>
                      <a:pt x="376" y="872"/>
                    </a:lnTo>
                    <a:lnTo>
                      <a:pt x="380" y="877"/>
                    </a:lnTo>
                    <a:lnTo>
                      <a:pt x="381" y="884"/>
                    </a:lnTo>
                    <a:lnTo>
                      <a:pt x="381" y="884"/>
                    </a:lnTo>
                    <a:lnTo>
                      <a:pt x="380" y="891"/>
                    </a:lnTo>
                    <a:lnTo>
                      <a:pt x="376" y="896"/>
                    </a:lnTo>
                    <a:lnTo>
                      <a:pt x="371" y="899"/>
                    </a:lnTo>
                    <a:lnTo>
                      <a:pt x="366" y="899"/>
                    </a:lnTo>
                    <a:lnTo>
                      <a:pt x="366" y="899"/>
                    </a:lnTo>
                    <a:lnTo>
                      <a:pt x="359" y="899"/>
                    </a:lnTo>
                    <a:lnTo>
                      <a:pt x="354" y="896"/>
                    </a:lnTo>
                    <a:lnTo>
                      <a:pt x="351" y="891"/>
                    </a:lnTo>
                    <a:lnTo>
                      <a:pt x="351" y="884"/>
                    </a:lnTo>
                    <a:lnTo>
                      <a:pt x="351" y="884"/>
                    </a:lnTo>
                    <a:lnTo>
                      <a:pt x="351" y="877"/>
                    </a:lnTo>
                    <a:lnTo>
                      <a:pt x="354" y="872"/>
                    </a:lnTo>
                    <a:lnTo>
                      <a:pt x="359" y="869"/>
                    </a:lnTo>
                    <a:lnTo>
                      <a:pt x="366" y="867"/>
                    </a:lnTo>
                    <a:lnTo>
                      <a:pt x="366" y="867"/>
                    </a:lnTo>
                    <a:close/>
                    <a:moveTo>
                      <a:pt x="308" y="954"/>
                    </a:moveTo>
                    <a:lnTo>
                      <a:pt x="308" y="954"/>
                    </a:lnTo>
                    <a:lnTo>
                      <a:pt x="308" y="954"/>
                    </a:lnTo>
                    <a:lnTo>
                      <a:pt x="313" y="956"/>
                    </a:lnTo>
                    <a:lnTo>
                      <a:pt x="318" y="959"/>
                    </a:lnTo>
                    <a:lnTo>
                      <a:pt x="322" y="964"/>
                    </a:lnTo>
                    <a:lnTo>
                      <a:pt x="323" y="971"/>
                    </a:lnTo>
                    <a:lnTo>
                      <a:pt x="323" y="971"/>
                    </a:lnTo>
                    <a:lnTo>
                      <a:pt x="322" y="978"/>
                    </a:lnTo>
                    <a:lnTo>
                      <a:pt x="318" y="983"/>
                    </a:lnTo>
                    <a:lnTo>
                      <a:pt x="313" y="986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1" y="986"/>
                    </a:lnTo>
                    <a:lnTo>
                      <a:pt x="296" y="983"/>
                    </a:lnTo>
                    <a:lnTo>
                      <a:pt x="293" y="978"/>
                    </a:lnTo>
                    <a:lnTo>
                      <a:pt x="293" y="971"/>
                    </a:lnTo>
                    <a:lnTo>
                      <a:pt x="293" y="971"/>
                    </a:lnTo>
                    <a:lnTo>
                      <a:pt x="293" y="964"/>
                    </a:lnTo>
                    <a:lnTo>
                      <a:pt x="296" y="959"/>
                    </a:lnTo>
                    <a:lnTo>
                      <a:pt x="301" y="956"/>
                    </a:lnTo>
                    <a:lnTo>
                      <a:pt x="308" y="954"/>
                    </a:lnTo>
                    <a:lnTo>
                      <a:pt x="308" y="954"/>
                    </a:lnTo>
                    <a:close/>
                    <a:moveTo>
                      <a:pt x="75" y="521"/>
                    </a:moveTo>
                    <a:lnTo>
                      <a:pt x="75" y="521"/>
                    </a:lnTo>
                    <a:lnTo>
                      <a:pt x="75" y="521"/>
                    </a:lnTo>
                    <a:lnTo>
                      <a:pt x="80" y="521"/>
                    </a:lnTo>
                    <a:lnTo>
                      <a:pt x="85" y="525"/>
                    </a:lnTo>
                    <a:lnTo>
                      <a:pt x="88" y="530"/>
                    </a:lnTo>
                    <a:lnTo>
                      <a:pt x="90" y="537"/>
                    </a:lnTo>
                    <a:lnTo>
                      <a:pt x="90" y="537"/>
                    </a:lnTo>
                    <a:lnTo>
                      <a:pt x="88" y="543"/>
                    </a:lnTo>
                    <a:lnTo>
                      <a:pt x="85" y="548"/>
                    </a:lnTo>
                    <a:lnTo>
                      <a:pt x="80" y="552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68" y="552"/>
                    </a:lnTo>
                    <a:lnTo>
                      <a:pt x="63" y="548"/>
                    </a:lnTo>
                    <a:lnTo>
                      <a:pt x="59" y="543"/>
                    </a:lnTo>
                    <a:lnTo>
                      <a:pt x="59" y="537"/>
                    </a:lnTo>
                    <a:lnTo>
                      <a:pt x="59" y="537"/>
                    </a:lnTo>
                    <a:lnTo>
                      <a:pt x="59" y="530"/>
                    </a:lnTo>
                    <a:lnTo>
                      <a:pt x="63" y="525"/>
                    </a:lnTo>
                    <a:lnTo>
                      <a:pt x="68" y="521"/>
                    </a:lnTo>
                    <a:lnTo>
                      <a:pt x="75" y="521"/>
                    </a:lnTo>
                    <a:lnTo>
                      <a:pt x="75" y="521"/>
                    </a:lnTo>
                    <a:close/>
                    <a:moveTo>
                      <a:pt x="366" y="1214"/>
                    </a:moveTo>
                    <a:lnTo>
                      <a:pt x="366" y="1214"/>
                    </a:lnTo>
                    <a:lnTo>
                      <a:pt x="366" y="1214"/>
                    </a:lnTo>
                    <a:lnTo>
                      <a:pt x="371" y="1216"/>
                    </a:lnTo>
                    <a:lnTo>
                      <a:pt x="376" y="1220"/>
                    </a:lnTo>
                    <a:lnTo>
                      <a:pt x="380" y="1225"/>
                    </a:lnTo>
                    <a:lnTo>
                      <a:pt x="381" y="1231"/>
                    </a:lnTo>
                    <a:lnTo>
                      <a:pt x="381" y="1231"/>
                    </a:lnTo>
                    <a:lnTo>
                      <a:pt x="380" y="1237"/>
                    </a:lnTo>
                    <a:lnTo>
                      <a:pt x="376" y="1242"/>
                    </a:lnTo>
                    <a:lnTo>
                      <a:pt x="371" y="1245"/>
                    </a:lnTo>
                    <a:lnTo>
                      <a:pt x="366" y="1247"/>
                    </a:lnTo>
                    <a:lnTo>
                      <a:pt x="366" y="1247"/>
                    </a:lnTo>
                    <a:lnTo>
                      <a:pt x="359" y="1245"/>
                    </a:lnTo>
                    <a:lnTo>
                      <a:pt x="354" y="1242"/>
                    </a:lnTo>
                    <a:lnTo>
                      <a:pt x="351" y="1237"/>
                    </a:lnTo>
                    <a:lnTo>
                      <a:pt x="351" y="1231"/>
                    </a:lnTo>
                    <a:lnTo>
                      <a:pt x="351" y="1231"/>
                    </a:lnTo>
                    <a:lnTo>
                      <a:pt x="351" y="1225"/>
                    </a:lnTo>
                    <a:lnTo>
                      <a:pt x="354" y="1220"/>
                    </a:lnTo>
                    <a:lnTo>
                      <a:pt x="359" y="1216"/>
                    </a:lnTo>
                    <a:lnTo>
                      <a:pt x="366" y="1214"/>
                    </a:lnTo>
                    <a:lnTo>
                      <a:pt x="366" y="1214"/>
                    </a:lnTo>
                    <a:close/>
                    <a:moveTo>
                      <a:pt x="191" y="434"/>
                    </a:moveTo>
                    <a:lnTo>
                      <a:pt x="191" y="434"/>
                    </a:lnTo>
                    <a:lnTo>
                      <a:pt x="191" y="434"/>
                    </a:lnTo>
                    <a:lnTo>
                      <a:pt x="197" y="434"/>
                    </a:lnTo>
                    <a:lnTo>
                      <a:pt x="202" y="438"/>
                    </a:lnTo>
                    <a:lnTo>
                      <a:pt x="204" y="443"/>
                    </a:lnTo>
                    <a:lnTo>
                      <a:pt x="206" y="450"/>
                    </a:lnTo>
                    <a:lnTo>
                      <a:pt x="206" y="450"/>
                    </a:lnTo>
                    <a:lnTo>
                      <a:pt x="204" y="456"/>
                    </a:lnTo>
                    <a:lnTo>
                      <a:pt x="202" y="462"/>
                    </a:lnTo>
                    <a:lnTo>
                      <a:pt x="197" y="465"/>
                    </a:lnTo>
                    <a:lnTo>
                      <a:pt x="191" y="467"/>
                    </a:lnTo>
                    <a:lnTo>
                      <a:pt x="191" y="467"/>
                    </a:lnTo>
                    <a:lnTo>
                      <a:pt x="185" y="465"/>
                    </a:lnTo>
                    <a:lnTo>
                      <a:pt x="180" y="462"/>
                    </a:lnTo>
                    <a:lnTo>
                      <a:pt x="177" y="456"/>
                    </a:lnTo>
                    <a:lnTo>
                      <a:pt x="175" y="450"/>
                    </a:lnTo>
                    <a:lnTo>
                      <a:pt x="175" y="450"/>
                    </a:lnTo>
                    <a:lnTo>
                      <a:pt x="177" y="443"/>
                    </a:lnTo>
                    <a:lnTo>
                      <a:pt x="180" y="438"/>
                    </a:lnTo>
                    <a:lnTo>
                      <a:pt x="185" y="434"/>
                    </a:lnTo>
                    <a:lnTo>
                      <a:pt x="191" y="434"/>
                    </a:lnTo>
                    <a:lnTo>
                      <a:pt x="191" y="434"/>
                    </a:lnTo>
                    <a:close/>
                    <a:moveTo>
                      <a:pt x="248" y="1259"/>
                    </a:moveTo>
                    <a:lnTo>
                      <a:pt x="248" y="1259"/>
                    </a:lnTo>
                    <a:lnTo>
                      <a:pt x="248" y="1259"/>
                    </a:lnTo>
                    <a:lnTo>
                      <a:pt x="255" y="1259"/>
                    </a:lnTo>
                    <a:lnTo>
                      <a:pt x="260" y="1262"/>
                    </a:lnTo>
                    <a:lnTo>
                      <a:pt x="264" y="1267"/>
                    </a:lnTo>
                    <a:lnTo>
                      <a:pt x="264" y="1274"/>
                    </a:lnTo>
                    <a:lnTo>
                      <a:pt x="264" y="1274"/>
                    </a:lnTo>
                    <a:lnTo>
                      <a:pt x="264" y="1281"/>
                    </a:lnTo>
                    <a:lnTo>
                      <a:pt x="260" y="1286"/>
                    </a:lnTo>
                    <a:lnTo>
                      <a:pt x="255" y="1289"/>
                    </a:lnTo>
                    <a:lnTo>
                      <a:pt x="248" y="1291"/>
                    </a:lnTo>
                    <a:lnTo>
                      <a:pt x="248" y="1291"/>
                    </a:lnTo>
                    <a:lnTo>
                      <a:pt x="243" y="1289"/>
                    </a:lnTo>
                    <a:lnTo>
                      <a:pt x="238" y="1286"/>
                    </a:lnTo>
                    <a:lnTo>
                      <a:pt x="235" y="1281"/>
                    </a:lnTo>
                    <a:lnTo>
                      <a:pt x="233" y="1274"/>
                    </a:lnTo>
                    <a:lnTo>
                      <a:pt x="233" y="1274"/>
                    </a:lnTo>
                    <a:lnTo>
                      <a:pt x="235" y="1267"/>
                    </a:lnTo>
                    <a:lnTo>
                      <a:pt x="238" y="1262"/>
                    </a:lnTo>
                    <a:lnTo>
                      <a:pt x="243" y="1259"/>
                    </a:lnTo>
                    <a:lnTo>
                      <a:pt x="248" y="1259"/>
                    </a:lnTo>
                    <a:lnTo>
                      <a:pt x="248" y="1259"/>
                    </a:lnTo>
                    <a:close/>
                    <a:moveTo>
                      <a:pt x="133" y="347"/>
                    </a:moveTo>
                    <a:lnTo>
                      <a:pt x="133" y="347"/>
                    </a:lnTo>
                    <a:lnTo>
                      <a:pt x="133" y="347"/>
                    </a:lnTo>
                    <a:lnTo>
                      <a:pt x="138" y="347"/>
                    </a:lnTo>
                    <a:lnTo>
                      <a:pt x="143" y="353"/>
                    </a:lnTo>
                    <a:lnTo>
                      <a:pt x="146" y="358"/>
                    </a:lnTo>
                    <a:lnTo>
                      <a:pt x="148" y="363"/>
                    </a:lnTo>
                    <a:lnTo>
                      <a:pt x="148" y="363"/>
                    </a:lnTo>
                    <a:lnTo>
                      <a:pt x="146" y="370"/>
                    </a:lnTo>
                    <a:lnTo>
                      <a:pt x="143" y="375"/>
                    </a:lnTo>
                    <a:lnTo>
                      <a:pt x="138" y="378"/>
                    </a:lnTo>
                    <a:lnTo>
                      <a:pt x="133" y="380"/>
                    </a:lnTo>
                    <a:lnTo>
                      <a:pt x="133" y="380"/>
                    </a:lnTo>
                    <a:lnTo>
                      <a:pt x="126" y="378"/>
                    </a:lnTo>
                    <a:lnTo>
                      <a:pt x="121" y="375"/>
                    </a:lnTo>
                    <a:lnTo>
                      <a:pt x="119" y="370"/>
                    </a:lnTo>
                    <a:lnTo>
                      <a:pt x="117" y="363"/>
                    </a:lnTo>
                    <a:lnTo>
                      <a:pt x="117" y="363"/>
                    </a:lnTo>
                    <a:lnTo>
                      <a:pt x="119" y="358"/>
                    </a:lnTo>
                    <a:lnTo>
                      <a:pt x="121" y="353"/>
                    </a:lnTo>
                    <a:lnTo>
                      <a:pt x="126" y="347"/>
                    </a:lnTo>
                    <a:lnTo>
                      <a:pt x="133" y="347"/>
                    </a:lnTo>
                    <a:lnTo>
                      <a:pt x="133" y="347"/>
                    </a:lnTo>
                    <a:close/>
                    <a:moveTo>
                      <a:pt x="75" y="608"/>
                    </a:moveTo>
                    <a:lnTo>
                      <a:pt x="75" y="608"/>
                    </a:lnTo>
                    <a:lnTo>
                      <a:pt x="75" y="608"/>
                    </a:lnTo>
                    <a:lnTo>
                      <a:pt x="80" y="608"/>
                    </a:lnTo>
                    <a:lnTo>
                      <a:pt x="85" y="611"/>
                    </a:lnTo>
                    <a:lnTo>
                      <a:pt x="88" y="617"/>
                    </a:lnTo>
                    <a:lnTo>
                      <a:pt x="90" y="623"/>
                    </a:lnTo>
                    <a:lnTo>
                      <a:pt x="90" y="623"/>
                    </a:lnTo>
                    <a:lnTo>
                      <a:pt x="88" y="630"/>
                    </a:lnTo>
                    <a:lnTo>
                      <a:pt x="85" y="635"/>
                    </a:lnTo>
                    <a:lnTo>
                      <a:pt x="80" y="639"/>
                    </a:lnTo>
                    <a:lnTo>
                      <a:pt x="75" y="640"/>
                    </a:lnTo>
                    <a:lnTo>
                      <a:pt x="75" y="640"/>
                    </a:lnTo>
                    <a:lnTo>
                      <a:pt x="68" y="639"/>
                    </a:lnTo>
                    <a:lnTo>
                      <a:pt x="63" y="635"/>
                    </a:lnTo>
                    <a:lnTo>
                      <a:pt x="59" y="630"/>
                    </a:lnTo>
                    <a:lnTo>
                      <a:pt x="59" y="623"/>
                    </a:lnTo>
                    <a:lnTo>
                      <a:pt x="59" y="623"/>
                    </a:lnTo>
                    <a:lnTo>
                      <a:pt x="59" y="617"/>
                    </a:lnTo>
                    <a:lnTo>
                      <a:pt x="63" y="611"/>
                    </a:lnTo>
                    <a:lnTo>
                      <a:pt x="68" y="608"/>
                    </a:lnTo>
                    <a:lnTo>
                      <a:pt x="75" y="608"/>
                    </a:lnTo>
                    <a:lnTo>
                      <a:pt x="75" y="608"/>
                    </a:lnTo>
                    <a:close/>
                    <a:moveTo>
                      <a:pt x="133" y="303"/>
                    </a:moveTo>
                    <a:lnTo>
                      <a:pt x="133" y="303"/>
                    </a:lnTo>
                    <a:lnTo>
                      <a:pt x="133" y="303"/>
                    </a:lnTo>
                    <a:lnTo>
                      <a:pt x="138" y="305"/>
                    </a:lnTo>
                    <a:lnTo>
                      <a:pt x="143" y="308"/>
                    </a:lnTo>
                    <a:lnTo>
                      <a:pt x="146" y="313"/>
                    </a:lnTo>
                    <a:lnTo>
                      <a:pt x="148" y="320"/>
                    </a:lnTo>
                    <a:lnTo>
                      <a:pt x="148" y="320"/>
                    </a:lnTo>
                    <a:lnTo>
                      <a:pt x="146" y="325"/>
                    </a:lnTo>
                    <a:lnTo>
                      <a:pt x="143" y="330"/>
                    </a:lnTo>
                    <a:lnTo>
                      <a:pt x="138" y="336"/>
                    </a:lnTo>
                    <a:lnTo>
                      <a:pt x="133" y="336"/>
                    </a:lnTo>
                    <a:lnTo>
                      <a:pt x="133" y="336"/>
                    </a:lnTo>
                    <a:lnTo>
                      <a:pt x="126" y="336"/>
                    </a:lnTo>
                    <a:lnTo>
                      <a:pt x="121" y="330"/>
                    </a:lnTo>
                    <a:lnTo>
                      <a:pt x="119" y="325"/>
                    </a:lnTo>
                    <a:lnTo>
                      <a:pt x="117" y="320"/>
                    </a:lnTo>
                    <a:lnTo>
                      <a:pt x="117" y="320"/>
                    </a:lnTo>
                    <a:lnTo>
                      <a:pt x="119" y="313"/>
                    </a:lnTo>
                    <a:lnTo>
                      <a:pt x="121" y="308"/>
                    </a:lnTo>
                    <a:lnTo>
                      <a:pt x="126" y="305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308" y="1346"/>
                    </a:moveTo>
                    <a:lnTo>
                      <a:pt x="308" y="1346"/>
                    </a:lnTo>
                    <a:lnTo>
                      <a:pt x="308" y="1346"/>
                    </a:lnTo>
                    <a:lnTo>
                      <a:pt x="313" y="1346"/>
                    </a:lnTo>
                    <a:lnTo>
                      <a:pt x="318" y="1349"/>
                    </a:lnTo>
                    <a:lnTo>
                      <a:pt x="322" y="1354"/>
                    </a:lnTo>
                    <a:lnTo>
                      <a:pt x="323" y="1361"/>
                    </a:lnTo>
                    <a:lnTo>
                      <a:pt x="323" y="1361"/>
                    </a:lnTo>
                    <a:lnTo>
                      <a:pt x="322" y="1368"/>
                    </a:lnTo>
                    <a:lnTo>
                      <a:pt x="318" y="1373"/>
                    </a:lnTo>
                    <a:lnTo>
                      <a:pt x="313" y="1376"/>
                    </a:lnTo>
                    <a:lnTo>
                      <a:pt x="308" y="1378"/>
                    </a:lnTo>
                    <a:lnTo>
                      <a:pt x="308" y="1378"/>
                    </a:lnTo>
                    <a:lnTo>
                      <a:pt x="301" y="1376"/>
                    </a:lnTo>
                    <a:lnTo>
                      <a:pt x="296" y="1373"/>
                    </a:lnTo>
                    <a:lnTo>
                      <a:pt x="293" y="1368"/>
                    </a:lnTo>
                    <a:lnTo>
                      <a:pt x="293" y="1361"/>
                    </a:lnTo>
                    <a:lnTo>
                      <a:pt x="293" y="1361"/>
                    </a:lnTo>
                    <a:lnTo>
                      <a:pt x="293" y="1354"/>
                    </a:lnTo>
                    <a:lnTo>
                      <a:pt x="296" y="1349"/>
                    </a:lnTo>
                    <a:lnTo>
                      <a:pt x="301" y="1346"/>
                    </a:lnTo>
                    <a:lnTo>
                      <a:pt x="308" y="1346"/>
                    </a:lnTo>
                    <a:lnTo>
                      <a:pt x="308" y="1346"/>
                    </a:lnTo>
                    <a:close/>
                    <a:moveTo>
                      <a:pt x="308" y="521"/>
                    </a:moveTo>
                    <a:lnTo>
                      <a:pt x="308" y="521"/>
                    </a:lnTo>
                    <a:lnTo>
                      <a:pt x="308" y="521"/>
                    </a:lnTo>
                    <a:lnTo>
                      <a:pt x="313" y="521"/>
                    </a:lnTo>
                    <a:lnTo>
                      <a:pt x="318" y="525"/>
                    </a:lnTo>
                    <a:lnTo>
                      <a:pt x="322" y="530"/>
                    </a:lnTo>
                    <a:lnTo>
                      <a:pt x="323" y="537"/>
                    </a:lnTo>
                    <a:lnTo>
                      <a:pt x="323" y="537"/>
                    </a:lnTo>
                    <a:lnTo>
                      <a:pt x="322" y="543"/>
                    </a:lnTo>
                    <a:lnTo>
                      <a:pt x="318" y="548"/>
                    </a:lnTo>
                    <a:lnTo>
                      <a:pt x="313" y="552"/>
                    </a:lnTo>
                    <a:lnTo>
                      <a:pt x="308" y="554"/>
                    </a:lnTo>
                    <a:lnTo>
                      <a:pt x="308" y="554"/>
                    </a:lnTo>
                    <a:lnTo>
                      <a:pt x="301" y="552"/>
                    </a:lnTo>
                    <a:lnTo>
                      <a:pt x="296" y="548"/>
                    </a:lnTo>
                    <a:lnTo>
                      <a:pt x="293" y="543"/>
                    </a:lnTo>
                    <a:lnTo>
                      <a:pt x="293" y="537"/>
                    </a:lnTo>
                    <a:lnTo>
                      <a:pt x="293" y="537"/>
                    </a:lnTo>
                    <a:lnTo>
                      <a:pt x="293" y="530"/>
                    </a:lnTo>
                    <a:lnTo>
                      <a:pt x="296" y="525"/>
                    </a:lnTo>
                    <a:lnTo>
                      <a:pt x="301" y="521"/>
                    </a:lnTo>
                    <a:lnTo>
                      <a:pt x="308" y="521"/>
                    </a:lnTo>
                    <a:lnTo>
                      <a:pt x="308" y="521"/>
                    </a:lnTo>
                    <a:close/>
                    <a:moveTo>
                      <a:pt x="75" y="477"/>
                    </a:moveTo>
                    <a:lnTo>
                      <a:pt x="75" y="477"/>
                    </a:lnTo>
                    <a:lnTo>
                      <a:pt x="75" y="477"/>
                    </a:lnTo>
                    <a:lnTo>
                      <a:pt x="80" y="479"/>
                    </a:lnTo>
                    <a:lnTo>
                      <a:pt x="85" y="482"/>
                    </a:lnTo>
                    <a:lnTo>
                      <a:pt x="88" y="487"/>
                    </a:lnTo>
                    <a:lnTo>
                      <a:pt x="90" y="494"/>
                    </a:lnTo>
                    <a:lnTo>
                      <a:pt x="90" y="494"/>
                    </a:lnTo>
                    <a:lnTo>
                      <a:pt x="88" y="499"/>
                    </a:lnTo>
                    <a:lnTo>
                      <a:pt x="85" y="504"/>
                    </a:lnTo>
                    <a:lnTo>
                      <a:pt x="80" y="508"/>
                    </a:lnTo>
                    <a:lnTo>
                      <a:pt x="75" y="509"/>
                    </a:lnTo>
                    <a:lnTo>
                      <a:pt x="75" y="509"/>
                    </a:lnTo>
                    <a:lnTo>
                      <a:pt x="68" y="508"/>
                    </a:lnTo>
                    <a:lnTo>
                      <a:pt x="63" y="504"/>
                    </a:lnTo>
                    <a:lnTo>
                      <a:pt x="59" y="499"/>
                    </a:lnTo>
                    <a:lnTo>
                      <a:pt x="59" y="494"/>
                    </a:lnTo>
                    <a:lnTo>
                      <a:pt x="59" y="494"/>
                    </a:lnTo>
                    <a:lnTo>
                      <a:pt x="59" y="487"/>
                    </a:lnTo>
                    <a:lnTo>
                      <a:pt x="63" y="482"/>
                    </a:lnTo>
                    <a:lnTo>
                      <a:pt x="68" y="479"/>
                    </a:lnTo>
                    <a:lnTo>
                      <a:pt x="75" y="477"/>
                    </a:lnTo>
                    <a:lnTo>
                      <a:pt x="75" y="477"/>
                    </a:lnTo>
                    <a:close/>
                    <a:moveTo>
                      <a:pt x="133" y="954"/>
                    </a:moveTo>
                    <a:lnTo>
                      <a:pt x="133" y="954"/>
                    </a:lnTo>
                    <a:lnTo>
                      <a:pt x="133" y="954"/>
                    </a:lnTo>
                    <a:lnTo>
                      <a:pt x="138" y="956"/>
                    </a:lnTo>
                    <a:lnTo>
                      <a:pt x="143" y="959"/>
                    </a:lnTo>
                    <a:lnTo>
                      <a:pt x="146" y="964"/>
                    </a:lnTo>
                    <a:lnTo>
                      <a:pt x="148" y="971"/>
                    </a:lnTo>
                    <a:lnTo>
                      <a:pt x="148" y="971"/>
                    </a:lnTo>
                    <a:lnTo>
                      <a:pt x="146" y="978"/>
                    </a:lnTo>
                    <a:lnTo>
                      <a:pt x="143" y="983"/>
                    </a:lnTo>
                    <a:lnTo>
                      <a:pt x="138" y="986"/>
                    </a:lnTo>
                    <a:lnTo>
                      <a:pt x="133" y="986"/>
                    </a:lnTo>
                    <a:lnTo>
                      <a:pt x="133" y="986"/>
                    </a:lnTo>
                    <a:lnTo>
                      <a:pt x="126" y="986"/>
                    </a:lnTo>
                    <a:lnTo>
                      <a:pt x="121" y="983"/>
                    </a:lnTo>
                    <a:lnTo>
                      <a:pt x="119" y="978"/>
                    </a:lnTo>
                    <a:lnTo>
                      <a:pt x="117" y="971"/>
                    </a:lnTo>
                    <a:lnTo>
                      <a:pt x="117" y="971"/>
                    </a:lnTo>
                    <a:lnTo>
                      <a:pt x="119" y="964"/>
                    </a:lnTo>
                    <a:lnTo>
                      <a:pt x="121" y="959"/>
                    </a:lnTo>
                    <a:lnTo>
                      <a:pt x="126" y="956"/>
                    </a:lnTo>
                    <a:lnTo>
                      <a:pt x="133" y="954"/>
                    </a:lnTo>
                    <a:lnTo>
                      <a:pt x="133" y="954"/>
                    </a:lnTo>
                    <a:close/>
                    <a:moveTo>
                      <a:pt x="308" y="695"/>
                    </a:moveTo>
                    <a:lnTo>
                      <a:pt x="308" y="695"/>
                    </a:lnTo>
                    <a:lnTo>
                      <a:pt x="308" y="695"/>
                    </a:lnTo>
                    <a:lnTo>
                      <a:pt x="313" y="695"/>
                    </a:lnTo>
                    <a:lnTo>
                      <a:pt x="318" y="698"/>
                    </a:lnTo>
                    <a:lnTo>
                      <a:pt x="322" y="703"/>
                    </a:lnTo>
                    <a:lnTo>
                      <a:pt x="323" y="710"/>
                    </a:lnTo>
                    <a:lnTo>
                      <a:pt x="323" y="710"/>
                    </a:lnTo>
                    <a:lnTo>
                      <a:pt x="322" y="717"/>
                    </a:lnTo>
                    <a:lnTo>
                      <a:pt x="318" y="722"/>
                    </a:lnTo>
                    <a:lnTo>
                      <a:pt x="313" y="726"/>
                    </a:lnTo>
                    <a:lnTo>
                      <a:pt x="308" y="726"/>
                    </a:lnTo>
                    <a:lnTo>
                      <a:pt x="308" y="726"/>
                    </a:lnTo>
                    <a:lnTo>
                      <a:pt x="301" y="726"/>
                    </a:lnTo>
                    <a:lnTo>
                      <a:pt x="296" y="722"/>
                    </a:lnTo>
                    <a:lnTo>
                      <a:pt x="293" y="717"/>
                    </a:lnTo>
                    <a:lnTo>
                      <a:pt x="293" y="710"/>
                    </a:lnTo>
                    <a:lnTo>
                      <a:pt x="293" y="710"/>
                    </a:lnTo>
                    <a:lnTo>
                      <a:pt x="293" y="703"/>
                    </a:lnTo>
                    <a:lnTo>
                      <a:pt x="296" y="698"/>
                    </a:lnTo>
                    <a:lnTo>
                      <a:pt x="301" y="695"/>
                    </a:lnTo>
                    <a:lnTo>
                      <a:pt x="308" y="695"/>
                    </a:lnTo>
                    <a:lnTo>
                      <a:pt x="308" y="695"/>
                    </a:lnTo>
                    <a:close/>
                    <a:moveTo>
                      <a:pt x="308" y="651"/>
                    </a:moveTo>
                    <a:lnTo>
                      <a:pt x="308" y="651"/>
                    </a:lnTo>
                    <a:lnTo>
                      <a:pt x="308" y="651"/>
                    </a:lnTo>
                    <a:lnTo>
                      <a:pt x="313" y="652"/>
                    </a:lnTo>
                    <a:lnTo>
                      <a:pt x="318" y="656"/>
                    </a:lnTo>
                    <a:lnTo>
                      <a:pt x="322" y="661"/>
                    </a:lnTo>
                    <a:lnTo>
                      <a:pt x="323" y="668"/>
                    </a:lnTo>
                    <a:lnTo>
                      <a:pt x="323" y="668"/>
                    </a:lnTo>
                    <a:lnTo>
                      <a:pt x="322" y="673"/>
                    </a:lnTo>
                    <a:lnTo>
                      <a:pt x="318" y="678"/>
                    </a:lnTo>
                    <a:lnTo>
                      <a:pt x="313" y="681"/>
                    </a:lnTo>
                    <a:lnTo>
                      <a:pt x="308" y="683"/>
                    </a:lnTo>
                    <a:lnTo>
                      <a:pt x="308" y="683"/>
                    </a:lnTo>
                    <a:lnTo>
                      <a:pt x="301" y="681"/>
                    </a:lnTo>
                    <a:lnTo>
                      <a:pt x="296" y="678"/>
                    </a:lnTo>
                    <a:lnTo>
                      <a:pt x="293" y="673"/>
                    </a:lnTo>
                    <a:lnTo>
                      <a:pt x="293" y="668"/>
                    </a:lnTo>
                    <a:lnTo>
                      <a:pt x="293" y="668"/>
                    </a:lnTo>
                    <a:lnTo>
                      <a:pt x="293" y="661"/>
                    </a:lnTo>
                    <a:lnTo>
                      <a:pt x="296" y="656"/>
                    </a:lnTo>
                    <a:lnTo>
                      <a:pt x="301" y="652"/>
                    </a:lnTo>
                    <a:lnTo>
                      <a:pt x="308" y="651"/>
                    </a:lnTo>
                    <a:lnTo>
                      <a:pt x="308" y="651"/>
                    </a:lnTo>
                    <a:close/>
                    <a:moveTo>
                      <a:pt x="191" y="43"/>
                    </a:moveTo>
                    <a:lnTo>
                      <a:pt x="191" y="43"/>
                    </a:lnTo>
                    <a:lnTo>
                      <a:pt x="191" y="43"/>
                    </a:lnTo>
                    <a:lnTo>
                      <a:pt x="197" y="44"/>
                    </a:lnTo>
                    <a:lnTo>
                      <a:pt x="202" y="48"/>
                    </a:lnTo>
                    <a:lnTo>
                      <a:pt x="204" y="53"/>
                    </a:lnTo>
                    <a:lnTo>
                      <a:pt x="206" y="60"/>
                    </a:lnTo>
                    <a:lnTo>
                      <a:pt x="206" y="60"/>
                    </a:lnTo>
                    <a:lnTo>
                      <a:pt x="204" y="66"/>
                    </a:lnTo>
                    <a:lnTo>
                      <a:pt x="202" y="72"/>
                    </a:lnTo>
                    <a:lnTo>
                      <a:pt x="197" y="75"/>
                    </a:lnTo>
                    <a:lnTo>
                      <a:pt x="191" y="75"/>
                    </a:lnTo>
                    <a:lnTo>
                      <a:pt x="191" y="75"/>
                    </a:lnTo>
                    <a:lnTo>
                      <a:pt x="185" y="75"/>
                    </a:lnTo>
                    <a:lnTo>
                      <a:pt x="180" y="72"/>
                    </a:lnTo>
                    <a:lnTo>
                      <a:pt x="177" y="66"/>
                    </a:lnTo>
                    <a:lnTo>
                      <a:pt x="175" y="60"/>
                    </a:lnTo>
                    <a:lnTo>
                      <a:pt x="175" y="60"/>
                    </a:lnTo>
                    <a:lnTo>
                      <a:pt x="177" y="53"/>
                    </a:lnTo>
                    <a:lnTo>
                      <a:pt x="180" y="48"/>
                    </a:lnTo>
                    <a:lnTo>
                      <a:pt x="185" y="44"/>
                    </a:lnTo>
                    <a:lnTo>
                      <a:pt x="191" y="43"/>
                    </a:lnTo>
                    <a:lnTo>
                      <a:pt x="191" y="43"/>
                    </a:lnTo>
                    <a:close/>
                    <a:moveTo>
                      <a:pt x="133" y="0"/>
                    </a:moveTo>
                    <a:lnTo>
                      <a:pt x="133" y="0"/>
                    </a:lnTo>
                    <a:lnTo>
                      <a:pt x="133" y="0"/>
                    </a:lnTo>
                    <a:lnTo>
                      <a:pt x="138" y="2"/>
                    </a:lnTo>
                    <a:lnTo>
                      <a:pt x="143" y="5"/>
                    </a:lnTo>
                    <a:lnTo>
                      <a:pt x="146" y="10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8" y="31"/>
                    </a:lnTo>
                    <a:lnTo>
                      <a:pt x="133" y="32"/>
                    </a:lnTo>
                    <a:lnTo>
                      <a:pt x="133" y="32"/>
                    </a:lnTo>
                    <a:lnTo>
                      <a:pt x="126" y="31"/>
                    </a:lnTo>
                    <a:lnTo>
                      <a:pt x="121" y="27"/>
                    </a:lnTo>
                    <a:lnTo>
                      <a:pt x="119" y="22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9" y="10"/>
                    </a:lnTo>
                    <a:lnTo>
                      <a:pt x="121" y="5"/>
                    </a:lnTo>
                    <a:lnTo>
                      <a:pt x="126" y="2"/>
                    </a:lnTo>
                    <a:lnTo>
                      <a:pt x="133" y="0"/>
                    </a:lnTo>
                    <a:lnTo>
                      <a:pt x="133" y="0"/>
                    </a:lnTo>
                    <a:close/>
                    <a:moveTo>
                      <a:pt x="133" y="911"/>
                    </a:moveTo>
                    <a:lnTo>
                      <a:pt x="133" y="911"/>
                    </a:lnTo>
                    <a:lnTo>
                      <a:pt x="133" y="911"/>
                    </a:lnTo>
                    <a:lnTo>
                      <a:pt x="138" y="913"/>
                    </a:lnTo>
                    <a:lnTo>
                      <a:pt x="143" y="916"/>
                    </a:lnTo>
                    <a:lnTo>
                      <a:pt x="146" y="921"/>
                    </a:lnTo>
                    <a:lnTo>
                      <a:pt x="148" y="927"/>
                    </a:lnTo>
                    <a:lnTo>
                      <a:pt x="148" y="927"/>
                    </a:lnTo>
                    <a:lnTo>
                      <a:pt x="146" y="933"/>
                    </a:lnTo>
                    <a:lnTo>
                      <a:pt x="143" y="939"/>
                    </a:lnTo>
                    <a:lnTo>
                      <a:pt x="138" y="942"/>
                    </a:lnTo>
                    <a:lnTo>
                      <a:pt x="133" y="944"/>
                    </a:lnTo>
                    <a:lnTo>
                      <a:pt x="133" y="944"/>
                    </a:lnTo>
                    <a:lnTo>
                      <a:pt x="126" y="942"/>
                    </a:lnTo>
                    <a:lnTo>
                      <a:pt x="121" y="939"/>
                    </a:lnTo>
                    <a:lnTo>
                      <a:pt x="119" y="933"/>
                    </a:lnTo>
                    <a:lnTo>
                      <a:pt x="117" y="927"/>
                    </a:lnTo>
                    <a:lnTo>
                      <a:pt x="117" y="927"/>
                    </a:lnTo>
                    <a:lnTo>
                      <a:pt x="119" y="921"/>
                    </a:lnTo>
                    <a:lnTo>
                      <a:pt x="121" y="916"/>
                    </a:lnTo>
                    <a:lnTo>
                      <a:pt x="126" y="913"/>
                    </a:lnTo>
                    <a:lnTo>
                      <a:pt x="133" y="911"/>
                    </a:lnTo>
                    <a:lnTo>
                      <a:pt x="133" y="911"/>
                    </a:lnTo>
                    <a:close/>
                    <a:moveTo>
                      <a:pt x="133" y="867"/>
                    </a:moveTo>
                    <a:lnTo>
                      <a:pt x="133" y="867"/>
                    </a:lnTo>
                    <a:lnTo>
                      <a:pt x="133" y="867"/>
                    </a:lnTo>
                    <a:lnTo>
                      <a:pt x="138" y="869"/>
                    </a:lnTo>
                    <a:lnTo>
                      <a:pt x="143" y="872"/>
                    </a:lnTo>
                    <a:lnTo>
                      <a:pt x="146" y="877"/>
                    </a:lnTo>
                    <a:lnTo>
                      <a:pt x="148" y="884"/>
                    </a:lnTo>
                    <a:lnTo>
                      <a:pt x="148" y="884"/>
                    </a:lnTo>
                    <a:lnTo>
                      <a:pt x="146" y="891"/>
                    </a:lnTo>
                    <a:lnTo>
                      <a:pt x="143" y="896"/>
                    </a:lnTo>
                    <a:lnTo>
                      <a:pt x="138" y="899"/>
                    </a:lnTo>
                    <a:lnTo>
                      <a:pt x="133" y="899"/>
                    </a:lnTo>
                    <a:lnTo>
                      <a:pt x="133" y="899"/>
                    </a:lnTo>
                    <a:lnTo>
                      <a:pt x="126" y="899"/>
                    </a:lnTo>
                    <a:lnTo>
                      <a:pt x="121" y="896"/>
                    </a:lnTo>
                    <a:lnTo>
                      <a:pt x="119" y="891"/>
                    </a:lnTo>
                    <a:lnTo>
                      <a:pt x="117" y="884"/>
                    </a:lnTo>
                    <a:lnTo>
                      <a:pt x="117" y="884"/>
                    </a:lnTo>
                    <a:lnTo>
                      <a:pt x="119" y="877"/>
                    </a:lnTo>
                    <a:lnTo>
                      <a:pt x="121" y="872"/>
                    </a:lnTo>
                    <a:lnTo>
                      <a:pt x="126" y="869"/>
                    </a:lnTo>
                    <a:lnTo>
                      <a:pt x="133" y="867"/>
                    </a:lnTo>
                    <a:lnTo>
                      <a:pt x="133" y="867"/>
                    </a:lnTo>
                    <a:close/>
                    <a:moveTo>
                      <a:pt x="75" y="867"/>
                    </a:moveTo>
                    <a:lnTo>
                      <a:pt x="75" y="867"/>
                    </a:lnTo>
                    <a:lnTo>
                      <a:pt x="75" y="867"/>
                    </a:lnTo>
                    <a:lnTo>
                      <a:pt x="80" y="869"/>
                    </a:lnTo>
                    <a:lnTo>
                      <a:pt x="85" y="872"/>
                    </a:lnTo>
                    <a:lnTo>
                      <a:pt x="88" y="877"/>
                    </a:lnTo>
                    <a:lnTo>
                      <a:pt x="90" y="884"/>
                    </a:lnTo>
                    <a:lnTo>
                      <a:pt x="90" y="884"/>
                    </a:lnTo>
                    <a:lnTo>
                      <a:pt x="88" y="891"/>
                    </a:lnTo>
                    <a:lnTo>
                      <a:pt x="85" y="896"/>
                    </a:lnTo>
                    <a:lnTo>
                      <a:pt x="80" y="899"/>
                    </a:lnTo>
                    <a:lnTo>
                      <a:pt x="75" y="899"/>
                    </a:lnTo>
                    <a:lnTo>
                      <a:pt x="75" y="899"/>
                    </a:lnTo>
                    <a:lnTo>
                      <a:pt x="68" y="899"/>
                    </a:lnTo>
                    <a:lnTo>
                      <a:pt x="63" y="896"/>
                    </a:lnTo>
                    <a:lnTo>
                      <a:pt x="59" y="891"/>
                    </a:lnTo>
                    <a:lnTo>
                      <a:pt x="59" y="884"/>
                    </a:lnTo>
                    <a:lnTo>
                      <a:pt x="59" y="884"/>
                    </a:lnTo>
                    <a:lnTo>
                      <a:pt x="59" y="877"/>
                    </a:lnTo>
                    <a:lnTo>
                      <a:pt x="63" y="872"/>
                    </a:lnTo>
                    <a:lnTo>
                      <a:pt x="68" y="869"/>
                    </a:lnTo>
                    <a:lnTo>
                      <a:pt x="75" y="867"/>
                    </a:lnTo>
                    <a:lnTo>
                      <a:pt x="75" y="867"/>
                    </a:lnTo>
                    <a:close/>
                    <a:moveTo>
                      <a:pt x="133" y="434"/>
                    </a:moveTo>
                    <a:lnTo>
                      <a:pt x="133" y="434"/>
                    </a:lnTo>
                    <a:lnTo>
                      <a:pt x="133" y="434"/>
                    </a:lnTo>
                    <a:lnTo>
                      <a:pt x="138" y="434"/>
                    </a:lnTo>
                    <a:lnTo>
                      <a:pt x="143" y="438"/>
                    </a:lnTo>
                    <a:lnTo>
                      <a:pt x="146" y="443"/>
                    </a:lnTo>
                    <a:lnTo>
                      <a:pt x="148" y="450"/>
                    </a:lnTo>
                    <a:lnTo>
                      <a:pt x="148" y="450"/>
                    </a:lnTo>
                    <a:lnTo>
                      <a:pt x="146" y="456"/>
                    </a:lnTo>
                    <a:lnTo>
                      <a:pt x="143" y="462"/>
                    </a:lnTo>
                    <a:lnTo>
                      <a:pt x="138" y="465"/>
                    </a:lnTo>
                    <a:lnTo>
                      <a:pt x="133" y="467"/>
                    </a:lnTo>
                    <a:lnTo>
                      <a:pt x="133" y="467"/>
                    </a:lnTo>
                    <a:lnTo>
                      <a:pt x="126" y="465"/>
                    </a:lnTo>
                    <a:lnTo>
                      <a:pt x="121" y="462"/>
                    </a:lnTo>
                    <a:lnTo>
                      <a:pt x="119" y="456"/>
                    </a:lnTo>
                    <a:lnTo>
                      <a:pt x="117" y="450"/>
                    </a:lnTo>
                    <a:lnTo>
                      <a:pt x="117" y="450"/>
                    </a:lnTo>
                    <a:lnTo>
                      <a:pt x="119" y="443"/>
                    </a:lnTo>
                    <a:lnTo>
                      <a:pt x="121" y="438"/>
                    </a:lnTo>
                    <a:lnTo>
                      <a:pt x="126" y="434"/>
                    </a:lnTo>
                    <a:lnTo>
                      <a:pt x="133" y="434"/>
                    </a:lnTo>
                    <a:lnTo>
                      <a:pt x="133" y="434"/>
                    </a:lnTo>
                    <a:close/>
                    <a:moveTo>
                      <a:pt x="75" y="347"/>
                    </a:moveTo>
                    <a:lnTo>
                      <a:pt x="75" y="347"/>
                    </a:lnTo>
                    <a:lnTo>
                      <a:pt x="75" y="347"/>
                    </a:lnTo>
                    <a:lnTo>
                      <a:pt x="80" y="347"/>
                    </a:lnTo>
                    <a:lnTo>
                      <a:pt x="85" y="353"/>
                    </a:lnTo>
                    <a:lnTo>
                      <a:pt x="88" y="358"/>
                    </a:lnTo>
                    <a:lnTo>
                      <a:pt x="90" y="363"/>
                    </a:lnTo>
                    <a:lnTo>
                      <a:pt x="90" y="363"/>
                    </a:lnTo>
                    <a:lnTo>
                      <a:pt x="88" y="370"/>
                    </a:lnTo>
                    <a:lnTo>
                      <a:pt x="85" y="375"/>
                    </a:lnTo>
                    <a:lnTo>
                      <a:pt x="80" y="378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68" y="378"/>
                    </a:lnTo>
                    <a:lnTo>
                      <a:pt x="63" y="375"/>
                    </a:lnTo>
                    <a:lnTo>
                      <a:pt x="59" y="370"/>
                    </a:lnTo>
                    <a:lnTo>
                      <a:pt x="59" y="363"/>
                    </a:lnTo>
                    <a:lnTo>
                      <a:pt x="59" y="363"/>
                    </a:lnTo>
                    <a:lnTo>
                      <a:pt x="59" y="358"/>
                    </a:lnTo>
                    <a:lnTo>
                      <a:pt x="63" y="353"/>
                    </a:lnTo>
                    <a:lnTo>
                      <a:pt x="68" y="347"/>
                    </a:lnTo>
                    <a:lnTo>
                      <a:pt x="75" y="347"/>
                    </a:lnTo>
                    <a:lnTo>
                      <a:pt x="75" y="347"/>
                    </a:lnTo>
                    <a:close/>
                    <a:moveTo>
                      <a:pt x="15" y="477"/>
                    </a:moveTo>
                    <a:lnTo>
                      <a:pt x="15" y="477"/>
                    </a:lnTo>
                    <a:lnTo>
                      <a:pt x="15" y="477"/>
                    </a:lnTo>
                    <a:lnTo>
                      <a:pt x="22" y="479"/>
                    </a:lnTo>
                    <a:lnTo>
                      <a:pt x="27" y="482"/>
                    </a:lnTo>
                    <a:lnTo>
                      <a:pt x="30" y="487"/>
                    </a:lnTo>
                    <a:lnTo>
                      <a:pt x="32" y="494"/>
                    </a:lnTo>
                    <a:lnTo>
                      <a:pt x="32" y="494"/>
                    </a:lnTo>
                    <a:lnTo>
                      <a:pt x="30" y="499"/>
                    </a:lnTo>
                    <a:lnTo>
                      <a:pt x="27" y="504"/>
                    </a:lnTo>
                    <a:lnTo>
                      <a:pt x="22" y="508"/>
                    </a:lnTo>
                    <a:lnTo>
                      <a:pt x="15" y="509"/>
                    </a:lnTo>
                    <a:lnTo>
                      <a:pt x="15" y="509"/>
                    </a:lnTo>
                    <a:lnTo>
                      <a:pt x="10" y="508"/>
                    </a:lnTo>
                    <a:lnTo>
                      <a:pt x="5" y="504"/>
                    </a:lnTo>
                    <a:lnTo>
                      <a:pt x="1" y="499"/>
                    </a:lnTo>
                    <a:lnTo>
                      <a:pt x="0" y="494"/>
                    </a:lnTo>
                    <a:lnTo>
                      <a:pt x="0" y="494"/>
                    </a:lnTo>
                    <a:lnTo>
                      <a:pt x="1" y="487"/>
                    </a:lnTo>
                    <a:lnTo>
                      <a:pt x="5" y="482"/>
                    </a:lnTo>
                    <a:lnTo>
                      <a:pt x="10" y="479"/>
                    </a:lnTo>
                    <a:lnTo>
                      <a:pt x="15" y="477"/>
                    </a:lnTo>
                    <a:lnTo>
                      <a:pt x="15" y="477"/>
                    </a:lnTo>
                    <a:close/>
                    <a:moveTo>
                      <a:pt x="75" y="303"/>
                    </a:moveTo>
                    <a:lnTo>
                      <a:pt x="75" y="303"/>
                    </a:lnTo>
                    <a:lnTo>
                      <a:pt x="75" y="303"/>
                    </a:lnTo>
                    <a:lnTo>
                      <a:pt x="80" y="305"/>
                    </a:lnTo>
                    <a:lnTo>
                      <a:pt x="85" y="308"/>
                    </a:lnTo>
                    <a:lnTo>
                      <a:pt x="88" y="313"/>
                    </a:lnTo>
                    <a:lnTo>
                      <a:pt x="90" y="320"/>
                    </a:lnTo>
                    <a:lnTo>
                      <a:pt x="90" y="320"/>
                    </a:lnTo>
                    <a:lnTo>
                      <a:pt x="88" y="325"/>
                    </a:lnTo>
                    <a:lnTo>
                      <a:pt x="85" y="330"/>
                    </a:lnTo>
                    <a:lnTo>
                      <a:pt x="80" y="336"/>
                    </a:lnTo>
                    <a:lnTo>
                      <a:pt x="75" y="336"/>
                    </a:lnTo>
                    <a:lnTo>
                      <a:pt x="75" y="336"/>
                    </a:lnTo>
                    <a:lnTo>
                      <a:pt x="68" y="336"/>
                    </a:lnTo>
                    <a:lnTo>
                      <a:pt x="63" y="330"/>
                    </a:lnTo>
                    <a:lnTo>
                      <a:pt x="59" y="325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13"/>
                    </a:lnTo>
                    <a:lnTo>
                      <a:pt x="63" y="308"/>
                    </a:lnTo>
                    <a:lnTo>
                      <a:pt x="68" y="305"/>
                    </a:lnTo>
                    <a:lnTo>
                      <a:pt x="75" y="303"/>
                    </a:lnTo>
                    <a:lnTo>
                      <a:pt x="75" y="303"/>
                    </a:lnTo>
                    <a:close/>
                    <a:moveTo>
                      <a:pt x="133" y="738"/>
                    </a:moveTo>
                    <a:lnTo>
                      <a:pt x="133" y="738"/>
                    </a:lnTo>
                    <a:lnTo>
                      <a:pt x="133" y="738"/>
                    </a:lnTo>
                    <a:lnTo>
                      <a:pt x="138" y="739"/>
                    </a:lnTo>
                    <a:lnTo>
                      <a:pt x="143" y="743"/>
                    </a:lnTo>
                    <a:lnTo>
                      <a:pt x="146" y="748"/>
                    </a:lnTo>
                    <a:lnTo>
                      <a:pt x="148" y="753"/>
                    </a:lnTo>
                    <a:lnTo>
                      <a:pt x="148" y="753"/>
                    </a:lnTo>
                    <a:lnTo>
                      <a:pt x="146" y="760"/>
                    </a:lnTo>
                    <a:lnTo>
                      <a:pt x="143" y="765"/>
                    </a:lnTo>
                    <a:lnTo>
                      <a:pt x="138" y="768"/>
                    </a:lnTo>
                    <a:lnTo>
                      <a:pt x="133" y="770"/>
                    </a:lnTo>
                    <a:lnTo>
                      <a:pt x="133" y="770"/>
                    </a:lnTo>
                    <a:lnTo>
                      <a:pt x="126" y="768"/>
                    </a:lnTo>
                    <a:lnTo>
                      <a:pt x="121" y="765"/>
                    </a:lnTo>
                    <a:lnTo>
                      <a:pt x="119" y="760"/>
                    </a:lnTo>
                    <a:lnTo>
                      <a:pt x="117" y="753"/>
                    </a:lnTo>
                    <a:lnTo>
                      <a:pt x="117" y="753"/>
                    </a:lnTo>
                    <a:lnTo>
                      <a:pt x="119" y="748"/>
                    </a:lnTo>
                    <a:lnTo>
                      <a:pt x="121" y="743"/>
                    </a:lnTo>
                    <a:lnTo>
                      <a:pt x="126" y="739"/>
                    </a:lnTo>
                    <a:lnTo>
                      <a:pt x="133" y="738"/>
                    </a:lnTo>
                    <a:lnTo>
                      <a:pt x="133" y="738"/>
                    </a:lnTo>
                    <a:close/>
                    <a:moveTo>
                      <a:pt x="133" y="390"/>
                    </a:moveTo>
                    <a:lnTo>
                      <a:pt x="133" y="390"/>
                    </a:lnTo>
                    <a:lnTo>
                      <a:pt x="133" y="390"/>
                    </a:lnTo>
                    <a:lnTo>
                      <a:pt x="138" y="392"/>
                    </a:lnTo>
                    <a:lnTo>
                      <a:pt x="143" y="395"/>
                    </a:lnTo>
                    <a:lnTo>
                      <a:pt x="146" y="400"/>
                    </a:lnTo>
                    <a:lnTo>
                      <a:pt x="148" y="407"/>
                    </a:lnTo>
                    <a:lnTo>
                      <a:pt x="148" y="407"/>
                    </a:lnTo>
                    <a:lnTo>
                      <a:pt x="146" y="412"/>
                    </a:lnTo>
                    <a:lnTo>
                      <a:pt x="143" y="417"/>
                    </a:lnTo>
                    <a:lnTo>
                      <a:pt x="138" y="421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26" y="421"/>
                    </a:lnTo>
                    <a:lnTo>
                      <a:pt x="121" y="417"/>
                    </a:lnTo>
                    <a:lnTo>
                      <a:pt x="119" y="412"/>
                    </a:lnTo>
                    <a:lnTo>
                      <a:pt x="117" y="407"/>
                    </a:lnTo>
                    <a:lnTo>
                      <a:pt x="117" y="407"/>
                    </a:lnTo>
                    <a:lnTo>
                      <a:pt x="119" y="400"/>
                    </a:lnTo>
                    <a:lnTo>
                      <a:pt x="121" y="395"/>
                    </a:lnTo>
                    <a:lnTo>
                      <a:pt x="126" y="392"/>
                    </a:lnTo>
                    <a:lnTo>
                      <a:pt x="133" y="390"/>
                    </a:lnTo>
                    <a:lnTo>
                      <a:pt x="133" y="390"/>
                    </a:lnTo>
                    <a:close/>
                    <a:moveTo>
                      <a:pt x="15" y="347"/>
                    </a:moveTo>
                    <a:lnTo>
                      <a:pt x="15" y="347"/>
                    </a:lnTo>
                    <a:lnTo>
                      <a:pt x="15" y="347"/>
                    </a:lnTo>
                    <a:lnTo>
                      <a:pt x="22" y="347"/>
                    </a:lnTo>
                    <a:lnTo>
                      <a:pt x="27" y="353"/>
                    </a:lnTo>
                    <a:lnTo>
                      <a:pt x="30" y="358"/>
                    </a:lnTo>
                    <a:lnTo>
                      <a:pt x="32" y="363"/>
                    </a:lnTo>
                    <a:lnTo>
                      <a:pt x="32" y="363"/>
                    </a:lnTo>
                    <a:lnTo>
                      <a:pt x="30" y="370"/>
                    </a:lnTo>
                    <a:lnTo>
                      <a:pt x="27" y="375"/>
                    </a:lnTo>
                    <a:lnTo>
                      <a:pt x="22" y="378"/>
                    </a:lnTo>
                    <a:lnTo>
                      <a:pt x="15" y="380"/>
                    </a:lnTo>
                    <a:lnTo>
                      <a:pt x="15" y="380"/>
                    </a:lnTo>
                    <a:lnTo>
                      <a:pt x="10" y="378"/>
                    </a:lnTo>
                    <a:lnTo>
                      <a:pt x="5" y="375"/>
                    </a:lnTo>
                    <a:lnTo>
                      <a:pt x="1" y="370"/>
                    </a:lnTo>
                    <a:lnTo>
                      <a:pt x="0" y="363"/>
                    </a:lnTo>
                    <a:lnTo>
                      <a:pt x="0" y="363"/>
                    </a:lnTo>
                    <a:lnTo>
                      <a:pt x="1" y="358"/>
                    </a:lnTo>
                    <a:lnTo>
                      <a:pt x="5" y="353"/>
                    </a:lnTo>
                    <a:lnTo>
                      <a:pt x="10" y="347"/>
                    </a:lnTo>
                    <a:lnTo>
                      <a:pt x="15" y="347"/>
                    </a:lnTo>
                    <a:lnTo>
                      <a:pt x="15" y="347"/>
                    </a:lnTo>
                    <a:close/>
                    <a:moveTo>
                      <a:pt x="75" y="824"/>
                    </a:moveTo>
                    <a:lnTo>
                      <a:pt x="75" y="824"/>
                    </a:lnTo>
                    <a:lnTo>
                      <a:pt x="75" y="824"/>
                    </a:lnTo>
                    <a:lnTo>
                      <a:pt x="80" y="826"/>
                    </a:lnTo>
                    <a:lnTo>
                      <a:pt x="85" y="830"/>
                    </a:lnTo>
                    <a:lnTo>
                      <a:pt x="88" y="835"/>
                    </a:lnTo>
                    <a:lnTo>
                      <a:pt x="90" y="840"/>
                    </a:lnTo>
                    <a:lnTo>
                      <a:pt x="90" y="840"/>
                    </a:lnTo>
                    <a:lnTo>
                      <a:pt x="88" y="847"/>
                    </a:lnTo>
                    <a:lnTo>
                      <a:pt x="85" y="852"/>
                    </a:lnTo>
                    <a:lnTo>
                      <a:pt x="80" y="855"/>
                    </a:lnTo>
                    <a:lnTo>
                      <a:pt x="75" y="857"/>
                    </a:lnTo>
                    <a:lnTo>
                      <a:pt x="75" y="857"/>
                    </a:lnTo>
                    <a:lnTo>
                      <a:pt x="68" y="855"/>
                    </a:lnTo>
                    <a:lnTo>
                      <a:pt x="63" y="852"/>
                    </a:lnTo>
                    <a:lnTo>
                      <a:pt x="59" y="847"/>
                    </a:lnTo>
                    <a:lnTo>
                      <a:pt x="59" y="840"/>
                    </a:lnTo>
                    <a:lnTo>
                      <a:pt x="59" y="840"/>
                    </a:lnTo>
                    <a:lnTo>
                      <a:pt x="59" y="835"/>
                    </a:lnTo>
                    <a:lnTo>
                      <a:pt x="63" y="830"/>
                    </a:lnTo>
                    <a:lnTo>
                      <a:pt x="68" y="826"/>
                    </a:lnTo>
                    <a:lnTo>
                      <a:pt x="75" y="824"/>
                    </a:lnTo>
                    <a:lnTo>
                      <a:pt x="75" y="824"/>
                    </a:lnTo>
                    <a:close/>
                    <a:moveTo>
                      <a:pt x="248" y="695"/>
                    </a:moveTo>
                    <a:lnTo>
                      <a:pt x="248" y="695"/>
                    </a:lnTo>
                    <a:lnTo>
                      <a:pt x="248" y="695"/>
                    </a:lnTo>
                    <a:lnTo>
                      <a:pt x="255" y="695"/>
                    </a:lnTo>
                    <a:lnTo>
                      <a:pt x="260" y="698"/>
                    </a:lnTo>
                    <a:lnTo>
                      <a:pt x="264" y="703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4" y="717"/>
                    </a:lnTo>
                    <a:lnTo>
                      <a:pt x="260" y="722"/>
                    </a:lnTo>
                    <a:lnTo>
                      <a:pt x="255" y="726"/>
                    </a:lnTo>
                    <a:lnTo>
                      <a:pt x="248" y="726"/>
                    </a:lnTo>
                    <a:lnTo>
                      <a:pt x="248" y="726"/>
                    </a:lnTo>
                    <a:lnTo>
                      <a:pt x="243" y="726"/>
                    </a:lnTo>
                    <a:lnTo>
                      <a:pt x="238" y="722"/>
                    </a:lnTo>
                    <a:lnTo>
                      <a:pt x="235" y="717"/>
                    </a:lnTo>
                    <a:lnTo>
                      <a:pt x="233" y="710"/>
                    </a:lnTo>
                    <a:lnTo>
                      <a:pt x="233" y="710"/>
                    </a:lnTo>
                    <a:lnTo>
                      <a:pt x="235" y="703"/>
                    </a:lnTo>
                    <a:lnTo>
                      <a:pt x="238" y="698"/>
                    </a:lnTo>
                    <a:lnTo>
                      <a:pt x="243" y="695"/>
                    </a:lnTo>
                    <a:lnTo>
                      <a:pt x="248" y="695"/>
                    </a:lnTo>
                    <a:lnTo>
                      <a:pt x="248" y="695"/>
                    </a:lnTo>
                    <a:close/>
                    <a:moveTo>
                      <a:pt x="308" y="216"/>
                    </a:moveTo>
                    <a:lnTo>
                      <a:pt x="308" y="216"/>
                    </a:lnTo>
                    <a:lnTo>
                      <a:pt x="308" y="216"/>
                    </a:lnTo>
                    <a:lnTo>
                      <a:pt x="313" y="218"/>
                    </a:lnTo>
                    <a:lnTo>
                      <a:pt x="318" y="221"/>
                    </a:lnTo>
                    <a:lnTo>
                      <a:pt x="322" y="227"/>
                    </a:lnTo>
                    <a:lnTo>
                      <a:pt x="323" y="233"/>
                    </a:lnTo>
                    <a:lnTo>
                      <a:pt x="323" y="233"/>
                    </a:lnTo>
                    <a:lnTo>
                      <a:pt x="322" y="240"/>
                    </a:lnTo>
                    <a:lnTo>
                      <a:pt x="318" y="245"/>
                    </a:lnTo>
                    <a:lnTo>
                      <a:pt x="313" y="249"/>
                    </a:lnTo>
                    <a:lnTo>
                      <a:pt x="308" y="249"/>
                    </a:lnTo>
                    <a:lnTo>
                      <a:pt x="308" y="249"/>
                    </a:lnTo>
                    <a:lnTo>
                      <a:pt x="301" y="249"/>
                    </a:lnTo>
                    <a:lnTo>
                      <a:pt x="296" y="245"/>
                    </a:lnTo>
                    <a:lnTo>
                      <a:pt x="293" y="240"/>
                    </a:lnTo>
                    <a:lnTo>
                      <a:pt x="293" y="233"/>
                    </a:lnTo>
                    <a:lnTo>
                      <a:pt x="293" y="233"/>
                    </a:lnTo>
                    <a:lnTo>
                      <a:pt x="293" y="227"/>
                    </a:lnTo>
                    <a:lnTo>
                      <a:pt x="296" y="221"/>
                    </a:lnTo>
                    <a:lnTo>
                      <a:pt x="301" y="218"/>
                    </a:lnTo>
                    <a:lnTo>
                      <a:pt x="308" y="216"/>
                    </a:lnTo>
                    <a:lnTo>
                      <a:pt x="308" y="216"/>
                    </a:lnTo>
                    <a:close/>
                    <a:moveTo>
                      <a:pt x="366" y="434"/>
                    </a:moveTo>
                    <a:lnTo>
                      <a:pt x="366" y="434"/>
                    </a:lnTo>
                    <a:lnTo>
                      <a:pt x="366" y="434"/>
                    </a:lnTo>
                    <a:lnTo>
                      <a:pt x="371" y="434"/>
                    </a:lnTo>
                    <a:lnTo>
                      <a:pt x="376" y="438"/>
                    </a:lnTo>
                    <a:lnTo>
                      <a:pt x="380" y="443"/>
                    </a:lnTo>
                    <a:lnTo>
                      <a:pt x="381" y="450"/>
                    </a:lnTo>
                    <a:lnTo>
                      <a:pt x="381" y="450"/>
                    </a:lnTo>
                    <a:lnTo>
                      <a:pt x="380" y="456"/>
                    </a:lnTo>
                    <a:lnTo>
                      <a:pt x="376" y="462"/>
                    </a:lnTo>
                    <a:lnTo>
                      <a:pt x="371" y="465"/>
                    </a:lnTo>
                    <a:lnTo>
                      <a:pt x="366" y="467"/>
                    </a:lnTo>
                    <a:lnTo>
                      <a:pt x="366" y="467"/>
                    </a:lnTo>
                    <a:lnTo>
                      <a:pt x="359" y="465"/>
                    </a:lnTo>
                    <a:lnTo>
                      <a:pt x="354" y="462"/>
                    </a:lnTo>
                    <a:lnTo>
                      <a:pt x="351" y="456"/>
                    </a:lnTo>
                    <a:lnTo>
                      <a:pt x="351" y="450"/>
                    </a:lnTo>
                    <a:lnTo>
                      <a:pt x="351" y="450"/>
                    </a:lnTo>
                    <a:lnTo>
                      <a:pt x="351" y="443"/>
                    </a:lnTo>
                    <a:lnTo>
                      <a:pt x="354" y="438"/>
                    </a:lnTo>
                    <a:lnTo>
                      <a:pt x="359" y="434"/>
                    </a:lnTo>
                    <a:lnTo>
                      <a:pt x="366" y="434"/>
                    </a:lnTo>
                    <a:lnTo>
                      <a:pt x="366" y="434"/>
                    </a:lnTo>
                    <a:close/>
                    <a:moveTo>
                      <a:pt x="191" y="824"/>
                    </a:moveTo>
                    <a:lnTo>
                      <a:pt x="191" y="824"/>
                    </a:lnTo>
                    <a:lnTo>
                      <a:pt x="191" y="824"/>
                    </a:lnTo>
                    <a:lnTo>
                      <a:pt x="197" y="826"/>
                    </a:lnTo>
                    <a:lnTo>
                      <a:pt x="202" y="830"/>
                    </a:lnTo>
                    <a:lnTo>
                      <a:pt x="204" y="835"/>
                    </a:lnTo>
                    <a:lnTo>
                      <a:pt x="206" y="840"/>
                    </a:lnTo>
                    <a:lnTo>
                      <a:pt x="206" y="840"/>
                    </a:lnTo>
                    <a:lnTo>
                      <a:pt x="204" y="847"/>
                    </a:lnTo>
                    <a:lnTo>
                      <a:pt x="202" y="852"/>
                    </a:lnTo>
                    <a:lnTo>
                      <a:pt x="197" y="855"/>
                    </a:lnTo>
                    <a:lnTo>
                      <a:pt x="191" y="857"/>
                    </a:lnTo>
                    <a:lnTo>
                      <a:pt x="191" y="857"/>
                    </a:lnTo>
                    <a:lnTo>
                      <a:pt x="185" y="855"/>
                    </a:lnTo>
                    <a:lnTo>
                      <a:pt x="180" y="852"/>
                    </a:lnTo>
                    <a:lnTo>
                      <a:pt x="177" y="847"/>
                    </a:lnTo>
                    <a:lnTo>
                      <a:pt x="175" y="840"/>
                    </a:lnTo>
                    <a:lnTo>
                      <a:pt x="175" y="840"/>
                    </a:lnTo>
                    <a:lnTo>
                      <a:pt x="177" y="835"/>
                    </a:lnTo>
                    <a:lnTo>
                      <a:pt x="180" y="830"/>
                    </a:lnTo>
                    <a:lnTo>
                      <a:pt x="185" y="826"/>
                    </a:lnTo>
                    <a:lnTo>
                      <a:pt x="191" y="824"/>
                    </a:lnTo>
                    <a:lnTo>
                      <a:pt x="191" y="824"/>
                    </a:lnTo>
                    <a:close/>
                    <a:moveTo>
                      <a:pt x="75" y="738"/>
                    </a:moveTo>
                    <a:lnTo>
                      <a:pt x="75" y="738"/>
                    </a:lnTo>
                    <a:lnTo>
                      <a:pt x="75" y="738"/>
                    </a:lnTo>
                    <a:lnTo>
                      <a:pt x="80" y="739"/>
                    </a:lnTo>
                    <a:lnTo>
                      <a:pt x="85" y="743"/>
                    </a:lnTo>
                    <a:lnTo>
                      <a:pt x="88" y="748"/>
                    </a:lnTo>
                    <a:lnTo>
                      <a:pt x="90" y="753"/>
                    </a:lnTo>
                    <a:lnTo>
                      <a:pt x="90" y="753"/>
                    </a:lnTo>
                    <a:lnTo>
                      <a:pt x="88" y="760"/>
                    </a:lnTo>
                    <a:lnTo>
                      <a:pt x="85" y="765"/>
                    </a:lnTo>
                    <a:lnTo>
                      <a:pt x="80" y="768"/>
                    </a:lnTo>
                    <a:lnTo>
                      <a:pt x="75" y="770"/>
                    </a:lnTo>
                    <a:lnTo>
                      <a:pt x="75" y="770"/>
                    </a:lnTo>
                    <a:lnTo>
                      <a:pt x="68" y="768"/>
                    </a:lnTo>
                    <a:lnTo>
                      <a:pt x="63" y="765"/>
                    </a:lnTo>
                    <a:lnTo>
                      <a:pt x="59" y="760"/>
                    </a:lnTo>
                    <a:lnTo>
                      <a:pt x="59" y="753"/>
                    </a:lnTo>
                    <a:lnTo>
                      <a:pt x="59" y="753"/>
                    </a:lnTo>
                    <a:lnTo>
                      <a:pt x="59" y="748"/>
                    </a:lnTo>
                    <a:lnTo>
                      <a:pt x="63" y="743"/>
                    </a:lnTo>
                    <a:lnTo>
                      <a:pt x="68" y="739"/>
                    </a:lnTo>
                    <a:lnTo>
                      <a:pt x="75" y="738"/>
                    </a:lnTo>
                    <a:lnTo>
                      <a:pt x="75" y="738"/>
                    </a:lnTo>
                    <a:close/>
                    <a:moveTo>
                      <a:pt x="133" y="43"/>
                    </a:moveTo>
                    <a:lnTo>
                      <a:pt x="133" y="43"/>
                    </a:lnTo>
                    <a:lnTo>
                      <a:pt x="133" y="43"/>
                    </a:lnTo>
                    <a:lnTo>
                      <a:pt x="138" y="44"/>
                    </a:lnTo>
                    <a:lnTo>
                      <a:pt x="143" y="48"/>
                    </a:lnTo>
                    <a:lnTo>
                      <a:pt x="146" y="53"/>
                    </a:lnTo>
                    <a:lnTo>
                      <a:pt x="148" y="60"/>
                    </a:lnTo>
                    <a:lnTo>
                      <a:pt x="148" y="60"/>
                    </a:lnTo>
                    <a:lnTo>
                      <a:pt x="146" y="66"/>
                    </a:lnTo>
                    <a:lnTo>
                      <a:pt x="143" y="72"/>
                    </a:lnTo>
                    <a:lnTo>
                      <a:pt x="138" y="75"/>
                    </a:lnTo>
                    <a:lnTo>
                      <a:pt x="133" y="75"/>
                    </a:lnTo>
                    <a:lnTo>
                      <a:pt x="133" y="75"/>
                    </a:lnTo>
                    <a:lnTo>
                      <a:pt x="126" y="75"/>
                    </a:lnTo>
                    <a:lnTo>
                      <a:pt x="121" y="72"/>
                    </a:lnTo>
                    <a:lnTo>
                      <a:pt x="119" y="66"/>
                    </a:lnTo>
                    <a:lnTo>
                      <a:pt x="117" y="60"/>
                    </a:lnTo>
                    <a:lnTo>
                      <a:pt x="117" y="60"/>
                    </a:lnTo>
                    <a:lnTo>
                      <a:pt x="119" y="53"/>
                    </a:lnTo>
                    <a:lnTo>
                      <a:pt x="121" y="48"/>
                    </a:lnTo>
                    <a:lnTo>
                      <a:pt x="126" y="44"/>
                    </a:lnTo>
                    <a:lnTo>
                      <a:pt x="133" y="43"/>
                    </a:lnTo>
                    <a:lnTo>
                      <a:pt x="133" y="43"/>
                    </a:lnTo>
                    <a:close/>
                    <a:moveTo>
                      <a:pt x="366" y="824"/>
                    </a:moveTo>
                    <a:lnTo>
                      <a:pt x="366" y="824"/>
                    </a:lnTo>
                    <a:lnTo>
                      <a:pt x="366" y="824"/>
                    </a:lnTo>
                    <a:lnTo>
                      <a:pt x="371" y="826"/>
                    </a:lnTo>
                    <a:lnTo>
                      <a:pt x="376" y="830"/>
                    </a:lnTo>
                    <a:lnTo>
                      <a:pt x="380" y="835"/>
                    </a:lnTo>
                    <a:lnTo>
                      <a:pt x="381" y="840"/>
                    </a:lnTo>
                    <a:lnTo>
                      <a:pt x="381" y="840"/>
                    </a:lnTo>
                    <a:lnTo>
                      <a:pt x="380" y="847"/>
                    </a:lnTo>
                    <a:lnTo>
                      <a:pt x="376" y="852"/>
                    </a:lnTo>
                    <a:lnTo>
                      <a:pt x="371" y="855"/>
                    </a:lnTo>
                    <a:lnTo>
                      <a:pt x="366" y="857"/>
                    </a:lnTo>
                    <a:lnTo>
                      <a:pt x="366" y="857"/>
                    </a:lnTo>
                    <a:lnTo>
                      <a:pt x="359" y="855"/>
                    </a:lnTo>
                    <a:lnTo>
                      <a:pt x="354" y="852"/>
                    </a:lnTo>
                    <a:lnTo>
                      <a:pt x="351" y="847"/>
                    </a:lnTo>
                    <a:lnTo>
                      <a:pt x="351" y="840"/>
                    </a:lnTo>
                    <a:lnTo>
                      <a:pt x="351" y="840"/>
                    </a:lnTo>
                    <a:lnTo>
                      <a:pt x="351" y="835"/>
                    </a:lnTo>
                    <a:lnTo>
                      <a:pt x="354" y="830"/>
                    </a:lnTo>
                    <a:lnTo>
                      <a:pt x="359" y="826"/>
                    </a:lnTo>
                    <a:lnTo>
                      <a:pt x="366" y="824"/>
                    </a:lnTo>
                    <a:lnTo>
                      <a:pt x="366" y="824"/>
                    </a:lnTo>
                    <a:close/>
                    <a:moveTo>
                      <a:pt x="191" y="695"/>
                    </a:moveTo>
                    <a:lnTo>
                      <a:pt x="191" y="695"/>
                    </a:lnTo>
                    <a:lnTo>
                      <a:pt x="191" y="695"/>
                    </a:lnTo>
                    <a:lnTo>
                      <a:pt x="197" y="695"/>
                    </a:lnTo>
                    <a:lnTo>
                      <a:pt x="202" y="698"/>
                    </a:lnTo>
                    <a:lnTo>
                      <a:pt x="204" y="703"/>
                    </a:lnTo>
                    <a:lnTo>
                      <a:pt x="206" y="710"/>
                    </a:lnTo>
                    <a:lnTo>
                      <a:pt x="206" y="710"/>
                    </a:lnTo>
                    <a:lnTo>
                      <a:pt x="204" y="717"/>
                    </a:lnTo>
                    <a:lnTo>
                      <a:pt x="202" y="722"/>
                    </a:lnTo>
                    <a:lnTo>
                      <a:pt x="197" y="726"/>
                    </a:lnTo>
                    <a:lnTo>
                      <a:pt x="191" y="726"/>
                    </a:lnTo>
                    <a:lnTo>
                      <a:pt x="191" y="726"/>
                    </a:lnTo>
                    <a:lnTo>
                      <a:pt x="185" y="726"/>
                    </a:lnTo>
                    <a:lnTo>
                      <a:pt x="180" y="722"/>
                    </a:lnTo>
                    <a:lnTo>
                      <a:pt x="177" y="717"/>
                    </a:lnTo>
                    <a:lnTo>
                      <a:pt x="175" y="710"/>
                    </a:lnTo>
                    <a:lnTo>
                      <a:pt x="175" y="710"/>
                    </a:lnTo>
                    <a:lnTo>
                      <a:pt x="177" y="703"/>
                    </a:lnTo>
                    <a:lnTo>
                      <a:pt x="180" y="698"/>
                    </a:lnTo>
                    <a:lnTo>
                      <a:pt x="185" y="695"/>
                    </a:lnTo>
                    <a:lnTo>
                      <a:pt x="191" y="695"/>
                    </a:lnTo>
                    <a:lnTo>
                      <a:pt x="191" y="695"/>
                    </a:lnTo>
                    <a:close/>
                    <a:moveTo>
                      <a:pt x="308" y="824"/>
                    </a:moveTo>
                    <a:lnTo>
                      <a:pt x="308" y="824"/>
                    </a:lnTo>
                    <a:lnTo>
                      <a:pt x="308" y="824"/>
                    </a:lnTo>
                    <a:lnTo>
                      <a:pt x="313" y="826"/>
                    </a:lnTo>
                    <a:lnTo>
                      <a:pt x="318" y="830"/>
                    </a:lnTo>
                    <a:lnTo>
                      <a:pt x="322" y="835"/>
                    </a:lnTo>
                    <a:lnTo>
                      <a:pt x="323" y="840"/>
                    </a:lnTo>
                    <a:lnTo>
                      <a:pt x="323" y="840"/>
                    </a:lnTo>
                    <a:lnTo>
                      <a:pt x="322" y="847"/>
                    </a:lnTo>
                    <a:lnTo>
                      <a:pt x="318" y="852"/>
                    </a:lnTo>
                    <a:lnTo>
                      <a:pt x="313" y="855"/>
                    </a:lnTo>
                    <a:lnTo>
                      <a:pt x="308" y="857"/>
                    </a:lnTo>
                    <a:lnTo>
                      <a:pt x="308" y="857"/>
                    </a:lnTo>
                    <a:lnTo>
                      <a:pt x="301" y="855"/>
                    </a:lnTo>
                    <a:lnTo>
                      <a:pt x="296" y="852"/>
                    </a:lnTo>
                    <a:lnTo>
                      <a:pt x="293" y="847"/>
                    </a:lnTo>
                    <a:lnTo>
                      <a:pt x="293" y="840"/>
                    </a:lnTo>
                    <a:lnTo>
                      <a:pt x="293" y="840"/>
                    </a:lnTo>
                    <a:lnTo>
                      <a:pt x="293" y="835"/>
                    </a:lnTo>
                    <a:lnTo>
                      <a:pt x="296" y="830"/>
                    </a:lnTo>
                    <a:lnTo>
                      <a:pt x="301" y="826"/>
                    </a:lnTo>
                    <a:lnTo>
                      <a:pt x="308" y="824"/>
                    </a:lnTo>
                    <a:lnTo>
                      <a:pt x="308" y="824"/>
                    </a:lnTo>
                    <a:close/>
                    <a:moveTo>
                      <a:pt x="133" y="695"/>
                    </a:moveTo>
                    <a:lnTo>
                      <a:pt x="133" y="695"/>
                    </a:lnTo>
                    <a:lnTo>
                      <a:pt x="133" y="695"/>
                    </a:lnTo>
                    <a:lnTo>
                      <a:pt x="138" y="695"/>
                    </a:lnTo>
                    <a:lnTo>
                      <a:pt x="143" y="698"/>
                    </a:lnTo>
                    <a:lnTo>
                      <a:pt x="146" y="703"/>
                    </a:lnTo>
                    <a:lnTo>
                      <a:pt x="148" y="710"/>
                    </a:lnTo>
                    <a:lnTo>
                      <a:pt x="148" y="710"/>
                    </a:lnTo>
                    <a:lnTo>
                      <a:pt x="146" y="717"/>
                    </a:lnTo>
                    <a:lnTo>
                      <a:pt x="143" y="722"/>
                    </a:lnTo>
                    <a:lnTo>
                      <a:pt x="138" y="726"/>
                    </a:lnTo>
                    <a:lnTo>
                      <a:pt x="133" y="726"/>
                    </a:lnTo>
                    <a:lnTo>
                      <a:pt x="133" y="726"/>
                    </a:lnTo>
                    <a:lnTo>
                      <a:pt x="126" y="726"/>
                    </a:lnTo>
                    <a:lnTo>
                      <a:pt x="121" y="722"/>
                    </a:lnTo>
                    <a:lnTo>
                      <a:pt x="119" y="717"/>
                    </a:lnTo>
                    <a:lnTo>
                      <a:pt x="117" y="710"/>
                    </a:lnTo>
                    <a:lnTo>
                      <a:pt x="117" y="710"/>
                    </a:lnTo>
                    <a:lnTo>
                      <a:pt x="119" y="703"/>
                    </a:lnTo>
                    <a:lnTo>
                      <a:pt x="121" y="698"/>
                    </a:lnTo>
                    <a:lnTo>
                      <a:pt x="126" y="695"/>
                    </a:lnTo>
                    <a:lnTo>
                      <a:pt x="133" y="695"/>
                    </a:lnTo>
                    <a:lnTo>
                      <a:pt x="133" y="695"/>
                    </a:lnTo>
                    <a:close/>
                    <a:moveTo>
                      <a:pt x="191" y="564"/>
                    </a:moveTo>
                    <a:lnTo>
                      <a:pt x="191" y="564"/>
                    </a:lnTo>
                    <a:lnTo>
                      <a:pt x="191" y="564"/>
                    </a:lnTo>
                    <a:lnTo>
                      <a:pt x="197" y="566"/>
                    </a:lnTo>
                    <a:lnTo>
                      <a:pt x="202" y="569"/>
                    </a:lnTo>
                    <a:lnTo>
                      <a:pt x="204" y="574"/>
                    </a:lnTo>
                    <a:lnTo>
                      <a:pt x="206" y="581"/>
                    </a:lnTo>
                    <a:lnTo>
                      <a:pt x="206" y="581"/>
                    </a:lnTo>
                    <a:lnTo>
                      <a:pt x="204" y="586"/>
                    </a:lnTo>
                    <a:lnTo>
                      <a:pt x="202" y="591"/>
                    </a:lnTo>
                    <a:lnTo>
                      <a:pt x="197" y="594"/>
                    </a:lnTo>
                    <a:lnTo>
                      <a:pt x="191" y="596"/>
                    </a:lnTo>
                    <a:lnTo>
                      <a:pt x="191" y="596"/>
                    </a:lnTo>
                    <a:lnTo>
                      <a:pt x="185" y="594"/>
                    </a:lnTo>
                    <a:lnTo>
                      <a:pt x="180" y="591"/>
                    </a:lnTo>
                    <a:lnTo>
                      <a:pt x="177" y="586"/>
                    </a:lnTo>
                    <a:lnTo>
                      <a:pt x="175" y="581"/>
                    </a:lnTo>
                    <a:lnTo>
                      <a:pt x="175" y="581"/>
                    </a:lnTo>
                    <a:lnTo>
                      <a:pt x="177" y="574"/>
                    </a:lnTo>
                    <a:lnTo>
                      <a:pt x="180" y="569"/>
                    </a:lnTo>
                    <a:lnTo>
                      <a:pt x="185" y="566"/>
                    </a:lnTo>
                    <a:lnTo>
                      <a:pt x="191" y="564"/>
                    </a:lnTo>
                    <a:lnTo>
                      <a:pt x="191" y="564"/>
                    </a:lnTo>
                    <a:close/>
                    <a:moveTo>
                      <a:pt x="75" y="651"/>
                    </a:moveTo>
                    <a:lnTo>
                      <a:pt x="75" y="651"/>
                    </a:lnTo>
                    <a:lnTo>
                      <a:pt x="75" y="651"/>
                    </a:lnTo>
                    <a:lnTo>
                      <a:pt x="80" y="652"/>
                    </a:lnTo>
                    <a:lnTo>
                      <a:pt x="85" y="656"/>
                    </a:lnTo>
                    <a:lnTo>
                      <a:pt x="88" y="661"/>
                    </a:lnTo>
                    <a:lnTo>
                      <a:pt x="90" y="668"/>
                    </a:lnTo>
                    <a:lnTo>
                      <a:pt x="90" y="668"/>
                    </a:lnTo>
                    <a:lnTo>
                      <a:pt x="88" y="673"/>
                    </a:lnTo>
                    <a:lnTo>
                      <a:pt x="85" y="678"/>
                    </a:lnTo>
                    <a:lnTo>
                      <a:pt x="80" y="681"/>
                    </a:lnTo>
                    <a:lnTo>
                      <a:pt x="75" y="683"/>
                    </a:lnTo>
                    <a:lnTo>
                      <a:pt x="75" y="683"/>
                    </a:lnTo>
                    <a:lnTo>
                      <a:pt x="68" y="681"/>
                    </a:lnTo>
                    <a:lnTo>
                      <a:pt x="63" y="678"/>
                    </a:lnTo>
                    <a:lnTo>
                      <a:pt x="59" y="673"/>
                    </a:lnTo>
                    <a:lnTo>
                      <a:pt x="59" y="668"/>
                    </a:lnTo>
                    <a:lnTo>
                      <a:pt x="59" y="668"/>
                    </a:lnTo>
                    <a:lnTo>
                      <a:pt x="59" y="661"/>
                    </a:lnTo>
                    <a:lnTo>
                      <a:pt x="63" y="656"/>
                    </a:lnTo>
                    <a:lnTo>
                      <a:pt x="68" y="652"/>
                    </a:lnTo>
                    <a:lnTo>
                      <a:pt x="75" y="651"/>
                    </a:lnTo>
                    <a:lnTo>
                      <a:pt x="75" y="651"/>
                    </a:lnTo>
                    <a:close/>
                    <a:moveTo>
                      <a:pt x="308" y="1259"/>
                    </a:moveTo>
                    <a:lnTo>
                      <a:pt x="308" y="1259"/>
                    </a:lnTo>
                    <a:lnTo>
                      <a:pt x="308" y="1259"/>
                    </a:lnTo>
                    <a:lnTo>
                      <a:pt x="313" y="1259"/>
                    </a:lnTo>
                    <a:lnTo>
                      <a:pt x="318" y="1262"/>
                    </a:lnTo>
                    <a:lnTo>
                      <a:pt x="322" y="1267"/>
                    </a:lnTo>
                    <a:lnTo>
                      <a:pt x="323" y="1274"/>
                    </a:lnTo>
                    <a:lnTo>
                      <a:pt x="323" y="1274"/>
                    </a:lnTo>
                    <a:lnTo>
                      <a:pt x="322" y="1281"/>
                    </a:lnTo>
                    <a:lnTo>
                      <a:pt x="318" y="1286"/>
                    </a:lnTo>
                    <a:lnTo>
                      <a:pt x="313" y="1289"/>
                    </a:lnTo>
                    <a:lnTo>
                      <a:pt x="308" y="1291"/>
                    </a:lnTo>
                    <a:lnTo>
                      <a:pt x="308" y="1291"/>
                    </a:lnTo>
                    <a:lnTo>
                      <a:pt x="301" y="1289"/>
                    </a:lnTo>
                    <a:lnTo>
                      <a:pt x="296" y="1286"/>
                    </a:lnTo>
                    <a:lnTo>
                      <a:pt x="293" y="1281"/>
                    </a:lnTo>
                    <a:lnTo>
                      <a:pt x="293" y="1274"/>
                    </a:lnTo>
                    <a:lnTo>
                      <a:pt x="293" y="1274"/>
                    </a:lnTo>
                    <a:lnTo>
                      <a:pt x="293" y="1267"/>
                    </a:lnTo>
                    <a:lnTo>
                      <a:pt x="296" y="1262"/>
                    </a:lnTo>
                    <a:lnTo>
                      <a:pt x="301" y="1259"/>
                    </a:lnTo>
                    <a:lnTo>
                      <a:pt x="308" y="1259"/>
                    </a:lnTo>
                    <a:lnTo>
                      <a:pt x="308" y="1259"/>
                    </a:lnTo>
                    <a:close/>
                    <a:moveTo>
                      <a:pt x="75" y="261"/>
                    </a:moveTo>
                    <a:lnTo>
                      <a:pt x="75" y="261"/>
                    </a:lnTo>
                    <a:lnTo>
                      <a:pt x="75" y="261"/>
                    </a:lnTo>
                    <a:lnTo>
                      <a:pt x="80" y="262"/>
                    </a:lnTo>
                    <a:lnTo>
                      <a:pt x="85" y="266"/>
                    </a:lnTo>
                    <a:lnTo>
                      <a:pt x="88" y="271"/>
                    </a:lnTo>
                    <a:lnTo>
                      <a:pt x="90" y="276"/>
                    </a:lnTo>
                    <a:lnTo>
                      <a:pt x="90" y="276"/>
                    </a:lnTo>
                    <a:lnTo>
                      <a:pt x="88" y="283"/>
                    </a:lnTo>
                    <a:lnTo>
                      <a:pt x="85" y="288"/>
                    </a:lnTo>
                    <a:lnTo>
                      <a:pt x="80" y="291"/>
                    </a:lnTo>
                    <a:lnTo>
                      <a:pt x="75" y="293"/>
                    </a:lnTo>
                    <a:lnTo>
                      <a:pt x="75" y="293"/>
                    </a:lnTo>
                    <a:lnTo>
                      <a:pt x="68" y="291"/>
                    </a:lnTo>
                    <a:lnTo>
                      <a:pt x="63" y="288"/>
                    </a:lnTo>
                    <a:lnTo>
                      <a:pt x="59" y="283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1"/>
                    </a:lnTo>
                    <a:lnTo>
                      <a:pt x="63" y="266"/>
                    </a:lnTo>
                    <a:lnTo>
                      <a:pt x="68" y="262"/>
                    </a:lnTo>
                    <a:lnTo>
                      <a:pt x="75" y="261"/>
                    </a:lnTo>
                    <a:lnTo>
                      <a:pt x="75" y="261"/>
                    </a:lnTo>
                    <a:close/>
                    <a:moveTo>
                      <a:pt x="15" y="303"/>
                    </a:moveTo>
                    <a:lnTo>
                      <a:pt x="15" y="303"/>
                    </a:lnTo>
                    <a:lnTo>
                      <a:pt x="15" y="303"/>
                    </a:lnTo>
                    <a:lnTo>
                      <a:pt x="22" y="305"/>
                    </a:lnTo>
                    <a:lnTo>
                      <a:pt x="27" y="308"/>
                    </a:lnTo>
                    <a:lnTo>
                      <a:pt x="30" y="313"/>
                    </a:lnTo>
                    <a:lnTo>
                      <a:pt x="32" y="320"/>
                    </a:lnTo>
                    <a:lnTo>
                      <a:pt x="32" y="320"/>
                    </a:lnTo>
                    <a:lnTo>
                      <a:pt x="30" y="325"/>
                    </a:lnTo>
                    <a:lnTo>
                      <a:pt x="27" y="330"/>
                    </a:lnTo>
                    <a:lnTo>
                      <a:pt x="22" y="336"/>
                    </a:lnTo>
                    <a:lnTo>
                      <a:pt x="15" y="336"/>
                    </a:lnTo>
                    <a:lnTo>
                      <a:pt x="15" y="336"/>
                    </a:lnTo>
                    <a:lnTo>
                      <a:pt x="10" y="336"/>
                    </a:lnTo>
                    <a:lnTo>
                      <a:pt x="5" y="330"/>
                    </a:lnTo>
                    <a:lnTo>
                      <a:pt x="1" y="325"/>
                    </a:lnTo>
                    <a:lnTo>
                      <a:pt x="0" y="320"/>
                    </a:lnTo>
                    <a:lnTo>
                      <a:pt x="0" y="320"/>
                    </a:lnTo>
                    <a:lnTo>
                      <a:pt x="1" y="313"/>
                    </a:lnTo>
                    <a:lnTo>
                      <a:pt x="5" y="308"/>
                    </a:lnTo>
                    <a:lnTo>
                      <a:pt x="10" y="305"/>
                    </a:lnTo>
                    <a:lnTo>
                      <a:pt x="15" y="303"/>
                    </a:lnTo>
                    <a:lnTo>
                      <a:pt x="15" y="303"/>
                    </a:lnTo>
                    <a:close/>
                    <a:moveTo>
                      <a:pt x="75" y="390"/>
                    </a:moveTo>
                    <a:lnTo>
                      <a:pt x="75" y="390"/>
                    </a:lnTo>
                    <a:lnTo>
                      <a:pt x="75" y="390"/>
                    </a:lnTo>
                    <a:lnTo>
                      <a:pt x="80" y="392"/>
                    </a:lnTo>
                    <a:lnTo>
                      <a:pt x="85" y="395"/>
                    </a:lnTo>
                    <a:lnTo>
                      <a:pt x="88" y="400"/>
                    </a:lnTo>
                    <a:lnTo>
                      <a:pt x="90" y="407"/>
                    </a:lnTo>
                    <a:lnTo>
                      <a:pt x="90" y="407"/>
                    </a:lnTo>
                    <a:lnTo>
                      <a:pt x="88" y="412"/>
                    </a:lnTo>
                    <a:lnTo>
                      <a:pt x="85" y="417"/>
                    </a:lnTo>
                    <a:lnTo>
                      <a:pt x="80" y="421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68" y="421"/>
                    </a:lnTo>
                    <a:lnTo>
                      <a:pt x="63" y="417"/>
                    </a:lnTo>
                    <a:lnTo>
                      <a:pt x="59" y="412"/>
                    </a:lnTo>
                    <a:lnTo>
                      <a:pt x="59" y="407"/>
                    </a:lnTo>
                    <a:lnTo>
                      <a:pt x="59" y="407"/>
                    </a:lnTo>
                    <a:lnTo>
                      <a:pt x="59" y="400"/>
                    </a:lnTo>
                    <a:lnTo>
                      <a:pt x="63" y="395"/>
                    </a:lnTo>
                    <a:lnTo>
                      <a:pt x="68" y="392"/>
                    </a:lnTo>
                    <a:lnTo>
                      <a:pt x="75" y="390"/>
                    </a:lnTo>
                    <a:lnTo>
                      <a:pt x="75" y="390"/>
                    </a:lnTo>
                    <a:close/>
                    <a:moveTo>
                      <a:pt x="248" y="911"/>
                    </a:moveTo>
                    <a:lnTo>
                      <a:pt x="248" y="911"/>
                    </a:lnTo>
                    <a:lnTo>
                      <a:pt x="248" y="911"/>
                    </a:lnTo>
                    <a:lnTo>
                      <a:pt x="255" y="913"/>
                    </a:lnTo>
                    <a:lnTo>
                      <a:pt x="260" y="916"/>
                    </a:lnTo>
                    <a:lnTo>
                      <a:pt x="264" y="921"/>
                    </a:lnTo>
                    <a:lnTo>
                      <a:pt x="264" y="927"/>
                    </a:lnTo>
                    <a:lnTo>
                      <a:pt x="264" y="927"/>
                    </a:lnTo>
                    <a:lnTo>
                      <a:pt x="264" y="933"/>
                    </a:lnTo>
                    <a:lnTo>
                      <a:pt x="260" y="939"/>
                    </a:lnTo>
                    <a:lnTo>
                      <a:pt x="255" y="942"/>
                    </a:lnTo>
                    <a:lnTo>
                      <a:pt x="248" y="944"/>
                    </a:lnTo>
                    <a:lnTo>
                      <a:pt x="248" y="944"/>
                    </a:lnTo>
                    <a:lnTo>
                      <a:pt x="243" y="942"/>
                    </a:lnTo>
                    <a:lnTo>
                      <a:pt x="238" y="939"/>
                    </a:lnTo>
                    <a:lnTo>
                      <a:pt x="235" y="933"/>
                    </a:lnTo>
                    <a:lnTo>
                      <a:pt x="233" y="927"/>
                    </a:lnTo>
                    <a:lnTo>
                      <a:pt x="233" y="927"/>
                    </a:lnTo>
                    <a:lnTo>
                      <a:pt x="235" y="921"/>
                    </a:lnTo>
                    <a:lnTo>
                      <a:pt x="238" y="916"/>
                    </a:lnTo>
                    <a:lnTo>
                      <a:pt x="243" y="913"/>
                    </a:lnTo>
                    <a:lnTo>
                      <a:pt x="248" y="911"/>
                    </a:lnTo>
                    <a:lnTo>
                      <a:pt x="248" y="911"/>
                    </a:lnTo>
                    <a:close/>
                    <a:moveTo>
                      <a:pt x="191" y="608"/>
                    </a:moveTo>
                    <a:lnTo>
                      <a:pt x="191" y="608"/>
                    </a:lnTo>
                    <a:lnTo>
                      <a:pt x="191" y="608"/>
                    </a:lnTo>
                    <a:lnTo>
                      <a:pt x="197" y="608"/>
                    </a:lnTo>
                    <a:lnTo>
                      <a:pt x="202" y="611"/>
                    </a:lnTo>
                    <a:lnTo>
                      <a:pt x="204" y="617"/>
                    </a:lnTo>
                    <a:lnTo>
                      <a:pt x="206" y="623"/>
                    </a:lnTo>
                    <a:lnTo>
                      <a:pt x="206" y="623"/>
                    </a:lnTo>
                    <a:lnTo>
                      <a:pt x="204" y="630"/>
                    </a:lnTo>
                    <a:lnTo>
                      <a:pt x="202" y="635"/>
                    </a:lnTo>
                    <a:lnTo>
                      <a:pt x="197" y="639"/>
                    </a:lnTo>
                    <a:lnTo>
                      <a:pt x="191" y="640"/>
                    </a:lnTo>
                    <a:lnTo>
                      <a:pt x="191" y="640"/>
                    </a:lnTo>
                    <a:lnTo>
                      <a:pt x="185" y="639"/>
                    </a:lnTo>
                    <a:lnTo>
                      <a:pt x="180" y="635"/>
                    </a:lnTo>
                    <a:lnTo>
                      <a:pt x="177" y="630"/>
                    </a:lnTo>
                    <a:lnTo>
                      <a:pt x="175" y="623"/>
                    </a:lnTo>
                    <a:lnTo>
                      <a:pt x="175" y="623"/>
                    </a:lnTo>
                    <a:lnTo>
                      <a:pt x="177" y="617"/>
                    </a:lnTo>
                    <a:lnTo>
                      <a:pt x="180" y="611"/>
                    </a:lnTo>
                    <a:lnTo>
                      <a:pt x="185" y="608"/>
                    </a:lnTo>
                    <a:lnTo>
                      <a:pt x="191" y="608"/>
                    </a:lnTo>
                    <a:lnTo>
                      <a:pt x="191" y="608"/>
                    </a:lnTo>
                    <a:close/>
                    <a:moveTo>
                      <a:pt x="308" y="608"/>
                    </a:moveTo>
                    <a:lnTo>
                      <a:pt x="308" y="608"/>
                    </a:lnTo>
                    <a:lnTo>
                      <a:pt x="308" y="608"/>
                    </a:lnTo>
                    <a:lnTo>
                      <a:pt x="313" y="608"/>
                    </a:lnTo>
                    <a:lnTo>
                      <a:pt x="318" y="611"/>
                    </a:lnTo>
                    <a:lnTo>
                      <a:pt x="322" y="617"/>
                    </a:lnTo>
                    <a:lnTo>
                      <a:pt x="323" y="623"/>
                    </a:lnTo>
                    <a:lnTo>
                      <a:pt x="323" y="623"/>
                    </a:lnTo>
                    <a:lnTo>
                      <a:pt x="322" y="630"/>
                    </a:lnTo>
                    <a:lnTo>
                      <a:pt x="318" y="635"/>
                    </a:lnTo>
                    <a:lnTo>
                      <a:pt x="313" y="639"/>
                    </a:lnTo>
                    <a:lnTo>
                      <a:pt x="308" y="640"/>
                    </a:lnTo>
                    <a:lnTo>
                      <a:pt x="308" y="640"/>
                    </a:lnTo>
                    <a:lnTo>
                      <a:pt x="301" y="639"/>
                    </a:lnTo>
                    <a:lnTo>
                      <a:pt x="296" y="635"/>
                    </a:lnTo>
                    <a:lnTo>
                      <a:pt x="293" y="630"/>
                    </a:lnTo>
                    <a:lnTo>
                      <a:pt x="293" y="623"/>
                    </a:lnTo>
                    <a:lnTo>
                      <a:pt x="293" y="623"/>
                    </a:lnTo>
                    <a:lnTo>
                      <a:pt x="293" y="617"/>
                    </a:lnTo>
                    <a:lnTo>
                      <a:pt x="296" y="611"/>
                    </a:lnTo>
                    <a:lnTo>
                      <a:pt x="301" y="608"/>
                    </a:lnTo>
                    <a:lnTo>
                      <a:pt x="308" y="608"/>
                    </a:lnTo>
                    <a:lnTo>
                      <a:pt x="308" y="608"/>
                    </a:lnTo>
                    <a:close/>
                    <a:moveTo>
                      <a:pt x="75" y="43"/>
                    </a:moveTo>
                    <a:lnTo>
                      <a:pt x="75" y="43"/>
                    </a:lnTo>
                    <a:lnTo>
                      <a:pt x="75" y="43"/>
                    </a:lnTo>
                    <a:lnTo>
                      <a:pt x="80" y="44"/>
                    </a:lnTo>
                    <a:lnTo>
                      <a:pt x="85" y="48"/>
                    </a:lnTo>
                    <a:lnTo>
                      <a:pt x="88" y="53"/>
                    </a:lnTo>
                    <a:lnTo>
                      <a:pt x="90" y="60"/>
                    </a:lnTo>
                    <a:lnTo>
                      <a:pt x="90" y="60"/>
                    </a:lnTo>
                    <a:lnTo>
                      <a:pt x="88" y="66"/>
                    </a:lnTo>
                    <a:lnTo>
                      <a:pt x="85" y="72"/>
                    </a:lnTo>
                    <a:lnTo>
                      <a:pt x="80" y="75"/>
                    </a:lnTo>
                    <a:lnTo>
                      <a:pt x="75" y="75"/>
                    </a:lnTo>
                    <a:lnTo>
                      <a:pt x="75" y="75"/>
                    </a:lnTo>
                    <a:lnTo>
                      <a:pt x="68" y="75"/>
                    </a:lnTo>
                    <a:lnTo>
                      <a:pt x="63" y="72"/>
                    </a:lnTo>
                    <a:lnTo>
                      <a:pt x="59" y="66"/>
                    </a:lnTo>
                    <a:lnTo>
                      <a:pt x="59" y="60"/>
                    </a:lnTo>
                    <a:lnTo>
                      <a:pt x="59" y="60"/>
                    </a:lnTo>
                    <a:lnTo>
                      <a:pt x="59" y="53"/>
                    </a:lnTo>
                    <a:lnTo>
                      <a:pt x="63" y="48"/>
                    </a:lnTo>
                    <a:lnTo>
                      <a:pt x="68" y="44"/>
                    </a:lnTo>
                    <a:lnTo>
                      <a:pt x="75" y="43"/>
                    </a:lnTo>
                    <a:lnTo>
                      <a:pt x="75" y="43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5" y="89"/>
                    </a:lnTo>
                    <a:lnTo>
                      <a:pt x="260" y="92"/>
                    </a:lnTo>
                    <a:lnTo>
                      <a:pt x="264" y="97"/>
                    </a:lnTo>
                    <a:lnTo>
                      <a:pt x="264" y="102"/>
                    </a:lnTo>
                    <a:lnTo>
                      <a:pt x="264" y="102"/>
                    </a:lnTo>
                    <a:lnTo>
                      <a:pt x="264" y="109"/>
                    </a:lnTo>
                    <a:lnTo>
                      <a:pt x="260" y="114"/>
                    </a:lnTo>
                    <a:lnTo>
                      <a:pt x="255" y="118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3" y="118"/>
                    </a:lnTo>
                    <a:lnTo>
                      <a:pt x="238" y="114"/>
                    </a:lnTo>
                    <a:lnTo>
                      <a:pt x="235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5" y="97"/>
                    </a:lnTo>
                    <a:lnTo>
                      <a:pt x="238" y="92"/>
                    </a:lnTo>
                    <a:lnTo>
                      <a:pt x="243" y="89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33" y="564"/>
                    </a:moveTo>
                    <a:lnTo>
                      <a:pt x="133" y="564"/>
                    </a:lnTo>
                    <a:lnTo>
                      <a:pt x="133" y="564"/>
                    </a:lnTo>
                    <a:lnTo>
                      <a:pt x="138" y="566"/>
                    </a:lnTo>
                    <a:lnTo>
                      <a:pt x="143" y="569"/>
                    </a:lnTo>
                    <a:lnTo>
                      <a:pt x="146" y="574"/>
                    </a:lnTo>
                    <a:lnTo>
                      <a:pt x="148" y="581"/>
                    </a:lnTo>
                    <a:lnTo>
                      <a:pt x="148" y="581"/>
                    </a:lnTo>
                    <a:lnTo>
                      <a:pt x="146" y="586"/>
                    </a:lnTo>
                    <a:lnTo>
                      <a:pt x="143" y="591"/>
                    </a:lnTo>
                    <a:lnTo>
                      <a:pt x="138" y="594"/>
                    </a:lnTo>
                    <a:lnTo>
                      <a:pt x="133" y="596"/>
                    </a:lnTo>
                    <a:lnTo>
                      <a:pt x="133" y="596"/>
                    </a:lnTo>
                    <a:lnTo>
                      <a:pt x="126" y="594"/>
                    </a:lnTo>
                    <a:lnTo>
                      <a:pt x="121" y="591"/>
                    </a:lnTo>
                    <a:lnTo>
                      <a:pt x="119" y="586"/>
                    </a:lnTo>
                    <a:lnTo>
                      <a:pt x="117" y="581"/>
                    </a:lnTo>
                    <a:lnTo>
                      <a:pt x="117" y="581"/>
                    </a:lnTo>
                    <a:lnTo>
                      <a:pt x="119" y="574"/>
                    </a:lnTo>
                    <a:lnTo>
                      <a:pt x="121" y="569"/>
                    </a:lnTo>
                    <a:lnTo>
                      <a:pt x="126" y="566"/>
                    </a:lnTo>
                    <a:lnTo>
                      <a:pt x="133" y="564"/>
                    </a:lnTo>
                    <a:lnTo>
                      <a:pt x="133" y="564"/>
                    </a:lnTo>
                    <a:close/>
                    <a:moveTo>
                      <a:pt x="248" y="216"/>
                    </a:moveTo>
                    <a:lnTo>
                      <a:pt x="248" y="216"/>
                    </a:lnTo>
                    <a:lnTo>
                      <a:pt x="248" y="216"/>
                    </a:lnTo>
                    <a:lnTo>
                      <a:pt x="255" y="218"/>
                    </a:lnTo>
                    <a:lnTo>
                      <a:pt x="260" y="221"/>
                    </a:lnTo>
                    <a:lnTo>
                      <a:pt x="264" y="227"/>
                    </a:lnTo>
                    <a:lnTo>
                      <a:pt x="264" y="233"/>
                    </a:lnTo>
                    <a:lnTo>
                      <a:pt x="264" y="233"/>
                    </a:lnTo>
                    <a:lnTo>
                      <a:pt x="264" y="240"/>
                    </a:lnTo>
                    <a:lnTo>
                      <a:pt x="260" y="245"/>
                    </a:lnTo>
                    <a:lnTo>
                      <a:pt x="255" y="249"/>
                    </a:lnTo>
                    <a:lnTo>
                      <a:pt x="248" y="249"/>
                    </a:lnTo>
                    <a:lnTo>
                      <a:pt x="248" y="249"/>
                    </a:lnTo>
                    <a:lnTo>
                      <a:pt x="243" y="249"/>
                    </a:lnTo>
                    <a:lnTo>
                      <a:pt x="238" y="245"/>
                    </a:lnTo>
                    <a:lnTo>
                      <a:pt x="235" y="240"/>
                    </a:lnTo>
                    <a:lnTo>
                      <a:pt x="233" y="233"/>
                    </a:lnTo>
                    <a:lnTo>
                      <a:pt x="233" y="233"/>
                    </a:lnTo>
                    <a:lnTo>
                      <a:pt x="235" y="227"/>
                    </a:lnTo>
                    <a:lnTo>
                      <a:pt x="238" y="221"/>
                    </a:lnTo>
                    <a:lnTo>
                      <a:pt x="243" y="218"/>
                    </a:lnTo>
                    <a:lnTo>
                      <a:pt x="248" y="216"/>
                    </a:lnTo>
                    <a:lnTo>
                      <a:pt x="248" y="216"/>
                    </a:lnTo>
                    <a:close/>
                    <a:moveTo>
                      <a:pt x="15" y="261"/>
                    </a:moveTo>
                    <a:lnTo>
                      <a:pt x="15" y="261"/>
                    </a:lnTo>
                    <a:lnTo>
                      <a:pt x="15" y="261"/>
                    </a:lnTo>
                    <a:lnTo>
                      <a:pt x="22" y="262"/>
                    </a:lnTo>
                    <a:lnTo>
                      <a:pt x="27" y="266"/>
                    </a:lnTo>
                    <a:lnTo>
                      <a:pt x="30" y="271"/>
                    </a:lnTo>
                    <a:lnTo>
                      <a:pt x="32" y="276"/>
                    </a:lnTo>
                    <a:lnTo>
                      <a:pt x="32" y="276"/>
                    </a:lnTo>
                    <a:lnTo>
                      <a:pt x="30" y="283"/>
                    </a:lnTo>
                    <a:lnTo>
                      <a:pt x="27" y="288"/>
                    </a:lnTo>
                    <a:lnTo>
                      <a:pt x="22" y="291"/>
                    </a:lnTo>
                    <a:lnTo>
                      <a:pt x="15" y="293"/>
                    </a:lnTo>
                    <a:lnTo>
                      <a:pt x="15" y="293"/>
                    </a:lnTo>
                    <a:lnTo>
                      <a:pt x="10" y="291"/>
                    </a:lnTo>
                    <a:lnTo>
                      <a:pt x="5" y="288"/>
                    </a:lnTo>
                    <a:lnTo>
                      <a:pt x="1" y="283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1" y="271"/>
                    </a:lnTo>
                    <a:lnTo>
                      <a:pt x="5" y="266"/>
                    </a:lnTo>
                    <a:lnTo>
                      <a:pt x="10" y="262"/>
                    </a:lnTo>
                    <a:lnTo>
                      <a:pt x="15" y="261"/>
                    </a:lnTo>
                    <a:lnTo>
                      <a:pt x="15" y="261"/>
                    </a:lnTo>
                    <a:close/>
                    <a:moveTo>
                      <a:pt x="15" y="390"/>
                    </a:moveTo>
                    <a:lnTo>
                      <a:pt x="15" y="390"/>
                    </a:lnTo>
                    <a:lnTo>
                      <a:pt x="15" y="390"/>
                    </a:lnTo>
                    <a:lnTo>
                      <a:pt x="22" y="392"/>
                    </a:lnTo>
                    <a:lnTo>
                      <a:pt x="27" y="395"/>
                    </a:lnTo>
                    <a:lnTo>
                      <a:pt x="30" y="400"/>
                    </a:lnTo>
                    <a:lnTo>
                      <a:pt x="32" y="407"/>
                    </a:lnTo>
                    <a:lnTo>
                      <a:pt x="32" y="407"/>
                    </a:lnTo>
                    <a:lnTo>
                      <a:pt x="30" y="412"/>
                    </a:lnTo>
                    <a:lnTo>
                      <a:pt x="27" y="417"/>
                    </a:lnTo>
                    <a:lnTo>
                      <a:pt x="22" y="421"/>
                    </a:lnTo>
                    <a:lnTo>
                      <a:pt x="15" y="422"/>
                    </a:lnTo>
                    <a:lnTo>
                      <a:pt x="15" y="422"/>
                    </a:lnTo>
                    <a:lnTo>
                      <a:pt x="10" y="421"/>
                    </a:lnTo>
                    <a:lnTo>
                      <a:pt x="5" y="417"/>
                    </a:lnTo>
                    <a:lnTo>
                      <a:pt x="1" y="412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1" y="400"/>
                    </a:lnTo>
                    <a:lnTo>
                      <a:pt x="5" y="395"/>
                    </a:lnTo>
                    <a:lnTo>
                      <a:pt x="10" y="392"/>
                    </a:lnTo>
                    <a:lnTo>
                      <a:pt x="15" y="390"/>
                    </a:lnTo>
                    <a:lnTo>
                      <a:pt x="15" y="390"/>
                    </a:lnTo>
                    <a:close/>
                    <a:moveTo>
                      <a:pt x="541" y="738"/>
                    </a:moveTo>
                    <a:lnTo>
                      <a:pt x="541" y="738"/>
                    </a:lnTo>
                    <a:lnTo>
                      <a:pt x="541" y="738"/>
                    </a:lnTo>
                    <a:lnTo>
                      <a:pt x="546" y="739"/>
                    </a:lnTo>
                    <a:lnTo>
                      <a:pt x="552" y="743"/>
                    </a:lnTo>
                    <a:lnTo>
                      <a:pt x="555" y="748"/>
                    </a:lnTo>
                    <a:lnTo>
                      <a:pt x="557" y="753"/>
                    </a:lnTo>
                    <a:lnTo>
                      <a:pt x="557" y="753"/>
                    </a:lnTo>
                    <a:lnTo>
                      <a:pt x="555" y="760"/>
                    </a:lnTo>
                    <a:lnTo>
                      <a:pt x="552" y="765"/>
                    </a:lnTo>
                    <a:lnTo>
                      <a:pt x="546" y="768"/>
                    </a:lnTo>
                    <a:lnTo>
                      <a:pt x="541" y="770"/>
                    </a:lnTo>
                    <a:lnTo>
                      <a:pt x="541" y="770"/>
                    </a:lnTo>
                    <a:lnTo>
                      <a:pt x="535" y="768"/>
                    </a:lnTo>
                    <a:lnTo>
                      <a:pt x="529" y="765"/>
                    </a:lnTo>
                    <a:lnTo>
                      <a:pt x="526" y="760"/>
                    </a:lnTo>
                    <a:lnTo>
                      <a:pt x="524" y="753"/>
                    </a:lnTo>
                    <a:lnTo>
                      <a:pt x="524" y="753"/>
                    </a:lnTo>
                    <a:lnTo>
                      <a:pt x="526" y="748"/>
                    </a:lnTo>
                    <a:lnTo>
                      <a:pt x="529" y="743"/>
                    </a:lnTo>
                    <a:lnTo>
                      <a:pt x="535" y="739"/>
                    </a:lnTo>
                    <a:lnTo>
                      <a:pt x="541" y="738"/>
                    </a:lnTo>
                    <a:lnTo>
                      <a:pt x="541" y="738"/>
                    </a:lnTo>
                    <a:close/>
                    <a:moveTo>
                      <a:pt x="191" y="87"/>
                    </a:moveTo>
                    <a:lnTo>
                      <a:pt x="191" y="87"/>
                    </a:lnTo>
                    <a:lnTo>
                      <a:pt x="191" y="87"/>
                    </a:lnTo>
                    <a:lnTo>
                      <a:pt x="197" y="89"/>
                    </a:lnTo>
                    <a:lnTo>
                      <a:pt x="202" y="92"/>
                    </a:lnTo>
                    <a:lnTo>
                      <a:pt x="204" y="97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2" y="114"/>
                    </a:lnTo>
                    <a:lnTo>
                      <a:pt x="197" y="118"/>
                    </a:lnTo>
                    <a:lnTo>
                      <a:pt x="191" y="119"/>
                    </a:lnTo>
                    <a:lnTo>
                      <a:pt x="191" y="119"/>
                    </a:lnTo>
                    <a:lnTo>
                      <a:pt x="185" y="118"/>
                    </a:lnTo>
                    <a:lnTo>
                      <a:pt x="180" y="114"/>
                    </a:lnTo>
                    <a:lnTo>
                      <a:pt x="177" y="109"/>
                    </a:lnTo>
                    <a:lnTo>
                      <a:pt x="175" y="102"/>
                    </a:lnTo>
                    <a:lnTo>
                      <a:pt x="175" y="102"/>
                    </a:lnTo>
                    <a:lnTo>
                      <a:pt x="177" y="97"/>
                    </a:lnTo>
                    <a:lnTo>
                      <a:pt x="180" y="92"/>
                    </a:lnTo>
                    <a:lnTo>
                      <a:pt x="185" y="89"/>
                    </a:lnTo>
                    <a:lnTo>
                      <a:pt x="191" y="87"/>
                    </a:lnTo>
                    <a:lnTo>
                      <a:pt x="191" y="87"/>
                    </a:lnTo>
                    <a:close/>
                    <a:moveTo>
                      <a:pt x="366" y="390"/>
                    </a:moveTo>
                    <a:lnTo>
                      <a:pt x="366" y="390"/>
                    </a:lnTo>
                    <a:lnTo>
                      <a:pt x="366" y="390"/>
                    </a:lnTo>
                    <a:lnTo>
                      <a:pt x="371" y="392"/>
                    </a:lnTo>
                    <a:lnTo>
                      <a:pt x="376" y="395"/>
                    </a:lnTo>
                    <a:lnTo>
                      <a:pt x="380" y="400"/>
                    </a:lnTo>
                    <a:lnTo>
                      <a:pt x="381" y="407"/>
                    </a:lnTo>
                    <a:lnTo>
                      <a:pt x="381" y="407"/>
                    </a:lnTo>
                    <a:lnTo>
                      <a:pt x="380" y="412"/>
                    </a:lnTo>
                    <a:lnTo>
                      <a:pt x="376" y="417"/>
                    </a:lnTo>
                    <a:lnTo>
                      <a:pt x="371" y="421"/>
                    </a:lnTo>
                    <a:lnTo>
                      <a:pt x="366" y="422"/>
                    </a:lnTo>
                    <a:lnTo>
                      <a:pt x="366" y="422"/>
                    </a:lnTo>
                    <a:lnTo>
                      <a:pt x="359" y="421"/>
                    </a:lnTo>
                    <a:lnTo>
                      <a:pt x="354" y="417"/>
                    </a:lnTo>
                    <a:lnTo>
                      <a:pt x="351" y="412"/>
                    </a:lnTo>
                    <a:lnTo>
                      <a:pt x="351" y="407"/>
                    </a:lnTo>
                    <a:lnTo>
                      <a:pt x="351" y="407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9" y="392"/>
                    </a:lnTo>
                    <a:lnTo>
                      <a:pt x="366" y="390"/>
                    </a:lnTo>
                    <a:lnTo>
                      <a:pt x="366" y="390"/>
                    </a:lnTo>
                    <a:close/>
                    <a:moveTo>
                      <a:pt x="75" y="564"/>
                    </a:moveTo>
                    <a:lnTo>
                      <a:pt x="75" y="564"/>
                    </a:lnTo>
                    <a:lnTo>
                      <a:pt x="75" y="564"/>
                    </a:lnTo>
                    <a:lnTo>
                      <a:pt x="80" y="566"/>
                    </a:lnTo>
                    <a:lnTo>
                      <a:pt x="85" y="569"/>
                    </a:lnTo>
                    <a:lnTo>
                      <a:pt x="88" y="574"/>
                    </a:lnTo>
                    <a:lnTo>
                      <a:pt x="90" y="581"/>
                    </a:lnTo>
                    <a:lnTo>
                      <a:pt x="90" y="581"/>
                    </a:lnTo>
                    <a:lnTo>
                      <a:pt x="88" y="586"/>
                    </a:lnTo>
                    <a:lnTo>
                      <a:pt x="85" y="591"/>
                    </a:lnTo>
                    <a:lnTo>
                      <a:pt x="80" y="594"/>
                    </a:lnTo>
                    <a:lnTo>
                      <a:pt x="75" y="596"/>
                    </a:lnTo>
                    <a:lnTo>
                      <a:pt x="75" y="596"/>
                    </a:lnTo>
                    <a:lnTo>
                      <a:pt x="68" y="594"/>
                    </a:lnTo>
                    <a:lnTo>
                      <a:pt x="63" y="591"/>
                    </a:lnTo>
                    <a:lnTo>
                      <a:pt x="59" y="586"/>
                    </a:lnTo>
                    <a:lnTo>
                      <a:pt x="59" y="581"/>
                    </a:lnTo>
                    <a:lnTo>
                      <a:pt x="59" y="581"/>
                    </a:lnTo>
                    <a:lnTo>
                      <a:pt x="59" y="574"/>
                    </a:lnTo>
                    <a:lnTo>
                      <a:pt x="63" y="569"/>
                    </a:lnTo>
                    <a:lnTo>
                      <a:pt x="68" y="566"/>
                    </a:lnTo>
                    <a:lnTo>
                      <a:pt x="75" y="564"/>
                    </a:lnTo>
                    <a:lnTo>
                      <a:pt x="75" y="564"/>
                    </a:lnTo>
                    <a:close/>
                    <a:moveTo>
                      <a:pt x="424" y="1518"/>
                    </a:moveTo>
                    <a:lnTo>
                      <a:pt x="424" y="1518"/>
                    </a:lnTo>
                    <a:lnTo>
                      <a:pt x="424" y="1518"/>
                    </a:lnTo>
                    <a:lnTo>
                      <a:pt x="431" y="1519"/>
                    </a:lnTo>
                    <a:lnTo>
                      <a:pt x="434" y="1523"/>
                    </a:lnTo>
                    <a:lnTo>
                      <a:pt x="437" y="1528"/>
                    </a:lnTo>
                    <a:lnTo>
                      <a:pt x="439" y="1535"/>
                    </a:lnTo>
                    <a:lnTo>
                      <a:pt x="439" y="1535"/>
                    </a:lnTo>
                    <a:lnTo>
                      <a:pt x="437" y="1541"/>
                    </a:lnTo>
                    <a:lnTo>
                      <a:pt x="434" y="1547"/>
                    </a:lnTo>
                    <a:lnTo>
                      <a:pt x="431" y="1550"/>
                    </a:lnTo>
                    <a:lnTo>
                      <a:pt x="424" y="1550"/>
                    </a:lnTo>
                    <a:lnTo>
                      <a:pt x="424" y="1550"/>
                    </a:lnTo>
                    <a:lnTo>
                      <a:pt x="419" y="1550"/>
                    </a:lnTo>
                    <a:lnTo>
                      <a:pt x="414" y="1547"/>
                    </a:lnTo>
                    <a:lnTo>
                      <a:pt x="410" y="1541"/>
                    </a:lnTo>
                    <a:lnTo>
                      <a:pt x="408" y="1535"/>
                    </a:lnTo>
                    <a:lnTo>
                      <a:pt x="408" y="1535"/>
                    </a:lnTo>
                    <a:lnTo>
                      <a:pt x="410" y="1528"/>
                    </a:lnTo>
                    <a:lnTo>
                      <a:pt x="414" y="1523"/>
                    </a:lnTo>
                    <a:lnTo>
                      <a:pt x="419" y="1519"/>
                    </a:lnTo>
                    <a:lnTo>
                      <a:pt x="424" y="1518"/>
                    </a:lnTo>
                    <a:lnTo>
                      <a:pt x="424" y="1518"/>
                    </a:lnTo>
                    <a:close/>
                    <a:moveTo>
                      <a:pt x="308" y="1214"/>
                    </a:moveTo>
                    <a:lnTo>
                      <a:pt x="308" y="1214"/>
                    </a:lnTo>
                    <a:lnTo>
                      <a:pt x="308" y="1214"/>
                    </a:lnTo>
                    <a:lnTo>
                      <a:pt x="313" y="1216"/>
                    </a:lnTo>
                    <a:lnTo>
                      <a:pt x="318" y="1220"/>
                    </a:lnTo>
                    <a:lnTo>
                      <a:pt x="322" y="1225"/>
                    </a:lnTo>
                    <a:lnTo>
                      <a:pt x="323" y="1231"/>
                    </a:lnTo>
                    <a:lnTo>
                      <a:pt x="323" y="1231"/>
                    </a:lnTo>
                    <a:lnTo>
                      <a:pt x="322" y="1237"/>
                    </a:lnTo>
                    <a:lnTo>
                      <a:pt x="318" y="1242"/>
                    </a:lnTo>
                    <a:lnTo>
                      <a:pt x="313" y="1245"/>
                    </a:lnTo>
                    <a:lnTo>
                      <a:pt x="308" y="1247"/>
                    </a:lnTo>
                    <a:lnTo>
                      <a:pt x="308" y="1247"/>
                    </a:lnTo>
                    <a:lnTo>
                      <a:pt x="301" y="1245"/>
                    </a:lnTo>
                    <a:lnTo>
                      <a:pt x="296" y="1242"/>
                    </a:lnTo>
                    <a:lnTo>
                      <a:pt x="293" y="1237"/>
                    </a:lnTo>
                    <a:lnTo>
                      <a:pt x="293" y="1231"/>
                    </a:lnTo>
                    <a:lnTo>
                      <a:pt x="293" y="1231"/>
                    </a:lnTo>
                    <a:lnTo>
                      <a:pt x="293" y="1225"/>
                    </a:lnTo>
                    <a:lnTo>
                      <a:pt x="296" y="1220"/>
                    </a:lnTo>
                    <a:lnTo>
                      <a:pt x="301" y="1216"/>
                    </a:lnTo>
                    <a:lnTo>
                      <a:pt x="308" y="1214"/>
                    </a:lnTo>
                    <a:lnTo>
                      <a:pt x="308" y="1214"/>
                    </a:lnTo>
                    <a:close/>
                    <a:moveTo>
                      <a:pt x="191" y="216"/>
                    </a:moveTo>
                    <a:lnTo>
                      <a:pt x="191" y="216"/>
                    </a:lnTo>
                    <a:lnTo>
                      <a:pt x="191" y="216"/>
                    </a:lnTo>
                    <a:lnTo>
                      <a:pt x="197" y="218"/>
                    </a:lnTo>
                    <a:lnTo>
                      <a:pt x="202" y="221"/>
                    </a:lnTo>
                    <a:lnTo>
                      <a:pt x="204" y="227"/>
                    </a:lnTo>
                    <a:lnTo>
                      <a:pt x="206" y="233"/>
                    </a:lnTo>
                    <a:lnTo>
                      <a:pt x="206" y="233"/>
                    </a:lnTo>
                    <a:lnTo>
                      <a:pt x="204" y="240"/>
                    </a:lnTo>
                    <a:lnTo>
                      <a:pt x="202" y="245"/>
                    </a:lnTo>
                    <a:lnTo>
                      <a:pt x="197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85" y="249"/>
                    </a:lnTo>
                    <a:lnTo>
                      <a:pt x="180" y="245"/>
                    </a:lnTo>
                    <a:lnTo>
                      <a:pt x="177" y="240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7" y="227"/>
                    </a:lnTo>
                    <a:lnTo>
                      <a:pt x="180" y="221"/>
                    </a:lnTo>
                    <a:lnTo>
                      <a:pt x="185" y="218"/>
                    </a:lnTo>
                    <a:lnTo>
                      <a:pt x="191" y="216"/>
                    </a:lnTo>
                    <a:lnTo>
                      <a:pt x="191" y="216"/>
                    </a:lnTo>
                    <a:close/>
                    <a:moveTo>
                      <a:pt x="248" y="1301"/>
                    </a:moveTo>
                    <a:lnTo>
                      <a:pt x="248" y="1301"/>
                    </a:lnTo>
                    <a:lnTo>
                      <a:pt x="248" y="1301"/>
                    </a:lnTo>
                    <a:lnTo>
                      <a:pt x="255" y="1303"/>
                    </a:lnTo>
                    <a:lnTo>
                      <a:pt x="260" y="1306"/>
                    </a:lnTo>
                    <a:lnTo>
                      <a:pt x="264" y="1312"/>
                    </a:lnTo>
                    <a:lnTo>
                      <a:pt x="264" y="1318"/>
                    </a:lnTo>
                    <a:lnTo>
                      <a:pt x="264" y="1318"/>
                    </a:lnTo>
                    <a:lnTo>
                      <a:pt x="264" y="1323"/>
                    </a:lnTo>
                    <a:lnTo>
                      <a:pt x="260" y="1329"/>
                    </a:lnTo>
                    <a:lnTo>
                      <a:pt x="255" y="1332"/>
                    </a:lnTo>
                    <a:lnTo>
                      <a:pt x="248" y="1334"/>
                    </a:lnTo>
                    <a:lnTo>
                      <a:pt x="248" y="1334"/>
                    </a:lnTo>
                    <a:lnTo>
                      <a:pt x="243" y="1332"/>
                    </a:lnTo>
                    <a:lnTo>
                      <a:pt x="238" y="1329"/>
                    </a:lnTo>
                    <a:lnTo>
                      <a:pt x="235" y="1323"/>
                    </a:lnTo>
                    <a:lnTo>
                      <a:pt x="233" y="1318"/>
                    </a:lnTo>
                    <a:lnTo>
                      <a:pt x="233" y="1318"/>
                    </a:lnTo>
                    <a:lnTo>
                      <a:pt x="235" y="1312"/>
                    </a:lnTo>
                    <a:lnTo>
                      <a:pt x="238" y="1306"/>
                    </a:lnTo>
                    <a:lnTo>
                      <a:pt x="243" y="1303"/>
                    </a:lnTo>
                    <a:lnTo>
                      <a:pt x="248" y="1301"/>
                    </a:lnTo>
                    <a:lnTo>
                      <a:pt x="248" y="1301"/>
                    </a:lnTo>
                    <a:close/>
                    <a:moveTo>
                      <a:pt x="308" y="867"/>
                    </a:moveTo>
                    <a:lnTo>
                      <a:pt x="308" y="867"/>
                    </a:lnTo>
                    <a:lnTo>
                      <a:pt x="308" y="867"/>
                    </a:lnTo>
                    <a:lnTo>
                      <a:pt x="313" y="869"/>
                    </a:lnTo>
                    <a:lnTo>
                      <a:pt x="318" y="872"/>
                    </a:lnTo>
                    <a:lnTo>
                      <a:pt x="322" y="877"/>
                    </a:lnTo>
                    <a:lnTo>
                      <a:pt x="323" y="884"/>
                    </a:lnTo>
                    <a:lnTo>
                      <a:pt x="323" y="884"/>
                    </a:lnTo>
                    <a:lnTo>
                      <a:pt x="322" y="891"/>
                    </a:lnTo>
                    <a:lnTo>
                      <a:pt x="318" y="896"/>
                    </a:lnTo>
                    <a:lnTo>
                      <a:pt x="313" y="899"/>
                    </a:lnTo>
                    <a:lnTo>
                      <a:pt x="308" y="899"/>
                    </a:lnTo>
                    <a:lnTo>
                      <a:pt x="308" y="899"/>
                    </a:lnTo>
                    <a:lnTo>
                      <a:pt x="301" y="899"/>
                    </a:lnTo>
                    <a:lnTo>
                      <a:pt x="296" y="896"/>
                    </a:lnTo>
                    <a:lnTo>
                      <a:pt x="293" y="891"/>
                    </a:lnTo>
                    <a:lnTo>
                      <a:pt x="293" y="884"/>
                    </a:lnTo>
                    <a:lnTo>
                      <a:pt x="293" y="884"/>
                    </a:lnTo>
                    <a:lnTo>
                      <a:pt x="293" y="877"/>
                    </a:lnTo>
                    <a:lnTo>
                      <a:pt x="296" y="872"/>
                    </a:lnTo>
                    <a:lnTo>
                      <a:pt x="301" y="869"/>
                    </a:lnTo>
                    <a:lnTo>
                      <a:pt x="308" y="867"/>
                    </a:lnTo>
                    <a:lnTo>
                      <a:pt x="308" y="867"/>
                    </a:lnTo>
                    <a:close/>
                    <a:moveTo>
                      <a:pt x="424" y="303"/>
                    </a:moveTo>
                    <a:lnTo>
                      <a:pt x="424" y="303"/>
                    </a:lnTo>
                    <a:lnTo>
                      <a:pt x="424" y="303"/>
                    </a:lnTo>
                    <a:lnTo>
                      <a:pt x="431" y="305"/>
                    </a:lnTo>
                    <a:lnTo>
                      <a:pt x="434" y="308"/>
                    </a:lnTo>
                    <a:lnTo>
                      <a:pt x="437" y="313"/>
                    </a:lnTo>
                    <a:lnTo>
                      <a:pt x="439" y="320"/>
                    </a:lnTo>
                    <a:lnTo>
                      <a:pt x="439" y="320"/>
                    </a:lnTo>
                    <a:lnTo>
                      <a:pt x="437" y="325"/>
                    </a:lnTo>
                    <a:lnTo>
                      <a:pt x="434" y="330"/>
                    </a:lnTo>
                    <a:lnTo>
                      <a:pt x="431" y="336"/>
                    </a:lnTo>
                    <a:lnTo>
                      <a:pt x="424" y="336"/>
                    </a:lnTo>
                    <a:lnTo>
                      <a:pt x="424" y="336"/>
                    </a:lnTo>
                    <a:lnTo>
                      <a:pt x="419" y="336"/>
                    </a:lnTo>
                    <a:lnTo>
                      <a:pt x="414" y="330"/>
                    </a:lnTo>
                    <a:lnTo>
                      <a:pt x="410" y="325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10" y="313"/>
                    </a:lnTo>
                    <a:lnTo>
                      <a:pt x="414" y="308"/>
                    </a:lnTo>
                    <a:lnTo>
                      <a:pt x="419" y="305"/>
                    </a:lnTo>
                    <a:lnTo>
                      <a:pt x="424" y="303"/>
                    </a:lnTo>
                    <a:lnTo>
                      <a:pt x="424" y="303"/>
                    </a:lnTo>
                    <a:close/>
                    <a:moveTo>
                      <a:pt x="424" y="347"/>
                    </a:moveTo>
                    <a:lnTo>
                      <a:pt x="424" y="347"/>
                    </a:lnTo>
                    <a:lnTo>
                      <a:pt x="424" y="347"/>
                    </a:lnTo>
                    <a:lnTo>
                      <a:pt x="431" y="347"/>
                    </a:lnTo>
                    <a:lnTo>
                      <a:pt x="434" y="353"/>
                    </a:lnTo>
                    <a:lnTo>
                      <a:pt x="437" y="358"/>
                    </a:lnTo>
                    <a:lnTo>
                      <a:pt x="439" y="363"/>
                    </a:lnTo>
                    <a:lnTo>
                      <a:pt x="439" y="363"/>
                    </a:lnTo>
                    <a:lnTo>
                      <a:pt x="437" y="370"/>
                    </a:lnTo>
                    <a:lnTo>
                      <a:pt x="434" y="375"/>
                    </a:lnTo>
                    <a:lnTo>
                      <a:pt x="431" y="378"/>
                    </a:lnTo>
                    <a:lnTo>
                      <a:pt x="424" y="380"/>
                    </a:lnTo>
                    <a:lnTo>
                      <a:pt x="424" y="380"/>
                    </a:lnTo>
                    <a:lnTo>
                      <a:pt x="419" y="378"/>
                    </a:lnTo>
                    <a:lnTo>
                      <a:pt x="414" y="375"/>
                    </a:lnTo>
                    <a:lnTo>
                      <a:pt x="410" y="370"/>
                    </a:lnTo>
                    <a:lnTo>
                      <a:pt x="408" y="363"/>
                    </a:lnTo>
                    <a:lnTo>
                      <a:pt x="408" y="363"/>
                    </a:lnTo>
                    <a:lnTo>
                      <a:pt x="410" y="358"/>
                    </a:lnTo>
                    <a:lnTo>
                      <a:pt x="414" y="353"/>
                    </a:lnTo>
                    <a:lnTo>
                      <a:pt x="419" y="347"/>
                    </a:lnTo>
                    <a:lnTo>
                      <a:pt x="424" y="347"/>
                    </a:lnTo>
                    <a:lnTo>
                      <a:pt x="424" y="347"/>
                    </a:lnTo>
                    <a:close/>
                    <a:moveTo>
                      <a:pt x="248" y="867"/>
                    </a:moveTo>
                    <a:lnTo>
                      <a:pt x="248" y="867"/>
                    </a:lnTo>
                    <a:lnTo>
                      <a:pt x="248" y="867"/>
                    </a:lnTo>
                    <a:lnTo>
                      <a:pt x="255" y="869"/>
                    </a:lnTo>
                    <a:lnTo>
                      <a:pt x="260" y="872"/>
                    </a:lnTo>
                    <a:lnTo>
                      <a:pt x="264" y="877"/>
                    </a:lnTo>
                    <a:lnTo>
                      <a:pt x="264" y="884"/>
                    </a:lnTo>
                    <a:lnTo>
                      <a:pt x="264" y="884"/>
                    </a:lnTo>
                    <a:lnTo>
                      <a:pt x="264" y="891"/>
                    </a:lnTo>
                    <a:lnTo>
                      <a:pt x="260" y="896"/>
                    </a:lnTo>
                    <a:lnTo>
                      <a:pt x="255" y="899"/>
                    </a:lnTo>
                    <a:lnTo>
                      <a:pt x="248" y="899"/>
                    </a:lnTo>
                    <a:lnTo>
                      <a:pt x="248" y="899"/>
                    </a:lnTo>
                    <a:lnTo>
                      <a:pt x="243" y="899"/>
                    </a:lnTo>
                    <a:lnTo>
                      <a:pt x="238" y="896"/>
                    </a:lnTo>
                    <a:lnTo>
                      <a:pt x="235" y="891"/>
                    </a:lnTo>
                    <a:lnTo>
                      <a:pt x="233" y="884"/>
                    </a:lnTo>
                    <a:lnTo>
                      <a:pt x="233" y="884"/>
                    </a:lnTo>
                    <a:lnTo>
                      <a:pt x="235" y="877"/>
                    </a:lnTo>
                    <a:lnTo>
                      <a:pt x="238" y="872"/>
                    </a:lnTo>
                    <a:lnTo>
                      <a:pt x="243" y="869"/>
                    </a:lnTo>
                    <a:lnTo>
                      <a:pt x="248" y="867"/>
                    </a:lnTo>
                    <a:lnTo>
                      <a:pt x="248" y="867"/>
                    </a:lnTo>
                    <a:close/>
                    <a:moveTo>
                      <a:pt x="75" y="695"/>
                    </a:moveTo>
                    <a:lnTo>
                      <a:pt x="75" y="695"/>
                    </a:lnTo>
                    <a:lnTo>
                      <a:pt x="75" y="695"/>
                    </a:lnTo>
                    <a:lnTo>
                      <a:pt x="80" y="695"/>
                    </a:lnTo>
                    <a:lnTo>
                      <a:pt x="85" y="698"/>
                    </a:lnTo>
                    <a:lnTo>
                      <a:pt x="88" y="703"/>
                    </a:lnTo>
                    <a:lnTo>
                      <a:pt x="90" y="710"/>
                    </a:lnTo>
                    <a:lnTo>
                      <a:pt x="90" y="710"/>
                    </a:lnTo>
                    <a:lnTo>
                      <a:pt x="88" y="717"/>
                    </a:lnTo>
                    <a:lnTo>
                      <a:pt x="85" y="722"/>
                    </a:lnTo>
                    <a:lnTo>
                      <a:pt x="80" y="726"/>
                    </a:lnTo>
                    <a:lnTo>
                      <a:pt x="75" y="726"/>
                    </a:lnTo>
                    <a:lnTo>
                      <a:pt x="75" y="726"/>
                    </a:lnTo>
                    <a:lnTo>
                      <a:pt x="68" y="726"/>
                    </a:lnTo>
                    <a:lnTo>
                      <a:pt x="63" y="722"/>
                    </a:lnTo>
                    <a:lnTo>
                      <a:pt x="59" y="717"/>
                    </a:lnTo>
                    <a:lnTo>
                      <a:pt x="59" y="710"/>
                    </a:lnTo>
                    <a:lnTo>
                      <a:pt x="59" y="710"/>
                    </a:lnTo>
                    <a:lnTo>
                      <a:pt x="59" y="703"/>
                    </a:lnTo>
                    <a:lnTo>
                      <a:pt x="63" y="698"/>
                    </a:lnTo>
                    <a:lnTo>
                      <a:pt x="68" y="695"/>
                    </a:lnTo>
                    <a:lnTo>
                      <a:pt x="75" y="695"/>
                    </a:lnTo>
                    <a:lnTo>
                      <a:pt x="75" y="695"/>
                    </a:lnTo>
                    <a:close/>
                    <a:moveTo>
                      <a:pt x="75" y="954"/>
                    </a:moveTo>
                    <a:lnTo>
                      <a:pt x="75" y="954"/>
                    </a:lnTo>
                    <a:lnTo>
                      <a:pt x="75" y="954"/>
                    </a:lnTo>
                    <a:lnTo>
                      <a:pt x="80" y="956"/>
                    </a:lnTo>
                    <a:lnTo>
                      <a:pt x="85" y="959"/>
                    </a:lnTo>
                    <a:lnTo>
                      <a:pt x="88" y="964"/>
                    </a:lnTo>
                    <a:lnTo>
                      <a:pt x="90" y="971"/>
                    </a:lnTo>
                    <a:lnTo>
                      <a:pt x="90" y="971"/>
                    </a:lnTo>
                    <a:lnTo>
                      <a:pt x="88" y="978"/>
                    </a:lnTo>
                    <a:lnTo>
                      <a:pt x="85" y="983"/>
                    </a:lnTo>
                    <a:lnTo>
                      <a:pt x="80" y="986"/>
                    </a:lnTo>
                    <a:lnTo>
                      <a:pt x="75" y="986"/>
                    </a:lnTo>
                    <a:lnTo>
                      <a:pt x="75" y="986"/>
                    </a:lnTo>
                    <a:lnTo>
                      <a:pt x="68" y="986"/>
                    </a:lnTo>
                    <a:lnTo>
                      <a:pt x="63" y="983"/>
                    </a:lnTo>
                    <a:lnTo>
                      <a:pt x="59" y="978"/>
                    </a:lnTo>
                    <a:lnTo>
                      <a:pt x="59" y="971"/>
                    </a:lnTo>
                    <a:lnTo>
                      <a:pt x="59" y="971"/>
                    </a:lnTo>
                    <a:lnTo>
                      <a:pt x="59" y="964"/>
                    </a:lnTo>
                    <a:lnTo>
                      <a:pt x="63" y="959"/>
                    </a:lnTo>
                    <a:lnTo>
                      <a:pt x="68" y="956"/>
                    </a:lnTo>
                    <a:lnTo>
                      <a:pt x="75" y="954"/>
                    </a:lnTo>
                    <a:lnTo>
                      <a:pt x="75" y="954"/>
                    </a:lnTo>
                    <a:close/>
                    <a:moveTo>
                      <a:pt x="133" y="87"/>
                    </a:moveTo>
                    <a:lnTo>
                      <a:pt x="133" y="87"/>
                    </a:lnTo>
                    <a:lnTo>
                      <a:pt x="133" y="87"/>
                    </a:lnTo>
                    <a:lnTo>
                      <a:pt x="138" y="89"/>
                    </a:lnTo>
                    <a:lnTo>
                      <a:pt x="143" y="92"/>
                    </a:lnTo>
                    <a:lnTo>
                      <a:pt x="146" y="97"/>
                    </a:lnTo>
                    <a:lnTo>
                      <a:pt x="148" y="102"/>
                    </a:lnTo>
                    <a:lnTo>
                      <a:pt x="148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8" y="118"/>
                    </a:lnTo>
                    <a:lnTo>
                      <a:pt x="133" y="119"/>
                    </a:lnTo>
                    <a:lnTo>
                      <a:pt x="133" y="119"/>
                    </a:lnTo>
                    <a:lnTo>
                      <a:pt x="126" y="118"/>
                    </a:lnTo>
                    <a:lnTo>
                      <a:pt x="121" y="114"/>
                    </a:lnTo>
                    <a:lnTo>
                      <a:pt x="119" y="109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9" y="97"/>
                    </a:lnTo>
                    <a:lnTo>
                      <a:pt x="121" y="92"/>
                    </a:lnTo>
                    <a:lnTo>
                      <a:pt x="126" y="89"/>
                    </a:lnTo>
                    <a:lnTo>
                      <a:pt x="133" y="87"/>
                    </a:lnTo>
                    <a:lnTo>
                      <a:pt x="133" y="87"/>
                    </a:lnTo>
                    <a:close/>
                    <a:moveTo>
                      <a:pt x="308" y="390"/>
                    </a:moveTo>
                    <a:lnTo>
                      <a:pt x="308" y="390"/>
                    </a:lnTo>
                    <a:lnTo>
                      <a:pt x="308" y="390"/>
                    </a:lnTo>
                    <a:lnTo>
                      <a:pt x="313" y="392"/>
                    </a:lnTo>
                    <a:lnTo>
                      <a:pt x="318" y="395"/>
                    </a:lnTo>
                    <a:lnTo>
                      <a:pt x="322" y="400"/>
                    </a:lnTo>
                    <a:lnTo>
                      <a:pt x="323" y="407"/>
                    </a:lnTo>
                    <a:lnTo>
                      <a:pt x="323" y="407"/>
                    </a:lnTo>
                    <a:lnTo>
                      <a:pt x="322" y="412"/>
                    </a:lnTo>
                    <a:lnTo>
                      <a:pt x="318" y="417"/>
                    </a:lnTo>
                    <a:lnTo>
                      <a:pt x="313" y="421"/>
                    </a:lnTo>
                    <a:lnTo>
                      <a:pt x="308" y="422"/>
                    </a:lnTo>
                    <a:lnTo>
                      <a:pt x="308" y="422"/>
                    </a:lnTo>
                    <a:lnTo>
                      <a:pt x="301" y="421"/>
                    </a:lnTo>
                    <a:lnTo>
                      <a:pt x="296" y="417"/>
                    </a:lnTo>
                    <a:lnTo>
                      <a:pt x="293" y="412"/>
                    </a:lnTo>
                    <a:lnTo>
                      <a:pt x="293" y="407"/>
                    </a:lnTo>
                    <a:lnTo>
                      <a:pt x="293" y="407"/>
                    </a:lnTo>
                    <a:lnTo>
                      <a:pt x="293" y="400"/>
                    </a:lnTo>
                    <a:lnTo>
                      <a:pt x="296" y="395"/>
                    </a:lnTo>
                    <a:lnTo>
                      <a:pt x="301" y="392"/>
                    </a:lnTo>
                    <a:lnTo>
                      <a:pt x="308" y="390"/>
                    </a:lnTo>
                    <a:lnTo>
                      <a:pt x="308" y="390"/>
                    </a:lnTo>
                    <a:close/>
                    <a:moveTo>
                      <a:pt x="133" y="216"/>
                    </a:moveTo>
                    <a:lnTo>
                      <a:pt x="133" y="216"/>
                    </a:lnTo>
                    <a:lnTo>
                      <a:pt x="133" y="216"/>
                    </a:lnTo>
                    <a:lnTo>
                      <a:pt x="138" y="218"/>
                    </a:lnTo>
                    <a:lnTo>
                      <a:pt x="143" y="221"/>
                    </a:lnTo>
                    <a:lnTo>
                      <a:pt x="146" y="227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6" y="240"/>
                    </a:lnTo>
                    <a:lnTo>
                      <a:pt x="143" y="245"/>
                    </a:lnTo>
                    <a:lnTo>
                      <a:pt x="138" y="249"/>
                    </a:lnTo>
                    <a:lnTo>
                      <a:pt x="133" y="249"/>
                    </a:lnTo>
                    <a:lnTo>
                      <a:pt x="133" y="249"/>
                    </a:lnTo>
                    <a:lnTo>
                      <a:pt x="126" y="249"/>
                    </a:lnTo>
                    <a:lnTo>
                      <a:pt x="121" y="245"/>
                    </a:lnTo>
                    <a:lnTo>
                      <a:pt x="119" y="240"/>
                    </a:lnTo>
                    <a:lnTo>
                      <a:pt x="117" y="233"/>
                    </a:lnTo>
                    <a:lnTo>
                      <a:pt x="117" y="233"/>
                    </a:lnTo>
                    <a:lnTo>
                      <a:pt x="119" y="227"/>
                    </a:lnTo>
                    <a:lnTo>
                      <a:pt x="121" y="221"/>
                    </a:lnTo>
                    <a:lnTo>
                      <a:pt x="126" y="218"/>
                    </a:lnTo>
                    <a:lnTo>
                      <a:pt x="133" y="216"/>
                    </a:lnTo>
                    <a:lnTo>
                      <a:pt x="133" y="216"/>
                    </a:lnTo>
                    <a:close/>
                    <a:moveTo>
                      <a:pt x="308" y="129"/>
                    </a:moveTo>
                    <a:lnTo>
                      <a:pt x="308" y="129"/>
                    </a:lnTo>
                    <a:lnTo>
                      <a:pt x="308" y="129"/>
                    </a:lnTo>
                    <a:lnTo>
                      <a:pt x="313" y="131"/>
                    </a:lnTo>
                    <a:lnTo>
                      <a:pt x="318" y="135"/>
                    </a:lnTo>
                    <a:lnTo>
                      <a:pt x="322" y="140"/>
                    </a:lnTo>
                    <a:lnTo>
                      <a:pt x="323" y="147"/>
                    </a:lnTo>
                    <a:lnTo>
                      <a:pt x="323" y="147"/>
                    </a:lnTo>
                    <a:lnTo>
                      <a:pt x="322" y="153"/>
                    </a:lnTo>
                    <a:lnTo>
                      <a:pt x="318" y="158"/>
                    </a:lnTo>
                    <a:lnTo>
                      <a:pt x="313" y="162"/>
                    </a:lnTo>
                    <a:lnTo>
                      <a:pt x="308" y="162"/>
                    </a:lnTo>
                    <a:lnTo>
                      <a:pt x="308" y="162"/>
                    </a:lnTo>
                    <a:lnTo>
                      <a:pt x="301" y="162"/>
                    </a:lnTo>
                    <a:lnTo>
                      <a:pt x="296" y="158"/>
                    </a:lnTo>
                    <a:lnTo>
                      <a:pt x="293" y="153"/>
                    </a:lnTo>
                    <a:lnTo>
                      <a:pt x="293" y="147"/>
                    </a:lnTo>
                    <a:lnTo>
                      <a:pt x="293" y="147"/>
                    </a:lnTo>
                    <a:lnTo>
                      <a:pt x="293" y="140"/>
                    </a:lnTo>
                    <a:lnTo>
                      <a:pt x="296" y="135"/>
                    </a:lnTo>
                    <a:lnTo>
                      <a:pt x="301" y="131"/>
                    </a:lnTo>
                    <a:lnTo>
                      <a:pt x="308" y="129"/>
                    </a:lnTo>
                    <a:lnTo>
                      <a:pt x="308" y="129"/>
                    </a:lnTo>
                    <a:close/>
                    <a:moveTo>
                      <a:pt x="366" y="303"/>
                    </a:moveTo>
                    <a:lnTo>
                      <a:pt x="366" y="303"/>
                    </a:lnTo>
                    <a:lnTo>
                      <a:pt x="366" y="303"/>
                    </a:lnTo>
                    <a:lnTo>
                      <a:pt x="371" y="305"/>
                    </a:lnTo>
                    <a:lnTo>
                      <a:pt x="376" y="308"/>
                    </a:lnTo>
                    <a:lnTo>
                      <a:pt x="380" y="313"/>
                    </a:lnTo>
                    <a:lnTo>
                      <a:pt x="381" y="320"/>
                    </a:lnTo>
                    <a:lnTo>
                      <a:pt x="381" y="320"/>
                    </a:lnTo>
                    <a:lnTo>
                      <a:pt x="380" y="325"/>
                    </a:lnTo>
                    <a:lnTo>
                      <a:pt x="376" y="330"/>
                    </a:lnTo>
                    <a:lnTo>
                      <a:pt x="371" y="336"/>
                    </a:lnTo>
                    <a:lnTo>
                      <a:pt x="366" y="336"/>
                    </a:lnTo>
                    <a:lnTo>
                      <a:pt x="366" y="336"/>
                    </a:lnTo>
                    <a:lnTo>
                      <a:pt x="359" y="336"/>
                    </a:lnTo>
                    <a:lnTo>
                      <a:pt x="354" y="330"/>
                    </a:lnTo>
                    <a:lnTo>
                      <a:pt x="351" y="325"/>
                    </a:lnTo>
                    <a:lnTo>
                      <a:pt x="351" y="320"/>
                    </a:lnTo>
                    <a:lnTo>
                      <a:pt x="351" y="320"/>
                    </a:lnTo>
                    <a:lnTo>
                      <a:pt x="351" y="313"/>
                    </a:lnTo>
                    <a:lnTo>
                      <a:pt x="354" y="308"/>
                    </a:lnTo>
                    <a:lnTo>
                      <a:pt x="359" y="305"/>
                    </a:lnTo>
                    <a:lnTo>
                      <a:pt x="366" y="303"/>
                    </a:lnTo>
                    <a:lnTo>
                      <a:pt x="366" y="303"/>
                    </a:lnTo>
                    <a:close/>
                    <a:moveTo>
                      <a:pt x="366" y="347"/>
                    </a:moveTo>
                    <a:lnTo>
                      <a:pt x="366" y="347"/>
                    </a:lnTo>
                    <a:lnTo>
                      <a:pt x="366" y="347"/>
                    </a:lnTo>
                    <a:lnTo>
                      <a:pt x="371" y="347"/>
                    </a:lnTo>
                    <a:lnTo>
                      <a:pt x="376" y="353"/>
                    </a:lnTo>
                    <a:lnTo>
                      <a:pt x="380" y="358"/>
                    </a:lnTo>
                    <a:lnTo>
                      <a:pt x="381" y="363"/>
                    </a:lnTo>
                    <a:lnTo>
                      <a:pt x="381" y="363"/>
                    </a:lnTo>
                    <a:lnTo>
                      <a:pt x="380" y="370"/>
                    </a:lnTo>
                    <a:lnTo>
                      <a:pt x="376" y="375"/>
                    </a:lnTo>
                    <a:lnTo>
                      <a:pt x="371" y="378"/>
                    </a:lnTo>
                    <a:lnTo>
                      <a:pt x="366" y="380"/>
                    </a:lnTo>
                    <a:lnTo>
                      <a:pt x="366" y="380"/>
                    </a:lnTo>
                    <a:lnTo>
                      <a:pt x="359" y="378"/>
                    </a:lnTo>
                    <a:lnTo>
                      <a:pt x="354" y="375"/>
                    </a:lnTo>
                    <a:lnTo>
                      <a:pt x="351" y="370"/>
                    </a:lnTo>
                    <a:lnTo>
                      <a:pt x="351" y="363"/>
                    </a:lnTo>
                    <a:lnTo>
                      <a:pt x="351" y="363"/>
                    </a:lnTo>
                    <a:lnTo>
                      <a:pt x="351" y="358"/>
                    </a:lnTo>
                    <a:lnTo>
                      <a:pt x="354" y="353"/>
                    </a:lnTo>
                    <a:lnTo>
                      <a:pt x="359" y="347"/>
                    </a:lnTo>
                    <a:lnTo>
                      <a:pt x="366" y="347"/>
                    </a:lnTo>
                    <a:lnTo>
                      <a:pt x="366" y="3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Freeform 176"/>
              <p:cNvSpPr>
                <a:spLocks noEditPoints="1"/>
              </p:cNvSpPr>
              <p:nvPr/>
            </p:nvSpPr>
            <p:spPr bwMode="auto">
              <a:xfrm>
                <a:off x="3187700" y="5046663"/>
                <a:ext cx="441325" cy="1333500"/>
              </a:xfrm>
              <a:custGeom>
                <a:avLst/>
                <a:gdLst>
                  <a:gd name="T0" fmla="*/ 73 w 555"/>
                  <a:gd name="T1" fmla="*/ 606 h 1679"/>
                  <a:gd name="T2" fmla="*/ 84 w 555"/>
                  <a:gd name="T3" fmla="*/ 567 h 1679"/>
                  <a:gd name="T4" fmla="*/ 147 w 555"/>
                  <a:gd name="T5" fmla="*/ 536 h 1679"/>
                  <a:gd name="T6" fmla="*/ 87 w 555"/>
                  <a:gd name="T7" fmla="*/ 541 h 1679"/>
                  <a:gd name="T8" fmla="*/ 78 w 555"/>
                  <a:gd name="T9" fmla="*/ 507 h 1679"/>
                  <a:gd name="T10" fmla="*/ 73 w 555"/>
                  <a:gd name="T11" fmla="*/ 465 h 1679"/>
                  <a:gd name="T12" fmla="*/ 63 w 555"/>
                  <a:gd name="T13" fmla="*/ 417 h 1679"/>
                  <a:gd name="T14" fmla="*/ 116 w 555"/>
                  <a:gd name="T15" fmla="*/ 362 h 1679"/>
                  <a:gd name="T16" fmla="*/ 60 w 555"/>
                  <a:gd name="T17" fmla="*/ 356 h 1679"/>
                  <a:gd name="T18" fmla="*/ 126 w 555"/>
                  <a:gd name="T19" fmla="*/ 304 h 1679"/>
                  <a:gd name="T20" fmla="*/ 73 w 555"/>
                  <a:gd name="T21" fmla="*/ 303 h 1679"/>
                  <a:gd name="T22" fmla="*/ 73 w 555"/>
                  <a:gd name="T23" fmla="*/ 216 h 1679"/>
                  <a:gd name="T24" fmla="*/ 138 w 555"/>
                  <a:gd name="T25" fmla="*/ 173 h 1679"/>
                  <a:gd name="T26" fmla="*/ 87 w 555"/>
                  <a:gd name="T27" fmla="*/ 182 h 1679"/>
                  <a:gd name="T28" fmla="*/ 147 w 555"/>
                  <a:gd name="T29" fmla="*/ 144 h 1679"/>
                  <a:gd name="T30" fmla="*/ 84 w 555"/>
                  <a:gd name="T31" fmla="*/ 156 h 1679"/>
                  <a:gd name="T32" fmla="*/ 73 w 555"/>
                  <a:gd name="T33" fmla="*/ 117 h 1679"/>
                  <a:gd name="T34" fmla="*/ 66 w 555"/>
                  <a:gd name="T35" fmla="*/ 73 h 1679"/>
                  <a:gd name="T36" fmla="*/ 60 w 555"/>
                  <a:gd name="T37" fmla="*/ 22 h 1679"/>
                  <a:gd name="T38" fmla="*/ 0 w 555"/>
                  <a:gd name="T39" fmla="*/ 15 h 1679"/>
                  <a:gd name="T40" fmla="*/ 63 w 555"/>
                  <a:gd name="T41" fmla="*/ 654 h 1679"/>
                  <a:gd name="T42" fmla="*/ 189 w 555"/>
                  <a:gd name="T43" fmla="*/ 1127 h 1679"/>
                  <a:gd name="T44" fmla="*/ 131 w 555"/>
                  <a:gd name="T45" fmla="*/ 1083 h 1679"/>
                  <a:gd name="T46" fmla="*/ 189 w 555"/>
                  <a:gd name="T47" fmla="*/ 1040 h 1679"/>
                  <a:gd name="T48" fmla="*/ 143 w 555"/>
                  <a:gd name="T49" fmla="*/ 1045 h 1679"/>
                  <a:gd name="T50" fmla="*/ 147 w 555"/>
                  <a:gd name="T51" fmla="*/ 1013 h 1679"/>
                  <a:gd name="T52" fmla="*/ 147 w 555"/>
                  <a:gd name="T53" fmla="*/ 976 h 1679"/>
                  <a:gd name="T54" fmla="*/ 138 w 555"/>
                  <a:gd name="T55" fmla="*/ 941 h 1679"/>
                  <a:gd name="T56" fmla="*/ 131 w 555"/>
                  <a:gd name="T57" fmla="*/ 899 h 1679"/>
                  <a:gd name="T58" fmla="*/ 63 w 555"/>
                  <a:gd name="T59" fmla="*/ 894 h 1679"/>
                  <a:gd name="T60" fmla="*/ 116 w 555"/>
                  <a:gd name="T61" fmla="*/ 839 h 1679"/>
                  <a:gd name="T62" fmla="*/ 60 w 555"/>
                  <a:gd name="T63" fmla="*/ 832 h 1679"/>
                  <a:gd name="T64" fmla="*/ 126 w 555"/>
                  <a:gd name="T65" fmla="*/ 781 h 1679"/>
                  <a:gd name="T66" fmla="*/ 73 w 555"/>
                  <a:gd name="T67" fmla="*/ 780 h 1679"/>
                  <a:gd name="T68" fmla="*/ 73 w 555"/>
                  <a:gd name="T69" fmla="*/ 737 h 1679"/>
                  <a:gd name="T70" fmla="*/ 138 w 555"/>
                  <a:gd name="T71" fmla="*/ 695 h 1679"/>
                  <a:gd name="T72" fmla="*/ 87 w 555"/>
                  <a:gd name="T73" fmla="*/ 703 h 1679"/>
                  <a:gd name="T74" fmla="*/ 147 w 555"/>
                  <a:gd name="T75" fmla="*/ 666 h 1679"/>
                  <a:gd name="T76" fmla="*/ 550 w 555"/>
                  <a:gd name="T77" fmla="*/ 1676 h 1679"/>
                  <a:gd name="T78" fmla="*/ 482 w 555"/>
                  <a:gd name="T79" fmla="*/ 1679 h 1679"/>
                  <a:gd name="T80" fmla="*/ 417 w 555"/>
                  <a:gd name="T81" fmla="*/ 1679 h 1679"/>
                  <a:gd name="T82" fmla="*/ 525 w 555"/>
                  <a:gd name="T83" fmla="*/ 1626 h 1679"/>
                  <a:gd name="T84" fmla="*/ 467 w 555"/>
                  <a:gd name="T85" fmla="*/ 1621 h 1679"/>
                  <a:gd name="T86" fmla="*/ 412 w 555"/>
                  <a:gd name="T87" fmla="*/ 1609 h 1679"/>
                  <a:gd name="T88" fmla="*/ 365 w 555"/>
                  <a:gd name="T89" fmla="*/ 1604 h 1679"/>
                  <a:gd name="T90" fmla="*/ 422 w 555"/>
                  <a:gd name="T91" fmla="*/ 1561 h 1679"/>
                  <a:gd name="T92" fmla="*/ 365 w 555"/>
                  <a:gd name="T93" fmla="*/ 1561 h 1679"/>
                  <a:gd name="T94" fmla="*/ 317 w 555"/>
                  <a:gd name="T95" fmla="*/ 1522 h 1679"/>
                  <a:gd name="T96" fmla="*/ 322 w 555"/>
                  <a:gd name="T97" fmla="*/ 1490 h 1679"/>
                  <a:gd name="T98" fmla="*/ 262 w 555"/>
                  <a:gd name="T99" fmla="*/ 1497 h 1679"/>
                  <a:gd name="T100" fmla="*/ 254 w 555"/>
                  <a:gd name="T101" fmla="*/ 1461 h 1679"/>
                  <a:gd name="T102" fmla="*/ 365 w 555"/>
                  <a:gd name="T103" fmla="*/ 1550 h 1679"/>
                  <a:gd name="T104" fmla="*/ 121 w 555"/>
                  <a:gd name="T105" fmla="*/ 1328 h 1679"/>
                  <a:gd name="T106" fmla="*/ 116 w 555"/>
                  <a:gd name="T107" fmla="*/ 1142 h 1679"/>
                  <a:gd name="T108" fmla="*/ 233 w 555"/>
                  <a:gd name="T109" fmla="*/ 1311 h 1679"/>
                  <a:gd name="T110" fmla="*/ 184 w 555"/>
                  <a:gd name="T111" fmla="*/ 1301 h 1679"/>
                  <a:gd name="T112" fmla="*/ 249 w 555"/>
                  <a:gd name="T113" fmla="*/ 1257 h 1679"/>
                  <a:gd name="T114" fmla="*/ 249 w 555"/>
                  <a:gd name="T115" fmla="*/ 1214 h 1679"/>
                  <a:gd name="T116" fmla="*/ 196 w 555"/>
                  <a:gd name="T117" fmla="*/ 1216 h 1679"/>
                  <a:gd name="T118" fmla="*/ 262 w 555"/>
                  <a:gd name="T119" fmla="*/ 1180 h 1679"/>
                  <a:gd name="T120" fmla="*/ 206 w 555"/>
                  <a:gd name="T121" fmla="*/ 1187 h 1679"/>
                  <a:gd name="T122" fmla="*/ 259 w 555"/>
                  <a:gd name="T123" fmla="*/ 1371 h 16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55" h="1679">
                    <a:moveTo>
                      <a:pt x="249" y="1388"/>
                    </a:moveTo>
                    <a:lnTo>
                      <a:pt x="249" y="1388"/>
                    </a:lnTo>
                    <a:lnTo>
                      <a:pt x="254" y="1388"/>
                    </a:lnTo>
                    <a:lnTo>
                      <a:pt x="259" y="1391"/>
                    </a:lnTo>
                    <a:lnTo>
                      <a:pt x="262" y="1396"/>
                    </a:lnTo>
                    <a:lnTo>
                      <a:pt x="264" y="1403"/>
                    </a:lnTo>
                    <a:lnTo>
                      <a:pt x="264" y="1403"/>
                    </a:lnTo>
                    <a:lnTo>
                      <a:pt x="262" y="1410"/>
                    </a:lnTo>
                    <a:lnTo>
                      <a:pt x="259" y="1415"/>
                    </a:lnTo>
                    <a:lnTo>
                      <a:pt x="254" y="1418"/>
                    </a:lnTo>
                    <a:lnTo>
                      <a:pt x="249" y="1420"/>
                    </a:lnTo>
                    <a:lnTo>
                      <a:pt x="249" y="1420"/>
                    </a:lnTo>
                    <a:lnTo>
                      <a:pt x="242" y="1418"/>
                    </a:lnTo>
                    <a:lnTo>
                      <a:pt x="237" y="1415"/>
                    </a:lnTo>
                    <a:lnTo>
                      <a:pt x="233" y="1410"/>
                    </a:lnTo>
                    <a:lnTo>
                      <a:pt x="233" y="1403"/>
                    </a:lnTo>
                    <a:lnTo>
                      <a:pt x="233" y="1403"/>
                    </a:lnTo>
                    <a:lnTo>
                      <a:pt x="233" y="1396"/>
                    </a:lnTo>
                    <a:lnTo>
                      <a:pt x="237" y="1391"/>
                    </a:lnTo>
                    <a:lnTo>
                      <a:pt x="242" y="1388"/>
                    </a:lnTo>
                    <a:lnTo>
                      <a:pt x="249" y="1388"/>
                    </a:lnTo>
                    <a:lnTo>
                      <a:pt x="249" y="1388"/>
                    </a:lnTo>
                    <a:close/>
                    <a:moveTo>
                      <a:pt x="73" y="606"/>
                    </a:moveTo>
                    <a:lnTo>
                      <a:pt x="73" y="606"/>
                    </a:lnTo>
                    <a:lnTo>
                      <a:pt x="73" y="606"/>
                    </a:lnTo>
                    <a:lnTo>
                      <a:pt x="78" y="608"/>
                    </a:lnTo>
                    <a:lnTo>
                      <a:pt x="84" y="611"/>
                    </a:lnTo>
                    <a:lnTo>
                      <a:pt x="87" y="616"/>
                    </a:lnTo>
                    <a:lnTo>
                      <a:pt x="89" y="623"/>
                    </a:lnTo>
                    <a:lnTo>
                      <a:pt x="89" y="623"/>
                    </a:lnTo>
                    <a:lnTo>
                      <a:pt x="87" y="628"/>
                    </a:lnTo>
                    <a:lnTo>
                      <a:pt x="84" y="633"/>
                    </a:lnTo>
                    <a:lnTo>
                      <a:pt x="78" y="637"/>
                    </a:lnTo>
                    <a:lnTo>
                      <a:pt x="73" y="638"/>
                    </a:lnTo>
                    <a:lnTo>
                      <a:pt x="73" y="638"/>
                    </a:lnTo>
                    <a:lnTo>
                      <a:pt x="66" y="637"/>
                    </a:lnTo>
                    <a:lnTo>
                      <a:pt x="63" y="633"/>
                    </a:lnTo>
                    <a:lnTo>
                      <a:pt x="60" y="628"/>
                    </a:lnTo>
                    <a:lnTo>
                      <a:pt x="58" y="623"/>
                    </a:lnTo>
                    <a:lnTo>
                      <a:pt x="58" y="623"/>
                    </a:lnTo>
                    <a:lnTo>
                      <a:pt x="60" y="616"/>
                    </a:lnTo>
                    <a:lnTo>
                      <a:pt x="63" y="611"/>
                    </a:lnTo>
                    <a:lnTo>
                      <a:pt x="66" y="608"/>
                    </a:lnTo>
                    <a:lnTo>
                      <a:pt x="73" y="606"/>
                    </a:lnTo>
                    <a:lnTo>
                      <a:pt x="73" y="606"/>
                    </a:lnTo>
                    <a:close/>
                    <a:moveTo>
                      <a:pt x="73" y="563"/>
                    </a:moveTo>
                    <a:lnTo>
                      <a:pt x="73" y="563"/>
                    </a:lnTo>
                    <a:lnTo>
                      <a:pt x="73" y="563"/>
                    </a:lnTo>
                    <a:lnTo>
                      <a:pt x="78" y="563"/>
                    </a:lnTo>
                    <a:lnTo>
                      <a:pt x="84" y="567"/>
                    </a:lnTo>
                    <a:lnTo>
                      <a:pt x="87" y="572"/>
                    </a:lnTo>
                    <a:lnTo>
                      <a:pt x="89" y="579"/>
                    </a:lnTo>
                    <a:lnTo>
                      <a:pt x="89" y="579"/>
                    </a:lnTo>
                    <a:lnTo>
                      <a:pt x="87" y="585"/>
                    </a:lnTo>
                    <a:lnTo>
                      <a:pt x="84" y="591"/>
                    </a:lnTo>
                    <a:lnTo>
                      <a:pt x="78" y="594"/>
                    </a:lnTo>
                    <a:lnTo>
                      <a:pt x="73" y="596"/>
                    </a:lnTo>
                    <a:lnTo>
                      <a:pt x="73" y="596"/>
                    </a:lnTo>
                    <a:lnTo>
                      <a:pt x="66" y="594"/>
                    </a:lnTo>
                    <a:lnTo>
                      <a:pt x="63" y="591"/>
                    </a:lnTo>
                    <a:lnTo>
                      <a:pt x="60" y="585"/>
                    </a:lnTo>
                    <a:lnTo>
                      <a:pt x="58" y="579"/>
                    </a:lnTo>
                    <a:lnTo>
                      <a:pt x="58" y="579"/>
                    </a:lnTo>
                    <a:lnTo>
                      <a:pt x="60" y="572"/>
                    </a:lnTo>
                    <a:lnTo>
                      <a:pt x="63" y="567"/>
                    </a:lnTo>
                    <a:lnTo>
                      <a:pt x="66" y="563"/>
                    </a:lnTo>
                    <a:lnTo>
                      <a:pt x="73" y="563"/>
                    </a:lnTo>
                    <a:lnTo>
                      <a:pt x="73" y="563"/>
                    </a:lnTo>
                    <a:close/>
                    <a:moveTo>
                      <a:pt x="131" y="519"/>
                    </a:moveTo>
                    <a:lnTo>
                      <a:pt x="131" y="519"/>
                    </a:lnTo>
                    <a:lnTo>
                      <a:pt x="131" y="519"/>
                    </a:lnTo>
                    <a:lnTo>
                      <a:pt x="138" y="521"/>
                    </a:lnTo>
                    <a:lnTo>
                      <a:pt x="143" y="524"/>
                    </a:lnTo>
                    <a:lnTo>
                      <a:pt x="147" y="529"/>
                    </a:lnTo>
                    <a:lnTo>
                      <a:pt x="147" y="536"/>
                    </a:lnTo>
                    <a:lnTo>
                      <a:pt x="147" y="536"/>
                    </a:lnTo>
                    <a:lnTo>
                      <a:pt x="147" y="541"/>
                    </a:lnTo>
                    <a:lnTo>
                      <a:pt x="143" y="546"/>
                    </a:lnTo>
                    <a:lnTo>
                      <a:pt x="138" y="550"/>
                    </a:lnTo>
                    <a:lnTo>
                      <a:pt x="131" y="551"/>
                    </a:lnTo>
                    <a:lnTo>
                      <a:pt x="131" y="551"/>
                    </a:lnTo>
                    <a:lnTo>
                      <a:pt x="126" y="550"/>
                    </a:lnTo>
                    <a:lnTo>
                      <a:pt x="121" y="546"/>
                    </a:lnTo>
                    <a:lnTo>
                      <a:pt x="118" y="541"/>
                    </a:lnTo>
                    <a:lnTo>
                      <a:pt x="116" y="536"/>
                    </a:lnTo>
                    <a:lnTo>
                      <a:pt x="116" y="536"/>
                    </a:lnTo>
                    <a:lnTo>
                      <a:pt x="118" y="529"/>
                    </a:lnTo>
                    <a:lnTo>
                      <a:pt x="121" y="524"/>
                    </a:lnTo>
                    <a:lnTo>
                      <a:pt x="126" y="521"/>
                    </a:lnTo>
                    <a:lnTo>
                      <a:pt x="131" y="519"/>
                    </a:lnTo>
                    <a:lnTo>
                      <a:pt x="131" y="519"/>
                    </a:lnTo>
                    <a:close/>
                    <a:moveTo>
                      <a:pt x="73" y="519"/>
                    </a:moveTo>
                    <a:lnTo>
                      <a:pt x="73" y="519"/>
                    </a:lnTo>
                    <a:lnTo>
                      <a:pt x="73" y="519"/>
                    </a:lnTo>
                    <a:lnTo>
                      <a:pt x="78" y="521"/>
                    </a:lnTo>
                    <a:lnTo>
                      <a:pt x="84" y="524"/>
                    </a:lnTo>
                    <a:lnTo>
                      <a:pt x="87" y="529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7" y="541"/>
                    </a:lnTo>
                    <a:lnTo>
                      <a:pt x="84" y="546"/>
                    </a:lnTo>
                    <a:lnTo>
                      <a:pt x="78" y="550"/>
                    </a:lnTo>
                    <a:lnTo>
                      <a:pt x="73" y="551"/>
                    </a:lnTo>
                    <a:lnTo>
                      <a:pt x="73" y="551"/>
                    </a:lnTo>
                    <a:lnTo>
                      <a:pt x="66" y="550"/>
                    </a:lnTo>
                    <a:lnTo>
                      <a:pt x="63" y="546"/>
                    </a:lnTo>
                    <a:lnTo>
                      <a:pt x="60" y="541"/>
                    </a:lnTo>
                    <a:lnTo>
                      <a:pt x="58" y="536"/>
                    </a:lnTo>
                    <a:lnTo>
                      <a:pt x="58" y="536"/>
                    </a:lnTo>
                    <a:lnTo>
                      <a:pt x="60" y="529"/>
                    </a:lnTo>
                    <a:lnTo>
                      <a:pt x="63" y="524"/>
                    </a:lnTo>
                    <a:lnTo>
                      <a:pt x="66" y="521"/>
                    </a:lnTo>
                    <a:lnTo>
                      <a:pt x="73" y="519"/>
                    </a:lnTo>
                    <a:lnTo>
                      <a:pt x="73" y="519"/>
                    </a:lnTo>
                    <a:close/>
                    <a:moveTo>
                      <a:pt x="73" y="476"/>
                    </a:moveTo>
                    <a:lnTo>
                      <a:pt x="73" y="476"/>
                    </a:lnTo>
                    <a:lnTo>
                      <a:pt x="73" y="476"/>
                    </a:lnTo>
                    <a:lnTo>
                      <a:pt x="78" y="476"/>
                    </a:lnTo>
                    <a:lnTo>
                      <a:pt x="84" y="482"/>
                    </a:lnTo>
                    <a:lnTo>
                      <a:pt x="87" y="487"/>
                    </a:lnTo>
                    <a:lnTo>
                      <a:pt x="89" y="492"/>
                    </a:lnTo>
                    <a:lnTo>
                      <a:pt x="89" y="492"/>
                    </a:lnTo>
                    <a:lnTo>
                      <a:pt x="87" y="499"/>
                    </a:lnTo>
                    <a:lnTo>
                      <a:pt x="84" y="504"/>
                    </a:lnTo>
                    <a:lnTo>
                      <a:pt x="78" y="507"/>
                    </a:lnTo>
                    <a:lnTo>
                      <a:pt x="73" y="509"/>
                    </a:lnTo>
                    <a:lnTo>
                      <a:pt x="73" y="509"/>
                    </a:lnTo>
                    <a:lnTo>
                      <a:pt x="66" y="507"/>
                    </a:lnTo>
                    <a:lnTo>
                      <a:pt x="63" y="504"/>
                    </a:lnTo>
                    <a:lnTo>
                      <a:pt x="60" y="499"/>
                    </a:lnTo>
                    <a:lnTo>
                      <a:pt x="58" y="492"/>
                    </a:lnTo>
                    <a:lnTo>
                      <a:pt x="58" y="492"/>
                    </a:lnTo>
                    <a:lnTo>
                      <a:pt x="60" y="487"/>
                    </a:lnTo>
                    <a:lnTo>
                      <a:pt x="63" y="482"/>
                    </a:lnTo>
                    <a:lnTo>
                      <a:pt x="66" y="476"/>
                    </a:lnTo>
                    <a:lnTo>
                      <a:pt x="73" y="476"/>
                    </a:lnTo>
                    <a:lnTo>
                      <a:pt x="73" y="476"/>
                    </a:lnTo>
                    <a:close/>
                    <a:moveTo>
                      <a:pt x="73" y="432"/>
                    </a:moveTo>
                    <a:lnTo>
                      <a:pt x="73" y="432"/>
                    </a:lnTo>
                    <a:lnTo>
                      <a:pt x="73" y="432"/>
                    </a:lnTo>
                    <a:lnTo>
                      <a:pt x="78" y="434"/>
                    </a:lnTo>
                    <a:lnTo>
                      <a:pt x="84" y="437"/>
                    </a:lnTo>
                    <a:lnTo>
                      <a:pt x="87" y="442"/>
                    </a:lnTo>
                    <a:lnTo>
                      <a:pt x="89" y="449"/>
                    </a:lnTo>
                    <a:lnTo>
                      <a:pt x="89" y="449"/>
                    </a:lnTo>
                    <a:lnTo>
                      <a:pt x="87" y="454"/>
                    </a:lnTo>
                    <a:lnTo>
                      <a:pt x="84" y="459"/>
                    </a:lnTo>
                    <a:lnTo>
                      <a:pt x="78" y="465"/>
                    </a:lnTo>
                    <a:lnTo>
                      <a:pt x="73" y="465"/>
                    </a:lnTo>
                    <a:lnTo>
                      <a:pt x="73" y="465"/>
                    </a:lnTo>
                    <a:lnTo>
                      <a:pt x="66" y="465"/>
                    </a:lnTo>
                    <a:lnTo>
                      <a:pt x="63" y="459"/>
                    </a:lnTo>
                    <a:lnTo>
                      <a:pt x="60" y="454"/>
                    </a:lnTo>
                    <a:lnTo>
                      <a:pt x="58" y="449"/>
                    </a:lnTo>
                    <a:lnTo>
                      <a:pt x="58" y="449"/>
                    </a:lnTo>
                    <a:lnTo>
                      <a:pt x="60" y="442"/>
                    </a:lnTo>
                    <a:lnTo>
                      <a:pt x="63" y="437"/>
                    </a:lnTo>
                    <a:lnTo>
                      <a:pt x="66" y="434"/>
                    </a:lnTo>
                    <a:lnTo>
                      <a:pt x="73" y="432"/>
                    </a:lnTo>
                    <a:lnTo>
                      <a:pt x="73" y="432"/>
                    </a:lnTo>
                    <a:close/>
                    <a:moveTo>
                      <a:pt x="73" y="390"/>
                    </a:moveTo>
                    <a:lnTo>
                      <a:pt x="73" y="390"/>
                    </a:lnTo>
                    <a:lnTo>
                      <a:pt x="73" y="390"/>
                    </a:lnTo>
                    <a:lnTo>
                      <a:pt x="78" y="391"/>
                    </a:lnTo>
                    <a:lnTo>
                      <a:pt x="84" y="395"/>
                    </a:lnTo>
                    <a:lnTo>
                      <a:pt x="87" y="400"/>
                    </a:lnTo>
                    <a:lnTo>
                      <a:pt x="89" y="405"/>
                    </a:lnTo>
                    <a:lnTo>
                      <a:pt x="89" y="405"/>
                    </a:lnTo>
                    <a:lnTo>
                      <a:pt x="87" y="412"/>
                    </a:lnTo>
                    <a:lnTo>
                      <a:pt x="84" y="417"/>
                    </a:lnTo>
                    <a:lnTo>
                      <a:pt x="78" y="420"/>
                    </a:lnTo>
                    <a:lnTo>
                      <a:pt x="73" y="422"/>
                    </a:lnTo>
                    <a:lnTo>
                      <a:pt x="73" y="422"/>
                    </a:lnTo>
                    <a:lnTo>
                      <a:pt x="66" y="420"/>
                    </a:lnTo>
                    <a:lnTo>
                      <a:pt x="63" y="417"/>
                    </a:lnTo>
                    <a:lnTo>
                      <a:pt x="60" y="412"/>
                    </a:lnTo>
                    <a:lnTo>
                      <a:pt x="58" y="405"/>
                    </a:lnTo>
                    <a:lnTo>
                      <a:pt x="58" y="405"/>
                    </a:lnTo>
                    <a:lnTo>
                      <a:pt x="60" y="400"/>
                    </a:lnTo>
                    <a:lnTo>
                      <a:pt x="63" y="395"/>
                    </a:lnTo>
                    <a:lnTo>
                      <a:pt x="66" y="391"/>
                    </a:lnTo>
                    <a:lnTo>
                      <a:pt x="73" y="390"/>
                    </a:lnTo>
                    <a:lnTo>
                      <a:pt x="73" y="390"/>
                    </a:lnTo>
                    <a:close/>
                    <a:moveTo>
                      <a:pt x="131" y="345"/>
                    </a:moveTo>
                    <a:lnTo>
                      <a:pt x="131" y="345"/>
                    </a:lnTo>
                    <a:lnTo>
                      <a:pt x="131" y="345"/>
                    </a:lnTo>
                    <a:lnTo>
                      <a:pt x="138" y="347"/>
                    </a:lnTo>
                    <a:lnTo>
                      <a:pt x="143" y="350"/>
                    </a:lnTo>
                    <a:lnTo>
                      <a:pt x="147" y="356"/>
                    </a:lnTo>
                    <a:lnTo>
                      <a:pt x="147" y="362"/>
                    </a:lnTo>
                    <a:lnTo>
                      <a:pt x="147" y="362"/>
                    </a:lnTo>
                    <a:lnTo>
                      <a:pt x="147" y="369"/>
                    </a:lnTo>
                    <a:lnTo>
                      <a:pt x="143" y="374"/>
                    </a:lnTo>
                    <a:lnTo>
                      <a:pt x="138" y="378"/>
                    </a:lnTo>
                    <a:lnTo>
                      <a:pt x="131" y="378"/>
                    </a:lnTo>
                    <a:lnTo>
                      <a:pt x="131" y="378"/>
                    </a:lnTo>
                    <a:lnTo>
                      <a:pt x="126" y="378"/>
                    </a:lnTo>
                    <a:lnTo>
                      <a:pt x="121" y="374"/>
                    </a:lnTo>
                    <a:lnTo>
                      <a:pt x="118" y="369"/>
                    </a:lnTo>
                    <a:lnTo>
                      <a:pt x="116" y="362"/>
                    </a:lnTo>
                    <a:lnTo>
                      <a:pt x="116" y="362"/>
                    </a:lnTo>
                    <a:lnTo>
                      <a:pt x="118" y="356"/>
                    </a:lnTo>
                    <a:lnTo>
                      <a:pt x="121" y="350"/>
                    </a:lnTo>
                    <a:lnTo>
                      <a:pt x="126" y="347"/>
                    </a:lnTo>
                    <a:lnTo>
                      <a:pt x="131" y="345"/>
                    </a:lnTo>
                    <a:lnTo>
                      <a:pt x="131" y="345"/>
                    </a:lnTo>
                    <a:close/>
                    <a:moveTo>
                      <a:pt x="73" y="345"/>
                    </a:moveTo>
                    <a:lnTo>
                      <a:pt x="73" y="345"/>
                    </a:lnTo>
                    <a:lnTo>
                      <a:pt x="73" y="345"/>
                    </a:lnTo>
                    <a:lnTo>
                      <a:pt x="78" y="347"/>
                    </a:lnTo>
                    <a:lnTo>
                      <a:pt x="84" y="350"/>
                    </a:lnTo>
                    <a:lnTo>
                      <a:pt x="87" y="356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7" y="369"/>
                    </a:lnTo>
                    <a:lnTo>
                      <a:pt x="84" y="374"/>
                    </a:lnTo>
                    <a:lnTo>
                      <a:pt x="78" y="378"/>
                    </a:lnTo>
                    <a:lnTo>
                      <a:pt x="73" y="378"/>
                    </a:lnTo>
                    <a:lnTo>
                      <a:pt x="73" y="378"/>
                    </a:lnTo>
                    <a:lnTo>
                      <a:pt x="66" y="378"/>
                    </a:lnTo>
                    <a:lnTo>
                      <a:pt x="63" y="374"/>
                    </a:lnTo>
                    <a:lnTo>
                      <a:pt x="60" y="369"/>
                    </a:lnTo>
                    <a:lnTo>
                      <a:pt x="58" y="362"/>
                    </a:lnTo>
                    <a:lnTo>
                      <a:pt x="58" y="362"/>
                    </a:lnTo>
                    <a:lnTo>
                      <a:pt x="60" y="356"/>
                    </a:lnTo>
                    <a:lnTo>
                      <a:pt x="63" y="350"/>
                    </a:lnTo>
                    <a:lnTo>
                      <a:pt x="66" y="347"/>
                    </a:lnTo>
                    <a:lnTo>
                      <a:pt x="73" y="345"/>
                    </a:lnTo>
                    <a:lnTo>
                      <a:pt x="73" y="345"/>
                    </a:lnTo>
                    <a:close/>
                    <a:moveTo>
                      <a:pt x="131" y="303"/>
                    </a:moveTo>
                    <a:lnTo>
                      <a:pt x="131" y="303"/>
                    </a:lnTo>
                    <a:lnTo>
                      <a:pt x="131" y="303"/>
                    </a:lnTo>
                    <a:lnTo>
                      <a:pt x="138" y="304"/>
                    </a:lnTo>
                    <a:lnTo>
                      <a:pt x="143" y="308"/>
                    </a:lnTo>
                    <a:lnTo>
                      <a:pt x="147" y="313"/>
                    </a:lnTo>
                    <a:lnTo>
                      <a:pt x="147" y="318"/>
                    </a:lnTo>
                    <a:lnTo>
                      <a:pt x="147" y="318"/>
                    </a:lnTo>
                    <a:lnTo>
                      <a:pt x="147" y="325"/>
                    </a:lnTo>
                    <a:lnTo>
                      <a:pt x="143" y="330"/>
                    </a:lnTo>
                    <a:lnTo>
                      <a:pt x="138" y="333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26" y="333"/>
                    </a:lnTo>
                    <a:lnTo>
                      <a:pt x="121" y="330"/>
                    </a:lnTo>
                    <a:lnTo>
                      <a:pt x="118" y="325"/>
                    </a:lnTo>
                    <a:lnTo>
                      <a:pt x="116" y="318"/>
                    </a:lnTo>
                    <a:lnTo>
                      <a:pt x="116" y="318"/>
                    </a:lnTo>
                    <a:lnTo>
                      <a:pt x="118" y="313"/>
                    </a:lnTo>
                    <a:lnTo>
                      <a:pt x="121" y="308"/>
                    </a:lnTo>
                    <a:lnTo>
                      <a:pt x="126" y="304"/>
                    </a:lnTo>
                    <a:lnTo>
                      <a:pt x="131" y="303"/>
                    </a:lnTo>
                    <a:lnTo>
                      <a:pt x="131" y="303"/>
                    </a:lnTo>
                    <a:close/>
                    <a:moveTo>
                      <a:pt x="73" y="303"/>
                    </a:moveTo>
                    <a:lnTo>
                      <a:pt x="73" y="303"/>
                    </a:lnTo>
                    <a:lnTo>
                      <a:pt x="73" y="303"/>
                    </a:lnTo>
                    <a:lnTo>
                      <a:pt x="78" y="304"/>
                    </a:lnTo>
                    <a:lnTo>
                      <a:pt x="84" y="308"/>
                    </a:lnTo>
                    <a:lnTo>
                      <a:pt x="87" y="313"/>
                    </a:lnTo>
                    <a:lnTo>
                      <a:pt x="89" y="318"/>
                    </a:lnTo>
                    <a:lnTo>
                      <a:pt x="89" y="318"/>
                    </a:lnTo>
                    <a:lnTo>
                      <a:pt x="87" y="325"/>
                    </a:lnTo>
                    <a:lnTo>
                      <a:pt x="84" y="330"/>
                    </a:lnTo>
                    <a:lnTo>
                      <a:pt x="78" y="333"/>
                    </a:lnTo>
                    <a:lnTo>
                      <a:pt x="73" y="335"/>
                    </a:lnTo>
                    <a:lnTo>
                      <a:pt x="73" y="335"/>
                    </a:lnTo>
                    <a:lnTo>
                      <a:pt x="66" y="333"/>
                    </a:lnTo>
                    <a:lnTo>
                      <a:pt x="63" y="330"/>
                    </a:lnTo>
                    <a:lnTo>
                      <a:pt x="60" y="325"/>
                    </a:lnTo>
                    <a:lnTo>
                      <a:pt x="58" y="318"/>
                    </a:lnTo>
                    <a:lnTo>
                      <a:pt x="58" y="318"/>
                    </a:lnTo>
                    <a:lnTo>
                      <a:pt x="60" y="313"/>
                    </a:lnTo>
                    <a:lnTo>
                      <a:pt x="63" y="308"/>
                    </a:lnTo>
                    <a:lnTo>
                      <a:pt x="66" y="304"/>
                    </a:lnTo>
                    <a:lnTo>
                      <a:pt x="73" y="303"/>
                    </a:lnTo>
                    <a:lnTo>
                      <a:pt x="73" y="303"/>
                    </a:lnTo>
                    <a:close/>
                    <a:moveTo>
                      <a:pt x="73" y="258"/>
                    </a:moveTo>
                    <a:lnTo>
                      <a:pt x="73" y="258"/>
                    </a:lnTo>
                    <a:lnTo>
                      <a:pt x="73" y="258"/>
                    </a:lnTo>
                    <a:lnTo>
                      <a:pt x="78" y="260"/>
                    </a:lnTo>
                    <a:lnTo>
                      <a:pt x="84" y="264"/>
                    </a:lnTo>
                    <a:lnTo>
                      <a:pt x="87" y="269"/>
                    </a:lnTo>
                    <a:lnTo>
                      <a:pt x="89" y="276"/>
                    </a:lnTo>
                    <a:lnTo>
                      <a:pt x="89" y="276"/>
                    </a:lnTo>
                    <a:lnTo>
                      <a:pt x="87" y="282"/>
                    </a:lnTo>
                    <a:lnTo>
                      <a:pt x="84" y="287"/>
                    </a:lnTo>
                    <a:lnTo>
                      <a:pt x="78" y="291"/>
                    </a:lnTo>
                    <a:lnTo>
                      <a:pt x="73" y="291"/>
                    </a:lnTo>
                    <a:lnTo>
                      <a:pt x="73" y="291"/>
                    </a:lnTo>
                    <a:lnTo>
                      <a:pt x="66" y="291"/>
                    </a:lnTo>
                    <a:lnTo>
                      <a:pt x="63" y="287"/>
                    </a:lnTo>
                    <a:lnTo>
                      <a:pt x="60" y="282"/>
                    </a:lnTo>
                    <a:lnTo>
                      <a:pt x="58" y="276"/>
                    </a:lnTo>
                    <a:lnTo>
                      <a:pt x="58" y="276"/>
                    </a:lnTo>
                    <a:lnTo>
                      <a:pt x="60" y="269"/>
                    </a:lnTo>
                    <a:lnTo>
                      <a:pt x="63" y="264"/>
                    </a:lnTo>
                    <a:lnTo>
                      <a:pt x="66" y="260"/>
                    </a:lnTo>
                    <a:lnTo>
                      <a:pt x="73" y="258"/>
                    </a:lnTo>
                    <a:lnTo>
                      <a:pt x="73" y="258"/>
                    </a:lnTo>
                    <a:close/>
                    <a:moveTo>
                      <a:pt x="73" y="216"/>
                    </a:moveTo>
                    <a:lnTo>
                      <a:pt x="73" y="216"/>
                    </a:lnTo>
                    <a:lnTo>
                      <a:pt x="73" y="216"/>
                    </a:lnTo>
                    <a:lnTo>
                      <a:pt x="78" y="218"/>
                    </a:lnTo>
                    <a:lnTo>
                      <a:pt x="84" y="221"/>
                    </a:lnTo>
                    <a:lnTo>
                      <a:pt x="87" y="226"/>
                    </a:lnTo>
                    <a:lnTo>
                      <a:pt x="89" y="231"/>
                    </a:lnTo>
                    <a:lnTo>
                      <a:pt x="89" y="231"/>
                    </a:lnTo>
                    <a:lnTo>
                      <a:pt x="87" y="238"/>
                    </a:lnTo>
                    <a:lnTo>
                      <a:pt x="84" y="243"/>
                    </a:lnTo>
                    <a:lnTo>
                      <a:pt x="78" y="247"/>
                    </a:lnTo>
                    <a:lnTo>
                      <a:pt x="73" y="248"/>
                    </a:lnTo>
                    <a:lnTo>
                      <a:pt x="73" y="248"/>
                    </a:lnTo>
                    <a:lnTo>
                      <a:pt x="66" y="247"/>
                    </a:lnTo>
                    <a:lnTo>
                      <a:pt x="63" y="243"/>
                    </a:lnTo>
                    <a:lnTo>
                      <a:pt x="60" y="238"/>
                    </a:lnTo>
                    <a:lnTo>
                      <a:pt x="58" y="231"/>
                    </a:lnTo>
                    <a:lnTo>
                      <a:pt x="58" y="231"/>
                    </a:lnTo>
                    <a:lnTo>
                      <a:pt x="60" y="226"/>
                    </a:lnTo>
                    <a:lnTo>
                      <a:pt x="63" y="221"/>
                    </a:lnTo>
                    <a:lnTo>
                      <a:pt x="66" y="218"/>
                    </a:lnTo>
                    <a:lnTo>
                      <a:pt x="73" y="216"/>
                    </a:lnTo>
                    <a:lnTo>
                      <a:pt x="73" y="216"/>
                    </a:lnTo>
                    <a:close/>
                    <a:moveTo>
                      <a:pt x="131" y="172"/>
                    </a:moveTo>
                    <a:lnTo>
                      <a:pt x="131" y="172"/>
                    </a:lnTo>
                    <a:lnTo>
                      <a:pt x="131" y="172"/>
                    </a:lnTo>
                    <a:lnTo>
                      <a:pt x="138" y="173"/>
                    </a:lnTo>
                    <a:lnTo>
                      <a:pt x="143" y="177"/>
                    </a:lnTo>
                    <a:lnTo>
                      <a:pt x="147" y="182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47" y="195"/>
                    </a:lnTo>
                    <a:lnTo>
                      <a:pt x="143" y="201"/>
                    </a:lnTo>
                    <a:lnTo>
                      <a:pt x="138" y="204"/>
                    </a:lnTo>
                    <a:lnTo>
                      <a:pt x="131" y="204"/>
                    </a:lnTo>
                    <a:lnTo>
                      <a:pt x="131" y="204"/>
                    </a:lnTo>
                    <a:lnTo>
                      <a:pt x="126" y="204"/>
                    </a:lnTo>
                    <a:lnTo>
                      <a:pt x="121" y="201"/>
                    </a:lnTo>
                    <a:lnTo>
                      <a:pt x="118" y="195"/>
                    </a:lnTo>
                    <a:lnTo>
                      <a:pt x="116" y="189"/>
                    </a:lnTo>
                    <a:lnTo>
                      <a:pt x="116" y="189"/>
                    </a:lnTo>
                    <a:lnTo>
                      <a:pt x="118" y="182"/>
                    </a:lnTo>
                    <a:lnTo>
                      <a:pt x="121" y="177"/>
                    </a:lnTo>
                    <a:lnTo>
                      <a:pt x="126" y="173"/>
                    </a:lnTo>
                    <a:lnTo>
                      <a:pt x="131" y="172"/>
                    </a:lnTo>
                    <a:lnTo>
                      <a:pt x="131" y="172"/>
                    </a:lnTo>
                    <a:close/>
                    <a:moveTo>
                      <a:pt x="73" y="172"/>
                    </a:moveTo>
                    <a:lnTo>
                      <a:pt x="73" y="172"/>
                    </a:lnTo>
                    <a:lnTo>
                      <a:pt x="73" y="172"/>
                    </a:lnTo>
                    <a:lnTo>
                      <a:pt x="78" y="173"/>
                    </a:lnTo>
                    <a:lnTo>
                      <a:pt x="84" y="177"/>
                    </a:lnTo>
                    <a:lnTo>
                      <a:pt x="87" y="182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7" y="195"/>
                    </a:lnTo>
                    <a:lnTo>
                      <a:pt x="84" y="201"/>
                    </a:lnTo>
                    <a:lnTo>
                      <a:pt x="78" y="204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66" y="204"/>
                    </a:lnTo>
                    <a:lnTo>
                      <a:pt x="63" y="201"/>
                    </a:lnTo>
                    <a:lnTo>
                      <a:pt x="60" y="195"/>
                    </a:lnTo>
                    <a:lnTo>
                      <a:pt x="58" y="189"/>
                    </a:lnTo>
                    <a:lnTo>
                      <a:pt x="58" y="189"/>
                    </a:lnTo>
                    <a:lnTo>
                      <a:pt x="60" y="182"/>
                    </a:lnTo>
                    <a:lnTo>
                      <a:pt x="63" y="177"/>
                    </a:lnTo>
                    <a:lnTo>
                      <a:pt x="66" y="173"/>
                    </a:lnTo>
                    <a:lnTo>
                      <a:pt x="73" y="172"/>
                    </a:lnTo>
                    <a:lnTo>
                      <a:pt x="73" y="172"/>
                    </a:lnTo>
                    <a:close/>
                    <a:moveTo>
                      <a:pt x="131" y="129"/>
                    </a:moveTo>
                    <a:lnTo>
                      <a:pt x="131" y="129"/>
                    </a:lnTo>
                    <a:lnTo>
                      <a:pt x="131" y="129"/>
                    </a:lnTo>
                    <a:lnTo>
                      <a:pt x="138" y="131"/>
                    </a:lnTo>
                    <a:lnTo>
                      <a:pt x="143" y="134"/>
                    </a:lnTo>
                    <a:lnTo>
                      <a:pt x="147" y="139"/>
                    </a:lnTo>
                    <a:lnTo>
                      <a:pt x="147" y="144"/>
                    </a:lnTo>
                    <a:lnTo>
                      <a:pt x="147" y="144"/>
                    </a:lnTo>
                    <a:lnTo>
                      <a:pt x="147" y="151"/>
                    </a:lnTo>
                    <a:lnTo>
                      <a:pt x="143" y="156"/>
                    </a:lnTo>
                    <a:lnTo>
                      <a:pt x="138" y="160"/>
                    </a:lnTo>
                    <a:lnTo>
                      <a:pt x="131" y="161"/>
                    </a:lnTo>
                    <a:lnTo>
                      <a:pt x="131" y="161"/>
                    </a:lnTo>
                    <a:lnTo>
                      <a:pt x="126" y="160"/>
                    </a:lnTo>
                    <a:lnTo>
                      <a:pt x="121" y="156"/>
                    </a:lnTo>
                    <a:lnTo>
                      <a:pt x="118" y="151"/>
                    </a:lnTo>
                    <a:lnTo>
                      <a:pt x="116" y="144"/>
                    </a:lnTo>
                    <a:lnTo>
                      <a:pt x="116" y="144"/>
                    </a:lnTo>
                    <a:lnTo>
                      <a:pt x="118" y="139"/>
                    </a:lnTo>
                    <a:lnTo>
                      <a:pt x="121" y="134"/>
                    </a:lnTo>
                    <a:lnTo>
                      <a:pt x="126" y="131"/>
                    </a:lnTo>
                    <a:lnTo>
                      <a:pt x="131" y="129"/>
                    </a:lnTo>
                    <a:lnTo>
                      <a:pt x="131" y="129"/>
                    </a:lnTo>
                    <a:close/>
                    <a:moveTo>
                      <a:pt x="73" y="129"/>
                    </a:moveTo>
                    <a:lnTo>
                      <a:pt x="73" y="129"/>
                    </a:lnTo>
                    <a:lnTo>
                      <a:pt x="73" y="129"/>
                    </a:lnTo>
                    <a:lnTo>
                      <a:pt x="78" y="131"/>
                    </a:lnTo>
                    <a:lnTo>
                      <a:pt x="84" y="134"/>
                    </a:lnTo>
                    <a:lnTo>
                      <a:pt x="87" y="139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87" y="151"/>
                    </a:lnTo>
                    <a:lnTo>
                      <a:pt x="84" y="156"/>
                    </a:lnTo>
                    <a:lnTo>
                      <a:pt x="78" y="160"/>
                    </a:lnTo>
                    <a:lnTo>
                      <a:pt x="73" y="161"/>
                    </a:lnTo>
                    <a:lnTo>
                      <a:pt x="73" y="161"/>
                    </a:lnTo>
                    <a:lnTo>
                      <a:pt x="66" y="160"/>
                    </a:lnTo>
                    <a:lnTo>
                      <a:pt x="63" y="156"/>
                    </a:lnTo>
                    <a:lnTo>
                      <a:pt x="60" y="151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60" y="139"/>
                    </a:lnTo>
                    <a:lnTo>
                      <a:pt x="63" y="134"/>
                    </a:lnTo>
                    <a:lnTo>
                      <a:pt x="66" y="131"/>
                    </a:lnTo>
                    <a:lnTo>
                      <a:pt x="73" y="129"/>
                    </a:lnTo>
                    <a:lnTo>
                      <a:pt x="73" y="129"/>
                    </a:lnTo>
                    <a:close/>
                    <a:moveTo>
                      <a:pt x="73" y="85"/>
                    </a:moveTo>
                    <a:lnTo>
                      <a:pt x="73" y="85"/>
                    </a:lnTo>
                    <a:lnTo>
                      <a:pt x="73" y="85"/>
                    </a:lnTo>
                    <a:lnTo>
                      <a:pt x="78" y="86"/>
                    </a:lnTo>
                    <a:lnTo>
                      <a:pt x="84" y="90"/>
                    </a:lnTo>
                    <a:lnTo>
                      <a:pt x="87" y="95"/>
                    </a:lnTo>
                    <a:lnTo>
                      <a:pt x="89" y="102"/>
                    </a:lnTo>
                    <a:lnTo>
                      <a:pt x="89" y="102"/>
                    </a:lnTo>
                    <a:lnTo>
                      <a:pt x="87" y="109"/>
                    </a:lnTo>
                    <a:lnTo>
                      <a:pt x="84" y="114"/>
                    </a:lnTo>
                    <a:lnTo>
                      <a:pt x="78" y="117"/>
                    </a:lnTo>
                    <a:lnTo>
                      <a:pt x="73" y="117"/>
                    </a:lnTo>
                    <a:lnTo>
                      <a:pt x="73" y="117"/>
                    </a:lnTo>
                    <a:lnTo>
                      <a:pt x="66" y="117"/>
                    </a:lnTo>
                    <a:lnTo>
                      <a:pt x="63" y="114"/>
                    </a:lnTo>
                    <a:lnTo>
                      <a:pt x="60" y="109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60" y="95"/>
                    </a:lnTo>
                    <a:lnTo>
                      <a:pt x="63" y="90"/>
                    </a:lnTo>
                    <a:lnTo>
                      <a:pt x="66" y="86"/>
                    </a:lnTo>
                    <a:lnTo>
                      <a:pt x="73" y="85"/>
                    </a:lnTo>
                    <a:lnTo>
                      <a:pt x="73" y="85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78" y="44"/>
                    </a:lnTo>
                    <a:lnTo>
                      <a:pt x="84" y="47"/>
                    </a:lnTo>
                    <a:lnTo>
                      <a:pt x="87" y="52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87" y="64"/>
                    </a:lnTo>
                    <a:lnTo>
                      <a:pt x="84" y="69"/>
                    </a:lnTo>
                    <a:lnTo>
                      <a:pt x="78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6" y="73"/>
                    </a:lnTo>
                    <a:lnTo>
                      <a:pt x="63" y="69"/>
                    </a:lnTo>
                    <a:lnTo>
                      <a:pt x="60" y="64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0" y="52"/>
                    </a:lnTo>
                    <a:lnTo>
                      <a:pt x="63" y="47"/>
                    </a:lnTo>
                    <a:lnTo>
                      <a:pt x="66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73" y="0"/>
                    </a:moveTo>
                    <a:lnTo>
                      <a:pt x="73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4" y="3"/>
                    </a:lnTo>
                    <a:lnTo>
                      <a:pt x="87" y="8"/>
                    </a:lnTo>
                    <a:lnTo>
                      <a:pt x="89" y="15"/>
                    </a:lnTo>
                    <a:lnTo>
                      <a:pt x="89" y="15"/>
                    </a:lnTo>
                    <a:lnTo>
                      <a:pt x="87" y="22"/>
                    </a:lnTo>
                    <a:lnTo>
                      <a:pt x="84" y="27"/>
                    </a:lnTo>
                    <a:lnTo>
                      <a:pt x="78" y="30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66" y="30"/>
                    </a:lnTo>
                    <a:lnTo>
                      <a:pt x="63" y="27"/>
                    </a:lnTo>
                    <a:lnTo>
                      <a:pt x="60" y="22"/>
                    </a:lnTo>
                    <a:lnTo>
                      <a:pt x="58" y="15"/>
                    </a:lnTo>
                    <a:lnTo>
                      <a:pt x="58" y="15"/>
                    </a:lnTo>
                    <a:lnTo>
                      <a:pt x="60" y="8"/>
                    </a:lnTo>
                    <a:lnTo>
                      <a:pt x="63" y="3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73" y="0"/>
                    </a:lnTo>
                    <a:close/>
                    <a:moveTo>
                      <a:pt x="15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29" y="22"/>
                    </a:lnTo>
                    <a:lnTo>
                      <a:pt x="26" y="27"/>
                    </a:lnTo>
                    <a:lnTo>
                      <a:pt x="21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9" y="30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9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3" y="650"/>
                    </a:moveTo>
                    <a:lnTo>
                      <a:pt x="73" y="650"/>
                    </a:lnTo>
                    <a:lnTo>
                      <a:pt x="73" y="650"/>
                    </a:lnTo>
                    <a:lnTo>
                      <a:pt x="78" y="650"/>
                    </a:lnTo>
                    <a:lnTo>
                      <a:pt x="84" y="654"/>
                    </a:lnTo>
                    <a:lnTo>
                      <a:pt x="87" y="659"/>
                    </a:lnTo>
                    <a:lnTo>
                      <a:pt x="89" y="666"/>
                    </a:lnTo>
                    <a:lnTo>
                      <a:pt x="89" y="666"/>
                    </a:lnTo>
                    <a:lnTo>
                      <a:pt x="87" y="672"/>
                    </a:lnTo>
                    <a:lnTo>
                      <a:pt x="84" y="677"/>
                    </a:lnTo>
                    <a:lnTo>
                      <a:pt x="78" y="681"/>
                    </a:lnTo>
                    <a:lnTo>
                      <a:pt x="73" y="683"/>
                    </a:lnTo>
                    <a:lnTo>
                      <a:pt x="73" y="683"/>
                    </a:lnTo>
                    <a:lnTo>
                      <a:pt x="66" y="681"/>
                    </a:lnTo>
                    <a:lnTo>
                      <a:pt x="63" y="677"/>
                    </a:lnTo>
                    <a:lnTo>
                      <a:pt x="60" y="672"/>
                    </a:lnTo>
                    <a:lnTo>
                      <a:pt x="58" y="666"/>
                    </a:lnTo>
                    <a:lnTo>
                      <a:pt x="58" y="666"/>
                    </a:lnTo>
                    <a:lnTo>
                      <a:pt x="60" y="659"/>
                    </a:lnTo>
                    <a:lnTo>
                      <a:pt x="63" y="654"/>
                    </a:lnTo>
                    <a:lnTo>
                      <a:pt x="66" y="650"/>
                    </a:lnTo>
                    <a:lnTo>
                      <a:pt x="73" y="650"/>
                    </a:lnTo>
                    <a:lnTo>
                      <a:pt x="73" y="650"/>
                    </a:lnTo>
                    <a:close/>
                    <a:moveTo>
                      <a:pt x="189" y="1127"/>
                    </a:moveTo>
                    <a:lnTo>
                      <a:pt x="189" y="1127"/>
                    </a:lnTo>
                    <a:lnTo>
                      <a:pt x="189" y="1127"/>
                    </a:lnTo>
                    <a:lnTo>
                      <a:pt x="196" y="1129"/>
                    </a:lnTo>
                    <a:lnTo>
                      <a:pt x="201" y="1132"/>
                    </a:lnTo>
                    <a:lnTo>
                      <a:pt x="204" y="1137"/>
                    </a:lnTo>
                    <a:lnTo>
                      <a:pt x="206" y="1142"/>
                    </a:lnTo>
                    <a:lnTo>
                      <a:pt x="206" y="1142"/>
                    </a:lnTo>
                    <a:lnTo>
                      <a:pt x="204" y="1149"/>
                    </a:lnTo>
                    <a:lnTo>
                      <a:pt x="201" y="1154"/>
                    </a:lnTo>
                    <a:lnTo>
                      <a:pt x="196" y="1158"/>
                    </a:lnTo>
                    <a:lnTo>
                      <a:pt x="189" y="1160"/>
                    </a:lnTo>
                    <a:lnTo>
                      <a:pt x="189" y="1160"/>
                    </a:lnTo>
                    <a:lnTo>
                      <a:pt x="184" y="1158"/>
                    </a:lnTo>
                    <a:lnTo>
                      <a:pt x="179" y="1154"/>
                    </a:lnTo>
                    <a:lnTo>
                      <a:pt x="175" y="1149"/>
                    </a:lnTo>
                    <a:lnTo>
                      <a:pt x="174" y="1142"/>
                    </a:lnTo>
                    <a:lnTo>
                      <a:pt x="174" y="1142"/>
                    </a:lnTo>
                    <a:lnTo>
                      <a:pt x="175" y="1137"/>
                    </a:lnTo>
                    <a:lnTo>
                      <a:pt x="179" y="1132"/>
                    </a:lnTo>
                    <a:lnTo>
                      <a:pt x="184" y="1129"/>
                    </a:lnTo>
                    <a:lnTo>
                      <a:pt x="189" y="1127"/>
                    </a:lnTo>
                    <a:lnTo>
                      <a:pt x="189" y="1127"/>
                    </a:lnTo>
                    <a:close/>
                    <a:moveTo>
                      <a:pt x="189" y="1083"/>
                    </a:moveTo>
                    <a:lnTo>
                      <a:pt x="189" y="1083"/>
                    </a:lnTo>
                    <a:lnTo>
                      <a:pt x="189" y="1083"/>
                    </a:lnTo>
                    <a:lnTo>
                      <a:pt x="196" y="1085"/>
                    </a:lnTo>
                    <a:lnTo>
                      <a:pt x="201" y="1088"/>
                    </a:lnTo>
                    <a:lnTo>
                      <a:pt x="204" y="1093"/>
                    </a:lnTo>
                    <a:lnTo>
                      <a:pt x="206" y="1100"/>
                    </a:lnTo>
                    <a:lnTo>
                      <a:pt x="206" y="1100"/>
                    </a:lnTo>
                    <a:lnTo>
                      <a:pt x="204" y="1107"/>
                    </a:lnTo>
                    <a:lnTo>
                      <a:pt x="201" y="1112"/>
                    </a:lnTo>
                    <a:lnTo>
                      <a:pt x="196" y="1115"/>
                    </a:lnTo>
                    <a:lnTo>
                      <a:pt x="189" y="1115"/>
                    </a:lnTo>
                    <a:lnTo>
                      <a:pt x="189" y="1115"/>
                    </a:lnTo>
                    <a:lnTo>
                      <a:pt x="184" y="1115"/>
                    </a:lnTo>
                    <a:lnTo>
                      <a:pt x="179" y="1112"/>
                    </a:lnTo>
                    <a:lnTo>
                      <a:pt x="175" y="1107"/>
                    </a:lnTo>
                    <a:lnTo>
                      <a:pt x="174" y="1100"/>
                    </a:lnTo>
                    <a:lnTo>
                      <a:pt x="174" y="1100"/>
                    </a:lnTo>
                    <a:lnTo>
                      <a:pt x="175" y="1093"/>
                    </a:lnTo>
                    <a:lnTo>
                      <a:pt x="179" y="1088"/>
                    </a:lnTo>
                    <a:lnTo>
                      <a:pt x="184" y="1085"/>
                    </a:lnTo>
                    <a:lnTo>
                      <a:pt x="189" y="1083"/>
                    </a:lnTo>
                    <a:lnTo>
                      <a:pt x="189" y="1083"/>
                    </a:lnTo>
                    <a:close/>
                    <a:moveTo>
                      <a:pt x="131" y="1083"/>
                    </a:moveTo>
                    <a:lnTo>
                      <a:pt x="131" y="1083"/>
                    </a:lnTo>
                    <a:lnTo>
                      <a:pt x="131" y="1083"/>
                    </a:lnTo>
                    <a:lnTo>
                      <a:pt x="138" y="1085"/>
                    </a:lnTo>
                    <a:lnTo>
                      <a:pt x="143" y="1088"/>
                    </a:lnTo>
                    <a:lnTo>
                      <a:pt x="147" y="1093"/>
                    </a:lnTo>
                    <a:lnTo>
                      <a:pt x="147" y="1100"/>
                    </a:lnTo>
                    <a:lnTo>
                      <a:pt x="147" y="1100"/>
                    </a:lnTo>
                    <a:lnTo>
                      <a:pt x="147" y="1107"/>
                    </a:lnTo>
                    <a:lnTo>
                      <a:pt x="143" y="1112"/>
                    </a:lnTo>
                    <a:lnTo>
                      <a:pt x="138" y="1115"/>
                    </a:lnTo>
                    <a:lnTo>
                      <a:pt x="131" y="1115"/>
                    </a:lnTo>
                    <a:lnTo>
                      <a:pt x="131" y="1115"/>
                    </a:lnTo>
                    <a:lnTo>
                      <a:pt x="126" y="1115"/>
                    </a:lnTo>
                    <a:lnTo>
                      <a:pt x="121" y="1112"/>
                    </a:lnTo>
                    <a:lnTo>
                      <a:pt x="118" y="1107"/>
                    </a:lnTo>
                    <a:lnTo>
                      <a:pt x="116" y="1100"/>
                    </a:lnTo>
                    <a:lnTo>
                      <a:pt x="116" y="1100"/>
                    </a:lnTo>
                    <a:lnTo>
                      <a:pt x="118" y="1093"/>
                    </a:lnTo>
                    <a:lnTo>
                      <a:pt x="121" y="1088"/>
                    </a:lnTo>
                    <a:lnTo>
                      <a:pt x="126" y="1085"/>
                    </a:lnTo>
                    <a:lnTo>
                      <a:pt x="131" y="1083"/>
                    </a:lnTo>
                    <a:lnTo>
                      <a:pt x="131" y="1083"/>
                    </a:lnTo>
                    <a:close/>
                    <a:moveTo>
                      <a:pt x="189" y="1040"/>
                    </a:moveTo>
                    <a:lnTo>
                      <a:pt x="189" y="1040"/>
                    </a:lnTo>
                    <a:lnTo>
                      <a:pt x="189" y="1040"/>
                    </a:lnTo>
                    <a:lnTo>
                      <a:pt x="196" y="1042"/>
                    </a:lnTo>
                    <a:lnTo>
                      <a:pt x="201" y="1045"/>
                    </a:lnTo>
                    <a:lnTo>
                      <a:pt x="204" y="1050"/>
                    </a:lnTo>
                    <a:lnTo>
                      <a:pt x="206" y="1056"/>
                    </a:lnTo>
                    <a:lnTo>
                      <a:pt x="206" y="1056"/>
                    </a:lnTo>
                    <a:lnTo>
                      <a:pt x="204" y="1062"/>
                    </a:lnTo>
                    <a:lnTo>
                      <a:pt x="201" y="1068"/>
                    </a:lnTo>
                    <a:lnTo>
                      <a:pt x="196" y="1071"/>
                    </a:lnTo>
                    <a:lnTo>
                      <a:pt x="189" y="1073"/>
                    </a:lnTo>
                    <a:lnTo>
                      <a:pt x="189" y="1073"/>
                    </a:lnTo>
                    <a:lnTo>
                      <a:pt x="184" y="1071"/>
                    </a:lnTo>
                    <a:lnTo>
                      <a:pt x="179" y="1068"/>
                    </a:lnTo>
                    <a:lnTo>
                      <a:pt x="175" y="1062"/>
                    </a:lnTo>
                    <a:lnTo>
                      <a:pt x="174" y="1056"/>
                    </a:lnTo>
                    <a:lnTo>
                      <a:pt x="174" y="1056"/>
                    </a:lnTo>
                    <a:lnTo>
                      <a:pt x="175" y="1050"/>
                    </a:lnTo>
                    <a:lnTo>
                      <a:pt x="179" y="1045"/>
                    </a:lnTo>
                    <a:lnTo>
                      <a:pt x="184" y="1042"/>
                    </a:lnTo>
                    <a:lnTo>
                      <a:pt x="189" y="1040"/>
                    </a:lnTo>
                    <a:lnTo>
                      <a:pt x="189" y="1040"/>
                    </a:lnTo>
                    <a:close/>
                    <a:moveTo>
                      <a:pt x="131" y="1040"/>
                    </a:moveTo>
                    <a:lnTo>
                      <a:pt x="131" y="1040"/>
                    </a:lnTo>
                    <a:lnTo>
                      <a:pt x="131" y="1040"/>
                    </a:lnTo>
                    <a:lnTo>
                      <a:pt x="138" y="1042"/>
                    </a:lnTo>
                    <a:lnTo>
                      <a:pt x="143" y="1045"/>
                    </a:lnTo>
                    <a:lnTo>
                      <a:pt x="147" y="1050"/>
                    </a:lnTo>
                    <a:lnTo>
                      <a:pt x="147" y="1056"/>
                    </a:lnTo>
                    <a:lnTo>
                      <a:pt x="147" y="1056"/>
                    </a:lnTo>
                    <a:lnTo>
                      <a:pt x="147" y="1062"/>
                    </a:lnTo>
                    <a:lnTo>
                      <a:pt x="143" y="1068"/>
                    </a:lnTo>
                    <a:lnTo>
                      <a:pt x="138" y="1071"/>
                    </a:lnTo>
                    <a:lnTo>
                      <a:pt x="131" y="1073"/>
                    </a:lnTo>
                    <a:lnTo>
                      <a:pt x="131" y="1073"/>
                    </a:lnTo>
                    <a:lnTo>
                      <a:pt x="126" y="1071"/>
                    </a:lnTo>
                    <a:lnTo>
                      <a:pt x="121" y="1068"/>
                    </a:lnTo>
                    <a:lnTo>
                      <a:pt x="118" y="1062"/>
                    </a:lnTo>
                    <a:lnTo>
                      <a:pt x="116" y="1056"/>
                    </a:lnTo>
                    <a:lnTo>
                      <a:pt x="116" y="1056"/>
                    </a:lnTo>
                    <a:lnTo>
                      <a:pt x="118" y="1050"/>
                    </a:lnTo>
                    <a:lnTo>
                      <a:pt x="121" y="1045"/>
                    </a:lnTo>
                    <a:lnTo>
                      <a:pt x="126" y="1042"/>
                    </a:lnTo>
                    <a:lnTo>
                      <a:pt x="131" y="1040"/>
                    </a:lnTo>
                    <a:lnTo>
                      <a:pt x="131" y="1040"/>
                    </a:lnTo>
                    <a:close/>
                    <a:moveTo>
                      <a:pt x="131" y="996"/>
                    </a:moveTo>
                    <a:lnTo>
                      <a:pt x="131" y="996"/>
                    </a:lnTo>
                    <a:lnTo>
                      <a:pt x="131" y="996"/>
                    </a:lnTo>
                    <a:lnTo>
                      <a:pt x="138" y="998"/>
                    </a:lnTo>
                    <a:lnTo>
                      <a:pt x="143" y="1001"/>
                    </a:lnTo>
                    <a:lnTo>
                      <a:pt x="147" y="1006"/>
                    </a:lnTo>
                    <a:lnTo>
                      <a:pt x="147" y="1013"/>
                    </a:lnTo>
                    <a:lnTo>
                      <a:pt x="147" y="1013"/>
                    </a:lnTo>
                    <a:lnTo>
                      <a:pt x="147" y="1020"/>
                    </a:lnTo>
                    <a:lnTo>
                      <a:pt x="143" y="1025"/>
                    </a:lnTo>
                    <a:lnTo>
                      <a:pt x="138" y="1028"/>
                    </a:lnTo>
                    <a:lnTo>
                      <a:pt x="131" y="1028"/>
                    </a:lnTo>
                    <a:lnTo>
                      <a:pt x="131" y="1028"/>
                    </a:lnTo>
                    <a:lnTo>
                      <a:pt x="126" y="1028"/>
                    </a:lnTo>
                    <a:lnTo>
                      <a:pt x="121" y="1025"/>
                    </a:lnTo>
                    <a:lnTo>
                      <a:pt x="118" y="1020"/>
                    </a:lnTo>
                    <a:lnTo>
                      <a:pt x="116" y="1013"/>
                    </a:lnTo>
                    <a:lnTo>
                      <a:pt x="116" y="1013"/>
                    </a:lnTo>
                    <a:lnTo>
                      <a:pt x="118" y="1006"/>
                    </a:lnTo>
                    <a:lnTo>
                      <a:pt x="121" y="1001"/>
                    </a:lnTo>
                    <a:lnTo>
                      <a:pt x="126" y="998"/>
                    </a:lnTo>
                    <a:lnTo>
                      <a:pt x="131" y="996"/>
                    </a:lnTo>
                    <a:lnTo>
                      <a:pt x="131" y="996"/>
                    </a:lnTo>
                    <a:close/>
                    <a:moveTo>
                      <a:pt x="131" y="953"/>
                    </a:moveTo>
                    <a:lnTo>
                      <a:pt x="131" y="953"/>
                    </a:lnTo>
                    <a:lnTo>
                      <a:pt x="131" y="953"/>
                    </a:lnTo>
                    <a:lnTo>
                      <a:pt x="138" y="955"/>
                    </a:lnTo>
                    <a:lnTo>
                      <a:pt x="143" y="959"/>
                    </a:lnTo>
                    <a:lnTo>
                      <a:pt x="147" y="964"/>
                    </a:lnTo>
                    <a:lnTo>
                      <a:pt x="147" y="969"/>
                    </a:lnTo>
                    <a:lnTo>
                      <a:pt x="147" y="969"/>
                    </a:lnTo>
                    <a:lnTo>
                      <a:pt x="147" y="976"/>
                    </a:lnTo>
                    <a:lnTo>
                      <a:pt x="143" y="981"/>
                    </a:lnTo>
                    <a:lnTo>
                      <a:pt x="138" y="984"/>
                    </a:lnTo>
                    <a:lnTo>
                      <a:pt x="131" y="986"/>
                    </a:lnTo>
                    <a:lnTo>
                      <a:pt x="131" y="986"/>
                    </a:lnTo>
                    <a:lnTo>
                      <a:pt x="126" y="984"/>
                    </a:lnTo>
                    <a:lnTo>
                      <a:pt x="121" y="981"/>
                    </a:lnTo>
                    <a:lnTo>
                      <a:pt x="118" y="976"/>
                    </a:lnTo>
                    <a:lnTo>
                      <a:pt x="116" y="969"/>
                    </a:lnTo>
                    <a:lnTo>
                      <a:pt x="116" y="969"/>
                    </a:lnTo>
                    <a:lnTo>
                      <a:pt x="118" y="964"/>
                    </a:lnTo>
                    <a:lnTo>
                      <a:pt x="121" y="959"/>
                    </a:lnTo>
                    <a:lnTo>
                      <a:pt x="126" y="955"/>
                    </a:lnTo>
                    <a:lnTo>
                      <a:pt x="131" y="953"/>
                    </a:lnTo>
                    <a:lnTo>
                      <a:pt x="131" y="953"/>
                    </a:lnTo>
                    <a:close/>
                    <a:moveTo>
                      <a:pt x="131" y="909"/>
                    </a:moveTo>
                    <a:lnTo>
                      <a:pt x="131" y="909"/>
                    </a:lnTo>
                    <a:lnTo>
                      <a:pt x="131" y="909"/>
                    </a:lnTo>
                    <a:lnTo>
                      <a:pt x="138" y="911"/>
                    </a:lnTo>
                    <a:lnTo>
                      <a:pt x="143" y="914"/>
                    </a:lnTo>
                    <a:lnTo>
                      <a:pt x="147" y="919"/>
                    </a:lnTo>
                    <a:lnTo>
                      <a:pt x="147" y="926"/>
                    </a:lnTo>
                    <a:lnTo>
                      <a:pt x="147" y="926"/>
                    </a:lnTo>
                    <a:lnTo>
                      <a:pt x="147" y="933"/>
                    </a:lnTo>
                    <a:lnTo>
                      <a:pt x="143" y="938"/>
                    </a:lnTo>
                    <a:lnTo>
                      <a:pt x="138" y="941"/>
                    </a:lnTo>
                    <a:lnTo>
                      <a:pt x="131" y="941"/>
                    </a:lnTo>
                    <a:lnTo>
                      <a:pt x="131" y="941"/>
                    </a:lnTo>
                    <a:lnTo>
                      <a:pt x="126" y="941"/>
                    </a:lnTo>
                    <a:lnTo>
                      <a:pt x="121" y="938"/>
                    </a:lnTo>
                    <a:lnTo>
                      <a:pt x="118" y="933"/>
                    </a:lnTo>
                    <a:lnTo>
                      <a:pt x="116" y="926"/>
                    </a:lnTo>
                    <a:lnTo>
                      <a:pt x="116" y="926"/>
                    </a:lnTo>
                    <a:lnTo>
                      <a:pt x="118" y="919"/>
                    </a:lnTo>
                    <a:lnTo>
                      <a:pt x="121" y="914"/>
                    </a:lnTo>
                    <a:lnTo>
                      <a:pt x="126" y="911"/>
                    </a:lnTo>
                    <a:lnTo>
                      <a:pt x="131" y="909"/>
                    </a:lnTo>
                    <a:lnTo>
                      <a:pt x="131" y="909"/>
                    </a:lnTo>
                    <a:close/>
                    <a:moveTo>
                      <a:pt x="131" y="867"/>
                    </a:moveTo>
                    <a:lnTo>
                      <a:pt x="131" y="867"/>
                    </a:lnTo>
                    <a:lnTo>
                      <a:pt x="131" y="867"/>
                    </a:lnTo>
                    <a:lnTo>
                      <a:pt x="138" y="868"/>
                    </a:lnTo>
                    <a:lnTo>
                      <a:pt x="143" y="872"/>
                    </a:lnTo>
                    <a:lnTo>
                      <a:pt x="147" y="877"/>
                    </a:lnTo>
                    <a:lnTo>
                      <a:pt x="147" y="882"/>
                    </a:lnTo>
                    <a:lnTo>
                      <a:pt x="147" y="882"/>
                    </a:lnTo>
                    <a:lnTo>
                      <a:pt x="147" y="889"/>
                    </a:lnTo>
                    <a:lnTo>
                      <a:pt x="143" y="894"/>
                    </a:lnTo>
                    <a:lnTo>
                      <a:pt x="138" y="897"/>
                    </a:lnTo>
                    <a:lnTo>
                      <a:pt x="131" y="899"/>
                    </a:lnTo>
                    <a:lnTo>
                      <a:pt x="131" y="899"/>
                    </a:lnTo>
                    <a:lnTo>
                      <a:pt x="126" y="897"/>
                    </a:lnTo>
                    <a:lnTo>
                      <a:pt x="121" y="894"/>
                    </a:lnTo>
                    <a:lnTo>
                      <a:pt x="118" y="889"/>
                    </a:lnTo>
                    <a:lnTo>
                      <a:pt x="116" y="882"/>
                    </a:lnTo>
                    <a:lnTo>
                      <a:pt x="116" y="882"/>
                    </a:lnTo>
                    <a:lnTo>
                      <a:pt x="118" y="877"/>
                    </a:lnTo>
                    <a:lnTo>
                      <a:pt x="121" y="872"/>
                    </a:lnTo>
                    <a:lnTo>
                      <a:pt x="126" y="868"/>
                    </a:lnTo>
                    <a:lnTo>
                      <a:pt x="131" y="867"/>
                    </a:lnTo>
                    <a:lnTo>
                      <a:pt x="131" y="867"/>
                    </a:lnTo>
                    <a:close/>
                    <a:moveTo>
                      <a:pt x="73" y="867"/>
                    </a:moveTo>
                    <a:lnTo>
                      <a:pt x="73" y="867"/>
                    </a:lnTo>
                    <a:lnTo>
                      <a:pt x="73" y="867"/>
                    </a:lnTo>
                    <a:lnTo>
                      <a:pt x="78" y="868"/>
                    </a:lnTo>
                    <a:lnTo>
                      <a:pt x="84" y="872"/>
                    </a:lnTo>
                    <a:lnTo>
                      <a:pt x="87" y="877"/>
                    </a:lnTo>
                    <a:lnTo>
                      <a:pt x="89" y="882"/>
                    </a:lnTo>
                    <a:lnTo>
                      <a:pt x="89" y="882"/>
                    </a:lnTo>
                    <a:lnTo>
                      <a:pt x="87" y="889"/>
                    </a:lnTo>
                    <a:lnTo>
                      <a:pt x="84" y="894"/>
                    </a:lnTo>
                    <a:lnTo>
                      <a:pt x="78" y="897"/>
                    </a:lnTo>
                    <a:lnTo>
                      <a:pt x="73" y="899"/>
                    </a:lnTo>
                    <a:lnTo>
                      <a:pt x="73" y="899"/>
                    </a:lnTo>
                    <a:lnTo>
                      <a:pt x="66" y="897"/>
                    </a:lnTo>
                    <a:lnTo>
                      <a:pt x="63" y="894"/>
                    </a:lnTo>
                    <a:lnTo>
                      <a:pt x="60" y="889"/>
                    </a:lnTo>
                    <a:lnTo>
                      <a:pt x="58" y="882"/>
                    </a:lnTo>
                    <a:lnTo>
                      <a:pt x="58" y="882"/>
                    </a:lnTo>
                    <a:lnTo>
                      <a:pt x="60" y="877"/>
                    </a:lnTo>
                    <a:lnTo>
                      <a:pt x="63" y="872"/>
                    </a:lnTo>
                    <a:lnTo>
                      <a:pt x="66" y="868"/>
                    </a:lnTo>
                    <a:lnTo>
                      <a:pt x="73" y="867"/>
                    </a:lnTo>
                    <a:lnTo>
                      <a:pt x="73" y="867"/>
                    </a:lnTo>
                    <a:close/>
                    <a:moveTo>
                      <a:pt x="131" y="824"/>
                    </a:moveTo>
                    <a:lnTo>
                      <a:pt x="131" y="824"/>
                    </a:lnTo>
                    <a:lnTo>
                      <a:pt x="131" y="824"/>
                    </a:lnTo>
                    <a:lnTo>
                      <a:pt x="138" y="824"/>
                    </a:lnTo>
                    <a:lnTo>
                      <a:pt x="143" y="827"/>
                    </a:lnTo>
                    <a:lnTo>
                      <a:pt x="147" y="832"/>
                    </a:lnTo>
                    <a:lnTo>
                      <a:pt x="147" y="839"/>
                    </a:lnTo>
                    <a:lnTo>
                      <a:pt x="147" y="839"/>
                    </a:lnTo>
                    <a:lnTo>
                      <a:pt x="147" y="846"/>
                    </a:lnTo>
                    <a:lnTo>
                      <a:pt x="143" y="851"/>
                    </a:lnTo>
                    <a:lnTo>
                      <a:pt x="138" y="855"/>
                    </a:lnTo>
                    <a:lnTo>
                      <a:pt x="131" y="855"/>
                    </a:lnTo>
                    <a:lnTo>
                      <a:pt x="131" y="855"/>
                    </a:lnTo>
                    <a:lnTo>
                      <a:pt x="126" y="855"/>
                    </a:lnTo>
                    <a:lnTo>
                      <a:pt x="121" y="851"/>
                    </a:lnTo>
                    <a:lnTo>
                      <a:pt x="118" y="846"/>
                    </a:lnTo>
                    <a:lnTo>
                      <a:pt x="116" y="839"/>
                    </a:lnTo>
                    <a:lnTo>
                      <a:pt x="116" y="839"/>
                    </a:lnTo>
                    <a:lnTo>
                      <a:pt x="118" y="832"/>
                    </a:lnTo>
                    <a:lnTo>
                      <a:pt x="121" y="827"/>
                    </a:lnTo>
                    <a:lnTo>
                      <a:pt x="126" y="824"/>
                    </a:lnTo>
                    <a:lnTo>
                      <a:pt x="131" y="824"/>
                    </a:lnTo>
                    <a:lnTo>
                      <a:pt x="131" y="824"/>
                    </a:lnTo>
                    <a:close/>
                    <a:moveTo>
                      <a:pt x="73" y="824"/>
                    </a:moveTo>
                    <a:lnTo>
                      <a:pt x="73" y="824"/>
                    </a:lnTo>
                    <a:lnTo>
                      <a:pt x="73" y="824"/>
                    </a:lnTo>
                    <a:lnTo>
                      <a:pt x="78" y="824"/>
                    </a:lnTo>
                    <a:lnTo>
                      <a:pt x="84" y="827"/>
                    </a:lnTo>
                    <a:lnTo>
                      <a:pt x="87" y="832"/>
                    </a:lnTo>
                    <a:lnTo>
                      <a:pt x="89" y="839"/>
                    </a:lnTo>
                    <a:lnTo>
                      <a:pt x="89" y="839"/>
                    </a:lnTo>
                    <a:lnTo>
                      <a:pt x="87" y="846"/>
                    </a:lnTo>
                    <a:lnTo>
                      <a:pt x="84" y="851"/>
                    </a:lnTo>
                    <a:lnTo>
                      <a:pt x="78" y="855"/>
                    </a:lnTo>
                    <a:lnTo>
                      <a:pt x="73" y="855"/>
                    </a:lnTo>
                    <a:lnTo>
                      <a:pt x="73" y="855"/>
                    </a:lnTo>
                    <a:lnTo>
                      <a:pt x="66" y="855"/>
                    </a:lnTo>
                    <a:lnTo>
                      <a:pt x="63" y="851"/>
                    </a:lnTo>
                    <a:lnTo>
                      <a:pt x="60" y="846"/>
                    </a:lnTo>
                    <a:lnTo>
                      <a:pt x="58" y="839"/>
                    </a:lnTo>
                    <a:lnTo>
                      <a:pt x="58" y="839"/>
                    </a:lnTo>
                    <a:lnTo>
                      <a:pt x="60" y="832"/>
                    </a:lnTo>
                    <a:lnTo>
                      <a:pt x="63" y="827"/>
                    </a:lnTo>
                    <a:lnTo>
                      <a:pt x="66" y="824"/>
                    </a:lnTo>
                    <a:lnTo>
                      <a:pt x="73" y="824"/>
                    </a:lnTo>
                    <a:lnTo>
                      <a:pt x="73" y="824"/>
                    </a:lnTo>
                    <a:close/>
                    <a:moveTo>
                      <a:pt x="131" y="780"/>
                    </a:moveTo>
                    <a:lnTo>
                      <a:pt x="131" y="780"/>
                    </a:lnTo>
                    <a:lnTo>
                      <a:pt x="131" y="780"/>
                    </a:lnTo>
                    <a:lnTo>
                      <a:pt x="138" y="781"/>
                    </a:lnTo>
                    <a:lnTo>
                      <a:pt x="143" y="785"/>
                    </a:lnTo>
                    <a:lnTo>
                      <a:pt x="147" y="790"/>
                    </a:lnTo>
                    <a:lnTo>
                      <a:pt x="147" y="797"/>
                    </a:lnTo>
                    <a:lnTo>
                      <a:pt x="147" y="797"/>
                    </a:lnTo>
                    <a:lnTo>
                      <a:pt x="147" y="802"/>
                    </a:lnTo>
                    <a:lnTo>
                      <a:pt x="143" y="807"/>
                    </a:lnTo>
                    <a:lnTo>
                      <a:pt x="138" y="810"/>
                    </a:lnTo>
                    <a:lnTo>
                      <a:pt x="131" y="812"/>
                    </a:lnTo>
                    <a:lnTo>
                      <a:pt x="131" y="812"/>
                    </a:lnTo>
                    <a:lnTo>
                      <a:pt x="126" y="810"/>
                    </a:lnTo>
                    <a:lnTo>
                      <a:pt x="121" y="807"/>
                    </a:lnTo>
                    <a:lnTo>
                      <a:pt x="118" y="802"/>
                    </a:lnTo>
                    <a:lnTo>
                      <a:pt x="116" y="797"/>
                    </a:lnTo>
                    <a:lnTo>
                      <a:pt x="116" y="797"/>
                    </a:lnTo>
                    <a:lnTo>
                      <a:pt x="118" y="790"/>
                    </a:lnTo>
                    <a:lnTo>
                      <a:pt x="121" y="785"/>
                    </a:lnTo>
                    <a:lnTo>
                      <a:pt x="126" y="781"/>
                    </a:lnTo>
                    <a:lnTo>
                      <a:pt x="131" y="780"/>
                    </a:lnTo>
                    <a:lnTo>
                      <a:pt x="131" y="780"/>
                    </a:lnTo>
                    <a:close/>
                    <a:moveTo>
                      <a:pt x="73" y="780"/>
                    </a:moveTo>
                    <a:lnTo>
                      <a:pt x="73" y="780"/>
                    </a:lnTo>
                    <a:lnTo>
                      <a:pt x="73" y="780"/>
                    </a:lnTo>
                    <a:lnTo>
                      <a:pt x="78" y="781"/>
                    </a:lnTo>
                    <a:lnTo>
                      <a:pt x="84" y="785"/>
                    </a:lnTo>
                    <a:lnTo>
                      <a:pt x="87" y="790"/>
                    </a:lnTo>
                    <a:lnTo>
                      <a:pt x="89" y="797"/>
                    </a:lnTo>
                    <a:lnTo>
                      <a:pt x="89" y="797"/>
                    </a:lnTo>
                    <a:lnTo>
                      <a:pt x="87" y="802"/>
                    </a:lnTo>
                    <a:lnTo>
                      <a:pt x="84" y="807"/>
                    </a:lnTo>
                    <a:lnTo>
                      <a:pt x="78" y="810"/>
                    </a:lnTo>
                    <a:lnTo>
                      <a:pt x="73" y="812"/>
                    </a:lnTo>
                    <a:lnTo>
                      <a:pt x="73" y="812"/>
                    </a:lnTo>
                    <a:lnTo>
                      <a:pt x="66" y="810"/>
                    </a:lnTo>
                    <a:lnTo>
                      <a:pt x="63" y="807"/>
                    </a:lnTo>
                    <a:lnTo>
                      <a:pt x="60" y="802"/>
                    </a:lnTo>
                    <a:lnTo>
                      <a:pt x="58" y="797"/>
                    </a:lnTo>
                    <a:lnTo>
                      <a:pt x="58" y="797"/>
                    </a:lnTo>
                    <a:lnTo>
                      <a:pt x="60" y="790"/>
                    </a:lnTo>
                    <a:lnTo>
                      <a:pt x="63" y="785"/>
                    </a:lnTo>
                    <a:lnTo>
                      <a:pt x="66" y="781"/>
                    </a:lnTo>
                    <a:lnTo>
                      <a:pt x="73" y="780"/>
                    </a:lnTo>
                    <a:lnTo>
                      <a:pt x="73" y="780"/>
                    </a:lnTo>
                    <a:close/>
                    <a:moveTo>
                      <a:pt x="131" y="737"/>
                    </a:moveTo>
                    <a:lnTo>
                      <a:pt x="131" y="737"/>
                    </a:lnTo>
                    <a:lnTo>
                      <a:pt x="131" y="737"/>
                    </a:lnTo>
                    <a:lnTo>
                      <a:pt x="138" y="737"/>
                    </a:lnTo>
                    <a:lnTo>
                      <a:pt x="143" y="740"/>
                    </a:lnTo>
                    <a:lnTo>
                      <a:pt x="147" y="746"/>
                    </a:lnTo>
                    <a:lnTo>
                      <a:pt x="147" y="752"/>
                    </a:lnTo>
                    <a:lnTo>
                      <a:pt x="147" y="752"/>
                    </a:lnTo>
                    <a:lnTo>
                      <a:pt x="147" y="759"/>
                    </a:lnTo>
                    <a:lnTo>
                      <a:pt x="143" y="764"/>
                    </a:lnTo>
                    <a:lnTo>
                      <a:pt x="138" y="768"/>
                    </a:lnTo>
                    <a:lnTo>
                      <a:pt x="131" y="769"/>
                    </a:lnTo>
                    <a:lnTo>
                      <a:pt x="131" y="769"/>
                    </a:lnTo>
                    <a:lnTo>
                      <a:pt x="126" y="768"/>
                    </a:lnTo>
                    <a:lnTo>
                      <a:pt x="121" y="764"/>
                    </a:lnTo>
                    <a:lnTo>
                      <a:pt x="118" y="759"/>
                    </a:lnTo>
                    <a:lnTo>
                      <a:pt x="116" y="752"/>
                    </a:lnTo>
                    <a:lnTo>
                      <a:pt x="116" y="752"/>
                    </a:lnTo>
                    <a:lnTo>
                      <a:pt x="118" y="746"/>
                    </a:lnTo>
                    <a:lnTo>
                      <a:pt x="121" y="740"/>
                    </a:lnTo>
                    <a:lnTo>
                      <a:pt x="126" y="737"/>
                    </a:lnTo>
                    <a:lnTo>
                      <a:pt x="131" y="737"/>
                    </a:lnTo>
                    <a:lnTo>
                      <a:pt x="131" y="737"/>
                    </a:lnTo>
                    <a:close/>
                    <a:moveTo>
                      <a:pt x="73" y="737"/>
                    </a:moveTo>
                    <a:lnTo>
                      <a:pt x="73" y="737"/>
                    </a:lnTo>
                    <a:lnTo>
                      <a:pt x="73" y="737"/>
                    </a:lnTo>
                    <a:lnTo>
                      <a:pt x="78" y="737"/>
                    </a:lnTo>
                    <a:lnTo>
                      <a:pt x="84" y="740"/>
                    </a:lnTo>
                    <a:lnTo>
                      <a:pt x="87" y="746"/>
                    </a:lnTo>
                    <a:lnTo>
                      <a:pt x="89" y="752"/>
                    </a:lnTo>
                    <a:lnTo>
                      <a:pt x="89" y="752"/>
                    </a:lnTo>
                    <a:lnTo>
                      <a:pt x="87" y="759"/>
                    </a:lnTo>
                    <a:lnTo>
                      <a:pt x="84" y="764"/>
                    </a:lnTo>
                    <a:lnTo>
                      <a:pt x="78" y="768"/>
                    </a:lnTo>
                    <a:lnTo>
                      <a:pt x="73" y="769"/>
                    </a:lnTo>
                    <a:lnTo>
                      <a:pt x="73" y="769"/>
                    </a:lnTo>
                    <a:lnTo>
                      <a:pt x="66" y="768"/>
                    </a:lnTo>
                    <a:lnTo>
                      <a:pt x="63" y="764"/>
                    </a:lnTo>
                    <a:lnTo>
                      <a:pt x="60" y="759"/>
                    </a:lnTo>
                    <a:lnTo>
                      <a:pt x="58" y="752"/>
                    </a:lnTo>
                    <a:lnTo>
                      <a:pt x="58" y="752"/>
                    </a:lnTo>
                    <a:lnTo>
                      <a:pt x="60" y="746"/>
                    </a:lnTo>
                    <a:lnTo>
                      <a:pt x="63" y="740"/>
                    </a:lnTo>
                    <a:lnTo>
                      <a:pt x="66" y="737"/>
                    </a:lnTo>
                    <a:lnTo>
                      <a:pt x="73" y="737"/>
                    </a:lnTo>
                    <a:lnTo>
                      <a:pt x="73" y="737"/>
                    </a:lnTo>
                    <a:close/>
                    <a:moveTo>
                      <a:pt x="131" y="693"/>
                    </a:moveTo>
                    <a:lnTo>
                      <a:pt x="131" y="693"/>
                    </a:lnTo>
                    <a:lnTo>
                      <a:pt x="131" y="693"/>
                    </a:lnTo>
                    <a:lnTo>
                      <a:pt x="138" y="695"/>
                    </a:lnTo>
                    <a:lnTo>
                      <a:pt x="143" y="698"/>
                    </a:lnTo>
                    <a:lnTo>
                      <a:pt x="147" y="703"/>
                    </a:lnTo>
                    <a:lnTo>
                      <a:pt x="147" y="710"/>
                    </a:lnTo>
                    <a:lnTo>
                      <a:pt x="147" y="710"/>
                    </a:lnTo>
                    <a:lnTo>
                      <a:pt x="147" y="715"/>
                    </a:lnTo>
                    <a:lnTo>
                      <a:pt x="143" y="720"/>
                    </a:lnTo>
                    <a:lnTo>
                      <a:pt x="138" y="723"/>
                    </a:lnTo>
                    <a:lnTo>
                      <a:pt x="131" y="725"/>
                    </a:lnTo>
                    <a:lnTo>
                      <a:pt x="131" y="725"/>
                    </a:lnTo>
                    <a:lnTo>
                      <a:pt x="126" y="723"/>
                    </a:lnTo>
                    <a:lnTo>
                      <a:pt x="121" y="720"/>
                    </a:lnTo>
                    <a:lnTo>
                      <a:pt x="118" y="715"/>
                    </a:lnTo>
                    <a:lnTo>
                      <a:pt x="116" y="710"/>
                    </a:lnTo>
                    <a:lnTo>
                      <a:pt x="116" y="710"/>
                    </a:lnTo>
                    <a:lnTo>
                      <a:pt x="118" y="703"/>
                    </a:lnTo>
                    <a:lnTo>
                      <a:pt x="121" y="698"/>
                    </a:lnTo>
                    <a:lnTo>
                      <a:pt x="126" y="695"/>
                    </a:lnTo>
                    <a:lnTo>
                      <a:pt x="131" y="693"/>
                    </a:lnTo>
                    <a:lnTo>
                      <a:pt x="131" y="693"/>
                    </a:lnTo>
                    <a:close/>
                    <a:moveTo>
                      <a:pt x="73" y="693"/>
                    </a:moveTo>
                    <a:lnTo>
                      <a:pt x="73" y="693"/>
                    </a:lnTo>
                    <a:lnTo>
                      <a:pt x="73" y="693"/>
                    </a:lnTo>
                    <a:lnTo>
                      <a:pt x="78" y="695"/>
                    </a:lnTo>
                    <a:lnTo>
                      <a:pt x="84" y="698"/>
                    </a:lnTo>
                    <a:lnTo>
                      <a:pt x="87" y="703"/>
                    </a:lnTo>
                    <a:lnTo>
                      <a:pt x="89" y="710"/>
                    </a:lnTo>
                    <a:lnTo>
                      <a:pt x="89" y="710"/>
                    </a:lnTo>
                    <a:lnTo>
                      <a:pt x="87" y="715"/>
                    </a:lnTo>
                    <a:lnTo>
                      <a:pt x="84" y="720"/>
                    </a:lnTo>
                    <a:lnTo>
                      <a:pt x="78" y="723"/>
                    </a:lnTo>
                    <a:lnTo>
                      <a:pt x="73" y="725"/>
                    </a:lnTo>
                    <a:lnTo>
                      <a:pt x="73" y="725"/>
                    </a:lnTo>
                    <a:lnTo>
                      <a:pt x="66" y="723"/>
                    </a:lnTo>
                    <a:lnTo>
                      <a:pt x="63" y="720"/>
                    </a:lnTo>
                    <a:lnTo>
                      <a:pt x="60" y="715"/>
                    </a:lnTo>
                    <a:lnTo>
                      <a:pt x="58" y="710"/>
                    </a:lnTo>
                    <a:lnTo>
                      <a:pt x="58" y="710"/>
                    </a:lnTo>
                    <a:lnTo>
                      <a:pt x="60" y="703"/>
                    </a:lnTo>
                    <a:lnTo>
                      <a:pt x="63" y="698"/>
                    </a:lnTo>
                    <a:lnTo>
                      <a:pt x="66" y="695"/>
                    </a:lnTo>
                    <a:lnTo>
                      <a:pt x="73" y="693"/>
                    </a:lnTo>
                    <a:lnTo>
                      <a:pt x="73" y="693"/>
                    </a:lnTo>
                    <a:close/>
                    <a:moveTo>
                      <a:pt x="131" y="650"/>
                    </a:moveTo>
                    <a:lnTo>
                      <a:pt x="131" y="650"/>
                    </a:lnTo>
                    <a:lnTo>
                      <a:pt x="131" y="650"/>
                    </a:lnTo>
                    <a:lnTo>
                      <a:pt x="138" y="650"/>
                    </a:lnTo>
                    <a:lnTo>
                      <a:pt x="143" y="654"/>
                    </a:lnTo>
                    <a:lnTo>
                      <a:pt x="147" y="659"/>
                    </a:lnTo>
                    <a:lnTo>
                      <a:pt x="147" y="666"/>
                    </a:lnTo>
                    <a:lnTo>
                      <a:pt x="147" y="666"/>
                    </a:lnTo>
                    <a:lnTo>
                      <a:pt x="147" y="672"/>
                    </a:lnTo>
                    <a:lnTo>
                      <a:pt x="143" y="677"/>
                    </a:lnTo>
                    <a:lnTo>
                      <a:pt x="138" y="681"/>
                    </a:lnTo>
                    <a:lnTo>
                      <a:pt x="131" y="683"/>
                    </a:lnTo>
                    <a:lnTo>
                      <a:pt x="131" y="683"/>
                    </a:lnTo>
                    <a:lnTo>
                      <a:pt x="126" y="681"/>
                    </a:lnTo>
                    <a:lnTo>
                      <a:pt x="121" y="677"/>
                    </a:lnTo>
                    <a:lnTo>
                      <a:pt x="118" y="672"/>
                    </a:lnTo>
                    <a:lnTo>
                      <a:pt x="116" y="666"/>
                    </a:lnTo>
                    <a:lnTo>
                      <a:pt x="116" y="666"/>
                    </a:lnTo>
                    <a:lnTo>
                      <a:pt x="118" y="659"/>
                    </a:lnTo>
                    <a:lnTo>
                      <a:pt x="121" y="654"/>
                    </a:lnTo>
                    <a:lnTo>
                      <a:pt x="126" y="650"/>
                    </a:lnTo>
                    <a:lnTo>
                      <a:pt x="131" y="650"/>
                    </a:lnTo>
                    <a:lnTo>
                      <a:pt x="131" y="650"/>
                    </a:lnTo>
                    <a:close/>
                    <a:moveTo>
                      <a:pt x="540" y="1647"/>
                    </a:moveTo>
                    <a:lnTo>
                      <a:pt x="540" y="1647"/>
                    </a:lnTo>
                    <a:lnTo>
                      <a:pt x="540" y="1647"/>
                    </a:lnTo>
                    <a:lnTo>
                      <a:pt x="545" y="1648"/>
                    </a:lnTo>
                    <a:lnTo>
                      <a:pt x="550" y="1652"/>
                    </a:lnTo>
                    <a:lnTo>
                      <a:pt x="554" y="1657"/>
                    </a:lnTo>
                    <a:lnTo>
                      <a:pt x="555" y="1664"/>
                    </a:lnTo>
                    <a:lnTo>
                      <a:pt x="555" y="1664"/>
                    </a:lnTo>
                    <a:lnTo>
                      <a:pt x="554" y="1670"/>
                    </a:lnTo>
                    <a:lnTo>
                      <a:pt x="550" y="1676"/>
                    </a:lnTo>
                    <a:lnTo>
                      <a:pt x="545" y="1679"/>
                    </a:lnTo>
                    <a:lnTo>
                      <a:pt x="540" y="1679"/>
                    </a:lnTo>
                    <a:lnTo>
                      <a:pt x="540" y="1679"/>
                    </a:lnTo>
                    <a:lnTo>
                      <a:pt x="533" y="1679"/>
                    </a:lnTo>
                    <a:lnTo>
                      <a:pt x="528" y="1676"/>
                    </a:lnTo>
                    <a:lnTo>
                      <a:pt x="525" y="1670"/>
                    </a:lnTo>
                    <a:lnTo>
                      <a:pt x="525" y="1664"/>
                    </a:lnTo>
                    <a:lnTo>
                      <a:pt x="525" y="1664"/>
                    </a:lnTo>
                    <a:lnTo>
                      <a:pt x="525" y="1657"/>
                    </a:lnTo>
                    <a:lnTo>
                      <a:pt x="528" y="1652"/>
                    </a:lnTo>
                    <a:lnTo>
                      <a:pt x="533" y="1648"/>
                    </a:lnTo>
                    <a:lnTo>
                      <a:pt x="540" y="1647"/>
                    </a:lnTo>
                    <a:lnTo>
                      <a:pt x="540" y="1647"/>
                    </a:lnTo>
                    <a:close/>
                    <a:moveTo>
                      <a:pt x="482" y="1647"/>
                    </a:moveTo>
                    <a:lnTo>
                      <a:pt x="482" y="1647"/>
                    </a:lnTo>
                    <a:lnTo>
                      <a:pt x="482" y="1647"/>
                    </a:lnTo>
                    <a:lnTo>
                      <a:pt x="487" y="1648"/>
                    </a:lnTo>
                    <a:lnTo>
                      <a:pt x="492" y="1652"/>
                    </a:lnTo>
                    <a:lnTo>
                      <a:pt x="496" y="1657"/>
                    </a:lnTo>
                    <a:lnTo>
                      <a:pt x="497" y="1664"/>
                    </a:lnTo>
                    <a:lnTo>
                      <a:pt x="497" y="1664"/>
                    </a:lnTo>
                    <a:lnTo>
                      <a:pt x="496" y="1670"/>
                    </a:lnTo>
                    <a:lnTo>
                      <a:pt x="492" y="1676"/>
                    </a:lnTo>
                    <a:lnTo>
                      <a:pt x="487" y="1679"/>
                    </a:lnTo>
                    <a:lnTo>
                      <a:pt x="482" y="1679"/>
                    </a:lnTo>
                    <a:lnTo>
                      <a:pt x="482" y="1679"/>
                    </a:lnTo>
                    <a:lnTo>
                      <a:pt x="475" y="1679"/>
                    </a:lnTo>
                    <a:lnTo>
                      <a:pt x="470" y="1676"/>
                    </a:lnTo>
                    <a:lnTo>
                      <a:pt x="467" y="1670"/>
                    </a:lnTo>
                    <a:lnTo>
                      <a:pt x="467" y="1664"/>
                    </a:lnTo>
                    <a:lnTo>
                      <a:pt x="467" y="1664"/>
                    </a:lnTo>
                    <a:lnTo>
                      <a:pt x="467" y="1657"/>
                    </a:lnTo>
                    <a:lnTo>
                      <a:pt x="470" y="1652"/>
                    </a:lnTo>
                    <a:lnTo>
                      <a:pt x="475" y="1648"/>
                    </a:lnTo>
                    <a:lnTo>
                      <a:pt x="482" y="1647"/>
                    </a:lnTo>
                    <a:lnTo>
                      <a:pt x="482" y="1647"/>
                    </a:lnTo>
                    <a:close/>
                    <a:moveTo>
                      <a:pt x="422" y="1647"/>
                    </a:moveTo>
                    <a:lnTo>
                      <a:pt x="422" y="1647"/>
                    </a:lnTo>
                    <a:lnTo>
                      <a:pt x="422" y="1647"/>
                    </a:lnTo>
                    <a:lnTo>
                      <a:pt x="429" y="1648"/>
                    </a:lnTo>
                    <a:lnTo>
                      <a:pt x="434" y="1652"/>
                    </a:lnTo>
                    <a:lnTo>
                      <a:pt x="438" y="1657"/>
                    </a:lnTo>
                    <a:lnTo>
                      <a:pt x="438" y="1664"/>
                    </a:lnTo>
                    <a:lnTo>
                      <a:pt x="438" y="1664"/>
                    </a:lnTo>
                    <a:lnTo>
                      <a:pt x="438" y="1670"/>
                    </a:lnTo>
                    <a:lnTo>
                      <a:pt x="434" y="1676"/>
                    </a:lnTo>
                    <a:lnTo>
                      <a:pt x="429" y="1679"/>
                    </a:lnTo>
                    <a:lnTo>
                      <a:pt x="422" y="1679"/>
                    </a:lnTo>
                    <a:lnTo>
                      <a:pt x="422" y="1679"/>
                    </a:lnTo>
                    <a:lnTo>
                      <a:pt x="417" y="1679"/>
                    </a:lnTo>
                    <a:lnTo>
                      <a:pt x="412" y="1676"/>
                    </a:lnTo>
                    <a:lnTo>
                      <a:pt x="409" y="1670"/>
                    </a:lnTo>
                    <a:lnTo>
                      <a:pt x="407" y="1664"/>
                    </a:lnTo>
                    <a:lnTo>
                      <a:pt x="407" y="1664"/>
                    </a:lnTo>
                    <a:lnTo>
                      <a:pt x="409" y="1657"/>
                    </a:lnTo>
                    <a:lnTo>
                      <a:pt x="412" y="1652"/>
                    </a:lnTo>
                    <a:lnTo>
                      <a:pt x="417" y="1648"/>
                    </a:lnTo>
                    <a:lnTo>
                      <a:pt x="422" y="1647"/>
                    </a:lnTo>
                    <a:lnTo>
                      <a:pt x="422" y="1647"/>
                    </a:lnTo>
                    <a:close/>
                    <a:moveTo>
                      <a:pt x="540" y="1604"/>
                    </a:moveTo>
                    <a:lnTo>
                      <a:pt x="540" y="1604"/>
                    </a:lnTo>
                    <a:lnTo>
                      <a:pt x="540" y="1604"/>
                    </a:lnTo>
                    <a:lnTo>
                      <a:pt x="545" y="1606"/>
                    </a:lnTo>
                    <a:lnTo>
                      <a:pt x="550" y="1609"/>
                    </a:lnTo>
                    <a:lnTo>
                      <a:pt x="554" y="1614"/>
                    </a:lnTo>
                    <a:lnTo>
                      <a:pt x="555" y="1621"/>
                    </a:lnTo>
                    <a:lnTo>
                      <a:pt x="555" y="1621"/>
                    </a:lnTo>
                    <a:lnTo>
                      <a:pt x="554" y="1626"/>
                    </a:lnTo>
                    <a:lnTo>
                      <a:pt x="550" y="1631"/>
                    </a:lnTo>
                    <a:lnTo>
                      <a:pt x="545" y="1635"/>
                    </a:lnTo>
                    <a:lnTo>
                      <a:pt x="540" y="1636"/>
                    </a:lnTo>
                    <a:lnTo>
                      <a:pt x="540" y="1636"/>
                    </a:lnTo>
                    <a:lnTo>
                      <a:pt x="533" y="1635"/>
                    </a:lnTo>
                    <a:lnTo>
                      <a:pt x="528" y="1631"/>
                    </a:lnTo>
                    <a:lnTo>
                      <a:pt x="525" y="1626"/>
                    </a:lnTo>
                    <a:lnTo>
                      <a:pt x="525" y="1621"/>
                    </a:lnTo>
                    <a:lnTo>
                      <a:pt x="525" y="1621"/>
                    </a:lnTo>
                    <a:lnTo>
                      <a:pt x="525" y="1614"/>
                    </a:lnTo>
                    <a:lnTo>
                      <a:pt x="528" y="1609"/>
                    </a:lnTo>
                    <a:lnTo>
                      <a:pt x="533" y="1606"/>
                    </a:lnTo>
                    <a:lnTo>
                      <a:pt x="540" y="1604"/>
                    </a:lnTo>
                    <a:lnTo>
                      <a:pt x="540" y="1604"/>
                    </a:lnTo>
                    <a:close/>
                    <a:moveTo>
                      <a:pt x="482" y="1604"/>
                    </a:moveTo>
                    <a:lnTo>
                      <a:pt x="482" y="1604"/>
                    </a:lnTo>
                    <a:lnTo>
                      <a:pt x="482" y="1604"/>
                    </a:lnTo>
                    <a:lnTo>
                      <a:pt x="487" y="1606"/>
                    </a:lnTo>
                    <a:lnTo>
                      <a:pt x="492" y="1609"/>
                    </a:lnTo>
                    <a:lnTo>
                      <a:pt x="496" y="1614"/>
                    </a:lnTo>
                    <a:lnTo>
                      <a:pt x="497" y="1621"/>
                    </a:lnTo>
                    <a:lnTo>
                      <a:pt x="497" y="1621"/>
                    </a:lnTo>
                    <a:lnTo>
                      <a:pt x="496" y="1626"/>
                    </a:lnTo>
                    <a:lnTo>
                      <a:pt x="492" y="1631"/>
                    </a:lnTo>
                    <a:lnTo>
                      <a:pt x="487" y="1635"/>
                    </a:lnTo>
                    <a:lnTo>
                      <a:pt x="482" y="1636"/>
                    </a:lnTo>
                    <a:lnTo>
                      <a:pt x="482" y="1636"/>
                    </a:lnTo>
                    <a:lnTo>
                      <a:pt x="475" y="1635"/>
                    </a:lnTo>
                    <a:lnTo>
                      <a:pt x="470" y="1631"/>
                    </a:lnTo>
                    <a:lnTo>
                      <a:pt x="467" y="1626"/>
                    </a:lnTo>
                    <a:lnTo>
                      <a:pt x="467" y="1621"/>
                    </a:lnTo>
                    <a:lnTo>
                      <a:pt x="467" y="1621"/>
                    </a:lnTo>
                    <a:lnTo>
                      <a:pt x="467" y="1614"/>
                    </a:lnTo>
                    <a:lnTo>
                      <a:pt x="470" y="1609"/>
                    </a:lnTo>
                    <a:lnTo>
                      <a:pt x="475" y="1606"/>
                    </a:lnTo>
                    <a:lnTo>
                      <a:pt x="482" y="1604"/>
                    </a:lnTo>
                    <a:lnTo>
                      <a:pt x="482" y="1604"/>
                    </a:lnTo>
                    <a:close/>
                    <a:moveTo>
                      <a:pt x="422" y="1604"/>
                    </a:moveTo>
                    <a:lnTo>
                      <a:pt x="422" y="1604"/>
                    </a:lnTo>
                    <a:lnTo>
                      <a:pt x="422" y="1604"/>
                    </a:lnTo>
                    <a:lnTo>
                      <a:pt x="429" y="1606"/>
                    </a:lnTo>
                    <a:lnTo>
                      <a:pt x="434" y="1609"/>
                    </a:lnTo>
                    <a:lnTo>
                      <a:pt x="438" y="1614"/>
                    </a:lnTo>
                    <a:lnTo>
                      <a:pt x="438" y="1621"/>
                    </a:lnTo>
                    <a:lnTo>
                      <a:pt x="438" y="1621"/>
                    </a:lnTo>
                    <a:lnTo>
                      <a:pt x="438" y="1626"/>
                    </a:lnTo>
                    <a:lnTo>
                      <a:pt x="434" y="1631"/>
                    </a:lnTo>
                    <a:lnTo>
                      <a:pt x="429" y="1635"/>
                    </a:lnTo>
                    <a:lnTo>
                      <a:pt x="422" y="1636"/>
                    </a:lnTo>
                    <a:lnTo>
                      <a:pt x="422" y="1636"/>
                    </a:lnTo>
                    <a:lnTo>
                      <a:pt x="417" y="1635"/>
                    </a:lnTo>
                    <a:lnTo>
                      <a:pt x="412" y="1631"/>
                    </a:lnTo>
                    <a:lnTo>
                      <a:pt x="409" y="1626"/>
                    </a:lnTo>
                    <a:lnTo>
                      <a:pt x="407" y="1621"/>
                    </a:lnTo>
                    <a:lnTo>
                      <a:pt x="407" y="1621"/>
                    </a:lnTo>
                    <a:lnTo>
                      <a:pt x="409" y="1614"/>
                    </a:lnTo>
                    <a:lnTo>
                      <a:pt x="412" y="1609"/>
                    </a:lnTo>
                    <a:lnTo>
                      <a:pt x="417" y="1606"/>
                    </a:lnTo>
                    <a:lnTo>
                      <a:pt x="422" y="1604"/>
                    </a:lnTo>
                    <a:lnTo>
                      <a:pt x="422" y="1604"/>
                    </a:lnTo>
                    <a:close/>
                    <a:moveTo>
                      <a:pt x="365" y="1604"/>
                    </a:moveTo>
                    <a:lnTo>
                      <a:pt x="365" y="1604"/>
                    </a:lnTo>
                    <a:lnTo>
                      <a:pt x="365" y="1604"/>
                    </a:lnTo>
                    <a:lnTo>
                      <a:pt x="371" y="1606"/>
                    </a:lnTo>
                    <a:lnTo>
                      <a:pt x="376" y="1609"/>
                    </a:lnTo>
                    <a:lnTo>
                      <a:pt x="378" y="1614"/>
                    </a:lnTo>
                    <a:lnTo>
                      <a:pt x="380" y="1621"/>
                    </a:lnTo>
                    <a:lnTo>
                      <a:pt x="380" y="1621"/>
                    </a:lnTo>
                    <a:lnTo>
                      <a:pt x="378" y="1626"/>
                    </a:lnTo>
                    <a:lnTo>
                      <a:pt x="376" y="1631"/>
                    </a:lnTo>
                    <a:lnTo>
                      <a:pt x="371" y="1635"/>
                    </a:lnTo>
                    <a:lnTo>
                      <a:pt x="365" y="1636"/>
                    </a:lnTo>
                    <a:lnTo>
                      <a:pt x="365" y="1636"/>
                    </a:lnTo>
                    <a:lnTo>
                      <a:pt x="359" y="1635"/>
                    </a:lnTo>
                    <a:lnTo>
                      <a:pt x="354" y="1631"/>
                    </a:lnTo>
                    <a:lnTo>
                      <a:pt x="351" y="1626"/>
                    </a:lnTo>
                    <a:lnTo>
                      <a:pt x="349" y="1621"/>
                    </a:lnTo>
                    <a:lnTo>
                      <a:pt x="349" y="1621"/>
                    </a:lnTo>
                    <a:lnTo>
                      <a:pt x="351" y="1614"/>
                    </a:lnTo>
                    <a:lnTo>
                      <a:pt x="354" y="1609"/>
                    </a:lnTo>
                    <a:lnTo>
                      <a:pt x="359" y="1606"/>
                    </a:lnTo>
                    <a:lnTo>
                      <a:pt x="365" y="1604"/>
                    </a:lnTo>
                    <a:lnTo>
                      <a:pt x="365" y="1604"/>
                    </a:lnTo>
                    <a:close/>
                    <a:moveTo>
                      <a:pt x="482" y="1561"/>
                    </a:moveTo>
                    <a:lnTo>
                      <a:pt x="482" y="1561"/>
                    </a:lnTo>
                    <a:lnTo>
                      <a:pt x="482" y="1561"/>
                    </a:lnTo>
                    <a:lnTo>
                      <a:pt x="487" y="1561"/>
                    </a:lnTo>
                    <a:lnTo>
                      <a:pt x="492" y="1565"/>
                    </a:lnTo>
                    <a:lnTo>
                      <a:pt x="496" y="1570"/>
                    </a:lnTo>
                    <a:lnTo>
                      <a:pt x="497" y="1577"/>
                    </a:lnTo>
                    <a:lnTo>
                      <a:pt x="497" y="1577"/>
                    </a:lnTo>
                    <a:lnTo>
                      <a:pt x="496" y="1584"/>
                    </a:lnTo>
                    <a:lnTo>
                      <a:pt x="492" y="1589"/>
                    </a:lnTo>
                    <a:lnTo>
                      <a:pt x="487" y="1592"/>
                    </a:lnTo>
                    <a:lnTo>
                      <a:pt x="482" y="1594"/>
                    </a:lnTo>
                    <a:lnTo>
                      <a:pt x="482" y="1594"/>
                    </a:lnTo>
                    <a:lnTo>
                      <a:pt x="475" y="1592"/>
                    </a:lnTo>
                    <a:lnTo>
                      <a:pt x="470" y="1589"/>
                    </a:lnTo>
                    <a:lnTo>
                      <a:pt x="467" y="1584"/>
                    </a:lnTo>
                    <a:lnTo>
                      <a:pt x="467" y="1577"/>
                    </a:lnTo>
                    <a:lnTo>
                      <a:pt x="467" y="1577"/>
                    </a:lnTo>
                    <a:lnTo>
                      <a:pt x="467" y="1570"/>
                    </a:lnTo>
                    <a:lnTo>
                      <a:pt x="470" y="1565"/>
                    </a:lnTo>
                    <a:lnTo>
                      <a:pt x="475" y="1561"/>
                    </a:lnTo>
                    <a:lnTo>
                      <a:pt x="482" y="1561"/>
                    </a:lnTo>
                    <a:lnTo>
                      <a:pt x="482" y="1561"/>
                    </a:lnTo>
                    <a:close/>
                    <a:moveTo>
                      <a:pt x="422" y="1561"/>
                    </a:moveTo>
                    <a:lnTo>
                      <a:pt x="422" y="1561"/>
                    </a:lnTo>
                    <a:lnTo>
                      <a:pt x="422" y="1561"/>
                    </a:lnTo>
                    <a:lnTo>
                      <a:pt x="429" y="1561"/>
                    </a:lnTo>
                    <a:lnTo>
                      <a:pt x="434" y="1565"/>
                    </a:lnTo>
                    <a:lnTo>
                      <a:pt x="438" y="1570"/>
                    </a:lnTo>
                    <a:lnTo>
                      <a:pt x="438" y="1577"/>
                    </a:lnTo>
                    <a:lnTo>
                      <a:pt x="438" y="1577"/>
                    </a:lnTo>
                    <a:lnTo>
                      <a:pt x="438" y="1584"/>
                    </a:lnTo>
                    <a:lnTo>
                      <a:pt x="434" y="1589"/>
                    </a:lnTo>
                    <a:lnTo>
                      <a:pt x="429" y="1592"/>
                    </a:lnTo>
                    <a:lnTo>
                      <a:pt x="422" y="1594"/>
                    </a:lnTo>
                    <a:lnTo>
                      <a:pt x="422" y="1594"/>
                    </a:lnTo>
                    <a:lnTo>
                      <a:pt x="417" y="1592"/>
                    </a:lnTo>
                    <a:lnTo>
                      <a:pt x="412" y="1589"/>
                    </a:lnTo>
                    <a:lnTo>
                      <a:pt x="409" y="1584"/>
                    </a:lnTo>
                    <a:lnTo>
                      <a:pt x="407" y="1577"/>
                    </a:lnTo>
                    <a:lnTo>
                      <a:pt x="407" y="1577"/>
                    </a:lnTo>
                    <a:lnTo>
                      <a:pt x="409" y="1570"/>
                    </a:lnTo>
                    <a:lnTo>
                      <a:pt x="412" y="1565"/>
                    </a:lnTo>
                    <a:lnTo>
                      <a:pt x="417" y="1561"/>
                    </a:lnTo>
                    <a:lnTo>
                      <a:pt x="422" y="1561"/>
                    </a:lnTo>
                    <a:lnTo>
                      <a:pt x="422" y="1561"/>
                    </a:lnTo>
                    <a:close/>
                    <a:moveTo>
                      <a:pt x="365" y="1561"/>
                    </a:moveTo>
                    <a:lnTo>
                      <a:pt x="365" y="1561"/>
                    </a:lnTo>
                    <a:lnTo>
                      <a:pt x="365" y="1561"/>
                    </a:lnTo>
                    <a:lnTo>
                      <a:pt x="371" y="1561"/>
                    </a:lnTo>
                    <a:lnTo>
                      <a:pt x="376" y="1565"/>
                    </a:lnTo>
                    <a:lnTo>
                      <a:pt x="378" y="1570"/>
                    </a:lnTo>
                    <a:lnTo>
                      <a:pt x="380" y="1577"/>
                    </a:lnTo>
                    <a:lnTo>
                      <a:pt x="380" y="1577"/>
                    </a:lnTo>
                    <a:lnTo>
                      <a:pt x="378" y="1584"/>
                    </a:lnTo>
                    <a:lnTo>
                      <a:pt x="376" y="1589"/>
                    </a:lnTo>
                    <a:lnTo>
                      <a:pt x="371" y="1592"/>
                    </a:lnTo>
                    <a:lnTo>
                      <a:pt x="365" y="1594"/>
                    </a:lnTo>
                    <a:lnTo>
                      <a:pt x="365" y="1594"/>
                    </a:lnTo>
                    <a:lnTo>
                      <a:pt x="359" y="1592"/>
                    </a:lnTo>
                    <a:lnTo>
                      <a:pt x="354" y="1589"/>
                    </a:lnTo>
                    <a:lnTo>
                      <a:pt x="351" y="1584"/>
                    </a:lnTo>
                    <a:lnTo>
                      <a:pt x="349" y="1577"/>
                    </a:lnTo>
                    <a:lnTo>
                      <a:pt x="349" y="1577"/>
                    </a:lnTo>
                    <a:lnTo>
                      <a:pt x="351" y="1570"/>
                    </a:lnTo>
                    <a:lnTo>
                      <a:pt x="354" y="1565"/>
                    </a:lnTo>
                    <a:lnTo>
                      <a:pt x="359" y="1561"/>
                    </a:lnTo>
                    <a:lnTo>
                      <a:pt x="365" y="1561"/>
                    </a:lnTo>
                    <a:lnTo>
                      <a:pt x="365" y="1561"/>
                    </a:lnTo>
                    <a:close/>
                    <a:moveTo>
                      <a:pt x="307" y="1517"/>
                    </a:moveTo>
                    <a:lnTo>
                      <a:pt x="307" y="1517"/>
                    </a:lnTo>
                    <a:lnTo>
                      <a:pt x="307" y="1517"/>
                    </a:lnTo>
                    <a:lnTo>
                      <a:pt x="312" y="1519"/>
                    </a:lnTo>
                    <a:lnTo>
                      <a:pt x="317" y="1522"/>
                    </a:lnTo>
                    <a:lnTo>
                      <a:pt x="320" y="1527"/>
                    </a:lnTo>
                    <a:lnTo>
                      <a:pt x="322" y="1534"/>
                    </a:lnTo>
                    <a:lnTo>
                      <a:pt x="322" y="1534"/>
                    </a:lnTo>
                    <a:lnTo>
                      <a:pt x="320" y="1539"/>
                    </a:lnTo>
                    <a:lnTo>
                      <a:pt x="317" y="1544"/>
                    </a:lnTo>
                    <a:lnTo>
                      <a:pt x="312" y="1548"/>
                    </a:lnTo>
                    <a:lnTo>
                      <a:pt x="307" y="1550"/>
                    </a:lnTo>
                    <a:lnTo>
                      <a:pt x="307" y="1550"/>
                    </a:lnTo>
                    <a:lnTo>
                      <a:pt x="300" y="1548"/>
                    </a:lnTo>
                    <a:lnTo>
                      <a:pt x="295" y="1544"/>
                    </a:lnTo>
                    <a:lnTo>
                      <a:pt x="293" y="1539"/>
                    </a:lnTo>
                    <a:lnTo>
                      <a:pt x="291" y="1534"/>
                    </a:lnTo>
                    <a:lnTo>
                      <a:pt x="291" y="1534"/>
                    </a:lnTo>
                    <a:lnTo>
                      <a:pt x="293" y="1527"/>
                    </a:lnTo>
                    <a:lnTo>
                      <a:pt x="295" y="1522"/>
                    </a:lnTo>
                    <a:lnTo>
                      <a:pt x="300" y="1519"/>
                    </a:lnTo>
                    <a:lnTo>
                      <a:pt x="307" y="1517"/>
                    </a:lnTo>
                    <a:lnTo>
                      <a:pt x="307" y="1517"/>
                    </a:lnTo>
                    <a:close/>
                    <a:moveTo>
                      <a:pt x="307" y="1475"/>
                    </a:moveTo>
                    <a:lnTo>
                      <a:pt x="307" y="1475"/>
                    </a:lnTo>
                    <a:lnTo>
                      <a:pt x="307" y="1475"/>
                    </a:lnTo>
                    <a:lnTo>
                      <a:pt x="312" y="1475"/>
                    </a:lnTo>
                    <a:lnTo>
                      <a:pt x="317" y="1478"/>
                    </a:lnTo>
                    <a:lnTo>
                      <a:pt x="320" y="1483"/>
                    </a:lnTo>
                    <a:lnTo>
                      <a:pt x="322" y="1490"/>
                    </a:lnTo>
                    <a:lnTo>
                      <a:pt x="322" y="1490"/>
                    </a:lnTo>
                    <a:lnTo>
                      <a:pt x="320" y="1497"/>
                    </a:lnTo>
                    <a:lnTo>
                      <a:pt x="317" y="1502"/>
                    </a:lnTo>
                    <a:lnTo>
                      <a:pt x="312" y="1505"/>
                    </a:lnTo>
                    <a:lnTo>
                      <a:pt x="307" y="1507"/>
                    </a:lnTo>
                    <a:lnTo>
                      <a:pt x="307" y="1507"/>
                    </a:lnTo>
                    <a:lnTo>
                      <a:pt x="300" y="1505"/>
                    </a:lnTo>
                    <a:lnTo>
                      <a:pt x="295" y="1502"/>
                    </a:lnTo>
                    <a:lnTo>
                      <a:pt x="293" y="1497"/>
                    </a:lnTo>
                    <a:lnTo>
                      <a:pt x="291" y="1490"/>
                    </a:lnTo>
                    <a:lnTo>
                      <a:pt x="291" y="1490"/>
                    </a:lnTo>
                    <a:lnTo>
                      <a:pt x="293" y="1483"/>
                    </a:lnTo>
                    <a:lnTo>
                      <a:pt x="295" y="1478"/>
                    </a:lnTo>
                    <a:lnTo>
                      <a:pt x="300" y="1475"/>
                    </a:lnTo>
                    <a:lnTo>
                      <a:pt x="307" y="1475"/>
                    </a:lnTo>
                    <a:lnTo>
                      <a:pt x="307" y="1475"/>
                    </a:lnTo>
                    <a:close/>
                    <a:moveTo>
                      <a:pt x="249" y="1475"/>
                    </a:moveTo>
                    <a:lnTo>
                      <a:pt x="249" y="1475"/>
                    </a:lnTo>
                    <a:lnTo>
                      <a:pt x="249" y="1475"/>
                    </a:lnTo>
                    <a:lnTo>
                      <a:pt x="254" y="1475"/>
                    </a:lnTo>
                    <a:lnTo>
                      <a:pt x="259" y="1478"/>
                    </a:lnTo>
                    <a:lnTo>
                      <a:pt x="262" y="1483"/>
                    </a:lnTo>
                    <a:lnTo>
                      <a:pt x="264" y="1490"/>
                    </a:lnTo>
                    <a:lnTo>
                      <a:pt x="264" y="1490"/>
                    </a:lnTo>
                    <a:lnTo>
                      <a:pt x="262" y="1497"/>
                    </a:lnTo>
                    <a:lnTo>
                      <a:pt x="259" y="1502"/>
                    </a:lnTo>
                    <a:lnTo>
                      <a:pt x="254" y="1505"/>
                    </a:lnTo>
                    <a:lnTo>
                      <a:pt x="249" y="1507"/>
                    </a:lnTo>
                    <a:lnTo>
                      <a:pt x="249" y="1507"/>
                    </a:lnTo>
                    <a:lnTo>
                      <a:pt x="242" y="1505"/>
                    </a:lnTo>
                    <a:lnTo>
                      <a:pt x="237" y="1502"/>
                    </a:lnTo>
                    <a:lnTo>
                      <a:pt x="233" y="1497"/>
                    </a:lnTo>
                    <a:lnTo>
                      <a:pt x="233" y="1490"/>
                    </a:lnTo>
                    <a:lnTo>
                      <a:pt x="233" y="1490"/>
                    </a:lnTo>
                    <a:lnTo>
                      <a:pt x="233" y="1483"/>
                    </a:lnTo>
                    <a:lnTo>
                      <a:pt x="237" y="1478"/>
                    </a:lnTo>
                    <a:lnTo>
                      <a:pt x="242" y="1475"/>
                    </a:lnTo>
                    <a:lnTo>
                      <a:pt x="249" y="1475"/>
                    </a:lnTo>
                    <a:lnTo>
                      <a:pt x="249" y="1475"/>
                    </a:lnTo>
                    <a:close/>
                    <a:moveTo>
                      <a:pt x="249" y="1430"/>
                    </a:moveTo>
                    <a:lnTo>
                      <a:pt x="249" y="1430"/>
                    </a:lnTo>
                    <a:lnTo>
                      <a:pt x="249" y="1430"/>
                    </a:lnTo>
                    <a:lnTo>
                      <a:pt x="254" y="1432"/>
                    </a:lnTo>
                    <a:lnTo>
                      <a:pt x="259" y="1435"/>
                    </a:lnTo>
                    <a:lnTo>
                      <a:pt x="262" y="1441"/>
                    </a:lnTo>
                    <a:lnTo>
                      <a:pt x="264" y="1447"/>
                    </a:lnTo>
                    <a:lnTo>
                      <a:pt x="264" y="1447"/>
                    </a:lnTo>
                    <a:lnTo>
                      <a:pt x="262" y="1452"/>
                    </a:lnTo>
                    <a:lnTo>
                      <a:pt x="259" y="1458"/>
                    </a:lnTo>
                    <a:lnTo>
                      <a:pt x="254" y="1461"/>
                    </a:lnTo>
                    <a:lnTo>
                      <a:pt x="249" y="1463"/>
                    </a:lnTo>
                    <a:lnTo>
                      <a:pt x="249" y="1463"/>
                    </a:lnTo>
                    <a:lnTo>
                      <a:pt x="242" y="1461"/>
                    </a:lnTo>
                    <a:lnTo>
                      <a:pt x="237" y="1458"/>
                    </a:lnTo>
                    <a:lnTo>
                      <a:pt x="233" y="1452"/>
                    </a:lnTo>
                    <a:lnTo>
                      <a:pt x="233" y="1447"/>
                    </a:lnTo>
                    <a:lnTo>
                      <a:pt x="233" y="1447"/>
                    </a:lnTo>
                    <a:lnTo>
                      <a:pt x="233" y="1441"/>
                    </a:lnTo>
                    <a:lnTo>
                      <a:pt x="237" y="1435"/>
                    </a:lnTo>
                    <a:lnTo>
                      <a:pt x="242" y="1432"/>
                    </a:lnTo>
                    <a:lnTo>
                      <a:pt x="249" y="1430"/>
                    </a:lnTo>
                    <a:lnTo>
                      <a:pt x="249" y="1430"/>
                    </a:lnTo>
                    <a:close/>
                    <a:moveTo>
                      <a:pt x="365" y="1517"/>
                    </a:moveTo>
                    <a:lnTo>
                      <a:pt x="365" y="1517"/>
                    </a:lnTo>
                    <a:lnTo>
                      <a:pt x="365" y="1517"/>
                    </a:lnTo>
                    <a:lnTo>
                      <a:pt x="371" y="1519"/>
                    </a:lnTo>
                    <a:lnTo>
                      <a:pt x="376" y="1522"/>
                    </a:lnTo>
                    <a:lnTo>
                      <a:pt x="378" y="1527"/>
                    </a:lnTo>
                    <a:lnTo>
                      <a:pt x="380" y="1534"/>
                    </a:lnTo>
                    <a:lnTo>
                      <a:pt x="380" y="1534"/>
                    </a:lnTo>
                    <a:lnTo>
                      <a:pt x="378" y="1539"/>
                    </a:lnTo>
                    <a:lnTo>
                      <a:pt x="376" y="1544"/>
                    </a:lnTo>
                    <a:lnTo>
                      <a:pt x="371" y="1548"/>
                    </a:lnTo>
                    <a:lnTo>
                      <a:pt x="365" y="1550"/>
                    </a:lnTo>
                    <a:lnTo>
                      <a:pt x="365" y="1550"/>
                    </a:lnTo>
                    <a:lnTo>
                      <a:pt x="359" y="1548"/>
                    </a:lnTo>
                    <a:lnTo>
                      <a:pt x="354" y="1544"/>
                    </a:lnTo>
                    <a:lnTo>
                      <a:pt x="351" y="1539"/>
                    </a:lnTo>
                    <a:lnTo>
                      <a:pt x="349" y="1534"/>
                    </a:lnTo>
                    <a:lnTo>
                      <a:pt x="349" y="1534"/>
                    </a:lnTo>
                    <a:lnTo>
                      <a:pt x="351" y="1527"/>
                    </a:lnTo>
                    <a:lnTo>
                      <a:pt x="354" y="1522"/>
                    </a:lnTo>
                    <a:lnTo>
                      <a:pt x="359" y="1519"/>
                    </a:lnTo>
                    <a:lnTo>
                      <a:pt x="365" y="1517"/>
                    </a:lnTo>
                    <a:lnTo>
                      <a:pt x="365" y="1517"/>
                    </a:lnTo>
                    <a:close/>
                    <a:moveTo>
                      <a:pt x="131" y="1301"/>
                    </a:moveTo>
                    <a:lnTo>
                      <a:pt x="131" y="1301"/>
                    </a:lnTo>
                    <a:lnTo>
                      <a:pt x="131" y="1301"/>
                    </a:lnTo>
                    <a:lnTo>
                      <a:pt x="138" y="1301"/>
                    </a:lnTo>
                    <a:lnTo>
                      <a:pt x="143" y="1304"/>
                    </a:lnTo>
                    <a:lnTo>
                      <a:pt x="147" y="1311"/>
                    </a:lnTo>
                    <a:lnTo>
                      <a:pt x="147" y="1316"/>
                    </a:lnTo>
                    <a:lnTo>
                      <a:pt x="147" y="1316"/>
                    </a:lnTo>
                    <a:lnTo>
                      <a:pt x="147" y="1323"/>
                    </a:lnTo>
                    <a:lnTo>
                      <a:pt x="143" y="1328"/>
                    </a:lnTo>
                    <a:lnTo>
                      <a:pt x="138" y="1332"/>
                    </a:lnTo>
                    <a:lnTo>
                      <a:pt x="131" y="1333"/>
                    </a:lnTo>
                    <a:lnTo>
                      <a:pt x="131" y="1333"/>
                    </a:lnTo>
                    <a:lnTo>
                      <a:pt x="126" y="1332"/>
                    </a:lnTo>
                    <a:lnTo>
                      <a:pt x="121" y="1328"/>
                    </a:lnTo>
                    <a:lnTo>
                      <a:pt x="118" y="1323"/>
                    </a:lnTo>
                    <a:lnTo>
                      <a:pt x="116" y="1316"/>
                    </a:lnTo>
                    <a:lnTo>
                      <a:pt x="116" y="1316"/>
                    </a:lnTo>
                    <a:lnTo>
                      <a:pt x="118" y="1311"/>
                    </a:lnTo>
                    <a:lnTo>
                      <a:pt x="121" y="1304"/>
                    </a:lnTo>
                    <a:lnTo>
                      <a:pt x="126" y="1301"/>
                    </a:lnTo>
                    <a:lnTo>
                      <a:pt x="131" y="1301"/>
                    </a:lnTo>
                    <a:lnTo>
                      <a:pt x="131" y="1301"/>
                    </a:lnTo>
                    <a:close/>
                    <a:moveTo>
                      <a:pt x="131" y="1127"/>
                    </a:moveTo>
                    <a:lnTo>
                      <a:pt x="131" y="1127"/>
                    </a:lnTo>
                    <a:lnTo>
                      <a:pt x="131" y="1127"/>
                    </a:lnTo>
                    <a:lnTo>
                      <a:pt x="138" y="1129"/>
                    </a:lnTo>
                    <a:lnTo>
                      <a:pt x="143" y="1132"/>
                    </a:lnTo>
                    <a:lnTo>
                      <a:pt x="147" y="1137"/>
                    </a:lnTo>
                    <a:lnTo>
                      <a:pt x="147" y="1142"/>
                    </a:lnTo>
                    <a:lnTo>
                      <a:pt x="147" y="1142"/>
                    </a:lnTo>
                    <a:lnTo>
                      <a:pt x="147" y="1149"/>
                    </a:lnTo>
                    <a:lnTo>
                      <a:pt x="143" y="1154"/>
                    </a:lnTo>
                    <a:lnTo>
                      <a:pt x="138" y="1158"/>
                    </a:lnTo>
                    <a:lnTo>
                      <a:pt x="131" y="1160"/>
                    </a:lnTo>
                    <a:lnTo>
                      <a:pt x="131" y="1160"/>
                    </a:lnTo>
                    <a:lnTo>
                      <a:pt x="126" y="1158"/>
                    </a:lnTo>
                    <a:lnTo>
                      <a:pt x="121" y="1154"/>
                    </a:lnTo>
                    <a:lnTo>
                      <a:pt x="118" y="1149"/>
                    </a:lnTo>
                    <a:lnTo>
                      <a:pt x="116" y="1142"/>
                    </a:lnTo>
                    <a:lnTo>
                      <a:pt x="116" y="1142"/>
                    </a:lnTo>
                    <a:lnTo>
                      <a:pt x="118" y="1137"/>
                    </a:lnTo>
                    <a:lnTo>
                      <a:pt x="121" y="1132"/>
                    </a:lnTo>
                    <a:lnTo>
                      <a:pt x="126" y="1129"/>
                    </a:lnTo>
                    <a:lnTo>
                      <a:pt x="131" y="1127"/>
                    </a:lnTo>
                    <a:lnTo>
                      <a:pt x="131" y="1127"/>
                    </a:lnTo>
                    <a:close/>
                    <a:moveTo>
                      <a:pt x="249" y="1301"/>
                    </a:moveTo>
                    <a:lnTo>
                      <a:pt x="249" y="1301"/>
                    </a:lnTo>
                    <a:lnTo>
                      <a:pt x="249" y="1301"/>
                    </a:lnTo>
                    <a:lnTo>
                      <a:pt x="254" y="1301"/>
                    </a:lnTo>
                    <a:lnTo>
                      <a:pt x="259" y="1304"/>
                    </a:lnTo>
                    <a:lnTo>
                      <a:pt x="262" y="1311"/>
                    </a:lnTo>
                    <a:lnTo>
                      <a:pt x="264" y="1316"/>
                    </a:lnTo>
                    <a:lnTo>
                      <a:pt x="264" y="1316"/>
                    </a:lnTo>
                    <a:lnTo>
                      <a:pt x="262" y="1323"/>
                    </a:lnTo>
                    <a:lnTo>
                      <a:pt x="259" y="1328"/>
                    </a:lnTo>
                    <a:lnTo>
                      <a:pt x="254" y="1332"/>
                    </a:lnTo>
                    <a:lnTo>
                      <a:pt x="249" y="1333"/>
                    </a:lnTo>
                    <a:lnTo>
                      <a:pt x="249" y="1333"/>
                    </a:lnTo>
                    <a:lnTo>
                      <a:pt x="242" y="1332"/>
                    </a:lnTo>
                    <a:lnTo>
                      <a:pt x="237" y="1328"/>
                    </a:lnTo>
                    <a:lnTo>
                      <a:pt x="233" y="1323"/>
                    </a:lnTo>
                    <a:lnTo>
                      <a:pt x="233" y="1316"/>
                    </a:lnTo>
                    <a:lnTo>
                      <a:pt x="233" y="1316"/>
                    </a:lnTo>
                    <a:lnTo>
                      <a:pt x="233" y="1311"/>
                    </a:lnTo>
                    <a:lnTo>
                      <a:pt x="237" y="1304"/>
                    </a:lnTo>
                    <a:lnTo>
                      <a:pt x="242" y="1301"/>
                    </a:lnTo>
                    <a:lnTo>
                      <a:pt x="249" y="1301"/>
                    </a:lnTo>
                    <a:lnTo>
                      <a:pt x="249" y="1301"/>
                    </a:lnTo>
                    <a:close/>
                    <a:moveTo>
                      <a:pt x="189" y="1301"/>
                    </a:moveTo>
                    <a:lnTo>
                      <a:pt x="189" y="1301"/>
                    </a:lnTo>
                    <a:lnTo>
                      <a:pt x="189" y="1301"/>
                    </a:lnTo>
                    <a:lnTo>
                      <a:pt x="196" y="1301"/>
                    </a:lnTo>
                    <a:lnTo>
                      <a:pt x="201" y="1304"/>
                    </a:lnTo>
                    <a:lnTo>
                      <a:pt x="204" y="1311"/>
                    </a:lnTo>
                    <a:lnTo>
                      <a:pt x="206" y="1316"/>
                    </a:lnTo>
                    <a:lnTo>
                      <a:pt x="206" y="1316"/>
                    </a:lnTo>
                    <a:lnTo>
                      <a:pt x="204" y="1323"/>
                    </a:lnTo>
                    <a:lnTo>
                      <a:pt x="201" y="1328"/>
                    </a:lnTo>
                    <a:lnTo>
                      <a:pt x="196" y="1332"/>
                    </a:lnTo>
                    <a:lnTo>
                      <a:pt x="189" y="1333"/>
                    </a:lnTo>
                    <a:lnTo>
                      <a:pt x="189" y="1333"/>
                    </a:lnTo>
                    <a:lnTo>
                      <a:pt x="184" y="1332"/>
                    </a:lnTo>
                    <a:lnTo>
                      <a:pt x="179" y="1328"/>
                    </a:lnTo>
                    <a:lnTo>
                      <a:pt x="175" y="1323"/>
                    </a:lnTo>
                    <a:lnTo>
                      <a:pt x="174" y="1316"/>
                    </a:lnTo>
                    <a:lnTo>
                      <a:pt x="174" y="1316"/>
                    </a:lnTo>
                    <a:lnTo>
                      <a:pt x="175" y="1311"/>
                    </a:lnTo>
                    <a:lnTo>
                      <a:pt x="179" y="1304"/>
                    </a:lnTo>
                    <a:lnTo>
                      <a:pt x="184" y="1301"/>
                    </a:lnTo>
                    <a:lnTo>
                      <a:pt x="189" y="1301"/>
                    </a:lnTo>
                    <a:lnTo>
                      <a:pt x="189" y="1301"/>
                    </a:lnTo>
                    <a:close/>
                    <a:moveTo>
                      <a:pt x="249" y="1257"/>
                    </a:moveTo>
                    <a:lnTo>
                      <a:pt x="249" y="1257"/>
                    </a:lnTo>
                    <a:lnTo>
                      <a:pt x="249" y="1257"/>
                    </a:lnTo>
                    <a:lnTo>
                      <a:pt x="254" y="1258"/>
                    </a:lnTo>
                    <a:lnTo>
                      <a:pt x="259" y="1262"/>
                    </a:lnTo>
                    <a:lnTo>
                      <a:pt x="262" y="1267"/>
                    </a:lnTo>
                    <a:lnTo>
                      <a:pt x="264" y="1274"/>
                    </a:lnTo>
                    <a:lnTo>
                      <a:pt x="264" y="1274"/>
                    </a:lnTo>
                    <a:lnTo>
                      <a:pt x="262" y="1279"/>
                    </a:lnTo>
                    <a:lnTo>
                      <a:pt x="259" y="1284"/>
                    </a:lnTo>
                    <a:lnTo>
                      <a:pt x="254" y="1287"/>
                    </a:lnTo>
                    <a:lnTo>
                      <a:pt x="249" y="1289"/>
                    </a:lnTo>
                    <a:lnTo>
                      <a:pt x="249" y="1289"/>
                    </a:lnTo>
                    <a:lnTo>
                      <a:pt x="242" y="1287"/>
                    </a:lnTo>
                    <a:lnTo>
                      <a:pt x="237" y="1284"/>
                    </a:lnTo>
                    <a:lnTo>
                      <a:pt x="233" y="1279"/>
                    </a:lnTo>
                    <a:lnTo>
                      <a:pt x="233" y="1274"/>
                    </a:lnTo>
                    <a:lnTo>
                      <a:pt x="233" y="1274"/>
                    </a:lnTo>
                    <a:lnTo>
                      <a:pt x="233" y="1267"/>
                    </a:lnTo>
                    <a:lnTo>
                      <a:pt x="237" y="1262"/>
                    </a:lnTo>
                    <a:lnTo>
                      <a:pt x="242" y="1258"/>
                    </a:lnTo>
                    <a:lnTo>
                      <a:pt x="249" y="1257"/>
                    </a:lnTo>
                    <a:lnTo>
                      <a:pt x="249" y="1257"/>
                    </a:lnTo>
                    <a:close/>
                    <a:moveTo>
                      <a:pt x="189" y="1257"/>
                    </a:moveTo>
                    <a:lnTo>
                      <a:pt x="189" y="1257"/>
                    </a:lnTo>
                    <a:lnTo>
                      <a:pt x="189" y="1257"/>
                    </a:lnTo>
                    <a:lnTo>
                      <a:pt x="196" y="1258"/>
                    </a:lnTo>
                    <a:lnTo>
                      <a:pt x="201" y="1262"/>
                    </a:lnTo>
                    <a:lnTo>
                      <a:pt x="204" y="1267"/>
                    </a:lnTo>
                    <a:lnTo>
                      <a:pt x="206" y="1274"/>
                    </a:lnTo>
                    <a:lnTo>
                      <a:pt x="206" y="1274"/>
                    </a:lnTo>
                    <a:lnTo>
                      <a:pt x="204" y="1279"/>
                    </a:lnTo>
                    <a:lnTo>
                      <a:pt x="201" y="1284"/>
                    </a:lnTo>
                    <a:lnTo>
                      <a:pt x="196" y="1287"/>
                    </a:lnTo>
                    <a:lnTo>
                      <a:pt x="189" y="1289"/>
                    </a:lnTo>
                    <a:lnTo>
                      <a:pt x="189" y="1289"/>
                    </a:lnTo>
                    <a:lnTo>
                      <a:pt x="184" y="1287"/>
                    </a:lnTo>
                    <a:lnTo>
                      <a:pt x="179" y="1284"/>
                    </a:lnTo>
                    <a:lnTo>
                      <a:pt x="175" y="1279"/>
                    </a:lnTo>
                    <a:lnTo>
                      <a:pt x="174" y="1274"/>
                    </a:lnTo>
                    <a:lnTo>
                      <a:pt x="174" y="1274"/>
                    </a:lnTo>
                    <a:lnTo>
                      <a:pt x="175" y="1267"/>
                    </a:lnTo>
                    <a:lnTo>
                      <a:pt x="179" y="1262"/>
                    </a:lnTo>
                    <a:lnTo>
                      <a:pt x="184" y="1258"/>
                    </a:lnTo>
                    <a:lnTo>
                      <a:pt x="189" y="1257"/>
                    </a:lnTo>
                    <a:lnTo>
                      <a:pt x="189" y="1257"/>
                    </a:lnTo>
                    <a:close/>
                    <a:moveTo>
                      <a:pt x="249" y="1214"/>
                    </a:moveTo>
                    <a:lnTo>
                      <a:pt x="249" y="1214"/>
                    </a:lnTo>
                    <a:lnTo>
                      <a:pt x="249" y="1214"/>
                    </a:lnTo>
                    <a:lnTo>
                      <a:pt x="254" y="1216"/>
                    </a:lnTo>
                    <a:lnTo>
                      <a:pt x="259" y="1219"/>
                    </a:lnTo>
                    <a:lnTo>
                      <a:pt x="262" y="1224"/>
                    </a:lnTo>
                    <a:lnTo>
                      <a:pt x="264" y="1229"/>
                    </a:lnTo>
                    <a:lnTo>
                      <a:pt x="264" y="1229"/>
                    </a:lnTo>
                    <a:lnTo>
                      <a:pt x="262" y="1236"/>
                    </a:lnTo>
                    <a:lnTo>
                      <a:pt x="259" y="1241"/>
                    </a:lnTo>
                    <a:lnTo>
                      <a:pt x="254" y="1245"/>
                    </a:lnTo>
                    <a:lnTo>
                      <a:pt x="249" y="1246"/>
                    </a:lnTo>
                    <a:lnTo>
                      <a:pt x="249" y="1246"/>
                    </a:lnTo>
                    <a:lnTo>
                      <a:pt x="242" y="1245"/>
                    </a:lnTo>
                    <a:lnTo>
                      <a:pt x="237" y="1241"/>
                    </a:lnTo>
                    <a:lnTo>
                      <a:pt x="233" y="1236"/>
                    </a:lnTo>
                    <a:lnTo>
                      <a:pt x="233" y="1229"/>
                    </a:lnTo>
                    <a:lnTo>
                      <a:pt x="233" y="1229"/>
                    </a:lnTo>
                    <a:lnTo>
                      <a:pt x="233" y="1224"/>
                    </a:lnTo>
                    <a:lnTo>
                      <a:pt x="237" y="1219"/>
                    </a:lnTo>
                    <a:lnTo>
                      <a:pt x="242" y="1216"/>
                    </a:lnTo>
                    <a:lnTo>
                      <a:pt x="249" y="1214"/>
                    </a:lnTo>
                    <a:lnTo>
                      <a:pt x="249" y="1214"/>
                    </a:lnTo>
                    <a:close/>
                    <a:moveTo>
                      <a:pt x="189" y="1214"/>
                    </a:moveTo>
                    <a:lnTo>
                      <a:pt x="189" y="1214"/>
                    </a:lnTo>
                    <a:lnTo>
                      <a:pt x="189" y="1214"/>
                    </a:lnTo>
                    <a:lnTo>
                      <a:pt x="196" y="1216"/>
                    </a:lnTo>
                    <a:lnTo>
                      <a:pt x="201" y="1219"/>
                    </a:lnTo>
                    <a:lnTo>
                      <a:pt x="204" y="1224"/>
                    </a:lnTo>
                    <a:lnTo>
                      <a:pt x="206" y="1229"/>
                    </a:lnTo>
                    <a:lnTo>
                      <a:pt x="206" y="1229"/>
                    </a:lnTo>
                    <a:lnTo>
                      <a:pt x="204" y="1236"/>
                    </a:lnTo>
                    <a:lnTo>
                      <a:pt x="201" y="1241"/>
                    </a:lnTo>
                    <a:lnTo>
                      <a:pt x="196" y="1245"/>
                    </a:lnTo>
                    <a:lnTo>
                      <a:pt x="189" y="1246"/>
                    </a:lnTo>
                    <a:lnTo>
                      <a:pt x="189" y="1246"/>
                    </a:lnTo>
                    <a:lnTo>
                      <a:pt x="184" y="1245"/>
                    </a:lnTo>
                    <a:lnTo>
                      <a:pt x="179" y="1241"/>
                    </a:lnTo>
                    <a:lnTo>
                      <a:pt x="175" y="1236"/>
                    </a:lnTo>
                    <a:lnTo>
                      <a:pt x="174" y="1229"/>
                    </a:lnTo>
                    <a:lnTo>
                      <a:pt x="174" y="1229"/>
                    </a:lnTo>
                    <a:lnTo>
                      <a:pt x="175" y="1224"/>
                    </a:lnTo>
                    <a:lnTo>
                      <a:pt x="179" y="1219"/>
                    </a:lnTo>
                    <a:lnTo>
                      <a:pt x="184" y="1216"/>
                    </a:lnTo>
                    <a:lnTo>
                      <a:pt x="189" y="1214"/>
                    </a:lnTo>
                    <a:lnTo>
                      <a:pt x="189" y="1214"/>
                    </a:lnTo>
                    <a:close/>
                    <a:moveTo>
                      <a:pt x="249" y="1170"/>
                    </a:moveTo>
                    <a:lnTo>
                      <a:pt x="249" y="1170"/>
                    </a:lnTo>
                    <a:lnTo>
                      <a:pt x="249" y="1170"/>
                    </a:lnTo>
                    <a:lnTo>
                      <a:pt x="254" y="1171"/>
                    </a:lnTo>
                    <a:lnTo>
                      <a:pt x="259" y="1175"/>
                    </a:lnTo>
                    <a:lnTo>
                      <a:pt x="262" y="1180"/>
                    </a:lnTo>
                    <a:lnTo>
                      <a:pt x="264" y="1187"/>
                    </a:lnTo>
                    <a:lnTo>
                      <a:pt x="264" y="1187"/>
                    </a:lnTo>
                    <a:lnTo>
                      <a:pt x="262" y="1192"/>
                    </a:lnTo>
                    <a:lnTo>
                      <a:pt x="259" y="1199"/>
                    </a:lnTo>
                    <a:lnTo>
                      <a:pt x="254" y="1202"/>
                    </a:lnTo>
                    <a:lnTo>
                      <a:pt x="249" y="1202"/>
                    </a:lnTo>
                    <a:lnTo>
                      <a:pt x="249" y="1202"/>
                    </a:lnTo>
                    <a:lnTo>
                      <a:pt x="242" y="1202"/>
                    </a:lnTo>
                    <a:lnTo>
                      <a:pt x="237" y="1199"/>
                    </a:lnTo>
                    <a:lnTo>
                      <a:pt x="233" y="1192"/>
                    </a:lnTo>
                    <a:lnTo>
                      <a:pt x="233" y="1187"/>
                    </a:lnTo>
                    <a:lnTo>
                      <a:pt x="233" y="1187"/>
                    </a:lnTo>
                    <a:lnTo>
                      <a:pt x="233" y="1180"/>
                    </a:lnTo>
                    <a:lnTo>
                      <a:pt x="237" y="1175"/>
                    </a:lnTo>
                    <a:lnTo>
                      <a:pt x="242" y="1171"/>
                    </a:lnTo>
                    <a:lnTo>
                      <a:pt x="249" y="1170"/>
                    </a:lnTo>
                    <a:lnTo>
                      <a:pt x="249" y="1170"/>
                    </a:lnTo>
                    <a:close/>
                    <a:moveTo>
                      <a:pt x="189" y="1170"/>
                    </a:moveTo>
                    <a:lnTo>
                      <a:pt x="189" y="1170"/>
                    </a:lnTo>
                    <a:lnTo>
                      <a:pt x="189" y="1170"/>
                    </a:lnTo>
                    <a:lnTo>
                      <a:pt x="196" y="1171"/>
                    </a:lnTo>
                    <a:lnTo>
                      <a:pt x="201" y="1175"/>
                    </a:lnTo>
                    <a:lnTo>
                      <a:pt x="204" y="1180"/>
                    </a:lnTo>
                    <a:lnTo>
                      <a:pt x="206" y="1187"/>
                    </a:lnTo>
                    <a:lnTo>
                      <a:pt x="206" y="1187"/>
                    </a:lnTo>
                    <a:lnTo>
                      <a:pt x="204" y="1192"/>
                    </a:lnTo>
                    <a:lnTo>
                      <a:pt x="201" y="1199"/>
                    </a:lnTo>
                    <a:lnTo>
                      <a:pt x="196" y="1202"/>
                    </a:lnTo>
                    <a:lnTo>
                      <a:pt x="189" y="1202"/>
                    </a:lnTo>
                    <a:lnTo>
                      <a:pt x="189" y="1202"/>
                    </a:lnTo>
                    <a:lnTo>
                      <a:pt x="184" y="1202"/>
                    </a:lnTo>
                    <a:lnTo>
                      <a:pt x="179" y="1199"/>
                    </a:lnTo>
                    <a:lnTo>
                      <a:pt x="175" y="1192"/>
                    </a:lnTo>
                    <a:lnTo>
                      <a:pt x="174" y="1187"/>
                    </a:lnTo>
                    <a:lnTo>
                      <a:pt x="174" y="1187"/>
                    </a:lnTo>
                    <a:lnTo>
                      <a:pt x="175" y="1180"/>
                    </a:lnTo>
                    <a:lnTo>
                      <a:pt x="179" y="1175"/>
                    </a:lnTo>
                    <a:lnTo>
                      <a:pt x="184" y="1171"/>
                    </a:lnTo>
                    <a:lnTo>
                      <a:pt x="189" y="1170"/>
                    </a:lnTo>
                    <a:lnTo>
                      <a:pt x="189" y="1170"/>
                    </a:lnTo>
                    <a:close/>
                    <a:moveTo>
                      <a:pt x="249" y="1343"/>
                    </a:moveTo>
                    <a:lnTo>
                      <a:pt x="249" y="1343"/>
                    </a:lnTo>
                    <a:lnTo>
                      <a:pt x="249" y="1343"/>
                    </a:lnTo>
                    <a:lnTo>
                      <a:pt x="254" y="1345"/>
                    </a:lnTo>
                    <a:lnTo>
                      <a:pt x="259" y="1349"/>
                    </a:lnTo>
                    <a:lnTo>
                      <a:pt x="262" y="1354"/>
                    </a:lnTo>
                    <a:lnTo>
                      <a:pt x="264" y="1360"/>
                    </a:lnTo>
                    <a:lnTo>
                      <a:pt x="264" y="1360"/>
                    </a:lnTo>
                    <a:lnTo>
                      <a:pt x="262" y="1366"/>
                    </a:lnTo>
                    <a:lnTo>
                      <a:pt x="259" y="1371"/>
                    </a:lnTo>
                    <a:lnTo>
                      <a:pt x="254" y="1374"/>
                    </a:lnTo>
                    <a:lnTo>
                      <a:pt x="249" y="1376"/>
                    </a:lnTo>
                    <a:lnTo>
                      <a:pt x="249" y="1376"/>
                    </a:lnTo>
                    <a:lnTo>
                      <a:pt x="242" y="1374"/>
                    </a:lnTo>
                    <a:lnTo>
                      <a:pt x="237" y="1371"/>
                    </a:lnTo>
                    <a:lnTo>
                      <a:pt x="233" y="1366"/>
                    </a:lnTo>
                    <a:lnTo>
                      <a:pt x="233" y="1360"/>
                    </a:lnTo>
                    <a:lnTo>
                      <a:pt x="233" y="1360"/>
                    </a:lnTo>
                    <a:lnTo>
                      <a:pt x="233" y="1354"/>
                    </a:lnTo>
                    <a:lnTo>
                      <a:pt x="237" y="1349"/>
                    </a:lnTo>
                    <a:lnTo>
                      <a:pt x="242" y="1345"/>
                    </a:lnTo>
                    <a:lnTo>
                      <a:pt x="249" y="1343"/>
                    </a:lnTo>
                    <a:lnTo>
                      <a:pt x="249" y="13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" name="Freeform 177"/>
              <p:cNvSpPr>
                <a:spLocks noEditPoints="1"/>
              </p:cNvSpPr>
              <p:nvPr/>
            </p:nvSpPr>
            <p:spPr bwMode="auto">
              <a:xfrm>
                <a:off x="1012825" y="1601788"/>
                <a:ext cx="1181100" cy="577850"/>
              </a:xfrm>
              <a:custGeom>
                <a:avLst/>
                <a:gdLst>
                  <a:gd name="T0" fmla="*/ 1064 w 1488"/>
                  <a:gd name="T1" fmla="*/ 434 h 727"/>
                  <a:gd name="T2" fmla="*/ 1413 w 1488"/>
                  <a:gd name="T3" fmla="*/ 86 h 727"/>
                  <a:gd name="T4" fmla="*/ 1058 w 1488"/>
                  <a:gd name="T5" fmla="*/ 523 h 727"/>
                  <a:gd name="T6" fmla="*/ 1170 w 1488"/>
                  <a:gd name="T7" fmla="*/ 569 h 727"/>
                  <a:gd name="T8" fmla="*/ 1109 w 1488"/>
                  <a:gd name="T9" fmla="*/ 661 h 727"/>
                  <a:gd name="T10" fmla="*/ 1165 w 1488"/>
                  <a:gd name="T11" fmla="*/ 667 h 727"/>
                  <a:gd name="T12" fmla="*/ 1224 w 1488"/>
                  <a:gd name="T13" fmla="*/ 233 h 727"/>
                  <a:gd name="T14" fmla="*/ 1109 w 1488"/>
                  <a:gd name="T15" fmla="*/ 369 h 727"/>
                  <a:gd name="T16" fmla="*/ 1345 w 1488"/>
                  <a:gd name="T17" fmla="*/ 158 h 727"/>
                  <a:gd name="T18" fmla="*/ 1000 w 1488"/>
                  <a:gd name="T19" fmla="*/ 75 h 727"/>
                  <a:gd name="T20" fmla="*/ 1122 w 1488"/>
                  <a:gd name="T21" fmla="*/ 250 h 727"/>
                  <a:gd name="T22" fmla="*/ 1122 w 1488"/>
                  <a:gd name="T23" fmla="*/ 293 h 727"/>
                  <a:gd name="T24" fmla="*/ 1187 w 1488"/>
                  <a:gd name="T25" fmla="*/ 32 h 727"/>
                  <a:gd name="T26" fmla="*/ 1134 w 1488"/>
                  <a:gd name="T27" fmla="*/ 71 h 727"/>
                  <a:gd name="T28" fmla="*/ 1311 w 1488"/>
                  <a:gd name="T29" fmla="*/ 66 h 727"/>
                  <a:gd name="T30" fmla="*/ 846 w 1488"/>
                  <a:gd name="T31" fmla="*/ 104 h 727"/>
                  <a:gd name="T32" fmla="*/ 1080 w 1488"/>
                  <a:gd name="T33" fmla="*/ 104 h 727"/>
                  <a:gd name="T34" fmla="*/ 1253 w 1488"/>
                  <a:gd name="T35" fmla="*/ 97 h 727"/>
                  <a:gd name="T36" fmla="*/ 668 w 1488"/>
                  <a:gd name="T37" fmla="*/ 136 h 727"/>
                  <a:gd name="T38" fmla="*/ 838 w 1488"/>
                  <a:gd name="T39" fmla="*/ 131 h 727"/>
                  <a:gd name="T40" fmla="*/ 1006 w 1488"/>
                  <a:gd name="T41" fmla="*/ 131 h 727"/>
                  <a:gd name="T42" fmla="*/ 773 w 1488"/>
                  <a:gd name="T43" fmla="*/ 173 h 727"/>
                  <a:gd name="T44" fmla="*/ 947 w 1488"/>
                  <a:gd name="T45" fmla="*/ 173 h 727"/>
                  <a:gd name="T46" fmla="*/ 482 w 1488"/>
                  <a:gd name="T47" fmla="*/ 218 h 727"/>
                  <a:gd name="T48" fmla="*/ 656 w 1488"/>
                  <a:gd name="T49" fmla="*/ 218 h 727"/>
                  <a:gd name="T50" fmla="*/ 824 w 1488"/>
                  <a:gd name="T51" fmla="*/ 218 h 727"/>
                  <a:gd name="T52" fmla="*/ 995 w 1488"/>
                  <a:gd name="T53" fmla="*/ 221 h 727"/>
                  <a:gd name="T54" fmla="*/ 584 w 1488"/>
                  <a:gd name="T55" fmla="*/ 270 h 727"/>
                  <a:gd name="T56" fmla="*/ 758 w 1488"/>
                  <a:gd name="T57" fmla="*/ 277 h 727"/>
                  <a:gd name="T58" fmla="*/ 932 w 1488"/>
                  <a:gd name="T59" fmla="*/ 277 h 727"/>
                  <a:gd name="T60" fmla="*/ 525 w 1488"/>
                  <a:gd name="T61" fmla="*/ 327 h 727"/>
                  <a:gd name="T62" fmla="*/ 703 w 1488"/>
                  <a:gd name="T63" fmla="*/ 332 h 727"/>
                  <a:gd name="T64" fmla="*/ 884 w 1488"/>
                  <a:gd name="T65" fmla="*/ 335 h 727"/>
                  <a:gd name="T66" fmla="*/ 364 w 1488"/>
                  <a:gd name="T67" fmla="*/ 379 h 727"/>
                  <a:gd name="T68" fmla="*/ 540 w 1488"/>
                  <a:gd name="T69" fmla="*/ 379 h 727"/>
                  <a:gd name="T70" fmla="*/ 720 w 1488"/>
                  <a:gd name="T71" fmla="*/ 378 h 727"/>
                  <a:gd name="T72" fmla="*/ 901 w 1488"/>
                  <a:gd name="T73" fmla="*/ 374 h 727"/>
                  <a:gd name="T74" fmla="*/ 320 w 1488"/>
                  <a:gd name="T75" fmla="*/ 414 h 727"/>
                  <a:gd name="T76" fmla="*/ 497 w 1488"/>
                  <a:gd name="T77" fmla="*/ 407 h 727"/>
                  <a:gd name="T78" fmla="*/ 671 w 1488"/>
                  <a:gd name="T79" fmla="*/ 407 h 727"/>
                  <a:gd name="T80" fmla="*/ 845 w 1488"/>
                  <a:gd name="T81" fmla="*/ 400 h 727"/>
                  <a:gd name="T82" fmla="*/ 1017 w 1488"/>
                  <a:gd name="T83" fmla="*/ 395 h 727"/>
                  <a:gd name="T84" fmla="*/ 312 w 1488"/>
                  <a:gd name="T85" fmla="*/ 436 h 727"/>
                  <a:gd name="T86" fmla="*/ 482 w 1488"/>
                  <a:gd name="T87" fmla="*/ 434 h 727"/>
                  <a:gd name="T88" fmla="*/ 656 w 1488"/>
                  <a:gd name="T89" fmla="*/ 434 h 727"/>
                  <a:gd name="T90" fmla="*/ 831 w 1488"/>
                  <a:gd name="T91" fmla="*/ 434 h 727"/>
                  <a:gd name="T92" fmla="*/ 947 w 1488"/>
                  <a:gd name="T93" fmla="*/ 434 h 727"/>
                  <a:gd name="T94" fmla="*/ 189 w 1488"/>
                  <a:gd name="T95" fmla="*/ 478 h 727"/>
                  <a:gd name="T96" fmla="*/ 359 w 1488"/>
                  <a:gd name="T97" fmla="*/ 478 h 727"/>
                  <a:gd name="T98" fmla="*/ 528 w 1488"/>
                  <a:gd name="T99" fmla="*/ 482 h 727"/>
                  <a:gd name="T100" fmla="*/ 700 w 1488"/>
                  <a:gd name="T101" fmla="*/ 487 h 727"/>
                  <a:gd name="T102" fmla="*/ 874 w 1488"/>
                  <a:gd name="T103" fmla="*/ 494 h 727"/>
                  <a:gd name="T104" fmla="*/ 233 w 1488"/>
                  <a:gd name="T105" fmla="*/ 536 h 727"/>
                  <a:gd name="T106" fmla="*/ 409 w 1488"/>
                  <a:gd name="T107" fmla="*/ 543 h 727"/>
                  <a:gd name="T108" fmla="*/ 645 w 1488"/>
                  <a:gd name="T109" fmla="*/ 548 h 727"/>
                  <a:gd name="T110" fmla="*/ 300 w 1488"/>
                  <a:gd name="T111" fmla="*/ 596 h 727"/>
                  <a:gd name="T112" fmla="*/ 482 w 1488"/>
                  <a:gd name="T113" fmla="*/ 596 h 727"/>
                  <a:gd name="T114" fmla="*/ 307 w 1488"/>
                  <a:gd name="T115" fmla="*/ 640 h 727"/>
                  <a:gd name="T116" fmla="*/ 138 w 1488"/>
                  <a:gd name="T117" fmla="*/ 683 h 727"/>
                  <a:gd name="T118" fmla="*/ 26 w 1488"/>
                  <a:gd name="T119" fmla="*/ 722 h 727"/>
                  <a:gd name="T120" fmla="*/ 1078 w 1488"/>
                  <a:gd name="T121" fmla="*/ 153 h 727"/>
                  <a:gd name="T122" fmla="*/ 1255 w 1488"/>
                  <a:gd name="T123" fmla="*/ 146 h 727"/>
                  <a:gd name="T124" fmla="*/ 1195 w 1488"/>
                  <a:gd name="T125" fmla="*/ 190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88" h="727">
                    <a:moveTo>
                      <a:pt x="1064" y="305"/>
                    </a:moveTo>
                    <a:lnTo>
                      <a:pt x="1064" y="305"/>
                    </a:lnTo>
                    <a:lnTo>
                      <a:pt x="1069" y="305"/>
                    </a:lnTo>
                    <a:lnTo>
                      <a:pt x="1075" y="308"/>
                    </a:lnTo>
                    <a:lnTo>
                      <a:pt x="1078" y="313"/>
                    </a:lnTo>
                    <a:lnTo>
                      <a:pt x="1080" y="320"/>
                    </a:lnTo>
                    <a:lnTo>
                      <a:pt x="1080" y="320"/>
                    </a:lnTo>
                    <a:lnTo>
                      <a:pt x="1078" y="327"/>
                    </a:lnTo>
                    <a:lnTo>
                      <a:pt x="1075" y="332"/>
                    </a:lnTo>
                    <a:lnTo>
                      <a:pt x="1069" y="335"/>
                    </a:lnTo>
                    <a:lnTo>
                      <a:pt x="1064" y="337"/>
                    </a:lnTo>
                    <a:lnTo>
                      <a:pt x="1064" y="337"/>
                    </a:lnTo>
                    <a:lnTo>
                      <a:pt x="1058" y="335"/>
                    </a:lnTo>
                    <a:lnTo>
                      <a:pt x="1054" y="332"/>
                    </a:lnTo>
                    <a:lnTo>
                      <a:pt x="1051" y="327"/>
                    </a:lnTo>
                    <a:lnTo>
                      <a:pt x="1049" y="320"/>
                    </a:lnTo>
                    <a:lnTo>
                      <a:pt x="1049" y="320"/>
                    </a:lnTo>
                    <a:lnTo>
                      <a:pt x="1051" y="313"/>
                    </a:lnTo>
                    <a:lnTo>
                      <a:pt x="1054" y="308"/>
                    </a:lnTo>
                    <a:lnTo>
                      <a:pt x="1058" y="305"/>
                    </a:lnTo>
                    <a:lnTo>
                      <a:pt x="1064" y="305"/>
                    </a:lnTo>
                    <a:lnTo>
                      <a:pt x="1064" y="305"/>
                    </a:lnTo>
                    <a:close/>
                    <a:moveTo>
                      <a:pt x="1064" y="44"/>
                    </a:moveTo>
                    <a:lnTo>
                      <a:pt x="1064" y="44"/>
                    </a:lnTo>
                    <a:lnTo>
                      <a:pt x="1064" y="44"/>
                    </a:lnTo>
                    <a:lnTo>
                      <a:pt x="1069" y="46"/>
                    </a:lnTo>
                    <a:lnTo>
                      <a:pt x="1075" y="49"/>
                    </a:lnTo>
                    <a:lnTo>
                      <a:pt x="1078" y="54"/>
                    </a:lnTo>
                    <a:lnTo>
                      <a:pt x="1080" y="59"/>
                    </a:lnTo>
                    <a:lnTo>
                      <a:pt x="1080" y="59"/>
                    </a:lnTo>
                    <a:lnTo>
                      <a:pt x="1078" y="66"/>
                    </a:lnTo>
                    <a:lnTo>
                      <a:pt x="1075" y="71"/>
                    </a:lnTo>
                    <a:lnTo>
                      <a:pt x="1069" y="75"/>
                    </a:lnTo>
                    <a:lnTo>
                      <a:pt x="1064" y="76"/>
                    </a:lnTo>
                    <a:lnTo>
                      <a:pt x="1064" y="76"/>
                    </a:lnTo>
                    <a:lnTo>
                      <a:pt x="1058" y="75"/>
                    </a:lnTo>
                    <a:lnTo>
                      <a:pt x="1054" y="71"/>
                    </a:lnTo>
                    <a:lnTo>
                      <a:pt x="1051" y="66"/>
                    </a:lnTo>
                    <a:lnTo>
                      <a:pt x="1049" y="59"/>
                    </a:lnTo>
                    <a:lnTo>
                      <a:pt x="1049" y="59"/>
                    </a:lnTo>
                    <a:lnTo>
                      <a:pt x="1051" y="54"/>
                    </a:lnTo>
                    <a:lnTo>
                      <a:pt x="1054" y="49"/>
                    </a:lnTo>
                    <a:lnTo>
                      <a:pt x="1058" y="46"/>
                    </a:lnTo>
                    <a:lnTo>
                      <a:pt x="1064" y="44"/>
                    </a:lnTo>
                    <a:lnTo>
                      <a:pt x="1064" y="44"/>
                    </a:lnTo>
                    <a:close/>
                    <a:moveTo>
                      <a:pt x="1064" y="434"/>
                    </a:moveTo>
                    <a:lnTo>
                      <a:pt x="1064" y="434"/>
                    </a:lnTo>
                    <a:lnTo>
                      <a:pt x="1064" y="434"/>
                    </a:lnTo>
                    <a:lnTo>
                      <a:pt x="1069" y="436"/>
                    </a:lnTo>
                    <a:lnTo>
                      <a:pt x="1075" y="439"/>
                    </a:lnTo>
                    <a:lnTo>
                      <a:pt x="1078" y="444"/>
                    </a:lnTo>
                    <a:lnTo>
                      <a:pt x="1080" y="451"/>
                    </a:lnTo>
                    <a:lnTo>
                      <a:pt x="1080" y="451"/>
                    </a:lnTo>
                    <a:lnTo>
                      <a:pt x="1078" y="456"/>
                    </a:lnTo>
                    <a:lnTo>
                      <a:pt x="1075" y="461"/>
                    </a:lnTo>
                    <a:lnTo>
                      <a:pt x="1069" y="465"/>
                    </a:lnTo>
                    <a:lnTo>
                      <a:pt x="1064" y="466"/>
                    </a:lnTo>
                    <a:lnTo>
                      <a:pt x="1064" y="466"/>
                    </a:lnTo>
                    <a:lnTo>
                      <a:pt x="1058" y="465"/>
                    </a:lnTo>
                    <a:lnTo>
                      <a:pt x="1054" y="461"/>
                    </a:lnTo>
                    <a:lnTo>
                      <a:pt x="1051" y="456"/>
                    </a:lnTo>
                    <a:lnTo>
                      <a:pt x="1049" y="451"/>
                    </a:lnTo>
                    <a:lnTo>
                      <a:pt x="1049" y="451"/>
                    </a:lnTo>
                    <a:lnTo>
                      <a:pt x="1051" y="444"/>
                    </a:lnTo>
                    <a:lnTo>
                      <a:pt x="1054" y="439"/>
                    </a:lnTo>
                    <a:lnTo>
                      <a:pt x="1058" y="436"/>
                    </a:lnTo>
                    <a:lnTo>
                      <a:pt x="1064" y="434"/>
                    </a:lnTo>
                    <a:lnTo>
                      <a:pt x="1064" y="434"/>
                    </a:lnTo>
                    <a:close/>
                    <a:moveTo>
                      <a:pt x="1064" y="478"/>
                    </a:moveTo>
                    <a:lnTo>
                      <a:pt x="1064" y="478"/>
                    </a:lnTo>
                    <a:lnTo>
                      <a:pt x="1064" y="478"/>
                    </a:lnTo>
                    <a:lnTo>
                      <a:pt x="1069" y="478"/>
                    </a:lnTo>
                    <a:lnTo>
                      <a:pt x="1075" y="482"/>
                    </a:lnTo>
                    <a:lnTo>
                      <a:pt x="1078" y="487"/>
                    </a:lnTo>
                    <a:lnTo>
                      <a:pt x="1080" y="494"/>
                    </a:lnTo>
                    <a:lnTo>
                      <a:pt x="1080" y="494"/>
                    </a:lnTo>
                    <a:lnTo>
                      <a:pt x="1078" y="500"/>
                    </a:lnTo>
                    <a:lnTo>
                      <a:pt x="1075" y="506"/>
                    </a:lnTo>
                    <a:lnTo>
                      <a:pt x="1069" y="509"/>
                    </a:lnTo>
                    <a:lnTo>
                      <a:pt x="1064" y="511"/>
                    </a:lnTo>
                    <a:lnTo>
                      <a:pt x="1064" y="511"/>
                    </a:lnTo>
                    <a:lnTo>
                      <a:pt x="1058" y="509"/>
                    </a:lnTo>
                    <a:lnTo>
                      <a:pt x="1054" y="506"/>
                    </a:lnTo>
                    <a:lnTo>
                      <a:pt x="1051" y="500"/>
                    </a:lnTo>
                    <a:lnTo>
                      <a:pt x="1049" y="494"/>
                    </a:lnTo>
                    <a:lnTo>
                      <a:pt x="1049" y="494"/>
                    </a:lnTo>
                    <a:lnTo>
                      <a:pt x="1051" y="487"/>
                    </a:lnTo>
                    <a:lnTo>
                      <a:pt x="1054" y="482"/>
                    </a:lnTo>
                    <a:lnTo>
                      <a:pt x="1058" y="478"/>
                    </a:lnTo>
                    <a:lnTo>
                      <a:pt x="1064" y="478"/>
                    </a:lnTo>
                    <a:lnTo>
                      <a:pt x="1064" y="478"/>
                    </a:lnTo>
                    <a:close/>
                    <a:moveTo>
                      <a:pt x="1180" y="608"/>
                    </a:moveTo>
                    <a:lnTo>
                      <a:pt x="1180" y="608"/>
                    </a:lnTo>
                    <a:lnTo>
                      <a:pt x="1180" y="608"/>
                    </a:lnTo>
                    <a:lnTo>
                      <a:pt x="1187" y="609"/>
                    </a:lnTo>
                    <a:lnTo>
                      <a:pt x="1192" y="613"/>
                    </a:lnTo>
                    <a:lnTo>
                      <a:pt x="1195" y="618"/>
                    </a:lnTo>
                    <a:lnTo>
                      <a:pt x="1195" y="623"/>
                    </a:lnTo>
                    <a:lnTo>
                      <a:pt x="1195" y="623"/>
                    </a:lnTo>
                    <a:lnTo>
                      <a:pt x="1195" y="630"/>
                    </a:lnTo>
                    <a:lnTo>
                      <a:pt x="1192" y="635"/>
                    </a:lnTo>
                    <a:lnTo>
                      <a:pt x="1187" y="638"/>
                    </a:lnTo>
                    <a:lnTo>
                      <a:pt x="1180" y="640"/>
                    </a:lnTo>
                    <a:lnTo>
                      <a:pt x="1180" y="640"/>
                    </a:lnTo>
                    <a:lnTo>
                      <a:pt x="1175" y="638"/>
                    </a:lnTo>
                    <a:lnTo>
                      <a:pt x="1170" y="635"/>
                    </a:lnTo>
                    <a:lnTo>
                      <a:pt x="1167" y="630"/>
                    </a:lnTo>
                    <a:lnTo>
                      <a:pt x="1165" y="623"/>
                    </a:lnTo>
                    <a:lnTo>
                      <a:pt x="1165" y="623"/>
                    </a:lnTo>
                    <a:lnTo>
                      <a:pt x="1167" y="618"/>
                    </a:lnTo>
                    <a:lnTo>
                      <a:pt x="1170" y="613"/>
                    </a:lnTo>
                    <a:lnTo>
                      <a:pt x="1175" y="609"/>
                    </a:lnTo>
                    <a:lnTo>
                      <a:pt x="1180" y="608"/>
                    </a:lnTo>
                    <a:lnTo>
                      <a:pt x="1180" y="608"/>
                    </a:lnTo>
                    <a:close/>
                    <a:moveTo>
                      <a:pt x="1413" y="86"/>
                    </a:moveTo>
                    <a:lnTo>
                      <a:pt x="1413" y="86"/>
                    </a:lnTo>
                    <a:lnTo>
                      <a:pt x="1413" y="86"/>
                    </a:lnTo>
                    <a:lnTo>
                      <a:pt x="1420" y="88"/>
                    </a:lnTo>
                    <a:lnTo>
                      <a:pt x="1425" y="92"/>
                    </a:lnTo>
                    <a:lnTo>
                      <a:pt x="1429" y="97"/>
                    </a:lnTo>
                    <a:lnTo>
                      <a:pt x="1429" y="104"/>
                    </a:lnTo>
                    <a:lnTo>
                      <a:pt x="1429" y="104"/>
                    </a:lnTo>
                    <a:lnTo>
                      <a:pt x="1429" y="109"/>
                    </a:lnTo>
                    <a:lnTo>
                      <a:pt x="1425" y="114"/>
                    </a:lnTo>
                    <a:lnTo>
                      <a:pt x="1420" y="119"/>
                    </a:lnTo>
                    <a:lnTo>
                      <a:pt x="1413" y="119"/>
                    </a:lnTo>
                    <a:lnTo>
                      <a:pt x="1413" y="119"/>
                    </a:lnTo>
                    <a:lnTo>
                      <a:pt x="1408" y="119"/>
                    </a:lnTo>
                    <a:lnTo>
                      <a:pt x="1403" y="114"/>
                    </a:lnTo>
                    <a:lnTo>
                      <a:pt x="1400" y="109"/>
                    </a:lnTo>
                    <a:lnTo>
                      <a:pt x="1398" y="104"/>
                    </a:lnTo>
                    <a:lnTo>
                      <a:pt x="1398" y="104"/>
                    </a:lnTo>
                    <a:lnTo>
                      <a:pt x="1400" y="97"/>
                    </a:lnTo>
                    <a:lnTo>
                      <a:pt x="1403" y="92"/>
                    </a:lnTo>
                    <a:lnTo>
                      <a:pt x="1408" y="88"/>
                    </a:lnTo>
                    <a:lnTo>
                      <a:pt x="1413" y="86"/>
                    </a:lnTo>
                    <a:lnTo>
                      <a:pt x="1413" y="86"/>
                    </a:lnTo>
                    <a:close/>
                    <a:moveTo>
                      <a:pt x="1473" y="86"/>
                    </a:moveTo>
                    <a:lnTo>
                      <a:pt x="1473" y="86"/>
                    </a:lnTo>
                    <a:lnTo>
                      <a:pt x="1473" y="86"/>
                    </a:lnTo>
                    <a:lnTo>
                      <a:pt x="1478" y="88"/>
                    </a:lnTo>
                    <a:lnTo>
                      <a:pt x="1483" y="92"/>
                    </a:lnTo>
                    <a:lnTo>
                      <a:pt x="1487" y="97"/>
                    </a:lnTo>
                    <a:lnTo>
                      <a:pt x="1488" y="104"/>
                    </a:lnTo>
                    <a:lnTo>
                      <a:pt x="1488" y="104"/>
                    </a:lnTo>
                    <a:lnTo>
                      <a:pt x="1487" y="109"/>
                    </a:lnTo>
                    <a:lnTo>
                      <a:pt x="1483" y="114"/>
                    </a:lnTo>
                    <a:lnTo>
                      <a:pt x="1478" y="119"/>
                    </a:lnTo>
                    <a:lnTo>
                      <a:pt x="1473" y="119"/>
                    </a:lnTo>
                    <a:lnTo>
                      <a:pt x="1473" y="119"/>
                    </a:lnTo>
                    <a:lnTo>
                      <a:pt x="1466" y="119"/>
                    </a:lnTo>
                    <a:lnTo>
                      <a:pt x="1461" y="114"/>
                    </a:lnTo>
                    <a:lnTo>
                      <a:pt x="1458" y="109"/>
                    </a:lnTo>
                    <a:lnTo>
                      <a:pt x="1456" y="104"/>
                    </a:lnTo>
                    <a:lnTo>
                      <a:pt x="1456" y="104"/>
                    </a:lnTo>
                    <a:lnTo>
                      <a:pt x="1458" y="97"/>
                    </a:lnTo>
                    <a:lnTo>
                      <a:pt x="1461" y="92"/>
                    </a:lnTo>
                    <a:lnTo>
                      <a:pt x="1466" y="88"/>
                    </a:lnTo>
                    <a:lnTo>
                      <a:pt x="1473" y="86"/>
                    </a:lnTo>
                    <a:lnTo>
                      <a:pt x="1473" y="86"/>
                    </a:lnTo>
                    <a:close/>
                    <a:moveTo>
                      <a:pt x="1413" y="131"/>
                    </a:moveTo>
                    <a:lnTo>
                      <a:pt x="1413" y="131"/>
                    </a:lnTo>
                    <a:lnTo>
                      <a:pt x="1413" y="131"/>
                    </a:lnTo>
                    <a:lnTo>
                      <a:pt x="1420" y="131"/>
                    </a:lnTo>
                    <a:lnTo>
                      <a:pt x="1425" y="136"/>
                    </a:lnTo>
                    <a:lnTo>
                      <a:pt x="1429" y="141"/>
                    </a:lnTo>
                    <a:lnTo>
                      <a:pt x="1429" y="146"/>
                    </a:lnTo>
                    <a:lnTo>
                      <a:pt x="1429" y="146"/>
                    </a:lnTo>
                    <a:lnTo>
                      <a:pt x="1429" y="153"/>
                    </a:lnTo>
                    <a:lnTo>
                      <a:pt x="1425" y="158"/>
                    </a:lnTo>
                    <a:lnTo>
                      <a:pt x="1420" y="161"/>
                    </a:lnTo>
                    <a:lnTo>
                      <a:pt x="1413" y="163"/>
                    </a:lnTo>
                    <a:lnTo>
                      <a:pt x="1413" y="163"/>
                    </a:lnTo>
                    <a:lnTo>
                      <a:pt x="1408" y="161"/>
                    </a:lnTo>
                    <a:lnTo>
                      <a:pt x="1403" y="158"/>
                    </a:lnTo>
                    <a:lnTo>
                      <a:pt x="1400" y="153"/>
                    </a:lnTo>
                    <a:lnTo>
                      <a:pt x="1398" y="146"/>
                    </a:lnTo>
                    <a:lnTo>
                      <a:pt x="1398" y="146"/>
                    </a:lnTo>
                    <a:lnTo>
                      <a:pt x="1400" y="141"/>
                    </a:lnTo>
                    <a:lnTo>
                      <a:pt x="1403" y="136"/>
                    </a:lnTo>
                    <a:lnTo>
                      <a:pt x="1408" y="131"/>
                    </a:lnTo>
                    <a:lnTo>
                      <a:pt x="1413" y="131"/>
                    </a:lnTo>
                    <a:lnTo>
                      <a:pt x="1413" y="131"/>
                    </a:lnTo>
                    <a:close/>
                    <a:moveTo>
                      <a:pt x="1064" y="521"/>
                    </a:moveTo>
                    <a:lnTo>
                      <a:pt x="1064" y="521"/>
                    </a:lnTo>
                    <a:lnTo>
                      <a:pt x="1064" y="521"/>
                    </a:lnTo>
                    <a:lnTo>
                      <a:pt x="1069" y="523"/>
                    </a:lnTo>
                    <a:lnTo>
                      <a:pt x="1075" y="526"/>
                    </a:lnTo>
                    <a:lnTo>
                      <a:pt x="1078" y="531"/>
                    </a:lnTo>
                    <a:lnTo>
                      <a:pt x="1080" y="536"/>
                    </a:lnTo>
                    <a:lnTo>
                      <a:pt x="1080" y="536"/>
                    </a:lnTo>
                    <a:lnTo>
                      <a:pt x="1078" y="543"/>
                    </a:lnTo>
                    <a:lnTo>
                      <a:pt x="1075" y="548"/>
                    </a:lnTo>
                    <a:lnTo>
                      <a:pt x="1069" y="551"/>
                    </a:lnTo>
                    <a:lnTo>
                      <a:pt x="1064" y="553"/>
                    </a:lnTo>
                    <a:lnTo>
                      <a:pt x="1064" y="553"/>
                    </a:lnTo>
                    <a:lnTo>
                      <a:pt x="1058" y="551"/>
                    </a:lnTo>
                    <a:lnTo>
                      <a:pt x="1054" y="548"/>
                    </a:lnTo>
                    <a:lnTo>
                      <a:pt x="1051" y="543"/>
                    </a:lnTo>
                    <a:lnTo>
                      <a:pt x="1049" y="536"/>
                    </a:lnTo>
                    <a:lnTo>
                      <a:pt x="1049" y="536"/>
                    </a:lnTo>
                    <a:lnTo>
                      <a:pt x="1051" y="531"/>
                    </a:lnTo>
                    <a:lnTo>
                      <a:pt x="1054" y="526"/>
                    </a:lnTo>
                    <a:lnTo>
                      <a:pt x="1058" y="523"/>
                    </a:lnTo>
                    <a:lnTo>
                      <a:pt x="1064" y="521"/>
                    </a:lnTo>
                    <a:lnTo>
                      <a:pt x="1064" y="521"/>
                    </a:lnTo>
                    <a:close/>
                    <a:moveTo>
                      <a:pt x="1122" y="563"/>
                    </a:moveTo>
                    <a:lnTo>
                      <a:pt x="1122" y="563"/>
                    </a:lnTo>
                    <a:lnTo>
                      <a:pt x="1122" y="563"/>
                    </a:lnTo>
                    <a:lnTo>
                      <a:pt x="1129" y="565"/>
                    </a:lnTo>
                    <a:lnTo>
                      <a:pt x="1134" y="569"/>
                    </a:lnTo>
                    <a:lnTo>
                      <a:pt x="1138" y="574"/>
                    </a:lnTo>
                    <a:lnTo>
                      <a:pt x="1138" y="580"/>
                    </a:lnTo>
                    <a:lnTo>
                      <a:pt x="1138" y="580"/>
                    </a:lnTo>
                    <a:lnTo>
                      <a:pt x="1138" y="587"/>
                    </a:lnTo>
                    <a:lnTo>
                      <a:pt x="1134" y="592"/>
                    </a:lnTo>
                    <a:lnTo>
                      <a:pt x="1129" y="596"/>
                    </a:lnTo>
                    <a:lnTo>
                      <a:pt x="1122" y="596"/>
                    </a:lnTo>
                    <a:lnTo>
                      <a:pt x="1122" y="596"/>
                    </a:lnTo>
                    <a:lnTo>
                      <a:pt x="1117" y="596"/>
                    </a:lnTo>
                    <a:lnTo>
                      <a:pt x="1112" y="592"/>
                    </a:lnTo>
                    <a:lnTo>
                      <a:pt x="1109" y="587"/>
                    </a:lnTo>
                    <a:lnTo>
                      <a:pt x="1107" y="580"/>
                    </a:lnTo>
                    <a:lnTo>
                      <a:pt x="1107" y="580"/>
                    </a:lnTo>
                    <a:lnTo>
                      <a:pt x="1109" y="574"/>
                    </a:lnTo>
                    <a:lnTo>
                      <a:pt x="1112" y="569"/>
                    </a:lnTo>
                    <a:lnTo>
                      <a:pt x="1117" y="565"/>
                    </a:lnTo>
                    <a:lnTo>
                      <a:pt x="1122" y="563"/>
                    </a:lnTo>
                    <a:lnTo>
                      <a:pt x="1122" y="563"/>
                    </a:lnTo>
                    <a:close/>
                    <a:moveTo>
                      <a:pt x="1180" y="521"/>
                    </a:moveTo>
                    <a:lnTo>
                      <a:pt x="1180" y="521"/>
                    </a:lnTo>
                    <a:lnTo>
                      <a:pt x="1180" y="521"/>
                    </a:lnTo>
                    <a:lnTo>
                      <a:pt x="1187" y="523"/>
                    </a:lnTo>
                    <a:lnTo>
                      <a:pt x="1192" y="526"/>
                    </a:lnTo>
                    <a:lnTo>
                      <a:pt x="1195" y="531"/>
                    </a:lnTo>
                    <a:lnTo>
                      <a:pt x="1195" y="536"/>
                    </a:lnTo>
                    <a:lnTo>
                      <a:pt x="1195" y="536"/>
                    </a:lnTo>
                    <a:lnTo>
                      <a:pt x="1195" y="543"/>
                    </a:lnTo>
                    <a:lnTo>
                      <a:pt x="1192" y="548"/>
                    </a:lnTo>
                    <a:lnTo>
                      <a:pt x="1187" y="551"/>
                    </a:lnTo>
                    <a:lnTo>
                      <a:pt x="1180" y="553"/>
                    </a:lnTo>
                    <a:lnTo>
                      <a:pt x="1180" y="553"/>
                    </a:lnTo>
                    <a:lnTo>
                      <a:pt x="1175" y="551"/>
                    </a:lnTo>
                    <a:lnTo>
                      <a:pt x="1170" y="548"/>
                    </a:lnTo>
                    <a:lnTo>
                      <a:pt x="1167" y="543"/>
                    </a:lnTo>
                    <a:lnTo>
                      <a:pt x="1165" y="536"/>
                    </a:lnTo>
                    <a:lnTo>
                      <a:pt x="1165" y="536"/>
                    </a:lnTo>
                    <a:lnTo>
                      <a:pt x="1167" y="531"/>
                    </a:lnTo>
                    <a:lnTo>
                      <a:pt x="1170" y="526"/>
                    </a:lnTo>
                    <a:lnTo>
                      <a:pt x="1175" y="523"/>
                    </a:lnTo>
                    <a:lnTo>
                      <a:pt x="1180" y="521"/>
                    </a:lnTo>
                    <a:lnTo>
                      <a:pt x="1180" y="521"/>
                    </a:lnTo>
                    <a:close/>
                    <a:moveTo>
                      <a:pt x="1180" y="563"/>
                    </a:moveTo>
                    <a:lnTo>
                      <a:pt x="1180" y="563"/>
                    </a:lnTo>
                    <a:lnTo>
                      <a:pt x="1180" y="563"/>
                    </a:lnTo>
                    <a:lnTo>
                      <a:pt x="1187" y="565"/>
                    </a:lnTo>
                    <a:lnTo>
                      <a:pt x="1192" y="569"/>
                    </a:lnTo>
                    <a:lnTo>
                      <a:pt x="1195" y="574"/>
                    </a:lnTo>
                    <a:lnTo>
                      <a:pt x="1195" y="580"/>
                    </a:lnTo>
                    <a:lnTo>
                      <a:pt x="1195" y="580"/>
                    </a:lnTo>
                    <a:lnTo>
                      <a:pt x="1195" y="587"/>
                    </a:lnTo>
                    <a:lnTo>
                      <a:pt x="1192" y="592"/>
                    </a:lnTo>
                    <a:lnTo>
                      <a:pt x="1187" y="596"/>
                    </a:lnTo>
                    <a:lnTo>
                      <a:pt x="1180" y="596"/>
                    </a:lnTo>
                    <a:lnTo>
                      <a:pt x="1180" y="596"/>
                    </a:lnTo>
                    <a:lnTo>
                      <a:pt x="1175" y="596"/>
                    </a:lnTo>
                    <a:lnTo>
                      <a:pt x="1170" y="592"/>
                    </a:lnTo>
                    <a:lnTo>
                      <a:pt x="1167" y="587"/>
                    </a:lnTo>
                    <a:lnTo>
                      <a:pt x="1165" y="580"/>
                    </a:lnTo>
                    <a:lnTo>
                      <a:pt x="1165" y="580"/>
                    </a:lnTo>
                    <a:lnTo>
                      <a:pt x="1167" y="574"/>
                    </a:lnTo>
                    <a:lnTo>
                      <a:pt x="1170" y="569"/>
                    </a:lnTo>
                    <a:lnTo>
                      <a:pt x="1175" y="565"/>
                    </a:lnTo>
                    <a:lnTo>
                      <a:pt x="1180" y="563"/>
                    </a:lnTo>
                    <a:lnTo>
                      <a:pt x="1180" y="563"/>
                    </a:lnTo>
                    <a:close/>
                    <a:moveTo>
                      <a:pt x="1122" y="608"/>
                    </a:moveTo>
                    <a:lnTo>
                      <a:pt x="1122" y="608"/>
                    </a:lnTo>
                    <a:lnTo>
                      <a:pt x="1122" y="608"/>
                    </a:lnTo>
                    <a:lnTo>
                      <a:pt x="1129" y="609"/>
                    </a:lnTo>
                    <a:lnTo>
                      <a:pt x="1134" y="613"/>
                    </a:lnTo>
                    <a:lnTo>
                      <a:pt x="1138" y="618"/>
                    </a:lnTo>
                    <a:lnTo>
                      <a:pt x="1138" y="623"/>
                    </a:lnTo>
                    <a:lnTo>
                      <a:pt x="1138" y="623"/>
                    </a:lnTo>
                    <a:lnTo>
                      <a:pt x="1138" y="630"/>
                    </a:lnTo>
                    <a:lnTo>
                      <a:pt x="1134" y="635"/>
                    </a:lnTo>
                    <a:lnTo>
                      <a:pt x="1129" y="638"/>
                    </a:lnTo>
                    <a:lnTo>
                      <a:pt x="1122" y="640"/>
                    </a:lnTo>
                    <a:lnTo>
                      <a:pt x="1122" y="640"/>
                    </a:lnTo>
                    <a:lnTo>
                      <a:pt x="1117" y="638"/>
                    </a:lnTo>
                    <a:lnTo>
                      <a:pt x="1112" y="635"/>
                    </a:lnTo>
                    <a:lnTo>
                      <a:pt x="1109" y="630"/>
                    </a:lnTo>
                    <a:lnTo>
                      <a:pt x="1107" y="623"/>
                    </a:lnTo>
                    <a:lnTo>
                      <a:pt x="1107" y="623"/>
                    </a:lnTo>
                    <a:lnTo>
                      <a:pt x="1109" y="618"/>
                    </a:lnTo>
                    <a:lnTo>
                      <a:pt x="1112" y="613"/>
                    </a:lnTo>
                    <a:lnTo>
                      <a:pt x="1117" y="609"/>
                    </a:lnTo>
                    <a:lnTo>
                      <a:pt x="1122" y="608"/>
                    </a:lnTo>
                    <a:lnTo>
                      <a:pt x="1122" y="608"/>
                    </a:lnTo>
                    <a:close/>
                    <a:moveTo>
                      <a:pt x="1064" y="650"/>
                    </a:moveTo>
                    <a:lnTo>
                      <a:pt x="1064" y="650"/>
                    </a:lnTo>
                    <a:lnTo>
                      <a:pt x="1064" y="650"/>
                    </a:lnTo>
                    <a:lnTo>
                      <a:pt x="1069" y="652"/>
                    </a:lnTo>
                    <a:lnTo>
                      <a:pt x="1075" y="655"/>
                    </a:lnTo>
                    <a:lnTo>
                      <a:pt x="1078" y="661"/>
                    </a:lnTo>
                    <a:lnTo>
                      <a:pt x="1080" y="667"/>
                    </a:lnTo>
                    <a:lnTo>
                      <a:pt x="1080" y="667"/>
                    </a:lnTo>
                    <a:lnTo>
                      <a:pt x="1078" y="674"/>
                    </a:lnTo>
                    <a:lnTo>
                      <a:pt x="1075" y="679"/>
                    </a:lnTo>
                    <a:lnTo>
                      <a:pt x="1069" y="683"/>
                    </a:lnTo>
                    <a:lnTo>
                      <a:pt x="1064" y="683"/>
                    </a:lnTo>
                    <a:lnTo>
                      <a:pt x="1064" y="683"/>
                    </a:lnTo>
                    <a:lnTo>
                      <a:pt x="1058" y="683"/>
                    </a:lnTo>
                    <a:lnTo>
                      <a:pt x="1054" y="679"/>
                    </a:lnTo>
                    <a:lnTo>
                      <a:pt x="1051" y="674"/>
                    </a:lnTo>
                    <a:lnTo>
                      <a:pt x="1049" y="667"/>
                    </a:lnTo>
                    <a:lnTo>
                      <a:pt x="1049" y="667"/>
                    </a:lnTo>
                    <a:lnTo>
                      <a:pt x="1051" y="661"/>
                    </a:lnTo>
                    <a:lnTo>
                      <a:pt x="1054" y="655"/>
                    </a:lnTo>
                    <a:lnTo>
                      <a:pt x="1058" y="652"/>
                    </a:lnTo>
                    <a:lnTo>
                      <a:pt x="1064" y="650"/>
                    </a:lnTo>
                    <a:lnTo>
                      <a:pt x="1064" y="650"/>
                    </a:lnTo>
                    <a:close/>
                    <a:moveTo>
                      <a:pt x="1122" y="650"/>
                    </a:moveTo>
                    <a:lnTo>
                      <a:pt x="1122" y="650"/>
                    </a:lnTo>
                    <a:lnTo>
                      <a:pt x="1122" y="650"/>
                    </a:lnTo>
                    <a:lnTo>
                      <a:pt x="1129" y="652"/>
                    </a:lnTo>
                    <a:lnTo>
                      <a:pt x="1134" y="655"/>
                    </a:lnTo>
                    <a:lnTo>
                      <a:pt x="1138" y="661"/>
                    </a:lnTo>
                    <a:lnTo>
                      <a:pt x="1138" y="667"/>
                    </a:lnTo>
                    <a:lnTo>
                      <a:pt x="1138" y="667"/>
                    </a:lnTo>
                    <a:lnTo>
                      <a:pt x="1138" y="674"/>
                    </a:lnTo>
                    <a:lnTo>
                      <a:pt x="1134" y="679"/>
                    </a:lnTo>
                    <a:lnTo>
                      <a:pt x="1129" y="683"/>
                    </a:lnTo>
                    <a:lnTo>
                      <a:pt x="1122" y="683"/>
                    </a:lnTo>
                    <a:lnTo>
                      <a:pt x="1122" y="683"/>
                    </a:lnTo>
                    <a:lnTo>
                      <a:pt x="1117" y="683"/>
                    </a:lnTo>
                    <a:lnTo>
                      <a:pt x="1112" y="679"/>
                    </a:lnTo>
                    <a:lnTo>
                      <a:pt x="1109" y="674"/>
                    </a:lnTo>
                    <a:lnTo>
                      <a:pt x="1107" y="667"/>
                    </a:lnTo>
                    <a:lnTo>
                      <a:pt x="1107" y="667"/>
                    </a:lnTo>
                    <a:lnTo>
                      <a:pt x="1109" y="661"/>
                    </a:lnTo>
                    <a:lnTo>
                      <a:pt x="1112" y="655"/>
                    </a:lnTo>
                    <a:lnTo>
                      <a:pt x="1117" y="652"/>
                    </a:lnTo>
                    <a:lnTo>
                      <a:pt x="1122" y="650"/>
                    </a:lnTo>
                    <a:lnTo>
                      <a:pt x="1122" y="650"/>
                    </a:lnTo>
                    <a:close/>
                    <a:moveTo>
                      <a:pt x="1122" y="695"/>
                    </a:moveTo>
                    <a:lnTo>
                      <a:pt x="1122" y="695"/>
                    </a:lnTo>
                    <a:lnTo>
                      <a:pt x="1122" y="695"/>
                    </a:lnTo>
                    <a:lnTo>
                      <a:pt x="1129" y="696"/>
                    </a:lnTo>
                    <a:lnTo>
                      <a:pt x="1134" y="700"/>
                    </a:lnTo>
                    <a:lnTo>
                      <a:pt x="1138" y="705"/>
                    </a:lnTo>
                    <a:lnTo>
                      <a:pt x="1138" y="710"/>
                    </a:lnTo>
                    <a:lnTo>
                      <a:pt x="1138" y="710"/>
                    </a:lnTo>
                    <a:lnTo>
                      <a:pt x="1138" y="717"/>
                    </a:lnTo>
                    <a:lnTo>
                      <a:pt x="1134" y="722"/>
                    </a:lnTo>
                    <a:lnTo>
                      <a:pt x="1129" y="725"/>
                    </a:lnTo>
                    <a:lnTo>
                      <a:pt x="1122" y="727"/>
                    </a:lnTo>
                    <a:lnTo>
                      <a:pt x="1122" y="727"/>
                    </a:lnTo>
                    <a:lnTo>
                      <a:pt x="1117" y="725"/>
                    </a:lnTo>
                    <a:lnTo>
                      <a:pt x="1112" y="722"/>
                    </a:lnTo>
                    <a:lnTo>
                      <a:pt x="1109" y="717"/>
                    </a:lnTo>
                    <a:lnTo>
                      <a:pt x="1107" y="710"/>
                    </a:lnTo>
                    <a:lnTo>
                      <a:pt x="1107" y="710"/>
                    </a:lnTo>
                    <a:lnTo>
                      <a:pt x="1109" y="705"/>
                    </a:lnTo>
                    <a:lnTo>
                      <a:pt x="1112" y="700"/>
                    </a:lnTo>
                    <a:lnTo>
                      <a:pt x="1117" y="696"/>
                    </a:lnTo>
                    <a:lnTo>
                      <a:pt x="1122" y="695"/>
                    </a:lnTo>
                    <a:lnTo>
                      <a:pt x="1122" y="695"/>
                    </a:lnTo>
                    <a:close/>
                    <a:moveTo>
                      <a:pt x="1180" y="695"/>
                    </a:moveTo>
                    <a:lnTo>
                      <a:pt x="1180" y="695"/>
                    </a:lnTo>
                    <a:lnTo>
                      <a:pt x="1180" y="695"/>
                    </a:lnTo>
                    <a:lnTo>
                      <a:pt x="1187" y="696"/>
                    </a:lnTo>
                    <a:lnTo>
                      <a:pt x="1192" y="700"/>
                    </a:lnTo>
                    <a:lnTo>
                      <a:pt x="1195" y="705"/>
                    </a:lnTo>
                    <a:lnTo>
                      <a:pt x="1195" y="710"/>
                    </a:lnTo>
                    <a:lnTo>
                      <a:pt x="1195" y="710"/>
                    </a:lnTo>
                    <a:lnTo>
                      <a:pt x="1195" y="717"/>
                    </a:lnTo>
                    <a:lnTo>
                      <a:pt x="1192" y="722"/>
                    </a:lnTo>
                    <a:lnTo>
                      <a:pt x="1187" y="725"/>
                    </a:lnTo>
                    <a:lnTo>
                      <a:pt x="1180" y="727"/>
                    </a:lnTo>
                    <a:lnTo>
                      <a:pt x="1180" y="727"/>
                    </a:lnTo>
                    <a:lnTo>
                      <a:pt x="1175" y="725"/>
                    </a:lnTo>
                    <a:lnTo>
                      <a:pt x="1170" y="722"/>
                    </a:lnTo>
                    <a:lnTo>
                      <a:pt x="1167" y="717"/>
                    </a:lnTo>
                    <a:lnTo>
                      <a:pt x="1165" y="710"/>
                    </a:lnTo>
                    <a:lnTo>
                      <a:pt x="1165" y="710"/>
                    </a:lnTo>
                    <a:lnTo>
                      <a:pt x="1167" y="705"/>
                    </a:lnTo>
                    <a:lnTo>
                      <a:pt x="1170" y="700"/>
                    </a:lnTo>
                    <a:lnTo>
                      <a:pt x="1175" y="696"/>
                    </a:lnTo>
                    <a:lnTo>
                      <a:pt x="1180" y="695"/>
                    </a:lnTo>
                    <a:lnTo>
                      <a:pt x="1180" y="695"/>
                    </a:lnTo>
                    <a:close/>
                    <a:moveTo>
                      <a:pt x="1180" y="650"/>
                    </a:moveTo>
                    <a:lnTo>
                      <a:pt x="1180" y="650"/>
                    </a:lnTo>
                    <a:lnTo>
                      <a:pt x="1180" y="650"/>
                    </a:lnTo>
                    <a:lnTo>
                      <a:pt x="1187" y="652"/>
                    </a:lnTo>
                    <a:lnTo>
                      <a:pt x="1192" y="655"/>
                    </a:lnTo>
                    <a:lnTo>
                      <a:pt x="1195" y="661"/>
                    </a:lnTo>
                    <a:lnTo>
                      <a:pt x="1195" y="667"/>
                    </a:lnTo>
                    <a:lnTo>
                      <a:pt x="1195" y="667"/>
                    </a:lnTo>
                    <a:lnTo>
                      <a:pt x="1195" y="674"/>
                    </a:lnTo>
                    <a:lnTo>
                      <a:pt x="1192" y="679"/>
                    </a:lnTo>
                    <a:lnTo>
                      <a:pt x="1187" y="683"/>
                    </a:lnTo>
                    <a:lnTo>
                      <a:pt x="1180" y="683"/>
                    </a:lnTo>
                    <a:lnTo>
                      <a:pt x="1180" y="683"/>
                    </a:lnTo>
                    <a:lnTo>
                      <a:pt x="1175" y="683"/>
                    </a:lnTo>
                    <a:lnTo>
                      <a:pt x="1170" y="679"/>
                    </a:lnTo>
                    <a:lnTo>
                      <a:pt x="1167" y="674"/>
                    </a:lnTo>
                    <a:lnTo>
                      <a:pt x="1165" y="667"/>
                    </a:lnTo>
                    <a:lnTo>
                      <a:pt x="1165" y="667"/>
                    </a:lnTo>
                    <a:lnTo>
                      <a:pt x="1167" y="661"/>
                    </a:lnTo>
                    <a:lnTo>
                      <a:pt x="1170" y="655"/>
                    </a:lnTo>
                    <a:lnTo>
                      <a:pt x="1175" y="652"/>
                    </a:lnTo>
                    <a:lnTo>
                      <a:pt x="1180" y="650"/>
                    </a:lnTo>
                    <a:lnTo>
                      <a:pt x="1180" y="650"/>
                    </a:lnTo>
                    <a:close/>
                    <a:moveTo>
                      <a:pt x="1240" y="260"/>
                    </a:moveTo>
                    <a:lnTo>
                      <a:pt x="1240" y="260"/>
                    </a:lnTo>
                    <a:lnTo>
                      <a:pt x="1240" y="260"/>
                    </a:lnTo>
                    <a:lnTo>
                      <a:pt x="1245" y="262"/>
                    </a:lnTo>
                    <a:lnTo>
                      <a:pt x="1250" y="265"/>
                    </a:lnTo>
                    <a:lnTo>
                      <a:pt x="1253" y="270"/>
                    </a:lnTo>
                    <a:lnTo>
                      <a:pt x="1255" y="277"/>
                    </a:lnTo>
                    <a:lnTo>
                      <a:pt x="1255" y="277"/>
                    </a:lnTo>
                    <a:lnTo>
                      <a:pt x="1253" y="282"/>
                    </a:lnTo>
                    <a:lnTo>
                      <a:pt x="1250" y="287"/>
                    </a:lnTo>
                    <a:lnTo>
                      <a:pt x="1245" y="291"/>
                    </a:lnTo>
                    <a:lnTo>
                      <a:pt x="1240" y="293"/>
                    </a:lnTo>
                    <a:lnTo>
                      <a:pt x="1240" y="293"/>
                    </a:lnTo>
                    <a:lnTo>
                      <a:pt x="1233" y="291"/>
                    </a:lnTo>
                    <a:lnTo>
                      <a:pt x="1228" y="287"/>
                    </a:lnTo>
                    <a:lnTo>
                      <a:pt x="1224" y="282"/>
                    </a:lnTo>
                    <a:lnTo>
                      <a:pt x="1224" y="277"/>
                    </a:lnTo>
                    <a:lnTo>
                      <a:pt x="1224" y="277"/>
                    </a:lnTo>
                    <a:lnTo>
                      <a:pt x="1224" y="270"/>
                    </a:lnTo>
                    <a:lnTo>
                      <a:pt x="1228" y="265"/>
                    </a:lnTo>
                    <a:lnTo>
                      <a:pt x="1233" y="262"/>
                    </a:lnTo>
                    <a:lnTo>
                      <a:pt x="1240" y="260"/>
                    </a:lnTo>
                    <a:lnTo>
                      <a:pt x="1240" y="260"/>
                    </a:lnTo>
                    <a:close/>
                    <a:moveTo>
                      <a:pt x="1180" y="305"/>
                    </a:moveTo>
                    <a:lnTo>
                      <a:pt x="1180" y="305"/>
                    </a:lnTo>
                    <a:lnTo>
                      <a:pt x="1180" y="305"/>
                    </a:lnTo>
                    <a:lnTo>
                      <a:pt x="1187" y="305"/>
                    </a:lnTo>
                    <a:lnTo>
                      <a:pt x="1192" y="308"/>
                    </a:lnTo>
                    <a:lnTo>
                      <a:pt x="1195" y="313"/>
                    </a:lnTo>
                    <a:lnTo>
                      <a:pt x="1195" y="320"/>
                    </a:lnTo>
                    <a:lnTo>
                      <a:pt x="1195" y="320"/>
                    </a:lnTo>
                    <a:lnTo>
                      <a:pt x="1195" y="327"/>
                    </a:lnTo>
                    <a:lnTo>
                      <a:pt x="1192" y="332"/>
                    </a:lnTo>
                    <a:lnTo>
                      <a:pt x="1187" y="335"/>
                    </a:lnTo>
                    <a:lnTo>
                      <a:pt x="1180" y="337"/>
                    </a:lnTo>
                    <a:lnTo>
                      <a:pt x="1180" y="337"/>
                    </a:lnTo>
                    <a:lnTo>
                      <a:pt x="1175" y="335"/>
                    </a:lnTo>
                    <a:lnTo>
                      <a:pt x="1170" y="332"/>
                    </a:lnTo>
                    <a:lnTo>
                      <a:pt x="1167" y="327"/>
                    </a:lnTo>
                    <a:lnTo>
                      <a:pt x="1165" y="320"/>
                    </a:lnTo>
                    <a:lnTo>
                      <a:pt x="1165" y="320"/>
                    </a:lnTo>
                    <a:lnTo>
                      <a:pt x="1167" y="313"/>
                    </a:lnTo>
                    <a:lnTo>
                      <a:pt x="1170" y="308"/>
                    </a:lnTo>
                    <a:lnTo>
                      <a:pt x="1175" y="305"/>
                    </a:lnTo>
                    <a:lnTo>
                      <a:pt x="1180" y="305"/>
                    </a:lnTo>
                    <a:lnTo>
                      <a:pt x="1180" y="305"/>
                    </a:lnTo>
                    <a:close/>
                    <a:moveTo>
                      <a:pt x="1240" y="218"/>
                    </a:moveTo>
                    <a:lnTo>
                      <a:pt x="1240" y="218"/>
                    </a:lnTo>
                    <a:lnTo>
                      <a:pt x="1240" y="218"/>
                    </a:lnTo>
                    <a:lnTo>
                      <a:pt x="1245" y="218"/>
                    </a:lnTo>
                    <a:lnTo>
                      <a:pt x="1250" y="221"/>
                    </a:lnTo>
                    <a:lnTo>
                      <a:pt x="1253" y="226"/>
                    </a:lnTo>
                    <a:lnTo>
                      <a:pt x="1255" y="233"/>
                    </a:lnTo>
                    <a:lnTo>
                      <a:pt x="1255" y="233"/>
                    </a:lnTo>
                    <a:lnTo>
                      <a:pt x="1253" y="240"/>
                    </a:lnTo>
                    <a:lnTo>
                      <a:pt x="1250" y="245"/>
                    </a:lnTo>
                    <a:lnTo>
                      <a:pt x="1245" y="248"/>
                    </a:lnTo>
                    <a:lnTo>
                      <a:pt x="1240" y="250"/>
                    </a:lnTo>
                    <a:lnTo>
                      <a:pt x="1240" y="250"/>
                    </a:lnTo>
                    <a:lnTo>
                      <a:pt x="1233" y="248"/>
                    </a:lnTo>
                    <a:lnTo>
                      <a:pt x="1228" y="245"/>
                    </a:lnTo>
                    <a:lnTo>
                      <a:pt x="1224" y="240"/>
                    </a:lnTo>
                    <a:lnTo>
                      <a:pt x="1224" y="233"/>
                    </a:lnTo>
                    <a:lnTo>
                      <a:pt x="1224" y="233"/>
                    </a:lnTo>
                    <a:lnTo>
                      <a:pt x="1224" y="226"/>
                    </a:lnTo>
                    <a:lnTo>
                      <a:pt x="1228" y="221"/>
                    </a:lnTo>
                    <a:lnTo>
                      <a:pt x="1233" y="218"/>
                    </a:lnTo>
                    <a:lnTo>
                      <a:pt x="1240" y="218"/>
                    </a:lnTo>
                    <a:lnTo>
                      <a:pt x="1240" y="218"/>
                    </a:lnTo>
                    <a:close/>
                    <a:moveTo>
                      <a:pt x="1298" y="218"/>
                    </a:moveTo>
                    <a:lnTo>
                      <a:pt x="1298" y="218"/>
                    </a:lnTo>
                    <a:lnTo>
                      <a:pt x="1298" y="218"/>
                    </a:lnTo>
                    <a:lnTo>
                      <a:pt x="1303" y="218"/>
                    </a:lnTo>
                    <a:lnTo>
                      <a:pt x="1308" y="221"/>
                    </a:lnTo>
                    <a:lnTo>
                      <a:pt x="1311" y="226"/>
                    </a:lnTo>
                    <a:lnTo>
                      <a:pt x="1313" y="233"/>
                    </a:lnTo>
                    <a:lnTo>
                      <a:pt x="1313" y="233"/>
                    </a:lnTo>
                    <a:lnTo>
                      <a:pt x="1311" y="240"/>
                    </a:lnTo>
                    <a:lnTo>
                      <a:pt x="1308" y="245"/>
                    </a:lnTo>
                    <a:lnTo>
                      <a:pt x="1303" y="248"/>
                    </a:lnTo>
                    <a:lnTo>
                      <a:pt x="1298" y="250"/>
                    </a:lnTo>
                    <a:lnTo>
                      <a:pt x="1298" y="250"/>
                    </a:lnTo>
                    <a:lnTo>
                      <a:pt x="1291" y="248"/>
                    </a:lnTo>
                    <a:lnTo>
                      <a:pt x="1286" y="245"/>
                    </a:lnTo>
                    <a:lnTo>
                      <a:pt x="1284" y="240"/>
                    </a:lnTo>
                    <a:lnTo>
                      <a:pt x="1282" y="233"/>
                    </a:lnTo>
                    <a:lnTo>
                      <a:pt x="1282" y="233"/>
                    </a:lnTo>
                    <a:lnTo>
                      <a:pt x="1284" y="226"/>
                    </a:lnTo>
                    <a:lnTo>
                      <a:pt x="1286" y="221"/>
                    </a:lnTo>
                    <a:lnTo>
                      <a:pt x="1291" y="218"/>
                    </a:lnTo>
                    <a:lnTo>
                      <a:pt x="1298" y="218"/>
                    </a:lnTo>
                    <a:lnTo>
                      <a:pt x="1298" y="218"/>
                    </a:lnTo>
                    <a:close/>
                    <a:moveTo>
                      <a:pt x="1064" y="347"/>
                    </a:moveTo>
                    <a:lnTo>
                      <a:pt x="1064" y="347"/>
                    </a:lnTo>
                    <a:lnTo>
                      <a:pt x="1064" y="347"/>
                    </a:lnTo>
                    <a:lnTo>
                      <a:pt x="1069" y="349"/>
                    </a:lnTo>
                    <a:lnTo>
                      <a:pt x="1075" y="352"/>
                    </a:lnTo>
                    <a:lnTo>
                      <a:pt x="1078" y="357"/>
                    </a:lnTo>
                    <a:lnTo>
                      <a:pt x="1080" y="364"/>
                    </a:lnTo>
                    <a:lnTo>
                      <a:pt x="1080" y="364"/>
                    </a:lnTo>
                    <a:lnTo>
                      <a:pt x="1078" y="369"/>
                    </a:lnTo>
                    <a:lnTo>
                      <a:pt x="1075" y="374"/>
                    </a:lnTo>
                    <a:lnTo>
                      <a:pt x="1069" y="378"/>
                    </a:lnTo>
                    <a:lnTo>
                      <a:pt x="1064" y="379"/>
                    </a:lnTo>
                    <a:lnTo>
                      <a:pt x="1064" y="379"/>
                    </a:lnTo>
                    <a:lnTo>
                      <a:pt x="1058" y="378"/>
                    </a:lnTo>
                    <a:lnTo>
                      <a:pt x="1054" y="374"/>
                    </a:lnTo>
                    <a:lnTo>
                      <a:pt x="1051" y="369"/>
                    </a:lnTo>
                    <a:lnTo>
                      <a:pt x="1049" y="364"/>
                    </a:lnTo>
                    <a:lnTo>
                      <a:pt x="1049" y="364"/>
                    </a:lnTo>
                    <a:lnTo>
                      <a:pt x="1051" y="357"/>
                    </a:lnTo>
                    <a:lnTo>
                      <a:pt x="1054" y="352"/>
                    </a:lnTo>
                    <a:lnTo>
                      <a:pt x="1058" y="349"/>
                    </a:lnTo>
                    <a:lnTo>
                      <a:pt x="1064" y="347"/>
                    </a:lnTo>
                    <a:lnTo>
                      <a:pt x="1064" y="347"/>
                    </a:lnTo>
                    <a:close/>
                    <a:moveTo>
                      <a:pt x="1122" y="347"/>
                    </a:moveTo>
                    <a:lnTo>
                      <a:pt x="1122" y="347"/>
                    </a:lnTo>
                    <a:lnTo>
                      <a:pt x="1122" y="347"/>
                    </a:lnTo>
                    <a:lnTo>
                      <a:pt x="1129" y="349"/>
                    </a:lnTo>
                    <a:lnTo>
                      <a:pt x="1134" y="352"/>
                    </a:lnTo>
                    <a:lnTo>
                      <a:pt x="1138" y="357"/>
                    </a:lnTo>
                    <a:lnTo>
                      <a:pt x="1138" y="364"/>
                    </a:lnTo>
                    <a:lnTo>
                      <a:pt x="1138" y="364"/>
                    </a:lnTo>
                    <a:lnTo>
                      <a:pt x="1138" y="369"/>
                    </a:lnTo>
                    <a:lnTo>
                      <a:pt x="1134" y="374"/>
                    </a:lnTo>
                    <a:lnTo>
                      <a:pt x="1129" y="378"/>
                    </a:lnTo>
                    <a:lnTo>
                      <a:pt x="1122" y="379"/>
                    </a:lnTo>
                    <a:lnTo>
                      <a:pt x="1122" y="379"/>
                    </a:lnTo>
                    <a:lnTo>
                      <a:pt x="1117" y="378"/>
                    </a:lnTo>
                    <a:lnTo>
                      <a:pt x="1112" y="374"/>
                    </a:lnTo>
                    <a:lnTo>
                      <a:pt x="1109" y="369"/>
                    </a:lnTo>
                    <a:lnTo>
                      <a:pt x="1107" y="364"/>
                    </a:lnTo>
                    <a:lnTo>
                      <a:pt x="1107" y="364"/>
                    </a:lnTo>
                    <a:lnTo>
                      <a:pt x="1109" y="357"/>
                    </a:lnTo>
                    <a:lnTo>
                      <a:pt x="1112" y="352"/>
                    </a:lnTo>
                    <a:lnTo>
                      <a:pt x="1117" y="349"/>
                    </a:lnTo>
                    <a:lnTo>
                      <a:pt x="1122" y="347"/>
                    </a:lnTo>
                    <a:lnTo>
                      <a:pt x="1122" y="347"/>
                    </a:lnTo>
                    <a:close/>
                    <a:moveTo>
                      <a:pt x="1064" y="391"/>
                    </a:moveTo>
                    <a:lnTo>
                      <a:pt x="1064" y="391"/>
                    </a:lnTo>
                    <a:lnTo>
                      <a:pt x="1064" y="391"/>
                    </a:lnTo>
                    <a:lnTo>
                      <a:pt x="1069" y="391"/>
                    </a:lnTo>
                    <a:lnTo>
                      <a:pt x="1075" y="395"/>
                    </a:lnTo>
                    <a:lnTo>
                      <a:pt x="1078" y="400"/>
                    </a:lnTo>
                    <a:lnTo>
                      <a:pt x="1080" y="407"/>
                    </a:lnTo>
                    <a:lnTo>
                      <a:pt x="1080" y="407"/>
                    </a:lnTo>
                    <a:lnTo>
                      <a:pt x="1078" y="414"/>
                    </a:lnTo>
                    <a:lnTo>
                      <a:pt x="1075" y="419"/>
                    </a:lnTo>
                    <a:lnTo>
                      <a:pt x="1069" y="422"/>
                    </a:lnTo>
                    <a:lnTo>
                      <a:pt x="1064" y="424"/>
                    </a:lnTo>
                    <a:lnTo>
                      <a:pt x="1064" y="424"/>
                    </a:lnTo>
                    <a:lnTo>
                      <a:pt x="1058" y="422"/>
                    </a:lnTo>
                    <a:lnTo>
                      <a:pt x="1054" y="419"/>
                    </a:lnTo>
                    <a:lnTo>
                      <a:pt x="1051" y="414"/>
                    </a:lnTo>
                    <a:lnTo>
                      <a:pt x="1049" y="407"/>
                    </a:lnTo>
                    <a:lnTo>
                      <a:pt x="1049" y="407"/>
                    </a:lnTo>
                    <a:lnTo>
                      <a:pt x="1051" y="400"/>
                    </a:lnTo>
                    <a:lnTo>
                      <a:pt x="1054" y="395"/>
                    </a:lnTo>
                    <a:lnTo>
                      <a:pt x="1058" y="391"/>
                    </a:lnTo>
                    <a:lnTo>
                      <a:pt x="1064" y="391"/>
                    </a:lnTo>
                    <a:lnTo>
                      <a:pt x="1064" y="391"/>
                    </a:lnTo>
                    <a:close/>
                    <a:moveTo>
                      <a:pt x="1298" y="131"/>
                    </a:moveTo>
                    <a:lnTo>
                      <a:pt x="1298" y="131"/>
                    </a:lnTo>
                    <a:lnTo>
                      <a:pt x="1298" y="131"/>
                    </a:lnTo>
                    <a:lnTo>
                      <a:pt x="1303" y="131"/>
                    </a:lnTo>
                    <a:lnTo>
                      <a:pt x="1308" y="136"/>
                    </a:lnTo>
                    <a:lnTo>
                      <a:pt x="1311" y="141"/>
                    </a:lnTo>
                    <a:lnTo>
                      <a:pt x="1313" y="146"/>
                    </a:lnTo>
                    <a:lnTo>
                      <a:pt x="1313" y="146"/>
                    </a:lnTo>
                    <a:lnTo>
                      <a:pt x="1311" y="153"/>
                    </a:lnTo>
                    <a:lnTo>
                      <a:pt x="1308" y="158"/>
                    </a:lnTo>
                    <a:lnTo>
                      <a:pt x="1303" y="161"/>
                    </a:lnTo>
                    <a:lnTo>
                      <a:pt x="1298" y="163"/>
                    </a:lnTo>
                    <a:lnTo>
                      <a:pt x="1298" y="163"/>
                    </a:lnTo>
                    <a:lnTo>
                      <a:pt x="1291" y="161"/>
                    </a:lnTo>
                    <a:lnTo>
                      <a:pt x="1286" y="158"/>
                    </a:lnTo>
                    <a:lnTo>
                      <a:pt x="1284" y="153"/>
                    </a:lnTo>
                    <a:lnTo>
                      <a:pt x="1282" y="146"/>
                    </a:lnTo>
                    <a:lnTo>
                      <a:pt x="1282" y="146"/>
                    </a:lnTo>
                    <a:lnTo>
                      <a:pt x="1284" y="141"/>
                    </a:lnTo>
                    <a:lnTo>
                      <a:pt x="1286" y="136"/>
                    </a:lnTo>
                    <a:lnTo>
                      <a:pt x="1291" y="131"/>
                    </a:lnTo>
                    <a:lnTo>
                      <a:pt x="1298" y="131"/>
                    </a:lnTo>
                    <a:lnTo>
                      <a:pt x="1298" y="131"/>
                    </a:lnTo>
                    <a:close/>
                    <a:moveTo>
                      <a:pt x="1356" y="131"/>
                    </a:moveTo>
                    <a:lnTo>
                      <a:pt x="1356" y="131"/>
                    </a:lnTo>
                    <a:lnTo>
                      <a:pt x="1356" y="131"/>
                    </a:lnTo>
                    <a:lnTo>
                      <a:pt x="1362" y="131"/>
                    </a:lnTo>
                    <a:lnTo>
                      <a:pt x="1367" y="136"/>
                    </a:lnTo>
                    <a:lnTo>
                      <a:pt x="1369" y="141"/>
                    </a:lnTo>
                    <a:lnTo>
                      <a:pt x="1371" y="146"/>
                    </a:lnTo>
                    <a:lnTo>
                      <a:pt x="1371" y="146"/>
                    </a:lnTo>
                    <a:lnTo>
                      <a:pt x="1369" y="153"/>
                    </a:lnTo>
                    <a:lnTo>
                      <a:pt x="1367" y="158"/>
                    </a:lnTo>
                    <a:lnTo>
                      <a:pt x="1362" y="161"/>
                    </a:lnTo>
                    <a:lnTo>
                      <a:pt x="1356" y="163"/>
                    </a:lnTo>
                    <a:lnTo>
                      <a:pt x="1356" y="163"/>
                    </a:lnTo>
                    <a:lnTo>
                      <a:pt x="1350" y="161"/>
                    </a:lnTo>
                    <a:lnTo>
                      <a:pt x="1345" y="158"/>
                    </a:lnTo>
                    <a:lnTo>
                      <a:pt x="1342" y="153"/>
                    </a:lnTo>
                    <a:lnTo>
                      <a:pt x="1340" y="146"/>
                    </a:lnTo>
                    <a:lnTo>
                      <a:pt x="1340" y="146"/>
                    </a:lnTo>
                    <a:lnTo>
                      <a:pt x="1342" y="141"/>
                    </a:lnTo>
                    <a:lnTo>
                      <a:pt x="1345" y="136"/>
                    </a:lnTo>
                    <a:lnTo>
                      <a:pt x="1350" y="131"/>
                    </a:lnTo>
                    <a:lnTo>
                      <a:pt x="1356" y="131"/>
                    </a:lnTo>
                    <a:lnTo>
                      <a:pt x="1356" y="131"/>
                    </a:lnTo>
                    <a:close/>
                    <a:moveTo>
                      <a:pt x="1298" y="173"/>
                    </a:moveTo>
                    <a:lnTo>
                      <a:pt x="1298" y="173"/>
                    </a:lnTo>
                    <a:lnTo>
                      <a:pt x="1298" y="173"/>
                    </a:lnTo>
                    <a:lnTo>
                      <a:pt x="1303" y="175"/>
                    </a:lnTo>
                    <a:lnTo>
                      <a:pt x="1308" y="178"/>
                    </a:lnTo>
                    <a:lnTo>
                      <a:pt x="1311" y="184"/>
                    </a:lnTo>
                    <a:lnTo>
                      <a:pt x="1313" y="190"/>
                    </a:lnTo>
                    <a:lnTo>
                      <a:pt x="1313" y="190"/>
                    </a:lnTo>
                    <a:lnTo>
                      <a:pt x="1311" y="196"/>
                    </a:lnTo>
                    <a:lnTo>
                      <a:pt x="1308" y="201"/>
                    </a:lnTo>
                    <a:lnTo>
                      <a:pt x="1303" y="204"/>
                    </a:lnTo>
                    <a:lnTo>
                      <a:pt x="1298" y="206"/>
                    </a:lnTo>
                    <a:lnTo>
                      <a:pt x="1298" y="206"/>
                    </a:lnTo>
                    <a:lnTo>
                      <a:pt x="1291" y="204"/>
                    </a:lnTo>
                    <a:lnTo>
                      <a:pt x="1286" y="201"/>
                    </a:lnTo>
                    <a:lnTo>
                      <a:pt x="1284" y="196"/>
                    </a:lnTo>
                    <a:lnTo>
                      <a:pt x="1282" y="190"/>
                    </a:lnTo>
                    <a:lnTo>
                      <a:pt x="1282" y="190"/>
                    </a:lnTo>
                    <a:lnTo>
                      <a:pt x="1284" y="184"/>
                    </a:lnTo>
                    <a:lnTo>
                      <a:pt x="1286" y="178"/>
                    </a:lnTo>
                    <a:lnTo>
                      <a:pt x="1291" y="175"/>
                    </a:lnTo>
                    <a:lnTo>
                      <a:pt x="1298" y="173"/>
                    </a:lnTo>
                    <a:lnTo>
                      <a:pt x="1298" y="173"/>
                    </a:lnTo>
                    <a:close/>
                    <a:moveTo>
                      <a:pt x="1356" y="173"/>
                    </a:moveTo>
                    <a:lnTo>
                      <a:pt x="1356" y="173"/>
                    </a:lnTo>
                    <a:lnTo>
                      <a:pt x="1356" y="173"/>
                    </a:lnTo>
                    <a:lnTo>
                      <a:pt x="1362" y="175"/>
                    </a:lnTo>
                    <a:lnTo>
                      <a:pt x="1367" y="178"/>
                    </a:lnTo>
                    <a:lnTo>
                      <a:pt x="1369" y="184"/>
                    </a:lnTo>
                    <a:lnTo>
                      <a:pt x="1371" y="190"/>
                    </a:lnTo>
                    <a:lnTo>
                      <a:pt x="1371" y="190"/>
                    </a:lnTo>
                    <a:lnTo>
                      <a:pt x="1369" y="196"/>
                    </a:lnTo>
                    <a:lnTo>
                      <a:pt x="1367" y="201"/>
                    </a:lnTo>
                    <a:lnTo>
                      <a:pt x="1362" y="204"/>
                    </a:lnTo>
                    <a:lnTo>
                      <a:pt x="1356" y="206"/>
                    </a:lnTo>
                    <a:lnTo>
                      <a:pt x="1356" y="206"/>
                    </a:lnTo>
                    <a:lnTo>
                      <a:pt x="1350" y="204"/>
                    </a:lnTo>
                    <a:lnTo>
                      <a:pt x="1345" y="201"/>
                    </a:lnTo>
                    <a:lnTo>
                      <a:pt x="1342" y="196"/>
                    </a:lnTo>
                    <a:lnTo>
                      <a:pt x="1340" y="190"/>
                    </a:lnTo>
                    <a:lnTo>
                      <a:pt x="1340" y="190"/>
                    </a:lnTo>
                    <a:lnTo>
                      <a:pt x="1342" y="184"/>
                    </a:lnTo>
                    <a:lnTo>
                      <a:pt x="1345" y="178"/>
                    </a:lnTo>
                    <a:lnTo>
                      <a:pt x="1350" y="175"/>
                    </a:lnTo>
                    <a:lnTo>
                      <a:pt x="1356" y="173"/>
                    </a:lnTo>
                    <a:lnTo>
                      <a:pt x="1356" y="173"/>
                    </a:lnTo>
                    <a:close/>
                    <a:moveTo>
                      <a:pt x="1006" y="44"/>
                    </a:moveTo>
                    <a:lnTo>
                      <a:pt x="1006" y="44"/>
                    </a:lnTo>
                    <a:lnTo>
                      <a:pt x="1006" y="44"/>
                    </a:lnTo>
                    <a:lnTo>
                      <a:pt x="1012" y="46"/>
                    </a:lnTo>
                    <a:lnTo>
                      <a:pt x="1017" y="49"/>
                    </a:lnTo>
                    <a:lnTo>
                      <a:pt x="1020" y="54"/>
                    </a:lnTo>
                    <a:lnTo>
                      <a:pt x="1022" y="59"/>
                    </a:lnTo>
                    <a:lnTo>
                      <a:pt x="1022" y="59"/>
                    </a:lnTo>
                    <a:lnTo>
                      <a:pt x="1020" y="66"/>
                    </a:lnTo>
                    <a:lnTo>
                      <a:pt x="1017" y="71"/>
                    </a:lnTo>
                    <a:lnTo>
                      <a:pt x="1012" y="75"/>
                    </a:lnTo>
                    <a:lnTo>
                      <a:pt x="1006" y="76"/>
                    </a:lnTo>
                    <a:lnTo>
                      <a:pt x="1006" y="76"/>
                    </a:lnTo>
                    <a:lnTo>
                      <a:pt x="1000" y="75"/>
                    </a:lnTo>
                    <a:lnTo>
                      <a:pt x="995" y="71"/>
                    </a:lnTo>
                    <a:lnTo>
                      <a:pt x="991" y="66"/>
                    </a:lnTo>
                    <a:lnTo>
                      <a:pt x="991" y="59"/>
                    </a:lnTo>
                    <a:lnTo>
                      <a:pt x="991" y="59"/>
                    </a:lnTo>
                    <a:lnTo>
                      <a:pt x="991" y="54"/>
                    </a:lnTo>
                    <a:lnTo>
                      <a:pt x="995" y="49"/>
                    </a:lnTo>
                    <a:lnTo>
                      <a:pt x="1000" y="46"/>
                    </a:lnTo>
                    <a:lnTo>
                      <a:pt x="1006" y="44"/>
                    </a:lnTo>
                    <a:lnTo>
                      <a:pt x="1006" y="44"/>
                    </a:lnTo>
                    <a:close/>
                    <a:moveTo>
                      <a:pt x="1006" y="86"/>
                    </a:moveTo>
                    <a:lnTo>
                      <a:pt x="1006" y="86"/>
                    </a:lnTo>
                    <a:lnTo>
                      <a:pt x="1006" y="86"/>
                    </a:lnTo>
                    <a:lnTo>
                      <a:pt x="1012" y="88"/>
                    </a:lnTo>
                    <a:lnTo>
                      <a:pt x="1017" y="92"/>
                    </a:lnTo>
                    <a:lnTo>
                      <a:pt x="1020" y="97"/>
                    </a:lnTo>
                    <a:lnTo>
                      <a:pt x="1022" y="104"/>
                    </a:lnTo>
                    <a:lnTo>
                      <a:pt x="1022" y="104"/>
                    </a:lnTo>
                    <a:lnTo>
                      <a:pt x="1020" y="109"/>
                    </a:lnTo>
                    <a:lnTo>
                      <a:pt x="1017" y="114"/>
                    </a:lnTo>
                    <a:lnTo>
                      <a:pt x="1012" y="119"/>
                    </a:lnTo>
                    <a:lnTo>
                      <a:pt x="1006" y="119"/>
                    </a:lnTo>
                    <a:lnTo>
                      <a:pt x="1006" y="119"/>
                    </a:lnTo>
                    <a:lnTo>
                      <a:pt x="1000" y="119"/>
                    </a:lnTo>
                    <a:lnTo>
                      <a:pt x="995" y="114"/>
                    </a:lnTo>
                    <a:lnTo>
                      <a:pt x="991" y="109"/>
                    </a:lnTo>
                    <a:lnTo>
                      <a:pt x="991" y="104"/>
                    </a:lnTo>
                    <a:lnTo>
                      <a:pt x="991" y="104"/>
                    </a:lnTo>
                    <a:lnTo>
                      <a:pt x="991" y="97"/>
                    </a:lnTo>
                    <a:lnTo>
                      <a:pt x="995" y="92"/>
                    </a:lnTo>
                    <a:lnTo>
                      <a:pt x="1000" y="88"/>
                    </a:lnTo>
                    <a:lnTo>
                      <a:pt x="1006" y="86"/>
                    </a:lnTo>
                    <a:lnTo>
                      <a:pt x="1006" y="86"/>
                    </a:lnTo>
                    <a:close/>
                    <a:moveTo>
                      <a:pt x="1064" y="218"/>
                    </a:moveTo>
                    <a:lnTo>
                      <a:pt x="1064" y="218"/>
                    </a:lnTo>
                    <a:lnTo>
                      <a:pt x="1064" y="218"/>
                    </a:lnTo>
                    <a:lnTo>
                      <a:pt x="1069" y="218"/>
                    </a:lnTo>
                    <a:lnTo>
                      <a:pt x="1075" y="221"/>
                    </a:lnTo>
                    <a:lnTo>
                      <a:pt x="1078" y="226"/>
                    </a:lnTo>
                    <a:lnTo>
                      <a:pt x="1080" y="233"/>
                    </a:lnTo>
                    <a:lnTo>
                      <a:pt x="1080" y="233"/>
                    </a:lnTo>
                    <a:lnTo>
                      <a:pt x="1078" y="240"/>
                    </a:lnTo>
                    <a:lnTo>
                      <a:pt x="1075" y="245"/>
                    </a:lnTo>
                    <a:lnTo>
                      <a:pt x="1069" y="248"/>
                    </a:lnTo>
                    <a:lnTo>
                      <a:pt x="1064" y="250"/>
                    </a:lnTo>
                    <a:lnTo>
                      <a:pt x="1064" y="250"/>
                    </a:lnTo>
                    <a:lnTo>
                      <a:pt x="1058" y="248"/>
                    </a:lnTo>
                    <a:lnTo>
                      <a:pt x="1054" y="245"/>
                    </a:lnTo>
                    <a:lnTo>
                      <a:pt x="1051" y="240"/>
                    </a:lnTo>
                    <a:lnTo>
                      <a:pt x="1049" y="233"/>
                    </a:lnTo>
                    <a:lnTo>
                      <a:pt x="1049" y="233"/>
                    </a:lnTo>
                    <a:lnTo>
                      <a:pt x="1051" y="226"/>
                    </a:lnTo>
                    <a:lnTo>
                      <a:pt x="1054" y="221"/>
                    </a:lnTo>
                    <a:lnTo>
                      <a:pt x="1058" y="218"/>
                    </a:lnTo>
                    <a:lnTo>
                      <a:pt x="1064" y="218"/>
                    </a:lnTo>
                    <a:lnTo>
                      <a:pt x="1064" y="218"/>
                    </a:lnTo>
                    <a:close/>
                    <a:moveTo>
                      <a:pt x="1122" y="218"/>
                    </a:moveTo>
                    <a:lnTo>
                      <a:pt x="1122" y="218"/>
                    </a:lnTo>
                    <a:lnTo>
                      <a:pt x="1122" y="218"/>
                    </a:lnTo>
                    <a:lnTo>
                      <a:pt x="1129" y="218"/>
                    </a:lnTo>
                    <a:lnTo>
                      <a:pt x="1134" y="221"/>
                    </a:lnTo>
                    <a:lnTo>
                      <a:pt x="1138" y="226"/>
                    </a:lnTo>
                    <a:lnTo>
                      <a:pt x="1138" y="233"/>
                    </a:lnTo>
                    <a:lnTo>
                      <a:pt x="1138" y="233"/>
                    </a:lnTo>
                    <a:lnTo>
                      <a:pt x="1138" y="240"/>
                    </a:lnTo>
                    <a:lnTo>
                      <a:pt x="1134" y="245"/>
                    </a:lnTo>
                    <a:lnTo>
                      <a:pt x="1129" y="248"/>
                    </a:lnTo>
                    <a:lnTo>
                      <a:pt x="1122" y="250"/>
                    </a:lnTo>
                    <a:lnTo>
                      <a:pt x="1122" y="250"/>
                    </a:lnTo>
                    <a:lnTo>
                      <a:pt x="1117" y="248"/>
                    </a:lnTo>
                    <a:lnTo>
                      <a:pt x="1112" y="245"/>
                    </a:lnTo>
                    <a:lnTo>
                      <a:pt x="1109" y="240"/>
                    </a:lnTo>
                    <a:lnTo>
                      <a:pt x="1107" y="233"/>
                    </a:lnTo>
                    <a:lnTo>
                      <a:pt x="1107" y="233"/>
                    </a:lnTo>
                    <a:lnTo>
                      <a:pt x="1109" y="226"/>
                    </a:lnTo>
                    <a:lnTo>
                      <a:pt x="1112" y="221"/>
                    </a:lnTo>
                    <a:lnTo>
                      <a:pt x="1117" y="218"/>
                    </a:lnTo>
                    <a:lnTo>
                      <a:pt x="1122" y="218"/>
                    </a:lnTo>
                    <a:lnTo>
                      <a:pt x="1122" y="218"/>
                    </a:lnTo>
                    <a:close/>
                    <a:moveTo>
                      <a:pt x="1180" y="218"/>
                    </a:moveTo>
                    <a:lnTo>
                      <a:pt x="1180" y="218"/>
                    </a:lnTo>
                    <a:lnTo>
                      <a:pt x="1180" y="218"/>
                    </a:lnTo>
                    <a:lnTo>
                      <a:pt x="1187" y="218"/>
                    </a:lnTo>
                    <a:lnTo>
                      <a:pt x="1192" y="221"/>
                    </a:lnTo>
                    <a:lnTo>
                      <a:pt x="1195" y="226"/>
                    </a:lnTo>
                    <a:lnTo>
                      <a:pt x="1195" y="233"/>
                    </a:lnTo>
                    <a:lnTo>
                      <a:pt x="1195" y="233"/>
                    </a:lnTo>
                    <a:lnTo>
                      <a:pt x="1195" y="240"/>
                    </a:lnTo>
                    <a:lnTo>
                      <a:pt x="1192" y="245"/>
                    </a:lnTo>
                    <a:lnTo>
                      <a:pt x="1187" y="248"/>
                    </a:lnTo>
                    <a:lnTo>
                      <a:pt x="1180" y="250"/>
                    </a:lnTo>
                    <a:lnTo>
                      <a:pt x="1180" y="250"/>
                    </a:lnTo>
                    <a:lnTo>
                      <a:pt x="1175" y="248"/>
                    </a:lnTo>
                    <a:lnTo>
                      <a:pt x="1170" y="245"/>
                    </a:lnTo>
                    <a:lnTo>
                      <a:pt x="1167" y="240"/>
                    </a:lnTo>
                    <a:lnTo>
                      <a:pt x="1165" y="233"/>
                    </a:lnTo>
                    <a:lnTo>
                      <a:pt x="1165" y="233"/>
                    </a:lnTo>
                    <a:lnTo>
                      <a:pt x="1167" y="226"/>
                    </a:lnTo>
                    <a:lnTo>
                      <a:pt x="1170" y="221"/>
                    </a:lnTo>
                    <a:lnTo>
                      <a:pt x="1175" y="218"/>
                    </a:lnTo>
                    <a:lnTo>
                      <a:pt x="1180" y="218"/>
                    </a:lnTo>
                    <a:lnTo>
                      <a:pt x="1180" y="218"/>
                    </a:lnTo>
                    <a:close/>
                    <a:moveTo>
                      <a:pt x="1064" y="260"/>
                    </a:moveTo>
                    <a:lnTo>
                      <a:pt x="1064" y="260"/>
                    </a:lnTo>
                    <a:lnTo>
                      <a:pt x="1064" y="260"/>
                    </a:lnTo>
                    <a:lnTo>
                      <a:pt x="1069" y="262"/>
                    </a:lnTo>
                    <a:lnTo>
                      <a:pt x="1075" y="265"/>
                    </a:lnTo>
                    <a:lnTo>
                      <a:pt x="1078" y="270"/>
                    </a:lnTo>
                    <a:lnTo>
                      <a:pt x="1080" y="277"/>
                    </a:lnTo>
                    <a:lnTo>
                      <a:pt x="1080" y="277"/>
                    </a:lnTo>
                    <a:lnTo>
                      <a:pt x="1078" y="282"/>
                    </a:lnTo>
                    <a:lnTo>
                      <a:pt x="1075" y="287"/>
                    </a:lnTo>
                    <a:lnTo>
                      <a:pt x="1069" y="291"/>
                    </a:lnTo>
                    <a:lnTo>
                      <a:pt x="1064" y="293"/>
                    </a:lnTo>
                    <a:lnTo>
                      <a:pt x="1064" y="293"/>
                    </a:lnTo>
                    <a:lnTo>
                      <a:pt x="1058" y="291"/>
                    </a:lnTo>
                    <a:lnTo>
                      <a:pt x="1054" y="287"/>
                    </a:lnTo>
                    <a:lnTo>
                      <a:pt x="1051" y="282"/>
                    </a:lnTo>
                    <a:lnTo>
                      <a:pt x="1049" y="277"/>
                    </a:lnTo>
                    <a:lnTo>
                      <a:pt x="1049" y="277"/>
                    </a:lnTo>
                    <a:lnTo>
                      <a:pt x="1051" y="270"/>
                    </a:lnTo>
                    <a:lnTo>
                      <a:pt x="1054" y="265"/>
                    </a:lnTo>
                    <a:lnTo>
                      <a:pt x="1058" y="262"/>
                    </a:lnTo>
                    <a:lnTo>
                      <a:pt x="1064" y="260"/>
                    </a:lnTo>
                    <a:lnTo>
                      <a:pt x="1064" y="260"/>
                    </a:lnTo>
                    <a:close/>
                    <a:moveTo>
                      <a:pt x="1122" y="260"/>
                    </a:moveTo>
                    <a:lnTo>
                      <a:pt x="1122" y="260"/>
                    </a:lnTo>
                    <a:lnTo>
                      <a:pt x="1122" y="260"/>
                    </a:lnTo>
                    <a:lnTo>
                      <a:pt x="1129" y="262"/>
                    </a:lnTo>
                    <a:lnTo>
                      <a:pt x="1134" y="265"/>
                    </a:lnTo>
                    <a:lnTo>
                      <a:pt x="1138" y="270"/>
                    </a:lnTo>
                    <a:lnTo>
                      <a:pt x="1138" y="277"/>
                    </a:lnTo>
                    <a:lnTo>
                      <a:pt x="1138" y="277"/>
                    </a:lnTo>
                    <a:lnTo>
                      <a:pt x="1138" y="282"/>
                    </a:lnTo>
                    <a:lnTo>
                      <a:pt x="1134" y="287"/>
                    </a:lnTo>
                    <a:lnTo>
                      <a:pt x="1129" y="291"/>
                    </a:lnTo>
                    <a:lnTo>
                      <a:pt x="1122" y="293"/>
                    </a:lnTo>
                    <a:lnTo>
                      <a:pt x="1122" y="293"/>
                    </a:lnTo>
                    <a:lnTo>
                      <a:pt x="1117" y="291"/>
                    </a:lnTo>
                    <a:lnTo>
                      <a:pt x="1112" y="287"/>
                    </a:lnTo>
                    <a:lnTo>
                      <a:pt x="1109" y="282"/>
                    </a:lnTo>
                    <a:lnTo>
                      <a:pt x="1107" y="277"/>
                    </a:lnTo>
                    <a:lnTo>
                      <a:pt x="1107" y="277"/>
                    </a:lnTo>
                    <a:lnTo>
                      <a:pt x="1109" y="270"/>
                    </a:lnTo>
                    <a:lnTo>
                      <a:pt x="1112" y="265"/>
                    </a:lnTo>
                    <a:lnTo>
                      <a:pt x="1117" y="262"/>
                    </a:lnTo>
                    <a:lnTo>
                      <a:pt x="1122" y="260"/>
                    </a:lnTo>
                    <a:lnTo>
                      <a:pt x="1122" y="260"/>
                    </a:lnTo>
                    <a:close/>
                    <a:moveTo>
                      <a:pt x="1180" y="260"/>
                    </a:moveTo>
                    <a:lnTo>
                      <a:pt x="1180" y="260"/>
                    </a:lnTo>
                    <a:lnTo>
                      <a:pt x="1180" y="260"/>
                    </a:lnTo>
                    <a:lnTo>
                      <a:pt x="1187" y="262"/>
                    </a:lnTo>
                    <a:lnTo>
                      <a:pt x="1192" y="265"/>
                    </a:lnTo>
                    <a:lnTo>
                      <a:pt x="1195" y="270"/>
                    </a:lnTo>
                    <a:lnTo>
                      <a:pt x="1195" y="277"/>
                    </a:lnTo>
                    <a:lnTo>
                      <a:pt x="1195" y="277"/>
                    </a:lnTo>
                    <a:lnTo>
                      <a:pt x="1195" y="282"/>
                    </a:lnTo>
                    <a:lnTo>
                      <a:pt x="1192" y="287"/>
                    </a:lnTo>
                    <a:lnTo>
                      <a:pt x="1187" y="291"/>
                    </a:lnTo>
                    <a:lnTo>
                      <a:pt x="1180" y="293"/>
                    </a:lnTo>
                    <a:lnTo>
                      <a:pt x="1180" y="293"/>
                    </a:lnTo>
                    <a:lnTo>
                      <a:pt x="1175" y="291"/>
                    </a:lnTo>
                    <a:lnTo>
                      <a:pt x="1170" y="287"/>
                    </a:lnTo>
                    <a:lnTo>
                      <a:pt x="1167" y="282"/>
                    </a:lnTo>
                    <a:lnTo>
                      <a:pt x="1165" y="277"/>
                    </a:lnTo>
                    <a:lnTo>
                      <a:pt x="1165" y="277"/>
                    </a:lnTo>
                    <a:lnTo>
                      <a:pt x="1167" y="270"/>
                    </a:lnTo>
                    <a:lnTo>
                      <a:pt x="1170" y="265"/>
                    </a:lnTo>
                    <a:lnTo>
                      <a:pt x="1175" y="262"/>
                    </a:lnTo>
                    <a:lnTo>
                      <a:pt x="1180" y="260"/>
                    </a:lnTo>
                    <a:lnTo>
                      <a:pt x="1180" y="260"/>
                    </a:lnTo>
                    <a:close/>
                    <a:moveTo>
                      <a:pt x="1122" y="0"/>
                    </a:moveTo>
                    <a:lnTo>
                      <a:pt x="1122" y="0"/>
                    </a:lnTo>
                    <a:lnTo>
                      <a:pt x="1122" y="0"/>
                    </a:lnTo>
                    <a:lnTo>
                      <a:pt x="1129" y="1"/>
                    </a:lnTo>
                    <a:lnTo>
                      <a:pt x="1134" y="5"/>
                    </a:lnTo>
                    <a:lnTo>
                      <a:pt x="1138" y="10"/>
                    </a:lnTo>
                    <a:lnTo>
                      <a:pt x="1138" y="17"/>
                    </a:lnTo>
                    <a:lnTo>
                      <a:pt x="1138" y="17"/>
                    </a:lnTo>
                    <a:lnTo>
                      <a:pt x="1138" y="23"/>
                    </a:lnTo>
                    <a:lnTo>
                      <a:pt x="1134" y="29"/>
                    </a:lnTo>
                    <a:lnTo>
                      <a:pt x="1129" y="32"/>
                    </a:lnTo>
                    <a:lnTo>
                      <a:pt x="1122" y="32"/>
                    </a:lnTo>
                    <a:lnTo>
                      <a:pt x="1122" y="32"/>
                    </a:lnTo>
                    <a:lnTo>
                      <a:pt x="1117" y="32"/>
                    </a:lnTo>
                    <a:lnTo>
                      <a:pt x="1112" y="29"/>
                    </a:lnTo>
                    <a:lnTo>
                      <a:pt x="1109" y="23"/>
                    </a:lnTo>
                    <a:lnTo>
                      <a:pt x="1107" y="17"/>
                    </a:lnTo>
                    <a:lnTo>
                      <a:pt x="1107" y="17"/>
                    </a:lnTo>
                    <a:lnTo>
                      <a:pt x="1109" y="10"/>
                    </a:lnTo>
                    <a:lnTo>
                      <a:pt x="1112" y="5"/>
                    </a:lnTo>
                    <a:lnTo>
                      <a:pt x="1117" y="1"/>
                    </a:lnTo>
                    <a:lnTo>
                      <a:pt x="1122" y="0"/>
                    </a:lnTo>
                    <a:lnTo>
                      <a:pt x="1122" y="0"/>
                    </a:lnTo>
                    <a:close/>
                    <a:moveTo>
                      <a:pt x="1180" y="0"/>
                    </a:moveTo>
                    <a:lnTo>
                      <a:pt x="1180" y="0"/>
                    </a:lnTo>
                    <a:lnTo>
                      <a:pt x="1180" y="0"/>
                    </a:lnTo>
                    <a:lnTo>
                      <a:pt x="1187" y="1"/>
                    </a:lnTo>
                    <a:lnTo>
                      <a:pt x="1192" y="5"/>
                    </a:lnTo>
                    <a:lnTo>
                      <a:pt x="1195" y="10"/>
                    </a:lnTo>
                    <a:lnTo>
                      <a:pt x="1195" y="17"/>
                    </a:lnTo>
                    <a:lnTo>
                      <a:pt x="1195" y="17"/>
                    </a:lnTo>
                    <a:lnTo>
                      <a:pt x="1195" y="23"/>
                    </a:lnTo>
                    <a:lnTo>
                      <a:pt x="1192" y="29"/>
                    </a:lnTo>
                    <a:lnTo>
                      <a:pt x="1187" y="32"/>
                    </a:lnTo>
                    <a:lnTo>
                      <a:pt x="1180" y="32"/>
                    </a:lnTo>
                    <a:lnTo>
                      <a:pt x="1180" y="32"/>
                    </a:lnTo>
                    <a:lnTo>
                      <a:pt x="1175" y="32"/>
                    </a:lnTo>
                    <a:lnTo>
                      <a:pt x="1170" y="29"/>
                    </a:lnTo>
                    <a:lnTo>
                      <a:pt x="1167" y="23"/>
                    </a:lnTo>
                    <a:lnTo>
                      <a:pt x="1165" y="17"/>
                    </a:lnTo>
                    <a:lnTo>
                      <a:pt x="1165" y="17"/>
                    </a:lnTo>
                    <a:lnTo>
                      <a:pt x="1167" y="10"/>
                    </a:lnTo>
                    <a:lnTo>
                      <a:pt x="1170" y="5"/>
                    </a:lnTo>
                    <a:lnTo>
                      <a:pt x="1175" y="1"/>
                    </a:lnTo>
                    <a:lnTo>
                      <a:pt x="1180" y="0"/>
                    </a:lnTo>
                    <a:lnTo>
                      <a:pt x="1180" y="0"/>
                    </a:lnTo>
                    <a:close/>
                    <a:moveTo>
                      <a:pt x="889" y="44"/>
                    </a:moveTo>
                    <a:lnTo>
                      <a:pt x="889" y="44"/>
                    </a:lnTo>
                    <a:lnTo>
                      <a:pt x="889" y="44"/>
                    </a:lnTo>
                    <a:lnTo>
                      <a:pt x="896" y="46"/>
                    </a:lnTo>
                    <a:lnTo>
                      <a:pt x="901" y="49"/>
                    </a:lnTo>
                    <a:lnTo>
                      <a:pt x="904" y="54"/>
                    </a:lnTo>
                    <a:lnTo>
                      <a:pt x="904" y="59"/>
                    </a:lnTo>
                    <a:lnTo>
                      <a:pt x="904" y="59"/>
                    </a:lnTo>
                    <a:lnTo>
                      <a:pt x="904" y="66"/>
                    </a:lnTo>
                    <a:lnTo>
                      <a:pt x="901" y="71"/>
                    </a:lnTo>
                    <a:lnTo>
                      <a:pt x="896" y="75"/>
                    </a:lnTo>
                    <a:lnTo>
                      <a:pt x="889" y="76"/>
                    </a:lnTo>
                    <a:lnTo>
                      <a:pt x="889" y="76"/>
                    </a:lnTo>
                    <a:lnTo>
                      <a:pt x="884" y="75"/>
                    </a:lnTo>
                    <a:lnTo>
                      <a:pt x="879" y="71"/>
                    </a:lnTo>
                    <a:lnTo>
                      <a:pt x="875" y="66"/>
                    </a:lnTo>
                    <a:lnTo>
                      <a:pt x="874" y="59"/>
                    </a:lnTo>
                    <a:lnTo>
                      <a:pt x="874" y="59"/>
                    </a:lnTo>
                    <a:lnTo>
                      <a:pt x="875" y="54"/>
                    </a:lnTo>
                    <a:lnTo>
                      <a:pt x="879" y="49"/>
                    </a:lnTo>
                    <a:lnTo>
                      <a:pt x="884" y="46"/>
                    </a:lnTo>
                    <a:lnTo>
                      <a:pt x="889" y="44"/>
                    </a:lnTo>
                    <a:lnTo>
                      <a:pt x="889" y="44"/>
                    </a:lnTo>
                    <a:close/>
                    <a:moveTo>
                      <a:pt x="947" y="44"/>
                    </a:moveTo>
                    <a:lnTo>
                      <a:pt x="947" y="44"/>
                    </a:lnTo>
                    <a:lnTo>
                      <a:pt x="947" y="44"/>
                    </a:lnTo>
                    <a:lnTo>
                      <a:pt x="954" y="46"/>
                    </a:lnTo>
                    <a:lnTo>
                      <a:pt x="959" y="49"/>
                    </a:lnTo>
                    <a:lnTo>
                      <a:pt x="962" y="54"/>
                    </a:lnTo>
                    <a:lnTo>
                      <a:pt x="964" y="59"/>
                    </a:lnTo>
                    <a:lnTo>
                      <a:pt x="964" y="59"/>
                    </a:lnTo>
                    <a:lnTo>
                      <a:pt x="962" y="66"/>
                    </a:lnTo>
                    <a:lnTo>
                      <a:pt x="959" y="71"/>
                    </a:lnTo>
                    <a:lnTo>
                      <a:pt x="954" y="75"/>
                    </a:lnTo>
                    <a:lnTo>
                      <a:pt x="947" y="76"/>
                    </a:lnTo>
                    <a:lnTo>
                      <a:pt x="947" y="76"/>
                    </a:lnTo>
                    <a:lnTo>
                      <a:pt x="942" y="75"/>
                    </a:lnTo>
                    <a:lnTo>
                      <a:pt x="937" y="71"/>
                    </a:lnTo>
                    <a:lnTo>
                      <a:pt x="933" y="66"/>
                    </a:lnTo>
                    <a:lnTo>
                      <a:pt x="932" y="59"/>
                    </a:lnTo>
                    <a:lnTo>
                      <a:pt x="932" y="59"/>
                    </a:lnTo>
                    <a:lnTo>
                      <a:pt x="933" y="54"/>
                    </a:lnTo>
                    <a:lnTo>
                      <a:pt x="937" y="49"/>
                    </a:lnTo>
                    <a:lnTo>
                      <a:pt x="942" y="46"/>
                    </a:lnTo>
                    <a:lnTo>
                      <a:pt x="947" y="44"/>
                    </a:lnTo>
                    <a:lnTo>
                      <a:pt x="947" y="44"/>
                    </a:lnTo>
                    <a:close/>
                    <a:moveTo>
                      <a:pt x="1122" y="44"/>
                    </a:moveTo>
                    <a:lnTo>
                      <a:pt x="1122" y="44"/>
                    </a:lnTo>
                    <a:lnTo>
                      <a:pt x="1122" y="44"/>
                    </a:lnTo>
                    <a:lnTo>
                      <a:pt x="1129" y="46"/>
                    </a:lnTo>
                    <a:lnTo>
                      <a:pt x="1134" y="49"/>
                    </a:lnTo>
                    <a:lnTo>
                      <a:pt x="1138" y="54"/>
                    </a:lnTo>
                    <a:lnTo>
                      <a:pt x="1138" y="59"/>
                    </a:lnTo>
                    <a:lnTo>
                      <a:pt x="1138" y="59"/>
                    </a:lnTo>
                    <a:lnTo>
                      <a:pt x="1138" y="66"/>
                    </a:lnTo>
                    <a:lnTo>
                      <a:pt x="1134" y="71"/>
                    </a:lnTo>
                    <a:lnTo>
                      <a:pt x="1129" y="75"/>
                    </a:lnTo>
                    <a:lnTo>
                      <a:pt x="1122" y="76"/>
                    </a:lnTo>
                    <a:lnTo>
                      <a:pt x="1122" y="76"/>
                    </a:lnTo>
                    <a:lnTo>
                      <a:pt x="1117" y="75"/>
                    </a:lnTo>
                    <a:lnTo>
                      <a:pt x="1112" y="71"/>
                    </a:lnTo>
                    <a:lnTo>
                      <a:pt x="1109" y="66"/>
                    </a:lnTo>
                    <a:lnTo>
                      <a:pt x="1107" y="59"/>
                    </a:lnTo>
                    <a:lnTo>
                      <a:pt x="1107" y="59"/>
                    </a:lnTo>
                    <a:lnTo>
                      <a:pt x="1109" y="54"/>
                    </a:lnTo>
                    <a:lnTo>
                      <a:pt x="1112" y="49"/>
                    </a:lnTo>
                    <a:lnTo>
                      <a:pt x="1117" y="46"/>
                    </a:lnTo>
                    <a:lnTo>
                      <a:pt x="1122" y="44"/>
                    </a:lnTo>
                    <a:lnTo>
                      <a:pt x="1122" y="44"/>
                    </a:lnTo>
                    <a:close/>
                    <a:moveTo>
                      <a:pt x="1180" y="44"/>
                    </a:moveTo>
                    <a:lnTo>
                      <a:pt x="1180" y="44"/>
                    </a:lnTo>
                    <a:lnTo>
                      <a:pt x="1180" y="44"/>
                    </a:lnTo>
                    <a:lnTo>
                      <a:pt x="1187" y="46"/>
                    </a:lnTo>
                    <a:lnTo>
                      <a:pt x="1192" y="49"/>
                    </a:lnTo>
                    <a:lnTo>
                      <a:pt x="1195" y="54"/>
                    </a:lnTo>
                    <a:lnTo>
                      <a:pt x="1195" y="59"/>
                    </a:lnTo>
                    <a:lnTo>
                      <a:pt x="1195" y="59"/>
                    </a:lnTo>
                    <a:lnTo>
                      <a:pt x="1195" y="66"/>
                    </a:lnTo>
                    <a:lnTo>
                      <a:pt x="1192" y="71"/>
                    </a:lnTo>
                    <a:lnTo>
                      <a:pt x="1187" y="75"/>
                    </a:lnTo>
                    <a:lnTo>
                      <a:pt x="1180" y="76"/>
                    </a:lnTo>
                    <a:lnTo>
                      <a:pt x="1180" y="76"/>
                    </a:lnTo>
                    <a:lnTo>
                      <a:pt x="1175" y="75"/>
                    </a:lnTo>
                    <a:lnTo>
                      <a:pt x="1170" y="71"/>
                    </a:lnTo>
                    <a:lnTo>
                      <a:pt x="1167" y="66"/>
                    </a:lnTo>
                    <a:lnTo>
                      <a:pt x="1165" y="59"/>
                    </a:lnTo>
                    <a:lnTo>
                      <a:pt x="1165" y="59"/>
                    </a:lnTo>
                    <a:lnTo>
                      <a:pt x="1167" y="54"/>
                    </a:lnTo>
                    <a:lnTo>
                      <a:pt x="1170" y="49"/>
                    </a:lnTo>
                    <a:lnTo>
                      <a:pt x="1175" y="46"/>
                    </a:lnTo>
                    <a:lnTo>
                      <a:pt x="1180" y="44"/>
                    </a:lnTo>
                    <a:lnTo>
                      <a:pt x="1180" y="44"/>
                    </a:lnTo>
                    <a:close/>
                    <a:moveTo>
                      <a:pt x="1240" y="44"/>
                    </a:moveTo>
                    <a:lnTo>
                      <a:pt x="1240" y="44"/>
                    </a:lnTo>
                    <a:lnTo>
                      <a:pt x="1240" y="44"/>
                    </a:lnTo>
                    <a:lnTo>
                      <a:pt x="1245" y="46"/>
                    </a:lnTo>
                    <a:lnTo>
                      <a:pt x="1250" y="49"/>
                    </a:lnTo>
                    <a:lnTo>
                      <a:pt x="1253" y="54"/>
                    </a:lnTo>
                    <a:lnTo>
                      <a:pt x="1255" y="59"/>
                    </a:lnTo>
                    <a:lnTo>
                      <a:pt x="1255" y="59"/>
                    </a:lnTo>
                    <a:lnTo>
                      <a:pt x="1253" y="66"/>
                    </a:lnTo>
                    <a:lnTo>
                      <a:pt x="1250" y="71"/>
                    </a:lnTo>
                    <a:lnTo>
                      <a:pt x="1245" y="75"/>
                    </a:lnTo>
                    <a:lnTo>
                      <a:pt x="1240" y="76"/>
                    </a:lnTo>
                    <a:lnTo>
                      <a:pt x="1240" y="76"/>
                    </a:lnTo>
                    <a:lnTo>
                      <a:pt x="1233" y="75"/>
                    </a:lnTo>
                    <a:lnTo>
                      <a:pt x="1228" y="71"/>
                    </a:lnTo>
                    <a:lnTo>
                      <a:pt x="1224" y="66"/>
                    </a:lnTo>
                    <a:lnTo>
                      <a:pt x="1224" y="59"/>
                    </a:lnTo>
                    <a:lnTo>
                      <a:pt x="1224" y="59"/>
                    </a:lnTo>
                    <a:lnTo>
                      <a:pt x="1224" y="54"/>
                    </a:lnTo>
                    <a:lnTo>
                      <a:pt x="1228" y="49"/>
                    </a:lnTo>
                    <a:lnTo>
                      <a:pt x="1233" y="46"/>
                    </a:lnTo>
                    <a:lnTo>
                      <a:pt x="1240" y="44"/>
                    </a:lnTo>
                    <a:lnTo>
                      <a:pt x="1240" y="44"/>
                    </a:lnTo>
                    <a:close/>
                    <a:moveTo>
                      <a:pt x="1298" y="44"/>
                    </a:moveTo>
                    <a:lnTo>
                      <a:pt x="1298" y="44"/>
                    </a:lnTo>
                    <a:lnTo>
                      <a:pt x="1298" y="44"/>
                    </a:lnTo>
                    <a:lnTo>
                      <a:pt x="1303" y="46"/>
                    </a:lnTo>
                    <a:lnTo>
                      <a:pt x="1308" y="49"/>
                    </a:lnTo>
                    <a:lnTo>
                      <a:pt x="1311" y="54"/>
                    </a:lnTo>
                    <a:lnTo>
                      <a:pt x="1313" y="59"/>
                    </a:lnTo>
                    <a:lnTo>
                      <a:pt x="1313" y="59"/>
                    </a:lnTo>
                    <a:lnTo>
                      <a:pt x="1311" y="66"/>
                    </a:lnTo>
                    <a:lnTo>
                      <a:pt x="1308" y="71"/>
                    </a:lnTo>
                    <a:lnTo>
                      <a:pt x="1303" y="75"/>
                    </a:lnTo>
                    <a:lnTo>
                      <a:pt x="1298" y="76"/>
                    </a:lnTo>
                    <a:lnTo>
                      <a:pt x="1298" y="76"/>
                    </a:lnTo>
                    <a:lnTo>
                      <a:pt x="1291" y="75"/>
                    </a:lnTo>
                    <a:lnTo>
                      <a:pt x="1286" y="71"/>
                    </a:lnTo>
                    <a:lnTo>
                      <a:pt x="1284" y="66"/>
                    </a:lnTo>
                    <a:lnTo>
                      <a:pt x="1282" y="59"/>
                    </a:lnTo>
                    <a:lnTo>
                      <a:pt x="1282" y="59"/>
                    </a:lnTo>
                    <a:lnTo>
                      <a:pt x="1284" y="54"/>
                    </a:lnTo>
                    <a:lnTo>
                      <a:pt x="1286" y="49"/>
                    </a:lnTo>
                    <a:lnTo>
                      <a:pt x="1291" y="46"/>
                    </a:lnTo>
                    <a:lnTo>
                      <a:pt x="1298" y="44"/>
                    </a:lnTo>
                    <a:lnTo>
                      <a:pt x="1298" y="44"/>
                    </a:lnTo>
                    <a:close/>
                    <a:moveTo>
                      <a:pt x="715" y="86"/>
                    </a:moveTo>
                    <a:lnTo>
                      <a:pt x="715" y="86"/>
                    </a:lnTo>
                    <a:lnTo>
                      <a:pt x="715" y="86"/>
                    </a:lnTo>
                    <a:lnTo>
                      <a:pt x="720" y="88"/>
                    </a:lnTo>
                    <a:lnTo>
                      <a:pt x="725" y="92"/>
                    </a:lnTo>
                    <a:lnTo>
                      <a:pt x="729" y="97"/>
                    </a:lnTo>
                    <a:lnTo>
                      <a:pt x="731" y="104"/>
                    </a:lnTo>
                    <a:lnTo>
                      <a:pt x="731" y="104"/>
                    </a:lnTo>
                    <a:lnTo>
                      <a:pt x="729" y="109"/>
                    </a:lnTo>
                    <a:lnTo>
                      <a:pt x="725" y="114"/>
                    </a:lnTo>
                    <a:lnTo>
                      <a:pt x="720" y="119"/>
                    </a:lnTo>
                    <a:lnTo>
                      <a:pt x="715" y="119"/>
                    </a:lnTo>
                    <a:lnTo>
                      <a:pt x="715" y="119"/>
                    </a:lnTo>
                    <a:lnTo>
                      <a:pt x="708" y="119"/>
                    </a:lnTo>
                    <a:lnTo>
                      <a:pt x="703" y="114"/>
                    </a:lnTo>
                    <a:lnTo>
                      <a:pt x="700" y="109"/>
                    </a:lnTo>
                    <a:lnTo>
                      <a:pt x="698" y="104"/>
                    </a:lnTo>
                    <a:lnTo>
                      <a:pt x="698" y="104"/>
                    </a:lnTo>
                    <a:lnTo>
                      <a:pt x="700" y="97"/>
                    </a:lnTo>
                    <a:lnTo>
                      <a:pt x="703" y="92"/>
                    </a:lnTo>
                    <a:lnTo>
                      <a:pt x="708" y="88"/>
                    </a:lnTo>
                    <a:lnTo>
                      <a:pt x="715" y="86"/>
                    </a:lnTo>
                    <a:lnTo>
                      <a:pt x="715" y="86"/>
                    </a:lnTo>
                    <a:close/>
                    <a:moveTo>
                      <a:pt x="773" y="86"/>
                    </a:moveTo>
                    <a:lnTo>
                      <a:pt x="773" y="86"/>
                    </a:lnTo>
                    <a:lnTo>
                      <a:pt x="773" y="86"/>
                    </a:lnTo>
                    <a:lnTo>
                      <a:pt x="778" y="88"/>
                    </a:lnTo>
                    <a:lnTo>
                      <a:pt x="783" y="92"/>
                    </a:lnTo>
                    <a:lnTo>
                      <a:pt x="787" y="97"/>
                    </a:lnTo>
                    <a:lnTo>
                      <a:pt x="788" y="104"/>
                    </a:lnTo>
                    <a:lnTo>
                      <a:pt x="788" y="104"/>
                    </a:lnTo>
                    <a:lnTo>
                      <a:pt x="787" y="109"/>
                    </a:lnTo>
                    <a:lnTo>
                      <a:pt x="783" y="114"/>
                    </a:lnTo>
                    <a:lnTo>
                      <a:pt x="778" y="119"/>
                    </a:lnTo>
                    <a:lnTo>
                      <a:pt x="773" y="119"/>
                    </a:lnTo>
                    <a:lnTo>
                      <a:pt x="773" y="119"/>
                    </a:lnTo>
                    <a:lnTo>
                      <a:pt x="766" y="119"/>
                    </a:lnTo>
                    <a:lnTo>
                      <a:pt x="761" y="114"/>
                    </a:lnTo>
                    <a:lnTo>
                      <a:pt x="758" y="109"/>
                    </a:lnTo>
                    <a:lnTo>
                      <a:pt x="758" y="104"/>
                    </a:lnTo>
                    <a:lnTo>
                      <a:pt x="758" y="104"/>
                    </a:lnTo>
                    <a:lnTo>
                      <a:pt x="758" y="97"/>
                    </a:lnTo>
                    <a:lnTo>
                      <a:pt x="761" y="92"/>
                    </a:lnTo>
                    <a:lnTo>
                      <a:pt x="766" y="88"/>
                    </a:lnTo>
                    <a:lnTo>
                      <a:pt x="773" y="86"/>
                    </a:lnTo>
                    <a:lnTo>
                      <a:pt x="773" y="86"/>
                    </a:lnTo>
                    <a:close/>
                    <a:moveTo>
                      <a:pt x="831" y="86"/>
                    </a:moveTo>
                    <a:lnTo>
                      <a:pt x="831" y="86"/>
                    </a:lnTo>
                    <a:lnTo>
                      <a:pt x="831" y="86"/>
                    </a:lnTo>
                    <a:lnTo>
                      <a:pt x="838" y="88"/>
                    </a:lnTo>
                    <a:lnTo>
                      <a:pt x="841" y="92"/>
                    </a:lnTo>
                    <a:lnTo>
                      <a:pt x="845" y="97"/>
                    </a:lnTo>
                    <a:lnTo>
                      <a:pt x="846" y="104"/>
                    </a:lnTo>
                    <a:lnTo>
                      <a:pt x="846" y="104"/>
                    </a:lnTo>
                    <a:lnTo>
                      <a:pt x="845" y="109"/>
                    </a:lnTo>
                    <a:lnTo>
                      <a:pt x="841" y="114"/>
                    </a:lnTo>
                    <a:lnTo>
                      <a:pt x="838" y="119"/>
                    </a:lnTo>
                    <a:lnTo>
                      <a:pt x="831" y="119"/>
                    </a:lnTo>
                    <a:lnTo>
                      <a:pt x="831" y="119"/>
                    </a:lnTo>
                    <a:lnTo>
                      <a:pt x="824" y="119"/>
                    </a:lnTo>
                    <a:lnTo>
                      <a:pt x="821" y="114"/>
                    </a:lnTo>
                    <a:lnTo>
                      <a:pt x="817" y="109"/>
                    </a:lnTo>
                    <a:lnTo>
                      <a:pt x="816" y="104"/>
                    </a:lnTo>
                    <a:lnTo>
                      <a:pt x="816" y="104"/>
                    </a:lnTo>
                    <a:lnTo>
                      <a:pt x="817" y="97"/>
                    </a:lnTo>
                    <a:lnTo>
                      <a:pt x="821" y="92"/>
                    </a:lnTo>
                    <a:lnTo>
                      <a:pt x="824" y="88"/>
                    </a:lnTo>
                    <a:lnTo>
                      <a:pt x="831" y="86"/>
                    </a:lnTo>
                    <a:lnTo>
                      <a:pt x="831" y="86"/>
                    </a:lnTo>
                    <a:close/>
                    <a:moveTo>
                      <a:pt x="889" y="86"/>
                    </a:moveTo>
                    <a:lnTo>
                      <a:pt x="889" y="86"/>
                    </a:lnTo>
                    <a:lnTo>
                      <a:pt x="889" y="86"/>
                    </a:lnTo>
                    <a:lnTo>
                      <a:pt x="896" y="88"/>
                    </a:lnTo>
                    <a:lnTo>
                      <a:pt x="901" y="92"/>
                    </a:lnTo>
                    <a:lnTo>
                      <a:pt x="904" y="97"/>
                    </a:lnTo>
                    <a:lnTo>
                      <a:pt x="904" y="104"/>
                    </a:lnTo>
                    <a:lnTo>
                      <a:pt x="904" y="104"/>
                    </a:lnTo>
                    <a:lnTo>
                      <a:pt x="904" y="109"/>
                    </a:lnTo>
                    <a:lnTo>
                      <a:pt x="901" y="114"/>
                    </a:lnTo>
                    <a:lnTo>
                      <a:pt x="896" y="119"/>
                    </a:lnTo>
                    <a:lnTo>
                      <a:pt x="889" y="119"/>
                    </a:lnTo>
                    <a:lnTo>
                      <a:pt x="889" y="119"/>
                    </a:lnTo>
                    <a:lnTo>
                      <a:pt x="884" y="119"/>
                    </a:lnTo>
                    <a:lnTo>
                      <a:pt x="879" y="114"/>
                    </a:lnTo>
                    <a:lnTo>
                      <a:pt x="875" y="109"/>
                    </a:lnTo>
                    <a:lnTo>
                      <a:pt x="874" y="104"/>
                    </a:lnTo>
                    <a:lnTo>
                      <a:pt x="874" y="104"/>
                    </a:lnTo>
                    <a:lnTo>
                      <a:pt x="875" y="97"/>
                    </a:lnTo>
                    <a:lnTo>
                      <a:pt x="879" y="92"/>
                    </a:lnTo>
                    <a:lnTo>
                      <a:pt x="884" y="88"/>
                    </a:lnTo>
                    <a:lnTo>
                      <a:pt x="889" y="86"/>
                    </a:lnTo>
                    <a:lnTo>
                      <a:pt x="889" y="86"/>
                    </a:lnTo>
                    <a:close/>
                    <a:moveTo>
                      <a:pt x="947" y="86"/>
                    </a:moveTo>
                    <a:lnTo>
                      <a:pt x="947" y="86"/>
                    </a:lnTo>
                    <a:lnTo>
                      <a:pt x="947" y="86"/>
                    </a:lnTo>
                    <a:lnTo>
                      <a:pt x="954" y="88"/>
                    </a:lnTo>
                    <a:lnTo>
                      <a:pt x="959" y="92"/>
                    </a:lnTo>
                    <a:lnTo>
                      <a:pt x="962" y="97"/>
                    </a:lnTo>
                    <a:lnTo>
                      <a:pt x="964" y="104"/>
                    </a:lnTo>
                    <a:lnTo>
                      <a:pt x="964" y="104"/>
                    </a:lnTo>
                    <a:lnTo>
                      <a:pt x="962" y="109"/>
                    </a:lnTo>
                    <a:lnTo>
                      <a:pt x="959" y="114"/>
                    </a:lnTo>
                    <a:lnTo>
                      <a:pt x="954" y="119"/>
                    </a:lnTo>
                    <a:lnTo>
                      <a:pt x="947" y="119"/>
                    </a:lnTo>
                    <a:lnTo>
                      <a:pt x="947" y="119"/>
                    </a:lnTo>
                    <a:lnTo>
                      <a:pt x="942" y="119"/>
                    </a:lnTo>
                    <a:lnTo>
                      <a:pt x="937" y="114"/>
                    </a:lnTo>
                    <a:lnTo>
                      <a:pt x="933" y="109"/>
                    </a:lnTo>
                    <a:lnTo>
                      <a:pt x="932" y="104"/>
                    </a:lnTo>
                    <a:lnTo>
                      <a:pt x="932" y="104"/>
                    </a:lnTo>
                    <a:lnTo>
                      <a:pt x="933" y="97"/>
                    </a:lnTo>
                    <a:lnTo>
                      <a:pt x="937" y="92"/>
                    </a:lnTo>
                    <a:lnTo>
                      <a:pt x="942" y="88"/>
                    </a:lnTo>
                    <a:lnTo>
                      <a:pt x="947" y="86"/>
                    </a:lnTo>
                    <a:lnTo>
                      <a:pt x="947" y="86"/>
                    </a:lnTo>
                    <a:close/>
                    <a:moveTo>
                      <a:pt x="1064" y="86"/>
                    </a:moveTo>
                    <a:lnTo>
                      <a:pt x="1064" y="86"/>
                    </a:lnTo>
                    <a:lnTo>
                      <a:pt x="1064" y="86"/>
                    </a:lnTo>
                    <a:lnTo>
                      <a:pt x="1069" y="88"/>
                    </a:lnTo>
                    <a:lnTo>
                      <a:pt x="1075" y="92"/>
                    </a:lnTo>
                    <a:lnTo>
                      <a:pt x="1078" y="97"/>
                    </a:lnTo>
                    <a:lnTo>
                      <a:pt x="1080" y="104"/>
                    </a:lnTo>
                    <a:lnTo>
                      <a:pt x="1080" y="104"/>
                    </a:lnTo>
                    <a:lnTo>
                      <a:pt x="1078" y="109"/>
                    </a:lnTo>
                    <a:lnTo>
                      <a:pt x="1075" y="114"/>
                    </a:lnTo>
                    <a:lnTo>
                      <a:pt x="1069" y="119"/>
                    </a:lnTo>
                    <a:lnTo>
                      <a:pt x="1064" y="119"/>
                    </a:lnTo>
                    <a:lnTo>
                      <a:pt x="1064" y="119"/>
                    </a:lnTo>
                    <a:lnTo>
                      <a:pt x="1058" y="119"/>
                    </a:lnTo>
                    <a:lnTo>
                      <a:pt x="1054" y="114"/>
                    </a:lnTo>
                    <a:lnTo>
                      <a:pt x="1051" y="109"/>
                    </a:lnTo>
                    <a:lnTo>
                      <a:pt x="1049" y="104"/>
                    </a:lnTo>
                    <a:lnTo>
                      <a:pt x="1049" y="104"/>
                    </a:lnTo>
                    <a:lnTo>
                      <a:pt x="1051" y="97"/>
                    </a:lnTo>
                    <a:lnTo>
                      <a:pt x="1054" y="92"/>
                    </a:lnTo>
                    <a:lnTo>
                      <a:pt x="1058" y="88"/>
                    </a:lnTo>
                    <a:lnTo>
                      <a:pt x="1064" y="86"/>
                    </a:lnTo>
                    <a:lnTo>
                      <a:pt x="1064" y="86"/>
                    </a:lnTo>
                    <a:close/>
                    <a:moveTo>
                      <a:pt x="1122" y="86"/>
                    </a:moveTo>
                    <a:lnTo>
                      <a:pt x="1122" y="86"/>
                    </a:lnTo>
                    <a:lnTo>
                      <a:pt x="1122" y="86"/>
                    </a:lnTo>
                    <a:lnTo>
                      <a:pt x="1129" y="88"/>
                    </a:lnTo>
                    <a:lnTo>
                      <a:pt x="1134" y="92"/>
                    </a:lnTo>
                    <a:lnTo>
                      <a:pt x="1138" y="97"/>
                    </a:lnTo>
                    <a:lnTo>
                      <a:pt x="1138" y="104"/>
                    </a:lnTo>
                    <a:lnTo>
                      <a:pt x="1138" y="104"/>
                    </a:lnTo>
                    <a:lnTo>
                      <a:pt x="1138" y="109"/>
                    </a:lnTo>
                    <a:lnTo>
                      <a:pt x="1134" y="114"/>
                    </a:lnTo>
                    <a:lnTo>
                      <a:pt x="1129" y="119"/>
                    </a:lnTo>
                    <a:lnTo>
                      <a:pt x="1122" y="119"/>
                    </a:lnTo>
                    <a:lnTo>
                      <a:pt x="1122" y="119"/>
                    </a:lnTo>
                    <a:lnTo>
                      <a:pt x="1117" y="119"/>
                    </a:lnTo>
                    <a:lnTo>
                      <a:pt x="1112" y="114"/>
                    </a:lnTo>
                    <a:lnTo>
                      <a:pt x="1109" y="109"/>
                    </a:lnTo>
                    <a:lnTo>
                      <a:pt x="1107" y="104"/>
                    </a:lnTo>
                    <a:lnTo>
                      <a:pt x="1107" y="104"/>
                    </a:lnTo>
                    <a:lnTo>
                      <a:pt x="1109" y="97"/>
                    </a:lnTo>
                    <a:lnTo>
                      <a:pt x="1112" y="92"/>
                    </a:lnTo>
                    <a:lnTo>
                      <a:pt x="1117" y="88"/>
                    </a:lnTo>
                    <a:lnTo>
                      <a:pt x="1122" y="86"/>
                    </a:lnTo>
                    <a:lnTo>
                      <a:pt x="1122" y="86"/>
                    </a:lnTo>
                    <a:close/>
                    <a:moveTo>
                      <a:pt x="1180" y="86"/>
                    </a:moveTo>
                    <a:lnTo>
                      <a:pt x="1180" y="86"/>
                    </a:lnTo>
                    <a:lnTo>
                      <a:pt x="1180" y="86"/>
                    </a:lnTo>
                    <a:lnTo>
                      <a:pt x="1187" y="88"/>
                    </a:lnTo>
                    <a:lnTo>
                      <a:pt x="1192" y="92"/>
                    </a:lnTo>
                    <a:lnTo>
                      <a:pt x="1195" y="97"/>
                    </a:lnTo>
                    <a:lnTo>
                      <a:pt x="1195" y="104"/>
                    </a:lnTo>
                    <a:lnTo>
                      <a:pt x="1195" y="104"/>
                    </a:lnTo>
                    <a:lnTo>
                      <a:pt x="1195" y="109"/>
                    </a:lnTo>
                    <a:lnTo>
                      <a:pt x="1192" y="114"/>
                    </a:lnTo>
                    <a:lnTo>
                      <a:pt x="1187" y="119"/>
                    </a:lnTo>
                    <a:lnTo>
                      <a:pt x="1180" y="119"/>
                    </a:lnTo>
                    <a:lnTo>
                      <a:pt x="1180" y="119"/>
                    </a:lnTo>
                    <a:lnTo>
                      <a:pt x="1175" y="119"/>
                    </a:lnTo>
                    <a:lnTo>
                      <a:pt x="1170" y="114"/>
                    </a:lnTo>
                    <a:lnTo>
                      <a:pt x="1167" y="109"/>
                    </a:lnTo>
                    <a:lnTo>
                      <a:pt x="1165" y="104"/>
                    </a:lnTo>
                    <a:lnTo>
                      <a:pt x="1165" y="104"/>
                    </a:lnTo>
                    <a:lnTo>
                      <a:pt x="1167" y="97"/>
                    </a:lnTo>
                    <a:lnTo>
                      <a:pt x="1170" y="92"/>
                    </a:lnTo>
                    <a:lnTo>
                      <a:pt x="1175" y="88"/>
                    </a:lnTo>
                    <a:lnTo>
                      <a:pt x="1180" y="86"/>
                    </a:lnTo>
                    <a:lnTo>
                      <a:pt x="1180" y="86"/>
                    </a:lnTo>
                    <a:close/>
                    <a:moveTo>
                      <a:pt x="1240" y="86"/>
                    </a:moveTo>
                    <a:lnTo>
                      <a:pt x="1240" y="86"/>
                    </a:lnTo>
                    <a:lnTo>
                      <a:pt x="1240" y="86"/>
                    </a:lnTo>
                    <a:lnTo>
                      <a:pt x="1245" y="88"/>
                    </a:lnTo>
                    <a:lnTo>
                      <a:pt x="1250" y="92"/>
                    </a:lnTo>
                    <a:lnTo>
                      <a:pt x="1253" y="97"/>
                    </a:lnTo>
                    <a:lnTo>
                      <a:pt x="1255" y="104"/>
                    </a:lnTo>
                    <a:lnTo>
                      <a:pt x="1255" y="104"/>
                    </a:lnTo>
                    <a:lnTo>
                      <a:pt x="1253" y="109"/>
                    </a:lnTo>
                    <a:lnTo>
                      <a:pt x="1250" y="114"/>
                    </a:lnTo>
                    <a:lnTo>
                      <a:pt x="1245" y="119"/>
                    </a:lnTo>
                    <a:lnTo>
                      <a:pt x="1240" y="119"/>
                    </a:lnTo>
                    <a:lnTo>
                      <a:pt x="1240" y="119"/>
                    </a:lnTo>
                    <a:lnTo>
                      <a:pt x="1233" y="119"/>
                    </a:lnTo>
                    <a:lnTo>
                      <a:pt x="1228" y="114"/>
                    </a:lnTo>
                    <a:lnTo>
                      <a:pt x="1224" y="109"/>
                    </a:lnTo>
                    <a:lnTo>
                      <a:pt x="1224" y="104"/>
                    </a:lnTo>
                    <a:lnTo>
                      <a:pt x="1224" y="104"/>
                    </a:lnTo>
                    <a:lnTo>
                      <a:pt x="1224" y="97"/>
                    </a:lnTo>
                    <a:lnTo>
                      <a:pt x="1228" y="92"/>
                    </a:lnTo>
                    <a:lnTo>
                      <a:pt x="1233" y="88"/>
                    </a:lnTo>
                    <a:lnTo>
                      <a:pt x="1240" y="86"/>
                    </a:lnTo>
                    <a:lnTo>
                      <a:pt x="1240" y="86"/>
                    </a:lnTo>
                    <a:close/>
                    <a:moveTo>
                      <a:pt x="1298" y="86"/>
                    </a:moveTo>
                    <a:lnTo>
                      <a:pt x="1298" y="86"/>
                    </a:lnTo>
                    <a:lnTo>
                      <a:pt x="1298" y="86"/>
                    </a:lnTo>
                    <a:lnTo>
                      <a:pt x="1303" y="88"/>
                    </a:lnTo>
                    <a:lnTo>
                      <a:pt x="1308" y="92"/>
                    </a:lnTo>
                    <a:lnTo>
                      <a:pt x="1311" y="97"/>
                    </a:lnTo>
                    <a:lnTo>
                      <a:pt x="1313" y="104"/>
                    </a:lnTo>
                    <a:lnTo>
                      <a:pt x="1313" y="104"/>
                    </a:lnTo>
                    <a:lnTo>
                      <a:pt x="1311" y="109"/>
                    </a:lnTo>
                    <a:lnTo>
                      <a:pt x="1308" y="114"/>
                    </a:lnTo>
                    <a:lnTo>
                      <a:pt x="1303" y="119"/>
                    </a:lnTo>
                    <a:lnTo>
                      <a:pt x="1298" y="119"/>
                    </a:lnTo>
                    <a:lnTo>
                      <a:pt x="1298" y="119"/>
                    </a:lnTo>
                    <a:lnTo>
                      <a:pt x="1291" y="119"/>
                    </a:lnTo>
                    <a:lnTo>
                      <a:pt x="1286" y="114"/>
                    </a:lnTo>
                    <a:lnTo>
                      <a:pt x="1284" y="109"/>
                    </a:lnTo>
                    <a:lnTo>
                      <a:pt x="1282" y="104"/>
                    </a:lnTo>
                    <a:lnTo>
                      <a:pt x="1282" y="104"/>
                    </a:lnTo>
                    <a:lnTo>
                      <a:pt x="1284" y="97"/>
                    </a:lnTo>
                    <a:lnTo>
                      <a:pt x="1286" y="92"/>
                    </a:lnTo>
                    <a:lnTo>
                      <a:pt x="1291" y="88"/>
                    </a:lnTo>
                    <a:lnTo>
                      <a:pt x="1298" y="86"/>
                    </a:lnTo>
                    <a:lnTo>
                      <a:pt x="1298" y="86"/>
                    </a:lnTo>
                    <a:close/>
                    <a:moveTo>
                      <a:pt x="1356" y="86"/>
                    </a:moveTo>
                    <a:lnTo>
                      <a:pt x="1356" y="86"/>
                    </a:lnTo>
                    <a:lnTo>
                      <a:pt x="1356" y="86"/>
                    </a:lnTo>
                    <a:lnTo>
                      <a:pt x="1362" y="88"/>
                    </a:lnTo>
                    <a:lnTo>
                      <a:pt x="1367" y="92"/>
                    </a:lnTo>
                    <a:lnTo>
                      <a:pt x="1369" y="97"/>
                    </a:lnTo>
                    <a:lnTo>
                      <a:pt x="1371" y="104"/>
                    </a:lnTo>
                    <a:lnTo>
                      <a:pt x="1371" y="104"/>
                    </a:lnTo>
                    <a:lnTo>
                      <a:pt x="1369" y="109"/>
                    </a:lnTo>
                    <a:lnTo>
                      <a:pt x="1367" y="114"/>
                    </a:lnTo>
                    <a:lnTo>
                      <a:pt x="1362" y="119"/>
                    </a:lnTo>
                    <a:lnTo>
                      <a:pt x="1356" y="119"/>
                    </a:lnTo>
                    <a:lnTo>
                      <a:pt x="1356" y="119"/>
                    </a:lnTo>
                    <a:lnTo>
                      <a:pt x="1350" y="119"/>
                    </a:lnTo>
                    <a:lnTo>
                      <a:pt x="1345" y="114"/>
                    </a:lnTo>
                    <a:lnTo>
                      <a:pt x="1342" y="109"/>
                    </a:lnTo>
                    <a:lnTo>
                      <a:pt x="1340" y="104"/>
                    </a:lnTo>
                    <a:lnTo>
                      <a:pt x="1340" y="104"/>
                    </a:lnTo>
                    <a:lnTo>
                      <a:pt x="1342" y="97"/>
                    </a:lnTo>
                    <a:lnTo>
                      <a:pt x="1345" y="92"/>
                    </a:lnTo>
                    <a:lnTo>
                      <a:pt x="1350" y="88"/>
                    </a:lnTo>
                    <a:lnTo>
                      <a:pt x="1356" y="86"/>
                    </a:lnTo>
                    <a:lnTo>
                      <a:pt x="1356" y="86"/>
                    </a:lnTo>
                    <a:close/>
                    <a:moveTo>
                      <a:pt x="656" y="131"/>
                    </a:moveTo>
                    <a:lnTo>
                      <a:pt x="656" y="131"/>
                    </a:lnTo>
                    <a:lnTo>
                      <a:pt x="656" y="131"/>
                    </a:lnTo>
                    <a:lnTo>
                      <a:pt x="662" y="131"/>
                    </a:lnTo>
                    <a:lnTo>
                      <a:pt x="668" y="136"/>
                    </a:lnTo>
                    <a:lnTo>
                      <a:pt x="671" y="141"/>
                    </a:lnTo>
                    <a:lnTo>
                      <a:pt x="671" y="146"/>
                    </a:lnTo>
                    <a:lnTo>
                      <a:pt x="671" y="146"/>
                    </a:lnTo>
                    <a:lnTo>
                      <a:pt x="671" y="153"/>
                    </a:lnTo>
                    <a:lnTo>
                      <a:pt x="668" y="158"/>
                    </a:lnTo>
                    <a:lnTo>
                      <a:pt x="662" y="161"/>
                    </a:lnTo>
                    <a:lnTo>
                      <a:pt x="656" y="163"/>
                    </a:lnTo>
                    <a:lnTo>
                      <a:pt x="656" y="163"/>
                    </a:lnTo>
                    <a:lnTo>
                      <a:pt x="651" y="161"/>
                    </a:lnTo>
                    <a:lnTo>
                      <a:pt x="645" y="158"/>
                    </a:lnTo>
                    <a:lnTo>
                      <a:pt x="642" y="153"/>
                    </a:lnTo>
                    <a:lnTo>
                      <a:pt x="640" y="146"/>
                    </a:lnTo>
                    <a:lnTo>
                      <a:pt x="640" y="146"/>
                    </a:lnTo>
                    <a:lnTo>
                      <a:pt x="642" y="141"/>
                    </a:lnTo>
                    <a:lnTo>
                      <a:pt x="645" y="136"/>
                    </a:lnTo>
                    <a:lnTo>
                      <a:pt x="651" y="131"/>
                    </a:lnTo>
                    <a:lnTo>
                      <a:pt x="656" y="131"/>
                    </a:lnTo>
                    <a:lnTo>
                      <a:pt x="656" y="131"/>
                    </a:lnTo>
                    <a:close/>
                    <a:moveTo>
                      <a:pt x="715" y="131"/>
                    </a:moveTo>
                    <a:lnTo>
                      <a:pt x="715" y="131"/>
                    </a:lnTo>
                    <a:lnTo>
                      <a:pt x="715" y="131"/>
                    </a:lnTo>
                    <a:lnTo>
                      <a:pt x="720" y="131"/>
                    </a:lnTo>
                    <a:lnTo>
                      <a:pt x="725" y="136"/>
                    </a:lnTo>
                    <a:lnTo>
                      <a:pt x="729" y="141"/>
                    </a:lnTo>
                    <a:lnTo>
                      <a:pt x="731" y="146"/>
                    </a:lnTo>
                    <a:lnTo>
                      <a:pt x="731" y="146"/>
                    </a:lnTo>
                    <a:lnTo>
                      <a:pt x="729" y="153"/>
                    </a:lnTo>
                    <a:lnTo>
                      <a:pt x="725" y="158"/>
                    </a:lnTo>
                    <a:lnTo>
                      <a:pt x="720" y="161"/>
                    </a:lnTo>
                    <a:lnTo>
                      <a:pt x="715" y="163"/>
                    </a:lnTo>
                    <a:lnTo>
                      <a:pt x="715" y="163"/>
                    </a:lnTo>
                    <a:lnTo>
                      <a:pt x="708" y="161"/>
                    </a:lnTo>
                    <a:lnTo>
                      <a:pt x="703" y="158"/>
                    </a:lnTo>
                    <a:lnTo>
                      <a:pt x="700" y="153"/>
                    </a:lnTo>
                    <a:lnTo>
                      <a:pt x="698" y="146"/>
                    </a:lnTo>
                    <a:lnTo>
                      <a:pt x="698" y="146"/>
                    </a:lnTo>
                    <a:lnTo>
                      <a:pt x="700" y="141"/>
                    </a:lnTo>
                    <a:lnTo>
                      <a:pt x="703" y="136"/>
                    </a:lnTo>
                    <a:lnTo>
                      <a:pt x="708" y="131"/>
                    </a:lnTo>
                    <a:lnTo>
                      <a:pt x="715" y="131"/>
                    </a:lnTo>
                    <a:lnTo>
                      <a:pt x="715" y="131"/>
                    </a:lnTo>
                    <a:close/>
                    <a:moveTo>
                      <a:pt x="773" y="131"/>
                    </a:moveTo>
                    <a:lnTo>
                      <a:pt x="773" y="131"/>
                    </a:lnTo>
                    <a:lnTo>
                      <a:pt x="773" y="131"/>
                    </a:lnTo>
                    <a:lnTo>
                      <a:pt x="778" y="131"/>
                    </a:lnTo>
                    <a:lnTo>
                      <a:pt x="783" y="136"/>
                    </a:lnTo>
                    <a:lnTo>
                      <a:pt x="787" y="141"/>
                    </a:lnTo>
                    <a:lnTo>
                      <a:pt x="788" y="146"/>
                    </a:lnTo>
                    <a:lnTo>
                      <a:pt x="788" y="146"/>
                    </a:lnTo>
                    <a:lnTo>
                      <a:pt x="787" y="153"/>
                    </a:lnTo>
                    <a:lnTo>
                      <a:pt x="783" y="158"/>
                    </a:lnTo>
                    <a:lnTo>
                      <a:pt x="778" y="161"/>
                    </a:lnTo>
                    <a:lnTo>
                      <a:pt x="773" y="163"/>
                    </a:lnTo>
                    <a:lnTo>
                      <a:pt x="773" y="163"/>
                    </a:lnTo>
                    <a:lnTo>
                      <a:pt x="766" y="161"/>
                    </a:lnTo>
                    <a:lnTo>
                      <a:pt x="761" y="158"/>
                    </a:lnTo>
                    <a:lnTo>
                      <a:pt x="758" y="153"/>
                    </a:lnTo>
                    <a:lnTo>
                      <a:pt x="758" y="146"/>
                    </a:lnTo>
                    <a:lnTo>
                      <a:pt x="758" y="146"/>
                    </a:lnTo>
                    <a:lnTo>
                      <a:pt x="758" y="141"/>
                    </a:lnTo>
                    <a:lnTo>
                      <a:pt x="761" y="136"/>
                    </a:lnTo>
                    <a:lnTo>
                      <a:pt x="766" y="131"/>
                    </a:lnTo>
                    <a:lnTo>
                      <a:pt x="773" y="131"/>
                    </a:lnTo>
                    <a:lnTo>
                      <a:pt x="773" y="131"/>
                    </a:lnTo>
                    <a:close/>
                    <a:moveTo>
                      <a:pt x="831" y="131"/>
                    </a:moveTo>
                    <a:lnTo>
                      <a:pt x="831" y="131"/>
                    </a:lnTo>
                    <a:lnTo>
                      <a:pt x="831" y="131"/>
                    </a:lnTo>
                    <a:lnTo>
                      <a:pt x="838" y="131"/>
                    </a:lnTo>
                    <a:lnTo>
                      <a:pt x="841" y="136"/>
                    </a:lnTo>
                    <a:lnTo>
                      <a:pt x="845" y="141"/>
                    </a:lnTo>
                    <a:lnTo>
                      <a:pt x="846" y="146"/>
                    </a:lnTo>
                    <a:lnTo>
                      <a:pt x="846" y="146"/>
                    </a:lnTo>
                    <a:lnTo>
                      <a:pt x="845" y="153"/>
                    </a:lnTo>
                    <a:lnTo>
                      <a:pt x="841" y="158"/>
                    </a:lnTo>
                    <a:lnTo>
                      <a:pt x="838" y="161"/>
                    </a:lnTo>
                    <a:lnTo>
                      <a:pt x="831" y="163"/>
                    </a:lnTo>
                    <a:lnTo>
                      <a:pt x="831" y="163"/>
                    </a:lnTo>
                    <a:lnTo>
                      <a:pt x="824" y="161"/>
                    </a:lnTo>
                    <a:lnTo>
                      <a:pt x="821" y="158"/>
                    </a:lnTo>
                    <a:lnTo>
                      <a:pt x="817" y="153"/>
                    </a:lnTo>
                    <a:lnTo>
                      <a:pt x="816" y="146"/>
                    </a:lnTo>
                    <a:lnTo>
                      <a:pt x="816" y="146"/>
                    </a:lnTo>
                    <a:lnTo>
                      <a:pt x="817" y="141"/>
                    </a:lnTo>
                    <a:lnTo>
                      <a:pt x="821" y="136"/>
                    </a:lnTo>
                    <a:lnTo>
                      <a:pt x="824" y="131"/>
                    </a:lnTo>
                    <a:lnTo>
                      <a:pt x="831" y="131"/>
                    </a:lnTo>
                    <a:lnTo>
                      <a:pt x="831" y="131"/>
                    </a:lnTo>
                    <a:close/>
                    <a:moveTo>
                      <a:pt x="889" y="131"/>
                    </a:moveTo>
                    <a:lnTo>
                      <a:pt x="889" y="131"/>
                    </a:lnTo>
                    <a:lnTo>
                      <a:pt x="889" y="131"/>
                    </a:lnTo>
                    <a:lnTo>
                      <a:pt x="896" y="131"/>
                    </a:lnTo>
                    <a:lnTo>
                      <a:pt x="901" y="136"/>
                    </a:lnTo>
                    <a:lnTo>
                      <a:pt x="904" y="141"/>
                    </a:lnTo>
                    <a:lnTo>
                      <a:pt x="904" y="146"/>
                    </a:lnTo>
                    <a:lnTo>
                      <a:pt x="904" y="146"/>
                    </a:lnTo>
                    <a:lnTo>
                      <a:pt x="904" y="153"/>
                    </a:lnTo>
                    <a:lnTo>
                      <a:pt x="901" y="158"/>
                    </a:lnTo>
                    <a:lnTo>
                      <a:pt x="896" y="161"/>
                    </a:lnTo>
                    <a:lnTo>
                      <a:pt x="889" y="163"/>
                    </a:lnTo>
                    <a:lnTo>
                      <a:pt x="889" y="163"/>
                    </a:lnTo>
                    <a:lnTo>
                      <a:pt x="884" y="161"/>
                    </a:lnTo>
                    <a:lnTo>
                      <a:pt x="879" y="158"/>
                    </a:lnTo>
                    <a:lnTo>
                      <a:pt x="875" y="153"/>
                    </a:lnTo>
                    <a:lnTo>
                      <a:pt x="874" y="146"/>
                    </a:lnTo>
                    <a:lnTo>
                      <a:pt x="874" y="146"/>
                    </a:lnTo>
                    <a:lnTo>
                      <a:pt x="875" y="141"/>
                    </a:lnTo>
                    <a:lnTo>
                      <a:pt x="879" y="136"/>
                    </a:lnTo>
                    <a:lnTo>
                      <a:pt x="884" y="131"/>
                    </a:lnTo>
                    <a:lnTo>
                      <a:pt x="889" y="131"/>
                    </a:lnTo>
                    <a:lnTo>
                      <a:pt x="889" y="131"/>
                    </a:lnTo>
                    <a:close/>
                    <a:moveTo>
                      <a:pt x="947" y="131"/>
                    </a:moveTo>
                    <a:lnTo>
                      <a:pt x="947" y="131"/>
                    </a:lnTo>
                    <a:lnTo>
                      <a:pt x="947" y="131"/>
                    </a:lnTo>
                    <a:lnTo>
                      <a:pt x="954" y="131"/>
                    </a:lnTo>
                    <a:lnTo>
                      <a:pt x="959" y="136"/>
                    </a:lnTo>
                    <a:lnTo>
                      <a:pt x="962" y="141"/>
                    </a:lnTo>
                    <a:lnTo>
                      <a:pt x="964" y="146"/>
                    </a:lnTo>
                    <a:lnTo>
                      <a:pt x="964" y="146"/>
                    </a:lnTo>
                    <a:lnTo>
                      <a:pt x="962" y="153"/>
                    </a:lnTo>
                    <a:lnTo>
                      <a:pt x="959" y="158"/>
                    </a:lnTo>
                    <a:lnTo>
                      <a:pt x="954" y="161"/>
                    </a:lnTo>
                    <a:lnTo>
                      <a:pt x="947" y="163"/>
                    </a:lnTo>
                    <a:lnTo>
                      <a:pt x="947" y="163"/>
                    </a:lnTo>
                    <a:lnTo>
                      <a:pt x="942" y="161"/>
                    </a:lnTo>
                    <a:lnTo>
                      <a:pt x="937" y="158"/>
                    </a:lnTo>
                    <a:lnTo>
                      <a:pt x="933" y="153"/>
                    </a:lnTo>
                    <a:lnTo>
                      <a:pt x="932" y="146"/>
                    </a:lnTo>
                    <a:lnTo>
                      <a:pt x="932" y="146"/>
                    </a:lnTo>
                    <a:lnTo>
                      <a:pt x="933" y="141"/>
                    </a:lnTo>
                    <a:lnTo>
                      <a:pt x="937" y="136"/>
                    </a:lnTo>
                    <a:lnTo>
                      <a:pt x="942" y="131"/>
                    </a:lnTo>
                    <a:lnTo>
                      <a:pt x="947" y="131"/>
                    </a:lnTo>
                    <a:lnTo>
                      <a:pt x="947" y="131"/>
                    </a:lnTo>
                    <a:close/>
                    <a:moveTo>
                      <a:pt x="1006" y="131"/>
                    </a:moveTo>
                    <a:lnTo>
                      <a:pt x="1006" y="131"/>
                    </a:lnTo>
                    <a:lnTo>
                      <a:pt x="1006" y="131"/>
                    </a:lnTo>
                    <a:lnTo>
                      <a:pt x="1012" y="131"/>
                    </a:lnTo>
                    <a:lnTo>
                      <a:pt x="1017" y="136"/>
                    </a:lnTo>
                    <a:lnTo>
                      <a:pt x="1020" y="141"/>
                    </a:lnTo>
                    <a:lnTo>
                      <a:pt x="1022" y="146"/>
                    </a:lnTo>
                    <a:lnTo>
                      <a:pt x="1022" y="146"/>
                    </a:lnTo>
                    <a:lnTo>
                      <a:pt x="1020" y="153"/>
                    </a:lnTo>
                    <a:lnTo>
                      <a:pt x="1017" y="158"/>
                    </a:lnTo>
                    <a:lnTo>
                      <a:pt x="1012" y="161"/>
                    </a:lnTo>
                    <a:lnTo>
                      <a:pt x="1006" y="163"/>
                    </a:lnTo>
                    <a:lnTo>
                      <a:pt x="1006" y="163"/>
                    </a:lnTo>
                    <a:lnTo>
                      <a:pt x="1000" y="161"/>
                    </a:lnTo>
                    <a:lnTo>
                      <a:pt x="995" y="158"/>
                    </a:lnTo>
                    <a:lnTo>
                      <a:pt x="991" y="153"/>
                    </a:lnTo>
                    <a:lnTo>
                      <a:pt x="991" y="146"/>
                    </a:lnTo>
                    <a:lnTo>
                      <a:pt x="991" y="146"/>
                    </a:lnTo>
                    <a:lnTo>
                      <a:pt x="991" y="141"/>
                    </a:lnTo>
                    <a:lnTo>
                      <a:pt x="995" y="136"/>
                    </a:lnTo>
                    <a:lnTo>
                      <a:pt x="1000" y="131"/>
                    </a:lnTo>
                    <a:lnTo>
                      <a:pt x="1006" y="131"/>
                    </a:lnTo>
                    <a:lnTo>
                      <a:pt x="1006" y="131"/>
                    </a:lnTo>
                    <a:close/>
                    <a:moveTo>
                      <a:pt x="656" y="173"/>
                    </a:moveTo>
                    <a:lnTo>
                      <a:pt x="656" y="173"/>
                    </a:lnTo>
                    <a:lnTo>
                      <a:pt x="656" y="173"/>
                    </a:lnTo>
                    <a:lnTo>
                      <a:pt x="662" y="175"/>
                    </a:lnTo>
                    <a:lnTo>
                      <a:pt x="668" y="178"/>
                    </a:lnTo>
                    <a:lnTo>
                      <a:pt x="671" y="184"/>
                    </a:lnTo>
                    <a:lnTo>
                      <a:pt x="671" y="190"/>
                    </a:lnTo>
                    <a:lnTo>
                      <a:pt x="671" y="190"/>
                    </a:lnTo>
                    <a:lnTo>
                      <a:pt x="671" y="196"/>
                    </a:lnTo>
                    <a:lnTo>
                      <a:pt x="668" y="201"/>
                    </a:lnTo>
                    <a:lnTo>
                      <a:pt x="662" y="204"/>
                    </a:lnTo>
                    <a:lnTo>
                      <a:pt x="656" y="206"/>
                    </a:lnTo>
                    <a:lnTo>
                      <a:pt x="656" y="206"/>
                    </a:lnTo>
                    <a:lnTo>
                      <a:pt x="651" y="204"/>
                    </a:lnTo>
                    <a:lnTo>
                      <a:pt x="645" y="201"/>
                    </a:lnTo>
                    <a:lnTo>
                      <a:pt x="642" y="196"/>
                    </a:lnTo>
                    <a:lnTo>
                      <a:pt x="640" y="190"/>
                    </a:lnTo>
                    <a:lnTo>
                      <a:pt x="640" y="190"/>
                    </a:lnTo>
                    <a:lnTo>
                      <a:pt x="642" y="184"/>
                    </a:lnTo>
                    <a:lnTo>
                      <a:pt x="645" y="178"/>
                    </a:lnTo>
                    <a:lnTo>
                      <a:pt x="651" y="175"/>
                    </a:lnTo>
                    <a:lnTo>
                      <a:pt x="656" y="173"/>
                    </a:lnTo>
                    <a:lnTo>
                      <a:pt x="656" y="173"/>
                    </a:lnTo>
                    <a:close/>
                    <a:moveTo>
                      <a:pt x="715" y="173"/>
                    </a:moveTo>
                    <a:lnTo>
                      <a:pt x="715" y="173"/>
                    </a:lnTo>
                    <a:lnTo>
                      <a:pt x="715" y="173"/>
                    </a:lnTo>
                    <a:lnTo>
                      <a:pt x="720" y="175"/>
                    </a:lnTo>
                    <a:lnTo>
                      <a:pt x="725" y="178"/>
                    </a:lnTo>
                    <a:lnTo>
                      <a:pt x="729" y="184"/>
                    </a:lnTo>
                    <a:lnTo>
                      <a:pt x="731" y="190"/>
                    </a:lnTo>
                    <a:lnTo>
                      <a:pt x="731" y="190"/>
                    </a:lnTo>
                    <a:lnTo>
                      <a:pt x="729" y="196"/>
                    </a:lnTo>
                    <a:lnTo>
                      <a:pt x="725" y="201"/>
                    </a:lnTo>
                    <a:lnTo>
                      <a:pt x="720" y="204"/>
                    </a:lnTo>
                    <a:lnTo>
                      <a:pt x="715" y="206"/>
                    </a:lnTo>
                    <a:lnTo>
                      <a:pt x="715" y="206"/>
                    </a:lnTo>
                    <a:lnTo>
                      <a:pt x="708" y="204"/>
                    </a:lnTo>
                    <a:lnTo>
                      <a:pt x="703" y="201"/>
                    </a:lnTo>
                    <a:lnTo>
                      <a:pt x="700" y="196"/>
                    </a:lnTo>
                    <a:lnTo>
                      <a:pt x="698" y="190"/>
                    </a:lnTo>
                    <a:lnTo>
                      <a:pt x="698" y="190"/>
                    </a:lnTo>
                    <a:lnTo>
                      <a:pt x="700" y="184"/>
                    </a:lnTo>
                    <a:lnTo>
                      <a:pt x="703" y="178"/>
                    </a:lnTo>
                    <a:lnTo>
                      <a:pt x="708" y="175"/>
                    </a:lnTo>
                    <a:lnTo>
                      <a:pt x="715" y="173"/>
                    </a:lnTo>
                    <a:lnTo>
                      <a:pt x="715" y="173"/>
                    </a:lnTo>
                    <a:close/>
                    <a:moveTo>
                      <a:pt x="773" y="173"/>
                    </a:moveTo>
                    <a:lnTo>
                      <a:pt x="773" y="173"/>
                    </a:lnTo>
                    <a:lnTo>
                      <a:pt x="773" y="173"/>
                    </a:lnTo>
                    <a:lnTo>
                      <a:pt x="778" y="175"/>
                    </a:lnTo>
                    <a:lnTo>
                      <a:pt x="783" y="178"/>
                    </a:lnTo>
                    <a:lnTo>
                      <a:pt x="787" y="184"/>
                    </a:lnTo>
                    <a:lnTo>
                      <a:pt x="788" y="190"/>
                    </a:lnTo>
                    <a:lnTo>
                      <a:pt x="788" y="190"/>
                    </a:lnTo>
                    <a:lnTo>
                      <a:pt x="787" y="196"/>
                    </a:lnTo>
                    <a:lnTo>
                      <a:pt x="783" y="201"/>
                    </a:lnTo>
                    <a:lnTo>
                      <a:pt x="778" y="204"/>
                    </a:lnTo>
                    <a:lnTo>
                      <a:pt x="773" y="206"/>
                    </a:lnTo>
                    <a:lnTo>
                      <a:pt x="773" y="206"/>
                    </a:lnTo>
                    <a:lnTo>
                      <a:pt x="766" y="204"/>
                    </a:lnTo>
                    <a:lnTo>
                      <a:pt x="761" y="201"/>
                    </a:lnTo>
                    <a:lnTo>
                      <a:pt x="758" y="196"/>
                    </a:lnTo>
                    <a:lnTo>
                      <a:pt x="758" y="190"/>
                    </a:lnTo>
                    <a:lnTo>
                      <a:pt x="758" y="190"/>
                    </a:lnTo>
                    <a:lnTo>
                      <a:pt x="758" y="184"/>
                    </a:lnTo>
                    <a:lnTo>
                      <a:pt x="761" y="178"/>
                    </a:lnTo>
                    <a:lnTo>
                      <a:pt x="766" y="175"/>
                    </a:lnTo>
                    <a:lnTo>
                      <a:pt x="773" y="173"/>
                    </a:lnTo>
                    <a:lnTo>
                      <a:pt x="773" y="173"/>
                    </a:lnTo>
                    <a:close/>
                    <a:moveTo>
                      <a:pt x="831" y="173"/>
                    </a:moveTo>
                    <a:lnTo>
                      <a:pt x="831" y="173"/>
                    </a:lnTo>
                    <a:lnTo>
                      <a:pt x="831" y="173"/>
                    </a:lnTo>
                    <a:lnTo>
                      <a:pt x="838" y="175"/>
                    </a:lnTo>
                    <a:lnTo>
                      <a:pt x="841" y="178"/>
                    </a:lnTo>
                    <a:lnTo>
                      <a:pt x="845" y="184"/>
                    </a:lnTo>
                    <a:lnTo>
                      <a:pt x="846" y="190"/>
                    </a:lnTo>
                    <a:lnTo>
                      <a:pt x="846" y="190"/>
                    </a:lnTo>
                    <a:lnTo>
                      <a:pt x="845" y="196"/>
                    </a:lnTo>
                    <a:lnTo>
                      <a:pt x="841" y="201"/>
                    </a:lnTo>
                    <a:lnTo>
                      <a:pt x="838" y="204"/>
                    </a:lnTo>
                    <a:lnTo>
                      <a:pt x="831" y="206"/>
                    </a:lnTo>
                    <a:lnTo>
                      <a:pt x="831" y="206"/>
                    </a:lnTo>
                    <a:lnTo>
                      <a:pt x="824" y="204"/>
                    </a:lnTo>
                    <a:lnTo>
                      <a:pt x="821" y="201"/>
                    </a:lnTo>
                    <a:lnTo>
                      <a:pt x="817" y="196"/>
                    </a:lnTo>
                    <a:lnTo>
                      <a:pt x="816" y="190"/>
                    </a:lnTo>
                    <a:lnTo>
                      <a:pt x="816" y="190"/>
                    </a:lnTo>
                    <a:lnTo>
                      <a:pt x="817" y="184"/>
                    </a:lnTo>
                    <a:lnTo>
                      <a:pt x="821" y="178"/>
                    </a:lnTo>
                    <a:lnTo>
                      <a:pt x="824" y="175"/>
                    </a:lnTo>
                    <a:lnTo>
                      <a:pt x="831" y="173"/>
                    </a:lnTo>
                    <a:lnTo>
                      <a:pt x="831" y="173"/>
                    </a:lnTo>
                    <a:close/>
                    <a:moveTo>
                      <a:pt x="889" y="173"/>
                    </a:moveTo>
                    <a:lnTo>
                      <a:pt x="889" y="173"/>
                    </a:lnTo>
                    <a:lnTo>
                      <a:pt x="889" y="173"/>
                    </a:lnTo>
                    <a:lnTo>
                      <a:pt x="896" y="175"/>
                    </a:lnTo>
                    <a:lnTo>
                      <a:pt x="901" y="178"/>
                    </a:lnTo>
                    <a:lnTo>
                      <a:pt x="904" y="184"/>
                    </a:lnTo>
                    <a:lnTo>
                      <a:pt x="904" y="190"/>
                    </a:lnTo>
                    <a:lnTo>
                      <a:pt x="904" y="190"/>
                    </a:lnTo>
                    <a:lnTo>
                      <a:pt x="904" y="196"/>
                    </a:lnTo>
                    <a:lnTo>
                      <a:pt x="901" y="201"/>
                    </a:lnTo>
                    <a:lnTo>
                      <a:pt x="896" y="204"/>
                    </a:lnTo>
                    <a:lnTo>
                      <a:pt x="889" y="206"/>
                    </a:lnTo>
                    <a:lnTo>
                      <a:pt x="889" y="206"/>
                    </a:lnTo>
                    <a:lnTo>
                      <a:pt x="884" y="204"/>
                    </a:lnTo>
                    <a:lnTo>
                      <a:pt x="879" y="201"/>
                    </a:lnTo>
                    <a:lnTo>
                      <a:pt x="875" y="196"/>
                    </a:lnTo>
                    <a:lnTo>
                      <a:pt x="874" y="190"/>
                    </a:lnTo>
                    <a:lnTo>
                      <a:pt x="874" y="190"/>
                    </a:lnTo>
                    <a:lnTo>
                      <a:pt x="875" y="184"/>
                    </a:lnTo>
                    <a:lnTo>
                      <a:pt x="879" y="178"/>
                    </a:lnTo>
                    <a:lnTo>
                      <a:pt x="884" y="175"/>
                    </a:lnTo>
                    <a:lnTo>
                      <a:pt x="889" y="173"/>
                    </a:lnTo>
                    <a:lnTo>
                      <a:pt x="889" y="173"/>
                    </a:lnTo>
                    <a:close/>
                    <a:moveTo>
                      <a:pt x="947" y="173"/>
                    </a:moveTo>
                    <a:lnTo>
                      <a:pt x="947" y="173"/>
                    </a:lnTo>
                    <a:lnTo>
                      <a:pt x="947" y="173"/>
                    </a:lnTo>
                    <a:lnTo>
                      <a:pt x="954" y="175"/>
                    </a:lnTo>
                    <a:lnTo>
                      <a:pt x="959" y="178"/>
                    </a:lnTo>
                    <a:lnTo>
                      <a:pt x="962" y="184"/>
                    </a:lnTo>
                    <a:lnTo>
                      <a:pt x="964" y="190"/>
                    </a:lnTo>
                    <a:lnTo>
                      <a:pt x="964" y="190"/>
                    </a:lnTo>
                    <a:lnTo>
                      <a:pt x="962" y="196"/>
                    </a:lnTo>
                    <a:lnTo>
                      <a:pt x="959" y="201"/>
                    </a:lnTo>
                    <a:lnTo>
                      <a:pt x="954" y="204"/>
                    </a:lnTo>
                    <a:lnTo>
                      <a:pt x="947" y="206"/>
                    </a:lnTo>
                    <a:lnTo>
                      <a:pt x="947" y="206"/>
                    </a:lnTo>
                    <a:lnTo>
                      <a:pt x="942" y="204"/>
                    </a:lnTo>
                    <a:lnTo>
                      <a:pt x="937" y="201"/>
                    </a:lnTo>
                    <a:lnTo>
                      <a:pt x="933" y="196"/>
                    </a:lnTo>
                    <a:lnTo>
                      <a:pt x="932" y="190"/>
                    </a:lnTo>
                    <a:lnTo>
                      <a:pt x="932" y="190"/>
                    </a:lnTo>
                    <a:lnTo>
                      <a:pt x="933" y="184"/>
                    </a:lnTo>
                    <a:lnTo>
                      <a:pt x="937" y="178"/>
                    </a:lnTo>
                    <a:lnTo>
                      <a:pt x="942" y="175"/>
                    </a:lnTo>
                    <a:lnTo>
                      <a:pt x="947" y="173"/>
                    </a:lnTo>
                    <a:lnTo>
                      <a:pt x="947" y="173"/>
                    </a:lnTo>
                    <a:close/>
                    <a:moveTo>
                      <a:pt x="1006" y="173"/>
                    </a:moveTo>
                    <a:lnTo>
                      <a:pt x="1006" y="173"/>
                    </a:lnTo>
                    <a:lnTo>
                      <a:pt x="1006" y="173"/>
                    </a:lnTo>
                    <a:lnTo>
                      <a:pt x="1012" y="175"/>
                    </a:lnTo>
                    <a:lnTo>
                      <a:pt x="1017" y="178"/>
                    </a:lnTo>
                    <a:lnTo>
                      <a:pt x="1020" y="184"/>
                    </a:lnTo>
                    <a:lnTo>
                      <a:pt x="1022" y="190"/>
                    </a:lnTo>
                    <a:lnTo>
                      <a:pt x="1022" y="190"/>
                    </a:lnTo>
                    <a:lnTo>
                      <a:pt x="1020" y="196"/>
                    </a:lnTo>
                    <a:lnTo>
                      <a:pt x="1017" y="201"/>
                    </a:lnTo>
                    <a:lnTo>
                      <a:pt x="1012" y="204"/>
                    </a:lnTo>
                    <a:lnTo>
                      <a:pt x="1006" y="206"/>
                    </a:lnTo>
                    <a:lnTo>
                      <a:pt x="1006" y="206"/>
                    </a:lnTo>
                    <a:lnTo>
                      <a:pt x="1000" y="204"/>
                    </a:lnTo>
                    <a:lnTo>
                      <a:pt x="995" y="201"/>
                    </a:lnTo>
                    <a:lnTo>
                      <a:pt x="991" y="196"/>
                    </a:lnTo>
                    <a:lnTo>
                      <a:pt x="991" y="190"/>
                    </a:lnTo>
                    <a:lnTo>
                      <a:pt x="991" y="190"/>
                    </a:lnTo>
                    <a:lnTo>
                      <a:pt x="991" y="184"/>
                    </a:lnTo>
                    <a:lnTo>
                      <a:pt x="995" y="178"/>
                    </a:lnTo>
                    <a:lnTo>
                      <a:pt x="1000" y="175"/>
                    </a:lnTo>
                    <a:lnTo>
                      <a:pt x="1006" y="173"/>
                    </a:lnTo>
                    <a:lnTo>
                      <a:pt x="1006" y="173"/>
                    </a:lnTo>
                    <a:close/>
                    <a:moveTo>
                      <a:pt x="482" y="218"/>
                    </a:moveTo>
                    <a:lnTo>
                      <a:pt x="482" y="218"/>
                    </a:lnTo>
                    <a:lnTo>
                      <a:pt x="482" y="218"/>
                    </a:lnTo>
                    <a:lnTo>
                      <a:pt x="487" y="218"/>
                    </a:lnTo>
                    <a:lnTo>
                      <a:pt x="492" y="221"/>
                    </a:lnTo>
                    <a:lnTo>
                      <a:pt x="496" y="226"/>
                    </a:lnTo>
                    <a:lnTo>
                      <a:pt x="497" y="233"/>
                    </a:lnTo>
                    <a:lnTo>
                      <a:pt x="497" y="233"/>
                    </a:lnTo>
                    <a:lnTo>
                      <a:pt x="496" y="240"/>
                    </a:lnTo>
                    <a:lnTo>
                      <a:pt x="492" y="245"/>
                    </a:lnTo>
                    <a:lnTo>
                      <a:pt x="487" y="248"/>
                    </a:lnTo>
                    <a:lnTo>
                      <a:pt x="482" y="250"/>
                    </a:lnTo>
                    <a:lnTo>
                      <a:pt x="482" y="250"/>
                    </a:lnTo>
                    <a:lnTo>
                      <a:pt x="475" y="248"/>
                    </a:lnTo>
                    <a:lnTo>
                      <a:pt x="470" y="245"/>
                    </a:lnTo>
                    <a:lnTo>
                      <a:pt x="467" y="240"/>
                    </a:lnTo>
                    <a:lnTo>
                      <a:pt x="467" y="233"/>
                    </a:lnTo>
                    <a:lnTo>
                      <a:pt x="467" y="233"/>
                    </a:lnTo>
                    <a:lnTo>
                      <a:pt x="467" y="226"/>
                    </a:lnTo>
                    <a:lnTo>
                      <a:pt x="470" y="221"/>
                    </a:lnTo>
                    <a:lnTo>
                      <a:pt x="475" y="218"/>
                    </a:lnTo>
                    <a:lnTo>
                      <a:pt x="482" y="218"/>
                    </a:lnTo>
                    <a:lnTo>
                      <a:pt x="482" y="218"/>
                    </a:lnTo>
                    <a:close/>
                    <a:moveTo>
                      <a:pt x="540" y="218"/>
                    </a:moveTo>
                    <a:lnTo>
                      <a:pt x="540" y="218"/>
                    </a:lnTo>
                    <a:lnTo>
                      <a:pt x="540" y="218"/>
                    </a:lnTo>
                    <a:lnTo>
                      <a:pt x="545" y="218"/>
                    </a:lnTo>
                    <a:lnTo>
                      <a:pt x="550" y="221"/>
                    </a:lnTo>
                    <a:lnTo>
                      <a:pt x="553" y="226"/>
                    </a:lnTo>
                    <a:lnTo>
                      <a:pt x="555" y="233"/>
                    </a:lnTo>
                    <a:lnTo>
                      <a:pt x="555" y="233"/>
                    </a:lnTo>
                    <a:lnTo>
                      <a:pt x="553" y="240"/>
                    </a:lnTo>
                    <a:lnTo>
                      <a:pt x="550" y="245"/>
                    </a:lnTo>
                    <a:lnTo>
                      <a:pt x="545" y="248"/>
                    </a:lnTo>
                    <a:lnTo>
                      <a:pt x="540" y="250"/>
                    </a:lnTo>
                    <a:lnTo>
                      <a:pt x="540" y="250"/>
                    </a:lnTo>
                    <a:lnTo>
                      <a:pt x="533" y="248"/>
                    </a:lnTo>
                    <a:lnTo>
                      <a:pt x="528" y="245"/>
                    </a:lnTo>
                    <a:lnTo>
                      <a:pt x="525" y="240"/>
                    </a:lnTo>
                    <a:lnTo>
                      <a:pt x="525" y="233"/>
                    </a:lnTo>
                    <a:lnTo>
                      <a:pt x="525" y="233"/>
                    </a:lnTo>
                    <a:lnTo>
                      <a:pt x="525" y="226"/>
                    </a:lnTo>
                    <a:lnTo>
                      <a:pt x="528" y="221"/>
                    </a:lnTo>
                    <a:lnTo>
                      <a:pt x="533" y="218"/>
                    </a:lnTo>
                    <a:lnTo>
                      <a:pt x="540" y="218"/>
                    </a:lnTo>
                    <a:lnTo>
                      <a:pt x="540" y="218"/>
                    </a:lnTo>
                    <a:close/>
                    <a:moveTo>
                      <a:pt x="598" y="218"/>
                    </a:moveTo>
                    <a:lnTo>
                      <a:pt x="598" y="218"/>
                    </a:lnTo>
                    <a:lnTo>
                      <a:pt x="598" y="218"/>
                    </a:lnTo>
                    <a:lnTo>
                      <a:pt x="605" y="218"/>
                    </a:lnTo>
                    <a:lnTo>
                      <a:pt x="610" y="221"/>
                    </a:lnTo>
                    <a:lnTo>
                      <a:pt x="611" y="226"/>
                    </a:lnTo>
                    <a:lnTo>
                      <a:pt x="613" y="233"/>
                    </a:lnTo>
                    <a:lnTo>
                      <a:pt x="613" y="233"/>
                    </a:lnTo>
                    <a:lnTo>
                      <a:pt x="611" y="240"/>
                    </a:lnTo>
                    <a:lnTo>
                      <a:pt x="610" y="245"/>
                    </a:lnTo>
                    <a:lnTo>
                      <a:pt x="605" y="248"/>
                    </a:lnTo>
                    <a:lnTo>
                      <a:pt x="598" y="250"/>
                    </a:lnTo>
                    <a:lnTo>
                      <a:pt x="598" y="250"/>
                    </a:lnTo>
                    <a:lnTo>
                      <a:pt x="593" y="248"/>
                    </a:lnTo>
                    <a:lnTo>
                      <a:pt x="588" y="245"/>
                    </a:lnTo>
                    <a:lnTo>
                      <a:pt x="584" y="240"/>
                    </a:lnTo>
                    <a:lnTo>
                      <a:pt x="582" y="233"/>
                    </a:lnTo>
                    <a:lnTo>
                      <a:pt x="582" y="233"/>
                    </a:lnTo>
                    <a:lnTo>
                      <a:pt x="584" y="226"/>
                    </a:lnTo>
                    <a:lnTo>
                      <a:pt x="588" y="221"/>
                    </a:lnTo>
                    <a:lnTo>
                      <a:pt x="593" y="218"/>
                    </a:lnTo>
                    <a:lnTo>
                      <a:pt x="598" y="218"/>
                    </a:lnTo>
                    <a:lnTo>
                      <a:pt x="598" y="218"/>
                    </a:lnTo>
                    <a:close/>
                    <a:moveTo>
                      <a:pt x="656" y="218"/>
                    </a:moveTo>
                    <a:lnTo>
                      <a:pt x="656" y="218"/>
                    </a:lnTo>
                    <a:lnTo>
                      <a:pt x="656" y="218"/>
                    </a:lnTo>
                    <a:lnTo>
                      <a:pt x="662" y="218"/>
                    </a:lnTo>
                    <a:lnTo>
                      <a:pt x="668" y="221"/>
                    </a:lnTo>
                    <a:lnTo>
                      <a:pt x="671" y="226"/>
                    </a:lnTo>
                    <a:lnTo>
                      <a:pt x="671" y="233"/>
                    </a:lnTo>
                    <a:lnTo>
                      <a:pt x="671" y="233"/>
                    </a:lnTo>
                    <a:lnTo>
                      <a:pt x="671" y="240"/>
                    </a:lnTo>
                    <a:lnTo>
                      <a:pt x="668" y="245"/>
                    </a:lnTo>
                    <a:lnTo>
                      <a:pt x="662" y="248"/>
                    </a:lnTo>
                    <a:lnTo>
                      <a:pt x="656" y="250"/>
                    </a:lnTo>
                    <a:lnTo>
                      <a:pt x="656" y="250"/>
                    </a:lnTo>
                    <a:lnTo>
                      <a:pt x="651" y="248"/>
                    </a:lnTo>
                    <a:lnTo>
                      <a:pt x="645" y="245"/>
                    </a:lnTo>
                    <a:lnTo>
                      <a:pt x="642" y="240"/>
                    </a:lnTo>
                    <a:lnTo>
                      <a:pt x="640" y="233"/>
                    </a:lnTo>
                    <a:lnTo>
                      <a:pt x="640" y="233"/>
                    </a:lnTo>
                    <a:lnTo>
                      <a:pt x="642" y="226"/>
                    </a:lnTo>
                    <a:lnTo>
                      <a:pt x="645" y="221"/>
                    </a:lnTo>
                    <a:lnTo>
                      <a:pt x="651" y="218"/>
                    </a:lnTo>
                    <a:lnTo>
                      <a:pt x="656" y="218"/>
                    </a:lnTo>
                    <a:lnTo>
                      <a:pt x="656" y="218"/>
                    </a:lnTo>
                    <a:close/>
                    <a:moveTo>
                      <a:pt x="715" y="218"/>
                    </a:moveTo>
                    <a:lnTo>
                      <a:pt x="715" y="218"/>
                    </a:lnTo>
                    <a:lnTo>
                      <a:pt x="715" y="218"/>
                    </a:lnTo>
                    <a:lnTo>
                      <a:pt x="720" y="218"/>
                    </a:lnTo>
                    <a:lnTo>
                      <a:pt x="725" y="221"/>
                    </a:lnTo>
                    <a:lnTo>
                      <a:pt x="729" y="226"/>
                    </a:lnTo>
                    <a:lnTo>
                      <a:pt x="731" y="233"/>
                    </a:lnTo>
                    <a:lnTo>
                      <a:pt x="731" y="233"/>
                    </a:lnTo>
                    <a:lnTo>
                      <a:pt x="729" y="240"/>
                    </a:lnTo>
                    <a:lnTo>
                      <a:pt x="725" y="245"/>
                    </a:lnTo>
                    <a:lnTo>
                      <a:pt x="720" y="248"/>
                    </a:lnTo>
                    <a:lnTo>
                      <a:pt x="715" y="250"/>
                    </a:lnTo>
                    <a:lnTo>
                      <a:pt x="715" y="250"/>
                    </a:lnTo>
                    <a:lnTo>
                      <a:pt x="708" y="248"/>
                    </a:lnTo>
                    <a:lnTo>
                      <a:pt x="703" y="245"/>
                    </a:lnTo>
                    <a:lnTo>
                      <a:pt x="700" y="240"/>
                    </a:lnTo>
                    <a:lnTo>
                      <a:pt x="698" y="233"/>
                    </a:lnTo>
                    <a:lnTo>
                      <a:pt x="698" y="233"/>
                    </a:lnTo>
                    <a:lnTo>
                      <a:pt x="700" y="226"/>
                    </a:lnTo>
                    <a:lnTo>
                      <a:pt x="703" y="221"/>
                    </a:lnTo>
                    <a:lnTo>
                      <a:pt x="708" y="218"/>
                    </a:lnTo>
                    <a:lnTo>
                      <a:pt x="715" y="218"/>
                    </a:lnTo>
                    <a:lnTo>
                      <a:pt x="715" y="218"/>
                    </a:lnTo>
                    <a:close/>
                    <a:moveTo>
                      <a:pt x="773" y="218"/>
                    </a:moveTo>
                    <a:lnTo>
                      <a:pt x="773" y="218"/>
                    </a:lnTo>
                    <a:lnTo>
                      <a:pt x="773" y="218"/>
                    </a:lnTo>
                    <a:lnTo>
                      <a:pt x="778" y="218"/>
                    </a:lnTo>
                    <a:lnTo>
                      <a:pt x="783" y="221"/>
                    </a:lnTo>
                    <a:lnTo>
                      <a:pt x="787" y="226"/>
                    </a:lnTo>
                    <a:lnTo>
                      <a:pt x="788" y="233"/>
                    </a:lnTo>
                    <a:lnTo>
                      <a:pt x="788" y="233"/>
                    </a:lnTo>
                    <a:lnTo>
                      <a:pt x="787" y="240"/>
                    </a:lnTo>
                    <a:lnTo>
                      <a:pt x="783" y="245"/>
                    </a:lnTo>
                    <a:lnTo>
                      <a:pt x="778" y="248"/>
                    </a:lnTo>
                    <a:lnTo>
                      <a:pt x="773" y="250"/>
                    </a:lnTo>
                    <a:lnTo>
                      <a:pt x="773" y="250"/>
                    </a:lnTo>
                    <a:lnTo>
                      <a:pt x="766" y="248"/>
                    </a:lnTo>
                    <a:lnTo>
                      <a:pt x="761" y="245"/>
                    </a:lnTo>
                    <a:lnTo>
                      <a:pt x="758" y="240"/>
                    </a:lnTo>
                    <a:lnTo>
                      <a:pt x="758" y="233"/>
                    </a:lnTo>
                    <a:lnTo>
                      <a:pt x="758" y="233"/>
                    </a:lnTo>
                    <a:lnTo>
                      <a:pt x="758" y="226"/>
                    </a:lnTo>
                    <a:lnTo>
                      <a:pt x="761" y="221"/>
                    </a:lnTo>
                    <a:lnTo>
                      <a:pt x="766" y="218"/>
                    </a:lnTo>
                    <a:lnTo>
                      <a:pt x="773" y="218"/>
                    </a:lnTo>
                    <a:lnTo>
                      <a:pt x="773" y="218"/>
                    </a:lnTo>
                    <a:close/>
                    <a:moveTo>
                      <a:pt x="831" y="218"/>
                    </a:moveTo>
                    <a:lnTo>
                      <a:pt x="831" y="218"/>
                    </a:lnTo>
                    <a:lnTo>
                      <a:pt x="831" y="218"/>
                    </a:lnTo>
                    <a:lnTo>
                      <a:pt x="838" y="218"/>
                    </a:lnTo>
                    <a:lnTo>
                      <a:pt x="841" y="221"/>
                    </a:lnTo>
                    <a:lnTo>
                      <a:pt x="845" y="226"/>
                    </a:lnTo>
                    <a:lnTo>
                      <a:pt x="846" y="233"/>
                    </a:lnTo>
                    <a:lnTo>
                      <a:pt x="846" y="233"/>
                    </a:lnTo>
                    <a:lnTo>
                      <a:pt x="845" y="240"/>
                    </a:lnTo>
                    <a:lnTo>
                      <a:pt x="841" y="245"/>
                    </a:lnTo>
                    <a:lnTo>
                      <a:pt x="838" y="248"/>
                    </a:lnTo>
                    <a:lnTo>
                      <a:pt x="831" y="250"/>
                    </a:lnTo>
                    <a:lnTo>
                      <a:pt x="831" y="250"/>
                    </a:lnTo>
                    <a:lnTo>
                      <a:pt x="824" y="248"/>
                    </a:lnTo>
                    <a:lnTo>
                      <a:pt x="821" y="245"/>
                    </a:lnTo>
                    <a:lnTo>
                      <a:pt x="817" y="240"/>
                    </a:lnTo>
                    <a:lnTo>
                      <a:pt x="816" y="233"/>
                    </a:lnTo>
                    <a:lnTo>
                      <a:pt x="816" y="233"/>
                    </a:lnTo>
                    <a:lnTo>
                      <a:pt x="817" y="226"/>
                    </a:lnTo>
                    <a:lnTo>
                      <a:pt x="821" y="221"/>
                    </a:lnTo>
                    <a:lnTo>
                      <a:pt x="824" y="218"/>
                    </a:lnTo>
                    <a:lnTo>
                      <a:pt x="831" y="218"/>
                    </a:lnTo>
                    <a:lnTo>
                      <a:pt x="831" y="218"/>
                    </a:lnTo>
                    <a:close/>
                    <a:moveTo>
                      <a:pt x="889" y="218"/>
                    </a:moveTo>
                    <a:lnTo>
                      <a:pt x="889" y="218"/>
                    </a:lnTo>
                    <a:lnTo>
                      <a:pt x="889" y="218"/>
                    </a:lnTo>
                    <a:lnTo>
                      <a:pt x="896" y="218"/>
                    </a:lnTo>
                    <a:lnTo>
                      <a:pt x="901" y="221"/>
                    </a:lnTo>
                    <a:lnTo>
                      <a:pt x="904" y="226"/>
                    </a:lnTo>
                    <a:lnTo>
                      <a:pt x="904" y="233"/>
                    </a:lnTo>
                    <a:lnTo>
                      <a:pt x="904" y="233"/>
                    </a:lnTo>
                    <a:lnTo>
                      <a:pt x="904" y="240"/>
                    </a:lnTo>
                    <a:lnTo>
                      <a:pt x="901" y="245"/>
                    </a:lnTo>
                    <a:lnTo>
                      <a:pt x="896" y="248"/>
                    </a:lnTo>
                    <a:lnTo>
                      <a:pt x="889" y="250"/>
                    </a:lnTo>
                    <a:lnTo>
                      <a:pt x="889" y="250"/>
                    </a:lnTo>
                    <a:lnTo>
                      <a:pt x="884" y="248"/>
                    </a:lnTo>
                    <a:lnTo>
                      <a:pt x="879" y="245"/>
                    </a:lnTo>
                    <a:lnTo>
                      <a:pt x="875" y="240"/>
                    </a:lnTo>
                    <a:lnTo>
                      <a:pt x="874" y="233"/>
                    </a:lnTo>
                    <a:lnTo>
                      <a:pt x="874" y="233"/>
                    </a:lnTo>
                    <a:lnTo>
                      <a:pt x="875" y="226"/>
                    </a:lnTo>
                    <a:lnTo>
                      <a:pt x="879" y="221"/>
                    </a:lnTo>
                    <a:lnTo>
                      <a:pt x="884" y="218"/>
                    </a:lnTo>
                    <a:lnTo>
                      <a:pt x="889" y="218"/>
                    </a:lnTo>
                    <a:lnTo>
                      <a:pt x="889" y="218"/>
                    </a:lnTo>
                    <a:close/>
                    <a:moveTo>
                      <a:pt x="947" y="218"/>
                    </a:moveTo>
                    <a:lnTo>
                      <a:pt x="947" y="218"/>
                    </a:lnTo>
                    <a:lnTo>
                      <a:pt x="947" y="218"/>
                    </a:lnTo>
                    <a:lnTo>
                      <a:pt x="954" y="218"/>
                    </a:lnTo>
                    <a:lnTo>
                      <a:pt x="959" y="221"/>
                    </a:lnTo>
                    <a:lnTo>
                      <a:pt x="962" y="226"/>
                    </a:lnTo>
                    <a:lnTo>
                      <a:pt x="964" y="233"/>
                    </a:lnTo>
                    <a:lnTo>
                      <a:pt x="964" y="233"/>
                    </a:lnTo>
                    <a:lnTo>
                      <a:pt x="962" y="240"/>
                    </a:lnTo>
                    <a:lnTo>
                      <a:pt x="959" y="245"/>
                    </a:lnTo>
                    <a:lnTo>
                      <a:pt x="954" y="248"/>
                    </a:lnTo>
                    <a:lnTo>
                      <a:pt x="947" y="250"/>
                    </a:lnTo>
                    <a:lnTo>
                      <a:pt x="947" y="250"/>
                    </a:lnTo>
                    <a:lnTo>
                      <a:pt x="942" y="248"/>
                    </a:lnTo>
                    <a:lnTo>
                      <a:pt x="937" y="245"/>
                    </a:lnTo>
                    <a:lnTo>
                      <a:pt x="933" y="240"/>
                    </a:lnTo>
                    <a:lnTo>
                      <a:pt x="932" y="233"/>
                    </a:lnTo>
                    <a:lnTo>
                      <a:pt x="932" y="233"/>
                    </a:lnTo>
                    <a:lnTo>
                      <a:pt x="933" y="226"/>
                    </a:lnTo>
                    <a:lnTo>
                      <a:pt x="937" y="221"/>
                    </a:lnTo>
                    <a:lnTo>
                      <a:pt x="942" y="218"/>
                    </a:lnTo>
                    <a:lnTo>
                      <a:pt x="947" y="218"/>
                    </a:lnTo>
                    <a:lnTo>
                      <a:pt x="947" y="218"/>
                    </a:lnTo>
                    <a:close/>
                    <a:moveTo>
                      <a:pt x="1006" y="218"/>
                    </a:moveTo>
                    <a:lnTo>
                      <a:pt x="1006" y="218"/>
                    </a:lnTo>
                    <a:lnTo>
                      <a:pt x="1006" y="218"/>
                    </a:lnTo>
                    <a:lnTo>
                      <a:pt x="1012" y="218"/>
                    </a:lnTo>
                    <a:lnTo>
                      <a:pt x="1017" y="221"/>
                    </a:lnTo>
                    <a:lnTo>
                      <a:pt x="1020" y="226"/>
                    </a:lnTo>
                    <a:lnTo>
                      <a:pt x="1022" y="233"/>
                    </a:lnTo>
                    <a:lnTo>
                      <a:pt x="1022" y="233"/>
                    </a:lnTo>
                    <a:lnTo>
                      <a:pt x="1020" y="240"/>
                    </a:lnTo>
                    <a:lnTo>
                      <a:pt x="1017" y="245"/>
                    </a:lnTo>
                    <a:lnTo>
                      <a:pt x="1012" y="248"/>
                    </a:lnTo>
                    <a:lnTo>
                      <a:pt x="1006" y="250"/>
                    </a:lnTo>
                    <a:lnTo>
                      <a:pt x="1006" y="250"/>
                    </a:lnTo>
                    <a:lnTo>
                      <a:pt x="1000" y="248"/>
                    </a:lnTo>
                    <a:lnTo>
                      <a:pt x="995" y="245"/>
                    </a:lnTo>
                    <a:lnTo>
                      <a:pt x="991" y="240"/>
                    </a:lnTo>
                    <a:lnTo>
                      <a:pt x="991" y="233"/>
                    </a:lnTo>
                    <a:lnTo>
                      <a:pt x="991" y="233"/>
                    </a:lnTo>
                    <a:lnTo>
                      <a:pt x="991" y="226"/>
                    </a:lnTo>
                    <a:lnTo>
                      <a:pt x="995" y="221"/>
                    </a:lnTo>
                    <a:lnTo>
                      <a:pt x="1000" y="218"/>
                    </a:lnTo>
                    <a:lnTo>
                      <a:pt x="1006" y="218"/>
                    </a:lnTo>
                    <a:lnTo>
                      <a:pt x="1006" y="218"/>
                    </a:lnTo>
                    <a:close/>
                    <a:moveTo>
                      <a:pt x="482" y="260"/>
                    </a:moveTo>
                    <a:lnTo>
                      <a:pt x="482" y="260"/>
                    </a:lnTo>
                    <a:lnTo>
                      <a:pt x="482" y="260"/>
                    </a:lnTo>
                    <a:lnTo>
                      <a:pt x="487" y="262"/>
                    </a:lnTo>
                    <a:lnTo>
                      <a:pt x="492" y="265"/>
                    </a:lnTo>
                    <a:lnTo>
                      <a:pt x="496" y="270"/>
                    </a:lnTo>
                    <a:lnTo>
                      <a:pt x="497" y="277"/>
                    </a:lnTo>
                    <a:lnTo>
                      <a:pt x="497" y="277"/>
                    </a:lnTo>
                    <a:lnTo>
                      <a:pt x="496" y="282"/>
                    </a:lnTo>
                    <a:lnTo>
                      <a:pt x="492" y="287"/>
                    </a:lnTo>
                    <a:lnTo>
                      <a:pt x="487" y="291"/>
                    </a:lnTo>
                    <a:lnTo>
                      <a:pt x="482" y="293"/>
                    </a:lnTo>
                    <a:lnTo>
                      <a:pt x="482" y="293"/>
                    </a:lnTo>
                    <a:lnTo>
                      <a:pt x="475" y="291"/>
                    </a:lnTo>
                    <a:lnTo>
                      <a:pt x="470" y="287"/>
                    </a:lnTo>
                    <a:lnTo>
                      <a:pt x="467" y="282"/>
                    </a:lnTo>
                    <a:lnTo>
                      <a:pt x="467" y="277"/>
                    </a:lnTo>
                    <a:lnTo>
                      <a:pt x="467" y="277"/>
                    </a:lnTo>
                    <a:lnTo>
                      <a:pt x="467" y="270"/>
                    </a:lnTo>
                    <a:lnTo>
                      <a:pt x="470" y="265"/>
                    </a:lnTo>
                    <a:lnTo>
                      <a:pt x="475" y="262"/>
                    </a:lnTo>
                    <a:lnTo>
                      <a:pt x="482" y="260"/>
                    </a:lnTo>
                    <a:lnTo>
                      <a:pt x="482" y="260"/>
                    </a:lnTo>
                    <a:close/>
                    <a:moveTo>
                      <a:pt x="540" y="260"/>
                    </a:moveTo>
                    <a:lnTo>
                      <a:pt x="540" y="260"/>
                    </a:lnTo>
                    <a:lnTo>
                      <a:pt x="540" y="260"/>
                    </a:lnTo>
                    <a:lnTo>
                      <a:pt x="545" y="262"/>
                    </a:lnTo>
                    <a:lnTo>
                      <a:pt x="550" y="265"/>
                    </a:lnTo>
                    <a:lnTo>
                      <a:pt x="553" y="270"/>
                    </a:lnTo>
                    <a:lnTo>
                      <a:pt x="555" y="277"/>
                    </a:lnTo>
                    <a:lnTo>
                      <a:pt x="555" y="277"/>
                    </a:lnTo>
                    <a:lnTo>
                      <a:pt x="553" y="282"/>
                    </a:lnTo>
                    <a:lnTo>
                      <a:pt x="550" y="287"/>
                    </a:lnTo>
                    <a:lnTo>
                      <a:pt x="545" y="291"/>
                    </a:lnTo>
                    <a:lnTo>
                      <a:pt x="540" y="293"/>
                    </a:lnTo>
                    <a:lnTo>
                      <a:pt x="540" y="293"/>
                    </a:lnTo>
                    <a:lnTo>
                      <a:pt x="533" y="291"/>
                    </a:lnTo>
                    <a:lnTo>
                      <a:pt x="528" y="287"/>
                    </a:lnTo>
                    <a:lnTo>
                      <a:pt x="525" y="282"/>
                    </a:lnTo>
                    <a:lnTo>
                      <a:pt x="525" y="277"/>
                    </a:lnTo>
                    <a:lnTo>
                      <a:pt x="525" y="277"/>
                    </a:lnTo>
                    <a:lnTo>
                      <a:pt x="525" y="270"/>
                    </a:lnTo>
                    <a:lnTo>
                      <a:pt x="528" y="265"/>
                    </a:lnTo>
                    <a:lnTo>
                      <a:pt x="533" y="262"/>
                    </a:lnTo>
                    <a:lnTo>
                      <a:pt x="540" y="260"/>
                    </a:lnTo>
                    <a:lnTo>
                      <a:pt x="540" y="260"/>
                    </a:lnTo>
                    <a:close/>
                    <a:moveTo>
                      <a:pt x="598" y="260"/>
                    </a:moveTo>
                    <a:lnTo>
                      <a:pt x="598" y="260"/>
                    </a:lnTo>
                    <a:lnTo>
                      <a:pt x="598" y="260"/>
                    </a:lnTo>
                    <a:lnTo>
                      <a:pt x="605" y="262"/>
                    </a:lnTo>
                    <a:lnTo>
                      <a:pt x="610" y="265"/>
                    </a:lnTo>
                    <a:lnTo>
                      <a:pt x="611" y="270"/>
                    </a:lnTo>
                    <a:lnTo>
                      <a:pt x="613" y="277"/>
                    </a:lnTo>
                    <a:lnTo>
                      <a:pt x="613" y="277"/>
                    </a:lnTo>
                    <a:lnTo>
                      <a:pt x="611" y="282"/>
                    </a:lnTo>
                    <a:lnTo>
                      <a:pt x="610" y="287"/>
                    </a:lnTo>
                    <a:lnTo>
                      <a:pt x="605" y="291"/>
                    </a:lnTo>
                    <a:lnTo>
                      <a:pt x="598" y="293"/>
                    </a:lnTo>
                    <a:lnTo>
                      <a:pt x="598" y="293"/>
                    </a:lnTo>
                    <a:lnTo>
                      <a:pt x="593" y="291"/>
                    </a:lnTo>
                    <a:lnTo>
                      <a:pt x="588" y="287"/>
                    </a:lnTo>
                    <a:lnTo>
                      <a:pt x="584" y="282"/>
                    </a:lnTo>
                    <a:lnTo>
                      <a:pt x="582" y="277"/>
                    </a:lnTo>
                    <a:lnTo>
                      <a:pt x="582" y="277"/>
                    </a:lnTo>
                    <a:lnTo>
                      <a:pt x="584" y="270"/>
                    </a:lnTo>
                    <a:lnTo>
                      <a:pt x="588" y="265"/>
                    </a:lnTo>
                    <a:lnTo>
                      <a:pt x="593" y="262"/>
                    </a:lnTo>
                    <a:lnTo>
                      <a:pt x="598" y="260"/>
                    </a:lnTo>
                    <a:lnTo>
                      <a:pt x="598" y="260"/>
                    </a:lnTo>
                    <a:close/>
                    <a:moveTo>
                      <a:pt x="656" y="260"/>
                    </a:moveTo>
                    <a:lnTo>
                      <a:pt x="656" y="260"/>
                    </a:lnTo>
                    <a:lnTo>
                      <a:pt x="656" y="260"/>
                    </a:lnTo>
                    <a:lnTo>
                      <a:pt x="662" y="262"/>
                    </a:lnTo>
                    <a:lnTo>
                      <a:pt x="668" y="265"/>
                    </a:lnTo>
                    <a:lnTo>
                      <a:pt x="671" y="270"/>
                    </a:lnTo>
                    <a:lnTo>
                      <a:pt x="671" y="277"/>
                    </a:lnTo>
                    <a:lnTo>
                      <a:pt x="671" y="277"/>
                    </a:lnTo>
                    <a:lnTo>
                      <a:pt x="671" y="282"/>
                    </a:lnTo>
                    <a:lnTo>
                      <a:pt x="668" y="287"/>
                    </a:lnTo>
                    <a:lnTo>
                      <a:pt x="662" y="291"/>
                    </a:lnTo>
                    <a:lnTo>
                      <a:pt x="656" y="293"/>
                    </a:lnTo>
                    <a:lnTo>
                      <a:pt x="656" y="293"/>
                    </a:lnTo>
                    <a:lnTo>
                      <a:pt x="651" y="291"/>
                    </a:lnTo>
                    <a:lnTo>
                      <a:pt x="645" y="287"/>
                    </a:lnTo>
                    <a:lnTo>
                      <a:pt x="642" y="282"/>
                    </a:lnTo>
                    <a:lnTo>
                      <a:pt x="640" y="277"/>
                    </a:lnTo>
                    <a:lnTo>
                      <a:pt x="640" y="277"/>
                    </a:lnTo>
                    <a:lnTo>
                      <a:pt x="642" y="270"/>
                    </a:lnTo>
                    <a:lnTo>
                      <a:pt x="645" y="265"/>
                    </a:lnTo>
                    <a:lnTo>
                      <a:pt x="651" y="262"/>
                    </a:lnTo>
                    <a:lnTo>
                      <a:pt x="656" y="260"/>
                    </a:lnTo>
                    <a:lnTo>
                      <a:pt x="656" y="260"/>
                    </a:lnTo>
                    <a:close/>
                    <a:moveTo>
                      <a:pt x="715" y="260"/>
                    </a:moveTo>
                    <a:lnTo>
                      <a:pt x="715" y="260"/>
                    </a:lnTo>
                    <a:lnTo>
                      <a:pt x="715" y="260"/>
                    </a:lnTo>
                    <a:lnTo>
                      <a:pt x="720" y="262"/>
                    </a:lnTo>
                    <a:lnTo>
                      <a:pt x="725" y="265"/>
                    </a:lnTo>
                    <a:lnTo>
                      <a:pt x="729" y="270"/>
                    </a:lnTo>
                    <a:lnTo>
                      <a:pt x="731" y="277"/>
                    </a:lnTo>
                    <a:lnTo>
                      <a:pt x="731" y="277"/>
                    </a:lnTo>
                    <a:lnTo>
                      <a:pt x="729" y="282"/>
                    </a:lnTo>
                    <a:lnTo>
                      <a:pt x="725" y="287"/>
                    </a:lnTo>
                    <a:lnTo>
                      <a:pt x="720" y="291"/>
                    </a:lnTo>
                    <a:lnTo>
                      <a:pt x="715" y="293"/>
                    </a:lnTo>
                    <a:lnTo>
                      <a:pt x="715" y="293"/>
                    </a:lnTo>
                    <a:lnTo>
                      <a:pt x="708" y="291"/>
                    </a:lnTo>
                    <a:lnTo>
                      <a:pt x="703" y="287"/>
                    </a:lnTo>
                    <a:lnTo>
                      <a:pt x="700" y="282"/>
                    </a:lnTo>
                    <a:lnTo>
                      <a:pt x="698" y="277"/>
                    </a:lnTo>
                    <a:lnTo>
                      <a:pt x="698" y="277"/>
                    </a:lnTo>
                    <a:lnTo>
                      <a:pt x="700" y="270"/>
                    </a:lnTo>
                    <a:lnTo>
                      <a:pt x="703" y="265"/>
                    </a:lnTo>
                    <a:lnTo>
                      <a:pt x="708" y="262"/>
                    </a:lnTo>
                    <a:lnTo>
                      <a:pt x="715" y="260"/>
                    </a:lnTo>
                    <a:lnTo>
                      <a:pt x="715" y="260"/>
                    </a:lnTo>
                    <a:close/>
                    <a:moveTo>
                      <a:pt x="773" y="260"/>
                    </a:moveTo>
                    <a:lnTo>
                      <a:pt x="773" y="260"/>
                    </a:lnTo>
                    <a:lnTo>
                      <a:pt x="773" y="260"/>
                    </a:lnTo>
                    <a:lnTo>
                      <a:pt x="778" y="262"/>
                    </a:lnTo>
                    <a:lnTo>
                      <a:pt x="783" y="265"/>
                    </a:lnTo>
                    <a:lnTo>
                      <a:pt x="787" y="270"/>
                    </a:lnTo>
                    <a:lnTo>
                      <a:pt x="788" y="277"/>
                    </a:lnTo>
                    <a:lnTo>
                      <a:pt x="788" y="277"/>
                    </a:lnTo>
                    <a:lnTo>
                      <a:pt x="787" y="282"/>
                    </a:lnTo>
                    <a:lnTo>
                      <a:pt x="783" y="287"/>
                    </a:lnTo>
                    <a:lnTo>
                      <a:pt x="778" y="291"/>
                    </a:lnTo>
                    <a:lnTo>
                      <a:pt x="773" y="293"/>
                    </a:lnTo>
                    <a:lnTo>
                      <a:pt x="773" y="293"/>
                    </a:lnTo>
                    <a:lnTo>
                      <a:pt x="766" y="291"/>
                    </a:lnTo>
                    <a:lnTo>
                      <a:pt x="761" y="287"/>
                    </a:lnTo>
                    <a:lnTo>
                      <a:pt x="758" y="282"/>
                    </a:lnTo>
                    <a:lnTo>
                      <a:pt x="758" y="277"/>
                    </a:lnTo>
                    <a:lnTo>
                      <a:pt x="758" y="277"/>
                    </a:lnTo>
                    <a:lnTo>
                      <a:pt x="758" y="270"/>
                    </a:lnTo>
                    <a:lnTo>
                      <a:pt x="761" y="265"/>
                    </a:lnTo>
                    <a:lnTo>
                      <a:pt x="766" y="262"/>
                    </a:lnTo>
                    <a:lnTo>
                      <a:pt x="773" y="260"/>
                    </a:lnTo>
                    <a:lnTo>
                      <a:pt x="773" y="260"/>
                    </a:lnTo>
                    <a:close/>
                    <a:moveTo>
                      <a:pt x="831" y="260"/>
                    </a:moveTo>
                    <a:lnTo>
                      <a:pt x="831" y="260"/>
                    </a:lnTo>
                    <a:lnTo>
                      <a:pt x="831" y="260"/>
                    </a:lnTo>
                    <a:lnTo>
                      <a:pt x="838" y="262"/>
                    </a:lnTo>
                    <a:lnTo>
                      <a:pt x="841" y="265"/>
                    </a:lnTo>
                    <a:lnTo>
                      <a:pt x="845" y="270"/>
                    </a:lnTo>
                    <a:lnTo>
                      <a:pt x="846" y="277"/>
                    </a:lnTo>
                    <a:lnTo>
                      <a:pt x="846" y="277"/>
                    </a:lnTo>
                    <a:lnTo>
                      <a:pt x="845" y="282"/>
                    </a:lnTo>
                    <a:lnTo>
                      <a:pt x="841" y="287"/>
                    </a:lnTo>
                    <a:lnTo>
                      <a:pt x="838" y="291"/>
                    </a:lnTo>
                    <a:lnTo>
                      <a:pt x="831" y="293"/>
                    </a:lnTo>
                    <a:lnTo>
                      <a:pt x="831" y="293"/>
                    </a:lnTo>
                    <a:lnTo>
                      <a:pt x="824" y="291"/>
                    </a:lnTo>
                    <a:lnTo>
                      <a:pt x="821" y="287"/>
                    </a:lnTo>
                    <a:lnTo>
                      <a:pt x="817" y="282"/>
                    </a:lnTo>
                    <a:lnTo>
                      <a:pt x="816" y="277"/>
                    </a:lnTo>
                    <a:lnTo>
                      <a:pt x="816" y="277"/>
                    </a:lnTo>
                    <a:lnTo>
                      <a:pt x="817" y="270"/>
                    </a:lnTo>
                    <a:lnTo>
                      <a:pt x="821" y="265"/>
                    </a:lnTo>
                    <a:lnTo>
                      <a:pt x="824" y="262"/>
                    </a:lnTo>
                    <a:lnTo>
                      <a:pt x="831" y="260"/>
                    </a:lnTo>
                    <a:lnTo>
                      <a:pt x="831" y="260"/>
                    </a:lnTo>
                    <a:close/>
                    <a:moveTo>
                      <a:pt x="889" y="260"/>
                    </a:moveTo>
                    <a:lnTo>
                      <a:pt x="889" y="260"/>
                    </a:lnTo>
                    <a:lnTo>
                      <a:pt x="889" y="260"/>
                    </a:lnTo>
                    <a:lnTo>
                      <a:pt x="896" y="262"/>
                    </a:lnTo>
                    <a:lnTo>
                      <a:pt x="901" y="265"/>
                    </a:lnTo>
                    <a:lnTo>
                      <a:pt x="904" y="270"/>
                    </a:lnTo>
                    <a:lnTo>
                      <a:pt x="904" y="277"/>
                    </a:lnTo>
                    <a:lnTo>
                      <a:pt x="904" y="277"/>
                    </a:lnTo>
                    <a:lnTo>
                      <a:pt x="904" y="282"/>
                    </a:lnTo>
                    <a:lnTo>
                      <a:pt x="901" y="287"/>
                    </a:lnTo>
                    <a:lnTo>
                      <a:pt x="896" y="291"/>
                    </a:lnTo>
                    <a:lnTo>
                      <a:pt x="889" y="293"/>
                    </a:lnTo>
                    <a:lnTo>
                      <a:pt x="889" y="293"/>
                    </a:lnTo>
                    <a:lnTo>
                      <a:pt x="884" y="291"/>
                    </a:lnTo>
                    <a:lnTo>
                      <a:pt x="879" y="287"/>
                    </a:lnTo>
                    <a:lnTo>
                      <a:pt x="875" y="282"/>
                    </a:lnTo>
                    <a:lnTo>
                      <a:pt x="874" y="277"/>
                    </a:lnTo>
                    <a:lnTo>
                      <a:pt x="874" y="277"/>
                    </a:lnTo>
                    <a:lnTo>
                      <a:pt x="875" y="270"/>
                    </a:lnTo>
                    <a:lnTo>
                      <a:pt x="879" y="265"/>
                    </a:lnTo>
                    <a:lnTo>
                      <a:pt x="884" y="262"/>
                    </a:lnTo>
                    <a:lnTo>
                      <a:pt x="889" y="260"/>
                    </a:lnTo>
                    <a:lnTo>
                      <a:pt x="889" y="260"/>
                    </a:lnTo>
                    <a:close/>
                    <a:moveTo>
                      <a:pt x="947" y="260"/>
                    </a:moveTo>
                    <a:lnTo>
                      <a:pt x="947" y="260"/>
                    </a:lnTo>
                    <a:lnTo>
                      <a:pt x="947" y="260"/>
                    </a:lnTo>
                    <a:lnTo>
                      <a:pt x="954" y="262"/>
                    </a:lnTo>
                    <a:lnTo>
                      <a:pt x="959" y="265"/>
                    </a:lnTo>
                    <a:lnTo>
                      <a:pt x="962" y="270"/>
                    </a:lnTo>
                    <a:lnTo>
                      <a:pt x="964" y="277"/>
                    </a:lnTo>
                    <a:lnTo>
                      <a:pt x="964" y="277"/>
                    </a:lnTo>
                    <a:lnTo>
                      <a:pt x="962" y="282"/>
                    </a:lnTo>
                    <a:lnTo>
                      <a:pt x="959" y="287"/>
                    </a:lnTo>
                    <a:lnTo>
                      <a:pt x="954" y="291"/>
                    </a:lnTo>
                    <a:lnTo>
                      <a:pt x="947" y="293"/>
                    </a:lnTo>
                    <a:lnTo>
                      <a:pt x="947" y="293"/>
                    </a:lnTo>
                    <a:lnTo>
                      <a:pt x="942" y="291"/>
                    </a:lnTo>
                    <a:lnTo>
                      <a:pt x="937" y="287"/>
                    </a:lnTo>
                    <a:lnTo>
                      <a:pt x="933" y="282"/>
                    </a:lnTo>
                    <a:lnTo>
                      <a:pt x="932" y="277"/>
                    </a:lnTo>
                    <a:lnTo>
                      <a:pt x="932" y="277"/>
                    </a:lnTo>
                    <a:lnTo>
                      <a:pt x="933" y="270"/>
                    </a:lnTo>
                    <a:lnTo>
                      <a:pt x="937" y="265"/>
                    </a:lnTo>
                    <a:lnTo>
                      <a:pt x="942" y="262"/>
                    </a:lnTo>
                    <a:lnTo>
                      <a:pt x="947" y="260"/>
                    </a:lnTo>
                    <a:lnTo>
                      <a:pt x="947" y="260"/>
                    </a:lnTo>
                    <a:close/>
                    <a:moveTo>
                      <a:pt x="1006" y="260"/>
                    </a:moveTo>
                    <a:lnTo>
                      <a:pt x="1006" y="260"/>
                    </a:lnTo>
                    <a:lnTo>
                      <a:pt x="1006" y="260"/>
                    </a:lnTo>
                    <a:lnTo>
                      <a:pt x="1012" y="262"/>
                    </a:lnTo>
                    <a:lnTo>
                      <a:pt x="1017" y="265"/>
                    </a:lnTo>
                    <a:lnTo>
                      <a:pt x="1020" y="270"/>
                    </a:lnTo>
                    <a:lnTo>
                      <a:pt x="1022" y="277"/>
                    </a:lnTo>
                    <a:lnTo>
                      <a:pt x="1022" y="277"/>
                    </a:lnTo>
                    <a:lnTo>
                      <a:pt x="1020" y="282"/>
                    </a:lnTo>
                    <a:lnTo>
                      <a:pt x="1017" y="287"/>
                    </a:lnTo>
                    <a:lnTo>
                      <a:pt x="1012" y="291"/>
                    </a:lnTo>
                    <a:lnTo>
                      <a:pt x="1006" y="293"/>
                    </a:lnTo>
                    <a:lnTo>
                      <a:pt x="1006" y="293"/>
                    </a:lnTo>
                    <a:lnTo>
                      <a:pt x="1000" y="291"/>
                    </a:lnTo>
                    <a:lnTo>
                      <a:pt x="995" y="287"/>
                    </a:lnTo>
                    <a:lnTo>
                      <a:pt x="991" y="282"/>
                    </a:lnTo>
                    <a:lnTo>
                      <a:pt x="991" y="277"/>
                    </a:lnTo>
                    <a:lnTo>
                      <a:pt x="991" y="277"/>
                    </a:lnTo>
                    <a:lnTo>
                      <a:pt x="991" y="270"/>
                    </a:lnTo>
                    <a:lnTo>
                      <a:pt x="995" y="265"/>
                    </a:lnTo>
                    <a:lnTo>
                      <a:pt x="1000" y="262"/>
                    </a:lnTo>
                    <a:lnTo>
                      <a:pt x="1006" y="260"/>
                    </a:lnTo>
                    <a:lnTo>
                      <a:pt x="1006" y="260"/>
                    </a:lnTo>
                    <a:close/>
                    <a:moveTo>
                      <a:pt x="482" y="305"/>
                    </a:moveTo>
                    <a:lnTo>
                      <a:pt x="482" y="305"/>
                    </a:lnTo>
                    <a:lnTo>
                      <a:pt x="482" y="305"/>
                    </a:lnTo>
                    <a:lnTo>
                      <a:pt x="487" y="305"/>
                    </a:lnTo>
                    <a:lnTo>
                      <a:pt x="492" y="308"/>
                    </a:lnTo>
                    <a:lnTo>
                      <a:pt x="496" y="313"/>
                    </a:lnTo>
                    <a:lnTo>
                      <a:pt x="497" y="320"/>
                    </a:lnTo>
                    <a:lnTo>
                      <a:pt x="497" y="320"/>
                    </a:lnTo>
                    <a:lnTo>
                      <a:pt x="496" y="327"/>
                    </a:lnTo>
                    <a:lnTo>
                      <a:pt x="492" y="332"/>
                    </a:lnTo>
                    <a:lnTo>
                      <a:pt x="487" y="335"/>
                    </a:lnTo>
                    <a:lnTo>
                      <a:pt x="482" y="337"/>
                    </a:lnTo>
                    <a:lnTo>
                      <a:pt x="482" y="337"/>
                    </a:lnTo>
                    <a:lnTo>
                      <a:pt x="475" y="335"/>
                    </a:lnTo>
                    <a:lnTo>
                      <a:pt x="470" y="332"/>
                    </a:lnTo>
                    <a:lnTo>
                      <a:pt x="467" y="327"/>
                    </a:lnTo>
                    <a:lnTo>
                      <a:pt x="467" y="320"/>
                    </a:lnTo>
                    <a:lnTo>
                      <a:pt x="467" y="320"/>
                    </a:lnTo>
                    <a:lnTo>
                      <a:pt x="467" y="313"/>
                    </a:lnTo>
                    <a:lnTo>
                      <a:pt x="470" y="308"/>
                    </a:lnTo>
                    <a:lnTo>
                      <a:pt x="475" y="305"/>
                    </a:lnTo>
                    <a:lnTo>
                      <a:pt x="482" y="305"/>
                    </a:lnTo>
                    <a:lnTo>
                      <a:pt x="482" y="305"/>
                    </a:lnTo>
                    <a:close/>
                    <a:moveTo>
                      <a:pt x="540" y="305"/>
                    </a:moveTo>
                    <a:lnTo>
                      <a:pt x="540" y="305"/>
                    </a:lnTo>
                    <a:lnTo>
                      <a:pt x="540" y="305"/>
                    </a:lnTo>
                    <a:lnTo>
                      <a:pt x="545" y="305"/>
                    </a:lnTo>
                    <a:lnTo>
                      <a:pt x="550" y="308"/>
                    </a:lnTo>
                    <a:lnTo>
                      <a:pt x="553" y="313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3" y="327"/>
                    </a:lnTo>
                    <a:lnTo>
                      <a:pt x="550" y="332"/>
                    </a:lnTo>
                    <a:lnTo>
                      <a:pt x="545" y="335"/>
                    </a:lnTo>
                    <a:lnTo>
                      <a:pt x="540" y="337"/>
                    </a:lnTo>
                    <a:lnTo>
                      <a:pt x="540" y="337"/>
                    </a:lnTo>
                    <a:lnTo>
                      <a:pt x="533" y="335"/>
                    </a:lnTo>
                    <a:lnTo>
                      <a:pt x="528" y="332"/>
                    </a:lnTo>
                    <a:lnTo>
                      <a:pt x="525" y="327"/>
                    </a:lnTo>
                    <a:lnTo>
                      <a:pt x="525" y="320"/>
                    </a:lnTo>
                    <a:lnTo>
                      <a:pt x="525" y="320"/>
                    </a:lnTo>
                    <a:lnTo>
                      <a:pt x="525" y="313"/>
                    </a:lnTo>
                    <a:lnTo>
                      <a:pt x="528" y="308"/>
                    </a:lnTo>
                    <a:lnTo>
                      <a:pt x="533" y="305"/>
                    </a:lnTo>
                    <a:lnTo>
                      <a:pt x="540" y="305"/>
                    </a:lnTo>
                    <a:lnTo>
                      <a:pt x="540" y="305"/>
                    </a:lnTo>
                    <a:close/>
                    <a:moveTo>
                      <a:pt x="598" y="305"/>
                    </a:moveTo>
                    <a:lnTo>
                      <a:pt x="598" y="305"/>
                    </a:lnTo>
                    <a:lnTo>
                      <a:pt x="598" y="305"/>
                    </a:lnTo>
                    <a:lnTo>
                      <a:pt x="605" y="305"/>
                    </a:lnTo>
                    <a:lnTo>
                      <a:pt x="610" y="308"/>
                    </a:lnTo>
                    <a:lnTo>
                      <a:pt x="611" y="313"/>
                    </a:lnTo>
                    <a:lnTo>
                      <a:pt x="613" y="320"/>
                    </a:lnTo>
                    <a:lnTo>
                      <a:pt x="613" y="320"/>
                    </a:lnTo>
                    <a:lnTo>
                      <a:pt x="611" y="327"/>
                    </a:lnTo>
                    <a:lnTo>
                      <a:pt x="610" y="332"/>
                    </a:lnTo>
                    <a:lnTo>
                      <a:pt x="605" y="335"/>
                    </a:lnTo>
                    <a:lnTo>
                      <a:pt x="598" y="337"/>
                    </a:lnTo>
                    <a:lnTo>
                      <a:pt x="598" y="337"/>
                    </a:lnTo>
                    <a:lnTo>
                      <a:pt x="593" y="335"/>
                    </a:lnTo>
                    <a:lnTo>
                      <a:pt x="588" y="332"/>
                    </a:lnTo>
                    <a:lnTo>
                      <a:pt x="584" y="327"/>
                    </a:lnTo>
                    <a:lnTo>
                      <a:pt x="582" y="320"/>
                    </a:lnTo>
                    <a:lnTo>
                      <a:pt x="582" y="320"/>
                    </a:lnTo>
                    <a:lnTo>
                      <a:pt x="584" y="313"/>
                    </a:lnTo>
                    <a:lnTo>
                      <a:pt x="588" y="308"/>
                    </a:lnTo>
                    <a:lnTo>
                      <a:pt x="593" y="305"/>
                    </a:lnTo>
                    <a:lnTo>
                      <a:pt x="598" y="305"/>
                    </a:lnTo>
                    <a:lnTo>
                      <a:pt x="598" y="305"/>
                    </a:lnTo>
                    <a:close/>
                    <a:moveTo>
                      <a:pt x="656" y="305"/>
                    </a:moveTo>
                    <a:lnTo>
                      <a:pt x="656" y="305"/>
                    </a:lnTo>
                    <a:lnTo>
                      <a:pt x="656" y="305"/>
                    </a:lnTo>
                    <a:lnTo>
                      <a:pt x="662" y="305"/>
                    </a:lnTo>
                    <a:lnTo>
                      <a:pt x="668" y="308"/>
                    </a:lnTo>
                    <a:lnTo>
                      <a:pt x="671" y="313"/>
                    </a:lnTo>
                    <a:lnTo>
                      <a:pt x="671" y="320"/>
                    </a:lnTo>
                    <a:lnTo>
                      <a:pt x="671" y="320"/>
                    </a:lnTo>
                    <a:lnTo>
                      <a:pt x="671" y="327"/>
                    </a:lnTo>
                    <a:lnTo>
                      <a:pt x="668" y="332"/>
                    </a:lnTo>
                    <a:lnTo>
                      <a:pt x="662" y="335"/>
                    </a:lnTo>
                    <a:lnTo>
                      <a:pt x="656" y="337"/>
                    </a:lnTo>
                    <a:lnTo>
                      <a:pt x="656" y="337"/>
                    </a:lnTo>
                    <a:lnTo>
                      <a:pt x="651" y="335"/>
                    </a:lnTo>
                    <a:lnTo>
                      <a:pt x="645" y="332"/>
                    </a:lnTo>
                    <a:lnTo>
                      <a:pt x="642" y="327"/>
                    </a:lnTo>
                    <a:lnTo>
                      <a:pt x="640" y="320"/>
                    </a:lnTo>
                    <a:lnTo>
                      <a:pt x="640" y="320"/>
                    </a:lnTo>
                    <a:lnTo>
                      <a:pt x="642" y="313"/>
                    </a:lnTo>
                    <a:lnTo>
                      <a:pt x="645" y="308"/>
                    </a:lnTo>
                    <a:lnTo>
                      <a:pt x="651" y="305"/>
                    </a:lnTo>
                    <a:lnTo>
                      <a:pt x="656" y="305"/>
                    </a:lnTo>
                    <a:lnTo>
                      <a:pt x="656" y="305"/>
                    </a:lnTo>
                    <a:close/>
                    <a:moveTo>
                      <a:pt x="715" y="305"/>
                    </a:moveTo>
                    <a:lnTo>
                      <a:pt x="715" y="305"/>
                    </a:lnTo>
                    <a:lnTo>
                      <a:pt x="715" y="305"/>
                    </a:lnTo>
                    <a:lnTo>
                      <a:pt x="720" y="305"/>
                    </a:lnTo>
                    <a:lnTo>
                      <a:pt x="725" y="308"/>
                    </a:lnTo>
                    <a:lnTo>
                      <a:pt x="729" y="313"/>
                    </a:lnTo>
                    <a:lnTo>
                      <a:pt x="731" y="320"/>
                    </a:lnTo>
                    <a:lnTo>
                      <a:pt x="731" y="320"/>
                    </a:lnTo>
                    <a:lnTo>
                      <a:pt x="729" y="327"/>
                    </a:lnTo>
                    <a:lnTo>
                      <a:pt x="725" y="332"/>
                    </a:lnTo>
                    <a:lnTo>
                      <a:pt x="720" y="335"/>
                    </a:lnTo>
                    <a:lnTo>
                      <a:pt x="715" y="337"/>
                    </a:lnTo>
                    <a:lnTo>
                      <a:pt x="715" y="337"/>
                    </a:lnTo>
                    <a:lnTo>
                      <a:pt x="708" y="335"/>
                    </a:lnTo>
                    <a:lnTo>
                      <a:pt x="703" y="332"/>
                    </a:lnTo>
                    <a:lnTo>
                      <a:pt x="700" y="327"/>
                    </a:lnTo>
                    <a:lnTo>
                      <a:pt x="698" y="320"/>
                    </a:lnTo>
                    <a:lnTo>
                      <a:pt x="698" y="320"/>
                    </a:lnTo>
                    <a:lnTo>
                      <a:pt x="700" y="313"/>
                    </a:lnTo>
                    <a:lnTo>
                      <a:pt x="703" y="308"/>
                    </a:lnTo>
                    <a:lnTo>
                      <a:pt x="708" y="305"/>
                    </a:lnTo>
                    <a:lnTo>
                      <a:pt x="715" y="305"/>
                    </a:lnTo>
                    <a:lnTo>
                      <a:pt x="715" y="305"/>
                    </a:lnTo>
                    <a:close/>
                    <a:moveTo>
                      <a:pt x="773" y="305"/>
                    </a:moveTo>
                    <a:lnTo>
                      <a:pt x="773" y="305"/>
                    </a:lnTo>
                    <a:lnTo>
                      <a:pt x="773" y="305"/>
                    </a:lnTo>
                    <a:lnTo>
                      <a:pt x="778" y="305"/>
                    </a:lnTo>
                    <a:lnTo>
                      <a:pt x="783" y="308"/>
                    </a:lnTo>
                    <a:lnTo>
                      <a:pt x="787" y="313"/>
                    </a:lnTo>
                    <a:lnTo>
                      <a:pt x="788" y="320"/>
                    </a:lnTo>
                    <a:lnTo>
                      <a:pt x="788" y="320"/>
                    </a:lnTo>
                    <a:lnTo>
                      <a:pt x="787" y="327"/>
                    </a:lnTo>
                    <a:lnTo>
                      <a:pt x="783" y="332"/>
                    </a:lnTo>
                    <a:lnTo>
                      <a:pt x="778" y="335"/>
                    </a:lnTo>
                    <a:lnTo>
                      <a:pt x="773" y="337"/>
                    </a:lnTo>
                    <a:lnTo>
                      <a:pt x="773" y="337"/>
                    </a:lnTo>
                    <a:lnTo>
                      <a:pt x="766" y="335"/>
                    </a:lnTo>
                    <a:lnTo>
                      <a:pt x="761" y="332"/>
                    </a:lnTo>
                    <a:lnTo>
                      <a:pt x="758" y="327"/>
                    </a:lnTo>
                    <a:lnTo>
                      <a:pt x="758" y="320"/>
                    </a:lnTo>
                    <a:lnTo>
                      <a:pt x="758" y="320"/>
                    </a:lnTo>
                    <a:lnTo>
                      <a:pt x="758" y="313"/>
                    </a:lnTo>
                    <a:lnTo>
                      <a:pt x="761" y="308"/>
                    </a:lnTo>
                    <a:lnTo>
                      <a:pt x="766" y="305"/>
                    </a:lnTo>
                    <a:lnTo>
                      <a:pt x="773" y="305"/>
                    </a:lnTo>
                    <a:lnTo>
                      <a:pt x="773" y="305"/>
                    </a:lnTo>
                    <a:close/>
                    <a:moveTo>
                      <a:pt x="831" y="305"/>
                    </a:moveTo>
                    <a:lnTo>
                      <a:pt x="831" y="305"/>
                    </a:lnTo>
                    <a:lnTo>
                      <a:pt x="831" y="305"/>
                    </a:lnTo>
                    <a:lnTo>
                      <a:pt x="838" y="305"/>
                    </a:lnTo>
                    <a:lnTo>
                      <a:pt x="841" y="308"/>
                    </a:lnTo>
                    <a:lnTo>
                      <a:pt x="845" y="313"/>
                    </a:lnTo>
                    <a:lnTo>
                      <a:pt x="846" y="320"/>
                    </a:lnTo>
                    <a:lnTo>
                      <a:pt x="846" y="320"/>
                    </a:lnTo>
                    <a:lnTo>
                      <a:pt x="845" y="327"/>
                    </a:lnTo>
                    <a:lnTo>
                      <a:pt x="841" y="332"/>
                    </a:lnTo>
                    <a:lnTo>
                      <a:pt x="838" y="335"/>
                    </a:lnTo>
                    <a:lnTo>
                      <a:pt x="831" y="337"/>
                    </a:lnTo>
                    <a:lnTo>
                      <a:pt x="831" y="337"/>
                    </a:lnTo>
                    <a:lnTo>
                      <a:pt x="824" y="335"/>
                    </a:lnTo>
                    <a:lnTo>
                      <a:pt x="821" y="332"/>
                    </a:lnTo>
                    <a:lnTo>
                      <a:pt x="817" y="327"/>
                    </a:lnTo>
                    <a:lnTo>
                      <a:pt x="816" y="320"/>
                    </a:lnTo>
                    <a:lnTo>
                      <a:pt x="816" y="320"/>
                    </a:lnTo>
                    <a:lnTo>
                      <a:pt x="817" y="313"/>
                    </a:lnTo>
                    <a:lnTo>
                      <a:pt x="821" y="308"/>
                    </a:lnTo>
                    <a:lnTo>
                      <a:pt x="824" y="305"/>
                    </a:lnTo>
                    <a:lnTo>
                      <a:pt x="831" y="305"/>
                    </a:lnTo>
                    <a:lnTo>
                      <a:pt x="831" y="305"/>
                    </a:lnTo>
                    <a:close/>
                    <a:moveTo>
                      <a:pt x="889" y="305"/>
                    </a:moveTo>
                    <a:lnTo>
                      <a:pt x="889" y="305"/>
                    </a:lnTo>
                    <a:lnTo>
                      <a:pt x="889" y="305"/>
                    </a:lnTo>
                    <a:lnTo>
                      <a:pt x="896" y="305"/>
                    </a:lnTo>
                    <a:lnTo>
                      <a:pt x="901" y="308"/>
                    </a:lnTo>
                    <a:lnTo>
                      <a:pt x="904" y="313"/>
                    </a:lnTo>
                    <a:lnTo>
                      <a:pt x="904" y="320"/>
                    </a:lnTo>
                    <a:lnTo>
                      <a:pt x="904" y="320"/>
                    </a:lnTo>
                    <a:lnTo>
                      <a:pt x="904" y="327"/>
                    </a:lnTo>
                    <a:lnTo>
                      <a:pt x="901" y="332"/>
                    </a:lnTo>
                    <a:lnTo>
                      <a:pt x="896" y="335"/>
                    </a:lnTo>
                    <a:lnTo>
                      <a:pt x="889" y="337"/>
                    </a:lnTo>
                    <a:lnTo>
                      <a:pt x="889" y="337"/>
                    </a:lnTo>
                    <a:lnTo>
                      <a:pt x="884" y="335"/>
                    </a:lnTo>
                    <a:lnTo>
                      <a:pt x="879" y="332"/>
                    </a:lnTo>
                    <a:lnTo>
                      <a:pt x="875" y="327"/>
                    </a:lnTo>
                    <a:lnTo>
                      <a:pt x="874" y="320"/>
                    </a:lnTo>
                    <a:lnTo>
                      <a:pt x="874" y="320"/>
                    </a:lnTo>
                    <a:lnTo>
                      <a:pt x="875" y="313"/>
                    </a:lnTo>
                    <a:lnTo>
                      <a:pt x="879" y="308"/>
                    </a:lnTo>
                    <a:lnTo>
                      <a:pt x="884" y="305"/>
                    </a:lnTo>
                    <a:lnTo>
                      <a:pt x="889" y="305"/>
                    </a:lnTo>
                    <a:lnTo>
                      <a:pt x="889" y="305"/>
                    </a:lnTo>
                    <a:close/>
                    <a:moveTo>
                      <a:pt x="947" y="305"/>
                    </a:moveTo>
                    <a:lnTo>
                      <a:pt x="947" y="305"/>
                    </a:lnTo>
                    <a:lnTo>
                      <a:pt x="947" y="305"/>
                    </a:lnTo>
                    <a:lnTo>
                      <a:pt x="954" y="305"/>
                    </a:lnTo>
                    <a:lnTo>
                      <a:pt x="959" y="308"/>
                    </a:lnTo>
                    <a:lnTo>
                      <a:pt x="962" y="313"/>
                    </a:lnTo>
                    <a:lnTo>
                      <a:pt x="964" y="320"/>
                    </a:lnTo>
                    <a:lnTo>
                      <a:pt x="964" y="320"/>
                    </a:lnTo>
                    <a:lnTo>
                      <a:pt x="962" y="327"/>
                    </a:lnTo>
                    <a:lnTo>
                      <a:pt x="959" y="332"/>
                    </a:lnTo>
                    <a:lnTo>
                      <a:pt x="954" y="335"/>
                    </a:lnTo>
                    <a:lnTo>
                      <a:pt x="947" y="337"/>
                    </a:lnTo>
                    <a:lnTo>
                      <a:pt x="947" y="337"/>
                    </a:lnTo>
                    <a:lnTo>
                      <a:pt x="942" y="335"/>
                    </a:lnTo>
                    <a:lnTo>
                      <a:pt x="937" y="332"/>
                    </a:lnTo>
                    <a:lnTo>
                      <a:pt x="933" y="327"/>
                    </a:lnTo>
                    <a:lnTo>
                      <a:pt x="932" y="320"/>
                    </a:lnTo>
                    <a:lnTo>
                      <a:pt x="932" y="320"/>
                    </a:lnTo>
                    <a:lnTo>
                      <a:pt x="933" y="313"/>
                    </a:lnTo>
                    <a:lnTo>
                      <a:pt x="937" y="308"/>
                    </a:lnTo>
                    <a:lnTo>
                      <a:pt x="942" y="305"/>
                    </a:lnTo>
                    <a:lnTo>
                      <a:pt x="947" y="305"/>
                    </a:lnTo>
                    <a:lnTo>
                      <a:pt x="947" y="305"/>
                    </a:lnTo>
                    <a:close/>
                    <a:moveTo>
                      <a:pt x="1006" y="305"/>
                    </a:moveTo>
                    <a:lnTo>
                      <a:pt x="1006" y="305"/>
                    </a:lnTo>
                    <a:lnTo>
                      <a:pt x="1006" y="305"/>
                    </a:lnTo>
                    <a:lnTo>
                      <a:pt x="1012" y="305"/>
                    </a:lnTo>
                    <a:lnTo>
                      <a:pt x="1017" y="308"/>
                    </a:lnTo>
                    <a:lnTo>
                      <a:pt x="1020" y="313"/>
                    </a:lnTo>
                    <a:lnTo>
                      <a:pt x="1022" y="320"/>
                    </a:lnTo>
                    <a:lnTo>
                      <a:pt x="1022" y="320"/>
                    </a:lnTo>
                    <a:lnTo>
                      <a:pt x="1020" y="327"/>
                    </a:lnTo>
                    <a:lnTo>
                      <a:pt x="1017" y="332"/>
                    </a:lnTo>
                    <a:lnTo>
                      <a:pt x="1012" y="335"/>
                    </a:lnTo>
                    <a:lnTo>
                      <a:pt x="1006" y="337"/>
                    </a:lnTo>
                    <a:lnTo>
                      <a:pt x="1006" y="337"/>
                    </a:lnTo>
                    <a:lnTo>
                      <a:pt x="1000" y="335"/>
                    </a:lnTo>
                    <a:lnTo>
                      <a:pt x="995" y="332"/>
                    </a:lnTo>
                    <a:lnTo>
                      <a:pt x="991" y="327"/>
                    </a:lnTo>
                    <a:lnTo>
                      <a:pt x="991" y="320"/>
                    </a:lnTo>
                    <a:lnTo>
                      <a:pt x="991" y="320"/>
                    </a:lnTo>
                    <a:lnTo>
                      <a:pt x="991" y="313"/>
                    </a:lnTo>
                    <a:lnTo>
                      <a:pt x="995" y="308"/>
                    </a:lnTo>
                    <a:lnTo>
                      <a:pt x="1000" y="305"/>
                    </a:lnTo>
                    <a:lnTo>
                      <a:pt x="1006" y="305"/>
                    </a:lnTo>
                    <a:lnTo>
                      <a:pt x="1006" y="305"/>
                    </a:lnTo>
                    <a:close/>
                    <a:moveTo>
                      <a:pt x="364" y="347"/>
                    </a:moveTo>
                    <a:lnTo>
                      <a:pt x="364" y="347"/>
                    </a:lnTo>
                    <a:lnTo>
                      <a:pt x="364" y="347"/>
                    </a:lnTo>
                    <a:lnTo>
                      <a:pt x="371" y="349"/>
                    </a:lnTo>
                    <a:lnTo>
                      <a:pt x="376" y="352"/>
                    </a:lnTo>
                    <a:lnTo>
                      <a:pt x="380" y="357"/>
                    </a:lnTo>
                    <a:lnTo>
                      <a:pt x="380" y="364"/>
                    </a:lnTo>
                    <a:lnTo>
                      <a:pt x="380" y="364"/>
                    </a:lnTo>
                    <a:lnTo>
                      <a:pt x="380" y="369"/>
                    </a:lnTo>
                    <a:lnTo>
                      <a:pt x="376" y="374"/>
                    </a:lnTo>
                    <a:lnTo>
                      <a:pt x="371" y="378"/>
                    </a:lnTo>
                    <a:lnTo>
                      <a:pt x="364" y="379"/>
                    </a:lnTo>
                    <a:lnTo>
                      <a:pt x="364" y="379"/>
                    </a:lnTo>
                    <a:lnTo>
                      <a:pt x="359" y="378"/>
                    </a:lnTo>
                    <a:lnTo>
                      <a:pt x="354" y="374"/>
                    </a:lnTo>
                    <a:lnTo>
                      <a:pt x="351" y="369"/>
                    </a:lnTo>
                    <a:lnTo>
                      <a:pt x="349" y="364"/>
                    </a:lnTo>
                    <a:lnTo>
                      <a:pt x="349" y="364"/>
                    </a:lnTo>
                    <a:lnTo>
                      <a:pt x="351" y="357"/>
                    </a:lnTo>
                    <a:lnTo>
                      <a:pt x="354" y="352"/>
                    </a:lnTo>
                    <a:lnTo>
                      <a:pt x="359" y="349"/>
                    </a:lnTo>
                    <a:lnTo>
                      <a:pt x="364" y="347"/>
                    </a:lnTo>
                    <a:lnTo>
                      <a:pt x="364" y="347"/>
                    </a:lnTo>
                    <a:close/>
                    <a:moveTo>
                      <a:pt x="422" y="347"/>
                    </a:moveTo>
                    <a:lnTo>
                      <a:pt x="422" y="347"/>
                    </a:lnTo>
                    <a:lnTo>
                      <a:pt x="422" y="347"/>
                    </a:lnTo>
                    <a:lnTo>
                      <a:pt x="429" y="349"/>
                    </a:lnTo>
                    <a:lnTo>
                      <a:pt x="434" y="352"/>
                    </a:lnTo>
                    <a:lnTo>
                      <a:pt x="438" y="357"/>
                    </a:lnTo>
                    <a:lnTo>
                      <a:pt x="438" y="364"/>
                    </a:lnTo>
                    <a:lnTo>
                      <a:pt x="438" y="364"/>
                    </a:lnTo>
                    <a:lnTo>
                      <a:pt x="438" y="369"/>
                    </a:lnTo>
                    <a:lnTo>
                      <a:pt x="434" y="374"/>
                    </a:lnTo>
                    <a:lnTo>
                      <a:pt x="429" y="378"/>
                    </a:lnTo>
                    <a:lnTo>
                      <a:pt x="422" y="379"/>
                    </a:lnTo>
                    <a:lnTo>
                      <a:pt x="422" y="379"/>
                    </a:lnTo>
                    <a:lnTo>
                      <a:pt x="417" y="378"/>
                    </a:lnTo>
                    <a:lnTo>
                      <a:pt x="412" y="374"/>
                    </a:lnTo>
                    <a:lnTo>
                      <a:pt x="409" y="369"/>
                    </a:lnTo>
                    <a:lnTo>
                      <a:pt x="407" y="364"/>
                    </a:lnTo>
                    <a:lnTo>
                      <a:pt x="407" y="364"/>
                    </a:lnTo>
                    <a:lnTo>
                      <a:pt x="409" y="357"/>
                    </a:lnTo>
                    <a:lnTo>
                      <a:pt x="412" y="352"/>
                    </a:lnTo>
                    <a:lnTo>
                      <a:pt x="417" y="349"/>
                    </a:lnTo>
                    <a:lnTo>
                      <a:pt x="422" y="347"/>
                    </a:lnTo>
                    <a:lnTo>
                      <a:pt x="422" y="347"/>
                    </a:lnTo>
                    <a:close/>
                    <a:moveTo>
                      <a:pt x="482" y="347"/>
                    </a:moveTo>
                    <a:lnTo>
                      <a:pt x="482" y="347"/>
                    </a:lnTo>
                    <a:lnTo>
                      <a:pt x="482" y="347"/>
                    </a:lnTo>
                    <a:lnTo>
                      <a:pt x="487" y="349"/>
                    </a:lnTo>
                    <a:lnTo>
                      <a:pt x="492" y="352"/>
                    </a:lnTo>
                    <a:lnTo>
                      <a:pt x="496" y="357"/>
                    </a:lnTo>
                    <a:lnTo>
                      <a:pt x="497" y="364"/>
                    </a:lnTo>
                    <a:lnTo>
                      <a:pt x="497" y="364"/>
                    </a:lnTo>
                    <a:lnTo>
                      <a:pt x="496" y="369"/>
                    </a:lnTo>
                    <a:lnTo>
                      <a:pt x="492" y="374"/>
                    </a:lnTo>
                    <a:lnTo>
                      <a:pt x="487" y="378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75" y="378"/>
                    </a:lnTo>
                    <a:lnTo>
                      <a:pt x="470" y="374"/>
                    </a:lnTo>
                    <a:lnTo>
                      <a:pt x="467" y="369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57"/>
                    </a:lnTo>
                    <a:lnTo>
                      <a:pt x="470" y="352"/>
                    </a:lnTo>
                    <a:lnTo>
                      <a:pt x="475" y="349"/>
                    </a:lnTo>
                    <a:lnTo>
                      <a:pt x="482" y="347"/>
                    </a:lnTo>
                    <a:lnTo>
                      <a:pt x="482" y="347"/>
                    </a:lnTo>
                    <a:close/>
                    <a:moveTo>
                      <a:pt x="540" y="347"/>
                    </a:moveTo>
                    <a:lnTo>
                      <a:pt x="540" y="347"/>
                    </a:lnTo>
                    <a:lnTo>
                      <a:pt x="540" y="347"/>
                    </a:lnTo>
                    <a:lnTo>
                      <a:pt x="545" y="349"/>
                    </a:lnTo>
                    <a:lnTo>
                      <a:pt x="550" y="352"/>
                    </a:lnTo>
                    <a:lnTo>
                      <a:pt x="553" y="357"/>
                    </a:lnTo>
                    <a:lnTo>
                      <a:pt x="555" y="364"/>
                    </a:lnTo>
                    <a:lnTo>
                      <a:pt x="555" y="364"/>
                    </a:lnTo>
                    <a:lnTo>
                      <a:pt x="553" y="369"/>
                    </a:lnTo>
                    <a:lnTo>
                      <a:pt x="550" y="374"/>
                    </a:lnTo>
                    <a:lnTo>
                      <a:pt x="545" y="378"/>
                    </a:lnTo>
                    <a:lnTo>
                      <a:pt x="540" y="379"/>
                    </a:lnTo>
                    <a:lnTo>
                      <a:pt x="540" y="379"/>
                    </a:lnTo>
                    <a:lnTo>
                      <a:pt x="533" y="378"/>
                    </a:lnTo>
                    <a:lnTo>
                      <a:pt x="528" y="374"/>
                    </a:lnTo>
                    <a:lnTo>
                      <a:pt x="525" y="369"/>
                    </a:lnTo>
                    <a:lnTo>
                      <a:pt x="525" y="364"/>
                    </a:lnTo>
                    <a:lnTo>
                      <a:pt x="525" y="364"/>
                    </a:lnTo>
                    <a:lnTo>
                      <a:pt x="525" y="357"/>
                    </a:lnTo>
                    <a:lnTo>
                      <a:pt x="528" y="352"/>
                    </a:lnTo>
                    <a:lnTo>
                      <a:pt x="533" y="349"/>
                    </a:lnTo>
                    <a:lnTo>
                      <a:pt x="540" y="347"/>
                    </a:lnTo>
                    <a:lnTo>
                      <a:pt x="540" y="347"/>
                    </a:lnTo>
                    <a:close/>
                    <a:moveTo>
                      <a:pt x="598" y="347"/>
                    </a:moveTo>
                    <a:lnTo>
                      <a:pt x="598" y="347"/>
                    </a:lnTo>
                    <a:lnTo>
                      <a:pt x="598" y="347"/>
                    </a:lnTo>
                    <a:lnTo>
                      <a:pt x="605" y="349"/>
                    </a:lnTo>
                    <a:lnTo>
                      <a:pt x="610" y="352"/>
                    </a:lnTo>
                    <a:lnTo>
                      <a:pt x="611" y="357"/>
                    </a:lnTo>
                    <a:lnTo>
                      <a:pt x="613" y="364"/>
                    </a:lnTo>
                    <a:lnTo>
                      <a:pt x="613" y="364"/>
                    </a:lnTo>
                    <a:lnTo>
                      <a:pt x="611" y="369"/>
                    </a:lnTo>
                    <a:lnTo>
                      <a:pt x="610" y="374"/>
                    </a:lnTo>
                    <a:lnTo>
                      <a:pt x="605" y="378"/>
                    </a:lnTo>
                    <a:lnTo>
                      <a:pt x="598" y="379"/>
                    </a:lnTo>
                    <a:lnTo>
                      <a:pt x="598" y="379"/>
                    </a:lnTo>
                    <a:lnTo>
                      <a:pt x="593" y="378"/>
                    </a:lnTo>
                    <a:lnTo>
                      <a:pt x="588" y="374"/>
                    </a:lnTo>
                    <a:lnTo>
                      <a:pt x="584" y="369"/>
                    </a:lnTo>
                    <a:lnTo>
                      <a:pt x="582" y="364"/>
                    </a:lnTo>
                    <a:lnTo>
                      <a:pt x="582" y="364"/>
                    </a:lnTo>
                    <a:lnTo>
                      <a:pt x="584" y="357"/>
                    </a:lnTo>
                    <a:lnTo>
                      <a:pt x="588" y="352"/>
                    </a:lnTo>
                    <a:lnTo>
                      <a:pt x="593" y="349"/>
                    </a:lnTo>
                    <a:lnTo>
                      <a:pt x="598" y="347"/>
                    </a:lnTo>
                    <a:lnTo>
                      <a:pt x="598" y="347"/>
                    </a:lnTo>
                    <a:close/>
                    <a:moveTo>
                      <a:pt x="656" y="347"/>
                    </a:moveTo>
                    <a:lnTo>
                      <a:pt x="656" y="347"/>
                    </a:lnTo>
                    <a:lnTo>
                      <a:pt x="656" y="347"/>
                    </a:lnTo>
                    <a:lnTo>
                      <a:pt x="662" y="349"/>
                    </a:lnTo>
                    <a:lnTo>
                      <a:pt x="668" y="352"/>
                    </a:lnTo>
                    <a:lnTo>
                      <a:pt x="671" y="357"/>
                    </a:lnTo>
                    <a:lnTo>
                      <a:pt x="671" y="364"/>
                    </a:lnTo>
                    <a:lnTo>
                      <a:pt x="671" y="364"/>
                    </a:lnTo>
                    <a:lnTo>
                      <a:pt x="671" y="369"/>
                    </a:lnTo>
                    <a:lnTo>
                      <a:pt x="668" y="374"/>
                    </a:lnTo>
                    <a:lnTo>
                      <a:pt x="662" y="378"/>
                    </a:lnTo>
                    <a:lnTo>
                      <a:pt x="656" y="379"/>
                    </a:lnTo>
                    <a:lnTo>
                      <a:pt x="656" y="379"/>
                    </a:lnTo>
                    <a:lnTo>
                      <a:pt x="651" y="378"/>
                    </a:lnTo>
                    <a:lnTo>
                      <a:pt x="645" y="374"/>
                    </a:lnTo>
                    <a:lnTo>
                      <a:pt x="642" y="369"/>
                    </a:lnTo>
                    <a:lnTo>
                      <a:pt x="640" y="364"/>
                    </a:lnTo>
                    <a:lnTo>
                      <a:pt x="640" y="364"/>
                    </a:lnTo>
                    <a:lnTo>
                      <a:pt x="642" y="357"/>
                    </a:lnTo>
                    <a:lnTo>
                      <a:pt x="645" y="352"/>
                    </a:lnTo>
                    <a:lnTo>
                      <a:pt x="651" y="349"/>
                    </a:lnTo>
                    <a:lnTo>
                      <a:pt x="656" y="347"/>
                    </a:lnTo>
                    <a:lnTo>
                      <a:pt x="656" y="347"/>
                    </a:lnTo>
                    <a:close/>
                    <a:moveTo>
                      <a:pt x="715" y="347"/>
                    </a:moveTo>
                    <a:lnTo>
                      <a:pt x="715" y="347"/>
                    </a:lnTo>
                    <a:lnTo>
                      <a:pt x="715" y="347"/>
                    </a:lnTo>
                    <a:lnTo>
                      <a:pt x="720" y="349"/>
                    </a:lnTo>
                    <a:lnTo>
                      <a:pt x="725" y="352"/>
                    </a:lnTo>
                    <a:lnTo>
                      <a:pt x="729" y="357"/>
                    </a:lnTo>
                    <a:lnTo>
                      <a:pt x="731" y="364"/>
                    </a:lnTo>
                    <a:lnTo>
                      <a:pt x="731" y="364"/>
                    </a:lnTo>
                    <a:lnTo>
                      <a:pt x="729" y="369"/>
                    </a:lnTo>
                    <a:lnTo>
                      <a:pt x="725" y="374"/>
                    </a:lnTo>
                    <a:lnTo>
                      <a:pt x="720" y="378"/>
                    </a:lnTo>
                    <a:lnTo>
                      <a:pt x="715" y="379"/>
                    </a:lnTo>
                    <a:lnTo>
                      <a:pt x="715" y="379"/>
                    </a:lnTo>
                    <a:lnTo>
                      <a:pt x="708" y="378"/>
                    </a:lnTo>
                    <a:lnTo>
                      <a:pt x="703" y="374"/>
                    </a:lnTo>
                    <a:lnTo>
                      <a:pt x="700" y="369"/>
                    </a:lnTo>
                    <a:lnTo>
                      <a:pt x="698" y="364"/>
                    </a:lnTo>
                    <a:lnTo>
                      <a:pt x="698" y="364"/>
                    </a:lnTo>
                    <a:lnTo>
                      <a:pt x="700" y="357"/>
                    </a:lnTo>
                    <a:lnTo>
                      <a:pt x="703" y="352"/>
                    </a:lnTo>
                    <a:lnTo>
                      <a:pt x="708" y="349"/>
                    </a:lnTo>
                    <a:lnTo>
                      <a:pt x="715" y="347"/>
                    </a:lnTo>
                    <a:lnTo>
                      <a:pt x="715" y="347"/>
                    </a:lnTo>
                    <a:close/>
                    <a:moveTo>
                      <a:pt x="773" y="347"/>
                    </a:moveTo>
                    <a:lnTo>
                      <a:pt x="773" y="347"/>
                    </a:lnTo>
                    <a:lnTo>
                      <a:pt x="773" y="347"/>
                    </a:lnTo>
                    <a:lnTo>
                      <a:pt x="778" y="349"/>
                    </a:lnTo>
                    <a:lnTo>
                      <a:pt x="783" y="352"/>
                    </a:lnTo>
                    <a:lnTo>
                      <a:pt x="787" y="357"/>
                    </a:lnTo>
                    <a:lnTo>
                      <a:pt x="788" y="364"/>
                    </a:lnTo>
                    <a:lnTo>
                      <a:pt x="788" y="364"/>
                    </a:lnTo>
                    <a:lnTo>
                      <a:pt x="787" y="369"/>
                    </a:lnTo>
                    <a:lnTo>
                      <a:pt x="783" y="374"/>
                    </a:lnTo>
                    <a:lnTo>
                      <a:pt x="778" y="378"/>
                    </a:lnTo>
                    <a:lnTo>
                      <a:pt x="773" y="379"/>
                    </a:lnTo>
                    <a:lnTo>
                      <a:pt x="773" y="379"/>
                    </a:lnTo>
                    <a:lnTo>
                      <a:pt x="766" y="378"/>
                    </a:lnTo>
                    <a:lnTo>
                      <a:pt x="761" y="374"/>
                    </a:lnTo>
                    <a:lnTo>
                      <a:pt x="758" y="369"/>
                    </a:lnTo>
                    <a:lnTo>
                      <a:pt x="758" y="364"/>
                    </a:lnTo>
                    <a:lnTo>
                      <a:pt x="758" y="364"/>
                    </a:lnTo>
                    <a:lnTo>
                      <a:pt x="758" y="357"/>
                    </a:lnTo>
                    <a:lnTo>
                      <a:pt x="761" y="352"/>
                    </a:lnTo>
                    <a:lnTo>
                      <a:pt x="766" y="349"/>
                    </a:lnTo>
                    <a:lnTo>
                      <a:pt x="773" y="347"/>
                    </a:lnTo>
                    <a:lnTo>
                      <a:pt x="773" y="347"/>
                    </a:lnTo>
                    <a:close/>
                    <a:moveTo>
                      <a:pt x="831" y="347"/>
                    </a:moveTo>
                    <a:lnTo>
                      <a:pt x="831" y="347"/>
                    </a:lnTo>
                    <a:lnTo>
                      <a:pt x="831" y="347"/>
                    </a:lnTo>
                    <a:lnTo>
                      <a:pt x="838" y="349"/>
                    </a:lnTo>
                    <a:lnTo>
                      <a:pt x="841" y="352"/>
                    </a:lnTo>
                    <a:lnTo>
                      <a:pt x="845" y="357"/>
                    </a:lnTo>
                    <a:lnTo>
                      <a:pt x="846" y="364"/>
                    </a:lnTo>
                    <a:lnTo>
                      <a:pt x="846" y="364"/>
                    </a:lnTo>
                    <a:lnTo>
                      <a:pt x="845" y="369"/>
                    </a:lnTo>
                    <a:lnTo>
                      <a:pt x="841" y="374"/>
                    </a:lnTo>
                    <a:lnTo>
                      <a:pt x="838" y="378"/>
                    </a:lnTo>
                    <a:lnTo>
                      <a:pt x="831" y="379"/>
                    </a:lnTo>
                    <a:lnTo>
                      <a:pt x="831" y="379"/>
                    </a:lnTo>
                    <a:lnTo>
                      <a:pt x="824" y="378"/>
                    </a:lnTo>
                    <a:lnTo>
                      <a:pt x="821" y="374"/>
                    </a:lnTo>
                    <a:lnTo>
                      <a:pt x="817" y="369"/>
                    </a:lnTo>
                    <a:lnTo>
                      <a:pt x="816" y="364"/>
                    </a:lnTo>
                    <a:lnTo>
                      <a:pt x="816" y="364"/>
                    </a:lnTo>
                    <a:lnTo>
                      <a:pt x="817" y="357"/>
                    </a:lnTo>
                    <a:lnTo>
                      <a:pt x="821" y="352"/>
                    </a:lnTo>
                    <a:lnTo>
                      <a:pt x="824" y="349"/>
                    </a:lnTo>
                    <a:lnTo>
                      <a:pt x="831" y="347"/>
                    </a:lnTo>
                    <a:lnTo>
                      <a:pt x="831" y="347"/>
                    </a:lnTo>
                    <a:close/>
                    <a:moveTo>
                      <a:pt x="889" y="347"/>
                    </a:moveTo>
                    <a:lnTo>
                      <a:pt x="889" y="347"/>
                    </a:lnTo>
                    <a:lnTo>
                      <a:pt x="889" y="347"/>
                    </a:lnTo>
                    <a:lnTo>
                      <a:pt x="896" y="349"/>
                    </a:lnTo>
                    <a:lnTo>
                      <a:pt x="901" y="352"/>
                    </a:lnTo>
                    <a:lnTo>
                      <a:pt x="904" y="357"/>
                    </a:lnTo>
                    <a:lnTo>
                      <a:pt x="904" y="364"/>
                    </a:lnTo>
                    <a:lnTo>
                      <a:pt x="904" y="364"/>
                    </a:lnTo>
                    <a:lnTo>
                      <a:pt x="904" y="369"/>
                    </a:lnTo>
                    <a:lnTo>
                      <a:pt x="901" y="374"/>
                    </a:lnTo>
                    <a:lnTo>
                      <a:pt x="896" y="378"/>
                    </a:lnTo>
                    <a:lnTo>
                      <a:pt x="889" y="379"/>
                    </a:lnTo>
                    <a:lnTo>
                      <a:pt x="889" y="379"/>
                    </a:lnTo>
                    <a:lnTo>
                      <a:pt x="884" y="378"/>
                    </a:lnTo>
                    <a:lnTo>
                      <a:pt x="879" y="374"/>
                    </a:lnTo>
                    <a:lnTo>
                      <a:pt x="875" y="369"/>
                    </a:lnTo>
                    <a:lnTo>
                      <a:pt x="874" y="364"/>
                    </a:lnTo>
                    <a:lnTo>
                      <a:pt x="874" y="364"/>
                    </a:lnTo>
                    <a:lnTo>
                      <a:pt x="875" y="357"/>
                    </a:lnTo>
                    <a:lnTo>
                      <a:pt x="879" y="352"/>
                    </a:lnTo>
                    <a:lnTo>
                      <a:pt x="884" y="349"/>
                    </a:lnTo>
                    <a:lnTo>
                      <a:pt x="889" y="347"/>
                    </a:lnTo>
                    <a:lnTo>
                      <a:pt x="889" y="347"/>
                    </a:lnTo>
                    <a:close/>
                    <a:moveTo>
                      <a:pt x="947" y="347"/>
                    </a:moveTo>
                    <a:lnTo>
                      <a:pt x="947" y="347"/>
                    </a:lnTo>
                    <a:lnTo>
                      <a:pt x="947" y="347"/>
                    </a:lnTo>
                    <a:lnTo>
                      <a:pt x="954" y="349"/>
                    </a:lnTo>
                    <a:lnTo>
                      <a:pt x="959" y="352"/>
                    </a:lnTo>
                    <a:lnTo>
                      <a:pt x="962" y="357"/>
                    </a:lnTo>
                    <a:lnTo>
                      <a:pt x="964" y="364"/>
                    </a:lnTo>
                    <a:lnTo>
                      <a:pt x="964" y="364"/>
                    </a:lnTo>
                    <a:lnTo>
                      <a:pt x="962" y="369"/>
                    </a:lnTo>
                    <a:lnTo>
                      <a:pt x="959" y="374"/>
                    </a:lnTo>
                    <a:lnTo>
                      <a:pt x="954" y="378"/>
                    </a:lnTo>
                    <a:lnTo>
                      <a:pt x="947" y="379"/>
                    </a:lnTo>
                    <a:lnTo>
                      <a:pt x="947" y="379"/>
                    </a:lnTo>
                    <a:lnTo>
                      <a:pt x="942" y="378"/>
                    </a:lnTo>
                    <a:lnTo>
                      <a:pt x="937" y="374"/>
                    </a:lnTo>
                    <a:lnTo>
                      <a:pt x="933" y="369"/>
                    </a:lnTo>
                    <a:lnTo>
                      <a:pt x="932" y="364"/>
                    </a:lnTo>
                    <a:lnTo>
                      <a:pt x="932" y="364"/>
                    </a:lnTo>
                    <a:lnTo>
                      <a:pt x="933" y="357"/>
                    </a:lnTo>
                    <a:lnTo>
                      <a:pt x="937" y="352"/>
                    </a:lnTo>
                    <a:lnTo>
                      <a:pt x="942" y="349"/>
                    </a:lnTo>
                    <a:lnTo>
                      <a:pt x="947" y="347"/>
                    </a:lnTo>
                    <a:lnTo>
                      <a:pt x="947" y="347"/>
                    </a:lnTo>
                    <a:close/>
                    <a:moveTo>
                      <a:pt x="1006" y="347"/>
                    </a:moveTo>
                    <a:lnTo>
                      <a:pt x="1006" y="347"/>
                    </a:lnTo>
                    <a:lnTo>
                      <a:pt x="1006" y="347"/>
                    </a:lnTo>
                    <a:lnTo>
                      <a:pt x="1012" y="349"/>
                    </a:lnTo>
                    <a:lnTo>
                      <a:pt x="1017" y="352"/>
                    </a:lnTo>
                    <a:lnTo>
                      <a:pt x="1020" y="357"/>
                    </a:lnTo>
                    <a:lnTo>
                      <a:pt x="1022" y="364"/>
                    </a:lnTo>
                    <a:lnTo>
                      <a:pt x="1022" y="364"/>
                    </a:lnTo>
                    <a:lnTo>
                      <a:pt x="1020" y="369"/>
                    </a:lnTo>
                    <a:lnTo>
                      <a:pt x="1017" y="374"/>
                    </a:lnTo>
                    <a:lnTo>
                      <a:pt x="1012" y="378"/>
                    </a:lnTo>
                    <a:lnTo>
                      <a:pt x="1006" y="379"/>
                    </a:lnTo>
                    <a:lnTo>
                      <a:pt x="1006" y="379"/>
                    </a:lnTo>
                    <a:lnTo>
                      <a:pt x="1000" y="378"/>
                    </a:lnTo>
                    <a:lnTo>
                      <a:pt x="995" y="374"/>
                    </a:lnTo>
                    <a:lnTo>
                      <a:pt x="991" y="369"/>
                    </a:lnTo>
                    <a:lnTo>
                      <a:pt x="991" y="364"/>
                    </a:lnTo>
                    <a:lnTo>
                      <a:pt x="991" y="364"/>
                    </a:lnTo>
                    <a:lnTo>
                      <a:pt x="991" y="357"/>
                    </a:lnTo>
                    <a:lnTo>
                      <a:pt x="995" y="352"/>
                    </a:lnTo>
                    <a:lnTo>
                      <a:pt x="1000" y="349"/>
                    </a:lnTo>
                    <a:lnTo>
                      <a:pt x="1006" y="347"/>
                    </a:lnTo>
                    <a:lnTo>
                      <a:pt x="1006" y="347"/>
                    </a:lnTo>
                    <a:close/>
                    <a:moveTo>
                      <a:pt x="307" y="391"/>
                    </a:moveTo>
                    <a:lnTo>
                      <a:pt x="307" y="391"/>
                    </a:lnTo>
                    <a:lnTo>
                      <a:pt x="307" y="391"/>
                    </a:lnTo>
                    <a:lnTo>
                      <a:pt x="312" y="391"/>
                    </a:lnTo>
                    <a:lnTo>
                      <a:pt x="317" y="395"/>
                    </a:lnTo>
                    <a:lnTo>
                      <a:pt x="320" y="400"/>
                    </a:lnTo>
                    <a:lnTo>
                      <a:pt x="322" y="407"/>
                    </a:lnTo>
                    <a:lnTo>
                      <a:pt x="322" y="407"/>
                    </a:lnTo>
                    <a:lnTo>
                      <a:pt x="320" y="414"/>
                    </a:lnTo>
                    <a:lnTo>
                      <a:pt x="317" y="419"/>
                    </a:lnTo>
                    <a:lnTo>
                      <a:pt x="312" y="422"/>
                    </a:lnTo>
                    <a:lnTo>
                      <a:pt x="307" y="424"/>
                    </a:lnTo>
                    <a:lnTo>
                      <a:pt x="307" y="424"/>
                    </a:lnTo>
                    <a:lnTo>
                      <a:pt x="300" y="422"/>
                    </a:lnTo>
                    <a:lnTo>
                      <a:pt x="295" y="419"/>
                    </a:lnTo>
                    <a:lnTo>
                      <a:pt x="293" y="414"/>
                    </a:lnTo>
                    <a:lnTo>
                      <a:pt x="291" y="407"/>
                    </a:lnTo>
                    <a:lnTo>
                      <a:pt x="291" y="407"/>
                    </a:lnTo>
                    <a:lnTo>
                      <a:pt x="293" y="400"/>
                    </a:lnTo>
                    <a:lnTo>
                      <a:pt x="295" y="395"/>
                    </a:lnTo>
                    <a:lnTo>
                      <a:pt x="300" y="391"/>
                    </a:lnTo>
                    <a:lnTo>
                      <a:pt x="307" y="391"/>
                    </a:lnTo>
                    <a:lnTo>
                      <a:pt x="307" y="391"/>
                    </a:lnTo>
                    <a:close/>
                    <a:moveTo>
                      <a:pt x="364" y="391"/>
                    </a:moveTo>
                    <a:lnTo>
                      <a:pt x="364" y="391"/>
                    </a:lnTo>
                    <a:lnTo>
                      <a:pt x="364" y="391"/>
                    </a:lnTo>
                    <a:lnTo>
                      <a:pt x="371" y="391"/>
                    </a:lnTo>
                    <a:lnTo>
                      <a:pt x="376" y="395"/>
                    </a:lnTo>
                    <a:lnTo>
                      <a:pt x="380" y="400"/>
                    </a:lnTo>
                    <a:lnTo>
                      <a:pt x="380" y="407"/>
                    </a:lnTo>
                    <a:lnTo>
                      <a:pt x="380" y="407"/>
                    </a:lnTo>
                    <a:lnTo>
                      <a:pt x="380" y="414"/>
                    </a:lnTo>
                    <a:lnTo>
                      <a:pt x="376" y="419"/>
                    </a:lnTo>
                    <a:lnTo>
                      <a:pt x="371" y="422"/>
                    </a:lnTo>
                    <a:lnTo>
                      <a:pt x="364" y="424"/>
                    </a:lnTo>
                    <a:lnTo>
                      <a:pt x="364" y="424"/>
                    </a:lnTo>
                    <a:lnTo>
                      <a:pt x="359" y="422"/>
                    </a:lnTo>
                    <a:lnTo>
                      <a:pt x="354" y="419"/>
                    </a:lnTo>
                    <a:lnTo>
                      <a:pt x="351" y="414"/>
                    </a:lnTo>
                    <a:lnTo>
                      <a:pt x="349" y="407"/>
                    </a:lnTo>
                    <a:lnTo>
                      <a:pt x="349" y="407"/>
                    </a:lnTo>
                    <a:lnTo>
                      <a:pt x="351" y="400"/>
                    </a:lnTo>
                    <a:lnTo>
                      <a:pt x="354" y="395"/>
                    </a:lnTo>
                    <a:lnTo>
                      <a:pt x="359" y="391"/>
                    </a:lnTo>
                    <a:lnTo>
                      <a:pt x="364" y="391"/>
                    </a:lnTo>
                    <a:lnTo>
                      <a:pt x="364" y="391"/>
                    </a:lnTo>
                    <a:close/>
                    <a:moveTo>
                      <a:pt x="422" y="391"/>
                    </a:moveTo>
                    <a:lnTo>
                      <a:pt x="422" y="391"/>
                    </a:lnTo>
                    <a:lnTo>
                      <a:pt x="422" y="391"/>
                    </a:lnTo>
                    <a:lnTo>
                      <a:pt x="429" y="391"/>
                    </a:lnTo>
                    <a:lnTo>
                      <a:pt x="434" y="395"/>
                    </a:lnTo>
                    <a:lnTo>
                      <a:pt x="438" y="400"/>
                    </a:lnTo>
                    <a:lnTo>
                      <a:pt x="438" y="407"/>
                    </a:lnTo>
                    <a:lnTo>
                      <a:pt x="438" y="407"/>
                    </a:lnTo>
                    <a:lnTo>
                      <a:pt x="438" y="414"/>
                    </a:lnTo>
                    <a:lnTo>
                      <a:pt x="434" y="419"/>
                    </a:lnTo>
                    <a:lnTo>
                      <a:pt x="429" y="422"/>
                    </a:lnTo>
                    <a:lnTo>
                      <a:pt x="422" y="424"/>
                    </a:lnTo>
                    <a:lnTo>
                      <a:pt x="422" y="424"/>
                    </a:lnTo>
                    <a:lnTo>
                      <a:pt x="417" y="422"/>
                    </a:lnTo>
                    <a:lnTo>
                      <a:pt x="412" y="419"/>
                    </a:lnTo>
                    <a:lnTo>
                      <a:pt x="409" y="414"/>
                    </a:lnTo>
                    <a:lnTo>
                      <a:pt x="407" y="407"/>
                    </a:lnTo>
                    <a:lnTo>
                      <a:pt x="407" y="407"/>
                    </a:lnTo>
                    <a:lnTo>
                      <a:pt x="409" y="400"/>
                    </a:lnTo>
                    <a:lnTo>
                      <a:pt x="412" y="395"/>
                    </a:lnTo>
                    <a:lnTo>
                      <a:pt x="417" y="391"/>
                    </a:lnTo>
                    <a:lnTo>
                      <a:pt x="422" y="391"/>
                    </a:lnTo>
                    <a:lnTo>
                      <a:pt x="422" y="391"/>
                    </a:lnTo>
                    <a:close/>
                    <a:moveTo>
                      <a:pt x="482" y="391"/>
                    </a:moveTo>
                    <a:lnTo>
                      <a:pt x="482" y="391"/>
                    </a:lnTo>
                    <a:lnTo>
                      <a:pt x="482" y="391"/>
                    </a:lnTo>
                    <a:lnTo>
                      <a:pt x="487" y="391"/>
                    </a:lnTo>
                    <a:lnTo>
                      <a:pt x="492" y="395"/>
                    </a:lnTo>
                    <a:lnTo>
                      <a:pt x="496" y="400"/>
                    </a:lnTo>
                    <a:lnTo>
                      <a:pt x="497" y="407"/>
                    </a:lnTo>
                    <a:lnTo>
                      <a:pt x="497" y="407"/>
                    </a:lnTo>
                    <a:lnTo>
                      <a:pt x="496" y="414"/>
                    </a:lnTo>
                    <a:lnTo>
                      <a:pt x="492" y="419"/>
                    </a:lnTo>
                    <a:lnTo>
                      <a:pt x="487" y="422"/>
                    </a:lnTo>
                    <a:lnTo>
                      <a:pt x="482" y="424"/>
                    </a:lnTo>
                    <a:lnTo>
                      <a:pt x="482" y="424"/>
                    </a:lnTo>
                    <a:lnTo>
                      <a:pt x="475" y="422"/>
                    </a:lnTo>
                    <a:lnTo>
                      <a:pt x="470" y="419"/>
                    </a:lnTo>
                    <a:lnTo>
                      <a:pt x="467" y="414"/>
                    </a:lnTo>
                    <a:lnTo>
                      <a:pt x="467" y="407"/>
                    </a:lnTo>
                    <a:lnTo>
                      <a:pt x="467" y="407"/>
                    </a:lnTo>
                    <a:lnTo>
                      <a:pt x="467" y="400"/>
                    </a:lnTo>
                    <a:lnTo>
                      <a:pt x="470" y="395"/>
                    </a:lnTo>
                    <a:lnTo>
                      <a:pt x="475" y="391"/>
                    </a:lnTo>
                    <a:lnTo>
                      <a:pt x="482" y="391"/>
                    </a:lnTo>
                    <a:lnTo>
                      <a:pt x="482" y="391"/>
                    </a:lnTo>
                    <a:close/>
                    <a:moveTo>
                      <a:pt x="540" y="391"/>
                    </a:moveTo>
                    <a:lnTo>
                      <a:pt x="540" y="391"/>
                    </a:lnTo>
                    <a:lnTo>
                      <a:pt x="540" y="391"/>
                    </a:lnTo>
                    <a:lnTo>
                      <a:pt x="545" y="391"/>
                    </a:lnTo>
                    <a:lnTo>
                      <a:pt x="550" y="395"/>
                    </a:lnTo>
                    <a:lnTo>
                      <a:pt x="553" y="400"/>
                    </a:lnTo>
                    <a:lnTo>
                      <a:pt x="555" y="407"/>
                    </a:lnTo>
                    <a:lnTo>
                      <a:pt x="555" y="407"/>
                    </a:lnTo>
                    <a:lnTo>
                      <a:pt x="553" y="414"/>
                    </a:lnTo>
                    <a:lnTo>
                      <a:pt x="550" y="419"/>
                    </a:lnTo>
                    <a:lnTo>
                      <a:pt x="545" y="422"/>
                    </a:lnTo>
                    <a:lnTo>
                      <a:pt x="540" y="424"/>
                    </a:lnTo>
                    <a:lnTo>
                      <a:pt x="540" y="424"/>
                    </a:lnTo>
                    <a:lnTo>
                      <a:pt x="533" y="422"/>
                    </a:lnTo>
                    <a:lnTo>
                      <a:pt x="528" y="419"/>
                    </a:lnTo>
                    <a:lnTo>
                      <a:pt x="525" y="414"/>
                    </a:lnTo>
                    <a:lnTo>
                      <a:pt x="525" y="407"/>
                    </a:lnTo>
                    <a:lnTo>
                      <a:pt x="525" y="407"/>
                    </a:lnTo>
                    <a:lnTo>
                      <a:pt x="525" y="400"/>
                    </a:lnTo>
                    <a:lnTo>
                      <a:pt x="528" y="395"/>
                    </a:lnTo>
                    <a:lnTo>
                      <a:pt x="533" y="391"/>
                    </a:lnTo>
                    <a:lnTo>
                      <a:pt x="540" y="391"/>
                    </a:lnTo>
                    <a:lnTo>
                      <a:pt x="540" y="391"/>
                    </a:lnTo>
                    <a:close/>
                    <a:moveTo>
                      <a:pt x="598" y="391"/>
                    </a:moveTo>
                    <a:lnTo>
                      <a:pt x="598" y="391"/>
                    </a:lnTo>
                    <a:lnTo>
                      <a:pt x="598" y="391"/>
                    </a:lnTo>
                    <a:lnTo>
                      <a:pt x="605" y="391"/>
                    </a:lnTo>
                    <a:lnTo>
                      <a:pt x="610" y="395"/>
                    </a:lnTo>
                    <a:lnTo>
                      <a:pt x="611" y="400"/>
                    </a:lnTo>
                    <a:lnTo>
                      <a:pt x="613" y="407"/>
                    </a:lnTo>
                    <a:lnTo>
                      <a:pt x="613" y="407"/>
                    </a:lnTo>
                    <a:lnTo>
                      <a:pt x="611" y="414"/>
                    </a:lnTo>
                    <a:lnTo>
                      <a:pt x="610" y="419"/>
                    </a:lnTo>
                    <a:lnTo>
                      <a:pt x="605" y="422"/>
                    </a:lnTo>
                    <a:lnTo>
                      <a:pt x="598" y="424"/>
                    </a:lnTo>
                    <a:lnTo>
                      <a:pt x="598" y="424"/>
                    </a:lnTo>
                    <a:lnTo>
                      <a:pt x="593" y="422"/>
                    </a:lnTo>
                    <a:lnTo>
                      <a:pt x="588" y="419"/>
                    </a:lnTo>
                    <a:lnTo>
                      <a:pt x="584" y="414"/>
                    </a:lnTo>
                    <a:lnTo>
                      <a:pt x="582" y="407"/>
                    </a:lnTo>
                    <a:lnTo>
                      <a:pt x="582" y="407"/>
                    </a:lnTo>
                    <a:lnTo>
                      <a:pt x="584" y="400"/>
                    </a:lnTo>
                    <a:lnTo>
                      <a:pt x="588" y="395"/>
                    </a:lnTo>
                    <a:lnTo>
                      <a:pt x="593" y="391"/>
                    </a:lnTo>
                    <a:lnTo>
                      <a:pt x="598" y="391"/>
                    </a:lnTo>
                    <a:lnTo>
                      <a:pt x="598" y="391"/>
                    </a:lnTo>
                    <a:close/>
                    <a:moveTo>
                      <a:pt x="656" y="391"/>
                    </a:moveTo>
                    <a:lnTo>
                      <a:pt x="656" y="391"/>
                    </a:lnTo>
                    <a:lnTo>
                      <a:pt x="656" y="391"/>
                    </a:lnTo>
                    <a:lnTo>
                      <a:pt x="662" y="391"/>
                    </a:lnTo>
                    <a:lnTo>
                      <a:pt x="668" y="395"/>
                    </a:lnTo>
                    <a:lnTo>
                      <a:pt x="671" y="400"/>
                    </a:lnTo>
                    <a:lnTo>
                      <a:pt x="671" y="407"/>
                    </a:lnTo>
                    <a:lnTo>
                      <a:pt x="671" y="407"/>
                    </a:lnTo>
                    <a:lnTo>
                      <a:pt x="671" y="414"/>
                    </a:lnTo>
                    <a:lnTo>
                      <a:pt x="668" y="419"/>
                    </a:lnTo>
                    <a:lnTo>
                      <a:pt x="662" y="422"/>
                    </a:lnTo>
                    <a:lnTo>
                      <a:pt x="656" y="424"/>
                    </a:lnTo>
                    <a:lnTo>
                      <a:pt x="656" y="424"/>
                    </a:lnTo>
                    <a:lnTo>
                      <a:pt x="651" y="422"/>
                    </a:lnTo>
                    <a:lnTo>
                      <a:pt x="645" y="419"/>
                    </a:lnTo>
                    <a:lnTo>
                      <a:pt x="642" y="414"/>
                    </a:lnTo>
                    <a:lnTo>
                      <a:pt x="640" y="407"/>
                    </a:lnTo>
                    <a:lnTo>
                      <a:pt x="640" y="407"/>
                    </a:lnTo>
                    <a:lnTo>
                      <a:pt x="642" y="400"/>
                    </a:lnTo>
                    <a:lnTo>
                      <a:pt x="645" y="395"/>
                    </a:lnTo>
                    <a:lnTo>
                      <a:pt x="651" y="391"/>
                    </a:lnTo>
                    <a:lnTo>
                      <a:pt x="656" y="391"/>
                    </a:lnTo>
                    <a:lnTo>
                      <a:pt x="656" y="391"/>
                    </a:lnTo>
                    <a:close/>
                    <a:moveTo>
                      <a:pt x="715" y="391"/>
                    </a:moveTo>
                    <a:lnTo>
                      <a:pt x="715" y="391"/>
                    </a:lnTo>
                    <a:lnTo>
                      <a:pt x="715" y="391"/>
                    </a:lnTo>
                    <a:lnTo>
                      <a:pt x="720" y="391"/>
                    </a:lnTo>
                    <a:lnTo>
                      <a:pt x="725" y="395"/>
                    </a:lnTo>
                    <a:lnTo>
                      <a:pt x="729" y="400"/>
                    </a:lnTo>
                    <a:lnTo>
                      <a:pt x="731" y="407"/>
                    </a:lnTo>
                    <a:lnTo>
                      <a:pt x="731" y="407"/>
                    </a:lnTo>
                    <a:lnTo>
                      <a:pt x="729" y="414"/>
                    </a:lnTo>
                    <a:lnTo>
                      <a:pt x="725" y="419"/>
                    </a:lnTo>
                    <a:lnTo>
                      <a:pt x="720" y="422"/>
                    </a:lnTo>
                    <a:lnTo>
                      <a:pt x="715" y="424"/>
                    </a:lnTo>
                    <a:lnTo>
                      <a:pt x="715" y="424"/>
                    </a:lnTo>
                    <a:lnTo>
                      <a:pt x="708" y="422"/>
                    </a:lnTo>
                    <a:lnTo>
                      <a:pt x="703" y="419"/>
                    </a:lnTo>
                    <a:lnTo>
                      <a:pt x="700" y="414"/>
                    </a:lnTo>
                    <a:lnTo>
                      <a:pt x="698" y="407"/>
                    </a:lnTo>
                    <a:lnTo>
                      <a:pt x="698" y="407"/>
                    </a:lnTo>
                    <a:lnTo>
                      <a:pt x="700" y="400"/>
                    </a:lnTo>
                    <a:lnTo>
                      <a:pt x="703" y="395"/>
                    </a:lnTo>
                    <a:lnTo>
                      <a:pt x="708" y="391"/>
                    </a:lnTo>
                    <a:lnTo>
                      <a:pt x="715" y="391"/>
                    </a:lnTo>
                    <a:lnTo>
                      <a:pt x="715" y="391"/>
                    </a:lnTo>
                    <a:close/>
                    <a:moveTo>
                      <a:pt x="773" y="391"/>
                    </a:moveTo>
                    <a:lnTo>
                      <a:pt x="773" y="391"/>
                    </a:lnTo>
                    <a:lnTo>
                      <a:pt x="773" y="391"/>
                    </a:lnTo>
                    <a:lnTo>
                      <a:pt x="778" y="391"/>
                    </a:lnTo>
                    <a:lnTo>
                      <a:pt x="783" y="395"/>
                    </a:lnTo>
                    <a:lnTo>
                      <a:pt x="787" y="400"/>
                    </a:lnTo>
                    <a:lnTo>
                      <a:pt x="788" y="407"/>
                    </a:lnTo>
                    <a:lnTo>
                      <a:pt x="788" y="407"/>
                    </a:lnTo>
                    <a:lnTo>
                      <a:pt x="787" y="414"/>
                    </a:lnTo>
                    <a:lnTo>
                      <a:pt x="783" y="419"/>
                    </a:lnTo>
                    <a:lnTo>
                      <a:pt x="778" y="422"/>
                    </a:lnTo>
                    <a:lnTo>
                      <a:pt x="773" y="424"/>
                    </a:lnTo>
                    <a:lnTo>
                      <a:pt x="773" y="424"/>
                    </a:lnTo>
                    <a:lnTo>
                      <a:pt x="766" y="422"/>
                    </a:lnTo>
                    <a:lnTo>
                      <a:pt x="761" y="419"/>
                    </a:lnTo>
                    <a:lnTo>
                      <a:pt x="758" y="414"/>
                    </a:lnTo>
                    <a:lnTo>
                      <a:pt x="758" y="407"/>
                    </a:lnTo>
                    <a:lnTo>
                      <a:pt x="758" y="407"/>
                    </a:lnTo>
                    <a:lnTo>
                      <a:pt x="758" y="400"/>
                    </a:lnTo>
                    <a:lnTo>
                      <a:pt x="761" y="395"/>
                    </a:lnTo>
                    <a:lnTo>
                      <a:pt x="766" y="391"/>
                    </a:lnTo>
                    <a:lnTo>
                      <a:pt x="773" y="391"/>
                    </a:lnTo>
                    <a:lnTo>
                      <a:pt x="773" y="391"/>
                    </a:lnTo>
                    <a:close/>
                    <a:moveTo>
                      <a:pt x="831" y="391"/>
                    </a:moveTo>
                    <a:lnTo>
                      <a:pt x="831" y="391"/>
                    </a:lnTo>
                    <a:lnTo>
                      <a:pt x="831" y="391"/>
                    </a:lnTo>
                    <a:lnTo>
                      <a:pt x="838" y="391"/>
                    </a:lnTo>
                    <a:lnTo>
                      <a:pt x="841" y="395"/>
                    </a:lnTo>
                    <a:lnTo>
                      <a:pt x="845" y="400"/>
                    </a:lnTo>
                    <a:lnTo>
                      <a:pt x="846" y="407"/>
                    </a:lnTo>
                    <a:lnTo>
                      <a:pt x="846" y="407"/>
                    </a:lnTo>
                    <a:lnTo>
                      <a:pt x="845" y="414"/>
                    </a:lnTo>
                    <a:lnTo>
                      <a:pt x="841" y="419"/>
                    </a:lnTo>
                    <a:lnTo>
                      <a:pt x="838" y="422"/>
                    </a:lnTo>
                    <a:lnTo>
                      <a:pt x="831" y="424"/>
                    </a:lnTo>
                    <a:lnTo>
                      <a:pt x="831" y="424"/>
                    </a:lnTo>
                    <a:lnTo>
                      <a:pt x="824" y="422"/>
                    </a:lnTo>
                    <a:lnTo>
                      <a:pt x="821" y="419"/>
                    </a:lnTo>
                    <a:lnTo>
                      <a:pt x="817" y="414"/>
                    </a:lnTo>
                    <a:lnTo>
                      <a:pt x="816" y="407"/>
                    </a:lnTo>
                    <a:lnTo>
                      <a:pt x="816" y="407"/>
                    </a:lnTo>
                    <a:lnTo>
                      <a:pt x="817" y="400"/>
                    </a:lnTo>
                    <a:lnTo>
                      <a:pt x="821" y="395"/>
                    </a:lnTo>
                    <a:lnTo>
                      <a:pt x="824" y="391"/>
                    </a:lnTo>
                    <a:lnTo>
                      <a:pt x="831" y="391"/>
                    </a:lnTo>
                    <a:lnTo>
                      <a:pt x="831" y="391"/>
                    </a:lnTo>
                    <a:close/>
                    <a:moveTo>
                      <a:pt x="889" y="391"/>
                    </a:moveTo>
                    <a:lnTo>
                      <a:pt x="889" y="391"/>
                    </a:lnTo>
                    <a:lnTo>
                      <a:pt x="889" y="391"/>
                    </a:lnTo>
                    <a:lnTo>
                      <a:pt x="896" y="391"/>
                    </a:lnTo>
                    <a:lnTo>
                      <a:pt x="901" y="395"/>
                    </a:lnTo>
                    <a:lnTo>
                      <a:pt x="904" y="400"/>
                    </a:lnTo>
                    <a:lnTo>
                      <a:pt x="904" y="407"/>
                    </a:lnTo>
                    <a:lnTo>
                      <a:pt x="904" y="407"/>
                    </a:lnTo>
                    <a:lnTo>
                      <a:pt x="904" y="414"/>
                    </a:lnTo>
                    <a:lnTo>
                      <a:pt x="901" y="419"/>
                    </a:lnTo>
                    <a:lnTo>
                      <a:pt x="896" y="422"/>
                    </a:lnTo>
                    <a:lnTo>
                      <a:pt x="889" y="424"/>
                    </a:lnTo>
                    <a:lnTo>
                      <a:pt x="889" y="424"/>
                    </a:lnTo>
                    <a:lnTo>
                      <a:pt x="884" y="422"/>
                    </a:lnTo>
                    <a:lnTo>
                      <a:pt x="879" y="419"/>
                    </a:lnTo>
                    <a:lnTo>
                      <a:pt x="875" y="414"/>
                    </a:lnTo>
                    <a:lnTo>
                      <a:pt x="874" y="407"/>
                    </a:lnTo>
                    <a:lnTo>
                      <a:pt x="874" y="407"/>
                    </a:lnTo>
                    <a:lnTo>
                      <a:pt x="875" y="400"/>
                    </a:lnTo>
                    <a:lnTo>
                      <a:pt x="879" y="395"/>
                    </a:lnTo>
                    <a:lnTo>
                      <a:pt x="884" y="391"/>
                    </a:lnTo>
                    <a:lnTo>
                      <a:pt x="889" y="391"/>
                    </a:lnTo>
                    <a:lnTo>
                      <a:pt x="889" y="391"/>
                    </a:lnTo>
                    <a:close/>
                    <a:moveTo>
                      <a:pt x="947" y="391"/>
                    </a:moveTo>
                    <a:lnTo>
                      <a:pt x="947" y="391"/>
                    </a:lnTo>
                    <a:lnTo>
                      <a:pt x="947" y="391"/>
                    </a:lnTo>
                    <a:lnTo>
                      <a:pt x="954" y="391"/>
                    </a:lnTo>
                    <a:lnTo>
                      <a:pt x="959" y="395"/>
                    </a:lnTo>
                    <a:lnTo>
                      <a:pt x="962" y="400"/>
                    </a:lnTo>
                    <a:lnTo>
                      <a:pt x="964" y="407"/>
                    </a:lnTo>
                    <a:lnTo>
                      <a:pt x="964" y="407"/>
                    </a:lnTo>
                    <a:lnTo>
                      <a:pt x="962" y="414"/>
                    </a:lnTo>
                    <a:lnTo>
                      <a:pt x="959" y="419"/>
                    </a:lnTo>
                    <a:lnTo>
                      <a:pt x="954" y="422"/>
                    </a:lnTo>
                    <a:lnTo>
                      <a:pt x="947" y="424"/>
                    </a:lnTo>
                    <a:lnTo>
                      <a:pt x="947" y="424"/>
                    </a:lnTo>
                    <a:lnTo>
                      <a:pt x="942" y="422"/>
                    </a:lnTo>
                    <a:lnTo>
                      <a:pt x="937" y="419"/>
                    </a:lnTo>
                    <a:lnTo>
                      <a:pt x="933" y="414"/>
                    </a:lnTo>
                    <a:lnTo>
                      <a:pt x="932" y="407"/>
                    </a:lnTo>
                    <a:lnTo>
                      <a:pt x="932" y="407"/>
                    </a:lnTo>
                    <a:lnTo>
                      <a:pt x="933" y="400"/>
                    </a:lnTo>
                    <a:lnTo>
                      <a:pt x="937" y="395"/>
                    </a:lnTo>
                    <a:lnTo>
                      <a:pt x="942" y="391"/>
                    </a:lnTo>
                    <a:lnTo>
                      <a:pt x="947" y="391"/>
                    </a:lnTo>
                    <a:lnTo>
                      <a:pt x="947" y="391"/>
                    </a:lnTo>
                    <a:close/>
                    <a:moveTo>
                      <a:pt x="1006" y="391"/>
                    </a:moveTo>
                    <a:lnTo>
                      <a:pt x="1006" y="391"/>
                    </a:lnTo>
                    <a:lnTo>
                      <a:pt x="1006" y="391"/>
                    </a:lnTo>
                    <a:lnTo>
                      <a:pt x="1012" y="391"/>
                    </a:lnTo>
                    <a:lnTo>
                      <a:pt x="1017" y="395"/>
                    </a:lnTo>
                    <a:lnTo>
                      <a:pt x="1020" y="400"/>
                    </a:lnTo>
                    <a:lnTo>
                      <a:pt x="1022" y="407"/>
                    </a:lnTo>
                    <a:lnTo>
                      <a:pt x="1022" y="407"/>
                    </a:lnTo>
                    <a:lnTo>
                      <a:pt x="1020" y="414"/>
                    </a:lnTo>
                    <a:lnTo>
                      <a:pt x="1017" y="419"/>
                    </a:lnTo>
                    <a:lnTo>
                      <a:pt x="1012" y="422"/>
                    </a:lnTo>
                    <a:lnTo>
                      <a:pt x="1006" y="424"/>
                    </a:lnTo>
                    <a:lnTo>
                      <a:pt x="1006" y="424"/>
                    </a:lnTo>
                    <a:lnTo>
                      <a:pt x="1000" y="422"/>
                    </a:lnTo>
                    <a:lnTo>
                      <a:pt x="995" y="419"/>
                    </a:lnTo>
                    <a:lnTo>
                      <a:pt x="991" y="414"/>
                    </a:lnTo>
                    <a:lnTo>
                      <a:pt x="991" y="407"/>
                    </a:lnTo>
                    <a:lnTo>
                      <a:pt x="991" y="407"/>
                    </a:lnTo>
                    <a:lnTo>
                      <a:pt x="991" y="400"/>
                    </a:lnTo>
                    <a:lnTo>
                      <a:pt x="995" y="395"/>
                    </a:lnTo>
                    <a:lnTo>
                      <a:pt x="1000" y="391"/>
                    </a:lnTo>
                    <a:lnTo>
                      <a:pt x="1006" y="391"/>
                    </a:lnTo>
                    <a:lnTo>
                      <a:pt x="1006" y="391"/>
                    </a:lnTo>
                    <a:close/>
                    <a:moveTo>
                      <a:pt x="73" y="434"/>
                    </a:moveTo>
                    <a:lnTo>
                      <a:pt x="73" y="434"/>
                    </a:lnTo>
                    <a:lnTo>
                      <a:pt x="73" y="434"/>
                    </a:lnTo>
                    <a:lnTo>
                      <a:pt x="78" y="436"/>
                    </a:lnTo>
                    <a:lnTo>
                      <a:pt x="83" y="439"/>
                    </a:lnTo>
                    <a:lnTo>
                      <a:pt x="87" y="444"/>
                    </a:lnTo>
                    <a:lnTo>
                      <a:pt x="89" y="451"/>
                    </a:lnTo>
                    <a:lnTo>
                      <a:pt x="89" y="451"/>
                    </a:lnTo>
                    <a:lnTo>
                      <a:pt x="87" y="456"/>
                    </a:lnTo>
                    <a:lnTo>
                      <a:pt x="83" y="461"/>
                    </a:lnTo>
                    <a:lnTo>
                      <a:pt x="78" y="465"/>
                    </a:lnTo>
                    <a:lnTo>
                      <a:pt x="73" y="466"/>
                    </a:lnTo>
                    <a:lnTo>
                      <a:pt x="73" y="466"/>
                    </a:lnTo>
                    <a:lnTo>
                      <a:pt x="66" y="465"/>
                    </a:lnTo>
                    <a:lnTo>
                      <a:pt x="63" y="461"/>
                    </a:lnTo>
                    <a:lnTo>
                      <a:pt x="60" y="456"/>
                    </a:lnTo>
                    <a:lnTo>
                      <a:pt x="58" y="451"/>
                    </a:lnTo>
                    <a:lnTo>
                      <a:pt x="58" y="451"/>
                    </a:lnTo>
                    <a:lnTo>
                      <a:pt x="60" y="444"/>
                    </a:lnTo>
                    <a:lnTo>
                      <a:pt x="63" y="439"/>
                    </a:lnTo>
                    <a:lnTo>
                      <a:pt x="66" y="436"/>
                    </a:lnTo>
                    <a:lnTo>
                      <a:pt x="73" y="434"/>
                    </a:lnTo>
                    <a:lnTo>
                      <a:pt x="73" y="434"/>
                    </a:lnTo>
                    <a:close/>
                    <a:moveTo>
                      <a:pt x="249" y="434"/>
                    </a:moveTo>
                    <a:lnTo>
                      <a:pt x="249" y="434"/>
                    </a:lnTo>
                    <a:lnTo>
                      <a:pt x="249" y="434"/>
                    </a:lnTo>
                    <a:lnTo>
                      <a:pt x="254" y="436"/>
                    </a:lnTo>
                    <a:lnTo>
                      <a:pt x="259" y="439"/>
                    </a:lnTo>
                    <a:lnTo>
                      <a:pt x="262" y="444"/>
                    </a:lnTo>
                    <a:lnTo>
                      <a:pt x="264" y="451"/>
                    </a:lnTo>
                    <a:lnTo>
                      <a:pt x="264" y="451"/>
                    </a:lnTo>
                    <a:lnTo>
                      <a:pt x="262" y="456"/>
                    </a:lnTo>
                    <a:lnTo>
                      <a:pt x="259" y="461"/>
                    </a:lnTo>
                    <a:lnTo>
                      <a:pt x="254" y="465"/>
                    </a:lnTo>
                    <a:lnTo>
                      <a:pt x="249" y="466"/>
                    </a:lnTo>
                    <a:lnTo>
                      <a:pt x="249" y="466"/>
                    </a:lnTo>
                    <a:lnTo>
                      <a:pt x="242" y="465"/>
                    </a:lnTo>
                    <a:lnTo>
                      <a:pt x="237" y="461"/>
                    </a:lnTo>
                    <a:lnTo>
                      <a:pt x="233" y="456"/>
                    </a:lnTo>
                    <a:lnTo>
                      <a:pt x="233" y="451"/>
                    </a:lnTo>
                    <a:lnTo>
                      <a:pt x="233" y="451"/>
                    </a:lnTo>
                    <a:lnTo>
                      <a:pt x="233" y="444"/>
                    </a:lnTo>
                    <a:lnTo>
                      <a:pt x="237" y="439"/>
                    </a:lnTo>
                    <a:lnTo>
                      <a:pt x="242" y="436"/>
                    </a:lnTo>
                    <a:lnTo>
                      <a:pt x="249" y="434"/>
                    </a:lnTo>
                    <a:lnTo>
                      <a:pt x="249" y="434"/>
                    </a:lnTo>
                    <a:close/>
                    <a:moveTo>
                      <a:pt x="307" y="434"/>
                    </a:moveTo>
                    <a:lnTo>
                      <a:pt x="307" y="434"/>
                    </a:lnTo>
                    <a:lnTo>
                      <a:pt x="307" y="434"/>
                    </a:lnTo>
                    <a:lnTo>
                      <a:pt x="312" y="436"/>
                    </a:lnTo>
                    <a:lnTo>
                      <a:pt x="317" y="439"/>
                    </a:lnTo>
                    <a:lnTo>
                      <a:pt x="320" y="444"/>
                    </a:lnTo>
                    <a:lnTo>
                      <a:pt x="322" y="451"/>
                    </a:lnTo>
                    <a:lnTo>
                      <a:pt x="322" y="451"/>
                    </a:lnTo>
                    <a:lnTo>
                      <a:pt x="320" y="456"/>
                    </a:lnTo>
                    <a:lnTo>
                      <a:pt x="317" y="461"/>
                    </a:lnTo>
                    <a:lnTo>
                      <a:pt x="312" y="465"/>
                    </a:lnTo>
                    <a:lnTo>
                      <a:pt x="307" y="466"/>
                    </a:lnTo>
                    <a:lnTo>
                      <a:pt x="307" y="466"/>
                    </a:lnTo>
                    <a:lnTo>
                      <a:pt x="300" y="465"/>
                    </a:lnTo>
                    <a:lnTo>
                      <a:pt x="295" y="461"/>
                    </a:lnTo>
                    <a:lnTo>
                      <a:pt x="293" y="456"/>
                    </a:lnTo>
                    <a:lnTo>
                      <a:pt x="291" y="451"/>
                    </a:lnTo>
                    <a:lnTo>
                      <a:pt x="291" y="451"/>
                    </a:lnTo>
                    <a:lnTo>
                      <a:pt x="293" y="444"/>
                    </a:lnTo>
                    <a:lnTo>
                      <a:pt x="295" y="439"/>
                    </a:lnTo>
                    <a:lnTo>
                      <a:pt x="300" y="436"/>
                    </a:lnTo>
                    <a:lnTo>
                      <a:pt x="307" y="434"/>
                    </a:lnTo>
                    <a:lnTo>
                      <a:pt x="307" y="434"/>
                    </a:lnTo>
                    <a:close/>
                    <a:moveTo>
                      <a:pt x="364" y="434"/>
                    </a:moveTo>
                    <a:lnTo>
                      <a:pt x="364" y="434"/>
                    </a:lnTo>
                    <a:lnTo>
                      <a:pt x="364" y="434"/>
                    </a:lnTo>
                    <a:lnTo>
                      <a:pt x="371" y="436"/>
                    </a:lnTo>
                    <a:lnTo>
                      <a:pt x="376" y="439"/>
                    </a:lnTo>
                    <a:lnTo>
                      <a:pt x="380" y="444"/>
                    </a:lnTo>
                    <a:lnTo>
                      <a:pt x="380" y="451"/>
                    </a:lnTo>
                    <a:lnTo>
                      <a:pt x="380" y="451"/>
                    </a:lnTo>
                    <a:lnTo>
                      <a:pt x="380" y="456"/>
                    </a:lnTo>
                    <a:lnTo>
                      <a:pt x="376" y="461"/>
                    </a:lnTo>
                    <a:lnTo>
                      <a:pt x="371" y="465"/>
                    </a:lnTo>
                    <a:lnTo>
                      <a:pt x="364" y="466"/>
                    </a:lnTo>
                    <a:lnTo>
                      <a:pt x="364" y="466"/>
                    </a:lnTo>
                    <a:lnTo>
                      <a:pt x="359" y="465"/>
                    </a:lnTo>
                    <a:lnTo>
                      <a:pt x="354" y="461"/>
                    </a:lnTo>
                    <a:lnTo>
                      <a:pt x="351" y="456"/>
                    </a:lnTo>
                    <a:lnTo>
                      <a:pt x="349" y="451"/>
                    </a:lnTo>
                    <a:lnTo>
                      <a:pt x="349" y="451"/>
                    </a:lnTo>
                    <a:lnTo>
                      <a:pt x="351" y="444"/>
                    </a:lnTo>
                    <a:lnTo>
                      <a:pt x="354" y="439"/>
                    </a:lnTo>
                    <a:lnTo>
                      <a:pt x="359" y="436"/>
                    </a:lnTo>
                    <a:lnTo>
                      <a:pt x="364" y="434"/>
                    </a:lnTo>
                    <a:lnTo>
                      <a:pt x="364" y="434"/>
                    </a:lnTo>
                    <a:close/>
                    <a:moveTo>
                      <a:pt x="422" y="434"/>
                    </a:moveTo>
                    <a:lnTo>
                      <a:pt x="422" y="434"/>
                    </a:lnTo>
                    <a:lnTo>
                      <a:pt x="422" y="434"/>
                    </a:lnTo>
                    <a:lnTo>
                      <a:pt x="429" y="436"/>
                    </a:lnTo>
                    <a:lnTo>
                      <a:pt x="434" y="439"/>
                    </a:lnTo>
                    <a:lnTo>
                      <a:pt x="438" y="444"/>
                    </a:lnTo>
                    <a:lnTo>
                      <a:pt x="438" y="451"/>
                    </a:lnTo>
                    <a:lnTo>
                      <a:pt x="438" y="451"/>
                    </a:lnTo>
                    <a:lnTo>
                      <a:pt x="438" y="456"/>
                    </a:lnTo>
                    <a:lnTo>
                      <a:pt x="434" y="461"/>
                    </a:lnTo>
                    <a:lnTo>
                      <a:pt x="429" y="465"/>
                    </a:lnTo>
                    <a:lnTo>
                      <a:pt x="422" y="466"/>
                    </a:lnTo>
                    <a:lnTo>
                      <a:pt x="422" y="466"/>
                    </a:lnTo>
                    <a:lnTo>
                      <a:pt x="417" y="465"/>
                    </a:lnTo>
                    <a:lnTo>
                      <a:pt x="412" y="461"/>
                    </a:lnTo>
                    <a:lnTo>
                      <a:pt x="409" y="456"/>
                    </a:lnTo>
                    <a:lnTo>
                      <a:pt x="407" y="451"/>
                    </a:lnTo>
                    <a:lnTo>
                      <a:pt x="407" y="451"/>
                    </a:lnTo>
                    <a:lnTo>
                      <a:pt x="409" y="444"/>
                    </a:lnTo>
                    <a:lnTo>
                      <a:pt x="412" y="439"/>
                    </a:lnTo>
                    <a:lnTo>
                      <a:pt x="417" y="436"/>
                    </a:lnTo>
                    <a:lnTo>
                      <a:pt x="422" y="434"/>
                    </a:lnTo>
                    <a:lnTo>
                      <a:pt x="422" y="434"/>
                    </a:lnTo>
                    <a:close/>
                    <a:moveTo>
                      <a:pt x="482" y="434"/>
                    </a:moveTo>
                    <a:lnTo>
                      <a:pt x="482" y="434"/>
                    </a:lnTo>
                    <a:lnTo>
                      <a:pt x="482" y="434"/>
                    </a:lnTo>
                    <a:lnTo>
                      <a:pt x="487" y="436"/>
                    </a:lnTo>
                    <a:lnTo>
                      <a:pt x="492" y="439"/>
                    </a:lnTo>
                    <a:lnTo>
                      <a:pt x="496" y="444"/>
                    </a:lnTo>
                    <a:lnTo>
                      <a:pt x="497" y="451"/>
                    </a:lnTo>
                    <a:lnTo>
                      <a:pt x="497" y="451"/>
                    </a:lnTo>
                    <a:lnTo>
                      <a:pt x="496" y="456"/>
                    </a:lnTo>
                    <a:lnTo>
                      <a:pt x="492" y="461"/>
                    </a:lnTo>
                    <a:lnTo>
                      <a:pt x="487" y="465"/>
                    </a:lnTo>
                    <a:lnTo>
                      <a:pt x="482" y="466"/>
                    </a:lnTo>
                    <a:lnTo>
                      <a:pt x="482" y="466"/>
                    </a:lnTo>
                    <a:lnTo>
                      <a:pt x="475" y="465"/>
                    </a:lnTo>
                    <a:lnTo>
                      <a:pt x="470" y="461"/>
                    </a:lnTo>
                    <a:lnTo>
                      <a:pt x="467" y="456"/>
                    </a:lnTo>
                    <a:lnTo>
                      <a:pt x="467" y="451"/>
                    </a:lnTo>
                    <a:lnTo>
                      <a:pt x="467" y="451"/>
                    </a:lnTo>
                    <a:lnTo>
                      <a:pt x="467" y="444"/>
                    </a:lnTo>
                    <a:lnTo>
                      <a:pt x="470" y="439"/>
                    </a:lnTo>
                    <a:lnTo>
                      <a:pt x="475" y="436"/>
                    </a:lnTo>
                    <a:lnTo>
                      <a:pt x="482" y="434"/>
                    </a:lnTo>
                    <a:lnTo>
                      <a:pt x="482" y="434"/>
                    </a:lnTo>
                    <a:close/>
                    <a:moveTo>
                      <a:pt x="540" y="434"/>
                    </a:moveTo>
                    <a:lnTo>
                      <a:pt x="540" y="434"/>
                    </a:lnTo>
                    <a:lnTo>
                      <a:pt x="540" y="434"/>
                    </a:lnTo>
                    <a:lnTo>
                      <a:pt x="545" y="436"/>
                    </a:lnTo>
                    <a:lnTo>
                      <a:pt x="550" y="439"/>
                    </a:lnTo>
                    <a:lnTo>
                      <a:pt x="553" y="444"/>
                    </a:lnTo>
                    <a:lnTo>
                      <a:pt x="555" y="451"/>
                    </a:lnTo>
                    <a:lnTo>
                      <a:pt x="555" y="451"/>
                    </a:lnTo>
                    <a:lnTo>
                      <a:pt x="553" y="456"/>
                    </a:lnTo>
                    <a:lnTo>
                      <a:pt x="550" y="461"/>
                    </a:lnTo>
                    <a:lnTo>
                      <a:pt x="545" y="465"/>
                    </a:lnTo>
                    <a:lnTo>
                      <a:pt x="540" y="466"/>
                    </a:lnTo>
                    <a:lnTo>
                      <a:pt x="540" y="466"/>
                    </a:lnTo>
                    <a:lnTo>
                      <a:pt x="533" y="465"/>
                    </a:lnTo>
                    <a:lnTo>
                      <a:pt x="528" y="461"/>
                    </a:lnTo>
                    <a:lnTo>
                      <a:pt x="525" y="456"/>
                    </a:lnTo>
                    <a:lnTo>
                      <a:pt x="525" y="451"/>
                    </a:lnTo>
                    <a:lnTo>
                      <a:pt x="525" y="451"/>
                    </a:lnTo>
                    <a:lnTo>
                      <a:pt x="525" y="444"/>
                    </a:lnTo>
                    <a:lnTo>
                      <a:pt x="528" y="439"/>
                    </a:lnTo>
                    <a:lnTo>
                      <a:pt x="533" y="436"/>
                    </a:lnTo>
                    <a:lnTo>
                      <a:pt x="540" y="434"/>
                    </a:lnTo>
                    <a:lnTo>
                      <a:pt x="540" y="434"/>
                    </a:lnTo>
                    <a:close/>
                    <a:moveTo>
                      <a:pt x="598" y="434"/>
                    </a:moveTo>
                    <a:lnTo>
                      <a:pt x="598" y="434"/>
                    </a:lnTo>
                    <a:lnTo>
                      <a:pt x="598" y="434"/>
                    </a:lnTo>
                    <a:lnTo>
                      <a:pt x="605" y="436"/>
                    </a:lnTo>
                    <a:lnTo>
                      <a:pt x="610" y="439"/>
                    </a:lnTo>
                    <a:lnTo>
                      <a:pt x="611" y="444"/>
                    </a:lnTo>
                    <a:lnTo>
                      <a:pt x="613" y="451"/>
                    </a:lnTo>
                    <a:lnTo>
                      <a:pt x="613" y="451"/>
                    </a:lnTo>
                    <a:lnTo>
                      <a:pt x="611" y="456"/>
                    </a:lnTo>
                    <a:lnTo>
                      <a:pt x="610" y="461"/>
                    </a:lnTo>
                    <a:lnTo>
                      <a:pt x="605" y="465"/>
                    </a:lnTo>
                    <a:lnTo>
                      <a:pt x="598" y="466"/>
                    </a:lnTo>
                    <a:lnTo>
                      <a:pt x="598" y="466"/>
                    </a:lnTo>
                    <a:lnTo>
                      <a:pt x="593" y="465"/>
                    </a:lnTo>
                    <a:lnTo>
                      <a:pt x="588" y="461"/>
                    </a:lnTo>
                    <a:lnTo>
                      <a:pt x="584" y="456"/>
                    </a:lnTo>
                    <a:lnTo>
                      <a:pt x="582" y="451"/>
                    </a:lnTo>
                    <a:lnTo>
                      <a:pt x="582" y="451"/>
                    </a:lnTo>
                    <a:lnTo>
                      <a:pt x="584" y="444"/>
                    </a:lnTo>
                    <a:lnTo>
                      <a:pt x="588" y="439"/>
                    </a:lnTo>
                    <a:lnTo>
                      <a:pt x="593" y="436"/>
                    </a:lnTo>
                    <a:lnTo>
                      <a:pt x="598" y="434"/>
                    </a:lnTo>
                    <a:lnTo>
                      <a:pt x="598" y="434"/>
                    </a:lnTo>
                    <a:close/>
                    <a:moveTo>
                      <a:pt x="656" y="434"/>
                    </a:moveTo>
                    <a:lnTo>
                      <a:pt x="656" y="434"/>
                    </a:lnTo>
                    <a:lnTo>
                      <a:pt x="656" y="434"/>
                    </a:lnTo>
                    <a:lnTo>
                      <a:pt x="662" y="436"/>
                    </a:lnTo>
                    <a:lnTo>
                      <a:pt x="668" y="439"/>
                    </a:lnTo>
                    <a:lnTo>
                      <a:pt x="671" y="444"/>
                    </a:lnTo>
                    <a:lnTo>
                      <a:pt x="671" y="451"/>
                    </a:lnTo>
                    <a:lnTo>
                      <a:pt x="671" y="451"/>
                    </a:lnTo>
                    <a:lnTo>
                      <a:pt x="671" y="456"/>
                    </a:lnTo>
                    <a:lnTo>
                      <a:pt x="668" y="461"/>
                    </a:lnTo>
                    <a:lnTo>
                      <a:pt x="662" y="465"/>
                    </a:lnTo>
                    <a:lnTo>
                      <a:pt x="656" y="466"/>
                    </a:lnTo>
                    <a:lnTo>
                      <a:pt x="656" y="466"/>
                    </a:lnTo>
                    <a:lnTo>
                      <a:pt x="651" y="465"/>
                    </a:lnTo>
                    <a:lnTo>
                      <a:pt x="645" y="461"/>
                    </a:lnTo>
                    <a:lnTo>
                      <a:pt x="642" y="456"/>
                    </a:lnTo>
                    <a:lnTo>
                      <a:pt x="640" y="451"/>
                    </a:lnTo>
                    <a:lnTo>
                      <a:pt x="640" y="451"/>
                    </a:lnTo>
                    <a:lnTo>
                      <a:pt x="642" y="444"/>
                    </a:lnTo>
                    <a:lnTo>
                      <a:pt x="645" y="439"/>
                    </a:lnTo>
                    <a:lnTo>
                      <a:pt x="651" y="436"/>
                    </a:lnTo>
                    <a:lnTo>
                      <a:pt x="656" y="434"/>
                    </a:lnTo>
                    <a:lnTo>
                      <a:pt x="656" y="434"/>
                    </a:lnTo>
                    <a:close/>
                    <a:moveTo>
                      <a:pt x="715" y="434"/>
                    </a:moveTo>
                    <a:lnTo>
                      <a:pt x="715" y="434"/>
                    </a:lnTo>
                    <a:lnTo>
                      <a:pt x="715" y="434"/>
                    </a:lnTo>
                    <a:lnTo>
                      <a:pt x="720" y="436"/>
                    </a:lnTo>
                    <a:lnTo>
                      <a:pt x="725" y="439"/>
                    </a:lnTo>
                    <a:lnTo>
                      <a:pt x="729" y="444"/>
                    </a:lnTo>
                    <a:lnTo>
                      <a:pt x="731" y="451"/>
                    </a:lnTo>
                    <a:lnTo>
                      <a:pt x="731" y="451"/>
                    </a:lnTo>
                    <a:lnTo>
                      <a:pt x="729" y="456"/>
                    </a:lnTo>
                    <a:lnTo>
                      <a:pt x="725" y="461"/>
                    </a:lnTo>
                    <a:lnTo>
                      <a:pt x="720" y="465"/>
                    </a:lnTo>
                    <a:lnTo>
                      <a:pt x="715" y="466"/>
                    </a:lnTo>
                    <a:lnTo>
                      <a:pt x="715" y="466"/>
                    </a:lnTo>
                    <a:lnTo>
                      <a:pt x="708" y="465"/>
                    </a:lnTo>
                    <a:lnTo>
                      <a:pt x="703" y="461"/>
                    </a:lnTo>
                    <a:lnTo>
                      <a:pt x="700" y="456"/>
                    </a:lnTo>
                    <a:lnTo>
                      <a:pt x="698" y="451"/>
                    </a:lnTo>
                    <a:lnTo>
                      <a:pt x="698" y="451"/>
                    </a:lnTo>
                    <a:lnTo>
                      <a:pt x="700" y="444"/>
                    </a:lnTo>
                    <a:lnTo>
                      <a:pt x="703" y="439"/>
                    </a:lnTo>
                    <a:lnTo>
                      <a:pt x="708" y="436"/>
                    </a:lnTo>
                    <a:lnTo>
                      <a:pt x="715" y="434"/>
                    </a:lnTo>
                    <a:lnTo>
                      <a:pt x="715" y="434"/>
                    </a:lnTo>
                    <a:close/>
                    <a:moveTo>
                      <a:pt x="773" y="434"/>
                    </a:moveTo>
                    <a:lnTo>
                      <a:pt x="773" y="434"/>
                    </a:lnTo>
                    <a:lnTo>
                      <a:pt x="773" y="434"/>
                    </a:lnTo>
                    <a:lnTo>
                      <a:pt x="778" y="436"/>
                    </a:lnTo>
                    <a:lnTo>
                      <a:pt x="783" y="439"/>
                    </a:lnTo>
                    <a:lnTo>
                      <a:pt x="787" y="444"/>
                    </a:lnTo>
                    <a:lnTo>
                      <a:pt x="788" y="451"/>
                    </a:lnTo>
                    <a:lnTo>
                      <a:pt x="788" y="451"/>
                    </a:lnTo>
                    <a:lnTo>
                      <a:pt x="787" y="456"/>
                    </a:lnTo>
                    <a:lnTo>
                      <a:pt x="783" y="461"/>
                    </a:lnTo>
                    <a:lnTo>
                      <a:pt x="778" y="465"/>
                    </a:lnTo>
                    <a:lnTo>
                      <a:pt x="773" y="466"/>
                    </a:lnTo>
                    <a:lnTo>
                      <a:pt x="773" y="466"/>
                    </a:lnTo>
                    <a:lnTo>
                      <a:pt x="766" y="465"/>
                    </a:lnTo>
                    <a:lnTo>
                      <a:pt x="761" y="461"/>
                    </a:lnTo>
                    <a:lnTo>
                      <a:pt x="758" y="456"/>
                    </a:lnTo>
                    <a:lnTo>
                      <a:pt x="758" y="451"/>
                    </a:lnTo>
                    <a:lnTo>
                      <a:pt x="758" y="451"/>
                    </a:lnTo>
                    <a:lnTo>
                      <a:pt x="758" y="444"/>
                    </a:lnTo>
                    <a:lnTo>
                      <a:pt x="761" y="439"/>
                    </a:lnTo>
                    <a:lnTo>
                      <a:pt x="766" y="436"/>
                    </a:lnTo>
                    <a:lnTo>
                      <a:pt x="773" y="434"/>
                    </a:lnTo>
                    <a:lnTo>
                      <a:pt x="773" y="434"/>
                    </a:lnTo>
                    <a:close/>
                    <a:moveTo>
                      <a:pt x="831" y="434"/>
                    </a:moveTo>
                    <a:lnTo>
                      <a:pt x="831" y="434"/>
                    </a:lnTo>
                    <a:lnTo>
                      <a:pt x="831" y="434"/>
                    </a:lnTo>
                    <a:lnTo>
                      <a:pt x="838" y="436"/>
                    </a:lnTo>
                    <a:lnTo>
                      <a:pt x="841" y="439"/>
                    </a:lnTo>
                    <a:lnTo>
                      <a:pt x="845" y="444"/>
                    </a:lnTo>
                    <a:lnTo>
                      <a:pt x="846" y="451"/>
                    </a:lnTo>
                    <a:lnTo>
                      <a:pt x="846" y="451"/>
                    </a:lnTo>
                    <a:lnTo>
                      <a:pt x="845" y="456"/>
                    </a:lnTo>
                    <a:lnTo>
                      <a:pt x="841" y="461"/>
                    </a:lnTo>
                    <a:lnTo>
                      <a:pt x="838" y="465"/>
                    </a:lnTo>
                    <a:lnTo>
                      <a:pt x="831" y="466"/>
                    </a:lnTo>
                    <a:lnTo>
                      <a:pt x="831" y="466"/>
                    </a:lnTo>
                    <a:lnTo>
                      <a:pt x="824" y="465"/>
                    </a:lnTo>
                    <a:lnTo>
                      <a:pt x="821" y="461"/>
                    </a:lnTo>
                    <a:lnTo>
                      <a:pt x="817" y="456"/>
                    </a:lnTo>
                    <a:lnTo>
                      <a:pt x="816" y="451"/>
                    </a:lnTo>
                    <a:lnTo>
                      <a:pt x="816" y="451"/>
                    </a:lnTo>
                    <a:lnTo>
                      <a:pt x="817" y="444"/>
                    </a:lnTo>
                    <a:lnTo>
                      <a:pt x="821" y="439"/>
                    </a:lnTo>
                    <a:lnTo>
                      <a:pt x="824" y="436"/>
                    </a:lnTo>
                    <a:lnTo>
                      <a:pt x="831" y="434"/>
                    </a:lnTo>
                    <a:lnTo>
                      <a:pt x="831" y="434"/>
                    </a:lnTo>
                    <a:close/>
                    <a:moveTo>
                      <a:pt x="889" y="434"/>
                    </a:moveTo>
                    <a:lnTo>
                      <a:pt x="889" y="434"/>
                    </a:lnTo>
                    <a:lnTo>
                      <a:pt x="889" y="434"/>
                    </a:lnTo>
                    <a:lnTo>
                      <a:pt x="896" y="436"/>
                    </a:lnTo>
                    <a:lnTo>
                      <a:pt x="901" y="439"/>
                    </a:lnTo>
                    <a:lnTo>
                      <a:pt x="904" y="444"/>
                    </a:lnTo>
                    <a:lnTo>
                      <a:pt x="904" y="451"/>
                    </a:lnTo>
                    <a:lnTo>
                      <a:pt x="904" y="451"/>
                    </a:lnTo>
                    <a:lnTo>
                      <a:pt x="904" y="456"/>
                    </a:lnTo>
                    <a:lnTo>
                      <a:pt x="901" y="461"/>
                    </a:lnTo>
                    <a:lnTo>
                      <a:pt x="896" y="465"/>
                    </a:lnTo>
                    <a:lnTo>
                      <a:pt x="889" y="466"/>
                    </a:lnTo>
                    <a:lnTo>
                      <a:pt x="889" y="466"/>
                    </a:lnTo>
                    <a:lnTo>
                      <a:pt x="884" y="465"/>
                    </a:lnTo>
                    <a:lnTo>
                      <a:pt x="879" y="461"/>
                    </a:lnTo>
                    <a:lnTo>
                      <a:pt x="875" y="456"/>
                    </a:lnTo>
                    <a:lnTo>
                      <a:pt x="874" y="451"/>
                    </a:lnTo>
                    <a:lnTo>
                      <a:pt x="874" y="451"/>
                    </a:lnTo>
                    <a:lnTo>
                      <a:pt x="875" y="444"/>
                    </a:lnTo>
                    <a:lnTo>
                      <a:pt x="879" y="439"/>
                    </a:lnTo>
                    <a:lnTo>
                      <a:pt x="884" y="436"/>
                    </a:lnTo>
                    <a:lnTo>
                      <a:pt x="889" y="434"/>
                    </a:lnTo>
                    <a:lnTo>
                      <a:pt x="889" y="434"/>
                    </a:lnTo>
                    <a:close/>
                    <a:moveTo>
                      <a:pt x="947" y="434"/>
                    </a:moveTo>
                    <a:lnTo>
                      <a:pt x="947" y="434"/>
                    </a:lnTo>
                    <a:lnTo>
                      <a:pt x="947" y="434"/>
                    </a:lnTo>
                    <a:lnTo>
                      <a:pt x="954" y="436"/>
                    </a:lnTo>
                    <a:lnTo>
                      <a:pt x="959" y="439"/>
                    </a:lnTo>
                    <a:lnTo>
                      <a:pt x="962" y="444"/>
                    </a:lnTo>
                    <a:lnTo>
                      <a:pt x="964" y="451"/>
                    </a:lnTo>
                    <a:lnTo>
                      <a:pt x="964" y="451"/>
                    </a:lnTo>
                    <a:lnTo>
                      <a:pt x="962" y="456"/>
                    </a:lnTo>
                    <a:lnTo>
                      <a:pt x="959" y="461"/>
                    </a:lnTo>
                    <a:lnTo>
                      <a:pt x="954" y="465"/>
                    </a:lnTo>
                    <a:lnTo>
                      <a:pt x="947" y="466"/>
                    </a:lnTo>
                    <a:lnTo>
                      <a:pt x="947" y="466"/>
                    </a:lnTo>
                    <a:lnTo>
                      <a:pt x="942" y="465"/>
                    </a:lnTo>
                    <a:lnTo>
                      <a:pt x="937" y="461"/>
                    </a:lnTo>
                    <a:lnTo>
                      <a:pt x="933" y="456"/>
                    </a:lnTo>
                    <a:lnTo>
                      <a:pt x="932" y="451"/>
                    </a:lnTo>
                    <a:lnTo>
                      <a:pt x="932" y="451"/>
                    </a:lnTo>
                    <a:lnTo>
                      <a:pt x="933" y="444"/>
                    </a:lnTo>
                    <a:lnTo>
                      <a:pt x="937" y="439"/>
                    </a:lnTo>
                    <a:lnTo>
                      <a:pt x="942" y="436"/>
                    </a:lnTo>
                    <a:lnTo>
                      <a:pt x="947" y="434"/>
                    </a:lnTo>
                    <a:lnTo>
                      <a:pt x="947" y="434"/>
                    </a:lnTo>
                    <a:close/>
                    <a:moveTo>
                      <a:pt x="1006" y="434"/>
                    </a:moveTo>
                    <a:lnTo>
                      <a:pt x="1006" y="434"/>
                    </a:lnTo>
                    <a:lnTo>
                      <a:pt x="1006" y="434"/>
                    </a:lnTo>
                    <a:lnTo>
                      <a:pt x="1012" y="436"/>
                    </a:lnTo>
                    <a:lnTo>
                      <a:pt x="1017" y="439"/>
                    </a:lnTo>
                    <a:lnTo>
                      <a:pt x="1020" y="444"/>
                    </a:lnTo>
                    <a:lnTo>
                      <a:pt x="1022" y="451"/>
                    </a:lnTo>
                    <a:lnTo>
                      <a:pt x="1022" y="451"/>
                    </a:lnTo>
                    <a:lnTo>
                      <a:pt x="1020" y="456"/>
                    </a:lnTo>
                    <a:lnTo>
                      <a:pt x="1017" y="461"/>
                    </a:lnTo>
                    <a:lnTo>
                      <a:pt x="1012" y="465"/>
                    </a:lnTo>
                    <a:lnTo>
                      <a:pt x="1006" y="466"/>
                    </a:lnTo>
                    <a:lnTo>
                      <a:pt x="1006" y="466"/>
                    </a:lnTo>
                    <a:lnTo>
                      <a:pt x="1000" y="465"/>
                    </a:lnTo>
                    <a:lnTo>
                      <a:pt x="995" y="461"/>
                    </a:lnTo>
                    <a:lnTo>
                      <a:pt x="991" y="456"/>
                    </a:lnTo>
                    <a:lnTo>
                      <a:pt x="991" y="451"/>
                    </a:lnTo>
                    <a:lnTo>
                      <a:pt x="991" y="451"/>
                    </a:lnTo>
                    <a:lnTo>
                      <a:pt x="991" y="444"/>
                    </a:lnTo>
                    <a:lnTo>
                      <a:pt x="995" y="439"/>
                    </a:lnTo>
                    <a:lnTo>
                      <a:pt x="1000" y="436"/>
                    </a:lnTo>
                    <a:lnTo>
                      <a:pt x="1006" y="434"/>
                    </a:lnTo>
                    <a:lnTo>
                      <a:pt x="1006" y="434"/>
                    </a:lnTo>
                    <a:close/>
                    <a:moveTo>
                      <a:pt x="131" y="478"/>
                    </a:moveTo>
                    <a:lnTo>
                      <a:pt x="131" y="478"/>
                    </a:lnTo>
                    <a:lnTo>
                      <a:pt x="131" y="478"/>
                    </a:lnTo>
                    <a:lnTo>
                      <a:pt x="138" y="478"/>
                    </a:lnTo>
                    <a:lnTo>
                      <a:pt x="143" y="482"/>
                    </a:lnTo>
                    <a:lnTo>
                      <a:pt x="146" y="487"/>
                    </a:lnTo>
                    <a:lnTo>
                      <a:pt x="146" y="494"/>
                    </a:lnTo>
                    <a:lnTo>
                      <a:pt x="146" y="494"/>
                    </a:lnTo>
                    <a:lnTo>
                      <a:pt x="146" y="500"/>
                    </a:lnTo>
                    <a:lnTo>
                      <a:pt x="143" y="506"/>
                    </a:lnTo>
                    <a:lnTo>
                      <a:pt x="138" y="509"/>
                    </a:lnTo>
                    <a:lnTo>
                      <a:pt x="131" y="511"/>
                    </a:lnTo>
                    <a:lnTo>
                      <a:pt x="131" y="511"/>
                    </a:lnTo>
                    <a:lnTo>
                      <a:pt x="126" y="509"/>
                    </a:lnTo>
                    <a:lnTo>
                      <a:pt x="121" y="506"/>
                    </a:lnTo>
                    <a:lnTo>
                      <a:pt x="118" y="500"/>
                    </a:lnTo>
                    <a:lnTo>
                      <a:pt x="116" y="494"/>
                    </a:lnTo>
                    <a:lnTo>
                      <a:pt x="116" y="494"/>
                    </a:lnTo>
                    <a:lnTo>
                      <a:pt x="118" y="487"/>
                    </a:lnTo>
                    <a:lnTo>
                      <a:pt x="121" y="482"/>
                    </a:lnTo>
                    <a:lnTo>
                      <a:pt x="126" y="478"/>
                    </a:lnTo>
                    <a:lnTo>
                      <a:pt x="131" y="478"/>
                    </a:lnTo>
                    <a:lnTo>
                      <a:pt x="131" y="478"/>
                    </a:lnTo>
                    <a:close/>
                    <a:moveTo>
                      <a:pt x="189" y="478"/>
                    </a:moveTo>
                    <a:lnTo>
                      <a:pt x="189" y="478"/>
                    </a:lnTo>
                    <a:lnTo>
                      <a:pt x="189" y="478"/>
                    </a:lnTo>
                    <a:lnTo>
                      <a:pt x="196" y="478"/>
                    </a:lnTo>
                    <a:lnTo>
                      <a:pt x="201" y="482"/>
                    </a:lnTo>
                    <a:lnTo>
                      <a:pt x="204" y="487"/>
                    </a:lnTo>
                    <a:lnTo>
                      <a:pt x="206" y="494"/>
                    </a:lnTo>
                    <a:lnTo>
                      <a:pt x="206" y="494"/>
                    </a:lnTo>
                    <a:lnTo>
                      <a:pt x="204" y="500"/>
                    </a:lnTo>
                    <a:lnTo>
                      <a:pt x="201" y="506"/>
                    </a:lnTo>
                    <a:lnTo>
                      <a:pt x="196" y="509"/>
                    </a:lnTo>
                    <a:lnTo>
                      <a:pt x="189" y="511"/>
                    </a:lnTo>
                    <a:lnTo>
                      <a:pt x="189" y="511"/>
                    </a:lnTo>
                    <a:lnTo>
                      <a:pt x="184" y="509"/>
                    </a:lnTo>
                    <a:lnTo>
                      <a:pt x="179" y="506"/>
                    </a:lnTo>
                    <a:lnTo>
                      <a:pt x="175" y="500"/>
                    </a:lnTo>
                    <a:lnTo>
                      <a:pt x="174" y="494"/>
                    </a:lnTo>
                    <a:lnTo>
                      <a:pt x="174" y="494"/>
                    </a:lnTo>
                    <a:lnTo>
                      <a:pt x="175" y="487"/>
                    </a:lnTo>
                    <a:lnTo>
                      <a:pt x="179" y="482"/>
                    </a:lnTo>
                    <a:lnTo>
                      <a:pt x="184" y="478"/>
                    </a:lnTo>
                    <a:lnTo>
                      <a:pt x="189" y="478"/>
                    </a:lnTo>
                    <a:lnTo>
                      <a:pt x="189" y="478"/>
                    </a:lnTo>
                    <a:close/>
                    <a:moveTo>
                      <a:pt x="249" y="478"/>
                    </a:moveTo>
                    <a:lnTo>
                      <a:pt x="249" y="478"/>
                    </a:lnTo>
                    <a:lnTo>
                      <a:pt x="249" y="478"/>
                    </a:lnTo>
                    <a:lnTo>
                      <a:pt x="254" y="478"/>
                    </a:lnTo>
                    <a:lnTo>
                      <a:pt x="259" y="482"/>
                    </a:lnTo>
                    <a:lnTo>
                      <a:pt x="262" y="487"/>
                    </a:lnTo>
                    <a:lnTo>
                      <a:pt x="264" y="494"/>
                    </a:lnTo>
                    <a:lnTo>
                      <a:pt x="264" y="494"/>
                    </a:lnTo>
                    <a:lnTo>
                      <a:pt x="262" y="500"/>
                    </a:lnTo>
                    <a:lnTo>
                      <a:pt x="259" y="506"/>
                    </a:lnTo>
                    <a:lnTo>
                      <a:pt x="254" y="509"/>
                    </a:lnTo>
                    <a:lnTo>
                      <a:pt x="249" y="511"/>
                    </a:lnTo>
                    <a:lnTo>
                      <a:pt x="249" y="511"/>
                    </a:lnTo>
                    <a:lnTo>
                      <a:pt x="242" y="509"/>
                    </a:lnTo>
                    <a:lnTo>
                      <a:pt x="237" y="506"/>
                    </a:lnTo>
                    <a:lnTo>
                      <a:pt x="233" y="500"/>
                    </a:lnTo>
                    <a:lnTo>
                      <a:pt x="233" y="494"/>
                    </a:lnTo>
                    <a:lnTo>
                      <a:pt x="233" y="494"/>
                    </a:lnTo>
                    <a:lnTo>
                      <a:pt x="233" y="487"/>
                    </a:lnTo>
                    <a:lnTo>
                      <a:pt x="237" y="482"/>
                    </a:lnTo>
                    <a:lnTo>
                      <a:pt x="242" y="478"/>
                    </a:lnTo>
                    <a:lnTo>
                      <a:pt x="249" y="478"/>
                    </a:lnTo>
                    <a:lnTo>
                      <a:pt x="249" y="478"/>
                    </a:lnTo>
                    <a:close/>
                    <a:moveTo>
                      <a:pt x="307" y="478"/>
                    </a:moveTo>
                    <a:lnTo>
                      <a:pt x="307" y="478"/>
                    </a:lnTo>
                    <a:lnTo>
                      <a:pt x="307" y="478"/>
                    </a:lnTo>
                    <a:lnTo>
                      <a:pt x="312" y="478"/>
                    </a:lnTo>
                    <a:lnTo>
                      <a:pt x="317" y="482"/>
                    </a:lnTo>
                    <a:lnTo>
                      <a:pt x="320" y="487"/>
                    </a:lnTo>
                    <a:lnTo>
                      <a:pt x="322" y="494"/>
                    </a:lnTo>
                    <a:lnTo>
                      <a:pt x="322" y="494"/>
                    </a:lnTo>
                    <a:lnTo>
                      <a:pt x="320" y="500"/>
                    </a:lnTo>
                    <a:lnTo>
                      <a:pt x="317" y="506"/>
                    </a:lnTo>
                    <a:lnTo>
                      <a:pt x="312" y="509"/>
                    </a:lnTo>
                    <a:lnTo>
                      <a:pt x="307" y="511"/>
                    </a:lnTo>
                    <a:lnTo>
                      <a:pt x="307" y="511"/>
                    </a:lnTo>
                    <a:lnTo>
                      <a:pt x="300" y="509"/>
                    </a:lnTo>
                    <a:lnTo>
                      <a:pt x="295" y="506"/>
                    </a:lnTo>
                    <a:lnTo>
                      <a:pt x="293" y="500"/>
                    </a:lnTo>
                    <a:lnTo>
                      <a:pt x="291" y="494"/>
                    </a:lnTo>
                    <a:lnTo>
                      <a:pt x="291" y="494"/>
                    </a:lnTo>
                    <a:lnTo>
                      <a:pt x="293" y="487"/>
                    </a:lnTo>
                    <a:lnTo>
                      <a:pt x="295" y="482"/>
                    </a:lnTo>
                    <a:lnTo>
                      <a:pt x="300" y="478"/>
                    </a:lnTo>
                    <a:lnTo>
                      <a:pt x="307" y="478"/>
                    </a:lnTo>
                    <a:lnTo>
                      <a:pt x="307" y="478"/>
                    </a:lnTo>
                    <a:close/>
                    <a:moveTo>
                      <a:pt x="364" y="478"/>
                    </a:moveTo>
                    <a:lnTo>
                      <a:pt x="364" y="478"/>
                    </a:lnTo>
                    <a:lnTo>
                      <a:pt x="364" y="478"/>
                    </a:lnTo>
                    <a:lnTo>
                      <a:pt x="371" y="478"/>
                    </a:lnTo>
                    <a:lnTo>
                      <a:pt x="376" y="482"/>
                    </a:lnTo>
                    <a:lnTo>
                      <a:pt x="380" y="487"/>
                    </a:lnTo>
                    <a:lnTo>
                      <a:pt x="380" y="494"/>
                    </a:lnTo>
                    <a:lnTo>
                      <a:pt x="380" y="494"/>
                    </a:lnTo>
                    <a:lnTo>
                      <a:pt x="380" y="500"/>
                    </a:lnTo>
                    <a:lnTo>
                      <a:pt x="376" y="506"/>
                    </a:lnTo>
                    <a:lnTo>
                      <a:pt x="371" y="509"/>
                    </a:lnTo>
                    <a:lnTo>
                      <a:pt x="364" y="511"/>
                    </a:lnTo>
                    <a:lnTo>
                      <a:pt x="364" y="511"/>
                    </a:lnTo>
                    <a:lnTo>
                      <a:pt x="359" y="509"/>
                    </a:lnTo>
                    <a:lnTo>
                      <a:pt x="354" y="506"/>
                    </a:lnTo>
                    <a:lnTo>
                      <a:pt x="351" y="500"/>
                    </a:lnTo>
                    <a:lnTo>
                      <a:pt x="349" y="494"/>
                    </a:lnTo>
                    <a:lnTo>
                      <a:pt x="349" y="494"/>
                    </a:lnTo>
                    <a:lnTo>
                      <a:pt x="351" y="487"/>
                    </a:lnTo>
                    <a:lnTo>
                      <a:pt x="354" y="482"/>
                    </a:lnTo>
                    <a:lnTo>
                      <a:pt x="359" y="478"/>
                    </a:lnTo>
                    <a:lnTo>
                      <a:pt x="364" y="478"/>
                    </a:lnTo>
                    <a:lnTo>
                      <a:pt x="364" y="478"/>
                    </a:lnTo>
                    <a:close/>
                    <a:moveTo>
                      <a:pt x="422" y="478"/>
                    </a:moveTo>
                    <a:lnTo>
                      <a:pt x="422" y="478"/>
                    </a:lnTo>
                    <a:lnTo>
                      <a:pt x="422" y="478"/>
                    </a:lnTo>
                    <a:lnTo>
                      <a:pt x="429" y="478"/>
                    </a:lnTo>
                    <a:lnTo>
                      <a:pt x="434" y="482"/>
                    </a:lnTo>
                    <a:lnTo>
                      <a:pt x="438" y="487"/>
                    </a:lnTo>
                    <a:lnTo>
                      <a:pt x="438" y="494"/>
                    </a:lnTo>
                    <a:lnTo>
                      <a:pt x="438" y="494"/>
                    </a:lnTo>
                    <a:lnTo>
                      <a:pt x="438" y="500"/>
                    </a:lnTo>
                    <a:lnTo>
                      <a:pt x="434" y="506"/>
                    </a:lnTo>
                    <a:lnTo>
                      <a:pt x="429" y="509"/>
                    </a:lnTo>
                    <a:lnTo>
                      <a:pt x="422" y="511"/>
                    </a:lnTo>
                    <a:lnTo>
                      <a:pt x="422" y="511"/>
                    </a:lnTo>
                    <a:lnTo>
                      <a:pt x="417" y="509"/>
                    </a:lnTo>
                    <a:lnTo>
                      <a:pt x="412" y="506"/>
                    </a:lnTo>
                    <a:lnTo>
                      <a:pt x="409" y="500"/>
                    </a:lnTo>
                    <a:lnTo>
                      <a:pt x="407" y="494"/>
                    </a:lnTo>
                    <a:lnTo>
                      <a:pt x="407" y="494"/>
                    </a:lnTo>
                    <a:lnTo>
                      <a:pt x="409" y="487"/>
                    </a:lnTo>
                    <a:lnTo>
                      <a:pt x="412" y="482"/>
                    </a:lnTo>
                    <a:lnTo>
                      <a:pt x="417" y="478"/>
                    </a:lnTo>
                    <a:lnTo>
                      <a:pt x="422" y="478"/>
                    </a:lnTo>
                    <a:lnTo>
                      <a:pt x="422" y="478"/>
                    </a:lnTo>
                    <a:close/>
                    <a:moveTo>
                      <a:pt x="482" y="478"/>
                    </a:moveTo>
                    <a:lnTo>
                      <a:pt x="482" y="478"/>
                    </a:lnTo>
                    <a:lnTo>
                      <a:pt x="482" y="478"/>
                    </a:lnTo>
                    <a:lnTo>
                      <a:pt x="487" y="478"/>
                    </a:lnTo>
                    <a:lnTo>
                      <a:pt x="492" y="482"/>
                    </a:lnTo>
                    <a:lnTo>
                      <a:pt x="496" y="487"/>
                    </a:lnTo>
                    <a:lnTo>
                      <a:pt x="497" y="494"/>
                    </a:lnTo>
                    <a:lnTo>
                      <a:pt x="497" y="494"/>
                    </a:lnTo>
                    <a:lnTo>
                      <a:pt x="496" y="500"/>
                    </a:lnTo>
                    <a:lnTo>
                      <a:pt x="492" y="506"/>
                    </a:lnTo>
                    <a:lnTo>
                      <a:pt x="487" y="509"/>
                    </a:lnTo>
                    <a:lnTo>
                      <a:pt x="482" y="511"/>
                    </a:lnTo>
                    <a:lnTo>
                      <a:pt x="482" y="511"/>
                    </a:lnTo>
                    <a:lnTo>
                      <a:pt x="475" y="509"/>
                    </a:lnTo>
                    <a:lnTo>
                      <a:pt x="470" y="506"/>
                    </a:lnTo>
                    <a:lnTo>
                      <a:pt x="467" y="500"/>
                    </a:lnTo>
                    <a:lnTo>
                      <a:pt x="467" y="494"/>
                    </a:lnTo>
                    <a:lnTo>
                      <a:pt x="467" y="494"/>
                    </a:lnTo>
                    <a:lnTo>
                      <a:pt x="467" y="487"/>
                    </a:lnTo>
                    <a:lnTo>
                      <a:pt x="470" y="482"/>
                    </a:lnTo>
                    <a:lnTo>
                      <a:pt x="475" y="478"/>
                    </a:lnTo>
                    <a:lnTo>
                      <a:pt x="482" y="478"/>
                    </a:lnTo>
                    <a:lnTo>
                      <a:pt x="482" y="478"/>
                    </a:lnTo>
                    <a:close/>
                    <a:moveTo>
                      <a:pt x="540" y="478"/>
                    </a:moveTo>
                    <a:lnTo>
                      <a:pt x="540" y="478"/>
                    </a:lnTo>
                    <a:lnTo>
                      <a:pt x="540" y="478"/>
                    </a:lnTo>
                    <a:lnTo>
                      <a:pt x="545" y="478"/>
                    </a:lnTo>
                    <a:lnTo>
                      <a:pt x="550" y="482"/>
                    </a:lnTo>
                    <a:lnTo>
                      <a:pt x="553" y="487"/>
                    </a:lnTo>
                    <a:lnTo>
                      <a:pt x="555" y="494"/>
                    </a:lnTo>
                    <a:lnTo>
                      <a:pt x="555" y="494"/>
                    </a:lnTo>
                    <a:lnTo>
                      <a:pt x="553" y="500"/>
                    </a:lnTo>
                    <a:lnTo>
                      <a:pt x="550" y="506"/>
                    </a:lnTo>
                    <a:lnTo>
                      <a:pt x="545" y="509"/>
                    </a:lnTo>
                    <a:lnTo>
                      <a:pt x="540" y="511"/>
                    </a:lnTo>
                    <a:lnTo>
                      <a:pt x="540" y="511"/>
                    </a:lnTo>
                    <a:lnTo>
                      <a:pt x="533" y="509"/>
                    </a:lnTo>
                    <a:lnTo>
                      <a:pt x="528" y="506"/>
                    </a:lnTo>
                    <a:lnTo>
                      <a:pt x="525" y="500"/>
                    </a:lnTo>
                    <a:lnTo>
                      <a:pt x="525" y="494"/>
                    </a:lnTo>
                    <a:lnTo>
                      <a:pt x="525" y="494"/>
                    </a:lnTo>
                    <a:lnTo>
                      <a:pt x="525" y="487"/>
                    </a:lnTo>
                    <a:lnTo>
                      <a:pt x="528" y="482"/>
                    </a:lnTo>
                    <a:lnTo>
                      <a:pt x="533" y="478"/>
                    </a:lnTo>
                    <a:lnTo>
                      <a:pt x="540" y="478"/>
                    </a:lnTo>
                    <a:lnTo>
                      <a:pt x="540" y="478"/>
                    </a:lnTo>
                    <a:close/>
                    <a:moveTo>
                      <a:pt x="598" y="478"/>
                    </a:moveTo>
                    <a:lnTo>
                      <a:pt x="598" y="478"/>
                    </a:lnTo>
                    <a:lnTo>
                      <a:pt x="598" y="478"/>
                    </a:lnTo>
                    <a:lnTo>
                      <a:pt x="605" y="478"/>
                    </a:lnTo>
                    <a:lnTo>
                      <a:pt x="610" y="482"/>
                    </a:lnTo>
                    <a:lnTo>
                      <a:pt x="611" y="487"/>
                    </a:lnTo>
                    <a:lnTo>
                      <a:pt x="613" y="494"/>
                    </a:lnTo>
                    <a:lnTo>
                      <a:pt x="613" y="494"/>
                    </a:lnTo>
                    <a:lnTo>
                      <a:pt x="611" y="500"/>
                    </a:lnTo>
                    <a:lnTo>
                      <a:pt x="610" y="506"/>
                    </a:lnTo>
                    <a:lnTo>
                      <a:pt x="605" y="509"/>
                    </a:lnTo>
                    <a:lnTo>
                      <a:pt x="598" y="511"/>
                    </a:lnTo>
                    <a:lnTo>
                      <a:pt x="598" y="511"/>
                    </a:lnTo>
                    <a:lnTo>
                      <a:pt x="593" y="509"/>
                    </a:lnTo>
                    <a:lnTo>
                      <a:pt x="588" y="506"/>
                    </a:lnTo>
                    <a:lnTo>
                      <a:pt x="584" y="500"/>
                    </a:lnTo>
                    <a:lnTo>
                      <a:pt x="582" y="494"/>
                    </a:lnTo>
                    <a:lnTo>
                      <a:pt x="582" y="494"/>
                    </a:lnTo>
                    <a:lnTo>
                      <a:pt x="584" y="487"/>
                    </a:lnTo>
                    <a:lnTo>
                      <a:pt x="588" y="482"/>
                    </a:lnTo>
                    <a:lnTo>
                      <a:pt x="593" y="478"/>
                    </a:lnTo>
                    <a:lnTo>
                      <a:pt x="598" y="478"/>
                    </a:lnTo>
                    <a:lnTo>
                      <a:pt x="598" y="478"/>
                    </a:lnTo>
                    <a:close/>
                    <a:moveTo>
                      <a:pt x="656" y="478"/>
                    </a:moveTo>
                    <a:lnTo>
                      <a:pt x="656" y="478"/>
                    </a:lnTo>
                    <a:lnTo>
                      <a:pt x="656" y="478"/>
                    </a:lnTo>
                    <a:lnTo>
                      <a:pt x="662" y="478"/>
                    </a:lnTo>
                    <a:lnTo>
                      <a:pt x="668" y="482"/>
                    </a:lnTo>
                    <a:lnTo>
                      <a:pt x="671" y="487"/>
                    </a:lnTo>
                    <a:lnTo>
                      <a:pt x="671" y="494"/>
                    </a:lnTo>
                    <a:lnTo>
                      <a:pt x="671" y="494"/>
                    </a:lnTo>
                    <a:lnTo>
                      <a:pt x="671" y="500"/>
                    </a:lnTo>
                    <a:lnTo>
                      <a:pt x="668" y="506"/>
                    </a:lnTo>
                    <a:lnTo>
                      <a:pt x="662" y="509"/>
                    </a:lnTo>
                    <a:lnTo>
                      <a:pt x="656" y="511"/>
                    </a:lnTo>
                    <a:lnTo>
                      <a:pt x="656" y="511"/>
                    </a:lnTo>
                    <a:lnTo>
                      <a:pt x="651" y="509"/>
                    </a:lnTo>
                    <a:lnTo>
                      <a:pt x="645" y="506"/>
                    </a:lnTo>
                    <a:lnTo>
                      <a:pt x="642" y="500"/>
                    </a:lnTo>
                    <a:lnTo>
                      <a:pt x="640" y="494"/>
                    </a:lnTo>
                    <a:lnTo>
                      <a:pt x="640" y="494"/>
                    </a:lnTo>
                    <a:lnTo>
                      <a:pt x="642" y="487"/>
                    </a:lnTo>
                    <a:lnTo>
                      <a:pt x="645" y="482"/>
                    </a:lnTo>
                    <a:lnTo>
                      <a:pt x="651" y="478"/>
                    </a:lnTo>
                    <a:lnTo>
                      <a:pt x="656" y="478"/>
                    </a:lnTo>
                    <a:lnTo>
                      <a:pt x="656" y="478"/>
                    </a:lnTo>
                    <a:close/>
                    <a:moveTo>
                      <a:pt x="715" y="478"/>
                    </a:moveTo>
                    <a:lnTo>
                      <a:pt x="715" y="478"/>
                    </a:lnTo>
                    <a:lnTo>
                      <a:pt x="715" y="478"/>
                    </a:lnTo>
                    <a:lnTo>
                      <a:pt x="720" y="478"/>
                    </a:lnTo>
                    <a:lnTo>
                      <a:pt x="725" y="482"/>
                    </a:lnTo>
                    <a:lnTo>
                      <a:pt x="729" y="487"/>
                    </a:lnTo>
                    <a:lnTo>
                      <a:pt x="731" y="494"/>
                    </a:lnTo>
                    <a:lnTo>
                      <a:pt x="731" y="494"/>
                    </a:lnTo>
                    <a:lnTo>
                      <a:pt x="729" y="500"/>
                    </a:lnTo>
                    <a:lnTo>
                      <a:pt x="725" y="506"/>
                    </a:lnTo>
                    <a:lnTo>
                      <a:pt x="720" y="509"/>
                    </a:lnTo>
                    <a:lnTo>
                      <a:pt x="715" y="511"/>
                    </a:lnTo>
                    <a:lnTo>
                      <a:pt x="715" y="511"/>
                    </a:lnTo>
                    <a:lnTo>
                      <a:pt x="708" y="509"/>
                    </a:lnTo>
                    <a:lnTo>
                      <a:pt x="703" y="506"/>
                    </a:lnTo>
                    <a:lnTo>
                      <a:pt x="700" y="500"/>
                    </a:lnTo>
                    <a:lnTo>
                      <a:pt x="698" y="494"/>
                    </a:lnTo>
                    <a:lnTo>
                      <a:pt x="698" y="494"/>
                    </a:lnTo>
                    <a:lnTo>
                      <a:pt x="700" y="487"/>
                    </a:lnTo>
                    <a:lnTo>
                      <a:pt x="703" y="482"/>
                    </a:lnTo>
                    <a:lnTo>
                      <a:pt x="708" y="478"/>
                    </a:lnTo>
                    <a:lnTo>
                      <a:pt x="715" y="478"/>
                    </a:lnTo>
                    <a:lnTo>
                      <a:pt x="715" y="478"/>
                    </a:lnTo>
                    <a:close/>
                    <a:moveTo>
                      <a:pt x="773" y="478"/>
                    </a:moveTo>
                    <a:lnTo>
                      <a:pt x="773" y="478"/>
                    </a:lnTo>
                    <a:lnTo>
                      <a:pt x="773" y="478"/>
                    </a:lnTo>
                    <a:lnTo>
                      <a:pt x="778" y="478"/>
                    </a:lnTo>
                    <a:lnTo>
                      <a:pt x="783" y="482"/>
                    </a:lnTo>
                    <a:lnTo>
                      <a:pt x="787" y="487"/>
                    </a:lnTo>
                    <a:lnTo>
                      <a:pt x="788" y="494"/>
                    </a:lnTo>
                    <a:lnTo>
                      <a:pt x="788" y="494"/>
                    </a:lnTo>
                    <a:lnTo>
                      <a:pt x="787" y="500"/>
                    </a:lnTo>
                    <a:lnTo>
                      <a:pt x="783" y="506"/>
                    </a:lnTo>
                    <a:lnTo>
                      <a:pt x="778" y="509"/>
                    </a:lnTo>
                    <a:lnTo>
                      <a:pt x="773" y="511"/>
                    </a:lnTo>
                    <a:lnTo>
                      <a:pt x="773" y="511"/>
                    </a:lnTo>
                    <a:lnTo>
                      <a:pt x="766" y="509"/>
                    </a:lnTo>
                    <a:lnTo>
                      <a:pt x="761" y="506"/>
                    </a:lnTo>
                    <a:lnTo>
                      <a:pt x="758" y="500"/>
                    </a:lnTo>
                    <a:lnTo>
                      <a:pt x="758" y="494"/>
                    </a:lnTo>
                    <a:lnTo>
                      <a:pt x="758" y="494"/>
                    </a:lnTo>
                    <a:lnTo>
                      <a:pt x="758" y="487"/>
                    </a:lnTo>
                    <a:lnTo>
                      <a:pt x="761" y="482"/>
                    </a:lnTo>
                    <a:lnTo>
                      <a:pt x="766" y="478"/>
                    </a:lnTo>
                    <a:lnTo>
                      <a:pt x="773" y="478"/>
                    </a:lnTo>
                    <a:lnTo>
                      <a:pt x="773" y="478"/>
                    </a:lnTo>
                    <a:close/>
                    <a:moveTo>
                      <a:pt x="831" y="478"/>
                    </a:moveTo>
                    <a:lnTo>
                      <a:pt x="831" y="478"/>
                    </a:lnTo>
                    <a:lnTo>
                      <a:pt x="831" y="478"/>
                    </a:lnTo>
                    <a:lnTo>
                      <a:pt x="838" y="478"/>
                    </a:lnTo>
                    <a:lnTo>
                      <a:pt x="841" y="482"/>
                    </a:lnTo>
                    <a:lnTo>
                      <a:pt x="845" y="487"/>
                    </a:lnTo>
                    <a:lnTo>
                      <a:pt x="846" y="494"/>
                    </a:lnTo>
                    <a:lnTo>
                      <a:pt x="846" y="494"/>
                    </a:lnTo>
                    <a:lnTo>
                      <a:pt x="845" y="500"/>
                    </a:lnTo>
                    <a:lnTo>
                      <a:pt x="841" y="506"/>
                    </a:lnTo>
                    <a:lnTo>
                      <a:pt x="838" y="509"/>
                    </a:lnTo>
                    <a:lnTo>
                      <a:pt x="831" y="511"/>
                    </a:lnTo>
                    <a:lnTo>
                      <a:pt x="831" y="511"/>
                    </a:lnTo>
                    <a:lnTo>
                      <a:pt x="824" y="509"/>
                    </a:lnTo>
                    <a:lnTo>
                      <a:pt x="821" y="506"/>
                    </a:lnTo>
                    <a:lnTo>
                      <a:pt x="817" y="500"/>
                    </a:lnTo>
                    <a:lnTo>
                      <a:pt x="816" y="494"/>
                    </a:lnTo>
                    <a:lnTo>
                      <a:pt x="816" y="494"/>
                    </a:lnTo>
                    <a:lnTo>
                      <a:pt x="817" y="487"/>
                    </a:lnTo>
                    <a:lnTo>
                      <a:pt x="821" y="482"/>
                    </a:lnTo>
                    <a:lnTo>
                      <a:pt x="824" y="478"/>
                    </a:lnTo>
                    <a:lnTo>
                      <a:pt x="831" y="478"/>
                    </a:lnTo>
                    <a:lnTo>
                      <a:pt x="831" y="478"/>
                    </a:lnTo>
                    <a:close/>
                    <a:moveTo>
                      <a:pt x="889" y="478"/>
                    </a:moveTo>
                    <a:lnTo>
                      <a:pt x="889" y="478"/>
                    </a:lnTo>
                    <a:lnTo>
                      <a:pt x="889" y="478"/>
                    </a:lnTo>
                    <a:lnTo>
                      <a:pt x="896" y="478"/>
                    </a:lnTo>
                    <a:lnTo>
                      <a:pt x="901" y="482"/>
                    </a:lnTo>
                    <a:lnTo>
                      <a:pt x="904" y="487"/>
                    </a:lnTo>
                    <a:lnTo>
                      <a:pt x="904" y="494"/>
                    </a:lnTo>
                    <a:lnTo>
                      <a:pt x="904" y="494"/>
                    </a:lnTo>
                    <a:lnTo>
                      <a:pt x="904" y="500"/>
                    </a:lnTo>
                    <a:lnTo>
                      <a:pt x="901" y="506"/>
                    </a:lnTo>
                    <a:lnTo>
                      <a:pt x="896" y="509"/>
                    </a:lnTo>
                    <a:lnTo>
                      <a:pt x="889" y="511"/>
                    </a:lnTo>
                    <a:lnTo>
                      <a:pt x="889" y="511"/>
                    </a:lnTo>
                    <a:lnTo>
                      <a:pt x="884" y="509"/>
                    </a:lnTo>
                    <a:lnTo>
                      <a:pt x="879" y="506"/>
                    </a:lnTo>
                    <a:lnTo>
                      <a:pt x="875" y="500"/>
                    </a:lnTo>
                    <a:lnTo>
                      <a:pt x="874" y="494"/>
                    </a:lnTo>
                    <a:lnTo>
                      <a:pt x="874" y="494"/>
                    </a:lnTo>
                    <a:lnTo>
                      <a:pt x="875" y="487"/>
                    </a:lnTo>
                    <a:lnTo>
                      <a:pt x="879" y="482"/>
                    </a:lnTo>
                    <a:lnTo>
                      <a:pt x="884" y="478"/>
                    </a:lnTo>
                    <a:lnTo>
                      <a:pt x="889" y="478"/>
                    </a:lnTo>
                    <a:lnTo>
                      <a:pt x="889" y="478"/>
                    </a:lnTo>
                    <a:close/>
                    <a:moveTo>
                      <a:pt x="947" y="478"/>
                    </a:moveTo>
                    <a:lnTo>
                      <a:pt x="947" y="478"/>
                    </a:lnTo>
                    <a:lnTo>
                      <a:pt x="947" y="478"/>
                    </a:lnTo>
                    <a:lnTo>
                      <a:pt x="954" y="478"/>
                    </a:lnTo>
                    <a:lnTo>
                      <a:pt x="959" y="482"/>
                    </a:lnTo>
                    <a:lnTo>
                      <a:pt x="962" y="487"/>
                    </a:lnTo>
                    <a:lnTo>
                      <a:pt x="964" y="494"/>
                    </a:lnTo>
                    <a:lnTo>
                      <a:pt x="964" y="494"/>
                    </a:lnTo>
                    <a:lnTo>
                      <a:pt x="962" y="500"/>
                    </a:lnTo>
                    <a:lnTo>
                      <a:pt x="959" y="506"/>
                    </a:lnTo>
                    <a:lnTo>
                      <a:pt x="954" y="509"/>
                    </a:lnTo>
                    <a:lnTo>
                      <a:pt x="947" y="511"/>
                    </a:lnTo>
                    <a:lnTo>
                      <a:pt x="947" y="511"/>
                    </a:lnTo>
                    <a:lnTo>
                      <a:pt x="942" y="509"/>
                    </a:lnTo>
                    <a:lnTo>
                      <a:pt x="937" y="506"/>
                    </a:lnTo>
                    <a:lnTo>
                      <a:pt x="933" y="500"/>
                    </a:lnTo>
                    <a:lnTo>
                      <a:pt x="932" y="494"/>
                    </a:lnTo>
                    <a:lnTo>
                      <a:pt x="932" y="494"/>
                    </a:lnTo>
                    <a:lnTo>
                      <a:pt x="933" y="487"/>
                    </a:lnTo>
                    <a:lnTo>
                      <a:pt x="937" y="482"/>
                    </a:lnTo>
                    <a:lnTo>
                      <a:pt x="942" y="478"/>
                    </a:lnTo>
                    <a:lnTo>
                      <a:pt x="947" y="478"/>
                    </a:lnTo>
                    <a:lnTo>
                      <a:pt x="947" y="478"/>
                    </a:lnTo>
                    <a:close/>
                    <a:moveTo>
                      <a:pt x="1006" y="478"/>
                    </a:moveTo>
                    <a:lnTo>
                      <a:pt x="1006" y="478"/>
                    </a:lnTo>
                    <a:lnTo>
                      <a:pt x="1006" y="478"/>
                    </a:lnTo>
                    <a:lnTo>
                      <a:pt x="1012" y="478"/>
                    </a:lnTo>
                    <a:lnTo>
                      <a:pt x="1017" y="482"/>
                    </a:lnTo>
                    <a:lnTo>
                      <a:pt x="1020" y="487"/>
                    </a:lnTo>
                    <a:lnTo>
                      <a:pt x="1022" y="494"/>
                    </a:lnTo>
                    <a:lnTo>
                      <a:pt x="1022" y="494"/>
                    </a:lnTo>
                    <a:lnTo>
                      <a:pt x="1020" y="500"/>
                    </a:lnTo>
                    <a:lnTo>
                      <a:pt x="1017" y="506"/>
                    </a:lnTo>
                    <a:lnTo>
                      <a:pt x="1012" y="509"/>
                    </a:lnTo>
                    <a:lnTo>
                      <a:pt x="1006" y="511"/>
                    </a:lnTo>
                    <a:lnTo>
                      <a:pt x="1006" y="511"/>
                    </a:lnTo>
                    <a:lnTo>
                      <a:pt x="1000" y="509"/>
                    </a:lnTo>
                    <a:lnTo>
                      <a:pt x="995" y="506"/>
                    </a:lnTo>
                    <a:lnTo>
                      <a:pt x="991" y="500"/>
                    </a:lnTo>
                    <a:lnTo>
                      <a:pt x="991" y="494"/>
                    </a:lnTo>
                    <a:lnTo>
                      <a:pt x="991" y="494"/>
                    </a:lnTo>
                    <a:lnTo>
                      <a:pt x="991" y="487"/>
                    </a:lnTo>
                    <a:lnTo>
                      <a:pt x="995" y="482"/>
                    </a:lnTo>
                    <a:lnTo>
                      <a:pt x="1000" y="478"/>
                    </a:lnTo>
                    <a:lnTo>
                      <a:pt x="1006" y="478"/>
                    </a:lnTo>
                    <a:lnTo>
                      <a:pt x="1006" y="478"/>
                    </a:lnTo>
                    <a:close/>
                    <a:moveTo>
                      <a:pt x="249" y="521"/>
                    </a:moveTo>
                    <a:lnTo>
                      <a:pt x="249" y="521"/>
                    </a:lnTo>
                    <a:lnTo>
                      <a:pt x="249" y="521"/>
                    </a:lnTo>
                    <a:lnTo>
                      <a:pt x="254" y="523"/>
                    </a:lnTo>
                    <a:lnTo>
                      <a:pt x="259" y="526"/>
                    </a:lnTo>
                    <a:lnTo>
                      <a:pt x="262" y="531"/>
                    </a:lnTo>
                    <a:lnTo>
                      <a:pt x="264" y="536"/>
                    </a:lnTo>
                    <a:lnTo>
                      <a:pt x="264" y="536"/>
                    </a:lnTo>
                    <a:lnTo>
                      <a:pt x="262" y="543"/>
                    </a:lnTo>
                    <a:lnTo>
                      <a:pt x="259" y="548"/>
                    </a:lnTo>
                    <a:lnTo>
                      <a:pt x="254" y="551"/>
                    </a:lnTo>
                    <a:lnTo>
                      <a:pt x="249" y="553"/>
                    </a:lnTo>
                    <a:lnTo>
                      <a:pt x="249" y="553"/>
                    </a:lnTo>
                    <a:lnTo>
                      <a:pt x="242" y="551"/>
                    </a:lnTo>
                    <a:lnTo>
                      <a:pt x="237" y="548"/>
                    </a:lnTo>
                    <a:lnTo>
                      <a:pt x="233" y="543"/>
                    </a:lnTo>
                    <a:lnTo>
                      <a:pt x="233" y="536"/>
                    </a:lnTo>
                    <a:lnTo>
                      <a:pt x="233" y="536"/>
                    </a:lnTo>
                    <a:lnTo>
                      <a:pt x="233" y="531"/>
                    </a:lnTo>
                    <a:lnTo>
                      <a:pt x="237" y="526"/>
                    </a:lnTo>
                    <a:lnTo>
                      <a:pt x="242" y="523"/>
                    </a:lnTo>
                    <a:lnTo>
                      <a:pt x="249" y="521"/>
                    </a:lnTo>
                    <a:lnTo>
                      <a:pt x="249" y="521"/>
                    </a:lnTo>
                    <a:close/>
                    <a:moveTo>
                      <a:pt x="307" y="521"/>
                    </a:moveTo>
                    <a:lnTo>
                      <a:pt x="307" y="521"/>
                    </a:lnTo>
                    <a:lnTo>
                      <a:pt x="307" y="521"/>
                    </a:lnTo>
                    <a:lnTo>
                      <a:pt x="312" y="523"/>
                    </a:lnTo>
                    <a:lnTo>
                      <a:pt x="317" y="526"/>
                    </a:lnTo>
                    <a:lnTo>
                      <a:pt x="320" y="531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20" y="543"/>
                    </a:lnTo>
                    <a:lnTo>
                      <a:pt x="317" y="548"/>
                    </a:lnTo>
                    <a:lnTo>
                      <a:pt x="312" y="551"/>
                    </a:lnTo>
                    <a:lnTo>
                      <a:pt x="307" y="553"/>
                    </a:lnTo>
                    <a:lnTo>
                      <a:pt x="307" y="553"/>
                    </a:lnTo>
                    <a:lnTo>
                      <a:pt x="300" y="551"/>
                    </a:lnTo>
                    <a:lnTo>
                      <a:pt x="295" y="548"/>
                    </a:lnTo>
                    <a:lnTo>
                      <a:pt x="293" y="543"/>
                    </a:lnTo>
                    <a:lnTo>
                      <a:pt x="291" y="536"/>
                    </a:lnTo>
                    <a:lnTo>
                      <a:pt x="291" y="536"/>
                    </a:lnTo>
                    <a:lnTo>
                      <a:pt x="293" y="531"/>
                    </a:lnTo>
                    <a:lnTo>
                      <a:pt x="295" y="526"/>
                    </a:lnTo>
                    <a:lnTo>
                      <a:pt x="300" y="523"/>
                    </a:lnTo>
                    <a:lnTo>
                      <a:pt x="307" y="521"/>
                    </a:lnTo>
                    <a:lnTo>
                      <a:pt x="307" y="521"/>
                    </a:lnTo>
                    <a:close/>
                    <a:moveTo>
                      <a:pt x="364" y="521"/>
                    </a:moveTo>
                    <a:lnTo>
                      <a:pt x="364" y="521"/>
                    </a:lnTo>
                    <a:lnTo>
                      <a:pt x="364" y="521"/>
                    </a:lnTo>
                    <a:lnTo>
                      <a:pt x="371" y="523"/>
                    </a:lnTo>
                    <a:lnTo>
                      <a:pt x="376" y="526"/>
                    </a:lnTo>
                    <a:lnTo>
                      <a:pt x="380" y="531"/>
                    </a:lnTo>
                    <a:lnTo>
                      <a:pt x="380" y="536"/>
                    </a:lnTo>
                    <a:lnTo>
                      <a:pt x="380" y="536"/>
                    </a:lnTo>
                    <a:lnTo>
                      <a:pt x="380" y="543"/>
                    </a:lnTo>
                    <a:lnTo>
                      <a:pt x="376" y="548"/>
                    </a:lnTo>
                    <a:lnTo>
                      <a:pt x="371" y="551"/>
                    </a:lnTo>
                    <a:lnTo>
                      <a:pt x="364" y="553"/>
                    </a:lnTo>
                    <a:lnTo>
                      <a:pt x="364" y="553"/>
                    </a:lnTo>
                    <a:lnTo>
                      <a:pt x="359" y="551"/>
                    </a:lnTo>
                    <a:lnTo>
                      <a:pt x="354" y="548"/>
                    </a:lnTo>
                    <a:lnTo>
                      <a:pt x="351" y="543"/>
                    </a:lnTo>
                    <a:lnTo>
                      <a:pt x="349" y="536"/>
                    </a:lnTo>
                    <a:lnTo>
                      <a:pt x="349" y="536"/>
                    </a:lnTo>
                    <a:lnTo>
                      <a:pt x="351" y="531"/>
                    </a:lnTo>
                    <a:lnTo>
                      <a:pt x="354" y="526"/>
                    </a:lnTo>
                    <a:lnTo>
                      <a:pt x="359" y="523"/>
                    </a:lnTo>
                    <a:lnTo>
                      <a:pt x="364" y="521"/>
                    </a:lnTo>
                    <a:lnTo>
                      <a:pt x="364" y="521"/>
                    </a:lnTo>
                    <a:close/>
                    <a:moveTo>
                      <a:pt x="422" y="521"/>
                    </a:moveTo>
                    <a:lnTo>
                      <a:pt x="422" y="521"/>
                    </a:lnTo>
                    <a:lnTo>
                      <a:pt x="422" y="521"/>
                    </a:lnTo>
                    <a:lnTo>
                      <a:pt x="429" y="523"/>
                    </a:lnTo>
                    <a:lnTo>
                      <a:pt x="434" y="526"/>
                    </a:lnTo>
                    <a:lnTo>
                      <a:pt x="438" y="531"/>
                    </a:lnTo>
                    <a:lnTo>
                      <a:pt x="438" y="536"/>
                    </a:lnTo>
                    <a:lnTo>
                      <a:pt x="438" y="536"/>
                    </a:lnTo>
                    <a:lnTo>
                      <a:pt x="438" y="543"/>
                    </a:lnTo>
                    <a:lnTo>
                      <a:pt x="434" y="548"/>
                    </a:lnTo>
                    <a:lnTo>
                      <a:pt x="429" y="551"/>
                    </a:lnTo>
                    <a:lnTo>
                      <a:pt x="422" y="553"/>
                    </a:lnTo>
                    <a:lnTo>
                      <a:pt x="422" y="553"/>
                    </a:lnTo>
                    <a:lnTo>
                      <a:pt x="417" y="551"/>
                    </a:lnTo>
                    <a:lnTo>
                      <a:pt x="412" y="548"/>
                    </a:lnTo>
                    <a:lnTo>
                      <a:pt x="409" y="543"/>
                    </a:lnTo>
                    <a:lnTo>
                      <a:pt x="407" y="536"/>
                    </a:lnTo>
                    <a:lnTo>
                      <a:pt x="407" y="536"/>
                    </a:lnTo>
                    <a:lnTo>
                      <a:pt x="409" y="531"/>
                    </a:lnTo>
                    <a:lnTo>
                      <a:pt x="412" y="526"/>
                    </a:lnTo>
                    <a:lnTo>
                      <a:pt x="417" y="523"/>
                    </a:lnTo>
                    <a:lnTo>
                      <a:pt x="422" y="521"/>
                    </a:lnTo>
                    <a:lnTo>
                      <a:pt x="422" y="521"/>
                    </a:lnTo>
                    <a:close/>
                    <a:moveTo>
                      <a:pt x="482" y="521"/>
                    </a:moveTo>
                    <a:lnTo>
                      <a:pt x="482" y="521"/>
                    </a:lnTo>
                    <a:lnTo>
                      <a:pt x="482" y="521"/>
                    </a:lnTo>
                    <a:lnTo>
                      <a:pt x="487" y="523"/>
                    </a:lnTo>
                    <a:lnTo>
                      <a:pt x="492" y="526"/>
                    </a:lnTo>
                    <a:lnTo>
                      <a:pt x="496" y="531"/>
                    </a:lnTo>
                    <a:lnTo>
                      <a:pt x="497" y="536"/>
                    </a:lnTo>
                    <a:lnTo>
                      <a:pt x="497" y="536"/>
                    </a:lnTo>
                    <a:lnTo>
                      <a:pt x="496" y="543"/>
                    </a:lnTo>
                    <a:lnTo>
                      <a:pt x="492" y="548"/>
                    </a:lnTo>
                    <a:lnTo>
                      <a:pt x="487" y="551"/>
                    </a:lnTo>
                    <a:lnTo>
                      <a:pt x="482" y="553"/>
                    </a:lnTo>
                    <a:lnTo>
                      <a:pt x="482" y="553"/>
                    </a:lnTo>
                    <a:lnTo>
                      <a:pt x="475" y="551"/>
                    </a:lnTo>
                    <a:lnTo>
                      <a:pt x="470" y="548"/>
                    </a:lnTo>
                    <a:lnTo>
                      <a:pt x="467" y="543"/>
                    </a:lnTo>
                    <a:lnTo>
                      <a:pt x="467" y="536"/>
                    </a:lnTo>
                    <a:lnTo>
                      <a:pt x="467" y="536"/>
                    </a:lnTo>
                    <a:lnTo>
                      <a:pt x="467" y="531"/>
                    </a:lnTo>
                    <a:lnTo>
                      <a:pt x="470" y="526"/>
                    </a:lnTo>
                    <a:lnTo>
                      <a:pt x="475" y="523"/>
                    </a:lnTo>
                    <a:lnTo>
                      <a:pt x="482" y="521"/>
                    </a:lnTo>
                    <a:lnTo>
                      <a:pt x="482" y="521"/>
                    </a:lnTo>
                    <a:close/>
                    <a:moveTo>
                      <a:pt x="540" y="521"/>
                    </a:moveTo>
                    <a:lnTo>
                      <a:pt x="540" y="521"/>
                    </a:lnTo>
                    <a:lnTo>
                      <a:pt x="540" y="521"/>
                    </a:lnTo>
                    <a:lnTo>
                      <a:pt x="545" y="523"/>
                    </a:lnTo>
                    <a:lnTo>
                      <a:pt x="550" y="526"/>
                    </a:lnTo>
                    <a:lnTo>
                      <a:pt x="553" y="531"/>
                    </a:lnTo>
                    <a:lnTo>
                      <a:pt x="555" y="536"/>
                    </a:lnTo>
                    <a:lnTo>
                      <a:pt x="555" y="536"/>
                    </a:lnTo>
                    <a:lnTo>
                      <a:pt x="553" y="543"/>
                    </a:lnTo>
                    <a:lnTo>
                      <a:pt x="550" y="548"/>
                    </a:lnTo>
                    <a:lnTo>
                      <a:pt x="545" y="551"/>
                    </a:lnTo>
                    <a:lnTo>
                      <a:pt x="540" y="553"/>
                    </a:lnTo>
                    <a:lnTo>
                      <a:pt x="540" y="553"/>
                    </a:lnTo>
                    <a:lnTo>
                      <a:pt x="533" y="551"/>
                    </a:lnTo>
                    <a:lnTo>
                      <a:pt x="528" y="548"/>
                    </a:lnTo>
                    <a:lnTo>
                      <a:pt x="525" y="543"/>
                    </a:lnTo>
                    <a:lnTo>
                      <a:pt x="525" y="536"/>
                    </a:lnTo>
                    <a:lnTo>
                      <a:pt x="525" y="536"/>
                    </a:lnTo>
                    <a:lnTo>
                      <a:pt x="525" y="531"/>
                    </a:lnTo>
                    <a:lnTo>
                      <a:pt x="528" y="526"/>
                    </a:lnTo>
                    <a:lnTo>
                      <a:pt x="533" y="523"/>
                    </a:lnTo>
                    <a:lnTo>
                      <a:pt x="540" y="521"/>
                    </a:lnTo>
                    <a:lnTo>
                      <a:pt x="540" y="521"/>
                    </a:lnTo>
                    <a:close/>
                    <a:moveTo>
                      <a:pt x="656" y="521"/>
                    </a:moveTo>
                    <a:lnTo>
                      <a:pt x="656" y="521"/>
                    </a:lnTo>
                    <a:lnTo>
                      <a:pt x="656" y="521"/>
                    </a:lnTo>
                    <a:lnTo>
                      <a:pt x="662" y="523"/>
                    </a:lnTo>
                    <a:lnTo>
                      <a:pt x="668" y="526"/>
                    </a:lnTo>
                    <a:lnTo>
                      <a:pt x="671" y="531"/>
                    </a:lnTo>
                    <a:lnTo>
                      <a:pt x="671" y="536"/>
                    </a:lnTo>
                    <a:lnTo>
                      <a:pt x="671" y="536"/>
                    </a:lnTo>
                    <a:lnTo>
                      <a:pt x="671" y="543"/>
                    </a:lnTo>
                    <a:lnTo>
                      <a:pt x="668" y="548"/>
                    </a:lnTo>
                    <a:lnTo>
                      <a:pt x="662" y="551"/>
                    </a:lnTo>
                    <a:lnTo>
                      <a:pt x="656" y="553"/>
                    </a:lnTo>
                    <a:lnTo>
                      <a:pt x="656" y="553"/>
                    </a:lnTo>
                    <a:lnTo>
                      <a:pt x="651" y="551"/>
                    </a:lnTo>
                    <a:lnTo>
                      <a:pt x="645" y="548"/>
                    </a:lnTo>
                    <a:lnTo>
                      <a:pt x="642" y="543"/>
                    </a:lnTo>
                    <a:lnTo>
                      <a:pt x="640" y="536"/>
                    </a:lnTo>
                    <a:lnTo>
                      <a:pt x="640" y="536"/>
                    </a:lnTo>
                    <a:lnTo>
                      <a:pt x="642" y="531"/>
                    </a:lnTo>
                    <a:lnTo>
                      <a:pt x="645" y="526"/>
                    </a:lnTo>
                    <a:lnTo>
                      <a:pt x="651" y="523"/>
                    </a:lnTo>
                    <a:lnTo>
                      <a:pt x="656" y="521"/>
                    </a:lnTo>
                    <a:lnTo>
                      <a:pt x="656" y="521"/>
                    </a:lnTo>
                    <a:close/>
                    <a:moveTo>
                      <a:pt x="715" y="521"/>
                    </a:moveTo>
                    <a:lnTo>
                      <a:pt x="715" y="521"/>
                    </a:lnTo>
                    <a:lnTo>
                      <a:pt x="715" y="521"/>
                    </a:lnTo>
                    <a:lnTo>
                      <a:pt x="720" y="523"/>
                    </a:lnTo>
                    <a:lnTo>
                      <a:pt x="725" y="526"/>
                    </a:lnTo>
                    <a:lnTo>
                      <a:pt x="729" y="531"/>
                    </a:lnTo>
                    <a:lnTo>
                      <a:pt x="731" y="536"/>
                    </a:lnTo>
                    <a:lnTo>
                      <a:pt x="731" y="536"/>
                    </a:lnTo>
                    <a:lnTo>
                      <a:pt x="729" y="543"/>
                    </a:lnTo>
                    <a:lnTo>
                      <a:pt x="725" y="548"/>
                    </a:lnTo>
                    <a:lnTo>
                      <a:pt x="720" y="551"/>
                    </a:lnTo>
                    <a:lnTo>
                      <a:pt x="715" y="553"/>
                    </a:lnTo>
                    <a:lnTo>
                      <a:pt x="715" y="553"/>
                    </a:lnTo>
                    <a:lnTo>
                      <a:pt x="708" y="551"/>
                    </a:lnTo>
                    <a:lnTo>
                      <a:pt x="703" y="548"/>
                    </a:lnTo>
                    <a:lnTo>
                      <a:pt x="700" y="543"/>
                    </a:lnTo>
                    <a:lnTo>
                      <a:pt x="698" y="536"/>
                    </a:lnTo>
                    <a:lnTo>
                      <a:pt x="698" y="536"/>
                    </a:lnTo>
                    <a:lnTo>
                      <a:pt x="700" y="531"/>
                    </a:lnTo>
                    <a:lnTo>
                      <a:pt x="703" y="526"/>
                    </a:lnTo>
                    <a:lnTo>
                      <a:pt x="708" y="523"/>
                    </a:lnTo>
                    <a:lnTo>
                      <a:pt x="715" y="521"/>
                    </a:lnTo>
                    <a:lnTo>
                      <a:pt x="715" y="521"/>
                    </a:lnTo>
                    <a:close/>
                    <a:moveTo>
                      <a:pt x="249" y="563"/>
                    </a:moveTo>
                    <a:lnTo>
                      <a:pt x="249" y="563"/>
                    </a:lnTo>
                    <a:lnTo>
                      <a:pt x="249" y="563"/>
                    </a:lnTo>
                    <a:lnTo>
                      <a:pt x="254" y="565"/>
                    </a:lnTo>
                    <a:lnTo>
                      <a:pt x="259" y="569"/>
                    </a:lnTo>
                    <a:lnTo>
                      <a:pt x="262" y="574"/>
                    </a:lnTo>
                    <a:lnTo>
                      <a:pt x="264" y="580"/>
                    </a:lnTo>
                    <a:lnTo>
                      <a:pt x="264" y="580"/>
                    </a:lnTo>
                    <a:lnTo>
                      <a:pt x="262" y="587"/>
                    </a:lnTo>
                    <a:lnTo>
                      <a:pt x="259" y="592"/>
                    </a:lnTo>
                    <a:lnTo>
                      <a:pt x="254" y="596"/>
                    </a:lnTo>
                    <a:lnTo>
                      <a:pt x="249" y="596"/>
                    </a:lnTo>
                    <a:lnTo>
                      <a:pt x="249" y="596"/>
                    </a:lnTo>
                    <a:lnTo>
                      <a:pt x="242" y="596"/>
                    </a:lnTo>
                    <a:lnTo>
                      <a:pt x="237" y="592"/>
                    </a:lnTo>
                    <a:lnTo>
                      <a:pt x="233" y="587"/>
                    </a:lnTo>
                    <a:lnTo>
                      <a:pt x="233" y="580"/>
                    </a:lnTo>
                    <a:lnTo>
                      <a:pt x="233" y="580"/>
                    </a:lnTo>
                    <a:lnTo>
                      <a:pt x="233" y="574"/>
                    </a:lnTo>
                    <a:lnTo>
                      <a:pt x="237" y="569"/>
                    </a:lnTo>
                    <a:lnTo>
                      <a:pt x="242" y="565"/>
                    </a:lnTo>
                    <a:lnTo>
                      <a:pt x="249" y="563"/>
                    </a:lnTo>
                    <a:lnTo>
                      <a:pt x="249" y="563"/>
                    </a:lnTo>
                    <a:close/>
                    <a:moveTo>
                      <a:pt x="307" y="563"/>
                    </a:moveTo>
                    <a:lnTo>
                      <a:pt x="307" y="563"/>
                    </a:lnTo>
                    <a:lnTo>
                      <a:pt x="307" y="563"/>
                    </a:lnTo>
                    <a:lnTo>
                      <a:pt x="312" y="565"/>
                    </a:lnTo>
                    <a:lnTo>
                      <a:pt x="317" y="569"/>
                    </a:lnTo>
                    <a:lnTo>
                      <a:pt x="320" y="574"/>
                    </a:lnTo>
                    <a:lnTo>
                      <a:pt x="322" y="580"/>
                    </a:lnTo>
                    <a:lnTo>
                      <a:pt x="322" y="580"/>
                    </a:lnTo>
                    <a:lnTo>
                      <a:pt x="320" y="587"/>
                    </a:lnTo>
                    <a:lnTo>
                      <a:pt x="317" y="592"/>
                    </a:lnTo>
                    <a:lnTo>
                      <a:pt x="312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0" y="596"/>
                    </a:lnTo>
                    <a:lnTo>
                      <a:pt x="295" y="592"/>
                    </a:lnTo>
                    <a:lnTo>
                      <a:pt x="293" y="587"/>
                    </a:lnTo>
                    <a:lnTo>
                      <a:pt x="291" y="580"/>
                    </a:lnTo>
                    <a:lnTo>
                      <a:pt x="291" y="580"/>
                    </a:lnTo>
                    <a:lnTo>
                      <a:pt x="293" y="574"/>
                    </a:lnTo>
                    <a:lnTo>
                      <a:pt x="295" y="569"/>
                    </a:lnTo>
                    <a:lnTo>
                      <a:pt x="300" y="565"/>
                    </a:lnTo>
                    <a:lnTo>
                      <a:pt x="307" y="563"/>
                    </a:lnTo>
                    <a:lnTo>
                      <a:pt x="307" y="563"/>
                    </a:lnTo>
                    <a:close/>
                    <a:moveTo>
                      <a:pt x="364" y="563"/>
                    </a:moveTo>
                    <a:lnTo>
                      <a:pt x="364" y="563"/>
                    </a:lnTo>
                    <a:lnTo>
                      <a:pt x="364" y="563"/>
                    </a:lnTo>
                    <a:lnTo>
                      <a:pt x="371" y="565"/>
                    </a:lnTo>
                    <a:lnTo>
                      <a:pt x="376" y="569"/>
                    </a:lnTo>
                    <a:lnTo>
                      <a:pt x="380" y="574"/>
                    </a:lnTo>
                    <a:lnTo>
                      <a:pt x="380" y="580"/>
                    </a:lnTo>
                    <a:lnTo>
                      <a:pt x="380" y="580"/>
                    </a:lnTo>
                    <a:lnTo>
                      <a:pt x="380" y="587"/>
                    </a:lnTo>
                    <a:lnTo>
                      <a:pt x="376" y="592"/>
                    </a:lnTo>
                    <a:lnTo>
                      <a:pt x="371" y="596"/>
                    </a:lnTo>
                    <a:lnTo>
                      <a:pt x="364" y="596"/>
                    </a:lnTo>
                    <a:lnTo>
                      <a:pt x="364" y="596"/>
                    </a:lnTo>
                    <a:lnTo>
                      <a:pt x="359" y="596"/>
                    </a:lnTo>
                    <a:lnTo>
                      <a:pt x="354" y="592"/>
                    </a:lnTo>
                    <a:lnTo>
                      <a:pt x="351" y="587"/>
                    </a:lnTo>
                    <a:lnTo>
                      <a:pt x="349" y="580"/>
                    </a:lnTo>
                    <a:lnTo>
                      <a:pt x="349" y="580"/>
                    </a:lnTo>
                    <a:lnTo>
                      <a:pt x="351" y="574"/>
                    </a:lnTo>
                    <a:lnTo>
                      <a:pt x="354" y="569"/>
                    </a:lnTo>
                    <a:lnTo>
                      <a:pt x="359" y="565"/>
                    </a:lnTo>
                    <a:lnTo>
                      <a:pt x="364" y="563"/>
                    </a:lnTo>
                    <a:lnTo>
                      <a:pt x="364" y="563"/>
                    </a:lnTo>
                    <a:close/>
                    <a:moveTo>
                      <a:pt x="422" y="563"/>
                    </a:moveTo>
                    <a:lnTo>
                      <a:pt x="422" y="563"/>
                    </a:lnTo>
                    <a:lnTo>
                      <a:pt x="422" y="563"/>
                    </a:lnTo>
                    <a:lnTo>
                      <a:pt x="429" y="565"/>
                    </a:lnTo>
                    <a:lnTo>
                      <a:pt x="434" y="569"/>
                    </a:lnTo>
                    <a:lnTo>
                      <a:pt x="438" y="574"/>
                    </a:lnTo>
                    <a:lnTo>
                      <a:pt x="438" y="580"/>
                    </a:lnTo>
                    <a:lnTo>
                      <a:pt x="438" y="580"/>
                    </a:lnTo>
                    <a:lnTo>
                      <a:pt x="438" y="587"/>
                    </a:lnTo>
                    <a:lnTo>
                      <a:pt x="434" y="592"/>
                    </a:lnTo>
                    <a:lnTo>
                      <a:pt x="429" y="596"/>
                    </a:lnTo>
                    <a:lnTo>
                      <a:pt x="422" y="596"/>
                    </a:lnTo>
                    <a:lnTo>
                      <a:pt x="422" y="596"/>
                    </a:lnTo>
                    <a:lnTo>
                      <a:pt x="417" y="596"/>
                    </a:lnTo>
                    <a:lnTo>
                      <a:pt x="412" y="592"/>
                    </a:lnTo>
                    <a:lnTo>
                      <a:pt x="409" y="587"/>
                    </a:lnTo>
                    <a:lnTo>
                      <a:pt x="407" y="580"/>
                    </a:lnTo>
                    <a:lnTo>
                      <a:pt x="407" y="580"/>
                    </a:lnTo>
                    <a:lnTo>
                      <a:pt x="409" y="574"/>
                    </a:lnTo>
                    <a:lnTo>
                      <a:pt x="412" y="569"/>
                    </a:lnTo>
                    <a:lnTo>
                      <a:pt x="417" y="565"/>
                    </a:lnTo>
                    <a:lnTo>
                      <a:pt x="422" y="563"/>
                    </a:lnTo>
                    <a:lnTo>
                      <a:pt x="422" y="563"/>
                    </a:lnTo>
                    <a:close/>
                    <a:moveTo>
                      <a:pt x="482" y="563"/>
                    </a:moveTo>
                    <a:lnTo>
                      <a:pt x="482" y="563"/>
                    </a:lnTo>
                    <a:lnTo>
                      <a:pt x="482" y="563"/>
                    </a:lnTo>
                    <a:lnTo>
                      <a:pt x="487" y="565"/>
                    </a:lnTo>
                    <a:lnTo>
                      <a:pt x="492" y="569"/>
                    </a:lnTo>
                    <a:lnTo>
                      <a:pt x="496" y="574"/>
                    </a:lnTo>
                    <a:lnTo>
                      <a:pt x="497" y="580"/>
                    </a:lnTo>
                    <a:lnTo>
                      <a:pt x="497" y="580"/>
                    </a:lnTo>
                    <a:lnTo>
                      <a:pt x="496" y="587"/>
                    </a:lnTo>
                    <a:lnTo>
                      <a:pt x="492" y="592"/>
                    </a:lnTo>
                    <a:lnTo>
                      <a:pt x="487" y="596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75" y="596"/>
                    </a:lnTo>
                    <a:lnTo>
                      <a:pt x="470" y="592"/>
                    </a:lnTo>
                    <a:lnTo>
                      <a:pt x="467" y="587"/>
                    </a:lnTo>
                    <a:lnTo>
                      <a:pt x="467" y="580"/>
                    </a:lnTo>
                    <a:lnTo>
                      <a:pt x="467" y="580"/>
                    </a:lnTo>
                    <a:lnTo>
                      <a:pt x="467" y="574"/>
                    </a:lnTo>
                    <a:lnTo>
                      <a:pt x="470" y="569"/>
                    </a:lnTo>
                    <a:lnTo>
                      <a:pt x="475" y="565"/>
                    </a:lnTo>
                    <a:lnTo>
                      <a:pt x="482" y="563"/>
                    </a:lnTo>
                    <a:lnTo>
                      <a:pt x="482" y="563"/>
                    </a:lnTo>
                    <a:close/>
                    <a:moveTo>
                      <a:pt x="540" y="563"/>
                    </a:moveTo>
                    <a:lnTo>
                      <a:pt x="540" y="563"/>
                    </a:lnTo>
                    <a:lnTo>
                      <a:pt x="540" y="563"/>
                    </a:lnTo>
                    <a:lnTo>
                      <a:pt x="545" y="565"/>
                    </a:lnTo>
                    <a:lnTo>
                      <a:pt x="550" y="569"/>
                    </a:lnTo>
                    <a:lnTo>
                      <a:pt x="553" y="574"/>
                    </a:lnTo>
                    <a:lnTo>
                      <a:pt x="555" y="580"/>
                    </a:lnTo>
                    <a:lnTo>
                      <a:pt x="555" y="580"/>
                    </a:lnTo>
                    <a:lnTo>
                      <a:pt x="553" y="587"/>
                    </a:lnTo>
                    <a:lnTo>
                      <a:pt x="550" y="592"/>
                    </a:lnTo>
                    <a:lnTo>
                      <a:pt x="545" y="596"/>
                    </a:lnTo>
                    <a:lnTo>
                      <a:pt x="540" y="596"/>
                    </a:lnTo>
                    <a:lnTo>
                      <a:pt x="540" y="596"/>
                    </a:lnTo>
                    <a:lnTo>
                      <a:pt x="533" y="596"/>
                    </a:lnTo>
                    <a:lnTo>
                      <a:pt x="528" y="592"/>
                    </a:lnTo>
                    <a:lnTo>
                      <a:pt x="525" y="587"/>
                    </a:lnTo>
                    <a:lnTo>
                      <a:pt x="525" y="580"/>
                    </a:lnTo>
                    <a:lnTo>
                      <a:pt x="525" y="580"/>
                    </a:lnTo>
                    <a:lnTo>
                      <a:pt x="525" y="574"/>
                    </a:lnTo>
                    <a:lnTo>
                      <a:pt x="528" y="569"/>
                    </a:lnTo>
                    <a:lnTo>
                      <a:pt x="533" y="565"/>
                    </a:lnTo>
                    <a:lnTo>
                      <a:pt x="540" y="563"/>
                    </a:lnTo>
                    <a:lnTo>
                      <a:pt x="540" y="563"/>
                    </a:lnTo>
                    <a:close/>
                    <a:moveTo>
                      <a:pt x="249" y="608"/>
                    </a:moveTo>
                    <a:lnTo>
                      <a:pt x="249" y="608"/>
                    </a:lnTo>
                    <a:lnTo>
                      <a:pt x="249" y="608"/>
                    </a:lnTo>
                    <a:lnTo>
                      <a:pt x="254" y="609"/>
                    </a:lnTo>
                    <a:lnTo>
                      <a:pt x="259" y="613"/>
                    </a:lnTo>
                    <a:lnTo>
                      <a:pt x="262" y="618"/>
                    </a:lnTo>
                    <a:lnTo>
                      <a:pt x="264" y="623"/>
                    </a:lnTo>
                    <a:lnTo>
                      <a:pt x="264" y="623"/>
                    </a:lnTo>
                    <a:lnTo>
                      <a:pt x="262" y="630"/>
                    </a:lnTo>
                    <a:lnTo>
                      <a:pt x="259" y="635"/>
                    </a:lnTo>
                    <a:lnTo>
                      <a:pt x="254" y="638"/>
                    </a:lnTo>
                    <a:lnTo>
                      <a:pt x="249" y="640"/>
                    </a:lnTo>
                    <a:lnTo>
                      <a:pt x="249" y="640"/>
                    </a:lnTo>
                    <a:lnTo>
                      <a:pt x="242" y="638"/>
                    </a:lnTo>
                    <a:lnTo>
                      <a:pt x="237" y="635"/>
                    </a:lnTo>
                    <a:lnTo>
                      <a:pt x="233" y="630"/>
                    </a:lnTo>
                    <a:lnTo>
                      <a:pt x="233" y="623"/>
                    </a:lnTo>
                    <a:lnTo>
                      <a:pt x="233" y="623"/>
                    </a:lnTo>
                    <a:lnTo>
                      <a:pt x="233" y="618"/>
                    </a:lnTo>
                    <a:lnTo>
                      <a:pt x="237" y="613"/>
                    </a:lnTo>
                    <a:lnTo>
                      <a:pt x="242" y="609"/>
                    </a:lnTo>
                    <a:lnTo>
                      <a:pt x="249" y="608"/>
                    </a:lnTo>
                    <a:lnTo>
                      <a:pt x="249" y="608"/>
                    </a:lnTo>
                    <a:close/>
                    <a:moveTo>
                      <a:pt x="307" y="608"/>
                    </a:moveTo>
                    <a:lnTo>
                      <a:pt x="307" y="608"/>
                    </a:lnTo>
                    <a:lnTo>
                      <a:pt x="307" y="608"/>
                    </a:lnTo>
                    <a:lnTo>
                      <a:pt x="312" y="609"/>
                    </a:lnTo>
                    <a:lnTo>
                      <a:pt x="317" y="613"/>
                    </a:lnTo>
                    <a:lnTo>
                      <a:pt x="320" y="618"/>
                    </a:lnTo>
                    <a:lnTo>
                      <a:pt x="322" y="623"/>
                    </a:lnTo>
                    <a:lnTo>
                      <a:pt x="322" y="623"/>
                    </a:lnTo>
                    <a:lnTo>
                      <a:pt x="320" y="630"/>
                    </a:lnTo>
                    <a:lnTo>
                      <a:pt x="317" y="635"/>
                    </a:lnTo>
                    <a:lnTo>
                      <a:pt x="312" y="638"/>
                    </a:lnTo>
                    <a:lnTo>
                      <a:pt x="307" y="640"/>
                    </a:lnTo>
                    <a:lnTo>
                      <a:pt x="307" y="640"/>
                    </a:lnTo>
                    <a:lnTo>
                      <a:pt x="300" y="638"/>
                    </a:lnTo>
                    <a:lnTo>
                      <a:pt x="295" y="635"/>
                    </a:lnTo>
                    <a:lnTo>
                      <a:pt x="293" y="630"/>
                    </a:lnTo>
                    <a:lnTo>
                      <a:pt x="291" y="623"/>
                    </a:lnTo>
                    <a:lnTo>
                      <a:pt x="291" y="623"/>
                    </a:lnTo>
                    <a:lnTo>
                      <a:pt x="293" y="618"/>
                    </a:lnTo>
                    <a:lnTo>
                      <a:pt x="295" y="613"/>
                    </a:lnTo>
                    <a:lnTo>
                      <a:pt x="300" y="609"/>
                    </a:lnTo>
                    <a:lnTo>
                      <a:pt x="307" y="608"/>
                    </a:lnTo>
                    <a:lnTo>
                      <a:pt x="307" y="608"/>
                    </a:lnTo>
                    <a:close/>
                    <a:moveTo>
                      <a:pt x="364" y="608"/>
                    </a:moveTo>
                    <a:lnTo>
                      <a:pt x="364" y="608"/>
                    </a:lnTo>
                    <a:lnTo>
                      <a:pt x="364" y="608"/>
                    </a:lnTo>
                    <a:lnTo>
                      <a:pt x="371" y="609"/>
                    </a:lnTo>
                    <a:lnTo>
                      <a:pt x="376" y="613"/>
                    </a:lnTo>
                    <a:lnTo>
                      <a:pt x="380" y="618"/>
                    </a:lnTo>
                    <a:lnTo>
                      <a:pt x="380" y="623"/>
                    </a:lnTo>
                    <a:lnTo>
                      <a:pt x="380" y="623"/>
                    </a:lnTo>
                    <a:lnTo>
                      <a:pt x="380" y="630"/>
                    </a:lnTo>
                    <a:lnTo>
                      <a:pt x="376" y="635"/>
                    </a:lnTo>
                    <a:lnTo>
                      <a:pt x="371" y="638"/>
                    </a:lnTo>
                    <a:lnTo>
                      <a:pt x="364" y="640"/>
                    </a:lnTo>
                    <a:lnTo>
                      <a:pt x="364" y="640"/>
                    </a:lnTo>
                    <a:lnTo>
                      <a:pt x="359" y="638"/>
                    </a:lnTo>
                    <a:lnTo>
                      <a:pt x="354" y="635"/>
                    </a:lnTo>
                    <a:lnTo>
                      <a:pt x="351" y="630"/>
                    </a:lnTo>
                    <a:lnTo>
                      <a:pt x="349" y="623"/>
                    </a:lnTo>
                    <a:lnTo>
                      <a:pt x="349" y="623"/>
                    </a:lnTo>
                    <a:lnTo>
                      <a:pt x="351" y="618"/>
                    </a:lnTo>
                    <a:lnTo>
                      <a:pt x="354" y="613"/>
                    </a:lnTo>
                    <a:lnTo>
                      <a:pt x="359" y="609"/>
                    </a:lnTo>
                    <a:lnTo>
                      <a:pt x="364" y="608"/>
                    </a:lnTo>
                    <a:lnTo>
                      <a:pt x="364" y="608"/>
                    </a:lnTo>
                    <a:close/>
                    <a:moveTo>
                      <a:pt x="422" y="608"/>
                    </a:moveTo>
                    <a:lnTo>
                      <a:pt x="422" y="608"/>
                    </a:lnTo>
                    <a:lnTo>
                      <a:pt x="422" y="608"/>
                    </a:lnTo>
                    <a:lnTo>
                      <a:pt x="429" y="609"/>
                    </a:lnTo>
                    <a:lnTo>
                      <a:pt x="434" y="613"/>
                    </a:lnTo>
                    <a:lnTo>
                      <a:pt x="438" y="618"/>
                    </a:lnTo>
                    <a:lnTo>
                      <a:pt x="438" y="623"/>
                    </a:lnTo>
                    <a:lnTo>
                      <a:pt x="438" y="623"/>
                    </a:lnTo>
                    <a:lnTo>
                      <a:pt x="438" y="630"/>
                    </a:lnTo>
                    <a:lnTo>
                      <a:pt x="434" y="635"/>
                    </a:lnTo>
                    <a:lnTo>
                      <a:pt x="429" y="638"/>
                    </a:lnTo>
                    <a:lnTo>
                      <a:pt x="422" y="640"/>
                    </a:lnTo>
                    <a:lnTo>
                      <a:pt x="422" y="640"/>
                    </a:lnTo>
                    <a:lnTo>
                      <a:pt x="417" y="638"/>
                    </a:lnTo>
                    <a:lnTo>
                      <a:pt x="412" y="635"/>
                    </a:lnTo>
                    <a:lnTo>
                      <a:pt x="409" y="630"/>
                    </a:lnTo>
                    <a:lnTo>
                      <a:pt x="407" y="623"/>
                    </a:lnTo>
                    <a:lnTo>
                      <a:pt x="407" y="623"/>
                    </a:lnTo>
                    <a:lnTo>
                      <a:pt x="409" y="618"/>
                    </a:lnTo>
                    <a:lnTo>
                      <a:pt x="412" y="613"/>
                    </a:lnTo>
                    <a:lnTo>
                      <a:pt x="417" y="609"/>
                    </a:lnTo>
                    <a:lnTo>
                      <a:pt x="422" y="608"/>
                    </a:lnTo>
                    <a:lnTo>
                      <a:pt x="422" y="608"/>
                    </a:lnTo>
                    <a:close/>
                    <a:moveTo>
                      <a:pt x="131" y="650"/>
                    </a:moveTo>
                    <a:lnTo>
                      <a:pt x="131" y="650"/>
                    </a:lnTo>
                    <a:lnTo>
                      <a:pt x="131" y="650"/>
                    </a:lnTo>
                    <a:lnTo>
                      <a:pt x="138" y="652"/>
                    </a:lnTo>
                    <a:lnTo>
                      <a:pt x="143" y="655"/>
                    </a:lnTo>
                    <a:lnTo>
                      <a:pt x="146" y="661"/>
                    </a:lnTo>
                    <a:lnTo>
                      <a:pt x="146" y="667"/>
                    </a:lnTo>
                    <a:lnTo>
                      <a:pt x="146" y="667"/>
                    </a:lnTo>
                    <a:lnTo>
                      <a:pt x="146" y="674"/>
                    </a:lnTo>
                    <a:lnTo>
                      <a:pt x="143" y="679"/>
                    </a:lnTo>
                    <a:lnTo>
                      <a:pt x="138" y="683"/>
                    </a:lnTo>
                    <a:lnTo>
                      <a:pt x="131" y="683"/>
                    </a:lnTo>
                    <a:lnTo>
                      <a:pt x="131" y="683"/>
                    </a:lnTo>
                    <a:lnTo>
                      <a:pt x="126" y="683"/>
                    </a:lnTo>
                    <a:lnTo>
                      <a:pt x="121" y="679"/>
                    </a:lnTo>
                    <a:lnTo>
                      <a:pt x="118" y="674"/>
                    </a:lnTo>
                    <a:lnTo>
                      <a:pt x="116" y="667"/>
                    </a:lnTo>
                    <a:lnTo>
                      <a:pt x="116" y="667"/>
                    </a:lnTo>
                    <a:lnTo>
                      <a:pt x="118" y="661"/>
                    </a:lnTo>
                    <a:lnTo>
                      <a:pt x="121" y="655"/>
                    </a:lnTo>
                    <a:lnTo>
                      <a:pt x="126" y="652"/>
                    </a:lnTo>
                    <a:lnTo>
                      <a:pt x="131" y="650"/>
                    </a:lnTo>
                    <a:lnTo>
                      <a:pt x="131" y="650"/>
                    </a:lnTo>
                    <a:close/>
                    <a:moveTo>
                      <a:pt x="189" y="650"/>
                    </a:moveTo>
                    <a:lnTo>
                      <a:pt x="189" y="650"/>
                    </a:lnTo>
                    <a:lnTo>
                      <a:pt x="189" y="650"/>
                    </a:lnTo>
                    <a:lnTo>
                      <a:pt x="196" y="652"/>
                    </a:lnTo>
                    <a:lnTo>
                      <a:pt x="201" y="655"/>
                    </a:lnTo>
                    <a:lnTo>
                      <a:pt x="204" y="661"/>
                    </a:lnTo>
                    <a:lnTo>
                      <a:pt x="206" y="667"/>
                    </a:lnTo>
                    <a:lnTo>
                      <a:pt x="206" y="667"/>
                    </a:lnTo>
                    <a:lnTo>
                      <a:pt x="204" y="674"/>
                    </a:lnTo>
                    <a:lnTo>
                      <a:pt x="201" y="679"/>
                    </a:lnTo>
                    <a:lnTo>
                      <a:pt x="196" y="683"/>
                    </a:lnTo>
                    <a:lnTo>
                      <a:pt x="189" y="683"/>
                    </a:lnTo>
                    <a:lnTo>
                      <a:pt x="189" y="683"/>
                    </a:lnTo>
                    <a:lnTo>
                      <a:pt x="184" y="683"/>
                    </a:lnTo>
                    <a:lnTo>
                      <a:pt x="179" y="679"/>
                    </a:lnTo>
                    <a:lnTo>
                      <a:pt x="175" y="674"/>
                    </a:lnTo>
                    <a:lnTo>
                      <a:pt x="174" y="667"/>
                    </a:lnTo>
                    <a:lnTo>
                      <a:pt x="174" y="667"/>
                    </a:lnTo>
                    <a:lnTo>
                      <a:pt x="175" y="661"/>
                    </a:lnTo>
                    <a:lnTo>
                      <a:pt x="179" y="655"/>
                    </a:lnTo>
                    <a:lnTo>
                      <a:pt x="184" y="652"/>
                    </a:lnTo>
                    <a:lnTo>
                      <a:pt x="189" y="650"/>
                    </a:lnTo>
                    <a:lnTo>
                      <a:pt x="189" y="650"/>
                    </a:lnTo>
                    <a:close/>
                    <a:moveTo>
                      <a:pt x="249" y="650"/>
                    </a:moveTo>
                    <a:lnTo>
                      <a:pt x="249" y="650"/>
                    </a:lnTo>
                    <a:lnTo>
                      <a:pt x="249" y="650"/>
                    </a:lnTo>
                    <a:lnTo>
                      <a:pt x="254" y="652"/>
                    </a:lnTo>
                    <a:lnTo>
                      <a:pt x="259" y="655"/>
                    </a:lnTo>
                    <a:lnTo>
                      <a:pt x="262" y="661"/>
                    </a:lnTo>
                    <a:lnTo>
                      <a:pt x="264" y="667"/>
                    </a:lnTo>
                    <a:lnTo>
                      <a:pt x="264" y="667"/>
                    </a:lnTo>
                    <a:lnTo>
                      <a:pt x="262" y="674"/>
                    </a:lnTo>
                    <a:lnTo>
                      <a:pt x="259" y="679"/>
                    </a:lnTo>
                    <a:lnTo>
                      <a:pt x="254" y="683"/>
                    </a:lnTo>
                    <a:lnTo>
                      <a:pt x="249" y="683"/>
                    </a:lnTo>
                    <a:lnTo>
                      <a:pt x="249" y="683"/>
                    </a:lnTo>
                    <a:lnTo>
                      <a:pt x="242" y="683"/>
                    </a:lnTo>
                    <a:lnTo>
                      <a:pt x="237" y="679"/>
                    </a:lnTo>
                    <a:lnTo>
                      <a:pt x="233" y="674"/>
                    </a:lnTo>
                    <a:lnTo>
                      <a:pt x="233" y="667"/>
                    </a:lnTo>
                    <a:lnTo>
                      <a:pt x="233" y="667"/>
                    </a:lnTo>
                    <a:lnTo>
                      <a:pt x="233" y="661"/>
                    </a:lnTo>
                    <a:lnTo>
                      <a:pt x="237" y="655"/>
                    </a:lnTo>
                    <a:lnTo>
                      <a:pt x="242" y="652"/>
                    </a:lnTo>
                    <a:lnTo>
                      <a:pt x="249" y="650"/>
                    </a:lnTo>
                    <a:lnTo>
                      <a:pt x="249" y="650"/>
                    </a:lnTo>
                    <a:close/>
                    <a:moveTo>
                      <a:pt x="15" y="695"/>
                    </a:moveTo>
                    <a:lnTo>
                      <a:pt x="15" y="695"/>
                    </a:lnTo>
                    <a:lnTo>
                      <a:pt x="15" y="695"/>
                    </a:lnTo>
                    <a:lnTo>
                      <a:pt x="20" y="696"/>
                    </a:lnTo>
                    <a:lnTo>
                      <a:pt x="26" y="700"/>
                    </a:lnTo>
                    <a:lnTo>
                      <a:pt x="29" y="705"/>
                    </a:lnTo>
                    <a:lnTo>
                      <a:pt x="31" y="710"/>
                    </a:lnTo>
                    <a:lnTo>
                      <a:pt x="31" y="710"/>
                    </a:lnTo>
                    <a:lnTo>
                      <a:pt x="29" y="717"/>
                    </a:lnTo>
                    <a:lnTo>
                      <a:pt x="26" y="722"/>
                    </a:lnTo>
                    <a:lnTo>
                      <a:pt x="20" y="725"/>
                    </a:lnTo>
                    <a:lnTo>
                      <a:pt x="15" y="727"/>
                    </a:lnTo>
                    <a:lnTo>
                      <a:pt x="15" y="727"/>
                    </a:lnTo>
                    <a:lnTo>
                      <a:pt x="9" y="725"/>
                    </a:lnTo>
                    <a:lnTo>
                      <a:pt x="3" y="722"/>
                    </a:lnTo>
                    <a:lnTo>
                      <a:pt x="0" y="717"/>
                    </a:lnTo>
                    <a:lnTo>
                      <a:pt x="0" y="710"/>
                    </a:lnTo>
                    <a:lnTo>
                      <a:pt x="0" y="710"/>
                    </a:lnTo>
                    <a:lnTo>
                      <a:pt x="0" y="705"/>
                    </a:lnTo>
                    <a:lnTo>
                      <a:pt x="3" y="700"/>
                    </a:lnTo>
                    <a:lnTo>
                      <a:pt x="9" y="696"/>
                    </a:lnTo>
                    <a:lnTo>
                      <a:pt x="15" y="695"/>
                    </a:lnTo>
                    <a:lnTo>
                      <a:pt x="15" y="695"/>
                    </a:lnTo>
                    <a:close/>
                    <a:moveTo>
                      <a:pt x="73" y="695"/>
                    </a:moveTo>
                    <a:lnTo>
                      <a:pt x="73" y="695"/>
                    </a:lnTo>
                    <a:lnTo>
                      <a:pt x="73" y="695"/>
                    </a:lnTo>
                    <a:lnTo>
                      <a:pt x="78" y="696"/>
                    </a:lnTo>
                    <a:lnTo>
                      <a:pt x="83" y="700"/>
                    </a:lnTo>
                    <a:lnTo>
                      <a:pt x="87" y="705"/>
                    </a:lnTo>
                    <a:lnTo>
                      <a:pt x="89" y="710"/>
                    </a:lnTo>
                    <a:lnTo>
                      <a:pt x="89" y="710"/>
                    </a:lnTo>
                    <a:lnTo>
                      <a:pt x="87" y="717"/>
                    </a:lnTo>
                    <a:lnTo>
                      <a:pt x="83" y="722"/>
                    </a:lnTo>
                    <a:lnTo>
                      <a:pt x="78" y="725"/>
                    </a:lnTo>
                    <a:lnTo>
                      <a:pt x="73" y="727"/>
                    </a:lnTo>
                    <a:lnTo>
                      <a:pt x="73" y="727"/>
                    </a:lnTo>
                    <a:lnTo>
                      <a:pt x="66" y="725"/>
                    </a:lnTo>
                    <a:lnTo>
                      <a:pt x="63" y="722"/>
                    </a:lnTo>
                    <a:lnTo>
                      <a:pt x="60" y="717"/>
                    </a:lnTo>
                    <a:lnTo>
                      <a:pt x="58" y="710"/>
                    </a:lnTo>
                    <a:lnTo>
                      <a:pt x="58" y="710"/>
                    </a:lnTo>
                    <a:lnTo>
                      <a:pt x="60" y="705"/>
                    </a:lnTo>
                    <a:lnTo>
                      <a:pt x="63" y="700"/>
                    </a:lnTo>
                    <a:lnTo>
                      <a:pt x="66" y="696"/>
                    </a:lnTo>
                    <a:lnTo>
                      <a:pt x="73" y="695"/>
                    </a:lnTo>
                    <a:lnTo>
                      <a:pt x="73" y="695"/>
                    </a:lnTo>
                    <a:close/>
                    <a:moveTo>
                      <a:pt x="1122" y="305"/>
                    </a:moveTo>
                    <a:lnTo>
                      <a:pt x="1122" y="305"/>
                    </a:lnTo>
                    <a:lnTo>
                      <a:pt x="1122" y="305"/>
                    </a:lnTo>
                    <a:lnTo>
                      <a:pt x="1129" y="305"/>
                    </a:lnTo>
                    <a:lnTo>
                      <a:pt x="1134" y="308"/>
                    </a:lnTo>
                    <a:lnTo>
                      <a:pt x="1138" y="313"/>
                    </a:lnTo>
                    <a:lnTo>
                      <a:pt x="1138" y="320"/>
                    </a:lnTo>
                    <a:lnTo>
                      <a:pt x="1138" y="320"/>
                    </a:lnTo>
                    <a:lnTo>
                      <a:pt x="1138" y="327"/>
                    </a:lnTo>
                    <a:lnTo>
                      <a:pt x="1134" y="332"/>
                    </a:lnTo>
                    <a:lnTo>
                      <a:pt x="1129" y="335"/>
                    </a:lnTo>
                    <a:lnTo>
                      <a:pt x="1122" y="337"/>
                    </a:lnTo>
                    <a:lnTo>
                      <a:pt x="1122" y="337"/>
                    </a:lnTo>
                    <a:lnTo>
                      <a:pt x="1117" y="335"/>
                    </a:lnTo>
                    <a:lnTo>
                      <a:pt x="1112" y="332"/>
                    </a:lnTo>
                    <a:lnTo>
                      <a:pt x="1109" y="327"/>
                    </a:lnTo>
                    <a:lnTo>
                      <a:pt x="1107" y="320"/>
                    </a:lnTo>
                    <a:lnTo>
                      <a:pt x="1107" y="320"/>
                    </a:lnTo>
                    <a:lnTo>
                      <a:pt x="1109" y="313"/>
                    </a:lnTo>
                    <a:lnTo>
                      <a:pt x="1112" y="308"/>
                    </a:lnTo>
                    <a:lnTo>
                      <a:pt x="1117" y="305"/>
                    </a:lnTo>
                    <a:lnTo>
                      <a:pt x="1122" y="305"/>
                    </a:lnTo>
                    <a:lnTo>
                      <a:pt x="1122" y="305"/>
                    </a:lnTo>
                    <a:close/>
                    <a:moveTo>
                      <a:pt x="1064" y="131"/>
                    </a:moveTo>
                    <a:lnTo>
                      <a:pt x="1064" y="131"/>
                    </a:lnTo>
                    <a:lnTo>
                      <a:pt x="1064" y="131"/>
                    </a:lnTo>
                    <a:lnTo>
                      <a:pt x="1069" y="131"/>
                    </a:lnTo>
                    <a:lnTo>
                      <a:pt x="1075" y="136"/>
                    </a:lnTo>
                    <a:lnTo>
                      <a:pt x="1078" y="141"/>
                    </a:lnTo>
                    <a:lnTo>
                      <a:pt x="1080" y="146"/>
                    </a:lnTo>
                    <a:lnTo>
                      <a:pt x="1080" y="146"/>
                    </a:lnTo>
                    <a:lnTo>
                      <a:pt x="1078" y="153"/>
                    </a:lnTo>
                    <a:lnTo>
                      <a:pt x="1075" y="158"/>
                    </a:lnTo>
                    <a:lnTo>
                      <a:pt x="1069" y="161"/>
                    </a:lnTo>
                    <a:lnTo>
                      <a:pt x="1064" y="163"/>
                    </a:lnTo>
                    <a:lnTo>
                      <a:pt x="1064" y="163"/>
                    </a:lnTo>
                    <a:lnTo>
                      <a:pt x="1058" y="161"/>
                    </a:lnTo>
                    <a:lnTo>
                      <a:pt x="1054" y="158"/>
                    </a:lnTo>
                    <a:lnTo>
                      <a:pt x="1051" y="153"/>
                    </a:lnTo>
                    <a:lnTo>
                      <a:pt x="1049" y="146"/>
                    </a:lnTo>
                    <a:lnTo>
                      <a:pt x="1049" y="146"/>
                    </a:lnTo>
                    <a:lnTo>
                      <a:pt x="1051" y="141"/>
                    </a:lnTo>
                    <a:lnTo>
                      <a:pt x="1054" y="136"/>
                    </a:lnTo>
                    <a:lnTo>
                      <a:pt x="1058" y="131"/>
                    </a:lnTo>
                    <a:lnTo>
                      <a:pt x="1064" y="131"/>
                    </a:lnTo>
                    <a:lnTo>
                      <a:pt x="1064" y="131"/>
                    </a:lnTo>
                    <a:close/>
                    <a:moveTo>
                      <a:pt x="1122" y="131"/>
                    </a:moveTo>
                    <a:lnTo>
                      <a:pt x="1122" y="131"/>
                    </a:lnTo>
                    <a:lnTo>
                      <a:pt x="1122" y="131"/>
                    </a:lnTo>
                    <a:lnTo>
                      <a:pt x="1129" y="131"/>
                    </a:lnTo>
                    <a:lnTo>
                      <a:pt x="1134" y="136"/>
                    </a:lnTo>
                    <a:lnTo>
                      <a:pt x="1138" y="141"/>
                    </a:lnTo>
                    <a:lnTo>
                      <a:pt x="1138" y="146"/>
                    </a:lnTo>
                    <a:lnTo>
                      <a:pt x="1138" y="146"/>
                    </a:lnTo>
                    <a:lnTo>
                      <a:pt x="1138" y="153"/>
                    </a:lnTo>
                    <a:lnTo>
                      <a:pt x="1134" y="158"/>
                    </a:lnTo>
                    <a:lnTo>
                      <a:pt x="1129" y="161"/>
                    </a:lnTo>
                    <a:lnTo>
                      <a:pt x="1122" y="163"/>
                    </a:lnTo>
                    <a:lnTo>
                      <a:pt x="1122" y="163"/>
                    </a:lnTo>
                    <a:lnTo>
                      <a:pt x="1117" y="161"/>
                    </a:lnTo>
                    <a:lnTo>
                      <a:pt x="1112" y="158"/>
                    </a:lnTo>
                    <a:lnTo>
                      <a:pt x="1109" y="153"/>
                    </a:lnTo>
                    <a:lnTo>
                      <a:pt x="1107" y="146"/>
                    </a:lnTo>
                    <a:lnTo>
                      <a:pt x="1107" y="146"/>
                    </a:lnTo>
                    <a:lnTo>
                      <a:pt x="1109" y="141"/>
                    </a:lnTo>
                    <a:lnTo>
                      <a:pt x="1112" y="136"/>
                    </a:lnTo>
                    <a:lnTo>
                      <a:pt x="1117" y="131"/>
                    </a:lnTo>
                    <a:lnTo>
                      <a:pt x="1122" y="131"/>
                    </a:lnTo>
                    <a:lnTo>
                      <a:pt x="1122" y="131"/>
                    </a:lnTo>
                    <a:close/>
                    <a:moveTo>
                      <a:pt x="1180" y="131"/>
                    </a:moveTo>
                    <a:lnTo>
                      <a:pt x="1180" y="131"/>
                    </a:lnTo>
                    <a:lnTo>
                      <a:pt x="1180" y="131"/>
                    </a:lnTo>
                    <a:lnTo>
                      <a:pt x="1187" y="131"/>
                    </a:lnTo>
                    <a:lnTo>
                      <a:pt x="1192" y="136"/>
                    </a:lnTo>
                    <a:lnTo>
                      <a:pt x="1195" y="141"/>
                    </a:lnTo>
                    <a:lnTo>
                      <a:pt x="1195" y="146"/>
                    </a:lnTo>
                    <a:lnTo>
                      <a:pt x="1195" y="146"/>
                    </a:lnTo>
                    <a:lnTo>
                      <a:pt x="1195" y="153"/>
                    </a:lnTo>
                    <a:lnTo>
                      <a:pt x="1192" y="158"/>
                    </a:lnTo>
                    <a:lnTo>
                      <a:pt x="1187" y="161"/>
                    </a:lnTo>
                    <a:lnTo>
                      <a:pt x="1180" y="163"/>
                    </a:lnTo>
                    <a:lnTo>
                      <a:pt x="1180" y="163"/>
                    </a:lnTo>
                    <a:lnTo>
                      <a:pt x="1175" y="161"/>
                    </a:lnTo>
                    <a:lnTo>
                      <a:pt x="1170" y="158"/>
                    </a:lnTo>
                    <a:lnTo>
                      <a:pt x="1167" y="153"/>
                    </a:lnTo>
                    <a:lnTo>
                      <a:pt x="1165" y="146"/>
                    </a:lnTo>
                    <a:lnTo>
                      <a:pt x="1165" y="146"/>
                    </a:lnTo>
                    <a:lnTo>
                      <a:pt x="1167" y="141"/>
                    </a:lnTo>
                    <a:lnTo>
                      <a:pt x="1170" y="136"/>
                    </a:lnTo>
                    <a:lnTo>
                      <a:pt x="1175" y="131"/>
                    </a:lnTo>
                    <a:lnTo>
                      <a:pt x="1180" y="131"/>
                    </a:lnTo>
                    <a:lnTo>
                      <a:pt x="1180" y="131"/>
                    </a:lnTo>
                    <a:close/>
                    <a:moveTo>
                      <a:pt x="1240" y="131"/>
                    </a:moveTo>
                    <a:lnTo>
                      <a:pt x="1240" y="131"/>
                    </a:lnTo>
                    <a:lnTo>
                      <a:pt x="1240" y="131"/>
                    </a:lnTo>
                    <a:lnTo>
                      <a:pt x="1245" y="131"/>
                    </a:lnTo>
                    <a:lnTo>
                      <a:pt x="1250" y="136"/>
                    </a:lnTo>
                    <a:lnTo>
                      <a:pt x="1253" y="141"/>
                    </a:lnTo>
                    <a:lnTo>
                      <a:pt x="1255" y="146"/>
                    </a:lnTo>
                    <a:lnTo>
                      <a:pt x="1255" y="146"/>
                    </a:lnTo>
                    <a:lnTo>
                      <a:pt x="1253" y="153"/>
                    </a:lnTo>
                    <a:lnTo>
                      <a:pt x="1250" y="158"/>
                    </a:lnTo>
                    <a:lnTo>
                      <a:pt x="1245" y="161"/>
                    </a:lnTo>
                    <a:lnTo>
                      <a:pt x="1240" y="163"/>
                    </a:lnTo>
                    <a:lnTo>
                      <a:pt x="1240" y="163"/>
                    </a:lnTo>
                    <a:lnTo>
                      <a:pt x="1233" y="161"/>
                    </a:lnTo>
                    <a:lnTo>
                      <a:pt x="1228" y="158"/>
                    </a:lnTo>
                    <a:lnTo>
                      <a:pt x="1224" y="153"/>
                    </a:lnTo>
                    <a:lnTo>
                      <a:pt x="1224" y="146"/>
                    </a:lnTo>
                    <a:lnTo>
                      <a:pt x="1224" y="146"/>
                    </a:lnTo>
                    <a:lnTo>
                      <a:pt x="1224" y="141"/>
                    </a:lnTo>
                    <a:lnTo>
                      <a:pt x="1228" y="136"/>
                    </a:lnTo>
                    <a:lnTo>
                      <a:pt x="1233" y="131"/>
                    </a:lnTo>
                    <a:lnTo>
                      <a:pt x="1240" y="131"/>
                    </a:lnTo>
                    <a:lnTo>
                      <a:pt x="1240" y="131"/>
                    </a:lnTo>
                    <a:close/>
                    <a:moveTo>
                      <a:pt x="1064" y="173"/>
                    </a:moveTo>
                    <a:lnTo>
                      <a:pt x="1064" y="173"/>
                    </a:lnTo>
                    <a:lnTo>
                      <a:pt x="1064" y="173"/>
                    </a:lnTo>
                    <a:lnTo>
                      <a:pt x="1069" y="175"/>
                    </a:lnTo>
                    <a:lnTo>
                      <a:pt x="1075" y="178"/>
                    </a:lnTo>
                    <a:lnTo>
                      <a:pt x="1078" y="184"/>
                    </a:lnTo>
                    <a:lnTo>
                      <a:pt x="1080" y="190"/>
                    </a:lnTo>
                    <a:lnTo>
                      <a:pt x="1080" y="190"/>
                    </a:lnTo>
                    <a:lnTo>
                      <a:pt x="1078" y="196"/>
                    </a:lnTo>
                    <a:lnTo>
                      <a:pt x="1075" y="201"/>
                    </a:lnTo>
                    <a:lnTo>
                      <a:pt x="1069" y="204"/>
                    </a:lnTo>
                    <a:lnTo>
                      <a:pt x="1064" y="206"/>
                    </a:lnTo>
                    <a:lnTo>
                      <a:pt x="1064" y="206"/>
                    </a:lnTo>
                    <a:lnTo>
                      <a:pt x="1058" y="204"/>
                    </a:lnTo>
                    <a:lnTo>
                      <a:pt x="1054" y="201"/>
                    </a:lnTo>
                    <a:lnTo>
                      <a:pt x="1051" y="196"/>
                    </a:lnTo>
                    <a:lnTo>
                      <a:pt x="1049" y="190"/>
                    </a:lnTo>
                    <a:lnTo>
                      <a:pt x="1049" y="190"/>
                    </a:lnTo>
                    <a:lnTo>
                      <a:pt x="1051" y="184"/>
                    </a:lnTo>
                    <a:lnTo>
                      <a:pt x="1054" y="178"/>
                    </a:lnTo>
                    <a:lnTo>
                      <a:pt x="1058" y="175"/>
                    </a:lnTo>
                    <a:lnTo>
                      <a:pt x="1064" y="173"/>
                    </a:lnTo>
                    <a:lnTo>
                      <a:pt x="1064" y="173"/>
                    </a:lnTo>
                    <a:close/>
                    <a:moveTo>
                      <a:pt x="1122" y="173"/>
                    </a:moveTo>
                    <a:lnTo>
                      <a:pt x="1122" y="173"/>
                    </a:lnTo>
                    <a:lnTo>
                      <a:pt x="1122" y="173"/>
                    </a:lnTo>
                    <a:lnTo>
                      <a:pt x="1129" y="175"/>
                    </a:lnTo>
                    <a:lnTo>
                      <a:pt x="1134" y="178"/>
                    </a:lnTo>
                    <a:lnTo>
                      <a:pt x="1138" y="184"/>
                    </a:lnTo>
                    <a:lnTo>
                      <a:pt x="1138" y="190"/>
                    </a:lnTo>
                    <a:lnTo>
                      <a:pt x="1138" y="190"/>
                    </a:lnTo>
                    <a:lnTo>
                      <a:pt x="1138" y="196"/>
                    </a:lnTo>
                    <a:lnTo>
                      <a:pt x="1134" y="201"/>
                    </a:lnTo>
                    <a:lnTo>
                      <a:pt x="1129" y="204"/>
                    </a:lnTo>
                    <a:lnTo>
                      <a:pt x="1122" y="206"/>
                    </a:lnTo>
                    <a:lnTo>
                      <a:pt x="1122" y="206"/>
                    </a:lnTo>
                    <a:lnTo>
                      <a:pt x="1117" y="204"/>
                    </a:lnTo>
                    <a:lnTo>
                      <a:pt x="1112" y="201"/>
                    </a:lnTo>
                    <a:lnTo>
                      <a:pt x="1109" y="196"/>
                    </a:lnTo>
                    <a:lnTo>
                      <a:pt x="1107" y="190"/>
                    </a:lnTo>
                    <a:lnTo>
                      <a:pt x="1107" y="190"/>
                    </a:lnTo>
                    <a:lnTo>
                      <a:pt x="1109" y="184"/>
                    </a:lnTo>
                    <a:lnTo>
                      <a:pt x="1112" y="178"/>
                    </a:lnTo>
                    <a:lnTo>
                      <a:pt x="1117" y="175"/>
                    </a:lnTo>
                    <a:lnTo>
                      <a:pt x="1122" y="173"/>
                    </a:lnTo>
                    <a:lnTo>
                      <a:pt x="1122" y="173"/>
                    </a:lnTo>
                    <a:close/>
                    <a:moveTo>
                      <a:pt x="1180" y="173"/>
                    </a:moveTo>
                    <a:lnTo>
                      <a:pt x="1180" y="173"/>
                    </a:lnTo>
                    <a:lnTo>
                      <a:pt x="1180" y="173"/>
                    </a:lnTo>
                    <a:lnTo>
                      <a:pt x="1187" y="175"/>
                    </a:lnTo>
                    <a:lnTo>
                      <a:pt x="1192" y="178"/>
                    </a:lnTo>
                    <a:lnTo>
                      <a:pt x="1195" y="184"/>
                    </a:lnTo>
                    <a:lnTo>
                      <a:pt x="1195" y="190"/>
                    </a:lnTo>
                    <a:lnTo>
                      <a:pt x="1195" y="190"/>
                    </a:lnTo>
                    <a:lnTo>
                      <a:pt x="1195" y="196"/>
                    </a:lnTo>
                    <a:lnTo>
                      <a:pt x="1192" y="201"/>
                    </a:lnTo>
                    <a:lnTo>
                      <a:pt x="1187" y="204"/>
                    </a:lnTo>
                    <a:lnTo>
                      <a:pt x="1180" y="206"/>
                    </a:lnTo>
                    <a:lnTo>
                      <a:pt x="1180" y="206"/>
                    </a:lnTo>
                    <a:lnTo>
                      <a:pt x="1175" y="204"/>
                    </a:lnTo>
                    <a:lnTo>
                      <a:pt x="1170" y="201"/>
                    </a:lnTo>
                    <a:lnTo>
                      <a:pt x="1167" y="196"/>
                    </a:lnTo>
                    <a:lnTo>
                      <a:pt x="1165" y="190"/>
                    </a:lnTo>
                    <a:lnTo>
                      <a:pt x="1165" y="190"/>
                    </a:lnTo>
                    <a:lnTo>
                      <a:pt x="1167" y="184"/>
                    </a:lnTo>
                    <a:lnTo>
                      <a:pt x="1170" y="178"/>
                    </a:lnTo>
                    <a:lnTo>
                      <a:pt x="1175" y="175"/>
                    </a:lnTo>
                    <a:lnTo>
                      <a:pt x="1180" y="173"/>
                    </a:lnTo>
                    <a:lnTo>
                      <a:pt x="1180" y="173"/>
                    </a:lnTo>
                    <a:close/>
                    <a:moveTo>
                      <a:pt x="1240" y="173"/>
                    </a:moveTo>
                    <a:lnTo>
                      <a:pt x="1240" y="173"/>
                    </a:lnTo>
                    <a:lnTo>
                      <a:pt x="1240" y="173"/>
                    </a:lnTo>
                    <a:lnTo>
                      <a:pt x="1245" y="175"/>
                    </a:lnTo>
                    <a:lnTo>
                      <a:pt x="1250" y="178"/>
                    </a:lnTo>
                    <a:lnTo>
                      <a:pt x="1253" y="184"/>
                    </a:lnTo>
                    <a:lnTo>
                      <a:pt x="1255" y="190"/>
                    </a:lnTo>
                    <a:lnTo>
                      <a:pt x="1255" y="190"/>
                    </a:lnTo>
                    <a:lnTo>
                      <a:pt x="1253" y="196"/>
                    </a:lnTo>
                    <a:lnTo>
                      <a:pt x="1250" y="201"/>
                    </a:lnTo>
                    <a:lnTo>
                      <a:pt x="1245" y="204"/>
                    </a:lnTo>
                    <a:lnTo>
                      <a:pt x="1240" y="206"/>
                    </a:lnTo>
                    <a:lnTo>
                      <a:pt x="1240" y="206"/>
                    </a:lnTo>
                    <a:lnTo>
                      <a:pt x="1233" y="204"/>
                    </a:lnTo>
                    <a:lnTo>
                      <a:pt x="1228" y="201"/>
                    </a:lnTo>
                    <a:lnTo>
                      <a:pt x="1224" y="196"/>
                    </a:lnTo>
                    <a:lnTo>
                      <a:pt x="1224" y="190"/>
                    </a:lnTo>
                    <a:lnTo>
                      <a:pt x="1224" y="190"/>
                    </a:lnTo>
                    <a:lnTo>
                      <a:pt x="1224" y="184"/>
                    </a:lnTo>
                    <a:lnTo>
                      <a:pt x="1228" y="178"/>
                    </a:lnTo>
                    <a:lnTo>
                      <a:pt x="1233" y="175"/>
                    </a:lnTo>
                    <a:lnTo>
                      <a:pt x="1240" y="173"/>
                    </a:lnTo>
                    <a:lnTo>
                      <a:pt x="1240" y="173"/>
                    </a:lnTo>
                    <a:close/>
                    <a:moveTo>
                      <a:pt x="131" y="695"/>
                    </a:moveTo>
                    <a:lnTo>
                      <a:pt x="131" y="695"/>
                    </a:lnTo>
                    <a:lnTo>
                      <a:pt x="131" y="695"/>
                    </a:lnTo>
                    <a:lnTo>
                      <a:pt x="138" y="696"/>
                    </a:lnTo>
                    <a:lnTo>
                      <a:pt x="143" y="700"/>
                    </a:lnTo>
                    <a:lnTo>
                      <a:pt x="146" y="705"/>
                    </a:lnTo>
                    <a:lnTo>
                      <a:pt x="146" y="710"/>
                    </a:lnTo>
                    <a:lnTo>
                      <a:pt x="146" y="710"/>
                    </a:lnTo>
                    <a:lnTo>
                      <a:pt x="146" y="717"/>
                    </a:lnTo>
                    <a:lnTo>
                      <a:pt x="143" y="722"/>
                    </a:lnTo>
                    <a:lnTo>
                      <a:pt x="138" y="725"/>
                    </a:lnTo>
                    <a:lnTo>
                      <a:pt x="131" y="727"/>
                    </a:lnTo>
                    <a:lnTo>
                      <a:pt x="131" y="727"/>
                    </a:lnTo>
                    <a:lnTo>
                      <a:pt x="126" y="725"/>
                    </a:lnTo>
                    <a:lnTo>
                      <a:pt x="121" y="722"/>
                    </a:lnTo>
                    <a:lnTo>
                      <a:pt x="118" y="717"/>
                    </a:lnTo>
                    <a:lnTo>
                      <a:pt x="116" y="710"/>
                    </a:lnTo>
                    <a:lnTo>
                      <a:pt x="116" y="710"/>
                    </a:lnTo>
                    <a:lnTo>
                      <a:pt x="118" y="705"/>
                    </a:lnTo>
                    <a:lnTo>
                      <a:pt x="121" y="700"/>
                    </a:lnTo>
                    <a:lnTo>
                      <a:pt x="126" y="696"/>
                    </a:lnTo>
                    <a:lnTo>
                      <a:pt x="131" y="695"/>
                    </a:lnTo>
                    <a:lnTo>
                      <a:pt x="131" y="69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Freeform 178"/>
              <p:cNvSpPr>
                <a:spLocks/>
              </p:cNvSpPr>
              <p:nvPr/>
            </p:nvSpPr>
            <p:spPr bwMode="auto">
              <a:xfrm>
                <a:off x="3465513" y="3875088"/>
                <a:ext cx="23813" cy="25400"/>
              </a:xfrm>
              <a:custGeom>
                <a:avLst/>
                <a:gdLst>
                  <a:gd name="T0" fmla="*/ 16 w 31"/>
                  <a:gd name="T1" fmla="*/ 0 h 32"/>
                  <a:gd name="T2" fmla="*/ 16 w 31"/>
                  <a:gd name="T3" fmla="*/ 0 h 32"/>
                  <a:gd name="T4" fmla="*/ 22 w 31"/>
                  <a:gd name="T5" fmla="*/ 2 h 32"/>
                  <a:gd name="T6" fmla="*/ 27 w 31"/>
                  <a:gd name="T7" fmla="*/ 5 h 32"/>
                  <a:gd name="T8" fmla="*/ 29 w 31"/>
                  <a:gd name="T9" fmla="*/ 10 h 32"/>
                  <a:gd name="T10" fmla="*/ 31 w 31"/>
                  <a:gd name="T11" fmla="*/ 17 h 32"/>
                  <a:gd name="T12" fmla="*/ 31 w 31"/>
                  <a:gd name="T13" fmla="*/ 17 h 32"/>
                  <a:gd name="T14" fmla="*/ 29 w 31"/>
                  <a:gd name="T15" fmla="*/ 24 h 32"/>
                  <a:gd name="T16" fmla="*/ 27 w 31"/>
                  <a:gd name="T17" fmla="*/ 29 h 32"/>
                  <a:gd name="T18" fmla="*/ 22 w 31"/>
                  <a:gd name="T19" fmla="*/ 32 h 32"/>
                  <a:gd name="T20" fmla="*/ 16 w 31"/>
                  <a:gd name="T21" fmla="*/ 32 h 32"/>
                  <a:gd name="T22" fmla="*/ 16 w 31"/>
                  <a:gd name="T23" fmla="*/ 32 h 32"/>
                  <a:gd name="T24" fmla="*/ 10 w 31"/>
                  <a:gd name="T25" fmla="*/ 32 h 32"/>
                  <a:gd name="T26" fmla="*/ 5 w 31"/>
                  <a:gd name="T27" fmla="*/ 29 h 32"/>
                  <a:gd name="T28" fmla="*/ 2 w 31"/>
                  <a:gd name="T29" fmla="*/ 24 h 32"/>
                  <a:gd name="T30" fmla="*/ 0 w 31"/>
                  <a:gd name="T31" fmla="*/ 17 h 32"/>
                  <a:gd name="T32" fmla="*/ 0 w 31"/>
                  <a:gd name="T33" fmla="*/ 17 h 32"/>
                  <a:gd name="T34" fmla="*/ 2 w 31"/>
                  <a:gd name="T35" fmla="*/ 10 h 32"/>
                  <a:gd name="T36" fmla="*/ 5 w 31"/>
                  <a:gd name="T37" fmla="*/ 5 h 32"/>
                  <a:gd name="T38" fmla="*/ 10 w 31"/>
                  <a:gd name="T39" fmla="*/ 2 h 32"/>
                  <a:gd name="T40" fmla="*/ 16 w 31"/>
                  <a:gd name="T41" fmla="*/ 0 h 32"/>
                  <a:gd name="T42" fmla="*/ 16 w 31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2">
                    <a:moveTo>
                      <a:pt x="16" y="0"/>
                    </a:moveTo>
                    <a:lnTo>
                      <a:pt x="16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29" y="10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29" y="24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179"/>
              <p:cNvSpPr>
                <a:spLocks noEditPoints="1"/>
              </p:cNvSpPr>
              <p:nvPr/>
            </p:nvSpPr>
            <p:spPr bwMode="auto">
              <a:xfrm>
                <a:off x="4992688" y="1774826"/>
                <a:ext cx="255588" cy="95250"/>
              </a:xfrm>
              <a:custGeom>
                <a:avLst/>
                <a:gdLst>
                  <a:gd name="T0" fmla="*/ 30 w 321"/>
                  <a:gd name="T1" fmla="*/ 15 h 119"/>
                  <a:gd name="T2" fmla="*/ 15 w 321"/>
                  <a:gd name="T3" fmla="*/ 32 h 119"/>
                  <a:gd name="T4" fmla="*/ 0 w 321"/>
                  <a:gd name="T5" fmla="*/ 8 h 119"/>
                  <a:gd name="T6" fmla="*/ 248 w 321"/>
                  <a:gd name="T7" fmla="*/ 87 h 119"/>
                  <a:gd name="T8" fmla="*/ 263 w 321"/>
                  <a:gd name="T9" fmla="*/ 102 h 119"/>
                  <a:gd name="T10" fmla="*/ 241 w 321"/>
                  <a:gd name="T11" fmla="*/ 117 h 119"/>
                  <a:gd name="T12" fmla="*/ 236 w 321"/>
                  <a:gd name="T13" fmla="*/ 90 h 119"/>
                  <a:gd name="T14" fmla="*/ 190 w 321"/>
                  <a:gd name="T15" fmla="*/ 87 h 119"/>
                  <a:gd name="T16" fmla="*/ 204 w 321"/>
                  <a:gd name="T17" fmla="*/ 109 h 119"/>
                  <a:gd name="T18" fmla="*/ 178 w 321"/>
                  <a:gd name="T19" fmla="*/ 114 h 119"/>
                  <a:gd name="T20" fmla="*/ 183 w 321"/>
                  <a:gd name="T21" fmla="*/ 87 h 119"/>
                  <a:gd name="T22" fmla="*/ 137 w 321"/>
                  <a:gd name="T23" fmla="*/ 87 h 119"/>
                  <a:gd name="T24" fmla="*/ 143 w 321"/>
                  <a:gd name="T25" fmla="*/ 114 h 119"/>
                  <a:gd name="T26" fmla="*/ 117 w 321"/>
                  <a:gd name="T27" fmla="*/ 109 h 119"/>
                  <a:gd name="T28" fmla="*/ 131 w 321"/>
                  <a:gd name="T29" fmla="*/ 87 h 119"/>
                  <a:gd name="T30" fmla="*/ 85 w 321"/>
                  <a:gd name="T31" fmla="*/ 90 h 119"/>
                  <a:gd name="T32" fmla="*/ 80 w 321"/>
                  <a:gd name="T33" fmla="*/ 117 h 119"/>
                  <a:gd name="T34" fmla="*/ 57 w 321"/>
                  <a:gd name="T35" fmla="*/ 102 h 119"/>
                  <a:gd name="T36" fmla="*/ 73 w 321"/>
                  <a:gd name="T37" fmla="*/ 87 h 119"/>
                  <a:gd name="T38" fmla="*/ 320 w 321"/>
                  <a:gd name="T39" fmla="*/ 52 h 119"/>
                  <a:gd name="T40" fmla="*/ 306 w 321"/>
                  <a:gd name="T41" fmla="*/ 75 h 119"/>
                  <a:gd name="T42" fmla="*/ 291 w 321"/>
                  <a:gd name="T43" fmla="*/ 59 h 119"/>
                  <a:gd name="T44" fmla="*/ 248 w 321"/>
                  <a:gd name="T45" fmla="*/ 42 h 119"/>
                  <a:gd name="T46" fmla="*/ 263 w 321"/>
                  <a:gd name="T47" fmla="*/ 59 h 119"/>
                  <a:gd name="T48" fmla="*/ 248 w 321"/>
                  <a:gd name="T49" fmla="*/ 75 h 119"/>
                  <a:gd name="T50" fmla="*/ 233 w 321"/>
                  <a:gd name="T51" fmla="*/ 52 h 119"/>
                  <a:gd name="T52" fmla="*/ 190 w 321"/>
                  <a:gd name="T53" fmla="*/ 42 h 119"/>
                  <a:gd name="T54" fmla="*/ 206 w 321"/>
                  <a:gd name="T55" fmla="*/ 59 h 119"/>
                  <a:gd name="T56" fmla="*/ 183 w 321"/>
                  <a:gd name="T57" fmla="*/ 73 h 119"/>
                  <a:gd name="T58" fmla="*/ 178 w 321"/>
                  <a:gd name="T59" fmla="*/ 47 h 119"/>
                  <a:gd name="T60" fmla="*/ 131 w 321"/>
                  <a:gd name="T61" fmla="*/ 42 h 119"/>
                  <a:gd name="T62" fmla="*/ 146 w 321"/>
                  <a:gd name="T63" fmla="*/ 64 h 119"/>
                  <a:gd name="T64" fmla="*/ 120 w 321"/>
                  <a:gd name="T65" fmla="*/ 69 h 119"/>
                  <a:gd name="T66" fmla="*/ 126 w 321"/>
                  <a:gd name="T67" fmla="*/ 44 h 119"/>
                  <a:gd name="T68" fmla="*/ 80 w 321"/>
                  <a:gd name="T69" fmla="*/ 44 h 119"/>
                  <a:gd name="T70" fmla="*/ 85 w 321"/>
                  <a:gd name="T71" fmla="*/ 69 h 119"/>
                  <a:gd name="T72" fmla="*/ 59 w 321"/>
                  <a:gd name="T73" fmla="*/ 64 h 119"/>
                  <a:gd name="T74" fmla="*/ 73 w 321"/>
                  <a:gd name="T75" fmla="*/ 42 h 119"/>
                  <a:gd name="T76" fmla="*/ 25 w 321"/>
                  <a:gd name="T77" fmla="*/ 47 h 119"/>
                  <a:gd name="T78" fmla="*/ 20 w 321"/>
                  <a:gd name="T79" fmla="*/ 73 h 119"/>
                  <a:gd name="T80" fmla="*/ 0 w 321"/>
                  <a:gd name="T81" fmla="*/ 59 h 119"/>
                  <a:gd name="T82" fmla="*/ 15 w 321"/>
                  <a:gd name="T83" fmla="*/ 42 h 119"/>
                  <a:gd name="T84" fmla="*/ 262 w 321"/>
                  <a:gd name="T85" fmla="*/ 8 h 119"/>
                  <a:gd name="T86" fmla="*/ 248 w 321"/>
                  <a:gd name="T87" fmla="*/ 32 h 119"/>
                  <a:gd name="T88" fmla="*/ 233 w 321"/>
                  <a:gd name="T89" fmla="*/ 15 h 119"/>
                  <a:gd name="T90" fmla="*/ 190 w 321"/>
                  <a:gd name="T91" fmla="*/ 0 h 119"/>
                  <a:gd name="T92" fmla="*/ 206 w 321"/>
                  <a:gd name="T93" fmla="*/ 15 h 119"/>
                  <a:gd name="T94" fmla="*/ 190 w 321"/>
                  <a:gd name="T95" fmla="*/ 32 h 119"/>
                  <a:gd name="T96" fmla="*/ 175 w 321"/>
                  <a:gd name="T97" fmla="*/ 8 h 119"/>
                  <a:gd name="T98" fmla="*/ 131 w 321"/>
                  <a:gd name="T99" fmla="*/ 0 h 119"/>
                  <a:gd name="T100" fmla="*/ 146 w 321"/>
                  <a:gd name="T101" fmla="*/ 15 h 119"/>
                  <a:gd name="T102" fmla="*/ 126 w 321"/>
                  <a:gd name="T103" fmla="*/ 30 h 119"/>
                  <a:gd name="T104" fmla="*/ 120 w 321"/>
                  <a:gd name="T105" fmla="*/ 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1" h="119">
                    <a:moveTo>
                      <a:pt x="15" y="0"/>
                    </a:moveTo>
                    <a:lnTo>
                      <a:pt x="15" y="0"/>
                    </a:lnTo>
                    <a:lnTo>
                      <a:pt x="20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28" y="22"/>
                    </a:lnTo>
                    <a:lnTo>
                      <a:pt x="25" y="27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8" y="30"/>
                    </a:lnTo>
                    <a:lnTo>
                      <a:pt x="3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248" y="87"/>
                    </a:moveTo>
                    <a:lnTo>
                      <a:pt x="248" y="87"/>
                    </a:lnTo>
                    <a:lnTo>
                      <a:pt x="248" y="87"/>
                    </a:lnTo>
                    <a:lnTo>
                      <a:pt x="253" y="87"/>
                    </a:lnTo>
                    <a:lnTo>
                      <a:pt x="258" y="90"/>
                    </a:lnTo>
                    <a:lnTo>
                      <a:pt x="262" y="95"/>
                    </a:lnTo>
                    <a:lnTo>
                      <a:pt x="263" y="102"/>
                    </a:lnTo>
                    <a:lnTo>
                      <a:pt x="263" y="102"/>
                    </a:lnTo>
                    <a:lnTo>
                      <a:pt x="262" y="109"/>
                    </a:lnTo>
                    <a:lnTo>
                      <a:pt x="258" y="114"/>
                    </a:lnTo>
                    <a:lnTo>
                      <a:pt x="253" y="117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41" y="117"/>
                    </a:lnTo>
                    <a:lnTo>
                      <a:pt x="236" y="114"/>
                    </a:lnTo>
                    <a:lnTo>
                      <a:pt x="233" y="109"/>
                    </a:lnTo>
                    <a:lnTo>
                      <a:pt x="233" y="102"/>
                    </a:lnTo>
                    <a:lnTo>
                      <a:pt x="233" y="102"/>
                    </a:lnTo>
                    <a:lnTo>
                      <a:pt x="233" y="95"/>
                    </a:lnTo>
                    <a:lnTo>
                      <a:pt x="236" y="90"/>
                    </a:lnTo>
                    <a:lnTo>
                      <a:pt x="241" y="87"/>
                    </a:lnTo>
                    <a:lnTo>
                      <a:pt x="248" y="87"/>
                    </a:lnTo>
                    <a:lnTo>
                      <a:pt x="248" y="87"/>
                    </a:lnTo>
                    <a:close/>
                    <a:moveTo>
                      <a:pt x="190" y="87"/>
                    </a:moveTo>
                    <a:lnTo>
                      <a:pt x="190" y="87"/>
                    </a:lnTo>
                    <a:lnTo>
                      <a:pt x="190" y="87"/>
                    </a:lnTo>
                    <a:lnTo>
                      <a:pt x="195" y="87"/>
                    </a:lnTo>
                    <a:lnTo>
                      <a:pt x="200" y="90"/>
                    </a:lnTo>
                    <a:lnTo>
                      <a:pt x="204" y="95"/>
                    </a:lnTo>
                    <a:lnTo>
                      <a:pt x="206" y="102"/>
                    </a:lnTo>
                    <a:lnTo>
                      <a:pt x="206" y="102"/>
                    </a:lnTo>
                    <a:lnTo>
                      <a:pt x="204" y="109"/>
                    </a:lnTo>
                    <a:lnTo>
                      <a:pt x="200" y="114"/>
                    </a:lnTo>
                    <a:lnTo>
                      <a:pt x="195" y="117"/>
                    </a:lnTo>
                    <a:lnTo>
                      <a:pt x="190" y="119"/>
                    </a:lnTo>
                    <a:lnTo>
                      <a:pt x="190" y="119"/>
                    </a:lnTo>
                    <a:lnTo>
                      <a:pt x="183" y="117"/>
                    </a:lnTo>
                    <a:lnTo>
                      <a:pt x="178" y="114"/>
                    </a:lnTo>
                    <a:lnTo>
                      <a:pt x="175" y="109"/>
                    </a:lnTo>
                    <a:lnTo>
                      <a:pt x="173" y="102"/>
                    </a:lnTo>
                    <a:lnTo>
                      <a:pt x="173" y="102"/>
                    </a:lnTo>
                    <a:lnTo>
                      <a:pt x="175" y="95"/>
                    </a:lnTo>
                    <a:lnTo>
                      <a:pt x="178" y="90"/>
                    </a:lnTo>
                    <a:lnTo>
                      <a:pt x="183" y="87"/>
                    </a:lnTo>
                    <a:lnTo>
                      <a:pt x="190" y="87"/>
                    </a:lnTo>
                    <a:lnTo>
                      <a:pt x="190" y="87"/>
                    </a:lnTo>
                    <a:close/>
                    <a:moveTo>
                      <a:pt x="131" y="87"/>
                    </a:moveTo>
                    <a:lnTo>
                      <a:pt x="131" y="87"/>
                    </a:lnTo>
                    <a:lnTo>
                      <a:pt x="131" y="87"/>
                    </a:lnTo>
                    <a:lnTo>
                      <a:pt x="137" y="87"/>
                    </a:lnTo>
                    <a:lnTo>
                      <a:pt x="143" y="90"/>
                    </a:lnTo>
                    <a:lnTo>
                      <a:pt x="146" y="95"/>
                    </a:lnTo>
                    <a:lnTo>
                      <a:pt x="146" y="102"/>
                    </a:lnTo>
                    <a:lnTo>
                      <a:pt x="146" y="102"/>
                    </a:lnTo>
                    <a:lnTo>
                      <a:pt x="146" y="109"/>
                    </a:lnTo>
                    <a:lnTo>
                      <a:pt x="143" y="114"/>
                    </a:lnTo>
                    <a:lnTo>
                      <a:pt x="137" y="117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26" y="117"/>
                    </a:lnTo>
                    <a:lnTo>
                      <a:pt x="120" y="114"/>
                    </a:lnTo>
                    <a:lnTo>
                      <a:pt x="117" y="109"/>
                    </a:lnTo>
                    <a:lnTo>
                      <a:pt x="115" y="102"/>
                    </a:lnTo>
                    <a:lnTo>
                      <a:pt x="115" y="102"/>
                    </a:lnTo>
                    <a:lnTo>
                      <a:pt x="117" y="95"/>
                    </a:lnTo>
                    <a:lnTo>
                      <a:pt x="120" y="90"/>
                    </a:lnTo>
                    <a:lnTo>
                      <a:pt x="126" y="87"/>
                    </a:lnTo>
                    <a:lnTo>
                      <a:pt x="131" y="87"/>
                    </a:lnTo>
                    <a:lnTo>
                      <a:pt x="131" y="87"/>
                    </a:lnTo>
                    <a:close/>
                    <a:moveTo>
                      <a:pt x="73" y="87"/>
                    </a:moveTo>
                    <a:lnTo>
                      <a:pt x="73" y="87"/>
                    </a:lnTo>
                    <a:lnTo>
                      <a:pt x="73" y="87"/>
                    </a:lnTo>
                    <a:lnTo>
                      <a:pt x="80" y="87"/>
                    </a:lnTo>
                    <a:lnTo>
                      <a:pt x="85" y="90"/>
                    </a:lnTo>
                    <a:lnTo>
                      <a:pt x="86" y="95"/>
                    </a:lnTo>
                    <a:lnTo>
                      <a:pt x="88" y="102"/>
                    </a:lnTo>
                    <a:lnTo>
                      <a:pt x="88" y="102"/>
                    </a:lnTo>
                    <a:lnTo>
                      <a:pt x="86" y="109"/>
                    </a:lnTo>
                    <a:lnTo>
                      <a:pt x="85" y="114"/>
                    </a:lnTo>
                    <a:lnTo>
                      <a:pt x="80" y="117"/>
                    </a:lnTo>
                    <a:lnTo>
                      <a:pt x="73" y="119"/>
                    </a:lnTo>
                    <a:lnTo>
                      <a:pt x="73" y="119"/>
                    </a:lnTo>
                    <a:lnTo>
                      <a:pt x="68" y="117"/>
                    </a:lnTo>
                    <a:lnTo>
                      <a:pt x="63" y="114"/>
                    </a:lnTo>
                    <a:lnTo>
                      <a:pt x="59" y="109"/>
                    </a:lnTo>
                    <a:lnTo>
                      <a:pt x="57" y="102"/>
                    </a:lnTo>
                    <a:lnTo>
                      <a:pt x="57" y="102"/>
                    </a:lnTo>
                    <a:lnTo>
                      <a:pt x="59" y="95"/>
                    </a:lnTo>
                    <a:lnTo>
                      <a:pt x="63" y="90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73" y="87"/>
                    </a:lnTo>
                    <a:close/>
                    <a:moveTo>
                      <a:pt x="306" y="42"/>
                    </a:moveTo>
                    <a:lnTo>
                      <a:pt x="306" y="42"/>
                    </a:lnTo>
                    <a:lnTo>
                      <a:pt x="306" y="42"/>
                    </a:lnTo>
                    <a:lnTo>
                      <a:pt x="313" y="44"/>
                    </a:lnTo>
                    <a:lnTo>
                      <a:pt x="316" y="47"/>
                    </a:lnTo>
                    <a:lnTo>
                      <a:pt x="320" y="52"/>
                    </a:lnTo>
                    <a:lnTo>
                      <a:pt x="321" y="59"/>
                    </a:lnTo>
                    <a:lnTo>
                      <a:pt x="321" y="59"/>
                    </a:lnTo>
                    <a:lnTo>
                      <a:pt x="320" y="64"/>
                    </a:lnTo>
                    <a:lnTo>
                      <a:pt x="316" y="69"/>
                    </a:lnTo>
                    <a:lnTo>
                      <a:pt x="313" y="73"/>
                    </a:lnTo>
                    <a:lnTo>
                      <a:pt x="306" y="75"/>
                    </a:lnTo>
                    <a:lnTo>
                      <a:pt x="306" y="75"/>
                    </a:lnTo>
                    <a:lnTo>
                      <a:pt x="299" y="73"/>
                    </a:lnTo>
                    <a:lnTo>
                      <a:pt x="296" y="69"/>
                    </a:lnTo>
                    <a:lnTo>
                      <a:pt x="292" y="64"/>
                    </a:lnTo>
                    <a:lnTo>
                      <a:pt x="291" y="59"/>
                    </a:lnTo>
                    <a:lnTo>
                      <a:pt x="291" y="59"/>
                    </a:lnTo>
                    <a:lnTo>
                      <a:pt x="292" y="52"/>
                    </a:lnTo>
                    <a:lnTo>
                      <a:pt x="296" y="47"/>
                    </a:lnTo>
                    <a:lnTo>
                      <a:pt x="299" y="44"/>
                    </a:lnTo>
                    <a:lnTo>
                      <a:pt x="306" y="42"/>
                    </a:lnTo>
                    <a:lnTo>
                      <a:pt x="306" y="42"/>
                    </a:lnTo>
                    <a:close/>
                    <a:moveTo>
                      <a:pt x="248" y="42"/>
                    </a:moveTo>
                    <a:lnTo>
                      <a:pt x="248" y="42"/>
                    </a:lnTo>
                    <a:lnTo>
                      <a:pt x="248" y="42"/>
                    </a:lnTo>
                    <a:lnTo>
                      <a:pt x="253" y="44"/>
                    </a:lnTo>
                    <a:lnTo>
                      <a:pt x="258" y="47"/>
                    </a:lnTo>
                    <a:lnTo>
                      <a:pt x="262" y="52"/>
                    </a:lnTo>
                    <a:lnTo>
                      <a:pt x="263" y="59"/>
                    </a:lnTo>
                    <a:lnTo>
                      <a:pt x="263" y="59"/>
                    </a:lnTo>
                    <a:lnTo>
                      <a:pt x="262" y="64"/>
                    </a:lnTo>
                    <a:lnTo>
                      <a:pt x="258" y="69"/>
                    </a:lnTo>
                    <a:lnTo>
                      <a:pt x="253" y="73"/>
                    </a:lnTo>
                    <a:lnTo>
                      <a:pt x="248" y="75"/>
                    </a:lnTo>
                    <a:lnTo>
                      <a:pt x="248" y="75"/>
                    </a:lnTo>
                    <a:lnTo>
                      <a:pt x="241" y="73"/>
                    </a:lnTo>
                    <a:lnTo>
                      <a:pt x="236" y="69"/>
                    </a:lnTo>
                    <a:lnTo>
                      <a:pt x="233" y="64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3" y="52"/>
                    </a:lnTo>
                    <a:lnTo>
                      <a:pt x="236" y="47"/>
                    </a:lnTo>
                    <a:lnTo>
                      <a:pt x="241" y="44"/>
                    </a:lnTo>
                    <a:lnTo>
                      <a:pt x="248" y="42"/>
                    </a:lnTo>
                    <a:lnTo>
                      <a:pt x="248" y="42"/>
                    </a:lnTo>
                    <a:close/>
                    <a:moveTo>
                      <a:pt x="190" y="42"/>
                    </a:moveTo>
                    <a:lnTo>
                      <a:pt x="190" y="42"/>
                    </a:lnTo>
                    <a:lnTo>
                      <a:pt x="190" y="42"/>
                    </a:lnTo>
                    <a:lnTo>
                      <a:pt x="195" y="44"/>
                    </a:lnTo>
                    <a:lnTo>
                      <a:pt x="200" y="47"/>
                    </a:lnTo>
                    <a:lnTo>
                      <a:pt x="204" y="52"/>
                    </a:lnTo>
                    <a:lnTo>
                      <a:pt x="206" y="59"/>
                    </a:lnTo>
                    <a:lnTo>
                      <a:pt x="206" y="59"/>
                    </a:lnTo>
                    <a:lnTo>
                      <a:pt x="204" y="64"/>
                    </a:lnTo>
                    <a:lnTo>
                      <a:pt x="200" y="69"/>
                    </a:lnTo>
                    <a:lnTo>
                      <a:pt x="195" y="73"/>
                    </a:lnTo>
                    <a:lnTo>
                      <a:pt x="190" y="75"/>
                    </a:lnTo>
                    <a:lnTo>
                      <a:pt x="190" y="75"/>
                    </a:lnTo>
                    <a:lnTo>
                      <a:pt x="183" y="73"/>
                    </a:lnTo>
                    <a:lnTo>
                      <a:pt x="178" y="69"/>
                    </a:lnTo>
                    <a:lnTo>
                      <a:pt x="175" y="64"/>
                    </a:lnTo>
                    <a:lnTo>
                      <a:pt x="173" y="59"/>
                    </a:lnTo>
                    <a:lnTo>
                      <a:pt x="173" y="59"/>
                    </a:lnTo>
                    <a:lnTo>
                      <a:pt x="175" y="52"/>
                    </a:lnTo>
                    <a:lnTo>
                      <a:pt x="178" y="47"/>
                    </a:lnTo>
                    <a:lnTo>
                      <a:pt x="183" y="44"/>
                    </a:lnTo>
                    <a:lnTo>
                      <a:pt x="190" y="42"/>
                    </a:lnTo>
                    <a:lnTo>
                      <a:pt x="190" y="42"/>
                    </a:lnTo>
                    <a:close/>
                    <a:moveTo>
                      <a:pt x="131" y="42"/>
                    </a:moveTo>
                    <a:lnTo>
                      <a:pt x="131" y="42"/>
                    </a:lnTo>
                    <a:lnTo>
                      <a:pt x="131" y="42"/>
                    </a:lnTo>
                    <a:lnTo>
                      <a:pt x="137" y="44"/>
                    </a:lnTo>
                    <a:lnTo>
                      <a:pt x="143" y="47"/>
                    </a:lnTo>
                    <a:lnTo>
                      <a:pt x="146" y="52"/>
                    </a:lnTo>
                    <a:lnTo>
                      <a:pt x="146" y="59"/>
                    </a:lnTo>
                    <a:lnTo>
                      <a:pt x="146" y="59"/>
                    </a:lnTo>
                    <a:lnTo>
                      <a:pt x="146" y="64"/>
                    </a:lnTo>
                    <a:lnTo>
                      <a:pt x="143" y="69"/>
                    </a:lnTo>
                    <a:lnTo>
                      <a:pt x="137" y="73"/>
                    </a:lnTo>
                    <a:lnTo>
                      <a:pt x="131" y="75"/>
                    </a:lnTo>
                    <a:lnTo>
                      <a:pt x="131" y="75"/>
                    </a:lnTo>
                    <a:lnTo>
                      <a:pt x="126" y="73"/>
                    </a:lnTo>
                    <a:lnTo>
                      <a:pt x="120" y="69"/>
                    </a:lnTo>
                    <a:lnTo>
                      <a:pt x="117" y="64"/>
                    </a:lnTo>
                    <a:lnTo>
                      <a:pt x="115" y="59"/>
                    </a:lnTo>
                    <a:lnTo>
                      <a:pt x="115" y="59"/>
                    </a:lnTo>
                    <a:lnTo>
                      <a:pt x="117" y="52"/>
                    </a:lnTo>
                    <a:lnTo>
                      <a:pt x="120" y="47"/>
                    </a:lnTo>
                    <a:lnTo>
                      <a:pt x="126" y="44"/>
                    </a:lnTo>
                    <a:lnTo>
                      <a:pt x="131" y="42"/>
                    </a:lnTo>
                    <a:lnTo>
                      <a:pt x="131" y="42"/>
                    </a:lnTo>
                    <a:close/>
                    <a:moveTo>
                      <a:pt x="73" y="42"/>
                    </a:moveTo>
                    <a:lnTo>
                      <a:pt x="73" y="42"/>
                    </a:lnTo>
                    <a:lnTo>
                      <a:pt x="73" y="42"/>
                    </a:lnTo>
                    <a:lnTo>
                      <a:pt x="80" y="44"/>
                    </a:lnTo>
                    <a:lnTo>
                      <a:pt x="85" y="47"/>
                    </a:lnTo>
                    <a:lnTo>
                      <a:pt x="86" y="52"/>
                    </a:lnTo>
                    <a:lnTo>
                      <a:pt x="88" y="59"/>
                    </a:lnTo>
                    <a:lnTo>
                      <a:pt x="88" y="59"/>
                    </a:lnTo>
                    <a:lnTo>
                      <a:pt x="86" y="64"/>
                    </a:lnTo>
                    <a:lnTo>
                      <a:pt x="85" y="69"/>
                    </a:lnTo>
                    <a:lnTo>
                      <a:pt x="80" y="73"/>
                    </a:lnTo>
                    <a:lnTo>
                      <a:pt x="73" y="75"/>
                    </a:lnTo>
                    <a:lnTo>
                      <a:pt x="73" y="75"/>
                    </a:lnTo>
                    <a:lnTo>
                      <a:pt x="68" y="73"/>
                    </a:lnTo>
                    <a:lnTo>
                      <a:pt x="63" y="69"/>
                    </a:lnTo>
                    <a:lnTo>
                      <a:pt x="59" y="64"/>
                    </a:lnTo>
                    <a:lnTo>
                      <a:pt x="57" y="59"/>
                    </a:lnTo>
                    <a:lnTo>
                      <a:pt x="57" y="59"/>
                    </a:lnTo>
                    <a:lnTo>
                      <a:pt x="59" y="52"/>
                    </a:lnTo>
                    <a:lnTo>
                      <a:pt x="63" y="47"/>
                    </a:lnTo>
                    <a:lnTo>
                      <a:pt x="68" y="44"/>
                    </a:lnTo>
                    <a:lnTo>
                      <a:pt x="73" y="42"/>
                    </a:lnTo>
                    <a:lnTo>
                      <a:pt x="73" y="42"/>
                    </a:lnTo>
                    <a:close/>
                    <a:moveTo>
                      <a:pt x="15" y="42"/>
                    </a:moveTo>
                    <a:lnTo>
                      <a:pt x="15" y="42"/>
                    </a:lnTo>
                    <a:lnTo>
                      <a:pt x="15" y="42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8" y="52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8" y="64"/>
                    </a:lnTo>
                    <a:lnTo>
                      <a:pt x="25" y="69"/>
                    </a:lnTo>
                    <a:lnTo>
                      <a:pt x="20" y="73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8" y="73"/>
                    </a:lnTo>
                    <a:lnTo>
                      <a:pt x="3" y="69"/>
                    </a:lnTo>
                    <a:lnTo>
                      <a:pt x="0" y="6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2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15" y="42"/>
                    </a:lnTo>
                    <a:lnTo>
                      <a:pt x="15" y="42"/>
                    </a:lnTo>
                    <a:close/>
                    <a:moveTo>
                      <a:pt x="248" y="0"/>
                    </a:moveTo>
                    <a:lnTo>
                      <a:pt x="248" y="0"/>
                    </a:lnTo>
                    <a:lnTo>
                      <a:pt x="248" y="0"/>
                    </a:lnTo>
                    <a:lnTo>
                      <a:pt x="253" y="0"/>
                    </a:lnTo>
                    <a:lnTo>
                      <a:pt x="258" y="3"/>
                    </a:lnTo>
                    <a:lnTo>
                      <a:pt x="262" y="8"/>
                    </a:lnTo>
                    <a:lnTo>
                      <a:pt x="263" y="15"/>
                    </a:lnTo>
                    <a:lnTo>
                      <a:pt x="263" y="15"/>
                    </a:lnTo>
                    <a:lnTo>
                      <a:pt x="262" y="22"/>
                    </a:lnTo>
                    <a:lnTo>
                      <a:pt x="258" y="27"/>
                    </a:lnTo>
                    <a:lnTo>
                      <a:pt x="253" y="30"/>
                    </a:lnTo>
                    <a:lnTo>
                      <a:pt x="248" y="32"/>
                    </a:lnTo>
                    <a:lnTo>
                      <a:pt x="248" y="32"/>
                    </a:lnTo>
                    <a:lnTo>
                      <a:pt x="241" y="30"/>
                    </a:lnTo>
                    <a:lnTo>
                      <a:pt x="236" y="27"/>
                    </a:lnTo>
                    <a:lnTo>
                      <a:pt x="233" y="22"/>
                    </a:lnTo>
                    <a:lnTo>
                      <a:pt x="233" y="15"/>
                    </a:lnTo>
                    <a:lnTo>
                      <a:pt x="233" y="15"/>
                    </a:lnTo>
                    <a:lnTo>
                      <a:pt x="233" y="8"/>
                    </a:lnTo>
                    <a:lnTo>
                      <a:pt x="236" y="3"/>
                    </a:lnTo>
                    <a:lnTo>
                      <a:pt x="241" y="0"/>
                    </a:lnTo>
                    <a:lnTo>
                      <a:pt x="248" y="0"/>
                    </a:lnTo>
                    <a:lnTo>
                      <a:pt x="248" y="0"/>
                    </a:lnTo>
                    <a:close/>
                    <a:moveTo>
                      <a:pt x="190" y="0"/>
                    </a:moveTo>
                    <a:lnTo>
                      <a:pt x="190" y="0"/>
                    </a:lnTo>
                    <a:lnTo>
                      <a:pt x="190" y="0"/>
                    </a:lnTo>
                    <a:lnTo>
                      <a:pt x="195" y="0"/>
                    </a:lnTo>
                    <a:lnTo>
                      <a:pt x="200" y="3"/>
                    </a:lnTo>
                    <a:lnTo>
                      <a:pt x="204" y="8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4" y="22"/>
                    </a:lnTo>
                    <a:lnTo>
                      <a:pt x="200" y="27"/>
                    </a:lnTo>
                    <a:lnTo>
                      <a:pt x="195" y="30"/>
                    </a:lnTo>
                    <a:lnTo>
                      <a:pt x="190" y="32"/>
                    </a:lnTo>
                    <a:lnTo>
                      <a:pt x="190" y="32"/>
                    </a:lnTo>
                    <a:lnTo>
                      <a:pt x="183" y="30"/>
                    </a:lnTo>
                    <a:lnTo>
                      <a:pt x="178" y="27"/>
                    </a:lnTo>
                    <a:lnTo>
                      <a:pt x="175" y="22"/>
                    </a:lnTo>
                    <a:lnTo>
                      <a:pt x="173" y="15"/>
                    </a:lnTo>
                    <a:lnTo>
                      <a:pt x="173" y="15"/>
                    </a:lnTo>
                    <a:lnTo>
                      <a:pt x="175" y="8"/>
                    </a:lnTo>
                    <a:lnTo>
                      <a:pt x="178" y="3"/>
                    </a:lnTo>
                    <a:lnTo>
                      <a:pt x="183" y="0"/>
                    </a:lnTo>
                    <a:lnTo>
                      <a:pt x="190" y="0"/>
                    </a:lnTo>
                    <a:lnTo>
                      <a:pt x="190" y="0"/>
                    </a:lnTo>
                    <a:close/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137" y="0"/>
                    </a:lnTo>
                    <a:lnTo>
                      <a:pt x="143" y="3"/>
                    </a:lnTo>
                    <a:lnTo>
                      <a:pt x="146" y="8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22"/>
                    </a:lnTo>
                    <a:lnTo>
                      <a:pt x="143" y="27"/>
                    </a:lnTo>
                    <a:lnTo>
                      <a:pt x="137" y="30"/>
                    </a:lnTo>
                    <a:lnTo>
                      <a:pt x="131" y="32"/>
                    </a:lnTo>
                    <a:lnTo>
                      <a:pt x="131" y="32"/>
                    </a:lnTo>
                    <a:lnTo>
                      <a:pt x="126" y="30"/>
                    </a:lnTo>
                    <a:lnTo>
                      <a:pt x="120" y="27"/>
                    </a:lnTo>
                    <a:lnTo>
                      <a:pt x="117" y="22"/>
                    </a:lnTo>
                    <a:lnTo>
                      <a:pt x="115" y="15"/>
                    </a:lnTo>
                    <a:lnTo>
                      <a:pt x="115" y="15"/>
                    </a:lnTo>
                    <a:lnTo>
                      <a:pt x="117" y="8"/>
                    </a:lnTo>
                    <a:lnTo>
                      <a:pt x="120" y="3"/>
                    </a:lnTo>
                    <a:lnTo>
                      <a:pt x="126" y="0"/>
                    </a:lnTo>
                    <a:lnTo>
                      <a:pt x="131" y="0"/>
                    </a:lnTo>
                    <a:lnTo>
                      <a:pt x="13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" name="Freeform 180"/>
              <p:cNvSpPr>
                <a:spLocks noEditPoints="1"/>
              </p:cNvSpPr>
              <p:nvPr/>
            </p:nvSpPr>
            <p:spPr bwMode="auto">
              <a:xfrm>
                <a:off x="6102350" y="2532063"/>
                <a:ext cx="71438" cy="25400"/>
              </a:xfrm>
              <a:custGeom>
                <a:avLst/>
                <a:gdLst>
                  <a:gd name="T0" fmla="*/ 15 w 90"/>
                  <a:gd name="T1" fmla="*/ 0 h 33"/>
                  <a:gd name="T2" fmla="*/ 15 w 90"/>
                  <a:gd name="T3" fmla="*/ 0 h 33"/>
                  <a:gd name="T4" fmla="*/ 22 w 90"/>
                  <a:gd name="T5" fmla="*/ 2 h 33"/>
                  <a:gd name="T6" fmla="*/ 27 w 90"/>
                  <a:gd name="T7" fmla="*/ 6 h 33"/>
                  <a:gd name="T8" fmla="*/ 30 w 90"/>
                  <a:gd name="T9" fmla="*/ 11 h 33"/>
                  <a:gd name="T10" fmla="*/ 32 w 90"/>
                  <a:gd name="T11" fmla="*/ 18 h 33"/>
                  <a:gd name="T12" fmla="*/ 32 w 90"/>
                  <a:gd name="T13" fmla="*/ 18 h 33"/>
                  <a:gd name="T14" fmla="*/ 30 w 90"/>
                  <a:gd name="T15" fmla="*/ 23 h 33"/>
                  <a:gd name="T16" fmla="*/ 27 w 90"/>
                  <a:gd name="T17" fmla="*/ 28 h 33"/>
                  <a:gd name="T18" fmla="*/ 22 w 90"/>
                  <a:gd name="T19" fmla="*/ 31 h 33"/>
                  <a:gd name="T20" fmla="*/ 15 w 90"/>
                  <a:gd name="T21" fmla="*/ 33 h 33"/>
                  <a:gd name="T22" fmla="*/ 15 w 90"/>
                  <a:gd name="T23" fmla="*/ 33 h 33"/>
                  <a:gd name="T24" fmla="*/ 10 w 90"/>
                  <a:gd name="T25" fmla="*/ 31 h 33"/>
                  <a:gd name="T26" fmla="*/ 5 w 90"/>
                  <a:gd name="T27" fmla="*/ 28 h 33"/>
                  <a:gd name="T28" fmla="*/ 1 w 90"/>
                  <a:gd name="T29" fmla="*/ 23 h 33"/>
                  <a:gd name="T30" fmla="*/ 0 w 90"/>
                  <a:gd name="T31" fmla="*/ 18 h 33"/>
                  <a:gd name="T32" fmla="*/ 0 w 90"/>
                  <a:gd name="T33" fmla="*/ 18 h 33"/>
                  <a:gd name="T34" fmla="*/ 1 w 90"/>
                  <a:gd name="T35" fmla="*/ 11 h 33"/>
                  <a:gd name="T36" fmla="*/ 5 w 90"/>
                  <a:gd name="T37" fmla="*/ 6 h 33"/>
                  <a:gd name="T38" fmla="*/ 10 w 90"/>
                  <a:gd name="T39" fmla="*/ 2 h 33"/>
                  <a:gd name="T40" fmla="*/ 15 w 90"/>
                  <a:gd name="T41" fmla="*/ 0 h 33"/>
                  <a:gd name="T42" fmla="*/ 15 w 90"/>
                  <a:gd name="T43" fmla="*/ 0 h 33"/>
                  <a:gd name="T44" fmla="*/ 75 w 90"/>
                  <a:gd name="T45" fmla="*/ 0 h 33"/>
                  <a:gd name="T46" fmla="*/ 75 w 90"/>
                  <a:gd name="T47" fmla="*/ 0 h 33"/>
                  <a:gd name="T48" fmla="*/ 75 w 90"/>
                  <a:gd name="T49" fmla="*/ 0 h 33"/>
                  <a:gd name="T50" fmla="*/ 80 w 90"/>
                  <a:gd name="T51" fmla="*/ 2 h 33"/>
                  <a:gd name="T52" fmla="*/ 85 w 90"/>
                  <a:gd name="T53" fmla="*/ 6 h 33"/>
                  <a:gd name="T54" fmla="*/ 88 w 90"/>
                  <a:gd name="T55" fmla="*/ 11 h 33"/>
                  <a:gd name="T56" fmla="*/ 90 w 90"/>
                  <a:gd name="T57" fmla="*/ 18 h 33"/>
                  <a:gd name="T58" fmla="*/ 90 w 90"/>
                  <a:gd name="T59" fmla="*/ 18 h 33"/>
                  <a:gd name="T60" fmla="*/ 88 w 90"/>
                  <a:gd name="T61" fmla="*/ 23 h 33"/>
                  <a:gd name="T62" fmla="*/ 85 w 90"/>
                  <a:gd name="T63" fmla="*/ 28 h 33"/>
                  <a:gd name="T64" fmla="*/ 80 w 90"/>
                  <a:gd name="T65" fmla="*/ 31 h 33"/>
                  <a:gd name="T66" fmla="*/ 75 w 90"/>
                  <a:gd name="T67" fmla="*/ 33 h 33"/>
                  <a:gd name="T68" fmla="*/ 75 w 90"/>
                  <a:gd name="T69" fmla="*/ 33 h 33"/>
                  <a:gd name="T70" fmla="*/ 68 w 90"/>
                  <a:gd name="T71" fmla="*/ 31 h 33"/>
                  <a:gd name="T72" fmla="*/ 63 w 90"/>
                  <a:gd name="T73" fmla="*/ 28 h 33"/>
                  <a:gd name="T74" fmla="*/ 59 w 90"/>
                  <a:gd name="T75" fmla="*/ 23 h 33"/>
                  <a:gd name="T76" fmla="*/ 59 w 90"/>
                  <a:gd name="T77" fmla="*/ 18 h 33"/>
                  <a:gd name="T78" fmla="*/ 59 w 90"/>
                  <a:gd name="T79" fmla="*/ 18 h 33"/>
                  <a:gd name="T80" fmla="*/ 59 w 90"/>
                  <a:gd name="T81" fmla="*/ 11 h 33"/>
                  <a:gd name="T82" fmla="*/ 63 w 90"/>
                  <a:gd name="T83" fmla="*/ 6 h 33"/>
                  <a:gd name="T84" fmla="*/ 68 w 90"/>
                  <a:gd name="T85" fmla="*/ 2 h 33"/>
                  <a:gd name="T86" fmla="*/ 75 w 90"/>
                  <a:gd name="T87" fmla="*/ 0 h 33"/>
                  <a:gd name="T88" fmla="*/ 75 w 90"/>
                  <a:gd name="T8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0" h="33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7" y="6"/>
                    </a:lnTo>
                    <a:lnTo>
                      <a:pt x="30" y="11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0" y="23"/>
                    </a:lnTo>
                    <a:lnTo>
                      <a:pt x="27" y="28"/>
                    </a:lnTo>
                    <a:lnTo>
                      <a:pt x="22" y="31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0" y="31"/>
                    </a:lnTo>
                    <a:lnTo>
                      <a:pt x="5" y="28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1" y="11"/>
                    </a:lnTo>
                    <a:lnTo>
                      <a:pt x="5" y="6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5" y="0"/>
                    </a:moveTo>
                    <a:lnTo>
                      <a:pt x="75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5" y="6"/>
                    </a:lnTo>
                    <a:lnTo>
                      <a:pt x="88" y="11"/>
                    </a:lnTo>
                    <a:lnTo>
                      <a:pt x="90" y="18"/>
                    </a:lnTo>
                    <a:lnTo>
                      <a:pt x="90" y="18"/>
                    </a:lnTo>
                    <a:lnTo>
                      <a:pt x="88" y="23"/>
                    </a:lnTo>
                    <a:lnTo>
                      <a:pt x="85" y="28"/>
                    </a:lnTo>
                    <a:lnTo>
                      <a:pt x="80" y="31"/>
                    </a:lnTo>
                    <a:lnTo>
                      <a:pt x="75" y="33"/>
                    </a:lnTo>
                    <a:lnTo>
                      <a:pt x="75" y="33"/>
                    </a:lnTo>
                    <a:lnTo>
                      <a:pt x="68" y="31"/>
                    </a:lnTo>
                    <a:lnTo>
                      <a:pt x="63" y="28"/>
                    </a:lnTo>
                    <a:lnTo>
                      <a:pt x="59" y="23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1"/>
                    </a:lnTo>
                    <a:lnTo>
                      <a:pt x="63" y="6"/>
                    </a:lnTo>
                    <a:lnTo>
                      <a:pt x="68" y="2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181"/>
              <p:cNvSpPr>
                <a:spLocks noEditPoints="1"/>
              </p:cNvSpPr>
              <p:nvPr/>
            </p:nvSpPr>
            <p:spPr bwMode="auto">
              <a:xfrm>
                <a:off x="5500688" y="3875088"/>
                <a:ext cx="71438" cy="163513"/>
              </a:xfrm>
              <a:custGeom>
                <a:avLst/>
                <a:gdLst>
                  <a:gd name="T0" fmla="*/ 15 w 90"/>
                  <a:gd name="T1" fmla="*/ 0 h 206"/>
                  <a:gd name="T2" fmla="*/ 27 w 90"/>
                  <a:gd name="T3" fmla="*/ 5 h 206"/>
                  <a:gd name="T4" fmla="*/ 32 w 90"/>
                  <a:gd name="T5" fmla="*/ 17 h 206"/>
                  <a:gd name="T6" fmla="*/ 31 w 90"/>
                  <a:gd name="T7" fmla="*/ 24 h 206"/>
                  <a:gd name="T8" fmla="*/ 22 w 90"/>
                  <a:gd name="T9" fmla="*/ 32 h 206"/>
                  <a:gd name="T10" fmla="*/ 15 w 90"/>
                  <a:gd name="T11" fmla="*/ 32 h 206"/>
                  <a:gd name="T12" fmla="*/ 5 w 90"/>
                  <a:gd name="T13" fmla="*/ 29 h 206"/>
                  <a:gd name="T14" fmla="*/ 0 w 90"/>
                  <a:gd name="T15" fmla="*/ 17 h 206"/>
                  <a:gd name="T16" fmla="*/ 2 w 90"/>
                  <a:gd name="T17" fmla="*/ 10 h 206"/>
                  <a:gd name="T18" fmla="*/ 10 w 90"/>
                  <a:gd name="T19" fmla="*/ 2 h 206"/>
                  <a:gd name="T20" fmla="*/ 15 w 90"/>
                  <a:gd name="T21" fmla="*/ 0 h 206"/>
                  <a:gd name="T22" fmla="*/ 75 w 90"/>
                  <a:gd name="T23" fmla="*/ 44 h 206"/>
                  <a:gd name="T24" fmla="*/ 80 w 90"/>
                  <a:gd name="T25" fmla="*/ 46 h 206"/>
                  <a:gd name="T26" fmla="*/ 88 w 90"/>
                  <a:gd name="T27" fmla="*/ 54 h 206"/>
                  <a:gd name="T28" fmla="*/ 90 w 90"/>
                  <a:gd name="T29" fmla="*/ 59 h 206"/>
                  <a:gd name="T30" fmla="*/ 85 w 90"/>
                  <a:gd name="T31" fmla="*/ 71 h 206"/>
                  <a:gd name="T32" fmla="*/ 75 w 90"/>
                  <a:gd name="T33" fmla="*/ 76 h 206"/>
                  <a:gd name="T34" fmla="*/ 68 w 90"/>
                  <a:gd name="T35" fmla="*/ 75 h 206"/>
                  <a:gd name="T36" fmla="*/ 59 w 90"/>
                  <a:gd name="T37" fmla="*/ 66 h 206"/>
                  <a:gd name="T38" fmla="*/ 59 w 90"/>
                  <a:gd name="T39" fmla="*/ 59 h 206"/>
                  <a:gd name="T40" fmla="*/ 63 w 90"/>
                  <a:gd name="T41" fmla="*/ 49 h 206"/>
                  <a:gd name="T42" fmla="*/ 75 w 90"/>
                  <a:gd name="T43" fmla="*/ 44 h 206"/>
                  <a:gd name="T44" fmla="*/ 75 w 90"/>
                  <a:gd name="T45" fmla="*/ 174 h 206"/>
                  <a:gd name="T46" fmla="*/ 75 w 90"/>
                  <a:gd name="T47" fmla="*/ 174 h 206"/>
                  <a:gd name="T48" fmla="*/ 85 w 90"/>
                  <a:gd name="T49" fmla="*/ 179 h 206"/>
                  <a:gd name="T50" fmla="*/ 90 w 90"/>
                  <a:gd name="T51" fmla="*/ 191 h 206"/>
                  <a:gd name="T52" fmla="*/ 88 w 90"/>
                  <a:gd name="T53" fmla="*/ 197 h 206"/>
                  <a:gd name="T54" fmla="*/ 80 w 90"/>
                  <a:gd name="T55" fmla="*/ 206 h 206"/>
                  <a:gd name="T56" fmla="*/ 75 w 90"/>
                  <a:gd name="T57" fmla="*/ 206 h 206"/>
                  <a:gd name="T58" fmla="*/ 63 w 90"/>
                  <a:gd name="T59" fmla="*/ 203 h 206"/>
                  <a:gd name="T60" fmla="*/ 59 w 90"/>
                  <a:gd name="T61" fmla="*/ 191 h 206"/>
                  <a:gd name="T62" fmla="*/ 59 w 90"/>
                  <a:gd name="T63" fmla="*/ 184 h 206"/>
                  <a:gd name="T64" fmla="*/ 68 w 90"/>
                  <a:gd name="T65" fmla="*/ 175 h 206"/>
                  <a:gd name="T66" fmla="*/ 75 w 90"/>
                  <a:gd name="T67" fmla="*/ 174 h 206"/>
                  <a:gd name="T68" fmla="*/ 75 w 90"/>
                  <a:gd name="T69" fmla="*/ 131 h 206"/>
                  <a:gd name="T70" fmla="*/ 80 w 90"/>
                  <a:gd name="T71" fmla="*/ 133 h 206"/>
                  <a:gd name="T72" fmla="*/ 88 w 90"/>
                  <a:gd name="T73" fmla="*/ 141 h 206"/>
                  <a:gd name="T74" fmla="*/ 90 w 90"/>
                  <a:gd name="T75" fmla="*/ 146 h 206"/>
                  <a:gd name="T76" fmla="*/ 85 w 90"/>
                  <a:gd name="T77" fmla="*/ 158 h 206"/>
                  <a:gd name="T78" fmla="*/ 75 w 90"/>
                  <a:gd name="T79" fmla="*/ 163 h 206"/>
                  <a:gd name="T80" fmla="*/ 68 w 90"/>
                  <a:gd name="T81" fmla="*/ 162 h 206"/>
                  <a:gd name="T82" fmla="*/ 59 w 90"/>
                  <a:gd name="T83" fmla="*/ 153 h 206"/>
                  <a:gd name="T84" fmla="*/ 59 w 90"/>
                  <a:gd name="T85" fmla="*/ 146 h 206"/>
                  <a:gd name="T86" fmla="*/ 63 w 90"/>
                  <a:gd name="T87" fmla="*/ 136 h 206"/>
                  <a:gd name="T88" fmla="*/ 75 w 90"/>
                  <a:gd name="T89" fmla="*/ 131 h 206"/>
                  <a:gd name="T90" fmla="*/ 75 w 90"/>
                  <a:gd name="T91" fmla="*/ 87 h 206"/>
                  <a:gd name="T92" fmla="*/ 75 w 90"/>
                  <a:gd name="T93" fmla="*/ 87 h 206"/>
                  <a:gd name="T94" fmla="*/ 85 w 90"/>
                  <a:gd name="T95" fmla="*/ 92 h 206"/>
                  <a:gd name="T96" fmla="*/ 90 w 90"/>
                  <a:gd name="T97" fmla="*/ 104 h 206"/>
                  <a:gd name="T98" fmla="*/ 88 w 90"/>
                  <a:gd name="T99" fmla="*/ 111 h 206"/>
                  <a:gd name="T100" fmla="*/ 80 w 90"/>
                  <a:gd name="T101" fmla="*/ 119 h 206"/>
                  <a:gd name="T102" fmla="*/ 75 w 90"/>
                  <a:gd name="T103" fmla="*/ 119 h 206"/>
                  <a:gd name="T104" fmla="*/ 63 w 90"/>
                  <a:gd name="T105" fmla="*/ 116 h 206"/>
                  <a:gd name="T106" fmla="*/ 59 w 90"/>
                  <a:gd name="T107" fmla="*/ 104 h 206"/>
                  <a:gd name="T108" fmla="*/ 59 w 90"/>
                  <a:gd name="T109" fmla="*/ 97 h 206"/>
                  <a:gd name="T110" fmla="*/ 68 w 90"/>
                  <a:gd name="T111" fmla="*/ 88 h 206"/>
                  <a:gd name="T112" fmla="*/ 75 w 90"/>
                  <a:gd name="T113" fmla="*/ 87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0" h="206">
                    <a:moveTo>
                      <a:pt x="15" y="0"/>
                    </a:moveTo>
                    <a:lnTo>
                      <a:pt x="15" y="0"/>
                    </a:lnTo>
                    <a:lnTo>
                      <a:pt x="22" y="2"/>
                    </a:lnTo>
                    <a:lnTo>
                      <a:pt x="27" y="5"/>
                    </a:lnTo>
                    <a:lnTo>
                      <a:pt x="31" y="10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1" y="24"/>
                    </a:lnTo>
                    <a:lnTo>
                      <a:pt x="27" y="29"/>
                    </a:lnTo>
                    <a:lnTo>
                      <a:pt x="22" y="32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0" y="32"/>
                    </a:lnTo>
                    <a:lnTo>
                      <a:pt x="5" y="29"/>
                    </a:lnTo>
                    <a:lnTo>
                      <a:pt x="2" y="2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  <a:moveTo>
                      <a:pt x="75" y="44"/>
                    </a:moveTo>
                    <a:lnTo>
                      <a:pt x="75" y="44"/>
                    </a:lnTo>
                    <a:lnTo>
                      <a:pt x="75" y="44"/>
                    </a:lnTo>
                    <a:lnTo>
                      <a:pt x="80" y="46"/>
                    </a:lnTo>
                    <a:lnTo>
                      <a:pt x="85" y="49"/>
                    </a:lnTo>
                    <a:lnTo>
                      <a:pt x="88" y="54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8" y="66"/>
                    </a:lnTo>
                    <a:lnTo>
                      <a:pt x="85" y="71"/>
                    </a:lnTo>
                    <a:lnTo>
                      <a:pt x="80" y="75"/>
                    </a:lnTo>
                    <a:lnTo>
                      <a:pt x="75" y="76"/>
                    </a:lnTo>
                    <a:lnTo>
                      <a:pt x="75" y="76"/>
                    </a:lnTo>
                    <a:lnTo>
                      <a:pt x="68" y="75"/>
                    </a:lnTo>
                    <a:lnTo>
                      <a:pt x="63" y="71"/>
                    </a:lnTo>
                    <a:lnTo>
                      <a:pt x="59" y="66"/>
                    </a:lnTo>
                    <a:lnTo>
                      <a:pt x="59" y="59"/>
                    </a:lnTo>
                    <a:lnTo>
                      <a:pt x="59" y="59"/>
                    </a:lnTo>
                    <a:lnTo>
                      <a:pt x="59" y="54"/>
                    </a:lnTo>
                    <a:lnTo>
                      <a:pt x="63" y="49"/>
                    </a:lnTo>
                    <a:lnTo>
                      <a:pt x="68" y="46"/>
                    </a:lnTo>
                    <a:lnTo>
                      <a:pt x="75" y="44"/>
                    </a:lnTo>
                    <a:lnTo>
                      <a:pt x="75" y="44"/>
                    </a:lnTo>
                    <a:close/>
                    <a:moveTo>
                      <a:pt x="75" y="174"/>
                    </a:moveTo>
                    <a:lnTo>
                      <a:pt x="75" y="174"/>
                    </a:lnTo>
                    <a:lnTo>
                      <a:pt x="75" y="174"/>
                    </a:lnTo>
                    <a:lnTo>
                      <a:pt x="80" y="175"/>
                    </a:lnTo>
                    <a:lnTo>
                      <a:pt x="85" y="179"/>
                    </a:lnTo>
                    <a:lnTo>
                      <a:pt x="88" y="184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8" y="197"/>
                    </a:lnTo>
                    <a:lnTo>
                      <a:pt x="85" y="203"/>
                    </a:lnTo>
                    <a:lnTo>
                      <a:pt x="80" y="206"/>
                    </a:lnTo>
                    <a:lnTo>
                      <a:pt x="75" y="206"/>
                    </a:lnTo>
                    <a:lnTo>
                      <a:pt x="75" y="206"/>
                    </a:lnTo>
                    <a:lnTo>
                      <a:pt x="68" y="206"/>
                    </a:lnTo>
                    <a:lnTo>
                      <a:pt x="63" y="203"/>
                    </a:lnTo>
                    <a:lnTo>
                      <a:pt x="59" y="197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84"/>
                    </a:lnTo>
                    <a:lnTo>
                      <a:pt x="63" y="179"/>
                    </a:lnTo>
                    <a:lnTo>
                      <a:pt x="68" y="175"/>
                    </a:lnTo>
                    <a:lnTo>
                      <a:pt x="75" y="174"/>
                    </a:lnTo>
                    <a:lnTo>
                      <a:pt x="75" y="174"/>
                    </a:lnTo>
                    <a:close/>
                    <a:moveTo>
                      <a:pt x="75" y="131"/>
                    </a:moveTo>
                    <a:lnTo>
                      <a:pt x="75" y="131"/>
                    </a:lnTo>
                    <a:lnTo>
                      <a:pt x="75" y="131"/>
                    </a:lnTo>
                    <a:lnTo>
                      <a:pt x="80" y="133"/>
                    </a:lnTo>
                    <a:lnTo>
                      <a:pt x="85" y="136"/>
                    </a:lnTo>
                    <a:lnTo>
                      <a:pt x="88" y="141"/>
                    </a:lnTo>
                    <a:lnTo>
                      <a:pt x="90" y="146"/>
                    </a:lnTo>
                    <a:lnTo>
                      <a:pt x="90" y="146"/>
                    </a:lnTo>
                    <a:lnTo>
                      <a:pt x="88" y="153"/>
                    </a:lnTo>
                    <a:lnTo>
                      <a:pt x="85" y="158"/>
                    </a:lnTo>
                    <a:lnTo>
                      <a:pt x="80" y="162"/>
                    </a:lnTo>
                    <a:lnTo>
                      <a:pt x="75" y="163"/>
                    </a:lnTo>
                    <a:lnTo>
                      <a:pt x="75" y="163"/>
                    </a:lnTo>
                    <a:lnTo>
                      <a:pt x="68" y="162"/>
                    </a:lnTo>
                    <a:lnTo>
                      <a:pt x="63" y="158"/>
                    </a:lnTo>
                    <a:lnTo>
                      <a:pt x="59" y="153"/>
                    </a:lnTo>
                    <a:lnTo>
                      <a:pt x="59" y="146"/>
                    </a:lnTo>
                    <a:lnTo>
                      <a:pt x="59" y="146"/>
                    </a:lnTo>
                    <a:lnTo>
                      <a:pt x="59" y="141"/>
                    </a:lnTo>
                    <a:lnTo>
                      <a:pt x="63" y="136"/>
                    </a:lnTo>
                    <a:lnTo>
                      <a:pt x="68" y="133"/>
                    </a:lnTo>
                    <a:lnTo>
                      <a:pt x="75" y="131"/>
                    </a:lnTo>
                    <a:lnTo>
                      <a:pt x="75" y="131"/>
                    </a:lnTo>
                    <a:close/>
                    <a:moveTo>
                      <a:pt x="75" y="87"/>
                    </a:moveTo>
                    <a:lnTo>
                      <a:pt x="75" y="87"/>
                    </a:lnTo>
                    <a:lnTo>
                      <a:pt x="75" y="87"/>
                    </a:lnTo>
                    <a:lnTo>
                      <a:pt x="80" y="88"/>
                    </a:lnTo>
                    <a:lnTo>
                      <a:pt x="85" y="92"/>
                    </a:lnTo>
                    <a:lnTo>
                      <a:pt x="88" y="97"/>
                    </a:lnTo>
                    <a:lnTo>
                      <a:pt x="90" y="104"/>
                    </a:lnTo>
                    <a:lnTo>
                      <a:pt x="90" y="104"/>
                    </a:lnTo>
                    <a:lnTo>
                      <a:pt x="88" y="111"/>
                    </a:lnTo>
                    <a:lnTo>
                      <a:pt x="85" y="116"/>
                    </a:lnTo>
                    <a:lnTo>
                      <a:pt x="80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68" y="119"/>
                    </a:lnTo>
                    <a:lnTo>
                      <a:pt x="63" y="116"/>
                    </a:lnTo>
                    <a:lnTo>
                      <a:pt x="59" y="111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9" y="97"/>
                    </a:lnTo>
                    <a:lnTo>
                      <a:pt x="63" y="92"/>
                    </a:lnTo>
                    <a:lnTo>
                      <a:pt x="68" y="88"/>
                    </a:lnTo>
                    <a:lnTo>
                      <a:pt x="75" y="87"/>
                    </a:lnTo>
                    <a:lnTo>
                      <a:pt x="75" y="8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84" name="Oval 183"/>
            <p:cNvSpPr/>
            <p:nvPr/>
          </p:nvSpPr>
          <p:spPr>
            <a:xfrm>
              <a:off x="8152823" y="3097969"/>
              <a:ext cx="628527" cy="628527"/>
            </a:xfrm>
            <a:prstGeom prst="ellipse">
              <a:avLst/>
            </a:prstGeom>
            <a:solidFill>
              <a:srgbClr val="FFD101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5" name="Oval 184"/>
            <p:cNvSpPr/>
            <p:nvPr/>
          </p:nvSpPr>
          <p:spPr>
            <a:xfrm>
              <a:off x="8326268" y="3271414"/>
              <a:ext cx="281636" cy="281636"/>
            </a:xfrm>
            <a:prstGeom prst="ellipse">
              <a:avLst/>
            </a:prstGeom>
            <a:solidFill>
              <a:srgbClr val="FFD101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0" name="Oval 189"/>
            <p:cNvSpPr/>
            <p:nvPr/>
          </p:nvSpPr>
          <p:spPr>
            <a:xfrm>
              <a:off x="9006395" y="4968125"/>
              <a:ext cx="628527" cy="628527"/>
            </a:xfrm>
            <a:prstGeom prst="ellipse">
              <a:avLst/>
            </a:prstGeom>
            <a:solidFill>
              <a:srgbClr val="FFD101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1" name="Oval 190"/>
            <p:cNvSpPr/>
            <p:nvPr/>
          </p:nvSpPr>
          <p:spPr>
            <a:xfrm>
              <a:off x="9179840" y="5141570"/>
              <a:ext cx="281636" cy="281636"/>
            </a:xfrm>
            <a:prstGeom prst="ellipse">
              <a:avLst/>
            </a:prstGeom>
            <a:solidFill>
              <a:srgbClr val="FFD101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92" name="Straight Connector 191"/>
            <p:cNvCxnSpPr/>
            <p:nvPr/>
          </p:nvCxnSpPr>
          <p:spPr>
            <a:xfrm>
              <a:off x="8437406" y="5268963"/>
              <a:ext cx="437611" cy="0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/>
            <p:cNvCxnSpPr/>
            <p:nvPr/>
          </p:nvCxnSpPr>
          <p:spPr>
            <a:xfrm>
              <a:off x="8484100" y="2728513"/>
              <a:ext cx="1214066" cy="0"/>
            </a:xfrm>
            <a:prstGeom prst="line">
              <a:avLst/>
            </a:prstGeom>
            <a:ln w="12700">
              <a:solidFill>
                <a:schemeClr val="tx1">
                  <a:lumMod val="75000"/>
                  <a:lumOff val="25000"/>
                </a:schemeClr>
              </a:solidFill>
              <a:headEnd type="none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/>
            <p:cNvCxnSpPr/>
            <p:nvPr/>
          </p:nvCxnSpPr>
          <p:spPr>
            <a:xfrm>
              <a:off x="8489505" y="2719753"/>
              <a:ext cx="0" cy="263711"/>
            </a:xfrm>
            <a:prstGeom prst="line">
              <a:avLst/>
            </a:prstGeom>
            <a:ln w="12700">
              <a:solidFill>
                <a:schemeClr val="tx1">
                  <a:lumMod val="75000"/>
                  <a:lumOff val="2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Oval 201"/>
            <p:cNvSpPr/>
            <p:nvPr/>
          </p:nvSpPr>
          <p:spPr>
            <a:xfrm>
              <a:off x="3130735" y="2963328"/>
              <a:ext cx="628527" cy="628527"/>
            </a:xfrm>
            <a:prstGeom prst="ellipse">
              <a:avLst/>
            </a:prstGeom>
            <a:solidFill>
              <a:srgbClr val="FFD101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3" name="Oval 202"/>
            <p:cNvSpPr/>
            <p:nvPr/>
          </p:nvSpPr>
          <p:spPr>
            <a:xfrm>
              <a:off x="3304180" y="3136773"/>
              <a:ext cx="281636" cy="281636"/>
            </a:xfrm>
            <a:prstGeom prst="ellipse">
              <a:avLst/>
            </a:prstGeom>
            <a:solidFill>
              <a:srgbClr val="FFD101">
                <a:alpha val="9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04" name="Straight Connector 203"/>
            <p:cNvCxnSpPr/>
            <p:nvPr/>
          </p:nvCxnSpPr>
          <p:spPr>
            <a:xfrm>
              <a:off x="2228850" y="2593872"/>
              <a:ext cx="1248233" cy="0"/>
            </a:xfrm>
            <a:prstGeom prst="line">
              <a:avLst/>
            </a:prstGeom>
            <a:ln w="12700">
              <a:solidFill>
                <a:schemeClr val="tx1">
                  <a:lumMod val="75000"/>
                  <a:lumOff val="25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/>
            <p:cNvCxnSpPr/>
            <p:nvPr/>
          </p:nvCxnSpPr>
          <p:spPr>
            <a:xfrm>
              <a:off x="3467417" y="2585112"/>
              <a:ext cx="0" cy="263711"/>
            </a:xfrm>
            <a:prstGeom prst="line">
              <a:avLst/>
            </a:prstGeom>
            <a:ln w="12700">
              <a:solidFill>
                <a:schemeClr val="tx1">
                  <a:lumMod val="75000"/>
                  <a:lumOff val="2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Rectangle 3"/>
            <p:cNvSpPr txBox="1">
              <a:spLocks noChangeArrowheads="1"/>
            </p:cNvSpPr>
            <p:nvPr/>
          </p:nvSpPr>
          <p:spPr bwMode="auto">
            <a:xfrm>
              <a:off x="772188" y="2838993"/>
              <a:ext cx="1329112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just" fontAlgn="auto">
                <a:spcBef>
                  <a:spcPts val="0"/>
                </a:spcBef>
                <a:spcAft>
                  <a:spcPts val="0"/>
                </a:spcAft>
                <a:buFont typeface="Arial" charset="0"/>
                <a:buNone/>
                <a:defRPr kumimoji="0" sz="1400">
                  <a:solidFill>
                    <a:prstClr val="black">
                      <a:lumMod val="85000"/>
                      <a:lumOff val="15000"/>
                    </a:prstClr>
                  </a:solidFill>
                  <a:latin typeface="Microsoft Sans Serif" pitchFamily="34" charset="0"/>
                  <a:ea typeface="Yoon 윤고딕 550_TT" pitchFamily="18" charset="-127"/>
                  <a:cs typeface="Microsoft Sans Serif" pitchFamily="34" charset="0"/>
                </a:defRPr>
              </a:lvl1pPr>
            </a:lstStyle>
            <a:p>
              <a:pPr algn="r">
                <a:lnSpc>
                  <a:spcPct val="100000"/>
                </a:lnSpc>
              </a:pPr>
              <a:r>
                <a:rPr lang="zh-CN" alt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8" name="Rectangle 3"/>
            <p:cNvSpPr txBox="1">
              <a:spLocks noChangeArrowheads="1"/>
            </p:cNvSpPr>
            <p:nvPr/>
          </p:nvSpPr>
          <p:spPr>
            <a:xfrm>
              <a:off x="895525" y="2489116"/>
              <a:ext cx="1205775" cy="215444"/>
            </a:xfrm>
            <a:prstGeom prst="rect">
              <a:avLst/>
            </a:prstGeom>
            <a:noFill/>
          </p:spPr>
          <p:txBody>
            <a:bodyPr wrap="square" lIns="72000" tIns="0" rIns="0" bIns="0" rtlCol="0">
              <a:spAutoFit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9pPr>
            </a:lstStyle>
            <a:p>
              <a:pPr lvl="0" algn="r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210" name="Rectangle 3"/>
            <p:cNvSpPr txBox="1">
              <a:spLocks noChangeArrowheads="1"/>
            </p:cNvSpPr>
            <p:nvPr/>
          </p:nvSpPr>
          <p:spPr bwMode="auto">
            <a:xfrm>
              <a:off x="10033355" y="2850429"/>
              <a:ext cx="1440000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just" fontAlgn="auto">
                <a:spcBef>
                  <a:spcPts val="0"/>
                </a:spcBef>
                <a:spcAft>
                  <a:spcPts val="0"/>
                </a:spcAft>
                <a:buFont typeface="Arial" charset="0"/>
                <a:buNone/>
                <a:defRPr kumimoji="0" sz="1400">
                  <a:solidFill>
                    <a:prstClr val="black">
                      <a:lumMod val="85000"/>
                      <a:lumOff val="15000"/>
                    </a:prstClr>
                  </a:solidFill>
                  <a:latin typeface="Microsoft Sans Serif" pitchFamily="34" charset="0"/>
                  <a:ea typeface="Yoon 윤고딕 550_TT" pitchFamily="18" charset="-127"/>
                  <a:cs typeface="Microsoft Sans Serif" pitchFamily="34" charset="0"/>
                </a:defRPr>
              </a:lvl1pPr>
            </a:lstStyle>
            <a:p>
              <a:pPr algn="l">
                <a:lnSpc>
                  <a:spcPct val="100000"/>
                </a:lnSpc>
              </a:pPr>
              <a:r>
                <a:rPr lang="zh-CN" alt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Rectangle 3"/>
            <p:cNvSpPr txBox="1">
              <a:spLocks noChangeArrowheads="1"/>
            </p:cNvSpPr>
            <p:nvPr/>
          </p:nvSpPr>
          <p:spPr>
            <a:xfrm>
              <a:off x="9940718" y="2489116"/>
              <a:ext cx="1176738" cy="215444"/>
            </a:xfrm>
            <a:prstGeom prst="rect">
              <a:avLst/>
            </a:prstGeom>
            <a:noFill/>
          </p:spPr>
          <p:txBody>
            <a:bodyPr wrap="square" lIns="72000" tIns="0" rIns="0" bIns="0" rtlCol="0">
              <a:spAutoFit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10033355" y="3334904"/>
              <a:ext cx="1440000" cy="218441"/>
              <a:chOff x="10033355" y="3334904"/>
              <a:chExt cx="1440000" cy="218441"/>
            </a:xfrm>
          </p:grpSpPr>
          <p:sp>
            <p:nvSpPr>
              <p:cNvPr id="212" name="Rectangle 211"/>
              <p:cNvSpPr/>
              <p:nvPr/>
            </p:nvSpPr>
            <p:spPr>
              <a:xfrm>
                <a:off x="10033355" y="3337345"/>
                <a:ext cx="1440000" cy="21600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3" name="Rectangle 212"/>
              <p:cNvSpPr/>
              <p:nvPr/>
            </p:nvSpPr>
            <p:spPr>
              <a:xfrm>
                <a:off x="10033355" y="3334904"/>
                <a:ext cx="1034596" cy="216442"/>
              </a:xfrm>
              <a:prstGeom prst="rect">
                <a:avLst/>
              </a:prstGeom>
              <a:solidFill>
                <a:srgbClr val="FFD10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7" name="Group 186"/>
            <p:cNvGrpSpPr/>
            <p:nvPr/>
          </p:nvGrpSpPr>
          <p:grpSpPr>
            <a:xfrm>
              <a:off x="665624" y="3327312"/>
              <a:ext cx="1443873" cy="217595"/>
              <a:chOff x="665624" y="3327312"/>
              <a:chExt cx="1443873" cy="217595"/>
            </a:xfrm>
          </p:grpSpPr>
          <p:sp>
            <p:nvSpPr>
              <p:cNvPr id="214" name="Rectangle 213"/>
              <p:cNvSpPr/>
              <p:nvPr/>
            </p:nvSpPr>
            <p:spPr>
              <a:xfrm>
                <a:off x="669497" y="3328907"/>
                <a:ext cx="1440000" cy="216000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5" name="Rectangle 214"/>
              <p:cNvSpPr/>
              <p:nvPr/>
            </p:nvSpPr>
            <p:spPr>
              <a:xfrm>
                <a:off x="665624" y="3327312"/>
                <a:ext cx="720000" cy="214976"/>
              </a:xfrm>
              <a:prstGeom prst="rect">
                <a:avLst/>
              </a:prstGeom>
              <a:solidFill>
                <a:srgbClr val="FFD10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20" name="Rectangle 3"/>
            <p:cNvSpPr txBox="1">
              <a:spLocks noChangeArrowheads="1"/>
            </p:cNvSpPr>
            <p:nvPr/>
          </p:nvSpPr>
          <p:spPr bwMode="auto">
            <a:xfrm>
              <a:off x="6959147" y="5499778"/>
              <a:ext cx="1329112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just" fontAlgn="auto">
                <a:spcBef>
                  <a:spcPts val="0"/>
                </a:spcBef>
                <a:spcAft>
                  <a:spcPts val="0"/>
                </a:spcAft>
                <a:buFont typeface="Arial" charset="0"/>
                <a:buNone/>
                <a:defRPr kumimoji="0" sz="1400">
                  <a:solidFill>
                    <a:prstClr val="black">
                      <a:lumMod val="85000"/>
                      <a:lumOff val="15000"/>
                    </a:prstClr>
                  </a:solidFill>
                  <a:latin typeface="Microsoft Sans Serif" pitchFamily="34" charset="0"/>
                  <a:ea typeface="Yoon 윤고딕 550_TT" pitchFamily="18" charset="-127"/>
                  <a:cs typeface="Microsoft Sans Serif" pitchFamily="34" charset="0"/>
                </a:defRPr>
              </a:lvl1pPr>
            </a:lstStyle>
            <a:p>
              <a:pPr algn="r">
                <a:lnSpc>
                  <a:spcPct val="100000"/>
                </a:lnSpc>
              </a:pPr>
              <a:r>
                <a:rPr lang="zh-CN" alt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0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Rectangle 3"/>
            <p:cNvSpPr txBox="1">
              <a:spLocks noChangeArrowheads="1"/>
            </p:cNvSpPr>
            <p:nvPr/>
          </p:nvSpPr>
          <p:spPr>
            <a:xfrm>
              <a:off x="7112632" y="5149901"/>
              <a:ext cx="1175627" cy="215444"/>
            </a:xfrm>
            <a:prstGeom prst="rect">
              <a:avLst/>
            </a:prstGeom>
            <a:noFill/>
          </p:spPr>
          <p:txBody>
            <a:bodyPr wrap="square" lIns="72000" tIns="0" rIns="0" bIns="0" rtlCol="0">
              <a:spAutoFit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charset="-127"/>
                  <a:ea typeface="굴림" charset="-127"/>
                  <a:cs typeface="+mn-cs"/>
                </a:defRPr>
              </a:lvl9pPr>
            </a:lstStyle>
            <a:p>
              <a:pPr lvl="0" algn="r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grpSp>
          <p:nvGrpSpPr>
            <p:cNvPr id="186" name="Group 185"/>
            <p:cNvGrpSpPr/>
            <p:nvPr/>
          </p:nvGrpSpPr>
          <p:grpSpPr>
            <a:xfrm>
              <a:off x="6854374" y="5989692"/>
              <a:ext cx="1442082" cy="214976"/>
              <a:chOff x="6854374" y="5989692"/>
              <a:chExt cx="1442082" cy="214976"/>
            </a:xfrm>
          </p:grpSpPr>
          <p:sp>
            <p:nvSpPr>
              <p:cNvPr id="222" name="Rectangle 221"/>
              <p:cNvSpPr/>
              <p:nvPr/>
            </p:nvSpPr>
            <p:spPr>
              <a:xfrm>
                <a:off x="6856456" y="5989692"/>
                <a:ext cx="1440000" cy="212564"/>
              </a:xfrm>
              <a:prstGeom prst="rect">
                <a:avLst/>
              </a:pr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3" name="Rectangle 222"/>
              <p:cNvSpPr/>
              <p:nvPr/>
            </p:nvSpPr>
            <p:spPr>
              <a:xfrm>
                <a:off x="6854374" y="5989692"/>
                <a:ext cx="360000" cy="214976"/>
              </a:xfrm>
              <a:prstGeom prst="rect">
                <a:avLst/>
              </a:prstGeom>
              <a:solidFill>
                <a:srgbClr val="FFD10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24" name="TextBox 223"/>
            <p:cNvSpPr txBox="1"/>
            <p:nvPr/>
          </p:nvSpPr>
          <p:spPr>
            <a:xfrm>
              <a:off x="1359151" y="3283050"/>
              <a:ext cx="49564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dirty="0">
                  <a:solidFill>
                    <a:srgbClr val="FFD101"/>
                  </a:solidFill>
                </a:rPr>
                <a:t>50%</a:t>
              </a:r>
            </a:p>
          </p:txBody>
        </p:sp>
        <p:sp>
          <p:nvSpPr>
            <p:cNvPr id="225" name="TextBox 224"/>
            <p:cNvSpPr txBox="1"/>
            <p:nvPr/>
          </p:nvSpPr>
          <p:spPr>
            <a:xfrm>
              <a:off x="7168263" y="5940146"/>
              <a:ext cx="49885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dirty="0">
                  <a:solidFill>
                    <a:srgbClr val="FFD101"/>
                  </a:solidFill>
                </a:rPr>
                <a:t>24%</a:t>
              </a:r>
            </a:p>
          </p:txBody>
        </p:sp>
        <p:sp>
          <p:nvSpPr>
            <p:cNvPr id="226" name="TextBox 225"/>
            <p:cNvSpPr txBox="1"/>
            <p:nvPr/>
          </p:nvSpPr>
          <p:spPr>
            <a:xfrm>
              <a:off x="10618601" y="3299614"/>
              <a:ext cx="49885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dirty="0">
                  <a:solidFill>
                    <a:schemeClr val="bg2">
                      <a:lumMod val="50000"/>
                    </a:schemeClr>
                  </a:solidFill>
                </a:rPr>
                <a:t>68%</a:t>
              </a:r>
            </a:p>
          </p:txBody>
        </p:sp>
      </p:grpSp>
      <p:grpSp>
        <p:nvGrpSpPr>
          <p:cNvPr id="217" name="组合 216">
            <a:extLst>
              <a:ext uri="{FF2B5EF4-FFF2-40B4-BE49-F238E27FC236}">
                <a16:creationId xmlns:a16="http://schemas.microsoft.com/office/drawing/2014/main" id="{E641BDA0-B5C4-4BCA-A550-6CDD297CF646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18" name="Rounded Rectangle 1">
              <a:extLst>
                <a:ext uri="{FF2B5EF4-FFF2-40B4-BE49-F238E27FC236}">
                  <a16:creationId xmlns:a16="http://schemas.microsoft.com/office/drawing/2014/main" id="{D5E67DA2-01BE-4E6B-A078-388C9282FDDE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219" name="文本框 218">
              <a:extLst>
                <a:ext uri="{FF2B5EF4-FFF2-40B4-BE49-F238E27FC236}">
                  <a16:creationId xmlns:a16="http://schemas.microsoft.com/office/drawing/2014/main" id="{4E25204F-0728-4005-8E6E-E836A53097DA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229" name="文本框 228">
              <a:extLst>
                <a:ext uri="{FF2B5EF4-FFF2-40B4-BE49-F238E27FC236}">
                  <a16:creationId xmlns:a16="http://schemas.microsoft.com/office/drawing/2014/main" id="{ED0AA7C3-B945-45D1-B8C6-AA9B7E5BF68D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31857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Chart 6"/>
          <p:cNvGraphicFramePr/>
          <p:nvPr>
            <p:extLst>
              <p:ext uri="{D42A27DB-BD31-4B8C-83A1-F6EECF244321}">
                <p14:modId xmlns:p14="http://schemas.microsoft.com/office/powerpoint/2010/main" val="1871662889"/>
              </p:ext>
            </p:extLst>
          </p:nvPr>
        </p:nvGraphicFramePr>
        <p:xfrm>
          <a:off x="1533525" y="2962274"/>
          <a:ext cx="9124950" cy="3505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" name="组合 1">
            <a:extLst>
              <a:ext uri="{FF2B5EF4-FFF2-40B4-BE49-F238E27FC236}">
                <a16:creationId xmlns:a16="http://schemas.microsoft.com/office/drawing/2014/main" id="{2E4F333A-900F-4212-A70B-C481F0A64DC5}"/>
              </a:ext>
            </a:extLst>
          </p:cNvPr>
          <p:cNvGrpSpPr/>
          <p:nvPr/>
        </p:nvGrpSpPr>
        <p:grpSpPr>
          <a:xfrm>
            <a:off x="3663869" y="1990239"/>
            <a:ext cx="4813382" cy="1200436"/>
            <a:chOff x="3663869" y="1990239"/>
            <a:chExt cx="4813382" cy="1200436"/>
          </a:xfrm>
        </p:grpSpPr>
        <p:sp>
          <p:nvSpPr>
            <p:cNvPr id="10" name="Rectangle 3"/>
            <p:cNvSpPr txBox="1">
              <a:spLocks noChangeArrowheads="1"/>
            </p:cNvSpPr>
            <p:nvPr/>
          </p:nvSpPr>
          <p:spPr bwMode="auto">
            <a:xfrm>
              <a:off x="3663869" y="2378145"/>
              <a:ext cx="4813382" cy="812530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00000"/>
                </a:lnSpc>
              </a:pP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speed"/>
            <p:cNvSpPr txBox="1">
              <a:spLocks noChangeArrowheads="1"/>
            </p:cNvSpPr>
            <p:nvPr/>
          </p:nvSpPr>
          <p:spPr bwMode="auto">
            <a:xfrm>
              <a:off x="5063551" y="1990239"/>
              <a:ext cx="2014019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ctr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B569CDD4-EB44-4F85-A839-F0901CEDA919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12" name="Rounded Rectangle 1">
              <a:extLst>
                <a:ext uri="{FF2B5EF4-FFF2-40B4-BE49-F238E27FC236}">
                  <a16:creationId xmlns:a16="http://schemas.microsoft.com/office/drawing/2014/main" id="{99FC279D-1731-46A1-BBA3-887539FC9A48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5E4B399A-A709-4B86-A6E9-E1360F26385A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97FDCBB1-FB4C-4508-95DE-E8EECDFE40D2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10442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4000"/>
                            </p:stCondLst>
                            <p:childTnLst>
                              <p:par>
                                <p:cTn id="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>
        <p:bldAsOne/>
      </p:bldGraphic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EAB9E33C-7CEB-4DD6-8FE5-3B81181FA0D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>
              <a:lumMod val="85000"/>
              <a:lumOff val="15000"/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/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9721FCB7-A811-4B73-B2FD-99FACAE424EB}"/>
              </a:ext>
            </a:extLst>
          </p:cNvPr>
          <p:cNvGrpSpPr/>
          <p:nvPr/>
        </p:nvGrpSpPr>
        <p:grpSpPr>
          <a:xfrm>
            <a:off x="5628482" y="2469887"/>
            <a:ext cx="6563518" cy="2549228"/>
            <a:chOff x="5628482" y="2469887"/>
            <a:chExt cx="6563518" cy="2549228"/>
          </a:xfrm>
        </p:grpSpPr>
        <p:sp>
          <p:nvSpPr>
            <p:cNvPr id="2" name="TextBox 1"/>
            <p:cNvSpPr txBox="1"/>
            <p:nvPr/>
          </p:nvSpPr>
          <p:spPr>
            <a:xfrm>
              <a:off x="5628482" y="2469887"/>
              <a:ext cx="6134099" cy="461665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3000" b="1" dirty="0">
                  <a:solidFill>
                    <a:srgbClr val="FFD10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Arial" panose="020B0604020202020204" pitchFamily="34" charset="0"/>
                </a:rPr>
                <a:t>文字标题内容</a:t>
              </a:r>
              <a:endParaRPr lang="en-US" sz="3000" b="1" dirty="0">
                <a:solidFill>
                  <a:srgbClr val="FFD10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Arial" panose="020B0604020202020204" pitchFamily="34" charset="0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5676901" y="3017233"/>
              <a:ext cx="6515099" cy="2001882"/>
            </a:xfrm>
            <a:prstGeom prst="rect">
              <a:avLst/>
            </a:prstGeom>
            <a:solidFill>
              <a:srgbClr val="FFD101">
                <a:alpha val="80000"/>
              </a:srgbClr>
            </a:solidFill>
            <a:ln w="508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5972969" y="3535187"/>
              <a:ext cx="5770562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62285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>
            <a:extLst>
              <a:ext uri="{FF2B5EF4-FFF2-40B4-BE49-F238E27FC236}">
                <a16:creationId xmlns:a16="http://schemas.microsoft.com/office/drawing/2014/main" id="{9FB9FB9C-8D1E-40A7-8C07-811265E4A35E}"/>
              </a:ext>
            </a:extLst>
          </p:cNvPr>
          <p:cNvGrpSpPr/>
          <p:nvPr/>
        </p:nvGrpSpPr>
        <p:grpSpPr>
          <a:xfrm>
            <a:off x="6482132" y="2360493"/>
            <a:ext cx="4957230" cy="799199"/>
            <a:chOff x="6482132" y="2360493"/>
            <a:chExt cx="4957230" cy="799199"/>
          </a:xfrm>
        </p:grpSpPr>
        <p:sp>
          <p:nvSpPr>
            <p:cNvPr id="35" name="Oval 34"/>
            <p:cNvSpPr/>
            <p:nvPr/>
          </p:nvSpPr>
          <p:spPr>
            <a:xfrm>
              <a:off x="6482132" y="2360493"/>
              <a:ext cx="799199" cy="799199"/>
            </a:xfrm>
            <a:prstGeom prst="ellipse">
              <a:avLst/>
            </a:prstGeom>
            <a:noFill/>
            <a:ln w="317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7413237" y="2440673"/>
              <a:ext cx="1558113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6664650" y="2566602"/>
              <a:ext cx="449206" cy="421805"/>
              <a:chOff x="5667376" y="68263"/>
              <a:chExt cx="858838" cy="806450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19" name="Freeform 23"/>
              <p:cNvSpPr>
                <a:spLocks/>
              </p:cNvSpPr>
              <p:nvPr/>
            </p:nvSpPr>
            <p:spPr bwMode="auto">
              <a:xfrm>
                <a:off x="5880101" y="603250"/>
                <a:ext cx="436563" cy="119063"/>
              </a:xfrm>
              <a:custGeom>
                <a:avLst/>
                <a:gdLst>
                  <a:gd name="T0" fmla="*/ 246 w 275"/>
                  <a:gd name="T1" fmla="*/ 0 h 75"/>
                  <a:gd name="T2" fmla="*/ 246 w 275"/>
                  <a:gd name="T3" fmla="*/ 46 h 75"/>
                  <a:gd name="T4" fmla="*/ 29 w 275"/>
                  <a:gd name="T5" fmla="*/ 46 h 75"/>
                  <a:gd name="T6" fmla="*/ 29 w 275"/>
                  <a:gd name="T7" fmla="*/ 0 h 75"/>
                  <a:gd name="T8" fmla="*/ 0 w 275"/>
                  <a:gd name="T9" fmla="*/ 0 h 75"/>
                  <a:gd name="T10" fmla="*/ 0 w 275"/>
                  <a:gd name="T11" fmla="*/ 75 h 75"/>
                  <a:gd name="T12" fmla="*/ 275 w 275"/>
                  <a:gd name="T13" fmla="*/ 75 h 75"/>
                  <a:gd name="T14" fmla="*/ 275 w 275"/>
                  <a:gd name="T15" fmla="*/ 0 h 75"/>
                  <a:gd name="T16" fmla="*/ 246 w 2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75">
                    <a:moveTo>
                      <a:pt x="246" y="0"/>
                    </a:moveTo>
                    <a:lnTo>
                      <a:pt x="246" y="46"/>
                    </a:lnTo>
                    <a:lnTo>
                      <a:pt x="29" y="46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75"/>
                    </a:lnTo>
                    <a:lnTo>
                      <a:pt x="275" y="75"/>
                    </a:lnTo>
                    <a:lnTo>
                      <a:pt x="275" y="0"/>
                    </a:lnTo>
                    <a:lnTo>
                      <a:pt x="24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24"/>
              <p:cNvSpPr>
                <a:spLocks/>
              </p:cNvSpPr>
              <p:nvPr/>
            </p:nvSpPr>
            <p:spPr bwMode="auto">
              <a:xfrm>
                <a:off x="5794376" y="603250"/>
                <a:ext cx="609600" cy="271463"/>
              </a:xfrm>
              <a:custGeom>
                <a:avLst/>
                <a:gdLst>
                  <a:gd name="T0" fmla="*/ 354 w 384"/>
                  <a:gd name="T1" fmla="*/ 0 h 171"/>
                  <a:gd name="T2" fmla="*/ 354 w 384"/>
                  <a:gd name="T3" fmla="*/ 142 h 171"/>
                  <a:gd name="T4" fmla="*/ 329 w 384"/>
                  <a:gd name="T5" fmla="*/ 142 h 171"/>
                  <a:gd name="T6" fmla="*/ 329 w 384"/>
                  <a:gd name="T7" fmla="*/ 100 h 171"/>
                  <a:gd name="T8" fmla="*/ 54 w 384"/>
                  <a:gd name="T9" fmla="*/ 100 h 171"/>
                  <a:gd name="T10" fmla="*/ 54 w 384"/>
                  <a:gd name="T11" fmla="*/ 142 h 171"/>
                  <a:gd name="T12" fmla="*/ 30 w 384"/>
                  <a:gd name="T13" fmla="*/ 142 h 171"/>
                  <a:gd name="T14" fmla="*/ 30 w 384"/>
                  <a:gd name="T15" fmla="*/ 0 h 171"/>
                  <a:gd name="T16" fmla="*/ 0 w 384"/>
                  <a:gd name="T17" fmla="*/ 0 h 171"/>
                  <a:gd name="T18" fmla="*/ 0 w 384"/>
                  <a:gd name="T19" fmla="*/ 171 h 171"/>
                  <a:gd name="T20" fmla="*/ 83 w 384"/>
                  <a:gd name="T21" fmla="*/ 171 h 171"/>
                  <a:gd name="T22" fmla="*/ 83 w 384"/>
                  <a:gd name="T23" fmla="*/ 129 h 171"/>
                  <a:gd name="T24" fmla="*/ 300 w 384"/>
                  <a:gd name="T25" fmla="*/ 129 h 171"/>
                  <a:gd name="T26" fmla="*/ 300 w 384"/>
                  <a:gd name="T27" fmla="*/ 171 h 171"/>
                  <a:gd name="T28" fmla="*/ 384 w 384"/>
                  <a:gd name="T29" fmla="*/ 171 h 171"/>
                  <a:gd name="T30" fmla="*/ 384 w 384"/>
                  <a:gd name="T31" fmla="*/ 0 h 171"/>
                  <a:gd name="T32" fmla="*/ 354 w 384"/>
                  <a:gd name="T3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4" h="171">
                    <a:moveTo>
                      <a:pt x="354" y="0"/>
                    </a:moveTo>
                    <a:lnTo>
                      <a:pt x="354" y="142"/>
                    </a:lnTo>
                    <a:lnTo>
                      <a:pt x="329" y="142"/>
                    </a:lnTo>
                    <a:lnTo>
                      <a:pt x="329" y="100"/>
                    </a:lnTo>
                    <a:lnTo>
                      <a:pt x="54" y="100"/>
                    </a:lnTo>
                    <a:lnTo>
                      <a:pt x="54" y="142"/>
                    </a:lnTo>
                    <a:lnTo>
                      <a:pt x="30" y="142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71"/>
                    </a:lnTo>
                    <a:lnTo>
                      <a:pt x="83" y="171"/>
                    </a:lnTo>
                    <a:lnTo>
                      <a:pt x="83" y="129"/>
                    </a:lnTo>
                    <a:lnTo>
                      <a:pt x="300" y="129"/>
                    </a:lnTo>
                    <a:lnTo>
                      <a:pt x="300" y="171"/>
                    </a:lnTo>
                    <a:lnTo>
                      <a:pt x="384" y="171"/>
                    </a:lnTo>
                    <a:lnTo>
                      <a:pt x="384" y="0"/>
                    </a:lnTo>
                    <a:lnTo>
                      <a:pt x="35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25"/>
              <p:cNvSpPr>
                <a:spLocks noEditPoints="1"/>
              </p:cNvSpPr>
              <p:nvPr/>
            </p:nvSpPr>
            <p:spPr bwMode="auto">
              <a:xfrm>
                <a:off x="5667376" y="284163"/>
                <a:ext cx="858838" cy="282575"/>
              </a:xfrm>
              <a:custGeom>
                <a:avLst/>
                <a:gdLst>
                  <a:gd name="T0" fmla="*/ 0 w 541"/>
                  <a:gd name="T1" fmla="*/ 0 h 178"/>
                  <a:gd name="T2" fmla="*/ 0 w 541"/>
                  <a:gd name="T3" fmla="*/ 178 h 178"/>
                  <a:gd name="T4" fmla="*/ 541 w 541"/>
                  <a:gd name="T5" fmla="*/ 178 h 178"/>
                  <a:gd name="T6" fmla="*/ 541 w 541"/>
                  <a:gd name="T7" fmla="*/ 0 h 178"/>
                  <a:gd name="T8" fmla="*/ 0 w 541"/>
                  <a:gd name="T9" fmla="*/ 0 h 178"/>
                  <a:gd name="T10" fmla="*/ 182 w 541"/>
                  <a:gd name="T11" fmla="*/ 28 h 178"/>
                  <a:gd name="T12" fmla="*/ 254 w 541"/>
                  <a:gd name="T13" fmla="*/ 28 h 178"/>
                  <a:gd name="T14" fmla="*/ 178 w 541"/>
                  <a:gd name="T15" fmla="*/ 149 h 178"/>
                  <a:gd name="T16" fmla="*/ 107 w 541"/>
                  <a:gd name="T17" fmla="*/ 149 h 178"/>
                  <a:gd name="T18" fmla="*/ 182 w 541"/>
                  <a:gd name="T19" fmla="*/ 28 h 178"/>
                  <a:gd name="T20" fmla="*/ 73 w 541"/>
                  <a:gd name="T21" fmla="*/ 149 h 178"/>
                  <a:gd name="T22" fmla="*/ 38 w 541"/>
                  <a:gd name="T23" fmla="*/ 149 h 178"/>
                  <a:gd name="T24" fmla="*/ 112 w 541"/>
                  <a:gd name="T25" fmla="*/ 28 h 178"/>
                  <a:gd name="T26" fmla="*/ 149 w 541"/>
                  <a:gd name="T27" fmla="*/ 28 h 178"/>
                  <a:gd name="T28" fmla="*/ 73 w 541"/>
                  <a:gd name="T29" fmla="*/ 149 h 178"/>
                  <a:gd name="T30" fmla="*/ 288 w 541"/>
                  <a:gd name="T31" fmla="*/ 28 h 178"/>
                  <a:gd name="T32" fmla="*/ 329 w 541"/>
                  <a:gd name="T33" fmla="*/ 28 h 178"/>
                  <a:gd name="T34" fmla="*/ 253 w 541"/>
                  <a:gd name="T35" fmla="*/ 149 h 178"/>
                  <a:gd name="T36" fmla="*/ 212 w 541"/>
                  <a:gd name="T37" fmla="*/ 149 h 178"/>
                  <a:gd name="T38" fmla="*/ 288 w 541"/>
                  <a:gd name="T39" fmla="*/ 28 h 178"/>
                  <a:gd name="T40" fmla="*/ 364 w 541"/>
                  <a:gd name="T41" fmla="*/ 28 h 178"/>
                  <a:gd name="T42" fmla="*/ 430 w 541"/>
                  <a:gd name="T43" fmla="*/ 28 h 178"/>
                  <a:gd name="T44" fmla="*/ 355 w 541"/>
                  <a:gd name="T45" fmla="*/ 149 h 178"/>
                  <a:gd name="T46" fmla="*/ 287 w 541"/>
                  <a:gd name="T47" fmla="*/ 149 h 178"/>
                  <a:gd name="T48" fmla="*/ 364 w 541"/>
                  <a:gd name="T49" fmla="*/ 28 h 178"/>
                  <a:gd name="T50" fmla="*/ 465 w 541"/>
                  <a:gd name="T51" fmla="*/ 28 h 178"/>
                  <a:gd name="T52" fmla="*/ 506 w 541"/>
                  <a:gd name="T53" fmla="*/ 28 h 178"/>
                  <a:gd name="T54" fmla="*/ 429 w 541"/>
                  <a:gd name="T55" fmla="*/ 149 h 178"/>
                  <a:gd name="T56" fmla="*/ 390 w 541"/>
                  <a:gd name="T57" fmla="*/ 149 h 178"/>
                  <a:gd name="T58" fmla="*/ 465 w 541"/>
                  <a:gd name="T59" fmla="*/ 28 h 178"/>
                  <a:gd name="T60" fmla="*/ 78 w 541"/>
                  <a:gd name="T61" fmla="*/ 28 h 178"/>
                  <a:gd name="T62" fmla="*/ 30 w 541"/>
                  <a:gd name="T63" fmla="*/ 107 h 178"/>
                  <a:gd name="T64" fmla="*/ 30 w 541"/>
                  <a:gd name="T65" fmla="*/ 28 h 178"/>
                  <a:gd name="T66" fmla="*/ 78 w 541"/>
                  <a:gd name="T67" fmla="*/ 28 h 178"/>
                  <a:gd name="T68" fmla="*/ 464 w 541"/>
                  <a:gd name="T69" fmla="*/ 149 h 178"/>
                  <a:gd name="T70" fmla="*/ 512 w 541"/>
                  <a:gd name="T71" fmla="*/ 73 h 178"/>
                  <a:gd name="T72" fmla="*/ 512 w 541"/>
                  <a:gd name="T73" fmla="*/ 149 h 178"/>
                  <a:gd name="T74" fmla="*/ 464 w 541"/>
                  <a:gd name="T75" fmla="*/ 14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41" h="178">
                    <a:moveTo>
                      <a:pt x="0" y="0"/>
                    </a:moveTo>
                    <a:lnTo>
                      <a:pt x="0" y="178"/>
                    </a:lnTo>
                    <a:lnTo>
                      <a:pt x="541" y="178"/>
                    </a:lnTo>
                    <a:lnTo>
                      <a:pt x="541" y="0"/>
                    </a:lnTo>
                    <a:lnTo>
                      <a:pt x="0" y="0"/>
                    </a:lnTo>
                    <a:close/>
                    <a:moveTo>
                      <a:pt x="182" y="28"/>
                    </a:moveTo>
                    <a:lnTo>
                      <a:pt x="254" y="28"/>
                    </a:lnTo>
                    <a:lnTo>
                      <a:pt x="178" y="149"/>
                    </a:lnTo>
                    <a:lnTo>
                      <a:pt x="107" y="149"/>
                    </a:lnTo>
                    <a:lnTo>
                      <a:pt x="182" y="28"/>
                    </a:lnTo>
                    <a:close/>
                    <a:moveTo>
                      <a:pt x="73" y="149"/>
                    </a:moveTo>
                    <a:lnTo>
                      <a:pt x="38" y="149"/>
                    </a:lnTo>
                    <a:lnTo>
                      <a:pt x="112" y="28"/>
                    </a:lnTo>
                    <a:lnTo>
                      <a:pt x="149" y="28"/>
                    </a:lnTo>
                    <a:lnTo>
                      <a:pt x="73" y="149"/>
                    </a:lnTo>
                    <a:close/>
                    <a:moveTo>
                      <a:pt x="288" y="28"/>
                    </a:moveTo>
                    <a:lnTo>
                      <a:pt x="329" y="28"/>
                    </a:lnTo>
                    <a:lnTo>
                      <a:pt x="253" y="149"/>
                    </a:lnTo>
                    <a:lnTo>
                      <a:pt x="212" y="149"/>
                    </a:lnTo>
                    <a:lnTo>
                      <a:pt x="288" y="28"/>
                    </a:lnTo>
                    <a:close/>
                    <a:moveTo>
                      <a:pt x="364" y="28"/>
                    </a:moveTo>
                    <a:lnTo>
                      <a:pt x="430" y="28"/>
                    </a:lnTo>
                    <a:lnTo>
                      <a:pt x="355" y="149"/>
                    </a:lnTo>
                    <a:lnTo>
                      <a:pt x="287" y="149"/>
                    </a:lnTo>
                    <a:lnTo>
                      <a:pt x="364" y="28"/>
                    </a:lnTo>
                    <a:close/>
                    <a:moveTo>
                      <a:pt x="465" y="28"/>
                    </a:moveTo>
                    <a:lnTo>
                      <a:pt x="506" y="28"/>
                    </a:lnTo>
                    <a:lnTo>
                      <a:pt x="429" y="149"/>
                    </a:lnTo>
                    <a:lnTo>
                      <a:pt x="390" y="149"/>
                    </a:lnTo>
                    <a:lnTo>
                      <a:pt x="465" y="28"/>
                    </a:lnTo>
                    <a:close/>
                    <a:moveTo>
                      <a:pt x="78" y="28"/>
                    </a:moveTo>
                    <a:lnTo>
                      <a:pt x="30" y="107"/>
                    </a:lnTo>
                    <a:lnTo>
                      <a:pt x="30" y="28"/>
                    </a:lnTo>
                    <a:lnTo>
                      <a:pt x="78" y="28"/>
                    </a:lnTo>
                    <a:close/>
                    <a:moveTo>
                      <a:pt x="464" y="149"/>
                    </a:moveTo>
                    <a:lnTo>
                      <a:pt x="512" y="73"/>
                    </a:lnTo>
                    <a:lnTo>
                      <a:pt x="512" y="149"/>
                    </a:lnTo>
                    <a:lnTo>
                      <a:pt x="464" y="1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6"/>
              <p:cNvSpPr>
                <a:spLocks noEditPoints="1"/>
              </p:cNvSpPr>
              <p:nvPr/>
            </p:nvSpPr>
            <p:spPr bwMode="auto">
              <a:xfrm>
                <a:off x="6240463" y="68263"/>
                <a:ext cx="182563" cy="180975"/>
              </a:xfrm>
              <a:custGeom>
                <a:avLst/>
                <a:gdLst>
                  <a:gd name="T0" fmla="*/ 57 w 115"/>
                  <a:gd name="T1" fmla="*/ 114 h 114"/>
                  <a:gd name="T2" fmla="*/ 79 w 115"/>
                  <a:gd name="T3" fmla="*/ 110 h 114"/>
                  <a:gd name="T4" fmla="*/ 98 w 115"/>
                  <a:gd name="T5" fmla="*/ 98 h 114"/>
                  <a:gd name="T6" fmla="*/ 110 w 115"/>
                  <a:gd name="T7" fmla="*/ 79 h 114"/>
                  <a:gd name="T8" fmla="*/ 115 w 115"/>
                  <a:gd name="T9" fmla="*/ 57 h 114"/>
                  <a:gd name="T10" fmla="*/ 114 w 115"/>
                  <a:gd name="T11" fmla="*/ 46 h 114"/>
                  <a:gd name="T12" fmla="*/ 105 w 115"/>
                  <a:gd name="T13" fmla="*/ 25 h 114"/>
                  <a:gd name="T14" fmla="*/ 89 w 115"/>
                  <a:gd name="T15" fmla="*/ 10 h 114"/>
                  <a:gd name="T16" fmla="*/ 69 w 115"/>
                  <a:gd name="T17" fmla="*/ 1 h 114"/>
                  <a:gd name="T18" fmla="*/ 57 w 115"/>
                  <a:gd name="T19" fmla="*/ 0 h 114"/>
                  <a:gd name="T20" fmla="*/ 36 w 115"/>
                  <a:gd name="T21" fmla="*/ 5 h 114"/>
                  <a:gd name="T22" fmla="*/ 18 w 115"/>
                  <a:gd name="T23" fmla="*/ 17 h 114"/>
                  <a:gd name="T24" fmla="*/ 5 w 115"/>
                  <a:gd name="T25" fmla="*/ 35 h 114"/>
                  <a:gd name="T26" fmla="*/ 0 w 115"/>
                  <a:gd name="T27" fmla="*/ 57 h 114"/>
                  <a:gd name="T28" fmla="*/ 1 w 115"/>
                  <a:gd name="T29" fmla="*/ 68 h 114"/>
                  <a:gd name="T30" fmla="*/ 10 w 115"/>
                  <a:gd name="T31" fmla="*/ 89 h 114"/>
                  <a:gd name="T32" fmla="*/ 26 w 115"/>
                  <a:gd name="T33" fmla="*/ 104 h 114"/>
                  <a:gd name="T34" fmla="*/ 46 w 115"/>
                  <a:gd name="T35" fmla="*/ 112 h 114"/>
                  <a:gd name="T36" fmla="*/ 57 w 115"/>
                  <a:gd name="T37" fmla="*/ 114 h 114"/>
                  <a:gd name="T38" fmla="*/ 57 w 115"/>
                  <a:gd name="T39" fmla="*/ 30 h 114"/>
                  <a:gd name="T40" fmla="*/ 68 w 115"/>
                  <a:gd name="T41" fmla="*/ 31 h 114"/>
                  <a:gd name="T42" fmla="*/ 77 w 115"/>
                  <a:gd name="T43" fmla="*/ 37 h 114"/>
                  <a:gd name="T44" fmla="*/ 83 w 115"/>
                  <a:gd name="T45" fmla="*/ 46 h 114"/>
                  <a:gd name="T46" fmla="*/ 85 w 115"/>
                  <a:gd name="T47" fmla="*/ 57 h 114"/>
                  <a:gd name="T48" fmla="*/ 85 w 115"/>
                  <a:gd name="T49" fmla="*/ 63 h 114"/>
                  <a:gd name="T50" fmla="*/ 80 w 115"/>
                  <a:gd name="T51" fmla="*/ 73 h 114"/>
                  <a:gd name="T52" fmla="*/ 73 w 115"/>
                  <a:gd name="T53" fmla="*/ 80 h 114"/>
                  <a:gd name="T54" fmla="*/ 63 w 115"/>
                  <a:gd name="T55" fmla="*/ 84 h 114"/>
                  <a:gd name="T56" fmla="*/ 57 w 115"/>
                  <a:gd name="T57" fmla="*/ 85 h 114"/>
                  <a:gd name="T58" fmla="*/ 47 w 115"/>
                  <a:gd name="T59" fmla="*/ 83 h 114"/>
                  <a:gd name="T60" fmla="*/ 38 w 115"/>
                  <a:gd name="T61" fmla="*/ 77 h 114"/>
                  <a:gd name="T62" fmla="*/ 32 w 115"/>
                  <a:gd name="T63" fmla="*/ 68 h 114"/>
                  <a:gd name="T64" fmla="*/ 30 w 115"/>
                  <a:gd name="T65" fmla="*/ 57 h 114"/>
                  <a:gd name="T66" fmla="*/ 30 w 115"/>
                  <a:gd name="T67" fmla="*/ 52 h 114"/>
                  <a:gd name="T68" fmla="*/ 35 w 115"/>
                  <a:gd name="T69" fmla="*/ 42 h 114"/>
                  <a:gd name="T70" fmla="*/ 42 w 115"/>
                  <a:gd name="T71" fmla="*/ 33 h 114"/>
                  <a:gd name="T72" fmla="*/ 52 w 115"/>
                  <a:gd name="T73" fmla="*/ 30 h 114"/>
                  <a:gd name="T74" fmla="*/ 57 w 115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9" y="112"/>
                    </a:lnTo>
                    <a:lnTo>
                      <a:pt x="79" y="110"/>
                    </a:lnTo>
                    <a:lnTo>
                      <a:pt x="89" y="104"/>
                    </a:lnTo>
                    <a:lnTo>
                      <a:pt x="98" y="98"/>
                    </a:lnTo>
                    <a:lnTo>
                      <a:pt x="105" y="89"/>
                    </a:lnTo>
                    <a:lnTo>
                      <a:pt x="110" y="79"/>
                    </a:lnTo>
                    <a:lnTo>
                      <a:pt x="114" y="68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4" y="46"/>
                    </a:lnTo>
                    <a:lnTo>
                      <a:pt x="110" y="35"/>
                    </a:lnTo>
                    <a:lnTo>
                      <a:pt x="105" y="25"/>
                    </a:lnTo>
                    <a:lnTo>
                      <a:pt x="98" y="17"/>
                    </a:lnTo>
                    <a:lnTo>
                      <a:pt x="89" y="10"/>
                    </a:lnTo>
                    <a:lnTo>
                      <a:pt x="79" y="5"/>
                    </a:lnTo>
                    <a:lnTo>
                      <a:pt x="69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6" y="1"/>
                    </a:lnTo>
                    <a:lnTo>
                      <a:pt x="36" y="5"/>
                    </a:lnTo>
                    <a:lnTo>
                      <a:pt x="26" y="10"/>
                    </a:lnTo>
                    <a:lnTo>
                      <a:pt x="18" y="17"/>
                    </a:lnTo>
                    <a:lnTo>
                      <a:pt x="10" y="25"/>
                    </a:lnTo>
                    <a:lnTo>
                      <a:pt x="5" y="35"/>
                    </a:lnTo>
                    <a:lnTo>
                      <a:pt x="1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68"/>
                    </a:lnTo>
                    <a:lnTo>
                      <a:pt x="5" y="79"/>
                    </a:lnTo>
                    <a:lnTo>
                      <a:pt x="10" y="89"/>
                    </a:lnTo>
                    <a:lnTo>
                      <a:pt x="18" y="98"/>
                    </a:lnTo>
                    <a:lnTo>
                      <a:pt x="26" y="104"/>
                    </a:lnTo>
                    <a:lnTo>
                      <a:pt x="36" y="110"/>
                    </a:lnTo>
                    <a:lnTo>
                      <a:pt x="46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3" y="30"/>
                    </a:lnTo>
                    <a:lnTo>
                      <a:pt x="68" y="31"/>
                    </a:lnTo>
                    <a:lnTo>
                      <a:pt x="73" y="33"/>
                    </a:lnTo>
                    <a:lnTo>
                      <a:pt x="77" y="37"/>
                    </a:lnTo>
                    <a:lnTo>
                      <a:pt x="80" y="42"/>
                    </a:lnTo>
                    <a:lnTo>
                      <a:pt x="83" y="46"/>
                    </a:lnTo>
                    <a:lnTo>
                      <a:pt x="85" y="52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5" y="63"/>
                    </a:lnTo>
                    <a:lnTo>
                      <a:pt x="83" y="68"/>
                    </a:lnTo>
                    <a:lnTo>
                      <a:pt x="80" y="73"/>
                    </a:lnTo>
                    <a:lnTo>
                      <a:pt x="77" y="77"/>
                    </a:lnTo>
                    <a:lnTo>
                      <a:pt x="73" y="80"/>
                    </a:lnTo>
                    <a:lnTo>
                      <a:pt x="68" y="83"/>
                    </a:lnTo>
                    <a:lnTo>
                      <a:pt x="63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2" y="84"/>
                    </a:lnTo>
                    <a:lnTo>
                      <a:pt x="47" y="83"/>
                    </a:lnTo>
                    <a:lnTo>
                      <a:pt x="42" y="80"/>
                    </a:lnTo>
                    <a:lnTo>
                      <a:pt x="38" y="77"/>
                    </a:lnTo>
                    <a:lnTo>
                      <a:pt x="35" y="73"/>
                    </a:lnTo>
                    <a:lnTo>
                      <a:pt x="32" y="68"/>
                    </a:lnTo>
                    <a:lnTo>
                      <a:pt x="30" y="63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0" y="52"/>
                    </a:lnTo>
                    <a:lnTo>
                      <a:pt x="32" y="46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42" y="33"/>
                    </a:lnTo>
                    <a:lnTo>
                      <a:pt x="47" y="31"/>
                    </a:lnTo>
                    <a:lnTo>
                      <a:pt x="52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27"/>
              <p:cNvSpPr>
                <a:spLocks noEditPoints="1"/>
              </p:cNvSpPr>
              <p:nvPr/>
            </p:nvSpPr>
            <p:spPr bwMode="auto">
              <a:xfrm>
                <a:off x="5770563" y="68263"/>
                <a:ext cx="180975" cy="180975"/>
              </a:xfrm>
              <a:custGeom>
                <a:avLst/>
                <a:gdLst>
                  <a:gd name="T0" fmla="*/ 57 w 114"/>
                  <a:gd name="T1" fmla="*/ 114 h 114"/>
                  <a:gd name="T2" fmla="*/ 79 w 114"/>
                  <a:gd name="T3" fmla="*/ 110 h 114"/>
                  <a:gd name="T4" fmla="*/ 96 w 114"/>
                  <a:gd name="T5" fmla="*/ 98 h 114"/>
                  <a:gd name="T6" fmla="*/ 109 w 114"/>
                  <a:gd name="T7" fmla="*/ 79 h 114"/>
                  <a:gd name="T8" fmla="*/ 114 w 114"/>
                  <a:gd name="T9" fmla="*/ 57 h 114"/>
                  <a:gd name="T10" fmla="*/ 113 w 114"/>
                  <a:gd name="T11" fmla="*/ 46 h 114"/>
                  <a:gd name="T12" fmla="*/ 104 w 114"/>
                  <a:gd name="T13" fmla="*/ 25 h 114"/>
                  <a:gd name="T14" fmla="*/ 88 w 114"/>
                  <a:gd name="T15" fmla="*/ 10 h 114"/>
                  <a:gd name="T16" fmla="*/ 68 w 114"/>
                  <a:gd name="T17" fmla="*/ 1 h 114"/>
                  <a:gd name="T18" fmla="*/ 57 w 114"/>
                  <a:gd name="T19" fmla="*/ 0 h 114"/>
                  <a:gd name="T20" fmla="*/ 35 w 114"/>
                  <a:gd name="T21" fmla="*/ 5 h 114"/>
                  <a:gd name="T22" fmla="*/ 16 w 114"/>
                  <a:gd name="T23" fmla="*/ 17 h 114"/>
                  <a:gd name="T24" fmla="*/ 4 w 114"/>
                  <a:gd name="T25" fmla="*/ 35 h 114"/>
                  <a:gd name="T26" fmla="*/ 0 w 114"/>
                  <a:gd name="T27" fmla="*/ 57 h 114"/>
                  <a:gd name="T28" fmla="*/ 0 w 114"/>
                  <a:gd name="T29" fmla="*/ 68 h 114"/>
                  <a:gd name="T30" fmla="*/ 9 w 114"/>
                  <a:gd name="T31" fmla="*/ 89 h 114"/>
                  <a:gd name="T32" fmla="*/ 25 w 114"/>
                  <a:gd name="T33" fmla="*/ 104 h 114"/>
                  <a:gd name="T34" fmla="*/ 45 w 114"/>
                  <a:gd name="T35" fmla="*/ 112 h 114"/>
                  <a:gd name="T36" fmla="*/ 57 w 114"/>
                  <a:gd name="T37" fmla="*/ 114 h 114"/>
                  <a:gd name="T38" fmla="*/ 57 w 114"/>
                  <a:gd name="T39" fmla="*/ 30 h 114"/>
                  <a:gd name="T40" fmla="*/ 67 w 114"/>
                  <a:gd name="T41" fmla="*/ 31 h 114"/>
                  <a:gd name="T42" fmla="*/ 77 w 114"/>
                  <a:gd name="T43" fmla="*/ 37 h 114"/>
                  <a:gd name="T44" fmla="*/ 82 w 114"/>
                  <a:gd name="T45" fmla="*/ 46 h 114"/>
                  <a:gd name="T46" fmla="*/ 84 w 114"/>
                  <a:gd name="T47" fmla="*/ 57 h 114"/>
                  <a:gd name="T48" fmla="*/ 84 w 114"/>
                  <a:gd name="T49" fmla="*/ 63 h 114"/>
                  <a:gd name="T50" fmla="*/ 79 w 114"/>
                  <a:gd name="T51" fmla="*/ 73 h 114"/>
                  <a:gd name="T52" fmla="*/ 72 w 114"/>
                  <a:gd name="T53" fmla="*/ 80 h 114"/>
                  <a:gd name="T54" fmla="*/ 62 w 114"/>
                  <a:gd name="T55" fmla="*/ 84 h 114"/>
                  <a:gd name="T56" fmla="*/ 57 w 114"/>
                  <a:gd name="T57" fmla="*/ 85 h 114"/>
                  <a:gd name="T58" fmla="*/ 46 w 114"/>
                  <a:gd name="T59" fmla="*/ 83 h 114"/>
                  <a:gd name="T60" fmla="*/ 37 w 114"/>
                  <a:gd name="T61" fmla="*/ 77 h 114"/>
                  <a:gd name="T62" fmla="*/ 31 w 114"/>
                  <a:gd name="T63" fmla="*/ 68 h 114"/>
                  <a:gd name="T64" fmla="*/ 29 w 114"/>
                  <a:gd name="T65" fmla="*/ 57 h 114"/>
                  <a:gd name="T66" fmla="*/ 30 w 114"/>
                  <a:gd name="T67" fmla="*/ 52 h 114"/>
                  <a:gd name="T68" fmla="*/ 34 w 114"/>
                  <a:gd name="T69" fmla="*/ 42 h 114"/>
                  <a:gd name="T70" fmla="*/ 41 w 114"/>
                  <a:gd name="T71" fmla="*/ 33 h 114"/>
                  <a:gd name="T72" fmla="*/ 51 w 114"/>
                  <a:gd name="T73" fmla="*/ 30 h 114"/>
                  <a:gd name="T74" fmla="*/ 57 w 114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8" y="112"/>
                    </a:lnTo>
                    <a:lnTo>
                      <a:pt x="79" y="110"/>
                    </a:lnTo>
                    <a:lnTo>
                      <a:pt x="88" y="104"/>
                    </a:lnTo>
                    <a:lnTo>
                      <a:pt x="96" y="98"/>
                    </a:lnTo>
                    <a:lnTo>
                      <a:pt x="104" y="89"/>
                    </a:lnTo>
                    <a:lnTo>
                      <a:pt x="109" y="79"/>
                    </a:lnTo>
                    <a:lnTo>
                      <a:pt x="113" y="68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3" y="46"/>
                    </a:lnTo>
                    <a:lnTo>
                      <a:pt x="109" y="35"/>
                    </a:lnTo>
                    <a:lnTo>
                      <a:pt x="104" y="25"/>
                    </a:lnTo>
                    <a:lnTo>
                      <a:pt x="96" y="17"/>
                    </a:lnTo>
                    <a:lnTo>
                      <a:pt x="88" y="10"/>
                    </a:lnTo>
                    <a:lnTo>
                      <a:pt x="79" y="5"/>
                    </a:lnTo>
                    <a:lnTo>
                      <a:pt x="68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5" y="1"/>
                    </a:lnTo>
                    <a:lnTo>
                      <a:pt x="35" y="5"/>
                    </a:lnTo>
                    <a:lnTo>
                      <a:pt x="25" y="10"/>
                    </a:lnTo>
                    <a:lnTo>
                      <a:pt x="16" y="17"/>
                    </a:lnTo>
                    <a:lnTo>
                      <a:pt x="9" y="25"/>
                    </a:lnTo>
                    <a:lnTo>
                      <a:pt x="4" y="35"/>
                    </a:lnTo>
                    <a:lnTo>
                      <a:pt x="0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68"/>
                    </a:lnTo>
                    <a:lnTo>
                      <a:pt x="4" y="79"/>
                    </a:lnTo>
                    <a:lnTo>
                      <a:pt x="9" y="89"/>
                    </a:lnTo>
                    <a:lnTo>
                      <a:pt x="16" y="98"/>
                    </a:lnTo>
                    <a:lnTo>
                      <a:pt x="25" y="104"/>
                    </a:lnTo>
                    <a:lnTo>
                      <a:pt x="35" y="110"/>
                    </a:lnTo>
                    <a:lnTo>
                      <a:pt x="45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2" y="30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7" y="37"/>
                    </a:lnTo>
                    <a:lnTo>
                      <a:pt x="79" y="42"/>
                    </a:lnTo>
                    <a:lnTo>
                      <a:pt x="82" y="46"/>
                    </a:lnTo>
                    <a:lnTo>
                      <a:pt x="84" y="52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4" y="63"/>
                    </a:lnTo>
                    <a:lnTo>
                      <a:pt x="82" y="68"/>
                    </a:lnTo>
                    <a:lnTo>
                      <a:pt x="79" y="73"/>
                    </a:lnTo>
                    <a:lnTo>
                      <a:pt x="77" y="77"/>
                    </a:lnTo>
                    <a:lnTo>
                      <a:pt x="72" y="80"/>
                    </a:lnTo>
                    <a:lnTo>
                      <a:pt x="67" y="83"/>
                    </a:lnTo>
                    <a:lnTo>
                      <a:pt x="62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1" y="84"/>
                    </a:lnTo>
                    <a:lnTo>
                      <a:pt x="46" y="83"/>
                    </a:lnTo>
                    <a:lnTo>
                      <a:pt x="41" y="80"/>
                    </a:lnTo>
                    <a:lnTo>
                      <a:pt x="37" y="77"/>
                    </a:lnTo>
                    <a:lnTo>
                      <a:pt x="34" y="73"/>
                    </a:lnTo>
                    <a:lnTo>
                      <a:pt x="31" y="68"/>
                    </a:lnTo>
                    <a:lnTo>
                      <a:pt x="30" y="6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30" y="52"/>
                    </a:lnTo>
                    <a:lnTo>
                      <a:pt x="31" y="46"/>
                    </a:lnTo>
                    <a:lnTo>
                      <a:pt x="34" y="42"/>
                    </a:lnTo>
                    <a:lnTo>
                      <a:pt x="37" y="37"/>
                    </a:lnTo>
                    <a:lnTo>
                      <a:pt x="41" y="33"/>
                    </a:lnTo>
                    <a:lnTo>
                      <a:pt x="46" y="31"/>
                    </a:lnTo>
                    <a:lnTo>
                      <a:pt x="51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0" name="Rectangle 3"/>
            <p:cNvSpPr txBox="1">
              <a:spLocks noChangeArrowheads="1"/>
            </p:cNvSpPr>
            <p:nvPr/>
          </p:nvSpPr>
          <p:spPr bwMode="auto">
            <a:xfrm>
              <a:off x="7413237" y="2698644"/>
              <a:ext cx="4026125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输入替换内容</a:t>
              </a: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58pic.</a:t>
              </a: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F5689A96-F848-4D6B-A4E5-68675A3B0E21}"/>
              </a:ext>
            </a:extLst>
          </p:cNvPr>
          <p:cNvGrpSpPr/>
          <p:nvPr/>
        </p:nvGrpSpPr>
        <p:grpSpPr>
          <a:xfrm>
            <a:off x="504826" y="2123748"/>
            <a:ext cx="5486400" cy="4126099"/>
            <a:chOff x="504826" y="2123748"/>
            <a:chExt cx="5486400" cy="4126099"/>
          </a:xfrm>
        </p:grpSpPr>
        <p:pic>
          <p:nvPicPr>
            <p:cNvPr id="3" name="图片 2">
              <a:extLst>
                <a:ext uri="{FF2B5EF4-FFF2-40B4-BE49-F238E27FC236}">
                  <a16:creationId xmlns:a16="http://schemas.microsoft.com/office/drawing/2014/main" id="{BF356177-40ED-401B-A24F-32523FD56B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4826" y="2123748"/>
              <a:ext cx="5486400" cy="4126099"/>
            </a:xfrm>
            <a:prstGeom prst="rect">
              <a:avLst/>
            </a:prstGeom>
          </p:spPr>
        </p:pic>
        <p:sp>
          <p:nvSpPr>
            <p:cNvPr id="45" name="Rectangle 44"/>
            <p:cNvSpPr/>
            <p:nvPr/>
          </p:nvSpPr>
          <p:spPr>
            <a:xfrm>
              <a:off x="504826" y="4856759"/>
              <a:ext cx="5486399" cy="1393088"/>
            </a:xfrm>
            <a:prstGeom prst="rect">
              <a:avLst/>
            </a:prstGeom>
            <a:solidFill>
              <a:srgbClr val="FFD101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3"/>
            <p:cNvSpPr txBox="1">
              <a:spLocks noChangeArrowheads="1"/>
            </p:cNvSpPr>
            <p:nvPr/>
          </p:nvSpPr>
          <p:spPr bwMode="auto">
            <a:xfrm>
              <a:off x="731121" y="5180700"/>
              <a:ext cx="5012454" cy="738664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704DDD5F-9C62-4028-B531-D648B6D3589E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8" name="Rounded Rectangle 1">
              <a:extLst>
                <a:ext uri="{FF2B5EF4-FFF2-40B4-BE49-F238E27FC236}">
                  <a16:creationId xmlns:a16="http://schemas.microsoft.com/office/drawing/2014/main" id="{F42D5C7A-F1E6-40E4-B7F4-160977AB14BC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29" name="文本框 28">
              <a:extLst>
                <a:ext uri="{FF2B5EF4-FFF2-40B4-BE49-F238E27FC236}">
                  <a16:creationId xmlns:a16="http://schemas.microsoft.com/office/drawing/2014/main" id="{4A866B74-636C-4CD5-9D70-4D48B2FDDB8A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A32FC52E-8CA6-40B4-955C-D22E91ED50BF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BF59B4D2-BDAB-47DC-8D26-55DF385B6042}"/>
              </a:ext>
            </a:extLst>
          </p:cNvPr>
          <p:cNvGrpSpPr/>
          <p:nvPr/>
        </p:nvGrpSpPr>
        <p:grpSpPr>
          <a:xfrm>
            <a:off x="6489197" y="3649191"/>
            <a:ext cx="4950164" cy="799199"/>
            <a:chOff x="6489197" y="3649191"/>
            <a:chExt cx="4950164" cy="799199"/>
          </a:xfrm>
        </p:grpSpPr>
        <p:sp>
          <p:nvSpPr>
            <p:cNvPr id="36" name="Oval 35"/>
            <p:cNvSpPr/>
            <p:nvPr/>
          </p:nvSpPr>
          <p:spPr>
            <a:xfrm>
              <a:off x="6489197" y="3649191"/>
              <a:ext cx="799199" cy="799199"/>
            </a:xfrm>
            <a:prstGeom prst="ellipse">
              <a:avLst/>
            </a:prstGeom>
            <a:noFill/>
            <a:ln w="317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17"/>
            <p:cNvSpPr>
              <a:spLocks noEditPoints="1"/>
            </p:cNvSpPr>
            <p:nvPr/>
          </p:nvSpPr>
          <p:spPr bwMode="auto">
            <a:xfrm>
              <a:off x="6676208" y="3785324"/>
              <a:ext cx="427903" cy="495670"/>
            </a:xfrm>
            <a:custGeom>
              <a:avLst/>
              <a:gdLst>
                <a:gd name="T0" fmla="*/ 382 w 442"/>
                <a:gd name="T1" fmla="*/ 432 h 512"/>
                <a:gd name="T2" fmla="*/ 280 w 442"/>
                <a:gd name="T3" fmla="*/ 12 h 512"/>
                <a:gd name="T4" fmla="*/ 275 w 442"/>
                <a:gd name="T5" fmla="*/ 4 h 512"/>
                <a:gd name="T6" fmla="*/ 266 w 442"/>
                <a:gd name="T7" fmla="*/ 0 h 512"/>
                <a:gd name="T8" fmla="*/ 224 w 442"/>
                <a:gd name="T9" fmla="*/ 0 h 512"/>
                <a:gd name="T10" fmla="*/ 224 w 442"/>
                <a:gd name="T11" fmla="*/ 0 h 512"/>
                <a:gd name="T12" fmla="*/ 223 w 442"/>
                <a:gd name="T13" fmla="*/ 0 h 512"/>
                <a:gd name="T14" fmla="*/ 222 w 442"/>
                <a:gd name="T15" fmla="*/ 0 h 512"/>
                <a:gd name="T16" fmla="*/ 180 w 442"/>
                <a:gd name="T17" fmla="*/ 0 h 512"/>
                <a:gd name="T18" fmla="*/ 175 w 442"/>
                <a:gd name="T19" fmla="*/ 2 h 512"/>
                <a:gd name="T20" fmla="*/ 167 w 442"/>
                <a:gd name="T21" fmla="*/ 8 h 512"/>
                <a:gd name="T22" fmla="*/ 70 w 442"/>
                <a:gd name="T23" fmla="*/ 408 h 512"/>
                <a:gd name="T24" fmla="*/ 191 w 442"/>
                <a:gd name="T25" fmla="*/ 30 h 512"/>
                <a:gd name="T26" fmla="*/ 222 w 442"/>
                <a:gd name="T27" fmla="*/ 30 h 512"/>
                <a:gd name="T28" fmla="*/ 223 w 442"/>
                <a:gd name="T29" fmla="*/ 30 h 512"/>
                <a:gd name="T30" fmla="*/ 254 w 442"/>
                <a:gd name="T31" fmla="*/ 30 h 512"/>
                <a:gd name="T32" fmla="*/ 199 w 442"/>
                <a:gd name="T33" fmla="*/ 100 h 512"/>
                <a:gd name="T34" fmla="*/ 278 w 442"/>
                <a:gd name="T35" fmla="*/ 130 h 512"/>
                <a:gd name="T36" fmla="*/ 185 w 442"/>
                <a:gd name="T37" fmla="*/ 163 h 512"/>
                <a:gd name="T38" fmla="*/ 293 w 442"/>
                <a:gd name="T39" fmla="*/ 193 h 512"/>
                <a:gd name="T40" fmla="*/ 158 w 442"/>
                <a:gd name="T41" fmla="*/ 276 h 512"/>
                <a:gd name="T42" fmla="*/ 320 w 442"/>
                <a:gd name="T43" fmla="*/ 305 h 512"/>
                <a:gd name="T44" fmla="*/ 143 w 442"/>
                <a:gd name="T45" fmla="*/ 340 h 512"/>
                <a:gd name="T46" fmla="*/ 336 w 442"/>
                <a:gd name="T47" fmla="*/ 368 h 512"/>
                <a:gd name="T48" fmla="*/ 14 w 442"/>
                <a:gd name="T49" fmla="*/ 432 h 512"/>
                <a:gd name="T50" fmla="*/ 8 w 442"/>
                <a:gd name="T51" fmla="*/ 433 h 512"/>
                <a:gd name="T52" fmla="*/ 1 w 442"/>
                <a:gd name="T53" fmla="*/ 442 h 512"/>
                <a:gd name="T54" fmla="*/ 0 w 442"/>
                <a:gd name="T55" fmla="*/ 498 h 512"/>
                <a:gd name="T56" fmla="*/ 1 w 442"/>
                <a:gd name="T57" fmla="*/ 502 h 512"/>
                <a:gd name="T58" fmla="*/ 8 w 442"/>
                <a:gd name="T59" fmla="*/ 511 h 512"/>
                <a:gd name="T60" fmla="*/ 429 w 442"/>
                <a:gd name="T61" fmla="*/ 512 h 512"/>
                <a:gd name="T62" fmla="*/ 434 w 442"/>
                <a:gd name="T63" fmla="*/ 511 h 512"/>
                <a:gd name="T64" fmla="*/ 441 w 442"/>
                <a:gd name="T65" fmla="*/ 502 h 512"/>
                <a:gd name="T66" fmla="*/ 442 w 442"/>
                <a:gd name="T67" fmla="*/ 447 h 512"/>
                <a:gd name="T68" fmla="*/ 441 w 442"/>
                <a:gd name="T69" fmla="*/ 442 h 512"/>
                <a:gd name="T70" fmla="*/ 434 w 442"/>
                <a:gd name="T71" fmla="*/ 433 h 512"/>
                <a:gd name="T72" fmla="*/ 429 w 442"/>
                <a:gd name="T73" fmla="*/ 432 h 512"/>
                <a:gd name="T74" fmla="*/ 29 w 442"/>
                <a:gd name="T75" fmla="*/ 483 h 512"/>
                <a:gd name="T76" fmla="*/ 414 w 442"/>
                <a:gd name="T77" fmla="*/ 46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2" h="512">
                  <a:moveTo>
                    <a:pt x="429" y="432"/>
                  </a:moveTo>
                  <a:lnTo>
                    <a:pt x="382" y="43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5" y="4"/>
                  </a:lnTo>
                  <a:lnTo>
                    <a:pt x="271" y="2"/>
                  </a:lnTo>
                  <a:lnTo>
                    <a:pt x="266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5" y="2"/>
                  </a:lnTo>
                  <a:lnTo>
                    <a:pt x="170" y="4"/>
                  </a:lnTo>
                  <a:lnTo>
                    <a:pt x="167" y="8"/>
                  </a:lnTo>
                  <a:lnTo>
                    <a:pt x="165" y="12"/>
                  </a:lnTo>
                  <a:lnTo>
                    <a:pt x="70" y="408"/>
                  </a:lnTo>
                  <a:lnTo>
                    <a:pt x="100" y="408"/>
                  </a:lnTo>
                  <a:lnTo>
                    <a:pt x="191" y="30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24" y="30"/>
                  </a:lnTo>
                  <a:lnTo>
                    <a:pt x="254" y="30"/>
                  </a:lnTo>
                  <a:lnTo>
                    <a:pt x="271" y="100"/>
                  </a:lnTo>
                  <a:lnTo>
                    <a:pt x="199" y="100"/>
                  </a:lnTo>
                  <a:lnTo>
                    <a:pt x="193" y="130"/>
                  </a:lnTo>
                  <a:lnTo>
                    <a:pt x="278" y="130"/>
                  </a:lnTo>
                  <a:lnTo>
                    <a:pt x="287" y="163"/>
                  </a:lnTo>
                  <a:lnTo>
                    <a:pt x="185" y="163"/>
                  </a:lnTo>
                  <a:lnTo>
                    <a:pt x="177" y="193"/>
                  </a:lnTo>
                  <a:lnTo>
                    <a:pt x="293" y="193"/>
                  </a:lnTo>
                  <a:lnTo>
                    <a:pt x="314" y="276"/>
                  </a:lnTo>
                  <a:lnTo>
                    <a:pt x="158" y="276"/>
                  </a:lnTo>
                  <a:lnTo>
                    <a:pt x="150" y="305"/>
                  </a:lnTo>
                  <a:lnTo>
                    <a:pt x="320" y="305"/>
                  </a:lnTo>
                  <a:lnTo>
                    <a:pt x="329" y="340"/>
                  </a:lnTo>
                  <a:lnTo>
                    <a:pt x="143" y="340"/>
                  </a:lnTo>
                  <a:lnTo>
                    <a:pt x="135" y="368"/>
                  </a:lnTo>
                  <a:lnTo>
                    <a:pt x="336" y="368"/>
                  </a:lnTo>
                  <a:lnTo>
                    <a:pt x="351" y="432"/>
                  </a:lnTo>
                  <a:lnTo>
                    <a:pt x="14" y="432"/>
                  </a:lnTo>
                  <a:lnTo>
                    <a:pt x="14" y="432"/>
                  </a:lnTo>
                  <a:lnTo>
                    <a:pt x="8" y="433"/>
                  </a:lnTo>
                  <a:lnTo>
                    <a:pt x="5" y="437"/>
                  </a:lnTo>
                  <a:lnTo>
                    <a:pt x="1" y="442"/>
                  </a:lnTo>
                  <a:lnTo>
                    <a:pt x="0" y="447"/>
                  </a:lnTo>
                  <a:lnTo>
                    <a:pt x="0" y="498"/>
                  </a:lnTo>
                  <a:lnTo>
                    <a:pt x="0" y="498"/>
                  </a:lnTo>
                  <a:lnTo>
                    <a:pt x="1" y="502"/>
                  </a:lnTo>
                  <a:lnTo>
                    <a:pt x="5" y="507"/>
                  </a:lnTo>
                  <a:lnTo>
                    <a:pt x="8" y="511"/>
                  </a:lnTo>
                  <a:lnTo>
                    <a:pt x="14" y="512"/>
                  </a:lnTo>
                  <a:lnTo>
                    <a:pt x="429" y="512"/>
                  </a:lnTo>
                  <a:lnTo>
                    <a:pt x="429" y="512"/>
                  </a:lnTo>
                  <a:lnTo>
                    <a:pt x="434" y="511"/>
                  </a:lnTo>
                  <a:lnTo>
                    <a:pt x="439" y="507"/>
                  </a:lnTo>
                  <a:lnTo>
                    <a:pt x="441" y="502"/>
                  </a:lnTo>
                  <a:lnTo>
                    <a:pt x="442" y="498"/>
                  </a:lnTo>
                  <a:lnTo>
                    <a:pt x="442" y="447"/>
                  </a:lnTo>
                  <a:lnTo>
                    <a:pt x="442" y="447"/>
                  </a:lnTo>
                  <a:lnTo>
                    <a:pt x="441" y="442"/>
                  </a:lnTo>
                  <a:lnTo>
                    <a:pt x="439" y="437"/>
                  </a:lnTo>
                  <a:lnTo>
                    <a:pt x="434" y="433"/>
                  </a:lnTo>
                  <a:lnTo>
                    <a:pt x="429" y="432"/>
                  </a:lnTo>
                  <a:lnTo>
                    <a:pt x="429" y="432"/>
                  </a:lnTo>
                  <a:close/>
                  <a:moveTo>
                    <a:pt x="414" y="483"/>
                  </a:moveTo>
                  <a:lnTo>
                    <a:pt x="29" y="483"/>
                  </a:lnTo>
                  <a:lnTo>
                    <a:pt x="29" y="462"/>
                  </a:lnTo>
                  <a:lnTo>
                    <a:pt x="414" y="462"/>
                  </a:lnTo>
                  <a:lnTo>
                    <a:pt x="414" y="48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speed"/>
            <p:cNvSpPr txBox="1">
              <a:spLocks noChangeArrowheads="1"/>
            </p:cNvSpPr>
            <p:nvPr/>
          </p:nvSpPr>
          <p:spPr bwMode="auto">
            <a:xfrm>
              <a:off x="7413237" y="3749975"/>
              <a:ext cx="1558113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31" name="Rectangle 3">
              <a:extLst>
                <a:ext uri="{FF2B5EF4-FFF2-40B4-BE49-F238E27FC236}">
                  <a16:creationId xmlns:a16="http://schemas.microsoft.com/office/drawing/2014/main" id="{35389490-8025-44E1-8677-FA7E06E820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236" y="4033159"/>
              <a:ext cx="4026125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输入替换内容</a:t>
              </a: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58pic.</a:t>
              </a:r>
            </a:p>
          </p:txBody>
        </p: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E1A9CF0C-BA64-4573-942C-A06A5189B470}"/>
              </a:ext>
            </a:extLst>
          </p:cNvPr>
          <p:cNvGrpSpPr/>
          <p:nvPr/>
        </p:nvGrpSpPr>
        <p:grpSpPr>
          <a:xfrm>
            <a:off x="6489197" y="4874362"/>
            <a:ext cx="4950164" cy="799199"/>
            <a:chOff x="6489197" y="4874362"/>
            <a:chExt cx="4950164" cy="799199"/>
          </a:xfrm>
        </p:grpSpPr>
        <p:sp>
          <p:nvSpPr>
            <p:cNvPr id="37" name="Oval 36"/>
            <p:cNvSpPr/>
            <p:nvPr/>
          </p:nvSpPr>
          <p:spPr>
            <a:xfrm>
              <a:off x="6489197" y="4874362"/>
              <a:ext cx="799199" cy="799199"/>
            </a:xfrm>
            <a:prstGeom prst="ellipse">
              <a:avLst/>
            </a:prstGeom>
            <a:noFill/>
            <a:ln w="317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 33"/>
            <p:cNvSpPr>
              <a:spLocks noEditPoints="1"/>
            </p:cNvSpPr>
            <p:nvPr/>
          </p:nvSpPr>
          <p:spPr bwMode="auto">
            <a:xfrm>
              <a:off x="6652551" y="5016273"/>
              <a:ext cx="473404" cy="477276"/>
            </a:xfrm>
            <a:custGeom>
              <a:avLst/>
              <a:gdLst>
                <a:gd name="T0" fmla="*/ 474 w 489"/>
                <a:gd name="T1" fmla="*/ 232 h 493"/>
                <a:gd name="T2" fmla="*/ 449 w 489"/>
                <a:gd name="T3" fmla="*/ 231 h 493"/>
                <a:gd name="T4" fmla="*/ 420 w 489"/>
                <a:gd name="T5" fmla="*/ 213 h 493"/>
                <a:gd name="T6" fmla="*/ 404 w 489"/>
                <a:gd name="T7" fmla="*/ 174 h 493"/>
                <a:gd name="T8" fmla="*/ 400 w 489"/>
                <a:gd name="T9" fmla="*/ 56 h 493"/>
                <a:gd name="T10" fmla="*/ 398 w 489"/>
                <a:gd name="T11" fmla="*/ 26 h 493"/>
                <a:gd name="T12" fmla="*/ 306 w 489"/>
                <a:gd name="T13" fmla="*/ 0 h 493"/>
                <a:gd name="T14" fmla="*/ 296 w 489"/>
                <a:gd name="T15" fmla="*/ 9 h 493"/>
                <a:gd name="T16" fmla="*/ 294 w 489"/>
                <a:gd name="T17" fmla="*/ 23 h 493"/>
                <a:gd name="T18" fmla="*/ 210 w 489"/>
                <a:gd name="T19" fmla="*/ 28 h 493"/>
                <a:gd name="T20" fmla="*/ 195 w 489"/>
                <a:gd name="T21" fmla="*/ 15 h 493"/>
                <a:gd name="T22" fmla="*/ 189 w 489"/>
                <a:gd name="T23" fmla="*/ 3 h 493"/>
                <a:gd name="T24" fmla="*/ 97 w 489"/>
                <a:gd name="T25" fmla="*/ 23 h 493"/>
                <a:gd name="T26" fmla="*/ 87 w 489"/>
                <a:gd name="T27" fmla="*/ 41 h 493"/>
                <a:gd name="T28" fmla="*/ 92 w 489"/>
                <a:gd name="T29" fmla="*/ 125 h 493"/>
                <a:gd name="T30" fmla="*/ 74 w 489"/>
                <a:gd name="T31" fmla="*/ 205 h 493"/>
                <a:gd name="T32" fmla="*/ 49 w 489"/>
                <a:gd name="T33" fmla="*/ 228 h 493"/>
                <a:gd name="T34" fmla="*/ 15 w 489"/>
                <a:gd name="T35" fmla="*/ 232 h 493"/>
                <a:gd name="T36" fmla="*/ 2 w 489"/>
                <a:gd name="T37" fmla="*/ 241 h 493"/>
                <a:gd name="T38" fmla="*/ 5 w 489"/>
                <a:gd name="T39" fmla="*/ 490 h 493"/>
                <a:gd name="T40" fmla="*/ 480 w 489"/>
                <a:gd name="T41" fmla="*/ 493 h 493"/>
                <a:gd name="T42" fmla="*/ 489 w 489"/>
                <a:gd name="T43" fmla="*/ 247 h 493"/>
                <a:gd name="T44" fmla="*/ 30 w 489"/>
                <a:gd name="T45" fmla="*/ 465 h 493"/>
                <a:gd name="T46" fmla="*/ 30 w 489"/>
                <a:gd name="T47" fmla="*/ 328 h 493"/>
                <a:gd name="T48" fmla="*/ 30 w 489"/>
                <a:gd name="T49" fmla="*/ 260 h 493"/>
                <a:gd name="T50" fmla="*/ 71 w 489"/>
                <a:gd name="T51" fmla="*/ 250 h 493"/>
                <a:gd name="T52" fmla="*/ 99 w 489"/>
                <a:gd name="T53" fmla="*/ 221 h 493"/>
                <a:gd name="T54" fmla="*/ 118 w 489"/>
                <a:gd name="T55" fmla="*/ 160 h 493"/>
                <a:gd name="T56" fmla="*/ 118 w 489"/>
                <a:gd name="T57" fmla="*/ 48 h 493"/>
                <a:gd name="T58" fmla="*/ 178 w 489"/>
                <a:gd name="T59" fmla="*/ 84 h 493"/>
                <a:gd name="T60" fmla="*/ 209 w 489"/>
                <a:gd name="T61" fmla="*/ 133 h 493"/>
                <a:gd name="T62" fmla="*/ 211 w 489"/>
                <a:gd name="T63" fmla="*/ 88 h 493"/>
                <a:gd name="T64" fmla="*/ 235 w 489"/>
                <a:gd name="T65" fmla="*/ 59 h 493"/>
                <a:gd name="T66" fmla="*/ 287 w 489"/>
                <a:gd name="T67" fmla="*/ 67 h 493"/>
                <a:gd name="T68" fmla="*/ 251 w 489"/>
                <a:gd name="T69" fmla="*/ 122 h 493"/>
                <a:gd name="T70" fmla="*/ 230 w 489"/>
                <a:gd name="T71" fmla="*/ 147 h 493"/>
                <a:gd name="T72" fmla="*/ 214 w 489"/>
                <a:gd name="T73" fmla="*/ 199 h 493"/>
                <a:gd name="T74" fmla="*/ 215 w 489"/>
                <a:gd name="T75" fmla="*/ 452 h 493"/>
                <a:gd name="T76" fmla="*/ 271 w 489"/>
                <a:gd name="T77" fmla="*/ 465 h 493"/>
                <a:gd name="T78" fmla="*/ 255 w 489"/>
                <a:gd name="T79" fmla="*/ 460 h 493"/>
                <a:gd name="T80" fmla="*/ 242 w 489"/>
                <a:gd name="T81" fmla="*/ 437 h 493"/>
                <a:gd name="T82" fmla="*/ 242 w 489"/>
                <a:gd name="T83" fmla="*/ 366 h 493"/>
                <a:gd name="T84" fmla="*/ 242 w 489"/>
                <a:gd name="T85" fmla="*/ 299 h 493"/>
                <a:gd name="T86" fmla="*/ 248 w 489"/>
                <a:gd name="T87" fmla="*/ 176 h 493"/>
                <a:gd name="T88" fmla="*/ 271 w 489"/>
                <a:gd name="T89" fmla="*/ 143 h 493"/>
                <a:gd name="T90" fmla="*/ 315 w 489"/>
                <a:gd name="T91" fmla="*/ 75 h 493"/>
                <a:gd name="T92" fmla="*/ 370 w 489"/>
                <a:gd name="T93" fmla="*/ 64 h 493"/>
                <a:gd name="T94" fmla="*/ 374 w 489"/>
                <a:gd name="T95" fmla="*/ 174 h 493"/>
                <a:gd name="T96" fmla="*/ 398 w 489"/>
                <a:gd name="T97" fmla="*/ 231 h 493"/>
                <a:gd name="T98" fmla="*/ 425 w 489"/>
                <a:gd name="T99" fmla="*/ 254 h 493"/>
                <a:gd name="T100" fmla="*/ 459 w 489"/>
                <a:gd name="T101" fmla="*/ 26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93">
                  <a:moveTo>
                    <a:pt x="484" y="237"/>
                  </a:moveTo>
                  <a:lnTo>
                    <a:pt x="484" y="237"/>
                  </a:lnTo>
                  <a:lnTo>
                    <a:pt x="480" y="233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49" y="231"/>
                  </a:lnTo>
                  <a:lnTo>
                    <a:pt x="449" y="231"/>
                  </a:lnTo>
                  <a:lnTo>
                    <a:pt x="441" y="228"/>
                  </a:lnTo>
                  <a:lnTo>
                    <a:pt x="433" y="226"/>
                  </a:lnTo>
                  <a:lnTo>
                    <a:pt x="426" y="220"/>
                  </a:lnTo>
                  <a:lnTo>
                    <a:pt x="420" y="213"/>
                  </a:lnTo>
                  <a:lnTo>
                    <a:pt x="420" y="213"/>
                  </a:lnTo>
                  <a:lnTo>
                    <a:pt x="415" y="205"/>
                  </a:lnTo>
                  <a:lnTo>
                    <a:pt x="411" y="195"/>
                  </a:lnTo>
                  <a:lnTo>
                    <a:pt x="407" y="185"/>
                  </a:lnTo>
                  <a:lnTo>
                    <a:pt x="404" y="174"/>
                  </a:lnTo>
                  <a:lnTo>
                    <a:pt x="400" y="149"/>
                  </a:lnTo>
                  <a:lnTo>
                    <a:pt x="398" y="125"/>
                  </a:lnTo>
                  <a:lnTo>
                    <a:pt x="398" y="100"/>
                  </a:lnTo>
                  <a:lnTo>
                    <a:pt x="399" y="77"/>
                  </a:lnTo>
                  <a:lnTo>
                    <a:pt x="400" y="56"/>
                  </a:lnTo>
                  <a:lnTo>
                    <a:pt x="403" y="41"/>
                  </a:lnTo>
                  <a:lnTo>
                    <a:pt x="403" y="41"/>
                  </a:lnTo>
                  <a:lnTo>
                    <a:pt x="403" y="35"/>
                  </a:lnTo>
                  <a:lnTo>
                    <a:pt x="400" y="30"/>
                  </a:lnTo>
                  <a:lnTo>
                    <a:pt x="398" y="26"/>
                  </a:lnTo>
                  <a:lnTo>
                    <a:pt x="393" y="23"/>
                  </a:lnTo>
                  <a:lnTo>
                    <a:pt x="314" y="1"/>
                  </a:lnTo>
                  <a:lnTo>
                    <a:pt x="314" y="1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4" y="1"/>
                  </a:lnTo>
                  <a:lnTo>
                    <a:pt x="300" y="3"/>
                  </a:lnTo>
                  <a:lnTo>
                    <a:pt x="300" y="3"/>
                  </a:lnTo>
                  <a:lnTo>
                    <a:pt x="298" y="5"/>
                  </a:lnTo>
                  <a:lnTo>
                    <a:pt x="296" y="9"/>
                  </a:lnTo>
                  <a:lnTo>
                    <a:pt x="295" y="11"/>
                  </a:lnTo>
                  <a:lnTo>
                    <a:pt x="295" y="15"/>
                  </a:lnTo>
                  <a:lnTo>
                    <a:pt x="295" y="15"/>
                  </a:lnTo>
                  <a:lnTo>
                    <a:pt x="294" y="23"/>
                  </a:lnTo>
                  <a:lnTo>
                    <a:pt x="294" y="23"/>
                  </a:lnTo>
                  <a:lnTo>
                    <a:pt x="271" y="27"/>
                  </a:lnTo>
                  <a:lnTo>
                    <a:pt x="250" y="30"/>
                  </a:lnTo>
                  <a:lnTo>
                    <a:pt x="234" y="30"/>
                  </a:lnTo>
                  <a:lnTo>
                    <a:pt x="220" y="30"/>
                  </a:lnTo>
                  <a:lnTo>
                    <a:pt x="210" y="28"/>
                  </a:lnTo>
                  <a:lnTo>
                    <a:pt x="203" y="26"/>
                  </a:lnTo>
                  <a:lnTo>
                    <a:pt x="195" y="23"/>
                  </a:lnTo>
                  <a:lnTo>
                    <a:pt x="195" y="23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94" y="11"/>
                  </a:lnTo>
                  <a:lnTo>
                    <a:pt x="193" y="9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9" y="3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97" y="23"/>
                  </a:lnTo>
                  <a:lnTo>
                    <a:pt x="97" y="23"/>
                  </a:lnTo>
                  <a:lnTo>
                    <a:pt x="93" y="26"/>
                  </a:lnTo>
                  <a:lnTo>
                    <a:pt x="89" y="30"/>
                  </a:lnTo>
                  <a:lnTo>
                    <a:pt x="87" y="35"/>
                  </a:lnTo>
                  <a:lnTo>
                    <a:pt x="87" y="41"/>
                  </a:lnTo>
                  <a:lnTo>
                    <a:pt x="87" y="41"/>
                  </a:lnTo>
                  <a:lnTo>
                    <a:pt x="89" y="56"/>
                  </a:lnTo>
                  <a:lnTo>
                    <a:pt x="90" y="77"/>
                  </a:lnTo>
                  <a:lnTo>
                    <a:pt x="92" y="100"/>
                  </a:lnTo>
                  <a:lnTo>
                    <a:pt x="92" y="125"/>
                  </a:lnTo>
                  <a:lnTo>
                    <a:pt x="89" y="149"/>
                  </a:lnTo>
                  <a:lnTo>
                    <a:pt x="86" y="174"/>
                  </a:lnTo>
                  <a:lnTo>
                    <a:pt x="83" y="185"/>
                  </a:lnTo>
                  <a:lnTo>
                    <a:pt x="79" y="195"/>
                  </a:lnTo>
                  <a:lnTo>
                    <a:pt x="74" y="205"/>
                  </a:lnTo>
                  <a:lnTo>
                    <a:pt x="70" y="213"/>
                  </a:lnTo>
                  <a:lnTo>
                    <a:pt x="70" y="213"/>
                  </a:lnTo>
                  <a:lnTo>
                    <a:pt x="63" y="220"/>
                  </a:lnTo>
                  <a:lnTo>
                    <a:pt x="56" y="226"/>
                  </a:lnTo>
                  <a:lnTo>
                    <a:pt x="49" y="228"/>
                  </a:lnTo>
                  <a:lnTo>
                    <a:pt x="41" y="231"/>
                  </a:lnTo>
                  <a:lnTo>
                    <a:pt x="41" y="231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0" y="233"/>
                  </a:lnTo>
                  <a:lnTo>
                    <a:pt x="5" y="237"/>
                  </a:lnTo>
                  <a:lnTo>
                    <a:pt x="5" y="237"/>
                  </a:lnTo>
                  <a:lnTo>
                    <a:pt x="2" y="241"/>
                  </a:lnTo>
                  <a:lnTo>
                    <a:pt x="0" y="247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2" y="485"/>
                  </a:lnTo>
                  <a:lnTo>
                    <a:pt x="5" y="490"/>
                  </a:lnTo>
                  <a:lnTo>
                    <a:pt x="10" y="493"/>
                  </a:lnTo>
                  <a:lnTo>
                    <a:pt x="15" y="493"/>
                  </a:lnTo>
                  <a:lnTo>
                    <a:pt x="474" y="493"/>
                  </a:lnTo>
                  <a:lnTo>
                    <a:pt x="474" y="493"/>
                  </a:lnTo>
                  <a:lnTo>
                    <a:pt x="480" y="493"/>
                  </a:lnTo>
                  <a:lnTo>
                    <a:pt x="484" y="490"/>
                  </a:lnTo>
                  <a:lnTo>
                    <a:pt x="488" y="485"/>
                  </a:lnTo>
                  <a:lnTo>
                    <a:pt x="489" y="480"/>
                  </a:lnTo>
                  <a:lnTo>
                    <a:pt x="489" y="247"/>
                  </a:lnTo>
                  <a:lnTo>
                    <a:pt x="489" y="247"/>
                  </a:lnTo>
                  <a:lnTo>
                    <a:pt x="488" y="241"/>
                  </a:lnTo>
                  <a:lnTo>
                    <a:pt x="484" y="237"/>
                  </a:lnTo>
                  <a:lnTo>
                    <a:pt x="484" y="237"/>
                  </a:lnTo>
                  <a:close/>
                  <a:moveTo>
                    <a:pt x="221" y="465"/>
                  </a:moveTo>
                  <a:lnTo>
                    <a:pt x="30" y="465"/>
                  </a:lnTo>
                  <a:lnTo>
                    <a:pt x="30" y="396"/>
                  </a:lnTo>
                  <a:lnTo>
                    <a:pt x="188" y="396"/>
                  </a:lnTo>
                  <a:lnTo>
                    <a:pt x="188" y="366"/>
                  </a:lnTo>
                  <a:lnTo>
                    <a:pt x="30" y="366"/>
                  </a:lnTo>
                  <a:lnTo>
                    <a:pt x="30" y="328"/>
                  </a:lnTo>
                  <a:lnTo>
                    <a:pt x="188" y="328"/>
                  </a:lnTo>
                  <a:lnTo>
                    <a:pt x="188" y="299"/>
                  </a:lnTo>
                  <a:lnTo>
                    <a:pt x="30" y="299"/>
                  </a:lnTo>
                  <a:lnTo>
                    <a:pt x="30" y="260"/>
                  </a:lnTo>
                  <a:lnTo>
                    <a:pt x="30" y="260"/>
                  </a:lnTo>
                  <a:lnTo>
                    <a:pt x="44" y="259"/>
                  </a:lnTo>
                  <a:lnTo>
                    <a:pt x="44" y="259"/>
                  </a:lnTo>
                  <a:lnTo>
                    <a:pt x="58" y="257"/>
                  </a:lnTo>
                  <a:lnTo>
                    <a:pt x="65" y="254"/>
                  </a:lnTo>
                  <a:lnTo>
                    <a:pt x="71" y="250"/>
                  </a:lnTo>
                  <a:lnTo>
                    <a:pt x="77" y="247"/>
                  </a:lnTo>
                  <a:lnTo>
                    <a:pt x="82" y="242"/>
                  </a:lnTo>
                  <a:lnTo>
                    <a:pt x="93" y="231"/>
                  </a:lnTo>
                  <a:lnTo>
                    <a:pt x="93" y="231"/>
                  </a:lnTo>
                  <a:lnTo>
                    <a:pt x="99" y="221"/>
                  </a:lnTo>
                  <a:lnTo>
                    <a:pt x="104" y="210"/>
                  </a:lnTo>
                  <a:lnTo>
                    <a:pt x="109" y="199"/>
                  </a:lnTo>
                  <a:lnTo>
                    <a:pt x="113" y="186"/>
                  </a:lnTo>
                  <a:lnTo>
                    <a:pt x="115" y="174"/>
                  </a:lnTo>
                  <a:lnTo>
                    <a:pt x="118" y="160"/>
                  </a:lnTo>
                  <a:lnTo>
                    <a:pt x="120" y="135"/>
                  </a:lnTo>
                  <a:lnTo>
                    <a:pt x="121" y="109"/>
                  </a:lnTo>
                  <a:lnTo>
                    <a:pt x="120" y="85"/>
                  </a:lnTo>
                  <a:lnTo>
                    <a:pt x="119" y="64"/>
                  </a:lnTo>
                  <a:lnTo>
                    <a:pt x="118" y="48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53"/>
                  </a:lnTo>
                  <a:lnTo>
                    <a:pt x="173" y="69"/>
                  </a:lnTo>
                  <a:lnTo>
                    <a:pt x="178" y="84"/>
                  </a:lnTo>
                  <a:lnTo>
                    <a:pt x="183" y="96"/>
                  </a:lnTo>
                  <a:lnTo>
                    <a:pt x="189" y="107"/>
                  </a:lnTo>
                  <a:lnTo>
                    <a:pt x="197" y="117"/>
                  </a:lnTo>
                  <a:lnTo>
                    <a:pt x="209" y="133"/>
                  </a:lnTo>
                  <a:lnTo>
                    <a:pt x="209" y="133"/>
                  </a:lnTo>
                  <a:lnTo>
                    <a:pt x="219" y="120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0" y="100"/>
                  </a:lnTo>
                  <a:lnTo>
                    <a:pt x="211" y="88"/>
                  </a:lnTo>
                  <a:lnTo>
                    <a:pt x="205" y="73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15" y="58"/>
                  </a:lnTo>
                  <a:lnTo>
                    <a:pt x="235" y="59"/>
                  </a:lnTo>
                  <a:lnTo>
                    <a:pt x="235" y="59"/>
                  </a:lnTo>
                  <a:lnTo>
                    <a:pt x="259" y="58"/>
                  </a:lnTo>
                  <a:lnTo>
                    <a:pt x="290" y="53"/>
                  </a:lnTo>
                  <a:lnTo>
                    <a:pt x="290" y="53"/>
                  </a:lnTo>
                  <a:lnTo>
                    <a:pt x="287" y="67"/>
                  </a:lnTo>
                  <a:lnTo>
                    <a:pt x="283" y="78"/>
                  </a:lnTo>
                  <a:lnTo>
                    <a:pt x="278" y="88"/>
                  </a:lnTo>
                  <a:lnTo>
                    <a:pt x="273" y="96"/>
                  </a:lnTo>
                  <a:lnTo>
                    <a:pt x="261" y="111"/>
                  </a:lnTo>
                  <a:lnTo>
                    <a:pt x="251" y="122"/>
                  </a:lnTo>
                  <a:lnTo>
                    <a:pt x="251" y="122"/>
                  </a:lnTo>
                  <a:lnTo>
                    <a:pt x="241" y="132"/>
                  </a:lnTo>
                  <a:lnTo>
                    <a:pt x="241" y="132"/>
                  </a:lnTo>
                  <a:lnTo>
                    <a:pt x="235" y="139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21" y="167"/>
                  </a:lnTo>
                  <a:lnTo>
                    <a:pt x="218" y="176"/>
                  </a:lnTo>
                  <a:lnTo>
                    <a:pt x="215" y="188"/>
                  </a:lnTo>
                  <a:lnTo>
                    <a:pt x="214" y="199"/>
                  </a:lnTo>
                  <a:lnTo>
                    <a:pt x="214" y="209"/>
                  </a:lnTo>
                  <a:lnTo>
                    <a:pt x="214" y="437"/>
                  </a:lnTo>
                  <a:lnTo>
                    <a:pt x="214" y="437"/>
                  </a:lnTo>
                  <a:lnTo>
                    <a:pt x="214" y="444"/>
                  </a:lnTo>
                  <a:lnTo>
                    <a:pt x="215" y="452"/>
                  </a:lnTo>
                  <a:lnTo>
                    <a:pt x="218" y="459"/>
                  </a:lnTo>
                  <a:lnTo>
                    <a:pt x="221" y="465"/>
                  </a:lnTo>
                  <a:lnTo>
                    <a:pt x="221" y="465"/>
                  </a:lnTo>
                  <a:close/>
                  <a:moveTo>
                    <a:pt x="459" y="465"/>
                  </a:moveTo>
                  <a:lnTo>
                    <a:pt x="271" y="465"/>
                  </a:lnTo>
                  <a:lnTo>
                    <a:pt x="271" y="465"/>
                  </a:lnTo>
                  <a:lnTo>
                    <a:pt x="271" y="465"/>
                  </a:lnTo>
                  <a:lnTo>
                    <a:pt x="264" y="464"/>
                  </a:lnTo>
                  <a:lnTo>
                    <a:pt x="259" y="463"/>
                  </a:lnTo>
                  <a:lnTo>
                    <a:pt x="255" y="460"/>
                  </a:lnTo>
                  <a:lnTo>
                    <a:pt x="251" y="456"/>
                  </a:lnTo>
                  <a:lnTo>
                    <a:pt x="247" y="453"/>
                  </a:lnTo>
                  <a:lnTo>
                    <a:pt x="245" y="448"/>
                  </a:lnTo>
                  <a:lnTo>
                    <a:pt x="243" y="443"/>
                  </a:lnTo>
                  <a:lnTo>
                    <a:pt x="242" y="437"/>
                  </a:lnTo>
                  <a:lnTo>
                    <a:pt x="242" y="396"/>
                  </a:lnTo>
                  <a:lnTo>
                    <a:pt x="459" y="396"/>
                  </a:lnTo>
                  <a:lnTo>
                    <a:pt x="459" y="465"/>
                  </a:lnTo>
                  <a:close/>
                  <a:moveTo>
                    <a:pt x="459" y="366"/>
                  </a:moveTo>
                  <a:lnTo>
                    <a:pt x="242" y="366"/>
                  </a:lnTo>
                  <a:lnTo>
                    <a:pt x="242" y="328"/>
                  </a:lnTo>
                  <a:lnTo>
                    <a:pt x="459" y="328"/>
                  </a:lnTo>
                  <a:lnTo>
                    <a:pt x="459" y="366"/>
                  </a:lnTo>
                  <a:close/>
                  <a:moveTo>
                    <a:pt x="459" y="299"/>
                  </a:moveTo>
                  <a:lnTo>
                    <a:pt x="242" y="299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3" y="200"/>
                  </a:lnTo>
                  <a:lnTo>
                    <a:pt x="245" y="193"/>
                  </a:lnTo>
                  <a:lnTo>
                    <a:pt x="248" y="176"/>
                  </a:lnTo>
                  <a:lnTo>
                    <a:pt x="255" y="162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71" y="143"/>
                  </a:lnTo>
                  <a:lnTo>
                    <a:pt x="271" y="143"/>
                  </a:lnTo>
                  <a:lnTo>
                    <a:pt x="285" y="127"/>
                  </a:lnTo>
                  <a:lnTo>
                    <a:pt x="293" y="117"/>
                  </a:lnTo>
                  <a:lnTo>
                    <a:pt x="301" y="106"/>
                  </a:lnTo>
                  <a:lnTo>
                    <a:pt x="309" y="91"/>
                  </a:lnTo>
                  <a:lnTo>
                    <a:pt x="315" y="75"/>
                  </a:lnTo>
                  <a:lnTo>
                    <a:pt x="320" y="56"/>
                  </a:lnTo>
                  <a:lnTo>
                    <a:pt x="322" y="35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0" y="64"/>
                  </a:lnTo>
                  <a:lnTo>
                    <a:pt x="369" y="85"/>
                  </a:lnTo>
                  <a:lnTo>
                    <a:pt x="368" y="109"/>
                  </a:lnTo>
                  <a:lnTo>
                    <a:pt x="369" y="135"/>
                  </a:lnTo>
                  <a:lnTo>
                    <a:pt x="372" y="160"/>
                  </a:lnTo>
                  <a:lnTo>
                    <a:pt x="374" y="174"/>
                  </a:lnTo>
                  <a:lnTo>
                    <a:pt x="377" y="186"/>
                  </a:lnTo>
                  <a:lnTo>
                    <a:pt x="380" y="199"/>
                  </a:lnTo>
                  <a:lnTo>
                    <a:pt x="385" y="210"/>
                  </a:lnTo>
                  <a:lnTo>
                    <a:pt x="390" y="221"/>
                  </a:lnTo>
                  <a:lnTo>
                    <a:pt x="398" y="231"/>
                  </a:lnTo>
                  <a:lnTo>
                    <a:pt x="398" y="231"/>
                  </a:lnTo>
                  <a:lnTo>
                    <a:pt x="407" y="242"/>
                  </a:lnTo>
                  <a:lnTo>
                    <a:pt x="412" y="247"/>
                  </a:lnTo>
                  <a:lnTo>
                    <a:pt x="419" y="250"/>
                  </a:lnTo>
                  <a:lnTo>
                    <a:pt x="425" y="254"/>
                  </a:lnTo>
                  <a:lnTo>
                    <a:pt x="432" y="257"/>
                  </a:lnTo>
                  <a:lnTo>
                    <a:pt x="440" y="258"/>
                  </a:lnTo>
                  <a:lnTo>
                    <a:pt x="447" y="259"/>
                  </a:lnTo>
                  <a:lnTo>
                    <a:pt x="447" y="259"/>
                  </a:lnTo>
                  <a:lnTo>
                    <a:pt x="459" y="260"/>
                  </a:lnTo>
                  <a:lnTo>
                    <a:pt x="459" y="29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speed"/>
            <p:cNvSpPr txBox="1">
              <a:spLocks noChangeArrowheads="1"/>
            </p:cNvSpPr>
            <p:nvPr/>
          </p:nvSpPr>
          <p:spPr bwMode="auto">
            <a:xfrm>
              <a:off x="7413237" y="4967892"/>
              <a:ext cx="1558113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32" name="Rectangle 3">
              <a:extLst>
                <a:ext uri="{FF2B5EF4-FFF2-40B4-BE49-F238E27FC236}">
                  <a16:creationId xmlns:a16="http://schemas.microsoft.com/office/drawing/2014/main" id="{D579A4EB-F694-4DBB-B68C-DD182ADB7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13236" y="5250128"/>
              <a:ext cx="4026125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输入替换内容</a:t>
              </a: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58pic.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9435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4000"/>
                            </p:stCondLst>
                            <p:childTnLst>
                              <p:par>
                                <p:cTn id="1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6000"/>
                            </p:stCondLst>
                            <p:childTnLst>
                              <p:par>
                                <p:cTn id="1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8000"/>
                            </p:stCondLst>
                            <p:childTnLst>
                              <p:par>
                                <p:cTn id="23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98B86D1A-6CDF-472F-B8EA-ECEAABAD426C}"/>
              </a:ext>
            </a:extLst>
          </p:cNvPr>
          <p:cNvGrpSpPr/>
          <p:nvPr/>
        </p:nvGrpSpPr>
        <p:grpSpPr>
          <a:xfrm>
            <a:off x="3465680" y="1912529"/>
            <a:ext cx="5292240" cy="478055"/>
            <a:chOff x="3465680" y="1912529"/>
            <a:chExt cx="5292240" cy="478055"/>
          </a:xfrm>
        </p:grpSpPr>
        <p:sp>
          <p:nvSpPr>
            <p:cNvPr id="12" name="Rectangle 3"/>
            <p:cNvSpPr txBox="1">
              <a:spLocks noChangeArrowheads="1"/>
            </p:cNvSpPr>
            <p:nvPr/>
          </p:nvSpPr>
          <p:spPr bwMode="auto">
            <a:xfrm>
              <a:off x="3465680" y="2205918"/>
              <a:ext cx="5292240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algn="ctr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4635636" y="1912529"/>
              <a:ext cx="295232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ctr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7C9FB247-E552-4A88-82E9-0DA935E8D005}"/>
              </a:ext>
            </a:extLst>
          </p:cNvPr>
          <p:cNvGrpSpPr/>
          <p:nvPr/>
        </p:nvGrpSpPr>
        <p:grpSpPr>
          <a:xfrm>
            <a:off x="2099041" y="2784877"/>
            <a:ext cx="8179072" cy="3182515"/>
            <a:chOff x="2099041" y="2784877"/>
            <a:chExt cx="8179072" cy="3182515"/>
          </a:xfrm>
        </p:grpSpPr>
        <p:sp>
          <p:nvSpPr>
            <p:cNvPr id="49" name="Freeform 7"/>
            <p:cNvSpPr>
              <a:spLocks/>
            </p:cNvSpPr>
            <p:nvPr/>
          </p:nvSpPr>
          <p:spPr bwMode="auto">
            <a:xfrm>
              <a:off x="7945641" y="4856756"/>
              <a:ext cx="2221273" cy="1110636"/>
            </a:xfrm>
            <a:custGeom>
              <a:avLst/>
              <a:gdLst>
                <a:gd name="T0" fmla="*/ 1444 w 3068"/>
                <a:gd name="T1" fmla="*/ 1153 h 1534"/>
                <a:gd name="T2" fmla="*/ 1300 w 3068"/>
                <a:gd name="T3" fmla="*/ 1134 h 1534"/>
                <a:gd name="T4" fmla="*/ 1163 w 3068"/>
                <a:gd name="T5" fmla="*/ 1097 h 1534"/>
                <a:gd name="T6" fmla="*/ 1032 w 3068"/>
                <a:gd name="T7" fmla="*/ 1044 h 1534"/>
                <a:gd name="T8" fmla="*/ 910 w 3068"/>
                <a:gd name="T9" fmla="*/ 975 h 1534"/>
                <a:gd name="T10" fmla="*/ 797 w 3068"/>
                <a:gd name="T11" fmla="*/ 893 h 1534"/>
                <a:gd name="T12" fmla="*/ 696 w 3068"/>
                <a:gd name="T13" fmla="*/ 798 h 1534"/>
                <a:gd name="T14" fmla="*/ 606 w 3068"/>
                <a:gd name="T15" fmla="*/ 693 h 1534"/>
                <a:gd name="T16" fmla="*/ 530 w 3068"/>
                <a:gd name="T17" fmla="*/ 576 h 1534"/>
                <a:gd name="T18" fmla="*/ 467 w 3068"/>
                <a:gd name="T19" fmla="*/ 451 h 1534"/>
                <a:gd name="T20" fmla="*/ 420 w 3068"/>
                <a:gd name="T21" fmla="*/ 317 h 1534"/>
                <a:gd name="T22" fmla="*/ 390 w 3068"/>
                <a:gd name="T23" fmla="*/ 176 h 1534"/>
                <a:gd name="T24" fmla="*/ 376 w 3068"/>
                <a:gd name="T25" fmla="*/ 30 h 1534"/>
                <a:gd name="T26" fmla="*/ 1 w 3068"/>
                <a:gd name="T27" fmla="*/ 79 h 1534"/>
                <a:gd name="T28" fmla="*/ 23 w 3068"/>
                <a:gd name="T29" fmla="*/ 272 h 1534"/>
                <a:gd name="T30" fmla="*/ 68 w 3068"/>
                <a:gd name="T31" fmla="*/ 456 h 1534"/>
                <a:gd name="T32" fmla="*/ 135 w 3068"/>
                <a:gd name="T33" fmla="*/ 631 h 1534"/>
                <a:gd name="T34" fmla="*/ 222 w 3068"/>
                <a:gd name="T35" fmla="*/ 795 h 1534"/>
                <a:gd name="T36" fmla="*/ 327 w 3068"/>
                <a:gd name="T37" fmla="*/ 947 h 1534"/>
                <a:gd name="T38" fmla="*/ 449 w 3068"/>
                <a:gd name="T39" fmla="*/ 1085 h 1534"/>
                <a:gd name="T40" fmla="*/ 586 w 3068"/>
                <a:gd name="T41" fmla="*/ 1207 h 1534"/>
                <a:gd name="T42" fmla="*/ 738 w 3068"/>
                <a:gd name="T43" fmla="*/ 1312 h 1534"/>
                <a:gd name="T44" fmla="*/ 902 w 3068"/>
                <a:gd name="T45" fmla="*/ 1399 h 1534"/>
                <a:gd name="T46" fmla="*/ 1078 w 3068"/>
                <a:gd name="T47" fmla="*/ 1465 h 1534"/>
                <a:gd name="T48" fmla="*/ 1262 w 3068"/>
                <a:gd name="T49" fmla="*/ 1511 h 1534"/>
                <a:gd name="T50" fmla="*/ 1455 w 3068"/>
                <a:gd name="T51" fmla="*/ 1532 h 1534"/>
                <a:gd name="T52" fmla="*/ 1613 w 3068"/>
                <a:gd name="T53" fmla="*/ 1532 h 1534"/>
                <a:gd name="T54" fmla="*/ 1805 w 3068"/>
                <a:gd name="T55" fmla="*/ 1511 h 1534"/>
                <a:gd name="T56" fmla="*/ 1990 w 3068"/>
                <a:gd name="T57" fmla="*/ 1465 h 1534"/>
                <a:gd name="T58" fmla="*/ 2165 w 3068"/>
                <a:gd name="T59" fmla="*/ 1399 h 1534"/>
                <a:gd name="T60" fmla="*/ 2329 w 3068"/>
                <a:gd name="T61" fmla="*/ 1312 h 1534"/>
                <a:gd name="T62" fmla="*/ 2481 w 3068"/>
                <a:gd name="T63" fmla="*/ 1207 h 1534"/>
                <a:gd name="T64" fmla="*/ 2618 w 3068"/>
                <a:gd name="T65" fmla="*/ 1085 h 1534"/>
                <a:gd name="T66" fmla="*/ 2741 w 3068"/>
                <a:gd name="T67" fmla="*/ 947 h 1534"/>
                <a:gd name="T68" fmla="*/ 2845 w 3068"/>
                <a:gd name="T69" fmla="*/ 795 h 1534"/>
                <a:gd name="T70" fmla="*/ 2933 w 3068"/>
                <a:gd name="T71" fmla="*/ 631 h 1534"/>
                <a:gd name="T72" fmla="*/ 2999 w 3068"/>
                <a:gd name="T73" fmla="*/ 456 h 1534"/>
                <a:gd name="T74" fmla="*/ 3043 w 3068"/>
                <a:gd name="T75" fmla="*/ 272 h 1534"/>
                <a:gd name="T76" fmla="*/ 3066 w 3068"/>
                <a:gd name="T77" fmla="*/ 79 h 1534"/>
                <a:gd name="T78" fmla="*/ 2691 w 3068"/>
                <a:gd name="T79" fmla="*/ 30 h 1534"/>
                <a:gd name="T80" fmla="*/ 2678 w 3068"/>
                <a:gd name="T81" fmla="*/ 176 h 1534"/>
                <a:gd name="T82" fmla="*/ 2647 w 3068"/>
                <a:gd name="T83" fmla="*/ 317 h 1534"/>
                <a:gd name="T84" fmla="*/ 2600 w 3068"/>
                <a:gd name="T85" fmla="*/ 451 h 1534"/>
                <a:gd name="T86" fmla="*/ 2537 w 3068"/>
                <a:gd name="T87" fmla="*/ 576 h 1534"/>
                <a:gd name="T88" fmla="*/ 2461 w 3068"/>
                <a:gd name="T89" fmla="*/ 693 h 1534"/>
                <a:gd name="T90" fmla="*/ 2372 w 3068"/>
                <a:gd name="T91" fmla="*/ 798 h 1534"/>
                <a:gd name="T92" fmla="*/ 2270 w 3068"/>
                <a:gd name="T93" fmla="*/ 893 h 1534"/>
                <a:gd name="T94" fmla="*/ 2158 w 3068"/>
                <a:gd name="T95" fmla="*/ 975 h 1534"/>
                <a:gd name="T96" fmla="*/ 2035 w 3068"/>
                <a:gd name="T97" fmla="*/ 1044 h 1534"/>
                <a:gd name="T98" fmla="*/ 1905 w 3068"/>
                <a:gd name="T99" fmla="*/ 1097 h 1534"/>
                <a:gd name="T100" fmla="*/ 1766 w 3068"/>
                <a:gd name="T101" fmla="*/ 1134 h 1534"/>
                <a:gd name="T102" fmla="*/ 1622 w 3068"/>
                <a:gd name="T103" fmla="*/ 1153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68" h="1534">
                  <a:moveTo>
                    <a:pt x="1534" y="1158"/>
                  </a:moveTo>
                  <a:lnTo>
                    <a:pt x="1534" y="1158"/>
                  </a:lnTo>
                  <a:lnTo>
                    <a:pt x="1504" y="1157"/>
                  </a:lnTo>
                  <a:lnTo>
                    <a:pt x="1474" y="1156"/>
                  </a:lnTo>
                  <a:lnTo>
                    <a:pt x="1444" y="1153"/>
                  </a:lnTo>
                  <a:lnTo>
                    <a:pt x="1416" y="1151"/>
                  </a:lnTo>
                  <a:lnTo>
                    <a:pt x="1386" y="1148"/>
                  </a:lnTo>
                  <a:lnTo>
                    <a:pt x="1357" y="1144"/>
                  </a:lnTo>
                  <a:lnTo>
                    <a:pt x="1329" y="1140"/>
                  </a:lnTo>
                  <a:lnTo>
                    <a:pt x="1300" y="1134"/>
                  </a:lnTo>
                  <a:lnTo>
                    <a:pt x="1273" y="1128"/>
                  </a:lnTo>
                  <a:lnTo>
                    <a:pt x="1244" y="1120"/>
                  </a:lnTo>
                  <a:lnTo>
                    <a:pt x="1217" y="1113"/>
                  </a:lnTo>
                  <a:lnTo>
                    <a:pt x="1190" y="1105"/>
                  </a:lnTo>
                  <a:lnTo>
                    <a:pt x="1163" y="1097"/>
                  </a:lnTo>
                  <a:lnTo>
                    <a:pt x="1135" y="1087"/>
                  </a:lnTo>
                  <a:lnTo>
                    <a:pt x="1110" y="1077"/>
                  </a:lnTo>
                  <a:lnTo>
                    <a:pt x="1083" y="1066"/>
                  </a:lnTo>
                  <a:lnTo>
                    <a:pt x="1057" y="1055"/>
                  </a:lnTo>
                  <a:lnTo>
                    <a:pt x="1032" y="1044"/>
                  </a:lnTo>
                  <a:lnTo>
                    <a:pt x="1006" y="1031"/>
                  </a:lnTo>
                  <a:lnTo>
                    <a:pt x="982" y="1018"/>
                  </a:lnTo>
                  <a:lnTo>
                    <a:pt x="957" y="1004"/>
                  </a:lnTo>
                  <a:lnTo>
                    <a:pt x="934" y="989"/>
                  </a:lnTo>
                  <a:lnTo>
                    <a:pt x="910" y="975"/>
                  </a:lnTo>
                  <a:lnTo>
                    <a:pt x="887" y="959"/>
                  </a:lnTo>
                  <a:lnTo>
                    <a:pt x="863" y="943"/>
                  </a:lnTo>
                  <a:lnTo>
                    <a:pt x="841" y="927"/>
                  </a:lnTo>
                  <a:lnTo>
                    <a:pt x="819" y="910"/>
                  </a:lnTo>
                  <a:lnTo>
                    <a:pt x="797" y="893"/>
                  </a:lnTo>
                  <a:lnTo>
                    <a:pt x="776" y="875"/>
                  </a:lnTo>
                  <a:lnTo>
                    <a:pt x="756" y="857"/>
                  </a:lnTo>
                  <a:lnTo>
                    <a:pt x="735" y="838"/>
                  </a:lnTo>
                  <a:lnTo>
                    <a:pt x="715" y="819"/>
                  </a:lnTo>
                  <a:lnTo>
                    <a:pt x="696" y="798"/>
                  </a:lnTo>
                  <a:lnTo>
                    <a:pt x="677" y="778"/>
                  </a:lnTo>
                  <a:lnTo>
                    <a:pt x="659" y="757"/>
                  </a:lnTo>
                  <a:lnTo>
                    <a:pt x="641" y="737"/>
                  </a:lnTo>
                  <a:lnTo>
                    <a:pt x="623" y="714"/>
                  </a:lnTo>
                  <a:lnTo>
                    <a:pt x="606" y="693"/>
                  </a:lnTo>
                  <a:lnTo>
                    <a:pt x="589" y="669"/>
                  </a:lnTo>
                  <a:lnTo>
                    <a:pt x="574" y="647"/>
                  </a:lnTo>
                  <a:lnTo>
                    <a:pt x="558" y="624"/>
                  </a:lnTo>
                  <a:lnTo>
                    <a:pt x="544" y="600"/>
                  </a:lnTo>
                  <a:lnTo>
                    <a:pt x="530" y="576"/>
                  </a:lnTo>
                  <a:lnTo>
                    <a:pt x="516" y="551"/>
                  </a:lnTo>
                  <a:lnTo>
                    <a:pt x="503" y="527"/>
                  </a:lnTo>
                  <a:lnTo>
                    <a:pt x="490" y="502"/>
                  </a:lnTo>
                  <a:lnTo>
                    <a:pt x="479" y="477"/>
                  </a:lnTo>
                  <a:lnTo>
                    <a:pt x="467" y="451"/>
                  </a:lnTo>
                  <a:lnTo>
                    <a:pt x="456" y="424"/>
                  </a:lnTo>
                  <a:lnTo>
                    <a:pt x="447" y="398"/>
                  </a:lnTo>
                  <a:lnTo>
                    <a:pt x="437" y="371"/>
                  </a:lnTo>
                  <a:lnTo>
                    <a:pt x="428" y="344"/>
                  </a:lnTo>
                  <a:lnTo>
                    <a:pt x="420" y="317"/>
                  </a:lnTo>
                  <a:lnTo>
                    <a:pt x="412" y="289"/>
                  </a:lnTo>
                  <a:lnTo>
                    <a:pt x="406" y="261"/>
                  </a:lnTo>
                  <a:lnTo>
                    <a:pt x="400" y="233"/>
                  </a:lnTo>
                  <a:lnTo>
                    <a:pt x="394" y="205"/>
                  </a:lnTo>
                  <a:lnTo>
                    <a:pt x="390" y="176"/>
                  </a:lnTo>
                  <a:lnTo>
                    <a:pt x="386" y="147"/>
                  </a:lnTo>
                  <a:lnTo>
                    <a:pt x="383" y="118"/>
                  </a:lnTo>
                  <a:lnTo>
                    <a:pt x="379" y="90"/>
                  </a:lnTo>
                  <a:lnTo>
                    <a:pt x="378" y="60"/>
                  </a:lnTo>
                  <a:lnTo>
                    <a:pt x="376" y="30"/>
                  </a:lnTo>
                  <a:lnTo>
                    <a:pt x="37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9"/>
                  </a:lnTo>
                  <a:lnTo>
                    <a:pt x="1" y="79"/>
                  </a:lnTo>
                  <a:lnTo>
                    <a:pt x="4" y="118"/>
                  </a:lnTo>
                  <a:lnTo>
                    <a:pt x="7" y="157"/>
                  </a:lnTo>
                  <a:lnTo>
                    <a:pt x="12" y="195"/>
                  </a:lnTo>
                  <a:lnTo>
                    <a:pt x="17" y="233"/>
                  </a:lnTo>
                  <a:lnTo>
                    <a:pt x="23" y="272"/>
                  </a:lnTo>
                  <a:lnTo>
                    <a:pt x="31" y="309"/>
                  </a:lnTo>
                  <a:lnTo>
                    <a:pt x="38" y="346"/>
                  </a:lnTo>
                  <a:lnTo>
                    <a:pt x="48" y="384"/>
                  </a:lnTo>
                  <a:lnTo>
                    <a:pt x="57" y="420"/>
                  </a:lnTo>
                  <a:lnTo>
                    <a:pt x="68" y="456"/>
                  </a:lnTo>
                  <a:lnTo>
                    <a:pt x="80" y="493"/>
                  </a:lnTo>
                  <a:lnTo>
                    <a:pt x="93" y="528"/>
                  </a:lnTo>
                  <a:lnTo>
                    <a:pt x="105" y="563"/>
                  </a:lnTo>
                  <a:lnTo>
                    <a:pt x="120" y="597"/>
                  </a:lnTo>
                  <a:lnTo>
                    <a:pt x="135" y="631"/>
                  </a:lnTo>
                  <a:lnTo>
                    <a:pt x="151" y="665"/>
                  </a:lnTo>
                  <a:lnTo>
                    <a:pt x="167" y="698"/>
                  </a:lnTo>
                  <a:lnTo>
                    <a:pt x="184" y="731"/>
                  </a:lnTo>
                  <a:lnTo>
                    <a:pt x="202" y="763"/>
                  </a:lnTo>
                  <a:lnTo>
                    <a:pt x="222" y="795"/>
                  </a:lnTo>
                  <a:lnTo>
                    <a:pt x="241" y="827"/>
                  </a:lnTo>
                  <a:lnTo>
                    <a:pt x="261" y="858"/>
                  </a:lnTo>
                  <a:lnTo>
                    <a:pt x="282" y="888"/>
                  </a:lnTo>
                  <a:lnTo>
                    <a:pt x="305" y="918"/>
                  </a:lnTo>
                  <a:lnTo>
                    <a:pt x="327" y="947"/>
                  </a:lnTo>
                  <a:lnTo>
                    <a:pt x="350" y="975"/>
                  </a:lnTo>
                  <a:lnTo>
                    <a:pt x="374" y="1004"/>
                  </a:lnTo>
                  <a:lnTo>
                    <a:pt x="397" y="1032"/>
                  </a:lnTo>
                  <a:lnTo>
                    <a:pt x="423" y="1059"/>
                  </a:lnTo>
                  <a:lnTo>
                    <a:pt x="449" y="1085"/>
                  </a:lnTo>
                  <a:lnTo>
                    <a:pt x="475" y="1111"/>
                  </a:lnTo>
                  <a:lnTo>
                    <a:pt x="502" y="1135"/>
                  </a:lnTo>
                  <a:lnTo>
                    <a:pt x="530" y="1160"/>
                  </a:lnTo>
                  <a:lnTo>
                    <a:pt x="557" y="1183"/>
                  </a:lnTo>
                  <a:lnTo>
                    <a:pt x="586" y="1207"/>
                  </a:lnTo>
                  <a:lnTo>
                    <a:pt x="616" y="1229"/>
                  </a:lnTo>
                  <a:lnTo>
                    <a:pt x="646" y="1252"/>
                  </a:lnTo>
                  <a:lnTo>
                    <a:pt x="676" y="1272"/>
                  </a:lnTo>
                  <a:lnTo>
                    <a:pt x="707" y="1292"/>
                  </a:lnTo>
                  <a:lnTo>
                    <a:pt x="738" y="1312"/>
                  </a:lnTo>
                  <a:lnTo>
                    <a:pt x="770" y="1330"/>
                  </a:lnTo>
                  <a:lnTo>
                    <a:pt x="803" y="1349"/>
                  </a:lnTo>
                  <a:lnTo>
                    <a:pt x="836" y="1367"/>
                  </a:lnTo>
                  <a:lnTo>
                    <a:pt x="869" y="1383"/>
                  </a:lnTo>
                  <a:lnTo>
                    <a:pt x="902" y="1399"/>
                  </a:lnTo>
                  <a:lnTo>
                    <a:pt x="937" y="1414"/>
                  </a:lnTo>
                  <a:lnTo>
                    <a:pt x="971" y="1427"/>
                  </a:lnTo>
                  <a:lnTo>
                    <a:pt x="1006" y="1441"/>
                  </a:lnTo>
                  <a:lnTo>
                    <a:pt x="1041" y="1453"/>
                  </a:lnTo>
                  <a:lnTo>
                    <a:pt x="1078" y="1465"/>
                  </a:lnTo>
                  <a:lnTo>
                    <a:pt x="1114" y="1475"/>
                  </a:lnTo>
                  <a:lnTo>
                    <a:pt x="1150" y="1486"/>
                  </a:lnTo>
                  <a:lnTo>
                    <a:pt x="1187" y="1495"/>
                  </a:lnTo>
                  <a:lnTo>
                    <a:pt x="1225" y="1503"/>
                  </a:lnTo>
                  <a:lnTo>
                    <a:pt x="1262" y="1511"/>
                  </a:lnTo>
                  <a:lnTo>
                    <a:pt x="1300" y="1516"/>
                  </a:lnTo>
                  <a:lnTo>
                    <a:pt x="1338" y="1522"/>
                  </a:lnTo>
                  <a:lnTo>
                    <a:pt x="1377" y="1527"/>
                  </a:lnTo>
                  <a:lnTo>
                    <a:pt x="1416" y="1530"/>
                  </a:lnTo>
                  <a:lnTo>
                    <a:pt x="1455" y="1532"/>
                  </a:lnTo>
                  <a:lnTo>
                    <a:pt x="1494" y="1534"/>
                  </a:lnTo>
                  <a:lnTo>
                    <a:pt x="1534" y="1534"/>
                  </a:lnTo>
                  <a:lnTo>
                    <a:pt x="1534" y="1534"/>
                  </a:lnTo>
                  <a:lnTo>
                    <a:pt x="1573" y="1534"/>
                  </a:lnTo>
                  <a:lnTo>
                    <a:pt x="1613" y="1532"/>
                  </a:lnTo>
                  <a:lnTo>
                    <a:pt x="1651" y="1530"/>
                  </a:lnTo>
                  <a:lnTo>
                    <a:pt x="1691" y="1527"/>
                  </a:lnTo>
                  <a:lnTo>
                    <a:pt x="1729" y="1522"/>
                  </a:lnTo>
                  <a:lnTo>
                    <a:pt x="1767" y="1516"/>
                  </a:lnTo>
                  <a:lnTo>
                    <a:pt x="1805" y="1511"/>
                  </a:lnTo>
                  <a:lnTo>
                    <a:pt x="1843" y="1503"/>
                  </a:lnTo>
                  <a:lnTo>
                    <a:pt x="1880" y="1495"/>
                  </a:lnTo>
                  <a:lnTo>
                    <a:pt x="1917" y="1486"/>
                  </a:lnTo>
                  <a:lnTo>
                    <a:pt x="1954" y="1475"/>
                  </a:lnTo>
                  <a:lnTo>
                    <a:pt x="1990" y="1465"/>
                  </a:lnTo>
                  <a:lnTo>
                    <a:pt x="2025" y="1453"/>
                  </a:lnTo>
                  <a:lnTo>
                    <a:pt x="2062" y="1441"/>
                  </a:lnTo>
                  <a:lnTo>
                    <a:pt x="2096" y="1427"/>
                  </a:lnTo>
                  <a:lnTo>
                    <a:pt x="2131" y="1414"/>
                  </a:lnTo>
                  <a:lnTo>
                    <a:pt x="2165" y="1399"/>
                  </a:lnTo>
                  <a:lnTo>
                    <a:pt x="2199" y="1383"/>
                  </a:lnTo>
                  <a:lnTo>
                    <a:pt x="2232" y="1367"/>
                  </a:lnTo>
                  <a:lnTo>
                    <a:pt x="2265" y="1349"/>
                  </a:lnTo>
                  <a:lnTo>
                    <a:pt x="2297" y="1330"/>
                  </a:lnTo>
                  <a:lnTo>
                    <a:pt x="2329" y="1312"/>
                  </a:lnTo>
                  <a:lnTo>
                    <a:pt x="2360" y="1292"/>
                  </a:lnTo>
                  <a:lnTo>
                    <a:pt x="2391" y="1272"/>
                  </a:lnTo>
                  <a:lnTo>
                    <a:pt x="2422" y="1252"/>
                  </a:lnTo>
                  <a:lnTo>
                    <a:pt x="2452" y="1229"/>
                  </a:lnTo>
                  <a:lnTo>
                    <a:pt x="2481" y="1207"/>
                  </a:lnTo>
                  <a:lnTo>
                    <a:pt x="2509" y="1183"/>
                  </a:lnTo>
                  <a:lnTo>
                    <a:pt x="2537" y="1160"/>
                  </a:lnTo>
                  <a:lnTo>
                    <a:pt x="2565" y="1135"/>
                  </a:lnTo>
                  <a:lnTo>
                    <a:pt x="2593" y="1111"/>
                  </a:lnTo>
                  <a:lnTo>
                    <a:pt x="2618" y="1085"/>
                  </a:lnTo>
                  <a:lnTo>
                    <a:pt x="2644" y="1059"/>
                  </a:lnTo>
                  <a:lnTo>
                    <a:pt x="2669" y="1032"/>
                  </a:lnTo>
                  <a:lnTo>
                    <a:pt x="2694" y="1004"/>
                  </a:lnTo>
                  <a:lnTo>
                    <a:pt x="2717" y="975"/>
                  </a:lnTo>
                  <a:lnTo>
                    <a:pt x="2741" y="947"/>
                  </a:lnTo>
                  <a:lnTo>
                    <a:pt x="2763" y="918"/>
                  </a:lnTo>
                  <a:lnTo>
                    <a:pt x="2784" y="888"/>
                  </a:lnTo>
                  <a:lnTo>
                    <a:pt x="2806" y="858"/>
                  </a:lnTo>
                  <a:lnTo>
                    <a:pt x="2826" y="827"/>
                  </a:lnTo>
                  <a:lnTo>
                    <a:pt x="2845" y="795"/>
                  </a:lnTo>
                  <a:lnTo>
                    <a:pt x="2864" y="763"/>
                  </a:lnTo>
                  <a:lnTo>
                    <a:pt x="2883" y="731"/>
                  </a:lnTo>
                  <a:lnTo>
                    <a:pt x="2900" y="698"/>
                  </a:lnTo>
                  <a:lnTo>
                    <a:pt x="2917" y="665"/>
                  </a:lnTo>
                  <a:lnTo>
                    <a:pt x="2933" y="631"/>
                  </a:lnTo>
                  <a:lnTo>
                    <a:pt x="2948" y="597"/>
                  </a:lnTo>
                  <a:lnTo>
                    <a:pt x="2961" y="563"/>
                  </a:lnTo>
                  <a:lnTo>
                    <a:pt x="2974" y="528"/>
                  </a:lnTo>
                  <a:lnTo>
                    <a:pt x="2987" y="493"/>
                  </a:lnTo>
                  <a:lnTo>
                    <a:pt x="2999" y="456"/>
                  </a:lnTo>
                  <a:lnTo>
                    <a:pt x="3009" y="420"/>
                  </a:lnTo>
                  <a:lnTo>
                    <a:pt x="3019" y="384"/>
                  </a:lnTo>
                  <a:lnTo>
                    <a:pt x="3029" y="346"/>
                  </a:lnTo>
                  <a:lnTo>
                    <a:pt x="3037" y="309"/>
                  </a:lnTo>
                  <a:lnTo>
                    <a:pt x="3043" y="272"/>
                  </a:lnTo>
                  <a:lnTo>
                    <a:pt x="3050" y="233"/>
                  </a:lnTo>
                  <a:lnTo>
                    <a:pt x="3055" y="195"/>
                  </a:lnTo>
                  <a:lnTo>
                    <a:pt x="3059" y="157"/>
                  </a:lnTo>
                  <a:lnTo>
                    <a:pt x="3064" y="118"/>
                  </a:lnTo>
                  <a:lnTo>
                    <a:pt x="3066" y="79"/>
                  </a:lnTo>
                  <a:lnTo>
                    <a:pt x="3067" y="39"/>
                  </a:lnTo>
                  <a:lnTo>
                    <a:pt x="3068" y="0"/>
                  </a:lnTo>
                  <a:lnTo>
                    <a:pt x="2691" y="0"/>
                  </a:lnTo>
                  <a:lnTo>
                    <a:pt x="2691" y="0"/>
                  </a:lnTo>
                  <a:lnTo>
                    <a:pt x="2691" y="30"/>
                  </a:lnTo>
                  <a:lnTo>
                    <a:pt x="2690" y="60"/>
                  </a:lnTo>
                  <a:lnTo>
                    <a:pt x="2687" y="90"/>
                  </a:lnTo>
                  <a:lnTo>
                    <a:pt x="2685" y="118"/>
                  </a:lnTo>
                  <a:lnTo>
                    <a:pt x="2682" y="147"/>
                  </a:lnTo>
                  <a:lnTo>
                    <a:pt x="2678" y="176"/>
                  </a:lnTo>
                  <a:lnTo>
                    <a:pt x="2672" y="205"/>
                  </a:lnTo>
                  <a:lnTo>
                    <a:pt x="2667" y="233"/>
                  </a:lnTo>
                  <a:lnTo>
                    <a:pt x="2661" y="261"/>
                  </a:lnTo>
                  <a:lnTo>
                    <a:pt x="2654" y="289"/>
                  </a:lnTo>
                  <a:lnTo>
                    <a:pt x="2647" y="317"/>
                  </a:lnTo>
                  <a:lnTo>
                    <a:pt x="2638" y="344"/>
                  </a:lnTo>
                  <a:lnTo>
                    <a:pt x="2630" y="371"/>
                  </a:lnTo>
                  <a:lnTo>
                    <a:pt x="2620" y="398"/>
                  </a:lnTo>
                  <a:lnTo>
                    <a:pt x="2611" y="424"/>
                  </a:lnTo>
                  <a:lnTo>
                    <a:pt x="2600" y="451"/>
                  </a:lnTo>
                  <a:lnTo>
                    <a:pt x="2588" y="477"/>
                  </a:lnTo>
                  <a:lnTo>
                    <a:pt x="2577" y="502"/>
                  </a:lnTo>
                  <a:lnTo>
                    <a:pt x="2565" y="527"/>
                  </a:lnTo>
                  <a:lnTo>
                    <a:pt x="2551" y="551"/>
                  </a:lnTo>
                  <a:lnTo>
                    <a:pt x="2537" y="576"/>
                  </a:lnTo>
                  <a:lnTo>
                    <a:pt x="2523" y="600"/>
                  </a:lnTo>
                  <a:lnTo>
                    <a:pt x="2508" y="624"/>
                  </a:lnTo>
                  <a:lnTo>
                    <a:pt x="2493" y="647"/>
                  </a:lnTo>
                  <a:lnTo>
                    <a:pt x="2477" y="669"/>
                  </a:lnTo>
                  <a:lnTo>
                    <a:pt x="2461" y="693"/>
                  </a:lnTo>
                  <a:lnTo>
                    <a:pt x="2444" y="714"/>
                  </a:lnTo>
                  <a:lnTo>
                    <a:pt x="2426" y="737"/>
                  </a:lnTo>
                  <a:lnTo>
                    <a:pt x="2409" y="757"/>
                  </a:lnTo>
                  <a:lnTo>
                    <a:pt x="2390" y="778"/>
                  </a:lnTo>
                  <a:lnTo>
                    <a:pt x="2372" y="798"/>
                  </a:lnTo>
                  <a:lnTo>
                    <a:pt x="2352" y="819"/>
                  </a:lnTo>
                  <a:lnTo>
                    <a:pt x="2332" y="838"/>
                  </a:lnTo>
                  <a:lnTo>
                    <a:pt x="2312" y="857"/>
                  </a:lnTo>
                  <a:lnTo>
                    <a:pt x="2291" y="875"/>
                  </a:lnTo>
                  <a:lnTo>
                    <a:pt x="2270" y="893"/>
                  </a:lnTo>
                  <a:lnTo>
                    <a:pt x="2248" y="910"/>
                  </a:lnTo>
                  <a:lnTo>
                    <a:pt x="2226" y="927"/>
                  </a:lnTo>
                  <a:lnTo>
                    <a:pt x="2203" y="943"/>
                  </a:lnTo>
                  <a:lnTo>
                    <a:pt x="2181" y="959"/>
                  </a:lnTo>
                  <a:lnTo>
                    <a:pt x="2158" y="975"/>
                  </a:lnTo>
                  <a:lnTo>
                    <a:pt x="2134" y="989"/>
                  </a:lnTo>
                  <a:lnTo>
                    <a:pt x="2110" y="1004"/>
                  </a:lnTo>
                  <a:lnTo>
                    <a:pt x="2085" y="1018"/>
                  </a:lnTo>
                  <a:lnTo>
                    <a:pt x="2061" y="1031"/>
                  </a:lnTo>
                  <a:lnTo>
                    <a:pt x="2035" y="1044"/>
                  </a:lnTo>
                  <a:lnTo>
                    <a:pt x="2009" y="1055"/>
                  </a:lnTo>
                  <a:lnTo>
                    <a:pt x="1984" y="1066"/>
                  </a:lnTo>
                  <a:lnTo>
                    <a:pt x="1958" y="1077"/>
                  </a:lnTo>
                  <a:lnTo>
                    <a:pt x="1932" y="1087"/>
                  </a:lnTo>
                  <a:lnTo>
                    <a:pt x="1905" y="1097"/>
                  </a:lnTo>
                  <a:lnTo>
                    <a:pt x="1878" y="1105"/>
                  </a:lnTo>
                  <a:lnTo>
                    <a:pt x="1851" y="1113"/>
                  </a:lnTo>
                  <a:lnTo>
                    <a:pt x="1823" y="1120"/>
                  </a:lnTo>
                  <a:lnTo>
                    <a:pt x="1795" y="1128"/>
                  </a:lnTo>
                  <a:lnTo>
                    <a:pt x="1766" y="1134"/>
                  </a:lnTo>
                  <a:lnTo>
                    <a:pt x="1739" y="1140"/>
                  </a:lnTo>
                  <a:lnTo>
                    <a:pt x="1710" y="1144"/>
                  </a:lnTo>
                  <a:lnTo>
                    <a:pt x="1681" y="1148"/>
                  </a:lnTo>
                  <a:lnTo>
                    <a:pt x="1652" y="1151"/>
                  </a:lnTo>
                  <a:lnTo>
                    <a:pt x="1622" y="1153"/>
                  </a:lnTo>
                  <a:lnTo>
                    <a:pt x="1594" y="1156"/>
                  </a:lnTo>
                  <a:lnTo>
                    <a:pt x="1564" y="1157"/>
                  </a:lnTo>
                  <a:lnTo>
                    <a:pt x="1534" y="1158"/>
                  </a:lnTo>
                  <a:lnTo>
                    <a:pt x="1534" y="1158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grpSp>
          <p:nvGrpSpPr>
            <p:cNvPr id="50" name="그룹 8"/>
            <p:cNvGrpSpPr/>
            <p:nvPr/>
          </p:nvGrpSpPr>
          <p:grpSpPr>
            <a:xfrm>
              <a:off x="2099041" y="2790007"/>
              <a:ext cx="2221998" cy="3177385"/>
              <a:chOff x="1440292" y="2185987"/>
              <a:chExt cx="2564487" cy="3667135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51" name="직사각형 100"/>
              <p:cNvSpPr/>
              <p:nvPr/>
            </p:nvSpPr>
            <p:spPr>
              <a:xfrm>
                <a:off x="1440292" y="3467812"/>
                <a:ext cx="314808" cy="238531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52" name="Freeform 8"/>
              <p:cNvSpPr>
                <a:spLocks/>
              </p:cNvSpPr>
              <p:nvPr/>
            </p:nvSpPr>
            <p:spPr bwMode="auto">
              <a:xfrm>
                <a:off x="1440292" y="2185987"/>
                <a:ext cx="2564487" cy="1281825"/>
              </a:xfrm>
              <a:custGeom>
                <a:avLst/>
                <a:gdLst>
                  <a:gd name="T0" fmla="*/ 1624 w 3069"/>
                  <a:gd name="T1" fmla="*/ 381 h 1534"/>
                  <a:gd name="T2" fmla="*/ 1768 w 3069"/>
                  <a:gd name="T3" fmla="*/ 400 h 1534"/>
                  <a:gd name="T4" fmla="*/ 1906 w 3069"/>
                  <a:gd name="T5" fmla="*/ 437 h 1534"/>
                  <a:gd name="T6" fmla="*/ 2036 w 3069"/>
                  <a:gd name="T7" fmla="*/ 490 h 1534"/>
                  <a:gd name="T8" fmla="*/ 2159 w 3069"/>
                  <a:gd name="T9" fmla="*/ 559 h 1534"/>
                  <a:gd name="T10" fmla="*/ 2271 w 3069"/>
                  <a:gd name="T11" fmla="*/ 641 h 1534"/>
                  <a:gd name="T12" fmla="*/ 2372 w 3069"/>
                  <a:gd name="T13" fmla="*/ 736 h 1534"/>
                  <a:gd name="T14" fmla="*/ 2462 w 3069"/>
                  <a:gd name="T15" fmla="*/ 841 h 1534"/>
                  <a:gd name="T16" fmla="*/ 2538 w 3069"/>
                  <a:gd name="T17" fmla="*/ 958 h 1534"/>
                  <a:gd name="T18" fmla="*/ 2601 w 3069"/>
                  <a:gd name="T19" fmla="*/ 1083 h 1534"/>
                  <a:gd name="T20" fmla="*/ 2648 w 3069"/>
                  <a:gd name="T21" fmla="*/ 1217 h 1534"/>
                  <a:gd name="T22" fmla="*/ 2679 w 3069"/>
                  <a:gd name="T23" fmla="*/ 1358 h 1534"/>
                  <a:gd name="T24" fmla="*/ 2692 w 3069"/>
                  <a:gd name="T25" fmla="*/ 1504 h 1534"/>
                  <a:gd name="T26" fmla="*/ 3067 w 3069"/>
                  <a:gd name="T27" fmla="*/ 1455 h 1534"/>
                  <a:gd name="T28" fmla="*/ 3045 w 3069"/>
                  <a:gd name="T29" fmla="*/ 1262 h 1534"/>
                  <a:gd name="T30" fmla="*/ 3000 w 3069"/>
                  <a:gd name="T31" fmla="*/ 1078 h 1534"/>
                  <a:gd name="T32" fmla="*/ 2933 w 3069"/>
                  <a:gd name="T33" fmla="*/ 903 h 1534"/>
                  <a:gd name="T34" fmla="*/ 2846 w 3069"/>
                  <a:gd name="T35" fmla="*/ 739 h 1534"/>
                  <a:gd name="T36" fmla="*/ 2742 w 3069"/>
                  <a:gd name="T37" fmla="*/ 587 h 1534"/>
                  <a:gd name="T38" fmla="*/ 2619 w 3069"/>
                  <a:gd name="T39" fmla="*/ 449 h 1534"/>
                  <a:gd name="T40" fmla="*/ 2482 w 3069"/>
                  <a:gd name="T41" fmla="*/ 327 h 1534"/>
                  <a:gd name="T42" fmla="*/ 2330 w 3069"/>
                  <a:gd name="T43" fmla="*/ 222 h 1534"/>
                  <a:gd name="T44" fmla="*/ 2166 w 3069"/>
                  <a:gd name="T45" fmla="*/ 135 h 1534"/>
                  <a:gd name="T46" fmla="*/ 1990 w 3069"/>
                  <a:gd name="T47" fmla="*/ 69 h 1534"/>
                  <a:gd name="T48" fmla="*/ 1806 w 3069"/>
                  <a:gd name="T49" fmla="*/ 23 h 1534"/>
                  <a:gd name="T50" fmla="*/ 1614 w 3069"/>
                  <a:gd name="T51" fmla="*/ 2 h 1534"/>
                  <a:gd name="T52" fmla="*/ 1455 w 3069"/>
                  <a:gd name="T53" fmla="*/ 2 h 1534"/>
                  <a:gd name="T54" fmla="*/ 1263 w 3069"/>
                  <a:gd name="T55" fmla="*/ 23 h 1534"/>
                  <a:gd name="T56" fmla="*/ 1079 w 3069"/>
                  <a:gd name="T57" fmla="*/ 69 h 1534"/>
                  <a:gd name="T58" fmla="*/ 903 w 3069"/>
                  <a:gd name="T59" fmla="*/ 135 h 1534"/>
                  <a:gd name="T60" fmla="*/ 739 w 3069"/>
                  <a:gd name="T61" fmla="*/ 222 h 1534"/>
                  <a:gd name="T62" fmla="*/ 587 w 3069"/>
                  <a:gd name="T63" fmla="*/ 327 h 1534"/>
                  <a:gd name="T64" fmla="*/ 450 w 3069"/>
                  <a:gd name="T65" fmla="*/ 449 h 1534"/>
                  <a:gd name="T66" fmla="*/ 327 w 3069"/>
                  <a:gd name="T67" fmla="*/ 587 h 1534"/>
                  <a:gd name="T68" fmla="*/ 223 w 3069"/>
                  <a:gd name="T69" fmla="*/ 739 h 1534"/>
                  <a:gd name="T70" fmla="*/ 135 w 3069"/>
                  <a:gd name="T71" fmla="*/ 903 h 1534"/>
                  <a:gd name="T72" fmla="*/ 69 w 3069"/>
                  <a:gd name="T73" fmla="*/ 1078 h 1534"/>
                  <a:gd name="T74" fmla="*/ 25 w 3069"/>
                  <a:gd name="T75" fmla="*/ 1262 h 1534"/>
                  <a:gd name="T76" fmla="*/ 2 w 3069"/>
                  <a:gd name="T77" fmla="*/ 1455 h 1534"/>
                  <a:gd name="T78" fmla="*/ 377 w 3069"/>
                  <a:gd name="T79" fmla="*/ 1504 h 1534"/>
                  <a:gd name="T80" fmla="*/ 390 w 3069"/>
                  <a:gd name="T81" fmla="*/ 1358 h 1534"/>
                  <a:gd name="T82" fmla="*/ 421 w 3069"/>
                  <a:gd name="T83" fmla="*/ 1217 h 1534"/>
                  <a:gd name="T84" fmla="*/ 468 w 3069"/>
                  <a:gd name="T85" fmla="*/ 1083 h 1534"/>
                  <a:gd name="T86" fmla="*/ 531 w 3069"/>
                  <a:gd name="T87" fmla="*/ 958 h 1534"/>
                  <a:gd name="T88" fmla="*/ 608 w 3069"/>
                  <a:gd name="T89" fmla="*/ 841 h 1534"/>
                  <a:gd name="T90" fmla="*/ 697 w 3069"/>
                  <a:gd name="T91" fmla="*/ 736 h 1534"/>
                  <a:gd name="T92" fmla="*/ 798 w 3069"/>
                  <a:gd name="T93" fmla="*/ 641 h 1534"/>
                  <a:gd name="T94" fmla="*/ 910 w 3069"/>
                  <a:gd name="T95" fmla="*/ 559 h 1534"/>
                  <a:gd name="T96" fmla="*/ 1033 w 3069"/>
                  <a:gd name="T97" fmla="*/ 490 h 1534"/>
                  <a:gd name="T98" fmla="*/ 1163 w 3069"/>
                  <a:gd name="T99" fmla="*/ 437 h 1534"/>
                  <a:gd name="T100" fmla="*/ 1302 w 3069"/>
                  <a:gd name="T101" fmla="*/ 400 h 1534"/>
                  <a:gd name="T102" fmla="*/ 1446 w 3069"/>
                  <a:gd name="T103" fmla="*/ 381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69" h="1534">
                    <a:moveTo>
                      <a:pt x="1534" y="376"/>
                    </a:moveTo>
                    <a:lnTo>
                      <a:pt x="1534" y="376"/>
                    </a:lnTo>
                    <a:lnTo>
                      <a:pt x="1564" y="377"/>
                    </a:lnTo>
                    <a:lnTo>
                      <a:pt x="1594" y="378"/>
                    </a:lnTo>
                    <a:lnTo>
                      <a:pt x="1624" y="381"/>
                    </a:lnTo>
                    <a:lnTo>
                      <a:pt x="1652" y="383"/>
                    </a:lnTo>
                    <a:lnTo>
                      <a:pt x="1682" y="386"/>
                    </a:lnTo>
                    <a:lnTo>
                      <a:pt x="1711" y="390"/>
                    </a:lnTo>
                    <a:lnTo>
                      <a:pt x="1740" y="394"/>
                    </a:lnTo>
                    <a:lnTo>
                      <a:pt x="1768" y="400"/>
                    </a:lnTo>
                    <a:lnTo>
                      <a:pt x="1796" y="406"/>
                    </a:lnTo>
                    <a:lnTo>
                      <a:pt x="1824" y="414"/>
                    </a:lnTo>
                    <a:lnTo>
                      <a:pt x="1852" y="421"/>
                    </a:lnTo>
                    <a:lnTo>
                      <a:pt x="1878" y="429"/>
                    </a:lnTo>
                    <a:lnTo>
                      <a:pt x="1906" y="437"/>
                    </a:lnTo>
                    <a:lnTo>
                      <a:pt x="1933" y="447"/>
                    </a:lnTo>
                    <a:lnTo>
                      <a:pt x="1958" y="457"/>
                    </a:lnTo>
                    <a:lnTo>
                      <a:pt x="1985" y="468"/>
                    </a:lnTo>
                    <a:lnTo>
                      <a:pt x="2011" y="479"/>
                    </a:lnTo>
                    <a:lnTo>
                      <a:pt x="2036" y="490"/>
                    </a:lnTo>
                    <a:lnTo>
                      <a:pt x="2062" y="503"/>
                    </a:lnTo>
                    <a:lnTo>
                      <a:pt x="2086" y="516"/>
                    </a:lnTo>
                    <a:lnTo>
                      <a:pt x="2111" y="530"/>
                    </a:lnTo>
                    <a:lnTo>
                      <a:pt x="2134" y="545"/>
                    </a:lnTo>
                    <a:lnTo>
                      <a:pt x="2159" y="559"/>
                    </a:lnTo>
                    <a:lnTo>
                      <a:pt x="2181" y="575"/>
                    </a:lnTo>
                    <a:lnTo>
                      <a:pt x="2205" y="591"/>
                    </a:lnTo>
                    <a:lnTo>
                      <a:pt x="2227" y="607"/>
                    </a:lnTo>
                    <a:lnTo>
                      <a:pt x="2249" y="624"/>
                    </a:lnTo>
                    <a:lnTo>
                      <a:pt x="2271" y="641"/>
                    </a:lnTo>
                    <a:lnTo>
                      <a:pt x="2292" y="659"/>
                    </a:lnTo>
                    <a:lnTo>
                      <a:pt x="2312" y="677"/>
                    </a:lnTo>
                    <a:lnTo>
                      <a:pt x="2333" y="696"/>
                    </a:lnTo>
                    <a:lnTo>
                      <a:pt x="2353" y="715"/>
                    </a:lnTo>
                    <a:lnTo>
                      <a:pt x="2372" y="736"/>
                    </a:lnTo>
                    <a:lnTo>
                      <a:pt x="2391" y="756"/>
                    </a:lnTo>
                    <a:lnTo>
                      <a:pt x="2409" y="777"/>
                    </a:lnTo>
                    <a:lnTo>
                      <a:pt x="2427" y="797"/>
                    </a:lnTo>
                    <a:lnTo>
                      <a:pt x="2445" y="820"/>
                    </a:lnTo>
                    <a:lnTo>
                      <a:pt x="2462" y="841"/>
                    </a:lnTo>
                    <a:lnTo>
                      <a:pt x="2479" y="865"/>
                    </a:lnTo>
                    <a:lnTo>
                      <a:pt x="2495" y="887"/>
                    </a:lnTo>
                    <a:lnTo>
                      <a:pt x="2510" y="910"/>
                    </a:lnTo>
                    <a:lnTo>
                      <a:pt x="2524" y="934"/>
                    </a:lnTo>
                    <a:lnTo>
                      <a:pt x="2538" y="958"/>
                    </a:lnTo>
                    <a:lnTo>
                      <a:pt x="2552" y="983"/>
                    </a:lnTo>
                    <a:lnTo>
                      <a:pt x="2565" y="1007"/>
                    </a:lnTo>
                    <a:lnTo>
                      <a:pt x="2578" y="1032"/>
                    </a:lnTo>
                    <a:lnTo>
                      <a:pt x="2589" y="1057"/>
                    </a:lnTo>
                    <a:lnTo>
                      <a:pt x="2601" y="1083"/>
                    </a:lnTo>
                    <a:lnTo>
                      <a:pt x="2612" y="1110"/>
                    </a:lnTo>
                    <a:lnTo>
                      <a:pt x="2621" y="1136"/>
                    </a:lnTo>
                    <a:lnTo>
                      <a:pt x="2631" y="1163"/>
                    </a:lnTo>
                    <a:lnTo>
                      <a:pt x="2640" y="1190"/>
                    </a:lnTo>
                    <a:lnTo>
                      <a:pt x="2648" y="1217"/>
                    </a:lnTo>
                    <a:lnTo>
                      <a:pt x="2656" y="1245"/>
                    </a:lnTo>
                    <a:lnTo>
                      <a:pt x="2662" y="1273"/>
                    </a:lnTo>
                    <a:lnTo>
                      <a:pt x="2668" y="1301"/>
                    </a:lnTo>
                    <a:lnTo>
                      <a:pt x="2674" y="1329"/>
                    </a:lnTo>
                    <a:lnTo>
                      <a:pt x="2679" y="1358"/>
                    </a:lnTo>
                    <a:lnTo>
                      <a:pt x="2682" y="1387"/>
                    </a:lnTo>
                    <a:lnTo>
                      <a:pt x="2685" y="1416"/>
                    </a:lnTo>
                    <a:lnTo>
                      <a:pt x="2689" y="1444"/>
                    </a:lnTo>
                    <a:lnTo>
                      <a:pt x="2691" y="1474"/>
                    </a:lnTo>
                    <a:lnTo>
                      <a:pt x="2692" y="1504"/>
                    </a:lnTo>
                    <a:lnTo>
                      <a:pt x="2692" y="1534"/>
                    </a:lnTo>
                    <a:lnTo>
                      <a:pt x="3069" y="1534"/>
                    </a:lnTo>
                    <a:lnTo>
                      <a:pt x="3069" y="1534"/>
                    </a:lnTo>
                    <a:lnTo>
                      <a:pt x="3068" y="1495"/>
                    </a:lnTo>
                    <a:lnTo>
                      <a:pt x="3067" y="1455"/>
                    </a:lnTo>
                    <a:lnTo>
                      <a:pt x="3064" y="1416"/>
                    </a:lnTo>
                    <a:lnTo>
                      <a:pt x="3061" y="1377"/>
                    </a:lnTo>
                    <a:lnTo>
                      <a:pt x="3056" y="1339"/>
                    </a:lnTo>
                    <a:lnTo>
                      <a:pt x="3051" y="1301"/>
                    </a:lnTo>
                    <a:lnTo>
                      <a:pt x="3045" y="1262"/>
                    </a:lnTo>
                    <a:lnTo>
                      <a:pt x="3037" y="1225"/>
                    </a:lnTo>
                    <a:lnTo>
                      <a:pt x="3030" y="1188"/>
                    </a:lnTo>
                    <a:lnTo>
                      <a:pt x="3020" y="1150"/>
                    </a:lnTo>
                    <a:lnTo>
                      <a:pt x="3011" y="1114"/>
                    </a:lnTo>
                    <a:lnTo>
                      <a:pt x="3000" y="1078"/>
                    </a:lnTo>
                    <a:lnTo>
                      <a:pt x="2988" y="1041"/>
                    </a:lnTo>
                    <a:lnTo>
                      <a:pt x="2975" y="1006"/>
                    </a:lnTo>
                    <a:lnTo>
                      <a:pt x="2963" y="971"/>
                    </a:lnTo>
                    <a:lnTo>
                      <a:pt x="2948" y="937"/>
                    </a:lnTo>
                    <a:lnTo>
                      <a:pt x="2933" y="903"/>
                    </a:lnTo>
                    <a:lnTo>
                      <a:pt x="2918" y="869"/>
                    </a:lnTo>
                    <a:lnTo>
                      <a:pt x="2901" y="836"/>
                    </a:lnTo>
                    <a:lnTo>
                      <a:pt x="2884" y="803"/>
                    </a:lnTo>
                    <a:lnTo>
                      <a:pt x="2866" y="771"/>
                    </a:lnTo>
                    <a:lnTo>
                      <a:pt x="2846" y="739"/>
                    </a:lnTo>
                    <a:lnTo>
                      <a:pt x="2827" y="707"/>
                    </a:lnTo>
                    <a:lnTo>
                      <a:pt x="2807" y="676"/>
                    </a:lnTo>
                    <a:lnTo>
                      <a:pt x="2786" y="646"/>
                    </a:lnTo>
                    <a:lnTo>
                      <a:pt x="2764" y="616"/>
                    </a:lnTo>
                    <a:lnTo>
                      <a:pt x="2742" y="587"/>
                    </a:lnTo>
                    <a:lnTo>
                      <a:pt x="2718" y="559"/>
                    </a:lnTo>
                    <a:lnTo>
                      <a:pt x="2695" y="530"/>
                    </a:lnTo>
                    <a:lnTo>
                      <a:pt x="2671" y="502"/>
                    </a:lnTo>
                    <a:lnTo>
                      <a:pt x="2645" y="475"/>
                    </a:lnTo>
                    <a:lnTo>
                      <a:pt x="2619" y="449"/>
                    </a:lnTo>
                    <a:lnTo>
                      <a:pt x="2593" y="423"/>
                    </a:lnTo>
                    <a:lnTo>
                      <a:pt x="2566" y="399"/>
                    </a:lnTo>
                    <a:lnTo>
                      <a:pt x="2538" y="374"/>
                    </a:lnTo>
                    <a:lnTo>
                      <a:pt x="2511" y="351"/>
                    </a:lnTo>
                    <a:lnTo>
                      <a:pt x="2482" y="327"/>
                    </a:lnTo>
                    <a:lnTo>
                      <a:pt x="2452" y="305"/>
                    </a:lnTo>
                    <a:lnTo>
                      <a:pt x="2423" y="282"/>
                    </a:lnTo>
                    <a:lnTo>
                      <a:pt x="2392" y="262"/>
                    </a:lnTo>
                    <a:lnTo>
                      <a:pt x="2361" y="242"/>
                    </a:lnTo>
                    <a:lnTo>
                      <a:pt x="2330" y="222"/>
                    </a:lnTo>
                    <a:lnTo>
                      <a:pt x="2298" y="204"/>
                    </a:lnTo>
                    <a:lnTo>
                      <a:pt x="2265" y="185"/>
                    </a:lnTo>
                    <a:lnTo>
                      <a:pt x="2233" y="167"/>
                    </a:lnTo>
                    <a:lnTo>
                      <a:pt x="2199" y="151"/>
                    </a:lnTo>
                    <a:lnTo>
                      <a:pt x="2166" y="135"/>
                    </a:lnTo>
                    <a:lnTo>
                      <a:pt x="2132" y="120"/>
                    </a:lnTo>
                    <a:lnTo>
                      <a:pt x="2097" y="107"/>
                    </a:lnTo>
                    <a:lnTo>
                      <a:pt x="2062" y="93"/>
                    </a:lnTo>
                    <a:lnTo>
                      <a:pt x="2027" y="81"/>
                    </a:lnTo>
                    <a:lnTo>
                      <a:pt x="1990" y="69"/>
                    </a:lnTo>
                    <a:lnTo>
                      <a:pt x="1954" y="59"/>
                    </a:lnTo>
                    <a:lnTo>
                      <a:pt x="1918" y="48"/>
                    </a:lnTo>
                    <a:lnTo>
                      <a:pt x="1881" y="39"/>
                    </a:lnTo>
                    <a:lnTo>
                      <a:pt x="1843" y="31"/>
                    </a:lnTo>
                    <a:lnTo>
                      <a:pt x="1806" y="23"/>
                    </a:lnTo>
                    <a:lnTo>
                      <a:pt x="1769" y="18"/>
                    </a:lnTo>
                    <a:lnTo>
                      <a:pt x="1730" y="12"/>
                    </a:lnTo>
                    <a:lnTo>
                      <a:pt x="1692" y="7"/>
                    </a:lnTo>
                    <a:lnTo>
                      <a:pt x="1652" y="4"/>
                    </a:lnTo>
                    <a:lnTo>
                      <a:pt x="1614" y="2"/>
                    </a:lnTo>
                    <a:lnTo>
                      <a:pt x="1575" y="0"/>
                    </a:lnTo>
                    <a:lnTo>
                      <a:pt x="1534" y="0"/>
                    </a:lnTo>
                    <a:lnTo>
                      <a:pt x="1534" y="0"/>
                    </a:lnTo>
                    <a:lnTo>
                      <a:pt x="1495" y="0"/>
                    </a:lnTo>
                    <a:lnTo>
                      <a:pt x="1455" y="2"/>
                    </a:lnTo>
                    <a:lnTo>
                      <a:pt x="1417" y="4"/>
                    </a:lnTo>
                    <a:lnTo>
                      <a:pt x="1377" y="7"/>
                    </a:lnTo>
                    <a:lnTo>
                      <a:pt x="1339" y="12"/>
                    </a:lnTo>
                    <a:lnTo>
                      <a:pt x="1301" y="18"/>
                    </a:lnTo>
                    <a:lnTo>
                      <a:pt x="1263" y="23"/>
                    </a:lnTo>
                    <a:lnTo>
                      <a:pt x="1225" y="31"/>
                    </a:lnTo>
                    <a:lnTo>
                      <a:pt x="1188" y="39"/>
                    </a:lnTo>
                    <a:lnTo>
                      <a:pt x="1151" y="48"/>
                    </a:lnTo>
                    <a:lnTo>
                      <a:pt x="1114" y="59"/>
                    </a:lnTo>
                    <a:lnTo>
                      <a:pt x="1079" y="69"/>
                    </a:lnTo>
                    <a:lnTo>
                      <a:pt x="1043" y="81"/>
                    </a:lnTo>
                    <a:lnTo>
                      <a:pt x="1007" y="93"/>
                    </a:lnTo>
                    <a:lnTo>
                      <a:pt x="972" y="107"/>
                    </a:lnTo>
                    <a:lnTo>
                      <a:pt x="937" y="120"/>
                    </a:lnTo>
                    <a:lnTo>
                      <a:pt x="903" y="135"/>
                    </a:lnTo>
                    <a:lnTo>
                      <a:pt x="870" y="151"/>
                    </a:lnTo>
                    <a:lnTo>
                      <a:pt x="836" y="167"/>
                    </a:lnTo>
                    <a:lnTo>
                      <a:pt x="803" y="185"/>
                    </a:lnTo>
                    <a:lnTo>
                      <a:pt x="771" y="204"/>
                    </a:lnTo>
                    <a:lnTo>
                      <a:pt x="739" y="222"/>
                    </a:lnTo>
                    <a:lnTo>
                      <a:pt x="708" y="242"/>
                    </a:lnTo>
                    <a:lnTo>
                      <a:pt x="677" y="262"/>
                    </a:lnTo>
                    <a:lnTo>
                      <a:pt x="646" y="282"/>
                    </a:lnTo>
                    <a:lnTo>
                      <a:pt x="616" y="305"/>
                    </a:lnTo>
                    <a:lnTo>
                      <a:pt x="587" y="327"/>
                    </a:lnTo>
                    <a:lnTo>
                      <a:pt x="559" y="351"/>
                    </a:lnTo>
                    <a:lnTo>
                      <a:pt x="531" y="374"/>
                    </a:lnTo>
                    <a:lnTo>
                      <a:pt x="503" y="399"/>
                    </a:lnTo>
                    <a:lnTo>
                      <a:pt x="477" y="423"/>
                    </a:lnTo>
                    <a:lnTo>
                      <a:pt x="450" y="449"/>
                    </a:lnTo>
                    <a:lnTo>
                      <a:pt x="424" y="475"/>
                    </a:lnTo>
                    <a:lnTo>
                      <a:pt x="399" y="502"/>
                    </a:lnTo>
                    <a:lnTo>
                      <a:pt x="374" y="530"/>
                    </a:lnTo>
                    <a:lnTo>
                      <a:pt x="351" y="559"/>
                    </a:lnTo>
                    <a:lnTo>
                      <a:pt x="327" y="587"/>
                    </a:lnTo>
                    <a:lnTo>
                      <a:pt x="305" y="616"/>
                    </a:lnTo>
                    <a:lnTo>
                      <a:pt x="284" y="646"/>
                    </a:lnTo>
                    <a:lnTo>
                      <a:pt x="262" y="676"/>
                    </a:lnTo>
                    <a:lnTo>
                      <a:pt x="242" y="707"/>
                    </a:lnTo>
                    <a:lnTo>
                      <a:pt x="223" y="739"/>
                    </a:lnTo>
                    <a:lnTo>
                      <a:pt x="204" y="771"/>
                    </a:lnTo>
                    <a:lnTo>
                      <a:pt x="185" y="803"/>
                    </a:lnTo>
                    <a:lnTo>
                      <a:pt x="168" y="836"/>
                    </a:lnTo>
                    <a:lnTo>
                      <a:pt x="151" y="869"/>
                    </a:lnTo>
                    <a:lnTo>
                      <a:pt x="135" y="903"/>
                    </a:lnTo>
                    <a:lnTo>
                      <a:pt x="120" y="937"/>
                    </a:lnTo>
                    <a:lnTo>
                      <a:pt x="107" y="971"/>
                    </a:lnTo>
                    <a:lnTo>
                      <a:pt x="94" y="1006"/>
                    </a:lnTo>
                    <a:lnTo>
                      <a:pt x="81" y="1041"/>
                    </a:lnTo>
                    <a:lnTo>
                      <a:pt x="69" y="1078"/>
                    </a:lnTo>
                    <a:lnTo>
                      <a:pt x="59" y="1114"/>
                    </a:lnTo>
                    <a:lnTo>
                      <a:pt x="49" y="1150"/>
                    </a:lnTo>
                    <a:lnTo>
                      <a:pt x="39" y="1188"/>
                    </a:lnTo>
                    <a:lnTo>
                      <a:pt x="32" y="1225"/>
                    </a:lnTo>
                    <a:lnTo>
                      <a:pt x="25" y="1262"/>
                    </a:lnTo>
                    <a:lnTo>
                      <a:pt x="18" y="1301"/>
                    </a:lnTo>
                    <a:lnTo>
                      <a:pt x="13" y="1339"/>
                    </a:lnTo>
                    <a:lnTo>
                      <a:pt x="9" y="1377"/>
                    </a:lnTo>
                    <a:lnTo>
                      <a:pt x="5" y="1416"/>
                    </a:lnTo>
                    <a:lnTo>
                      <a:pt x="2" y="1455"/>
                    </a:lnTo>
                    <a:lnTo>
                      <a:pt x="1" y="1495"/>
                    </a:lnTo>
                    <a:lnTo>
                      <a:pt x="0" y="1534"/>
                    </a:lnTo>
                    <a:lnTo>
                      <a:pt x="377" y="1534"/>
                    </a:lnTo>
                    <a:lnTo>
                      <a:pt x="377" y="1534"/>
                    </a:lnTo>
                    <a:lnTo>
                      <a:pt x="377" y="1504"/>
                    </a:lnTo>
                    <a:lnTo>
                      <a:pt x="378" y="1474"/>
                    </a:lnTo>
                    <a:lnTo>
                      <a:pt x="381" y="1444"/>
                    </a:lnTo>
                    <a:lnTo>
                      <a:pt x="383" y="1416"/>
                    </a:lnTo>
                    <a:lnTo>
                      <a:pt x="387" y="1387"/>
                    </a:lnTo>
                    <a:lnTo>
                      <a:pt x="390" y="1358"/>
                    </a:lnTo>
                    <a:lnTo>
                      <a:pt x="396" y="1329"/>
                    </a:lnTo>
                    <a:lnTo>
                      <a:pt x="401" y="1301"/>
                    </a:lnTo>
                    <a:lnTo>
                      <a:pt x="407" y="1273"/>
                    </a:lnTo>
                    <a:lnTo>
                      <a:pt x="414" y="1245"/>
                    </a:lnTo>
                    <a:lnTo>
                      <a:pt x="421" y="1217"/>
                    </a:lnTo>
                    <a:lnTo>
                      <a:pt x="430" y="1190"/>
                    </a:lnTo>
                    <a:lnTo>
                      <a:pt x="438" y="1163"/>
                    </a:lnTo>
                    <a:lnTo>
                      <a:pt x="448" y="1136"/>
                    </a:lnTo>
                    <a:lnTo>
                      <a:pt x="457" y="1110"/>
                    </a:lnTo>
                    <a:lnTo>
                      <a:pt x="468" y="1083"/>
                    </a:lnTo>
                    <a:lnTo>
                      <a:pt x="480" y="1057"/>
                    </a:lnTo>
                    <a:lnTo>
                      <a:pt x="491" y="1032"/>
                    </a:lnTo>
                    <a:lnTo>
                      <a:pt x="504" y="1007"/>
                    </a:lnTo>
                    <a:lnTo>
                      <a:pt x="517" y="983"/>
                    </a:lnTo>
                    <a:lnTo>
                      <a:pt x="531" y="958"/>
                    </a:lnTo>
                    <a:lnTo>
                      <a:pt x="545" y="934"/>
                    </a:lnTo>
                    <a:lnTo>
                      <a:pt x="560" y="910"/>
                    </a:lnTo>
                    <a:lnTo>
                      <a:pt x="575" y="887"/>
                    </a:lnTo>
                    <a:lnTo>
                      <a:pt x="591" y="865"/>
                    </a:lnTo>
                    <a:lnTo>
                      <a:pt x="608" y="841"/>
                    </a:lnTo>
                    <a:lnTo>
                      <a:pt x="624" y="820"/>
                    </a:lnTo>
                    <a:lnTo>
                      <a:pt x="642" y="797"/>
                    </a:lnTo>
                    <a:lnTo>
                      <a:pt x="660" y="777"/>
                    </a:lnTo>
                    <a:lnTo>
                      <a:pt x="678" y="756"/>
                    </a:lnTo>
                    <a:lnTo>
                      <a:pt x="697" y="736"/>
                    </a:lnTo>
                    <a:lnTo>
                      <a:pt x="716" y="715"/>
                    </a:lnTo>
                    <a:lnTo>
                      <a:pt x="736" y="696"/>
                    </a:lnTo>
                    <a:lnTo>
                      <a:pt x="757" y="677"/>
                    </a:lnTo>
                    <a:lnTo>
                      <a:pt x="777" y="659"/>
                    </a:lnTo>
                    <a:lnTo>
                      <a:pt x="798" y="641"/>
                    </a:lnTo>
                    <a:lnTo>
                      <a:pt x="820" y="624"/>
                    </a:lnTo>
                    <a:lnTo>
                      <a:pt x="842" y="607"/>
                    </a:lnTo>
                    <a:lnTo>
                      <a:pt x="865" y="591"/>
                    </a:lnTo>
                    <a:lnTo>
                      <a:pt x="887" y="575"/>
                    </a:lnTo>
                    <a:lnTo>
                      <a:pt x="910" y="559"/>
                    </a:lnTo>
                    <a:lnTo>
                      <a:pt x="935" y="545"/>
                    </a:lnTo>
                    <a:lnTo>
                      <a:pt x="958" y="530"/>
                    </a:lnTo>
                    <a:lnTo>
                      <a:pt x="983" y="516"/>
                    </a:lnTo>
                    <a:lnTo>
                      <a:pt x="1007" y="503"/>
                    </a:lnTo>
                    <a:lnTo>
                      <a:pt x="1033" y="490"/>
                    </a:lnTo>
                    <a:lnTo>
                      <a:pt x="1059" y="479"/>
                    </a:lnTo>
                    <a:lnTo>
                      <a:pt x="1084" y="468"/>
                    </a:lnTo>
                    <a:lnTo>
                      <a:pt x="1110" y="457"/>
                    </a:lnTo>
                    <a:lnTo>
                      <a:pt x="1136" y="447"/>
                    </a:lnTo>
                    <a:lnTo>
                      <a:pt x="1163" y="437"/>
                    </a:lnTo>
                    <a:lnTo>
                      <a:pt x="1191" y="429"/>
                    </a:lnTo>
                    <a:lnTo>
                      <a:pt x="1217" y="421"/>
                    </a:lnTo>
                    <a:lnTo>
                      <a:pt x="1245" y="414"/>
                    </a:lnTo>
                    <a:lnTo>
                      <a:pt x="1273" y="406"/>
                    </a:lnTo>
                    <a:lnTo>
                      <a:pt x="1302" y="400"/>
                    </a:lnTo>
                    <a:lnTo>
                      <a:pt x="1329" y="394"/>
                    </a:lnTo>
                    <a:lnTo>
                      <a:pt x="1358" y="390"/>
                    </a:lnTo>
                    <a:lnTo>
                      <a:pt x="1387" y="386"/>
                    </a:lnTo>
                    <a:lnTo>
                      <a:pt x="1416" y="383"/>
                    </a:lnTo>
                    <a:lnTo>
                      <a:pt x="1446" y="381"/>
                    </a:lnTo>
                    <a:lnTo>
                      <a:pt x="1475" y="378"/>
                    </a:lnTo>
                    <a:lnTo>
                      <a:pt x="1504" y="377"/>
                    </a:lnTo>
                    <a:lnTo>
                      <a:pt x="1534" y="376"/>
                    </a:lnTo>
                    <a:lnTo>
                      <a:pt x="1534" y="37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53" name="직사각형 106"/>
              <p:cNvSpPr/>
              <p:nvPr/>
            </p:nvSpPr>
            <p:spPr>
              <a:xfrm>
                <a:off x="3689971" y="3467811"/>
                <a:ext cx="314808" cy="110348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54" name="그룹 7"/>
            <p:cNvGrpSpPr/>
            <p:nvPr/>
          </p:nvGrpSpPr>
          <p:grpSpPr>
            <a:xfrm>
              <a:off x="4048086" y="3900649"/>
              <a:ext cx="2221273" cy="2066743"/>
              <a:chOff x="3689754" y="3467812"/>
              <a:chExt cx="2563650" cy="2385304"/>
            </a:xfrm>
            <a:solidFill>
              <a:srgbClr val="FFD101"/>
            </a:solidFill>
          </p:grpSpPr>
          <p:sp>
            <p:nvSpPr>
              <p:cNvPr id="55" name="Freeform 7"/>
              <p:cNvSpPr>
                <a:spLocks/>
              </p:cNvSpPr>
              <p:nvPr/>
            </p:nvSpPr>
            <p:spPr bwMode="auto">
              <a:xfrm>
                <a:off x="3689754" y="4571290"/>
                <a:ext cx="2563650" cy="1281826"/>
              </a:xfrm>
              <a:custGeom>
                <a:avLst/>
                <a:gdLst>
                  <a:gd name="T0" fmla="*/ 1444 w 3068"/>
                  <a:gd name="T1" fmla="*/ 1153 h 1534"/>
                  <a:gd name="T2" fmla="*/ 1300 w 3068"/>
                  <a:gd name="T3" fmla="*/ 1134 h 1534"/>
                  <a:gd name="T4" fmla="*/ 1163 w 3068"/>
                  <a:gd name="T5" fmla="*/ 1097 h 1534"/>
                  <a:gd name="T6" fmla="*/ 1032 w 3068"/>
                  <a:gd name="T7" fmla="*/ 1044 h 1534"/>
                  <a:gd name="T8" fmla="*/ 910 w 3068"/>
                  <a:gd name="T9" fmla="*/ 975 h 1534"/>
                  <a:gd name="T10" fmla="*/ 797 w 3068"/>
                  <a:gd name="T11" fmla="*/ 893 h 1534"/>
                  <a:gd name="T12" fmla="*/ 696 w 3068"/>
                  <a:gd name="T13" fmla="*/ 798 h 1534"/>
                  <a:gd name="T14" fmla="*/ 606 w 3068"/>
                  <a:gd name="T15" fmla="*/ 693 h 1534"/>
                  <a:gd name="T16" fmla="*/ 530 w 3068"/>
                  <a:gd name="T17" fmla="*/ 576 h 1534"/>
                  <a:gd name="T18" fmla="*/ 467 w 3068"/>
                  <a:gd name="T19" fmla="*/ 451 h 1534"/>
                  <a:gd name="T20" fmla="*/ 420 w 3068"/>
                  <a:gd name="T21" fmla="*/ 317 h 1534"/>
                  <a:gd name="T22" fmla="*/ 390 w 3068"/>
                  <a:gd name="T23" fmla="*/ 176 h 1534"/>
                  <a:gd name="T24" fmla="*/ 376 w 3068"/>
                  <a:gd name="T25" fmla="*/ 30 h 1534"/>
                  <a:gd name="T26" fmla="*/ 1 w 3068"/>
                  <a:gd name="T27" fmla="*/ 79 h 1534"/>
                  <a:gd name="T28" fmla="*/ 23 w 3068"/>
                  <a:gd name="T29" fmla="*/ 272 h 1534"/>
                  <a:gd name="T30" fmla="*/ 68 w 3068"/>
                  <a:gd name="T31" fmla="*/ 456 h 1534"/>
                  <a:gd name="T32" fmla="*/ 135 w 3068"/>
                  <a:gd name="T33" fmla="*/ 631 h 1534"/>
                  <a:gd name="T34" fmla="*/ 222 w 3068"/>
                  <a:gd name="T35" fmla="*/ 795 h 1534"/>
                  <a:gd name="T36" fmla="*/ 327 w 3068"/>
                  <a:gd name="T37" fmla="*/ 947 h 1534"/>
                  <a:gd name="T38" fmla="*/ 449 w 3068"/>
                  <a:gd name="T39" fmla="*/ 1085 h 1534"/>
                  <a:gd name="T40" fmla="*/ 586 w 3068"/>
                  <a:gd name="T41" fmla="*/ 1207 h 1534"/>
                  <a:gd name="T42" fmla="*/ 738 w 3068"/>
                  <a:gd name="T43" fmla="*/ 1312 h 1534"/>
                  <a:gd name="T44" fmla="*/ 902 w 3068"/>
                  <a:gd name="T45" fmla="*/ 1399 h 1534"/>
                  <a:gd name="T46" fmla="*/ 1078 w 3068"/>
                  <a:gd name="T47" fmla="*/ 1465 h 1534"/>
                  <a:gd name="T48" fmla="*/ 1262 w 3068"/>
                  <a:gd name="T49" fmla="*/ 1511 h 1534"/>
                  <a:gd name="T50" fmla="*/ 1455 w 3068"/>
                  <a:gd name="T51" fmla="*/ 1532 h 1534"/>
                  <a:gd name="T52" fmla="*/ 1613 w 3068"/>
                  <a:gd name="T53" fmla="*/ 1532 h 1534"/>
                  <a:gd name="T54" fmla="*/ 1805 w 3068"/>
                  <a:gd name="T55" fmla="*/ 1511 h 1534"/>
                  <a:gd name="T56" fmla="*/ 1990 w 3068"/>
                  <a:gd name="T57" fmla="*/ 1465 h 1534"/>
                  <a:gd name="T58" fmla="*/ 2165 w 3068"/>
                  <a:gd name="T59" fmla="*/ 1399 h 1534"/>
                  <a:gd name="T60" fmla="*/ 2329 w 3068"/>
                  <a:gd name="T61" fmla="*/ 1312 h 1534"/>
                  <a:gd name="T62" fmla="*/ 2481 w 3068"/>
                  <a:gd name="T63" fmla="*/ 1207 h 1534"/>
                  <a:gd name="T64" fmla="*/ 2618 w 3068"/>
                  <a:gd name="T65" fmla="*/ 1085 h 1534"/>
                  <a:gd name="T66" fmla="*/ 2741 w 3068"/>
                  <a:gd name="T67" fmla="*/ 947 h 1534"/>
                  <a:gd name="T68" fmla="*/ 2845 w 3068"/>
                  <a:gd name="T69" fmla="*/ 795 h 1534"/>
                  <a:gd name="T70" fmla="*/ 2933 w 3068"/>
                  <a:gd name="T71" fmla="*/ 631 h 1534"/>
                  <a:gd name="T72" fmla="*/ 2999 w 3068"/>
                  <a:gd name="T73" fmla="*/ 456 h 1534"/>
                  <a:gd name="T74" fmla="*/ 3043 w 3068"/>
                  <a:gd name="T75" fmla="*/ 272 h 1534"/>
                  <a:gd name="T76" fmla="*/ 3066 w 3068"/>
                  <a:gd name="T77" fmla="*/ 79 h 1534"/>
                  <a:gd name="T78" fmla="*/ 2691 w 3068"/>
                  <a:gd name="T79" fmla="*/ 30 h 1534"/>
                  <a:gd name="T80" fmla="*/ 2678 w 3068"/>
                  <a:gd name="T81" fmla="*/ 176 h 1534"/>
                  <a:gd name="T82" fmla="*/ 2647 w 3068"/>
                  <a:gd name="T83" fmla="*/ 317 h 1534"/>
                  <a:gd name="T84" fmla="*/ 2600 w 3068"/>
                  <a:gd name="T85" fmla="*/ 451 h 1534"/>
                  <a:gd name="T86" fmla="*/ 2537 w 3068"/>
                  <a:gd name="T87" fmla="*/ 576 h 1534"/>
                  <a:gd name="T88" fmla="*/ 2461 w 3068"/>
                  <a:gd name="T89" fmla="*/ 693 h 1534"/>
                  <a:gd name="T90" fmla="*/ 2372 w 3068"/>
                  <a:gd name="T91" fmla="*/ 798 h 1534"/>
                  <a:gd name="T92" fmla="*/ 2270 w 3068"/>
                  <a:gd name="T93" fmla="*/ 893 h 1534"/>
                  <a:gd name="T94" fmla="*/ 2158 w 3068"/>
                  <a:gd name="T95" fmla="*/ 975 h 1534"/>
                  <a:gd name="T96" fmla="*/ 2035 w 3068"/>
                  <a:gd name="T97" fmla="*/ 1044 h 1534"/>
                  <a:gd name="T98" fmla="*/ 1905 w 3068"/>
                  <a:gd name="T99" fmla="*/ 1097 h 1534"/>
                  <a:gd name="T100" fmla="*/ 1766 w 3068"/>
                  <a:gd name="T101" fmla="*/ 1134 h 1534"/>
                  <a:gd name="T102" fmla="*/ 1622 w 3068"/>
                  <a:gd name="T103" fmla="*/ 1153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68" h="1534">
                    <a:moveTo>
                      <a:pt x="1534" y="1158"/>
                    </a:moveTo>
                    <a:lnTo>
                      <a:pt x="1534" y="1158"/>
                    </a:lnTo>
                    <a:lnTo>
                      <a:pt x="1504" y="1157"/>
                    </a:lnTo>
                    <a:lnTo>
                      <a:pt x="1474" y="1156"/>
                    </a:lnTo>
                    <a:lnTo>
                      <a:pt x="1444" y="1153"/>
                    </a:lnTo>
                    <a:lnTo>
                      <a:pt x="1416" y="1151"/>
                    </a:lnTo>
                    <a:lnTo>
                      <a:pt x="1386" y="1148"/>
                    </a:lnTo>
                    <a:lnTo>
                      <a:pt x="1357" y="1144"/>
                    </a:lnTo>
                    <a:lnTo>
                      <a:pt x="1329" y="1140"/>
                    </a:lnTo>
                    <a:lnTo>
                      <a:pt x="1300" y="1134"/>
                    </a:lnTo>
                    <a:lnTo>
                      <a:pt x="1273" y="1128"/>
                    </a:lnTo>
                    <a:lnTo>
                      <a:pt x="1244" y="1120"/>
                    </a:lnTo>
                    <a:lnTo>
                      <a:pt x="1217" y="1113"/>
                    </a:lnTo>
                    <a:lnTo>
                      <a:pt x="1190" y="1105"/>
                    </a:lnTo>
                    <a:lnTo>
                      <a:pt x="1163" y="1097"/>
                    </a:lnTo>
                    <a:lnTo>
                      <a:pt x="1135" y="1087"/>
                    </a:lnTo>
                    <a:lnTo>
                      <a:pt x="1110" y="1077"/>
                    </a:lnTo>
                    <a:lnTo>
                      <a:pt x="1083" y="1066"/>
                    </a:lnTo>
                    <a:lnTo>
                      <a:pt x="1057" y="1055"/>
                    </a:lnTo>
                    <a:lnTo>
                      <a:pt x="1032" y="1044"/>
                    </a:lnTo>
                    <a:lnTo>
                      <a:pt x="1006" y="1031"/>
                    </a:lnTo>
                    <a:lnTo>
                      <a:pt x="982" y="1018"/>
                    </a:lnTo>
                    <a:lnTo>
                      <a:pt x="957" y="1004"/>
                    </a:lnTo>
                    <a:lnTo>
                      <a:pt x="934" y="989"/>
                    </a:lnTo>
                    <a:lnTo>
                      <a:pt x="910" y="975"/>
                    </a:lnTo>
                    <a:lnTo>
                      <a:pt x="887" y="959"/>
                    </a:lnTo>
                    <a:lnTo>
                      <a:pt x="863" y="943"/>
                    </a:lnTo>
                    <a:lnTo>
                      <a:pt x="841" y="927"/>
                    </a:lnTo>
                    <a:lnTo>
                      <a:pt x="819" y="910"/>
                    </a:lnTo>
                    <a:lnTo>
                      <a:pt x="797" y="893"/>
                    </a:lnTo>
                    <a:lnTo>
                      <a:pt x="776" y="875"/>
                    </a:lnTo>
                    <a:lnTo>
                      <a:pt x="756" y="857"/>
                    </a:lnTo>
                    <a:lnTo>
                      <a:pt x="735" y="838"/>
                    </a:lnTo>
                    <a:lnTo>
                      <a:pt x="715" y="819"/>
                    </a:lnTo>
                    <a:lnTo>
                      <a:pt x="696" y="798"/>
                    </a:lnTo>
                    <a:lnTo>
                      <a:pt x="677" y="778"/>
                    </a:lnTo>
                    <a:lnTo>
                      <a:pt x="659" y="757"/>
                    </a:lnTo>
                    <a:lnTo>
                      <a:pt x="641" y="737"/>
                    </a:lnTo>
                    <a:lnTo>
                      <a:pt x="623" y="714"/>
                    </a:lnTo>
                    <a:lnTo>
                      <a:pt x="606" y="693"/>
                    </a:lnTo>
                    <a:lnTo>
                      <a:pt x="589" y="669"/>
                    </a:lnTo>
                    <a:lnTo>
                      <a:pt x="574" y="647"/>
                    </a:lnTo>
                    <a:lnTo>
                      <a:pt x="558" y="624"/>
                    </a:lnTo>
                    <a:lnTo>
                      <a:pt x="544" y="600"/>
                    </a:lnTo>
                    <a:lnTo>
                      <a:pt x="530" y="576"/>
                    </a:lnTo>
                    <a:lnTo>
                      <a:pt x="516" y="551"/>
                    </a:lnTo>
                    <a:lnTo>
                      <a:pt x="503" y="527"/>
                    </a:lnTo>
                    <a:lnTo>
                      <a:pt x="490" y="502"/>
                    </a:lnTo>
                    <a:lnTo>
                      <a:pt x="479" y="477"/>
                    </a:lnTo>
                    <a:lnTo>
                      <a:pt x="467" y="451"/>
                    </a:lnTo>
                    <a:lnTo>
                      <a:pt x="456" y="424"/>
                    </a:lnTo>
                    <a:lnTo>
                      <a:pt x="447" y="398"/>
                    </a:lnTo>
                    <a:lnTo>
                      <a:pt x="437" y="371"/>
                    </a:lnTo>
                    <a:lnTo>
                      <a:pt x="428" y="344"/>
                    </a:lnTo>
                    <a:lnTo>
                      <a:pt x="420" y="317"/>
                    </a:lnTo>
                    <a:lnTo>
                      <a:pt x="412" y="289"/>
                    </a:lnTo>
                    <a:lnTo>
                      <a:pt x="406" y="261"/>
                    </a:lnTo>
                    <a:lnTo>
                      <a:pt x="400" y="233"/>
                    </a:lnTo>
                    <a:lnTo>
                      <a:pt x="394" y="205"/>
                    </a:lnTo>
                    <a:lnTo>
                      <a:pt x="390" y="176"/>
                    </a:lnTo>
                    <a:lnTo>
                      <a:pt x="386" y="147"/>
                    </a:lnTo>
                    <a:lnTo>
                      <a:pt x="383" y="118"/>
                    </a:lnTo>
                    <a:lnTo>
                      <a:pt x="379" y="90"/>
                    </a:lnTo>
                    <a:lnTo>
                      <a:pt x="378" y="60"/>
                    </a:lnTo>
                    <a:lnTo>
                      <a:pt x="376" y="30"/>
                    </a:lnTo>
                    <a:lnTo>
                      <a:pt x="37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9"/>
                    </a:lnTo>
                    <a:lnTo>
                      <a:pt x="1" y="79"/>
                    </a:lnTo>
                    <a:lnTo>
                      <a:pt x="4" y="118"/>
                    </a:lnTo>
                    <a:lnTo>
                      <a:pt x="7" y="157"/>
                    </a:lnTo>
                    <a:lnTo>
                      <a:pt x="12" y="195"/>
                    </a:lnTo>
                    <a:lnTo>
                      <a:pt x="17" y="233"/>
                    </a:lnTo>
                    <a:lnTo>
                      <a:pt x="23" y="272"/>
                    </a:lnTo>
                    <a:lnTo>
                      <a:pt x="31" y="309"/>
                    </a:lnTo>
                    <a:lnTo>
                      <a:pt x="38" y="346"/>
                    </a:lnTo>
                    <a:lnTo>
                      <a:pt x="48" y="384"/>
                    </a:lnTo>
                    <a:lnTo>
                      <a:pt x="57" y="420"/>
                    </a:lnTo>
                    <a:lnTo>
                      <a:pt x="68" y="456"/>
                    </a:lnTo>
                    <a:lnTo>
                      <a:pt x="80" y="493"/>
                    </a:lnTo>
                    <a:lnTo>
                      <a:pt x="93" y="528"/>
                    </a:lnTo>
                    <a:lnTo>
                      <a:pt x="105" y="563"/>
                    </a:lnTo>
                    <a:lnTo>
                      <a:pt x="120" y="597"/>
                    </a:lnTo>
                    <a:lnTo>
                      <a:pt x="135" y="631"/>
                    </a:lnTo>
                    <a:lnTo>
                      <a:pt x="151" y="665"/>
                    </a:lnTo>
                    <a:lnTo>
                      <a:pt x="167" y="698"/>
                    </a:lnTo>
                    <a:lnTo>
                      <a:pt x="184" y="731"/>
                    </a:lnTo>
                    <a:lnTo>
                      <a:pt x="202" y="763"/>
                    </a:lnTo>
                    <a:lnTo>
                      <a:pt x="222" y="795"/>
                    </a:lnTo>
                    <a:lnTo>
                      <a:pt x="241" y="827"/>
                    </a:lnTo>
                    <a:lnTo>
                      <a:pt x="261" y="858"/>
                    </a:lnTo>
                    <a:lnTo>
                      <a:pt x="282" y="888"/>
                    </a:lnTo>
                    <a:lnTo>
                      <a:pt x="305" y="918"/>
                    </a:lnTo>
                    <a:lnTo>
                      <a:pt x="327" y="947"/>
                    </a:lnTo>
                    <a:lnTo>
                      <a:pt x="350" y="975"/>
                    </a:lnTo>
                    <a:lnTo>
                      <a:pt x="374" y="1004"/>
                    </a:lnTo>
                    <a:lnTo>
                      <a:pt x="397" y="1032"/>
                    </a:lnTo>
                    <a:lnTo>
                      <a:pt x="423" y="1059"/>
                    </a:lnTo>
                    <a:lnTo>
                      <a:pt x="449" y="1085"/>
                    </a:lnTo>
                    <a:lnTo>
                      <a:pt x="475" y="1111"/>
                    </a:lnTo>
                    <a:lnTo>
                      <a:pt x="502" y="1135"/>
                    </a:lnTo>
                    <a:lnTo>
                      <a:pt x="530" y="1160"/>
                    </a:lnTo>
                    <a:lnTo>
                      <a:pt x="557" y="1183"/>
                    </a:lnTo>
                    <a:lnTo>
                      <a:pt x="586" y="1207"/>
                    </a:lnTo>
                    <a:lnTo>
                      <a:pt x="616" y="1229"/>
                    </a:lnTo>
                    <a:lnTo>
                      <a:pt x="646" y="1252"/>
                    </a:lnTo>
                    <a:lnTo>
                      <a:pt x="676" y="1272"/>
                    </a:lnTo>
                    <a:lnTo>
                      <a:pt x="707" y="1292"/>
                    </a:lnTo>
                    <a:lnTo>
                      <a:pt x="738" y="1312"/>
                    </a:lnTo>
                    <a:lnTo>
                      <a:pt x="770" y="1330"/>
                    </a:lnTo>
                    <a:lnTo>
                      <a:pt x="803" y="1349"/>
                    </a:lnTo>
                    <a:lnTo>
                      <a:pt x="836" y="1367"/>
                    </a:lnTo>
                    <a:lnTo>
                      <a:pt x="869" y="1383"/>
                    </a:lnTo>
                    <a:lnTo>
                      <a:pt x="902" y="1399"/>
                    </a:lnTo>
                    <a:lnTo>
                      <a:pt x="937" y="1414"/>
                    </a:lnTo>
                    <a:lnTo>
                      <a:pt x="971" y="1427"/>
                    </a:lnTo>
                    <a:lnTo>
                      <a:pt x="1006" y="1441"/>
                    </a:lnTo>
                    <a:lnTo>
                      <a:pt x="1041" y="1453"/>
                    </a:lnTo>
                    <a:lnTo>
                      <a:pt x="1078" y="1465"/>
                    </a:lnTo>
                    <a:lnTo>
                      <a:pt x="1114" y="1475"/>
                    </a:lnTo>
                    <a:lnTo>
                      <a:pt x="1150" y="1486"/>
                    </a:lnTo>
                    <a:lnTo>
                      <a:pt x="1187" y="1495"/>
                    </a:lnTo>
                    <a:lnTo>
                      <a:pt x="1225" y="1503"/>
                    </a:lnTo>
                    <a:lnTo>
                      <a:pt x="1262" y="1511"/>
                    </a:lnTo>
                    <a:lnTo>
                      <a:pt x="1300" y="1516"/>
                    </a:lnTo>
                    <a:lnTo>
                      <a:pt x="1338" y="1522"/>
                    </a:lnTo>
                    <a:lnTo>
                      <a:pt x="1377" y="1527"/>
                    </a:lnTo>
                    <a:lnTo>
                      <a:pt x="1416" y="1530"/>
                    </a:lnTo>
                    <a:lnTo>
                      <a:pt x="1455" y="1532"/>
                    </a:lnTo>
                    <a:lnTo>
                      <a:pt x="1494" y="1534"/>
                    </a:lnTo>
                    <a:lnTo>
                      <a:pt x="1534" y="1534"/>
                    </a:lnTo>
                    <a:lnTo>
                      <a:pt x="1534" y="1534"/>
                    </a:lnTo>
                    <a:lnTo>
                      <a:pt x="1573" y="1534"/>
                    </a:lnTo>
                    <a:lnTo>
                      <a:pt x="1613" y="1532"/>
                    </a:lnTo>
                    <a:lnTo>
                      <a:pt x="1651" y="1530"/>
                    </a:lnTo>
                    <a:lnTo>
                      <a:pt x="1691" y="1527"/>
                    </a:lnTo>
                    <a:lnTo>
                      <a:pt x="1729" y="1522"/>
                    </a:lnTo>
                    <a:lnTo>
                      <a:pt x="1767" y="1516"/>
                    </a:lnTo>
                    <a:lnTo>
                      <a:pt x="1805" y="1511"/>
                    </a:lnTo>
                    <a:lnTo>
                      <a:pt x="1843" y="1503"/>
                    </a:lnTo>
                    <a:lnTo>
                      <a:pt x="1880" y="1495"/>
                    </a:lnTo>
                    <a:lnTo>
                      <a:pt x="1917" y="1486"/>
                    </a:lnTo>
                    <a:lnTo>
                      <a:pt x="1954" y="1475"/>
                    </a:lnTo>
                    <a:lnTo>
                      <a:pt x="1990" y="1465"/>
                    </a:lnTo>
                    <a:lnTo>
                      <a:pt x="2025" y="1453"/>
                    </a:lnTo>
                    <a:lnTo>
                      <a:pt x="2062" y="1441"/>
                    </a:lnTo>
                    <a:lnTo>
                      <a:pt x="2096" y="1427"/>
                    </a:lnTo>
                    <a:lnTo>
                      <a:pt x="2131" y="1414"/>
                    </a:lnTo>
                    <a:lnTo>
                      <a:pt x="2165" y="1399"/>
                    </a:lnTo>
                    <a:lnTo>
                      <a:pt x="2199" y="1383"/>
                    </a:lnTo>
                    <a:lnTo>
                      <a:pt x="2232" y="1367"/>
                    </a:lnTo>
                    <a:lnTo>
                      <a:pt x="2265" y="1349"/>
                    </a:lnTo>
                    <a:lnTo>
                      <a:pt x="2297" y="1330"/>
                    </a:lnTo>
                    <a:lnTo>
                      <a:pt x="2329" y="1312"/>
                    </a:lnTo>
                    <a:lnTo>
                      <a:pt x="2360" y="1292"/>
                    </a:lnTo>
                    <a:lnTo>
                      <a:pt x="2391" y="1272"/>
                    </a:lnTo>
                    <a:lnTo>
                      <a:pt x="2422" y="1252"/>
                    </a:lnTo>
                    <a:lnTo>
                      <a:pt x="2452" y="1229"/>
                    </a:lnTo>
                    <a:lnTo>
                      <a:pt x="2481" y="1207"/>
                    </a:lnTo>
                    <a:lnTo>
                      <a:pt x="2509" y="1183"/>
                    </a:lnTo>
                    <a:lnTo>
                      <a:pt x="2537" y="1160"/>
                    </a:lnTo>
                    <a:lnTo>
                      <a:pt x="2565" y="1135"/>
                    </a:lnTo>
                    <a:lnTo>
                      <a:pt x="2593" y="1111"/>
                    </a:lnTo>
                    <a:lnTo>
                      <a:pt x="2618" y="1085"/>
                    </a:lnTo>
                    <a:lnTo>
                      <a:pt x="2644" y="1059"/>
                    </a:lnTo>
                    <a:lnTo>
                      <a:pt x="2669" y="1032"/>
                    </a:lnTo>
                    <a:lnTo>
                      <a:pt x="2694" y="1004"/>
                    </a:lnTo>
                    <a:lnTo>
                      <a:pt x="2717" y="975"/>
                    </a:lnTo>
                    <a:lnTo>
                      <a:pt x="2741" y="947"/>
                    </a:lnTo>
                    <a:lnTo>
                      <a:pt x="2763" y="918"/>
                    </a:lnTo>
                    <a:lnTo>
                      <a:pt x="2784" y="888"/>
                    </a:lnTo>
                    <a:lnTo>
                      <a:pt x="2806" y="858"/>
                    </a:lnTo>
                    <a:lnTo>
                      <a:pt x="2826" y="827"/>
                    </a:lnTo>
                    <a:lnTo>
                      <a:pt x="2845" y="795"/>
                    </a:lnTo>
                    <a:lnTo>
                      <a:pt x="2864" y="763"/>
                    </a:lnTo>
                    <a:lnTo>
                      <a:pt x="2883" y="731"/>
                    </a:lnTo>
                    <a:lnTo>
                      <a:pt x="2900" y="698"/>
                    </a:lnTo>
                    <a:lnTo>
                      <a:pt x="2917" y="665"/>
                    </a:lnTo>
                    <a:lnTo>
                      <a:pt x="2933" y="631"/>
                    </a:lnTo>
                    <a:lnTo>
                      <a:pt x="2948" y="597"/>
                    </a:lnTo>
                    <a:lnTo>
                      <a:pt x="2961" y="563"/>
                    </a:lnTo>
                    <a:lnTo>
                      <a:pt x="2974" y="528"/>
                    </a:lnTo>
                    <a:lnTo>
                      <a:pt x="2987" y="493"/>
                    </a:lnTo>
                    <a:lnTo>
                      <a:pt x="2999" y="456"/>
                    </a:lnTo>
                    <a:lnTo>
                      <a:pt x="3009" y="420"/>
                    </a:lnTo>
                    <a:lnTo>
                      <a:pt x="3019" y="384"/>
                    </a:lnTo>
                    <a:lnTo>
                      <a:pt x="3029" y="346"/>
                    </a:lnTo>
                    <a:lnTo>
                      <a:pt x="3037" y="309"/>
                    </a:lnTo>
                    <a:lnTo>
                      <a:pt x="3043" y="272"/>
                    </a:lnTo>
                    <a:lnTo>
                      <a:pt x="3050" y="233"/>
                    </a:lnTo>
                    <a:lnTo>
                      <a:pt x="3055" y="195"/>
                    </a:lnTo>
                    <a:lnTo>
                      <a:pt x="3059" y="157"/>
                    </a:lnTo>
                    <a:lnTo>
                      <a:pt x="3064" y="118"/>
                    </a:lnTo>
                    <a:lnTo>
                      <a:pt x="3066" y="79"/>
                    </a:lnTo>
                    <a:lnTo>
                      <a:pt x="3067" y="39"/>
                    </a:lnTo>
                    <a:lnTo>
                      <a:pt x="3068" y="0"/>
                    </a:lnTo>
                    <a:lnTo>
                      <a:pt x="2691" y="0"/>
                    </a:lnTo>
                    <a:lnTo>
                      <a:pt x="2691" y="0"/>
                    </a:lnTo>
                    <a:lnTo>
                      <a:pt x="2691" y="30"/>
                    </a:lnTo>
                    <a:lnTo>
                      <a:pt x="2690" y="60"/>
                    </a:lnTo>
                    <a:lnTo>
                      <a:pt x="2687" y="90"/>
                    </a:lnTo>
                    <a:lnTo>
                      <a:pt x="2685" y="118"/>
                    </a:lnTo>
                    <a:lnTo>
                      <a:pt x="2682" y="147"/>
                    </a:lnTo>
                    <a:lnTo>
                      <a:pt x="2678" y="176"/>
                    </a:lnTo>
                    <a:lnTo>
                      <a:pt x="2672" y="205"/>
                    </a:lnTo>
                    <a:lnTo>
                      <a:pt x="2667" y="233"/>
                    </a:lnTo>
                    <a:lnTo>
                      <a:pt x="2661" y="261"/>
                    </a:lnTo>
                    <a:lnTo>
                      <a:pt x="2654" y="289"/>
                    </a:lnTo>
                    <a:lnTo>
                      <a:pt x="2647" y="317"/>
                    </a:lnTo>
                    <a:lnTo>
                      <a:pt x="2638" y="344"/>
                    </a:lnTo>
                    <a:lnTo>
                      <a:pt x="2630" y="371"/>
                    </a:lnTo>
                    <a:lnTo>
                      <a:pt x="2620" y="398"/>
                    </a:lnTo>
                    <a:lnTo>
                      <a:pt x="2611" y="424"/>
                    </a:lnTo>
                    <a:lnTo>
                      <a:pt x="2600" y="451"/>
                    </a:lnTo>
                    <a:lnTo>
                      <a:pt x="2588" y="477"/>
                    </a:lnTo>
                    <a:lnTo>
                      <a:pt x="2577" y="502"/>
                    </a:lnTo>
                    <a:lnTo>
                      <a:pt x="2565" y="527"/>
                    </a:lnTo>
                    <a:lnTo>
                      <a:pt x="2551" y="551"/>
                    </a:lnTo>
                    <a:lnTo>
                      <a:pt x="2537" y="576"/>
                    </a:lnTo>
                    <a:lnTo>
                      <a:pt x="2523" y="600"/>
                    </a:lnTo>
                    <a:lnTo>
                      <a:pt x="2508" y="624"/>
                    </a:lnTo>
                    <a:lnTo>
                      <a:pt x="2493" y="647"/>
                    </a:lnTo>
                    <a:lnTo>
                      <a:pt x="2477" y="669"/>
                    </a:lnTo>
                    <a:lnTo>
                      <a:pt x="2461" y="693"/>
                    </a:lnTo>
                    <a:lnTo>
                      <a:pt x="2444" y="714"/>
                    </a:lnTo>
                    <a:lnTo>
                      <a:pt x="2426" y="737"/>
                    </a:lnTo>
                    <a:lnTo>
                      <a:pt x="2409" y="757"/>
                    </a:lnTo>
                    <a:lnTo>
                      <a:pt x="2390" y="778"/>
                    </a:lnTo>
                    <a:lnTo>
                      <a:pt x="2372" y="798"/>
                    </a:lnTo>
                    <a:lnTo>
                      <a:pt x="2352" y="819"/>
                    </a:lnTo>
                    <a:lnTo>
                      <a:pt x="2332" y="838"/>
                    </a:lnTo>
                    <a:lnTo>
                      <a:pt x="2312" y="857"/>
                    </a:lnTo>
                    <a:lnTo>
                      <a:pt x="2291" y="875"/>
                    </a:lnTo>
                    <a:lnTo>
                      <a:pt x="2270" y="893"/>
                    </a:lnTo>
                    <a:lnTo>
                      <a:pt x="2248" y="910"/>
                    </a:lnTo>
                    <a:lnTo>
                      <a:pt x="2226" y="927"/>
                    </a:lnTo>
                    <a:lnTo>
                      <a:pt x="2203" y="943"/>
                    </a:lnTo>
                    <a:lnTo>
                      <a:pt x="2181" y="959"/>
                    </a:lnTo>
                    <a:lnTo>
                      <a:pt x="2158" y="975"/>
                    </a:lnTo>
                    <a:lnTo>
                      <a:pt x="2134" y="989"/>
                    </a:lnTo>
                    <a:lnTo>
                      <a:pt x="2110" y="1004"/>
                    </a:lnTo>
                    <a:lnTo>
                      <a:pt x="2085" y="1018"/>
                    </a:lnTo>
                    <a:lnTo>
                      <a:pt x="2061" y="1031"/>
                    </a:lnTo>
                    <a:lnTo>
                      <a:pt x="2035" y="1044"/>
                    </a:lnTo>
                    <a:lnTo>
                      <a:pt x="2009" y="1055"/>
                    </a:lnTo>
                    <a:lnTo>
                      <a:pt x="1984" y="1066"/>
                    </a:lnTo>
                    <a:lnTo>
                      <a:pt x="1958" y="1077"/>
                    </a:lnTo>
                    <a:lnTo>
                      <a:pt x="1932" y="1087"/>
                    </a:lnTo>
                    <a:lnTo>
                      <a:pt x="1905" y="1097"/>
                    </a:lnTo>
                    <a:lnTo>
                      <a:pt x="1878" y="1105"/>
                    </a:lnTo>
                    <a:lnTo>
                      <a:pt x="1851" y="1113"/>
                    </a:lnTo>
                    <a:lnTo>
                      <a:pt x="1823" y="1120"/>
                    </a:lnTo>
                    <a:lnTo>
                      <a:pt x="1795" y="1128"/>
                    </a:lnTo>
                    <a:lnTo>
                      <a:pt x="1766" y="1134"/>
                    </a:lnTo>
                    <a:lnTo>
                      <a:pt x="1739" y="1140"/>
                    </a:lnTo>
                    <a:lnTo>
                      <a:pt x="1710" y="1144"/>
                    </a:lnTo>
                    <a:lnTo>
                      <a:pt x="1681" y="1148"/>
                    </a:lnTo>
                    <a:lnTo>
                      <a:pt x="1652" y="1151"/>
                    </a:lnTo>
                    <a:lnTo>
                      <a:pt x="1622" y="1153"/>
                    </a:lnTo>
                    <a:lnTo>
                      <a:pt x="1594" y="1156"/>
                    </a:lnTo>
                    <a:lnTo>
                      <a:pt x="1564" y="1157"/>
                    </a:lnTo>
                    <a:lnTo>
                      <a:pt x="1534" y="1158"/>
                    </a:lnTo>
                    <a:lnTo>
                      <a:pt x="1534" y="115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56" name="직사각형 107"/>
              <p:cNvSpPr/>
              <p:nvPr/>
            </p:nvSpPr>
            <p:spPr>
              <a:xfrm>
                <a:off x="5938595" y="3467812"/>
                <a:ext cx="314808" cy="1103472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</p:grpSp>
        <p:grpSp>
          <p:nvGrpSpPr>
            <p:cNvPr id="57" name="그룹 5"/>
            <p:cNvGrpSpPr/>
            <p:nvPr/>
          </p:nvGrpSpPr>
          <p:grpSpPr>
            <a:xfrm>
              <a:off x="5996596" y="2790011"/>
              <a:ext cx="2221996" cy="2066741"/>
              <a:chOff x="5938596" y="2185987"/>
              <a:chExt cx="2564485" cy="2385300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58" name="Freeform 8"/>
              <p:cNvSpPr>
                <a:spLocks/>
              </p:cNvSpPr>
              <p:nvPr/>
            </p:nvSpPr>
            <p:spPr bwMode="auto">
              <a:xfrm>
                <a:off x="5938596" y="2185987"/>
                <a:ext cx="2564485" cy="1281825"/>
              </a:xfrm>
              <a:custGeom>
                <a:avLst/>
                <a:gdLst>
                  <a:gd name="T0" fmla="*/ 1624 w 3069"/>
                  <a:gd name="T1" fmla="*/ 381 h 1534"/>
                  <a:gd name="T2" fmla="*/ 1768 w 3069"/>
                  <a:gd name="T3" fmla="*/ 400 h 1534"/>
                  <a:gd name="T4" fmla="*/ 1906 w 3069"/>
                  <a:gd name="T5" fmla="*/ 437 h 1534"/>
                  <a:gd name="T6" fmla="*/ 2036 w 3069"/>
                  <a:gd name="T7" fmla="*/ 490 h 1534"/>
                  <a:gd name="T8" fmla="*/ 2159 w 3069"/>
                  <a:gd name="T9" fmla="*/ 559 h 1534"/>
                  <a:gd name="T10" fmla="*/ 2271 w 3069"/>
                  <a:gd name="T11" fmla="*/ 641 h 1534"/>
                  <a:gd name="T12" fmla="*/ 2372 w 3069"/>
                  <a:gd name="T13" fmla="*/ 736 h 1534"/>
                  <a:gd name="T14" fmla="*/ 2462 w 3069"/>
                  <a:gd name="T15" fmla="*/ 841 h 1534"/>
                  <a:gd name="T16" fmla="*/ 2538 w 3069"/>
                  <a:gd name="T17" fmla="*/ 958 h 1534"/>
                  <a:gd name="T18" fmla="*/ 2601 w 3069"/>
                  <a:gd name="T19" fmla="*/ 1083 h 1534"/>
                  <a:gd name="T20" fmla="*/ 2648 w 3069"/>
                  <a:gd name="T21" fmla="*/ 1217 h 1534"/>
                  <a:gd name="T22" fmla="*/ 2679 w 3069"/>
                  <a:gd name="T23" fmla="*/ 1358 h 1534"/>
                  <a:gd name="T24" fmla="*/ 2692 w 3069"/>
                  <a:gd name="T25" fmla="*/ 1504 h 1534"/>
                  <a:gd name="T26" fmla="*/ 3067 w 3069"/>
                  <a:gd name="T27" fmla="*/ 1455 h 1534"/>
                  <a:gd name="T28" fmla="*/ 3045 w 3069"/>
                  <a:gd name="T29" fmla="*/ 1262 h 1534"/>
                  <a:gd name="T30" fmla="*/ 3000 w 3069"/>
                  <a:gd name="T31" fmla="*/ 1078 h 1534"/>
                  <a:gd name="T32" fmla="*/ 2933 w 3069"/>
                  <a:gd name="T33" fmla="*/ 903 h 1534"/>
                  <a:gd name="T34" fmla="*/ 2846 w 3069"/>
                  <a:gd name="T35" fmla="*/ 739 h 1534"/>
                  <a:gd name="T36" fmla="*/ 2742 w 3069"/>
                  <a:gd name="T37" fmla="*/ 587 h 1534"/>
                  <a:gd name="T38" fmla="*/ 2619 w 3069"/>
                  <a:gd name="T39" fmla="*/ 449 h 1534"/>
                  <a:gd name="T40" fmla="*/ 2482 w 3069"/>
                  <a:gd name="T41" fmla="*/ 327 h 1534"/>
                  <a:gd name="T42" fmla="*/ 2330 w 3069"/>
                  <a:gd name="T43" fmla="*/ 222 h 1534"/>
                  <a:gd name="T44" fmla="*/ 2166 w 3069"/>
                  <a:gd name="T45" fmla="*/ 135 h 1534"/>
                  <a:gd name="T46" fmla="*/ 1990 w 3069"/>
                  <a:gd name="T47" fmla="*/ 69 h 1534"/>
                  <a:gd name="T48" fmla="*/ 1806 w 3069"/>
                  <a:gd name="T49" fmla="*/ 23 h 1534"/>
                  <a:gd name="T50" fmla="*/ 1614 w 3069"/>
                  <a:gd name="T51" fmla="*/ 2 h 1534"/>
                  <a:gd name="T52" fmla="*/ 1455 w 3069"/>
                  <a:gd name="T53" fmla="*/ 2 h 1534"/>
                  <a:gd name="T54" fmla="*/ 1263 w 3069"/>
                  <a:gd name="T55" fmla="*/ 23 h 1534"/>
                  <a:gd name="T56" fmla="*/ 1079 w 3069"/>
                  <a:gd name="T57" fmla="*/ 69 h 1534"/>
                  <a:gd name="T58" fmla="*/ 903 w 3069"/>
                  <a:gd name="T59" fmla="*/ 135 h 1534"/>
                  <a:gd name="T60" fmla="*/ 739 w 3069"/>
                  <a:gd name="T61" fmla="*/ 222 h 1534"/>
                  <a:gd name="T62" fmla="*/ 587 w 3069"/>
                  <a:gd name="T63" fmla="*/ 327 h 1534"/>
                  <a:gd name="T64" fmla="*/ 450 w 3069"/>
                  <a:gd name="T65" fmla="*/ 449 h 1534"/>
                  <a:gd name="T66" fmla="*/ 327 w 3069"/>
                  <a:gd name="T67" fmla="*/ 587 h 1534"/>
                  <a:gd name="T68" fmla="*/ 223 w 3069"/>
                  <a:gd name="T69" fmla="*/ 739 h 1534"/>
                  <a:gd name="T70" fmla="*/ 135 w 3069"/>
                  <a:gd name="T71" fmla="*/ 903 h 1534"/>
                  <a:gd name="T72" fmla="*/ 69 w 3069"/>
                  <a:gd name="T73" fmla="*/ 1078 h 1534"/>
                  <a:gd name="T74" fmla="*/ 25 w 3069"/>
                  <a:gd name="T75" fmla="*/ 1262 h 1534"/>
                  <a:gd name="T76" fmla="*/ 2 w 3069"/>
                  <a:gd name="T77" fmla="*/ 1455 h 1534"/>
                  <a:gd name="T78" fmla="*/ 377 w 3069"/>
                  <a:gd name="T79" fmla="*/ 1504 h 1534"/>
                  <a:gd name="T80" fmla="*/ 390 w 3069"/>
                  <a:gd name="T81" fmla="*/ 1358 h 1534"/>
                  <a:gd name="T82" fmla="*/ 421 w 3069"/>
                  <a:gd name="T83" fmla="*/ 1217 h 1534"/>
                  <a:gd name="T84" fmla="*/ 468 w 3069"/>
                  <a:gd name="T85" fmla="*/ 1083 h 1534"/>
                  <a:gd name="T86" fmla="*/ 531 w 3069"/>
                  <a:gd name="T87" fmla="*/ 958 h 1534"/>
                  <a:gd name="T88" fmla="*/ 608 w 3069"/>
                  <a:gd name="T89" fmla="*/ 841 h 1534"/>
                  <a:gd name="T90" fmla="*/ 697 w 3069"/>
                  <a:gd name="T91" fmla="*/ 736 h 1534"/>
                  <a:gd name="T92" fmla="*/ 798 w 3069"/>
                  <a:gd name="T93" fmla="*/ 641 h 1534"/>
                  <a:gd name="T94" fmla="*/ 910 w 3069"/>
                  <a:gd name="T95" fmla="*/ 559 h 1534"/>
                  <a:gd name="T96" fmla="*/ 1033 w 3069"/>
                  <a:gd name="T97" fmla="*/ 490 h 1534"/>
                  <a:gd name="T98" fmla="*/ 1163 w 3069"/>
                  <a:gd name="T99" fmla="*/ 437 h 1534"/>
                  <a:gd name="T100" fmla="*/ 1302 w 3069"/>
                  <a:gd name="T101" fmla="*/ 400 h 1534"/>
                  <a:gd name="T102" fmla="*/ 1446 w 3069"/>
                  <a:gd name="T103" fmla="*/ 381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69" h="1534">
                    <a:moveTo>
                      <a:pt x="1534" y="376"/>
                    </a:moveTo>
                    <a:lnTo>
                      <a:pt x="1534" y="376"/>
                    </a:lnTo>
                    <a:lnTo>
                      <a:pt x="1564" y="377"/>
                    </a:lnTo>
                    <a:lnTo>
                      <a:pt x="1594" y="378"/>
                    </a:lnTo>
                    <a:lnTo>
                      <a:pt x="1624" y="381"/>
                    </a:lnTo>
                    <a:lnTo>
                      <a:pt x="1652" y="383"/>
                    </a:lnTo>
                    <a:lnTo>
                      <a:pt x="1682" y="386"/>
                    </a:lnTo>
                    <a:lnTo>
                      <a:pt x="1711" y="390"/>
                    </a:lnTo>
                    <a:lnTo>
                      <a:pt x="1740" y="394"/>
                    </a:lnTo>
                    <a:lnTo>
                      <a:pt x="1768" y="400"/>
                    </a:lnTo>
                    <a:lnTo>
                      <a:pt x="1796" y="406"/>
                    </a:lnTo>
                    <a:lnTo>
                      <a:pt x="1824" y="414"/>
                    </a:lnTo>
                    <a:lnTo>
                      <a:pt x="1852" y="421"/>
                    </a:lnTo>
                    <a:lnTo>
                      <a:pt x="1878" y="429"/>
                    </a:lnTo>
                    <a:lnTo>
                      <a:pt x="1906" y="437"/>
                    </a:lnTo>
                    <a:lnTo>
                      <a:pt x="1933" y="447"/>
                    </a:lnTo>
                    <a:lnTo>
                      <a:pt x="1958" y="457"/>
                    </a:lnTo>
                    <a:lnTo>
                      <a:pt x="1985" y="468"/>
                    </a:lnTo>
                    <a:lnTo>
                      <a:pt x="2011" y="479"/>
                    </a:lnTo>
                    <a:lnTo>
                      <a:pt x="2036" y="490"/>
                    </a:lnTo>
                    <a:lnTo>
                      <a:pt x="2062" y="503"/>
                    </a:lnTo>
                    <a:lnTo>
                      <a:pt x="2086" y="516"/>
                    </a:lnTo>
                    <a:lnTo>
                      <a:pt x="2111" y="530"/>
                    </a:lnTo>
                    <a:lnTo>
                      <a:pt x="2134" y="545"/>
                    </a:lnTo>
                    <a:lnTo>
                      <a:pt x="2159" y="559"/>
                    </a:lnTo>
                    <a:lnTo>
                      <a:pt x="2181" y="575"/>
                    </a:lnTo>
                    <a:lnTo>
                      <a:pt x="2205" y="591"/>
                    </a:lnTo>
                    <a:lnTo>
                      <a:pt x="2227" y="607"/>
                    </a:lnTo>
                    <a:lnTo>
                      <a:pt x="2249" y="624"/>
                    </a:lnTo>
                    <a:lnTo>
                      <a:pt x="2271" y="641"/>
                    </a:lnTo>
                    <a:lnTo>
                      <a:pt x="2292" y="659"/>
                    </a:lnTo>
                    <a:lnTo>
                      <a:pt x="2312" y="677"/>
                    </a:lnTo>
                    <a:lnTo>
                      <a:pt x="2333" y="696"/>
                    </a:lnTo>
                    <a:lnTo>
                      <a:pt x="2353" y="715"/>
                    </a:lnTo>
                    <a:lnTo>
                      <a:pt x="2372" y="736"/>
                    </a:lnTo>
                    <a:lnTo>
                      <a:pt x="2391" y="756"/>
                    </a:lnTo>
                    <a:lnTo>
                      <a:pt x="2409" y="777"/>
                    </a:lnTo>
                    <a:lnTo>
                      <a:pt x="2427" y="797"/>
                    </a:lnTo>
                    <a:lnTo>
                      <a:pt x="2445" y="820"/>
                    </a:lnTo>
                    <a:lnTo>
                      <a:pt x="2462" y="841"/>
                    </a:lnTo>
                    <a:lnTo>
                      <a:pt x="2479" y="865"/>
                    </a:lnTo>
                    <a:lnTo>
                      <a:pt x="2495" y="887"/>
                    </a:lnTo>
                    <a:lnTo>
                      <a:pt x="2510" y="910"/>
                    </a:lnTo>
                    <a:lnTo>
                      <a:pt x="2524" y="934"/>
                    </a:lnTo>
                    <a:lnTo>
                      <a:pt x="2538" y="958"/>
                    </a:lnTo>
                    <a:lnTo>
                      <a:pt x="2552" y="983"/>
                    </a:lnTo>
                    <a:lnTo>
                      <a:pt x="2565" y="1007"/>
                    </a:lnTo>
                    <a:lnTo>
                      <a:pt x="2578" y="1032"/>
                    </a:lnTo>
                    <a:lnTo>
                      <a:pt x="2589" y="1057"/>
                    </a:lnTo>
                    <a:lnTo>
                      <a:pt x="2601" y="1083"/>
                    </a:lnTo>
                    <a:lnTo>
                      <a:pt x="2612" y="1110"/>
                    </a:lnTo>
                    <a:lnTo>
                      <a:pt x="2621" y="1136"/>
                    </a:lnTo>
                    <a:lnTo>
                      <a:pt x="2631" y="1163"/>
                    </a:lnTo>
                    <a:lnTo>
                      <a:pt x="2640" y="1190"/>
                    </a:lnTo>
                    <a:lnTo>
                      <a:pt x="2648" y="1217"/>
                    </a:lnTo>
                    <a:lnTo>
                      <a:pt x="2656" y="1245"/>
                    </a:lnTo>
                    <a:lnTo>
                      <a:pt x="2662" y="1273"/>
                    </a:lnTo>
                    <a:lnTo>
                      <a:pt x="2668" y="1301"/>
                    </a:lnTo>
                    <a:lnTo>
                      <a:pt x="2674" y="1329"/>
                    </a:lnTo>
                    <a:lnTo>
                      <a:pt x="2679" y="1358"/>
                    </a:lnTo>
                    <a:lnTo>
                      <a:pt x="2682" y="1387"/>
                    </a:lnTo>
                    <a:lnTo>
                      <a:pt x="2685" y="1416"/>
                    </a:lnTo>
                    <a:lnTo>
                      <a:pt x="2689" y="1444"/>
                    </a:lnTo>
                    <a:lnTo>
                      <a:pt x="2691" y="1474"/>
                    </a:lnTo>
                    <a:lnTo>
                      <a:pt x="2692" y="1504"/>
                    </a:lnTo>
                    <a:lnTo>
                      <a:pt x="2692" y="1534"/>
                    </a:lnTo>
                    <a:lnTo>
                      <a:pt x="3069" y="1534"/>
                    </a:lnTo>
                    <a:lnTo>
                      <a:pt x="3069" y="1534"/>
                    </a:lnTo>
                    <a:lnTo>
                      <a:pt x="3068" y="1495"/>
                    </a:lnTo>
                    <a:lnTo>
                      <a:pt x="3067" y="1455"/>
                    </a:lnTo>
                    <a:lnTo>
                      <a:pt x="3064" y="1416"/>
                    </a:lnTo>
                    <a:lnTo>
                      <a:pt x="3061" y="1377"/>
                    </a:lnTo>
                    <a:lnTo>
                      <a:pt x="3056" y="1339"/>
                    </a:lnTo>
                    <a:lnTo>
                      <a:pt x="3051" y="1301"/>
                    </a:lnTo>
                    <a:lnTo>
                      <a:pt x="3045" y="1262"/>
                    </a:lnTo>
                    <a:lnTo>
                      <a:pt x="3037" y="1225"/>
                    </a:lnTo>
                    <a:lnTo>
                      <a:pt x="3030" y="1188"/>
                    </a:lnTo>
                    <a:lnTo>
                      <a:pt x="3020" y="1150"/>
                    </a:lnTo>
                    <a:lnTo>
                      <a:pt x="3011" y="1114"/>
                    </a:lnTo>
                    <a:lnTo>
                      <a:pt x="3000" y="1078"/>
                    </a:lnTo>
                    <a:lnTo>
                      <a:pt x="2988" y="1041"/>
                    </a:lnTo>
                    <a:lnTo>
                      <a:pt x="2975" y="1006"/>
                    </a:lnTo>
                    <a:lnTo>
                      <a:pt x="2963" y="971"/>
                    </a:lnTo>
                    <a:lnTo>
                      <a:pt x="2948" y="937"/>
                    </a:lnTo>
                    <a:lnTo>
                      <a:pt x="2933" y="903"/>
                    </a:lnTo>
                    <a:lnTo>
                      <a:pt x="2918" y="869"/>
                    </a:lnTo>
                    <a:lnTo>
                      <a:pt x="2901" y="836"/>
                    </a:lnTo>
                    <a:lnTo>
                      <a:pt x="2884" y="803"/>
                    </a:lnTo>
                    <a:lnTo>
                      <a:pt x="2866" y="771"/>
                    </a:lnTo>
                    <a:lnTo>
                      <a:pt x="2846" y="739"/>
                    </a:lnTo>
                    <a:lnTo>
                      <a:pt x="2827" y="707"/>
                    </a:lnTo>
                    <a:lnTo>
                      <a:pt x="2807" y="676"/>
                    </a:lnTo>
                    <a:lnTo>
                      <a:pt x="2786" y="646"/>
                    </a:lnTo>
                    <a:lnTo>
                      <a:pt x="2764" y="616"/>
                    </a:lnTo>
                    <a:lnTo>
                      <a:pt x="2742" y="587"/>
                    </a:lnTo>
                    <a:lnTo>
                      <a:pt x="2718" y="559"/>
                    </a:lnTo>
                    <a:lnTo>
                      <a:pt x="2695" y="530"/>
                    </a:lnTo>
                    <a:lnTo>
                      <a:pt x="2671" y="502"/>
                    </a:lnTo>
                    <a:lnTo>
                      <a:pt x="2645" y="475"/>
                    </a:lnTo>
                    <a:lnTo>
                      <a:pt x="2619" y="449"/>
                    </a:lnTo>
                    <a:lnTo>
                      <a:pt x="2593" y="423"/>
                    </a:lnTo>
                    <a:lnTo>
                      <a:pt x="2566" y="399"/>
                    </a:lnTo>
                    <a:lnTo>
                      <a:pt x="2538" y="374"/>
                    </a:lnTo>
                    <a:lnTo>
                      <a:pt x="2511" y="351"/>
                    </a:lnTo>
                    <a:lnTo>
                      <a:pt x="2482" y="327"/>
                    </a:lnTo>
                    <a:lnTo>
                      <a:pt x="2452" y="305"/>
                    </a:lnTo>
                    <a:lnTo>
                      <a:pt x="2423" y="282"/>
                    </a:lnTo>
                    <a:lnTo>
                      <a:pt x="2392" y="262"/>
                    </a:lnTo>
                    <a:lnTo>
                      <a:pt x="2361" y="242"/>
                    </a:lnTo>
                    <a:lnTo>
                      <a:pt x="2330" y="222"/>
                    </a:lnTo>
                    <a:lnTo>
                      <a:pt x="2298" y="204"/>
                    </a:lnTo>
                    <a:lnTo>
                      <a:pt x="2265" y="185"/>
                    </a:lnTo>
                    <a:lnTo>
                      <a:pt x="2233" y="167"/>
                    </a:lnTo>
                    <a:lnTo>
                      <a:pt x="2199" y="151"/>
                    </a:lnTo>
                    <a:lnTo>
                      <a:pt x="2166" y="135"/>
                    </a:lnTo>
                    <a:lnTo>
                      <a:pt x="2132" y="120"/>
                    </a:lnTo>
                    <a:lnTo>
                      <a:pt x="2097" y="107"/>
                    </a:lnTo>
                    <a:lnTo>
                      <a:pt x="2062" y="93"/>
                    </a:lnTo>
                    <a:lnTo>
                      <a:pt x="2027" y="81"/>
                    </a:lnTo>
                    <a:lnTo>
                      <a:pt x="1990" y="69"/>
                    </a:lnTo>
                    <a:lnTo>
                      <a:pt x="1954" y="59"/>
                    </a:lnTo>
                    <a:lnTo>
                      <a:pt x="1918" y="48"/>
                    </a:lnTo>
                    <a:lnTo>
                      <a:pt x="1881" y="39"/>
                    </a:lnTo>
                    <a:lnTo>
                      <a:pt x="1843" y="31"/>
                    </a:lnTo>
                    <a:lnTo>
                      <a:pt x="1806" y="23"/>
                    </a:lnTo>
                    <a:lnTo>
                      <a:pt x="1769" y="18"/>
                    </a:lnTo>
                    <a:lnTo>
                      <a:pt x="1730" y="12"/>
                    </a:lnTo>
                    <a:lnTo>
                      <a:pt x="1692" y="7"/>
                    </a:lnTo>
                    <a:lnTo>
                      <a:pt x="1652" y="4"/>
                    </a:lnTo>
                    <a:lnTo>
                      <a:pt x="1614" y="2"/>
                    </a:lnTo>
                    <a:lnTo>
                      <a:pt x="1575" y="0"/>
                    </a:lnTo>
                    <a:lnTo>
                      <a:pt x="1534" y="0"/>
                    </a:lnTo>
                    <a:lnTo>
                      <a:pt x="1534" y="0"/>
                    </a:lnTo>
                    <a:lnTo>
                      <a:pt x="1495" y="0"/>
                    </a:lnTo>
                    <a:lnTo>
                      <a:pt x="1455" y="2"/>
                    </a:lnTo>
                    <a:lnTo>
                      <a:pt x="1417" y="4"/>
                    </a:lnTo>
                    <a:lnTo>
                      <a:pt x="1377" y="7"/>
                    </a:lnTo>
                    <a:lnTo>
                      <a:pt x="1339" y="12"/>
                    </a:lnTo>
                    <a:lnTo>
                      <a:pt x="1301" y="18"/>
                    </a:lnTo>
                    <a:lnTo>
                      <a:pt x="1263" y="23"/>
                    </a:lnTo>
                    <a:lnTo>
                      <a:pt x="1225" y="31"/>
                    </a:lnTo>
                    <a:lnTo>
                      <a:pt x="1188" y="39"/>
                    </a:lnTo>
                    <a:lnTo>
                      <a:pt x="1151" y="48"/>
                    </a:lnTo>
                    <a:lnTo>
                      <a:pt x="1114" y="59"/>
                    </a:lnTo>
                    <a:lnTo>
                      <a:pt x="1079" y="69"/>
                    </a:lnTo>
                    <a:lnTo>
                      <a:pt x="1043" y="81"/>
                    </a:lnTo>
                    <a:lnTo>
                      <a:pt x="1007" y="93"/>
                    </a:lnTo>
                    <a:lnTo>
                      <a:pt x="972" y="107"/>
                    </a:lnTo>
                    <a:lnTo>
                      <a:pt x="937" y="120"/>
                    </a:lnTo>
                    <a:lnTo>
                      <a:pt x="903" y="135"/>
                    </a:lnTo>
                    <a:lnTo>
                      <a:pt x="870" y="151"/>
                    </a:lnTo>
                    <a:lnTo>
                      <a:pt x="836" y="167"/>
                    </a:lnTo>
                    <a:lnTo>
                      <a:pt x="803" y="185"/>
                    </a:lnTo>
                    <a:lnTo>
                      <a:pt x="771" y="204"/>
                    </a:lnTo>
                    <a:lnTo>
                      <a:pt x="739" y="222"/>
                    </a:lnTo>
                    <a:lnTo>
                      <a:pt x="708" y="242"/>
                    </a:lnTo>
                    <a:lnTo>
                      <a:pt x="677" y="262"/>
                    </a:lnTo>
                    <a:lnTo>
                      <a:pt x="646" y="282"/>
                    </a:lnTo>
                    <a:lnTo>
                      <a:pt x="616" y="305"/>
                    </a:lnTo>
                    <a:lnTo>
                      <a:pt x="587" y="327"/>
                    </a:lnTo>
                    <a:lnTo>
                      <a:pt x="559" y="351"/>
                    </a:lnTo>
                    <a:lnTo>
                      <a:pt x="531" y="374"/>
                    </a:lnTo>
                    <a:lnTo>
                      <a:pt x="503" y="399"/>
                    </a:lnTo>
                    <a:lnTo>
                      <a:pt x="477" y="423"/>
                    </a:lnTo>
                    <a:lnTo>
                      <a:pt x="450" y="449"/>
                    </a:lnTo>
                    <a:lnTo>
                      <a:pt x="424" y="475"/>
                    </a:lnTo>
                    <a:lnTo>
                      <a:pt x="399" y="502"/>
                    </a:lnTo>
                    <a:lnTo>
                      <a:pt x="374" y="530"/>
                    </a:lnTo>
                    <a:lnTo>
                      <a:pt x="351" y="559"/>
                    </a:lnTo>
                    <a:lnTo>
                      <a:pt x="327" y="587"/>
                    </a:lnTo>
                    <a:lnTo>
                      <a:pt x="305" y="616"/>
                    </a:lnTo>
                    <a:lnTo>
                      <a:pt x="284" y="646"/>
                    </a:lnTo>
                    <a:lnTo>
                      <a:pt x="262" y="676"/>
                    </a:lnTo>
                    <a:lnTo>
                      <a:pt x="242" y="707"/>
                    </a:lnTo>
                    <a:lnTo>
                      <a:pt x="223" y="739"/>
                    </a:lnTo>
                    <a:lnTo>
                      <a:pt x="204" y="771"/>
                    </a:lnTo>
                    <a:lnTo>
                      <a:pt x="185" y="803"/>
                    </a:lnTo>
                    <a:lnTo>
                      <a:pt x="168" y="836"/>
                    </a:lnTo>
                    <a:lnTo>
                      <a:pt x="151" y="869"/>
                    </a:lnTo>
                    <a:lnTo>
                      <a:pt x="135" y="903"/>
                    </a:lnTo>
                    <a:lnTo>
                      <a:pt x="120" y="937"/>
                    </a:lnTo>
                    <a:lnTo>
                      <a:pt x="107" y="971"/>
                    </a:lnTo>
                    <a:lnTo>
                      <a:pt x="94" y="1006"/>
                    </a:lnTo>
                    <a:lnTo>
                      <a:pt x="81" y="1041"/>
                    </a:lnTo>
                    <a:lnTo>
                      <a:pt x="69" y="1078"/>
                    </a:lnTo>
                    <a:lnTo>
                      <a:pt x="59" y="1114"/>
                    </a:lnTo>
                    <a:lnTo>
                      <a:pt x="49" y="1150"/>
                    </a:lnTo>
                    <a:lnTo>
                      <a:pt x="39" y="1188"/>
                    </a:lnTo>
                    <a:lnTo>
                      <a:pt x="32" y="1225"/>
                    </a:lnTo>
                    <a:lnTo>
                      <a:pt x="25" y="1262"/>
                    </a:lnTo>
                    <a:lnTo>
                      <a:pt x="18" y="1301"/>
                    </a:lnTo>
                    <a:lnTo>
                      <a:pt x="13" y="1339"/>
                    </a:lnTo>
                    <a:lnTo>
                      <a:pt x="9" y="1377"/>
                    </a:lnTo>
                    <a:lnTo>
                      <a:pt x="5" y="1416"/>
                    </a:lnTo>
                    <a:lnTo>
                      <a:pt x="2" y="1455"/>
                    </a:lnTo>
                    <a:lnTo>
                      <a:pt x="1" y="1495"/>
                    </a:lnTo>
                    <a:lnTo>
                      <a:pt x="0" y="1534"/>
                    </a:lnTo>
                    <a:lnTo>
                      <a:pt x="377" y="1534"/>
                    </a:lnTo>
                    <a:lnTo>
                      <a:pt x="377" y="1534"/>
                    </a:lnTo>
                    <a:lnTo>
                      <a:pt x="377" y="1504"/>
                    </a:lnTo>
                    <a:lnTo>
                      <a:pt x="378" y="1474"/>
                    </a:lnTo>
                    <a:lnTo>
                      <a:pt x="381" y="1444"/>
                    </a:lnTo>
                    <a:lnTo>
                      <a:pt x="383" y="1416"/>
                    </a:lnTo>
                    <a:lnTo>
                      <a:pt x="387" y="1387"/>
                    </a:lnTo>
                    <a:lnTo>
                      <a:pt x="390" y="1358"/>
                    </a:lnTo>
                    <a:lnTo>
                      <a:pt x="396" y="1329"/>
                    </a:lnTo>
                    <a:lnTo>
                      <a:pt x="401" y="1301"/>
                    </a:lnTo>
                    <a:lnTo>
                      <a:pt x="407" y="1273"/>
                    </a:lnTo>
                    <a:lnTo>
                      <a:pt x="414" y="1245"/>
                    </a:lnTo>
                    <a:lnTo>
                      <a:pt x="421" y="1217"/>
                    </a:lnTo>
                    <a:lnTo>
                      <a:pt x="430" y="1190"/>
                    </a:lnTo>
                    <a:lnTo>
                      <a:pt x="438" y="1163"/>
                    </a:lnTo>
                    <a:lnTo>
                      <a:pt x="448" y="1136"/>
                    </a:lnTo>
                    <a:lnTo>
                      <a:pt x="457" y="1110"/>
                    </a:lnTo>
                    <a:lnTo>
                      <a:pt x="468" y="1083"/>
                    </a:lnTo>
                    <a:lnTo>
                      <a:pt x="480" y="1057"/>
                    </a:lnTo>
                    <a:lnTo>
                      <a:pt x="491" y="1032"/>
                    </a:lnTo>
                    <a:lnTo>
                      <a:pt x="504" y="1007"/>
                    </a:lnTo>
                    <a:lnTo>
                      <a:pt x="517" y="983"/>
                    </a:lnTo>
                    <a:lnTo>
                      <a:pt x="531" y="958"/>
                    </a:lnTo>
                    <a:lnTo>
                      <a:pt x="545" y="934"/>
                    </a:lnTo>
                    <a:lnTo>
                      <a:pt x="560" y="910"/>
                    </a:lnTo>
                    <a:lnTo>
                      <a:pt x="575" y="887"/>
                    </a:lnTo>
                    <a:lnTo>
                      <a:pt x="591" y="865"/>
                    </a:lnTo>
                    <a:lnTo>
                      <a:pt x="608" y="841"/>
                    </a:lnTo>
                    <a:lnTo>
                      <a:pt x="624" y="820"/>
                    </a:lnTo>
                    <a:lnTo>
                      <a:pt x="642" y="797"/>
                    </a:lnTo>
                    <a:lnTo>
                      <a:pt x="660" y="777"/>
                    </a:lnTo>
                    <a:lnTo>
                      <a:pt x="678" y="756"/>
                    </a:lnTo>
                    <a:lnTo>
                      <a:pt x="697" y="736"/>
                    </a:lnTo>
                    <a:lnTo>
                      <a:pt x="716" y="715"/>
                    </a:lnTo>
                    <a:lnTo>
                      <a:pt x="736" y="696"/>
                    </a:lnTo>
                    <a:lnTo>
                      <a:pt x="757" y="677"/>
                    </a:lnTo>
                    <a:lnTo>
                      <a:pt x="777" y="659"/>
                    </a:lnTo>
                    <a:lnTo>
                      <a:pt x="798" y="641"/>
                    </a:lnTo>
                    <a:lnTo>
                      <a:pt x="820" y="624"/>
                    </a:lnTo>
                    <a:lnTo>
                      <a:pt x="842" y="607"/>
                    </a:lnTo>
                    <a:lnTo>
                      <a:pt x="865" y="591"/>
                    </a:lnTo>
                    <a:lnTo>
                      <a:pt x="887" y="575"/>
                    </a:lnTo>
                    <a:lnTo>
                      <a:pt x="910" y="559"/>
                    </a:lnTo>
                    <a:lnTo>
                      <a:pt x="935" y="545"/>
                    </a:lnTo>
                    <a:lnTo>
                      <a:pt x="958" y="530"/>
                    </a:lnTo>
                    <a:lnTo>
                      <a:pt x="983" y="516"/>
                    </a:lnTo>
                    <a:lnTo>
                      <a:pt x="1007" y="503"/>
                    </a:lnTo>
                    <a:lnTo>
                      <a:pt x="1033" y="490"/>
                    </a:lnTo>
                    <a:lnTo>
                      <a:pt x="1059" y="479"/>
                    </a:lnTo>
                    <a:lnTo>
                      <a:pt x="1084" y="468"/>
                    </a:lnTo>
                    <a:lnTo>
                      <a:pt x="1110" y="457"/>
                    </a:lnTo>
                    <a:lnTo>
                      <a:pt x="1136" y="447"/>
                    </a:lnTo>
                    <a:lnTo>
                      <a:pt x="1163" y="437"/>
                    </a:lnTo>
                    <a:lnTo>
                      <a:pt x="1191" y="429"/>
                    </a:lnTo>
                    <a:lnTo>
                      <a:pt x="1217" y="421"/>
                    </a:lnTo>
                    <a:lnTo>
                      <a:pt x="1245" y="414"/>
                    </a:lnTo>
                    <a:lnTo>
                      <a:pt x="1273" y="406"/>
                    </a:lnTo>
                    <a:lnTo>
                      <a:pt x="1302" y="400"/>
                    </a:lnTo>
                    <a:lnTo>
                      <a:pt x="1329" y="394"/>
                    </a:lnTo>
                    <a:lnTo>
                      <a:pt x="1358" y="390"/>
                    </a:lnTo>
                    <a:lnTo>
                      <a:pt x="1387" y="386"/>
                    </a:lnTo>
                    <a:lnTo>
                      <a:pt x="1416" y="383"/>
                    </a:lnTo>
                    <a:lnTo>
                      <a:pt x="1446" y="381"/>
                    </a:lnTo>
                    <a:lnTo>
                      <a:pt x="1475" y="378"/>
                    </a:lnTo>
                    <a:lnTo>
                      <a:pt x="1504" y="377"/>
                    </a:lnTo>
                    <a:lnTo>
                      <a:pt x="1534" y="376"/>
                    </a:lnTo>
                    <a:lnTo>
                      <a:pt x="1534" y="37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59" name="직사각형 108"/>
              <p:cNvSpPr/>
              <p:nvPr/>
            </p:nvSpPr>
            <p:spPr>
              <a:xfrm>
                <a:off x="8188273" y="3467813"/>
                <a:ext cx="314808" cy="1103474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60" name="그룹 3"/>
            <p:cNvGrpSpPr/>
            <p:nvPr/>
          </p:nvGrpSpPr>
          <p:grpSpPr>
            <a:xfrm>
              <a:off x="9782937" y="2784877"/>
              <a:ext cx="495176" cy="2071874"/>
              <a:chOff x="10308554" y="2180060"/>
              <a:chExt cx="571500" cy="2391224"/>
            </a:xfrm>
            <a:solidFill>
              <a:srgbClr val="FFD101"/>
            </a:solidFill>
          </p:grpSpPr>
          <p:sp>
            <p:nvSpPr>
              <p:cNvPr id="61" name="직사각형 109"/>
              <p:cNvSpPr/>
              <p:nvPr/>
            </p:nvSpPr>
            <p:spPr>
              <a:xfrm>
                <a:off x="10436900" y="2534392"/>
                <a:ext cx="314808" cy="2036892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62" name="이등변 삼각형 2"/>
              <p:cNvSpPr/>
              <p:nvPr/>
            </p:nvSpPr>
            <p:spPr>
              <a:xfrm>
                <a:off x="10308554" y="2180060"/>
                <a:ext cx="571500" cy="448839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66" name="组合 65">
            <a:extLst>
              <a:ext uri="{FF2B5EF4-FFF2-40B4-BE49-F238E27FC236}">
                <a16:creationId xmlns:a16="http://schemas.microsoft.com/office/drawing/2014/main" id="{CE56A492-7975-493E-9D98-46771E4F096F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67" name="Rounded Rectangle 1">
              <a:extLst>
                <a:ext uri="{FF2B5EF4-FFF2-40B4-BE49-F238E27FC236}">
                  <a16:creationId xmlns:a16="http://schemas.microsoft.com/office/drawing/2014/main" id="{1265DEF5-5058-4E79-B776-302DC7718AC4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68" name="文本框 67">
              <a:extLst>
                <a:ext uri="{FF2B5EF4-FFF2-40B4-BE49-F238E27FC236}">
                  <a16:creationId xmlns:a16="http://schemas.microsoft.com/office/drawing/2014/main" id="{893E4DEF-5E62-4771-B838-A702DC459C18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69" name="文本框 68">
              <a:extLst>
                <a:ext uri="{FF2B5EF4-FFF2-40B4-BE49-F238E27FC236}">
                  <a16:creationId xmlns:a16="http://schemas.microsoft.com/office/drawing/2014/main" id="{E6AE6AC3-E952-4026-8723-FE6294AC5ECE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447C9E45-4CAF-4FC6-AF07-5E2ACB9FCA39}"/>
              </a:ext>
            </a:extLst>
          </p:cNvPr>
          <p:cNvGrpSpPr/>
          <p:nvPr/>
        </p:nvGrpSpPr>
        <p:grpSpPr>
          <a:xfrm>
            <a:off x="2661738" y="3337399"/>
            <a:ext cx="1099325" cy="2019461"/>
            <a:chOff x="2661738" y="3337399"/>
            <a:chExt cx="1099325" cy="2019461"/>
          </a:xfrm>
        </p:grpSpPr>
        <p:grpSp>
          <p:nvGrpSpPr>
            <p:cNvPr id="4" name="组合 3">
              <a:extLst>
                <a:ext uri="{FF2B5EF4-FFF2-40B4-BE49-F238E27FC236}">
                  <a16:creationId xmlns:a16="http://schemas.microsoft.com/office/drawing/2014/main" id="{446CBC0D-77BD-4157-8512-EA955D6A61DF}"/>
                </a:ext>
              </a:extLst>
            </p:cNvPr>
            <p:cNvGrpSpPr/>
            <p:nvPr/>
          </p:nvGrpSpPr>
          <p:grpSpPr>
            <a:xfrm>
              <a:off x="2661738" y="3337399"/>
              <a:ext cx="1099325" cy="1099325"/>
              <a:chOff x="2661738" y="3337399"/>
              <a:chExt cx="1099325" cy="1099325"/>
            </a:xfrm>
          </p:grpSpPr>
          <p:sp>
            <p:nvSpPr>
              <p:cNvPr id="9" name="타원 72"/>
              <p:cNvSpPr/>
              <p:nvPr/>
            </p:nvSpPr>
            <p:spPr>
              <a:xfrm>
                <a:off x="2661738" y="3337399"/>
                <a:ext cx="1099325" cy="1099325"/>
              </a:xfrm>
              <a:prstGeom prst="ellipse">
                <a:avLst/>
              </a:prstGeom>
              <a:noFill/>
              <a:ln w="88900" cmpd="dbl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3" name="Freeform 17"/>
              <p:cNvSpPr>
                <a:spLocks noEditPoints="1"/>
              </p:cNvSpPr>
              <p:nvPr/>
            </p:nvSpPr>
            <p:spPr bwMode="auto">
              <a:xfrm>
                <a:off x="2977846" y="3640484"/>
                <a:ext cx="446924" cy="517704"/>
              </a:xfrm>
              <a:custGeom>
                <a:avLst/>
                <a:gdLst>
                  <a:gd name="T0" fmla="*/ 382 w 442"/>
                  <a:gd name="T1" fmla="*/ 432 h 512"/>
                  <a:gd name="T2" fmla="*/ 280 w 442"/>
                  <a:gd name="T3" fmla="*/ 12 h 512"/>
                  <a:gd name="T4" fmla="*/ 275 w 442"/>
                  <a:gd name="T5" fmla="*/ 4 h 512"/>
                  <a:gd name="T6" fmla="*/ 266 w 442"/>
                  <a:gd name="T7" fmla="*/ 0 h 512"/>
                  <a:gd name="T8" fmla="*/ 224 w 442"/>
                  <a:gd name="T9" fmla="*/ 0 h 512"/>
                  <a:gd name="T10" fmla="*/ 224 w 442"/>
                  <a:gd name="T11" fmla="*/ 0 h 512"/>
                  <a:gd name="T12" fmla="*/ 223 w 442"/>
                  <a:gd name="T13" fmla="*/ 0 h 512"/>
                  <a:gd name="T14" fmla="*/ 222 w 442"/>
                  <a:gd name="T15" fmla="*/ 0 h 512"/>
                  <a:gd name="T16" fmla="*/ 180 w 442"/>
                  <a:gd name="T17" fmla="*/ 0 h 512"/>
                  <a:gd name="T18" fmla="*/ 175 w 442"/>
                  <a:gd name="T19" fmla="*/ 2 h 512"/>
                  <a:gd name="T20" fmla="*/ 167 w 442"/>
                  <a:gd name="T21" fmla="*/ 8 h 512"/>
                  <a:gd name="T22" fmla="*/ 70 w 442"/>
                  <a:gd name="T23" fmla="*/ 408 h 512"/>
                  <a:gd name="T24" fmla="*/ 191 w 442"/>
                  <a:gd name="T25" fmla="*/ 30 h 512"/>
                  <a:gd name="T26" fmla="*/ 222 w 442"/>
                  <a:gd name="T27" fmla="*/ 30 h 512"/>
                  <a:gd name="T28" fmla="*/ 223 w 442"/>
                  <a:gd name="T29" fmla="*/ 30 h 512"/>
                  <a:gd name="T30" fmla="*/ 254 w 442"/>
                  <a:gd name="T31" fmla="*/ 30 h 512"/>
                  <a:gd name="T32" fmla="*/ 199 w 442"/>
                  <a:gd name="T33" fmla="*/ 100 h 512"/>
                  <a:gd name="T34" fmla="*/ 278 w 442"/>
                  <a:gd name="T35" fmla="*/ 130 h 512"/>
                  <a:gd name="T36" fmla="*/ 185 w 442"/>
                  <a:gd name="T37" fmla="*/ 163 h 512"/>
                  <a:gd name="T38" fmla="*/ 293 w 442"/>
                  <a:gd name="T39" fmla="*/ 193 h 512"/>
                  <a:gd name="T40" fmla="*/ 158 w 442"/>
                  <a:gd name="T41" fmla="*/ 276 h 512"/>
                  <a:gd name="T42" fmla="*/ 320 w 442"/>
                  <a:gd name="T43" fmla="*/ 305 h 512"/>
                  <a:gd name="T44" fmla="*/ 143 w 442"/>
                  <a:gd name="T45" fmla="*/ 340 h 512"/>
                  <a:gd name="T46" fmla="*/ 336 w 442"/>
                  <a:gd name="T47" fmla="*/ 368 h 512"/>
                  <a:gd name="T48" fmla="*/ 14 w 442"/>
                  <a:gd name="T49" fmla="*/ 432 h 512"/>
                  <a:gd name="T50" fmla="*/ 8 w 442"/>
                  <a:gd name="T51" fmla="*/ 433 h 512"/>
                  <a:gd name="T52" fmla="*/ 1 w 442"/>
                  <a:gd name="T53" fmla="*/ 442 h 512"/>
                  <a:gd name="T54" fmla="*/ 0 w 442"/>
                  <a:gd name="T55" fmla="*/ 498 h 512"/>
                  <a:gd name="T56" fmla="*/ 1 w 442"/>
                  <a:gd name="T57" fmla="*/ 502 h 512"/>
                  <a:gd name="T58" fmla="*/ 8 w 442"/>
                  <a:gd name="T59" fmla="*/ 511 h 512"/>
                  <a:gd name="T60" fmla="*/ 429 w 442"/>
                  <a:gd name="T61" fmla="*/ 512 h 512"/>
                  <a:gd name="T62" fmla="*/ 434 w 442"/>
                  <a:gd name="T63" fmla="*/ 511 h 512"/>
                  <a:gd name="T64" fmla="*/ 441 w 442"/>
                  <a:gd name="T65" fmla="*/ 502 h 512"/>
                  <a:gd name="T66" fmla="*/ 442 w 442"/>
                  <a:gd name="T67" fmla="*/ 447 h 512"/>
                  <a:gd name="T68" fmla="*/ 441 w 442"/>
                  <a:gd name="T69" fmla="*/ 442 h 512"/>
                  <a:gd name="T70" fmla="*/ 434 w 442"/>
                  <a:gd name="T71" fmla="*/ 433 h 512"/>
                  <a:gd name="T72" fmla="*/ 429 w 442"/>
                  <a:gd name="T73" fmla="*/ 432 h 512"/>
                  <a:gd name="T74" fmla="*/ 29 w 442"/>
                  <a:gd name="T75" fmla="*/ 483 h 512"/>
                  <a:gd name="T76" fmla="*/ 414 w 442"/>
                  <a:gd name="T77" fmla="*/ 462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2" h="512">
                    <a:moveTo>
                      <a:pt x="429" y="432"/>
                    </a:moveTo>
                    <a:lnTo>
                      <a:pt x="382" y="432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8" y="8"/>
                    </a:lnTo>
                    <a:lnTo>
                      <a:pt x="275" y="4"/>
                    </a:lnTo>
                    <a:lnTo>
                      <a:pt x="271" y="2"/>
                    </a:lnTo>
                    <a:lnTo>
                      <a:pt x="266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75" y="2"/>
                    </a:lnTo>
                    <a:lnTo>
                      <a:pt x="170" y="4"/>
                    </a:lnTo>
                    <a:lnTo>
                      <a:pt x="167" y="8"/>
                    </a:lnTo>
                    <a:lnTo>
                      <a:pt x="165" y="12"/>
                    </a:lnTo>
                    <a:lnTo>
                      <a:pt x="70" y="408"/>
                    </a:lnTo>
                    <a:lnTo>
                      <a:pt x="100" y="408"/>
                    </a:lnTo>
                    <a:lnTo>
                      <a:pt x="191" y="30"/>
                    </a:lnTo>
                    <a:lnTo>
                      <a:pt x="222" y="30"/>
                    </a:lnTo>
                    <a:lnTo>
                      <a:pt x="222" y="30"/>
                    </a:lnTo>
                    <a:lnTo>
                      <a:pt x="223" y="30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54" y="30"/>
                    </a:lnTo>
                    <a:lnTo>
                      <a:pt x="271" y="100"/>
                    </a:lnTo>
                    <a:lnTo>
                      <a:pt x="199" y="100"/>
                    </a:lnTo>
                    <a:lnTo>
                      <a:pt x="193" y="130"/>
                    </a:lnTo>
                    <a:lnTo>
                      <a:pt x="278" y="130"/>
                    </a:lnTo>
                    <a:lnTo>
                      <a:pt x="287" y="163"/>
                    </a:lnTo>
                    <a:lnTo>
                      <a:pt x="185" y="163"/>
                    </a:lnTo>
                    <a:lnTo>
                      <a:pt x="177" y="193"/>
                    </a:lnTo>
                    <a:lnTo>
                      <a:pt x="293" y="193"/>
                    </a:lnTo>
                    <a:lnTo>
                      <a:pt x="314" y="276"/>
                    </a:lnTo>
                    <a:lnTo>
                      <a:pt x="158" y="276"/>
                    </a:lnTo>
                    <a:lnTo>
                      <a:pt x="150" y="305"/>
                    </a:lnTo>
                    <a:lnTo>
                      <a:pt x="320" y="305"/>
                    </a:lnTo>
                    <a:lnTo>
                      <a:pt x="329" y="340"/>
                    </a:lnTo>
                    <a:lnTo>
                      <a:pt x="143" y="340"/>
                    </a:lnTo>
                    <a:lnTo>
                      <a:pt x="135" y="368"/>
                    </a:lnTo>
                    <a:lnTo>
                      <a:pt x="336" y="368"/>
                    </a:lnTo>
                    <a:lnTo>
                      <a:pt x="351" y="432"/>
                    </a:lnTo>
                    <a:lnTo>
                      <a:pt x="14" y="432"/>
                    </a:lnTo>
                    <a:lnTo>
                      <a:pt x="14" y="432"/>
                    </a:lnTo>
                    <a:lnTo>
                      <a:pt x="8" y="433"/>
                    </a:lnTo>
                    <a:lnTo>
                      <a:pt x="5" y="437"/>
                    </a:lnTo>
                    <a:lnTo>
                      <a:pt x="1" y="442"/>
                    </a:lnTo>
                    <a:lnTo>
                      <a:pt x="0" y="447"/>
                    </a:lnTo>
                    <a:lnTo>
                      <a:pt x="0" y="498"/>
                    </a:lnTo>
                    <a:lnTo>
                      <a:pt x="0" y="498"/>
                    </a:lnTo>
                    <a:lnTo>
                      <a:pt x="1" y="502"/>
                    </a:lnTo>
                    <a:lnTo>
                      <a:pt x="5" y="507"/>
                    </a:lnTo>
                    <a:lnTo>
                      <a:pt x="8" y="511"/>
                    </a:lnTo>
                    <a:lnTo>
                      <a:pt x="14" y="512"/>
                    </a:lnTo>
                    <a:lnTo>
                      <a:pt x="429" y="512"/>
                    </a:lnTo>
                    <a:lnTo>
                      <a:pt x="429" y="512"/>
                    </a:lnTo>
                    <a:lnTo>
                      <a:pt x="434" y="511"/>
                    </a:lnTo>
                    <a:lnTo>
                      <a:pt x="439" y="507"/>
                    </a:lnTo>
                    <a:lnTo>
                      <a:pt x="441" y="502"/>
                    </a:lnTo>
                    <a:lnTo>
                      <a:pt x="442" y="498"/>
                    </a:lnTo>
                    <a:lnTo>
                      <a:pt x="442" y="447"/>
                    </a:lnTo>
                    <a:lnTo>
                      <a:pt x="442" y="447"/>
                    </a:lnTo>
                    <a:lnTo>
                      <a:pt x="441" y="442"/>
                    </a:lnTo>
                    <a:lnTo>
                      <a:pt x="439" y="437"/>
                    </a:lnTo>
                    <a:lnTo>
                      <a:pt x="434" y="433"/>
                    </a:lnTo>
                    <a:lnTo>
                      <a:pt x="429" y="432"/>
                    </a:lnTo>
                    <a:lnTo>
                      <a:pt x="429" y="432"/>
                    </a:lnTo>
                    <a:close/>
                    <a:moveTo>
                      <a:pt x="414" y="483"/>
                    </a:moveTo>
                    <a:lnTo>
                      <a:pt x="29" y="483"/>
                    </a:lnTo>
                    <a:lnTo>
                      <a:pt x="29" y="462"/>
                    </a:lnTo>
                    <a:lnTo>
                      <a:pt x="414" y="462"/>
                    </a:lnTo>
                    <a:lnTo>
                      <a:pt x="414" y="483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71" name="Rectangle 3">
              <a:extLst>
                <a:ext uri="{FF2B5EF4-FFF2-40B4-BE49-F238E27FC236}">
                  <a16:creationId xmlns:a16="http://schemas.microsoft.com/office/drawing/2014/main" id="{7668594C-37B2-4FD5-AEF3-7608255975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1316" y="4802862"/>
              <a:ext cx="1059747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96F01279-404B-4A4B-B1D3-6F84BEDDF22F}"/>
              </a:ext>
            </a:extLst>
          </p:cNvPr>
          <p:cNvGrpSpPr/>
          <p:nvPr/>
        </p:nvGrpSpPr>
        <p:grpSpPr>
          <a:xfrm>
            <a:off x="6557132" y="3337399"/>
            <a:ext cx="1099325" cy="2019457"/>
            <a:chOff x="6557132" y="3337399"/>
            <a:chExt cx="1099325" cy="2019457"/>
          </a:xfrm>
        </p:grpSpPr>
        <p:grpSp>
          <p:nvGrpSpPr>
            <p:cNvPr id="8" name="组合 7">
              <a:extLst>
                <a:ext uri="{FF2B5EF4-FFF2-40B4-BE49-F238E27FC236}">
                  <a16:creationId xmlns:a16="http://schemas.microsoft.com/office/drawing/2014/main" id="{0DC3212F-A1EE-415D-85A6-9B3B6C5507E9}"/>
                </a:ext>
              </a:extLst>
            </p:cNvPr>
            <p:cNvGrpSpPr/>
            <p:nvPr/>
          </p:nvGrpSpPr>
          <p:grpSpPr>
            <a:xfrm>
              <a:off x="6557132" y="3337399"/>
              <a:ext cx="1099325" cy="1099325"/>
              <a:chOff x="6557132" y="3337399"/>
              <a:chExt cx="1099325" cy="1099325"/>
            </a:xfrm>
          </p:grpSpPr>
          <p:sp>
            <p:nvSpPr>
              <p:cNvPr id="43" name="타원 73"/>
              <p:cNvSpPr/>
              <p:nvPr/>
            </p:nvSpPr>
            <p:spPr>
              <a:xfrm>
                <a:off x="6557132" y="3337399"/>
                <a:ext cx="1099325" cy="1099325"/>
              </a:xfrm>
              <a:prstGeom prst="ellipse">
                <a:avLst/>
              </a:prstGeom>
              <a:noFill/>
              <a:ln w="88900" cmpd="dbl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7" name="Group 26"/>
              <p:cNvGrpSpPr/>
              <p:nvPr/>
            </p:nvGrpSpPr>
            <p:grpSpPr>
              <a:xfrm>
                <a:off x="6820002" y="3660809"/>
                <a:ext cx="547028" cy="513660"/>
                <a:chOff x="5667376" y="68263"/>
                <a:chExt cx="858838" cy="806450"/>
              </a:xfrm>
              <a:solidFill>
                <a:schemeClr val="tx1">
                  <a:lumMod val="65000"/>
                  <a:lumOff val="35000"/>
                </a:schemeClr>
              </a:solidFill>
            </p:grpSpPr>
            <p:sp>
              <p:nvSpPr>
                <p:cNvPr id="28" name="Freeform 23"/>
                <p:cNvSpPr>
                  <a:spLocks/>
                </p:cNvSpPr>
                <p:nvPr/>
              </p:nvSpPr>
              <p:spPr bwMode="auto">
                <a:xfrm>
                  <a:off x="5880101" y="603250"/>
                  <a:ext cx="436563" cy="119063"/>
                </a:xfrm>
                <a:custGeom>
                  <a:avLst/>
                  <a:gdLst>
                    <a:gd name="T0" fmla="*/ 246 w 275"/>
                    <a:gd name="T1" fmla="*/ 0 h 75"/>
                    <a:gd name="T2" fmla="*/ 246 w 275"/>
                    <a:gd name="T3" fmla="*/ 46 h 75"/>
                    <a:gd name="T4" fmla="*/ 29 w 275"/>
                    <a:gd name="T5" fmla="*/ 46 h 75"/>
                    <a:gd name="T6" fmla="*/ 29 w 275"/>
                    <a:gd name="T7" fmla="*/ 0 h 75"/>
                    <a:gd name="T8" fmla="*/ 0 w 275"/>
                    <a:gd name="T9" fmla="*/ 0 h 75"/>
                    <a:gd name="T10" fmla="*/ 0 w 275"/>
                    <a:gd name="T11" fmla="*/ 75 h 75"/>
                    <a:gd name="T12" fmla="*/ 275 w 275"/>
                    <a:gd name="T13" fmla="*/ 75 h 75"/>
                    <a:gd name="T14" fmla="*/ 275 w 275"/>
                    <a:gd name="T15" fmla="*/ 0 h 75"/>
                    <a:gd name="T16" fmla="*/ 246 w 275"/>
                    <a:gd name="T17" fmla="*/ 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75" h="75">
                      <a:moveTo>
                        <a:pt x="246" y="0"/>
                      </a:moveTo>
                      <a:lnTo>
                        <a:pt x="246" y="46"/>
                      </a:lnTo>
                      <a:lnTo>
                        <a:pt x="29" y="46"/>
                      </a:lnTo>
                      <a:lnTo>
                        <a:pt x="29" y="0"/>
                      </a:lnTo>
                      <a:lnTo>
                        <a:pt x="0" y="0"/>
                      </a:lnTo>
                      <a:lnTo>
                        <a:pt x="0" y="75"/>
                      </a:lnTo>
                      <a:lnTo>
                        <a:pt x="275" y="75"/>
                      </a:lnTo>
                      <a:lnTo>
                        <a:pt x="275" y="0"/>
                      </a:lnTo>
                      <a:lnTo>
                        <a:pt x="24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9" name="Freeform 24"/>
                <p:cNvSpPr>
                  <a:spLocks/>
                </p:cNvSpPr>
                <p:nvPr/>
              </p:nvSpPr>
              <p:spPr bwMode="auto">
                <a:xfrm>
                  <a:off x="5794376" y="603250"/>
                  <a:ext cx="609600" cy="271463"/>
                </a:xfrm>
                <a:custGeom>
                  <a:avLst/>
                  <a:gdLst>
                    <a:gd name="T0" fmla="*/ 354 w 384"/>
                    <a:gd name="T1" fmla="*/ 0 h 171"/>
                    <a:gd name="T2" fmla="*/ 354 w 384"/>
                    <a:gd name="T3" fmla="*/ 142 h 171"/>
                    <a:gd name="T4" fmla="*/ 329 w 384"/>
                    <a:gd name="T5" fmla="*/ 142 h 171"/>
                    <a:gd name="T6" fmla="*/ 329 w 384"/>
                    <a:gd name="T7" fmla="*/ 100 h 171"/>
                    <a:gd name="T8" fmla="*/ 54 w 384"/>
                    <a:gd name="T9" fmla="*/ 100 h 171"/>
                    <a:gd name="T10" fmla="*/ 54 w 384"/>
                    <a:gd name="T11" fmla="*/ 142 h 171"/>
                    <a:gd name="T12" fmla="*/ 30 w 384"/>
                    <a:gd name="T13" fmla="*/ 142 h 171"/>
                    <a:gd name="T14" fmla="*/ 30 w 384"/>
                    <a:gd name="T15" fmla="*/ 0 h 171"/>
                    <a:gd name="T16" fmla="*/ 0 w 384"/>
                    <a:gd name="T17" fmla="*/ 0 h 171"/>
                    <a:gd name="T18" fmla="*/ 0 w 384"/>
                    <a:gd name="T19" fmla="*/ 171 h 171"/>
                    <a:gd name="T20" fmla="*/ 83 w 384"/>
                    <a:gd name="T21" fmla="*/ 171 h 171"/>
                    <a:gd name="T22" fmla="*/ 83 w 384"/>
                    <a:gd name="T23" fmla="*/ 129 h 171"/>
                    <a:gd name="T24" fmla="*/ 300 w 384"/>
                    <a:gd name="T25" fmla="*/ 129 h 171"/>
                    <a:gd name="T26" fmla="*/ 300 w 384"/>
                    <a:gd name="T27" fmla="*/ 171 h 171"/>
                    <a:gd name="T28" fmla="*/ 384 w 384"/>
                    <a:gd name="T29" fmla="*/ 171 h 171"/>
                    <a:gd name="T30" fmla="*/ 384 w 384"/>
                    <a:gd name="T31" fmla="*/ 0 h 171"/>
                    <a:gd name="T32" fmla="*/ 354 w 384"/>
                    <a:gd name="T33" fmla="*/ 0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84" h="171">
                      <a:moveTo>
                        <a:pt x="354" y="0"/>
                      </a:moveTo>
                      <a:lnTo>
                        <a:pt x="354" y="142"/>
                      </a:lnTo>
                      <a:lnTo>
                        <a:pt x="329" y="142"/>
                      </a:lnTo>
                      <a:lnTo>
                        <a:pt x="329" y="100"/>
                      </a:lnTo>
                      <a:lnTo>
                        <a:pt x="54" y="100"/>
                      </a:lnTo>
                      <a:lnTo>
                        <a:pt x="54" y="142"/>
                      </a:lnTo>
                      <a:lnTo>
                        <a:pt x="30" y="142"/>
                      </a:lnTo>
                      <a:lnTo>
                        <a:pt x="30" y="0"/>
                      </a:lnTo>
                      <a:lnTo>
                        <a:pt x="0" y="0"/>
                      </a:lnTo>
                      <a:lnTo>
                        <a:pt x="0" y="171"/>
                      </a:lnTo>
                      <a:lnTo>
                        <a:pt x="83" y="171"/>
                      </a:lnTo>
                      <a:lnTo>
                        <a:pt x="83" y="129"/>
                      </a:lnTo>
                      <a:lnTo>
                        <a:pt x="300" y="129"/>
                      </a:lnTo>
                      <a:lnTo>
                        <a:pt x="300" y="171"/>
                      </a:lnTo>
                      <a:lnTo>
                        <a:pt x="384" y="171"/>
                      </a:lnTo>
                      <a:lnTo>
                        <a:pt x="384" y="0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0" name="Freeform 25"/>
                <p:cNvSpPr>
                  <a:spLocks noEditPoints="1"/>
                </p:cNvSpPr>
                <p:nvPr/>
              </p:nvSpPr>
              <p:spPr bwMode="auto">
                <a:xfrm>
                  <a:off x="5667376" y="284163"/>
                  <a:ext cx="858838" cy="282575"/>
                </a:xfrm>
                <a:custGeom>
                  <a:avLst/>
                  <a:gdLst>
                    <a:gd name="T0" fmla="*/ 0 w 541"/>
                    <a:gd name="T1" fmla="*/ 0 h 178"/>
                    <a:gd name="T2" fmla="*/ 0 w 541"/>
                    <a:gd name="T3" fmla="*/ 178 h 178"/>
                    <a:gd name="T4" fmla="*/ 541 w 541"/>
                    <a:gd name="T5" fmla="*/ 178 h 178"/>
                    <a:gd name="T6" fmla="*/ 541 w 541"/>
                    <a:gd name="T7" fmla="*/ 0 h 178"/>
                    <a:gd name="T8" fmla="*/ 0 w 541"/>
                    <a:gd name="T9" fmla="*/ 0 h 178"/>
                    <a:gd name="T10" fmla="*/ 182 w 541"/>
                    <a:gd name="T11" fmla="*/ 28 h 178"/>
                    <a:gd name="T12" fmla="*/ 254 w 541"/>
                    <a:gd name="T13" fmla="*/ 28 h 178"/>
                    <a:gd name="T14" fmla="*/ 178 w 541"/>
                    <a:gd name="T15" fmla="*/ 149 h 178"/>
                    <a:gd name="T16" fmla="*/ 107 w 541"/>
                    <a:gd name="T17" fmla="*/ 149 h 178"/>
                    <a:gd name="T18" fmla="*/ 182 w 541"/>
                    <a:gd name="T19" fmla="*/ 28 h 178"/>
                    <a:gd name="T20" fmla="*/ 73 w 541"/>
                    <a:gd name="T21" fmla="*/ 149 h 178"/>
                    <a:gd name="T22" fmla="*/ 38 w 541"/>
                    <a:gd name="T23" fmla="*/ 149 h 178"/>
                    <a:gd name="T24" fmla="*/ 112 w 541"/>
                    <a:gd name="T25" fmla="*/ 28 h 178"/>
                    <a:gd name="T26" fmla="*/ 149 w 541"/>
                    <a:gd name="T27" fmla="*/ 28 h 178"/>
                    <a:gd name="T28" fmla="*/ 73 w 541"/>
                    <a:gd name="T29" fmla="*/ 149 h 178"/>
                    <a:gd name="T30" fmla="*/ 288 w 541"/>
                    <a:gd name="T31" fmla="*/ 28 h 178"/>
                    <a:gd name="T32" fmla="*/ 329 w 541"/>
                    <a:gd name="T33" fmla="*/ 28 h 178"/>
                    <a:gd name="T34" fmla="*/ 253 w 541"/>
                    <a:gd name="T35" fmla="*/ 149 h 178"/>
                    <a:gd name="T36" fmla="*/ 212 w 541"/>
                    <a:gd name="T37" fmla="*/ 149 h 178"/>
                    <a:gd name="T38" fmla="*/ 288 w 541"/>
                    <a:gd name="T39" fmla="*/ 28 h 178"/>
                    <a:gd name="T40" fmla="*/ 364 w 541"/>
                    <a:gd name="T41" fmla="*/ 28 h 178"/>
                    <a:gd name="T42" fmla="*/ 430 w 541"/>
                    <a:gd name="T43" fmla="*/ 28 h 178"/>
                    <a:gd name="T44" fmla="*/ 355 w 541"/>
                    <a:gd name="T45" fmla="*/ 149 h 178"/>
                    <a:gd name="T46" fmla="*/ 287 w 541"/>
                    <a:gd name="T47" fmla="*/ 149 h 178"/>
                    <a:gd name="T48" fmla="*/ 364 w 541"/>
                    <a:gd name="T49" fmla="*/ 28 h 178"/>
                    <a:gd name="T50" fmla="*/ 465 w 541"/>
                    <a:gd name="T51" fmla="*/ 28 h 178"/>
                    <a:gd name="T52" fmla="*/ 506 w 541"/>
                    <a:gd name="T53" fmla="*/ 28 h 178"/>
                    <a:gd name="T54" fmla="*/ 429 w 541"/>
                    <a:gd name="T55" fmla="*/ 149 h 178"/>
                    <a:gd name="T56" fmla="*/ 390 w 541"/>
                    <a:gd name="T57" fmla="*/ 149 h 178"/>
                    <a:gd name="T58" fmla="*/ 465 w 541"/>
                    <a:gd name="T59" fmla="*/ 28 h 178"/>
                    <a:gd name="T60" fmla="*/ 78 w 541"/>
                    <a:gd name="T61" fmla="*/ 28 h 178"/>
                    <a:gd name="T62" fmla="*/ 30 w 541"/>
                    <a:gd name="T63" fmla="*/ 107 h 178"/>
                    <a:gd name="T64" fmla="*/ 30 w 541"/>
                    <a:gd name="T65" fmla="*/ 28 h 178"/>
                    <a:gd name="T66" fmla="*/ 78 w 541"/>
                    <a:gd name="T67" fmla="*/ 28 h 178"/>
                    <a:gd name="T68" fmla="*/ 464 w 541"/>
                    <a:gd name="T69" fmla="*/ 149 h 178"/>
                    <a:gd name="T70" fmla="*/ 512 w 541"/>
                    <a:gd name="T71" fmla="*/ 73 h 178"/>
                    <a:gd name="T72" fmla="*/ 512 w 541"/>
                    <a:gd name="T73" fmla="*/ 149 h 178"/>
                    <a:gd name="T74" fmla="*/ 464 w 541"/>
                    <a:gd name="T75" fmla="*/ 149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41" h="178">
                      <a:moveTo>
                        <a:pt x="0" y="0"/>
                      </a:moveTo>
                      <a:lnTo>
                        <a:pt x="0" y="178"/>
                      </a:lnTo>
                      <a:lnTo>
                        <a:pt x="541" y="178"/>
                      </a:lnTo>
                      <a:lnTo>
                        <a:pt x="541" y="0"/>
                      </a:lnTo>
                      <a:lnTo>
                        <a:pt x="0" y="0"/>
                      </a:lnTo>
                      <a:close/>
                      <a:moveTo>
                        <a:pt x="182" y="28"/>
                      </a:moveTo>
                      <a:lnTo>
                        <a:pt x="254" y="28"/>
                      </a:lnTo>
                      <a:lnTo>
                        <a:pt x="178" y="149"/>
                      </a:lnTo>
                      <a:lnTo>
                        <a:pt x="107" y="149"/>
                      </a:lnTo>
                      <a:lnTo>
                        <a:pt x="182" y="28"/>
                      </a:lnTo>
                      <a:close/>
                      <a:moveTo>
                        <a:pt x="73" y="149"/>
                      </a:moveTo>
                      <a:lnTo>
                        <a:pt x="38" y="149"/>
                      </a:lnTo>
                      <a:lnTo>
                        <a:pt x="112" y="28"/>
                      </a:lnTo>
                      <a:lnTo>
                        <a:pt x="149" y="28"/>
                      </a:lnTo>
                      <a:lnTo>
                        <a:pt x="73" y="149"/>
                      </a:lnTo>
                      <a:close/>
                      <a:moveTo>
                        <a:pt x="288" y="28"/>
                      </a:moveTo>
                      <a:lnTo>
                        <a:pt x="329" y="28"/>
                      </a:lnTo>
                      <a:lnTo>
                        <a:pt x="253" y="149"/>
                      </a:lnTo>
                      <a:lnTo>
                        <a:pt x="212" y="149"/>
                      </a:lnTo>
                      <a:lnTo>
                        <a:pt x="288" y="28"/>
                      </a:lnTo>
                      <a:close/>
                      <a:moveTo>
                        <a:pt x="364" y="28"/>
                      </a:moveTo>
                      <a:lnTo>
                        <a:pt x="430" y="28"/>
                      </a:lnTo>
                      <a:lnTo>
                        <a:pt x="355" y="149"/>
                      </a:lnTo>
                      <a:lnTo>
                        <a:pt x="287" y="149"/>
                      </a:lnTo>
                      <a:lnTo>
                        <a:pt x="364" y="28"/>
                      </a:lnTo>
                      <a:close/>
                      <a:moveTo>
                        <a:pt x="465" y="28"/>
                      </a:moveTo>
                      <a:lnTo>
                        <a:pt x="506" y="28"/>
                      </a:lnTo>
                      <a:lnTo>
                        <a:pt x="429" y="149"/>
                      </a:lnTo>
                      <a:lnTo>
                        <a:pt x="390" y="149"/>
                      </a:lnTo>
                      <a:lnTo>
                        <a:pt x="465" y="28"/>
                      </a:lnTo>
                      <a:close/>
                      <a:moveTo>
                        <a:pt x="78" y="28"/>
                      </a:moveTo>
                      <a:lnTo>
                        <a:pt x="30" y="107"/>
                      </a:lnTo>
                      <a:lnTo>
                        <a:pt x="30" y="28"/>
                      </a:lnTo>
                      <a:lnTo>
                        <a:pt x="78" y="28"/>
                      </a:lnTo>
                      <a:close/>
                      <a:moveTo>
                        <a:pt x="464" y="149"/>
                      </a:moveTo>
                      <a:lnTo>
                        <a:pt x="512" y="73"/>
                      </a:lnTo>
                      <a:lnTo>
                        <a:pt x="512" y="149"/>
                      </a:lnTo>
                      <a:lnTo>
                        <a:pt x="464" y="14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1" name="Freeform 26"/>
                <p:cNvSpPr>
                  <a:spLocks noEditPoints="1"/>
                </p:cNvSpPr>
                <p:nvPr/>
              </p:nvSpPr>
              <p:spPr bwMode="auto">
                <a:xfrm>
                  <a:off x="6240463" y="68263"/>
                  <a:ext cx="182563" cy="180975"/>
                </a:xfrm>
                <a:custGeom>
                  <a:avLst/>
                  <a:gdLst>
                    <a:gd name="T0" fmla="*/ 57 w 115"/>
                    <a:gd name="T1" fmla="*/ 114 h 114"/>
                    <a:gd name="T2" fmla="*/ 79 w 115"/>
                    <a:gd name="T3" fmla="*/ 110 h 114"/>
                    <a:gd name="T4" fmla="*/ 98 w 115"/>
                    <a:gd name="T5" fmla="*/ 98 h 114"/>
                    <a:gd name="T6" fmla="*/ 110 w 115"/>
                    <a:gd name="T7" fmla="*/ 79 h 114"/>
                    <a:gd name="T8" fmla="*/ 115 w 115"/>
                    <a:gd name="T9" fmla="*/ 57 h 114"/>
                    <a:gd name="T10" fmla="*/ 114 w 115"/>
                    <a:gd name="T11" fmla="*/ 46 h 114"/>
                    <a:gd name="T12" fmla="*/ 105 w 115"/>
                    <a:gd name="T13" fmla="*/ 25 h 114"/>
                    <a:gd name="T14" fmla="*/ 89 w 115"/>
                    <a:gd name="T15" fmla="*/ 10 h 114"/>
                    <a:gd name="T16" fmla="*/ 69 w 115"/>
                    <a:gd name="T17" fmla="*/ 1 h 114"/>
                    <a:gd name="T18" fmla="*/ 57 w 115"/>
                    <a:gd name="T19" fmla="*/ 0 h 114"/>
                    <a:gd name="T20" fmla="*/ 36 w 115"/>
                    <a:gd name="T21" fmla="*/ 5 h 114"/>
                    <a:gd name="T22" fmla="*/ 18 w 115"/>
                    <a:gd name="T23" fmla="*/ 17 h 114"/>
                    <a:gd name="T24" fmla="*/ 5 w 115"/>
                    <a:gd name="T25" fmla="*/ 35 h 114"/>
                    <a:gd name="T26" fmla="*/ 0 w 115"/>
                    <a:gd name="T27" fmla="*/ 57 h 114"/>
                    <a:gd name="T28" fmla="*/ 1 w 115"/>
                    <a:gd name="T29" fmla="*/ 68 h 114"/>
                    <a:gd name="T30" fmla="*/ 10 w 115"/>
                    <a:gd name="T31" fmla="*/ 89 h 114"/>
                    <a:gd name="T32" fmla="*/ 26 w 115"/>
                    <a:gd name="T33" fmla="*/ 104 h 114"/>
                    <a:gd name="T34" fmla="*/ 46 w 115"/>
                    <a:gd name="T35" fmla="*/ 112 h 114"/>
                    <a:gd name="T36" fmla="*/ 57 w 115"/>
                    <a:gd name="T37" fmla="*/ 114 h 114"/>
                    <a:gd name="T38" fmla="*/ 57 w 115"/>
                    <a:gd name="T39" fmla="*/ 30 h 114"/>
                    <a:gd name="T40" fmla="*/ 68 w 115"/>
                    <a:gd name="T41" fmla="*/ 31 h 114"/>
                    <a:gd name="T42" fmla="*/ 77 w 115"/>
                    <a:gd name="T43" fmla="*/ 37 h 114"/>
                    <a:gd name="T44" fmla="*/ 83 w 115"/>
                    <a:gd name="T45" fmla="*/ 46 h 114"/>
                    <a:gd name="T46" fmla="*/ 85 w 115"/>
                    <a:gd name="T47" fmla="*/ 57 h 114"/>
                    <a:gd name="T48" fmla="*/ 85 w 115"/>
                    <a:gd name="T49" fmla="*/ 63 h 114"/>
                    <a:gd name="T50" fmla="*/ 80 w 115"/>
                    <a:gd name="T51" fmla="*/ 73 h 114"/>
                    <a:gd name="T52" fmla="*/ 73 w 115"/>
                    <a:gd name="T53" fmla="*/ 80 h 114"/>
                    <a:gd name="T54" fmla="*/ 63 w 115"/>
                    <a:gd name="T55" fmla="*/ 84 h 114"/>
                    <a:gd name="T56" fmla="*/ 57 w 115"/>
                    <a:gd name="T57" fmla="*/ 85 h 114"/>
                    <a:gd name="T58" fmla="*/ 47 w 115"/>
                    <a:gd name="T59" fmla="*/ 83 h 114"/>
                    <a:gd name="T60" fmla="*/ 38 w 115"/>
                    <a:gd name="T61" fmla="*/ 77 h 114"/>
                    <a:gd name="T62" fmla="*/ 32 w 115"/>
                    <a:gd name="T63" fmla="*/ 68 h 114"/>
                    <a:gd name="T64" fmla="*/ 30 w 115"/>
                    <a:gd name="T65" fmla="*/ 57 h 114"/>
                    <a:gd name="T66" fmla="*/ 30 w 115"/>
                    <a:gd name="T67" fmla="*/ 52 h 114"/>
                    <a:gd name="T68" fmla="*/ 35 w 115"/>
                    <a:gd name="T69" fmla="*/ 42 h 114"/>
                    <a:gd name="T70" fmla="*/ 42 w 115"/>
                    <a:gd name="T71" fmla="*/ 33 h 114"/>
                    <a:gd name="T72" fmla="*/ 52 w 115"/>
                    <a:gd name="T73" fmla="*/ 30 h 114"/>
                    <a:gd name="T74" fmla="*/ 57 w 115"/>
                    <a:gd name="T75" fmla="*/ 3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5" h="114">
                      <a:moveTo>
                        <a:pt x="57" y="114"/>
                      </a:moveTo>
                      <a:lnTo>
                        <a:pt x="57" y="114"/>
                      </a:lnTo>
                      <a:lnTo>
                        <a:pt x="69" y="112"/>
                      </a:lnTo>
                      <a:lnTo>
                        <a:pt x="79" y="110"/>
                      </a:lnTo>
                      <a:lnTo>
                        <a:pt x="89" y="104"/>
                      </a:lnTo>
                      <a:lnTo>
                        <a:pt x="98" y="98"/>
                      </a:lnTo>
                      <a:lnTo>
                        <a:pt x="105" y="89"/>
                      </a:lnTo>
                      <a:lnTo>
                        <a:pt x="110" y="79"/>
                      </a:lnTo>
                      <a:lnTo>
                        <a:pt x="114" y="68"/>
                      </a:lnTo>
                      <a:lnTo>
                        <a:pt x="115" y="57"/>
                      </a:lnTo>
                      <a:lnTo>
                        <a:pt x="115" y="57"/>
                      </a:lnTo>
                      <a:lnTo>
                        <a:pt x="114" y="46"/>
                      </a:lnTo>
                      <a:lnTo>
                        <a:pt x="110" y="35"/>
                      </a:lnTo>
                      <a:lnTo>
                        <a:pt x="105" y="25"/>
                      </a:lnTo>
                      <a:lnTo>
                        <a:pt x="98" y="17"/>
                      </a:lnTo>
                      <a:lnTo>
                        <a:pt x="89" y="10"/>
                      </a:lnTo>
                      <a:lnTo>
                        <a:pt x="79" y="5"/>
                      </a:lnTo>
                      <a:lnTo>
                        <a:pt x="69" y="1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46" y="1"/>
                      </a:lnTo>
                      <a:lnTo>
                        <a:pt x="36" y="5"/>
                      </a:lnTo>
                      <a:lnTo>
                        <a:pt x="26" y="10"/>
                      </a:lnTo>
                      <a:lnTo>
                        <a:pt x="18" y="17"/>
                      </a:lnTo>
                      <a:lnTo>
                        <a:pt x="10" y="25"/>
                      </a:lnTo>
                      <a:lnTo>
                        <a:pt x="5" y="35"/>
                      </a:lnTo>
                      <a:lnTo>
                        <a:pt x="1" y="46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1" y="68"/>
                      </a:lnTo>
                      <a:lnTo>
                        <a:pt x="5" y="79"/>
                      </a:lnTo>
                      <a:lnTo>
                        <a:pt x="10" y="89"/>
                      </a:lnTo>
                      <a:lnTo>
                        <a:pt x="18" y="98"/>
                      </a:lnTo>
                      <a:lnTo>
                        <a:pt x="26" y="104"/>
                      </a:lnTo>
                      <a:lnTo>
                        <a:pt x="36" y="110"/>
                      </a:lnTo>
                      <a:lnTo>
                        <a:pt x="46" y="112"/>
                      </a:lnTo>
                      <a:lnTo>
                        <a:pt x="57" y="114"/>
                      </a:lnTo>
                      <a:lnTo>
                        <a:pt x="57" y="114"/>
                      </a:lnTo>
                      <a:close/>
                      <a:moveTo>
                        <a:pt x="57" y="30"/>
                      </a:moveTo>
                      <a:lnTo>
                        <a:pt x="57" y="30"/>
                      </a:lnTo>
                      <a:lnTo>
                        <a:pt x="63" y="30"/>
                      </a:lnTo>
                      <a:lnTo>
                        <a:pt x="68" y="31"/>
                      </a:lnTo>
                      <a:lnTo>
                        <a:pt x="73" y="33"/>
                      </a:lnTo>
                      <a:lnTo>
                        <a:pt x="77" y="37"/>
                      </a:lnTo>
                      <a:lnTo>
                        <a:pt x="80" y="42"/>
                      </a:lnTo>
                      <a:lnTo>
                        <a:pt x="83" y="46"/>
                      </a:lnTo>
                      <a:lnTo>
                        <a:pt x="85" y="52"/>
                      </a:lnTo>
                      <a:lnTo>
                        <a:pt x="85" y="57"/>
                      </a:lnTo>
                      <a:lnTo>
                        <a:pt x="85" y="57"/>
                      </a:lnTo>
                      <a:lnTo>
                        <a:pt x="85" y="63"/>
                      </a:lnTo>
                      <a:lnTo>
                        <a:pt x="83" y="68"/>
                      </a:lnTo>
                      <a:lnTo>
                        <a:pt x="80" y="73"/>
                      </a:lnTo>
                      <a:lnTo>
                        <a:pt x="77" y="77"/>
                      </a:lnTo>
                      <a:lnTo>
                        <a:pt x="73" y="80"/>
                      </a:lnTo>
                      <a:lnTo>
                        <a:pt x="68" y="83"/>
                      </a:lnTo>
                      <a:lnTo>
                        <a:pt x="63" y="84"/>
                      </a:lnTo>
                      <a:lnTo>
                        <a:pt x="57" y="85"/>
                      </a:lnTo>
                      <a:lnTo>
                        <a:pt x="57" y="85"/>
                      </a:lnTo>
                      <a:lnTo>
                        <a:pt x="52" y="84"/>
                      </a:lnTo>
                      <a:lnTo>
                        <a:pt x="47" y="83"/>
                      </a:lnTo>
                      <a:lnTo>
                        <a:pt x="42" y="80"/>
                      </a:lnTo>
                      <a:lnTo>
                        <a:pt x="38" y="77"/>
                      </a:lnTo>
                      <a:lnTo>
                        <a:pt x="35" y="73"/>
                      </a:lnTo>
                      <a:lnTo>
                        <a:pt x="32" y="68"/>
                      </a:lnTo>
                      <a:lnTo>
                        <a:pt x="30" y="63"/>
                      </a:lnTo>
                      <a:lnTo>
                        <a:pt x="30" y="57"/>
                      </a:lnTo>
                      <a:lnTo>
                        <a:pt x="30" y="57"/>
                      </a:lnTo>
                      <a:lnTo>
                        <a:pt x="30" y="52"/>
                      </a:lnTo>
                      <a:lnTo>
                        <a:pt x="32" y="46"/>
                      </a:lnTo>
                      <a:lnTo>
                        <a:pt x="35" y="42"/>
                      </a:lnTo>
                      <a:lnTo>
                        <a:pt x="38" y="37"/>
                      </a:lnTo>
                      <a:lnTo>
                        <a:pt x="42" y="33"/>
                      </a:lnTo>
                      <a:lnTo>
                        <a:pt x="47" y="31"/>
                      </a:lnTo>
                      <a:lnTo>
                        <a:pt x="52" y="30"/>
                      </a:lnTo>
                      <a:lnTo>
                        <a:pt x="57" y="30"/>
                      </a:lnTo>
                      <a:lnTo>
                        <a:pt x="57" y="3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2" name="Freeform 27"/>
                <p:cNvSpPr>
                  <a:spLocks noEditPoints="1"/>
                </p:cNvSpPr>
                <p:nvPr/>
              </p:nvSpPr>
              <p:spPr bwMode="auto">
                <a:xfrm>
                  <a:off x="5770563" y="68263"/>
                  <a:ext cx="180975" cy="180975"/>
                </a:xfrm>
                <a:custGeom>
                  <a:avLst/>
                  <a:gdLst>
                    <a:gd name="T0" fmla="*/ 57 w 114"/>
                    <a:gd name="T1" fmla="*/ 114 h 114"/>
                    <a:gd name="T2" fmla="*/ 79 w 114"/>
                    <a:gd name="T3" fmla="*/ 110 h 114"/>
                    <a:gd name="T4" fmla="*/ 96 w 114"/>
                    <a:gd name="T5" fmla="*/ 98 h 114"/>
                    <a:gd name="T6" fmla="*/ 109 w 114"/>
                    <a:gd name="T7" fmla="*/ 79 h 114"/>
                    <a:gd name="T8" fmla="*/ 114 w 114"/>
                    <a:gd name="T9" fmla="*/ 57 h 114"/>
                    <a:gd name="T10" fmla="*/ 113 w 114"/>
                    <a:gd name="T11" fmla="*/ 46 h 114"/>
                    <a:gd name="T12" fmla="*/ 104 w 114"/>
                    <a:gd name="T13" fmla="*/ 25 h 114"/>
                    <a:gd name="T14" fmla="*/ 88 w 114"/>
                    <a:gd name="T15" fmla="*/ 10 h 114"/>
                    <a:gd name="T16" fmla="*/ 68 w 114"/>
                    <a:gd name="T17" fmla="*/ 1 h 114"/>
                    <a:gd name="T18" fmla="*/ 57 w 114"/>
                    <a:gd name="T19" fmla="*/ 0 h 114"/>
                    <a:gd name="T20" fmla="*/ 35 w 114"/>
                    <a:gd name="T21" fmla="*/ 5 h 114"/>
                    <a:gd name="T22" fmla="*/ 16 w 114"/>
                    <a:gd name="T23" fmla="*/ 17 h 114"/>
                    <a:gd name="T24" fmla="*/ 4 w 114"/>
                    <a:gd name="T25" fmla="*/ 35 h 114"/>
                    <a:gd name="T26" fmla="*/ 0 w 114"/>
                    <a:gd name="T27" fmla="*/ 57 h 114"/>
                    <a:gd name="T28" fmla="*/ 0 w 114"/>
                    <a:gd name="T29" fmla="*/ 68 h 114"/>
                    <a:gd name="T30" fmla="*/ 9 w 114"/>
                    <a:gd name="T31" fmla="*/ 89 h 114"/>
                    <a:gd name="T32" fmla="*/ 25 w 114"/>
                    <a:gd name="T33" fmla="*/ 104 h 114"/>
                    <a:gd name="T34" fmla="*/ 45 w 114"/>
                    <a:gd name="T35" fmla="*/ 112 h 114"/>
                    <a:gd name="T36" fmla="*/ 57 w 114"/>
                    <a:gd name="T37" fmla="*/ 114 h 114"/>
                    <a:gd name="T38" fmla="*/ 57 w 114"/>
                    <a:gd name="T39" fmla="*/ 30 h 114"/>
                    <a:gd name="T40" fmla="*/ 67 w 114"/>
                    <a:gd name="T41" fmla="*/ 31 h 114"/>
                    <a:gd name="T42" fmla="*/ 77 w 114"/>
                    <a:gd name="T43" fmla="*/ 37 h 114"/>
                    <a:gd name="T44" fmla="*/ 82 w 114"/>
                    <a:gd name="T45" fmla="*/ 46 h 114"/>
                    <a:gd name="T46" fmla="*/ 84 w 114"/>
                    <a:gd name="T47" fmla="*/ 57 h 114"/>
                    <a:gd name="T48" fmla="*/ 84 w 114"/>
                    <a:gd name="T49" fmla="*/ 63 h 114"/>
                    <a:gd name="T50" fmla="*/ 79 w 114"/>
                    <a:gd name="T51" fmla="*/ 73 h 114"/>
                    <a:gd name="T52" fmla="*/ 72 w 114"/>
                    <a:gd name="T53" fmla="*/ 80 h 114"/>
                    <a:gd name="T54" fmla="*/ 62 w 114"/>
                    <a:gd name="T55" fmla="*/ 84 h 114"/>
                    <a:gd name="T56" fmla="*/ 57 w 114"/>
                    <a:gd name="T57" fmla="*/ 85 h 114"/>
                    <a:gd name="T58" fmla="*/ 46 w 114"/>
                    <a:gd name="T59" fmla="*/ 83 h 114"/>
                    <a:gd name="T60" fmla="*/ 37 w 114"/>
                    <a:gd name="T61" fmla="*/ 77 h 114"/>
                    <a:gd name="T62" fmla="*/ 31 w 114"/>
                    <a:gd name="T63" fmla="*/ 68 h 114"/>
                    <a:gd name="T64" fmla="*/ 29 w 114"/>
                    <a:gd name="T65" fmla="*/ 57 h 114"/>
                    <a:gd name="T66" fmla="*/ 30 w 114"/>
                    <a:gd name="T67" fmla="*/ 52 h 114"/>
                    <a:gd name="T68" fmla="*/ 34 w 114"/>
                    <a:gd name="T69" fmla="*/ 42 h 114"/>
                    <a:gd name="T70" fmla="*/ 41 w 114"/>
                    <a:gd name="T71" fmla="*/ 33 h 114"/>
                    <a:gd name="T72" fmla="*/ 51 w 114"/>
                    <a:gd name="T73" fmla="*/ 30 h 114"/>
                    <a:gd name="T74" fmla="*/ 57 w 114"/>
                    <a:gd name="T75" fmla="*/ 30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4" h="114">
                      <a:moveTo>
                        <a:pt x="57" y="114"/>
                      </a:moveTo>
                      <a:lnTo>
                        <a:pt x="57" y="114"/>
                      </a:lnTo>
                      <a:lnTo>
                        <a:pt x="68" y="112"/>
                      </a:lnTo>
                      <a:lnTo>
                        <a:pt x="79" y="110"/>
                      </a:lnTo>
                      <a:lnTo>
                        <a:pt x="88" y="104"/>
                      </a:lnTo>
                      <a:lnTo>
                        <a:pt x="96" y="98"/>
                      </a:lnTo>
                      <a:lnTo>
                        <a:pt x="104" y="89"/>
                      </a:lnTo>
                      <a:lnTo>
                        <a:pt x="109" y="79"/>
                      </a:lnTo>
                      <a:lnTo>
                        <a:pt x="113" y="68"/>
                      </a:lnTo>
                      <a:lnTo>
                        <a:pt x="114" y="57"/>
                      </a:lnTo>
                      <a:lnTo>
                        <a:pt x="114" y="57"/>
                      </a:lnTo>
                      <a:lnTo>
                        <a:pt x="113" y="46"/>
                      </a:lnTo>
                      <a:lnTo>
                        <a:pt x="109" y="35"/>
                      </a:lnTo>
                      <a:lnTo>
                        <a:pt x="104" y="25"/>
                      </a:lnTo>
                      <a:lnTo>
                        <a:pt x="96" y="17"/>
                      </a:lnTo>
                      <a:lnTo>
                        <a:pt x="88" y="10"/>
                      </a:lnTo>
                      <a:lnTo>
                        <a:pt x="79" y="5"/>
                      </a:lnTo>
                      <a:lnTo>
                        <a:pt x="68" y="1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45" y="1"/>
                      </a:lnTo>
                      <a:lnTo>
                        <a:pt x="35" y="5"/>
                      </a:lnTo>
                      <a:lnTo>
                        <a:pt x="25" y="10"/>
                      </a:lnTo>
                      <a:lnTo>
                        <a:pt x="16" y="17"/>
                      </a:lnTo>
                      <a:lnTo>
                        <a:pt x="9" y="25"/>
                      </a:lnTo>
                      <a:lnTo>
                        <a:pt x="4" y="35"/>
                      </a:lnTo>
                      <a:lnTo>
                        <a:pt x="0" y="46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68"/>
                      </a:lnTo>
                      <a:lnTo>
                        <a:pt x="4" y="79"/>
                      </a:lnTo>
                      <a:lnTo>
                        <a:pt x="9" y="89"/>
                      </a:lnTo>
                      <a:lnTo>
                        <a:pt x="16" y="98"/>
                      </a:lnTo>
                      <a:lnTo>
                        <a:pt x="25" y="104"/>
                      </a:lnTo>
                      <a:lnTo>
                        <a:pt x="35" y="110"/>
                      </a:lnTo>
                      <a:lnTo>
                        <a:pt x="45" y="112"/>
                      </a:lnTo>
                      <a:lnTo>
                        <a:pt x="57" y="114"/>
                      </a:lnTo>
                      <a:lnTo>
                        <a:pt x="57" y="114"/>
                      </a:lnTo>
                      <a:close/>
                      <a:moveTo>
                        <a:pt x="57" y="30"/>
                      </a:moveTo>
                      <a:lnTo>
                        <a:pt x="57" y="30"/>
                      </a:lnTo>
                      <a:lnTo>
                        <a:pt x="62" y="30"/>
                      </a:lnTo>
                      <a:lnTo>
                        <a:pt x="67" y="31"/>
                      </a:lnTo>
                      <a:lnTo>
                        <a:pt x="72" y="33"/>
                      </a:lnTo>
                      <a:lnTo>
                        <a:pt x="77" y="37"/>
                      </a:lnTo>
                      <a:lnTo>
                        <a:pt x="79" y="42"/>
                      </a:lnTo>
                      <a:lnTo>
                        <a:pt x="82" y="46"/>
                      </a:lnTo>
                      <a:lnTo>
                        <a:pt x="84" y="52"/>
                      </a:lnTo>
                      <a:lnTo>
                        <a:pt x="84" y="57"/>
                      </a:lnTo>
                      <a:lnTo>
                        <a:pt x="84" y="57"/>
                      </a:lnTo>
                      <a:lnTo>
                        <a:pt x="84" y="63"/>
                      </a:lnTo>
                      <a:lnTo>
                        <a:pt x="82" y="68"/>
                      </a:lnTo>
                      <a:lnTo>
                        <a:pt x="79" y="73"/>
                      </a:lnTo>
                      <a:lnTo>
                        <a:pt x="77" y="77"/>
                      </a:lnTo>
                      <a:lnTo>
                        <a:pt x="72" y="80"/>
                      </a:lnTo>
                      <a:lnTo>
                        <a:pt x="67" y="83"/>
                      </a:lnTo>
                      <a:lnTo>
                        <a:pt x="62" y="84"/>
                      </a:lnTo>
                      <a:lnTo>
                        <a:pt x="57" y="85"/>
                      </a:lnTo>
                      <a:lnTo>
                        <a:pt x="57" y="85"/>
                      </a:lnTo>
                      <a:lnTo>
                        <a:pt x="51" y="84"/>
                      </a:lnTo>
                      <a:lnTo>
                        <a:pt x="46" y="83"/>
                      </a:lnTo>
                      <a:lnTo>
                        <a:pt x="41" y="80"/>
                      </a:lnTo>
                      <a:lnTo>
                        <a:pt x="37" y="77"/>
                      </a:lnTo>
                      <a:lnTo>
                        <a:pt x="34" y="73"/>
                      </a:lnTo>
                      <a:lnTo>
                        <a:pt x="31" y="68"/>
                      </a:lnTo>
                      <a:lnTo>
                        <a:pt x="30" y="63"/>
                      </a:lnTo>
                      <a:lnTo>
                        <a:pt x="29" y="57"/>
                      </a:lnTo>
                      <a:lnTo>
                        <a:pt x="29" y="57"/>
                      </a:lnTo>
                      <a:lnTo>
                        <a:pt x="30" y="52"/>
                      </a:lnTo>
                      <a:lnTo>
                        <a:pt x="31" y="46"/>
                      </a:lnTo>
                      <a:lnTo>
                        <a:pt x="34" y="42"/>
                      </a:lnTo>
                      <a:lnTo>
                        <a:pt x="37" y="37"/>
                      </a:lnTo>
                      <a:lnTo>
                        <a:pt x="41" y="33"/>
                      </a:lnTo>
                      <a:lnTo>
                        <a:pt x="46" y="31"/>
                      </a:lnTo>
                      <a:lnTo>
                        <a:pt x="51" y="30"/>
                      </a:lnTo>
                      <a:lnTo>
                        <a:pt x="57" y="30"/>
                      </a:lnTo>
                      <a:lnTo>
                        <a:pt x="57" y="3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sp>
          <p:nvSpPr>
            <p:cNvPr id="72" name="Rectangle 3">
              <a:extLst>
                <a:ext uri="{FF2B5EF4-FFF2-40B4-BE49-F238E27FC236}">
                  <a16:creationId xmlns:a16="http://schemas.microsoft.com/office/drawing/2014/main" id="{718A8CD1-921D-4E6C-9009-078D2234B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7626" y="4802858"/>
              <a:ext cx="1059747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CEFC1802-0FA7-4121-A6E4-8396F1AB9002}"/>
              </a:ext>
            </a:extLst>
          </p:cNvPr>
          <p:cNvGrpSpPr/>
          <p:nvPr/>
        </p:nvGrpSpPr>
        <p:grpSpPr>
          <a:xfrm>
            <a:off x="4618610" y="3337399"/>
            <a:ext cx="1099325" cy="2019456"/>
            <a:chOff x="4618610" y="3337399"/>
            <a:chExt cx="1099325" cy="2019456"/>
          </a:xfrm>
        </p:grpSpPr>
        <p:grpSp>
          <p:nvGrpSpPr>
            <p:cNvPr id="6" name="组合 5">
              <a:extLst>
                <a:ext uri="{FF2B5EF4-FFF2-40B4-BE49-F238E27FC236}">
                  <a16:creationId xmlns:a16="http://schemas.microsoft.com/office/drawing/2014/main" id="{B42B0BBD-161F-4B4B-BE15-A183C4345A96}"/>
                </a:ext>
              </a:extLst>
            </p:cNvPr>
            <p:cNvGrpSpPr/>
            <p:nvPr/>
          </p:nvGrpSpPr>
          <p:grpSpPr>
            <a:xfrm>
              <a:off x="4618610" y="3337399"/>
              <a:ext cx="1099325" cy="1099325"/>
              <a:chOff x="4618610" y="3337399"/>
              <a:chExt cx="1099325" cy="1099325"/>
            </a:xfrm>
          </p:grpSpPr>
          <p:sp>
            <p:nvSpPr>
              <p:cNvPr id="10" name="타원 73"/>
              <p:cNvSpPr/>
              <p:nvPr/>
            </p:nvSpPr>
            <p:spPr>
              <a:xfrm>
                <a:off x="4618610" y="3337399"/>
                <a:ext cx="1099325" cy="1099325"/>
              </a:xfrm>
              <a:prstGeom prst="ellipse">
                <a:avLst/>
              </a:prstGeom>
              <a:noFill/>
              <a:ln w="88900" cmpd="dbl">
                <a:solidFill>
                  <a:srgbClr val="EEC1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Freeform 33"/>
              <p:cNvSpPr>
                <a:spLocks noEditPoints="1"/>
              </p:cNvSpPr>
              <p:nvPr/>
            </p:nvSpPr>
            <p:spPr bwMode="auto">
              <a:xfrm>
                <a:off x="4938018" y="3631268"/>
                <a:ext cx="494449" cy="498493"/>
              </a:xfrm>
              <a:custGeom>
                <a:avLst/>
                <a:gdLst>
                  <a:gd name="T0" fmla="*/ 474 w 489"/>
                  <a:gd name="T1" fmla="*/ 232 h 493"/>
                  <a:gd name="T2" fmla="*/ 449 w 489"/>
                  <a:gd name="T3" fmla="*/ 231 h 493"/>
                  <a:gd name="T4" fmla="*/ 420 w 489"/>
                  <a:gd name="T5" fmla="*/ 213 h 493"/>
                  <a:gd name="T6" fmla="*/ 404 w 489"/>
                  <a:gd name="T7" fmla="*/ 174 h 493"/>
                  <a:gd name="T8" fmla="*/ 400 w 489"/>
                  <a:gd name="T9" fmla="*/ 56 h 493"/>
                  <a:gd name="T10" fmla="*/ 398 w 489"/>
                  <a:gd name="T11" fmla="*/ 26 h 493"/>
                  <a:gd name="T12" fmla="*/ 306 w 489"/>
                  <a:gd name="T13" fmla="*/ 0 h 493"/>
                  <a:gd name="T14" fmla="*/ 296 w 489"/>
                  <a:gd name="T15" fmla="*/ 9 h 493"/>
                  <a:gd name="T16" fmla="*/ 294 w 489"/>
                  <a:gd name="T17" fmla="*/ 23 h 493"/>
                  <a:gd name="T18" fmla="*/ 210 w 489"/>
                  <a:gd name="T19" fmla="*/ 28 h 493"/>
                  <a:gd name="T20" fmla="*/ 195 w 489"/>
                  <a:gd name="T21" fmla="*/ 15 h 493"/>
                  <a:gd name="T22" fmla="*/ 189 w 489"/>
                  <a:gd name="T23" fmla="*/ 3 h 493"/>
                  <a:gd name="T24" fmla="*/ 97 w 489"/>
                  <a:gd name="T25" fmla="*/ 23 h 493"/>
                  <a:gd name="T26" fmla="*/ 87 w 489"/>
                  <a:gd name="T27" fmla="*/ 41 h 493"/>
                  <a:gd name="T28" fmla="*/ 92 w 489"/>
                  <a:gd name="T29" fmla="*/ 125 h 493"/>
                  <a:gd name="T30" fmla="*/ 74 w 489"/>
                  <a:gd name="T31" fmla="*/ 205 h 493"/>
                  <a:gd name="T32" fmla="*/ 49 w 489"/>
                  <a:gd name="T33" fmla="*/ 228 h 493"/>
                  <a:gd name="T34" fmla="*/ 15 w 489"/>
                  <a:gd name="T35" fmla="*/ 232 h 493"/>
                  <a:gd name="T36" fmla="*/ 2 w 489"/>
                  <a:gd name="T37" fmla="*/ 241 h 493"/>
                  <a:gd name="T38" fmla="*/ 5 w 489"/>
                  <a:gd name="T39" fmla="*/ 490 h 493"/>
                  <a:gd name="T40" fmla="*/ 480 w 489"/>
                  <a:gd name="T41" fmla="*/ 493 h 493"/>
                  <a:gd name="T42" fmla="*/ 489 w 489"/>
                  <a:gd name="T43" fmla="*/ 247 h 493"/>
                  <a:gd name="T44" fmla="*/ 30 w 489"/>
                  <a:gd name="T45" fmla="*/ 465 h 493"/>
                  <a:gd name="T46" fmla="*/ 30 w 489"/>
                  <a:gd name="T47" fmla="*/ 328 h 493"/>
                  <a:gd name="T48" fmla="*/ 30 w 489"/>
                  <a:gd name="T49" fmla="*/ 260 h 493"/>
                  <a:gd name="T50" fmla="*/ 71 w 489"/>
                  <a:gd name="T51" fmla="*/ 250 h 493"/>
                  <a:gd name="T52" fmla="*/ 99 w 489"/>
                  <a:gd name="T53" fmla="*/ 221 h 493"/>
                  <a:gd name="T54" fmla="*/ 118 w 489"/>
                  <a:gd name="T55" fmla="*/ 160 h 493"/>
                  <a:gd name="T56" fmla="*/ 118 w 489"/>
                  <a:gd name="T57" fmla="*/ 48 h 493"/>
                  <a:gd name="T58" fmla="*/ 178 w 489"/>
                  <a:gd name="T59" fmla="*/ 84 h 493"/>
                  <a:gd name="T60" fmla="*/ 209 w 489"/>
                  <a:gd name="T61" fmla="*/ 133 h 493"/>
                  <a:gd name="T62" fmla="*/ 211 w 489"/>
                  <a:gd name="T63" fmla="*/ 88 h 493"/>
                  <a:gd name="T64" fmla="*/ 235 w 489"/>
                  <a:gd name="T65" fmla="*/ 59 h 493"/>
                  <a:gd name="T66" fmla="*/ 287 w 489"/>
                  <a:gd name="T67" fmla="*/ 67 h 493"/>
                  <a:gd name="T68" fmla="*/ 251 w 489"/>
                  <a:gd name="T69" fmla="*/ 122 h 493"/>
                  <a:gd name="T70" fmla="*/ 230 w 489"/>
                  <a:gd name="T71" fmla="*/ 147 h 493"/>
                  <a:gd name="T72" fmla="*/ 214 w 489"/>
                  <a:gd name="T73" fmla="*/ 199 h 493"/>
                  <a:gd name="T74" fmla="*/ 215 w 489"/>
                  <a:gd name="T75" fmla="*/ 452 h 493"/>
                  <a:gd name="T76" fmla="*/ 271 w 489"/>
                  <a:gd name="T77" fmla="*/ 465 h 493"/>
                  <a:gd name="T78" fmla="*/ 255 w 489"/>
                  <a:gd name="T79" fmla="*/ 460 h 493"/>
                  <a:gd name="T80" fmla="*/ 242 w 489"/>
                  <a:gd name="T81" fmla="*/ 437 h 493"/>
                  <a:gd name="T82" fmla="*/ 242 w 489"/>
                  <a:gd name="T83" fmla="*/ 366 h 493"/>
                  <a:gd name="T84" fmla="*/ 242 w 489"/>
                  <a:gd name="T85" fmla="*/ 299 h 493"/>
                  <a:gd name="T86" fmla="*/ 248 w 489"/>
                  <a:gd name="T87" fmla="*/ 176 h 493"/>
                  <a:gd name="T88" fmla="*/ 271 w 489"/>
                  <a:gd name="T89" fmla="*/ 143 h 493"/>
                  <a:gd name="T90" fmla="*/ 315 w 489"/>
                  <a:gd name="T91" fmla="*/ 75 h 493"/>
                  <a:gd name="T92" fmla="*/ 370 w 489"/>
                  <a:gd name="T93" fmla="*/ 64 h 493"/>
                  <a:gd name="T94" fmla="*/ 374 w 489"/>
                  <a:gd name="T95" fmla="*/ 174 h 493"/>
                  <a:gd name="T96" fmla="*/ 398 w 489"/>
                  <a:gd name="T97" fmla="*/ 231 h 493"/>
                  <a:gd name="T98" fmla="*/ 425 w 489"/>
                  <a:gd name="T99" fmla="*/ 254 h 493"/>
                  <a:gd name="T100" fmla="*/ 459 w 489"/>
                  <a:gd name="T101" fmla="*/ 260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9" h="493">
                    <a:moveTo>
                      <a:pt x="484" y="237"/>
                    </a:moveTo>
                    <a:lnTo>
                      <a:pt x="484" y="237"/>
                    </a:lnTo>
                    <a:lnTo>
                      <a:pt x="480" y="233"/>
                    </a:lnTo>
                    <a:lnTo>
                      <a:pt x="474" y="232"/>
                    </a:lnTo>
                    <a:lnTo>
                      <a:pt x="474" y="232"/>
                    </a:lnTo>
                    <a:lnTo>
                      <a:pt x="474" y="232"/>
                    </a:lnTo>
                    <a:lnTo>
                      <a:pt x="474" y="232"/>
                    </a:lnTo>
                    <a:lnTo>
                      <a:pt x="474" y="232"/>
                    </a:lnTo>
                    <a:lnTo>
                      <a:pt x="474" y="232"/>
                    </a:lnTo>
                    <a:lnTo>
                      <a:pt x="449" y="231"/>
                    </a:lnTo>
                    <a:lnTo>
                      <a:pt x="449" y="231"/>
                    </a:lnTo>
                    <a:lnTo>
                      <a:pt x="441" y="228"/>
                    </a:lnTo>
                    <a:lnTo>
                      <a:pt x="433" y="226"/>
                    </a:lnTo>
                    <a:lnTo>
                      <a:pt x="426" y="220"/>
                    </a:lnTo>
                    <a:lnTo>
                      <a:pt x="420" y="213"/>
                    </a:lnTo>
                    <a:lnTo>
                      <a:pt x="420" y="213"/>
                    </a:lnTo>
                    <a:lnTo>
                      <a:pt x="415" y="205"/>
                    </a:lnTo>
                    <a:lnTo>
                      <a:pt x="411" y="195"/>
                    </a:lnTo>
                    <a:lnTo>
                      <a:pt x="407" y="185"/>
                    </a:lnTo>
                    <a:lnTo>
                      <a:pt x="404" y="174"/>
                    </a:lnTo>
                    <a:lnTo>
                      <a:pt x="400" y="149"/>
                    </a:lnTo>
                    <a:lnTo>
                      <a:pt x="398" y="125"/>
                    </a:lnTo>
                    <a:lnTo>
                      <a:pt x="398" y="100"/>
                    </a:lnTo>
                    <a:lnTo>
                      <a:pt x="399" y="77"/>
                    </a:lnTo>
                    <a:lnTo>
                      <a:pt x="400" y="56"/>
                    </a:lnTo>
                    <a:lnTo>
                      <a:pt x="403" y="41"/>
                    </a:lnTo>
                    <a:lnTo>
                      <a:pt x="403" y="41"/>
                    </a:lnTo>
                    <a:lnTo>
                      <a:pt x="403" y="35"/>
                    </a:lnTo>
                    <a:lnTo>
                      <a:pt x="400" y="30"/>
                    </a:lnTo>
                    <a:lnTo>
                      <a:pt x="398" y="26"/>
                    </a:lnTo>
                    <a:lnTo>
                      <a:pt x="393" y="23"/>
                    </a:lnTo>
                    <a:lnTo>
                      <a:pt x="314" y="1"/>
                    </a:lnTo>
                    <a:lnTo>
                      <a:pt x="314" y="1"/>
                    </a:lnTo>
                    <a:lnTo>
                      <a:pt x="310" y="0"/>
                    </a:lnTo>
                    <a:lnTo>
                      <a:pt x="306" y="0"/>
                    </a:lnTo>
                    <a:lnTo>
                      <a:pt x="304" y="1"/>
                    </a:lnTo>
                    <a:lnTo>
                      <a:pt x="300" y="3"/>
                    </a:lnTo>
                    <a:lnTo>
                      <a:pt x="300" y="3"/>
                    </a:lnTo>
                    <a:lnTo>
                      <a:pt x="298" y="5"/>
                    </a:lnTo>
                    <a:lnTo>
                      <a:pt x="296" y="9"/>
                    </a:lnTo>
                    <a:lnTo>
                      <a:pt x="295" y="11"/>
                    </a:lnTo>
                    <a:lnTo>
                      <a:pt x="295" y="15"/>
                    </a:lnTo>
                    <a:lnTo>
                      <a:pt x="295" y="15"/>
                    </a:lnTo>
                    <a:lnTo>
                      <a:pt x="294" y="23"/>
                    </a:lnTo>
                    <a:lnTo>
                      <a:pt x="294" y="23"/>
                    </a:lnTo>
                    <a:lnTo>
                      <a:pt x="271" y="27"/>
                    </a:lnTo>
                    <a:lnTo>
                      <a:pt x="250" y="30"/>
                    </a:lnTo>
                    <a:lnTo>
                      <a:pt x="234" y="30"/>
                    </a:lnTo>
                    <a:lnTo>
                      <a:pt x="220" y="30"/>
                    </a:lnTo>
                    <a:lnTo>
                      <a:pt x="210" y="28"/>
                    </a:lnTo>
                    <a:lnTo>
                      <a:pt x="203" y="26"/>
                    </a:lnTo>
                    <a:lnTo>
                      <a:pt x="195" y="23"/>
                    </a:lnTo>
                    <a:lnTo>
                      <a:pt x="195" y="23"/>
                    </a:lnTo>
                    <a:lnTo>
                      <a:pt x="195" y="15"/>
                    </a:lnTo>
                    <a:lnTo>
                      <a:pt x="195" y="15"/>
                    </a:lnTo>
                    <a:lnTo>
                      <a:pt x="194" y="11"/>
                    </a:lnTo>
                    <a:lnTo>
                      <a:pt x="193" y="9"/>
                    </a:lnTo>
                    <a:lnTo>
                      <a:pt x="192" y="5"/>
                    </a:lnTo>
                    <a:lnTo>
                      <a:pt x="189" y="3"/>
                    </a:lnTo>
                    <a:lnTo>
                      <a:pt x="189" y="3"/>
                    </a:lnTo>
                    <a:lnTo>
                      <a:pt x="187" y="1"/>
                    </a:lnTo>
                    <a:lnTo>
                      <a:pt x="183" y="0"/>
                    </a:lnTo>
                    <a:lnTo>
                      <a:pt x="179" y="0"/>
                    </a:lnTo>
                    <a:lnTo>
                      <a:pt x="177" y="1"/>
                    </a:lnTo>
                    <a:lnTo>
                      <a:pt x="97" y="23"/>
                    </a:lnTo>
                    <a:lnTo>
                      <a:pt x="97" y="23"/>
                    </a:lnTo>
                    <a:lnTo>
                      <a:pt x="93" y="26"/>
                    </a:lnTo>
                    <a:lnTo>
                      <a:pt x="89" y="30"/>
                    </a:lnTo>
                    <a:lnTo>
                      <a:pt x="87" y="35"/>
                    </a:lnTo>
                    <a:lnTo>
                      <a:pt x="87" y="41"/>
                    </a:lnTo>
                    <a:lnTo>
                      <a:pt x="87" y="41"/>
                    </a:lnTo>
                    <a:lnTo>
                      <a:pt x="89" y="56"/>
                    </a:lnTo>
                    <a:lnTo>
                      <a:pt x="90" y="77"/>
                    </a:lnTo>
                    <a:lnTo>
                      <a:pt x="92" y="100"/>
                    </a:lnTo>
                    <a:lnTo>
                      <a:pt x="92" y="125"/>
                    </a:lnTo>
                    <a:lnTo>
                      <a:pt x="89" y="149"/>
                    </a:lnTo>
                    <a:lnTo>
                      <a:pt x="86" y="174"/>
                    </a:lnTo>
                    <a:lnTo>
                      <a:pt x="83" y="185"/>
                    </a:lnTo>
                    <a:lnTo>
                      <a:pt x="79" y="195"/>
                    </a:lnTo>
                    <a:lnTo>
                      <a:pt x="74" y="205"/>
                    </a:lnTo>
                    <a:lnTo>
                      <a:pt x="70" y="213"/>
                    </a:lnTo>
                    <a:lnTo>
                      <a:pt x="70" y="213"/>
                    </a:lnTo>
                    <a:lnTo>
                      <a:pt x="63" y="220"/>
                    </a:lnTo>
                    <a:lnTo>
                      <a:pt x="56" y="226"/>
                    </a:lnTo>
                    <a:lnTo>
                      <a:pt x="49" y="228"/>
                    </a:lnTo>
                    <a:lnTo>
                      <a:pt x="41" y="231"/>
                    </a:lnTo>
                    <a:lnTo>
                      <a:pt x="41" y="231"/>
                    </a:lnTo>
                    <a:lnTo>
                      <a:pt x="15" y="232"/>
                    </a:lnTo>
                    <a:lnTo>
                      <a:pt x="15" y="232"/>
                    </a:lnTo>
                    <a:lnTo>
                      <a:pt x="15" y="232"/>
                    </a:lnTo>
                    <a:lnTo>
                      <a:pt x="15" y="232"/>
                    </a:lnTo>
                    <a:lnTo>
                      <a:pt x="10" y="233"/>
                    </a:lnTo>
                    <a:lnTo>
                      <a:pt x="5" y="237"/>
                    </a:lnTo>
                    <a:lnTo>
                      <a:pt x="5" y="237"/>
                    </a:lnTo>
                    <a:lnTo>
                      <a:pt x="2" y="241"/>
                    </a:lnTo>
                    <a:lnTo>
                      <a:pt x="0" y="247"/>
                    </a:lnTo>
                    <a:lnTo>
                      <a:pt x="0" y="480"/>
                    </a:lnTo>
                    <a:lnTo>
                      <a:pt x="0" y="480"/>
                    </a:lnTo>
                    <a:lnTo>
                      <a:pt x="2" y="485"/>
                    </a:lnTo>
                    <a:lnTo>
                      <a:pt x="5" y="490"/>
                    </a:lnTo>
                    <a:lnTo>
                      <a:pt x="10" y="493"/>
                    </a:lnTo>
                    <a:lnTo>
                      <a:pt x="15" y="493"/>
                    </a:lnTo>
                    <a:lnTo>
                      <a:pt x="474" y="493"/>
                    </a:lnTo>
                    <a:lnTo>
                      <a:pt x="474" y="493"/>
                    </a:lnTo>
                    <a:lnTo>
                      <a:pt x="480" y="493"/>
                    </a:lnTo>
                    <a:lnTo>
                      <a:pt x="484" y="490"/>
                    </a:lnTo>
                    <a:lnTo>
                      <a:pt x="488" y="485"/>
                    </a:lnTo>
                    <a:lnTo>
                      <a:pt x="489" y="480"/>
                    </a:lnTo>
                    <a:lnTo>
                      <a:pt x="489" y="247"/>
                    </a:lnTo>
                    <a:lnTo>
                      <a:pt x="489" y="247"/>
                    </a:lnTo>
                    <a:lnTo>
                      <a:pt x="488" y="241"/>
                    </a:lnTo>
                    <a:lnTo>
                      <a:pt x="484" y="237"/>
                    </a:lnTo>
                    <a:lnTo>
                      <a:pt x="484" y="237"/>
                    </a:lnTo>
                    <a:close/>
                    <a:moveTo>
                      <a:pt x="221" y="465"/>
                    </a:moveTo>
                    <a:lnTo>
                      <a:pt x="30" y="465"/>
                    </a:lnTo>
                    <a:lnTo>
                      <a:pt x="30" y="396"/>
                    </a:lnTo>
                    <a:lnTo>
                      <a:pt x="188" y="396"/>
                    </a:lnTo>
                    <a:lnTo>
                      <a:pt x="188" y="366"/>
                    </a:lnTo>
                    <a:lnTo>
                      <a:pt x="30" y="366"/>
                    </a:lnTo>
                    <a:lnTo>
                      <a:pt x="30" y="328"/>
                    </a:lnTo>
                    <a:lnTo>
                      <a:pt x="188" y="328"/>
                    </a:lnTo>
                    <a:lnTo>
                      <a:pt x="188" y="299"/>
                    </a:lnTo>
                    <a:lnTo>
                      <a:pt x="30" y="299"/>
                    </a:lnTo>
                    <a:lnTo>
                      <a:pt x="30" y="260"/>
                    </a:lnTo>
                    <a:lnTo>
                      <a:pt x="30" y="260"/>
                    </a:lnTo>
                    <a:lnTo>
                      <a:pt x="44" y="259"/>
                    </a:lnTo>
                    <a:lnTo>
                      <a:pt x="44" y="259"/>
                    </a:lnTo>
                    <a:lnTo>
                      <a:pt x="58" y="257"/>
                    </a:lnTo>
                    <a:lnTo>
                      <a:pt x="65" y="254"/>
                    </a:lnTo>
                    <a:lnTo>
                      <a:pt x="71" y="250"/>
                    </a:lnTo>
                    <a:lnTo>
                      <a:pt x="77" y="247"/>
                    </a:lnTo>
                    <a:lnTo>
                      <a:pt x="82" y="242"/>
                    </a:lnTo>
                    <a:lnTo>
                      <a:pt x="93" y="231"/>
                    </a:lnTo>
                    <a:lnTo>
                      <a:pt x="93" y="231"/>
                    </a:lnTo>
                    <a:lnTo>
                      <a:pt x="99" y="221"/>
                    </a:lnTo>
                    <a:lnTo>
                      <a:pt x="104" y="210"/>
                    </a:lnTo>
                    <a:lnTo>
                      <a:pt x="109" y="199"/>
                    </a:lnTo>
                    <a:lnTo>
                      <a:pt x="113" y="186"/>
                    </a:lnTo>
                    <a:lnTo>
                      <a:pt x="115" y="174"/>
                    </a:lnTo>
                    <a:lnTo>
                      <a:pt x="118" y="160"/>
                    </a:lnTo>
                    <a:lnTo>
                      <a:pt x="120" y="135"/>
                    </a:lnTo>
                    <a:lnTo>
                      <a:pt x="121" y="109"/>
                    </a:lnTo>
                    <a:lnTo>
                      <a:pt x="120" y="85"/>
                    </a:lnTo>
                    <a:lnTo>
                      <a:pt x="119" y="64"/>
                    </a:lnTo>
                    <a:lnTo>
                      <a:pt x="118" y="48"/>
                    </a:lnTo>
                    <a:lnTo>
                      <a:pt x="167" y="35"/>
                    </a:lnTo>
                    <a:lnTo>
                      <a:pt x="167" y="35"/>
                    </a:lnTo>
                    <a:lnTo>
                      <a:pt x="169" y="53"/>
                    </a:lnTo>
                    <a:lnTo>
                      <a:pt x="173" y="69"/>
                    </a:lnTo>
                    <a:lnTo>
                      <a:pt x="178" y="84"/>
                    </a:lnTo>
                    <a:lnTo>
                      <a:pt x="183" y="96"/>
                    </a:lnTo>
                    <a:lnTo>
                      <a:pt x="189" y="107"/>
                    </a:lnTo>
                    <a:lnTo>
                      <a:pt x="197" y="117"/>
                    </a:lnTo>
                    <a:lnTo>
                      <a:pt x="209" y="133"/>
                    </a:lnTo>
                    <a:lnTo>
                      <a:pt x="209" y="133"/>
                    </a:lnTo>
                    <a:lnTo>
                      <a:pt x="219" y="120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0" y="100"/>
                    </a:lnTo>
                    <a:lnTo>
                      <a:pt x="211" y="88"/>
                    </a:lnTo>
                    <a:lnTo>
                      <a:pt x="205" y="73"/>
                    </a:lnTo>
                    <a:lnTo>
                      <a:pt x="200" y="56"/>
                    </a:lnTo>
                    <a:lnTo>
                      <a:pt x="200" y="56"/>
                    </a:lnTo>
                    <a:lnTo>
                      <a:pt x="215" y="58"/>
                    </a:lnTo>
                    <a:lnTo>
                      <a:pt x="235" y="59"/>
                    </a:lnTo>
                    <a:lnTo>
                      <a:pt x="235" y="59"/>
                    </a:lnTo>
                    <a:lnTo>
                      <a:pt x="259" y="58"/>
                    </a:lnTo>
                    <a:lnTo>
                      <a:pt x="290" y="53"/>
                    </a:lnTo>
                    <a:lnTo>
                      <a:pt x="290" y="53"/>
                    </a:lnTo>
                    <a:lnTo>
                      <a:pt x="287" y="67"/>
                    </a:lnTo>
                    <a:lnTo>
                      <a:pt x="283" y="78"/>
                    </a:lnTo>
                    <a:lnTo>
                      <a:pt x="278" y="88"/>
                    </a:lnTo>
                    <a:lnTo>
                      <a:pt x="273" y="96"/>
                    </a:lnTo>
                    <a:lnTo>
                      <a:pt x="261" y="111"/>
                    </a:lnTo>
                    <a:lnTo>
                      <a:pt x="251" y="122"/>
                    </a:lnTo>
                    <a:lnTo>
                      <a:pt x="251" y="12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35" y="139"/>
                    </a:lnTo>
                    <a:lnTo>
                      <a:pt x="230" y="147"/>
                    </a:lnTo>
                    <a:lnTo>
                      <a:pt x="225" y="157"/>
                    </a:lnTo>
                    <a:lnTo>
                      <a:pt x="221" y="167"/>
                    </a:lnTo>
                    <a:lnTo>
                      <a:pt x="218" y="176"/>
                    </a:lnTo>
                    <a:lnTo>
                      <a:pt x="215" y="188"/>
                    </a:lnTo>
                    <a:lnTo>
                      <a:pt x="214" y="199"/>
                    </a:lnTo>
                    <a:lnTo>
                      <a:pt x="214" y="209"/>
                    </a:lnTo>
                    <a:lnTo>
                      <a:pt x="214" y="437"/>
                    </a:lnTo>
                    <a:lnTo>
                      <a:pt x="214" y="437"/>
                    </a:lnTo>
                    <a:lnTo>
                      <a:pt x="214" y="444"/>
                    </a:lnTo>
                    <a:lnTo>
                      <a:pt x="215" y="452"/>
                    </a:lnTo>
                    <a:lnTo>
                      <a:pt x="218" y="459"/>
                    </a:lnTo>
                    <a:lnTo>
                      <a:pt x="221" y="465"/>
                    </a:lnTo>
                    <a:lnTo>
                      <a:pt x="221" y="465"/>
                    </a:lnTo>
                    <a:close/>
                    <a:moveTo>
                      <a:pt x="459" y="465"/>
                    </a:moveTo>
                    <a:lnTo>
                      <a:pt x="271" y="465"/>
                    </a:lnTo>
                    <a:lnTo>
                      <a:pt x="271" y="465"/>
                    </a:lnTo>
                    <a:lnTo>
                      <a:pt x="271" y="465"/>
                    </a:lnTo>
                    <a:lnTo>
                      <a:pt x="264" y="464"/>
                    </a:lnTo>
                    <a:lnTo>
                      <a:pt x="259" y="463"/>
                    </a:lnTo>
                    <a:lnTo>
                      <a:pt x="255" y="460"/>
                    </a:lnTo>
                    <a:lnTo>
                      <a:pt x="251" y="456"/>
                    </a:lnTo>
                    <a:lnTo>
                      <a:pt x="247" y="453"/>
                    </a:lnTo>
                    <a:lnTo>
                      <a:pt x="245" y="448"/>
                    </a:lnTo>
                    <a:lnTo>
                      <a:pt x="243" y="443"/>
                    </a:lnTo>
                    <a:lnTo>
                      <a:pt x="242" y="437"/>
                    </a:lnTo>
                    <a:lnTo>
                      <a:pt x="242" y="396"/>
                    </a:lnTo>
                    <a:lnTo>
                      <a:pt x="459" y="396"/>
                    </a:lnTo>
                    <a:lnTo>
                      <a:pt x="459" y="465"/>
                    </a:lnTo>
                    <a:close/>
                    <a:moveTo>
                      <a:pt x="459" y="366"/>
                    </a:moveTo>
                    <a:lnTo>
                      <a:pt x="242" y="366"/>
                    </a:lnTo>
                    <a:lnTo>
                      <a:pt x="242" y="328"/>
                    </a:lnTo>
                    <a:lnTo>
                      <a:pt x="459" y="328"/>
                    </a:lnTo>
                    <a:lnTo>
                      <a:pt x="459" y="366"/>
                    </a:lnTo>
                    <a:close/>
                    <a:moveTo>
                      <a:pt x="459" y="299"/>
                    </a:moveTo>
                    <a:lnTo>
                      <a:pt x="242" y="299"/>
                    </a:lnTo>
                    <a:lnTo>
                      <a:pt x="242" y="209"/>
                    </a:lnTo>
                    <a:lnTo>
                      <a:pt x="242" y="209"/>
                    </a:lnTo>
                    <a:lnTo>
                      <a:pt x="243" y="200"/>
                    </a:lnTo>
                    <a:lnTo>
                      <a:pt x="245" y="193"/>
                    </a:lnTo>
                    <a:lnTo>
                      <a:pt x="248" y="176"/>
                    </a:lnTo>
                    <a:lnTo>
                      <a:pt x="255" y="16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71" y="143"/>
                    </a:lnTo>
                    <a:lnTo>
                      <a:pt x="271" y="143"/>
                    </a:lnTo>
                    <a:lnTo>
                      <a:pt x="285" y="127"/>
                    </a:lnTo>
                    <a:lnTo>
                      <a:pt x="293" y="117"/>
                    </a:lnTo>
                    <a:lnTo>
                      <a:pt x="301" y="106"/>
                    </a:lnTo>
                    <a:lnTo>
                      <a:pt x="309" y="91"/>
                    </a:lnTo>
                    <a:lnTo>
                      <a:pt x="315" y="75"/>
                    </a:lnTo>
                    <a:lnTo>
                      <a:pt x="320" y="56"/>
                    </a:lnTo>
                    <a:lnTo>
                      <a:pt x="322" y="35"/>
                    </a:lnTo>
                    <a:lnTo>
                      <a:pt x="372" y="48"/>
                    </a:lnTo>
                    <a:lnTo>
                      <a:pt x="372" y="48"/>
                    </a:lnTo>
                    <a:lnTo>
                      <a:pt x="370" y="64"/>
                    </a:lnTo>
                    <a:lnTo>
                      <a:pt x="369" y="85"/>
                    </a:lnTo>
                    <a:lnTo>
                      <a:pt x="368" y="109"/>
                    </a:lnTo>
                    <a:lnTo>
                      <a:pt x="369" y="135"/>
                    </a:lnTo>
                    <a:lnTo>
                      <a:pt x="372" y="160"/>
                    </a:lnTo>
                    <a:lnTo>
                      <a:pt x="374" y="174"/>
                    </a:lnTo>
                    <a:lnTo>
                      <a:pt x="377" y="186"/>
                    </a:lnTo>
                    <a:lnTo>
                      <a:pt x="380" y="199"/>
                    </a:lnTo>
                    <a:lnTo>
                      <a:pt x="385" y="210"/>
                    </a:lnTo>
                    <a:lnTo>
                      <a:pt x="390" y="221"/>
                    </a:lnTo>
                    <a:lnTo>
                      <a:pt x="398" y="231"/>
                    </a:lnTo>
                    <a:lnTo>
                      <a:pt x="398" y="231"/>
                    </a:lnTo>
                    <a:lnTo>
                      <a:pt x="407" y="242"/>
                    </a:lnTo>
                    <a:lnTo>
                      <a:pt x="412" y="247"/>
                    </a:lnTo>
                    <a:lnTo>
                      <a:pt x="419" y="250"/>
                    </a:lnTo>
                    <a:lnTo>
                      <a:pt x="425" y="254"/>
                    </a:lnTo>
                    <a:lnTo>
                      <a:pt x="432" y="257"/>
                    </a:lnTo>
                    <a:lnTo>
                      <a:pt x="440" y="258"/>
                    </a:lnTo>
                    <a:lnTo>
                      <a:pt x="447" y="259"/>
                    </a:lnTo>
                    <a:lnTo>
                      <a:pt x="447" y="259"/>
                    </a:lnTo>
                    <a:lnTo>
                      <a:pt x="459" y="260"/>
                    </a:lnTo>
                    <a:lnTo>
                      <a:pt x="459" y="299"/>
                    </a:lnTo>
                    <a:close/>
                  </a:path>
                </a:pathLst>
              </a:custGeom>
              <a:solidFill>
                <a:srgbClr val="EEC1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73" name="Rectangle 3">
              <a:extLst>
                <a:ext uri="{FF2B5EF4-FFF2-40B4-BE49-F238E27FC236}">
                  <a16:creationId xmlns:a16="http://schemas.microsoft.com/office/drawing/2014/main" id="{563FC3AE-1C4C-4776-BD60-1B8C57CC06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5428" y="4802857"/>
              <a:ext cx="1059747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5" name="组合 14">
            <a:extLst>
              <a:ext uri="{FF2B5EF4-FFF2-40B4-BE49-F238E27FC236}">
                <a16:creationId xmlns:a16="http://schemas.microsoft.com/office/drawing/2014/main" id="{F86DFA8B-8B32-4232-8EB3-FEA81A494AB8}"/>
              </a:ext>
            </a:extLst>
          </p:cNvPr>
          <p:cNvGrpSpPr/>
          <p:nvPr/>
        </p:nvGrpSpPr>
        <p:grpSpPr>
          <a:xfrm>
            <a:off x="8479445" y="3337399"/>
            <a:ext cx="1107339" cy="1992229"/>
            <a:chOff x="8479445" y="3337399"/>
            <a:chExt cx="1107339" cy="1992229"/>
          </a:xfrm>
        </p:grpSpPr>
        <p:grpSp>
          <p:nvGrpSpPr>
            <p:cNvPr id="14" name="组合 13">
              <a:extLst>
                <a:ext uri="{FF2B5EF4-FFF2-40B4-BE49-F238E27FC236}">
                  <a16:creationId xmlns:a16="http://schemas.microsoft.com/office/drawing/2014/main" id="{86CC77DD-109B-4C5A-B21B-E50A7A59A26C}"/>
                </a:ext>
              </a:extLst>
            </p:cNvPr>
            <p:cNvGrpSpPr/>
            <p:nvPr/>
          </p:nvGrpSpPr>
          <p:grpSpPr>
            <a:xfrm>
              <a:off x="8479445" y="3337399"/>
              <a:ext cx="1099325" cy="1099325"/>
              <a:chOff x="8479445" y="3337399"/>
              <a:chExt cx="1099325" cy="1099325"/>
            </a:xfrm>
          </p:grpSpPr>
          <p:sp>
            <p:nvSpPr>
              <p:cNvPr id="63" name="타원 73"/>
              <p:cNvSpPr/>
              <p:nvPr/>
            </p:nvSpPr>
            <p:spPr>
              <a:xfrm>
                <a:off x="8479445" y="3337399"/>
                <a:ext cx="1099325" cy="1099325"/>
              </a:xfrm>
              <a:prstGeom prst="ellipse">
                <a:avLst/>
              </a:prstGeom>
              <a:noFill/>
              <a:ln w="88900" cmpd="dbl">
                <a:solidFill>
                  <a:srgbClr val="EEC1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4" name="Group 23"/>
              <p:cNvGrpSpPr/>
              <p:nvPr/>
            </p:nvGrpSpPr>
            <p:grpSpPr>
              <a:xfrm>
                <a:off x="8801804" y="3640793"/>
                <a:ext cx="519651" cy="491844"/>
                <a:chOff x="3881438" y="49213"/>
                <a:chExt cx="949325" cy="898525"/>
              </a:xfrm>
              <a:solidFill>
                <a:srgbClr val="EEC100"/>
              </a:solidFill>
            </p:grpSpPr>
            <p:sp>
              <p:nvSpPr>
                <p:cNvPr id="25" name="Freeform 21"/>
                <p:cNvSpPr>
                  <a:spLocks noEditPoints="1"/>
                </p:cNvSpPr>
                <p:nvPr/>
              </p:nvSpPr>
              <p:spPr bwMode="auto">
                <a:xfrm>
                  <a:off x="3881438" y="49213"/>
                  <a:ext cx="949325" cy="898525"/>
                </a:xfrm>
                <a:custGeom>
                  <a:avLst/>
                  <a:gdLst>
                    <a:gd name="T0" fmla="*/ 547 w 598"/>
                    <a:gd name="T1" fmla="*/ 127 h 566"/>
                    <a:gd name="T2" fmla="*/ 544 w 598"/>
                    <a:gd name="T3" fmla="*/ 123 h 566"/>
                    <a:gd name="T4" fmla="*/ 534 w 598"/>
                    <a:gd name="T5" fmla="*/ 119 h 566"/>
                    <a:gd name="T6" fmla="*/ 480 w 598"/>
                    <a:gd name="T7" fmla="*/ 119 h 566"/>
                    <a:gd name="T8" fmla="*/ 173 w 598"/>
                    <a:gd name="T9" fmla="*/ 1 h 566"/>
                    <a:gd name="T10" fmla="*/ 172 w 598"/>
                    <a:gd name="T11" fmla="*/ 1 h 566"/>
                    <a:gd name="T12" fmla="*/ 170 w 598"/>
                    <a:gd name="T13" fmla="*/ 0 h 566"/>
                    <a:gd name="T14" fmla="*/ 170 w 598"/>
                    <a:gd name="T15" fmla="*/ 0 h 566"/>
                    <a:gd name="T16" fmla="*/ 169 w 598"/>
                    <a:gd name="T17" fmla="*/ 0 h 566"/>
                    <a:gd name="T18" fmla="*/ 168 w 598"/>
                    <a:gd name="T19" fmla="*/ 0 h 566"/>
                    <a:gd name="T20" fmla="*/ 168 w 598"/>
                    <a:gd name="T21" fmla="*/ 0 h 566"/>
                    <a:gd name="T22" fmla="*/ 167 w 598"/>
                    <a:gd name="T23" fmla="*/ 0 h 566"/>
                    <a:gd name="T24" fmla="*/ 165 w 598"/>
                    <a:gd name="T25" fmla="*/ 0 h 566"/>
                    <a:gd name="T26" fmla="*/ 165 w 598"/>
                    <a:gd name="T27" fmla="*/ 1 h 566"/>
                    <a:gd name="T28" fmla="*/ 163 w 598"/>
                    <a:gd name="T29" fmla="*/ 1 h 566"/>
                    <a:gd name="T30" fmla="*/ 163 w 598"/>
                    <a:gd name="T31" fmla="*/ 1 h 566"/>
                    <a:gd name="T32" fmla="*/ 162 w 598"/>
                    <a:gd name="T33" fmla="*/ 2 h 566"/>
                    <a:gd name="T34" fmla="*/ 160 w 598"/>
                    <a:gd name="T35" fmla="*/ 2 h 566"/>
                    <a:gd name="T36" fmla="*/ 160 w 598"/>
                    <a:gd name="T37" fmla="*/ 2 h 566"/>
                    <a:gd name="T38" fmla="*/ 159 w 598"/>
                    <a:gd name="T39" fmla="*/ 2 h 566"/>
                    <a:gd name="T40" fmla="*/ 0 w 598"/>
                    <a:gd name="T41" fmla="*/ 106 h 566"/>
                    <a:gd name="T42" fmla="*/ 119 w 598"/>
                    <a:gd name="T43" fmla="*/ 200 h 566"/>
                    <a:gd name="T44" fmla="*/ 153 w 598"/>
                    <a:gd name="T45" fmla="*/ 200 h 566"/>
                    <a:gd name="T46" fmla="*/ 84 w 598"/>
                    <a:gd name="T47" fmla="*/ 566 h 566"/>
                    <a:gd name="T48" fmla="*/ 255 w 598"/>
                    <a:gd name="T49" fmla="*/ 536 h 566"/>
                    <a:gd name="T50" fmla="*/ 581 w 598"/>
                    <a:gd name="T51" fmla="*/ 200 h 566"/>
                    <a:gd name="T52" fmla="*/ 584 w 598"/>
                    <a:gd name="T53" fmla="*/ 200 h 566"/>
                    <a:gd name="T54" fmla="*/ 593 w 598"/>
                    <a:gd name="T55" fmla="*/ 196 h 566"/>
                    <a:gd name="T56" fmla="*/ 598 w 598"/>
                    <a:gd name="T57" fmla="*/ 186 h 566"/>
                    <a:gd name="T58" fmla="*/ 595 w 598"/>
                    <a:gd name="T59" fmla="*/ 175 h 566"/>
                    <a:gd name="T60" fmla="*/ 401 w 598"/>
                    <a:gd name="T61" fmla="*/ 119 h 566"/>
                    <a:gd name="T62" fmla="*/ 183 w 598"/>
                    <a:gd name="T63" fmla="*/ 119 h 566"/>
                    <a:gd name="T64" fmla="*/ 153 w 598"/>
                    <a:gd name="T65" fmla="*/ 44 h 566"/>
                    <a:gd name="T66" fmla="*/ 119 w 598"/>
                    <a:gd name="T67" fmla="*/ 119 h 566"/>
                    <a:gd name="T68" fmla="*/ 72 w 598"/>
                    <a:gd name="T69" fmla="*/ 106 h 566"/>
                    <a:gd name="T70" fmla="*/ 30 w 598"/>
                    <a:gd name="T71" fmla="*/ 184 h 566"/>
                    <a:gd name="T72" fmla="*/ 89 w 598"/>
                    <a:gd name="T73" fmla="*/ 184 h 566"/>
                    <a:gd name="T74" fmla="*/ 119 w 598"/>
                    <a:gd name="T75" fmla="*/ 149 h 566"/>
                    <a:gd name="T76" fmla="*/ 549 w 598"/>
                    <a:gd name="T77" fmla="*/ 171 h 566"/>
                    <a:gd name="T78" fmla="*/ 119 w 598"/>
                    <a:gd name="T79" fmla="*/ 171 h 566"/>
                    <a:gd name="T80" fmla="*/ 220 w 598"/>
                    <a:gd name="T81" fmla="*/ 398 h 566"/>
                    <a:gd name="T82" fmla="*/ 226 w 598"/>
                    <a:gd name="T83" fmla="*/ 365 h 566"/>
                    <a:gd name="T84" fmla="*/ 226 w 598"/>
                    <a:gd name="T85" fmla="*/ 365 h 566"/>
                    <a:gd name="T86" fmla="*/ 186 w 598"/>
                    <a:gd name="T87" fmla="*/ 465 h 566"/>
                    <a:gd name="T88" fmla="*/ 183 w 598"/>
                    <a:gd name="T89" fmla="*/ 239 h 566"/>
                    <a:gd name="T90" fmla="*/ 183 w 598"/>
                    <a:gd name="T91" fmla="*/ 499 h 566"/>
                    <a:gd name="T92" fmla="*/ 183 w 598"/>
                    <a:gd name="T93" fmla="*/ 499 h 566"/>
                    <a:gd name="T94" fmla="*/ 183 w 598"/>
                    <a:gd name="T95" fmla="*/ 200 h 5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98" h="566">
                      <a:moveTo>
                        <a:pt x="595" y="175"/>
                      </a:moveTo>
                      <a:lnTo>
                        <a:pt x="547" y="127"/>
                      </a:lnTo>
                      <a:lnTo>
                        <a:pt x="547" y="127"/>
                      </a:lnTo>
                      <a:lnTo>
                        <a:pt x="547" y="126"/>
                      </a:lnTo>
                      <a:lnTo>
                        <a:pt x="547" y="126"/>
                      </a:lnTo>
                      <a:lnTo>
                        <a:pt x="544" y="123"/>
                      </a:lnTo>
                      <a:lnTo>
                        <a:pt x="542" y="122"/>
                      </a:lnTo>
                      <a:lnTo>
                        <a:pt x="538" y="121"/>
                      </a:lnTo>
                      <a:lnTo>
                        <a:pt x="534" y="119"/>
                      </a:lnTo>
                      <a:lnTo>
                        <a:pt x="481" y="119"/>
                      </a:lnTo>
                      <a:lnTo>
                        <a:pt x="481" y="119"/>
                      </a:lnTo>
                      <a:lnTo>
                        <a:pt x="480" y="119"/>
                      </a:lnTo>
                      <a:lnTo>
                        <a:pt x="174" y="1"/>
                      </a:lnTo>
                      <a:lnTo>
                        <a:pt x="174" y="1"/>
                      </a:lnTo>
                      <a:lnTo>
                        <a:pt x="173" y="1"/>
                      </a:lnTo>
                      <a:lnTo>
                        <a:pt x="173" y="1"/>
                      </a:lnTo>
                      <a:lnTo>
                        <a:pt x="172" y="1"/>
                      </a:lnTo>
                      <a:lnTo>
                        <a:pt x="172" y="1"/>
                      </a:lnTo>
                      <a:lnTo>
                        <a:pt x="172" y="0"/>
                      </a:lnTo>
                      <a:lnTo>
                        <a:pt x="172" y="0"/>
                      </a:lnTo>
                      <a:lnTo>
                        <a:pt x="170" y="0"/>
                      </a:lnTo>
                      <a:lnTo>
                        <a:pt x="170" y="0"/>
                      </a:lnTo>
                      <a:lnTo>
                        <a:pt x="170" y="0"/>
                      </a:lnTo>
                      <a:lnTo>
                        <a:pt x="170" y="0"/>
                      </a:lnTo>
                      <a:lnTo>
                        <a:pt x="169" y="0"/>
                      </a:lnTo>
                      <a:lnTo>
                        <a:pt x="169" y="0"/>
                      </a:lnTo>
                      <a:lnTo>
                        <a:pt x="169" y="0"/>
                      </a:lnTo>
                      <a:lnTo>
                        <a:pt x="169" y="0"/>
                      </a:lnTo>
                      <a:lnTo>
                        <a:pt x="168" y="0"/>
                      </a:lnTo>
                      <a:lnTo>
                        <a:pt x="168" y="0"/>
                      </a:lnTo>
                      <a:lnTo>
                        <a:pt x="168" y="0"/>
                      </a:lnTo>
                      <a:lnTo>
                        <a:pt x="168" y="0"/>
                      </a:lnTo>
                      <a:lnTo>
                        <a:pt x="168" y="0"/>
                      </a:lnTo>
                      <a:lnTo>
                        <a:pt x="168" y="0"/>
                      </a:lnTo>
                      <a:lnTo>
                        <a:pt x="167" y="0"/>
                      </a:lnTo>
                      <a:lnTo>
                        <a:pt x="167" y="0"/>
                      </a:lnTo>
                      <a:lnTo>
                        <a:pt x="165" y="0"/>
                      </a:lnTo>
                      <a:lnTo>
                        <a:pt x="165" y="0"/>
                      </a:lnTo>
                      <a:lnTo>
                        <a:pt x="165" y="0"/>
                      </a:lnTo>
                      <a:lnTo>
                        <a:pt x="165" y="0"/>
                      </a:lnTo>
                      <a:lnTo>
                        <a:pt x="165" y="1"/>
                      </a:lnTo>
                      <a:lnTo>
                        <a:pt x="165" y="1"/>
                      </a:lnTo>
                      <a:lnTo>
                        <a:pt x="164" y="1"/>
                      </a:lnTo>
                      <a:lnTo>
                        <a:pt x="164" y="1"/>
                      </a:lnTo>
                      <a:lnTo>
                        <a:pt x="163" y="1"/>
                      </a:lnTo>
                      <a:lnTo>
                        <a:pt x="163" y="1"/>
                      </a:lnTo>
                      <a:lnTo>
                        <a:pt x="163" y="1"/>
                      </a:lnTo>
                      <a:lnTo>
                        <a:pt x="163" y="1"/>
                      </a:lnTo>
                      <a:lnTo>
                        <a:pt x="162" y="1"/>
                      </a:lnTo>
                      <a:lnTo>
                        <a:pt x="162" y="1"/>
                      </a:lnTo>
                      <a:lnTo>
                        <a:pt x="162" y="2"/>
                      </a:lnTo>
                      <a:lnTo>
                        <a:pt x="162" y="2"/>
                      </a:lnTo>
                      <a:lnTo>
                        <a:pt x="160" y="2"/>
                      </a:lnTo>
                      <a:lnTo>
                        <a:pt x="160" y="2"/>
                      </a:lnTo>
                      <a:lnTo>
                        <a:pt x="160" y="2"/>
                      </a:lnTo>
                      <a:lnTo>
                        <a:pt x="160" y="2"/>
                      </a:lnTo>
                      <a:lnTo>
                        <a:pt x="160" y="2"/>
                      </a:lnTo>
                      <a:lnTo>
                        <a:pt x="160" y="2"/>
                      </a:lnTo>
                      <a:lnTo>
                        <a:pt x="159" y="2"/>
                      </a:lnTo>
                      <a:lnTo>
                        <a:pt x="159" y="2"/>
                      </a:lnTo>
                      <a:lnTo>
                        <a:pt x="159" y="4"/>
                      </a:lnTo>
                      <a:lnTo>
                        <a:pt x="24" y="106"/>
                      </a:lnTo>
                      <a:lnTo>
                        <a:pt x="0" y="106"/>
                      </a:lnTo>
                      <a:lnTo>
                        <a:pt x="0" y="213"/>
                      </a:lnTo>
                      <a:lnTo>
                        <a:pt x="119" y="213"/>
                      </a:lnTo>
                      <a:lnTo>
                        <a:pt x="119" y="200"/>
                      </a:lnTo>
                      <a:lnTo>
                        <a:pt x="119" y="200"/>
                      </a:lnTo>
                      <a:lnTo>
                        <a:pt x="119" y="200"/>
                      </a:lnTo>
                      <a:lnTo>
                        <a:pt x="153" y="200"/>
                      </a:lnTo>
                      <a:lnTo>
                        <a:pt x="153" y="536"/>
                      </a:lnTo>
                      <a:lnTo>
                        <a:pt x="84" y="536"/>
                      </a:lnTo>
                      <a:lnTo>
                        <a:pt x="84" y="566"/>
                      </a:lnTo>
                      <a:lnTo>
                        <a:pt x="466" y="566"/>
                      </a:lnTo>
                      <a:lnTo>
                        <a:pt x="466" y="536"/>
                      </a:lnTo>
                      <a:lnTo>
                        <a:pt x="255" y="536"/>
                      </a:lnTo>
                      <a:lnTo>
                        <a:pt x="255" y="200"/>
                      </a:lnTo>
                      <a:lnTo>
                        <a:pt x="581" y="200"/>
                      </a:lnTo>
                      <a:lnTo>
                        <a:pt x="581" y="200"/>
                      </a:lnTo>
                      <a:lnTo>
                        <a:pt x="584" y="200"/>
                      </a:lnTo>
                      <a:lnTo>
                        <a:pt x="584" y="200"/>
                      </a:lnTo>
                      <a:lnTo>
                        <a:pt x="584" y="200"/>
                      </a:lnTo>
                      <a:lnTo>
                        <a:pt x="584" y="200"/>
                      </a:lnTo>
                      <a:lnTo>
                        <a:pt x="588" y="200"/>
                      </a:lnTo>
                      <a:lnTo>
                        <a:pt x="593" y="196"/>
                      </a:lnTo>
                      <a:lnTo>
                        <a:pt x="593" y="196"/>
                      </a:lnTo>
                      <a:lnTo>
                        <a:pt x="597" y="191"/>
                      </a:lnTo>
                      <a:lnTo>
                        <a:pt x="598" y="186"/>
                      </a:lnTo>
                      <a:lnTo>
                        <a:pt x="597" y="180"/>
                      </a:lnTo>
                      <a:lnTo>
                        <a:pt x="595" y="175"/>
                      </a:lnTo>
                      <a:lnTo>
                        <a:pt x="595" y="175"/>
                      </a:lnTo>
                      <a:close/>
                      <a:moveTo>
                        <a:pt x="251" y="119"/>
                      </a:moveTo>
                      <a:lnTo>
                        <a:pt x="204" y="44"/>
                      </a:lnTo>
                      <a:lnTo>
                        <a:pt x="401" y="119"/>
                      </a:lnTo>
                      <a:lnTo>
                        <a:pt x="251" y="119"/>
                      </a:lnTo>
                      <a:close/>
                      <a:moveTo>
                        <a:pt x="216" y="119"/>
                      </a:moveTo>
                      <a:lnTo>
                        <a:pt x="183" y="119"/>
                      </a:lnTo>
                      <a:lnTo>
                        <a:pt x="183" y="65"/>
                      </a:lnTo>
                      <a:lnTo>
                        <a:pt x="216" y="119"/>
                      </a:lnTo>
                      <a:close/>
                      <a:moveTo>
                        <a:pt x="153" y="44"/>
                      </a:moveTo>
                      <a:lnTo>
                        <a:pt x="153" y="119"/>
                      </a:lnTo>
                      <a:lnTo>
                        <a:pt x="119" y="119"/>
                      </a:lnTo>
                      <a:lnTo>
                        <a:pt x="119" y="119"/>
                      </a:lnTo>
                      <a:lnTo>
                        <a:pt x="119" y="119"/>
                      </a:lnTo>
                      <a:lnTo>
                        <a:pt x="119" y="106"/>
                      </a:lnTo>
                      <a:lnTo>
                        <a:pt x="72" y="106"/>
                      </a:lnTo>
                      <a:lnTo>
                        <a:pt x="153" y="44"/>
                      </a:lnTo>
                      <a:close/>
                      <a:moveTo>
                        <a:pt x="89" y="184"/>
                      </a:moveTo>
                      <a:lnTo>
                        <a:pt x="30" y="184"/>
                      </a:lnTo>
                      <a:lnTo>
                        <a:pt x="30" y="136"/>
                      </a:lnTo>
                      <a:lnTo>
                        <a:pt x="89" y="136"/>
                      </a:lnTo>
                      <a:lnTo>
                        <a:pt x="89" y="184"/>
                      </a:lnTo>
                      <a:close/>
                      <a:moveTo>
                        <a:pt x="119" y="171"/>
                      </a:moveTo>
                      <a:lnTo>
                        <a:pt x="119" y="149"/>
                      </a:lnTo>
                      <a:lnTo>
                        <a:pt x="119" y="149"/>
                      </a:lnTo>
                      <a:lnTo>
                        <a:pt x="119" y="149"/>
                      </a:lnTo>
                      <a:lnTo>
                        <a:pt x="528" y="149"/>
                      </a:lnTo>
                      <a:lnTo>
                        <a:pt x="549" y="171"/>
                      </a:lnTo>
                      <a:lnTo>
                        <a:pt x="119" y="171"/>
                      </a:lnTo>
                      <a:lnTo>
                        <a:pt x="119" y="171"/>
                      </a:lnTo>
                      <a:lnTo>
                        <a:pt x="119" y="171"/>
                      </a:lnTo>
                      <a:lnTo>
                        <a:pt x="119" y="171"/>
                      </a:lnTo>
                      <a:close/>
                      <a:moveTo>
                        <a:pt x="183" y="366"/>
                      </a:moveTo>
                      <a:lnTo>
                        <a:pt x="220" y="398"/>
                      </a:lnTo>
                      <a:lnTo>
                        <a:pt x="183" y="429"/>
                      </a:lnTo>
                      <a:lnTo>
                        <a:pt x="183" y="366"/>
                      </a:lnTo>
                      <a:close/>
                      <a:moveTo>
                        <a:pt x="226" y="365"/>
                      </a:moveTo>
                      <a:lnTo>
                        <a:pt x="190" y="334"/>
                      </a:lnTo>
                      <a:lnTo>
                        <a:pt x="226" y="303"/>
                      </a:lnTo>
                      <a:lnTo>
                        <a:pt x="226" y="365"/>
                      </a:lnTo>
                      <a:close/>
                      <a:moveTo>
                        <a:pt x="226" y="430"/>
                      </a:moveTo>
                      <a:lnTo>
                        <a:pt x="226" y="498"/>
                      </a:lnTo>
                      <a:lnTo>
                        <a:pt x="186" y="465"/>
                      </a:lnTo>
                      <a:lnTo>
                        <a:pt x="226" y="430"/>
                      </a:lnTo>
                      <a:close/>
                      <a:moveTo>
                        <a:pt x="183" y="302"/>
                      </a:moveTo>
                      <a:lnTo>
                        <a:pt x="183" y="239"/>
                      </a:lnTo>
                      <a:lnTo>
                        <a:pt x="220" y="270"/>
                      </a:lnTo>
                      <a:lnTo>
                        <a:pt x="183" y="302"/>
                      </a:lnTo>
                      <a:close/>
                      <a:moveTo>
                        <a:pt x="183" y="499"/>
                      </a:moveTo>
                      <a:lnTo>
                        <a:pt x="226" y="536"/>
                      </a:lnTo>
                      <a:lnTo>
                        <a:pt x="183" y="536"/>
                      </a:lnTo>
                      <a:lnTo>
                        <a:pt x="183" y="499"/>
                      </a:lnTo>
                      <a:close/>
                      <a:moveTo>
                        <a:pt x="226" y="238"/>
                      </a:moveTo>
                      <a:lnTo>
                        <a:pt x="183" y="201"/>
                      </a:lnTo>
                      <a:lnTo>
                        <a:pt x="183" y="200"/>
                      </a:lnTo>
                      <a:lnTo>
                        <a:pt x="226" y="200"/>
                      </a:lnTo>
                      <a:lnTo>
                        <a:pt x="226" y="2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6" name="Freeform 22"/>
                <p:cNvSpPr>
                  <a:spLocks noEditPoints="1"/>
                </p:cNvSpPr>
                <p:nvPr/>
              </p:nvSpPr>
              <p:spPr bwMode="auto">
                <a:xfrm>
                  <a:off x="4527551" y="407988"/>
                  <a:ext cx="157163" cy="393700"/>
                </a:xfrm>
                <a:custGeom>
                  <a:avLst/>
                  <a:gdLst>
                    <a:gd name="T0" fmla="*/ 57 w 99"/>
                    <a:gd name="T1" fmla="*/ 91 h 248"/>
                    <a:gd name="T2" fmla="*/ 25 w 99"/>
                    <a:gd name="T3" fmla="*/ 0 h 248"/>
                    <a:gd name="T4" fmla="*/ 14 w 99"/>
                    <a:gd name="T5" fmla="*/ 91 h 248"/>
                    <a:gd name="T6" fmla="*/ 11 w 99"/>
                    <a:gd name="T7" fmla="*/ 93 h 248"/>
                    <a:gd name="T8" fmla="*/ 9 w 99"/>
                    <a:gd name="T9" fmla="*/ 95 h 248"/>
                    <a:gd name="T10" fmla="*/ 6 w 99"/>
                    <a:gd name="T11" fmla="*/ 104 h 248"/>
                    <a:gd name="T12" fmla="*/ 14 w 99"/>
                    <a:gd name="T13" fmla="*/ 156 h 248"/>
                    <a:gd name="T14" fmla="*/ 17 w 99"/>
                    <a:gd name="T15" fmla="*/ 164 h 248"/>
                    <a:gd name="T16" fmla="*/ 26 w 99"/>
                    <a:gd name="T17" fmla="*/ 167 h 248"/>
                    <a:gd name="T18" fmla="*/ 35 w 99"/>
                    <a:gd name="T19" fmla="*/ 181 h 248"/>
                    <a:gd name="T20" fmla="*/ 35 w 99"/>
                    <a:gd name="T21" fmla="*/ 182 h 248"/>
                    <a:gd name="T22" fmla="*/ 35 w 99"/>
                    <a:gd name="T23" fmla="*/ 182 h 248"/>
                    <a:gd name="T24" fmla="*/ 36 w 99"/>
                    <a:gd name="T25" fmla="*/ 187 h 248"/>
                    <a:gd name="T26" fmla="*/ 43 w 99"/>
                    <a:gd name="T27" fmla="*/ 193 h 248"/>
                    <a:gd name="T28" fmla="*/ 47 w 99"/>
                    <a:gd name="T29" fmla="*/ 194 h 248"/>
                    <a:gd name="T30" fmla="*/ 57 w 99"/>
                    <a:gd name="T31" fmla="*/ 199 h 248"/>
                    <a:gd name="T32" fmla="*/ 62 w 99"/>
                    <a:gd name="T33" fmla="*/ 208 h 248"/>
                    <a:gd name="T34" fmla="*/ 61 w 99"/>
                    <a:gd name="T35" fmla="*/ 214 h 248"/>
                    <a:gd name="T36" fmla="*/ 53 w 99"/>
                    <a:gd name="T37" fmla="*/ 222 h 248"/>
                    <a:gd name="T38" fmla="*/ 47 w 99"/>
                    <a:gd name="T39" fmla="*/ 223 h 248"/>
                    <a:gd name="T40" fmla="*/ 38 w 99"/>
                    <a:gd name="T41" fmla="*/ 218 h 248"/>
                    <a:gd name="T42" fmla="*/ 33 w 99"/>
                    <a:gd name="T43" fmla="*/ 208 h 248"/>
                    <a:gd name="T44" fmla="*/ 32 w 99"/>
                    <a:gd name="T45" fmla="*/ 203 h 248"/>
                    <a:gd name="T46" fmla="*/ 26 w 99"/>
                    <a:gd name="T47" fmla="*/ 197 h 248"/>
                    <a:gd name="T48" fmla="*/ 21 w 99"/>
                    <a:gd name="T49" fmla="*/ 196 h 248"/>
                    <a:gd name="T50" fmla="*/ 12 w 99"/>
                    <a:gd name="T51" fmla="*/ 199 h 248"/>
                    <a:gd name="T52" fmla="*/ 9 w 99"/>
                    <a:gd name="T53" fmla="*/ 208 h 248"/>
                    <a:gd name="T54" fmla="*/ 10 w 99"/>
                    <a:gd name="T55" fmla="*/ 217 h 248"/>
                    <a:gd name="T56" fmla="*/ 15 w 99"/>
                    <a:gd name="T57" fmla="*/ 230 h 248"/>
                    <a:gd name="T58" fmla="*/ 26 w 99"/>
                    <a:gd name="T59" fmla="*/ 241 h 248"/>
                    <a:gd name="T60" fmla="*/ 40 w 99"/>
                    <a:gd name="T61" fmla="*/ 246 h 248"/>
                    <a:gd name="T62" fmla="*/ 47 w 99"/>
                    <a:gd name="T63" fmla="*/ 248 h 248"/>
                    <a:gd name="T64" fmla="*/ 63 w 99"/>
                    <a:gd name="T65" fmla="*/ 244 h 248"/>
                    <a:gd name="T66" fmla="*/ 75 w 99"/>
                    <a:gd name="T67" fmla="*/ 236 h 248"/>
                    <a:gd name="T68" fmla="*/ 83 w 99"/>
                    <a:gd name="T69" fmla="*/ 224 h 248"/>
                    <a:gd name="T70" fmla="*/ 86 w 99"/>
                    <a:gd name="T71" fmla="*/ 208 h 248"/>
                    <a:gd name="T72" fmla="*/ 86 w 99"/>
                    <a:gd name="T73" fmla="*/ 202 h 248"/>
                    <a:gd name="T74" fmla="*/ 82 w 99"/>
                    <a:gd name="T75" fmla="*/ 191 h 248"/>
                    <a:gd name="T76" fmla="*/ 75 w 99"/>
                    <a:gd name="T77" fmla="*/ 181 h 248"/>
                    <a:gd name="T78" fmla="*/ 66 w 99"/>
                    <a:gd name="T79" fmla="*/ 175 h 248"/>
                    <a:gd name="T80" fmla="*/ 61 w 99"/>
                    <a:gd name="T81" fmla="*/ 167 h 248"/>
                    <a:gd name="T82" fmla="*/ 70 w 99"/>
                    <a:gd name="T83" fmla="*/ 167 h 248"/>
                    <a:gd name="T84" fmla="*/ 79 w 99"/>
                    <a:gd name="T85" fmla="*/ 164 h 248"/>
                    <a:gd name="T86" fmla="*/ 83 w 99"/>
                    <a:gd name="T87" fmla="*/ 156 h 248"/>
                    <a:gd name="T88" fmla="*/ 91 w 99"/>
                    <a:gd name="T89" fmla="*/ 104 h 248"/>
                    <a:gd name="T90" fmla="*/ 89 w 99"/>
                    <a:gd name="T91" fmla="*/ 95 h 248"/>
                    <a:gd name="T92" fmla="*/ 85 w 99"/>
                    <a:gd name="T93" fmla="*/ 92 h 248"/>
                    <a:gd name="T94" fmla="*/ 99 w 99"/>
                    <a:gd name="T95" fmla="*/ 0 h 248"/>
                    <a:gd name="T96" fmla="*/ 61 w 99"/>
                    <a:gd name="T97" fmla="*/ 141 h 248"/>
                    <a:gd name="T98" fmla="*/ 32 w 99"/>
                    <a:gd name="T99" fmla="*/ 116 h 248"/>
                    <a:gd name="T100" fmla="*/ 61 w 99"/>
                    <a:gd name="T101" fmla="*/ 141 h 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99" h="248">
                      <a:moveTo>
                        <a:pt x="73" y="0"/>
                      </a:moveTo>
                      <a:lnTo>
                        <a:pt x="57" y="91"/>
                      </a:lnTo>
                      <a:lnTo>
                        <a:pt x="38" y="91"/>
                      </a:lnTo>
                      <a:lnTo>
                        <a:pt x="25" y="0"/>
                      </a:lnTo>
                      <a:lnTo>
                        <a:pt x="0" y="0"/>
                      </a:lnTo>
                      <a:lnTo>
                        <a:pt x="14" y="91"/>
                      </a:lnTo>
                      <a:lnTo>
                        <a:pt x="14" y="91"/>
                      </a:lnTo>
                      <a:lnTo>
                        <a:pt x="11" y="93"/>
                      </a:lnTo>
                      <a:lnTo>
                        <a:pt x="9" y="95"/>
                      </a:lnTo>
                      <a:lnTo>
                        <a:pt x="9" y="95"/>
                      </a:lnTo>
                      <a:lnTo>
                        <a:pt x="6" y="100"/>
                      </a:lnTo>
                      <a:lnTo>
                        <a:pt x="6" y="104"/>
                      </a:lnTo>
                      <a:lnTo>
                        <a:pt x="14" y="156"/>
                      </a:lnTo>
                      <a:lnTo>
                        <a:pt x="14" y="156"/>
                      </a:lnTo>
                      <a:lnTo>
                        <a:pt x="15" y="160"/>
                      </a:lnTo>
                      <a:lnTo>
                        <a:pt x="17" y="164"/>
                      </a:lnTo>
                      <a:lnTo>
                        <a:pt x="21" y="166"/>
                      </a:lnTo>
                      <a:lnTo>
                        <a:pt x="26" y="167"/>
                      </a:lnTo>
                      <a:lnTo>
                        <a:pt x="35" y="167"/>
                      </a:lnTo>
                      <a:lnTo>
                        <a:pt x="35" y="181"/>
                      </a:lnTo>
                      <a:lnTo>
                        <a:pt x="35" y="181"/>
                      </a:lnTo>
                      <a:lnTo>
                        <a:pt x="35" y="182"/>
                      </a:lnTo>
                      <a:lnTo>
                        <a:pt x="35" y="182"/>
                      </a:lnTo>
                      <a:lnTo>
                        <a:pt x="35" y="182"/>
                      </a:lnTo>
                      <a:lnTo>
                        <a:pt x="35" y="182"/>
                      </a:lnTo>
                      <a:lnTo>
                        <a:pt x="36" y="187"/>
                      </a:lnTo>
                      <a:lnTo>
                        <a:pt x="38" y="191"/>
                      </a:lnTo>
                      <a:lnTo>
                        <a:pt x="43" y="193"/>
                      </a:lnTo>
                      <a:lnTo>
                        <a:pt x="47" y="194"/>
                      </a:lnTo>
                      <a:lnTo>
                        <a:pt x="47" y="194"/>
                      </a:lnTo>
                      <a:lnTo>
                        <a:pt x="53" y="196"/>
                      </a:lnTo>
                      <a:lnTo>
                        <a:pt x="57" y="199"/>
                      </a:lnTo>
                      <a:lnTo>
                        <a:pt x="61" y="203"/>
                      </a:lnTo>
                      <a:lnTo>
                        <a:pt x="62" y="208"/>
                      </a:lnTo>
                      <a:lnTo>
                        <a:pt x="62" y="208"/>
                      </a:lnTo>
                      <a:lnTo>
                        <a:pt x="61" y="214"/>
                      </a:lnTo>
                      <a:lnTo>
                        <a:pt x="57" y="218"/>
                      </a:lnTo>
                      <a:lnTo>
                        <a:pt x="53" y="222"/>
                      </a:lnTo>
                      <a:lnTo>
                        <a:pt x="47" y="223"/>
                      </a:lnTo>
                      <a:lnTo>
                        <a:pt x="47" y="223"/>
                      </a:lnTo>
                      <a:lnTo>
                        <a:pt x="42" y="222"/>
                      </a:lnTo>
                      <a:lnTo>
                        <a:pt x="38" y="218"/>
                      </a:lnTo>
                      <a:lnTo>
                        <a:pt x="35" y="214"/>
                      </a:lnTo>
                      <a:lnTo>
                        <a:pt x="33" y="208"/>
                      </a:lnTo>
                      <a:lnTo>
                        <a:pt x="33" y="208"/>
                      </a:lnTo>
                      <a:lnTo>
                        <a:pt x="32" y="203"/>
                      </a:lnTo>
                      <a:lnTo>
                        <a:pt x="30" y="199"/>
                      </a:lnTo>
                      <a:lnTo>
                        <a:pt x="26" y="197"/>
                      </a:lnTo>
                      <a:lnTo>
                        <a:pt x="21" y="196"/>
                      </a:lnTo>
                      <a:lnTo>
                        <a:pt x="21" y="196"/>
                      </a:lnTo>
                      <a:lnTo>
                        <a:pt x="16" y="197"/>
                      </a:lnTo>
                      <a:lnTo>
                        <a:pt x="12" y="199"/>
                      </a:lnTo>
                      <a:lnTo>
                        <a:pt x="10" y="203"/>
                      </a:lnTo>
                      <a:lnTo>
                        <a:pt x="9" y="208"/>
                      </a:lnTo>
                      <a:lnTo>
                        <a:pt x="9" y="208"/>
                      </a:lnTo>
                      <a:lnTo>
                        <a:pt x="10" y="217"/>
                      </a:lnTo>
                      <a:lnTo>
                        <a:pt x="11" y="224"/>
                      </a:lnTo>
                      <a:lnTo>
                        <a:pt x="15" y="230"/>
                      </a:lnTo>
                      <a:lnTo>
                        <a:pt x="20" y="236"/>
                      </a:lnTo>
                      <a:lnTo>
                        <a:pt x="26" y="241"/>
                      </a:lnTo>
                      <a:lnTo>
                        <a:pt x="32" y="244"/>
                      </a:lnTo>
                      <a:lnTo>
                        <a:pt x="40" y="246"/>
                      </a:lnTo>
                      <a:lnTo>
                        <a:pt x="47" y="248"/>
                      </a:lnTo>
                      <a:lnTo>
                        <a:pt x="47" y="248"/>
                      </a:lnTo>
                      <a:lnTo>
                        <a:pt x="56" y="246"/>
                      </a:lnTo>
                      <a:lnTo>
                        <a:pt x="63" y="244"/>
                      </a:lnTo>
                      <a:lnTo>
                        <a:pt x="69" y="241"/>
                      </a:lnTo>
                      <a:lnTo>
                        <a:pt x="75" y="236"/>
                      </a:lnTo>
                      <a:lnTo>
                        <a:pt x="80" y="230"/>
                      </a:lnTo>
                      <a:lnTo>
                        <a:pt x="83" y="224"/>
                      </a:lnTo>
                      <a:lnTo>
                        <a:pt x="85" y="217"/>
                      </a:lnTo>
                      <a:lnTo>
                        <a:pt x="86" y="208"/>
                      </a:lnTo>
                      <a:lnTo>
                        <a:pt x="86" y="208"/>
                      </a:lnTo>
                      <a:lnTo>
                        <a:pt x="86" y="202"/>
                      </a:lnTo>
                      <a:lnTo>
                        <a:pt x="84" y="197"/>
                      </a:lnTo>
                      <a:lnTo>
                        <a:pt x="82" y="191"/>
                      </a:lnTo>
                      <a:lnTo>
                        <a:pt x="79" y="186"/>
                      </a:lnTo>
                      <a:lnTo>
                        <a:pt x="75" y="181"/>
                      </a:lnTo>
                      <a:lnTo>
                        <a:pt x="70" y="177"/>
                      </a:lnTo>
                      <a:lnTo>
                        <a:pt x="66" y="175"/>
                      </a:lnTo>
                      <a:lnTo>
                        <a:pt x="61" y="172"/>
                      </a:lnTo>
                      <a:lnTo>
                        <a:pt x="61" y="167"/>
                      </a:lnTo>
                      <a:lnTo>
                        <a:pt x="70" y="167"/>
                      </a:lnTo>
                      <a:lnTo>
                        <a:pt x="70" y="167"/>
                      </a:lnTo>
                      <a:lnTo>
                        <a:pt x="75" y="166"/>
                      </a:lnTo>
                      <a:lnTo>
                        <a:pt x="79" y="164"/>
                      </a:lnTo>
                      <a:lnTo>
                        <a:pt x="82" y="160"/>
                      </a:lnTo>
                      <a:lnTo>
                        <a:pt x="83" y="156"/>
                      </a:lnTo>
                      <a:lnTo>
                        <a:pt x="91" y="104"/>
                      </a:lnTo>
                      <a:lnTo>
                        <a:pt x="91" y="104"/>
                      </a:lnTo>
                      <a:lnTo>
                        <a:pt x="91" y="100"/>
                      </a:lnTo>
                      <a:lnTo>
                        <a:pt x="89" y="95"/>
                      </a:lnTo>
                      <a:lnTo>
                        <a:pt x="89" y="95"/>
                      </a:lnTo>
                      <a:lnTo>
                        <a:pt x="85" y="92"/>
                      </a:lnTo>
                      <a:lnTo>
                        <a:pt x="83" y="91"/>
                      </a:lnTo>
                      <a:lnTo>
                        <a:pt x="99" y="0"/>
                      </a:lnTo>
                      <a:lnTo>
                        <a:pt x="73" y="0"/>
                      </a:lnTo>
                      <a:close/>
                      <a:moveTo>
                        <a:pt x="61" y="141"/>
                      </a:moveTo>
                      <a:lnTo>
                        <a:pt x="37" y="141"/>
                      </a:lnTo>
                      <a:lnTo>
                        <a:pt x="32" y="116"/>
                      </a:lnTo>
                      <a:lnTo>
                        <a:pt x="64" y="116"/>
                      </a:lnTo>
                      <a:lnTo>
                        <a:pt x="61" y="1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sp>
          <p:nvSpPr>
            <p:cNvPr id="74" name="Rectangle 3">
              <a:extLst>
                <a:ext uri="{FF2B5EF4-FFF2-40B4-BE49-F238E27FC236}">
                  <a16:creationId xmlns:a16="http://schemas.microsoft.com/office/drawing/2014/main" id="{9B8C24EF-8477-4641-A26D-B6B49E19AE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27037" y="4775630"/>
              <a:ext cx="1059747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>
                <a:lnSpc>
                  <a:spcPct val="100000"/>
                </a:lnSpc>
              </a:pP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4262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4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40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0"/>
                            </p:stCondLst>
                            <p:childTnLst>
                              <p:par>
                                <p:cTn id="3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8000"/>
                            </p:stCondLst>
                            <p:childTnLst>
                              <p:par>
                                <p:cTn id="34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0"/>
                            </p:stCondLst>
                            <p:childTnLst>
                              <p:par>
                                <p:cTn id="4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9" name="Straight Connector 258"/>
          <p:cNvCxnSpPr/>
          <p:nvPr/>
        </p:nvCxnSpPr>
        <p:spPr>
          <a:xfrm>
            <a:off x="6703746" y="3259058"/>
            <a:ext cx="4207148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">
            <a:extLst>
              <a:ext uri="{FF2B5EF4-FFF2-40B4-BE49-F238E27FC236}">
                <a16:creationId xmlns:a16="http://schemas.microsoft.com/office/drawing/2014/main" id="{B44C72B7-1B21-4F16-A432-973C04D7EFBB}"/>
              </a:ext>
            </a:extLst>
          </p:cNvPr>
          <p:cNvGrpSpPr/>
          <p:nvPr/>
        </p:nvGrpSpPr>
        <p:grpSpPr>
          <a:xfrm>
            <a:off x="736395" y="2186457"/>
            <a:ext cx="5505685" cy="1361024"/>
            <a:chOff x="736395" y="2186457"/>
            <a:chExt cx="5505685" cy="1361024"/>
          </a:xfrm>
        </p:grpSpPr>
        <p:sp>
          <p:nvSpPr>
            <p:cNvPr id="252" name="Freeform 251"/>
            <p:cNvSpPr>
              <a:spLocks noEditPoints="1"/>
            </p:cNvSpPr>
            <p:nvPr/>
          </p:nvSpPr>
          <p:spPr bwMode="auto">
            <a:xfrm>
              <a:off x="736395" y="2186457"/>
              <a:ext cx="2676761" cy="1361024"/>
            </a:xfrm>
            <a:custGeom>
              <a:avLst/>
              <a:gdLst>
                <a:gd name="T0" fmla="*/ 848 w 2246"/>
                <a:gd name="T1" fmla="*/ 971 h 1143"/>
                <a:gd name="T2" fmla="*/ 1462 w 2246"/>
                <a:gd name="T3" fmla="*/ 894 h 1143"/>
                <a:gd name="T4" fmla="*/ 832 w 2246"/>
                <a:gd name="T5" fmla="*/ 867 h 1143"/>
                <a:gd name="T6" fmla="*/ 1079 w 2246"/>
                <a:gd name="T7" fmla="*/ 833 h 1143"/>
                <a:gd name="T8" fmla="*/ 1531 w 2246"/>
                <a:gd name="T9" fmla="*/ 812 h 1143"/>
                <a:gd name="T10" fmla="*/ 996 w 2246"/>
                <a:gd name="T11" fmla="*/ 785 h 1143"/>
                <a:gd name="T12" fmla="*/ 1480 w 2246"/>
                <a:gd name="T13" fmla="*/ 738 h 1143"/>
                <a:gd name="T14" fmla="*/ 955 w 2246"/>
                <a:gd name="T15" fmla="*/ 768 h 1143"/>
                <a:gd name="T16" fmla="*/ 408 w 2246"/>
                <a:gd name="T17" fmla="*/ 753 h 1143"/>
                <a:gd name="T18" fmla="*/ 1297 w 2246"/>
                <a:gd name="T19" fmla="*/ 693 h 1143"/>
                <a:gd name="T20" fmla="*/ 788 w 2246"/>
                <a:gd name="T21" fmla="*/ 715 h 1143"/>
                <a:gd name="T22" fmla="*/ 235 w 2246"/>
                <a:gd name="T23" fmla="*/ 715 h 1143"/>
                <a:gd name="T24" fmla="*/ 1415 w 2246"/>
                <a:gd name="T25" fmla="*/ 651 h 1143"/>
                <a:gd name="T26" fmla="*/ 848 w 2246"/>
                <a:gd name="T27" fmla="*/ 666 h 1143"/>
                <a:gd name="T28" fmla="*/ 301 w 2246"/>
                <a:gd name="T29" fmla="*/ 681 h 1143"/>
                <a:gd name="T30" fmla="*/ 1583 w 2246"/>
                <a:gd name="T31" fmla="*/ 608 h 1143"/>
                <a:gd name="T32" fmla="*/ 1018 w 2246"/>
                <a:gd name="T33" fmla="*/ 612 h 1143"/>
                <a:gd name="T34" fmla="*/ 482 w 2246"/>
                <a:gd name="T35" fmla="*/ 639 h 1143"/>
                <a:gd name="T36" fmla="*/ 1808 w 2246"/>
                <a:gd name="T37" fmla="*/ 574 h 1143"/>
                <a:gd name="T38" fmla="*/ 1239 w 2246"/>
                <a:gd name="T39" fmla="*/ 564 h 1143"/>
                <a:gd name="T40" fmla="*/ 725 w 2246"/>
                <a:gd name="T41" fmla="*/ 591 h 1143"/>
                <a:gd name="T42" fmla="*/ 175 w 2246"/>
                <a:gd name="T43" fmla="*/ 579 h 1143"/>
                <a:gd name="T44" fmla="*/ 1473 w 2246"/>
                <a:gd name="T45" fmla="*/ 520 h 1143"/>
                <a:gd name="T46" fmla="*/ 964 w 2246"/>
                <a:gd name="T47" fmla="*/ 537 h 1143"/>
                <a:gd name="T48" fmla="*/ 412 w 2246"/>
                <a:gd name="T49" fmla="*/ 548 h 1143"/>
                <a:gd name="T50" fmla="*/ 1822 w 2246"/>
                <a:gd name="T51" fmla="*/ 477 h 1143"/>
                <a:gd name="T52" fmla="*/ 1255 w 2246"/>
                <a:gd name="T53" fmla="*/ 487 h 1143"/>
                <a:gd name="T54" fmla="*/ 715 w 2246"/>
                <a:gd name="T55" fmla="*/ 509 h 1143"/>
                <a:gd name="T56" fmla="*/ 180 w 2246"/>
                <a:gd name="T57" fmla="*/ 482 h 1143"/>
                <a:gd name="T58" fmla="*/ 1537 w 2246"/>
                <a:gd name="T59" fmla="*/ 434 h 1143"/>
                <a:gd name="T60" fmla="*/ 1013 w 2246"/>
                <a:gd name="T61" fmla="*/ 465 h 1143"/>
                <a:gd name="T62" fmla="*/ 466 w 2246"/>
                <a:gd name="T63" fmla="*/ 450 h 1143"/>
                <a:gd name="T64" fmla="*/ 1881 w 2246"/>
                <a:gd name="T65" fmla="*/ 390 h 1143"/>
                <a:gd name="T66" fmla="*/ 1371 w 2246"/>
                <a:gd name="T67" fmla="*/ 412 h 1143"/>
                <a:gd name="T68" fmla="*/ 817 w 2246"/>
                <a:gd name="T69" fmla="*/ 412 h 1143"/>
                <a:gd name="T70" fmla="*/ 306 w 2246"/>
                <a:gd name="T71" fmla="*/ 390 h 1143"/>
                <a:gd name="T72" fmla="*/ 1779 w 2246"/>
                <a:gd name="T73" fmla="*/ 363 h 1143"/>
                <a:gd name="T74" fmla="*/ 1234 w 2246"/>
                <a:gd name="T75" fmla="*/ 378 h 1143"/>
                <a:gd name="T76" fmla="*/ 710 w 2246"/>
                <a:gd name="T77" fmla="*/ 348 h 1143"/>
                <a:gd name="T78" fmla="*/ 143 w 2246"/>
                <a:gd name="T79" fmla="*/ 351 h 1143"/>
                <a:gd name="T80" fmla="*/ 1764 w 2246"/>
                <a:gd name="T81" fmla="*/ 336 h 1143"/>
                <a:gd name="T82" fmla="*/ 1050 w 2246"/>
                <a:gd name="T83" fmla="*/ 313 h 1143"/>
                <a:gd name="T84" fmla="*/ 482 w 2246"/>
                <a:gd name="T85" fmla="*/ 303 h 1143"/>
                <a:gd name="T86" fmla="*/ 2067 w 2246"/>
                <a:gd name="T87" fmla="*/ 288 h 1143"/>
                <a:gd name="T88" fmla="*/ 1342 w 2246"/>
                <a:gd name="T89" fmla="*/ 276 h 1143"/>
                <a:gd name="T90" fmla="*/ 773 w 2246"/>
                <a:gd name="T91" fmla="*/ 259 h 1143"/>
                <a:gd name="T92" fmla="*/ 264 w 2246"/>
                <a:gd name="T93" fmla="*/ 276 h 1143"/>
                <a:gd name="T94" fmla="*/ 1578 w 2246"/>
                <a:gd name="T95" fmla="*/ 244 h 1143"/>
                <a:gd name="T96" fmla="*/ 1006 w 2246"/>
                <a:gd name="T97" fmla="*/ 216 h 1143"/>
                <a:gd name="T98" fmla="*/ 437 w 2246"/>
                <a:gd name="T99" fmla="*/ 227 h 1143"/>
                <a:gd name="T100" fmla="*/ 2115 w 2246"/>
                <a:gd name="T101" fmla="*/ 206 h 1143"/>
                <a:gd name="T102" fmla="*/ 1229 w 2246"/>
                <a:gd name="T103" fmla="*/ 177 h 1143"/>
                <a:gd name="T104" fmla="*/ 662 w 2246"/>
                <a:gd name="T105" fmla="*/ 174 h 1143"/>
                <a:gd name="T106" fmla="*/ 138 w 2246"/>
                <a:gd name="T107" fmla="*/ 204 h 1143"/>
                <a:gd name="T108" fmla="*/ 1108 w 2246"/>
                <a:gd name="T109" fmla="*/ 147 h 1143"/>
                <a:gd name="T110" fmla="*/ 539 w 2246"/>
                <a:gd name="T111" fmla="*/ 129 h 1143"/>
                <a:gd name="T112" fmla="*/ 1486 w 2246"/>
                <a:gd name="T113" fmla="*/ 109 h 1143"/>
                <a:gd name="T114" fmla="*/ 935 w 2246"/>
                <a:gd name="T115" fmla="*/ 109 h 1143"/>
                <a:gd name="T116" fmla="*/ 424 w 2246"/>
                <a:gd name="T117" fmla="*/ 87 h 1143"/>
                <a:gd name="T118" fmla="*/ 1197 w 2246"/>
                <a:gd name="T119" fmla="*/ 60 h 1143"/>
                <a:gd name="T120" fmla="*/ 650 w 2246"/>
                <a:gd name="T121" fmla="*/ 73 h 1143"/>
                <a:gd name="T122" fmla="*/ 1292 w 2246"/>
                <a:gd name="T123" fmla="*/ 0 h 1143"/>
                <a:gd name="T124" fmla="*/ 725 w 2246"/>
                <a:gd name="T125" fmla="*/ 3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46" h="1143">
                  <a:moveTo>
                    <a:pt x="248" y="0"/>
                  </a:moveTo>
                  <a:lnTo>
                    <a:pt x="248" y="0"/>
                  </a:lnTo>
                  <a:lnTo>
                    <a:pt x="255" y="0"/>
                  </a:lnTo>
                  <a:lnTo>
                    <a:pt x="260" y="3"/>
                  </a:lnTo>
                  <a:lnTo>
                    <a:pt x="264" y="9"/>
                  </a:lnTo>
                  <a:lnTo>
                    <a:pt x="264" y="15"/>
                  </a:lnTo>
                  <a:lnTo>
                    <a:pt x="264" y="15"/>
                  </a:lnTo>
                  <a:lnTo>
                    <a:pt x="264" y="22"/>
                  </a:lnTo>
                  <a:lnTo>
                    <a:pt x="260" y="27"/>
                  </a:lnTo>
                  <a:lnTo>
                    <a:pt x="255" y="31"/>
                  </a:lnTo>
                  <a:lnTo>
                    <a:pt x="248" y="32"/>
                  </a:lnTo>
                  <a:lnTo>
                    <a:pt x="248" y="32"/>
                  </a:lnTo>
                  <a:lnTo>
                    <a:pt x="243" y="31"/>
                  </a:lnTo>
                  <a:lnTo>
                    <a:pt x="238" y="27"/>
                  </a:lnTo>
                  <a:lnTo>
                    <a:pt x="235" y="22"/>
                  </a:lnTo>
                  <a:lnTo>
                    <a:pt x="233" y="15"/>
                  </a:lnTo>
                  <a:lnTo>
                    <a:pt x="233" y="15"/>
                  </a:lnTo>
                  <a:lnTo>
                    <a:pt x="235" y="9"/>
                  </a:lnTo>
                  <a:lnTo>
                    <a:pt x="238" y="3"/>
                  </a:lnTo>
                  <a:lnTo>
                    <a:pt x="243" y="0"/>
                  </a:lnTo>
                  <a:lnTo>
                    <a:pt x="248" y="0"/>
                  </a:lnTo>
                  <a:lnTo>
                    <a:pt x="248" y="0"/>
                  </a:lnTo>
                  <a:close/>
                  <a:moveTo>
                    <a:pt x="1590" y="1111"/>
                  </a:moveTo>
                  <a:lnTo>
                    <a:pt x="1590" y="1111"/>
                  </a:lnTo>
                  <a:lnTo>
                    <a:pt x="1590" y="1111"/>
                  </a:lnTo>
                  <a:lnTo>
                    <a:pt x="1595" y="1112"/>
                  </a:lnTo>
                  <a:lnTo>
                    <a:pt x="1600" y="1116"/>
                  </a:lnTo>
                  <a:lnTo>
                    <a:pt x="1604" y="1121"/>
                  </a:lnTo>
                  <a:lnTo>
                    <a:pt x="1606" y="1128"/>
                  </a:lnTo>
                  <a:lnTo>
                    <a:pt x="1606" y="1128"/>
                  </a:lnTo>
                  <a:lnTo>
                    <a:pt x="1604" y="1133"/>
                  </a:lnTo>
                  <a:lnTo>
                    <a:pt x="1600" y="1140"/>
                  </a:lnTo>
                  <a:lnTo>
                    <a:pt x="1595" y="1143"/>
                  </a:lnTo>
                  <a:lnTo>
                    <a:pt x="1590" y="1143"/>
                  </a:lnTo>
                  <a:lnTo>
                    <a:pt x="1590" y="1143"/>
                  </a:lnTo>
                  <a:lnTo>
                    <a:pt x="1583" y="1143"/>
                  </a:lnTo>
                  <a:lnTo>
                    <a:pt x="1578" y="1140"/>
                  </a:lnTo>
                  <a:lnTo>
                    <a:pt x="1575" y="1133"/>
                  </a:lnTo>
                  <a:lnTo>
                    <a:pt x="1573" y="1128"/>
                  </a:lnTo>
                  <a:lnTo>
                    <a:pt x="1573" y="1128"/>
                  </a:lnTo>
                  <a:lnTo>
                    <a:pt x="1575" y="1121"/>
                  </a:lnTo>
                  <a:lnTo>
                    <a:pt x="1578" y="1116"/>
                  </a:lnTo>
                  <a:lnTo>
                    <a:pt x="1583" y="1112"/>
                  </a:lnTo>
                  <a:lnTo>
                    <a:pt x="1590" y="1111"/>
                  </a:lnTo>
                  <a:lnTo>
                    <a:pt x="1590" y="1111"/>
                  </a:lnTo>
                  <a:close/>
                  <a:moveTo>
                    <a:pt x="1473" y="1083"/>
                  </a:moveTo>
                  <a:lnTo>
                    <a:pt x="1473" y="1083"/>
                  </a:lnTo>
                  <a:lnTo>
                    <a:pt x="1473" y="1083"/>
                  </a:lnTo>
                  <a:lnTo>
                    <a:pt x="1480" y="1085"/>
                  </a:lnTo>
                  <a:lnTo>
                    <a:pt x="1485" y="1088"/>
                  </a:lnTo>
                  <a:lnTo>
                    <a:pt x="1486" y="1094"/>
                  </a:lnTo>
                  <a:lnTo>
                    <a:pt x="1488" y="1100"/>
                  </a:lnTo>
                  <a:lnTo>
                    <a:pt x="1488" y="1100"/>
                  </a:lnTo>
                  <a:lnTo>
                    <a:pt x="1486" y="1107"/>
                  </a:lnTo>
                  <a:lnTo>
                    <a:pt x="1485" y="1112"/>
                  </a:lnTo>
                  <a:lnTo>
                    <a:pt x="1480" y="1116"/>
                  </a:lnTo>
                  <a:lnTo>
                    <a:pt x="1473" y="1116"/>
                  </a:lnTo>
                  <a:lnTo>
                    <a:pt x="1473" y="1116"/>
                  </a:lnTo>
                  <a:lnTo>
                    <a:pt x="1468" y="1116"/>
                  </a:lnTo>
                  <a:lnTo>
                    <a:pt x="1462" y="1112"/>
                  </a:lnTo>
                  <a:lnTo>
                    <a:pt x="1459" y="1107"/>
                  </a:lnTo>
                  <a:lnTo>
                    <a:pt x="1457" y="1100"/>
                  </a:lnTo>
                  <a:lnTo>
                    <a:pt x="1457" y="1100"/>
                  </a:lnTo>
                  <a:lnTo>
                    <a:pt x="1459" y="1094"/>
                  </a:lnTo>
                  <a:lnTo>
                    <a:pt x="1462" y="1088"/>
                  </a:lnTo>
                  <a:lnTo>
                    <a:pt x="1468" y="1085"/>
                  </a:lnTo>
                  <a:lnTo>
                    <a:pt x="1473" y="1083"/>
                  </a:lnTo>
                  <a:lnTo>
                    <a:pt x="1473" y="1083"/>
                  </a:lnTo>
                  <a:close/>
                  <a:moveTo>
                    <a:pt x="1531" y="1041"/>
                  </a:moveTo>
                  <a:lnTo>
                    <a:pt x="1531" y="1041"/>
                  </a:lnTo>
                  <a:lnTo>
                    <a:pt x="1531" y="1041"/>
                  </a:lnTo>
                  <a:lnTo>
                    <a:pt x="1537" y="1042"/>
                  </a:lnTo>
                  <a:lnTo>
                    <a:pt x="1543" y="1046"/>
                  </a:lnTo>
                  <a:lnTo>
                    <a:pt x="1546" y="1051"/>
                  </a:lnTo>
                  <a:lnTo>
                    <a:pt x="1546" y="1056"/>
                  </a:lnTo>
                  <a:lnTo>
                    <a:pt x="1546" y="1056"/>
                  </a:lnTo>
                  <a:lnTo>
                    <a:pt x="1546" y="1063"/>
                  </a:lnTo>
                  <a:lnTo>
                    <a:pt x="1543" y="1068"/>
                  </a:lnTo>
                  <a:lnTo>
                    <a:pt x="1537" y="1071"/>
                  </a:lnTo>
                  <a:lnTo>
                    <a:pt x="1531" y="1073"/>
                  </a:lnTo>
                  <a:lnTo>
                    <a:pt x="1531" y="1073"/>
                  </a:lnTo>
                  <a:lnTo>
                    <a:pt x="1525" y="1071"/>
                  </a:lnTo>
                  <a:lnTo>
                    <a:pt x="1520" y="1068"/>
                  </a:lnTo>
                  <a:lnTo>
                    <a:pt x="1517" y="1063"/>
                  </a:lnTo>
                  <a:lnTo>
                    <a:pt x="1515" y="1056"/>
                  </a:lnTo>
                  <a:lnTo>
                    <a:pt x="1515" y="1056"/>
                  </a:lnTo>
                  <a:lnTo>
                    <a:pt x="1517" y="1051"/>
                  </a:lnTo>
                  <a:lnTo>
                    <a:pt x="1520" y="1046"/>
                  </a:lnTo>
                  <a:lnTo>
                    <a:pt x="1525" y="1042"/>
                  </a:lnTo>
                  <a:lnTo>
                    <a:pt x="1531" y="1041"/>
                  </a:lnTo>
                  <a:lnTo>
                    <a:pt x="1531" y="1041"/>
                  </a:lnTo>
                  <a:close/>
                  <a:moveTo>
                    <a:pt x="1473" y="1041"/>
                  </a:moveTo>
                  <a:lnTo>
                    <a:pt x="1473" y="1041"/>
                  </a:lnTo>
                  <a:lnTo>
                    <a:pt x="1473" y="1041"/>
                  </a:lnTo>
                  <a:lnTo>
                    <a:pt x="1480" y="1042"/>
                  </a:lnTo>
                  <a:lnTo>
                    <a:pt x="1485" y="1046"/>
                  </a:lnTo>
                  <a:lnTo>
                    <a:pt x="1486" y="1051"/>
                  </a:lnTo>
                  <a:lnTo>
                    <a:pt x="1488" y="1056"/>
                  </a:lnTo>
                  <a:lnTo>
                    <a:pt x="1488" y="1056"/>
                  </a:lnTo>
                  <a:lnTo>
                    <a:pt x="1486" y="1063"/>
                  </a:lnTo>
                  <a:lnTo>
                    <a:pt x="1485" y="1068"/>
                  </a:lnTo>
                  <a:lnTo>
                    <a:pt x="1480" y="1071"/>
                  </a:lnTo>
                  <a:lnTo>
                    <a:pt x="1473" y="1073"/>
                  </a:lnTo>
                  <a:lnTo>
                    <a:pt x="1473" y="1073"/>
                  </a:lnTo>
                  <a:lnTo>
                    <a:pt x="1468" y="1071"/>
                  </a:lnTo>
                  <a:lnTo>
                    <a:pt x="1462" y="1068"/>
                  </a:lnTo>
                  <a:lnTo>
                    <a:pt x="1459" y="1063"/>
                  </a:lnTo>
                  <a:lnTo>
                    <a:pt x="1457" y="1056"/>
                  </a:lnTo>
                  <a:lnTo>
                    <a:pt x="1457" y="1056"/>
                  </a:lnTo>
                  <a:lnTo>
                    <a:pt x="1459" y="1051"/>
                  </a:lnTo>
                  <a:lnTo>
                    <a:pt x="1462" y="1046"/>
                  </a:lnTo>
                  <a:lnTo>
                    <a:pt x="1468" y="1042"/>
                  </a:lnTo>
                  <a:lnTo>
                    <a:pt x="1473" y="1041"/>
                  </a:lnTo>
                  <a:lnTo>
                    <a:pt x="1473" y="1041"/>
                  </a:lnTo>
                  <a:close/>
                  <a:moveTo>
                    <a:pt x="1531" y="998"/>
                  </a:moveTo>
                  <a:lnTo>
                    <a:pt x="1531" y="998"/>
                  </a:lnTo>
                  <a:lnTo>
                    <a:pt x="1531" y="998"/>
                  </a:lnTo>
                  <a:lnTo>
                    <a:pt x="1537" y="998"/>
                  </a:lnTo>
                  <a:lnTo>
                    <a:pt x="1543" y="1002"/>
                  </a:lnTo>
                  <a:lnTo>
                    <a:pt x="1546" y="1007"/>
                  </a:lnTo>
                  <a:lnTo>
                    <a:pt x="1546" y="1013"/>
                  </a:lnTo>
                  <a:lnTo>
                    <a:pt x="1546" y="1013"/>
                  </a:lnTo>
                  <a:lnTo>
                    <a:pt x="1546" y="1020"/>
                  </a:lnTo>
                  <a:lnTo>
                    <a:pt x="1543" y="1025"/>
                  </a:lnTo>
                  <a:lnTo>
                    <a:pt x="1537" y="1029"/>
                  </a:lnTo>
                  <a:lnTo>
                    <a:pt x="1531" y="1029"/>
                  </a:lnTo>
                  <a:lnTo>
                    <a:pt x="1531" y="1029"/>
                  </a:lnTo>
                  <a:lnTo>
                    <a:pt x="1525" y="1029"/>
                  </a:lnTo>
                  <a:lnTo>
                    <a:pt x="1520" y="1025"/>
                  </a:lnTo>
                  <a:lnTo>
                    <a:pt x="1517" y="1020"/>
                  </a:lnTo>
                  <a:lnTo>
                    <a:pt x="1515" y="1013"/>
                  </a:lnTo>
                  <a:lnTo>
                    <a:pt x="1515" y="1013"/>
                  </a:lnTo>
                  <a:lnTo>
                    <a:pt x="1517" y="1007"/>
                  </a:lnTo>
                  <a:lnTo>
                    <a:pt x="1520" y="1002"/>
                  </a:lnTo>
                  <a:lnTo>
                    <a:pt x="1525" y="998"/>
                  </a:lnTo>
                  <a:lnTo>
                    <a:pt x="1531" y="998"/>
                  </a:lnTo>
                  <a:lnTo>
                    <a:pt x="1531" y="998"/>
                  </a:lnTo>
                  <a:close/>
                  <a:moveTo>
                    <a:pt x="1473" y="998"/>
                  </a:moveTo>
                  <a:lnTo>
                    <a:pt x="1473" y="998"/>
                  </a:lnTo>
                  <a:lnTo>
                    <a:pt x="1473" y="998"/>
                  </a:lnTo>
                  <a:lnTo>
                    <a:pt x="1480" y="998"/>
                  </a:lnTo>
                  <a:lnTo>
                    <a:pt x="1485" y="1002"/>
                  </a:lnTo>
                  <a:lnTo>
                    <a:pt x="1486" y="1007"/>
                  </a:lnTo>
                  <a:lnTo>
                    <a:pt x="1488" y="1013"/>
                  </a:lnTo>
                  <a:lnTo>
                    <a:pt x="1488" y="1013"/>
                  </a:lnTo>
                  <a:lnTo>
                    <a:pt x="1486" y="1020"/>
                  </a:lnTo>
                  <a:lnTo>
                    <a:pt x="1485" y="1025"/>
                  </a:lnTo>
                  <a:lnTo>
                    <a:pt x="1480" y="1029"/>
                  </a:lnTo>
                  <a:lnTo>
                    <a:pt x="1473" y="1029"/>
                  </a:lnTo>
                  <a:lnTo>
                    <a:pt x="1473" y="1029"/>
                  </a:lnTo>
                  <a:lnTo>
                    <a:pt x="1468" y="1029"/>
                  </a:lnTo>
                  <a:lnTo>
                    <a:pt x="1462" y="1025"/>
                  </a:lnTo>
                  <a:lnTo>
                    <a:pt x="1459" y="1020"/>
                  </a:lnTo>
                  <a:lnTo>
                    <a:pt x="1457" y="1013"/>
                  </a:lnTo>
                  <a:lnTo>
                    <a:pt x="1457" y="1013"/>
                  </a:lnTo>
                  <a:lnTo>
                    <a:pt x="1459" y="1007"/>
                  </a:lnTo>
                  <a:lnTo>
                    <a:pt x="1462" y="1002"/>
                  </a:lnTo>
                  <a:lnTo>
                    <a:pt x="1468" y="998"/>
                  </a:lnTo>
                  <a:lnTo>
                    <a:pt x="1473" y="998"/>
                  </a:lnTo>
                  <a:lnTo>
                    <a:pt x="1473" y="998"/>
                  </a:lnTo>
                  <a:close/>
                  <a:moveTo>
                    <a:pt x="1531" y="954"/>
                  </a:moveTo>
                  <a:lnTo>
                    <a:pt x="1531" y="954"/>
                  </a:lnTo>
                  <a:lnTo>
                    <a:pt x="1531" y="954"/>
                  </a:lnTo>
                  <a:lnTo>
                    <a:pt x="1537" y="956"/>
                  </a:lnTo>
                  <a:lnTo>
                    <a:pt x="1543" y="959"/>
                  </a:lnTo>
                  <a:lnTo>
                    <a:pt x="1546" y="964"/>
                  </a:lnTo>
                  <a:lnTo>
                    <a:pt x="1546" y="971"/>
                  </a:lnTo>
                  <a:lnTo>
                    <a:pt x="1546" y="971"/>
                  </a:lnTo>
                  <a:lnTo>
                    <a:pt x="1546" y="976"/>
                  </a:lnTo>
                  <a:lnTo>
                    <a:pt x="1543" y="981"/>
                  </a:lnTo>
                  <a:lnTo>
                    <a:pt x="1537" y="985"/>
                  </a:lnTo>
                  <a:lnTo>
                    <a:pt x="1531" y="986"/>
                  </a:lnTo>
                  <a:lnTo>
                    <a:pt x="1531" y="986"/>
                  </a:lnTo>
                  <a:lnTo>
                    <a:pt x="1525" y="985"/>
                  </a:lnTo>
                  <a:lnTo>
                    <a:pt x="1520" y="981"/>
                  </a:lnTo>
                  <a:lnTo>
                    <a:pt x="1517" y="976"/>
                  </a:lnTo>
                  <a:lnTo>
                    <a:pt x="1515" y="971"/>
                  </a:lnTo>
                  <a:lnTo>
                    <a:pt x="1515" y="971"/>
                  </a:lnTo>
                  <a:lnTo>
                    <a:pt x="1517" y="964"/>
                  </a:lnTo>
                  <a:lnTo>
                    <a:pt x="1520" y="959"/>
                  </a:lnTo>
                  <a:lnTo>
                    <a:pt x="1525" y="956"/>
                  </a:lnTo>
                  <a:lnTo>
                    <a:pt x="1531" y="954"/>
                  </a:lnTo>
                  <a:lnTo>
                    <a:pt x="1531" y="954"/>
                  </a:lnTo>
                  <a:close/>
                  <a:moveTo>
                    <a:pt x="1473" y="954"/>
                  </a:moveTo>
                  <a:lnTo>
                    <a:pt x="1473" y="954"/>
                  </a:lnTo>
                  <a:lnTo>
                    <a:pt x="1473" y="954"/>
                  </a:lnTo>
                  <a:lnTo>
                    <a:pt x="1480" y="956"/>
                  </a:lnTo>
                  <a:lnTo>
                    <a:pt x="1485" y="959"/>
                  </a:lnTo>
                  <a:lnTo>
                    <a:pt x="1486" y="964"/>
                  </a:lnTo>
                  <a:lnTo>
                    <a:pt x="1488" y="971"/>
                  </a:lnTo>
                  <a:lnTo>
                    <a:pt x="1488" y="971"/>
                  </a:lnTo>
                  <a:lnTo>
                    <a:pt x="1486" y="976"/>
                  </a:lnTo>
                  <a:lnTo>
                    <a:pt x="1485" y="981"/>
                  </a:lnTo>
                  <a:lnTo>
                    <a:pt x="1480" y="985"/>
                  </a:lnTo>
                  <a:lnTo>
                    <a:pt x="1473" y="986"/>
                  </a:lnTo>
                  <a:lnTo>
                    <a:pt x="1473" y="986"/>
                  </a:lnTo>
                  <a:lnTo>
                    <a:pt x="1468" y="985"/>
                  </a:lnTo>
                  <a:lnTo>
                    <a:pt x="1462" y="981"/>
                  </a:lnTo>
                  <a:lnTo>
                    <a:pt x="1459" y="976"/>
                  </a:lnTo>
                  <a:lnTo>
                    <a:pt x="1457" y="971"/>
                  </a:lnTo>
                  <a:lnTo>
                    <a:pt x="1457" y="971"/>
                  </a:lnTo>
                  <a:lnTo>
                    <a:pt x="1459" y="964"/>
                  </a:lnTo>
                  <a:lnTo>
                    <a:pt x="1462" y="959"/>
                  </a:lnTo>
                  <a:lnTo>
                    <a:pt x="1468" y="956"/>
                  </a:lnTo>
                  <a:lnTo>
                    <a:pt x="1473" y="954"/>
                  </a:lnTo>
                  <a:lnTo>
                    <a:pt x="1473" y="954"/>
                  </a:lnTo>
                  <a:close/>
                  <a:moveTo>
                    <a:pt x="832" y="954"/>
                  </a:moveTo>
                  <a:lnTo>
                    <a:pt x="832" y="954"/>
                  </a:lnTo>
                  <a:lnTo>
                    <a:pt x="832" y="954"/>
                  </a:lnTo>
                  <a:lnTo>
                    <a:pt x="837" y="956"/>
                  </a:lnTo>
                  <a:lnTo>
                    <a:pt x="843" y="959"/>
                  </a:lnTo>
                  <a:lnTo>
                    <a:pt x="846" y="964"/>
                  </a:lnTo>
                  <a:lnTo>
                    <a:pt x="848" y="971"/>
                  </a:lnTo>
                  <a:lnTo>
                    <a:pt x="848" y="971"/>
                  </a:lnTo>
                  <a:lnTo>
                    <a:pt x="846" y="976"/>
                  </a:lnTo>
                  <a:lnTo>
                    <a:pt x="843" y="981"/>
                  </a:lnTo>
                  <a:lnTo>
                    <a:pt x="837" y="985"/>
                  </a:lnTo>
                  <a:lnTo>
                    <a:pt x="832" y="986"/>
                  </a:lnTo>
                  <a:lnTo>
                    <a:pt x="832" y="986"/>
                  </a:lnTo>
                  <a:lnTo>
                    <a:pt x="826" y="985"/>
                  </a:lnTo>
                  <a:lnTo>
                    <a:pt x="820" y="981"/>
                  </a:lnTo>
                  <a:lnTo>
                    <a:pt x="817" y="976"/>
                  </a:lnTo>
                  <a:lnTo>
                    <a:pt x="815" y="971"/>
                  </a:lnTo>
                  <a:lnTo>
                    <a:pt x="815" y="971"/>
                  </a:lnTo>
                  <a:lnTo>
                    <a:pt x="817" y="964"/>
                  </a:lnTo>
                  <a:lnTo>
                    <a:pt x="820" y="959"/>
                  </a:lnTo>
                  <a:lnTo>
                    <a:pt x="826" y="956"/>
                  </a:lnTo>
                  <a:lnTo>
                    <a:pt x="832" y="954"/>
                  </a:lnTo>
                  <a:lnTo>
                    <a:pt x="832" y="954"/>
                  </a:lnTo>
                  <a:close/>
                  <a:moveTo>
                    <a:pt x="773" y="954"/>
                  </a:moveTo>
                  <a:lnTo>
                    <a:pt x="773" y="954"/>
                  </a:lnTo>
                  <a:lnTo>
                    <a:pt x="773" y="954"/>
                  </a:lnTo>
                  <a:lnTo>
                    <a:pt x="780" y="956"/>
                  </a:lnTo>
                  <a:lnTo>
                    <a:pt x="785" y="959"/>
                  </a:lnTo>
                  <a:lnTo>
                    <a:pt x="788" y="964"/>
                  </a:lnTo>
                  <a:lnTo>
                    <a:pt x="788" y="971"/>
                  </a:lnTo>
                  <a:lnTo>
                    <a:pt x="788" y="971"/>
                  </a:lnTo>
                  <a:lnTo>
                    <a:pt x="788" y="976"/>
                  </a:lnTo>
                  <a:lnTo>
                    <a:pt x="785" y="981"/>
                  </a:lnTo>
                  <a:lnTo>
                    <a:pt x="780" y="985"/>
                  </a:lnTo>
                  <a:lnTo>
                    <a:pt x="773" y="986"/>
                  </a:lnTo>
                  <a:lnTo>
                    <a:pt x="773" y="986"/>
                  </a:lnTo>
                  <a:lnTo>
                    <a:pt x="768" y="985"/>
                  </a:lnTo>
                  <a:lnTo>
                    <a:pt x="763" y="981"/>
                  </a:lnTo>
                  <a:lnTo>
                    <a:pt x="759" y="976"/>
                  </a:lnTo>
                  <a:lnTo>
                    <a:pt x="757" y="971"/>
                  </a:lnTo>
                  <a:lnTo>
                    <a:pt x="757" y="971"/>
                  </a:lnTo>
                  <a:lnTo>
                    <a:pt x="759" y="964"/>
                  </a:lnTo>
                  <a:lnTo>
                    <a:pt x="763" y="959"/>
                  </a:lnTo>
                  <a:lnTo>
                    <a:pt x="768" y="956"/>
                  </a:lnTo>
                  <a:lnTo>
                    <a:pt x="773" y="954"/>
                  </a:lnTo>
                  <a:lnTo>
                    <a:pt x="773" y="954"/>
                  </a:lnTo>
                  <a:close/>
                  <a:moveTo>
                    <a:pt x="1531" y="911"/>
                  </a:moveTo>
                  <a:lnTo>
                    <a:pt x="1531" y="911"/>
                  </a:lnTo>
                  <a:lnTo>
                    <a:pt x="1531" y="911"/>
                  </a:lnTo>
                  <a:lnTo>
                    <a:pt x="1537" y="911"/>
                  </a:lnTo>
                  <a:lnTo>
                    <a:pt x="1543" y="915"/>
                  </a:lnTo>
                  <a:lnTo>
                    <a:pt x="1546" y="920"/>
                  </a:lnTo>
                  <a:lnTo>
                    <a:pt x="1546" y="927"/>
                  </a:lnTo>
                  <a:lnTo>
                    <a:pt x="1546" y="927"/>
                  </a:lnTo>
                  <a:lnTo>
                    <a:pt x="1546" y="933"/>
                  </a:lnTo>
                  <a:lnTo>
                    <a:pt x="1543" y="939"/>
                  </a:lnTo>
                  <a:lnTo>
                    <a:pt x="1537" y="942"/>
                  </a:lnTo>
                  <a:lnTo>
                    <a:pt x="1531" y="944"/>
                  </a:lnTo>
                  <a:lnTo>
                    <a:pt x="1531" y="944"/>
                  </a:lnTo>
                  <a:lnTo>
                    <a:pt x="1525" y="942"/>
                  </a:lnTo>
                  <a:lnTo>
                    <a:pt x="1520" y="939"/>
                  </a:lnTo>
                  <a:lnTo>
                    <a:pt x="1517" y="933"/>
                  </a:lnTo>
                  <a:lnTo>
                    <a:pt x="1515" y="927"/>
                  </a:lnTo>
                  <a:lnTo>
                    <a:pt x="1515" y="927"/>
                  </a:lnTo>
                  <a:lnTo>
                    <a:pt x="1517" y="920"/>
                  </a:lnTo>
                  <a:lnTo>
                    <a:pt x="1520" y="915"/>
                  </a:lnTo>
                  <a:lnTo>
                    <a:pt x="1525" y="911"/>
                  </a:lnTo>
                  <a:lnTo>
                    <a:pt x="1531" y="911"/>
                  </a:lnTo>
                  <a:lnTo>
                    <a:pt x="1531" y="911"/>
                  </a:lnTo>
                  <a:close/>
                  <a:moveTo>
                    <a:pt x="1473" y="911"/>
                  </a:moveTo>
                  <a:lnTo>
                    <a:pt x="1473" y="911"/>
                  </a:lnTo>
                  <a:lnTo>
                    <a:pt x="1473" y="911"/>
                  </a:lnTo>
                  <a:lnTo>
                    <a:pt x="1480" y="911"/>
                  </a:lnTo>
                  <a:lnTo>
                    <a:pt x="1485" y="915"/>
                  </a:lnTo>
                  <a:lnTo>
                    <a:pt x="1486" y="920"/>
                  </a:lnTo>
                  <a:lnTo>
                    <a:pt x="1488" y="927"/>
                  </a:lnTo>
                  <a:lnTo>
                    <a:pt x="1488" y="927"/>
                  </a:lnTo>
                  <a:lnTo>
                    <a:pt x="1486" y="933"/>
                  </a:lnTo>
                  <a:lnTo>
                    <a:pt x="1485" y="939"/>
                  </a:lnTo>
                  <a:lnTo>
                    <a:pt x="1480" y="942"/>
                  </a:lnTo>
                  <a:lnTo>
                    <a:pt x="1473" y="944"/>
                  </a:lnTo>
                  <a:lnTo>
                    <a:pt x="1473" y="944"/>
                  </a:lnTo>
                  <a:lnTo>
                    <a:pt x="1468" y="942"/>
                  </a:lnTo>
                  <a:lnTo>
                    <a:pt x="1462" y="939"/>
                  </a:lnTo>
                  <a:lnTo>
                    <a:pt x="1459" y="933"/>
                  </a:lnTo>
                  <a:lnTo>
                    <a:pt x="1457" y="927"/>
                  </a:lnTo>
                  <a:lnTo>
                    <a:pt x="1457" y="927"/>
                  </a:lnTo>
                  <a:lnTo>
                    <a:pt x="1459" y="920"/>
                  </a:lnTo>
                  <a:lnTo>
                    <a:pt x="1462" y="915"/>
                  </a:lnTo>
                  <a:lnTo>
                    <a:pt x="1468" y="911"/>
                  </a:lnTo>
                  <a:lnTo>
                    <a:pt x="1473" y="911"/>
                  </a:lnTo>
                  <a:lnTo>
                    <a:pt x="1473" y="911"/>
                  </a:lnTo>
                  <a:close/>
                  <a:moveTo>
                    <a:pt x="948" y="911"/>
                  </a:moveTo>
                  <a:lnTo>
                    <a:pt x="948" y="911"/>
                  </a:lnTo>
                  <a:lnTo>
                    <a:pt x="948" y="911"/>
                  </a:lnTo>
                  <a:lnTo>
                    <a:pt x="955" y="911"/>
                  </a:lnTo>
                  <a:lnTo>
                    <a:pt x="958" y="915"/>
                  </a:lnTo>
                  <a:lnTo>
                    <a:pt x="962" y="920"/>
                  </a:lnTo>
                  <a:lnTo>
                    <a:pt x="964" y="927"/>
                  </a:lnTo>
                  <a:lnTo>
                    <a:pt x="964" y="927"/>
                  </a:lnTo>
                  <a:lnTo>
                    <a:pt x="962" y="933"/>
                  </a:lnTo>
                  <a:lnTo>
                    <a:pt x="958" y="939"/>
                  </a:lnTo>
                  <a:lnTo>
                    <a:pt x="955" y="942"/>
                  </a:lnTo>
                  <a:lnTo>
                    <a:pt x="948" y="944"/>
                  </a:lnTo>
                  <a:lnTo>
                    <a:pt x="948" y="944"/>
                  </a:lnTo>
                  <a:lnTo>
                    <a:pt x="941" y="942"/>
                  </a:lnTo>
                  <a:lnTo>
                    <a:pt x="938" y="939"/>
                  </a:lnTo>
                  <a:lnTo>
                    <a:pt x="935" y="933"/>
                  </a:lnTo>
                  <a:lnTo>
                    <a:pt x="933" y="927"/>
                  </a:lnTo>
                  <a:lnTo>
                    <a:pt x="933" y="927"/>
                  </a:lnTo>
                  <a:lnTo>
                    <a:pt x="935" y="920"/>
                  </a:lnTo>
                  <a:lnTo>
                    <a:pt x="938" y="915"/>
                  </a:lnTo>
                  <a:lnTo>
                    <a:pt x="941" y="911"/>
                  </a:lnTo>
                  <a:lnTo>
                    <a:pt x="948" y="911"/>
                  </a:lnTo>
                  <a:lnTo>
                    <a:pt x="948" y="911"/>
                  </a:lnTo>
                  <a:close/>
                  <a:moveTo>
                    <a:pt x="890" y="911"/>
                  </a:moveTo>
                  <a:lnTo>
                    <a:pt x="890" y="911"/>
                  </a:lnTo>
                  <a:lnTo>
                    <a:pt x="890" y="911"/>
                  </a:lnTo>
                  <a:lnTo>
                    <a:pt x="895" y="911"/>
                  </a:lnTo>
                  <a:lnTo>
                    <a:pt x="900" y="915"/>
                  </a:lnTo>
                  <a:lnTo>
                    <a:pt x="904" y="920"/>
                  </a:lnTo>
                  <a:lnTo>
                    <a:pt x="906" y="927"/>
                  </a:lnTo>
                  <a:lnTo>
                    <a:pt x="906" y="927"/>
                  </a:lnTo>
                  <a:lnTo>
                    <a:pt x="904" y="933"/>
                  </a:lnTo>
                  <a:lnTo>
                    <a:pt x="900" y="939"/>
                  </a:lnTo>
                  <a:lnTo>
                    <a:pt x="895" y="942"/>
                  </a:lnTo>
                  <a:lnTo>
                    <a:pt x="890" y="944"/>
                  </a:lnTo>
                  <a:lnTo>
                    <a:pt x="890" y="944"/>
                  </a:lnTo>
                  <a:lnTo>
                    <a:pt x="883" y="942"/>
                  </a:lnTo>
                  <a:lnTo>
                    <a:pt x="878" y="939"/>
                  </a:lnTo>
                  <a:lnTo>
                    <a:pt x="875" y="933"/>
                  </a:lnTo>
                  <a:lnTo>
                    <a:pt x="875" y="927"/>
                  </a:lnTo>
                  <a:lnTo>
                    <a:pt x="875" y="927"/>
                  </a:lnTo>
                  <a:lnTo>
                    <a:pt x="875" y="920"/>
                  </a:lnTo>
                  <a:lnTo>
                    <a:pt x="878" y="915"/>
                  </a:lnTo>
                  <a:lnTo>
                    <a:pt x="883" y="911"/>
                  </a:lnTo>
                  <a:lnTo>
                    <a:pt x="890" y="911"/>
                  </a:lnTo>
                  <a:lnTo>
                    <a:pt x="890" y="911"/>
                  </a:lnTo>
                  <a:close/>
                  <a:moveTo>
                    <a:pt x="832" y="911"/>
                  </a:moveTo>
                  <a:lnTo>
                    <a:pt x="832" y="911"/>
                  </a:lnTo>
                  <a:lnTo>
                    <a:pt x="832" y="911"/>
                  </a:lnTo>
                  <a:lnTo>
                    <a:pt x="837" y="911"/>
                  </a:lnTo>
                  <a:lnTo>
                    <a:pt x="843" y="915"/>
                  </a:lnTo>
                  <a:lnTo>
                    <a:pt x="846" y="920"/>
                  </a:lnTo>
                  <a:lnTo>
                    <a:pt x="848" y="927"/>
                  </a:lnTo>
                  <a:lnTo>
                    <a:pt x="848" y="927"/>
                  </a:lnTo>
                  <a:lnTo>
                    <a:pt x="846" y="933"/>
                  </a:lnTo>
                  <a:lnTo>
                    <a:pt x="843" y="939"/>
                  </a:lnTo>
                  <a:lnTo>
                    <a:pt x="837" y="942"/>
                  </a:lnTo>
                  <a:lnTo>
                    <a:pt x="832" y="944"/>
                  </a:lnTo>
                  <a:lnTo>
                    <a:pt x="832" y="944"/>
                  </a:lnTo>
                  <a:lnTo>
                    <a:pt x="826" y="942"/>
                  </a:lnTo>
                  <a:lnTo>
                    <a:pt x="820" y="939"/>
                  </a:lnTo>
                  <a:lnTo>
                    <a:pt x="817" y="933"/>
                  </a:lnTo>
                  <a:lnTo>
                    <a:pt x="815" y="927"/>
                  </a:lnTo>
                  <a:lnTo>
                    <a:pt x="815" y="927"/>
                  </a:lnTo>
                  <a:lnTo>
                    <a:pt x="817" y="920"/>
                  </a:lnTo>
                  <a:lnTo>
                    <a:pt x="820" y="915"/>
                  </a:lnTo>
                  <a:lnTo>
                    <a:pt x="826" y="911"/>
                  </a:lnTo>
                  <a:lnTo>
                    <a:pt x="832" y="911"/>
                  </a:lnTo>
                  <a:lnTo>
                    <a:pt x="832" y="911"/>
                  </a:lnTo>
                  <a:close/>
                  <a:moveTo>
                    <a:pt x="773" y="911"/>
                  </a:moveTo>
                  <a:lnTo>
                    <a:pt x="773" y="911"/>
                  </a:lnTo>
                  <a:lnTo>
                    <a:pt x="773" y="911"/>
                  </a:lnTo>
                  <a:lnTo>
                    <a:pt x="780" y="911"/>
                  </a:lnTo>
                  <a:lnTo>
                    <a:pt x="785" y="915"/>
                  </a:lnTo>
                  <a:lnTo>
                    <a:pt x="788" y="920"/>
                  </a:lnTo>
                  <a:lnTo>
                    <a:pt x="788" y="927"/>
                  </a:lnTo>
                  <a:lnTo>
                    <a:pt x="788" y="927"/>
                  </a:lnTo>
                  <a:lnTo>
                    <a:pt x="788" y="933"/>
                  </a:lnTo>
                  <a:lnTo>
                    <a:pt x="785" y="939"/>
                  </a:lnTo>
                  <a:lnTo>
                    <a:pt x="780" y="942"/>
                  </a:lnTo>
                  <a:lnTo>
                    <a:pt x="773" y="944"/>
                  </a:lnTo>
                  <a:lnTo>
                    <a:pt x="773" y="944"/>
                  </a:lnTo>
                  <a:lnTo>
                    <a:pt x="768" y="942"/>
                  </a:lnTo>
                  <a:lnTo>
                    <a:pt x="763" y="939"/>
                  </a:lnTo>
                  <a:lnTo>
                    <a:pt x="759" y="933"/>
                  </a:lnTo>
                  <a:lnTo>
                    <a:pt x="757" y="927"/>
                  </a:lnTo>
                  <a:lnTo>
                    <a:pt x="757" y="927"/>
                  </a:lnTo>
                  <a:lnTo>
                    <a:pt x="759" y="920"/>
                  </a:lnTo>
                  <a:lnTo>
                    <a:pt x="763" y="915"/>
                  </a:lnTo>
                  <a:lnTo>
                    <a:pt x="768" y="911"/>
                  </a:lnTo>
                  <a:lnTo>
                    <a:pt x="773" y="911"/>
                  </a:lnTo>
                  <a:lnTo>
                    <a:pt x="773" y="911"/>
                  </a:lnTo>
                  <a:close/>
                  <a:moveTo>
                    <a:pt x="1531" y="867"/>
                  </a:moveTo>
                  <a:lnTo>
                    <a:pt x="1531" y="867"/>
                  </a:lnTo>
                  <a:lnTo>
                    <a:pt x="1531" y="867"/>
                  </a:lnTo>
                  <a:lnTo>
                    <a:pt x="1537" y="869"/>
                  </a:lnTo>
                  <a:lnTo>
                    <a:pt x="1543" y="872"/>
                  </a:lnTo>
                  <a:lnTo>
                    <a:pt x="1546" y="877"/>
                  </a:lnTo>
                  <a:lnTo>
                    <a:pt x="1546" y="884"/>
                  </a:lnTo>
                  <a:lnTo>
                    <a:pt x="1546" y="884"/>
                  </a:lnTo>
                  <a:lnTo>
                    <a:pt x="1546" y="889"/>
                  </a:lnTo>
                  <a:lnTo>
                    <a:pt x="1543" y="894"/>
                  </a:lnTo>
                  <a:lnTo>
                    <a:pt x="1537" y="898"/>
                  </a:lnTo>
                  <a:lnTo>
                    <a:pt x="1531" y="899"/>
                  </a:lnTo>
                  <a:lnTo>
                    <a:pt x="1531" y="899"/>
                  </a:lnTo>
                  <a:lnTo>
                    <a:pt x="1525" y="898"/>
                  </a:lnTo>
                  <a:lnTo>
                    <a:pt x="1520" y="894"/>
                  </a:lnTo>
                  <a:lnTo>
                    <a:pt x="1517" y="889"/>
                  </a:lnTo>
                  <a:lnTo>
                    <a:pt x="1515" y="884"/>
                  </a:lnTo>
                  <a:lnTo>
                    <a:pt x="1515" y="884"/>
                  </a:lnTo>
                  <a:lnTo>
                    <a:pt x="1517" y="877"/>
                  </a:lnTo>
                  <a:lnTo>
                    <a:pt x="1520" y="872"/>
                  </a:lnTo>
                  <a:lnTo>
                    <a:pt x="1525" y="869"/>
                  </a:lnTo>
                  <a:lnTo>
                    <a:pt x="1531" y="867"/>
                  </a:lnTo>
                  <a:lnTo>
                    <a:pt x="1531" y="867"/>
                  </a:lnTo>
                  <a:close/>
                  <a:moveTo>
                    <a:pt x="1473" y="867"/>
                  </a:moveTo>
                  <a:lnTo>
                    <a:pt x="1473" y="867"/>
                  </a:lnTo>
                  <a:lnTo>
                    <a:pt x="1473" y="867"/>
                  </a:lnTo>
                  <a:lnTo>
                    <a:pt x="1480" y="869"/>
                  </a:lnTo>
                  <a:lnTo>
                    <a:pt x="1485" y="872"/>
                  </a:lnTo>
                  <a:lnTo>
                    <a:pt x="1486" y="877"/>
                  </a:lnTo>
                  <a:lnTo>
                    <a:pt x="1488" y="884"/>
                  </a:lnTo>
                  <a:lnTo>
                    <a:pt x="1488" y="884"/>
                  </a:lnTo>
                  <a:lnTo>
                    <a:pt x="1486" y="889"/>
                  </a:lnTo>
                  <a:lnTo>
                    <a:pt x="1485" y="894"/>
                  </a:lnTo>
                  <a:lnTo>
                    <a:pt x="1480" y="898"/>
                  </a:lnTo>
                  <a:lnTo>
                    <a:pt x="1473" y="899"/>
                  </a:lnTo>
                  <a:lnTo>
                    <a:pt x="1473" y="899"/>
                  </a:lnTo>
                  <a:lnTo>
                    <a:pt x="1468" y="898"/>
                  </a:lnTo>
                  <a:lnTo>
                    <a:pt x="1462" y="894"/>
                  </a:lnTo>
                  <a:lnTo>
                    <a:pt x="1459" y="889"/>
                  </a:lnTo>
                  <a:lnTo>
                    <a:pt x="1457" y="884"/>
                  </a:lnTo>
                  <a:lnTo>
                    <a:pt x="1457" y="884"/>
                  </a:lnTo>
                  <a:lnTo>
                    <a:pt x="1459" y="877"/>
                  </a:lnTo>
                  <a:lnTo>
                    <a:pt x="1462" y="872"/>
                  </a:lnTo>
                  <a:lnTo>
                    <a:pt x="1468" y="869"/>
                  </a:lnTo>
                  <a:lnTo>
                    <a:pt x="1473" y="867"/>
                  </a:lnTo>
                  <a:lnTo>
                    <a:pt x="1473" y="867"/>
                  </a:lnTo>
                  <a:close/>
                  <a:moveTo>
                    <a:pt x="1415" y="867"/>
                  </a:moveTo>
                  <a:lnTo>
                    <a:pt x="1415" y="867"/>
                  </a:lnTo>
                  <a:lnTo>
                    <a:pt x="1415" y="867"/>
                  </a:lnTo>
                  <a:lnTo>
                    <a:pt x="1420" y="869"/>
                  </a:lnTo>
                  <a:lnTo>
                    <a:pt x="1425" y="872"/>
                  </a:lnTo>
                  <a:lnTo>
                    <a:pt x="1428" y="877"/>
                  </a:lnTo>
                  <a:lnTo>
                    <a:pt x="1430" y="884"/>
                  </a:lnTo>
                  <a:lnTo>
                    <a:pt x="1430" y="884"/>
                  </a:lnTo>
                  <a:lnTo>
                    <a:pt x="1428" y="889"/>
                  </a:lnTo>
                  <a:lnTo>
                    <a:pt x="1425" y="894"/>
                  </a:lnTo>
                  <a:lnTo>
                    <a:pt x="1420" y="898"/>
                  </a:lnTo>
                  <a:lnTo>
                    <a:pt x="1415" y="899"/>
                  </a:lnTo>
                  <a:lnTo>
                    <a:pt x="1415" y="899"/>
                  </a:lnTo>
                  <a:lnTo>
                    <a:pt x="1408" y="898"/>
                  </a:lnTo>
                  <a:lnTo>
                    <a:pt x="1403" y="894"/>
                  </a:lnTo>
                  <a:lnTo>
                    <a:pt x="1399" y="889"/>
                  </a:lnTo>
                  <a:lnTo>
                    <a:pt x="1399" y="884"/>
                  </a:lnTo>
                  <a:lnTo>
                    <a:pt x="1399" y="884"/>
                  </a:lnTo>
                  <a:lnTo>
                    <a:pt x="1399" y="877"/>
                  </a:lnTo>
                  <a:lnTo>
                    <a:pt x="1403" y="872"/>
                  </a:lnTo>
                  <a:lnTo>
                    <a:pt x="1408" y="869"/>
                  </a:lnTo>
                  <a:lnTo>
                    <a:pt x="1415" y="867"/>
                  </a:lnTo>
                  <a:lnTo>
                    <a:pt x="1415" y="867"/>
                  </a:lnTo>
                  <a:close/>
                  <a:moveTo>
                    <a:pt x="1357" y="867"/>
                  </a:moveTo>
                  <a:lnTo>
                    <a:pt x="1357" y="867"/>
                  </a:lnTo>
                  <a:lnTo>
                    <a:pt x="1357" y="867"/>
                  </a:lnTo>
                  <a:lnTo>
                    <a:pt x="1362" y="869"/>
                  </a:lnTo>
                  <a:lnTo>
                    <a:pt x="1367" y="872"/>
                  </a:lnTo>
                  <a:lnTo>
                    <a:pt x="1371" y="877"/>
                  </a:lnTo>
                  <a:lnTo>
                    <a:pt x="1372" y="884"/>
                  </a:lnTo>
                  <a:lnTo>
                    <a:pt x="1372" y="884"/>
                  </a:lnTo>
                  <a:lnTo>
                    <a:pt x="1371" y="889"/>
                  </a:lnTo>
                  <a:lnTo>
                    <a:pt x="1367" y="894"/>
                  </a:lnTo>
                  <a:lnTo>
                    <a:pt x="1362" y="898"/>
                  </a:lnTo>
                  <a:lnTo>
                    <a:pt x="1357" y="899"/>
                  </a:lnTo>
                  <a:lnTo>
                    <a:pt x="1357" y="899"/>
                  </a:lnTo>
                  <a:lnTo>
                    <a:pt x="1350" y="898"/>
                  </a:lnTo>
                  <a:lnTo>
                    <a:pt x="1345" y="894"/>
                  </a:lnTo>
                  <a:lnTo>
                    <a:pt x="1342" y="889"/>
                  </a:lnTo>
                  <a:lnTo>
                    <a:pt x="1342" y="884"/>
                  </a:lnTo>
                  <a:lnTo>
                    <a:pt x="1342" y="884"/>
                  </a:lnTo>
                  <a:lnTo>
                    <a:pt x="1342" y="877"/>
                  </a:lnTo>
                  <a:lnTo>
                    <a:pt x="1345" y="872"/>
                  </a:lnTo>
                  <a:lnTo>
                    <a:pt x="1350" y="869"/>
                  </a:lnTo>
                  <a:lnTo>
                    <a:pt x="1357" y="867"/>
                  </a:lnTo>
                  <a:lnTo>
                    <a:pt x="1357" y="867"/>
                  </a:lnTo>
                  <a:close/>
                  <a:moveTo>
                    <a:pt x="1181" y="867"/>
                  </a:moveTo>
                  <a:lnTo>
                    <a:pt x="1181" y="867"/>
                  </a:lnTo>
                  <a:lnTo>
                    <a:pt x="1181" y="867"/>
                  </a:lnTo>
                  <a:lnTo>
                    <a:pt x="1187" y="869"/>
                  </a:lnTo>
                  <a:lnTo>
                    <a:pt x="1192" y="872"/>
                  </a:lnTo>
                  <a:lnTo>
                    <a:pt x="1195" y="877"/>
                  </a:lnTo>
                  <a:lnTo>
                    <a:pt x="1197" y="884"/>
                  </a:lnTo>
                  <a:lnTo>
                    <a:pt x="1197" y="884"/>
                  </a:lnTo>
                  <a:lnTo>
                    <a:pt x="1195" y="889"/>
                  </a:lnTo>
                  <a:lnTo>
                    <a:pt x="1192" y="894"/>
                  </a:lnTo>
                  <a:lnTo>
                    <a:pt x="1187" y="898"/>
                  </a:lnTo>
                  <a:lnTo>
                    <a:pt x="1181" y="899"/>
                  </a:lnTo>
                  <a:lnTo>
                    <a:pt x="1181" y="899"/>
                  </a:lnTo>
                  <a:lnTo>
                    <a:pt x="1175" y="898"/>
                  </a:lnTo>
                  <a:lnTo>
                    <a:pt x="1171" y="894"/>
                  </a:lnTo>
                  <a:lnTo>
                    <a:pt x="1168" y="889"/>
                  </a:lnTo>
                  <a:lnTo>
                    <a:pt x="1166" y="884"/>
                  </a:lnTo>
                  <a:lnTo>
                    <a:pt x="1166" y="884"/>
                  </a:lnTo>
                  <a:lnTo>
                    <a:pt x="1168" y="877"/>
                  </a:lnTo>
                  <a:lnTo>
                    <a:pt x="1171" y="872"/>
                  </a:lnTo>
                  <a:lnTo>
                    <a:pt x="1175" y="869"/>
                  </a:lnTo>
                  <a:lnTo>
                    <a:pt x="1181" y="867"/>
                  </a:lnTo>
                  <a:lnTo>
                    <a:pt x="1181" y="867"/>
                  </a:lnTo>
                  <a:close/>
                  <a:moveTo>
                    <a:pt x="1124" y="867"/>
                  </a:moveTo>
                  <a:lnTo>
                    <a:pt x="1124" y="867"/>
                  </a:lnTo>
                  <a:lnTo>
                    <a:pt x="1124" y="867"/>
                  </a:lnTo>
                  <a:lnTo>
                    <a:pt x="1129" y="869"/>
                  </a:lnTo>
                  <a:lnTo>
                    <a:pt x="1134" y="872"/>
                  </a:lnTo>
                  <a:lnTo>
                    <a:pt x="1137" y="877"/>
                  </a:lnTo>
                  <a:lnTo>
                    <a:pt x="1139" y="884"/>
                  </a:lnTo>
                  <a:lnTo>
                    <a:pt x="1139" y="884"/>
                  </a:lnTo>
                  <a:lnTo>
                    <a:pt x="1137" y="889"/>
                  </a:lnTo>
                  <a:lnTo>
                    <a:pt x="1134" y="894"/>
                  </a:lnTo>
                  <a:lnTo>
                    <a:pt x="1129" y="898"/>
                  </a:lnTo>
                  <a:lnTo>
                    <a:pt x="1124" y="899"/>
                  </a:lnTo>
                  <a:lnTo>
                    <a:pt x="1124" y="899"/>
                  </a:lnTo>
                  <a:lnTo>
                    <a:pt x="1117" y="898"/>
                  </a:lnTo>
                  <a:lnTo>
                    <a:pt x="1112" y="894"/>
                  </a:lnTo>
                  <a:lnTo>
                    <a:pt x="1108" y="889"/>
                  </a:lnTo>
                  <a:lnTo>
                    <a:pt x="1108" y="884"/>
                  </a:lnTo>
                  <a:lnTo>
                    <a:pt x="1108" y="884"/>
                  </a:lnTo>
                  <a:lnTo>
                    <a:pt x="1108" y="877"/>
                  </a:lnTo>
                  <a:lnTo>
                    <a:pt x="1112" y="872"/>
                  </a:lnTo>
                  <a:lnTo>
                    <a:pt x="1117" y="869"/>
                  </a:lnTo>
                  <a:lnTo>
                    <a:pt x="1124" y="867"/>
                  </a:lnTo>
                  <a:lnTo>
                    <a:pt x="1124" y="867"/>
                  </a:lnTo>
                  <a:close/>
                  <a:moveTo>
                    <a:pt x="1064" y="867"/>
                  </a:moveTo>
                  <a:lnTo>
                    <a:pt x="1064" y="867"/>
                  </a:lnTo>
                  <a:lnTo>
                    <a:pt x="1064" y="867"/>
                  </a:lnTo>
                  <a:lnTo>
                    <a:pt x="1071" y="869"/>
                  </a:lnTo>
                  <a:lnTo>
                    <a:pt x="1076" y="872"/>
                  </a:lnTo>
                  <a:lnTo>
                    <a:pt x="1079" y="877"/>
                  </a:lnTo>
                  <a:lnTo>
                    <a:pt x="1081" y="884"/>
                  </a:lnTo>
                  <a:lnTo>
                    <a:pt x="1081" y="884"/>
                  </a:lnTo>
                  <a:lnTo>
                    <a:pt x="1079" y="889"/>
                  </a:lnTo>
                  <a:lnTo>
                    <a:pt x="1076" y="894"/>
                  </a:lnTo>
                  <a:lnTo>
                    <a:pt x="1071" y="898"/>
                  </a:lnTo>
                  <a:lnTo>
                    <a:pt x="1064" y="899"/>
                  </a:lnTo>
                  <a:lnTo>
                    <a:pt x="1064" y="899"/>
                  </a:lnTo>
                  <a:lnTo>
                    <a:pt x="1059" y="898"/>
                  </a:lnTo>
                  <a:lnTo>
                    <a:pt x="1054" y="894"/>
                  </a:lnTo>
                  <a:lnTo>
                    <a:pt x="1050" y="889"/>
                  </a:lnTo>
                  <a:lnTo>
                    <a:pt x="1049" y="884"/>
                  </a:lnTo>
                  <a:lnTo>
                    <a:pt x="1049" y="884"/>
                  </a:lnTo>
                  <a:lnTo>
                    <a:pt x="1050" y="877"/>
                  </a:lnTo>
                  <a:lnTo>
                    <a:pt x="1054" y="872"/>
                  </a:lnTo>
                  <a:lnTo>
                    <a:pt x="1059" y="869"/>
                  </a:lnTo>
                  <a:lnTo>
                    <a:pt x="1064" y="867"/>
                  </a:lnTo>
                  <a:lnTo>
                    <a:pt x="1064" y="867"/>
                  </a:lnTo>
                  <a:close/>
                  <a:moveTo>
                    <a:pt x="1006" y="867"/>
                  </a:moveTo>
                  <a:lnTo>
                    <a:pt x="1006" y="867"/>
                  </a:lnTo>
                  <a:lnTo>
                    <a:pt x="1006" y="867"/>
                  </a:lnTo>
                  <a:lnTo>
                    <a:pt x="1013" y="869"/>
                  </a:lnTo>
                  <a:lnTo>
                    <a:pt x="1018" y="872"/>
                  </a:lnTo>
                  <a:lnTo>
                    <a:pt x="1021" y="877"/>
                  </a:lnTo>
                  <a:lnTo>
                    <a:pt x="1021" y="884"/>
                  </a:lnTo>
                  <a:lnTo>
                    <a:pt x="1021" y="884"/>
                  </a:lnTo>
                  <a:lnTo>
                    <a:pt x="1021" y="889"/>
                  </a:lnTo>
                  <a:lnTo>
                    <a:pt x="1018" y="894"/>
                  </a:lnTo>
                  <a:lnTo>
                    <a:pt x="1013" y="898"/>
                  </a:lnTo>
                  <a:lnTo>
                    <a:pt x="1006" y="899"/>
                  </a:lnTo>
                  <a:lnTo>
                    <a:pt x="1006" y="899"/>
                  </a:lnTo>
                  <a:lnTo>
                    <a:pt x="1001" y="898"/>
                  </a:lnTo>
                  <a:lnTo>
                    <a:pt x="996" y="894"/>
                  </a:lnTo>
                  <a:lnTo>
                    <a:pt x="992" y="889"/>
                  </a:lnTo>
                  <a:lnTo>
                    <a:pt x="991" y="884"/>
                  </a:lnTo>
                  <a:lnTo>
                    <a:pt x="991" y="884"/>
                  </a:lnTo>
                  <a:lnTo>
                    <a:pt x="992" y="877"/>
                  </a:lnTo>
                  <a:lnTo>
                    <a:pt x="996" y="872"/>
                  </a:lnTo>
                  <a:lnTo>
                    <a:pt x="1001" y="869"/>
                  </a:lnTo>
                  <a:lnTo>
                    <a:pt x="1006" y="867"/>
                  </a:lnTo>
                  <a:lnTo>
                    <a:pt x="1006" y="867"/>
                  </a:lnTo>
                  <a:close/>
                  <a:moveTo>
                    <a:pt x="948" y="867"/>
                  </a:moveTo>
                  <a:lnTo>
                    <a:pt x="948" y="867"/>
                  </a:lnTo>
                  <a:lnTo>
                    <a:pt x="948" y="867"/>
                  </a:lnTo>
                  <a:lnTo>
                    <a:pt x="955" y="869"/>
                  </a:lnTo>
                  <a:lnTo>
                    <a:pt x="958" y="872"/>
                  </a:lnTo>
                  <a:lnTo>
                    <a:pt x="962" y="877"/>
                  </a:lnTo>
                  <a:lnTo>
                    <a:pt x="964" y="884"/>
                  </a:lnTo>
                  <a:lnTo>
                    <a:pt x="964" y="884"/>
                  </a:lnTo>
                  <a:lnTo>
                    <a:pt x="962" y="889"/>
                  </a:lnTo>
                  <a:lnTo>
                    <a:pt x="958" y="894"/>
                  </a:lnTo>
                  <a:lnTo>
                    <a:pt x="955" y="898"/>
                  </a:lnTo>
                  <a:lnTo>
                    <a:pt x="948" y="899"/>
                  </a:lnTo>
                  <a:lnTo>
                    <a:pt x="948" y="899"/>
                  </a:lnTo>
                  <a:lnTo>
                    <a:pt x="941" y="898"/>
                  </a:lnTo>
                  <a:lnTo>
                    <a:pt x="938" y="894"/>
                  </a:lnTo>
                  <a:lnTo>
                    <a:pt x="935" y="889"/>
                  </a:lnTo>
                  <a:lnTo>
                    <a:pt x="933" y="884"/>
                  </a:lnTo>
                  <a:lnTo>
                    <a:pt x="933" y="884"/>
                  </a:lnTo>
                  <a:lnTo>
                    <a:pt x="935" y="877"/>
                  </a:lnTo>
                  <a:lnTo>
                    <a:pt x="938" y="872"/>
                  </a:lnTo>
                  <a:lnTo>
                    <a:pt x="941" y="869"/>
                  </a:lnTo>
                  <a:lnTo>
                    <a:pt x="948" y="867"/>
                  </a:lnTo>
                  <a:lnTo>
                    <a:pt x="948" y="867"/>
                  </a:lnTo>
                  <a:close/>
                  <a:moveTo>
                    <a:pt x="890" y="867"/>
                  </a:moveTo>
                  <a:lnTo>
                    <a:pt x="890" y="867"/>
                  </a:lnTo>
                  <a:lnTo>
                    <a:pt x="890" y="867"/>
                  </a:lnTo>
                  <a:lnTo>
                    <a:pt x="895" y="869"/>
                  </a:lnTo>
                  <a:lnTo>
                    <a:pt x="900" y="872"/>
                  </a:lnTo>
                  <a:lnTo>
                    <a:pt x="904" y="877"/>
                  </a:lnTo>
                  <a:lnTo>
                    <a:pt x="906" y="884"/>
                  </a:lnTo>
                  <a:lnTo>
                    <a:pt x="906" y="884"/>
                  </a:lnTo>
                  <a:lnTo>
                    <a:pt x="904" y="889"/>
                  </a:lnTo>
                  <a:lnTo>
                    <a:pt x="900" y="894"/>
                  </a:lnTo>
                  <a:lnTo>
                    <a:pt x="895" y="898"/>
                  </a:lnTo>
                  <a:lnTo>
                    <a:pt x="890" y="899"/>
                  </a:lnTo>
                  <a:lnTo>
                    <a:pt x="890" y="899"/>
                  </a:lnTo>
                  <a:lnTo>
                    <a:pt x="883" y="898"/>
                  </a:lnTo>
                  <a:lnTo>
                    <a:pt x="878" y="894"/>
                  </a:lnTo>
                  <a:lnTo>
                    <a:pt x="875" y="889"/>
                  </a:lnTo>
                  <a:lnTo>
                    <a:pt x="875" y="884"/>
                  </a:lnTo>
                  <a:lnTo>
                    <a:pt x="875" y="884"/>
                  </a:lnTo>
                  <a:lnTo>
                    <a:pt x="875" y="877"/>
                  </a:lnTo>
                  <a:lnTo>
                    <a:pt x="878" y="872"/>
                  </a:lnTo>
                  <a:lnTo>
                    <a:pt x="883" y="869"/>
                  </a:lnTo>
                  <a:lnTo>
                    <a:pt x="890" y="867"/>
                  </a:lnTo>
                  <a:lnTo>
                    <a:pt x="890" y="867"/>
                  </a:lnTo>
                  <a:close/>
                  <a:moveTo>
                    <a:pt x="832" y="867"/>
                  </a:moveTo>
                  <a:lnTo>
                    <a:pt x="832" y="867"/>
                  </a:lnTo>
                  <a:lnTo>
                    <a:pt x="832" y="867"/>
                  </a:lnTo>
                  <a:lnTo>
                    <a:pt x="837" y="869"/>
                  </a:lnTo>
                  <a:lnTo>
                    <a:pt x="843" y="872"/>
                  </a:lnTo>
                  <a:lnTo>
                    <a:pt x="846" y="877"/>
                  </a:lnTo>
                  <a:lnTo>
                    <a:pt x="848" y="884"/>
                  </a:lnTo>
                  <a:lnTo>
                    <a:pt x="848" y="884"/>
                  </a:lnTo>
                  <a:lnTo>
                    <a:pt x="846" y="889"/>
                  </a:lnTo>
                  <a:lnTo>
                    <a:pt x="843" y="894"/>
                  </a:lnTo>
                  <a:lnTo>
                    <a:pt x="837" y="898"/>
                  </a:lnTo>
                  <a:lnTo>
                    <a:pt x="832" y="899"/>
                  </a:lnTo>
                  <a:lnTo>
                    <a:pt x="832" y="899"/>
                  </a:lnTo>
                  <a:lnTo>
                    <a:pt x="826" y="898"/>
                  </a:lnTo>
                  <a:lnTo>
                    <a:pt x="820" y="894"/>
                  </a:lnTo>
                  <a:lnTo>
                    <a:pt x="817" y="889"/>
                  </a:lnTo>
                  <a:lnTo>
                    <a:pt x="815" y="884"/>
                  </a:lnTo>
                  <a:lnTo>
                    <a:pt x="815" y="884"/>
                  </a:lnTo>
                  <a:lnTo>
                    <a:pt x="817" y="877"/>
                  </a:lnTo>
                  <a:lnTo>
                    <a:pt x="820" y="872"/>
                  </a:lnTo>
                  <a:lnTo>
                    <a:pt x="826" y="869"/>
                  </a:lnTo>
                  <a:lnTo>
                    <a:pt x="832" y="867"/>
                  </a:lnTo>
                  <a:lnTo>
                    <a:pt x="832" y="867"/>
                  </a:lnTo>
                  <a:close/>
                  <a:moveTo>
                    <a:pt x="773" y="867"/>
                  </a:moveTo>
                  <a:lnTo>
                    <a:pt x="773" y="867"/>
                  </a:lnTo>
                  <a:lnTo>
                    <a:pt x="773" y="867"/>
                  </a:lnTo>
                  <a:lnTo>
                    <a:pt x="780" y="869"/>
                  </a:lnTo>
                  <a:lnTo>
                    <a:pt x="785" y="872"/>
                  </a:lnTo>
                  <a:lnTo>
                    <a:pt x="788" y="877"/>
                  </a:lnTo>
                  <a:lnTo>
                    <a:pt x="788" y="884"/>
                  </a:lnTo>
                  <a:lnTo>
                    <a:pt x="788" y="884"/>
                  </a:lnTo>
                  <a:lnTo>
                    <a:pt x="788" y="889"/>
                  </a:lnTo>
                  <a:lnTo>
                    <a:pt x="785" y="894"/>
                  </a:lnTo>
                  <a:lnTo>
                    <a:pt x="780" y="898"/>
                  </a:lnTo>
                  <a:lnTo>
                    <a:pt x="773" y="899"/>
                  </a:lnTo>
                  <a:lnTo>
                    <a:pt x="773" y="899"/>
                  </a:lnTo>
                  <a:lnTo>
                    <a:pt x="768" y="898"/>
                  </a:lnTo>
                  <a:lnTo>
                    <a:pt x="763" y="894"/>
                  </a:lnTo>
                  <a:lnTo>
                    <a:pt x="759" y="889"/>
                  </a:lnTo>
                  <a:lnTo>
                    <a:pt x="757" y="884"/>
                  </a:lnTo>
                  <a:lnTo>
                    <a:pt x="757" y="884"/>
                  </a:lnTo>
                  <a:lnTo>
                    <a:pt x="759" y="877"/>
                  </a:lnTo>
                  <a:lnTo>
                    <a:pt x="763" y="872"/>
                  </a:lnTo>
                  <a:lnTo>
                    <a:pt x="768" y="869"/>
                  </a:lnTo>
                  <a:lnTo>
                    <a:pt x="773" y="867"/>
                  </a:lnTo>
                  <a:lnTo>
                    <a:pt x="773" y="867"/>
                  </a:lnTo>
                  <a:close/>
                  <a:moveTo>
                    <a:pt x="1531" y="824"/>
                  </a:moveTo>
                  <a:lnTo>
                    <a:pt x="1531" y="824"/>
                  </a:lnTo>
                  <a:lnTo>
                    <a:pt x="1531" y="824"/>
                  </a:lnTo>
                  <a:lnTo>
                    <a:pt x="1537" y="824"/>
                  </a:lnTo>
                  <a:lnTo>
                    <a:pt x="1543" y="828"/>
                  </a:lnTo>
                  <a:lnTo>
                    <a:pt x="1546" y="833"/>
                  </a:lnTo>
                  <a:lnTo>
                    <a:pt x="1546" y="840"/>
                  </a:lnTo>
                  <a:lnTo>
                    <a:pt x="1546" y="840"/>
                  </a:lnTo>
                  <a:lnTo>
                    <a:pt x="1546" y="847"/>
                  </a:lnTo>
                  <a:lnTo>
                    <a:pt x="1543" y="852"/>
                  </a:lnTo>
                  <a:lnTo>
                    <a:pt x="1537" y="855"/>
                  </a:lnTo>
                  <a:lnTo>
                    <a:pt x="1531" y="857"/>
                  </a:lnTo>
                  <a:lnTo>
                    <a:pt x="1531" y="857"/>
                  </a:lnTo>
                  <a:lnTo>
                    <a:pt x="1525" y="855"/>
                  </a:lnTo>
                  <a:lnTo>
                    <a:pt x="1520" y="852"/>
                  </a:lnTo>
                  <a:lnTo>
                    <a:pt x="1517" y="847"/>
                  </a:lnTo>
                  <a:lnTo>
                    <a:pt x="1515" y="840"/>
                  </a:lnTo>
                  <a:lnTo>
                    <a:pt x="1515" y="840"/>
                  </a:lnTo>
                  <a:lnTo>
                    <a:pt x="1517" y="833"/>
                  </a:lnTo>
                  <a:lnTo>
                    <a:pt x="1520" y="828"/>
                  </a:lnTo>
                  <a:lnTo>
                    <a:pt x="1525" y="824"/>
                  </a:lnTo>
                  <a:lnTo>
                    <a:pt x="1531" y="824"/>
                  </a:lnTo>
                  <a:lnTo>
                    <a:pt x="1531" y="824"/>
                  </a:lnTo>
                  <a:close/>
                  <a:moveTo>
                    <a:pt x="1473" y="824"/>
                  </a:moveTo>
                  <a:lnTo>
                    <a:pt x="1473" y="824"/>
                  </a:lnTo>
                  <a:lnTo>
                    <a:pt x="1473" y="824"/>
                  </a:lnTo>
                  <a:lnTo>
                    <a:pt x="1480" y="824"/>
                  </a:lnTo>
                  <a:lnTo>
                    <a:pt x="1485" y="828"/>
                  </a:lnTo>
                  <a:lnTo>
                    <a:pt x="1486" y="833"/>
                  </a:lnTo>
                  <a:lnTo>
                    <a:pt x="1488" y="840"/>
                  </a:lnTo>
                  <a:lnTo>
                    <a:pt x="1488" y="840"/>
                  </a:lnTo>
                  <a:lnTo>
                    <a:pt x="1486" y="847"/>
                  </a:lnTo>
                  <a:lnTo>
                    <a:pt x="1485" y="852"/>
                  </a:lnTo>
                  <a:lnTo>
                    <a:pt x="1480" y="855"/>
                  </a:lnTo>
                  <a:lnTo>
                    <a:pt x="1473" y="857"/>
                  </a:lnTo>
                  <a:lnTo>
                    <a:pt x="1473" y="857"/>
                  </a:lnTo>
                  <a:lnTo>
                    <a:pt x="1468" y="855"/>
                  </a:lnTo>
                  <a:lnTo>
                    <a:pt x="1462" y="852"/>
                  </a:lnTo>
                  <a:lnTo>
                    <a:pt x="1459" y="847"/>
                  </a:lnTo>
                  <a:lnTo>
                    <a:pt x="1457" y="840"/>
                  </a:lnTo>
                  <a:lnTo>
                    <a:pt x="1457" y="840"/>
                  </a:lnTo>
                  <a:lnTo>
                    <a:pt x="1459" y="833"/>
                  </a:lnTo>
                  <a:lnTo>
                    <a:pt x="1462" y="828"/>
                  </a:lnTo>
                  <a:lnTo>
                    <a:pt x="1468" y="824"/>
                  </a:lnTo>
                  <a:lnTo>
                    <a:pt x="1473" y="824"/>
                  </a:lnTo>
                  <a:lnTo>
                    <a:pt x="1473" y="824"/>
                  </a:lnTo>
                  <a:close/>
                  <a:moveTo>
                    <a:pt x="1415" y="824"/>
                  </a:moveTo>
                  <a:lnTo>
                    <a:pt x="1415" y="824"/>
                  </a:lnTo>
                  <a:lnTo>
                    <a:pt x="1415" y="824"/>
                  </a:lnTo>
                  <a:lnTo>
                    <a:pt x="1420" y="824"/>
                  </a:lnTo>
                  <a:lnTo>
                    <a:pt x="1425" y="828"/>
                  </a:lnTo>
                  <a:lnTo>
                    <a:pt x="1428" y="833"/>
                  </a:lnTo>
                  <a:lnTo>
                    <a:pt x="1430" y="840"/>
                  </a:lnTo>
                  <a:lnTo>
                    <a:pt x="1430" y="840"/>
                  </a:lnTo>
                  <a:lnTo>
                    <a:pt x="1428" y="847"/>
                  </a:lnTo>
                  <a:lnTo>
                    <a:pt x="1425" y="852"/>
                  </a:lnTo>
                  <a:lnTo>
                    <a:pt x="1420" y="855"/>
                  </a:lnTo>
                  <a:lnTo>
                    <a:pt x="1415" y="857"/>
                  </a:lnTo>
                  <a:lnTo>
                    <a:pt x="1415" y="857"/>
                  </a:lnTo>
                  <a:lnTo>
                    <a:pt x="1408" y="855"/>
                  </a:lnTo>
                  <a:lnTo>
                    <a:pt x="1403" y="852"/>
                  </a:lnTo>
                  <a:lnTo>
                    <a:pt x="1399" y="847"/>
                  </a:lnTo>
                  <a:lnTo>
                    <a:pt x="1399" y="840"/>
                  </a:lnTo>
                  <a:lnTo>
                    <a:pt x="1399" y="840"/>
                  </a:lnTo>
                  <a:lnTo>
                    <a:pt x="1399" y="833"/>
                  </a:lnTo>
                  <a:lnTo>
                    <a:pt x="1403" y="828"/>
                  </a:lnTo>
                  <a:lnTo>
                    <a:pt x="1408" y="824"/>
                  </a:lnTo>
                  <a:lnTo>
                    <a:pt x="1415" y="824"/>
                  </a:lnTo>
                  <a:lnTo>
                    <a:pt x="1415" y="824"/>
                  </a:lnTo>
                  <a:close/>
                  <a:moveTo>
                    <a:pt x="1357" y="824"/>
                  </a:moveTo>
                  <a:lnTo>
                    <a:pt x="1357" y="824"/>
                  </a:lnTo>
                  <a:lnTo>
                    <a:pt x="1357" y="824"/>
                  </a:lnTo>
                  <a:lnTo>
                    <a:pt x="1362" y="824"/>
                  </a:lnTo>
                  <a:lnTo>
                    <a:pt x="1367" y="828"/>
                  </a:lnTo>
                  <a:lnTo>
                    <a:pt x="1371" y="833"/>
                  </a:lnTo>
                  <a:lnTo>
                    <a:pt x="1372" y="840"/>
                  </a:lnTo>
                  <a:lnTo>
                    <a:pt x="1372" y="840"/>
                  </a:lnTo>
                  <a:lnTo>
                    <a:pt x="1371" y="847"/>
                  </a:lnTo>
                  <a:lnTo>
                    <a:pt x="1367" y="852"/>
                  </a:lnTo>
                  <a:lnTo>
                    <a:pt x="1362" y="855"/>
                  </a:lnTo>
                  <a:lnTo>
                    <a:pt x="1357" y="857"/>
                  </a:lnTo>
                  <a:lnTo>
                    <a:pt x="1357" y="857"/>
                  </a:lnTo>
                  <a:lnTo>
                    <a:pt x="1350" y="855"/>
                  </a:lnTo>
                  <a:lnTo>
                    <a:pt x="1345" y="852"/>
                  </a:lnTo>
                  <a:lnTo>
                    <a:pt x="1342" y="847"/>
                  </a:lnTo>
                  <a:lnTo>
                    <a:pt x="1342" y="840"/>
                  </a:lnTo>
                  <a:lnTo>
                    <a:pt x="1342" y="840"/>
                  </a:lnTo>
                  <a:lnTo>
                    <a:pt x="1342" y="833"/>
                  </a:lnTo>
                  <a:lnTo>
                    <a:pt x="1345" y="828"/>
                  </a:lnTo>
                  <a:lnTo>
                    <a:pt x="1350" y="824"/>
                  </a:lnTo>
                  <a:lnTo>
                    <a:pt x="1357" y="824"/>
                  </a:lnTo>
                  <a:lnTo>
                    <a:pt x="1357" y="824"/>
                  </a:lnTo>
                  <a:close/>
                  <a:moveTo>
                    <a:pt x="1297" y="824"/>
                  </a:moveTo>
                  <a:lnTo>
                    <a:pt x="1297" y="824"/>
                  </a:lnTo>
                  <a:lnTo>
                    <a:pt x="1297" y="824"/>
                  </a:lnTo>
                  <a:lnTo>
                    <a:pt x="1304" y="824"/>
                  </a:lnTo>
                  <a:lnTo>
                    <a:pt x="1309" y="828"/>
                  </a:lnTo>
                  <a:lnTo>
                    <a:pt x="1313" y="833"/>
                  </a:lnTo>
                  <a:lnTo>
                    <a:pt x="1313" y="840"/>
                  </a:lnTo>
                  <a:lnTo>
                    <a:pt x="1313" y="840"/>
                  </a:lnTo>
                  <a:lnTo>
                    <a:pt x="1313" y="847"/>
                  </a:lnTo>
                  <a:lnTo>
                    <a:pt x="1309" y="852"/>
                  </a:lnTo>
                  <a:lnTo>
                    <a:pt x="1304" y="855"/>
                  </a:lnTo>
                  <a:lnTo>
                    <a:pt x="1297" y="857"/>
                  </a:lnTo>
                  <a:lnTo>
                    <a:pt x="1297" y="857"/>
                  </a:lnTo>
                  <a:lnTo>
                    <a:pt x="1292" y="855"/>
                  </a:lnTo>
                  <a:lnTo>
                    <a:pt x="1287" y="852"/>
                  </a:lnTo>
                  <a:lnTo>
                    <a:pt x="1284" y="847"/>
                  </a:lnTo>
                  <a:lnTo>
                    <a:pt x="1282" y="840"/>
                  </a:lnTo>
                  <a:lnTo>
                    <a:pt x="1282" y="840"/>
                  </a:lnTo>
                  <a:lnTo>
                    <a:pt x="1284" y="833"/>
                  </a:lnTo>
                  <a:lnTo>
                    <a:pt x="1287" y="828"/>
                  </a:lnTo>
                  <a:lnTo>
                    <a:pt x="1292" y="824"/>
                  </a:lnTo>
                  <a:lnTo>
                    <a:pt x="1297" y="824"/>
                  </a:lnTo>
                  <a:lnTo>
                    <a:pt x="1297" y="824"/>
                  </a:lnTo>
                  <a:close/>
                  <a:moveTo>
                    <a:pt x="1239" y="824"/>
                  </a:moveTo>
                  <a:lnTo>
                    <a:pt x="1239" y="824"/>
                  </a:lnTo>
                  <a:lnTo>
                    <a:pt x="1239" y="824"/>
                  </a:lnTo>
                  <a:lnTo>
                    <a:pt x="1246" y="824"/>
                  </a:lnTo>
                  <a:lnTo>
                    <a:pt x="1251" y="828"/>
                  </a:lnTo>
                  <a:lnTo>
                    <a:pt x="1255" y="833"/>
                  </a:lnTo>
                  <a:lnTo>
                    <a:pt x="1255" y="840"/>
                  </a:lnTo>
                  <a:lnTo>
                    <a:pt x="1255" y="840"/>
                  </a:lnTo>
                  <a:lnTo>
                    <a:pt x="1255" y="847"/>
                  </a:lnTo>
                  <a:lnTo>
                    <a:pt x="1251" y="852"/>
                  </a:lnTo>
                  <a:lnTo>
                    <a:pt x="1246" y="855"/>
                  </a:lnTo>
                  <a:lnTo>
                    <a:pt x="1239" y="857"/>
                  </a:lnTo>
                  <a:lnTo>
                    <a:pt x="1239" y="857"/>
                  </a:lnTo>
                  <a:lnTo>
                    <a:pt x="1234" y="855"/>
                  </a:lnTo>
                  <a:lnTo>
                    <a:pt x="1229" y="852"/>
                  </a:lnTo>
                  <a:lnTo>
                    <a:pt x="1226" y="847"/>
                  </a:lnTo>
                  <a:lnTo>
                    <a:pt x="1224" y="840"/>
                  </a:lnTo>
                  <a:lnTo>
                    <a:pt x="1224" y="840"/>
                  </a:lnTo>
                  <a:lnTo>
                    <a:pt x="1226" y="833"/>
                  </a:lnTo>
                  <a:lnTo>
                    <a:pt x="1229" y="828"/>
                  </a:lnTo>
                  <a:lnTo>
                    <a:pt x="1234" y="824"/>
                  </a:lnTo>
                  <a:lnTo>
                    <a:pt x="1239" y="824"/>
                  </a:lnTo>
                  <a:lnTo>
                    <a:pt x="1239" y="824"/>
                  </a:lnTo>
                  <a:close/>
                  <a:moveTo>
                    <a:pt x="1181" y="824"/>
                  </a:moveTo>
                  <a:lnTo>
                    <a:pt x="1181" y="824"/>
                  </a:lnTo>
                  <a:lnTo>
                    <a:pt x="1181" y="824"/>
                  </a:lnTo>
                  <a:lnTo>
                    <a:pt x="1187" y="824"/>
                  </a:lnTo>
                  <a:lnTo>
                    <a:pt x="1192" y="828"/>
                  </a:lnTo>
                  <a:lnTo>
                    <a:pt x="1195" y="833"/>
                  </a:lnTo>
                  <a:lnTo>
                    <a:pt x="1197" y="840"/>
                  </a:lnTo>
                  <a:lnTo>
                    <a:pt x="1197" y="840"/>
                  </a:lnTo>
                  <a:lnTo>
                    <a:pt x="1195" y="847"/>
                  </a:lnTo>
                  <a:lnTo>
                    <a:pt x="1192" y="852"/>
                  </a:lnTo>
                  <a:lnTo>
                    <a:pt x="1187" y="855"/>
                  </a:lnTo>
                  <a:lnTo>
                    <a:pt x="1181" y="857"/>
                  </a:lnTo>
                  <a:lnTo>
                    <a:pt x="1181" y="857"/>
                  </a:lnTo>
                  <a:lnTo>
                    <a:pt x="1175" y="855"/>
                  </a:lnTo>
                  <a:lnTo>
                    <a:pt x="1171" y="852"/>
                  </a:lnTo>
                  <a:lnTo>
                    <a:pt x="1168" y="847"/>
                  </a:lnTo>
                  <a:lnTo>
                    <a:pt x="1166" y="840"/>
                  </a:lnTo>
                  <a:lnTo>
                    <a:pt x="1166" y="840"/>
                  </a:lnTo>
                  <a:lnTo>
                    <a:pt x="1168" y="833"/>
                  </a:lnTo>
                  <a:lnTo>
                    <a:pt x="1171" y="828"/>
                  </a:lnTo>
                  <a:lnTo>
                    <a:pt x="1175" y="824"/>
                  </a:lnTo>
                  <a:lnTo>
                    <a:pt x="1181" y="824"/>
                  </a:lnTo>
                  <a:lnTo>
                    <a:pt x="1181" y="824"/>
                  </a:lnTo>
                  <a:close/>
                  <a:moveTo>
                    <a:pt x="1124" y="824"/>
                  </a:moveTo>
                  <a:lnTo>
                    <a:pt x="1124" y="824"/>
                  </a:lnTo>
                  <a:lnTo>
                    <a:pt x="1124" y="824"/>
                  </a:lnTo>
                  <a:lnTo>
                    <a:pt x="1129" y="824"/>
                  </a:lnTo>
                  <a:lnTo>
                    <a:pt x="1134" y="828"/>
                  </a:lnTo>
                  <a:lnTo>
                    <a:pt x="1137" y="833"/>
                  </a:lnTo>
                  <a:lnTo>
                    <a:pt x="1139" y="840"/>
                  </a:lnTo>
                  <a:lnTo>
                    <a:pt x="1139" y="840"/>
                  </a:lnTo>
                  <a:lnTo>
                    <a:pt x="1137" y="847"/>
                  </a:lnTo>
                  <a:lnTo>
                    <a:pt x="1134" y="852"/>
                  </a:lnTo>
                  <a:lnTo>
                    <a:pt x="1129" y="855"/>
                  </a:lnTo>
                  <a:lnTo>
                    <a:pt x="1124" y="857"/>
                  </a:lnTo>
                  <a:lnTo>
                    <a:pt x="1124" y="857"/>
                  </a:lnTo>
                  <a:lnTo>
                    <a:pt x="1117" y="855"/>
                  </a:lnTo>
                  <a:lnTo>
                    <a:pt x="1112" y="852"/>
                  </a:lnTo>
                  <a:lnTo>
                    <a:pt x="1108" y="847"/>
                  </a:lnTo>
                  <a:lnTo>
                    <a:pt x="1108" y="840"/>
                  </a:lnTo>
                  <a:lnTo>
                    <a:pt x="1108" y="840"/>
                  </a:lnTo>
                  <a:lnTo>
                    <a:pt x="1108" y="833"/>
                  </a:lnTo>
                  <a:lnTo>
                    <a:pt x="1112" y="828"/>
                  </a:lnTo>
                  <a:lnTo>
                    <a:pt x="1117" y="824"/>
                  </a:lnTo>
                  <a:lnTo>
                    <a:pt x="1124" y="824"/>
                  </a:lnTo>
                  <a:lnTo>
                    <a:pt x="1124" y="824"/>
                  </a:lnTo>
                  <a:close/>
                  <a:moveTo>
                    <a:pt x="1064" y="824"/>
                  </a:moveTo>
                  <a:lnTo>
                    <a:pt x="1064" y="824"/>
                  </a:lnTo>
                  <a:lnTo>
                    <a:pt x="1064" y="824"/>
                  </a:lnTo>
                  <a:lnTo>
                    <a:pt x="1071" y="824"/>
                  </a:lnTo>
                  <a:lnTo>
                    <a:pt x="1076" y="828"/>
                  </a:lnTo>
                  <a:lnTo>
                    <a:pt x="1079" y="833"/>
                  </a:lnTo>
                  <a:lnTo>
                    <a:pt x="1081" y="840"/>
                  </a:lnTo>
                  <a:lnTo>
                    <a:pt x="1081" y="840"/>
                  </a:lnTo>
                  <a:lnTo>
                    <a:pt x="1079" y="847"/>
                  </a:lnTo>
                  <a:lnTo>
                    <a:pt x="1076" y="852"/>
                  </a:lnTo>
                  <a:lnTo>
                    <a:pt x="1071" y="855"/>
                  </a:lnTo>
                  <a:lnTo>
                    <a:pt x="1064" y="857"/>
                  </a:lnTo>
                  <a:lnTo>
                    <a:pt x="1064" y="857"/>
                  </a:lnTo>
                  <a:lnTo>
                    <a:pt x="1059" y="855"/>
                  </a:lnTo>
                  <a:lnTo>
                    <a:pt x="1054" y="852"/>
                  </a:lnTo>
                  <a:lnTo>
                    <a:pt x="1050" y="847"/>
                  </a:lnTo>
                  <a:lnTo>
                    <a:pt x="1049" y="840"/>
                  </a:lnTo>
                  <a:lnTo>
                    <a:pt x="1049" y="840"/>
                  </a:lnTo>
                  <a:lnTo>
                    <a:pt x="1050" y="833"/>
                  </a:lnTo>
                  <a:lnTo>
                    <a:pt x="1054" y="828"/>
                  </a:lnTo>
                  <a:lnTo>
                    <a:pt x="1059" y="824"/>
                  </a:lnTo>
                  <a:lnTo>
                    <a:pt x="1064" y="824"/>
                  </a:lnTo>
                  <a:lnTo>
                    <a:pt x="1064" y="824"/>
                  </a:lnTo>
                  <a:close/>
                  <a:moveTo>
                    <a:pt x="1006" y="824"/>
                  </a:moveTo>
                  <a:lnTo>
                    <a:pt x="1006" y="824"/>
                  </a:lnTo>
                  <a:lnTo>
                    <a:pt x="1006" y="824"/>
                  </a:lnTo>
                  <a:lnTo>
                    <a:pt x="1013" y="824"/>
                  </a:lnTo>
                  <a:lnTo>
                    <a:pt x="1018" y="828"/>
                  </a:lnTo>
                  <a:lnTo>
                    <a:pt x="1021" y="833"/>
                  </a:lnTo>
                  <a:lnTo>
                    <a:pt x="1021" y="840"/>
                  </a:lnTo>
                  <a:lnTo>
                    <a:pt x="1021" y="840"/>
                  </a:lnTo>
                  <a:lnTo>
                    <a:pt x="1021" y="847"/>
                  </a:lnTo>
                  <a:lnTo>
                    <a:pt x="1018" y="852"/>
                  </a:lnTo>
                  <a:lnTo>
                    <a:pt x="1013" y="855"/>
                  </a:lnTo>
                  <a:lnTo>
                    <a:pt x="1006" y="857"/>
                  </a:lnTo>
                  <a:lnTo>
                    <a:pt x="1006" y="857"/>
                  </a:lnTo>
                  <a:lnTo>
                    <a:pt x="1001" y="855"/>
                  </a:lnTo>
                  <a:lnTo>
                    <a:pt x="996" y="852"/>
                  </a:lnTo>
                  <a:lnTo>
                    <a:pt x="992" y="847"/>
                  </a:lnTo>
                  <a:lnTo>
                    <a:pt x="991" y="840"/>
                  </a:lnTo>
                  <a:lnTo>
                    <a:pt x="991" y="840"/>
                  </a:lnTo>
                  <a:lnTo>
                    <a:pt x="992" y="833"/>
                  </a:lnTo>
                  <a:lnTo>
                    <a:pt x="996" y="828"/>
                  </a:lnTo>
                  <a:lnTo>
                    <a:pt x="1001" y="824"/>
                  </a:lnTo>
                  <a:lnTo>
                    <a:pt x="1006" y="824"/>
                  </a:lnTo>
                  <a:lnTo>
                    <a:pt x="1006" y="824"/>
                  </a:lnTo>
                  <a:close/>
                  <a:moveTo>
                    <a:pt x="948" y="824"/>
                  </a:moveTo>
                  <a:lnTo>
                    <a:pt x="948" y="824"/>
                  </a:lnTo>
                  <a:lnTo>
                    <a:pt x="948" y="824"/>
                  </a:lnTo>
                  <a:lnTo>
                    <a:pt x="955" y="824"/>
                  </a:lnTo>
                  <a:lnTo>
                    <a:pt x="958" y="828"/>
                  </a:lnTo>
                  <a:lnTo>
                    <a:pt x="962" y="833"/>
                  </a:lnTo>
                  <a:lnTo>
                    <a:pt x="964" y="840"/>
                  </a:lnTo>
                  <a:lnTo>
                    <a:pt x="964" y="840"/>
                  </a:lnTo>
                  <a:lnTo>
                    <a:pt x="962" y="847"/>
                  </a:lnTo>
                  <a:lnTo>
                    <a:pt x="958" y="852"/>
                  </a:lnTo>
                  <a:lnTo>
                    <a:pt x="955" y="855"/>
                  </a:lnTo>
                  <a:lnTo>
                    <a:pt x="948" y="857"/>
                  </a:lnTo>
                  <a:lnTo>
                    <a:pt x="948" y="857"/>
                  </a:lnTo>
                  <a:lnTo>
                    <a:pt x="941" y="855"/>
                  </a:lnTo>
                  <a:lnTo>
                    <a:pt x="938" y="852"/>
                  </a:lnTo>
                  <a:lnTo>
                    <a:pt x="935" y="847"/>
                  </a:lnTo>
                  <a:lnTo>
                    <a:pt x="933" y="840"/>
                  </a:lnTo>
                  <a:lnTo>
                    <a:pt x="933" y="840"/>
                  </a:lnTo>
                  <a:lnTo>
                    <a:pt x="935" y="833"/>
                  </a:lnTo>
                  <a:lnTo>
                    <a:pt x="938" y="828"/>
                  </a:lnTo>
                  <a:lnTo>
                    <a:pt x="941" y="824"/>
                  </a:lnTo>
                  <a:lnTo>
                    <a:pt x="948" y="824"/>
                  </a:lnTo>
                  <a:lnTo>
                    <a:pt x="948" y="824"/>
                  </a:lnTo>
                  <a:close/>
                  <a:moveTo>
                    <a:pt x="890" y="824"/>
                  </a:moveTo>
                  <a:lnTo>
                    <a:pt x="890" y="824"/>
                  </a:lnTo>
                  <a:lnTo>
                    <a:pt x="890" y="824"/>
                  </a:lnTo>
                  <a:lnTo>
                    <a:pt x="895" y="824"/>
                  </a:lnTo>
                  <a:lnTo>
                    <a:pt x="900" y="828"/>
                  </a:lnTo>
                  <a:lnTo>
                    <a:pt x="904" y="833"/>
                  </a:lnTo>
                  <a:lnTo>
                    <a:pt x="906" y="840"/>
                  </a:lnTo>
                  <a:lnTo>
                    <a:pt x="906" y="840"/>
                  </a:lnTo>
                  <a:lnTo>
                    <a:pt x="904" y="847"/>
                  </a:lnTo>
                  <a:lnTo>
                    <a:pt x="900" y="852"/>
                  </a:lnTo>
                  <a:lnTo>
                    <a:pt x="895" y="855"/>
                  </a:lnTo>
                  <a:lnTo>
                    <a:pt x="890" y="857"/>
                  </a:lnTo>
                  <a:lnTo>
                    <a:pt x="890" y="857"/>
                  </a:lnTo>
                  <a:lnTo>
                    <a:pt x="883" y="855"/>
                  </a:lnTo>
                  <a:lnTo>
                    <a:pt x="878" y="852"/>
                  </a:lnTo>
                  <a:lnTo>
                    <a:pt x="875" y="847"/>
                  </a:lnTo>
                  <a:lnTo>
                    <a:pt x="875" y="840"/>
                  </a:lnTo>
                  <a:lnTo>
                    <a:pt x="875" y="840"/>
                  </a:lnTo>
                  <a:lnTo>
                    <a:pt x="875" y="833"/>
                  </a:lnTo>
                  <a:lnTo>
                    <a:pt x="878" y="828"/>
                  </a:lnTo>
                  <a:lnTo>
                    <a:pt x="883" y="824"/>
                  </a:lnTo>
                  <a:lnTo>
                    <a:pt x="890" y="824"/>
                  </a:lnTo>
                  <a:lnTo>
                    <a:pt x="890" y="824"/>
                  </a:lnTo>
                  <a:close/>
                  <a:moveTo>
                    <a:pt x="832" y="824"/>
                  </a:moveTo>
                  <a:lnTo>
                    <a:pt x="832" y="824"/>
                  </a:lnTo>
                  <a:lnTo>
                    <a:pt x="832" y="824"/>
                  </a:lnTo>
                  <a:lnTo>
                    <a:pt x="837" y="824"/>
                  </a:lnTo>
                  <a:lnTo>
                    <a:pt x="843" y="828"/>
                  </a:lnTo>
                  <a:lnTo>
                    <a:pt x="846" y="833"/>
                  </a:lnTo>
                  <a:lnTo>
                    <a:pt x="848" y="840"/>
                  </a:lnTo>
                  <a:lnTo>
                    <a:pt x="848" y="840"/>
                  </a:lnTo>
                  <a:lnTo>
                    <a:pt x="846" y="847"/>
                  </a:lnTo>
                  <a:lnTo>
                    <a:pt x="843" y="852"/>
                  </a:lnTo>
                  <a:lnTo>
                    <a:pt x="837" y="855"/>
                  </a:lnTo>
                  <a:lnTo>
                    <a:pt x="832" y="857"/>
                  </a:lnTo>
                  <a:lnTo>
                    <a:pt x="832" y="857"/>
                  </a:lnTo>
                  <a:lnTo>
                    <a:pt x="826" y="855"/>
                  </a:lnTo>
                  <a:lnTo>
                    <a:pt x="820" y="852"/>
                  </a:lnTo>
                  <a:lnTo>
                    <a:pt x="817" y="847"/>
                  </a:lnTo>
                  <a:lnTo>
                    <a:pt x="815" y="840"/>
                  </a:lnTo>
                  <a:lnTo>
                    <a:pt x="815" y="840"/>
                  </a:lnTo>
                  <a:lnTo>
                    <a:pt x="817" y="833"/>
                  </a:lnTo>
                  <a:lnTo>
                    <a:pt x="820" y="828"/>
                  </a:lnTo>
                  <a:lnTo>
                    <a:pt x="826" y="824"/>
                  </a:lnTo>
                  <a:lnTo>
                    <a:pt x="832" y="824"/>
                  </a:lnTo>
                  <a:lnTo>
                    <a:pt x="832" y="824"/>
                  </a:lnTo>
                  <a:close/>
                  <a:moveTo>
                    <a:pt x="773" y="824"/>
                  </a:moveTo>
                  <a:lnTo>
                    <a:pt x="773" y="824"/>
                  </a:lnTo>
                  <a:lnTo>
                    <a:pt x="773" y="824"/>
                  </a:lnTo>
                  <a:lnTo>
                    <a:pt x="780" y="824"/>
                  </a:lnTo>
                  <a:lnTo>
                    <a:pt x="785" y="828"/>
                  </a:lnTo>
                  <a:lnTo>
                    <a:pt x="788" y="833"/>
                  </a:lnTo>
                  <a:lnTo>
                    <a:pt x="788" y="840"/>
                  </a:lnTo>
                  <a:lnTo>
                    <a:pt x="788" y="840"/>
                  </a:lnTo>
                  <a:lnTo>
                    <a:pt x="788" y="847"/>
                  </a:lnTo>
                  <a:lnTo>
                    <a:pt x="785" y="852"/>
                  </a:lnTo>
                  <a:lnTo>
                    <a:pt x="780" y="855"/>
                  </a:lnTo>
                  <a:lnTo>
                    <a:pt x="773" y="857"/>
                  </a:lnTo>
                  <a:lnTo>
                    <a:pt x="773" y="857"/>
                  </a:lnTo>
                  <a:lnTo>
                    <a:pt x="768" y="855"/>
                  </a:lnTo>
                  <a:lnTo>
                    <a:pt x="763" y="852"/>
                  </a:lnTo>
                  <a:lnTo>
                    <a:pt x="759" y="847"/>
                  </a:lnTo>
                  <a:lnTo>
                    <a:pt x="757" y="840"/>
                  </a:lnTo>
                  <a:lnTo>
                    <a:pt x="757" y="840"/>
                  </a:lnTo>
                  <a:lnTo>
                    <a:pt x="759" y="833"/>
                  </a:lnTo>
                  <a:lnTo>
                    <a:pt x="763" y="828"/>
                  </a:lnTo>
                  <a:lnTo>
                    <a:pt x="768" y="824"/>
                  </a:lnTo>
                  <a:lnTo>
                    <a:pt x="773" y="824"/>
                  </a:lnTo>
                  <a:lnTo>
                    <a:pt x="773" y="824"/>
                  </a:lnTo>
                  <a:close/>
                  <a:moveTo>
                    <a:pt x="715" y="824"/>
                  </a:moveTo>
                  <a:lnTo>
                    <a:pt x="715" y="824"/>
                  </a:lnTo>
                  <a:lnTo>
                    <a:pt x="715" y="824"/>
                  </a:lnTo>
                  <a:lnTo>
                    <a:pt x="722" y="824"/>
                  </a:lnTo>
                  <a:lnTo>
                    <a:pt x="725" y="828"/>
                  </a:lnTo>
                  <a:lnTo>
                    <a:pt x="728" y="833"/>
                  </a:lnTo>
                  <a:lnTo>
                    <a:pt x="730" y="840"/>
                  </a:lnTo>
                  <a:lnTo>
                    <a:pt x="730" y="840"/>
                  </a:lnTo>
                  <a:lnTo>
                    <a:pt x="728" y="847"/>
                  </a:lnTo>
                  <a:lnTo>
                    <a:pt x="725" y="852"/>
                  </a:lnTo>
                  <a:lnTo>
                    <a:pt x="722" y="855"/>
                  </a:lnTo>
                  <a:lnTo>
                    <a:pt x="715" y="857"/>
                  </a:lnTo>
                  <a:lnTo>
                    <a:pt x="715" y="857"/>
                  </a:lnTo>
                  <a:lnTo>
                    <a:pt x="710" y="855"/>
                  </a:lnTo>
                  <a:lnTo>
                    <a:pt x="705" y="852"/>
                  </a:lnTo>
                  <a:lnTo>
                    <a:pt x="701" y="847"/>
                  </a:lnTo>
                  <a:lnTo>
                    <a:pt x="700" y="840"/>
                  </a:lnTo>
                  <a:lnTo>
                    <a:pt x="700" y="840"/>
                  </a:lnTo>
                  <a:lnTo>
                    <a:pt x="701" y="833"/>
                  </a:lnTo>
                  <a:lnTo>
                    <a:pt x="705" y="828"/>
                  </a:lnTo>
                  <a:lnTo>
                    <a:pt x="710" y="824"/>
                  </a:lnTo>
                  <a:lnTo>
                    <a:pt x="715" y="824"/>
                  </a:lnTo>
                  <a:lnTo>
                    <a:pt x="715" y="824"/>
                  </a:lnTo>
                  <a:close/>
                  <a:moveTo>
                    <a:pt x="657" y="824"/>
                  </a:moveTo>
                  <a:lnTo>
                    <a:pt x="657" y="824"/>
                  </a:lnTo>
                  <a:lnTo>
                    <a:pt x="657" y="824"/>
                  </a:lnTo>
                  <a:lnTo>
                    <a:pt x="662" y="824"/>
                  </a:lnTo>
                  <a:lnTo>
                    <a:pt x="667" y="828"/>
                  </a:lnTo>
                  <a:lnTo>
                    <a:pt x="671" y="833"/>
                  </a:lnTo>
                  <a:lnTo>
                    <a:pt x="672" y="840"/>
                  </a:lnTo>
                  <a:lnTo>
                    <a:pt x="672" y="840"/>
                  </a:lnTo>
                  <a:lnTo>
                    <a:pt x="671" y="847"/>
                  </a:lnTo>
                  <a:lnTo>
                    <a:pt x="667" y="852"/>
                  </a:lnTo>
                  <a:lnTo>
                    <a:pt x="662" y="855"/>
                  </a:lnTo>
                  <a:lnTo>
                    <a:pt x="657" y="857"/>
                  </a:lnTo>
                  <a:lnTo>
                    <a:pt x="657" y="857"/>
                  </a:lnTo>
                  <a:lnTo>
                    <a:pt x="650" y="855"/>
                  </a:lnTo>
                  <a:lnTo>
                    <a:pt x="645" y="852"/>
                  </a:lnTo>
                  <a:lnTo>
                    <a:pt x="642" y="847"/>
                  </a:lnTo>
                  <a:lnTo>
                    <a:pt x="642" y="840"/>
                  </a:lnTo>
                  <a:lnTo>
                    <a:pt x="642" y="840"/>
                  </a:lnTo>
                  <a:lnTo>
                    <a:pt x="642" y="833"/>
                  </a:lnTo>
                  <a:lnTo>
                    <a:pt x="645" y="828"/>
                  </a:lnTo>
                  <a:lnTo>
                    <a:pt x="650" y="824"/>
                  </a:lnTo>
                  <a:lnTo>
                    <a:pt x="657" y="824"/>
                  </a:lnTo>
                  <a:lnTo>
                    <a:pt x="657" y="824"/>
                  </a:lnTo>
                  <a:close/>
                  <a:moveTo>
                    <a:pt x="599" y="824"/>
                  </a:moveTo>
                  <a:lnTo>
                    <a:pt x="599" y="824"/>
                  </a:lnTo>
                  <a:lnTo>
                    <a:pt x="599" y="824"/>
                  </a:lnTo>
                  <a:lnTo>
                    <a:pt x="604" y="824"/>
                  </a:lnTo>
                  <a:lnTo>
                    <a:pt x="609" y="828"/>
                  </a:lnTo>
                  <a:lnTo>
                    <a:pt x="613" y="833"/>
                  </a:lnTo>
                  <a:lnTo>
                    <a:pt x="614" y="840"/>
                  </a:lnTo>
                  <a:lnTo>
                    <a:pt x="614" y="840"/>
                  </a:lnTo>
                  <a:lnTo>
                    <a:pt x="613" y="847"/>
                  </a:lnTo>
                  <a:lnTo>
                    <a:pt x="609" y="852"/>
                  </a:lnTo>
                  <a:lnTo>
                    <a:pt x="604" y="855"/>
                  </a:lnTo>
                  <a:lnTo>
                    <a:pt x="599" y="857"/>
                  </a:lnTo>
                  <a:lnTo>
                    <a:pt x="599" y="857"/>
                  </a:lnTo>
                  <a:lnTo>
                    <a:pt x="592" y="855"/>
                  </a:lnTo>
                  <a:lnTo>
                    <a:pt x="587" y="852"/>
                  </a:lnTo>
                  <a:lnTo>
                    <a:pt x="584" y="847"/>
                  </a:lnTo>
                  <a:lnTo>
                    <a:pt x="582" y="840"/>
                  </a:lnTo>
                  <a:lnTo>
                    <a:pt x="582" y="840"/>
                  </a:lnTo>
                  <a:lnTo>
                    <a:pt x="584" y="833"/>
                  </a:lnTo>
                  <a:lnTo>
                    <a:pt x="587" y="828"/>
                  </a:lnTo>
                  <a:lnTo>
                    <a:pt x="592" y="824"/>
                  </a:lnTo>
                  <a:lnTo>
                    <a:pt x="599" y="824"/>
                  </a:lnTo>
                  <a:lnTo>
                    <a:pt x="599" y="824"/>
                  </a:lnTo>
                  <a:close/>
                  <a:moveTo>
                    <a:pt x="1531" y="780"/>
                  </a:moveTo>
                  <a:lnTo>
                    <a:pt x="1531" y="780"/>
                  </a:lnTo>
                  <a:lnTo>
                    <a:pt x="1531" y="780"/>
                  </a:lnTo>
                  <a:lnTo>
                    <a:pt x="1537" y="782"/>
                  </a:lnTo>
                  <a:lnTo>
                    <a:pt x="1543" y="785"/>
                  </a:lnTo>
                  <a:lnTo>
                    <a:pt x="1546" y="790"/>
                  </a:lnTo>
                  <a:lnTo>
                    <a:pt x="1546" y="797"/>
                  </a:lnTo>
                  <a:lnTo>
                    <a:pt x="1546" y="797"/>
                  </a:lnTo>
                  <a:lnTo>
                    <a:pt x="1546" y="802"/>
                  </a:lnTo>
                  <a:lnTo>
                    <a:pt x="1543" y="807"/>
                  </a:lnTo>
                  <a:lnTo>
                    <a:pt x="1537" y="811"/>
                  </a:lnTo>
                  <a:lnTo>
                    <a:pt x="1531" y="812"/>
                  </a:lnTo>
                  <a:lnTo>
                    <a:pt x="1531" y="812"/>
                  </a:lnTo>
                  <a:lnTo>
                    <a:pt x="1525" y="811"/>
                  </a:lnTo>
                  <a:lnTo>
                    <a:pt x="1520" y="807"/>
                  </a:lnTo>
                  <a:lnTo>
                    <a:pt x="1517" y="802"/>
                  </a:lnTo>
                  <a:lnTo>
                    <a:pt x="1515" y="797"/>
                  </a:lnTo>
                  <a:lnTo>
                    <a:pt x="1515" y="797"/>
                  </a:lnTo>
                  <a:lnTo>
                    <a:pt x="1517" y="790"/>
                  </a:lnTo>
                  <a:lnTo>
                    <a:pt x="1520" y="785"/>
                  </a:lnTo>
                  <a:lnTo>
                    <a:pt x="1525" y="782"/>
                  </a:lnTo>
                  <a:lnTo>
                    <a:pt x="1531" y="780"/>
                  </a:lnTo>
                  <a:lnTo>
                    <a:pt x="1531" y="780"/>
                  </a:lnTo>
                  <a:close/>
                  <a:moveTo>
                    <a:pt x="1473" y="780"/>
                  </a:moveTo>
                  <a:lnTo>
                    <a:pt x="1473" y="780"/>
                  </a:lnTo>
                  <a:lnTo>
                    <a:pt x="1473" y="780"/>
                  </a:lnTo>
                  <a:lnTo>
                    <a:pt x="1480" y="782"/>
                  </a:lnTo>
                  <a:lnTo>
                    <a:pt x="1485" y="785"/>
                  </a:lnTo>
                  <a:lnTo>
                    <a:pt x="1486" y="790"/>
                  </a:lnTo>
                  <a:lnTo>
                    <a:pt x="1488" y="797"/>
                  </a:lnTo>
                  <a:lnTo>
                    <a:pt x="1488" y="797"/>
                  </a:lnTo>
                  <a:lnTo>
                    <a:pt x="1486" y="802"/>
                  </a:lnTo>
                  <a:lnTo>
                    <a:pt x="1485" y="807"/>
                  </a:lnTo>
                  <a:lnTo>
                    <a:pt x="1480" y="811"/>
                  </a:lnTo>
                  <a:lnTo>
                    <a:pt x="1473" y="812"/>
                  </a:lnTo>
                  <a:lnTo>
                    <a:pt x="1473" y="812"/>
                  </a:lnTo>
                  <a:lnTo>
                    <a:pt x="1468" y="811"/>
                  </a:lnTo>
                  <a:lnTo>
                    <a:pt x="1462" y="807"/>
                  </a:lnTo>
                  <a:lnTo>
                    <a:pt x="1459" y="802"/>
                  </a:lnTo>
                  <a:lnTo>
                    <a:pt x="1457" y="797"/>
                  </a:lnTo>
                  <a:lnTo>
                    <a:pt x="1457" y="797"/>
                  </a:lnTo>
                  <a:lnTo>
                    <a:pt x="1459" y="790"/>
                  </a:lnTo>
                  <a:lnTo>
                    <a:pt x="1462" y="785"/>
                  </a:lnTo>
                  <a:lnTo>
                    <a:pt x="1468" y="782"/>
                  </a:lnTo>
                  <a:lnTo>
                    <a:pt x="1473" y="780"/>
                  </a:lnTo>
                  <a:lnTo>
                    <a:pt x="1473" y="780"/>
                  </a:lnTo>
                  <a:close/>
                  <a:moveTo>
                    <a:pt x="1415" y="780"/>
                  </a:moveTo>
                  <a:lnTo>
                    <a:pt x="1415" y="780"/>
                  </a:lnTo>
                  <a:lnTo>
                    <a:pt x="1415" y="780"/>
                  </a:lnTo>
                  <a:lnTo>
                    <a:pt x="1420" y="782"/>
                  </a:lnTo>
                  <a:lnTo>
                    <a:pt x="1425" y="785"/>
                  </a:lnTo>
                  <a:lnTo>
                    <a:pt x="1428" y="790"/>
                  </a:lnTo>
                  <a:lnTo>
                    <a:pt x="1430" y="797"/>
                  </a:lnTo>
                  <a:lnTo>
                    <a:pt x="1430" y="797"/>
                  </a:lnTo>
                  <a:lnTo>
                    <a:pt x="1428" y="802"/>
                  </a:lnTo>
                  <a:lnTo>
                    <a:pt x="1425" y="807"/>
                  </a:lnTo>
                  <a:lnTo>
                    <a:pt x="1420" y="811"/>
                  </a:lnTo>
                  <a:lnTo>
                    <a:pt x="1415" y="812"/>
                  </a:lnTo>
                  <a:lnTo>
                    <a:pt x="1415" y="812"/>
                  </a:lnTo>
                  <a:lnTo>
                    <a:pt x="1408" y="811"/>
                  </a:lnTo>
                  <a:lnTo>
                    <a:pt x="1403" y="807"/>
                  </a:lnTo>
                  <a:lnTo>
                    <a:pt x="1399" y="802"/>
                  </a:lnTo>
                  <a:lnTo>
                    <a:pt x="1399" y="797"/>
                  </a:lnTo>
                  <a:lnTo>
                    <a:pt x="1399" y="797"/>
                  </a:lnTo>
                  <a:lnTo>
                    <a:pt x="1399" y="790"/>
                  </a:lnTo>
                  <a:lnTo>
                    <a:pt x="1403" y="785"/>
                  </a:lnTo>
                  <a:lnTo>
                    <a:pt x="1408" y="782"/>
                  </a:lnTo>
                  <a:lnTo>
                    <a:pt x="1415" y="780"/>
                  </a:lnTo>
                  <a:lnTo>
                    <a:pt x="1415" y="780"/>
                  </a:lnTo>
                  <a:close/>
                  <a:moveTo>
                    <a:pt x="1357" y="780"/>
                  </a:moveTo>
                  <a:lnTo>
                    <a:pt x="1357" y="780"/>
                  </a:lnTo>
                  <a:lnTo>
                    <a:pt x="1357" y="780"/>
                  </a:lnTo>
                  <a:lnTo>
                    <a:pt x="1362" y="782"/>
                  </a:lnTo>
                  <a:lnTo>
                    <a:pt x="1367" y="785"/>
                  </a:lnTo>
                  <a:lnTo>
                    <a:pt x="1371" y="790"/>
                  </a:lnTo>
                  <a:lnTo>
                    <a:pt x="1372" y="797"/>
                  </a:lnTo>
                  <a:lnTo>
                    <a:pt x="1372" y="797"/>
                  </a:lnTo>
                  <a:lnTo>
                    <a:pt x="1371" y="802"/>
                  </a:lnTo>
                  <a:lnTo>
                    <a:pt x="1367" y="807"/>
                  </a:lnTo>
                  <a:lnTo>
                    <a:pt x="1362" y="811"/>
                  </a:lnTo>
                  <a:lnTo>
                    <a:pt x="1357" y="812"/>
                  </a:lnTo>
                  <a:lnTo>
                    <a:pt x="1357" y="812"/>
                  </a:lnTo>
                  <a:lnTo>
                    <a:pt x="1350" y="811"/>
                  </a:lnTo>
                  <a:lnTo>
                    <a:pt x="1345" y="807"/>
                  </a:lnTo>
                  <a:lnTo>
                    <a:pt x="1342" y="802"/>
                  </a:lnTo>
                  <a:lnTo>
                    <a:pt x="1342" y="797"/>
                  </a:lnTo>
                  <a:lnTo>
                    <a:pt x="1342" y="797"/>
                  </a:lnTo>
                  <a:lnTo>
                    <a:pt x="1342" y="790"/>
                  </a:lnTo>
                  <a:lnTo>
                    <a:pt x="1345" y="785"/>
                  </a:lnTo>
                  <a:lnTo>
                    <a:pt x="1350" y="782"/>
                  </a:lnTo>
                  <a:lnTo>
                    <a:pt x="1357" y="780"/>
                  </a:lnTo>
                  <a:lnTo>
                    <a:pt x="1357" y="780"/>
                  </a:lnTo>
                  <a:close/>
                  <a:moveTo>
                    <a:pt x="1297" y="780"/>
                  </a:moveTo>
                  <a:lnTo>
                    <a:pt x="1297" y="780"/>
                  </a:lnTo>
                  <a:lnTo>
                    <a:pt x="1297" y="780"/>
                  </a:lnTo>
                  <a:lnTo>
                    <a:pt x="1304" y="782"/>
                  </a:lnTo>
                  <a:lnTo>
                    <a:pt x="1309" y="785"/>
                  </a:lnTo>
                  <a:lnTo>
                    <a:pt x="1313" y="790"/>
                  </a:lnTo>
                  <a:lnTo>
                    <a:pt x="1313" y="797"/>
                  </a:lnTo>
                  <a:lnTo>
                    <a:pt x="1313" y="797"/>
                  </a:lnTo>
                  <a:lnTo>
                    <a:pt x="1313" y="802"/>
                  </a:lnTo>
                  <a:lnTo>
                    <a:pt x="1309" y="807"/>
                  </a:lnTo>
                  <a:lnTo>
                    <a:pt x="1304" y="811"/>
                  </a:lnTo>
                  <a:lnTo>
                    <a:pt x="1297" y="812"/>
                  </a:lnTo>
                  <a:lnTo>
                    <a:pt x="1297" y="812"/>
                  </a:lnTo>
                  <a:lnTo>
                    <a:pt x="1292" y="811"/>
                  </a:lnTo>
                  <a:lnTo>
                    <a:pt x="1287" y="807"/>
                  </a:lnTo>
                  <a:lnTo>
                    <a:pt x="1284" y="802"/>
                  </a:lnTo>
                  <a:lnTo>
                    <a:pt x="1282" y="797"/>
                  </a:lnTo>
                  <a:lnTo>
                    <a:pt x="1282" y="797"/>
                  </a:lnTo>
                  <a:lnTo>
                    <a:pt x="1284" y="790"/>
                  </a:lnTo>
                  <a:lnTo>
                    <a:pt x="1287" y="785"/>
                  </a:lnTo>
                  <a:lnTo>
                    <a:pt x="1292" y="782"/>
                  </a:lnTo>
                  <a:lnTo>
                    <a:pt x="1297" y="780"/>
                  </a:lnTo>
                  <a:lnTo>
                    <a:pt x="1297" y="780"/>
                  </a:lnTo>
                  <a:close/>
                  <a:moveTo>
                    <a:pt x="1239" y="780"/>
                  </a:moveTo>
                  <a:lnTo>
                    <a:pt x="1239" y="780"/>
                  </a:lnTo>
                  <a:lnTo>
                    <a:pt x="1239" y="780"/>
                  </a:lnTo>
                  <a:lnTo>
                    <a:pt x="1246" y="782"/>
                  </a:lnTo>
                  <a:lnTo>
                    <a:pt x="1251" y="785"/>
                  </a:lnTo>
                  <a:lnTo>
                    <a:pt x="1255" y="790"/>
                  </a:lnTo>
                  <a:lnTo>
                    <a:pt x="1255" y="797"/>
                  </a:lnTo>
                  <a:lnTo>
                    <a:pt x="1255" y="797"/>
                  </a:lnTo>
                  <a:lnTo>
                    <a:pt x="1255" y="802"/>
                  </a:lnTo>
                  <a:lnTo>
                    <a:pt x="1251" y="807"/>
                  </a:lnTo>
                  <a:lnTo>
                    <a:pt x="1246" y="811"/>
                  </a:lnTo>
                  <a:lnTo>
                    <a:pt x="1239" y="812"/>
                  </a:lnTo>
                  <a:lnTo>
                    <a:pt x="1239" y="812"/>
                  </a:lnTo>
                  <a:lnTo>
                    <a:pt x="1234" y="811"/>
                  </a:lnTo>
                  <a:lnTo>
                    <a:pt x="1229" y="807"/>
                  </a:lnTo>
                  <a:lnTo>
                    <a:pt x="1226" y="802"/>
                  </a:lnTo>
                  <a:lnTo>
                    <a:pt x="1224" y="797"/>
                  </a:lnTo>
                  <a:lnTo>
                    <a:pt x="1224" y="797"/>
                  </a:lnTo>
                  <a:lnTo>
                    <a:pt x="1226" y="790"/>
                  </a:lnTo>
                  <a:lnTo>
                    <a:pt x="1229" y="785"/>
                  </a:lnTo>
                  <a:lnTo>
                    <a:pt x="1234" y="782"/>
                  </a:lnTo>
                  <a:lnTo>
                    <a:pt x="1239" y="780"/>
                  </a:lnTo>
                  <a:lnTo>
                    <a:pt x="1239" y="780"/>
                  </a:lnTo>
                  <a:close/>
                  <a:moveTo>
                    <a:pt x="1181" y="780"/>
                  </a:moveTo>
                  <a:lnTo>
                    <a:pt x="1181" y="780"/>
                  </a:lnTo>
                  <a:lnTo>
                    <a:pt x="1181" y="780"/>
                  </a:lnTo>
                  <a:lnTo>
                    <a:pt x="1187" y="782"/>
                  </a:lnTo>
                  <a:lnTo>
                    <a:pt x="1192" y="785"/>
                  </a:lnTo>
                  <a:lnTo>
                    <a:pt x="1195" y="790"/>
                  </a:lnTo>
                  <a:lnTo>
                    <a:pt x="1197" y="797"/>
                  </a:lnTo>
                  <a:lnTo>
                    <a:pt x="1197" y="797"/>
                  </a:lnTo>
                  <a:lnTo>
                    <a:pt x="1195" y="802"/>
                  </a:lnTo>
                  <a:lnTo>
                    <a:pt x="1192" y="807"/>
                  </a:lnTo>
                  <a:lnTo>
                    <a:pt x="1187" y="811"/>
                  </a:lnTo>
                  <a:lnTo>
                    <a:pt x="1181" y="812"/>
                  </a:lnTo>
                  <a:lnTo>
                    <a:pt x="1181" y="812"/>
                  </a:lnTo>
                  <a:lnTo>
                    <a:pt x="1175" y="811"/>
                  </a:lnTo>
                  <a:lnTo>
                    <a:pt x="1171" y="807"/>
                  </a:lnTo>
                  <a:lnTo>
                    <a:pt x="1168" y="802"/>
                  </a:lnTo>
                  <a:lnTo>
                    <a:pt x="1166" y="797"/>
                  </a:lnTo>
                  <a:lnTo>
                    <a:pt x="1166" y="797"/>
                  </a:lnTo>
                  <a:lnTo>
                    <a:pt x="1168" y="790"/>
                  </a:lnTo>
                  <a:lnTo>
                    <a:pt x="1171" y="785"/>
                  </a:lnTo>
                  <a:lnTo>
                    <a:pt x="1175" y="782"/>
                  </a:lnTo>
                  <a:lnTo>
                    <a:pt x="1181" y="780"/>
                  </a:lnTo>
                  <a:lnTo>
                    <a:pt x="1181" y="780"/>
                  </a:lnTo>
                  <a:close/>
                  <a:moveTo>
                    <a:pt x="1124" y="780"/>
                  </a:moveTo>
                  <a:lnTo>
                    <a:pt x="1124" y="780"/>
                  </a:lnTo>
                  <a:lnTo>
                    <a:pt x="1124" y="780"/>
                  </a:lnTo>
                  <a:lnTo>
                    <a:pt x="1129" y="782"/>
                  </a:lnTo>
                  <a:lnTo>
                    <a:pt x="1134" y="785"/>
                  </a:lnTo>
                  <a:lnTo>
                    <a:pt x="1137" y="790"/>
                  </a:lnTo>
                  <a:lnTo>
                    <a:pt x="1139" y="797"/>
                  </a:lnTo>
                  <a:lnTo>
                    <a:pt x="1139" y="797"/>
                  </a:lnTo>
                  <a:lnTo>
                    <a:pt x="1137" y="802"/>
                  </a:lnTo>
                  <a:lnTo>
                    <a:pt x="1134" y="807"/>
                  </a:lnTo>
                  <a:lnTo>
                    <a:pt x="1129" y="811"/>
                  </a:lnTo>
                  <a:lnTo>
                    <a:pt x="1124" y="812"/>
                  </a:lnTo>
                  <a:lnTo>
                    <a:pt x="1124" y="812"/>
                  </a:lnTo>
                  <a:lnTo>
                    <a:pt x="1117" y="811"/>
                  </a:lnTo>
                  <a:lnTo>
                    <a:pt x="1112" y="807"/>
                  </a:lnTo>
                  <a:lnTo>
                    <a:pt x="1108" y="802"/>
                  </a:lnTo>
                  <a:lnTo>
                    <a:pt x="1108" y="797"/>
                  </a:lnTo>
                  <a:lnTo>
                    <a:pt x="1108" y="797"/>
                  </a:lnTo>
                  <a:lnTo>
                    <a:pt x="1108" y="790"/>
                  </a:lnTo>
                  <a:lnTo>
                    <a:pt x="1112" y="785"/>
                  </a:lnTo>
                  <a:lnTo>
                    <a:pt x="1117" y="782"/>
                  </a:lnTo>
                  <a:lnTo>
                    <a:pt x="1124" y="780"/>
                  </a:lnTo>
                  <a:lnTo>
                    <a:pt x="1124" y="780"/>
                  </a:lnTo>
                  <a:close/>
                  <a:moveTo>
                    <a:pt x="1064" y="780"/>
                  </a:moveTo>
                  <a:lnTo>
                    <a:pt x="1064" y="780"/>
                  </a:lnTo>
                  <a:lnTo>
                    <a:pt x="1064" y="780"/>
                  </a:lnTo>
                  <a:lnTo>
                    <a:pt x="1071" y="782"/>
                  </a:lnTo>
                  <a:lnTo>
                    <a:pt x="1076" y="785"/>
                  </a:lnTo>
                  <a:lnTo>
                    <a:pt x="1079" y="790"/>
                  </a:lnTo>
                  <a:lnTo>
                    <a:pt x="1081" y="797"/>
                  </a:lnTo>
                  <a:lnTo>
                    <a:pt x="1081" y="797"/>
                  </a:lnTo>
                  <a:lnTo>
                    <a:pt x="1079" y="802"/>
                  </a:lnTo>
                  <a:lnTo>
                    <a:pt x="1076" y="807"/>
                  </a:lnTo>
                  <a:lnTo>
                    <a:pt x="1071" y="811"/>
                  </a:lnTo>
                  <a:lnTo>
                    <a:pt x="1064" y="812"/>
                  </a:lnTo>
                  <a:lnTo>
                    <a:pt x="1064" y="812"/>
                  </a:lnTo>
                  <a:lnTo>
                    <a:pt x="1059" y="811"/>
                  </a:lnTo>
                  <a:lnTo>
                    <a:pt x="1054" y="807"/>
                  </a:lnTo>
                  <a:lnTo>
                    <a:pt x="1050" y="802"/>
                  </a:lnTo>
                  <a:lnTo>
                    <a:pt x="1049" y="797"/>
                  </a:lnTo>
                  <a:lnTo>
                    <a:pt x="1049" y="797"/>
                  </a:lnTo>
                  <a:lnTo>
                    <a:pt x="1050" y="790"/>
                  </a:lnTo>
                  <a:lnTo>
                    <a:pt x="1054" y="785"/>
                  </a:lnTo>
                  <a:lnTo>
                    <a:pt x="1059" y="782"/>
                  </a:lnTo>
                  <a:lnTo>
                    <a:pt x="1064" y="780"/>
                  </a:lnTo>
                  <a:lnTo>
                    <a:pt x="1064" y="780"/>
                  </a:lnTo>
                  <a:close/>
                  <a:moveTo>
                    <a:pt x="1006" y="780"/>
                  </a:moveTo>
                  <a:lnTo>
                    <a:pt x="1006" y="780"/>
                  </a:lnTo>
                  <a:lnTo>
                    <a:pt x="1006" y="780"/>
                  </a:lnTo>
                  <a:lnTo>
                    <a:pt x="1013" y="782"/>
                  </a:lnTo>
                  <a:lnTo>
                    <a:pt x="1018" y="785"/>
                  </a:lnTo>
                  <a:lnTo>
                    <a:pt x="1021" y="790"/>
                  </a:lnTo>
                  <a:lnTo>
                    <a:pt x="1021" y="797"/>
                  </a:lnTo>
                  <a:lnTo>
                    <a:pt x="1021" y="797"/>
                  </a:lnTo>
                  <a:lnTo>
                    <a:pt x="1021" y="802"/>
                  </a:lnTo>
                  <a:lnTo>
                    <a:pt x="1018" y="807"/>
                  </a:lnTo>
                  <a:lnTo>
                    <a:pt x="1013" y="811"/>
                  </a:lnTo>
                  <a:lnTo>
                    <a:pt x="1006" y="812"/>
                  </a:lnTo>
                  <a:lnTo>
                    <a:pt x="1006" y="812"/>
                  </a:lnTo>
                  <a:lnTo>
                    <a:pt x="1001" y="811"/>
                  </a:lnTo>
                  <a:lnTo>
                    <a:pt x="996" y="807"/>
                  </a:lnTo>
                  <a:lnTo>
                    <a:pt x="992" y="802"/>
                  </a:lnTo>
                  <a:lnTo>
                    <a:pt x="991" y="797"/>
                  </a:lnTo>
                  <a:lnTo>
                    <a:pt x="991" y="797"/>
                  </a:lnTo>
                  <a:lnTo>
                    <a:pt x="992" y="790"/>
                  </a:lnTo>
                  <a:lnTo>
                    <a:pt x="996" y="785"/>
                  </a:lnTo>
                  <a:lnTo>
                    <a:pt x="1001" y="782"/>
                  </a:lnTo>
                  <a:lnTo>
                    <a:pt x="1006" y="780"/>
                  </a:lnTo>
                  <a:lnTo>
                    <a:pt x="1006" y="780"/>
                  </a:lnTo>
                  <a:close/>
                  <a:moveTo>
                    <a:pt x="948" y="780"/>
                  </a:moveTo>
                  <a:lnTo>
                    <a:pt x="948" y="780"/>
                  </a:lnTo>
                  <a:lnTo>
                    <a:pt x="948" y="780"/>
                  </a:lnTo>
                  <a:lnTo>
                    <a:pt x="955" y="782"/>
                  </a:lnTo>
                  <a:lnTo>
                    <a:pt x="958" y="785"/>
                  </a:lnTo>
                  <a:lnTo>
                    <a:pt x="962" y="790"/>
                  </a:lnTo>
                  <a:lnTo>
                    <a:pt x="964" y="797"/>
                  </a:lnTo>
                  <a:lnTo>
                    <a:pt x="964" y="797"/>
                  </a:lnTo>
                  <a:lnTo>
                    <a:pt x="962" y="802"/>
                  </a:lnTo>
                  <a:lnTo>
                    <a:pt x="958" y="807"/>
                  </a:lnTo>
                  <a:lnTo>
                    <a:pt x="955" y="811"/>
                  </a:lnTo>
                  <a:lnTo>
                    <a:pt x="948" y="812"/>
                  </a:lnTo>
                  <a:lnTo>
                    <a:pt x="948" y="812"/>
                  </a:lnTo>
                  <a:lnTo>
                    <a:pt x="941" y="811"/>
                  </a:lnTo>
                  <a:lnTo>
                    <a:pt x="938" y="807"/>
                  </a:lnTo>
                  <a:lnTo>
                    <a:pt x="935" y="802"/>
                  </a:lnTo>
                  <a:lnTo>
                    <a:pt x="933" y="797"/>
                  </a:lnTo>
                  <a:lnTo>
                    <a:pt x="933" y="797"/>
                  </a:lnTo>
                  <a:lnTo>
                    <a:pt x="935" y="790"/>
                  </a:lnTo>
                  <a:lnTo>
                    <a:pt x="938" y="785"/>
                  </a:lnTo>
                  <a:lnTo>
                    <a:pt x="941" y="782"/>
                  </a:lnTo>
                  <a:lnTo>
                    <a:pt x="948" y="780"/>
                  </a:lnTo>
                  <a:lnTo>
                    <a:pt x="948" y="780"/>
                  </a:lnTo>
                  <a:close/>
                  <a:moveTo>
                    <a:pt x="890" y="780"/>
                  </a:moveTo>
                  <a:lnTo>
                    <a:pt x="890" y="780"/>
                  </a:lnTo>
                  <a:lnTo>
                    <a:pt x="890" y="780"/>
                  </a:lnTo>
                  <a:lnTo>
                    <a:pt x="895" y="782"/>
                  </a:lnTo>
                  <a:lnTo>
                    <a:pt x="900" y="785"/>
                  </a:lnTo>
                  <a:lnTo>
                    <a:pt x="904" y="790"/>
                  </a:lnTo>
                  <a:lnTo>
                    <a:pt x="906" y="797"/>
                  </a:lnTo>
                  <a:lnTo>
                    <a:pt x="906" y="797"/>
                  </a:lnTo>
                  <a:lnTo>
                    <a:pt x="904" y="802"/>
                  </a:lnTo>
                  <a:lnTo>
                    <a:pt x="900" y="807"/>
                  </a:lnTo>
                  <a:lnTo>
                    <a:pt x="895" y="811"/>
                  </a:lnTo>
                  <a:lnTo>
                    <a:pt x="890" y="812"/>
                  </a:lnTo>
                  <a:lnTo>
                    <a:pt x="890" y="812"/>
                  </a:lnTo>
                  <a:lnTo>
                    <a:pt x="883" y="811"/>
                  </a:lnTo>
                  <a:lnTo>
                    <a:pt x="878" y="807"/>
                  </a:lnTo>
                  <a:lnTo>
                    <a:pt x="875" y="802"/>
                  </a:lnTo>
                  <a:lnTo>
                    <a:pt x="875" y="797"/>
                  </a:lnTo>
                  <a:lnTo>
                    <a:pt x="875" y="797"/>
                  </a:lnTo>
                  <a:lnTo>
                    <a:pt x="875" y="790"/>
                  </a:lnTo>
                  <a:lnTo>
                    <a:pt x="878" y="785"/>
                  </a:lnTo>
                  <a:lnTo>
                    <a:pt x="883" y="782"/>
                  </a:lnTo>
                  <a:lnTo>
                    <a:pt x="890" y="780"/>
                  </a:lnTo>
                  <a:lnTo>
                    <a:pt x="890" y="780"/>
                  </a:lnTo>
                  <a:close/>
                  <a:moveTo>
                    <a:pt x="832" y="780"/>
                  </a:moveTo>
                  <a:lnTo>
                    <a:pt x="832" y="780"/>
                  </a:lnTo>
                  <a:lnTo>
                    <a:pt x="832" y="780"/>
                  </a:lnTo>
                  <a:lnTo>
                    <a:pt x="837" y="782"/>
                  </a:lnTo>
                  <a:lnTo>
                    <a:pt x="843" y="785"/>
                  </a:lnTo>
                  <a:lnTo>
                    <a:pt x="846" y="790"/>
                  </a:lnTo>
                  <a:lnTo>
                    <a:pt x="848" y="797"/>
                  </a:lnTo>
                  <a:lnTo>
                    <a:pt x="848" y="797"/>
                  </a:lnTo>
                  <a:lnTo>
                    <a:pt x="846" y="802"/>
                  </a:lnTo>
                  <a:lnTo>
                    <a:pt x="843" y="807"/>
                  </a:lnTo>
                  <a:lnTo>
                    <a:pt x="837" y="811"/>
                  </a:lnTo>
                  <a:lnTo>
                    <a:pt x="832" y="812"/>
                  </a:lnTo>
                  <a:lnTo>
                    <a:pt x="832" y="812"/>
                  </a:lnTo>
                  <a:lnTo>
                    <a:pt x="826" y="811"/>
                  </a:lnTo>
                  <a:lnTo>
                    <a:pt x="820" y="807"/>
                  </a:lnTo>
                  <a:lnTo>
                    <a:pt x="817" y="802"/>
                  </a:lnTo>
                  <a:lnTo>
                    <a:pt x="815" y="797"/>
                  </a:lnTo>
                  <a:lnTo>
                    <a:pt x="815" y="797"/>
                  </a:lnTo>
                  <a:lnTo>
                    <a:pt x="817" y="790"/>
                  </a:lnTo>
                  <a:lnTo>
                    <a:pt x="820" y="785"/>
                  </a:lnTo>
                  <a:lnTo>
                    <a:pt x="826" y="782"/>
                  </a:lnTo>
                  <a:lnTo>
                    <a:pt x="832" y="780"/>
                  </a:lnTo>
                  <a:lnTo>
                    <a:pt x="832" y="780"/>
                  </a:lnTo>
                  <a:close/>
                  <a:moveTo>
                    <a:pt x="773" y="780"/>
                  </a:moveTo>
                  <a:lnTo>
                    <a:pt x="773" y="780"/>
                  </a:lnTo>
                  <a:lnTo>
                    <a:pt x="773" y="780"/>
                  </a:lnTo>
                  <a:lnTo>
                    <a:pt x="780" y="782"/>
                  </a:lnTo>
                  <a:lnTo>
                    <a:pt x="785" y="785"/>
                  </a:lnTo>
                  <a:lnTo>
                    <a:pt x="788" y="790"/>
                  </a:lnTo>
                  <a:lnTo>
                    <a:pt x="788" y="797"/>
                  </a:lnTo>
                  <a:lnTo>
                    <a:pt x="788" y="797"/>
                  </a:lnTo>
                  <a:lnTo>
                    <a:pt x="788" y="802"/>
                  </a:lnTo>
                  <a:lnTo>
                    <a:pt x="785" y="807"/>
                  </a:lnTo>
                  <a:lnTo>
                    <a:pt x="780" y="811"/>
                  </a:lnTo>
                  <a:lnTo>
                    <a:pt x="773" y="812"/>
                  </a:lnTo>
                  <a:lnTo>
                    <a:pt x="773" y="812"/>
                  </a:lnTo>
                  <a:lnTo>
                    <a:pt x="768" y="811"/>
                  </a:lnTo>
                  <a:lnTo>
                    <a:pt x="763" y="807"/>
                  </a:lnTo>
                  <a:lnTo>
                    <a:pt x="759" y="802"/>
                  </a:lnTo>
                  <a:lnTo>
                    <a:pt x="757" y="797"/>
                  </a:lnTo>
                  <a:lnTo>
                    <a:pt x="757" y="797"/>
                  </a:lnTo>
                  <a:lnTo>
                    <a:pt x="759" y="790"/>
                  </a:lnTo>
                  <a:lnTo>
                    <a:pt x="763" y="785"/>
                  </a:lnTo>
                  <a:lnTo>
                    <a:pt x="768" y="782"/>
                  </a:lnTo>
                  <a:lnTo>
                    <a:pt x="773" y="780"/>
                  </a:lnTo>
                  <a:lnTo>
                    <a:pt x="773" y="780"/>
                  </a:lnTo>
                  <a:close/>
                  <a:moveTo>
                    <a:pt x="715" y="780"/>
                  </a:moveTo>
                  <a:lnTo>
                    <a:pt x="715" y="780"/>
                  </a:lnTo>
                  <a:lnTo>
                    <a:pt x="715" y="780"/>
                  </a:lnTo>
                  <a:lnTo>
                    <a:pt x="722" y="782"/>
                  </a:lnTo>
                  <a:lnTo>
                    <a:pt x="725" y="785"/>
                  </a:lnTo>
                  <a:lnTo>
                    <a:pt x="728" y="790"/>
                  </a:lnTo>
                  <a:lnTo>
                    <a:pt x="730" y="797"/>
                  </a:lnTo>
                  <a:lnTo>
                    <a:pt x="730" y="797"/>
                  </a:lnTo>
                  <a:lnTo>
                    <a:pt x="728" y="802"/>
                  </a:lnTo>
                  <a:lnTo>
                    <a:pt x="725" y="807"/>
                  </a:lnTo>
                  <a:lnTo>
                    <a:pt x="722" y="811"/>
                  </a:lnTo>
                  <a:lnTo>
                    <a:pt x="715" y="812"/>
                  </a:lnTo>
                  <a:lnTo>
                    <a:pt x="715" y="812"/>
                  </a:lnTo>
                  <a:lnTo>
                    <a:pt x="710" y="811"/>
                  </a:lnTo>
                  <a:lnTo>
                    <a:pt x="705" y="807"/>
                  </a:lnTo>
                  <a:lnTo>
                    <a:pt x="701" y="802"/>
                  </a:lnTo>
                  <a:lnTo>
                    <a:pt x="700" y="797"/>
                  </a:lnTo>
                  <a:lnTo>
                    <a:pt x="700" y="797"/>
                  </a:lnTo>
                  <a:lnTo>
                    <a:pt x="701" y="790"/>
                  </a:lnTo>
                  <a:lnTo>
                    <a:pt x="705" y="785"/>
                  </a:lnTo>
                  <a:lnTo>
                    <a:pt x="710" y="782"/>
                  </a:lnTo>
                  <a:lnTo>
                    <a:pt x="715" y="780"/>
                  </a:lnTo>
                  <a:lnTo>
                    <a:pt x="715" y="780"/>
                  </a:lnTo>
                  <a:close/>
                  <a:moveTo>
                    <a:pt x="657" y="780"/>
                  </a:moveTo>
                  <a:lnTo>
                    <a:pt x="657" y="780"/>
                  </a:lnTo>
                  <a:lnTo>
                    <a:pt x="657" y="780"/>
                  </a:lnTo>
                  <a:lnTo>
                    <a:pt x="662" y="782"/>
                  </a:lnTo>
                  <a:lnTo>
                    <a:pt x="667" y="785"/>
                  </a:lnTo>
                  <a:lnTo>
                    <a:pt x="671" y="790"/>
                  </a:lnTo>
                  <a:lnTo>
                    <a:pt x="672" y="797"/>
                  </a:lnTo>
                  <a:lnTo>
                    <a:pt x="672" y="797"/>
                  </a:lnTo>
                  <a:lnTo>
                    <a:pt x="671" y="802"/>
                  </a:lnTo>
                  <a:lnTo>
                    <a:pt x="667" y="807"/>
                  </a:lnTo>
                  <a:lnTo>
                    <a:pt x="662" y="811"/>
                  </a:lnTo>
                  <a:lnTo>
                    <a:pt x="657" y="812"/>
                  </a:lnTo>
                  <a:lnTo>
                    <a:pt x="657" y="812"/>
                  </a:lnTo>
                  <a:lnTo>
                    <a:pt x="650" y="811"/>
                  </a:lnTo>
                  <a:lnTo>
                    <a:pt x="645" y="807"/>
                  </a:lnTo>
                  <a:lnTo>
                    <a:pt x="642" y="802"/>
                  </a:lnTo>
                  <a:lnTo>
                    <a:pt x="642" y="797"/>
                  </a:lnTo>
                  <a:lnTo>
                    <a:pt x="642" y="797"/>
                  </a:lnTo>
                  <a:lnTo>
                    <a:pt x="642" y="790"/>
                  </a:lnTo>
                  <a:lnTo>
                    <a:pt x="645" y="785"/>
                  </a:lnTo>
                  <a:lnTo>
                    <a:pt x="650" y="782"/>
                  </a:lnTo>
                  <a:lnTo>
                    <a:pt x="657" y="780"/>
                  </a:lnTo>
                  <a:lnTo>
                    <a:pt x="657" y="780"/>
                  </a:lnTo>
                  <a:close/>
                  <a:moveTo>
                    <a:pt x="599" y="780"/>
                  </a:moveTo>
                  <a:lnTo>
                    <a:pt x="599" y="780"/>
                  </a:lnTo>
                  <a:lnTo>
                    <a:pt x="599" y="780"/>
                  </a:lnTo>
                  <a:lnTo>
                    <a:pt x="604" y="782"/>
                  </a:lnTo>
                  <a:lnTo>
                    <a:pt x="609" y="785"/>
                  </a:lnTo>
                  <a:lnTo>
                    <a:pt x="613" y="790"/>
                  </a:lnTo>
                  <a:lnTo>
                    <a:pt x="614" y="797"/>
                  </a:lnTo>
                  <a:lnTo>
                    <a:pt x="614" y="797"/>
                  </a:lnTo>
                  <a:lnTo>
                    <a:pt x="613" y="802"/>
                  </a:lnTo>
                  <a:lnTo>
                    <a:pt x="609" y="807"/>
                  </a:lnTo>
                  <a:lnTo>
                    <a:pt x="604" y="811"/>
                  </a:lnTo>
                  <a:lnTo>
                    <a:pt x="599" y="812"/>
                  </a:lnTo>
                  <a:lnTo>
                    <a:pt x="599" y="812"/>
                  </a:lnTo>
                  <a:lnTo>
                    <a:pt x="592" y="811"/>
                  </a:lnTo>
                  <a:lnTo>
                    <a:pt x="587" y="807"/>
                  </a:lnTo>
                  <a:lnTo>
                    <a:pt x="584" y="802"/>
                  </a:lnTo>
                  <a:lnTo>
                    <a:pt x="582" y="797"/>
                  </a:lnTo>
                  <a:lnTo>
                    <a:pt x="582" y="797"/>
                  </a:lnTo>
                  <a:lnTo>
                    <a:pt x="584" y="790"/>
                  </a:lnTo>
                  <a:lnTo>
                    <a:pt x="587" y="785"/>
                  </a:lnTo>
                  <a:lnTo>
                    <a:pt x="592" y="782"/>
                  </a:lnTo>
                  <a:lnTo>
                    <a:pt x="599" y="780"/>
                  </a:lnTo>
                  <a:lnTo>
                    <a:pt x="599" y="780"/>
                  </a:lnTo>
                  <a:close/>
                  <a:moveTo>
                    <a:pt x="1590" y="738"/>
                  </a:moveTo>
                  <a:lnTo>
                    <a:pt x="1590" y="738"/>
                  </a:lnTo>
                  <a:lnTo>
                    <a:pt x="1590" y="738"/>
                  </a:lnTo>
                  <a:lnTo>
                    <a:pt x="1595" y="738"/>
                  </a:lnTo>
                  <a:lnTo>
                    <a:pt x="1600" y="741"/>
                  </a:lnTo>
                  <a:lnTo>
                    <a:pt x="1604" y="746"/>
                  </a:lnTo>
                  <a:lnTo>
                    <a:pt x="1606" y="753"/>
                  </a:lnTo>
                  <a:lnTo>
                    <a:pt x="1606" y="753"/>
                  </a:lnTo>
                  <a:lnTo>
                    <a:pt x="1604" y="760"/>
                  </a:lnTo>
                  <a:lnTo>
                    <a:pt x="1600" y="765"/>
                  </a:lnTo>
                  <a:lnTo>
                    <a:pt x="1595" y="768"/>
                  </a:lnTo>
                  <a:lnTo>
                    <a:pt x="1590" y="770"/>
                  </a:lnTo>
                  <a:lnTo>
                    <a:pt x="1590" y="770"/>
                  </a:lnTo>
                  <a:lnTo>
                    <a:pt x="1583" y="768"/>
                  </a:lnTo>
                  <a:lnTo>
                    <a:pt x="1578" y="765"/>
                  </a:lnTo>
                  <a:lnTo>
                    <a:pt x="1575" y="760"/>
                  </a:lnTo>
                  <a:lnTo>
                    <a:pt x="1573" y="753"/>
                  </a:lnTo>
                  <a:lnTo>
                    <a:pt x="1573" y="753"/>
                  </a:lnTo>
                  <a:lnTo>
                    <a:pt x="1575" y="746"/>
                  </a:lnTo>
                  <a:lnTo>
                    <a:pt x="1578" y="741"/>
                  </a:lnTo>
                  <a:lnTo>
                    <a:pt x="1583" y="738"/>
                  </a:lnTo>
                  <a:lnTo>
                    <a:pt x="1590" y="738"/>
                  </a:lnTo>
                  <a:lnTo>
                    <a:pt x="1590" y="738"/>
                  </a:lnTo>
                  <a:close/>
                  <a:moveTo>
                    <a:pt x="1531" y="738"/>
                  </a:moveTo>
                  <a:lnTo>
                    <a:pt x="1531" y="738"/>
                  </a:lnTo>
                  <a:lnTo>
                    <a:pt x="1531" y="738"/>
                  </a:lnTo>
                  <a:lnTo>
                    <a:pt x="1537" y="738"/>
                  </a:lnTo>
                  <a:lnTo>
                    <a:pt x="1543" y="741"/>
                  </a:lnTo>
                  <a:lnTo>
                    <a:pt x="1546" y="746"/>
                  </a:lnTo>
                  <a:lnTo>
                    <a:pt x="1546" y="753"/>
                  </a:lnTo>
                  <a:lnTo>
                    <a:pt x="1546" y="753"/>
                  </a:lnTo>
                  <a:lnTo>
                    <a:pt x="1546" y="760"/>
                  </a:lnTo>
                  <a:lnTo>
                    <a:pt x="1543" y="765"/>
                  </a:lnTo>
                  <a:lnTo>
                    <a:pt x="1537" y="768"/>
                  </a:lnTo>
                  <a:lnTo>
                    <a:pt x="1531" y="770"/>
                  </a:lnTo>
                  <a:lnTo>
                    <a:pt x="1531" y="770"/>
                  </a:lnTo>
                  <a:lnTo>
                    <a:pt x="1525" y="768"/>
                  </a:lnTo>
                  <a:lnTo>
                    <a:pt x="1520" y="765"/>
                  </a:lnTo>
                  <a:lnTo>
                    <a:pt x="1517" y="760"/>
                  </a:lnTo>
                  <a:lnTo>
                    <a:pt x="1515" y="753"/>
                  </a:lnTo>
                  <a:lnTo>
                    <a:pt x="1515" y="753"/>
                  </a:lnTo>
                  <a:lnTo>
                    <a:pt x="1517" y="746"/>
                  </a:lnTo>
                  <a:lnTo>
                    <a:pt x="1520" y="741"/>
                  </a:lnTo>
                  <a:lnTo>
                    <a:pt x="1525" y="738"/>
                  </a:lnTo>
                  <a:lnTo>
                    <a:pt x="1531" y="738"/>
                  </a:lnTo>
                  <a:lnTo>
                    <a:pt x="1531" y="738"/>
                  </a:lnTo>
                  <a:close/>
                  <a:moveTo>
                    <a:pt x="1473" y="738"/>
                  </a:moveTo>
                  <a:lnTo>
                    <a:pt x="1473" y="738"/>
                  </a:lnTo>
                  <a:lnTo>
                    <a:pt x="1473" y="738"/>
                  </a:lnTo>
                  <a:lnTo>
                    <a:pt x="1480" y="738"/>
                  </a:lnTo>
                  <a:lnTo>
                    <a:pt x="1485" y="741"/>
                  </a:lnTo>
                  <a:lnTo>
                    <a:pt x="1486" y="746"/>
                  </a:lnTo>
                  <a:lnTo>
                    <a:pt x="1488" y="753"/>
                  </a:lnTo>
                  <a:lnTo>
                    <a:pt x="1488" y="753"/>
                  </a:lnTo>
                  <a:lnTo>
                    <a:pt x="1486" y="760"/>
                  </a:lnTo>
                  <a:lnTo>
                    <a:pt x="1485" y="765"/>
                  </a:lnTo>
                  <a:lnTo>
                    <a:pt x="1480" y="768"/>
                  </a:lnTo>
                  <a:lnTo>
                    <a:pt x="1473" y="770"/>
                  </a:lnTo>
                  <a:lnTo>
                    <a:pt x="1473" y="770"/>
                  </a:lnTo>
                  <a:lnTo>
                    <a:pt x="1468" y="768"/>
                  </a:lnTo>
                  <a:lnTo>
                    <a:pt x="1462" y="765"/>
                  </a:lnTo>
                  <a:lnTo>
                    <a:pt x="1459" y="760"/>
                  </a:lnTo>
                  <a:lnTo>
                    <a:pt x="1457" y="753"/>
                  </a:lnTo>
                  <a:lnTo>
                    <a:pt x="1457" y="753"/>
                  </a:lnTo>
                  <a:lnTo>
                    <a:pt x="1459" y="746"/>
                  </a:lnTo>
                  <a:lnTo>
                    <a:pt x="1462" y="741"/>
                  </a:lnTo>
                  <a:lnTo>
                    <a:pt x="1468" y="738"/>
                  </a:lnTo>
                  <a:lnTo>
                    <a:pt x="1473" y="738"/>
                  </a:lnTo>
                  <a:lnTo>
                    <a:pt x="1473" y="738"/>
                  </a:lnTo>
                  <a:close/>
                  <a:moveTo>
                    <a:pt x="1415" y="738"/>
                  </a:moveTo>
                  <a:lnTo>
                    <a:pt x="1415" y="738"/>
                  </a:lnTo>
                  <a:lnTo>
                    <a:pt x="1415" y="738"/>
                  </a:lnTo>
                  <a:lnTo>
                    <a:pt x="1420" y="738"/>
                  </a:lnTo>
                  <a:lnTo>
                    <a:pt x="1425" y="741"/>
                  </a:lnTo>
                  <a:lnTo>
                    <a:pt x="1428" y="746"/>
                  </a:lnTo>
                  <a:lnTo>
                    <a:pt x="1430" y="753"/>
                  </a:lnTo>
                  <a:lnTo>
                    <a:pt x="1430" y="753"/>
                  </a:lnTo>
                  <a:lnTo>
                    <a:pt x="1428" y="760"/>
                  </a:lnTo>
                  <a:lnTo>
                    <a:pt x="1425" y="765"/>
                  </a:lnTo>
                  <a:lnTo>
                    <a:pt x="1420" y="768"/>
                  </a:lnTo>
                  <a:lnTo>
                    <a:pt x="1415" y="770"/>
                  </a:lnTo>
                  <a:lnTo>
                    <a:pt x="1415" y="770"/>
                  </a:lnTo>
                  <a:lnTo>
                    <a:pt x="1408" y="768"/>
                  </a:lnTo>
                  <a:lnTo>
                    <a:pt x="1403" y="765"/>
                  </a:lnTo>
                  <a:lnTo>
                    <a:pt x="1399" y="760"/>
                  </a:lnTo>
                  <a:lnTo>
                    <a:pt x="1399" y="753"/>
                  </a:lnTo>
                  <a:lnTo>
                    <a:pt x="1399" y="753"/>
                  </a:lnTo>
                  <a:lnTo>
                    <a:pt x="1399" y="746"/>
                  </a:lnTo>
                  <a:lnTo>
                    <a:pt x="1403" y="741"/>
                  </a:lnTo>
                  <a:lnTo>
                    <a:pt x="1408" y="738"/>
                  </a:lnTo>
                  <a:lnTo>
                    <a:pt x="1415" y="738"/>
                  </a:lnTo>
                  <a:lnTo>
                    <a:pt x="1415" y="738"/>
                  </a:lnTo>
                  <a:close/>
                  <a:moveTo>
                    <a:pt x="1357" y="738"/>
                  </a:moveTo>
                  <a:lnTo>
                    <a:pt x="1357" y="738"/>
                  </a:lnTo>
                  <a:lnTo>
                    <a:pt x="1357" y="738"/>
                  </a:lnTo>
                  <a:lnTo>
                    <a:pt x="1362" y="738"/>
                  </a:lnTo>
                  <a:lnTo>
                    <a:pt x="1367" y="741"/>
                  </a:lnTo>
                  <a:lnTo>
                    <a:pt x="1371" y="746"/>
                  </a:lnTo>
                  <a:lnTo>
                    <a:pt x="1372" y="753"/>
                  </a:lnTo>
                  <a:lnTo>
                    <a:pt x="1372" y="753"/>
                  </a:lnTo>
                  <a:lnTo>
                    <a:pt x="1371" y="760"/>
                  </a:lnTo>
                  <a:lnTo>
                    <a:pt x="1367" y="765"/>
                  </a:lnTo>
                  <a:lnTo>
                    <a:pt x="1362" y="768"/>
                  </a:lnTo>
                  <a:lnTo>
                    <a:pt x="1357" y="770"/>
                  </a:lnTo>
                  <a:lnTo>
                    <a:pt x="1357" y="770"/>
                  </a:lnTo>
                  <a:lnTo>
                    <a:pt x="1350" y="768"/>
                  </a:lnTo>
                  <a:lnTo>
                    <a:pt x="1345" y="765"/>
                  </a:lnTo>
                  <a:lnTo>
                    <a:pt x="1342" y="760"/>
                  </a:lnTo>
                  <a:lnTo>
                    <a:pt x="1342" y="753"/>
                  </a:lnTo>
                  <a:lnTo>
                    <a:pt x="1342" y="753"/>
                  </a:lnTo>
                  <a:lnTo>
                    <a:pt x="1342" y="746"/>
                  </a:lnTo>
                  <a:lnTo>
                    <a:pt x="1345" y="741"/>
                  </a:lnTo>
                  <a:lnTo>
                    <a:pt x="1350" y="738"/>
                  </a:lnTo>
                  <a:lnTo>
                    <a:pt x="1357" y="738"/>
                  </a:lnTo>
                  <a:lnTo>
                    <a:pt x="1357" y="738"/>
                  </a:lnTo>
                  <a:close/>
                  <a:moveTo>
                    <a:pt x="1297" y="738"/>
                  </a:moveTo>
                  <a:lnTo>
                    <a:pt x="1297" y="738"/>
                  </a:lnTo>
                  <a:lnTo>
                    <a:pt x="1297" y="738"/>
                  </a:lnTo>
                  <a:lnTo>
                    <a:pt x="1304" y="738"/>
                  </a:lnTo>
                  <a:lnTo>
                    <a:pt x="1309" y="741"/>
                  </a:lnTo>
                  <a:lnTo>
                    <a:pt x="1313" y="746"/>
                  </a:lnTo>
                  <a:lnTo>
                    <a:pt x="1313" y="753"/>
                  </a:lnTo>
                  <a:lnTo>
                    <a:pt x="1313" y="753"/>
                  </a:lnTo>
                  <a:lnTo>
                    <a:pt x="1313" y="760"/>
                  </a:lnTo>
                  <a:lnTo>
                    <a:pt x="1309" y="765"/>
                  </a:lnTo>
                  <a:lnTo>
                    <a:pt x="1304" y="768"/>
                  </a:lnTo>
                  <a:lnTo>
                    <a:pt x="1297" y="770"/>
                  </a:lnTo>
                  <a:lnTo>
                    <a:pt x="1297" y="770"/>
                  </a:lnTo>
                  <a:lnTo>
                    <a:pt x="1292" y="768"/>
                  </a:lnTo>
                  <a:lnTo>
                    <a:pt x="1287" y="765"/>
                  </a:lnTo>
                  <a:lnTo>
                    <a:pt x="1284" y="760"/>
                  </a:lnTo>
                  <a:lnTo>
                    <a:pt x="1282" y="753"/>
                  </a:lnTo>
                  <a:lnTo>
                    <a:pt x="1282" y="753"/>
                  </a:lnTo>
                  <a:lnTo>
                    <a:pt x="1284" y="746"/>
                  </a:lnTo>
                  <a:lnTo>
                    <a:pt x="1287" y="741"/>
                  </a:lnTo>
                  <a:lnTo>
                    <a:pt x="1292" y="738"/>
                  </a:lnTo>
                  <a:lnTo>
                    <a:pt x="1297" y="738"/>
                  </a:lnTo>
                  <a:lnTo>
                    <a:pt x="1297" y="738"/>
                  </a:lnTo>
                  <a:close/>
                  <a:moveTo>
                    <a:pt x="1239" y="738"/>
                  </a:moveTo>
                  <a:lnTo>
                    <a:pt x="1239" y="738"/>
                  </a:lnTo>
                  <a:lnTo>
                    <a:pt x="1239" y="738"/>
                  </a:lnTo>
                  <a:lnTo>
                    <a:pt x="1246" y="738"/>
                  </a:lnTo>
                  <a:lnTo>
                    <a:pt x="1251" y="741"/>
                  </a:lnTo>
                  <a:lnTo>
                    <a:pt x="1255" y="746"/>
                  </a:lnTo>
                  <a:lnTo>
                    <a:pt x="1255" y="753"/>
                  </a:lnTo>
                  <a:lnTo>
                    <a:pt x="1255" y="753"/>
                  </a:lnTo>
                  <a:lnTo>
                    <a:pt x="1255" y="760"/>
                  </a:lnTo>
                  <a:lnTo>
                    <a:pt x="1251" y="765"/>
                  </a:lnTo>
                  <a:lnTo>
                    <a:pt x="1246" y="768"/>
                  </a:lnTo>
                  <a:lnTo>
                    <a:pt x="1239" y="770"/>
                  </a:lnTo>
                  <a:lnTo>
                    <a:pt x="1239" y="770"/>
                  </a:lnTo>
                  <a:lnTo>
                    <a:pt x="1234" y="768"/>
                  </a:lnTo>
                  <a:lnTo>
                    <a:pt x="1229" y="765"/>
                  </a:lnTo>
                  <a:lnTo>
                    <a:pt x="1226" y="760"/>
                  </a:lnTo>
                  <a:lnTo>
                    <a:pt x="1224" y="753"/>
                  </a:lnTo>
                  <a:lnTo>
                    <a:pt x="1224" y="753"/>
                  </a:lnTo>
                  <a:lnTo>
                    <a:pt x="1226" y="746"/>
                  </a:lnTo>
                  <a:lnTo>
                    <a:pt x="1229" y="741"/>
                  </a:lnTo>
                  <a:lnTo>
                    <a:pt x="1234" y="738"/>
                  </a:lnTo>
                  <a:lnTo>
                    <a:pt x="1239" y="738"/>
                  </a:lnTo>
                  <a:lnTo>
                    <a:pt x="1239" y="738"/>
                  </a:lnTo>
                  <a:close/>
                  <a:moveTo>
                    <a:pt x="1181" y="738"/>
                  </a:moveTo>
                  <a:lnTo>
                    <a:pt x="1181" y="738"/>
                  </a:lnTo>
                  <a:lnTo>
                    <a:pt x="1181" y="738"/>
                  </a:lnTo>
                  <a:lnTo>
                    <a:pt x="1187" y="738"/>
                  </a:lnTo>
                  <a:lnTo>
                    <a:pt x="1192" y="741"/>
                  </a:lnTo>
                  <a:lnTo>
                    <a:pt x="1195" y="746"/>
                  </a:lnTo>
                  <a:lnTo>
                    <a:pt x="1197" y="753"/>
                  </a:lnTo>
                  <a:lnTo>
                    <a:pt x="1197" y="753"/>
                  </a:lnTo>
                  <a:lnTo>
                    <a:pt x="1195" y="760"/>
                  </a:lnTo>
                  <a:lnTo>
                    <a:pt x="1192" y="765"/>
                  </a:lnTo>
                  <a:lnTo>
                    <a:pt x="1187" y="768"/>
                  </a:lnTo>
                  <a:lnTo>
                    <a:pt x="1181" y="770"/>
                  </a:lnTo>
                  <a:lnTo>
                    <a:pt x="1181" y="770"/>
                  </a:lnTo>
                  <a:lnTo>
                    <a:pt x="1175" y="768"/>
                  </a:lnTo>
                  <a:lnTo>
                    <a:pt x="1171" y="765"/>
                  </a:lnTo>
                  <a:lnTo>
                    <a:pt x="1168" y="760"/>
                  </a:lnTo>
                  <a:lnTo>
                    <a:pt x="1166" y="753"/>
                  </a:lnTo>
                  <a:lnTo>
                    <a:pt x="1166" y="753"/>
                  </a:lnTo>
                  <a:lnTo>
                    <a:pt x="1168" y="746"/>
                  </a:lnTo>
                  <a:lnTo>
                    <a:pt x="1171" y="741"/>
                  </a:lnTo>
                  <a:lnTo>
                    <a:pt x="1175" y="738"/>
                  </a:lnTo>
                  <a:lnTo>
                    <a:pt x="1181" y="738"/>
                  </a:lnTo>
                  <a:lnTo>
                    <a:pt x="1181" y="738"/>
                  </a:lnTo>
                  <a:close/>
                  <a:moveTo>
                    <a:pt x="1124" y="738"/>
                  </a:moveTo>
                  <a:lnTo>
                    <a:pt x="1124" y="738"/>
                  </a:lnTo>
                  <a:lnTo>
                    <a:pt x="1124" y="738"/>
                  </a:lnTo>
                  <a:lnTo>
                    <a:pt x="1129" y="738"/>
                  </a:lnTo>
                  <a:lnTo>
                    <a:pt x="1134" y="741"/>
                  </a:lnTo>
                  <a:lnTo>
                    <a:pt x="1137" y="746"/>
                  </a:lnTo>
                  <a:lnTo>
                    <a:pt x="1139" y="753"/>
                  </a:lnTo>
                  <a:lnTo>
                    <a:pt x="1139" y="753"/>
                  </a:lnTo>
                  <a:lnTo>
                    <a:pt x="1137" y="760"/>
                  </a:lnTo>
                  <a:lnTo>
                    <a:pt x="1134" y="765"/>
                  </a:lnTo>
                  <a:lnTo>
                    <a:pt x="1129" y="768"/>
                  </a:lnTo>
                  <a:lnTo>
                    <a:pt x="1124" y="770"/>
                  </a:lnTo>
                  <a:lnTo>
                    <a:pt x="1124" y="770"/>
                  </a:lnTo>
                  <a:lnTo>
                    <a:pt x="1117" y="768"/>
                  </a:lnTo>
                  <a:lnTo>
                    <a:pt x="1112" y="765"/>
                  </a:lnTo>
                  <a:lnTo>
                    <a:pt x="1108" y="760"/>
                  </a:lnTo>
                  <a:lnTo>
                    <a:pt x="1108" y="753"/>
                  </a:lnTo>
                  <a:lnTo>
                    <a:pt x="1108" y="753"/>
                  </a:lnTo>
                  <a:lnTo>
                    <a:pt x="1108" y="746"/>
                  </a:lnTo>
                  <a:lnTo>
                    <a:pt x="1112" y="741"/>
                  </a:lnTo>
                  <a:lnTo>
                    <a:pt x="1117" y="738"/>
                  </a:lnTo>
                  <a:lnTo>
                    <a:pt x="1124" y="738"/>
                  </a:lnTo>
                  <a:lnTo>
                    <a:pt x="1124" y="738"/>
                  </a:lnTo>
                  <a:close/>
                  <a:moveTo>
                    <a:pt x="1064" y="738"/>
                  </a:moveTo>
                  <a:lnTo>
                    <a:pt x="1064" y="738"/>
                  </a:lnTo>
                  <a:lnTo>
                    <a:pt x="1064" y="738"/>
                  </a:lnTo>
                  <a:lnTo>
                    <a:pt x="1071" y="738"/>
                  </a:lnTo>
                  <a:lnTo>
                    <a:pt x="1076" y="741"/>
                  </a:lnTo>
                  <a:lnTo>
                    <a:pt x="1079" y="746"/>
                  </a:lnTo>
                  <a:lnTo>
                    <a:pt x="1081" y="753"/>
                  </a:lnTo>
                  <a:lnTo>
                    <a:pt x="1081" y="753"/>
                  </a:lnTo>
                  <a:lnTo>
                    <a:pt x="1079" y="760"/>
                  </a:lnTo>
                  <a:lnTo>
                    <a:pt x="1076" y="765"/>
                  </a:lnTo>
                  <a:lnTo>
                    <a:pt x="1071" y="768"/>
                  </a:lnTo>
                  <a:lnTo>
                    <a:pt x="1064" y="770"/>
                  </a:lnTo>
                  <a:lnTo>
                    <a:pt x="1064" y="770"/>
                  </a:lnTo>
                  <a:lnTo>
                    <a:pt x="1059" y="768"/>
                  </a:lnTo>
                  <a:lnTo>
                    <a:pt x="1054" y="765"/>
                  </a:lnTo>
                  <a:lnTo>
                    <a:pt x="1050" y="760"/>
                  </a:lnTo>
                  <a:lnTo>
                    <a:pt x="1049" y="753"/>
                  </a:lnTo>
                  <a:lnTo>
                    <a:pt x="1049" y="753"/>
                  </a:lnTo>
                  <a:lnTo>
                    <a:pt x="1050" y="746"/>
                  </a:lnTo>
                  <a:lnTo>
                    <a:pt x="1054" y="741"/>
                  </a:lnTo>
                  <a:lnTo>
                    <a:pt x="1059" y="738"/>
                  </a:lnTo>
                  <a:lnTo>
                    <a:pt x="1064" y="738"/>
                  </a:lnTo>
                  <a:lnTo>
                    <a:pt x="1064" y="738"/>
                  </a:lnTo>
                  <a:close/>
                  <a:moveTo>
                    <a:pt x="1006" y="738"/>
                  </a:moveTo>
                  <a:lnTo>
                    <a:pt x="1006" y="738"/>
                  </a:lnTo>
                  <a:lnTo>
                    <a:pt x="1006" y="738"/>
                  </a:lnTo>
                  <a:lnTo>
                    <a:pt x="1013" y="738"/>
                  </a:lnTo>
                  <a:lnTo>
                    <a:pt x="1018" y="741"/>
                  </a:lnTo>
                  <a:lnTo>
                    <a:pt x="1021" y="746"/>
                  </a:lnTo>
                  <a:lnTo>
                    <a:pt x="1021" y="753"/>
                  </a:lnTo>
                  <a:lnTo>
                    <a:pt x="1021" y="753"/>
                  </a:lnTo>
                  <a:lnTo>
                    <a:pt x="1021" y="760"/>
                  </a:lnTo>
                  <a:lnTo>
                    <a:pt x="1018" y="765"/>
                  </a:lnTo>
                  <a:lnTo>
                    <a:pt x="1013" y="768"/>
                  </a:lnTo>
                  <a:lnTo>
                    <a:pt x="1006" y="770"/>
                  </a:lnTo>
                  <a:lnTo>
                    <a:pt x="1006" y="770"/>
                  </a:lnTo>
                  <a:lnTo>
                    <a:pt x="1001" y="768"/>
                  </a:lnTo>
                  <a:lnTo>
                    <a:pt x="996" y="765"/>
                  </a:lnTo>
                  <a:lnTo>
                    <a:pt x="992" y="760"/>
                  </a:lnTo>
                  <a:lnTo>
                    <a:pt x="991" y="753"/>
                  </a:lnTo>
                  <a:lnTo>
                    <a:pt x="991" y="753"/>
                  </a:lnTo>
                  <a:lnTo>
                    <a:pt x="992" y="746"/>
                  </a:lnTo>
                  <a:lnTo>
                    <a:pt x="996" y="741"/>
                  </a:lnTo>
                  <a:lnTo>
                    <a:pt x="1001" y="738"/>
                  </a:lnTo>
                  <a:lnTo>
                    <a:pt x="1006" y="738"/>
                  </a:lnTo>
                  <a:lnTo>
                    <a:pt x="1006" y="738"/>
                  </a:lnTo>
                  <a:close/>
                  <a:moveTo>
                    <a:pt x="948" y="738"/>
                  </a:moveTo>
                  <a:lnTo>
                    <a:pt x="948" y="738"/>
                  </a:lnTo>
                  <a:lnTo>
                    <a:pt x="948" y="738"/>
                  </a:lnTo>
                  <a:lnTo>
                    <a:pt x="955" y="738"/>
                  </a:lnTo>
                  <a:lnTo>
                    <a:pt x="958" y="741"/>
                  </a:lnTo>
                  <a:lnTo>
                    <a:pt x="962" y="746"/>
                  </a:lnTo>
                  <a:lnTo>
                    <a:pt x="964" y="753"/>
                  </a:lnTo>
                  <a:lnTo>
                    <a:pt x="964" y="753"/>
                  </a:lnTo>
                  <a:lnTo>
                    <a:pt x="962" y="760"/>
                  </a:lnTo>
                  <a:lnTo>
                    <a:pt x="958" y="765"/>
                  </a:lnTo>
                  <a:lnTo>
                    <a:pt x="955" y="768"/>
                  </a:lnTo>
                  <a:lnTo>
                    <a:pt x="948" y="770"/>
                  </a:lnTo>
                  <a:lnTo>
                    <a:pt x="948" y="770"/>
                  </a:lnTo>
                  <a:lnTo>
                    <a:pt x="941" y="768"/>
                  </a:lnTo>
                  <a:lnTo>
                    <a:pt x="938" y="765"/>
                  </a:lnTo>
                  <a:lnTo>
                    <a:pt x="935" y="760"/>
                  </a:lnTo>
                  <a:lnTo>
                    <a:pt x="933" y="753"/>
                  </a:lnTo>
                  <a:lnTo>
                    <a:pt x="933" y="753"/>
                  </a:lnTo>
                  <a:lnTo>
                    <a:pt x="935" y="746"/>
                  </a:lnTo>
                  <a:lnTo>
                    <a:pt x="938" y="741"/>
                  </a:lnTo>
                  <a:lnTo>
                    <a:pt x="941" y="738"/>
                  </a:lnTo>
                  <a:lnTo>
                    <a:pt x="948" y="738"/>
                  </a:lnTo>
                  <a:lnTo>
                    <a:pt x="948" y="738"/>
                  </a:lnTo>
                  <a:close/>
                  <a:moveTo>
                    <a:pt x="890" y="738"/>
                  </a:moveTo>
                  <a:lnTo>
                    <a:pt x="890" y="738"/>
                  </a:lnTo>
                  <a:lnTo>
                    <a:pt x="890" y="738"/>
                  </a:lnTo>
                  <a:lnTo>
                    <a:pt x="895" y="738"/>
                  </a:lnTo>
                  <a:lnTo>
                    <a:pt x="900" y="741"/>
                  </a:lnTo>
                  <a:lnTo>
                    <a:pt x="904" y="746"/>
                  </a:lnTo>
                  <a:lnTo>
                    <a:pt x="906" y="753"/>
                  </a:lnTo>
                  <a:lnTo>
                    <a:pt x="906" y="753"/>
                  </a:lnTo>
                  <a:lnTo>
                    <a:pt x="904" y="760"/>
                  </a:lnTo>
                  <a:lnTo>
                    <a:pt x="900" y="765"/>
                  </a:lnTo>
                  <a:lnTo>
                    <a:pt x="895" y="768"/>
                  </a:lnTo>
                  <a:lnTo>
                    <a:pt x="890" y="770"/>
                  </a:lnTo>
                  <a:lnTo>
                    <a:pt x="890" y="770"/>
                  </a:lnTo>
                  <a:lnTo>
                    <a:pt x="883" y="768"/>
                  </a:lnTo>
                  <a:lnTo>
                    <a:pt x="878" y="765"/>
                  </a:lnTo>
                  <a:lnTo>
                    <a:pt x="875" y="760"/>
                  </a:lnTo>
                  <a:lnTo>
                    <a:pt x="875" y="753"/>
                  </a:lnTo>
                  <a:lnTo>
                    <a:pt x="875" y="753"/>
                  </a:lnTo>
                  <a:lnTo>
                    <a:pt x="875" y="746"/>
                  </a:lnTo>
                  <a:lnTo>
                    <a:pt x="878" y="741"/>
                  </a:lnTo>
                  <a:lnTo>
                    <a:pt x="883" y="738"/>
                  </a:lnTo>
                  <a:lnTo>
                    <a:pt x="890" y="738"/>
                  </a:lnTo>
                  <a:lnTo>
                    <a:pt x="890" y="738"/>
                  </a:lnTo>
                  <a:close/>
                  <a:moveTo>
                    <a:pt x="832" y="738"/>
                  </a:moveTo>
                  <a:lnTo>
                    <a:pt x="832" y="738"/>
                  </a:lnTo>
                  <a:lnTo>
                    <a:pt x="832" y="738"/>
                  </a:lnTo>
                  <a:lnTo>
                    <a:pt x="837" y="738"/>
                  </a:lnTo>
                  <a:lnTo>
                    <a:pt x="843" y="741"/>
                  </a:lnTo>
                  <a:lnTo>
                    <a:pt x="846" y="746"/>
                  </a:lnTo>
                  <a:lnTo>
                    <a:pt x="848" y="753"/>
                  </a:lnTo>
                  <a:lnTo>
                    <a:pt x="848" y="753"/>
                  </a:lnTo>
                  <a:lnTo>
                    <a:pt x="846" y="760"/>
                  </a:lnTo>
                  <a:lnTo>
                    <a:pt x="843" y="765"/>
                  </a:lnTo>
                  <a:lnTo>
                    <a:pt x="837" y="768"/>
                  </a:lnTo>
                  <a:lnTo>
                    <a:pt x="832" y="770"/>
                  </a:lnTo>
                  <a:lnTo>
                    <a:pt x="832" y="770"/>
                  </a:lnTo>
                  <a:lnTo>
                    <a:pt x="826" y="768"/>
                  </a:lnTo>
                  <a:lnTo>
                    <a:pt x="820" y="765"/>
                  </a:lnTo>
                  <a:lnTo>
                    <a:pt x="817" y="760"/>
                  </a:lnTo>
                  <a:lnTo>
                    <a:pt x="815" y="753"/>
                  </a:lnTo>
                  <a:lnTo>
                    <a:pt x="815" y="753"/>
                  </a:lnTo>
                  <a:lnTo>
                    <a:pt x="817" y="746"/>
                  </a:lnTo>
                  <a:lnTo>
                    <a:pt x="820" y="741"/>
                  </a:lnTo>
                  <a:lnTo>
                    <a:pt x="826" y="738"/>
                  </a:lnTo>
                  <a:lnTo>
                    <a:pt x="832" y="738"/>
                  </a:lnTo>
                  <a:lnTo>
                    <a:pt x="832" y="738"/>
                  </a:lnTo>
                  <a:close/>
                  <a:moveTo>
                    <a:pt x="773" y="738"/>
                  </a:moveTo>
                  <a:lnTo>
                    <a:pt x="773" y="738"/>
                  </a:lnTo>
                  <a:lnTo>
                    <a:pt x="773" y="738"/>
                  </a:lnTo>
                  <a:lnTo>
                    <a:pt x="780" y="738"/>
                  </a:lnTo>
                  <a:lnTo>
                    <a:pt x="785" y="741"/>
                  </a:lnTo>
                  <a:lnTo>
                    <a:pt x="788" y="746"/>
                  </a:lnTo>
                  <a:lnTo>
                    <a:pt x="788" y="753"/>
                  </a:lnTo>
                  <a:lnTo>
                    <a:pt x="788" y="753"/>
                  </a:lnTo>
                  <a:lnTo>
                    <a:pt x="788" y="760"/>
                  </a:lnTo>
                  <a:lnTo>
                    <a:pt x="785" y="765"/>
                  </a:lnTo>
                  <a:lnTo>
                    <a:pt x="780" y="768"/>
                  </a:lnTo>
                  <a:lnTo>
                    <a:pt x="773" y="770"/>
                  </a:lnTo>
                  <a:lnTo>
                    <a:pt x="773" y="770"/>
                  </a:lnTo>
                  <a:lnTo>
                    <a:pt x="768" y="768"/>
                  </a:lnTo>
                  <a:lnTo>
                    <a:pt x="763" y="765"/>
                  </a:lnTo>
                  <a:lnTo>
                    <a:pt x="759" y="760"/>
                  </a:lnTo>
                  <a:lnTo>
                    <a:pt x="757" y="753"/>
                  </a:lnTo>
                  <a:lnTo>
                    <a:pt x="757" y="753"/>
                  </a:lnTo>
                  <a:lnTo>
                    <a:pt x="759" y="746"/>
                  </a:lnTo>
                  <a:lnTo>
                    <a:pt x="763" y="741"/>
                  </a:lnTo>
                  <a:lnTo>
                    <a:pt x="768" y="738"/>
                  </a:lnTo>
                  <a:lnTo>
                    <a:pt x="773" y="738"/>
                  </a:lnTo>
                  <a:lnTo>
                    <a:pt x="773" y="738"/>
                  </a:lnTo>
                  <a:close/>
                  <a:moveTo>
                    <a:pt x="715" y="738"/>
                  </a:moveTo>
                  <a:lnTo>
                    <a:pt x="715" y="738"/>
                  </a:lnTo>
                  <a:lnTo>
                    <a:pt x="715" y="738"/>
                  </a:lnTo>
                  <a:lnTo>
                    <a:pt x="722" y="738"/>
                  </a:lnTo>
                  <a:lnTo>
                    <a:pt x="725" y="741"/>
                  </a:lnTo>
                  <a:lnTo>
                    <a:pt x="728" y="746"/>
                  </a:lnTo>
                  <a:lnTo>
                    <a:pt x="730" y="753"/>
                  </a:lnTo>
                  <a:lnTo>
                    <a:pt x="730" y="753"/>
                  </a:lnTo>
                  <a:lnTo>
                    <a:pt x="728" y="760"/>
                  </a:lnTo>
                  <a:lnTo>
                    <a:pt x="725" y="765"/>
                  </a:lnTo>
                  <a:lnTo>
                    <a:pt x="722" y="768"/>
                  </a:lnTo>
                  <a:lnTo>
                    <a:pt x="715" y="770"/>
                  </a:lnTo>
                  <a:lnTo>
                    <a:pt x="715" y="770"/>
                  </a:lnTo>
                  <a:lnTo>
                    <a:pt x="710" y="768"/>
                  </a:lnTo>
                  <a:lnTo>
                    <a:pt x="705" y="765"/>
                  </a:lnTo>
                  <a:lnTo>
                    <a:pt x="701" y="760"/>
                  </a:lnTo>
                  <a:lnTo>
                    <a:pt x="700" y="753"/>
                  </a:lnTo>
                  <a:lnTo>
                    <a:pt x="700" y="753"/>
                  </a:lnTo>
                  <a:lnTo>
                    <a:pt x="701" y="746"/>
                  </a:lnTo>
                  <a:lnTo>
                    <a:pt x="705" y="741"/>
                  </a:lnTo>
                  <a:lnTo>
                    <a:pt x="710" y="738"/>
                  </a:lnTo>
                  <a:lnTo>
                    <a:pt x="715" y="738"/>
                  </a:lnTo>
                  <a:lnTo>
                    <a:pt x="715" y="738"/>
                  </a:lnTo>
                  <a:close/>
                  <a:moveTo>
                    <a:pt x="657" y="738"/>
                  </a:moveTo>
                  <a:lnTo>
                    <a:pt x="657" y="738"/>
                  </a:lnTo>
                  <a:lnTo>
                    <a:pt x="657" y="738"/>
                  </a:lnTo>
                  <a:lnTo>
                    <a:pt x="662" y="738"/>
                  </a:lnTo>
                  <a:lnTo>
                    <a:pt x="667" y="741"/>
                  </a:lnTo>
                  <a:lnTo>
                    <a:pt x="671" y="746"/>
                  </a:lnTo>
                  <a:lnTo>
                    <a:pt x="672" y="753"/>
                  </a:lnTo>
                  <a:lnTo>
                    <a:pt x="672" y="753"/>
                  </a:lnTo>
                  <a:lnTo>
                    <a:pt x="671" y="760"/>
                  </a:lnTo>
                  <a:lnTo>
                    <a:pt x="667" y="765"/>
                  </a:lnTo>
                  <a:lnTo>
                    <a:pt x="662" y="768"/>
                  </a:lnTo>
                  <a:lnTo>
                    <a:pt x="657" y="770"/>
                  </a:lnTo>
                  <a:lnTo>
                    <a:pt x="657" y="770"/>
                  </a:lnTo>
                  <a:lnTo>
                    <a:pt x="650" y="768"/>
                  </a:lnTo>
                  <a:lnTo>
                    <a:pt x="645" y="765"/>
                  </a:lnTo>
                  <a:lnTo>
                    <a:pt x="642" y="760"/>
                  </a:lnTo>
                  <a:lnTo>
                    <a:pt x="642" y="753"/>
                  </a:lnTo>
                  <a:lnTo>
                    <a:pt x="642" y="753"/>
                  </a:lnTo>
                  <a:lnTo>
                    <a:pt x="642" y="746"/>
                  </a:lnTo>
                  <a:lnTo>
                    <a:pt x="645" y="741"/>
                  </a:lnTo>
                  <a:lnTo>
                    <a:pt x="650" y="738"/>
                  </a:lnTo>
                  <a:lnTo>
                    <a:pt x="657" y="738"/>
                  </a:lnTo>
                  <a:lnTo>
                    <a:pt x="657" y="738"/>
                  </a:lnTo>
                  <a:close/>
                  <a:moveTo>
                    <a:pt x="599" y="738"/>
                  </a:moveTo>
                  <a:lnTo>
                    <a:pt x="599" y="738"/>
                  </a:lnTo>
                  <a:lnTo>
                    <a:pt x="599" y="738"/>
                  </a:lnTo>
                  <a:lnTo>
                    <a:pt x="604" y="738"/>
                  </a:lnTo>
                  <a:lnTo>
                    <a:pt x="609" y="741"/>
                  </a:lnTo>
                  <a:lnTo>
                    <a:pt x="613" y="746"/>
                  </a:lnTo>
                  <a:lnTo>
                    <a:pt x="614" y="753"/>
                  </a:lnTo>
                  <a:lnTo>
                    <a:pt x="614" y="753"/>
                  </a:lnTo>
                  <a:lnTo>
                    <a:pt x="613" y="760"/>
                  </a:lnTo>
                  <a:lnTo>
                    <a:pt x="609" y="765"/>
                  </a:lnTo>
                  <a:lnTo>
                    <a:pt x="604" y="768"/>
                  </a:lnTo>
                  <a:lnTo>
                    <a:pt x="599" y="770"/>
                  </a:lnTo>
                  <a:lnTo>
                    <a:pt x="599" y="770"/>
                  </a:lnTo>
                  <a:lnTo>
                    <a:pt x="592" y="768"/>
                  </a:lnTo>
                  <a:lnTo>
                    <a:pt x="587" y="765"/>
                  </a:lnTo>
                  <a:lnTo>
                    <a:pt x="584" y="760"/>
                  </a:lnTo>
                  <a:lnTo>
                    <a:pt x="582" y="753"/>
                  </a:lnTo>
                  <a:lnTo>
                    <a:pt x="582" y="753"/>
                  </a:lnTo>
                  <a:lnTo>
                    <a:pt x="584" y="746"/>
                  </a:lnTo>
                  <a:lnTo>
                    <a:pt x="587" y="741"/>
                  </a:lnTo>
                  <a:lnTo>
                    <a:pt x="592" y="738"/>
                  </a:lnTo>
                  <a:lnTo>
                    <a:pt x="599" y="738"/>
                  </a:lnTo>
                  <a:lnTo>
                    <a:pt x="599" y="738"/>
                  </a:lnTo>
                  <a:close/>
                  <a:moveTo>
                    <a:pt x="539" y="738"/>
                  </a:moveTo>
                  <a:lnTo>
                    <a:pt x="539" y="738"/>
                  </a:lnTo>
                  <a:lnTo>
                    <a:pt x="539" y="738"/>
                  </a:lnTo>
                  <a:lnTo>
                    <a:pt x="546" y="738"/>
                  </a:lnTo>
                  <a:lnTo>
                    <a:pt x="551" y="741"/>
                  </a:lnTo>
                  <a:lnTo>
                    <a:pt x="555" y="746"/>
                  </a:lnTo>
                  <a:lnTo>
                    <a:pt x="555" y="753"/>
                  </a:lnTo>
                  <a:lnTo>
                    <a:pt x="555" y="753"/>
                  </a:lnTo>
                  <a:lnTo>
                    <a:pt x="555" y="760"/>
                  </a:lnTo>
                  <a:lnTo>
                    <a:pt x="551" y="765"/>
                  </a:lnTo>
                  <a:lnTo>
                    <a:pt x="546" y="768"/>
                  </a:lnTo>
                  <a:lnTo>
                    <a:pt x="539" y="770"/>
                  </a:lnTo>
                  <a:lnTo>
                    <a:pt x="539" y="770"/>
                  </a:lnTo>
                  <a:lnTo>
                    <a:pt x="534" y="768"/>
                  </a:lnTo>
                  <a:lnTo>
                    <a:pt x="529" y="765"/>
                  </a:lnTo>
                  <a:lnTo>
                    <a:pt x="526" y="760"/>
                  </a:lnTo>
                  <a:lnTo>
                    <a:pt x="524" y="753"/>
                  </a:lnTo>
                  <a:lnTo>
                    <a:pt x="524" y="753"/>
                  </a:lnTo>
                  <a:lnTo>
                    <a:pt x="526" y="746"/>
                  </a:lnTo>
                  <a:lnTo>
                    <a:pt x="529" y="741"/>
                  </a:lnTo>
                  <a:lnTo>
                    <a:pt x="534" y="738"/>
                  </a:lnTo>
                  <a:lnTo>
                    <a:pt x="539" y="738"/>
                  </a:lnTo>
                  <a:lnTo>
                    <a:pt x="539" y="738"/>
                  </a:lnTo>
                  <a:close/>
                  <a:moveTo>
                    <a:pt x="482" y="738"/>
                  </a:moveTo>
                  <a:lnTo>
                    <a:pt x="482" y="738"/>
                  </a:lnTo>
                  <a:lnTo>
                    <a:pt x="482" y="738"/>
                  </a:lnTo>
                  <a:lnTo>
                    <a:pt x="488" y="738"/>
                  </a:lnTo>
                  <a:lnTo>
                    <a:pt x="493" y="741"/>
                  </a:lnTo>
                  <a:lnTo>
                    <a:pt x="495" y="746"/>
                  </a:lnTo>
                  <a:lnTo>
                    <a:pt x="497" y="753"/>
                  </a:lnTo>
                  <a:lnTo>
                    <a:pt x="497" y="753"/>
                  </a:lnTo>
                  <a:lnTo>
                    <a:pt x="495" y="760"/>
                  </a:lnTo>
                  <a:lnTo>
                    <a:pt x="493" y="765"/>
                  </a:lnTo>
                  <a:lnTo>
                    <a:pt x="488" y="768"/>
                  </a:lnTo>
                  <a:lnTo>
                    <a:pt x="482" y="770"/>
                  </a:lnTo>
                  <a:lnTo>
                    <a:pt x="482" y="770"/>
                  </a:lnTo>
                  <a:lnTo>
                    <a:pt x="476" y="768"/>
                  </a:lnTo>
                  <a:lnTo>
                    <a:pt x="471" y="765"/>
                  </a:lnTo>
                  <a:lnTo>
                    <a:pt x="468" y="760"/>
                  </a:lnTo>
                  <a:lnTo>
                    <a:pt x="466" y="753"/>
                  </a:lnTo>
                  <a:lnTo>
                    <a:pt x="466" y="753"/>
                  </a:lnTo>
                  <a:lnTo>
                    <a:pt x="468" y="746"/>
                  </a:lnTo>
                  <a:lnTo>
                    <a:pt x="471" y="741"/>
                  </a:lnTo>
                  <a:lnTo>
                    <a:pt x="476" y="738"/>
                  </a:lnTo>
                  <a:lnTo>
                    <a:pt x="482" y="738"/>
                  </a:lnTo>
                  <a:lnTo>
                    <a:pt x="482" y="738"/>
                  </a:lnTo>
                  <a:close/>
                  <a:moveTo>
                    <a:pt x="424" y="738"/>
                  </a:moveTo>
                  <a:lnTo>
                    <a:pt x="424" y="738"/>
                  </a:lnTo>
                  <a:lnTo>
                    <a:pt x="424" y="738"/>
                  </a:lnTo>
                  <a:lnTo>
                    <a:pt x="429" y="738"/>
                  </a:lnTo>
                  <a:lnTo>
                    <a:pt x="434" y="741"/>
                  </a:lnTo>
                  <a:lnTo>
                    <a:pt x="437" y="746"/>
                  </a:lnTo>
                  <a:lnTo>
                    <a:pt x="439" y="753"/>
                  </a:lnTo>
                  <a:lnTo>
                    <a:pt x="439" y="753"/>
                  </a:lnTo>
                  <a:lnTo>
                    <a:pt x="437" y="760"/>
                  </a:lnTo>
                  <a:lnTo>
                    <a:pt x="434" y="765"/>
                  </a:lnTo>
                  <a:lnTo>
                    <a:pt x="429" y="768"/>
                  </a:lnTo>
                  <a:lnTo>
                    <a:pt x="424" y="770"/>
                  </a:lnTo>
                  <a:lnTo>
                    <a:pt x="424" y="770"/>
                  </a:lnTo>
                  <a:lnTo>
                    <a:pt x="417" y="768"/>
                  </a:lnTo>
                  <a:lnTo>
                    <a:pt x="412" y="765"/>
                  </a:lnTo>
                  <a:lnTo>
                    <a:pt x="410" y="760"/>
                  </a:lnTo>
                  <a:lnTo>
                    <a:pt x="408" y="753"/>
                  </a:lnTo>
                  <a:lnTo>
                    <a:pt x="408" y="753"/>
                  </a:lnTo>
                  <a:lnTo>
                    <a:pt x="410" y="746"/>
                  </a:lnTo>
                  <a:lnTo>
                    <a:pt x="412" y="741"/>
                  </a:lnTo>
                  <a:lnTo>
                    <a:pt x="417" y="738"/>
                  </a:lnTo>
                  <a:lnTo>
                    <a:pt x="424" y="738"/>
                  </a:lnTo>
                  <a:lnTo>
                    <a:pt x="424" y="738"/>
                  </a:lnTo>
                  <a:close/>
                  <a:moveTo>
                    <a:pt x="366" y="738"/>
                  </a:moveTo>
                  <a:lnTo>
                    <a:pt x="366" y="738"/>
                  </a:lnTo>
                  <a:lnTo>
                    <a:pt x="366" y="738"/>
                  </a:lnTo>
                  <a:lnTo>
                    <a:pt x="371" y="738"/>
                  </a:lnTo>
                  <a:lnTo>
                    <a:pt x="376" y="741"/>
                  </a:lnTo>
                  <a:lnTo>
                    <a:pt x="379" y="746"/>
                  </a:lnTo>
                  <a:lnTo>
                    <a:pt x="381" y="753"/>
                  </a:lnTo>
                  <a:lnTo>
                    <a:pt x="381" y="753"/>
                  </a:lnTo>
                  <a:lnTo>
                    <a:pt x="379" y="760"/>
                  </a:lnTo>
                  <a:lnTo>
                    <a:pt x="376" y="765"/>
                  </a:lnTo>
                  <a:lnTo>
                    <a:pt x="371" y="768"/>
                  </a:lnTo>
                  <a:lnTo>
                    <a:pt x="366" y="770"/>
                  </a:lnTo>
                  <a:lnTo>
                    <a:pt x="366" y="770"/>
                  </a:lnTo>
                  <a:lnTo>
                    <a:pt x="359" y="768"/>
                  </a:lnTo>
                  <a:lnTo>
                    <a:pt x="354" y="765"/>
                  </a:lnTo>
                  <a:lnTo>
                    <a:pt x="350" y="760"/>
                  </a:lnTo>
                  <a:lnTo>
                    <a:pt x="350" y="753"/>
                  </a:lnTo>
                  <a:lnTo>
                    <a:pt x="350" y="753"/>
                  </a:lnTo>
                  <a:lnTo>
                    <a:pt x="350" y="746"/>
                  </a:lnTo>
                  <a:lnTo>
                    <a:pt x="354" y="741"/>
                  </a:lnTo>
                  <a:lnTo>
                    <a:pt x="359" y="738"/>
                  </a:lnTo>
                  <a:lnTo>
                    <a:pt x="366" y="738"/>
                  </a:lnTo>
                  <a:lnTo>
                    <a:pt x="366" y="738"/>
                  </a:lnTo>
                  <a:close/>
                  <a:moveTo>
                    <a:pt x="306" y="738"/>
                  </a:moveTo>
                  <a:lnTo>
                    <a:pt x="306" y="738"/>
                  </a:lnTo>
                  <a:lnTo>
                    <a:pt x="306" y="738"/>
                  </a:lnTo>
                  <a:lnTo>
                    <a:pt x="313" y="738"/>
                  </a:lnTo>
                  <a:lnTo>
                    <a:pt x="318" y="741"/>
                  </a:lnTo>
                  <a:lnTo>
                    <a:pt x="321" y="746"/>
                  </a:lnTo>
                  <a:lnTo>
                    <a:pt x="321" y="753"/>
                  </a:lnTo>
                  <a:lnTo>
                    <a:pt x="321" y="753"/>
                  </a:lnTo>
                  <a:lnTo>
                    <a:pt x="321" y="760"/>
                  </a:lnTo>
                  <a:lnTo>
                    <a:pt x="318" y="765"/>
                  </a:lnTo>
                  <a:lnTo>
                    <a:pt x="313" y="768"/>
                  </a:lnTo>
                  <a:lnTo>
                    <a:pt x="306" y="770"/>
                  </a:lnTo>
                  <a:lnTo>
                    <a:pt x="306" y="770"/>
                  </a:lnTo>
                  <a:lnTo>
                    <a:pt x="301" y="768"/>
                  </a:lnTo>
                  <a:lnTo>
                    <a:pt x="296" y="765"/>
                  </a:lnTo>
                  <a:lnTo>
                    <a:pt x="293" y="760"/>
                  </a:lnTo>
                  <a:lnTo>
                    <a:pt x="291" y="753"/>
                  </a:lnTo>
                  <a:lnTo>
                    <a:pt x="291" y="753"/>
                  </a:lnTo>
                  <a:lnTo>
                    <a:pt x="293" y="746"/>
                  </a:lnTo>
                  <a:lnTo>
                    <a:pt x="296" y="741"/>
                  </a:lnTo>
                  <a:lnTo>
                    <a:pt x="301" y="738"/>
                  </a:lnTo>
                  <a:lnTo>
                    <a:pt x="306" y="738"/>
                  </a:lnTo>
                  <a:lnTo>
                    <a:pt x="306" y="738"/>
                  </a:lnTo>
                  <a:close/>
                  <a:moveTo>
                    <a:pt x="248" y="738"/>
                  </a:moveTo>
                  <a:lnTo>
                    <a:pt x="248" y="738"/>
                  </a:lnTo>
                  <a:lnTo>
                    <a:pt x="248" y="738"/>
                  </a:lnTo>
                  <a:lnTo>
                    <a:pt x="255" y="738"/>
                  </a:lnTo>
                  <a:lnTo>
                    <a:pt x="260" y="741"/>
                  </a:lnTo>
                  <a:lnTo>
                    <a:pt x="264" y="746"/>
                  </a:lnTo>
                  <a:lnTo>
                    <a:pt x="264" y="753"/>
                  </a:lnTo>
                  <a:lnTo>
                    <a:pt x="264" y="753"/>
                  </a:lnTo>
                  <a:lnTo>
                    <a:pt x="264" y="760"/>
                  </a:lnTo>
                  <a:lnTo>
                    <a:pt x="260" y="765"/>
                  </a:lnTo>
                  <a:lnTo>
                    <a:pt x="255" y="768"/>
                  </a:lnTo>
                  <a:lnTo>
                    <a:pt x="248" y="770"/>
                  </a:lnTo>
                  <a:lnTo>
                    <a:pt x="248" y="770"/>
                  </a:lnTo>
                  <a:lnTo>
                    <a:pt x="243" y="768"/>
                  </a:lnTo>
                  <a:lnTo>
                    <a:pt x="238" y="765"/>
                  </a:lnTo>
                  <a:lnTo>
                    <a:pt x="235" y="760"/>
                  </a:lnTo>
                  <a:lnTo>
                    <a:pt x="233" y="753"/>
                  </a:lnTo>
                  <a:lnTo>
                    <a:pt x="233" y="753"/>
                  </a:lnTo>
                  <a:lnTo>
                    <a:pt x="235" y="746"/>
                  </a:lnTo>
                  <a:lnTo>
                    <a:pt x="238" y="741"/>
                  </a:lnTo>
                  <a:lnTo>
                    <a:pt x="243" y="738"/>
                  </a:lnTo>
                  <a:lnTo>
                    <a:pt x="248" y="738"/>
                  </a:lnTo>
                  <a:lnTo>
                    <a:pt x="248" y="738"/>
                  </a:lnTo>
                  <a:close/>
                  <a:moveTo>
                    <a:pt x="1648" y="693"/>
                  </a:moveTo>
                  <a:lnTo>
                    <a:pt x="1648" y="693"/>
                  </a:lnTo>
                  <a:lnTo>
                    <a:pt x="1648" y="693"/>
                  </a:lnTo>
                  <a:lnTo>
                    <a:pt x="1653" y="695"/>
                  </a:lnTo>
                  <a:lnTo>
                    <a:pt x="1658" y="698"/>
                  </a:lnTo>
                  <a:lnTo>
                    <a:pt x="1662" y="703"/>
                  </a:lnTo>
                  <a:lnTo>
                    <a:pt x="1663" y="710"/>
                  </a:lnTo>
                  <a:lnTo>
                    <a:pt x="1663" y="710"/>
                  </a:lnTo>
                  <a:lnTo>
                    <a:pt x="1662" y="715"/>
                  </a:lnTo>
                  <a:lnTo>
                    <a:pt x="1658" y="721"/>
                  </a:lnTo>
                  <a:lnTo>
                    <a:pt x="1653" y="724"/>
                  </a:lnTo>
                  <a:lnTo>
                    <a:pt x="1648" y="726"/>
                  </a:lnTo>
                  <a:lnTo>
                    <a:pt x="1648" y="726"/>
                  </a:lnTo>
                  <a:lnTo>
                    <a:pt x="1641" y="724"/>
                  </a:lnTo>
                  <a:lnTo>
                    <a:pt x="1636" y="721"/>
                  </a:lnTo>
                  <a:lnTo>
                    <a:pt x="1633" y="715"/>
                  </a:lnTo>
                  <a:lnTo>
                    <a:pt x="1633" y="710"/>
                  </a:lnTo>
                  <a:lnTo>
                    <a:pt x="1633" y="710"/>
                  </a:lnTo>
                  <a:lnTo>
                    <a:pt x="1633" y="703"/>
                  </a:lnTo>
                  <a:lnTo>
                    <a:pt x="1636" y="698"/>
                  </a:lnTo>
                  <a:lnTo>
                    <a:pt x="1641" y="695"/>
                  </a:lnTo>
                  <a:lnTo>
                    <a:pt x="1648" y="693"/>
                  </a:lnTo>
                  <a:lnTo>
                    <a:pt x="1648" y="693"/>
                  </a:lnTo>
                  <a:close/>
                  <a:moveTo>
                    <a:pt x="1590" y="693"/>
                  </a:moveTo>
                  <a:lnTo>
                    <a:pt x="1590" y="693"/>
                  </a:lnTo>
                  <a:lnTo>
                    <a:pt x="1590" y="693"/>
                  </a:lnTo>
                  <a:lnTo>
                    <a:pt x="1595" y="695"/>
                  </a:lnTo>
                  <a:lnTo>
                    <a:pt x="1600" y="698"/>
                  </a:lnTo>
                  <a:lnTo>
                    <a:pt x="1604" y="703"/>
                  </a:lnTo>
                  <a:lnTo>
                    <a:pt x="1606" y="710"/>
                  </a:lnTo>
                  <a:lnTo>
                    <a:pt x="1606" y="710"/>
                  </a:lnTo>
                  <a:lnTo>
                    <a:pt x="1604" y="715"/>
                  </a:lnTo>
                  <a:lnTo>
                    <a:pt x="1600" y="721"/>
                  </a:lnTo>
                  <a:lnTo>
                    <a:pt x="1595" y="724"/>
                  </a:lnTo>
                  <a:lnTo>
                    <a:pt x="1590" y="726"/>
                  </a:lnTo>
                  <a:lnTo>
                    <a:pt x="1590" y="726"/>
                  </a:lnTo>
                  <a:lnTo>
                    <a:pt x="1583" y="724"/>
                  </a:lnTo>
                  <a:lnTo>
                    <a:pt x="1578" y="721"/>
                  </a:lnTo>
                  <a:lnTo>
                    <a:pt x="1575" y="715"/>
                  </a:lnTo>
                  <a:lnTo>
                    <a:pt x="1573" y="710"/>
                  </a:lnTo>
                  <a:lnTo>
                    <a:pt x="1573" y="710"/>
                  </a:lnTo>
                  <a:lnTo>
                    <a:pt x="1575" y="703"/>
                  </a:lnTo>
                  <a:lnTo>
                    <a:pt x="1578" y="698"/>
                  </a:lnTo>
                  <a:lnTo>
                    <a:pt x="1583" y="695"/>
                  </a:lnTo>
                  <a:lnTo>
                    <a:pt x="1590" y="693"/>
                  </a:lnTo>
                  <a:lnTo>
                    <a:pt x="1590" y="693"/>
                  </a:lnTo>
                  <a:close/>
                  <a:moveTo>
                    <a:pt x="1531" y="693"/>
                  </a:moveTo>
                  <a:lnTo>
                    <a:pt x="1531" y="693"/>
                  </a:lnTo>
                  <a:lnTo>
                    <a:pt x="1531" y="693"/>
                  </a:lnTo>
                  <a:lnTo>
                    <a:pt x="1537" y="695"/>
                  </a:lnTo>
                  <a:lnTo>
                    <a:pt x="1543" y="698"/>
                  </a:lnTo>
                  <a:lnTo>
                    <a:pt x="1546" y="703"/>
                  </a:lnTo>
                  <a:lnTo>
                    <a:pt x="1546" y="710"/>
                  </a:lnTo>
                  <a:lnTo>
                    <a:pt x="1546" y="710"/>
                  </a:lnTo>
                  <a:lnTo>
                    <a:pt x="1546" y="715"/>
                  </a:lnTo>
                  <a:lnTo>
                    <a:pt x="1543" y="721"/>
                  </a:lnTo>
                  <a:lnTo>
                    <a:pt x="1537" y="724"/>
                  </a:lnTo>
                  <a:lnTo>
                    <a:pt x="1531" y="726"/>
                  </a:lnTo>
                  <a:lnTo>
                    <a:pt x="1531" y="726"/>
                  </a:lnTo>
                  <a:lnTo>
                    <a:pt x="1525" y="724"/>
                  </a:lnTo>
                  <a:lnTo>
                    <a:pt x="1520" y="721"/>
                  </a:lnTo>
                  <a:lnTo>
                    <a:pt x="1517" y="715"/>
                  </a:lnTo>
                  <a:lnTo>
                    <a:pt x="1515" y="710"/>
                  </a:lnTo>
                  <a:lnTo>
                    <a:pt x="1515" y="710"/>
                  </a:lnTo>
                  <a:lnTo>
                    <a:pt x="1517" y="703"/>
                  </a:lnTo>
                  <a:lnTo>
                    <a:pt x="1520" y="698"/>
                  </a:lnTo>
                  <a:lnTo>
                    <a:pt x="1525" y="695"/>
                  </a:lnTo>
                  <a:lnTo>
                    <a:pt x="1531" y="693"/>
                  </a:lnTo>
                  <a:lnTo>
                    <a:pt x="1531" y="693"/>
                  </a:lnTo>
                  <a:close/>
                  <a:moveTo>
                    <a:pt x="1473" y="693"/>
                  </a:moveTo>
                  <a:lnTo>
                    <a:pt x="1473" y="693"/>
                  </a:lnTo>
                  <a:lnTo>
                    <a:pt x="1473" y="693"/>
                  </a:lnTo>
                  <a:lnTo>
                    <a:pt x="1480" y="695"/>
                  </a:lnTo>
                  <a:lnTo>
                    <a:pt x="1485" y="698"/>
                  </a:lnTo>
                  <a:lnTo>
                    <a:pt x="1486" y="703"/>
                  </a:lnTo>
                  <a:lnTo>
                    <a:pt x="1488" y="710"/>
                  </a:lnTo>
                  <a:lnTo>
                    <a:pt x="1488" y="710"/>
                  </a:lnTo>
                  <a:lnTo>
                    <a:pt x="1486" y="715"/>
                  </a:lnTo>
                  <a:lnTo>
                    <a:pt x="1485" y="721"/>
                  </a:lnTo>
                  <a:lnTo>
                    <a:pt x="1480" y="724"/>
                  </a:lnTo>
                  <a:lnTo>
                    <a:pt x="1473" y="726"/>
                  </a:lnTo>
                  <a:lnTo>
                    <a:pt x="1473" y="726"/>
                  </a:lnTo>
                  <a:lnTo>
                    <a:pt x="1468" y="724"/>
                  </a:lnTo>
                  <a:lnTo>
                    <a:pt x="1462" y="721"/>
                  </a:lnTo>
                  <a:lnTo>
                    <a:pt x="1459" y="715"/>
                  </a:lnTo>
                  <a:lnTo>
                    <a:pt x="1457" y="710"/>
                  </a:lnTo>
                  <a:lnTo>
                    <a:pt x="1457" y="710"/>
                  </a:lnTo>
                  <a:lnTo>
                    <a:pt x="1459" y="703"/>
                  </a:lnTo>
                  <a:lnTo>
                    <a:pt x="1462" y="698"/>
                  </a:lnTo>
                  <a:lnTo>
                    <a:pt x="1468" y="695"/>
                  </a:lnTo>
                  <a:lnTo>
                    <a:pt x="1473" y="693"/>
                  </a:lnTo>
                  <a:lnTo>
                    <a:pt x="1473" y="693"/>
                  </a:lnTo>
                  <a:close/>
                  <a:moveTo>
                    <a:pt x="1415" y="693"/>
                  </a:moveTo>
                  <a:lnTo>
                    <a:pt x="1415" y="693"/>
                  </a:lnTo>
                  <a:lnTo>
                    <a:pt x="1415" y="693"/>
                  </a:lnTo>
                  <a:lnTo>
                    <a:pt x="1420" y="695"/>
                  </a:lnTo>
                  <a:lnTo>
                    <a:pt x="1425" y="698"/>
                  </a:lnTo>
                  <a:lnTo>
                    <a:pt x="1428" y="703"/>
                  </a:lnTo>
                  <a:lnTo>
                    <a:pt x="1430" y="710"/>
                  </a:lnTo>
                  <a:lnTo>
                    <a:pt x="1430" y="710"/>
                  </a:lnTo>
                  <a:lnTo>
                    <a:pt x="1428" y="715"/>
                  </a:lnTo>
                  <a:lnTo>
                    <a:pt x="1425" y="721"/>
                  </a:lnTo>
                  <a:lnTo>
                    <a:pt x="1420" y="724"/>
                  </a:lnTo>
                  <a:lnTo>
                    <a:pt x="1415" y="726"/>
                  </a:lnTo>
                  <a:lnTo>
                    <a:pt x="1415" y="726"/>
                  </a:lnTo>
                  <a:lnTo>
                    <a:pt x="1408" y="724"/>
                  </a:lnTo>
                  <a:lnTo>
                    <a:pt x="1403" y="721"/>
                  </a:lnTo>
                  <a:lnTo>
                    <a:pt x="1399" y="715"/>
                  </a:lnTo>
                  <a:lnTo>
                    <a:pt x="1399" y="710"/>
                  </a:lnTo>
                  <a:lnTo>
                    <a:pt x="1399" y="710"/>
                  </a:lnTo>
                  <a:lnTo>
                    <a:pt x="1399" y="703"/>
                  </a:lnTo>
                  <a:lnTo>
                    <a:pt x="1403" y="698"/>
                  </a:lnTo>
                  <a:lnTo>
                    <a:pt x="1408" y="695"/>
                  </a:lnTo>
                  <a:lnTo>
                    <a:pt x="1415" y="693"/>
                  </a:lnTo>
                  <a:lnTo>
                    <a:pt x="1415" y="693"/>
                  </a:lnTo>
                  <a:close/>
                  <a:moveTo>
                    <a:pt x="1357" y="693"/>
                  </a:moveTo>
                  <a:lnTo>
                    <a:pt x="1357" y="693"/>
                  </a:lnTo>
                  <a:lnTo>
                    <a:pt x="1357" y="693"/>
                  </a:lnTo>
                  <a:lnTo>
                    <a:pt x="1362" y="695"/>
                  </a:lnTo>
                  <a:lnTo>
                    <a:pt x="1367" y="698"/>
                  </a:lnTo>
                  <a:lnTo>
                    <a:pt x="1371" y="703"/>
                  </a:lnTo>
                  <a:lnTo>
                    <a:pt x="1372" y="710"/>
                  </a:lnTo>
                  <a:lnTo>
                    <a:pt x="1372" y="710"/>
                  </a:lnTo>
                  <a:lnTo>
                    <a:pt x="1371" y="715"/>
                  </a:lnTo>
                  <a:lnTo>
                    <a:pt x="1367" y="721"/>
                  </a:lnTo>
                  <a:lnTo>
                    <a:pt x="1362" y="724"/>
                  </a:lnTo>
                  <a:lnTo>
                    <a:pt x="1357" y="726"/>
                  </a:lnTo>
                  <a:lnTo>
                    <a:pt x="1357" y="726"/>
                  </a:lnTo>
                  <a:lnTo>
                    <a:pt x="1350" y="724"/>
                  </a:lnTo>
                  <a:lnTo>
                    <a:pt x="1345" y="721"/>
                  </a:lnTo>
                  <a:lnTo>
                    <a:pt x="1342" y="715"/>
                  </a:lnTo>
                  <a:lnTo>
                    <a:pt x="1342" y="710"/>
                  </a:lnTo>
                  <a:lnTo>
                    <a:pt x="1342" y="710"/>
                  </a:lnTo>
                  <a:lnTo>
                    <a:pt x="1342" y="703"/>
                  </a:lnTo>
                  <a:lnTo>
                    <a:pt x="1345" y="698"/>
                  </a:lnTo>
                  <a:lnTo>
                    <a:pt x="1350" y="695"/>
                  </a:lnTo>
                  <a:lnTo>
                    <a:pt x="1357" y="693"/>
                  </a:lnTo>
                  <a:lnTo>
                    <a:pt x="1357" y="693"/>
                  </a:lnTo>
                  <a:close/>
                  <a:moveTo>
                    <a:pt x="1297" y="693"/>
                  </a:moveTo>
                  <a:lnTo>
                    <a:pt x="1297" y="693"/>
                  </a:lnTo>
                  <a:lnTo>
                    <a:pt x="1297" y="693"/>
                  </a:lnTo>
                  <a:lnTo>
                    <a:pt x="1304" y="695"/>
                  </a:lnTo>
                  <a:lnTo>
                    <a:pt x="1309" y="698"/>
                  </a:lnTo>
                  <a:lnTo>
                    <a:pt x="1313" y="703"/>
                  </a:lnTo>
                  <a:lnTo>
                    <a:pt x="1313" y="710"/>
                  </a:lnTo>
                  <a:lnTo>
                    <a:pt x="1313" y="710"/>
                  </a:lnTo>
                  <a:lnTo>
                    <a:pt x="1313" y="715"/>
                  </a:lnTo>
                  <a:lnTo>
                    <a:pt x="1309" y="721"/>
                  </a:lnTo>
                  <a:lnTo>
                    <a:pt x="1304" y="724"/>
                  </a:lnTo>
                  <a:lnTo>
                    <a:pt x="1297" y="726"/>
                  </a:lnTo>
                  <a:lnTo>
                    <a:pt x="1297" y="726"/>
                  </a:lnTo>
                  <a:lnTo>
                    <a:pt x="1292" y="724"/>
                  </a:lnTo>
                  <a:lnTo>
                    <a:pt x="1287" y="721"/>
                  </a:lnTo>
                  <a:lnTo>
                    <a:pt x="1284" y="715"/>
                  </a:lnTo>
                  <a:lnTo>
                    <a:pt x="1282" y="710"/>
                  </a:lnTo>
                  <a:lnTo>
                    <a:pt x="1282" y="710"/>
                  </a:lnTo>
                  <a:lnTo>
                    <a:pt x="1284" y="703"/>
                  </a:lnTo>
                  <a:lnTo>
                    <a:pt x="1287" y="698"/>
                  </a:lnTo>
                  <a:lnTo>
                    <a:pt x="1292" y="695"/>
                  </a:lnTo>
                  <a:lnTo>
                    <a:pt x="1297" y="693"/>
                  </a:lnTo>
                  <a:lnTo>
                    <a:pt x="1297" y="693"/>
                  </a:lnTo>
                  <a:close/>
                  <a:moveTo>
                    <a:pt x="1239" y="693"/>
                  </a:moveTo>
                  <a:lnTo>
                    <a:pt x="1239" y="693"/>
                  </a:lnTo>
                  <a:lnTo>
                    <a:pt x="1239" y="693"/>
                  </a:lnTo>
                  <a:lnTo>
                    <a:pt x="1246" y="695"/>
                  </a:lnTo>
                  <a:lnTo>
                    <a:pt x="1251" y="698"/>
                  </a:lnTo>
                  <a:lnTo>
                    <a:pt x="1255" y="703"/>
                  </a:lnTo>
                  <a:lnTo>
                    <a:pt x="1255" y="710"/>
                  </a:lnTo>
                  <a:lnTo>
                    <a:pt x="1255" y="710"/>
                  </a:lnTo>
                  <a:lnTo>
                    <a:pt x="1255" y="715"/>
                  </a:lnTo>
                  <a:lnTo>
                    <a:pt x="1251" y="721"/>
                  </a:lnTo>
                  <a:lnTo>
                    <a:pt x="1246" y="724"/>
                  </a:lnTo>
                  <a:lnTo>
                    <a:pt x="1239" y="726"/>
                  </a:lnTo>
                  <a:lnTo>
                    <a:pt x="1239" y="726"/>
                  </a:lnTo>
                  <a:lnTo>
                    <a:pt x="1234" y="724"/>
                  </a:lnTo>
                  <a:lnTo>
                    <a:pt x="1229" y="721"/>
                  </a:lnTo>
                  <a:lnTo>
                    <a:pt x="1226" y="715"/>
                  </a:lnTo>
                  <a:lnTo>
                    <a:pt x="1224" y="710"/>
                  </a:lnTo>
                  <a:lnTo>
                    <a:pt x="1224" y="710"/>
                  </a:lnTo>
                  <a:lnTo>
                    <a:pt x="1226" y="703"/>
                  </a:lnTo>
                  <a:lnTo>
                    <a:pt x="1229" y="698"/>
                  </a:lnTo>
                  <a:lnTo>
                    <a:pt x="1234" y="695"/>
                  </a:lnTo>
                  <a:lnTo>
                    <a:pt x="1239" y="693"/>
                  </a:lnTo>
                  <a:lnTo>
                    <a:pt x="1239" y="693"/>
                  </a:lnTo>
                  <a:close/>
                  <a:moveTo>
                    <a:pt x="1181" y="693"/>
                  </a:moveTo>
                  <a:lnTo>
                    <a:pt x="1181" y="693"/>
                  </a:lnTo>
                  <a:lnTo>
                    <a:pt x="1181" y="693"/>
                  </a:lnTo>
                  <a:lnTo>
                    <a:pt x="1187" y="695"/>
                  </a:lnTo>
                  <a:lnTo>
                    <a:pt x="1192" y="698"/>
                  </a:lnTo>
                  <a:lnTo>
                    <a:pt x="1195" y="703"/>
                  </a:lnTo>
                  <a:lnTo>
                    <a:pt x="1197" y="710"/>
                  </a:lnTo>
                  <a:lnTo>
                    <a:pt x="1197" y="710"/>
                  </a:lnTo>
                  <a:lnTo>
                    <a:pt x="1195" y="715"/>
                  </a:lnTo>
                  <a:lnTo>
                    <a:pt x="1192" y="721"/>
                  </a:lnTo>
                  <a:lnTo>
                    <a:pt x="1187" y="724"/>
                  </a:lnTo>
                  <a:lnTo>
                    <a:pt x="1181" y="726"/>
                  </a:lnTo>
                  <a:lnTo>
                    <a:pt x="1181" y="726"/>
                  </a:lnTo>
                  <a:lnTo>
                    <a:pt x="1175" y="724"/>
                  </a:lnTo>
                  <a:lnTo>
                    <a:pt x="1171" y="721"/>
                  </a:lnTo>
                  <a:lnTo>
                    <a:pt x="1168" y="715"/>
                  </a:lnTo>
                  <a:lnTo>
                    <a:pt x="1166" y="710"/>
                  </a:lnTo>
                  <a:lnTo>
                    <a:pt x="1166" y="710"/>
                  </a:lnTo>
                  <a:lnTo>
                    <a:pt x="1168" y="703"/>
                  </a:lnTo>
                  <a:lnTo>
                    <a:pt x="1171" y="698"/>
                  </a:lnTo>
                  <a:lnTo>
                    <a:pt x="1175" y="695"/>
                  </a:lnTo>
                  <a:lnTo>
                    <a:pt x="1181" y="693"/>
                  </a:lnTo>
                  <a:lnTo>
                    <a:pt x="1181" y="693"/>
                  </a:lnTo>
                  <a:close/>
                  <a:moveTo>
                    <a:pt x="1124" y="693"/>
                  </a:moveTo>
                  <a:lnTo>
                    <a:pt x="1124" y="693"/>
                  </a:lnTo>
                  <a:lnTo>
                    <a:pt x="1124" y="693"/>
                  </a:lnTo>
                  <a:lnTo>
                    <a:pt x="1129" y="695"/>
                  </a:lnTo>
                  <a:lnTo>
                    <a:pt x="1134" y="698"/>
                  </a:lnTo>
                  <a:lnTo>
                    <a:pt x="1137" y="703"/>
                  </a:lnTo>
                  <a:lnTo>
                    <a:pt x="1139" y="710"/>
                  </a:lnTo>
                  <a:lnTo>
                    <a:pt x="1139" y="710"/>
                  </a:lnTo>
                  <a:lnTo>
                    <a:pt x="1137" y="715"/>
                  </a:lnTo>
                  <a:lnTo>
                    <a:pt x="1134" y="721"/>
                  </a:lnTo>
                  <a:lnTo>
                    <a:pt x="1129" y="724"/>
                  </a:lnTo>
                  <a:lnTo>
                    <a:pt x="1124" y="726"/>
                  </a:lnTo>
                  <a:lnTo>
                    <a:pt x="1124" y="726"/>
                  </a:lnTo>
                  <a:lnTo>
                    <a:pt x="1117" y="724"/>
                  </a:lnTo>
                  <a:lnTo>
                    <a:pt x="1112" y="721"/>
                  </a:lnTo>
                  <a:lnTo>
                    <a:pt x="1108" y="715"/>
                  </a:lnTo>
                  <a:lnTo>
                    <a:pt x="1108" y="710"/>
                  </a:lnTo>
                  <a:lnTo>
                    <a:pt x="1108" y="710"/>
                  </a:lnTo>
                  <a:lnTo>
                    <a:pt x="1108" y="703"/>
                  </a:lnTo>
                  <a:lnTo>
                    <a:pt x="1112" y="698"/>
                  </a:lnTo>
                  <a:lnTo>
                    <a:pt x="1117" y="695"/>
                  </a:lnTo>
                  <a:lnTo>
                    <a:pt x="1124" y="693"/>
                  </a:lnTo>
                  <a:lnTo>
                    <a:pt x="1124" y="693"/>
                  </a:lnTo>
                  <a:close/>
                  <a:moveTo>
                    <a:pt x="1064" y="693"/>
                  </a:moveTo>
                  <a:lnTo>
                    <a:pt x="1064" y="693"/>
                  </a:lnTo>
                  <a:lnTo>
                    <a:pt x="1064" y="693"/>
                  </a:lnTo>
                  <a:lnTo>
                    <a:pt x="1071" y="695"/>
                  </a:lnTo>
                  <a:lnTo>
                    <a:pt x="1076" y="698"/>
                  </a:lnTo>
                  <a:lnTo>
                    <a:pt x="1079" y="703"/>
                  </a:lnTo>
                  <a:lnTo>
                    <a:pt x="1081" y="710"/>
                  </a:lnTo>
                  <a:lnTo>
                    <a:pt x="1081" y="710"/>
                  </a:lnTo>
                  <a:lnTo>
                    <a:pt x="1079" y="715"/>
                  </a:lnTo>
                  <a:lnTo>
                    <a:pt x="1076" y="721"/>
                  </a:lnTo>
                  <a:lnTo>
                    <a:pt x="1071" y="724"/>
                  </a:lnTo>
                  <a:lnTo>
                    <a:pt x="1064" y="726"/>
                  </a:lnTo>
                  <a:lnTo>
                    <a:pt x="1064" y="726"/>
                  </a:lnTo>
                  <a:lnTo>
                    <a:pt x="1059" y="724"/>
                  </a:lnTo>
                  <a:lnTo>
                    <a:pt x="1054" y="721"/>
                  </a:lnTo>
                  <a:lnTo>
                    <a:pt x="1050" y="715"/>
                  </a:lnTo>
                  <a:lnTo>
                    <a:pt x="1049" y="710"/>
                  </a:lnTo>
                  <a:lnTo>
                    <a:pt x="1049" y="710"/>
                  </a:lnTo>
                  <a:lnTo>
                    <a:pt x="1050" y="703"/>
                  </a:lnTo>
                  <a:lnTo>
                    <a:pt x="1054" y="698"/>
                  </a:lnTo>
                  <a:lnTo>
                    <a:pt x="1059" y="695"/>
                  </a:lnTo>
                  <a:lnTo>
                    <a:pt x="1064" y="693"/>
                  </a:lnTo>
                  <a:lnTo>
                    <a:pt x="1064" y="693"/>
                  </a:lnTo>
                  <a:close/>
                  <a:moveTo>
                    <a:pt x="1006" y="693"/>
                  </a:moveTo>
                  <a:lnTo>
                    <a:pt x="1006" y="693"/>
                  </a:lnTo>
                  <a:lnTo>
                    <a:pt x="1006" y="693"/>
                  </a:lnTo>
                  <a:lnTo>
                    <a:pt x="1013" y="695"/>
                  </a:lnTo>
                  <a:lnTo>
                    <a:pt x="1018" y="698"/>
                  </a:lnTo>
                  <a:lnTo>
                    <a:pt x="1021" y="703"/>
                  </a:lnTo>
                  <a:lnTo>
                    <a:pt x="1021" y="710"/>
                  </a:lnTo>
                  <a:lnTo>
                    <a:pt x="1021" y="710"/>
                  </a:lnTo>
                  <a:lnTo>
                    <a:pt x="1021" y="715"/>
                  </a:lnTo>
                  <a:lnTo>
                    <a:pt x="1018" y="721"/>
                  </a:lnTo>
                  <a:lnTo>
                    <a:pt x="1013" y="724"/>
                  </a:lnTo>
                  <a:lnTo>
                    <a:pt x="1006" y="726"/>
                  </a:lnTo>
                  <a:lnTo>
                    <a:pt x="1006" y="726"/>
                  </a:lnTo>
                  <a:lnTo>
                    <a:pt x="1001" y="724"/>
                  </a:lnTo>
                  <a:lnTo>
                    <a:pt x="996" y="721"/>
                  </a:lnTo>
                  <a:lnTo>
                    <a:pt x="992" y="715"/>
                  </a:lnTo>
                  <a:lnTo>
                    <a:pt x="991" y="710"/>
                  </a:lnTo>
                  <a:lnTo>
                    <a:pt x="991" y="710"/>
                  </a:lnTo>
                  <a:lnTo>
                    <a:pt x="992" y="703"/>
                  </a:lnTo>
                  <a:lnTo>
                    <a:pt x="996" y="698"/>
                  </a:lnTo>
                  <a:lnTo>
                    <a:pt x="1001" y="695"/>
                  </a:lnTo>
                  <a:lnTo>
                    <a:pt x="1006" y="693"/>
                  </a:lnTo>
                  <a:lnTo>
                    <a:pt x="1006" y="693"/>
                  </a:lnTo>
                  <a:close/>
                  <a:moveTo>
                    <a:pt x="948" y="693"/>
                  </a:moveTo>
                  <a:lnTo>
                    <a:pt x="948" y="693"/>
                  </a:lnTo>
                  <a:lnTo>
                    <a:pt x="948" y="693"/>
                  </a:lnTo>
                  <a:lnTo>
                    <a:pt x="955" y="695"/>
                  </a:lnTo>
                  <a:lnTo>
                    <a:pt x="958" y="698"/>
                  </a:lnTo>
                  <a:lnTo>
                    <a:pt x="962" y="703"/>
                  </a:lnTo>
                  <a:lnTo>
                    <a:pt x="964" y="710"/>
                  </a:lnTo>
                  <a:lnTo>
                    <a:pt x="964" y="710"/>
                  </a:lnTo>
                  <a:lnTo>
                    <a:pt x="962" y="715"/>
                  </a:lnTo>
                  <a:lnTo>
                    <a:pt x="958" y="721"/>
                  </a:lnTo>
                  <a:lnTo>
                    <a:pt x="955" y="724"/>
                  </a:lnTo>
                  <a:lnTo>
                    <a:pt x="948" y="726"/>
                  </a:lnTo>
                  <a:lnTo>
                    <a:pt x="948" y="726"/>
                  </a:lnTo>
                  <a:lnTo>
                    <a:pt x="941" y="724"/>
                  </a:lnTo>
                  <a:lnTo>
                    <a:pt x="938" y="721"/>
                  </a:lnTo>
                  <a:lnTo>
                    <a:pt x="935" y="715"/>
                  </a:lnTo>
                  <a:lnTo>
                    <a:pt x="933" y="710"/>
                  </a:lnTo>
                  <a:lnTo>
                    <a:pt x="933" y="710"/>
                  </a:lnTo>
                  <a:lnTo>
                    <a:pt x="935" y="703"/>
                  </a:lnTo>
                  <a:lnTo>
                    <a:pt x="938" y="698"/>
                  </a:lnTo>
                  <a:lnTo>
                    <a:pt x="941" y="695"/>
                  </a:lnTo>
                  <a:lnTo>
                    <a:pt x="948" y="693"/>
                  </a:lnTo>
                  <a:lnTo>
                    <a:pt x="948" y="693"/>
                  </a:lnTo>
                  <a:close/>
                  <a:moveTo>
                    <a:pt x="890" y="693"/>
                  </a:moveTo>
                  <a:lnTo>
                    <a:pt x="890" y="693"/>
                  </a:lnTo>
                  <a:lnTo>
                    <a:pt x="890" y="693"/>
                  </a:lnTo>
                  <a:lnTo>
                    <a:pt x="895" y="695"/>
                  </a:lnTo>
                  <a:lnTo>
                    <a:pt x="900" y="698"/>
                  </a:lnTo>
                  <a:lnTo>
                    <a:pt x="904" y="703"/>
                  </a:lnTo>
                  <a:lnTo>
                    <a:pt x="906" y="710"/>
                  </a:lnTo>
                  <a:lnTo>
                    <a:pt x="906" y="710"/>
                  </a:lnTo>
                  <a:lnTo>
                    <a:pt x="904" y="715"/>
                  </a:lnTo>
                  <a:lnTo>
                    <a:pt x="900" y="721"/>
                  </a:lnTo>
                  <a:lnTo>
                    <a:pt x="895" y="724"/>
                  </a:lnTo>
                  <a:lnTo>
                    <a:pt x="890" y="726"/>
                  </a:lnTo>
                  <a:lnTo>
                    <a:pt x="890" y="726"/>
                  </a:lnTo>
                  <a:lnTo>
                    <a:pt x="883" y="724"/>
                  </a:lnTo>
                  <a:lnTo>
                    <a:pt x="878" y="721"/>
                  </a:lnTo>
                  <a:lnTo>
                    <a:pt x="875" y="715"/>
                  </a:lnTo>
                  <a:lnTo>
                    <a:pt x="875" y="710"/>
                  </a:lnTo>
                  <a:lnTo>
                    <a:pt x="875" y="710"/>
                  </a:lnTo>
                  <a:lnTo>
                    <a:pt x="875" y="703"/>
                  </a:lnTo>
                  <a:lnTo>
                    <a:pt x="878" y="698"/>
                  </a:lnTo>
                  <a:lnTo>
                    <a:pt x="883" y="695"/>
                  </a:lnTo>
                  <a:lnTo>
                    <a:pt x="890" y="693"/>
                  </a:lnTo>
                  <a:lnTo>
                    <a:pt x="890" y="693"/>
                  </a:lnTo>
                  <a:close/>
                  <a:moveTo>
                    <a:pt x="832" y="693"/>
                  </a:moveTo>
                  <a:lnTo>
                    <a:pt x="832" y="693"/>
                  </a:lnTo>
                  <a:lnTo>
                    <a:pt x="832" y="693"/>
                  </a:lnTo>
                  <a:lnTo>
                    <a:pt x="837" y="695"/>
                  </a:lnTo>
                  <a:lnTo>
                    <a:pt x="843" y="698"/>
                  </a:lnTo>
                  <a:lnTo>
                    <a:pt x="846" y="703"/>
                  </a:lnTo>
                  <a:lnTo>
                    <a:pt x="848" y="710"/>
                  </a:lnTo>
                  <a:lnTo>
                    <a:pt x="848" y="710"/>
                  </a:lnTo>
                  <a:lnTo>
                    <a:pt x="846" y="715"/>
                  </a:lnTo>
                  <a:lnTo>
                    <a:pt x="843" y="721"/>
                  </a:lnTo>
                  <a:lnTo>
                    <a:pt x="837" y="724"/>
                  </a:lnTo>
                  <a:lnTo>
                    <a:pt x="832" y="726"/>
                  </a:lnTo>
                  <a:lnTo>
                    <a:pt x="832" y="726"/>
                  </a:lnTo>
                  <a:lnTo>
                    <a:pt x="826" y="724"/>
                  </a:lnTo>
                  <a:lnTo>
                    <a:pt x="820" y="721"/>
                  </a:lnTo>
                  <a:lnTo>
                    <a:pt x="817" y="715"/>
                  </a:lnTo>
                  <a:lnTo>
                    <a:pt x="815" y="710"/>
                  </a:lnTo>
                  <a:lnTo>
                    <a:pt x="815" y="710"/>
                  </a:lnTo>
                  <a:lnTo>
                    <a:pt x="817" y="703"/>
                  </a:lnTo>
                  <a:lnTo>
                    <a:pt x="820" y="698"/>
                  </a:lnTo>
                  <a:lnTo>
                    <a:pt x="826" y="695"/>
                  </a:lnTo>
                  <a:lnTo>
                    <a:pt x="832" y="693"/>
                  </a:lnTo>
                  <a:lnTo>
                    <a:pt x="832" y="693"/>
                  </a:lnTo>
                  <a:close/>
                  <a:moveTo>
                    <a:pt x="773" y="693"/>
                  </a:moveTo>
                  <a:lnTo>
                    <a:pt x="773" y="693"/>
                  </a:lnTo>
                  <a:lnTo>
                    <a:pt x="773" y="693"/>
                  </a:lnTo>
                  <a:lnTo>
                    <a:pt x="780" y="695"/>
                  </a:lnTo>
                  <a:lnTo>
                    <a:pt x="785" y="698"/>
                  </a:lnTo>
                  <a:lnTo>
                    <a:pt x="788" y="703"/>
                  </a:lnTo>
                  <a:lnTo>
                    <a:pt x="788" y="710"/>
                  </a:lnTo>
                  <a:lnTo>
                    <a:pt x="788" y="710"/>
                  </a:lnTo>
                  <a:lnTo>
                    <a:pt x="788" y="715"/>
                  </a:lnTo>
                  <a:lnTo>
                    <a:pt x="785" y="721"/>
                  </a:lnTo>
                  <a:lnTo>
                    <a:pt x="780" y="724"/>
                  </a:lnTo>
                  <a:lnTo>
                    <a:pt x="773" y="726"/>
                  </a:lnTo>
                  <a:lnTo>
                    <a:pt x="773" y="726"/>
                  </a:lnTo>
                  <a:lnTo>
                    <a:pt x="768" y="724"/>
                  </a:lnTo>
                  <a:lnTo>
                    <a:pt x="763" y="721"/>
                  </a:lnTo>
                  <a:lnTo>
                    <a:pt x="759" y="715"/>
                  </a:lnTo>
                  <a:lnTo>
                    <a:pt x="757" y="710"/>
                  </a:lnTo>
                  <a:lnTo>
                    <a:pt x="757" y="710"/>
                  </a:lnTo>
                  <a:lnTo>
                    <a:pt x="759" y="703"/>
                  </a:lnTo>
                  <a:lnTo>
                    <a:pt x="763" y="698"/>
                  </a:lnTo>
                  <a:lnTo>
                    <a:pt x="768" y="695"/>
                  </a:lnTo>
                  <a:lnTo>
                    <a:pt x="773" y="693"/>
                  </a:lnTo>
                  <a:lnTo>
                    <a:pt x="773" y="693"/>
                  </a:lnTo>
                  <a:close/>
                  <a:moveTo>
                    <a:pt x="715" y="693"/>
                  </a:moveTo>
                  <a:lnTo>
                    <a:pt x="715" y="693"/>
                  </a:lnTo>
                  <a:lnTo>
                    <a:pt x="715" y="693"/>
                  </a:lnTo>
                  <a:lnTo>
                    <a:pt x="722" y="695"/>
                  </a:lnTo>
                  <a:lnTo>
                    <a:pt x="725" y="698"/>
                  </a:lnTo>
                  <a:lnTo>
                    <a:pt x="728" y="703"/>
                  </a:lnTo>
                  <a:lnTo>
                    <a:pt x="730" y="710"/>
                  </a:lnTo>
                  <a:lnTo>
                    <a:pt x="730" y="710"/>
                  </a:lnTo>
                  <a:lnTo>
                    <a:pt x="728" y="715"/>
                  </a:lnTo>
                  <a:lnTo>
                    <a:pt x="725" y="721"/>
                  </a:lnTo>
                  <a:lnTo>
                    <a:pt x="722" y="724"/>
                  </a:lnTo>
                  <a:lnTo>
                    <a:pt x="715" y="726"/>
                  </a:lnTo>
                  <a:lnTo>
                    <a:pt x="715" y="726"/>
                  </a:lnTo>
                  <a:lnTo>
                    <a:pt x="710" y="724"/>
                  </a:lnTo>
                  <a:lnTo>
                    <a:pt x="705" y="721"/>
                  </a:lnTo>
                  <a:lnTo>
                    <a:pt x="701" y="715"/>
                  </a:lnTo>
                  <a:lnTo>
                    <a:pt x="700" y="710"/>
                  </a:lnTo>
                  <a:lnTo>
                    <a:pt x="700" y="710"/>
                  </a:lnTo>
                  <a:lnTo>
                    <a:pt x="701" y="703"/>
                  </a:lnTo>
                  <a:lnTo>
                    <a:pt x="705" y="698"/>
                  </a:lnTo>
                  <a:lnTo>
                    <a:pt x="710" y="695"/>
                  </a:lnTo>
                  <a:lnTo>
                    <a:pt x="715" y="693"/>
                  </a:lnTo>
                  <a:lnTo>
                    <a:pt x="715" y="693"/>
                  </a:lnTo>
                  <a:close/>
                  <a:moveTo>
                    <a:pt x="657" y="693"/>
                  </a:moveTo>
                  <a:lnTo>
                    <a:pt x="657" y="693"/>
                  </a:lnTo>
                  <a:lnTo>
                    <a:pt x="657" y="693"/>
                  </a:lnTo>
                  <a:lnTo>
                    <a:pt x="662" y="695"/>
                  </a:lnTo>
                  <a:lnTo>
                    <a:pt x="667" y="698"/>
                  </a:lnTo>
                  <a:lnTo>
                    <a:pt x="671" y="703"/>
                  </a:lnTo>
                  <a:lnTo>
                    <a:pt x="672" y="710"/>
                  </a:lnTo>
                  <a:lnTo>
                    <a:pt x="672" y="710"/>
                  </a:lnTo>
                  <a:lnTo>
                    <a:pt x="671" y="715"/>
                  </a:lnTo>
                  <a:lnTo>
                    <a:pt x="667" y="721"/>
                  </a:lnTo>
                  <a:lnTo>
                    <a:pt x="662" y="724"/>
                  </a:lnTo>
                  <a:lnTo>
                    <a:pt x="657" y="726"/>
                  </a:lnTo>
                  <a:lnTo>
                    <a:pt x="657" y="726"/>
                  </a:lnTo>
                  <a:lnTo>
                    <a:pt x="650" y="724"/>
                  </a:lnTo>
                  <a:lnTo>
                    <a:pt x="645" y="721"/>
                  </a:lnTo>
                  <a:lnTo>
                    <a:pt x="642" y="715"/>
                  </a:lnTo>
                  <a:lnTo>
                    <a:pt x="642" y="710"/>
                  </a:lnTo>
                  <a:lnTo>
                    <a:pt x="642" y="710"/>
                  </a:lnTo>
                  <a:lnTo>
                    <a:pt x="642" y="703"/>
                  </a:lnTo>
                  <a:lnTo>
                    <a:pt x="645" y="698"/>
                  </a:lnTo>
                  <a:lnTo>
                    <a:pt x="650" y="695"/>
                  </a:lnTo>
                  <a:lnTo>
                    <a:pt x="657" y="693"/>
                  </a:lnTo>
                  <a:lnTo>
                    <a:pt x="657" y="693"/>
                  </a:lnTo>
                  <a:close/>
                  <a:moveTo>
                    <a:pt x="599" y="693"/>
                  </a:moveTo>
                  <a:lnTo>
                    <a:pt x="599" y="693"/>
                  </a:lnTo>
                  <a:lnTo>
                    <a:pt x="599" y="693"/>
                  </a:lnTo>
                  <a:lnTo>
                    <a:pt x="604" y="695"/>
                  </a:lnTo>
                  <a:lnTo>
                    <a:pt x="609" y="698"/>
                  </a:lnTo>
                  <a:lnTo>
                    <a:pt x="613" y="703"/>
                  </a:lnTo>
                  <a:lnTo>
                    <a:pt x="614" y="710"/>
                  </a:lnTo>
                  <a:lnTo>
                    <a:pt x="614" y="710"/>
                  </a:lnTo>
                  <a:lnTo>
                    <a:pt x="613" y="715"/>
                  </a:lnTo>
                  <a:lnTo>
                    <a:pt x="609" y="721"/>
                  </a:lnTo>
                  <a:lnTo>
                    <a:pt x="604" y="724"/>
                  </a:lnTo>
                  <a:lnTo>
                    <a:pt x="599" y="726"/>
                  </a:lnTo>
                  <a:lnTo>
                    <a:pt x="599" y="726"/>
                  </a:lnTo>
                  <a:lnTo>
                    <a:pt x="592" y="724"/>
                  </a:lnTo>
                  <a:lnTo>
                    <a:pt x="587" y="721"/>
                  </a:lnTo>
                  <a:lnTo>
                    <a:pt x="584" y="715"/>
                  </a:lnTo>
                  <a:lnTo>
                    <a:pt x="582" y="710"/>
                  </a:lnTo>
                  <a:lnTo>
                    <a:pt x="582" y="710"/>
                  </a:lnTo>
                  <a:lnTo>
                    <a:pt x="584" y="703"/>
                  </a:lnTo>
                  <a:lnTo>
                    <a:pt x="587" y="698"/>
                  </a:lnTo>
                  <a:lnTo>
                    <a:pt x="592" y="695"/>
                  </a:lnTo>
                  <a:lnTo>
                    <a:pt x="599" y="693"/>
                  </a:lnTo>
                  <a:lnTo>
                    <a:pt x="599" y="693"/>
                  </a:lnTo>
                  <a:close/>
                  <a:moveTo>
                    <a:pt x="539" y="693"/>
                  </a:moveTo>
                  <a:lnTo>
                    <a:pt x="539" y="693"/>
                  </a:lnTo>
                  <a:lnTo>
                    <a:pt x="539" y="693"/>
                  </a:lnTo>
                  <a:lnTo>
                    <a:pt x="546" y="695"/>
                  </a:lnTo>
                  <a:lnTo>
                    <a:pt x="551" y="698"/>
                  </a:lnTo>
                  <a:lnTo>
                    <a:pt x="555" y="703"/>
                  </a:lnTo>
                  <a:lnTo>
                    <a:pt x="555" y="710"/>
                  </a:lnTo>
                  <a:lnTo>
                    <a:pt x="555" y="710"/>
                  </a:lnTo>
                  <a:lnTo>
                    <a:pt x="555" y="715"/>
                  </a:lnTo>
                  <a:lnTo>
                    <a:pt x="551" y="721"/>
                  </a:lnTo>
                  <a:lnTo>
                    <a:pt x="546" y="724"/>
                  </a:lnTo>
                  <a:lnTo>
                    <a:pt x="539" y="726"/>
                  </a:lnTo>
                  <a:lnTo>
                    <a:pt x="539" y="726"/>
                  </a:lnTo>
                  <a:lnTo>
                    <a:pt x="534" y="724"/>
                  </a:lnTo>
                  <a:lnTo>
                    <a:pt x="529" y="721"/>
                  </a:lnTo>
                  <a:lnTo>
                    <a:pt x="526" y="715"/>
                  </a:lnTo>
                  <a:lnTo>
                    <a:pt x="524" y="710"/>
                  </a:lnTo>
                  <a:lnTo>
                    <a:pt x="524" y="710"/>
                  </a:lnTo>
                  <a:lnTo>
                    <a:pt x="526" y="703"/>
                  </a:lnTo>
                  <a:lnTo>
                    <a:pt x="529" y="698"/>
                  </a:lnTo>
                  <a:lnTo>
                    <a:pt x="534" y="695"/>
                  </a:lnTo>
                  <a:lnTo>
                    <a:pt x="539" y="693"/>
                  </a:lnTo>
                  <a:lnTo>
                    <a:pt x="539" y="693"/>
                  </a:lnTo>
                  <a:close/>
                  <a:moveTo>
                    <a:pt x="482" y="693"/>
                  </a:moveTo>
                  <a:lnTo>
                    <a:pt x="482" y="693"/>
                  </a:lnTo>
                  <a:lnTo>
                    <a:pt x="482" y="693"/>
                  </a:lnTo>
                  <a:lnTo>
                    <a:pt x="488" y="695"/>
                  </a:lnTo>
                  <a:lnTo>
                    <a:pt x="493" y="698"/>
                  </a:lnTo>
                  <a:lnTo>
                    <a:pt x="495" y="703"/>
                  </a:lnTo>
                  <a:lnTo>
                    <a:pt x="497" y="710"/>
                  </a:lnTo>
                  <a:lnTo>
                    <a:pt x="497" y="710"/>
                  </a:lnTo>
                  <a:lnTo>
                    <a:pt x="495" y="715"/>
                  </a:lnTo>
                  <a:lnTo>
                    <a:pt x="493" y="721"/>
                  </a:lnTo>
                  <a:lnTo>
                    <a:pt x="488" y="724"/>
                  </a:lnTo>
                  <a:lnTo>
                    <a:pt x="482" y="726"/>
                  </a:lnTo>
                  <a:lnTo>
                    <a:pt x="482" y="726"/>
                  </a:lnTo>
                  <a:lnTo>
                    <a:pt x="476" y="724"/>
                  </a:lnTo>
                  <a:lnTo>
                    <a:pt x="471" y="721"/>
                  </a:lnTo>
                  <a:lnTo>
                    <a:pt x="468" y="715"/>
                  </a:lnTo>
                  <a:lnTo>
                    <a:pt x="466" y="710"/>
                  </a:lnTo>
                  <a:lnTo>
                    <a:pt x="466" y="710"/>
                  </a:lnTo>
                  <a:lnTo>
                    <a:pt x="468" y="703"/>
                  </a:lnTo>
                  <a:lnTo>
                    <a:pt x="471" y="698"/>
                  </a:lnTo>
                  <a:lnTo>
                    <a:pt x="476" y="695"/>
                  </a:lnTo>
                  <a:lnTo>
                    <a:pt x="482" y="693"/>
                  </a:lnTo>
                  <a:lnTo>
                    <a:pt x="482" y="693"/>
                  </a:lnTo>
                  <a:close/>
                  <a:moveTo>
                    <a:pt x="424" y="693"/>
                  </a:moveTo>
                  <a:lnTo>
                    <a:pt x="424" y="693"/>
                  </a:lnTo>
                  <a:lnTo>
                    <a:pt x="424" y="693"/>
                  </a:lnTo>
                  <a:lnTo>
                    <a:pt x="429" y="695"/>
                  </a:lnTo>
                  <a:lnTo>
                    <a:pt x="434" y="698"/>
                  </a:lnTo>
                  <a:lnTo>
                    <a:pt x="437" y="703"/>
                  </a:lnTo>
                  <a:lnTo>
                    <a:pt x="439" y="710"/>
                  </a:lnTo>
                  <a:lnTo>
                    <a:pt x="439" y="710"/>
                  </a:lnTo>
                  <a:lnTo>
                    <a:pt x="437" y="715"/>
                  </a:lnTo>
                  <a:lnTo>
                    <a:pt x="434" y="721"/>
                  </a:lnTo>
                  <a:lnTo>
                    <a:pt x="429" y="724"/>
                  </a:lnTo>
                  <a:lnTo>
                    <a:pt x="424" y="726"/>
                  </a:lnTo>
                  <a:lnTo>
                    <a:pt x="424" y="726"/>
                  </a:lnTo>
                  <a:lnTo>
                    <a:pt x="417" y="724"/>
                  </a:lnTo>
                  <a:lnTo>
                    <a:pt x="412" y="721"/>
                  </a:lnTo>
                  <a:lnTo>
                    <a:pt x="410" y="715"/>
                  </a:lnTo>
                  <a:lnTo>
                    <a:pt x="408" y="710"/>
                  </a:lnTo>
                  <a:lnTo>
                    <a:pt x="408" y="710"/>
                  </a:lnTo>
                  <a:lnTo>
                    <a:pt x="410" y="703"/>
                  </a:lnTo>
                  <a:lnTo>
                    <a:pt x="412" y="698"/>
                  </a:lnTo>
                  <a:lnTo>
                    <a:pt x="417" y="695"/>
                  </a:lnTo>
                  <a:lnTo>
                    <a:pt x="424" y="693"/>
                  </a:lnTo>
                  <a:lnTo>
                    <a:pt x="424" y="693"/>
                  </a:lnTo>
                  <a:close/>
                  <a:moveTo>
                    <a:pt x="366" y="693"/>
                  </a:moveTo>
                  <a:lnTo>
                    <a:pt x="366" y="693"/>
                  </a:lnTo>
                  <a:lnTo>
                    <a:pt x="366" y="693"/>
                  </a:lnTo>
                  <a:lnTo>
                    <a:pt x="371" y="695"/>
                  </a:lnTo>
                  <a:lnTo>
                    <a:pt x="376" y="698"/>
                  </a:lnTo>
                  <a:lnTo>
                    <a:pt x="379" y="703"/>
                  </a:lnTo>
                  <a:lnTo>
                    <a:pt x="381" y="710"/>
                  </a:lnTo>
                  <a:lnTo>
                    <a:pt x="381" y="710"/>
                  </a:lnTo>
                  <a:lnTo>
                    <a:pt x="379" y="715"/>
                  </a:lnTo>
                  <a:lnTo>
                    <a:pt x="376" y="721"/>
                  </a:lnTo>
                  <a:lnTo>
                    <a:pt x="371" y="724"/>
                  </a:lnTo>
                  <a:lnTo>
                    <a:pt x="366" y="726"/>
                  </a:lnTo>
                  <a:lnTo>
                    <a:pt x="366" y="726"/>
                  </a:lnTo>
                  <a:lnTo>
                    <a:pt x="359" y="724"/>
                  </a:lnTo>
                  <a:lnTo>
                    <a:pt x="354" y="721"/>
                  </a:lnTo>
                  <a:lnTo>
                    <a:pt x="350" y="715"/>
                  </a:lnTo>
                  <a:lnTo>
                    <a:pt x="350" y="710"/>
                  </a:lnTo>
                  <a:lnTo>
                    <a:pt x="350" y="710"/>
                  </a:lnTo>
                  <a:lnTo>
                    <a:pt x="350" y="703"/>
                  </a:lnTo>
                  <a:lnTo>
                    <a:pt x="354" y="698"/>
                  </a:lnTo>
                  <a:lnTo>
                    <a:pt x="359" y="695"/>
                  </a:lnTo>
                  <a:lnTo>
                    <a:pt x="366" y="693"/>
                  </a:lnTo>
                  <a:lnTo>
                    <a:pt x="366" y="693"/>
                  </a:lnTo>
                  <a:close/>
                  <a:moveTo>
                    <a:pt x="306" y="693"/>
                  </a:moveTo>
                  <a:lnTo>
                    <a:pt x="306" y="693"/>
                  </a:lnTo>
                  <a:lnTo>
                    <a:pt x="306" y="693"/>
                  </a:lnTo>
                  <a:lnTo>
                    <a:pt x="313" y="695"/>
                  </a:lnTo>
                  <a:lnTo>
                    <a:pt x="318" y="698"/>
                  </a:lnTo>
                  <a:lnTo>
                    <a:pt x="321" y="703"/>
                  </a:lnTo>
                  <a:lnTo>
                    <a:pt x="321" y="710"/>
                  </a:lnTo>
                  <a:lnTo>
                    <a:pt x="321" y="710"/>
                  </a:lnTo>
                  <a:lnTo>
                    <a:pt x="321" y="715"/>
                  </a:lnTo>
                  <a:lnTo>
                    <a:pt x="318" y="721"/>
                  </a:lnTo>
                  <a:lnTo>
                    <a:pt x="313" y="724"/>
                  </a:lnTo>
                  <a:lnTo>
                    <a:pt x="306" y="726"/>
                  </a:lnTo>
                  <a:lnTo>
                    <a:pt x="306" y="726"/>
                  </a:lnTo>
                  <a:lnTo>
                    <a:pt x="301" y="724"/>
                  </a:lnTo>
                  <a:lnTo>
                    <a:pt x="296" y="721"/>
                  </a:lnTo>
                  <a:lnTo>
                    <a:pt x="293" y="715"/>
                  </a:lnTo>
                  <a:lnTo>
                    <a:pt x="291" y="710"/>
                  </a:lnTo>
                  <a:lnTo>
                    <a:pt x="291" y="710"/>
                  </a:lnTo>
                  <a:lnTo>
                    <a:pt x="293" y="703"/>
                  </a:lnTo>
                  <a:lnTo>
                    <a:pt x="296" y="698"/>
                  </a:lnTo>
                  <a:lnTo>
                    <a:pt x="301" y="695"/>
                  </a:lnTo>
                  <a:lnTo>
                    <a:pt x="306" y="693"/>
                  </a:lnTo>
                  <a:lnTo>
                    <a:pt x="306" y="693"/>
                  </a:lnTo>
                  <a:close/>
                  <a:moveTo>
                    <a:pt x="248" y="693"/>
                  </a:moveTo>
                  <a:lnTo>
                    <a:pt x="248" y="693"/>
                  </a:lnTo>
                  <a:lnTo>
                    <a:pt x="248" y="693"/>
                  </a:lnTo>
                  <a:lnTo>
                    <a:pt x="255" y="695"/>
                  </a:lnTo>
                  <a:lnTo>
                    <a:pt x="260" y="698"/>
                  </a:lnTo>
                  <a:lnTo>
                    <a:pt x="264" y="703"/>
                  </a:lnTo>
                  <a:lnTo>
                    <a:pt x="264" y="710"/>
                  </a:lnTo>
                  <a:lnTo>
                    <a:pt x="264" y="710"/>
                  </a:lnTo>
                  <a:lnTo>
                    <a:pt x="264" y="715"/>
                  </a:lnTo>
                  <a:lnTo>
                    <a:pt x="260" y="721"/>
                  </a:lnTo>
                  <a:lnTo>
                    <a:pt x="255" y="724"/>
                  </a:lnTo>
                  <a:lnTo>
                    <a:pt x="248" y="726"/>
                  </a:lnTo>
                  <a:lnTo>
                    <a:pt x="248" y="726"/>
                  </a:lnTo>
                  <a:lnTo>
                    <a:pt x="243" y="724"/>
                  </a:lnTo>
                  <a:lnTo>
                    <a:pt x="238" y="721"/>
                  </a:lnTo>
                  <a:lnTo>
                    <a:pt x="235" y="715"/>
                  </a:lnTo>
                  <a:lnTo>
                    <a:pt x="233" y="710"/>
                  </a:lnTo>
                  <a:lnTo>
                    <a:pt x="233" y="710"/>
                  </a:lnTo>
                  <a:lnTo>
                    <a:pt x="235" y="703"/>
                  </a:lnTo>
                  <a:lnTo>
                    <a:pt x="238" y="698"/>
                  </a:lnTo>
                  <a:lnTo>
                    <a:pt x="243" y="695"/>
                  </a:lnTo>
                  <a:lnTo>
                    <a:pt x="248" y="693"/>
                  </a:lnTo>
                  <a:lnTo>
                    <a:pt x="248" y="693"/>
                  </a:lnTo>
                  <a:close/>
                  <a:moveTo>
                    <a:pt x="190" y="693"/>
                  </a:moveTo>
                  <a:lnTo>
                    <a:pt x="190" y="693"/>
                  </a:lnTo>
                  <a:lnTo>
                    <a:pt x="190" y="693"/>
                  </a:lnTo>
                  <a:lnTo>
                    <a:pt x="195" y="695"/>
                  </a:lnTo>
                  <a:lnTo>
                    <a:pt x="201" y="698"/>
                  </a:lnTo>
                  <a:lnTo>
                    <a:pt x="204" y="703"/>
                  </a:lnTo>
                  <a:lnTo>
                    <a:pt x="206" y="710"/>
                  </a:lnTo>
                  <a:lnTo>
                    <a:pt x="206" y="710"/>
                  </a:lnTo>
                  <a:lnTo>
                    <a:pt x="204" y="715"/>
                  </a:lnTo>
                  <a:lnTo>
                    <a:pt x="201" y="721"/>
                  </a:lnTo>
                  <a:lnTo>
                    <a:pt x="195" y="724"/>
                  </a:lnTo>
                  <a:lnTo>
                    <a:pt x="190" y="726"/>
                  </a:lnTo>
                  <a:lnTo>
                    <a:pt x="190" y="726"/>
                  </a:lnTo>
                  <a:lnTo>
                    <a:pt x="184" y="724"/>
                  </a:lnTo>
                  <a:lnTo>
                    <a:pt x="180" y="721"/>
                  </a:lnTo>
                  <a:lnTo>
                    <a:pt x="177" y="715"/>
                  </a:lnTo>
                  <a:lnTo>
                    <a:pt x="175" y="710"/>
                  </a:lnTo>
                  <a:lnTo>
                    <a:pt x="175" y="710"/>
                  </a:lnTo>
                  <a:lnTo>
                    <a:pt x="177" y="703"/>
                  </a:lnTo>
                  <a:lnTo>
                    <a:pt x="180" y="698"/>
                  </a:lnTo>
                  <a:lnTo>
                    <a:pt x="184" y="695"/>
                  </a:lnTo>
                  <a:lnTo>
                    <a:pt x="190" y="693"/>
                  </a:lnTo>
                  <a:lnTo>
                    <a:pt x="190" y="693"/>
                  </a:lnTo>
                  <a:close/>
                  <a:moveTo>
                    <a:pt x="132" y="693"/>
                  </a:moveTo>
                  <a:lnTo>
                    <a:pt x="132" y="693"/>
                  </a:lnTo>
                  <a:lnTo>
                    <a:pt x="132" y="693"/>
                  </a:lnTo>
                  <a:lnTo>
                    <a:pt x="138" y="695"/>
                  </a:lnTo>
                  <a:lnTo>
                    <a:pt x="143" y="698"/>
                  </a:lnTo>
                  <a:lnTo>
                    <a:pt x="146" y="703"/>
                  </a:lnTo>
                  <a:lnTo>
                    <a:pt x="148" y="710"/>
                  </a:lnTo>
                  <a:lnTo>
                    <a:pt x="148" y="710"/>
                  </a:lnTo>
                  <a:lnTo>
                    <a:pt x="146" y="715"/>
                  </a:lnTo>
                  <a:lnTo>
                    <a:pt x="143" y="721"/>
                  </a:lnTo>
                  <a:lnTo>
                    <a:pt x="138" y="724"/>
                  </a:lnTo>
                  <a:lnTo>
                    <a:pt x="132" y="726"/>
                  </a:lnTo>
                  <a:lnTo>
                    <a:pt x="132" y="726"/>
                  </a:lnTo>
                  <a:lnTo>
                    <a:pt x="126" y="724"/>
                  </a:lnTo>
                  <a:lnTo>
                    <a:pt x="121" y="721"/>
                  </a:lnTo>
                  <a:lnTo>
                    <a:pt x="117" y="715"/>
                  </a:lnTo>
                  <a:lnTo>
                    <a:pt x="117" y="710"/>
                  </a:lnTo>
                  <a:lnTo>
                    <a:pt x="117" y="710"/>
                  </a:lnTo>
                  <a:lnTo>
                    <a:pt x="117" y="703"/>
                  </a:lnTo>
                  <a:lnTo>
                    <a:pt x="121" y="698"/>
                  </a:lnTo>
                  <a:lnTo>
                    <a:pt x="126" y="695"/>
                  </a:lnTo>
                  <a:lnTo>
                    <a:pt x="132" y="693"/>
                  </a:lnTo>
                  <a:lnTo>
                    <a:pt x="132" y="693"/>
                  </a:lnTo>
                  <a:close/>
                  <a:moveTo>
                    <a:pt x="73" y="693"/>
                  </a:moveTo>
                  <a:lnTo>
                    <a:pt x="73" y="693"/>
                  </a:lnTo>
                  <a:lnTo>
                    <a:pt x="73" y="693"/>
                  </a:lnTo>
                  <a:lnTo>
                    <a:pt x="80" y="695"/>
                  </a:lnTo>
                  <a:lnTo>
                    <a:pt x="85" y="698"/>
                  </a:lnTo>
                  <a:lnTo>
                    <a:pt x="88" y="703"/>
                  </a:lnTo>
                  <a:lnTo>
                    <a:pt x="90" y="710"/>
                  </a:lnTo>
                  <a:lnTo>
                    <a:pt x="90" y="710"/>
                  </a:lnTo>
                  <a:lnTo>
                    <a:pt x="88" y="715"/>
                  </a:lnTo>
                  <a:lnTo>
                    <a:pt x="85" y="721"/>
                  </a:lnTo>
                  <a:lnTo>
                    <a:pt x="80" y="724"/>
                  </a:lnTo>
                  <a:lnTo>
                    <a:pt x="73" y="726"/>
                  </a:lnTo>
                  <a:lnTo>
                    <a:pt x="73" y="726"/>
                  </a:lnTo>
                  <a:lnTo>
                    <a:pt x="68" y="724"/>
                  </a:lnTo>
                  <a:lnTo>
                    <a:pt x="63" y="721"/>
                  </a:lnTo>
                  <a:lnTo>
                    <a:pt x="59" y="715"/>
                  </a:lnTo>
                  <a:lnTo>
                    <a:pt x="58" y="710"/>
                  </a:lnTo>
                  <a:lnTo>
                    <a:pt x="58" y="710"/>
                  </a:lnTo>
                  <a:lnTo>
                    <a:pt x="59" y="703"/>
                  </a:lnTo>
                  <a:lnTo>
                    <a:pt x="63" y="698"/>
                  </a:lnTo>
                  <a:lnTo>
                    <a:pt x="68" y="695"/>
                  </a:lnTo>
                  <a:lnTo>
                    <a:pt x="73" y="693"/>
                  </a:lnTo>
                  <a:lnTo>
                    <a:pt x="73" y="693"/>
                  </a:lnTo>
                  <a:close/>
                  <a:moveTo>
                    <a:pt x="1706" y="651"/>
                  </a:moveTo>
                  <a:lnTo>
                    <a:pt x="1706" y="651"/>
                  </a:lnTo>
                  <a:lnTo>
                    <a:pt x="1706" y="651"/>
                  </a:lnTo>
                  <a:lnTo>
                    <a:pt x="1713" y="651"/>
                  </a:lnTo>
                  <a:lnTo>
                    <a:pt x="1716" y="656"/>
                  </a:lnTo>
                  <a:lnTo>
                    <a:pt x="1720" y="661"/>
                  </a:lnTo>
                  <a:lnTo>
                    <a:pt x="1721" y="666"/>
                  </a:lnTo>
                  <a:lnTo>
                    <a:pt x="1721" y="666"/>
                  </a:lnTo>
                  <a:lnTo>
                    <a:pt x="1720" y="673"/>
                  </a:lnTo>
                  <a:lnTo>
                    <a:pt x="1716" y="678"/>
                  </a:lnTo>
                  <a:lnTo>
                    <a:pt x="1713" y="681"/>
                  </a:lnTo>
                  <a:lnTo>
                    <a:pt x="1706" y="683"/>
                  </a:lnTo>
                  <a:lnTo>
                    <a:pt x="1706" y="683"/>
                  </a:lnTo>
                  <a:lnTo>
                    <a:pt x="1699" y="681"/>
                  </a:lnTo>
                  <a:lnTo>
                    <a:pt x="1696" y="678"/>
                  </a:lnTo>
                  <a:lnTo>
                    <a:pt x="1692" y="673"/>
                  </a:lnTo>
                  <a:lnTo>
                    <a:pt x="1691" y="666"/>
                  </a:lnTo>
                  <a:lnTo>
                    <a:pt x="1691" y="666"/>
                  </a:lnTo>
                  <a:lnTo>
                    <a:pt x="1692" y="661"/>
                  </a:lnTo>
                  <a:lnTo>
                    <a:pt x="1696" y="656"/>
                  </a:lnTo>
                  <a:lnTo>
                    <a:pt x="1699" y="651"/>
                  </a:lnTo>
                  <a:lnTo>
                    <a:pt x="1706" y="651"/>
                  </a:lnTo>
                  <a:lnTo>
                    <a:pt x="1706" y="651"/>
                  </a:lnTo>
                  <a:close/>
                  <a:moveTo>
                    <a:pt x="1648" y="651"/>
                  </a:moveTo>
                  <a:lnTo>
                    <a:pt x="1648" y="651"/>
                  </a:lnTo>
                  <a:lnTo>
                    <a:pt x="1648" y="651"/>
                  </a:lnTo>
                  <a:lnTo>
                    <a:pt x="1653" y="651"/>
                  </a:lnTo>
                  <a:lnTo>
                    <a:pt x="1658" y="656"/>
                  </a:lnTo>
                  <a:lnTo>
                    <a:pt x="1662" y="661"/>
                  </a:lnTo>
                  <a:lnTo>
                    <a:pt x="1663" y="666"/>
                  </a:lnTo>
                  <a:lnTo>
                    <a:pt x="1663" y="666"/>
                  </a:lnTo>
                  <a:lnTo>
                    <a:pt x="1662" y="673"/>
                  </a:lnTo>
                  <a:lnTo>
                    <a:pt x="1658" y="678"/>
                  </a:lnTo>
                  <a:lnTo>
                    <a:pt x="1653" y="681"/>
                  </a:lnTo>
                  <a:lnTo>
                    <a:pt x="1648" y="683"/>
                  </a:lnTo>
                  <a:lnTo>
                    <a:pt x="1648" y="683"/>
                  </a:lnTo>
                  <a:lnTo>
                    <a:pt x="1641" y="681"/>
                  </a:lnTo>
                  <a:lnTo>
                    <a:pt x="1636" y="678"/>
                  </a:lnTo>
                  <a:lnTo>
                    <a:pt x="1633" y="673"/>
                  </a:lnTo>
                  <a:lnTo>
                    <a:pt x="1633" y="666"/>
                  </a:lnTo>
                  <a:lnTo>
                    <a:pt x="1633" y="666"/>
                  </a:lnTo>
                  <a:lnTo>
                    <a:pt x="1633" y="661"/>
                  </a:lnTo>
                  <a:lnTo>
                    <a:pt x="1636" y="656"/>
                  </a:lnTo>
                  <a:lnTo>
                    <a:pt x="1641" y="651"/>
                  </a:lnTo>
                  <a:lnTo>
                    <a:pt x="1648" y="651"/>
                  </a:lnTo>
                  <a:lnTo>
                    <a:pt x="1648" y="651"/>
                  </a:lnTo>
                  <a:close/>
                  <a:moveTo>
                    <a:pt x="1590" y="651"/>
                  </a:moveTo>
                  <a:lnTo>
                    <a:pt x="1590" y="651"/>
                  </a:lnTo>
                  <a:lnTo>
                    <a:pt x="1590" y="651"/>
                  </a:lnTo>
                  <a:lnTo>
                    <a:pt x="1595" y="651"/>
                  </a:lnTo>
                  <a:lnTo>
                    <a:pt x="1600" y="656"/>
                  </a:lnTo>
                  <a:lnTo>
                    <a:pt x="1604" y="661"/>
                  </a:lnTo>
                  <a:lnTo>
                    <a:pt x="1606" y="666"/>
                  </a:lnTo>
                  <a:lnTo>
                    <a:pt x="1606" y="666"/>
                  </a:lnTo>
                  <a:lnTo>
                    <a:pt x="1604" y="673"/>
                  </a:lnTo>
                  <a:lnTo>
                    <a:pt x="1600" y="678"/>
                  </a:lnTo>
                  <a:lnTo>
                    <a:pt x="1595" y="681"/>
                  </a:lnTo>
                  <a:lnTo>
                    <a:pt x="1590" y="683"/>
                  </a:lnTo>
                  <a:lnTo>
                    <a:pt x="1590" y="683"/>
                  </a:lnTo>
                  <a:lnTo>
                    <a:pt x="1583" y="681"/>
                  </a:lnTo>
                  <a:lnTo>
                    <a:pt x="1578" y="678"/>
                  </a:lnTo>
                  <a:lnTo>
                    <a:pt x="1575" y="673"/>
                  </a:lnTo>
                  <a:lnTo>
                    <a:pt x="1573" y="666"/>
                  </a:lnTo>
                  <a:lnTo>
                    <a:pt x="1573" y="666"/>
                  </a:lnTo>
                  <a:lnTo>
                    <a:pt x="1575" y="661"/>
                  </a:lnTo>
                  <a:lnTo>
                    <a:pt x="1578" y="656"/>
                  </a:lnTo>
                  <a:lnTo>
                    <a:pt x="1583" y="651"/>
                  </a:lnTo>
                  <a:lnTo>
                    <a:pt x="1590" y="651"/>
                  </a:lnTo>
                  <a:lnTo>
                    <a:pt x="1590" y="651"/>
                  </a:lnTo>
                  <a:close/>
                  <a:moveTo>
                    <a:pt x="1531" y="651"/>
                  </a:moveTo>
                  <a:lnTo>
                    <a:pt x="1531" y="651"/>
                  </a:lnTo>
                  <a:lnTo>
                    <a:pt x="1531" y="651"/>
                  </a:lnTo>
                  <a:lnTo>
                    <a:pt x="1537" y="651"/>
                  </a:lnTo>
                  <a:lnTo>
                    <a:pt x="1543" y="656"/>
                  </a:lnTo>
                  <a:lnTo>
                    <a:pt x="1546" y="661"/>
                  </a:lnTo>
                  <a:lnTo>
                    <a:pt x="1546" y="666"/>
                  </a:lnTo>
                  <a:lnTo>
                    <a:pt x="1546" y="666"/>
                  </a:lnTo>
                  <a:lnTo>
                    <a:pt x="1546" y="673"/>
                  </a:lnTo>
                  <a:lnTo>
                    <a:pt x="1543" y="678"/>
                  </a:lnTo>
                  <a:lnTo>
                    <a:pt x="1537" y="681"/>
                  </a:lnTo>
                  <a:lnTo>
                    <a:pt x="1531" y="683"/>
                  </a:lnTo>
                  <a:lnTo>
                    <a:pt x="1531" y="683"/>
                  </a:lnTo>
                  <a:lnTo>
                    <a:pt x="1525" y="681"/>
                  </a:lnTo>
                  <a:lnTo>
                    <a:pt x="1520" y="678"/>
                  </a:lnTo>
                  <a:lnTo>
                    <a:pt x="1517" y="673"/>
                  </a:lnTo>
                  <a:lnTo>
                    <a:pt x="1515" y="666"/>
                  </a:lnTo>
                  <a:lnTo>
                    <a:pt x="1515" y="666"/>
                  </a:lnTo>
                  <a:lnTo>
                    <a:pt x="1517" y="661"/>
                  </a:lnTo>
                  <a:lnTo>
                    <a:pt x="1520" y="656"/>
                  </a:lnTo>
                  <a:lnTo>
                    <a:pt x="1525" y="651"/>
                  </a:lnTo>
                  <a:lnTo>
                    <a:pt x="1531" y="651"/>
                  </a:lnTo>
                  <a:lnTo>
                    <a:pt x="1531" y="651"/>
                  </a:lnTo>
                  <a:close/>
                  <a:moveTo>
                    <a:pt x="1473" y="651"/>
                  </a:moveTo>
                  <a:lnTo>
                    <a:pt x="1473" y="651"/>
                  </a:lnTo>
                  <a:lnTo>
                    <a:pt x="1473" y="651"/>
                  </a:lnTo>
                  <a:lnTo>
                    <a:pt x="1480" y="651"/>
                  </a:lnTo>
                  <a:lnTo>
                    <a:pt x="1485" y="656"/>
                  </a:lnTo>
                  <a:lnTo>
                    <a:pt x="1486" y="661"/>
                  </a:lnTo>
                  <a:lnTo>
                    <a:pt x="1488" y="666"/>
                  </a:lnTo>
                  <a:lnTo>
                    <a:pt x="1488" y="666"/>
                  </a:lnTo>
                  <a:lnTo>
                    <a:pt x="1486" y="673"/>
                  </a:lnTo>
                  <a:lnTo>
                    <a:pt x="1485" y="678"/>
                  </a:lnTo>
                  <a:lnTo>
                    <a:pt x="1480" y="681"/>
                  </a:lnTo>
                  <a:lnTo>
                    <a:pt x="1473" y="683"/>
                  </a:lnTo>
                  <a:lnTo>
                    <a:pt x="1473" y="683"/>
                  </a:lnTo>
                  <a:lnTo>
                    <a:pt x="1468" y="681"/>
                  </a:lnTo>
                  <a:lnTo>
                    <a:pt x="1462" y="678"/>
                  </a:lnTo>
                  <a:lnTo>
                    <a:pt x="1459" y="673"/>
                  </a:lnTo>
                  <a:lnTo>
                    <a:pt x="1457" y="666"/>
                  </a:lnTo>
                  <a:lnTo>
                    <a:pt x="1457" y="666"/>
                  </a:lnTo>
                  <a:lnTo>
                    <a:pt x="1459" y="661"/>
                  </a:lnTo>
                  <a:lnTo>
                    <a:pt x="1462" y="656"/>
                  </a:lnTo>
                  <a:lnTo>
                    <a:pt x="1468" y="651"/>
                  </a:lnTo>
                  <a:lnTo>
                    <a:pt x="1473" y="651"/>
                  </a:lnTo>
                  <a:lnTo>
                    <a:pt x="1473" y="651"/>
                  </a:lnTo>
                  <a:close/>
                  <a:moveTo>
                    <a:pt x="1415" y="651"/>
                  </a:moveTo>
                  <a:lnTo>
                    <a:pt x="1415" y="651"/>
                  </a:lnTo>
                  <a:lnTo>
                    <a:pt x="1415" y="651"/>
                  </a:lnTo>
                  <a:lnTo>
                    <a:pt x="1420" y="651"/>
                  </a:lnTo>
                  <a:lnTo>
                    <a:pt x="1425" y="656"/>
                  </a:lnTo>
                  <a:lnTo>
                    <a:pt x="1428" y="661"/>
                  </a:lnTo>
                  <a:lnTo>
                    <a:pt x="1430" y="666"/>
                  </a:lnTo>
                  <a:lnTo>
                    <a:pt x="1430" y="666"/>
                  </a:lnTo>
                  <a:lnTo>
                    <a:pt x="1428" y="673"/>
                  </a:lnTo>
                  <a:lnTo>
                    <a:pt x="1425" y="678"/>
                  </a:lnTo>
                  <a:lnTo>
                    <a:pt x="1420" y="681"/>
                  </a:lnTo>
                  <a:lnTo>
                    <a:pt x="1415" y="683"/>
                  </a:lnTo>
                  <a:lnTo>
                    <a:pt x="1415" y="683"/>
                  </a:lnTo>
                  <a:lnTo>
                    <a:pt x="1408" y="681"/>
                  </a:lnTo>
                  <a:lnTo>
                    <a:pt x="1403" y="678"/>
                  </a:lnTo>
                  <a:lnTo>
                    <a:pt x="1399" y="673"/>
                  </a:lnTo>
                  <a:lnTo>
                    <a:pt x="1399" y="666"/>
                  </a:lnTo>
                  <a:lnTo>
                    <a:pt x="1399" y="666"/>
                  </a:lnTo>
                  <a:lnTo>
                    <a:pt x="1399" y="661"/>
                  </a:lnTo>
                  <a:lnTo>
                    <a:pt x="1403" y="656"/>
                  </a:lnTo>
                  <a:lnTo>
                    <a:pt x="1408" y="651"/>
                  </a:lnTo>
                  <a:lnTo>
                    <a:pt x="1415" y="651"/>
                  </a:lnTo>
                  <a:lnTo>
                    <a:pt x="1415" y="651"/>
                  </a:lnTo>
                  <a:close/>
                  <a:moveTo>
                    <a:pt x="1357" y="651"/>
                  </a:moveTo>
                  <a:lnTo>
                    <a:pt x="1357" y="651"/>
                  </a:lnTo>
                  <a:lnTo>
                    <a:pt x="1357" y="651"/>
                  </a:lnTo>
                  <a:lnTo>
                    <a:pt x="1362" y="651"/>
                  </a:lnTo>
                  <a:lnTo>
                    <a:pt x="1367" y="656"/>
                  </a:lnTo>
                  <a:lnTo>
                    <a:pt x="1371" y="661"/>
                  </a:lnTo>
                  <a:lnTo>
                    <a:pt x="1372" y="666"/>
                  </a:lnTo>
                  <a:lnTo>
                    <a:pt x="1372" y="666"/>
                  </a:lnTo>
                  <a:lnTo>
                    <a:pt x="1371" y="673"/>
                  </a:lnTo>
                  <a:lnTo>
                    <a:pt x="1367" y="678"/>
                  </a:lnTo>
                  <a:lnTo>
                    <a:pt x="1362" y="681"/>
                  </a:lnTo>
                  <a:lnTo>
                    <a:pt x="1357" y="683"/>
                  </a:lnTo>
                  <a:lnTo>
                    <a:pt x="1357" y="683"/>
                  </a:lnTo>
                  <a:lnTo>
                    <a:pt x="1350" y="681"/>
                  </a:lnTo>
                  <a:lnTo>
                    <a:pt x="1345" y="678"/>
                  </a:lnTo>
                  <a:lnTo>
                    <a:pt x="1342" y="673"/>
                  </a:lnTo>
                  <a:lnTo>
                    <a:pt x="1342" y="666"/>
                  </a:lnTo>
                  <a:lnTo>
                    <a:pt x="1342" y="666"/>
                  </a:lnTo>
                  <a:lnTo>
                    <a:pt x="1342" y="661"/>
                  </a:lnTo>
                  <a:lnTo>
                    <a:pt x="1345" y="656"/>
                  </a:lnTo>
                  <a:lnTo>
                    <a:pt x="1350" y="651"/>
                  </a:lnTo>
                  <a:lnTo>
                    <a:pt x="1357" y="651"/>
                  </a:lnTo>
                  <a:lnTo>
                    <a:pt x="1357" y="651"/>
                  </a:lnTo>
                  <a:close/>
                  <a:moveTo>
                    <a:pt x="1297" y="651"/>
                  </a:moveTo>
                  <a:lnTo>
                    <a:pt x="1297" y="651"/>
                  </a:lnTo>
                  <a:lnTo>
                    <a:pt x="1297" y="651"/>
                  </a:lnTo>
                  <a:lnTo>
                    <a:pt x="1304" y="651"/>
                  </a:lnTo>
                  <a:lnTo>
                    <a:pt x="1309" y="656"/>
                  </a:lnTo>
                  <a:lnTo>
                    <a:pt x="1313" y="661"/>
                  </a:lnTo>
                  <a:lnTo>
                    <a:pt x="1313" y="666"/>
                  </a:lnTo>
                  <a:lnTo>
                    <a:pt x="1313" y="666"/>
                  </a:lnTo>
                  <a:lnTo>
                    <a:pt x="1313" y="673"/>
                  </a:lnTo>
                  <a:lnTo>
                    <a:pt x="1309" y="678"/>
                  </a:lnTo>
                  <a:lnTo>
                    <a:pt x="1304" y="681"/>
                  </a:lnTo>
                  <a:lnTo>
                    <a:pt x="1297" y="683"/>
                  </a:lnTo>
                  <a:lnTo>
                    <a:pt x="1297" y="683"/>
                  </a:lnTo>
                  <a:lnTo>
                    <a:pt x="1292" y="681"/>
                  </a:lnTo>
                  <a:lnTo>
                    <a:pt x="1287" y="678"/>
                  </a:lnTo>
                  <a:lnTo>
                    <a:pt x="1284" y="673"/>
                  </a:lnTo>
                  <a:lnTo>
                    <a:pt x="1282" y="666"/>
                  </a:lnTo>
                  <a:lnTo>
                    <a:pt x="1282" y="666"/>
                  </a:lnTo>
                  <a:lnTo>
                    <a:pt x="1284" y="661"/>
                  </a:lnTo>
                  <a:lnTo>
                    <a:pt x="1287" y="656"/>
                  </a:lnTo>
                  <a:lnTo>
                    <a:pt x="1292" y="651"/>
                  </a:lnTo>
                  <a:lnTo>
                    <a:pt x="1297" y="651"/>
                  </a:lnTo>
                  <a:lnTo>
                    <a:pt x="1297" y="651"/>
                  </a:lnTo>
                  <a:close/>
                  <a:moveTo>
                    <a:pt x="1239" y="651"/>
                  </a:moveTo>
                  <a:lnTo>
                    <a:pt x="1239" y="651"/>
                  </a:lnTo>
                  <a:lnTo>
                    <a:pt x="1239" y="651"/>
                  </a:lnTo>
                  <a:lnTo>
                    <a:pt x="1246" y="651"/>
                  </a:lnTo>
                  <a:lnTo>
                    <a:pt x="1251" y="656"/>
                  </a:lnTo>
                  <a:lnTo>
                    <a:pt x="1255" y="661"/>
                  </a:lnTo>
                  <a:lnTo>
                    <a:pt x="1255" y="666"/>
                  </a:lnTo>
                  <a:lnTo>
                    <a:pt x="1255" y="666"/>
                  </a:lnTo>
                  <a:lnTo>
                    <a:pt x="1255" y="673"/>
                  </a:lnTo>
                  <a:lnTo>
                    <a:pt x="1251" y="678"/>
                  </a:lnTo>
                  <a:lnTo>
                    <a:pt x="1246" y="681"/>
                  </a:lnTo>
                  <a:lnTo>
                    <a:pt x="1239" y="683"/>
                  </a:lnTo>
                  <a:lnTo>
                    <a:pt x="1239" y="683"/>
                  </a:lnTo>
                  <a:lnTo>
                    <a:pt x="1234" y="681"/>
                  </a:lnTo>
                  <a:lnTo>
                    <a:pt x="1229" y="678"/>
                  </a:lnTo>
                  <a:lnTo>
                    <a:pt x="1226" y="673"/>
                  </a:lnTo>
                  <a:lnTo>
                    <a:pt x="1224" y="666"/>
                  </a:lnTo>
                  <a:lnTo>
                    <a:pt x="1224" y="666"/>
                  </a:lnTo>
                  <a:lnTo>
                    <a:pt x="1226" y="661"/>
                  </a:lnTo>
                  <a:lnTo>
                    <a:pt x="1229" y="656"/>
                  </a:lnTo>
                  <a:lnTo>
                    <a:pt x="1234" y="651"/>
                  </a:lnTo>
                  <a:lnTo>
                    <a:pt x="1239" y="651"/>
                  </a:lnTo>
                  <a:lnTo>
                    <a:pt x="1239" y="651"/>
                  </a:lnTo>
                  <a:close/>
                  <a:moveTo>
                    <a:pt x="1181" y="651"/>
                  </a:moveTo>
                  <a:lnTo>
                    <a:pt x="1181" y="651"/>
                  </a:lnTo>
                  <a:lnTo>
                    <a:pt x="1181" y="651"/>
                  </a:lnTo>
                  <a:lnTo>
                    <a:pt x="1187" y="651"/>
                  </a:lnTo>
                  <a:lnTo>
                    <a:pt x="1192" y="656"/>
                  </a:lnTo>
                  <a:lnTo>
                    <a:pt x="1195" y="661"/>
                  </a:lnTo>
                  <a:lnTo>
                    <a:pt x="1197" y="666"/>
                  </a:lnTo>
                  <a:lnTo>
                    <a:pt x="1197" y="666"/>
                  </a:lnTo>
                  <a:lnTo>
                    <a:pt x="1195" y="673"/>
                  </a:lnTo>
                  <a:lnTo>
                    <a:pt x="1192" y="678"/>
                  </a:lnTo>
                  <a:lnTo>
                    <a:pt x="1187" y="681"/>
                  </a:lnTo>
                  <a:lnTo>
                    <a:pt x="1181" y="683"/>
                  </a:lnTo>
                  <a:lnTo>
                    <a:pt x="1181" y="683"/>
                  </a:lnTo>
                  <a:lnTo>
                    <a:pt x="1175" y="681"/>
                  </a:lnTo>
                  <a:lnTo>
                    <a:pt x="1171" y="678"/>
                  </a:lnTo>
                  <a:lnTo>
                    <a:pt x="1168" y="673"/>
                  </a:lnTo>
                  <a:lnTo>
                    <a:pt x="1166" y="666"/>
                  </a:lnTo>
                  <a:lnTo>
                    <a:pt x="1166" y="666"/>
                  </a:lnTo>
                  <a:lnTo>
                    <a:pt x="1168" y="661"/>
                  </a:lnTo>
                  <a:lnTo>
                    <a:pt x="1171" y="656"/>
                  </a:lnTo>
                  <a:lnTo>
                    <a:pt x="1175" y="651"/>
                  </a:lnTo>
                  <a:lnTo>
                    <a:pt x="1181" y="651"/>
                  </a:lnTo>
                  <a:lnTo>
                    <a:pt x="1181" y="651"/>
                  </a:lnTo>
                  <a:close/>
                  <a:moveTo>
                    <a:pt x="1124" y="651"/>
                  </a:moveTo>
                  <a:lnTo>
                    <a:pt x="1124" y="651"/>
                  </a:lnTo>
                  <a:lnTo>
                    <a:pt x="1124" y="651"/>
                  </a:lnTo>
                  <a:lnTo>
                    <a:pt x="1129" y="651"/>
                  </a:lnTo>
                  <a:lnTo>
                    <a:pt x="1134" y="656"/>
                  </a:lnTo>
                  <a:lnTo>
                    <a:pt x="1137" y="661"/>
                  </a:lnTo>
                  <a:lnTo>
                    <a:pt x="1139" y="666"/>
                  </a:lnTo>
                  <a:lnTo>
                    <a:pt x="1139" y="666"/>
                  </a:lnTo>
                  <a:lnTo>
                    <a:pt x="1137" y="673"/>
                  </a:lnTo>
                  <a:lnTo>
                    <a:pt x="1134" y="678"/>
                  </a:lnTo>
                  <a:lnTo>
                    <a:pt x="1129" y="681"/>
                  </a:lnTo>
                  <a:lnTo>
                    <a:pt x="1124" y="683"/>
                  </a:lnTo>
                  <a:lnTo>
                    <a:pt x="1124" y="683"/>
                  </a:lnTo>
                  <a:lnTo>
                    <a:pt x="1117" y="681"/>
                  </a:lnTo>
                  <a:lnTo>
                    <a:pt x="1112" y="678"/>
                  </a:lnTo>
                  <a:lnTo>
                    <a:pt x="1108" y="673"/>
                  </a:lnTo>
                  <a:lnTo>
                    <a:pt x="1108" y="666"/>
                  </a:lnTo>
                  <a:lnTo>
                    <a:pt x="1108" y="666"/>
                  </a:lnTo>
                  <a:lnTo>
                    <a:pt x="1108" y="661"/>
                  </a:lnTo>
                  <a:lnTo>
                    <a:pt x="1112" y="656"/>
                  </a:lnTo>
                  <a:lnTo>
                    <a:pt x="1117" y="651"/>
                  </a:lnTo>
                  <a:lnTo>
                    <a:pt x="1124" y="651"/>
                  </a:lnTo>
                  <a:lnTo>
                    <a:pt x="1124" y="651"/>
                  </a:lnTo>
                  <a:close/>
                  <a:moveTo>
                    <a:pt x="1064" y="651"/>
                  </a:moveTo>
                  <a:lnTo>
                    <a:pt x="1064" y="651"/>
                  </a:lnTo>
                  <a:lnTo>
                    <a:pt x="1064" y="651"/>
                  </a:lnTo>
                  <a:lnTo>
                    <a:pt x="1071" y="651"/>
                  </a:lnTo>
                  <a:lnTo>
                    <a:pt x="1076" y="656"/>
                  </a:lnTo>
                  <a:lnTo>
                    <a:pt x="1079" y="661"/>
                  </a:lnTo>
                  <a:lnTo>
                    <a:pt x="1081" y="666"/>
                  </a:lnTo>
                  <a:lnTo>
                    <a:pt x="1081" y="666"/>
                  </a:lnTo>
                  <a:lnTo>
                    <a:pt x="1079" y="673"/>
                  </a:lnTo>
                  <a:lnTo>
                    <a:pt x="1076" y="678"/>
                  </a:lnTo>
                  <a:lnTo>
                    <a:pt x="1071" y="681"/>
                  </a:lnTo>
                  <a:lnTo>
                    <a:pt x="1064" y="683"/>
                  </a:lnTo>
                  <a:lnTo>
                    <a:pt x="1064" y="683"/>
                  </a:lnTo>
                  <a:lnTo>
                    <a:pt x="1059" y="681"/>
                  </a:lnTo>
                  <a:lnTo>
                    <a:pt x="1054" y="678"/>
                  </a:lnTo>
                  <a:lnTo>
                    <a:pt x="1050" y="673"/>
                  </a:lnTo>
                  <a:lnTo>
                    <a:pt x="1049" y="666"/>
                  </a:lnTo>
                  <a:lnTo>
                    <a:pt x="1049" y="666"/>
                  </a:lnTo>
                  <a:lnTo>
                    <a:pt x="1050" y="661"/>
                  </a:lnTo>
                  <a:lnTo>
                    <a:pt x="1054" y="656"/>
                  </a:lnTo>
                  <a:lnTo>
                    <a:pt x="1059" y="651"/>
                  </a:lnTo>
                  <a:lnTo>
                    <a:pt x="1064" y="651"/>
                  </a:lnTo>
                  <a:lnTo>
                    <a:pt x="1064" y="651"/>
                  </a:lnTo>
                  <a:close/>
                  <a:moveTo>
                    <a:pt x="1006" y="651"/>
                  </a:moveTo>
                  <a:lnTo>
                    <a:pt x="1006" y="651"/>
                  </a:lnTo>
                  <a:lnTo>
                    <a:pt x="1006" y="651"/>
                  </a:lnTo>
                  <a:lnTo>
                    <a:pt x="1013" y="651"/>
                  </a:lnTo>
                  <a:lnTo>
                    <a:pt x="1018" y="656"/>
                  </a:lnTo>
                  <a:lnTo>
                    <a:pt x="1021" y="661"/>
                  </a:lnTo>
                  <a:lnTo>
                    <a:pt x="1021" y="666"/>
                  </a:lnTo>
                  <a:lnTo>
                    <a:pt x="1021" y="666"/>
                  </a:lnTo>
                  <a:lnTo>
                    <a:pt x="1021" y="673"/>
                  </a:lnTo>
                  <a:lnTo>
                    <a:pt x="1018" y="678"/>
                  </a:lnTo>
                  <a:lnTo>
                    <a:pt x="1013" y="681"/>
                  </a:lnTo>
                  <a:lnTo>
                    <a:pt x="1006" y="683"/>
                  </a:lnTo>
                  <a:lnTo>
                    <a:pt x="1006" y="683"/>
                  </a:lnTo>
                  <a:lnTo>
                    <a:pt x="1001" y="681"/>
                  </a:lnTo>
                  <a:lnTo>
                    <a:pt x="996" y="678"/>
                  </a:lnTo>
                  <a:lnTo>
                    <a:pt x="992" y="673"/>
                  </a:lnTo>
                  <a:lnTo>
                    <a:pt x="991" y="666"/>
                  </a:lnTo>
                  <a:lnTo>
                    <a:pt x="991" y="666"/>
                  </a:lnTo>
                  <a:lnTo>
                    <a:pt x="992" y="661"/>
                  </a:lnTo>
                  <a:lnTo>
                    <a:pt x="996" y="656"/>
                  </a:lnTo>
                  <a:lnTo>
                    <a:pt x="1001" y="651"/>
                  </a:lnTo>
                  <a:lnTo>
                    <a:pt x="1006" y="651"/>
                  </a:lnTo>
                  <a:lnTo>
                    <a:pt x="1006" y="651"/>
                  </a:lnTo>
                  <a:close/>
                  <a:moveTo>
                    <a:pt x="948" y="651"/>
                  </a:moveTo>
                  <a:lnTo>
                    <a:pt x="948" y="651"/>
                  </a:lnTo>
                  <a:lnTo>
                    <a:pt x="948" y="651"/>
                  </a:lnTo>
                  <a:lnTo>
                    <a:pt x="955" y="651"/>
                  </a:lnTo>
                  <a:lnTo>
                    <a:pt x="958" y="656"/>
                  </a:lnTo>
                  <a:lnTo>
                    <a:pt x="962" y="661"/>
                  </a:lnTo>
                  <a:lnTo>
                    <a:pt x="964" y="666"/>
                  </a:lnTo>
                  <a:lnTo>
                    <a:pt x="964" y="666"/>
                  </a:lnTo>
                  <a:lnTo>
                    <a:pt x="962" y="673"/>
                  </a:lnTo>
                  <a:lnTo>
                    <a:pt x="958" y="678"/>
                  </a:lnTo>
                  <a:lnTo>
                    <a:pt x="955" y="681"/>
                  </a:lnTo>
                  <a:lnTo>
                    <a:pt x="948" y="683"/>
                  </a:lnTo>
                  <a:lnTo>
                    <a:pt x="948" y="683"/>
                  </a:lnTo>
                  <a:lnTo>
                    <a:pt x="941" y="681"/>
                  </a:lnTo>
                  <a:lnTo>
                    <a:pt x="938" y="678"/>
                  </a:lnTo>
                  <a:lnTo>
                    <a:pt x="935" y="673"/>
                  </a:lnTo>
                  <a:lnTo>
                    <a:pt x="933" y="666"/>
                  </a:lnTo>
                  <a:lnTo>
                    <a:pt x="933" y="666"/>
                  </a:lnTo>
                  <a:lnTo>
                    <a:pt x="935" y="661"/>
                  </a:lnTo>
                  <a:lnTo>
                    <a:pt x="938" y="656"/>
                  </a:lnTo>
                  <a:lnTo>
                    <a:pt x="941" y="651"/>
                  </a:lnTo>
                  <a:lnTo>
                    <a:pt x="948" y="651"/>
                  </a:lnTo>
                  <a:lnTo>
                    <a:pt x="948" y="651"/>
                  </a:lnTo>
                  <a:close/>
                  <a:moveTo>
                    <a:pt x="890" y="651"/>
                  </a:moveTo>
                  <a:lnTo>
                    <a:pt x="890" y="651"/>
                  </a:lnTo>
                  <a:lnTo>
                    <a:pt x="890" y="651"/>
                  </a:lnTo>
                  <a:lnTo>
                    <a:pt x="895" y="651"/>
                  </a:lnTo>
                  <a:lnTo>
                    <a:pt x="900" y="656"/>
                  </a:lnTo>
                  <a:lnTo>
                    <a:pt x="904" y="661"/>
                  </a:lnTo>
                  <a:lnTo>
                    <a:pt x="906" y="666"/>
                  </a:lnTo>
                  <a:lnTo>
                    <a:pt x="906" y="666"/>
                  </a:lnTo>
                  <a:lnTo>
                    <a:pt x="904" y="673"/>
                  </a:lnTo>
                  <a:lnTo>
                    <a:pt x="900" y="678"/>
                  </a:lnTo>
                  <a:lnTo>
                    <a:pt x="895" y="681"/>
                  </a:lnTo>
                  <a:lnTo>
                    <a:pt x="890" y="683"/>
                  </a:lnTo>
                  <a:lnTo>
                    <a:pt x="890" y="683"/>
                  </a:lnTo>
                  <a:lnTo>
                    <a:pt x="883" y="681"/>
                  </a:lnTo>
                  <a:lnTo>
                    <a:pt x="878" y="678"/>
                  </a:lnTo>
                  <a:lnTo>
                    <a:pt x="875" y="673"/>
                  </a:lnTo>
                  <a:lnTo>
                    <a:pt x="875" y="666"/>
                  </a:lnTo>
                  <a:lnTo>
                    <a:pt x="875" y="666"/>
                  </a:lnTo>
                  <a:lnTo>
                    <a:pt x="875" y="661"/>
                  </a:lnTo>
                  <a:lnTo>
                    <a:pt x="878" y="656"/>
                  </a:lnTo>
                  <a:lnTo>
                    <a:pt x="883" y="651"/>
                  </a:lnTo>
                  <a:lnTo>
                    <a:pt x="890" y="651"/>
                  </a:lnTo>
                  <a:lnTo>
                    <a:pt x="890" y="651"/>
                  </a:lnTo>
                  <a:close/>
                  <a:moveTo>
                    <a:pt x="832" y="651"/>
                  </a:moveTo>
                  <a:lnTo>
                    <a:pt x="832" y="651"/>
                  </a:lnTo>
                  <a:lnTo>
                    <a:pt x="832" y="651"/>
                  </a:lnTo>
                  <a:lnTo>
                    <a:pt x="837" y="651"/>
                  </a:lnTo>
                  <a:lnTo>
                    <a:pt x="843" y="656"/>
                  </a:lnTo>
                  <a:lnTo>
                    <a:pt x="846" y="661"/>
                  </a:lnTo>
                  <a:lnTo>
                    <a:pt x="848" y="666"/>
                  </a:lnTo>
                  <a:lnTo>
                    <a:pt x="848" y="666"/>
                  </a:lnTo>
                  <a:lnTo>
                    <a:pt x="846" y="673"/>
                  </a:lnTo>
                  <a:lnTo>
                    <a:pt x="843" y="678"/>
                  </a:lnTo>
                  <a:lnTo>
                    <a:pt x="837" y="681"/>
                  </a:lnTo>
                  <a:lnTo>
                    <a:pt x="832" y="683"/>
                  </a:lnTo>
                  <a:lnTo>
                    <a:pt x="832" y="683"/>
                  </a:lnTo>
                  <a:lnTo>
                    <a:pt x="826" y="681"/>
                  </a:lnTo>
                  <a:lnTo>
                    <a:pt x="820" y="678"/>
                  </a:lnTo>
                  <a:lnTo>
                    <a:pt x="817" y="673"/>
                  </a:lnTo>
                  <a:lnTo>
                    <a:pt x="815" y="666"/>
                  </a:lnTo>
                  <a:lnTo>
                    <a:pt x="815" y="666"/>
                  </a:lnTo>
                  <a:lnTo>
                    <a:pt x="817" y="661"/>
                  </a:lnTo>
                  <a:lnTo>
                    <a:pt x="820" y="656"/>
                  </a:lnTo>
                  <a:lnTo>
                    <a:pt x="826" y="651"/>
                  </a:lnTo>
                  <a:lnTo>
                    <a:pt x="832" y="651"/>
                  </a:lnTo>
                  <a:lnTo>
                    <a:pt x="832" y="651"/>
                  </a:lnTo>
                  <a:close/>
                  <a:moveTo>
                    <a:pt x="773" y="651"/>
                  </a:moveTo>
                  <a:lnTo>
                    <a:pt x="773" y="651"/>
                  </a:lnTo>
                  <a:lnTo>
                    <a:pt x="773" y="651"/>
                  </a:lnTo>
                  <a:lnTo>
                    <a:pt x="780" y="651"/>
                  </a:lnTo>
                  <a:lnTo>
                    <a:pt x="785" y="656"/>
                  </a:lnTo>
                  <a:lnTo>
                    <a:pt x="788" y="661"/>
                  </a:lnTo>
                  <a:lnTo>
                    <a:pt x="788" y="666"/>
                  </a:lnTo>
                  <a:lnTo>
                    <a:pt x="788" y="666"/>
                  </a:lnTo>
                  <a:lnTo>
                    <a:pt x="788" y="673"/>
                  </a:lnTo>
                  <a:lnTo>
                    <a:pt x="785" y="678"/>
                  </a:lnTo>
                  <a:lnTo>
                    <a:pt x="780" y="681"/>
                  </a:lnTo>
                  <a:lnTo>
                    <a:pt x="773" y="683"/>
                  </a:lnTo>
                  <a:lnTo>
                    <a:pt x="773" y="683"/>
                  </a:lnTo>
                  <a:lnTo>
                    <a:pt x="768" y="681"/>
                  </a:lnTo>
                  <a:lnTo>
                    <a:pt x="763" y="678"/>
                  </a:lnTo>
                  <a:lnTo>
                    <a:pt x="759" y="673"/>
                  </a:lnTo>
                  <a:lnTo>
                    <a:pt x="757" y="666"/>
                  </a:lnTo>
                  <a:lnTo>
                    <a:pt x="757" y="666"/>
                  </a:lnTo>
                  <a:lnTo>
                    <a:pt x="759" y="661"/>
                  </a:lnTo>
                  <a:lnTo>
                    <a:pt x="763" y="656"/>
                  </a:lnTo>
                  <a:lnTo>
                    <a:pt x="768" y="651"/>
                  </a:lnTo>
                  <a:lnTo>
                    <a:pt x="773" y="651"/>
                  </a:lnTo>
                  <a:lnTo>
                    <a:pt x="773" y="651"/>
                  </a:lnTo>
                  <a:close/>
                  <a:moveTo>
                    <a:pt x="715" y="651"/>
                  </a:moveTo>
                  <a:lnTo>
                    <a:pt x="715" y="651"/>
                  </a:lnTo>
                  <a:lnTo>
                    <a:pt x="715" y="651"/>
                  </a:lnTo>
                  <a:lnTo>
                    <a:pt x="722" y="651"/>
                  </a:lnTo>
                  <a:lnTo>
                    <a:pt x="725" y="656"/>
                  </a:lnTo>
                  <a:lnTo>
                    <a:pt x="728" y="661"/>
                  </a:lnTo>
                  <a:lnTo>
                    <a:pt x="730" y="666"/>
                  </a:lnTo>
                  <a:lnTo>
                    <a:pt x="730" y="666"/>
                  </a:lnTo>
                  <a:lnTo>
                    <a:pt x="728" y="673"/>
                  </a:lnTo>
                  <a:lnTo>
                    <a:pt x="725" y="678"/>
                  </a:lnTo>
                  <a:lnTo>
                    <a:pt x="722" y="681"/>
                  </a:lnTo>
                  <a:lnTo>
                    <a:pt x="715" y="683"/>
                  </a:lnTo>
                  <a:lnTo>
                    <a:pt x="715" y="683"/>
                  </a:lnTo>
                  <a:lnTo>
                    <a:pt x="710" y="681"/>
                  </a:lnTo>
                  <a:lnTo>
                    <a:pt x="705" y="678"/>
                  </a:lnTo>
                  <a:lnTo>
                    <a:pt x="701" y="673"/>
                  </a:lnTo>
                  <a:lnTo>
                    <a:pt x="700" y="666"/>
                  </a:lnTo>
                  <a:lnTo>
                    <a:pt x="700" y="666"/>
                  </a:lnTo>
                  <a:lnTo>
                    <a:pt x="701" y="661"/>
                  </a:lnTo>
                  <a:lnTo>
                    <a:pt x="705" y="656"/>
                  </a:lnTo>
                  <a:lnTo>
                    <a:pt x="710" y="651"/>
                  </a:lnTo>
                  <a:lnTo>
                    <a:pt x="715" y="651"/>
                  </a:lnTo>
                  <a:lnTo>
                    <a:pt x="715" y="651"/>
                  </a:lnTo>
                  <a:close/>
                  <a:moveTo>
                    <a:pt x="657" y="651"/>
                  </a:moveTo>
                  <a:lnTo>
                    <a:pt x="657" y="651"/>
                  </a:lnTo>
                  <a:lnTo>
                    <a:pt x="657" y="651"/>
                  </a:lnTo>
                  <a:lnTo>
                    <a:pt x="662" y="651"/>
                  </a:lnTo>
                  <a:lnTo>
                    <a:pt x="667" y="656"/>
                  </a:lnTo>
                  <a:lnTo>
                    <a:pt x="671" y="661"/>
                  </a:lnTo>
                  <a:lnTo>
                    <a:pt x="672" y="666"/>
                  </a:lnTo>
                  <a:lnTo>
                    <a:pt x="672" y="666"/>
                  </a:lnTo>
                  <a:lnTo>
                    <a:pt x="671" y="673"/>
                  </a:lnTo>
                  <a:lnTo>
                    <a:pt x="667" y="678"/>
                  </a:lnTo>
                  <a:lnTo>
                    <a:pt x="662" y="681"/>
                  </a:lnTo>
                  <a:lnTo>
                    <a:pt x="657" y="683"/>
                  </a:lnTo>
                  <a:lnTo>
                    <a:pt x="657" y="683"/>
                  </a:lnTo>
                  <a:lnTo>
                    <a:pt x="650" y="681"/>
                  </a:lnTo>
                  <a:lnTo>
                    <a:pt x="645" y="678"/>
                  </a:lnTo>
                  <a:lnTo>
                    <a:pt x="642" y="673"/>
                  </a:lnTo>
                  <a:lnTo>
                    <a:pt x="642" y="666"/>
                  </a:lnTo>
                  <a:lnTo>
                    <a:pt x="642" y="666"/>
                  </a:lnTo>
                  <a:lnTo>
                    <a:pt x="642" y="661"/>
                  </a:lnTo>
                  <a:lnTo>
                    <a:pt x="645" y="656"/>
                  </a:lnTo>
                  <a:lnTo>
                    <a:pt x="650" y="651"/>
                  </a:lnTo>
                  <a:lnTo>
                    <a:pt x="657" y="651"/>
                  </a:lnTo>
                  <a:lnTo>
                    <a:pt x="657" y="651"/>
                  </a:lnTo>
                  <a:close/>
                  <a:moveTo>
                    <a:pt x="599" y="651"/>
                  </a:moveTo>
                  <a:lnTo>
                    <a:pt x="599" y="651"/>
                  </a:lnTo>
                  <a:lnTo>
                    <a:pt x="599" y="651"/>
                  </a:lnTo>
                  <a:lnTo>
                    <a:pt x="604" y="651"/>
                  </a:lnTo>
                  <a:lnTo>
                    <a:pt x="609" y="656"/>
                  </a:lnTo>
                  <a:lnTo>
                    <a:pt x="613" y="661"/>
                  </a:lnTo>
                  <a:lnTo>
                    <a:pt x="614" y="666"/>
                  </a:lnTo>
                  <a:lnTo>
                    <a:pt x="614" y="666"/>
                  </a:lnTo>
                  <a:lnTo>
                    <a:pt x="613" y="673"/>
                  </a:lnTo>
                  <a:lnTo>
                    <a:pt x="609" y="678"/>
                  </a:lnTo>
                  <a:lnTo>
                    <a:pt x="604" y="681"/>
                  </a:lnTo>
                  <a:lnTo>
                    <a:pt x="599" y="683"/>
                  </a:lnTo>
                  <a:lnTo>
                    <a:pt x="599" y="683"/>
                  </a:lnTo>
                  <a:lnTo>
                    <a:pt x="592" y="681"/>
                  </a:lnTo>
                  <a:lnTo>
                    <a:pt x="587" y="678"/>
                  </a:lnTo>
                  <a:lnTo>
                    <a:pt x="584" y="673"/>
                  </a:lnTo>
                  <a:lnTo>
                    <a:pt x="582" y="666"/>
                  </a:lnTo>
                  <a:lnTo>
                    <a:pt x="582" y="666"/>
                  </a:lnTo>
                  <a:lnTo>
                    <a:pt x="584" y="661"/>
                  </a:lnTo>
                  <a:lnTo>
                    <a:pt x="587" y="656"/>
                  </a:lnTo>
                  <a:lnTo>
                    <a:pt x="592" y="651"/>
                  </a:lnTo>
                  <a:lnTo>
                    <a:pt x="599" y="651"/>
                  </a:lnTo>
                  <a:lnTo>
                    <a:pt x="599" y="651"/>
                  </a:lnTo>
                  <a:close/>
                  <a:moveTo>
                    <a:pt x="539" y="651"/>
                  </a:moveTo>
                  <a:lnTo>
                    <a:pt x="539" y="651"/>
                  </a:lnTo>
                  <a:lnTo>
                    <a:pt x="539" y="651"/>
                  </a:lnTo>
                  <a:lnTo>
                    <a:pt x="546" y="651"/>
                  </a:lnTo>
                  <a:lnTo>
                    <a:pt x="551" y="656"/>
                  </a:lnTo>
                  <a:lnTo>
                    <a:pt x="555" y="661"/>
                  </a:lnTo>
                  <a:lnTo>
                    <a:pt x="555" y="666"/>
                  </a:lnTo>
                  <a:lnTo>
                    <a:pt x="555" y="666"/>
                  </a:lnTo>
                  <a:lnTo>
                    <a:pt x="555" y="673"/>
                  </a:lnTo>
                  <a:lnTo>
                    <a:pt x="551" y="678"/>
                  </a:lnTo>
                  <a:lnTo>
                    <a:pt x="546" y="681"/>
                  </a:lnTo>
                  <a:lnTo>
                    <a:pt x="539" y="683"/>
                  </a:lnTo>
                  <a:lnTo>
                    <a:pt x="539" y="683"/>
                  </a:lnTo>
                  <a:lnTo>
                    <a:pt x="534" y="681"/>
                  </a:lnTo>
                  <a:lnTo>
                    <a:pt x="529" y="678"/>
                  </a:lnTo>
                  <a:lnTo>
                    <a:pt x="526" y="673"/>
                  </a:lnTo>
                  <a:lnTo>
                    <a:pt x="524" y="666"/>
                  </a:lnTo>
                  <a:lnTo>
                    <a:pt x="524" y="666"/>
                  </a:lnTo>
                  <a:lnTo>
                    <a:pt x="526" y="661"/>
                  </a:lnTo>
                  <a:lnTo>
                    <a:pt x="529" y="656"/>
                  </a:lnTo>
                  <a:lnTo>
                    <a:pt x="534" y="651"/>
                  </a:lnTo>
                  <a:lnTo>
                    <a:pt x="539" y="651"/>
                  </a:lnTo>
                  <a:lnTo>
                    <a:pt x="539" y="651"/>
                  </a:lnTo>
                  <a:close/>
                  <a:moveTo>
                    <a:pt x="482" y="651"/>
                  </a:moveTo>
                  <a:lnTo>
                    <a:pt x="482" y="651"/>
                  </a:lnTo>
                  <a:lnTo>
                    <a:pt x="482" y="651"/>
                  </a:lnTo>
                  <a:lnTo>
                    <a:pt x="488" y="651"/>
                  </a:lnTo>
                  <a:lnTo>
                    <a:pt x="493" y="656"/>
                  </a:lnTo>
                  <a:lnTo>
                    <a:pt x="495" y="661"/>
                  </a:lnTo>
                  <a:lnTo>
                    <a:pt x="497" y="666"/>
                  </a:lnTo>
                  <a:lnTo>
                    <a:pt x="497" y="666"/>
                  </a:lnTo>
                  <a:lnTo>
                    <a:pt x="495" y="673"/>
                  </a:lnTo>
                  <a:lnTo>
                    <a:pt x="493" y="678"/>
                  </a:lnTo>
                  <a:lnTo>
                    <a:pt x="488" y="681"/>
                  </a:lnTo>
                  <a:lnTo>
                    <a:pt x="482" y="683"/>
                  </a:lnTo>
                  <a:lnTo>
                    <a:pt x="482" y="683"/>
                  </a:lnTo>
                  <a:lnTo>
                    <a:pt x="476" y="681"/>
                  </a:lnTo>
                  <a:lnTo>
                    <a:pt x="471" y="678"/>
                  </a:lnTo>
                  <a:lnTo>
                    <a:pt x="468" y="673"/>
                  </a:lnTo>
                  <a:lnTo>
                    <a:pt x="466" y="666"/>
                  </a:lnTo>
                  <a:lnTo>
                    <a:pt x="466" y="666"/>
                  </a:lnTo>
                  <a:lnTo>
                    <a:pt x="468" y="661"/>
                  </a:lnTo>
                  <a:lnTo>
                    <a:pt x="471" y="656"/>
                  </a:lnTo>
                  <a:lnTo>
                    <a:pt x="476" y="651"/>
                  </a:lnTo>
                  <a:lnTo>
                    <a:pt x="482" y="651"/>
                  </a:lnTo>
                  <a:lnTo>
                    <a:pt x="482" y="651"/>
                  </a:lnTo>
                  <a:close/>
                  <a:moveTo>
                    <a:pt x="424" y="651"/>
                  </a:moveTo>
                  <a:lnTo>
                    <a:pt x="424" y="651"/>
                  </a:lnTo>
                  <a:lnTo>
                    <a:pt x="424" y="651"/>
                  </a:lnTo>
                  <a:lnTo>
                    <a:pt x="429" y="651"/>
                  </a:lnTo>
                  <a:lnTo>
                    <a:pt x="434" y="656"/>
                  </a:lnTo>
                  <a:lnTo>
                    <a:pt x="437" y="661"/>
                  </a:lnTo>
                  <a:lnTo>
                    <a:pt x="439" y="666"/>
                  </a:lnTo>
                  <a:lnTo>
                    <a:pt x="439" y="666"/>
                  </a:lnTo>
                  <a:lnTo>
                    <a:pt x="437" y="673"/>
                  </a:lnTo>
                  <a:lnTo>
                    <a:pt x="434" y="678"/>
                  </a:lnTo>
                  <a:lnTo>
                    <a:pt x="429" y="681"/>
                  </a:lnTo>
                  <a:lnTo>
                    <a:pt x="424" y="683"/>
                  </a:lnTo>
                  <a:lnTo>
                    <a:pt x="424" y="683"/>
                  </a:lnTo>
                  <a:lnTo>
                    <a:pt x="417" y="681"/>
                  </a:lnTo>
                  <a:lnTo>
                    <a:pt x="412" y="678"/>
                  </a:lnTo>
                  <a:lnTo>
                    <a:pt x="410" y="673"/>
                  </a:lnTo>
                  <a:lnTo>
                    <a:pt x="408" y="666"/>
                  </a:lnTo>
                  <a:lnTo>
                    <a:pt x="408" y="666"/>
                  </a:lnTo>
                  <a:lnTo>
                    <a:pt x="410" y="661"/>
                  </a:lnTo>
                  <a:lnTo>
                    <a:pt x="412" y="656"/>
                  </a:lnTo>
                  <a:lnTo>
                    <a:pt x="417" y="651"/>
                  </a:lnTo>
                  <a:lnTo>
                    <a:pt x="424" y="651"/>
                  </a:lnTo>
                  <a:lnTo>
                    <a:pt x="424" y="651"/>
                  </a:lnTo>
                  <a:close/>
                  <a:moveTo>
                    <a:pt x="366" y="651"/>
                  </a:moveTo>
                  <a:lnTo>
                    <a:pt x="366" y="651"/>
                  </a:lnTo>
                  <a:lnTo>
                    <a:pt x="366" y="651"/>
                  </a:lnTo>
                  <a:lnTo>
                    <a:pt x="371" y="651"/>
                  </a:lnTo>
                  <a:lnTo>
                    <a:pt x="376" y="656"/>
                  </a:lnTo>
                  <a:lnTo>
                    <a:pt x="379" y="661"/>
                  </a:lnTo>
                  <a:lnTo>
                    <a:pt x="381" y="666"/>
                  </a:lnTo>
                  <a:lnTo>
                    <a:pt x="381" y="666"/>
                  </a:lnTo>
                  <a:lnTo>
                    <a:pt x="379" y="673"/>
                  </a:lnTo>
                  <a:lnTo>
                    <a:pt x="376" y="678"/>
                  </a:lnTo>
                  <a:lnTo>
                    <a:pt x="371" y="681"/>
                  </a:lnTo>
                  <a:lnTo>
                    <a:pt x="366" y="683"/>
                  </a:lnTo>
                  <a:lnTo>
                    <a:pt x="366" y="683"/>
                  </a:lnTo>
                  <a:lnTo>
                    <a:pt x="359" y="681"/>
                  </a:lnTo>
                  <a:lnTo>
                    <a:pt x="354" y="678"/>
                  </a:lnTo>
                  <a:lnTo>
                    <a:pt x="350" y="673"/>
                  </a:lnTo>
                  <a:lnTo>
                    <a:pt x="350" y="666"/>
                  </a:lnTo>
                  <a:lnTo>
                    <a:pt x="350" y="666"/>
                  </a:lnTo>
                  <a:lnTo>
                    <a:pt x="350" y="661"/>
                  </a:lnTo>
                  <a:lnTo>
                    <a:pt x="354" y="656"/>
                  </a:lnTo>
                  <a:lnTo>
                    <a:pt x="359" y="651"/>
                  </a:lnTo>
                  <a:lnTo>
                    <a:pt x="366" y="651"/>
                  </a:lnTo>
                  <a:lnTo>
                    <a:pt x="366" y="651"/>
                  </a:lnTo>
                  <a:close/>
                  <a:moveTo>
                    <a:pt x="306" y="651"/>
                  </a:moveTo>
                  <a:lnTo>
                    <a:pt x="306" y="651"/>
                  </a:lnTo>
                  <a:lnTo>
                    <a:pt x="306" y="651"/>
                  </a:lnTo>
                  <a:lnTo>
                    <a:pt x="313" y="651"/>
                  </a:lnTo>
                  <a:lnTo>
                    <a:pt x="318" y="656"/>
                  </a:lnTo>
                  <a:lnTo>
                    <a:pt x="321" y="661"/>
                  </a:lnTo>
                  <a:lnTo>
                    <a:pt x="321" y="666"/>
                  </a:lnTo>
                  <a:lnTo>
                    <a:pt x="321" y="666"/>
                  </a:lnTo>
                  <a:lnTo>
                    <a:pt x="321" y="673"/>
                  </a:lnTo>
                  <a:lnTo>
                    <a:pt x="318" y="678"/>
                  </a:lnTo>
                  <a:lnTo>
                    <a:pt x="313" y="681"/>
                  </a:lnTo>
                  <a:lnTo>
                    <a:pt x="306" y="683"/>
                  </a:lnTo>
                  <a:lnTo>
                    <a:pt x="306" y="683"/>
                  </a:lnTo>
                  <a:lnTo>
                    <a:pt x="301" y="681"/>
                  </a:lnTo>
                  <a:lnTo>
                    <a:pt x="296" y="678"/>
                  </a:lnTo>
                  <a:lnTo>
                    <a:pt x="293" y="673"/>
                  </a:lnTo>
                  <a:lnTo>
                    <a:pt x="291" y="666"/>
                  </a:lnTo>
                  <a:lnTo>
                    <a:pt x="291" y="666"/>
                  </a:lnTo>
                  <a:lnTo>
                    <a:pt x="293" y="661"/>
                  </a:lnTo>
                  <a:lnTo>
                    <a:pt x="296" y="656"/>
                  </a:lnTo>
                  <a:lnTo>
                    <a:pt x="301" y="651"/>
                  </a:lnTo>
                  <a:lnTo>
                    <a:pt x="306" y="651"/>
                  </a:lnTo>
                  <a:lnTo>
                    <a:pt x="306" y="651"/>
                  </a:lnTo>
                  <a:close/>
                  <a:moveTo>
                    <a:pt x="248" y="651"/>
                  </a:moveTo>
                  <a:lnTo>
                    <a:pt x="248" y="651"/>
                  </a:lnTo>
                  <a:lnTo>
                    <a:pt x="248" y="651"/>
                  </a:lnTo>
                  <a:lnTo>
                    <a:pt x="255" y="651"/>
                  </a:lnTo>
                  <a:lnTo>
                    <a:pt x="260" y="656"/>
                  </a:lnTo>
                  <a:lnTo>
                    <a:pt x="264" y="661"/>
                  </a:lnTo>
                  <a:lnTo>
                    <a:pt x="264" y="666"/>
                  </a:lnTo>
                  <a:lnTo>
                    <a:pt x="264" y="666"/>
                  </a:lnTo>
                  <a:lnTo>
                    <a:pt x="264" y="673"/>
                  </a:lnTo>
                  <a:lnTo>
                    <a:pt x="260" y="678"/>
                  </a:lnTo>
                  <a:lnTo>
                    <a:pt x="255" y="681"/>
                  </a:lnTo>
                  <a:lnTo>
                    <a:pt x="248" y="683"/>
                  </a:lnTo>
                  <a:lnTo>
                    <a:pt x="248" y="683"/>
                  </a:lnTo>
                  <a:lnTo>
                    <a:pt x="243" y="681"/>
                  </a:lnTo>
                  <a:lnTo>
                    <a:pt x="238" y="678"/>
                  </a:lnTo>
                  <a:lnTo>
                    <a:pt x="235" y="673"/>
                  </a:lnTo>
                  <a:lnTo>
                    <a:pt x="233" y="666"/>
                  </a:lnTo>
                  <a:lnTo>
                    <a:pt x="233" y="666"/>
                  </a:lnTo>
                  <a:lnTo>
                    <a:pt x="235" y="661"/>
                  </a:lnTo>
                  <a:lnTo>
                    <a:pt x="238" y="656"/>
                  </a:lnTo>
                  <a:lnTo>
                    <a:pt x="243" y="651"/>
                  </a:lnTo>
                  <a:lnTo>
                    <a:pt x="248" y="651"/>
                  </a:lnTo>
                  <a:lnTo>
                    <a:pt x="248" y="651"/>
                  </a:lnTo>
                  <a:close/>
                  <a:moveTo>
                    <a:pt x="190" y="651"/>
                  </a:moveTo>
                  <a:lnTo>
                    <a:pt x="190" y="651"/>
                  </a:lnTo>
                  <a:lnTo>
                    <a:pt x="190" y="651"/>
                  </a:lnTo>
                  <a:lnTo>
                    <a:pt x="195" y="651"/>
                  </a:lnTo>
                  <a:lnTo>
                    <a:pt x="201" y="656"/>
                  </a:lnTo>
                  <a:lnTo>
                    <a:pt x="204" y="661"/>
                  </a:lnTo>
                  <a:lnTo>
                    <a:pt x="206" y="666"/>
                  </a:lnTo>
                  <a:lnTo>
                    <a:pt x="206" y="666"/>
                  </a:lnTo>
                  <a:lnTo>
                    <a:pt x="204" y="673"/>
                  </a:lnTo>
                  <a:lnTo>
                    <a:pt x="201" y="678"/>
                  </a:lnTo>
                  <a:lnTo>
                    <a:pt x="195" y="681"/>
                  </a:lnTo>
                  <a:lnTo>
                    <a:pt x="190" y="683"/>
                  </a:lnTo>
                  <a:lnTo>
                    <a:pt x="190" y="683"/>
                  </a:lnTo>
                  <a:lnTo>
                    <a:pt x="184" y="681"/>
                  </a:lnTo>
                  <a:lnTo>
                    <a:pt x="180" y="678"/>
                  </a:lnTo>
                  <a:lnTo>
                    <a:pt x="177" y="673"/>
                  </a:lnTo>
                  <a:lnTo>
                    <a:pt x="175" y="666"/>
                  </a:lnTo>
                  <a:lnTo>
                    <a:pt x="175" y="666"/>
                  </a:lnTo>
                  <a:lnTo>
                    <a:pt x="177" y="661"/>
                  </a:lnTo>
                  <a:lnTo>
                    <a:pt x="180" y="656"/>
                  </a:lnTo>
                  <a:lnTo>
                    <a:pt x="184" y="651"/>
                  </a:lnTo>
                  <a:lnTo>
                    <a:pt x="190" y="651"/>
                  </a:lnTo>
                  <a:lnTo>
                    <a:pt x="190" y="651"/>
                  </a:lnTo>
                  <a:close/>
                  <a:moveTo>
                    <a:pt x="132" y="651"/>
                  </a:moveTo>
                  <a:lnTo>
                    <a:pt x="132" y="651"/>
                  </a:lnTo>
                  <a:lnTo>
                    <a:pt x="132" y="651"/>
                  </a:lnTo>
                  <a:lnTo>
                    <a:pt x="138" y="651"/>
                  </a:lnTo>
                  <a:lnTo>
                    <a:pt x="143" y="656"/>
                  </a:lnTo>
                  <a:lnTo>
                    <a:pt x="146" y="661"/>
                  </a:lnTo>
                  <a:lnTo>
                    <a:pt x="148" y="666"/>
                  </a:lnTo>
                  <a:lnTo>
                    <a:pt x="148" y="666"/>
                  </a:lnTo>
                  <a:lnTo>
                    <a:pt x="146" y="673"/>
                  </a:lnTo>
                  <a:lnTo>
                    <a:pt x="143" y="678"/>
                  </a:lnTo>
                  <a:lnTo>
                    <a:pt x="138" y="681"/>
                  </a:lnTo>
                  <a:lnTo>
                    <a:pt x="132" y="683"/>
                  </a:lnTo>
                  <a:lnTo>
                    <a:pt x="132" y="683"/>
                  </a:lnTo>
                  <a:lnTo>
                    <a:pt x="126" y="681"/>
                  </a:lnTo>
                  <a:lnTo>
                    <a:pt x="121" y="678"/>
                  </a:lnTo>
                  <a:lnTo>
                    <a:pt x="117" y="673"/>
                  </a:lnTo>
                  <a:lnTo>
                    <a:pt x="117" y="666"/>
                  </a:lnTo>
                  <a:lnTo>
                    <a:pt x="117" y="666"/>
                  </a:lnTo>
                  <a:lnTo>
                    <a:pt x="117" y="661"/>
                  </a:lnTo>
                  <a:lnTo>
                    <a:pt x="121" y="656"/>
                  </a:lnTo>
                  <a:lnTo>
                    <a:pt x="126" y="651"/>
                  </a:lnTo>
                  <a:lnTo>
                    <a:pt x="132" y="651"/>
                  </a:lnTo>
                  <a:lnTo>
                    <a:pt x="132" y="651"/>
                  </a:lnTo>
                  <a:close/>
                  <a:moveTo>
                    <a:pt x="73" y="651"/>
                  </a:moveTo>
                  <a:lnTo>
                    <a:pt x="73" y="651"/>
                  </a:lnTo>
                  <a:lnTo>
                    <a:pt x="73" y="651"/>
                  </a:lnTo>
                  <a:lnTo>
                    <a:pt x="80" y="651"/>
                  </a:lnTo>
                  <a:lnTo>
                    <a:pt x="85" y="656"/>
                  </a:lnTo>
                  <a:lnTo>
                    <a:pt x="88" y="661"/>
                  </a:lnTo>
                  <a:lnTo>
                    <a:pt x="90" y="666"/>
                  </a:lnTo>
                  <a:lnTo>
                    <a:pt x="90" y="666"/>
                  </a:lnTo>
                  <a:lnTo>
                    <a:pt x="88" y="673"/>
                  </a:lnTo>
                  <a:lnTo>
                    <a:pt x="85" y="678"/>
                  </a:lnTo>
                  <a:lnTo>
                    <a:pt x="80" y="681"/>
                  </a:lnTo>
                  <a:lnTo>
                    <a:pt x="73" y="683"/>
                  </a:lnTo>
                  <a:lnTo>
                    <a:pt x="73" y="683"/>
                  </a:lnTo>
                  <a:lnTo>
                    <a:pt x="68" y="681"/>
                  </a:lnTo>
                  <a:lnTo>
                    <a:pt x="63" y="678"/>
                  </a:lnTo>
                  <a:lnTo>
                    <a:pt x="59" y="673"/>
                  </a:lnTo>
                  <a:lnTo>
                    <a:pt x="58" y="666"/>
                  </a:lnTo>
                  <a:lnTo>
                    <a:pt x="58" y="666"/>
                  </a:lnTo>
                  <a:lnTo>
                    <a:pt x="59" y="661"/>
                  </a:lnTo>
                  <a:lnTo>
                    <a:pt x="63" y="656"/>
                  </a:lnTo>
                  <a:lnTo>
                    <a:pt x="68" y="651"/>
                  </a:lnTo>
                  <a:lnTo>
                    <a:pt x="73" y="651"/>
                  </a:lnTo>
                  <a:lnTo>
                    <a:pt x="73" y="651"/>
                  </a:lnTo>
                  <a:close/>
                  <a:moveTo>
                    <a:pt x="1822" y="606"/>
                  </a:moveTo>
                  <a:lnTo>
                    <a:pt x="1822" y="606"/>
                  </a:lnTo>
                  <a:lnTo>
                    <a:pt x="1822" y="606"/>
                  </a:lnTo>
                  <a:lnTo>
                    <a:pt x="1829" y="608"/>
                  </a:lnTo>
                  <a:lnTo>
                    <a:pt x="1834" y="612"/>
                  </a:lnTo>
                  <a:lnTo>
                    <a:pt x="1837" y="617"/>
                  </a:lnTo>
                  <a:lnTo>
                    <a:pt x="1839" y="623"/>
                  </a:lnTo>
                  <a:lnTo>
                    <a:pt x="1839" y="623"/>
                  </a:lnTo>
                  <a:lnTo>
                    <a:pt x="1837" y="629"/>
                  </a:lnTo>
                  <a:lnTo>
                    <a:pt x="1834" y="634"/>
                  </a:lnTo>
                  <a:lnTo>
                    <a:pt x="1829" y="639"/>
                  </a:lnTo>
                  <a:lnTo>
                    <a:pt x="1822" y="639"/>
                  </a:lnTo>
                  <a:lnTo>
                    <a:pt x="1822" y="639"/>
                  </a:lnTo>
                  <a:lnTo>
                    <a:pt x="1817" y="639"/>
                  </a:lnTo>
                  <a:lnTo>
                    <a:pt x="1812" y="634"/>
                  </a:lnTo>
                  <a:lnTo>
                    <a:pt x="1808" y="629"/>
                  </a:lnTo>
                  <a:lnTo>
                    <a:pt x="1806" y="623"/>
                  </a:lnTo>
                  <a:lnTo>
                    <a:pt x="1806" y="623"/>
                  </a:lnTo>
                  <a:lnTo>
                    <a:pt x="1808" y="617"/>
                  </a:lnTo>
                  <a:lnTo>
                    <a:pt x="1812" y="612"/>
                  </a:lnTo>
                  <a:lnTo>
                    <a:pt x="1817" y="608"/>
                  </a:lnTo>
                  <a:lnTo>
                    <a:pt x="1822" y="606"/>
                  </a:lnTo>
                  <a:lnTo>
                    <a:pt x="1822" y="606"/>
                  </a:lnTo>
                  <a:close/>
                  <a:moveTo>
                    <a:pt x="1764" y="606"/>
                  </a:moveTo>
                  <a:lnTo>
                    <a:pt x="1764" y="606"/>
                  </a:lnTo>
                  <a:lnTo>
                    <a:pt x="1764" y="606"/>
                  </a:lnTo>
                  <a:lnTo>
                    <a:pt x="1771" y="608"/>
                  </a:lnTo>
                  <a:lnTo>
                    <a:pt x="1776" y="612"/>
                  </a:lnTo>
                  <a:lnTo>
                    <a:pt x="1779" y="617"/>
                  </a:lnTo>
                  <a:lnTo>
                    <a:pt x="1779" y="623"/>
                  </a:lnTo>
                  <a:lnTo>
                    <a:pt x="1779" y="623"/>
                  </a:lnTo>
                  <a:lnTo>
                    <a:pt x="1779" y="629"/>
                  </a:lnTo>
                  <a:lnTo>
                    <a:pt x="1776" y="634"/>
                  </a:lnTo>
                  <a:lnTo>
                    <a:pt x="1771" y="639"/>
                  </a:lnTo>
                  <a:lnTo>
                    <a:pt x="1764" y="639"/>
                  </a:lnTo>
                  <a:lnTo>
                    <a:pt x="1764" y="639"/>
                  </a:lnTo>
                  <a:lnTo>
                    <a:pt x="1759" y="639"/>
                  </a:lnTo>
                  <a:lnTo>
                    <a:pt x="1754" y="634"/>
                  </a:lnTo>
                  <a:lnTo>
                    <a:pt x="1750" y="629"/>
                  </a:lnTo>
                  <a:lnTo>
                    <a:pt x="1749" y="623"/>
                  </a:lnTo>
                  <a:lnTo>
                    <a:pt x="1749" y="623"/>
                  </a:lnTo>
                  <a:lnTo>
                    <a:pt x="1750" y="617"/>
                  </a:lnTo>
                  <a:lnTo>
                    <a:pt x="1754" y="612"/>
                  </a:lnTo>
                  <a:lnTo>
                    <a:pt x="1759" y="608"/>
                  </a:lnTo>
                  <a:lnTo>
                    <a:pt x="1764" y="606"/>
                  </a:lnTo>
                  <a:lnTo>
                    <a:pt x="1764" y="606"/>
                  </a:lnTo>
                  <a:close/>
                  <a:moveTo>
                    <a:pt x="1706" y="606"/>
                  </a:moveTo>
                  <a:lnTo>
                    <a:pt x="1706" y="606"/>
                  </a:lnTo>
                  <a:lnTo>
                    <a:pt x="1706" y="606"/>
                  </a:lnTo>
                  <a:lnTo>
                    <a:pt x="1713" y="608"/>
                  </a:lnTo>
                  <a:lnTo>
                    <a:pt x="1716" y="612"/>
                  </a:lnTo>
                  <a:lnTo>
                    <a:pt x="1720" y="617"/>
                  </a:lnTo>
                  <a:lnTo>
                    <a:pt x="1721" y="623"/>
                  </a:lnTo>
                  <a:lnTo>
                    <a:pt x="1721" y="623"/>
                  </a:lnTo>
                  <a:lnTo>
                    <a:pt x="1720" y="629"/>
                  </a:lnTo>
                  <a:lnTo>
                    <a:pt x="1716" y="634"/>
                  </a:lnTo>
                  <a:lnTo>
                    <a:pt x="1713" y="639"/>
                  </a:lnTo>
                  <a:lnTo>
                    <a:pt x="1706" y="639"/>
                  </a:lnTo>
                  <a:lnTo>
                    <a:pt x="1706" y="639"/>
                  </a:lnTo>
                  <a:lnTo>
                    <a:pt x="1699" y="639"/>
                  </a:lnTo>
                  <a:lnTo>
                    <a:pt x="1696" y="634"/>
                  </a:lnTo>
                  <a:lnTo>
                    <a:pt x="1692" y="629"/>
                  </a:lnTo>
                  <a:lnTo>
                    <a:pt x="1691" y="623"/>
                  </a:lnTo>
                  <a:lnTo>
                    <a:pt x="1691" y="623"/>
                  </a:lnTo>
                  <a:lnTo>
                    <a:pt x="1692" y="617"/>
                  </a:lnTo>
                  <a:lnTo>
                    <a:pt x="1696" y="612"/>
                  </a:lnTo>
                  <a:lnTo>
                    <a:pt x="1699" y="608"/>
                  </a:lnTo>
                  <a:lnTo>
                    <a:pt x="1706" y="606"/>
                  </a:lnTo>
                  <a:lnTo>
                    <a:pt x="1706" y="606"/>
                  </a:lnTo>
                  <a:close/>
                  <a:moveTo>
                    <a:pt x="1648" y="606"/>
                  </a:moveTo>
                  <a:lnTo>
                    <a:pt x="1648" y="606"/>
                  </a:lnTo>
                  <a:lnTo>
                    <a:pt x="1648" y="606"/>
                  </a:lnTo>
                  <a:lnTo>
                    <a:pt x="1653" y="608"/>
                  </a:lnTo>
                  <a:lnTo>
                    <a:pt x="1658" y="612"/>
                  </a:lnTo>
                  <a:lnTo>
                    <a:pt x="1662" y="617"/>
                  </a:lnTo>
                  <a:lnTo>
                    <a:pt x="1663" y="623"/>
                  </a:lnTo>
                  <a:lnTo>
                    <a:pt x="1663" y="623"/>
                  </a:lnTo>
                  <a:lnTo>
                    <a:pt x="1662" y="629"/>
                  </a:lnTo>
                  <a:lnTo>
                    <a:pt x="1658" y="634"/>
                  </a:lnTo>
                  <a:lnTo>
                    <a:pt x="1653" y="639"/>
                  </a:lnTo>
                  <a:lnTo>
                    <a:pt x="1648" y="639"/>
                  </a:lnTo>
                  <a:lnTo>
                    <a:pt x="1648" y="639"/>
                  </a:lnTo>
                  <a:lnTo>
                    <a:pt x="1641" y="639"/>
                  </a:lnTo>
                  <a:lnTo>
                    <a:pt x="1636" y="634"/>
                  </a:lnTo>
                  <a:lnTo>
                    <a:pt x="1633" y="629"/>
                  </a:lnTo>
                  <a:lnTo>
                    <a:pt x="1633" y="623"/>
                  </a:lnTo>
                  <a:lnTo>
                    <a:pt x="1633" y="623"/>
                  </a:lnTo>
                  <a:lnTo>
                    <a:pt x="1633" y="617"/>
                  </a:lnTo>
                  <a:lnTo>
                    <a:pt x="1636" y="612"/>
                  </a:lnTo>
                  <a:lnTo>
                    <a:pt x="1641" y="608"/>
                  </a:lnTo>
                  <a:lnTo>
                    <a:pt x="1648" y="606"/>
                  </a:lnTo>
                  <a:lnTo>
                    <a:pt x="1648" y="606"/>
                  </a:lnTo>
                  <a:close/>
                  <a:moveTo>
                    <a:pt x="1590" y="606"/>
                  </a:moveTo>
                  <a:lnTo>
                    <a:pt x="1590" y="606"/>
                  </a:lnTo>
                  <a:lnTo>
                    <a:pt x="1590" y="606"/>
                  </a:lnTo>
                  <a:lnTo>
                    <a:pt x="1595" y="608"/>
                  </a:lnTo>
                  <a:lnTo>
                    <a:pt x="1600" y="612"/>
                  </a:lnTo>
                  <a:lnTo>
                    <a:pt x="1604" y="617"/>
                  </a:lnTo>
                  <a:lnTo>
                    <a:pt x="1606" y="623"/>
                  </a:lnTo>
                  <a:lnTo>
                    <a:pt x="1606" y="623"/>
                  </a:lnTo>
                  <a:lnTo>
                    <a:pt x="1604" y="629"/>
                  </a:lnTo>
                  <a:lnTo>
                    <a:pt x="1600" y="634"/>
                  </a:lnTo>
                  <a:lnTo>
                    <a:pt x="1595" y="639"/>
                  </a:lnTo>
                  <a:lnTo>
                    <a:pt x="1590" y="639"/>
                  </a:lnTo>
                  <a:lnTo>
                    <a:pt x="1590" y="639"/>
                  </a:lnTo>
                  <a:lnTo>
                    <a:pt x="1583" y="639"/>
                  </a:lnTo>
                  <a:lnTo>
                    <a:pt x="1578" y="634"/>
                  </a:lnTo>
                  <a:lnTo>
                    <a:pt x="1575" y="629"/>
                  </a:lnTo>
                  <a:lnTo>
                    <a:pt x="1573" y="623"/>
                  </a:lnTo>
                  <a:lnTo>
                    <a:pt x="1573" y="623"/>
                  </a:lnTo>
                  <a:lnTo>
                    <a:pt x="1575" y="617"/>
                  </a:lnTo>
                  <a:lnTo>
                    <a:pt x="1578" y="612"/>
                  </a:lnTo>
                  <a:lnTo>
                    <a:pt x="1583" y="608"/>
                  </a:lnTo>
                  <a:lnTo>
                    <a:pt x="1590" y="606"/>
                  </a:lnTo>
                  <a:lnTo>
                    <a:pt x="1590" y="606"/>
                  </a:lnTo>
                  <a:close/>
                  <a:moveTo>
                    <a:pt x="1531" y="606"/>
                  </a:moveTo>
                  <a:lnTo>
                    <a:pt x="1531" y="606"/>
                  </a:lnTo>
                  <a:lnTo>
                    <a:pt x="1531" y="606"/>
                  </a:lnTo>
                  <a:lnTo>
                    <a:pt x="1537" y="608"/>
                  </a:lnTo>
                  <a:lnTo>
                    <a:pt x="1543" y="612"/>
                  </a:lnTo>
                  <a:lnTo>
                    <a:pt x="1546" y="617"/>
                  </a:lnTo>
                  <a:lnTo>
                    <a:pt x="1546" y="623"/>
                  </a:lnTo>
                  <a:lnTo>
                    <a:pt x="1546" y="623"/>
                  </a:lnTo>
                  <a:lnTo>
                    <a:pt x="1546" y="629"/>
                  </a:lnTo>
                  <a:lnTo>
                    <a:pt x="1543" y="634"/>
                  </a:lnTo>
                  <a:lnTo>
                    <a:pt x="1537" y="639"/>
                  </a:lnTo>
                  <a:lnTo>
                    <a:pt x="1531" y="639"/>
                  </a:lnTo>
                  <a:lnTo>
                    <a:pt x="1531" y="639"/>
                  </a:lnTo>
                  <a:lnTo>
                    <a:pt x="1525" y="639"/>
                  </a:lnTo>
                  <a:lnTo>
                    <a:pt x="1520" y="634"/>
                  </a:lnTo>
                  <a:lnTo>
                    <a:pt x="1517" y="629"/>
                  </a:lnTo>
                  <a:lnTo>
                    <a:pt x="1515" y="623"/>
                  </a:lnTo>
                  <a:lnTo>
                    <a:pt x="1515" y="623"/>
                  </a:lnTo>
                  <a:lnTo>
                    <a:pt x="1517" y="617"/>
                  </a:lnTo>
                  <a:lnTo>
                    <a:pt x="1520" y="612"/>
                  </a:lnTo>
                  <a:lnTo>
                    <a:pt x="1525" y="608"/>
                  </a:lnTo>
                  <a:lnTo>
                    <a:pt x="1531" y="606"/>
                  </a:lnTo>
                  <a:lnTo>
                    <a:pt x="1531" y="606"/>
                  </a:lnTo>
                  <a:close/>
                  <a:moveTo>
                    <a:pt x="1473" y="606"/>
                  </a:moveTo>
                  <a:lnTo>
                    <a:pt x="1473" y="606"/>
                  </a:lnTo>
                  <a:lnTo>
                    <a:pt x="1473" y="606"/>
                  </a:lnTo>
                  <a:lnTo>
                    <a:pt x="1480" y="608"/>
                  </a:lnTo>
                  <a:lnTo>
                    <a:pt x="1485" y="612"/>
                  </a:lnTo>
                  <a:lnTo>
                    <a:pt x="1486" y="617"/>
                  </a:lnTo>
                  <a:lnTo>
                    <a:pt x="1488" y="623"/>
                  </a:lnTo>
                  <a:lnTo>
                    <a:pt x="1488" y="623"/>
                  </a:lnTo>
                  <a:lnTo>
                    <a:pt x="1486" y="629"/>
                  </a:lnTo>
                  <a:lnTo>
                    <a:pt x="1485" y="634"/>
                  </a:lnTo>
                  <a:lnTo>
                    <a:pt x="1480" y="639"/>
                  </a:lnTo>
                  <a:lnTo>
                    <a:pt x="1473" y="639"/>
                  </a:lnTo>
                  <a:lnTo>
                    <a:pt x="1473" y="639"/>
                  </a:lnTo>
                  <a:lnTo>
                    <a:pt x="1468" y="639"/>
                  </a:lnTo>
                  <a:lnTo>
                    <a:pt x="1462" y="634"/>
                  </a:lnTo>
                  <a:lnTo>
                    <a:pt x="1459" y="629"/>
                  </a:lnTo>
                  <a:lnTo>
                    <a:pt x="1457" y="623"/>
                  </a:lnTo>
                  <a:lnTo>
                    <a:pt x="1457" y="623"/>
                  </a:lnTo>
                  <a:lnTo>
                    <a:pt x="1459" y="617"/>
                  </a:lnTo>
                  <a:lnTo>
                    <a:pt x="1462" y="612"/>
                  </a:lnTo>
                  <a:lnTo>
                    <a:pt x="1468" y="608"/>
                  </a:lnTo>
                  <a:lnTo>
                    <a:pt x="1473" y="606"/>
                  </a:lnTo>
                  <a:lnTo>
                    <a:pt x="1473" y="606"/>
                  </a:lnTo>
                  <a:close/>
                  <a:moveTo>
                    <a:pt x="1415" y="606"/>
                  </a:moveTo>
                  <a:lnTo>
                    <a:pt x="1415" y="606"/>
                  </a:lnTo>
                  <a:lnTo>
                    <a:pt x="1415" y="606"/>
                  </a:lnTo>
                  <a:lnTo>
                    <a:pt x="1420" y="608"/>
                  </a:lnTo>
                  <a:lnTo>
                    <a:pt x="1425" y="612"/>
                  </a:lnTo>
                  <a:lnTo>
                    <a:pt x="1428" y="617"/>
                  </a:lnTo>
                  <a:lnTo>
                    <a:pt x="1430" y="623"/>
                  </a:lnTo>
                  <a:lnTo>
                    <a:pt x="1430" y="623"/>
                  </a:lnTo>
                  <a:lnTo>
                    <a:pt x="1428" y="629"/>
                  </a:lnTo>
                  <a:lnTo>
                    <a:pt x="1425" y="634"/>
                  </a:lnTo>
                  <a:lnTo>
                    <a:pt x="1420" y="639"/>
                  </a:lnTo>
                  <a:lnTo>
                    <a:pt x="1415" y="639"/>
                  </a:lnTo>
                  <a:lnTo>
                    <a:pt x="1415" y="639"/>
                  </a:lnTo>
                  <a:lnTo>
                    <a:pt x="1408" y="639"/>
                  </a:lnTo>
                  <a:lnTo>
                    <a:pt x="1403" y="634"/>
                  </a:lnTo>
                  <a:lnTo>
                    <a:pt x="1399" y="629"/>
                  </a:lnTo>
                  <a:lnTo>
                    <a:pt x="1399" y="623"/>
                  </a:lnTo>
                  <a:lnTo>
                    <a:pt x="1399" y="623"/>
                  </a:lnTo>
                  <a:lnTo>
                    <a:pt x="1399" y="617"/>
                  </a:lnTo>
                  <a:lnTo>
                    <a:pt x="1403" y="612"/>
                  </a:lnTo>
                  <a:lnTo>
                    <a:pt x="1408" y="608"/>
                  </a:lnTo>
                  <a:lnTo>
                    <a:pt x="1415" y="606"/>
                  </a:lnTo>
                  <a:lnTo>
                    <a:pt x="1415" y="606"/>
                  </a:lnTo>
                  <a:close/>
                  <a:moveTo>
                    <a:pt x="1357" y="606"/>
                  </a:moveTo>
                  <a:lnTo>
                    <a:pt x="1357" y="606"/>
                  </a:lnTo>
                  <a:lnTo>
                    <a:pt x="1357" y="606"/>
                  </a:lnTo>
                  <a:lnTo>
                    <a:pt x="1362" y="608"/>
                  </a:lnTo>
                  <a:lnTo>
                    <a:pt x="1367" y="612"/>
                  </a:lnTo>
                  <a:lnTo>
                    <a:pt x="1371" y="617"/>
                  </a:lnTo>
                  <a:lnTo>
                    <a:pt x="1372" y="623"/>
                  </a:lnTo>
                  <a:lnTo>
                    <a:pt x="1372" y="623"/>
                  </a:lnTo>
                  <a:lnTo>
                    <a:pt x="1371" y="629"/>
                  </a:lnTo>
                  <a:lnTo>
                    <a:pt x="1367" y="634"/>
                  </a:lnTo>
                  <a:lnTo>
                    <a:pt x="1362" y="639"/>
                  </a:lnTo>
                  <a:lnTo>
                    <a:pt x="1357" y="639"/>
                  </a:lnTo>
                  <a:lnTo>
                    <a:pt x="1357" y="639"/>
                  </a:lnTo>
                  <a:lnTo>
                    <a:pt x="1350" y="639"/>
                  </a:lnTo>
                  <a:lnTo>
                    <a:pt x="1345" y="634"/>
                  </a:lnTo>
                  <a:lnTo>
                    <a:pt x="1342" y="629"/>
                  </a:lnTo>
                  <a:lnTo>
                    <a:pt x="1342" y="623"/>
                  </a:lnTo>
                  <a:lnTo>
                    <a:pt x="1342" y="623"/>
                  </a:lnTo>
                  <a:lnTo>
                    <a:pt x="1342" y="617"/>
                  </a:lnTo>
                  <a:lnTo>
                    <a:pt x="1345" y="612"/>
                  </a:lnTo>
                  <a:lnTo>
                    <a:pt x="1350" y="608"/>
                  </a:lnTo>
                  <a:lnTo>
                    <a:pt x="1357" y="606"/>
                  </a:lnTo>
                  <a:lnTo>
                    <a:pt x="1357" y="606"/>
                  </a:lnTo>
                  <a:close/>
                  <a:moveTo>
                    <a:pt x="1297" y="606"/>
                  </a:moveTo>
                  <a:lnTo>
                    <a:pt x="1297" y="606"/>
                  </a:lnTo>
                  <a:lnTo>
                    <a:pt x="1297" y="606"/>
                  </a:lnTo>
                  <a:lnTo>
                    <a:pt x="1304" y="608"/>
                  </a:lnTo>
                  <a:lnTo>
                    <a:pt x="1309" y="612"/>
                  </a:lnTo>
                  <a:lnTo>
                    <a:pt x="1313" y="617"/>
                  </a:lnTo>
                  <a:lnTo>
                    <a:pt x="1313" y="623"/>
                  </a:lnTo>
                  <a:lnTo>
                    <a:pt x="1313" y="623"/>
                  </a:lnTo>
                  <a:lnTo>
                    <a:pt x="1313" y="629"/>
                  </a:lnTo>
                  <a:lnTo>
                    <a:pt x="1309" y="634"/>
                  </a:lnTo>
                  <a:lnTo>
                    <a:pt x="1304" y="639"/>
                  </a:lnTo>
                  <a:lnTo>
                    <a:pt x="1297" y="639"/>
                  </a:lnTo>
                  <a:lnTo>
                    <a:pt x="1297" y="639"/>
                  </a:lnTo>
                  <a:lnTo>
                    <a:pt x="1292" y="639"/>
                  </a:lnTo>
                  <a:lnTo>
                    <a:pt x="1287" y="634"/>
                  </a:lnTo>
                  <a:lnTo>
                    <a:pt x="1284" y="629"/>
                  </a:lnTo>
                  <a:lnTo>
                    <a:pt x="1282" y="623"/>
                  </a:lnTo>
                  <a:lnTo>
                    <a:pt x="1282" y="623"/>
                  </a:lnTo>
                  <a:lnTo>
                    <a:pt x="1284" y="617"/>
                  </a:lnTo>
                  <a:lnTo>
                    <a:pt x="1287" y="612"/>
                  </a:lnTo>
                  <a:lnTo>
                    <a:pt x="1292" y="608"/>
                  </a:lnTo>
                  <a:lnTo>
                    <a:pt x="1297" y="606"/>
                  </a:lnTo>
                  <a:lnTo>
                    <a:pt x="1297" y="606"/>
                  </a:lnTo>
                  <a:close/>
                  <a:moveTo>
                    <a:pt x="1239" y="606"/>
                  </a:moveTo>
                  <a:lnTo>
                    <a:pt x="1239" y="606"/>
                  </a:lnTo>
                  <a:lnTo>
                    <a:pt x="1239" y="606"/>
                  </a:lnTo>
                  <a:lnTo>
                    <a:pt x="1246" y="608"/>
                  </a:lnTo>
                  <a:lnTo>
                    <a:pt x="1251" y="612"/>
                  </a:lnTo>
                  <a:lnTo>
                    <a:pt x="1255" y="617"/>
                  </a:lnTo>
                  <a:lnTo>
                    <a:pt x="1255" y="623"/>
                  </a:lnTo>
                  <a:lnTo>
                    <a:pt x="1255" y="623"/>
                  </a:lnTo>
                  <a:lnTo>
                    <a:pt x="1255" y="629"/>
                  </a:lnTo>
                  <a:lnTo>
                    <a:pt x="1251" y="634"/>
                  </a:lnTo>
                  <a:lnTo>
                    <a:pt x="1246" y="639"/>
                  </a:lnTo>
                  <a:lnTo>
                    <a:pt x="1239" y="639"/>
                  </a:lnTo>
                  <a:lnTo>
                    <a:pt x="1239" y="639"/>
                  </a:lnTo>
                  <a:lnTo>
                    <a:pt x="1234" y="639"/>
                  </a:lnTo>
                  <a:lnTo>
                    <a:pt x="1229" y="634"/>
                  </a:lnTo>
                  <a:lnTo>
                    <a:pt x="1226" y="629"/>
                  </a:lnTo>
                  <a:lnTo>
                    <a:pt x="1224" y="623"/>
                  </a:lnTo>
                  <a:lnTo>
                    <a:pt x="1224" y="623"/>
                  </a:lnTo>
                  <a:lnTo>
                    <a:pt x="1226" y="617"/>
                  </a:lnTo>
                  <a:lnTo>
                    <a:pt x="1229" y="612"/>
                  </a:lnTo>
                  <a:lnTo>
                    <a:pt x="1234" y="608"/>
                  </a:lnTo>
                  <a:lnTo>
                    <a:pt x="1239" y="606"/>
                  </a:lnTo>
                  <a:lnTo>
                    <a:pt x="1239" y="606"/>
                  </a:lnTo>
                  <a:close/>
                  <a:moveTo>
                    <a:pt x="1181" y="606"/>
                  </a:moveTo>
                  <a:lnTo>
                    <a:pt x="1181" y="606"/>
                  </a:lnTo>
                  <a:lnTo>
                    <a:pt x="1181" y="606"/>
                  </a:lnTo>
                  <a:lnTo>
                    <a:pt x="1187" y="608"/>
                  </a:lnTo>
                  <a:lnTo>
                    <a:pt x="1192" y="612"/>
                  </a:lnTo>
                  <a:lnTo>
                    <a:pt x="1195" y="617"/>
                  </a:lnTo>
                  <a:lnTo>
                    <a:pt x="1197" y="623"/>
                  </a:lnTo>
                  <a:lnTo>
                    <a:pt x="1197" y="623"/>
                  </a:lnTo>
                  <a:lnTo>
                    <a:pt x="1195" y="629"/>
                  </a:lnTo>
                  <a:lnTo>
                    <a:pt x="1192" y="634"/>
                  </a:lnTo>
                  <a:lnTo>
                    <a:pt x="1187" y="639"/>
                  </a:lnTo>
                  <a:lnTo>
                    <a:pt x="1181" y="639"/>
                  </a:lnTo>
                  <a:lnTo>
                    <a:pt x="1181" y="639"/>
                  </a:lnTo>
                  <a:lnTo>
                    <a:pt x="1175" y="639"/>
                  </a:lnTo>
                  <a:lnTo>
                    <a:pt x="1171" y="634"/>
                  </a:lnTo>
                  <a:lnTo>
                    <a:pt x="1168" y="629"/>
                  </a:lnTo>
                  <a:lnTo>
                    <a:pt x="1166" y="623"/>
                  </a:lnTo>
                  <a:lnTo>
                    <a:pt x="1166" y="623"/>
                  </a:lnTo>
                  <a:lnTo>
                    <a:pt x="1168" y="617"/>
                  </a:lnTo>
                  <a:lnTo>
                    <a:pt x="1171" y="612"/>
                  </a:lnTo>
                  <a:lnTo>
                    <a:pt x="1175" y="608"/>
                  </a:lnTo>
                  <a:lnTo>
                    <a:pt x="1181" y="606"/>
                  </a:lnTo>
                  <a:lnTo>
                    <a:pt x="1181" y="606"/>
                  </a:lnTo>
                  <a:close/>
                  <a:moveTo>
                    <a:pt x="1124" y="606"/>
                  </a:moveTo>
                  <a:lnTo>
                    <a:pt x="1124" y="606"/>
                  </a:lnTo>
                  <a:lnTo>
                    <a:pt x="1124" y="606"/>
                  </a:lnTo>
                  <a:lnTo>
                    <a:pt x="1129" y="608"/>
                  </a:lnTo>
                  <a:lnTo>
                    <a:pt x="1134" y="612"/>
                  </a:lnTo>
                  <a:lnTo>
                    <a:pt x="1137" y="617"/>
                  </a:lnTo>
                  <a:lnTo>
                    <a:pt x="1139" y="623"/>
                  </a:lnTo>
                  <a:lnTo>
                    <a:pt x="1139" y="623"/>
                  </a:lnTo>
                  <a:lnTo>
                    <a:pt x="1137" y="629"/>
                  </a:lnTo>
                  <a:lnTo>
                    <a:pt x="1134" y="634"/>
                  </a:lnTo>
                  <a:lnTo>
                    <a:pt x="1129" y="639"/>
                  </a:lnTo>
                  <a:lnTo>
                    <a:pt x="1124" y="639"/>
                  </a:lnTo>
                  <a:lnTo>
                    <a:pt x="1124" y="639"/>
                  </a:lnTo>
                  <a:lnTo>
                    <a:pt x="1117" y="639"/>
                  </a:lnTo>
                  <a:lnTo>
                    <a:pt x="1112" y="634"/>
                  </a:lnTo>
                  <a:lnTo>
                    <a:pt x="1108" y="629"/>
                  </a:lnTo>
                  <a:lnTo>
                    <a:pt x="1108" y="623"/>
                  </a:lnTo>
                  <a:lnTo>
                    <a:pt x="1108" y="623"/>
                  </a:lnTo>
                  <a:lnTo>
                    <a:pt x="1108" y="617"/>
                  </a:lnTo>
                  <a:lnTo>
                    <a:pt x="1112" y="612"/>
                  </a:lnTo>
                  <a:lnTo>
                    <a:pt x="1117" y="608"/>
                  </a:lnTo>
                  <a:lnTo>
                    <a:pt x="1124" y="606"/>
                  </a:lnTo>
                  <a:lnTo>
                    <a:pt x="1124" y="606"/>
                  </a:lnTo>
                  <a:close/>
                  <a:moveTo>
                    <a:pt x="1064" y="606"/>
                  </a:moveTo>
                  <a:lnTo>
                    <a:pt x="1064" y="606"/>
                  </a:lnTo>
                  <a:lnTo>
                    <a:pt x="1064" y="606"/>
                  </a:lnTo>
                  <a:lnTo>
                    <a:pt x="1071" y="608"/>
                  </a:lnTo>
                  <a:lnTo>
                    <a:pt x="1076" y="612"/>
                  </a:lnTo>
                  <a:lnTo>
                    <a:pt x="1079" y="617"/>
                  </a:lnTo>
                  <a:lnTo>
                    <a:pt x="1081" y="623"/>
                  </a:lnTo>
                  <a:lnTo>
                    <a:pt x="1081" y="623"/>
                  </a:lnTo>
                  <a:lnTo>
                    <a:pt x="1079" y="629"/>
                  </a:lnTo>
                  <a:lnTo>
                    <a:pt x="1076" y="634"/>
                  </a:lnTo>
                  <a:lnTo>
                    <a:pt x="1071" y="639"/>
                  </a:lnTo>
                  <a:lnTo>
                    <a:pt x="1064" y="639"/>
                  </a:lnTo>
                  <a:lnTo>
                    <a:pt x="1064" y="639"/>
                  </a:lnTo>
                  <a:lnTo>
                    <a:pt x="1059" y="639"/>
                  </a:lnTo>
                  <a:lnTo>
                    <a:pt x="1054" y="634"/>
                  </a:lnTo>
                  <a:lnTo>
                    <a:pt x="1050" y="629"/>
                  </a:lnTo>
                  <a:lnTo>
                    <a:pt x="1049" y="623"/>
                  </a:lnTo>
                  <a:lnTo>
                    <a:pt x="1049" y="623"/>
                  </a:lnTo>
                  <a:lnTo>
                    <a:pt x="1050" y="617"/>
                  </a:lnTo>
                  <a:lnTo>
                    <a:pt x="1054" y="612"/>
                  </a:lnTo>
                  <a:lnTo>
                    <a:pt x="1059" y="608"/>
                  </a:lnTo>
                  <a:lnTo>
                    <a:pt x="1064" y="606"/>
                  </a:lnTo>
                  <a:lnTo>
                    <a:pt x="1064" y="606"/>
                  </a:lnTo>
                  <a:close/>
                  <a:moveTo>
                    <a:pt x="1006" y="606"/>
                  </a:moveTo>
                  <a:lnTo>
                    <a:pt x="1006" y="606"/>
                  </a:lnTo>
                  <a:lnTo>
                    <a:pt x="1006" y="606"/>
                  </a:lnTo>
                  <a:lnTo>
                    <a:pt x="1013" y="608"/>
                  </a:lnTo>
                  <a:lnTo>
                    <a:pt x="1018" y="612"/>
                  </a:lnTo>
                  <a:lnTo>
                    <a:pt x="1021" y="617"/>
                  </a:lnTo>
                  <a:lnTo>
                    <a:pt x="1021" y="623"/>
                  </a:lnTo>
                  <a:lnTo>
                    <a:pt x="1021" y="623"/>
                  </a:lnTo>
                  <a:lnTo>
                    <a:pt x="1021" y="629"/>
                  </a:lnTo>
                  <a:lnTo>
                    <a:pt x="1018" y="634"/>
                  </a:lnTo>
                  <a:lnTo>
                    <a:pt x="1013" y="639"/>
                  </a:lnTo>
                  <a:lnTo>
                    <a:pt x="1006" y="639"/>
                  </a:lnTo>
                  <a:lnTo>
                    <a:pt x="1006" y="639"/>
                  </a:lnTo>
                  <a:lnTo>
                    <a:pt x="1001" y="639"/>
                  </a:lnTo>
                  <a:lnTo>
                    <a:pt x="996" y="634"/>
                  </a:lnTo>
                  <a:lnTo>
                    <a:pt x="992" y="629"/>
                  </a:lnTo>
                  <a:lnTo>
                    <a:pt x="991" y="623"/>
                  </a:lnTo>
                  <a:lnTo>
                    <a:pt x="991" y="623"/>
                  </a:lnTo>
                  <a:lnTo>
                    <a:pt x="992" y="617"/>
                  </a:lnTo>
                  <a:lnTo>
                    <a:pt x="996" y="612"/>
                  </a:lnTo>
                  <a:lnTo>
                    <a:pt x="1001" y="608"/>
                  </a:lnTo>
                  <a:lnTo>
                    <a:pt x="1006" y="606"/>
                  </a:lnTo>
                  <a:lnTo>
                    <a:pt x="1006" y="606"/>
                  </a:lnTo>
                  <a:close/>
                  <a:moveTo>
                    <a:pt x="948" y="606"/>
                  </a:moveTo>
                  <a:lnTo>
                    <a:pt x="948" y="606"/>
                  </a:lnTo>
                  <a:lnTo>
                    <a:pt x="948" y="606"/>
                  </a:lnTo>
                  <a:lnTo>
                    <a:pt x="955" y="608"/>
                  </a:lnTo>
                  <a:lnTo>
                    <a:pt x="958" y="612"/>
                  </a:lnTo>
                  <a:lnTo>
                    <a:pt x="962" y="617"/>
                  </a:lnTo>
                  <a:lnTo>
                    <a:pt x="964" y="623"/>
                  </a:lnTo>
                  <a:lnTo>
                    <a:pt x="964" y="623"/>
                  </a:lnTo>
                  <a:lnTo>
                    <a:pt x="962" y="629"/>
                  </a:lnTo>
                  <a:lnTo>
                    <a:pt x="958" y="634"/>
                  </a:lnTo>
                  <a:lnTo>
                    <a:pt x="955" y="639"/>
                  </a:lnTo>
                  <a:lnTo>
                    <a:pt x="948" y="639"/>
                  </a:lnTo>
                  <a:lnTo>
                    <a:pt x="948" y="639"/>
                  </a:lnTo>
                  <a:lnTo>
                    <a:pt x="941" y="639"/>
                  </a:lnTo>
                  <a:lnTo>
                    <a:pt x="938" y="634"/>
                  </a:lnTo>
                  <a:lnTo>
                    <a:pt x="935" y="629"/>
                  </a:lnTo>
                  <a:lnTo>
                    <a:pt x="933" y="623"/>
                  </a:lnTo>
                  <a:lnTo>
                    <a:pt x="933" y="623"/>
                  </a:lnTo>
                  <a:lnTo>
                    <a:pt x="935" y="617"/>
                  </a:lnTo>
                  <a:lnTo>
                    <a:pt x="938" y="612"/>
                  </a:lnTo>
                  <a:lnTo>
                    <a:pt x="941" y="608"/>
                  </a:lnTo>
                  <a:lnTo>
                    <a:pt x="948" y="606"/>
                  </a:lnTo>
                  <a:lnTo>
                    <a:pt x="948" y="606"/>
                  </a:lnTo>
                  <a:close/>
                  <a:moveTo>
                    <a:pt x="890" y="606"/>
                  </a:moveTo>
                  <a:lnTo>
                    <a:pt x="890" y="606"/>
                  </a:lnTo>
                  <a:lnTo>
                    <a:pt x="890" y="606"/>
                  </a:lnTo>
                  <a:lnTo>
                    <a:pt x="895" y="608"/>
                  </a:lnTo>
                  <a:lnTo>
                    <a:pt x="900" y="612"/>
                  </a:lnTo>
                  <a:lnTo>
                    <a:pt x="904" y="617"/>
                  </a:lnTo>
                  <a:lnTo>
                    <a:pt x="906" y="623"/>
                  </a:lnTo>
                  <a:lnTo>
                    <a:pt x="906" y="623"/>
                  </a:lnTo>
                  <a:lnTo>
                    <a:pt x="904" y="629"/>
                  </a:lnTo>
                  <a:lnTo>
                    <a:pt x="900" y="634"/>
                  </a:lnTo>
                  <a:lnTo>
                    <a:pt x="895" y="639"/>
                  </a:lnTo>
                  <a:lnTo>
                    <a:pt x="890" y="639"/>
                  </a:lnTo>
                  <a:lnTo>
                    <a:pt x="890" y="639"/>
                  </a:lnTo>
                  <a:lnTo>
                    <a:pt x="883" y="639"/>
                  </a:lnTo>
                  <a:lnTo>
                    <a:pt x="878" y="634"/>
                  </a:lnTo>
                  <a:lnTo>
                    <a:pt x="875" y="629"/>
                  </a:lnTo>
                  <a:lnTo>
                    <a:pt x="875" y="623"/>
                  </a:lnTo>
                  <a:lnTo>
                    <a:pt x="875" y="623"/>
                  </a:lnTo>
                  <a:lnTo>
                    <a:pt x="875" y="617"/>
                  </a:lnTo>
                  <a:lnTo>
                    <a:pt x="878" y="612"/>
                  </a:lnTo>
                  <a:lnTo>
                    <a:pt x="883" y="608"/>
                  </a:lnTo>
                  <a:lnTo>
                    <a:pt x="890" y="606"/>
                  </a:lnTo>
                  <a:lnTo>
                    <a:pt x="890" y="606"/>
                  </a:lnTo>
                  <a:close/>
                  <a:moveTo>
                    <a:pt x="832" y="606"/>
                  </a:moveTo>
                  <a:lnTo>
                    <a:pt x="832" y="606"/>
                  </a:lnTo>
                  <a:lnTo>
                    <a:pt x="832" y="606"/>
                  </a:lnTo>
                  <a:lnTo>
                    <a:pt x="837" y="608"/>
                  </a:lnTo>
                  <a:lnTo>
                    <a:pt x="843" y="612"/>
                  </a:lnTo>
                  <a:lnTo>
                    <a:pt x="846" y="617"/>
                  </a:lnTo>
                  <a:lnTo>
                    <a:pt x="848" y="623"/>
                  </a:lnTo>
                  <a:lnTo>
                    <a:pt x="848" y="623"/>
                  </a:lnTo>
                  <a:lnTo>
                    <a:pt x="846" y="629"/>
                  </a:lnTo>
                  <a:lnTo>
                    <a:pt x="843" y="634"/>
                  </a:lnTo>
                  <a:lnTo>
                    <a:pt x="837" y="639"/>
                  </a:lnTo>
                  <a:lnTo>
                    <a:pt x="832" y="639"/>
                  </a:lnTo>
                  <a:lnTo>
                    <a:pt x="832" y="639"/>
                  </a:lnTo>
                  <a:lnTo>
                    <a:pt x="826" y="639"/>
                  </a:lnTo>
                  <a:lnTo>
                    <a:pt x="820" y="634"/>
                  </a:lnTo>
                  <a:lnTo>
                    <a:pt x="817" y="629"/>
                  </a:lnTo>
                  <a:lnTo>
                    <a:pt x="815" y="623"/>
                  </a:lnTo>
                  <a:lnTo>
                    <a:pt x="815" y="623"/>
                  </a:lnTo>
                  <a:lnTo>
                    <a:pt x="817" y="617"/>
                  </a:lnTo>
                  <a:lnTo>
                    <a:pt x="820" y="612"/>
                  </a:lnTo>
                  <a:lnTo>
                    <a:pt x="826" y="608"/>
                  </a:lnTo>
                  <a:lnTo>
                    <a:pt x="832" y="606"/>
                  </a:lnTo>
                  <a:lnTo>
                    <a:pt x="832" y="606"/>
                  </a:lnTo>
                  <a:close/>
                  <a:moveTo>
                    <a:pt x="773" y="606"/>
                  </a:moveTo>
                  <a:lnTo>
                    <a:pt x="773" y="606"/>
                  </a:lnTo>
                  <a:lnTo>
                    <a:pt x="773" y="606"/>
                  </a:lnTo>
                  <a:lnTo>
                    <a:pt x="780" y="608"/>
                  </a:lnTo>
                  <a:lnTo>
                    <a:pt x="785" y="612"/>
                  </a:lnTo>
                  <a:lnTo>
                    <a:pt x="788" y="617"/>
                  </a:lnTo>
                  <a:lnTo>
                    <a:pt x="788" y="623"/>
                  </a:lnTo>
                  <a:lnTo>
                    <a:pt x="788" y="623"/>
                  </a:lnTo>
                  <a:lnTo>
                    <a:pt x="788" y="629"/>
                  </a:lnTo>
                  <a:lnTo>
                    <a:pt x="785" y="634"/>
                  </a:lnTo>
                  <a:lnTo>
                    <a:pt x="780" y="639"/>
                  </a:lnTo>
                  <a:lnTo>
                    <a:pt x="773" y="639"/>
                  </a:lnTo>
                  <a:lnTo>
                    <a:pt x="773" y="639"/>
                  </a:lnTo>
                  <a:lnTo>
                    <a:pt x="768" y="639"/>
                  </a:lnTo>
                  <a:lnTo>
                    <a:pt x="763" y="634"/>
                  </a:lnTo>
                  <a:lnTo>
                    <a:pt x="759" y="629"/>
                  </a:lnTo>
                  <a:lnTo>
                    <a:pt x="757" y="623"/>
                  </a:lnTo>
                  <a:lnTo>
                    <a:pt x="757" y="623"/>
                  </a:lnTo>
                  <a:lnTo>
                    <a:pt x="759" y="617"/>
                  </a:lnTo>
                  <a:lnTo>
                    <a:pt x="763" y="612"/>
                  </a:lnTo>
                  <a:lnTo>
                    <a:pt x="768" y="608"/>
                  </a:lnTo>
                  <a:lnTo>
                    <a:pt x="773" y="606"/>
                  </a:lnTo>
                  <a:lnTo>
                    <a:pt x="773" y="606"/>
                  </a:lnTo>
                  <a:close/>
                  <a:moveTo>
                    <a:pt x="715" y="606"/>
                  </a:moveTo>
                  <a:lnTo>
                    <a:pt x="715" y="606"/>
                  </a:lnTo>
                  <a:lnTo>
                    <a:pt x="715" y="606"/>
                  </a:lnTo>
                  <a:lnTo>
                    <a:pt x="722" y="608"/>
                  </a:lnTo>
                  <a:lnTo>
                    <a:pt x="725" y="612"/>
                  </a:lnTo>
                  <a:lnTo>
                    <a:pt x="728" y="617"/>
                  </a:lnTo>
                  <a:lnTo>
                    <a:pt x="730" y="623"/>
                  </a:lnTo>
                  <a:lnTo>
                    <a:pt x="730" y="623"/>
                  </a:lnTo>
                  <a:lnTo>
                    <a:pt x="728" y="629"/>
                  </a:lnTo>
                  <a:lnTo>
                    <a:pt x="725" y="634"/>
                  </a:lnTo>
                  <a:lnTo>
                    <a:pt x="722" y="639"/>
                  </a:lnTo>
                  <a:lnTo>
                    <a:pt x="715" y="639"/>
                  </a:lnTo>
                  <a:lnTo>
                    <a:pt x="715" y="639"/>
                  </a:lnTo>
                  <a:lnTo>
                    <a:pt x="710" y="639"/>
                  </a:lnTo>
                  <a:lnTo>
                    <a:pt x="705" y="634"/>
                  </a:lnTo>
                  <a:lnTo>
                    <a:pt x="701" y="629"/>
                  </a:lnTo>
                  <a:lnTo>
                    <a:pt x="700" y="623"/>
                  </a:lnTo>
                  <a:lnTo>
                    <a:pt x="700" y="623"/>
                  </a:lnTo>
                  <a:lnTo>
                    <a:pt x="701" y="617"/>
                  </a:lnTo>
                  <a:lnTo>
                    <a:pt x="705" y="612"/>
                  </a:lnTo>
                  <a:lnTo>
                    <a:pt x="710" y="608"/>
                  </a:lnTo>
                  <a:lnTo>
                    <a:pt x="715" y="606"/>
                  </a:lnTo>
                  <a:lnTo>
                    <a:pt x="715" y="606"/>
                  </a:lnTo>
                  <a:close/>
                  <a:moveTo>
                    <a:pt x="657" y="606"/>
                  </a:moveTo>
                  <a:lnTo>
                    <a:pt x="657" y="606"/>
                  </a:lnTo>
                  <a:lnTo>
                    <a:pt x="657" y="606"/>
                  </a:lnTo>
                  <a:lnTo>
                    <a:pt x="662" y="608"/>
                  </a:lnTo>
                  <a:lnTo>
                    <a:pt x="667" y="612"/>
                  </a:lnTo>
                  <a:lnTo>
                    <a:pt x="671" y="617"/>
                  </a:lnTo>
                  <a:lnTo>
                    <a:pt x="672" y="623"/>
                  </a:lnTo>
                  <a:lnTo>
                    <a:pt x="672" y="623"/>
                  </a:lnTo>
                  <a:lnTo>
                    <a:pt x="671" y="629"/>
                  </a:lnTo>
                  <a:lnTo>
                    <a:pt x="667" y="634"/>
                  </a:lnTo>
                  <a:lnTo>
                    <a:pt x="662" y="639"/>
                  </a:lnTo>
                  <a:lnTo>
                    <a:pt x="657" y="639"/>
                  </a:lnTo>
                  <a:lnTo>
                    <a:pt x="657" y="639"/>
                  </a:lnTo>
                  <a:lnTo>
                    <a:pt x="650" y="639"/>
                  </a:lnTo>
                  <a:lnTo>
                    <a:pt x="645" y="634"/>
                  </a:lnTo>
                  <a:lnTo>
                    <a:pt x="642" y="629"/>
                  </a:lnTo>
                  <a:lnTo>
                    <a:pt x="642" y="623"/>
                  </a:lnTo>
                  <a:lnTo>
                    <a:pt x="642" y="623"/>
                  </a:lnTo>
                  <a:lnTo>
                    <a:pt x="642" y="617"/>
                  </a:lnTo>
                  <a:lnTo>
                    <a:pt x="645" y="612"/>
                  </a:lnTo>
                  <a:lnTo>
                    <a:pt x="650" y="608"/>
                  </a:lnTo>
                  <a:lnTo>
                    <a:pt x="657" y="606"/>
                  </a:lnTo>
                  <a:lnTo>
                    <a:pt x="657" y="606"/>
                  </a:lnTo>
                  <a:close/>
                  <a:moveTo>
                    <a:pt x="599" y="606"/>
                  </a:moveTo>
                  <a:lnTo>
                    <a:pt x="599" y="606"/>
                  </a:lnTo>
                  <a:lnTo>
                    <a:pt x="599" y="606"/>
                  </a:lnTo>
                  <a:lnTo>
                    <a:pt x="604" y="608"/>
                  </a:lnTo>
                  <a:lnTo>
                    <a:pt x="609" y="612"/>
                  </a:lnTo>
                  <a:lnTo>
                    <a:pt x="613" y="617"/>
                  </a:lnTo>
                  <a:lnTo>
                    <a:pt x="614" y="623"/>
                  </a:lnTo>
                  <a:lnTo>
                    <a:pt x="614" y="623"/>
                  </a:lnTo>
                  <a:lnTo>
                    <a:pt x="613" y="629"/>
                  </a:lnTo>
                  <a:lnTo>
                    <a:pt x="609" y="634"/>
                  </a:lnTo>
                  <a:lnTo>
                    <a:pt x="604" y="639"/>
                  </a:lnTo>
                  <a:lnTo>
                    <a:pt x="599" y="639"/>
                  </a:lnTo>
                  <a:lnTo>
                    <a:pt x="599" y="639"/>
                  </a:lnTo>
                  <a:lnTo>
                    <a:pt x="592" y="639"/>
                  </a:lnTo>
                  <a:lnTo>
                    <a:pt x="587" y="634"/>
                  </a:lnTo>
                  <a:lnTo>
                    <a:pt x="584" y="629"/>
                  </a:lnTo>
                  <a:lnTo>
                    <a:pt x="582" y="623"/>
                  </a:lnTo>
                  <a:lnTo>
                    <a:pt x="582" y="623"/>
                  </a:lnTo>
                  <a:lnTo>
                    <a:pt x="584" y="617"/>
                  </a:lnTo>
                  <a:lnTo>
                    <a:pt x="587" y="612"/>
                  </a:lnTo>
                  <a:lnTo>
                    <a:pt x="592" y="608"/>
                  </a:lnTo>
                  <a:lnTo>
                    <a:pt x="599" y="606"/>
                  </a:lnTo>
                  <a:lnTo>
                    <a:pt x="599" y="606"/>
                  </a:lnTo>
                  <a:close/>
                  <a:moveTo>
                    <a:pt x="539" y="606"/>
                  </a:moveTo>
                  <a:lnTo>
                    <a:pt x="539" y="606"/>
                  </a:lnTo>
                  <a:lnTo>
                    <a:pt x="539" y="606"/>
                  </a:lnTo>
                  <a:lnTo>
                    <a:pt x="546" y="608"/>
                  </a:lnTo>
                  <a:lnTo>
                    <a:pt x="551" y="612"/>
                  </a:lnTo>
                  <a:lnTo>
                    <a:pt x="555" y="617"/>
                  </a:lnTo>
                  <a:lnTo>
                    <a:pt x="555" y="623"/>
                  </a:lnTo>
                  <a:lnTo>
                    <a:pt x="555" y="623"/>
                  </a:lnTo>
                  <a:lnTo>
                    <a:pt x="555" y="629"/>
                  </a:lnTo>
                  <a:lnTo>
                    <a:pt x="551" y="634"/>
                  </a:lnTo>
                  <a:lnTo>
                    <a:pt x="546" y="639"/>
                  </a:lnTo>
                  <a:lnTo>
                    <a:pt x="539" y="639"/>
                  </a:lnTo>
                  <a:lnTo>
                    <a:pt x="539" y="639"/>
                  </a:lnTo>
                  <a:lnTo>
                    <a:pt x="534" y="639"/>
                  </a:lnTo>
                  <a:lnTo>
                    <a:pt x="529" y="634"/>
                  </a:lnTo>
                  <a:lnTo>
                    <a:pt x="526" y="629"/>
                  </a:lnTo>
                  <a:lnTo>
                    <a:pt x="524" y="623"/>
                  </a:lnTo>
                  <a:lnTo>
                    <a:pt x="524" y="623"/>
                  </a:lnTo>
                  <a:lnTo>
                    <a:pt x="526" y="617"/>
                  </a:lnTo>
                  <a:lnTo>
                    <a:pt x="529" y="612"/>
                  </a:lnTo>
                  <a:lnTo>
                    <a:pt x="534" y="608"/>
                  </a:lnTo>
                  <a:lnTo>
                    <a:pt x="539" y="606"/>
                  </a:lnTo>
                  <a:lnTo>
                    <a:pt x="539" y="606"/>
                  </a:lnTo>
                  <a:close/>
                  <a:moveTo>
                    <a:pt x="482" y="606"/>
                  </a:moveTo>
                  <a:lnTo>
                    <a:pt x="482" y="606"/>
                  </a:lnTo>
                  <a:lnTo>
                    <a:pt x="482" y="606"/>
                  </a:lnTo>
                  <a:lnTo>
                    <a:pt x="488" y="608"/>
                  </a:lnTo>
                  <a:lnTo>
                    <a:pt x="493" y="612"/>
                  </a:lnTo>
                  <a:lnTo>
                    <a:pt x="495" y="617"/>
                  </a:lnTo>
                  <a:lnTo>
                    <a:pt x="497" y="623"/>
                  </a:lnTo>
                  <a:lnTo>
                    <a:pt x="497" y="623"/>
                  </a:lnTo>
                  <a:lnTo>
                    <a:pt x="495" y="629"/>
                  </a:lnTo>
                  <a:lnTo>
                    <a:pt x="493" y="634"/>
                  </a:lnTo>
                  <a:lnTo>
                    <a:pt x="488" y="639"/>
                  </a:lnTo>
                  <a:lnTo>
                    <a:pt x="482" y="639"/>
                  </a:lnTo>
                  <a:lnTo>
                    <a:pt x="482" y="639"/>
                  </a:lnTo>
                  <a:lnTo>
                    <a:pt x="476" y="639"/>
                  </a:lnTo>
                  <a:lnTo>
                    <a:pt x="471" y="634"/>
                  </a:lnTo>
                  <a:lnTo>
                    <a:pt x="468" y="629"/>
                  </a:lnTo>
                  <a:lnTo>
                    <a:pt x="466" y="623"/>
                  </a:lnTo>
                  <a:lnTo>
                    <a:pt x="466" y="623"/>
                  </a:lnTo>
                  <a:lnTo>
                    <a:pt x="468" y="617"/>
                  </a:lnTo>
                  <a:lnTo>
                    <a:pt x="471" y="612"/>
                  </a:lnTo>
                  <a:lnTo>
                    <a:pt x="476" y="608"/>
                  </a:lnTo>
                  <a:lnTo>
                    <a:pt x="482" y="606"/>
                  </a:lnTo>
                  <a:lnTo>
                    <a:pt x="482" y="606"/>
                  </a:lnTo>
                  <a:close/>
                  <a:moveTo>
                    <a:pt x="424" y="606"/>
                  </a:moveTo>
                  <a:lnTo>
                    <a:pt x="424" y="606"/>
                  </a:lnTo>
                  <a:lnTo>
                    <a:pt x="424" y="606"/>
                  </a:lnTo>
                  <a:lnTo>
                    <a:pt x="429" y="608"/>
                  </a:lnTo>
                  <a:lnTo>
                    <a:pt x="434" y="612"/>
                  </a:lnTo>
                  <a:lnTo>
                    <a:pt x="437" y="617"/>
                  </a:lnTo>
                  <a:lnTo>
                    <a:pt x="439" y="623"/>
                  </a:lnTo>
                  <a:lnTo>
                    <a:pt x="439" y="623"/>
                  </a:lnTo>
                  <a:lnTo>
                    <a:pt x="437" y="629"/>
                  </a:lnTo>
                  <a:lnTo>
                    <a:pt x="434" y="634"/>
                  </a:lnTo>
                  <a:lnTo>
                    <a:pt x="429" y="639"/>
                  </a:lnTo>
                  <a:lnTo>
                    <a:pt x="424" y="639"/>
                  </a:lnTo>
                  <a:lnTo>
                    <a:pt x="424" y="639"/>
                  </a:lnTo>
                  <a:lnTo>
                    <a:pt x="417" y="639"/>
                  </a:lnTo>
                  <a:lnTo>
                    <a:pt x="412" y="634"/>
                  </a:lnTo>
                  <a:lnTo>
                    <a:pt x="410" y="629"/>
                  </a:lnTo>
                  <a:lnTo>
                    <a:pt x="408" y="623"/>
                  </a:lnTo>
                  <a:lnTo>
                    <a:pt x="408" y="623"/>
                  </a:lnTo>
                  <a:lnTo>
                    <a:pt x="410" y="617"/>
                  </a:lnTo>
                  <a:lnTo>
                    <a:pt x="412" y="612"/>
                  </a:lnTo>
                  <a:lnTo>
                    <a:pt x="417" y="608"/>
                  </a:lnTo>
                  <a:lnTo>
                    <a:pt x="424" y="606"/>
                  </a:lnTo>
                  <a:lnTo>
                    <a:pt x="424" y="606"/>
                  </a:lnTo>
                  <a:close/>
                  <a:moveTo>
                    <a:pt x="366" y="606"/>
                  </a:moveTo>
                  <a:lnTo>
                    <a:pt x="366" y="606"/>
                  </a:lnTo>
                  <a:lnTo>
                    <a:pt x="366" y="606"/>
                  </a:lnTo>
                  <a:lnTo>
                    <a:pt x="371" y="608"/>
                  </a:lnTo>
                  <a:lnTo>
                    <a:pt x="376" y="612"/>
                  </a:lnTo>
                  <a:lnTo>
                    <a:pt x="379" y="617"/>
                  </a:lnTo>
                  <a:lnTo>
                    <a:pt x="381" y="623"/>
                  </a:lnTo>
                  <a:lnTo>
                    <a:pt x="381" y="623"/>
                  </a:lnTo>
                  <a:lnTo>
                    <a:pt x="379" y="629"/>
                  </a:lnTo>
                  <a:lnTo>
                    <a:pt x="376" y="634"/>
                  </a:lnTo>
                  <a:lnTo>
                    <a:pt x="371" y="639"/>
                  </a:lnTo>
                  <a:lnTo>
                    <a:pt x="366" y="639"/>
                  </a:lnTo>
                  <a:lnTo>
                    <a:pt x="366" y="639"/>
                  </a:lnTo>
                  <a:lnTo>
                    <a:pt x="359" y="639"/>
                  </a:lnTo>
                  <a:lnTo>
                    <a:pt x="354" y="634"/>
                  </a:lnTo>
                  <a:lnTo>
                    <a:pt x="350" y="629"/>
                  </a:lnTo>
                  <a:lnTo>
                    <a:pt x="350" y="623"/>
                  </a:lnTo>
                  <a:lnTo>
                    <a:pt x="350" y="623"/>
                  </a:lnTo>
                  <a:lnTo>
                    <a:pt x="350" y="617"/>
                  </a:lnTo>
                  <a:lnTo>
                    <a:pt x="354" y="612"/>
                  </a:lnTo>
                  <a:lnTo>
                    <a:pt x="359" y="608"/>
                  </a:lnTo>
                  <a:lnTo>
                    <a:pt x="366" y="606"/>
                  </a:lnTo>
                  <a:lnTo>
                    <a:pt x="366" y="606"/>
                  </a:lnTo>
                  <a:close/>
                  <a:moveTo>
                    <a:pt x="306" y="606"/>
                  </a:moveTo>
                  <a:lnTo>
                    <a:pt x="306" y="606"/>
                  </a:lnTo>
                  <a:lnTo>
                    <a:pt x="306" y="606"/>
                  </a:lnTo>
                  <a:lnTo>
                    <a:pt x="313" y="608"/>
                  </a:lnTo>
                  <a:lnTo>
                    <a:pt x="318" y="612"/>
                  </a:lnTo>
                  <a:lnTo>
                    <a:pt x="321" y="617"/>
                  </a:lnTo>
                  <a:lnTo>
                    <a:pt x="321" y="623"/>
                  </a:lnTo>
                  <a:lnTo>
                    <a:pt x="321" y="623"/>
                  </a:lnTo>
                  <a:lnTo>
                    <a:pt x="321" y="629"/>
                  </a:lnTo>
                  <a:lnTo>
                    <a:pt x="318" y="634"/>
                  </a:lnTo>
                  <a:lnTo>
                    <a:pt x="313" y="639"/>
                  </a:lnTo>
                  <a:lnTo>
                    <a:pt x="306" y="639"/>
                  </a:lnTo>
                  <a:lnTo>
                    <a:pt x="306" y="639"/>
                  </a:lnTo>
                  <a:lnTo>
                    <a:pt x="301" y="639"/>
                  </a:lnTo>
                  <a:lnTo>
                    <a:pt x="296" y="634"/>
                  </a:lnTo>
                  <a:lnTo>
                    <a:pt x="293" y="629"/>
                  </a:lnTo>
                  <a:lnTo>
                    <a:pt x="291" y="623"/>
                  </a:lnTo>
                  <a:lnTo>
                    <a:pt x="291" y="623"/>
                  </a:lnTo>
                  <a:lnTo>
                    <a:pt x="293" y="617"/>
                  </a:lnTo>
                  <a:lnTo>
                    <a:pt x="296" y="612"/>
                  </a:lnTo>
                  <a:lnTo>
                    <a:pt x="301" y="608"/>
                  </a:lnTo>
                  <a:lnTo>
                    <a:pt x="306" y="606"/>
                  </a:lnTo>
                  <a:lnTo>
                    <a:pt x="306" y="606"/>
                  </a:lnTo>
                  <a:close/>
                  <a:moveTo>
                    <a:pt x="248" y="606"/>
                  </a:moveTo>
                  <a:lnTo>
                    <a:pt x="248" y="606"/>
                  </a:lnTo>
                  <a:lnTo>
                    <a:pt x="248" y="606"/>
                  </a:lnTo>
                  <a:lnTo>
                    <a:pt x="255" y="608"/>
                  </a:lnTo>
                  <a:lnTo>
                    <a:pt x="260" y="612"/>
                  </a:lnTo>
                  <a:lnTo>
                    <a:pt x="264" y="617"/>
                  </a:lnTo>
                  <a:lnTo>
                    <a:pt x="264" y="623"/>
                  </a:lnTo>
                  <a:lnTo>
                    <a:pt x="264" y="623"/>
                  </a:lnTo>
                  <a:lnTo>
                    <a:pt x="264" y="629"/>
                  </a:lnTo>
                  <a:lnTo>
                    <a:pt x="260" y="634"/>
                  </a:lnTo>
                  <a:lnTo>
                    <a:pt x="255" y="639"/>
                  </a:lnTo>
                  <a:lnTo>
                    <a:pt x="248" y="639"/>
                  </a:lnTo>
                  <a:lnTo>
                    <a:pt x="248" y="639"/>
                  </a:lnTo>
                  <a:lnTo>
                    <a:pt x="243" y="639"/>
                  </a:lnTo>
                  <a:lnTo>
                    <a:pt x="238" y="634"/>
                  </a:lnTo>
                  <a:lnTo>
                    <a:pt x="235" y="629"/>
                  </a:lnTo>
                  <a:lnTo>
                    <a:pt x="233" y="623"/>
                  </a:lnTo>
                  <a:lnTo>
                    <a:pt x="233" y="623"/>
                  </a:lnTo>
                  <a:lnTo>
                    <a:pt x="235" y="617"/>
                  </a:lnTo>
                  <a:lnTo>
                    <a:pt x="238" y="612"/>
                  </a:lnTo>
                  <a:lnTo>
                    <a:pt x="243" y="608"/>
                  </a:lnTo>
                  <a:lnTo>
                    <a:pt x="248" y="606"/>
                  </a:lnTo>
                  <a:lnTo>
                    <a:pt x="248" y="606"/>
                  </a:lnTo>
                  <a:close/>
                  <a:moveTo>
                    <a:pt x="190" y="606"/>
                  </a:moveTo>
                  <a:lnTo>
                    <a:pt x="190" y="606"/>
                  </a:lnTo>
                  <a:lnTo>
                    <a:pt x="190" y="606"/>
                  </a:lnTo>
                  <a:lnTo>
                    <a:pt x="195" y="608"/>
                  </a:lnTo>
                  <a:lnTo>
                    <a:pt x="201" y="612"/>
                  </a:lnTo>
                  <a:lnTo>
                    <a:pt x="204" y="617"/>
                  </a:lnTo>
                  <a:lnTo>
                    <a:pt x="206" y="623"/>
                  </a:lnTo>
                  <a:lnTo>
                    <a:pt x="206" y="623"/>
                  </a:lnTo>
                  <a:lnTo>
                    <a:pt x="204" y="629"/>
                  </a:lnTo>
                  <a:lnTo>
                    <a:pt x="201" y="634"/>
                  </a:lnTo>
                  <a:lnTo>
                    <a:pt x="195" y="639"/>
                  </a:lnTo>
                  <a:lnTo>
                    <a:pt x="190" y="639"/>
                  </a:lnTo>
                  <a:lnTo>
                    <a:pt x="190" y="639"/>
                  </a:lnTo>
                  <a:lnTo>
                    <a:pt x="184" y="639"/>
                  </a:lnTo>
                  <a:lnTo>
                    <a:pt x="180" y="634"/>
                  </a:lnTo>
                  <a:lnTo>
                    <a:pt x="177" y="629"/>
                  </a:lnTo>
                  <a:lnTo>
                    <a:pt x="175" y="623"/>
                  </a:lnTo>
                  <a:lnTo>
                    <a:pt x="175" y="623"/>
                  </a:lnTo>
                  <a:lnTo>
                    <a:pt x="177" y="617"/>
                  </a:lnTo>
                  <a:lnTo>
                    <a:pt x="180" y="612"/>
                  </a:lnTo>
                  <a:lnTo>
                    <a:pt x="184" y="608"/>
                  </a:lnTo>
                  <a:lnTo>
                    <a:pt x="190" y="606"/>
                  </a:lnTo>
                  <a:lnTo>
                    <a:pt x="190" y="606"/>
                  </a:lnTo>
                  <a:close/>
                  <a:moveTo>
                    <a:pt x="132" y="606"/>
                  </a:moveTo>
                  <a:lnTo>
                    <a:pt x="132" y="606"/>
                  </a:lnTo>
                  <a:lnTo>
                    <a:pt x="132" y="606"/>
                  </a:lnTo>
                  <a:lnTo>
                    <a:pt x="138" y="608"/>
                  </a:lnTo>
                  <a:lnTo>
                    <a:pt x="143" y="612"/>
                  </a:lnTo>
                  <a:lnTo>
                    <a:pt x="146" y="617"/>
                  </a:lnTo>
                  <a:lnTo>
                    <a:pt x="148" y="623"/>
                  </a:lnTo>
                  <a:lnTo>
                    <a:pt x="148" y="623"/>
                  </a:lnTo>
                  <a:lnTo>
                    <a:pt x="146" y="629"/>
                  </a:lnTo>
                  <a:lnTo>
                    <a:pt x="143" y="634"/>
                  </a:lnTo>
                  <a:lnTo>
                    <a:pt x="138" y="639"/>
                  </a:lnTo>
                  <a:lnTo>
                    <a:pt x="132" y="639"/>
                  </a:lnTo>
                  <a:lnTo>
                    <a:pt x="132" y="639"/>
                  </a:lnTo>
                  <a:lnTo>
                    <a:pt x="126" y="639"/>
                  </a:lnTo>
                  <a:lnTo>
                    <a:pt x="121" y="634"/>
                  </a:lnTo>
                  <a:lnTo>
                    <a:pt x="117" y="629"/>
                  </a:lnTo>
                  <a:lnTo>
                    <a:pt x="117" y="623"/>
                  </a:lnTo>
                  <a:lnTo>
                    <a:pt x="117" y="623"/>
                  </a:lnTo>
                  <a:lnTo>
                    <a:pt x="117" y="617"/>
                  </a:lnTo>
                  <a:lnTo>
                    <a:pt x="121" y="612"/>
                  </a:lnTo>
                  <a:lnTo>
                    <a:pt x="126" y="608"/>
                  </a:lnTo>
                  <a:lnTo>
                    <a:pt x="132" y="606"/>
                  </a:lnTo>
                  <a:lnTo>
                    <a:pt x="132" y="606"/>
                  </a:lnTo>
                  <a:close/>
                  <a:moveTo>
                    <a:pt x="73" y="606"/>
                  </a:moveTo>
                  <a:lnTo>
                    <a:pt x="73" y="606"/>
                  </a:lnTo>
                  <a:lnTo>
                    <a:pt x="73" y="606"/>
                  </a:lnTo>
                  <a:lnTo>
                    <a:pt x="80" y="608"/>
                  </a:lnTo>
                  <a:lnTo>
                    <a:pt x="85" y="612"/>
                  </a:lnTo>
                  <a:lnTo>
                    <a:pt x="88" y="617"/>
                  </a:lnTo>
                  <a:lnTo>
                    <a:pt x="90" y="623"/>
                  </a:lnTo>
                  <a:lnTo>
                    <a:pt x="90" y="623"/>
                  </a:lnTo>
                  <a:lnTo>
                    <a:pt x="88" y="629"/>
                  </a:lnTo>
                  <a:lnTo>
                    <a:pt x="85" y="634"/>
                  </a:lnTo>
                  <a:lnTo>
                    <a:pt x="80" y="639"/>
                  </a:lnTo>
                  <a:lnTo>
                    <a:pt x="73" y="639"/>
                  </a:lnTo>
                  <a:lnTo>
                    <a:pt x="73" y="639"/>
                  </a:lnTo>
                  <a:lnTo>
                    <a:pt x="68" y="639"/>
                  </a:lnTo>
                  <a:lnTo>
                    <a:pt x="63" y="634"/>
                  </a:lnTo>
                  <a:lnTo>
                    <a:pt x="59" y="629"/>
                  </a:lnTo>
                  <a:lnTo>
                    <a:pt x="58" y="623"/>
                  </a:lnTo>
                  <a:lnTo>
                    <a:pt x="58" y="623"/>
                  </a:lnTo>
                  <a:lnTo>
                    <a:pt x="59" y="617"/>
                  </a:lnTo>
                  <a:lnTo>
                    <a:pt x="63" y="612"/>
                  </a:lnTo>
                  <a:lnTo>
                    <a:pt x="68" y="608"/>
                  </a:lnTo>
                  <a:lnTo>
                    <a:pt x="73" y="606"/>
                  </a:lnTo>
                  <a:lnTo>
                    <a:pt x="73" y="606"/>
                  </a:lnTo>
                  <a:close/>
                  <a:moveTo>
                    <a:pt x="15" y="606"/>
                  </a:moveTo>
                  <a:lnTo>
                    <a:pt x="15" y="606"/>
                  </a:lnTo>
                  <a:lnTo>
                    <a:pt x="15" y="606"/>
                  </a:lnTo>
                  <a:lnTo>
                    <a:pt x="22" y="608"/>
                  </a:lnTo>
                  <a:lnTo>
                    <a:pt x="27" y="612"/>
                  </a:lnTo>
                  <a:lnTo>
                    <a:pt x="30" y="617"/>
                  </a:lnTo>
                  <a:lnTo>
                    <a:pt x="30" y="623"/>
                  </a:lnTo>
                  <a:lnTo>
                    <a:pt x="30" y="623"/>
                  </a:lnTo>
                  <a:lnTo>
                    <a:pt x="30" y="629"/>
                  </a:lnTo>
                  <a:lnTo>
                    <a:pt x="27" y="634"/>
                  </a:lnTo>
                  <a:lnTo>
                    <a:pt x="22" y="639"/>
                  </a:lnTo>
                  <a:lnTo>
                    <a:pt x="15" y="639"/>
                  </a:lnTo>
                  <a:lnTo>
                    <a:pt x="15" y="639"/>
                  </a:lnTo>
                  <a:lnTo>
                    <a:pt x="10" y="639"/>
                  </a:lnTo>
                  <a:lnTo>
                    <a:pt x="5" y="634"/>
                  </a:lnTo>
                  <a:lnTo>
                    <a:pt x="1" y="629"/>
                  </a:lnTo>
                  <a:lnTo>
                    <a:pt x="0" y="623"/>
                  </a:lnTo>
                  <a:lnTo>
                    <a:pt x="0" y="623"/>
                  </a:lnTo>
                  <a:lnTo>
                    <a:pt x="1" y="617"/>
                  </a:lnTo>
                  <a:lnTo>
                    <a:pt x="5" y="612"/>
                  </a:lnTo>
                  <a:lnTo>
                    <a:pt x="10" y="608"/>
                  </a:lnTo>
                  <a:lnTo>
                    <a:pt x="15" y="606"/>
                  </a:lnTo>
                  <a:lnTo>
                    <a:pt x="15" y="606"/>
                  </a:lnTo>
                  <a:close/>
                  <a:moveTo>
                    <a:pt x="1822" y="564"/>
                  </a:moveTo>
                  <a:lnTo>
                    <a:pt x="1822" y="564"/>
                  </a:lnTo>
                  <a:lnTo>
                    <a:pt x="1822" y="564"/>
                  </a:lnTo>
                  <a:lnTo>
                    <a:pt x="1829" y="566"/>
                  </a:lnTo>
                  <a:lnTo>
                    <a:pt x="1834" y="569"/>
                  </a:lnTo>
                  <a:lnTo>
                    <a:pt x="1837" y="574"/>
                  </a:lnTo>
                  <a:lnTo>
                    <a:pt x="1839" y="579"/>
                  </a:lnTo>
                  <a:lnTo>
                    <a:pt x="1839" y="579"/>
                  </a:lnTo>
                  <a:lnTo>
                    <a:pt x="1837" y="586"/>
                  </a:lnTo>
                  <a:lnTo>
                    <a:pt x="1834" y="591"/>
                  </a:lnTo>
                  <a:lnTo>
                    <a:pt x="1829" y="594"/>
                  </a:lnTo>
                  <a:lnTo>
                    <a:pt x="1822" y="596"/>
                  </a:lnTo>
                  <a:lnTo>
                    <a:pt x="1822" y="596"/>
                  </a:lnTo>
                  <a:lnTo>
                    <a:pt x="1817" y="594"/>
                  </a:lnTo>
                  <a:lnTo>
                    <a:pt x="1812" y="591"/>
                  </a:lnTo>
                  <a:lnTo>
                    <a:pt x="1808" y="586"/>
                  </a:lnTo>
                  <a:lnTo>
                    <a:pt x="1806" y="579"/>
                  </a:lnTo>
                  <a:lnTo>
                    <a:pt x="1806" y="579"/>
                  </a:lnTo>
                  <a:lnTo>
                    <a:pt x="1808" y="574"/>
                  </a:lnTo>
                  <a:lnTo>
                    <a:pt x="1812" y="569"/>
                  </a:lnTo>
                  <a:lnTo>
                    <a:pt x="1817" y="566"/>
                  </a:lnTo>
                  <a:lnTo>
                    <a:pt x="1822" y="564"/>
                  </a:lnTo>
                  <a:lnTo>
                    <a:pt x="1822" y="564"/>
                  </a:lnTo>
                  <a:close/>
                  <a:moveTo>
                    <a:pt x="1764" y="564"/>
                  </a:moveTo>
                  <a:lnTo>
                    <a:pt x="1764" y="564"/>
                  </a:lnTo>
                  <a:lnTo>
                    <a:pt x="1764" y="564"/>
                  </a:lnTo>
                  <a:lnTo>
                    <a:pt x="1771" y="566"/>
                  </a:lnTo>
                  <a:lnTo>
                    <a:pt x="1776" y="569"/>
                  </a:lnTo>
                  <a:lnTo>
                    <a:pt x="1779" y="574"/>
                  </a:lnTo>
                  <a:lnTo>
                    <a:pt x="1779" y="579"/>
                  </a:lnTo>
                  <a:lnTo>
                    <a:pt x="1779" y="579"/>
                  </a:lnTo>
                  <a:lnTo>
                    <a:pt x="1779" y="586"/>
                  </a:lnTo>
                  <a:lnTo>
                    <a:pt x="1776" y="591"/>
                  </a:lnTo>
                  <a:lnTo>
                    <a:pt x="1771" y="594"/>
                  </a:lnTo>
                  <a:lnTo>
                    <a:pt x="1764" y="596"/>
                  </a:lnTo>
                  <a:lnTo>
                    <a:pt x="1764" y="596"/>
                  </a:lnTo>
                  <a:lnTo>
                    <a:pt x="1759" y="594"/>
                  </a:lnTo>
                  <a:lnTo>
                    <a:pt x="1754" y="591"/>
                  </a:lnTo>
                  <a:lnTo>
                    <a:pt x="1750" y="586"/>
                  </a:lnTo>
                  <a:lnTo>
                    <a:pt x="1749" y="579"/>
                  </a:lnTo>
                  <a:lnTo>
                    <a:pt x="1749" y="579"/>
                  </a:lnTo>
                  <a:lnTo>
                    <a:pt x="1750" y="574"/>
                  </a:lnTo>
                  <a:lnTo>
                    <a:pt x="1754" y="569"/>
                  </a:lnTo>
                  <a:lnTo>
                    <a:pt x="1759" y="566"/>
                  </a:lnTo>
                  <a:lnTo>
                    <a:pt x="1764" y="564"/>
                  </a:lnTo>
                  <a:lnTo>
                    <a:pt x="1764" y="564"/>
                  </a:lnTo>
                  <a:close/>
                  <a:moveTo>
                    <a:pt x="1706" y="564"/>
                  </a:moveTo>
                  <a:lnTo>
                    <a:pt x="1706" y="564"/>
                  </a:lnTo>
                  <a:lnTo>
                    <a:pt x="1706" y="564"/>
                  </a:lnTo>
                  <a:lnTo>
                    <a:pt x="1713" y="566"/>
                  </a:lnTo>
                  <a:lnTo>
                    <a:pt x="1716" y="569"/>
                  </a:lnTo>
                  <a:lnTo>
                    <a:pt x="1720" y="574"/>
                  </a:lnTo>
                  <a:lnTo>
                    <a:pt x="1721" y="579"/>
                  </a:lnTo>
                  <a:lnTo>
                    <a:pt x="1721" y="579"/>
                  </a:lnTo>
                  <a:lnTo>
                    <a:pt x="1720" y="586"/>
                  </a:lnTo>
                  <a:lnTo>
                    <a:pt x="1716" y="591"/>
                  </a:lnTo>
                  <a:lnTo>
                    <a:pt x="1713" y="594"/>
                  </a:lnTo>
                  <a:lnTo>
                    <a:pt x="1706" y="596"/>
                  </a:lnTo>
                  <a:lnTo>
                    <a:pt x="1706" y="596"/>
                  </a:lnTo>
                  <a:lnTo>
                    <a:pt x="1699" y="594"/>
                  </a:lnTo>
                  <a:lnTo>
                    <a:pt x="1696" y="591"/>
                  </a:lnTo>
                  <a:lnTo>
                    <a:pt x="1692" y="586"/>
                  </a:lnTo>
                  <a:lnTo>
                    <a:pt x="1691" y="579"/>
                  </a:lnTo>
                  <a:lnTo>
                    <a:pt x="1691" y="579"/>
                  </a:lnTo>
                  <a:lnTo>
                    <a:pt x="1692" y="574"/>
                  </a:lnTo>
                  <a:lnTo>
                    <a:pt x="1696" y="569"/>
                  </a:lnTo>
                  <a:lnTo>
                    <a:pt x="1699" y="566"/>
                  </a:lnTo>
                  <a:lnTo>
                    <a:pt x="1706" y="564"/>
                  </a:lnTo>
                  <a:lnTo>
                    <a:pt x="1706" y="564"/>
                  </a:lnTo>
                  <a:close/>
                  <a:moveTo>
                    <a:pt x="1648" y="564"/>
                  </a:moveTo>
                  <a:lnTo>
                    <a:pt x="1648" y="564"/>
                  </a:lnTo>
                  <a:lnTo>
                    <a:pt x="1648" y="564"/>
                  </a:lnTo>
                  <a:lnTo>
                    <a:pt x="1653" y="566"/>
                  </a:lnTo>
                  <a:lnTo>
                    <a:pt x="1658" y="569"/>
                  </a:lnTo>
                  <a:lnTo>
                    <a:pt x="1662" y="574"/>
                  </a:lnTo>
                  <a:lnTo>
                    <a:pt x="1663" y="579"/>
                  </a:lnTo>
                  <a:lnTo>
                    <a:pt x="1663" y="579"/>
                  </a:lnTo>
                  <a:lnTo>
                    <a:pt x="1662" y="586"/>
                  </a:lnTo>
                  <a:lnTo>
                    <a:pt x="1658" y="591"/>
                  </a:lnTo>
                  <a:lnTo>
                    <a:pt x="1653" y="594"/>
                  </a:lnTo>
                  <a:lnTo>
                    <a:pt x="1648" y="596"/>
                  </a:lnTo>
                  <a:lnTo>
                    <a:pt x="1648" y="596"/>
                  </a:lnTo>
                  <a:lnTo>
                    <a:pt x="1641" y="594"/>
                  </a:lnTo>
                  <a:lnTo>
                    <a:pt x="1636" y="591"/>
                  </a:lnTo>
                  <a:lnTo>
                    <a:pt x="1633" y="586"/>
                  </a:lnTo>
                  <a:lnTo>
                    <a:pt x="1633" y="579"/>
                  </a:lnTo>
                  <a:lnTo>
                    <a:pt x="1633" y="579"/>
                  </a:lnTo>
                  <a:lnTo>
                    <a:pt x="1633" y="574"/>
                  </a:lnTo>
                  <a:lnTo>
                    <a:pt x="1636" y="569"/>
                  </a:lnTo>
                  <a:lnTo>
                    <a:pt x="1641" y="566"/>
                  </a:lnTo>
                  <a:lnTo>
                    <a:pt x="1648" y="564"/>
                  </a:lnTo>
                  <a:lnTo>
                    <a:pt x="1648" y="564"/>
                  </a:lnTo>
                  <a:close/>
                  <a:moveTo>
                    <a:pt x="1590" y="564"/>
                  </a:moveTo>
                  <a:lnTo>
                    <a:pt x="1590" y="564"/>
                  </a:lnTo>
                  <a:lnTo>
                    <a:pt x="1590" y="564"/>
                  </a:lnTo>
                  <a:lnTo>
                    <a:pt x="1595" y="566"/>
                  </a:lnTo>
                  <a:lnTo>
                    <a:pt x="1600" y="569"/>
                  </a:lnTo>
                  <a:lnTo>
                    <a:pt x="1604" y="574"/>
                  </a:lnTo>
                  <a:lnTo>
                    <a:pt x="1606" y="579"/>
                  </a:lnTo>
                  <a:lnTo>
                    <a:pt x="1606" y="579"/>
                  </a:lnTo>
                  <a:lnTo>
                    <a:pt x="1604" y="586"/>
                  </a:lnTo>
                  <a:lnTo>
                    <a:pt x="1600" y="591"/>
                  </a:lnTo>
                  <a:lnTo>
                    <a:pt x="1595" y="594"/>
                  </a:lnTo>
                  <a:lnTo>
                    <a:pt x="1590" y="596"/>
                  </a:lnTo>
                  <a:lnTo>
                    <a:pt x="1590" y="596"/>
                  </a:lnTo>
                  <a:lnTo>
                    <a:pt x="1583" y="594"/>
                  </a:lnTo>
                  <a:lnTo>
                    <a:pt x="1578" y="591"/>
                  </a:lnTo>
                  <a:lnTo>
                    <a:pt x="1575" y="586"/>
                  </a:lnTo>
                  <a:lnTo>
                    <a:pt x="1573" y="579"/>
                  </a:lnTo>
                  <a:lnTo>
                    <a:pt x="1573" y="579"/>
                  </a:lnTo>
                  <a:lnTo>
                    <a:pt x="1575" y="574"/>
                  </a:lnTo>
                  <a:lnTo>
                    <a:pt x="1578" y="569"/>
                  </a:lnTo>
                  <a:lnTo>
                    <a:pt x="1583" y="566"/>
                  </a:lnTo>
                  <a:lnTo>
                    <a:pt x="1590" y="564"/>
                  </a:lnTo>
                  <a:lnTo>
                    <a:pt x="1590" y="564"/>
                  </a:lnTo>
                  <a:close/>
                  <a:moveTo>
                    <a:pt x="1531" y="564"/>
                  </a:moveTo>
                  <a:lnTo>
                    <a:pt x="1531" y="564"/>
                  </a:lnTo>
                  <a:lnTo>
                    <a:pt x="1531" y="564"/>
                  </a:lnTo>
                  <a:lnTo>
                    <a:pt x="1537" y="566"/>
                  </a:lnTo>
                  <a:lnTo>
                    <a:pt x="1543" y="569"/>
                  </a:lnTo>
                  <a:lnTo>
                    <a:pt x="1546" y="574"/>
                  </a:lnTo>
                  <a:lnTo>
                    <a:pt x="1546" y="579"/>
                  </a:lnTo>
                  <a:lnTo>
                    <a:pt x="1546" y="579"/>
                  </a:lnTo>
                  <a:lnTo>
                    <a:pt x="1546" y="586"/>
                  </a:lnTo>
                  <a:lnTo>
                    <a:pt x="1543" y="591"/>
                  </a:lnTo>
                  <a:lnTo>
                    <a:pt x="1537" y="594"/>
                  </a:lnTo>
                  <a:lnTo>
                    <a:pt x="1531" y="596"/>
                  </a:lnTo>
                  <a:lnTo>
                    <a:pt x="1531" y="596"/>
                  </a:lnTo>
                  <a:lnTo>
                    <a:pt x="1525" y="594"/>
                  </a:lnTo>
                  <a:lnTo>
                    <a:pt x="1520" y="591"/>
                  </a:lnTo>
                  <a:lnTo>
                    <a:pt x="1517" y="586"/>
                  </a:lnTo>
                  <a:lnTo>
                    <a:pt x="1515" y="579"/>
                  </a:lnTo>
                  <a:lnTo>
                    <a:pt x="1515" y="579"/>
                  </a:lnTo>
                  <a:lnTo>
                    <a:pt x="1517" y="574"/>
                  </a:lnTo>
                  <a:lnTo>
                    <a:pt x="1520" y="569"/>
                  </a:lnTo>
                  <a:lnTo>
                    <a:pt x="1525" y="566"/>
                  </a:lnTo>
                  <a:lnTo>
                    <a:pt x="1531" y="564"/>
                  </a:lnTo>
                  <a:lnTo>
                    <a:pt x="1531" y="564"/>
                  </a:lnTo>
                  <a:close/>
                  <a:moveTo>
                    <a:pt x="1473" y="564"/>
                  </a:moveTo>
                  <a:lnTo>
                    <a:pt x="1473" y="564"/>
                  </a:lnTo>
                  <a:lnTo>
                    <a:pt x="1473" y="564"/>
                  </a:lnTo>
                  <a:lnTo>
                    <a:pt x="1480" y="566"/>
                  </a:lnTo>
                  <a:lnTo>
                    <a:pt x="1485" y="569"/>
                  </a:lnTo>
                  <a:lnTo>
                    <a:pt x="1486" y="574"/>
                  </a:lnTo>
                  <a:lnTo>
                    <a:pt x="1488" y="579"/>
                  </a:lnTo>
                  <a:lnTo>
                    <a:pt x="1488" y="579"/>
                  </a:lnTo>
                  <a:lnTo>
                    <a:pt x="1486" y="586"/>
                  </a:lnTo>
                  <a:lnTo>
                    <a:pt x="1485" y="591"/>
                  </a:lnTo>
                  <a:lnTo>
                    <a:pt x="1480" y="594"/>
                  </a:lnTo>
                  <a:lnTo>
                    <a:pt x="1473" y="596"/>
                  </a:lnTo>
                  <a:lnTo>
                    <a:pt x="1473" y="596"/>
                  </a:lnTo>
                  <a:lnTo>
                    <a:pt x="1468" y="594"/>
                  </a:lnTo>
                  <a:lnTo>
                    <a:pt x="1462" y="591"/>
                  </a:lnTo>
                  <a:lnTo>
                    <a:pt x="1459" y="586"/>
                  </a:lnTo>
                  <a:lnTo>
                    <a:pt x="1457" y="579"/>
                  </a:lnTo>
                  <a:lnTo>
                    <a:pt x="1457" y="579"/>
                  </a:lnTo>
                  <a:lnTo>
                    <a:pt x="1459" y="574"/>
                  </a:lnTo>
                  <a:lnTo>
                    <a:pt x="1462" y="569"/>
                  </a:lnTo>
                  <a:lnTo>
                    <a:pt x="1468" y="566"/>
                  </a:lnTo>
                  <a:lnTo>
                    <a:pt x="1473" y="564"/>
                  </a:lnTo>
                  <a:lnTo>
                    <a:pt x="1473" y="564"/>
                  </a:lnTo>
                  <a:close/>
                  <a:moveTo>
                    <a:pt x="1415" y="564"/>
                  </a:moveTo>
                  <a:lnTo>
                    <a:pt x="1415" y="564"/>
                  </a:lnTo>
                  <a:lnTo>
                    <a:pt x="1415" y="564"/>
                  </a:lnTo>
                  <a:lnTo>
                    <a:pt x="1420" y="566"/>
                  </a:lnTo>
                  <a:lnTo>
                    <a:pt x="1425" y="569"/>
                  </a:lnTo>
                  <a:lnTo>
                    <a:pt x="1428" y="574"/>
                  </a:lnTo>
                  <a:lnTo>
                    <a:pt x="1430" y="579"/>
                  </a:lnTo>
                  <a:lnTo>
                    <a:pt x="1430" y="579"/>
                  </a:lnTo>
                  <a:lnTo>
                    <a:pt x="1428" y="586"/>
                  </a:lnTo>
                  <a:lnTo>
                    <a:pt x="1425" y="591"/>
                  </a:lnTo>
                  <a:lnTo>
                    <a:pt x="1420" y="594"/>
                  </a:lnTo>
                  <a:lnTo>
                    <a:pt x="1415" y="596"/>
                  </a:lnTo>
                  <a:lnTo>
                    <a:pt x="1415" y="596"/>
                  </a:lnTo>
                  <a:lnTo>
                    <a:pt x="1408" y="594"/>
                  </a:lnTo>
                  <a:lnTo>
                    <a:pt x="1403" y="591"/>
                  </a:lnTo>
                  <a:lnTo>
                    <a:pt x="1399" y="586"/>
                  </a:lnTo>
                  <a:lnTo>
                    <a:pt x="1399" y="579"/>
                  </a:lnTo>
                  <a:lnTo>
                    <a:pt x="1399" y="579"/>
                  </a:lnTo>
                  <a:lnTo>
                    <a:pt x="1399" y="574"/>
                  </a:lnTo>
                  <a:lnTo>
                    <a:pt x="1403" y="569"/>
                  </a:lnTo>
                  <a:lnTo>
                    <a:pt x="1408" y="566"/>
                  </a:lnTo>
                  <a:lnTo>
                    <a:pt x="1415" y="564"/>
                  </a:lnTo>
                  <a:lnTo>
                    <a:pt x="1415" y="564"/>
                  </a:lnTo>
                  <a:close/>
                  <a:moveTo>
                    <a:pt x="1357" y="564"/>
                  </a:moveTo>
                  <a:lnTo>
                    <a:pt x="1357" y="564"/>
                  </a:lnTo>
                  <a:lnTo>
                    <a:pt x="1357" y="564"/>
                  </a:lnTo>
                  <a:lnTo>
                    <a:pt x="1362" y="566"/>
                  </a:lnTo>
                  <a:lnTo>
                    <a:pt x="1367" y="569"/>
                  </a:lnTo>
                  <a:lnTo>
                    <a:pt x="1371" y="574"/>
                  </a:lnTo>
                  <a:lnTo>
                    <a:pt x="1372" y="579"/>
                  </a:lnTo>
                  <a:lnTo>
                    <a:pt x="1372" y="579"/>
                  </a:lnTo>
                  <a:lnTo>
                    <a:pt x="1371" y="586"/>
                  </a:lnTo>
                  <a:lnTo>
                    <a:pt x="1367" y="591"/>
                  </a:lnTo>
                  <a:lnTo>
                    <a:pt x="1362" y="594"/>
                  </a:lnTo>
                  <a:lnTo>
                    <a:pt x="1357" y="596"/>
                  </a:lnTo>
                  <a:lnTo>
                    <a:pt x="1357" y="596"/>
                  </a:lnTo>
                  <a:lnTo>
                    <a:pt x="1350" y="594"/>
                  </a:lnTo>
                  <a:lnTo>
                    <a:pt x="1345" y="591"/>
                  </a:lnTo>
                  <a:lnTo>
                    <a:pt x="1342" y="586"/>
                  </a:lnTo>
                  <a:lnTo>
                    <a:pt x="1342" y="579"/>
                  </a:lnTo>
                  <a:lnTo>
                    <a:pt x="1342" y="579"/>
                  </a:lnTo>
                  <a:lnTo>
                    <a:pt x="1342" y="574"/>
                  </a:lnTo>
                  <a:lnTo>
                    <a:pt x="1345" y="569"/>
                  </a:lnTo>
                  <a:lnTo>
                    <a:pt x="1350" y="566"/>
                  </a:lnTo>
                  <a:lnTo>
                    <a:pt x="1357" y="564"/>
                  </a:lnTo>
                  <a:lnTo>
                    <a:pt x="1357" y="564"/>
                  </a:lnTo>
                  <a:close/>
                  <a:moveTo>
                    <a:pt x="1297" y="564"/>
                  </a:moveTo>
                  <a:lnTo>
                    <a:pt x="1297" y="564"/>
                  </a:lnTo>
                  <a:lnTo>
                    <a:pt x="1297" y="564"/>
                  </a:lnTo>
                  <a:lnTo>
                    <a:pt x="1304" y="566"/>
                  </a:lnTo>
                  <a:lnTo>
                    <a:pt x="1309" y="569"/>
                  </a:lnTo>
                  <a:lnTo>
                    <a:pt x="1313" y="574"/>
                  </a:lnTo>
                  <a:lnTo>
                    <a:pt x="1313" y="579"/>
                  </a:lnTo>
                  <a:lnTo>
                    <a:pt x="1313" y="579"/>
                  </a:lnTo>
                  <a:lnTo>
                    <a:pt x="1313" y="586"/>
                  </a:lnTo>
                  <a:lnTo>
                    <a:pt x="1309" y="591"/>
                  </a:lnTo>
                  <a:lnTo>
                    <a:pt x="1304" y="594"/>
                  </a:lnTo>
                  <a:lnTo>
                    <a:pt x="1297" y="596"/>
                  </a:lnTo>
                  <a:lnTo>
                    <a:pt x="1297" y="596"/>
                  </a:lnTo>
                  <a:lnTo>
                    <a:pt x="1292" y="594"/>
                  </a:lnTo>
                  <a:lnTo>
                    <a:pt x="1287" y="591"/>
                  </a:lnTo>
                  <a:lnTo>
                    <a:pt x="1284" y="586"/>
                  </a:lnTo>
                  <a:lnTo>
                    <a:pt x="1282" y="579"/>
                  </a:lnTo>
                  <a:lnTo>
                    <a:pt x="1282" y="579"/>
                  </a:lnTo>
                  <a:lnTo>
                    <a:pt x="1284" y="574"/>
                  </a:lnTo>
                  <a:lnTo>
                    <a:pt x="1287" y="569"/>
                  </a:lnTo>
                  <a:lnTo>
                    <a:pt x="1292" y="566"/>
                  </a:lnTo>
                  <a:lnTo>
                    <a:pt x="1297" y="564"/>
                  </a:lnTo>
                  <a:lnTo>
                    <a:pt x="1297" y="564"/>
                  </a:lnTo>
                  <a:close/>
                  <a:moveTo>
                    <a:pt x="1239" y="564"/>
                  </a:moveTo>
                  <a:lnTo>
                    <a:pt x="1239" y="564"/>
                  </a:lnTo>
                  <a:lnTo>
                    <a:pt x="1239" y="564"/>
                  </a:lnTo>
                  <a:lnTo>
                    <a:pt x="1246" y="566"/>
                  </a:lnTo>
                  <a:lnTo>
                    <a:pt x="1251" y="569"/>
                  </a:lnTo>
                  <a:lnTo>
                    <a:pt x="1255" y="574"/>
                  </a:lnTo>
                  <a:lnTo>
                    <a:pt x="1255" y="579"/>
                  </a:lnTo>
                  <a:lnTo>
                    <a:pt x="1255" y="579"/>
                  </a:lnTo>
                  <a:lnTo>
                    <a:pt x="1255" y="586"/>
                  </a:lnTo>
                  <a:lnTo>
                    <a:pt x="1251" y="591"/>
                  </a:lnTo>
                  <a:lnTo>
                    <a:pt x="1246" y="594"/>
                  </a:lnTo>
                  <a:lnTo>
                    <a:pt x="1239" y="596"/>
                  </a:lnTo>
                  <a:lnTo>
                    <a:pt x="1239" y="596"/>
                  </a:lnTo>
                  <a:lnTo>
                    <a:pt x="1234" y="594"/>
                  </a:lnTo>
                  <a:lnTo>
                    <a:pt x="1229" y="591"/>
                  </a:lnTo>
                  <a:lnTo>
                    <a:pt x="1226" y="586"/>
                  </a:lnTo>
                  <a:lnTo>
                    <a:pt x="1224" y="579"/>
                  </a:lnTo>
                  <a:lnTo>
                    <a:pt x="1224" y="579"/>
                  </a:lnTo>
                  <a:lnTo>
                    <a:pt x="1226" y="574"/>
                  </a:lnTo>
                  <a:lnTo>
                    <a:pt x="1229" y="569"/>
                  </a:lnTo>
                  <a:lnTo>
                    <a:pt x="1234" y="566"/>
                  </a:lnTo>
                  <a:lnTo>
                    <a:pt x="1239" y="564"/>
                  </a:lnTo>
                  <a:lnTo>
                    <a:pt x="1239" y="564"/>
                  </a:lnTo>
                  <a:close/>
                  <a:moveTo>
                    <a:pt x="1181" y="564"/>
                  </a:moveTo>
                  <a:lnTo>
                    <a:pt x="1181" y="564"/>
                  </a:lnTo>
                  <a:lnTo>
                    <a:pt x="1181" y="564"/>
                  </a:lnTo>
                  <a:lnTo>
                    <a:pt x="1187" y="566"/>
                  </a:lnTo>
                  <a:lnTo>
                    <a:pt x="1192" y="569"/>
                  </a:lnTo>
                  <a:lnTo>
                    <a:pt x="1195" y="574"/>
                  </a:lnTo>
                  <a:lnTo>
                    <a:pt x="1197" y="579"/>
                  </a:lnTo>
                  <a:lnTo>
                    <a:pt x="1197" y="579"/>
                  </a:lnTo>
                  <a:lnTo>
                    <a:pt x="1195" y="586"/>
                  </a:lnTo>
                  <a:lnTo>
                    <a:pt x="1192" y="591"/>
                  </a:lnTo>
                  <a:lnTo>
                    <a:pt x="1187" y="594"/>
                  </a:lnTo>
                  <a:lnTo>
                    <a:pt x="1181" y="596"/>
                  </a:lnTo>
                  <a:lnTo>
                    <a:pt x="1181" y="596"/>
                  </a:lnTo>
                  <a:lnTo>
                    <a:pt x="1175" y="594"/>
                  </a:lnTo>
                  <a:lnTo>
                    <a:pt x="1171" y="591"/>
                  </a:lnTo>
                  <a:lnTo>
                    <a:pt x="1168" y="586"/>
                  </a:lnTo>
                  <a:lnTo>
                    <a:pt x="1166" y="579"/>
                  </a:lnTo>
                  <a:lnTo>
                    <a:pt x="1166" y="579"/>
                  </a:lnTo>
                  <a:lnTo>
                    <a:pt x="1168" y="574"/>
                  </a:lnTo>
                  <a:lnTo>
                    <a:pt x="1171" y="569"/>
                  </a:lnTo>
                  <a:lnTo>
                    <a:pt x="1175" y="566"/>
                  </a:lnTo>
                  <a:lnTo>
                    <a:pt x="1181" y="564"/>
                  </a:lnTo>
                  <a:lnTo>
                    <a:pt x="1181" y="564"/>
                  </a:lnTo>
                  <a:close/>
                  <a:moveTo>
                    <a:pt x="1124" y="564"/>
                  </a:moveTo>
                  <a:lnTo>
                    <a:pt x="1124" y="564"/>
                  </a:lnTo>
                  <a:lnTo>
                    <a:pt x="1124" y="564"/>
                  </a:lnTo>
                  <a:lnTo>
                    <a:pt x="1129" y="566"/>
                  </a:lnTo>
                  <a:lnTo>
                    <a:pt x="1134" y="569"/>
                  </a:lnTo>
                  <a:lnTo>
                    <a:pt x="1137" y="574"/>
                  </a:lnTo>
                  <a:lnTo>
                    <a:pt x="1139" y="579"/>
                  </a:lnTo>
                  <a:lnTo>
                    <a:pt x="1139" y="579"/>
                  </a:lnTo>
                  <a:lnTo>
                    <a:pt x="1137" y="586"/>
                  </a:lnTo>
                  <a:lnTo>
                    <a:pt x="1134" y="591"/>
                  </a:lnTo>
                  <a:lnTo>
                    <a:pt x="1129" y="594"/>
                  </a:lnTo>
                  <a:lnTo>
                    <a:pt x="1124" y="596"/>
                  </a:lnTo>
                  <a:lnTo>
                    <a:pt x="1124" y="596"/>
                  </a:lnTo>
                  <a:lnTo>
                    <a:pt x="1117" y="594"/>
                  </a:lnTo>
                  <a:lnTo>
                    <a:pt x="1112" y="591"/>
                  </a:lnTo>
                  <a:lnTo>
                    <a:pt x="1108" y="586"/>
                  </a:lnTo>
                  <a:lnTo>
                    <a:pt x="1108" y="579"/>
                  </a:lnTo>
                  <a:lnTo>
                    <a:pt x="1108" y="579"/>
                  </a:lnTo>
                  <a:lnTo>
                    <a:pt x="1108" y="574"/>
                  </a:lnTo>
                  <a:lnTo>
                    <a:pt x="1112" y="569"/>
                  </a:lnTo>
                  <a:lnTo>
                    <a:pt x="1117" y="566"/>
                  </a:lnTo>
                  <a:lnTo>
                    <a:pt x="1124" y="564"/>
                  </a:lnTo>
                  <a:lnTo>
                    <a:pt x="1124" y="564"/>
                  </a:lnTo>
                  <a:close/>
                  <a:moveTo>
                    <a:pt x="1064" y="564"/>
                  </a:moveTo>
                  <a:lnTo>
                    <a:pt x="1064" y="564"/>
                  </a:lnTo>
                  <a:lnTo>
                    <a:pt x="1064" y="564"/>
                  </a:lnTo>
                  <a:lnTo>
                    <a:pt x="1071" y="566"/>
                  </a:lnTo>
                  <a:lnTo>
                    <a:pt x="1076" y="569"/>
                  </a:lnTo>
                  <a:lnTo>
                    <a:pt x="1079" y="574"/>
                  </a:lnTo>
                  <a:lnTo>
                    <a:pt x="1081" y="579"/>
                  </a:lnTo>
                  <a:lnTo>
                    <a:pt x="1081" y="579"/>
                  </a:lnTo>
                  <a:lnTo>
                    <a:pt x="1079" y="586"/>
                  </a:lnTo>
                  <a:lnTo>
                    <a:pt x="1076" y="591"/>
                  </a:lnTo>
                  <a:lnTo>
                    <a:pt x="1071" y="594"/>
                  </a:lnTo>
                  <a:lnTo>
                    <a:pt x="1064" y="596"/>
                  </a:lnTo>
                  <a:lnTo>
                    <a:pt x="1064" y="596"/>
                  </a:lnTo>
                  <a:lnTo>
                    <a:pt x="1059" y="594"/>
                  </a:lnTo>
                  <a:lnTo>
                    <a:pt x="1054" y="591"/>
                  </a:lnTo>
                  <a:lnTo>
                    <a:pt x="1050" y="586"/>
                  </a:lnTo>
                  <a:lnTo>
                    <a:pt x="1049" y="579"/>
                  </a:lnTo>
                  <a:lnTo>
                    <a:pt x="1049" y="579"/>
                  </a:lnTo>
                  <a:lnTo>
                    <a:pt x="1050" y="574"/>
                  </a:lnTo>
                  <a:lnTo>
                    <a:pt x="1054" y="569"/>
                  </a:lnTo>
                  <a:lnTo>
                    <a:pt x="1059" y="566"/>
                  </a:lnTo>
                  <a:lnTo>
                    <a:pt x="1064" y="564"/>
                  </a:lnTo>
                  <a:lnTo>
                    <a:pt x="1064" y="564"/>
                  </a:lnTo>
                  <a:close/>
                  <a:moveTo>
                    <a:pt x="1006" y="564"/>
                  </a:moveTo>
                  <a:lnTo>
                    <a:pt x="1006" y="564"/>
                  </a:lnTo>
                  <a:lnTo>
                    <a:pt x="1006" y="564"/>
                  </a:lnTo>
                  <a:lnTo>
                    <a:pt x="1013" y="566"/>
                  </a:lnTo>
                  <a:lnTo>
                    <a:pt x="1018" y="569"/>
                  </a:lnTo>
                  <a:lnTo>
                    <a:pt x="1021" y="574"/>
                  </a:lnTo>
                  <a:lnTo>
                    <a:pt x="1021" y="579"/>
                  </a:lnTo>
                  <a:lnTo>
                    <a:pt x="1021" y="579"/>
                  </a:lnTo>
                  <a:lnTo>
                    <a:pt x="1021" y="586"/>
                  </a:lnTo>
                  <a:lnTo>
                    <a:pt x="1018" y="591"/>
                  </a:lnTo>
                  <a:lnTo>
                    <a:pt x="1013" y="594"/>
                  </a:lnTo>
                  <a:lnTo>
                    <a:pt x="1006" y="596"/>
                  </a:lnTo>
                  <a:lnTo>
                    <a:pt x="1006" y="596"/>
                  </a:lnTo>
                  <a:lnTo>
                    <a:pt x="1001" y="594"/>
                  </a:lnTo>
                  <a:lnTo>
                    <a:pt x="996" y="591"/>
                  </a:lnTo>
                  <a:lnTo>
                    <a:pt x="992" y="586"/>
                  </a:lnTo>
                  <a:lnTo>
                    <a:pt x="991" y="579"/>
                  </a:lnTo>
                  <a:lnTo>
                    <a:pt x="991" y="579"/>
                  </a:lnTo>
                  <a:lnTo>
                    <a:pt x="992" y="574"/>
                  </a:lnTo>
                  <a:lnTo>
                    <a:pt x="996" y="569"/>
                  </a:lnTo>
                  <a:lnTo>
                    <a:pt x="1001" y="566"/>
                  </a:lnTo>
                  <a:lnTo>
                    <a:pt x="1006" y="564"/>
                  </a:lnTo>
                  <a:lnTo>
                    <a:pt x="1006" y="564"/>
                  </a:lnTo>
                  <a:close/>
                  <a:moveTo>
                    <a:pt x="948" y="564"/>
                  </a:moveTo>
                  <a:lnTo>
                    <a:pt x="948" y="564"/>
                  </a:lnTo>
                  <a:lnTo>
                    <a:pt x="948" y="564"/>
                  </a:lnTo>
                  <a:lnTo>
                    <a:pt x="955" y="566"/>
                  </a:lnTo>
                  <a:lnTo>
                    <a:pt x="958" y="569"/>
                  </a:lnTo>
                  <a:lnTo>
                    <a:pt x="962" y="574"/>
                  </a:lnTo>
                  <a:lnTo>
                    <a:pt x="964" y="579"/>
                  </a:lnTo>
                  <a:lnTo>
                    <a:pt x="964" y="579"/>
                  </a:lnTo>
                  <a:lnTo>
                    <a:pt x="962" y="586"/>
                  </a:lnTo>
                  <a:lnTo>
                    <a:pt x="958" y="591"/>
                  </a:lnTo>
                  <a:lnTo>
                    <a:pt x="955" y="594"/>
                  </a:lnTo>
                  <a:lnTo>
                    <a:pt x="948" y="596"/>
                  </a:lnTo>
                  <a:lnTo>
                    <a:pt x="948" y="596"/>
                  </a:lnTo>
                  <a:lnTo>
                    <a:pt x="941" y="594"/>
                  </a:lnTo>
                  <a:lnTo>
                    <a:pt x="938" y="591"/>
                  </a:lnTo>
                  <a:lnTo>
                    <a:pt x="935" y="586"/>
                  </a:lnTo>
                  <a:lnTo>
                    <a:pt x="933" y="579"/>
                  </a:lnTo>
                  <a:lnTo>
                    <a:pt x="933" y="579"/>
                  </a:lnTo>
                  <a:lnTo>
                    <a:pt x="935" y="574"/>
                  </a:lnTo>
                  <a:lnTo>
                    <a:pt x="938" y="569"/>
                  </a:lnTo>
                  <a:lnTo>
                    <a:pt x="941" y="566"/>
                  </a:lnTo>
                  <a:lnTo>
                    <a:pt x="948" y="564"/>
                  </a:lnTo>
                  <a:lnTo>
                    <a:pt x="948" y="564"/>
                  </a:lnTo>
                  <a:close/>
                  <a:moveTo>
                    <a:pt x="890" y="564"/>
                  </a:moveTo>
                  <a:lnTo>
                    <a:pt x="890" y="564"/>
                  </a:lnTo>
                  <a:lnTo>
                    <a:pt x="890" y="564"/>
                  </a:lnTo>
                  <a:lnTo>
                    <a:pt x="895" y="566"/>
                  </a:lnTo>
                  <a:lnTo>
                    <a:pt x="900" y="569"/>
                  </a:lnTo>
                  <a:lnTo>
                    <a:pt x="904" y="574"/>
                  </a:lnTo>
                  <a:lnTo>
                    <a:pt x="906" y="579"/>
                  </a:lnTo>
                  <a:lnTo>
                    <a:pt x="906" y="579"/>
                  </a:lnTo>
                  <a:lnTo>
                    <a:pt x="904" y="586"/>
                  </a:lnTo>
                  <a:lnTo>
                    <a:pt x="900" y="591"/>
                  </a:lnTo>
                  <a:lnTo>
                    <a:pt x="895" y="594"/>
                  </a:lnTo>
                  <a:lnTo>
                    <a:pt x="890" y="596"/>
                  </a:lnTo>
                  <a:lnTo>
                    <a:pt x="890" y="596"/>
                  </a:lnTo>
                  <a:lnTo>
                    <a:pt x="883" y="594"/>
                  </a:lnTo>
                  <a:lnTo>
                    <a:pt x="878" y="591"/>
                  </a:lnTo>
                  <a:lnTo>
                    <a:pt x="875" y="586"/>
                  </a:lnTo>
                  <a:lnTo>
                    <a:pt x="875" y="579"/>
                  </a:lnTo>
                  <a:lnTo>
                    <a:pt x="875" y="579"/>
                  </a:lnTo>
                  <a:lnTo>
                    <a:pt x="875" y="574"/>
                  </a:lnTo>
                  <a:lnTo>
                    <a:pt x="878" y="569"/>
                  </a:lnTo>
                  <a:lnTo>
                    <a:pt x="883" y="566"/>
                  </a:lnTo>
                  <a:lnTo>
                    <a:pt x="890" y="564"/>
                  </a:lnTo>
                  <a:lnTo>
                    <a:pt x="890" y="564"/>
                  </a:lnTo>
                  <a:close/>
                  <a:moveTo>
                    <a:pt x="832" y="564"/>
                  </a:moveTo>
                  <a:lnTo>
                    <a:pt x="832" y="564"/>
                  </a:lnTo>
                  <a:lnTo>
                    <a:pt x="832" y="564"/>
                  </a:lnTo>
                  <a:lnTo>
                    <a:pt x="837" y="566"/>
                  </a:lnTo>
                  <a:lnTo>
                    <a:pt x="843" y="569"/>
                  </a:lnTo>
                  <a:lnTo>
                    <a:pt x="846" y="574"/>
                  </a:lnTo>
                  <a:lnTo>
                    <a:pt x="848" y="579"/>
                  </a:lnTo>
                  <a:lnTo>
                    <a:pt x="848" y="579"/>
                  </a:lnTo>
                  <a:lnTo>
                    <a:pt x="846" y="586"/>
                  </a:lnTo>
                  <a:lnTo>
                    <a:pt x="843" y="591"/>
                  </a:lnTo>
                  <a:lnTo>
                    <a:pt x="837" y="594"/>
                  </a:lnTo>
                  <a:lnTo>
                    <a:pt x="832" y="596"/>
                  </a:lnTo>
                  <a:lnTo>
                    <a:pt x="832" y="596"/>
                  </a:lnTo>
                  <a:lnTo>
                    <a:pt x="826" y="594"/>
                  </a:lnTo>
                  <a:lnTo>
                    <a:pt x="820" y="591"/>
                  </a:lnTo>
                  <a:lnTo>
                    <a:pt x="817" y="586"/>
                  </a:lnTo>
                  <a:lnTo>
                    <a:pt x="815" y="579"/>
                  </a:lnTo>
                  <a:lnTo>
                    <a:pt x="815" y="579"/>
                  </a:lnTo>
                  <a:lnTo>
                    <a:pt x="817" y="574"/>
                  </a:lnTo>
                  <a:lnTo>
                    <a:pt x="820" y="569"/>
                  </a:lnTo>
                  <a:lnTo>
                    <a:pt x="826" y="566"/>
                  </a:lnTo>
                  <a:lnTo>
                    <a:pt x="832" y="564"/>
                  </a:lnTo>
                  <a:lnTo>
                    <a:pt x="832" y="564"/>
                  </a:lnTo>
                  <a:close/>
                  <a:moveTo>
                    <a:pt x="773" y="564"/>
                  </a:moveTo>
                  <a:lnTo>
                    <a:pt x="773" y="564"/>
                  </a:lnTo>
                  <a:lnTo>
                    <a:pt x="773" y="564"/>
                  </a:lnTo>
                  <a:lnTo>
                    <a:pt x="780" y="566"/>
                  </a:lnTo>
                  <a:lnTo>
                    <a:pt x="785" y="569"/>
                  </a:lnTo>
                  <a:lnTo>
                    <a:pt x="788" y="574"/>
                  </a:lnTo>
                  <a:lnTo>
                    <a:pt x="788" y="579"/>
                  </a:lnTo>
                  <a:lnTo>
                    <a:pt x="788" y="579"/>
                  </a:lnTo>
                  <a:lnTo>
                    <a:pt x="788" y="586"/>
                  </a:lnTo>
                  <a:lnTo>
                    <a:pt x="785" y="591"/>
                  </a:lnTo>
                  <a:lnTo>
                    <a:pt x="780" y="594"/>
                  </a:lnTo>
                  <a:lnTo>
                    <a:pt x="773" y="596"/>
                  </a:lnTo>
                  <a:lnTo>
                    <a:pt x="773" y="596"/>
                  </a:lnTo>
                  <a:lnTo>
                    <a:pt x="768" y="594"/>
                  </a:lnTo>
                  <a:lnTo>
                    <a:pt x="763" y="591"/>
                  </a:lnTo>
                  <a:lnTo>
                    <a:pt x="759" y="586"/>
                  </a:lnTo>
                  <a:lnTo>
                    <a:pt x="757" y="579"/>
                  </a:lnTo>
                  <a:lnTo>
                    <a:pt x="757" y="579"/>
                  </a:lnTo>
                  <a:lnTo>
                    <a:pt x="759" y="574"/>
                  </a:lnTo>
                  <a:lnTo>
                    <a:pt x="763" y="569"/>
                  </a:lnTo>
                  <a:lnTo>
                    <a:pt x="768" y="566"/>
                  </a:lnTo>
                  <a:lnTo>
                    <a:pt x="773" y="564"/>
                  </a:lnTo>
                  <a:lnTo>
                    <a:pt x="773" y="564"/>
                  </a:lnTo>
                  <a:close/>
                  <a:moveTo>
                    <a:pt x="715" y="564"/>
                  </a:moveTo>
                  <a:lnTo>
                    <a:pt x="715" y="564"/>
                  </a:lnTo>
                  <a:lnTo>
                    <a:pt x="715" y="564"/>
                  </a:lnTo>
                  <a:lnTo>
                    <a:pt x="722" y="566"/>
                  </a:lnTo>
                  <a:lnTo>
                    <a:pt x="725" y="569"/>
                  </a:lnTo>
                  <a:lnTo>
                    <a:pt x="728" y="574"/>
                  </a:lnTo>
                  <a:lnTo>
                    <a:pt x="730" y="579"/>
                  </a:lnTo>
                  <a:lnTo>
                    <a:pt x="730" y="579"/>
                  </a:lnTo>
                  <a:lnTo>
                    <a:pt x="728" y="586"/>
                  </a:lnTo>
                  <a:lnTo>
                    <a:pt x="725" y="591"/>
                  </a:lnTo>
                  <a:lnTo>
                    <a:pt x="722" y="594"/>
                  </a:lnTo>
                  <a:lnTo>
                    <a:pt x="715" y="596"/>
                  </a:lnTo>
                  <a:lnTo>
                    <a:pt x="715" y="596"/>
                  </a:lnTo>
                  <a:lnTo>
                    <a:pt x="710" y="594"/>
                  </a:lnTo>
                  <a:lnTo>
                    <a:pt x="705" y="591"/>
                  </a:lnTo>
                  <a:lnTo>
                    <a:pt x="701" y="586"/>
                  </a:lnTo>
                  <a:lnTo>
                    <a:pt x="700" y="579"/>
                  </a:lnTo>
                  <a:lnTo>
                    <a:pt x="700" y="579"/>
                  </a:lnTo>
                  <a:lnTo>
                    <a:pt x="701" y="574"/>
                  </a:lnTo>
                  <a:lnTo>
                    <a:pt x="705" y="569"/>
                  </a:lnTo>
                  <a:lnTo>
                    <a:pt x="710" y="566"/>
                  </a:lnTo>
                  <a:lnTo>
                    <a:pt x="715" y="564"/>
                  </a:lnTo>
                  <a:lnTo>
                    <a:pt x="715" y="564"/>
                  </a:lnTo>
                  <a:close/>
                  <a:moveTo>
                    <a:pt x="657" y="564"/>
                  </a:moveTo>
                  <a:lnTo>
                    <a:pt x="657" y="564"/>
                  </a:lnTo>
                  <a:lnTo>
                    <a:pt x="657" y="564"/>
                  </a:lnTo>
                  <a:lnTo>
                    <a:pt x="662" y="566"/>
                  </a:lnTo>
                  <a:lnTo>
                    <a:pt x="667" y="569"/>
                  </a:lnTo>
                  <a:lnTo>
                    <a:pt x="671" y="574"/>
                  </a:lnTo>
                  <a:lnTo>
                    <a:pt x="672" y="579"/>
                  </a:lnTo>
                  <a:lnTo>
                    <a:pt x="672" y="579"/>
                  </a:lnTo>
                  <a:lnTo>
                    <a:pt x="671" y="586"/>
                  </a:lnTo>
                  <a:lnTo>
                    <a:pt x="667" y="591"/>
                  </a:lnTo>
                  <a:lnTo>
                    <a:pt x="662" y="594"/>
                  </a:lnTo>
                  <a:lnTo>
                    <a:pt x="657" y="596"/>
                  </a:lnTo>
                  <a:lnTo>
                    <a:pt x="657" y="596"/>
                  </a:lnTo>
                  <a:lnTo>
                    <a:pt x="650" y="594"/>
                  </a:lnTo>
                  <a:lnTo>
                    <a:pt x="645" y="591"/>
                  </a:lnTo>
                  <a:lnTo>
                    <a:pt x="642" y="586"/>
                  </a:lnTo>
                  <a:lnTo>
                    <a:pt x="642" y="579"/>
                  </a:lnTo>
                  <a:lnTo>
                    <a:pt x="642" y="579"/>
                  </a:lnTo>
                  <a:lnTo>
                    <a:pt x="642" y="574"/>
                  </a:lnTo>
                  <a:lnTo>
                    <a:pt x="645" y="569"/>
                  </a:lnTo>
                  <a:lnTo>
                    <a:pt x="650" y="566"/>
                  </a:lnTo>
                  <a:lnTo>
                    <a:pt x="657" y="564"/>
                  </a:lnTo>
                  <a:lnTo>
                    <a:pt x="657" y="564"/>
                  </a:lnTo>
                  <a:close/>
                  <a:moveTo>
                    <a:pt x="599" y="564"/>
                  </a:moveTo>
                  <a:lnTo>
                    <a:pt x="599" y="564"/>
                  </a:lnTo>
                  <a:lnTo>
                    <a:pt x="599" y="564"/>
                  </a:lnTo>
                  <a:lnTo>
                    <a:pt x="604" y="566"/>
                  </a:lnTo>
                  <a:lnTo>
                    <a:pt x="609" y="569"/>
                  </a:lnTo>
                  <a:lnTo>
                    <a:pt x="613" y="574"/>
                  </a:lnTo>
                  <a:lnTo>
                    <a:pt x="614" y="579"/>
                  </a:lnTo>
                  <a:lnTo>
                    <a:pt x="614" y="579"/>
                  </a:lnTo>
                  <a:lnTo>
                    <a:pt x="613" y="586"/>
                  </a:lnTo>
                  <a:lnTo>
                    <a:pt x="609" y="591"/>
                  </a:lnTo>
                  <a:lnTo>
                    <a:pt x="604" y="594"/>
                  </a:lnTo>
                  <a:lnTo>
                    <a:pt x="599" y="596"/>
                  </a:lnTo>
                  <a:lnTo>
                    <a:pt x="599" y="596"/>
                  </a:lnTo>
                  <a:lnTo>
                    <a:pt x="592" y="594"/>
                  </a:lnTo>
                  <a:lnTo>
                    <a:pt x="587" y="591"/>
                  </a:lnTo>
                  <a:lnTo>
                    <a:pt x="584" y="586"/>
                  </a:lnTo>
                  <a:lnTo>
                    <a:pt x="582" y="579"/>
                  </a:lnTo>
                  <a:lnTo>
                    <a:pt x="582" y="579"/>
                  </a:lnTo>
                  <a:lnTo>
                    <a:pt x="584" y="574"/>
                  </a:lnTo>
                  <a:lnTo>
                    <a:pt x="587" y="569"/>
                  </a:lnTo>
                  <a:lnTo>
                    <a:pt x="592" y="566"/>
                  </a:lnTo>
                  <a:lnTo>
                    <a:pt x="599" y="564"/>
                  </a:lnTo>
                  <a:lnTo>
                    <a:pt x="599" y="564"/>
                  </a:lnTo>
                  <a:close/>
                  <a:moveTo>
                    <a:pt x="539" y="564"/>
                  </a:moveTo>
                  <a:lnTo>
                    <a:pt x="539" y="564"/>
                  </a:lnTo>
                  <a:lnTo>
                    <a:pt x="539" y="564"/>
                  </a:lnTo>
                  <a:lnTo>
                    <a:pt x="546" y="566"/>
                  </a:lnTo>
                  <a:lnTo>
                    <a:pt x="551" y="569"/>
                  </a:lnTo>
                  <a:lnTo>
                    <a:pt x="555" y="574"/>
                  </a:lnTo>
                  <a:lnTo>
                    <a:pt x="555" y="579"/>
                  </a:lnTo>
                  <a:lnTo>
                    <a:pt x="555" y="579"/>
                  </a:lnTo>
                  <a:lnTo>
                    <a:pt x="555" y="586"/>
                  </a:lnTo>
                  <a:lnTo>
                    <a:pt x="551" y="591"/>
                  </a:lnTo>
                  <a:lnTo>
                    <a:pt x="546" y="594"/>
                  </a:lnTo>
                  <a:lnTo>
                    <a:pt x="539" y="596"/>
                  </a:lnTo>
                  <a:lnTo>
                    <a:pt x="539" y="596"/>
                  </a:lnTo>
                  <a:lnTo>
                    <a:pt x="534" y="594"/>
                  </a:lnTo>
                  <a:lnTo>
                    <a:pt x="529" y="591"/>
                  </a:lnTo>
                  <a:lnTo>
                    <a:pt x="526" y="586"/>
                  </a:lnTo>
                  <a:lnTo>
                    <a:pt x="524" y="579"/>
                  </a:lnTo>
                  <a:lnTo>
                    <a:pt x="524" y="579"/>
                  </a:lnTo>
                  <a:lnTo>
                    <a:pt x="526" y="574"/>
                  </a:lnTo>
                  <a:lnTo>
                    <a:pt x="529" y="569"/>
                  </a:lnTo>
                  <a:lnTo>
                    <a:pt x="534" y="566"/>
                  </a:lnTo>
                  <a:lnTo>
                    <a:pt x="539" y="564"/>
                  </a:lnTo>
                  <a:lnTo>
                    <a:pt x="539" y="564"/>
                  </a:lnTo>
                  <a:close/>
                  <a:moveTo>
                    <a:pt x="482" y="564"/>
                  </a:moveTo>
                  <a:lnTo>
                    <a:pt x="482" y="564"/>
                  </a:lnTo>
                  <a:lnTo>
                    <a:pt x="482" y="564"/>
                  </a:lnTo>
                  <a:lnTo>
                    <a:pt x="488" y="566"/>
                  </a:lnTo>
                  <a:lnTo>
                    <a:pt x="493" y="569"/>
                  </a:lnTo>
                  <a:lnTo>
                    <a:pt x="495" y="574"/>
                  </a:lnTo>
                  <a:lnTo>
                    <a:pt x="497" y="579"/>
                  </a:lnTo>
                  <a:lnTo>
                    <a:pt x="497" y="579"/>
                  </a:lnTo>
                  <a:lnTo>
                    <a:pt x="495" y="586"/>
                  </a:lnTo>
                  <a:lnTo>
                    <a:pt x="493" y="591"/>
                  </a:lnTo>
                  <a:lnTo>
                    <a:pt x="488" y="594"/>
                  </a:lnTo>
                  <a:lnTo>
                    <a:pt x="482" y="596"/>
                  </a:lnTo>
                  <a:lnTo>
                    <a:pt x="482" y="596"/>
                  </a:lnTo>
                  <a:lnTo>
                    <a:pt x="476" y="594"/>
                  </a:lnTo>
                  <a:lnTo>
                    <a:pt x="471" y="591"/>
                  </a:lnTo>
                  <a:lnTo>
                    <a:pt x="468" y="586"/>
                  </a:lnTo>
                  <a:lnTo>
                    <a:pt x="466" y="579"/>
                  </a:lnTo>
                  <a:lnTo>
                    <a:pt x="466" y="579"/>
                  </a:lnTo>
                  <a:lnTo>
                    <a:pt x="468" y="574"/>
                  </a:lnTo>
                  <a:lnTo>
                    <a:pt x="471" y="569"/>
                  </a:lnTo>
                  <a:lnTo>
                    <a:pt x="476" y="566"/>
                  </a:lnTo>
                  <a:lnTo>
                    <a:pt x="482" y="564"/>
                  </a:lnTo>
                  <a:lnTo>
                    <a:pt x="482" y="564"/>
                  </a:lnTo>
                  <a:close/>
                  <a:moveTo>
                    <a:pt x="424" y="564"/>
                  </a:moveTo>
                  <a:lnTo>
                    <a:pt x="424" y="564"/>
                  </a:lnTo>
                  <a:lnTo>
                    <a:pt x="424" y="564"/>
                  </a:lnTo>
                  <a:lnTo>
                    <a:pt x="429" y="566"/>
                  </a:lnTo>
                  <a:lnTo>
                    <a:pt x="434" y="569"/>
                  </a:lnTo>
                  <a:lnTo>
                    <a:pt x="437" y="574"/>
                  </a:lnTo>
                  <a:lnTo>
                    <a:pt x="439" y="579"/>
                  </a:lnTo>
                  <a:lnTo>
                    <a:pt x="439" y="579"/>
                  </a:lnTo>
                  <a:lnTo>
                    <a:pt x="437" y="586"/>
                  </a:lnTo>
                  <a:lnTo>
                    <a:pt x="434" y="591"/>
                  </a:lnTo>
                  <a:lnTo>
                    <a:pt x="429" y="594"/>
                  </a:lnTo>
                  <a:lnTo>
                    <a:pt x="424" y="596"/>
                  </a:lnTo>
                  <a:lnTo>
                    <a:pt x="424" y="596"/>
                  </a:lnTo>
                  <a:lnTo>
                    <a:pt x="417" y="594"/>
                  </a:lnTo>
                  <a:lnTo>
                    <a:pt x="412" y="591"/>
                  </a:lnTo>
                  <a:lnTo>
                    <a:pt x="410" y="586"/>
                  </a:lnTo>
                  <a:lnTo>
                    <a:pt x="408" y="579"/>
                  </a:lnTo>
                  <a:lnTo>
                    <a:pt x="408" y="579"/>
                  </a:lnTo>
                  <a:lnTo>
                    <a:pt x="410" y="574"/>
                  </a:lnTo>
                  <a:lnTo>
                    <a:pt x="412" y="569"/>
                  </a:lnTo>
                  <a:lnTo>
                    <a:pt x="417" y="566"/>
                  </a:lnTo>
                  <a:lnTo>
                    <a:pt x="424" y="564"/>
                  </a:lnTo>
                  <a:lnTo>
                    <a:pt x="424" y="564"/>
                  </a:lnTo>
                  <a:close/>
                  <a:moveTo>
                    <a:pt x="366" y="564"/>
                  </a:moveTo>
                  <a:lnTo>
                    <a:pt x="366" y="564"/>
                  </a:lnTo>
                  <a:lnTo>
                    <a:pt x="366" y="564"/>
                  </a:lnTo>
                  <a:lnTo>
                    <a:pt x="371" y="566"/>
                  </a:lnTo>
                  <a:lnTo>
                    <a:pt x="376" y="569"/>
                  </a:lnTo>
                  <a:lnTo>
                    <a:pt x="379" y="574"/>
                  </a:lnTo>
                  <a:lnTo>
                    <a:pt x="381" y="579"/>
                  </a:lnTo>
                  <a:lnTo>
                    <a:pt x="381" y="579"/>
                  </a:lnTo>
                  <a:lnTo>
                    <a:pt x="379" y="586"/>
                  </a:lnTo>
                  <a:lnTo>
                    <a:pt x="376" y="591"/>
                  </a:lnTo>
                  <a:lnTo>
                    <a:pt x="371" y="594"/>
                  </a:lnTo>
                  <a:lnTo>
                    <a:pt x="366" y="596"/>
                  </a:lnTo>
                  <a:lnTo>
                    <a:pt x="366" y="596"/>
                  </a:lnTo>
                  <a:lnTo>
                    <a:pt x="359" y="594"/>
                  </a:lnTo>
                  <a:lnTo>
                    <a:pt x="354" y="591"/>
                  </a:lnTo>
                  <a:lnTo>
                    <a:pt x="350" y="586"/>
                  </a:lnTo>
                  <a:lnTo>
                    <a:pt x="350" y="579"/>
                  </a:lnTo>
                  <a:lnTo>
                    <a:pt x="350" y="579"/>
                  </a:lnTo>
                  <a:lnTo>
                    <a:pt x="350" y="574"/>
                  </a:lnTo>
                  <a:lnTo>
                    <a:pt x="354" y="569"/>
                  </a:lnTo>
                  <a:lnTo>
                    <a:pt x="359" y="566"/>
                  </a:lnTo>
                  <a:lnTo>
                    <a:pt x="366" y="564"/>
                  </a:lnTo>
                  <a:lnTo>
                    <a:pt x="366" y="564"/>
                  </a:lnTo>
                  <a:close/>
                  <a:moveTo>
                    <a:pt x="306" y="564"/>
                  </a:moveTo>
                  <a:lnTo>
                    <a:pt x="306" y="564"/>
                  </a:lnTo>
                  <a:lnTo>
                    <a:pt x="306" y="564"/>
                  </a:lnTo>
                  <a:lnTo>
                    <a:pt x="313" y="566"/>
                  </a:lnTo>
                  <a:lnTo>
                    <a:pt x="318" y="569"/>
                  </a:lnTo>
                  <a:lnTo>
                    <a:pt x="321" y="574"/>
                  </a:lnTo>
                  <a:lnTo>
                    <a:pt x="321" y="579"/>
                  </a:lnTo>
                  <a:lnTo>
                    <a:pt x="321" y="579"/>
                  </a:lnTo>
                  <a:lnTo>
                    <a:pt x="321" y="586"/>
                  </a:lnTo>
                  <a:lnTo>
                    <a:pt x="318" y="591"/>
                  </a:lnTo>
                  <a:lnTo>
                    <a:pt x="313" y="594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1" y="594"/>
                  </a:lnTo>
                  <a:lnTo>
                    <a:pt x="296" y="591"/>
                  </a:lnTo>
                  <a:lnTo>
                    <a:pt x="293" y="586"/>
                  </a:lnTo>
                  <a:lnTo>
                    <a:pt x="291" y="579"/>
                  </a:lnTo>
                  <a:lnTo>
                    <a:pt x="291" y="579"/>
                  </a:lnTo>
                  <a:lnTo>
                    <a:pt x="293" y="574"/>
                  </a:lnTo>
                  <a:lnTo>
                    <a:pt x="296" y="569"/>
                  </a:lnTo>
                  <a:lnTo>
                    <a:pt x="301" y="566"/>
                  </a:lnTo>
                  <a:lnTo>
                    <a:pt x="306" y="564"/>
                  </a:lnTo>
                  <a:lnTo>
                    <a:pt x="306" y="564"/>
                  </a:lnTo>
                  <a:close/>
                  <a:moveTo>
                    <a:pt x="248" y="564"/>
                  </a:moveTo>
                  <a:lnTo>
                    <a:pt x="248" y="564"/>
                  </a:lnTo>
                  <a:lnTo>
                    <a:pt x="248" y="564"/>
                  </a:lnTo>
                  <a:lnTo>
                    <a:pt x="255" y="566"/>
                  </a:lnTo>
                  <a:lnTo>
                    <a:pt x="260" y="569"/>
                  </a:lnTo>
                  <a:lnTo>
                    <a:pt x="264" y="574"/>
                  </a:lnTo>
                  <a:lnTo>
                    <a:pt x="264" y="579"/>
                  </a:lnTo>
                  <a:lnTo>
                    <a:pt x="264" y="579"/>
                  </a:lnTo>
                  <a:lnTo>
                    <a:pt x="264" y="586"/>
                  </a:lnTo>
                  <a:lnTo>
                    <a:pt x="260" y="591"/>
                  </a:lnTo>
                  <a:lnTo>
                    <a:pt x="255" y="594"/>
                  </a:lnTo>
                  <a:lnTo>
                    <a:pt x="248" y="596"/>
                  </a:lnTo>
                  <a:lnTo>
                    <a:pt x="248" y="596"/>
                  </a:lnTo>
                  <a:lnTo>
                    <a:pt x="243" y="594"/>
                  </a:lnTo>
                  <a:lnTo>
                    <a:pt x="238" y="591"/>
                  </a:lnTo>
                  <a:lnTo>
                    <a:pt x="235" y="586"/>
                  </a:lnTo>
                  <a:lnTo>
                    <a:pt x="233" y="579"/>
                  </a:lnTo>
                  <a:lnTo>
                    <a:pt x="233" y="579"/>
                  </a:lnTo>
                  <a:lnTo>
                    <a:pt x="235" y="574"/>
                  </a:lnTo>
                  <a:lnTo>
                    <a:pt x="238" y="569"/>
                  </a:lnTo>
                  <a:lnTo>
                    <a:pt x="243" y="566"/>
                  </a:lnTo>
                  <a:lnTo>
                    <a:pt x="248" y="564"/>
                  </a:lnTo>
                  <a:lnTo>
                    <a:pt x="248" y="564"/>
                  </a:lnTo>
                  <a:close/>
                  <a:moveTo>
                    <a:pt x="190" y="564"/>
                  </a:moveTo>
                  <a:lnTo>
                    <a:pt x="190" y="564"/>
                  </a:lnTo>
                  <a:lnTo>
                    <a:pt x="190" y="564"/>
                  </a:lnTo>
                  <a:lnTo>
                    <a:pt x="195" y="566"/>
                  </a:lnTo>
                  <a:lnTo>
                    <a:pt x="201" y="569"/>
                  </a:lnTo>
                  <a:lnTo>
                    <a:pt x="204" y="574"/>
                  </a:lnTo>
                  <a:lnTo>
                    <a:pt x="206" y="579"/>
                  </a:lnTo>
                  <a:lnTo>
                    <a:pt x="206" y="579"/>
                  </a:lnTo>
                  <a:lnTo>
                    <a:pt x="204" y="586"/>
                  </a:lnTo>
                  <a:lnTo>
                    <a:pt x="201" y="591"/>
                  </a:lnTo>
                  <a:lnTo>
                    <a:pt x="195" y="594"/>
                  </a:lnTo>
                  <a:lnTo>
                    <a:pt x="190" y="596"/>
                  </a:lnTo>
                  <a:lnTo>
                    <a:pt x="190" y="596"/>
                  </a:lnTo>
                  <a:lnTo>
                    <a:pt x="184" y="594"/>
                  </a:lnTo>
                  <a:lnTo>
                    <a:pt x="180" y="591"/>
                  </a:lnTo>
                  <a:lnTo>
                    <a:pt x="177" y="586"/>
                  </a:lnTo>
                  <a:lnTo>
                    <a:pt x="175" y="579"/>
                  </a:lnTo>
                  <a:lnTo>
                    <a:pt x="175" y="579"/>
                  </a:lnTo>
                  <a:lnTo>
                    <a:pt x="177" y="574"/>
                  </a:lnTo>
                  <a:lnTo>
                    <a:pt x="180" y="569"/>
                  </a:lnTo>
                  <a:lnTo>
                    <a:pt x="184" y="566"/>
                  </a:lnTo>
                  <a:lnTo>
                    <a:pt x="190" y="564"/>
                  </a:lnTo>
                  <a:lnTo>
                    <a:pt x="190" y="564"/>
                  </a:lnTo>
                  <a:close/>
                  <a:moveTo>
                    <a:pt x="132" y="564"/>
                  </a:moveTo>
                  <a:lnTo>
                    <a:pt x="132" y="564"/>
                  </a:lnTo>
                  <a:lnTo>
                    <a:pt x="132" y="564"/>
                  </a:lnTo>
                  <a:lnTo>
                    <a:pt x="138" y="566"/>
                  </a:lnTo>
                  <a:lnTo>
                    <a:pt x="143" y="569"/>
                  </a:lnTo>
                  <a:lnTo>
                    <a:pt x="146" y="574"/>
                  </a:lnTo>
                  <a:lnTo>
                    <a:pt x="148" y="579"/>
                  </a:lnTo>
                  <a:lnTo>
                    <a:pt x="148" y="579"/>
                  </a:lnTo>
                  <a:lnTo>
                    <a:pt x="146" y="586"/>
                  </a:lnTo>
                  <a:lnTo>
                    <a:pt x="143" y="591"/>
                  </a:lnTo>
                  <a:lnTo>
                    <a:pt x="138" y="594"/>
                  </a:lnTo>
                  <a:lnTo>
                    <a:pt x="132" y="596"/>
                  </a:lnTo>
                  <a:lnTo>
                    <a:pt x="132" y="596"/>
                  </a:lnTo>
                  <a:lnTo>
                    <a:pt x="126" y="594"/>
                  </a:lnTo>
                  <a:lnTo>
                    <a:pt x="121" y="591"/>
                  </a:lnTo>
                  <a:lnTo>
                    <a:pt x="117" y="586"/>
                  </a:lnTo>
                  <a:lnTo>
                    <a:pt x="117" y="579"/>
                  </a:lnTo>
                  <a:lnTo>
                    <a:pt x="117" y="579"/>
                  </a:lnTo>
                  <a:lnTo>
                    <a:pt x="117" y="574"/>
                  </a:lnTo>
                  <a:lnTo>
                    <a:pt x="121" y="569"/>
                  </a:lnTo>
                  <a:lnTo>
                    <a:pt x="126" y="566"/>
                  </a:lnTo>
                  <a:lnTo>
                    <a:pt x="132" y="564"/>
                  </a:lnTo>
                  <a:lnTo>
                    <a:pt x="132" y="564"/>
                  </a:lnTo>
                  <a:close/>
                  <a:moveTo>
                    <a:pt x="73" y="564"/>
                  </a:moveTo>
                  <a:lnTo>
                    <a:pt x="73" y="564"/>
                  </a:lnTo>
                  <a:lnTo>
                    <a:pt x="73" y="564"/>
                  </a:lnTo>
                  <a:lnTo>
                    <a:pt x="80" y="566"/>
                  </a:lnTo>
                  <a:lnTo>
                    <a:pt x="85" y="569"/>
                  </a:lnTo>
                  <a:lnTo>
                    <a:pt x="88" y="574"/>
                  </a:lnTo>
                  <a:lnTo>
                    <a:pt x="90" y="579"/>
                  </a:lnTo>
                  <a:lnTo>
                    <a:pt x="90" y="579"/>
                  </a:lnTo>
                  <a:lnTo>
                    <a:pt x="88" y="586"/>
                  </a:lnTo>
                  <a:lnTo>
                    <a:pt x="85" y="591"/>
                  </a:lnTo>
                  <a:lnTo>
                    <a:pt x="80" y="594"/>
                  </a:lnTo>
                  <a:lnTo>
                    <a:pt x="73" y="596"/>
                  </a:lnTo>
                  <a:lnTo>
                    <a:pt x="73" y="596"/>
                  </a:lnTo>
                  <a:lnTo>
                    <a:pt x="68" y="594"/>
                  </a:lnTo>
                  <a:lnTo>
                    <a:pt x="63" y="591"/>
                  </a:lnTo>
                  <a:lnTo>
                    <a:pt x="59" y="586"/>
                  </a:lnTo>
                  <a:lnTo>
                    <a:pt x="58" y="579"/>
                  </a:lnTo>
                  <a:lnTo>
                    <a:pt x="58" y="579"/>
                  </a:lnTo>
                  <a:lnTo>
                    <a:pt x="59" y="574"/>
                  </a:lnTo>
                  <a:lnTo>
                    <a:pt x="63" y="569"/>
                  </a:lnTo>
                  <a:lnTo>
                    <a:pt x="68" y="566"/>
                  </a:lnTo>
                  <a:lnTo>
                    <a:pt x="73" y="564"/>
                  </a:lnTo>
                  <a:lnTo>
                    <a:pt x="73" y="564"/>
                  </a:lnTo>
                  <a:close/>
                  <a:moveTo>
                    <a:pt x="15" y="564"/>
                  </a:moveTo>
                  <a:lnTo>
                    <a:pt x="15" y="564"/>
                  </a:lnTo>
                  <a:lnTo>
                    <a:pt x="15" y="564"/>
                  </a:lnTo>
                  <a:lnTo>
                    <a:pt x="22" y="566"/>
                  </a:lnTo>
                  <a:lnTo>
                    <a:pt x="27" y="569"/>
                  </a:lnTo>
                  <a:lnTo>
                    <a:pt x="30" y="574"/>
                  </a:lnTo>
                  <a:lnTo>
                    <a:pt x="30" y="579"/>
                  </a:lnTo>
                  <a:lnTo>
                    <a:pt x="30" y="579"/>
                  </a:lnTo>
                  <a:lnTo>
                    <a:pt x="30" y="586"/>
                  </a:lnTo>
                  <a:lnTo>
                    <a:pt x="27" y="591"/>
                  </a:lnTo>
                  <a:lnTo>
                    <a:pt x="22" y="594"/>
                  </a:lnTo>
                  <a:lnTo>
                    <a:pt x="15" y="596"/>
                  </a:lnTo>
                  <a:lnTo>
                    <a:pt x="15" y="596"/>
                  </a:lnTo>
                  <a:lnTo>
                    <a:pt x="10" y="594"/>
                  </a:lnTo>
                  <a:lnTo>
                    <a:pt x="5" y="591"/>
                  </a:lnTo>
                  <a:lnTo>
                    <a:pt x="1" y="586"/>
                  </a:lnTo>
                  <a:lnTo>
                    <a:pt x="0" y="579"/>
                  </a:lnTo>
                  <a:lnTo>
                    <a:pt x="0" y="579"/>
                  </a:lnTo>
                  <a:lnTo>
                    <a:pt x="1" y="574"/>
                  </a:lnTo>
                  <a:lnTo>
                    <a:pt x="5" y="569"/>
                  </a:lnTo>
                  <a:lnTo>
                    <a:pt x="10" y="566"/>
                  </a:lnTo>
                  <a:lnTo>
                    <a:pt x="15" y="564"/>
                  </a:lnTo>
                  <a:lnTo>
                    <a:pt x="15" y="564"/>
                  </a:lnTo>
                  <a:close/>
                  <a:moveTo>
                    <a:pt x="1822" y="520"/>
                  </a:moveTo>
                  <a:lnTo>
                    <a:pt x="1822" y="520"/>
                  </a:lnTo>
                  <a:lnTo>
                    <a:pt x="1822" y="520"/>
                  </a:lnTo>
                  <a:lnTo>
                    <a:pt x="1829" y="521"/>
                  </a:lnTo>
                  <a:lnTo>
                    <a:pt x="1834" y="525"/>
                  </a:lnTo>
                  <a:lnTo>
                    <a:pt x="1837" y="530"/>
                  </a:lnTo>
                  <a:lnTo>
                    <a:pt x="1839" y="537"/>
                  </a:lnTo>
                  <a:lnTo>
                    <a:pt x="1839" y="537"/>
                  </a:lnTo>
                  <a:lnTo>
                    <a:pt x="1837" y="543"/>
                  </a:lnTo>
                  <a:lnTo>
                    <a:pt x="1834" y="548"/>
                  </a:lnTo>
                  <a:lnTo>
                    <a:pt x="1829" y="552"/>
                  </a:lnTo>
                  <a:lnTo>
                    <a:pt x="1822" y="552"/>
                  </a:lnTo>
                  <a:lnTo>
                    <a:pt x="1822" y="552"/>
                  </a:lnTo>
                  <a:lnTo>
                    <a:pt x="1817" y="552"/>
                  </a:lnTo>
                  <a:lnTo>
                    <a:pt x="1812" y="548"/>
                  </a:lnTo>
                  <a:lnTo>
                    <a:pt x="1808" y="543"/>
                  </a:lnTo>
                  <a:lnTo>
                    <a:pt x="1806" y="537"/>
                  </a:lnTo>
                  <a:lnTo>
                    <a:pt x="1806" y="537"/>
                  </a:lnTo>
                  <a:lnTo>
                    <a:pt x="1808" y="530"/>
                  </a:lnTo>
                  <a:lnTo>
                    <a:pt x="1812" y="525"/>
                  </a:lnTo>
                  <a:lnTo>
                    <a:pt x="1817" y="521"/>
                  </a:lnTo>
                  <a:lnTo>
                    <a:pt x="1822" y="520"/>
                  </a:lnTo>
                  <a:lnTo>
                    <a:pt x="1822" y="520"/>
                  </a:lnTo>
                  <a:close/>
                  <a:moveTo>
                    <a:pt x="1764" y="520"/>
                  </a:moveTo>
                  <a:lnTo>
                    <a:pt x="1764" y="520"/>
                  </a:lnTo>
                  <a:lnTo>
                    <a:pt x="1764" y="520"/>
                  </a:lnTo>
                  <a:lnTo>
                    <a:pt x="1771" y="521"/>
                  </a:lnTo>
                  <a:lnTo>
                    <a:pt x="1776" y="525"/>
                  </a:lnTo>
                  <a:lnTo>
                    <a:pt x="1779" y="530"/>
                  </a:lnTo>
                  <a:lnTo>
                    <a:pt x="1779" y="537"/>
                  </a:lnTo>
                  <a:lnTo>
                    <a:pt x="1779" y="537"/>
                  </a:lnTo>
                  <a:lnTo>
                    <a:pt x="1779" y="543"/>
                  </a:lnTo>
                  <a:lnTo>
                    <a:pt x="1776" y="548"/>
                  </a:lnTo>
                  <a:lnTo>
                    <a:pt x="1771" y="552"/>
                  </a:lnTo>
                  <a:lnTo>
                    <a:pt x="1764" y="552"/>
                  </a:lnTo>
                  <a:lnTo>
                    <a:pt x="1764" y="552"/>
                  </a:lnTo>
                  <a:lnTo>
                    <a:pt x="1759" y="552"/>
                  </a:lnTo>
                  <a:lnTo>
                    <a:pt x="1754" y="548"/>
                  </a:lnTo>
                  <a:lnTo>
                    <a:pt x="1750" y="543"/>
                  </a:lnTo>
                  <a:lnTo>
                    <a:pt x="1749" y="537"/>
                  </a:lnTo>
                  <a:lnTo>
                    <a:pt x="1749" y="537"/>
                  </a:lnTo>
                  <a:lnTo>
                    <a:pt x="1750" y="530"/>
                  </a:lnTo>
                  <a:lnTo>
                    <a:pt x="1754" y="525"/>
                  </a:lnTo>
                  <a:lnTo>
                    <a:pt x="1759" y="521"/>
                  </a:lnTo>
                  <a:lnTo>
                    <a:pt x="1764" y="520"/>
                  </a:lnTo>
                  <a:lnTo>
                    <a:pt x="1764" y="520"/>
                  </a:lnTo>
                  <a:close/>
                  <a:moveTo>
                    <a:pt x="1706" y="520"/>
                  </a:moveTo>
                  <a:lnTo>
                    <a:pt x="1706" y="520"/>
                  </a:lnTo>
                  <a:lnTo>
                    <a:pt x="1706" y="520"/>
                  </a:lnTo>
                  <a:lnTo>
                    <a:pt x="1713" y="521"/>
                  </a:lnTo>
                  <a:lnTo>
                    <a:pt x="1716" y="525"/>
                  </a:lnTo>
                  <a:lnTo>
                    <a:pt x="1720" y="530"/>
                  </a:lnTo>
                  <a:lnTo>
                    <a:pt x="1721" y="537"/>
                  </a:lnTo>
                  <a:lnTo>
                    <a:pt x="1721" y="537"/>
                  </a:lnTo>
                  <a:lnTo>
                    <a:pt x="1720" y="543"/>
                  </a:lnTo>
                  <a:lnTo>
                    <a:pt x="1716" y="548"/>
                  </a:lnTo>
                  <a:lnTo>
                    <a:pt x="1713" y="552"/>
                  </a:lnTo>
                  <a:lnTo>
                    <a:pt x="1706" y="552"/>
                  </a:lnTo>
                  <a:lnTo>
                    <a:pt x="1706" y="552"/>
                  </a:lnTo>
                  <a:lnTo>
                    <a:pt x="1699" y="552"/>
                  </a:lnTo>
                  <a:lnTo>
                    <a:pt x="1696" y="548"/>
                  </a:lnTo>
                  <a:lnTo>
                    <a:pt x="1692" y="543"/>
                  </a:lnTo>
                  <a:lnTo>
                    <a:pt x="1691" y="537"/>
                  </a:lnTo>
                  <a:lnTo>
                    <a:pt x="1691" y="537"/>
                  </a:lnTo>
                  <a:lnTo>
                    <a:pt x="1692" y="530"/>
                  </a:lnTo>
                  <a:lnTo>
                    <a:pt x="1696" y="525"/>
                  </a:lnTo>
                  <a:lnTo>
                    <a:pt x="1699" y="521"/>
                  </a:lnTo>
                  <a:lnTo>
                    <a:pt x="1706" y="520"/>
                  </a:lnTo>
                  <a:lnTo>
                    <a:pt x="1706" y="520"/>
                  </a:lnTo>
                  <a:close/>
                  <a:moveTo>
                    <a:pt x="1648" y="520"/>
                  </a:moveTo>
                  <a:lnTo>
                    <a:pt x="1648" y="520"/>
                  </a:lnTo>
                  <a:lnTo>
                    <a:pt x="1648" y="520"/>
                  </a:lnTo>
                  <a:lnTo>
                    <a:pt x="1653" y="521"/>
                  </a:lnTo>
                  <a:lnTo>
                    <a:pt x="1658" y="525"/>
                  </a:lnTo>
                  <a:lnTo>
                    <a:pt x="1662" y="530"/>
                  </a:lnTo>
                  <a:lnTo>
                    <a:pt x="1663" y="537"/>
                  </a:lnTo>
                  <a:lnTo>
                    <a:pt x="1663" y="537"/>
                  </a:lnTo>
                  <a:lnTo>
                    <a:pt x="1662" y="543"/>
                  </a:lnTo>
                  <a:lnTo>
                    <a:pt x="1658" y="548"/>
                  </a:lnTo>
                  <a:lnTo>
                    <a:pt x="1653" y="552"/>
                  </a:lnTo>
                  <a:lnTo>
                    <a:pt x="1648" y="552"/>
                  </a:lnTo>
                  <a:lnTo>
                    <a:pt x="1648" y="552"/>
                  </a:lnTo>
                  <a:lnTo>
                    <a:pt x="1641" y="552"/>
                  </a:lnTo>
                  <a:lnTo>
                    <a:pt x="1636" y="548"/>
                  </a:lnTo>
                  <a:lnTo>
                    <a:pt x="1633" y="543"/>
                  </a:lnTo>
                  <a:lnTo>
                    <a:pt x="1633" y="537"/>
                  </a:lnTo>
                  <a:lnTo>
                    <a:pt x="1633" y="537"/>
                  </a:lnTo>
                  <a:lnTo>
                    <a:pt x="1633" y="530"/>
                  </a:lnTo>
                  <a:lnTo>
                    <a:pt x="1636" y="525"/>
                  </a:lnTo>
                  <a:lnTo>
                    <a:pt x="1641" y="521"/>
                  </a:lnTo>
                  <a:lnTo>
                    <a:pt x="1648" y="520"/>
                  </a:lnTo>
                  <a:lnTo>
                    <a:pt x="1648" y="520"/>
                  </a:lnTo>
                  <a:close/>
                  <a:moveTo>
                    <a:pt x="1590" y="520"/>
                  </a:moveTo>
                  <a:lnTo>
                    <a:pt x="1590" y="520"/>
                  </a:lnTo>
                  <a:lnTo>
                    <a:pt x="1590" y="520"/>
                  </a:lnTo>
                  <a:lnTo>
                    <a:pt x="1595" y="521"/>
                  </a:lnTo>
                  <a:lnTo>
                    <a:pt x="1600" y="525"/>
                  </a:lnTo>
                  <a:lnTo>
                    <a:pt x="1604" y="530"/>
                  </a:lnTo>
                  <a:lnTo>
                    <a:pt x="1606" y="537"/>
                  </a:lnTo>
                  <a:lnTo>
                    <a:pt x="1606" y="537"/>
                  </a:lnTo>
                  <a:lnTo>
                    <a:pt x="1604" y="543"/>
                  </a:lnTo>
                  <a:lnTo>
                    <a:pt x="1600" y="548"/>
                  </a:lnTo>
                  <a:lnTo>
                    <a:pt x="1595" y="552"/>
                  </a:lnTo>
                  <a:lnTo>
                    <a:pt x="1590" y="552"/>
                  </a:lnTo>
                  <a:lnTo>
                    <a:pt x="1590" y="552"/>
                  </a:lnTo>
                  <a:lnTo>
                    <a:pt x="1583" y="552"/>
                  </a:lnTo>
                  <a:lnTo>
                    <a:pt x="1578" y="548"/>
                  </a:lnTo>
                  <a:lnTo>
                    <a:pt x="1575" y="543"/>
                  </a:lnTo>
                  <a:lnTo>
                    <a:pt x="1573" y="537"/>
                  </a:lnTo>
                  <a:lnTo>
                    <a:pt x="1573" y="537"/>
                  </a:lnTo>
                  <a:lnTo>
                    <a:pt x="1575" y="530"/>
                  </a:lnTo>
                  <a:lnTo>
                    <a:pt x="1578" y="525"/>
                  </a:lnTo>
                  <a:lnTo>
                    <a:pt x="1583" y="521"/>
                  </a:lnTo>
                  <a:lnTo>
                    <a:pt x="1590" y="520"/>
                  </a:lnTo>
                  <a:lnTo>
                    <a:pt x="1590" y="520"/>
                  </a:lnTo>
                  <a:close/>
                  <a:moveTo>
                    <a:pt x="1531" y="520"/>
                  </a:moveTo>
                  <a:lnTo>
                    <a:pt x="1531" y="520"/>
                  </a:lnTo>
                  <a:lnTo>
                    <a:pt x="1531" y="520"/>
                  </a:lnTo>
                  <a:lnTo>
                    <a:pt x="1537" y="521"/>
                  </a:lnTo>
                  <a:lnTo>
                    <a:pt x="1543" y="525"/>
                  </a:lnTo>
                  <a:lnTo>
                    <a:pt x="1546" y="530"/>
                  </a:lnTo>
                  <a:lnTo>
                    <a:pt x="1546" y="537"/>
                  </a:lnTo>
                  <a:lnTo>
                    <a:pt x="1546" y="537"/>
                  </a:lnTo>
                  <a:lnTo>
                    <a:pt x="1546" y="543"/>
                  </a:lnTo>
                  <a:lnTo>
                    <a:pt x="1543" y="548"/>
                  </a:lnTo>
                  <a:lnTo>
                    <a:pt x="1537" y="552"/>
                  </a:lnTo>
                  <a:lnTo>
                    <a:pt x="1531" y="552"/>
                  </a:lnTo>
                  <a:lnTo>
                    <a:pt x="1531" y="552"/>
                  </a:lnTo>
                  <a:lnTo>
                    <a:pt x="1525" y="552"/>
                  </a:lnTo>
                  <a:lnTo>
                    <a:pt x="1520" y="548"/>
                  </a:lnTo>
                  <a:lnTo>
                    <a:pt x="1517" y="543"/>
                  </a:lnTo>
                  <a:lnTo>
                    <a:pt x="1515" y="537"/>
                  </a:lnTo>
                  <a:lnTo>
                    <a:pt x="1515" y="537"/>
                  </a:lnTo>
                  <a:lnTo>
                    <a:pt x="1517" y="530"/>
                  </a:lnTo>
                  <a:lnTo>
                    <a:pt x="1520" y="525"/>
                  </a:lnTo>
                  <a:lnTo>
                    <a:pt x="1525" y="521"/>
                  </a:lnTo>
                  <a:lnTo>
                    <a:pt x="1531" y="520"/>
                  </a:lnTo>
                  <a:lnTo>
                    <a:pt x="1531" y="520"/>
                  </a:lnTo>
                  <a:close/>
                  <a:moveTo>
                    <a:pt x="1473" y="520"/>
                  </a:moveTo>
                  <a:lnTo>
                    <a:pt x="1473" y="520"/>
                  </a:lnTo>
                  <a:lnTo>
                    <a:pt x="1473" y="520"/>
                  </a:lnTo>
                  <a:lnTo>
                    <a:pt x="1480" y="521"/>
                  </a:lnTo>
                  <a:lnTo>
                    <a:pt x="1485" y="525"/>
                  </a:lnTo>
                  <a:lnTo>
                    <a:pt x="1486" y="530"/>
                  </a:lnTo>
                  <a:lnTo>
                    <a:pt x="1488" y="537"/>
                  </a:lnTo>
                  <a:lnTo>
                    <a:pt x="1488" y="537"/>
                  </a:lnTo>
                  <a:lnTo>
                    <a:pt x="1486" y="543"/>
                  </a:lnTo>
                  <a:lnTo>
                    <a:pt x="1485" y="548"/>
                  </a:lnTo>
                  <a:lnTo>
                    <a:pt x="1480" y="552"/>
                  </a:lnTo>
                  <a:lnTo>
                    <a:pt x="1473" y="552"/>
                  </a:lnTo>
                  <a:lnTo>
                    <a:pt x="1473" y="552"/>
                  </a:lnTo>
                  <a:lnTo>
                    <a:pt x="1468" y="552"/>
                  </a:lnTo>
                  <a:lnTo>
                    <a:pt x="1462" y="548"/>
                  </a:lnTo>
                  <a:lnTo>
                    <a:pt x="1459" y="543"/>
                  </a:lnTo>
                  <a:lnTo>
                    <a:pt x="1457" y="537"/>
                  </a:lnTo>
                  <a:lnTo>
                    <a:pt x="1457" y="537"/>
                  </a:lnTo>
                  <a:lnTo>
                    <a:pt x="1459" y="530"/>
                  </a:lnTo>
                  <a:lnTo>
                    <a:pt x="1462" y="525"/>
                  </a:lnTo>
                  <a:lnTo>
                    <a:pt x="1468" y="521"/>
                  </a:lnTo>
                  <a:lnTo>
                    <a:pt x="1473" y="520"/>
                  </a:lnTo>
                  <a:lnTo>
                    <a:pt x="1473" y="520"/>
                  </a:lnTo>
                  <a:close/>
                  <a:moveTo>
                    <a:pt x="1415" y="520"/>
                  </a:moveTo>
                  <a:lnTo>
                    <a:pt x="1415" y="520"/>
                  </a:lnTo>
                  <a:lnTo>
                    <a:pt x="1415" y="520"/>
                  </a:lnTo>
                  <a:lnTo>
                    <a:pt x="1420" y="521"/>
                  </a:lnTo>
                  <a:lnTo>
                    <a:pt x="1425" y="525"/>
                  </a:lnTo>
                  <a:lnTo>
                    <a:pt x="1428" y="530"/>
                  </a:lnTo>
                  <a:lnTo>
                    <a:pt x="1430" y="537"/>
                  </a:lnTo>
                  <a:lnTo>
                    <a:pt x="1430" y="537"/>
                  </a:lnTo>
                  <a:lnTo>
                    <a:pt x="1428" y="543"/>
                  </a:lnTo>
                  <a:lnTo>
                    <a:pt x="1425" y="548"/>
                  </a:lnTo>
                  <a:lnTo>
                    <a:pt x="1420" y="552"/>
                  </a:lnTo>
                  <a:lnTo>
                    <a:pt x="1415" y="552"/>
                  </a:lnTo>
                  <a:lnTo>
                    <a:pt x="1415" y="552"/>
                  </a:lnTo>
                  <a:lnTo>
                    <a:pt x="1408" y="552"/>
                  </a:lnTo>
                  <a:lnTo>
                    <a:pt x="1403" y="548"/>
                  </a:lnTo>
                  <a:lnTo>
                    <a:pt x="1399" y="543"/>
                  </a:lnTo>
                  <a:lnTo>
                    <a:pt x="1399" y="537"/>
                  </a:lnTo>
                  <a:lnTo>
                    <a:pt x="1399" y="537"/>
                  </a:lnTo>
                  <a:lnTo>
                    <a:pt x="1399" y="530"/>
                  </a:lnTo>
                  <a:lnTo>
                    <a:pt x="1403" y="525"/>
                  </a:lnTo>
                  <a:lnTo>
                    <a:pt x="1408" y="521"/>
                  </a:lnTo>
                  <a:lnTo>
                    <a:pt x="1415" y="520"/>
                  </a:lnTo>
                  <a:lnTo>
                    <a:pt x="1415" y="520"/>
                  </a:lnTo>
                  <a:close/>
                  <a:moveTo>
                    <a:pt x="1357" y="520"/>
                  </a:moveTo>
                  <a:lnTo>
                    <a:pt x="1357" y="520"/>
                  </a:lnTo>
                  <a:lnTo>
                    <a:pt x="1357" y="520"/>
                  </a:lnTo>
                  <a:lnTo>
                    <a:pt x="1362" y="521"/>
                  </a:lnTo>
                  <a:lnTo>
                    <a:pt x="1367" y="525"/>
                  </a:lnTo>
                  <a:lnTo>
                    <a:pt x="1371" y="530"/>
                  </a:lnTo>
                  <a:lnTo>
                    <a:pt x="1372" y="537"/>
                  </a:lnTo>
                  <a:lnTo>
                    <a:pt x="1372" y="537"/>
                  </a:lnTo>
                  <a:lnTo>
                    <a:pt x="1371" y="543"/>
                  </a:lnTo>
                  <a:lnTo>
                    <a:pt x="1367" y="548"/>
                  </a:lnTo>
                  <a:lnTo>
                    <a:pt x="1362" y="552"/>
                  </a:lnTo>
                  <a:lnTo>
                    <a:pt x="1357" y="552"/>
                  </a:lnTo>
                  <a:lnTo>
                    <a:pt x="1357" y="552"/>
                  </a:lnTo>
                  <a:lnTo>
                    <a:pt x="1350" y="552"/>
                  </a:lnTo>
                  <a:lnTo>
                    <a:pt x="1345" y="548"/>
                  </a:lnTo>
                  <a:lnTo>
                    <a:pt x="1342" y="543"/>
                  </a:lnTo>
                  <a:lnTo>
                    <a:pt x="1342" y="537"/>
                  </a:lnTo>
                  <a:lnTo>
                    <a:pt x="1342" y="537"/>
                  </a:lnTo>
                  <a:lnTo>
                    <a:pt x="1342" y="530"/>
                  </a:lnTo>
                  <a:lnTo>
                    <a:pt x="1345" y="525"/>
                  </a:lnTo>
                  <a:lnTo>
                    <a:pt x="1350" y="521"/>
                  </a:lnTo>
                  <a:lnTo>
                    <a:pt x="1357" y="520"/>
                  </a:lnTo>
                  <a:lnTo>
                    <a:pt x="1357" y="520"/>
                  </a:lnTo>
                  <a:close/>
                  <a:moveTo>
                    <a:pt x="1297" y="520"/>
                  </a:moveTo>
                  <a:lnTo>
                    <a:pt x="1297" y="520"/>
                  </a:lnTo>
                  <a:lnTo>
                    <a:pt x="1297" y="520"/>
                  </a:lnTo>
                  <a:lnTo>
                    <a:pt x="1304" y="521"/>
                  </a:lnTo>
                  <a:lnTo>
                    <a:pt x="1309" y="525"/>
                  </a:lnTo>
                  <a:lnTo>
                    <a:pt x="1313" y="530"/>
                  </a:lnTo>
                  <a:lnTo>
                    <a:pt x="1313" y="537"/>
                  </a:lnTo>
                  <a:lnTo>
                    <a:pt x="1313" y="537"/>
                  </a:lnTo>
                  <a:lnTo>
                    <a:pt x="1313" y="543"/>
                  </a:lnTo>
                  <a:lnTo>
                    <a:pt x="1309" y="548"/>
                  </a:lnTo>
                  <a:lnTo>
                    <a:pt x="1304" y="552"/>
                  </a:lnTo>
                  <a:lnTo>
                    <a:pt x="1297" y="552"/>
                  </a:lnTo>
                  <a:lnTo>
                    <a:pt x="1297" y="552"/>
                  </a:lnTo>
                  <a:lnTo>
                    <a:pt x="1292" y="552"/>
                  </a:lnTo>
                  <a:lnTo>
                    <a:pt x="1287" y="548"/>
                  </a:lnTo>
                  <a:lnTo>
                    <a:pt x="1284" y="543"/>
                  </a:lnTo>
                  <a:lnTo>
                    <a:pt x="1282" y="537"/>
                  </a:lnTo>
                  <a:lnTo>
                    <a:pt x="1282" y="537"/>
                  </a:lnTo>
                  <a:lnTo>
                    <a:pt x="1284" y="530"/>
                  </a:lnTo>
                  <a:lnTo>
                    <a:pt x="1287" y="525"/>
                  </a:lnTo>
                  <a:lnTo>
                    <a:pt x="1292" y="521"/>
                  </a:lnTo>
                  <a:lnTo>
                    <a:pt x="1297" y="520"/>
                  </a:lnTo>
                  <a:lnTo>
                    <a:pt x="1297" y="520"/>
                  </a:lnTo>
                  <a:close/>
                  <a:moveTo>
                    <a:pt x="1239" y="520"/>
                  </a:moveTo>
                  <a:lnTo>
                    <a:pt x="1239" y="520"/>
                  </a:lnTo>
                  <a:lnTo>
                    <a:pt x="1239" y="520"/>
                  </a:lnTo>
                  <a:lnTo>
                    <a:pt x="1246" y="521"/>
                  </a:lnTo>
                  <a:lnTo>
                    <a:pt x="1251" y="525"/>
                  </a:lnTo>
                  <a:lnTo>
                    <a:pt x="1255" y="530"/>
                  </a:lnTo>
                  <a:lnTo>
                    <a:pt x="1255" y="537"/>
                  </a:lnTo>
                  <a:lnTo>
                    <a:pt x="1255" y="537"/>
                  </a:lnTo>
                  <a:lnTo>
                    <a:pt x="1255" y="543"/>
                  </a:lnTo>
                  <a:lnTo>
                    <a:pt x="1251" y="548"/>
                  </a:lnTo>
                  <a:lnTo>
                    <a:pt x="1246" y="552"/>
                  </a:lnTo>
                  <a:lnTo>
                    <a:pt x="1239" y="552"/>
                  </a:lnTo>
                  <a:lnTo>
                    <a:pt x="1239" y="552"/>
                  </a:lnTo>
                  <a:lnTo>
                    <a:pt x="1234" y="552"/>
                  </a:lnTo>
                  <a:lnTo>
                    <a:pt x="1229" y="548"/>
                  </a:lnTo>
                  <a:lnTo>
                    <a:pt x="1226" y="543"/>
                  </a:lnTo>
                  <a:lnTo>
                    <a:pt x="1224" y="537"/>
                  </a:lnTo>
                  <a:lnTo>
                    <a:pt x="1224" y="537"/>
                  </a:lnTo>
                  <a:lnTo>
                    <a:pt x="1226" y="530"/>
                  </a:lnTo>
                  <a:lnTo>
                    <a:pt x="1229" y="525"/>
                  </a:lnTo>
                  <a:lnTo>
                    <a:pt x="1234" y="521"/>
                  </a:lnTo>
                  <a:lnTo>
                    <a:pt x="1239" y="520"/>
                  </a:lnTo>
                  <a:lnTo>
                    <a:pt x="1239" y="520"/>
                  </a:lnTo>
                  <a:close/>
                  <a:moveTo>
                    <a:pt x="1181" y="520"/>
                  </a:moveTo>
                  <a:lnTo>
                    <a:pt x="1181" y="520"/>
                  </a:lnTo>
                  <a:lnTo>
                    <a:pt x="1181" y="520"/>
                  </a:lnTo>
                  <a:lnTo>
                    <a:pt x="1187" y="521"/>
                  </a:lnTo>
                  <a:lnTo>
                    <a:pt x="1192" y="525"/>
                  </a:lnTo>
                  <a:lnTo>
                    <a:pt x="1195" y="530"/>
                  </a:lnTo>
                  <a:lnTo>
                    <a:pt x="1197" y="537"/>
                  </a:lnTo>
                  <a:lnTo>
                    <a:pt x="1197" y="537"/>
                  </a:lnTo>
                  <a:lnTo>
                    <a:pt x="1195" y="543"/>
                  </a:lnTo>
                  <a:lnTo>
                    <a:pt x="1192" y="548"/>
                  </a:lnTo>
                  <a:lnTo>
                    <a:pt x="1187" y="552"/>
                  </a:lnTo>
                  <a:lnTo>
                    <a:pt x="1181" y="552"/>
                  </a:lnTo>
                  <a:lnTo>
                    <a:pt x="1181" y="552"/>
                  </a:lnTo>
                  <a:lnTo>
                    <a:pt x="1175" y="552"/>
                  </a:lnTo>
                  <a:lnTo>
                    <a:pt x="1171" y="548"/>
                  </a:lnTo>
                  <a:lnTo>
                    <a:pt x="1168" y="543"/>
                  </a:lnTo>
                  <a:lnTo>
                    <a:pt x="1166" y="537"/>
                  </a:lnTo>
                  <a:lnTo>
                    <a:pt x="1166" y="537"/>
                  </a:lnTo>
                  <a:lnTo>
                    <a:pt x="1168" y="530"/>
                  </a:lnTo>
                  <a:lnTo>
                    <a:pt x="1171" y="525"/>
                  </a:lnTo>
                  <a:lnTo>
                    <a:pt x="1175" y="521"/>
                  </a:lnTo>
                  <a:lnTo>
                    <a:pt x="1181" y="520"/>
                  </a:lnTo>
                  <a:lnTo>
                    <a:pt x="1181" y="520"/>
                  </a:lnTo>
                  <a:close/>
                  <a:moveTo>
                    <a:pt x="1124" y="520"/>
                  </a:moveTo>
                  <a:lnTo>
                    <a:pt x="1124" y="520"/>
                  </a:lnTo>
                  <a:lnTo>
                    <a:pt x="1124" y="520"/>
                  </a:lnTo>
                  <a:lnTo>
                    <a:pt x="1129" y="521"/>
                  </a:lnTo>
                  <a:lnTo>
                    <a:pt x="1134" y="525"/>
                  </a:lnTo>
                  <a:lnTo>
                    <a:pt x="1137" y="530"/>
                  </a:lnTo>
                  <a:lnTo>
                    <a:pt x="1139" y="537"/>
                  </a:lnTo>
                  <a:lnTo>
                    <a:pt x="1139" y="537"/>
                  </a:lnTo>
                  <a:lnTo>
                    <a:pt x="1137" y="543"/>
                  </a:lnTo>
                  <a:lnTo>
                    <a:pt x="1134" y="548"/>
                  </a:lnTo>
                  <a:lnTo>
                    <a:pt x="1129" y="552"/>
                  </a:lnTo>
                  <a:lnTo>
                    <a:pt x="1124" y="552"/>
                  </a:lnTo>
                  <a:lnTo>
                    <a:pt x="1124" y="552"/>
                  </a:lnTo>
                  <a:lnTo>
                    <a:pt x="1117" y="552"/>
                  </a:lnTo>
                  <a:lnTo>
                    <a:pt x="1112" y="548"/>
                  </a:lnTo>
                  <a:lnTo>
                    <a:pt x="1108" y="543"/>
                  </a:lnTo>
                  <a:lnTo>
                    <a:pt x="1108" y="537"/>
                  </a:lnTo>
                  <a:lnTo>
                    <a:pt x="1108" y="537"/>
                  </a:lnTo>
                  <a:lnTo>
                    <a:pt x="1108" y="530"/>
                  </a:lnTo>
                  <a:lnTo>
                    <a:pt x="1112" y="525"/>
                  </a:lnTo>
                  <a:lnTo>
                    <a:pt x="1117" y="521"/>
                  </a:lnTo>
                  <a:lnTo>
                    <a:pt x="1124" y="520"/>
                  </a:lnTo>
                  <a:lnTo>
                    <a:pt x="1124" y="520"/>
                  </a:lnTo>
                  <a:close/>
                  <a:moveTo>
                    <a:pt x="1064" y="520"/>
                  </a:moveTo>
                  <a:lnTo>
                    <a:pt x="1064" y="520"/>
                  </a:lnTo>
                  <a:lnTo>
                    <a:pt x="1064" y="520"/>
                  </a:lnTo>
                  <a:lnTo>
                    <a:pt x="1071" y="521"/>
                  </a:lnTo>
                  <a:lnTo>
                    <a:pt x="1076" y="525"/>
                  </a:lnTo>
                  <a:lnTo>
                    <a:pt x="1079" y="530"/>
                  </a:lnTo>
                  <a:lnTo>
                    <a:pt x="1081" y="537"/>
                  </a:lnTo>
                  <a:lnTo>
                    <a:pt x="1081" y="537"/>
                  </a:lnTo>
                  <a:lnTo>
                    <a:pt x="1079" y="543"/>
                  </a:lnTo>
                  <a:lnTo>
                    <a:pt x="1076" y="548"/>
                  </a:lnTo>
                  <a:lnTo>
                    <a:pt x="1071" y="552"/>
                  </a:lnTo>
                  <a:lnTo>
                    <a:pt x="1064" y="552"/>
                  </a:lnTo>
                  <a:lnTo>
                    <a:pt x="1064" y="552"/>
                  </a:lnTo>
                  <a:lnTo>
                    <a:pt x="1059" y="552"/>
                  </a:lnTo>
                  <a:lnTo>
                    <a:pt x="1054" y="548"/>
                  </a:lnTo>
                  <a:lnTo>
                    <a:pt x="1050" y="543"/>
                  </a:lnTo>
                  <a:lnTo>
                    <a:pt x="1049" y="537"/>
                  </a:lnTo>
                  <a:lnTo>
                    <a:pt x="1049" y="537"/>
                  </a:lnTo>
                  <a:lnTo>
                    <a:pt x="1050" y="530"/>
                  </a:lnTo>
                  <a:lnTo>
                    <a:pt x="1054" y="525"/>
                  </a:lnTo>
                  <a:lnTo>
                    <a:pt x="1059" y="521"/>
                  </a:lnTo>
                  <a:lnTo>
                    <a:pt x="1064" y="520"/>
                  </a:lnTo>
                  <a:lnTo>
                    <a:pt x="1064" y="520"/>
                  </a:lnTo>
                  <a:close/>
                  <a:moveTo>
                    <a:pt x="1006" y="520"/>
                  </a:moveTo>
                  <a:lnTo>
                    <a:pt x="1006" y="520"/>
                  </a:lnTo>
                  <a:lnTo>
                    <a:pt x="1006" y="520"/>
                  </a:lnTo>
                  <a:lnTo>
                    <a:pt x="1013" y="521"/>
                  </a:lnTo>
                  <a:lnTo>
                    <a:pt x="1018" y="525"/>
                  </a:lnTo>
                  <a:lnTo>
                    <a:pt x="1021" y="530"/>
                  </a:lnTo>
                  <a:lnTo>
                    <a:pt x="1021" y="537"/>
                  </a:lnTo>
                  <a:lnTo>
                    <a:pt x="1021" y="537"/>
                  </a:lnTo>
                  <a:lnTo>
                    <a:pt x="1021" y="543"/>
                  </a:lnTo>
                  <a:lnTo>
                    <a:pt x="1018" y="548"/>
                  </a:lnTo>
                  <a:lnTo>
                    <a:pt x="1013" y="552"/>
                  </a:lnTo>
                  <a:lnTo>
                    <a:pt x="1006" y="552"/>
                  </a:lnTo>
                  <a:lnTo>
                    <a:pt x="1006" y="552"/>
                  </a:lnTo>
                  <a:lnTo>
                    <a:pt x="1001" y="552"/>
                  </a:lnTo>
                  <a:lnTo>
                    <a:pt x="996" y="548"/>
                  </a:lnTo>
                  <a:lnTo>
                    <a:pt x="992" y="543"/>
                  </a:lnTo>
                  <a:lnTo>
                    <a:pt x="991" y="537"/>
                  </a:lnTo>
                  <a:lnTo>
                    <a:pt x="991" y="537"/>
                  </a:lnTo>
                  <a:lnTo>
                    <a:pt x="992" y="530"/>
                  </a:lnTo>
                  <a:lnTo>
                    <a:pt x="996" y="525"/>
                  </a:lnTo>
                  <a:lnTo>
                    <a:pt x="1001" y="521"/>
                  </a:lnTo>
                  <a:lnTo>
                    <a:pt x="1006" y="520"/>
                  </a:lnTo>
                  <a:lnTo>
                    <a:pt x="1006" y="520"/>
                  </a:lnTo>
                  <a:close/>
                  <a:moveTo>
                    <a:pt x="948" y="520"/>
                  </a:moveTo>
                  <a:lnTo>
                    <a:pt x="948" y="520"/>
                  </a:lnTo>
                  <a:lnTo>
                    <a:pt x="948" y="520"/>
                  </a:lnTo>
                  <a:lnTo>
                    <a:pt x="955" y="521"/>
                  </a:lnTo>
                  <a:lnTo>
                    <a:pt x="958" y="525"/>
                  </a:lnTo>
                  <a:lnTo>
                    <a:pt x="962" y="530"/>
                  </a:lnTo>
                  <a:lnTo>
                    <a:pt x="964" y="537"/>
                  </a:lnTo>
                  <a:lnTo>
                    <a:pt x="964" y="537"/>
                  </a:lnTo>
                  <a:lnTo>
                    <a:pt x="962" y="543"/>
                  </a:lnTo>
                  <a:lnTo>
                    <a:pt x="958" y="548"/>
                  </a:lnTo>
                  <a:lnTo>
                    <a:pt x="955" y="552"/>
                  </a:lnTo>
                  <a:lnTo>
                    <a:pt x="948" y="552"/>
                  </a:lnTo>
                  <a:lnTo>
                    <a:pt x="948" y="552"/>
                  </a:lnTo>
                  <a:lnTo>
                    <a:pt x="941" y="552"/>
                  </a:lnTo>
                  <a:lnTo>
                    <a:pt x="938" y="548"/>
                  </a:lnTo>
                  <a:lnTo>
                    <a:pt x="935" y="543"/>
                  </a:lnTo>
                  <a:lnTo>
                    <a:pt x="933" y="537"/>
                  </a:lnTo>
                  <a:lnTo>
                    <a:pt x="933" y="537"/>
                  </a:lnTo>
                  <a:lnTo>
                    <a:pt x="935" y="530"/>
                  </a:lnTo>
                  <a:lnTo>
                    <a:pt x="938" y="525"/>
                  </a:lnTo>
                  <a:lnTo>
                    <a:pt x="941" y="521"/>
                  </a:lnTo>
                  <a:lnTo>
                    <a:pt x="948" y="520"/>
                  </a:lnTo>
                  <a:lnTo>
                    <a:pt x="948" y="520"/>
                  </a:lnTo>
                  <a:close/>
                  <a:moveTo>
                    <a:pt x="890" y="520"/>
                  </a:moveTo>
                  <a:lnTo>
                    <a:pt x="890" y="520"/>
                  </a:lnTo>
                  <a:lnTo>
                    <a:pt x="890" y="520"/>
                  </a:lnTo>
                  <a:lnTo>
                    <a:pt x="895" y="521"/>
                  </a:lnTo>
                  <a:lnTo>
                    <a:pt x="900" y="525"/>
                  </a:lnTo>
                  <a:lnTo>
                    <a:pt x="904" y="530"/>
                  </a:lnTo>
                  <a:lnTo>
                    <a:pt x="906" y="537"/>
                  </a:lnTo>
                  <a:lnTo>
                    <a:pt x="906" y="537"/>
                  </a:lnTo>
                  <a:lnTo>
                    <a:pt x="904" y="543"/>
                  </a:lnTo>
                  <a:lnTo>
                    <a:pt x="900" y="548"/>
                  </a:lnTo>
                  <a:lnTo>
                    <a:pt x="895" y="552"/>
                  </a:lnTo>
                  <a:lnTo>
                    <a:pt x="890" y="552"/>
                  </a:lnTo>
                  <a:lnTo>
                    <a:pt x="890" y="552"/>
                  </a:lnTo>
                  <a:lnTo>
                    <a:pt x="883" y="552"/>
                  </a:lnTo>
                  <a:lnTo>
                    <a:pt x="878" y="548"/>
                  </a:lnTo>
                  <a:lnTo>
                    <a:pt x="875" y="543"/>
                  </a:lnTo>
                  <a:lnTo>
                    <a:pt x="875" y="537"/>
                  </a:lnTo>
                  <a:lnTo>
                    <a:pt x="875" y="537"/>
                  </a:lnTo>
                  <a:lnTo>
                    <a:pt x="875" y="530"/>
                  </a:lnTo>
                  <a:lnTo>
                    <a:pt x="878" y="525"/>
                  </a:lnTo>
                  <a:lnTo>
                    <a:pt x="883" y="521"/>
                  </a:lnTo>
                  <a:lnTo>
                    <a:pt x="890" y="520"/>
                  </a:lnTo>
                  <a:lnTo>
                    <a:pt x="890" y="520"/>
                  </a:lnTo>
                  <a:close/>
                  <a:moveTo>
                    <a:pt x="832" y="520"/>
                  </a:moveTo>
                  <a:lnTo>
                    <a:pt x="832" y="520"/>
                  </a:lnTo>
                  <a:lnTo>
                    <a:pt x="832" y="520"/>
                  </a:lnTo>
                  <a:lnTo>
                    <a:pt x="837" y="521"/>
                  </a:lnTo>
                  <a:lnTo>
                    <a:pt x="843" y="525"/>
                  </a:lnTo>
                  <a:lnTo>
                    <a:pt x="846" y="530"/>
                  </a:lnTo>
                  <a:lnTo>
                    <a:pt x="848" y="537"/>
                  </a:lnTo>
                  <a:lnTo>
                    <a:pt x="848" y="537"/>
                  </a:lnTo>
                  <a:lnTo>
                    <a:pt x="846" y="543"/>
                  </a:lnTo>
                  <a:lnTo>
                    <a:pt x="843" y="548"/>
                  </a:lnTo>
                  <a:lnTo>
                    <a:pt x="837" y="552"/>
                  </a:lnTo>
                  <a:lnTo>
                    <a:pt x="832" y="552"/>
                  </a:lnTo>
                  <a:lnTo>
                    <a:pt x="832" y="552"/>
                  </a:lnTo>
                  <a:lnTo>
                    <a:pt x="826" y="552"/>
                  </a:lnTo>
                  <a:lnTo>
                    <a:pt x="820" y="548"/>
                  </a:lnTo>
                  <a:lnTo>
                    <a:pt x="817" y="543"/>
                  </a:lnTo>
                  <a:lnTo>
                    <a:pt x="815" y="537"/>
                  </a:lnTo>
                  <a:lnTo>
                    <a:pt x="815" y="537"/>
                  </a:lnTo>
                  <a:lnTo>
                    <a:pt x="817" y="530"/>
                  </a:lnTo>
                  <a:lnTo>
                    <a:pt x="820" y="525"/>
                  </a:lnTo>
                  <a:lnTo>
                    <a:pt x="826" y="521"/>
                  </a:lnTo>
                  <a:lnTo>
                    <a:pt x="832" y="520"/>
                  </a:lnTo>
                  <a:lnTo>
                    <a:pt x="832" y="520"/>
                  </a:lnTo>
                  <a:close/>
                  <a:moveTo>
                    <a:pt x="773" y="520"/>
                  </a:moveTo>
                  <a:lnTo>
                    <a:pt x="773" y="520"/>
                  </a:lnTo>
                  <a:lnTo>
                    <a:pt x="773" y="520"/>
                  </a:lnTo>
                  <a:lnTo>
                    <a:pt x="780" y="521"/>
                  </a:lnTo>
                  <a:lnTo>
                    <a:pt x="785" y="525"/>
                  </a:lnTo>
                  <a:lnTo>
                    <a:pt x="788" y="530"/>
                  </a:lnTo>
                  <a:lnTo>
                    <a:pt x="788" y="537"/>
                  </a:lnTo>
                  <a:lnTo>
                    <a:pt x="788" y="537"/>
                  </a:lnTo>
                  <a:lnTo>
                    <a:pt x="788" y="543"/>
                  </a:lnTo>
                  <a:lnTo>
                    <a:pt x="785" y="548"/>
                  </a:lnTo>
                  <a:lnTo>
                    <a:pt x="780" y="552"/>
                  </a:lnTo>
                  <a:lnTo>
                    <a:pt x="773" y="552"/>
                  </a:lnTo>
                  <a:lnTo>
                    <a:pt x="773" y="552"/>
                  </a:lnTo>
                  <a:lnTo>
                    <a:pt x="768" y="552"/>
                  </a:lnTo>
                  <a:lnTo>
                    <a:pt x="763" y="548"/>
                  </a:lnTo>
                  <a:lnTo>
                    <a:pt x="759" y="543"/>
                  </a:lnTo>
                  <a:lnTo>
                    <a:pt x="757" y="537"/>
                  </a:lnTo>
                  <a:lnTo>
                    <a:pt x="757" y="537"/>
                  </a:lnTo>
                  <a:lnTo>
                    <a:pt x="759" y="530"/>
                  </a:lnTo>
                  <a:lnTo>
                    <a:pt x="763" y="525"/>
                  </a:lnTo>
                  <a:lnTo>
                    <a:pt x="768" y="521"/>
                  </a:lnTo>
                  <a:lnTo>
                    <a:pt x="773" y="520"/>
                  </a:lnTo>
                  <a:lnTo>
                    <a:pt x="773" y="520"/>
                  </a:lnTo>
                  <a:close/>
                  <a:moveTo>
                    <a:pt x="715" y="520"/>
                  </a:moveTo>
                  <a:lnTo>
                    <a:pt x="715" y="520"/>
                  </a:lnTo>
                  <a:lnTo>
                    <a:pt x="715" y="520"/>
                  </a:lnTo>
                  <a:lnTo>
                    <a:pt x="722" y="521"/>
                  </a:lnTo>
                  <a:lnTo>
                    <a:pt x="725" y="525"/>
                  </a:lnTo>
                  <a:lnTo>
                    <a:pt x="728" y="530"/>
                  </a:lnTo>
                  <a:lnTo>
                    <a:pt x="730" y="537"/>
                  </a:lnTo>
                  <a:lnTo>
                    <a:pt x="730" y="537"/>
                  </a:lnTo>
                  <a:lnTo>
                    <a:pt x="728" y="543"/>
                  </a:lnTo>
                  <a:lnTo>
                    <a:pt x="725" y="548"/>
                  </a:lnTo>
                  <a:lnTo>
                    <a:pt x="722" y="552"/>
                  </a:lnTo>
                  <a:lnTo>
                    <a:pt x="715" y="552"/>
                  </a:lnTo>
                  <a:lnTo>
                    <a:pt x="715" y="552"/>
                  </a:lnTo>
                  <a:lnTo>
                    <a:pt x="710" y="552"/>
                  </a:lnTo>
                  <a:lnTo>
                    <a:pt x="705" y="548"/>
                  </a:lnTo>
                  <a:lnTo>
                    <a:pt x="701" y="543"/>
                  </a:lnTo>
                  <a:lnTo>
                    <a:pt x="700" y="537"/>
                  </a:lnTo>
                  <a:lnTo>
                    <a:pt x="700" y="537"/>
                  </a:lnTo>
                  <a:lnTo>
                    <a:pt x="701" y="530"/>
                  </a:lnTo>
                  <a:lnTo>
                    <a:pt x="705" y="525"/>
                  </a:lnTo>
                  <a:lnTo>
                    <a:pt x="710" y="521"/>
                  </a:lnTo>
                  <a:lnTo>
                    <a:pt x="715" y="520"/>
                  </a:lnTo>
                  <a:lnTo>
                    <a:pt x="715" y="520"/>
                  </a:lnTo>
                  <a:close/>
                  <a:moveTo>
                    <a:pt x="657" y="520"/>
                  </a:moveTo>
                  <a:lnTo>
                    <a:pt x="657" y="520"/>
                  </a:lnTo>
                  <a:lnTo>
                    <a:pt x="657" y="520"/>
                  </a:lnTo>
                  <a:lnTo>
                    <a:pt x="662" y="521"/>
                  </a:lnTo>
                  <a:lnTo>
                    <a:pt x="667" y="525"/>
                  </a:lnTo>
                  <a:lnTo>
                    <a:pt x="671" y="530"/>
                  </a:lnTo>
                  <a:lnTo>
                    <a:pt x="672" y="537"/>
                  </a:lnTo>
                  <a:lnTo>
                    <a:pt x="672" y="537"/>
                  </a:lnTo>
                  <a:lnTo>
                    <a:pt x="671" y="543"/>
                  </a:lnTo>
                  <a:lnTo>
                    <a:pt x="667" y="548"/>
                  </a:lnTo>
                  <a:lnTo>
                    <a:pt x="662" y="552"/>
                  </a:lnTo>
                  <a:lnTo>
                    <a:pt x="657" y="552"/>
                  </a:lnTo>
                  <a:lnTo>
                    <a:pt x="657" y="552"/>
                  </a:lnTo>
                  <a:lnTo>
                    <a:pt x="650" y="552"/>
                  </a:lnTo>
                  <a:lnTo>
                    <a:pt x="645" y="548"/>
                  </a:lnTo>
                  <a:lnTo>
                    <a:pt x="642" y="543"/>
                  </a:lnTo>
                  <a:lnTo>
                    <a:pt x="642" y="537"/>
                  </a:lnTo>
                  <a:lnTo>
                    <a:pt x="642" y="537"/>
                  </a:lnTo>
                  <a:lnTo>
                    <a:pt x="642" y="530"/>
                  </a:lnTo>
                  <a:lnTo>
                    <a:pt x="645" y="525"/>
                  </a:lnTo>
                  <a:lnTo>
                    <a:pt x="650" y="521"/>
                  </a:lnTo>
                  <a:lnTo>
                    <a:pt x="657" y="520"/>
                  </a:lnTo>
                  <a:lnTo>
                    <a:pt x="657" y="520"/>
                  </a:lnTo>
                  <a:close/>
                  <a:moveTo>
                    <a:pt x="599" y="520"/>
                  </a:moveTo>
                  <a:lnTo>
                    <a:pt x="599" y="520"/>
                  </a:lnTo>
                  <a:lnTo>
                    <a:pt x="599" y="520"/>
                  </a:lnTo>
                  <a:lnTo>
                    <a:pt x="604" y="521"/>
                  </a:lnTo>
                  <a:lnTo>
                    <a:pt x="609" y="525"/>
                  </a:lnTo>
                  <a:lnTo>
                    <a:pt x="613" y="530"/>
                  </a:lnTo>
                  <a:lnTo>
                    <a:pt x="614" y="537"/>
                  </a:lnTo>
                  <a:lnTo>
                    <a:pt x="614" y="537"/>
                  </a:lnTo>
                  <a:lnTo>
                    <a:pt x="613" y="543"/>
                  </a:lnTo>
                  <a:lnTo>
                    <a:pt x="609" y="548"/>
                  </a:lnTo>
                  <a:lnTo>
                    <a:pt x="604" y="552"/>
                  </a:lnTo>
                  <a:lnTo>
                    <a:pt x="599" y="552"/>
                  </a:lnTo>
                  <a:lnTo>
                    <a:pt x="599" y="552"/>
                  </a:lnTo>
                  <a:lnTo>
                    <a:pt x="592" y="552"/>
                  </a:lnTo>
                  <a:lnTo>
                    <a:pt x="587" y="548"/>
                  </a:lnTo>
                  <a:lnTo>
                    <a:pt x="584" y="543"/>
                  </a:lnTo>
                  <a:lnTo>
                    <a:pt x="582" y="537"/>
                  </a:lnTo>
                  <a:lnTo>
                    <a:pt x="582" y="537"/>
                  </a:lnTo>
                  <a:lnTo>
                    <a:pt x="584" y="530"/>
                  </a:lnTo>
                  <a:lnTo>
                    <a:pt x="587" y="525"/>
                  </a:lnTo>
                  <a:lnTo>
                    <a:pt x="592" y="521"/>
                  </a:lnTo>
                  <a:lnTo>
                    <a:pt x="599" y="520"/>
                  </a:lnTo>
                  <a:lnTo>
                    <a:pt x="599" y="520"/>
                  </a:lnTo>
                  <a:close/>
                  <a:moveTo>
                    <a:pt x="539" y="520"/>
                  </a:moveTo>
                  <a:lnTo>
                    <a:pt x="539" y="520"/>
                  </a:lnTo>
                  <a:lnTo>
                    <a:pt x="539" y="520"/>
                  </a:lnTo>
                  <a:lnTo>
                    <a:pt x="546" y="521"/>
                  </a:lnTo>
                  <a:lnTo>
                    <a:pt x="551" y="525"/>
                  </a:lnTo>
                  <a:lnTo>
                    <a:pt x="555" y="530"/>
                  </a:lnTo>
                  <a:lnTo>
                    <a:pt x="555" y="537"/>
                  </a:lnTo>
                  <a:lnTo>
                    <a:pt x="555" y="537"/>
                  </a:lnTo>
                  <a:lnTo>
                    <a:pt x="555" y="543"/>
                  </a:lnTo>
                  <a:lnTo>
                    <a:pt x="551" y="548"/>
                  </a:lnTo>
                  <a:lnTo>
                    <a:pt x="546" y="552"/>
                  </a:lnTo>
                  <a:lnTo>
                    <a:pt x="539" y="552"/>
                  </a:lnTo>
                  <a:lnTo>
                    <a:pt x="539" y="552"/>
                  </a:lnTo>
                  <a:lnTo>
                    <a:pt x="534" y="552"/>
                  </a:lnTo>
                  <a:lnTo>
                    <a:pt x="529" y="548"/>
                  </a:lnTo>
                  <a:lnTo>
                    <a:pt x="526" y="543"/>
                  </a:lnTo>
                  <a:lnTo>
                    <a:pt x="524" y="537"/>
                  </a:lnTo>
                  <a:lnTo>
                    <a:pt x="524" y="537"/>
                  </a:lnTo>
                  <a:lnTo>
                    <a:pt x="526" y="530"/>
                  </a:lnTo>
                  <a:lnTo>
                    <a:pt x="529" y="525"/>
                  </a:lnTo>
                  <a:lnTo>
                    <a:pt x="534" y="521"/>
                  </a:lnTo>
                  <a:lnTo>
                    <a:pt x="539" y="520"/>
                  </a:lnTo>
                  <a:lnTo>
                    <a:pt x="539" y="520"/>
                  </a:lnTo>
                  <a:close/>
                  <a:moveTo>
                    <a:pt x="482" y="520"/>
                  </a:moveTo>
                  <a:lnTo>
                    <a:pt x="482" y="520"/>
                  </a:lnTo>
                  <a:lnTo>
                    <a:pt x="482" y="520"/>
                  </a:lnTo>
                  <a:lnTo>
                    <a:pt x="488" y="521"/>
                  </a:lnTo>
                  <a:lnTo>
                    <a:pt x="493" y="525"/>
                  </a:lnTo>
                  <a:lnTo>
                    <a:pt x="495" y="530"/>
                  </a:lnTo>
                  <a:lnTo>
                    <a:pt x="497" y="537"/>
                  </a:lnTo>
                  <a:lnTo>
                    <a:pt x="497" y="537"/>
                  </a:lnTo>
                  <a:lnTo>
                    <a:pt x="495" y="543"/>
                  </a:lnTo>
                  <a:lnTo>
                    <a:pt x="493" y="548"/>
                  </a:lnTo>
                  <a:lnTo>
                    <a:pt x="488" y="552"/>
                  </a:lnTo>
                  <a:lnTo>
                    <a:pt x="482" y="552"/>
                  </a:lnTo>
                  <a:lnTo>
                    <a:pt x="482" y="552"/>
                  </a:lnTo>
                  <a:lnTo>
                    <a:pt x="476" y="552"/>
                  </a:lnTo>
                  <a:lnTo>
                    <a:pt x="471" y="548"/>
                  </a:lnTo>
                  <a:lnTo>
                    <a:pt x="468" y="543"/>
                  </a:lnTo>
                  <a:lnTo>
                    <a:pt x="466" y="537"/>
                  </a:lnTo>
                  <a:lnTo>
                    <a:pt x="466" y="537"/>
                  </a:lnTo>
                  <a:lnTo>
                    <a:pt x="468" y="530"/>
                  </a:lnTo>
                  <a:lnTo>
                    <a:pt x="471" y="525"/>
                  </a:lnTo>
                  <a:lnTo>
                    <a:pt x="476" y="521"/>
                  </a:lnTo>
                  <a:lnTo>
                    <a:pt x="482" y="520"/>
                  </a:lnTo>
                  <a:lnTo>
                    <a:pt x="482" y="520"/>
                  </a:lnTo>
                  <a:close/>
                  <a:moveTo>
                    <a:pt x="424" y="520"/>
                  </a:moveTo>
                  <a:lnTo>
                    <a:pt x="424" y="520"/>
                  </a:lnTo>
                  <a:lnTo>
                    <a:pt x="424" y="520"/>
                  </a:lnTo>
                  <a:lnTo>
                    <a:pt x="429" y="521"/>
                  </a:lnTo>
                  <a:lnTo>
                    <a:pt x="434" y="525"/>
                  </a:lnTo>
                  <a:lnTo>
                    <a:pt x="437" y="530"/>
                  </a:lnTo>
                  <a:lnTo>
                    <a:pt x="439" y="537"/>
                  </a:lnTo>
                  <a:lnTo>
                    <a:pt x="439" y="537"/>
                  </a:lnTo>
                  <a:lnTo>
                    <a:pt x="437" y="543"/>
                  </a:lnTo>
                  <a:lnTo>
                    <a:pt x="434" y="548"/>
                  </a:lnTo>
                  <a:lnTo>
                    <a:pt x="429" y="552"/>
                  </a:lnTo>
                  <a:lnTo>
                    <a:pt x="424" y="552"/>
                  </a:lnTo>
                  <a:lnTo>
                    <a:pt x="424" y="552"/>
                  </a:lnTo>
                  <a:lnTo>
                    <a:pt x="417" y="552"/>
                  </a:lnTo>
                  <a:lnTo>
                    <a:pt x="412" y="548"/>
                  </a:lnTo>
                  <a:lnTo>
                    <a:pt x="410" y="543"/>
                  </a:lnTo>
                  <a:lnTo>
                    <a:pt x="408" y="537"/>
                  </a:lnTo>
                  <a:lnTo>
                    <a:pt x="408" y="537"/>
                  </a:lnTo>
                  <a:lnTo>
                    <a:pt x="410" y="530"/>
                  </a:lnTo>
                  <a:lnTo>
                    <a:pt x="412" y="525"/>
                  </a:lnTo>
                  <a:lnTo>
                    <a:pt x="417" y="521"/>
                  </a:lnTo>
                  <a:lnTo>
                    <a:pt x="424" y="520"/>
                  </a:lnTo>
                  <a:lnTo>
                    <a:pt x="424" y="520"/>
                  </a:lnTo>
                  <a:close/>
                  <a:moveTo>
                    <a:pt x="366" y="520"/>
                  </a:moveTo>
                  <a:lnTo>
                    <a:pt x="366" y="520"/>
                  </a:lnTo>
                  <a:lnTo>
                    <a:pt x="366" y="520"/>
                  </a:lnTo>
                  <a:lnTo>
                    <a:pt x="371" y="521"/>
                  </a:lnTo>
                  <a:lnTo>
                    <a:pt x="376" y="525"/>
                  </a:lnTo>
                  <a:lnTo>
                    <a:pt x="379" y="530"/>
                  </a:lnTo>
                  <a:lnTo>
                    <a:pt x="381" y="537"/>
                  </a:lnTo>
                  <a:lnTo>
                    <a:pt x="381" y="537"/>
                  </a:lnTo>
                  <a:lnTo>
                    <a:pt x="379" y="543"/>
                  </a:lnTo>
                  <a:lnTo>
                    <a:pt x="376" y="548"/>
                  </a:lnTo>
                  <a:lnTo>
                    <a:pt x="371" y="552"/>
                  </a:lnTo>
                  <a:lnTo>
                    <a:pt x="366" y="552"/>
                  </a:lnTo>
                  <a:lnTo>
                    <a:pt x="366" y="552"/>
                  </a:lnTo>
                  <a:lnTo>
                    <a:pt x="359" y="552"/>
                  </a:lnTo>
                  <a:lnTo>
                    <a:pt x="354" y="548"/>
                  </a:lnTo>
                  <a:lnTo>
                    <a:pt x="350" y="543"/>
                  </a:lnTo>
                  <a:lnTo>
                    <a:pt x="350" y="537"/>
                  </a:lnTo>
                  <a:lnTo>
                    <a:pt x="350" y="537"/>
                  </a:lnTo>
                  <a:lnTo>
                    <a:pt x="350" y="530"/>
                  </a:lnTo>
                  <a:lnTo>
                    <a:pt x="354" y="525"/>
                  </a:lnTo>
                  <a:lnTo>
                    <a:pt x="359" y="521"/>
                  </a:lnTo>
                  <a:lnTo>
                    <a:pt x="366" y="520"/>
                  </a:lnTo>
                  <a:lnTo>
                    <a:pt x="366" y="520"/>
                  </a:lnTo>
                  <a:close/>
                  <a:moveTo>
                    <a:pt x="306" y="520"/>
                  </a:moveTo>
                  <a:lnTo>
                    <a:pt x="306" y="520"/>
                  </a:lnTo>
                  <a:lnTo>
                    <a:pt x="306" y="520"/>
                  </a:lnTo>
                  <a:lnTo>
                    <a:pt x="313" y="521"/>
                  </a:lnTo>
                  <a:lnTo>
                    <a:pt x="318" y="525"/>
                  </a:lnTo>
                  <a:lnTo>
                    <a:pt x="321" y="530"/>
                  </a:lnTo>
                  <a:lnTo>
                    <a:pt x="321" y="537"/>
                  </a:lnTo>
                  <a:lnTo>
                    <a:pt x="321" y="537"/>
                  </a:lnTo>
                  <a:lnTo>
                    <a:pt x="321" y="543"/>
                  </a:lnTo>
                  <a:lnTo>
                    <a:pt x="318" y="548"/>
                  </a:lnTo>
                  <a:lnTo>
                    <a:pt x="313" y="552"/>
                  </a:lnTo>
                  <a:lnTo>
                    <a:pt x="306" y="552"/>
                  </a:lnTo>
                  <a:lnTo>
                    <a:pt x="306" y="552"/>
                  </a:lnTo>
                  <a:lnTo>
                    <a:pt x="301" y="552"/>
                  </a:lnTo>
                  <a:lnTo>
                    <a:pt x="296" y="548"/>
                  </a:lnTo>
                  <a:lnTo>
                    <a:pt x="293" y="543"/>
                  </a:lnTo>
                  <a:lnTo>
                    <a:pt x="291" y="537"/>
                  </a:lnTo>
                  <a:lnTo>
                    <a:pt x="291" y="537"/>
                  </a:lnTo>
                  <a:lnTo>
                    <a:pt x="293" y="530"/>
                  </a:lnTo>
                  <a:lnTo>
                    <a:pt x="296" y="525"/>
                  </a:lnTo>
                  <a:lnTo>
                    <a:pt x="301" y="521"/>
                  </a:lnTo>
                  <a:lnTo>
                    <a:pt x="306" y="520"/>
                  </a:lnTo>
                  <a:lnTo>
                    <a:pt x="306" y="520"/>
                  </a:lnTo>
                  <a:close/>
                  <a:moveTo>
                    <a:pt x="248" y="520"/>
                  </a:moveTo>
                  <a:lnTo>
                    <a:pt x="248" y="520"/>
                  </a:lnTo>
                  <a:lnTo>
                    <a:pt x="248" y="520"/>
                  </a:lnTo>
                  <a:lnTo>
                    <a:pt x="255" y="521"/>
                  </a:lnTo>
                  <a:lnTo>
                    <a:pt x="260" y="525"/>
                  </a:lnTo>
                  <a:lnTo>
                    <a:pt x="264" y="530"/>
                  </a:lnTo>
                  <a:lnTo>
                    <a:pt x="264" y="537"/>
                  </a:lnTo>
                  <a:lnTo>
                    <a:pt x="264" y="537"/>
                  </a:lnTo>
                  <a:lnTo>
                    <a:pt x="264" y="543"/>
                  </a:lnTo>
                  <a:lnTo>
                    <a:pt x="260" y="548"/>
                  </a:lnTo>
                  <a:lnTo>
                    <a:pt x="255" y="552"/>
                  </a:lnTo>
                  <a:lnTo>
                    <a:pt x="248" y="552"/>
                  </a:lnTo>
                  <a:lnTo>
                    <a:pt x="248" y="552"/>
                  </a:lnTo>
                  <a:lnTo>
                    <a:pt x="243" y="552"/>
                  </a:lnTo>
                  <a:lnTo>
                    <a:pt x="238" y="548"/>
                  </a:lnTo>
                  <a:lnTo>
                    <a:pt x="235" y="543"/>
                  </a:lnTo>
                  <a:lnTo>
                    <a:pt x="233" y="537"/>
                  </a:lnTo>
                  <a:lnTo>
                    <a:pt x="233" y="537"/>
                  </a:lnTo>
                  <a:lnTo>
                    <a:pt x="235" y="530"/>
                  </a:lnTo>
                  <a:lnTo>
                    <a:pt x="238" y="525"/>
                  </a:lnTo>
                  <a:lnTo>
                    <a:pt x="243" y="521"/>
                  </a:lnTo>
                  <a:lnTo>
                    <a:pt x="248" y="520"/>
                  </a:lnTo>
                  <a:lnTo>
                    <a:pt x="248" y="520"/>
                  </a:lnTo>
                  <a:close/>
                  <a:moveTo>
                    <a:pt x="190" y="520"/>
                  </a:moveTo>
                  <a:lnTo>
                    <a:pt x="190" y="520"/>
                  </a:lnTo>
                  <a:lnTo>
                    <a:pt x="190" y="520"/>
                  </a:lnTo>
                  <a:lnTo>
                    <a:pt x="195" y="521"/>
                  </a:lnTo>
                  <a:lnTo>
                    <a:pt x="201" y="525"/>
                  </a:lnTo>
                  <a:lnTo>
                    <a:pt x="204" y="530"/>
                  </a:lnTo>
                  <a:lnTo>
                    <a:pt x="206" y="537"/>
                  </a:lnTo>
                  <a:lnTo>
                    <a:pt x="206" y="537"/>
                  </a:lnTo>
                  <a:lnTo>
                    <a:pt x="204" y="543"/>
                  </a:lnTo>
                  <a:lnTo>
                    <a:pt x="201" y="548"/>
                  </a:lnTo>
                  <a:lnTo>
                    <a:pt x="195" y="552"/>
                  </a:lnTo>
                  <a:lnTo>
                    <a:pt x="190" y="552"/>
                  </a:lnTo>
                  <a:lnTo>
                    <a:pt x="190" y="552"/>
                  </a:lnTo>
                  <a:lnTo>
                    <a:pt x="184" y="552"/>
                  </a:lnTo>
                  <a:lnTo>
                    <a:pt x="180" y="548"/>
                  </a:lnTo>
                  <a:lnTo>
                    <a:pt x="177" y="543"/>
                  </a:lnTo>
                  <a:lnTo>
                    <a:pt x="175" y="537"/>
                  </a:lnTo>
                  <a:lnTo>
                    <a:pt x="175" y="537"/>
                  </a:lnTo>
                  <a:lnTo>
                    <a:pt x="177" y="530"/>
                  </a:lnTo>
                  <a:lnTo>
                    <a:pt x="180" y="525"/>
                  </a:lnTo>
                  <a:lnTo>
                    <a:pt x="184" y="521"/>
                  </a:lnTo>
                  <a:lnTo>
                    <a:pt x="190" y="520"/>
                  </a:lnTo>
                  <a:lnTo>
                    <a:pt x="190" y="520"/>
                  </a:lnTo>
                  <a:close/>
                  <a:moveTo>
                    <a:pt x="132" y="520"/>
                  </a:moveTo>
                  <a:lnTo>
                    <a:pt x="132" y="520"/>
                  </a:lnTo>
                  <a:lnTo>
                    <a:pt x="132" y="520"/>
                  </a:lnTo>
                  <a:lnTo>
                    <a:pt x="138" y="521"/>
                  </a:lnTo>
                  <a:lnTo>
                    <a:pt x="143" y="525"/>
                  </a:lnTo>
                  <a:lnTo>
                    <a:pt x="146" y="530"/>
                  </a:lnTo>
                  <a:lnTo>
                    <a:pt x="148" y="537"/>
                  </a:lnTo>
                  <a:lnTo>
                    <a:pt x="148" y="537"/>
                  </a:lnTo>
                  <a:lnTo>
                    <a:pt x="146" y="543"/>
                  </a:lnTo>
                  <a:lnTo>
                    <a:pt x="143" y="548"/>
                  </a:lnTo>
                  <a:lnTo>
                    <a:pt x="138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26" y="552"/>
                  </a:lnTo>
                  <a:lnTo>
                    <a:pt x="121" y="548"/>
                  </a:lnTo>
                  <a:lnTo>
                    <a:pt x="117" y="543"/>
                  </a:lnTo>
                  <a:lnTo>
                    <a:pt x="117" y="537"/>
                  </a:lnTo>
                  <a:lnTo>
                    <a:pt x="117" y="537"/>
                  </a:lnTo>
                  <a:lnTo>
                    <a:pt x="117" y="530"/>
                  </a:lnTo>
                  <a:lnTo>
                    <a:pt x="121" y="525"/>
                  </a:lnTo>
                  <a:lnTo>
                    <a:pt x="126" y="521"/>
                  </a:lnTo>
                  <a:lnTo>
                    <a:pt x="132" y="520"/>
                  </a:lnTo>
                  <a:lnTo>
                    <a:pt x="132" y="520"/>
                  </a:lnTo>
                  <a:close/>
                  <a:moveTo>
                    <a:pt x="73" y="520"/>
                  </a:moveTo>
                  <a:lnTo>
                    <a:pt x="73" y="520"/>
                  </a:lnTo>
                  <a:lnTo>
                    <a:pt x="73" y="520"/>
                  </a:lnTo>
                  <a:lnTo>
                    <a:pt x="80" y="521"/>
                  </a:lnTo>
                  <a:lnTo>
                    <a:pt x="85" y="525"/>
                  </a:lnTo>
                  <a:lnTo>
                    <a:pt x="88" y="530"/>
                  </a:lnTo>
                  <a:lnTo>
                    <a:pt x="90" y="537"/>
                  </a:lnTo>
                  <a:lnTo>
                    <a:pt x="90" y="537"/>
                  </a:lnTo>
                  <a:lnTo>
                    <a:pt x="88" y="543"/>
                  </a:lnTo>
                  <a:lnTo>
                    <a:pt x="85" y="548"/>
                  </a:lnTo>
                  <a:lnTo>
                    <a:pt x="80" y="552"/>
                  </a:lnTo>
                  <a:lnTo>
                    <a:pt x="73" y="552"/>
                  </a:lnTo>
                  <a:lnTo>
                    <a:pt x="73" y="552"/>
                  </a:lnTo>
                  <a:lnTo>
                    <a:pt x="68" y="552"/>
                  </a:lnTo>
                  <a:lnTo>
                    <a:pt x="63" y="548"/>
                  </a:lnTo>
                  <a:lnTo>
                    <a:pt x="59" y="543"/>
                  </a:lnTo>
                  <a:lnTo>
                    <a:pt x="58" y="537"/>
                  </a:lnTo>
                  <a:lnTo>
                    <a:pt x="58" y="537"/>
                  </a:lnTo>
                  <a:lnTo>
                    <a:pt x="59" y="530"/>
                  </a:lnTo>
                  <a:lnTo>
                    <a:pt x="63" y="525"/>
                  </a:lnTo>
                  <a:lnTo>
                    <a:pt x="68" y="521"/>
                  </a:lnTo>
                  <a:lnTo>
                    <a:pt x="73" y="520"/>
                  </a:lnTo>
                  <a:lnTo>
                    <a:pt x="73" y="520"/>
                  </a:lnTo>
                  <a:close/>
                  <a:moveTo>
                    <a:pt x="15" y="520"/>
                  </a:moveTo>
                  <a:lnTo>
                    <a:pt x="15" y="520"/>
                  </a:lnTo>
                  <a:lnTo>
                    <a:pt x="15" y="520"/>
                  </a:lnTo>
                  <a:lnTo>
                    <a:pt x="22" y="521"/>
                  </a:lnTo>
                  <a:lnTo>
                    <a:pt x="27" y="525"/>
                  </a:lnTo>
                  <a:lnTo>
                    <a:pt x="30" y="530"/>
                  </a:lnTo>
                  <a:lnTo>
                    <a:pt x="30" y="537"/>
                  </a:lnTo>
                  <a:lnTo>
                    <a:pt x="30" y="537"/>
                  </a:lnTo>
                  <a:lnTo>
                    <a:pt x="30" y="543"/>
                  </a:lnTo>
                  <a:lnTo>
                    <a:pt x="27" y="548"/>
                  </a:lnTo>
                  <a:lnTo>
                    <a:pt x="22" y="552"/>
                  </a:lnTo>
                  <a:lnTo>
                    <a:pt x="15" y="552"/>
                  </a:lnTo>
                  <a:lnTo>
                    <a:pt x="15" y="552"/>
                  </a:lnTo>
                  <a:lnTo>
                    <a:pt x="10" y="552"/>
                  </a:lnTo>
                  <a:lnTo>
                    <a:pt x="5" y="548"/>
                  </a:lnTo>
                  <a:lnTo>
                    <a:pt x="1" y="543"/>
                  </a:lnTo>
                  <a:lnTo>
                    <a:pt x="0" y="537"/>
                  </a:lnTo>
                  <a:lnTo>
                    <a:pt x="0" y="537"/>
                  </a:lnTo>
                  <a:lnTo>
                    <a:pt x="1" y="530"/>
                  </a:lnTo>
                  <a:lnTo>
                    <a:pt x="5" y="525"/>
                  </a:lnTo>
                  <a:lnTo>
                    <a:pt x="10" y="521"/>
                  </a:lnTo>
                  <a:lnTo>
                    <a:pt x="15" y="520"/>
                  </a:lnTo>
                  <a:lnTo>
                    <a:pt x="15" y="520"/>
                  </a:lnTo>
                  <a:close/>
                  <a:moveTo>
                    <a:pt x="1881" y="477"/>
                  </a:moveTo>
                  <a:lnTo>
                    <a:pt x="1881" y="477"/>
                  </a:lnTo>
                  <a:lnTo>
                    <a:pt x="1881" y="477"/>
                  </a:lnTo>
                  <a:lnTo>
                    <a:pt x="1887" y="479"/>
                  </a:lnTo>
                  <a:lnTo>
                    <a:pt x="1892" y="482"/>
                  </a:lnTo>
                  <a:lnTo>
                    <a:pt x="1895" y="487"/>
                  </a:lnTo>
                  <a:lnTo>
                    <a:pt x="1897" y="492"/>
                  </a:lnTo>
                  <a:lnTo>
                    <a:pt x="1897" y="492"/>
                  </a:lnTo>
                  <a:lnTo>
                    <a:pt x="1895" y="499"/>
                  </a:lnTo>
                  <a:lnTo>
                    <a:pt x="1892" y="504"/>
                  </a:lnTo>
                  <a:lnTo>
                    <a:pt x="1887" y="508"/>
                  </a:lnTo>
                  <a:lnTo>
                    <a:pt x="1881" y="509"/>
                  </a:lnTo>
                  <a:lnTo>
                    <a:pt x="1881" y="509"/>
                  </a:lnTo>
                  <a:lnTo>
                    <a:pt x="1875" y="508"/>
                  </a:lnTo>
                  <a:lnTo>
                    <a:pt x="1869" y="504"/>
                  </a:lnTo>
                  <a:lnTo>
                    <a:pt x="1866" y="499"/>
                  </a:lnTo>
                  <a:lnTo>
                    <a:pt x="1866" y="492"/>
                  </a:lnTo>
                  <a:lnTo>
                    <a:pt x="1866" y="492"/>
                  </a:lnTo>
                  <a:lnTo>
                    <a:pt x="1866" y="487"/>
                  </a:lnTo>
                  <a:lnTo>
                    <a:pt x="1869" y="482"/>
                  </a:lnTo>
                  <a:lnTo>
                    <a:pt x="1875" y="479"/>
                  </a:lnTo>
                  <a:lnTo>
                    <a:pt x="1881" y="477"/>
                  </a:lnTo>
                  <a:lnTo>
                    <a:pt x="1881" y="477"/>
                  </a:lnTo>
                  <a:close/>
                  <a:moveTo>
                    <a:pt x="1822" y="477"/>
                  </a:moveTo>
                  <a:lnTo>
                    <a:pt x="1822" y="477"/>
                  </a:lnTo>
                  <a:lnTo>
                    <a:pt x="1822" y="477"/>
                  </a:lnTo>
                  <a:lnTo>
                    <a:pt x="1829" y="479"/>
                  </a:lnTo>
                  <a:lnTo>
                    <a:pt x="1834" y="482"/>
                  </a:lnTo>
                  <a:lnTo>
                    <a:pt x="1837" y="487"/>
                  </a:lnTo>
                  <a:lnTo>
                    <a:pt x="1839" y="492"/>
                  </a:lnTo>
                  <a:lnTo>
                    <a:pt x="1839" y="492"/>
                  </a:lnTo>
                  <a:lnTo>
                    <a:pt x="1837" y="499"/>
                  </a:lnTo>
                  <a:lnTo>
                    <a:pt x="1834" y="504"/>
                  </a:lnTo>
                  <a:lnTo>
                    <a:pt x="1829" y="508"/>
                  </a:lnTo>
                  <a:lnTo>
                    <a:pt x="1822" y="509"/>
                  </a:lnTo>
                  <a:lnTo>
                    <a:pt x="1822" y="509"/>
                  </a:lnTo>
                  <a:lnTo>
                    <a:pt x="1817" y="508"/>
                  </a:lnTo>
                  <a:lnTo>
                    <a:pt x="1812" y="504"/>
                  </a:lnTo>
                  <a:lnTo>
                    <a:pt x="1808" y="499"/>
                  </a:lnTo>
                  <a:lnTo>
                    <a:pt x="1806" y="492"/>
                  </a:lnTo>
                  <a:lnTo>
                    <a:pt x="1806" y="492"/>
                  </a:lnTo>
                  <a:lnTo>
                    <a:pt x="1808" y="487"/>
                  </a:lnTo>
                  <a:lnTo>
                    <a:pt x="1812" y="482"/>
                  </a:lnTo>
                  <a:lnTo>
                    <a:pt x="1817" y="479"/>
                  </a:lnTo>
                  <a:lnTo>
                    <a:pt x="1822" y="477"/>
                  </a:lnTo>
                  <a:lnTo>
                    <a:pt x="1822" y="477"/>
                  </a:lnTo>
                  <a:close/>
                  <a:moveTo>
                    <a:pt x="1764" y="477"/>
                  </a:moveTo>
                  <a:lnTo>
                    <a:pt x="1764" y="477"/>
                  </a:lnTo>
                  <a:lnTo>
                    <a:pt x="1764" y="477"/>
                  </a:lnTo>
                  <a:lnTo>
                    <a:pt x="1771" y="479"/>
                  </a:lnTo>
                  <a:lnTo>
                    <a:pt x="1776" y="482"/>
                  </a:lnTo>
                  <a:lnTo>
                    <a:pt x="1779" y="487"/>
                  </a:lnTo>
                  <a:lnTo>
                    <a:pt x="1779" y="492"/>
                  </a:lnTo>
                  <a:lnTo>
                    <a:pt x="1779" y="492"/>
                  </a:lnTo>
                  <a:lnTo>
                    <a:pt x="1779" y="499"/>
                  </a:lnTo>
                  <a:lnTo>
                    <a:pt x="1776" y="504"/>
                  </a:lnTo>
                  <a:lnTo>
                    <a:pt x="1771" y="508"/>
                  </a:lnTo>
                  <a:lnTo>
                    <a:pt x="1764" y="509"/>
                  </a:lnTo>
                  <a:lnTo>
                    <a:pt x="1764" y="509"/>
                  </a:lnTo>
                  <a:lnTo>
                    <a:pt x="1759" y="508"/>
                  </a:lnTo>
                  <a:lnTo>
                    <a:pt x="1754" y="504"/>
                  </a:lnTo>
                  <a:lnTo>
                    <a:pt x="1750" y="499"/>
                  </a:lnTo>
                  <a:lnTo>
                    <a:pt x="1749" y="492"/>
                  </a:lnTo>
                  <a:lnTo>
                    <a:pt x="1749" y="492"/>
                  </a:lnTo>
                  <a:lnTo>
                    <a:pt x="1750" y="487"/>
                  </a:lnTo>
                  <a:lnTo>
                    <a:pt x="1754" y="482"/>
                  </a:lnTo>
                  <a:lnTo>
                    <a:pt x="1759" y="479"/>
                  </a:lnTo>
                  <a:lnTo>
                    <a:pt x="1764" y="477"/>
                  </a:lnTo>
                  <a:lnTo>
                    <a:pt x="1764" y="477"/>
                  </a:lnTo>
                  <a:close/>
                  <a:moveTo>
                    <a:pt x="1706" y="477"/>
                  </a:moveTo>
                  <a:lnTo>
                    <a:pt x="1706" y="477"/>
                  </a:lnTo>
                  <a:lnTo>
                    <a:pt x="1706" y="477"/>
                  </a:lnTo>
                  <a:lnTo>
                    <a:pt x="1713" y="479"/>
                  </a:lnTo>
                  <a:lnTo>
                    <a:pt x="1716" y="482"/>
                  </a:lnTo>
                  <a:lnTo>
                    <a:pt x="1720" y="487"/>
                  </a:lnTo>
                  <a:lnTo>
                    <a:pt x="1721" y="492"/>
                  </a:lnTo>
                  <a:lnTo>
                    <a:pt x="1721" y="492"/>
                  </a:lnTo>
                  <a:lnTo>
                    <a:pt x="1720" y="499"/>
                  </a:lnTo>
                  <a:lnTo>
                    <a:pt x="1716" y="504"/>
                  </a:lnTo>
                  <a:lnTo>
                    <a:pt x="1713" y="508"/>
                  </a:lnTo>
                  <a:lnTo>
                    <a:pt x="1706" y="509"/>
                  </a:lnTo>
                  <a:lnTo>
                    <a:pt x="1706" y="509"/>
                  </a:lnTo>
                  <a:lnTo>
                    <a:pt x="1699" y="508"/>
                  </a:lnTo>
                  <a:lnTo>
                    <a:pt x="1696" y="504"/>
                  </a:lnTo>
                  <a:lnTo>
                    <a:pt x="1692" y="499"/>
                  </a:lnTo>
                  <a:lnTo>
                    <a:pt x="1691" y="492"/>
                  </a:lnTo>
                  <a:lnTo>
                    <a:pt x="1691" y="492"/>
                  </a:lnTo>
                  <a:lnTo>
                    <a:pt x="1692" y="487"/>
                  </a:lnTo>
                  <a:lnTo>
                    <a:pt x="1696" y="482"/>
                  </a:lnTo>
                  <a:lnTo>
                    <a:pt x="1699" y="479"/>
                  </a:lnTo>
                  <a:lnTo>
                    <a:pt x="1706" y="477"/>
                  </a:lnTo>
                  <a:lnTo>
                    <a:pt x="1706" y="477"/>
                  </a:lnTo>
                  <a:close/>
                  <a:moveTo>
                    <a:pt x="1648" y="477"/>
                  </a:moveTo>
                  <a:lnTo>
                    <a:pt x="1648" y="477"/>
                  </a:lnTo>
                  <a:lnTo>
                    <a:pt x="1648" y="477"/>
                  </a:lnTo>
                  <a:lnTo>
                    <a:pt x="1653" y="479"/>
                  </a:lnTo>
                  <a:lnTo>
                    <a:pt x="1658" y="482"/>
                  </a:lnTo>
                  <a:lnTo>
                    <a:pt x="1662" y="487"/>
                  </a:lnTo>
                  <a:lnTo>
                    <a:pt x="1663" y="492"/>
                  </a:lnTo>
                  <a:lnTo>
                    <a:pt x="1663" y="492"/>
                  </a:lnTo>
                  <a:lnTo>
                    <a:pt x="1662" y="499"/>
                  </a:lnTo>
                  <a:lnTo>
                    <a:pt x="1658" y="504"/>
                  </a:lnTo>
                  <a:lnTo>
                    <a:pt x="1653" y="508"/>
                  </a:lnTo>
                  <a:lnTo>
                    <a:pt x="1648" y="509"/>
                  </a:lnTo>
                  <a:lnTo>
                    <a:pt x="1648" y="509"/>
                  </a:lnTo>
                  <a:lnTo>
                    <a:pt x="1641" y="508"/>
                  </a:lnTo>
                  <a:lnTo>
                    <a:pt x="1636" y="504"/>
                  </a:lnTo>
                  <a:lnTo>
                    <a:pt x="1633" y="499"/>
                  </a:lnTo>
                  <a:lnTo>
                    <a:pt x="1633" y="492"/>
                  </a:lnTo>
                  <a:lnTo>
                    <a:pt x="1633" y="492"/>
                  </a:lnTo>
                  <a:lnTo>
                    <a:pt x="1633" y="487"/>
                  </a:lnTo>
                  <a:lnTo>
                    <a:pt x="1636" y="482"/>
                  </a:lnTo>
                  <a:lnTo>
                    <a:pt x="1641" y="479"/>
                  </a:lnTo>
                  <a:lnTo>
                    <a:pt x="1648" y="477"/>
                  </a:lnTo>
                  <a:lnTo>
                    <a:pt x="1648" y="477"/>
                  </a:lnTo>
                  <a:close/>
                  <a:moveTo>
                    <a:pt x="1590" y="477"/>
                  </a:moveTo>
                  <a:lnTo>
                    <a:pt x="1590" y="477"/>
                  </a:lnTo>
                  <a:lnTo>
                    <a:pt x="1590" y="477"/>
                  </a:lnTo>
                  <a:lnTo>
                    <a:pt x="1595" y="479"/>
                  </a:lnTo>
                  <a:lnTo>
                    <a:pt x="1600" y="482"/>
                  </a:lnTo>
                  <a:lnTo>
                    <a:pt x="1604" y="487"/>
                  </a:lnTo>
                  <a:lnTo>
                    <a:pt x="1606" y="492"/>
                  </a:lnTo>
                  <a:lnTo>
                    <a:pt x="1606" y="492"/>
                  </a:lnTo>
                  <a:lnTo>
                    <a:pt x="1604" y="499"/>
                  </a:lnTo>
                  <a:lnTo>
                    <a:pt x="1600" y="504"/>
                  </a:lnTo>
                  <a:lnTo>
                    <a:pt x="1595" y="508"/>
                  </a:lnTo>
                  <a:lnTo>
                    <a:pt x="1590" y="509"/>
                  </a:lnTo>
                  <a:lnTo>
                    <a:pt x="1590" y="509"/>
                  </a:lnTo>
                  <a:lnTo>
                    <a:pt x="1583" y="508"/>
                  </a:lnTo>
                  <a:lnTo>
                    <a:pt x="1578" y="504"/>
                  </a:lnTo>
                  <a:lnTo>
                    <a:pt x="1575" y="499"/>
                  </a:lnTo>
                  <a:lnTo>
                    <a:pt x="1573" y="492"/>
                  </a:lnTo>
                  <a:lnTo>
                    <a:pt x="1573" y="492"/>
                  </a:lnTo>
                  <a:lnTo>
                    <a:pt x="1575" y="487"/>
                  </a:lnTo>
                  <a:lnTo>
                    <a:pt x="1578" y="482"/>
                  </a:lnTo>
                  <a:lnTo>
                    <a:pt x="1583" y="479"/>
                  </a:lnTo>
                  <a:lnTo>
                    <a:pt x="1590" y="477"/>
                  </a:lnTo>
                  <a:lnTo>
                    <a:pt x="1590" y="477"/>
                  </a:lnTo>
                  <a:close/>
                  <a:moveTo>
                    <a:pt x="1531" y="477"/>
                  </a:moveTo>
                  <a:lnTo>
                    <a:pt x="1531" y="477"/>
                  </a:lnTo>
                  <a:lnTo>
                    <a:pt x="1531" y="477"/>
                  </a:lnTo>
                  <a:lnTo>
                    <a:pt x="1537" y="479"/>
                  </a:lnTo>
                  <a:lnTo>
                    <a:pt x="1543" y="482"/>
                  </a:lnTo>
                  <a:lnTo>
                    <a:pt x="1546" y="487"/>
                  </a:lnTo>
                  <a:lnTo>
                    <a:pt x="1546" y="492"/>
                  </a:lnTo>
                  <a:lnTo>
                    <a:pt x="1546" y="492"/>
                  </a:lnTo>
                  <a:lnTo>
                    <a:pt x="1546" y="499"/>
                  </a:lnTo>
                  <a:lnTo>
                    <a:pt x="1543" y="504"/>
                  </a:lnTo>
                  <a:lnTo>
                    <a:pt x="1537" y="508"/>
                  </a:lnTo>
                  <a:lnTo>
                    <a:pt x="1531" y="509"/>
                  </a:lnTo>
                  <a:lnTo>
                    <a:pt x="1531" y="509"/>
                  </a:lnTo>
                  <a:lnTo>
                    <a:pt x="1525" y="508"/>
                  </a:lnTo>
                  <a:lnTo>
                    <a:pt x="1520" y="504"/>
                  </a:lnTo>
                  <a:lnTo>
                    <a:pt x="1517" y="499"/>
                  </a:lnTo>
                  <a:lnTo>
                    <a:pt x="1515" y="492"/>
                  </a:lnTo>
                  <a:lnTo>
                    <a:pt x="1515" y="492"/>
                  </a:lnTo>
                  <a:lnTo>
                    <a:pt x="1517" y="487"/>
                  </a:lnTo>
                  <a:lnTo>
                    <a:pt x="1520" y="482"/>
                  </a:lnTo>
                  <a:lnTo>
                    <a:pt x="1525" y="479"/>
                  </a:lnTo>
                  <a:lnTo>
                    <a:pt x="1531" y="477"/>
                  </a:lnTo>
                  <a:lnTo>
                    <a:pt x="1531" y="477"/>
                  </a:lnTo>
                  <a:close/>
                  <a:moveTo>
                    <a:pt x="1473" y="477"/>
                  </a:moveTo>
                  <a:lnTo>
                    <a:pt x="1473" y="477"/>
                  </a:lnTo>
                  <a:lnTo>
                    <a:pt x="1473" y="477"/>
                  </a:lnTo>
                  <a:lnTo>
                    <a:pt x="1480" y="479"/>
                  </a:lnTo>
                  <a:lnTo>
                    <a:pt x="1485" y="482"/>
                  </a:lnTo>
                  <a:lnTo>
                    <a:pt x="1486" y="487"/>
                  </a:lnTo>
                  <a:lnTo>
                    <a:pt x="1488" y="492"/>
                  </a:lnTo>
                  <a:lnTo>
                    <a:pt x="1488" y="492"/>
                  </a:lnTo>
                  <a:lnTo>
                    <a:pt x="1486" y="499"/>
                  </a:lnTo>
                  <a:lnTo>
                    <a:pt x="1485" y="504"/>
                  </a:lnTo>
                  <a:lnTo>
                    <a:pt x="1480" y="508"/>
                  </a:lnTo>
                  <a:lnTo>
                    <a:pt x="1473" y="509"/>
                  </a:lnTo>
                  <a:lnTo>
                    <a:pt x="1473" y="509"/>
                  </a:lnTo>
                  <a:lnTo>
                    <a:pt x="1468" y="508"/>
                  </a:lnTo>
                  <a:lnTo>
                    <a:pt x="1462" y="504"/>
                  </a:lnTo>
                  <a:lnTo>
                    <a:pt x="1459" y="499"/>
                  </a:lnTo>
                  <a:lnTo>
                    <a:pt x="1457" y="492"/>
                  </a:lnTo>
                  <a:lnTo>
                    <a:pt x="1457" y="492"/>
                  </a:lnTo>
                  <a:lnTo>
                    <a:pt x="1459" y="487"/>
                  </a:lnTo>
                  <a:lnTo>
                    <a:pt x="1462" y="482"/>
                  </a:lnTo>
                  <a:lnTo>
                    <a:pt x="1468" y="479"/>
                  </a:lnTo>
                  <a:lnTo>
                    <a:pt x="1473" y="477"/>
                  </a:lnTo>
                  <a:lnTo>
                    <a:pt x="1473" y="477"/>
                  </a:lnTo>
                  <a:close/>
                  <a:moveTo>
                    <a:pt x="1415" y="477"/>
                  </a:moveTo>
                  <a:lnTo>
                    <a:pt x="1415" y="477"/>
                  </a:lnTo>
                  <a:lnTo>
                    <a:pt x="1415" y="477"/>
                  </a:lnTo>
                  <a:lnTo>
                    <a:pt x="1420" y="479"/>
                  </a:lnTo>
                  <a:lnTo>
                    <a:pt x="1425" y="482"/>
                  </a:lnTo>
                  <a:lnTo>
                    <a:pt x="1428" y="487"/>
                  </a:lnTo>
                  <a:lnTo>
                    <a:pt x="1430" y="492"/>
                  </a:lnTo>
                  <a:lnTo>
                    <a:pt x="1430" y="492"/>
                  </a:lnTo>
                  <a:lnTo>
                    <a:pt x="1428" y="499"/>
                  </a:lnTo>
                  <a:lnTo>
                    <a:pt x="1425" y="504"/>
                  </a:lnTo>
                  <a:lnTo>
                    <a:pt x="1420" y="508"/>
                  </a:lnTo>
                  <a:lnTo>
                    <a:pt x="1415" y="509"/>
                  </a:lnTo>
                  <a:lnTo>
                    <a:pt x="1415" y="509"/>
                  </a:lnTo>
                  <a:lnTo>
                    <a:pt x="1408" y="508"/>
                  </a:lnTo>
                  <a:lnTo>
                    <a:pt x="1403" y="504"/>
                  </a:lnTo>
                  <a:lnTo>
                    <a:pt x="1399" y="499"/>
                  </a:lnTo>
                  <a:lnTo>
                    <a:pt x="1399" y="492"/>
                  </a:lnTo>
                  <a:lnTo>
                    <a:pt x="1399" y="492"/>
                  </a:lnTo>
                  <a:lnTo>
                    <a:pt x="1399" y="487"/>
                  </a:lnTo>
                  <a:lnTo>
                    <a:pt x="1403" y="482"/>
                  </a:lnTo>
                  <a:lnTo>
                    <a:pt x="1408" y="479"/>
                  </a:lnTo>
                  <a:lnTo>
                    <a:pt x="1415" y="477"/>
                  </a:lnTo>
                  <a:lnTo>
                    <a:pt x="1415" y="477"/>
                  </a:lnTo>
                  <a:close/>
                  <a:moveTo>
                    <a:pt x="1357" y="477"/>
                  </a:moveTo>
                  <a:lnTo>
                    <a:pt x="1357" y="477"/>
                  </a:lnTo>
                  <a:lnTo>
                    <a:pt x="1357" y="477"/>
                  </a:lnTo>
                  <a:lnTo>
                    <a:pt x="1362" y="479"/>
                  </a:lnTo>
                  <a:lnTo>
                    <a:pt x="1367" y="482"/>
                  </a:lnTo>
                  <a:lnTo>
                    <a:pt x="1371" y="487"/>
                  </a:lnTo>
                  <a:lnTo>
                    <a:pt x="1372" y="492"/>
                  </a:lnTo>
                  <a:lnTo>
                    <a:pt x="1372" y="492"/>
                  </a:lnTo>
                  <a:lnTo>
                    <a:pt x="1371" y="499"/>
                  </a:lnTo>
                  <a:lnTo>
                    <a:pt x="1367" y="504"/>
                  </a:lnTo>
                  <a:lnTo>
                    <a:pt x="1362" y="508"/>
                  </a:lnTo>
                  <a:lnTo>
                    <a:pt x="1357" y="509"/>
                  </a:lnTo>
                  <a:lnTo>
                    <a:pt x="1357" y="509"/>
                  </a:lnTo>
                  <a:lnTo>
                    <a:pt x="1350" y="508"/>
                  </a:lnTo>
                  <a:lnTo>
                    <a:pt x="1345" y="504"/>
                  </a:lnTo>
                  <a:lnTo>
                    <a:pt x="1342" y="499"/>
                  </a:lnTo>
                  <a:lnTo>
                    <a:pt x="1342" y="492"/>
                  </a:lnTo>
                  <a:lnTo>
                    <a:pt x="1342" y="492"/>
                  </a:lnTo>
                  <a:lnTo>
                    <a:pt x="1342" y="487"/>
                  </a:lnTo>
                  <a:lnTo>
                    <a:pt x="1345" y="482"/>
                  </a:lnTo>
                  <a:lnTo>
                    <a:pt x="1350" y="479"/>
                  </a:lnTo>
                  <a:lnTo>
                    <a:pt x="1357" y="477"/>
                  </a:lnTo>
                  <a:lnTo>
                    <a:pt x="1357" y="477"/>
                  </a:lnTo>
                  <a:close/>
                  <a:moveTo>
                    <a:pt x="1297" y="477"/>
                  </a:moveTo>
                  <a:lnTo>
                    <a:pt x="1297" y="477"/>
                  </a:lnTo>
                  <a:lnTo>
                    <a:pt x="1297" y="477"/>
                  </a:lnTo>
                  <a:lnTo>
                    <a:pt x="1304" y="479"/>
                  </a:lnTo>
                  <a:lnTo>
                    <a:pt x="1309" y="482"/>
                  </a:lnTo>
                  <a:lnTo>
                    <a:pt x="1313" y="487"/>
                  </a:lnTo>
                  <a:lnTo>
                    <a:pt x="1313" y="492"/>
                  </a:lnTo>
                  <a:lnTo>
                    <a:pt x="1313" y="492"/>
                  </a:lnTo>
                  <a:lnTo>
                    <a:pt x="1313" y="499"/>
                  </a:lnTo>
                  <a:lnTo>
                    <a:pt x="1309" y="504"/>
                  </a:lnTo>
                  <a:lnTo>
                    <a:pt x="1304" y="508"/>
                  </a:lnTo>
                  <a:lnTo>
                    <a:pt x="1297" y="509"/>
                  </a:lnTo>
                  <a:lnTo>
                    <a:pt x="1297" y="509"/>
                  </a:lnTo>
                  <a:lnTo>
                    <a:pt x="1292" y="508"/>
                  </a:lnTo>
                  <a:lnTo>
                    <a:pt x="1287" y="504"/>
                  </a:lnTo>
                  <a:lnTo>
                    <a:pt x="1284" y="499"/>
                  </a:lnTo>
                  <a:lnTo>
                    <a:pt x="1282" y="492"/>
                  </a:lnTo>
                  <a:lnTo>
                    <a:pt x="1282" y="492"/>
                  </a:lnTo>
                  <a:lnTo>
                    <a:pt x="1284" y="487"/>
                  </a:lnTo>
                  <a:lnTo>
                    <a:pt x="1287" y="482"/>
                  </a:lnTo>
                  <a:lnTo>
                    <a:pt x="1292" y="479"/>
                  </a:lnTo>
                  <a:lnTo>
                    <a:pt x="1297" y="477"/>
                  </a:lnTo>
                  <a:lnTo>
                    <a:pt x="1297" y="477"/>
                  </a:lnTo>
                  <a:close/>
                  <a:moveTo>
                    <a:pt x="1239" y="477"/>
                  </a:moveTo>
                  <a:lnTo>
                    <a:pt x="1239" y="477"/>
                  </a:lnTo>
                  <a:lnTo>
                    <a:pt x="1239" y="477"/>
                  </a:lnTo>
                  <a:lnTo>
                    <a:pt x="1246" y="479"/>
                  </a:lnTo>
                  <a:lnTo>
                    <a:pt x="1251" y="482"/>
                  </a:lnTo>
                  <a:lnTo>
                    <a:pt x="1255" y="487"/>
                  </a:lnTo>
                  <a:lnTo>
                    <a:pt x="1255" y="492"/>
                  </a:lnTo>
                  <a:lnTo>
                    <a:pt x="1255" y="492"/>
                  </a:lnTo>
                  <a:lnTo>
                    <a:pt x="1255" y="499"/>
                  </a:lnTo>
                  <a:lnTo>
                    <a:pt x="1251" y="504"/>
                  </a:lnTo>
                  <a:lnTo>
                    <a:pt x="1246" y="508"/>
                  </a:lnTo>
                  <a:lnTo>
                    <a:pt x="1239" y="509"/>
                  </a:lnTo>
                  <a:lnTo>
                    <a:pt x="1239" y="509"/>
                  </a:lnTo>
                  <a:lnTo>
                    <a:pt x="1234" y="508"/>
                  </a:lnTo>
                  <a:lnTo>
                    <a:pt x="1229" y="504"/>
                  </a:lnTo>
                  <a:lnTo>
                    <a:pt x="1226" y="499"/>
                  </a:lnTo>
                  <a:lnTo>
                    <a:pt x="1224" y="492"/>
                  </a:lnTo>
                  <a:lnTo>
                    <a:pt x="1224" y="492"/>
                  </a:lnTo>
                  <a:lnTo>
                    <a:pt x="1226" y="487"/>
                  </a:lnTo>
                  <a:lnTo>
                    <a:pt x="1229" y="482"/>
                  </a:lnTo>
                  <a:lnTo>
                    <a:pt x="1234" y="479"/>
                  </a:lnTo>
                  <a:lnTo>
                    <a:pt x="1239" y="477"/>
                  </a:lnTo>
                  <a:lnTo>
                    <a:pt x="1239" y="477"/>
                  </a:lnTo>
                  <a:close/>
                  <a:moveTo>
                    <a:pt x="1181" y="477"/>
                  </a:moveTo>
                  <a:lnTo>
                    <a:pt x="1181" y="477"/>
                  </a:lnTo>
                  <a:lnTo>
                    <a:pt x="1181" y="477"/>
                  </a:lnTo>
                  <a:lnTo>
                    <a:pt x="1187" y="479"/>
                  </a:lnTo>
                  <a:lnTo>
                    <a:pt x="1192" y="482"/>
                  </a:lnTo>
                  <a:lnTo>
                    <a:pt x="1195" y="487"/>
                  </a:lnTo>
                  <a:lnTo>
                    <a:pt x="1197" y="492"/>
                  </a:lnTo>
                  <a:lnTo>
                    <a:pt x="1197" y="492"/>
                  </a:lnTo>
                  <a:lnTo>
                    <a:pt x="1195" y="499"/>
                  </a:lnTo>
                  <a:lnTo>
                    <a:pt x="1192" y="504"/>
                  </a:lnTo>
                  <a:lnTo>
                    <a:pt x="1187" y="508"/>
                  </a:lnTo>
                  <a:lnTo>
                    <a:pt x="1181" y="509"/>
                  </a:lnTo>
                  <a:lnTo>
                    <a:pt x="1181" y="509"/>
                  </a:lnTo>
                  <a:lnTo>
                    <a:pt x="1175" y="508"/>
                  </a:lnTo>
                  <a:lnTo>
                    <a:pt x="1171" y="504"/>
                  </a:lnTo>
                  <a:lnTo>
                    <a:pt x="1168" y="499"/>
                  </a:lnTo>
                  <a:lnTo>
                    <a:pt x="1166" y="492"/>
                  </a:lnTo>
                  <a:lnTo>
                    <a:pt x="1166" y="492"/>
                  </a:lnTo>
                  <a:lnTo>
                    <a:pt x="1168" y="487"/>
                  </a:lnTo>
                  <a:lnTo>
                    <a:pt x="1171" y="482"/>
                  </a:lnTo>
                  <a:lnTo>
                    <a:pt x="1175" y="479"/>
                  </a:lnTo>
                  <a:lnTo>
                    <a:pt x="1181" y="477"/>
                  </a:lnTo>
                  <a:lnTo>
                    <a:pt x="1181" y="477"/>
                  </a:lnTo>
                  <a:close/>
                  <a:moveTo>
                    <a:pt x="1124" y="477"/>
                  </a:moveTo>
                  <a:lnTo>
                    <a:pt x="1124" y="477"/>
                  </a:lnTo>
                  <a:lnTo>
                    <a:pt x="1124" y="477"/>
                  </a:lnTo>
                  <a:lnTo>
                    <a:pt x="1129" y="479"/>
                  </a:lnTo>
                  <a:lnTo>
                    <a:pt x="1134" y="482"/>
                  </a:lnTo>
                  <a:lnTo>
                    <a:pt x="1137" y="487"/>
                  </a:lnTo>
                  <a:lnTo>
                    <a:pt x="1139" y="492"/>
                  </a:lnTo>
                  <a:lnTo>
                    <a:pt x="1139" y="492"/>
                  </a:lnTo>
                  <a:lnTo>
                    <a:pt x="1137" y="499"/>
                  </a:lnTo>
                  <a:lnTo>
                    <a:pt x="1134" y="504"/>
                  </a:lnTo>
                  <a:lnTo>
                    <a:pt x="1129" y="508"/>
                  </a:lnTo>
                  <a:lnTo>
                    <a:pt x="1124" y="509"/>
                  </a:lnTo>
                  <a:lnTo>
                    <a:pt x="1124" y="509"/>
                  </a:lnTo>
                  <a:lnTo>
                    <a:pt x="1117" y="508"/>
                  </a:lnTo>
                  <a:lnTo>
                    <a:pt x="1112" y="504"/>
                  </a:lnTo>
                  <a:lnTo>
                    <a:pt x="1108" y="499"/>
                  </a:lnTo>
                  <a:lnTo>
                    <a:pt x="1108" y="492"/>
                  </a:lnTo>
                  <a:lnTo>
                    <a:pt x="1108" y="492"/>
                  </a:lnTo>
                  <a:lnTo>
                    <a:pt x="1108" y="487"/>
                  </a:lnTo>
                  <a:lnTo>
                    <a:pt x="1112" y="482"/>
                  </a:lnTo>
                  <a:lnTo>
                    <a:pt x="1117" y="479"/>
                  </a:lnTo>
                  <a:lnTo>
                    <a:pt x="1124" y="477"/>
                  </a:lnTo>
                  <a:lnTo>
                    <a:pt x="1124" y="477"/>
                  </a:lnTo>
                  <a:close/>
                  <a:moveTo>
                    <a:pt x="1064" y="477"/>
                  </a:moveTo>
                  <a:lnTo>
                    <a:pt x="1064" y="477"/>
                  </a:lnTo>
                  <a:lnTo>
                    <a:pt x="1064" y="477"/>
                  </a:lnTo>
                  <a:lnTo>
                    <a:pt x="1071" y="479"/>
                  </a:lnTo>
                  <a:lnTo>
                    <a:pt x="1076" y="482"/>
                  </a:lnTo>
                  <a:lnTo>
                    <a:pt x="1079" y="487"/>
                  </a:lnTo>
                  <a:lnTo>
                    <a:pt x="1081" y="492"/>
                  </a:lnTo>
                  <a:lnTo>
                    <a:pt x="1081" y="492"/>
                  </a:lnTo>
                  <a:lnTo>
                    <a:pt x="1079" y="499"/>
                  </a:lnTo>
                  <a:lnTo>
                    <a:pt x="1076" y="504"/>
                  </a:lnTo>
                  <a:lnTo>
                    <a:pt x="1071" y="508"/>
                  </a:lnTo>
                  <a:lnTo>
                    <a:pt x="1064" y="509"/>
                  </a:lnTo>
                  <a:lnTo>
                    <a:pt x="1064" y="509"/>
                  </a:lnTo>
                  <a:lnTo>
                    <a:pt x="1059" y="508"/>
                  </a:lnTo>
                  <a:lnTo>
                    <a:pt x="1054" y="504"/>
                  </a:lnTo>
                  <a:lnTo>
                    <a:pt x="1050" y="499"/>
                  </a:lnTo>
                  <a:lnTo>
                    <a:pt x="1049" y="492"/>
                  </a:lnTo>
                  <a:lnTo>
                    <a:pt x="1049" y="492"/>
                  </a:lnTo>
                  <a:lnTo>
                    <a:pt x="1050" y="487"/>
                  </a:lnTo>
                  <a:lnTo>
                    <a:pt x="1054" y="482"/>
                  </a:lnTo>
                  <a:lnTo>
                    <a:pt x="1059" y="479"/>
                  </a:lnTo>
                  <a:lnTo>
                    <a:pt x="1064" y="477"/>
                  </a:lnTo>
                  <a:lnTo>
                    <a:pt x="1064" y="477"/>
                  </a:lnTo>
                  <a:close/>
                  <a:moveTo>
                    <a:pt x="1006" y="477"/>
                  </a:moveTo>
                  <a:lnTo>
                    <a:pt x="1006" y="477"/>
                  </a:lnTo>
                  <a:lnTo>
                    <a:pt x="1006" y="477"/>
                  </a:lnTo>
                  <a:lnTo>
                    <a:pt x="1013" y="479"/>
                  </a:lnTo>
                  <a:lnTo>
                    <a:pt x="1018" y="482"/>
                  </a:lnTo>
                  <a:lnTo>
                    <a:pt x="1021" y="487"/>
                  </a:lnTo>
                  <a:lnTo>
                    <a:pt x="1021" y="492"/>
                  </a:lnTo>
                  <a:lnTo>
                    <a:pt x="1021" y="492"/>
                  </a:lnTo>
                  <a:lnTo>
                    <a:pt x="1021" y="499"/>
                  </a:lnTo>
                  <a:lnTo>
                    <a:pt x="1018" y="504"/>
                  </a:lnTo>
                  <a:lnTo>
                    <a:pt x="1013" y="508"/>
                  </a:lnTo>
                  <a:lnTo>
                    <a:pt x="1006" y="509"/>
                  </a:lnTo>
                  <a:lnTo>
                    <a:pt x="1006" y="509"/>
                  </a:lnTo>
                  <a:lnTo>
                    <a:pt x="1001" y="508"/>
                  </a:lnTo>
                  <a:lnTo>
                    <a:pt x="996" y="504"/>
                  </a:lnTo>
                  <a:lnTo>
                    <a:pt x="992" y="499"/>
                  </a:lnTo>
                  <a:lnTo>
                    <a:pt x="991" y="492"/>
                  </a:lnTo>
                  <a:lnTo>
                    <a:pt x="991" y="492"/>
                  </a:lnTo>
                  <a:lnTo>
                    <a:pt x="992" y="487"/>
                  </a:lnTo>
                  <a:lnTo>
                    <a:pt x="996" y="482"/>
                  </a:lnTo>
                  <a:lnTo>
                    <a:pt x="1001" y="479"/>
                  </a:lnTo>
                  <a:lnTo>
                    <a:pt x="1006" y="477"/>
                  </a:lnTo>
                  <a:lnTo>
                    <a:pt x="1006" y="477"/>
                  </a:lnTo>
                  <a:close/>
                  <a:moveTo>
                    <a:pt x="948" y="477"/>
                  </a:moveTo>
                  <a:lnTo>
                    <a:pt x="948" y="477"/>
                  </a:lnTo>
                  <a:lnTo>
                    <a:pt x="948" y="477"/>
                  </a:lnTo>
                  <a:lnTo>
                    <a:pt x="955" y="479"/>
                  </a:lnTo>
                  <a:lnTo>
                    <a:pt x="958" y="482"/>
                  </a:lnTo>
                  <a:lnTo>
                    <a:pt x="962" y="487"/>
                  </a:lnTo>
                  <a:lnTo>
                    <a:pt x="964" y="492"/>
                  </a:lnTo>
                  <a:lnTo>
                    <a:pt x="964" y="492"/>
                  </a:lnTo>
                  <a:lnTo>
                    <a:pt x="962" y="499"/>
                  </a:lnTo>
                  <a:lnTo>
                    <a:pt x="958" y="504"/>
                  </a:lnTo>
                  <a:lnTo>
                    <a:pt x="955" y="508"/>
                  </a:lnTo>
                  <a:lnTo>
                    <a:pt x="948" y="509"/>
                  </a:lnTo>
                  <a:lnTo>
                    <a:pt x="948" y="509"/>
                  </a:lnTo>
                  <a:lnTo>
                    <a:pt x="941" y="508"/>
                  </a:lnTo>
                  <a:lnTo>
                    <a:pt x="938" y="504"/>
                  </a:lnTo>
                  <a:lnTo>
                    <a:pt x="935" y="499"/>
                  </a:lnTo>
                  <a:lnTo>
                    <a:pt x="933" y="492"/>
                  </a:lnTo>
                  <a:lnTo>
                    <a:pt x="933" y="492"/>
                  </a:lnTo>
                  <a:lnTo>
                    <a:pt x="935" y="487"/>
                  </a:lnTo>
                  <a:lnTo>
                    <a:pt x="938" y="482"/>
                  </a:lnTo>
                  <a:lnTo>
                    <a:pt x="941" y="479"/>
                  </a:lnTo>
                  <a:lnTo>
                    <a:pt x="948" y="477"/>
                  </a:lnTo>
                  <a:lnTo>
                    <a:pt x="948" y="477"/>
                  </a:lnTo>
                  <a:close/>
                  <a:moveTo>
                    <a:pt x="890" y="477"/>
                  </a:moveTo>
                  <a:lnTo>
                    <a:pt x="890" y="477"/>
                  </a:lnTo>
                  <a:lnTo>
                    <a:pt x="890" y="477"/>
                  </a:lnTo>
                  <a:lnTo>
                    <a:pt x="895" y="479"/>
                  </a:lnTo>
                  <a:lnTo>
                    <a:pt x="900" y="482"/>
                  </a:lnTo>
                  <a:lnTo>
                    <a:pt x="904" y="487"/>
                  </a:lnTo>
                  <a:lnTo>
                    <a:pt x="906" y="492"/>
                  </a:lnTo>
                  <a:lnTo>
                    <a:pt x="906" y="492"/>
                  </a:lnTo>
                  <a:lnTo>
                    <a:pt x="904" y="499"/>
                  </a:lnTo>
                  <a:lnTo>
                    <a:pt x="900" y="504"/>
                  </a:lnTo>
                  <a:lnTo>
                    <a:pt x="895" y="508"/>
                  </a:lnTo>
                  <a:lnTo>
                    <a:pt x="890" y="509"/>
                  </a:lnTo>
                  <a:lnTo>
                    <a:pt x="890" y="509"/>
                  </a:lnTo>
                  <a:lnTo>
                    <a:pt x="883" y="508"/>
                  </a:lnTo>
                  <a:lnTo>
                    <a:pt x="878" y="504"/>
                  </a:lnTo>
                  <a:lnTo>
                    <a:pt x="875" y="499"/>
                  </a:lnTo>
                  <a:lnTo>
                    <a:pt x="875" y="492"/>
                  </a:lnTo>
                  <a:lnTo>
                    <a:pt x="875" y="492"/>
                  </a:lnTo>
                  <a:lnTo>
                    <a:pt x="875" y="487"/>
                  </a:lnTo>
                  <a:lnTo>
                    <a:pt x="878" y="482"/>
                  </a:lnTo>
                  <a:lnTo>
                    <a:pt x="883" y="479"/>
                  </a:lnTo>
                  <a:lnTo>
                    <a:pt x="890" y="477"/>
                  </a:lnTo>
                  <a:lnTo>
                    <a:pt x="890" y="477"/>
                  </a:lnTo>
                  <a:close/>
                  <a:moveTo>
                    <a:pt x="832" y="477"/>
                  </a:moveTo>
                  <a:lnTo>
                    <a:pt x="832" y="477"/>
                  </a:lnTo>
                  <a:lnTo>
                    <a:pt x="832" y="477"/>
                  </a:lnTo>
                  <a:lnTo>
                    <a:pt x="837" y="479"/>
                  </a:lnTo>
                  <a:lnTo>
                    <a:pt x="843" y="482"/>
                  </a:lnTo>
                  <a:lnTo>
                    <a:pt x="846" y="487"/>
                  </a:lnTo>
                  <a:lnTo>
                    <a:pt x="848" y="492"/>
                  </a:lnTo>
                  <a:lnTo>
                    <a:pt x="848" y="492"/>
                  </a:lnTo>
                  <a:lnTo>
                    <a:pt x="846" y="499"/>
                  </a:lnTo>
                  <a:lnTo>
                    <a:pt x="843" y="504"/>
                  </a:lnTo>
                  <a:lnTo>
                    <a:pt x="837" y="508"/>
                  </a:lnTo>
                  <a:lnTo>
                    <a:pt x="832" y="509"/>
                  </a:lnTo>
                  <a:lnTo>
                    <a:pt x="832" y="509"/>
                  </a:lnTo>
                  <a:lnTo>
                    <a:pt x="826" y="508"/>
                  </a:lnTo>
                  <a:lnTo>
                    <a:pt x="820" y="504"/>
                  </a:lnTo>
                  <a:lnTo>
                    <a:pt x="817" y="499"/>
                  </a:lnTo>
                  <a:lnTo>
                    <a:pt x="815" y="492"/>
                  </a:lnTo>
                  <a:lnTo>
                    <a:pt x="815" y="492"/>
                  </a:lnTo>
                  <a:lnTo>
                    <a:pt x="817" y="487"/>
                  </a:lnTo>
                  <a:lnTo>
                    <a:pt x="820" y="482"/>
                  </a:lnTo>
                  <a:lnTo>
                    <a:pt x="826" y="479"/>
                  </a:lnTo>
                  <a:lnTo>
                    <a:pt x="832" y="477"/>
                  </a:lnTo>
                  <a:lnTo>
                    <a:pt x="832" y="477"/>
                  </a:lnTo>
                  <a:close/>
                  <a:moveTo>
                    <a:pt x="773" y="477"/>
                  </a:moveTo>
                  <a:lnTo>
                    <a:pt x="773" y="477"/>
                  </a:lnTo>
                  <a:lnTo>
                    <a:pt x="773" y="477"/>
                  </a:lnTo>
                  <a:lnTo>
                    <a:pt x="780" y="479"/>
                  </a:lnTo>
                  <a:lnTo>
                    <a:pt x="785" y="482"/>
                  </a:lnTo>
                  <a:lnTo>
                    <a:pt x="788" y="487"/>
                  </a:lnTo>
                  <a:lnTo>
                    <a:pt x="788" y="492"/>
                  </a:lnTo>
                  <a:lnTo>
                    <a:pt x="788" y="492"/>
                  </a:lnTo>
                  <a:lnTo>
                    <a:pt x="788" y="499"/>
                  </a:lnTo>
                  <a:lnTo>
                    <a:pt x="785" y="504"/>
                  </a:lnTo>
                  <a:lnTo>
                    <a:pt x="780" y="508"/>
                  </a:lnTo>
                  <a:lnTo>
                    <a:pt x="773" y="509"/>
                  </a:lnTo>
                  <a:lnTo>
                    <a:pt x="773" y="509"/>
                  </a:lnTo>
                  <a:lnTo>
                    <a:pt x="768" y="508"/>
                  </a:lnTo>
                  <a:lnTo>
                    <a:pt x="763" y="504"/>
                  </a:lnTo>
                  <a:lnTo>
                    <a:pt x="759" y="499"/>
                  </a:lnTo>
                  <a:lnTo>
                    <a:pt x="757" y="492"/>
                  </a:lnTo>
                  <a:lnTo>
                    <a:pt x="757" y="492"/>
                  </a:lnTo>
                  <a:lnTo>
                    <a:pt x="759" y="487"/>
                  </a:lnTo>
                  <a:lnTo>
                    <a:pt x="763" y="482"/>
                  </a:lnTo>
                  <a:lnTo>
                    <a:pt x="768" y="479"/>
                  </a:lnTo>
                  <a:lnTo>
                    <a:pt x="773" y="477"/>
                  </a:lnTo>
                  <a:lnTo>
                    <a:pt x="773" y="477"/>
                  </a:lnTo>
                  <a:close/>
                  <a:moveTo>
                    <a:pt x="715" y="477"/>
                  </a:moveTo>
                  <a:lnTo>
                    <a:pt x="715" y="477"/>
                  </a:lnTo>
                  <a:lnTo>
                    <a:pt x="715" y="477"/>
                  </a:lnTo>
                  <a:lnTo>
                    <a:pt x="722" y="479"/>
                  </a:lnTo>
                  <a:lnTo>
                    <a:pt x="725" y="482"/>
                  </a:lnTo>
                  <a:lnTo>
                    <a:pt x="728" y="487"/>
                  </a:lnTo>
                  <a:lnTo>
                    <a:pt x="730" y="492"/>
                  </a:lnTo>
                  <a:lnTo>
                    <a:pt x="730" y="492"/>
                  </a:lnTo>
                  <a:lnTo>
                    <a:pt x="728" y="499"/>
                  </a:lnTo>
                  <a:lnTo>
                    <a:pt x="725" y="504"/>
                  </a:lnTo>
                  <a:lnTo>
                    <a:pt x="722" y="508"/>
                  </a:lnTo>
                  <a:lnTo>
                    <a:pt x="715" y="509"/>
                  </a:lnTo>
                  <a:lnTo>
                    <a:pt x="715" y="509"/>
                  </a:lnTo>
                  <a:lnTo>
                    <a:pt x="710" y="508"/>
                  </a:lnTo>
                  <a:lnTo>
                    <a:pt x="705" y="504"/>
                  </a:lnTo>
                  <a:lnTo>
                    <a:pt x="701" y="499"/>
                  </a:lnTo>
                  <a:lnTo>
                    <a:pt x="700" y="492"/>
                  </a:lnTo>
                  <a:lnTo>
                    <a:pt x="700" y="492"/>
                  </a:lnTo>
                  <a:lnTo>
                    <a:pt x="701" y="487"/>
                  </a:lnTo>
                  <a:lnTo>
                    <a:pt x="705" y="482"/>
                  </a:lnTo>
                  <a:lnTo>
                    <a:pt x="710" y="479"/>
                  </a:lnTo>
                  <a:lnTo>
                    <a:pt x="715" y="477"/>
                  </a:lnTo>
                  <a:lnTo>
                    <a:pt x="715" y="477"/>
                  </a:lnTo>
                  <a:close/>
                  <a:moveTo>
                    <a:pt x="657" y="477"/>
                  </a:moveTo>
                  <a:lnTo>
                    <a:pt x="657" y="477"/>
                  </a:lnTo>
                  <a:lnTo>
                    <a:pt x="657" y="477"/>
                  </a:lnTo>
                  <a:lnTo>
                    <a:pt x="662" y="479"/>
                  </a:lnTo>
                  <a:lnTo>
                    <a:pt x="667" y="482"/>
                  </a:lnTo>
                  <a:lnTo>
                    <a:pt x="671" y="487"/>
                  </a:lnTo>
                  <a:lnTo>
                    <a:pt x="672" y="492"/>
                  </a:lnTo>
                  <a:lnTo>
                    <a:pt x="672" y="492"/>
                  </a:lnTo>
                  <a:lnTo>
                    <a:pt x="671" y="499"/>
                  </a:lnTo>
                  <a:lnTo>
                    <a:pt x="667" y="504"/>
                  </a:lnTo>
                  <a:lnTo>
                    <a:pt x="662" y="508"/>
                  </a:lnTo>
                  <a:lnTo>
                    <a:pt x="657" y="509"/>
                  </a:lnTo>
                  <a:lnTo>
                    <a:pt x="657" y="509"/>
                  </a:lnTo>
                  <a:lnTo>
                    <a:pt x="650" y="508"/>
                  </a:lnTo>
                  <a:lnTo>
                    <a:pt x="645" y="504"/>
                  </a:lnTo>
                  <a:lnTo>
                    <a:pt x="642" y="499"/>
                  </a:lnTo>
                  <a:lnTo>
                    <a:pt x="642" y="492"/>
                  </a:lnTo>
                  <a:lnTo>
                    <a:pt x="642" y="492"/>
                  </a:lnTo>
                  <a:lnTo>
                    <a:pt x="642" y="487"/>
                  </a:lnTo>
                  <a:lnTo>
                    <a:pt x="645" y="482"/>
                  </a:lnTo>
                  <a:lnTo>
                    <a:pt x="650" y="479"/>
                  </a:lnTo>
                  <a:lnTo>
                    <a:pt x="657" y="477"/>
                  </a:lnTo>
                  <a:lnTo>
                    <a:pt x="657" y="477"/>
                  </a:lnTo>
                  <a:close/>
                  <a:moveTo>
                    <a:pt x="599" y="477"/>
                  </a:moveTo>
                  <a:lnTo>
                    <a:pt x="599" y="477"/>
                  </a:lnTo>
                  <a:lnTo>
                    <a:pt x="599" y="477"/>
                  </a:lnTo>
                  <a:lnTo>
                    <a:pt x="604" y="479"/>
                  </a:lnTo>
                  <a:lnTo>
                    <a:pt x="609" y="482"/>
                  </a:lnTo>
                  <a:lnTo>
                    <a:pt x="613" y="487"/>
                  </a:lnTo>
                  <a:lnTo>
                    <a:pt x="614" y="492"/>
                  </a:lnTo>
                  <a:lnTo>
                    <a:pt x="614" y="492"/>
                  </a:lnTo>
                  <a:lnTo>
                    <a:pt x="613" y="499"/>
                  </a:lnTo>
                  <a:lnTo>
                    <a:pt x="609" y="504"/>
                  </a:lnTo>
                  <a:lnTo>
                    <a:pt x="604" y="508"/>
                  </a:lnTo>
                  <a:lnTo>
                    <a:pt x="599" y="509"/>
                  </a:lnTo>
                  <a:lnTo>
                    <a:pt x="599" y="509"/>
                  </a:lnTo>
                  <a:lnTo>
                    <a:pt x="592" y="508"/>
                  </a:lnTo>
                  <a:lnTo>
                    <a:pt x="587" y="504"/>
                  </a:lnTo>
                  <a:lnTo>
                    <a:pt x="584" y="499"/>
                  </a:lnTo>
                  <a:lnTo>
                    <a:pt x="582" y="492"/>
                  </a:lnTo>
                  <a:lnTo>
                    <a:pt x="582" y="492"/>
                  </a:lnTo>
                  <a:lnTo>
                    <a:pt x="584" y="487"/>
                  </a:lnTo>
                  <a:lnTo>
                    <a:pt x="587" y="482"/>
                  </a:lnTo>
                  <a:lnTo>
                    <a:pt x="592" y="479"/>
                  </a:lnTo>
                  <a:lnTo>
                    <a:pt x="599" y="477"/>
                  </a:lnTo>
                  <a:lnTo>
                    <a:pt x="599" y="477"/>
                  </a:lnTo>
                  <a:close/>
                  <a:moveTo>
                    <a:pt x="539" y="477"/>
                  </a:moveTo>
                  <a:lnTo>
                    <a:pt x="539" y="477"/>
                  </a:lnTo>
                  <a:lnTo>
                    <a:pt x="539" y="477"/>
                  </a:lnTo>
                  <a:lnTo>
                    <a:pt x="546" y="479"/>
                  </a:lnTo>
                  <a:lnTo>
                    <a:pt x="551" y="482"/>
                  </a:lnTo>
                  <a:lnTo>
                    <a:pt x="555" y="487"/>
                  </a:lnTo>
                  <a:lnTo>
                    <a:pt x="555" y="492"/>
                  </a:lnTo>
                  <a:lnTo>
                    <a:pt x="555" y="492"/>
                  </a:lnTo>
                  <a:lnTo>
                    <a:pt x="555" y="499"/>
                  </a:lnTo>
                  <a:lnTo>
                    <a:pt x="551" y="504"/>
                  </a:lnTo>
                  <a:lnTo>
                    <a:pt x="546" y="508"/>
                  </a:lnTo>
                  <a:lnTo>
                    <a:pt x="539" y="509"/>
                  </a:lnTo>
                  <a:lnTo>
                    <a:pt x="539" y="509"/>
                  </a:lnTo>
                  <a:lnTo>
                    <a:pt x="534" y="508"/>
                  </a:lnTo>
                  <a:lnTo>
                    <a:pt x="529" y="504"/>
                  </a:lnTo>
                  <a:lnTo>
                    <a:pt x="526" y="499"/>
                  </a:lnTo>
                  <a:lnTo>
                    <a:pt x="524" y="492"/>
                  </a:lnTo>
                  <a:lnTo>
                    <a:pt x="524" y="492"/>
                  </a:lnTo>
                  <a:lnTo>
                    <a:pt x="526" y="487"/>
                  </a:lnTo>
                  <a:lnTo>
                    <a:pt x="529" y="482"/>
                  </a:lnTo>
                  <a:lnTo>
                    <a:pt x="534" y="479"/>
                  </a:lnTo>
                  <a:lnTo>
                    <a:pt x="539" y="477"/>
                  </a:lnTo>
                  <a:lnTo>
                    <a:pt x="539" y="477"/>
                  </a:lnTo>
                  <a:close/>
                  <a:moveTo>
                    <a:pt x="482" y="477"/>
                  </a:moveTo>
                  <a:lnTo>
                    <a:pt x="482" y="477"/>
                  </a:lnTo>
                  <a:lnTo>
                    <a:pt x="482" y="477"/>
                  </a:lnTo>
                  <a:lnTo>
                    <a:pt x="488" y="479"/>
                  </a:lnTo>
                  <a:lnTo>
                    <a:pt x="493" y="482"/>
                  </a:lnTo>
                  <a:lnTo>
                    <a:pt x="495" y="487"/>
                  </a:lnTo>
                  <a:lnTo>
                    <a:pt x="497" y="492"/>
                  </a:lnTo>
                  <a:lnTo>
                    <a:pt x="497" y="492"/>
                  </a:lnTo>
                  <a:lnTo>
                    <a:pt x="495" y="499"/>
                  </a:lnTo>
                  <a:lnTo>
                    <a:pt x="493" y="504"/>
                  </a:lnTo>
                  <a:lnTo>
                    <a:pt x="488" y="508"/>
                  </a:lnTo>
                  <a:lnTo>
                    <a:pt x="482" y="509"/>
                  </a:lnTo>
                  <a:lnTo>
                    <a:pt x="482" y="509"/>
                  </a:lnTo>
                  <a:lnTo>
                    <a:pt x="476" y="508"/>
                  </a:lnTo>
                  <a:lnTo>
                    <a:pt x="471" y="504"/>
                  </a:lnTo>
                  <a:lnTo>
                    <a:pt x="468" y="499"/>
                  </a:lnTo>
                  <a:lnTo>
                    <a:pt x="466" y="492"/>
                  </a:lnTo>
                  <a:lnTo>
                    <a:pt x="466" y="492"/>
                  </a:lnTo>
                  <a:lnTo>
                    <a:pt x="468" y="487"/>
                  </a:lnTo>
                  <a:lnTo>
                    <a:pt x="471" y="482"/>
                  </a:lnTo>
                  <a:lnTo>
                    <a:pt x="476" y="479"/>
                  </a:lnTo>
                  <a:lnTo>
                    <a:pt x="482" y="477"/>
                  </a:lnTo>
                  <a:lnTo>
                    <a:pt x="482" y="477"/>
                  </a:lnTo>
                  <a:close/>
                  <a:moveTo>
                    <a:pt x="424" y="477"/>
                  </a:moveTo>
                  <a:lnTo>
                    <a:pt x="424" y="477"/>
                  </a:lnTo>
                  <a:lnTo>
                    <a:pt x="424" y="477"/>
                  </a:lnTo>
                  <a:lnTo>
                    <a:pt x="429" y="479"/>
                  </a:lnTo>
                  <a:lnTo>
                    <a:pt x="434" y="482"/>
                  </a:lnTo>
                  <a:lnTo>
                    <a:pt x="437" y="487"/>
                  </a:lnTo>
                  <a:lnTo>
                    <a:pt x="439" y="492"/>
                  </a:lnTo>
                  <a:lnTo>
                    <a:pt x="439" y="492"/>
                  </a:lnTo>
                  <a:lnTo>
                    <a:pt x="437" y="499"/>
                  </a:lnTo>
                  <a:lnTo>
                    <a:pt x="434" y="504"/>
                  </a:lnTo>
                  <a:lnTo>
                    <a:pt x="429" y="508"/>
                  </a:lnTo>
                  <a:lnTo>
                    <a:pt x="424" y="509"/>
                  </a:lnTo>
                  <a:lnTo>
                    <a:pt x="424" y="509"/>
                  </a:lnTo>
                  <a:lnTo>
                    <a:pt x="417" y="508"/>
                  </a:lnTo>
                  <a:lnTo>
                    <a:pt x="412" y="504"/>
                  </a:lnTo>
                  <a:lnTo>
                    <a:pt x="410" y="499"/>
                  </a:lnTo>
                  <a:lnTo>
                    <a:pt x="408" y="492"/>
                  </a:lnTo>
                  <a:lnTo>
                    <a:pt x="408" y="492"/>
                  </a:lnTo>
                  <a:lnTo>
                    <a:pt x="410" y="487"/>
                  </a:lnTo>
                  <a:lnTo>
                    <a:pt x="412" y="482"/>
                  </a:lnTo>
                  <a:lnTo>
                    <a:pt x="417" y="479"/>
                  </a:lnTo>
                  <a:lnTo>
                    <a:pt x="424" y="477"/>
                  </a:lnTo>
                  <a:lnTo>
                    <a:pt x="424" y="477"/>
                  </a:lnTo>
                  <a:close/>
                  <a:moveTo>
                    <a:pt x="366" y="477"/>
                  </a:moveTo>
                  <a:lnTo>
                    <a:pt x="366" y="477"/>
                  </a:lnTo>
                  <a:lnTo>
                    <a:pt x="366" y="477"/>
                  </a:lnTo>
                  <a:lnTo>
                    <a:pt x="371" y="479"/>
                  </a:lnTo>
                  <a:lnTo>
                    <a:pt x="376" y="482"/>
                  </a:lnTo>
                  <a:lnTo>
                    <a:pt x="379" y="487"/>
                  </a:lnTo>
                  <a:lnTo>
                    <a:pt x="381" y="492"/>
                  </a:lnTo>
                  <a:lnTo>
                    <a:pt x="381" y="492"/>
                  </a:lnTo>
                  <a:lnTo>
                    <a:pt x="379" y="499"/>
                  </a:lnTo>
                  <a:lnTo>
                    <a:pt x="376" y="504"/>
                  </a:lnTo>
                  <a:lnTo>
                    <a:pt x="371" y="508"/>
                  </a:lnTo>
                  <a:lnTo>
                    <a:pt x="366" y="509"/>
                  </a:lnTo>
                  <a:lnTo>
                    <a:pt x="366" y="509"/>
                  </a:lnTo>
                  <a:lnTo>
                    <a:pt x="359" y="508"/>
                  </a:lnTo>
                  <a:lnTo>
                    <a:pt x="354" y="504"/>
                  </a:lnTo>
                  <a:lnTo>
                    <a:pt x="350" y="499"/>
                  </a:lnTo>
                  <a:lnTo>
                    <a:pt x="350" y="492"/>
                  </a:lnTo>
                  <a:lnTo>
                    <a:pt x="350" y="492"/>
                  </a:lnTo>
                  <a:lnTo>
                    <a:pt x="350" y="487"/>
                  </a:lnTo>
                  <a:lnTo>
                    <a:pt x="354" y="482"/>
                  </a:lnTo>
                  <a:lnTo>
                    <a:pt x="359" y="479"/>
                  </a:lnTo>
                  <a:lnTo>
                    <a:pt x="366" y="477"/>
                  </a:lnTo>
                  <a:lnTo>
                    <a:pt x="366" y="477"/>
                  </a:lnTo>
                  <a:close/>
                  <a:moveTo>
                    <a:pt x="306" y="477"/>
                  </a:moveTo>
                  <a:lnTo>
                    <a:pt x="306" y="477"/>
                  </a:lnTo>
                  <a:lnTo>
                    <a:pt x="306" y="477"/>
                  </a:lnTo>
                  <a:lnTo>
                    <a:pt x="313" y="479"/>
                  </a:lnTo>
                  <a:lnTo>
                    <a:pt x="318" y="482"/>
                  </a:lnTo>
                  <a:lnTo>
                    <a:pt x="321" y="487"/>
                  </a:lnTo>
                  <a:lnTo>
                    <a:pt x="321" y="492"/>
                  </a:lnTo>
                  <a:lnTo>
                    <a:pt x="321" y="492"/>
                  </a:lnTo>
                  <a:lnTo>
                    <a:pt x="321" y="499"/>
                  </a:lnTo>
                  <a:lnTo>
                    <a:pt x="318" y="504"/>
                  </a:lnTo>
                  <a:lnTo>
                    <a:pt x="313" y="508"/>
                  </a:lnTo>
                  <a:lnTo>
                    <a:pt x="306" y="509"/>
                  </a:lnTo>
                  <a:lnTo>
                    <a:pt x="306" y="509"/>
                  </a:lnTo>
                  <a:lnTo>
                    <a:pt x="301" y="508"/>
                  </a:lnTo>
                  <a:lnTo>
                    <a:pt x="296" y="504"/>
                  </a:lnTo>
                  <a:lnTo>
                    <a:pt x="293" y="499"/>
                  </a:lnTo>
                  <a:lnTo>
                    <a:pt x="291" y="492"/>
                  </a:lnTo>
                  <a:lnTo>
                    <a:pt x="291" y="492"/>
                  </a:lnTo>
                  <a:lnTo>
                    <a:pt x="293" y="487"/>
                  </a:lnTo>
                  <a:lnTo>
                    <a:pt x="296" y="482"/>
                  </a:lnTo>
                  <a:lnTo>
                    <a:pt x="301" y="479"/>
                  </a:lnTo>
                  <a:lnTo>
                    <a:pt x="306" y="477"/>
                  </a:lnTo>
                  <a:lnTo>
                    <a:pt x="306" y="477"/>
                  </a:lnTo>
                  <a:close/>
                  <a:moveTo>
                    <a:pt x="248" y="477"/>
                  </a:moveTo>
                  <a:lnTo>
                    <a:pt x="248" y="477"/>
                  </a:lnTo>
                  <a:lnTo>
                    <a:pt x="248" y="477"/>
                  </a:lnTo>
                  <a:lnTo>
                    <a:pt x="255" y="479"/>
                  </a:lnTo>
                  <a:lnTo>
                    <a:pt x="260" y="482"/>
                  </a:lnTo>
                  <a:lnTo>
                    <a:pt x="264" y="487"/>
                  </a:lnTo>
                  <a:lnTo>
                    <a:pt x="264" y="492"/>
                  </a:lnTo>
                  <a:lnTo>
                    <a:pt x="264" y="492"/>
                  </a:lnTo>
                  <a:lnTo>
                    <a:pt x="264" y="499"/>
                  </a:lnTo>
                  <a:lnTo>
                    <a:pt x="260" y="504"/>
                  </a:lnTo>
                  <a:lnTo>
                    <a:pt x="255" y="508"/>
                  </a:lnTo>
                  <a:lnTo>
                    <a:pt x="248" y="509"/>
                  </a:lnTo>
                  <a:lnTo>
                    <a:pt x="248" y="509"/>
                  </a:lnTo>
                  <a:lnTo>
                    <a:pt x="243" y="508"/>
                  </a:lnTo>
                  <a:lnTo>
                    <a:pt x="238" y="504"/>
                  </a:lnTo>
                  <a:lnTo>
                    <a:pt x="235" y="499"/>
                  </a:lnTo>
                  <a:lnTo>
                    <a:pt x="233" y="492"/>
                  </a:lnTo>
                  <a:lnTo>
                    <a:pt x="233" y="492"/>
                  </a:lnTo>
                  <a:lnTo>
                    <a:pt x="235" y="487"/>
                  </a:lnTo>
                  <a:lnTo>
                    <a:pt x="238" y="482"/>
                  </a:lnTo>
                  <a:lnTo>
                    <a:pt x="243" y="479"/>
                  </a:lnTo>
                  <a:lnTo>
                    <a:pt x="248" y="477"/>
                  </a:lnTo>
                  <a:lnTo>
                    <a:pt x="248" y="477"/>
                  </a:lnTo>
                  <a:close/>
                  <a:moveTo>
                    <a:pt x="190" y="477"/>
                  </a:moveTo>
                  <a:lnTo>
                    <a:pt x="190" y="477"/>
                  </a:lnTo>
                  <a:lnTo>
                    <a:pt x="190" y="477"/>
                  </a:lnTo>
                  <a:lnTo>
                    <a:pt x="195" y="479"/>
                  </a:lnTo>
                  <a:lnTo>
                    <a:pt x="201" y="482"/>
                  </a:lnTo>
                  <a:lnTo>
                    <a:pt x="204" y="487"/>
                  </a:lnTo>
                  <a:lnTo>
                    <a:pt x="206" y="492"/>
                  </a:lnTo>
                  <a:lnTo>
                    <a:pt x="206" y="492"/>
                  </a:lnTo>
                  <a:lnTo>
                    <a:pt x="204" y="499"/>
                  </a:lnTo>
                  <a:lnTo>
                    <a:pt x="201" y="504"/>
                  </a:lnTo>
                  <a:lnTo>
                    <a:pt x="195" y="508"/>
                  </a:lnTo>
                  <a:lnTo>
                    <a:pt x="190" y="509"/>
                  </a:lnTo>
                  <a:lnTo>
                    <a:pt x="190" y="509"/>
                  </a:lnTo>
                  <a:lnTo>
                    <a:pt x="184" y="508"/>
                  </a:lnTo>
                  <a:lnTo>
                    <a:pt x="180" y="504"/>
                  </a:lnTo>
                  <a:lnTo>
                    <a:pt x="177" y="499"/>
                  </a:lnTo>
                  <a:lnTo>
                    <a:pt x="175" y="492"/>
                  </a:lnTo>
                  <a:lnTo>
                    <a:pt x="175" y="492"/>
                  </a:lnTo>
                  <a:lnTo>
                    <a:pt x="177" y="487"/>
                  </a:lnTo>
                  <a:lnTo>
                    <a:pt x="180" y="482"/>
                  </a:lnTo>
                  <a:lnTo>
                    <a:pt x="184" y="479"/>
                  </a:lnTo>
                  <a:lnTo>
                    <a:pt x="190" y="477"/>
                  </a:lnTo>
                  <a:lnTo>
                    <a:pt x="190" y="477"/>
                  </a:lnTo>
                  <a:close/>
                  <a:moveTo>
                    <a:pt x="132" y="477"/>
                  </a:moveTo>
                  <a:lnTo>
                    <a:pt x="132" y="477"/>
                  </a:lnTo>
                  <a:lnTo>
                    <a:pt x="132" y="477"/>
                  </a:lnTo>
                  <a:lnTo>
                    <a:pt x="138" y="479"/>
                  </a:lnTo>
                  <a:lnTo>
                    <a:pt x="143" y="482"/>
                  </a:lnTo>
                  <a:lnTo>
                    <a:pt x="146" y="487"/>
                  </a:lnTo>
                  <a:lnTo>
                    <a:pt x="148" y="492"/>
                  </a:lnTo>
                  <a:lnTo>
                    <a:pt x="148" y="492"/>
                  </a:lnTo>
                  <a:lnTo>
                    <a:pt x="146" y="499"/>
                  </a:lnTo>
                  <a:lnTo>
                    <a:pt x="143" y="504"/>
                  </a:lnTo>
                  <a:lnTo>
                    <a:pt x="138" y="508"/>
                  </a:lnTo>
                  <a:lnTo>
                    <a:pt x="132" y="509"/>
                  </a:lnTo>
                  <a:lnTo>
                    <a:pt x="132" y="509"/>
                  </a:lnTo>
                  <a:lnTo>
                    <a:pt x="126" y="508"/>
                  </a:lnTo>
                  <a:lnTo>
                    <a:pt x="121" y="504"/>
                  </a:lnTo>
                  <a:lnTo>
                    <a:pt x="117" y="499"/>
                  </a:lnTo>
                  <a:lnTo>
                    <a:pt x="117" y="492"/>
                  </a:lnTo>
                  <a:lnTo>
                    <a:pt x="117" y="492"/>
                  </a:lnTo>
                  <a:lnTo>
                    <a:pt x="117" y="487"/>
                  </a:lnTo>
                  <a:lnTo>
                    <a:pt x="121" y="482"/>
                  </a:lnTo>
                  <a:lnTo>
                    <a:pt x="126" y="479"/>
                  </a:lnTo>
                  <a:lnTo>
                    <a:pt x="132" y="477"/>
                  </a:lnTo>
                  <a:lnTo>
                    <a:pt x="132" y="477"/>
                  </a:lnTo>
                  <a:close/>
                  <a:moveTo>
                    <a:pt x="73" y="477"/>
                  </a:moveTo>
                  <a:lnTo>
                    <a:pt x="73" y="477"/>
                  </a:lnTo>
                  <a:lnTo>
                    <a:pt x="73" y="477"/>
                  </a:lnTo>
                  <a:lnTo>
                    <a:pt x="80" y="479"/>
                  </a:lnTo>
                  <a:lnTo>
                    <a:pt x="85" y="482"/>
                  </a:lnTo>
                  <a:lnTo>
                    <a:pt x="88" y="487"/>
                  </a:lnTo>
                  <a:lnTo>
                    <a:pt x="90" y="492"/>
                  </a:lnTo>
                  <a:lnTo>
                    <a:pt x="90" y="492"/>
                  </a:lnTo>
                  <a:lnTo>
                    <a:pt x="88" y="499"/>
                  </a:lnTo>
                  <a:lnTo>
                    <a:pt x="85" y="504"/>
                  </a:lnTo>
                  <a:lnTo>
                    <a:pt x="80" y="508"/>
                  </a:lnTo>
                  <a:lnTo>
                    <a:pt x="73" y="509"/>
                  </a:lnTo>
                  <a:lnTo>
                    <a:pt x="73" y="509"/>
                  </a:lnTo>
                  <a:lnTo>
                    <a:pt x="68" y="508"/>
                  </a:lnTo>
                  <a:lnTo>
                    <a:pt x="63" y="504"/>
                  </a:lnTo>
                  <a:lnTo>
                    <a:pt x="59" y="499"/>
                  </a:lnTo>
                  <a:lnTo>
                    <a:pt x="58" y="492"/>
                  </a:lnTo>
                  <a:lnTo>
                    <a:pt x="58" y="492"/>
                  </a:lnTo>
                  <a:lnTo>
                    <a:pt x="59" y="487"/>
                  </a:lnTo>
                  <a:lnTo>
                    <a:pt x="63" y="482"/>
                  </a:lnTo>
                  <a:lnTo>
                    <a:pt x="68" y="479"/>
                  </a:lnTo>
                  <a:lnTo>
                    <a:pt x="73" y="477"/>
                  </a:lnTo>
                  <a:lnTo>
                    <a:pt x="73" y="477"/>
                  </a:lnTo>
                  <a:close/>
                  <a:moveTo>
                    <a:pt x="15" y="477"/>
                  </a:moveTo>
                  <a:lnTo>
                    <a:pt x="15" y="477"/>
                  </a:lnTo>
                  <a:lnTo>
                    <a:pt x="15" y="477"/>
                  </a:lnTo>
                  <a:lnTo>
                    <a:pt x="22" y="479"/>
                  </a:lnTo>
                  <a:lnTo>
                    <a:pt x="27" y="482"/>
                  </a:lnTo>
                  <a:lnTo>
                    <a:pt x="30" y="487"/>
                  </a:lnTo>
                  <a:lnTo>
                    <a:pt x="30" y="492"/>
                  </a:lnTo>
                  <a:lnTo>
                    <a:pt x="30" y="492"/>
                  </a:lnTo>
                  <a:lnTo>
                    <a:pt x="30" y="499"/>
                  </a:lnTo>
                  <a:lnTo>
                    <a:pt x="27" y="504"/>
                  </a:lnTo>
                  <a:lnTo>
                    <a:pt x="22" y="508"/>
                  </a:lnTo>
                  <a:lnTo>
                    <a:pt x="15" y="509"/>
                  </a:lnTo>
                  <a:lnTo>
                    <a:pt x="15" y="509"/>
                  </a:lnTo>
                  <a:lnTo>
                    <a:pt x="10" y="508"/>
                  </a:lnTo>
                  <a:lnTo>
                    <a:pt x="5" y="504"/>
                  </a:lnTo>
                  <a:lnTo>
                    <a:pt x="1" y="499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1" y="487"/>
                  </a:lnTo>
                  <a:lnTo>
                    <a:pt x="5" y="482"/>
                  </a:lnTo>
                  <a:lnTo>
                    <a:pt x="10" y="479"/>
                  </a:lnTo>
                  <a:lnTo>
                    <a:pt x="15" y="477"/>
                  </a:lnTo>
                  <a:lnTo>
                    <a:pt x="15" y="477"/>
                  </a:lnTo>
                  <a:close/>
                  <a:moveTo>
                    <a:pt x="1881" y="433"/>
                  </a:moveTo>
                  <a:lnTo>
                    <a:pt x="1881" y="433"/>
                  </a:lnTo>
                  <a:lnTo>
                    <a:pt x="1881" y="433"/>
                  </a:lnTo>
                  <a:lnTo>
                    <a:pt x="1887" y="434"/>
                  </a:lnTo>
                  <a:lnTo>
                    <a:pt x="1892" y="438"/>
                  </a:lnTo>
                  <a:lnTo>
                    <a:pt x="1895" y="443"/>
                  </a:lnTo>
                  <a:lnTo>
                    <a:pt x="1897" y="450"/>
                  </a:lnTo>
                  <a:lnTo>
                    <a:pt x="1897" y="450"/>
                  </a:lnTo>
                  <a:lnTo>
                    <a:pt x="1895" y="457"/>
                  </a:lnTo>
                  <a:lnTo>
                    <a:pt x="1892" y="462"/>
                  </a:lnTo>
                  <a:lnTo>
                    <a:pt x="1887" y="465"/>
                  </a:lnTo>
                  <a:lnTo>
                    <a:pt x="1881" y="465"/>
                  </a:lnTo>
                  <a:lnTo>
                    <a:pt x="1881" y="465"/>
                  </a:lnTo>
                  <a:lnTo>
                    <a:pt x="1875" y="465"/>
                  </a:lnTo>
                  <a:lnTo>
                    <a:pt x="1869" y="462"/>
                  </a:lnTo>
                  <a:lnTo>
                    <a:pt x="1866" y="457"/>
                  </a:lnTo>
                  <a:lnTo>
                    <a:pt x="1866" y="450"/>
                  </a:lnTo>
                  <a:lnTo>
                    <a:pt x="1866" y="450"/>
                  </a:lnTo>
                  <a:lnTo>
                    <a:pt x="1866" y="443"/>
                  </a:lnTo>
                  <a:lnTo>
                    <a:pt x="1869" y="438"/>
                  </a:lnTo>
                  <a:lnTo>
                    <a:pt x="1875" y="434"/>
                  </a:lnTo>
                  <a:lnTo>
                    <a:pt x="1881" y="433"/>
                  </a:lnTo>
                  <a:lnTo>
                    <a:pt x="1881" y="433"/>
                  </a:lnTo>
                  <a:close/>
                  <a:moveTo>
                    <a:pt x="1822" y="433"/>
                  </a:moveTo>
                  <a:lnTo>
                    <a:pt x="1822" y="433"/>
                  </a:lnTo>
                  <a:lnTo>
                    <a:pt x="1822" y="433"/>
                  </a:lnTo>
                  <a:lnTo>
                    <a:pt x="1829" y="434"/>
                  </a:lnTo>
                  <a:lnTo>
                    <a:pt x="1834" y="438"/>
                  </a:lnTo>
                  <a:lnTo>
                    <a:pt x="1837" y="443"/>
                  </a:lnTo>
                  <a:lnTo>
                    <a:pt x="1839" y="450"/>
                  </a:lnTo>
                  <a:lnTo>
                    <a:pt x="1839" y="450"/>
                  </a:lnTo>
                  <a:lnTo>
                    <a:pt x="1837" y="457"/>
                  </a:lnTo>
                  <a:lnTo>
                    <a:pt x="1834" y="462"/>
                  </a:lnTo>
                  <a:lnTo>
                    <a:pt x="1829" y="465"/>
                  </a:lnTo>
                  <a:lnTo>
                    <a:pt x="1822" y="465"/>
                  </a:lnTo>
                  <a:lnTo>
                    <a:pt x="1822" y="465"/>
                  </a:lnTo>
                  <a:lnTo>
                    <a:pt x="1817" y="465"/>
                  </a:lnTo>
                  <a:lnTo>
                    <a:pt x="1812" y="462"/>
                  </a:lnTo>
                  <a:lnTo>
                    <a:pt x="1808" y="457"/>
                  </a:lnTo>
                  <a:lnTo>
                    <a:pt x="1806" y="450"/>
                  </a:lnTo>
                  <a:lnTo>
                    <a:pt x="1806" y="450"/>
                  </a:lnTo>
                  <a:lnTo>
                    <a:pt x="1808" y="443"/>
                  </a:lnTo>
                  <a:lnTo>
                    <a:pt x="1812" y="438"/>
                  </a:lnTo>
                  <a:lnTo>
                    <a:pt x="1817" y="434"/>
                  </a:lnTo>
                  <a:lnTo>
                    <a:pt x="1822" y="433"/>
                  </a:lnTo>
                  <a:lnTo>
                    <a:pt x="1822" y="433"/>
                  </a:lnTo>
                  <a:close/>
                  <a:moveTo>
                    <a:pt x="1764" y="433"/>
                  </a:moveTo>
                  <a:lnTo>
                    <a:pt x="1764" y="433"/>
                  </a:lnTo>
                  <a:lnTo>
                    <a:pt x="1764" y="433"/>
                  </a:lnTo>
                  <a:lnTo>
                    <a:pt x="1771" y="434"/>
                  </a:lnTo>
                  <a:lnTo>
                    <a:pt x="1776" y="438"/>
                  </a:lnTo>
                  <a:lnTo>
                    <a:pt x="1779" y="443"/>
                  </a:lnTo>
                  <a:lnTo>
                    <a:pt x="1779" y="450"/>
                  </a:lnTo>
                  <a:lnTo>
                    <a:pt x="1779" y="450"/>
                  </a:lnTo>
                  <a:lnTo>
                    <a:pt x="1779" y="457"/>
                  </a:lnTo>
                  <a:lnTo>
                    <a:pt x="1776" y="462"/>
                  </a:lnTo>
                  <a:lnTo>
                    <a:pt x="1771" y="465"/>
                  </a:lnTo>
                  <a:lnTo>
                    <a:pt x="1764" y="465"/>
                  </a:lnTo>
                  <a:lnTo>
                    <a:pt x="1764" y="465"/>
                  </a:lnTo>
                  <a:lnTo>
                    <a:pt x="1759" y="465"/>
                  </a:lnTo>
                  <a:lnTo>
                    <a:pt x="1754" y="462"/>
                  </a:lnTo>
                  <a:lnTo>
                    <a:pt x="1750" y="457"/>
                  </a:lnTo>
                  <a:lnTo>
                    <a:pt x="1749" y="450"/>
                  </a:lnTo>
                  <a:lnTo>
                    <a:pt x="1749" y="450"/>
                  </a:lnTo>
                  <a:lnTo>
                    <a:pt x="1750" y="443"/>
                  </a:lnTo>
                  <a:lnTo>
                    <a:pt x="1754" y="438"/>
                  </a:lnTo>
                  <a:lnTo>
                    <a:pt x="1759" y="434"/>
                  </a:lnTo>
                  <a:lnTo>
                    <a:pt x="1764" y="433"/>
                  </a:lnTo>
                  <a:lnTo>
                    <a:pt x="1764" y="433"/>
                  </a:lnTo>
                  <a:close/>
                  <a:moveTo>
                    <a:pt x="1706" y="433"/>
                  </a:moveTo>
                  <a:lnTo>
                    <a:pt x="1706" y="433"/>
                  </a:lnTo>
                  <a:lnTo>
                    <a:pt x="1706" y="433"/>
                  </a:lnTo>
                  <a:lnTo>
                    <a:pt x="1713" y="434"/>
                  </a:lnTo>
                  <a:lnTo>
                    <a:pt x="1716" y="438"/>
                  </a:lnTo>
                  <a:lnTo>
                    <a:pt x="1720" y="443"/>
                  </a:lnTo>
                  <a:lnTo>
                    <a:pt x="1721" y="450"/>
                  </a:lnTo>
                  <a:lnTo>
                    <a:pt x="1721" y="450"/>
                  </a:lnTo>
                  <a:lnTo>
                    <a:pt x="1720" y="457"/>
                  </a:lnTo>
                  <a:lnTo>
                    <a:pt x="1716" y="462"/>
                  </a:lnTo>
                  <a:lnTo>
                    <a:pt x="1713" y="465"/>
                  </a:lnTo>
                  <a:lnTo>
                    <a:pt x="1706" y="465"/>
                  </a:lnTo>
                  <a:lnTo>
                    <a:pt x="1706" y="465"/>
                  </a:lnTo>
                  <a:lnTo>
                    <a:pt x="1699" y="465"/>
                  </a:lnTo>
                  <a:lnTo>
                    <a:pt x="1696" y="462"/>
                  </a:lnTo>
                  <a:lnTo>
                    <a:pt x="1692" y="457"/>
                  </a:lnTo>
                  <a:lnTo>
                    <a:pt x="1691" y="450"/>
                  </a:lnTo>
                  <a:lnTo>
                    <a:pt x="1691" y="450"/>
                  </a:lnTo>
                  <a:lnTo>
                    <a:pt x="1692" y="443"/>
                  </a:lnTo>
                  <a:lnTo>
                    <a:pt x="1696" y="438"/>
                  </a:lnTo>
                  <a:lnTo>
                    <a:pt x="1699" y="434"/>
                  </a:lnTo>
                  <a:lnTo>
                    <a:pt x="1706" y="433"/>
                  </a:lnTo>
                  <a:lnTo>
                    <a:pt x="1706" y="433"/>
                  </a:lnTo>
                  <a:close/>
                  <a:moveTo>
                    <a:pt x="1648" y="433"/>
                  </a:moveTo>
                  <a:lnTo>
                    <a:pt x="1648" y="433"/>
                  </a:lnTo>
                  <a:lnTo>
                    <a:pt x="1648" y="433"/>
                  </a:lnTo>
                  <a:lnTo>
                    <a:pt x="1653" y="434"/>
                  </a:lnTo>
                  <a:lnTo>
                    <a:pt x="1658" y="438"/>
                  </a:lnTo>
                  <a:lnTo>
                    <a:pt x="1662" y="443"/>
                  </a:lnTo>
                  <a:lnTo>
                    <a:pt x="1663" y="450"/>
                  </a:lnTo>
                  <a:lnTo>
                    <a:pt x="1663" y="450"/>
                  </a:lnTo>
                  <a:lnTo>
                    <a:pt x="1662" y="457"/>
                  </a:lnTo>
                  <a:lnTo>
                    <a:pt x="1658" y="462"/>
                  </a:lnTo>
                  <a:lnTo>
                    <a:pt x="1653" y="465"/>
                  </a:lnTo>
                  <a:lnTo>
                    <a:pt x="1648" y="465"/>
                  </a:lnTo>
                  <a:lnTo>
                    <a:pt x="1648" y="465"/>
                  </a:lnTo>
                  <a:lnTo>
                    <a:pt x="1641" y="465"/>
                  </a:lnTo>
                  <a:lnTo>
                    <a:pt x="1636" y="462"/>
                  </a:lnTo>
                  <a:lnTo>
                    <a:pt x="1633" y="457"/>
                  </a:lnTo>
                  <a:lnTo>
                    <a:pt x="1633" y="450"/>
                  </a:lnTo>
                  <a:lnTo>
                    <a:pt x="1633" y="450"/>
                  </a:lnTo>
                  <a:lnTo>
                    <a:pt x="1633" y="443"/>
                  </a:lnTo>
                  <a:lnTo>
                    <a:pt x="1636" y="438"/>
                  </a:lnTo>
                  <a:lnTo>
                    <a:pt x="1641" y="434"/>
                  </a:lnTo>
                  <a:lnTo>
                    <a:pt x="1648" y="433"/>
                  </a:lnTo>
                  <a:lnTo>
                    <a:pt x="1648" y="433"/>
                  </a:lnTo>
                  <a:close/>
                  <a:moveTo>
                    <a:pt x="1590" y="433"/>
                  </a:moveTo>
                  <a:lnTo>
                    <a:pt x="1590" y="433"/>
                  </a:lnTo>
                  <a:lnTo>
                    <a:pt x="1590" y="433"/>
                  </a:lnTo>
                  <a:lnTo>
                    <a:pt x="1595" y="434"/>
                  </a:lnTo>
                  <a:lnTo>
                    <a:pt x="1600" y="438"/>
                  </a:lnTo>
                  <a:lnTo>
                    <a:pt x="1604" y="443"/>
                  </a:lnTo>
                  <a:lnTo>
                    <a:pt x="1606" y="450"/>
                  </a:lnTo>
                  <a:lnTo>
                    <a:pt x="1606" y="450"/>
                  </a:lnTo>
                  <a:lnTo>
                    <a:pt x="1604" y="457"/>
                  </a:lnTo>
                  <a:lnTo>
                    <a:pt x="1600" y="462"/>
                  </a:lnTo>
                  <a:lnTo>
                    <a:pt x="1595" y="465"/>
                  </a:lnTo>
                  <a:lnTo>
                    <a:pt x="1590" y="465"/>
                  </a:lnTo>
                  <a:lnTo>
                    <a:pt x="1590" y="465"/>
                  </a:lnTo>
                  <a:lnTo>
                    <a:pt x="1583" y="465"/>
                  </a:lnTo>
                  <a:lnTo>
                    <a:pt x="1578" y="462"/>
                  </a:lnTo>
                  <a:lnTo>
                    <a:pt x="1575" y="457"/>
                  </a:lnTo>
                  <a:lnTo>
                    <a:pt x="1573" y="450"/>
                  </a:lnTo>
                  <a:lnTo>
                    <a:pt x="1573" y="450"/>
                  </a:lnTo>
                  <a:lnTo>
                    <a:pt x="1575" y="443"/>
                  </a:lnTo>
                  <a:lnTo>
                    <a:pt x="1578" y="438"/>
                  </a:lnTo>
                  <a:lnTo>
                    <a:pt x="1583" y="434"/>
                  </a:lnTo>
                  <a:lnTo>
                    <a:pt x="1590" y="433"/>
                  </a:lnTo>
                  <a:lnTo>
                    <a:pt x="1590" y="433"/>
                  </a:lnTo>
                  <a:close/>
                  <a:moveTo>
                    <a:pt x="1531" y="433"/>
                  </a:moveTo>
                  <a:lnTo>
                    <a:pt x="1531" y="433"/>
                  </a:lnTo>
                  <a:lnTo>
                    <a:pt x="1531" y="433"/>
                  </a:lnTo>
                  <a:lnTo>
                    <a:pt x="1537" y="434"/>
                  </a:lnTo>
                  <a:lnTo>
                    <a:pt x="1543" y="438"/>
                  </a:lnTo>
                  <a:lnTo>
                    <a:pt x="1546" y="443"/>
                  </a:lnTo>
                  <a:lnTo>
                    <a:pt x="1546" y="450"/>
                  </a:lnTo>
                  <a:lnTo>
                    <a:pt x="1546" y="450"/>
                  </a:lnTo>
                  <a:lnTo>
                    <a:pt x="1546" y="457"/>
                  </a:lnTo>
                  <a:lnTo>
                    <a:pt x="1543" y="462"/>
                  </a:lnTo>
                  <a:lnTo>
                    <a:pt x="1537" y="465"/>
                  </a:lnTo>
                  <a:lnTo>
                    <a:pt x="1531" y="465"/>
                  </a:lnTo>
                  <a:lnTo>
                    <a:pt x="1531" y="465"/>
                  </a:lnTo>
                  <a:lnTo>
                    <a:pt x="1525" y="465"/>
                  </a:lnTo>
                  <a:lnTo>
                    <a:pt x="1520" y="462"/>
                  </a:lnTo>
                  <a:lnTo>
                    <a:pt x="1517" y="457"/>
                  </a:lnTo>
                  <a:lnTo>
                    <a:pt x="1515" y="450"/>
                  </a:lnTo>
                  <a:lnTo>
                    <a:pt x="1515" y="450"/>
                  </a:lnTo>
                  <a:lnTo>
                    <a:pt x="1517" y="443"/>
                  </a:lnTo>
                  <a:lnTo>
                    <a:pt x="1520" y="438"/>
                  </a:lnTo>
                  <a:lnTo>
                    <a:pt x="1525" y="434"/>
                  </a:lnTo>
                  <a:lnTo>
                    <a:pt x="1531" y="433"/>
                  </a:lnTo>
                  <a:lnTo>
                    <a:pt x="1531" y="433"/>
                  </a:lnTo>
                  <a:close/>
                  <a:moveTo>
                    <a:pt x="1473" y="433"/>
                  </a:moveTo>
                  <a:lnTo>
                    <a:pt x="1473" y="433"/>
                  </a:lnTo>
                  <a:lnTo>
                    <a:pt x="1473" y="433"/>
                  </a:lnTo>
                  <a:lnTo>
                    <a:pt x="1480" y="434"/>
                  </a:lnTo>
                  <a:lnTo>
                    <a:pt x="1485" y="438"/>
                  </a:lnTo>
                  <a:lnTo>
                    <a:pt x="1486" y="443"/>
                  </a:lnTo>
                  <a:lnTo>
                    <a:pt x="1488" y="450"/>
                  </a:lnTo>
                  <a:lnTo>
                    <a:pt x="1488" y="450"/>
                  </a:lnTo>
                  <a:lnTo>
                    <a:pt x="1486" y="457"/>
                  </a:lnTo>
                  <a:lnTo>
                    <a:pt x="1485" y="462"/>
                  </a:lnTo>
                  <a:lnTo>
                    <a:pt x="1480" y="465"/>
                  </a:lnTo>
                  <a:lnTo>
                    <a:pt x="1473" y="465"/>
                  </a:lnTo>
                  <a:lnTo>
                    <a:pt x="1473" y="465"/>
                  </a:lnTo>
                  <a:lnTo>
                    <a:pt x="1468" y="465"/>
                  </a:lnTo>
                  <a:lnTo>
                    <a:pt x="1462" y="462"/>
                  </a:lnTo>
                  <a:lnTo>
                    <a:pt x="1459" y="457"/>
                  </a:lnTo>
                  <a:lnTo>
                    <a:pt x="1457" y="450"/>
                  </a:lnTo>
                  <a:lnTo>
                    <a:pt x="1457" y="450"/>
                  </a:lnTo>
                  <a:lnTo>
                    <a:pt x="1459" y="443"/>
                  </a:lnTo>
                  <a:lnTo>
                    <a:pt x="1462" y="438"/>
                  </a:lnTo>
                  <a:lnTo>
                    <a:pt x="1468" y="434"/>
                  </a:lnTo>
                  <a:lnTo>
                    <a:pt x="1473" y="433"/>
                  </a:lnTo>
                  <a:lnTo>
                    <a:pt x="1473" y="433"/>
                  </a:lnTo>
                  <a:close/>
                  <a:moveTo>
                    <a:pt x="1415" y="433"/>
                  </a:moveTo>
                  <a:lnTo>
                    <a:pt x="1415" y="433"/>
                  </a:lnTo>
                  <a:lnTo>
                    <a:pt x="1415" y="433"/>
                  </a:lnTo>
                  <a:lnTo>
                    <a:pt x="1420" y="434"/>
                  </a:lnTo>
                  <a:lnTo>
                    <a:pt x="1425" y="438"/>
                  </a:lnTo>
                  <a:lnTo>
                    <a:pt x="1428" y="443"/>
                  </a:lnTo>
                  <a:lnTo>
                    <a:pt x="1430" y="450"/>
                  </a:lnTo>
                  <a:lnTo>
                    <a:pt x="1430" y="450"/>
                  </a:lnTo>
                  <a:lnTo>
                    <a:pt x="1428" y="457"/>
                  </a:lnTo>
                  <a:lnTo>
                    <a:pt x="1425" y="462"/>
                  </a:lnTo>
                  <a:lnTo>
                    <a:pt x="1420" y="465"/>
                  </a:lnTo>
                  <a:lnTo>
                    <a:pt x="1415" y="465"/>
                  </a:lnTo>
                  <a:lnTo>
                    <a:pt x="1415" y="465"/>
                  </a:lnTo>
                  <a:lnTo>
                    <a:pt x="1408" y="465"/>
                  </a:lnTo>
                  <a:lnTo>
                    <a:pt x="1403" y="462"/>
                  </a:lnTo>
                  <a:lnTo>
                    <a:pt x="1399" y="457"/>
                  </a:lnTo>
                  <a:lnTo>
                    <a:pt x="1399" y="450"/>
                  </a:lnTo>
                  <a:lnTo>
                    <a:pt x="1399" y="450"/>
                  </a:lnTo>
                  <a:lnTo>
                    <a:pt x="1399" y="443"/>
                  </a:lnTo>
                  <a:lnTo>
                    <a:pt x="1403" y="438"/>
                  </a:lnTo>
                  <a:lnTo>
                    <a:pt x="1408" y="434"/>
                  </a:lnTo>
                  <a:lnTo>
                    <a:pt x="1415" y="433"/>
                  </a:lnTo>
                  <a:lnTo>
                    <a:pt x="1415" y="433"/>
                  </a:lnTo>
                  <a:close/>
                  <a:moveTo>
                    <a:pt x="1357" y="433"/>
                  </a:moveTo>
                  <a:lnTo>
                    <a:pt x="1357" y="433"/>
                  </a:lnTo>
                  <a:lnTo>
                    <a:pt x="1357" y="433"/>
                  </a:lnTo>
                  <a:lnTo>
                    <a:pt x="1362" y="434"/>
                  </a:lnTo>
                  <a:lnTo>
                    <a:pt x="1367" y="438"/>
                  </a:lnTo>
                  <a:lnTo>
                    <a:pt x="1371" y="443"/>
                  </a:lnTo>
                  <a:lnTo>
                    <a:pt x="1372" y="450"/>
                  </a:lnTo>
                  <a:lnTo>
                    <a:pt x="1372" y="450"/>
                  </a:lnTo>
                  <a:lnTo>
                    <a:pt x="1371" y="457"/>
                  </a:lnTo>
                  <a:lnTo>
                    <a:pt x="1367" y="462"/>
                  </a:lnTo>
                  <a:lnTo>
                    <a:pt x="1362" y="465"/>
                  </a:lnTo>
                  <a:lnTo>
                    <a:pt x="1357" y="465"/>
                  </a:lnTo>
                  <a:lnTo>
                    <a:pt x="1357" y="465"/>
                  </a:lnTo>
                  <a:lnTo>
                    <a:pt x="1350" y="465"/>
                  </a:lnTo>
                  <a:lnTo>
                    <a:pt x="1345" y="462"/>
                  </a:lnTo>
                  <a:lnTo>
                    <a:pt x="1342" y="457"/>
                  </a:lnTo>
                  <a:lnTo>
                    <a:pt x="1342" y="450"/>
                  </a:lnTo>
                  <a:lnTo>
                    <a:pt x="1342" y="450"/>
                  </a:lnTo>
                  <a:lnTo>
                    <a:pt x="1342" y="443"/>
                  </a:lnTo>
                  <a:lnTo>
                    <a:pt x="1345" y="438"/>
                  </a:lnTo>
                  <a:lnTo>
                    <a:pt x="1350" y="434"/>
                  </a:lnTo>
                  <a:lnTo>
                    <a:pt x="1357" y="433"/>
                  </a:lnTo>
                  <a:lnTo>
                    <a:pt x="1357" y="433"/>
                  </a:lnTo>
                  <a:close/>
                  <a:moveTo>
                    <a:pt x="1297" y="433"/>
                  </a:moveTo>
                  <a:lnTo>
                    <a:pt x="1297" y="433"/>
                  </a:lnTo>
                  <a:lnTo>
                    <a:pt x="1297" y="433"/>
                  </a:lnTo>
                  <a:lnTo>
                    <a:pt x="1304" y="434"/>
                  </a:lnTo>
                  <a:lnTo>
                    <a:pt x="1309" y="438"/>
                  </a:lnTo>
                  <a:lnTo>
                    <a:pt x="1313" y="443"/>
                  </a:lnTo>
                  <a:lnTo>
                    <a:pt x="1313" y="450"/>
                  </a:lnTo>
                  <a:lnTo>
                    <a:pt x="1313" y="450"/>
                  </a:lnTo>
                  <a:lnTo>
                    <a:pt x="1313" y="457"/>
                  </a:lnTo>
                  <a:lnTo>
                    <a:pt x="1309" y="462"/>
                  </a:lnTo>
                  <a:lnTo>
                    <a:pt x="1304" y="465"/>
                  </a:lnTo>
                  <a:lnTo>
                    <a:pt x="1297" y="465"/>
                  </a:lnTo>
                  <a:lnTo>
                    <a:pt x="1297" y="465"/>
                  </a:lnTo>
                  <a:lnTo>
                    <a:pt x="1292" y="465"/>
                  </a:lnTo>
                  <a:lnTo>
                    <a:pt x="1287" y="462"/>
                  </a:lnTo>
                  <a:lnTo>
                    <a:pt x="1284" y="457"/>
                  </a:lnTo>
                  <a:lnTo>
                    <a:pt x="1282" y="450"/>
                  </a:lnTo>
                  <a:lnTo>
                    <a:pt x="1282" y="450"/>
                  </a:lnTo>
                  <a:lnTo>
                    <a:pt x="1284" y="443"/>
                  </a:lnTo>
                  <a:lnTo>
                    <a:pt x="1287" y="438"/>
                  </a:lnTo>
                  <a:lnTo>
                    <a:pt x="1292" y="434"/>
                  </a:lnTo>
                  <a:lnTo>
                    <a:pt x="1297" y="433"/>
                  </a:lnTo>
                  <a:lnTo>
                    <a:pt x="1297" y="433"/>
                  </a:lnTo>
                  <a:close/>
                  <a:moveTo>
                    <a:pt x="1239" y="433"/>
                  </a:moveTo>
                  <a:lnTo>
                    <a:pt x="1239" y="433"/>
                  </a:lnTo>
                  <a:lnTo>
                    <a:pt x="1239" y="433"/>
                  </a:lnTo>
                  <a:lnTo>
                    <a:pt x="1246" y="434"/>
                  </a:lnTo>
                  <a:lnTo>
                    <a:pt x="1251" y="438"/>
                  </a:lnTo>
                  <a:lnTo>
                    <a:pt x="1255" y="443"/>
                  </a:lnTo>
                  <a:lnTo>
                    <a:pt x="1255" y="450"/>
                  </a:lnTo>
                  <a:lnTo>
                    <a:pt x="1255" y="450"/>
                  </a:lnTo>
                  <a:lnTo>
                    <a:pt x="1255" y="457"/>
                  </a:lnTo>
                  <a:lnTo>
                    <a:pt x="1251" y="462"/>
                  </a:lnTo>
                  <a:lnTo>
                    <a:pt x="1246" y="465"/>
                  </a:lnTo>
                  <a:lnTo>
                    <a:pt x="1239" y="465"/>
                  </a:lnTo>
                  <a:lnTo>
                    <a:pt x="1239" y="465"/>
                  </a:lnTo>
                  <a:lnTo>
                    <a:pt x="1234" y="465"/>
                  </a:lnTo>
                  <a:lnTo>
                    <a:pt x="1229" y="462"/>
                  </a:lnTo>
                  <a:lnTo>
                    <a:pt x="1226" y="457"/>
                  </a:lnTo>
                  <a:lnTo>
                    <a:pt x="1224" y="450"/>
                  </a:lnTo>
                  <a:lnTo>
                    <a:pt x="1224" y="450"/>
                  </a:lnTo>
                  <a:lnTo>
                    <a:pt x="1226" y="443"/>
                  </a:lnTo>
                  <a:lnTo>
                    <a:pt x="1229" y="438"/>
                  </a:lnTo>
                  <a:lnTo>
                    <a:pt x="1234" y="434"/>
                  </a:lnTo>
                  <a:lnTo>
                    <a:pt x="1239" y="433"/>
                  </a:lnTo>
                  <a:lnTo>
                    <a:pt x="1239" y="433"/>
                  </a:lnTo>
                  <a:close/>
                  <a:moveTo>
                    <a:pt x="1181" y="433"/>
                  </a:moveTo>
                  <a:lnTo>
                    <a:pt x="1181" y="433"/>
                  </a:lnTo>
                  <a:lnTo>
                    <a:pt x="1181" y="433"/>
                  </a:lnTo>
                  <a:lnTo>
                    <a:pt x="1187" y="434"/>
                  </a:lnTo>
                  <a:lnTo>
                    <a:pt x="1192" y="438"/>
                  </a:lnTo>
                  <a:lnTo>
                    <a:pt x="1195" y="443"/>
                  </a:lnTo>
                  <a:lnTo>
                    <a:pt x="1197" y="450"/>
                  </a:lnTo>
                  <a:lnTo>
                    <a:pt x="1197" y="450"/>
                  </a:lnTo>
                  <a:lnTo>
                    <a:pt x="1195" y="457"/>
                  </a:lnTo>
                  <a:lnTo>
                    <a:pt x="1192" y="462"/>
                  </a:lnTo>
                  <a:lnTo>
                    <a:pt x="1187" y="465"/>
                  </a:lnTo>
                  <a:lnTo>
                    <a:pt x="1181" y="465"/>
                  </a:lnTo>
                  <a:lnTo>
                    <a:pt x="1181" y="465"/>
                  </a:lnTo>
                  <a:lnTo>
                    <a:pt x="1175" y="465"/>
                  </a:lnTo>
                  <a:lnTo>
                    <a:pt x="1171" y="462"/>
                  </a:lnTo>
                  <a:lnTo>
                    <a:pt x="1168" y="457"/>
                  </a:lnTo>
                  <a:lnTo>
                    <a:pt x="1166" y="450"/>
                  </a:lnTo>
                  <a:lnTo>
                    <a:pt x="1166" y="450"/>
                  </a:lnTo>
                  <a:lnTo>
                    <a:pt x="1168" y="443"/>
                  </a:lnTo>
                  <a:lnTo>
                    <a:pt x="1171" y="438"/>
                  </a:lnTo>
                  <a:lnTo>
                    <a:pt x="1175" y="434"/>
                  </a:lnTo>
                  <a:lnTo>
                    <a:pt x="1181" y="433"/>
                  </a:lnTo>
                  <a:lnTo>
                    <a:pt x="1181" y="433"/>
                  </a:lnTo>
                  <a:close/>
                  <a:moveTo>
                    <a:pt x="1124" y="433"/>
                  </a:moveTo>
                  <a:lnTo>
                    <a:pt x="1124" y="433"/>
                  </a:lnTo>
                  <a:lnTo>
                    <a:pt x="1124" y="433"/>
                  </a:lnTo>
                  <a:lnTo>
                    <a:pt x="1129" y="434"/>
                  </a:lnTo>
                  <a:lnTo>
                    <a:pt x="1134" y="438"/>
                  </a:lnTo>
                  <a:lnTo>
                    <a:pt x="1137" y="443"/>
                  </a:lnTo>
                  <a:lnTo>
                    <a:pt x="1139" y="450"/>
                  </a:lnTo>
                  <a:lnTo>
                    <a:pt x="1139" y="450"/>
                  </a:lnTo>
                  <a:lnTo>
                    <a:pt x="1137" y="457"/>
                  </a:lnTo>
                  <a:lnTo>
                    <a:pt x="1134" y="462"/>
                  </a:lnTo>
                  <a:lnTo>
                    <a:pt x="1129" y="465"/>
                  </a:lnTo>
                  <a:lnTo>
                    <a:pt x="1124" y="465"/>
                  </a:lnTo>
                  <a:lnTo>
                    <a:pt x="1124" y="465"/>
                  </a:lnTo>
                  <a:lnTo>
                    <a:pt x="1117" y="465"/>
                  </a:lnTo>
                  <a:lnTo>
                    <a:pt x="1112" y="462"/>
                  </a:lnTo>
                  <a:lnTo>
                    <a:pt x="1108" y="457"/>
                  </a:lnTo>
                  <a:lnTo>
                    <a:pt x="1108" y="450"/>
                  </a:lnTo>
                  <a:lnTo>
                    <a:pt x="1108" y="450"/>
                  </a:lnTo>
                  <a:lnTo>
                    <a:pt x="1108" y="443"/>
                  </a:lnTo>
                  <a:lnTo>
                    <a:pt x="1112" y="438"/>
                  </a:lnTo>
                  <a:lnTo>
                    <a:pt x="1117" y="434"/>
                  </a:lnTo>
                  <a:lnTo>
                    <a:pt x="1124" y="433"/>
                  </a:lnTo>
                  <a:lnTo>
                    <a:pt x="1124" y="433"/>
                  </a:lnTo>
                  <a:close/>
                  <a:moveTo>
                    <a:pt x="1064" y="433"/>
                  </a:moveTo>
                  <a:lnTo>
                    <a:pt x="1064" y="433"/>
                  </a:lnTo>
                  <a:lnTo>
                    <a:pt x="1064" y="433"/>
                  </a:lnTo>
                  <a:lnTo>
                    <a:pt x="1071" y="434"/>
                  </a:lnTo>
                  <a:lnTo>
                    <a:pt x="1076" y="438"/>
                  </a:lnTo>
                  <a:lnTo>
                    <a:pt x="1079" y="443"/>
                  </a:lnTo>
                  <a:lnTo>
                    <a:pt x="1081" y="450"/>
                  </a:lnTo>
                  <a:lnTo>
                    <a:pt x="1081" y="450"/>
                  </a:lnTo>
                  <a:lnTo>
                    <a:pt x="1079" y="457"/>
                  </a:lnTo>
                  <a:lnTo>
                    <a:pt x="1076" y="462"/>
                  </a:lnTo>
                  <a:lnTo>
                    <a:pt x="1071" y="465"/>
                  </a:lnTo>
                  <a:lnTo>
                    <a:pt x="1064" y="465"/>
                  </a:lnTo>
                  <a:lnTo>
                    <a:pt x="1064" y="465"/>
                  </a:lnTo>
                  <a:lnTo>
                    <a:pt x="1059" y="465"/>
                  </a:lnTo>
                  <a:lnTo>
                    <a:pt x="1054" y="462"/>
                  </a:lnTo>
                  <a:lnTo>
                    <a:pt x="1050" y="457"/>
                  </a:lnTo>
                  <a:lnTo>
                    <a:pt x="1049" y="450"/>
                  </a:lnTo>
                  <a:lnTo>
                    <a:pt x="1049" y="450"/>
                  </a:lnTo>
                  <a:lnTo>
                    <a:pt x="1050" y="443"/>
                  </a:lnTo>
                  <a:lnTo>
                    <a:pt x="1054" y="438"/>
                  </a:lnTo>
                  <a:lnTo>
                    <a:pt x="1059" y="434"/>
                  </a:lnTo>
                  <a:lnTo>
                    <a:pt x="1064" y="433"/>
                  </a:lnTo>
                  <a:lnTo>
                    <a:pt x="1064" y="433"/>
                  </a:lnTo>
                  <a:close/>
                  <a:moveTo>
                    <a:pt x="1006" y="433"/>
                  </a:moveTo>
                  <a:lnTo>
                    <a:pt x="1006" y="433"/>
                  </a:lnTo>
                  <a:lnTo>
                    <a:pt x="1006" y="433"/>
                  </a:lnTo>
                  <a:lnTo>
                    <a:pt x="1013" y="434"/>
                  </a:lnTo>
                  <a:lnTo>
                    <a:pt x="1018" y="438"/>
                  </a:lnTo>
                  <a:lnTo>
                    <a:pt x="1021" y="443"/>
                  </a:lnTo>
                  <a:lnTo>
                    <a:pt x="1021" y="450"/>
                  </a:lnTo>
                  <a:lnTo>
                    <a:pt x="1021" y="450"/>
                  </a:lnTo>
                  <a:lnTo>
                    <a:pt x="1021" y="457"/>
                  </a:lnTo>
                  <a:lnTo>
                    <a:pt x="1018" y="462"/>
                  </a:lnTo>
                  <a:lnTo>
                    <a:pt x="1013" y="465"/>
                  </a:lnTo>
                  <a:lnTo>
                    <a:pt x="1006" y="465"/>
                  </a:lnTo>
                  <a:lnTo>
                    <a:pt x="1006" y="465"/>
                  </a:lnTo>
                  <a:lnTo>
                    <a:pt x="1001" y="465"/>
                  </a:lnTo>
                  <a:lnTo>
                    <a:pt x="996" y="462"/>
                  </a:lnTo>
                  <a:lnTo>
                    <a:pt x="992" y="457"/>
                  </a:lnTo>
                  <a:lnTo>
                    <a:pt x="991" y="450"/>
                  </a:lnTo>
                  <a:lnTo>
                    <a:pt x="991" y="450"/>
                  </a:lnTo>
                  <a:lnTo>
                    <a:pt x="992" y="443"/>
                  </a:lnTo>
                  <a:lnTo>
                    <a:pt x="996" y="438"/>
                  </a:lnTo>
                  <a:lnTo>
                    <a:pt x="1001" y="434"/>
                  </a:lnTo>
                  <a:lnTo>
                    <a:pt x="1006" y="433"/>
                  </a:lnTo>
                  <a:lnTo>
                    <a:pt x="1006" y="433"/>
                  </a:lnTo>
                  <a:close/>
                  <a:moveTo>
                    <a:pt x="948" y="433"/>
                  </a:moveTo>
                  <a:lnTo>
                    <a:pt x="948" y="433"/>
                  </a:lnTo>
                  <a:lnTo>
                    <a:pt x="948" y="433"/>
                  </a:lnTo>
                  <a:lnTo>
                    <a:pt x="955" y="434"/>
                  </a:lnTo>
                  <a:lnTo>
                    <a:pt x="958" y="438"/>
                  </a:lnTo>
                  <a:lnTo>
                    <a:pt x="962" y="443"/>
                  </a:lnTo>
                  <a:lnTo>
                    <a:pt x="964" y="450"/>
                  </a:lnTo>
                  <a:lnTo>
                    <a:pt x="964" y="450"/>
                  </a:lnTo>
                  <a:lnTo>
                    <a:pt x="962" y="457"/>
                  </a:lnTo>
                  <a:lnTo>
                    <a:pt x="958" y="462"/>
                  </a:lnTo>
                  <a:lnTo>
                    <a:pt x="955" y="465"/>
                  </a:lnTo>
                  <a:lnTo>
                    <a:pt x="948" y="465"/>
                  </a:lnTo>
                  <a:lnTo>
                    <a:pt x="948" y="465"/>
                  </a:lnTo>
                  <a:lnTo>
                    <a:pt x="941" y="465"/>
                  </a:lnTo>
                  <a:lnTo>
                    <a:pt x="938" y="462"/>
                  </a:lnTo>
                  <a:lnTo>
                    <a:pt x="935" y="457"/>
                  </a:lnTo>
                  <a:lnTo>
                    <a:pt x="933" y="450"/>
                  </a:lnTo>
                  <a:lnTo>
                    <a:pt x="933" y="450"/>
                  </a:lnTo>
                  <a:lnTo>
                    <a:pt x="935" y="443"/>
                  </a:lnTo>
                  <a:lnTo>
                    <a:pt x="938" y="438"/>
                  </a:lnTo>
                  <a:lnTo>
                    <a:pt x="941" y="434"/>
                  </a:lnTo>
                  <a:lnTo>
                    <a:pt x="948" y="433"/>
                  </a:lnTo>
                  <a:lnTo>
                    <a:pt x="948" y="433"/>
                  </a:lnTo>
                  <a:close/>
                  <a:moveTo>
                    <a:pt x="890" y="433"/>
                  </a:moveTo>
                  <a:lnTo>
                    <a:pt x="890" y="433"/>
                  </a:lnTo>
                  <a:lnTo>
                    <a:pt x="890" y="433"/>
                  </a:lnTo>
                  <a:lnTo>
                    <a:pt x="895" y="434"/>
                  </a:lnTo>
                  <a:lnTo>
                    <a:pt x="900" y="438"/>
                  </a:lnTo>
                  <a:lnTo>
                    <a:pt x="904" y="443"/>
                  </a:lnTo>
                  <a:lnTo>
                    <a:pt x="906" y="450"/>
                  </a:lnTo>
                  <a:lnTo>
                    <a:pt x="906" y="450"/>
                  </a:lnTo>
                  <a:lnTo>
                    <a:pt x="904" y="457"/>
                  </a:lnTo>
                  <a:lnTo>
                    <a:pt x="900" y="462"/>
                  </a:lnTo>
                  <a:lnTo>
                    <a:pt x="895" y="465"/>
                  </a:lnTo>
                  <a:lnTo>
                    <a:pt x="890" y="465"/>
                  </a:lnTo>
                  <a:lnTo>
                    <a:pt x="890" y="465"/>
                  </a:lnTo>
                  <a:lnTo>
                    <a:pt x="883" y="465"/>
                  </a:lnTo>
                  <a:lnTo>
                    <a:pt x="878" y="462"/>
                  </a:lnTo>
                  <a:lnTo>
                    <a:pt x="875" y="457"/>
                  </a:lnTo>
                  <a:lnTo>
                    <a:pt x="875" y="450"/>
                  </a:lnTo>
                  <a:lnTo>
                    <a:pt x="875" y="450"/>
                  </a:lnTo>
                  <a:lnTo>
                    <a:pt x="875" y="443"/>
                  </a:lnTo>
                  <a:lnTo>
                    <a:pt x="878" y="438"/>
                  </a:lnTo>
                  <a:lnTo>
                    <a:pt x="883" y="434"/>
                  </a:lnTo>
                  <a:lnTo>
                    <a:pt x="890" y="433"/>
                  </a:lnTo>
                  <a:lnTo>
                    <a:pt x="890" y="433"/>
                  </a:lnTo>
                  <a:close/>
                  <a:moveTo>
                    <a:pt x="832" y="433"/>
                  </a:moveTo>
                  <a:lnTo>
                    <a:pt x="832" y="433"/>
                  </a:lnTo>
                  <a:lnTo>
                    <a:pt x="832" y="433"/>
                  </a:lnTo>
                  <a:lnTo>
                    <a:pt x="837" y="434"/>
                  </a:lnTo>
                  <a:lnTo>
                    <a:pt x="843" y="438"/>
                  </a:lnTo>
                  <a:lnTo>
                    <a:pt x="846" y="443"/>
                  </a:lnTo>
                  <a:lnTo>
                    <a:pt x="848" y="450"/>
                  </a:lnTo>
                  <a:lnTo>
                    <a:pt x="848" y="450"/>
                  </a:lnTo>
                  <a:lnTo>
                    <a:pt x="846" y="457"/>
                  </a:lnTo>
                  <a:lnTo>
                    <a:pt x="843" y="462"/>
                  </a:lnTo>
                  <a:lnTo>
                    <a:pt x="837" y="465"/>
                  </a:lnTo>
                  <a:lnTo>
                    <a:pt x="832" y="465"/>
                  </a:lnTo>
                  <a:lnTo>
                    <a:pt x="832" y="465"/>
                  </a:lnTo>
                  <a:lnTo>
                    <a:pt x="826" y="465"/>
                  </a:lnTo>
                  <a:lnTo>
                    <a:pt x="820" y="462"/>
                  </a:lnTo>
                  <a:lnTo>
                    <a:pt x="817" y="457"/>
                  </a:lnTo>
                  <a:lnTo>
                    <a:pt x="815" y="450"/>
                  </a:lnTo>
                  <a:lnTo>
                    <a:pt x="815" y="450"/>
                  </a:lnTo>
                  <a:lnTo>
                    <a:pt x="817" y="443"/>
                  </a:lnTo>
                  <a:lnTo>
                    <a:pt x="820" y="438"/>
                  </a:lnTo>
                  <a:lnTo>
                    <a:pt x="826" y="434"/>
                  </a:lnTo>
                  <a:lnTo>
                    <a:pt x="832" y="433"/>
                  </a:lnTo>
                  <a:lnTo>
                    <a:pt x="832" y="433"/>
                  </a:lnTo>
                  <a:close/>
                  <a:moveTo>
                    <a:pt x="773" y="433"/>
                  </a:moveTo>
                  <a:lnTo>
                    <a:pt x="773" y="433"/>
                  </a:lnTo>
                  <a:lnTo>
                    <a:pt x="773" y="433"/>
                  </a:lnTo>
                  <a:lnTo>
                    <a:pt x="780" y="434"/>
                  </a:lnTo>
                  <a:lnTo>
                    <a:pt x="785" y="438"/>
                  </a:lnTo>
                  <a:lnTo>
                    <a:pt x="788" y="443"/>
                  </a:lnTo>
                  <a:lnTo>
                    <a:pt x="788" y="450"/>
                  </a:lnTo>
                  <a:lnTo>
                    <a:pt x="788" y="450"/>
                  </a:lnTo>
                  <a:lnTo>
                    <a:pt x="788" y="457"/>
                  </a:lnTo>
                  <a:lnTo>
                    <a:pt x="785" y="462"/>
                  </a:lnTo>
                  <a:lnTo>
                    <a:pt x="780" y="465"/>
                  </a:lnTo>
                  <a:lnTo>
                    <a:pt x="773" y="465"/>
                  </a:lnTo>
                  <a:lnTo>
                    <a:pt x="773" y="465"/>
                  </a:lnTo>
                  <a:lnTo>
                    <a:pt x="768" y="465"/>
                  </a:lnTo>
                  <a:lnTo>
                    <a:pt x="763" y="462"/>
                  </a:lnTo>
                  <a:lnTo>
                    <a:pt x="759" y="457"/>
                  </a:lnTo>
                  <a:lnTo>
                    <a:pt x="757" y="450"/>
                  </a:lnTo>
                  <a:lnTo>
                    <a:pt x="757" y="450"/>
                  </a:lnTo>
                  <a:lnTo>
                    <a:pt x="759" y="443"/>
                  </a:lnTo>
                  <a:lnTo>
                    <a:pt x="763" y="438"/>
                  </a:lnTo>
                  <a:lnTo>
                    <a:pt x="768" y="434"/>
                  </a:lnTo>
                  <a:lnTo>
                    <a:pt x="773" y="433"/>
                  </a:lnTo>
                  <a:lnTo>
                    <a:pt x="773" y="433"/>
                  </a:lnTo>
                  <a:close/>
                  <a:moveTo>
                    <a:pt x="715" y="433"/>
                  </a:moveTo>
                  <a:lnTo>
                    <a:pt x="715" y="433"/>
                  </a:lnTo>
                  <a:lnTo>
                    <a:pt x="715" y="433"/>
                  </a:lnTo>
                  <a:lnTo>
                    <a:pt x="722" y="434"/>
                  </a:lnTo>
                  <a:lnTo>
                    <a:pt x="725" y="438"/>
                  </a:lnTo>
                  <a:lnTo>
                    <a:pt x="728" y="443"/>
                  </a:lnTo>
                  <a:lnTo>
                    <a:pt x="730" y="450"/>
                  </a:lnTo>
                  <a:lnTo>
                    <a:pt x="730" y="450"/>
                  </a:lnTo>
                  <a:lnTo>
                    <a:pt x="728" y="457"/>
                  </a:lnTo>
                  <a:lnTo>
                    <a:pt x="725" y="462"/>
                  </a:lnTo>
                  <a:lnTo>
                    <a:pt x="722" y="465"/>
                  </a:lnTo>
                  <a:lnTo>
                    <a:pt x="715" y="465"/>
                  </a:lnTo>
                  <a:lnTo>
                    <a:pt x="715" y="465"/>
                  </a:lnTo>
                  <a:lnTo>
                    <a:pt x="710" y="465"/>
                  </a:lnTo>
                  <a:lnTo>
                    <a:pt x="705" y="462"/>
                  </a:lnTo>
                  <a:lnTo>
                    <a:pt x="701" y="457"/>
                  </a:lnTo>
                  <a:lnTo>
                    <a:pt x="700" y="450"/>
                  </a:lnTo>
                  <a:lnTo>
                    <a:pt x="700" y="450"/>
                  </a:lnTo>
                  <a:lnTo>
                    <a:pt x="701" y="443"/>
                  </a:lnTo>
                  <a:lnTo>
                    <a:pt x="705" y="438"/>
                  </a:lnTo>
                  <a:lnTo>
                    <a:pt x="710" y="434"/>
                  </a:lnTo>
                  <a:lnTo>
                    <a:pt x="715" y="433"/>
                  </a:lnTo>
                  <a:lnTo>
                    <a:pt x="715" y="433"/>
                  </a:lnTo>
                  <a:close/>
                  <a:moveTo>
                    <a:pt x="657" y="433"/>
                  </a:moveTo>
                  <a:lnTo>
                    <a:pt x="657" y="433"/>
                  </a:lnTo>
                  <a:lnTo>
                    <a:pt x="657" y="433"/>
                  </a:lnTo>
                  <a:lnTo>
                    <a:pt x="662" y="434"/>
                  </a:lnTo>
                  <a:lnTo>
                    <a:pt x="667" y="438"/>
                  </a:lnTo>
                  <a:lnTo>
                    <a:pt x="671" y="443"/>
                  </a:lnTo>
                  <a:lnTo>
                    <a:pt x="672" y="450"/>
                  </a:lnTo>
                  <a:lnTo>
                    <a:pt x="672" y="450"/>
                  </a:lnTo>
                  <a:lnTo>
                    <a:pt x="671" y="457"/>
                  </a:lnTo>
                  <a:lnTo>
                    <a:pt x="667" y="462"/>
                  </a:lnTo>
                  <a:lnTo>
                    <a:pt x="662" y="465"/>
                  </a:lnTo>
                  <a:lnTo>
                    <a:pt x="657" y="465"/>
                  </a:lnTo>
                  <a:lnTo>
                    <a:pt x="657" y="465"/>
                  </a:lnTo>
                  <a:lnTo>
                    <a:pt x="650" y="465"/>
                  </a:lnTo>
                  <a:lnTo>
                    <a:pt x="645" y="462"/>
                  </a:lnTo>
                  <a:lnTo>
                    <a:pt x="642" y="457"/>
                  </a:lnTo>
                  <a:lnTo>
                    <a:pt x="642" y="450"/>
                  </a:lnTo>
                  <a:lnTo>
                    <a:pt x="642" y="450"/>
                  </a:lnTo>
                  <a:lnTo>
                    <a:pt x="642" y="443"/>
                  </a:lnTo>
                  <a:lnTo>
                    <a:pt x="645" y="438"/>
                  </a:lnTo>
                  <a:lnTo>
                    <a:pt x="650" y="434"/>
                  </a:lnTo>
                  <a:lnTo>
                    <a:pt x="657" y="433"/>
                  </a:lnTo>
                  <a:lnTo>
                    <a:pt x="657" y="433"/>
                  </a:lnTo>
                  <a:close/>
                  <a:moveTo>
                    <a:pt x="599" y="433"/>
                  </a:moveTo>
                  <a:lnTo>
                    <a:pt x="599" y="433"/>
                  </a:lnTo>
                  <a:lnTo>
                    <a:pt x="599" y="433"/>
                  </a:lnTo>
                  <a:lnTo>
                    <a:pt x="604" y="434"/>
                  </a:lnTo>
                  <a:lnTo>
                    <a:pt x="609" y="438"/>
                  </a:lnTo>
                  <a:lnTo>
                    <a:pt x="613" y="443"/>
                  </a:lnTo>
                  <a:lnTo>
                    <a:pt x="614" y="450"/>
                  </a:lnTo>
                  <a:lnTo>
                    <a:pt x="614" y="450"/>
                  </a:lnTo>
                  <a:lnTo>
                    <a:pt x="613" y="457"/>
                  </a:lnTo>
                  <a:lnTo>
                    <a:pt x="609" y="462"/>
                  </a:lnTo>
                  <a:lnTo>
                    <a:pt x="604" y="465"/>
                  </a:lnTo>
                  <a:lnTo>
                    <a:pt x="599" y="465"/>
                  </a:lnTo>
                  <a:lnTo>
                    <a:pt x="599" y="465"/>
                  </a:lnTo>
                  <a:lnTo>
                    <a:pt x="592" y="465"/>
                  </a:lnTo>
                  <a:lnTo>
                    <a:pt x="587" y="462"/>
                  </a:lnTo>
                  <a:lnTo>
                    <a:pt x="584" y="457"/>
                  </a:lnTo>
                  <a:lnTo>
                    <a:pt x="582" y="450"/>
                  </a:lnTo>
                  <a:lnTo>
                    <a:pt x="582" y="450"/>
                  </a:lnTo>
                  <a:lnTo>
                    <a:pt x="584" y="443"/>
                  </a:lnTo>
                  <a:lnTo>
                    <a:pt x="587" y="438"/>
                  </a:lnTo>
                  <a:lnTo>
                    <a:pt x="592" y="434"/>
                  </a:lnTo>
                  <a:lnTo>
                    <a:pt x="599" y="433"/>
                  </a:lnTo>
                  <a:lnTo>
                    <a:pt x="599" y="433"/>
                  </a:lnTo>
                  <a:close/>
                  <a:moveTo>
                    <a:pt x="539" y="433"/>
                  </a:moveTo>
                  <a:lnTo>
                    <a:pt x="539" y="433"/>
                  </a:lnTo>
                  <a:lnTo>
                    <a:pt x="539" y="433"/>
                  </a:lnTo>
                  <a:lnTo>
                    <a:pt x="546" y="434"/>
                  </a:lnTo>
                  <a:lnTo>
                    <a:pt x="551" y="438"/>
                  </a:lnTo>
                  <a:lnTo>
                    <a:pt x="555" y="443"/>
                  </a:lnTo>
                  <a:lnTo>
                    <a:pt x="555" y="450"/>
                  </a:lnTo>
                  <a:lnTo>
                    <a:pt x="555" y="450"/>
                  </a:lnTo>
                  <a:lnTo>
                    <a:pt x="555" y="457"/>
                  </a:lnTo>
                  <a:lnTo>
                    <a:pt x="551" y="462"/>
                  </a:lnTo>
                  <a:lnTo>
                    <a:pt x="546" y="465"/>
                  </a:lnTo>
                  <a:lnTo>
                    <a:pt x="539" y="465"/>
                  </a:lnTo>
                  <a:lnTo>
                    <a:pt x="539" y="465"/>
                  </a:lnTo>
                  <a:lnTo>
                    <a:pt x="534" y="465"/>
                  </a:lnTo>
                  <a:lnTo>
                    <a:pt x="529" y="462"/>
                  </a:lnTo>
                  <a:lnTo>
                    <a:pt x="526" y="457"/>
                  </a:lnTo>
                  <a:lnTo>
                    <a:pt x="524" y="450"/>
                  </a:lnTo>
                  <a:lnTo>
                    <a:pt x="524" y="450"/>
                  </a:lnTo>
                  <a:lnTo>
                    <a:pt x="526" y="443"/>
                  </a:lnTo>
                  <a:lnTo>
                    <a:pt x="529" y="438"/>
                  </a:lnTo>
                  <a:lnTo>
                    <a:pt x="534" y="434"/>
                  </a:lnTo>
                  <a:lnTo>
                    <a:pt x="539" y="433"/>
                  </a:lnTo>
                  <a:lnTo>
                    <a:pt x="539" y="433"/>
                  </a:lnTo>
                  <a:close/>
                  <a:moveTo>
                    <a:pt x="482" y="433"/>
                  </a:moveTo>
                  <a:lnTo>
                    <a:pt x="482" y="433"/>
                  </a:lnTo>
                  <a:lnTo>
                    <a:pt x="482" y="433"/>
                  </a:lnTo>
                  <a:lnTo>
                    <a:pt x="488" y="434"/>
                  </a:lnTo>
                  <a:lnTo>
                    <a:pt x="493" y="438"/>
                  </a:lnTo>
                  <a:lnTo>
                    <a:pt x="495" y="443"/>
                  </a:lnTo>
                  <a:lnTo>
                    <a:pt x="497" y="450"/>
                  </a:lnTo>
                  <a:lnTo>
                    <a:pt x="497" y="450"/>
                  </a:lnTo>
                  <a:lnTo>
                    <a:pt x="495" y="457"/>
                  </a:lnTo>
                  <a:lnTo>
                    <a:pt x="493" y="462"/>
                  </a:lnTo>
                  <a:lnTo>
                    <a:pt x="488" y="465"/>
                  </a:lnTo>
                  <a:lnTo>
                    <a:pt x="482" y="465"/>
                  </a:lnTo>
                  <a:lnTo>
                    <a:pt x="482" y="465"/>
                  </a:lnTo>
                  <a:lnTo>
                    <a:pt x="476" y="465"/>
                  </a:lnTo>
                  <a:lnTo>
                    <a:pt x="471" y="462"/>
                  </a:lnTo>
                  <a:lnTo>
                    <a:pt x="468" y="457"/>
                  </a:lnTo>
                  <a:lnTo>
                    <a:pt x="466" y="450"/>
                  </a:lnTo>
                  <a:lnTo>
                    <a:pt x="466" y="450"/>
                  </a:lnTo>
                  <a:lnTo>
                    <a:pt x="468" y="443"/>
                  </a:lnTo>
                  <a:lnTo>
                    <a:pt x="471" y="438"/>
                  </a:lnTo>
                  <a:lnTo>
                    <a:pt x="476" y="434"/>
                  </a:lnTo>
                  <a:lnTo>
                    <a:pt x="482" y="433"/>
                  </a:lnTo>
                  <a:lnTo>
                    <a:pt x="482" y="433"/>
                  </a:lnTo>
                  <a:close/>
                  <a:moveTo>
                    <a:pt x="424" y="433"/>
                  </a:moveTo>
                  <a:lnTo>
                    <a:pt x="424" y="433"/>
                  </a:lnTo>
                  <a:lnTo>
                    <a:pt x="424" y="433"/>
                  </a:lnTo>
                  <a:lnTo>
                    <a:pt x="429" y="434"/>
                  </a:lnTo>
                  <a:lnTo>
                    <a:pt x="434" y="438"/>
                  </a:lnTo>
                  <a:lnTo>
                    <a:pt x="437" y="443"/>
                  </a:lnTo>
                  <a:lnTo>
                    <a:pt x="439" y="450"/>
                  </a:lnTo>
                  <a:lnTo>
                    <a:pt x="439" y="450"/>
                  </a:lnTo>
                  <a:lnTo>
                    <a:pt x="437" y="457"/>
                  </a:lnTo>
                  <a:lnTo>
                    <a:pt x="434" y="462"/>
                  </a:lnTo>
                  <a:lnTo>
                    <a:pt x="429" y="465"/>
                  </a:lnTo>
                  <a:lnTo>
                    <a:pt x="424" y="465"/>
                  </a:lnTo>
                  <a:lnTo>
                    <a:pt x="424" y="465"/>
                  </a:lnTo>
                  <a:lnTo>
                    <a:pt x="417" y="465"/>
                  </a:lnTo>
                  <a:lnTo>
                    <a:pt x="412" y="462"/>
                  </a:lnTo>
                  <a:lnTo>
                    <a:pt x="410" y="457"/>
                  </a:lnTo>
                  <a:lnTo>
                    <a:pt x="408" y="450"/>
                  </a:lnTo>
                  <a:lnTo>
                    <a:pt x="408" y="450"/>
                  </a:lnTo>
                  <a:lnTo>
                    <a:pt x="410" y="443"/>
                  </a:lnTo>
                  <a:lnTo>
                    <a:pt x="412" y="438"/>
                  </a:lnTo>
                  <a:lnTo>
                    <a:pt x="417" y="434"/>
                  </a:lnTo>
                  <a:lnTo>
                    <a:pt x="424" y="433"/>
                  </a:lnTo>
                  <a:lnTo>
                    <a:pt x="424" y="433"/>
                  </a:lnTo>
                  <a:close/>
                  <a:moveTo>
                    <a:pt x="366" y="433"/>
                  </a:moveTo>
                  <a:lnTo>
                    <a:pt x="366" y="433"/>
                  </a:lnTo>
                  <a:lnTo>
                    <a:pt x="366" y="433"/>
                  </a:lnTo>
                  <a:lnTo>
                    <a:pt x="371" y="434"/>
                  </a:lnTo>
                  <a:lnTo>
                    <a:pt x="376" y="438"/>
                  </a:lnTo>
                  <a:lnTo>
                    <a:pt x="379" y="443"/>
                  </a:lnTo>
                  <a:lnTo>
                    <a:pt x="381" y="450"/>
                  </a:lnTo>
                  <a:lnTo>
                    <a:pt x="381" y="450"/>
                  </a:lnTo>
                  <a:lnTo>
                    <a:pt x="379" y="457"/>
                  </a:lnTo>
                  <a:lnTo>
                    <a:pt x="376" y="462"/>
                  </a:lnTo>
                  <a:lnTo>
                    <a:pt x="371" y="465"/>
                  </a:lnTo>
                  <a:lnTo>
                    <a:pt x="366" y="465"/>
                  </a:lnTo>
                  <a:lnTo>
                    <a:pt x="366" y="465"/>
                  </a:lnTo>
                  <a:lnTo>
                    <a:pt x="359" y="465"/>
                  </a:lnTo>
                  <a:lnTo>
                    <a:pt x="354" y="462"/>
                  </a:lnTo>
                  <a:lnTo>
                    <a:pt x="350" y="457"/>
                  </a:lnTo>
                  <a:lnTo>
                    <a:pt x="350" y="450"/>
                  </a:lnTo>
                  <a:lnTo>
                    <a:pt x="350" y="450"/>
                  </a:lnTo>
                  <a:lnTo>
                    <a:pt x="350" y="443"/>
                  </a:lnTo>
                  <a:lnTo>
                    <a:pt x="354" y="438"/>
                  </a:lnTo>
                  <a:lnTo>
                    <a:pt x="359" y="434"/>
                  </a:lnTo>
                  <a:lnTo>
                    <a:pt x="366" y="433"/>
                  </a:lnTo>
                  <a:lnTo>
                    <a:pt x="366" y="433"/>
                  </a:lnTo>
                  <a:close/>
                  <a:moveTo>
                    <a:pt x="306" y="433"/>
                  </a:moveTo>
                  <a:lnTo>
                    <a:pt x="306" y="433"/>
                  </a:lnTo>
                  <a:lnTo>
                    <a:pt x="306" y="433"/>
                  </a:lnTo>
                  <a:lnTo>
                    <a:pt x="313" y="434"/>
                  </a:lnTo>
                  <a:lnTo>
                    <a:pt x="318" y="438"/>
                  </a:lnTo>
                  <a:lnTo>
                    <a:pt x="321" y="443"/>
                  </a:lnTo>
                  <a:lnTo>
                    <a:pt x="321" y="450"/>
                  </a:lnTo>
                  <a:lnTo>
                    <a:pt x="321" y="450"/>
                  </a:lnTo>
                  <a:lnTo>
                    <a:pt x="321" y="457"/>
                  </a:lnTo>
                  <a:lnTo>
                    <a:pt x="318" y="462"/>
                  </a:lnTo>
                  <a:lnTo>
                    <a:pt x="313" y="465"/>
                  </a:lnTo>
                  <a:lnTo>
                    <a:pt x="306" y="465"/>
                  </a:lnTo>
                  <a:lnTo>
                    <a:pt x="306" y="465"/>
                  </a:lnTo>
                  <a:lnTo>
                    <a:pt x="301" y="465"/>
                  </a:lnTo>
                  <a:lnTo>
                    <a:pt x="296" y="462"/>
                  </a:lnTo>
                  <a:lnTo>
                    <a:pt x="293" y="457"/>
                  </a:lnTo>
                  <a:lnTo>
                    <a:pt x="291" y="450"/>
                  </a:lnTo>
                  <a:lnTo>
                    <a:pt x="291" y="450"/>
                  </a:lnTo>
                  <a:lnTo>
                    <a:pt x="293" y="443"/>
                  </a:lnTo>
                  <a:lnTo>
                    <a:pt x="296" y="438"/>
                  </a:lnTo>
                  <a:lnTo>
                    <a:pt x="301" y="434"/>
                  </a:lnTo>
                  <a:lnTo>
                    <a:pt x="306" y="433"/>
                  </a:lnTo>
                  <a:lnTo>
                    <a:pt x="306" y="433"/>
                  </a:lnTo>
                  <a:close/>
                  <a:moveTo>
                    <a:pt x="248" y="433"/>
                  </a:moveTo>
                  <a:lnTo>
                    <a:pt x="248" y="433"/>
                  </a:lnTo>
                  <a:lnTo>
                    <a:pt x="248" y="433"/>
                  </a:lnTo>
                  <a:lnTo>
                    <a:pt x="255" y="434"/>
                  </a:lnTo>
                  <a:lnTo>
                    <a:pt x="260" y="438"/>
                  </a:lnTo>
                  <a:lnTo>
                    <a:pt x="264" y="443"/>
                  </a:lnTo>
                  <a:lnTo>
                    <a:pt x="264" y="450"/>
                  </a:lnTo>
                  <a:lnTo>
                    <a:pt x="264" y="450"/>
                  </a:lnTo>
                  <a:lnTo>
                    <a:pt x="264" y="457"/>
                  </a:lnTo>
                  <a:lnTo>
                    <a:pt x="260" y="462"/>
                  </a:lnTo>
                  <a:lnTo>
                    <a:pt x="255" y="465"/>
                  </a:lnTo>
                  <a:lnTo>
                    <a:pt x="248" y="465"/>
                  </a:lnTo>
                  <a:lnTo>
                    <a:pt x="248" y="465"/>
                  </a:lnTo>
                  <a:lnTo>
                    <a:pt x="243" y="465"/>
                  </a:lnTo>
                  <a:lnTo>
                    <a:pt x="238" y="462"/>
                  </a:lnTo>
                  <a:lnTo>
                    <a:pt x="235" y="457"/>
                  </a:lnTo>
                  <a:lnTo>
                    <a:pt x="233" y="450"/>
                  </a:lnTo>
                  <a:lnTo>
                    <a:pt x="233" y="450"/>
                  </a:lnTo>
                  <a:lnTo>
                    <a:pt x="235" y="443"/>
                  </a:lnTo>
                  <a:lnTo>
                    <a:pt x="238" y="438"/>
                  </a:lnTo>
                  <a:lnTo>
                    <a:pt x="243" y="434"/>
                  </a:lnTo>
                  <a:lnTo>
                    <a:pt x="248" y="433"/>
                  </a:lnTo>
                  <a:lnTo>
                    <a:pt x="248" y="433"/>
                  </a:lnTo>
                  <a:close/>
                  <a:moveTo>
                    <a:pt x="190" y="433"/>
                  </a:moveTo>
                  <a:lnTo>
                    <a:pt x="190" y="433"/>
                  </a:lnTo>
                  <a:lnTo>
                    <a:pt x="190" y="433"/>
                  </a:lnTo>
                  <a:lnTo>
                    <a:pt x="195" y="434"/>
                  </a:lnTo>
                  <a:lnTo>
                    <a:pt x="201" y="438"/>
                  </a:lnTo>
                  <a:lnTo>
                    <a:pt x="204" y="443"/>
                  </a:lnTo>
                  <a:lnTo>
                    <a:pt x="206" y="450"/>
                  </a:lnTo>
                  <a:lnTo>
                    <a:pt x="206" y="450"/>
                  </a:lnTo>
                  <a:lnTo>
                    <a:pt x="204" y="457"/>
                  </a:lnTo>
                  <a:lnTo>
                    <a:pt x="201" y="462"/>
                  </a:lnTo>
                  <a:lnTo>
                    <a:pt x="195" y="465"/>
                  </a:lnTo>
                  <a:lnTo>
                    <a:pt x="190" y="465"/>
                  </a:lnTo>
                  <a:lnTo>
                    <a:pt x="190" y="465"/>
                  </a:lnTo>
                  <a:lnTo>
                    <a:pt x="184" y="465"/>
                  </a:lnTo>
                  <a:lnTo>
                    <a:pt x="180" y="462"/>
                  </a:lnTo>
                  <a:lnTo>
                    <a:pt x="177" y="457"/>
                  </a:lnTo>
                  <a:lnTo>
                    <a:pt x="175" y="450"/>
                  </a:lnTo>
                  <a:lnTo>
                    <a:pt x="175" y="450"/>
                  </a:lnTo>
                  <a:lnTo>
                    <a:pt x="177" y="443"/>
                  </a:lnTo>
                  <a:lnTo>
                    <a:pt x="180" y="438"/>
                  </a:lnTo>
                  <a:lnTo>
                    <a:pt x="184" y="434"/>
                  </a:lnTo>
                  <a:lnTo>
                    <a:pt x="190" y="433"/>
                  </a:lnTo>
                  <a:lnTo>
                    <a:pt x="190" y="433"/>
                  </a:lnTo>
                  <a:close/>
                  <a:moveTo>
                    <a:pt x="132" y="433"/>
                  </a:moveTo>
                  <a:lnTo>
                    <a:pt x="132" y="433"/>
                  </a:lnTo>
                  <a:lnTo>
                    <a:pt x="132" y="433"/>
                  </a:lnTo>
                  <a:lnTo>
                    <a:pt x="138" y="434"/>
                  </a:lnTo>
                  <a:lnTo>
                    <a:pt x="143" y="438"/>
                  </a:lnTo>
                  <a:lnTo>
                    <a:pt x="146" y="443"/>
                  </a:lnTo>
                  <a:lnTo>
                    <a:pt x="148" y="450"/>
                  </a:lnTo>
                  <a:lnTo>
                    <a:pt x="148" y="450"/>
                  </a:lnTo>
                  <a:lnTo>
                    <a:pt x="146" y="457"/>
                  </a:lnTo>
                  <a:lnTo>
                    <a:pt x="143" y="462"/>
                  </a:lnTo>
                  <a:lnTo>
                    <a:pt x="138" y="465"/>
                  </a:lnTo>
                  <a:lnTo>
                    <a:pt x="132" y="465"/>
                  </a:lnTo>
                  <a:lnTo>
                    <a:pt x="132" y="465"/>
                  </a:lnTo>
                  <a:lnTo>
                    <a:pt x="126" y="465"/>
                  </a:lnTo>
                  <a:lnTo>
                    <a:pt x="121" y="462"/>
                  </a:lnTo>
                  <a:lnTo>
                    <a:pt x="117" y="457"/>
                  </a:lnTo>
                  <a:lnTo>
                    <a:pt x="117" y="450"/>
                  </a:lnTo>
                  <a:lnTo>
                    <a:pt x="117" y="450"/>
                  </a:lnTo>
                  <a:lnTo>
                    <a:pt x="117" y="443"/>
                  </a:lnTo>
                  <a:lnTo>
                    <a:pt x="121" y="438"/>
                  </a:lnTo>
                  <a:lnTo>
                    <a:pt x="126" y="434"/>
                  </a:lnTo>
                  <a:lnTo>
                    <a:pt x="132" y="433"/>
                  </a:lnTo>
                  <a:lnTo>
                    <a:pt x="132" y="433"/>
                  </a:lnTo>
                  <a:close/>
                  <a:moveTo>
                    <a:pt x="73" y="433"/>
                  </a:moveTo>
                  <a:lnTo>
                    <a:pt x="73" y="433"/>
                  </a:lnTo>
                  <a:lnTo>
                    <a:pt x="73" y="433"/>
                  </a:lnTo>
                  <a:lnTo>
                    <a:pt x="80" y="434"/>
                  </a:lnTo>
                  <a:lnTo>
                    <a:pt x="85" y="438"/>
                  </a:lnTo>
                  <a:lnTo>
                    <a:pt x="88" y="443"/>
                  </a:lnTo>
                  <a:lnTo>
                    <a:pt x="90" y="450"/>
                  </a:lnTo>
                  <a:lnTo>
                    <a:pt x="90" y="450"/>
                  </a:lnTo>
                  <a:lnTo>
                    <a:pt x="88" y="457"/>
                  </a:lnTo>
                  <a:lnTo>
                    <a:pt x="85" y="462"/>
                  </a:lnTo>
                  <a:lnTo>
                    <a:pt x="80" y="465"/>
                  </a:lnTo>
                  <a:lnTo>
                    <a:pt x="73" y="465"/>
                  </a:lnTo>
                  <a:lnTo>
                    <a:pt x="73" y="465"/>
                  </a:lnTo>
                  <a:lnTo>
                    <a:pt x="68" y="465"/>
                  </a:lnTo>
                  <a:lnTo>
                    <a:pt x="63" y="462"/>
                  </a:lnTo>
                  <a:lnTo>
                    <a:pt x="59" y="457"/>
                  </a:lnTo>
                  <a:lnTo>
                    <a:pt x="58" y="450"/>
                  </a:lnTo>
                  <a:lnTo>
                    <a:pt x="58" y="450"/>
                  </a:lnTo>
                  <a:lnTo>
                    <a:pt x="59" y="443"/>
                  </a:lnTo>
                  <a:lnTo>
                    <a:pt x="63" y="438"/>
                  </a:lnTo>
                  <a:lnTo>
                    <a:pt x="68" y="434"/>
                  </a:lnTo>
                  <a:lnTo>
                    <a:pt x="73" y="433"/>
                  </a:lnTo>
                  <a:lnTo>
                    <a:pt x="73" y="433"/>
                  </a:lnTo>
                  <a:close/>
                  <a:moveTo>
                    <a:pt x="15" y="433"/>
                  </a:moveTo>
                  <a:lnTo>
                    <a:pt x="15" y="433"/>
                  </a:lnTo>
                  <a:lnTo>
                    <a:pt x="15" y="433"/>
                  </a:lnTo>
                  <a:lnTo>
                    <a:pt x="22" y="434"/>
                  </a:lnTo>
                  <a:lnTo>
                    <a:pt x="27" y="438"/>
                  </a:lnTo>
                  <a:lnTo>
                    <a:pt x="30" y="443"/>
                  </a:lnTo>
                  <a:lnTo>
                    <a:pt x="30" y="450"/>
                  </a:lnTo>
                  <a:lnTo>
                    <a:pt x="30" y="450"/>
                  </a:lnTo>
                  <a:lnTo>
                    <a:pt x="30" y="457"/>
                  </a:lnTo>
                  <a:lnTo>
                    <a:pt x="27" y="462"/>
                  </a:lnTo>
                  <a:lnTo>
                    <a:pt x="22" y="465"/>
                  </a:lnTo>
                  <a:lnTo>
                    <a:pt x="15" y="465"/>
                  </a:lnTo>
                  <a:lnTo>
                    <a:pt x="15" y="465"/>
                  </a:lnTo>
                  <a:lnTo>
                    <a:pt x="10" y="465"/>
                  </a:lnTo>
                  <a:lnTo>
                    <a:pt x="5" y="462"/>
                  </a:lnTo>
                  <a:lnTo>
                    <a:pt x="1" y="457"/>
                  </a:lnTo>
                  <a:lnTo>
                    <a:pt x="0" y="450"/>
                  </a:lnTo>
                  <a:lnTo>
                    <a:pt x="0" y="450"/>
                  </a:lnTo>
                  <a:lnTo>
                    <a:pt x="1" y="443"/>
                  </a:lnTo>
                  <a:lnTo>
                    <a:pt x="5" y="438"/>
                  </a:lnTo>
                  <a:lnTo>
                    <a:pt x="10" y="434"/>
                  </a:lnTo>
                  <a:lnTo>
                    <a:pt x="15" y="433"/>
                  </a:lnTo>
                  <a:lnTo>
                    <a:pt x="15" y="433"/>
                  </a:lnTo>
                  <a:close/>
                  <a:moveTo>
                    <a:pt x="1939" y="390"/>
                  </a:moveTo>
                  <a:lnTo>
                    <a:pt x="1939" y="390"/>
                  </a:lnTo>
                  <a:lnTo>
                    <a:pt x="1939" y="390"/>
                  </a:lnTo>
                  <a:lnTo>
                    <a:pt x="1944" y="392"/>
                  </a:lnTo>
                  <a:lnTo>
                    <a:pt x="1950" y="395"/>
                  </a:lnTo>
                  <a:lnTo>
                    <a:pt x="1953" y="400"/>
                  </a:lnTo>
                  <a:lnTo>
                    <a:pt x="1955" y="405"/>
                  </a:lnTo>
                  <a:lnTo>
                    <a:pt x="1955" y="405"/>
                  </a:lnTo>
                  <a:lnTo>
                    <a:pt x="1953" y="412"/>
                  </a:lnTo>
                  <a:lnTo>
                    <a:pt x="1950" y="417"/>
                  </a:lnTo>
                  <a:lnTo>
                    <a:pt x="1944" y="421"/>
                  </a:lnTo>
                  <a:lnTo>
                    <a:pt x="1939" y="422"/>
                  </a:lnTo>
                  <a:lnTo>
                    <a:pt x="1939" y="422"/>
                  </a:lnTo>
                  <a:lnTo>
                    <a:pt x="1932" y="421"/>
                  </a:lnTo>
                  <a:lnTo>
                    <a:pt x="1929" y="417"/>
                  </a:lnTo>
                  <a:lnTo>
                    <a:pt x="1926" y="412"/>
                  </a:lnTo>
                  <a:lnTo>
                    <a:pt x="1924" y="405"/>
                  </a:lnTo>
                  <a:lnTo>
                    <a:pt x="1924" y="405"/>
                  </a:lnTo>
                  <a:lnTo>
                    <a:pt x="1926" y="400"/>
                  </a:lnTo>
                  <a:lnTo>
                    <a:pt x="1929" y="395"/>
                  </a:lnTo>
                  <a:lnTo>
                    <a:pt x="1932" y="392"/>
                  </a:lnTo>
                  <a:lnTo>
                    <a:pt x="1939" y="390"/>
                  </a:lnTo>
                  <a:lnTo>
                    <a:pt x="1939" y="390"/>
                  </a:lnTo>
                  <a:close/>
                  <a:moveTo>
                    <a:pt x="1881" y="390"/>
                  </a:moveTo>
                  <a:lnTo>
                    <a:pt x="1881" y="390"/>
                  </a:lnTo>
                  <a:lnTo>
                    <a:pt x="1881" y="390"/>
                  </a:lnTo>
                  <a:lnTo>
                    <a:pt x="1887" y="392"/>
                  </a:lnTo>
                  <a:lnTo>
                    <a:pt x="1892" y="395"/>
                  </a:lnTo>
                  <a:lnTo>
                    <a:pt x="1895" y="400"/>
                  </a:lnTo>
                  <a:lnTo>
                    <a:pt x="1897" y="405"/>
                  </a:lnTo>
                  <a:lnTo>
                    <a:pt x="1897" y="405"/>
                  </a:lnTo>
                  <a:lnTo>
                    <a:pt x="1895" y="412"/>
                  </a:lnTo>
                  <a:lnTo>
                    <a:pt x="1892" y="417"/>
                  </a:lnTo>
                  <a:lnTo>
                    <a:pt x="1887" y="421"/>
                  </a:lnTo>
                  <a:lnTo>
                    <a:pt x="1881" y="422"/>
                  </a:lnTo>
                  <a:lnTo>
                    <a:pt x="1881" y="422"/>
                  </a:lnTo>
                  <a:lnTo>
                    <a:pt x="1875" y="421"/>
                  </a:lnTo>
                  <a:lnTo>
                    <a:pt x="1869" y="417"/>
                  </a:lnTo>
                  <a:lnTo>
                    <a:pt x="1866" y="412"/>
                  </a:lnTo>
                  <a:lnTo>
                    <a:pt x="1866" y="405"/>
                  </a:lnTo>
                  <a:lnTo>
                    <a:pt x="1866" y="405"/>
                  </a:lnTo>
                  <a:lnTo>
                    <a:pt x="1866" y="400"/>
                  </a:lnTo>
                  <a:lnTo>
                    <a:pt x="1869" y="395"/>
                  </a:lnTo>
                  <a:lnTo>
                    <a:pt x="1875" y="392"/>
                  </a:lnTo>
                  <a:lnTo>
                    <a:pt x="1881" y="390"/>
                  </a:lnTo>
                  <a:lnTo>
                    <a:pt x="1881" y="390"/>
                  </a:lnTo>
                  <a:close/>
                  <a:moveTo>
                    <a:pt x="1822" y="390"/>
                  </a:moveTo>
                  <a:lnTo>
                    <a:pt x="1822" y="390"/>
                  </a:lnTo>
                  <a:lnTo>
                    <a:pt x="1822" y="390"/>
                  </a:lnTo>
                  <a:lnTo>
                    <a:pt x="1829" y="392"/>
                  </a:lnTo>
                  <a:lnTo>
                    <a:pt x="1834" y="395"/>
                  </a:lnTo>
                  <a:lnTo>
                    <a:pt x="1837" y="400"/>
                  </a:lnTo>
                  <a:lnTo>
                    <a:pt x="1839" y="405"/>
                  </a:lnTo>
                  <a:lnTo>
                    <a:pt x="1839" y="405"/>
                  </a:lnTo>
                  <a:lnTo>
                    <a:pt x="1837" y="412"/>
                  </a:lnTo>
                  <a:lnTo>
                    <a:pt x="1834" y="417"/>
                  </a:lnTo>
                  <a:lnTo>
                    <a:pt x="1829" y="421"/>
                  </a:lnTo>
                  <a:lnTo>
                    <a:pt x="1822" y="422"/>
                  </a:lnTo>
                  <a:lnTo>
                    <a:pt x="1822" y="422"/>
                  </a:lnTo>
                  <a:lnTo>
                    <a:pt x="1817" y="421"/>
                  </a:lnTo>
                  <a:lnTo>
                    <a:pt x="1812" y="417"/>
                  </a:lnTo>
                  <a:lnTo>
                    <a:pt x="1808" y="412"/>
                  </a:lnTo>
                  <a:lnTo>
                    <a:pt x="1806" y="405"/>
                  </a:lnTo>
                  <a:lnTo>
                    <a:pt x="1806" y="405"/>
                  </a:lnTo>
                  <a:lnTo>
                    <a:pt x="1808" y="400"/>
                  </a:lnTo>
                  <a:lnTo>
                    <a:pt x="1812" y="395"/>
                  </a:lnTo>
                  <a:lnTo>
                    <a:pt x="1817" y="392"/>
                  </a:lnTo>
                  <a:lnTo>
                    <a:pt x="1822" y="390"/>
                  </a:lnTo>
                  <a:lnTo>
                    <a:pt x="1822" y="390"/>
                  </a:lnTo>
                  <a:close/>
                  <a:moveTo>
                    <a:pt x="1764" y="390"/>
                  </a:moveTo>
                  <a:lnTo>
                    <a:pt x="1764" y="390"/>
                  </a:lnTo>
                  <a:lnTo>
                    <a:pt x="1764" y="390"/>
                  </a:lnTo>
                  <a:lnTo>
                    <a:pt x="1771" y="392"/>
                  </a:lnTo>
                  <a:lnTo>
                    <a:pt x="1776" y="395"/>
                  </a:lnTo>
                  <a:lnTo>
                    <a:pt x="1779" y="400"/>
                  </a:lnTo>
                  <a:lnTo>
                    <a:pt x="1779" y="405"/>
                  </a:lnTo>
                  <a:lnTo>
                    <a:pt x="1779" y="405"/>
                  </a:lnTo>
                  <a:lnTo>
                    <a:pt x="1779" y="412"/>
                  </a:lnTo>
                  <a:lnTo>
                    <a:pt x="1776" y="417"/>
                  </a:lnTo>
                  <a:lnTo>
                    <a:pt x="1771" y="421"/>
                  </a:lnTo>
                  <a:lnTo>
                    <a:pt x="1764" y="422"/>
                  </a:lnTo>
                  <a:lnTo>
                    <a:pt x="1764" y="422"/>
                  </a:lnTo>
                  <a:lnTo>
                    <a:pt x="1759" y="421"/>
                  </a:lnTo>
                  <a:lnTo>
                    <a:pt x="1754" y="417"/>
                  </a:lnTo>
                  <a:lnTo>
                    <a:pt x="1750" y="412"/>
                  </a:lnTo>
                  <a:lnTo>
                    <a:pt x="1749" y="405"/>
                  </a:lnTo>
                  <a:lnTo>
                    <a:pt x="1749" y="405"/>
                  </a:lnTo>
                  <a:lnTo>
                    <a:pt x="1750" y="400"/>
                  </a:lnTo>
                  <a:lnTo>
                    <a:pt x="1754" y="395"/>
                  </a:lnTo>
                  <a:lnTo>
                    <a:pt x="1759" y="392"/>
                  </a:lnTo>
                  <a:lnTo>
                    <a:pt x="1764" y="390"/>
                  </a:lnTo>
                  <a:lnTo>
                    <a:pt x="1764" y="390"/>
                  </a:lnTo>
                  <a:close/>
                  <a:moveTo>
                    <a:pt x="1706" y="390"/>
                  </a:moveTo>
                  <a:lnTo>
                    <a:pt x="1706" y="390"/>
                  </a:lnTo>
                  <a:lnTo>
                    <a:pt x="1706" y="390"/>
                  </a:lnTo>
                  <a:lnTo>
                    <a:pt x="1713" y="392"/>
                  </a:lnTo>
                  <a:lnTo>
                    <a:pt x="1716" y="395"/>
                  </a:lnTo>
                  <a:lnTo>
                    <a:pt x="1720" y="400"/>
                  </a:lnTo>
                  <a:lnTo>
                    <a:pt x="1721" y="405"/>
                  </a:lnTo>
                  <a:lnTo>
                    <a:pt x="1721" y="405"/>
                  </a:lnTo>
                  <a:lnTo>
                    <a:pt x="1720" y="412"/>
                  </a:lnTo>
                  <a:lnTo>
                    <a:pt x="1716" y="417"/>
                  </a:lnTo>
                  <a:lnTo>
                    <a:pt x="1713" y="421"/>
                  </a:lnTo>
                  <a:lnTo>
                    <a:pt x="1706" y="422"/>
                  </a:lnTo>
                  <a:lnTo>
                    <a:pt x="1706" y="422"/>
                  </a:lnTo>
                  <a:lnTo>
                    <a:pt x="1699" y="421"/>
                  </a:lnTo>
                  <a:lnTo>
                    <a:pt x="1696" y="417"/>
                  </a:lnTo>
                  <a:lnTo>
                    <a:pt x="1692" y="412"/>
                  </a:lnTo>
                  <a:lnTo>
                    <a:pt x="1691" y="405"/>
                  </a:lnTo>
                  <a:lnTo>
                    <a:pt x="1691" y="405"/>
                  </a:lnTo>
                  <a:lnTo>
                    <a:pt x="1692" y="400"/>
                  </a:lnTo>
                  <a:lnTo>
                    <a:pt x="1696" y="395"/>
                  </a:lnTo>
                  <a:lnTo>
                    <a:pt x="1699" y="392"/>
                  </a:lnTo>
                  <a:lnTo>
                    <a:pt x="1706" y="390"/>
                  </a:lnTo>
                  <a:lnTo>
                    <a:pt x="1706" y="390"/>
                  </a:lnTo>
                  <a:close/>
                  <a:moveTo>
                    <a:pt x="1648" y="390"/>
                  </a:moveTo>
                  <a:lnTo>
                    <a:pt x="1648" y="390"/>
                  </a:lnTo>
                  <a:lnTo>
                    <a:pt x="1648" y="390"/>
                  </a:lnTo>
                  <a:lnTo>
                    <a:pt x="1653" y="392"/>
                  </a:lnTo>
                  <a:lnTo>
                    <a:pt x="1658" y="395"/>
                  </a:lnTo>
                  <a:lnTo>
                    <a:pt x="1662" y="400"/>
                  </a:lnTo>
                  <a:lnTo>
                    <a:pt x="1663" y="405"/>
                  </a:lnTo>
                  <a:lnTo>
                    <a:pt x="1663" y="405"/>
                  </a:lnTo>
                  <a:lnTo>
                    <a:pt x="1662" y="412"/>
                  </a:lnTo>
                  <a:lnTo>
                    <a:pt x="1658" y="417"/>
                  </a:lnTo>
                  <a:lnTo>
                    <a:pt x="1653" y="421"/>
                  </a:lnTo>
                  <a:lnTo>
                    <a:pt x="1648" y="422"/>
                  </a:lnTo>
                  <a:lnTo>
                    <a:pt x="1648" y="422"/>
                  </a:lnTo>
                  <a:lnTo>
                    <a:pt x="1641" y="421"/>
                  </a:lnTo>
                  <a:lnTo>
                    <a:pt x="1636" y="417"/>
                  </a:lnTo>
                  <a:lnTo>
                    <a:pt x="1633" y="412"/>
                  </a:lnTo>
                  <a:lnTo>
                    <a:pt x="1633" y="405"/>
                  </a:lnTo>
                  <a:lnTo>
                    <a:pt x="1633" y="405"/>
                  </a:lnTo>
                  <a:lnTo>
                    <a:pt x="1633" y="400"/>
                  </a:lnTo>
                  <a:lnTo>
                    <a:pt x="1636" y="395"/>
                  </a:lnTo>
                  <a:lnTo>
                    <a:pt x="1641" y="392"/>
                  </a:lnTo>
                  <a:lnTo>
                    <a:pt x="1648" y="390"/>
                  </a:lnTo>
                  <a:lnTo>
                    <a:pt x="1648" y="390"/>
                  </a:lnTo>
                  <a:close/>
                  <a:moveTo>
                    <a:pt x="1590" y="390"/>
                  </a:moveTo>
                  <a:lnTo>
                    <a:pt x="1590" y="390"/>
                  </a:lnTo>
                  <a:lnTo>
                    <a:pt x="1590" y="390"/>
                  </a:lnTo>
                  <a:lnTo>
                    <a:pt x="1595" y="392"/>
                  </a:lnTo>
                  <a:lnTo>
                    <a:pt x="1600" y="395"/>
                  </a:lnTo>
                  <a:lnTo>
                    <a:pt x="1604" y="400"/>
                  </a:lnTo>
                  <a:lnTo>
                    <a:pt x="1606" y="405"/>
                  </a:lnTo>
                  <a:lnTo>
                    <a:pt x="1606" y="405"/>
                  </a:lnTo>
                  <a:lnTo>
                    <a:pt x="1604" y="412"/>
                  </a:lnTo>
                  <a:lnTo>
                    <a:pt x="1600" y="417"/>
                  </a:lnTo>
                  <a:lnTo>
                    <a:pt x="1595" y="421"/>
                  </a:lnTo>
                  <a:lnTo>
                    <a:pt x="1590" y="422"/>
                  </a:lnTo>
                  <a:lnTo>
                    <a:pt x="1590" y="422"/>
                  </a:lnTo>
                  <a:lnTo>
                    <a:pt x="1583" y="421"/>
                  </a:lnTo>
                  <a:lnTo>
                    <a:pt x="1578" y="417"/>
                  </a:lnTo>
                  <a:lnTo>
                    <a:pt x="1575" y="412"/>
                  </a:lnTo>
                  <a:lnTo>
                    <a:pt x="1573" y="405"/>
                  </a:lnTo>
                  <a:lnTo>
                    <a:pt x="1573" y="405"/>
                  </a:lnTo>
                  <a:lnTo>
                    <a:pt x="1575" y="400"/>
                  </a:lnTo>
                  <a:lnTo>
                    <a:pt x="1578" y="395"/>
                  </a:lnTo>
                  <a:lnTo>
                    <a:pt x="1583" y="392"/>
                  </a:lnTo>
                  <a:lnTo>
                    <a:pt x="1590" y="390"/>
                  </a:lnTo>
                  <a:lnTo>
                    <a:pt x="1590" y="390"/>
                  </a:lnTo>
                  <a:close/>
                  <a:moveTo>
                    <a:pt x="1531" y="390"/>
                  </a:moveTo>
                  <a:lnTo>
                    <a:pt x="1531" y="390"/>
                  </a:lnTo>
                  <a:lnTo>
                    <a:pt x="1531" y="390"/>
                  </a:lnTo>
                  <a:lnTo>
                    <a:pt x="1537" y="392"/>
                  </a:lnTo>
                  <a:lnTo>
                    <a:pt x="1543" y="395"/>
                  </a:lnTo>
                  <a:lnTo>
                    <a:pt x="1546" y="400"/>
                  </a:lnTo>
                  <a:lnTo>
                    <a:pt x="1546" y="405"/>
                  </a:lnTo>
                  <a:lnTo>
                    <a:pt x="1546" y="405"/>
                  </a:lnTo>
                  <a:lnTo>
                    <a:pt x="1546" y="412"/>
                  </a:lnTo>
                  <a:lnTo>
                    <a:pt x="1543" y="417"/>
                  </a:lnTo>
                  <a:lnTo>
                    <a:pt x="1537" y="421"/>
                  </a:lnTo>
                  <a:lnTo>
                    <a:pt x="1531" y="422"/>
                  </a:lnTo>
                  <a:lnTo>
                    <a:pt x="1531" y="422"/>
                  </a:lnTo>
                  <a:lnTo>
                    <a:pt x="1525" y="421"/>
                  </a:lnTo>
                  <a:lnTo>
                    <a:pt x="1520" y="417"/>
                  </a:lnTo>
                  <a:lnTo>
                    <a:pt x="1517" y="412"/>
                  </a:lnTo>
                  <a:lnTo>
                    <a:pt x="1515" y="405"/>
                  </a:lnTo>
                  <a:lnTo>
                    <a:pt x="1515" y="405"/>
                  </a:lnTo>
                  <a:lnTo>
                    <a:pt x="1517" y="400"/>
                  </a:lnTo>
                  <a:lnTo>
                    <a:pt x="1520" y="395"/>
                  </a:lnTo>
                  <a:lnTo>
                    <a:pt x="1525" y="392"/>
                  </a:lnTo>
                  <a:lnTo>
                    <a:pt x="1531" y="390"/>
                  </a:lnTo>
                  <a:lnTo>
                    <a:pt x="1531" y="390"/>
                  </a:lnTo>
                  <a:close/>
                  <a:moveTo>
                    <a:pt x="1473" y="390"/>
                  </a:moveTo>
                  <a:lnTo>
                    <a:pt x="1473" y="390"/>
                  </a:lnTo>
                  <a:lnTo>
                    <a:pt x="1473" y="390"/>
                  </a:lnTo>
                  <a:lnTo>
                    <a:pt x="1480" y="392"/>
                  </a:lnTo>
                  <a:lnTo>
                    <a:pt x="1485" y="395"/>
                  </a:lnTo>
                  <a:lnTo>
                    <a:pt x="1486" y="400"/>
                  </a:lnTo>
                  <a:lnTo>
                    <a:pt x="1488" y="405"/>
                  </a:lnTo>
                  <a:lnTo>
                    <a:pt x="1488" y="405"/>
                  </a:lnTo>
                  <a:lnTo>
                    <a:pt x="1486" y="412"/>
                  </a:lnTo>
                  <a:lnTo>
                    <a:pt x="1485" y="417"/>
                  </a:lnTo>
                  <a:lnTo>
                    <a:pt x="1480" y="421"/>
                  </a:lnTo>
                  <a:lnTo>
                    <a:pt x="1473" y="422"/>
                  </a:lnTo>
                  <a:lnTo>
                    <a:pt x="1473" y="422"/>
                  </a:lnTo>
                  <a:lnTo>
                    <a:pt x="1468" y="421"/>
                  </a:lnTo>
                  <a:lnTo>
                    <a:pt x="1462" y="417"/>
                  </a:lnTo>
                  <a:lnTo>
                    <a:pt x="1459" y="412"/>
                  </a:lnTo>
                  <a:lnTo>
                    <a:pt x="1457" y="405"/>
                  </a:lnTo>
                  <a:lnTo>
                    <a:pt x="1457" y="405"/>
                  </a:lnTo>
                  <a:lnTo>
                    <a:pt x="1459" y="400"/>
                  </a:lnTo>
                  <a:lnTo>
                    <a:pt x="1462" y="395"/>
                  </a:lnTo>
                  <a:lnTo>
                    <a:pt x="1468" y="392"/>
                  </a:lnTo>
                  <a:lnTo>
                    <a:pt x="1473" y="390"/>
                  </a:lnTo>
                  <a:lnTo>
                    <a:pt x="1473" y="390"/>
                  </a:lnTo>
                  <a:close/>
                  <a:moveTo>
                    <a:pt x="1415" y="390"/>
                  </a:moveTo>
                  <a:lnTo>
                    <a:pt x="1415" y="390"/>
                  </a:lnTo>
                  <a:lnTo>
                    <a:pt x="1415" y="390"/>
                  </a:lnTo>
                  <a:lnTo>
                    <a:pt x="1420" y="392"/>
                  </a:lnTo>
                  <a:lnTo>
                    <a:pt x="1425" y="395"/>
                  </a:lnTo>
                  <a:lnTo>
                    <a:pt x="1428" y="400"/>
                  </a:lnTo>
                  <a:lnTo>
                    <a:pt x="1430" y="405"/>
                  </a:lnTo>
                  <a:lnTo>
                    <a:pt x="1430" y="405"/>
                  </a:lnTo>
                  <a:lnTo>
                    <a:pt x="1428" y="412"/>
                  </a:lnTo>
                  <a:lnTo>
                    <a:pt x="1425" y="417"/>
                  </a:lnTo>
                  <a:lnTo>
                    <a:pt x="1420" y="421"/>
                  </a:lnTo>
                  <a:lnTo>
                    <a:pt x="1415" y="422"/>
                  </a:lnTo>
                  <a:lnTo>
                    <a:pt x="1415" y="422"/>
                  </a:lnTo>
                  <a:lnTo>
                    <a:pt x="1408" y="421"/>
                  </a:lnTo>
                  <a:lnTo>
                    <a:pt x="1403" y="417"/>
                  </a:lnTo>
                  <a:lnTo>
                    <a:pt x="1399" y="412"/>
                  </a:lnTo>
                  <a:lnTo>
                    <a:pt x="1399" y="405"/>
                  </a:lnTo>
                  <a:lnTo>
                    <a:pt x="1399" y="405"/>
                  </a:lnTo>
                  <a:lnTo>
                    <a:pt x="1399" y="400"/>
                  </a:lnTo>
                  <a:lnTo>
                    <a:pt x="1403" y="395"/>
                  </a:lnTo>
                  <a:lnTo>
                    <a:pt x="1408" y="392"/>
                  </a:lnTo>
                  <a:lnTo>
                    <a:pt x="1415" y="390"/>
                  </a:lnTo>
                  <a:lnTo>
                    <a:pt x="1415" y="390"/>
                  </a:lnTo>
                  <a:close/>
                  <a:moveTo>
                    <a:pt x="1357" y="390"/>
                  </a:moveTo>
                  <a:lnTo>
                    <a:pt x="1357" y="390"/>
                  </a:lnTo>
                  <a:lnTo>
                    <a:pt x="1357" y="390"/>
                  </a:lnTo>
                  <a:lnTo>
                    <a:pt x="1362" y="392"/>
                  </a:lnTo>
                  <a:lnTo>
                    <a:pt x="1367" y="395"/>
                  </a:lnTo>
                  <a:lnTo>
                    <a:pt x="1371" y="400"/>
                  </a:lnTo>
                  <a:lnTo>
                    <a:pt x="1372" y="405"/>
                  </a:lnTo>
                  <a:lnTo>
                    <a:pt x="1372" y="405"/>
                  </a:lnTo>
                  <a:lnTo>
                    <a:pt x="1371" y="412"/>
                  </a:lnTo>
                  <a:lnTo>
                    <a:pt x="1367" y="417"/>
                  </a:lnTo>
                  <a:lnTo>
                    <a:pt x="1362" y="421"/>
                  </a:lnTo>
                  <a:lnTo>
                    <a:pt x="1357" y="422"/>
                  </a:lnTo>
                  <a:lnTo>
                    <a:pt x="1357" y="422"/>
                  </a:lnTo>
                  <a:lnTo>
                    <a:pt x="1350" y="421"/>
                  </a:lnTo>
                  <a:lnTo>
                    <a:pt x="1345" y="417"/>
                  </a:lnTo>
                  <a:lnTo>
                    <a:pt x="1342" y="412"/>
                  </a:lnTo>
                  <a:lnTo>
                    <a:pt x="1342" y="405"/>
                  </a:lnTo>
                  <a:lnTo>
                    <a:pt x="1342" y="405"/>
                  </a:lnTo>
                  <a:lnTo>
                    <a:pt x="1342" y="400"/>
                  </a:lnTo>
                  <a:lnTo>
                    <a:pt x="1345" y="395"/>
                  </a:lnTo>
                  <a:lnTo>
                    <a:pt x="1350" y="392"/>
                  </a:lnTo>
                  <a:lnTo>
                    <a:pt x="1357" y="390"/>
                  </a:lnTo>
                  <a:lnTo>
                    <a:pt x="1357" y="390"/>
                  </a:lnTo>
                  <a:close/>
                  <a:moveTo>
                    <a:pt x="1297" y="390"/>
                  </a:moveTo>
                  <a:lnTo>
                    <a:pt x="1297" y="390"/>
                  </a:lnTo>
                  <a:lnTo>
                    <a:pt x="1297" y="390"/>
                  </a:lnTo>
                  <a:lnTo>
                    <a:pt x="1304" y="392"/>
                  </a:lnTo>
                  <a:lnTo>
                    <a:pt x="1309" y="395"/>
                  </a:lnTo>
                  <a:lnTo>
                    <a:pt x="1313" y="400"/>
                  </a:lnTo>
                  <a:lnTo>
                    <a:pt x="1313" y="405"/>
                  </a:lnTo>
                  <a:lnTo>
                    <a:pt x="1313" y="405"/>
                  </a:lnTo>
                  <a:lnTo>
                    <a:pt x="1313" y="412"/>
                  </a:lnTo>
                  <a:lnTo>
                    <a:pt x="1309" y="417"/>
                  </a:lnTo>
                  <a:lnTo>
                    <a:pt x="1304" y="421"/>
                  </a:lnTo>
                  <a:lnTo>
                    <a:pt x="1297" y="422"/>
                  </a:lnTo>
                  <a:lnTo>
                    <a:pt x="1297" y="422"/>
                  </a:lnTo>
                  <a:lnTo>
                    <a:pt x="1292" y="421"/>
                  </a:lnTo>
                  <a:lnTo>
                    <a:pt x="1287" y="417"/>
                  </a:lnTo>
                  <a:lnTo>
                    <a:pt x="1284" y="412"/>
                  </a:lnTo>
                  <a:lnTo>
                    <a:pt x="1282" y="405"/>
                  </a:lnTo>
                  <a:lnTo>
                    <a:pt x="1282" y="405"/>
                  </a:lnTo>
                  <a:lnTo>
                    <a:pt x="1284" y="400"/>
                  </a:lnTo>
                  <a:lnTo>
                    <a:pt x="1287" y="395"/>
                  </a:lnTo>
                  <a:lnTo>
                    <a:pt x="1292" y="392"/>
                  </a:lnTo>
                  <a:lnTo>
                    <a:pt x="1297" y="390"/>
                  </a:lnTo>
                  <a:lnTo>
                    <a:pt x="1297" y="390"/>
                  </a:lnTo>
                  <a:close/>
                  <a:moveTo>
                    <a:pt x="1239" y="390"/>
                  </a:moveTo>
                  <a:lnTo>
                    <a:pt x="1239" y="390"/>
                  </a:lnTo>
                  <a:lnTo>
                    <a:pt x="1239" y="390"/>
                  </a:lnTo>
                  <a:lnTo>
                    <a:pt x="1246" y="392"/>
                  </a:lnTo>
                  <a:lnTo>
                    <a:pt x="1251" y="395"/>
                  </a:lnTo>
                  <a:lnTo>
                    <a:pt x="1255" y="400"/>
                  </a:lnTo>
                  <a:lnTo>
                    <a:pt x="1255" y="405"/>
                  </a:lnTo>
                  <a:lnTo>
                    <a:pt x="1255" y="405"/>
                  </a:lnTo>
                  <a:lnTo>
                    <a:pt x="1255" y="412"/>
                  </a:lnTo>
                  <a:lnTo>
                    <a:pt x="1251" y="417"/>
                  </a:lnTo>
                  <a:lnTo>
                    <a:pt x="1246" y="421"/>
                  </a:lnTo>
                  <a:lnTo>
                    <a:pt x="1239" y="422"/>
                  </a:lnTo>
                  <a:lnTo>
                    <a:pt x="1239" y="422"/>
                  </a:lnTo>
                  <a:lnTo>
                    <a:pt x="1234" y="421"/>
                  </a:lnTo>
                  <a:lnTo>
                    <a:pt x="1229" y="417"/>
                  </a:lnTo>
                  <a:lnTo>
                    <a:pt x="1226" y="412"/>
                  </a:lnTo>
                  <a:lnTo>
                    <a:pt x="1224" y="405"/>
                  </a:lnTo>
                  <a:lnTo>
                    <a:pt x="1224" y="405"/>
                  </a:lnTo>
                  <a:lnTo>
                    <a:pt x="1226" y="400"/>
                  </a:lnTo>
                  <a:lnTo>
                    <a:pt x="1229" y="395"/>
                  </a:lnTo>
                  <a:lnTo>
                    <a:pt x="1234" y="392"/>
                  </a:lnTo>
                  <a:lnTo>
                    <a:pt x="1239" y="390"/>
                  </a:lnTo>
                  <a:lnTo>
                    <a:pt x="1239" y="390"/>
                  </a:lnTo>
                  <a:close/>
                  <a:moveTo>
                    <a:pt x="1181" y="390"/>
                  </a:moveTo>
                  <a:lnTo>
                    <a:pt x="1181" y="390"/>
                  </a:lnTo>
                  <a:lnTo>
                    <a:pt x="1181" y="390"/>
                  </a:lnTo>
                  <a:lnTo>
                    <a:pt x="1187" y="392"/>
                  </a:lnTo>
                  <a:lnTo>
                    <a:pt x="1192" y="395"/>
                  </a:lnTo>
                  <a:lnTo>
                    <a:pt x="1195" y="400"/>
                  </a:lnTo>
                  <a:lnTo>
                    <a:pt x="1197" y="405"/>
                  </a:lnTo>
                  <a:lnTo>
                    <a:pt x="1197" y="405"/>
                  </a:lnTo>
                  <a:lnTo>
                    <a:pt x="1195" y="412"/>
                  </a:lnTo>
                  <a:lnTo>
                    <a:pt x="1192" y="417"/>
                  </a:lnTo>
                  <a:lnTo>
                    <a:pt x="1187" y="421"/>
                  </a:lnTo>
                  <a:lnTo>
                    <a:pt x="1181" y="422"/>
                  </a:lnTo>
                  <a:lnTo>
                    <a:pt x="1181" y="422"/>
                  </a:lnTo>
                  <a:lnTo>
                    <a:pt x="1175" y="421"/>
                  </a:lnTo>
                  <a:lnTo>
                    <a:pt x="1171" y="417"/>
                  </a:lnTo>
                  <a:lnTo>
                    <a:pt x="1168" y="412"/>
                  </a:lnTo>
                  <a:lnTo>
                    <a:pt x="1166" y="405"/>
                  </a:lnTo>
                  <a:lnTo>
                    <a:pt x="1166" y="405"/>
                  </a:lnTo>
                  <a:lnTo>
                    <a:pt x="1168" y="400"/>
                  </a:lnTo>
                  <a:lnTo>
                    <a:pt x="1171" y="395"/>
                  </a:lnTo>
                  <a:lnTo>
                    <a:pt x="1175" y="392"/>
                  </a:lnTo>
                  <a:lnTo>
                    <a:pt x="1181" y="390"/>
                  </a:lnTo>
                  <a:lnTo>
                    <a:pt x="1181" y="390"/>
                  </a:lnTo>
                  <a:close/>
                  <a:moveTo>
                    <a:pt x="1124" y="390"/>
                  </a:moveTo>
                  <a:lnTo>
                    <a:pt x="1124" y="390"/>
                  </a:lnTo>
                  <a:lnTo>
                    <a:pt x="1124" y="390"/>
                  </a:lnTo>
                  <a:lnTo>
                    <a:pt x="1129" y="392"/>
                  </a:lnTo>
                  <a:lnTo>
                    <a:pt x="1134" y="395"/>
                  </a:lnTo>
                  <a:lnTo>
                    <a:pt x="1137" y="400"/>
                  </a:lnTo>
                  <a:lnTo>
                    <a:pt x="1139" y="405"/>
                  </a:lnTo>
                  <a:lnTo>
                    <a:pt x="1139" y="405"/>
                  </a:lnTo>
                  <a:lnTo>
                    <a:pt x="1137" y="412"/>
                  </a:lnTo>
                  <a:lnTo>
                    <a:pt x="1134" y="417"/>
                  </a:lnTo>
                  <a:lnTo>
                    <a:pt x="1129" y="421"/>
                  </a:lnTo>
                  <a:lnTo>
                    <a:pt x="1124" y="422"/>
                  </a:lnTo>
                  <a:lnTo>
                    <a:pt x="1124" y="422"/>
                  </a:lnTo>
                  <a:lnTo>
                    <a:pt x="1117" y="421"/>
                  </a:lnTo>
                  <a:lnTo>
                    <a:pt x="1112" y="417"/>
                  </a:lnTo>
                  <a:lnTo>
                    <a:pt x="1108" y="412"/>
                  </a:lnTo>
                  <a:lnTo>
                    <a:pt x="1108" y="405"/>
                  </a:lnTo>
                  <a:lnTo>
                    <a:pt x="1108" y="405"/>
                  </a:lnTo>
                  <a:lnTo>
                    <a:pt x="1108" y="400"/>
                  </a:lnTo>
                  <a:lnTo>
                    <a:pt x="1112" y="395"/>
                  </a:lnTo>
                  <a:lnTo>
                    <a:pt x="1117" y="392"/>
                  </a:lnTo>
                  <a:lnTo>
                    <a:pt x="1124" y="390"/>
                  </a:lnTo>
                  <a:lnTo>
                    <a:pt x="1124" y="390"/>
                  </a:lnTo>
                  <a:close/>
                  <a:moveTo>
                    <a:pt x="1064" y="390"/>
                  </a:moveTo>
                  <a:lnTo>
                    <a:pt x="1064" y="390"/>
                  </a:lnTo>
                  <a:lnTo>
                    <a:pt x="1064" y="390"/>
                  </a:lnTo>
                  <a:lnTo>
                    <a:pt x="1071" y="392"/>
                  </a:lnTo>
                  <a:lnTo>
                    <a:pt x="1076" y="395"/>
                  </a:lnTo>
                  <a:lnTo>
                    <a:pt x="1079" y="400"/>
                  </a:lnTo>
                  <a:lnTo>
                    <a:pt x="1081" y="405"/>
                  </a:lnTo>
                  <a:lnTo>
                    <a:pt x="1081" y="405"/>
                  </a:lnTo>
                  <a:lnTo>
                    <a:pt x="1079" y="412"/>
                  </a:lnTo>
                  <a:lnTo>
                    <a:pt x="1076" y="417"/>
                  </a:lnTo>
                  <a:lnTo>
                    <a:pt x="1071" y="421"/>
                  </a:lnTo>
                  <a:lnTo>
                    <a:pt x="1064" y="422"/>
                  </a:lnTo>
                  <a:lnTo>
                    <a:pt x="1064" y="422"/>
                  </a:lnTo>
                  <a:lnTo>
                    <a:pt x="1059" y="421"/>
                  </a:lnTo>
                  <a:lnTo>
                    <a:pt x="1054" y="417"/>
                  </a:lnTo>
                  <a:lnTo>
                    <a:pt x="1050" y="412"/>
                  </a:lnTo>
                  <a:lnTo>
                    <a:pt x="1049" y="405"/>
                  </a:lnTo>
                  <a:lnTo>
                    <a:pt x="1049" y="405"/>
                  </a:lnTo>
                  <a:lnTo>
                    <a:pt x="1050" y="400"/>
                  </a:lnTo>
                  <a:lnTo>
                    <a:pt x="1054" y="395"/>
                  </a:lnTo>
                  <a:lnTo>
                    <a:pt x="1059" y="392"/>
                  </a:lnTo>
                  <a:lnTo>
                    <a:pt x="1064" y="390"/>
                  </a:lnTo>
                  <a:lnTo>
                    <a:pt x="1064" y="390"/>
                  </a:lnTo>
                  <a:close/>
                  <a:moveTo>
                    <a:pt x="1006" y="390"/>
                  </a:moveTo>
                  <a:lnTo>
                    <a:pt x="1006" y="390"/>
                  </a:lnTo>
                  <a:lnTo>
                    <a:pt x="1006" y="390"/>
                  </a:lnTo>
                  <a:lnTo>
                    <a:pt x="1013" y="392"/>
                  </a:lnTo>
                  <a:lnTo>
                    <a:pt x="1018" y="395"/>
                  </a:lnTo>
                  <a:lnTo>
                    <a:pt x="1021" y="400"/>
                  </a:lnTo>
                  <a:lnTo>
                    <a:pt x="1021" y="405"/>
                  </a:lnTo>
                  <a:lnTo>
                    <a:pt x="1021" y="405"/>
                  </a:lnTo>
                  <a:lnTo>
                    <a:pt x="1021" y="412"/>
                  </a:lnTo>
                  <a:lnTo>
                    <a:pt x="1018" y="417"/>
                  </a:lnTo>
                  <a:lnTo>
                    <a:pt x="1013" y="421"/>
                  </a:lnTo>
                  <a:lnTo>
                    <a:pt x="1006" y="422"/>
                  </a:lnTo>
                  <a:lnTo>
                    <a:pt x="1006" y="422"/>
                  </a:lnTo>
                  <a:lnTo>
                    <a:pt x="1001" y="421"/>
                  </a:lnTo>
                  <a:lnTo>
                    <a:pt x="996" y="417"/>
                  </a:lnTo>
                  <a:lnTo>
                    <a:pt x="992" y="412"/>
                  </a:lnTo>
                  <a:lnTo>
                    <a:pt x="991" y="405"/>
                  </a:lnTo>
                  <a:lnTo>
                    <a:pt x="991" y="405"/>
                  </a:lnTo>
                  <a:lnTo>
                    <a:pt x="992" y="400"/>
                  </a:lnTo>
                  <a:lnTo>
                    <a:pt x="996" y="395"/>
                  </a:lnTo>
                  <a:lnTo>
                    <a:pt x="1001" y="392"/>
                  </a:lnTo>
                  <a:lnTo>
                    <a:pt x="1006" y="390"/>
                  </a:lnTo>
                  <a:lnTo>
                    <a:pt x="1006" y="390"/>
                  </a:lnTo>
                  <a:close/>
                  <a:moveTo>
                    <a:pt x="948" y="390"/>
                  </a:moveTo>
                  <a:lnTo>
                    <a:pt x="948" y="390"/>
                  </a:lnTo>
                  <a:lnTo>
                    <a:pt x="948" y="390"/>
                  </a:lnTo>
                  <a:lnTo>
                    <a:pt x="955" y="392"/>
                  </a:lnTo>
                  <a:lnTo>
                    <a:pt x="958" y="395"/>
                  </a:lnTo>
                  <a:lnTo>
                    <a:pt x="962" y="400"/>
                  </a:lnTo>
                  <a:lnTo>
                    <a:pt x="964" y="405"/>
                  </a:lnTo>
                  <a:lnTo>
                    <a:pt x="964" y="405"/>
                  </a:lnTo>
                  <a:lnTo>
                    <a:pt x="962" y="412"/>
                  </a:lnTo>
                  <a:lnTo>
                    <a:pt x="958" y="417"/>
                  </a:lnTo>
                  <a:lnTo>
                    <a:pt x="955" y="421"/>
                  </a:lnTo>
                  <a:lnTo>
                    <a:pt x="948" y="422"/>
                  </a:lnTo>
                  <a:lnTo>
                    <a:pt x="948" y="422"/>
                  </a:lnTo>
                  <a:lnTo>
                    <a:pt x="941" y="421"/>
                  </a:lnTo>
                  <a:lnTo>
                    <a:pt x="938" y="417"/>
                  </a:lnTo>
                  <a:lnTo>
                    <a:pt x="935" y="412"/>
                  </a:lnTo>
                  <a:lnTo>
                    <a:pt x="933" y="405"/>
                  </a:lnTo>
                  <a:lnTo>
                    <a:pt x="933" y="405"/>
                  </a:lnTo>
                  <a:lnTo>
                    <a:pt x="935" y="400"/>
                  </a:lnTo>
                  <a:lnTo>
                    <a:pt x="938" y="395"/>
                  </a:lnTo>
                  <a:lnTo>
                    <a:pt x="941" y="392"/>
                  </a:lnTo>
                  <a:lnTo>
                    <a:pt x="948" y="390"/>
                  </a:lnTo>
                  <a:lnTo>
                    <a:pt x="948" y="390"/>
                  </a:lnTo>
                  <a:close/>
                  <a:moveTo>
                    <a:pt x="890" y="390"/>
                  </a:moveTo>
                  <a:lnTo>
                    <a:pt x="890" y="390"/>
                  </a:lnTo>
                  <a:lnTo>
                    <a:pt x="890" y="390"/>
                  </a:lnTo>
                  <a:lnTo>
                    <a:pt x="895" y="392"/>
                  </a:lnTo>
                  <a:lnTo>
                    <a:pt x="900" y="395"/>
                  </a:lnTo>
                  <a:lnTo>
                    <a:pt x="904" y="400"/>
                  </a:lnTo>
                  <a:lnTo>
                    <a:pt x="906" y="405"/>
                  </a:lnTo>
                  <a:lnTo>
                    <a:pt x="906" y="405"/>
                  </a:lnTo>
                  <a:lnTo>
                    <a:pt x="904" y="412"/>
                  </a:lnTo>
                  <a:lnTo>
                    <a:pt x="900" y="417"/>
                  </a:lnTo>
                  <a:lnTo>
                    <a:pt x="895" y="421"/>
                  </a:lnTo>
                  <a:lnTo>
                    <a:pt x="890" y="422"/>
                  </a:lnTo>
                  <a:lnTo>
                    <a:pt x="890" y="422"/>
                  </a:lnTo>
                  <a:lnTo>
                    <a:pt x="883" y="421"/>
                  </a:lnTo>
                  <a:lnTo>
                    <a:pt x="878" y="417"/>
                  </a:lnTo>
                  <a:lnTo>
                    <a:pt x="875" y="412"/>
                  </a:lnTo>
                  <a:lnTo>
                    <a:pt x="875" y="405"/>
                  </a:lnTo>
                  <a:lnTo>
                    <a:pt x="875" y="405"/>
                  </a:lnTo>
                  <a:lnTo>
                    <a:pt x="875" y="400"/>
                  </a:lnTo>
                  <a:lnTo>
                    <a:pt x="878" y="395"/>
                  </a:lnTo>
                  <a:lnTo>
                    <a:pt x="883" y="392"/>
                  </a:lnTo>
                  <a:lnTo>
                    <a:pt x="890" y="390"/>
                  </a:lnTo>
                  <a:lnTo>
                    <a:pt x="890" y="390"/>
                  </a:lnTo>
                  <a:close/>
                  <a:moveTo>
                    <a:pt x="832" y="390"/>
                  </a:moveTo>
                  <a:lnTo>
                    <a:pt x="832" y="390"/>
                  </a:lnTo>
                  <a:lnTo>
                    <a:pt x="832" y="390"/>
                  </a:lnTo>
                  <a:lnTo>
                    <a:pt x="837" y="392"/>
                  </a:lnTo>
                  <a:lnTo>
                    <a:pt x="843" y="395"/>
                  </a:lnTo>
                  <a:lnTo>
                    <a:pt x="846" y="400"/>
                  </a:lnTo>
                  <a:lnTo>
                    <a:pt x="848" y="405"/>
                  </a:lnTo>
                  <a:lnTo>
                    <a:pt x="848" y="405"/>
                  </a:lnTo>
                  <a:lnTo>
                    <a:pt x="846" y="412"/>
                  </a:lnTo>
                  <a:lnTo>
                    <a:pt x="843" y="417"/>
                  </a:lnTo>
                  <a:lnTo>
                    <a:pt x="837" y="421"/>
                  </a:lnTo>
                  <a:lnTo>
                    <a:pt x="832" y="422"/>
                  </a:lnTo>
                  <a:lnTo>
                    <a:pt x="832" y="422"/>
                  </a:lnTo>
                  <a:lnTo>
                    <a:pt x="826" y="421"/>
                  </a:lnTo>
                  <a:lnTo>
                    <a:pt x="820" y="417"/>
                  </a:lnTo>
                  <a:lnTo>
                    <a:pt x="817" y="412"/>
                  </a:lnTo>
                  <a:lnTo>
                    <a:pt x="815" y="405"/>
                  </a:lnTo>
                  <a:lnTo>
                    <a:pt x="815" y="405"/>
                  </a:lnTo>
                  <a:lnTo>
                    <a:pt x="817" y="400"/>
                  </a:lnTo>
                  <a:lnTo>
                    <a:pt x="820" y="395"/>
                  </a:lnTo>
                  <a:lnTo>
                    <a:pt x="826" y="392"/>
                  </a:lnTo>
                  <a:lnTo>
                    <a:pt x="832" y="390"/>
                  </a:lnTo>
                  <a:lnTo>
                    <a:pt x="832" y="390"/>
                  </a:lnTo>
                  <a:close/>
                  <a:moveTo>
                    <a:pt x="773" y="390"/>
                  </a:moveTo>
                  <a:lnTo>
                    <a:pt x="773" y="390"/>
                  </a:lnTo>
                  <a:lnTo>
                    <a:pt x="773" y="390"/>
                  </a:lnTo>
                  <a:lnTo>
                    <a:pt x="780" y="392"/>
                  </a:lnTo>
                  <a:lnTo>
                    <a:pt x="785" y="395"/>
                  </a:lnTo>
                  <a:lnTo>
                    <a:pt x="788" y="400"/>
                  </a:lnTo>
                  <a:lnTo>
                    <a:pt x="788" y="405"/>
                  </a:lnTo>
                  <a:lnTo>
                    <a:pt x="788" y="405"/>
                  </a:lnTo>
                  <a:lnTo>
                    <a:pt x="788" y="412"/>
                  </a:lnTo>
                  <a:lnTo>
                    <a:pt x="785" y="417"/>
                  </a:lnTo>
                  <a:lnTo>
                    <a:pt x="780" y="421"/>
                  </a:lnTo>
                  <a:lnTo>
                    <a:pt x="773" y="422"/>
                  </a:lnTo>
                  <a:lnTo>
                    <a:pt x="773" y="422"/>
                  </a:lnTo>
                  <a:lnTo>
                    <a:pt x="768" y="421"/>
                  </a:lnTo>
                  <a:lnTo>
                    <a:pt x="763" y="417"/>
                  </a:lnTo>
                  <a:lnTo>
                    <a:pt x="759" y="412"/>
                  </a:lnTo>
                  <a:lnTo>
                    <a:pt x="757" y="405"/>
                  </a:lnTo>
                  <a:lnTo>
                    <a:pt x="757" y="405"/>
                  </a:lnTo>
                  <a:lnTo>
                    <a:pt x="759" y="400"/>
                  </a:lnTo>
                  <a:lnTo>
                    <a:pt x="763" y="395"/>
                  </a:lnTo>
                  <a:lnTo>
                    <a:pt x="768" y="392"/>
                  </a:lnTo>
                  <a:lnTo>
                    <a:pt x="773" y="390"/>
                  </a:lnTo>
                  <a:lnTo>
                    <a:pt x="773" y="390"/>
                  </a:lnTo>
                  <a:close/>
                  <a:moveTo>
                    <a:pt x="715" y="390"/>
                  </a:moveTo>
                  <a:lnTo>
                    <a:pt x="715" y="390"/>
                  </a:lnTo>
                  <a:lnTo>
                    <a:pt x="715" y="390"/>
                  </a:lnTo>
                  <a:lnTo>
                    <a:pt x="722" y="392"/>
                  </a:lnTo>
                  <a:lnTo>
                    <a:pt x="725" y="395"/>
                  </a:lnTo>
                  <a:lnTo>
                    <a:pt x="728" y="400"/>
                  </a:lnTo>
                  <a:lnTo>
                    <a:pt x="730" y="405"/>
                  </a:lnTo>
                  <a:lnTo>
                    <a:pt x="730" y="405"/>
                  </a:lnTo>
                  <a:lnTo>
                    <a:pt x="728" y="412"/>
                  </a:lnTo>
                  <a:lnTo>
                    <a:pt x="725" y="417"/>
                  </a:lnTo>
                  <a:lnTo>
                    <a:pt x="722" y="421"/>
                  </a:lnTo>
                  <a:lnTo>
                    <a:pt x="715" y="422"/>
                  </a:lnTo>
                  <a:lnTo>
                    <a:pt x="715" y="422"/>
                  </a:lnTo>
                  <a:lnTo>
                    <a:pt x="710" y="421"/>
                  </a:lnTo>
                  <a:lnTo>
                    <a:pt x="705" y="417"/>
                  </a:lnTo>
                  <a:lnTo>
                    <a:pt x="701" y="412"/>
                  </a:lnTo>
                  <a:lnTo>
                    <a:pt x="700" y="405"/>
                  </a:lnTo>
                  <a:lnTo>
                    <a:pt x="700" y="405"/>
                  </a:lnTo>
                  <a:lnTo>
                    <a:pt x="701" y="400"/>
                  </a:lnTo>
                  <a:lnTo>
                    <a:pt x="705" y="395"/>
                  </a:lnTo>
                  <a:lnTo>
                    <a:pt x="710" y="392"/>
                  </a:lnTo>
                  <a:lnTo>
                    <a:pt x="715" y="390"/>
                  </a:lnTo>
                  <a:lnTo>
                    <a:pt x="715" y="390"/>
                  </a:lnTo>
                  <a:close/>
                  <a:moveTo>
                    <a:pt x="657" y="390"/>
                  </a:moveTo>
                  <a:lnTo>
                    <a:pt x="657" y="390"/>
                  </a:lnTo>
                  <a:lnTo>
                    <a:pt x="657" y="390"/>
                  </a:lnTo>
                  <a:lnTo>
                    <a:pt x="662" y="392"/>
                  </a:lnTo>
                  <a:lnTo>
                    <a:pt x="667" y="395"/>
                  </a:lnTo>
                  <a:lnTo>
                    <a:pt x="671" y="400"/>
                  </a:lnTo>
                  <a:lnTo>
                    <a:pt x="672" y="405"/>
                  </a:lnTo>
                  <a:lnTo>
                    <a:pt x="672" y="405"/>
                  </a:lnTo>
                  <a:lnTo>
                    <a:pt x="671" y="412"/>
                  </a:lnTo>
                  <a:lnTo>
                    <a:pt x="667" y="417"/>
                  </a:lnTo>
                  <a:lnTo>
                    <a:pt x="662" y="421"/>
                  </a:lnTo>
                  <a:lnTo>
                    <a:pt x="657" y="422"/>
                  </a:lnTo>
                  <a:lnTo>
                    <a:pt x="657" y="422"/>
                  </a:lnTo>
                  <a:lnTo>
                    <a:pt x="650" y="421"/>
                  </a:lnTo>
                  <a:lnTo>
                    <a:pt x="645" y="417"/>
                  </a:lnTo>
                  <a:lnTo>
                    <a:pt x="642" y="412"/>
                  </a:lnTo>
                  <a:lnTo>
                    <a:pt x="642" y="405"/>
                  </a:lnTo>
                  <a:lnTo>
                    <a:pt x="642" y="405"/>
                  </a:lnTo>
                  <a:lnTo>
                    <a:pt x="642" y="400"/>
                  </a:lnTo>
                  <a:lnTo>
                    <a:pt x="645" y="395"/>
                  </a:lnTo>
                  <a:lnTo>
                    <a:pt x="650" y="392"/>
                  </a:lnTo>
                  <a:lnTo>
                    <a:pt x="657" y="390"/>
                  </a:lnTo>
                  <a:lnTo>
                    <a:pt x="657" y="390"/>
                  </a:lnTo>
                  <a:close/>
                  <a:moveTo>
                    <a:pt x="599" y="390"/>
                  </a:moveTo>
                  <a:lnTo>
                    <a:pt x="599" y="390"/>
                  </a:lnTo>
                  <a:lnTo>
                    <a:pt x="599" y="390"/>
                  </a:lnTo>
                  <a:lnTo>
                    <a:pt x="604" y="392"/>
                  </a:lnTo>
                  <a:lnTo>
                    <a:pt x="609" y="395"/>
                  </a:lnTo>
                  <a:lnTo>
                    <a:pt x="613" y="400"/>
                  </a:lnTo>
                  <a:lnTo>
                    <a:pt x="614" y="405"/>
                  </a:lnTo>
                  <a:lnTo>
                    <a:pt x="614" y="405"/>
                  </a:lnTo>
                  <a:lnTo>
                    <a:pt x="613" y="412"/>
                  </a:lnTo>
                  <a:lnTo>
                    <a:pt x="609" y="417"/>
                  </a:lnTo>
                  <a:lnTo>
                    <a:pt x="604" y="421"/>
                  </a:lnTo>
                  <a:lnTo>
                    <a:pt x="599" y="422"/>
                  </a:lnTo>
                  <a:lnTo>
                    <a:pt x="599" y="422"/>
                  </a:lnTo>
                  <a:lnTo>
                    <a:pt x="592" y="421"/>
                  </a:lnTo>
                  <a:lnTo>
                    <a:pt x="587" y="417"/>
                  </a:lnTo>
                  <a:lnTo>
                    <a:pt x="584" y="412"/>
                  </a:lnTo>
                  <a:lnTo>
                    <a:pt x="582" y="405"/>
                  </a:lnTo>
                  <a:lnTo>
                    <a:pt x="582" y="405"/>
                  </a:lnTo>
                  <a:lnTo>
                    <a:pt x="584" y="400"/>
                  </a:lnTo>
                  <a:lnTo>
                    <a:pt x="587" y="395"/>
                  </a:lnTo>
                  <a:lnTo>
                    <a:pt x="592" y="392"/>
                  </a:lnTo>
                  <a:lnTo>
                    <a:pt x="599" y="390"/>
                  </a:lnTo>
                  <a:lnTo>
                    <a:pt x="599" y="390"/>
                  </a:lnTo>
                  <a:close/>
                  <a:moveTo>
                    <a:pt x="539" y="390"/>
                  </a:moveTo>
                  <a:lnTo>
                    <a:pt x="539" y="390"/>
                  </a:lnTo>
                  <a:lnTo>
                    <a:pt x="539" y="390"/>
                  </a:lnTo>
                  <a:lnTo>
                    <a:pt x="546" y="392"/>
                  </a:lnTo>
                  <a:lnTo>
                    <a:pt x="551" y="395"/>
                  </a:lnTo>
                  <a:lnTo>
                    <a:pt x="555" y="400"/>
                  </a:lnTo>
                  <a:lnTo>
                    <a:pt x="555" y="405"/>
                  </a:lnTo>
                  <a:lnTo>
                    <a:pt x="555" y="405"/>
                  </a:lnTo>
                  <a:lnTo>
                    <a:pt x="555" y="412"/>
                  </a:lnTo>
                  <a:lnTo>
                    <a:pt x="551" y="417"/>
                  </a:lnTo>
                  <a:lnTo>
                    <a:pt x="546" y="421"/>
                  </a:lnTo>
                  <a:lnTo>
                    <a:pt x="539" y="422"/>
                  </a:lnTo>
                  <a:lnTo>
                    <a:pt x="539" y="422"/>
                  </a:lnTo>
                  <a:lnTo>
                    <a:pt x="534" y="421"/>
                  </a:lnTo>
                  <a:lnTo>
                    <a:pt x="529" y="417"/>
                  </a:lnTo>
                  <a:lnTo>
                    <a:pt x="526" y="412"/>
                  </a:lnTo>
                  <a:lnTo>
                    <a:pt x="524" y="405"/>
                  </a:lnTo>
                  <a:lnTo>
                    <a:pt x="524" y="405"/>
                  </a:lnTo>
                  <a:lnTo>
                    <a:pt x="526" y="400"/>
                  </a:lnTo>
                  <a:lnTo>
                    <a:pt x="529" y="395"/>
                  </a:lnTo>
                  <a:lnTo>
                    <a:pt x="534" y="392"/>
                  </a:lnTo>
                  <a:lnTo>
                    <a:pt x="539" y="390"/>
                  </a:lnTo>
                  <a:lnTo>
                    <a:pt x="539" y="390"/>
                  </a:lnTo>
                  <a:close/>
                  <a:moveTo>
                    <a:pt x="482" y="390"/>
                  </a:moveTo>
                  <a:lnTo>
                    <a:pt x="482" y="390"/>
                  </a:lnTo>
                  <a:lnTo>
                    <a:pt x="482" y="390"/>
                  </a:lnTo>
                  <a:lnTo>
                    <a:pt x="488" y="392"/>
                  </a:lnTo>
                  <a:lnTo>
                    <a:pt x="493" y="395"/>
                  </a:lnTo>
                  <a:lnTo>
                    <a:pt x="495" y="400"/>
                  </a:lnTo>
                  <a:lnTo>
                    <a:pt x="497" y="405"/>
                  </a:lnTo>
                  <a:lnTo>
                    <a:pt x="497" y="405"/>
                  </a:lnTo>
                  <a:lnTo>
                    <a:pt x="495" y="412"/>
                  </a:lnTo>
                  <a:lnTo>
                    <a:pt x="493" y="417"/>
                  </a:lnTo>
                  <a:lnTo>
                    <a:pt x="488" y="421"/>
                  </a:lnTo>
                  <a:lnTo>
                    <a:pt x="482" y="422"/>
                  </a:lnTo>
                  <a:lnTo>
                    <a:pt x="482" y="422"/>
                  </a:lnTo>
                  <a:lnTo>
                    <a:pt x="476" y="421"/>
                  </a:lnTo>
                  <a:lnTo>
                    <a:pt x="471" y="417"/>
                  </a:lnTo>
                  <a:lnTo>
                    <a:pt x="468" y="412"/>
                  </a:lnTo>
                  <a:lnTo>
                    <a:pt x="466" y="405"/>
                  </a:lnTo>
                  <a:lnTo>
                    <a:pt x="466" y="405"/>
                  </a:lnTo>
                  <a:lnTo>
                    <a:pt x="468" y="400"/>
                  </a:lnTo>
                  <a:lnTo>
                    <a:pt x="471" y="395"/>
                  </a:lnTo>
                  <a:lnTo>
                    <a:pt x="476" y="392"/>
                  </a:lnTo>
                  <a:lnTo>
                    <a:pt x="482" y="390"/>
                  </a:lnTo>
                  <a:lnTo>
                    <a:pt x="482" y="390"/>
                  </a:lnTo>
                  <a:close/>
                  <a:moveTo>
                    <a:pt x="424" y="390"/>
                  </a:moveTo>
                  <a:lnTo>
                    <a:pt x="424" y="390"/>
                  </a:lnTo>
                  <a:lnTo>
                    <a:pt x="424" y="390"/>
                  </a:lnTo>
                  <a:lnTo>
                    <a:pt x="429" y="392"/>
                  </a:lnTo>
                  <a:lnTo>
                    <a:pt x="434" y="395"/>
                  </a:lnTo>
                  <a:lnTo>
                    <a:pt x="437" y="400"/>
                  </a:lnTo>
                  <a:lnTo>
                    <a:pt x="439" y="405"/>
                  </a:lnTo>
                  <a:lnTo>
                    <a:pt x="439" y="405"/>
                  </a:lnTo>
                  <a:lnTo>
                    <a:pt x="437" y="412"/>
                  </a:lnTo>
                  <a:lnTo>
                    <a:pt x="434" y="417"/>
                  </a:lnTo>
                  <a:lnTo>
                    <a:pt x="429" y="421"/>
                  </a:lnTo>
                  <a:lnTo>
                    <a:pt x="424" y="422"/>
                  </a:lnTo>
                  <a:lnTo>
                    <a:pt x="424" y="422"/>
                  </a:lnTo>
                  <a:lnTo>
                    <a:pt x="417" y="421"/>
                  </a:lnTo>
                  <a:lnTo>
                    <a:pt x="412" y="417"/>
                  </a:lnTo>
                  <a:lnTo>
                    <a:pt x="410" y="412"/>
                  </a:lnTo>
                  <a:lnTo>
                    <a:pt x="408" y="405"/>
                  </a:lnTo>
                  <a:lnTo>
                    <a:pt x="408" y="405"/>
                  </a:lnTo>
                  <a:lnTo>
                    <a:pt x="410" y="400"/>
                  </a:lnTo>
                  <a:lnTo>
                    <a:pt x="412" y="395"/>
                  </a:lnTo>
                  <a:lnTo>
                    <a:pt x="417" y="392"/>
                  </a:lnTo>
                  <a:lnTo>
                    <a:pt x="424" y="390"/>
                  </a:lnTo>
                  <a:lnTo>
                    <a:pt x="424" y="390"/>
                  </a:lnTo>
                  <a:close/>
                  <a:moveTo>
                    <a:pt x="366" y="390"/>
                  </a:moveTo>
                  <a:lnTo>
                    <a:pt x="366" y="390"/>
                  </a:lnTo>
                  <a:lnTo>
                    <a:pt x="366" y="390"/>
                  </a:lnTo>
                  <a:lnTo>
                    <a:pt x="371" y="392"/>
                  </a:lnTo>
                  <a:lnTo>
                    <a:pt x="376" y="395"/>
                  </a:lnTo>
                  <a:lnTo>
                    <a:pt x="379" y="400"/>
                  </a:lnTo>
                  <a:lnTo>
                    <a:pt x="381" y="405"/>
                  </a:lnTo>
                  <a:lnTo>
                    <a:pt x="381" y="405"/>
                  </a:lnTo>
                  <a:lnTo>
                    <a:pt x="379" y="412"/>
                  </a:lnTo>
                  <a:lnTo>
                    <a:pt x="376" y="417"/>
                  </a:lnTo>
                  <a:lnTo>
                    <a:pt x="371" y="421"/>
                  </a:lnTo>
                  <a:lnTo>
                    <a:pt x="366" y="422"/>
                  </a:lnTo>
                  <a:lnTo>
                    <a:pt x="366" y="422"/>
                  </a:lnTo>
                  <a:lnTo>
                    <a:pt x="359" y="421"/>
                  </a:lnTo>
                  <a:lnTo>
                    <a:pt x="354" y="417"/>
                  </a:lnTo>
                  <a:lnTo>
                    <a:pt x="350" y="412"/>
                  </a:lnTo>
                  <a:lnTo>
                    <a:pt x="350" y="405"/>
                  </a:lnTo>
                  <a:lnTo>
                    <a:pt x="350" y="405"/>
                  </a:lnTo>
                  <a:lnTo>
                    <a:pt x="350" y="400"/>
                  </a:lnTo>
                  <a:lnTo>
                    <a:pt x="354" y="395"/>
                  </a:lnTo>
                  <a:lnTo>
                    <a:pt x="359" y="392"/>
                  </a:lnTo>
                  <a:lnTo>
                    <a:pt x="366" y="390"/>
                  </a:lnTo>
                  <a:lnTo>
                    <a:pt x="366" y="390"/>
                  </a:lnTo>
                  <a:close/>
                  <a:moveTo>
                    <a:pt x="306" y="390"/>
                  </a:moveTo>
                  <a:lnTo>
                    <a:pt x="306" y="390"/>
                  </a:lnTo>
                  <a:lnTo>
                    <a:pt x="306" y="390"/>
                  </a:lnTo>
                  <a:lnTo>
                    <a:pt x="313" y="392"/>
                  </a:lnTo>
                  <a:lnTo>
                    <a:pt x="318" y="395"/>
                  </a:lnTo>
                  <a:lnTo>
                    <a:pt x="321" y="400"/>
                  </a:lnTo>
                  <a:lnTo>
                    <a:pt x="321" y="405"/>
                  </a:lnTo>
                  <a:lnTo>
                    <a:pt x="321" y="405"/>
                  </a:lnTo>
                  <a:lnTo>
                    <a:pt x="321" y="412"/>
                  </a:lnTo>
                  <a:lnTo>
                    <a:pt x="318" y="417"/>
                  </a:lnTo>
                  <a:lnTo>
                    <a:pt x="313" y="421"/>
                  </a:lnTo>
                  <a:lnTo>
                    <a:pt x="306" y="422"/>
                  </a:lnTo>
                  <a:lnTo>
                    <a:pt x="306" y="422"/>
                  </a:lnTo>
                  <a:lnTo>
                    <a:pt x="301" y="421"/>
                  </a:lnTo>
                  <a:lnTo>
                    <a:pt x="296" y="417"/>
                  </a:lnTo>
                  <a:lnTo>
                    <a:pt x="293" y="412"/>
                  </a:lnTo>
                  <a:lnTo>
                    <a:pt x="291" y="405"/>
                  </a:lnTo>
                  <a:lnTo>
                    <a:pt x="291" y="405"/>
                  </a:lnTo>
                  <a:lnTo>
                    <a:pt x="293" y="400"/>
                  </a:lnTo>
                  <a:lnTo>
                    <a:pt x="296" y="395"/>
                  </a:lnTo>
                  <a:lnTo>
                    <a:pt x="301" y="392"/>
                  </a:lnTo>
                  <a:lnTo>
                    <a:pt x="306" y="390"/>
                  </a:lnTo>
                  <a:lnTo>
                    <a:pt x="306" y="390"/>
                  </a:lnTo>
                  <a:close/>
                  <a:moveTo>
                    <a:pt x="248" y="390"/>
                  </a:moveTo>
                  <a:lnTo>
                    <a:pt x="248" y="390"/>
                  </a:lnTo>
                  <a:lnTo>
                    <a:pt x="248" y="390"/>
                  </a:lnTo>
                  <a:lnTo>
                    <a:pt x="255" y="392"/>
                  </a:lnTo>
                  <a:lnTo>
                    <a:pt x="260" y="395"/>
                  </a:lnTo>
                  <a:lnTo>
                    <a:pt x="264" y="400"/>
                  </a:lnTo>
                  <a:lnTo>
                    <a:pt x="264" y="405"/>
                  </a:lnTo>
                  <a:lnTo>
                    <a:pt x="264" y="405"/>
                  </a:lnTo>
                  <a:lnTo>
                    <a:pt x="264" y="412"/>
                  </a:lnTo>
                  <a:lnTo>
                    <a:pt x="260" y="417"/>
                  </a:lnTo>
                  <a:lnTo>
                    <a:pt x="255" y="421"/>
                  </a:lnTo>
                  <a:lnTo>
                    <a:pt x="248" y="422"/>
                  </a:lnTo>
                  <a:lnTo>
                    <a:pt x="248" y="422"/>
                  </a:lnTo>
                  <a:lnTo>
                    <a:pt x="243" y="421"/>
                  </a:lnTo>
                  <a:lnTo>
                    <a:pt x="238" y="417"/>
                  </a:lnTo>
                  <a:lnTo>
                    <a:pt x="235" y="412"/>
                  </a:lnTo>
                  <a:lnTo>
                    <a:pt x="233" y="405"/>
                  </a:lnTo>
                  <a:lnTo>
                    <a:pt x="233" y="405"/>
                  </a:lnTo>
                  <a:lnTo>
                    <a:pt x="235" y="400"/>
                  </a:lnTo>
                  <a:lnTo>
                    <a:pt x="238" y="395"/>
                  </a:lnTo>
                  <a:lnTo>
                    <a:pt x="243" y="392"/>
                  </a:lnTo>
                  <a:lnTo>
                    <a:pt x="248" y="390"/>
                  </a:lnTo>
                  <a:lnTo>
                    <a:pt x="248" y="390"/>
                  </a:lnTo>
                  <a:close/>
                  <a:moveTo>
                    <a:pt x="190" y="390"/>
                  </a:moveTo>
                  <a:lnTo>
                    <a:pt x="190" y="390"/>
                  </a:lnTo>
                  <a:lnTo>
                    <a:pt x="190" y="390"/>
                  </a:lnTo>
                  <a:lnTo>
                    <a:pt x="195" y="392"/>
                  </a:lnTo>
                  <a:lnTo>
                    <a:pt x="201" y="395"/>
                  </a:lnTo>
                  <a:lnTo>
                    <a:pt x="204" y="400"/>
                  </a:lnTo>
                  <a:lnTo>
                    <a:pt x="206" y="405"/>
                  </a:lnTo>
                  <a:lnTo>
                    <a:pt x="206" y="405"/>
                  </a:lnTo>
                  <a:lnTo>
                    <a:pt x="204" y="412"/>
                  </a:lnTo>
                  <a:lnTo>
                    <a:pt x="201" y="417"/>
                  </a:lnTo>
                  <a:lnTo>
                    <a:pt x="195" y="421"/>
                  </a:lnTo>
                  <a:lnTo>
                    <a:pt x="190" y="422"/>
                  </a:lnTo>
                  <a:lnTo>
                    <a:pt x="190" y="422"/>
                  </a:lnTo>
                  <a:lnTo>
                    <a:pt x="184" y="421"/>
                  </a:lnTo>
                  <a:lnTo>
                    <a:pt x="180" y="417"/>
                  </a:lnTo>
                  <a:lnTo>
                    <a:pt x="177" y="412"/>
                  </a:lnTo>
                  <a:lnTo>
                    <a:pt x="175" y="405"/>
                  </a:lnTo>
                  <a:lnTo>
                    <a:pt x="175" y="405"/>
                  </a:lnTo>
                  <a:lnTo>
                    <a:pt x="177" y="400"/>
                  </a:lnTo>
                  <a:lnTo>
                    <a:pt x="180" y="395"/>
                  </a:lnTo>
                  <a:lnTo>
                    <a:pt x="184" y="392"/>
                  </a:lnTo>
                  <a:lnTo>
                    <a:pt x="190" y="390"/>
                  </a:lnTo>
                  <a:lnTo>
                    <a:pt x="190" y="390"/>
                  </a:lnTo>
                  <a:close/>
                  <a:moveTo>
                    <a:pt x="132" y="390"/>
                  </a:moveTo>
                  <a:lnTo>
                    <a:pt x="132" y="390"/>
                  </a:lnTo>
                  <a:lnTo>
                    <a:pt x="132" y="390"/>
                  </a:lnTo>
                  <a:lnTo>
                    <a:pt x="138" y="392"/>
                  </a:lnTo>
                  <a:lnTo>
                    <a:pt x="143" y="395"/>
                  </a:lnTo>
                  <a:lnTo>
                    <a:pt x="146" y="400"/>
                  </a:lnTo>
                  <a:lnTo>
                    <a:pt x="148" y="405"/>
                  </a:lnTo>
                  <a:lnTo>
                    <a:pt x="148" y="405"/>
                  </a:lnTo>
                  <a:lnTo>
                    <a:pt x="146" y="412"/>
                  </a:lnTo>
                  <a:lnTo>
                    <a:pt x="143" y="417"/>
                  </a:lnTo>
                  <a:lnTo>
                    <a:pt x="138" y="421"/>
                  </a:lnTo>
                  <a:lnTo>
                    <a:pt x="132" y="422"/>
                  </a:lnTo>
                  <a:lnTo>
                    <a:pt x="132" y="422"/>
                  </a:lnTo>
                  <a:lnTo>
                    <a:pt x="126" y="421"/>
                  </a:lnTo>
                  <a:lnTo>
                    <a:pt x="121" y="417"/>
                  </a:lnTo>
                  <a:lnTo>
                    <a:pt x="117" y="412"/>
                  </a:lnTo>
                  <a:lnTo>
                    <a:pt x="117" y="405"/>
                  </a:lnTo>
                  <a:lnTo>
                    <a:pt x="117" y="405"/>
                  </a:lnTo>
                  <a:lnTo>
                    <a:pt x="117" y="400"/>
                  </a:lnTo>
                  <a:lnTo>
                    <a:pt x="121" y="395"/>
                  </a:lnTo>
                  <a:lnTo>
                    <a:pt x="126" y="392"/>
                  </a:lnTo>
                  <a:lnTo>
                    <a:pt x="132" y="390"/>
                  </a:lnTo>
                  <a:lnTo>
                    <a:pt x="132" y="390"/>
                  </a:lnTo>
                  <a:close/>
                  <a:moveTo>
                    <a:pt x="73" y="390"/>
                  </a:moveTo>
                  <a:lnTo>
                    <a:pt x="73" y="390"/>
                  </a:lnTo>
                  <a:lnTo>
                    <a:pt x="73" y="390"/>
                  </a:lnTo>
                  <a:lnTo>
                    <a:pt x="80" y="392"/>
                  </a:lnTo>
                  <a:lnTo>
                    <a:pt x="85" y="395"/>
                  </a:lnTo>
                  <a:lnTo>
                    <a:pt x="88" y="400"/>
                  </a:lnTo>
                  <a:lnTo>
                    <a:pt x="90" y="405"/>
                  </a:lnTo>
                  <a:lnTo>
                    <a:pt x="90" y="405"/>
                  </a:lnTo>
                  <a:lnTo>
                    <a:pt x="88" y="412"/>
                  </a:lnTo>
                  <a:lnTo>
                    <a:pt x="85" y="417"/>
                  </a:lnTo>
                  <a:lnTo>
                    <a:pt x="80" y="421"/>
                  </a:lnTo>
                  <a:lnTo>
                    <a:pt x="73" y="422"/>
                  </a:lnTo>
                  <a:lnTo>
                    <a:pt x="73" y="422"/>
                  </a:lnTo>
                  <a:lnTo>
                    <a:pt x="68" y="421"/>
                  </a:lnTo>
                  <a:lnTo>
                    <a:pt x="63" y="417"/>
                  </a:lnTo>
                  <a:lnTo>
                    <a:pt x="59" y="412"/>
                  </a:lnTo>
                  <a:lnTo>
                    <a:pt x="58" y="405"/>
                  </a:lnTo>
                  <a:lnTo>
                    <a:pt x="58" y="405"/>
                  </a:lnTo>
                  <a:lnTo>
                    <a:pt x="59" y="400"/>
                  </a:lnTo>
                  <a:lnTo>
                    <a:pt x="63" y="395"/>
                  </a:lnTo>
                  <a:lnTo>
                    <a:pt x="68" y="392"/>
                  </a:lnTo>
                  <a:lnTo>
                    <a:pt x="73" y="390"/>
                  </a:lnTo>
                  <a:lnTo>
                    <a:pt x="73" y="390"/>
                  </a:lnTo>
                  <a:close/>
                  <a:moveTo>
                    <a:pt x="15" y="390"/>
                  </a:moveTo>
                  <a:lnTo>
                    <a:pt x="15" y="390"/>
                  </a:lnTo>
                  <a:lnTo>
                    <a:pt x="15" y="390"/>
                  </a:lnTo>
                  <a:lnTo>
                    <a:pt x="22" y="392"/>
                  </a:lnTo>
                  <a:lnTo>
                    <a:pt x="27" y="395"/>
                  </a:lnTo>
                  <a:lnTo>
                    <a:pt x="30" y="400"/>
                  </a:lnTo>
                  <a:lnTo>
                    <a:pt x="30" y="405"/>
                  </a:lnTo>
                  <a:lnTo>
                    <a:pt x="30" y="405"/>
                  </a:lnTo>
                  <a:lnTo>
                    <a:pt x="30" y="412"/>
                  </a:lnTo>
                  <a:lnTo>
                    <a:pt x="27" y="417"/>
                  </a:lnTo>
                  <a:lnTo>
                    <a:pt x="22" y="421"/>
                  </a:lnTo>
                  <a:lnTo>
                    <a:pt x="15" y="422"/>
                  </a:lnTo>
                  <a:lnTo>
                    <a:pt x="15" y="422"/>
                  </a:lnTo>
                  <a:lnTo>
                    <a:pt x="10" y="421"/>
                  </a:lnTo>
                  <a:lnTo>
                    <a:pt x="5" y="417"/>
                  </a:lnTo>
                  <a:lnTo>
                    <a:pt x="1" y="412"/>
                  </a:lnTo>
                  <a:lnTo>
                    <a:pt x="0" y="405"/>
                  </a:lnTo>
                  <a:lnTo>
                    <a:pt x="0" y="405"/>
                  </a:lnTo>
                  <a:lnTo>
                    <a:pt x="1" y="400"/>
                  </a:lnTo>
                  <a:lnTo>
                    <a:pt x="5" y="395"/>
                  </a:lnTo>
                  <a:lnTo>
                    <a:pt x="10" y="392"/>
                  </a:lnTo>
                  <a:lnTo>
                    <a:pt x="15" y="390"/>
                  </a:lnTo>
                  <a:lnTo>
                    <a:pt x="15" y="390"/>
                  </a:lnTo>
                  <a:close/>
                  <a:moveTo>
                    <a:pt x="1997" y="346"/>
                  </a:moveTo>
                  <a:lnTo>
                    <a:pt x="1997" y="346"/>
                  </a:lnTo>
                  <a:lnTo>
                    <a:pt x="1997" y="346"/>
                  </a:lnTo>
                  <a:lnTo>
                    <a:pt x="2004" y="348"/>
                  </a:lnTo>
                  <a:lnTo>
                    <a:pt x="2009" y="351"/>
                  </a:lnTo>
                  <a:lnTo>
                    <a:pt x="2013" y="356"/>
                  </a:lnTo>
                  <a:lnTo>
                    <a:pt x="2013" y="363"/>
                  </a:lnTo>
                  <a:lnTo>
                    <a:pt x="2013" y="363"/>
                  </a:lnTo>
                  <a:lnTo>
                    <a:pt x="2013" y="370"/>
                  </a:lnTo>
                  <a:lnTo>
                    <a:pt x="2009" y="375"/>
                  </a:lnTo>
                  <a:lnTo>
                    <a:pt x="2004" y="378"/>
                  </a:lnTo>
                  <a:lnTo>
                    <a:pt x="1997" y="378"/>
                  </a:lnTo>
                  <a:lnTo>
                    <a:pt x="1997" y="378"/>
                  </a:lnTo>
                  <a:lnTo>
                    <a:pt x="1992" y="378"/>
                  </a:lnTo>
                  <a:lnTo>
                    <a:pt x="1987" y="375"/>
                  </a:lnTo>
                  <a:lnTo>
                    <a:pt x="1984" y="370"/>
                  </a:lnTo>
                  <a:lnTo>
                    <a:pt x="1982" y="363"/>
                  </a:lnTo>
                  <a:lnTo>
                    <a:pt x="1982" y="363"/>
                  </a:lnTo>
                  <a:lnTo>
                    <a:pt x="1984" y="356"/>
                  </a:lnTo>
                  <a:lnTo>
                    <a:pt x="1987" y="351"/>
                  </a:lnTo>
                  <a:lnTo>
                    <a:pt x="1992" y="348"/>
                  </a:lnTo>
                  <a:lnTo>
                    <a:pt x="1997" y="346"/>
                  </a:lnTo>
                  <a:lnTo>
                    <a:pt x="1997" y="346"/>
                  </a:lnTo>
                  <a:close/>
                  <a:moveTo>
                    <a:pt x="1939" y="346"/>
                  </a:moveTo>
                  <a:lnTo>
                    <a:pt x="1939" y="346"/>
                  </a:lnTo>
                  <a:lnTo>
                    <a:pt x="1939" y="346"/>
                  </a:lnTo>
                  <a:lnTo>
                    <a:pt x="1944" y="348"/>
                  </a:lnTo>
                  <a:lnTo>
                    <a:pt x="1950" y="351"/>
                  </a:lnTo>
                  <a:lnTo>
                    <a:pt x="1953" y="356"/>
                  </a:lnTo>
                  <a:lnTo>
                    <a:pt x="1955" y="363"/>
                  </a:lnTo>
                  <a:lnTo>
                    <a:pt x="1955" y="363"/>
                  </a:lnTo>
                  <a:lnTo>
                    <a:pt x="1953" y="370"/>
                  </a:lnTo>
                  <a:lnTo>
                    <a:pt x="1950" y="375"/>
                  </a:lnTo>
                  <a:lnTo>
                    <a:pt x="1944" y="378"/>
                  </a:lnTo>
                  <a:lnTo>
                    <a:pt x="1939" y="378"/>
                  </a:lnTo>
                  <a:lnTo>
                    <a:pt x="1939" y="378"/>
                  </a:lnTo>
                  <a:lnTo>
                    <a:pt x="1932" y="378"/>
                  </a:lnTo>
                  <a:lnTo>
                    <a:pt x="1929" y="375"/>
                  </a:lnTo>
                  <a:lnTo>
                    <a:pt x="1926" y="370"/>
                  </a:lnTo>
                  <a:lnTo>
                    <a:pt x="1924" y="363"/>
                  </a:lnTo>
                  <a:lnTo>
                    <a:pt x="1924" y="363"/>
                  </a:lnTo>
                  <a:lnTo>
                    <a:pt x="1926" y="356"/>
                  </a:lnTo>
                  <a:lnTo>
                    <a:pt x="1929" y="351"/>
                  </a:lnTo>
                  <a:lnTo>
                    <a:pt x="1932" y="348"/>
                  </a:lnTo>
                  <a:lnTo>
                    <a:pt x="1939" y="346"/>
                  </a:lnTo>
                  <a:lnTo>
                    <a:pt x="1939" y="346"/>
                  </a:lnTo>
                  <a:close/>
                  <a:moveTo>
                    <a:pt x="1881" y="346"/>
                  </a:moveTo>
                  <a:lnTo>
                    <a:pt x="1881" y="346"/>
                  </a:lnTo>
                  <a:lnTo>
                    <a:pt x="1881" y="346"/>
                  </a:lnTo>
                  <a:lnTo>
                    <a:pt x="1887" y="348"/>
                  </a:lnTo>
                  <a:lnTo>
                    <a:pt x="1892" y="351"/>
                  </a:lnTo>
                  <a:lnTo>
                    <a:pt x="1895" y="356"/>
                  </a:lnTo>
                  <a:lnTo>
                    <a:pt x="1897" y="363"/>
                  </a:lnTo>
                  <a:lnTo>
                    <a:pt x="1897" y="363"/>
                  </a:lnTo>
                  <a:lnTo>
                    <a:pt x="1895" y="370"/>
                  </a:lnTo>
                  <a:lnTo>
                    <a:pt x="1892" y="375"/>
                  </a:lnTo>
                  <a:lnTo>
                    <a:pt x="1887" y="378"/>
                  </a:lnTo>
                  <a:lnTo>
                    <a:pt x="1881" y="378"/>
                  </a:lnTo>
                  <a:lnTo>
                    <a:pt x="1881" y="378"/>
                  </a:lnTo>
                  <a:lnTo>
                    <a:pt x="1875" y="378"/>
                  </a:lnTo>
                  <a:lnTo>
                    <a:pt x="1869" y="375"/>
                  </a:lnTo>
                  <a:lnTo>
                    <a:pt x="1866" y="370"/>
                  </a:lnTo>
                  <a:lnTo>
                    <a:pt x="1866" y="363"/>
                  </a:lnTo>
                  <a:lnTo>
                    <a:pt x="1866" y="363"/>
                  </a:lnTo>
                  <a:lnTo>
                    <a:pt x="1866" y="356"/>
                  </a:lnTo>
                  <a:lnTo>
                    <a:pt x="1869" y="351"/>
                  </a:lnTo>
                  <a:lnTo>
                    <a:pt x="1875" y="348"/>
                  </a:lnTo>
                  <a:lnTo>
                    <a:pt x="1881" y="346"/>
                  </a:lnTo>
                  <a:lnTo>
                    <a:pt x="1881" y="346"/>
                  </a:lnTo>
                  <a:close/>
                  <a:moveTo>
                    <a:pt x="1822" y="346"/>
                  </a:moveTo>
                  <a:lnTo>
                    <a:pt x="1822" y="346"/>
                  </a:lnTo>
                  <a:lnTo>
                    <a:pt x="1822" y="346"/>
                  </a:lnTo>
                  <a:lnTo>
                    <a:pt x="1829" y="348"/>
                  </a:lnTo>
                  <a:lnTo>
                    <a:pt x="1834" y="351"/>
                  </a:lnTo>
                  <a:lnTo>
                    <a:pt x="1837" y="356"/>
                  </a:lnTo>
                  <a:lnTo>
                    <a:pt x="1839" y="363"/>
                  </a:lnTo>
                  <a:lnTo>
                    <a:pt x="1839" y="363"/>
                  </a:lnTo>
                  <a:lnTo>
                    <a:pt x="1837" y="370"/>
                  </a:lnTo>
                  <a:lnTo>
                    <a:pt x="1834" y="375"/>
                  </a:lnTo>
                  <a:lnTo>
                    <a:pt x="1829" y="378"/>
                  </a:lnTo>
                  <a:lnTo>
                    <a:pt x="1822" y="378"/>
                  </a:lnTo>
                  <a:lnTo>
                    <a:pt x="1822" y="378"/>
                  </a:lnTo>
                  <a:lnTo>
                    <a:pt x="1817" y="378"/>
                  </a:lnTo>
                  <a:lnTo>
                    <a:pt x="1812" y="375"/>
                  </a:lnTo>
                  <a:lnTo>
                    <a:pt x="1808" y="370"/>
                  </a:lnTo>
                  <a:lnTo>
                    <a:pt x="1806" y="363"/>
                  </a:lnTo>
                  <a:lnTo>
                    <a:pt x="1806" y="363"/>
                  </a:lnTo>
                  <a:lnTo>
                    <a:pt x="1808" y="356"/>
                  </a:lnTo>
                  <a:lnTo>
                    <a:pt x="1812" y="351"/>
                  </a:lnTo>
                  <a:lnTo>
                    <a:pt x="1817" y="348"/>
                  </a:lnTo>
                  <a:lnTo>
                    <a:pt x="1822" y="346"/>
                  </a:lnTo>
                  <a:lnTo>
                    <a:pt x="1822" y="346"/>
                  </a:lnTo>
                  <a:close/>
                  <a:moveTo>
                    <a:pt x="1764" y="346"/>
                  </a:moveTo>
                  <a:lnTo>
                    <a:pt x="1764" y="346"/>
                  </a:lnTo>
                  <a:lnTo>
                    <a:pt x="1764" y="346"/>
                  </a:lnTo>
                  <a:lnTo>
                    <a:pt x="1771" y="348"/>
                  </a:lnTo>
                  <a:lnTo>
                    <a:pt x="1776" y="351"/>
                  </a:lnTo>
                  <a:lnTo>
                    <a:pt x="1779" y="356"/>
                  </a:lnTo>
                  <a:lnTo>
                    <a:pt x="1779" y="363"/>
                  </a:lnTo>
                  <a:lnTo>
                    <a:pt x="1779" y="363"/>
                  </a:lnTo>
                  <a:lnTo>
                    <a:pt x="1779" y="370"/>
                  </a:lnTo>
                  <a:lnTo>
                    <a:pt x="1776" y="375"/>
                  </a:lnTo>
                  <a:lnTo>
                    <a:pt x="1771" y="378"/>
                  </a:lnTo>
                  <a:lnTo>
                    <a:pt x="1764" y="378"/>
                  </a:lnTo>
                  <a:lnTo>
                    <a:pt x="1764" y="378"/>
                  </a:lnTo>
                  <a:lnTo>
                    <a:pt x="1759" y="378"/>
                  </a:lnTo>
                  <a:lnTo>
                    <a:pt x="1754" y="375"/>
                  </a:lnTo>
                  <a:lnTo>
                    <a:pt x="1750" y="370"/>
                  </a:lnTo>
                  <a:lnTo>
                    <a:pt x="1749" y="363"/>
                  </a:lnTo>
                  <a:lnTo>
                    <a:pt x="1749" y="363"/>
                  </a:lnTo>
                  <a:lnTo>
                    <a:pt x="1750" y="356"/>
                  </a:lnTo>
                  <a:lnTo>
                    <a:pt x="1754" y="351"/>
                  </a:lnTo>
                  <a:lnTo>
                    <a:pt x="1759" y="348"/>
                  </a:lnTo>
                  <a:lnTo>
                    <a:pt x="1764" y="346"/>
                  </a:lnTo>
                  <a:lnTo>
                    <a:pt x="1764" y="346"/>
                  </a:lnTo>
                  <a:close/>
                  <a:moveTo>
                    <a:pt x="1706" y="346"/>
                  </a:moveTo>
                  <a:lnTo>
                    <a:pt x="1706" y="346"/>
                  </a:lnTo>
                  <a:lnTo>
                    <a:pt x="1706" y="346"/>
                  </a:lnTo>
                  <a:lnTo>
                    <a:pt x="1713" y="348"/>
                  </a:lnTo>
                  <a:lnTo>
                    <a:pt x="1716" y="351"/>
                  </a:lnTo>
                  <a:lnTo>
                    <a:pt x="1720" y="356"/>
                  </a:lnTo>
                  <a:lnTo>
                    <a:pt x="1721" y="363"/>
                  </a:lnTo>
                  <a:lnTo>
                    <a:pt x="1721" y="363"/>
                  </a:lnTo>
                  <a:lnTo>
                    <a:pt x="1720" y="370"/>
                  </a:lnTo>
                  <a:lnTo>
                    <a:pt x="1716" y="375"/>
                  </a:lnTo>
                  <a:lnTo>
                    <a:pt x="1713" y="378"/>
                  </a:lnTo>
                  <a:lnTo>
                    <a:pt x="1706" y="378"/>
                  </a:lnTo>
                  <a:lnTo>
                    <a:pt x="1706" y="378"/>
                  </a:lnTo>
                  <a:lnTo>
                    <a:pt x="1699" y="378"/>
                  </a:lnTo>
                  <a:lnTo>
                    <a:pt x="1696" y="375"/>
                  </a:lnTo>
                  <a:lnTo>
                    <a:pt x="1692" y="370"/>
                  </a:lnTo>
                  <a:lnTo>
                    <a:pt x="1691" y="363"/>
                  </a:lnTo>
                  <a:lnTo>
                    <a:pt x="1691" y="363"/>
                  </a:lnTo>
                  <a:lnTo>
                    <a:pt x="1692" y="356"/>
                  </a:lnTo>
                  <a:lnTo>
                    <a:pt x="1696" y="351"/>
                  </a:lnTo>
                  <a:lnTo>
                    <a:pt x="1699" y="348"/>
                  </a:lnTo>
                  <a:lnTo>
                    <a:pt x="1706" y="346"/>
                  </a:lnTo>
                  <a:lnTo>
                    <a:pt x="1706" y="346"/>
                  </a:lnTo>
                  <a:close/>
                  <a:moveTo>
                    <a:pt x="1648" y="346"/>
                  </a:moveTo>
                  <a:lnTo>
                    <a:pt x="1648" y="346"/>
                  </a:lnTo>
                  <a:lnTo>
                    <a:pt x="1648" y="346"/>
                  </a:lnTo>
                  <a:lnTo>
                    <a:pt x="1653" y="348"/>
                  </a:lnTo>
                  <a:lnTo>
                    <a:pt x="1658" y="351"/>
                  </a:lnTo>
                  <a:lnTo>
                    <a:pt x="1662" y="356"/>
                  </a:lnTo>
                  <a:lnTo>
                    <a:pt x="1663" y="363"/>
                  </a:lnTo>
                  <a:lnTo>
                    <a:pt x="1663" y="363"/>
                  </a:lnTo>
                  <a:lnTo>
                    <a:pt x="1662" y="370"/>
                  </a:lnTo>
                  <a:lnTo>
                    <a:pt x="1658" y="375"/>
                  </a:lnTo>
                  <a:lnTo>
                    <a:pt x="1653" y="378"/>
                  </a:lnTo>
                  <a:lnTo>
                    <a:pt x="1648" y="378"/>
                  </a:lnTo>
                  <a:lnTo>
                    <a:pt x="1648" y="378"/>
                  </a:lnTo>
                  <a:lnTo>
                    <a:pt x="1641" y="378"/>
                  </a:lnTo>
                  <a:lnTo>
                    <a:pt x="1636" y="375"/>
                  </a:lnTo>
                  <a:lnTo>
                    <a:pt x="1633" y="370"/>
                  </a:lnTo>
                  <a:lnTo>
                    <a:pt x="1633" y="363"/>
                  </a:lnTo>
                  <a:lnTo>
                    <a:pt x="1633" y="363"/>
                  </a:lnTo>
                  <a:lnTo>
                    <a:pt x="1633" y="356"/>
                  </a:lnTo>
                  <a:lnTo>
                    <a:pt x="1636" y="351"/>
                  </a:lnTo>
                  <a:lnTo>
                    <a:pt x="1641" y="348"/>
                  </a:lnTo>
                  <a:lnTo>
                    <a:pt x="1648" y="346"/>
                  </a:lnTo>
                  <a:lnTo>
                    <a:pt x="1648" y="346"/>
                  </a:lnTo>
                  <a:close/>
                  <a:moveTo>
                    <a:pt x="1590" y="346"/>
                  </a:moveTo>
                  <a:lnTo>
                    <a:pt x="1590" y="346"/>
                  </a:lnTo>
                  <a:lnTo>
                    <a:pt x="1590" y="346"/>
                  </a:lnTo>
                  <a:lnTo>
                    <a:pt x="1595" y="348"/>
                  </a:lnTo>
                  <a:lnTo>
                    <a:pt x="1600" y="351"/>
                  </a:lnTo>
                  <a:lnTo>
                    <a:pt x="1604" y="356"/>
                  </a:lnTo>
                  <a:lnTo>
                    <a:pt x="1606" y="363"/>
                  </a:lnTo>
                  <a:lnTo>
                    <a:pt x="1606" y="363"/>
                  </a:lnTo>
                  <a:lnTo>
                    <a:pt x="1604" y="370"/>
                  </a:lnTo>
                  <a:lnTo>
                    <a:pt x="1600" y="375"/>
                  </a:lnTo>
                  <a:lnTo>
                    <a:pt x="1595" y="378"/>
                  </a:lnTo>
                  <a:lnTo>
                    <a:pt x="1590" y="378"/>
                  </a:lnTo>
                  <a:lnTo>
                    <a:pt x="1590" y="378"/>
                  </a:lnTo>
                  <a:lnTo>
                    <a:pt x="1583" y="378"/>
                  </a:lnTo>
                  <a:lnTo>
                    <a:pt x="1578" y="375"/>
                  </a:lnTo>
                  <a:lnTo>
                    <a:pt x="1575" y="370"/>
                  </a:lnTo>
                  <a:lnTo>
                    <a:pt x="1573" y="363"/>
                  </a:lnTo>
                  <a:lnTo>
                    <a:pt x="1573" y="363"/>
                  </a:lnTo>
                  <a:lnTo>
                    <a:pt x="1575" y="356"/>
                  </a:lnTo>
                  <a:lnTo>
                    <a:pt x="1578" y="351"/>
                  </a:lnTo>
                  <a:lnTo>
                    <a:pt x="1583" y="348"/>
                  </a:lnTo>
                  <a:lnTo>
                    <a:pt x="1590" y="346"/>
                  </a:lnTo>
                  <a:lnTo>
                    <a:pt x="1590" y="346"/>
                  </a:lnTo>
                  <a:close/>
                  <a:moveTo>
                    <a:pt x="1531" y="346"/>
                  </a:moveTo>
                  <a:lnTo>
                    <a:pt x="1531" y="346"/>
                  </a:lnTo>
                  <a:lnTo>
                    <a:pt x="1531" y="346"/>
                  </a:lnTo>
                  <a:lnTo>
                    <a:pt x="1537" y="348"/>
                  </a:lnTo>
                  <a:lnTo>
                    <a:pt x="1543" y="351"/>
                  </a:lnTo>
                  <a:lnTo>
                    <a:pt x="1546" y="356"/>
                  </a:lnTo>
                  <a:lnTo>
                    <a:pt x="1546" y="363"/>
                  </a:lnTo>
                  <a:lnTo>
                    <a:pt x="1546" y="363"/>
                  </a:lnTo>
                  <a:lnTo>
                    <a:pt x="1546" y="370"/>
                  </a:lnTo>
                  <a:lnTo>
                    <a:pt x="1543" y="375"/>
                  </a:lnTo>
                  <a:lnTo>
                    <a:pt x="1537" y="378"/>
                  </a:lnTo>
                  <a:lnTo>
                    <a:pt x="1531" y="378"/>
                  </a:lnTo>
                  <a:lnTo>
                    <a:pt x="1531" y="378"/>
                  </a:lnTo>
                  <a:lnTo>
                    <a:pt x="1525" y="378"/>
                  </a:lnTo>
                  <a:lnTo>
                    <a:pt x="1520" y="375"/>
                  </a:lnTo>
                  <a:lnTo>
                    <a:pt x="1517" y="370"/>
                  </a:lnTo>
                  <a:lnTo>
                    <a:pt x="1515" y="363"/>
                  </a:lnTo>
                  <a:lnTo>
                    <a:pt x="1515" y="363"/>
                  </a:lnTo>
                  <a:lnTo>
                    <a:pt x="1517" y="356"/>
                  </a:lnTo>
                  <a:lnTo>
                    <a:pt x="1520" y="351"/>
                  </a:lnTo>
                  <a:lnTo>
                    <a:pt x="1525" y="348"/>
                  </a:lnTo>
                  <a:lnTo>
                    <a:pt x="1531" y="346"/>
                  </a:lnTo>
                  <a:lnTo>
                    <a:pt x="1531" y="346"/>
                  </a:lnTo>
                  <a:close/>
                  <a:moveTo>
                    <a:pt x="1473" y="346"/>
                  </a:moveTo>
                  <a:lnTo>
                    <a:pt x="1473" y="346"/>
                  </a:lnTo>
                  <a:lnTo>
                    <a:pt x="1473" y="346"/>
                  </a:lnTo>
                  <a:lnTo>
                    <a:pt x="1480" y="348"/>
                  </a:lnTo>
                  <a:lnTo>
                    <a:pt x="1485" y="351"/>
                  </a:lnTo>
                  <a:lnTo>
                    <a:pt x="1486" y="356"/>
                  </a:lnTo>
                  <a:lnTo>
                    <a:pt x="1488" y="363"/>
                  </a:lnTo>
                  <a:lnTo>
                    <a:pt x="1488" y="363"/>
                  </a:lnTo>
                  <a:lnTo>
                    <a:pt x="1486" y="370"/>
                  </a:lnTo>
                  <a:lnTo>
                    <a:pt x="1485" y="375"/>
                  </a:lnTo>
                  <a:lnTo>
                    <a:pt x="1480" y="378"/>
                  </a:lnTo>
                  <a:lnTo>
                    <a:pt x="1473" y="378"/>
                  </a:lnTo>
                  <a:lnTo>
                    <a:pt x="1473" y="378"/>
                  </a:lnTo>
                  <a:lnTo>
                    <a:pt x="1468" y="378"/>
                  </a:lnTo>
                  <a:lnTo>
                    <a:pt x="1462" y="375"/>
                  </a:lnTo>
                  <a:lnTo>
                    <a:pt x="1459" y="370"/>
                  </a:lnTo>
                  <a:lnTo>
                    <a:pt x="1457" y="363"/>
                  </a:lnTo>
                  <a:lnTo>
                    <a:pt x="1457" y="363"/>
                  </a:lnTo>
                  <a:lnTo>
                    <a:pt x="1459" y="356"/>
                  </a:lnTo>
                  <a:lnTo>
                    <a:pt x="1462" y="351"/>
                  </a:lnTo>
                  <a:lnTo>
                    <a:pt x="1468" y="348"/>
                  </a:lnTo>
                  <a:lnTo>
                    <a:pt x="1473" y="346"/>
                  </a:lnTo>
                  <a:lnTo>
                    <a:pt x="1473" y="346"/>
                  </a:lnTo>
                  <a:close/>
                  <a:moveTo>
                    <a:pt x="1415" y="346"/>
                  </a:moveTo>
                  <a:lnTo>
                    <a:pt x="1415" y="346"/>
                  </a:lnTo>
                  <a:lnTo>
                    <a:pt x="1415" y="346"/>
                  </a:lnTo>
                  <a:lnTo>
                    <a:pt x="1420" y="348"/>
                  </a:lnTo>
                  <a:lnTo>
                    <a:pt x="1425" y="351"/>
                  </a:lnTo>
                  <a:lnTo>
                    <a:pt x="1428" y="356"/>
                  </a:lnTo>
                  <a:lnTo>
                    <a:pt x="1430" y="363"/>
                  </a:lnTo>
                  <a:lnTo>
                    <a:pt x="1430" y="363"/>
                  </a:lnTo>
                  <a:lnTo>
                    <a:pt x="1428" y="370"/>
                  </a:lnTo>
                  <a:lnTo>
                    <a:pt x="1425" y="375"/>
                  </a:lnTo>
                  <a:lnTo>
                    <a:pt x="1420" y="378"/>
                  </a:lnTo>
                  <a:lnTo>
                    <a:pt x="1415" y="378"/>
                  </a:lnTo>
                  <a:lnTo>
                    <a:pt x="1415" y="378"/>
                  </a:lnTo>
                  <a:lnTo>
                    <a:pt x="1408" y="378"/>
                  </a:lnTo>
                  <a:lnTo>
                    <a:pt x="1403" y="375"/>
                  </a:lnTo>
                  <a:lnTo>
                    <a:pt x="1399" y="370"/>
                  </a:lnTo>
                  <a:lnTo>
                    <a:pt x="1399" y="363"/>
                  </a:lnTo>
                  <a:lnTo>
                    <a:pt x="1399" y="363"/>
                  </a:lnTo>
                  <a:lnTo>
                    <a:pt x="1399" y="356"/>
                  </a:lnTo>
                  <a:lnTo>
                    <a:pt x="1403" y="351"/>
                  </a:lnTo>
                  <a:lnTo>
                    <a:pt x="1408" y="348"/>
                  </a:lnTo>
                  <a:lnTo>
                    <a:pt x="1415" y="346"/>
                  </a:lnTo>
                  <a:lnTo>
                    <a:pt x="1415" y="346"/>
                  </a:lnTo>
                  <a:close/>
                  <a:moveTo>
                    <a:pt x="1357" y="346"/>
                  </a:moveTo>
                  <a:lnTo>
                    <a:pt x="1357" y="346"/>
                  </a:lnTo>
                  <a:lnTo>
                    <a:pt x="1357" y="346"/>
                  </a:lnTo>
                  <a:lnTo>
                    <a:pt x="1362" y="348"/>
                  </a:lnTo>
                  <a:lnTo>
                    <a:pt x="1367" y="351"/>
                  </a:lnTo>
                  <a:lnTo>
                    <a:pt x="1371" y="356"/>
                  </a:lnTo>
                  <a:lnTo>
                    <a:pt x="1372" y="363"/>
                  </a:lnTo>
                  <a:lnTo>
                    <a:pt x="1372" y="363"/>
                  </a:lnTo>
                  <a:lnTo>
                    <a:pt x="1371" y="370"/>
                  </a:lnTo>
                  <a:lnTo>
                    <a:pt x="1367" y="375"/>
                  </a:lnTo>
                  <a:lnTo>
                    <a:pt x="1362" y="378"/>
                  </a:lnTo>
                  <a:lnTo>
                    <a:pt x="1357" y="378"/>
                  </a:lnTo>
                  <a:lnTo>
                    <a:pt x="1357" y="378"/>
                  </a:lnTo>
                  <a:lnTo>
                    <a:pt x="1350" y="378"/>
                  </a:lnTo>
                  <a:lnTo>
                    <a:pt x="1345" y="375"/>
                  </a:lnTo>
                  <a:lnTo>
                    <a:pt x="1342" y="370"/>
                  </a:lnTo>
                  <a:lnTo>
                    <a:pt x="1342" y="363"/>
                  </a:lnTo>
                  <a:lnTo>
                    <a:pt x="1342" y="363"/>
                  </a:lnTo>
                  <a:lnTo>
                    <a:pt x="1342" y="356"/>
                  </a:lnTo>
                  <a:lnTo>
                    <a:pt x="1345" y="351"/>
                  </a:lnTo>
                  <a:lnTo>
                    <a:pt x="1350" y="348"/>
                  </a:lnTo>
                  <a:lnTo>
                    <a:pt x="1357" y="346"/>
                  </a:lnTo>
                  <a:lnTo>
                    <a:pt x="1357" y="346"/>
                  </a:lnTo>
                  <a:close/>
                  <a:moveTo>
                    <a:pt x="1297" y="346"/>
                  </a:moveTo>
                  <a:lnTo>
                    <a:pt x="1297" y="346"/>
                  </a:lnTo>
                  <a:lnTo>
                    <a:pt x="1297" y="346"/>
                  </a:lnTo>
                  <a:lnTo>
                    <a:pt x="1304" y="348"/>
                  </a:lnTo>
                  <a:lnTo>
                    <a:pt x="1309" y="351"/>
                  </a:lnTo>
                  <a:lnTo>
                    <a:pt x="1313" y="356"/>
                  </a:lnTo>
                  <a:lnTo>
                    <a:pt x="1313" y="363"/>
                  </a:lnTo>
                  <a:lnTo>
                    <a:pt x="1313" y="363"/>
                  </a:lnTo>
                  <a:lnTo>
                    <a:pt x="1313" y="370"/>
                  </a:lnTo>
                  <a:lnTo>
                    <a:pt x="1309" y="375"/>
                  </a:lnTo>
                  <a:lnTo>
                    <a:pt x="1304" y="378"/>
                  </a:lnTo>
                  <a:lnTo>
                    <a:pt x="1297" y="378"/>
                  </a:lnTo>
                  <a:lnTo>
                    <a:pt x="1297" y="378"/>
                  </a:lnTo>
                  <a:lnTo>
                    <a:pt x="1292" y="378"/>
                  </a:lnTo>
                  <a:lnTo>
                    <a:pt x="1287" y="375"/>
                  </a:lnTo>
                  <a:lnTo>
                    <a:pt x="1284" y="370"/>
                  </a:lnTo>
                  <a:lnTo>
                    <a:pt x="1282" y="363"/>
                  </a:lnTo>
                  <a:lnTo>
                    <a:pt x="1282" y="363"/>
                  </a:lnTo>
                  <a:lnTo>
                    <a:pt x="1284" y="356"/>
                  </a:lnTo>
                  <a:lnTo>
                    <a:pt x="1287" y="351"/>
                  </a:lnTo>
                  <a:lnTo>
                    <a:pt x="1292" y="348"/>
                  </a:lnTo>
                  <a:lnTo>
                    <a:pt x="1297" y="346"/>
                  </a:lnTo>
                  <a:lnTo>
                    <a:pt x="1297" y="346"/>
                  </a:lnTo>
                  <a:close/>
                  <a:moveTo>
                    <a:pt x="1239" y="346"/>
                  </a:moveTo>
                  <a:lnTo>
                    <a:pt x="1239" y="346"/>
                  </a:lnTo>
                  <a:lnTo>
                    <a:pt x="1239" y="346"/>
                  </a:lnTo>
                  <a:lnTo>
                    <a:pt x="1246" y="348"/>
                  </a:lnTo>
                  <a:lnTo>
                    <a:pt x="1251" y="351"/>
                  </a:lnTo>
                  <a:lnTo>
                    <a:pt x="1255" y="356"/>
                  </a:lnTo>
                  <a:lnTo>
                    <a:pt x="1255" y="363"/>
                  </a:lnTo>
                  <a:lnTo>
                    <a:pt x="1255" y="363"/>
                  </a:lnTo>
                  <a:lnTo>
                    <a:pt x="1255" y="370"/>
                  </a:lnTo>
                  <a:lnTo>
                    <a:pt x="1251" y="375"/>
                  </a:lnTo>
                  <a:lnTo>
                    <a:pt x="1246" y="378"/>
                  </a:lnTo>
                  <a:lnTo>
                    <a:pt x="1239" y="378"/>
                  </a:lnTo>
                  <a:lnTo>
                    <a:pt x="1239" y="378"/>
                  </a:lnTo>
                  <a:lnTo>
                    <a:pt x="1234" y="378"/>
                  </a:lnTo>
                  <a:lnTo>
                    <a:pt x="1229" y="375"/>
                  </a:lnTo>
                  <a:lnTo>
                    <a:pt x="1226" y="370"/>
                  </a:lnTo>
                  <a:lnTo>
                    <a:pt x="1224" y="363"/>
                  </a:lnTo>
                  <a:lnTo>
                    <a:pt x="1224" y="363"/>
                  </a:lnTo>
                  <a:lnTo>
                    <a:pt x="1226" y="356"/>
                  </a:lnTo>
                  <a:lnTo>
                    <a:pt x="1229" y="351"/>
                  </a:lnTo>
                  <a:lnTo>
                    <a:pt x="1234" y="348"/>
                  </a:lnTo>
                  <a:lnTo>
                    <a:pt x="1239" y="346"/>
                  </a:lnTo>
                  <a:lnTo>
                    <a:pt x="1239" y="346"/>
                  </a:lnTo>
                  <a:close/>
                  <a:moveTo>
                    <a:pt x="1181" y="346"/>
                  </a:moveTo>
                  <a:lnTo>
                    <a:pt x="1181" y="346"/>
                  </a:lnTo>
                  <a:lnTo>
                    <a:pt x="1181" y="346"/>
                  </a:lnTo>
                  <a:lnTo>
                    <a:pt x="1187" y="348"/>
                  </a:lnTo>
                  <a:lnTo>
                    <a:pt x="1192" y="351"/>
                  </a:lnTo>
                  <a:lnTo>
                    <a:pt x="1195" y="356"/>
                  </a:lnTo>
                  <a:lnTo>
                    <a:pt x="1197" y="363"/>
                  </a:lnTo>
                  <a:lnTo>
                    <a:pt x="1197" y="363"/>
                  </a:lnTo>
                  <a:lnTo>
                    <a:pt x="1195" y="370"/>
                  </a:lnTo>
                  <a:lnTo>
                    <a:pt x="1192" y="375"/>
                  </a:lnTo>
                  <a:lnTo>
                    <a:pt x="1187" y="378"/>
                  </a:lnTo>
                  <a:lnTo>
                    <a:pt x="1181" y="378"/>
                  </a:lnTo>
                  <a:lnTo>
                    <a:pt x="1181" y="378"/>
                  </a:lnTo>
                  <a:lnTo>
                    <a:pt x="1175" y="378"/>
                  </a:lnTo>
                  <a:lnTo>
                    <a:pt x="1171" y="375"/>
                  </a:lnTo>
                  <a:lnTo>
                    <a:pt x="1168" y="370"/>
                  </a:lnTo>
                  <a:lnTo>
                    <a:pt x="1166" y="363"/>
                  </a:lnTo>
                  <a:lnTo>
                    <a:pt x="1166" y="363"/>
                  </a:lnTo>
                  <a:lnTo>
                    <a:pt x="1168" y="356"/>
                  </a:lnTo>
                  <a:lnTo>
                    <a:pt x="1171" y="351"/>
                  </a:lnTo>
                  <a:lnTo>
                    <a:pt x="1175" y="348"/>
                  </a:lnTo>
                  <a:lnTo>
                    <a:pt x="1181" y="346"/>
                  </a:lnTo>
                  <a:lnTo>
                    <a:pt x="1181" y="346"/>
                  </a:lnTo>
                  <a:close/>
                  <a:moveTo>
                    <a:pt x="1124" y="346"/>
                  </a:moveTo>
                  <a:lnTo>
                    <a:pt x="1124" y="346"/>
                  </a:lnTo>
                  <a:lnTo>
                    <a:pt x="1124" y="346"/>
                  </a:lnTo>
                  <a:lnTo>
                    <a:pt x="1129" y="348"/>
                  </a:lnTo>
                  <a:lnTo>
                    <a:pt x="1134" y="351"/>
                  </a:lnTo>
                  <a:lnTo>
                    <a:pt x="1137" y="356"/>
                  </a:lnTo>
                  <a:lnTo>
                    <a:pt x="1139" y="363"/>
                  </a:lnTo>
                  <a:lnTo>
                    <a:pt x="1139" y="363"/>
                  </a:lnTo>
                  <a:lnTo>
                    <a:pt x="1137" y="370"/>
                  </a:lnTo>
                  <a:lnTo>
                    <a:pt x="1134" y="375"/>
                  </a:lnTo>
                  <a:lnTo>
                    <a:pt x="1129" y="378"/>
                  </a:lnTo>
                  <a:lnTo>
                    <a:pt x="1124" y="378"/>
                  </a:lnTo>
                  <a:lnTo>
                    <a:pt x="1124" y="378"/>
                  </a:lnTo>
                  <a:lnTo>
                    <a:pt x="1117" y="378"/>
                  </a:lnTo>
                  <a:lnTo>
                    <a:pt x="1112" y="375"/>
                  </a:lnTo>
                  <a:lnTo>
                    <a:pt x="1108" y="370"/>
                  </a:lnTo>
                  <a:lnTo>
                    <a:pt x="1108" y="363"/>
                  </a:lnTo>
                  <a:lnTo>
                    <a:pt x="1108" y="363"/>
                  </a:lnTo>
                  <a:lnTo>
                    <a:pt x="1108" y="356"/>
                  </a:lnTo>
                  <a:lnTo>
                    <a:pt x="1112" y="351"/>
                  </a:lnTo>
                  <a:lnTo>
                    <a:pt x="1117" y="348"/>
                  </a:lnTo>
                  <a:lnTo>
                    <a:pt x="1124" y="346"/>
                  </a:lnTo>
                  <a:lnTo>
                    <a:pt x="1124" y="346"/>
                  </a:lnTo>
                  <a:close/>
                  <a:moveTo>
                    <a:pt x="1064" y="346"/>
                  </a:moveTo>
                  <a:lnTo>
                    <a:pt x="1064" y="346"/>
                  </a:lnTo>
                  <a:lnTo>
                    <a:pt x="1064" y="346"/>
                  </a:lnTo>
                  <a:lnTo>
                    <a:pt x="1071" y="348"/>
                  </a:lnTo>
                  <a:lnTo>
                    <a:pt x="1076" y="351"/>
                  </a:lnTo>
                  <a:lnTo>
                    <a:pt x="1079" y="356"/>
                  </a:lnTo>
                  <a:lnTo>
                    <a:pt x="1081" y="363"/>
                  </a:lnTo>
                  <a:lnTo>
                    <a:pt x="1081" y="363"/>
                  </a:lnTo>
                  <a:lnTo>
                    <a:pt x="1079" y="370"/>
                  </a:lnTo>
                  <a:lnTo>
                    <a:pt x="1076" y="375"/>
                  </a:lnTo>
                  <a:lnTo>
                    <a:pt x="1071" y="378"/>
                  </a:lnTo>
                  <a:lnTo>
                    <a:pt x="1064" y="378"/>
                  </a:lnTo>
                  <a:lnTo>
                    <a:pt x="1064" y="378"/>
                  </a:lnTo>
                  <a:lnTo>
                    <a:pt x="1059" y="378"/>
                  </a:lnTo>
                  <a:lnTo>
                    <a:pt x="1054" y="375"/>
                  </a:lnTo>
                  <a:lnTo>
                    <a:pt x="1050" y="370"/>
                  </a:lnTo>
                  <a:lnTo>
                    <a:pt x="1049" y="363"/>
                  </a:lnTo>
                  <a:lnTo>
                    <a:pt x="1049" y="363"/>
                  </a:lnTo>
                  <a:lnTo>
                    <a:pt x="1050" y="356"/>
                  </a:lnTo>
                  <a:lnTo>
                    <a:pt x="1054" y="351"/>
                  </a:lnTo>
                  <a:lnTo>
                    <a:pt x="1059" y="348"/>
                  </a:lnTo>
                  <a:lnTo>
                    <a:pt x="1064" y="346"/>
                  </a:lnTo>
                  <a:lnTo>
                    <a:pt x="1064" y="346"/>
                  </a:lnTo>
                  <a:close/>
                  <a:moveTo>
                    <a:pt x="1006" y="346"/>
                  </a:moveTo>
                  <a:lnTo>
                    <a:pt x="1006" y="346"/>
                  </a:lnTo>
                  <a:lnTo>
                    <a:pt x="1006" y="346"/>
                  </a:lnTo>
                  <a:lnTo>
                    <a:pt x="1013" y="348"/>
                  </a:lnTo>
                  <a:lnTo>
                    <a:pt x="1018" y="351"/>
                  </a:lnTo>
                  <a:lnTo>
                    <a:pt x="1021" y="356"/>
                  </a:lnTo>
                  <a:lnTo>
                    <a:pt x="1021" y="363"/>
                  </a:lnTo>
                  <a:lnTo>
                    <a:pt x="1021" y="363"/>
                  </a:lnTo>
                  <a:lnTo>
                    <a:pt x="1021" y="370"/>
                  </a:lnTo>
                  <a:lnTo>
                    <a:pt x="1018" y="375"/>
                  </a:lnTo>
                  <a:lnTo>
                    <a:pt x="1013" y="378"/>
                  </a:lnTo>
                  <a:lnTo>
                    <a:pt x="1006" y="378"/>
                  </a:lnTo>
                  <a:lnTo>
                    <a:pt x="1006" y="378"/>
                  </a:lnTo>
                  <a:lnTo>
                    <a:pt x="1001" y="378"/>
                  </a:lnTo>
                  <a:lnTo>
                    <a:pt x="996" y="375"/>
                  </a:lnTo>
                  <a:lnTo>
                    <a:pt x="992" y="370"/>
                  </a:lnTo>
                  <a:lnTo>
                    <a:pt x="991" y="363"/>
                  </a:lnTo>
                  <a:lnTo>
                    <a:pt x="991" y="363"/>
                  </a:lnTo>
                  <a:lnTo>
                    <a:pt x="992" y="356"/>
                  </a:lnTo>
                  <a:lnTo>
                    <a:pt x="996" y="351"/>
                  </a:lnTo>
                  <a:lnTo>
                    <a:pt x="1001" y="348"/>
                  </a:lnTo>
                  <a:lnTo>
                    <a:pt x="1006" y="346"/>
                  </a:lnTo>
                  <a:lnTo>
                    <a:pt x="1006" y="346"/>
                  </a:lnTo>
                  <a:close/>
                  <a:moveTo>
                    <a:pt x="948" y="346"/>
                  </a:moveTo>
                  <a:lnTo>
                    <a:pt x="948" y="346"/>
                  </a:lnTo>
                  <a:lnTo>
                    <a:pt x="948" y="346"/>
                  </a:lnTo>
                  <a:lnTo>
                    <a:pt x="955" y="348"/>
                  </a:lnTo>
                  <a:lnTo>
                    <a:pt x="958" y="351"/>
                  </a:lnTo>
                  <a:lnTo>
                    <a:pt x="962" y="356"/>
                  </a:lnTo>
                  <a:lnTo>
                    <a:pt x="964" y="363"/>
                  </a:lnTo>
                  <a:lnTo>
                    <a:pt x="964" y="363"/>
                  </a:lnTo>
                  <a:lnTo>
                    <a:pt x="962" y="370"/>
                  </a:lnTo>
                  <a:lnTo>
                    <a:pt x="958" y="375"/>
                  </a:lnTo>
                  <a:lnTo>
                    <a:pt x="955" y="378"/>
                  </a:lnTo>
                  <a:lnTo>
                    <a:pt x="948" y="378"/>
                  </a:lnTo>
                  <a:lnTo>
                    <a:pt x="948" y="378"/>
                  </a:lnTo>
                  <a:lnTo>
                    <a:pt x="941" y="378"/>
                  </a:lnTo>
                  <a:lnTo>
                    <a:pt x="938" y="375"/>
                  </a:lnTo>
                  <a:lnTo>
                    <a:pt x="935" y="370"/>
                  </a:lnTo>
                  <a:lnTo>
                    <a:pt x="933" y="363"/>
                  </a:lnTo>
                  <a:lnTo>
                    <a:pt x="933" y="363"/>
                  </a:lnTo>
                  <a:lnTo>
                    <a:pt x="935" y="356"/>
                  </a:lnTo>
                  <a:lnTo>
                    <a:pt x="938" y="351"/>
                  </a:lnTo>
                  <a:lnTo>
                    <a:pt x="941" y="348"/>
                  </a:lnTo>
                  <a:lnTo>
                    <a:pt x="948" y="346"/>
                  </a:lnTo>
                  <a:lnTo>
                    <a:pt x="948" y="346"/>
                  </a:lnTo>
                  <a:close/>
                  <a:moveTo>
                    <a:pt x="890" y="346"/>
                  </a:moveTo>
                  <a:lnTo>
                    <a:pt x="890" y="346"/>
                  </a:lnTo>
                  <a:lnTo>
                    <a:pt x="890" y="346"/>
                  </a:lnTo>
                  <a:lnTo>
                    <a:pt x="895" y="348"/>
                  </a:lnTo>
                  <a:lnTo>
                    <a:pt x="900" y="351"/>
                  </a:lnTo>
                  <a:lnTo>
                    <a:pt x="904" y="356"/>
                  </a:lnTo>
                  <a:lnTo>
                    <a:pt x="906" y="363"/>
                  </a:lnTo>
                  <a:lnTo>
                    <a:pt x="906" y="363"/>
                  </a:lnTo>
                  <a:lnTo>
                    <a:pt x="904" y="370"/>
                  </a:lnTo>
                  <a:lnTo>
                    <a:pt x="900" y="375"/>
                  </a:lnTo>
                  <a:lnTo>
                    <a:pt x="895" y="378"/>
                  </a:lnTo>
                  <a:lnTo>
                    <a:pt x="890" y="378"/>
                  </a:lnTo>
                  <a:lnTo>
                    <a:pt x="890" y="378"/>
                  </a:lnTo>
                  <a:lnTo>
                    <a:pt x="883" y="378"/>
                  </a:lnTo>
                  <a:lnTo>
                    <a:pt x="878" y="375"/>
                  </a:lnTo>
                  <a:lnTo>
                    <a:pt x="875" y="370"/>
                  </a:lnTo>
                  <a:lnTo>
                    <a:pt x="875" y="363"/>
                  </a:lnTo>
                  <a:lnTo>
                    <a:pt x="875" y="363"/>
                  </a:lnTo>
                  <a:lnTo>
                    <a:pt x="875" y="356"/>
                  </a:lnTo>
                  <a:lnTo>
                    <a:pt x="878" y="351"/>
                  </a:lnTo>
                  <a:lnTo>
                    <a:pt x="883" y="348"/>
                  </a:lnTo>
                  <a:lnTo>
                    <a:pt x="890" y="346"/>
                  </a:lnTo>
                  <a:lnTo>
                    <a:pt x="890" y="346"/>
                  </a:lnTo>
                  <a:close/>
                  <a:moveTo>
                    <a:pt x="832" y="346"/>
                  </a:moveTo>
                  <a:lnTo>
                    <a:pt x="832" y="346"/>
                  </a:lnTo>
                  <a:lnTo>
                    <a:pt x="832" y="346"/>
                  </a:lnTo>
                  <a:lnTo>
                    <a:pt x="837" y="348"/>
                  </a:lnTo>
                  <a:lnTo>
                    <a:pt x="843" y="351"/>
                  </a:lnTo>
                  <a:lnTo>
                    <a:pt x="846" y="356"/>
                  </a:lnTo>
                  <a:lnTo>
                    <a:pt x="848" y="363"/>
                  </a:lnTo>
                  <a:lnTo>
                    <a:pt x="848" y="363"/>
                  </a:lnTo>
                  <a:lnTo>
                    <a:pt x="846" y="370"/>
                  </a:lnTo>
                  <a:lnTo>
                    <a:pt x="843" y="375"/>
                  </a:lnTo>
                  <a:lnTo>
                    <a:pt x="837" y="378"/>
                  </a:lnTo>
                  <a:lnTo>
                    <a:pt x="832" y="378"/>
                  </a:lnTo>
                  <a:lnTo>
                    <a:pt x="832" y="378"/>
                  </a:lnTo>
                  <a:lnTo>
                    <a:pt x="826" y="378"/>
                  </a:lnTo>
                  <a:lnTo>
                    <a:pt x="820" y="375"/>
                  </a:lnTo>
                  <a:lnTo>
                    <a:pt x="817" y="370"/>
                  </a:lnTo>
                  <a:lnTo>
                    <a:pt x="815" y="363"/>
                  </a:lnTo>
                  <a:lnTo>
                    <a:pt x="815" y="363"/>
                  </a:lnTo>
                  <a:lnTo>
                    <a:pt x="817" y="356"/>
                  </a:lnTo>
                  <a:lnTo>
                    <a:pt x="820" y="351"/>
                  </a:lnTo>
                  <a:lnTo>
                    <a:pt x="826" y="348"/>
                  </a:lnTo>
                  <a:lnTo>
                    <a:pt x="832" y="346"/>
                  </a:lnTo>
                  <a:lnTo>
                    <a:pt x="832" y="346"/>
                  </a:lnTo>
                  <a:close/>
                  <a:moveTo>
                    <a:pt x="773" y="346"/>
                  </a:moveTo>
                  <a:lnTo>
                    <a:pt x="773" y="346"/>
                  </a:lnTo>
                  <a:lnTo>
                    <a:pt x="773" y="346"/>
                  </a:lnTo>
                  <a:lnTo>
                    <a:pt x="780" y="348"/>
                  </a:lnTo>
                  <a:lnTo>
                    <a:pt x="785" y="351"/>
                  </a:lnTo>
                  <a:lnTo>
                    <a:pt x="788" y="356"/>
                  </a:lnTo>
                  <a:lnTo>
                    <a:pt x="788" y="363"/>
                  </a:lnTo>
                  <a:lnTo>
                    <a:pt x="788" y="363"/>
                  </a:lnTo>
                  <a:lnTo>
                    <a:pt x="788" y="370"/>
                  </a:lnTo>
                  <a:lnTo>
                    <a:pt x="785" y="375"/>
                  </a:lnTo>
                  <a:lnTo>
                    <a:pt x="780" y="378"/>
                  </a:lnTo>
                  <a:lnTo>
                    <a:pt x="773" y="378"/>
                  </a:lnTo>
                  <a:lnTo>
                    <a:pt x="773" y="378"/>
                  </a:lnTo>
                  <a:lnTo>
                    <a:pt x="768" y="378"/>
                  </a:lnTo>
                  <a:lnTo>
                    <a:pt x="763" y="375"/>
                  </a:lnTo>
                  <a:lnTo>
                    <a:pt x="759" y="370"/>
                  </a:lnTo>
                  <a:lnTo>
                    <a:pt x="757" y="363"/>
                  </a:lnTo>
                  <a:lnTo>
                    <a:pt x="757" y="363"/>
                  </a:lnTo>
                  <a:lnTo>
                    <a:pt x="759" y="356"/>
                  </a:lnTo>
                  <a:lnTo>
                    <a:pt x="763" y="351"/>
                  </a:lnTo>
                  <a:lnTo>
                    <a:pt x="768" y="348"/>
                  </a:lnTo>
                  <a:lnTo>
                    <a:pt x="773" y="346"/>
                  </a:lnTo>
                  <a:lnTo>
                    <a:pt x="773" y="346"/>
                  </a:lnTo>
                  <a:close/>
                  <a:moveTo>
                    <a:pt x="715" y="346"/>
                  </a:moveTo>
                  <a:lnTo>
                    <a:pt x="715" y="346"/>
                  </a:lnTo>
                  <a:lnTo>
                    <a:pt x="715" y="346"/>
                  </a:lnTo>
                  <a:lnTo>
                    <a:pt x="722" y="348"/>
                  </a:lnTo>
                  <a:lnTo>
                    <a:pt x="725" y="351"/>
                  </a:lnTo>
                  <a:lnTo>
                    <a:pt x="728" y="356"/>
                  </a:lnTo>
                  <a:lnTo>
                    <a:pt x="730" y="363"/>
                  </a:lnTo>
                  <a:lnTo>
                    <a:pt x="730" y="363"/>
                  </a:lnTo>
                  <a:lnTo>
                    <a:pt x="728" y="370"/>
                  </a:lnTo>
                  <a:lnTo>
                    <a:pt x="725" y="375"/>
                  </a:lnTo>
                  <a:lnTo>
                    <a:pt x="722" y="378"/>
                  </a:lnTo>
                  <a:lnTo>
                    <a:pt x="715" y="378"/>
                  </a:lnTo>
                  <a:lnTo>
                    <a:pt x="715" y="378"/>
                  </a:lnTo>
                  <a:lnTo>
                    <a:pt x="710" y="378"/>
                  </a:lnTo>
                  <a:lnTo>
                    <a:pt x="705" y="375"/>
                  </a:lnTo>
                  <a:lnTo>
                    <a:pt x="701" y="370"/>
                  </a:lnTo>
                  <a:lnTo>
                    <a:pt x="700" y="363"/>
                  </a:lnTo>
                  <a:lnTo>
                    <a:pt x="700" y="363"/>
                  </a:lnTo>
                  <a:lnTo>
                    <a:pt x="701" y="356"/>
                  </a:lnTo>
                  <a:lnTo>
                    <a:pt x="705" y="351"/>
                  </a:lnTo>
                  <a:lnTo>
                    <a:pt x="710" y="348"/>
                  </a:lnTo>
                  <a:lnTo>
                    <a:pt x="715" y="346"/>
                  </a:lnTo>
                  <a:lnTo>
                    <a:pt x="715" y="346"/>
                  </a:lnTo>
                  <a:close/>
                  <a:moveTo>
                    <a:pt x="657" y="346"/>
                  </a:moveTo>
                  <a:lnTo>
                    <a:pt x="657" y="346"/>
                  </a:lnTo>
                  <a:lnTo>
                    <a:pt x="657" y="346"/>
                  </a:lnTo>
                  <a:lnTo>
                    <a:pt x="662" y="348"/>
                  </a:lnTo>
                  <a:lnTo>
                    <a:pt x="667" y="351"/>
                  </a:lnTo>
                  <a:lnTo>
                    <a:pt x="671" y="356"/>
                  </a:lnTo>
                  <a:lnTo>
                    <a:pt x="672" y="363"/>
                  </a:lnTo>
                  <a:lnTo>
                    <a:pt x="672" y="363"/>
                  </a:lnTo>
                  <a:lnTo>
                    <a:pt x="671" y="370"/>
                  </a:lnTo>
                  <a:lnTo>
                    <a:pt x="667" y="375"/>
                  </a:lnTo>
                  <a:lnTo>
                    <a:pt x="662" y="378"/>
                  </a:lnTo>
                  <a:lnTo>
                    <a:pt x="657" y="378"/>
                  </a:lnTo>
                  <a:lnTo>
                    <a:pt x="657" y="378"/>
                  </a:lnTo>
                  <a:lnTo>
                    <a:pt x="650" y="378"/>
                  </a:lnTo>
                  <a:lnTo>
                    <a:pt x="645" y="375"/>
                  </a:lnTo>
                  <a:lnTo>
                    <a:pt x="642" y="370"/>
                  </a:lnTo>
                  <a:lnTo>
                    <a:pt x="642" y="363"/>
                  </a:lnTo>
                  <a:lnTo>
                    <a:pt x="642" y="363"/>
                  </a:lnTo>
                  <a:lnTo>
                    <a:pt x="642" y="356"/>
                  </a:lnTo>
                  <a:lnTo>
                    <a:pt x="645" y="351"/>
                  </a:lnTo>
                  <a:lnTo>
                    <a:pt x="650" y="348"/>
                  </a:lnTo>
                  <a:lnTo>
                    <a:pt x="657" y="346"/>
                  </a:lnTo>
                  <a:lnTo>
                    <a:pt x="657" y="346"/>
                  </a:lnTo>
                  <a:close/>
                  <a:moveTo>
                    <a:pt x="599" y="346"/>
                  </a:moveTo>
                  <a:lnTo>
                    <a:pt x="599" y="346"/>
                  </a:lnTo>
                  <a:lnTo>
                    <a:pt x="599" y="346"/>
                  </a:lnTo>
                  <a:lnTo>
                    <a:pt x="604" y="348"/>
                  </a:lnTo>
                  <a:lnTo>
                    <a:pt x="609" y="351"/>
                  </a:lnTo>
                  <a:lnTo>
                    <a:pt x="613" y="356"/>
                  </a:lnTo>
                  <a:lnTo>
                    <a:pt x="614" y="363"/>
                  </a:lnTo>
                  <a:lnTo>
                    <a:pt x="614" y="363"/>
                  </a:lnTo>
                  <a:lnTo>
                    <a:pt x="613" y="370"/>
                  </a:lnTo>
                  <a:lnTo>
                    <a:pt x="609" y="375"/>
                  </a:lnTo>
                  <a:lnTo>
                    <a:pt x="604" y="378"/>
                  </a:lnTo>
                  <a:lnTo>
                    <a:pt x="599" y="378"/>
                  </a:lnTo>
                  <a:lnTo>
                    <a:pt x="599" y="378"/>
                  </a:lnTo>
                  <a:lnTo>
                    <a:pt x="592" y="378"/>
                  </a:lnTo>
                  <a:lnTo>
                    <a:pt x="587" y="375"/>
                  </a:lnTo>
                  <a:lnTo>
                    <a:pt x="584" y="370"/>
                  </a:lnTo>
                  <a:lnTo>
                    <a:pt x="582" y="363"/>
                  </a:lnTo>
                  <a:lnTo>
                    <a:pt x="582" y="363"/>
                  </a:lnTo>
                  <a:lnTo>
                    <a:pt x="584" y="356"/>
                  </a:lnTo>
                  <a:lnTo>
                    <a:pt x="587" y="351"/>
                  </a:lnTo>
                  <a:lnTo>
                    <a:pt x="592" y="348"/>
                  </a:lnTo>
                  <a:lnTo>
                    <a:pt x="599" y="346"/>
                  </a:lnTo>
                  <a:lnTo>
                    <a:pt x="599" y="346"/>
                  </a:lnTo>
                  <a:close/>
                  <a:moveTo>
                    <a:pt x="539" y="346"/>
                  </a:moveTo>
                  <a:lnTo>
                    <a:pt x="539" y="346"/>
                  </a:lnTo>
                  <a:lnTo>
                    <a:pt x="539" y="346"/>
                  </a:lnTo>
                  <a:lnTo>
                    <a:pt x="546" y="348"/>
                  </a:lnTo>
                  <a:lnTo>
                    <a:pt x="551" y="351"/>
                  </a:lnTo>
                  <a:lnTo>
                    <a:pt x="555" y="356"/>
                  </a:lnTo>
                  <a:lnTo>
                    <a:pt x="555" y="363"/>
                  </a:lnTo>
                  <a:lnTo>
                    <a:pt x="555" y="363"/>
                  </a:lnTo>
                  <a:lnTo>
                    <a:pt x="555" y="370"/>
                  </a:lnTo>
                  <a:lnTo>
                    <a:pt x="551" y="375"/>
                  </a:lnTo>
                  <a:lnTo>
                    <a:pt x="546" y="378"/>
                  </a:lnTo>
                  <a:lnTo>
                    <a:pt x="539" y="378"/>
                  </a:lnTo>
                  <a:lnTo>
                    <a:pt x="539" y="378"/>
                  </a:lnTo>
                  <a:lnTo>
                    <a:pt x="534" y="378"/>
                  </a:lnTo>
                  <a:lnTo>
                    <a:pt x="529" y="375"/>
                  </a:lnTo>
                  <a:lnTo>
                    <a:pt x="526" y="370"/>
                  </a:lnTo>
                  <a:lnTo>
                    <a:pt x="524" y="363"/>
                  </a:lnTo>
                  <a:lnTo>
                    <a:pt x="524" y="363"/>
                  </a:lnTo>
                  <a:lnTo>
                    <a:pt x="526" y="356"/>
                  </a:lnTo>
                  <a:lnTo>
                    <a:pt x="529" y="351"/>
                  </a:lnTo>
                  <a:lnTo>
                    <a:pt x="534" y="348"/>
                  </a:lnTo>
                  <a:lnTo>
                    <a:pt x="539" y="346"/>
                  </a:lnTo>
                  <a:lnTo>
                    <a:pt x="539" y="346"/>
                  </a:lnTo>
                  <a:close/>
                  <a:moveTo>
                    <a:pt x="482" y="346"/>
                  </a:moveTo>
                  <a:lnTo>
                    <a:pt x="482" y="346"/>
                  </a:lnTo>
                  <a:lnTo>
                    <a:pt x="482" y="346"/>
                  </a:lnTo>
                  <a:lnTo>
                    <a:pt x="488" y="348"/>
                  </a:lnTo>
                  <a:lnTo>
                    <a:pt x="493" y="351"/>
                  </a:lnTo>
                  <a:lnTo>
                    <a:pt x="495" y="356"/>
                  </a:lnTo>
                  <a:lnTo>
                    <a:pt x="497" y="363"/>
                  </a:lnTo>
                  <a:lnTo>
                    <a:pt x="497" y="363"/>
                  </a:lnTo>
                  <a:lnTo>
                    <a:pt x="495" y="370"/>
                  </a:lnTo>
                  <a:lnTo>
                    <a:pt x="493" y="375"/>
                  </a:lnTo>
                  <a:lnTo>
                    <a:pt x="488" y="378"/>
                  </a:lnTo>
                  <a:lnTo>
                    <a:pt x="482" y="378"/>
                  </a:lnTo>
                  <a:lnTo>
                    <a:pt x="482" y="378"/>
                  </a:lnTo>
                  <a:lnTo>
                    <a:pt x="476" y="378"/>
                  </a:lnTo>
                  <a:lnTo>
                    <a:pt x="471" y="375"/>
                  </a:lnTo>
                  <a:lnTo>
                    <a:pt x="468" y="370"/>
                  </a:lnTo>
                  <a:lnTo>
                    <a:pt x="466" y="363"/>
                  </a:lnTo>
                  <a:lnTo>
                    <a:pt x="466" y="363"/>
                  </a:lnTo>
                  <a:lnTo>
                    <a:pt x="468" y="356"/>
                  </a:lnTo>
                  <a:lnTo>
                    <a:pt x="471" y="351"/>
                  </a:lnTo>
                  <a:lnTo>
                    <a:pt x="476" y="348"/>
                  </a:lnTo>
                  <a:lnTo>
                    <a:pt x="482" y="346"/>
                  </a:lnTo>
                  <a:lnTo>
                    <a:pt x="482" y="346"/>
                  </a:lnTo>
                  <a:close/>
                  <a:moveTo>
                    <a:pt x="424" y="346"/>
                  </a:moveTo>
                  <a:lnTo>
                    <a:pt x="424" y="346"/>
                  </a:lnTo>
                  <a:lnTo>
                    <a:pt x="424" y="346"/>
                  </a:lnTo>
                  <a:lnTo>
                    <a:pt x="429" y="348"/>
                  </a:lnTo>
                  <a:lnTo>
                    <a:pt x="434" y="351"/>
                  </a:lnTo>
                  <a:lnTo>
                    <a:pt x="437" y="356"/>
                  </a:lnTo>
                  <a:lnTo>
                    <a:pt x="439" y="363"/>
                  </a:lnTo>
                  <a:lnTo>
                    <a:pt x="439" y="363"/>
                  </a:lnTo>
                  <a:lnTo>
                    <a:pt x="437" y="370"/>
                  </a:lnTo>
                  <a:lnTo>
                    <a:pt x="434" y="375"/>
                  </a:lnTo>
                  <a:lnTo>
                    <a:pt x="429" y="378"/>
                  </a:lnTo>
                  <a:lnTo>
                    <a:pt x="424" y="378"/>
                  </a:lnTo>
                  <a:lnTo>
                    <a:pt x="424" y="378"/>
                  </a:lnTo>
                  <a:lnTo>
                    <a:pt x="417" y="378"/>
                  </a:lnTo>
                  <a:lnTo>
                    <a:pt x="412" y="375"/>
                  </a:lnTo>
                  <a:lnTo>
                    <a:pt x="410" y="370"/>
                  </a:lnTo>
                  <a:lnTo>
                    <a:pt x="408" y="363"/>
                  </a:lnTo>
                  <a:lnTo>
                    <a:pt x="408" y="363"/>
                  </a:lnTo>
                  <a:lnTo>
                    <a:pt x="410" y="356"/>
                  </a:lnTo>
                  <a:lnTo>
                    <a:pt x="412" y="351"/>
                  </a:lnTo>
                  <a:lnTo>
                    <a:pt x="417" y="348"/>
                  </a:lnTo>
                  <a:lnTo>
                    <a:pt x="424" y="346"/>
                  </a:lnTo>
                  <a:lnTo>
                    <a:pt x="424" y="346"/>
                  </a:lnTo>
                  <a:close/>
                  <a:moveTo>
                    <a:pt x="366" y="346"/>
                  </a:moveTo>
                  <a:lnTo>
                    <a:pt x="366" y="346"/>
                  </a:lnTo>
                  <a:lnTo>
                    <a:pt x="366" y="346"/>
                  </a:lnTo>
                  <a:lnTo>
                    <a:pt x="371" y="348"/>
                  </a:lnTo>
                  <a:lnTo>
                    <a:pt x="376" y="351"/>
                  </a:lnTo>
                  <a:lnTo>
                    <a:pt x="379" y="356"/>
                  </a:lnTo>
                  <a:lnTo>
                    <a:pt x="381" y="363"/>
                  </a:lnTo>
                  <a:lnTo>
                    <a:pt x="381" y="363"/>
                  </a:lnTo>
                  <a:lnTo>
                    <a:pt x="379" y="370"/>
                  </a:lnTo>
                  <a:lnTo>
                    <a:pt x="376" y="375"/>
                  </a:lnTo>
                  <a:lnTo>
                    <a:pt x="371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59" y="378"/>
                  </a:lnTo>
                  <a:lnTo>
                    <a:pt x="354" y="375"/>
                  </a:lnTo>
                  <a:lnTo>
                    <a:pt x="350" y="370"/>
                  </a:lnTo>
                  <a:lnTo>
                    <a:pt x="350" y="363"/>
                  </a:lnTo>
                  <a:lnTo>
                    <a:pt x="350" y="363"/>
                  </a:lnTo>
                  <a:lnTo>
                    <a:pt x="350" y="356"/>
                  </a:lnTo>
                  <a:lnTo>
                    <a:pt x="354" y="351"/>
                  </a:lnTo>
                  <a:lnTo>
                    <a:pt x="359" y="348"/>
                  </a:lnTo>
                  <a:lnTo>
                    <a:pt x="366" y="346"/>
                  </a:lnTo>
                  <a:lnTo>
                    <a:pt x="366" y="346"/>
                  </a:lnTo>
                  <a:close/>
                  <a:moveTo>
                    <a:pt x="306" y="346"/>
                  </a:moveTo>
                  <a:lnTo>
                    <a:pt x="306" y="346"/>
                  </a:lnTo>
                  <a:lnTo>
                    <a:pt x="306" y="346"/>
                  </a:lnTo>
                  <a:lnTo>
                    <a:pt x="313" y="348"/>
                  </a:lnTo>
                  <a:lnTo>
                    <a:pt x="318" y="351"/>
                  </a:lnTo>
                  <a:lnTo>
                    <a:pt x="321" y="356"/>
                  </a:lnTo>
                  <a:lnTo>
                    <a:pt x="321" y="363"/>
                  </a:lnTo>
                  <a:lnTo>
                    <a:pt x="321" y="363"/>
                  </a:lnTo>
                  <a:lnTo>
                    <a:pt x="321" y="370"/>
                  </a:lnTo>
                  <a:lnTo>
                    <a:pt x="318" y="375"/>
                  </a:lnTo>
                  <a:lnTo>
                    <a:pt x="313" y="378"/>
                  </a:lnTo>
                  <a:lnTo>
                    <a:pt x="306" y="378"/>
                  </a:lnTo>
                  <a:lnTo>
                    <a:pt x="306" y="378"/>
                  </a:lnTo>
                  <a:lnTo>
                    <a:pt x="301" y="378"/>
                  </a:lnTo>
                  <a:lnTo>
                    <a:pt x="296" y="375"/>
                  </a:lnTo>
                  <a:lnTo>
                    <a:pt x="293" y="370"/>
                  </a:lnTo>
                  <a:lnTo>
                    <a:pt x="291" y="363"/>
                  </a:lnTo>
                  <a:lnTo>
                    <a:pt x="291" y="363"/>
                  </a:lnTo>
                  <a:lnTo>
                    <a:pt x="293" y="356"/>
                  </a:lnTo>
                  <a:lnTo>
                    <a:pt x="296" y="351"/>
                  </a:lnTo>
                  <a:lnTo>
                    <a:pt x="301" y="348"/>
                  </a:lnTo>
                  <a:lnTo>
                    <a:pt x="306" y="346"/>
                  </a:lnTo>
                  <a:lnTo>
                    <a:pt x="306" y="346"/>
                  </a:lnTo>
                  <a:close/>
                  <a:moveTo>
                    <a:pt x="248" y="346"/>
                  </a:moveTo>
                  <a:lnTo>
                    <a:pt x="248" y="346"/>
                  </a:lnTo>
                  <a:lnTo>
                    <a:pt x="248" y="346"/>
                  </a:lnTo>
                  <a:lnTo>
                    <a:pt x="255" y="348"/>
                  </a:lnTo>
                  <a:lnTo>
                    <a:pt x="260" y="351"/>
                  </a:lnTo>
                  <a:lnTo>
                    <a:pt x="264" y="356"/>
                  </a:lnTo>
                  <a:lnTo>
                    <a:pt x="264" y="363"/>
                  </a:lnTo>
                  <a:lnTo>
                    <a:pt x="264" y="363"/>
                  </a:lnTo>
                  <a:lnTo>
                    <a:pt x="264" y="370"/>
                  </a:lnTo>
                  <a:lnTo>
                    <a:pt x="260" y="375"/>
                  </a:lnTo>
                  <a:lnTo>
                    <a:pt x="255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3" y="378"/>
                  </a:lnTo>
                  <a:lnTo>
                    <a:pt x="238" y="375"/>
                  </a:lnTo>
                  <a:lnTo>
                    <a:pt x="235" y="370"/>
                  </a:lnTo>
                  <a:lnTo>
                    <a:pt x="233" y="363"/>
                  </a:lnTo>
                  <a:lnTo>
                    <a:pt x="233" y="363"/>
                  </a:lnTo>
                  <a:lnTo>
                    <a:pt x="235" y="356"/>
                  </a:lnTo>
                  <a:lnTo>
                    <a:pt x="238" y="351"/>
                  </a:lnTo>
                  <a:lnTo>
                    <a:pt x="243" y="348"/>
                  </a:lnTo>
                  <a:lnTo>
                    <a:pt x="248" y="346"/>
                  </a:lnTo>
                  <a:lnTo>
                    <a:pt x="248" y="346"/>
                  </a:lnTo>
                  <a:close/>
                  <a:moveTo>
                    <a:pt x="190" y="346"/>
                  </a:moveTo>
                  <a:lnTo>
                    <a:pt x="190" y="346"/>
                  </a:lnTo>
                  <a:lnTo>
                    <a:pt x="190" y="346"/>
                  </a:lnTo>
                  <a:lnTo>
                    <a:pt x="195" y="348"/>
                  </a:lnTo>
                  <a:lnTo>
                    <a:pt x="201" y="351"/>
                  </a:lnTo>
                  <a:lnTo>
                    <a:pt x="204" y="356"/>
                  </a:lnTo>
                  <a:lnTo>
                    <a:pt x="206" y="363"/>
                  </a:lnTo>
                  <a:lnTo>
                    <a:pt x="206" y="363"/>
                  </a:lnTo>
                  <a:lnTo>
                    <a:pt x="204" y="370"/>
                  </a:lnTo>
                  <a:lnTo>
                    <a:pt x="201" y="375"/>
                  </a:lnTo>
                  <a:lnTo>
                    <a:pt x="195" y="378"/>
                  </a:lnTo>
                  <a:lnTo>
                    <a:pt x="190" y="378"/>
                  </a:lnTo>
                  <a:lnTo>
                    <a:pt x="190" y="378"/>
                  </a:lnTo>
                  <a:lnTo>
                    <a:pt x="184" y="378"/>
                  </a:lnTo>
                  <a:lnTo>
                    <a:pt x="180" y="375"/>
                  </a:lnTo>
                  <a:lnTo>
                    <a:pt x="177" y="370"/>
                  </a:lnTo>
                  <a:lnTo>
                    <a:pt x="175" y="363"/>
                  </a:lnTo>
                  <a:lnTo>
                    <a:pt x="175" y="363"/>
                  </a:lnTo>
                  <a:lnTo>
                    <a:pt x="177" y="356"/>
                  </a:lnTo>
                  <a:lnTo>
                    <a:pt x="180" y="351"/>
                  </a:lnTo>
                  <a:lnTo>
                    <a:pt x="184" y="348"/>
                  </a:lnTo>
                  <a:lnTo>
                    <a:pt x="190" y="346"/>
                  </a:lnTo>
                  <a:lnTo>
                    <a:pt x="190" y="346"/>
                  </a:lnTo>
                  <a:close/>
                  <a:moveTo>
                    <a:pt x="132" y="346"/>
                  </a:moveTo>
                  <a:lnTo>
                    <a:pt x="132" y="346"/>
                  </a:lnTo>
                  <a:lnTo>
                    <a:pt x="132" y="346"/>
                  </a:lnTo>
                  <a:lnTo>
                    <a:pt x="138" y="348"/>
                  </a:lnTo>
                  <a:lnTo>
                    <a:pt x="143" y="351"/>
                  </a:lnTo>
                  <a:lnTo>
                    <a:pt x="146" y="356"/>
                  </a:lnTo>
                  <a:lnTo>
                    <a:pt x="148" y="363"/>
                  </a:lnTo>
                  <a:lnTo>
                    <a:pt x="148" y="363"/>
                  </a:lnTo>
                  <a:lnTo>
                    <a:pt x="146" y="370"/>
                  </a:lnTo>
                  <a:lnTo>
                    <a:pt x="143" y="375"/>
                  </a:lnTo>
                  <a:lnTo>
                    <a:pt x="138" y="378"/>
                  </a:lnTo>
                  <a:lnTo>
                    <a:pt x="132" y="378"/>
                  </a:lnTo>
                  <a:lnTo>
                    <a:pt x="132" y="378"/>
                  </a:lnTo>
                  <a:lnTo>
                    <a:pt x="126" y="378"/>
                  </a:lnTo>
                  <a:lnTo>
                    <a:pt x="121" y="375"/>
                  </a:lnTo>
                  <a:lnTo>
                    <a:pt x="117" y="370"/>
                  </a:lnTo>
                  <a:lnTo>
                    <a:pt x="117" y="363"/>
                  </a:lnTo>
                  <a:lnTo>
                    <a:pt x="117" y="363"/>
                  </a:lnTo>
                  <a:lnTo>
                    <a:pt x="117" y="356"/>
                  </a:lnTo>
                  <a:lnTo>
                    <a:pt x="121" y="351"/>
                  </a:lnTo>
                  <a:lnTo>
                    <a:pt x="126" y="348"/>
                  </a:lnTo>
                  <a:lnTo>
                    <a:pt x="132" y="346"/>
                  </a:lnTo>
                  <a:lnTo>
                    <a:pt x="132" y="346"/>
                  </a:lnTo>
                  <a:close/>
                  <a:moveTo>
                    <a:pt x="73" y="346"/>
                  </a:moveTo>
                  <a:lnTo>
                    <a:pt x="73" y="346"/>
                  </a:lnTo>
                  <a:lnTo>
                    <a:pt x="73" y="346"/>
                  </a:lnTo>
                  <a:lnTo>
                    <a:pt x="80" y="348"/>
                  </a:lnTo>
                  <a:lnTo>
                    <a:pt x="85" y="351"/>
                  </a:lnTo>
                  <a:lnTo>
                    <a:pt x="88" y="356"/>
                  </a:lnTo>
                  <a:lnTo>
                    <a:pt x="90" y="363"/>
                  </a:lnTo>
                  <a:lnTo>
                    <a:pt x="90" y="363"/>
                  </a:lnTo>
                  <a:lnTo>
                    <a:pt x="88" y="370"/>
                  </a:lnTo>
                  <a:lnTo>
                    <a:pt x="85" y="375"/>
                  </a:lnTo>
                  <a:lnTo>
                    <a:pt x="80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68" y="378"/>
                  </a:lnTo>
                  <a:lnTo>
                    <a:pt x="63" y="375"/>
                  </a:lnTo>
                  <a:lnTo>
                    <a:pt x="59" y="370"/>
                  </a:lnTo>
                  <a:lnTo>
                    <a:pt x="58" y="363"/>
                  </a:lnTo>
                  <a:lnTo>
                    <a:pt x="58" y="363"/>
                  </a:lnTo>
                  <a:lnTo>
                    <a:pt x="59" y="356"/>
                  </a:lnTo>
                  <a:lnTo>
                    <a:pt x="63" y="351"/>
                  </a:lnTo>
                  <a:lnTo>
                    <a:pt x="68" y="348"/>
                  </a:lnTo>
                  <a:lnTo>
                    <a:pt x="73" y="346"/>
                  </a:lnTo>
                  <a:lnTo>
                    <a:pt x="73" y="346"/>
                  </a:lnTo>
                  <a:close/>
                  <a:moveTo>
                    <a:pt x="15" y="346"/>
                  </a:moveTo>
                  <a:lnTo>
                    <a:pt x="15" y="346"/>
                  </a:lnTo>
                  <a:lnTo>
                    <a:pt x="15" y="346"/>
                  </a:lnTo>
                  <a:lnTo>
                    <a:pt x="22" y="348"/>
                  </a:lnTo>
                  <a:lnTo>
                    <a:pt x="27" y="351"/>
                  </a:lnTo>
                  <a:lnTo>
                    <a:pt x="30" y="356"/>
                  </a:lnTo>
                  <a:lnTo>
                    <a:pt x="30" y="363"/>
                  </a:lnTo>
                  <a:lnTo>
                    <a:pt x="30" y="363"/>
                  </a:lnTo>
                  <a:lnTo>
                    <a:pt x="30" y="370"/>
                  </a:lnTo>
                  <a:lnTo>
                    <a:pt x="27" y="375"/>
                  </a:lnTo>
                  <a:lnTo>
                    <a:pt x="22" y="378"/>
                  </a:lnTo>
                  <a:lnTo>
                    <a:pt x="15" y="378"/>
                  </a:lnTo>
                  <a:lnTo>
                    <a:pt x="15" y="378"/>
                  </a:lnTo>
                  <a:lnTo>
                    <a:pt x="10" y="378"/>
                  </a:lnTo>
                  <a:lnTo>
                    <a:pt x="5" y="375"/>
                  </a:lnTo>
                  <a:lnTo>
                    <a:pt x="1" y="370"/>
                  </a:lnTo>
                  <a:lnTo>
                    <a:pt x="0" y="363"/>
                  </a:lnTo>
                  <a:lnTo>
                    <a:pt x="0" y="363"/>
                  </a:lnTo>
                  <a:lnTo>
                    <a:pt x="1" y="356"/>
                  </a:lnTo>
                  <a:lnTo>
                    <a:pt x="5" y="351"/>
                  </a:lnTo>
                  <a:lnTo>
                    <a:pt x="10" y="348"/>
                  </a:lnTo>
                  <a:lnTo>
                    <a:pt x="15" y="346"/>
                  </a:lnTo>
                  <a:lnTo>
                    <a:pt x="15" y="346"/>
                  </a:lnTo>
                  <a:close/>
                  <a:moveTo>
                    <a:pt x="2115" y="303"/>
                  </a:moveTo>
                  <a:lnTo>
                    <a:pt x="2115" y="303"/>
                  </a:lnTo>
                  <a:lnTo>
                    <a:pt x="2115" y="303"/>
                  </a:lnTo>
                  <a:lnTo>
                    <a:pt x="2120" y="305"/>
                  </a:lnTo>
                  <a:lnTo>
                    <a:pt x="2125" y="308"/>
                  </a:lnTo>
                  <a:lnTo>
                    <a:pt x="2128" y="313"/>
                  </a:lnTo>
                  <a:lnTo>
                    <a:pt x="2130" y="319"/>
                  </a:lnTo>
                  <a:lnTo>
                    <a:pt x="2130" y="319"/>
                  </a:lnTo>
                  <a:lnTo>
                    <a:pt x="2128" y="325"/>
                  </a:lnTo>
                  <a:lnTo>
                    <a:pt x="2125" y="330"/>
                  </a:lnTo>
                  <a:lnTo>
                    <a:pt x="2120" y="334"/>
                  </a:lnTo>
                  <a:lnTo>
                    <a:pt x="2115" y="336"/>
                  </a:lnTo>
                  <a:lnTo>
                    <a:pt x="2115" y="336"/>
                  </a:lnTo>
                  <a:lnTo>
                    <a:pt x="2108" y="334"/>
                  </a:lnTo>
                  <a:lnTo>
                    <a:pt x="2103" y="330"/>
                  </a:lnTo>
                  <a:lnTo>
                    <a:pt x="2099" y="325"/>
                  </a:lnTo>
                  <a:lnTo>
                    <a:pt x="2099" y="319"/>
                  </a:lnTo>
                  <a:lnTo>
                    <a:pt x="2099" y="319"/>
                  </a:lnTo>
                  <a:lnTo>
                    <a:pt x="2099" y="313"/>
                  </a:lnTo>
                  <a:lnTo>
                    <a:pt x="2103" y="308"/>
                  </a:lnTo>
                  <a:lnTo>
                    <a:pt x="2108" y="305"/>
                  </a:lnTo>
                  <a:lnTo>
                    <a:pt x="2115" y="303"/>
                  </a:lnTo>
                  <a:lnTo>
                    <a:pt x="2115" y="303"/>
                  </a:lnTo>
                  <a:close/>
                  <a:moveTo>
                    <a:pt x="2055" y="303"/>
                  </a:moveTo>
                  <a:lnTo>
                    <a:pt x="2055" y="303"/>
                  </a:lnTo>
                  <a:lnTo>
                    <a:pt x="2055" y="303"/>
                  </a:lnTo>
                  <a:lnTo>
                    <a:pt x="2062" y="305"/>
                  </a:lnTo>
                  <a:lnTo>
                    <a:pt x="2067" y="308"/>
                  </a:lnTo>
                  <a:lnTo>
                    <a:pt x="2070" y="313"/>
                  </a:lnTo>
                  <a:lnTo>
                    <a:pt x="2072" y="319"/>
                  </a:lnTo>
                  <a:lnTo>
                    <a:pt x="2072" y="319"/>
                  </a:lnTo>
                  <a:lnTo>
                    <a:pt x="2070" y="325"/>
                  </a:lnTo>
                  <a:lnTo>
                    <a:pt x="2067" y="330"/>
                  </a:lnTo>
                  <a:lnTo>
                    <a:pt x="2062" y="334"/>
                  </a:lnTo>
                  <a:lnTo>
                    <a:pt x="2055" y="336"/>
                  </a:lnTo>
                  <a:lnTo>
                    <a:pt x="2055" y="336"/>
                  </a:lnTo>
                  <a:lnTo>
                    <a:pt x="2050" y="334"/>
                  </a:lnTo>
                  <a:lnTo>
                    <a:pt x="2045" y="330"/>
                  </a:lnTo>
                  <a:lnTo>
                    <a:pt x="2041" y="325"/>
                  </a:lnTo>
                  <a:lnTo>
                    <a:pt x="2040" y="319"/>
                  </a:lnTo>
                  <a:lnTo>
                    <a:pt x="2040" y="319"/>
                  </a:lnTo>
                  <a:lnTo>
                    <a:pt x="2041" y="313"/>
                  </a:lnTo>
                  <a:lnTo>
                    <a:pt x="2045" y="308"/>
                  </a:lnTo>
                  <a:lnTo>
                    <a:pt x="2050" y="305"/>
                  </a:lnTo>
                  <a:lnTo>
                    <a:pt x="2055" y="303"/>
                  </a:lnTo>
                  <a:lnTo>
                    <a:pt x="2055" y="303"/>
                  </a:lnTo>
                  <a:close/>
                  <a:moveTo>
                    <a:pt x="1997" y="303"/>
                  </a:moveTo>
                  <a:lnTo>
                    <a:pt x="1997" y="303"/>
                  </a:lnTo>
                  <a:lnTo>
                    <a:pt x="1997" y="303"/>
                  </a:lnTo>
                  <a:lnTo>
                    <a:pt x="2004" y="305"/>
                  </a:lnTo>
                  <a:lnTo>
                    <a:pt x="2009" y="308"/>
                  </a:lnTo>
                  <a:lnTo>
                    <a:pt x="2013" y="313"/>
                  </a:lnTo>
                  <a:lnTo>
                    <a:pt x="2013" y="319"/>
                  </a:lnTo>
                  <a:lnTo>
                    <a:pt x="2013" y="319"/>
                  </a:lnTo>
                  <a:lnTo>
                    <a:pt x="2013" y="325"/>
                  </a:lnTo>
                  <a:lnTo>
                    <a:pt x="2009" y="330"/>
                  </a:lnTo>
                  <a:lnTo>
                    <a:pt x="2004" y="334"/>
                  </a:lnTo>
                  <a:lnTo>
                    <a:pt x="1997" y="336"/>
                  </a:lnTo>
                  <a:lnTo>
                    <a:pt x="1997" y="336"/>
                  </a:lnTo>
                  <a:lnTo>
                    <a:pt x="1992" y="334"/>
                  </a:lnTo>
                  <a:lnTo>
                    <a:pt x="1987" y="330"/>
                  </a:lnTo>
                  <a:lnTo>
                    <a:pt x="1984" y="325"/>
                  </a:lnTo>
                  <a:lnTo>
                    <a:pt x="1982" y="319"/>
                  </a:lnTo>
                  <a:lnTo>
                    <a:pt x="1982" y="319"/>
                  </a:lnTo>
                  <a:lnTo>
                    <a:pt x="1984" y="313"/>
                  </a:lnTo>
                  <a:lnTo>
                    <a:pt x="1987" y="308"/>
                  </a:lnTo>
                  <a:lnTo>
                    <a:pt x="1992" y="305"/>
                  </a:lnTo>
                  <a:lnTo>
                    <a:pt x="1997" y="303"/>
                  </a:lnTo>
                  <a:lnTo>
                    <a:pt x="1997" y="303"/>
                  </a:lnTo>
                  <a:close/>
                  <a:moveTo>
                    <a:pt x="1939" y="303"/>
                  </a:moveTo>
                  <a:lnTo>
                    <a:pt x="1939" y="303"/>
                  </a:lnTo>
                  <a:lnTo>
                    <a:pt x="1939" y="303"/>
                  </a:lnTo>
                  <a:lnTo>
                    <a:pt x="1944" y="305"/>
                  </a:lnTo>
                  <a:lnTo>
                    <a:pt x="1950" y="308"/>
                  </a:lnTo>
                  <a:lnTo>
                    <a:pt x="1953" y="313"/>
                  </a:lnTo>
                  <a:lnTo>
                    <a:pt x="1955" y="319"/>
                  </a:lnTo>
                  <a:lnTo>
                    <a:pt x="1955" y="319"/>
                  </a:lnTo>
                  <a:lnTo>
                    <a:pt x="1953" y="325"/>
                  </a:lnTo>
                  <a:lnTo>
                    <a:pt x="1950" y="330"/>
                  </a:lnTo>
                  <a:lnTo>
                    <a:pt x="1944" y="334"/>
                  </a:lnTo>
                  <a:lnTo>
                    <a:pt x="1939" y="336"/>
                  </a:lnTo>
                  <a:lnTo>
                    <a:pt x="1939" y="336"/>
                  </a:lnTo>
                  <a:lnTo>
                    <a:pt x="1932" y="334"/>
                  </a:lnTo>
                  <a:lnTo>
                    <a:pt x="1929" y="330"/>
                  </a:lnTo>
                  <a:lnTo>
                    <a:pt x="1926" y="325"/>
                  </a:lnTo>
                  <a:lnTo>
                    <a:pt x="1924" y="319"/>
                  </a:lnTo>
                  <a:lnTo>
                    <a:pt x="1924" y="319"/>
                  </a:lnTo>
                  <a:lnTo>
                    <a:pt x="1926" y="313"/>
                  </a:lnTo>
                  <a:lnTo>
                    <a:pt x="1929" y="308"/>
                  </a:lnTo>
                  <a:lnTo>
                    <a:pt x="1932" y="305"/>
                  </a:lnTo>
                  <a:lnTo>
                    <a:pt x="1939" y="303"/>
                  </a:lnTo>
                  <a:lnTo>
                    <a:pt x="1939" y="303"/>
                  </a:lnTo>
                  <a:close/>
                  <a:moveTo>
                    <a:pt x="1881" y="303"/>
                  </a:moveTo>
                  <a:lnTo>
                    <a:pt x="1881" y="303"/>
                  </a:lnTo>
                  <a:lnTo>
                    <a:pt x="1881" y="303"/>
                  </a:lnTo>
                  <a:lnTo>
                    <a:pt x="1887" y="305"/>
                  </a:lnTo>
                  <a:lnTo>
                    <a:pt x="1892" y="308"/>
                  </a:lnTo>
                  <a:lnTo>
                    <a:pt x="1895" y="313"/>
                  </a:lnTo>
                  <a:lnTo>
                    <a:pt x="1897" y="319"/>
                  </a:lnTo>
                  <a:lnTo>
                    <a:pt x="1897" y="319"/>
                  </a:lnTo>
                  <a:lnTo>
                    <a:pt x="1895" y="325"/>
                  </a:lnTo>
                  <a:lnTo>
                    <a:pt x="1892" y="330"/>
                  </a:lnTo>
                  <a:lnTo>
                    <a:pt x="1887" y="334"/>
                  </a:lnTo>
                  <a:lnTo>
                    <a:pt x="1881" y="336"/>
                  </a:lnTo>
                  <a:lnTo>
                    <a:pt x="1881" y="336"/>
                  </a:lnTo>
                  <a:lnTo>
                    <a:pt x="1875" y="334"/>
                  </a:lnTo>
                  <a:lnTo>
                    <a:pt x="1869" y="330"/>
                  </a:lnTo>
                  <a:lnTo>
                    <a:pt x="1866" y="325"/>
                  </a:lnTo>
                  <a:lnTo>
                    <a:pt x="1866" y="319"/>
                  </a:lnTo>
                  <a:lnTo>
                    <a:pt x="1866" y="319"/>
                  </a:lnTo>
                  <a:lnTo>
                    <a:pt x="1866" y="313"/>
                  </a:lnTo>
                  <a:lnTo>
                    <a:pt x="1869" y="308"/>
                  </a:lnTo>
                  <a:lnTo>
                    <a:pt x="1875" y="305"/>
                  </a:lnTo>
                  <a:lnTo>
                    <a:pt x="1881" y="303"/>
                  </a:lnTo>
                  <a:lnTo>
                    <a:pt x="1881" y="303"/>
                  </a:lnTo>
                  <a:close/>
                  <a:moveTo>
                    <a:pt x="1822" y="303"/>
                  </a:moveTo>
                  <a:lnTo>
                    <a:pt x="1822" y="303"/>
                  </a:lnTo>
                  <a:lnTo>
                    <a:pt x="1822" y="303"/>
                  </a:lnTo>
                  <a:lnTo>
                    <a:pt x="1829" y="305"/>
                  </a:lnTo>
                  <a:lnTo>
                    <a:pt x="1834" y="308"/>
                  </a:lnTo>
                  <a:lnTo>
                    <a:pt x="1837" y="313"/>
                  </a:lnTo>
                  <a:lnTo>
                    <a:pt x="1839" y="319"/>
                  </a:lnTo>
                  <a:lnTo>
                    <a:pt x="1839" y="319"/>
                  </a:lnTo>
                  <a:lnTo>
                    <a:pt x="1837" y="325"/>
                  </a:lnTo>
                  <a:lnTo>
                    <a:pt x="1834" y="330"/>
                  </a:lnTo>
                  <a:lnTo>
                    <a:pt x="1829" y="334"/>
                  </a:lnTo>
                  <a:lnTo>
                    <a:pt x="1822" y="336"/>
                  </a:lnTo>
                  <a:lnTo>
                    <a:pt x="1822" y="336"/>
                  </a:lnTo>
                  <a:lnTo>
                    <a:pt x="1817" y="334"/>
                  </a:lnTo>
                  <a:lnTo>
                    <a:pt x="1812" y="330"/>
                  </a:lnTo>
                  <a:lnTo>
                    <a:pt x="1808" y="325"/>
                  </a:lnTo>
                  <a:lnTo>
                    <a:pt x="1806" y="319"/>
                  </a:lnTo>
                  <a:lnTo>
                    <a:pt x="1806" y="319"/>
                  </a:lnTo>
                  <a:lnTo>
                    <a:pt x="1808" y="313"/>
                  </a:lnTo>
                  <a:lnTo>
                    <a:pt x="1812" y="308"/>
                  </a:lnTo>
                  <a:lnTo>
                    <a:pt x="1817" y="305"/>
                  </a:lnTo>
                  <a:lnTo>
                    <a:pt x="1822" y="303"/>
                  </a:lnTo>
                  <a:lnTo>
                    <a:pt x="1822" y="303"/>
                  </a:lnTo>
                  <a:close/>
                  <a:moveTo>
                    <a:pt x="1764" y="303"/>
                  </a:moveTo>
                  <a:lnTo>
                    <a:pt x="1764" y="303"/>
                  </a:lnTo>
                  <a:lnTo>
                    <a:pt x="1764" y="303"/>
                  </a:lnTo>
                  <a:lnTo>
                    <a:pt x="1771" y="305"/>
                  </a:lnTo>
                  <a:lnTo>
                    <a:pt x="1776" y="308"/>
                  </a:lnTo>
                  <a:lnTo>
                    <a:pt x="1779" y="313"/>
                  </a:lnTo>
                  <a:lnTo>
                    <a:pt x="1779" y="319"/>
                  </a:lnTo>
                  <a:lnTo>
                    <a:pt x="1779" y="319"/>
                  </a:lnTo>
                  <a:lnTo>
                    <a:pt x="1779" y="325"/>
                  </a:lnTo>
                  <a:lnTo>
                    <a:pt x="1776" y="330"/>
                  </a:lnTo>
                  <a:lnTo>
                    <a:pt x="1771" y="334"/>
                  </a:lnTo>
                  <a:lnTo>
                    <a:pt x="1764" y="336"/>
                  </a:lnTo>
                  <a:lnTo>
                    <a:pt x="1764" y="336"/>
                  </a:lnTo>
                  <a:lnTo>
                    <a:pt x="1759" y="334"/>
                  </a:lnTo>
                  <a:lnTo>
                    <a:pt x="1754" y="330"/>
                  </a:lnTo>
                  <a:lnTo>
                    <a:pt x="1750" y="325"/>
                  </a:lnTo>
                  <a:lnTo>
                    <a:pt x="1749" y="319"/>
                  </a:lnTo>
                  <a:lnTo>
                    <a:pt x="1749" y="319"/>
                  </a:lnTo>
                  <a:lnTo>
                    <a:pt x="1750" y="313"/>
                  </a:lnTo>
                  <a:lnTo>
                    <a:pt x="1754" y="308"/>
                  </a:lnTo>
                  <a:lnTo>
                    <a:pt x="1759" y="305"/>
                  </a:lnTo>
                  <a:lnTo>
                    <a:pt x="1764" y="303"/>
                  </a:lnTo>
                  <a:lnTo>
                    <a:pt x="1764" y="303"/>
                  </a:lnTo>
                  <a:close/>
                  <a:moveTo>
                    <a:pt x="1590" y="303"/>
                  </a:moveTo>
                  <a:lnTo>
                    <a:pt x="1590" y="303"/>
                  </a:lnTo>
                  <a:lnTo>
                    <a:pt x="1590" y="303"/>
                  </a:lnTo>
                  <a:lnTo>
                    <a:pt x="1595" y="305"/>
                  </a:lnTo>
                  <a:lnTo>
                    <a:pt x="1600" y="308"/>
                  </a:lnTo>
                  <a:lnTo>
                    <a:pt x="1604" y="313"/>
                  </a:lnTo>
                  <a:lnTo>
                    <a:pt x="1606" y="319"/>
                  </a:lnTo>
                  <a:lnTo>
                    <a:pt x="1606" y="319"/>
                  </a:lnTo>
                  <a:lnTo>
                    <a:pt x="1604" y="325"/>
                  </a:lnTo>
                  <a:lnTo>
                    <a:pt x="1600" y="330"/>
                  </a:lnTo>
                  <a:lnTo>
                    <a:pt x="1595" y="334"/>
                  </a:lnTo>
                  <a:lnTo>
                    <a:pt x="1590" y="336"/>
                  </a:lnTo>
                  <a:lnTo>
                    <a:pt x="1590" y="336"/>
                  </a:lnTo>
                  <a:lnTo>
                    <a:pt x="1583" y="334"/>
                  </a:lnTo>
                  <a:lnTo>
                    <a:pt x="1578" y="330"/>
                  </a:lnTo>
                  <a:lnTo>
                    <a:pt x="1575" y="325"/>
                  </a:lnTo>
                  <a:lnTo>
                    <a:pt x="1573" y="319"/>
                  </a:lnTo>
                  <a:lnTo>
                    <a:pt x="1573" y="319"/>
                  </a:lnTo>
                  <a:lnTo>
                    <a:pt x="1575" y="313"/>
                  </a:lnTo>
                  <a:lnTo>
                    <a:pt x="1578" y="308"/>
                  </a:lnTo>
                  <a:lnTo>
                    <a:pt x="1583" y="305"/>
                  </a:lnTo>
                  <a:lnTo>
                    <a:pt x="1590" y="303"/>
                  </a:lnTo>
                  <a:lnTo>
                    <a:pt x="1590" y="303"/>
                  </a:lnTo>
                  <a:close/>
                  <a:moveTo>
                    <a:pt x="1531" y="303"/>
                  </a:moveTo>
                  <a:lnTo>
                    <a:pt x="1531" y="303"/>
                  </a:lnTo>
                  <a:lnTo>
                    <a:pt x="1531" y="303"/>
                  </a:lnTo>
                  <a:lnTo>
                    <a:pt x="1537" y="305"/>
                  </a:lnTo>
                  <a:lnTo>
                    <a:pt x="1543" y="308"/>
                  </a:lnTo>
                  <a:lnTo>
                    <a:pt x="1546" y="313"/>
                  </a:lnTo>
                  <a:lnTo>
                    <a:pt x="1546" y="319"/>
                  </a:lnTo>
                  <a:lnTo>
                    <a:pt x="1546" y="319"/>
                  </a:lnTo>
                  <a:lnTo>
                    <a:pt x="1546" y="325"/>
                  </a:lnTo>
                  <a:lnTo>
                    <a:pt x="1543" y="330"/>
                  </a:lnTo>
                  <a:lnTo>
                    <a:pt x="1537" y="334"/>
                  </a:lnTo>
                  <a:lnTo>
                    <a:pt x="1531" y="336"/>
                  </a:lnTo>
                  <a:lnTo>
                    <a:pt x="1531" y="336"/>
                  </a:lnTo>
                  <a:lnTo>
                    <a:pt x="1525" y="334"/>
                  </a:lnTo>
                  <a:lnTo>
                    <a:pt x="1520" y="330"/>
                  </a:lnTo>
                  <a:lnTo>
                    <a:pt x="1517" y="325"/>
                  </a:lnTo>
                  <a:lnTo>
                    <a:pt x="1515" y="319"/>
                  </a:lnTo>
                  <a:lnTo>
                    <a:pt x="1515" y="319"/>
                  </a:lnTo>
                  <a:lnTo>
                    <a:pt x="1517" y="313"/>
                  </a:lnTo>
                  <a:lnTo>
                    <a:pt x="1520" y="308"/>
                  </a:lnTo>
                  <a:lnTo>
                    <a:pt x="1525" y="305"/>
                  </a:lnTo>
                  <a:lnTo>
                    <a:pt x="1531" y="303"/>
                  </a:lnTo>
                  <a:lnTo>
                    <a:pt x="1531" y="303"/>
                  </a:lnTo>
                  <a:close/>
                  <a:moveTo>
                    <a:pt x="1415" y="303"/>
                  </a:moveTo>
                  <a:lnTo>
                    <a:pt x="1415" y="303"/>
                  </a:lnTo>
                  <a:lnTo>
                    <a:pt x="1415" y="303"/>
                  </a:lnTo>
                  <a:lnTo>
                    <a:pt x="1420" y="305"/>
                  </a:lnTo>
                  <a:lnTo>
                    <a:pt x="1425" y="308"/>
                  </a:lnTo>
                  <a:lnTo>
                    <a:pt x="1428" y="313"/>
                  </a:lnTo>
                  <a:lnTo>
                    <a:pt x="1430" y="319"/>
                  </a:lnTo>
                  <a:lnTo>
                    <a:pt x="1430" y="319"/>
                  </a:lnTo>
                  <a:lnTo>
                    <a:pt x="1428" y="325"/>
                  </a:lnTo>
                  <a:lnTo>
                    <a:pt x="1425" y="330"/>
                  </a:lnTo>
                  <a:lnTo>
                    <a:pt x="1420" y="334"/>
                  </a:lnTo>
                  <a:lnTo>
                    <a:pt x="1415" y="336"/>
                  </a:lnTo>
                  <a:lnTo>
                    <a:pt x="1415" y="336"/>
                  </a:lnTo>
                  <a:lnTo>
                    <a:pt x="1408" y="334"/>
                  </a:lnTo>
                  <a:lnTo>
                    <a:pt x="1403" y="330"/>
                  </a:lnTo>
                  <a:lnTo>
                    <a:pt x="1399" y="325"/>
                  </a:lnTo>
                  <a:lnTo>
                    <a:pt x="1399" y="319"/>
                  </a:lnTo>
                  <a:lnTo>
                    <a:pt x="1399" y="319"/>
                  </a:lnTo>
                  <a:lnTo>
                    <a:pt x="1399" y="313"/>
                  </a:lnTo>
                  <a:lnTo>
                    <a:pt x="1403" y="308"/>
                  </a:lnTo>
                  <a:lnTo>
                    <a:pt x="1408" y="305"/>
                  </a:lnTo>
                  <a:lnTo>
                    <a:pt x="1415" y="303"/>
                  </a:lnTo>
                  <a:lnTo>
                    <a:pt x="1415" y="303"/>
                  </a:lnTo>
                  <a:close/>
                  <a:moveTo>
                    <a:pt x="1357" y="303"/>
                  </a:moveTo>
                  <a:lnTo>
                    <a:pt x="1357" y="303"/>
                  </a:lnTo>
                  <a:lnTo>
                    <a:pt x="1357" y="303"/>
                  </a:lnTo>
                  <a:lnTo>
                    <a:pt x="1362" y="305"/>
                  </a:lnTo>
                  <a:lnTo>
                    <a:pt x="1367" y="308"/>
                  </a:lnTo>
                  <a:lnTo>
                    <a:pt x="1371" y="313"/>
                  </a:lnTo>
                  <a:lnTo>
                    <a:pt x="1372" y="319"/>
                  </a:lnTo>
                  <a:lnTo>
                    <a:pt x="1372" y="319"/>
                  </a:lnTo>
                  <a:lnTo>
                    <a:pt x="1371" y="325"/>
                  </a:lnTo>
                  <a:lnTo>
                    <a:pt x="1367" y="330"/>
                  </a:lnTo>
                  <a:lnTo>
                    <a:pt x="1362" y="334"/>
                  </a:lnTo>
                  <a:lnTo>
                    <a:pt x="1357" y="336"/>
                  </a:lnTo>
                  <a:lnTo>
                    <a:pt x="1357" y="336"/>
                  </a:lnTo>
                  <a:lnTo>
                    <a:pt x="1350" y="334"/>
                  </a:lnTo>
                  <a:lnTo>
                    <a:pt x="1345" y="330"/>
                  </a:lnTo>
                  <a:lnTo>
                    <a:pt x="1342" y="325"/>
                  </a:lnTo>
                  <a:lnTo>
                    <a:pt x="1342" y="319"/>
                  </a:lnTo>
                  <a:lnTo>
                    <a:pt x="1342" y="319"/>
                  </a:lnTo>
                  <a:lnTo>
                    <a:pt x="1342" y="313"/>
                  </a:lnTo>
                  <a:lnTo>
                    <a:pt x="1345" y="308"/>
                  </a:lnTo>
                  <a:lnTo>
                    <a:pt x="1350" y="305"/>
                  </a:lnTo>
                  <a:lnTo>
                    <a:pt x="1357" y="303"/>
                  </a:lnTo>
                  <a:lnTo>
                    <a:pt x="1357" y="303"/>
                  </a:lnTo>
                  <a:close/>
                  <a:moveTo>
                    <a:pt x="1297" y="303"/>
                  </a:moveTo>
                  <a:lnTo>
                    <a:pt x="1297" y="303"/>
                  </a:lnTo>
                  <a:lnTo>
                    <a:pt x="1297" y="303"/>
                  </a:lnTo>
                  <a:lnTo>
                    <a:pt x="1304" y="305"/>
                  </a:lnTo>
                  <a:lnTo>
                    <a:pt x="1309" y="308"/>
                  </a:lnTo>
                  <a:lnTo>
                    <a:pt x="1313" y="313"/>
                  </a:lnTo>
                  <a:lnTo>
                    <a:pt x="1313" y="319"/>
                  </a:lnTo>
                  <a:lnTo>
                    <a:pt x="1313" y="319"/>
                  </a:lnTo>
                  <a:lnTo>
                    <a:pt x="1313" y="325"/>
                  </a:lnTo>
                  <a:lnTo>
                    <a:pt x="1309" y="330"/>
                  </a:lnTo>
                  <a:lnTo>
                    <a:pt x="1304" y="334"/>
                  </a:lnTo>
                  <a:lnTo>
                    <a:pt x="1297" y="336"/>
                  </a:lnTo>
                  <a:lnTo>
                    <a:pt x="1297" y="336"/>
                  </a:lnTo>
                  <a:lnTo>
                    <a:pt x="1292" y="334"/>
                  </a:lnTo>
                  <a:lnTo>
                    <a:pt x="1287" y="330"/>
                  </a:lnTo>
                  <a:lnTo>
                    <a:pt x="1284" y="325"/>
                  </a:lnTo>
                  <a:lnTo>
                    <a:pt x="1282" y="319"/>
                  </a:lnTo>
                  <a:lnTo>
                    <a:pt x="1282" y="319"/>
                  </a:lnTo>
                  <a:lnTo>
                    <a:pt x="1284" y="313"/>
                  </a:lnTo>
                  <a:lnTo>
                    <a:pt x="1287" y="308"/>
                  </a:lnTo>
                  <a:lnTo>
                    <a:pt x="1292" y="305"/>
                  </a:lnTo>
                  <a:lnTo>
                    <a:pt x="1297" y="303"/>
                  </a:lnTo>
                  <a:lnTo>
                    <a:pt x="1297" y="303"/>
                  </a:lnTo>
                  <a:close/>
                  <a:moveTo>
                    <a:pt x="1239" y="303"/>
                  </a:moveTo>
                  <a:lnTo>
                    <a:pt x="1239" y="303"/>
                  </a:lnTo>
                  <a:lnTo>
                    <a:pt x="1239" y="303"/>
                  </a:lnTo>
                  <a:lnTo>
                    <a:pt x="1246" y="305"/>
                  </a:lnTo>
                  <a:lnTo>
                    <a:pt x="1251" y="308"/>
                  </a:lnTo>
                  <a:lnTo>
                    <a:pt x="1255" y="313"/>
                  </a:lnTo>
                  <a:lnTo>
                    <a:pt x="1255" y="319"/>
                  </a:lnTo>
                  <a:lnTo>
                    <a:pt x="1255" y="319"/>
                  </a:lnTo>
                  <a:lnTo>
                    <a:pt x="1255" y="325"/>
                  </a:lnTo>
                  <a:lnTo>
                    <a:pt x="1251" y="330"/>
                  </a:lnTo>
                  <a:lnTo>
                    <a:pt x="1246" y="334"/>
                  </a:lnTo>
                  <a:lnTo>
                    <a:pt x="1239" y="336"/>
                  </a:lnTo>
                  <a:lnTo>
                    <a:pt x="1239" y="336"/>
                  </a:lnTo>
                  <a:lnTo>
                    <a:pt x="1234" y="334"/>
                  </a:lnTo>
                  <a:lnTo>
                    <a:pt x="1229" y="330"/>
                  </a:lnTo>
                  <a:lnTo>
                    <a:pt x="1226" y="325"/>
                  </a:lnTo>
                  <a:lnTo>
                    <a:pt x="1224" y="319"/>
                  </a:lnTo>
                  <a:lnTo>
                    <a:pt x="1224" y="319"/>
                  </a:lnTo>
                  <a:lnTo>
                    <a:pt x="1226" y="313"/>
                  </a:lnTo>
                  <a:lnTo>
                    <a:pt x="1229" y="308"/>
                  </a:lnTo>
                  <a:lnTo>
                    <a:pt x="1234" y="305"/>
                  </a:lnTo>
                  <a:lnTo>
                    <a:pt x="1239" y="303"/>
                  </a:lnTo>
                  <a:lnTo>
                    <a:pt x="1239" y="303"/>
                  </a:lnTo>
                  <a:close/>
                  <a:moveTo>
                    <a:pt x="1181" y="303"/>
                  </a:moveTo>
                  <a:lnTo>
                    <a:pt x="1181" y="303"/>
                  </a:lnTo>
                  <a:lnTo>
                    <a:pt x="1181" y="303"/>
                  </a:lnTo>
                  <a:lnTo>
                    <a:pt x="1187" y="305"/>
                  </a:lnTo>
                  <a:lnTo>
                    <a:pt x="1192" y="308"/>
                  </a:lnTo>
                  <a:lnTo>
                    <a:pt x="1195" y="313"/>
                  </a:lnTo>
                  <a:lnTo>
                    <a:pt x="1197" y="319"/>
                  </a:lnTo>
                  <a:lnTo>
                    <a:pt x="1197" y="319"/>
                  </a:lnTo>
                  <a:lnTo>
                    <a:pt x="1195" y="325"/>
                  </a:lnTo>
                  <a:lnTo>
                    <a:pt x="1192" y="330"/>
                  </a:lnTo>
                  <a:lnTo>
                    <a:pt x="1187" y="334"/>
                  </a:lnTo>
                  <a:lnTo>
                    <a:pt x="1181" y="336"/>
                  </a:lnTo>
                  <a:lnTo>
                    <a:pt x="1181" y="336"/>
                  </a:lnTo>
                  <a:lnTo>
                    <a:pt x="1175" y="334"/>
                  </a:lnTo>
                  <a:lnTo>
                    <a:pt x="1171" y="330"/>
                  </a:lnTo>
                  <a:lnTo>
                    <a:pt x="1168" y="325"/>
                  </a:lnTo>
                  <a:lnTo>
                    <a:pt x="1166" y="319"/>
                  </a:lnTo>
                  <a:lnTo>
                    <a:pt x="1166" y="319"/>
                  </a:lnTo>
                  <a:lnTo>
                    <a:pt x="1168" y="313"/>
                  </a:lnTo>
                  <a:lnTo>
                    <a:pt x="1171" y="308"/>
                  </a:lnTo>
                  <a:lnTo>
                    <a:pt x="1175" y="305"/>
                  </a:lnTo>
                  <a:lnTo>
                    <a:pt x="1181" y="303"/>
                  </a:lnTo>
                  <a:lnTo>
                    <a:pt x="1181" y="303"/>
                  </a:lnTo>
                  <a:close/>
                  <a:moveTo>
                    <a:pt x="1124" y="303"/>
                  </a:moveTo>
                  <a:lnTo>
                    <a:pt x="1124" y="303"/>
                  </a:lnTo>
                  <a:lnTo>
                    <a:pt x="1124" y="303"/>
                  </a:lnTo>
                  <a:lnTo>
                    <a:pt x="1129" y="305"/>
                  </a:lnTo>
                  <a:lnTo>
                    <a:pt x="1134" y="308"/>
                  </a:lnTo>
                  <a:lnTo>
                    <a:pt x="1137" y="313"/>
                  </a:lnTo>
                  <a:lnTo>
                    <a:pt x="1139" y="319"/>
                  </a:lnTo>
                  <a:lnTo>
                    <a:pt x="1139" y="319"/>
                  </a:lnTo>
                  <a:lnTo>
                    <a:pt x="1137" y="325"/>
                  </a:lnTo>
                  <a:lnTo>
                    <a:pt x="1134" y="330"/>
                  </a:lnTo>
                  <a:lnTo>
                    <a:pt x="1129" y="334"/>
                  </a:lnTo>
                  <a:lnTo>
                    <a:pt x="1124" y="336"/>
                  </a:lnTo>
                  <a:lnTo>
                    <a:pt x="1124" y="336"/>
                  </a:lnTo>
                  <a:lnTo>
                    <a:pt x="1117" y="334"/>
                  </a:lnTo>
                  <a:lnTo>
                    <a:pt x="1112" y="330"/>
                  </a:lnTo>
                  <a:lnTo>
                    <a:pt x="1108" y="325"/>
                  </a:lnTo>
                  <a:lnTo>
                    <a:pt x="1108" y="319"/>
                  </a:lnTo>
                  <a:lnTo>
                    <a:pt x="1108" y="319"/>
                  </a:lnTo>
                  <a:lnTo>
                    <a:pt x="1108" y="313"/>
                  </a:lnTo>
                  <a:lnTo>
                    <a:pt x="1112" y="308"/>
                  </a:lnTo>
                  <a:lnTo>
                    <a:pt x="1117" y="305"/>
                  </a:lnTo>
                  <a:lnTo>
                    <a:pt x="1124" y="303"/>
                  </a:lnTo>
                  <a:lnTo>
                    <a:pt x="1124" y="303"/>
                  </a:lnTo>
                  <a:close/>
                  <a:moveTo>
                    <a:pt x="1064" y="303"/>
                  </a:moveTo>
                  <a:lnTo>
                    <a:pt x="1064" y="303"/>
                  </a:lnTo>
                  <a:lnTo>
                    <a:pt x="1064" y="303"/>
                  </a:lnTo>
                  <a:lnTo>
                    <a:pt x="1071" y="305"/>
                  </a:lnTo>
                  <a:lnTo>
                    <a:pt x="1076" y="308"/>
                  </a:lnTo>
                  <a:lnTo>
                    <a:pt x="1079" y="313"/>
                  </a:lnTo>
                  <a:lnTo>
                    <a:pt x="1081" y="319"/>
                  </a:lnTo>
                  <a:lnTo>
                    <a:pt x="1081" y="319"/>
                  </a:lnTo>
                  <a:lnTo>
                    <a:pt x="1079" y="325"/>
                  </a:lnTo>
                  <a:lnTo>
                    <a:pt x="1076" y="330"/>
                  </a:lnTo>
                  <a:lnTo>
                    <a:pt x="1071" y="334"/>
                  </a:lnTo>
                  <a:lnTo>
                    <a:pt x="1064" y="336"/>
                  </a:lnTo>
                  <a:lnTo>
                    <a:pt x="1064" y="336"/>
                  </a:lnTo>
                  <a:lnTo>
                    <a:pt x="1059" y="334"/>
                  </a:lnTo>
                  <a:lnTo>
                    <a:pt x="1054" y="330"/>
                  </a:lnTo>
                  <a:lnTo>
                    <a:pt x="1050" y="325"/>
                  </a:lnTo>
                  <a:lnTo>
                    <a:pt x="1049" y="319"/>
                  </a:lnTo>
                  <a:lnTo>
                    <a:pt x="1049" y="319"/>
                  </a:lnTo>
                  <a:lnTo>
                    <a:pt x="1050" y="313"/>
                  </a:lnTo>
                  <a:lnTo>
                    <a:pt x="1054" y="308"/>
                  </a:lnTo>
                  <a:lnTo>
                    <a:pt x="1059" y="305"/>
                  </a:lnTo>
                  <a:lnTo>
                    <a:pt x="1064" y="303"/>
                  </a:lnTo>
                  <a:lnTo>
                    <a:pt x="1064" y="303"/>
                  </a:lnTo>
                  <a:close/>
                  <a:moveTo>
                    <a:pt x="1006" y="303"/>
                  </a:moveTo>
                  <a:lnTo>
                    <a:pt x="1006" y="303"/>
                  </a:lnTo>
                  <a:lnTo>
                    <a:pt x="1006" y="303"/>
                  </a:lnTo>
                  <a:lnTo>
                    <a:pt x="1013" y="305"/>
                  </a:lnTo>
                  <a:lnTo>
                    <a:pt x="1018" y="308"/>
                  </a:lnTo>
                  <a:lnTo>
                    <a:pt x="1021" y="313"/>
                  </a:lnTo>
                  <a:lnTo>
                    <a:pt x="1021" y="319"/>
                  </a:lnTo>
                  <a:lnTo>
                    <a:pt x="1021" y="319"/>
                  </a:lnTo>
                  <a:lnTo>
                    <a:pt x="1021" y="325"/>
                  </a:lnTo>
                  <a:lnTo>
                    <a:pt x="1018" y="330"/>
                  </a:lnTo>
                  <a:lnTo>
                    <a:pt x="1013" y="334"/>
                  </a:lnTo>
                  <a:lnTo>
                    <a:pt x="1006" y="336"/>
                  </a:lnTo>
                  <a:lnTo>
                    <a:pt x="1006" y="336"/>
                  </a:lnTo>
                  <a:lnTo>
                    <a:pt x="1001" y="334"/>
                  </a:lnTo>
                  <a:lnTo>
                    <a:pt x="996" y="330"/>
                  </a:lnTo>
                  <a:lnTo>
                    <a:pt x="992" y="325"/>
                  </a:lnTo>
                  <a:lnTo>
                    <a:pt x="991" y="319"/>
                  </a:lnTo>
                  <a:lnTo>
                    <a:pt x="991" y="319"/>
                  </a:lnTo>
                  <a:lnTo>
                    <a:pt x="992" y="313"/>
                  </a:lnTo>
                  <a:lnTo>
                    <a:pt x="996" y="308"/>
                  </a:lnTo>
                  <a:lnTo>
                    <a:pt x="1001" y="305"/>
                  </a:lnTo>
                  <a:lnTo>
                    <a:pt x="1006" y="303"/>
                  </a:lnTo>
                  <a:lnTo>
                    <a:pt x="1006" y="303"/>
                  </a:lnTo>
                  <a:close/>
                  <a:moveTo>
                    <a:pt x="948" y="303"/>
                  </a:moveTo>
                  <a:lnTo>
                    <a:pt x="948" y="303"/>
                  </a:lnTo>
                  <a:lnTo>
                    <a:pt x="948" y="303"/>
                  </a:lnTo>
                  <a:lnTo>
                    <a:pt x="955" y="305"/>
                  </a:lnTo>
                  <a:lnTo>
                    <a:pt x="958" y="308"/>
                  </a:lnTo>
                  <a:lnTo>
                    <a:pt x="962" y="313"/>
                  </a:lnTo>
                  <a:lnTo>
                    <a:pt x="964" y="319"/>
                  </a:lnTo>
                  <a:lnTo>
                    <a:pt x="964" y="319"/>
                  </a:lnTo>
                  <a:lnTo>
                    <a:pt x="962" y="325"/>
                  </a:lnTo>
                  <a:lnTo>
                    <a:pt x="958" y="330"/>
                  </a:lnTo>
                  <a:lnTo>
                    <a:pt x="955" y="334"/>
                  </a:lnTo>
                  <a:lnTo>
                    <a:pt x="948" y="336"/>
                  </a:lnTo>
                  <a:lnTo>
                    <a:pt x="948" y="336"/>
                  </a:lnTo>
                  <a:lnTo>
                    <a:pt x="941" y="334"/>
                  </a:lnTo>
                  <a:lnTo>
                    <a:pt x="938" y="330"/>
                  </a:lnTo>
                  <a:lnTo>
                    <a:pt x="935" y="325"/>
                  </a:lnTo>
                  <a:lnTo>
                    <a:pt x="933" y="319"/>
                  </a:lnTo>
                  <a:lnTo>
                    <a:pt x="933" y="319"/>
                  </a:lnTo>
                  <a:lnTo>
                    <a:pt x="935" y="313"/>
                  </a:lnTo>
                  <a:lnTo>
                    <a:pt x="938" y="308"/>
                  </a:lnTo>
                  <a:lnTo>
                    <a:pt x="941" y="305"/>
                  </a:lnTo>
                  <a:lnTo>
                    <a:pt x="948" y="303"/>
                  </a:lnTo>
                  <a:lnTo>
                    <a:pt x="948" y="303"/>
                  </a:lnTo>
                  <a:close/>
                  <a:moveTo>
                    <a:pt x="890" y="303"/>
                  </a:moveTo>
                  <a:lnTo>
                    <a:pt x="890" y="303"/>
                  </a:lnTo>
                  <a:lnTo>
                    <a:pt x="890" y="303"/>
                  </a:lnTo>
                  <a:lnTo>
                    <a:pt x="895" y="305"/>
                  </a:lnTo>
                  <a:lnTo>
                    <a:pt x="900" y="308"/>
                  </a:lnTo>
                  <a:lnTo>
                    <a:pt x="904" y="313"/>
                  </a:lnTo>
                  <a:lnTo>
                    <a:pt x="906" y="319"/>
                  </a:lnTo>
                  <a:lnTo>
                    <a:pt x="906" y="319"/>
                  </a:lnTo>
                  <a:lnTo>
                    <a:pt x="904" y="325"/>
                  </a:lnTo>
                  <a:lnTo>
                    <a:pt x="900" y="330"/>
                  </a:lnTo>
                  <a:lnTo>
                    <a:pt x="895" y="334"/>
                  </a:lnTo>
                  <a:lnTo>
                    <a:pt x="890" y="336"/>
                  </a:lnTo>
                  <a:lnTo>
                    <a:pt x="890" y="336"/>
                  </a:lnTo>
                  <a:lnTo>
                    <a:pt x="883" y="334"/>
                  </a:lnTo>
                  <a:lnTo>
                    <a:pt x="878" y="330"/>
                  </a:lnTo>
                  <a:lnTo>
                    <a:pt x="875" y="325"/>
                  </a:lnTo>
                  <a:lnTo>
                    <a:pt x="875" y="319"/>
                  </a:lnTo>
                  <a:lnTo>
                    <a:pt x="875" y="319"/>
                  </a:lnTo>
                  <a:lnTo>
                    <a:pt x="875" y="313"/>
                  </a:lnTo>
                  <a:lnTo>
                    <a:pt x="878" y="308"/>
                  </a:lnTo>
                  <a:lnTo>
                    <a:pt x="883" y="305"/>
                  </a:lnTo>
                  <a:lnTo>
                    <a:pt x="890" y="303"/>
                  </a:lnTo>
                  <a:lnTo>
                    <a:pt x="890" y="303"/>
                  </a:lnTo>
                  <a:close/>
                  <a:moveTo>
                    <a:pt x="832" y="303"/>
                  </a:moveTo>
                  <a:lnTo>
                    <a:pt x="832" y="303"/>
                  </a:lnTo>
                  <a:lnTo>
                    <a:pt x="832" y="303"/>
                  </a:lnTo>
                  <a:lnTo>
                    <a:pt x="837" y="305"/>
                  </a:lnTo>
                  <a:lnTo>
                    <a:pt x="843" y="308"/>
                  </a:lnTo>
                  <a:lnTo>
                    <a:pt x="846" y="313"/>
                  </a:lnTo>
                  <a:lnTo>
                    <a:pt x="848" y="319"/>
                  </a:lnTo>
                  <a:lnTo>
                    <a:pt x="848" y="319"/>
                  </a:lnTo>
                  <a:lnTo>
                    <a:pt x="846" y="325"/>
                  </a:lnTo>
                  <a:lnTo>
                    <a:pt x="843" y="330"/>
                  </a:lnTo>
                  <a:lnTo>
                    <a:pt x="837" y="334"/>
                  </a:lnTo>
                  <a:lnTo>
                    <a:pt x="832" y="336"/>
                  </a:lnTo>
                  <a:lnTo>
                    <a:pt x="832" y="336"/>
                  </a:lnTo>
                  <a:lnTo>
                    <a:pt x="826" y="334"/>
                  </a:lnTo>
                  <a:lnTo>
                    <a:pt x="820" y="330"/>
                  </a:lnTo>
                  <a:lnTo>
                    <a:pt x="817" y="325"/>
                  </a:lnTo>
                  <a:lnTo>
                    <a:pt x="815" y="319"/>
                  </a:lnTo>
                  <a:lnTo>
                    <a:pt x="815" y="319"/>
                  </a:lnTo>
                  <a:lnTo>
                    <a:pt x="817" y="313"/>
                  </a:lnTo>
                  <a:lnTo>
                    <a:pt x="820" y="308"/>
                  </a:lnTo>
                  <a:lnTo>
                    <a:pt x="826" y="305"/>
                  </a:lnTo>
                  <a:lnTo>
                    <a:pt x="832" y="303"/>
                  </a:lnTo>
                  <a:lnTo>
                    <a:pt x="832" y="303"/>
                  </a:lnTo>
                  <a:close/>
                  <a:moveTo>
                    <a:pt x="773" y="303"/>
                  </a:moveTo>
                  <a:lnTo>
                    <a:pt x="773" y="303"/>
                  </a:lnTo>
                  <a:lnTo>
                    <a:pt x="773" y="303"/>
                  </a:lnTo>
                  <a:lnTo>
                    <a:pt x="780" y="305"/>
                  </a:lnTo>
                  <a:lnTo>
                    <a:pt x="785" y="308"/>
                  </a:lnTo>
                  <a:lnTo>
                    <a:pt x="788" y="313"/>
                  </a:lnTo>
                  <a:lnTo>
                    <a:pt x="788" y="319"/>
                  </a:lnTo>
                  <a:lnTo>
                    <a:pt x="788" y="319"/>
                  </a:lnTo>
                  <a:lnTo>
                    <a:pt x="788" y="325"/>
                  </a:lnTo>
                  <a:lnTo>
                    <a:pt x="785" y="330"/>
                  </a:lnTo>
                  <a:lnTo>
                    <a:pt x="780" y="334"/>
                  </a:lnTo>
                  <a:lnTo>
                    <a:pt x="773" y="336"/>
                  </a:lnTo>
                  <a:lnTo>
                    <a:pt x="773" y="336"/>
                  </a:lnTo>
                  <a:lnTo>
                    <a:pt x="768" y="334"/>
                  </a:lnTo>
                  <a:lnTo>
                    <a:pt x="763" y="330"/>
                  </a:lnTo>
                  <a:lnTo>
                    <a:pt x="759" y="325"/>
                  </a:lnTo>
                  <a:lnTo>
                    <a:pt x="757" y="319"/>
                  </a:lnTo>
                  <a:lnTo>
                    <a:pt x="757" y="319"/>
                  </a:lnTo>
                  <a:lnTo>
                    <a:pt x="759" y="313"/>
                  </a:lnTo>
                  <a:lnTo>
                    <a:pt x="763" y="308"/>
                  </a:lnTo>
                  <a:lnTo>
                    <a:pt x="768" y="305"/>
                  </a:lnTo>
                  <a:lnTo>
                    <a:pt x="773" y="303"/>
                  </a:lnTo>
                  <a:lnTo>
                    <a:pt x="773" y="303"/>
                  </a:lnTo>
                  <a:close/>
                  <a:moveTo>
                    <a:pt x="715" y="303"/>
                  </a:moveTo>
                  <a:lnTo>
                    <a:pt x="715" y="303"/>
                  </a:lnTo>
                  <a:lnTo>
                    <a:pt x="715" y="303"/>
                  </a:lnTo>
                  <a:lnTo>
                    <a:pt x="722" y="305"/>
                  </a:lnTo>
                  <a:lnTo>
                    <a:pt x="725" y="308"/>
                  </a:lnTo>
                  <a:lnTo>
                    <a:pt x="728" y="313"/>
                  </a:lnTo>
                  <a:lnTo>
                    <a:pt x="730" y="319"/>
                  </a:lnTo>
                  <a:lnTo>
                    <a:pt x="730" y="319"/>
                  </a:lnTo>
                  <a:lnTo>
                    <a:pt x="728" y="325"/>
                  </a:lnTo>
                  <a:lnTo>
                    <a:pt x="725" y="330"/>
                  </a:lnTo>
                  <a:lnTo>
                    <a:pt x="722" y="334"/>
                  </a:lnTo>
                  <a:lnTo>
                    <a:pt x="715" y="336"/>
                  </a:lnTo>
                  <a:lnTo>
                    <a:pt x="715" y="336"/>
                  </a:lnTo>
                  <a:lnTo>
                    <a:pt x="710" y="334"/>
                  </a:lnTo>
                  <a:lnTo>
                    <a:pt x="705" y="330"/>
                  </a:lnTo>
                  <a:lnTo>
                    <a:pt x="701" y="325"/>
                  </a:lnTo>
                  <a:lnTo>
                    <a:pt x="700" y="319"/>
                  </a:lnTo>
                  <a:lnTo>
                    <a:pt x="700" y="319"/>
                  </a:lnTo>
                  <a:lnTo>
                    <a:pt x="701" y="313"/>
                  </a:lnTo>
                  <a:lnTo>
                    <a:pt x="705" y="308"/>
                  </a:lnTo>
                  <a:lnTo>
                    <a:pt x="710" y="305"/>
                  </a:lnTo>
                  <a:lnTo>
                    <a:pt x="715" y="303"/>
                  </a:lnTo>
                  <a:lnTo>
                    <a:pt x="715" y="303"/>
                  </a:lnTo>
                  <a:close/>
                  <a:moveTo>
                    <a:pt x="657" y="303"/>
                  </a:moveTo>
                  <a:lnTo>
                    <a:pt x="657" y="303"/>
                  </a:lnTo>
                  <a:lnTo>
                    <a:pt x="657" y="303"/>
                  </a:lnTo>
                  <a:lnTo>
                    <a:pt x="662" y="305"/>
                  </a:lnTo>
                  <a:lnTo>
                    <a:pt x="667" y="308"/>
                  </a:lnTo>
                  <a:lnTo>
                    <a:pt x="671" y="313"/>
                  </a:lnTo>
                  <a:lnTo>
                    <a:pt x="672" y="319"/>
                  </a:lnTo>
                  <a:lnTo>
                    <a:pt x="672" y="319"/>
                  </a:lnTo>
                  <a:lnTo>
                    <a:pt x="671" y="325"/>
                  </a:lnTo>
                  <a:lnTo>
                    <a:pt x="667" y="330"/>
                  </a:lnTo>
                  <a:lnTo>
                    <a:pt x="662" y="334"/>
                  </a:lnTo>
                  <a:lnTo>
                    <a:pt x="657" y="336"/>
                  </a:lnTo>
                  <a:lnTo>
                    <a:pt x="657" y="336"/>
                  </a:lnTo>
                  <a:lnTo>
                    <a:pt x="650" y="334"/>
                  </a:lnTo>
                  <a:lnTo>
                    <a:pt x="645" y="330"/>
                  </a:lnTo>
                  <a:lnTo>
                    <a:pt x="642" y="325"/>
                  </a:lnTo>
                  <a:lnTo>
                    <a:pt x="642" y="319"/>
                  </a:lnTo>
                  <a:lnTo>
                    <a:pt x="642" y="319"/>
                  </a:lnTo>
                  <a:lnTo>
                    <a:pt x="642" y="313"/>
                  </a:lnTo>
                  <a:lnTo>
                    <a:pt x="645" y="308"/>
                  </a:lnTo>
                  <a:lnTo>
                    <a:pt x="650" y="305"/>
                  </a:lnTo>
                  <a:lnTo>
                    <a:pt x="657" y="303"/>
                  </a:lnTo>
                  <a:lnTo>
                    <a:pt x="657" y="303"/>
                  </a:lnTo>
                  <a:close/>
                  <a:moveTo>
                    <a:pt x="599" y="303"/>
                  </a:moveTo>
                  <a:lnTo>
                    <a:pt x="599" y="303"/>
                  </a:lnTo>
                  <a:lnTo>
                    <a:pt x="599" y="303"/>
                  </a:lnTo>
                  <a:lnTo>
                    <a:pt x="604" y="305"/>
                  </a:lnTo>
                  <a:lnTo>
                    <a:pt x="609" y="308"/>
                  </a:lnTo>
                  <a:lnTo>
                    <a:pt x="613" y="313"/>
                  </a:lnTo>
                  <a:lnTo>
                    <a:pt x="614" y="319"/>
                  </a:lnTo>
                  <a:lnTo>
                    <a:pt x="614" y="319"/>
                  </a:lnTo>
                  <a:lnTo>
                    <a:pt x="613" y="325"/>
                  </a:lnTo>
                  <a:lnTo>
                    <a:pt x="609" y="330"/>
                  </a:lnTo>
                  <a:lnTo>
                    <a:pt x="604" y="334"/>
                  </a:lnTo>
                  <a:lnTo>
                    <a:pt x="599" y="336"/>
                  </a:lnTo>
                  <a:lnTo>
                    <a:pt x="599" y="336"/>
                  </a:lnTo>
                  <a:lnTo>
                    <a:pt x="592" y="334"/>
                  </a:lnTo>
                  <a:lnTo>
                    <a:pt x="587" y="330"/>
                  </a:lnTo>
                  <a:lnTo>
                    <a:pt x="584" y="325"/>
                  </a:lnTo>
                  <a:lnTo>
                    <a:pt x="582" y="319"/>
                  </a:lnTo>
                  <a:lnTo>
                    <a:pt x="582" y="319"/>
                  </a:lnTo>
                  <a:lnTo>
                    <a:pt x="584" y="313"/>
                  </a:lnTo>
                  <a:lnTo>
                    <a:pt x="587" y="308"/>
                  </a:lnTo>
                  <a:lnTo>
                    <a:pt x="592" y="305"/>
                  </a:lnTo>
                  <a:lnTo>
                    <a:pt x="599" y="303"/>
                  </a:lnTo>
                  <a:lnTo>
                    <a:pt x="599" y="303"/>
                  </a:lnTo>
                  <a:close/>
                  <a:moveTo>
                    <a:pt x="539" y="303"/>
                  </a:moveTo>
                  <a:lnTo>
                    <a:pt x="539" y="303"/>
                  </a:lnTo>
                  <a:lnTo>
                    <a:pt x="539" y="303"/>
                  </a:lnTo>
                  <a:lnTo>
                    <a:pt x="546" y="305"/>
                  </a:lnTo>
                  <a:lnTo>
                    <a:pt x="551" y="308"/>
                  </a:lnTo>
                  <a:lnTo>
                    <a:pt x="555" y="313"/>
                  </a:lnTo>
                  <a:lnTo>
                    <a:pt x="555" y="319"/>
                  </a:lnTo>
                  <a:lnTo>
                    <a:pt x="555" y="319"/>
                  </a:lnTo>
                  <a:lnTo>
                    <a:pt x="555" y="325"/>
                  </a:lnTo>
                  <a:lnTo>
                    <a:pt x="551" y="330"/>
                  </a:lnTo>
                  <a:lnTo>
                    <a:pt x="546" y="334"/>
                  </a:lnTo>
                  <a:lnTo>
                    <a:pt x="539" y="336"/>
                  </a:lnTo>
                  <a:lnTo>
                    <a:pt x="539" y="336"/>
                  </a:lnTo>
                  <a:lnTo>
                    <a:pt x="534" y="334"/>
                  </a:lnTo>
                  <a:lnTo>
                    <a:pt x="529" y="330"/>
                  </a:lnTo>
                  <a:lnTo>
                    <a:pt x="526" y="325"/>
                  </a:lnTo>
                  <a:lnTo>
                    <a:pt x="524" y="319"/>
                  </a:lnTo>
                  <a:lnTo>
                    <a:pt x="524" y="319"/>
                  </a:lnTo>
                  <a:lnTo>
                    <a:pt x="526" y="313"/>
                  </a:lnTo>
                  <a:lnTo>
                    <a:pt x="529" y="308"/>
                  </a:lnTo>
                  <a:lnTo>
                    <a:pt x="534" y="305"/>
                  </a:lnTo>
                  <a:lnTo>
                    <a:pt x="539" y="303"/>
                  </a:lnTo>
                  <a:lnTo>
                    <a:pt x="539" y="303"/>
                  </a:lnTo>
                  <a:close/>
                  <a:moveTo>
                    <a:pt x="482" y="303"/>
                  </a:moveTo>
                  <a:lnTo>
                    <a:pt x="482" y="303"/>
                  </a:lnTo>
                  <a:lnTo>
                    <a:pt x="482" y="303"/>
                  </a:lnTo>
                  <a:lnTo>
                    <a:pt x="488" y="305"/>
                  </a:lnTo>
                  <a:lnTo>
                    <a:pt x="493" y="308"/>
                  </a:lnTo>
                  <a:lnTo>
                    <a:pt x="495" y="313"/>
                  </a:lnTo>
                  <a:lnTo>
                    <a:pt x="497" y="319"/>
                  </a:lnTo>
                  <a:lnTo>
                    <a:pt x="497" y="319"/>
                  </a:lnTo>
                  <a:lnTo>
                    <a:pt x="495" y="325"/>
                  </a:lnTo>
                  <a:lnTo>
                    <a:pt x="493" y="330"/>
                  </a:lnTo>
                  <a:lnTo>
                    <a:pt x="488" y="334"/>
                  </a:lnTo>
                  <a:lnTo>
                    <a:pt x="482" y="336"/>
                  </a:lnTo>
                  <a:lnTo>
                    <a:pt x="482" y="336"/>
                  </a:lnTo>
                  <a:lnTo>
                    <a:pt x="476" y="334"/>
                  </a:lnTo>
                  <a:lnTo>
                    <a:pt x="471" y="330"/>
                  </a:lnTo>
                  <a:lnTo>
                    <a:pt x="468" y="325"/>
                  </a:lnTo>
                  <a:lnTo>
                    <a:pt x="466" y="319"/>
                  </a:lnTo>
                  <a:lnTo>
                    <a:pt x="466" y="319"/>
                  </a:lnTo>
                  <a:lnTo>
                    <a:pt x="468" y="313"/>
                  </a:lnTo>
                  <a:lnTo>
                    <a:pt x="471" y="308"/>
                  </a:lnTo>
                  <a:lnTo>
                    <a:pt x="476" y="305"/>
                  </a:lnTo>
                  <a:lnTo>
                    <a:pt x="482" y="303"/>
                  </a:lnTo>
                  <a:lnTo>
                    <a:pt x="482" y="303"/>
                  </a:lnTo>
                  <a:close/>
                  <a:moveTo>
                    <a:pt x="424" y="303"/>
                  </a:moveTo>
                  <a:lnTo>
                    <a:pt x="424" y="303"/>
                  </a:lnTo>
                  <a:lnTo>
                    <a:pt x="424" y="303"/>
                  </a:lnTo>
                  <a:lnTo>
                    <a:pt x="429" y="305"/>
                  </a:lnTo>
                  <a:lnTo>
                    <a:pt x="434" y="308"/>
                  </a:lnTo>
                  <a:lnTo>
                    <a:pt x="437" y="313"/>
                  </a:lnTo>
                  <a:lnTo>
                    <a:pt x="439" y="319"/>
                  </a:lnTo>
                  <a:lnTo>
                    <a:pt x="439" y="319"/>
                  </a:lnTo>
                  <a:lnTo>
                    <a:pt x="437" y="325"/>
                  </a:lnTo>
                  <a:lnTo>
                    <a:pt x="434" y="330"/>
                  </a:lnTo>
                  <a:lnTo>
                    <a:pt x="429" y="334"/>
                  </a:lnTo>
                  <a:lnTo>
                    <a:pt x="424" y="336"/>
                  </a:lnTo>
                  <a:lnTo>
                    <a:pt x="424" y="336"/>
                  </a:lnTo>
                  <a:lnTo>
                    <a:pt x="417" y="334"/>
                  </a:lnTo>
                  <a:lnTo>
                    <a:pt x="412" y="330"/>
                  </a:lnTo>
                  <a:lnTo>
                    <a:pt x="410" y="325"/>
                  </a:lnTo>
                  <a:lnTo>
                    <a:pt x="408" y="319"/>
                  </a:lnTo>
                  <a:lnTo>
                    <a:pt x="408" y="319"/>
                  </a:lnTo>
                  <a:lnTo>
                    <a:pt x="410" y="313"/>
                  </a:lnTo>
                  <a:lnTo>
                    <a:pt x="412" y="308"/>
                  </a:lnTo>
                  <a:lnTo>
                    <a:pt x="417" y="305"/>
                  </a:lnTo>
                  <a:lnTo>
                    <a:pt x="424" y="303"/>
                  </a:lnTo>
                  <a:lnTo>
                    <a:pt x="424" y="303"/>
                  </a:lnTo>
                  <a:close/>
                  <a:moveTo>
                    <a:pt x="366" y="303"/>
                  </a:moveTo>
                  <a:lnTo>
                    <a:pt x="366" y="303"/>
                  </a:lnTo>
                  <a:lnTo>
                    <a:pt x="366" y="303"/>
                  </a:lnTo>
                  <a:lnTo>
                    <a:pt x="371" y="305"/>
                  </a:lnTo>
                  <a:lnTo>
                    <a:pt x="376" y="308"/>
                  </a:lnTo>
                  <a:lnTo>
                    <a:pt x="379" y="313"/>
                  </a:lnTo>
                  <a:lnTo>
                    <a:pt x="381" y="319"/>
                  </a:lnTo>
                  <a:lnTo>
                    <a:pt x="381" y="319"/>
                  </a:lnTo>
                  <a:lnTo>
                    <a:pt x="379" y="325"/>
                  </a:lnTo>
                  <a:lnTo>
                    <a:pt x="376" y="330"/>
                  </a:lnTo>
                  <a:lnTo>
                    <a:pt x="371" y="334"/>
                  </a:lnTo>
                  <a:lnTo>
                    <a:pt x="366" y="336"/>
                  </a:lnTo>
                  <a:lnTo>
                    <a:pt x="366" y="336"/>
                  </a:lnTo>
                  <a:lnTo>
                    <a:pt x="359" y="334"/>
                  </a:lnTo>
                  <a:lnTo>
                    <a:pt x="354" y="330"/>
                  </a:lnTo>
                  <a:lnTo>
                    <a:pt x="350" y="325"/>
                  </a:lnTo>
                  <a:lnTo>
                    <a:pt x="350" y="319"/>
                  </a:lnTo>
                  <a:lnTo>
                    <a:pt x="350" y="319"/>
                  </a:lnTo>
                  <a:lnTo>
                    <a:pt x="350" y="313"/>
                  </a:lnTo>
                  <a:lnTo>
                    <a:pt x="354" y="308"/>
                  </a:lnTo>
                  <a:lnTo>
                    <a:pt x="359" y="305"/>
                  </a:lnTo>
                  <a:lnTo>
                    <a:pt x="366" y="303"/>
                  </a:lnTo>
                  <a:lnTo>
                    <a:pt x="366" y="303"/>
                  </a:lnTo>
                  <a:close/>
                  <a:moveTo>
                    <a:pt x="306" y="303"/>
                  </a:moveTo>
                  <a:lnTo>
                    <a:pt x="306" y="303"/>
                  </a:lnTo>
                  <a:lnTo>
                    <a:pt x="306" y="303"/>
                  </a:lnTo>
                  <a:lnTo>
                    <a:pt x="313" y="305"/>
                  </a:lnTo>
                  <a:lnTo>
                    <a:pt x="318" y="308"/>
                  </a:lnTo>
                  <a:lnTo>
                    <a:pt x="321" y="313"/>
                  </a:lnTo>
                  <a:lnTo>
                    <a:pt x="321" y="319"/>
                  </a:lnTo>
                  <a:lnTo>
                    <a:pt x="321" y="319"/>
                  </a:lnTo>
                  <a:lnTo>
                    <a:pt x="321" y="325"/>
                  </a:lnTo>
                  <a:lnTo>
                    <a:pt x="318" y="330"/>
                  </a:lnTo>
                  <a:lnTo>
                    <a:pt x="313" y="334"/>
                  </a:lnTo>
                  <a:lnTo>
                    <a:pt x="306" y="336"/>
                  </a:lnTo>
                  <a:lnTo>
                    <a:pt x="306" y="336"/>
                  </a:lnTo>
                  <a:lnTo>
                    <a:pt x="301" y="334"/>
                  </a:lnTo>
                  <a:lnTo>
                    <a:pt x="296" y="330"/>
                  </a:lnTo>
                  <a:lnTo>
                    <a:pt x="293" y="325"/>
                  </a:lnTo>
                  <a:lnTo>
                    <a:pt x="291" y="319"/>
                  </a:lnTo>
                  <a:lnTo>
                    <a:pt x="291" y="319"/>
                  </a:lnTo>
                  <a:lnTo>
                    <a:pt x="293" y="313"/>
                  </a:lnTo>
                  <a:lnTo>
                    <a:pt x="296" y="308"/>
                  </a:lnTo>
                  <a:lnTo>
                    <a:pt x="301" y="305"/>
                  </a:lnTo>
                  <a:lnTo>
                    <a:pt x="306" y="303"/>
                  </a:lnTo>
                  <a:lnTo>
                    <a:pt x="306" y="303"/>
                  </a:lnTo>
                  <a:close/>
                  <a:moveTo>
                    <a:pt x="248" y="303"/>
                  </a:moveTo>
                  <a:lnTo>
                    <a:pt x="248" y="303"/>
                  </a:lnTo>
                  <a:lnTo>
                    <a:pt x="248" y="303"/>
                  </a:lnTo>
                  <a:lnTo>
                    <a:pt x="255" y="305"/>
                  </a:lnTo>
                  <a:lnTo>
                    <a:pt x="260" y="308"/>
                  </a:lnTo>
                  <a:lnTo>
                    <a:pt x="264" y="313"/>
                  </a:lnTo>
                  <a:lnTo>
                    <a:pt x="264" y="319"/>
                  </a:lnTo>
                  <a:lnTo>
                    <a:pt x="264" y="319"/>
                  </a:lnTo>
                  <a:lnTo>
                    <a:pt x="264" y="325"/>
                  </a:lnTo>
                  <a:lnTo>
                    <a:pt x="260" y="330"/>
                  </a:lnTo>
                  <a:lnTo>
                    <a:pt x="255" y="334"/>
                  </a:lnTo>
                  <a:lnTo>
                    <a:pt x="248" y="336"/>
                  </a:lnTo>
                  <a:lnTo>
                    <a:pt x="248" y="336"/>
                  </a:lnTo>
                  <a:lnTo>
                    <a:pt x="243" y="334"/>
                  </a:lnTo>
                  <a:lnTo>
                    <a:pt x="238" y="330"/>
                  </a:lnTo>
                  <a:lnTo>
                    <a:pt x="235" y="325"/>
                  </a:lnTo>
                  <a:lnTo>
                    <a:pt x="233" y="319"/>
                  </a:lnTo>
                  <a:lnTo>
                    <a:pt x="233" y="319"/>
                  </a:lnTo>
                  <a:lnTo>
                    <a:pt x="235" y="313"/>
                  </a:lnTo>
                  <a:lnTo>
                    <a:pt x="238" y="308"/>
                  </a:lnTo>
                  <a:lnTo>
                    <a:pt x="243" y="305"/>
                  </a:lnTo>
                  <a:lnTo>
                    <a:pt x="248" y="303"/>
                  </a:lnTo>
                  <a:lnTo>
                    <a:pt x="248" y="303"/>
                  </a:lnTo>
                  <a:close/>
                  <a:moveTo>
                    <a:pt x="190" y="303"/>
                  </a:moveTo>
                  <a:lnTo>
                    <a:pt x="190" y="303"/>
                  </a:lnTo>
                  <a:lnTo>
                    <a:pt x="190" y="303"/>
                  </a:lnTo>
                  <a:lnTo>
                    <a:pt x="195" y="305"/>
                  </a:lnTo>
                  <a:lnTo>
                    <a:pt x="201" y="308"/>
                  </a:lnTo>
                  <a:lnTo>
                    <a:pt x="204" y="313"/>
                  </a:lnTo>
                  <a:lnTo>
                    <a:pt x="206" y="319"/>
                  </a:lnTo>
                  <a:lnTo>
                    <a:pt x="206" y="319"/>
                  </a:lnTo>
                  <a:lnTo>
                    <a:pt x="204" y="325"/>
                  </a:lnTo>
                  <a:lnTo>
                    <a:pt x="201" y="330"/>
                  </a:lnTo>
                  <a:lnTo>
                    <a:pt x="195" y="334"/>
                  </a:lnTo>
                  <a:lnTo>
                    <a:pt x="190" y="336"/>
                  </a:lnTo>
                  <a:lnTo>
                    <a:pt x="190" y="336"/>
                  </a:lnTo>
                  <a:lnTo>
                    <a:pt x="184" y="334"/>
                  </a:lnTo>
                  <a:lnTo>
                    <a:pt x="180" y="330"/>
                  </a:lnTo>
                  <a:lnTo>
                    <a:pt x="177" y="325"/>
                  </a:lnTo>
                  <a:lnTo>
                    <a:pt x="175" y="319"/>
                  </a:lnTo>
                  <a:lnTo>
                    <a:pt x="175" y="319"/>
                  </a:lnTo>
                  <a:lnTo>
                    <a:pt x="177" y="313"/>
                  </a:lnTo>
                  <a:lnTo>
                    <a:pt x="180" y="308"/>
                  </a:lnTo>
                  <a:lnTo>
                    <a:pt x="184" y="305"/>
                  </a:lnTo>
                  <a:lnTo>
                    <a:pt x="190" y="303"/>
                  </a:lnTo>
                  <a:lnTo>
                    <a:pt x="190" y="303"/>
                  </a:lnTo>
                  <a:close/>
                  <a:moveTo>
                    <a:pt x="132" y="303"/>
                  </a:moveTo>
                  <a:lnTo>
                    <a:pt x="132" y="303"/>
                  </a:lnTo>
                  <a:lnTo>
                    <a:pt x="132" y="303"/>
                  </a:lnTo>
                  <a:lnTo>
                    <a:pt x="138" y="305"/>
                  </a:lnTo>
                  <a:lnTo>
                    <a:pt x="143" y="308"/>
                  </a:lnTo>
                  <a:lnTo>
                    <a:pt x="146" y="313"/>
                  </a:lnTo>
                  <a:lnTo>
                    <a:pt x="148" y="319"/>
                  </a:lnTo>
                  <a:lnTo>
                    <a:pt x="148" y="319"/>
                  </a:lnTo>
                  <a:lnTo>
                    <a:pt x="146" y="325"/>
                  </a:lnTo>
                  <a:lnTo>
                    <a:pt x="143" y="330"/>
                  </a:lnTo>
                  <a:lnTo>
                    <a:pt x="138" y="334"/>
                  </a:lnTo>
                  <a:lnTo>
                    <a:pt x="132" y="336"/>
                  </a:lnTo>
                  <a:lnTo>
                    <a:pt x="132" y="336"/>
                  </a:lnTo>
                  <a:lnTo>
                    <a:pt x="126" y="334"/>
                  </a:lnTo>
                  <a:lnTo>
                    <a:pt x="121" y="330"/>
                  </a:lnTo>
                  <a:lnTo>
                    <a:pt x="117" y="325"/>
                  </a:lnTo>
                  <a:lnTo>
                    <a:pt x="117" y="319"/>
                  </a:lnTo>
                  <a:lnTo>
                    <a:pt x="117" y="319"/>
                  </a:lnTo>
                  <a:lnTo>
                    <a:pt x="117" y="313"/>
                  </a:lnTo>
                  <a:lnTo>
                    <a:pt x="121" y="308"/>
                  </a:lnTo>
                  <a:lnTo>
                    <a:pt x="126" y="305"/>
                  </a:lnTo>
                  <a:lnTo>
                    <a:pt x="132" y="303"/>
                  </a:lnTo>
                  <a:lnTo>
                    <a:pt x="132" y="303"/>
                  </a:lnTo>
                  <a:close/>
                  <a:moveTo>
                    <a:pt x="73" y="303"/>
                  </a:moveTo>
                  <a:lnTo>
                    <a:pt x="73" y="303"/>
                  </a:lnTo>
                  <a:lnTo>
                    <a:pt x="73" y="303"/>
                  </a:lnTo>
                  <a:lnTo>
                    <a:pt x="80" y="305"/>
                  </a:lnTo>
                  <a:lnTo>
                    <a:pt x="85" y="308"/>
                  </a:lnTo>
                  <a:lnTo>
                    <a:pt x="88" y="313"/>
                  </a:lnTo>
                  <a:lnTo>
                    <a:pt x="90" y="319"/>
                  </a:lnTo>
                  <a:lnTo>
                    <a:pt x="90" y="319"/>
                  </a:lnTo>
                  <a:lnTo>
                    <a:pt x="88" y="325"/>
                  </a:lnTo>
                  <a:lnTo>
                    <a:pt x="85" y="330"/>
                  </a:lnTo>
                  <a:lnTo>
                    <a:pt x="80" y="334"/>
                  </a:lnTo>
                  <a:lnTo>
                    <a:pt x="73" y="336"/>
                  </a:lnTo>
                  <a:lnTo>
                    <a:pt x="73" y="336"/>
                  </a:lnTo>
                  <a:lnTo>
                    <a:pt x="68" y="334"/>
                  </a:lnTo>
                  <a:lnTo>
                    <a:pt x="63" y="330"/>
                  </a:lnTo>
                  <a:lnTo>
                    <a:pt x="59" y="325"/>
                  </a:lnTo>
                  <a:lnTo>
                    <a:pt x="58" y="319"/>
                  </a:lnTo>
                  <a:lnTo>
                    <a:pt x="58" y="319"/>
                  </a:lnTo>
                  <a:lnTo>
                    <a:pt x="59" y="313"/>
                  </a:lnTo>
                  <a:lnTo>
                    <a:pt x="63" y="308"/>
                  </a:lnTo>
                  <a:lnTo>
                    <a:pt x="68" y="305"/>
                  </a:lnTo>
                  <a:lnTo>
                    <a:pt x="73" y="303"/>
                  </a:lnTo>
                  <a:lnTo>
                    <a:pt x="73" y="303"/>
                  </a:lnTo>
                  <a:close/>
                  <a:moveTo>
                    <a:pt x="2115" y="259"/>
                  </a:moveTo>
                  <a:lnTo>
                    <a:pt x="2115" y="259"/>
                  </a:lnTo>
                  <a:lnTo>
                    <a:pt x="2115" y="259"/>
                  </a:lnTo>
                  <a:lnTo>
                    <a:pt x="2120" y="261"/>
                  </a:lnTo>
                  <a:lnTo>
                    <a:pt x="2125" y="264"/>
                  </a:lnTo>
                  <a:lnTo>
                    <a:pt x="2128" y="269"/>
                  </a:lnTo>
                  <a:lnTo>
                    <a:pt x="2130" y="276"/>
                  </a:lnTo>
                  <a:lnTo>
                    <a:pt x="2130" y="276"/>
                  </a:lnTo>
                  <a:lnTo>
                    <a:pt x="2128" y="283"/>
                  </a:lnTo>
                  <a:lnTo>
                    <a:pt x="2125" y="288"/>
                  </a:lnTo>
                  <a:lnTo>
                    <a:pt x="2120" y="291"/>
                  </a:lnTo>
                  <a:lnTo>
                    <a:pt x="2115" y="291"/>
                  </a:lnTo>
                  <a:lnTo>
                    <a:pt x="2115" y="291"/>
                  </a:lnTo>
                  <a:lnTo>
                    <a:pt x="2108" y="291"/>
                  </a:lnTo>
                  <a:lnTo>
                    <a:pt x="2103" y="288"/>
                  </a:lnTo>
                  <a:lnTo>
                    <a:pt x="2099" y="283"/>
                  </a:lnTo>
                  <a:lnTo>
                    <a:pt x="2099" y="276"/>
                  </a:lnTo>
                  <a:lnTo>
                    <a:pt x="2099" y="276"/>
                  </a:lnTo>
                  <a:lnTo>
                    <a:pt x="2099" y="269"/>
                  </a:lnTo>
                  <a:lnTo>
                    <a:pt x="2103" y="264"/>
                  </a:lnTo>
                  <a:lnTo>
                    <a:pt x="2108" y="261"/>
                  </a:lnTo>
                  <a:lnTo>
                    <a:pt x="2115" y="259"/>
                  </a:lnTo>
                  <a:lnTo>
                    <a:pt x="2115" y="259"/>
                  </a:lnTo>
                  <a:close/>
                  <a:moveTo>
                    <a:pt x="2055" y="259"/>
                  </a:moveTo>
                  <a:lnTo>
                    <a:pt x="2055" y="259"/>
                  </a:lnTo>
                  <a:lnTo>
                    <a:pt x="2055" y="259"/>
                  </a:lnTo>
                  <a:lnTo>
                    <a:pt x="2062" y="261"/>
                  </a:lnTo>
                  <a:lnTo>
                    <a:pt x="2067" y="264"/>
                  </a:lnTo>
                  <a:lnTo>
                    <a:pt x="2070" y="269"/>
                  </a:lnTo>
                  <a:lnTo>
                    <a:pt x="2072" y="276"/>
                  </a:lnTo>
                  <a:lnTo>
                    <a:pt x="2072" y="276"/>
                  </a:lnTo>
                  <a:lnTo>
                    <a:pt x="2070" y="283"/>
                  </a:lnTo>
                  <a:lnTo>
                    <a:pt x="2067" y="288"/>
                  </a:lnTo>
                  <a:lnTo>
                    <a:pt x="2062" y="291"/>
                  </a:lnTo>
                  <a:lnTo>
                    <a:pt x="2055" y="291"/>
                  </a:lnTo>
                  <a:lnTo>
                    <a:pt x="2055" y="291"/>
                  </a:lnTo>
                  <a:lnTo>
                    <a:pt x="2050" y="291"/>
                  </a:lnTo>
                  <a:lnTo>
                    <a:pt x="2045" y="288"/>
                  </a:lnTo>
                  <a:lnTo>
                    <a:pt x="2041" y="283"/>
                  </a:lnTo>
                  <a:lnTo>
                    <a:pt x="2040" y="276"/>
                  </a:lnTo>
                  <a:lnTo>
                    <a:pt x="2040" y="276"/>
                  </a:lnTo>
                  <a:lnTo>
                    <a:pt x="2041" y="269"/>
                  </a:lnTo>
                  <a:lnTo>
                    <a:pt x="2045" y="264"/>
                  </a:lnTo>
                  <a:lnTo>
                    <a:pt x="2050" y="261"/>
                  </a:lnTo>
                  <a:lnTo>
                    <a:pt x="2055" y="259"/>
                  </a:lnTo>
                  <a:lnTo>
                    <a:pt x="2055" y="259"/>
                  </a:lnTo>
                  <a:close/>
                  <a:moveTo>
                    <a:pt x="1997" y="259"/>
                  </a:moveTo>
                  <a:lnTo>
                    <a:pt x="1997" y="259"/>
                  </a:lnTo>
                  <a:lnTo>
                    <a:pt x="1997" y="259"/>
                  </a:lnTo>
                  <a:lnTo>
                    <a:pt x="2004" y="261"/>
                  </a:lnTo>
                  <a:lnTo>
                    <a:pt x="2009" y="264"/>
                  </a:lnTo>
                  <a:lnTo>
                    <a:pt x="2013" y="269"/>
                  </a:lnTo>
                  <a:lnTo>
                    <a:pt x="2013" y="276"/>
                  </a:lnTo>
                  <a:lnTo>
                    <a:pt x="2013" y="276"/>
                  </a:lnTo>
                  <a:lnTo>
                    <a:pt x="2013" y="283"/>
                  </a:lnTo>
                  <a:lnTo>
                    <a:pt x="2009" y="288"/>
                  </a:lnTo>
                  <a:lnTo>
                    <a:pt x="2004" y="291"/>
                  </a:lnTo>
                  <a:lnTo>
                    <a:pt x="1997" y="291"/>
                  </a:lnTo>
                  <a:lnTo>
                    <a:pt x="1997" y="291"/>
                  </a:lnTo>
                  <a:lnTo>
                    <a:pt x="1992" y="291"/>
                  </a:lnTo>
                  <a:lnTo>
                    <a:pt x="1987" y="288"/>
                  </a:lnTo>
                  <a:lnTo>
                    <a:pt x="1984" y="283"/>
                  </a:lnTo>
                  <a:lnTo>
                    <a:pt x="1982" y="276"/>
                  </a:lnTo>
                  <a:lnTo>
                    <a:pt x="1982" y="276"/>
                  </a:lnTo>
                  <a:lnTo>
                    <a:pt x="1984" y="269"/>
                  </a:lnTo>
                  <a:lnTo>
                    <a:pt x="1987" y="264"/>
                  </a:lnTo>
                  <a:lnTo>
                    <a:pt x="1992" y="261"/>
                  </a:lnTo>
                  <a:lnTo>
                    <a:pt x="1997" y="259"/>
                  </a:lnTo>
                  <a:lnTo>
                    <a:pt x="1997" y="259"/>
                  </a:lnTo>
                  <a:close/>
                  <a:moveTo>
                    <a:pt x="1939" y="259"/>
                  </a:moveTo>
                  <a:lnTo>
                    <a:pt x="1939" y="259"/>
                  </a:lnTo>
                  <a:lnTo>
                    <a:pt x="1939" y="259"/>
                  </a:lnTo>
                  <a:lnTo>
                    <a:pt x="1944" y="261"/>
                  </a:lnTo>
                  <a:lnTo>
                    <a:pt x="1950" y="264"/>
                  </a:lnTo>
                  <a:lnTo>
                    <a:pt x="1953" y="269"/>
                  </a:lnTo>
                  <a:lnTo>
                    <a:pt x="1955" y="276"/>
                  </a:lnTo>
                  <a:lnTo>
                    <a:pt x="1955" y="276"/>
                  </a:lnTo>
                  <a:lnTo>
                    <a:pt x="1953" y="283"/>
                  </a:lnTo>
                  <a:lnTo>
                    <a:pt x="1950" y="288"/>
                  </a:lnTo>
                  <a:lnTo>
                    <a:pt x="1944" y="291"/>
                  </a:lnTo>
                  <a:lnTo>
                    <a:pt x="1939" y="291"/>
                  </a:lnTo>
                  <a:lnTo>
                    <a:pt x="1939" y="291"/>
                  </a:lnTo>
                  <a:lnTo>
                    <a:pt x="1932" y="291"/>
                  </a:lnTo>
                  <a:lnTo>
                    <a:pt x="1929" y="288"/>
                  </a:lnTo>
                  <a:lnTo>
                    <a:pt x="1926" y="283"/>
                  </a:lnTo>
                  <a:lnTo>
                    <a:pt x="1924" y="276"/>
                  </a:lnTo>
                  <a:lnTo>
                    <a:pt x="1924" y="276"/>
                  </a:lnTo>
                  <a:lnTo>
                    <a:pt x="1926" y="269"/>
                  </a:lnTo>
                  <a:lnTo>
                    <a:pt x="1929" y="264"/>
                  </a:lnTo>
                  <a:lnTo>
                    <a:pt x="1932" y="261"/>
                  </a:lnTo>
                  <a:lnTo>
                    <a:pt x="1939" y="259"/>
                  </a:lnTo>
                  <a:lnTo>
                    <a:pt x="1939" y="259"/>
                  </a:lnTo>
                  <a:close/>
                  <a:moveTo>
                    <a:pt x="1881" y="259"/>
                  </a:moveTo>
                  <a:lnTo>
                    <a:pt x="1881" y="259"/>
                  </a:lnTo>
                  <a:lnTo>
                    <a:pt x="1881" y="259"/>
                  </a:lnTo>
                  <a:lnTo>
                    <a:pt x="1887" y="261"/>
                  </a:lnTo>
                  <a:lnTo>
                    <a:pt x="1892" y="264"/>
                  </a:lnTo>
                  <a:lnTo>
                    <a:pt x="1895" y="269"/>
                  </a:lnTo>
                  <a:lnTo>
                    <a:pt x="1897" y="276"/>
                  </a:lnTo>
                  <a:lnTo>
                    <a:pt x="1897" y="276"/>
                  </a:lnTo>
                  <a:lnTo>
                    <a:pt x="1895" y="283"/>
                  </a:lnTo>
                  <a:lnTo>
                    <a:pt x="1892" y="288"/>
                  </a:lnTo>
                  <a:lnTo>
                    <a:pt x="1887" y="291"/>
                  </a:lnTo>
                  <a:lnTo>
                    <a:pt x="1881" y="291"/>
                  </a:lnTo>
                  <a:lnTo>
                    <a:pt x="1881" y="291"/>
                  </a:lnTo>
                  <a:lnTo>
                    <a:pt x="1875" y="291"/>
                  </a:lnTo>
                  <a:lnTo>
                    <a:pt x="1869" y="288"/>
                  </a:lnTo>
                  <a:lnTo>
                    <a:pt x="1866" y="283"/>
                  </a:lnTo>
                  <a:lnTo>
                    <a:pt x="1866" y="276"/>
                  </a:lnTo>
                  <a:lnTo>
                    <a:pt x="1866" y="276"/>
                  </a:lnTo>
                  <a:lnTo>
                    <a:pt x="1866" y="269"/>
                  </a:lnTo>
                  <a:lnTo>
                    <a:pt x="1869" y="264"/>
                  </a:lnTo>
                  <a:lnTo>
                    <a:pt x="1875" y="261"/>
                  </a:lnTo>
                  <a:lnTo>
                    <a:pt x="1881" y="259"/>
                  </a:lnTo>
                  <a:lnTo>
                    <a:pt x="1881" y="259"/>
                  </a:lnTo>
                  <a:close/>
                  <a:moveTo>
                    <a:pt x="1822" y="259"/>
                  </a:moveTo>
                  <a:lnTo>
                    <a:pt x="1822" y="259"/>
                  </a:lnTo>
                  <a:lnTo>
                    <a:pt x="1822" y="259"/>
                  </a:lnTo>
                  <a:lnTo>
                    <a:pt x="1829" y="261"/>
                  </a:lnTo>
                  <a:lnTo>
                    <a:pt x="1834" y="264"/>
                  </a:lnTo>
                  <a:lnTo>
                    <a:pt x="1837" y="269"/>
                  </a:lnTo>
                  <a:lnTo>
                    <a:pt x="1839" y="276"/>
                  </a:lnTo>
                  <a:lnTo>
                    <a:pt x="1839" y="276"/>
                  </a:lnTo>
                  <a:lnTo>
                    <a:pt x="1837" y="283"/>
                  </a:lnTo>
                  <a:lnTo>
                    <a:pt x="1834" y="288"/>
                  </a:lnTo>
                  <a:lnTo>
                    <a:pt x="1829" y="291"/>
                  </a:lnTo>
                  <a:lnTo>
                    <a:pt x="1822" y="291"/>
                  </a:lnTo>
                  <a:lnTo>
                    <a:pt x="1822" y="291"/>
                  </a:lnTo>
                  <a:lnTo>
                    <a:pt x="1817" y="291"/>
                  </a:lnTo>
                  <a:lnTo>
                    <a:pt x="1812" y="288"/>
                  </a:lnTo>
                  <a:lnTo>
                    <a:pt x="1808" y="283"/>
                  </a:lnTo>
                  <a:lnTo>
                    <a:pt x="1806" y="276"/>
                  </a:lnTo>
                  <a:lnTo>
                    <a:pt x="1806" y="276"/>
                  </a:lnTo>
                  <a:lnTo>
                    <a:pt x="1808" y="269"/>
                  </a:lnTo>
                  <a:lnTo>
                    <a:pt x="1812" y="264"/>
                  </a:lnTo>
                  <a:lnTo>
                    <a:pt x="1817" y="261"/>
                  </a:lnTo>
                  <a:lnTo>
                    <a:pt x="1822" y="259"/>
                  </a:lnTo>
                  <a:lnTo>
                    <a:pt x="1822" y="259"/>
                  </a:lnTo>
                  <a:close/>
                  <a:moveTo>
                    <a:pt x="1648" y="259"/>
                  </a:moveTo>
                  <a:lnTo>
                    <a:pt x="1648" y="259"/>
                  </a:lnTo>
                  <a:lnTo>
                    <a:pt x="1648" y="259"/>
                  </a:lnTo>
                  <a:lnTo>
                    <a:pt x="1653" y="261"/>
                  </a:lnTo>
                  <a:lnTo>
                    <a:pt x="1658" y="264"/>
                  </a:lnTo>
                  <a:lnTo>
                    <a:pt x="1662" y="269"/>
                  </a:lnTo>
                  <a:lnTo>
                    <a:pt x="1663" y="276"/>
                  </a:lnTo>
                  <a:lnTo>
                    <a:pt x="1663" y="276"/>
                  </a:lnTo>
                  <a:lnTo>
                    <a:pt x="1662" y="283"/>
                  </a:lnTo>
                  <a:lnTo>
                    <a:pt x="1658" y="288"/>
                  </a:lnTo>
                  <a:lnTo>
                    <a:pt x="1653" y="291"/>
                  </a:lnTo>
                  <a:lnTo>
                    <a:pt x="1648" y="291"/>
                  </a:lnTo>
                  <a:lnTo>
                    <a:pt x="1648" y="291"/>
                  </a:lnTo>
                  <a:lnTo>
                    <a:pt x="1641" y="291"/>
                  </a:lnTo>
                  <a:lnTo>
                    <a:pt x="1636" y="288"/>
                  </a:lnTo>
                  <a:lnTo>
                    <a:pt x="1633" y="283"/>
                  </a:lnTo>
                  <a:lnTo>
                    <a:pt x="1633" y="276"/>
                  </a:lnTo>
                  <a:lnTo>
                    <a:pt x="1633" y="276"/>
                  </a:lnTo>
                  <a:lnTo>
                    <a:pt x="1633" y="269"/>
                  </a:lnTo>
                  <a:lnTo>
                    <a:pt x="1636" y="264"/>
                  </a:lnTo>
                  <a:lnTo>
                    <a:pt x="1641" y="261"/>
                  </a:lnTo>
                  <a:lnTo>
                    <a:pt x="1648" y="259"/>
                  </a:lnTo>
                  <a:lnTo>
                    <a:pt x="1648" y="259"/>
                  </a:lnTo>
                  <a:close/>
                  <a:moveTo>
                    <a:pt x="1590" y="259"/>
                  </a:moveTo>
                  <a:lnTo>
                    <a:pt x="1590" y="259"/>
                  </a:lnTo>
                  <a:lnTo>
                    <a:pt x="1590" y="259"/>
                  </a:lnTo>
                  <a:lnTo>
                    <a:pt x="1595" y="261"/>
                  </a:lnTo>
                  <a:lnTo>
                    <a:pt x="1600" y="264"/>
                  </a:lnTo>
                  <a:lnTo>
                    <a:pt x="1604" y="269"/>
                  </a:lnTo>
                  <a:lnTo>
                    <a:pt x="1606" y="276"/>
                  </a:lnTo>
                  <a:lnTo>
                    <a:pt x="1606" y="276"/>
                  </a:lnTo>
                  <a:lnTo>
                    <a:pt x="1604" y="283"/>
                  </a:lnTo>
                  <a:lnTo>
                    <a:pt x="1600" y="288"/>
                  </a:lnTo>
                  <a:lnTo>
                    <a:pt x="1595" y="291"/>
                  </a:lnTo>
                  <a:lnTo>
                    <a:pt x="1590" y="291"/>
                  </a:lnTo>
                  <a:lnTo>
                    <a:pt x="1590" y="291"/>
                  </a:lnTo>
                  <a:lnTo>
                    <a:pt x="1583" y="291"/>
                  </a:lnTo>
                  <a:lnTo>
                    <a:pt x="1578" y="288"/>
                  </a:lnTo>
                  <a:lnTo>
                    <a:pt x="1575" y="283"/>
                  </a:lnTo>
                  <a:lnTo>
                    <a:pt x="1573" y="276"/>
                  </a:lnTo>
                  <a:lnTo>
                    <a:pt x="1573" y="276"/>
                  </a:lnTo>
                  <a:lnTo>
                    <a:pt x="1575" y="269"/>
                  </a:lnTo>
                  <a:lnTo>
                    <a:pt x="1578" y="264"/>
                  </a:lnTo>
                  <a:lnTo>
                    <a:pt x="1583" y="261"/>
                  </a:lnTo>
                  <a:lnTo>
                    <a:pt x="1590" y="259"/>
                  </a:lnTo>
                  <a:lnTo>
                    <a:pt x="1590" y="259"/>
                  </a:lnTo>
                  <a:close/>
                  <a:moveTo>
                    <a:pt x="1531" y="259"/>
                  </a:moveTo>
                  <a:lnTo>
                    <a:pt x="1531" y="259"/>
                  </a:lnTo>
                  <a:lnTo>
                    <a:pt x="1531" y="259"/>
                  </a:lnTo>
                  <a:lnTo>
                    <a:pt x="1537" y="261"/>
                  </a:lnTo>
                  <a:lnTo>
                    <a:pt x="1543" y="264"/>
                  </a:lnTo>
                  <a:lnTo>
                    <a:pt x="1546" y="269"/>
                  </a:lnTo>
                  <a:lnTo>
                    <a:pt x="1546" y="276"/>
                  </a:lnTo>
                  <a:lnTo>
                    <a:pt x="1546" y="276"/>
                  </a:lnTo>
                  <a:lnTo>
                    <a:pt x="1546" y="283"/>
                  </a:lnTo>
                  <a:lnTo>
                    <a:pt x="1543" y="288"/>
                  </a:lnTo>
                  <a:lnTo>
                    <a:pt x="1537" y="291"/>
                  </a:lnTo>
                  <a:lnTo>
                    <a:pt x="1531" y="291"/>
                  </a:lnTo>
                  <a:lnTo>
                    <a:pt x="1531" y="291"/>
                  </a:lnTo>
                  <a:lnTo>
                    <a:pt x="1525" y="291"/>
                  </a:lnTo>
                  <a:lnTo>
                    <a:pt x="1520" y="288"/>
                  </a:lnTo>
                  <a:lnTo>
                    <a:pt x="1517" y="283"/>
                  </a:lnTo>
                  <a:lnTo>
                    <a:pt x="1515" y="276"/>
                  </a:lnTo>
                  <a:lnTo>
                    <a:pt x="1515" y="276"/>
                  </a:lnTo>
                  <a:lnTo>
                    <a:pt x="1517" y="269"/>
                  </a:lnTo>
                  <a:lnTo>
                    <a:pt x="1520" y="264"/>
                  </a:lnTo>
                  <a:lnTo>
                    <a:pt x="1525" y="261"/>
                  </a:lnTo>
                  <a:lnTo>
                    <a:pt x="1531" y="259"/>
                  </a:lnTo>
                  <a:lnTo>
                    <a:pt x="1531" y="259"/>
                  </a:lnTo>
                  <a:close/>
                  <a:moveTo>
                    <a:pt x="1415" y="259"/>
                  </a:moveTo>
                  <a:lnTo>
                    <a:pt x="1415" y="259"/>
                  </a:lnTo>
                  <a:lnTo>
                    <a:pt x="1415" y="259"/>
                  </a:lnTo>
                  <a:lnTo>
                    <a:pt x="1420" y="261"/>
                  </a:lnTo>
                  <a:lnTo>
                    <a:pt x="1425" y="264"/>
                  </a:lnTo>
                  <a:lnTo>
                    <a:pt x="1428" y="269"/>
                  </a:lnTo>
                  <a:lnTo>
                    <a:pt x="1430" y="276"/>
                  </a:lnTo>
                  <a:lnTo>
                    <a:pt x="1430" y="276"/>
                  </a:lnTo>
                  <a:lnTo>
                    <a:pt x="1428" y="283"/>
                  </a:lnTo>
                  <a:lnTo>
                    <a:pt x="1425" y="288"/>
                  </a:lnTo>
                  <a:lnTo>
                    <a:pt x="1420" y="291"/>
                  </a:lnTo>
                  <a:lnTo>
                    <a:pt x="1415" y="291"/>
                  </a:lnTo>
                  <a:lnTo>
                    <a:pt x="1415" y="291"/>
                  </a:lnTo>
                  <a:lnTo>
                    <a:pt x="1408" y="291"/>
                  </a:lnTo>
                  <a:lnTo>
                    <a:pt x="1403" y="288"/>
                  </a:lnTo>
                  <a:lnTo>
                    <a:pt x="1399" y="283"/>
                  </a:lnTo>
                  <a:lnTo>
                    <a:pt x="1399" y="276"/>
                  </a:lnTo>
                  <a:lnTo>
                    <a:pt x="1399" y="276"/>
                  </a:lnTo>
                  <a:lnTo>
                    <a:pt x="1399" y="269"/>
                  </a:lnTo>
                  <a:lnTo>
                    <a:pt x="1403" y="264"/>
                  </a:lnTo>
                  <a:lnTo>
                    <a:pt x="1408" y="261"/>
                  </a:lnTo>
                  <a:lnTo>
                    <a:pt x="1415" y="259"/>
                  </a:lnTo>
                  <a:lnTo>
                    <a:pt x="1415" y="259"/>
                  </a:lnTo>
                  <a:close/>
                  <a:moveTo>
                    <a:pt x="1357" y="259"/>
                  </a:moveTo>
                  <a:lnTo>
                    <a:pt x="1357" y="259"/>
                  </a:lnTo>
                  <a:lnTo>
                    <a:pt x="1357" y="259"/>
                  </a:lnTo>
                  <a:lnTo>
                    <a:pt x="1362" y="261"/>
                  </a:lnTo>
                  <a:lnTo>
                    <a:pt x="1367" y="264"/>
                  </a:lnTo>
                  <a:lnTo>
                    <a:pt x="1371" y="269"/>
                  </a:lnTo>
                  <a:lnTo>
                    <a:pt x="1372" y="276"/>
                  </a:lnTo>
                  <a:lnTo>
                    <a:pt x="1372" y="276"/>
                  </a:lnTo>
                  <a:lnTo>
                    <a:pt x="1371" y="283"/>
                  </a:lnTo>
                  <a:lnTo>
                    <a:pt x="1367" y="288"/>
                  </a:lnTo>
                  <a:lnTo>
                    <a:pt x="1362" y="291"/>
                  </a:lnTo>
                  <a:lnTo>
                    <a:pt x="1357" y="291"/>
                  </a:lnTo>
                  <a:lnTo>
                    <a:pt x="1357" y="291"/>
                  </a:lnTo>
                  <a:lnTo>
                    <a:pt x="1350" y="291"/>
                  </a:lnTo>
                  <a:lnTo>
                    <a:pt x="1345" y="288"/>
                  </a:lnTo>
                  <a:lnTo>
                    <a:pt x="1342" y="283"/>
                  </a:lnTo>
                  <a:lnTo>
                    <a:pt x="1342" y="276"/>
                  </a:lnTo>
                  <a:lnTo>
                    <a:pt x="1342" y="276"/>
                  </a:lnTo>
                  <a:lnTo>
                    <a:pt x="1342" y="269"/>
                  </a:lnTo>
                  <a:lnTo>
                    <a:pt x="1345" y="264"/>
                  </a:lnTo>
                  <a:lnTo>
                    <a:pt x="1350" y="261"/>
                  </a:lnTo>
                  <a:lnTo>
                    <a:pt x="1357" y="259"/>
                  </a:lnTo>
                  <a:lnTo>
                    <a:pt x="1357" y="259"/>
                  </a:lnTo>
                  <a:close/>
                  <a:moveTo>
                    <a:pt x="1297" y="259"/>
                  </a:moveTo>
                  <a:lnTo>
                    <a:pt x="1297" y="259"/>
                  </a:lnTo>
                  <a:lnTo>
                    <a:pt x="1297" y="259"/>
                  </a:lnTo>
                  <a:lnTo>
                    <a:pt x="1304" y="261"/>
                  </a:lnTo>
                  <a:lnTo>
                    <a:pt x="1309" y="264"/>
                  </a:lnTo>
                  <a:lnTo>
                    <a:pt x="1313" y="269"/>
                  </a:lnTo>
                  <a:lnTo>
                    <a:pt x="1313" y="276"/>
                  </a:lnTo>
                  <a:lnTo>
                    <a:pt x="1313" y="276"/>
                  </a:lnTo>
                  <a:lnTo>
                    <a:pt x="1313" y="283"/>
                  </a:lnTo>
                  <a:lnTo>
                    <a:pt x="1309" y="288"/>
                  </a:lnTo>
                  <a:lnTo>
                    <a:pt x="1304" y="291"/>
                  </a:lnTo>
                  <a:lnTo>
                    <a:pt x="1297" y="291"/>
                  </a:lnTo>
                  <a:lnTo>
                    <a:pt x="1297" y="291"/>
                  </a:lnTo>
                  <a:lnTo>
                    <a:pt x="1292" y="291"/>
                  </a:lnTo>
                  <a:lnTo>
                    <a:pt x="1287" y="288"/>
                  </a:lnTo>
                  <a:lnTo>
                    <a:pt x="1284" y="283"/>
                  </a:lnTo>
                  <a:lnTo>
                    <a:pt x="1282" y="276"/>
                  </a:lnTo>
                  <a:lnTo>
                    <a:pt x="1282" y="276"/>
                  </a:lnTo>
                  <a:lnTo>
                    <a:pt x="1284" y="269"/>
                  </a:lnTo>
                  <a:lnTo>
                    <a:pt x="1287" y="264"/>
                  </a:lnTo>
                  <a:lnTo>
                    <a:pt x="1292" y="261"/>
                  </a:lnTo>
                  <a:lnTo>
                    <a:pt x="1297" y="259"/>
                  </a:lnTo>
                  <a:lnTo>
                    <a:pt x="1297" y="259"/>
                  </a:lnTo>
                  <a:close/>
                  <a:moveTo>
                    <a:pt x="1239" y="259"/>
                  </a:moveTo>
                  <a:lnTo>
                    <a:pt x="1239" y="259"/>
                  </a:lnTo>
                  <a:lnTo>
                    <a:pt x="1239" y="259"/>
                  </a:lnTo>
                  <a:lnTo>
                    <a:pt x="1246" y="261"/>
                  </a:lnTo>
                  <a:lnTo>
                    <a:pt x="1251" y="264"/>
                  </a:lnTo>
                  <a:lnTo>
                    <a:pt x="1255" y="269"/>
                  </a:lnTo>
                  <a:lnTo>
                    <a:pt x="1255" y="276"/>
                  </a:lnTo>
                  <a:lnTo>
                    <a:pt x="1255" y="276"/>
                  </a:lnTo>
                  <a:lnTo>
                    <a:pt x="1255" y="283"/>
                  </a:lnTo>
                  <a:lnTo>
                    <a:pt x="1251" y="288"/>
                  </a:lnTo>
                  <a:lnTo>
                    <a:pt x="1246" y="291"/>
                  </a:lnTo>
                  <a:lnTo>
                    <a:pt x="1239" y="291"/>
                  </a:lnTo>
                  <a:lnTo>
                    <a:pt x="1239" y="291"/>
                  </a:lnTo>
                  <a:lnTo>
                    <a:pt x="1234" y="291"/>
                  </a:lnTo>
                  <a:lnTo>
                    <a:pt x="1229" y="288"/>
                  </a:lnTo>
                  <a:lnTo>
                    <a:pt x="1226" y="283"/>
                  </a:lnTo>
                  <a:lnTo>
                    <a:pt x="1224" y="276"/>
                  </a:lnTo>
                  <a:lnTo>
                    <a:pt x="1224" y="276"/>
                  </a:lnTo>
                  <a:lnTo>
                    <a:pt x="1226" y="269"/>
                  </a:lnTo>
                  <a:lnTo>
                    <a:pt x="1229" y="264"/>
                  </a:lnTo>
                  <a:lnTo>
                    <a:pt x="1234" y="261"/>
                  </a:lnTo>
                  <a:lnTo>
                    <a:pt x="1239" y="259"/>
                  </a:lnTo>
                  <a:lnTo>
                    <a:pt x="1239" y="259"/>
                  </a:lnTo>
                  <a:close/>
                  <a:moveTo>
                    <a:pt x="1181" y="259"/>
                  </a:moveTo>
                  <a:lnTo>
                    <a:pt x="1181" y="259"/>
                  </a:lnTo>
                  <a:lnTo>
                    <a:pt x="1181" y="259"/>
                  </a:lnTo>
                  <a:lnTo>
                    <a:pt x="1187" y="261"/>
                  </a:lnTo>
                  <a:lnTo>
                    <a:pt x="1192" y="264"/>
                  </a:lnTo>
                  <a:lnTo>
                    <a:pt x="1195" y="269"/>
                  </a:lnTo>
                  <a:lnTo>
                    <a:pt x="1197" y="276"/>
                  </a:lnTo>
                  <a:lnTo>
                    <a:pt x="1197" y="276"/>
                  </a:lnTo>
                  <a:lnTo>
                    <a:pt x="1195" y="283"/>
                  </a:lnTo>
                  <a:lnTo>
                    <a:pt x="1192" y="288"/>
                  </a:lnTo>
                  <a:lnTo>
                    <a:pt x="1187" y="291"/>
                  </a:lnTo>
                  <a:lnTo>
                    <a:pt x="1181" y="291"/>
                  </a:lnTo>
                  <a:lnTo>
                    <a:pt x="1181" y="291"/>
                  </a:lnTo>
                  <a:lnTo>
                    <a:pt x="1175" y="291"/>
                  </a:lnTo>
                  <a:lnTo>
                    <a:pt x="1171" y="288"/>
                  </a:lnTo>
                  <a:lnTo>
                    <a:pt x="1168" y="283"/>
                  </a:lnTo>
                  <a:lnTo>
                    <a:pt x="1166" y="276"/>
                  </a:lnTo>
                  <a:lnTo>
                    <a:pt x="1166" y="276"/>
                  </a:lnTo>
                  <a:lnTo>
                    <a:pt x="1168" y="269"/>
                  </a:lnTo>
                  <a:lnTo>
                    <a:pt x="1171" y="264"/>
                  </a:lnTo>
                  <a:lnTo>
                    <a:pt x="1175" y="261"/>
                  </a:lnTo>
                  <a:lnTo>
                    <a:pt x="1181" y="259"/>
                  </a:lnTo>
                  <a:lnTo>
                    <a:pt x="1181" y="259"/>
                  </a:lnTo>
                  <a:close/>
                  <a:moveTo>
                    <a:pt x="1124" y="259"/>
                  </a:moveTo>
                  <a:lnTo>
                    <a:pt x="1124" y="259"/>
                  </a:lnTo>
                  <a:lnTo>
                    <a:pt x="1124" y="259"/>
                  </a:lnTo>
                  <a:lnTo>
                    <a:pt x="1129" y="261"/>
                  </a:lnTo>
                  <a:lnTo>
                    <a:pt x="1134" y="264"/>
                  </a:lnTo>
                  <a:lnTo>
                    <a:pt x="1137" y="269"/>
                  </a:lnTo>
                  <a:lnTo>
                    <a:pt x="1139" y="276"/>
                  </a:lnTo>
                  <a:lnTo>
                    <a:pt x="1139" y="276"/>
                  </a:lnTo>
                  <a:lnTo>
                    <a:pt x="1137" y="283"/>
                  </a:lnTo>
                  <a:lnTo>
                    <a:pt x="1134" y="288"/>
                  </a:lnTo>
                  <a:lnTo>
                    <a:pt x="1129" y="291"/>
                  </a:lnTo>
                  <a:lnTo>
                    <a:pt x="1124" y="291"/>
                  </a:lnTo>
                  <a:lnTo>
                    <a:pt x="1124" y="291"/>
                  </a:lnTo>
                  <a:lnTo>
                    <a:pt x="1117" y="291"/>
                  </a:lnTo>
                  <a:lnTo>
                    <a:pt x="1112" y="288"/>
                  </a:lnTo>
                  <a:lnTo>
                    <a:pt x="1108" y="283"/>
                  </a:lnTo>
                  <a:lnTo>
                    <a:pt x="1108" y="276"/>
                  </a:lnTo>
                  <a:lnTo>
                    <a:pt x="1108" y="276"/>
                  </a:lnTo>
                  <a:lnTo>
                    <a:pt x="1108" y="269"/>
                  </a:lnTo>
                  <a:lnTo>
                    <a:pt x="1112" y="264"/>
                  </a:lnTo>
                  <a:lnTo>
                    <a:pt x="1117" y="261"/>
                  </a:lnTo>
                  <a:lnTo>
                    <a:pt x="1124" y="259"/>
                  </a:lnTo>
                  <a:lnTo>
                    <a:pt x="1124" y="259"/>
                  </a:lnTo>
                  <a:close/>
                  <a:moveTo>
                    <a:pt x="1064" y="259"/>
                  </a:moveTo>
                  <a:lnTo>
                    <a:pt x="1064" y="259"/>
                  </a:lnTo>
                  <a:lnTo>
                    <a:pt x="1064" y="259"/>
                  </a:lnTo>
                  <a:lnTo>
                    <a:pt x="1071" y="261"/>
                  </a:lnTo>
                  <a:lnTo>
                    <a:pt x="1076" y="264"/>
                  </a:lnTo>
                  <a:lnTo>
                    <a:pt x="1079" y="269"/>
                  </a:lnTo>
                  <a:lnTo>
                    <a:pt x="1081" y="276"/>
                  </a:lnTo>
                  <a:lnTo>
                    <a:pt x="1081" y="276"/>
                  </a:lnTo>
                  <a:lnTo>
                    <a:pt x="1079" y="283"/>
                  </a:lnTo>
                  <a:lnTo>
                    <a:pt x="1076" y="288"/>
                  </a:lnTo>
                  <a:lnTo>
                    <a:pt x="1071" y="291"/>
                  </a:lnTo>
                  <a:lnTo>
                    <a:pt x="1064" y="291"/>
                  </a:lnTo>
                  <a:lnTo>
                    <a:pt x="1064" y="291"/>
                  </a:lnTo>
                  <a:lnTo>
                    <a:pt x="1059" y="291"/>
                  </a:lnTo>
                  <a:lnTo>
                    <a:pt x="1054" y="288"/>
                  </a:lnTo>
                  <a:lnTo>
                    <a:pt x="1050" y="283"/>
                  </a:lnTo>
                  <a:lnTo>
                    <a:pt x="1049" y="276"/>
                  </a:lnTo>
                  <a:lnTo>
                    <a:pt x="1049" y="276"/>
                  </a:lnTo>
                  <a:lnTo>
                    <a:pt x="1050" y="269"/>
                  </a:lnTo>
                  <a:lnTo>
                    <a:pt x="1054" y="264"/>
                  </a:lnTo>
                  <a:lnTo>
                    <a:pt x="1059" y="261"/>
                  </a:lnTo>
                  <a:lnTo>
                    <a:pt x="1064" y="259"/>
                  </a:lnTo>
                  <a:lnTo>
                    <a:pt x="1064" y="259"/>
                  </a:lnTo>
                  <a:close/>
                  <a:moveTo>
                    <a:pt x="1006" y="259"/>
                  </a:moveTo>
                  <a:lnTo>
                    <a:pt x="1006" y="259"/>
                  </a:lnTo>
                  <a:lnTo>
                    <a:pt x="1006" y="259"/>
                  </a:lnTo>
                  <a:lnTo>
                    <a:pt x="1013" y="261"/>
                  </a:lnTo>
                  <a:lnTo>
                    <a:pt x="1018" y="264"/>
                  </a:lnTo>
                  <a:lnTo>
                    <a:pt x="1021" y="269"/>
                  </a:lnTo>
                  <a:lnTo>
                    <a:pt x="1021" y="276"/>
                  </a:lnTo>
                  <a:lnTo>
                    <a:pt x="1021" y="276"/>
                  </a:lnTo>
                  <a:lnTo>
                    <a:pt x="1021" y="283"/>
                  </a:lnTo>
                  <a:lnTo>
                    <a:pt x="1018" y="288"/>
                  </a:lnTo>
                  <a:lnTo>
                    <a:pt x="1013" y="291"/>
                  </a:lnTo>
                  <a:lnTo>
                    <a:pt x="1006" y="291"/>
                  </a:lnTo>
                  <a:lnTo>
                    <a:pt x="1006" y="291"/>
                  </a:lnTo>
                  <a:lnTo>
                    <a:pt x="1001" y="291"/>
                  </a:lnTo>
                  <a:lnTo>
                    <a:pt x="996" y="288"/>
                  </a:lnTo>
                  <a:lnTo>
                    <a:pt x="992" y="283"/>
                  </a:lnTo>
                  <a:lnTo>
                    <a:pt x="991" y="276"/>
                  </a:lnTo>
                  <a:lnTo>
                    <a:pt x="991" y="276"/>
                  </a:lnTo>
                  <a:lnTo>
                    <a:pt x="992" y="269"/>
                  </a:lnTo>
                  <a:lnTo>
                    <a:pt x="996" y="264"/>
                  </a:lnTo>
                  <a:lnTo>
                    <a:pt x="1001" y="261"/>
                  </a:lnTo>
                  <a:lnTo>
                    <a:pt x="1006" y="259"/>
                  </a:lnTo>
                  <a:lnTo>
                    <a:pt x="1006" y="259"/>
                  </a:lnTo>
                  <a:close/>
                  <a:moveTo>
                    <a:pt x="948" y="259"/>
                  </a:moveTo>
                  <a:lnTo>
                    <a:pt x="948" y="259"/>
                  </a:lnTo>
                  <a:lnTo>
                    <a:pt x="948" y="259"/>
                  </a:lnTo>
                  <a:lnTo>
                    <a:pt x="955" y="261"/>
                  </a:lnTo>
                  <a:lnTo>
                    <a:pt x="958" y="264"/>
                  </a:lnTo>
                  <a:lnTo>
                    <a:pt x="962" y="269"/>
                  </a:lnTo>
                  <a:lnTo>
                    <a:pt x="964" y="276"/>
                  </a:lnTo>
                  <a:lnTo>
                    <a:pt x="964" y="276"/>
                  </a:lnTo>
                  <a:lnTo>
                    <a:pt x="962" y="283"/>
                  </a:lnTo>
                  <a:lnTo>
                    <a:pt x="958" y="288"/>
                  </a:lnTo>
                  <a:lnTo>
                    <a:pt x="955" y="291"/>
                  </a:lnTo>
                  <a:lnTo>
                    <a:pt x="948" y="291"/>
                  </a:lnTo>
                  <a:lnTo>
                    <a:pt x="948" y="291"/>
                  </a:lnTo>
                  <a:lnTo>
                    <a:pt x="941" y="291"/>
                  </a:lnTo>
                  <a:lnTo>
                    <a:pt x="938" y="288"/>
                  </a:lnTo>
                  <a:lnTo>
                    <a:pt x="935" y="283"/>
                  </a:lnTo>
                  <a:lnTo>
                    <a:pt x="933" y="276"/>
                  </a:lnTo>
                  <a:lnTo>
                    <a:pt x="933" y="276"/>
                  </a:lnTo>
                  <a:lnTo>
                    <a:pt x="935" y="269"/>
                  </a:lnTo>
                  <a:lnTo>
                    <a:pt x="938" y="264"/>
                  </a:lnTo>
                  <a:lnTo>
                    <a:pt x="941" y="261"/>
                  </a:lnTo>
                  <a:lnTo>
                    <a:pt x="948" y="259"/>
                  </a:lnTo>
                  <a:lnTo>
                    <a:pt x="948" y="259"/>
                  </a:lnTo>
                  <a:close/>
                  <a:moveTo>
                    <a:pt x="890" y="259"/>
                  </a:moveTo>
                  <a:lnTo>
                    <a:pt x="890" y="259"/>
                  </a:lnTo>
                  <a:lnTo>
                    <a:pt x="890" y="259"/>
                  </a:lnTo>
                  <a:lnTo>
                    <a:pt x="895" y="261"/>
                  </a:lnTo>
                  <a:lnTo>
                    <a:pt x="900" y="264"/>
                  </a:lnTo>
                  <a:lnTo>
                    <a:pt x="904" y="269"/>
                  </a:lnTo>
                  <a:lnTo>
                    <a:pt x="906" y="276"/>
                  </a:lnTo>
                  <a:lnTo>
                    <a:pt x="906" y="276"/>
                  </a:lnTo>
                  <a:lnTo>
                    <a:pt x="904" y="283"/>
                  </a:lnTo>
                  <a:lnTo>
                    <a:pt x="900" y="288"/>
                  </a:lnTo>
                  <a:lnTo>
                    <a:pt x="895" y="291"/>
                  </a:lnTo>
                  <a:lnTo>
                    <a:pt x="890" y="291"/>
                  </a:lnTo>
                  <a:lnTo>
                    <a:pt x="890" y="291"/>
                  </a:lnTo>
                  <a:lnTo>
                    <a:pt x="883" y="291"/>
                  </a:lnTo>
                  <a:lnTo>
                    <a:pt x="878" y="288"/>
                  </a:lnTo>
                  <a:lnTo>
                    <a:pt x="875" y="283"/>
                  </a:lnTo>
                  <a:lnTo>
                    <a:pt x="875" y="276"/>
                  </a:lnTo>
                  <a:lnTo>
                    <a:pt x="875" y="276"/>
                  </a:lnTo>
                  <a:lnTo>
                    <a:pt x="875" y="269"/>
                  </a:lnTo>
                  <a:lnTo>
                    <a:pt x="878" y="264"/>
                  </a:lnTo>
                  <a:lnTo>
                    <a:pt x="883" y="261"/>
                  </a:lnTo>
                  <a:lnTo>
                    <a:pt x="890" y="259"/>
                  </a:lnTo>
                  <a:lnTo>
                    <a:pt x="890" y="259"/>
                  </a:lnTo>
                  <a:close/>
                  <a:moveTo>
                    <a:pt x="832" y="259"/>
                  </a:moveTo>
                  <a:lnTo>
                    <a:pt x="832" y="259"/>
                  </a:lnTo>
                  <a:lnTo>
                    <a:pt x="832" y="259"/>
                  </a:lnTo>
                  <a:lnTo>
                    <a:pt x="837" y="261"/>
                  </a:lnTo>
                  <a:lnTo>
                    <a:pt x="843" y="264"/>
                  </a:lnTo>
                  <a:lnTo>
                    <a:pt x="846" y="269"/>
                  </a:lnTo>
                  <a:lnTo>
                    <a:pt x="848" y="276"/>
                  </a:lnTo>
                  <a:lnTo>
                    <a:pt x="848" y="276"/>
                  </a:lnTo>
                  <a:lnTo>
                    <a:pt x="846" y="283"/>
                  </a:lnTo>
                  <a:lnTo>
                    <a:pt x="843" y="288"/>
                  </a:lnTo>
                  <a:lnTo>
                    <a:pt x="837" y="291"/>
                  </a:lnTo>
                  <a:lnTo>
                    <a:pt x="832" y="291"/>
                  </a:lnTo>
                  <a:lnTo>
                    <a:pt x="832" y="291"/>
                  </a:lnTo>
                  <a:lnTo>
                    <a:pt x="826" y="291"/>
                  </a:lnTo>
                  <a:lnTo>
                    <a:pt x="820" y="288"/>
                  </a:lnTo>
                  <a:lnTo>
                    <a:pt x="817" y="283"/>
                  </a:lnTo>
                  <a:lnTo>
                    <a:pt x="815" y="276"/>
                  </a:lnTo>
                  <a:lnTo>
                    <a:pt x="815" y="276"/>
                  </a:lnTo>
                  <a:lnTo>
                    <a:pt x="817" y="269"/>
                  </a:lnTo>
                  <a:lnTo>
                    <a:pt x="820" y="264"/>
                  </a:lnTo>
                  <a:lnTo>
                    <a:pt x="826" y="261"/>
                  </a:lnTo>
                  <a:lnTo>
                    <a:pt x="832" y="259"/>
                  </a:lnTo>
                  <a:lnTo>
                    <a:pt x="832" y="259"/>
                  </a:lnTo>
                  <a:close/>
                  <a:moveTo>
                    <a:pt x="773" y="259"/>
                  </a:moveTo>
                  <a:lnTo>
                    <a:pt x="773" y="259"/>
                  </a:lnTo>
                  <a:lnTo>
                    <a:pt x="773" y="259"/>
                  </a:lnTo>
                  <a:lnTo>
                    <a:pt x="780" y="261"/>
                  </a:lnTo>
                  <a:lnTo>
                    <a:pt x="785" y="264"/>
                  </a:lnTo>
                  <a:lnTo>
                    <a:pt x="788" y="269"/>
                  </a:lnTo>
                  <a:lnTo>
                    <a:pt x="788" y="276"/>
                  </a:lnTo>
                  <a:lnTo>
                    <a:pt x="788" y="276"/>
                  </a:lnTo>
                  <a:lnTo>
                    <a:pt x="788" y="283"/>
                  </a:lnTo>
                  <a:lnTo>
                    <a:pt x="785" y="288"/>
                  </a:lnTo>
                  <a:lnTo>
                    <a:pt x="780" y="291"/>
                  </a:lnTo>
                  <a:lnTo>
                    <a:pt x="773" y="291"/>
                  </a:lnTo>
                  <a:lnTo>
                    <a:pt x="773" y="291"/>
                  </a:lnTo>
                  <a:lnTo>
                    <a:pt x="768" y="291"/>
                  </a:lnTo>
                  <a:lnTo>
                    <a:pt x="763" y="288"/>
                  </a:lnTo>
                  <a:lnTo>
                    <a:pt x="759" y="283"/>
                  </a:lnTo>
                  <a:lnTo>
                    <a:pt x="757" y="276"/>
                  </a:lnTo>
                  <a:lnTo>
                    <a:pt x="757" y="276"/>
                  </a:lnTo>
                  <a:lnTo>
                    <a:pt x="759" y="269"/>
                  </a:lnTo>
                  <a:lnTo>
                    <a:pt x="763" y="264"/>
                  </a:lnTo>
                  <a:lnTo>
                    <a:pt x="768" y="261"/>
                  </a:lnTo>
                  <a:lnTo>
                    <a:pt x="773" y="259"/>
                  </a:lnTo>
                  <a:lnTo>
                    <a:pt x="773" y="259"/>
                  </a:lnTo>
                  <a:close/>
                  <a:moveTo>
                    <a:pt x="715" y="259"/>
                  </a:moveTo>
                  <a:lnTo>
                    <a:pt x="715" y="259"/>
                  </a:lnTo>
                  <a:lnTo>
                    <a:pt x="715" y="259"/>
                  </a:lnTo>
                  <a:lnTo>
                    <a:pt x="722" y="261"/>
                  </a:lnTo>
                  <a:lnTo>
                    <a:pt x="725" y="264"/>
                  </a:lnTo>
                  <a:lnTo>
                    <a:pt x="728" y="269"/>
                  </a:lnTo>
                  <a:lnTo>
                    <a:pt x="730" y="276"/>
                  </a:lnTo>
                  <a:lnTo>
                    <a:pt x="730" y="276"/>
                  </a:lnTo>
                  <a:lnTo>
                    <a:pt x="728" y="283"/>
                  </a:lnTo>
                  <a:lnTo>
                    <a:pt x="725" y="288"/>
                  </a:lnTo>
                  <a:lnTo>
                    <a:pt x="722" y="291"/>
                  </a:lnTo>
                  <a:lnTo>
                    <a:pt x="715" y="291"/>
                  </a:lnTo>
                  <a:lnTo>
                    <a:pt x="715" y="291"/>
                  </a:lnTo>
                  <a:lnTo>
                    <a:pt x="710" y="291"/>
                  </a:lnTo>
                  <a:lnTo>
                    <a:pt x="705" y="288"/>
                  </a:lnTo>
                  <a:lnTo>
                    <a:pt x="701" y="283"/>
                  </a:lnTo>
                  <a:lnTo>
                    <a:pt x="700" y="276"/>
                  </a:lnTo>
                  <a:lnTo>
                    <a:pt x="700" y="276"/>
                  </a:lnTo>
                  <a:lnTo>
                    <a:pt x="701" y="269"/>
                  </a:lnTo>
                  <a:lnTo>
                    <a:pt x="705" y="264"/>
                  </a:lnTo>
                  <a:lnTo>
                    <a:pt x="710" y="261"/>
                  </a:lnTo>
                  <a:lnTo>
                    <a:pt x="715" y="259"/>
                  </a:lnTo>
                  <a:lnTo>
                    <a:pt x="715" y="259"/>
                  </a:lnTo>
                  <a:close/>
                  <a:moveTo>
                    <a:pt x="657" y="259"/>
                  </a:moveTo>
                  <a:lnTo>
                    <a:pt x="657" y="259"/>
                  </a:lnTo>
                  <a:lnTo>
                    <a:pt x="657" y="259"/>
                  </a:lnTo>
                  <a:lnTo>
                    <a:pt x="662" y="261"/>
                  </a:lnTo>
                  <a:lnTo>
                    <a:pt x="667" y="264"/>
                  </a:lnTo>
                  <a:lnTo>
                    <a:pt x="671" y="269"/>
                  </a:lnTo>
                  <a:lnTo>
                    <a:pt x="672" y="276"/>
                  </a:lnTo>
                  <a:lnTo>
                    <a:pt x="672" y="276"/>
                  </a:lnTo>
                  <a:lnTo>
                    <a:pt x="671" y="283"/>
                  </a:lnTo>
                  <a:lnTo>
                    <a:pt x="667" y="288"/>
                  </a:lnTo>
                  <a:lnTo>
                    <a:pt x="662" y="291"/>
                  </a:lnTo>
                  <a:lnTo>
                    <a:pt x="657" y="291"/>
                  </a:lnTo>
                  <a:lnTo>
                    <a:pt x="657" y="291"/>
                  </a:lnTo>
                  <a:lnTo>
                    <a:pt x="650" y="291"/>
                  </a:lnTo>
                  <a:lnTo>
                    <a:pt x="645" y="288"/>
                  </a:lnTo>
                  <a:lnTo>
                    <a:pt x="642" y="283"/>
                  </a:lnTo>
                  <a:lnTo>
                    <a:pt x="642" y="276"/>
                  </a:lnTo>
                  <a:lnTo>
                    <a:pt x="642" y="276"/>
                  </a:lnTo>
                  <a:lnTo>
                    <a:pt x="642" y="269"/>
                  </a:lnTo>
                  <a:lnTo>
                    <a:pt x="645" y="264"/>
                  </a:lnTo>
                  <a:lnTo>
                    <a:pt x="650" y="261"/>
                  </a:lnTo>
                  <a:lnTo>
                    <a:pt x="657" y="259"/>
                  </a:lnTo>
                  <a:lnTo>
                    <a:pt x="657" y="259"/>
                  </a:lnTo>
                  <a:close/>
                  <a:moveTo>
                    <a:pt x="599" y="259"/>
                  </a:moveTo>
                  <a:lnTo>
                    <a:pt x="599" y="259"/>
                  </a:lnTo>
                  <a:lnTo>
                    <a:pt x="599" y="259"/>
                  </a:lnTo>
                  <a:lnTo>
                    <a:pt x="604" y="261"/>
                  </a:lnTo>
                  <a:lnTo>
                    <a:pt x="609" y="264"/>
                  </a:lnTo>
                  <a:lnTo>
                    <a:pt x="613" y="269"/>
                  </a:lnTo>
                  <a:lnTo>
                    <a:pt x="614" y="276"/>
                  </a:lnTo>
                  <a:lnTo>
                    <a:pt x="614" y="276"/>
                  </a:lnTo>
                  <a:lnTo>
                    <a:pt x="613" y="283"/>
                  </a:lnTo>
                  <a:lnTo>
                    <a:pt x="609" y="288"/>
                  </a:lnTo>
                  <a:lnTo>
                    <a:pt x="604" y="291"/>
                  </a:lnTo>
                  <a:lnTo>
                    <a:pt x="599" y="291"/>
                  </a:lnTo>
                  <a:lnTo>
                    <a:pt x="599" y="291"/>
                  </a:lnTo>
                  <a:lnTo>
                    <a:pt x="592" y="291"/>
                  </a:lnTo>
                  <a:lnTo>
                    <a:pt x="587" y="288"/>
                  </a:lnTo>
                  <a:lnTo>
                    <a:pt x="584" y="283"/>
                  </a:lnTo>
                  <a:lnTo>
                    <a:pt x="582" y="276"/>
                  </a:lnTo>
                  <a:lnTo>
                    <a:pt x="582" y="276"/>
                  </a:lnTo>
                  <a:lnTo>
                    <a:pt x="584" y="269"/>
                  </a:lnTo>
                  <a:lnTo>
                    <a:pt x="587" y="264"/>
                  </a:lnTo>
                  <a:lnTo>
                    <a:pt x="592" y="261"/>
                  </a:lnTo>
                  <a:lnTo>
                    <a:pt x="599" y="259"/>
                  </a:lnTo>
                  <a:lnTo>
                    <a:pt x="599" y="259"/>
                  </a:lnTo>
                  <a:close/>
                  <a:moveTo>
                    <a:pt x="539" y="259"/>
                  </a:moveTo>
                  <a:lnTo>
                    <a:pt x="539" y="259"/>
                  </a:lnTo>
                  <a:lnTo>
                    <a:pt x="539" y="259"/>
                  </a:lnTo>
                  <a:lnTo>
                    <a:pt x="546" y="261"/>
                  </a:lnTo>
                  <a:lnTo>
                    <a:pt x="551" y="264"/>
                  </a:lnTo>
                  <a:lnTo>
                    <a:pt x="555" y="269"/>
                  </a:lnTo>
                  <a:lnTo>
                    <a:pt x="555" y="276"/>
                  </a:lnTo>
                  <a:lnTo>
                    <a:pt x="555" y="276"/>
                  </a:lnTo>
                  <a:lnTo>
                    <a:pt x="555" y="283"/>
                  </a:lnTo>
                  <a:lnTo>
                    <a:pt x="551" y="288"/>
                  </a:lnTo>
                  <a:lnTo>
                    <a:pt x="546" y="291"/>
                  </a:lnTo>
                  <a:lnTo>
                    <a:pt x="539" y="291"/>
                  </a:lnTo>
                  <a:lnTo>
                    <a:pt x="539" y="291"/>
                  </a:lnTo>
                  <a:lnTo>
                    <a:pt x="534" y="291"/>
                  </a:lnTo>
                  <a:lnTo>
                    <a:pt x="529" y="288"/>
                  </a:lnTo>
                  <a:lnTo>
                    <a:pt x="526" y="283"/>
                  </a:lnTo>
                  <a:lnTo>
                    <a:pt x="524" y="276"/>
                  </a:lnTo>
                  <a:lnTo>
                    <a:pt x="524" y="276"/>
                  </a:lnTo>
                  <a:lnTo>
                    <a:pt x="526" y="269"/>
                  </a:lnTo>
                  <a:lnTo>
                    <a:pt x="529" y="264"/>
                  </a:lnTo>
                  <a:lnTo>
                    <a:pt x="534" y="261"/>
                  </a:lnTo>
                  <a:lnTo>
                    <a:pt x="539" y="259"/>
                  </a:lnTo>
                  <a:lnTo>
                    <a:pt x="539" y="259"/>
                  </a:lnTo>
                  <a:close/>
                  <a:moveTo>
                    <a:pt x="482" y="259"/>
                  </a:moveTo>
                  <a:lnTo>
                    <a:pt x="482" y="259"/>
                  </a:lnTo>
                  <a:lnTo>
                    <a:pt x="482" y="259"/>
                  </a:lnTo>
                  <a:lnTo>
                    <a:pt x="488" y="261"/>
                  </a:lnTo>
                  <a:lnTo>
                    <a:pt x="493" y="264"/>
                  </a:lnTo>
                  <a:lnTo>
                    <a:pt x="495" y="269"/>
                  </a:lnTo>
                  <a:lnTo>
                    <a:pt x="497" y="276"/>
                  </a:lnTo>
                  <a:lnTo>
                    <a:pt x="497" y="276"/>
                  </a:lnTo>
                  <a:lnTo>
                    <a:pt x="495" y="283"/>
                  </a:lnTo>
                  <a:lnTo>
                    <a:pt x="493" y="288"/>
                  </a:lnTo>
                  <a:lnTo>
                    <a:pt x="488" y="291"/>
                  </a:lnTo>
                  <a:lnTo>
                    <a:pt x="482" y="291"/>
                  </a:lnTo>
                  <a:lnTo>
                    <a:pt x="482" y="291"/>
                  </a:lnTo>
                  <a:lnTo>
                    <a:pt x="476" y="291"/>
                  </a:lnTo>
                  <a:lnTo>
                    <a:pt x="471" y="288"/>
                  </a:lnTo>
                  <a:lnTo>
                    <a:pt x="468" y="283"/>
                  </a:lnTo>
                  <a:lnTo>
                    <a:pt x="466" y="276"/>
                  </a:lnTo>
                  <a:lnTo>
                    <a:pt x="466" y="276"/>
                  </a:lnTo>
                  <a:lnTo>
                    <a:pt x="468" y="269"/>
                  </a:lnTo>
                  <a:lnTo>
                    <a:pt x="471" y="264"/>
                  </a:lnTo>
                  <a:lnTo>
                    <a:pt x="476" y="261"/>
                  </a:lnTo>
                  <a:lnTo>
                    <a:pt x="482" y="259"/>
                  </a:lnTo>
                  <a:lnTo>
                    <a:pt x="482" y="259"/>
                  </a:lnTo>
                  <a:close/>
                  <a:moveTo>
                    <a:pt x="424" y="259"/>
                  </a:moveTo>
                  <a:lnTo>
                    <a:pt x="424" y="259"/>
                  </a:lnTo>
                  <a:lnTo>
                    <a:pt x="424" y="259"/>
                  </a:lnTo>
                  <a:lnTo>
                    <a:pt x="429" y="261"/>
                  </a:lnTo>
                  <a:lnTo>
                    <a:pt x="434" y="264"/>
                  </a:lnTo>
                  <a:lnTo>
                    <a:pt x="437" y="269"/>
                  </a:lnTo>
                  <a:lnTo>
                    <a:pt x="439" y="276"/>
                  </a:lnTo>
                  <a:lnTo>
                    <a:pt x="439" y="276"/>
                  </a:lnTo>
                  <a:lnTo>
                    <a:pt x="437" y="283"/>
                  </a:lnTo>
                  <a:lnTo>
                    <a:pt x="434" y="288"/>
                  </a:lnTo>
                  <a:lnTo>
                    <a:pt x="429" y="291"/>
                  </a:lnTo>
                  <a:lnTo>
                    <a:pt x="424" y="291"/>
                  </a:lnTo>
                  <a:lnTo>
                    <a:pt x="424" y="291"/>
                  </a:lnTo>
                  <a:lnTo>
                    <a:pt x="417" y="291"/>
                  </a:lnTo>
                  <a:lnTo>
                    <a:pt x="412" y="288"/>
                  </a:lnTo>
                  <a:lnTo>
                    <a:pt x="410" y="283"/>
                  </a:lnTo>
                  <a:lnTo>
                    <a:pt x="408" y="276"/>
                  </a:lnTo>
                  <a:lnTo>
                    <a:pt x="408" y="276"/>
                  </a:lnTo>
                  <a:lnTo>
                    <a:pt x="410" y="269"/>
                  </a:lnTo>
                  <a:lnTo>
                    <a:pt x="412" y="264"/>
                  </a:lnTo>
                  <a:lnTo>
                    <a:pt x="417" y="261"/>
                  </a:lnTo>
                  <a:lnTo>
                    <a:pt x="424" y="259"/>
                  </a:lnTo>
                  <a:lnTo>
                    <a:pt x="424" y="259"/>
                  </a:lnTo>
                  <a:close/>
                  <a:moveTo>
                    <a:pt x="366" y="259"/>
                  </a:moveTo>
                  <a:lnTo>
                    <a:pt x="366" y="259"/>
                  </a:lnTo>
                  <a:lnTo>
                    <a:pt x="366" y="259"/>
                  </a:lnTo>
                  <a:lnTo>
                    <a:pt x="371" y="261"/>
                  </a:lnTo>
                  <a:lnTo>
                    <a:pt x="376" y="264"/>
                  </a:lnTo>
                  <a:lnTo>
                    <a:pt x="379" y="269"/>
                  </a:lnTo>
                  <a:lnTo>
                    <a:pt x="381" y="276"/>
                  </a:lnTo>
                  <a:lnTo>
                    <a:pt x="381" y="276"/>
                  </a:lnTo>
                  <a:lnTo>
                    <a:pt x="379" y="283"/>
                  </a:lnTo>
                  <a:lnTo>
                    <a:pt x="376" y="288"/>
                  </a:lnTo>
                  <a:lnTo>
                    <a:pt x="371" y="291"/>
                  </a:lnTo>
                  <a:lnTo>
                    <a:pt x="366" y="291"/>
                  </a:lnTo>
                  <a:lnTo>
                    <a:pt x="366" y="291"/>
                  </a:lnTo>
                  <a:lnTo>
                    <a:pt x="359" y="291"/>
                  </a:lnTo>
                  <a:lnTo>
                    <a:pt x="354" y="288"/>
                  </a:lnTo>
                  <a:lnTo>
                    <a:pt x="350" y="283"/>
                  </a:lnTo>
                  <a:lnTo>
                    <a:pt x="350" y="276"/>
                  </a:lnTo>
                  <a:lnTo>
                    <a:pt x="350" y="276"/>
                  </a:lnTo>
                  <a:lnTo>
                    <a:pt x="350" y="269"/>
                  </a:lnTo>
                  <a:lnTo>
                    <a:pt x="354" y="264"/>
                  </a:lnTo>
                  <a:lnTo>
                    <a:pt x="359" y="261"/>
                  </a:lnTo>
                  <a:lnTo>
                    <a:pt x="366" y="259"/>
                  </a:lnTo>
                  <a:lnTo>
                    <a:pt x="366" y="259"/>
                  </a:lnTo>
                  <a:close/>
                  <a:moveTo>
                    <a:pt x="306" y="259"/>
                  </a:moveTo>
                  <a:lnTo>
                    <a:pt x="306" y="259"/>
                  </a:lnTo>
                  <a:lnTo>
                    <a:pt x="306" y="259"/>
                  </a:lnTo>
                  <a:lnTo>
                    <a:pt x="313" y="261"/>
                  </a:lnTo>
                  <a:lnTo>
                    <a:pt x="318" y="264"/>
                  </a:lnTo>
                  <a:lnTo>
                    <a:pt x="321" y="269"/>
                  </a:lnTo>
                  <a:lnTo>
                    <a:pt x="321" y="276"/>
                  </a:lnTo>
                  <a:lnTo>
                    <a:pt x="321" y="276"/>
                  </a:lnTo>
                  <a:lnTo>
                    <a:pt x="321" y="283"/>
                  </a:lnTo>
                  <a:lnTo>
                    <a:pt x="318" y="288"/>
                  </a:lnTo>
                  <a:lnTo>
                    <a:pt x="313" y="291"/>
                  </a:lnTo>
                  <a:lnTo>
                    <a:pt x="306" y="291"/>
                  </a:lnTo>
                  <a:lnTo>
                    <a:pt x="306" y="291"/>
                  </a:lnTo>
                  <a:lnTo>
                    <a:pt x="301" y="291"/>
                  </a:lnTo>
                  <a:lnTo>
                    <a:pt x="296" y="288"/>
                  </a:lnTo>
                  <a:lnTo>
                    <a:pt x="293" y="283"/>
                  </a:lnTo>
                  <a:lnTo>
                    <a:pt x="291" y="276"/>
                  </a:lnTo>
                  <a:lnTo>
                    <a:pt x="291" y="276"/>
                  </a:lnTo>
                  <a:lnTo>
                    <a:pt x="293" y="269"/>
                  </a:lnTo>
                  <a:lnTo>
                    <a:pt x="296" y="264"/>
                  </a:lnTo>
                  <a:lnTo>
                    <a:pt x="301" y="261"/>
                  </a:lnTo>
                  <a:lnTo>
                    <a:pt x="306" y="259"/>
                  </a:lnTo>
                  <a:lnTo>
                    <a:pt x="306" y="259"/>
                  </a:lnTo>
                  <a:close/>
                  <a:moveTo>
                    <a:pt x="248" y="259"/>
                  </a:moveTo>
                  <a:lnTo>
                    <a:pt x="248" y="259"/>
                  </a:lnTo>
                  <a:lnTo>
                    <a:pt x="248" y="259"/>
                  </a:lnTo>
                  <a:lnTo>
                    <a:pt x="255" y="261"/>
                  </a:lnTo>
                  <a:lnTo>
                    <a:pt x="260" y="264"/>
                  </a:lnTo>
                  <a:lnTo>
                    <a:pt x="264" y="269"/>
                  </a:lnTo>
                  <a:lnTo>
                    <a:pt x="264" y="276"/>
                  </a:lnTo>
                  <a:lnTo>
                    <a:pt x="264" y="276"/>
                  </a:lnTo>
                  <a:lnTo>
                    <a:pt x="264" y="283"/>
                  </a:lnTo>
                  <a:lnTo>
                    <a:pt x="260" y="288"/>
                  </a:lnTo>
                  <a:lnTo>
                    <a:pt x="255" y="291"/>
                  </a:lnTo>
                  <a:lnTo>
                    <a:pt x="248" y="291"/>
                  </a:lnTo>
                  <a:lnTo>
                    <a:pt x="248" y="291"/>
                  </a:lnTo>
                  <a:lnTo>
                    <a:pt x="243" y="291"/>
                  </a:lnTo>
                  <a:lnTo>
                    <a:pt x="238" y="288"/>
                  </a:lnTo>
                  <a:lnTo>
                    <a:pt x="235" y="283"/>
                  </a:lnTo>
                  <a:lnTo>
                    <a:pt x="233" y="276"/>
                  </a:lnTo>
                  <a:lnTo>
                    <a:pt x="233" y="276"/>
                  </a:lnTo>
                  <a:lnTo>
                    <a:pt x="235" y="269"/>
                  </a:lnTo>
                  <a:lnTo>
                    <a:pt x="238" y="264"/>
                  </a:lnTo>
                  <a:lnTo>
                    <a:pt x="243" y="261"/>
                  </a:lnTo>
                  <a:lnTo>
                    <a:pt x="248" y="259"/>
                  </a:lnTo>
                  <a:lnTo>
                    <a:pt x="248" y="259"/>
                  </a:lnTo>
                  <a:close/>
                  <a:moveTo>
                    <a:pt x="190" y="259"/>
                  </a:moveTo>
                  <a:lnTo>
                    <a:pt x="190" y="259"/>
                  </a:lnTo>
                  <a:lnTo>
                    <a:pt x="190" y="259"/>
                  </a:lnTo>
                  <a:lnTo>
                    <a:pt x="195" y="261"/>
                  </a:lnTo>
                  <a:lnTo>
                    <a:pt x="201" y="264"/>
                  </a:lnTo>
                  <a:lnTo>
                    <a:pt x="204" y="269"/>
                  </a:lnTo>
                  <a:lnTo>
                    <a:pt x="206" y="276"/>
                  </a:lnTo>
                  <a:lnTo>
                    <a:pt x="206" y="276"/>
                  </a:lnTo>
                  <a:lnTo>
                    <a:pt x="204" y="283"/>
                  </a:lnTo>
                  <a:lnTo>
                    <a:pt x="201" y="288"/>
                  </a:lnTo>
                  <a:lnTo>
                    <a:pt x="195" y="291"/>
                  </a:lnTo>
                  <a:lnTo>
                    <a:pt x="190" y="291"/>
                  </a:lnTo>
                  <a:lnTo>
                    <a:pt x="190" y="291"/>
                  </a:lnTo>
                  <a:lnTo>
                    <a:pt x="184" y="291"/>
                  </a:lnTo>
                  <a:lnTo>
                    <a:pt x="180" y="288"/>
                  </a:lnTo>
                  <a:lnTo>
                    <a:pt x="177" y="283"/>
                  </a:lnTo>
                  <a:lnTo>
                    <a:pt x="175" y="276"/>
                  </a:lnTo>
                  <a:lnTo>
                    <a:pt x="175" y="276"/>
                  </a:lnTo>
                  <a:lnTo>
                    <a:pt x="177" y="269"/>
                  </a:lnTo>
                  <a:lnTo>
                    <a:pt x="180" y="264"/>
                  </a:lnTo>
                  <a:lnTo>
                    <a:pt x="184" y="261"/>
                  </a:lnTo>
                  <a:lnTo>
                    <a:pt x="190" y="259"/>
                  </a:lnTo>
                  <a:lnTo>
                    <a:pt x="190" y="259"/>
                  </a:lnTo>
                  <a:close/>
                  <a:moveTo>
                    <a:pt x="132" y="259"/>
                  </a:moveTo>
                  <a:lnTo>
                    <a:pt x="132" y="259"/>
                  </a:lnTo>
                  <a:lnTo>
                    <a:pt x="132" y="259"/>
                  </a:lnTo>
                  <a:lnTo>
                    <a:pt x="138" y="261"/>
                  </a:lnTo>
                  <a:lnTo>
                    <a:pt x="143" y="264"/>
                  </a:lnTo>
                  <a:lnTo>
                    <a:pt x="146" y="269"/>
                  </a:lnTo>
                  <a:lnTo>
                    <a:pt x="148" y="276"/>
                  </a:lnTo>
                  <a:lnTo>
                    <a:pt x="148" y="276"/>
                  </a:lnTo>
                  <a:lnTo>
                    <a:pt x="146" y="283"/>
                  </a:lnTo>
                  <a:lnTo>
                    <a:pt x="143" y="288"/>
                  </a:lnTo>
                  <a:lnTo>
                    <a:pt x="138" y="291"/>
                  </a:lnTo>
                  <a:lnTo>
                    <a:pt x="132" y="291"/>
                  </a:lnTo>
                  <a:lnTo>
                    <a:pt x="132" y="291"/>
                  </a:lnTo>
                  <a:lnTo>
                    <a:pt x="126" y="291"/>
                  </a:lnTo>
                  <a:lnTo>
                    <a:pt x="121" y="288"/>
                  </a:lnTo>
                  <a:lnTo>
                    <a:pt x="117" y="283"/>
                  </a:lnTo>
                  <a:lnTo>
                    <a:pt x="117" y="276"/>
                  </a:lnTo>
                  <a:lnTo>
                    <a:pt x="117" y="276"/>
                  </a:lnTo>
                  <a:lnTo>
                    <a:pt x="117" y="269"/>
                  </a:lnTo>
                  <a:lnTo>
                    <a:pt x="121" y="264"/>
                  </a:lnTo>
                  <a:lnTo>
                    <a:pt x="126" y="261"/>
                  </a:lnTo>
                  <a:lnTo>
                    <a:pt x="132" y="259"/>
                  </a:lnTo>
                  <a:lnTo>
                    <a:pt x="132" y="259"/>
                  </a:lnTo>
                  <a:close/>
                  <a:moveTo>
                    <a:pt x="73" y="259"/>
                  </a:moveTo>
                  <a:lnTo>
                    <a:pt x="73" y="259"/>
                  </a:lnTo>
                  <a:lnTo>
                    <a:pt x="73" y="259"/>
                  </a:lnTo>
                  <a:lnTo>
                    <a:pt x="80" y="261"/>
                  </a:lnTo>
                  <a:lnTo>
                    <a:pt x="85" y="264"/>
                  </a:lnTo>
                  <a:lnTo>
                    <a:pt x="88" y="269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83"/>
                  </a:lnTo>
                  <a:lnTo>
                    <a:pt x="85" y="288"/>
                  </a:lnTo>
                  <a:lnTo>
                    <a:pt x="80" y="291"/>
                  </a:lnTo>
                  <a:lnTo>
                    <a:pt x="73" y="291"/>
                  </a:lnTo>
                  <a:lnTo>
                    <a:pt x="73" y="291"/>
                  </a:lnTo>
                  <a:lnTo>
                    <a:pt x="68" y="291"/>
                  </a:lnTo>
                  <a:lnTo>
                    <a:pt x="63" y="288"/>
                  </a:lnTo>
                  <a:lnTo>
                    <a:pt x="59" y="283"/>
                  </a:lnTo>
                  <a:lnTo>
                    <a:pt x="58" y="276"/>
                  </a:lnTo>
                  <a:lnTo>
                    <a:pt x="58" y="276"/>
                  </a:lnTo>
                  <a:lnTo>
                    <a:pt x="59" y="269"/>
                  </a:lnTo>
                  <a:lnTo>
                    <a:pt x="63" y="264"/>
                  </a:lnTo>
                  <a:lnTo>
                    <a:pt x="68" y="261"/>
                  </a:lnTo>
                  <a:lnTo>
                    <a:pt x="73" y="259"/>
                  </a:lnTo>
                  <a:lnTo>
                    <a:pt x="73" y="259"/>
                  </a:lnTo>
                  <a:close/>
                  <a:moveTo>
                    <a:pt x="2115" y="216"/>
                  </a:moveTo>
                  <a:lnTo>
                    <a:pt x="2115" y="216"/>
                  </a:lnTo>
                  <a:lnTo>
                    <a:pt x="2115" y="216"/>
                  </a:lnTo>
                  <a:lnTo>
                    <a:pt x="2120" y="218"/>
                  </a:lnTo>
                  <a:lnTo>
                    <a:pt x="2125" y="221"/>
                  </a:lnTo>
                  <a:lnTo>
                    <a:pt x="2128" y="227"/>
                  </a:lnTo>
                  <a:lnTo>
                    <a:pt x="2130" y="233"/>
                  </a:lnTo>
                  <a:lnTo>
                    <a:pt x="2130" y="233"/>
                  </a:lnTo>
                  <a:lnTo>
                    <a:pt x="2128" y="238"/>
                  </a:lnTo>
                  <a:lnTo>
                    <a:pt x="2125" y="244"/>
                  </a:lnTo>
                  <a:lnTo>
                    <a:pt x="2120" y="247"/>
                  </a:lnTo>
                  <a:lnTo>
                    <a:pt x="2115" y="249"/>
                  </a:lnTo>
                  <a:lnTo>
                    <a:pt x="2115" y="249"/>
                  </a:lnTo>
                  <a:lnTo>
                    <a:pt x="2108" y="247"/>
                  </a:lnTo>
                  <a:lnTo>
                    <a:pt x="2103" y="244"/>
                  </a:lnTo>
                  <a:lnTo>
                    <a:pt x="2099" y="238"/>
                  </a:lnTo>
                  <a:lnTo>
                    <a:pt x="2099" y="233"/>
                  </a:lnTo>
                  <a:lnTo>
                    <a:pt x="2099" y="233"/>
                  </a:lnTo>
                  <a:lnTo>
                    <a:pt x="2099" y="227"/>
                  </a:lnTo>
                  <a:lnTo>
                    <a:pt x="2103" y="221"/>
                  </a:lnTo>
                  <a:lnTo>
                    <a:pt x="2108" y="218"/>
                  </a:lnTo>
                  <a:lnTo>
                    <a:pt x="2115" y="216"/>
                  </a:lnTo>
                  <a:lnTo>
                    <a:pt x="2115" y="216"/>
                  </a:lnTo>
                  <a:close/>
                  <a:moveTo>
                    <a:pt x="2055" y="216"/>
                  </a:moveTo>
                  <a:lnTo>
                    <a:pt x="2055" y="216"/>
                  </a:lnTo>
                  <a:lnTo>
                    <a:pt x="2055" y="216"/>
                  </a:lnTo>
                  <a:lnTo>
                    <a:pt x="2062" y="218"/>
                  </a:lnTo>
                  <a:lnTo>
                    <a:pt x="2067" y="221"/>
                  </a:lnTo>
                  <a:lnTo>
                    <a:pt x="2070" y="227"/>
                  </a:lnTo>
                  <a:lnTo>
                    <a:pt x="2072" y="233"/>
                  </a:lnTo>
                  <a:lnTo>
                    <a:pt x="2072" y="233"/>
                  </a:lnTo>
                  <a:lnTo>
                    <a:pt x="2070" y="238"/>
                  </a:lnTo>
                  <a:lnTo>
                    <a:pt x="2067" y="244"/>
                  </a:lnTo>
                  <a:lnTo>
                    <a:pt x="2062" y="247"/>
                  </a:lnTo>
                  <a:lnTo>
                    <a:pt x="2055" y="249"/>
                  </a:lnTo>
                  <a:lnTo>
                    <a:pt x="2055" y="249"/>
                  </a:lnTo>
                  <a:lnTo>
                    <a:pt x="2050" y="247"/>
                  </a:lnTo>
                  <a:lnTo>
                    <a:pt x="2045" y="244"/>
                  </a:lnTo>
                  <a:lnTo>
                    <a:pt x="2041" y="238"/>
                  </a:lnTo>
                  <a:lnTo>
                    <a:pt x="2040" y="233"/>
                  </a:lnTo>
                  <a:lnTo>
                    <a:pt x="2040" y="233"/>
                  </a:lnTo>
                  <a:lnTo>
                    <a:pt x="2041" y="227"/>
                  </a:lnTo>
                  <a:lnTo>
                    <a:pt x="2045" y="221"/>
                  </a:lnTo>
                  <a:lnTo>
                    <a:pt x="2050" y="218"/>
                  </a:lnTo>
                  <a:lnTo>
                    <a:pt x="2055" y="216"/>
                  </a:lnTo>
                  <a:lnTo>
                    <a:pt x="2055" y="216"/>
                  </a:lnTo>
                  <a:close/>
                  <a:moveTo>
                    <a:pt x="1997" y="216"/>
                  </a:moveTo>
                  <a:lnTo>
                    <a:pt x="1997" y="216"/>
                  </a:lnTo>
                  <a:lnTo>
                    <a:pt x="1997" y="216"/>
                  </a:lnTo>
                  <a:lnTo>
                    <a:pt x="2004" y="218"/>
                  </a:lnTo>
                  <a:lnTo>
                    <a:pt x="2009" y="221"/>
                  </a:lnTo>
                  <a:lnTo>
                    <a:pt x="2013" y="227"/>
                  </a:lnTo>
                  <a:lnTo>
                    <a:pt x="2013" y="233"/>
                  </a:lnTo>
                  <a:lnTo>
                    <a:pt x="2013" y="233"/>
                  </a:lnTo>
                  <a:lnTo>
                    <a:pt x="2013" y="238"/>
                  </a:lnTo>
                  <a:lnTo>
                    <a:pt x="2009" y="244"/>
                  </a:lnTo>
                  <a:lnTo>
                    <a:pt x="2004" y="247"/>
                  </a:lnTo>
                  <a:lnTo>
                    <a:pt x="1997" y="249"/>
                  </a:lnTo>
                  <a:lnTo>
                    <a:pt x="1997" y="249"/>
                  </a:lnTo>
                  <a:lnTo>
                    <a:pt x="1992" y="247"/>
                  </a:lnTo>
                  <a:lnTo>
                    <a:pt x="1987" y="244"/>
                  </a:lnTo>
                  <a:lnTo>
                    <a:pt x="1984" y="238"/>
                  </a:lnTo>
                  <a:lnTo>
                    <a:pt x="1982" y="233"/>
                  </a:lnTo>
                  <a:lnTo>
                    <a:pt x="1982" y="233"/>
                  </a:lnTo>
                  <a:lnTo>
                    <a:pt x="1984" y="227"/>
                  </a:lnTo>
                  <a:lnTo>
                    <a:pt x="1987" y="221"/>
                  </a:lnTo>
                  <a:lnTo>
                    <a:pt x="1992" y="218"/>
                  </a:lnTo>
                  <a:lnTo>
                    <a:pt x="1997" y="216"/>
                  </a:lnTo>
                  <a:lnTo>
                    <a:pt x="1997" y="216"/>
                  </a:lnTo>
                  <a:close/>
                  <a:moveTo>
                    <a:pt x="1939" y="216"/>
                  </a:moveTo>
                  <a:lnTo>
                    <a:pt x="1939" y="216"/>
                  </a:lnTo>
                  <a:lnTo>
                    <a:pt x="1939" y="216"/>
                  </a:lnTo>
                  <a:lnTo>
                    <a:pt x="1944" y="218"/>
                  </a:lnTo>
                  <a:lnTo>
                    <a:pt x="1950" y="221"/>
                  </a:lnTo>
                  <a:lnTo>
                    <a:pt x="1953" y="227"/>
                  </a:lnTo>
                  <a:lnTo>
                    <a:pt x="1955" y="233"/>
                  </a:lnTo>
                  <a:lnTo>
                    <a:pt x="1955" y="233"/>
                  </a:lnTo>
                  <a:lnTo>
                    <a:pt x="1953" y="238"/>
                  </a:lnTo>
                  <a:lnTo>
                    <a:pt x="1950" y="244"/>
                  </a:lnTo>
                  <a:lnTo>
                    <a:pt x="1944" y="247"/>
                  </a:lnTo>
                  <a:lnTo>
                    <a:pt x="1939" y="249"/>
                  </a:lnTo>
                  <a:lnTo>
                    <a:pt x="1939" y="249"/>
                  </a:lnTo>
                  <a:lnTo>
                    <a:pt x="1932" y="247"/>
                  </a:lnTo>
                  <a:lnTo>
                    <a:pt x="1929" y="244"/>
                  </a:lnTo>
                  <a:lnTo>
                    <a:pt x="1926" y="238"/>
                  </a:lnTo>
                  <a:lnTo>
                    <a:pt x="1924" y="233"/>
                  </a:lnTo>
                  <a:lnTo>
                    <a:pt x="1924" y="233"/>
                  </a:lnTo>
                  <a:lnTo>
                    <a:pt x="1926" y="227"/>
                  </a:lnTo>
                  <a:lnTo>
                    <a:pt x="1929" y="221"/>
                  </a:lnTo>
                  <a:lnTo>
                    <a:pt x="1932" y="218"/>
                  </a:lnTo>
                  <a:lnTo>
                    <a:pt x="1939" y="216"/>
                  </a:lnTo>
                  <a:lnTo>
                    <a:pt x="1939" y="216"/>
                  </a:lnTo>
                  <a:close/>
                  <a:moveTo>
                    <a:pt x="1648" y="216"/>
                  </a:moveTo>
                  <a:lnTo>
                    <a:pt x="1648" y="216"/>
                  </a:lnTo>
                  <a:lnTo>
                    <a:pt x="1648" y="216"/>
                  </a:lnTo>
                  <a:lnTo>
                    <a:pt x="1653" y="218"/>
                  </a:lnTo>
                  <a:lnTo>
                    <a:pt x="1658" y="221"/>
                  </a:lnTo>
                  <a:lnTo>
                    <a:pt x="1662" y="227"/>
                  </a:lnTo>
                  <a:lnTo>
                    <a:pt x="1663" y="233"/>
                  </a:lnTo>
                  <a:lnTo>
                    <a:pt x="1663" y="233"/>
                  </a:lnTo>
                  <a:lnTo>
                    <a:pt x="1662" y="238"/>
                  </a:lnTo>
                  <a:lnTo>
                    <a:pt x="1658" y="244"/>
                  </a:lnTo>
                  <a:lnTo>
                    <a:pt x="1653" y="247"/>
                  </a:lnTo>
                  <a:lnTo>
                    <a:pt x="1648" y="249"/>
                  </a:lnTo>
                  <a:lnTo>
                    <a:pt x="1648" y="249"/>
                  </a:lnTo>
                  <a:lnTo>
                    <a:pt x="1641" y="247"/>
                  </a:lnTo>
                  <a:lnTo>
                    <a:pt x="1636" y="244"/>
                  </a:lnTo>
                  <a:lnTo>
                    <a:pt x="1633" y="238"/>
                  </a:lnTo>
                  <a:lnTo>
                    <a:pt x="1633" y="233"/>
                  </a:lnTo>
                  <a:lnTo>
                    <a:pt x="1633" y="233"/>
                  </a:lnTo>
                  <a:lnTo>
                    <a:pt x="1633" y="227"/>
                  </a:lnTo>
                  <a:lnTo>
                    <a:pt x="1636" y="221"/>
                  </a:lnTo>
                  <a:lnTo>
                    <a:pt x="1641" y="218"/>
                  </a:lnTo>
                  <a:lnTo>
                    <a:pt x="1648" y="216"/>
                  </a:lnTo>
                  <a:lnTo>
                    <a:pt x="1648" y="216"/>
                  </a:lnTo>
                  <a:close/>
                  <a:moveTo>
                    <a:pt x="1590" y="216"/>
                  </a:moveTo>
                  <a:lnTo>
                    <a:pt x="1590" y="216"/>
                  </a:lnTo>
                  <a:lnTo>
                    <a:pt x="1590" y="216"/>
                  </a:lnTo>
                  <a:lnTo>
                    <a:pt x="1595" y="218"/>
                  </a:lnTo>
                  <a:lnTo>
                    <a:pt x="1600" y="221"/>
                  </a:lnTo>
                  <a:lnTo>
                    <a:pt x="1604" y="227"/>
                  </a:lnTo>
                  <a:lnTo>
                    <a:pt x="1606" y="233"/>
                  </a:lnTo>
                  <a:lnTo>
                    <a:pt x="1606" y="233"/>
                  </a:lnTo>
                  <a:lnTo>
                    <a:pt x="1604" y="238"/>
                  </a:lnTo>
                  <a:lnTo>
                    <a:pt x="1600" y="244"/>
                  </a:lnTo>
                  <a:lnTo>
                    <a:pt x="1595" y="247"/>
                  </a:lnTo>
                  <a:lnTo>
                    <a:pt x="1590" y="249"/>
                  </a:lnTo>
                  <a:lnTo>
                    <a:pt x="1590" y="249"/>
                  </a:lnTo>
                  <a:lnTo>
                    <a:pt x="1583" y="247"/>
                  </a:lnTo>
                  <a:lnTo>
                    <a:pt x="1578" y="244"/>
                  </a:lnTo>
                  <a:lnTo>
                    <a:pt x="1575" y="238"/>
                  </a:lnTo>
                  <a:lnTo>
                    <a:pt x="1573" y="233"/>
                  </a:lnTo>
                  <a:lnTo>
                    <a:pt x="1573" y="233"/>
                  </a:lnTo>
                  <a:lnTo>
                    <a:pt x="1575" y="227"/>
                  </a:lnTo>
                  <a:lnTo>
                    <a:pt x="1578" y="221"/>
                  </a:lnTo>
                  <a:lnTo>
                    <a:pt x="1583" y="218"/>
                  </a:lnTo>
                  <a:lnTo>
                    <a:pt x="1590" y="216"/>
                  </a:lnTo>
                  <a:lnTo>
                    <a:pt x="1590" y="216"/>
                  </a:lnTo>
                  <a:close/>
                  <a:moveTo>
                    <a:pt x="1473" y="216"/>
                  </a:moveTo>
                  <a:lnTo>
                    <a:pt x="1473" y="216"/>
                  </a:lnTo>
                  <a:lnTo>
                    <a:pt x="1473" y="216"/>
                  </a:lnTo>
                  <a:lnTo>
                    <a:pt x="1480" y="218"/>
                  </a:lnTo>
                  <a:lnTo>
                    <a:pt x="1485" y="221"/>
                  </a:lnTo>
                  <a:lnTo>
                    <a:pt x="1486" y="227"/>
                  </a:lnTo>
                  <a:lnTo>
                    <a:pt x="1488" y="233"/>
                  </a:lnTo>
                  <a:lnTo>
                    <a:pt x="1488" y="233"/>
                  </a:lnTo>
                  <a:lnTo>
                    <a:pt x="1486" y="238"/>
                  </a:lnTo>
                  <a:lnTo>
                    <a:pt x="1485" y="244"/>
                  </a:lnTo>
                  <a:lnTo>
                    <a:pt x="1480" y="247"/>
                  </a:lnTo>
                  <a:lnTo>
                    <a:pt x="1473" y="249"/>
                  </a:lnTo>
                  <a:lnTo>
                    <a:pt x="1473" y="249"/>
                  </a:lnTo>
                  <a:lnTo>
                    <a:pt x="1468" y="247"/>
                  </a:lnTo>
                  <a:lnTo>
                    <a:pt x="1462" y="244"/>
                  </a:lnTo>
                  <a:lnTo>
                    <a:pt x="1459" y="238"/>
                  </a:lnTo>
                  <a:lnTo>
                    <a:pt x="1457" y="233"/>
                  </a:lnTo>
                  <a:lnTo>
                    <a:pt x="1457" y="233"/>
                  </a:lnTo>
                  <a:lnTo>
                    <a:pt x="1459" y="227"/>
                  </a:lnTo>
                  <a:lnTo>
                    <a:pt x="1462" y="221"/>
                  </a:lnTo>
                  <a:lnTo>
                    <a:pt x="1468" y="218"/>
                  </a:lnTo>
                  <a:lnTo>
                    <a:pt x="1473" y="216"/>
                  </a:lnTo>
                  <a:lnTo>
                    <a:pt x="1473" y="216"/>
                  </a:lnTo>
                  <a:close/>
                  <a:moveTo>
                    <a:pt x="1415" y="216"/>
                  </a:moveTo>
                  <a:lnTo>
                    <a:pt x="1415" y="216"/>
                  </a:lnTo>
                  <a:lnTo>
                    <a:pt x="1415" y="216"/>
                  </a:lnTo>
                  <a:lnTo>
                    <a:pt x="1420" y="218"/>
                  </a:lnTo>
                  <a:lnTo>
                    <a:pt x="1425" y="221"/>
                  </a:lnTo>
                  <a:lnTo>
                    <a:pt x="1428" y="227"/>
                  </a:lnTo>
                  <a:lnTo>
                    <a:pt x="1430" y="233"/>
                  </a:lnTo>
                  <a:lnTo>
                    <a:pt x="1430" y="233"/>
                  </a:lnTo>
                  <a:lnTo>
                    <a:pt x="1428" y="238"/>
                  </a:lnTo>
                  <a:lnTo>
                    <a:pt x="1425" y="244"/>
                  </a:lnTo>
                  <a:lnTo>
                    <a:pt x="1420" y="247"/>
                  </a:lnTo>
                  <a:lnTo>
                    <a:pt x="1415" y="249"/>
                  </a:lnTo>
                  <a:lnTo>
                    <a:pt x="1415" y="249"/>
                  </a:lnTo>
                  <a:lnTo>
                    <a:pt x="1408" y="247"/>
                  </a:lnTo>
                  <a:lnTo>
                    <a:pt x="1403" y="244"/>
                  </a:lnTo>
                  <a:lnTo>
                    <a:pt x="1399" y="238"/>
                  </a:lnTo>
                  <a:lnTo>
                    <a:pt x="1399" y="233"/>
                  </a:lnTo>
                  <a:lnTo>
                    <a:pt x="1399" y="233"/>
                  </a:lnTo>
                  <a:lnTo>
                    <a:pt x="1399" y="227"/>
                  </a:lnTo>
                  <a:lnTo>
                    <a:pt x="1403" y="221"/>
                  </a:lnTo>
                  <a:lnTo>
                    <a:pt x="1408" y="218"/>
                  </a:lnTo>
                  <a:lnTo>
                    <a:pt x="1415" y="216"/>
                  </a:lnTo>
                  <a:lnTo>
                    <a:pt x="1415" y="216"/>
                  </a:lnTo>
                  <a:close/>
                  <a:moveTo>
                    <a:pt x="1357" y="216"/>
                  </a:moveTo>
                  <a:lnTo>
                    <a:pt x="1357" y="216"/>
                  </a:lnTo>
                  <a:lnTo>
                    <a:pt x="1357" y="216"/>
                  </a:lnTo>
                  <a:lnTo>
                    <a:pt x="1362" y="218"/>
                  </a:lnTo>
                  <a:lnTo>
                    <a:pt x="1367" y="221"/>
                  </a:lnTo>
                  <a:lnTo>
                    <a:pt x="1371" y="227"/>
                  </a:lnTo>
                  <a:lnTo>
                    <a:pt x="1372" y="233"/>
                  </a:lnTo>
                  <a:lnTo>
                    <a:pt x="1372" y="233"/>
                  </a:lnTo>
                  <a:lnTo>
                    <a:pt x="1371" y="238"/>
                  </a:lnTo>
                  <a:lnTo>
                    <a:pt x="1367" y="244"/>
                  </a:lnTo>
                  <a:lnTo>
                    <a:pt x="1362" y="247"/>
                  </a:lnTo>
                  <a:lnTo>
                    <a:pt x="1357" y="249"/>
                  </a:lnTo>
                  <a:lnTo>
                    <a:pt x="1357" y="249"/>
                  </a:lnTo>
                  <a:lnTo>
                    <a:pt x="1350" y="247"/>
                  </a:lnTo>
                  <a:lnTo>
                    <a:pt x="1345" y="244"/>
                  </a:lnTo>
                  <a:lnTo>
                    <a:pt x="1342" y="238"/>
                  </a:lnTo>
                  <a:lnTo>
                    <a:pt x="1342" y="233"/>
                  </a:lnTo>
                  <a:lnTo>
                    <a:pt x="1342" y="233"/>
                  </a:lnTo>
                  <a:lnTo>
                    <a:pt x="1342" y="227"/>
                  </a:lnTo>
                  <a:lnTo>
                    <a:pt x="1345" y="221"/>
                  </a:lnTo>
                  <a:lnTo>
                    <a:pt x="1350" y="218"/>
                  </a:lnTo>
                  <a:lnTo>
                    <a:pt x="1357" y="216"/>
                  </a:lnTo>
                  <a:lnTo>
                    <a:pt x="1357" y="216"/>
                  </a:lnTo>
                  <a:close/>
                  <a:moveTo>
                    <a:pt x="1297" y="216"/>
                  </a:moveTo>
                  <a:lnTo>
                    <a:pt x="1297" y="216"/>
                  </a:lnTo>
                  <a:lnTo>
                    <a:pt x="1297" y="216"/>
                  </a:lnTo>
                  <a:lnTo>
                    <a:pt x="1304" y="218"/>
                  </a:lnTo>
                  <a:lnTo>
                    <a:pt x="1309" y="221"/>
                  </a:lnTo>
                  <a:lnTo>
                    <a:pt x="1313" y="227"/>
                  </a:lnTo>
                  <a:lnTo>
                    <a:pt x="1313" y="233"/>
                  </a:lnTo>
                  <a:lnTo>
                    <a:pt x="1313" y="233"/>
                  </a:lnTo>
                  <a:lnTo>
                    <a:pt x="1313" y="238"/>
                  </a:lnTo>
                  <a:lnTo>
                    <a:pt x="1309" y="244"/>
                  </a:lnTo>
                  <a:lnTo>
                    <a:pt x="1304" y="247"/>
                  </a:lnTo>
                  <a:lnTo>
                    <a:pt x="1297" y="249"/>
                  </a:lnTo>
                  <a:lnTo>
                    <a:pt x="1297" y="249"/>
                  </a:lnTo>
                  <a:lnTo>
                    <a:pt x="1292" y="247"/>
                  </a:lnTo>
                  <a:lnTo>
                    <a:pt x="1287" y="244"/>
                  </a:lnTo>
                  <a:lnTo>
                    <a:pt x="1284" y="238"/>
                  </a:lnTo>
                  <a:lnTo>
                    <a:pt x="1282" y="233"/>
                  </a:lnTo>
                  <a:lnTo>
                    <a:pt x="1282" y="233"/>
                  </a:lnTo>
                  <a:lnTo>
                    <a:pt x="1284" y="227"/>
                  </a:lnTo>
                  <a:lnTo>
                    <a:pt x="1287" y="221"/>
                  </a:lnTo>
                  <a:lnTo>
                    <a:pt x="1292" y="218"/>
                  </a:lnTo>
                  <a:lnTo>
                    <a:pt x="1297" y="216"/>
                  </a:lnTo>
                  <a:lnTo>
                    <a:pt x="1297" y="216"/>
                  </a:lnTo>
                  <a:close/>
                  <a:moveTo>
                    <a:pt x="1239" y="216"/>
                  </a:moveTo>
                  <a:lnTo>
                    <a:pt x="1239" y="216"/>
                  </a:lnTo>
                  <a:lnTo>
                    <a:pt x="1239" y="216"/>
                  </a:lnTo>
                  <a:lnTo>
                    <a:pt x="1246" y="218"/>
                  </a:lnTo>
                  <a:lnTo>
                    <a:pt x="1251" y="221"/>
                  </a:lnTo>
                  <a:lnTo>
                    <a:pt x="1255" y="227"/>
                  </a:lnTo>
                  <a:lnTo>
                    <a:pt x="1255" y="233"/>
                  </a:lnTo>
                  <a:lnTo>
                    <a:pt x="1255" y="233"/>
                  </a:lnTo>
                  <a:lnTo>
                    <a:pt x="1255" y="238"/>
                  </a:lnTo>
                  <a:lnTo>
                    <a:pt x="1251" y="244"/>
                  </a:lnTo>
                  <a:lnTo>
                    <a:pt x="1246" y="247"/>
                  </a:lnTo>
                  <a:lnTo>
                    <a:pt x="1239" y="249"/>
                  </a:lnTo>
                  <a:lnTo>
                    <a:pt x="1239" y="249"/>
                  </a:lnTo>
                  <a:lnTo>
                    <a:pt x="1234" y="247"/>
                  </a:lnTo>
                  <a:lnTo>
                    <a:pt x="1229" y="244"/>
                  </a:lnTo>
                  <a:lnTo>
                    <a:pt x="1226" y="238"/>
                  </a:lnTo>
                  <a:lnTo>
                    <a:pt x="1224" y="233"/>
                  </a:lnTo>
                  <a:lnTo>
                    <a:pt x="1224" y="233"/>
                  </a:lnTo>
                  <a:lnTo>
                    <a:pt x="1226" y="227"/>
                  </a:lnTo>
                  <a:lnTo>
                    <a:pt x="1229" y="221"/>
                  </a:lnTo>
                  <a:lnTo>
                    <a:pt x="1234" y="218"/>
                  </a:lnTo>
                  <a:lnTo>
                    <a:pt x="1239" y="216"/>
                  </a:lnTo>
                  <a:lnTo>
                    <a:pt x="1239" y="216"/>
                  </a:lnTo>
                  <a:close/>
                  <a:moveTo>
                    <a:pt x="1181" y="216"/>
                  </a:moveTo>
                  <a:lnTo>
                    <a:pt x="1181" y="216"/>
                  </a:lnTo>
                  <a:lnTo>
                    <a:pt x="1181" y="216"/>
                  </a:lnTo>
                  <a:lnTo>
                    <a:pt x="1187" y="218"/>
                  </a:lnTo>
                  <a:lnTo>
                    <a:pt x="1192" y="221"/>
                  </a:lnTo>
                  <a:lnTo>
                    <a:pt x="1195" y="227"/>
                  </a:lnTo>
                  <a:lnTo>
                    <a:pt x="1197" y="233"/>
                  </a:lnTo>
                  <a:lnTo>
                    <a:pt x="1197" y="233"/>
                  </a:lnTo>
                  <a:lnTo>
                    <a:pt x="1195" y="238"/>
                  </a:lnTo>
                  <a:lnTo>
                    <a:pt x="1192" y="244"/>
                  </a:lnTo>
                  <a:lnTo>
                    <a:pt x="1187" y="247"/>
                  </a:lnTo>
                  <a:lnTo>
                    <a:pt x="1181" y="249"/>
                  </a:lnTo>
                  <a:lnTo>
                    <a:pt x="1181" y="249"/>
                  </a:lnTo>
                  <a:lnTo>
                    <a:pt x="1175" y="247"/>
                  </a:lnTo>
                  <a:lnTo>
                    <a:pt x="1171" y="244"/>
                  </a:lnTo>
                  <a:lnTo>
                    <a:pt x="1168" y="238"/>
                  </a:lnTo>
                  <a:lnTo>
                    <a:pt x="1166" y="233"/>
                  </a:lnTo>
                  <a:lnTo>
                    <a:pt x="1166" y="233"/>
                  </a:lnTo>
                  <a:lnTo>
                    <a:pt x="1168" y="227"/>
                  </a:lnTo>
                  <a:lnTo>
                    <a:pt x="1171" y="221"/>
                  </a:lnTo>
                  <a:lnTo>
                    <a:pt x="1175" y="218"/>
                  </a:lnTo>
                  <a:lnTo>
                    <a:pt x="1181" y="216"/>
                  </a:lnTo>
                  <a:lnTo>
                    <a:pt x="1181" y="216"/>
                  </a:lnTo>
                  <a:close/>
                  <a:moveTo>
                    <a:pt x="1124" y="216"/>
                  </a:moveTo>
                  <a:lnTo>
                    <a:pt x="1124" y="216"/>
                  </a:lnTo>
                  <a:lnTo>
                    <a:pt x="1124" y="216"/>
                  </a:lnTo>
                  <a:lnTo>
                    <a:pt x="1129" y="218"/>
                  </a:lnTo>
                  <a:lnTo>
                    <a:pt x="1134" y="221"/>
                  </a:lnTo>
                  <a:lnTo>
                    <a:pt x="1137" y="227"/>
                  </a:lnTo>
                  <a:lnTo>
                    <a:pt x="1139" y="233"/>
                  </a:lnTo>
                  <a:lnTo>
                    <a:pt x="1139" y="233"/>
                  </a:lnTo>
                  <a:lnTo>
                    <a:pt x="1137" y="238"/>
                  </a:lnTo>
                  <a:lnTo>
                    <a:pt x="1134" y="244"/>
                  </a:lnTo>
                  <a:lnTo>
                    <a:pt x="1129" y="247"/>
                  </a:lnTo>
                  <a:lnTo>
                    <a:pt x="1124" y="249"/>
                  </a:lnTo>
                  <a:lnTo>
                    <a:pt x="1124" y="249"/>
                  </a:lnTo>
                  <a:lnTo>
                    <a:pt x="1117" y="247"/>
                  </a:lnTo>
                  <a:lnTo>
                    <a:pt x="1112" y="244"/>
                  </a:lnTo>
                  <a:lnTo>
                    <a:pt x="1108" y="238"/>
                  </a:lnTo>
                  <a:lnTo>
                    <a:pt x="1108" y="233"/>
                  </a:lnTo>
                  <a:lnTo>
                    <a:pt x="1108" y="233"/>
                  </a:lnTo>
                  <a:lnTo>
                    <a:pt x="1108" y="227"/>
                  </a:lnTo>
                  <a:lnTo>
                    <a:pt x="1112" y="221"/>
                  </a:lnTo>
                  <a:lnTo>
                    <a:pt x="1117" y="218"/>
                  </a:lnTo>
                  <a:lnTo>
                    <a:pt x="1124" y="216"/>
                  </a:lnTo>
                  <a:lnTo>
                    <a:pt x="1124" y="216"/>
                  </a:lnTo>
                  <a:close/>
                  <a:moveTo>
                    <a:pt x="1064" y="216"/>
                  </a:moveTo>
                  <a:lnTo>
                    <a:pt x="1064" y="216"/>
                  </a:lnTo>
                  <a:lnTo>
                    <a:pt x="1064" y="216"/>
                  </a:lnTo>
                  <a:lnTo>
                    <a:pt x="1071" y="218"/>
                  </a:lnTo>
                  <a:lnTo>
                    <a:pt x="1076" y="221"/>
                  </a:lnTo>
                  <a:lnTo>
                    <a:pt x="1079" y="227"/>
                  </a:lnTo>
                  <a:lnTo>
                    <a:pt x="1081" y="233"/>
                  </a:lnTo>
                  <a:lnTo>
                    <a:pt x="1081" y="233"/>
                  </a:lnTo>
                  <a:lnTo>
                    <a:pt x="1079" y="238"/>
                  </a:lnTo>
                  <a:lnTo>
                    <a:pt x="1076" y="244"/>
                  </a:lnTo>
                  <a:lnTo>
                    <a:pt x="1071" y="247"/>
                  </a:lnTo>
                  <a:lnTo>
                    <a:pt x="1064" y="249"/>
                  </a:lnTo>
                  <a:lnTo>
                    <a:pt x="1064" y="249"/>
                  </a:lnTo>
                  <a:lnTo>
                    <a:pt x="1059" y="247"/>
                  </a:lnTo>
                  <a:lnTo>
                    <a:pt x="1054" y="244"/>
                  </a:lnTo>
                  <a:lnTo>
                    <a:pt x="1050" y="238"/>
                  </a:lnTo>
                  <a:lnTo>
                    <a:pt x="1049" y="233"/>
                  </a:lnTo>
                  <a:lnTo>
                    <a:pt x="1049" y="233"/>
                  </a:lnTo>
                  <a:lnTo>
                    <a:pt x="1050" y="227"/>
                  </a:lnTo>
                  <a:lnTo>
                    <a:pt x="1054" y="221"/>
                  </a:lnTo>
                  <a:lnTo>
                    <a:pt x="1059" y="218"/>
                  </a:lnTo>
                  <a:lnTo>
                    <a:pt x="1064" y="216"/>
                  </a:lnTo>
                  <a:lnTo>
                    <a:pt x="1064" y="216"/>
                  </a:lnTo>
                  <a:close/>
                  <a:moveTo>
                    <a:pt x="1006" y="216"/>
                  </a:moveTo>
                  <a:lnTo>
                    <a:pt x="1006" y="216"/>
                  </a:lnTo>
                  <a:lnTo>
                    <a:pt x="1006" y="216"/>
                  </a:lnTo>
                  <a:lnTo>
                    <a:pt x="1013" y="218"/>
                  </a:lnTo>
                  <a:lnTo>
                    <a:pt x="1018" y="221"/>
                  </a:lnTo>
                  <a:lnTo>
                    <a:pt x="1021" y="227"/>
                  </a:lnTo>
                  <a:lnTo>
                    <a:pt x="1021" y="233"/>
                  </a:lnTo>
                  <a:lnTo>
                    <a:pt x="1021" y="233"/>
                  </a:lnTo>
                  <a:lnTo>
                    <a:pt x="1021" y="238"/>
                  </a:lnTo>
                  <a:lnTo>
                    <a:pt x="1018" y="244"/>
                  </a:lnTo>
                  <a:lnTo>
                    <a:pt x="1013" y="247"/>
                  </a:lnTo>
                  <a:lnTo>
                    <a:pt x="1006" y="249"/>
                  </a:lnTo>
                  <a:lnTo>
                    <a:pt x="1006" y="249"/>
                  </a:lnTo>
                  <a:lnTo>
                    <a:pt x="1001" y="247"/>
                  </a:lnTo>
                  <a:lnTo>
                    <a:pt x="996" y="244"/>
                  </a:lnTo>
                  <a:lnTo>
                    <a:pt x="992" y="238"/>
                  </a:lnTo>
                  <a:lnTo>
                    <a:pt x="991" y="233"/>
                  </a:lnTo>
                  <a:lnTo>
                    <a:pt x="991" y="233"/>
                  </a:lnTo>
                  <a:lnTo>
                    <a:pt x="992" y="227"/>
                  </a:lnTo>
                  <a:lnTo>
                    <a:pt x="996" y="221"/>
                  </a:lnTo>
                  <a:lnTo>
                    <a:pt x="1001" y="218"/>
                  </a:lnTo>
                  <a:lnTo>
                    <a:pt x="1006" y="216"/>
                  </a:lnTo>
                  <a:lnTo>
                    <a:pt x="1006" y="216"/>
                  </a:lnTo>
                  <a:close/>
                  <a:moveTo>
                    <a:pt x="948" y="216"/>
                  </a:moveTo>
                  <a:lnTo>
                    <a:pt x="948" y="216"/>
                  </a:lnTo>
                  <a:lnTo>
                    <a:pt x="948" y="216"/>
                  </a:lnTo>
                  <a:lnTo>
                    <a:pt x="955" y="218"/>
                  </a:lnTo>
                  <a:lnTo>
                    <a:pt x="958" y="221"/>
                  </a:lnTo>
                  <a:lnTo>
                    <a:pt x="962" y="227"/>
                  </a:lnTo>
                  <a:lnTo>
                    <a:pt x="964" y="233"/>
                  </a:lnTo>
                  <a:lnTo>
                    <a:pt x="964" y="233"/>
                  </a:lnTo>
                  <a:lnTo>
                    <a:pt x="962" y="238"/>
                  </a:lnTo>
                  <a:lnTo>
                    <a:pt x="958" y="244"/>
                  </a:lnTo>
                  <a:lnTo>
                    <a:pt x="955" y="247"/>
                  </a:lnTo>
                  <a:lnTo>
                    <a:pt x="948" y="249"/>
                  </a:lnTo>
                  <a:lnTo>
                    <a:pt x="948" y="249"/>
                  </a:lnTo>
                  <a:lnTo>
                    <a:pt x="941" y="247"/>
                  </a:lnTo>
                  <a:lnTo>
                    <a:pt x="938" y="244"/>
                  </a:lnTo>
                  <a:lnTo>
                    <a:pt x="935" y="238"/>
                  </a:lnTo>
                  <a:lnTo>
                    <a:pt x="933" y="233"/>
                  </a:lnTo>
                  <a:lnTo>
                    <a:pt x="933" y="233"/>
                  </a:lnTo>
                  <a:lnTo>
                    <a:pt x="935" y="227"/>
                  </a:lnTo>
                  <a:lnTo>
                    <a:pt x="938" y="221"/>
                  </a:lnTo>
                  <a:lnTo>
                    <a:pt x="941" y="218"/>
                  </a:lnTo>
                  <a:lnTo>
                    <a:pt x="948" y="216"/>
                  </a:lnTo>
                  <a:lnTo>
                    <a:pt x="948" y="216"/>
                  </a:lnTo>
                  <a:close/>
                  <a:moveTo>
                    <a:pt x="890" y="216"/>
                  </a:moveTo>
                  <a:lnTo>
                    <a:pt x="890" y="216"/>
                  </a:lnTo>
                  <a:lnTo>
                    <a:pt x="890" y="216"/>
                  </a:lnTo>
                  <a:lnTo>
                    <a:pt x="895" y="218"/>
                  </a:lnTo>
                  <a:lnTo>
                    <a:pt x="900" y="221"/>
                  </a:lnTo>
                  <a:lnTo>
                    <a:pt x="904" y="227"/>
                  </a:lnTo>
                  <a:lnTo>
                    <a:pt x="906" y="233"/>
                  </a:lnTo>
                  <a:lnTo>
                    <a:pt x="906" y="233"/>
                  </a:lnTo>
                  <a:lnTo>
                    <a:pt x="904" y="238"/>
                  </a:lnTo>
                  <a:lnTo>
                    <a:pt x="900" y="244"/>
                  </a:lnTo>
                  <a:lnTo>
                    <a:pt x="895" y="247"/>
                  </a:lnTo>
                  <a:lnTo>
                    <a:pt x="890" y="249"/>
                  </a:lnTo>
                  <a:lnTo>
                    <a:pt x="890" y="249"/>
                  </a:lnTo>
                  <a:lnTo>
                    <a:pt x="883" y="247"/>
                  </a:lnTo>
                  <a:lnTo>
                    <a:pt x="878" y="244"/>
                  </a:lnTo>
                  <a:lnTo>
                    <a:pt x="875" y="238"/>
                  </a:lnTo>
                  <a:lnTo>
                    <a:pt x="875" y="233"/>
                  </a:lnTo>
                  <a:lnTo>
                    <a:pt x="875" y="233"/>
                  </a:lnTo>
                  <a:lnTo>
                    <a:pt x="875" y="227"/>
                  </a:lnTo>
                  <a:lnTo>
                    <a:pt x="878" y="221"/>
                  </a:lnTo>
                  <a:lnTo>
                    <a:pt x="883" y="218"/>
                  </a:lnTo>
                  <a:lnTo>
                    <a:pt x="890" y="216"/>
                  </a:lnTo>
                  <a:lnTo>
                    <a:pt x="890" y="216"/>
                  </a:lnTo>
                  <a:close/>
                  <a:moveTo>
                    <a:pt x="832" y="216"/>
                  </a:moveTo>
                  <a:lnTo>
                    <a:pt x="832" y="216"/>
                  </a:lnTo>
                  <a:lnTo>
                    <a:pt x="832" y="216"/>
                  </a:lnTo>
                  <a:lnTo>
                    <a:pt x="837" y="218"/>
                  </a:lnTo>
                  <a:lnTo>
                    <a:pt x="843" y="221"/>
                  </a:lnTo>
                  <a:lnTo>
                    <a:pt x="846" y="227"/>
                  </a:lnTo>
                  <a:lnTo>
                    <a:pt x="848" y="233"/>
                  </a:lnTo>
                  <a:lnTo>
                    <a:pt x="848" y="233"/>
                  </a:lnTo>
                  <a:lnTo>
                    <a:pt x="846" y="238"/>
                  </a:lnTo>
                  <a:lnTo>
                    <a:pt x="843" y="244"/>
                  </a:lnTo>
                  <a:lnTo>
                    <a:pt x="837" y="247"/>
                  </a:lnTo>
                  <a:lnTo>
                    <a:pt x="832" y="249"/>
                  </a:lnTo>
                  <a:lnTo>
                    <a:pt x="832" y="249"/>
                  </a:lnTo>
                  <a:lnTo>
                    <a:pt x="826" y="247"/>
                  </a:lnTo>
                  <a:lnTo>
                    <a:pt x="820" y="244"/>
                  </a:lnTo>
                  <a:lnTo>
                    <a:pt x="817" y="238"/>
                  </a:lnTo>
                  <a:lnTo>
                    <a:pt x="815" y="233"/>
                  </a:lnTo>
                  <a:lnTo>
                    <a:pt x="815" y="233"/>
                  </a:lnTo>
                  <a:lnTo>
                    <a:pt x="817" y="227"/>
                  </a:lnTo>
                  <a:lnTo>
                    <a:pt x="820" y="221"/>
                  </a:lnTo>
                  <a:lnTo>
                    <a:pt x="826" y="218"/>
                  </a:lnTo>
                  <a:lnTo>
                    <a:pt x="832" y="216"/>
                  </a:lnTo>
                  <a:lnTo>
                    <a:pt x="832" y="216"/>
                  </a:lnTo>
                  <a:close/>
                  <a:moveTo>
                    <a:pt x="773" y="216"/>
                  </a:moveTo>
                  <a:lnTo>
                    <a:pt x="773" y="216"/>
                  </a:lnTo>
                  <a:lnTo>
                    <a:pt x="773" y="216"/>
                  </a:lnTo>
                  <a:lnTo>
                    <a:pt x="780" y="218"/>
                  </a:lnTo>
                  <a:lnTo>
                    <a:pt x="785" y="221"/>
                  </a:lnTo>
                  <a:lnTo>
                    <a:pt x="788" y="227"/>
                  </a:lnTo>
                  <a:lnTo>
                    <a:pt x="788" y="233"/>
                  </a:lnTo>
                  <a:lnTo>
                    <a:pt x="788" y="233"/>
                  </a:lnTo>
                  <a:lnTo>
                    <a:pt x="788" y="238"/>
                  </a:lnTo>
                  <a:lnTo>
                    <a:pt x="785" y="244"/>
                  </a:lnTo>
                  <a:lnTo>
                    <a:pt x="780" y="247"/>
                  </a:lnTo>
                  <a:lnTo>
                    <a:pt x="773" y="249"/>
                  </a:lnTo>
                  <a:lnTo>
                    <a:pt x="773" y="249"/>
                  </a:lnTo>
                  <a:lnTo>
                    <a:pt x="768" y="247"/>
                  </a:lnTo>
                  <a:lnTo>
                    <a:pt x="763" y="244"/>
                  </a:lnTo>
                  <a:lnTo>
                    <a:pt x="759" y="238"/>
                  </a:lnTo>
                  <a:lnTo>
                    <a:pt x="757" y="233"/>
                  </a:lnTo>
                  <a:lnTo>
                    <a:pt x="757" y="233"/>
                  </a:lnTo>
                  <a:lnTo>
                    <a:pt x="759" y="227"/>
                  </a:lnTo>
                  <a:lnTo>
                    <a:pt x="763" y="221"/>
                  </a:lnTo>
                  <a:lnTo>
                    <a:pt x="768" y="218"/>
                  </a:lnTo>
                  <a:lnTo>
                    <a:pt x="773" y="216"/>
                  </a:lnTo>
                  <a:lnTo>
                    <a:pt x="773" y="216"/>
                  </a:lnTo>
                  <a:close/>
                  <a:moveTo>
                    <a:pt x="715" y="216"/>
                  </a:moveTo>
                  <a:lnTo>
                    <a:pt x="715" y="216"/>
                  </a:lnTo>
                  <a:lnTo>
                    <a:pt x="715" y="216"/>
                  </a:lnTo>
                  <a:lnTo>
                    <a:pt x="722" y="218"/>
                  </a:lnTo>
                  <a:lnTo>
                    <a:pt x="725" y="221"/>
                  </a:lnTo>
                  <a:lnTo>
                    <a:pt x="728" y="227"/>
                  </a:lnTo>
                  <a:lnTo>
                    <a:pt x="730" y="233"/>
                  </a:lnTo>
                  <a:lnTo>
                    <a:pt x="730" y="233"/>
                  </a:lnTo>
                  <a:lnTo>
                    <a:pt x="728" y="238"/>
                  </a:lnTo>
                  <a:lnTo>
                    <a:pt x="725" y="244"/>
                  </a:lnTo>
                  <a:lnTo>
                    <a:pt x="722" y="247"/>
                  </a:lnTo>
                  <a:lnTo>
                    <a:pt x="715" y="249"/>
                  </a:lnTo>
                  <a:lnTo>
                    <a:pt x="715" y="249"/>
                  </a:lnTo>
                  <a:lnTo>
                    <a:pt x="710" y="247"/>
                  </a:lnTo>
                  <a:lnTo>
                    <a:pt x="705" y="244"/>
                  </a:lnTo>
                  <a:lnTo>
                    <a:pt x="701" y="238"/>
                  </a:lnTo>
                  <a:lnTo>
                    <a:pt x="700" y="233"/>
                  </a:lnTo>
                  <a:lnTo>
                    <a:pt x="700" y="233"/>
                  </a:lnTo>
                  <a:lnTo>
                    <a:pt x="701" y="227"/>
                  </a:lnTo>
                  <a:lnTo>
                    <a:pt x="705" y="221"/>
                  </a:lnTo>
                  <a:lnTo>
                    <a:pt x="710" y="218"/>
                  </a:lnTo>
                  <a:lnTo>
                    <a:pt x="715" y="216"/>
                  </a:lnTo>
                  <a:lnTo>
                    <a:pt x="715" y="216"/>
                  </a:lnTo>
                  <a:close/>
                  <a:moveTo>
                    <a:pt x="657" y="216"/>
                  </a:moveTo>
                  <a:lnTo>
                    <a:pt x="657" y="216"/>
                  </a:lnTo>
                  <a:lnTo>
                    <a:pt x="657" y="216"/>
                  </a:lnTo>
                  <a:lnTo>
                    <a:pt x="662" y="218"/>
                  </a:lnTo>
                  <a:lnTo>
                    <a:pt x="667" y="221"/>
                  </a:lnTo>
                  <a:lnTo>
                    <a:pt x="671" y="227"/>
                  </a:lnTo>
                  <a:lnTo>
                    <a:pt x="672" y="233"/>
                  </a:lnTo>
                  <a:lnTo>
                    <a:pt x="672" y="233"/>
                  </a:lnTo>
                  <a:lnTo>
                    <a:pt x="671" y="238"/>
                  </a:lnTo>
                  <a:lnTo>
                    <a:pt x="667" y="244"/>
                  </a:lnTo>
                  <a:lnTo>
                    <a:pt x="662" y="247"/>
                  </a:lnTo>
                  <a:lnTo>
                    <a:pt x="657" y="249"/>
                  </a:lnTo>
                  <a:lnTo>
                    <a:pt x="657" y="249"/>
                  </a:lnTo>
                  <a:lnTo>
                    <a:pt x="650" y="247"/>
                  </a:lnTo>
                  <a:lnTo>
                    <a:pt x="645" y="244"/>
                  </a:lnTo>
                  <a:lnTo>
                    <a:pt x="642" y="238"/>
                  </a:lnTo>
                  <a:lnTo>
                    <a:pt x="642" y="233"/>
                  </a:lnTo>
                  <a:lnTo>
                    <a:pt x="642" y="233"/>
                  </a:lnTo>
                  <a:lnTo>
                    <a:pt x="642" y="227"/>
                  </a:lnTo>
                  <a:lnTo>
                    <a:pt x="645" y="221"/>
                  </a:lnTo>
                  <a:lnTo>
                    <a:pt x="650" y="218"/>
                  </a:lnTo>
                  <a:lnTo>
                    <a:pt x="657" y="216"/>
                  </a:lnTo>
                  <a:lnTo>
                    <a:pt x="657" y="216"/>
                  </a:lnTo>
                  <a:close/>
                  <a:moveTo>
                    <a:pt x="599" y="216"/>
                  </a:moveTo>
                  <a:lnTo>
                    <a:pt x="599" y="216"/>
                  </a:lnTo>
                  <a:lnTo>
                    <a:pt x="599" y="216"/>
                  </a:lnTo>
                  <a:lnTo>
                    <a:pt x="604" y="218"/>
                  </a:lnTo>
                  <a:lnTo>
                    <a:pt x="609" y="221"/>
                  </a:lnTo>
                  <a:lnTo>
                    <a:pt x="613" y="227"/>
                  </a:lnTo>
                  <a:lnTo>
                    <a:pt x="614" y="233"/>
                  </a:lnTo>
                  <a:lnTo>
                    <a:pt x="614" y="233"/>
                  </a:lnTo>
                  <a:lnTo>
                    <a:pt x="613" y="238"/>
                  </a:lnTo>
                  <a:lnTo>
                    <a:pt x="609" y="244"/>
                  </a:lnTo>
                  <a:lnTo>
                    <a:pt x="604" y="247"/>
                  </a:lnTo>
                  <a:lnTo>
                    <a:pt x="599" y="249"/>
                  </a:lnTo>
                  <a:lnTo>
                    <a:pt x="599" y="249"/>
                  </a:lnTo>
                  <a:lnTo>
                    <a:pt x="592" y="247"/>
                  </a:lnTo>
                  <a:lnTo>
                    <a:pt x="587" y="244"/>
                  </a:lnTo>
                  <a:lnTo>
                    <a:pt x="584" y="238"/>
                  </a:lnTo>
                  <a:lnTo>
                    <a:pt x="582" y="233"/>
                  </a:lnTo>
                  <a:lnTo>
                    <a:pt x="582" y="233"/>
                  </a:lnTo>
                  <a:lnTo>
                    <a:pt x="584" y="227"/>
                  </a:lnTo>
                  <a:lnTo>
                    <a:pt x="587" y="221"/>
                  </a:lnTo>
                  <a:lnTo>
                    <a:pt x="592" y="218"/>
                  </a:lnTo>
                  <a:lnTo>
                    <a:pt x="599" y="216"/>
                  </a:lnTo>
                  <a:lnTo>
                    <a:pt x="599" y="216"/>
                  </a:lnTo>
                  <a:close/>
                  <a:moveTo>
                    <a:pt x="539" y="216"/>
                  </a:moveTo>
                  <a:lnTo>
                    <a:pt x="539" y="216"/>
                  </a:lnTo>
                  <a:lnTo>
                    <a:pt x="539" y="216"/>
                  </a:lnTo>
                  <a:lnTo>
                    <a:pt x="546" y="218"/>
                  </a:lnTo>
                  <a:lnTo>
                    <a:pt x="551" y="221"/>
                  </a:lnTo>
                  <a:lnTo>
                    <a:pt x="555" y="227"/>
                  </a:lnTo>
                  <a:lnTo>
                    <a:pt x="555" y="233"/>
                  </a:lnTo>
                  <a:lnTo>
                    <a:pt x="555" y="233"/>
                  </a:lnTo>
                  <a:lnTo>
                    <a:pt x="555" y="238"/>
                  </a:lnTo>
                  <a:lnTo>
                    <a:pt x="551" y="244"/>
                  </a:lnTo>
                  <a:lnTo>
                    <a:pt x="546" y="247"/>
                  </a:lnTo>
                  <a:lnTo>
                    <a:pt x="539" y="249"/>
                  </a:lnTo>
                  <a:lnTo>
                    <a:pt x="539" y="249"/>
                  </a:lnTo>
                  <a:lnTo>
                    <a:pt x="534" y="247"/>
                  </a:lnTo>
                  <a:lnTo>
                    <a:pt x="529" y="244"/>
                  </a:lnTo>
                  <a:lnTo>
                    <a:pt x="526" y="238"/>
                  </a:lnTo>
                  <a:lnTo>
                    <a:pt x="524" y="233"/>
                  </a:lnTo>
                  <a:lnTo>
                    <a:pt x="524" y="233"/>
                  </a:lnTo>
                  <a:lnTo>
                    <a:pt x="526" y="227"/>
                  </a:lnTo>
                  <a:lnTo>
                    <a:pt x="529" y="221"/>
                  </a:lnTo>
                  <a:lnTo>
                    <a:pt x="534" y="218"/>
                  </a:lnTo>
                  <a:lnTo>
                    <a:pt x="539" y="216"/>
                  </a:lnTo>
                  <a:lnTo>
                    <a:pt x="539" y="216"/>
                  </a:lnTo>
                  <a:close/>
                  <a:moveTo>
                    <a:pt x="482" y="216"/>
                  </a:moveTo>
                  <a:lnTo>
                    <a:pt x="482" y="216"/>
                  </a:lnTo>
                  <a:lnTo>
                    <a:pt x="482" y="216"/>
                  </a:lnTo>
                  <a:lnTo>
                    <a:pt x="488" y="218"/>
                  </a:lnTo>
                  <a:lnTo>
                    <a:pt x="493" y="221"/>
                  </a:lnTo>
                  <a:lnTo>
                    <a:pt x="495" y="227"/>
                  </a:lnTo>
                  <a:lnTo>
                    <a:pt x="497" y="233"/>
                  </a:lnTo>
                  <a:lnTo>
                    <a:pt x="497" y="233"/>
                  </a:lnTo>
                  <a:lnTo>
                    <a:pt x="495" y="238"/>
                  </a:lnTo>
                  <a:lnTo>
                    <a:pt x="493" y="244"/>
                  </a:lnTo>
                  <a:lnTo>
                    <a:pt x="488" y="247"/>
                  </a:lnTo>
                  <a:lnTo>
                    <a:pt x="482" y="249"/>
                  </a:lnTo>
                  <a:lnTo>
                    <a:pt x="482" y="249"/>
                  </a:lnTo>
                  <a:lnTo>
                    <a:pt x="476" y="247"/>
                  </a:lnTo>
                  <a:lnTo>
                    <a:pt x="471" y="244"/>
                  </a:lnTo>
                  <a:lnTo>
                    <a:pt x="468" y="238"/>
                  </a:lnTo>
                  <a:lnTo>
                    <a:pt x="466" y="233"/>
                  </a:lnTo>
                  <a:lnTo>
                    <a:pt x="466" y="233"/>
                  </a:lnTo>
                  <a:lnTo>
                    <a:pt x="468" y="227"/>
                  </a:lnTo>
                  <a:lnTo>
                    <a:pt x="471" y="221"/>
                  </a:lnTo>
                  <a:lnTo>
                    <a:pt x="476" y="218"/>
                  </a:lnTo>
                  <a:lnTo>
                    <a:pt x="482" y="216"/>
                  </a:lnTo>
                  <a:lnTo>
                    <a:pt x="482" y="216"/>
                  </a:lnTo>
                  <a:close/>
                  <a:moveTo>
                    <a:pt x="424" y="216"/>
                  </a:moveTo>
                  <a:lnTo>
                    <a:pt x="424" y="216"/>
                  </a:lnTo>
                  <a:lnTo>
                    <a:pt x="424" y="216"/>
                  </a:lnTo>
                  <a:lnTo>
                    <a:pt x="429" y="218"/>
                  </a:lnTo>
                  <a:lnTo>
                    <a:pt x="434" y="221"/>
                  </a:lnTo>
                  <a:lnTo>
                    <a:pt x="437" y="227"/>
                  </a:lnTo>
                  <a:lnTo>
                    <a:pt x="439" y="233"/>
                  </a:lnTo>
                  <a:lnTo>
                    <a:pt x="439" y="233"/>
                  </a:lnTo>
                  <a:lnTo>
                    <a:pt x="437" y="238"/>
                  </a:lnTo>
                  <a:lnTo>
                    <a:pt x="434" y="244"/>
                  </a:lnTo>
                  <a:lnTo>
                    <a:pt x="429" y="247"/>
                  </a:lnTo>
                  <a:lnTo>
                    <a:pt x="424" y="249"/>
                  </a:lnTo>
                  <a:lnTo>
                    <a:pt x="424" y="249"/>
                  </a:lnTo>
                  <a:lnTo>
                    <a:pt x="417" y="247"/>
                  </a:lnTo>
                  <a:lnTo>
                    <a:pt x="412" y="244"/>
                  </a:lnTo>
                  <a:lnTo>
                    <a:pt x="410" y="238"/>
                  </a:lnTo>
                  <a:lnTo>
                    <a:pt x="408" y="233"/>
                  </a:lnTo>
                  <a:lnTo>
                    <a:pt x="408" y="233"/>
                  </a:lnTo>
                  <a:lnTo>
                    <a:pt x="410" y="227"/>
                  </a:lnTo>
                  <a:lnTo>
                    <a:pt x="412" y="221"/>
                  </a:lnTo>
                  <a:lnTo>
                    <a:pt x="417" y="218"/>
                  </a:lnTo>
                  <a:lnTo>
                    <a:pt x="424" y="216"/>
                  </a:lnTo>
                  <a:lnTo>
                    <a:pt x="424" y="216"/>
                  </a:lnTo>
                  <a:close/>
                  <a:moveTo>
                    <a:pt x="366" y="216"/>
                  </a:moveTo>
                  <a:lnTo>
                    <a:pt x="366" y="216"/>
                  </a:lnTo>
                  <a:lnTo>
                    <a:pt x="366" y="216"/>
                  </a:lnTo>
                  <a:lnTo>
                    <a:pt x="371" y="218"/>
                  </a:lnTo>
                  <a:lnTo>
                    <a:pt x="376" y="221"/>
                  </a:lnTo>
                  <a:lnTo>
                    <a:pt x="379" y="227"/>
                  </a:lnTo>
                  <a:lnTo>
                    <a:pt x="381" y="233"/>
                  </a:lnTo>
                  <a:lnTo>
                    <a:pt x="381" y="233"/>
                  </a:lnTo>
                  <a:lnTo>
                    <a:pt x="379" y="238"/>
                  </a:lnTo>
                  <a:lnTo>
                    <a:pt x="376" y="244"/>
                  </a:lnTo>
                  <a:lnTo>
                    <a:pt x="371" y="247"/>
                  </a:lnTo>
                  <a:lnTo>
                    <a:pt x="366" y="249"/>
                  </a:lnTo>
                  <a:lnTo>
                    <a:pt x="366" y="249"/>
                  </a:lnTo>
                  <a:lnTo>
                    <a:pt x="359" y="247"/>
                  </a:lnTo>
                  <a:lnTo>
                    <a:pt x="354" y="244"/>
                  </a:lnTo>
                  <a:lnTo>
                    <a:pt x="350" y="238"/>
                  </a:lnTo>
                  <a:lnTo>
                    <a:pt x="350" y="233"/>
                  </a:lnTo>
                  <a:lnTo>
                    <a:pt x="350" y="233"/>
                  </a:lnTo>
                  <a:lnTo>
                    <a:pt x="350" y="227"/>
                  </a:lnTo>
                  <a:lnTo>
                    <a:pt x="354" y="221"/>
                  </a:lnTo>
                  <a:lnTo>
                    <a:pt x="359" y="218"/>
                  </a:lnTo>
                  <a:lnTo>
                    <a:pt x="366" y="216"/>
                  </a:lnTo>
                  <a:lnTo>
                    <a:pt x="366" y="216"/>
                  </a:lnTo>
                  <a:close/>
                  <a:moveTo>
                    <a:pt x="306" y="216"/>
                  </a:moveTo>
                  <a:lnTo>
                    <a:pt x="306" y="216"/>
                  </a:lnTo>
                  <a:lnTo>
                    <a:pt x="306" y="216"/>
                  </a:lnTo>
                  <a:lnTo>
                    <a:pt x="313" y="218"/>
                  </a:lnTo>
                  <a:lnTo>
                    <a:pt x="318" y="221"/>
                  </a:lnTo>
                  <a:lnTo>
                    <a:pt x="321" y="227"/>
                  </a:lnTo>
                  <a:lnTo>
                    <a:pt x="321" y="233"/>
                  </a:lnTo>
                  <a:lnTo>
                    <a:pt x="321" y="233"/>
                  </a:lnTo>
                  <a:lnTo>
                    <a:pt x="321" y="238"/>
                  </a:lnTo>
                  <a:lnTo>
                    <a:pt x="318" y="244"/>
                  </a:lnTo>
                  <a:lnTo>
                    <a:pt x="313" y="247"/>
                  </a:lnTo>
                  <a:lnTo>
                    <a:pt x="306" y="249"/>
                  </a:lnTo>
                  <a:lnTo>
                    <a:pt x="306" y="249"/>
                  </a:lnTo>
                  <a:lnTo>
                    <a:pt x="301" y="247"/>
                  </a:lnTo>
                  <a:lnTo>
                    <a:pt x="296" y="244"/>
                  </a:lnTo>
                  <a:lnTo>
                    <a:pt x="293" y="238"/>
                  </a:lnTo>
                  <a:lnTo>
                    <a:pt x="291" y="233"/>
                  </a:lnTo>
                  <a:lnTo>
                    <a:pt x="291" y="233"/>
                  </a:lnTo>
                  <a:lnTo>
                    <a:pt x="293" y="227"/>
                  </a:lnTo>
                  <a:lnTo>
                    <a:pt x="296" y="221"/>
                  </a:lnTo>
                  <a:lnTo>
                    <a:pt x="301" y="218"/>
                  </a:lnTo>
                  <a:lnTo>
                    <a:pt x="306" y="216"/>
                  </a:lnTo>
                  <a:lnTo>
                    <a:pt x="306" y="216"/>
                  </a:lnTo>
                  <a:close/>
                  <a:moveTo>
                    <a:pt x="248" y="216"/>
                  </a:moveTo>
                  <a:lnTo>
                    <a:pt x="248" y="216"/>
                  </a:lnTo>
                  <a:lnTo>
                    <a:pt x="248" y="216"/>
                  </a:lnTo>
                  <a:lnTo>
                    <a:pt x="255" y="218"/>
                  </a:lnTo>
                  <a:lnTo>
                    <a:pt x="260" y="221"/>
                  </a:lnTo>
                  <a:lnTo>
                    <a:pt x="264" y="227"/>
                  </a:lnTo>
                  <a:lnTo>
                    <a:pt x="264" y="233"/>
                  </a:lnTo>
                  <a:lnTo>
                    <a:pt x="264" y="233"/>
                  </a:lnTo>
                  <a:lnTo>
                    <a:pt x="264" y="238"/>
                  </a:lnTo>
                  <a:lnTo>
                    <a:pt x="260" y="244"/>
                  </a:lnTo>
                  <a:lnTo>
                    <a:pt x="255" y="247"/>
                  </a:lnTo>
                  <a:lnTo>
                    <a:pt x="248" y="249"/>
                  </a:lnTo>
                  <a:lnTo>
                    <a:pt x="248" y="249"/>
                  </a:lnTo>
                  <a:lnTo>
                    <a:pt x="243" y="247"/>
                  </a:lnTo>
                  <a:lnTo>
                    <a:pt x="238" y="244"/>
                  </a:lnTo>
                  <a:lnTo>
                    <a:pt x="235" y="238"/>
                  </a:lnTo>
                  <a:lnTo>
                    <a:pt x="233" y="233"/>
                  </a:lnTo>
                  <a:lnTo>
                    <a:pt x="233" y="233"/>
                  </a:lnTo>
                  <a:lnTo>
                    <a:pt x="235" y="227"/>
                  </a:lnTo>
                  <a:lnTo>
                    <a:pt x="238" y="221"/>
                  </a:lnTo>
                  <a:lnTo>
                    <a:pt x="243" y="218"/>
                  </a:lnTo>
                  <a:lnTo>
                    <a:pt x="248" y="216"/>
                  </a:lnTo>
                  <a:lnTo>
                    <a:pt x="248" y="216"/>
                  </a:lnTo>
                  <a:close/>
                  <a:moveTo>
                    <a:pt x="190" y="216"/>
                  </a:moveTo>
                  <a:lnTo>
                    <a:pt x="190" y="216"/>
                  </a:lnTo>
                  <a:lnTo>
                    <a:pt x="190" y="216"/>
                  </a:lnTo>
                  <a:lnTo>
                    <a:pt x="195" y="218"/>
                  </a:lnTo>
                  <a:lnTo>
                    <a:pt x="201" y="221"/>
                  </a:lnTo>
                  <a:lnTo>
                    <a:pt x="204" y="227"/>
                  </a:lnTo>
                  <a:lnTo>
                    <a:pt x="206" y="233"/>
                  </a:lnTo>
                  <a:lnTo>
                    <a:pt x="206" y="233"/>
                  </a:lnTo>
                  <a:lnTo>
                    <a:pt x="204" y="238"/>
                  </a:lnTo>
                  <a:lnTo>
                    <a:pt x="201" y="244"/>
                  </a:lnTo>
                  <a:lnTo>
                    <a:pt x="195" y="247"/>
                  </a:lnTo>
                  <a:lnTo>
                    <a:pt x="190" y="249"/>
                  </a:lnTo>
                  <a:lnTo>
                    <a:pt x="190" y="249"/>
                  </a:lnTo>
                  <a:lnTo>
                    <a:pt x="184" y="247"/>
                  </a:lnTo>
                  <a:lnTo>
                    <a:pt x="180" y="244"/>
                  </a:lnTo>
                  <a:lnTo>
                    <a:pt x="177" y="238"/>
                  </a:lnTo>
                  <a:lnTo>
                    <a:pt x="175" y="233"/>
                  </a:lnTo>
                  <a:lnTo>
                    <a:pt x="175" y="233"/>
                  </a:lnTo>
                  <a:lnTo>
                    <a:pt x="177" y="227"/>
                  </a:lnTo>
                  <a:lnTo>
                    <a:pt x="180" y="221"/>
                  </a:lnTo>
                  <a:lnTo>
                    <a:pt x="184" y="218"/>
                  </a:lnTo>
                  <a:lnTo>
                    <a:pt x="190" y="216"/>
                  </a:lnTo>
                  <a:lnTo>
                    <a:pt x="190" y="216"/>
                  </a:lnTo>
                  <a:close/>
                  <a:moveTo>
                    <a:pt x="132" y="216"/>
                  </a:moveTo>
                  <a:lnTo>
                    <a:pt x="132" y="216"/>
                  </a:lnTo>
                  <a:lnTo>
                    <a:pt x="132" y="216"/>
                  </a:lnTo>
                  <a:lnTo>
                    <a:pt x="138" y="218"/>
                  </a:lnTo>
                  <a:lnTo>
                    <a:pt x="143" y="221"/>
                  </a:lnTo>
                  <a:lnTo>
                    <a:pt x="146" y="227"/>
                  </a:lnTo>
                  <a:lnTo>
                    <a:pt x="148" y="233"/>
                  </a:lnTo>
                  <a:lnTo>
                    <a:pt x="148" y="233"/>
                  </a:lnTo>
                  <a:lnTo>
                    <a:pt x="146" y="238"/>
                  </a:lnTo>
                  <a:lnTo>
                    <a:pt x="143" y="244"/>
                  </a:lnTo>
                  <a:lnTo>
                    <a:pt x="138" y="247"/>
                  </a:lnTo>
                  <a:lnTo>
                    <a:pt x="132" y="249"/>
                  </a:lnTo>
                  <a:lnTo>
                    <a:pt x="132" y="249"/>
                  </a:lnTo>
                  <a:lnTo>
                    <a:pt x="126" y="247"/>
                  </a:lnTo>
                  <a:lnTo>
                    <a:pt x="121" y="244"/>
                  </a:lnTo>
                  <a:lnTo>
                    <a:pt x="117" y="238"/>
                  </a:lnTo>
                  <a:lnTo>
                    <a:pt x="117" y="233"/>
                  </a:lnTo>
                  <a:lnTo>
                    <a:pt x="117" y="233"/>
                  </a:lnTo>
                  <a:lnTo>
                    <a:pt x="117" y="227"/>
                  </a:lnTo>
                  <a:lnTo>
                    <a:pt x="121" y="221"/>
                  </a:lnTo>
                  <a:lnTo>
                    <a:pt x="126" y="218"/>
                  </a:lnTo>
                  <a:lnTo>
                    <a:pt x="132" y="216"/>
                  </a:lnTo>
                  <a:lnTo>
                    <a:pt x="132" y="216"/>
                  </a:lnTo>
                  <a:close/>
                  <a:moveTo>
                    <a:pt x="73" y="216"/>
                  </a:moveTo>
                  <a:lnTo>
                    <a:pt x="73" y="216"/>
                  </a:lnTo>
                  <a:lnTo>
                    <a:pt x="73" y="216"/>
                  </a:lnTo>
                  <a:lnTo>
                    <a:pt x="80" y="218"/>
                  </a:lnTo>
                  <a:lnTo>
                    <a:pt x="85" y="221"/>
                  </a:lnTo>
                  <a:lnTo>
                    <a:pt x="88" y="227"/>
                  </a:lnTo>
                  <a:lnTo>
                    <a:pt x="90" y="233"/>
                  </a:lnTo>
                  <a:lnTo>
                    <a:pt x="90" y="233"/>
                  </a:lnTo>
                  <a:lnTo>
                    <a:pt x="88" y="238"/>
                  </a:lnTo>
                  <a:lnTo>
                    <a:pt x="85" y="244"/>
                  </a:lnTo>
                  <a:lnTo>
                    <a:pt x="80" y="247"/>
                  </a:lnTo>
                  <a:lnTo>
                    <a:pt x="73" y="249"/>
                  </a:lnTo>
                  <a:lnTo>
                    <a:pt x="73" y="249"/>
                  </a:lnTo>
                  <a:lnTo>
                    <a:pt x="68" y="247"/>
                  </a:lnTo>
                  <a:lnTo>
                    <a:pt x="63" y="244"/>
                  </a:lnTo>
                  <a:lnTo>
                    <a:pt x="59" y="238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9" y="227"/>
                  </a:lnTo>
                  <a:lnTo>
                    <a:pt x="63" y="221"/>
                  </a:lnTo>
                  <a:lnTo>
                    <a:pt x="68" y="218"/>
                  </a:lnTo>
                  <a:lnTo>
                    <a:pt x="73" y="216"/>
                  </a:lnTo>
                  <a:lnTo>
                    <a:pt x="73" y="216"/>
                  </a:lnTo>
                  <a:close/>
                  <a:moveTo>
                    <a:pt x="2231" y="174"/>
                  </a:moveTo>
                  <a:lnTo>
                    <a:pt x="2231" y="174"/>
                  </a:lnTo>
                  <a:lnTo>
                    <a:pt x="2231" y="174"/>
                  </a:lnTo>
                  <a:lnTo>
                    <a:pt x="2237" y="174"/>
                  </a:lnTo>
                  <a:lnTo>
                    <a:pt x="2242" y="177"/>
                  </a:lnTo>
                  <a:lnTo>
                    <a:pt x="2244" y="182"/>
                  </a:lnTo>
                  <a:lnTo>
                    <a:pt x="2246" y="189"/>
                  </a:lnTo>
                  <a:lnTo>
                    <a:pt x="2246" y="189"/>
                  </a:lnTo>
                  <a:lnTo>
                    <a:pt x="2244" y="196"/>
                  </a:lnTo>
                  <a:lnTo>
                    <a:pt x="2242" y="201"/>
                  </a:lnTo>
                  <a:lnTo>
                    <a:pt x="2237" y="204"/>
                  </a:lnTo>
                  <a:lnTo>
                    <a:pt x="2231" y="206"/>
                  </a:lnTo>
                  <a:lnTo>
                    <a:pt x="2231" y="206"/>
                  </a:lnTo>
                  <a:lnTo>
                    <a:pt x="2225" y="204"/>
                  </a:lnTo>
                  <a:lnTo>
                    <a:pt x="2220" y="201"/>
                  </a:lnTo>
                  <a:lnTo>
                    <a:pt x="2217" y="196"/>
                  </a:lnTo>
                  <a:lnTo>
                    <a:pt x="2215" y="189"/>
                  </a:lnTo>
                  <a:lnTo>
                    <a:pt x="2215" y="189"/>
                  </a:lnTo>
                  <a:lnTo>
                    <a:pt x="2217" y="182"/>
                  </a:lnTo>
                  <a:lnTo>
                    <a:pt x="2220" y="177"/>
                  </a:lnTo>
                  <a:lnTo>
                    <a:pt x="2225" y="174"/>
                  </a:lnTo>
                  <a:lnTo>
                    <a:pt x="2231" y="174"/>
                  </a:lnTo>
                  <a:lnTo>
                    <a:pt x="2231" y="174"/>
                  </a:lnTo>
                  <a:close/>
                  <a:moveTo>
                    <a:pt x="2173" y="174"/>
                  </a:moveTo>
                  <a:lnTo>
                    <a:pt x="2173" y="174"/>
                  </a:lnTo>
                  <a:lnTo>
                    <a:pt x="2173" y="174"/>
                  </a:lnTo>
                  <a:lnTo>
                    <a:pt x="2178" y="174"/>
                  </a:lnTo>
                  <a:lnTo>
                    <a:pt x="2183" y="177"/>
                  </a:lnTo>
                  <a:lnTo>
                    <a:pt x="2186" y="182"/>
                  </a:lnTo>
                  <a:lnTo>
                    <a:pt x="2188" y="189"/>
                  </a:lnTo>
                  <a:lnTo>
                    <a:pt x="2188" y="189"/>
                  </a:lnTo>
                  <a:lnTo>
                    <a:pt x="2186" y="196"/>
                  </a:lnTo>
                  <a:lnTo>
                    <a:pt x="2183" y="201"/>
                  </a:lnTo>
                  <a:lnTo>
                    <a:pt x="2178" y="204"/>
                  </a:lnTo>
                  <a:lnTo>
                    <a:pt x="2173" y="206"/>
                  </a:lnTo>
                  <a:lnTo>
                    <a:pt x="2173" y="206"/>
                  </a:lnTo>
                  <a:lnTo>
                    <a:pt x="2166" y="204"/>
                  </a:lnTo>
                  <a:lnTo>
                    <a:pt x="2161" y="201"/>
                  </a:lnTo>
                  <a:lnTo>
                    <a:pt x="2159" y="196"/>
                  </a:lnTo>
                  <a:lnTo>
                    <a:pt x="2157" y="189"/>
                  </a:lnTo>
                  <a:lnTo>
                    <a:pt x="2157" y="189"/>
                  </a:lnTo>
                  <a:lnTo>
                    <a:pt x="2159" y="182"/>
                  </a:lnTo>
                  <a:lnTo>
                    <a:pt x="2161" y="177"/>
                  </a:lnTo>
                  <a:lnTo>
                    <a:pt x="2166" y="174"/>
                  </a:lnTo>
                  <a:lnTo>
                    <a:pt x="2173" y="174"/>
                  </a:lnTo>
                  <a:lnTo>
                    <a:pt x="2173" y="174"/>
                  </a:lnTo>
                  <a:close/>
                  <a:moveTo>
                    <a:pt x="2115" y="174"/>
                  </a:moveTo>
                  <a:lnTo>
                    <a:pt x="2115" y="174"/>
                  </a:lnTo>
                  <a:lnTo>
                    <a:pt x="2115" y="174"/>
                  </a:lnTo>
                  <a:lnTo>
                    <a:pt x="2120" y="174"/>
                  </a:lnTo>
                  <a:lnTo>
                    <a:pt x="2125" y="177"/>
                  </a:lnTo>
                  <a:lnTo>
                    <a:pt x="2128" y="182"/>
                  </a:lnTo>
                  <a:lnTo>
                    <a:pt x="2130" y="189"/>
                  </a:lnTo>
                  <a:lnTo>
                    <a:pt x="2130" y="189"/>
                  </a:lnTo>
                  <a:lnTo>
                    <a:pt x="2128" y="196"/>
                  </a:lnTo>
                  <a:lnTo>
                    <a:pt x="2125" y="201"/>
                  </a:lnTo>
                  <a:lnTo>
                    <a:pt x="2120" y="204"/>
                  </a:lnTo>
                  <a:lnTo>
                    <a:pt x="2115" y="206"/>
                  </a:lnTo>
                  <a:lnTo>
                    <a:pt x="2115" y="206"/>
                  </a:lnTo>
                  <a:lnTo>
                    <a:pt x="2108" y="204"/>
                  </a:lnTo>
                  <a:lnTo>
                    <a:pt x="2103" y="201"/>
                  </a:lnTo>
                  <a:lnTo>
                    <a:pt x="2099" y="196"/>
                  </a:lnTo>
                  <a:lnTo>
                    <a:pt x="2099" y="189"/>
                  </a:lnTo>
                  <a:lnTo>
                    <a:pt x="2099" y="189"/>
                  </a:lnTo>
                  <a:lnTo>
                    <a:pt x="2099" y="182"/>
                  </a:lnTo>
                  <a:lnTo>
                    <a:pt x="2103" y="177"/>
                  </a:lnTo>
                  <a:lnTo>
                    <a:pt x="2108" y="174"/>
                  </a:lnTo>
                  <a:lnTo>
                    <a:pt x="2115" y="174"/>
                  </a:lnTo>
                  <a:lnTo>
                    <a:pt x="2115" y="174"/>
                  </a:lnTo>
                  <a:close/>
                  <a:moveTo>
                    <a:pt x="2055" y="174"/>
                  </a:moveTo>
                  <a:lnTo>
                    <a:pt x="2055" y="174"/>
                  </a:lnTo>
                  <a:lnTo>
                    <a:pt x="2055" y="174"/>
                  </a:lnTo>
                  <a:lnTo>
                    <a:pt x="2062" y="174"/>
                  </a:lnTo>
                  <a:lnTo>
                    <a:pt x="2067" y="177"/>
                  </a:lnTo>
                  <a:lnTo>
                    <a:pt x="2070" y="182"/>
                  </a:lnTo>
                  <a:lnTo>
                    <a:pt x="2072" y="189"/>
                  </a:lnTo>
                  <a:lnTo>
                    <a:pt x="2072" y="189"/>
                  </a:lnTo>
                  <a:lnTo>
                    <a:pt x="2070" y="196"/>
                  </a:lnTo>
                  <a:lnTo>
                    <a:pt x="2067" y="201"/>
                  </a:lnTo>
                  <a:lnTo>
                    <a:pt x="2062" y="204"/>
                  </a:lnTo>
                  <a:lnTo>
                    <a:pt x="2055" y="206"/>
                  </a:lnTo>
                  <a:lnTo>
                    <a:pt x="2055" y="206"/>
                  </a:lnTo>
                  <a:lnTo>
                    <a:pt x="2050" y="204"/>
                  </a:lnTo>
                  <a:lnTo>
                    <a:pt x="2045" y="201"/>
                  </a:lnTo>
                  <a:lnTo>
                    <a:pt x="2041" y="196"/>
                  </a:lnTo>
                  <a:lnTo>
                    <a:pt x="2040" y="189"/>
                  </a:lnTo>
                  <a:lnTo>
                    <a:pt x="2040" y="189"/>
                  </a:lnTo>
                  <a:lnTo>
                    <a:pt x="2041" y="182"/>
                  </a:lnTo>
                  <a:lnTo>
                    <a:pt x="2045" y="177"/>
                  </a:lnTo>
                  <a:lnTo>
                    <a:pt x="2050" y="174"/>
                  </a:lnTo>
                  <a:lnTo>
                    <a:pt x="2055" y="174"/>
                  </a:lnTo>
                  <a:lnTo>
                    <a:pt x="2055" y="174"/>
                  </a:lnTo>
                  <a:close/>
                  <a:moveTo>
                    <a:pt x="1997" y="174"/>
                  </a:moveTo>
                  <a:lnTo>
                    <a:pt x="1997" y="174"/>
                  </a:lnTo>
                  <a:lnTo>
                    <a:pt x="1997" y="174"/>
                  </a:lnTo>
                  <a:lnTo>
                    <a:pt x="2004" y="174"/>
                  </a:lnTo>
                  <a:lnTo>
                    <a:pt x="2009" y="177"/>
                  </a:lnTo>
                  <a:lnTo>
                    <a:pt x="2013" y="182"/>
                  </a:lnTo>
                  <a:lnTo>
                    <a:pt x="2013" y="189"/>
                  </a:lnTo>
                  <a:lnTo>
                    <a:pt x="2013" y="189"/>
                  </a:lnTo>
                  <a:lnTo>
                    <a:pt x="2013" y="196"/>
                  </a:lnTo>
                  <a:lnTo>
                    <a:pt x="2009" y="201"/>
                  </a:lnTo>
                  <a:lnTo>
                    <a:pt x="2004" y="204"/>
                  </a:lnTo>
                  <a:lnTo>
                    <a:pt x="1997" y="206"/>
                  </a:lnTo>
                  <a:lnTo>
                    <a:pt x="1997" y="206"/>
                  </a:lnTo>
                  <a:lnTo>
                    <a:pt x="1992" y="204"/>
                  </a:lnTo>
                  <a:lnTo>
                    <a:pt x="1987" y="201"/>
                  </a:lnTo>
                  <a:lnTo>
                    <a:pt x="1984" y="196"/>
                  </a:lnTo>
                  <a:lnTo>
                    <a:pt x="1982" y="189"/>
                  </a:lnTo>
                  <a:lnTo>
                    <a:pt x="1982" y="189"/>
                  </a:lnTo>
                  <a:lnTo>
                    <a:pt x="1984" y="182"/>
                  </a:lnTo>
                  <a:lnTo>
                    <a:pt x="1987" y="177"/>
                  </a:lnTo>
                  <a:lnTo>
                    <a:pt x="1992" y="174"/>
                  </a:lnTo>
                  <a:lnTo>
                    <a:pt x="1997" y="174"/>
                  </a:lnTo>
                  <a:lnTo>
                    <a:pt x="1997" y="174"/>
                  </a:lnTo>
                  <a:close/>
                  <a:moveTo>
                    <a:pt x="1648" y="174"/>
                  </a:moveTo>
                  <a:lnTo>
                    <a:pt x="1648" y="174"/>
                  </a:lnTo>
                  <a:lnTo>
                    <a:pt x="1648" y="174"/>
                  </a:lnTo>
                  <a:lnTo>
                    <a:pt x="1653" y="174"/>
                  </a:lnTo>
                  <a:lnTo>
                    <a:pt x="1658" y="177"/>
                  </a:lnTo>
                  <a:lnTo>
                    <a:pt x="1662" y="182"/>
                  </a:lnTo>
                  <a:lnTo>
                    <a:pt x="1663" y="189"/>
                  </a:lnTo>
                  <a:lnTo>
                    <a:pt x="1663" y="189"/>
                  </a:lnTo>
                  <a:lnTo>
                    <a:pt x="1662" y="196"/>
                  </a:lnTo>
                  <a:lnTo>
                    <a:pt x="1658" y="201"/>
                  </a:lnTo>
                  <a:lnTo>
                    <a:pt x="1653" y="204"/>
                  </a:lnTo>
                  <a:lnTo>
                    <a:pt x="1648" y="206"/>
                  </a:lnTo>
                  <a:lnTo>
                    <a:pt x="1648" y="206"/>
                  </a:lnTo>
                  <a:lnTo>
                    <a:pt x="1641" y="204"/>
                  </a:lnTo>
                  <a:lnTo>
                    <a:pt x="1636" y="201"/>
                  </a:lnTo>
                  <a:lnTo>
                    <a:pt x="1633" y="196"/>
                  </a:lnTo>
                  <a:lnTo>
                    <a:pt x="1633" y="189"/>
                  </a:lnTo>
                  <a:lnTo>
                    <a:pt x="1633" y="189"/>
                  </a:lnTo>
                  <a:lnTo>
                    <a:pt x="1633" y="182"/>
                  </a:lnTo>
                  <a:lnTo>
                    <a:pt x="1636" y="177"/>
                  </a:lnTo>
                  <a:lnTo>
                    <a:pt x="1641" y="174"/>
                  </a:lnTo>
                  <a:lnTo>
                    <a:pt x="1648" y="174"/>
                  </a:lnTo>
                  <a:lnTo>
                    <a:pt x="1648" y="174"/>
                  </a:lnTo>
                  <a:close/>
                  <a:moveTo>
                    <a:pt x="1590" y="174"/>
                  </a:moveTo>
                  <a:lnTo>
                    <a:pt x="1590" y="174"/>
                  </a:lnTo>
                  <a:lnTo>
                    <a:pt x="1590" y="174"/>
                  </a:lnTo>
                  <a:lnTo>
                    <a:pt x="1595" y="174"/>
                  </a:lnTo>
                  <a:lnTo>
                    <a:pt x="1600" y="177"/>
                  </a:lnTo>
                  <a:lnTo>
                    <a:pt x="1604" y="182"/>
                  </a:lnTo>
                  <a:lnTo>
                    <a:pt x="1606" y="189"/>
                  </a:lnTo>
                  <a:lnTo>
                    <a:pt x="1606" y="189"/>
                  </a:lnTo>
                  <a:lnTo>
                    <a:pt x="1604" y="196"/>
                  </a:lnTo>
                  <a:lnTo>
                    <a:pt x="1600" y="201"/>
                  </a:lnTo>
                  <a:lnTo>
                    <a:pt x="1595" y="204"/>
                  </a:lnTo>
                  <a:lnTo>
                    <a:pt x="1590" y="206"/>
                  </a:lnTo>
                  <a:lnTo>
                    <a:pt x="1590" y="206"/>
                  </a:lnTo>
                  <a:lnTo>
                    <a:pt x="1583" y="204"/>
                  </a:lnTo>
                  <a:lnTo>
                    <a:pt x="1578" y="201"/>
                  </a:lnTo>
                  <a:lnTo>
                    <a:pt x="1575" y="196"/>
                  </a:lnTo>
                  <a:lnTo>
                    <a:pt x="1573" y="189"/>
                  </a:lnTo>
                  <a:lnTo>
                    <a:pt x="1573" y="189"/>
                  </a:lnTo>
                  <a:lnTo>
                    <a:pt x="1575" y="182"/>
                  </a:lnTo>
                  <a:lnTo>
                    <a:pt x="1578" y="177"/>
                  </a:lnTo>
                  <a:lnTo>
                    <a:pt x="1583" y="174"/>
                  </a:lnTo>
                  <a:lnTo>
                    <a:pt x="1590" y="174"/>
                  </a:lnTo>
                  <a:lnTo>
                    <a:pt x="1590" y="174"/>
                  </a:lnTo>
                  <a:close/>
                  <a:moveTo>
                    <a:pt x="1473" y="174"/>
                  </a:moveTo>
                  <a:lnTo>
                    <a:pt x="1473" y="174"/>
                  </a:lnTo>
                  <a:lnTo>
                    <a:pt x="1473" y="174"/>
                  </a:lnTo>
                  <a:lnTo>
                    <a:pt x="1480" y="174"/>
                  </a:lnTo>
                  <a:lnTo>
                    <a:pt x="1485" y="177"/>
                  </a:lnTo>
                  <a:lnTo>
                    <a:pt x="1486" y="182"/>
                  </a:lnTo>
                  <a:lnTo>
                    <a:pt x="1488" y="189"/>
                  </a:lnTo>
                  <a:lnTo>
                    <a:pt x="1488" y="189"/>
                  </a:lnTo>
                  <a:lnTo>
                    <a:pt x="1486" y="196"/>
                  </a:lnTo>
                  <a:lnTo>
                    <a:pt x="1485" y="201"/>
                  </a:lnTo>
                  <a:lnTo>
                    <a:pt x="1480" y="204"/>
                  </a:lnTo>
                  <a:lnTo>
                    <a:pt x="1473" y="206"/>
                  </a:lnTo>
                  <a:lnTo>
                    <a:pt x="1473" y="206"/>
                  </a:lnTo>
                  <a:lnTo>
                    <a:pt x="1468" y="204"/>
                  </a:lnTo>
                  <a:lnTo>
                    <a:pt x="1462" y="201"/>
                  </a:lnTo>
                  <a:lnTo>
                    <a:pt x="1459" y="196"/>
                  </a:lnTo>
                  <a:lnTo>
                    <a:pt x="1457" y="189"/>
                  </a:lnTo>
                  <a:lnTo>
                    <a:pt x="1457" y="189"/>
                  </a:lnTo>
                  <a:lnTo>
                    <a:pt x="1459" y="182"/>
                  </a:lnTo>
                  <a:lnTo>
                    <a:pt x="1462" y="177"/>
                  </a:lnTo>
                  <a:lnTo>
                    <a:pt x="1468" y="174"/>
                  </a:lnTo>
                  <a:lnTo>
                    <a:pt x="1473" y="174"/>
                  </a:lnTo>
                  <a:lnTo>
                    <a:pt x="1473" y="174"/>
                  </a:lnTo>
                  <a:close/>
                  <a:moveTo>
                    <a:pt x="1415" y="174"/>
                  </a:moveTo>
                  <a:lnTo>
                    <a:pt x="1415" y="174"/>
                  </a:lnTo>
                  <a:lnTo>
                    <a:pt x="1415" y="174"/>
                  </a:lnTo>
                  <a:lnTo>
                    <a:pt x="1420" y="174"/>
                  </a:lnTo>
                  <a:lnTo>
                    <a:pt x="1425" y="177"/>
                  </a:lnTo>
                  <a:lnTo>
                    <a:pt x="1428" y="182"/>
                  </a:lnTo>
                  <a:lnTo>
                    <a:pt x="1430" y="189"/>
                  </a:lnTo>
                  <a:lnTo>
                    <a:pt x="1430" y="189"/>
                  </a:lnTo>
                  <a:lnTo>
                    <a:pt x="1428" y="196"/>
                  </a:lnTo>
                  <a:lnTo>
                    <a:pt x="1425" y="201"/>
                  </a:lnTo>
                  <a:lnTo>
                    <a:pt x="1420" y="204"/>
                  </a:lnTo>
                  <a:lnTo>
                    <a:pt x="1415" y="206"/>
                  </a:lnTo>
                  <a:lnTo>
                    <a:pt x="1415" y="206"/>
                  </a:lnTo>
                  <a:lnTo>
                    <a:pt x="1408" y="204"/>
                  </a:lnTo>
                  <a:lnTo>
                    <a:pt x="1403" y="201"/>
                  </a:lnTo>
                  <a:lnTo>
                    <a:pt x="1399" y="196"/>
                  </a:lnTo>
                  <a:lnTo>
                    <a:pt x="1399" y="189"/>
                  </a:lnTo>
                  <a:lnTo>
                    <a:pt x="1399" y="189"/>
                  </a:lnTo>
                  <a:lnTo>
                    <a:pt x="1399" y="182"/>
                  </a:lnTo>
                  <a:lnTo>
                    <a:pt x="1403" y="177"/>
                  </a:lnTo>
                  <a:lnTo>
                    <a:pt x="1408" y="174"/>
                  </a:lnTo>
                  <a:lnTo>
                    <a:pt x="1415" y="174"/>
                  </a:lnTo>
                  <a:lnTo>
                    <a:pt x="1415" y="174"/>
                  </a:lnTo>
                  <a:close/>
                  <a:moveTo>
                    <a:pt x="1357" y="174"/>
                  </a:moveTo>
                  <a:lnTo>
                    <a:pt x="1357" y="174"/>
                  </a:lnTo>
                  <a:lnTo>
                    <a:pt x="1357" y="174"/>
                  </a:lnTo>
                  <a:lnTo>
                    <a:pt x="1362" y="174"/>
                  </a:lnTo>
                  <a:lnTo>
                    <a:pt x="1367" y="177"/>
                  </a:lnTo>
                  <a:lnTo>
                    <a:pt x="1371" y="182"/>
                  </a:lnTo>
                  <a:lnTo>
                    <a:pt x="1372" y="189"/>
                  </a:lnTo>
                  <a:lnTo>
                    <a:pt x="1372" y="189"/>
                  </a:lnTo>
                  <a:lnTo>
                    <a:pt x="1371" y="196"/>
                  </a:lnTo>
                  <a:lnTo>
                    <a:pt x="1367" y="201"/>
                  </a:lnTo>
                  <a:lnTo>
                    <a:pt x="1362" y="204"/>
                  </a:lnTo>
                  <a:lnTo>
                    <a:pt x="1357" y="206"/>
                  </a:lnTo>
                  <a:lnTo>
                    <a:pt x="1357" y="206"/>
                  </a:lnTo>
                  <a:lnTo>
                    <a:pt x="1350" y="204"/>
                  </a:lnTo>
                  <a:lnTo>
                    <a:pt x="1345" y="201"/>
                  </a:lnTo>
                  <a:lnTo>
                    <a:pt x="1342" y="196"/>
                  </a:lnTo>
                  <a:lnTo>
                    <a:pt x="1342" y="189"/>
                  </a:lnTo>
                  <a:lnTo>
                    <a:pt x="1342" y="189"/>
                  </a:lnTo>
                  <a:lnTo>
                    <a:pt x="1342" y="182"/>
                  </a:lnTo>
                  <a:lnTo>
                    <a:pt x="1345" y="177"/>
                  </a:lnTo>
                  <a:lnTo>
                    <a:pt x="1350" y="174"/>
                  </a:lnTo>
                  <a:lnTo>
                    <a:pt x="1357" y="174"/>
                  </a:lnTo>
                  <a:lnTo>
                    <a:pt x="1357" y="174"/>
                  </a:lnTo>
                  <a:close/>
                  <a:moveTo>
                    <a:pt x="1297" y="174"/>
                  </a:moveTo>
                  <a:lnTo>
                    <a:pt x="1297" y="174"/>
                  </a:lnTo>
                  <a:lnTo>
                    <a:pt x="1297" y="174"/>
                  </a:lnTo>
                  <a:lnTo>
                    <a:pt x="1304" y="174"/>
                  </a:lnTo>
                  <a:lnTo>
                    <a:pt x="1309" y="177"/>
                  </a:lnTo>
                  <a:lnTo>
                    <a:pt x="1313" y="182"/>
                  </a:lnTo>
                  <a:lnTo>
                    <a:pt x="1313" y="189"/>
                  </a:lnTo>
                  <a:lnTo>
                    <a:pt x="1313" y="189"/>
                  </a:lnTo>
                  <a:lnTo>
                    <a:pt x="1313" y="196"/>
                  </a:lnTo>
                  <a:lnTo>
                    <a:pt x="1309" y="201"/>
                  </a:lnTo>
                  <a:lnTo>
                    <a:pt x="1304" y="204"/>
                  </a:lnTo>
                  <a:lnTo>
                    <a:pt x="1297" y="206"/>
                  </a:lnTo>
                  <a:lnTo>
                    <a:pt x="1297" y="206"/>
                  </a:lnTo>
                  <a:lnTo>
                    <a:pt x="1292" y="204"/>
                  </a:lnTo>
                  <a:lnTo>
                    <a:pt x="1287" y="201"/>
                  </a:lnTo>
                  <a:lnTo>
                    <a:pt x="1284" y="196"/>
                  </a:lnTo>
                  <a:lnTo>
                    <a:pt x="1282" y="189"/>
                  </a:lnTo>
                  <a:lnTo>
                    <a:pt x="1282" y="189"/>
                  </a:lnTo>
                  <a:lnTo>
                    <a:pt x="1284" y="182"/>
                  </a:lnTo>
                  <a:lnTo>
                    <a:pt x="1287" y="177"/>
                  </a:lnTo>
                  <a:lnTo>
                    <a:pt x="1292" y="174"/>
                  </a:lnTo>
                  <a:lnTo>
                    <a:pt x="1297" y="174"/>
                  </a:lnTo>
                  <a:lnTo>
                    <a:pt x="1297" y="174"/>
                  </a:lnTo>
                  <a:close/>
                  <a:moveTo>
                    <a:pt x="1239" y="174"/>
                  </a:moveTo>
                  <a:lnTo>
                    <a:pt x="1239" y="174"/>
                  </a:lnTo>
                  <a:lnTo>
                    <a:pt x="1239" y="174"/>
                  </a:lnTo>
                  <a:lnTo>
                    <a:pt x="1246" y="174"/>
                  </a:lnTo>
                  <a:lnTo>
                    <a:pt x="1251" y="177"/>
                  </a:lnTo>
                  <a:lnTo>
                    <a:pt x="1255" y="182"/>
                  </a:lnTo>
                  <a:lnTo>
                    <a:pt x="1255" y="189"/>
                  </a:lnTo>
                  <a:lnTo>
                    <a:pt x="1255" y="189"/>
                  </a:lnTo>
                  <a:lnTo>
                    <a:pt x="1255" y="196"/>
                  </a:lnTo>
                  <a:lnTo>
                    <a:pt x="1251" y="201"/>
                  </a:lnTo>
                  <a:lnTo>
                    <a:pt x="1246" y="204"/>
                  </a:lnTo>
                  <a:lnTo>
                    <a:pt x="1239" y="206"/>
                  </a:lnTo>
                  <a:lnTo>
                    <a:pt x="1239" y="206"/>
                  </a:lnTo>
                  <a:lnTo>
                    <a:pt x="1234" y="204"/>
                  </a:lnTo>
                  <a:lnTo>
                    <a:pt x="1229" y="201"/>
                  </a:lnTo>
                  <a:lnTo>
                    <a:pt x="1226" y="196"/>
                  </a:lnTo>
                  <a:lnTo>
                    <a:pt x="1224" y="189"/>
                  </a:lnTo>
                  <a:lnTo>
                    <a:pt x="1224" y="189"/>
                  </a:lnTo>
                  <a:lnTo>
                    <a:pt x="1226" y="182"/>
                  </a:lnTo>
                  <a:lnTo>
                    <a:pt x="1229" y="177"/>
                  </a:lnTo>
                  <a:lnTo>
                    <a:pt x="1234" y="174"/>
                  </a:lnTo>
                  <a:lnTo>
                    <a:pt x="1239" y="174"/>
                  </a:lnTo>
                  <a:lnTo>
                    <a:pt x="1239" y="174"/>
                  </a:lnTo>
                  <a:close/>
                  <a:moveTo>
                    <a:pt x="1181" y="174"/>
                  </a:moveTo>
                  <a:lnTo>
                    <a:pt x="1181" y="174"/>
                  </a:lnTo>
                  <a:lnTo>
                    <a:pt x="1181" y="174"/>
                  </a:lnTo>
                  <a:lnTo>
                    <a:pt x="1187" y="174"/>
                  </a:lnTo>
                  <a:lnTo>
                    <a:pt x="1192" y="177"/>
                  </a:lnTo>
                  <a:lnTo>
                    <a:pt x="1195" y="182"/>
                  </a:lnTo>
                  <a:lnTo>
                    <a:pt x="1197" y="189"/>
                  </a:lnTo>
                  <a:lnTo>
                    <a:pt x="1197" y="189"/>
                  </a:lnTo>
                  <a:lnTo>
                    <a:pt x="1195" y="196"/>
                  </a:lnTo>
                  <a:lnTo>
                    <a:pt x="1192" y="201"/>
                  </a:lnTo>
                  <a:lnTo>
                    <a:pt x="1187" y="204"/>
                  </a:lnTo>
                  <a:lnTo>
                    <a:pt x="1181" y="206"/>
                  </a:lnTo>
                  <a:lnTo>
                    <a:pt x="1181" y="206"/>
                  </a:lnTo>
                  <a:lnTo>
                    <a:pt x="1175" y="204"/>
                  </a:lnTo>
                  <a:lnTo>
                    <a:pt x="1171" y="201"/>
                  </a:lnTo>
                  <a:lnTo>
                    <a:pt x="1168" y="196"/>
                  </a:lnTo>
                  <a:lnTo>
                    <a:pt x="1166" y="189"/>
                  </a:lnTo>
                  <a:lnTo>
                    <a:pt x="1166" y="189"/>
                  </a:lnTo>
                  <a:lnTo>
                    <a:pt x="1168" y="182"/>
                  </a:lnTo>
                  <a:lnTo>
                    <a:pt x="1171" y="177"/>
                  </a:lnTo>
                  <a:lnTo>
                    <a:pt x="1175" y="174"/>
                  </a:lnTo>
                  <a:lnTo>
                    <a:pt x="1181" y="174"/>
                  </a:lnTo>
                  <a:lnTo>
                    <a:pt x="1181" y="174"/>
                  </a:lnTo>
                  <a:close/>
                  <a:moveTo>
                    <a:pt x="1124" y="174"/>
                  </a:moveTo>
                  <a:lnTo>
                    <a:pt x="1124" y="174"/>
                  </a:lnTo>
                  <a:lnTo>
                    <a:pt x="1124" y="174"/>
                  </a:lnTo>
                  <a:lnTo>
                    <a:pt x="1129" y="174"/>
                  </a:lnTo>
                  <a:lnTo>
                    <a:pt x="1134" y="177"/>
                  </a:lnTo>
                  <a:lnTo>
                    <a:pt x="1137" y="182"/>
                  </a:lnTo>
                  <a:lnTo>
                    <a:pt x="1139" y="189"/>
                  </a:lnTo>
                  <a:lnTo>
                    <a:pt x="1139" y="189"/>
                  </a:lnTo>
                  <a:lnTo>
                    <a:pt x="1137" y="196"/>
                  </a:lnTo>
                  <a:lnTo>
                    <a:pt x="1134" y="201"/>
                  </a:lnTo>
                  <a:lnTo>
                    <a:pt x="1129" y="204"/>
                  </a:lnTo>
                  <a:lnTo>
                    <a:pt x="1124" y="206"/>
                  </a:lnTo>
                  <a:lnTo>
                    <a:pt x="1124" y="206"/>
                  </a:lnTo>
                  <a:lnTo>
                    <a:pt x="1117" y="204"/>
                  </a:lnTo>
                  <a:lnTo>
                    <a:pt x="1112" y="201"/>
                  </a:lnTo>
                  <a:lnTo>
                    <a:pt x="1108" y="196"/>
                  </a:lnTo>
                  <a:lnTo>
                    <a:pt x="1108" y="189"/>
                  </a:lnTo>
                  <a:lnTo>
                    <a:pt x="1108" y="189"/>
                  </a:lnTo>
                  <a:lnTo>
                    <a:pt x="1108" y="182"/>
                  </a:lnTo>
                  <a:lnTo>
                    <a:pt x="1112" y="177"/>
                  </a:lnTo>
                  <a:lnTo>
                    <a:pt x="1117" y="174"/>
                  </a:lnTo>
                  <a:lnTo>
                    <a:pt x="1124" y="174"/>
                  </a:lnTo>
                  <a:lnTo>
                    <a:pt x="1124" y="174"/>
                  </a:lnTo>
                  <a:close/>
                  <a:moveTo>
                    <a:pt x="1064" y="174"/>
                  </a:moveTo>
                  <a:lnTo>
                    <a:pt x="1064" y="174"/>
                  </a:lnTo>
                  <a:lnTo>
                    <a:pt x="1064" y="174"/>
                  </a:lnTo>
                  <a:lnTo>
                    <a:pt x="1071" y="174"/>
                  </a:lnTo>
                  <a:lnTo>
                    <a:pt x="1076" y="177"/>
                  </a:lnTo>
                  <a:lnTo>
                    <a:pt x="1079" y="182"/>
                  </a:lnTo>
                  <a:lnTo>
                    <a:pt x="1081" y="189"/>
                  </a:lnTo>
                  <a:lnTo>
                    <a:pt x="1081" y="189"/>
                  </a:lnTo>
                  <a:lnTo>
                    <a:pt x="1079" y="196"/>
                  </a:lnTo>
                  <a:lnTo>
                    <a:pt x="1076" y="201"/>
                  </a:lnTo>
                  <a:lnTo>
                    <a:pt x="1071" y="204"/>
                  </a:lnTo>
                  <a:lnTo>
                    <a:pt x="1064" y="206"/>
                  </a:lnTo>
                  <a:lnTo>
                    <a:pt x="1064" y="206"/>
                  </a:lnTo>
                  <a:lnTo>
                    <a:pt x="1059" y="204"/>
                  </a:lnTo>
                  <a:lnTo>
                    <a:pt x="1054" y="201"/>
                  </a:lnTo>
                  <a:lnTo>
                    <a:pt x="1050" y="196"/>
                  </a:lnTo>
                  <a:lnTo>
                    <a:pt x="1049" y="189"/>
                  </a:lnTo>
                  <a:lnTo>
                    <a:pt x="1049" y="189"/>
                  </a:lnTo>
                  <a:lnTo>
                    <a:pt x="1050" y="182"/>
                  </a:lnTo>
                  <a:lnTo>
                    <a:pt x="1054" y="177"/>
                  </a:lnTo>
                  <a:lnTo>
                    <a:pt x="1059" y="174"/>
                  </a:lnTo>
                  <a:lnTo>
                    <a:pt x="1064" y="174"/>
                  </a:lnTo>
                  <a:lnTo>
                    <a:pt x="1064" y="174"/>
                  </a:lnTo>
                  <a:close/>
                  <a:moveTo>
                    <a:pt x="1006" y="174"/>
                  </a:moveTo>
                  <a:lnTo>
                    <a:pt x="1006" y="174"/>
                  </a:lnTo>
                  <a:lnTo>
                    <a:pt x="1006" y="174"/>
                  </a:lnTo>
                  <a:lnTo>
                    <a:pt x="1013" y="174"/>
                  </a:lnTo>
                  <a:lnTo>
                    <a:pt x="1018" y="177"/>
                  </a:lnTo>
                  <a:lnTo>
                    <a:pt x="1021" y="182"/>
                  </a:lnTo>
                  <a:lnTo>
                    <a:pt x="1021" y="189"/>
                  </a:lnTo>
                  <a:lnTo>
                    <a:pt x="1021" y="189"/>
                  </a:lnTo>
                  <a:lnTo>
                    <a:pt x="1021" y="196"/>
                  </a:lnTo>
                  <a:lnTo>
                    <a:pt x="1018" y="201"/>
                  </a:lnTo>
                  <a:lnTo>
                    <a:pt x="1013" y="204"/>
                  </a:lnTo>
                  <a:lnTo>
                    <a:pt x="1006" y="206"/>
                  </a:lnTo>
                  <a:lnTo>
                    <a:pt x="1006" y="206"/>
                  </a:lnTo>
                  <a:lnTo>
                    <a:pt x="1001" y="204"/>
                  </a:lnTo>
                  <a:lnTo>
                    <a:pt x="996" y="201"/>
                  </a:lnTo>
                  <a:lnTo>
                    <a:pt x="992" y="196"/>
                  </a:lnTo>
                  <a:lnTo>
                    <a:pt x="991" y="189"/>
                  </a:lnTo>
                  <a:lnTo>
                    <a:pt x="991" y="189"/>
                  </a:lnTo>
                  <a:lnTo>
                    <a:pt x="992" y="182"/>
                  </a:lnTo>
                  <a:lnTo>
                    <a:pt x="996" y="177"/>
                  </a:lnTo>
                  <a:lnTo>
                    <a:pt x="1001" y="174"/>
                  </a:lnTo>
                  <a:lnTo>
                    <a:pt x="1006" y="174"/>
                  </a:lnTo>
                  <a:lnTo>
                    <a:pt x="1006" y="174"/>
                  </a:lnTo>
                  <a:close/>
                  <a:moveTo>
                    <a:pt x="948" y="174"/>
                  </a:moveTo>
                  <a:lnTo>
                    <a:pt x="948" y="174"/>
                  </a:lnTo>
                  <a:lnTo>
                    <a:pt x="948" y="174"/>
                  </a:lnTo>
                  <a:lnTo>
                    <a:pt x="955" y="174"/>
                  </a:lnTo>
                  <a:lnTo>
                    <a:pt x="958" y="177"/>
                  </a:lnTo>
                  <a:lnTo>
                    <a:pt x="962" y="182"/>
                  </a:lnTo>
                  <a:lnTo>
                    <a:pt x="964" y="189"/>
                  </a:lnTo>
                  <a:lnTo>
                    <a:pt x="964" y="189"/>
                  </a:lnTo>
                  <a:lnTo>
                    <a:pt x="962" y="196"/>
                  </a:lnTo>
                  <a:lnTo>
                    <a:pt x="958" y="201"/>
                  </a:lnTo>
                  <a:lnTo>
                    <a:pt x="955" y="204"/>
                  </a:lnTo>
                  <a:lnTo>
                    <a:pt x="948" y="206"/>
                  </a:lnTo>
                  <a:lnTo>
                    <a:pt x="948" y="206"/>
                  </a:lnTo>
                  <a:lnTo>
                    <a:pt x="941" y="204"/>
                  </a:lnTo>
                  <a:lnTo>
                    <a:pt x="938" y="201"/>
                  </a:lnTo>
                  <a:lnTo>
                    <a:pt x="935" y="196"/>
                  </a:lnTo>
                  <a:lnTo>
                    <a:pt x="933" y="189"/>
                  </a:lnTo>
                  <a:lnTo>
                    <a:pt x="933" y="189"/>
                  </a:lnTo>
                  <a:lnTo>
                    <a:pt x="935" y="182"/>
                  </a:lnTo>
                  <a:lnTo>
                    <a:pt x="938" y="177"/>
                  </a:lnTo>
                  <a:lnTo>
                    <a:pt x="941" y="174"/>
                  </a:lnTo>
                  <a:lnTo>
                    <a:pt x="948" y="174"/>
                  </a:lnTo>
                  <a:lnTo>
                    <a:pt x="948" y="174"/>
                  </a:lnTo>
                  <a:close/>
                  <a:moveTo>
                    <a:pt x="890" y="174"/>
                  </a:moveTo>
                  <a:lnTo>
                    <a:pt x="890" y="174"/>
                  </a:lnTo>
                  <a:lnTo>
                    <a:pt x="890" y="174"/>
                  </a:lnTo>
                  <a:lnTo>
                    <a:pt x="895" y="174"/>
                  </a:lnTo>
                  <a:lnTo>
                    <a:pt x="900" y="177"/>
                  </a:lnTo>
                  <a:lnTo>
                    <a:pt x="904" y="182"/>
                  </a:lnTo>
                  <a:lnTo>
                    <a:pt x="906" y="189"/>
                  </a:lnTo>
                  <a:lnTo>
                    <a:pt x="906" y="189"/>
                  </a:lnTo>
                  <a:lnTo>
                    <a:pt x="904" y="196"/>
                  </a:lnTo>
                  <a:lnTo>
                    <a:pt x="900" y="201"/>
                  </a:lnTo>
                  <a:lnTo>
                    <a:pt x="895" y="204"/>
                  </a:lnTo>
                  <a:lnTo>
                    <a:pt x="890" y="206"/>
                  </a:lnTo>
                  <a:lnTo>
                    <a:pt x="890" y="206"/>
                  </a:lnTo>
                  <a:lnTo>
                    <a:pt x="883" y="204"/>
                  </a:lnTo>
                  <a:lnTo>
                    <a:pt x="878" y="201"/>
                  </a:lnTo>
                  <a:lnTo>
                    <a:pt x="875" y="196"/>
                  </a:lnTo>
                  <a:lnTo>
                    <a:pt x="875" y="189"/>
                  </a:lnTo>
                  <a:lnTo>
                    <a:pt x="875" y="189"/>
                  </a:lnTo>
                  <a:lnTo>
                    <a:pt x="875" y="182"/>
                  </a:lnTo>
                  <a:lnTo>
                    <a:pt x="878" y="177"/>
                  </a:lnTo>
                  <a:lnTo>
                    <a:pt x="883" y="174"/>
                  </a:lnTo>
                  <a:lnTo>
                    <a:pt x="890" y="174"/>
                  </a:lnTo>
                  <a:lnTo>
                    <a:pt x="890" y="174"/>
                  </a:lnTo>
                  <a:close/>
                  <a:moveTo>
                    <a:pt x="832" y="174"/>
                  </a:moveTo>
                  <a:lnTo>
                    <a:pt x="832" y="174"/>
                  </a:lnTo>
                  <a:lnTo>
                    <a:pt x="832" y="174"/>
                  </a:lnTo>
                  <a:lnTo>
                    <a:pt x="837" y="174"/>
                  </a:lnTo>
                  <a:lnTo>
                    <a:pt x="843" y="177"/>
                  </a:lnTo>
                  <a:lnTo>
                    <a:pt x="846" y="182"/>
                  </a:lnTo>
                  <a:lnTo>
                    <a:pt x="848" y="189"/>
                  </a:lnTo>
                  <a:lnTo>
                    <a:pt x="848" y="189"/>
                  </a:lnTo>
                  <a:lnTo>
                    <a:pt x="846" y="196"/>
                  </a:lnTo>
                  <a:lnTo>
                    <a:pt x="843" y="201"/>
                  </a:lnTo>
                  <a:lnTo>
                    <a:pt x="837" y="204"/>
                  </a:lnTo>
                  <a:lnTo>
                    <a:pt x="832" y="206"/>
                  </a:lnTo>
                  <a:lnTo>
                    <a:pt x="832" y="206"/>
                  </a:lnTo>
                  <a:lnTo>
                    <a:pt x="826" y="204"/>
                  </a:lnTo>
                  <a:lnTo>
                    <a:pt x="820" y="201"/>
                  </a:lnTo>
                  <a:lnTo>
                    <a:pt x="817" y="196"/>
                  </a:lnTo>
                  <a:lnTo>
                    <a:pt x="815" y="189"/>
                  </a:lnTo>
                  <a:lnTo>
                    <a:pt x="815" y="189"/>
                  </a:lnTo>
                  <a:lnTo>
                    <a:pt x="817" y="182"/>
                  </a:lnTo>
                  <a:lnTo>
                    <a:pt x="820" y="177"/>
                  </a:lnTo>
                  <a:lnTo>
                    <a:pt x="826" y="174"/>
                  </a:lnTo>
                  <a:lnTo>
                    <a:pt x="832" y="174"/>
                  </a:lnTo>
                  <a:lnTo>
                    <a:pt x="832" y="174"/>
                  </a:lnTo>
                  <a:close/>
                  <a:moveTo>
                    <a:pt x="773" y="174"/>
                  </a:moveTo>
                  <a:lnTo>
                    <a:pt x="773" y="174"/>
                  </a:lnTo>
                  <a:lnTo>
                    <a:pt x="773" y="174"/>
                  </a:lnTo>
                  <a:lnTo>
                    <a:pt x="780" y="174"/>
                  </a:lnTo>
                  <a:lnTo>
                    <a:pt x="785" y="177"/>
                  </a:lnTo>
                  <a:lnTo>
                    <a:pt x="788" y="182"/>
                  </a:lnTo>
                  <a:lnTo>
                    <a:pt x="788" y="189"/>
                  </a:lnTo>
                  <a:lnTo>
                    <a:pt x="788" y="189"/>
                  </a:lnTo>
                  <a:lnTo>
                    <a:pt x="788" y="196"/>
                  </a:lnTo>
                  <a:lnTo>
                    <a:pt x="785" y="201"/>
                  </a:lnTo>
                  <a:lnTo>
                    <a:pt x="780" y="204"/>
                  </a:lnTo>
                  <a:lnTo>
                    <a:pt x="773" y="206"/>
                  </a:lnTo>
                  <a:lnTo>
                    <a:pt x="773" y="206"/>
                  </a:lnTo>
                  <a:lnTo>
                    <a:pt x="768" y="204"/>
                  </a:lnTo>
                  <a:lnTo>
                    <a:pt x="763" y="201"/>
                  </a:lnTo>
                  <a:lnTo>
                    <a:pt x="759" y="196"/>
                  </a:lnTo>
                  <a:lnTo>
                    <a:pt x="757" y="189"/>
                  </a:lnTo>
                  <a:lnTo>
                    <a:pt x="757" y="189"/>
                  </a:lnTo>
                  <a:lnTo>
                    <a:pt x="759" y="182"/>
                  </a:lnTo>
                  <a:lnTo>
                    <a:pt x="763" y="177"/>
                  </a:lnTo>
                  <a:lnTo>
                    <a:pt x="768" y="174"/>
                  </a:lnTo>
                  <a:lnTo>
                    <a:pt x="773" y="174"/>
                  </a:lnTo>
                  <a:lnTo>
                    <a:pt x="773" y="174"/>
                  </a:lnTo>
                  <a:close/>
                  <a:moveTo>
                    <a:pt x="715" y="174"/>
                  </a:moveTo>
                  <a:lnTo>
                    <a:pt x="715" y="174"/>
                  </a:lnTo>
                  <a:lnTo>
                    <a:pt x="715" y="174"/>
                  </a:lnTo>
                  <a:lnTo>
                    <a:pt x="722" y="174"/>
                  </a:lnTo>
                  <a:lnTo>
                    <a:pt x="725" y="177"/>
                  </a:lnTo>
                  <a:lnTo>
                    <a:pt x="728" y="182"/>
                  </a:lnTo>
                  <a:lnTo>
                    <a:pt x="730" y="189"/>
                  </a:lnTo>
                  <a:lnTo>
                    <a:pt x="730" y="189"/>
                  </a:lnTo>
                  <a:lnTo>
                    <a:pt x="728" y="196"/>
                  </a:lnTo>
                  <a:lnTo>
                    <a:pt x="725" y="201"/>
                  </a:lnTo>
                  <a:lnTo>
                    <a:pt x="722" y="204"/>
                  </a:lnTo>
                  <a:lnTo>
                    <a:pt x="715" y="206"/>
                  </a:lnTo>
                  <a:lnTo>
                    <a:pt x="715" y="206"/>
                  </a:lnTo>
                  <a:lnTo>
                    <a:pt x="710" y="204"/>
                  </a:lnTo>
                  <a:lnTo>
                    <a:pt x="705" y="201"/>
                  </a:lnTo>
                  <a:lnTo>
                    <a:pt x="701" y="196"/>
                  </a:lnTo>
                  <a:lnTo>
                    <a:pt x="700" y="189"/>
                  </a:lnTo>
                  <a:lnTo>
                    <a:pt x="700" y="189"/>
                  </a:lnTo>
                  <a:lnTo>
                    <a:pt x="701" y="182"/>
                  </a:lnTo>
                  <a:lnTo>
                    <a:pt x="705" y="177"/>
                  </a:lnTo>
                  <a:lnTo>
                    <a:pt x="710" y="174"/>
                  </a:lnTo>
                  <a:lnTo>
                    <a:pt x="715" y="174"/>
                  </a:lnTo>
                  <a:lnTo>
                    <a:pt x="715" y="174"/>
                  </a:lnTo>
                  <a:close/>
                  <a:moveTo>
                    <a:pt x="657" y="174"/>
                  </a:moveTo>
                  <a:lnTo>
                    <a:pt x="657" y="174"/>
                  </a:lnTo>
                  <a:lnTo>
                    <a:pt x="657" y="174"/>
                  </a:lnTo>
                  <a:lnTo>
                    <a:pt x="662" y="174"/>
                  </a:lnTo>
                  <a:lnTo>
                    <a:pt x="667" y="177"/>
                  </a:lnTo>
                  <a:lnTo>
                    <a:pt x="671" y="182"/>
                  </a:lnTo>
                  <a:lnTo>
                    <a:pt x="672" y="189"/>
                  </a:lnTo>
                  <a:lnTo>
                    <a:pt x="672" y="189"/>
                  </a:lnTo>
                  <a:lnTo>
                    <a:pt x="671" y="196"/>
                  </a:lnTo>
                  <a:lnTo>
                    <a:pt x="667" y="201"/>
                  </a:lnTo>
                  <a:lnTo>
                    <a:pt x="662" y="204"/>
                  </a:lnTo>
                  <a:lnTo>
                    <a:pt x="657" y="206"/>
                  </a:lnTo>
                  <a:lnTo>
                    <a:pt x="657" y="206"/>
                  </a:lnTo>
                  <a:lnTo>
                    <a:pt x="650" y="204"/>
                  </a:lnTo>
                  <a:lnTo>
                    <a:pt x="645" y="201"/>
                  </a:lnTo>
                  <a:lnTo>
                    <a:pt x="642" y="196"/>
                  </a:lnTo>
                  <a:lnTo>
                    <a:pt x="642" y="189"/>
                  </a:lnTo>
                  <a:lnTo>
                    <a:pt x="642" y="189"/>
                  </a:lnTo>
                  <a:lnTo>
                    <a:pt x="642" y="182"/>
                  </a:lnTo>
                  <a:lnTo>
                    <a:pt x="645" y="177"/>
                  </a:lnTo>
                  <a:lnTo>
                    <a:pt x="650" y="174"/>
                  </a:lnTo>
                  <a:lnTo>
                    <a:pt x="657" y="174"/>
                  </a:lnTo>
                  <a:lnTo>
                    <a:pt x="657" y="174"/>
                  </a:lnTo>
                  <a:close/>
                  <a:moveTo>
                    <a:pt x="599" y="174"/>
                  </a:moveTo>
                  <a:lnTo>
                    <a:pt x="599" y="174"/>
                  </a:lnTo>
                  <a:lnTo>
                    <a:pt x="599" y="174"/>
                  </a:lnTo>
                  <a:lnTo>
                    <a:pt x="604" y="174"/>
                  </a:lnTo>
                  <a:lnTo>
                    <a:pt x="609" y="177"/>
                  </a:lnTo>
                  <a:lnTo>
                    <a:pt x="613" y="182"/>
                  </a:lnTo>
                  <a:lnTo>
                    <a:pt x="614" y="189"/>
                  </a:lnTo>
                  <a:lnTo>
                    <a:pt x="614" y="189"/>
                  </a:lnTo>
                  <a:lnTo>
                    <a:pt x="613" y="196"/>
                  </a:lnTo>
                  <a:lnTo>
                    <a:pt x="609" y="201"/>
                  </a:lnTo>
                  <a:lnTo>
                    <a:pt x="604" y="204"/>
                  </a:lnTo>
                  <a:lnTo>
                    <a:pt x="599" y="206"/>
                  </a:lnTo>
                  <a:lnTo>
                    <a:pt x="599" y="206"/>
                  </a:lnTo>
                  <a:lnTo>
                    <a:pt x="592" y="204"/>
                  </a:lnTo>
                  <a:lnTo>
                    <a:pt x="587" y="201"/>
                  </a:lnTo>
                  <a:lnTo>
                    <a:pt x="584" y="196"/>
                  </a:lnTo>
                  <a:lnTo>
                    <a:pt x="582" y="189"/>
                  </a:lnTo>
                  <a:lnTo>
                    <a:pt x="582" y="189"/>
                  </a:lnTo>
                  <a:lnTo>
                    <a:pt x="584" y="182"/>
                  </a:lnTo>
                  <a:lnTo>
                    <a:pt x="587" y="177"/>
                  </a:lnTo>
                  <a:lnTo>
                    <a:pt x="592" y="174"/>
                  </a:lnTo>
                  <a:lnTo>
                    <a:pt x="599" y="174"/>
                  </a:lnTo>
                  <a:lnTo>
                    <a:pt x="599" y="174"/>
                  </a:lnTo>
                  <a:close/>
                  <a:moveTo>
                    <a:pt x="539" y="174"/>
                  </a:moveTo>
                  <a:lnTo>
                    <a:pt x="539" y="174"/>
                  </a:lnTo>
                  <a:lnTo>
                    <a:pt x="539" y="174"/>
                  </a:lnTo>
                  <a:lnTo>
                    <a:pt x="546" y="174"/>
                  </a:lnTo>
                  <a:lnTo>
                    <a:pt x="551" y="177"/>
                  </a:lnTo>
                  <a:lnTo>
                    <a:pt x="555" y="182"/>
                  </a:lnTo>
                  <a:lnTo>
                    <a:pt x="555" y="189"/>
                  </a:lnTo>
                  <a:lnTo>
                    <a:pt x="555" y="189"/>
                  </a:lnTo>
                  <a:lnTo>
                    <a:pt x="555" y="196"/>
                  </a:lnTo>
                  <a:lnTo>
                    <a:pt x="551" y="201"/>
                  </a:lnTo>
                  <a:lnTo>
                    <a:pt x="546" y="204"/>
                  </a:lnTo>
                  <a:lnTo>
                    <a:pt x="539" y="206"/>
                  </a:lnTo>
                  <a:lnTo>
                    <a:pt x="539" y="206"/>
                  </a:lnTo>
                  <a:lnTo>
                    <a:pt x="534" y="204"/>
                  </a:lnTo>
                  <a:lnTo>
                    <a:pt x="529" y="201"/>
                  </a:lnTo>
                  <a:lnTo>
                    <a:pt x="526" y="196"/>
                  </a:lnTo>
                  <a:lnTo>
                    <a:pt x="524" y="189"/>
                  </a:lnTo>
                  <a:lnTo>
                    <a:pt x="524" y="189"/>
                  </a:lnTo>
                  <a:lnTo>
                    <a:pt x="526" y="182"/>
                  </a:lnTo>
                  <a:lnTo>
                    <a:pt x="529" y="177"/>
                  </a:lnTo>
                  <a:lnTo>
                    <a:pt x="534" y="174"/>
                  </a:lnTo>
                  <a:lnTo>
                    <a:pt x="539" y="174"/>
                  </a:lnTo>
                  <a:lnTo>
                    <a:pt x="539" y="174"/>
                  </a:lnTo>
                  <a:close/>
                  <a:moveTo>
                    <a:pt x="482" y="174"/>
                  </a:moveTo>
                  <a:lnTo>
                    <a:pt x="482" y="174"/>
                  </a:lnTo>
                  <a:lnTo>
                    <a:pt x="482" y="174"/>
                  </a:lnTo>
                  <a:lnTo>
                    <a:pt x="488" y="174"/>
                  </a:lnTo>
                  <a:lnTo>
                    <a:pt x="493" y="177"/>
                  </a:lnTo>
                  <a:lnTo>
                    <a:pt x="495" y="182"/>
                  </a:lnTo>
                  <a:lnTo>
                    <a:pt x="497" y="189"/>
                  </a:lnTo>
                  <a:lnTo>
                    <a:pt x="497" y="189"/>
                  </a:lnTo>
                  <a:lnTo>
                    <a:pt x="495" y="196"/>
                  </a:lnTo>
                  <a:lnTo>
                    <a:pt x="493" y="201"/>
                  </a:lnTo>
                  <a:lnTo>
                    <a:pt x="488" y="204"/>
                  </a:lnTo>
                  <a:lnTo>
                    <a:pt x="482" y="206"/>
                  </a:lnTo>
                  <a:lnTo>
                    <a:pt x="482" y="206"/>
                  </a:lnTo>
                  <a:lnTo>
                    <a:pt x="476" y="204"/>
                  </a:lnTo>
                  <a:lnTo>
                    <a:pt x="471" y="201"/>
                  </a:lnTo>
                  <a:lnTo>
                    <a:pt x="468" y="196"/>
                  </a:lnTo>
                  <a:lnTo>
                    <a:pt x="466" y="189"/>
                  </a:lnTo>
                  <a:lnTo>
                    <a:pt x="466" y="189"/>
                  </a:lnTo>
                  <a:lnTo>
                    <a:pt x="468" y="182"/>
                  </a:lnTo>
                  <a:lnTo>
                    <a:pt x="471" y="177"/>
                  </a:lnTo>
                  <a:lnTo>
                    <a:pt x="476" y="174"/>
                  </a:lnTo>
                  <a:lnTo>
                    <a:pt x="482" y="174"/>
                  </a:lnTo>
                  <a:lnTo>
                    <a:pt x="482" y="174"/>
                  </a:lnTo>
                  <a:close/>
                  <a:moveTo>
                    <a:pt x="424" y="174"/>
                  </a:moveTo>
                  <a:lnTo>
                    <a:pt x="424" y="174"/>
                  </a:lnTo>
                  <a:lnTo>
                    <a:pt x="424" y="174"/>
                  </a:lnTo>
                  <a:lnTo>
                    <a:pt x="429" y="174"/>
                  </a:lnTo>
                  <a:lnTo>
                    <a:pt x="434" y="177"/>
                  </a:lnTo>
                  <a:lnTo>
                    <a:pt x="437" y="182"/>
                  </a:lnTo>
                  <a:lnTo>
                    <a:pt x="439" y="189"/>
                  </a:lnTo>
                  <a:lnTo>
                    <a:pt x="439" y="189"/>
                  </a:lnTo>
                  <a:lnTo>
                    <a:pt x="437" y="196"/>
                  </a:lnTo>
                  <a:lnTo>
                    <a:pt x="434" y="201"/>
                  </a:lnTo>
                  <a:lnTo>
                    <a:pt x="429" y="204"/>
                  </a:lnTo>
                  <a:lnTo>
                    <a:pt x="424" y="206"/>
                  </a:lnTo>
                  <a:lnTo>
                    <a:pt x="424" y="206"/>
                  </a:lnTo>
                  <a:lnTo>
                    <a:pt x="417" y="204"/>
                  </a:lnTo>
                  <a:lnTo>
                    <a:pt x="412" y="201"/>
                  </a:lnTo>
                  <a:lnTo>
                    <a:pt x="410" y="196"/>
                  </a:lnTo>
                  <a:lnTo>
                    <a:pt x="408" y="189"/>
                  </a:lnTo>
                  <a:lnTo>
                    <a:pt x="408" y="189"/>
                  </a:lnTo>
                  <a:lnTo>
                    <a:pt x="410" y="182"/>
                  </a:lnTo>
                  <a:lnTo>
                    <a:pt x="412" y="177"/>
                  </a:lnTo>
                  <a:lnTo>
                    <a:pt x="417" y="174"/>
                  </a:lnTo>
                  <a:lnTo>
                    <a:pt x="424" y="174"/>
                  </a:lnTo>
                  <a:lnTo>
                    <a:pt x="424" y="174"/>
                  </a:lnTo>
                  <a:close/>
                  <a:moveTo>
                    <a:pt x="366" y="174"/>
                  </a:moveTo>
                  <a:lnTo>
                    <a:pt x="366" y="174"/>
                  </a:lnTo>
                  <a:lnTo>
                    <a:pt x="366" y="174"/>
                  </a:lnTo>
                  <a:lnTo>
                    <a:pt x="371" y="174"/>
                  </a:lnTo>
                  <a:lnTo>
                    <a:pt x="376" y="177"/>
                  </a:lnTo>
                  <a:lnTo>
                    <a:pt x="379" y="182"/>
                  </a:lnTo>
                  <a:lnTo>
                    <a:pt x="381" y="189"/>
                  </a:lnTo>
                  <a:lnTo>
                    <a:pt x="381" y="189"/>
                  </a:lnTo>
                  <a:lnTo>
                    <a:pt x="379" y="196"/>
                  </a:lnTo>
                  <a:lnTo>
                    <a:pt x="376" y="201"/>
                  </a:lnTo>
                  <a:lnTo>
                    <a:pt x="371" y="204"/>
                  </a:lnTo>
                  <a:lnTo>
                    <a:pt x="366" y="206"/>
                  </a:lnTo>
                  <a:lnTo>
                    <a:pt x="366" y="206"/>
                  </a:lnTo>
                  <a:lnTo>
                    <a:pt x="359" y="204"/>
                  </a:lnTo>
                  <a:lnTo>
                    <a:pt x="354" y="201"/>
                  </a:lnTo>
                  <a:lnTo>
                    <a:pt x="350" y="196"/>
                  </a:lnTo>
                  <a:lnTo>
                    <a:pt x="350" y="189"/>
                  </a:lnTo>
                  <a:lnTo>
                    <a:pt x="350" y="189"/>
                  </a:lnTo>
                  <a:lnTo>
                    <a:pt x="350" y="182"/>
                  </a:lnTo>
                  <a:lnTo>
                    <a:pt x="354" y="177"/>
                  </a:lnTo>
                  <a:lnTo>
                    <a:pt x="359" y="174"/>
                  </a:lnTo>
                  <a:lnTo>
                    <a:pt x="366" y="174"/>
                  </a:lnTo>
                  <a:lnTo>
                    <a:pt x="366" y="174"/>
                  </a:lnTo>
                  <a:close/>
                  <a:moveTo>
                    <a:pt x="306" y="174"/>
                  </a:moveTo>
                  <a:lnTo>
                    <a:pt x="306" y="174"/>
                  </a:lnTo>
                  <a:lnTo>
                    <a:pt x="306" y="174"/>
                  </a:lnTo>
                  <a:lnTo>
                    <a:pt x="313" y="174"/>
                  </a:lnTo>
                  <a:lnTo>
                    <a:pt x="318" y="177"/>
                  </a:lnTo>
                  <a:lnTo>
                    <a:pt x="321" y="182"/>
                  </a:lnTo>
                  <a:lnTo>
                    <a:pt x="321" y="189"/>
                  </a:lnTo>
                  <a:lnTo>
                    <a:pt x="321" y="189"/>
                  </a:lnTo>
                  <a:lnTo>
                    <a:pt x="321" y="196"/>
                  </a:lnTo>
                  <a:lnTo>
                    <a:pt x="318" y="201"/>
                  </a:lnTo>
                  <a:lnTo>
                    <a:pt x="313" y="204"/>
                  </a:lnTo>
                  <a:lnTo>
                    <a:pt x="306" y="206"/>
                  </a:lnTo>
                  <a:lnTo>
                    <a:pt x="306" y="206"/>
                  </a:lnTo>
                  <a:lnTo>
                    <a:pt x="301" y="204"/>
                  </a:lnTo>
                  <a:lnTo>
                    <a:pt x="296" y="201"/>
                  </a:lnTo>
                  <a:lnTo>
                    <a:pt x="293" y="196"/>
                  </a:lnTo>
                  <a:lnTo>
                    <a:pt x="291" y="189"/>
                  </a:lnTo>
                  <a:lnTo>
                    <a:pt x="291" y="189"/>
                  </a:lnTo>
                  <a:lnTo>
                    <a:pt x="293" y="182"/>
                  </a:lnTo>
                  <a:lnTo>
                    <a:pt x="296" y="177"/>
                  </a:lnTo>
                  <a:lnTo>
                    <a:pt x="301" y="174"/>
                  </a:lnTo>
                  <a:lnTo>
                    <a:pt x="306" y="174"/>
                  </a:lnTo>
                  <a:lnTo>
                    <a:pt x="306" y="174"/>
                  </a:lnTo>
                  <a:close/>
                  <a:moveTo>
                    <a:pt x="248" y="174"/>
                  </a:moveTo>
                  <a:lnTo>
                    <a:pt x="248" y="174"/>
                  </a:lnTo>
                  <a:lnTo>
                    <a:pt x="248" y="174"/>
                  </a:lnTo>
                  <a:lnTo>
                    <a:pt x="255" y="174"/>
                  </a:lnTo>
                  <a:lnTo>
                    <a:pt x="260" y="177"/>
                  </a:lnTo>
                  <a:lnTo>
                    <a:pt x="264" y="182"/>
                  </a:lnTo>
                  <a:lnTo>
                    <a:pt x="264" y="189"/>
                  </a:lnTo>
                  <a:lnTo>
                    <a:pt x="264" y="189"/>
                  </a:lnTo>
                  <a:lnTo>
                    <a:pt x="264" y="196"/>
                  </a:lnTo>
                  <a:lnTo>
                    <a:pt x="260" y="201"/>
                  </a:lnTo>
                  <a:lnTo>
                    <a:pt x="255" y="204"/>
                  </a:lnTo>
                  <a:lnTo>
                    <a:pt x="248" y="206"/>
                  </a:lnTo>
                  <a:lnTo>
                    <a:pt x="248" y="206"/>
                  </a:lnTo>
                  <a:lnTo>
                    <a:pt x="243" y="204"/>
                  </a:lnTo>
                  <a:lnTo>
                    <a:pt x="238" y="201"/>
                  </a:lnTo>
                  <a:lnTo>
                    <a:pt x="235" y="196"/>
                  </a:lnTo>
                  <a:lnTo>
                    <a:pt x="233" y="189"/>
                  </a:lnTo>
                  <a:lnTo>
                    <a:pt x="233" y="189"/>
                  </a:lnTo>
                  <a:lnTo>
                    <a:pt x="235" y="182"/>
                  </a:lnTo>
                  <a:lnTo>
                    <a:pt x="238" y="177"/>
                  </a:lnTo>
                  <a:lnTo>
                    <a:pt x="243" y="174"/>
                  </a:lnTo>
                  <a:lnTo>
                    <a:pt x="248" y="174"/>
                  </a:lnTo>
                  <a:lnTo>
                    <a:pt x="248" y="174"/>
                  </a:lnTo>
                  <a:close/>
                  <a:moveTo>
                    <a:pt x="190" y="174"/>
                  </a:moveTo>
                  <a:lnTo>
                    <a:pt x="190" y="174"/>
                  </a:lnTo>
                  <a:lnTo>
                    <a:pt x="190" y="174"/>
                  </a:lnTo>
                  <a:lnTo>
                    <a:pt x="195" y="174"/>
                  </a:lnTo>
                  <a:lnTo>
                    <a:pt x="201" y="177"/>
                  </a:lnTo>
                  <a:lnTo>
                    <a:pt x="204" y="182"/>
                  </a:lnTo>
                  <a:lnTo>
                    <a:pt x="206" y="189"/>
                  </a:lnTo>
                  <a:lnTo>
                    <a:pt x="206" y="189"/>
                  </a:lnTo>
                  <a:lnTo>
                    <a:pt x="204" y="196"/>
                  </a:lnTo>
                  <a:lnTo>
                    <a:pt x="201" y="201"/>
                  </a:lnTo>
                  <a:lnTo>
                    <a:pt x="195" y="204"/>
                  </a:lnTo>
                  <a:lnTo>
                    <a:pt x="190" y="206"/>
                  </a:lnTo>
                  <a:lnTo>
                    <a:pt x="190" y="206"/>
                  </a:lnTo>
                  <a:lnTo>
                    <a:pt x="184" y="204"/>
                  </a:lnTo>
                  <a:lnTo>
                    <a:pt x="180" y="201"/>
                  </a:lnTo>
                  <a:lnTo>
                    <a:pt x="177" y="196"/>
                  </a:lnTo>
                  <a:lnTo>
                    <a:pt x="175" y="189"/>
                  </a:lnTo>
                  <a:lnTo>
                    <a:pt x="175" y="189"/>
                  </a:lnTo>
                  <a:lnTo>
                    <a:pt x="177" y="182"/>
                  </a:lnTo>
                  <a:lnTo>
                    <a:pt x="180" y="177"/>
                  </a:lnTo>
                  <a:lnTo>
                    <a:pt x="184" y="174"/>
                  </a:lnTo>
                  <a:lnTo>
                    <a:pt x="190" y="174"/>
                  </a:lnTo>
                  <a:lnTo>
                    <a:pt x="190" y="174"/>
                  </a:lnTo>
                  <a:close/>
                  <a:moveTo>
                    <a:pt x="132" y="174"/>
                  </a:moveTo>
                  <a:lnTo>
                    <a:pt x="132" y="174"/>
                  </a:lnTo>
                  <a:lnTo>
                    <a:pt x="132" y="174"/>
                  </a:lnTo>
                  <a:lnTo>
                    <a:pt x="138" y="174"/>
                  </a:lnTo>
                  <a:lnTo>
                    <a:pt x="143" y="177"/>
                  </a:lnTo>
                  <a:lnTo>
                    <a:pt x="146" y="182"/>
                  </a:lnTo>
                  <a:lnTo>
                    <a:pt x="148" y="189"/>
                  </a:lnTo>
                  <a:lnTo>
                    <a:pt x="148" y="189"/>
                  </a:lnTo>
                  <a:lnTo>
                    <a:pt x="146" y="196"/>
                  </a:lnTo>
                  <a:lnTo>
                    <a:pt x="143" y="201"/>
                  </a:lnTo>
                  <a:lnTo>
                    <a:pt x="138" y="204"/>
                  </a:lnTo>
                  <a:lnTo>
                    <a:pt x="132" y="206"/>
                  </a:lnTo>
                  <a:lnTo>
                    <a:pt x="132" y="206"/>
                  </a:lnTo>
                  <a:lnTo>
                    <a:pt x="126" y="204"/>
                  </a:lnTo>
                  <a:lnTo>
                    <a:pt x="121" y="201"/>
                  </a:lnTo>
                  <a:lnTo>
                    <a:pt x="117" y="196"/>
                  </a:lnTo>
                  <a:lnTo>
                    <a:pt x="117" y="189"/>
                  </a:lnTo>
                  <a:lnTo>
                    <a:pt x="117" y="189"/>
                  </a:lnTo>
                  <a:lnTo>
                    <a:pt x="117" y="182"/>
                  </a:lnTo>
                  <a:lnTo>
                    <a:pt x="121" y="177"/>
                  </a:lnTo>
                  <a:lnTo>
                    <a:pt x="126" y="174"/>
                  </a:lnTo>
                  <a:lnTo>
                    <a:pt x="132" y="174"/>
                  </a:lnTo>
                  <a:lnTo>
                    <a:pt x="132" y="174"/>
                  </a:lnTo>
                  <a:close/>
                  <a:moveTo>
                    <a:pt x="2231" y="129"/>
                  </a:moveTo>
                  <a:lnTo>
                    <a:pt x="2231" y="129"/>
                  </a:lnTo>
                  <a:lnTo>
                    <a:pt x="2231" y="129"/>
                  </a:lnTo>
                  <a:lnTo>
                    <a:pt x="2237" y="131"/>
                  </a:lnTo>
                  <a:lnTo>
                    <a:pt x="2242" y="135"/>
                  </a:lnTo>
                  <a:lnTo>
                    <a:pt x="2244" y="140"/>
                  </a:lnTo>
                  <a:lnTo>
                    <a:pt x="2246" y="147"/>
                  </a:lnTo>
                  <a:lnTo>
                    <a:pt x="2246" y="147"/>
                  </a:lnTo>
                  <a:lnTo>
                    <a:pt x="2244" y="152"/>
                  </a:lnTo>
                  <a:lnTo>
                    <a:pt x="2242" y="157"/>
                  </a:lnTo>
                  <a:lnTo>
                    <a:pt x="2237" y="160"/>
                  </a:lnTo>
                  <a:lnTo>
                    <a:pt x="2231" y="162"/>
                  </a:lnTo>
                  <a:lnTo>
                    <a:pt x="2231" y="162"/>
                  </a:lnTo>
                  <a:lnTo>
                    <a:pt x="2225" y="160"/>
                  </a:lnTo>
                  <a:lnTo>
                    <a:pt x="2220" y="157"/>
                  </a:lnTo>
                  <a:lnTo>
                    <a:pt x="2217" y="152"/>
                  </a:lnTo>
                  <a:lnTo>
                    <a:pt x="2215" y="147"/>
                  </a:lnTo>
                  <a:lnTo>
                    <a:pt x="2215" y="147"/>
                  </a:lnTo>
                  <a:lnTo>
                    <a:pt x="2217" y="140"/>
                  </a:lnTo>
                  <a:lnTo>
                    <a:pt x="2220" y="135"/>
                  </a:lnTo>
                  <a:lnTo>
                    <a:pt x="2225" y="131"/>
                  </a:lnTo>
                  <a:lnTo>
                    <a:pt x="2231" y="129"/>
                  </a:lnTo>
                  <a:lnTo>
                    <a:pt x="2231" y="129"/>
                  </a:lnTo>
                  <a:close/>
                  <a:moveTo>
                    <a:pt x="1531" y="129"/>
                  </a:moveTo>
                  <a:lnTo>
                    <a:pt x="1531" y="129"/>
                  </a:lnTo>
                  <a:lnTo>
                    <a:pt x="1531" y="129"/>
                  </a:lnTo>
                  <a:lnTo>
                    <a:pt x="1537" y="131"/>
                  </a:lnTo>
                  <a:lnTo>
                    <a:pt x="1543" y="135"/>
                  </a:lnTo>
                  <a:lnTo>
                    <a:pt x="1546" y="140"/>
                  </a:lnTo>
                  <a:lnTo>
                    <a:pt x="1546" y="147"/>
                  </a:lnTo>
                  <a:lnTo>
                    <a:pt x="1546" y="147"/>
                  </a:lnTo>
                  <a:lnTo>
                    <a:pt x="1546" y="152"/>
                  </a:lnTo>
                  <a:lnTo>
                    <a:pt x="1543" y="157"/>
                  </a:lnTo>
                  <a:lnTo>
                    <a:pt x="1537" y="160"/>
                  </a:lnTo>
                  <a:lnTo>
                    <a:pt x="1531" y="162"/>
                  </a:lnTo>
                  <a:lnTo>
                    <a:pt x="1531" y="162"/>
                  </a:lnTo>
                  <a:lnTo>
                    <a:pt x="1525" y="160"/>
                  </a:lnTo>
                  <a:lnTo>
                    <a:pt x="1520" y="157"/>
                  </a:lnTo>
                  <a:lnTo>
                    <a:pt x="1517" y="152"/>
                  </a:lnTo>
                  <a:lnTo>
                    <a:pt x="1515" y="147"/>
                  </a:lnTo>
                  <a:lnTo>
                    <a:pt x="1515" y="147"/>
                  </a:lnTo>
                  <a:lnTo>
                    <a:pt x="1517" y="140"/>
                  </a:lnTo>
                  <a:lnTo>
                    <a:pt x="1520" y="135"/>
                  </a:lnTo>
                  <a:lnTo>
                    <a:pt x="1525" y="131"/>
                  </a:lnTo>
                  <a:lnTo>
                    <a:pt x="1531" y="129"/>
                  </a:lnTo>
                  <a:lnTo>
                    <a:pt x="1531" y="129"/>
                  </a:lnTo>
                  <a:close/>
                  <a:moveTo>
                    <a:pt x="1473" y="129"/>
                  </a:moveTo>
                  <a:lnTo>
                    <a:pt x="1473" y="129"/>
                  </a:lnTo>
                  <a:lnTo>
                    <a:pt x="1473" y="129"/>
                  </a:lnTo>
                  <a:lnTo>
                    <a:pt x="1480" y="131"/>
                  </a:lnTo>
                  <a:lnTo>
                    <a:pt x="1485" y="135"/>
                  </a:lnTo>
                  <a:lnTo>
                    <a:pt x="1486" y="140"/>
                  </a:lnTo>
                  <a:lnTo>
                    <a:pt x="1488" y="147"/>
                  </a:lnTo>
                  <a:lnTo>
                    <a:pt x="1488" y="147"/>
                  </a:lnTo>
                  <a:lnTo>
                    <a:pt x="1486" y="152"/>
                  </a:lnTo>
                  <a:lnTo>
                    <a:pt x="1485" y="157"/>
                  </a:lnTo>
                  <a:lnTo>
                    <a:pt x="1480" y="160"/>
                  </a:lnTo>
                  <a:lnTo>
                    <a:pt x="1473" y="162"/>
                  </a:lnTo>
                  <a:lnTo>
                    <a:pt x="1473" y="162"/>
                  </a:lnTo>
                  <a:lnTo>
                    <a:pt x="1468" y="160"/>
                  </a:lnTo>
                  <a:lnTo>
                    <a:pt x="1462" y="157"/>
                  </a:lnTo>
                  <a:lnTo>
                    <a:pt x="1459" y="152"/>
                  </a:lnTo>
                  <a:lnTo>
                    <a:pt x="1457" y="147"/>
                  </a:lnTo>
                  <a:lnTo>
                    <a:pt x="1457" y="147"/>
                  </a:lnTo>
                  <a:lnTo>
                    <a:pt x="1459" y="140"/>
                  </a:lnTo>
                  <a:lnTo>
                    <a:pt x="1462" y="135"/>
                  </a:lnTo>
                  <a:lnTo>
                    <a:pt x="1468" y="131"/>
                  </a:lnTo>
                  <a:lnTo>
                    <a:pt x="1473" y="129"/>
                  </a:lnTo>
                  <a:lnTo>
                    <a:pt x="1473" y="129"/>
                  </a:lnTo>
                  <a:close/>
                  <a:moveTo>
                    <a:pt x="1415" y="129"/>
                  </a:moveTo>
                  <a:lnTo>
                    <a:pt x="1415" y="129"/>
                  </a:lnTo>
                  <a:lnTo>
                    <a:pt x="1415" y="129"/>
                  </a:lnTo>
                  <a:lnTo>
                    <a:pt x="1420" y="131"/>
                  </a:lnTo>
                  <a:lnTo>
                    <a:pt x="1425" y="135"/>
                  </a:lnTo>
                  <a:lnTo>
                    <a:pt x="1428" y="140"/>
                  </a:lnTo>
                  <a:lnTo>
                    <a:pt x="1430" y="147"/>
                  </a:lnTo>
                  <a:lnTo>
                    <a:pt x="1430" y="147"/>
                  </a:lnTo>
                  <a:lnTo>
                    <a:pt x="1428" y="152"/>
                  </a:lnTo>
                  <a:lnTo>
                    <a:pt x="1425" y="157"/>
                  </a:lnTo>
                  <a:lnTo>
                    <a:pt x="1420" y="160"/>
                  </a:lnTo>
                  <a:lnTo>
                    <a:pt x="1415" y="162"/>
                  </a:lnTo>
                  <a:lnTo>
                    <a:pt x="1415" y="162"/>
                  </a:lnTo>
                  <a:lnTo>
                    <a:pt x="1408" y="160"/>
                  </a:lnTo>
                  <a:lnTo>
                    <a:pt x="1403" y="157"/>
                  </a:lnTo>
                  <a:lnTo>
                    <a:pt x="1399" y="152"/>
                  </a:lnTo>
                  <a:lnTo>
                    <a:pt x="1399" y="147"/>
                  </a:lnTo>
                  <a:lnTo>
                    <a:pt x="1399" y="147"/>
                  </a:lnTo>
                  <a:lnTo>
                    <a:pt x="1399" y="140"/>
                  </a:lnTo>
                  <a:lnTo>
                    <a:pt x="1403" y="135"/>
                  </a:lnTo>
                  <a:lnTo>
                    <a:pt x="1408" y="131"/>
                  </a:lnTo>
                  <a:lnTo>
                    <a:pt x="1415" y="129"/>
                  </a:lnTo>
                  <a:lnTo>
                    <a:pt x="1415" y="129"/>
                  </a:lnTo>
                  <a:close/>
                  <a:moveTo>
                    <a:pt x="1357" y="129"/>
                  </a:moveTo>
                  <a:lnTo>
                    <a:pt x="1357" y="129"/>
                  </a:lnTo>
                  <a:lnTo>
                    <a:pt x="1357" y="129"/>
                  </a:lnTo>
                  <a:lnTo>
                    <a:pt x="1362" y="131"/>
                  </a:lnTo>
                  <a:lnTo>
                    <a:pt x="1367" y="135"/>
                  </a:lnTo>
                  <a:lnTo>
                    <a:pt x="1371" y="140"/>
                  </a:lnTo>
                  <a:lnTo>
                    <a:pt x="1372" y="147"/>
                  </a:lnTo>
                  <a:lnTo>
                    <a:pt x="1372" y="147"/>
                  </a:lnTo>
                  <a:lnTo>
                    <a:pt x="1371" y="152"/>
                  </a:lnTo>
                  <a:lnTo>
                    <a:pt x="1367" y="157"/>
                  </a:lnTo>
                  <a:lnTo>
                    <a:pt x="1362" y="160"/>
                  </a:lnTo>
                  <a:lnTo>
                    <a:pt x="1357" y="162"/>
                  </a:lnTo>
                  <a:lnTo>
                    <a:pt x="1357" y="162"/>
                  </a:lnTo>
                  <a:lnTo>
                    <a:pt x="1350" y="160"/>
                  </a:lnTo>
                  <a:lnTo>
                    <a:pt x="1345" y="157"/>
                  </a:lnTo>
                  <a:lnTo>
                    <a:pt x="1342" y="152"/>
                  </a:lnTo>
                  <a:lnTo>
                    <a:pt x="1342" y="147"/>
                  </a:lnTo>
                  <a:lnTo>
                    <a:pt x="1342" y="147"/>
                  </a:lnTo>
                  <a:lnTo>
                    <a:pt x="1342" y="140"/>
                  </a:lnTo>
                  <a:lnTo>
                    <a:pt x="1345" y="135"/>
                  </a:lnTo>
                  <a:lnTo>
                    <a:pt x="1350" y="131"/>
                  </a:lnTo>
                  <a:lnTo>
                    <a:pt x="1357" y="129"/>
                  </a:lnTo>
                  <a:lnTo>
                    <a:pt x="1357" y="129"/>
                  </a:lnTo>
                  <a:close/>
                  <a:moveTo>
                    <a:pt x="1297" y="129"/>
                  </a:moveTo>
                  <a:lnTo>
                    <a:pt x="1297" y="129"/>
                  </a:lnTo>
                  <a:lnTo>
                    <a:pt x="1297" y="129"/>
                  </a:lnTo>
                  <a:lnTo>
                    <a:pt x="1304" y="131"/>
                  </a:lnTo>
                  <a:lnTo>
                    <a:pt x="1309" y="135"/>
                  </a:lnTo>
                  <a:lnTo>
                    <a:pt x="1313" y="140"/>
                  </a:lnTo>
                  <a:lnTo>
                    <a:pt x="1313" y="147"/>
                  </a:lnTo>
                  <a:lnTo>
                    <a:pt x="1313" y="147"/>
                  </a:lnTo>
                  <a:lnTo>
                    <a:pt x="1313" y="152"/>
                  </a:lnTo>
                  <a:lnTo>
                    <a:pt x="1309" y="157"/>
                  </a:lnTo>
                  <a:lnTo>
                    <a:pt x="1304" y="160"/>
                  </a:lnTo>
                  <a:lnTo>
                    <a:pt x="1297" y="162"/>
                  </a:lnTo>
                  <a:lnTo>
                    <a:pt x="1297" y="162"/>
                  </a:lnTo>
                  <a:lnTo>
                    <a:pt x="1292" y="160"/>
                  </a:lnTo>
                  <a:lnTo>
                    <a:pt x="1287" y="157"/>
                  </a:lnTo>
                  <a:lnTo>
                    <a:pt x="1284" y="152"/>
                  </a:lnTo>
                  <a:lnTo>
                    <a:pt x="1282" y="147"/>
                  </a:lnTo>
                  <a:lnTo>
                    <a:pt x="1282" y="147"/>
                  </a:lnTo>
                  <a:lnTo>
                    <a:pt x="1284" y="140"/>
                  </a:lnTo>
                  <a:lnTo>
                    <a:pt x="1287" y="135"/>
                  </a:lnTo>
                  <a:lnTo>
                    <a:pt x="1292" y="131"/>
                  </a:lnTo>
                  <a:lnTo>
                    <a:pt x="1297" y="129"/>
                  </a:lnTo>
                  <a:lnTo>
                    <a:pt x="1297" y="129"/>
                  </a:lnTo>
                  <a:close/>
                  <a:moveTo>
                    <a:pt x="1239" y="129"/>
                  </a:moveTo>
                  <a:lnTo>
                    <a:pt x="1239" y="129"/>
                  </a:lnTo>
                  <a:lnTo>
                    <a:pt x="1239" y="129"/>
                  </a:lnTo>
                  <a:lnTo>
                    <a:pt x="1246" y="131"/>
                  </a:lnTo>
                  <a:lnTo>
                    <a:pt x="1251" y="135"/>
                  </a:lnTo>
                  <a:lnTo>
                    <a:pt x="1255" y="140"/>
                  </a:lnTo>
                  <a:lnTo>
                    <a:pt x="1255" y="147"/>
                  </a:lnTo>
                  <a:lnTo>
                    <a:pt x="1255" y="147"/>
                  </a:lnTo>
                  <a:lnTo>
                    <a:pt x="1255" y="152"/>
                  </a:lnTo>
                  <a:lnTo>
                    <a:pt x="1251" y="157"/>
                  </a:lnTo>
                  <a:lnTo>
                    <a:pt x="1246" y="160"/>
                  </a:lnTo>
                  <a:lnTo>
                    <a:pt x="1239" y="162"/>
                  </a:lnTo>
                  <a:lnTo>
                    <a:pt x="1239" y="162"/>
                  </a:lnTo>
                  <a:lnTo>
                    <a:pt x="1234" y="160"/>
                  </a:lnTo>
                  <a:lnTo>
                    <a:pt x="1229" y="157"/>
                  </a:lnTo>
                  <a:lnTo>
                    <a:pt x="1226" y="152"/>
                  </a:lnTo>
                  <a:lnTo>
                    <a:pt x="1224" y="147"/>
                  </a:lnTo>
                  <a:lnTo>
                    <a:pt x="1224" y="147"/>
                  </a:lnTo>
                  <a:lnTo>
                    <a:pt x="1226" y="140"/>
                  </a:lnTo>
                  <a:lnTo>
                    <a:pt x="1229" y="135"/>
                  </a:lnTo>
                  <a:lnTo>
                    <a:pt x="1234" y="131"/>
                  </a:lnTo>
                  <a:lnTo>
                    <a:pt x="1239" y="129"/>
                  </a:lnTo>
                  <a:lnTo>
                    <a:pt x="1239" y="129"/>
                  </a:lnTo>
                  <a:close/>
                  <a:moveTo>
                    <a:pt x="1181" y="129"/>
                  </a:moveTo>
                  <a:lnTo>
                    <a:pt x="1181" y="129"/>
                  </a:lnTo>
                  <a:lnTo>
                    <a:pt x="1181" y="129"/>
                  </a:lnTo>
                  <a:lnTo>
                    <a:pt x="1187" y="131"/>
                  </a:lnTo>
                  <a:lnTo>
                    <a:pt x="1192" y="135"/>
                  </a:lnTo>
                  <a:lnTo>
                    <a:pt x="1195" y="140"/>
                  </a:lnTo>
                  <a:lnTo>
                    <a:pt x="1197" y="147"/>
                  </a:lnTo>
                  <a:lnTo>
                    <a:pt x="1197" y="147"/>
                  </a:lnTo>
                  <a:lnTo>
                    <a:pt x="1195" y="152"/>
                  </a:lnTo>
                  <a:lnTo>
                    <a:pt x="1192" y="157"/>
                  </a:lnTo>
                  <a:lnTo>
                    <a:pt x="1187" y="160"/>
                  </a:lnTo>
                  <a:lnTo>
                    <a:pt x="1181" y="162"/>
                  </a:lnTo>
                  <a:lnTo>
                    <a:pt x="1181" y="162"/>
                  </a:lnTo>
                  <a:lnTo>
                    <a:pt x="1175" y="160"/>
                  </a:lnTo>
                  <a:lnTo>
                    <a:pt x="1171" y="157"/>
                  </a:lnTo>
                  <a:lnTo>
                    <a:pt x="1168" y="152"/>
                  </a:lnTo>
                  <a:lnTo>
                    <a:pt x="1166" y="147"/>
                  </a:lnTo>
                  <a:lnTo>
                    <a:pt x="1166" y="147"/>
                  </a:lnTo>
                  <a:lnTo>
                    <a:pt x="1168" y="140"/>
                  </a:lnTo>
                  <a:lnTo>
                    <a:pt x="1171" y="135"/>
                  </a:lnTo>
                  <a:lnTo>
                    <a:pt x="1175" y="131"/>
                  </a:lnTo>
                  <a:lnTo>
                    <a:pt x="1181" y="129"/>
                  </a:lnTo>
                  <a:lnTo>
                    <a:pt x="1181" y="129"/>
                  </a:lnTo>
                  <a:close/>
                  <a:moveTo>
                    <a:pt x="1124" y="129"/>
                  </a:moveTo>
                  <a:lnTo>
                    <a:pt x="1124" y="129"/>
                  </a:lnTo>
                  <a:lnTo>
                    <a:pt x="1124" y="129"/>
                  </a:lnTo>
                  <a:lnTo>
                    <a:pt x="1129" y="131"/>
                  </a:lnTo>
                  <a:lnTo>
                    <a:pt x="1134" y="135"/>
                  </a:lnTo>
                  <a:lnTo>
                    <a:pt x="1137" y="140"/>
                  </a:lnTo>
                  <a:lnTo>
                    <a:pt x="1139" y="147"/>
                  </a:lnTo>
                  <a:lnTo>
                    <a:pt x="1139" y="147"/>
                  </a:lnTo>
                  <a:lnTo>
                    <a:pt x="1137" y="152"/>
                  </a:lnTo>
                  <a:lnTo>
                    <a:pt x="1134" y="157"/>
                  </a:lnTo>
                  <a:lnTo>
                    <a:pt x="1129" y="160"/>
                  </a:lnTo>
                  <a:lnTo>
                    <a:pt x="1124" y="162"/>
                  </a:lnTo>
                  <a:lnTo>
                    <a:pt x="1124" y="162"/>
                  </a:lnTo>
                  <a:lnTo>
                    <a:pt x="1117" y="160"/>
                  </a:lnTo>
                  <a:lnTo>
                    <a:pt x="1112" y="157"/>
                  </a:lnTo>
                  <a:lnTo>
                    <a:pt x="1108" y="152"/>
                  </a:lnTo>
                  <a:lnTo>
                    <a:pt x="1108" y="147"/>
                  </a:lnTo>
                  <a:lnTo>
                    <a:pt x="1108" y="147"/>
                  </a:lnTo>
                  <a:lnTo>
                    <a:pt x="1108" y="140"/>
                  </a:lnTo>
                  <a:lnTo>
                    <a:pt x="1112" y="135"/>
                  </a:lnTo>
                  <a:lnTo>
                    <a:pt x="1117" y="131"/>
                  </a:lnTo>
                  <a:lnTo>
                    <a:pt x="1124" y="129"/>
                  </a:lnTo>
                  <a:lnTo>
                    <a:pt x="1124" y="129"/>
                  </a:lnTo>
                  <a:close/>
                  <a:moveTo>
                    <a:pt x="1064" y="129"/>
                  </a:moveTo>
                  <a:lnTo>
                    <a:pt x="1064" y="129"/>
                  </a:lnTo>
                  <a:lnTo>
                    <a:pt x="1064" y="129"/>
                  </a:lnTo>
                  <a:lnTo>
                    <a:pt x="1071" y="131"/>
                  </a:lnTo>
                  <a:lnTo>
                    <a:pt x="1076" y="135"/>
                  </a:lnTo>
                  <a:lnTo>
                    <a:pt x="1079" y="140"/>
                  </a:lnTo>
                  <a:lnTo>
                    <a:pt x="1081" y="147"/>
                  </a:lnTo>
                  <a:lnTo>
                    <a:pt x="1081" y="147"/>
                  </a:lnTo>
                  <a:lnTo>
                    <a:pt x="1079" y="152"/>
                  </a:lnTo>
                  <a:lnTo>
                    <a:pt x="1076" y="157"/>
                  </a:lnTo>
                  <a:lnTo>
                    <a:pt x="1071" y="160"/>
                  </a:lnTo>
                  <a:lnTo>
                    <a:pt x="1064" y="162"/>
                  </a:lnTo>
                  <a:lnTo>
                    <a:pt x="1064" y="162"/>
                  </a:lnTo>
                  <a:lnTo>
                    <a:pt x="1059" y="160"/>
                  </a:lnTo>
                  <a:lnTo>
                    <a:pt x="1054" y="157"/>
                  </a:lnTo>
                  <a:lnTo>
                    <a:pt x="1050" y="152"/>
                  </a:lnTo>
                  <a:lnTo>
                    <a:pt x="1049" y="147"/>
                  </a:lnTo>
                  <a:lnTo>
                    <a:pt x="1049" y="147"/>
                  </a:lnTo>
                  <a:lnTo>
                    <a:pt x="1050" y="140"/>
                  </a:lnTo>
                  <a:lnTo>
                    <a:pt x="1054" y="135"/>
                  </a:lnTo>
                  <a:lnTo>
                    <a:pt x="1059" y="131"/>
                  </a:lnTo>
                  <a:lnTo>
                    <a:pt x="1064" y="129"/>
                  </a:lnTo>
                  <a:lnTo>
                    <a:pt x="1064" y="129"/>
                  </a:lnTo>
                  <a:close/>
                  <a:moveTo>
                    <a:pt x="1006" y="129"/>
                  </a:moveTo>
                  <a:lnTo>
                    <a:pt x="1006" y="129"/>
                  </a:lnTo>
                  <a:lnTo>
                    <a:pt x="1006" y="129"/>
                  </a:lnTo>
                  <a:lnTo>
                    <a:pt x="1013" y="131"/>
                  </a:lnTo>
                  <a:lnTo>
                    <a:pt x="1018" y="135"/>
                  </a:lnTo>
                  <a:lnTo>
                    <a:pt x="1021" y="140"/>
                  </a:lnTo>
                  <a:lnTo>
                    <a:pt x="1021" y="147"/>
                  </a:lnTo>
                  <a:lnTo>
                    <a:pt x="1021" y="147"/>
                  </a:lnTo>
                  <a:lnTo>
                    <a:pt x="1021" y="152"/>
                  </a:lnTo>
                  <a:lnTo>
                    <a:pt x="1018" y="157"/>
                  </a:lnTo>
                  <a:lnTo>
                    <a:pt x="1013" y="160"/>
                  </a:lnTo>
                  <a:lnTo>
                    <a:pt x="1006" y="162"/>
                  </a:lnTo>
                  <a:lnTo>
                    <a:pt x="1006" y="162"/>
                  </a:lnTo>
                  <a:lnTo>
                    <a:pt x="1001" y="160"/>
                  </a:lnTo>
                  <a:lnTo>
                    <a:pt x="996" y="157"/>
                  </a:lnTo>
                  <a:lnTo>
                    <a:pt x="992" y="152"/>
                  </a:lnTo>
                  <a:lnTo>
                    <a:pt x="991" y="147"/>
                  </a:lnTo>
                  <a:lnTo>
                    <a:pt x="991" y="147"/>
                  </a:lnTo>
                  <a:lnTo>
                    <a:pt x="992" y="140"/>
                  </a:lnTo>
                  <a:lnTo>
                    <a:pt x="996" y="135"/>
                  </a:lnTo>
                  <a:lnTo>
                    <a:pt x="1001" y="131"/>
                  </a:lnTo>
                  <a:lnTo>
                    <a:pt x="1006" y="129"/>
                  </a:lnTo>
                  <a:lnTo>
                    <a:pt x="1006" y="129"/>
                  </a:lnTo>
                  <a:close/>
                  <a:moveTo>
                    <a:pt x="948" y="129"/>
                  </a:moveTo>
                  <a:lnTo>
                    <a:pt x="948" y="129"/>
                  </a:lnTo>
                  <a:lnTo>
                    <a:pt x="948" y="129"/>
                  </a:lnTo>
                  <a:lnTo>
                    <a:pt x="955" y="131"/>
                  </a:lnTo>
                  <a:lnTo>
                    <a:pt x="958" y="135"/>
                  </a:lnTo>
                  <a:lnTo>
                    <a:pt x="962" y="140"/>
                  </a:lnTo>
                  <a:lnTo>
                    <a:pt x="964" y="147"/>
                  </a:lnTo>
                  <a:lnTo>
                    <a:pt x="964" y="147"/>
                  </a:lnTo>
                  <a:lnTo>
                    <a:pt x="962" y="152"/>
                  </a:lnTo>
                  <a:lnTo>
                    <a:pt x="958" y="157"/>
                  </a:lnTo>
                  <a:lnTo>
                    <a:pt x="955" y="160"/>
                  </a:lnTo>
                  <a:lnTo>
                    <a:pt x="948" y="162"/>
                  </a:lnTo>
                  <a:lnTo>
                    <a:pt x="948" y="162"/>
                  </a:lnTo>
                  <a:lnTo>
                    <a:pt x="941" y="160"/>
                  </a:lnTo>
                  <a:lnTo>
                    <a:pt x="938" y="157"/>
                  </a:lnTo>
                  <a:lnTo>
                    <a:pt x="935" y="152"/>
                  </a:lnTo>
                  <a:lnTo>
                    <a:pt x="933" y="147"/>
                  </a:lnTo>
                  <a:lnTo>
                    <a:pt x="933" y="147"/>
                  </a:lnTo>
                  <a:lnTo>
                    <a:pt x="935" y="140"/>
                  </a:lnTo>
                  <a:lnTo>
                    <a:pt x="938" y="135"/>
                  </a:lnTo>
                  <a:lnTo>
                    <a:pt x="941" y="131"/>
                  </a:lnTo>
                  <a:lnTo>
                    <a:pt x="948" y="129"/>
                  </a:lnTo>
                  <a:lnTo>
                    <a:pt x="948" y="129"/>
                  </a:lnTo>
                  <a:close/>
                  <a:moveTo>
                    <a:pt x="890" y="129"/>
                  </a:moveTo>
                  <a:lnTo>
                    <a:pt x="890" y="129"/>
                  </a:lnTo>
                  <a:lnTo>
                    <a:pt x="890" y="129"/>
                  </a:lnTo>
                  <a:lnTo>
                    <a:pt x="895" y="131"/>
                  </a:lnTo>
                  <a:lnTo>
                    <a:pt x="900" y="135"/>
                  </a:lnTo>
                  <a:lnTo>
                    <a:pt x="904" y="140"/>
                  </a:lnTo>
                  <a:lnTo>
                    <a:pt x="906" y="147"/>
                  </a:lnTo>
                  <a:lnTo>
                    <a:pt x="906" y="147"/>
                  </a:lnTo>
                  <a:lnTo>
                    <a:pt x="904" y="152"/>
                  </a:lnTo>
                  <a:lnTo>
                    <a:pt x="900" y="157"/>
                  </a:lnTo>
                  <a:lnTo>
                    <a:pt x="895" y="160"/>
                  </a:lnTo>
                  <a:lnTo>
                    <a:pt x="890" y="162"/>
                  </a:lnTo>
                  <a:lnTo>
                    <a:pt x="890" y="162"/>
                  </a:lnTo>
                  <a:lnTo>
                    <a:pt x="883" y="160"/>
                  </a:lnTo>
                  <a:lnTo>
                    <a:pt x="878" y="157"/>
                  </a:lnTo>
                  <a:lnTo>
                    <a:pt x="875" y="152"/>
                  </a:lnTo>
                  <a:lnTo>
                    <a:pt x="875" y="147"/>
                  </a:lnTo>
                  <a:lnTo>
                    <a:pt x="875" y="147"/>
                  </a:lnTo>
                  <a:lnTo>
                    <a:pt x="875" y="140"/>
                  </a:lnTo>
                  <a:lnTo>
                    <a:pt x="878" y="135"/>
                  </a:lnTo>
                  <a:lnTo>
                    <a:pt x="883" y="131"/>
                  </a:lnTo>
                  <a:lnTo>
                    <a:pt x="890" y="129"/>
                  </a:lnTo>
                  <a:lnTo>
                    <a:pt x="890" y="129"/>
                  </a:lnTo>
                  <a:close/>
                  <a:moveTo>
                    <a:pt x="832" y="129"/>
                  </a:moveTo>
                  <a:lnTo>
                    <a:pt x="832" y="129"/>
                  </a:lnTo>
                  <a:lnTo>
                    <a:pt x="832" y="129"/>
                  </a:lnTo>
                  <a:lnTo>
                    <a:pt x="837" y="131"/>
                  </a:lnTo>
                  <a:lnTo>
                    <a:pt x="843" y="135"/>
                  </a:lnTo>
                  <a:lnTo>
                    <a:pt x="846" y="140"/>
                  </a:lnTo>
                  <a:lnTo>
                    <a:pt x="848" y="147"/>
                  </a:lnTo>
                  <a:lnTo>
                    <a:pt x="848" y="147"/>
                  </a:lnTo>
                  <a:lnTo>
                    <a:pt x="846" y="152"/>
                  </a:lnTo>
                  <a:lnTo>
                    <a:pt x="843" y="157"/>
                  </a:lnTo>
                  <a:lnTo>
                    <a:pt x="837" y="160"/>
                  </a:lnTo>
                  <a:lnTo>
                    <a:pt x="832" y="162"/>
                  </a:lnTo>
                  <a:lnTo>
                    <a:pt x="832" y="162"/>
                  </a:lnTo>
                  <a:lnTo>
                    <a:pt x="826" y="160"/>
                  </a:lnTo>
                  <a:lnTo>
                    <a:pt x="820" y="157"/>
                  </a:lnTo>
                  <a:lnTo>
                    <a:pt x="817" y="152"/>
                  </a:lnTo>
                  <a:lnTo>
                    <a:pt x="815" y="147"/>
                  </a:lnTo>
                  <a:lnTo>
                    <a:pt x="815" y="147"/>
                  </a:lnTo>
                  <a:lnTo>
                    <a:pt x="817" y="140"/>
                  </a:lnTo>
                  <a:lnTo>
                    <a:pt x="820" y="135"/>
                  </a:lnTo>
                  <a:lnTo>
                    <a:pt x="826" y="131"/>
                  </a:lnTo>
                  <a:lnTo>
                    <a:pt x="832" y="129"/>
                  </a:lnTo>
                  <a:lnTo>
                    <a:pt x="832" y="129"/>
                  </a:lnTo>
                  <a:close/>
                  <a:moveTo>
                    <a:pt x="773" y="129"/>
                  </a:moveTo>
                  <a:lnTo>
                    <a:pt x="773" y="129"/>
                  </a:lnTo>
                  <a:lnTo>
                    <a:pt x="773" y="129"/>
                  </a:lnTo>
                  <a:lnTo>
                    <a:pt x="780" y="131"/>
                  </a:lnTo>
                  <a:lnTo>
                    <a:pt x="785" y="135"/>
                  </a:lnTo>
                  <a:lnTo>
                    <a:pt x="788" y="140"/>
                  </a:lnTo>
                  <a:lnTo>
                    <a:pt x="788" y="147"/>
                  </a:lnTo>
                  <a:lnTo>
                    <a:pt x="788" y="147"/>
                  </a:lnTo>
                  <a:lnTo>
                    <a:pt x="788" y="152"/>
                  </a:lnTo>
                  <a:lnTo>
                    <a:pt x="785" y="157"/>
                  </a:lnTo>
                  <a:lnTo>
                    <a:pt x="780" y="160"/>
                  </a:lnTo>
                  <a:lnTo>
                    <a:pt x="773" y="162"/>
                  </a:lnTo>
                  <a:lnTo>
                    <a:pt x="773" y="162"/>
                  </a:lnTo>
                  <a:lnTo>
                    <a:pt x="768" y="160"/>
                  </a:lnTo>
                  <a:lnTo>
                    <a:pt x="763" y="157"/>
                  </a:lnTo>
                  <a:lnTo>
                    <a:pt x="759" y="152"/>
                  </a:lnTo>
                  <a:lnTo>
                    <a:pt x="757" y="147"/>
                  </a:lnTo>
                  <a:lnTo>
                    <a:pt x="757" y="147"/>
                  </a:lnTo>
                  <a:lnTo>
                    <a:pt x="759" y="140"/>
                  </a:lnTo>
                  <a:lnTo>
                    <a:pt x="763" y="135"/>
                  </a:lnTo>
                  <a:lnTo>
                    <a:pt x="768" y="131"/>
                  </a:lnTo>
                  <a:lnTo>
                    <a:pt x="773" y="129"/>
                  </a:lnTo>
                  <a:lnTo>
                    <a:pt x="773" y="129"/>
                  </a:lnTo>
                  <a:close/>
                  <a:moveTo>
                    <a:pt x="715" y="129"/>
                  </a:moveTo>
                  <a:lnTo>
                    <a:pt x="715" y="129"/>
                  </a:lnTo>
                  <a:lnTo>
                    <a:pt x="715" y="129"/>
                  </a:lnTo>
                  <a:lnTo>
                    <a:pt x="722" y="131"/>
                  </a:lnTo>
                  <a:lnTo>
                    <a:pt x="725" y="135"/>
                  </a:lnTo>
                  <a:lnTo>
                    <a:pt x="728" y="140"/>
                  </a:lnTo>
                  <a:lnTo>
                    <a:pt x="730" y="147"/>
                  </a:lnTo>
                  <a:lnTo>
                    <a:pt x="730" y="147"/>
                  </a:lnTo>
                  <a:lnTo>
                    <a:pt x="728" y="152"/>
                  </a:lnTo>
                  <a:lnTo>
                    <a:pt x="725" y="157"/>
                  </a:lnTo>
                  <a:lnTo>
                    <a:pt x="722" y="160"/>
                  </a:lnTo>
                  <a:lnTo>
                    <a:pt x="715" y="162"/>
                  </a:lnTo>
                  <a:lnTo>
                    <a:pt x="715" y="162"/>
                  </a:lnTo>
                  <a:lnTo>
                    <a:pt x="710" y="160"/>
                  </a:lnTo>
                  <a:lnTo>
                    <a:pt x="705" y="157"/>
                  </a:lnTo>
                  <a:lnTo>
                    <a:pt x="701" y="152"/>
                  </a:lnTo>
                  <a:lnTo>
                    <a:pt x="700" y="147"/>
                  </a:lnTo>
                  <a:lnTo>
                    <a:pt x="700" y="147"/>
                  </a:lnTo>
                  <a:lnTo>
                    <a:pt x="701" y="140"/>
                  </a:lnTo>
                  <a:lnTo>
                    <a:pt x="705" y="135"/>
                  </a:lnTo>
                  <a:lnTo>
                    <a:pt x="710" y="131"/>
                  </a:lnTo>
                  <a:lnTo>
                    <a:pt x="715" y="129"/>
                  </a:lnTo>
                  <a:lnTo>
                    <a:pt x="715" y="129"/>
                  </a:lnTo>
                  <a:close/>
                  <a:moveTo>
                    <a:pt x="657" y="129"/>
                  </a:moveTo>
                  <a:lnTo>
                    <a:pt x="657" y="129"/>
                  </a:lnTo>
                  <a:lnTo>
                    <a:pt x="657" y="129"/>
                  </a:lnTo>
                  <a:lnTo>
                    <a:pt x="662" y="131"/>
                  </a:lnTo>
                  <a:lnTo>
                    <a:pt x="667" y="135"/>
                  </a:lnTo>
                  <a:lnTo>
                    <a:pt x="671" y="140"/>
                  </a:lnTo>
                  <a:lnTo>
                    <a:pt x="672" y="147"/>
                  </a:lnTo>
                  <a:lnTo>
                    <a:pt x="672" y="147"/>
                  </a:lnTo>
                  <a:lnTo>
                    <a:pt x="671" y="152"/>
                  </a:lnTo>
                  <a:lnTo>
                    <a:pt x="667" y="157"/>
                  </a:lnTo>
                  <a:lnTo>
                    <a:pt x="662" y="160"/>
                  </a:lnTo>
                  <a:lnTo>
                    <a:pt x="657" y="162"/>
                  </a:lnTo>
                  <a:lnTo>
                    <a:pt x="657" y="162"/>
                  </a:lnTo>
                  <a:lnTo>
                    <a:pt x="650" y="160"/>
                  </a:lnTo>
                  <a:lnTo>
                    <a:pt x="645" y="157"/>
                  </a:lnTo>
                  <a:lnTo>
                    <a:pt x="642" y="152"/>
                  </a:lnTo>
                  <a:lnTo>
                    <a:pt x="642" y="147"/>
                  </a:lnTo>
                  <a:lnTo>
                    <a:pt x="642" y="147"/>
                  </a:lnTo>
                  <a:lnTo>
                    <a:pt x="642" y="140"/>
                  </a:lnTo>
                  <a:lnTo>
                    <a:pt x="645" y="135"/>
                  </a:lnTo>
                  <a:lnTo>
                    <a:pt x="650" y="131"/>
                  </a:lnTo>
                  <a:lnTo>
                    <a:pt x="657" y="129"/>
                  </a:lnTo>
                  <a:lnTo>
                    <a:pt x="657" y="129"/>
                  </a:lnTo>
                  <a:close/>
                  <a:moveTo>
                    <a:pt x="599" y="129"/>
                  </a:moveTo>
                  <a:lnTo>
                    <a:pt x="599" y="129"/>
                  </a:lnTo>
                  <a:lnTo>
                    <a:pt x="599" y="129"/>
                  </a:lnTo>
                  <a:lnTo>
                    <a:pt x="604" y="131"/>
                  </a:lnTo>
                  <a:lnTo>
                    <a:pt x="609" y="135"/>
                  </a:lnTo>
                  <a:lnTo>
                    <a:pt x="613" y="140"/>
                  </a:lnTo>
                  <a:lnTo>
                    <a:pt x="614" y="147"/>
                  </a:lnTo>
                  <a:lnTo>
                    <a:pt x="614" y="147"/>
                  </a:lnTo>
                  <a:lnTo>
                    <a:pt x="613" y="152"/>
                  </a:lnTo>
                  <a:lnTo>
                    <a:pt x="609" y="157"/>
                  </a:lnTo>
                  <a:lnTo>
                    <a:pt x="604" y="160"/>
                  </a:lnTo>
                  <a:lnTo>
                    <a:pt x="599" y="162"/>
                  </a:lnTo>
                  <a:lnTo>
                    <a:pt x="599" y="162"/>
                  </a:lnTo>
                  <a:lnTo>
                    <a:pt x="592" y="160"/>
                  </a:lnTo>
                  <a:lnTo>
                    <a:pt x="587" y="157"/>
                  </a:lnTo>
                  <a:lnTo>
                    <a:pt x="584" y="152"/>
                  </a:lnTo>
                  <a:lnTo>
                    <a:pt x="582" y="147"/>
                  </a:lnTo>
                  <a:lnTo>
                    <a:pt x="582" y="147"/>
                  </a:lnTo>
                  <a:lnTo>
                    <a:pt x="584" y="140"/>
                  </a:lnTo>
                  <a:lnTo>
                    <a:pt x="587" y="135"/>
                  </a:lnTo>
                  <a:lnTo>
                    <a:pt x="592" y="131"/>
                  </a:lnTo>
                  <a:lnTo>
                    <a:pt x="599" y="129"/>
                  </a:lnTo>
                  <a:lnTo>
                    <a:pt x="599" y="129"/>
                  </a:lnTo>
                  <a:close/>
                  <a:moveTo>
                    <a:pt x="539" y="129"/>
                  </a:moveTo>
                  <a:lnTo>
                    <a:pt x="539" y="129"/>
                  </a:lnTo>
                  <a:lnTo>
                    <a:pt x="539" y="129"/>
                  </a:lnTo>
                  <a:lnTo>
                    <a:pt x="546" y="131"/>
                  </a:lnTo>
                  <a:lnTo>
                    <a:pt x="551" y="135"/>
                  </a:lnTo>
                  <a:lnTo>
                    <a:pt x="555" y="140"/>
                  </a:lnTo>
                  <a:lnTo>
                    <a:pt x="555" y="147"/>
                  </a:lnTo>
                  <a:lnTo>
                    <a:pt x="555" y="147"/>
                  </a:lnTo>
                  <a:lnTo>
                    <a:pt x="555" y="152"/>
                  </a:lnTo>
                  <a:lnTo>
                    <a:pt x="551" y="157"/>
                  </a:lnTo>
                  <a:lnTo>
                    <a:pt x="546" y="160"/>
                  </a:lnTo>
                  <a:lnTo>
                    <a:pt x="539" y="162"/>
                  </a:lnTo>
                  <a:lnTo>
                    <a:pt x="539" y="162"/>
                  </a:lnTo>
                  <a:lnTo>
                    <a:pt x="534" y="160"/>
                  </a:lnTo>
                  <a:lnTo>
                    <a:pt x="529" y="157"/>
                  </a:lnTo>
                  <a:lnTo>
                    <a:pt x="526" y="152"/>
                  </a:lnTo>
                  <a:lnTo>
                    <a:pt x="524" y="147"/>
                  </a:lnTo>
                  <a:lnTo>
                    <a:pt x="524" y="147"/>
                  </a:lnTo>
                  <a:lnTo>
                    <a:pt x="526" y="140"/>
                  </a:lnTo>
                  <a:lnTo>
                    <a:pt x="529" y="135"/>
                  </a:lnTo>
                  <a:lnTo>
                    <a:pt x="534" y="131"/>
                  </a:lnTo>
                  <a:lnTo>
                    <a:pt x="539" y="129"/>
                  </a:lnTo>
                  <a:lnTo>
                    <a:pt x="539" y="129"/>
                  </a:lnTo>
                  <a:close/>
                  <a:moveTo>
                    <a:pt x="482" y="129"/>
                  </a:moveTo>
                  <a:lnTo>
                    <a:pt x="482" y="129"/>
                  </a:lnTo>
                  <a:lnTo>
                    <a:pt x="482" y="129"/>
                  </a:lnTo>
                  <a:lnTo>
                    <a:pt x="488" y="131"/>
                  </a:lnTo>
                  <a:lnTo>
                    <a:pt x="493" y="135"/>
                  </a:lnTo>
                  <a:lnTo>
                    <a:pt x="495" y="140"/>
                  </a:lnTo>
                  <a:lnTo>
                    <a:pt x="497" y="147"/>
                  </a:lnTo>
                  <a:lnTo>
                    <a:pt x="497" y="147"/>
                  </a:lnTo>
                  <a:lnTo>
                    <a:pt x="495" y="152"/>
                  </a:lnTo>
                  <a:lnTo>
                    <a:pt x="493" y="157"/>
                  </a:lnTo>
                  <a:lnTo>
                    <a:pt x="488" y="160"/>
                  </a:lnTo>
                  <a:lnTo>
                    <a:pt x="482" y="162"/>
                  </a:lnTo>
                  <a:lnTo>
                    <a:pt x="482" y="162"/>
                  </a:lnTo>
                  <a:lnTo>
                    <a:pt x="476" y="160"/>
                  </a:lnTo>
                  <a:lnTo>
                    <a:pt x="471" y="157"/>
                  </a:lnTo>
                  <a:lnTo>
                    <a:pt x="468" y="152"/>
                  </a:lnTo>
                  <a:lnTo>
                    <a:pt x="466" y="147"/>
                  </a:lnTo>
                  <a:lnTo>
                    <a:pt x="466" y="147"/>
                  </a:lnTo>
                  <a:lnTo>
                    <a:pt x="468" y="140"/>
                  </a:lnTo>
                  <a:lnTo>
                    <a:pt x="471" y="135"/>
                  </a:lnTo>
                  <a:lnTo>
                    <a:pt x="476" y="131"/>
                  </a:lnTo>
                  <a:lnTo>
                    <a:pt x="482" y="129"/>
                  </a:lnTo>
                  <a:lnTo>
                    <a:pt x="482" y="129"/>
                  </a:lnTo>
                  <a:close/>
                  <a:moveTo>
                    <a:pt x="424" y="129"/>
                  </a:moveTo>
                  <a:lnTo>
                    <a:pt x="424" y="129"/>
                  </a:lnTo>
                  <a:lnTo>
                    <a:pt x="424" y="129"/>
                  </a:lnTo>
                  <a:lnTo>
                    <a:pt x="429" y="131"/>
                  </a:lnTo>
                  <a:lnTo>
                    <a:pt x="434" y="135"/>
                  </a:lnTo>
                  <a:lnTo>
                    <a:pt x="437" y="140"/>
                  </a:lnTo>
                  <a:lnTo>
                    <a:pt x="439" y="147"/>
                  </a:lnTo>
                  <a:lnTo>
                    <a:pt x="439" y="147"/>
                  </a:lnTo>
                  <a:lnTo>
                    <a:pt x="437" y="152"/>
                  </a:lnTo>
                  <a:lnTo>
                    <a:pt x="434" y="157"/>
                  </a:lnTo>
                  <a:lnTo>
                    <a:pt x="429" y="160"/>
                  </a:lnTo>
                  <a:lnTo>
                    <a:pt x="424" y="162"/>
                  </a:lnTo>
                  <a:lnTo>
                    <a:pt x="424" y="162"/>
                  </a:lnTo>
                  <a:lnTo>
                    <a:pt x="417" y="160"/>
                  </a:lnTo>
                  <a:lnTo>
                    <a:pt x="412" y="157"/>
                  </a:lnTo>
                  <a:lnTo>
                    <a:pt x="410" y="152"/>
                  </a:lnTo>
                  <a:lnTo>
                    <a:pt x="408" y="147"/>
                  </a:lnTo>
                  <a:lnTo>
                    <a:pt x="408" y="147"/>
                  </a:lnTo>
                  <a:lnTo>
                    <a:pt x="410" y="140"/>
                  </a:lnTo>
                  <a:lnTo>
                    <a:pt x="412" y="135"/>
                  </a:lnTo>
                  <a:lnTo>
                    <a:pt x="417" y="131"/>
                  </a:lnTo>
                  <a:lnTo>
                    <a:pt x="424" y="129"/>
                  </a:lnTo>
                  <a:lnTo>
                    <a:pt x="424" y="129"/>
                  </a:lnTo>
                  <a:close/>
                  <a:moveTo>
                    <a:pt x="366" y="129"/>
                  </a:moveTo>
                  <a:lnTo>
                    <a:pt x="366" y="129"/>
                  </a:lnTo>
                  <a:lnTo>
                    <a:pt x="366" y="129"/>
                  </a:lnTo>
                  <a:lnTo>
                    <a:pt x="371" y="131"/>
                  </a:lnTo>
                  <a:lnTo>
                    <a:pt x="376" y="135"/>
                  </a:lnTo>
                  <a:lnTo>
                    <a:pt x="379" y="140"/>
                  </a:lnTo>
                  <a:lnTo>
                    <a:pt x="381" y="147"/>
                  </a:lnTo>
                  <a:lnTo>
                    <a:pt x="381" y="147"/>
                  </a:lnTo>
                  <a:lnTo>
                    <a:pt x="379" y="152"/>
                  </a:lnTo>
                  <a:lnTo>
                    <a:pt x="376" y="157"/>
                  </a:lnTo>
                  <a:lnTo>
                    <a:pt x="371" y="160"/>
                  </a:lnTo>
                  <a:lnTo>
                    <a:pt x="366" y="162"/>
                  </a:lnTo>
                  <a:lnTo>
                    <a:pt x="366" y="162"/>
                  </a:lnTo>
                  <a:lnTo>
                    <a:pt x="359" y="160"/>
                  </a:lnTo>
                  <a:lnTo>
                    <a:pt x="354" y="157"/>
                  </a:lnTo>
                  <a:lnTo>
                    <a:pt x="350" y="152"/>
                  </a:lnTo>
                  <a:lnTo>
                    <a:pt x="350" y="147"/>
                  </a:lnTo>
                  <a:lnTo>
                    <a:pt x="350" y="147"/>
                  </a:lnTo>
                  <a:lnTo>
                    <a:pt x="350" y="140"/>
                  </a:lnTo>
                  <a:lnTo>
                    <a:pt x="354" y="135"/>
                  </a:lnTo>
                  <a:lnTo>
                    <a:pt x="359" y="131"/>
                  </a:lnTo>
                  <a:lnTo>
                    <a:pt x="366" y="129"/>
                  </a:lnTo>
                  <a:lnTo>
                    <a:pt x="366" y="129"/>
                  </a:lnTo>
                  <a:close/>
                  <a:moveTo>
                    <a:pt x="306" y="129"/>
                  </a:moveTo>
                  <a:lnTo>
                    <a:pt x="306" y="129"/>
                  </a:lnTo>
                  <a:lnTo>
                    <a:pt x="306" y="129"/>
                  </a:lnTo>
                  <a:lnTo>
                    <a:pt x="313" y="131"/>
                  </a:lnTo>
                  <a:lnTo>
                    <a:pt x="318" y="135"/>
                  </a:lnTo>
                  <a:lnTo>
                    <a:pt x="321" y="140"/>
                  </a:lnTo>
                  <a:lnTo>
                    <a:pt x="321" y="147"/>
                  </a:lnTo>
                  <a:lnTo>
                    <a:pt x="321" y="147"/>
                  </a:lnTo>
                  <a:lnTo>
                    <a:pt x="321" y="152"/>
                  </a:lnTo>
                  <a:lnTo>
                    <a:pt x="318" y="157"/>
                  </a:lnTo>
                  <a:lnTo>
                    <a:pt x="313" y="160"/>
                  </a:lnTo>
                  <a:lnTo>
                    <a:pt x="306" y="162"/>
                  </a:lnTo>
                  <a:lnTo>
                    <a:pt x="306" y="162"/>
                  </a:lnTo>
                  <a:lnTo>
                    <a:pt x="301" y="160"/>
                  </a:lnTo>
                  <a:lnTo>
                    <a:pt x="296" y="157"/>
                  </a:lnTo>
                  <a:lnTo>
                    <a:pt x="293" y="152"/>
                  </a:lnTo>
                  <a:lnTo>
                    <a:pt x="291" y="147"/>
                  </a:lnTo>
                  <a:lnTo>
                    <a:pt x="291" y="147"/>
                  </a:lnTo>
                  <a:lnTo>
                    <a:pt x="293" y="140"/>
                  </a:lnTo>
                  <a:lnTo>
                    <a:pt x="296" y="135"/>
                  </a:lnTo>
                  <a:lnTo>
                    <a:pt x="301" y="131"/>
                  </a:lnTo>
                  <a:lnTo>
                    <a:pt x="306" y="129"/>
                  </a:lnTo>
                  <a:lnTo>
                    <a:pt x="306" y="129"/>
                  </a:lnTo>
                  <a:close/>
                  <a:moveTo>
                    <a:pt x="248" y="129"/>
                  </a:moveTo>
                  <a:lnTo>
                    <a:pt x="248" y="129"/>
                  </a:lnTo>
                  <a:lnTo>
                    <a:pt x="248" y="129"/>
                  </a:lnTo>
                  <a:lnTo>
                    <a:pt x="255" y="131"/>
                  </a:lnTo>
                  <a:lnTo>
                    <a:pt x="260" y="135"/>
                  </a:lnTo>
                  <a:lnTo>
                    <a:pt x="264" y="140"/>
                  </a:lnTo>
                  <a:lnTo>
                    <a:pt x="264" y="147"/>
                  </a:lnTo>
                  <a:lnTo>
                    <a:pt x="264" y="147"/>
                  </a:lnTo>
                  <a:lnTo>
                    <a:pt x="264" y="152"/>
                  </a:lnTo>
                  <a:lnTo>
                    <a:pt x="260" y="157"/>
                  </a:lnTo>
                  <a:lnTo>
                    <a:pt x="255" y="160"/>
                  </a:lnTo>
                  <a:lnTo>
                    <a:pt x="248" y="162"/>
                  </a:lnTo>
                  <a:lnTo>
                    <a:pt x="248" y="162"/>
                  </a:lnTo>
                  <a:lnTo>
                    <a:pt x="243" y="160"/>
                  </a:lnTo>
                  <a:lnTo>
                    <a:pt x="238" y="157"/>
                  </a:lnTo>
                  <a:lnTo>
                    <a:pt x="235" y="152"/>
                  </a:lnTo>
                  <a:lnTo>
                    <a:pt x="233" y="147"/>
                  </a:lnTo>
                  <a:lnTo>
                    <a:pt x="233" y="147"/>
                  </a:lnTo>
                  <a:lnTo>
                    <a:pt x="235" y="140"/>
                  </a:lnTo>
                  <a:lnTo>
                    <a:pt x="238" y="135"/>
                  </a:lnTo>
                  <a:lnTo>
                    <a:pt x="243" y="131"/>
                  </a:lnTo>
                  <a:lnTo>
                    <a:pt x="248" y="129"/>
                  </a:lnTo>
                  <a:lnTo>
                    <a:pt x="248" y="129"/>
                  </a:lnTo>
                  <a:close/>
                  <a:moveTo>
                    <a:pt x="190" y="129"/>
                  </a:moveTo>
                  <a:lnTo>
                    <a:pt x="190" y="129"/>
                  </a:lnTo>
                  <a:lnTo>
                    <a:pt x="190" y="129"/>
                  </a:lnTo>
                  <a:lnTo>
                    <a:pt x="195" y="131"/>
                  </a:lnTo>
                  <a:lnTo>
                    <a:pt x="201" y="135"/>
                  </a:lnTo>
                  <a:lnTo>
                    <a:pt x="204" y="140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4" y="152"/>
                  </a:lnTo>
                  <a:lnTo>
                    <a:pt x="201" y="157"/>
                  </a:lnTo>
                  <a:lnTo>
                    <a:pt x="195" y="160"/>
                  </a:lnTo>
                  <a:lnTo>
                    <a:pt x="190" y="162"/>
                  </a:lnTo>
                  <a:lnTo>
                    <a:pt x="190" y="162"/>
                  </a:lnTo>
                  <a:lnTo>
                    <a:pt x="184" y="160"/>
                  </a:lnTo>
                  <a:lnTo>
                    <a:pt x="180" y="157"/>
                  </a:lnTo>
                  <a:lnTo>
                    <a:pt x="177" y="152"/>
                  </a:lnTo>
                  <a:lnTo>
                    <a:pt x="175" y="147"/>
                  </a:lnTo>
                  <a:lnTo>
                    <a:pt x="175" y="147"/>
                  </a:lnTo>
                  <a:lnTo>
                    <a:pt x="177" y="140"/>
                  </a:lnTo>
                  <a:lnTo>
                    <a:pt x="180" y="135"/>
                  </a:lnTo>
                  <a:lnTo>
                    <a:pt x="184" y="131"/>
                  </a:lnTo>
                  <a:lnTo>
                    <a:pt x="190" y="129"/>
                  </a:lnTo>
                  <a:lnTo>
                    <a:pt x="190" y="129"/>
                  </a:lnTo>
                  <a:close/>
                  <a:moveTo>
                    <a:pt x="2231" y="87"/>
                  </a:moveTo>
                  <a:lnTo>
                    <a:pt x="2231" y="87"/>
                  </a:lnTo>
                  <a:lnTo>
                    <a:pt x="2231" y="87"/>
                  </a:lnTo>
                  <a:lnTo>
                    <a:pt x="2237" y="87"/>
                  </a:lnTo>
                  <a:lnTo>
                    <a:pt x="2242" y="90"/>
                  </a:lnTo>
                  <a:lnTo>
                    <a:pt x="2244" y="95"/>
                  </a:lnTo>
                  <a:lnTo>
                    <a:pt x="2246" y="102"/>
                  </a:lnTo>
                  <a:lnTo>
                    <a:pt x="2246" y="102"/>
                  </a:lnTo>
                  <a:lnTo>
                    <a:pt x="2244" y="109"/>
                  </a:lnTo>
                  <a:lnTo>
                    <a:pt x="2242" y="114"/>
                  </a:lnTo>
                  <a:lnTo>
                    <a:pt x="2237" y="118"/>
                  </a:lnTo>
                  <a:lnTo>
                    <a:pt x="2231" y="119"/>
                  </a:lnTo>
                  <a:lnTo>
                    <a:pt x="2231" y="119"/>
                  </a:lnTo>
                  <a:lnTo>
                    <a:pt x="2225" y="118"/>
                  </a:lnTo>
                  <a:lnTo>
                    <a:pt x="2220" y="114"/>
                  </a:lnTo>
                  <a:lnTo>
                    <a:pt x="2217" y="109"/>
                  </a:lnTo>
                  <a:lnTo>
                    <a:pt x="2215" y="102"/>
                  </a:lnTo>
                  <a:lnTo>
                    <a:pt x="2215" y="102"/>
                  </a:lnTo>
                  <a:lnTo>
                    <a:pt x="2217" y="95"/>
                  </a:lnTo>
                  <a:lnTo>
                    <a:pt x="2220" y="90"/>
                  </a:lnTo>
                  <a:lnTo>
                    <a:pt x="2225" y="87"/>
                  </a:lnTo>
                  <a:lnTo>
                    <a:pt x="2231" y="87"/>
                  </a:lnTo>
                  <a:lnTo>
                    <a:pt x="2231" y="87"/>
                  </a:lnTo>
                  <a:close/>
                  <a:moveTo>
                    <a:pt x="1531" y="87"/>
                  </a:moveTo>
                  <a:lnTo>
                    <a:pt x="1531" y="87"/>
                  </a:lnTo>
                  <a:lnTo>
                    <a:pt x="1531" y="87"/>
                  </a:lnTo>
                  <a:lnTo>
                    <a:pt x="1537" y="87"/>
                  </a:lnTo>
                  <a:lnTo>
                    <a:pt x="1543" y="90"/>
                  </a:lnTo>
                  <a:lnTo>
                    <a:pt x="1546" y="95"/>
                  </a:lnTo>
                  <a:lnTo>
                    <a:pt x="1546" y="102"/>
                  </a:lnTo>
                  <a:lnTo>
                    <a:pt x="1546" y="102"/>
                  </a:lnTo>
                  <a:lnTo>
                    <a:pt x="1546" y="109"/>
                  </a:lnTo>
                  <a:lnTo>
                    <a:pt x="1543" y="114"/>
                  </a:lnTo>
                  <a:lnTo>
                    <a:pt x="1537" y="118"/>
                  </a:lnTo>
                  <a:lnTo>
                    <a:pt x="1531" y="119"/>
                  </a:lnTo>
                  <a:lnTo>
                    <a:pt x="1531" y="119"/>
                  </a:lnTo>
                  <a:lnTo>
                    <a:pt x="1525" y="118"/>
                  </a:lnTo>
                  <a:lnTo>
                    <a:pt x="1520" y="114"/>
                  </a:lnTo>
                  <a:lnTo>
                    <a:pt x="1517" y="109"/>
                  </a:lnTo>
                  <a:lnTo>
                    <a:pt x="1515" y="102"/>
                  </a:lnTo>
                  <a:lnTo>
                    <a:pt x="1515" y="102"/>
                  </a:lnTo>
                  <a:lnTo>
                    <a:pt x="1517" y="95"/>
                  </a:lnTo>
                  <a:lnTo>
                    <a:pt x="1520" y="90"/>
                  </a:lnTo>
                  <a:lnTo>
                    <a:pt x="1525" y="87"/>
                  </a:lnTo>
                  <a:lnTo>
                    <a:pt x="1531" y="87"/>
                  </a:lnTo>
                  <a:lnTo>
                    <a:pt x="1531" y="87"/>
                  </a:lnTo>
                  <a:close/>
                  <a:moveTo>
                    <a:pt x="1473" y="87"/>
                  </a:moveTo>
                  <a:lnTo>
                    <a:pt x="1473" y="87"/>
                  </a:lnTo>
                  <a:lnTo>
                    <a:pt x="1473" y="87"/>
                  </a:lnTo>
                  <a:lnTo>
                    <a:pt x="1480" y="87"/>
                  </a:lnTo>
                  <a:lnTo>
                    <a:pt x="1485" y="90"/>
                  </a:lnTo>
                  <a:lnTo>
                    <a:pt x="1486" y="95"/>
                  </a:lnTo>
                  <a:lnTo>
                    <a:pt x="1488" y="102"/>
                  </a:lnTo>
                  <a:lnTo>
                    <a:pt x="1488" y="102"/>
                  </a:lnTo>
                  <a:lnTo>
                    <a:pt x="1486" y="109"/>
                  </a:lnTo>
                  <a:lnTo>
                    <a:pt x="1485" y="114"/>
                  </a:lnTo>
                  <a:lnTo>
                    <a:pt x="1480" y="118"/>
                  </a:lnTo>
                  <a:lnTo>
                    <a:pt x="1473" y="119"/>
                  </a:lnTo>
                  <a:lnTo>
                    <a:pt x="1473" y="119"/>
                  </a:lnTo>
                  <a:lnTo>
                    <a:pt x="1468" y="118"/>
                  </a:lnTo>
                  <a:lnTo>
                    <a:pt x="1462" y="114"/>
                  </a:lnTo>
                  <a:lnTo>
                    <a:pt x="1459" y="109"/>
                  </a:lnTo>
                  <a:lnTo>
                    <a:pt x="1457" y="102"/>
                  </a:lnTo>
                  <a:lnTo>
                    <a:pt x="1457" y="102"/>
                  </a:lnTo>
                  <a:lnTo>
                    <a:pt x="1459" y="95"/>
                  </a:lnTo>
                  <a:lnTo>
                    <a:pt x="1462" y="90"/>
                  </a:lnTo>
                  <a:lnTo>
                    <a:pt x="1468" y="87"/>
                  </a:lnTo>
                  <a:lnTo>
                    <a:pt x="1473" y="87"/>
                  </a:lnTo>
                  <a:lnTo>
                    <a:pt x="1473" y="87"/>
                  </a:lnTo>
                  <a:close/>
                  <a:moveTo>
                    <a:pt x="1415" y="87"/>
                  </a:moveTo>
                  <a:lnTo>
                    <a:pt x="1415" y="87"/>
                  </a:lnTo>
                  <a:lnTo>
                    <a:pt x="1415" y="87"/>
                  </a:lnTo>
                  <a:lnTo>
                    <a:pt x="1420" y="87"/>
                  </a:lnTo>
                  <a:lnTo>
                    <a:pt x="1425" y="90"/>
                  </a:lnTo>
                  <a:lnTo>
                    <a:pt x="1428" y="95"/>
                  </a:lnTo>
                  <a:lnTo>
                    <a:pt x="1430" y="102"/>
                  </a:lnTo>
                  <a:lnTo>
                    <a:pt x="1430" y="102"/>
                  </a:lnTo>
                  <a:lnTo>
                    <a:pt x="1428" y="109"/>
                  </a:lnTo>
                  <a:lnTo>
                    <a:pt x="1425" y="114"/>
                  </a:lnTo>
                  <a:lnTo>
                    <a:pt x="1420" y="118"/>
                  </a:lnTo>
                  <a:lnTo>
                    <a:pt x="1415" y="119"/>
                  </a:lnTo>
                  <a:lnTo>
                    <a:pt x="1415" y="119"/>
                  </a:lnTo>
                  <a:lnTo>
                    <a:pt x="1408" y="118"/>
                  </a:lnTo>
                  <a:lnTo>
                    <a:pt x="1403" y="114"/>
                  </a:lnTo>
                  <a:lnTo>
                    <a:pt x="1399" y="109"/>
                  </a:lnTo>
                  <a:lnTo>
                    <a:pt x="1399" y="102"/>
                  </a:lnTo>
                  <a:lnTo>
                    <a:pt x="1399" y="102"/>
                  </a:lnTo>
                  <a:lnTo>
                    <a:pt x="1399" y="95"/>
                  </a:lnTo>
                  <a:lnTo>
                    <a:pt x="1403" y="90"/>
                  </a:lnTo>
                  <a:lnTo>
                    <a:pt x="1408" y="87"/>
                  </a:lnTo>
                  <a:lnTo>
                    <a:pt x="1415" y="87"/>
                  </a:lnTo>
                  <a:lnTo>
                    <a:pt x="1415" y="87"/>
                  </a:lnTo>
                  <a:close/>
                  <a:moveTo>
                    <a:pt x="1357" y="87"/>
                  </a:moveTo>
                  <a:lnTo>
                    <a:pt x="1357" y="87"/>
                  </a:lnTo>
                  <a:lnTo>
                    <a:pt x="1357" y="87"/>
                  </a:lnTo>
                  <a:lnTo>
                    <a:pt x="1362" y="87"/>
                  </a:lnTo>
                  <a:lnTo>
                    <a:pt x="1367" y="90"/>
                  </a:lnTo>
                  <a:lnTo>
                    <a:pt x="1371" y="95"/>
                  </a:lnTo>
                  <a:lnTo>
                    <a:pt x="1372" y="102"/>
                  </a:lnTo>
                  <a:lnTo>
                    <a:pt x="1372" y="102"/>
                  </a:lnTo>
                  <a:lnTo>
                    <a:pt x="1371" y="109"/>
                  </a:lnTo>
                  <a:lnTo>
                    <a:pt x="1367" y="114"/>
                  </a:lnTo>
                  <a:lnTo>
                    <a:pt x="1362" y="118"/>
                  </a:lnTo>
                  <a:lnTo>
                    <a:pt x="1357" y="119"/>
                  </a:lnTo>
                  <a:lnTo>
                    <a:pt x="1357" y="119"/>
                  </a:lnTo>
                  <a:lnTo>
                    <a:pt x="1350" y="118"/>
                  </a:lnTo>
                  <a:lnTo>
                    <a:pt x="1345" y="114"/>
                  </a:lnTo>
                  <a:lnTo>
                    <a:pt x="1342" y="109"/>
                  </a:lnTo>
                  <a:lnTo>
                    <a:pt x="1342" y="102"/>
                  </a:lnTo>
                  <a:lnTo>
                    <a:pt x="1342" y="102"/>
                  </a:lnTo>
                  <a:lnTo>
                    <a:pt x="1342" y="95"/>
                  </a:lnTo>
                  <a:lnTo>
                    <a:pt x="1345" y="90"/>
                  </a:lnTo>
                  <a:lnTo>
                    <a:pt x="1350" y="87"/>
                  </a:lnTo>
                  <a:lnTo>
                    <a:pt x="1357" y="87"/>
                  </a:lnTo>
                  <a:lnTo>
                    <a:pt x="1357" y="87"/>
                  </a:lnTo>
                  <a:close/>
                  <a:moveTo>
                    <a:pt x="1297" y="87"/>
                  </a:moveTo>
                  <a:lnTo>
                    <a:pt x="1297" y="87"/>
                  </a:lnTo>
                  <a:lnTo>
                    <a:pt x="1297" y="87"/>
                  </a:lnTo>
                  <a:lnTo>
                    <a:pt x="1304" y="87"/>
                  </a:lnTo>
                  <a:lnTo>
                    <a:pt x="1309" y="90"/>
                  </a:lnTo>
                  <a:lnTo>
                    <a:pt x="1313" y="95"/>
                  </a:lnTo>
                  <a:lnTo>
                    <a:pt x="1313" y="102"/>
                  </a:lnTo>
                  <a:lnTo>
                    <a:pt x="1313" y="102"/>
                  </a:lnTo>
                  <a:lnTo>
                    <a:pt x="1313" y="109"/>
                  </a:lnTo>
                  <a:lnTo>
                    <a:pt x="1309" y="114"/>
                  </a:lnTo>
                  <a:lnTo>
                    <a:pt x="1304" y="118"/>
                  </a:lnTo>
                  <a:lnTo>
                    <a:pt x="1297" y="119"/>
                  </a:lnTo>
                  <a:lnTo>
                    <a:pt x="1297" y="119"/>
                  </a:lnTo>
                  <a:lnTo>
                    <a:pt x="1292" y="118"/>
                  </a:lnTo>
                  <a:lnTo>
                    <a:pt x="1287" y="114"/>
                  </a:lnTo>
                  <a:lnTo>
                    <a:pt x="1284" y="109"/>
                  </a:lnTo>
                  <a:lnTo>
                    <a:pt x="1282" y="102"/>
                  </a:lnTo>
                  <a:lnTo>
                    <a:pt x="1282" y="102"/>
                  </a:lnTo>
                  <a:lnTo>
                    <a:pt x="1284" y="95"/>
                  </a:lnTo>
                  <a:lnTo>
                    <a:pt x="1287" y="90"/>
                  </a:lnTo>
                  <a:lnTo>
                    <a:pt x="1292" y="87"/>
                  </a:lnTo>
                  <a:lnTo>
                    <a:pt x="1297" y="87"/>
                  </a:lnTo>
                  <a:lnTo>
                    <a:pt x="1297" y="87"/>
                  </a:lnTo>
                  <a:close/>
                  <a:moveTo>
                    <a:pt x="1239" y="87"/>
                  </a:moveTo>
                  <a:lnTo>
                    <a:pt x="1239" y="87"/>
                  </a:lnTo>
                  <a:lnTo>
                    <a:pt x="1239" y="87"/>
                  </a:lnTo>
                  <a:lnTo>
                    <a:pt x="1246" y="87"/>
                  </a:lnTo>
                  <a:lnTo>
                    <a:pt x="1251" y="90"/>
                  </a:lnTo>
                  <a:lnTo>
                    <a:pt x="1255" y="95"/>
                  </a:lnTo>
                  <a:lnTo>
                    <a:pt x="1255" y="102"/>
                  </a:lnTo>
                  <a:lnTo>
                    <a:pt x="1255" y="102"/>
                  </a:lnTo>
                  <a:lnTo>
                    <a:pt x="1255" y="109"/>
                  </a:lnTo>
                  <a:lnTo>
                    <a:pt x="1251" y="114"/>
                  </a:lnTo>
                  <a:lnTo>
                    <a:pt x="1246" y="118"/>
                  </a:lnTo>
                  <a:lnTo>
                    <a:pt x="1239" y="119"/>
                  </a:lnTo>
                  <a:lnTo>
                    <a:pt x="1239" y="119"/>
                  </a:lnTo>
                  <a:lnTo>
                    <a:pt x="1234" y="118"/>
                  </a:lnTo>
                  <a:lnTo>
                    <a:pt x="1229" y="114"/>
                  </a:lnTo>
                  <a:lnTo>
                    <a:pt x="1226" y="109"/>
                  </a:lnTo>
                  <a:lnTo>
                    <a:pt x="1224" y="102"/>
                  </a:lnTo>
                  <a:lnTo>
                    <a:pt x="1224" y="102"/>
                  </a:lnTo>
                  <a:lnTo>
                    <a:pt x="1226" y="95"/>
                  </a:lnTo>
                  <a:lnTo>
                    <a:pt x="1229" y="90"/>
                  </a:lnTo>
                  <a:lnTo>
                    <a:pt x="1234" y="87"/>
                  </a:lnTo>
                  <a:lnTo>
                    <a:pt x="1239" y="87"/>
                  </a:lnTo>
                  <a:lnTo>
                    <a:pt x="1239" y="87"/>
                  </a:lnTo>
                  <a:close/>
                  <a:moveTo>
                    <a:pt x="1181" y="87"/>
                  </a:moveTo>
                  <a:lnTo>
                    <a:pt x="1181" y="87"/>
                  </a:lnTo>
                  <a:lnTo>
                    <a:pt x="1181" y="87"/>
                  </a:lnTo>
                  <a:lnTo>
                    <a:pt x="1187" y="87"/>
                  </a:lnTo>
                  <a:lnTo>
                    <a:pt x="1192" y="90"/>
                  </a:lnTo>
                  <a:lnTo>
                    <a:pt x="1195" y="95"/>
                  </a:lnTo>
                  <a:lnTo>
                    <a:pt x="1197" y="102"/>
                  </a:lnTo>
                  <a:lnTo>
                    <a:pt x="1197" y="102"/>
                  </a:lnTo>
                  <a:lnTo>
                    <a:pt x="1195" y="109"/>
                  </a:lnTo>
                  <a:lnTo>
                    <a:pt x="1192" y="114"/>
                  </a:lnTo>
                  <a:lnTo>
                    <a:pt x="1187" y="118"/>
                  </a:lnTo>
                  <a:lnTo>
                    <a:pt x="1181" y="119"/>
                  </a:lnTo>
                  <a:lnTo>
                    <a:pt x="1181" y="119"/>
                  </a:lnTo>
                  <a:lnTo>
                    <a:pt x="1175" y="118"/>
                  </a:lnTo>
                  <a:lnTo>
                    <a:pt x="1171" y="114"/>
                  </a:lnTo>
                  <a:lnTo>
                    <a:pt x="1168" y="109"/>
                  </a:lnTo>
                  <a:lnTo>
                    <a:pt x="1166" y="102"/>
                  </a:lnTo>
                  <a:lnTo>
                    <a:pt x="1166" y="102"/>
                  </a:lnTo>
                  <a:lnTo>
                    <a:pt x="1168" y="95"/>
                  </a:lnTo>
                  <a:lnTo>
                    <a:pt x="1171" y="90"/>
                  </a:lnTo>
                  <a:lnTo>
                    <a:pt x="1175" y="87"/>
                  </a:lnTo>
                  <a:lnTo>
                    <a:pt x="1181" y="87"/>
                  </a:lnTo>
                  <a:lnTo>
                    <a:pt x="1181" y="87"/>
                  </a:lnTo>
                  <a:close/>
                  <a:moveTo>
                    <a:pt x="1124" y="87"/>
                  </a:moveTo>
                  <a:lnTo>
                    <a:pt x="1124" y="87"/>
                  </a:lnTo>
                  <a:lnTo>
                    <a:pt x="1124" y="87"/>
                  </a:lnTo>
                  <a:lnTo>
                    <a:pt x="1129" y="87"/>
                  </a:lnTo>
                  <a:lnTo>
                    <a:pt x="1134" y="90"/>
                  </a:lnTo>
                  <a:lnTo>
                    <a:pt x="1137" y="95"/>
                  </a:lnTo>
                  <a:lnTo>
                    <a:pt x="1139" y="102"/>
                  </a:lnTo>
                  <a:lnTo>
                    <a:pt x="1139" y="102"/>
                  </a:lnTo>
                  <a:lnTo>
                    <a:pt x="1137" y="109"/>
                  </a:lnTo>
                  <a:lnTo>
                    <a:pt x="1134" y="114"/>
                  </a:lnTo>
                  <a:lnTo>
                    <a:pt x="1129" y="118"/>
                  </a:lnTo>
                  <a:lnTo>
                    <a:pt x="1124" y="119"/>
                  </a:lnTo>
                  <a:lnTo>
                    <a:pt x="1124" y="119"/>
                  </a:lnTo>
                  <a:lnTo>
                    <a:pt x="1117" y="118"/>
                  </a:lnTo>
                  <a:lnTo>
                    <a:pt x="1112" y="114"/>
                  </a:lnTo>
                  <a:lnTo>
                    <a:pt x="1108" y="109"/>
                  </a:lnTo>
                  <a:lnTo>
                    <a:pt x="1108" y="102"/>
                  </a:lnTo>
                  <a:lnTo>
                    <a:pt x="1108" y="102"/>
                  </a:lnTo>
                  <a:lnTo>
                    <a:pt x="1108" y="95"/>
                  </a:lnTo>
                  <a:lnTo>
                    <a:pt x="1112" y="90"/>
                  </a:lnTo>
                  <a:lnTo>
                    <a:pt x="1117" y="87"/>
                  </a:lnTo>
                  <a:lnTo>
                    <a:pt x="1124" y="87"/>
                  </a:lnTo>
                  <a:lnTo>
                    <a:pt x="1124" y="87"/>
                  </a:lnTo>
                  <a:close/>
                  <a:moveTo>
                    <a:pt x="1064" y="87"/>
                  </a:moveTo>
                  <a:lnTo>
                    <a:pt x="1064" y="87"/>
                  </a:lnTo>
                  <a:lnTo>
                    <a:pt x="1064" y="87"/>
                  </a:lnTo>
                  <a:lnTo>
                    <a:pt x="1071" y="87"/>
                  </a:lnTo>
                  <a:lnTo>
                    <a:pt x="1076" y="90"/>
                  </a:lnTo>
                  <a:lnTo>
                    <a:pt x="1079" y="95"/>
                  </a:lnTo>
                  <a:lnTo>
                    <a:pt x="1081" y="102"/>
                  </a:lnTo>
                  <a:lnTo>
                    <a:pt x="1081" y="102"/>
                  </a:lnTo>
                  <a:lnTo>
                    <a:pt x="1079" y="109"/>
                  </a:lnTo>
                  <a:lnTo>
                    <a:pt x="1076" y="114"/>
                  </a:lnTo>
                  <a:lnTo>
                    <a:pt x="1071" y="118"/>
                  </a:lnTo>
                  <a:lnTo>
                    <a:pt x="1064" y="119"/>
                  </a:lnTo>
                  <a:lnTo>
                    <a:pt x="1064" y="119"/>
                  </a:lnTo>
                  <a:lnTo>
                    <a:pt x="1059" y="118"/>
                  </a:lnTo>
                  <a:lnTo>
                    <a:pt x="1054" y="114"/>
                  </a:lnTo>
                  <a:lnTo>
                    <a:pt x="1050" y="109"/>
                  </a:lnTo>
                  <a:lnTo>
                    <a:pt x="1049" y="102"/>
                  </a:lnTo>
                  <a:lnTo>
                    <a:pt x="1049" y="102"/>
                  </a:lnTo>
                  <a:lnTo>
                    <a:pt x="1050" y="95"/>
                  </a:lnTo>
                  <a:lnTo>
                    <a:pt x="1054" y="90"/>
                  </a:lnTo>
                  <a:lnTo>
                    <a:pt x="1059" y="87"/>
                  </a:lnTo>
                  <a:lnTo>
                    <a:pt x="1064" y="87"/>
                  </a:lnTo>
                  <a:lnTo>
                    <a:pt x="1064" y="87"/>
                  </a:lnTo>
                  <a:close/>
                  <a:moveTo>
                    <a:pt x="1006" y="87"/>
                  </a:moveTo>
                  <a:lnTo>
                    <a:pt x="1006" y="87"/>
                  </a:lnTo>
                  <a:lnTo>
                    <a:pt x="1006" y="87"/>
                  </a:lnTo>
                  <a:lnTo>
                    <a:pt x="1013" y="87"/>
                  </a:lnTo>
                  <a:lnTo>
                    <a:pt x="1018" y="90"/>
                  </a:lnTo>
                  <a:lnTo>
                    <a:pt x="1021" y="95"/>
                  </a:lnTo>
                  <a:lnTo>
                    <a:pt x="1021" y="102"/>
                  </a:lnTo>
                  <a:lnTo>
                    <a:pt x="1021" y="102"/>
                  </a:lnTo>
                  <a:lnTo>
                    <a:pt x="1021" y="109"/>
                  </a:lnTo>
                  <a:lnTo>
                    <a:pt x="1018" y="114"/>
                  </a:lnTo>
                  <a:lnTo>
                    <a:pt x="1013" y="118"/>
                  </a:lnTo>
                  <a:lnTo>
                    <a:pt x="1006" y="119"/>
                  </a:lnTo>
                  <a:lnTo>
                    <a:pt x="1006" y="119"/>
                  </a:lnTo>
                  <a:lnTo>
                    <a:pt x="1001" y="118"/>
                  </a:lnTo>
                  <a:lnTo>
                    <a:pt x="996" y="114"/>
                  </a:lnTo>
                  <a:lnTo>
                    <a:pt x="992" y="109"/>
                  </a:lnTo>
                  <a:lnTo>
                    <a:pt x="991" y="102"/>
                  </a:lnTo>
                  <a:lnTo>
                    <a:pt x="991" y="102"/>
                  </a:lnTo>
                  <a:lnTo>
                    <a:pt x="992" y="95"/>
                  </a:lnTo>
                  <a:lnTo>
                    <a:pt x="996" y="90"/>
                  </a:lnTo>
                  <a:lnTo>
                    <a:pt x="1001" y="87"/>
                  </a:lnTo>
                  <a:lnTo>
                    <a:pt x="1006" y="87"/>
                  </a:lnTo>
                  <a:lnTo>
                    <a:pt x="1006" y="87"/>
                  </a:lnTo>
                  <a:close/>
                  <a:moveTo>
                    <a:pt x="948" y="87"/>
                  </a:moveTo>
                  <a:lnTo>
                    <a:pt x="948" y="87"/>
                  </a:lnTo>
                  <a:lnTo>
                    <a:pt x="948" y="87"/>
                  </a:lnTo>
                  <a:lnTo>
                    <a:pt x="955" y="87"/>
                  </a:lnTo>
                  <a:lnTo>
                    <a:pt x="958" y="90"/>
                  </a:lnTo>
                  <a:lnTo>
                    <a:pt x="962" y="95"/>
                  </a:lnTo>
                  <a:lnTo>
                    <a:pt x="964" y="102"/>
                  </a:lnTo>
                  <a:lnTo>
                    <a:pt x="964" y="102"/>
                  </a:lnTo>
                  <a:lnTo>
                    <a:pt x="962" y="109"/>
                  </a:lnTo>
                  <a:lnTo>
                    <a:pt x="958" y="114"/>
                  </a:lnTo>
                  <a:lnTo>
                    <a:pt x="955" y="118"/>
                  </a:lnTo>
                  <a:lnTo>
                    <a:pt x="948" y="119"/>
                  </a:lnTo>
                  <a:lnTo>
                    <a:pt x="948" y="119"/>
                  </a:lnTo>
                  <a:lnTo>
                    <a:pt x="941" y="118"/>
                  </a:lnTo>
                  <a:lnTo>
                    <a:pt x="938" y="114"/>
                  </a:lnTo>
                  <a:lnTo>
                    <a:pt x="935" y="109"/>
                  </a:lnTo>
                  <a:lnTo>
                    <a:pt x="933" y="102"/>
                  </a:lnTo>
                  <a:lnTo>
                    <a:pt x="933" y="102"/>
                  </a:lnTo>
                  <a:lnTo>
                    <a:pt x="935" y="95"/>
                  </a:lnTo>
                  <a:lnTo>
                    <a:pt x="938" y="90"/>
                  </a:lnTo>
                  <a:lnTo>
                    <a:pt x="941" y="87"/>
                  </a:lnTo>
                  <a:lnTo>
                    <a:pt x="948" y="87"/>
                  </a:lnTo>
                  <a:lnTo>
                    <a:pt x="948" y="87"/>
                  </a:lnTo>
                  <a:close/>
                  <a:moveTo>
                    <a:pt x="890" y="87"/>
                  </a:moveTo>
                  <a:lnTo>
                    <a:pt x="890" y="87"/>
                  </a:lnTo>
                  <a:lnTo>
                    <a:pt x="890" y="87"/>
                  </a:lnTo>
                  <a:lnTo>
                    <a:pt x="895" y="87"/>
                  </a:lnTo>
                  <a:lnTo>
                    <a:pt x="900" y="90"/>
                  </a:lnTo>
                  <a:lnTo>
                    <a:pt x="904" y="95"/>
                  </a:lnTo>
                  <a:lnTo>
                    <a:pt x="906" y="102"/>
                  </a:lnTo>
                  <a:lnTo>
                    <a:pt x="906" y="102"/>
                  </a:lnTo>
                  <a:lnTo>
                    <a:pt x="904" y="109"/>
                  </a:lnTo>
                  <a:lnTo>
                    <a:pt x="900" y="114"/>
                  </a:lnTo>
                  <a:lnTo>
                    <a:pt x="895" y="118"/>
                  </a:lnTo>
                  <a:lnTo>
                    <a:pt x="890" y="119"/>
                  </a:lnTo>
                  <a:lnTo>
                    <a:pt x="890" y="119"/>
                  </a:lnTo>
                  <a:lnTo>
                    <a:pt x="883" y="118"/>
                  </a:lnTo>
                  <a:lnTo>
                    <a:pt x="878" y="114"/>
                  </a:lnTo>
                  <a:lnTo>
                    <a:pt x="875" y="109"/>
                  </a:lnTo>
                  <a:lnTo>
                    <a:pt x="875" y="102"/>
                  </a:lnTo>
                  <a:lnTo>
                    <a:pt x="875" y="102"/>
                  </a:lnTo>
                  <a:lnTo>
                    <a:pt x="875" y="95"/>
                  </a:lnTo>
                  <a:lnTo>
                    <a:pt x="878" y="90"/>
                  </a:lnTo>
                  <a:lnTo>
                    <a:pt x="883" y="87"/>
                  </a:lnTo>
                  <a:lnTo>
                    <a:pt x="890" y="87"/>
                  </a:lnTo>
                  <a:lnTo>
                    <a:pt x="890" y="87"/>
                  </a:lnTo>
                  <a:close/>
                  <a:moveTo>
                    <a:pt x="832" y="87"/>
                  </a:moveTo>
                  <a:lnTo>
                    <a:pt x="832" y="87"/>
                  </a:lnTo>
                  <a:lnTo>
                    <a:pt x="832" y="87"/>
                  </a:lnTo>
                  <a:lnTo>
                    <a:pt x="837" y="87"/>
                  </a:lnTo>
                  <a:lnTo>
                    <a:pt x="843" y="90"/>
                  </a:lnTo>
                  <a:lnTo>
                    <a:pt x="846" y="95"/>
                  </a:lnTo>
                  <a:lnTo>
                    <a:pt x="848" y="102"/>
                  </a:lnTo>
                  <a:lnTo>
                    <a:pt x="848" y="102"/>
                  </a:lnTo>
                  <a:lnTo>
                    <a:pt x="846" y="109"/>
                  </a:lnTo>
                  <a:lnTo>
                    <a:pt x="843" y="114"/>
                  </a:lnTo>
                  <a:lnTo>
                    <a:pt x="837" y="118"/>
                  </a:lnTo>
                  <a:lnTo>
                    <a:pt x="832" y="119"/>
                  </a:lnTo>
                  <a:lnTo>
                    <a:pt x="832" y="119"/>
                  </a:lnTo>
                  <a:lnTo>
                    <a:pt x="826" y="118"/>
                  </a:lnTo>
                  <a:lnTo>
                    <a:pt x="820" y="114"/>
                  </a:lnTo>
                  <a:lnTo>
                    <a:pt x="817" y="109"/>
                  </a:lnTo>
                  <a:lnTo>
                    <a:pt x="815" y="102"/>
                  </a:lnTo>
                  <a:lnTo>
                    <a:pt x="815" y="102"/>
                  </a:lnTo>
                  <a:lnTo>
                    <a:pt x="817" y="95"/>
                  </a:lnTo>
                  <a:lnTo>
                    <a:pt x="820" y="90"/>
                  </a:lnTo>
                  <a:lnTo>
                    <a:pt x="826" y="87"/>
                  </a:lnTo>
                  <a:lnTo>
                    <a:pt x="832" y="87"/>
                  </a:lnTo>
                  <a:lnTo>
                    <a:pt x="832" y="87"/>
                  </a:lnTo>
                  <a:close/>
                  <a:moveTo>
                    <a:pt x="773" y="87"/>
                  </a:moveTo>
                  <a:lnTo>
                    <a:pt x="773" y="87"/>
                  </a:lnTo>
                  <a:lnTo>
                    <a:pt x="773" y="87"/>
                  </a:lnTo>
                  <a:lnTo>
                    <a:pt x="780" y="87"/>
                  </a:lnTo>
                  <a:lnTo>
                    <a:pt x="785" y="90"/>
                  </a:lnTo>
                  <a:lnTo>
                    <a:pt x="788" y="95"/>
                  </a:lnTo>
                  <a:lnTo>
                    <a:pt x="788" y="102"/>
                  </a:lnTo>
                  <a:lnTo>
                    <a:pt x="788" y="102"/>
                  </a:lnTo>
                  <a:lnTo>
                    <a:pt x="788" y="109"/>
                  </a:lnTo>
                  <a:lnTo>
                    <a:pt x="785" y="114"/>
                  </a:lnTo>
                  <a:lnTo>
                    <a:pt x="780" y="118"/>
                  </a:lnTo>
                  <a:lnTo>
                    <a:pt x="773" y="119"/>
                  </a:lnTo>
                  <a:lnTo>
                    <a:pt x="773" y="119"/>
                  </a:lnTo>
                  <a:lnTo>
                    <a:pt x="768" y="118"/>
                  </a:lnTo>
                  <a:lnTo>
                    <a:pt x="763" y="114"/>
                  </a:lnTo>
                  <a:lnTo>
                    <a:pt x="759" y="109"/>
                  </a:lnTo>
                  <a:lnTo>
                    <a:pt x="757" y="102"/>
                  </a:lnTo>
                  <a:lnTo>
                    <a:pt x="757" y="102"/>
                  </a:lnTo>
                  <a:lnTo>
                    <a:pt x="759" y="95"/>
                  </a:lnTo>
                  <a:lnTo>
                    <a:pt x="763" y="90"/>
                  </a:lnTo>
                  <a:lnTo>
                    <a:pt x="768" y="87"/>
                  </a:lnTo>
                  <a:lnTo>
                    <a:pt x="773" y="87"/>
                  </a:lnTo>
                  <a:lnTo>
                    <a:pt x="773" y="87"/>
                  </a:lnTo>
                  <a:close/>
                  <a:moveTo>
                    <a:pt x="715" y="87"/>
                  </a:moveTo>
                  <a:lnTo>
                    <a:pt x="715" y="87"/>
                  </a:lnTo>
                  <a:lnTo>
                    <a:pt x="715" y="87"/>
                  </a:lnTo>
                  <a:lnTo>
                    <a:pt x="722" y="87"/>
                  </a:lnTo>
                  <a:lnTo>
                    <a:pt x="725" y="90"/>
                  </a:lnTo>
                  <a:lnTo>
                    <a:pt x="728" y="95"/>
                  </a:lnTo>
                  <a:lnTo>
                    <a:pt x="730" y="102"/>
                  </a:lnTo>
                  <a:lnTo>
                    <a:pt x="730" y="102"/>
                  </a:lnTo>
                  <a:lnTo>
                    <a:pt x="728" y="109"/>
                  </a:lnTo>
                  <a:lnTo>
                    <a:pt x="725" y="114"/>
                  </a:lnTo>
                  <a:lnTo>
                    <a:pt x="722" y="118"/>
                  </a:lnTo>
                  <a:lnTo>
                    <a:pt x="715" y="119"/>
                  </a:lnTo>
                  <a:lnTo>
                    <a:pt x="715" y="119"/>
                  </a:lnTo>
                  <a:lnTo>
                    <a:pt x="710" y="118"/>
                  </a:lnTo>
                  <a:lnTo>
                    <a:pt x="705" y="114"/>
                  </a:lnTo>
                  <a:lnTo>
                    <a:pt x="701" y="109"/>
                  </a:lnTo>
                  <a:lnTo>
                    <a:pt x="700" y="102"/>
                  </a:lnTo>
                  <a:lnTo>
                    <a:pt x="700" y="102"/>
                  </a:lnTo>
                  <a:lnTo>
                    <a:pt x="701" y="95"/>
                  </a:lnTo>
                  <a:lnTo>
                    <a:pt x="705" y="90"/>
                  </a:lnTo>
                  <a:lnTo>
                    <a:pt x="710" y="87"/>
                  </a:lnTo>
                  <a:lnTo>
                    <a:pt x="715" y="87"/>
                  </a:lnTo>
                  <a:lnTo>
                    <a:pt x="715" y="87"/>
                  </a:lnTo>
                  <a:close/>
                  <a:moveTo>
                    <a:pt x="657" y="87"/>
                  </a:moveTo>
                  <a:lnTo>
                    <a:pt x="657" y="87"/>
                  </a:lnTo>
                  <a:lnTo>
                    <a:pt x="657" y="87"/>
                  </a:lnTo>
                  <a:lnTo>
                    <a:pt x="662" y="87"/>
                  </a:lnTo>
                  <a:lnTo>
                    <a:pt x="667" y="90"/>
                  </a:lnTo>
                  <a:lnTo>
                    <a:pt x="671" y="95"/>
                  </a:lnTo>
                  <a:lnTo>
                    <a:pt x="672" y="102"/>
                  </a:lnTo>
                  <a:lnTo>
                    <a:pt x="672" y="102"/>
                  </a:lnTo>
                  <a:lnTo>
                    <a:pt x="671" y="109"/>
                  </a:lnTo>
                  <a:lnTo>
                    <a:pt x="667" y="114"/>
                  </a:lnTo>
                  <a:lnTo>
                    <a:pt x="662" y="118"/>
                  </a:lnTo>
                  <a:lnTo>
                    <a:pt x="657" y="119"/>
                  </a:lnTo>
                  <a:lnTo>
                    <a:pt x="657" y="119"/>
                  </a:lnTo>
                  <a:lnTo>
                    <a:pt x="650" y="118"/>
                  </a:lnTo>
                  <a:lnTo>
                    <a:pt x="645" y="114"/>
                  </a:lnTo>
                  <a:lnTo>
                    <a:pt x="642" y="109"/>
                  </a:lnTo>
                  <a:lnTo>
                    <a:pt x="642" y="102"/>
                  </a:lnTo>
                  <a:lnTo>
                    <a:pt x="642" y="102"/>
                  </a:lnTo>
                  <a:lnTo>
                    <a:pt x="642" y="95"/>
                  </a:lnTo>
                  <a:lnTo>
                    <a:pt x="645" y="90"/>
                  </a:lnTo>
                  <a:lnTo>
                    <a:pt x="650" y="87"/>
                  </a:lnTo>
                  <a:lnTo>
                    <a:pt x="657" y="87"/>
                  </a:lnTo>
                  <a:lnTo>
                    <a:pt x="657" y="87"/>
                  </a:lnTo>
                  <a:close/>
                  <a:moveTo>
                    <a:pt x="599" y="87"/>
                  </a:moveTo>
                  <a:lnTo>
                    <a:pt x="599" y="87"/>
                  </a:lnTo>
                  <a:lnTo>
                    <a:pt x="599" y="87"/>
                  </a:lnTo>
                  <a:lnTo>
                    <a:pt x="604" y="87"/>
                  </a:lnTo>
                  <a:lnTo>
                    <a:pt x="609" y="90"/>
                  </a:lnTo>
                  <a:lnTo>
                    <a:pt x="613" y="95"/>
                  </a:lnTo>
                  <a:lnTo>
                    <a:pt x="614" y="102"/>
                  </a:lnTo>
                  <a:lnTo>
                    <a:pt x="614" y="102"/>
                  </a:lnTo>
                  <a:lnTo>
                    <a:pt x="613" y="109"/>
                  </a:lnTo>
                  <a:lnTo>
                    <a:pt x="609" y="114"/>
                  </a:lnTo>
                  <a:lnTo>
                    <a:pt x="604" y="118"/>
                  </a:lnTo>
                  <a:lnTo>
                    <a:pt x="599" y="119"/>
                  </a:lnTo>
                  <a:lnTo>
                    <a:pt x="599" y="119"/>
                  </a:lnTo>
                  <a:lnTo>
                    <a:pt x="592" y="118"/>
                  </a:lnTo>
                  <a:lnTo>
                    <a:pt x="587" y="114"/>
                  </a:lnTo>
                  <a:lnTo>
                    <a:pt x="584" y="109"/>
                  </a:lnTo>
                  <a:lnTo>
                    <a:pt x="582" y="102"/>
                  </a:lnTo>
                  <a:lnTo>
                    <a:pt x="582" y="102"/>
                  </a:lnTo>
                  <a:lnTo>
                    <a:pt x="584" y="95"/>
                  </a:lnTo>
                  <a:lnTo>
                    <a:pt x="587" y="90"/>
                  </a:lnTo>
                  <a:lnTo>
                    <a:pt x="592" y="87"/>
                  </a:lnTo>
                  <a:lnTo>
                    <a:pt x="599" y="87"/>
                  </a:lnTo>
                  <a:lnTo>
                    <a:pt x="599" y="87"/>
                  </a:lnTo>
                  <a:close/>
                  <a:moveTo>
                    <a:pt x="539" y="87"/>
                  </a:moveTo>
                  <a:lnTo>
                    <a:pt x="539" y="87"/>
                  </a:lnTo>
                  <a:lnTo>
                    <a:pt x="539" y="87"/>
                  </a:lnTo>
                  <a:lnTo>
                    <a:pt x="546" y="87"/>
                  </a:lnTo>
                  <a:lnTo>
                    <a:pt x="551" y="90"/>
                  </a:lnTo>
                  <a:lnTo>
                    <a:pt x="555" y="95"/>
                  </a:lnTo>
                  <a:lnTo>
                    <a:pt x="555" y="102"/>
                  </a:lnTo>
                  <a:lnTo>
                    <a:pt x="555" y="102"/>
                  </a:lnTo>
                  <a:lnTo>
                    <a:pt x="555" y="109"/>
                  </a:lnTo>
                  <a:lnTo>
                    <a:pt x="551" y="114"/>
                  </a:lnTo>
                  <a:lnTo>
                    <a:pt x="546" y="118"/>
                  </a:lnTo>
                  <a:lnTo>
                    <a:pt x="539" y="119"/>
                  </a:lnTo>
                  <a:lnTo>
                    <a:pt x="539" y="119"/>
                  </a:lnTo>
                  <a:lnTo>
                    <a:pt x="534" y="118"/>
                  </a:lnTo>
                  <a:lnTo>
                    <a:pt x="529" y="114"/>
                  </a:lnTo>
                  <a:lnTo>
                    <a:pt x="526" y="109"/>
                  </a:lnTo>
                  <a:lnTo>
                    <a:pt x="524" y="102"/>
                  </a:lnTo>
                  <a:lnTo>
                    <a:pt x="524" y="102"/>
                  </a:lnTo>
                  <a:lnTo>
                    <a:pt x="526" y="95"/>
                  </a:lnTo>
                  <a:lnTo>
                    <a:pt x="529" y="90"/>
                  </a:lnTo>
                  <a:lnTo>
                    <a:pt x="534" y="87"/>
                  </a:lnTo>
                  <a:lnTo>
                    <a:pt x="539" y="87"/>
                  </a:lnTo>
                  <a:lnTo>
                    <a:pt x="539" y="87"/>
                  </a:lnTo>
                  <a:close/>
                  <a:moveTo>
                    <a:pt x="482" y="87"/>
                  </a:moveTo>
                  <a:lnTo>
                    <a:pt x="482" y="87"/>
                  </a:lnTo>
                  <a:lnTo>
                    <a:pt x="482" y="87"/>
                  </a:lnTo>
                  <a:lnTo>
                    <a:pt x="488" y="87"/>
                  </a:lnTo>
                  <a:lnTo>
                    <a:pt x="493" y="90"/>
                  </a:lnTo>
                  <a:lnTo>
                    <a:pt x="495" y="95"/>
                  </a:lnTo>
                  <a:lnTo>
                    <a:pt x="497" y="102"/>
                  </a:lnTo>
                  <a:lnTo>
                    <a:pt x="497" y="102"/>
                  </a:lnTo>
                  <a:lnTo>
                    <a:pt x="495" y="109"/>
                  </a:lnTo>
                  <a:lnTo>
                    <a:pt x="493" y="114"/>
                  </a:lnTo>
                  <a:lnTo>
                    <a:pt x="488" y="118"/>
                  </a:lnTo>
                  <a:lnTo>
                    <a:pt x="482" y="119"/>
                  </a:lnTo>
                  <a:lnTo>
                    <a:pt x="482" y="119"/>
                  </a:lnTo>
                  <a:lnTo>
                    <a:pt x="476" y="118"/>
                  </a:lnTo>
                  <a:lnTo>
                    <a:pt x="471" y="114"/>
                  </a:lnTo>
                  <a:lnTo>
                    <a:pt x="468" y="109"/>
                  </a:lnTo>
                  <a:lnTo>
                    <a:pt x="466" y="102"/>
                  </a:lnTo>
                  <a:lnTo>
                    <a:pt x="466" y="102"/>
                  </a:lnTo>
                  <a:lnTo>
                    <a:pt x="468" y="95"/>
                  </a:lnTo>
                  <a:lnTo>
                    <a:pt x="471" y="90"/>
                  </a:lnTo>
                  <a:lnTo>
                    <a:pt x="476" y="87"/>
                  </a:lnTo>
                  <a:lnTo>
                    <a:pt x="482" y="87"/>
                  </a:lnTo>
                  <a:lnTo>
                    <a:pt x="482" y="87"/>
                  </a:lnTo>
                  <a:close/>
                  <a:moveTo>
                    <a:pt x="424" y="87"/>
                  </a:moveTo>
                  <a:lnTo>
                    <a:pt x="424" y="87"/>
                  </a:lnTo>
                  <a:lnTo>
                    <a:pt x="424" y="87"/>
                  </a:lnTo>
                  <a:lnTo>
                    <a:pt x="429" y="87"/>
                  </a:lnTo>
                  <a:lnTo>
                    <a:pt x="434" y="90"/>
                  </a:lnTo>
                  <a:lnTo>
                    <a:pt x="437" y="95"/>
                  </a:lnTo>
                  <a:lnTo>
                    <a:pt x="439" y="102"/>
                  </a:lnTo>
                  <a:lnTo>
                    <a:pt x="439" y="102"/>
                  </a:lnTo>
                  <a:lnTo>
                    <a:pt x="437" y="109"/>
                  </a:lnTo>
                  <a:lnTo>
                    <a:pt x="434" y="114"/>
                  </a:lnTo>
                  <a:lnTo>
                    <a:pt x="429" y="118"/>
                  </a:lnTo>
                  <a:lnTo>
                    <a:pt x="424" y="119"/>
                  </a:lnTo>
                  <a:lnTo>
                    <a:pt x="424" y="119"/>
                  </a:lnTo>
                  <a:lnTo>
                    <a:pt x="417" y="118"/>
                  </a:lnTo>
                  <a:lnTo>
                    <a:pt x="412" y="114"/>
                  </a:lnTo>
                  <a:lnTo>
                    <a:pt x="410" y="109"/>
                  </a:lnTo>
                  <a:lnTo>
                    <a:pt x="408" y="102"/>
                  </a:lnTo>
                  <a:lnTo>
                    <a:pt x="408" y="102"/>
                  </a:lnTo>
                  <a:lnTo>
                    <a:pt x="410" y="95"/>
                  </a:lnTo>
                  <a:lnTo>
                    <a:pt x="412" y="90"/>
                  </a:lnTo>
                  <a:lnTo>
                    <a:pt x="417" y="87"/>
                  </a:lnTo>
                  <a:lnTo>
                    <a:pt x="424" y="87"/>
                  </a:lnTo>
                  <a:lnTo>
                    <a:pt x="424" y="87"/>
                  </a:lnTo>
                  <a:close/>
                  <a:moveTo>
                    <a:pt x="366" y="87"/>
                  </a:moveTo>
                  <a:lnTo>
                    <a:pt x="366" y="87"/>
                  </a:lnTo>
                  <a:lnTo>
                    <a:pt x="366" y="87"/>
                  </a:lnTo>
                  <a:lnTo>
                    <a:pt x="371" y="87"/>
                  </a:lnTo>
                  <a:lnTo>
                    <a:pt x="376" y="90"/>
                  </a:lnTo>
                  <a:lnTo>
                    <a:pt x="379" y="95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79" y="109"/>
                  </a:lnTo>
                  <a:lnTo>
                    <a:pt x="376" y="114"/>
                  </a:lnTo>
                  <a:lnTo>
                    <a:pt x="371" y="118"/>
                  </a:lnTo>
                  <a:lnTo>
                    <a:pt x="366" y="119"/>
                  </a:lnTo>
                  <a:lnTo>
                    <a:pt x="366" y="119"/>
                  </a:lnTo>
                  <a:lnTo>
                    <a:pt x="359" y="118"/>
                  </a:lnTo>
                  <a:lnTo>
                    <a:pt x="354" y="114"/>
                  </a:lnTo>
                  <a:lnTo>
                    <a:pt x="350" y="109"/>
                  </a:lnTo>
                  <a:lnTo>
                    <a:pt x="350" y="102"/>
                  </a:lnTo>
                  <a:lnTo>
                    <a:pt x="350" y="102"/>
                  </a:lnTo>
                  <a:lnTo>
                    <a:pt x="350" y="95"/>
                  </a:lnTo>
                  <a:lnTo>
                    <a:pt x="354" y="90"/>
                  </a:lnTo>
                  <a:lnTo>
                    <a:pt x="359" y="87"/>
                  </a:lnTo>
                  <a:lnTo>
                    <a:pt x="366" y="87"/>
                  </a:lnTo>
                  <a:lnTo>
                    <a:pt x="366" y="87"/>
                  </a:lnTo>
                  <a:close/>
                  <a:moveTo>
                    <a:pt x="306" y="87"/>
                  </a:moveTo>
                  <a:lnTo>
                    <a:pt x="306" y="87"/>
                  </a:lnTo>
                  <a:lnTo>
                    <a:pt x="306" y="87"/>
                  </a:lnTo>
                  <a:lnTo>
                    <a:pt x="313" y="87"/>
                  </a:lnTo>
                  <a:lnTo>
                    <a:pt x="318" y="90"/>
                  </a:lnTo>
                  <a:lnTo>
                    <a:pt x="321" y="95"/>
                  </a:lnTo>
                  <a:lnTo>
                    <a:pt x="321" y="102"/>
                  </a:lnTo>
                  <a:lnTo>
                    <a:pt x="321" y="102"/>
                  </a:lnTo>
                  <a:lnTo>
                    <a:pt x="321" y="109"/>
                  </a:lnTo>
                  <a:lnTo>
                    <a:pt x="318" y="114"/>
                  </a:lnTo>
                  <a:lnTo>
                    <a:pt x="313" y="118"/>
                  </a:lnTo>
                  <a:lnTo>
                    <a:pt x="306" y="119"/>
                  </a:lnTo>
                  <a:lnTo>
                    <a:pt x="306" y="119"/>
                  </a:lnTo>
                  <a:lnTo>
                    <a:pt x="301" y="118"/>
                  </a:lnTo>
                  <a:lnTo>
                    <a:pt x="296" y="114"/>
                  </a:lnTo>
                  <a:lnTo>
                    <a:pt x="293" y="109"/>
                  </a:lnTo>
                  <a:lnTo>
                    <a:pt x="291" y="102"/>
                  </a:lnTo>
                  <a:lnTo>
                    <a:pt x="291" y="102"/>
                  </a:lnTo>
                  <a:lnTo>
                    <a:pt x="293" y="95"/>
                  </a:lnTo>
                  <a:lnTo>
                    <a:pt x="296" y="90"/>
                  </a:lnTo>
                  <a:lnTo>
                    <a:pt x="301" y="87"/>
                  </a:lnTo>
                  <a:lnTo>
                    <a:pt x="306" y="87"/>
                  </a:lnTo>
                  <a:lnTo>
                    <a:pt x="306" y="87"/>
                  </a:lnTo>
                  <a:close/>
                  <a:moveTo>
                    <a:pt x="248" y="87"/>
                  </a:moveTo>
                  <a:lnTo>
                    <a:pt x="248" y="87"/>
                  </a:lnTo>
                  <a:lnTo>
                    <a:pt x="248" y="87"/>
                  </a:lnTo>
                  <a:lnTo>
                    <a:pt x="255" y="87"/>
                  </a:lnTo>
                  <a:lnTo>
                    <a:pt x="260" y="90"/>
                  </a:lnTo>
                  <a:lnTo>
                    <a:pt x="264" y="95"/>
                  </a:lnTo>
                  <a:lnTo>
                    <a:pt x="264" y="102"/>
                  </a:lnTo>
                  <a:lnTo>
                    <a:pt x="264" y="102"/>
                  </a:lnTo>
                  <a:lnTo>
                    <a:pt x="264" y="109"/>
                  </a:lnTo>
                  <a:lnTo>
                    <a:pt x="260" y="114"/>
                  </a:lnTo>
                  <a:lnTo>
                    <a:pt x="255" y="118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43" y="118"/>
                  </a:lnTo>
                  <a:lnTo>
                    <a:pt x="238" y="114"/>
                  </a:lnTo>
                  <a:lnTo>
                    <a:pt x="235" y="109"/>
                  </a:lnTo>
                  <a:lnTo>
                    <a:pt x="233" y="102"/>
                  </a:lnTo>
                  <a:lnTo>
                    <a:pt x="233" y="102"/>
                  </a:lnTo>
                  <a:lnTo>
                    <a:pt x="235" y="95"/>
                  </a:lnTo>
                  <a:lnTo>
                    <a:pt x="238" y="90"/>
                  </a:lnTo>
                  <a:lnTo>
                    <a:pt x="243" y="87"/>
                  </a:lnTo>
                  <a:lnTo>
                    <a:pt x="248" y="87"/>
                  </a:lnTo>
                  <a:lnTo>
                    <a:pt x="248" y="87"/>
                  </a:lnTo>
                  <a:close/>
                  <a:moveTo>
                    <a:pt x="190" y="87"/>
                  </a:moveTo>
                  <a:lnTo>
                    <a:pt x="190" y="87"/>
                  </a:lnTo>
                  <a:lnTo>
                    <a:pt x="190" y="87"/>
                  </a:lnTo>
                  <a:lnTo>
                    <a:pt x="195" y="87"/>
                  </a:lnTo>
                  <a:lnTo>
                    <a:pt x="201" y="90"/>
                  </a:lnTo>
                  <a:lnTo>
                    <a:pt x="204" y="95"/>
                  </a:lnTo>
                  <a:lnTo>
                    <a:pt x="206" y="102"/>
                  </a:lnTo>
                  <a:lnTo>
                    <a:pt x="206" y="102"/>
                  </a:lnTo>
                  <a:lnTo>
                    <a:pt x="204" y="109"/>
                  </a:lnTo>
                  <a:lnTo>
                    <a:pt x="201" y="114"/>
                  </a:lnTo>
                  <a:lnTo>
                    <a:pt x="195" y="118"/>
                  </a:lnTo>
                  <a:lnTo>
                    <a:pt x="190" y="119"/>
                  </a:lnTo>
                  <a:lnTo>
                    <a:pt x="190" y="119"/>
                  </a:lnTo>
                  <a:lnTo>
                    <a:pt x="184" y="118"/>
                  </a:lnTo>
                  <a:lnTo>
                    <a:pt x="180" y="114"/>
                  </a:lnTo>
                  <a:lnTo>
                    <a:pt x="177" y="109"/>
                  </a:lnTo>
                  <a:lnTo>
                    <a:pt x="175" y="102"/>
                  </a:lnTo>
                  <a:lnTo>
                    <a:pt x="175" y="102"/>
                  </a:lnTo>
                  <a:lnTo>
                    <a:pt x="177" y="95"/>
                  </a:lnTo>
                  <a:lnTo>
                    <a:pt x="180" y="90"/>
                  </a:lnTo>
                  <a:lnTo>
                    <a:pt x="184" y="87"/>
                  </a:lnTo>
                  <a:lnTo>
                    <a:pt x="190" y="87"/>
                  </a:lnTo>
                  <a:lnTo>
                    <a:pt x="190" y="87"/>
                  </a:lnTo>
                  <a:close/>
                  <a:moveTo>
                    <a:pt x="1531" y="43"/>
                  </a:moveTo>
                  <a:lnTo>
                    <a:pt x="1531" y="43"/>
                  </a:lnTo>
                  <a:lnTo>
                    <a:pt x="1531" y="43"/>
                  </a:lnTo>
                  <a:lnTo>
                    <a:pt x="1537" y="44"/>
                  </a:lnTo>
                  <a:lnTo>
                    <a:pt x="1543" y="48"/>
                  </a:lnTo>
                  <a:lnTo>
                    <a:pt x="1546" y="53"/>
                  </a:lnTo>
                  <a:lnTo>
                    <a:pt x="1546" y="60"/>
                  </a:lnTo>
                  <a:lnTo>
                    <a:pt x="1546" y="60"/>
                  </a:lnTo>
                  <a:lnTo>
                    <a:pt x="1546" y="65"/>
                  </a:lnTo>
                  <a:lnTo>
                    <a:pt x="1543" y="70"/>
                  </a:lnTo>
                  <a:lnTo>
                    <a:pt x="1537" y="73"/>
                  </a:lnTo>
                  <a:lnTo>
                    <a:pt x="1531" y="75"/>
                  </a:lnTo>
                  <a:lnTo>
                    <a:pt x="1531" y="75"/>
                  </a:lnTo>
                  <a:lnTo>
                    <a:pt x="1525" y="73"/>
                  </a:lnTo>
                  <a:lnTo>
                    <a:pt x="1520" y="70"/>
                  </a:lnTo>
                  <a:lnTo>
                    <a:pt x="1517" y="65"/>
                  </a:lnTo>
                  <a:lnTo>
                    <a:pt x="1515" y="60"/>
                  </a:lnTo>
                  <a:lnTo>
                    <a:pt x="1515" y="60"/>
                  </a:lnTo>
                  <a:lnTo>
                    <a:pt x="1517" y="53"/>
                  </a:lnTo>
                  <a:lnTo>
                    <a:pt x="1520" y="48"/>
                  </a:lnTo>
                  <a:lnTo>
                    <a:pt x="1525" y="44"/>
                  </a:lnTo>
                  <a:lnTo>
                    <a:pt x="1531" y="43"/>
                  </a:lnTo>
                  <a:lnTo>
                    <a:pt x="1531" y="43"/>
                  </a:lnTo>
                  <a:close/>
                  <a:moveTo>
                    <a:pt x="1415" y="43"/>
                  </a:moveTo>
                  <a:lnTo>
                    <a:pt x="1415" y="43"/>
                  </a:lnTo>
                  <a:lnTo>
                    <a:pt x="1415" y="43"/>
                  </a:lnTo>
                  <a:lnTo>
                    <a:pt x="1420" y="44"/>
                  </a:lnTo>
                  <a:lnTo>
                    <a:pt x="1425" y="48"/>
                  </a:lnTo>
                  <a:lnTo>
                    <a:pt x="1428" y="53"/>
                  </a:lnTo>
                  <a:lnTo>
                    <a:pt x="1430" y="60"/>
                  </a:lnTo>
                  <a:lnTo>
                    <a:pt x="1430" y="60"/>
                  </a:lnTo>
                  <a:lnTo>
                    <a:pt x="1428" y="65"/>
                  </a:lnTo>
                  <a:lnTo>
                    <a:pt x="1425" y="70"/>
                  </a:lnTo>
                  <a:lnTo>
                    <a:pt x="1420" y="73"/>
                  </a:lnTo>
                  <a:lnTo>
                    <a:pt x="1415" y="75"/>
                  </a:lnTo>
                  <a:lnTo>
                    <a:pt x="1415" y="75"/>
                  </a:lnTo>
                  <a:lnTo>
                    <a:pt x="1408" y="73"/>
                  </a:lnTo>
                  <a:lnTo>
                    <a:pt x="1403" y="70"/>
                  </a:lnTo>
                  <a:lnTo>
                    <a:pt x="1399" y="65"/>
                  </a:lnTo>
                  <a:lnTo>
                    <a:pt x="1399" y="60"/>
                  </a:lnTo>
                  <a:lnTo>
                    <a:pt x="1399" y="60"/>
                  </a:lnTo>
                  <a:lnTo>
                    <a:pt x="1399" y="53"/>
                  </a:lnTo>
                  <a:lnTo>
                    <a:pt x="1403" y="48"/>
                  </a:lnTo>
                  <a:lnTo>
                    <a:pt x="1408" y="44"/>
                  </a:lnTo>
                  <a:lnTo>
                    <a:pt x="1415" y="43"/>
                  </a:lnTo>
                  <a:lnTo>
                    <a:pt x="1415" y="43"/>
                  </a:lnTo>
                  <a:close/>
                  <a:moveTo>
                    <a:pt x="1357" y="43"/>
                  </a:moveTo>
                  <a:lnTo>
                    <a:pt x="1357" y="43"/>
                  </a:lnTo>
                  <a:lnTo>
                    <a:pt x="1357" y="43"/>
                  </a:lnTo>
                  <a:lnTo>
                    <a:pt x="1362" y="44"/>
                  </a:lnTo>
                  <a:lnTo>
                    <a:pt x="1367" y="48"/>
                  </a:lnTo>
                  <a:lnTo>
                    <a:pt x="1371" y="53"/>
                  </a:lnTo>
                  <a:lnTo>
                    <a:pt x="1372" y="60"/>
                  </a:lnTo>
                  <a:lnTo>
                    <a:pt x="1372" y="60"/>
                  </a:lnTo>
                  <a:lnTo>
                    <a:pt x="1371" y="65"/>
                  </a:lnTo>
                  <a:lnTo>
                    <a:pt x="1367" y="70"/>
                  </a:lnTo>
                  <a:lnTo>
                    <a:pt x="1362" y="73"/>
                  </a:lnTo>
                  <a:lnTo>
                    <a:pt x="1357" y="75"/>
                  </a:lnTo>
                  <a:lnTo>
                    <a:pt x="1357" y="75"/>
                  </a:lnTo>
                  <a:lnTo>
                    <a:pt x="1350" y="73"/>
                  </a:lnTo>
                  <a:lnTo>
                    <a:pt x="1345" y="70"/>
                  </a:lnTo>
                  <a:lnTo>
                    <a:pt x="1342" y="65"/>
                  </a:lnTo>
                  <a:lnTo>
                    <a:pt x="1342" y="60"/>
                  </a:lnTo>
                  <a:lnTo>
                    <a:pt x="1342" y="60"/>
                  </a:lnTo>
                  <a:lnTo>
                    <a:pt x="1342" y="53"/>
                  </a:lnTo>
                  <a:lnTo>
                    <a:pt x="1345" y="48"/>
                  </a:lnTo>
                  <a:lnTo>
                    <a:pt x="1350" y="44"/>
                  </a:lnTo>
                  <a:lnTo>
                    <a:pt x="1357" y="43"/>
                  </a:lnTo>
                  <a:lnTo>
                    <a:pt x="1357" y="43"/>
                  </a:lnTo>
                  <a:close/>
                  <a:moveTo>
                    <a:pt x="1297" y="43"/>
                  </a:moveTo>
                  <a:lnTo>
                    <a:pt x="1297" y="43"/>
                  </a:lnTo>
                  <a:lnTo>
                    <a:pt x="1297" y="43"/>
                  </a:lnTo>
                  <a:lnTo>
                    <a:pt x="1304" y="44"/>
                  </a:lnTo>
                  <a:lnTo>
                    <a:pt x="1309" y="48"/>
                  </a:lnTo>
                  <a:lnTo>
                    <a:pt x="1313" y="53"/>
                  </a:lnTo>
                  <a:lnTo>
                    <a:pt x="1313" y="60"/>
                  </a:lnTo>
                  <a:lnTo>
                    <a:pt x="1313" y="60"/>
                  </a:lnTo>
                  <a:lnTo>
                    <a:pt x="1313" y="65"/>
                  </a:lnTo>
                  <a:lnTo>
                    <a:pt x="1309" y="70"/>
                  </a:lnTo>
                  <a:lnTo>
                    <a:pt x="1304" y="73"/>
                  </a:lnTo>
                  <a:lnTo>
                    <a:pt x="1297" y="75"/>
                  </a:lnTo>
                  <a:lnTo>
                    <a:pt x="1297" y="75"/>
                  </a:lnTo>
                  <a:lnTo>
                    <a:pt x="1292" y="73"/>
                  </a:lnTo>
                  <a:lnTo>
                    <a:pt x="1287" y="70"/>
                  </a:lnTo>
                  <a:lnTo>
                    <a:pt x="1284" y="65"/>
                  </a:lnTo>
                  <a:lnTo>
                    <a:pt x="1282" y="60"/>
                  </a:lnTo>
                  <a:lnTo>
                    <a:pt x="1282" y="60"/>
                  </a:lnTo>
                  <a:lnTo>
                    <a:pt x="1284" y="53"/>
                  </a:lnTo>
                  <a:lnTo>
                    <a:pt x="1287" y="48"/>
                  </a:lnTo>
                  <a:lnTo>
                    <a:pt x="1292" y="44"/>
                  </a:lnTo>
                  <a:lnTo>
                    <a:pt x="1297" y="43"/>
                  </a:lnTo>
                  <a:lnTo>
                    <a:pt x="1297" y="43"/>
                  </a:lnTo>
                  <a:close/>
                  <a:moveTo>
                    <a:pt x="1239" y="43"/>
                  </a:moveTo>
                  <a:lnTo>
                    <a:pt x="1239" y="43"/>
                  </a:lnTo>
                  <a:lnTo>
                    <a:pt x="1239" y="43"/>
                  </a:lnTo>
                  <a:lnTo>
                    <a:pt x="1246" y="44"/>
                  </a:lnTo>
                  <a:lnTo>
                    <a:pt x="1251" y="48"/>
                  </a:lnTo>
                  <a:lnTo>
                    <a:pt x="1255" y="53"/>
                  </a:lnTo>
                  <a:lnTo>
                    <a:pt x="1255" y="60"/>
                  </a:lnTo>
                  <a:lnTo>
                    <a:pt x="1255" y="60"/>
                  </a:lnTo>
                  <a:lnTo>
                    <a:pt x="1255" y="65"/>
                  </a:lnTo>
                  <a:lnTo>
                    <a:pt x="1251" y="70"/>
                  </a:lnTo>
                  <a:lnTo>
                    <a:pt x="1246" y="73"/>
                  </a:lnTo>
                  <a:lnTo>
                    <a:pt x="1239" y="75"/>
                  </a:lnTo>
                  <a:lnTo>
                    <a:pt x="1239" y="75"/>
                  </a:lnTo>
                  <a:lnTo>
                    <a:pt x="1234" y="73"/>
                  </a:lnTo>
                  <a:lnTo>
                    <a:pt x="1229" y="70"/>
                  </a:lnTo>
                  <a:lnTo>
                    <a:pt x="1226" y="65"/>
                  </a:lnTo>
                  <a:lnTo>
                    <a:pt x="1224" y="60"/>
                  </a:lnTo>
                  <a:lnTo>
                    <a:pt x="1224" y="60"/>
                  </a:lnTo>
                  <a:lnTo>
                    <a:pt x="1226" y="53"/>
                  </a:lnTo>
                  <a:lnTo>
                    <a:pt x="1229" y="48"/>
                  </a:lnTo>
                  <a:lnTo>
                    <a:pt x="1234" y="44"/>
                  </a:lnTo>
                  <a:lnTo>
                    <a:pt x="1239" y="43"/>
                  </a:lnTo>
                  <a:lnTo>
                    <a:pt x="1239" y="43"/>
                  </a:lnTo>
                  <a:close/>
                  <a:moveTo>
                    <a:pt x="1181" y="43"/>
                  </a:moveTo>
                  <a:lnTo>
                    <a:pt x="1181" y="43"/>
                  </a:lnTo>
                  <a:lnTo>
                    <a:pt x="1181" y="43"/>
                  </a:lnTo>
                  <a:lnTo>
                    <a:pt x="1187" y="44"/>
                  </a:lnTo>
                  <a:lnTo>
                    <a:pt x="1192" y="48"/>
                  </a:lnTo>
                  <a:lnTo>
                    <a:pt x="1195" y="53"/>
                  </a:lnTo>
                  <a:lnTo>
                    <a:pt x="1197" y="60"/>
                  </a:lnTo>
                  <a:lnTo>
                    <a:pt x="1197" y="60"/>
                  </a:lnTo>
                  <a:lnTo>
                    <a:pt x="1195" y="65"/>
                  </a:lnTo>
                  <a:lnTo>
                    <a:pt x="1192" y="70"/>
                  </a:lnTo>
                  <a:lnTo>
                    <a:pt x="1187" y="73"/>
                  </a:lnTo>
                  <a:lnTo>
                    <a:pt x="1181" y="75"/>
                  </a:lnTo>
                  <a:lnTo>
                    <a:pt x="1181" y="75"/>
                  </a:lnTo>
                  <a:lnTo>
                    <a:pt x="1175" y="73"/>
                  </a:lnTo>
                  <a:lnTo>
                    <a:pt x="1171" y="70"/>
                  </a:lnTo>
                  <a:lnTo>
                    <a:pt x="1168" y="65"/>
                  </a:lnTo>
                  <a:lnTo>
                    <a:pt x="1166" y="60"/>
                  </a:lnTo>
                  <a:lnTo>
                    <a:pt x="1166" y="60"/>
                  </a:lnTo>
                  <a:lnTo>
                    <a:pt x="1168" y="53"/>
                  </a:lnTo>
                  <a:lnTo>
                    <a:pt x="1171" y="48"/>
                  </a:lnTo>
                  <a:lnTo>
                    <a:pt x="1175" y="44"/>
                  </a:lnTo>
                  <a:lnTo>
                    <a:pt x="1181" y="43"/>
                  </a:lnTo>
                  <a:lnTo>
                    <a:pt x="1181" y="43"/>
                  </a:lnTo>
                  <a:close/>
                  <a:moveTo>
                    <a:pt x="1124" y="43"/>
                  </a:moveTo>
                  <a:lnTo>
                    <a:pt x="1124" y="43"/>
                  </a:lnTo>
                  <a:lnTo>
                    <a:pt x="1124" y="43"/>
                  </a:lnTo>
                  <a:lnTo>
                    <a:pt x="1129" y="44"/>
                  </a:lnTo>
                  <a:lnTo>
                    <a:pt x="1134" y="48"/>
                  </a:lnTo>
                  <a:lnTo>
                    <a:pt x="1137" y="53"/>
                  </a:lnTo>
                  <a:lnTo>
                    <a:pt x="1139" y="60"/>
                  </a:lnTo>
                  <a:lnTo>
                    <a:pt x="1139" y="60"/>
                  </a:lnTo>
                  <a:lnTo>
                    <a:pt x="1137" y="65"/>
                  </a:lnTo>
                  <a:lnTo>
                    <a:pt x="1134" y="70"/>
                  </a:lnTo>
                  <a:lnTo>
                    <a:pt x="1129" y="73"/>
                  </a:lnTo>
                  <a:lnTo>
                    <a:pt x="1124" y="75"/>
                  </a:lnTo>
                  <a:lnTo>
                    <a:pt x="1124" y="75"/>
                  </a:lnTo>
                  <a:lnTo>
                    <a:pt x="1117" y="73"/>
                  </a:lnTo>
                  <a:lnTo>
                    <a:pt x="1112" y="70"/>
                  </a:lnTo>
                  <a:lnTo>
                    <a:pt x="1108" y="65"/>
                  </a:lnTo>
                  <a:lnTo>
                    <a:pt x="1108" y="60"/>
                  </a:lnTo>
                  <a:lnTo>
                    <a:pt x="1108" y="60"/>
                  </a:lnTo>
                  <a:lnTo>
                    <a:pt x="1108" y="53"/>
                  </a:lnTo>
                  <a:lnTo>
                    <a:pt x="1112" y="48"/>
                  </a:lnTo>
                  <a:lnTo>
                    <a:pt x="1117" y="44"/>
                  </a:lnTo>
                  <a:lnTo>
                    <a:pt x="1124" y="43"/>
                  </a:lnTo>
                  <a:lnTo>
                    <a:pt x="1124" y="43"/>
                  </a:lnTo>
                  <a:close/>
                  <a:moveTo>
                    <a:pt x="1064" y="43"/>
                  </a:moveTo>
                  <a:lnTo>
                    <a:pt x="1064" y="43"/>
                  </a:lnTo>
                  <a:lnTo>
                    <a:pt x="1064" y="43"/>
                  </a:lnTo>
                  <a:lnTo>
                    <a:pt x="1071" y="44"/>
                  </a:lnTo>
                  <a:lnTo>
                    <a:pt x="1076" y="48"/>
                  </a:lnTo>
                  <a:lnTo>
                    <a:pt x="1079" y="53"/>
                  </a:lnTo>
                  <a:lnTo>
                    <a:pt x="1081" y="60"/>
                  </a:lnTo>
                  <a:lnTo>
                    <a:pt x="1081" y="60"/>
                  </a:lnTo>
                  <a:lnTo>
                    <a:pt x="1079" y="65"/>
                  </a:lnTo>
                  <a:lnTo>
                    <a:pt x="1076" y="70"/>
                  </a:lnTo>
                  <a:lnTo>
                    <a:pt x="1071" y="73"/>
                  </a:lnTo>
                  <a:lnTo>
                    <a:pt x="1064" y="75"/>
                  </a:lnTo>
                  <a:lnTo>
                    <a:pt x="1064" y="75"/>
                  </a:lnTo>
                  <a:lnTo>
                    <a:pt x="1059" y="73"/>
                  </a:lnTo>
                  <a:lnTo>
                    <a:pt x="1054" y="70"/>
                  </a:lnTo>
                  <a:lnTo>
                    <a:pt x="1050" y="65"/>
                  </a:lnTo>
                  <a:lnTo>
                    <a:pt x="1049" y="60"/>
                  </a:lnTo>
                  <a:lnTo>
                    <a:pt x="1049" y="60"/>
                  </a:lnTo>
                  <a:lnTo>
                    <a:pt x="1050" y="53"/>
                  </a:lnTo>
                  <a:lnTo>
                    <a:pt x="1054" y="48"/>
                  </a:lnTo>
                  <a:lnTo>
                    <a:pt x="1059" y="44"/>
                  </a:lnTo>
                  <a:lnTo>
                    <a:pt x="1064" y="43"/>
                  </a:lnTo>
                  <a:lnTo>
                    <a:pt x="1064" y="43"/>
                  </a:lnTo>
                  <a:close/>
                  <a:moveTo>
                    <a:pt x="1006" y="43"/>
                  </a:moveTo>
                  <a:lnTo>
                    <a:pt x="1006" y="43"/>
                  </a:lnTo>
                  <a:lnTo>
                    <a:pt x="1006" y="43"/>
                  </a:lnTo>
                  <a:lnTo>
                    <a:pt x="1013" y="44"/>
                  </a:lnTo>
                  <a:lnTo>
                    <a:pt x="1018" y="48"/>
                  </a:lnTo>
                  <a:lnTo>
                    <a:pt x="1021" y="53"/>
                  </a:lnTo>
                  <a:lnTo>
                    <a:pt x="1021" y="60"/>
                  </a:lnTo>
                  <a:lnTo>
                    <a:pt x="1021" y="60"/>
                  </a:lnTo>
                  <a:lnTo>
                    <a:pt x="1021" y="65"/>
                  </a:lnTo>
                  <a:lnTo>
                    <a:pt x="1018" y="70"/>
                  </a:lnTo>
                  <a:lnTo>
                    <a:pt x="1013" y="73"/>
                  </a:lnTo>
                  <a:lnTo>
                    <a:pt x="1006" y="75"/>
                  </a:lnTo>
                  <a:lnTo>
                    <a:pt x="1006" y="75"/>
                  </a:lnTo>
                  <a:lnTo>
                    <a:pt x="1001" y="73"/>
                  </a:lnTo>
                  <a:lnTo>
                    <a:pt x="996" y="70"/>
                  </a:lnTo>
                  <a:lnTo>
                    <a:pt x="992" y="65"/>
                  </a:lnTo>
                  <a:lnTo>
                    <a:pt x="991" y="60"/>
                  </a:lnTo>
                  <a:lnTo>
                    <a:pt x="991" y="60"/>
                  </a:lnTo>
                  <a:lnTo>
                    <a:pt x="992" y="53"/>
                  </a:lnTo>
                  <a:lnTo>
                    <a:pt x="996" y="48"/>
                  </a:lnTo>
                  <a:lnTo>
                    <a:pt x="1001" y="44"/>
                  </a:lnTo>
                  <a:lnTo>
                    <a:pt x="1006" y="43"/>
                  </a:lnTo>
                  <a:lnTo>
                    <a:pt x="1006" y="43"/>
                  </a:lnTo>
                  <a:close/>
                  <a:moveTo>
                    <a:pt x="948" y="43"/>
                  </a:moveTo>
                  <a:lnTo>
                    <a:pt x="948" y="43"/>
                  </a:lnTo>
                  <a:lnTo>
                    <a:pt x="948" y="43"/>
                  </a:lnTo>
                  <a:lnTo>
                    <a:pt x="955" y="44"/>
                  </a:lnTo>
                  <a:lnTo>
                    <a:pt x="958" y="48"/>
                  </a:lnTo>
                  <a:lnTo>
                    <a:pt x="962" y="53"/>
                  </a:lnTo>
                  <a:lnTo>
                    <a:pt x="964" y="60"/>
                  </a:lnTo>
                  <a:lnTo>
                    <a:pt x="964" y="60"/>
                  </a:lnTo>
                  <a:lnTo>
                    <a:pt x="962" y="65"/>
                  </a:lnTo>
                  <a:lnTo>
                    <a:pt x="958" y="70"/>
                  </a:lnTo>
                  <a:lnTo>
                    <a:pt x="955" y="73"/>
                  </a:lnTo>
                  <a:lnTo>
                    <a:pt x="948" y="75"/>
                  </a:lnTo>
                  <a:lnTo>
                    <a:pt x="948" y="75"/>
                  </a:lnTo>
                  <a:lnTo>
                    <a:pt x="941" y="73"/>
                  </a:lnTo>
                  <a:lnTo>
                    <a:pt x="938" y="70"/>
                  </a:lnTo>
                  <a:lnTo>
                    <a:pt x="935" y="65"/>
                  </a:lnTo>
                  <a:lnTo>
                    <a:pt x="933" y="60"/>
                  </a:lnTo>
                  <a:lnTo>
                    <a:pt x="933" y="60"/>
                  </a:lnTo>
                  <a:lnTo>
                    <a:pt x="935" y="53"/>
                  </a:lnTo>
                  <a:lnTo>
                    <a:pt x="938" y="48"/>
                  </a:lnTo>
                  <a:lnTo>
                    <a:pt x="941" y="44"/>
                  </a:lnTo>
                  <a:lnTo>
                    <a:pt x="948" y="43"/>
                  </a:lnTo>
                  <a:lnTo>
                    <a:pt x="948" y="43"/>
                  </a:lnTo>
                  <a:close/>
                  <a:moveTo>
                    <a:pt x="890" y="43"/>
                  </a:moveTo>
                  <a:lnTo>
                    <a:pt x="890" y="43"/>
                  </a:lnTo>
                  <a:lnTo>
                    <a:pt x="890" y="43"/>
                  </a:lnTo>
                  <a:lnTo>
                    <a:pt x="895" y="44"/>
                  </a:lnTo>
                  <a:lnTo>
                    <a:pt x="900" y="48"/>
                  </a:lnTo>
                  <a:lnTo>
                    <a:pt x="904" y="53"/>
                  </a:lnTo>
                  <a:lnTo>
                    <a:pt x="906" y="60"/>
                  </a:lnTo>
                  <a:lnTo>
                    <a:pt x="906" y="60"/>
                  </a:lnTo>
                  <a:lnTo>
                    <a:pt x="904" y="65"/>
                  </a:lnTo>
                  <a:lnTo>
                    <a:pt x="900" y="70"/>
                  </a:lnTo>
                  <a:lnTo>
                    <a:pt x="895" y="73"/>
                  </a:lnTo>
                  <a:lnTo>
                    <a:pt x="890" y="75"/>
                  </a:lnTo>
                  <a:lnTo>
                    <a:pt x="890" y="75"/>
                  </a:lnTo>
                  <a:lnTo>
                    <a:pt x="883" y="73"/>
                  </a:lnTo>
                  <a:lnTo>
                    <a:pt x="878" y="70"/>
                  </a:lnTo>
                  <a:lnTo>
                    <a:pt x="875" y="65"/>
                  </a:lnTo>
                  <a:lnTo>
                    <a:pt x="875" y="60"/>
                  </a:lnTo>
                  <a:lnTo>
                    <a:pt x="875" y="60"/>
                  </a:lnTo>
                  <a:lnTo>
                    <a:pt x="875" y="53"/>
                  </a:lnTo>
                  <a:lnTo>
                    <a:pt x="878" y="48"/>
                  </a:lnTo>
                  <a:lnTo>
                    <a:pt x="883" y="44"/>
                  </a:lnTo>
                  <a:lnTo>
                    <a:pt x="890" y="43"/>
                  </a:lnTo>
                  <a:lnTo>
                    <a:pt x="890" y="43"/>
                  </a:lnTo>
                  <a:close/>
                  <a:moveTo>
                    <a:pt x="832" y="43"/>
                  </a:moveTo>
                  <a:lnTo>
                    <a:pt x="832" y="43"/>
                  </a:lnTo>
                  <a:lnTo>
                    <a:pt x="832" y="43"/>
                  </a:lnTo>
                  <a:lnTo>
                    <a:pt x="837" y="44"/>
                  </a:lnTo>
                  <a:lnTo>
                    <a:pt x="843" y="48"/>
                  </a:lnTo>
                  <a:lnTo>
                    <a:pt x="846" y="53"/>
                  </a:lnTo>
                  <a:lnTo>
                    <a:pt x="848" y="60"/>
                  </a:lnTo>
                  <a:lnTo>
                    <a:pt x="848" y="60"/>
                  </a:lnTo>
                  <a:lnTo>
                    <a:pt x="846" y="65"/>
                  </a:lnTo>
                  <a:lnTo>
                    <a:pt x="843" y="70"/>
                  </a:lnTo>
                  <a:lnTo>
                    <a:pt x="837" y="73"/>
                  </a:lnTo>
                  <a:lnTo>
                    <a:pt x="832" y="75"/>
                  </a:lnTo>
                  <a:lnTo>
                    <a:pt x="832" y="75"/>
                  </a:lnTo>
                  <a:lnTo>
                    <a:pt x="826" y="73"/>
                  </a:lnTo>
                  <a:lnTo>
                    <a:pt x="820" y="70"/>
                  </a:lnTo>
                  <a:lnTo>
                    <a:pt x="817" y="65"/>
                  </a:lnTo>
                  <a:lnTo>
                    <a:pt x="815" y="60"/>
                  </a:lnTo>
                  <a:lnTo>
                    <a:pt x="815" y="60"/>
                  </a:lnTo>
                  <a:lnTo>
                    <a:pt x="817" y="53"/>
                  </a:lnTo>
                  <a:lnTo>
                    <a:pt x="820" y="48"/>
                  </a:lnTo>
                  <a:lnTo>
                    <a:pt x="826" y="44"/>
                  </a:lnTo>
                  <a:lnTo>
                    <a:pt x="832" y="43"/>
                  </a:lnTo>
                  <a:lnTo>
                    <a:pt x="832" y="43"/>
                  </a:lnTo>
                  <a:close/>
                  <a:moveTo>
                    <a:pt x="773" y="43"/>
                  </a:moveTo>
                  <a:lnTo>
                    <a:pt x="773" y="43"/>
                  </a:lnTo>
                  <a:lnTo>
                    <a:pt x="773" y="43"/>
                  </a:lnTo>
                  <a:lnTo>
                    <a:pt x="780" y="44"/>
                  </a:lnTo>
                  <a:lnTo>
                    <a:pt x="785" y="48"/>
                  </a:lnTo>
                  <a:lnTo>
                    <a:pt x="788" y="53"/>
                  </a:lnTo>
                  <a:lnTo>
                    <a:pt x="788" y="60"/>
                  </a:lnTo>
                  <a:lnTo>
                    <a:pt x="788" y="60"/>
                  </a:lnTo>
                  <a:lnTo>
                    <a:pt x="788" y="65"/>
                  </a:lnTo>
                  <a:lnTo>
                    <a:pt x="785" y="70"/>
                  </a:lnTo>
                  <a:lnTo>
                    <a:pt x="780" y="73"/>
                  </a:lnTo>
                  <a:lnTo>
                    <a:pt x="773" y="75"/>
                  </a:lnTo>
                  <a:lnTo>
                    <a:pt x="773" y="75"/>
                  </a:lnTo>
                  <a:lnTo>
                    <a:pt x="768" y="73"/>
                  </a:lnTo>
                  <a:lnTo>
                    <a:pt x="763" y="70"/>
                  </a:lnTo>
                  <a:lnTo>
                    <a:pt x="759" y="65"/>
                  </a:lnTo>
                  <a:lnTo>
                    <a:pt x="757" y="60"/>
                  </a:lnTo>
                  <a:lnTo>
                    <a:pt x="757" y="60"/>
                  </a:lnTo>
                  <a:lnTo>
                    <a:pt x="759" y="53"/>
                  </a:lnTo>
                  <a:lnTo>
                    <a:pt x="763" y="48"/>
                  </a:lnTo>
                  <a:lnTo>
                    <a:pt x="768" y="44"/>
                  </a:lnTo>
                  <a:lnTo>
                    <a:pt x="773" y="43"/>
                  </a:lnTo>
                  <a:lnTo>
                    <a:pt x="773" y="43"/>
                  </a:lnTo>
                  <a:close/>
                  <a:moveTo>
                    <a:pt x="715" y="43"/>
                  </a:moveTo>
                  <a:lnTo>
                    <a:pt x="715" y="43"/>
                  </a:lnTo>
                  <a:lnTo>
                    <a:pt x="715" y="43"/>
                  </a:lnTo>
                  <a:lnTo>
                    <a:pt x="722" y="44"/>
                  </a:lnTo>
                  <a:lnTo>
                    <a:pt x="725" y="48"/>
                  </a:lnTo>
                  <a:lnTo>
                    <a:pt x="728" y="53"/>
                  </a:lnTo>
                  <a:lnTo>
                    <a:pt x="730" y="60"/>
                  </a:lnTo>
                  <a:lnTo>
                    <a:pt x="730" y="60"/>
                  </a:lnTo>
                  <a:lnTo>
                    <a:pt x="728" y="65"/>
                  </a:lnTo>
                  <a:lnTo>
                    <a:pt x="725" y="70"/>
                  </a:lnTo>
                  <a:lnTo>
                    <a:pt x="722" y="73"/>
                  </a:lnTo>
                  <a:lnTo>
                    <a:pt x="715" y="75"/>
                  </a:lnTo>
                  <a:lnTo>
                    <a:pt x="715" y="75"/>
                  </a:lnTo>
                  <a:lnTo>
                    <a:pt x="710" y="73"/>
                  </a:lnTo>
                  <a:lnTo>
                    <a:pt x="705" y="70"/>
                  </a:lnTo>
                  <a:lnTo>
                    <a:pt x="701" y="65"/>
                  </a:lnTo>
                  <a:lnTo>
                    <a:pt x="700" y="60"/>
                  </a:lnTo>
                  <a:lnTo>
                    <a:pt x="700" y="60"/>
                  </a:lnTo>
                  <a:lnTo>
                    <a:pt x="701" y="53"/>
                  </a:lnTo>
                  <a:lnTo>
                    <a:pt x="705" y="48"/>
                  </a:lnTo>
                  <a:lnTo>
                    <a:pt x="710" y="44"/>
                  </a:lnTo>
                  <a:lnTo>
                    <a:pt x="715" y="43"/>
                  </a:lnTo>
                  <a:lnTo>
                    <a:pt x="715" y="43"/>
                  </a:lnTo>
                  <a:close/>
                  <a:moveTo>
                    <a:pt x="657" y="43"/>
                  </a:moveTo>
                  <a:lnTo>
                    <a:pt x="657" y="43"/>
                  </a:lnTo>
                  <a:lnTo>
                    <a:pt x="657" y="43"/>
                  </a:lnTo>
                  <a:lnTo>
                    <a:pt x="662" y="44"/>
                  </a:lnTo>
                  <a:lnTo>
                    <a:pt x="667" y="48"/>
                  </a:lnTo>
                  <a:lnTo>
                    <a:pt x="671" y="53"/>
                  </a:lnTo>
                  <a:lnTo>
                    <a:pt x="672" y="60"/>
                  </a:lnTo>
                  <a:lnTo>
                    <a:pt x="672" y="60"/>
                  </a:lnTo>
                  <a:lnTo>
                    <a:pt x="671" y="65"/>
                  </a:lnTo>
                  <a:lnTo>
                    <a:pt x="667" y="70"/>
                  </a:lnTo>
                  <a:lnTo>
                    <a:pt x="662" y="73"/>
                  </a:lnTo>
                  <a:lnTo>
                    <a:pt x="657" y="75"/>
                  </a:lnTo>
                  <a:lnTo>
                    <a:pt x="657" y="75"/>
                  </a:lnTo>
                  <a:lnTo>
                    <a:pt x="650" y="73"/>
                  </a:lnTo>
                  <a:lnTo>
                    <a:pt x="645" y="70"/>
                  </a:lnTo>
                  <a:lnTo>
                    <a:pt x="642" y="65"/>
                  </a:lnTo>
                  <a:lnTo>
                    <a:pt x="642" y="60"/>
                  </a:lnTo>
                  <a:lnTo>
                    <a:pt x="642" y="60"/>
                  </a:lnTo>
                  <a:lnTo>
                    <a:pt x="642" y="53"/>
                  </a:lnTo>
                  <a:lnTo>
                    <a:pt x="645" y="48"/>
                  </a:lnTo>
                  <a:lnTo>
                    <a:pt x="650" y="44"/>
                  </a:lnTo>
                  <a:lnTo>
                    <a:pt x="657" y="43"/>
                  </a:lnTo>
                  <a:lnTo>
                    <a:pt x="657" y="43"/>
                  </a:lnTo>
                  <a:close/>
                  <a:moveTo>
                    <a:pt x="599" y="43"/>
                  </a:moveTo>
                  <a:lnTo>
                    <a:pt x="599" y="43"/>
                  </a:lnTo>
                  <a:lnTo>
                    <a:pt x="599" y="43"/>
                  </a:lnTo>
                  <a:lnTo>
                    <a:pt x="604" y="44"/>
                  </a:lnTo>
                  <a:lnTo>
                    <a:pt x="609" y="48"/>
                  </a:lnTo>
                  <a:lnTo>
                    <a:pt x="613" y="53"/>
                  </a:lnTo>
                  <a:lnTo>
                    <a:pt x="614" y="60"/>
                  </a:lnTo>
                  <a:lnTo>
                    <a:pt x="614" y="60"/>
                  </a:lnTo>
                  <a:lnTo>
                    <a:pt x="613" y="65"/>
                  </a:lnTo>
                  <a:lnTo>
                    <a:pt x="609" y="70"/>
                  </a:lnTo>
                  <a:lnTo>
                    <a:pt x="604" y="73"/>
                  </a:lnTo>
                  <a:lnTo>
                    <a:pt x="599" y="75"/>
                  </a:lnTo>
                  <a:lnTo>
                    <a:pt x="599" y="75"/>
                  </a:lnTo>
                  <a:lnTo>
                    <a:pt x="592" y="73"/>
                  </a:lnTo>
                  <a:lnTo>
                    <a:pt x="587" y="70"/>
                  </a:lnTo>
                  <a:lnTo>
                    <a:pt x="584" y="65"/>
                  </a:lnTo>
                  <a:lnTo>
                    <a:pt x="582" y="60"/>
                  </a:lnTo>
                  <a:lnTo>
                    <a:pt x="582" y="60"/>
                  </a:lnTo>
                  <a:lnTo>
                    <a:pt x="584" y="53"/>
                  </a:lnTo>
                  <a:lnTo>
                    <a:pt x="587" y="48"/>
                  </a:lnTo>
                  <a:lnTo>
                    <a:pt x="592" y="44"/>
                  </a:lnTo>
                  <a:lnTo>
                    <a:pt x="599" y="43"/>
                  </a:lnTo>
                  <a:lnTo>
                    <a:pt x="599" y="43"/>
                  </a:lnTo>
                  <a:close/>
                  <a:moveTo>
                    <a:pt x="539" y="43"/>
                  </a:moveTo>
                  <a:lnTo>
                    <a:pt x="539" y="43"/>
                  </a:lnTo>
                  <a:lnTo>
                    <a:pt x="539" y="43"/>
                  </a:lnTo>
                  <a:lnTo>
                    <a:pt x="546" y="44"/>
                  </a:lnTo>
                  <a:lnTo>
                    <a:pt x="551" y="48"/>
                  </a:lnTo>
                  <a:lnTo>
                    <a:pt x="555" y="53"/>
                  </a:lnTo>
                  <a:lnTo>
                    <a:pt x="555" y="60"/>
                  </a:lnTo>
                  <a:lnTo>
                    <a:pt x="555" y="60"/>
                  </a:lnTo>
                  <a:lnTo>
                    <a:pt x="555" y="65"/>
                  </a:lnTo>
                  <a:lnTo>
                    <a:pt x="551" y="70"/>
                  </a:lnTo>
                  <a:lnTo>
                    <a:pt x="546" y="73"/>
                  </a:lnTo>
                  <a:lnTo>
                    <a:pt x="539" y="75"/>
                  </a:lnTo>
                  <a:lnTo>
                    <a:pt x="539" y="75"/>
                  </a:lnTo>
                  <a:lnTo>
                    <a:pt x="534" y="73"/>
                  </a:lnTo>
                  <a:lnTo>
                    <a:pt x="529" y="70"/>
                  </a:lnTo>
                  <a:lnTo>
                    <a:pt x="526" y="65"/>
                  </a:lnTo>
                  <a:lnTo>
                    <a:pt x="524" y="60"/>
                  </a:lnTo>
                  <a:lnTo>
                    <a:pt x="524" y="60"/>
                  </a:lnTo>
                  <a:lnTo>
                    <a:pt x="526" y="53"/>
                  </a:lnTo>
                  <a:lnTo>
                    <a:pt x="529" y="48"/>
                  </a:lnTo>
                  <a:lnTo>
                    <a:pt x="534" y="44"/>
                  </a:lnTo>
                  <a:lnTo>
                    <a:pt x="539" y="43"/>
                  </a:lnTo>
                  <a:lnTo>
                    <a:pt x="539" y="43"/>
                  </a:lnTo>
                  <a:close/>
                  <a:moveTo>
                    <a:pt x="482" y="43"/>
                  </a:moveTo>
                  <a:lnTo>
                    <a:pt x="482" y="43"/>
                  </a:lnTo>
                  <a:lnTo>
                    <a:pt x="482" y="43"/>
                  </a:lnTo>
                  <a:lnTo>
                    <a:pt x="488" y="44"/>
                  </a:lnTo>
                  <a:lnTo>
                    <a:pt x="493" y="48"/>
                  </a:lnTo>
                  <a:lnTo>
                    <a:pt x="495" y="53"/>
                  </a:lnTo>
                  <a:lnTo>
                    <a:pt x="497" y="60"/>
                  </a:lnTo>
                  <a:lnTo>
                    <a:pt x="497" y="60"/>
                  </a:lnTo>
                  <a:lnTo>
                    <a:pt x="495" y="65"/>
                  </a:lnTo>
                  <a:lnTo>
                    <a:pt x="493" y="70"/>
                  </a:lnTo>
                  <a:lnTo>
                    <a:pt x="488" y="73"/>
                  </a:lnTo>
                  <a:lnTo>
                    <a:pt x="482" y="75"/>
                  </a:lnTo>
                  <a:lnTo>
                    <a:pt x="482" y="75"/>
                  </a:lnTo>
                  <a:lnTo>
                    <a:pt x="476" y="73"/>
                  </a:lnTo>
                  <a:lnTo>
                    <a:pt x="471" y="70"/>
                  </a:lnTo>
                  <a:lnTo>
                    <a:pt x="468" y="65"/>
                  </a:lnTo>
                  <a:lnTo>
                    <a:pt x="466" y="60"/>
                  </a:lnTo>
                  <a:lnTo>
                    <a:pt x="466" y="60"/>
                  </a:lnTo>
                  <a:lnTo>
                    <a:pt x="468" y="53"/>
                  </a:lnTo>
                  <a:lnTo>
                    <a:pt x="471" y="48"/>
                  </a:lnTo>
                  <a:lnTo>
                    <a:pt x="476" y="44"/>
                  </a:lnTo>
                  <a:lnTo>
                    <a:pt x="482" y="43"/>
                  </a:lnTo>
                  <a:lnTo>
                    <a:pt x="482" y="43"/>
                  </a:lnTo>
                  <a:close/>
                  <a:moveTo>
                    <a:pt x="424" y="43"/>
                  </a:moveTo>
                  <a:lnTo>
                    <a:pt x="424" y="43"/>
                  </a:lnTo>
                  <a:lnTo>
                    <a:pt x="424" y="43"/>
                  </a:lnTo>
                  <a:lnTo>
                    <a:pt x="429" y="44"/>
                  </a:lnTo>
                  <a:lnTo>
                    <a:pt x="434" y="48"/>
                  </a:lnTo>
                  <a:lnTo>
                    <a:pt x="437" y="53"/>
                  </a:lnTo>
                  <a:lnTo>
                    <a:pt x="439" y="60"/>
                  </a:lnTo>
                  <a:lnTo>
                    <a:pt x="439" y="60"/>
                  </a:lnTo>
                  <a:lnTo>
                    <a:pt x="437" y="65"/>
                  </a:lnTo>
                  <a:lnTo>
                    <a:pt x="434" y="70"/>
                  </a:lnTo>
                  <a:lnTo>
                    <a:pt x="429" y="73"/>
                  </a:lnTo>
                  <a:lnTo>
                    <a:pt x="424" y="75"/>
                  </a:lnTo>
                  <a:lnTo>
                    <a:pt x="424" y="75"/>
                  </a:lnTo>
                  <a:lnTo>
                    <a:pt x="417" y="73"/>
                  </a:lnTo>
                  <a:lnTo>
                    <a:pt x="412" y="70"/>
                  </a:lnTo>
                  <a:lnTo>
                    <a:pt x="410" y="65"/>
                  </a:lnTo>
                  <a:lnTo>
                    <a:pt x="408" y="60"/>
                  </a:lnTo>
                  <a:lnTo>
                    <a:pt x="408" y="60"/>
                  </a:lnTo>
                  <a:lnTo>
                    <a:pt x="410" y="53"/>
                  </a:lnTo>
                  <a:lnTo>
                    <a:pt x="412" y="48"/>
                  </a:lnTo>
                  <a:lnTo>
                    <a:pt x="417" y="44"/>
                  </a:lnTo>
                  <a:lnTo>
                    <a:pt x="424" y="43"/>
                  </a:lnTo>
                  <a:lnTo>
                    <a:pt x="424" y="43"/>
                  </a:lnTo>
                  <a:close/>
                  <a:moveTo>
                    <a:pt x="366" y="43"/>
                  </a:moveTo>
                  <a:lnTo>
                    <a:pt x="366" y="43"/>
                  </a:lnTo>
                  <a:lnTo>
                    <a:pt x="366" y="43"/>
                  </a:lnTo>
                  <a:lnTo>
                    <a:pt x="371" y="44"/>
                  </a:lnTo>
                  <a:lnTo>
                    <a:pt x="376" y="48"/>
                  </a:lnTo>
                  <a:lnTo>
                    <a:pt x="379" y="53"/>
                  </a:lnTo>
                  <a:lnTo>
                    <a:pt x="381" y="60"/>
                  </a:lnTo>
                  <a:lnTo>
                    <a:pt x="381" y="60"/>
                  </a:lnTo>
                  <a:lnTo>
                    <a:pt x="379" y="65"/>
                  </a:lnTo>
                  <a:lnTo>
                    <a:pt x="376" y="70"/>
                  </a:lnTo>
                  <a:lnTo>
                    <a:pt x="371" y="73"/>
                  </a:lnTo>
                  <a:lnTo>
                    <a:pt x="366" y="75"/>
                  </a:lnTo>
                  <a:lnTo>
                    <a:pt x="366" y="75"/>
                  </a:lnTo>
                  <a:lnTo>
                    <a:pt x="359" y="73"/>
                  </a:lnTo>
                  <a:lnTo>
                    <a:pt x="354" y="70"/>
                  </a:lnTo>
                  <a:lnTo>
                    <a:pt x="350" y="65"/>
                  </a:lnTo>
                  <a:lnTo>
                    <a:pt x="350" y="60"/>
                  </a:lnTo>
                  <a:lnTo>
                    <a:pt x="350" y="60"/>
                  </a:lnTo>
                  <a:lnTo>
                    <a:pt x="350" y="53"/>
                  </a:lnTo>
                  <a:lnTo>
                    <a:pt x="354" y="48"/>
                  </a:lnTo>
                  <a:lnTo>
                    <a:pt x="359" y="44"/>
                  </a:lnTo>
                  <a:lnTo>
                    <a:pt x="366" y="43"/>
                  </a:lnTo>
                  <a:lnTo>
                    <a:pt x="366" y="43"/>
                  </a:lnTo>
                  <a:close/>
                  <a:moveTo>
                    <a:pt x="306" y="43"/>
                  </a:moveTo>
                  <a:lnTo>
                    <a:pt x="306" y="43"/>
                  </a:lnTo>
                  <a:lnTo>
                    <a:pt x="306" y="43"/>
                  </a:lnTo>
                  <a:lnTo>
                    <a:pt x="313" y="44"/>
                  </a:lnTo>
                  <a:lnTo>
                    <a:pt x="318" y="48"/>
                  </a:lnTo>
                  <a:lnTo>
                    <a:pt x="321" y="53"/>
                  </a:lnTo>
                  <a:lnTo>
                    <a:pt x="321" y="60"/>
                  </a:lnTo>
                  <a:lnTo>
                    <a:pt x="321" y="60"/>
                  </a:lnTo>
                  <a:lnTo>
                    <a:pt x="321" y="65"/>
                  </a:lnTo>
                  <a:lnTo>
                    <a:pt x="318" y="70"/>
                  </a:lnTo>
                  <a:lnTo>
                    <a:pt x="313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1" y="73"/>
                  </a:lnTo>
                  <a:lnTo>
                    <a:pt x="296" y="70"/>
                  </a:lnTo>
                  <a:lnTo>
                    <a:pt x="293" y="65"/>
                  </a:lnTo>
                  <a:lnTo>
                    <a:pt x="291" y="60"/>
                  </a:lnTo>
                  <a:lnTo>
                    <a:pt x="291" y="60"/>
                  </a:lnTo>
                  <a:lnTo>
                    <a:pt x="293" y="53"/>
                  </a:lnTo>
                  <a:lnTo>
                    <a:pt x="296" y="48"/>
                  </a:lnTo>
                  <a:lnTo>
                    <a:pt x="301" y="44"/>
                  </a:lnTo>
                  <a:lnTo>
                    <a:pt x="306" y="43"/>
                  </a:lnTo>
                  <a:lnTo>
                    <a:pt x="306" y="43"/>
                  </a:lnTo>
                  <a:close/>
                  <a:moveTo>
                    <a:pt x="248" y="43"/>
                  </a:moveTo>
                  <a:lnTo>
                    <a:pt x="248" y="43"/>
                  </a:lnTo>
                  <a:lnTo>
                    <a:pt x="248" y="43"/>
                  </a:lnTo>
                  <a:lnTo>
                    <a:pt x="255" y="44"/>
                  </a:lnTo>
                  <a:lnTo>
                    <a:pt x="260" y="48"/>
                  </a:lnTo>
                  <a:lnTo>
                    <a:pt x="264" y="53"/>
                  </a:lnTo>
                  <a:lnTo>
                    <a:pt x="264" y="60"/>
                  </a:lnTo>
                  <a:lnTo>
                    <a:pt x="264" y="60"/>
                  </a:lnTo>
                  <a:lnTo>
                    <a:pt x="264" y="65"/>
                  </a:lnTo>
                  <a:lnTo>
                    <a:pt x="260" y="70"/>
                  </a:lnTo>
                  <a:lnTo>
                    <a:pt x="255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3" y="73"/>
                  </a:lnTo>
                  <a:lnTo>
                    <a:pt x="238" y="70"/>
                  </a:lnTo>
                  <a:lnTo>
                    <a:pt x="235" y="65"/>
                  </a:lnTo>
                  <a:lnTo>
                    <a:pt x="233" y="60"/>
                  </a:lnTo>
                  <a:lnTo>
                    <a:pt x="233" y="60"/>
                  </a:lnTo>
                  <a:lnTo>
                    <a:pt x="235" y="53"/>
                  </a:lnTo>
                  <a:lnTo>
                    <a:pt x="238" y="48"/>
                  </a:lnTo>
                  <a:lnTo>
                    <a:pt x="243" y="44"/>
                  </a:lnTo>
                  <a:lnTo>
                    <a:pt x="248" y="43"/>
                  </a:lnTo>
                  <a:lnTo>
                    <a:pt x="248" y="43"/>
                  </a:lnTo>
                  <a:close/>
                  <a:moveTo>
                    <a:pt x="1357" y="0"/>
                  </a:moveTo>
                  <a:lnTo>
                    <a:pt x="1357" y="0"/>
                  </a:lnTo>
                  <a:lnTo>
                    <a:pt x="1357" y="0"/>
                  </a:lnTo>
                  <a:lnTo>
                    <a:pt x="1362" y="0"/>
                  </a:lnTo>
                  <a:lnTo>
                    <a:pt x="1367" y="3"/>
                  </a:lnTo>
                  <a:lnTo>
                    <a:pt x="1371" y="9"/>
                  </a:lnTo>
                  <a:lnTo>
                    <a:pt x="1372" y="15"/>
                  </a:lnTo>
                  <a:lnTo>
                    <a:pt x="1372" y="15"/>
                  </a:lnTo>
                  <a:lnTo>
                    <a:pt x="1371" y="22"/>
                  </a:lnTo>
                  <a:lnTo>
                    <a:pt x="1367" y="27"/>
                  </a:lnTo>
                  <a:lnTo>
                    <a:pt x="1362" y="31"/>
                  </a:lnTo>
                  <a:lnTo>
                    <a:pt x="1357" y="32"/>
                  </a:lnTo>
                  <a:lnTo>
                    <a:pt x="1357" y="32"/>
                  </a:lnTo>
                  <a:lnTo>
                    <a:pt x="1350" y="31"/>
                  </a:lnTo>
                  <a:lnTo>
                    <a:pt x="1345" y="27"/>
                  </a:lnTo>
                  <a:lnTo>
                    <a:pt x="1342" y="22"/>
                  </a:lnTo>
                  <a:lnTo>
                    <a:pt x="1342" y="15"/>
                  </a:lnTo>
                  <a:lnTo>
                    <a:pt x="1342" y="15"/>
                  </a:lnTo>
                  <a:lnTo>
                    <a:pt x="1342" y="9"/>
                  </a:lnTo>
                  <a:lnTo>
                    <a:pt x="1345" y="3"/>
                  </a:lnTo>
                  <a:lnTo>
                    <a:pt x="1350" y="0"/>
                  </a:lnTo>
                  <a:lnTo>
                    <a:pt x="1357" y="0"/>
                  </a:lnTo>
                  <a:lnTo>
                    <a:pt x="1357" y="0"/>
                  </a:lnTo>
                  <a:close/>
                  <a:moveTo>
                    <a:pt x="1297" y="0"/>
                  </a:moveTo>
                  <a:lnTo>
                    <a:pt x="1297" y="0"/>
                  </a:lnTo>
                  <a:lnTo>
                    <a:pt x="1297" y="0"/>
                  </a:lnTo>
                  <a:lnTo>
                    <a:pt x="1304" y="0"/>
                  </a:lnTo>
                  <a:lnTo>
                    <a:pt x="1309" y="3"/>
                  </a:lnTo>
                  <a:lnTo>
                    <a:pt x="1313" y="9"/>
                  </a:lnTo>
                  <a:lnTo>
                    <a:pt x="1313" y="15"/>
                  </a:lnTo>
                  <a:lnTo>
                    <a:pt x="1313" y="15"/>
                  </a:lnTo>
                  <a:lnTo>
                    <a:pt x="1313" y="22"/>
                  </a:lnTo>
                  <a:lnTo>
                    <a:pt x="1309" y="27"/>
                  </a:lnTo>
                  <a:lnTo>
                    <a:pt x="1304" y="31"/>
                  </a:lnTo>
                  <a:lnTo>
                    <a:pt x="1297" y="32"/>
                  </a:lnTo>
                  <a:lnTo>
                    <a:pt x="1297" y="32"/>
                  </a:lnTo>
                  <a:lnTo>
                    <a:pt x="1292" y="31"/>
                  </a:lnTo>
                  <a:lnTo>
                    <a:pt x="1287" y="27"/>
                  </a:lnTo>
                  <a:lnTo>
                    <a:pt x="1284" y="22"/>
                  </a:lnTo>
                  <a:lnTo>
                    <a:pt x="1282" y="15"/>
                  </a:lnTo>
                  <a:lnTo>
                    <a:pt x="1282" y="15"/>
                  </a:lnTo>
                  <a:lnTo>
                    <a:pt x="1284" y="9"/>
                  </a:lnTo>
                  <a:lnTo>
                    <a:pt x="1287" y="3"/>
                  </a:lnTo>
                  <a:lnTo>
                    <a:pt x="1292" y="0"/>
                  </a:lnTo>
                  <a:lnTo>
                    <a:pt x="1297" y="0"/>
                  </a:lnTo>
                  <a:lnTo>
                    <a:pt x="1297" y="0"/>
                  </a:lnTo>
                  <a:close/>
                  <a:moveTo>
                    <a:pt x="1239" y="0"/>
                  </a:moveTo>
                  <a:lnTo>
                    <a:pt x="1239" y="0"/>
                  </a:lnTo>
                  <a:lnTo>
                    <a:pt x="1239" y="0"/>
                  </a:lnTo>
                  <a:lnTo>
                    <a:pt x="1246" y="0"/>
                  </a:lnTo>
                  <a:lnTo>
                    <a:pt x="1251" y="3"/>
                  </a:lnTo>
                  <a:lnTo>
                    <a:pt x="1255" y="9"/>
                  </a:lnTo>
                  <a:lnTo>
                    <a:pt x="1255" y="15"/>
                  </a:lnTo>
                  <a:lnTo>
                    <a:pt x="1255" y="15"/>
                  </a:lnTo>
                  <a:lnTo>
                    <a:pt x="1255" y="22"/>
                  </a:lnTo>
                  <a:lnTo>
                    <a:pt x="1251" y="27"/>
                  </a:lnTo>
                  <a:lnTo>
                    <a:pt x="1246" y="31"/>
                  </a:lnTo>
                  <a:lnTo>
                    <a:pt x="1239" y="32"/>
                  </a:lnTo>
                  <a:lnTo>
                    <a:pt x="1239" y="32"/>
                  </a:lnTo>
                  <a:lnTo>
                    <a:pt x="1234" y="31"/>
                  </a:lnTo>
                  <a:lnTo>
                    <a:pt x="1229" y="27"/>
                  </a:lnTo>
                  <a:lnTo>
                    <a:pt x="1226" y="22"/>
                  </a:lnTo>
                  <a:lnTo>
                    <a:pt x="1224" y="15"/>
                  </a:lnTo>
                  <a:lnTo>
                    <a:pt x="1224" y="15"/>
                  </a:lnTo>
                  <a:lnTo>
                    <a:pt x="1226" y="9"/>
                  </a:lnTo>
                  <a:lnTo>
                    <a:pt x="1229" y="3"/>
                  </a:lnTo>
                  <a:lnTo>
                    <a:pt x="1234" y="0"/>
                  </a:lnTo>
                  <a:lnTo>
                    <a:pt x="1239" y="0"/>
                  </a:lnTo>
                  <a:lnTo>
                    <a:pt x="1239" y="0"/>
                  </a:lnTo>
                  <a:close/>
                  <a:moveTo>
                    <a:pt x="1181" y="0"/>
                  </a:moveTo>
                  <a:lnTo>
                    <a:pt x="1181" y="0"/>
                  </a:lnTo>
                  <a:lnTo>
                    <a:pt x="1181" y="0"/>
                  </a:lnTo>
                  <a:lnTo>
                    <a:pt x="1187" y="0"/>
                  </a:lnTo>
                  <a:lnTo>
                    <a:pt x="1192" y="3"/>
                  </a:lnTo>
                  <a:lnTo>
                    <a:pt x="1195" y="9"/>
                  </a:lnTo>
                  <a:lnTo>
                    <a:pt x="1197" y="15"/>
                  </a:lnTo>
                  <a:lnTo>
                    <a:pt x="1197" y="15"/>
                  </a:lnTo>
                  <a:lnTo>
                    <a:pt x="1195" y="22"/>
                  </a:lnTo>
                  <a:lnTo>
                    <a:pt x="1192" y="27"/>
                  </a:lnTo>
                  <a:lnTo>
                    <a:pt x="1187" y="31"/>
                  </a:lnTo>
                  <a:lnTo>
                    <a:pt x="1181" y="32"/>
                  </a:lnTo>
                  <a:lnTo>
                    <a:pt x="1181" y="32"/>
                  </a:lnTo>
                  <a:lnTo>
                    <a:pt x="1175" y="31"/>
                  </a:lnTo>
                  <a:lnTo>
                    <a:pt x="1171" y="27"/>
                  </a:lnTo>
                  <a:lnTo>
                    <a:pt x="1168" y="22"/>
                  </a:lnTo>
                  <a:lnTo>
                    <a:pt x="1166" y="15"/>
                  </a:lnTo>
                  <a:lnTo>
                    <a:pt x="1166" y="15"/>
                  </a:lnTo>
                  <a:lnTo>
                    <a:pt x="1168" y="9"/>
                  </a:lnTo>
                  <a:lnTo>
                    <a:pt x="1171" y="3"/>
                  </a:lnTo>
                  <a:lnTo>
                    <a:pt x="1175" y="0"/>
                  </a:lnTo>
                  <a:lnTo>
                    <a:pt x="1181" y="0"/>
                  </a:lnTo>
                  <a:lnTo>
                    <a:pt x="1181" y="0"/>
                  </a:lnTo>
                  <a:close/>
                  <a:moveTo>
                    <a:pt x="1124" y="0"/>
                  </a:moveTo>
                  <a:lnTo>
                    <a:pt x="1124" y="0"/>
                  </a:lnTo>
                  <a:lnTo>
                    <a:pt x="1124" y="0"/>
                  </a:lnTo>
                  <a:lnTo>
                    <a:pt x="1129" y="0"/>
                  </a:lnTo>
                  <a:lnTo>
                    <a:pt x="1134" y="3"/>
                  </a:lnTo>
                  <a:lnTo>
                    <a:pt x="1137" y="9"/>
                  </a:lnTo>
                  <a:lnTo>
                    <a:pt x="1139" y="15"/>
                  </a:lnTo>
                  <a:lnTo>
                    <a:pt x="1139" y="15"/>
                  </a:lnTo>
                  <a:lnTo>
                    <a:pt x="1137" y="22"/>
                  </a:lnTo>
                  <a:lnTo>
                    <a:pt x="1134" y="27"/>
                  </a:lnTo>
                  <a:lnTo>
                    <a:pt x="1129" y="31"/>
                  </a:lnTo>
                  <a:lnTo>
                    <a:pt x="1124" y="32"/>
                  </a:lnTo>
                  <a:lnTo>
                    <a:pt x="1124" y="32"/>
                  </a:lnTo>
                  <a:lnTo>
                    <a:pt x="1117" y="31"/>
                  </a:lnTo>
                  <a:lnTo>
                    <a:pt x="1112" y="27"/>
                  </a:lnTo>
                  <a:lnTo>
                    <a:pt x="1108" y="22"/>
                  </a:lnTo>
                  <a:lnTo>
                    <a:pt x="1108" y="15"/>
                  </a:lnTo>
                  <a:lnTo>
                    <a:pt x="1108" y="15"/>
                  </a:lnTo>
                  <a:lnTo>
                    <a:pt x="1108" y="9"/>
                  </a:lnTo>
                  <a:lnTo>
                    <a:pt x="1112" y="3"/>
                  </a:lnTo>
                  <a:lnTo>
                    <a:pt x="1117" y="0"/>
                  </a:lnTo>
                  <a:lnTo>
                    <a:pt x="1124" y="0"/>
                  </a:lnTo>
                  <a:lnTo>
                    <a:pt x="1124" y="0"/>
                  </a:lnTo>
                  <a:close/>
                  <a:moveTo>
                    <a:pt x="1064" y="0"/>
                  </a:moveTo>
                  <a:lnTo>
                    <a:pt x="1064" y="0"/>
                  </a:lnTo>
                  <a:lnTo>
                    <a:pt x="1064" y="0"/>
                  </a:lnTo>
                  <a:lnTo>
                    <a:pt x="1071" y="0"/>
                  </a:lnTo>
                  <a:lnTo>
                    <a:pt x="1076" y="3"/>
                  </a:lnTo>
                  <a:lnTo>
                    <a:pt x="1079" y="9"/>
                  </a:lnTo>
                  <a:lnTo>
                    <a:pt x="1081" y="15"/>
                  </a:lnTo>
                  <a:lnTo>
                    <a:pt x="1081" y="15"/>
                  </a:lnTo>
                  <a:lnTo>
                    <a:pt x="1079" y="22"/>
                  </a:lnTo>
                  <a:lnTo>
                    <a:pt x="1076" y="27"/>
                  </a:lnTo>
                  <a:lnTo>
                    <a:pt x="1071" y="31"/>
                  </a:lnTo>
                  <a:lnTo>
                    <a:pt x="1064" y="32"/>
                  </a:lnTo>
                  <a:lnTo>
                    <a:pt x="1064" y="32"/>
                  </a:lnTo>
                  <a:lnTo>
                    <a:pt x="1059" y="31"/>
                  </a:lnTo>
                  <a:lnTo>
                    <a:pt x="1054" y="27"/>
                  </a:lnTo>
                  <a:lnTo>
                    <a:pt x="1050" y="22"/>
                  </a:lnTo>
                  <a:lnTo>
                    <a:pt x="1049" y="15"/>
                  </a:lnTo>
                  <a:lnTo>
                    <a:pt x="1049" y="15"/>
                  </a:lnTo>
                  <a:lnTo>
                    <a:pt x="1050" y="9"/>
                  </a:lnTo>
                  <a:lnTo>
                    <a:pt x="1054" y="3"/>
                  </a:lnTo>
                  <a:lnTo>
                    <a:pt x="1059" y="0"/>
                  </a:lnTo>
                  <a:lnTo>
                    <a:pt x="1064" y="0"/>
                  </a:lnTo>
                  <a:lnTo>
                    <a:pt x="1064" y="0"/>
                  </a:lnTo>
                  <a:close/>
                  <a:moveTo>
                    <a:pt x="1006" y="0"/>
                  </a:moveTo>
                  <a:lnTo>
                    <a:pt x="1006" y="0"/>
                  </a:lnTo>
                  <a:lnTo>
                    <a:pt x="1006" y="0"/>
                  </a:lnTo>
                  <a:lnTo>
                    <a:pt x="1013" y="0"/>
                  </a:lnTo>
                  <a:lnTo>
                    <a:pt x="1018" y="3"/>
                  </a:lnTo>
                  <a:lnTo>
                    <a:pt x="1021" y="9"/>
                  </a:lnTo>
                  <a:lnTo>
                    <a:pt x="1021" y="15"/>
                  </a:lnTo>
                  <a:lnTo>
                    <a:pt x="1021" y="15"/>
                  </a:lnTo>
                  <a:lnTo>
                    <a:pt x="1021" y="22"/>
                  </a:lnTo>
                  <a:lnTo>
                    <a:pt x="1018" y="27"/>
                  </a:lnTo>
                  <a:lnTo>
                    <a:pt x="1013" y="31"/>
                  </a:lnTo>
                  <a:lnTo>
                    <a:pt x="1006" y="32"/>
                  </a:lnTo>
                  <a:lnTo>
                    <a:pt x="1006" y="32"/>
                  </a:lnTo>
                  <a:lnTo>
                    <a:pt x="1001" y="31"/>
                  </a:lnTo>
                  <a:lnTo>
                    <a:pt x="996" y="27"/>
                  </a:lnTo>
                  <a:lnTo>
                    <a:pt x="992" y="22"/>
                  </a:lnTo>
                  <a:lnTo>
                    <a:pt x="991" y="15"/>
                  </a:lnTo>
                  <a:lnTo>
                    <a:pt x="991" y="15"/>
                  </a:lnTo>
                  <a:lnTo>
                    <a:pt x="992" y="9"/>
                  </a:lnTo>
                  <a:lnTo>
                    <a:pt x="996" y="3"/>
                  </a:lnTo>
                  <a:lnTo>
                    <a:pt x="1001" y="0"/>
                  </a:lnTo>
                  <a:lnTo>
                    <a:pt x="1006" y="0"/>
                  </a:lnTo>
                  <a:lnTo>
                    <a:pt x="1006" y="0"/>
                  </a:lnTo>
                  <a:close/>
                  <a:moveTo>
                    <a:pt x="948" y="0"/>
                  </a:moveTo>
                  <a:lnTo>
                    <a:pt x="948" y="0"/>
                  </a:lnTo>
                  <a:lnTo>
                    <a:pt x="948" y="0"/>
                  </a:lnTo>
                  <a:lnTo>
                    <a:pt x="955" y="0"/>
                  </a:lnTo>
                  <a:lnTo>
                    <a:pt x="958" y="3"/>
                  </a:lnTo>
                  <a:lnTo>
                    <a:pt x="962" y="9"/>
                  </a:lnTo>
                  <a:lnTo>
                    <a:pt x="964" y="15"/>
                  </a:lnTo>
                  <a:lnTo>
                    <a:pt x="964" y="15"/>
                  </a:lnTo>
                  <a:lnTo>
                    <a:pt x="962" y="22"/>
                  </a:lnTo>
                  <a:lnTo>
                    <a:pt x="958" y="27"/>
                  </a:lnTo>
                  <a:lnTo>
                    <a:pt x="955" y="31"/>
                  </a:lnTo>
                  <a:lnTo>
                    <a:pt x="948" y="32"/>
                  </a:lnTo>
                  <a:lnTo>
                    <a:pt x="948" y="32"/>
                  </a:lnTo>
                  <a:lnTo>
                    <a:pt x="941" y="31"/>
                  </a:lnTo>
                  <a:lnTo>
                    <a:pt x="938" y="27"/>
                  </a:lnTo>
                  <a:lnTo>
                    <a:pt x="935" y="22"/>
                  </a:lnTo>
                  <a:lnTo>
                    <a:pt x="933" y="15"/>
                  </a:lnTo>
                  <a:lnTo>
                    <a:pt x="933" y="15"/>
                  </a:lnTo>
                  <a:lnTo>
                    <a:pt x="935" y="9"/>
                  </a:lnTo>
                  <a:lnTo>
                    <a:pt x="938" y="3"/>
                  </a:lnTo>
                  <a:lnTo>
                    <a:pt x="941" y="0"/>
                  </a:lnTo>
                  <a:lnTo>
                    <a:pt x="948" y="0"/>
                  </a:lnTo>
                  <a:lnTo>
                    <a:pt x="948" y="0"/>
                  </a:lnTo>
                  <a:close/>
                  <a:moveTo>
                    <a:pt x="890" y="0"/>
                  </a:moveTo>
                  <a:lnTo>
                    <a:pt x="890" y="0"/>
                  </a:lnTo>
                  <a:lnTo>
                    <a:pt x="890" y="0"/>
                  </a:lnTo>
                  <a:lnTo>
                    <a:pt x="895" y="0"/>
                  </a:lnTo>
                  <a:lnTo>
                    <a:pt x="900" y="3"/>
                  </a:lnTo>
                  <a:lnTo>
                    <a:pt x="904" y="9"/>
                  </a:lnTo>
                  <a:lnTo>
                    <a:pt x="906" y="15"/>
                  </a:lnTo>
                  <a:lnTo>
                    <a:pt x="906" y="15"/>
                  </a:lnTo>
                  <a:lnTo>
                    <a:pt x="904" y="22"/>
                  </a:lnTo>
                  <a:lnTo>
                    <a:pt x="900" y="27"/>
                  </a:lnTo>
                  <a:lnTo>
                    <a:pt x="895" y="31"/>
                  </a:lnTo>
                  <a:lnTo>
                    <a:pt x="890" y="32"/>
                  </a:lnTo>
                  <a:lnTo>
                    <a:pt x="890" y="32"/>
                  </a:lnTo>
                  <a:lnTo>
                    <a:pt x="883" y="31"/>
                  </a:lnTo>
                  <a:lnTo>
                    <a:pt x="878" y="27"/>
                  </a:lnTo>
                  <a:lnTo>
                    <a:pt x="875" y="22"/>
                  </a:lnTo>
                  <a:lnTo>
                    <a:pt x="875" y="15"/>
                  </a:lnTo>
                  <a:lnTo>
                    <a:pt x="875" y="15"/>
                  </a:lnTo>
                  <a:lnTo>
                    <a:pt x="875" y="9"/>
                  </a:lnTo>
                  <a:lnTo>
                    <a:pt x="878" y="3"/>
                  </a:lnTo>
                  <a:lnTo>
                    <a:pt x="883" y="0"/>
                  </a:lnTo>
                  <a:lnTo>
                    <a:pt x="890" y="0"/>
                  </a:lnTo>
                  <a:lnTo>
                    <a:pt x="890" y="0"/>
                  </a:lnTo>
                  <a:close/>
                  <a:moveTo>
                    <a:pt x="832" y="0"/>
                  </a:moveTo>
                  <a:lnTo>
                    <a:pt x="832" y="0"/>
                  </a:lnTo>
                  <a:lnTo>
                    <a:pt x="832" y="0"/>
                  </a:lnTo>
                  <a:lnTo>
                    <a:pt x="837" y="0"/>
                  </a:lnTo>
                  <a:lnTo>
                    <a:pt x="843" y="3"/>
                  </a:lnTo>
                  <a:lnTo>
                    <a:pt x="846" y="9"/>
                  </a:lnTo>
                  <a:lnTo>
                    <a:pt x="848" y="15"/>
                  </a:lnTo>
                  <a:lnTo>
                    <a:pt x="848" y="15"/>
                  </a:lnTo>
                  <a:lnTo>
                    <a:pt x="846" y="22"/>
                  </a:lnTo>
                  <a:lnTo>
                    <a:pt x="843" y="27"/>
                  </a:lnTo>
                  <a:lnTo>
                    <a:pt x="837" y="31"/>
                  </a:lnTo>
                  <a:lnTo>
                    <a:pt x="832" y="32"/>
                  </a:lnTo>
                  <a:lnTo>
                    <a:pt x="832" y="32"/>
                  </a:lnTo>
                  <a:lnTo>
                    <a:pt x="826" y="31"/>
                  </a:lnTo>
                  <a:lnTo>
                    <a:pt x="820" y="27"/>
                  </a:lnTo>
                  <a:lnTo>
                    <a:pt x="817" y="22"/>
                  </a:lnTo>
                  <a:lnTo>
                    <a:pt x="815" y="15"/>
                  </a:lnTo>
                  <a:lnTo>
                    <a:pt x="815" y="15"/>
                  </a:lnTo>
                  <a:lnTo>
                    <a:pt x="817" y="9"/>
                  </a:lnTo>
                  <a:lnTo>
                    <a:pt x="820" y="3"/>
                  </a:lnTo>
                  <a:lnTo>
                    <a:pt x="826" y="0"/>
                  </a:lnTo>
                  <a:lnTo>
                    <a:pt x="832" y="0"/>
                  </a:lnTo>
                  <a:lnTo>
                    <a:pt x="832" y="0"/>
                  </a:lnTo>
                  <a:close/>
                  <a:moveTo>
                    <a:pt x="773" y="0"/>
                  </a:moveTo>
                  <a:lnTo>
                    <a:pt x="773" y="0"/>
                  </a:lnTo>
                  <a:lnTo>
                    <a:pt x="773" y="0"/>
                  </a:lnTo>
                  <a:lnTo>
                    <a:pt x="780" y="0"/>
                  </a:lnTo>
                  <a:lnTo>
                    <a:pt x="785" y="3"/>
                  </a:lnTo>
                  <a:lnTo>
                    <a:pt x="788" y="9"/>
                  </a:lnTo>
                  <a:lnTo>
                    <a:pt x="788" y="15"/>
                  </a:lnTo>
                  <a:lnTo>
                    <a:pt x="788" y="15"/>
                  </a:lnTo>
                  <a:lnTo>
                    <a:pt x="788" y="22"/>
                  </a:lnTo>
                  <a:lnTo>
                    <a:pt x="785" y="27"/>
                  </a:lnTo>
                  <a:lnTo>
                    <a:pt x="780" y="31"/>
                  </a:lnTo>
                  <a:lnTo>
                    <a:pt x="773" y="32"/>
                  </a:lnTo>
                  <a:lnTo>
                    <a:pt x="773" y="32"/>
                  </a:lnTo>
                  <a:lnTo>
                    <a:pt x="768" y="31"/>
                  </a:lnTo>
                  <a:lnTo>
                    <a:pt x="763" y="27"/>
                  </a:lnTo>
                  <a:lnTo>
                    <a:pt x="759" y="22"/>
                  </a:lnTo>
                  <a:lnTo>
                    <a:pt x="757" y="15"/>
                  </a:lnTo>
                  <a:lnTo>
                    <a:pt x="757" y="15"/>
                  </a:lnTo>
                  <a:lnTo>
                    <a:pt x="759" y="9"/>
                  </a:lnTo>
                  <a:lnTo>
                    <a:pt x="763" y="3"/>
                  </a:lnTo>
                  <a:lnTo>
                    <a:pt x="768" y="0"/>
                  </a:lnTo>
                  <a:lnTo>
                    <a:pt x="773" y="0"/>
                  </a:lnTo>
                  <a:lnTo>
                    <a:pt x="773" y="0"/>
                  </a:lnTo>
                  <a:close/>
                  <a:moveTo>
                    <a:pt x="715" y="0"/>
                  </a:moveTo>
                  <a:lnTo>
                    <a:pt x="715" y="0"/>
                  </a:lnTo>
                  <a:lnTo>
                    <a:pt x="715" y="0"/>
                  </a:lnTo>
                  <a:lnTo>
                    <a:pt x="722" y="0"/>
                  </a:lnTo>
                  <a:lnTo>
                    <a:pt x="725" y="3"/>
                  </a:lnTo>
                  <a:lnTo>
                    <a:pt x="728" y="9"/>
                  </a:lnTo>
                  <a:lnTo>
                    <a:pt x="730" y="15"/>
                  </a:lnTo>
                  <a:lnTo>
                    <a:pt x="730" y="15"/>
                  </a:lnTo>
                  <a:lnTo>
                    <a:pt x="728" y="22"/>
                  </a:lnTo>
                  <a:lnTo>
                    <a:pt x="725" y="27"/>
                  </a:lnTo>
                  <a:lnTo>
                    <a:pt x="722" y="31"/>
                  </a:lnTo>
                  <a:lnTo>
                    <a:pt x="715" y="32"/>
                  </a:lnTo>
                  <a:lnTo>
                    <a:pt x="715" y="32"/>
                  </a:lnTo>
                  <a:lnTo>
                    <a:pt x="710" y="31"/>
                  </a:lnTo>
                  <a:lnTo>
                    <a:pt x="705" y="27"/>
                  </a:lnTo>
                  <a:lnTo>
                    <a:pt x="701" y="22"/>
                  </a:lnTo>
                  <a:lnTo>
                    <a:pt x="700" y="15"/>
                  </a:lnTo>
                  <a:lnTo>
                    <a:pt x="700" y="15"/>
                  </a:lnTo>
                  <a:lnTo>
                    <a:pt x="701" y="9"/>
                  </a:lnTo>
                  <a:lnTo>
                    <a:pt x="705" y="3"/>
                  </a:lnTo>
                  <a:lnTo>
                    <a:pt x="710" y="0"/>
                  </a:lnTo>
                  <a:lnTo>
                    <a:pt x="715" y="0"/>
                  </a:lnTo>
                  <a:lnTo>
                    <a:pt x="715" y="0"/>
                  </a:lnTo>
                  <a:close/>
                  <a:moveTo>
                    <a:pt x="657" y="0"/>
                  </a:moveTo>
                  <a:lnTo>
                    <a:pt x="657" y="0"/>
                  </a:lnTo>
                  <a:lnTo>
                    <a:pt x="657" y="0"/>
                  </a:lnTo>
                  <a:lnTo>
                    <a:pt x="662" y="0"/>
                  </a:lnTo>
                  <a:lnTo>
                    <a:pt x="667" y="3"/>
                  </a:lnTo>
                  <a:lnTo>
                    <a:pt x="671" y="9"/>
                  </a:lnTo>
                  <a:lnTo>
                    <a:pt x="672" y="15"/>
                  </a:lnTo>
                  <a:lnTo>
                    <a:pt x="672" y="15"/>
                  </a:lnTo>
                  <a:lnTo>
                    <a:pt x="671" y="22"/>
                  </a:lnTo>
                  <a:lnTo>
                    <a:pt x="667" y="27"/>
                  </a:lnTo>
                  <a:lnTo>
                    <a:pt x="662" y="31"/>
                  </a:lnTo>
                  <a:lnTo>
                    <a:pt x="657" y="32"/>
                  </a:lnTo>
                  <a:lnTo>
                    <a:pt x="657" y="32"/>
                  </a:lnTo>
                  <a:lnTo>
                    <a:pt x="650" y="31"/>
                  </a:lnTo>
                  <a:lnTo>
                    <a:pt x="645" y="27"/>
                  </a:lnTo>
                  <a:lnTo>
                    <a:pt x="642" y="22"/>
                  </a:lnTo>
                  <a:lnTo>
                    <a:pt x="642" y="15"/>
                  </a:lnTo>
                  <a:lnTo>
                    <a:pt x="642" y="15"/>
                  </a:lnTo>
                  <a:lnTo>
                    <a:pt x="642" y="9"/>
                  </a:lnTo>
                  <a:lnTo>
                    <a:pt x="645" y="3"/>
                  </a:lnTo>
                  <a:lnTo>
                    <a:pt x="650" y="0"/>
                  </a:lnTo>
                  <a:lnTo>
                    <a:pt x="657" y="0"/>
                  </a:lnTo>
                  <a:lnTo>
                    <a:pt x="657" y="0"/>
                  </a:lnTo>
                  <a:close/>
                  <a:moveTo>
                    <a:pt x="599" y="0"/>
                  </a:moveTo>
                  <a:lnTo>
                    <a:pt x="599" y="0"/>
                  </a:lnTo>
                  <a:lnTo>
                    <a:pt x="599" y="0"/>
                  </a:lnTo>
                  <a:lnTo>
                    <a:pt x="604" y="0"/>
                  </a:lnTo>
                  <a:lnTo>
                    <a:pt x="609" y="3"/>
                  </a:lnTo>
                  <a:lnTo>
                    <a:pt x="613" y="9"/>
                  </a:lnTo>
                  <a:lnTo>
                    <a:pt x="614" y="15"/>
                  </a:lnTo>
                  <a:lnTo>
                    <a:pt x="614" y="15"/>
                  </a:lnTo>
                  <a:lnTo>
                    <a:pt x="613" y="22"/>
                  </a:lnTo>
                  <a:lnTo>
                    <a:pt x="609" y="27"/>
                  </a:lnTo>
                  <a:lnTo>
                    <a:pt x="604" y="31"/>
                  </a:lnTo>
                  <a:lnTo>
                    <a:pt x="599" y="32"/>
                  </a:lnTo>
                  <a:lnTo>
                    <a:pt x="599" y="32"/>
                  </a:lnTo>
                  <a:lnTo>
                    <a:pt x="592" y="31"/>
                  </a:lnTo>
                  <a:lnTo>
                    <a:pt x="587" y="27"/>
                  </a:lnTo>
                  <a:lnTo>
                    <a:pt x="584" y="22"/>
                  </a:lnTo>
                  <a:lnTo>
                    <a:pt x="582" y="15"/>
                  </a:lnTo>
                  <a:lnTo>
                    <a:pt x="582" y="15"/>
                  </a:lnTo>
                  <a:lnTo>
                    <a:pt x="584" y="9"/>
                  </a:lnTo>
                  <a:lnTo>
                    <a:pt x="587" y="3"/>
                  </a:lnTo>
                  <a:lnTo>
                    <a:pt x="592" y="0"/>
                  </a:lnTo>
                  <a:lnTo>
                    <a:pt x="599" y="0"/>
                  </a:lnTo>
                  <a:lnTo>
                    <a:pt x="599" y="0"/>
                  </a:lnTo>
                  <a:close/>
                  <a:moveTo>
                    <a:pt x="539" y="0"/>
                  </a:moveTo>
                  <a:lnTo>
                    <a:pt x="539" y="0"/>
                  </a:lnTo>
                  <a:lnTo>
                    <a:pt x="539" y="0"/>
                  </a:lnTo>
                  <a:lnTo>
                    <a:pt x="546" y="0"/>
                  </a:lnTo>
                  <a:lnTo>
                    <a:pt x="551" y="3"/>
                  </a:lnTo>
                  <a:lnTo>
                    <a:pt x="555" y="9"/>
                  </a:lnTo>
                  <a:lnTo>
                    <a:pt x="555" y="15"/>
                  </a:lnTo>
                  <a:lnTo>
                    <a:pt x="555" y="15"/>
                  </a:lnTo>
                  <a:lnTo>
                    <a:pt x="555" y="22"/>
                  </a:lnTo>
                  <a:lnTo>
                    <a:pt x="551" y="27"/>
                  </a:lnTo>
                  <a:lnTo>
                    <a:pt x="546" y="31"/>
                  </a:lnTo>
                  <a:lnTo>
                    <a:pt x="539" y="32"/>
                  </a:lnTo>
                  <a:lnTo>
                    <a:pt x="539" y="32"/>
                  </a:lnTo>
                  <a:lnTo>
                    <a:pt x="534" y="31"/>
                  </a:lnTo>
                  <a:lnTo>
                    <a:pt x="529" y="27"/>
                  </a:lnTo>
                  <a:lnTo>
                    <a:pt x="526" y="22"/>
                  </a:lnTo>
                  <a:lnTo>
                    <a:pt x="524" y="15"/>
                  </a:lnTo>
                  <a:lnTo>
                    <a:pt x="524" y="15"/>
                  </a:lnTo>
                  <a:lnTo>
                    <a:pt x="526" y="9"/>
                  </a:lnTo>
                  <a:lnTo>
                    <a:pt x="529" y="3"/>
                  </a:lnTo>
                  <a:lnTo>
                    <a:pt x="534" y="0"/>
                  </a:lnTo>
                  <a:lnTo>
                    <a:pt x="539" y="0"/>
                  </a:lnTo>
                  <a:lnTo>
                    <a:pt x="539" y="0"/>
                  </a:lnTo>
                  <a:close/>
                  <a:moveTo>
                    <a:pt x="482" y="0"/>
                  </a:moveTo>
                  <a:lnTo>
                    <a:pt x="482" y="0"/>
                  </a:lnTo>
                  <a:lnTo>
                    <a:pt x="482" y="0"/>
                  </a:lnTo>
                  <a:lnTo>
                    <a:pt x="488" y="0"/>
                  </a:lnTo>
                  <a:lnTo>
                    <a:pt x="493" y="3"/>
                  </a:lnTo>
                  <a:lnTo>
                    <a:pt x="495" y="9"/>
                  </a:lnTo>
                  <a:lnTo>
                    <a:pt x="497" y="15"/>
                  </a:lnTo>
                  <a:lnTo>
                    <a:pt x="497" y="15"/>
                  </a:lnTo>
                  <a:lnTo>
                    <a:pt x="495" y="22"/>
                  </a:lnTo>
                  <a:lnTo>
                    <a:pt x="493" y="27"/>
                  </a:lnTo>
                  <a:lnTo>
                    <a:pt x="488" y="31"/>
                  </a:lnTo>
                  <a:lnTo>
                    <a:pt x="482" y="32"/>
                  </a:lnTo>
                  <a:lnTo>
                    <a:pt x="482" y="32"/>
                  </a:lnTo>
                  <a:lnTo>
                    <a:pt x="476" y="31"/>
                  </a:lnTo>
                  <a:lnTo>
                    <a:pt x="471" y="27"/>
                  </a:lnTo>
                  <a:lnTo>
                    <a:pt x="468" y="22"/>
                  </a:lnTo>
                  <a:lnTo>
                    <a:pt x="466" y="15"/>
                  </a:lnTo>
                  <a:lnTo>
                    <a:pt x="466" y="15"/>
                  </a:lnTo>
                  <a:lnTo>
                    <a:pt x="468" y="9"/>
                  </a:lnTo>
                  <a:lnTo>
                    <a:pt x="471" y="3"/>
                  </a:lnTo>
                  <a:lnTo>
                    <a:pt x="476" y="0"/>
                  </a:lnTo>
                  <a:lnTo>
                    <a:pt x="482" y="0"/>
                  </a:lnTo>
                  <a:lnTo>
                    <a:pt x="482" y="0"/>
                  </a:lnTo>
                  <a:close/>
                  <a:moveTo>
                    <a:pt x="424" y="0"/>
                  </a:moveTo>
                  <a:lnTo>
                    <a:pt x="424" y="0"/>
                  </a:lnTo>
                  <a:lnTo>
                    <a:pt x="424" y="0"/>
                  </a:lnTo>
                  <a:lnTo>
                    <a:pt x="429" y="0"/>
                  </a:lnTo>
                  <a:lnTo>
                    <a:pt x="434" y="3"/>
                  </a:lnTo>
                  <a:lnTo>
                    <a:pt x="437" y="9"/>
                  </a:lnTo>
                  <a:lnTo>
                    <a:pt x="439" y="15"/>
                  </a:lnTo>
                  <a:lnTo>
                    <a:pt x="439" y="15"/>
                  </a:lnTo>
                  <a:lnTo>
                    <a:pt x="437" y="22"/>
                  </a:lnTo>
                  <a:lnTo>
                    <a:pt x="434" y="27"/>
                  </a:lnTo>
                  <a:lnTo>
                    <a:pt x="429" y="31"/>
                  </a:lnTo>
                  <a:lnTo>
                    <a:pt x="424" y="32"/>
                  </a:lnTo>
                  <a:lnTo>
                    <a:pt x="424" y="32"/>
                  </a:lnTo>
                  <a:lnTo>
                    <a:pt x="417" y="31"/>
                  </a:lnTo>
                  <a:lnTo>
                    <a:pt x="412" y="27"/>
                  </a:lnTo>
                  <a:lnTo>
                    <a:pt x="410" y="22"/>
                  </a:lnTo>
                  <a:lnTo>
                    <a:pt x="408" y="15"/>
                  </a:lnTo>
                  <a:lnTo>
                    <a:pt x="408" y="15"/>
                  </a:lnTo>
                  <a:lnTo>
                    <a:pt x="410" y="9"/>
                  </a:lnTo>
                  <a:lnTo>
                    <a:pt x="412" y="3"/>
                  </a:lnTo>
                  <a:lnTo>
                    <a:pt x="417" y="0"/>
                  </a:lnTo>
                  <a:lnTo>
                    <a:pt x="424" y="0"/>
                  </a:lnTo>
                  <a:lnTo>
                    <a:pt x="424" y="0"/>
                  </a:lnTo>
                  <a:close/>
                  <a:moveTo>
                    <a:pt x="366" y="0"/>
                  </a:moveTo>
                  <a:lnTo>
                    <a:pt x="366" y="0"/>
                  </a:lnTo>
                  <a:lnTo>
                    <a:pt x="366" y="0"/>
                  </a:lnTo>
                  <a:lnTo>
                    <a:pt x="371" y="0"/>
                  </a:lnTo>
                  <a:lnTo>
                    <a:pt x="376" y="3"/>
                  </a:lnTo>
                  <a:lnTo>
                    <a:pt x="379" y="9"/>
                  </a:lnTo>
                  <a:lnTo>
                    <a:pt x="381" y="15"/>
                  </a:lnTo>
                  <a:lnTo>
                    <a:pt x="381" y="15"/>
                  </a:lnTo>
                  <a:lnTo>
                    <a:pt x="379" y="22"/>
                  </a:lnTo>
                  <a:lnTo>
                    <a:pt x="376" y="27"/>
                  </a:lnTo>
                  <a:lnTo>
                    <a:pt x="371" y="31"/>
                  </a:lnTo>
                  <a:lnTo>
                    <a:pt x="366" y="32"/>
                  </a:lnTo>
                  <a:lnTo>
                    <a:pt x="366" y="32"/>
                  </a:lnTo>
                  <a:lnTo>
                    <a:pt x="359" y="31"/>
                  </a:lnTo>
                  <a:lnTo>
                    <a:pt x="354" y="27"/>
                  </a:lnTo>
                  <a:lnTo>
                    <a:pt x="350" y="22"/>
                  </a:lnTo>
                  <a:lnTo>
                    <a:pt x="350" y="15"/>
                  </a:lnTo>
                  <a:lnTo>
                    <a:pt x="350" y="15"/>
                  </a:lnTo>
                  <a:lnTo>
                    <a:pt x="350" y="9"/>
                  </a:lnTo>
                  <a:lnTo>
                    <a:pt x="354" y="3"/>
                  </a:lnTo>
                  <a:lnTo>
                    <a:pt x="359" y="0"/>
                  </a:lnTo>
                  <a:lnTo>
                    <a:pt x="366" y="0"/>
                  </a:lnTo>
                  <a:lnTo>
                    <a:pt x="366" y="0"/>
                  </a:lnTo>
                  <a:close/>
                  <a:moveTo>
                    <a:pt x="306" y="0"/>
                  </a:moveTo>
                  <a:lnTo>
                    <a:pt x="306" y="0"/>
                  </a:lnTo>
                  <a:lnTo>
                    <a:pt x="306" y="0"/>
                  </a:lnTo>
                  <a:lnTo>
                    <a:pt x="313" y="0"/>
                  </a:lnTo>
                  <a:lnTo>
                    <a:pt x="318" y="3"/>
                  </a:lnTo>
                  <a:lnTo>
                    <a:pt x="321" y="9"/>
                  </a:lnTo>
                  <a:lnTo>
                    <a:pt x="321" y="15"/>
                  </a:lnTo>
                  <a:lnTo>
                    <a:pt x="321" y="15"/>
                  </a:lnTo>
                  <a:lnTo>
                    <a:pt x="321" y="22"/>
                  </a:lnTo>
                  <a:lnTo>
                    <a:pt x="318" y="27"/>
                  </a:lnTo>
                  <a:lnTo>
                    <a:pt x="313" y="31"/>
                  </a:lnTo>
                  <a:lnTo>
                    <a:pt x="306" y="32"/>
                  </a:lnTo>
                  <a:lnTo>
                    <a:pt x="306" y="32"/>
                  </a:lnTo>
                  <a:lnTo>
                    <a:pt x="301" y="31"/>
                  </a:lnTo>
                  <a:lnTo>
                    <a:pt x="296" y="27"/>
                  </a:lnTo>
                  <a:lnTo>
                    <a:pt x="293" y="22"/>
                  </a:lnTo>
                  <a:lnTo>
                    <a:pt x="291" y="15"/>
                  </a:lnTo>
                  <a:lnTo>
                    <a:pt x="291" y="15"/>
                  </a:lnTo>
                  <a:lnTo>
                    <a:pt x="293" y="9"/>
                  </a:lnTo>
                  <a:lnTo>
                    <a:pt x="296" y="3"/>
                  </a:lnTo>
                  <a:lnTo>
                    <a:pt x="301" y="0"/>
                  </a:lnTo>
                  <a:lnTo>
                    <a:pt x="306" y="0"/>
                  </a:lnTo>
                  <a:lnTo>
                    <a:pt x="306" y="0"/>
                  </a:lnTo>
                  <a:close/>
                </a:path>
              </a:pathLst>
            </a:custGeom>
            <a:gradFill>
              <a:gsLst>
                <a:gs pos="100000">
                  <a:schemeClr val="tx1">
                    <a:lumMod val="50000"/>
                    <a:lumOff val="50000"/>
                  </a:schemeClr>
                </a:gs>
                <a:gs pos="56000">
                  <a:srgbClr val="EEC100"/>
                </a:gs>
                <a:gs pos="56000">
                  <a:schemeClr val="tx1">
                    <a:lumMod val="50000"/>
                    <a:lumOff val="50000"/>
                  </a:schemeClr>
                </a:gs>
                <a:gs pos="0">
                  <a:srgbClr val="EEC100"/>
                </a:gs>
              </a:gsLst>
              <a:lin ang="0" scaled="0"/>
            </a:gradFill>
            <a:ln>
              <a:noFill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cxnSp>
          <p:nvCxnSpPr>
            <p:cNvPr id="3" name="Straight Connector 2"/>
            <p:cNvCxnSpPr/>
            <p:nvPr/>
          </p:nvCxnSpPr>
          <p:spPr>
            <a:xfrm>
              <a:off x="3413156" y="2355586"/>
              <a:ext cx="2828924" cy="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0AE4069E-257C-4AD6-822E-D66C45D6E34F}"/>
              </a:ext>
            </a:extLst>
          </p:cNvPr>
          <p:cNvGrpSpPr/>
          <p:nvPr/>
        </p:nvGrpSpPr>
        <p:grpSpPr>
          <a:xfrm>
            <a:off x="3186819" y="2947836"/>
            <a:ext cx="3055261" cy="1906842"/>
            <a:chOff x="3186819" y="2947836"/>
            <a:chExt cx="3055261" cy="1906842"/>
          </a:xfrm>
        </p:grpSpPr>
        <p:sp>
          <p:nvSpPr>
            <p:cNvPr id="253" name="Freeform 252"/>
            <p:cNvSpPr>
              <a:spLocks noEditPoints="1"/>
            </p:cNvSpPr>
            <p:nvPr/>
          </p:nvSpPr>
          <p:spPr bwMode="auto">
            <a:xfrm>
              <a:off x="3186819" y="2947836"/>
              <a:ext cx="2349503" cy="1906842"/>
            </a:xfrm>
            <a:custGeom>
              <a:avLst/>
              <a:gdLst>
                <a:gd name="T0" fmla="*/ 1426 w 2071"/>
                <a:gd name="T1" fmla="*/ 1373 h 1681"/>
                <a:gd name="T2" fmla="*/ 1226 w 2071"/>
                <a:gd name="T3" fmla="*/ 1312 h 1681"/>
                <a:gd name="T4" fmla="*/ 1426 w 2071"/>
                <a:gd name="T5" fmla="*/ 1220 h 1681"/>
                <a:gd name="T6" fmla="*/ 1233 w 2071"/>
                <a:gd name="T7" fmla="*/ 1203 h 1681"/>
                <a:gd name="T8" fmla="*/ 1649 w 2071"/>
                <a:gd name="T9" fmla="*/ 1519 h 1681"/>
                <a:gd name="T10" fmla="*/ 1896 w 2071"/>
                <a:gd name="T11" fmla="*/ 1412 h 1681"/>
                <a:gd name="T12" fmla="*/ 1633 w 2071"/>
                <a:gd name="T13" fmla="*/ 1361 h 1681"/>
                <a:gd name="T14" fmla="*/ 1712 w 2071"/>
                <a:gd name="T15" fmla="*/ 1260 h 1681"/>
                <a:gd name="T16" fmla="*/ 1823 w 2071"/>
                <a:gd name="T17" fmla="*/ 1204 h 1681"/>
                <a:gd name="T18" fmla="*/ 1940 w 2071"/>
                <a:gd name="T19" fmla="*/ 1216 h 1681"/>
                <a:gd name="T20" fmla="*/ 498 w 2071"/>
                <a:gd name="T21" fmla="*/ 710 h 1681"/>
                <a:gd name="T22" fmla="*/ 349 w 2071"/>
                <a:gd name="T23" fmla="*/ 668 h 1681"/>
                <a:gd name="T24" fmla="*/ 191 w 2071"/>
                <a:gd name="T25" fmla="*/ 608 h 1681"/>
                <a:gd name="T26" fmla="*/ 496 w 2071"/>
                <a:gd name="T27" fmla="*/ 531 h 1681"/>
                <a:gd name="T28" fmla="*/ 239 w 2071"/>
                <a:gd name="T29" fmla="*/ 506 h 1681"/>
                <a:gd name="T30" fmla="*/ 307 w 2071"/>
                <a:gd name="T31" fmla="*/ 392 h 1681"/>
                <a:gd name="T32" fmla="*/ 319 w 2071"/>
                <a:gd name="T33" fmla="*/ 332 h 1681"/>
                <a:gd name="T34" fmla="*/ 409 w 2071"/>
                <a:gd name="T35" fmla="*/ 835 h 1681"/>
                <a:gd name="T36" fmla="*/ 492 w 2071"/>
                <a:gd name="T37" fmla="*/ 830 h 1681"/>
                <a:gd name="T38" fmla="*/ 1817 w 2071"/>
                <a:gd name="T39" fmla="*/ 422 h 1681"/>
                <a:gd name="T40" fmla="*/ 1940 w 2071"/>
                <a:gd name="T41" fmla="*/ 347 h 1681"/>
                <a:gd name="T42" fmla="*/ 1896 w 2071"/>
                <a:gd name="T43" fmla="*/ 327 h 1681"/>
                <a:gd name="T44" fmla="*/ 1807 w 2071"/>
                <a:gd name="T45" fmla="*/ 278 h 1681"/>
                <a:gd name="T46" fmla="*/ 1887 w 2071"/>
                <a:gd name="T47" fmla="*/ 175 h 1681"/>
                <a:gd name="T48" fmla="*/ 1649 w 2071"/>
                <a:gd name="T49" fmla="*/ 164 h 1681"/>
                <a:gd name="T50" fmla="*/ 1589 w 2071"/>
                <a:gd name="T51" fmla="*/ 0 h 1681"/>
                <a:gd name="T52" fmla="*/ 1489 w 2071"/>
                <a:gd name="T53" fmla="*/ 1145 h 1681"/>
                <a:gd name="T54" fmla="*/ 700 w 2071"/>
                <a:gd name="T55" fmla="*/ 1145 h 1681"/>
                <a:gd name="T56" fmla="*/ 1531 w 2071"/>
                <a:gd name="T57" fmla="*/ 1085 h 1681"/>
                <a:gd name="T58" fmla="*/ 949 w 2071"/>
                <a:gd name="T59" fmla="*/ 1117 h 1681"/>
                <a:gd name="T60" fmla="*/ 1875 w 2071"/>
                <a:gd name="T61" fmla="*/ 1042 h 1681"/>
                <a:gd name="T62" fmla="*/ 1255 w 2071"/>
                <a:gd name="T63" fmla="*/ 1058 h 1681"/>
                <a:gd name="T64" fmla="*/ 642 w 2071"/>
                <a:gd name="T65" fmla="*/ 1065 h 1681"/>
                <a:gd name="T66" fmla="*/ 1531 w 2071"/>
                <a:gd name="T67" fmla="*/ 998 h 1681"/>
                <a:gd name="T68" fmla="*/ 954 w 2071"/>
                <a:gd name="T69" fmla="*/ 1029 h 1681"/>
                <a:gd name="T70" fmla="*/ 1870 w 2071"/>
                <a:gd name="T71" fmla="*/ 959 h 1681"/>
                <a:gd name="T72" fmla="*/ 1254 w 2071"/>
                <a:gd name="T73" fmla="*/ 964 h 1681"/>
                <a:gd name="T74" fmla="*/ 646 w 2071"/>
                <a:gd name="T75" fmla="*/ 983 h 1681"/>
                <a:gd name="T76" fmla="*/ 1473 w 2071"/>
                <a:gd name="T77" fmla="*/ 911 h 1681"/>
                <a:gd name="T78" fmla="*/ 901 w 2071"/>
                <a:gd name="T79" fmla="*/ 939 h 1681"/>
                <a:gd name="T80" fmla="*/ 1693 w 2071"/>
                <a:gd name="T81" fmla="*/ 879 h 1681"/>
                <a:gd name="T82" fmla="*/ 1077 w 2071"/>
                <a:gd name="T83" fmla="*/ 874 h 1681"/>
                <a:gd name="T84" fmla="*/ 1817 w 2071"/>
                <a:gd name="T85" fmla="*/ 857 h 1681"/>
                <a:gd name="T86" fmla="*/ 1240 w 2071"/>
                <a:gd name="T87" fmla="*/ 824 h 1681"/>
                <a:gd name="T88" fmla="*/ 613 w 2071"/>
                <a:gd name="T89" fmla="*/ 847 h 1681"/>
                <a:gd name="T90" fmla="*/ 1400 w 2071"/>
                <a:gd name="T91" fmla="*/ 797 h 1681"/>
                <a:gd name="T92" fmla="*/ 780 w 2071"/>
                <a:gd name="T93" fmla="*/ 784 h 1681"/>
                <a:gd name="T94" fmla="*/ 1649 w 2071"/>
                <a:gd name="T95" fmla="*/ 770 h 1681"/>
                <a:gd name="T96" fmla="*/ 1065 w 2071"/>
                <a:gd name="T97" fmla="*/ 738 h 1681"/>
                <a:gd name="T98" fmla="*/ 1722 w 2071"/>
                <a:gd name="T99" fmla="*/ 710 h 1681"/>
                <a:gd name="T100" fmla="*/ 1107 w 2071"/>
                <a:gd name="T101" fmla="*/ 710 h 1681"/>
                <a:gd name="T102" fmla="*/ 1707 w 2071"/>
                <a:gd name="T103" fmla="*/ 651 h 1681"/>
                <a:gd name="T104" fmla="*/ 1124 w 2071"/>
                <a:gd name="T105" fmla="*/ 683 h 1681"/>
                <a:gd name="T106" fmla="*/ 535 w 2071"/>
                <a:gd name="T107" fmla="*/ 652 h 1681"/>
                <a:gd name="T108" fmla="*/ 1255 w 2071"/>
                <a:gd name="T109" fmla="*/ 623 h 1681"/>
                <a:gd name="T110" fmla="*/ 642 w 2071"/>
                <a:gd name="T111" fmla="*/ 630 h 1681"/>
                <a:gd name="T112" fmla="*/ 1415 w 2071"/>
                <a:gd name="T113" fmla="*/ 564 h 1681"/>
                <a:gd name="T114" fmla="*/ 838 w 2071"/>
                <a:gd name="T115" fmla="*/ 596 h 1681"/>
                <a:gd name="T116" fmla="*/ 1695 w 2071"/>
                <a:gd name="T117" fmla="*/ 526 h 1681"/>
                <a:gd name="T118" fmla="*/ 963 w 2071"/>
                <a:gd name="T119" fmla="*/ 531 h 1681"/>
                <a:gd name="T120" fmla="*/ 1870 w 2071"/>
                <a:gd name="T121" fmla="*/ 506 h 1681"/>
                <a:gd name="T122" fmla="*/ 716 w 2071"/>
                <a:gd name="T123" fmla="*/ 477 h 1681"/>
                <a:gd name="T124" fmla="*/ 1717 w 2071"/>
                <a:gd name="T125" fmla="*/ 462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1" h="1681">
                  <a:moveTo>
                    <a:pt x="540" y="434"/>
                  </a:moveTo>
                  <a:lnTo>
                    <a:pt x="540" y="434"/>
                  </a:lnTo>
                  <a:lnTo>
                    <a:pt x="547" y="436"/>
                  </a:lnTo>
                  <a:lnTo>
                    <a:pt x="552" y="439"/>
                  </a:lnTo>
                  <a:lnTo>
                    <a:pt x="556" y="445"/>
                  </a:lnTo>
                  <a:lnTo>
                    <a:pt x="556" y="451"/>
                  </a:lnTo>
                  <a:lnTo>
                    <a:pt x="556" y="451"/>
                  </a:lnTo>
                  <a:lnTo>
                    <a:pt x="556" y="456"/>
                  </a:lnTo>
                  <a:lnTo>
                    <a:pt x="552" y="462"/>
                  </a:lnTo>
                  <a:lnTo>
                    <a:pt x="547" y="465"/>
                  </a:lnTo>
                  <a:lnTo>
                    <a:pt x="540" y="467"/>
                  </a:lnTo>
                  <a:lnTo>
                    <a:pt x="540" y="467"/>
                  </a:lnTo>
                  <a:lnTo>
                    <a:pt x="535" y="465"/>
                  </a:lnTo>
                  <a:lnTo>
                    <a:pt x="530" y="462"/>
                  </a:lnTo>
                  <a:lnTo>
                    <a:pt x="527" y="456"/>
                  </a:lnTo>
                  <a:lnTo>
                    <a:pt x="525" y="451"/>
                  </a:lnTo>
                  <a:lnTo>
                    <a:pt x="525" y="451"/>
                  </a:lnTo>
                  <a:lnTo>
                    <a:pt x="527" y="445"/>
                  </a:lnTo>
                  <a:lnTo>
                    <a:pt x="530" y="439"/>
                  </a:lnTo>
                  <a:lnTo>
                    <a:pt x="535" y="436"/>
                  </a:lnTo>
                  <a:lnTo>
                    <a:pt x="540" y="434"/>
                  </a:lnTo>
                  <a:lnTo>
                    <a:pt x="540" y="434"/>
                  </a:lnTo>
                  <a:close/>
                  <a:moveTo>
                    <a:pt x="1531" y="1388"/>
                  </a:moveTo>
                  <a:lnTo>
                    <a:pt x="1531" y="1388"/>
                  </a:lnTo>
                  <a:lnTo>
                    <a:pt x="1531" y="1388"/>
                  </a:lnTo>
                  <a:lnTo>
                    <a:pt x="1538" y="1390"/>
                  </a:lnTo>
                  <a:lnTo>
                    <a:pt x="1543" y="1393"/>
                  </a:lnTo>
                  <a:lnTo>
                    <a:pt x="1547" y="1398"/>
                  </a:lnTo>
                  <a:lnTo>
                    <a:pt x="1547" y="1405"/>
                  </a:lnTo>
                  <a:lnTo>
                    <a:pt x="1547" y="1405"/>
                  </a:lnTo>
                  <a:lnTo>
                    <a:pt x="1547" y="1412"/>
                  </a:lnTo>
                  <a:lnTo>
                    <a:pt x="1543" y="1417"/>
                  </a:lnTo>
                  <a:lnTo>
                    <a:pt x="1538" y="1421"/>
                  </a:lnTo>
                  <a:lnTo>
                    <a:pt x="1531" y="1421"/>
                  </a:lnTo>
                  <a:lnTo>
                    <a:pt x="1531" y="1421"/>
                  </a:lnTo>
                  <a:lnTo>
                    <a:pt x="1526" y="1421"/>
                  </a:lnTo>
                  <a:lnTo>
                    <a:pt x="1521" y="1417"/>
                  </a:lnTo>
                  <a:lnTo>
                    <a:pt x="1518" y="1412"/>
                  </a:lnTo>
                  <a:lnTo>
                    <a:pt x="1516" y="1405"/>
                  </a:lnTo>
                  <a:lnTo>
                    <a:pt x="1516" y="1405"/>
                  </a:lnTo>
                  <a:lnTo>
                    <a:pt x="1518" y="1398"/>
                  </a:lnTo>
                  <a:lnTo>
                    <a:pt x="1521" y="1393"/>
                  </a:lnTo>
                  <a:lnTo>
                    <a:pt x="1526" y="1390"/>
                  </a:lnTo>
                  <a:lnTo>
                    <a:pt x="1531" y="1388"/>
                  </a:lnTo>
                  <a:lnTo>
                    <a:pt x="1531" y="1388"/>
                  </a:lnTo>
                  <a:close/>
                  <a:moveTo>
                    <a:pt x="1473" y="1388"/>
                  </a:moveTo>
                  <a:lnTo>
                    <a:pt x="1473" y="1388"/>
                  </a:lnTo>
                  <a:lnTo>
                    <a:pt x="1473" y="1388"/>
                  </a:lnTo>
                  <a:lnTo>
                    <a:pt x="1479" y="1390"/>
                  </a:lnTo>
                  <a:lnTo>
                    <a:pt x="1484" y="1393"/>
                  </a:lnTo>
                  <a:lnTo>
                    <a:pt x="1487" y="1398"/>
                  </a:lnTo>
                  <a:lnTo>
                    <a:pt x="1489" y="1405"/>
                  </a:lnTo>
                  <a:lnTo>
                    <a:pt x="1489" y="1405"/>
                  </a:lnTo>
                  <a:lnTo>
                    <a:pt x="1487" y="1412"/>
                  </a:lnTo>
                  <a:lnTo>
                    <a:pt x="1484" y="1417"/>
                  </a:lnTo>
                  <a:lnTo>
                    <a:pt x="1479" y="1421"/>
                  </a:lnTo>
                  <a:lnTo>
                    <a:pt x="1473" y="1421"/>
                  </a:lnTo>
                  <a:lnTo>
                    <a:pt x="1473" y="1421"/>
                  </a:lnTo>
                  <a:lnTo>
                    <a:pt x="1467" y="1421"/>
                  </a:lnTo>
                  <a:lnTo>
                    <a:pt x="1463" y="1417"/>
                  </a:lnTo>
                  <a:lnTo>
                    <a:pt x="1460" y="1412"/>
                  </a:lnTo>
                  <a:lnTo>
                    <a:pt x="1458" y="1405"/>
                  </a:lnTo>
                  <a:lnTo>
                    <a:pt x="1458" y="1405"/>
                  </a:lnTo>
                  <a:lnTo>
                    <a:pt x="1460" y="1398"/>
                  </a:lnTo>
                  <a:lnTo>
                    <a:pt x="1463" y="1393"/>
                  </a:lnTo>
                  <a:lnTo>
                    <a:pt x="1467" y="1390"/>
                  </a:lnTo>
                  <a:lnTo>
                    <a:pt x="1473" y="1388"/>
                  </a:lnTo>
                  <a:lnTo>
                    <a:pt x="1473" y="1388"/>
                  </a:lnTo>
                  <a:close/>
                  <a:moveTo>
                    <a:pt x="1415" y="1388"/>
                  </a:moveTo>
                  <a:lnTo>
                    <a:pt x="1415" y="1388"/>
                  </a:lnTo>
                  <a:lnTo>
                    <a:pt x="1415" y="1388"/>
                  </a:lnTo>
                  <a:lnTo>
                    <a:pt x="1421" y="1390"/>
                  </a:lnTo>
                  <a:lnTo>
                    <a:pt x="1426" y="1393"/>
                  </a:lnTo>
                  <a:lnTo>
                    <a:pt x="1429" y="1398"/>
                  </a:lnTo>
                  <a:lnTo>
                    <a:pt x="1431" y="1405"/>
                  </a:lnTo>
                  <a:lnTo>
                    <a:pt x="1431" y="1405"/>
                  </a:lnTo>
                  <a:lnTo>
                    <a:pt x="1429" y="1412"/>
                  </a:lnTo>
                  <a:lnTo>
                    <a:pt x="1426" y="1417"/>
                  </a:lnTo>
                  <a:lnTo>
                    <a:pt x="1421" y="1421"/>
                  </a:lnTo>
                  <a:lnTo>
                    <a:pt x="1415" y="1421"/>
                  </a:lnTo>
                  <a:lnTo>
                    <a:pt x="1415" y="1421"/>
                  </a:lnTo>
                  <a:lnTo>
                    <a:pt x="1409" y="1421"/>
                  </a:lnTo>
                  <a:lnTo>
                    <a:pt x="1404" y="1417"/>
                  </a:lnTo>
                  <a:lnTo>
                    <a:pt x="1400" y="1412"/>
                  </a:lnTo>
                  <a:lnTo>
                    <a:pt x="1400" y="1405"/>
                  </a:lnTo>
                  <a:lnTo>
                    <a:pt x="1400" y="1405"/>
                  </a:lnTo>
                  <a:lnTo>
                    <a:pt x="1400" y="1398"/>
                  </a:lnTo>
                  <a:lnTo>
                    <a:pt x="1404" y="1393"/>
                  </a:lnTo>
                  <a:lnTo>
                    <a:pt x="1409" y="1390"/>
                  </a:lnTo>
                  <a:lnTo>
                    <a:pt x="1415" y="1388"/>
                  </a:lnTo>
                  <a:lnTo>
                    <a:pt x="1415" y="1388"/>
                  </a:lnTo>
                  <a:close/>
                  <a:moveTo>
                    <a:pt x="1356" y="1388"/>
                  </a:moveTo>
                  <a:lnTo>
                    <a:pt x="1356" y="1388"/>
                  </a:lnTo>
                  <a:lnTo>
                    <a:pt x="1356" y="1388"/>
                  </a:lnTo>
                  <a:lnTo>
                    <a:pt x="1363" y="1390"/>
                  </a:lnTo>
                  <a:lnTo>
                    <a:pt x="1368" y="1393"/>
                  </a:lnTo>
                  <a:lnTo>
                    <a:pt x="1371" y="1398"/>
                  </a:lnTo>
                  <a:lnTo>
                    <a:pt x="1373" y="1405"/>
                  </a:lnTo>
                  <a:lnTo>
                    <a:pt x="1373" y="1405"/>
                  </a:lnTo>
                  <a:lnTo>
                    <a:pt x="1371" y="1412"/>
                  </a:lnTo>
                  <a:lnTo>
                    <a:pt x="1368" y="1417"/>
                  </a:lnTo>
                  <a:lnTo>
                    <a:pt x="1363" y="1421"/>
                  </a:lnTo>
                  <a:lnTo>
                    <a:pt x="1356" y="1421"/>
                  </a:lnTo>
                  <a:lnTo>
                    <a:pt x="1356" y="1421"/>
                  </a:lnTo>
                  <a:lnTo>
                    <a:pt x="1351" y="1421"/>
                  </a:lnTo>
                  <a:lnTo>
                    <a:pt x="1346" y="1417"/>
                  </a:lnTo>
                  <a:lnTo>
                    <a:pt x="1342" y="1412"/>
                  </a:lnTo>
                  <a:lnTo>
                    <a:pt x="1341" y="1405"/>
                  </a:lnTo>
                  <a:lnTo>
                    <a:pt x="1341" y="1405"/>
                  </a:lnTo>
                  <a:lnTo>
                    <a:pt x="1342" y="1398"/>
                  </a:lnTo>
                  <a:lnTo>
                    <a:pt x="1346" y="1393"/>
                  </a:lnTo>
                  <a:lnTo>
                    <a:pt x="1351" y="1390"/>
                  </a:lnTo>
                  <a:lnTo>
                    <a:pt x="1356" y="1388"/>
                  </a:lnTo>
                  <a:lnTo>
                    <a:pt x="1356" y="1388"/>
                  </a:lnTo>
                  <a:close/>
                  <a:moveTo>
                    <a:pt x="1298" y="1388"/>
                  </a:moveTo>
                  <a:lnTo>
                    <a:pt x="1298" y="1388"/>
                  </a:lnTo>
                  <a:lnTo>
                    <a:pt x="1298" y="1388"/>
                  </a:lnTo>
                  <a:lnTo>
                    <a:pt x="1305" y="1390"/>
                  </a:lnTo>
                  <a:lnTo>
                    <a:pt x="1310" y="1393"/>
                  </a:lnTo>
                  <a:lnTo>
                    <a:pt x="1313" y="1398"/>
                  </a:lnTo>
                  <a:lnTo>
                    <a:pt x="1313" y="1405"/>
                  </a:lnTo>
                  <a:lnTo>
                    <a:pt x="1313" y="1405"/>
                  </a:lnTo>
                  <a:lnTo>
                    <a:pt x="1313" y="1412"/>
                  </a:lnTo>
                  <a:lnTo>
                    <a:pt x="1310" y="1417"/>
                  </a:lnTo>
                  <a:lnTo>
                    <a:pt x="1305" y="1421"/>
                  </a:lnTo>
                  <a:lnTo>
                    <a:pt x="1298" y="1421"/>
                  </a:lnTo>
                  <a:lnTo>
                    <a:pt x="1298" y="1421"/>
                  </a:lnTo>
                  <a:lnTo>
                    <a:pt x="1293" y="1421"/>
                  </a:lnTo>
                  <a:lnTo>
                    <a:pt x="1288" y="1417"/>
                  </a:lnTo>
                  <a:lnTo>
                    <a:pt x="1284" y="1412"/>
                  </a:lnTo>
                  <a:lnTo>
                    <a:pt x="1283" y="1405"/>
                  </a:lnTo>
                  <a:lnTo>
                    <a:pt x="1283" y="1405"/>
                  </a:lnTo>
                  <a:lnTo>
                    <a:pt x="1284" y="1398"/>
                  </a:lnTo>
                  <a:lnTo>
                    <a:pt x="1288" y="1393"/>
                  </a:lnTo>
                  <a:lnTo>
                    <a:pt x="1293" y="1390"/>
                  </a:lnTo>
                  <a:lnTo>
                    <a:pt x="1298" y="1388"/>
                  </a:lnTo>
                  <a:lnTo>
                    <a:pt x="1298" y="1388"/>
                  </a:lnTo>
                  <a:close/>
                  <a:moveTo>
                    <a:pt x="1240" y="1388"/>
                  </a:moveTo>
                  <a:lnTo>
                    <a:pt x="1240" y="1388"/>
                  </a:lnTo>
                  <a:lnTo>
                    <a:pt x="1240" y="1388"/>
                  </a:lnTo>
                  <a:lnTo>
                    <a:pt x="1247" y="1390"/>
                  </a:lnTo>
                  <a:lnTo>
                    <a:pt x="1250" y="1393"/>
                  </a:lnTo>
                  <a:lnTo>
                    <a:pt x="1254" y="1398"/>
                  </a:lnTo>
                  <a:lnTo>
                    <a:pt x="1255" y="1405"/>
                  </a:lnTo>
                  <a:lnTo>
                    <a:pt x="1255" y="1405"/>
                  </a:lnTo>
                  <a:lnTo>
                    <a:pt x="1254" y="1412"/>
                  </a:lnTo>
                  <a:lnTo>
                    <a:pt x="1250" y="1417"/>
                  </a:lnTo>
                  <a:lnTo>
                    <a:pt x="1247" y="1421"/>
                  </a:lnTo>
                  <a:lnTo>
                    <a:pt x="1240" y="1421"/>
                  </a:lnTo>
                  <a:lnTo>
                    <a:pt x="1240" y="1421"/>
                  </a:lnTo>
                  <a:lnTo>
                    <a:pt x="1233" y="1421"/>
                  </a:lnTo>
                  <a:lnTo>
                    <a:pt x="1230" y="1417"/>
                  </a:lnTo>
                  <a:lnTo>
                    <a:pt x="1226" y="1412"/>
                  </a:lnTo>
                  <a:lnTo>
                    <a:pt x="1225" y="1405"/>
                  </a:lnTo>
                  <a:lnTo>
                    <a:pt x="1225" y="1405"/>
                  </a:lnTo>
                  <a:lnTo>
                    <a:pt x="1226" y="1398"/>
                  </a:lnTo>
                  <a:lnTo>
                    <a:pt x="1230" y="1393"/>
                  </a:lnTo>
                  <a:lnTo>
                    <a:pt x="1233" y="1390"/>
                  </a:lnTo>
                  <a:lnTo>
                    <a:pt x="1240" y="1388"/>
                  </a:lnTo>
                  <a:lnTo>
                    <a:pt x="1240" y="1388"/>
                  </a:lnTo>
                  <a:close/>
                  <a:moveTo>
                    <a:pt x="1182" y="1388"/>
                  </a:moveTo>
                  <a:lnTo>
                    <a:pt x="1182" y="1388"/>
                  </a:lnTo>
                  <a:lnTo>
                    <a:pt x="1182" y="1388"/>
                  </a:lnTo>
                  <a:lnTo>
                    <a:pt x="1187" y="1390"/>
                  </a:lnTo>
                  <a:lnTo>
                    <a:pt x="1192" y="1393"/>
                  </a:lnTo>
                  <a:lnTo>
                    <a:pt x="1196" y="1398"/>
                  </a:lnTo>
                  <a:lnTo>
                    <a:pt x="1198" y="1405"/>
                  </a:lnTo>
                  <a:lnTo>
                    <a:pt x="1198" y="1405"/>
                  </a:lnTo>
                  <a:lnTo>
                    <a:pt x="1196" y="1412"/>
                  </a:lnTo>
                  <a:lnTo>
                    <a:pt x="1192" y="1417"/>
                  </a:lnTo>
                  <a:lnTo>
                    <a:pt x="1187" y="1421"/>
                  </a:lnTo>
                  <a:lnTo>
                    <a:pt x="1182" y="1421"/>
                  </a:lnTo>
                  <a:lnTo>
                    <a:pt x="1182" y="1421"/>
                  </a:lnTo>
                  <a:lnTo>
                    <a:pt x="1175" y="1421"/>
                  </a:lnTo>
                  <a:lnTo>
                    <a:pt x="1170" y="1417"/>
                  </a:lnTo>
                  <a:lnTo>
                    <a:pt x="1167" y="1412"/>
                  </a:lnTo>
                  <a:lnTo>
                    <a:pt x="1167" y="1405"/>
                  </a:lnTo>
                  <a:lnTo>
                    <a:pt x="1167" y="1405"/>
                  </a:lnTo>
                  <a:lnTo>
                    <a:pt x="1167" y="1398"/>
                  </a:lnTo>
                  <a:lnTo>
                    <a:pt x="1170" y="1393"/>
                  </a:lnTo>
                  <a:lnTo>
                    <a:pt x="1175" y="1390"/>
                  </a:lnTo>
                  <a:lnTo>
                    <a:pt x="1182" y="1388"/>
                  </a:lnTo>
                  <a:lnTo>
                    <a:pt x="1182" y="1388"/>
                  </a:lnTo>
                  <a:close/>
                  <a:moveTo>
                    <a:pt x="1531" y="1346"/>
                  </a:moveTo>
                  <a:lnTo>
                    <a:pt x="1531" y="1346"/>
                  </a:lnTo>
                  <a:lnTo>
                    <a:pt x="1531" y="1346"/>
                  </a:lnTo>
                  <a:lnTo>
                    <a:pt x="1538" y="1347"/>
                  </a:lnTo>
                  <a:lnTo>
                    <a:pt x="1543" y="1351"/>
                  </a:lnTo>
                  <a:lnTo>
                    <a:pt x="1547" y="1356"/>
                  </a:lnTo>
                  <a:lnTo>
                    <a:pt x="1547" y="1361"/>
                  </a:lnTo>
                  <a:lnTo>
                    <a:pt x="1547" y="1361"/>
                  </a:lnTo>
                  <a:lnTo>
                    <a:pt x="1547" y="1368"/>
                  </a:lnTo>
                  <a:lnTo>
                    <a:pt x="1543" y="1373"/>
                  </a:lnTo>
                  <a:lnTo>
                    <a:pt x="1538" y="1376"/>
                  </a:lnTo>
                  <a:lnTo>
                    <a:pt x="1531" y="1378"/>
                  </a:lnTo>
                  <a:lnTo>
                    <a:pt x="1531" y="1378"/>
                  </a:lnTo>
                  <a:lnTo>
                    <a:pt x="1526" y="1376"/>
                  </a:lnTo>
                  <a:lnTo>
                    <a:pt x="1521" y="1373"/>
                  </a:lnTo>
                  <a:lnTo>
                    <a:pt x="1518" y="1368"/>
                  </a:lnTo>
                  <a:lnTo>
                    <a:pt x="1516" y="1361"/>
                  </a:lnTo>
                  <a:lnTo>
                    <a:pt x="1516" y="1361"/>
                  </a:lnTo>
                  <a:lnTo>
                    <a:pt x="1518" y="1356"/>
                  </a:lnTo>
                  <a:lnTo>
                    <a:pt x="1521" y="1351"/>
                  </a:lnTo>
                  <a:lnTo>
                    <a:pt x="1526" y="1347"/>
                  </a:lnTo>
                  <a:lnTo>
                    <a:pt x="1531" y="1346"/>
                  </a:lnTo>
                  <a:lnTo>
                    <a:pt x="1531" y="1346"/>
                  </a:lnTo>
                  <a:close/>
                  <a:moveTo>
                    <a:pt x="1473" y="1346"/>
                  </a:moveTo>
                  <a:lnTo>
                    <a:pt x="1473" y="1346"/>
                  </a:lnTo>
                  <a:lnTo>
                    <a:pt x="1473" y="1346"/>
                  </a:lnTo>
                  <a:lnTo>
                    <a:pt x="1479" y="1347"/>
                  </a:lnTo>
                  <a:lnTo>
                    <a:pt x="1484" y="1351"/>
                  </a:lnTo>
                  <a:lnTo>
                    <a:pt x="1487" y="1356"/>
                  </a:lnTo>
                  <a:lnTo>
                    <a:pt x="1489" y="1361"/>
                  </a:lnTo>
                  <a:lnTo>
                    <a:pt x="1489" y="1361"/>
                  </a:lnTo>
                  <a:lnTo>
                    <a:pt x="1487" y="1368"/>
                  </a:lnTo>
                  <a:lnTo>
                    <a:pt x="1484" y="1373"/>
                  </a:lnTo>
                  <a:lnTo>
                    <a:pt x="1479" y="1376"/>
                  </a:lnTo>
                  <a:lnTo>
                    <a:pt x="1473" y="1378"/>
                  </a:lnTo>
                  <a:lnTo>
                    <a:pt x="1473" y="1378"/>
                  </a:lnTo>
                  <a:lnTo>
                    <a:pt x="1467" y="1376"/>
                  </a:lnTo>
                  <a:lnTo>
                    <a:pt x="1463" y="1373"/>
                  </a:lnTo>
                  <a:lnTo>
                    <a:pt x="1460" y="1368"/>
                  </a:lnTo>
                  <a:lnTo>
                    <a:pt x="1458" y="1361"/>
                  </a:lnTo>
                  <a:lnTo>
                    <a:pt x="1458" y="1361"/>
                  </a:lnTo>
                  <a:lnTo>
                    <a:pt x="1460" y="1356"/>
                  </a:lnTo>
                  <a:lnTo>
                    <a:pt x="1463" y="1351"/>
                  </a:lnTo>
                  <a:lnTo>
                    <a:pt x="1467" y="1347"/>
                  </a:lnTo>
                  <a:lnTo>
                    <a:pt x="1473" y="1346"/>
                  </a:lnTo>
                  <a:lnTo>
                    <a:pt x="1473" y="1346"/>
                  </a:lnTo>
                  <a:close/>
                  <a:moveTo>
                    <a:pt x="1415" y="1346"/>
                  </a:moveTo>
                  <a:lnTo>
                    <a:pt x="1415" y="1346"/>
                  </a:lnTo>
                  <a:lnTo>
                    <a:pt x="1415" y="1346"/>
                  </a:lnTo>
                  <a:lnTo>
                    <a:pt x="1421" y="1347"/>
                  </a:lnTo>
                  <a:lnTo>
                    <a:pt x="1426" y="1351"/>
                  </a:lnTo>
                  <a:lnTo>
                    <a:pt x="1429" y="1356"/>
                  </a:lnTo>
                  <a:lnTo>
                    <a:pt x="1431" y="1361"/>
                  </a:lnTo>
                  <a:lnTo>
                    <a:pt x="1431" y="1361"/>
                  </a:lnTo>
                  <a:lnTo>
                    <a:pt x="1429" y="1368"/>
                  </a:lnTo>
                  <a:lnTo>
                    <a:pt x="1426" y="1373"/>
                  </a:lnTo>
                  <a:lnTo>
                    <a:pt x="1421" y="1376"/>
                  </a:lnTo>
                  <a:lnTo>
                    <a:pt x="1415" y="1378"/>
                  </a:lnTo>
                  <a:lnTo>
                    <a:pt x="1415" y="1378"/>
                  </a:lnTo>
                  <a:lnTo>
                    <a:pt x="1409" y="1376"/>
                  </a:lnTo>
                  <a:lnTo>
                    <a:pt x="1404" y="1373"/>
                  </a:lnTo>
                  <a:lnTo>
                    <a:pt x="1400" y="1368"/>
                  </a:lnTo>
                  <a:lnTo>
                    <a:pt x="1400" y="1361"/>
                  </a:lnTo>
                  <a:lnTo>
                    <a:pt x="1400" y="1361"/>
                  </a:lnTo>
                  <a:lnTo>
                    <a:pt x="1400" y="1356"/>
                  </a:lnTo>
                  <a:lnTo>
                    <a:pt x="1404" y="1351"/>
                  </a:lnTo>
                  <a:lnTo>
                    <a:pt x="1409" y="1347"/>
                  </a:lnTo>
                  <a:lnTo>
                    <a:pt x="1415" y="1346"/>
                  </a:lnTo>
                  <a:lnTo>
                    <a:pt x="1415" y="1346"/>
                  </a:lnTo>
                  <a:close/>
                  <a:moveTo>
                    <a:pt x="1356" y="1346"/>
                  </a:moveTo>
                  <a:lnTo>
                    <a:pt x="1356" y="1346"/>
                  </a:lnTo>
                  <a:lnTo>
                    <a:pt x="1356" y="1346"/>
                  </a:lnTo>
                  <a:lnTo>
                    <a:pt x="1363" y="1347"/>
                  </a:lnTo>
                  <a:lnTo>
                    <a:pt x="1368" y="1351"/>
                  </a:lnTo>
                  <a:lnTo>
                    <a:pt x="1371" y="1356"/>
                  </a:lnTo>
                  <a:lnTo>
                    <a:pt x="1373" y="1361"/>
                  </a:lnTo>
                  <a:lnTo>
                    <a:pt x="1373" y="1361"/>
                  </a:lnTo>
                  <a:lnTo>
                    <a:pt x="1371" y="1368"/>
                  </a:lnTo>
                  <a:lnTo>
                    <a:pt x="1368" y="1373"/>
                  </a:lnTo>
                  <a:lnTo>
                    <a:pt x="1363" y="1376"/>
                  </a:lnTo>
                  <a:lnTo>
                    <a:pt x="1356" y="1378"/>
                  </a:lnTo>
                  <a:lnTo>
                    <a:pt x="1356" y="1378"/>
                  </a:lnTo>
                  <a:lnTo>
                    <a:pt x="1351" y="1376"/>
                  </a:lnTo>
                  <a:lnTo>
                    <a:pt x="1346" y="1373"/>
                  </a:lnTo>
                  <a:lnTo>
                    <a:pt x="1342" y="1368"/>
                  </a:lnTo>
                  <a:lnTo>
                    <a:pt x="1341" y="1361"/>
                  </a:lnTo>
                  <a:lnTo>
                    <a:pt x="1341" y="1361"/>
                  </a:lnTo>
                  <a:lnTo>
                    <a:pt x="1342" y="1356"/>
                  </a:lnTo>
                  <a:lnTo>
                    <a:pt x="1346" y="1351"/>
                  </a:lnTo>
                  <a:lnTo>
                    <a:pt x="1351" y="1347"/>
                  </a:lnTo>
                  <a:lnTo>
                    <a:pt x="1356" y="1346"/>
                  </a:lnTo>
                  <a:lnTo>
                    <a:pt x="1356" y="1346"/>
                  </a:lnTo>
                  <a:close/>
                  <a:moveTo>
                    <a:pt x="1298" y="1346"/>
                  </a:moveTo>
                  <a:lnTo>
                    <a:pt x="1298" y="1346"/>
                  </a:lnTo>
                  <a:lnTo>
                    <a:pt x="1298" y="1346"/>
                  </a:lnTo>
                  <a:lnTo>
                    <a:pt x="1305" y="1347"/>
                  </a:lnTo>
                  <a:lnTo>
                    <a:pt x="1310" y="1351"/>
                  </a:lnTo>
                  <a:lnTo>
                    <a:pt x="1313" y="1356"/>
                  </a:lnTo>
                  <a:lnTo>
                    <a:pt x="1313" y="1361"/>
                  </a:lnTo>
                  <a:lnTo>
                    <a:pt x="1313" y="1361"/>
                  </a:lnTo>
                  <a:lnTo>
                    <a:pt x="1313" y="1368"/>
                  </a:lnTo>
                  <a:lnTo>
                    <a:pt x="1310" y="1373"/>
                  </a:lnTo>
                  <a:lnTo>
                    <a:pt x="1305" y="1376"/>
                  </a:lnTo>
                  <a:lnTo>
                    <a:pt x="1298" y="1378"/>
                  </a:lnTo>
                  <a:lnTo>
                    <a:pt x="1298" y="1378"/>
                  </a:lnTo>
                  <a:lnTo>
                    <a:pt x="1293" y="1376"/>
                  </a:lnTo>
                  <a:lnTo>
                    <a:pt x="1288" y="1373"/>
                  </a:lnTo>
                  <a:lnTo>
                    <a:pt x="1284" y="1368"/>
                  </a:lnTo>
                  <a:lnTo>
                    <a:pt x="1283" y="1361"/>
                  </a:lnTo>
                  <a:lnTo>
                    <a:pt x="1283" y="1361"/>
                  </a:lnTo>
                  <a:lnTo>
                    <a:pt x="1284" y="1356"/>
                  </a:lnTo>
                  <a:lnTo>
                    <a:pt x="1288" y="1351"/>
                  </a:lnTo>
                  <a:lnTo>
                    <a:pt x="1293" y="1347"/>
                  </a:lnTo>
                  <a:lnTo>
                    <a:pt x="1298" y="1346"/>
                  </a:lnTo>
                  <a:lnTo>
                    <a:pt x="1298" y="1346"/>
                  </a:lnTo>
                  <a:close/>
                  <a:moveTo>
                    <a:pt x="1240" y="1346"/>
                  </a:moveTo>
                  <a:lnTo>
                    <a:pt x="1240" y="1346"/>
                  </a:lnTo>
                  <a:lnTo>
                    <a:pt x="1240" y="1346"/>
                  </a:lnTo>
                  <a:lnTo>
                    <a:pt x="1247" y="1347"/>
                  </a:lnTo>
                  <a:lnTo>
                    <a:pt x="1250" y="1351"/>
                  </a:lnTo>
                  <a:lnTo>
                    <a:pt x="1254" y="1356"/>
                  </a:lnTo>
                  <a:lnTo>
                    <a:pt x="1255" y="1361"/>
                  </a:lnTo>
                  <a:lnTo>
                    <a:pt x="1255" y="1361"/>
                  </a:lnTo>
                  <a:lnTo>
                    <a:pt x="1254" y="1368"/>
                  </a:lnTo>
                  <a:lnTo>
                    <a:pt x="1250" y="1373"/>
                  </a:lnTo>
                  <a:lnTo>
                    <a:pt x="1247" y="1376"/>
                  </a:lnTo>
                  <a:lnTo>
                    <a:pt x="1240" y="1378"/>
                  </a:lnTo>
                  <a:lnTo>
                    <a:pt x="1240" y="1378"/>
                  </a:lnTo>
                  <a:lnTo>
                    <a:pt x="1233" y="1376"/>
                  </a:lnTo>
                  <a:lnTo>
                    <a:pt x="1230" y="1373"/>
                  </a:lnTo>
                  <a:lnTo>
                    <a:pt x="1226" y="1368"/>
                  </a:lnTo>
                  <a:lnTo>
                    <a:pt x="1225" y="1361"/>
                  </a:lnTo>
                  <a:lnTo>
                    <a:pt x="1225" y="1361"/>
                  </a:lnTo>
                  <a:lnTo>
                    <a:pt x="1226" y="1356"/>
                  </a:lnTo>
                  <a:lnTo>
                    <a:pt x="1230" y="1351"/>
                  </a:lnTo>
                  <a:lnTo>
                    <a:pt x="1233" y="1347"/>
                  </a:lnTo>
                  <a:lnTo>
                    <a:pt x="1240" y="1346"/>
                  </a:lnTo>
                  <a:lnTo>
                    <a:pt x="1240" y="1346"/>
                  </a:lnTo>
                  <a:close/>
                  <a:moveTo>
                    <a:pt x="1182" y="1346"/>
                  </a:moveTo>
                  <a:lnTo>
                    <a:pt x="1182" y="1346"/>
                  </a:lnTo>
                  <a:lnTo>
                    <a:pt x="1182" y="1346"/>
                  </a:lnTo>
                  <a:lnTo>
                    <a:pt x="1187" y="1347"/>
                  </a:lnTo>
                  <a:lnTo>
                    <a:pt x="1192" y="1351"/>
                  </a:lnTo>
                  <a:lnTo>
                    <a:pt x="1196" y="1356"/>
                  </a:lnTo>
                  <a:lnTo>
                    <a:pt x="1198" y="1361"/>
                  </a:lnTo>
                  <a:lnTo>
                    <a:pt x="1198" y="1361"/>
                  </a:lnTo>
                  <a:lnTo>
                    <a:pt x="1196" y="1368"/>
                  </a:lnTo>
                  <a:lnTo>
                    <a:pt x="1192" y="1373"/>
                  </a:lnTo>
                  <a:lnTo>
                    <a:pt x="1187" y="1376"/>
                  </a:lnTo>
                  <a:lnTo>
                    <a:pt x="1182" y="1378"/>
                  </a:lnTo>
                  <a:lnTo>
                    <a:pt x="1182" y="1378"/>
                  </a:lnTo>
                  <a:lnTo>
                    <a:pt x="1175" y="1376"/>
                  </a:lnTo>
                  <a:lnTo>
                    <a:pt x="1170" y="1373"/>
                  </a:lnTo>
                  <a:lnTo>
                    <a:pt x="1167" y="1368"/>
                  </a:lnTo>
                  <a:lnTo>
                    <a:pt x="1167" y="1361"/>
                  </a:lnTo>
                  <a:lnTo>
                    <a:pt x="1167" y="1361"/>
                  </a:lnTo>
                  <a:lnTo>
                    <a:pt x="1167" y="1356"/>
                  </a:lnTo>
                  <a:lnTo>
                    <a:pt x="1170" y="1351"/>
                  </a:lnTo>
                  <a:lnTo>
                    <a:pt x="1175" y="1347"/>
                  </a:lnTo>
                  <a:lnTo>
                    <a:pt x="1182" y="1346"/>
                  </a:lnTo>
                  <a:lnTo>
                    <a:pt x="1182" y="1346"/>
                  </a:lnTo>
                  <a:close/>
                  <a:moveTo>
                    <a:pt x="1531" y="1301"/>
                  </a:moveTo>
                  <a:lnTo>
                    <a:pt x="1531" y="1301"/>
                  </a:lnTo>
                  <a:lnTo>
                    <a:pt x="1531" y="1301"/>
                  </a:lnTo>
                  <a:lnTo>
                    <a:pt x="1538" y="1303"/>
                  </a:lnTo>
                  <a:lnTo>
                    <a:pt x="1543" y="1306"/>
                  </a:lnTo>
                  <a:lnTo>
                    <a:pt x="1547" y="1312"/>
                  </a:lnTo>
                  <a:lnTo>
                    <a:pt x="1547" y="1318"/>
                  </a:lnTo>
                  <a:lnTo>
                    <a:pt x="1547" y="1318"/>
                  </a:lnTo>
                  <a:lnTo>
                    <a:pt x="1547" y="1325"/>
                  </a:lnTo>
                  <a:lnTo>
                    <a:pt x="1543" y="1330"/>
                  </a:lnTo>
                  <a:lnTo>
                    <a:pt x="1538" y="1334"/>
                  </a:lnTo>
                  <a:lnTo>
                    <a:pt x="1531" y="1334"/>
                  </a:lnTo>
                  <a:lnTo>
                    <a:pt x="1531" y="1334"/>
                  </a:lnTo>
                  <a:lnTo>
                    <a:pt x="1526" y="1334"/>
                  </a:lnTo>
                  <a:lnTo>
                    <a:pt x="1521" y="1330"/>
                  </a:lnTo>
                  <a:lnTo>
                    <a:pt x="1518" y="1325"/>
                  </a:lnTo>
                  <a:lnTo>
                    <a:pt x="1516" y="1318"/>
                  </a:lnTo>
                  <a:lnTo>
                    <a:pt x="1516" y="1318"/>
                  </a:lnTo>
                  <a:lnTo>
                    <a:pt x="1518" y="1312"/>
                  </a:lnTo>
                  <a:lnTo>
                    <a:pt x="1521" y="1306"/>
                  </a:lnTo>
                  <a:lnTo>
                    <a:pt x="1526" y="1303"/>
                  </a:lnTo>
                  <a:lnTo>
                    <a:pt x="1531" y="1301"/>
                  </a:lnTo>
                  <a:lnTo>
                    <a:pt x="1531" y="1301"/>
                  </a:lnTo>
                  <a:close/>
                  <a:moveTo>
                    <a:pt x="1473" y="1301"/>
                  </a:moveTo>
                  <a:lnTo>
                    <a:pt x="1473" y="1301"/>
                  </a:lnTo>
                  <a:lnTo>
                    <a:pt x="1473" y="1301"/>
                  </a:lnTo>
                  <a:lnTo>
                    <a:pt x="1479" y="1303"/>
                  </a:lnTo>
                  <a:lnTo>
                    <a:pt x="1484" y="1306"/>
                  </a:lnTo>
                  <a:lnTo>
                    <a:pt x="1487" y="1312"/>
                  </a:lnTo>
                  <a:lnTo>
                    <a:pt x="1489" y="1318"/>
                  </a:lnTo>
                  <a:lnTo>
                    <a:pt x="1489" y="1318"/>
                  </a:lnTo>
                  <a:lnTo>
                    <a:pt x="1487" y="1325"/>
                  </a:lnTo>
                  <a:lnTo>
                    <a:pt x="1484" y="1330"/>
                  </a:lnTo>
                  <a:lnTo>
                    <a:pt x="1479" y="1334"/>
                  </a:lnTo>
                  <a:lnTo>
                    <a:pt x="1473" y="1334"/>
                  </a:lnTo>
                  <a:lnTo>
                    <a:pt x="1473" y="1334"/>
                  </a:lnTo>
                  <a:lnTo>
                    <a:pt x="1467" y="1334"/>
                  </a:lnTo>
                  <a:lnTo>
                    <a:pt x="1463" y="1330"/>
                  </a:lnTo>
                  <a:lnTo>
                    <a:pt x="1460" y="1325"/>
                  </a:lnTo>
                  <a:lnTo>
                    <a:pt x="1458" y="1318"/>
                  </a:lnTo>
                  <a:lnTo>
                    <a:pt x="1458" y="1318"/>
                  </a:lnTo>
                  <a:lnTo>
                    <a:pt x="1460" y="1312"/>
                  </a:lnTo>
                  <a:lnTo>
                    <a:pt x="1463" y="1306"/>
                  </a:lnTo>
                  <a:lnTo>
                    <a:pt x="1467" y="1303"/>
                  </a:lnTo>
                  <a:lnTo>
                    <a:pt x="1473" y="1301"/>
                  </a:lnTo>
                  <a:lnTo>
                    <a:pt x="1473" y="1301"/>
                  </a:lnTo>
                  <a:close/>
                  <a:moveTo>
                    <a:pt x="1415" y="1301"/>
                  </a:moveTo>
                  <a:lnTo>
                    <a:pt x="1415" y="1301"/>
                  </a:lnTo>
                  <a:lnTo>
                    <a:pt x="1415" y="1301"/>
                  </a:lnTo>
                  <a:lnTo>
                    <a:pt x="1421" y="1303"/>
                  </a:lnTo>
                  <a:lnTo>
                    <a:pt x="1426" y="1306"/>
                  </a:lnTo>
                  <a:lnTo>
                    <a:pt x="1429" y="1312"/>
                  </a:lnTo>
                  <a:lnTo>
                    <a:pt x="1431" y="1318"/>
                  </a:lnTo>
                  <a:lnTo>
                    <a:pt x="1431" y="1318"/>
                  </a:lnTo>
                  <a:lnTo>
                    <a:pt x="1429" y="1325"/>
                  </a:lnTo>
                  <a:lnTo>
                    <a:pt x="1426" y="1330"/>
                  </a:lnTo>
                  <a:lnTo>
                    <a:pt x="1421" y="1334"/>
                  </a:lnTo>
                  <a:lnTo>
                    <a:pt x="1415" y="1334"/>
                  </a:lnTo>
                  <a:lnTo>
                    <a:pt x="1415" y="1334"/>
                  </a:lnTo>
                  <a:lnTo>
                    <a:pt x="1409" y="1334"/>
                  </a:lnTo>
                  <a:lnTo>
                    <a:pt x="1404" y="1330"/>
                  </a:lnTo>
                  <a:lnTo>
                    <a:pt x="1400" y="1325"/>
                  </a:lnTo>
                  <a:lnTo>
                    <a:pt x="1400" y="1318"/>
                  </a:lnTo>
                  <a:lnTo>
                    <a:pt x="1400" y="1318"/>
                  </a:lnTo>
                  <a:lnTo>
                    <a:pt x="1400" y="1312"/>
                  </a:lnTo>
                  <a:lnTo>
                    <a:pt x="1404" y="1306"/>
                  </a:lnTo>
                  <a:lnTo>
                    <a:pt x="1409" y="1303"/>
                  </a:lnTo>
                  <a:lnTo>
                    <a:pt x="1415" y="1301"/>
                  </a:lnTo>
                  <a:lnTo>
                    <a:pt x="1415" y="1301"/>
                  </a:lnTo>
                  <a:close/>
                  <a:moveTo>
                    <a:pt x="1356" y="1301"/>
                  </a:moveTo>
                  <a:lnTo>
                    <a:pt x="1356" y="1301"/>
                  </a:lnTo>
                  <a:lnTo>
                    <a:pt x="1356" y="1301"/>
                  </a:lnTo>
                  <a:lnTo>
                    <a:pt x="1363" y="1303"/>
                  </a:lnTo>
                  <a:lnTo>
                    <a:pt x="1368" y="1306"/>
                  </a:lnTo>
                  <a:lnTo>
                    <a:pt x="1371" y="1312"/>
                  </a:lnTo>
                  <a:lnTo>
                    <a:pt x="1373" y="1318"/>
                  </a:lnTo>
                  <a:lnTo>
                    <a:pt x="1373" y="1318"/>
                  </a:lnTo>
                  <a:lnTo>
                    <a:pt x="1371" y="1325"/>
                  </a:lnTo>
                  <a:lnTo>
                    <a:pt x="1368" y="1330"/>
                  </a:lnTo>
                  <a:lnTo>
                    <a:pt x="1363" y="1334"/>
                  </a:lnTo>
                  <a:lnTo>
                    <a:pt x="1356" y="1334"/>
                  </a:lnTo>
                  <a:lnTo>
                    <a:pt x="1356" y="1334"/>
                  </a:lnTo>
                  <a:lnTo>
                    <a:pt x="1351" y="1334"/>
                  </a:lnTo>
                  <a:lnTo>
                    <a:pt x="1346" y="1330"/>
                  </a:lnTo>
                  <a:lnTo>
                    <a:pt x="1342" y="1325"/>
                  </a:lnTo>
                  <a:lnTo>
                    <a:pt x="1341" y="1318"/>
                  </a:lnTo>
                  <a:lnTo>
                    <a:pt x="1341" y="1318"/>
                  </a:lnTo>
                  <a:lnTo>
                    <a:pt x="1342" y="1312"/>
                  </a:lnTo>
                  <a:lnTo>
                    <a:pt x="1346" y="1306"/>
                  </a:lnTo>
                  <a:lnTo>
                    <a:pt x="1351" y="1303"/>
                  </a:lnTo>
                  <a:lnTo>
                    <a:pt x="1356" y="1301"/>
                  </a:lnTo>
                  <a:lnTo>
                    <a:pt x="1356" y="1301"/>
                  </a:lnTo>
                  <a:close/>
                  <a:moveTo>
                    <a:pt x="1298" y="1301"/>
                  </a:moveTo>
                  <a:lnTo>
                    <a:pt x="1298" y="1301"/>
                  </a:lnTo>
                  <a:lnTo>
                    <a:pt x="1298" y="1301"/>
                  </a:lnTo>
                  <a:lnTo>
                    <a:pt x="1305" y="1303"/>
                  </a:lnTo>
                  <a:lnTo>
                    <a:pt x="1310" y="1306"/>
                  </a:lnTo>
                  <a:lnTo>
                    <a:pt x="1313" y="1312"/>
                  </a:lnTo>
                  <a:lnTo>
                    <a:pt x="1313" y="1318"/>
                  </a:lnTo>
                  <a:lnTo>
                    <a:pt x="1313" y="1318"/>
                  </a:lnTo>
                  <a:lnTo>
                    <a:pt x="1313" y="1325"/>
                  </a:lnTo>
                  <a:lnTo>
                    <a:pt x="1310" y="1330"/>
                  </a:lnTo>
                  <a:lnTo>
                    <a:pt x="1305" y="1334"/>
                  </a:lnTo>
                  <a:lnTo>
                    <a:pt x="1298" y="1334"/>
                  </a:lnTo>
                  <a:lnTo>
                    <a:pt x="1298" y="1334"/>
                  </a:lnTo>
                  <a:lnTo>
                    <a:pt x="1293" y="1334"/>
                  </a:lnTo>
                  <a:lnTo>
                    <a:pt x="1288" y="1330"/>
                  </a:lnTo>
                  <a:lnTo>
                    <a:pt x="1284" y="1325"/>
                  </a:lnTo>
                  <a:lnTo>
                    <a:pt x="1283" y="1318"/>
                  </a:lnTo>
                  <a:lnTo>
                    <a:pt x="1283" y="1318"/>
                  </a:lnTo>
                  <a:lnTo>
                    <a:pt x="1284" y="1312"/>
                  </a:lnTo>
                  <a:lnTo>
                    <a:pt x="1288" y="1306"/>
                  </a:lnTo>
                  <a:lnTo>
                    <a:pt x="1293" y="1303"/>
                  </a:lnTo>
                  <a:lnTo>
                    <a:pt x="1298" y="1301"/>
                  </a:lnTo>
                  <a:lnTo>
                    <a:pt x="1298" y="1301"/>
                  </a:lnTo>
                  <a:close/>
                  <a:moveTo>
                    <a:pt x="1240" y="1301"/>
                  </a:moveTo>
                  <a:lnTo>
                    <a:pt x="1240" y="1301"/>
                  </a:lnTo>
                  <a:lnTo>
                    <a:pt x="1240" y="1301"/>
                  </a:lnTo>
                  <a:lnTo>
                    <a:pt x="1247" y="1303"/>
                  </a:lnTo>
                  <a:lnTo>
                    <a:pt x="1250" y="1306"/>
                  </a:lnTo>
                  <a:lnTo>
                    <a:pt x="1254" y="1312"/>
                  </a:lnTo>
                  <a:lnTo>
                    <a:pt x="1255" y="1318"/>
                  </a:lnTo>
                  <a:lnTo>
                    <a:pt x="1255" y="1318"/>
                  </a:lnTo>
                  <a:lnTo>
                    <a:pt x="1254" y="1325"/>
                  </a:lnTo>
                  <a:lnTo>
                    <a:pt x="1250" y="1330"/>
                  </a:lnTo>
                  <a:lnTo>
                    <a:pt x="1247" y="1334"/>
                  </a:lnTo>
                  <a:lnTo>
                    <a:pt x="1240" y="1334"/>
                  </a:lnTo>
                  <a:lnTo>
                    <a:pt x="1240" y="1334"/>
                  </a:lnTo>
                  <a:lnTo>
                    <a:pt x="1233" y="1334"/>
                  </a:lnTo>
                  <a:lnTo>
                    <a:pt x="1230" y="1330"/>
                  </a:lnTo>
                  <a:lnTo>
                    <a:pt x="1226" y="1325"/>
                  </a:lnTo>
                  <a:lnTo>
                    <a:pt x="1225" y="1318"/>
                  </a:lnTo>
                  <a:lnTo>
                    <a:pt x="1225" y="1318"/>
                  </a:lnTo>
                  <a:lnTo>
                    <a:pt x="1226" y="1312"/>
                  </a:lnTo>
                  <a:lnTo>
                    <a:pt x="1230" y="1306"/>
                  </a:lnTo>
                  <a:lnTo>
                    <a:pt x="1233" y="1303"/>
                  </a:lnTo>
                  <a:lnTo>
                    <a:pt x="1240" y="1301"/>
                  </a:lnTo>
                  <a:lnTo>
                    <a:pt x="1240" y="1301"/>
                  </a:lnTo>
                  <a:close/>
                  <a:moveTo>
                    <a:pt x="1182" y="1301"/>
                  </a:moveTo>
                  <a:lnTo>
                    <a:pt x="1182" y="1301"/>
                  </a:lnTo>
                  <a:lnTo>
                    <a:pt x="1182" y="1301"/>
                  </a:lnTo>
                  <a:lnTo>
                    <a:pt x="1187" y="1303"/>
                  </a:lnTo>
                  <a:lnTo>
                    <a:pt x="1192" y="1306"/>
                  </a:lnTo>
                  <a:lnTo>
                    <a:pt x="1196" y="1312"/>
                  </a:lnTo>
                  <a:lnTo>
                    <a:pt x="1198" y="1318"/>
                  </a:lnTo>
                  <a:lnTo>
                    <a:pt x="1198" y="1318"/>
                  </a:lnTo>
                  <a:lnTo>
                    <a:pt x="1196" y="1325"/>
                  </a:lnTo>
                  <a:lnTo>
                    <a:pt x="1192" y="1330"/>
                  </a:lnTo>
                  <a:lnTo>
                    <a:pt x="1187" y="1334"/>
                  </a:lnTo>
                  <a:lnTo>
                    <a:pt x="1182" y="1334"/>
                  </a:lnTo>
                  <a:lnTo>
                    <a:pt x="1182" y="1334"/>
                  </a:lnTo>
                  <a:lnTo>
                    <a:pt x="1175" y="1334"/>
                  </a:lnTo>
                  <a:lnTo>
                    <a:pt x="1170" y="1330"/>
                  </a:lnTo>
                  <a:lnTo>
                    <a:pt x="1167" y="1325"/>
                  </a:lnTo>
                  <a:lnTo>
                    <a:pt x="1167" y="1318"/>
                  </a:lnTo>
                  <a:lnTo>
                    <a:pt x="1167" y="1318"/>
                  </a:lnTo>
                  <a:lnTo>
                    <a:pt x="1167" y="1312"/>
                  </a:lnTo>
                  <a:lnTo>
                    <a:pt x="1170" y="1306"/>
                  </a:lnTo>
                  <a:lnTo>
                    <a:pt x="1175" y="1303"/>
                  </a:lnTo>
                  <a:lnTo>
                    <a:pt x="1182" y="1301"/>
                  </a:lnTo>
                  <a:lnTo>
                    <a:pt x="1182" y="1301"/>
                  </a:lnTo>
                  <a:close/>
                  <a:moveTo>
                    <a:pt x="1531" y="1259"/>
                  </a:moveTo>
                  <a:lnTo>
                    <a:pt x="1531" y="1259"/>
                  </a:lnTo>
                  <a:lnTo>
                    <a:pt x="1531" y="1259"/>
                  </a:lnTo>
                  <a:lnTo>
                    <a:pt x="1538" y="1260"/>
                  </a:lnTo>
                  <a:lnTo>
                    <a:pt x="1543" y="1264"/>
                  </a:lnTo>
                  <a:lnTo>
                    <a:pt x="1547" y="1269"/>
                  </a:lnTo>
                  <a:lnTo>
                    <a:pt x="1547" y="1274"/>
                  </a:lnTo>
                  <a:lnTo>
                    <a:pt x="1547" y="1274"/>
                  </a:lnTo>
                  <a:lnTo>
                    <a:pt x="1547" y="1281"/>
                  </a:lnTo>
                  <a:lnTo>
                    <a:pt x="1543" y="1286"/>
                  </a:lnTo>
                  <a:lnTo>
                    <a:pt x="1538" y="1289"/>
                  </a:lnTo>
                  <a:lnTo>
                    <a:pt x="1531" y="1291"/>
                  </a:lnTo>
                  <a:lnTo>
                    <a:pt x="1531" y="1291"/>
                  </a:lnTo>
                  <a:lnTo>
                    <a:pt x="1526" y="1289"/>
                  </a:lnTo>
                  <a:lnTo>
                    <a:pt x="1521" y="1286"/>
                  </a:lnTo>
                  <a:lnTo>
                    <a:pt x="1518" y="1281"/>
                  </a:lnTo>
                  <a:lnTo>
                    <a:pt x="1516" y="1274"/>
                  </a:lnTo>
                  <a:lnTo>
                    <a:pt x="1516" y="1274"/>
                  </a:lnTo>
                  <a:lnTo>
                    <a:pt x="1518" y="1269"/>
                  </a:lnTo>
                  <a:lnTo>
                    <a:pt x="1521" y="1264"/>
                  </a:lnTo>
                  <a:lnTo>
                    <a:pt x="1526" y="1260"/>
                  </a:lnTo>
                  <a:lnTo>
                    <a:pt x="1531" y="1259"/>
                  </a:lnTo>
                  <a:lnTo>
                    <a:pt x="1531" y="1259"/>
                  </a:lnTo>
                  <a:close/>
                  <a:moveTo>
                    <a:pt x="1473" y="1259"/>
                  </a:moveTo>
                  <a:lnTo>
                    <a:pt x="1473" y="1259"/>
                  </a:lnTo>
                  <a:lnTo>
                    <a:pt x="1473" y="1259"/>
                  </a:lnTo>
                  <a:lnTo>
                    <a:pt x="1479" y="1260"/>
                  </a:lnTo>
                  <a:lnTo>
                    <a:pt x="1484" y="1264"/>
                  </a:lnTo>
                  <a:lnTo>
                    <a:pt x="1487" y="1269"/>
                  </a:lnTo>
                  <a:lnTo>
                    <a:pt x="1489" y="1274"/>
                  </a:lnTo>
                  <a:lnTo>
                    <a:pt x="1489" y="1274"/>
                  </a:lnTo>
                  <a:lnTo>
                    <a:pt x="1487" y="1281"/>
                  </a:lnTo>
                  <a:lnTo>
                    <a:pt x="1484" y="1286"/>
                  </a:lnTo>
                  <a:lnTo>
                    <a:pt x="1479" y="1289"/>
                  </a:lnTo>
                  <a:lnTo>
                    <a:pt x="1473" y="1291"/>
                  </a:lnTo>
                  <a:lnTo>
                    <a:pt x="1473" y="1291"/>
                  </a:lnTo>
                  <a:lnTo>
                    <a:pt x="1467" y="1289"/>
                  </a:lnTo>
                  <a:lnTo>
                    <a:pt x="1463" y="1286"/>
                  </a:lnTo>
                  <a:lnTo>
                    <a:pt x="1460" y="1281"/>
                  </a:lnTo>
                  <a:lnTo>
                    <a:pt x="1458" y="1274"/>
                  </a:lnTo>
                  <a:lnTo>
                    <a:pt x="1458" y="1274"/>
                  </a:lnTo>
                  <a:lnTo>
                    <a:pt x="1460" y="1269"/>
                  </a:lnTo>
                  <a:lnTo>
                    <a:pt x="1463" y="1264"/>
                  </a:lnTo>
                  <a:lnTo>
                    <a:pt x="1467" y="1260"/>
                  </a:lnTo>
                  <a:lnTo>
                    <a:pt x="1473" y="1259"/>
                  </a:lnTo>
                  <a:lnTo>
                    <a:pt x="1473" y="1259"/>
                  </a:lnTo>
                  <a:close/>
                  <a:moveTo>
                    <a:pt x="1415" y="1259"/>
                  </a:moveTo>
                  <a:lnTo>
                    <a:pt x="1415" y="1259"/>
                  </a:lnTo>
                  <a:lnTo>
                    <a:pt x="1415" y="1259"/>
                  </a:lnTo>
                  <a:lnTo>
                    <a:pt x="1421" y="1260"/>
                  </a:lnTo>
                  <a:lnTo>
                    <a:pt x="1426" y="1264"/>
                  </a:lnTo>
                  <a:lnTo>
                    <a:pt x="1429" y="1269"/>
                  </a:lnTo>
                  <a:lnTo>
                    <a:pt x="1431" y="1274"/>
                  </a:lnTo>
                  <a:lnTo>
                    <a:pt x="1431" y="1274"/>
                  </a:lnTo>
                  <a:lnTo>
                    <a:pt x="1429" y="1281"/>
                  </a:lnTo>
                  <a:lnTo>
                    <a:pt x="1426" y="1286"/>
                  </a:lnTo>
                  <a:lnTo>
                    <a:pt x="1421" y="1289"/>
                  </a:lnTo>
                  <a:lnTo>
                    <a:pt x="1415" y="1291"/>
                  </a:lnTo>
                  <a:lnTo>
                    <a:pt x="1415" y="1291"/>
                  </a:lnTo>
                  <a:lnTo>
                    <a:pt x="1409" y="1289"/>
                  </a:lnTo>
                  <a:lnTo>
                    <a:pt x="1404" y="1286"/>
                  </a:lnTo>
                  <a:lnTo>
                    <a:pt x="1400" y="1281"/>
                  </a:lnTo>
                  <a:lnTo>
                    <a:pt x="1400" y="1274"/>
                  </a:lnTo>
                  <a:lnTo>
                    <a:pt x="1400" y="1274"/>
                  </a:lnTo>
                  <a:lnTo>
                    <a:pt x="1400" y="1269"/>
                  </a:lnTo>
                  <a:lnTo>
                    <a:pt x="1404" y="1264"/>
                  </a:lnTo>
                  <a:lnTo>
                    <a:pt x="1409" y="1260"/>
                  </a:lnTo>
                  <a:lnTo>
                    <a:pt x="1415" y="1259"/>
                  </a:lnTo>
                  <a:lnTo>
                    <a:pt x="1415" y="1259"/>
                  </a:lnTo>
                  <a:close/>
                  <a:moveTo>
                    <a:pt x="1356" y="1259"/>
                  </a:moveTo>
                  <a:lnTo>
                    <a:pt x="1356" y="1259"/>
                  </a:lnTo>
                  <a:lnTo>
                    <a:pt x="1356" y="1259"/>
                  </a:lnTo>
                  <a:lnTo>
                    <a:pt x="1363" y="1260"/>
                  </a:lnTo>
                  <a:lnTo>
                    <a:pt x="1368" y="1264"/>
                  </a:lnTo>
                  <a:lnTo>
                    <a:pt x="1371" y="1269"/>
                  </a:lnTo>
                  <a:lnTo>
                    <a:pt x="1373" y="1274"/>
                  </a:lnTo>
                  <a:lnTo>
                    <a:pt x="1373" y="1274"/>
                  </a:lnTo>
                  <a:lnTo>
                    <a:pt x="1371" y="1281"/>
                  </a:lnTo>
                  <a:lnTo>
                    <a:pt x="1368" y="1286"/>
                  </a:lnTo>
                  <a:lnTo>
                    <a:pt x="1363" y="1289"/>
                  </a:lnTo>
                  <a:lnTo>
                    <a:pt x="1356" y="1291"/>
                  </a:lnTo>
                  <a:lnTo>
                    <a:pt x="1356" y="1291"/>
                  </a:lnTo>
                  <a:lnTo>
                    <a:pt x="1351" y="1289"/>
                  </a:lnTo>
                  <a:lnTo>
                    <a:pt x="1346" y="1286"/>
                  </a:lnTo>
                  <a:lnTo>
                    <a:pt x="1342" y="1281"/>
                  </a:lnTo>
                  <a:lnTo>
                    <a:pt x="1341" y="1274"/>
                  </a:lnTo>
                  <a:lnTo>
                    <a:pt x="1341" y="1274"/>
                  </a:lnTo>
                  <a:lnTo>
                    <a:pt x="1342" y="1269"/>
                  </a:lnTo>
                  <a:lnTo>
                    <a:pt x="1346" y="1264"/>
                  </a:lnTo>
                  <a:lnTo>
                    <a:pt x="1351" y="1260"/>
                  </a:lnTo>
                  <a:lnTo>
                    <a:pt x="1356" y="1259"/>
                  </a:lnTo>
                  <a:lnTo>
                    <a:pt x="1356" y="1259"/>
                  </a:lnTo>
                  <a:close/>
                  <a:moveTo>
                    <a:pt x="1298" y="1259"/>
                  </a:moveTo>
                  <a:lnTo>
                    <a:pt x="1298" y="1259"/>
                  </a:lnTo>
                  <a:lnTo>
                    <a:pt x="1298" y="1259"/>
                  </a:lnTo>
                  <a:lnTo>
                    <a:pt x="1305" y="1260"/>
                  </a:lnTo>
                  <a:lnTo>
                    <a:pt x="1310" y="1264"/>
                  </a:lnTo>
                  <a:lnTo>
                    <a:pt x="1313" y="1269"/>
                  </a:lnTo>
                  <a:lnTo>
                    <a:pt x="1313" y="1274"/>
                  </a:lnTo>
                  <a:lnTo>
                    <a:pt x="1313" y="1274"/>
                  </a:lnTo>
                  <a:lnTo>
                    <a:pt x="1313" y="1281"/>
                  </a:lnTo>
                  <a:lnTo>
                    <a:pt x="1310" y="1286"/>
                  </a:lnTo>
                  <a:lnTo>
                    <a:pt x="1305" y="1289"/>
                  </a:lnTo>
                  <a:lnTo>
                    <a:pt x="1298" y="1291"/>
                  </a:lnTo>
                  <a:lnTo>
                    <a:pt x="1298" y="1291"/>
                  </a:lnTo>
                  <a:lnTo>
                    <a:pt x="1293" y="1289"/>
                  </a:lnTo>
                  <a:lnTo>
                    <a:pt x="1288" y="1286"/>
                  </a:lnTo>
                  <a:lnTo>
                    <a:pt x="1284" y="1281"/>
                  </a:lnTo>
                  <a:lnTo>
                    <a:pt x="1283" y="1274"/>
                  </a:lnTo>
                  <a:lnTo>
                    <a:pt x="1283" y="1274"/>
                  </a:lnTo>
                  <a:lnTo>
                    <a:pt x="1284" y="1269"/>
                  </a:lnTo>
                  <a:lnTo>
                    <a:pt x="1288" y="1264"/>
                  </a:lnTo>
                  <a:lnTo>
                    <a:pt x="1293" y="1260"/>
                  </a:lnTo>
                  <a:lnTo>
                    <a:pt x="1298" y="1259"/>
                  </a:lnTo>
                  <a:lnTo>
                    <a:pt x="1298" y="1259"/>
                  </a:lnTo>
                  <a:close/>
                  <a:moveTo>
                    <a:pt x="1240" y="1259"/>
                  </a:moveTo>
                  <a:lnTo>
                    <a:pt x="1240" y="1259"/>
                  </a:lnTo>
                  <a:lnTo>
                    <a:pt x="1240" y="1259"/>
                  </a:lnTo>
                  <a:lnTo>
                    <a:pt x="1247" y="1260"/>
                  </a:lnTo>
                  <a:lnTo>
                    <a:pt x="1250" y="1264"/>
                  </a:lnTo>
                  <a:lnTo>
                    <a:pt x="1254" y="1269"/>
                  </a:lnTo>
                  <a:lnTo>
                    <a:pt x="1255" y="1274"/>
                  </a:lnTo>
                  <a:lnTo>
                    <a:pt x="1255" y="1274"/>
                  </a:lnTo>
                  <a:lnTo>
                    <a:pt x="1254" y="1281"/>
                  </a:lnTo>
                  <a:lnTo>
                    <a:pt x="1250" y="1286"/>
                  </a:lnTo>
                  <a:lnTo>
                    <a:pt x="1247" y="1289"/>
                  </a:lnTo>
                  <a:lnTo>
                    <a:pt x="1240" y="1291"/>
                  </a:lnTo>
                  <a:lnTo>
                    <a:pt x="1240" y="1291"/>
                  </a:lnTo>
                  <a:lnTo>
                    <a:pt x="1233" y="1289"/>
                  </a:lnTo>
                  <a:lnTo>
                    <a:pt x="1230" y="1286"/>
                  </a:lnTo>
                  <a:lnTo>
                    <a:pt x="1226" y="1281"/>
                  </a:lnTo>
                  <a:lnTo>
                    <a:pt x="1225" y="1274"/>
                  </a:lnTo>
                  <a:lnTo>
                    <a:pt x="1225" y="1274"/>
                  </a:lnTo>
                  <a:lnTo>
                    <a:pt x="1226" y="1269"/>
                  </a:lnTo>
                  <a:lnTo>
                    <a:pt x="1230" y="1264"/>
                  </a:lnTo>
                  <a:lnTo>
                    <a:pt x="1233" y="1260"/>
                  </a:lnTo>
                  <a:lnTo>
                    <a:pt x="1240" y="1259"/>
                  </a:lnTo>
                  <a:lnTo>
                    <a:pt x="1240" y="1259"/>
                  </a:lnTo>
                  <a:close/>
                  <a:moveTo>
                    <a:pt x="1182" y="1259"/>
                  </a:moveTo>
                  <a:lnTo>
                    <a:pt x="1182" y="1259"/>
                  </a:lnTo>
                  <a:lnTo>
                    <a:pt x="1182" y="1259"/>
                  </a:lnTo>
                  <a:lnTo>
                    <a:pt x="1187" y="1260"/>
                  </a:lnTo>
                  <a:lnTo>
                    <a:pt x="1192" y="1264"/>
                  </a:lnTo>
                  <a:lnTo>
                    <a:pt x="1196" y="1269"/>
                  </a:lnTo>
                  <a:lnTo>
                    <a:pt x="1198" y="1274"/>
                  </a:lnTo>
                  <a:lnTo>
                    <a:pt x="1198" y="1274"/>
                  </a:lnTo>
                  <a:lnTo>
                    <a:pt x="1196" y="1281"/>
                  </a:lnTo>
                  <a:lnTo>
                    <a:pt x="1192" y="1286"/>
                  </a:lnTo>
                  <a:lnTo>
                    <a:pt x="1187" y="1289"/>
                  </a:lnTo>
                  <a:lnTo>
                    <a:pt x="1182" y="1291"/>
                  </a:lnTo>
                  <a:lnTo>
                    <a:pt x="1182" y="1291"/>
                  </a:lnTo>
                  <a:lnTo>
                    <a:pt x="1175" y="1289"/>
                  </a:lnTo>
                  <a:lnTo>
                    <a:pt x="1170" y="1286"/>
                  </a:lnTo>
                  <a:lnTo>
                    <a:pt x="1167" y="1281"/>
                  </a:lnTo>
                  <a:lnTo>
                    <a:pt x="1167" y="1274"/>
                  </a:lnTo>
                  <a:lnTo>
                    <a:pt x="1167" y="1274"/>
                  </a:lnTo>
                  <a:lnTo>
                    <a:pt x="1167" y="1269"/>
                  </a:lnTo>
                  <a:lnTo>
                    <a:pt x="1170" y="1264"/>
                  </a:lnTo>
                  <a:lnTo>
                    <a:pt x="1175" y="1260"/>
                  </a:lnTo>
                  <a:lnTo>
                    <a:pt x="1182" y="1259"/>
                  </a:lnTo>
                  <a:lnTo>
                    <a:pt x="1182" y="1259"/>
                  </a:lnTo>
                  <a:close/>
                  <a:moveTo>
                    <a:pt x="1531" y="1216"/>
                  </a:moveTo>
                  <a:lnTo>
                    <a:pt x="1531" y="1216"/>
                  </a:lnTo>
                  <a:lnTo>
                    <a:pt x="1531" y="1216"/>
                  </a:lnTo>
                  <a:lnTo>
                    <a:pt x="1538" y="1216"/>
                  </a:lnTo>
                  <a:lnTo>
                    <a:pt x="1543" y="1220"/>
                  </a:lnTo>
                  <a:lnTo>
                    <a:pt x="1547" y="1225"/>
                  </a:lnTo>
                  <a:lnTo>
                    <a:pt x="1547" y="1231"/>
                  </a:lnTo>
                  <a:lnTo>
                    <a:pt x="1547" y="1231"/>
                  </a:lnTo>
                  <a:lnTo>
                    <a:pt x="1547" y="1238"/>
                  </a:lnTo>
                  <a:lnTo>
                    <a:pt x="1543" y="1243"/>
                  </a:lnTo>
                  <a:lnTo>
                    <a:pt x="1538" y="1247"/>
                  </a:lnTo>
                  <a:lnTo>
                    <a:pt x="1531" y="1247"/>
                  </a:lnTo>
                  <a:lnTo>
                    <a:pt x="1531" y="1247"/>
                  </a:lnTo>
                  <a:lnTo>
                    <a:pt x="1526" y="1247"/>
                  </a:lnTo>
                  <a:lnTo>
                    <a:pt x="1521" y="1243"/>
                  </a:lnTo>
                  <a:lnTo>
                    <a:pt x="1518" y="1238"/>
                  </a:lnTo>
                  <a:lnTo>
                    <a:pt x="1516" y="1231"/>
                  </a:lnTo>
                  <a:lnTo>
                    <a:pt x="1516" y="1231"/>
                  </a:lnTo>
                  <a:lnTo>
                    <a:pt x="1518" y="1225"/>
                  </a:lnTo>
                  <a:lnTo>
                    <a:pt x="1521" y="1220"/>
                  </a:lnTo>
                  <a:lnTo>
                    <a:pt x="1526" y="1216"/>
                  </a:lnTo>
                  <a:lnTo>
                    <a:pt x="1531" y="1216"/>
                  </a:lnTo>
                  <a:lnTo>
                    <a:pt x="1531" y="1216"/>
                  </a:lnTo>
                  <a:close/>
                  <a:moveTo>
                    <a:pt x="1473" y="1216"/>
                  </a:moveTo>
                  <a:lnTo>
                    <a:pt x="1473" y="1216"/>
                  </a:lnTo>
                  <a:lnTo>
                    <a:pt x="1473" y="1216"/>
                  </a:lnTo>
                  <a:lnTo>
                    <a:pt x="1479" y="1216"/>
                  </a:lnTo>
                  <a:lnTo>
                    <a:pt x="1484" y="1220"/>
                  </a:lnTo>
                  <a:lnTo>
                    <a:pt x="1487" y="1225"/>
                  </a:lnTo>
                  <a:lnTo>
                    <a:pt x="1489" y="1231"/>
                  </a:lnTo>
                  <a:lnTo>
                    <a:pt x="1489" y="1231"/>
                  </a:lnTo>
                  <a:lnTo>
                    <a:pt x="1487" y="1238"/>
                  </a:lnTo>
                  <a:lnTo>
                    <a:pt x="1484" y="1243"/>
                  </a:lnTo>
                  <a:lnTo>
                    <a:pt x="1479" y="1247"/>
                  </a:lnTo>
                  <a:lnTo>
                    <a:pt x="1473" y="1247"/>
                  </a:lnTo>
                  <a:lnTo>
                    <a:pt x="1473" y="1247"/>
                  </a:lnTo>
                  <a:lnTo>
                    <a:pt x="1467" y="1247"/>
                  </a:lnTo>
                  <a:lnTo>
                    <a:pt x="1463" y="1243"/>
                  </a:lnTo>
                  <a:lnTo>
                    <a:pt x="1460" y="1238"/>
                  </a:lnTo>
                  <a:lnTo>
                    <a:pt x="1458" y="1231"/>
                  </a:lnTo>
                  <a:lnTo>
                    <a:pt x="1458" y="1231"/>
                  </a:lnTo>
                  <a:lnTo>
                    <a:pt x="1460" y="1225"/>
                  </a:lnTo>
                  <a:lnTo>
                    <a:pt x="1463" y="1220"/>
                  </a:lnTo>
                  <a:lnTo>
                    <a:pt x="1467" y="1216"/>
                  </a:lnTo>
                  <a:lnTo>
                    <a:pt x="1473" y="1216"/>
                  </a:lnTo>
                  <a:lnTo>
                    <a:pt x="1473" y="1216"/>
                  </a:lnTo>
                  <a:close/>
                  <a:moveTo>
                    <a:pt x="1415" y="1216"/>
                  </a:moveTo>
                  <a:lnTo>
                    <a:pt x="1415" y="1216"/>
                  </a:lnTo>
                  <a:lnTo>
                    <a:pt x="1415" y="1216"/>
                  </a:lnTo>
                  <a:lnTo>
                    <a:pt x="1421" y="1216"/>
                  </a:lnTo>
                  <a:lnTo>
                    <a:pt x="1426" y="1220"/>
                  </a:lnTo>
                  <a:lnTo>
                    <a:pt x="1429" y="1225"/>
                  </a:lnTo>
                  <a:lnTo>
                    <a:pt x="1431" y="1231"/>
                  </a:lnTo>
                  <a:lnTo>
                    <a:pt x="1431" y="1231"/>
                  </a:lnTo>
                  <a:lnTo>
                    <a:pt x="1429" y="1238"/>
                  </a:lnTo>
                  <a:lnTo>
                    <a:pt x="1426" y="1243"/>
                  </a:lnTo>
                  <a:lnTo>
                    <a:pt x="1421" y="1247"/>
                  </a:lnTo>
                  <a:lnTo>
                    <a:pt x="1415" y="1247"/>
                  </a:lnTo>
                  <a:lnTo>
                    <a:pt x="1415" y="1247"/>
                  </a:lnTo>
                  <a:lnTo>
                    <a:pt x="1409" y="1247"/>
                  </a:lnTo>
                  <a:lnTo>
                    <a:pt x="1404" y="1243"/>
                  </a:lnTo>
                  <a:lnTo>
                    <a:pt x="1400" y="1238"/>
                  </a:lnTo>
                  <a:lnTo>
                    <a:pt x="1400" y="1231"/>
                  </a:lnTo>
                  <a:lnTo>
                    <a:pt x="1400" y="1231"/>
                  </a:lnTo>
                  <a:lnTo>
                    <a:pt x="1400" y="1225"/>
                  </a:lnTo>
                  <a:lnTo>
                    <a:pt x="1404" y="1220"/>
                  </a:lnTo>
                  <a:lnTo>
                    <a:pt x="1409" y="1216"/>
                  </a:lnTo>
                  <a:lnTo>
                    <a:pt x="1415" y="1216"/>
                  </a:lnTo>
                  <a:lnTo>
                    <a:pt x="1415" y="1216"/>
                  </a:lnTo>
                  <a:close/>
                  <a:moveTo>
                    <a:pt x="1356" y="1216"/>
                  </a:moveTo>
                  <a:lnTo>
                    <a:pt x="1356" y="1216"/>
                  </a:lnTo>
                  <a:lnTo>
                    <a:pt x="1356" y="1216"/>
                  </a:lnTo>
                  <a:lnTo>
                    <a:pt x="1363" y="1216"/>
                  </a:lnTo>
                  <a:lnTo>
                    <a:pt x="1368" y="1220"/>
                  </a:lnTo>
                  <a:lnTo>
                    <a:pt x="1371" y="1225"/>
                  </a:lnTo>
                  <a:lnTo>
                    <a:pt x="1373" y="1231"/>
                  </a:lnTo>
                  <a:lnTo>
                    <a:pt x="1373" y="1231"/>
                  </a:lnTo>
                  <a:lnTo>
                    <a:pt x="1371" y="1238"/>
                  </a:lnTo>
                  <a:lnTo>
                    <a:pt x="1368" y="1243"/>
                  </a:lnTo>
                  <a:lnTo>
                    <a:pt x="1363" y="1247"/>
                  </a:lnTo>
                  <a:lnTo>
                    <a:pt x="1356" y="1247"/>
                  </a:lnTo>
                  <a:lnTo>
                    <a:pt x="1356" y="1247"/>
                  </a:lnTo>
                  <a:lnTo>
                    <a:pt x="1351" y="1247"/>
                  </a:lnTo>
                  <a:lnTo>
                    <a:pt x="1346" y="1243"/>
                  </a:lnTo>
                  <a:lnTo>
                    <a:pt x="1342" y="1238"/>
                  </a:lnTo>
                  <a:lnTo>
                    <a:pt x="1341" y="1231"/>
                  </a:lnTo>
                  <a:lnTo>
                    <a:pt x="1341" y="1231"/>
                  </a:lnTo>
                  <a:lnTo>
                    <a:pt x="1342" y="1225"/>
                  </a:lnTo>
                  <a:lnTo>
                    <a:pt x="1346" y="1220"/>
                  </a:lnTo>
                  <a:lnTo>
                    <a:pt x="1351" y="1216"/>
                  </a:lnTo>
                  <a:lnTo>
                    <a:pt x="1356" y="1216"/>
                  </a:lnTo>
                  <a:lnTo>
                    <a:pt x="1356" y="1216"/>
                  </a:lnTo>
                  <a:close/>
                  <a:moveTo>
                    <a:pt x="1298" y="1216"/>
                  </a:moveTo>
                  <a:lnTo>
                    <a:pt x="1298" y="1216"/>
                  </a:lnTo>
                  <a:lnTo>
                    <a:pt x="1298" y="1216"/>
                  </a:lnTo>
                  <a:lnTo>
                    <a:pt x="1305" y="1216"/>
                  </a:lnTo>
                  <a:lnTo>
                    <a:pt x="1310" y="1220"/>
                  </a:lnTo>
                  <a:lnTo>
                    <a:pt x="1313" y="1225"/>
                  </a:lnTo>
                  <a:lnTo>
                    <a:pt x="1313" y="1231"/>
                  </a:lnTo>
                  <a:lnTo>
                    <a:pt x="1313" y="1231"/>
                  </a:lnTo>
                  <a:lnTo>
                    <a:pt x="1313" y="1238"/>
                  </a:lnTo>
                  <a:lnTo>
                    <a:pt x="1310" y="1243"/>
                  </a:lnTo>
                  <a:lnTo>
                    <a:pt x="1305" y="1247"/>
                  </a:lnTo>
                  <a:lnTo>
                    <a:pt x="1298" y="1247"/>
                  </a:lnTo>
                  <a:lnTo>
                    <a:pt x="1298" y="1247"/>
                  </a:lnTo>
                  <a:lnTo>
                    <a:pt x="1293" y="1247"/>
                  </a:lnTo>
                  <a:lnTo>
                    <a:pt x="1288" y="1243"/>
                  </a:lnTo>
                  <a:lnTo>
                    <a:pt x="1284" y="1238"/>
                  </a:lnTo>
                  <a:lnTo>
                    <a:pt x="1283" y="1231"/>
                  </a:lnTo>
                  <a:lnTo>
                    <a:pt x="1283" y="1231"/>
                  </a:lnTo>
                  <a:lnTo>
                    <a:pt x="1284" y="1225"/>
                  </a:lnTo>
                  <a:lnTo>
                    <a:pt x="1288" y="1220"/>
                  </a:lnTo>
                  <a:lnTo>
                    <a:pt x="1293" y="1216"/>
                  </a:lnTo>
                  <a:lnTo>
                    <a:pt x="1298" y="1216"/>
                  </a:lnTo>
                  <a:lnTo>
                    <a:pt x="1298" y="1216"/>
                  </a:lnTo>
                  <a:close/>
                  <a:moveTo>
                    <a:pt x="1240" y="1216"/>
                  </a:moveTo>
                  <a:lnTo>
                    <a:pt x="1240" y="1216"/>
                  </a:lnTo>
                  <a:lnTo>
                    <a:pt x="1240" y="1216"/>
                  </a:lnTo>
                  <a:lnTo>
                    <a:pt x="1247" y="1216"/>
                  </a:lnTo>
                  <a:lnTo>
                    <a:pt x="1250" y="1220"/>
                  </a:lnTo>
                  <a:lnTo>
                    <a:pt x="1254" y="1225"/>
                  </a:lnTo>
                  <a:lnTo>
                    <a:pt x="1255" y="1231"/>
                  </a:lnTo>
                  <a:lnTo>
                    <a:pt x="1255" y="1231"/>
                  </a:lnTo>
                  <a:lnTo>
                    <a:pt x="1254" y="1238"/>
                  </a:lnTo>
                  <a:lnTo>
                    <a:pt x="1250" y="1243"/>
                  </a:lnTo>
                  <a:lnTo>
                    <a:pt x="1247" y="1247"/>
                  </a:lnTo>
                  <a:lnTo>
                    <a:pt x="1240" y="1247"/>
                  </a:lnTo>
                  <a:lnTo>
                    <a:pt x="1240" y="1247"/>
                  </a:lnTo>
                  <a:lnTo>
                    <a:pt x="1233" y="1247"/>
                  </a:lnTo>
                  <a:lnTo>
                    <a:pt x="1230" y="1243"/>
                  </a:lnTo>
                  <a:lnTo>
                    <a:pt x="1226" y="1238"/>
                  </a:lnTo>
                  <a:lnTo>
                    <a:pt x="1225" y="1231"/>
                  </a:lnTo>
                  <a:lnTo>
                    <a:pt x="1225" y="1231"/>
                  </a:lnTo>
                  <a:lnTo>
                    <a:pt x="1226" y="1225"/>
                  </a:lnTo>
                  <a:lnTo>
                    <a:pt x="1230" y="1220"/>
                  </a:lnTo>
                  <a:lnTo>
                    <a:pt x="1233" y="1216"/>
                  </a:lnTo>
                  <a:lnTo>
                    <a:pt x="1240" y="1216"/>
                  </a:lnTo>
                  <a:lnTo>
                    <a:pt x="1240" y="1216"/>
                  </a:lnTo>
                  <a:close/>
                  <a:moveTo>
                    <a:pt x="1182" y="1216"/>
                  </a:moveTo>
                  <a:lnTo>
                    <a:pt x="1182" y="1216"/>
                  </a:lnTo>
                  <a:lnTo>
                    <a:pt x="1182" y="1216"/>
                  </a:lnTo>
                  <a:lnTo>
                    <a:pt x="1187" y="1216"/>
                  </a:lnTo>
                  <a:lnTo>
                    <a:pt x="1192" y="1220"/>
                  </a:lnTo>
                  <a:lnTo>
                    <a:pt x="1196" y="1225"/>
                  </a:lnTo>
                  <a:lnTo>
                    <a:pt x="1198" y="1231"/>
                  </a:lnTo>
                  <a:lnTo>
                    <a:pt x="1198" y="1231"/>
                  </a:lnTo>
                  <a:lnTo>
                    <a:pt x="1196" y="1238"/>
                  </a:lnTo>
                  <a:lnTo>
                    <a:pt x="1192" y="1243"/>
                  </a:lnTo>
                  <a:lnTo>
                    <a:pt x="1187" y="1247"/>
                  </a:lnTo>
                  <a:lnTo>
                    <a:pt x="1182" y="1247"/>
                  </a:lnTo>
                  <a:lnTo>
                    <a:pt x="1182" y="1247"/>
                  </a:lnTo>
                  <a:lnTo>
                    <a:pt x="1175" y="1247"/>
                  </a:lnTo>
                  <a:lnTo>
                    <a:pt x="1170" y="1243"/>
                  </a:lnTo>
                  <a:lnTo>
                    <a:pt x="1167" y="1238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67" y="1225"/>
                  </a:lnTo>
                  <a:lnTo>
                    <a:pt x="1170" y="1220"/>
                  </a:lnTo>
                  <a:lnTo>
                    <a:pt x="1175" y="1216"/>
                  </a:lnTo>
                  <a:lnTo>
                    <a:pt x="1182" y="1216"/>
                  </a:lnTo>
                  <a:lnTo>
                    <a:pt x="1182" y="1216"/>
                  </a:lnTo>
                  <a:close/>
                  <a:moveTo>
                    <a:pt x="1531" y="1172"/>
                  </a:moveTo>
                  <a:lnTo>
                    <a:pt x="1531" y="1172"/>
                  </a:lnTo>
                  <a:lnTo>
                    <a:pt x="1531" y="1172"/>
                  </a:lnTo>
                  <a:lnTo>
                    <a:pt x="1538" y="1174"/>
                  </a:lnTo>
                  <a:lnTo>
                    <a:pt x="1543" y="1177"/>
                  </a:lnTo>
                  <a:lnTo>
                    <a:pt x="1547" y="1182"/>
                  </a:lnTo>
                  <a:lnTo>
                    <a:pt x="1547" y="1189"/>
                  </a:lnTo>
                  <a:lnTo>
                    <a:pt x="1547" y="1189"/>
                  </a:lnTo>
                  <a:lnTo>
                    <a:pt x="1547" y="1194"/>
                  </a:lnTo>
                  <a:lnTo>
                    <a:pt x="1543" y="1199"/>
                  </a:lnTo>
                  <a:lnTo>
                    <a:pt x="1538" y="1203"/>
                  </a:lnTo>
                  <a:lnTo>
                    <a:pt x="1531" y="1204"/>
                  </a:lnTo>
                  <a:lnTo>
                    <a:pt x="1531" y="1204"/>
                  </a:lnTo>
                  <a:lnTo>
                    <a:pt x="1526" y="1203"/>
                  </a:lnTo>
                  <a:lnTo>
                    <a:pt x="1521" y="1199"/>
                  </a:lnTo>
                  <a:lnTo>
                    <a:pt x="1518" y="1194"/>
                  </a:lnTo>
                  <a:lnTo>
                    <a:pt x="1516" y="1189"/>
                  </a:lnTo>
                  <a:lnTo>
                    <a:pt x="1516" y="1189"/>
                  </a:lnTo>
                  <a:lnTo>
                    <a:pt x="1518" y="1182"/>
                  </a:lnTo>
                  <a:lnTo>
                    <a:pt x="1521" y="1177"/>
                  </a:lnTo>
                  <a:lnTo>
                    <a:pt x="1526" y="1174"/>
                  </a:lnTo>
                  <a:lnTo>
                    <a:pt x="1531" y="1172"/>
                  </a:lnTo>
                  <a:lnTo>
                    <a:pt x="1531" y="1172"/>
                  </a:lnTo>
                  <a:close/>
                  <a:moveTo>
                    <a:pt x="1473" y="1172"/>
                  </a:moveTo>
                  <a:lnTo>
                    <a:pt x="1473" y="1172"/>
                  </a:lnTo>
                  <a:lnTo>
                    <a:pt x="1473" y="1172"/>
                  </a:lnTo>
                  <a:lnTo>
                    <a:pt x="1479" y="1174"/>
                  </a:lnTo>
                  <a:lnTo>
                    <a:pt x="1484" y="1177"/>
                  </a:lnTo>
                  <a:lnTo>
                    <a:pt x="1487" y="1182"/>
                  </a:lnTo>
                  <a:lnTo>
                    <a:pt x="1489" y="1189"/>
                  </a:lnTo>
                  <a:lnTo>
                    <a:pt x="1489" y="1189"/>
                  </a:lnTo>
                  <a:lnTo>
                    <a:pt x="1487" y="1194"/>
                  </a:lnTo>
                  <a:lnTo>
                    <a:pt x="1484" y="1199"/>
                  </a:lnTo>
                  <a:lnTo>
                    <a:pt x="1479" y="1203"/>
                  </a:lnTo>
                  <a:lnTo>
                    <a:pt x="1473" y="1204"/>
                  </a:lnTo>
                  <a:lnTo>
                    <a:pt x="1473" y="1204"/>
                  </a:lnTo>
                  <a:lnTo>
                    <a:pt x="1467" y="1203"/>
                  </a:lnTo>
                  <a:lnTo>
                    <a:pt x="1463" y="1199"/>
                  </a:lnTo>
                  <a:lnTo>
                    <a:pt x="1460" y="1194"/>
                  </a:lnTo>
                  <a:lnTo>
                    <a:pt x="1458" y="1189"/>
                  </a:lnTo>
                  <a:lnTo>
                    <a:pt x="1458" y="1189"/>
                  </a:lnTo>
                  <a:lnTo>
                    <a:pt x="1460" y="1182"/>
                  </a:lnTo>
                  <a:lnTo>
                    <a:pt x="1463" y="1177"/>
                  </a:lnTo>
                  <a:lnTo>
                    <a:pt x="1467" y="1174"/>
                  </a:lnTo>
                  <a:lnTo>
                    <a:pt x="1473" y="1172"/>
                  </a:lnTo>
                  <a:lnTo>
                    <a:pt x="1473" y="1172"/>
                  </a:lnTo>
                  <a:close/>
                  <a:moveTo>
                    <a:pt x="1415" y="1172"/>
                  </a:moveTo>
                  <a:lnTo>
                    <a:pt x="1415" y="1172"/>
                  </a:lnTo>
                  <a:lnTo>
                    <a:pt x="1415" y="1172"/>
                  </a:lnTo>
                  <a:lnTo>
                    <a:pt x="1421" y="1174"/>
                  </a:lnTo>
                  <a:lnTo>
                    <a:pt x="1426" y="1177"/>
                  </a:lnTo>
                  <a:lnTo>
                    <a:pt x="1429" y="1182"/>
                  </a:lnTo>
                  <a:lnTo>
                    <a:pt x="1431" y="1189"/>
                  </a:lnTo>
                  <a:lnTo>
                    <a:pt x="1431" y="1189"/>
                  </a:lnTo>
                  <a:lnTo>
                    <a:pt x="1429" y="1194"/>
                  </a:lnTo>
                  <a:lnTo>
                    <a:pt x="1426" y="1199"/>
                  </a:lnTo>
                  <a:lnTo>
                    <a:pt x="1421" y="1203"/>
                  </a:lnTo>
                  <a:lnTo>
                    <a:pt x="1415" y="1204"/>
                  </a:lnTo>
                  <a:lnTo>
                    <a:pt x="1415" y="1204"/>
                  </a:lnTo>
                  <a:lnTo>
                    <a:pt x="1409" y="1203"/>
                  </a:lnTo>
                  <a:lnTo>
                    <a:pt x="1404" y="1199"/>
                  </a:lnTo>
                  <a:lnTo>
                    <a:pt x="1400" y="1194"/>
                  </a:lnTo>
                  <a:lnTo>
                    <a:pt x="1400" y="1189"/>
                  </a:lnTo>
                  <a:lnTo>
                    <a:pt x="1400" y="1189"/>
                  </a:lnTo>
                  <a:lnTo>
                    <a:pt x="1400" y="1182"/>
                  </a:lnTo>
                  <a:lnTo>
                    <a:pt x="1404" y="1177"/>
                  </a:lnTo>
                  <a:lnTo>
                    <a:pt x="1409" y="1174"/>
                  </a:lnTo>
                  <a:lnTo>
                    <a:pt x="1415" y="1172"/>
                  </a:lnTo>
                  <a:lnTo>
                    <a:pt x="1415" y="1172"/>
                  </a:lnTo>
                  <a:close/>
                  <a:moveTo>
                    <a:pt x="1356" y="1172"/>
                  </a:moveTo>
                  <a:lnTo>
                    <a:pt x="1356" y="1172"/>
                  </a:lnTo>
                  <a:lnTo>
                    <a:pt x="1356" y="1172"/>
                  </a:lnTo>
                  <a:lnTo>
                    <a:pt x="1363" y="1174"/>
                  </a:lnTo>
                  <a:lnTo>
                    <a:pt x="1368" y="1177"/>
                  </a:lnTo>
                  <a:lnTo>
                    <a:pt x="1371" y="1182"/>
                  </a:lnTo>
                  <a:lnTo>
                    <a:pt x="1373" y="1189"/>
                  </a:lnTo>
                  <a:lnTo>
                    <a:pt x="1373" y="1189"/>
                  </a:lnTo>
                  <a:lnTo>
                    <a:pt x="1371" y="1194"/>
                  </a:lnTo>
                  <a:lnTo>
                    <a:pt x="1368" y="1199"/>
                  </a:lnTo>
                  <a:lnTo>
                    <a:pt x="1363" y="1203"/>
                  </a:lnTo>
                  <a:lnTo>
                    <a:pt x="1356" y="1204"/>
                  </a:lnTo>
                  <a:lnTo>
                    <a:pt x="1356" y="1204"/>
                  </a:lnTo>
                  <a:lnTo>
                    <a:pt x="1351" y="1203"/>
                  </a:lnTo>
                  <a:lnTo>
                    <a:pt x="1346" y="1199"/>
                  </a:lnTo>
                  <a:lnTo>
                    <a:pt x="1342" y="1194"/>
                  </a:lnTo>
                  <a:lnTo>
                    <a:pt x="1341" y="1189"/>
                  </a:lnTo>
                  <a:lnTo>
                    <a:pt x="1341" y="1189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51" y="1174"/>
                  </a:lnTo>
                  <a:lnTo>
                    <a:pt x="1356" y="1172"/>
                  </a:lnTo>
                  <a:lnTo>
                    <a:pt x="1356" y="1172"/>
                  </a:lnTo>
                  <a:close/>
                  <a:moveTo>
                    <a:pt x="1298" y="1172"/>
                  </a:moveTo>
                  <a:lnTo>
                    <a:pt x="1298" y="1172"/>
                  </a:lnTo>
                  <a:lnTo>
                    <a:pt x="1298" y="1172"/>
                  </a:lnTo>
                  <a:lnTo>
                    <a:pt x="1305" y="1174"/>
                  </a:lnTo>
                  <a:lnTo>
                    <a:pt x="1310" y="1177"/>
                  </a:lnTo>
                  <a:lnTo>
                    <a:pt x="1313" y="1182"/>
                  </a:lnTo>
                  <a:lnTo>
                    <a:pt x="1313" y="1189"/>
                  </a:lnTo>
                  <a:lnTo>
                    <a:pt x="1313" y="1189"/>
                  </a:lnTo>
                  <a:lnTo>
                    <a:pt x="1313" y="1194"/>
                  </a:lnTo>
                  <a:lnTo>
                    <a:pt x="1310" y="1199"/>
                  </a:lnTo>
                  <a:lnTo>
                    <a:pt x="1305" y="1203"/>
                  </a:lnTo>
                  <a:lnTo>
                    <a:pt x="1298" y="1204"/>
                  </a:lnTo>
                  <a:lnTo>
                    <a:pt x="1298" y="1204"/>
                  </a:lnTo>
                  <a:lnTo>
                    <a:pt x="1293" y="1203"/>
                  </a:lnTo>
                  <a:lnTo>
                    <a:pt x="1288" y="1199"/>
                  </a:lnTo>
                  <a:lnTo>
                    <a:pt x="1284" y="1194"/>
                  </a:lnTo>
                  <a:lnTo>
                    <a:pt x="1283" y="1189"/>
                  </a:lnTo>
                  <a:lnTo>
                    <a:pt x="1283" y="1189"/>
                  </a:lnTo>
                  <a:lnTo>
                    <a:pt x="1284" y="1182"/>
                  </a:lnTo>
                  <a:lnTo>
                    <a:pt x="1288" y="1177"/>
                  </a:lnTo>
                  <a:lnTo>
                    <a:pt x="1293" y="1174"/>
                  </a:lnTo>
                  <a:lnTo>
                    <a:pt x="1298" y="1172"/>
                  </a:lnTo>
                  <a:lnTo>
                    <a:pt x="1298" y="1172"/>
                  </a:lnTo>
                  <a:close/>
                  <a:moveTo>
                    <a:pt x="1240" y="1172"/>
                  </a:moveTo>
                  <a:lnTo>
                    <a:pt x="1240" y="1172"/>
                  </a:lnTo>
                  <a:lnTo>
                    <a:pt x="1240" y="1172"/>
                  </a:lnTo>
                  <a:lnTo>
                    <a:pt x="1247" y="1174"/>
                  </a:lnTo>
                  <a:lnTo>
                    <a:pt x="1250" y="1177"/>
                  </a:lnTo>
                  <a:lnTo>
                    <a:pt x="1254" y="1182"/>
                  </a:lnTo>
                  <a:lnTo>
                    <a:pt x="1255" y="1189"/>
                  </a:lnTo>
                  <a:lnTo>
                    <a:pt x="1255" y="1189"/>
                  </a:lnTo>
                  <a:lnTo>
                    <a:pt x="1254" y="1194"/>
                  </a:lnTo>
                  <a:lnTo>
                    <a:pt x="1250" y="1199"/>
                  </a:lnTo>
                  <a:lnTo>
                    <a:pt x="1247" y="1203"/>
                  </a:lnTo>
                  <a:lnTo>
                    <a:pt x="1240" y="1204"/>
                  </a:lnTo>
                  <a:lnTo>
                    <a:pt x="1240" y="1204"/>
                  </a:lnTo>
                  <a:lnTo>
                    <a:pt x="1233" y="1203"/>
                  </a:lnTo>
                  <a:lnTo>
                    <a:pt x="1230" y="1199"/>
                  </a:lnTo>
                  <a:lnTo>
                    <a:pt x="1226" y="1194"/>
                  </a:lnTo>
                  <a:lnTo>
                    <a:pt x="1225" y="1189"/>
                  </a:lnTo>
                  <a:lnTo>
                    <a:pt x="1225" y="1189"/>
                  </a:lnTo>
                  <a:lnTo>
                    <a:pt x="1226" y="1182"/>
                  </a:lnTo>
                  <a:lnTo>
                    <a:pt x="1230" y="1177"/>
                  </a:lnTo>
                  <a:lnTo>
                    <a:pt x="1233" y="1174"/>
                  </a:lnTo>
                  <a:lnTo>
                    <a:pt x="1240" y="1172"/>
                  </a:lnTo>
                  <a:lnTo>
                    <a:pt x="1240" y="1172"/>
                  </a:lnTo>
                  <a:close/>
                  <a:moveTo>
                    <a:pt x="1182" y="1172"/>
                  </a:moveTo>
                  <a:lnTo>
                    <a:pt x="1182" y="1172"/>
                  </a:lnTo>
                  <a:lnTo>
                    <a:pt x="1182" y="1172"/>
                  </a:lnTo>
                  <a:lnTo>
                    <a:pt x="1187" y="1174"/>
                  </a:lnTo>
                  <a:lnTo>
                    <a:pt x="1192" y="1177"/>
                  </a:lnTo>
                  <a:lnTo>
                    <a:pt x="1196" y="1182"/>
                  </a:lnTo>
                  <a:lnTo>
                    <a:pt x="1198" y="1189"/>
                  </a:lnTo>
                  <a:lnTo>
                    <a:pt x="1198" y="1189"/>
                  </a:lnTo>
                  <a:lnTo>
                    <a:pt x="1196" y="1194"/>
                  </a:lnTo>
                  <a:lnTo>
                    <a:pt x="1192" y="1199"/>
                  </a:lnTo>
                  <a:lnTo>
                    <a:pt x="1187" y="1203"/>
                  </a:lnTo>
                  <a:lnTo>
                    <a:pt x="1182" y="1204"/>
                  </a:lnTo>
                  <a:lnTo>
                    <a:pt x="1182" y="1204"/>
                  </a:lnTo>
                  <a:lnTo>
                    <a:pt x="1175" y="1203"/>
                  </a:lnTo>
                  <a:lnTo>
                    <a:pt x="1170" y="1199"/>
                  </a:lnTo>
                  <a:lnTo>
                    <a:pt x="1167" y="1194"/>
                  </a:lnTo>
                  <a:lnTo>
                    <a:pt x="1167" y="1189"/>
                  </a:lnTo>
                  <a:lnTo>
                    <a:pt x="1167" y="1189"/>
                  </a:lnTo>
                  <a:lnTo>
                    <a:pt x="1167" y="1182"/>
                  </a:lnTo>
                  <a:lnTo>
                    <a:pt x="1170" y="1177"/>
                  </a:lnTo>
                  <a:lnTo>
                    <a:pt x="1175" y="1174"/>
                  </a:lnTo>
                  <a:lnTo>
                    <a:pt x="1182" y="1172"/>
                  </a:lnTo>
                  <a:lnTo>
                    <a:pt x="1182" y="1172"/>
                  </a:lnTo>
                  <a:close/>
                  <a:moveTo>
                    <a:pt x="1124" y="1172"/>
                  </a:moveTo>
                  <a:lnTo>
                    <a:pt x="1124" y="1172"/>
                  </a:lnTo>
                  <a:lnTo>
                    <a:pt x="1124" y="1172"/>
                  </a:lnTo>
                  <a:lnTo>
                    <a:pt x="1129" y="1174"/>
                  </a:lnTo>
                  <a:lnTo>
                    <a:pt x="1135" y="1177"/>
                  </a:lnTo>
                  <a:lnTo>
                    <a:pt x="1138" y="1182"/>
                  </a:lnTo>
                  <a:lnTo>
                    <a:pt x="1140" y="1189"/>
                  </a:lnTo>
                  <a:lnTo>
                    <a:pt x="1140" y="1189"/>
                  </a:lnTo>
                  <a:lnTo>
                    <a:pt x="1138" y="1194"/>
                  </a:lnTo>
                  <a:lnTo>
                    <a:pt x="1135" y="1199"/>
                  </a:lnTo>
                  <a:lnTo>
                    <a:pt x="1129" y="1203"/>
                  </a:lnTo>
                  <a:lnTo>
                    <a:pt x="1124" y="1204"/>
                  </a:lnTo>
                  <a:lnTo>
                    <a:pt x="1124" y="1204"/>
                  </a:lnTo>
                  <a:lnTo>
                    <a:pt x="1117" y="1203"/>
                  </a:lnTo>
                  <a:lnTo>
                    <a:pt x="1112" y="1199"/>
                  </a:lnTo>
                  <a:lnTo>
                    <a:pt x="1109" y="1194"/>
                  </a:lnTo>
                  <a:lnTo>
                    <a:pt x="1107" y="1189"/>
                  </a:lnTo>
                  <a:lnTo>
                    <a:pt x="1107" y="1189"/>
                  </a:lnTo>
                  <a:lnTo>
                    <a:pt x="1109" y="1182"/>
                  </a:lnTo>
                  <a:lnTo>
                    <a:pt x="1112" y="1177"/>
                  </a:lnTo>
                  <a:lnTo>
                    <a:pt x="1117" y="1174"/>
                  </a:lnTo>
                  <a:lnTo>
                    <a:pt x="1124" y="1172"/>
                  </a:lnTo>
                  <a:lnTo>
                    <a:pt x="1124" y="1172"/>
                  </a:lnTo>
                  <a:close/>
                  <a:moveTo>
                    <a:pt x="1240" y="1432"/>
                  </a:moveTo>
                  <a:lnTo>
                    <a:pt x="1240" y="1432"/>
                  </a:lnTo>
                  <a:lnTo>
                    <a:pt x="1240" y="1432"/>
                  </a:lnTo>
                  <a:lnTo>
                    <a:pt x="1247" y="1434"/>
                  </a:lnTo>
                  <a:lnTo>
                    <a:pt x="1250" y="1438"/>
                  </a:lnTo>
                  <a:lnTo>
                    <a:pt x="1254" y="1443"/>
                  </a:lnTo>
                  <a:lnTo>
                    <a:pt x="1255" y="1448"/>
                  </a:lnTo>
                  <a:lnTo>
                    <a:pt x="1255" y="1448"/>
                  </a:lnTo>
                  <a:lnTo>
                    <a:pt x="1254" y="1455"/>
                  </a:lnTo>
                  <a:lnTo>
                    <a:pt x="1250" y="1460"/>
                  </a:lnTo>
                  <a:lnTo>
                    <a:pt x="1247" y="1463"/>
                  </a:lnTo>
                  <a:lnTo>
                    <a:pt x="1240" y="1465"/>
                  </a:lnTo>
                  <a:lnTo>
                    <a:pt x="1240" y="1465"/>
                  </a:lnTo>
                  <a:lnTo>
                    <a:pt x="1233" y="1463"/>
                  </a:lnTo>
                  <a:lnTo>
                    <a:pt x="1230" y="1460"/>
                  </a:lnTo>
                  <a:lnTo>
                    <a:pt x="1226" y="1455"/>
                  </a:lnTo>
                  <a:lnTo>
                    <a:pt x="1225" y="1448"/>
                  </a:lnTo>
                  <a:lnTo>
                    <a:pt x="1225" y="1448"/>
                  </a:lnTo>
                  <a:lnTo>
                    <a:pt x="1226" y="1443"/>
                  </a:lnTo>
                  <a:lnTo>
                    <a:pt x="1230" y="1438"/>
                  </a:lnTo>
                  <a:lnTo>
                    <a:pt x="1233" y="1434"/>
                  </a:lnTo>
                  <a:lnTo>
                    <a:pt x="1240" y="1432"/>
                  </a:lnTo>
                  <a:lnTo>
                    <a:pt x="1240" y="1432"/>
                  </a:lnTo>
                  <a:close/>
                  <a:moveTo>
                    <a:pt x="1531" y="1432"/>
                  </a:moveTo>
                  <a:lnTo>
                    <a:pt x="1531" y="1432"/>
                  </a:lnTo>
                  <a:lnTo>
                    <a:pt x="1531" y="1432"/>
                  </a:lnTo>
                  <a:lnTo>
                    <a:pt x="1538" y="1434"/>
                  </a:lnTo>
                  <a:lnTo>
                    <a:pt x="1543" y="1438"/>
                  </a:lnTo>
                  <a:lnTo>
                    <a:pt x="1547" y="1443"/>
                  </a:lnTo>
                  <a:lnTo>
                    <a:pt x="1547" y="1448"/>
                  </a:lnTo>
                  <a:lnTo>
                    <a:pt x="1547" y="1448"/>
                  </a:lnTo>
                  <a:lnTo>
                    <a:pt x="1547" y="1455"/>
                  </a:lnTo>
                  <a:lnTo>
                    <a:pt x="1543" y="1460"/>
                  </a:lnTo>
                  <a:lnTo>
                    <a:pt x="1538" y="1463"/>
                  </a:lnTo>
                  <a:lnTo>
                    <a:pt x="1531" y="1465"/>
                  </a:lnTo>
                  <a:lnTo>
                    <a:pt x="1531" y="1465"/>
                  </a:lnTo>
                  <a:lnTo>
                    <a:pt x="1526" y="1463"/>
                  </a:lnTo>
                  <a:lnTo>
                    <a:pt x="1521" y="1460"/>
                  </a:lnTo>
                  <a:lnTo>
                    <a:pt x="1518" y="1455"/>
                  </a:lnTo>
                  <a:lnTo>
                    <a:pt x="1516" y="1448"/>
                  </a:lnTo>
                  <a:lnTo>
                    <a:pt x="1516" y="1448"/>
                  </a:lnTo>
                  <a:lnTo>
                    <a:pt x="1518" y="1443"/>
                  </a:lnTo>
                  <a:lnTo>
                    <a:pt x="1521" y="1438"/>
                  </a:lnTo>
                  <a:lnTo>
                    <a:pt x="1526" y="1434"/>
                  </a:lnTo>
                  <a:lnTo>
                    <a:pt x="1531" y="1432"/>
                  </a:lnTo>
                  <a:lnTo>
                    <a:pt x="1531" y="1432"/>
                  </a:lnTo>
                  <a:close/>
                  <a:moveTo>
                    <a:pt x="1649" y="1649"/>
                  </a:moveTo>
                  <a:lnTo>
                    <a:pt x="1649" y="1649"/>
                  </a:lnTo>
                  <a:lnTo>
                    <a:pt x="1649" y="1649"/>
                  </a:lnTo>
                  <a:lnTo>
                    <a:pt x="1654" y="1650"/>
                  </a:lnTo>
                  <a:lnTo>
                    <a:pt x="1659" y="1654"/>
                  </a:lnTo>
                  <a:lnTo>
                    <a:pt x="1662" y="1659"/>
                  </a:lnTo>
                  <a:lnTo>
                    <a:pt x="1664" y="1666"/>
                  </a:lnTo>
                  <a:lnTo>
                    <a:pt x="1664" y="1666"/>
                  </a:lnTo>
                  <a:lnTo>
                    <a:pt x="1662" y="1671"/>
                  </a:lnTo>
                  <a:lnTo>
                    <a:pt x="1659" y="1676"/>
                  </a:lnTo>
                  <a:lnTo>
                    <a:pt x="1654" y="1679"/>
                  </a:lnTo>
                  <a:lnTo>
                    <a:pt x="1649" y="1681"/>
                  </a:lnTo>
                  <a:lnTo>
                    <a:pt x="1649" y="1681"/>
                  </a:lnTo>
                  <a:lnTo>
                    <a:pt x="1642" y="1679"/>
                  </a:lnTo>
                  <a:lnTo>
                    <a:pt x="1637" y="1676"/>
                  </a:lnTo>
                  <a:lnTo>
                    <a:pt x="1633" y="1671"/>
                  </a:lnTo>
                  <a:lnTo>
                    <a:pt x="1633" y="1666"/>
                  </a:lnTo>
                  <a:lnTo>
                    <a:pt x="1633" y="1666"/>
                  </a:lnTo>
                  <a:lnTo>
                    <a:pt x="1633" y="1659"/>
                  </a:lnTo>
                  <a:lnTo>
                    <a:pt x="1637" y="1654"/>
                  </a:lnTo>
                  <a:lnTo>
                    <a:pt x="1642" y="1650"/>
                  </a:lnTo>
                  <a:lnTo>
                    <a:pt x="1649" y="1649"/>
                  </a:lnTo>
                  <a:lnTo>
                    <a:pt x="1649" y="1649"/>
                  </a:lnTo>
                  <a:close/>
                  <a:moveTo>
                    <a:pt x="1649" y="1606"/>
                  </a:moveTo>
                  <a:lnTo>
                    <a:pt x="1649" y="1606"/>
                  </a:lnTo>
                  <a:lnTo>
                    <a:pt x="1649" y="1606"/>
                  </a:lnTo>
                  <a:lnTo>
                    <a:pt x="1654" y="1608"/>
                  </a:lnTo>
                  <a:lnTo>
                    <a:pt x="1659" y="1611"/>
                  </a:lnTo>
                  <a:lnTo>
                    <a:pt x="1662" y="1616"/>
                  </a:lnTo>
                  <a:lnTo>
                    <a:pt x="1664" y="1622"/>
                  </a:lnTo>
                  <a:lnTo>
                    <a:pt x="1664" y="1622"/>
                  </a:lnTo>
                  <a:lnTo>
                    <a:pt x="1662" y="1628"/>
                  </a:lnTo>
                  <a:lnTo>
                    <a:pt x="1659" y="1633"/>
                  </a:lnTo>
                  <a:lnTo>
                    <a:pt x="1654" y="1637"/>
                  </a:lnTo>
                  <a:lnTo>
                    <a:pt x="1649" y="1639"/>
                  </a:lnTo>
                  <a:lnTo>
                    <a:pt x="1649" y="1639"/>
                  </a:lnTo>
                  <a:lnTo>
                    <a:pt x="1642" y="1637"/>
                  </a:lnTo>
                  <a:lnTo>
                    <a:pt x="1637" y="1633"/>
                  </a:lnTo>
                  <a:lnTo>
                    <a:pt x="1633" y="1628"/>
                  </a:lnTo>
                  <a:lnTo>
                    <a:pt x="1633" y="1622"/>
                  </a:lnTo>
                  <a:lnTo>
                    <a:pt x="1633" y="1622"/>
                  </a:lnTo>
                  <a:lnTo>
                    <a:pt x="1633" y="1616"/>
                  </a:lnTo>
                  <a:lnTo>
                    <a:pt x="1637" y="1611"/>
                  </a:lnTo>
                  <a:lnTo>
                    <a:pt x="1642" y="1608"/>
                  </a:lnTo>
                  <a:lnTo>
                    <a:pt x="1649" y="1606"/>
                  </a:lnTo>
                  <a:lnTo>
                    <a:pt x="1649" y="1606"/>
                  </a:lnTo>
                  <a:close/>
                  <a:moveTo>
                    <a:pt x="1589" y="1606"/>
                  </a:moveTo>
                  <a:lnTo>
                    <a:pt x="1589" y="1606"/>
                  </a:lnTo>
                  <a:lnTo>
                    <a:pt x="1589" y="1606"/>
                  </a:lnTo>
                  <a:lnTo>
                    <a:pt x="1596" y="1608"/>
                  </a:lnTo>
                  <a:lnTo>
                    <a:pt x="1601" y="1611"/>
                  </a:lnTo>
                  <a:lnTo>
                    <a:pt x="1605" y="1616"/>
                  </a:lnTo>
                  <a:lnTo>
                    <a:pt x="1606" y="1622"/>
                  </a:lnTo>
                  <a:lnTo>
                    <a:pt x="1606" y="1622"/>
                  </a:lnTo>
                  <a:lnTo>
                    <a:pt x="1605" y="1628"/>
                  </a:lnTo>
                  <a:lnTo>
                    <a:pt x="1601" y="1633"/>
                  </a:lnTo>
                  <a:lnTo>
                    <a:pt x="1596" y="1637"/>
                  </a:lnTo>
                  <a:lnTo>
                    <a:pt x="1589" y="1639"/>
                  </a:lnTo>
                  <a:lnTo>
                    <a:pt x="1589" y="1639"/>
                  </a:lnTo>
                  <a:lnTo>
                    <a:pt x="1584" y="1637"/>
                  </a:lnTo>
                  <a:lnTo>
                    <a:pt x="1579" y="1633"/>
                  </a:lnTo>
                  <a:lnTo>
                    <a:pt x="1576" y="1628"/>
                  </a:lnTo>
                  <a:lnTo>
                    <a:pt x="1574" y="1622"/>
                  </a:lnTo>
                  <a:lnTo>
                    <a:pt x="1574" y="1622"/>
                  </a:lnTo>
                  <a:lnTo>
                    <a:pt x="1576" y="1616"/>
                  </a:lnTo>
                  <a:lnTo>
                    <a:pt x="1579" y="1611"/>
                  </a:lnTo>
                  <a:lnTo>
                    <a:pt x="1584" y="1608"/>
                  </a:lnTo>
                  <a:lnTo>
                    <a:pt x="1589" y="1606"/>
                  </a:lnTo>
                  <a:lnTo>
                    <a:pt x="1589" y="1606"/>
                  </a:lnTo>
                  <a:close/>
                  <a:moveTo>
                    <a:pt x="1649" y="1562"/>
                  </a:moveTo>
                  <a:lnTo>
                    <a:pt x="1649" y="1562"/>
                  </a:lnTo>
                  <a:lnTo>
                    <a:pt x="1649" y="1562"/>
                  </a:lnTo>
                  <a:lnTo>
                    <a:pt x="1654" y="1564"/>
                  </a:lnTo>
                  <a:lnTo>
                    <a:pt x="1659" y="1567"/>
                  </a:lnTo>
                  <a:lnTo>
                    <a:pt x="1662" y="1572"/>
                  </a:lnTo>
                  <a:lnTo>
                    <a:pt x="1664" y="1579"/>
                  </a:lnTo>
                  <a:lnTo>
                    <a:pt x="1664" y="1579"/>
                  </a:lnTo>
                  <a:lnTo>
                    <a:pt x="1662" y="1584"/>
                  </a:lnTo>
                  <a:lnTo>
                    <a:pt x="1659" y="1591"/>
                  </a:lnTo>
                  <a:lnTo>
                    <a:pt x="1654" y="1594"/>
                  </a:lnTo>
                  <a:lnTo>
                    <a:pt x="1649" y="1594"/>
                  </a:lnTo>
                  <a:lnTo>
                    <a:pt x="1649" y="1594"/>
                  </a:lnTo>
                  <a:lnTo>
                    <a:pt x="1642" y="1594"/>
                  </a:lnTo>
                  <a:lnTo>
                    <a:pt x="1637" y="1591"/>
                  </a:lnTo>
                  <a:lnTo>
                    <a:pt x="1633" y="1584"/>
                  </a:lnTo>
                  <a:lnTo>
                    <a:pt x="1633" y="1579"/>
                  </a:lnTo>
                  <a:lnTo>
                    <a:pt x="1633" y="1579"/>
                  </a:lnTo>
                  <a:lnTo>
                    <a:pt x="1633" y="1572"/>
                  </a:lnTo>
                  <a:lnTo>
                    <a:pt x="1637" y="1567"/>
                  </a:lnTo>
                  <a:lnTo>
                    <a:pt x="1642" y="1564"/>
                  </a:lnTo>
                  <a:lnTo>
                    <a:pt x="1649" y="1562"/>
                  </a:lnTo>
                  <a:lnTo>
                    <a:pt x="1649" y="1562"/>
                  </a:lnTo>
                  <a:close/>
                  <a:moveTo>
                    <a:pt x="1707" y="1519"/>
                  </a:moveTo>
                  <a:lnTo>
                    <a:pt x="1707" y="1519"/>
                  </a:lnTo>
                  <a:lnTo>
                    <a:pt x="1707" y="1519"/>
                  </a:lnTo>
                  <a:lnTo>
                    <a:pt x="1712" y="1521"/>
                  </a:lnTo>
                  <a:lnTo>
                    <a:pt x="1717" y="1524"/>
                  </a:lnTo>
                  <a:lnTo>
                    <a:pt x="1720" y="1530"/>
                  </a:lnTo>
                  <a:lnTo>
                    <a:pt x="1722" y="1535"/>
                  </a:lnTo>
                  <a:lnTo>
                    <a:pt x="1722" y="1535"/>
                  </a:lnTo>
                  <a:lnTo>
                    <a:pt x="1720" y="1541"/>
                  </a:lnTo>
                  <a:lnTo>
                    <a:pt x="1717" y="1547"/>
                  </a:lnTo>
                  <a:lnTo>
                    <a:pt x="1712" y="1550"/>
                  </a:lnTo>
                  <a:lnTo>
                    <a:pt x="1707" y="1552"/>
                  </a:lnTo>
                  <a:lnTo>
                    <a:pt x="1707" y="1552"/>
                  </a:lnTo>
                  <a:lnTo>
                    <a:pt x="1700" y="1550"/>
                  </a:lnTo>
                  <a:lnTo>
                    <a:pt x="1695" y="1547"/>
                  </a:lnTo>
                  <a:lnTo>
                    <a:pt x="1693" y="1541"/>
                  </a:lnTo>
                  <a:lnTo>
                    <a:pt x="1691" y="1535"/>
                  </a:lnTo>
                  <a:lnTo>
                    <a:pt x="1691" y="1535"/>
                  </a:lnTo>
                  <a:lnTo>
                    <a:pt x="1693" y="1530"/>
                  </a:lnTo>
                  <a:lnTo>
                    <a:pt x="1695" y="1524"/>
                  </a:lnTo>
                  <a:lnTo>
                    <a:pt x="1700" y="1521"/>
                  </a:lnTo>
                  <a:lnTo>
                    <a:pt x="1707" y="1519"/>
                  </a:lnTo>
                  <a:lnTo>
                    <a:pt x="1707" y="1519"/>
                  </a:lnTo>
                  <a:close/>
                  <a:moveTo>
                    <a:pt x="1649" y="1519"/>
                  </a:moveTo>
                  <a:lnTo>
                    <a:pt x="1649" y="1519"/>
                  </a:lnTo>
                  <a:lnTo>
                    <a:pt x="1649" y="1519"/>
                  </a:lnTo>
                  <a:lnTo>
                    <a:pt x="1654" y="1521"/>
                  </a:lnTo>
                  <a:lnTo>
                    <a:pt x="1659" y="1524"/>
                  </a:lnTo>
                  <a:lnTo>
                    <a:pt x="1662" y="1530"/>
                  </a:lnTo>
                  <a:lnTo>
                    <a:pt x="1664" y="1535"/>
                  </a:lnTo>
                  <a:lnTo>
                    <a:pt x="1664" y="1535"/>
                  </a:lnTo>
                  <a:lnTo>
                    <a:pt x="1662" y="1541"/>
                  </a:lnTo>
                  <a:lnTo>
                    <a:pt x="1659" y="1547"/>
                  </a:lnTo>
                  <a:lnTo>
                    <a:pt x="1654" y="1550"/>
                  </a:lnTo>
                  <a:lnTo>
                    <a:pt x="1649" y="1552"/>
                  </a:lnTo>
                  <a:lnTo>
                    <a:pt x="1649" y="1552"/>
                  </a:lnTo>
                  <a:lnTo>
                    <a:pt x="1642" y="1550"/>
                  </a:lnTo>
                  <a:lnTo>
                    <a:pt x="1637" y="1547"/>
                  </a:lnTo>
                  <a:lnTo>
                    <a:pt x="1633" y="1541"/>
                  </a:lnTo>
                  <a:lnTo>
                    <a:pt x="1633" y="1535"/>
                  </a:lnTo>
                  <a:lnTo>
                    <a:pt x="1633" y="1535"/>
                  </a:lnTo>
                  <a:lnTo>
                    <a:pt x="1633" y="1530"/>
                  </a:lnTo>
                  <a:lnTo>
                    <a:pt x="1637" y="1524"/>
                  </a:lnTo>
                  <a:lnTo>
                    <a:pt x="1642" y="1521"/>
                  </a:lnTo>
                  <a:lnTo>
                    <a:pt x="1649" y="1519"/>
                  </a:lnTo>
                  <a:lnTo>
                    <a:pt x="1649" y="1519"/>
                  </a:lnTo>
                  <a:close/>
                  <a:moveTo>
                    <a:pt x="1765" y="1475"/>
                  </a:moveTo>
                  <a:lnTo>
                    <a:pt x="1765" y="1475"/>
                  </a:lnTo>
                  <a:lnTo>
                    <a:pt x="1765" y="1475"/>
                  </a:lnTo>
                  <a:lnTo>
                    <a:pt x="1771" y="1477"/>
                  </a:lnTo>
                  <a:lnTo>
                    <a:pt x="1777" y="1480"/>
                  </a:lnTo>
                  <a:lnTo>
                    <a:pt x="1780" y="1485"/>
                  </a:lnTo>
                  <a:lnTo>
                    <a:pt x="1780" y="1492"/>
                  </a:lnTo>
                  <a:lnTo>
                    <a:pt x="1780" y="1492"/>
                  </a:lnTo>
                  <a:lnTo>
                    <a:pt x="1780" y="1499"/>
                  </a:lnTo>
                  <a:lnTo>
                    <a:pt x="1777" y="1504"/>
                  </a:lnTo>
                  <a:lnTo>
                    <a:pt x="1771" y="1507"/>
                  </a:lnTo>
                  <a:lnTo>
                    <a:pt x="1765" y="1507"/>
                  </a:lnTo>
                  <a:lnTo>
                    <a:pt x="1765" y="1507"/>
                  </a:lnTo>
                  <a:lnTo>
                    <a:pt x="1759" y="1507"/>
                  </a:lnTo>
                  <a:lnTo>
                    <a:pt x="1754" y="1504"/>
                  </a:lnTo>
                  <a:lnTo>
                    <a:pt x="1751" y="1499"/>
                  </a:lnTo>
                  <a:lnTo>
                    <a:pt x="1749" y="1492"/>
                  </a:lnTo>
                  <a:lnTo>
                    <a:pt x="1749" y="1492"/>
                  </a:lnTo>
                  <a:lnTo>
                    <a:pt x="1751" y="1485"/>
                  </a:lnTo>
                  <a:lnTo>
                    <a:pt x="1754" y="1480"/>
                  </a:lnTo>
                  <a:lnTo>
                    <a:pt x="1759" y="1477"/>
                  </a:lnTo>
                  <a:lnTo>
                    <a:pt x="1765" y="1475"/>
                  </a:lnTo>
                  <a:lnTo>
                    <a:pt x="1765" y="1475"/>
                  </a:lnTo>
                  <a:close/>
                  <a:moveTo>
                    <a:pt x="1707" y="1475"/>
                  </a:moveTo>
                  <a:lnTo>
                    <a:pt x="1707" y="1475"/>
                  </a:lnTo>
                  <a:lnTo>
                    <a:pt x="1707" y="1475"/>
                  </a:lnTo>
                  <a:lnTo>
                    <a:pt x="1712" y="1477"/>
                  </a:lnTo>
                  <a:lnTo>
                    <a:pt x="1717" y="1480"/>
                  </a:lnTo>
                  <a:lnTo>
                    <a:pt x="1720" y="1485"/>
                  </a:lnTo>
                  <a:lnTo>
                    <a:pt x="1722" y="1492"/>
                  </a:lnTo>
                  <a:lnTo>
                    <a:pt x="1722" y="1492"/>
                  </a:lnTo>
                  <a:lnTo>
                    <a:pt x="1720" y="1499"/>
                  </a:lnTo>
                  <a:lnTo>
                    <a:pt x="1717" y="1504"/>
                  </a:lnTo>
                  <a:lnTo>
                    <a:pt x="1712" y="1507"/>
                  </a:lnTo>
                  <a:lnTo>
                    <a:pt x="1707" y="1507"/>
                  </a:lnTo>
                  <a:lnTo>
                    <a:pt x="1707" y="1507"/>
                  </a:lnTo>
                  <a:lnTo>
                    <a:pt x="1700" y="1507"/>
                  </a:lnTo>
                  <a:lnTo>
                    <a:pt x="1695" y="1504"/>
                  </a:lnTo>
                  <a:lnTo>
                    <a:pt x="1693" y="1499"/>
                  </a:lnTo>
                  <a:lnTo>
                    <a:pt x="1691" y="1492"/>
                  </a:lnTo>
                  <a:lnTo>
                    <a:pt x="1691" y="1492"/>
                  </a:lnTo>
                  <a:lnTo>
                    <a:pt x="1693" y="1485"/>
                  </a:lnTo>
                  <a:lnTo>
                    <a:pt x="1695" y="1480"/>
                  </a:lnTo>
                  <a:lnTo>
                    <a:pt x="1700" y="1477"/>
                  </a:lnTo>
                  <a:lnTo>
                    <a:pt x="1707" y="1475"/>
                  </a:lnTo>
                  <a:lnTo>
                    <a:pt x="1707" y="1475"/>
                  </a:lnTo>
                  <a:close/>
                  <a:moveTo>
                    <a:pt x="1649" y="1475"/>
                  </a:moveTo>
                  <a:lnTo>
                    <a:pt x="1649" y="1475"/>
                  </a:lnTo>
                  <a:lnTo>
                    <a:pt x="1649" y="1475"/>
                  </a:lnTo>
                  <a:lnTo>
                    <a:pt x="1654" y="1477"/>
                  </a:lnTo>
                  <a:lnTo>
                    <a:pt x="1659" y="1480"/>
                  </a:lnTo>
                  <a:lnTo>
                    <a:pt x="1662" y="1485"/>
                  </a:lnTo>
                  <a:lnTo>
                    <a:pt x="1664" y="1492"/>
                  </a:lnTo>
                  <a:lnTo>
                    <a:pt x="1664" y="1492"/>
                  </a:lnTo>
                  <a:lnTo>
                    <a:pt x="1662" y="1499"/>
                  </a:lnTo>
                  <a:lnTo>
                    <a:pt x="1659" y="1504"/>
                  </a:lnTo>
                  <a:lnTo>
                    <a:pt x="1654" y="1507"/>
                  </a:lnTo>
                  <a:lnTo>
                    <a:pt x="1649" y="1507"/>
                  </a:lnTo>
                  <a:lnTo>
                    <a:pt x="1649" y="1507"/>
                  </a:lnTo>
                  <a:lnTo>
                    <a:pt x="1642" y="1507"/>
                  </a:lnTo>
                  <a:lnTo>
                    <a:pt x="1637" y="1504"/>
                  </a:lnTo>
                  <a:lnTo>
                    <a:pt x="1633" y="1499"/>
                  </a:lnTo>
                  <a:lnTo>
                    <a:pt x="1633" y="1492"/>
                  </a:lnTo>
                  <a:lnTo>
                    <a:pt x="1633" y="1492"/>
                  </a:lnTo>
                  <a:lnTo>
                    <a:pt x="1633" y="1485"/>
                  </a:lnTo>
                  <a:lnTo>
                    <a:pt x="1637" y="1480"/>
                  </a:lnTo>
                  <a:lnTo>
                    <a:pt x="1642" y="1477"/>
                  </a:lnTo>
                  <a:lnTo>
                    <a:pt x="1649" y="1475"/>
                  </a:lnTo>
                  <a:lnTo>
                    <a:pt x="1649" y="1475"/>
                  </a:lnTo>
                  <a:close/>
                  <a:moveTo>
                    <a:pt x="1589" y="1475"/>
                  </a:moveTo>
                  <a:lnTo>
                    <a:pt x="1589" y="1475"/>
                  </a:lnTo>
                  <a:lnTo>
                    <a:pt x="1589" y="1475"/>
                  </a:lnTo>
                  <a:lnTo>
                    <a:pt x="1596" y="1477"/>
                  </a:lnTo>
                  <a:lnTo>
                    <a:pt x="1601" y="1480"/>
                  </a:lnTo>
                  <a:lnTo>
                    <a:pt x="1605" y="1485"/>
                  </a:lnTo>
                  <a:lnTo>
                    <a:pt x="1606" y="1492"/>
                  </a:lnTo>
                  <a:lnTo>
                    <a:pt x="1606" y="1492"/>
                  </a:lnTo>
                  <a:lnTo>
                    <a:pt x="1605" y="1499"/>
                  </a:lnTo>
                  <a:lnTo>
                    <a:pt x="1601" y="1504"/>
                  </a:lnTo>
                  <a:lnTo>
                    <a:pt x="1596" y="1507"/>
                  </a:lnTo>
                  <a:lnTo>
                    <a:pt x="1589" y="1507"/>
                  </a:lnTo>
                  <a:lnTo>
                    <a:pt x="1589" y="1507"/>
                  </a:lnTo>
                  <a:lnTo>
                    <a:pt x="1584" y="1507"/>
                  </a:lnTo>
                  <a:lnTo>
                    <a:pt x="1579" y="1504"/>
                  </a:lnTo>
                  <a:lnTo>
                    <a:pt x="1576" y="1499"/>
                  </a:lnTo>
                  <a:lnTo>
                    <a:pt x="1574" y="1492"/>
                  </a:lnTo>
                  <a:lnTo>
                    <a:pt x="1574" y="1492"/>
                  </a:lnTo>
                  <a:lnTo>
                    <a:pt x="1576" y="1485"/>
                  </a:lnTo>
                  <a:lnTo>
                    <a:pt x="1579" y="1480"/>
                  </a:lnTo>
                  <a:lnTo>
                    <a:pt x="1584" y="1477"/>
                  </a:lnTo>
                  <a:lnTo>
                    <a:pt x="1589" y="1475"/>
                  </a:lnTo>
                  <a:lnTo>
                    <a:pt x="1589" y="1475"/>
                  </a:lnTo>
                  <a:close/>
                  <a:moveTo>
                    <a:pt x="1882" y="1432"/>
                  </a:moveTo>
                  <a:lnTo>
                    <a:pt x="1882" y="1432"/>
                  </a:lnTo>
                  <a:lnTo>
                    <a:pt x="1882" y="1432"/>
                  </a:lnTo>
                  <a:lnTo>
                    <a:pt x="1887" y="1434"/>
                  </a:lnTo>
                  <a:lnTo>
                    <a:pt x="1892" y="1438"/>
                  </a:lnTo>
                  <a:lnTo>
                    <a:pt x="1896" y="1443"/>
                  </a:lnTo>
                  <a:lnTo>
                    <a:pt x="1897" y="1448"/>
                  </a:lnTo>
                  <a:lnTo>
                    <a:pt x="1897" y="1448"/>
                  </a:lnTo>
                  <a:lnTo>
                    <a:pt x="1896" y="1455"/>
                  </a:lnTo>
                  <a:lnTo>
                    <a:pt x="1892" y="1460"/>
                  </a:lnTo>
                  <a:lnTo>
                    <a:pt x="1887" y="1463"/>
                  </a:lnTo>
                  <a:lnTo>
                    <a:pt x="1882" y="1465"/>
                  </a:lnTo>
                  <a:lnTo>
                    <a:pt x="1882" y="1465"/>
                  </a:lnTo>
                  <a:lnTo>
                    <a:pt x="1875" y="1463"/>
                  </a:lnTo>
                  <a:lnTo>
                    <a:pt x="1870" y="1460"/>
                  </a:lnTo>
                  <a:lnTo>
                    <a:pt x="1867" y="1455"/>
                  </a:lnTo>
                  <a:lnTo>
                    <a:pt x="1867" y="1448"/>
                  </a:lnTo>
                  <a:lnTo>
                    <a:pt x="1867" y="1448"/>
                  </a:lnTo>
                  <a:lnTo>
                    <a:pt x="1867" y="1443"/>
                  </a:lnTo>
                  <a:lnTo>
                    <a:pt x="1870" y="1438"/>
                  </a:lnTo>
                  <a:lnTo>
                    <a:pt x="1875" y="1434"/>
                  </a:lnTo>
                  <a:lnTo>
                    <a:pt x="1882" y="1432"/>
                  </a:lnTo>
                  <a:lnTo>
                    <a:pt x="1882" y="1432"/>
                  </a:lnTo>
                  <a:close/>
                  <a:moveTo>
                    <a:pt x="1823" y="1432"/>
                  </a:moveTo>
                  <a:lnTo>
                    <a:pt x="1823" y="1432"/>
                  </a:lnTo>
                  <a:lnTo>
                    <a:pt x="1823" y="1432"/>
                  </a:lnTo>
                  <a:lnTo>
                    <a:pt x="1829" y="1434"/>
                  </a:lnTo>
                  <a:lnTo>
                    <a:pt x="1834" y="1438"/>
                  </a:lnTo>
                  <a:lnTo>
                    <a:pt x="1838" y="1443"/>
                  </a:lnTo>
                  <a:lnTo>
                    <a:pt x="1838" y="1448"/>
                  </a:lnTo>
                  <a:lnTo>
                    <a:pt x="1838" y="1448"/>
                  </a:lnTo>
                  <a:lnTo>
                    <a:pt x="1838" y="1455"/>
                  </a:lnTo>
                  <a:lnTo>
                    <a:pt x="1834" y="1460"/>
                  </a:lnTo>
                  <a:lnTo>
                    <a:pt x="1829" y="1463"/>
                  </a:lnTo>
                  <a:lnTo>
                    <a:pt x="1823" y="1465"/>
                  </a:lnTo>
                  <a:lnTo>
                    <a:pt x="1823" y="1465"/>
                  </a:lnTo>
                  <a:lnTo>
                    <a:pt x="1817" y="1463"/>
                  </a:lnTo>
                  <a:lnTo>
                    <a:pt x="1812" y="1460"/>
                  </a:lnTo>
                  <a:lnTo>
                    <a:pt x="1809" y="1455"/>
                  </a:lnTo>
                  <a:lnTo>
                    <a:pt x="1807" y="1448"/>
                  </a:lnTo>
                  <a:lnTo>
                    <a:pt x="1807" y="1448"/>
                  </a:lnTo>
                  <a:lnTo>
                    <a:pt x="1809" y="1443"/>
                  </a:lnTo>
                  <a:lnTo>
                    <a:pt x="1812" y="1438"/>
                  </a:lnTo>
                  <a:lnTo>
                    <a:pt x="1817" y="1434"/>
                  </a:lnTo>
                  <a:lnTo>
                    <a:pt x="1823" y="1432"/>
                  </a:lnTo>
                  <a:lnTo>
                    <a:pt x="1823" y="1432"/>
                  </a:lnTo>
                  <a:close/>
                  <a:moveTo>
                    <a:pt x="1765" y="1432"/>
                  </a:moveTo>
                  <a:lnTo>
                    <a:pt x="1765" y="1432"/>
                  </a:lnTo>
                  <a:lnTo>
                    <a:pt x="1765" y="1432"/>
                  </a:lnTo>
                  <a:lnTo>
                    <a:pt x="1771" y="1434"/>
                  </a:lnTo>
                  <a:lnTo>
                    <a:pt x="1777" y="1438"/>
                  </a:lnTo>
                  <a:lnTo>
                    <a:pt x="1780" y="1443"/>
                  </a:lnTo>
                  <a:lnTo>
                    <a:pt x="1780" y="1448"/>
                  </a:lnTo>
                  <a:lnTo>
                    <a:pt x="1780" y="1448"/>
                  </a:lnTo>
                  <a:lnTo>
                    <a:pt x="1780" y="1455"/>
                  </a:lnTo>
                  <a:lnTo>
                    <a:pt x="1777" y="1460"/>
                  </a:lnTo>
                  <a:lnTo>
                    <a:pt x="1771" y="1463"/>
                  </a:lnTo>
                  <a:lnTo>
                    <a:pt x="1765" y="1465"/>
                  </a:lnTo>
                  <a:lnTo>
                    <a:pt x="1765" y="1465"/>
                  </a:lnTo>
                  <a:lnTo>
                    <a:pt x="1759" y="1463"/>
                  </a:lnTo>
                  <a:lnTo>
                    <a:pt x="1754" y="1460"/>
                  </a:lnTo>
                  <a:lnTo>
                    <a:pt x="1751" y="1455"/>
                  </a:lnTo>
                  <a:lnTo>
                    <a:pt x="1749" y="1448"/>
                  </a:lnTo>
                  <a:lnTo>
                    <a:pt x="1749" y="1448"/>
                  </a:lnTo>
                  <a:lnTo>
                    <a:pt x="1751" y="1443"/>
                  </a:lnTo>
                  <a:lnTo>
                    <a:pt x="1754" y="1438"/>
                  </a:lnTo>
                  <a:lnTo>
                    <a:pt x="1759" y="1434"/>
                  </a:lnTo>
                  <a:lnTo>
                    <a:pt x="1765" y="1432"/>
                  </a:lnTo>
                  <a:lnTo>
                    <a:pt x="1765" y="1432"/>
                  </a:lnTo>
                  <a:close/>
                  <a:moveTo>
                    <a:pt x="1707" y="1432"/>
                  </a:moveTo>
                  <a:lnTo>
                    <a:pt x="1707" y="1432"/>
                  </a:lnTo>
                  <a:lnTo>
                    <a:pt x="1707" y="1432"/>
                  </a:lnTo>
                  <a:lnTo>
                    <a:pt x="1712" y="1434"/>
                  </a:lnTo>
                  <a:lnTo>
                    <a:pt x="1717" y="1438"/>
                  </a:lnTo>
                  <a:lnTo>
                    <a:pt x="1720" y="1443"/>
                  </a:lnTo>
                  <a:lnTo>
                    <a:pt x="1722" y="1448"/>
                  </a:lnTo>
                  <a:lnTo>
                    <a:pt x="1722" y="1448"/>
                  </a:lnTo>
                  <a:lnTo>
                    <a:pt x="1720" y="1455"/>
                  </a:lnTo>
                  <a:lnTo>
                    <a:pt x="1717" y="1460"/>
                  </a:lnTo>
                  <a:lnTo>
                    <a:pt x="1712" y="1463"/>
                  </a:lnTo>
                  <a:lnTo>
                    <a:pt x="1707" y="1465"/>
                  </a:lnTo>
                  <a:lnTo>
                    <a:pt x="1707" y="1465"/>
                  </a:lnTo>
                  <a:lnTo>
                    <a:pt x="1700" y="1463"/>
                  </a:lnTo>
                  <a:lnTo>
                    <a:pt x="1695" y="1460"/>
                  </a:lnTo>
                  <a:lnTo>
                    <a:pt x="1693" y="1455"/>
                  </a:lnTo>
                  <a:lnTo>
                    <a:pt x="1691" y="1448"/>
                  </a:lnTo>
                  <a:lnTo>
                    <a:pt x="1691" y="1448"/>
                  </a:lnTo>
                  <a:lnTo>
                    <a:pt x="1693" y="1443"/>
                  </a:lnTo>
                  <a:lnTo>
                    <a:pt x="1695" y="1438"/>
                  </a:lnTo>
                  <a:lnTo>
                    <a:pt x="1700" y="1434"/>
                  </a:lnTo>
                  <a:lnTo>
                    <a:pt x="1707" y="1432"/>
                  </a:lnTo>
                  <a:lnTo>
                    <a:pt x="1707" y="1432"/>
                  </a:lnTo>
                  <a:close/>
                  <a:moveTo>
                    <a:pt x="1649" y="1432"/>
                  </a:moveTo>
                  <a:lnTo>
                    <a:pt x="1649" y="1432"/>
                  </a:lnTo>
                  <a:lnTo>
                    <a:pt x="1649" y="1432"/>
                  </a:lnTo>
                  <a:lnTo>
                    <a:pt x="1654" y="1434"/>
                  </a:lnTo>
                  <a:lnTo>
                    <a:pt x="1659" y="1438"/>
                  </a:lnTo>
                  <a:lnTo>
                    <a:pt x="1662" y="1443"/>
                  </a:lnTo>
                  <a:lnTo>
                    <a:pt x="1664" y="1448"/>
                  </a:lnTo>
                  <a:lnTo>
                    <a:pt x="1664" y="1448"/>
                  </a:lnTo>
                  <a:lnTo>
                    <a:pt x="1662" y="1455"/>
                  </a:lnTo>
                  <a:lnTo>
                    <a:pt x="1659" y="1460"/>
                  </a:lnTo>
                  <a:lnTo>
                    <a:pt x="1654" y="1463"/>
                  </a:lnTo>
                  <a:lnTo>
                    <a:pt x="1649" y="1465"/>
                  </a:lnTo>
                  <a:lnTo>
                    <a:pt x="1649" y="1465"/>
                  </a:lnTo>
                  <a:lnTo>
                    <a:pt x="1642" y="1463"/>
                  </a:lnTo>
                  <a:lnTo>
                    <a:pt x="1637" y="1460"/>
                  </a:lnTo>
                  <a:lnTo>
                    <a:pt x="1633" y="1455"/>
                  </a:lnTo>
                  <a:lnTo>
                    <a:pt x="1633" y="1448"/>
                  </a:lnTo>
                  <a:lnTo>
                    <a:pt x="1633" y="1448"/>
                  </a:lnTo>
                  <a:lnTo>
                    <a:pt x="1633" y="1443"/>
                  </a:lnTo>
                  <a:lnTo>
                    <a:pt x="1637" y="1438"/>
                  </a:lnTo>
                  <a:lnTo>
                    <a:pt x="1642" y="1434"/>
                  </a:lnTo>
                  <a:lnTo>
                    <a:pt x="1649" y="1432"/>
                  </a:lnTo>
                  <a:lnTo>
                    <a:pt x="1649" y="1432"/>
                  </a:lnTo>
                  <a:close/>
                  <a:moveTo>
                    <a:pt x="1589" y="1432"/>
                  </a:moveTo>
                  <a:lnTo>
                    <a:pt x="1589" y="1432"/>
                  </a:lnTo>
                  <a:lnTo>
                    <a:pt x="1589" y="1432"/>
                  </a:lnTo>
                  <a:lnTo>
                    <a:pt x="1596" y="1434"/>
                  </a:lnTo>
                  <a:lnTo>
                    <a:pt x="1601" y="1438"/>
                  </a:lnTo>
                  <a:lnTo>
                    <a:pt x="1605" y="1443"/>
                  </a:lnTo>
                  <a:lnTo>
                    <a:pt x="1606" y="1448"/>
                  </a:lnTo>
                  <a:lnTo>
                    <a:pt x="1606" y="1448"/>
                  </a:lnTo>
                  <a:lnTo>
                    <a:pt x="1605" y="1455"/>
                  </a:lnTo>
                  <a:lnTo>
                    <a:pt x="1601" y="1460"/>
                  </a:lnTo>
                  <a:lnTo>
                    <a:pt x="1596" y="1463"/>
                  </a:lnTo>
                  <a:lnTo>
                    <a:pt x="1589" y="1465"/>
                  </a:lnTo>
                  <a:lnTo>
                    <a:pt x="1589" y="1465"/>
                  </a:lnTo>
                  <a:lnTo>
                    <a:pt x="1584" y="1463"/>
                  </a:lnTo>
                  <a:lnTo>
                    <a:pt x="1579" y="1460"/>
                  </a:lnTo>
                  <a:lnTo>
                    <a:pt x="1576" y="1455"/>
                  </a:lnTo>
                  <a:lnTo>
                    <a:pt x="1574" y="1448"/>
                  </a:lnTo>
                  <a:lnTo>
                    <a:pt x="1574" y="1448"/>
                  </a:lnTo>
                  <a:lnTo>
                    <a:pt x="1576" y="1443"/>
                  </a:lnTo>
                  <a:lnTo>
                    <a:pt x="1579" y="1438"/>
                  </a:lnTo>
                  <a:lnTo>
                    <a:pt x="1584" y="1434"/>
                  </a:lnTo>
                  <a:lnTo>
                    <a:pt x="1589" y="1432"/>
                  </a:lnTo>
                  <a:lnTo>
                    <a:pt x="1589" y="1432"/>
                  </a:lnTo>
                  <a:close/>
                  <a:moveTo>
                    <a:pt x="1882" y="1388"/>
                  </a:moveTo>
                  <a:lnTo>
                    <a:pt x="1882" y="1388"/>
                  </a:lnTo>
                  <a:lnTo>
                    <a:pt x="1882" y="1388"/>
                  </a:lnTo>
                  <a:lnTo>
                    <a:pt x="1887" y="1390"/>
                  </a:lnTo>
                  <a:lnTo>
                    <a:pt x="1892" y="1393"/>
                  </a:lnTo>
                  <a:lnTo>
                    <a:pt x="1896" y="1398"/>
                  </a:lnTo>
                  <a:lnTo>
                    <a:pt x="1897" y="1405"/>
                  </a:lnTo>
                  <a:lnTo>
                    <a:pt x="1897" y="1405"/>
                  </a:lnTo>
                  <a:lnTo>
                    <a:pt x="1896" y="1412"/>
                  </a:lnTo>
                  <a:lnTo>
                    <a:pt x="1892" y="1417"/>
                  </a:lnTo>
                  <a:lnTo>
                    <a:pt x="1887" y="1421"/>
                  </a:lnTo>
                  <a:lnTo>
                    <a:pt x="1882" y="1421"/>
                  </a:lnTo>
                  <a:lnTo>
                    <a:pt x="1882" y="1421"/>
                  </a:lnTo>
                  <a:lnTo>
                    <a:pt x="1875" y="1421"/>
                  </a:lnTo>
                  <a:lnTo>
                    <a:pt x="1870" y="1417"/>
                  </a:lnTo>
                  <a:lnTo>
                    <a:pt x="1867" y="1412"/>
                  </a:lnTo>
                  <a:lnTo>
                    <a:pt x="1867" y="1405"/>
                  </a:lnTo>
                  <a:lnTo>
                    <a:pt x="1867" y="1405"/>
                  </a:lnTo>
                  <a:lnTo>
                    <a:pt x="1867" y="1398"/>
                  </a:lnTo>
                  <a:lnTo>
                    <a:pt x="1870" y="1393"/>
                  </a:lnTo>
                  <a:lnTo>
                    <a:pt x="1875" y="1390"/>
                  </a:lnTo>
                  <a:lnTo>
                    <a:pt x="1882" y="1388"/>
                  </a:lnTo>
                  <a:lnTo>
                    <a:pt x="1882" y="1388"/>
                  </a:lnTo>
                  <a:close/>
                  <a:moveTo>
                    <a:pt x="1823" y="1388"/>
                  </a:moveTo>
                  <a:lnTo>
                    <a:pt x="1823" y="1388"/>
                  </a:lnTo>
                  <a:lnTo>
                    <a:pt x="1823" y="1388"/>
                  </a:lnTo>
                  <a:lnTo>
                    <a:pt x="1829" y="1390"/>
                  </a:lnTo>
                  <a:lnTo>
                    <a:pt x="1834" y="1393"/>
                  </a:lnTo>
                  <a:lnTo>
                    <a:pt x="1838" y="1398"/>
                  </a:lnTo>
                  <a:lnTo>
                    <a:pt x="1838" y="1405"/>
                  </a:lnTo>
                  <a:lnTo>
                    <a:pt x="1838" y="1405"/>
                  </a:lnTo>
                  <a:lnTo>
                    <a:pt x="1838" y="1412"/>
                  </a:lnTo>
                  <a:lnTo>
                    <a:pt x="1834" y="1417"/>
                  </a:lnTo>
                  <a:lnTo>
                    <a:pt x="1829" y="1421"/>
                  </a:lnTo>
                  <a:lnTo>
                    <a:pt x="1823" y="1421"/>
                  </a:lnTo>
                  <a:lnTo>
                    <a:pt x="1823" y="1421"/>
                  </a:lnTo>
                  <a:lnTo>
                    <a:pt x="1817" y="1421"/>
                  </a:lnTo>
                  <a:lnTo>
                    <a:pt x="1812" y="1417"/>
                  </a:lnTo>
                  <a:lnTo>
                    <a:pt x="1809" y="1412"/>
                  </a:lnTo>
                  <a:lnTo>
                    <a:pt x="1807" y="1405"/>
                  </a:lnTo>
                  <a:lnTo>
                    <a:pt x="1807" y="1405"/>
                  </a:lnTo>
                  <a:lnTo>
                    <a:pt x="1809" y="1398"/>
                  </a:lnTo>
                  <a:lnTo>
                    <a:pt x="1812" y="1393"/>
                  </a:lnTo>
                  <a:lnTo>
                    <a:pt x="1817" y="1390"/>
                  </a:lnTo>
                  <a:lnTo>
                    <a:pt x="1823" y="1388"/>
                  </a:lnTo>
                  <a:lnTo>
                    <a:pt x="1823" y="1388"/>
                  </a:lnTo>
                  <a:close/>
                  <a:moveTo>
                    <a:pt x="1765" y="1388"/>
                  </a:moveTo>
                  <a:lnTo>
                    <a:pt x="1765" y="1388"/>
                  </a:lnTo>
                  <a:lnTo>
                    <a:pt x="1765" y="1388"/>
                  </a:lnTo>
                  <a:lnTo>
                    <a:pt x="1771" y="1390"/>
                  </a:lnTo>
                  <a:lnTo>
                    <a:pt x="1777" y="1393"/>
                  </a:lnTo>
                  <a:lnTo>
                    <a:pt x="1780" y="1398"/>
                  </a:lnTo>
                  <a:lnTo>
                    <a:pt x="1780" y="1405"/>
                  </a:lnTo>
                  <a:lnTo>
                    <a:pt x="1780" y="1405"/>
                  </a:lnTo>
                  <a:lnTo>
                    <a:pt x="1780" y="1412"/>
                  </a:lnTo>
                  <a:lnTo>
                    <a:pt x="1777" y="1417"/>
                  </a:lnTo>
                  <a:lnTo>
                    <a:pt x="1771" y="1421"/>
                  </a:lnTo>
                  <a:lnTo>
                    <a:pt x="1765" y="1421"/>
                  </a:lnTo>
                  <a:lnTo>
                    <a:pt x="1765" y="1421"/>
                  </a:lnTo>
                  <a:lnTo>
                    <a:pt x="1759" y="1421"/>
                  </a:lnTo>
                  <a:lnTo>
                    <a:pt x="1754" y="1417"/>
                  </a:lnTo>
                  <a:lnTo>
                    <a:pt x="1751" y="1412"/>
                  </a:lnTo>
                  <a:lnTo>
                    <a:pt x="1749" y="1405"/>
                  </a:lnTo>
                  <a:lnTo>
                    <a:pt x="1749" y="1405"/>
                  </a:lnTo>
                  <a:lnTo>
                    <a:pt x="1751" y="1398"/>
                  </a:lnTo>
                  <a:lnTo>
                    <a:pt x="1754" y="1393"/>
                  </a:lnTo>
                  <a:lnTo>
                    <a:pt x="1759" y="1390"/>
                  </a:lnTo>
                  <a:lnTo>
                    <a:pt x="1765" y="1388"/>
                  </a:lnTo>
                  <a:lnTo>
                    <a:pt x="1765" y="1388"/>
                  </a:lnTo>
                  <a:close/>
                  <a:moveTo>
                    <a:pt x="1707" y="1388"/>
                  </a:moveTo>
                  <a:lnTo>
                    <a:pt x="1707" y="1388"/>
                  </a:lnTo>
                  <a:lnTo>
                    <a:pt x="1707" y="1388"/>
                  </a:lnTo>
                  <a:lnTo>
                    <a:pt x="1712" y="1390"/>
                  </a:lnTo>
                  <a:lnTo>
                    <a:pt x="1717" y="1393"/>
                  </a:lnTo>
                  <a:lnTo>
                    <a:pt x="1720" y="1398"/>
                  </a:lnTo>
                  <a:lnTo>
                    <a:pt x="1722" y="1405"/>
                  </a:lnTo>
                  <a:lnTo>
                    <a:pt x="1722" y="1405"/>
                  </a:lnTo>
                  <a:lnTo>
                    <a:pt x="1720" y="1412"/>
                  </a:lnTo>
                  <a:lnTo>
                    <a:pt x="1717" y="1417"/>
                  </a:lnTo>
                  <a:lnTo>
                    <a:pt x="1712" y="1421"/>
                  </a:lnTo>
                  <a:lnTo>
                    <a:pt x="1707" y="1421"/>
                  </a:lnTo>
                  <a:lnTo>
                    <a:pt x="1707" y="1421"/>
                  </a:lnTo>
                  <a:lnTo>
                    <a:pt x="1700" y="1421"/>
                  </a:lnTo>
                  <a:lnTo>
                    <a:pt x="1695" y="1417"/>
                  </a:lnTo>
                  <a:lnTo>
                    <a:pt x="1693" y="1412"/>
                  </a:lnTo>
                  <a:lnTo>
                    <a:pt x="1691" y="1405"/>
                  </a:lnTo>
                  <a:lnTo>
                    <a:pt x="1691" y="1405"/>
                  </a:lnTo>
                  <a:lnTo>
                    <a:pt x="1693" y="1398"/>
                  </a:lnTo>
                  <a:lnTo>
                    <a:pt x="1695" y="1393"/>
                  </a:lnTo>
                  <a:lnTo>
                    <a:pt x="1700" y="1390"/>
                  </a:lnTo>
                  <a:lnTo>
                    <a:pt x="1707" y="1388"/>
                  </a:lnTo>
                  <a:lnTo>
                    <a:pt x="1707" y="1388"/>
                  </a:lnTo>
                  <a:close/>
                  <a:moveTo>
                    <a:pt x="1649" y="1388"/>
                  </a:moveTo>
                  <a:lnTo>
                    <a:pt x="1649" y="1388"/>
                  </a:lnTo>
                  <a:lnTo>
                    <a:pt x="1649" y="1388"/>
                  </a:lnTo>
                  <a:lnTo>
                    <a:pt x="1654" y="1390"/>
                  </a:lnTo>
                  <a:lnTo>
                    <a:pt x="1659" y="1393"/>
                  </a:lnTo>
                  <a:lnTo>
                    <a:pt x="1662" y="1398"/>
                  </a:lnTo>
                  <a:lnTo>
                    <a:pt x="1664" y="1405"/>
                  </a:lnTo>
                  <a:lnTo>
                    <a:pt x="1664" y="1405"/>
                  </a:lnTo>
                  <a:lnTo>
                    <a:pt x="1662" y="1412"/>
                  </a:lnTo>
                  <a:lnTo>
                    <a:pt x="1659" y="1417"/>
                  </a:lnTo>
                  <a:lnTo>
                    <a:pt x="1654" y="1421"/>
                  </a:lnTo>
                  <a:lnTo>
                    <a:pt x="1649" y="1421"/>
                  </a:lnTo>
                  <a:lnTo>
                    <a:pt x="1649" y="1421"/>
                  </a:lnTo>
                  <a:lnTo>
                    <a:pt x="1642" y="1421"/>
                  </a:lnTo>
                  <a:lnTo>
                    <a:pt x="1637" y="1417"/>
                  </a:lnTo>
                  <a:lnTo>
                    <a:pt x="1633" y="1412"/>
                  </a:lnTo>
                  <a:lnTo>
                    <a:pt x="1633" y="1405"/>
                  </a:lnTo>
                  <a:lnTo>
                    <a:pt x="1633" y="1405"/>
                  </a:lnTo>
                  <a:lnTo>
                    <a:pt x="1633" y="1398"/>
                  </a:lnTo>
                  <a:lnTo>
                    <a:pt x="1637" y="1393"/>
                  </a:lnTo>
                  <a:lnTo>
                    <a:pt x="1642" y="1390"/>
                  </a:lnTo>
                  <a:lnTo>
                    <a:pt x="1649" y="1388"/>
                  </a:lnTo>
                  <a:lnTo>
                    <a:pt x="1649" y="1388"/>
                  </a:lnTo>
                  <a:close/>
                  <a:moveTo>
                    <a:pt x="1589" y="1388"/>
                  </a:moveTo>
                  <a:lnTo>
                    <a:pt x="1589" y="1388"/>
                  </a:lnTo>
                  <a:lnTo>
                    <a:pt x="1589" y="1388"/>
                  </a:lnTo>
                  <a:lnTo>
                    <a:pt x="1596" y="1390"/>
                  </a:lnTo>
                  <a:lnTo>
                    <a:pt x="1601" y="1393"/>
                  </a:lnTo>
                  <a:lnTo>
                    <a:pt x="1605" y="1398"/>
                  </a:lnTo>
                  <a:lnTo>
                    <a:pt x="1606" y="1405"/>
                  </a:lnTo>
                  <a:lnTo>
                    <a:pt x="1606" y="1405"/>
                  </a:lnTo>
                  <a:lnTo>
                    <a:pt x="1605" y="1412"/>
                  </a:lnTo>
                  <a:lnTo>
                    <a:pt x="1601" y="1417"/>
                  </a:lnTo>
                  <a:lnTo>
                    <a:pt x="1596" y="1421"/>
                  </a:lnTo>
                  <a:lnTo>
                    <a:pt x="1589" y="1421"/>
                  </a:lnTo>
                  <a:lnTo>
                    <a:pt x="1589" y="1421"/>
                  </a:lnTo>
                  <a:lnTo>
                    <a:pt x="1584" y="1421"/>
                  </a:lnTo>
                  <a:lnTo>
                    <a:pt x="1579" y="1417"/>
                  </a:lnTo>
                  <a:lnTo>
                    <a:pt x="1576" y="1412"/>
                  </a:lnTo>
                  <a:lnTo>
                    <a:pt x="1574" y="1405"/>
                  </a:lnTo>
                  <a:lnTo>
                    <a:pt x="1574" y="1405"/>
                  </a:lnTo>
                  <a:lnTo>
                    <a:pt x="1576" y="1398"/>
                  </a:lnTo>
                  <a:lnTo>
                    <a:pt x="1579" y="1393"/>
                  </a:lnTo>
                  <a:lnTo>
                    <a:pt x="1584" y="1390"/>
                  </a:lnTo>
                  <a:lnTo>
                    <a:pt x="1589" y="1388"/>
                  </a:lnTo>
                  <a:lnTo>
                    <a:pt x="1589" y="1388"/>
                  </a:lnTo>
                  <a:close/>
                  <a:moveTo>
                    <a:pt x="1882" y="1346"/>
                  </a:moveTo>
                  <a:lnTo>
                    <a:pt x="1882" y="1346"/>
                  </a:lnTo>
                  <a:lnTo>
                    <a:pt x="1882" y="1346"/>
                  </a:lnTo>
                  <a:lnTo>
                    <a:pt x="1887" y="1347"/>
                  </a:lnTo>
                  <a:lnTo>
                    <a:pt x="1892" y="1351"/>
                  </a:lnTo>
                  <a:lnTo>
                    <a:pt x="1896" y="1356"/>
                  </a:lnTo>
                  <a:lnTo>
                    <a:pt x="1897" y="1361"/>
                  </a:lnTo>
                  <a:lnTo>
                    <a:pt x="1897" y="1361"/>
                  </a:lnTo>
                  <a:lnTo>
                    <a:pt x="1896" y="1368"/>
                  </a:lnTo>
                  <a:lnTo>
                    <a:pt x="1892" y="1373"/>
                  </a:lnTo>
                  <a:lnTo>
                    <a:pt x="1887" y="1376"/>
                  </a:lnTo>
                  <a:lnTo>
                    <a:pt x="1882" y="1378"/>
                  </a:lnTo>
                  <a:lnTo>
                    <a:pt x="1882" y="1378"/>
                  </a:lnTo>
                  <a:lnTo>
                    <a:pt x="1875" y="1376"/>
                  </a:lnTo>
                  <a:lnTo>
                    <a:pt x="1870" y="1373"/>
                  </a:lnTo>
                  <a:lnTo>
                    <a:pt x="1867" y="1368"/>
                  </a:lnTo>
                  <a:lnTo>
                    <a:pt x="1867" y="1361"/>
                  </a:lnTo>
                  <a:lnTo>
                    <a:pt x="1867" y="1361"/>
                  </a:lnTo>
                  <a:lnTo>
                    <a:pt x="1867" y="1356"/>
                  </a:lnTo>
                  <a:lnTo>
                    <a:pt x="1870" y="1351"/>
                  </a:lnTo>
                  <a:lnTo>
                    <a:pt x="1875" y="1347"/>
                  </a:lnTo>
                  <a:lnTo>
                    <a:pt x="1882" y="1346"/>
                  </a:lnTo>
                  <a:lnTo>
                    <a:pt x="1882" y="1346"/>
                  </a:lnTo>
                  <a:close/>
                  <a:moveTo>
                    <a:pt x="1823" y="1346"/>
                  </a:moveTo>
                  <a:lnTo>
                    <a:pt x="1823" y="1346"/>
                  </a:lnTo>
                  <a:lnTo>
                    <a:pt x="1823" y="1346"/>
                  </a:lnTo>
                  <a:lnTo>
                    <a:pt x="1829" y="1347"/>
                  </a:lnTo>
                  <a:lnTo>
                    <a:pt x="1834" y="1351"/>
                  </a:lnTo>
                  <a:lnTo>
                    <a:pt x="1838" y="1356"/>
                  </a:lnTo>
                  <a:lnTo>
                    <a:pt x="1838" y="1361"/>
                  </a:lnTo>
                  <a:lnTo>
                    <a:pt x="1838" y="1361"/>
                  </a:lnTo>
                  <a:lnTo>
                    <a:pt x="1838" y="1368"/>
                  </a:lnTo>
                  <a:lnTo>
                    <a:pt x="1834" y="1373"/>
                  </a:lnTo>
                  <a:lnTo>
                    <a:pt x="1829" y="1376"/>
                  </a:lnTo>
                  <a:lnTo>
                    <a:pt x="1823" y="1378"/>
                  </a:lnTo>
                  <a:lnTo>
                    <a:pt x="1823" y="1378"/>
                  </a:lnTo>
                  <a:lnTo>
                    <a:pt x="1817" y="1376"/>
                  </a:lnTo>
                  <a:lnTo>
                    <a:pt x="1812" y="1373"/>
                  </a:lnTo>
                  <a:lnTo>
                    <a:pt x="1809" y="1368"/>
                  </a:lnTo>
                  <a:lnTo>
                    <a:pt x="1807" y="1361"/>
                  </a:lnTo>
                  <a:lnTo>
                    <a:pt x="1807" y="1361"/>
                  </a:lnTo>
                  <a:lnTo>
                    <a:pt x="1809" y="1356"/>
                  </a:lnTo>
                  <a:lnTo>
                    <a:pt x="1812" y="1351"/>
                  </a:lnTo>
                  <a:lnTo>
                    <a:pt x="1817" y="1347"/>
                  </a:lnTo>
                  <a:lnTo>
                    <a:pt x="1823" y="1346"/>
                  </a:lnTo>
                  <a:lnTo>
                    <a:pt x="1823" y="1346"/>
                  </a:lnTo>
                  <a:close/>
                  <a:moveTo>
                    <a:pt x="1765" y="1346"/>
                  </a:moveTo>
                  <a:lnTo>
                    <a:pt x="1765" y="1346"/>
                  </a:lnTo>
                  <a:lnTo>
                    <a:pt x="1765" y="1346"/>
                  </a:lnTo>
                  <a:lnTo>
                    <a:pt x="1771" y="1347"/>
                  </a:lnTo>
                  <a:lnTo>
                    <a:pt x="1777" y="1351"/>
                  </a:lnTo>
                  <a:lnTo>
                    <a:pt x="1780" y="1356"/>
                  </a:lnTo>
                  <a:lnTo>
                    <a:pt x="1780" y="1361"/>
                  </a:lnTo>
                  <a:lnTo>
                    <a:pt x="1780" y="1361"/>
                  </a:lnTo>
                  <a:lnTo>
                    <a:pt x="1780" y="1368"/>
                  </a:lnTo>
                  <a:lnTo>
                    <a:pt x="1777" y="1373"/>
                  </a:lnTo>
                  <a:lnTo>
                    <a:pt x="1771" y="1376"/>
                  </a:lnTo>
                  <a:lnTo>
                    <a:pt x="1765" y="1378"/>
                  </a:lnTo>
                  <a:lnTo>
                    <a:pt x="1765" y="1378"/>
                  </a:lnTo>
                  <a:lnTo>
                    <a:pt x="1759" y="1376"/>
                  </a:lnTo>
                  <a:lnTo>
                    <a:pt x="1754" y="1373"/>
                  </a:lnTo>
                  <a:lnTo>
                    <a:pt x="1751" y="1368"/>
                  </a:lnTo>
                  <a:lnTo>
                    <a:pt x="1749" y="1361"/>
                  </a:lnTo>
                  <a:lnTo>
                    <a:pt x="1749" y="1361"/>
                  </a:lnTo>
                  <a:lnTo>
                    <a:pt x="1751" y="1356"/>
                  </a:lnTo>
                  <a:lnTo>
                    <a:pt x="1754" y="1351"/>
                  </a:lnTo>
                  <a:lnTo>
                    <a:pt x="1759" y="1347"/>
                  </a:lnTo>
                  <a:lnTo>
                    <a:pt x="1765" y="1346"/>
                  </a:lnTo>
                  <a:lnTo>
                    <a:pt x="1765" y="1346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07" y="1346"/>
                  </a:lnTo>
                  <a:lnTo>
                    <a:pt x="1712" y="1347"/>
                  </a:lnTo>
                  <a:lnTo>
                    <a:pt x="1717" y="1351"/>
                  </a:lnTo>
                  <a:lnTo>
                    <a:pt x="1720" y="1356"/>
                  </a:lnTo>
                  <a:lnTo>
                    <a:pt x="1722" y="1361"/>
                  </a:lnTo>
                  <a:lnTo>
                    <a:pt x="1722" y="1361"/>
                  </a:lnTo>
                  <a:lnTo>
                    <a:pt x="1720" y="1368"/>
                  </a:lnTo>
                  <a:lnTo>
                    <a:pt x="1717" y="1373"/>
                  </a:lnTo>
                  <a:lnTo>
                    <a:pt x="1712" y="1376"/>
                  </a:lnTo>
                  <a:lnTo>
                    <a:pt x="1707" y="1378"/>
                  </a:lnTo>
                  <a:lnTo>
                    <a:pt x="1707" y="1378"/>
                  </a:lnTo>
                  <a:lnTo>
                    <a:pt x="1700" y="1376"/>
                  </a:lnTo>
                  <a:lnTo>
                    <a:pt x="1695" y="1373"/>
                  </a:lnTo>
                  <a:lnTo>
                    <a:pt x="1693" y="1368"/>
                  </a:lnTo>
                  <a:lnTo>
                    <a:pt x="1691" y="1361"/>
                  </a:lnTo>
                  <a:lnTo>
                    <a:pt x="1691" y="1361"/>
                  </a:lnTo>
                  <a:lnTo>
                    <a:pt x="1693" y="1356"/>
                  </a:lnTo>
                  <a:lnTo>
                    <a:pt x="1695" y="1351"/>
                  </a:lnTo>
                  <a:lnTo>
                    <a:pt x="1700" y="1347"/>
                  </a:lnTo>
                  <a:lnTo>
                    <a:pt x="1707" y="1346"/>
                  </a:lnTo>
                  <a:lnTo>
                    <a:pt x="1707" y="1346"/>
                  </a:lnTo>
                  <a:close/>
                  <a:moveTo>
                    <a:pt x="1649" y="1346"/>
                  </a:moveTo>
                  <a:lnTo>
                    <a:pt x="1649" y="1346"/>
                  </a:lnTo>
                  <a:lnTo>
                    <a:pt x="1649" y="1346"/>
                  </a:lnTo>
                  <a:lnTo>
                    <a:pt x="1654" y="1347"/>
                  </a:lnTo>
                  <a:lnTo>
                    <a:pt x="1659" y="1351"/>
                  </a:lnTo>
                  <a:lnTo>
                    <a:pt x="1662" y="1356"/>
                  </a:lnTo>
                  <a:lnTo>
                    <a:pt x="1664" y="1361"/>
                  </a:lnTo>
                  <a:lnTo>
                    <a:pt x="1664" y="1361"/>
                  </a:lnTo>
                  <a:lnTo>
                    <a:pt x="1662" y="1368"/>
                  </a:lnTo>
                  <a:lnTo>
                    <a:pt x="1659" y="1373"/>
                  </a:lnTo>
                  <a:lnTo>
                    <a:pt x="1654" y="1376"/>
                  </a:lnTo>
                  <a:lnTo>
                    <a:pt x="1649" y="1378"/>
                  </a:lnTo>
                  <a:lnTo>
                    <a:pt x="1649" y="1378"/>
                  </a:lnTo>
                  <a:lnTo>
                    <a:pt x="1642" y="1376"/>
                  </a:lnTo>
                  <a:lnTo>
                    <a:pt x="1637" y="1373"/>
                  </a:lnTo>
                  <a:lnTo>
                    <a:pt x="1633" y="1368"/>
                  </a:lnTo>
                  <a:lnTo>
                    <a:pt x="1633" y="1361"/>
                  </a:lnTo>
                  <a:lnTo>
                    <a:pt x="1633" y="1361"/>
                  </a:lnTo>
                  <a:lnTo>
                    <a:pt x="1633" y="1356"/>
                  </a:lnTo>
                  <a:lnTo>
                    <a:pt x="1637" y="1351"/>
                  </a:lnTo>
                  <a:lnTo>
                    <a:pt x="1642" y="1347"/>
                  </a:lnTo>
                  <a:lnTo>
                    <a:pt x="1649" y="1346"/>
                  </a:lnTo>
                  <a:lnTo>
                    <a:pt x="1649" y="1346"/>
                  </a:lnTo>
                  <a:close/>
                  <a:moveTo>
                    <a:pt x="1589" y="1346"/>
                  </a:moveTo>
                  <a:lnTo>
                    <a:pt x="1589" y="1346"/>
                  </a:lnTo>
                  <a:lnTo>
                    <a:pt x="1589" y="1346"/>
                  </a:lnTo>
                  <a:lnTo>
                    <a:pt x="1596" y="1347"/>
                  </a:lnTo>
                  <a:lnTo>
                    <a:pt x="1601" y="1351"/>
                  </a:lnTo>
                  <a:lnTo>
                    <a:pt x="1605" y="1356"/>
                  </a:lnTo>
                  <a:lnTo>
                    <a:pt x="1606" y="1361"/>
                  </a:lnTo>
                  <a:lnTo>
                    <a:pt x="1606" y="1361"/>
                  </a:lnTo>
                  <a:lnTo>
                    <a:pt x="1605" y="1368"/>
                  </a:lnTo>
                  <a:lnTo>
                    <a:pt x="1601" y="1373"/>
                  </a:lnTo>
                  <a:lnTo>
                    <a:pt x="1596" y="1376"/>
                  </a:lnTo>
                  <a:lnTo>
                    <a:pt x="1589" y="1378"/>
                  </a:lnTo>
                  <a:lnTo>
                    <a:pt x="1589" y="1378"/>
                  </a:lnTo>
                  <a:lnTo>
                    <a:pt x="1584" y="1376"/>
                  </a:lnTo>
                  <a:lnTo>
                    <a:pt x="1579" y="1373"/>
                  </a:lnTo>
                  <a:lnTo>
                    <a:pt x="1576" y="1368"/>
                  </a:lnTo>
                  <a:lnTo>
                    <a:pt x="1574" y="1361"/>
                  </a:lnTo>
                  <a:lnTo>
                    <a:pt x="1574" y="1361"/>
                  </a:lnTo>
                  <a:lnTo>
                    <a:pt x="1576" y="1356"/>
                  </a:lnTo>
                  <a:lnTo>
                    <a:pt x="1579" y="1351"/>
                  </a:lnTo>
                  <a:lnTo>
                    <a:pt x="1584" y="1347"/>
                  </a:lnTo>
                  <a:lnTo>
                    <a:pt x="1589" y="1346"/>
                  </a:lnTo>
                  <a:lnTo>
                    <a:pt x="1589" y="1346"/>
                  </a:lnTo>
                  <a:close/>
                  <a:moveTo>
                    <a:pt x="1882" y="1301"/>
                  </a:moveTo>
                  <a:lnTo>
                    <a:pt x="1882" y="1301"/>
                  </a:lnTo>
                  <a:lnTo>
                    <a:pt x="1882" y="1301"/>
                  </a:lnTo>
                  <a:lnTo>
                    <a:pt x="1887" y="1303"/>
                  </a:lnTo>
                  <a:lnTo>
                    <a:pt x="1892" y="1306"/>
                  </a:lnTo>
                  <a:lnTo>
                    <a:pt x="1896" y="1312"/>
                  </a:lnTo>
                  <a:lnTo>
                    <a:pt x="1897" y="1318"/>
                  </a:lnTo>
                  <a:lnTo>
                    <a:pt x="1897" y="1318"/>
                  </a:lnTo>
                  <a:lnTo>
                    <a:pt x="1896" y="1325"/>
                  </a:lnTo>
                  <a:lnTo>
                    <a:pt x="1892" y="1330"/>
                  </a:lnTo>
                  <a:lnTo>
                    <a:pt x="1887" y="1334"/>
                  </a:lnTo>
                  <a:lnTo>
                    <a:pt x="1882" y="1334"/>
                  </a:lnTo>
                  <a:lnTo>
                    <a:pt x="1882" y="1334"/>
                  </a:lnTo>
                  <a:lnTo>
                    <a:pt x="1875" y="1334"/>
                  </a:lnTo>
                  <a:lnTo>
                    <a:pt x="1870" y="1330"/>
                  </a:lnTo>
                  <a:lnTo>
                    <a:pt x="1867" y="1325"/>
                  </a:lnTo>
                  <a:lnTo>
                    <a:pt x="1867" y="1318"/>
                  </a:lnTo>
                  <a:lnTo>
                    <a:pt x="1867" y="1318"/>
                  </a:lnTo>
                  <a:lnTo>
                    <a:pt x="1867" y="1312"/>
                  </a:lnTo>
                  <a:lnTo>
                    <a:pt x="1870" y="1306"/>
                  </a:lnTo>
                  <a:lnTo>
                    <a:pt x="1875" y="1303"/>
                  </a:lnTo>
                  <a:lnTo>
                    <a:pt x="1882" y="1301"/>
                  </a:lnTo>
                  <a:lnTo>
                    <a:pt x="1882" y="1301"/>
                  </a:lnTo>
                  <a:close/>
                  <a:moveTo>
                    <a:pt x="1823" y="1301"/>
                  </a:moveTo>
                  <a:lnTo>
                    <a:pt x="1823" y="1301"/>
                  </a:lnTo>
                  <a:lnTo>
                    <a:pt x="1823" y="1301"/>
                  </a:lnTo>
                  <a:lnTo>
                    <a:pt x="1829" y="1303"/>
                  </a:lnTo>
                  <a:lnTo>
                    <a:pt x="1834" y="1306"/>
                  </a:lnTo>
                  <a:lnTo>
                    <a:pt x="1838" y="1312"/>
                  </a:lnTo>
                  <a:lnTo>
                    <a:pt x="1838" y="1318"/>
                  </a:lnTo>
                  <a:lnTo>
                    <a:pt x="1838" y="1318"/>
                  </a:lnTo>
                  <a:lnTo>
                    <a:pt x="1838" y="1325"/>
                  </a:lnTo>
                  <a:lnTo>
                    <a:pt x="1834" y="1330"/>
                  </a:lnTo>
                  <a:lnTo>
                    <a:pt x="1829" y="1334"/>
                  </a:lnTo>
                  <a:lnTo>
                    <a:pt x="1823" y="1334"/>
                  </a:lnTo>
                  <a:lnTo>
                    <a:pt x="1823" y="1334"/>
                  </a:lnTo>
                  <a:lnTo>
                    <a:pt x="1817" y="1334"/>
                  </a:lnTo>
                  <a:lnTo>
                    <a:pt x="1812" y="1330"/>
                  </a:lnTo>
                  <a:lnTo>
                    <a:pt x="1809" y="1325"/>
                  </a:lnTo>
                  <a:lnTo>
                    <a:pt x="1807" y="1318"/>
                  </a:lnTo>
                  <a:lnTo>
                    <a:pt x="1807" y="1318"/>
                  </a:lnTo>
                  <a:lnTo>
                    <a:pt x="1809" y="1312"/>
                  </a:lnTo>
                  <a:lnTo>
                    <a:pt x="1812" y="1306"/>
                  </a:lnTo>
                  <a:lnTo>
                    <a:pt x="1817" y="1303"/>
                  </a:lnTo>
                  <a:lnTo>
                    <a:pt x="1823" y="1301"/>
                  </a:lnTo>
                  <a:lnTo>
                    <a:pt x="1823" y="1301"/>
                  </a:lnTo>
                  <a:close/>
                  <a:moveTo>
                    <a:pt x="1765" y="1301"/>
                  </a:moveTo>
                  <a:lnTo>
                    <a:pt x="1765" y="1301"/>
                  </a:lnTo>
                  <a:lnTo>
                    <a:pt x="1765" y="1301"/>
                  </a:lnTo>
                  <a:lnTo>
                    <a:pt x="1771" y="1303"/>
                  </a:lnTo>
                  <a:lnTo>
                    <a:pt x="1777" y="1306"/>
                  </a:lnTo>
                  <a:lnTo>
                    <a:pt x="1780" y="1312"/>
                  </a:lnTo>
                  <a:lnTo>
                    <a:pt x="1780" y="1318"/>
                  </a:lnTo>
                  <a:lnTo>
                    <a:pt x="1780" y="1318"/>
                  </a:lnTo>
                  <a:lnTo>
                    <a:pt x="1780" y="1325"/>
                  </a:lnTo>
                  <a:lnTo>
                    <a:pt x="1777" y="1330"/>
                  </a:lnTo>
                  <a:lnTo>
                    <a:pt x="1771" y="1334"/>
                  </a:lnTo>
                  <a:lnTo>
                    <a:pt x="1765" y="1334"/>
                  </a:lnTo>
                  <a:lnTo>
                    <a:pt x="1765" y="1334"/>
                  </a:lnTo>
                  <a:lnTo>
                    <a:pt x="1759" y="1334"/>
                  </a:lnTo>
                  <a:lnTo>
                    <a:pt x="1754" y="1330"/>
                  </a:lnTo>
                  <a:lnTo>
                    <a:pt x="1751" y="1325"/>
                  </a:lnTo>
                  <a:lnTo>
                    <a:pt x="1749" y="1318"/>
                  </a:lnTo>
                  <a:lnTo>
                    <a:pt x="1749" y="1318"/>
                  </a:lnTo>
                  <a:lnTo>
                    <a:pt x="1751" y="1312"/>
                  </a:lnTo>
                  <a:lnTo>
                    <a:pt x="1754" y="1306"/>
                  </a:lnTo>
                  <a:lnTo>
                    <a:pt x="1759" y="1303"/>
                  </a:lnTo>
                  <a:lnTo>
                    <a:pt x="1765" y="1301"/>
                  </a:lnTo>
                  <a:lnTo>
                    <a:pt x="1765" y="1301"/>
                  </a:lnTo>
                  <a:close/>
                  <a:moveTo>
                    <a:pt x="1707" y="1301"/>
                  </a:moveTo>
                  <a:lnTo>
                    <a:pt x="1707" y="1301"/>
                  </a:lnTo>
                  <a:lnTo>
                    <a:pt x="1707" y="1301"/>
                  </a:lnTo>
                  <a:lnTo>
                    <a:pt x="1712" y="1303"/>
                  </a:lnTo>
                  <a:lnTo>
                    <a:pt x="1717" y="1306"/>
                  </a:lnTo>
                  <a:lnTo>
                    <a:pt x="1720" y="1312"/>
                  </a:lnTo>
                  <a:lnTo>
                    <a:pt x="1722" y="1318"/>
                  </a:lnTo>
                  <a:lnTo>
                    <a:pt x="1722" y="1318"/>
                  </a:lnTo>
                  <a:lnTo>
                    <a:pt x="1720" y="1325"/>
                  </a:lnTo>
                  <a:lnTo>
                    <a:pt x="1717" y="1330"/>
                  </a:lnTo>
                  <a:lnTo>
                    <a:pt x="1712" y="1334"/>
                  </a:lnTo>
                  <a:lnTo>
                    <a:pt x="1707" y="1334"/>
                  </a:lnTo>
                  <a:lnTo>
                    <a:pt x="1707" y="1334"/>
                  </a:lnTo>
                  <a:lnTo>
                    <a:pt x="1700" y="1334"/>
                  </a:lnTo>
                  <a:lnTo>
                    <a:pt x="1695" y="1330"/>
                  </a:lnTo>
                  <a:lnTo>
                    <a:pt x="1693" y="1325"/>
                  </a:lnTo>
                  <a:lnTo>
                    <a:pt x="1691" y="1318"/>
                  </a:lnTo>
                  <a:lnTo>
                    <a:pt x="1691" y="1318"/>
                  </a:lnTo>
                  <a:lnTo>
                    <a:pt x="1693" y="1312"/>
                  </a:lnTo>
                  <a:lnTo>
                    <a:pt x="1695" y="1306"/>
                  </a:lnTo>
                  <a:lnTo>
                    <a:pt x="1700" y="1303"/>
                  </a:lnTo>
                  <a:lnTo>
                    <a:pt x="1707" y="1301"/>
                  </a:lnTo>
                  <a:lnTo>
                    <a:pt x="1707" y="1301"/>
                  </a:lnTo>
                  <a:close/>
                  <a:moveTo>
                    <a:pt x="1649" y="1301"/>
                  </a:moveTo>
                  <a:lnTo>
                    <a:pt x="1649" y="1301"/>
                  </a:lnTo>
                  <a:lnTo>
                    <a:pt x="1649" y="1301"/>
                  </a:lnTo>
                  <a:lnTo>
                    <a:pt x="1654" y="1303"/>
                  </a:lnTo>
                  <a:lnTo>
                    <a:pt x="1659" y="1306"/>
                  </a:lnTo>
                  <a:lnTo>
                    <a:pt x="1662" y="1312"/>
                  </a:lnTo>
                  <a:lnTo>
                    <a:pt x="1664" y="1318"/>
                  </a:lnTo>
                  <a:lnTo>
                    <a:pt x="1664" y="1318"/>
                  </a:lnTo>
                  <a:lnTo>
                    <a:pt x="1662" y="1325"/>
                  </a:lnTo>
                  <a:lnTo>
                    <a:pt x="1659" y="1330"/>
                  </a:lnTo>
                  <a:lnTo>
                    <a:pt x="1654" y="1334"/>
                  </a:lnTo>
                  <a:lnTo>
                    <a:pt x="1649" y="1334"/>
                  </a:lnTo>
                  <a:lnTo>
                    <a:pt x="1649" y="1334"/>
                  </a:lnTo>
                  <a:lnTo>
                    <a:pt x="1642" y="1334"/>
                  </a:lnTo>
                  <a:lnTo>
                    <a:pt x="1637" y="1330"/>
                  </a:lnTo>
                  <a:lnTo>
                    <a:pt x="1633" y="1325"/>
                  </a:lnTo>
                  <a:lnTo>
                    <a:pt x="1633" y="1318"/>
                  </a:lnTo>
                  <a:lnTo>
                    <a:pt x="1633" y="1318"/>
                  </a:lnTo>
                  <a:lnTo>
                    <a:pt x="1633" y="1312"/>
                  </a:lnTo>
                  <a:lnTo>
                    <a:pt x="1637" y="1306"/>
                  </a:lnTo>
                  <a:lnTo>
                    <a:pt x="1642" y="1303"/>
                  </a:lnTo>
                  <a:lnTo>
                    <a:pt x="1649" y="1301"/>
                  </a:lnTo>
                  <a:lnTo>
                    <a:pt x="1649" y="1301"/>
                  </a:lnTo>
                  <a:close/>
                  <a:moveTo>
                    <a:pt x="1589" y="1301"/>
                  </a:moveTo>
                  <a:lnTo>
                    <a:pt x="1589" y="1301"/>
                  </a:lnTo>
                  <a:lnTo>
                    <a:pt x="1589" y="1301"/>
                  </a:lnTo>
                  <a:lnTo>
                    <a:pt x="1596" y="1303"/>
                  </a:lnTo>
                  <a:lnTo>
                    <a:pt x="1601" y="1306"/>
                  </a:lnTo>
                  <a:lnTo>
                    <a:pt x="1605" y="1312"/>
                  </a:lnTo>
                  <a:lnTo>
                    <a:pt x="1606" y="1318"/>
                  </a:lnTo>
                  <a:lnTo>
                    <a:pt x="1606" y="1318"/>
                  </a:lnTo>
                  <a:lnTo>
                    <a:pt x="1605" y="1325"/>
                  </a:lnTo>
                  <a:lnTo>
                    <a:pt x="1601" y="1330"/>
                  </a:lnTo>
                  <a:lnTo>
                    <a:pt x="1596" y="1334"/>
                  </a:lnTo>
                  <a:lnTo>
                    <a:pt x="1589" y="1334"/>
                  </a:lnTo>
                  <a:lnTo>
                    <a:pt x="1589" y="1334"/>
                  </a:lnTo>
                  <a:lnTo>
                    <a:pt x="1584" y="1334"/>
                  </a:lnTo>
                  <a:lnTo>
                    <a:pt x="1579" y="1330"/>
                  </a:lnTo>
                  <a:lnTo>
                    <a:pt x="1576" y="1325"/>
                  </a:lnTo>
                  <a:lnTo>
                    <a:pt x="1574" y="1318"/>
                  </a:lnTo>
                  <a:lnTo>
                    <a:pt x="1574" y="1318"/>
                  </a:lnTo>
                  <a:lnTo>
                    <a:pt x="1576" y="1312"/>
                  </a:lnTo>
                  <a:lnTo>
                    <a:pt x="1579" y="1306"/>
                  </a:lnTo>
                  <a:lnTo>
                    <a:pt x="1584" y="1303"/>
                  </a:lnTo>
                  <a:lnTo>
                    <a:pt x="1589" y="1301"/>
                  </a:lnTo>
                  <a:lnTo>
                    <a:pt x="1589" y="1301"/>
                  </a:lnTo>
                  <a:close/>
                  <a:moveTo>
                    <a:pt x="1882" y="1259"/>
                  </a:moveTo>
                  <a:lnTo>
                    <a:pt x="1882" y="1259"/>
                  </a:lnTo>
                  <a:lnTo>
                    <a:pt x="1882" y="1259"/>
                  </a:lnTo>
                  <a:lnTo>
                    <a:pt x="1887" y="1260"/>
                  </a:lnTo>
                  <a:lnTo>
                    <a:pt x="1892" y="1264"/>
                  </a:lnTo>
                  <a:lnTo>
                    <a:pt x="1896" y="1269"/>
                  </a:lnTo>
                  <a:lnTo>
                    <a:pt x="1897" y="1274"/>
                  </a:lnTo>
                  <a:lnTo>
                    <a:pt x="1897" y="1274"/>
                  </a:lnTo>
                  <a:lnTo>
                    <a:pt x="1896" y="1281"/>
                  </a:lnTo>
                  <a:lnTo>
                    <a:pt x="1892" y="1286"/>
                  </a:lnTo>
                  <a:lnTo>
                    <a:pt x="1887" y="1289"/>
                  </a:lnTo>
                  <a:lnTo>
                    <a:pt x="1882" y="1291"/>
                  </a:lnTo>
                  <a:lnTo>
                    <a:pt x="1882" y="1291"/>
                  </a:lnTo>
                  <a:lnTo>
                    <a:pt x="1875" y="1289"/>
                  </a:lnTo>
                  <a:lnTo>
                    <a:pt x="1870" y="1286"/>
                  </a:lnTo>
                  <a:lnTo>
                    <a:pt x="1867" y="1281"/>
                  </a:lnTo>
                  <a:lnTo>
                    <a:pt x="1867" y="1274"/>
                  </a:lnTo>
                  <a:lnTo>
                    <a:pt x="1867" y="1274"/>
                  </a:lnTo>
                  <a:lnTo>
                    <a:pt x="1867" y="1269"/>
                  </a:lnTo>
                  <a:lnTo>
                    <a:pt x="1870" y="1264"/>
                  </a:lnTo>
                  <a:lnTo>
                    <a:pt x="1875" y="1260"/>
                  </a:lnTo>
                  <a:lnTo>
                    <a:pt x="1882" y="1259"/>
                  </a:lnTo>
                  <a:lnTo>
                    <a:pt x="1882" y="1259"/>
                  </a:lnTo>
                  <a:close/>
                  <a:moveTo>
                    <a:pt x="1823" y="1259"/>
                  </a:moveTo>
                  <a:lnTo>
                    <a:pt x="1823" y="1259"/>
                  </a:lnTo>
                  <a:lnTo>
                    <a:pt x="1823" y="1259"/>
                  </a:lnTo>
                  <a:lnTo>
                    <a:pt x="1829" y="1260"/>
                  </a:lnTo>
                  <a:lnTo>
                    <a:pt x="1834" y="1264"/>
                  </a:lnTo>
                  <a:lnTo>
                    <a:pt x="1838" y="1269"/>
                  </a:lnTo>
                  <a:lnTo>
                    <a:pt x="1838" y="1274"/>
                  </a:lnTo>
                  <a:lnTo>
                    <a:pt x="1838" y="1274"/>
                  </a:lnTo>
                  <a:lnTo>
                    <a:pt x="1838" y="1281"/>
                  </a:lnTo>
                  <a:lnTo>
                    <a:pt x="1834" y="1286"/>
                  </a:lnTo>
                  <a:lnTo>
                    <a:pt x="1829" y="1289"/>
                  </a:lnTo>
                  <a:lnTo>
                    <a:pt x="1823" y="1291"/>
                  </a:lnTo>
                  <a:lnTo>
                    <a:pt x="1823" y="1291"/>
                  </a:lnTo>
                  <a:lnTo>
                    <a:pt x="1817" y="1289"/>
                  </a:lnTo>
                  <a:lnTo>
                    <a:pt x="1812" y="1286"/>
                  </a:lnTo>
                  <a:lnTo>
                    <a:pt x="1809" y="1281"/>
                  </a:lnTo>
                  <a:lnTo>
                    <a:pt x="1807" y="1274"/>
                  </a:lnTo>
                  <a:lnTo>
                    <a:pt x="1807" y="1274"/>
                  </a:lnTo>
                  <a:lnTo>
                    <a:pt x="1809" y="1269"/>
                  </a:lnTo>
                  <a:lnTo>
                    <a:pt x="1812" y="1264"/>
                  </a:lnTo>
                  <a:lnTo>
                    <a:pt x="1817" y="1260"/>
                  </a:lnTo>
                  <a:lnTo>
                    <a:pt x="1823" y="1259"/>
                  </a:lnTo>
                  <a:lnTo>
                    <a:pt x="1823" y="1259"/>
                  </a:lnTo>
                  <a:close/>
                  <a:moveTo>
                    <a:pt x="1765" y="1259"/>
                  </a:moveTo>
                  <a:lnTo>
                    <a:pt x="1765" y="1259"/>
                  </a:lnTo>
                  <a:lnTo>
                    <a:pt x="1765" y="1259"/>
                  </a:lnTo>
                  <a:lnTo>
                    <a:pt x="1771" y="1260"/>
                  </a:lnTo>
                  <a:lnTo>
                    <a:pt x="1777" y="1264"/>
                  </a:lnTo>
                  <a:lnTo>
                    <a:pt x="1780" y="1269"/>
                  </a:lnTo>
                  <a:lnTo>
                    <a:pt x="1780" y="1274"/>
                  </a:lnTo>
                  <a:lnTo>
                    <a:pt x="1780" y="1274"/>
                  </a:lnTo>
                  <a:lnTo>
                    <a:pt x="1780" y="1281"/>
                  </a:lnTo>
                  <a:lnTo>
                    <a:pt x="1777" y="1286"/>
                  </a:lnTo>
                  <a:lnTo>
                    <a:pt x="1771" y="1289"/>
                  </a:lnTo>
                  <a:lnTo>
                    <a:pt x="1765" y="1291"/>
                  </a:lnTo>
                  <a:lnTo>
                    <a:pt x="1765" y="1291"/>
                  </a:lnTo>
                  <a:lnTo>
                    <a:pt x="1759" y="1289"/>
                  </a:lnTo>
                  <a:lnTo>
                    <a:pt x="1754" y="1286"/>
                  </a:lnTo>
                  <a:lnTo>
                    <a:pt x="1751" y="1281"/>
                  </a:lnTo>
                  <a:lnTo>
                    <a:pt x="1749" y="1274"/>
                  </a:lnTo>
                  <a:lnTo>
                    <a:pt x="1749" y="1274"/>
                  </a:lnTo>
                  <a:lnTo>
                    <a:pt x="1751" y="1269"/>
                  </a:lnTo>
                  <a:lnTo>
                    <a:pt x="1754" y="1264"/>
                  </a:lnTo>
                  <a:lnTo>
                    <a:pt x="1759" y="1260"/>
                  </a:lnTo>
                  <a:lnTo>
                    <a:pt x="1765" y="1259"/>
                  </a:lnTo>
                  <a:lnTo>
                    <a:pt x="1765" y="1259"/>
                  </a:lnTo>
                  <a:close/>
                  <a:moveTo>
                    <a:pt x="1707" y="1259"/>
                  </a:moveTo>
                  <a:lnTo>
                    <a:pt x="1707" y="1259"/>
                  </a:lnTo>
                  <a:lnTo>
                    <a:pt x="1707" y="1259"/>
                  </a:lnTo>
                  <a:lnTo>
                    <a:pt x="1712" y="1260"/>
                  </a:lnTo>
                  <a:lnTo>
                    <a:pt x="1717" y="1264"/>
                  </a:lnTo>
                  <a:lnTo>
                    <a:pt x="1720" y="1269"/>
                  </a:lnTo>
                  <a:lnTo>
                    <a:pt x="1722" y="1274"/>
                  </a:lnTo>
                  <a:lnTo>
                    <a:pt x="1722" y="1274"/>
                  </a:lnTo>
                  <a:lnTo>
                    <a:pt x="1720" y="1281"/>
                  </a:lnTo>
                  <a:lnTo>
                    <a:pt x="1717" y="1286"/>
                  </a:lnTo>
                  <a:lnTo>
                    <a:pt x="1712" y="1289"/>
                  </a:lnTo>
                  <a:lnTo>
                    <a:pt x="1707" y="1291"/>
                  </a:lnTo>
                  <a:lnTo>
                    <a:pt x="1707" y="1291"/>
                  </a:lnTo>
                  <a:lnTo>
                    <a:pt x="1700" y="1289"/>
                  </a:lnTo>
                  <a:lnTo>
                    <a:pt x="1695" y="1286"/>
                  </a:lnTo>
                  <a:lnTo>
                    <a:pt x="1693" y="1281"/>
                  </a:lnTo>
                  <a:lnTo>
                    <a:pt x="1691" y="1274"/>
                  </a:lnTo>
                  <a:lnTo>
                    <a:pt x="1691" y="1274"/>
                  </a:lnTo>
                  <a:lnTo>
                    <a:pt x="1693" y="1269"/>
                  </a:lnTo>
                  <a:lnTo>
                    <a:pt x="1695" y="1264"/>
                  </a:lnTo>
                  <a:lnTo>
                    <a:pt x="1700" y="1260"/>
                  </a:lnTo>
                  <a:lnTo>
                    <a:pt x="1707" y="1259"/>
                  </a:lnTo>
                  <a:lnTo>
                    <a:pt x="1707" y="1259"/>
                  </a:lnTo>
                  <a:close/>
                  <a:moveTo>
                    <a:pt x="1649" y="1259"/>
                  </a:moveTo>
                  <a:lnTo>
                    <a:pt x="1649" y="1259"/>
                  </a:lnTo>
                  <a:lnTo>
                    <a:pt x="1649" y="1259"/>
                  </a:lnTo>
                  <a:lnTo>
                    <a:pt x="1654" y="1260"/>
                  </a:lnTo>
                  <a:lnTo>
                    <a:pt x="1659" y="1264"/>
                  </a:lnTo>
                  <a:lnTo>
                    <a:pt x="1662" y="1269"/>
                  </a:lnTo>
                  <a:lnTo>
                    <a:pt x="1664" y="1274"/>
                  </a:lnTo>
                  <a:lnTo>
                    <a:pt x="1664" y="1274"/>
                  </a:lnTo>
                  <a:lnTo>
                    <a:pt x="1662" y="1281"/>
                  </a:lnTo>
                  <a:lnTo>
                    <a:pt x="1659" y="1286"/>
                  </a:lnTo>
                  <a:lnTo>
                    <a:pt x="1654" y="1289"/>
                  </a:lnTo>
                  <a:lnTo>
                    <a:pt x="1649" y="1291"/>
                  </a:lnTo>
                  <a:lnTo>
                    <a:pt x="1649" y="1291"/>
                  </a:lnTo>
                  <a:lnTo>
                    <a:pt x="1642" y="1289"/>
                  </a:lnTo>
                  <a:lnTo>
                    <a:pt x="1637" y="1286"/>
                  </a:lnTo>
                  <a:lnTo>
                    <a:pt x="1633" y="1281"/>
                  </a:lnTo>
                  <a:lnTo>
                    <a:pt x="1633" y="1274"/>
                  </a:lnTo>
                  <a:lnTo>
                    <a:pt x="1633" y="1274"/>
                  </a:lnTo>
                  <a:lnTo>
                    <a:pt x="1633" y="1269"/>
                  </a:lnTo>
                  <a:lnTo>
                    <a:pt x="1637" y="1264"/>
                  </a:lnTo>
                  <a:lnTo>
                    <a:pt x="1642" y="1260"/>
                  </a:lnTo>
                  <a:lnTo>
                    <a:pt x="1649" y="1259"/>
                  </a:lnTo>
                  <a:lnTo>
                    <a:pt x="1649" y="1259"/>
                  </a:lnTo>
                  <a:close/>
                  <a:moveTo>
                    <a:pt x="1589" y="1259"/>
                  </a:moveTo>
                  <a:lnTo>
                    <a:pt x="1589" y="1259"/>
                  </a:lnTo>
                  <a:lnTo>
                    <a:pt x="1589" y="1259"/>
                  </a:lnTo>
                  <a:lnTo>
                    <a:pt x="1596" y="1260"/>
                  </a:lnTo>
                  <a:lnTo>
                    <a:pt x="1601" y="1264"/>
                  </a:lnTo>
                  <a:lnTo>
                    <a:pt x="1605" y="1269"/>
                  </a:lnTo>
                  <a:lnTo>
                    <a:pt x="1606" y="1274"/>
                  </a:lnTo>
                  <a:lnTo>
                    <a:pt x="1606" y="1274"/>
                  </a:lnTo>
                  <a:lnTo>
                    <a:pt x="1605" y="1281"/>
                  </a:lnTo>
                  <a:lnTo>
                    <a:pt x="1601" y="1286"/>
                  </a:lnTo>
                  <a:lnTo>
                    <a:pt x="1596" y="1289"/>
                  </a:lnTo>
                  <a:lnTo>
                    <a:pt x="1589" y="1291"/>
                  </a:lnTo>
                  <a:lnTo>
                    <a:pt x="1589" y="1291"/>
                  </a:lnTo>
                  <a:lnTo>
                    <a:pt x="1584" y="1289"/>
                  </a:lnTo>
                  <a:lnTo>
                    <a:pt x="1579" y="1286"/>
                  </a:lnTo>
                  <a:lnTo>
                    <a:pt x="1576" y="1281"/>
                  </a:lnTo>
                  <a:lnTo>
                    <a:pt x="1574" y="1274"/>
                  </a:lnTo>
                  <a:lnTo>
                    <a:pt x="1574" y="1274"/>
                  </a:lnTo>
                  <a:lnTo>
                    <a:pt x="1576" y="1269"/>
                  </a:lnTo>
                  <a:lnTo>
                    <a:pt x="1579" y="1264"/>
                  </a:lnTo>
                  <a:lnTo>
                    <a:pt x="1584" y="1260"/>
                  </a:lnTo>
                  <a:lnTo>
                    <a:pt x="1589" y="1259"/>
                  </a:lnTo>
                  <a:lnTo>
                    <a:pt x="1589" y="1259"/>
                  </a:lnTo>
                  <a:close/>
                  <a:moveTo>
                    <a:pt x="1882" y="1216"/>
                  </a:moveTo>
                  <a:lnTo>
                    <a:pt x="1882" y="1216"/>
                  </a:lnTo>
                  <a:lnTo>
                    <a:pt x="1882" y="1216"/>
                  </a:lnTo>
                  <a:lnTo>
                    <a:pt x="1887" y="1216"/>
                  </a:lnTo>
                  <a:lnTo>
                    <a:pt x="1892" y="1220"/>
                  </a:lnTo>
                  <a:lnTo>
                    <a:pt x="1896" y="1225"/>
                  </a:lnTo>
                  <a:lnTo>
                    <a:pt x="1897" y="1231"/>
                  </a:lnTo>
                  <a:lnTo>
                    <a:pt x="1897" y="1231"/>
                  </a:lnTo>
                  <a:lnTo>
                    <a:pt x="1896" y="1238"/>
                  </a:lnTo>
                  <a:lnTo>
                    <a:pt x="1892" y="1243"/>
                  </a:lnTo>
                  <a:lnTo>
                    <a:pt x="1887" y="1247"/>
                  </a:lnTo>
                  <a:lnTo>
                    <a:pt x="1882" y="1247"/>
                  </a:lnTo>
                  <a:lnTo>
                    <a:pt x="1882" y="1247"/>
                  </a:lnTo>
                  <a:lnTo>
                    <a:pt x="1875" y="1247"/>
                  </a:lnTo>
                  <a:lnTo>
                    <a:pt x="1870" y="1243"/>
                  </a:lnTo>
                  <a:lnTo>
                    <a:pt x="1867" y="1238"/>
                  </a:lnTo>
                  <a:lnTo>
                    <a:pt x="1867" y="1231"/>
                  </a:lnTo>
                  <a:lnTo>
                    <a:pt x="1867" y="1231"/>
                  </a:lnTo>
                  <a:lnTo>
                    <a:pt x="1867" y="1225"/>
                  </a:lnTo>
                  <a:lnTo>
                    <a:pt x="1870" y="1220"/>
                  </a:lnTo>
                  <a:lnTo>
                    <a:pt x="1875" y="1216"/>
                  </a:lnTo>
                  <a:lnTo>
                    <a:pt x="1882" y="1216"/>
                  </a:lnTo>
                  <a:lnTo>
                    <a:pt x="1882" y="1216"/>
                  </a:lnTo>
                  <a:close/>
                  <a:moveTo>
                    <a:pt x="1823" y="1216"/>
                  </a:moveTo>
                  <a:lnTo>
                    <a:pt x="1823" y="1216"/>
                  </a:lnTo>
                  <a:lnTo>
                    <a:pt x="1823" y="1216"/>
                  </a:lnTo>
                  <a:lnTo>
                    <a:pt x="1829" y="1216"/>
                  </a:lnTo>
                  <a:lnTo>
                    <a:pt x="1834" y="1220"/>
                  </a:lnTo>
                  <a:lnTo>
                    <a:pt x="1838" y="1225"/>
                  </a:lnTo>
                  <a:lnTo>
                    <a:pt x="1838" y="1231"/>
                  </a:lnTo>
                  <a:lnTo>
                    <a:pt x="1838" y="1231"/>
                  </a:lnTo>
                  <a:lnTo>
                    <a:pt x="1838" y="1238"/>
                  </a:lnTo>
                  <a:lnTo>
                    <a:pt x="1834" y="1243"/>
                  </a:lnTo>
                  <a:lnTo>
                    <a:pt x="1829" y="1247"/>
                  </a:lnTo>
                  <a:lnTo>
                    <a:pt x="1823" y="1247"/>
                  </a:lnTo>
                  <a:lnTo>
                    <a:pt x="1823" y="1247"/>
                  </a:lnTo>
                  <a:lnTo>
                    <a:pt x="1817" y="1247"/>
                  </a:lnTo>
                  <a:lnTo>
                    <a:pt x="1812" y="1243"/>
                  </a:lnTo>
                  <a:lnTo>
                    <a:pt x="1809" y="1238"/>
                  </a:lnTo>
                  <a:lnTo>
                    <a:pt x="1807" y="1231"/>
                  </a:lnTo>
                  <a:lnTo>
                    <a:pt x="1807" y="1231"/>
                  </a:lnTo>
                  <a:lnTo>
                    <a:pt x="1809" y="1225"/>
                  </a:lnTo>
                  <a:lnTo>
                    <a:pt x="1812" y="1220"/>
                  </a:lnTo>
                  <a:lnTo>
                    <a:pt x="1817" y="1216"/>
                  </a:lnTo>
                  <a:lnTo>
                    <a:pt x="1823" y="1216"/>
                  </a:lnTo>
                  <a:lnTo>
                    <a:pt x="1823" y="1216"/>
                  </a:lnTo>
                  <a:close/>
                  <a:moveTo>
                    <a:pt x="1765" y="1216"/>
                  </a:moveTo>
                  <a:lnTo>
                    <a:pt x="1765" y="1216"/>
                  </a:lnTo>
                  <a:lnTo>
                    <a:pt x="1765" y="1216"/>
                  </a:lnTo>
                  <a:lnTo>
                    <a:pt x="1771" y="1216"/>
                  </a:lnTo>
                  <a:lnTo>
                    <a:pt x="1777" y="1220"/>
                  </a:lnTo>
                  <a:lnTo>
                    <a:pt x="1780" y="1225"/>
                  </a:lnTo>
                  <a:lnTo>
                    <a:pt x="1780" y="1231"/>
                  </a:lnTo>
                  <a:lnTo>
                    <a:pt x="1780" y="1231"/>
                  </a:lnTo>
                  <a:lnTo>
                    <a:pt x="1780" y="1238"/>
                  </a:lnTo>
                  <a:lnTo>
                    <a:pt x="1777" y="1243"/>
                  </a:lnTo>
                  <a:lnTo>
                    <a:pt x="1771" y="1247"/>
                  </a:lnTo>
                  <a:lnTo>
                    <a:pt x="1765" y="1247"/>
                  </a:lnTo>
                  <a:lnTo>
                    <a:pt x="1765" y="1247"/>
                  </a:lnTo>
                  <a:lnTo>
                    <a:pt x="1759" y="1247"/>
                  </a:lnTo>
                  <a:lnTo>
                    <a:pt x="1754" y="1243"/>
                  </a:lnTo>
                  <a:lnTo>
                    <a:pt x="1751" y="1238"/>
                  </a:lnTo>
                  <a:lnTo>
                    <a:pt x="1749" y="1231"/>
                  </a:lnTo>
                  <a:lnTo>
                    <a:pt x="1749" y="1231"/>
                  </a:lnTo>
                  <a:lnTo>
                    <a:pt x="1751" y="1225"/>
                  </a:lnTo>
                  <a:lnTo>
                    <a:pt x="1754" y="1220"/>
                  </a:lnTo>
                  <a:lnTo>
                    <a:pt x="1759" y="1216"/>
                  </a:lnTo>
                  <a:lnTo>
                    <a:pt x="1765" y="1216"/>
                  </a:lnTo>
                  <a:lnTo>
                    <a:pt x="1765" y="1216"/>
                  </a:lnTo>
                  <a:close/>
                  <a:moveTo>
                    <a:pt x="1707" y="1216"/>
                  </a:moveTo>
                  <a:lnTo>
                    <a:pt x="1707" y="1216"/>
                  </a:lnTo>
                  <a:lnTo>
                    <a:pt x="1707" y="1216"/>
                  </a:lnTo>
                  <a:lnTo>
                    <a:pt x="1712" y="1216"/>
                  </a:lnTo>
                  <a:lnTo>
                    <a:pt x="1717" y="1220"/>
                  </a:lnTo>
                  <a:lnTo>
                    <a:pt x="1720" y="1225"/>
                  </a:lnTo>
                  <a:lnTo>
                    <a:pt x="1722" y="1231"/>
                  </a:lnTo>
                  <a:lnTo>
                    <a:pt x="1722" y="1231"/>
                  </a:lnTo>
                  <a:lnTo>
                    <a:pt x="1720" y="1238"/>
                  </a:lnTo>
                  <a:lnTo>
                    <a:pt x="1717" y="1243"/>
                  </a:lnTo>
                  <a:lnTo>
                    <a:pt x="1712" y="1247"/>
                  </a:lnTo>
                  <a:lnTo>
                    <a:pt x="1707" y="1247"/>
                  </a:lnTo>
                  <a:lnTo>
                    <a:pt x="1707" y="1247"/>
                  </a:lnTo>
                  <a:lnTo>
                    <a:pt x="1700" y="1247"/>
                  </a:lnTo>
                  <a:lnTo>
                    <a:pt x="1695" y="1243"/>
                  </a:lnTo>
                  <a:lnTo>
                    <a:pt x="1693" y="1238"/>
                  </a:lnTo>
                  <a:lnTo>
                    <a:pt x="1691" y="1231"/>
                  </a:lnTo>
                  <a:lnTo>
                    <a:pt x="1691" y="1231"/>
                  </a:lnTo>
                  <a:lnTo>
                    <a:pt x="1693" y="1225"/>
                  </a:lnTo>
                  <a:lnTo>
                    <a:pt x="1695" y="1220"/>
                  </a:lnTo>
                  <a:lnTo>
                    <a:pt x="1700" y="1216"/>
                  </a:lnTo>
                  <a:lnTo>
                    <a:pt x="1707" y="1216"/>
                  </a:lnTo>
                  <a:lnTo>
                    <a:pt x="1707" y="1216"/>
                  </a:lnTo>
                  <a:close/>
                  <a:moveTo>
                    <a:pt x="1649" y="1216"/>
                  </a:moveTo>
                  <a:lnTo>
                    <a:pt x="1649" y="1216"/>
                  </a:lnTo>
                  <a:lnTo>
                    <a:pt x="1649" y="1216"/>
                  </a:lnTo>
                  <a:lnTo>
                    <a:pt x="1654" y="1216"/>
                  </a:lnTo>
                  <a:lnTo>
                    <a:pt x="1659" y="1220"/>
                  </a:lnTo>
                  <a:lnTo>
                    <a:pt x="1662" y="1225"/>
                  </a:lnTo>
                  <a:lnTo>
                    <a:pt x="1664" y="1231"/>
                  </a:lnTo>
                  <a:lnTo>
                    <a:pt x="1664" y="1231"/>
                  </a:lnTo>
                  <a:lnTo>
                    <a:pt x="1662" y="1238"/>
                  </a:lnTo>
                  <a:lnTo>
                    <a:pt x="1659" y="1243"/>
                  </a:lnTo>
                  <a:lnTo>
                    <a:pt x="1654" y="1247"/>
                  </a:lnTo>
                  <a:lnTo>
                    <a:pt x="1649" y="1247"/>
                  </a:lnTo>
                  <a:lnTo>
                    <a:pt x="1649" y="1247"/>
                  </a:lnTo>
                  <a:lnTo>
                    <a:pt x="1642" y="1247"/>
                  </a:lnTo>
                  <a:lnTo>
                    <a:pt x="1637" y="1243"/>
                  </a:lnTo>
                  <a:lnTo>
                    <a:pt x="1633" y="1238"/>
                  </a:lnTo>
                  <a:lnTo>
                    <a:pt x="1633" y="1231"/>
                  </a:lnTo>
                  <a:lnTo>
                    <a:pt x="1633" y="1231"/>
                  </a:lnTo>
                  <a:lnTo>
                    <a:pt x="1633" y="1225"/>
                  </a:lnTo>
                  <a:lnTo>
                    <a:pt x="1637" y="1220"/>
                  </a:lnTo>
                  <a:lnTo>
                    <a:pt x="1642" y="1216"/>
                  </a:lnTo>
                  <a:lnTo>
                    <a:pt x="1649" y="1216"/>
                  </a:lnTo>
                  <a:lnTo>
                    <a:pt x="1649" y="1216"/>
                  </a:lnTo>
                  <a:close/>
                  <a:moveTo>
                    <a:pt x="1589" y="1216"/>
                  </a:moveTo>
                  <a:lnTo>
                    <a:pt x="1589" y="1216"/>
                  </a:lnTo>
                  <a:lnTo>
                    <a:pt x="1589" y="1216"/>
                  </a:lnTo>
                  <a:lnTo>
                    <a:pt x="1596" y="1216"/>
                  </a:lnTo>
                  <a:lnTo>
                    <a:pt x="1601" y="1220"/>
                  </a:lnTo>
                  <a:lnTo>
                    <a:pt x="1605" y="1225"/>
                  </a:lnTo>
                  <a:lnTo>
                    <a:pt x="1606" y="1231"/>
                  </a:lnTo>
                  <a:lnTo>
                    <a:pt x="1606" y="1231"/>
                  </a:lnTo>
                  <a:lnTo>
                    <a:pt x="1605" y="1238"/>
                  </a:lnTo>
                  <a:lnTo>
                    <a:pt x="1601" y="1243"/>
                  </a:lnTo>
                  <a:lnTo>
                    <a:pt x="1596" y="1247"/>
                  </a:lnTo>
                  <a:lnTo>
                    <a:pt x="1589" y="1247"/>
                  </a:lnTo>
                  <a:lnTo>
                    <a:pt x="1589" y="1247"/>
                  </a:lnTo>
                  <a:lnTo>
                    <a:pt x="1584" y="1247"/>
                  </a:lnTo>
                  <a:lnTo>
                    <a:pt x="1579" y="1243"/>
                  </a:lnTo>
                  <a:lnTo>
                    <a:pt x="1576" y="1238"/>
                  </a:lnTo>
                  <a:lnTo>
                    <a:pt x="1574" y="1231"/>
                  </a:lnTo>
                  <a:lnTo>
                    <a:pt x="1574" y="1231"/>
                  </a:lnTo>
                  <a:lnTo>
                    <a:pt x="1576" y="1225"/>
                  </a:lnTo>
                  <a:lnTo>
                    <a:pt x="1579" y="1220"/>
                  </a:lnTo>
                  <a:lnTo>
                    <a:pt x="1584" y="1216"/>
                  </a:lnTo>
                  <a:lnTo>
                    <a:pt x="1589" y="1216"/>
                  </a:lnTo>
                  <a:lnTo>
                    <a:pt x="1589" y="1216"/>
                  </a:lnTo>
                  <a:close/>
                  <a:moveTo>
                    <a:pt x="1882" y="1172"/>
                  </a:moveTo>
                  <a:lnTo>
                    <a:pt x="1882" y="1172"/>
                  </a:lnTo>
                  <a:lnTo>
                    <a:pt x="1882" y="1172"/>
                  </a:lnTo>
                  <a:lnTo>
                    <a:pt x="1887" y="1174"/>
                  </a:lnTo>
                  <a:lnTo>
                    <a:pt x="1892" y="1177"/>
                  </a:lnTo>
                  <a:lnTo>
                    <a:pt x="1896" y="1182"/>
                  </a:lnTo>
                  <a:lnTo>
                    <a:pt x="1897" y="1189"/>
                  </a:lnTo>
                  <a:lnTo>
                    <a:pt x="1897" y="1189"/>
                  </a:lnTo>
                  <a:lnTo>
                    <a:pt x="1896" y="1194"/>
                  </a:lnTo>
                  <a:lnTo>
                    <a:pt x="1892" y="1199"/>
                  </a:lnTo>
                  <a:lnTo>
                    <a:pt x="1887" y="1203"/>
                  </a:lnTo>
                  <a:lnTo>
                    <a:pt x="1882" y="1204"/>
                  </a:lnTo>
                  <a:lnTo>
                    <a:pt x="1882" y="1204"/>
                  </a:lnTo>
                  <a:lnTo>
                    <a:pt x="1875" y="1203"/>
                  </a:lnTo>
                  <a:lnTo>
                    <a:pt x="1870" y="1199"/>
                  </a:lnTo>
                  <a:lnTo>
                    <a:pt x="1867" y="1194"/>
                  </a:lnTo>
                  <a:lnTo>
                    <a:pt x="1867" y="1189"/>
                  </a:lnTo>
                  <a:lnTo>
                    <a:pt x="1867" y="1189"/>
                  </a:lnTo>
                  <a:lnTo>
                    <a:pt x="1867" y="1182"/>
                  </a:lnTo>
                  <a:lnTo>
                    <a:pt x="1870" y="1177"/>
                  </a:lnTo>
                  <a:lnTo>
                    <a:pt x="1875" y="1174"/>
                  </a:lnTo>
                  <a:lnTo>
                    <a:pt x="1882" y="1172"/>
                  </a:lnTo>
                  <a:lnTo>
                    <a:pt x="1882" y="1172"/>
                  </a:lnTo>
                  <a:close/>
                  <a:moveTo>
                    <a:pt x="1823" y="1172"/>
                  </a:moveTo>
                  <a:lnTo>
                    <a:pt x="1823" y="1172"/>
                  </a:lnTo>
                  <a:lnTo>
                    <a:pt x="1823" y="1172"/>
                  </a:lnTo>
                  <a:lnTo>
                    <a:pt x="1829" y="1174"/>
                  </a:lnTo>
                  <a:lnTo>
                    <a:pt x="1834" y="1177"/>
                  </a:lnTo>
                  <a:lnTo>
                    <a:pt x="1838" y="1182"/>
                  </a:lnTo>
                  <a:lnTo>
                    <a:pt x="1838" y="1189"/>
                  </a:lnTo>
                  <a:lnTo>
                    <a:pt x="1838" y="1189"/>
                  </a:lnTo>
                  <a:lnTo>
                    <a:pt x="1838" y="1194"/>
                  </a:lnTo>
                  <a:lnTo>
                    <a:pt x="1834" y="1199"/>
                  </a:lnTo>
                  <a:lnTo>
                    <a:pt x="1829" y="1203"/>
                  </a:lnTo>
                  <a:lnTo>
                    <a:pt x="1823" y="1204"/>
                  </a:lnTo>
                  <a:lnTo>
                    <a:pt x="1823" y="1204"/>
                  </a:lnTo>
                  <a:lnTo>
                    <a:pt x="1817" y="1203"/>
                  </a:lnTo>
                  <a:lnTo>
                    <a:pt x="1812" y="1199"/>
                  </a:lnTo>
                  <a:lnTo>
                    <a:pt x="1809" y="1194"/>
                  </a:lnTo>
                  <a:lnTo>
                    <a:pt x="1807" y="1189"/>
                  </a:lnTo>
                  <a:lnTo>
                    <a:pt x="1807" y="1189"/>
                  </a:lnTo>
                  <a:lnTo>
                    <a:pt x="1809" y="1182"/>
                  </a:lnTo>
                  <a:lnTo>
                    <a:pt x="1812" y="1177"/>
                  </a:lnTo>
                  <a:lnTo>
                    <a:pt x="1817" y="1174"/>
                  </a:lnTo>
                  <a:lnTo>
                    <a:pt x="1823" y="1172"/>
                  </a:lnTo>
                  <a:lnTo>
                    <a:pt x="1823" y="1172"/>
                  </a:lnTo>
                  <a:close/>
                  <a:moveTo>
                    <a:pt x="1765" y="1172"/>
                  </a:moveTo>
                  <a:lnTo>
                    <a:pt x="1765" y="1172"/>
                  </a:lnTo>
                  <a:lnTo>
                    <a:pt x="1765" y="1172"/>
                  </a:lnTo>
                  <a:lnTo>
                    <a:pt x="1771" y="1174"/>
                  </a:lnTo>
                  <a:lnTo>
                    <a:pt x="1777" y="1177"/>
                  </a:lnTo>
                  <a:lnTo>
                    <a:pt x="1780" y="1182"/>
                  </a:lnTo>
                  <a:lnTo>
                    <a:pt x="1780" y="1189"/>
                  </a:lnTo>
                  <a:lnTo>
                    <a:pt x="1780" y="1189"/>
                  </a:lnTo>
                  <a:lnTo>
                    <a:pt x="1780" y="1194"/>
                  </a:lnTo>
                  <a:lnTo>
                    <a:pt x="1777" y="1199"/>
                  </a:lnTo>
                  <a:lnTo>
                    <a:pt x="1771" y="1203"/>
                  </a:lnTo>
                  <a:lnTo>
                    <a:pt x="1765" y="1204"/>
                  </a:lnTo>
                  <a:lnTo>
                    <a:pt x="1765" y="1204"/>
                  </a:lnTo>
                  <a:lnTo>
                    <a:pt x="1759" y="1203"/>
                  </a:lnTo>
                  <a:lnTo>
                    <a:pt x="1754" y="1199"/>
                  </a:lnTo>
                  <a:lnTo>
                    <a:pt x="1751" y="1194"/>
                  </a:lnTo>
                  <a:lnTo>
                    <a:pt x="1749" y="1189"/>
                  </a:lnTo>
                  <a:lnTo>
                    <a:pt x="1749" y="1189"/>
                  </a:lnTo>
                  <a:lnTo>
                    <a:pt x="1751" y="1182"/>
                  </a:lnTo>
                  <a:lnTo>
                    <a:pt x="1754" y="1177"/>
                  </a:lnTo>
                  <a:lnTo>
                    <a:pt x="1759" y="1174"/>
                  </a:lnTo>
                  <a:lnTo>
                    <a:pt x="1765" y="1172"/>
                  </a:lnTo>
                  <a:lnTo>
                    <a:pt x="1765" y="1172"/>
                  </a:lnTo>
                  <a:close/>
                  <a:moveTo>
                    <a:pt x="1707" y="1172"/>
                  </a:moveTo>
                  <a:lnTo>
                    <a:pt x="1707" y="1172"/>
                  </a:lnTo>
                  <a:lnTo>
                    <a:pt x="1707" y="1172"/>
                  </a:lnTo>
                  <a:lnTo>
                    <a:pt x="1712" y="1174"/>
                  </a:lnTo>
                  <a:lnTo>
                    <a:pt x="1717" y="1177"/>
                  </a:lnTo>
                  <a:lnTo>
                    <a:pt x="1720" y="1182"/>
                  </a:lnTo>
                  <a:lnTo>
                    <a:pt x="1722" y="1189"/>
                  </a:lnTo>
                  <a:lnTo>
                    <a:pt x="1722" y="1189"/>
                  </a:lnTo>
                  <a:lnTo>
                    <a:pt x="1720" y="1194"/>
                  </a:lnTo>
                  <a:lnTo>
                    <a:pt x="1717" y="1199"/>
                  </a:lnTo>
                  <a:lnTo>
                    <a:pt x="1712" y="1203"/>
                  </a:lnTo>
                  <a:lnTo>
                    <a:pt x="1707" y="1204"/>
                  </a:lnTo>
                  <a:lnTo>
                    <a:pt x="1707" y="1204"/>
                  </a:lnTo>
                  <a:lnTo>
                    <a:pt x="1700" y="1203"/>
                  </a:lnTo>
                  <a:lnTo>
                    <a:pt x="1695" y="1199"/>
                  </a:lnTo>
                  <a:lnTo>
                    <a:pt x="1693" y="1194"/>
                  </a:lnTo>
                  <a:lnTo>
                    <a:pt x="1691" y="1189"/>
                  </a:lnTo>
                  <a:lnTo>
                    <a:pt x="1691" y="1189"/>
                  </a:lnTo>
                  <a:lnTo>
                    <a:pt x="1693" y="1182"/>
                  </a:lnTo>
                  <a:lnTo>
                    <a:pt x="1695" y="1177"/>
                  </a:lnTo>
                  <a:lnTo>
                    <a:pt x="1700" y="1174"/>
                  </a:lnTo>
                  <a:lnTo>
                    <a:pt x="1707" y="1172"/>
                  </a:lnTo>
                  <a:lnTo>
                    <a:pt x="1707" y="1172"/>
                  </a:lnTo>
                  <a:close/>
                  <a:moveTo>
                    <a:pt x="1649" y="1172"/>
                  </a:moveTo>
                  <a:lnTo>
                    <a:pt x="1649" y="1172"/>
                  </a:lnTo>
                  <a:lnTo>
                    <a:pt x="1649" y="1172"/>
                  </a:lnTo>
                  <a:lnTo>
                    <a:pt x="1654" y="1174"/>
                  </a:lnTo>
                  <a:lnTo>
                    <a:pt x="1659" y="1177"/>
                  </a:lnTo>
                  <a:lnTo>
                    <a:pt x="1662" y="1182"/>
                  </a:lnTo>
                  <a:lnTo>
                    <a:pt x="1664" y="1189"/>
                  </a:lnTo>
                  <a:lnTo>
                    <a:pt x="1664" y="1189"/>
                  </a:lnTo>
                  <a:lnTo>
                    <a:pt x="1662" y="1194"/>
                  </a:lnTo>
                  <a:lnTo>
                    <a:pt x="1659" y="1199"/>
                  </a:lnTo>
                  <a:lnTo>
                    <a:pt x="1654" y="1203"/>
                  </a:lnTo>
                  <a:lnTo>
                    <a:pt x="1649" y="1204"/>
                  </a:lnTo>
                  <a:lnTo>
                    <a:pt x="1649" y="1204"/>
                  </a:lnTo>
                  <a:lnTo>
                    <a:pt x="1642" y="1203"/>
                  </a:lnTo>
                  <a:lnTo>
                    <a:pt x="1637" y="1199"/>
                  </a:lnTo>
                  <a:lnTo>
                    <a:pt x="1633" y="1194"/>
                  </a:lnTo>
                  <a:lnTo>
                    <a:pt x="1633" y="1189"/>
                  </a:lnTo>
                  <a:lnTo>
                    <a:pt x="1633" y="1189"/>
                  </a:lnTo>
                  <a:lnTo>
                    <a:pt x="1633" y="1182"/>
                  </a:lnTo>
                  <a:lnTo>
                    <a:pt x="1637" y="1177"/>
                  </a:lnTo>
                  <a:lnTo>
                    <a:pt x="1642" y="1174"/>
                  </a:lnTo>
                  <a:lnTo>
                    <a:pt x="1649" y="1172"/>
                  </a:lnTo>
                  <a:lnTo>
                    <a:pt x="1649" y="1172"/>
                  </a:lnTo>
                  <a:close/>
                  <a:moveTo>
                    <a:pt x="1589" y="1172"/>
                  </a:moveTo>
                  <a:lnTo>
                    <a:pt x="1589" y="1172"/>
                  </a:lnTo>
                  <a:lnTo>
                    <a:pt x="1589" y="1172"/>
                  </a:lnTo>
                  <a:lnTo>
                    <a:pt x="1596" y="1174"/>
                  </a:lnTo>
                  <a:lnTo>
                    <a:pt x="1601" y="1177"/>
                  </a:lnTo>
                  <a:lnTo>
                    <a:pt x="1605" y="1182"/>
                  </a:lnTo>
                  <a:lnTo>
                    <a:pt x="1606" y="1189"/>
                  </a:lnTo>
                  <a:lnTo>
                    <a:pt x="1606" y="1189"/>
                  </a:lnTo>
                  <a:lnTo>
                    <a:pt x="1605" y="1194"/>
                  </a:lnTo>
                  <a:lnTo>
                    <a:pt x="1601" y="1199"/>
                  </a:lnTo>
                  <a:lnTo>
                    <a:pt x="1596" y="1203"/>
                  </a:lnTo>
                  <a:lnTo>
                    <a:pt x="1589" y="1204"/>
                  </a:lnTo>
                  <a:lnTo>
                    <a:pt x="1589" y="1204"/>
                  </a:lnTo>
                  <a:lnTo>
                    <a:pt x="1584" y="1203"/>
                  </a:lnTo>
                  <a:lnTo>
                    <a:pt x="1579" y="1199"/>
                  </a:lnTo>
                  <a:lnTo>
                    <a:pt x="1576" y="1194"/>
                  </a:lnTo>
                  <a:lnTo>
                    <a:pt x="1574" y="1189"/>
                  </a:lnTo>
                  <a:lnTo>
                    <a:pt x="1574" y="1189"/>
                  </a:lnTo>
                  <a:lnTo>
                    <a:pt x="1576" y="1182"/>
                  </a:lnTo>
                  <a:lnTo>
                    <a:pt x="1579" y="1177"/>
                  </a:lnTo>
                  <a:lnTo>
                    <a:pt x="1584" y="1174"/>
                  </a:lnTo>
                  <a:lnTo>
                    <a:pt x="1589" y="1172"/>
                  </a:lnTo>
                  <a:lnTo>
                    <a:pt x="1589" y="1172"/>
                  </a:lnTo>
                  <a:close/>
                  <a:moveTo>
                    <a:pt x="1940" y="1346"/>
                  </a:moveTo>
                  <a:lnTo>
                    <a:pt x="1940" y="1346"/>
                  </a:lnTo>
                  <a:lnTo>
                    <a:pt x="1940" y="1346"/>
                  </a:lnTo>
                  <a:lnTo>
                    <a:pt x="1945" y="1347"/>
                  </a:lnTo>
                  <a:lnTo>
                    <a:pt x="1950" y="1351"/>
                  </a:lnTo>
                  <a:lnTo>
                    <a:pt x="1954" y="1356"/>
                  </a:lnTo>
                  <a:lnTo>
                    <a:pt x="1955" y="1361"/>
                  </a:lnTo>
                  <a:lnTo>
                    <a:pt x="1955" y="1361"/>
                  </a:lnTo>
                  <a:lnTo>
                    <a:pt x="1954" y="1368"/>
                  </a:lnTo>
                  <a:lnTo>
                    <a:pt x="1950" y="1373"/>
                  </a:lnTo>
                  <a:lnTo>
                    <a:pt x="1945" y="1376"/>
                  </a:lnTo>
                  <a:lnTo>
                    <a:pt x="1940" y="1378"/>
                  </a:lnTo>
                  <a:lnTo>
                    <a:pt x="1940" y="1378"/>
                  </a:lnTo>
                  <a:lnTo>
                    <a:pt x="1933" y="1376"/>
                  </a:lnTo>
                  <a:lnTo>
                    <a:pt x="1928" y="1373"/>
                  </a:lnTo>
                  <a:lnTo>
                    <a:pt x="1925" y="1368"/>
                  </a:lnTo>
                  <a:lnTo>
                    <a:pt x="1925" y="1361"/>
                  </a:lnTo>
                  <a:lnTo>
                    <a:pt x="1925" y="1361"/>
                  </a:lnTo>
                  <a:lnTo>
                    <a:pt x="1925" y="1356"/>
                  </a:lnTo>
                  <a:lnTo>
                    <a:pt x="1928" y="1351"/>
                  </a:lnTo>
                  <a:lnTo>
                    <a:pt x="1933" y="1347"/>
                  </a:lnTo>
                  <a:lnTo>
                    <a:pt x="1940" y="1346"/>
                  </a:lnTo>
                  <a:lnTo>
                    <a:pt x="1940" y="1346"/>
                  </a:lnTo>
                  <a:close/>
                  <a:moveTo>
                    <a:pt x="1940" y="1301"/>
                  </a:moveTo>
                  <a:lnTo>
                    <a:pt x="1940" y="1301"/>
                  </a:lnTo>
                  <a:lnTo>
                    <a:pt x="1940" y="1301"/>
                  </a:lnTo>
                  <a:lnTo>
                    <a:pt x="1945" y="1303"/>
                  </a:lnTo>
                  <a:lnTo>
                    <a:pt x="1950" y="1306"/>
                  </a:lnTo>
                  <a:lnTo>
                    <a:pt x="1954" y="1312"/>
                  </a:lnTo>
                  <a:lnTo>
                    <a:pt x="1955" y="1318"/>
                  </a:lnTo>
                  <a:lnTo>
                    <a:pt x="1955" y="1318"/>
                  </a:lnTo>
                  <a:lnTo>
                    <a:pt x="1954" y="1325"/>
                  </a:lnTo>
                  <a:lnTo>
                    <a:pt x="1950" y="1330"/>
                  </a:lnTo>
                  <a:lnTo>
                    <a:pt x="1945" y="1334"/>
                  </a:lnTo>
                  <a:lnTo>
                    <a:pt x="1940" y="1334"/>
                  </a:lnTo>
                  <a:lnTo>
                    <a:pt x="1940" y="1334"/>
                  </a:lnTo>
                  <a:lnTo>
                    <a:pt x="1933" y="1334"/>
                  </a:lnTo>
                  <a:lnTo>
                    <a:pt x="1928" y="1330"/>
                  </a:lnTo>
                  <a:lnTo>
                    <a:pt x="1925" y="1325"/>
                  </a:lnTo>
                  <a:lnTo>
                    <a:pt x="1925" y="1318"/>
                  </a:lnTo>
                  <a:lnTo>
                    <a:pt x="1925" y="1318"/>
                  </a:lnTo>
                  <a:lnTo>
                    <a:pt x="1925" y="1312"/>
                  </a:lnTo>
                  <a:lnTo>
                    <a:pt x="1928" y="1306"/>
                  </a:lnTo>
                  <a:lnTo>
                    <a:pt x="1933" y="1303"/>
                  </a:lnTo>
                  <a:lnTo>
                    <a:pt x="1940" y="1301"/>
                  </a:lnTo>
                  <a:lnTo>
                    <a:pt x="1940" y="1301"/>
                  </a:lnTo>
                  <a:close/>
                  <a:moveTo>
                    <a:pt x="1998" y="1259"/>
                  </a:moveTo>
                  <a:lnTo>
                    <a:pt x="1998" y="1259"/>
                  </a:lnTo>
                  <a:lnTo>
                    <a:pt x="1998" y="1259"/>
                  </a:lnTo>
                  <a:lnTo>
                    <a:pt x="2005" y="1260"/>
                  </a:lnTo>
                  <a:lnTo>
                    <a:pt x="2008" y="1264"/>
                  </a:lnTo>
                  <a:lnTo>
                    <a:pt x="2012" y="1269"/>
                  </a:lnTo>
                  <a:lnTo>
                    <a:pt x="2013" y="1274"/>
                  </a:lnTo>
                  <a:lnTo>
                    <a:pt x="2013" y="1274"/>
                  </a:lnTo>
                  <a:lnTo>
                    <a:pt x="2012" y="1281"/>
                  </a:lnTo>
                  <a:lnTo>
                    <a:pt x="2008" y="1286"/>
                  </a:lnTo>
                  <a:lnTo>
                    <a:pt x="2005" y="1289"/>
                  </a:lnTo>
                  <a:lnTo>
                    <a:pt x="1998" y="1291"/>
                  </a:lnTo>
                  <a:lnTo>
                    <a:pt x="1998" y="1291"/>
                  </a:lnTo>
                  <a:lnTo>
                    <a:pt x="1993" y="1289"/>
                  </a:lnTo>
                  <a:lnTo>
                    <a:pt x="1988" y="1286"/>
                  </a:lnTo>
                  <a:lnTo>
                    <a:pt x="1984" y="1281"/>
                  </a:lnTo>
                  <a:lnTo>
                    <a:pt x="1983" y="1274"/>
                  </a:lnTo>
                  <a:lnTo>
                    <a:pt x="1983" y="1274"/>
                  </a:lnTo>
                  <a:lnTo>
                    <a:pt x="1984" y="1269"/>
                  </a:lnTo>
                  <a:lnTo>
                    <a:pt x="1988" y="1264"/>
                  </a:lnTo>
                  <a:lnTo>
                    <a:pt x="1993" y="1260"/>
                  </a:lnTo>
                  <a:lnTo>
                    <a:pt x="1998" y="1259"/>
                  </a:lnTo>
                  <a:lnTo>
                    <a:pt x="1998" y="1259"/>
                  </a:lnTo>
                  <a:close/>
                  <a:moveTo>
                    <a:pt x="1940" y="1259"/>
                  </a:moveTo>
                  <a:lnTo>
                    <a:pt x="1940" y="1259"/>
                  </a:lnTo>
                  <a:lnTo>
                    <a:pt x="1940" y="1259"/>
                  </a:lnTo>
                  <a:lnTo>
                    <a:pt x="1945" y="1260"/>
                  </a:lnTo>
                  <a:lnTo>
                    <a:pt x="1950" y="1264"/>
                  </a:lnTo>
                  <a:lnTo>
                    <a:pt x="1954" y="1269"/>
                  </a:lnTo>
                  <a:lnTo>
                    <a:pt x="1955" y="1274"/>
                  </a:lnTo>
                  <a:lnTo>
                    <a:pt x="1955" y="1274"/>
                  </a:lnTo>
                  <a:lnTo>
                    <a:pt x="1954" y="1281"/>
                  </a:lnTo>
                  <a:lnTo>
                    <a:pt x="1950" y="1286"/>
                  </a:lnTo>
                  <a:lnTo>
                    <a:pt x="1945" y="1289"/>
                  </a:lnTo>
                  <a:lnTo>
                    <a:pt x="1940" y="1291"/>
                  </a:lnTo>
                  <a:lnTo>
                    <a:pt x="1940" y="1291"/>
                  </a:lnTo>
                  <a:lnTo>
                    <a:pt x="1933" y="1289"/>
                  </a:lnTo>
                  <a:lnTo>
                    <a:pt x="1928" y="1286"/>
                  </a:lnTo>
                  <a:lnTo>
                    <a:pt x="1925" y="1281"/>
                  </a:lnTo>
                  <a:lnTo>
                    <a:pt x="1925" y="1274"/>
                  </a:lnTo>
                  <a:lnTo>
                    <a:pt x="1925" y="1274"/>
                  </a:lnTo>
                  <a:lnTo>
                    <a:pt x="1925" y="1269"/>
                  </a:lnTo>
                  <a:lnTo>
                    <a:pt x="1928" y="1264"/>
                  </a:lnTo>
                  <a:lnTo>
                    <a:pt x="1933" y="1260"/>
                  </a:lnTo>
                  <a:lnTo>
                    <a:pt x="1940" y="1259"/>
                  </a:lnTo>
                  <a:lnTo>
                    <a:pt x="1940" y="1259"/>
                  </a:lnTo>
                  <a:close/>
                  <a:moveTo>
                    <a:pt x="1998" y="1216"/>
                  </a:moveTo>
                  <a:lnTo>
                    <a:pt x="1998" y="1216"/>
                  </a:lnTo>
                  <a:lnTo>
                    <a:pt x="1998" y="1216"/>
                  </a:lnTo>
                  <a:lnTo>
                    <a:pt x="2005" y="1216"/>
                  </a:lnTo>
                  <a:lnTo>
                    <a:pt x="2008" y="1220"/>
                  </a:lnTo>
                  <a:lnTo>
                    <a:pt x="2012" y="1225"/>
                  </a:lnTo>
                  <a:lnTo>
                    <a:pt x="2013" y="1231"/>
                  </a:lnTo>
                  <a:lnTo>
                    <a:pt x="2013" y="1231"/>
                  </a:lnTo>
                  <a:lnTo>
                    <a:pt x="2012" y="1238"/>
                  </a:lnTo>
                  <a:lnTo>
                    <a:pt x="2008" y="1243"/>
                  </a:lnTo>
                  <a:lnTo>
                    <a:pt x="2005" y="1247"/>
                  </a:lnTo>
                  <a:lnTo>
                    <a:pt x="1998" y="1247"/>
                  </a:lnTo>
                  <a:lnTo>
                    <a:pt x="1998" y="1247"/>
                  </a:lnTo>
                  <a:lnTo>
                    <a:pt x="1993" y="1247"/>
                  </a:lnTo>
                  <a:lnTo>
                    <a:pt x="1988" y="1243"/>
                  </a:lnTo>
                  <a:lnTo>
                    <a:pt x="1984" y="1238"/>
                  </a:lnTo>
                  <a:lnTo>
                    <a:pt x="1983" y="1231"/>
                  </a:lnTo>
                  <a:lnTo>
                    <a:pt x="1983" y="1231"/>
                  </a:lnTo>
                  <a:lnTo>
                    <a:pt x="1984" y="1225"/>
                  </a:lnTo>
                  <a:lnTo>
                    <a:pt x="1988" y="1220"/>
                  </a:lnTo>
                  <a:lnTo>
                    <a:pt x="1993" y="1216"/>
                  </a:lnTo>
                  <a:lnTo>
                    <a:pt x="1998" y="1216"/>
                  </a:lnTo>
                  <a:lnTo>
                    <a:pt x="1998" y="1216"/>
                  </a:lnTo>
                  <a:close/>
                  <a:moveTo>
                    <a:pt x="1940" y="1216"/>
                  </a:moveTo>
                  <a:lnTo>
                    <a:pt x="1940" y="1216"/>
                  </a:lnTo>
                  <a:lnTo>
                    <a:pt x="1940" y="1216"/>
                  </a:lnTo>
                  <a:lnTo>
                    <a:pt x="1945" y="1216"/>
                  </a:lnTo>
                  <a:lnTo>
                    <a:pt x="1950" y="1220"/>
                  </a:lnTo>
                  <a:lnTo>
                    <a:pt x="1954" y="1225"/>
                  </a:lnTo>
                  <a:lnTo>
                    <a:pt x="1955" y="1231"/>
                  </a:lnTo>
                  <a:lnTo>
                    <a:pt x="1955" y="1231"/>
                  </a:lnTo>
                  <a:lnTo>
                    <a:pt x="1954" y="1238"/>
                  </a:lnTo>
                  <a:lnTo>
                    <a:pt x="1950" y="1243"/>
                  </a:lnTo>
                  <a:lnTo>
                    <a:pt x="1945" y="1247"/>
                  </a:lnTo>
                  <a:lnTo>
                    <a:pt x="1940" y="1247"/>
                  </a:lnTo>
                  <a:lnTo>
                    <a:pt x="1940" y="1247"/>
                  </a:lnTo>
                  <a:lnTo>
                    <a:pt x="1933" y="1247"/>
                  </a:lnTo>
                  <a:lnTo>
                    <a:pt x="1928" y="1243"/>
                  </a:lnTo>
                  <a:lnTo>
                    <a:pt x="1925" y="1238"/>
                  </a:lnTo>
                  <a:lnTo>
                    <a:pt x="1925" y="1231"/>
                  </a:lnTo>
                  <a:lnTo>
                    <a:pt x="1925" y="1231"/>
                  </a:lnTo>
                  <a:lnTo>
                    <a:pt x="1925" y="1225"/>
                  </a:lnTo>
                  <a:lnTo>
                    <a:pt x="1928" y="1220"/>
                  </a:lnTo>
                  <a:lnTo>
                    <a:pt x="1933" y="1216"/>
                  </a:lnTo>
                  <a:lnTo>
                    <a:pt x="1940" y="1216"/>
                  </a:lnTo>
                  <a:lnTo>
                    <a:pt x="1940" y="1216"/>
                  </a:lnTo>
                  <a:close/>
                  <a:moveTo>
                    <a:pt x="1998" y="1172"/>
                  </a:moveTo>
                  <a:lnTo>
                    <a:pt x="1998" y="1172"/>
                  </a:lnTo>
                  <a:lnTo>
                    <a:pt x="1998" y="1172"/>
                  </a:lnTo>
                  <a:lnTo>
                    <a:pt x="2005" y="1174"/>
                  </a:lnTo>
                  <a:lnTo>
                    <a:pt x="2008" y="1177"/>
                  </a:lnTo>
                  <a:lnTo>
                    <a:pt x="2012" y="1182"/>
                  </a:lnTo>
                  <a:lnTo>
                    <a:pt x="2013" y="1189"/>
                  </a:lnTo>
                  <a:lnTo>
                    <a:pt x="2013" y="1189"/>
                  </a:lnTo>
                  <a:lnTo>
                    <a:pt x="2012" y="1194"/>
                  </a:lnTo>
                  <a:lnTo>
                    <a:pt x="2008" y="1199"/>
                  </a:lnTo>
                  <a:lnTo>
                    <a:pt x="2005" y="1203"/>
                  </a:lnTo>
                  <a:lnTo>
                    <a:pt x="1998" y="1204"/>
                  </a:lnTo>
                  <a:lnTo>
                    <a:pt x="1998" y="1204"/>
                  </a:lnTo>
                  <a:lnTo>
                    <a:pt x="1993" y="1203"/>
                  </a:lnTo>
                  <a:lnTo>
                    <a:pt x="1988" y="1199"/>
                  </a:lnTo>
                  <a:lnTo>
                    <a:pt x="1984" y="1194"/>
                  </a:lnTo>
                  <a:lnTo>
                    <a:pt x="1983" y="1189"/>
                  </a:lnTo>
                  <a:lnTo>
                    <a:pt x="1983" y="1189"/>
                  </a:lnTo>
                  <a:lnTo>
                    <a:pt x="1984" y="1182"/>
                  </a:lnTo>
                  <a:lnTo>
                    <a:pt x="1988" y="1177"/>
                  </a:lnTo>
                  <a:lnTo>
                    <a:pt x="1993" y="1174"/>
                  </a:lnTo>
                  <a:lnTo>
                    <a:pt x="1998" y="1172"/>
                  </a:lnTo>
                  <a:lnTo>
                    <a:pt x="1998" y="1172"/>
                  </a:lnTo>
                  <a:close/>
                  <a:moveTo>
                    <a:pt x="1940" y="1172"/>
                  </a:moveTo>
                  <a:lnTo>
                    <a:pt x="1940" y="1172"/>
                  </a:lnTo>
                  <a:lnTo>
                    <a:pt x="1940" y="1172"/>
                  </a:lnTo>
                  <a:lnTo>
                    <a:pt x="1945" y="1174"/>
                  </a:lnTo>
                  <a:lnTo>
                    <a:pt x="1950" y="1177"/>
                  </a:lnTo>
                  <a:lnTo>
                    <a:pt x="1954" y="1182"/>
                  </a:lnTo>
                  <a:lnTo>
                    <a:pt x="1955" y="1189"/>
                  </a:lnTo>
                  <a:lnTo>
                    <a:pt x="1955" y="1189"/>
                  </a:lnTo>
                  <a:lnTo>
                    <a:pt x="1954" y="1194"/>
                  </a:lnTo>
                  <a:lnTo>
                    <a:pt x="1950" y="1199"/>
                  </a:lnTo>
                  <a:lnTo>
                    <a:pt x="1945" y="1203"/>
                  </a:lnTo>
                  <a:lnTo>
                    <a:pt x="1940" y="1204"/>
                  </a:lnTo>
                  <a:lnTo>
                    <a:pt x="1940" y="1204"/>
                  </a:lnTo>
                  <a:lnTo>
                    <a:pt x="1933" y="1203"/>
                  </a:lnTo>
                  <a:lnTo>
                    <a:pt x="1928" y="1199"/>
                  </a:lnTo>
                  <a:lnTo>
                    <a:pt x="1925" y="1194"/>
                  </a:lnTo>
                  <a:lnTo>
                    <a:pt x="1925" y="1189"/>
                  </a:lnTo>
                  <a:lnTo>
                    <a:pt x="1925" y="1189"/>
                  </a:lnTo>
                  <a:lnTo>
                    <a:pt x="1925" y="1182"/>
                  </a:lnTo>
                  <a:lnTo>
                    <a:pt x="1928" y="1177"/>
                  </a:lnTo>
                  <a:lnTo>
                    <a:pt x="1933" y="1174"/>
                  </a:lnTo>
                  <a:lnTo>
                    <a:pt x="1940" y="1172"/>
                  </a:lnTo>
                  <a:lnTo>
                    <a:pt x="1940" y="1172"/>
                  </a:lnTo>
                  <a:close/>
                  <a:moveTo>
                    <a:pt x="658" y="392"/>
                  </a:moveTo>
                  <a:lnTo>
                    <a:pt x="658" y="392"/>
                  </a:lnTo>
                  <a:lnTo>
                    <a:pt x="658" y="392"/>
                  </a:lnTo>
                  <a:lnTo>
                    <a:pt x="663" y="392"/>
                  </a:lnTo>
                  <a:lnTo>
                    <a:pt x="668" y="395"/>
                  </a:lnTo>
                  <a:lnTo>
                    <a:pt x="671" y="400"/>
                  </a:lnTo>
                  <a:lnTo>
                    <a:pt x="673" y="407"/>
                  </a:lnTo>
                  <a:lnTo>
                    <a:pt x="673" y="407"/>
                  </a:lnTo>
                  <a:lnTo>
                    <a:pt x="671" y="414"/>
                  </a:lnTo>
                  <a:lnTo>
                    <a:pt x="668" y="419"/>
                  </a:lnTo>
                  <a:lnTo>
                    <a:pt x="663" y="422"/>
                  </a:lnTo>
                  <a:lnTo>
                    <a:pt x="658" y="424"/>
                  </a:lnTo>
                  <a:lnTo>
                    <a:pt x="658" y="424"/>
                  </a:lnTo>
                  <a:lnTo>
                    <a:pt x="651" y="422"/>
                  </a:lnTo>
                  <a:lnTo>
                    <a:pt x="646" y="419"/>
                  </a:lnTo>
                  <a:lnTo>
                    <a:pt x="642" y="414"/>
                  </a:lnTo>
                  <a:lnTo>
                    <a:pt x="642" y="407"/>
                  </a:lnTo>
                  <a:lnTo>
                    <a:pt x="642" y="407"/>
                  </a:lnTo>
                  <a:lnTo>
                    <a:pt x="642" y="400"/>
                  </a:lnTo>
                  <a:lnTo>
                    <a:pt x="646" y="395"/>
                  </a:lnTo>
                  <a:lnTo>
                    <a:pt x="651" y="392"/>
                  </a:lnTo>
                  <a:lnTo>
                    <a:pt x="658" y="392"/>
                  </a:lnTo>
                  <a:lnTo>
                    <a:pt x="658" y="392"/>
                  </a:lnTo>
                  <a:close/>
                  <a:moveTo>
                    <a:pt x="482" y="738"/>
                  </a:moveTo>
                  <a:lnTo>
                    <a:pt x="482" y="738"/>
                  </a:lnTo>
                  <a:lnTo>
                    <a:pt x="482" y="738"/>
                  </a:lnTo>
                  <a:lnTo>
                    <a:pt x="489" y="739"/>
                  </a:lnTo>
                  <a:lnTo>
                    <a:pt x="492" y="743"/>
                  </a:lnTo>
                  <a:lnTo>
                    <a:pt x="496" y="748"/>
                  </a:lnTo>
                  <a:lnTo>
                    <a:pt x="498" y="755"/>
                  </a:lnTo>
                  <a:lnTo>
                    <a:pt x="498" y="755"/>
                  </a:lnTo>
                  <a:lnTo>
                    <a:pt x="496" y="761"/>
                  </a:lnTo>
                  <a:lnTo>
                    <a:pt x="492" y="766"/>
                  </a:lnTo>
                  <a:lnTo>
                    <a:pt x="489" y="770"/>
                  </a:lnTo>
                  <a:lnTo>
                    <a:pt x="482" y="770"/>
                  </a:lnTo>
                  <a:lnTo>
                    <a:pt x="482" y="770"/>
                  </a:lnTo>
                  <a:lnTo>
                    <a:pt x="475" y="770"/>
                  </a:lnTo>
                  <a:lnTo>
                    <a:pt x="472" y="766"/>
                  </a:lnTo>
                  <a:lnTo>
                    <a:pt x="469" y="761"/>
                  </a:lnTo>
                  <a:lnTo>
                    <a:pt x="467" y="755"/>
                  </a:lnTo>
                  <a:lnTo>
                    <a:pt x="467" y="755"/>
                  </a:lnTo>
                  <a:lnTo>
                    <a:pt x="469" y="748"/>
                  </a:lnTo>
                  <a:lnTo>
                    <a:pt x="472" y="743"/>
                  </a:lnTo>
                  <a:lnTo>
                    <a:pt x="475" y="739"/>
                  </a:lnTo>
                  <a:lnTo>
                    <a:pt x="482" y="738"/>
                  </a:lnTo>
                  <a:lnTo>
                    <a:pt x="482" y="738"/>
                  </a:lnTo>
                  <a:close/>
                  <a:moveTo>
                    <a:pt x="424" y="738"/>
                  </a:moveTo>
                  <a:lnTo>
                    <a:pt x="424" y="738"/>
                  </a:lnTo>
                  <a:lnTo>
                    <a:pt x="424" y="738"/>
                  </a:lnTo>
                  <a:lnTo>
                    <a:pt x="429" y="739"/>
                  </a:lnTo>
                  <a:lnTo>
                    <a:pt x="435" y="743"/>
                  </a:lnTo>
                  <a:lnTo>
                    <a:pt x="438" y="748"/>
                  </a:lnTo>
                  <a:lnTo>
                    <a:pt x="440" y="755"/>
                  </a:lnTo>
                  <a:lnTo>
                    <a:pt x="440" y="755"/>
                  </a:lnTo>
                  <a:lnTo>
                    <a:pt x="438" y="761"/>
                  </a:lnTo>
                  <a:lnTo>
                    <a:pt x="435" y="766"/>
                  </a:lnTo>
                  <a:lnTo>
                    <a:pt x="429" y="770"/>
                  </a:lnTo>
                  <a:lnTo>
                    <a:pt x="424" y="770"/>
                  </a:lnTo>
                  <a:lnTo>
                    <a:pt x="424" y="770"/>
                  </a:lnTo>
                  <a:lnTo>
                    <a:pt x="418" y="770"/>
                  </a:lnTo>
                  <a:lnTo>
                    <a:pt x="412" y="766"/>
                  </a:lnTo>
                  <a:lnTo>
                    <a:pt x="409" y="761"/>
                  </a:lnTo>
                  <a:lnTo>
                    <a:pt x="409" y="755"/>
                  </a:lnTo>
                  <a:lnTo>
                    <a:pt x="409" y="755"/>
                  </a:lnTo>
                  <a:lnTo>
                    <a:pt x="409" y="748"/>
                  </a:lnTo>
                  <a:lnTo>
                    <a:pt x="412" y="743"/>
                  </a:lnTo>
                  <a:lnTo>
                    <a:pt x="418" y="739"/>
                  </a:lnTo>
                  <a:lnTo>
                    <a:pt x="424" y="738"/>
                  </a:lnTo>
                  <a:lnTo>
                    <a:pt x="424" y="738"/>
                  </a:lnTo>
                  <a:close/>
                  <a:moveTo>
                    <a:pt x="366" y="738"/>
                  </a:moveTo>
                  <a:lnTo>
                    <a:pt x="366" y="738"/>
                  </a:lnTo>
                  <a:lnTo>
                    <a:pt x="366" y="738"/>
                  </a:lnTo>
                  <a:lnTo>
                    <a:pt x="372" y="739"/>
                  </a:lnTo>
                  <a:lnTo>
                    <a:pt x="377" y="743"/>
                  </a:lnTo>
                  <a:lnTo>
                    <a:pt x="380" y="748"/>
                  </a:lnTo>
                  <a:lnTo>
                    <a:pt x="382" y="755"/>
                  </a:lnTo>
                  <a:lnTo>
                    <a:pt x="382" y="755"/>
                  </a:lnTo>
                  <a:lnTo>
                    <a:pt x="380" y="761"/>
                  </a:lnTo>
                  <a:lnTo>
                    <a:pt x="377" y="766"/>
                  </a:lnTo>
                  <a:lnTo>
                    <a:pt x="372" y="770"/>
                  </a:lnTo>
                  <a:lnTo>
                    <a:pt x="366" y="770"/>
                  </a:lnTo>
                  <a:lnTo>
                    <a:pt x="366" y="770"/>
                  </a:lnTo>
                  <a:lnTo>
                    <a:pt x="360" y="770"/>
                  </a:lnTo>
                  <a:lnTo>
                    <a:pt x="355" y="766"/>
                  </a:lnTo>
                  <a:lnTo>
                    <a:pt x="351" y="761"/>
                  </a:lnTo>
                  <a:lnTo>
                    <a:pt x="349" y="755"/>
                  </a:lnTo>
                  <a:lnTo>
                    <a:pt x="349" y="755"/>
                  </a:lnTo>
                  <a:lnTo>
                    <a:pt x="351" y="748"/>
                  </a:lnTo>
                  <a:lnTo>
                    <a:pt x="355" y="743"/>
                  </a:lnTo>
                  <a:lnTo>
                    <a:pt x="360" y="739"/>
                  </a:lnTo>
                  <a:lnTo>
                    <a:pt x="366" y="738"/>
                  </a:lnTo>
                  <a:lnTo>
                    <a:pt x="366" y="738"/>
                  </a:lnTo>
                  <a:close/>
                  <a:moveTo>
                    <a:pt x="307" y="738"/>
                  </a:moveTo>
                  <a:lnTo>
                    <a:pt x="307" y="738"/>
                  </a:lnTo>
                  <a:lnTo>
                    <a:pt x="307" y="738"/>
                  </a:lnTo>
                  <a:lnTo>
                    <a:pt x="314" y="739"/>
                  </a:lnTo>
                  <a:lnTo>
                    <a:pt x="319" y="743"/>
                  </a:lnTo>
                  <a:lnTo>
                    <a:pt x="322" y="748"/>
                  </a:lnTo>
                  <a:lnTo>
                    <a:pt x="322" y="755"/>
                  </a:lnTo>
                  <a:lnTo>
                    <a:pt x="322" y="755"/>
                  </a:lnTo>
                  <a:lnTo>
                    <a:pt x="322" y="761"/>
                  </a:lnTo>
                  <a:lnTo>
                    <a:pt x="319" y="766"/>
                  </a:lnTo>
                  <a:lnTo>
                    <a:pt x="314" y="770"/>
                  </a:lnTo>
                  <a:lnTo>
                    <a:pt x="307" y="770"/>
                  </a:lnTo>
                  <a:lnTo>
                    <a:pt x="307" y="770"/>
                  </a:lnTo>
                  <a:lnTo>
                    <a:pt x="302" y="770"/>
                  </a:lnTo>
                  <a:lnTo>
                    <a:pt x="297" y="766"/>
                  </a:lnTo>
                  <a:lnTo>
                    <a:pt x="293" y="761"/>
                  </a:lnTo>
                  <a:lnTo>
                    <a:pt x="292" y="755"/>
                  </a:lnTo>
                  <a:lnTo>
                    <a:pt x="292" y="755"/>
                  </a:lnTo>
                  <a:lnTo>
                    <a:pt x="293" y="748"/>
                  </a:lnTo>
                  <a:lnTo>
                    <a:pt x="297" y="743"/>
                  </a:lnTo>
                  <a:lnTo>
                    <a:pt x="302" y="739"/>
                  </a:lnTo>
                  <a:lnTo>
                    <a:pt x="307" y="738"/>
                  </a:lnTo>
                  <a:lnTo>
                    <a:pt x="307" y="738"/>
                  </a:lnTo>
                  <a:close/>
                  <a:moveTo>
                    <a:pt x="249" y="738"/>
                  </a:moveTo>
                  <a:lnTo>
                    <a:pt x="249" y="738"/>
                  </a:lnTo>
                  <a:lnTo>
                    <a:pt x="249" y="738"/>
                  </a:lnTo>
                  <a:lnTo>
                    <a:pt x="256" y="739"/>
                  </a:lnTo>
                  <a:lnTo>
                    <a:pt x="259" y="743"/>
                  </a:lnTo>
                  <a:lnTo>
                    <a:pt x="263" y="748"/>
                  </a:lnTo>
                  <a:lnTo>
                    <a:pt x="264" y="755"/>
                  </a:lnTo>
                  <a:lnTo>
                    <a:pt x="264" y="755"/>
                  </a:lnTo>
                  <a:lnTo>
                    <a:pt x="263" y="761"/>
                  </a:lnTo>
                  <a:lnTo>
                    <a:pt x="259" y="766"/>
                  </a:lnTo>
                  <a:lnTo>
                    <a:pt x="256" y="770"/>
                  </a:lnTo>
                  <a:lnTo>
                    <a:pt x="249" y="770"/>
                  </a:lnTo>
                  <a:lnTo>
                    <a:pt x="249" y="770"/>
                  </a:lnTo>
                  <a:lnTo>
                    <a:pt x="244" y="770"/>
                  </a:lnTo>
                  <a:lnTo>
                    <a:pt x="239" y="766"/>
                  </a:lnTo>
                  <a:lnTo>
                    <a:pt x="235" y="761"/>
                  </a:lnTo>
                  <a:lnTo>
                    <a:pt x="234" y="755"/>
                  </a:lnTo>
                  <a:lnTo>
                    <a:pt x="234" y="755"/>
                  </a:lnTo>
                  <a:lnTo>
                    <a:pt x="235" y="748"/>
                  </a:lnTo>
                  <a:lnTo>
                    <a:pt x="239" y="743"/>
                  </a:lnTo>
                  <a:lnTo>
                    <a:pt x="244" y="739"/>
                  </a:lnTo>
                  <a:lnTo>
                    <a:pt x="249" y="738"/>
                  </a:lnTo>
                  <a:lnTo>
                    <a:pt x="249" y="738"/>
                  </a:lnTo>
                  <a:close/>
                  <a:moveTo>
                    <a:pt x="191" y="738"/>
                  </a:moveTo>
                  <a:lnTo>
                    <a:pt x="191" y="738"/>
                  </a:lnTo>
                  <a:lnTo>
                    <a:pt x="191" y="738"/>
                  </a:lnTo>
                  <a:lnTo>
                    <a:pt x="196" y="739"/>
                  </a:lnTo>
                  <a:lnTo>
                    <a:pt x="201" y="743"/>
                  </a:lnTo>
                  <a:lnTo>
                    <a:pt x="205" y="748"/>
                  </a:lnTo>
                  <a:lnTo>
                    <a:pt x="206" y="755"/>
                  </a:lnTo>
                  <a:lnTo>
                    <a:pt x="206" y="755"/>
                  </a:lnTo>
                  <a:lnTo>
                    <a:pt x="205" y="761"/>
                  </a:lnTo>
                  <a:lnTo>
                    <a:pt x="201" y="766"/>
                  </a:lnTo>
                  <a:lnTo>
                    <a:pt x="196" y="770"/>
                  </a:lnTo>
                  <a:lnTo>
                    <a:pt x="191" y="770"/>
                  </a:lnTo>
                  <a:lnTo>
                    <a:pt x="191" y="770"/>
                  </a:lnTo>
                  <a:lnTo>
                    <a:pt x="184" y="770"/>
                  </a:lnTo>
                  <a:lnTo>
                    <a:pt x="179" y="766"/>
                  </a:lnTo>
                  <a:lnTo>
                    <a:pt x="176" y="761"/>
                  </a:lnTo>
                  <a:lnTo>
                    <a:pt x="176" y="755"/>
                  </a:lnTo>
                  <a:lnTo>
                    <a:pt x="176" y="755"/>
                  </a:lnTo>
                  <a:lnTo>
                    <a:pt x="176" y="748"/>
                  </a:lnTo>
                  <a:lnTo>
                    <a:pt x="179" y="743"/>
                  </a:lnTo>
                  <a:lnTo>
                    <a:pt x="184" y="739"/>
                  </a:lnTo>
                  <a:lnTo>
                    <a:pt x="191" y="738"/>
                  </a:lnTo>
                  <a:lnTo>
                    <a:pt x="191" y="738"/>
                  </a:lnTo>
                  <a:close/>
                  <a:moveTo>
                    <a:pt x="133" y="738"/>
                  </a:moveTo>
                  <a:lnTo>
                    <a:pt x="133" y="738"/>
                  </a:lnTo>
                  <a:lnTo>
                    <a:pt x="133" y="738"/>
                  </a:lnTo>
                  <a:lnTo>
                    <a:pt x="138" y="739"/>
                  </a:lnTo>
                  <a:lnTo>
                    <a:pt x="143" y="743"/>
                  </a:lnTo>
                  <a:lnTo>
                    <a:pt x="147" y="748"/>
                  </a:lnTo>
                  <a:lnTo>
                    <a:pt x="148" y="755"/>
                  </a:lnTo>
                  <a:lnTo>
                    <a:pt x="148" y="755"/>
                  </a:lnTo>
                  <a:lnTo>
                    <a:pt x="147" y="761"/>
                  </a:lnTo>
                  <a:lnTo>
                    <a:pt x="143" y="766"/>
                  </a:lnTo>
                  <a:lnTo>
                    <a:pt x="138" y="770"/>
                  </a:lnTo>
                  <a:lnTo>
                    <a:pt x="133" y="770"/>
                  </a:lnTo>
                  <a:lnTo>
                    <a:pt x="133" y="770"/>
                  </a:lnTo>
                  <a:lnTo>
                    <a:pt x="126" y="770"/>
                  </a:lnTo>
                  <a:lnTo>
                    <a:pt x="121" y="766"/>
                  </a:lnTo>
                  <a:lnTo>
                    <a:pt x="118" y="761"/>
                  </a:lnTo>
                  <a:lnTo>
                    <a:pt x="116" y="755"/>
                  </a:lnTo>
                  <a:lnTo>
                    <a:pt x="116" y="755"/>
                  </a:lnTo>
                  <a:lnTo>
                    <a:pt x="118" y="748"/>
                  </a:lnTo>
                  <a:lnTo>
                    <a:pt x="121" y="743"/>
                  </a:lnTo>
                  <a:lnTo>
                    <a:pt x="126" y="739"/>
                  </a:lnTo>
                  <a:lnTo>
                    <a:pt x="133" y="738"/>
                  </a:lnTo>
                  <a:lnTo>
                    <a:pt x="133" y="738"/>
                  </a:lnTo>
                  <a:close/>
                  <a:moveTo>
                    <a:pt x="482" y="695"/>
                  </a:moveTo>
                  <a:lnTo>
                    <a:pt x="482" y="695"/>
                  </a:lnTo>
                  <a:lnTo>
                    <a:pt x="482" y="695"/>
                  </a:lnTo>
                  <a:lnTo>
                    <a:pt x="489" y="697"/>
                  </a:lnTo>
                  <a:lnTo>
                    <a:pt x="492" y="700"/>
                  </a:lnTo>
                  <a:lnTo>
                    <a:pt x="496" y="705"/>
                  </a:lnTo>
                  <a:lnTo>
                    <a:pt x="498" y="710"/>
                  </a:lnTo>
                  <a:lnTo>
                    <a:pt x="498" y="710"/>
                  </a:lnTo>
                  <a:lnTo>
                    <a:pt x="496" y="717"/>
                  </a:lnTo>
                  <a:lnTo>
                    <a:pt x="492" y="722"/>
                  </a:lnTo>
                  <a:lnTo>
                    <a:pt x="489" y="726"/>
                  </a:lnTo>
                  <a:lnTo>
                    <a:pt x="482" y="727"/>
                  </a:lnTo>
                  <a:lnTo>
                    <a:pt x="482" y="727"/>
                  </a:lnTo>
                  <a:lnTo>
                    <a:pt x="475" y="726"/>
                  </a:lnTo>
                  <a:lnTo>
                    <a:pt x="472" y="722"/>
                  </a:lnTo>
                  <a:lnTo>
                    <a:pt x="469" y="717"/>
                  </a:lnTo>
                  <a:lnTo>
                    <a:pt x="467" y="710"/>
                  </a:lnTo>
                  <a:lnTo>
                    <a:pt x="467" y="710"/>
                  </a:lnTo>
                  <a:lnTo>
                    <a:pt x="469" y="705"/>
                  </a:lnTo>
                  <a:lnTo>
                    <a:pt x="472" y="700"/>
                  </a:lnTo>
                  <a:lnTo>
                    <a:pt x="475" y="697"/>
                  </a:lnTo>
                  <a:lnTo>
                    <a:pt x="482" y="695"/>
                  </a:lnTo>
                  <a:lnTo>
                    <a:pt x="482" y="695"/>
                  </a:lnTo>
                  <a:close/>
                  <a:moveTo>
                    <a:pt x="424" y="695"/>
                  </a:moveTo>
                  <a:lnTo>
                    <a:pt x="424" y="695"/>
                  </a:lnTo>
                  <a:lnTo>
                    <a:pt x="424" y="695"/>
                  </a:lnTo>
                  <a:lnTo>
                    <a:pt x="429" y="697"/>
                  </a:lnTo>
                  <a:lnTo>
                    <a:pt x="435" y="700"/>
                  </a:lnTo>
                  <a:lnTo>
                    <a:pt x="438" y="705"/>
                  </a:lnTo>
                  <a:lnTo>
                    <a:pt x="440" y="710"/>
                  </a:lnTo>
                  <a:lnTo>
                    <a:pt x="440" y="710"/>
                  </a:lnTo>
                  <a:lnTo>
                    <a:pt x="438" y="717"/>
                  </a:lnTo>
                  <a:lnTo>
                    <a:pt x="435" y="722"/>
                  </a:lnTo>
                  <a:lnTo>
                    <a:pt x="429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18" y="726"/>
                  </a:lnTo>
                  <a:lnTo>
                    <a:pt x="412" y="722"/>
                  </a:lnTo>
                  <a:lnTo>
                    <a:pt x="409" y="717"/>
                  </a:lnTo>
                  <a:lnTo>
                    <a:pt x="409" y="710"/>
                  </a:lnTo>
                  <a:lnTo>
                    <a:pt x="409" y="710"/>
                  </a:lnTo>
                  <a:lnTo>
                    <a:pt x="409" y="705"/>
                  </a:lnTo>
                  <a:lnTo>
                    <a:pt x="412" y="700"/>
                  </a:lnTo>
                  <a:lnTo>
                    <a:pt x="418" y="697"/>
                  </a:lnTo>
                  <a:lnTo>
                    <a:pt x="424" y="695"/>
                  </a:lnTo>
                  <a:lnTo>
                    <a:pt x="424" y="695"/>
                  </a:lnTo>
                  <a:close/>
                  <a:moveTo>
                    <a:pt x="366" y="695"/>
                  </a:moveTo>
                  <a:lnTo>
                    <a:pt x="366" y="695"/>
                  </a:lnTo>
                  <a:lnTo>
                    <a:pt x="366" y="695"/>
                  </a:lnTo>
                  <a:lnTo>
                    <a:pt x="372" y="697"/>
                  </a:lnTo>
                  <a:lnTo>
                    <a:pt x="377" y="700"/>
                  </a:lnTo>
                  <a:lnTo>
                    <a:pt x="380" y="705"/>
                  </a:lnTo>
                  <a:lnTo>
                    <a:pt x="382" y="710"/>
                  </a:lnTo>
                  <a:lnTo>
                    <a:pt x="382" y="710"/>
                  </a:lnTo>
                  <a:lnTo>
                    <a:pt x="380" y="717"/>
                  </a:lnTo>
                  <a:lnTo>
                    <a:pt x="377" y="722"/>
                  </a:lnTo>
                  <a:lnTo>
                    <a:pt x="372" y="726"/>
                  </a:lnTo>
                  <a:lnTo>
                    <a:pt x="366" y="727"/>
                  </a:lnTo>
                  <a:lnTo>
                    <a:pt x="366" y="727"/>
                  </a:lnTo>
                  <a:lnTo>
                    <a:pt x="360" y="726"/>
                  </a:lnTo>
                  <a:lnTo>
                    <a:pt x="355" y="722"/>
                  </a:lnTo>
                  <a:lnTo>
                    <a:pt x="351" y="717"/>
                  </a:lnTo>
                  <a:lnTo>
                    <a:pt x="349" y="710"/>
                  </a:lnTo>
                  <a:lnTo>
                    <a:pt x="349" y="710"/>
                  </a:lnTo>
                  <a:lnTo>
                    <a:pt x="351" y="705"/>
                  </a:lnTo>
                  <a:lnTo>
                    <a:pt x="355" y="700"/>
                  </a:lnTo>
                  <a:lnTo>
                    <a:pt x="360" y="697"/>
                  </a:lnTo>
                  <a:lnTo>
                    <a:pt x="366" y="695"/>
                  </a:lnTo>
                  <a:lnTo>
                    <a:pt x="366" y="695"/>
                  </a:lnTo>
                  <a:close/>
                  <a:moveTo>
                    <a:pt x="307" y="695"/>
                  </a:moveTo>
                  <a:lnTo>
                    <a:pt x="307" y="695"/>
                  </a:lnTo>
                  <a:lnTo>
                    <a:pt x="307" y="695"/>
                  </a:lnTo>
                  <a:lnTo>
                    <a:pt x="314" y="697"/>
                  </a:lnTo>
                  <a:lnTo>
                    <a:pt x="319" y="700"/>
                  </a:lnTo>
                  <a:lnTo>
                    <a:pt x="322" y="705"/>
                  </a:lnTo>
                  <a:lnTo>
                    <a:pt x="322" y="710"/>
                  </a:lnTo>
                  <a:lnTo>
                    <a:pt x="322" y="710"/>
                  </a:lnTo>
                  <a:lnTo>
                    <a:pt x="322" y="717"/>
                  </a:lnTo>
                  <a:lnTo>
                    <a:pt x="319" y="722"/>
                  </a:lnTo>
                  <a:lnTo>
                    <a:pt x="314" y="726"/>
                  </a:lnTo>
                  <a:lnTo>
                    <a:pt x="307" y="727"/>
                  </a:lnTo>
                  <a:lnTo>
                    <a:pt x="307" y="727"/>
                  </a:lnTo>
                  <a:lnTo>
                    <a:pt x="302" y="726"/>
                  </a:lnTo>
                  <a:lnTo>
                    <a:pt x="297" y="722"/>
                  </a:lnTo>
                  <a:lnTo>
                    <a:pt x="293" y="717"/>
                  </a:lnTo>
                  <a:lnTo>
                    <a:pt x="292" y="710"/>
                  </a:lnTo>
                  <a:lnTo>
                    <a:pt x="292" y="710"/>
                  </a:lnTo>
                  <a:lnTo>
                    <a:pt x="293" y="705"/>
                  </a:lnTo>
                  <a:lnTo>
                    <a:pt x="297" y="700"/>
                  </a:lnTo>
                  <a:lnTo>
                    <a:pt x="302" y="697"/>
                  </a:lnTo>
                  <a:lnTo>
                    <a:pt x="307" y="695"/>
                  </a:lnTo>
                  <a:lnTo>
                    <a:pt x="307" y="695"/>
                  </a:lnTo>
                  <a:close/>
                  <a:moveTo>
                    <a:pt x="249" y="695"/>
                  </a:moveTo>
                  <a:lnTo>
                    <a:pt x="249" y="695"/>
                  </a:lnTo>
                  <a:lnTo>
                    <a:pt x="249" y="695"/>
                  </a:lnTo>
                  <a:lnTo>
                    <a:pt x="256" y="697"/>
                  </a:lnTo>
                  <a:lnTo>
                    <a:pt x="259" y="700"/>
                  </a:lnTo>
                  <a:lnTo>
                    <a:pt x="263" y="705"/>
                  </a:lnTo>
                  <a:lnTo>
                    <a:pt x="264" y="710"/>
                  </a:lnTo>
                  <a:lnTo>
                    <a:pt x="264" y="710"/>
                  </a:lnTo>
                  <a:lnTo>
                    <a:pt x="263" y="717"/>
                  </a:lnTo>
                  <a:lnTo>
                    <a:pt x="259" y="722"/>
                  </a:lnTo>
                  <a:lnTo>
                    <a:pt x="256" y="726"/>
                  </a:lnTo>
                  <a:lnTo>
                    <a:pt x="249" y="727"/>
                  </a:lnTo>
                  <a:lnTo>
                    <a:pt x="249" y="727"/>
                  </a:lnTo>
                  <a:lnTo>
                    <a:pt x="244" y="726"/>
                  </a:lnTo>
                  <a:lnTo>
                    <a:pt x="239" y="722"/>
                  </a:lnTo>
                  <a:lnTo>
                    <a:pt x="235" y="717"/>
                  </a:lnTo>
                  <a:lnTo>
                    <a:pt x="234" y="710"/>
                  </a:lnTo>
                  <a:lnTo>
                    <a:pt x="234" y="710"/>
                  </a:lnTo>
                  <a:lnTo>
                    <a:pt x="235" y="705"/>
                  </a:lnTo>
                  <a:lnTo>
                    <a:pt x="239" y="700"/>
                  </a:lnTo>
                  <a:lnTo>
                    <a:pt x="244" y="697"/>
                  </a:lnTo>
                  <a:lnTo>
                    <a:pt x="249" y="695"/>
                  </a:lnTo>
                  <a:lnTo>
                    <a:pt x="249" y="695"/>
                  </a:lnTo>
                  <a:close/>
                  <a:moveTo>
                    <a:pt x="191" y="695"/>
                  </a:moveTo>
                  <a:lnTo>
                    <a:pt x="191" y="695"/>
                  </a:lnTo>
                  <a:lnTo>
                    <a:pt x="191" y="695"/>
                  </a:lnTo>
                  <a:lnTo>
                    <a:pt x="196" y="697"/>
                  </a:lnTo>
                  <a:lnTo>
                    <a:pt x="201" y="700"/>
                  </a:lnTo>
                  <a:lnTo>
                    <a:pt x="205" y="705"/>
                  </a:lnTo>
                  <a:lnTo>
                    <a:pt x="206" y="710"/>
                  </a:lnTo>
                  <a:lnTo>
                    <a:pt x="206" y="710"/>
                  </a:lnTo>
                  <a:lnTo>
                    <a:pt x="205" y="717"/>
                  </a:lnTo>
                  <a:lnTo>
                    <a:pt x="201" y="722"/>
                  </a:lnTo>
                  <a:lnTo>
                    <a:pt x="196" y="726"/>
                  </a:lnTo>
                  <a:lnTo>
                    <a:pt x="191" y="727"/>
                  </a:lnTo>
                  <a:lnTo>
                    <a:pt x="191" y="727"/>
                  </a:lnTo>
                  <a:lnTo>
                    <a:pt x="184" y="726"/>
                  </a:lnTo>
                  <a:lnTo>
                    <a:pt x="179" y="722"/>
                  </a:lnTo>
                  <a:lnTo>
                    <a:pt x="176" y="717"/>
                  </a:lnTo>
                  <a:lnTo>
                    <a:pt x="176" y="710"/>
                  </a:lnTo>
                  <a:lnTo>
                    <a:pt x="176" y="710"/>
                  </a:lnTo>
                  <a:lnTo>
                    <a:pt x="176" y="705"/>
                  </a:lnTo>
                  <a:lnTo>
                    <a:pt x="179" y="700"/>
                  </a:lnTo>
                  <a:lnTo>
                    <a:pt x="184" y="697"/>
                  </a:lnTo>
                  <a:lnTo>
                    <a:pt x="191" y="695"/>
                  </a:lnTo>
                  <a:lnTo>
                    <a:pt x="191" y="695"/>
                  </a:lnTo>
                  <a:close/>
                  <a:moveTo>
                    <a:pt x="133" y="695"/>
                  </a:moveTo>
                  <a:lnTo>
                    <a:pt x="133" y="695"/>
                  </a:lnTo>
                  <a:lnTo>
                    <a:pt x="133" y="695"/>
                  </a:lnTo>
                  <a:lnTo>
                    <a:pt x="138" y="697"/>
                  </a:lnTo>
                  <a:lnTo>
                    <a:pt x="143" y="700"/>
                  </a:lnTo>
                  <a:lnTo>
                    <a:pt x="147" y="705"/>
                  </a:lnTo>
                  <a:lnTo>
                    <a:pt x="148" y="710"/>
                  </a:lnTo>
                  <a:lnTo>
                    <a:pt x="148" y="710"/>
                  </a:lnTo>
                  <a:lnTo>
                    <a:pt x="147" y="717"/>
                  </a:lnTo>
                  <a:lnTo>
                    <a:pt x="143" y="722"/>
                  </a:lnTo>
                  <a:lnTo>
                    <a:pt x="138" y="726"/>
                  </a:lnTo>
                  <a:lnTo>
                    <a:pt x="133" y="727"/>
                  </a:lnTo>
                  <a:lnTo>
                    <a:pt x="133" y="727"/>
                  </a:lnTo>
                  <a:lnTo>
                    <a:pt x="126" y="726"/>
                  </a:lnTo>
                  <a:lnTo>
                    <a:pt x="121" y="722"/>
                  </a:lnTo>
                  <a:lnTo>
                    <a:pt x="118" y="717"/>
                  </a:lnTo>
                  <a:lnTo>
                    <a:pt x="116" y="710"/>
                  </a:lnTo>
                  <a:lnTo>
                    <a:pt x="116" y="710"/>
                  </a:lnTo>
                  <a:lnTo>
                    <a:pt x="118" y="705"/>
                  </a:lnTo>
                  <a:lnTo>
                    <a:pt x="121" y="700"/>
                  </a:lnTo>
                  <a:lnTo>
                    <a:pt x="126" y="697"/>
                  </a:lnTo>
                  <a:lnTo>
                    <a:pt x="133" y="695"/>
                  </a:lnTo>
                  <a:lnTo>
                    <a:pt x="133" y="695"/>
                  </a:lnTo>
                  <a:close/>
                  <a:moveTo>
                    <a:pt x="74" y="695"/>
                  </a:moveTo>
                  <a:lnTo>
                    <a:pt x="74" y="695"/>
                  </a:lnTo>
                  <a:lnTo>
                    <a:pt x="74" y="695"/>
                  </a:lnTo>
                  <a:lnTo>
                    <a:pt x="80" y="697"/>
                  </a:lnTo>
                  <a:lnTo>
                    <a:pt x="85" y="700"/>
                  </a:lnTo>
                  <a:lnTo>
                    <a:pt x="89" y="705"/>
                  </a:lnTo>
                  <a:lnTo>
                    <a:pt x="89" y="710"/>
                  </a:lnTo>
                  <a:lnTo>
                    <a:pt x="89" y="710"/>
                  </a:lnTo>
                  <a:lnTo>
                    <a:pt x="89" y="717"/>
                  </a:lnTo>
                  <a:lnTo>
                    <a:pt x="85" y="722"/>
                  </a:lnTo>
                  <a:lnTo>
                    <a:pt x="80" y="726"/>
                  </a:lnTo>
                  <a:lnTo>
                    <a:pt x="74" y="727"/>
                  </a:lnTo>
                  <a:lnTo>
                    <a:pt x="74" y="727"/>
                  </a:lnTo>
                  <a:lnTo>
                    <a:pt x="68" y="726"/>
                  </a:lnTo>
                  <a:lnTo>
                    <a:pt x="63" y="722"/>
                  </a:lnTo>
                  <a:lnTo>
                    <a:pt x="60" y="717"/>
                  </a:lnTo>
                  <a:lnTo>
                    <a:pt x="58" y="710"/>
                  </a:lnTo>
                  <a:lnTo>
                    <a:pt x="58" y="710"/>
                  </a:lnTo>
                  <a:lnTo>
                    <a:pt x="60" y="705"/>
                  </a:lnTo>
                  <a:lnTo>
                    <a:pt x="63" y="700"/>
                  </a:lnTo>
                  <a:lnTo>
                    <a:pt x="68" y="697"/>
                  </a:lnTo>
                  <a:lnTo>
                    <a:pt x="74" y="695"/>
                  </a:lnTo>
                  <a:lnTo>
                    <a:pt x="74" y="695"/>
                  </a:lnTo>
                  <a:close/>
                  <a:moveTo>
                    <a:pt x="482" y="651"/>
                  </a:moveTo>
                  <a:lnTo>
                    <a:pt x="482" y="651"/>
                  </a:lnTo>
                  <a:lnTo>
                    <a:pt x="482" y="651"/>
                  </a:lnTo>
                  <a:lnTo>
                    <a:pt x="489" y="652"/>
                  </a:lnTo>
                  <a:lnTo>
                    <a:pt x="492" y="656"/>
                  </a:lnTo>
                  <a:lnTo>
                    <a:pt x="496" y="661"/>
                  </a:lnTo>
                  <a:lnTo>
                    <a:pt x="498" y="668"/>
                  </a:lnTo>
                  <a:lnTo>
                    <a:pt x="498" y="668"/>
                  </a:lnTo>
                  <a:lnTo>
                    <a:pt x="496" y="675"/>
                  </a:lnTo>
                  <a:lnTo>
                    <a:pt x="492" y="680"/>
                  </a:lnTo>
                  <a:lnTo>
                    <a:pt x="489" y="683"/>
                  </a:lnTo>
                  <a:lnTo>
                    <a:pt x="482" y="683"/>
                  </a:lnTo>
                  <a:lnTo>
                    <a:pt x="482" y="683"/>
                  </a:lnTo>
                  <a:lnTo>
                    <a:pt x="475" y="683"/>
                  </a:lnTo>
                  <a:lnTo>
                    <a:pt x="472" y="680"/>
                  </a:lnTo>
                  <a:lnTo>
                    <a:pt x="469" y="675"/>
                  </a:lnTo>
                  <a:lnTo>
                    <a:pt x="467" y="668"/>
                  </a:lnTo>
                  <a:lnTo>
                    <a:pt x="467" y="668"/>
                  </a:lnTo>
                  <a:lnTo>
                    <a:pt x="469" y="661"/>
                  </a:lnTo>
                  <a:lnTo>
                    <a:pt x="472" y="656"/>
                  </a:lnTo>
                  <a:lnTo>
                    <a:pt x="475" y="652"/>
                  </a:lnTo>
                  <a:lnTo>
                    <a:pt x="482" y="651"/>
                  </a:lnTo>
                  <a:lnTo>
                    <a:pt x="482" y="651"/>
                  </a:lnTo>
                  <a:close/>
                  <a:moveTo>
                    <a:pt x="424" y="651"/>
                  </a:moveTo>
                  <a:lnTo>
                    <a:pt x="424" y="651"/>
                  </a:lnTo>
                  <a:lnTo>
                    <a:pt x="424" y="651"/>
                  </a:lnTo>
                  <a:lnTo>
                    <a:pt x="429" y="652"/>
                  </a:lnTo>
                  <a:lnTo>
                    <a:pt x="435" y="656"/>
                  </a:lnTo>
                  <a:lnTo>
                    <a:pt x="438" y="661"/>
                  </a:lnTo>
                  <a:lnTo>
                    <a:pt x="440" y="668"/>
                  </a:lnTo>
                  <a:lnTo>
                    <a:pt x="440" y="668"/>
                  </a:lnTo>
                  <a:lnTo>
                    <a:pt x="438" y="675"/>
                  </a:lnTo>
                  <a:lnTo>
                    <a:pt x="435" y="680"/>
                  </a:lnTo>
                  <a:lnTo>
                    <a:pt x="429" y="683"/>
                  </a:lnTo>
                  <a:lnTo>
                    <a:pt x="424" y="683"/>
                  </a:lnTo>
                  <a:lnTo>
                    <a:pt x="424" y="683"/>
                  </a:lnTo>
                  <a:lnTo>
                    <a:pt x="418" y="683"/>
                  </a:lnTo>
                  <a:lnTo>
                    <a:pt x="412" y="680"/>
                  </a:lnTo>
                  <a:lnTo>
                    <a:pt x="409" y="675"/>
                  </a:lnTo>
                  <a:lnTo>
                    <a:pt x="409" y="668"/>
                  </a:lnTo>
                  <a:lnTo>
                    <a:pt x="409" y="668"/>
                  </a:lnTo>
                  <a:lnTo>
                    <a:pt x="409" y="661"/>
                  </a:lnTo>
                  <a:lnTo>
                    <a:pt x="412" y="656"/>
                  </a:lnTo>
                  <a:lnTo>
                    <a:pt x="418" y="652"/>
                  </a:lnTo>
                  <a:lnTo>
                    <a:pt x="424" y="651"/>
                  </a:lnTo>
                  <a:lnTo>
                    <a:pt x="424" y="651"/>
                  </a:lnTo>
                  <a:close/>
                  <a:moveTo>
                    <a:pt x="366" y="651"/>
                  </a:moveTo>
                  <a:lnTo>
                    <a:pt x="366" y="651"/>
                  </a:lnTo>
                  <a:lnTo>
                    <a:pt x="366" y="651"/>
                  </a:lnTo>
                  <a:lnTo>
                    <a:pt x="372" y="652"/>
                  </a:lnTo>
                  <a:lnTo>
                    <a:pt x="377" y="656"/>
                  </a:lnTo>
                  <a:lnTo>
                    <a:pt x="380" y="661"/>
                  </a:lnTo>
                  <a:lnTo>
                    <a:pt x="382" y="668"/>
                  </a:lnTo>
                  <a:lnTo>
                    <a:pt x="382" y="668"/>
                  </a:lnTo>
                  <a:lnTo>
                    <a:pt x="380" y="675"/>
                  </a:lnTo>
                  <a:lnTo>
                    <a:pt x="377" y="680"/>
                  </a:lnTo>
                  <a:lnTo>
                    <a:pt x="372" y="683"/>
                  </a:lnTo>
                  <a:lnTo>
                    <a:pt x="366" y="683"/>
                  </a:lnTo>
                  <a:lnTo>
                    <a:pt x="366" y="683"/>
                  </a:lnTo>
                  <a:lnTo>
                    <a:pt x="360" y="683"/>
                  </a:lnTo>
                  <a:lnTo>
                    <a:pt x="355" y="680"/>
                  </a:lnTo>
                  <a:lnTo>
                    <a:pt x="351" y="675"/>
                  </a:lnTo>
                  <a:lnTo>
                    <a:pt x="349" y="668"/>
                  </a:lnTo>
                  <a:lnTo>
                    <a:pt x="349" y="668"/>
                  </a:lnTo>
                  <a:lnTo>
                    <a:pt x="351" y="661"/>
                  </a:lnTo>
                  <a:lnTo>
                    <a:pt x="355" y="656"/>
                  </a:lnTo>
                  <a:lnTo>
                    <a:pt x="360" y="652"/>
                  </a:lnTo>
                  <a:lnTo>
                    <a:pt x="366" y="651"/>
                  </a:lnTo>
                  <a:lnTo>
                    <a:pt x="366" y="651"/>
                  </a:lnTo>
                  <a:close/>
                  <a:moveTo>
                    <a:pt x="307" y="651"/>
                  </a:moveTo>
                  <a:lnTo>
                    <a:pt x="307" y="651"/>
                  </a:lnTo>
                  <a:lnTo>
                    <a:pt x="307" y="651"/>
                  </a:lnTo>
                  <a:lnTo>
                    <a:pt x="314" y="652"/>
                  </a:lnTo>
                  <a:lnTo>
                    <a:pt x="319" y="656"/>
                  </a:lnTo>
                  <a:lnTo>
                    <a:pt x="322" y="661"/>
                  </a:lnTo>
                  <a:lnTo>
                    <a:pt x="322" y="668"/>
                  </a:lnTo>
                  <a:lnTo>
                    <a:pt x="322" y="668"/>
                  </a:lnTo>
                  <a:lnTo>
                    <a:pt x="322" y="675"/>
                  </a:lnTo>
                  <a:lnTo>
                    <a:pt x="319" y="680"/>
                  </a:lnTo>
                  <a:lnTo>
                    <a:pt x="314" y="683"/>
                  </a:lnTo>
                  <a:lnTo>
                    <a:pt x="307" y="683"/>
                  </a:lnTo>
                  <a:lnTo>
                    <a:pt x="307" y="683"/>
                  </a:lnTo>
                  <a:lnTo>
                    <a:pt x="302" y="683"/>
                  </a:lnTo>
                  <a:lnTo>
                    <a:pt x="297" y="680"/>
                  </a:lnTo>
                  <a:lnTo>
                    <a:pt x="293" y="675"/>
                  </a:lnTo>
                  <a:lnTo>
                    <a:pt x="292" y="668"/>
                  </a:lnTo>
                  <a:lnTo>
                    <a:pt x="292" y="668"/>
                  </a:lnTo>
                  <a:lnTo>
                    <a:pt x="293" y="661"/>
                  </a:lnTo>
                  <a:lnTo>
                    <a:pt x="297" y="656"/>
                  </a:lnTo>
                  <a:lnTo>
                    <a:pt x="302" y="652"/>
                  </a:lnTo>
                  <a:lnTo>
                    <a:pt x="307" y="651"/>
                  </a:lnTo>
                  <a:lnTo>
                    <a:pt x="307" y="651"/>
                  </a:lnTo>
                  <a:close/>
                  <a:moveTo>
                    <a:pt x="249" y="651"/>
                  </a:moveTo>
                  <a:lnTo>
                    <a:pt x="249" y="651"/>
                  </a:lnTo>
                  <a:lnTo>
                    <a:pt x="249" y="651"/>
                  </a:lnTo>
                  <a:lnTo>
                    <a:pt x="256" y="652"/>
                  </a:lnTo>
                  <a:lnTo>
                    <a:pt x="259" y="656"/>
                  </a:lnTo>
                  <a:lnTo>
                    <a:pt x="263" y="661"/>
                  </a:lnTo>
                  <a:lnTo>
                    <a:pt x="264" y="668"/>
                  </a:lnTo>
                  <a:lnTo>
                    <a:pt x="264" y="668"/>
                  </a:lnTo>
                  <a:lnTo>
                    <a:pt x="263" y="675"/>
                  </a:lnTo>
                  <a:lnTo>
                    <a:pt x="259" y="680"/>
                  </a:lnTo>
                  <a:lnTo>
                    <a:pt x="256" y="683"/>
                  </a:lnTo>
                  <a:lnTo>
                    <a:pt x="249" y="683"/>
                  </a:lnTo>
                  <a:lnTo>
                    <a:pt x="249" y="683"/>
                  </a:lnTo>
                  <a:lnTo>
                    <a:pt x="244" y="683"/>
                  </a:lnTo>
                  <a:lnTo>
                    <a:pt x="239" y="680"/>
                  </a:lnTo>
                  <a:lnTo>
                    <a:pt x="235" y="675"/>
                  </a:lnTo>
                  <a:lnTo>
                    <a:pt x="234" y="668"/>
                  </a:lnTo>
                  <a:lnTo>
                    <a:pt x="234" y="668"/>
                  </a:lnTo>
                  <a:lnTo>
                    <a:pt x="235" y="661"/>
                  </a:lnTo>
                  <a:lnTo>
                    <a:pt x="239" y="656"/>
                  </a:lnTo>
                  <a:lnTo>
                    <a:pt x="244" y="652"/>
                  </a:lnTo>
                  <a:lnTo>
                    <a:pt x="249" y="651"/>
                  </a:lnTo>
                  <a:lnTo>
                    <a:pt x="249" y="651"/>
                  </a:lnTo>
                  <a:close/>
                  <a:moveTo>
                    <a:pt x="191" y="651"/>
                  </a:moveTo>
                  <a:lnTo>
                    <a:pt x="191" y="651"/>
                  </a:lnTo>
                  <a:lnTo>
                    <a:pt x="191" y="651"/>
                  </a:lnTo>
                  <a:lnTo>
                    <a:pt x="196" y="652"/>
                  </a:lnTo>
                  <a:lnTo>
                    <a:pt x="201" y="656"/>
                  </a:lnTo>
                  <a:lnTo>
                    <a:pt x="205" y="661"/>
                  </a:lnTo>
                  <a:lnTo>
                    <a:pt x="206" y="668"/>
                  </a:lnTo>
                  <a:lnTo>
                    <a:pt x="206" y="668"/>
                  </a:lnTo>
                  <a:lnTo>
                    <a:pt x="205" y="675"/>
                  </a:lnTo>
                  <a:lnTo>
                    <a:pt x="201" y="680"/>
                  </a:lnTo>
                  <a:lnTo>
                    <a:pt x="196" y="683"/>
                  </a:lnTo>
                  <a:lnTo>
                    <a:pt x="191" y="683"/>
                  </a:lnTo>
                  <a:lnTo>
                    <a:pt x="191" y="683"/>
                  </a:lnTo>
                  <a:lnTo>
                    <a:pt x="184" y="683"/>
                  </a:lnTo>
                  <a:lnTo>
                    <a:pt x="179" y="680"/>
                  </a:lnTo>
                  <a:lnTo>
                    <a:pt x="176" y="675"/>
                  </a:lnTo>
                  <a:lnTo>
                    <a:pt x="176" y="668"/>
                  </a:lnTo>
                  <a:lnTo>
                    <a:pt x="176" y="668"/>
                  </a:lnTo>
                  <a:lnTo>
                    <a:pt x="176" y="661"/>
                  </a:lnTo>
                  <a:lnTo>
                    <a:pt x="179" y="656"/>
                  </a:lnTo>
                  <a:lnTo>
                    <a:pt x="184" y="652"/>
                  </a:lnTo>
                  <a:lnTo>
                    <a:pt x="191" y="651"/>
                  </a:lnTo>
                  <a:lnTo>
                    <a:pt x="191" y="651"/>
                  </a:lnTo>
                  <a:close/>
                  <a:moveTo>
                    <a:pt x="133" y="651"/>
                  </a:moveTo>
                  <a:lnTo>
                    <a:pt x="133" y="651"/>
                  </a:lnTo>
                  <a:lnTo>
                    <a:pt x="133" y="651"/>
                  </a:lnTo>
                  <a:lnTo>
                    <a:pt x="138" y="652"/>
                  </a:lnTo>
                  <a:lnTo>
                    <a:pt x="143" y="656"/>
                  </a:lnTo>
                  <a:lnTo>
                    <a:pt x="147" y="661"/>
                  </a:lnTo>
                  <a:lnTo>
                    <a:pt x="148" y="668"/>
                  </a:lnTo>
                  <a:lnTo>
                    <a:pt x="148" y="668"/>
                  </a:lnTo>
                  <a:lnTo>
                    <a:pt x="147" y="675"/>
                  </a:lnTo>
                  <a:lnTo>
                    <a:pt x="143" y="680"/>
                  </a:lnTo>
                  <a:lnTo>
                    <a:pt x="138" y="683"/>
                  </a:lnTo>
                  <a:lnTo>
                    <a:pt x="133" y="683"/>
                  </a:lnTo>
                  <a:lnTo>
                    <a:pt x="133" y="683"/>
                  </a:lnTo>
                  <a:lnTo>
                    <a:pt x="126" y="683"/>
                  </a:lnTo>
                  <a:lnTo>
                    <a:pt x="121" y="680"/>
                  </a:lnTo>
                  <a:lnTo>
                    <a:pt x="118" y="675"/>
                  </a:lnTo>
                  <a:lnTo>
                    <a:pt x="116" y="668"/>
                  </a:lnTo>
                  <a:lnTo>
                    <a:pt x="116" y="668"/>
                  </a:lnTo>
                  <a:lnTo>
                    <a:pt x="118" y="661"/>
                  </a:lnTo>
                  <a:lnTo>
                    <a:pt x="121" y="656"/>
                  </a:lnTo>
                  <a:lnTo>
                    <a:pt x="126" y="652"/>
                  </a:lnTo>
                  <a:lnTo>
                    <a:pt x="133" y="651"/>
                  </a:lnTo>
                  <a:lnTo>
                    <a:pt x="133" y="651"/>
                  </a:lnTo>
                  <a:close/>
                  <a:moveTo>
                    <a:pt x="74" y="651"/>
                  </a:moveTo>
                  <a:lnTo>
                    <a:pt x="74" y="651"/>
                  </a:lnTo>
                  <a:lnTo>
                    <a:pt x="74" y="651"/>
                  </a:lnTo>
                  <a:lnTo>
                    <a:pt x="80" y="652"/>
                  </a:lnTo>
                  <a:lnTo>
                    <a:pt x="85" y="656"/>
                  </a:lnTo>
                  <a:lnTo>
                    <a:pt x="89" y="661"/>
                  </a:lnTo>
                  <a:lnTo>
                    <a:pt x="89" y="668"/>
                  </a:lnTo>
                  <a:lnTo>
                    <a:pt x="89" y="668"/>
                  </a:lnTo>
                  <a:lnTo>
                    <a:pt x="89" y="675"/>
                  </a:lnTo>
                  <a:lnTo>
                    <a:pt x="85" y="680"/>
                  </a:lnTo>
                  <a:lnTo>
                    <a:pt x="80" y="683"/>
                  </a:lnTo>
                  <a:lnTo>
                    <a:pt x="74" y="683"/>
                  </a:lnTo>
                  <a:lnTo>
                    <a:pt x="74" y="683"/>
                  </a:lnTo>
                  <a:lnTo>
                    <a:pt x="68" y="683"/>
                  </a:lnTo>
                  <a:lnTo>
                    <a:pt x="63" y="680"/>
                  </a:lnTo>
                  <a:lnTo>
                    <a:pt x="60" y="675"/>
                  </a:lnTo>
                  <a:lnTo>
                    <a:pt x="58" y="668"/>
                  </a:lnTo>
                  <a:lnTo>
                    <a:pt x="58" y="668"/>
                  </a:lnTo>
                  <a:lnTo>
                    <a:pt x="60" y="661"/>
                  </a:lnTo>
                  <a:lnTo>
                    <a:pt x="63" y="656"/>
                  </a:lnTo>
                  <a:lnTo>
                    <a:pt x="68" y="652"/>
                  </a:lnTo>
                  <a:lnTo>
                    <a:pt x="74" y="651"/>
                  </a:lnTo>
                  <a:lnTo>
                    <a:pt x="74" y="651"/>
                  </a:lnTo>
                  <a:close/>
                  <a:moveTo>
                    <a:pt x="482" y="608"/>
                  </a:moveTo>
                  <a:lnTo>
                    <a:pt x="482" y="608"/>
                  </a:lnTo>
                  <a:lnTo>
                    <a:pt x="482" y="608"/>
                  </a:lnTo>
                  <a:lnTo>
                    <a:pt x="489" y="610"/>
                  </a:lnTo>
                  <a:lnTo>
                    <a:pt x="492" y="613"/>
                  </a:lnTo>
                  <a:lnTo>
                    <a:pt x="496" y="618"/>
                  </a:lnTo>
                  <a:lnTo>
                    <a:pt x="498" y="623"/>
                  </a:lnTo>
                  <a:lnTo>
                    <a:pt x="498" y="623"/>
                  </a:lnTo>
                  <a:lnTo>
                    <a:pt x="496" y="630"/>
                  </a:lnTo>
                  <a:lnTo>
                    <a:pt x="492" y="635"/>
                  </a:lnTo>
                  <a:lnTo>
                    <a:pt x="489" y="639"/>
                  </a:lnTo>
                  <a:lnTo>
                    <a:pt x="482" y="640"/>
                  </a:lnTo>
                  <a:lnTo>
                    <a:pt x="482" y="640"/>
                  </a:lnTo>
                  <a:lnTo>
                    <a:pt x="475" y="639"/>
                  </a:lnTo>
                  <a:lnTo>
                    <a:pt x="472" y="635"/>
                  </a:lnTo>
                  <a:lnTo>
                    <a:pt x="469" y="630"/>
                  </a:lnTo>
                  <a:lnTo>
                    <a:pt x="467" y="623"/>
                  </a:lnTo>
                  <a:lnTo>
                    <a:pt x="467" y="623"/>
                  </a:lnTo>
                  <a:lnTo>
                    <a:pt x="469" y="618"/>
                  </a:lnTo>
                  <a:lnTo>
                    <a:pt x="472" y="613"/>
                  </a:lnTo>
                  <a:lnTo>
                    <a:pt x="475" y="610"/>
                  </a:lnTo>
                  <a:lnTo>
                    <a:pt x="482" y="608"/>
                  </a:lnTo>
                  <a:lnTo>
                    <a:pt x="482" y="608"/>
                  </a:lnTo>
                  <a:close/>
                  <a:moveTo>
                    <a:pt x="424" y="608"/>
                  </a:moveTo>
                  <a:lnTo>
                    <a:pt x="424" y="608"/>
                  </a:lnTo>
                  <a:lnTo>
                    <a:pt x="424" y="608"/>
                  </a:lnTo>
                  <a:lnTo>
                    <a:pt x="429" y="610"/>
                  </a:lnTo>
                  <a:lnTo>
                    <a:pt x="435" y="613"/>
                  </a:lnTo>
                  <a:lnTo>
                    <a:pt x="438" y="618"/>
                  </a:lnTo>
                  <a:lnTo>
                    <a:pt x="440" y="623"/>
                  </a:lnTo>
                  <a:lnTo>
                    <a:pt x="440" y="623"/>
                  </a:lnTo>
                  <a:lnTo>
                    <a:pt x="438" y="630"/>
                  </a:lnTo>
                  <a:lnTo>
                    <a:pt x="435" y="635"/>
                  </a:lnTo>
                  <a:lnTo>
                    <a:pt x="429" y="639"/>
                  </a:lnTo>
                  <a:lnTo>
                    <a:pt x="424" y="640"/>
                  </a:lnTo>
                  <a:lnTo>
                    <a:pt x="424" y="640"/>
                  </a:lnTo>
                  <a:lnTo>
                    <a:pt x="418" y="639"/>
                  </a:lnTo>
                  <a:lnTo>
                    <a:pt x="412" y="635"/>
                  </a:lnTo>
                  <a:lnTo>
                    <a:pt x="409" y="630"/>
                  </a:lnTo>
                  <a:lnTo>
                    <a:pt x="409" y="623"/>
                  </a:lnTo>
                  <a:lnTo>
                    <a:pt x="409" y="623"/>
                  </a:lnTo>
                  <a:lnTo>
                    <a:pt x="409" y="618"/>
                  </a:lnTo>
                  <a:lnTo>
                    <a:pt x="412" y="613"/>
                  </a:lnTo>
                  <a:lnTo>
                    <a:pt x="418" y="610"/>
                  </a:lnTo>
                  <a:lnTo>
                    <a:pt x="424" y="608"/>
                  </a:lnTo>
                  <a:lnTo>
                    <a:pt x="424" y="608"/>
                  </a:lnTo>
                  <a:close/>
                  <a:moveTo>
                    <a:pt x="366" y="608"/>
                  </a:moveTo>
                  <a:lnTo>
                    <a:pt x="366" y="608"/>
                  </a:lnTo>
                  <a:lnTo>
                    <a:pt x="366" y="608"/>
                  </a:lnTo>
                  <a:lnTo>
                    <a:pt x="372" y="610"/>
                  </a:lnTo>
                  <a:lnTo>
                    <a:pt x="377" y="613"/>
                  </a:lnTo>
                  <a:lnTo>
                    <a:pt x="380" y="618"/>
                  </a:lnTo>
                  <a:lnTo>
                    <a:pt x="382" y="623"/>
                  </a:lnTo>
                  <a:lnTo>
                    <a:pt x="382" y="623"/>
                  </a:lnTo>
                  <a:lnTo>
                    <a:pt x="380" y="630"/>
                  </a:lnTo>
                  <a:lnTo>
                    <a:pt x="377" y="635"/>
                  </a:lnTo>
                  <a:lnTo>
                    <a:pt x="372" y="639"/>
                  </a:lnTo>
                  <a:lnTo>
                    <a:pt x="366" y="640"/>
                  </a:lnTo>
                  <a:lnTo>
                    <a:pt x="366" y="640"/>
                  </a:lnTo>
                  <a:lnTo>
                    <a:pt x="360" y="639"/>
                  </a:lnTo>
                  <a:lnTo>
                    <a:pt x="355" y="635"/>
                  </a:lnTo>
                  <a:lnTo>
                    <a:pt x="351" y="630"/>
                  </a:lnTo>
                  <a:lnTo>
                    <a:pt x="349" y="623"/>
                  </a:lnTo>
                  <a:lnTo>
                    <a:pt x="349" y="623"/>
                  </a:lnTo>
                  <a:lnTo>
                    <a:pt x="351" y="618"/>
                  </a:lnTo>
                  <a:lnTo>
                    <a:pt x="355" y="613"/>
                  </a:lnTo>
                  <a:lnTo>
                    <a:pt x="360" y="610"/>
                  </a:lnTo>
                  <a:lnTo>
                    <a:pt x="366" y="608"/>
                  </a:lnTo>
                  <a:lnTo>
                    <a:pt x="366" y="608"/>
                  </a:lnTo>
                  <a:close/>
                  <a:moveTo>
                    <a:pt x="307" y="608"/>
                  </a:moveTo>
                  <a:lnTo>
                    <a:pt x="307" y="608"/>
                  </a:lnTo>
                  <a:lnTo>
                    <a:pt x="307" y="608"/>
                  </a:lnTo>
                  <a:lnTo>
                    <a:pt x="314" y="610"/>
                  </a:lnTo>
                  <a:lnTo>
                    <a:pt x="319" y="613"/>
                  </a:lnTo>
                  <a:lnTo>
                    <a:pt x="322" y="618"/>
                  </a:lnTo>
                  <a:lnTo>
                    <a:pt x="322" y="623"/>
                  </a:lnTo>
                  <a:lnTo>
                    <a:pt x="322" y="623"/>
                  </a:lnTo>
                  <a:lnTo>
                    <a:pt x="322" y="630"/>
                  </a:lnTo>
                  <a:lnTo>
                    <a:pt x="319" y="635"/>
                  </a:lnTo>
                  <a:lnTo>
                    <a:pt x="314" y="639"/>
                  </a:lnTo>
                  <a:lnTo>
                    <a:pt x="307" y="640"/>
                  </a:lnTo>
                  <a:lnTo>
                    <a:pt x="307" y="640"/>
                  </a:lnTo>
                  <a:lnTo>
                    <a:pt x="302" y="639"/>
                  </a:lnTo>
                  <a:lnTo>
                    <a:pt x="297" y="635"/>
                  </a:lnTo>
                  <a:lnTo>
                    <a:pt x="293" y="630"/>
                  </a:lnTo>
                  <a:lnTo>
                    <a:pt x="292" y="623"/>
                  </a:lnTo>
                  <a:lnTo>
                    <a:pt x="292" y="623"/>
                  </a:lnTo>
                  <a:lnTo>
                    <a:pt x="293" y="618"/>
                  </a:lnTo>
                  <a:lnTo>
                    <a:pt x="297" y="613"/>
                  </a:lnTo>
                  <a:lnTo>
                    <a:pt x="302" y="610"/>
                  </a:lnTo>
                  <a:lnTo>
                    <a:pt x="307" y="608"/>
                  </a:lnTo>
                  <a:lnTo>
                    <a:pt x="307" y="608"/>
                  </a:lnTo>
                  <a:close/>
                  <a:moveTo>
                    <a:pt x="249" y="608"/>
                  </a:moveTo>
                  <a:lnTo>
                    <a:pt x="249" y="608"/>
                  </a:lnTo>
                  <a:lnTo>
                    <a:pt x="249" y="608"/>
                  </a:lnTo>
                  <a:lnTo>
                    <a:pt x="256" y="610"/>
                  </a:lnTo>
                  <a:lnTo>
                    <a:pt x="259" y="613"/>
                  </a:lnTo>
                  <a:lnTo>
                    <a:pt x="263" y="618"/>
                  </a:lnTo>
                  <a:lnTo>
                    <a:pt x="264" y="623"/>
                  </a:lnTo>
                  <a:lnTo>
                    <a:pt x="264" y="623"/>
                  </a:lnTo>
                  <a:lnTo>
                    <a:pt x="263" y="630"/>
                  </a:lnTo>
                  <a:lnTo>
                    <a:pt x="259" y="635"/>
                  </a:lnTo>
                  <a:lnTo>
                    <a:pt x="256" y="639"/>
                  </a:lnTo>
                  <a:lnTo>
                    <a:pt x="249" y="640"/>
                  </a:lnTo>
                  <a:lnTo>
                    <a:pt x="249" y="640"/>
                  </a:lnTo>
                  <a:lnTo>
                    <a:pt x="244" y="639"/>
                  </a:lnTo>
                  <a:lnTo>
                    <a:pt x="239" y="635"/>
                  </a:lnTo>
                  <a:lnTo>
                    <a:pt x="235" y="630"/>
                  </a:lnTo>
                  <a:lnTo>
                    <a:pt x="234" y="623"/>
                  </a:lnTo>
                  <a:lnTo>
                    <a:pt x="234" y="623"/>
                  </a:lnTo>
                  <a:lnTo>
                    <a:pt x="235" y="618"/>
                  </a:lnTo>
                  <a:lnTo>
                    <a:pt x="239" y="613"/>
                  </a:lnTo>
                  <a:lnTo>
                    <a:pt x="244" y="610"/>
                  </a:lnTo>
                  <a:lnTo>
                    <a:pt x="249" y="608"/>
                  </a:lnTo>
                  <a:lnTo>
                    <a:pt x="249" y="608"/>
                  </a:lnTo>
                  <a:close/>
                  <a:moveTo>
                    <a:pt x="191" y="608"/>
                  </a:moveTo>
                  <a:lnTo>
                    <a:pt x="191" y="608"/>
                  </a:lnTo>
                  <a:lnTo>
                    <a:pt x="191" y="608"/>
                  </a:lnTo>
                  <a:lnTo>
                    <a:pt x="196" y="610"/>
                  </a:lnTo>
                  <a:lnTo>
                    <a:pt x="201" y="613"/>
                  </a:lnTo>
                  <a:lnTo>
                    <a:pt x="205" y="618"/>
                  </a:lnTo>
                  <a:lnTo>
                    <a:pt x="206" y="623"/>
                  </a:lnTo>
                  <a:lnTo>
                    <a:pt x="206" y="623"/>
                  </a:lnTo>
                  <a:lnTo>
                    <a:pt x="205" y="630"/>
                  </a:lnTo>
                  <a:lnTo>
                    <a:pt x="201" y="635"/>
                  </a:lnTo>
                  <a:lnTo>
                    <a:pt x="196" y="639"/>
                  </a:lnTo>
                  <a:lnTo>
                    <a:pt x="191" y="640"/>
                  </a:lnTo>
                  <a:lnTo>
                    <a:pt x="191" y="640"/>
                  </a:lnTo>
                  <a:lnTo>
                    <a:pt x="184" y="639"/>
                  </a:lnTo>
                  <a:lnTo>
                    <a:pt x="179" y="635"/>
                  </a:lnTo>
                  <a:lnTo>
                    <a:pt x="176" y="630"/>
                  </a:lnTo>
                  <a:lnTo>
                    <a:pt x="176" y="623"/>
                  </a:lnTo>
                  <a:lnTo>
                    <a:pt x="176" y="623"/>
                  </a:lnTo>
                  <a:lnTo>
                    <a:pt x="176" y="618"/>
                  </a:lnTo>
                  <a:lnTo>
                    <a:pt x="179" y="613"/>
                  </a:lnTo>
                  <a:lnTo>
                    <a:pt x="184" y="610"/>
                  </a:lnTo>
                  <a:lnTo>
                    <a:pt x="191" y="608"/>
                  </a:lnTo>
                  <a:lnTo>
                    <a:pt x="191" y="608"/>
                  </a:lnTo>
                  <a:close/>
                  <a:moveTo>
                    <a:pt x="133" y="608"/>
                  </a:moveTo>
                  <a:lnTo>
                    <a:pt x="133" y="608"/>
                  </a:lnTo>
                  <a:lnTo>
                    <a:pt x="133" y="608"/>
                  </a:lnTo>
                  <a:lnTo>
                    <a:pt x="138" y="610"/>
                  </a:lnTo>
                  <a:lnTo>
                    <a:pt x="143" y="613"/>
                  </a:lnTo>
                  <a:lnTo>
                    <a:pt x="147" y="618"/>
                  </a:lnTo>
                  <a:lnTo>
                    <a:pt x="148" y="623"/>
                  </a:lnTo>
                  <a:lnTo>
                    <a:pt x="148" y="623"/>
                  </a:lnTo>
                  <a:lnTo>
                    <a:pt x="147" y="630"/>
                  </a:lnTo>
                  <a:lnTo>
                    <a:pt x="143" y="635"/>
                  </a:lnTo>
                  <a:lnTo>
                    <a:pt x="138" y="639"/>
                  </a:lnTo>
                  <a:lnTo>
                    <a:pt x="133" y="640"/>
                  </a:lnTo>
                  <a:lnTo>
                    <a:pt x="133" y="640"/>
                  </a:lnTo>
                  <a:lnTo>
                    <a:pt x="126" y="639"/>
                  </a:lnTo>
                  <a:lnTo>
                    <a:pt x="121" y="635"/>
                  </a:lnTo>
                  <a:lnTo>
                    <a:pt x="118" y="630"/>
                  </a:lnTo>
                  <a:lnTo>
                    <a:pt x="116" y="623"/>
                  </a:lnTo>
                  <a:lnTo>
                    <a:pt x="116" y="623"/>
                  </a:lnTo>
                  <a:lnTo>
                    <a:pt x="118" y="618"/>
                  </a:lnTo>
                  <a:lnTo>
                    <a:pt x="121" y="613"/>
                  </a:lnTo>
                  <a:lnTo>
                    <a:pt x="126" y="610"/>
                  </a:lnTo>
                  <a:lnTo>
                    <a:pt x="133" y="608"/>
                  </a:lnTo>
                  <a:lnTo>
                    <a:pt x="133" y="608"/>
                  </a:lnTo>
                  <a:close/>
                  <a:moveTo>
                    <a:pt x="74" y="608"/>
                  </a:moveTo>
                  <a:lnTo>
                    <a:pt x="74" y="608"/>
                  </a:lnTo>
                  <a:lnTo>
                    <a:pt x="74" y="608"/>
                  </a:lnTo>
                  <a:lnTo>
                    <a:pt x="80" y="610"/>
                  </a:lnTo>
                  <a:lnTo>
                    <a:pt x="85" y="613"/>
                  </a:lnTo>
                  <a:lnTo>
                    <a:pt x="89" y="618"/>
                  </a:lnTo>
                  <a:lnTo>
                    <a:pt x="89" y="623"/>
                  </a:lnTo>
                  <a:lnTo>
                    <a:pt x="89" y="623"/>
                  </a:lnTo>
                  <a:lnTo>
                    <a:pt x="89" y="630"/>
                  </a:lnTo>
                  <a:lnTo>
                    <a:pt x="85" y="635"/>
                  </a:lnTo>
                  <a:lnTo>
                    <a:pt x="80" y="639"/>
                  </a:lnTo>
                  <a:lnTo>
                    <a:pt x="74" y="640"/>
                  </a:lnTo>
                  <a:lnTo>
                    <a:pt x="74" y="640"/>
                  </a:lnTo>
                  <a:lnTo>
                    <a:pt x="68" y="639"/>
                  </a:lnTo>
                  <a:lnTo>
                    <a:pt x="63" y="635"/>
                  </a:lnTo>
                  <a:lnTo>
                    <a:pt x="60" y="630"/>
                  </a:lnTo>
                  <a:lnTo>
                    <a:pt x="58" y="623"/>
                  </a:lnTo>
                  <a:lnTo>
                    <a:pt x="58" y="623"/>
                  </a:lnTo>
                  <a:lnTo>
                    <a:pt x="60" y="618"/>
                  </a:lnTo>
                  <a:lnTo>
                    <a:pt x="63" y="613"/>
                  </a:lnTo>
                  <a:lnTo>
                    <a:pt x="68" y="610"/>
                  </a:lnTo>
                  <a:lnTo>
                    <a:pt x="74" y="608"/>
                  </a:lnTo>
                  <a:lnTo>
                    <a:pt x="74" y="608"/>
                  </a:lnTo>
                  <a:close/>
                  <a:moveTo>
                    <a:pt x="16" y="608"/>
                  </a:moveTo>
                  <a:lnTo>
                    <a:pt x="16" y="608"/>
                  </a:lnTo>
                  <a:lnTo>
                    <a:pt x="16" y="608"/>
                  </a:lnTo>
                  <a:lnTo>
                    <a:pt x="22" y="610"/>
                  </a:lnTo>
                  <a:lnTo>
                    <a:pt x="28" y="613"/>
                  </a:lnTo>
                  <a:lnTo>
                    <a:pt x="29" y="618"/>
                  </a:lnTo>
                  <a:lnTo>
                    <a:pt x="31" y="623"/>
                  </a:lnTo>
                  <a:lnTo>
                    <a:pt x="31" y="623"/>
                  </a:lnTo>
                  <a:lnTo>
                    <a:pt x="29" y="630"/>
                  </a:lnTo>
                  <a:lnTo>
                    <a:pt x="28" y="635"/>
                  </a:lnTo>
                  <a:lnTo>
                    <a:pt x="22" y="639"/>
                  </a:lnTo>
                  <a:lnTo>
                    <a:pt x="16" y="640"/>
                  </a:lnTo>
                  <a:lnTo>
                    <a:pt x="16" y="640"/>
                  </a:lnTo>
                  <a:lnTo>
                    <a:pt x="11" y="639"/>
                  </a:lnTo>
                  <a:lnTo>
                    <a:pt x="5" y="635"/>
                  </a:lnTo>
                  <a:lnTo>
                    <a:pt x="2" y="630"/>
                  </a:lnTo>
                  <a:lnTo>
                    <a:pt x="0" y="623"/>
                  </a:lnTo>
                  <a:lnTo>
                    <a:pt x="0" y="623"/>
                  </a:lnTo>
                  <a:lnTo>
                    <a:pt x="2" y="618"/>
                  </a:lnTo>
                  <a:lnTo>
                    <a:pt x="5" y="613"/>
                  </a:lnTo>
                  <a:lnTo>
                    <a:pt x="11" y="610"/>
                  </a:lnTo>
                  <a:lnTo>
                    <a:pt x="16" y="608"/>
                  </a:lnTo>
                  <a:lnTo>
                    <a:pt x="16" y="608"/>
                  </a:lnTo>
                  <a:close/>
                  <a:moveTo>
                    <a:pt x="482" y="564"/>
                  </a:moveTo>
                  <a:lnTo>
                    <a:pt x="482" y="564"/>
                  </a:lnTo>
                  <a:lnTo>
                    <a:pt x="482" y="564"/>
                  </a:lnTo>
                  <a:lnTo>
                    <a:pt x="489" y="566"/>
                  </a:lnTo>
                  <a:lnTo>
                    <a:pt x="492" y="569"/>
                  </a:lnTo>
                  <a:lnTo>
                    <a:pt x="496" y="574"/>
                  </a:lnTo>
                  <a:lnTo>
                    <a:pt x="498" y="581"/>
                  </a:lnTo>
                  <a:lnTo>
                    <a:pt x="498" y="581"/>
                  </a:lnTo>
                  <a:lnTo>
                    <a:pt x="496" y="588"/>
                  </a:lnTo>
                  <a:lnTo>
                    <a:pt x="492" y="593"/>
                  </a:lnTo>
                  <a:lnTo>
                    <a:pt x="489" y="596"/>
                  </a:lnTo>
                  <a:lnTo>
                    <a:pt x="482" y="596"/>
                  </a:lnTo>
                  <a:lnTo>
                    <a:pt x="482" y="596"/>
                  </a:lnTo>
                  <a:lnTo>
                    <a:pt x="475" y="596"/>
                  </a:lnTo>
                  <a:lnTo>
                    <a:pt x="472" y="593"/>
                  </a:lnTo>
                  <a:lnTo>
                    <a:pt x="469" y="588"/>
                  </a:lnTo>
                  <a:lnTo>
                    <a:pt x="467" y="581"/>
                  </a:lnTo>
                  <a:lnTo>
                    <a:pt x="467" y="581"/>
                  </a:lnTo>
                  <a:lnTo>
                    <a:pt x="469" y="574"/>
                  </a:lnTo>
                  <a:lnTo>
                    <a:pt x="472" y="569"/>
                  </a:lnTo>
                  <a:lnTo>
                    <a:pt x="475" y="566"/>
                  </a:lnTo>
                  <a:lnTo>
                    <a:pt x="482" y="564"/>
                  </a:lnTo>
                  <a:lnTo>
                    <a:pt x="482" y="564"/>
                  </a:lnTo>
                  <a:close/>
                  <a:moveTo>
                    <a:pt x="424" y="564"/>
                  </a:moveTo>
                  <a:lnTo>
                    <a:pt x="424" y="564"/>
                  </a:lnTo>
                  <a:lnTo>
                    <a:pt x="424" y="564"/>
                  </a:lnTo>
                  <a:lnTo>
                    <a:pt x="429" y="566"/>
                  </a:lnTo>
                  <a:lnTo>
                    <a:pt x="435" y="569"/>
                  </a:lnTo>
                  <a:lnTo>
                    <a:pt x="438" y="574"/>
                  </a:lnTo>
                  <a:lnTo>
                    <a:pt x="440" y="581"/>
                  </a:lnTo>
                  <a:lnTo>
                    <a:pt x="440" y="581"/>
                  </a:lnTo>
                  <a:lnTo>
                    <a:pt x="438" y="588"/>
                  </a:lnTo>
                  <a:lnTo>
                    <a:pt x="435" y="593"/>
                  </a:lnTo>
                  <a:lnTo>
                    <a:pt x="429" y="596"/>
                  </a:lnTo>
                  <a:lnTo>
                    <a:pt x="424" y="596"/>
                  </a:lnTo>
                  <a:lnTo>
                    <a:pt x="424" y="596"/>
                  </a:lnTo>
                  <a:lnTo>
                    <a:pt x="418" y="596"/>
                  </a:lnTo>
                  <a:lnTo>
                    <a:pt x="412" y="593"/>
                  </a:lnTo>
                  <a:lnTo>
                    <a:pt x="409" y="588"/>
                  </a:lnTo>
                  <a:lnTo>
                    <a:pt x="409" y="581"/>
                  </a:lnTo>
                  <a:lnTo>
                    <a:pt x="409" y="581"/>
                  </a:lnTo>
                  <a:lnTo>
                    <a:pt x="409" y="574"/>
                  </a:lnTo>
                  <a:lnTo>
                    <a:pt x="412" y="569"/>
                  </a:lnTo>
                  <a:lnTo>
                    <a:pt x="418" y="566"/>
                  </a:lnTo>
                  <a:lnTo>
                    <a:pt x="424" y="564"/>
                  </a:lnTo>
                  <a:lnTo>
                    <a:pt x="424" y="564"/>
                  </a:lnTo>
                  <a:close/>
                  <a:moveTo>
                    <a:pt x="366" y="564"/>
                  </a:moveTo>
                  <a:lnTo>
                    <a:pt x="366" y="564"/>
                  </a:lnTo>
                  <a:lnTo>
                    <a:pt x="366" y="564"/>
                  </a:lnTo>
                  <a:lnTo>
                    <a:pt x="372" y="566"/>
                  </a:lnTo>
                  <a:lnTo>
                    <a:pt x="377" y="569"/>
                  </a:lnTo>
                  <a:lnTo>
                    <a:pt x="380" y="574"/>
                  </a:lnTo>
                  <a:lnTo>
                    <a:pt x="382" y="581"/>
                  </a:lnTo>
                  <a:lnTo>
                    <a:pt x="382" y="581"/>
                  </a:lnTo>
                  <a:lnTo>
                    <a:pt x="380" y="588"/>
                  </a:lnTo>
                  <a:lnTo>
                    <a:pt x="377" y="593"/>
                  </a:lnTo>
                  <a:lnTo>
                    <a:pt x="372" y="596"/>
                  </a:lnTo>
                  <a:lnTo>
                    <a:pt x="366" y="596"/>
                  </a:lnTo>
                  <a:lnTo>
                    <a:pt x="366" y="596"/>
                  </a:lnTo>
                  <a:lnTo>
                    <a:pt x="360" y="596"/>
                  </a:lnTo>
                  <a:lnTo>
                    <a:pt x="355" y="593"/>
                  </a:lnTo>
                  <a:lnTo>
                    <a:pt x="351" y="588"/>
                  </a:lnTo>
                  <a:lnTo>
                    <a:pt x="349" y="581"/>
                  </a:lnTo>
                  <a:lnTo>
                    <a:pt x="349" y="581"/>
                  </a:lnTo>
                  <a:lnTo>
                    <a:pt x="351" y="574"/>
                  </a:lnTo>
                  <a:lnTo>
                    <a:pt x="355" y="569"/>
                  </a:lnTo>
                  <a:lnTo>
                    <a:pt x="360" y="566"/>
                  </a:lnTo>
                  <a:lnTo>
                    <a:pt x="366" y="564"/>
                  </a:lnTo>
                  <a:lnTo>
                    <a:pt x="366" y="564"/>
                  </a:lnTo>
                  <a:close/>
                  <a:moveTo>
                    <a:pt x="307" y="564"/>
                  </a:moveTo>
                  <a:lnTo>
                    <a:pt x="307" y="564"/>
                  </a:lnTo>
                  <a:lnTo>
                    <a:pt x="307" y="564"/>
                  </a:lnTo>
                  <a:lnTo>
                    <a:pt x="314" y="566"/>
                  </a:lnTo>
                  <a:lnTo>
                    <a:pt x="319" y="569"/>
                  </a:lnTo>
                  <a:lnTo>
                    <a:pt x="322" y="574"/>
                  </a:lnTo>
                  <a:lnTo>
                    <a:pt x="322" y="581"/>
                  </a:lnTo>
                  <a:lnTo>
                    <a:pt x="322" y="581"/>
                  </a:lnTo>
                  <a:lnTo>
                    <a:pt x="322" y="588"/>
                  </a:lnTo>
                  <a:lnTo>
                    <a:pt x="319" y="593"/>
                  </a:lnTo>
                  <a:lnTo>
                    <a:pt x="314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2" y="596"/>
                  </a:lnTo>
                  <a:lnTo>
                    <a:pt x="297" y="593"/>
                  </a:lnTo>
                  <a:lnTo>
                    <a:pt x="293" y="588"/>
                  </a:lnTo>
                  <a:lnTo>
                    <a:pt x="292" y="581"/>
                  </a:lnTo>
                  <a:lnTo>
                    <a:pt x="292" y="581"/>
                  </a:lnTo>
                  <a:lnTo>
                    <a:pt x="293" y="574"/>
                  </a:lnTo>
                  <a:lnTo>
                    <a:pt x="297" y="569"/>
                  </a:lnTo>
                  <a:lnTo>
                    <a:pt x="302" y="566"/>
                  </a:lnTo>
                  <a:lnTo>
                    <a:pt x="307" y="564"/>
                  </a:lnTo>
                  <a:lnTo>
                    <a:pt x="307" y="564"/>
                  </a:lnTo>
                  <a:close/>
                  <a:moveTo>
                    <a:pt x="249" y="564"/>
                  </a:moveTo>
                  <a:lnTo>
                    <a:pt x="249" y="564"/>
                  </a:lnTo>
                  <a:lnTo>
                    <a:pt x="249" y="564"/>
                  </a:lnTo>
                  <a:lnTo>
                    <a:pt x="256" y="566"/>
                  </a:lnTo>
                  <a:lnTo>
                    <a:pt x="259" y="569"/>
                  </a:lnTo>
                  <a:lnTo>
                    <a:pt x="263" y="574"/>
                  </a:lnTo>
                  <a:lnTo>
                    <a:pt x="264" y="581"/>
                  </a:lnTo>
                  <a:lnTo>
                    <a:pt x="264" y="581"/>
                  </a:lnTo>
                  <a:lnTo>
                    <a:pt x="263" y="588"/>
                  </a:lnTo>
                  <a:lnTo>
                    <a:pt x="259" y="593"/>
                  </a:lnTo>
                  <a:lnTo>
                    <a:pt x="256" y="596"/>
                  </a:lnTo>
                  <a:lnTo>
                    <a:pt x="249" y="596"/>
                  </a:lnTo>
                  <a:lnTo>
                    <a:pt x="249" y="596"/>
                  </a:lnTo>
                  <a:lnTo>
                    <a:pt x="244" y="596"/>
                  </a:lnTo>
                  <a:lnTo>
                    <a:pt x="239" y="593"/>
                  </a:lnTo>
                  <a:lnTo>
                    <a:pt x="235" y="588"/>
                  </a:lnTo>
                  <a:lnTo>
                    <a:pt x="234" y="581"/>
                  </a:lnTo>
                  <a:lnTo>
                    <a:pt x="234" y="581"/>
                  </a:lnTo>
                  <a:lnTo>
                    <a:pt x="235" y="574"/>
                  </a:lnTo>
                  <a:lnTo>
                    <a:pt x="239" y="569"/>
                  </a:lnTo>
                  <a:lnTo>
                    <a:pt x="244" y="566"/>
                  </a:lnTo>
                  <a:lnTo>
                    <a:pt x="249" y="564"/>
                  </a:lnTo>
                  <a:lnTo>
                    <a:pt x="249" y="564"/>
                  </a:lnTo>
                  <a:close/>
                  <a:moveTo>
                    <a:pt x="191" y="564"/>
                  </a:moveTo>
                  <a:lnTo>
                    <a:pt x="191" y="564"/>
                  </a:lnTo>
                  <a:lnTo>
                    <a:pt x="191" y="564"/>
                  </a:lnTo>
                  <a:lnTo>
                    <a:pt x="196" y="566"/>
                  </a:lnTo>
                  <a:lnTo>
                    <a:pt x="201" y="569"/>
                  </a:lnTo>
                  <a:lnTo>
                    <a:pt x="205" y="574"/>
                  </a:lnTo>
                  <a:lnTo>
                    <a:pt x="206" y="581"/>
                  </a:lnTo>
                  <a:lnTo>
                    <a:pt x="206" y="581"/>
                  </a:lnTo>
                  <a:lnTo>
                    <a:pt x="205" y="588"/>
                  </a:lnTo>
                  <a:lnTo>
                    <a:pt x="201" y="593"/>
                  </a:lnTo>
                  <a:lnTo>
                    <a:pt x="196" y="596"/>
                  </a:lnTo>
                  <a:lnTo>
                    <a:pt x="191" y="596"/>
                  </a:lnTo>
                  <a:lnTo>
                    <a:pt x="191" y="596"/>
                  </a:lnTo>
                  <a:lnTo>
                    <a:pt x="184" y="596"/>
                  </a:lnTo>
                  <a:lnTo>
                    <a:pt x="179" y="593"/>
                  </a:lnTo>
                  <a:lnTo>
                    <a:pt x="176" y="588"/>
                  </a:lnTo>
                  <a:lnTo>
                    <a:pt x="176" y="581"/>
                  </a:lnTo>
                  <a:lnTo>
                    <a:pt x="176" y="581"/>
                  </a:lnTo>
                  <a:lnTo>
                    <a:pt x="176" y="574"/>
                  </a:lnTo>
                  <a:lnTo>
                    <a:pt x="179" y="569"/>
                  </a:lnTo>
                  <a:lnTo>
                    <a:pt x="184" y="566"/>
                  </a:lnTo>
                  <a:lnTo>
                    <a:pt x="191" y="564"/>
                  </a:lnTo>
                  <a:lnTo>
                    <a:pt x="191" y="564"/>
                  </a:lnTo>
                  <a:close/>
                  <a:moveTo>
                    <a:pt x="133" y="596"/>
                  </a:moveTo>
                  <a:lnTo>
                    <a:pt x="133" y="596"/>
                  </a:lnTo>
                  <a:lnTo>
                    <a:pt x="133" y="596"/>
                  </a:lnTo>
                  <a:lnTo>
                    <a:pt x="133" y="596"/>
                  </a:lnTo>
                  <a:lnTo>
                    <a:pt x="133" y="596"/>
                  </a:lnTo>
                  <a:lnTo>
                    <a:pt x="133" y="596"/>
                  </a:lnTo>
                  <a:close/>
                  <a:moveTo>
                    <a:pt x="482" y="521"/>
                  </a:moveTo>
                  <a:lnTo>
                    <a:pt x="482" y="521"/>
                  </a:lnTo>
                  <a:lnTo>
                    <a:pt x="482" y="521"/>
                  </a:lnTo>
                  <a:lnTo>
                    <a:pt x="489" y="523"/>
                  </a:lnTo>
                  <a:lnTo>
                    <a:pt x="492" y="526"/>
                  </a:lnTo>
                  <a:lnTo>
                    <a:pt x="496" y="531"/>
                  </a:lnTo>
                  <a:lnTo>
                    <a:pt x="498" y="537"/>
                  </a:lnTo>
                  <a:lnTo>
                    <a:pt x="498" y="537"/>
                  </a:lnTo>
                  <a:lnTo>
                    <a:pt x="496" y="543"/>
                  </a:lnTo>
                  <a:lnTo>
                    <a:pt x="492" y="548"/>
                  </a:lnTo>
                  <a:lnTo>
                    <a:pt x="489" y="552"/>
                  </a:lnTo>
                  <a:lnTo>
                    <a:pt x="482" y="554"/>
                  </a:lnTo>
                  <a:lnTo>
                    <a:pt x="482" y="554"/>
                  </a:lnTo>
                  <a:lnTo>
                    <a:pt x="475" y="552"/>
                  </a:lnTo>
                  <a:lnTo>
                    <a:pt x="472" y="548"/>
                  </a:lnTo>
                  <a:lnTo>
                    <a:pt x="469" y="543"/>
                  </a:lnTo>
                  <a:lnTo>
                    <a:pt x="467" y="537"/>
                  </a:lnTo>
                  <a:lnTo>
                    <a:pt x="467" y="537"/>
                  </a:lnTo>
                  <a:lnTo>
                    <a:pt x="469" y="531"/>
                  </a:lnTo>
                  <a:lnTo>
                    <a:pt x="472" y="526"/>
                  </a:lnTo>
                  <a:lnTo>
                    <a:pt x="475" y="523"/>
                  </a:lnTo>
                  <a:lnTo>
                    <a:pt x="482" y="521"/>
                  </a:lnTo>
                  <a:lnTo>
                    <a:pt x="482" y="521"/>
                  </a:lnTo>
                  <a:close/>
                  <a:moveTo>
                    <a:pt x="424" y="521"/>
                  </a:moveTo>
                  <a:lnTo>
                    <a:pt x="424" y="521"/>
                  </a:lnTo>
                  <a:lnTo>
                    <a:pt x="424" y="521"/>
                  </a:lnTo>
                  <a:lnTo>
                    <a:pt x="429" y="523"/>
                  </a:lnTo>
                  <a:lnTo>
                    <a:pt x="435" y="526"/>
                  </a:lnTo>
                  <a:lnTo>
                    <a:pt x="438" y="531"/>
                  </a:lnTo>
                  <a:lnTo>
                    <a:pt x="440" y="537"/>
                  </a:lnTo>
                  <a:lnTo>
                    <a:pt x="440" y="537"/>
                  </a:lnTo>
                  <a:lnTo>
                    <a:pt x="438" y="543"/>
                  </a:lnTo>
                  <a:lnTo>
                    <a:pt x="435" y="548"/>
                  </a:lnTo>
                  <a:lnTo>
                    <a:pt x="429" y="552"/>
                  </a:lnTo>
                  <a:lnTo>
                    <a:pt x="424" y="554"/>
                  </a:lnTo>
                  <a:lnTo>
                    <a:pt x="424" y="554"/>
                  </a:lnTo>
                  <a:lnTo>
                    <a:pt x="418" y="552"/>
                  </a:lnTo>
                  <a:lnTo>
                    <a:pt x="412" y="548"/>
                  </a:lnTo>
                  <a:lnTo>
                    <a:pt x="409" y="543"/>
                  </a:lnTo>
                  <a:lnTo>
                    <a:pt x="409" y="537"/>
                  </a:lnTo>
                  <a:lnTo>
                    <a:pt x="409" y="537"/>
                  </a:lnTo>
                  <a:lnTo>
                    <a:pt x="409" y="531"/>
                  </a:lnTo>
                  <a:lnTo>
                    <a:pt x="412" y="526"/>
                  </a:lnTo>
                  <a:lnTo>
                    <a:pt x="418" y="523"/>
                  </a:lnTo>
                  <a:lnTo>
                    <a:pt x="424" y="521"/>
                  </a:lnTo>
                  <a:lnTo>
                    <a:pt x="424" y="521"/>
                  </a:lnTo>
                  <a:close/>
                  <a:moveTo>
                    <a:pt x="366" y="521"/>
                  </a:moveTo>
                  <a:lnTo>
                    <a:pt x="366" y="521"/>
                  </a:lnTo>
                  <a:lnTo>
                    <a:pt x="366" y="521"/>
                  </a:lnTo>
                  <a:lnTo>
                    <a:pt x="372" y="523"/>
                  </a:lnTo>
                  <a:lnTo>
                    <a:pt x="377" y="526"/>
                  </a:lnTo>
                  <a:lnTo>
                    <a:pt x="380" y="531"/>
                  </a:lnTo>
                  <a:lnTo>
                    <a:pt x="382" y="537"/>
                  </a:lnTo>
                  <a:lnTo>
                    <a:pt x="382" y="537"/>
                  </a:lnTo>
                  <a:lnTo>
                    <a:pt x="380" y="543"/>
                  </a:lnTo>
                  <a:lnTo>
                    <a:pt x="377" y="548"/>
                  </a:lnTo>
                  <a:lnTo>
                    <a:pt x="372" y="552"/>
                  </a:lnTo>
                  <a:lnTo>
                    <a:pt x="366" y="554"/>
                  </a:lnTo>
                  <a:lnTo>
                    <a:pt x="366" y="554"/>
                  </a:lnTo>
                  <a:lnTo>
                    <a:pt x="360" y="552"/>
                  </a:lnTo>
                  <a:lnTo>
                    <a:pt x="355" y="548"/>
                  </a:lnTo>
                  <a:lnTo>
                    <a:pt x="351" y="543"/>
                  </a:lnTo>
                  <a:lnTo>
                    <a:pt x="349" y="537"/>
                  </a:lnTo>
                  <a:lnTo>
                    <a:pt x="349" y="537"/>
                  </a:lnTo>
                  <a:lnTo>
                    <a:pt x="351" y="531"/>
                  </a:lnTo>
                  <a:lnTo>
                    <a:pt x="355" y="526"/>
                  </a:lnTo>
                  <a:lnTo>
                    <a:pt x="360" y="523"/>
                  </a:lnTo>
                  <a:lnTo>
                    <a:pt x="366" y="521"/>
                  </a:lnTo>
                  <a:lnTo>
                    <a:pt x="366" y="521"/>
                  </a:lnTo>
                  <a:close/>
                  <a:moveTo>
                    <a:pt x="307" y="521"/>
                  </a:moveTo>
                  <a:lnTo>
                    <a:pt x="307" y="521"/>
                  </a:lnTo>
                  <a:lnTo>
                    <a:pt x="307" y="521"/>
                  </a:lnTo>
                  <a:lnTo>
                    <a:pt x="314" y="523"/>
                  </a:lnTo>
                  <a:lnTo>
                    <a:pt x="319" y="526"/>
                  </a:lnTo>
                  <a:lnTo>
                    <a:pt x="322" y="531"/>
                  </a:lnTo>
                  <a:lnTo>
                    <a:pt x="322" y="537"/>
                  </a:lnTo>
                  <a:lnTo>
                    <a:pt x="322" y="537"/>
                  </a:lnTo>
                  <a:lnTo>
                    <a:pt x="322" y="543"/>
                  </a:lnTo>
                  <a:lnTo>
                    <a:pt x="319" y="548"/>
                  </a:lnTo>
                  <a:lnTo>
                    <a:pt x="314" y="552"/>
                  </a:lnTo>
                  <a:lnTo>
                    <a:pt x="307" y="554"/>
                  </a:lnTo>
                  <a:lnTo>
                    <a:pt x="307" y="554"/>
                  </a:lnTo>
                  <a:lnTo>
                    <a:pt x="302" y="552"/>
                  </a:lnTo>
                  <a:lnTo>
                    <a:pt x="297" y="548"/>
                  </a:lnTo>
                  <a:lnTo>
                    <a:pt x="293" y="543"/>
                  </a:lnTo>
                  <a:lnTo>
                    <a:pt x="292" y="537"/>
                  </a:lnTo>
                  <a:lnTo>
                    <a:pt x="292" y="537"/>
                  </a:lnTo>
                  <a:lnTo>
                    <a:pt x="293" y="531"/>
                  </a:lnTo>
                  <a:lnTo>
                    <a:pt x="297" y="526"/>
                  </a:lnTo>
                  <a:lnTo>
                    <a:pt x="302" y="523"/>
                  </a:lnTo>
                  <a:lnTo>
                    <a:pt x="307" y="521"/>
                  </a:lnTo>
                  <a:lnTo>
                    <a:pt x="307" y="521"/>
                  </a:lnTo>
                  <a:close/>
                  <a:moveTo>
                    <a:pt x="249" y="521"/>
                  </a:moveTo>
                  <a:lnTo>
                    <a:pt x="249" y="521"/>
                  </a:lnTo>
                  <a:lnTo>
                    <a:pt x="249" y="521"/>
                  </a:lnTo>
                  <a:lnTo>
                    <a:pt x="256" y="523"/>
                  </a:lnTo>
                  <a:lnTo>
                    <a:pt x="259" y="526"/>
                  </a:lnTo>
                  <a:lnTo>
                    <a:pt x="263" y="531"/>
                  </a:lnTo>
                  <a:lnTo>
                    <a:pt x="264" y="537"/>
                  </a:lnTo>
                  <a:lnTo>
                    <a:pt x="264" y="537"/>
                  </a:lnTo>
                  <a:lnTo>
                    <a:pt x="263" y="543"/>
                  </a:lnTo>
                  <a:lnTo>
                    <a:pt x="259" y="548"/>
                  </a:lnTo>
                  <a:lnTo>
                    <a:pt x="256" y="552"/>
                  </a:lnTo>
                  <a:lnTo>
                    <a:pt x="249" y="554"/>
                  </a:lnTo>
                  <a:lnTo>
                    <a:pt x="249" y="554"/>
                  </a:lnTo>
                  <a:lnTo>
                    <a:pt x="244" y="552"/>
                  </a:lnTo>
                  <a:lnTo>
                    <a:pt x="239" y="548"/>
                  </a:lnTo>
                  <a:lnTo>
                    <a:pt x="235" y="543"/>
                  </a:lnTo>
                  <a:lnTo>
                    <a:pt x="234" y="537"/>
                  </a:lnTo>
                  <a:lnTo>
                    <a:pt x="234" y="537"/>
                  </a:lnTo>
                  <a:lnTo>
                    <a:pt x="235" y="531"/>
                  </a:lnTo>
                  <a:lnTo>
                    <a:pt x="239" y="526"/>
                  </a:lnTo>
                  <a:lnTo>
                    <a:pt x="244" y="523"/>
                  </a:lnTo>
                  <a:lnTo>
                    <a:pt x="249" y="521"/>
                  </a:lnTo>
                  <a:lnTo>
                    <a:pt x="249" y="521"/>
                  </a:lnTo>
                  <a:close/>
                  <a:moveTo>
                    <a:pt x="191" y="521"/>
                  </a:moveTo>
                  <a:lnTo>
                    <a:pt x="191" y="521"/>
                  </a:lnTo>
                  <a:lnTo>
                    <a:pt x="191" y="521"/>
                  </a:lnTo>
                  <a:lnTo>
                    <a:pt x="196" y="523"/>
                  </a:lnTo>
                  <a:lnTo>
                    <a:pt x="201" y="526"/>
                  </a:lnTo>
                  <a:lnTo>
                    <a:pt x="205" y="531"/>
                  </a:lnTo>
                  <a:lnTo>
                    <a:pt x="206" y="537"/>
                  </a:lnTo>
                  <a:lnTo>
                    <a:pt x="206" y="537"/>
                  </a:lnTo>
                  <a:lnTo>
                    <a:pt x="205" y="543"/>
                  </a:lnTo>
                  <a:lnTo>
                    <a:pt x="201" y="548"/>
                  </a:lnTo>
                  <a:lnTo>
                    <a:pt x="196" y="552"/>
                  </a:lnTo>
                  <a:lnTo>
                    <a:pt x="191" y="554"/>
                  </a:lnTo>
                  <a:lnTo>
                    <a:pt x="191" y="554"/>
                  </a:lnTo>
                  <a:lnTo>
                    <a:pt x="184" y="552"/>
                  </a:lnTo>
                  <a:lnTo>
                    <a:pt x="179" y="548"/>
                  </a:lnTo>
                  <a:lnTo>
                    <a:pt x="176" y="543"/>
                  </a:lnTo>
                  <a:lnTo>
                    <a:pt x="176" y="537"/>
                  </a:lnTo>
                  <a:lnTo>
                    <a:pt x="176" y="537"/>
                  </a:lnTo>
                  <a:lnTo>
                    <a:pt x="176" y="531"/>
                  </a:lnTo>
                  <a:lnTo>
                    <a:pt x="179" y="526"/>
                  </a:lnTo>
                  <a:lnTo>
                    <a:pt x="184" y="523"/>
                  </a:lnTo>
                  <a:lnTo>
                    <a:pt x="191" y="521"/>
                  </a:lnTo>
                  <a:lnTo>
                    <a:pt x="191" y="521"/>
                  </a:lnTo>
                  <a:close/>
                  <a:moveTo>
                    <a:pt x="482" y="477"/>
                  </a:moveTo>
                  <a:lnTo>
                    <a:pt x="482" y="477"/>
                  </a:lnTo>
                  <a:lnTo>
                    <a:pt x="482" y="477"/>
                  </a:lnTo>
                  <a:lnTo>
                    <a:pt x="489" y="479"/>
                  </a:lnTo>
                  <a:lnTo>
                    <a:pt x="492" y="482"/>
                  </a:lnTo>
                  <a:lnTo>
                    <a:pt x="496" y="487"/>
                  </a:lnTo>
                  <a:lnTo>
                    <a:pt x="498" y="494"/>
                  </a:lnTo>
                  <a:lnTo>
                    <a:pt x="498" y="494"/>
                  </a:lnTo>
                  <a:lnTo>
                    <a:pt x="496" y="501"/>
                  </a:lnTo>
                  <a:lnTo>
                    <a:pt x="492" y="506"/>
                  </a:lnTo>
                  <a:lnTo>
                    <a:pt x="489" y="509"/>
                  </a:lnTo>
                  <a:lnTo>
                    <a:pt x="482" y="509"/>
                  </a:lnTo>
                  <a:lnTo>
                    <a:pt x="482" y="509"/>
                  </a:lnTo>
                  <a:lnTo>
                    <a:pt x="475" y="509"/>
                  </a:lnTo>
                  <a:lnTo>
                    <a:pt x="472" y="506"/>
                  </a:lnTo>
                  <a:lnTo>
                    <a:pt x="469" y="501"/>
                  </a:lnTo>
                  <a:lnTo>
                    <a:pt x="467" y="494"/>
                  </a:lnTo>
                  <a:lnTo>
                    <a:pt x="467" y="494"/>
                  </a:lnTo>
                  <a:lnTo>
                    <a:pt x="469" y="487"/>
                  </a:lnTo>
                  <a:lnTo>
                    <a:pt x="472" y="482"/>
                  </a:lnTo>
                  <a:lnTo>
                    <a:pt x="475" y="479"/>
                  </a:lnTo>
                  <a:lnTo>
                    <a:pt x="482" y="477"/>
                  </a:lnTo>
                  <a:lnTo>
                    <a:pt x="482" y="477"/>
                  </a:lnTo>
                  <a:close/>
                  <a:moveTo>
                    <a:pt x="424" y="477"/>
                  </a:moveTo>
                  <a:lnTo>
                    <a:pt x="424" y="477"/>
                  </a:lnTo>
                  <a:lnTo>
                    <a:pt x="424" y="477"/>
                  </a:lnTo>
                  <a:lnTo>
                    <a:pt x="429" y="479"/>
                  </a:lnTo>
                  <a:lnTo>
                    <a:pt x="435" y="482"/>
                  </a:lnTo>
                  <a:lnTo>
                    <a:pt x="438" y="487"/>
                  </a:lnTo>
                  <a:lnTo>
                    <a:pt x="440" y="494"/>
                  </a:lnTo>
                  <a:lnTo>
                    <a:pt x="440" y="494"/>
                  </a:lnTo>
                  <a:lnTo>
                    <a:pt x="438" y="501"/>
                  </a:lnTo>
                  <a:lnTo>
                    <a:pt x="435" y="506"/>
                  </a:lnTo>
                  <a:lnTo>
                    <a:pt x="429" y="509"/>
                  </a:lnTo>
                  <a:lnTo>
                    <a:pt x="424" y="509"/>
                  </a:lnTo>
                  <a:lnTo>
                    <a:pt x="424" y="509"/>
                  </a:lnTo>
                  <a:lnTo>
                    <a:pt x="418" y="509"/>
                  </a:lnTo>
                  <a:lnTo>
                    <a:pt x="412" y="506"/>
                  </a:lnTo>
                  <a:lnTo>
                    <a:pt x="409" y="501"/>
                  </a:lnTo>
                  <a:lnTo>
                    <a:pt x="409" y="494"/>
                  </a:lnTo>
                  <a:lnTo>
                    <a:pt x="409" y="494"/>
                  </a:lnTo>
                  <a:lnTo>
                    <a:pt x="409" y="487"/>
                  </a:lnTo>
                  <a:lnTo>
                    <a:pt x="412" y="482"/>
                  </a:lnTo>
                  <a:lnTo>
                    <a:pt x="418" y="479"/>
                  </a:lnTo>
                  <a:lnTo>
                    <a:pt x="424" y="477"/>
                  </a:lnTo>
                  <a:lnTo>
                    <a:pt x="424" y="477"/>
                  </a:lnTo>
                  <a:close/>
                  <a:moveTo>
                    <a:pt x="366" y="477"/>
                  </a:moveTo>
                  <a:lnTo>
                    <a:pt x="366" y="477"/>
                  </a:lnTo>
                  <a:lnTo>
                    <a:pt x="366" y="477"/>
                  </a:lnTo>
                  <a:lnTo>
                    <a:pt x="372" y="479"/>
                  </a:lnTo>
                  <a:lnTo>
                    <a:pt x="377" y="482"/>
                  </a:lnTo>
                  <a:lnTo>
                    <a:pt x="380" y="487"/>
                  </a:lnTo>
                  <a:lnTo>
                    <a:pt x="382" y="494"/>
                  </a:lnTo>
                  <a:lnTo>
                    <a:pt x="382" y="494"/>
                  </a:lnTo>
                  <a:lnTo>
                    <a:pt x="380" y="501"/>
                  </a:lnTo>
                  <a:lnTo>
                    <a:pt x="377" y="506"/>
                  </a:lnTo>
                  <a:lnTo>
                    <a:pt x="372" y="509"/>
                  </a:lnTo>
                  <a:lnTo>
                    <a:pt x="366" y="509"/>
                  </a:lnTo>
                  <a:lnTo>
                    <a:pt x="366" y="509"/>
                  </a:lnTo>
                  <a:lnTo>
                    <a:pt x="360" y="509"/>
                  </a:lnTo>
                  <a:lnTo>
                    <a:pt x="355" y="506"/>
                  </a:lnTo>
                  <a:lnTo>
                    <a:pt x="351" y="501"/>
                  </a:lnTo>
                  <a:lnTo>
                    <a:pt x="349" y="494"/>
                  </a:lnTo>
                  <a:lnTo>
                    <a:pt x="349" y="494"/>
                  </a:lnTo>
                  <a:lnTo>
                    <a:pt x="351" y="487"/>
                  </a:lnTo>
                  <a:lnTo>
                    <a:pt x="355" y="482"/>
                  </a:lnTo>
                  <a:lnTo>
                    <a:pt x="360" y="479"/>
                  </a:lnTo>
                  <a:lnTo>
                    <a:pt x="366" y="477"/>
                  </a:lnTo>
                  <a:lnTo>
                    <a:pt x="366" y="477"/>
                  </a:lnTo>
                  <a:close/>
                  <a:moveTo>
                    <a:pt x="307" y="477"/>
                  </a:moveTo>
                  <a:lnTo>
                    <a:pt x="307" y="477"/>
                  </a:lnTo>
                  <a:lnTo>
                    <a:pt x="307" y="477"/>
                  </a:lnTo>
                  <a:lnTo>
                    <a:pt x="314" y="479"/>
                  </a:lnTo>
                  <a:lnTo>
                    <a:pt x="319" y="482"/>
                  </a:lnTo>
                  <a:lnTo>
                    <a:pt x="322" y="487"/>
                  </a:lnTo>
                  <a:lnTo>
                    <a:pt x="322" y="494"/>
                  </a:lnTo>
                  <a:lnTo>
                    <a:pt x="322" y="494"/>
                  </a:lnTo>
                  <a:lnTo>
                    <a:pt x="322" y="501"/>
                  </a:lnTo>
                  <a:lnTo>
                    <a:pt x="319" y="506"/>
                  </a:lnTo>
                  <a:lnTo>
                    <a:pt x="314" y="509"/>
                  </a:lnTo>
                  <a:lnTo>
                    <a:pt x="307" y="509"/>
                  </a:lnTo>
                  <a:lnTo>
                    <a:pt x="307" y="509"/>
                  </a:lnTo>
                  <a:lnTo>
                    <a:pt x="302" y="509"/>
                  </a:lnTo>
                  <a:lnTo>
                    <a:pt x="297" y="506"/>
                  </a:lnTo>
                  <a:lnTo>
                    <a:pt x="293" y="501"/>
                  </a:lnTo>
                  <a:lnTo>
                    <a:pt x="292" y="494"/>
                  </a:lnTo>
                  <a:lnTo>
                    <a:pt x="292" y="494"/>
                  </a:lnTo>
                  <a:lnTo>
                    <a:pt x="293" y="487"/>
                  </a:lnTo>
                  <a:lnTo>
                    <a:pt x="297" y="482"/>
                  </a:lnTo>
                  <a:lnTo>
                    <a:pt x="302" y="479"/>
                  </a:lnTo>
                  <a:lnTo>
                    <a:pt x="307" y="477"/>
                  </a:lnTo>
                  <a:lnTo>
                    <a:pt x="307" y="477"/>
                  </a:lnTo>
                  <a:close/>
                  <a:moveTo>
                    <a:pt x="249" y="477"/>
                  </a:moveTo>
                  <a:lnTo>
                    <a:pt x="249" y="477"/>
                  </a:lnTo>
                  <a:lnTo>
                    <a:pt x="249" y="477"/>
                  </a:lnTo>
                  <a:lnTo>
                    <a:pt x="256" y="479"/>
                  </a:lnTo>
                  <a:lnTo>
                    <a:pt x="259" y="482"/>
                  </a:lnTo>
                  <a:lnTo>
                    <a:pt x="263" y="487"/>
                  </a:lnTo>
                  <a:lnTo>
                    <a:pt x="264" y="494"/>
                  </a:lnTo>
                  <a:lnTo>
                    <a:pt x="264" y="494"/>
                  </a:lnTo>
                  <a:lnTo>
                    <a:pt x="263" y="501"/>
                  </a:lnTo>
                  <a:lnTo>
                    <a:pt x="259" y="506"/>
                  </a:lnTo>
                  <a:lnTo>
                    <a:pt x="256" y="509"/>
                  </a:lnTo>
                  <a:lnTo>
                    <a:pt x="249" y="509"/>
                  </a:lnTo>
                  <a:lnTo>
                    <a:pt x="249" y="509"/>
                  </a:lnTo>
                  <a:lnTo>
                    <a:pt x="244" y="509"/>
                  </a:lnTo>
                  <a:lnTo>
                    <a:pt x="239" y="506"/>
                  </a:lnTo>
                  <a:lnTo>
                    <a:pt x="235" y="501"/>
                  </a:lnTo>
                  <a:lnTo>
                    <a:pt x="234" y="494"/>
                  </a:lnTo>
                  <a:lnTo>
                    <a:pt x="234" y="494"/>
                  </a:lnTo>
                  <a:lnTo>
                    <a:pt x="235" y="487"/>
                  </a:lnTo>
                  <a:lnTo>
                    <a:pt x="239" y="482"/>
                  </a:lnTo>
                  <a:lnTo>
                    <a:pt x="244" y="479"/>
                  </a:lnTo>
                  <a:lnTo>
                    <a:pt x="249" y="477"/>
                  </a:lnTo>
                  <a:lnTo>
                    <a:pt x="249" y="477"/>
                  </a:lnTo>
                  <a:close/>
                  <a:moveTo>
                    <a:pt x="482" y="434"/>
                  </a:moveTo>
                  <a:lnTo>
                    <a:pt x="482" y="434"/>
                  </a:lnTo>
                  <a:lnTo>
                    <a:pt x="482" y="434"/>
                  </a:lnTo>
                  <a:lnTo>
                    <a:pt x="489" y="436"/>
                  </a:lnTo>
                  <a:lnTo>
                    <a:pt x="492" y="439"/>
                  </a:lnTo>
                  <a:lnTo>
                    <a:pt x="496" y="445"/>
                  </a:lnTo>
                  <a:lnTo>
                    <a:pt x="498" y="451"/>
                  </a:lnTo>
                  <a:lnTo>
                    <a:pt x="498" y="451"/>
                  </a:lnTo>
                  <a:lnTo>
                    <a:pt x="496" y="456"/>
                  </a:lnTo>
                  <a:lnTo>
                    <a:pt x="492" y="462"/>
                  </a:lnTo>
                  <a:lnTo>
                    <a:pt x="489" y="465"/>
                  </a:lnTo>
                  <a:lnTo>
                    <a:pt x="482" y="467"/>
                  </a:lnTo>
                  <a:lnTo>
                    <a:pt x="482" y="467"/>
                  </a:lnTo>
                  <a:lnTo>
                    <a:pt x="475" y="465"/>
                  </a:lnTo>
                  <a:lnTo>
                    <a:pt x="472" y="462"/>
                  </a:lnTo>
                  <a:lnTo>
                    <a:pt x="469" y="456"/>
                  </a:lnTo>
                  <a:lnTo>
                    <a:pt x="467" y="451"/>
                  </a:lnTo>
                  <a:lnTo>
                    <a:pt x="467" y="451"/>
                  </a:lnTo>
                  <a:lnTo>
                    <a:pt x="469" y="445"/>
                  </a:lnTo>
                  <a:lnTo>
                    <a:pt x="472" y="439"/>
                  </a:lnTo>
                  <a:lnTo>
                    <a:pt x="475" y="436"/>
                  </a:lnTo>
                  <a:lnTo>
                    <a:pt x="482" y="434"/>
                  </a:lnTo>
                  <a:lnTo>
                    <a:pt x="482" y="434"/>
                  </a:lnTo>
                  <a:close/>
                  <a:moveTo>
                    <a:pt x="424" y="434"/>
                  </a:moveTo>
                  <a:lnTo>
                    <a:pt x="424" y="434"/>
                  </a:lnTo>
                  <a:lnTo>
                    <a:pt x="424" y="434"/>
                  </a:lnTo>
                  <a:lnTo>
                    <a:pt x="429" y="436"/>
                  </a:lnTo>
                  <a:lnTo>
                    <a:pt x="435" y="439"/>
                  </a:lnTo>
                  <a:lnTo>
                    <a:pt x="438" y="445"/>
                  </a:lnTo>
                  <a:lnTo>
                    <a:pt x="440" y="451"/>
                  </a:lnTo>
                  <a:lnTo>
                    <a:pt x="440" y="451"/>
                  </a:lnTo>
                  <a:lnTo>
                    <a:pt x="438" y="456"/>
                  </a:lnTo>
                  <a:lnTo>
                    <a:pt x="435" y="462"/>
                  </a:lnTo>
                  <a:lnTo>
                    <a:pt x="429" y="465"/>
                  </a:lnTo>
                  <a:lnTo>
                    <a:pt x="424" y="467"/>
                  </a:lnTo>
                  <a:lnTo>
                    <a:pt x="424" y="467"/>
                  </a:lnTo>
                  <a:lnTo>
                    <a:pt x="418" y="465"/>
                  </a:lnTo>
                  <a:lnTo>
                    <a:pt x="412" y="462"/>
                  </a:lnTo>
                  <a:lnTo>
                    <a:pt x="409" y="456"/>
                  </a:lnTo>
                  <a:lnTo>
                    <a:pt x="409" y="451"/>
                  </a:lnTo>
                  <a:lnTo>
                    <a:pt x="409" y="451"/>
                  </a:lnTo>
                  <a:lnTo>
                    <a:pt x="409" y="445"/>
                  </a:lnTo>
                  <a:lnTo>
                    <a:pt x="412" y="439"/>
                  </a:lnTo>
                  <a:lnTo>
                    <a:pt x="418" y="436"/>
                  </a:lnTo>
                  <a:lnTo>
                    <a:pt x="424" y="434"/>
                  </a:lnTo>
                  <a:lnTo>
                    <a:pt x="424" y="434"/>
                  </a:lnTo>
                  <a:close/>
                  <a:moveTo>
                    <a:pt x="366" y="434"/>
                  </a:moveTo>
                  <a:lnTo>
                    <a:pt x="366" y="434"/>
                  </a:lnTo>
                  <a:lnTo>
                    <a:pt x="366" y="434"/>
                  </a:lnTo>
                  <a:lnTo>
                    <a:pt x="372" y="436"/>
                  </a:lnTo>
                  <a:lnTo>
                    <a:pt x="377" y="439"/>
                  </a:lnTo>
                  <a:lnTo>
                    <a:pt x="380" y="445"/>
                  </a:lnTo>
                  <a:lnTo>
                    <a:pt x="382" y="451"/>
                  </a:lnTo>
                  <a:lnTo>
                    <a:pt x="382" y="451"/>
                  </a:lnTo>
                  <a:lnTo>
                    <a:pt x="380" y="456"/>
                  </a:lnTo>
                  <a:lnTo>
                    <a:pt x="377" y="462"/>
                  </a:lnTo>
                  <a:lnTo>
                    <a:pt x="372" y="465"/>
                  </a:lnTo>
                  <a:lnTo>
                    <a:pt x="366" y="467"/>
                  </a:lnTo>
                  <a:lnTo>
                    <a:pt x="366" y="467"/>
                  </a:lnTo>
                  <a:lnTo>
                    <a:pt x="360" y="465"/>
                  </a:lnTo>
                  <a:lnTo>
                    <a:pt x="355" y="462"/>
                  </a:lnTo>
                  <a:lnTo>
                    <a:pt x="351" y="456"/>
                  </a:lnTo>
                  <a:lnTo>
                    <a:pt x="349" y="451"/>
                  </a:lnTo>
                  <a:lnTo>
                    <a:pt x="349" y="451"/>
                  </a:lnTo>
                  <a:lnTo>
                    <a:pt x="351" y="445"/>
                  </a:lnTo>
                  <a:lnTo>
                    <a:pt x="355" y="439"/>
                  </a:lnTo>
                  <a:lnTo>
                    <a:pt x="360" y="436"/>
                  </a:lnTo>
                  <a:lnTo>
                    <a:pt x="366" y="434"/>
                  </a:lnTo>
                  <a:lnTo>
                    <a:pt x="366" y="434"/>
                  </a:lnTo>
                  <a:close/>
                  <a:moveTo>
                    <a:pt x="307" y="434"/>
                  </a:moveTo>
                  <a:lnTo>
                    <a:pt x="307" y="434"/>
                  </a:lnTo>
                  <a:lnTo>
                    <a:pt x="307" y="434"/>
                  </a:lnTo>
                  <a:lnTo>
                    <a:pt x="314" y="436"/>
                  </a:lnTo>
                  <a:lnTo>
                    <a:pt x="319" y="439"/>
                  </a:lnTo>
                  <a:lnTo>
                    <a:pt x="322" y="445"/>
                  </a:lnTo>
                  <a:lnTo>
                    <a:pt x="322" y="451"/>
                  </a:lnTo>
                  <a:lnTo>
                    <a:pt x="322" y="451"/>
                  </a:lnTo>
                  <a:lnTo>
                    <a:pt x="322" y="456"/>
                  </a:lnTo>
                  <a:lnTo>
                    <a:pt x="319" y="462"/>
                  </a:lnTo>
                  <a:lnTo>
                    <a:pt x="314" y="465"/>
                  </a:lnTo>
                  <a:lnTo>
                    <a:pt x="307" y="467"/>
                  </a:lnTo>
                  <a:lnTo>
                    <a:pt x="307" y="467"/>
                  </a:lnTo>
                  <a:lnTo>
                    <a:pt x="302" y="465"/>
                  </a:lnTo>
                  <a:lnTo>
                    <a:pt x="297" y="462"/>
                  </a:lnTo>
                  <a:lnTo>
                    <a:pt x="293" y="456"/>
                  </a:lnTo>
                  <a:lnTo>
                    <a:pt x="292" y="451"/>
                  </a:lnTo>
                  <a:lnTo>
                    <a:pt x="292" y="451"/>
                  </a:lnTo>
                  <a:lnTo>
                    <a:pt x="293" y="445"/>
                  </a:lnTo>
                  <a:lnTo>
                    <a:pt x="297" y="439"/>
                  </a:lnTo>
                  <a:lnTo>
                    <a:pt x="302" y="436"/>
                  </a:lnTo>
                  <a:lnTo>
                    <a:pt x="307" y="434"/>
                  </a:lnTo>
                  <a:lnTo>
                    <a:pt x="307" y="434"/>
                  </a:lnTo>
                  <a:close/>
                  <a:moveTo>
                    <a:pt x="249" y="434"/>
                  </a:moveTo>
                  <a:lnTo>
                    <a:pt x="249" y="434"/>
                  </a:lnTo>
                  <a:lnTo>
                    <a:pt x="249" y="434"/>
                  </a:lnTo>
                  <a:lnTo>
                    <a:pt x="256" y="436"/>
                  </a:lnTo>
                  <a:lnTo>
                    <a:pt x="259" y="439"/>
                  </a:lnTo>
                  <a:lnTo>
                    <a:pt x="263" y="445"/>
                  </a:lnTo>
                  <a:lnTo>
                    <a:pt x="264" y="451"/>
                  </a:lnTo>
                  <a:lnTo>
                    <a:pt x="264" y="451"/>
                  </a:lnTo>
                  <a:lnTo>
                    <a:pt x="263" y="456"/>
                  </a:lnTo>
                  <a:lnTo>
                    <a:pt x="259" y="462"/>
                  </a:lnTo>
                  <a:lnTo>
                    <a:pt x="256" y="465"/>
                  </a:lnTo>
                  <a:lnTo>
                    <a:pt x="249" y="467"/>
                  </a:lnTo>
                  <a:lnTo>
                    <a:pt x="249" y="467"/>
                  </a:lnTo>
                  <a:lnTo>
                    <a:pt x="244" y="465"/>
                  </a:lnTo>
                  <a:lnTo>
                    <a:pt x="239" y="462"/>
                  </a:lnTo>
                  <a:lnTo>
                    <a:pt x="235" y="456"/>
                  </a:lnTo>
                  <a:lnTo>
                    <a:pt x="234" y="451"/>
                  </a:lnTo>
                  <a:lnTo>
                    <a:pt x="234" y="451"/>
                  </a:lnTo>
                  <a:lnTo>
                    <a:pt x="235" y="445"/>
                  </a:lnTo>
                  <a:lnTo>
                    <a:pt x="239" y="439"/>
                  </a:lnTo>
                  <a:lnTo>
                    <a:pt x="244" y="436"/>
                  </a:lnTo>
                  <a:lnTo>
                    <a:pt x="249" y="434"/>
                  </a:lnTo>
                  <a:lnTo>
                    <a:pt x="249" y="434"/>
                  </a:lnTo>
                  <a:close/>
                  <a:moveTo>
                    <a:pt x="598" y="392"/>
                  </a:moveTo>
                  <a:lnTo>
                    <a:pt x="598" y="392"/>
                  </a:lnTo>
                  <a:lnTo>
                    <a:pt x="598" y="392"/>
                  </a:lnTo>
                  <a:lnTo>
                    <a:pt x="605" y="392"/>
                  </a:lnTo>
                  <a:lnTo>
                    <a:pt x="610" y="395"/>
                  </a:lnTo>
                  <a:lnTo>
                    <a:pt x="613" y="400"/>
                  </a:lnTo>
                  <a:lnTo>
                    <a:pt x="615" y="407"/>
                  </a:lnTo>
                  <a:lnTo>
                    <a:pt x="615" y="407"/>
                  </a:lnTo>
                  <a:lnTo>
                    <a:pt x="613" y="414"/>
                  </a:lnTo>
                  <a:lnTo>
                    <a:pt x="610" y="419"/>
                  </a:lnTo>
                  <a:lnTo>
                    <a:pt x="605" y="422"/>
                  </a:lnTo>
                  <a:lnTo>
                    <a:pt x="598" y="424"/>
                  </a:lnTo>
                  <a:lnTo>
                    <a:pt x="598" y="424"/>
                  </a:lnTo>
                  <a:lnTo>
                    <a:pt x="593" y="422"/>
                  </a:lnTo>
                  <a:lnTo>
                    <a:pt x="588" y="419"/>
                  </a:lnTo>
                  <a:lnTo>
                    <a:pt x="584" y="414"/>
                  </a:lnTo>
                  <a:lnTo>
                    <a:pt x="583" y="407"/>
                  </a:lnTo>
                  <a:lnTo>
                    <a:pt x="583" y="407"/>
                  </a:lnTo>
                  <a:lnTo>
                    <a:pt x="584" y="400"/>
                  </a:lnTo>
                  <a:lnTo>
                    <a:pt x="588" y="395"/>
                  </a:lnTo>
                  <a:lnTo>
                    <a:pt x="593" y="392"/>
                  </a:lnTo>
                  <a:lnTo>
                    <a:pt x="598" y="392"/>
                  </a:lnTo>
                  <a:lnTo>
                    <a:pt x="598" y="392"/>
                  </a:lnTo>
                  <a:close/>
                  <a:moveTo>
                    <a:pt x="540" y="392"/>
                  </a:moveTo>
                  <a:lnTo>
                    <a:pt x="540" y="392"/>
                  </a:lnTo>
                  <a:lnTo>
                    <a:pt x="540" y="392"/>
                  </a:lnTo>
                  <a:lnTo>
                    <a:pt x="547" y="392"/>
                  </a:lnTo>
                  <a:lnTo>
                    <a:pt x="552" y="395"/>
                  </a:lnTo>
                  <a:lnTo>
                    <a:pt x="556" y="400"/>
                  </a:lnTo>
                  <a:lnTo>
                    <a:pt x="556" y="407"/>
                  </a:lnTo>
                  <a:lnTo>
                    <a:pt x="556" y="407"/>
                  </a:lnTo>
                  <a:lnTo>
                    <a:pt x="556" y="414"/>
                  </a:lnTo>
                  <a:lnTo>
                    <a:pt x="552" y="419"/>
                  </a:lnTo>
                  <a:lnTo>
                    <a:pt x="547" y="422"/>
                  </a:lnTo>
                  <a:lnTo>
                    <a:pt x="540" y="424"/>
                  </a:lnTo>
                  <a:lnTo>
                    <a:pt x="540" y="424"/>
                  </a:lnTo>
                  <a:lnTo>
                    <a:pt x="535" y="422"/>
                  </a:lnTo>
                  <a:lnTo>
                    <a:pt x="530" y="419"/>
                  </a:lnTo>
                  <a:lnTo>
                    <a:pt x="527" y="414"/>
                  </a:lnTo>
                  <a:lnTo>
                    <a:pt x="525" y="407"/>
                  </a:lnTo>
                  <a:lnTo>
                    <a:pt x="525" y="407"/>
                  </a:lnTo>
                  <a:lnTo>
                    <a:pt x="527" y="400"/>
                  </a:lnTo>
                  <a:lnTo>
                    <a:pt x="530" y="395"/>
                  </a:lnTo>
                  <a:lnTo>
                    <a:pt x="535" y="392"/>
                  </a:lnTo>
                  <a:lnTo>
                    <a:pt x="540" y="392"/>
                  </a:lnTo>
                  <a:lnTo>
                    <a:pt x="540" y="392"/>
                  </a:lnTo>
                  <a:close/>
                  <a:moveTo>
                    <a:pt x="482" y="392"/>
                  </a:moveTo>
                  <a:lnTo>
                    <a:pt x="482" y="392"/>
                  </a:lnTo>
                  <a:lnTo>
                    <a:pt x="482" y="392"/>
                  </a:lnTo>
                  <a:lnTo>
                    <a:pt x="489" y="392"/>
                  </a:lnTo>
                  <a:lnTo>
                    <a:pt x="492" y="395"/>
                  </a:lnTo>
                  <a:lnTo>
                    <a:pt x="496" y="400"/>
                  </a:lnTo>
                  <a:lnTo>
                    <a:pt x="498" y="407"/>
                  </a:lnTo>
                  <a:lnTo>
                    <a:pt x="498" y="407"/>
                  </a:lnTo>
                  <a:lnTo>
                    <a:pt x="496" y="414"/>
                  </a:lnTo>
                  <a:lnTo>
                    <a:pt x="492" y="419"/>
                  </a:lnTo>
                  <a:lnTo>
                    <a:pt x="489" y="422"/>
                  </a:lnTo>
                  <a:lnTo>
                    <a:pt x="482" y="424"/>
                  </a:lnTo>
                  <a:lnTo>
                    <a:pt x="482" y="424"/>
                  </a:lnTo>
                  <a:lnTo>
                    <a:pt x="475" y="422"/>
                  </a:lnTo>
                  <a:lnTo>
                    <a:pt x="472" y="419"/>
                  </a:lnTo>
                  <a:lnTo>
                    <a:pt x="469" y="414"/>
                  </a:lnTo>
                  <a:lnTo>
                    <a:pt x="467" y="407"/>
                  </a:lnTo>
                  <a:lnTo>
                    <a:pt x="467" y="407"/>
                  </a:lnTo>
                  <a:lnTo>
                    <a:pt x="469" y="400"/>
                  </a:lnTo>
                  <a:lnTo>
                    <a:pt x="472" y="395"/>
                  </a:lnTo>
                  <a:lnTo>
                    <a:pt x="475" y="392"/>
                  </a:lnTo>
                  <a:lnTo>
                    <a:pt x="482" y="392"/>
                  </a:lnTo>
                  <a:lnTo>
                    <a:pt x="482" y="392"/>
                  </a:lnTo>
                  <a:close/>
                  <a:moveTo>
                    <a:pt x="424" y="392"/>
                  </a:moveTo>
                  <a:lnTo>
                    <a:pt x="424" y="392"/>
                  </a:lnTo>
                  <a:lnTo>
                    <a:pt x="424" y="392"/>
                  </a:lnTo>
                  <a:lnTo>
                    <a:pt x="429" y="392"/>
                  </a:lnTo>
                  <a:lnTo>
                    <a:pt x="435" y="395"/>
                  </a:lnTo>
                  <a:lnTo>
                    <a:pt x="438" y="400"/>
                  </a:lnTo>
                  <a:lnTo>
                    <a:pt x="440" y="407"/>
                  </a:lnTo>
                  <a:lnTo>
                    <a:pt x="440" y="407"/>
                  </a:lnTo>
                  <a:lnTo>
                    <a:pt x="438" y="414"/>
                  </a:lnTo>
                  <a:lnTo>
                    <a:pt x="435" y="419"/>
                  </a:lnTo>
                  <a:lnTo>
                    <a:pt x="429" y="422"/>
                  </a:lnTo>
                  <a:lnTo>
                    <a:pt x="424" y="424"/>
                  </a:lnTo>
                  <a:lnTo>
                    <a:pt x="424" y="424"/>
                  </a:lnTo>
                  <a:lnTo>
                    <a:pt x="418" y="422"/>
                  </a:lnTo>
                  <a:lnTo>
                    <a:pt x="412" y="419"/>
                  </a:lnTo>
                  <a:lnTo>
                    <a:pt x="409" y="414"/>
                  </a:lnTo>
                  <a:lnTo>
                    <a:pt x="409" y="407"/>
                  </a:lnTo>
                  <a:lnTo>
                    <a:pt x="409" y="407"/>
                  </a:lnTo>
                  <a:lnTo>
                    <a:pt x="409" y="400"/>
                  </a:lnTo>
                  <a:lnTo>
                    <a:pt x="412" y="395"/>
                  </a:lnTo>
                  <a:lnTo>
                    <a:pt x="418" y="392"/>
                  </a:lnTo>
                  <a:lnTo>
                    <a:pt x="424" y="392"/>
                  </a:lnTo>
                  <a:lnTo>
                    <a:pt x="424" y="392"/>
                  </a:lnTo>
                  <a:close/>
                  <a:moveTo>
                    <a:pt x="366" y="392"/>
                  </a:moveTo>
                  <a:lnTo>
                    <a:pt x="366" y="392"/>
                  </a:lnTo>
                  <a:lnTo>
                    <a:pt x="366" y="392"/>
                  </a:lnTo>
                  <a:lnTo>
                    <a:pt x="372" y="392"/>
                  </a:lnTo>
                  <a:lnTo>
                    <a:pt x="377" y="395"/>
                  </a:lnTo>
                  <a:lnTo>
                    <a:pt x="380" y="400"/>
                  </a:lnTo>
                  <a:lnTo>
                    <a:pt x="382" y="407"/>
                  </a:lnTo>
                  <a:lnTo>
                    <a:pt x="382" y="407"/>
                  </a:lnTo>
                  <a:lnTo>
                    <a:pt x="380" y="414"/>
                  </a:lnTo>
                  <a:lnTo>
                    <a:pt x="377" y="419"/>
                  </a:lnTo>
                  <a:lnTo>
                    <a:pt x="372" y="422"/>
                  </a:lnTo>
                  <a:lnTo>
                    <a:pt x="366" y="424"/>
                  </a:lnTo>
                  <a:lnTo>
                    <a:pt x="366" y="424"/>
                  </a:lnTo>
                  <a:lnTo>
                    <a:pt x="360" y="422"/>
                  </a:lnTo>
                  <a:lnTo>
                    <a:pt x="355" y="419"/>
                  </a:lnTo>
                  <a:lnTo>
                    <a:pt x="351" y="414"/>
                  </a:lnTo>
                  <a:lnTo>
                    <a:pt x="349" y="407"/>
                  </a:lnTo>
                  <a:lnTo>
                    <a:pt x="349" y="407"/>
                  </a:lnTo>
                  <a:lnTo>
                    <a:pt x="351" y="400"/>
                  </a:lnTo>
                  <a:lnTo>
                    <a:pt x="355" y="395"/>
                  </a:lnTo>
                  <a:lnTo>
                    <a:pt x="360" y="392"/>
                  </a:lnTo>
                  <a:lnTo>
                    <a:pt x="366" y="392"/>
                  </a:lnTo>
                  <a:lnTo>
                    <a:pt x="366" y="392"/>
                  </a:lnTo>
                  <a:close/>
                  <a:moveTo>
                    <a:pt x="307" y="392"/>
                  </a:moveTo>
                  <a:lnTo>
                    <a:pt x="307" y="392"/>
                  </a:lnTo>
                  <a:lnTo>
                    <a:pt x="307" y="392"/>
                  </a:lnTo>
                  <a:lnTo>
                    <a:pt x="314" y="392"/>
                  </a:lnTo>
                  <a:lnTo>
                    <a:pt x="319" y="395"/>
                  </a:lnTo>
                  <a:lnTo>
                    <a:pt x="322" y="400"/>
                  </a:lnTo>
                  <a:lnTo>
                    <a:pt x="322" y="407"/>
                  </a:lnTo>
                  <a:lnTo>
                    <a:pt x="322" y="407"/>
                  </a:lnTo>
                  <a:lnTo>
                    <a:pt x="322" y="414"/>
                  </a:lnTo>
                  <a:lnTo>
                    <a:pt x="319" y="419"/>
                  </a:lnTo>
                  <a:lnTo>
                    <a:pt x="314" y="422"/>
                  </a:lnTo>
                  <a:lnTo>
                    <a:pt x="307" y="424"/>
                  </a:lnTo>
                  <a:lnTo>
                    <a:pt x="307" y="424"/>
                  </a:lnTo>
                  <a:lnTo>
                    <a:pt x="302" y="422"/>
                  </a:lnTo>
                  <a:lnTo>
                    <a:pt x="297" y="419"/>
                  </a:lnTo>
                  <a:lnTo>
                    <a:pt x="293" y="414"/>
                  </a:lnTo>
                  <a:lnTo>
                    <a:pt x="292" y="407"/>
                  </a:lnTo>
                  <a:lnTo>
                    <a:pt x="292" y="407"/>
                  </a:lnTo>
                  <a:lnTo>
                    <a:pt x="293" y="400"/>
                  </a:lnTo>
                  <a:lnTo>
                    <a:pt x="297" y="395"/>
                  </a:lnTo>
                  <a:lnTo>
                    <a:pt x="302" y="392"/>
                  </a:lnTo>
                  <a:lnTo>
                    <a:pt x="307" y="392"/>
                  </a:lnTo>
                  <a:lnTo>
                    <a:pt x="307" y="392"/>
                  </a:lnTo>
                  <a:close/>
                  <a:moveTo>
                    <a:pt x="249" y="392"/>
                  </a:moveTo>
                  <a:lnTo>
                    <a:pt x="249" y="392"/>
                  </a:lnTo>
                  <a:lnTo>
                    <a:pt x="249" y="392"/>
                  </a:lnTo>
                  <a:lnTo>
                    <a:pt x="256" y="392"/>
                  </a:lnTo>
                  <a:lnTo>
                    <a:pt x="259" y="395"/>
                  </a:lnTo>
                  <a:lnTo>
                    <a:pt x="263" y="400"/>
                  </a:lnTo>
                  <a:lnTo>
                    <a:pt x="264" y="407"/>
                  </a:lnTo>
                  <a:lnTo>
                    <a:pt x="264" y="407"/>
                  </a:lnTo>
                  <a:lnTo>
                    <a:pt x="263" y="414"/>
                  </a:lnTo>
                  <a:lnTo>
                    <a:pt x="259" y="419"/>
                  </a:lnTo>
                  <a:lnTo>
                    <a:pt x="256" y="422"/>
                  </a:lnTo>
                  <a:lnTo>
                    <a:pt x="249" y="424"/>
                  </a:lnTo>
                  <a:lnTo>
                    <a:pt x="249" y="424"/>
                  </a:lnTo>
                  <a:lnTo>
                    <a:pt x="244" y="422"/>
                  </a:lnTo>
                  <a:lnTo>
                    <a:pt x="239" y="419"/>
                  </a:lnTo>
                  <a:lnTo>
                    <a:pt x="235" y="414"/>
                  </a:lnTo>
                  <a:lnTo>
                    <a:pt x="234" y="407"/>
                  </a:lnTo>
                  <a:lnTo>
                    <a:pt x="234" y="407"/>
                  </a:lnTo>
                  <a:lnTo>
                    <a:pt x="235" y="400"/>
                  </a:lnTo>
                  <a:lnTo>
                    <a:pt x="239" y="395"/>
                  </a:lnTo>
                  <a:lnTo>
                    <a:pt x="244" y="392"/>
                  </a:lnTo>
                  <a:lnTo>
                    <a:pt x="249" y="392"/>
                  </a:lnTo>
                  <a:lnTo>
                    <a:pt x="249" y="392"/>
                  </a:lnTo>
                  <a:close/>
                  <a:moveTo>
                    <a:pt x="482" y="347"/>
                  </a:moveTo>
                  <a:lnTo>
                    <a:pt x="482" y="347"/>
                  </a:lnTo>
                  <a:lnTo>
                    <a:pt x="482" y="347"/>
                  </a:lnTo>
                  <a:lnTo>
                    <a:pt x="489" y="349"/>
                  </a:lnTo>
                  <a:lnTo>
                    <a:pt x="492" y="353"/>
                  </a:lnTo>
                  <a:lnTo>
                    <a:pt x="496" y="358"/>
                  </a:lnTo>
                  <a:lnTo>
                    <a:pt x="498" y="365"/>
                  </a:lnTo>
                  <a:lnTo>
                    <a:pt x="498" y="365"/>
                  </a:lnTo>
                  <a:lnTo>
                    <a:pt x="496" y="370"/>
                  </a:lnTo>
                  <a:lnTo>
                    <a:pt x="492" y="375"/>
                  </a:lnTo>
                  <a:lnTo>
                    <a:pt x="489" y="378"/>
                  </a:lnTo>
                  <a:lnTo>
                    <a:pt x="482" y="380"/>
                  </a:lnTo>
                  <a:lnTo>
                    <a:pt x="482" y="380"/>
                  </a:lnTo>
                  <a:lnTo>
                    <a:pt x="475" y="378"/>
                  </a:lnTo>
                  <a:lnTo>
                    <a:pt x="472" y="375"/>
                  </a:lnTo>
                  <a:lnTo>
                    <a:pt x="469" y="370"/>
                  </a:lnTo>
                  <a:lnTo>
                    <a:pt x="467" y="365"/>
                  </a:lnTo>
                  <a:lnTo>
                    <a:pt x="467" y="365"/>
                  </a:lnTo>
                  <a:lnTo>
                    <a:pt x="469" y="358"/>
                  </a:lnTo>
                  <a:lnTo>
                    <a:pt x="472" y="353"/>
                  </a:lnTo>
                  <a:lnTo>
                    <a:pt x="475" y="349"/>
                  </a:lnTo>
                  <a:lnTo>
                    <a:pt x="482" y="347"/>
                  </a:lnTo>
                  <a:lnTo>
                    <a:pt x="482" y="347"/>
                  </a:lnTo>
                  <a:close/>
                  <a:moveTo>
                    <a:pt x="424" y="347"/>
                  </a:moveTo>
                  <a:lnTo>
                    <a:pt x="424" y="347"/>
                  </a:lnTo>
                  <a:lnTo>
                    <a:pt x="424" y="347"/>
                  </a:lnTo>
                  <a:lnTo>
                    <a:pt x="429" y="349"/>
                  </a:lnTo>
                  <a:lnTo>
                    <a:pt x="435" y="353"/>
                  </a:lnTo>
                  <a:lnTo>
                    <a:pt x="438" y="358"/>
                  </a:lnTo>
                  <a:lnTo>
                    <a:pt x="440" y="365"/>
                  </a:lnTo>
                  <a:lnTo>
                    <a:pt x="440" y="365"/>
                  </a:lnTo>
                  <a:lnTo>
                    <a:pt x="438" y="370"/>
                  </a:lnTo>
                  <a:lnTo>
                    <a:pt x="435" y="375"/>
                  </a:lnTo>
                  <a:lnTo>
                    <a:pt x="429" y="378"/>
                  </a:lnTo>
                  <a:lnTo>
                    <a:pt x="424" y="380"/>
                  </a:lnTo>
                  <a:lnTo>
                    <a:pt x="424" y="380"/>
                  </a:lnTo>
                  <a:lnTo>
                    <a:pt x="418" y="378"/>
                  </a:lnTo>
                  <a:lnTo>
                    <a:pt x="412" y="375"/>
                  </a:lnTo>
                  <a:lnTo>
                    <a:pt x="409" y="370"/>
                  </a:lnTo>
                  <a:lnTo>
                    <a:pt x="409" y="365"/>
                  </a:lnTo>
                  <a:lnTo>
                    <a:pt x="409" y="365"/>
                  </a:lnTo>
                  <a:lnTo>
                    <a:pt x="409" y="358"/>
                  </a:lnTo>
                  <a:lnTo>
                    <a:pt x="412" y="353"/>
                  </a:lnTo>
                  <a:lnTo>
                    <a:pt x="418" y="349"/>
                  </a:lnTo>
                  <a:lnTo>
                    <a:pt x="424" y="347"/>
                  </a:lnTo>
                  <a:lnTo>
                    <a:pt x="424" y="347"/>
                  </a:lnTo>
                  <a:close/>
                  <a:moveTo>
                    <a:pt x="366" y="347"/>
                  </a:moveTo>
                  <a:lnTo>
                    <a:pt x="366" y="347"/>
                  </a:lnTo>
                  <a:lnTo>
                    <a:pt x="366" y="347"/>
                  </a:lnTo>
                  <a:lnTo>
                    <a:pt x="372" y="349"/>
                  </a:lnTo>
                  <a:lnTo>
                    <a:pt x="377" y="353"/>
                  </a:lnTo>
                  <a:lnTo>
                    <a:pt x="380" y="358"/>
                  </a:lnTo>
                  <a:lnTo>
                    <a:pt x="382" y="365"/>
                  </a:lnTo>
                  <a:lnTo>
                    <a:pt x="382" y="365"/>
                  </a:lnTo>
                  <a:lnTo>
                    <a:pt x="380" y="370"/>
                  </a:lnTo>
                  <a:lnTo>
                    <a:pt x="377" y="375"/>
                  </a:lnTo>
                  <a:lnTo>
                    <a:pt x="372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0" y="378"/>
                  </a:lnTo>
                  <a:lnTo>
                    <a:pt x="355" y="375"/>
                  </a:lnTo>
                  <a:lnTo>
                    <a:pt x="351" y="370"/>
                  </a:lnTo>
                  <a:lnTo>
                    <a:pt x="349" y="365"/>
                  </a:lnTo>
                  <a:lnTo>
                    <a:pt x="349" y="365"/>
                  </a:lnTo>
                  <a:lnTo>
                    <a:pt x="351" y="358"/>
                  </a:lnTo>
                  <a:lnTo>
                    <a:pt x="355" y="353"/>
                  </a:lnTo>
                  <a:lnTo>
                    <a:pt x="360" y="349"/>
                  </a:lnTo>
                  <a:lnTo>
                    <a:pt x="366" y="347"/>
                  </a:lnTo>
                  <a:lnTo>
                    <a:pt x="366" y="347"/>
                  </a:lnTo>
                  <a:close/>
                  <a:moveTo>
                    <a:pt x="307" y="347"/>
                  </a:moveTo>
                  <a:lnTo>
                    <a:pt x="307" y="347"/>
                  </a:lnTo>
                  <a:lnTo>
                    <a:pt x="307" y="347"/>
                  </a:lnTo>
                  <a:lnTo>
                    <a:pt x="314" y="349"/>
                  </a:lnTo>
                  <a:lnTo>
                    <a:pt x="319" y="353"/>
                  </a:lnTo>
                  <a:lnTo>
                    <a:pt x="322" y="358"/>
                  </a:lnTo>
                  <a:lnTo>
                    <a:pt x="322" y="365"/>
                  </a:lnTo>
                  <a:lnTo>
                    <a:pt x="322" y="365"/>
                  </a:lnTo>
                  <a:lnTo>
                    <a:pt x="322" y="370"/>
                  </a:lnTo>
                  <a:lnTo>
                    <a:pt x="319" y="375"/>
                  </a:lnTo>
                  <a:lnTo>
                    <a:pt x="314" y="378"/>
                  </a:lnTo>
                  <a:lnTo>
                    <a:pt x="307" y="380"/>
                  </a:lnTo>
                  <a:lnTo>
                    <a:pt x="307" y="380"/>
                  </a:lnTo>
                  <a:lnTo>
                    <a:pt x="302" y="378"/>
                  </a:lnTo>
                  <a:lnTo>
                    <a:pt x="297" y="375"/>
                  </a:lnTo>
                  <a:lnTo>
                    <a:pt x="293" y="370"/>
                  </a:lnTo>
                  <a:lnTo>
                    <a:pt x="292" y="365"/>
                  </a:lnTo>
                  <a:lnTo>
                    <a:pt x="292" y="365"/>
                  </a:lnTo>
                  <a:lnTo>
                    <a:pt x="293" y="358"/>
                  </a:lnTo>
                  <a:lnTo>
                    <a:pt x="297" y="353"/>
                  </a:lnTo>
                  <a:lnTo>
                    <a:pt x="302" y="349"/>
                  </a:lnTo>
                  <a:lnTo>
                    <a:pt x="307" y="347"/>
                  </a:lnTo>
                  <a:lnTo>
                    <a:pt x="307" y="347"/>
                  </a:lnTo>
                  <a:close/>
                  <a:moveTo>
                    <a:pt x="249" y="347"/>
                  </a:moveTo>
                  <a:lnTo>
                    <a:pt x="249" y="347"/>
                  </a:lnTo>
                  <a:lnTo>
                    <a:pt x="249" y="347"/>
                  </a:lnTo>
                  <a:lnTo>
                    <a:pt x="256" y="349"/>
                  </a:lnTo>
                  <a:lnTo>
                    <a:pt x="259" y="353"/>
                  </a:lnTo>
                  <a:lnTo>
                    <a:pt x="263" y="358"/>
                  </a:lnTo>
                  <a:lnTo>
                    <a:pt x="264" y="365"/>
                  </a:lnTo>
                  <a:lnTo>
                    <a:pt x="264" y="365"/>
                  </a:lnTo>
                  <a:lnTo>
                    <a:pt x="263" y="370"/>
                  </a:lnTo>
                  <a:lnTo>
                    <a:pt x="259" y="375"/>
                  </a:lnTo>
                  <a:lnTo>
                    <a:pt x="256" y="378"/>
                  </a:lnTo>
                  <a:lnTo>
                    <a:pt x="249" y="380"/>
                  </a:lnTo>
                  <a:lnTo>
                    <a:pt x="249" y="380"/>
                  </a:lnTo>
                  <a:lnTo>
                    <a:pt x="244" y="378"/>
                  </a:lnTo>
                  <a:lnTo>
                    <a:pt x="239" y="375"/>
                  </a:lnTo>
                  <a:lnTo>
                    <a:pt x="235" y="370"/>
                  </a:lnTo>
                  <a:lnTo>
                    <a:pt x="234" y="365"/>
                  </a:lnTo>
                  <a:lnTo>
                    <a:pt x="234" y="365"/>
                  </a:lnTo>
                  <a:lnTo>
                    <a:pt x="235" y="358"/>
                  </a:lnTo>
                  <a:lnTo>
                    <a:pt x="239" y="353"/>
                  </a:lnTo>
                  <a:lnTo>
                    <a:pt x="244" y="349"/>
                  </a:lnTo>
                  <a:lnTo>
                    <a:pt x="249" y="347"/>
                  </a:lnTo>
                  <a:lnTo>
                    <a:pt x="249" y="347"/>
                  </a:lnTo>
                  <a:close/>
                  <a:moveTo>
                    <a:pt x="482" y="305"/>
                  </a:moveTo>
                  <a:lnTo>
                    <a:pt x="482" y="305"/>
                  </a:lnTo>
                  <a:lnTo>
                    <a:pt x="482" y="305"/>
                  </a:lnTo>
                  <a:lnTo>
                    <a:pt x="489" y="305"/>
                  </a:lnTo>
                  <a:lnTo>
                    <a:pt x="492" y="308"/>
                  </a:lnTo>
                  <a:lnTo>
                    <a:pt x="496" y="313"/>
                  </a:lnTo>
                  <a:lnTo>
                    <a:pt x="498" y="320"/>
                  </a:lnTo>
                  <a:lnTo>
                    <a:pt x="498" y="320"/>
                  </a:lnTo>
                  <a:lnTo>
                    <a:pt x="496" y="327"/>
                  </a:lnTo>
                  <a:lnTo>
                    <a:pt x="492" y="332"/>
                  </a:lnTo>
                  <a:lnTo>
                    <a:pt x="489" y="336"/>
                  </a:lnTo>
                  <a:lnTo>
                    <a:pt x="482" y="337"/>
                  </a:lnTo>
                  <a:lnTo>
                    <a:pt x="482" y="337"/>
                  </a:lnTo>
                  <a:lnTo>
                    <a:pt x="475" y="336"/>
                  </a:lnTo>
                  <a:lnTo>
                    <a:pt x="472" y="332"/>
                  </a:lnTo>
                  <a:lnTo>
                    <a:pt x="469" y="327"/>
                  </a:lnTo>
                  <a:lnTo>
                    <a:pt x="467" y="320"/>
                  </a:lnTo>
                  <a:lnTo>
                    <a:pt x="467" y="320"/>
                  </a:lnTo>
                  <a:lnTo>
                    <a:pt x="469" y="313"/>
                  </a:lnTo>
                  <a:lnTo>
                    <a:pt x="472" y="308"/>
                  </a:lnTo>
                  <a:lnTo>
                    <a:pt x="475" y="305"/>
                  </a:lnTo>
                  <a:lnTo>
                    <a:pt x="482" y="305"/>
                  </a:lnTo>
                  <a:lnTo>
                    <a:pt x="482" y="305"/>
                  </a:lnTo>
                  <a:close/>
                  <a:moveTo>
                    <a:pt x="424" y="305"/>
                  </a:moveTo>
                  <a:lnTo>
                    <a:pt x="424" y="305"/>
                  </a:lnTo>
                  <a:lnTo>
                    <a:pt x="424" y="305"/>
                  </a:lnTo>
                  <a:lnTo>
                    <a:pt x="429" y="305"/>
                  </a:lnTo>
                  <a:lnTo>
                    <a:pt x="435" y="308"/>
                  </a:lnTo>
                  <a:lnTo>
                    <a:pt x="438" y="313"/>
                  </a:lnTo>
                  <a:lnTo>
                    <a:pt x="440" y="320"/>
                  </a:lnTo>
                  <a:lnTo>
                    <a:pt x="440" y="320"/>
                  </a:lnTo>
                  <a:lnTo>
                    <a:pt x="438" y="327"/>
                  </a:lnTo>
                  <a:lnTo>
                    <a:pt x="435" y="332"/>
                  </a:lnTo>
                  <a:lnTo>
                    <a:pt x="429" y="336"/>
                  </a:lnTo>
                  <a:lnTo>
                    <a:pt x="424" y="337"/>
                  </a:lnTo>
                  <a:lnTo>
                    <a:pt x="424" y="337"/>
                  </a:lnTo>
                  <a:lnTo>
                    <a:pt x="418" y="336"/>
                  </a:lnTo>
                  <a:lnTo>
                    <a:pt x="412" y="332"/>
                  </a:lnTo>
                  <a:lnTo>
                    <a:pt x="409" y="327"/>
                  </a:lnTo>
                  <a:lnTo>
                    <a:pt x="409" y="320"/>
                  </a:lnTo>
                  <a:lnTo>
                    <a:pt x="409" y="320"/>
                  </a:lnTo>
                  <a:lnTo>
                    <a:pt x="409" y="313"/>
                  </a:lnTo>
                  <a:lnTo>
                    <a:pt x="412" y="308"/>
                  </a:lnTo>
                  <a:lnTo>
                    <a:pt x="418" y="305"/>
                  </a:lnTo>
                  <a:lnTo>
                    <a:pt x="424" y="305"/>
                  </a:lnTo>
                  <a:lnTo>
                    <a:pt x="424" y="305"/>
                  </a:lnTo>
                  <a:close/>
                  <a:moveTo>
                    <a:pt x="366" y="305"/>
                  </a:moveTo>
                  <a:lnTo>
                    <a:pt x="366" y="305"/>
                  </a:lnTo>
                  <a:lnTo>
                    <a:pt x="366" y="305"/>
                  </a:lnTo>
                  <a:lnTo>
                    <a:pt x="372" y="305"/>
                  </a:lnTo>
                  <a:lnTo>
                    <a:pt x="377" y="308"/>
                  </a:lnTo>
                  <a:lnTo>
                    <a:pt x="380" y="313"/>
                  </a:lnTo>
                  <a:lnTo>
                    <a:pt x="382" y="320"/>
                  </a:lnTo>
                  <a:lnTo>
                    <a:pt x="382" y="320"/>
                  </a:lnTo>
                  <a:lnTo>
                    <a:pt x="380" y="327"/>
                  </a:lnTo>
                  <a:lnTo>
                    <a:pt x="377" y="332"/>
                  </a:lnTo>
                  <a:lnTo>
                    <a:pt x="372" y="336"/>
                  </a:lnTo>
                  <a:lnTo>
                    <a:pt x="366" y="337"/>
                  </a:lnTo>
                  <a:lnTo>
                    <a:pt x="366" y="337"/>
                  </a:lnTo>
                  <a:lnTo>
                    <a:pt x="360" y="336"/>
                  </a:lnTo>
                  <a:lnTo>
                    <a:pt x="355" y="332"/>
                  </a:lnTo>
                  <a:lnTo>
                    <a:pt x="351" y="327"/>
                  </a:lnTo>
                  <a:lnTo>
                    <a:pt x="349" y="320"/>
                  </a:lnTo>
                  <a:lnTo>
                    <a:pt x="349" y="320"/>
                  </a:lnTo>
                  <a:lnTo>
                    <a:pt x="351" y="313"/>
                  </a:lnTo>
                  <a:lnTo>
                    <a:pt x="355" y="308"/>
                  </a:lnTo>
                  <a:lnTo>
                    <a:pt x="360" y="305"/>
                  </a:lnTo>
                  <a:lnTo>
                    <a:pt x="366" y="305"/>
                  </a:lnTo>
                  <a:lnTo>
                    <a:pt x="366" y="305"/>
                  </a:lnTo>
                  <a:close/>
                  <a:moveTo>
                    <a:pt x="307" y="305"/>
                  </a:moveTo>
                  <a:lnTo>
                    <a:pt x="307" y="305"/>
                  </a:lnTo>
                  <a:lnTo>
                    <a:pt x="307" y="305"/>
                  </a:lnTo>
                  <a:lnTo>
                    <a:pt x="314" y="305"/>
                  </a:lnTo>
                  <a:lnTo>
                    <a:pt x="319" y="308"/>
                  </a:lnTo>
                  <a:lnTo>
                    <a:pt x="322" y="313"/>
                  </a:lnTo>
                  <a:lnTo>
                    <a:pt x="322" y="320"/>
                  </a:lnTo>
                  <a:lnTo>
                    <a:pt x="322" y="320"/>
                  </a:lnTo>
                  <a:lnTo>
                    <a:pt x="322" y="327"/>
                  </a:lnTo>
                  <a:lnTo>
                    <a:pt x="319" y="332"/>
                  </a:lnTo>
                  <a:lnTo>
                    <a:pt x="314" y="336"/>
                  </a:lnTo>
                  <a:lnTo>
                    <a:pt x="307" y="337"/>
                  </a:lnTo>
                  <a:lnTo>
                    <a:pt x="307" y="337"/>
                  </a:lnTo>
                  <a:lnTo>
                    <a:pt x="302" y="336"/>
                  </a:lnTo>
                  <a:lnTo>
                    <a:pt x="297" y="332"/>
                  </a:lnTo>
                  <a:lnTo>
                    <a:pt x="293" y="327"/>
                  </a:lnTo>
                  <a:lnTo>
                    <a:pt x="292" y="320"/>
                  </a:lnTo>
                  <a:lnTo>
                    <a:pt x="292" y="320"/>
                  </a:lnTo>
                  <a:lnTo>
                    <a:pt x="293" y="313"/>
                  </a:lnTo>
                  <a:lnTo>
                    <a:pt x="297" y="308"/>
                  </a:lnTo>
                  <a:lnTo>
                    <a:pt x="302" y="305"/>
                  </a:lnTo>
                  <a:lnTo>
                    <a:pt x="307" y="305"/>
                  </a:lnTo>
                  <a:lnTo>
                    <a:pt x="307" y="305"/>
                  </a:lnTo>
                  <a:close/>
                  <a:moveTo>
                    <a:pt x="482" y="261"/>
                  </a:moveTo>
                  <a:lnTo>
                    <a:pt x="482" y="261"/>
                  </a:lnTo>
                  <a:lnTo>
                    <a:pt x="482" y="261"/>
                  </a:lnTo>
                  <a:lnTo>
                    <a:pt x="489" y="262"/>
                  </a:lnTo>
                  <a:lnTo>
                    <a:pt x="492" y="266"/>
                  </a:lnTo>
                  <a:lnTo>
                    <a:pt x="496" y="271"/>
                  </a:lnTo>
                  <a:lnTo>
                    <a:pt x="498" y="278"/>
                  </a:lnTo>
                  <a:lnTo>
                    <a:pt x="498" y="278"/>
                  </a:lnTo>
                  <a:lnTo>
                    <a:pt x="496" y="283"/>
                  </a:lnTo>
                  <a:lnTo>
                    <a:pt x="492" y="288"/>
                  </a:lnTo>
                  <a:lnTo>
                    <a:pt x="489" y="291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75" y="291"/>
                  </a:lnTo>
                  <a:lnTo>
                    <a:pt x="472" y="288"/>
                  </a:lnTo>
                  <a:lnTo>
                    <a:pt x="469" y="283"/>
                  </a:lnTo>
                  <a:lnTo>
                    <a:pt x="467" y="278"/>
                  </a:lnTo>
                  <a:lnTo>
                    <a:pt x="467" y="278"/>
                  </a:lnTo>
                  <a:lnTo>
                    <a:pt x="469" y="271"/>
                  </a:lnTo>
                  <a:lnTo>
                    <a:pt x="472" y="266"/>
                  </a:lnTo>
                  <a:lnTo>
                    <a:pt x="475" y="262"/>
                  </a:lnTo>
                  <a:lnTo>
                    <a:pt x="482" y="261"/>
                  </a:lnTo>
                  <a:lnTo>
                    <a:pt x="482" y="261"/>
                  </a:lnTo>
                  <a:close/>
                  <a:moveTo>
                    <a:pt x="424" y="261"/>
                  </a:moveTo>
                  <a:lnTo>
                    <a:pt x="424" y="261"/>
                  </a:lnTo>
                  <a:lnTo>
                    <a:pt x="424" y="261"/>
                  </a:lnTo>
                  <a:lnTo>
                    <a:pt x="429" y="262"/>
                  </a:lnTo>
                  <a:lnTo>
                    <a:pt x="435" y="266"/>
                  </a:lnTo>
                  <a:lnTo>
                    <a:pt x="438" y="271"/>
                  </a:lnTo>
                  <a:lnTo>
                    <a:pt x="440" y="278"/>
                  </a:lnTo>
                  <a:lnTo>
                    <a:pt x="440" y="278"/>
                  </a:lnTo>
                  <a:lnTo>
                    <a:pt x="438" y="283"/>
                  </a:lnTo>
                  <a:lnTo>
                    <a:pt x="435" y="288"/>
                  </a:lnTo>
                  <a:lnTo>
                    <a:pt x="429" y="291"/>
                  </a:lnTo>
                  <a:lnTo>
                    <a:pt x="424" y="293"/>
                  </a:lnTo>
                  <a:lnTo>
                    <a:pt x="424" y="293"/>
                  </a:lnTo>
                  <a:lnTo>
                    <a:pt x="418" y="291"/>
                  </a:lnTo>
                  <a:lnTo>
                    <a:pt x="412" y="288"/>
                  </a:lnTo>
                  <a:lnTo>
                    <a:pt x="409" y="283"/>
                  </a:lnTo>
                  <a:lnTo>
                    <a:pt x="409" y="278"/>
                  </a:lnTo>
                  <a:lnTo>
                    <a:pt x="409" y="278"/>
                  </a:lnTo>
                  <a:lnTo>
                    <a:pt x="409" y="271"/>
                  </a:lnTo>
                  <a:lnTo>
                    <a:pt x="412" y="266"/>
                  </a:lnTo>
                  <a:lnTo>
                    <a:pt x="418" y="262"/>
                  </a:lnTo>
                  <a:lnTo>
                    <a:pt x="424" y="261"/>
                  </a:lnTo>
                  <a:lnTo>
                    <a:pt x="424" y="261"/>
                  </a:lnTo>
                  <a:close/>
                  <a:moveTo>
                    <a:pt x="366" y="261"/>
                  </a:moveTo>
                  <a:lnTo>
                    <a:pt x="366" y="261"/>
                  </a:lnTo>
                  <a:lnTo>
                    <a:pt x="366" y="261"/>
                  </a:lnTo>
                  <a:lnTo>
                    <a:pt x="372" y="262"/>
                  </a:lnTo>
                  <a:lnTo>
                    <a:pt x="377" y="266"/>
                  </a:lnTo>
                  <a:lnTo>
                    <a:pt x="380" y="271"/>
                  </a:lnTo>
                  <a:lnTo>
                    <a:pt x="382" y="278"/>
                  </a:lnTo>
                  <a:lnTo>
                    <a:pt x="382" y="278"/>
                  </a:lnTo>
                  <a:lnTo>
                    <a:pt x="380" y="283"/>
                  </a:lnTo>
                  <a:lnTo>
                    <a:pt x="377" y="288"/>
                  </a:lnTo>
                  <a:lnTo>
                    <a:pt x="372" y="291"/>
                  </a:lnTo>
                  <a:lnTo>
                    <a:pt x="366" y="293"/>
                  </a:lnTo>
                  <a:lnTo>
                    <a:pt x="366" y="293"/>
                  </a:lnTo>
                  <a:lnTo>
                    <a:pt x="360" y="291"/>
                  </a:lnTo>
                  <a:lnTo>
                    <a:pt x="355" y="288"/>
                  </a:lnTo>
                  <a:lnTo>
                    <a:pt x="351" y="283"/>
                  </a:lnTo>
                  <a:lnTo>
                    <a:pt x="349" y="278"/>
                  </a:lnTo>
                  <a:lnTo>
                    <a:pt x="349" y="278"/>
                  </a:lnTo>
                  <a:lnTo>
                    <a:pt x="351" y="271"/>
                  </a:lnTo>
                  <a:lnTo>
                    <a:pt x="355" y="266"/>
                  </a:lnTo>
                  <a:lnTo>
                    <a:pt x="360" y="262"/>
                  </a:lnTo>
                  <a:lnTo>
                    <a:pt x="366" y="261"/>
                  </a:lnTo>
                  <a:lnTo>
                    <a:pt x="366" y="261"/>
                  </a:lnTo>
                  <a:close/>
                  <a:moveTo>
                    <a:pt x="366" y="218"/>
                  </a:moveTo>
                  <a:lnTo>
                    <a:pt x="366" y="218"/>
                  </a:lnTo>
                  <a:lnTo>
                    <a:pt x="366" y="218"/>
                  </a:lnTo>
                  <a:lnTo>
                    <a:pt x="372" y="218"/>
                  </a:lnTo>
                  <a:lnTo>
                    <a:pt x="377" y="221"/>
                  </a:lnTo>
                  <a:lnTo>
                    <a:pt x="380" y="227"/>
                  </a:lnTo>
                  <a:lnTo>
                    <a:pt x="382" y="233"/>
                  </a:lnTo>
                  <a:lnTo>
                    <a:pt x="382" y="233"/>
                  </a:lnTo>
                  <a:lnTo>
                    <a:pt x="380" y="240"/>
                  </a:lnTo>
                  <a:lnTo>
                    <a:pt x="377" y="245"/>
                  </a:lnTo>
                  <a:lnTo>
                    <a:pt x="372" y="249"/>
                  </a:lnTo>
                  <a:lnTo>
                    <a:pt x="366" y="250"/>
                  </a:lnTo>
                  <a:lnTo>
                    <a:pt x="366" y="250"/>
                  </a:lnTo>
                  <a:lnTo>
                    <a:pt x="360" y="249"/>
                  </a:lnTo>
                  <a:lnTo>
                    <a:pt x="355" y="245"/>
                  </a:lnTo>
                  <a:lnTo>
                    <a:pt x="351" y="240"/>
                  </a:lnTo>
                  <a:lnTo>
                    <a:pt x="349" y="233"/>
                  </a:lnTo>
                  <a:lnTo>
                    <a:pt x="349" y="233"/>
                  </a:lnTo>
                  <a:lnTo>
                    <a:pt x="351" y="227"/>
                  </a:lnTo>
                  <a:lnTo>
                    <a:pt x="355" y="221"/>
                  </a:lnTo>
                  <a:lnTo>
                    <a:pt x="360" y="218"/>
                  </a:lnTo>
                  <a:lnTo>
                    <a:pt x="366" y="218"/>
                  </a:lnTo>
                  <a:lnTo>
                    <a:pt x="366" y="218"/>
                  </a:lnTo>
                  <a:close/>
                  <a:moveTo>
                    <a:pt x="307" y="782"/>
                  </a:moveTo>
                  <a:lnTo>
                    <a:pt x="307" y="782"/>
                  </a:lnTo>
                  <a:lnTo>
                    <a:pt x="307" y="782"/>
                  </a:lnTo>
                  <a:lnTo>
                    <a:pt x="314" y="784"/>
                  </a:lnTo>
                  <a:lnTo>
                    <a:pt x="319" y="787"/>
                  </a:lnTo>
                  <a:lnTo>
                    <a:pt x="322" y="792"/>
                  </a:lnTo>
                  <a:lnTo>
                    <a:pt x="322" y="797"/>
                  </a:lnTo>
                  <a:lnTo>
                    <a:pt x="322" y="797"/>
                  </a:lnTo>
                  <a:lnTo>
                    <a:pt x="322" y="804"/>
                  </a:lnTo>
                  <a:lnTo>
                    <a:pt x="319" y="809"/>
                  </a:lnTo>
                  <a:lnTo>
                    <a:pt x="314" y="812"/>
                  </a:lnTo>
                  <a:lnTo>
                    <a:pt x="307" y="814"/>
                  </a:lnTo>
                  <a:lnTo>
                    <a:pt x="307" y="814"/>
                  </a:lnTo>
                  <a:lnTo>
                    <a:pt x="302" y="812"/>
                  </a:lnTo>
                  <a:lnTo>
                    <a:pt x="297" y="809"/>
                  </a:lnTo>
                  <a:lnTo>
                    <a:pt x="293" y="804"/>
                  </a:lnTo>
                  <a:lnTo>
                    <a:pt x="292" y="797"/>
                  </a:lnTo>
                  <a:lnTo>
                    <a:pt x="292" y="797"/>
                  </a:lnTo>
                  <a:lnTo>
                    <a:pt x="293" y="792"/>
                  </a:lnTo>
                  <a:lnTo>
                    <a:pt x="297" y="787"/>
                  </a:lnTo>
                  <a:lnTo>
                    <a:pt x="302" y="784"/>
                  </a:lnTo>
                  <a:lnTo>
                    <a:pt x="307" y="782"/>
                  </a:lnTo>
                  <a:lnTo>
                    <a:pt x="307" y="782"/>
                  </a:lnTo>
                  <a:close/>
                  <a:moveTo>
                    <a:pt x="366" y="782"/>
                  </a:moveTo>
                  <a:lnTo>
                    <a:pt x="366" y="782"/>
                  </a:lnTo>
                  <a:lnTo>
                    <a:pt x="366" y="782"/>
                  </a:lnTo>
                  <a:lnTo>
                    <a:pt x="372" y="784"/>
                  </a:lnTo>
                  <a:lnTo>
                    <a:pt x="377" y="787"/>
                  </a:lnTo>
                  <a:lnTo>
                    <a:pt x="380" y="792"/>
                  </a:lnTo>
                  <a:lnTo>
                    <a:pt x="382" y="797"/>
                  </a:lnTo>
                  <a:lnTo>
                    <a:pt x="382" y="797"/>
                  </a:lnTo>
                  <a:lnTo>
                    <a:pt x="380" y="804"/>
                  </a:lnTo>
                  <a:lnTo>
                    <a:pt x="377" y="809"/>
                  </a:lnTo>
                  <a:lnTo>
                    <a:pt x="372" y="812"/>
                  </a:lnTo>
                  <a:lnTo>
                    <a:pt x="366" y="814"/>
                  </a:lnTo>
                  <a:lnTo>
                    <a:pt x="366" y="814"/>
                  </a:lnTo>
                  <a:lnTo>
                    <a:pt x="360" y="812"/>
                  </a:lnTo>
                  <a:lnTo>
                    <a:pt x="355" y="809"/>
                  </a:lnTo>
                  <a:lnTo>
                    <a:pt x="351" y="804"/>
                  </a:lnTo>
                  <a:lnTo>
                    <a:pt x="349" y="797"/>
                  </a:lnTo>
                  <a:lnTo>
                    <a:pt x="349" y="797"/>
                  </a:lnTo>
                  <a:lnTo>
                    <a:pt x="351" y="792"/>
                  </a:lnTo>
                  <a:lnTo>
                    <a:pt x="355" y="787"/>
                  </a:lnTo>
                  <a:lnTo>
                    <a:pt x="360" y="784"/>
                  </a:lnTo>
                  <a:lnTo>
                    <a:pt x="366" y="782"/>
                  </a:lnTo>
                  <a:lnTo>
                    <a:pt x="366" y="782"/>
                  </a:lnTo>
                  <a:close/>
                  <a:moveTo>
                    <a:pt x="424" y="782"/>
                  </a:moveTo>
                  <a:lnTo>
                    <a:pt x="424" y="782"/>
                  </a:lnTo>
                  <a:lnTo>
                    <a:pt x="424" y="782"/>
                  </a:lnTo>
                  <a:lnTo>
                    <a:pt x="429" y="784"/>
                  </a:lnTo>
                  <a:lnTo>
                    <a:pt x="435" y="787"/>
                  </a:lnTo>
                  <a:lnTo>
                    <a:pt x="438" y="792"/>
                  </a:lnTo>
                  <a:lnTo>
                    <a:pt x="440" y="797"/>
                  </a:lnTo>
                  <a:lnTo>
                    <a:pt x="440" y="797"/>
                  </a:lnTo>
                  <a:lnTo>
                    <a:pt x="438" y="804"/>
                  </a:lnTo>
                  <a:lnTo>
                    <a:pt x="435" y="809"/>
                  </a:lnTo>
                  <a:lnTo>
                    <a:pt x="429" y="812"/>
                  </a:lnTo>
                  <a:lnTo>
                    <a:pt x="424" y="814"/>
                  </a:lnTo>
                  <a:lnTo>
                    <a:pt x="424" y="814"/>
                  </a:lnTo>
                  <a:lnTo>
                    <a:pt x="418" y="812"/>
                  </a:lnTo>
                  <a:lnTo>
                    <a:pt x="412" y="809"/>
                  </a:lnTo>
                  <a:lnTo>
                    <a:pt x="409" y="804"/>
                  </a:lnTo>
                  <a:lnTo>
                    <a:pt x="409" y="797"/>
                  </a:lnTo>
                  <a:lnTo>
                    <a:pt x="409" y="797"/>
                  </a:lnTo>
                  <a:lnTo>
                    <a:pt x="409" y="792"/>
                  </a:lnTo>
                  <a:lnTo>
                    <a:pt x="412" y="787"/>
                  </a:lnTo>
                  <a:lnTo>
                    <a:pt x="418" y="784"/>
                  </a:lnTo>
                  <a:lnTo>
                    <a:pt x="424" y="782"/>
                  </a:lnTo>
                  <a:lnTo>
                    <a:pt x="424" y="782"/>
                  </a:lnTo>
                  <a:close/>
                  <a:moveTo>
                    <a:pt x="482" y="782"/>
                  </a:moveTo>
                  <a:lnTo>
                    <a:pt x="482" y="782"/>
                  </a:lnTo>
                  <a:lnTo>
                    <a:pt x="482" y="782"/>
                  </a:lnTo>
                  <a:lnTo>
                    <a:pt x="489" y="784"/>
                  </a:lnTo>
                  <a:lnTo>
                    <a:pt x="492" y="787"/>
                  </a:lnTo>
                  <a:lnTo>
                    <a:pt x="496" y="792"/>
                  </a:lnTo>
                  <a:lnTo>
                    <a:pt x="498" y="797"/>
                  </a:lnTo>
                  <a:lnTo>
                    <a:pt x="498" y="797"/>
                  </a:lnTo>
                  <a:lnTo>
                    <a:pt x="496" y="804"/>
                  </a:lnTo>
                  <a:lnTo>
                    <a:pt x="492" y="809"/>
                  </a:lnTo>
                  <a:lnTo>
                    <a:pt x="489" y="812"/>
                  </a:lnTo>
                  <a:lnTo>
                    <a:pt x="482" y="814"/>
                  </a:lnTo>
                  <a:lnTo>
                    <a:pt x="482" y="814"/>
                  </a:lnTo>
                  <a:lnTo>
                    <a:pt x="475" y="812"/>
                  </a:lnTo>
                  <a:lnTo>
                    <a:pt x="472" y="809"/>
                  </a:lnTo>
                  <a:lnTo>
                    <a:pt x="469" y="804"/>
                  </a:lnTo>
                  <a:lnTo>
                    <a:pt x="467" y="797"/>
                  </a:lnTo>
                  <a:lnTo>
                    <a:pt x="467" y="797"/>
                  </a:lnTo>
                  <a:lnTo>
                    <a:pt x="469" y="792"/>
                  </a:lnTo>
                  <a:lnTo>
                    <a:pt x="472" y="787"/>
                  </a:lnTo>
                  <a:lnTo>
                    <a:pt x="475" y="784"/>
                  </a:lnTo>
                  <a:lnTo>
                    <a:pt x="482" y="782"/>
                  </a:lnTo>
                  <a:lnTo>
                    <a:pt x="482" y="782"/>
                  </a:lnTo>
                  <a:close/>
                  <a:moveTo>
                    <a:pt x="366" y="824"/>
                  </a:moveTo>
                  <a:lnTo>
                    <a:pt x="366" y="824"/>
                  </a:lnTo>
                  <a:lnTo>
                    <a:pt x="366" y="824"/>
                  </a:lnTo>
                  <a:lnTo>
                    <a:pt x="372" y="826"/>
                  </a:lnTo>
                  <a:lnTo>
                    <a:pt x="377" y="830"/>
                  </a:lnTo>
                  <a:lnTo>
                    <a:pt x="380" y="835"/>
                  </a:lnTo>
                  <a:lnTo>
                    <a:pt x="382" y="841"/>
                  </a:lnTo>
                  <a:lnTo>
                    <a:pt x="382" y="841"/>
                  </a:lnTo>
                  <a:lnTo>
                    <a:pt x="380" y="847"/>
                  </a:lnTo>
                  <a:lnTo>
                    <a:pt x="377" y="852"/>
                  </a:lnTo>
                  <a:lnTo>
                    <a:pt x="372" y="857"/>
                  </a:lnTo>
                  <a:lnTo>
                    <a:pt x="366" y="857"/>
                  </a:lnTo>
                  <a:lnTo>
                    <a:pt x="366" y="857"/>
                  </a:lnTo>
                  <a:lnTo>
                    <a:pt x="360" y="857"/>
                  </a:lnTo>
                  <a:lnTo>
                    <a:pt x="355" y="852"/>
                  </a:lnTo>
                  <a:lnTo>
                    <a:pt x="351" y="847"/>
                  </a:lnTo>
                  <a:lnTo>
                    <a:pt x="349" y="841"/>
                  </a:lnTo>
                  <a:lnTo>
                    <a:pt x="349" y="841"/>
                  </a:lnTo>
                  <a:lnTo>
                    <a:pt x="351" y="835"/>
                  </a:lnTo>
                  <a:lnTo>
                    <a:pt x="355" y="830"/>
                  </a:lnTo>
                  <a:lnTo>
                    <a:pt x="360" y="826"/>
                  </a:lnTo>
                  <a:lnTo>
                    <a:pt x="366" y="824"/>
                  </a:lnTo>
                  <a:lnTo>
                    <a:pt x="366" y="824"/>
                  </a:lnTo>
                  <a:close/>
                  <a:moveTo>
                    <a:pt x="424" y="824"/>
                  </a:moveTo>
                  <a:lnTo>
                    <a:pt x="424" y="824"/>
                  </a:lnTo>
                  <a:lnTo>
                    <a:pt x="424" y="824"/>
                  </a:lnTo>
                  <a:lnTo>
                    <a:pt x="429" y="826"/>
                  </a:lnTo>
                  <a:lnTo>
                    <a:pt x="435" y="830"/>
                  </a:lnTo>
                  <a:lnTo>
                    <a:pt x="438" y="835"/>
                  </a:lnTo>
                  <a:lnTo>
                    <a:pt x="440" y="841"/>
                  </a:lnTo>
                  <a:lnTo>
                    <a:pt x="440" y="841"/>
                  </a:lnTo>
                  <a:lnTo>
                    <a:pt x="438" y="847"/>
                  </a:lnTo>
                  <a:lnTo>
                    <a:pt x="435" y="852"/>
                  </a:lnTo>
                  <a:lnTo>
                    <a:pt x="429" y="857"/>
                  </a:lnTo>
                  <a:lnTo>
                    <a:pt x="424" y="857"/>
                  </a:lnTo>
                  <a:lnTo>
                    <a:pt x="424" y="857"/>
                  </a:lnTo>
                  <a:lnTo>
                    <a:pt x="418" y="857"/>
                  </a:lnTo>
                  <a:lnTo>
                    <a:pt x="412" y="852"/>
                  </a:lnTo>
                  <a:lnTo>
                    <a:pt x="409" y="847"/>
                  </a:lnTo>
                  <a:lnTo>
                    <a:pt x="409" y="841"/>
                  </a:lnTo>
                  <a:lnTo>
                    <a:pt x="409" y="841"/>
                  </a:lnTo>
                  <a:lnTo>
                    <a:pt x="409" y="835"/>
                  </a:lnTo>
                  <a:lnTo>
                    <a:pt x="412" y="830"/>
                  </a:lnTo>
                  <a:lnTo>
                    <a:pt x="418" y="826"/>
                  </a:lnTo>
                  <a:lnTo>
                    <a:pt x="424" y="824"/>
                  </a:lnTo>
                  <a:lnTo>
                    <a:pt x="424" y="824"/>
                  </a:lnTo>
                  <a:close/>
                  <a:moveTo>
                    <a:pt x="366" y="869"/>
                  </a:moveTo>
                  <a:lnTo>
                    <a:pt x="366" y="869"/>
                  </a:lnTo>
                  <a:lnTo>
                    <a:pt x="366" y="869"/>
                  </a:lnTo>
                  <a:lnTo>
                    <a:pt x="372" y="869"/>
                  </a:lnTo>
                  <a:lnTo>
                    <a:pt x="377" y="874"/>
                  </a:lnTo>
                  <a:lnTo>
                    <a:pt x="380" y="879"/>
                  </a:lnTo>
                  <a:lnTo>
                    <a:pt x="382" y="884"/>
                  </a:lnTo>
                  <a:lnTo>
                    <a:pt x="382" y="884"/>
                  </a:lnTo>
                  <a:lnTo>
                    <a:pt x="380" y="891"/>
                  </a:lnTo>
                  <a:lnTo>
                    <a:pt x="377" y="896"/>
                  </a:lnTo>
                  <a:lnTo>
                    <a:pt x="372" y="899"/>
                  </a:lnTo>
                  <a:lnTo>
                    <a:pt x="366" y="901"/>
                  </a:lnTo>
                  <a:lnTo>
                    <a:pt x="366" y="901"/>
                  </a:lnTo>
                  <a:lnTo>
                    <a:pt x="360" y="899"/>
                  </a:lnTo>
                  <a:lnTo>
                    <a:pt x="355" y="896"/>
                  </a:lnTo>
                  <a:lnTo>
                    <a:pt x="351" y="891"/>
                  </a:lnTo>
                  <a:lnTo>
                    <a:pt x="349" y="884"/>
                  </a:lnTo>
                  <a:lnTo>
                    <a:pt x="349" y="884"/>
                  </a:lnTo>
                  <a:lnTo>
                    <a:pt x="351" y="879"/>
                  </a:lnTo>
                  <a:lnTo>
                    <a:pt x="355" y="874"/>
                  </a:lnTo>
                  <a:lnTo>
                    <a:pt x="360" y="869"/>
                  </a:lnTo>
                  <a:lnTo>
                    <a:pt x="366" y="869"/>
                  </a:lnTo>
                  <a:lnTo>
                    <a:pt x="366" y="869"/>
                  </a:lnTo>
                  <a:close/>
                  <a:moveTo>
                    <a:pt x="307" y="911"/>
                  </a:moveTo>
                  <a:lnTo>
                    <a:pt x="307" y="911"/>
                  </a:lnTo>
                  <a:lnTo>
                    <a:pt x="307" y="911"/>
                  </a:lnTo>
                  <a:lnTo>
                    <a:pt x="314" y="913"/>
                  </a:lnTo>
                  <a:lnTo>
                    <a:pt x="319" y="916"/>
                  </a:lnTo>
                  <a:lnTo>
                    <a:pt x="322" y="921"/>
                  </a:lnTo>
                  <a:lnTo>
                    <a:pt x="322" y="928"/>
                  </a:lnTo>
                  <a:lnTo>
                    <a:pt x="322" y="928"/>
                  </a:lnTo>
                  <a:lnTo>
                    <a:pt x="322" y="933"/>
                  </a:lnTo>
                  <a:lnTo>
                    <a:pt x="319" y="939"/>
                  </a:lnTo>
                  <a:lnTo>
                    <a:pt x="314" y="942"/>
                  </a:lnTo>
                  <a:lnTo>
                    <a:pt x="307" y="944"/>
                  </a:lnTo>
                  <a:lnTo>
                    <a:pt x="307" y="944"/>
                  </a:lnTo>
                  <a:lnTo>
                    <a:pt x="302" y="942"/>
                  </a:lnTo>
                  <a:lnTo>
                    <a:pt x="297" y="939"/>
                  </a:lnTo>
                  <a:lnTo>
                    <a:pt x="293" y="933"/>
                  </a:lnTo>
                  <a:lnTo>
                    <a:pt x="292" y="928"/>
                  </a:lnTo>
                  <a:lnTo>
                    <a:pt x="292" y="928"/>
                  </a:lnTo>
                  <a:lnTo>
                    <a:pt x="293" y="921"/>
                  </a:lnTo>
                  <a:lnTo>
                    <a:pt x="297" y="916"/>
                  </a:lnTo>
                  <a:lnTo>
                    <a:pt x="302" y="913"/>
                  </a:lnTo>
                  <a:lnTo>
                    <a:pt x="307" y="911"/>
                  </a:lnTo>
                  <a:lnTo>
                    <a:pt x="307" y="911"/>
                  </a:lnTo>
                  <a:close/>
                  <a:moveTo>
                    <a:pt x="366" y="911"/>
                  </a:moveTo>
                  <a:lnTo>
                    <a:pt x="366" y="911"/>
                  </a:lnTo>
                  <a:lnTo>
                    <a:pt x="366" y="911"/>
                  </a:lnTo>
                  <a:lnTo>
                    <a:pt x="372" y="913"/>
                  </a:lnTo>
                  <a:lnTo>
                    <a:pt x="377" y="916"/>
                  </a:lnTo>
                  <a:lnTo>
                    <a:pt x="380" y="921"/>
                  </a:lnTo>
                  <a:lnTo>
                    <a:pt x="382" y="928"/>
                  </a:lnTo>
                  <a:lnTo>
                    <a:pt x="382" y="928"/>
                  </a:lnTo>
                  <a:lnTo>
                    <a:pt x="380" y="933"/>
                  </a:lnTo>
                  <a:lnTo>
                    <a:pt x="377" y="939"/>
                  </a:lnTo>
                  <a:lnTo>
                    <a:pt x="372" y="942"/>
                  </a:lnTo>
                  <a:lnTo>
                    <a:pt x="366" y="944"/>
                  </a:lnTo>
                  <a:lnTo>
                    <a:pt x="366" y="944"/>
                  </a:lnTo>
                  <a:lnTo>
                    <a:pt x="360" y="942"/>
                  </a:lnTo>
                  <a:lnTo>
                    <a:pt x="355" y="939"/>
                  </a:lnTo>
                  <a:lnTo>
                    <a:pt x="351" y="933"/>
                  </a:lnTo>
                  <a:lnTo>
                    <a:pt x="349" y="928"/>
                  </a:lnTo>
                  <a:lnTo>
                    <a:pt x="349" y="928"/>
                  </a:lnTo>
                  <a:lnTo>
                    <a:pt x="351" y="921"/>
                  </a:lnTo>
                  <a:lnTo>
                    <a:pt x="355" y="916"/>
                  </a:lnTo>
                  <a:lnTo>
                    <a:pt x="360" y="913"/>
                  </a:lnTo>
                  <a:lnTo>
                    <a:pt x="366" y="911"/>
                  </a:lnTo>
                  <a:lnTo>
                    <a:pt x="366" y="911"/>
                  </a:lnTo>
                  <a:close/>
                  <a:moveTo>
                    <a:pt x="366" y="956"/>
                  </a:moveTo>
                  <a:lnTo>
                    <a:pt x="366" y="956"/>
                  </a:lnTo>
                  <a:lnTo>
                    <a:pt x="366" y="956"/>
                  </a:lnTo>
                  <a:lnTo>
                    <a:pt x="372" y="956"/>
                  </a:lnTo>
                  <a:lnTo>
                    <a:pt x="377" y="959"/>
                  </a:lnTo>
                  <a:lnTo>
                    <a:pt x="380" y="964"/>
                  </a:lnTo>
                  <a:lnTo>
                    <a:pt x="382" y="971"/>
                  </a:lnTo>
                  <a:lnTo>
                    <a:pt x="382" y="971"/>
                  </a:lnTo>
                  <a:lnTo>
                    <a:pt x="380" y="978"/>
                  </a:lnTo>
                  <a:lnTo>
                    <a:pt x="377" y="983"/>
                  </a:lnTo>
                  <a:lnTo>
                    <a:pt x="372" y="986"/>
                  </a:lnTo>
                  <a:lnTo>
                    <a:pt x="366" y="988"/>
                  </a:lnTo>
                  <a:lnTo>
                    <a:pt x="366" y="988"/>
                  </a:lnTo>
                  <a:lnTo>
                    <a:pt x="360" y="986"/>
                  </a:lnTo>
                  <a:lnTo>
                    <a:pt x="355" y="983"/>
                  </a:lnTo>
                  <a:lnTo>
                    <a:pt x="351" y="978"/>
                  </a:lnTo>
                  <a:lnTo>
                    <a:pt x="349" y="971"/>
                  </a:lnTo>
                  <a:lnTo>
                    <a:pt x="349" y="971"/>
                  </a:lnTo>
                  <a:lnTo>
                    <a:pt x="351" y="964"/>
                  </a:lnTo>
                  <a:lnTo>
                    <a:pt x="355" y="959"/>
                  </a:lnTo>
                  <a:lnTo>
                    <a:pt x="360" y="956"/>
                  </a:lnTo>
                  <a:lnTo>
                    <a:pt x="366" y="956"/>
                  </a:lnTo>
                  <a:lnTo>
                    <a:pt x="366" y="956"/>
                  </a:lnTo>
                  <a:close/>
                  <a:moveTo>
                    <a:pt x="366" y="998"/>
                  </a:moveTo>
                  <a:lnTo>
                    <a:pt x="366" y="998"/>
                  </a:lnTo>
                  <a:lnTo>
                    <a:pt x="366" y="998"/>
                  </a:lnTo>
                  <a:lnTo>
                    <a:pt x="372" y="1000"/>
                  </a:lnTo>
                  <a:lnTo>
                    <a:pt x="377" y="1003"/>
                  </a:lnTo>
                  <a:lnTo>
                    <a:pt x="380" y="1008"/>
                  </a:lnTo>
                  <a:lnTo>
                    <a:pt x="382" y="1015"/>
                  </a:lnTo>
                  <a:lnTo>
                    <a:pt x="382" y="1015"/>
                  </a:lnTo>
                  <a:lnTo>
                    <a:pt x="380" y="1020"/>
                  </a:lnTo>
                  <a:lnTo>
                    <a:pt x="377" y="1025"/>
                  </a:lnTo>
                  <a:lnTo>
                    <a:pt x="372" y="1029"/>
                  </a:lnTo>
                  <a:lnTo>
                    <a:pt x="366" y="1030"/>
                  </a:lnTo>
                  <a:lnTo>
                    <a:pt x="366" y="1030"/>
                  </a:lnTo>
                  <a:lnTo>
                    <a:pt x="360" y="1029"/>
                  </a:lnTo>
                  <a:lnTo>
                    <a:pt x="355" y="1025"/>
                  </a:lnTo>
                  <a:lnTo>
                    <a:pt x="351" y="1020"/>
                  </a:lnTo>
                  <a:lnTo>
                    <a:pt x="349" y="1015"/>
                  </a:lnTo>
                  <a:lnTo>
                    <a:pt x="349" y="1015"/>
                  </a:lnTo>
                  <a:lnTo>
                    <a:pt x="351" y="1008"/>
                  </a:lnTo>
                  <a:lnTo>
                    <a:pt x="355" y="1003"/>
                  </a:lnTo>
                  <a:lnTo>
                    <a:pt x="360" y="1000"/>
                  </a:lnTo>
                  <a:lnTo>
                    <a:pt x="366" y="998"/>
                  </a:lnTo>
                  <a:lnTo>
                    <a:pt x="366" y="998"/>
                  </a:lnTo>
                  <a:close/>
                  <a:moveTo>
                    <a:pt x="307" y="998"/>
                  </a:moveTo>
                  <a:lnTo>
                    <a:pt x="307" y="998"/>
                  </a:lnTo>
                  <a:lnTo>
                    <a:pt x="307" y="998"/>
                  </a:lnTo>
                  <a:lnTo>
                    <a:pt x="314" y="1000"/>
                  </a:lnTo>
                  <a:lnTo>
                    <a:pt x="319" y="1003"/>
                  </a:lnTo>
                  <a:lnTo>
                    <a:pt x="322" y="1008"/>
                  </a:lnTo>
                  <a:lnTo>
                    <a:pt x="322" y="1015"/>
                  </a:lnTo>
                  <a:lnTo>
                    <a:pt x="322" y="1015"/>
                  </a:lnTo>
                  <a:lnTo>
                    <a:pt x="322" y="1020"/>
                  </a:lnTo>
                  <a:lnTo>
                    <a:pt x="319" y="1025"/>
                  </a:lnTo>
                  <a:lnTo>
                    <a:pt x="314" y="1029"/>
                  </a:lnTo>
                  <a:lnTo>
                    <a:pt x="307" y="1030"/>
                  </a:lnTo>
                  <a:lnTo>
                    <a:pt x="307" y="1030"/>
                  </a:lnTo>
                  <a:lnTo>
                    <a:pt x="302" y="1029"/>
                  </a:lnTo>
                  <a:lnTo>
                    <a:pt x="297" y="1025"/>
                  </a:lnTo>
                  <a:lnTo>
                    <a:pt x="293" y="1020"/>
                  </a:lnTo>
                  <a:lnTo>
                    <a:pt x="292" y="1015"/>
                  </a:lnTo>
                  <a:lnTo>
                    <a:pt x="292" y="1015"/>
                  </a:lnTo>
                  <a:lnTo>
                    <a:pt x="293" y="1008"/>
                  </a:lnTo>
                  <a:lnTo>
                    <a:pt x="297" y="1003"/>
                  </a:lnTo>
                  <a:lnTo>
                    <a:pt x="302" y="1000"/>
                  </a:lnTo>
                  <a:lnTo>
                    <a:pt x="307" y="998"/>
                  </a:lnTo>
                  <a:lnTo>
                    <a:pt x="307" y="998"/>
                  </a:lnTo>
                  <a:close/>
                  <a:moveTo>
                    <a:pt x="424" y="998"/>
                  </a:moveTo>
                  <a:lnTo>
                    <a:pt x="424" y="998"/>
                  </a:lnTo>
                  <a:lnTo>
                    <a:pt x="424" y="998"/>
                  </a:lnTo>
                  <a:lnTo>
                    <a:pt x="429" y="1000"/>
                  </a:lnTo>
                  <a:lnTo>
                    <a:pt x="435" y="1003"/>
                  </a:lnTo>
                  <a:lnTo>
                    <a:pt x="438" y="1008"/>
                  </a:lnTo>
                  <a:lnTo>
                    <a:pt x="440" y="1015"/>
                  </a:lnTo>
                  <a:lnTo>
                    <a:pt x="440" y="1015"/>
                  </a:lnTo>
                  <a:lnTo>
                    <a:pt x="438" y="1020"/>
                  </a:lnTo>
                  <a:lnTo>
                    <a:pt x="435" y="1025"/>
                  </a:lnTo>
                  <a:lnTo>
                    <a:pt x="429" y="1029"/>
                  </a:lnTo>
                  <a:lnTo>
                    <a:pt x="424" y="1030"/>
                  </a:lnTo>
                  <a:lnTo>
                    <a:pt x="424" y="1030"/>
                  </a:lnTo>
                  <a:lnTo>
                    <a:pt x="418" y="1029"/>
                  </a:lnTo>
                  <a:lnTo>
                    <a:pt x="412" y="1025"/>
                  </a:lnTo>
                  <a:lnTo>
                    <a:pt x="409" y="1020"/>
                  </a:lnTo>
                  <a:lnTo>
                    <a:pt x="409" y="1015"/>
                  </a:lnTo>
                  <a:lnTo>
                    <a:pt x="409" y="1015"/>
                  </a:lnTo>
                  <a:lnTo>
                    <a:pt x="409" y="1008"/>
                  </a:lnTo>
                  <a:lnTo>
                    <a:pt x="412" y="1003"/>
                  </a:lnTo>
                  <a:lnTo>
                    <a:pt x="418" y="1000"/>
                  </a:lnTo>
                  <a:lnTo>
                    <a:pt x="424" y="998"/>
                  </a:lnTo>
                  <a:lnTo>
                    <a:pt x="424" y="998"/>
                  </a:lnTo>
                  <a:close/>
                  <a:moveTo>
                    <a:pt x="424" y="956"/>
                  </a:moveTo>
                  <a:lnTo>
                    <a:pt x="424" y="956"/>
                  </a:lnTo>
                  <a:lnTo>
                    <a:pt x="424" y="956"/>
                  </a:lnTo>
                  <a:lnTo>
                    <a:pt x="429" y="956"/>
                  </a:lnTo>
                  <a:lnTo>
                    <a:pt x="435" y="959"/>
                  </a:lnTo>
                  <a:lnTo>
                    <a:pt x="438" y="964"/>
                  </a:lnTo>
                  <a:lnTo>
                    <a:pt x="440" y="971"/>
                  </a:lnTo>
                  <a:lnTo>
                    <a:pt x="440" y="971"/>
                  </a:lnTo>
                  <a:lnTo>
                    <a:pt x="438" y="978"/>
                  </a:lnTo>
                  <a:lnTo>
                    <a:pt x="435" y="983"/>
                  </a:lnTo>
                  <a:lnTo>
                    <a:pt x="429" y="986"/>
                  </a:lnTo>
                  <a:lnTo>
                    <a:pt x="424" y="988"/>
                  </a:lnTo>
                  <a:lnTo>
                    <a:pt x="424" y="988"/>
                  </a:lnTo>
                  <a:lnTo>
                    <a:pt x="418" y="986"/>
                  </a:lnTo>
                  <a:lnTo>
                    <a:pt x="412" y="983"/>
                  </a:lnTo>
                  <a:lnTo>
                    <a:pt x="409" y="978"/>
                  </a:lnTo>
                  <a:lnTo>
                    <a:pt x="409" y="971"/>
                  </a:lnTo>
                  <a:lnTo>
                    <a:pt x="409" y="971"/>
                  </a:lnTo>
                  <a:lnTo>
                    <a:pt x="409" y="964"/>
                  </a:lnTo>
                  <a:lnTo>
                    <a:pt x="412" y="959"/>
                  </a:lnTo>
                  <a:lnTo>
                    <a:pt x="418" y="956"/>
                  </a:lnTo>
                  <a:lnTo>
                    <a:pt x="424" y="956"/>
                  </a:lnTo>
                  <a:lnTo>
                    <a:pt x="424" y="956"/>
                  </a:lnTo>
                  <a:close/>
                  <a:moveTo>
                    <a:pt x="424" y="911"/>
                  </a:moveTo>
                  <a:lnTo>
                    <a:pt x="424" y="911"/>
                  </a:lnTo>
                  <a:lnTo>
                    <a:pt x="424" y="911"/>
                  </a:lnTo>
                  <a:lnTo>
                    <a:pt x="429" y="913"/>
                  </a:lnTo>
                  <a:lnTo>
                    <a:pt x="435" y="916"/>
                  </a:lnTo>
                  <a:lnTo>
                    <a:pt x="438" y="921"/>
                  </a:lnTo>
                  <a:lnTo>
                    <a:pt x="440" y="928"/>
                  </a:lnTo>
                  <a:lnTo>
                    <a:pt x="440" y="928"/>
                  </a:lnTo>
                  <a:lnTo>
                    <a:pt x="438" y="933"/>
                  </a:lnTo>
                  <a:lnTo>
                    <a:pt x="435" y="939"/>
                  </a:lnTo>
                  <a:lnTo>
                    <a:pt x="429" y="942"/>
                  </a:lnTo>
                  <a:lnTo>
                    <a:pt x="424" y="944"/>
                  </a:lnTo>
                  <a:lnTo>
                    <a:pt x="424" y="944"/>
                  </a:lnTo>
                  <a:lnTo>
                    <a:pt x="418" y="942"/>
                  </a:lnTo>
                  <a:lnTo>
                    <a:pt x="412" y="939"/>
                  </a:lnTo>
                  <a:lnTo>
                    <a:pt x="409" y="933"/>
                  </a:lnTo>
                  <a:lnTo>
                    <a:pt x="409" y="928"/>
                  </a:lnTo>
                  <a:lnTo>
                    <a:pt x="409" y="928"/>
                  </a:lnTo>
                  <a:lnTo>
                    <a:pt x="409" y="921"/>
                  </a:lnTo>
                  <a:lnTo>
                    <a:pt x="412" y="916"/>
                  </a:lnTo>
                  <a:lnTo>
                    <a:pt x="418" y="913"/>
                  </a:lnTo>
                  <a:lnTo>
                    <a:pt x="424" y="911"/>
                  </a:lnTo>
                  <a:lnTo>
                    <a:pt x="424" y="911"/>
                  </a:lnTo>
                  <a:close/>
                  <a:moveTo>
                    <a:pt x="424" y="869"/>
                  </a:moveTo>
                  <a:lnTo>
                    <a:pt x="424" y="869"/>
                  </a:lnTo>
                  <a:lnTo>
                    <a:pt x="424" y="869"/>
                  </a:lnTo>
                  <a:lnTo>
                    <a:pt x="429" y="869"/>
                  </a:lnTo>
                  <a:lnTo>
                    <a:pt x="435" y="874"/>
                  </a:lnTo>
                  <a:lnTo>
                    <a:pt x="438" y="879"/>
                  </a:lnTo>
                  <a:lnTo>
                    <a:pt x="440" y="884"/>
                  </a:lnTo>
                  <a:lnTo>
                    <a:pt x="440" y="884"/>
                  </a:lnTo>
                  <a:lnTo>
                    <a:pt x="438" y="891"/>
                  </a:lnTo>
                  <a:lnTo>
                    <a:pt x="435" y="896"/>
                  </a:lnTo>
                  <a:lnTo>
                    <a:pt x="429" y="899"/>
                  </a:lnTo>
                  <a:lnTo>
                    <a:pt x="424" y="901"/>
                  </a:lnTo>
                  <a:lnTo>
                    <a:pt x="424" y="901"/>
                  </a:lnTo>
                  <a:lnTo>
                    <a:pt x="418" y="899"/>
                  </a:lnTo>
                  <a:lnTo>
                    <a:pt x="412" y="896"/>
                  </a:lnTo>
                  <a:lnTo>
                    <a:pt x="409" y="891"/>
                  </a:lnTo>
                  <a:lnTo>
                    <a:pt x="409" y="884"/>
                  </a:lnTo>
                  <a:lnTo>
                    <a:pt x="409" y="884"/>
                  </a:lnTo>
                  <a:lnTo>
                    <a:pt x="409" y="879"/>
                  </a:lnTo>
                  <a:lnTo>
                    <a:pt x="412" y="874"/>
                  </a:lnTo>
                  <a:lnTo>
                    <a:pt x="418" y="869"/>
                  </a:lnTo>
                  <a:lnTo>
                    <a:pt x="424" y="869"/>
                  </a:lnTo>
                  <a:lnTo>
                    <a:pt x="424" y="869"/>
                  </a:lnTo>
                  <a:close/>
                  <a:moveTo>
                    <a:pt x="482" y="824"/>
                  </a:moveTo>
                  <a:lnTo>
                    <a:pt x="482" y="824"/>
                  </a:lnTo>
                  <a:lnTo>
                    <a:pt x="482" y="824"/>
                  </a:lnTo>
                  <a:lnTo>
                    <a:pt x="489" y="826"/>
                  </a:lnTo>
                  <a:lnTo>
                    <a:pt x="492" y="830"/>
                  </a:lnTo>
                  <a:lnTo>
                    <a:pt x="496" y="835"/>
                  </a:lnTo>
                  <a:lnTo>
                    <a:pt x="498" y="841"/>
                  </a:lnTo>
                  <a:lnTo>
                    <a:pt x="498" y="841"/>
                  </a:lnTo>
                  <a:lnTo>
                    <a:pt x="496" y="847"/>
                  </a:lnTo>
                  <a:lnTo>
                    <a:pt x="492" y="852"/>
                  </a:lnTo>
                  <a:lnTo>
                    <a:pt x="489" y="857"/>
                  </a:lnTo>
                  <a:lnTo>
                    <a:pt x="482" y="857"/>
                  </a:lnTo>
                  <a:lnTo>
                    <a:pt x="482" y="857"/>
                  </a:lnTo>
                  <a:lnTo>
                    <a:pt x="475" y="857"/>
                  </a:lnTo>
                  <a:lnTo>
                    <a:pt x="472" y="852"/>
                  </a:lnTo>
                  <a:lnTo>
                    <a:pt x="469" y="847"/>
                  </a:lnTo>
                  <a:lnTo>
                    <a:pt x="467" y="841"/>
                  </a:lnTo>
                  <a:lnTo>
                    <a:pt x="467" y="841"/>
                  </a:lnTo>
                  <a:lnTo>
                    <a:pt x="469" y="835"/>
                  </a:lnTo>
                  <a:lnTo>
                    <a:pt x="472" y="830"/>
                  </a:lnTo>
                  <a:lnTo>
                    <a:pt x="475" y="826"/>
                  </a:lnTo>
                  <a:lnTo>
                    <a:pt x="482" y="824"/>
                  </a:lnTo>
                  <a:lnTo>
                    <a:pt x="482" y="824"/>
                  </a:lnTo>
                  <a:close/>
                  <a:moveTo>
                    <a:pt x="482" y="869"/>
                  </a:moveTo>
                  <a:lnTo>
                    <a:pt x="482" y="869"/>
                  </a:lnTo>
                  <a:lnTo>
                    <a:pt x="482" y="869"/>
                  </a:lnTo>
                  <a:lnTo>
                    <a:pt x="489" y="869"/>
                  </a:lnTo>
                  <a:lnTo>
                    <a:pt x="492" y="874"/>
                  </a:lnTo>
                  <a:lnTo>
                    <a:pt x="496" y="879"/>
                  </a:lnTo>
                  <a:lnTo>
                    <a:pt x="498" y="884"/>
                  </a:lnTo>
                  <a:lnTo>
                    <a:pt x="498" y="884"/>
                  </a:lnTo>
                  <a:lnTo>
                    <a:pt x="496" y="891"/>
                  </a:lnTo>
                  <a:lnTo>
                    <a:pt x="492" y="896"/>
                  </a:lnTo>
                  <a:lnTo>
                    <a:pt x="489" y="899"/>
                  </a:lnTo>
                  <a:lnTo>
                    <a:pt x="482" y="901"/>
                  </a:lnTo>
                  <a:lnTo>
                    <a:pt x="482" y="901"/>
                  </a:lnTo>
                  <a:lnTo>
                    <a:pt x="475" y="899"/>
                  </a:lnTo>
                  <a:lnTo>
                    <a:pt x="472" y="896"/>
                  </a:lnTo>
                  <a:lnTo>
                    <a:pt x="469" y="891"/>
                  </a:lnTo>
                  <a:lnTo>
                    <a:pt x="467" y="884"/>
                  </a:lnTo>
                  <a:lnTo>
                    <a:pt x="467" y="884"/>
                  </a:lnTo>
                  <a:lnTo>
                    <a:pt x="469" y="879"/>
                  </a:lnTo>
                  <a:lnTo>
                    <a:pt x="472" y="874"/>
                  </a:lnTo>
                  <a:lnTo>
                    <a:pt x="475" y="869"/>
                  </a:lnTo>
                  <a:lnTo>
                    <a:pt x="482" y="869"/>
                  </a:lnTo>
                  <a:lnTo>
                    <a:pt x="482" y="869"/>
                  </a:lnTo>
                  <a:close/>
                  <a:moveTo>
                    <a:pt x="482" y="911"/>
                  </a:moveTo>
                  <a:lnTo>
                    <a:pt x="482" y="911"/>
                  </a:lnTo>
                  <a:lnTo>
                    <a:pt x="482" y="911"/>
                  </a:lnTo>
                  <a:lnTo>
                    <a:pt x="489" y="913"/>
                  </a:lnTo>
                  <a:lnTo>
                    <a:pt x="492" y="916"/>
                  </a:lnTo>
                  <a:lnTo>
                    <a:pt x="496" y="921"/>
                  </a:lnTo>
                  <a:lnTo>
                    <a:pt x="498" y="928"/>
                  </a:lnTo>
                  <a:lnTo>
                    <a:pt x="498" y="928"/>
                  </a:lnTo>
                  <a:lnTo>
                    <a:pt x="496" y="933"/>
                  </a:lnTo>
                  <a:lnTo>
                    <a:pt x="492" y="939"/>
                  </a:lnTo>
                  <a:lnTo>
                    <a:pt x="489" y="942"/>
                  </a:lnTo>
                  <a:lnTo>
                    <a:pt x="482" y="944"/>
                  </a:lnTo>
                  <a:lnTo>
                    <a:pt x="482" y="944"/>
                  </a:lnTo>
                  <a:lnTo>
                    <a:pt x="475" y="942"/>
                  </a:lnTo>
                  <a:lnTo>
                    <a:pt x="472" y="939"/>
                  </a:lnTo>
                  <a:lnTo>
                    <a:pt x="469" y="933"/>
                  </a:lnTo>
                  <a:lnTo>
                    <a:pt x="467" y="928"/>
                  </a:lnTo>
                  <a:lnTo>
                    <a:pt x="467" y="928"/>
                  </a:lnTo>
                  <a:lnTo>
                    <a:pt x="469" y="921"/>
                  </a:lnTo>
                  <a:lnTo>
                    <a:pt x="472" y="916"/>
                  </a:lnTo>
                  <a:lnTo>
                    <a:pt x="475" y="913"/>
                  </a:lnTo>
                  <a:lnTo>
                    <a:pt x="482" y="911"/>
                  </a:lnTo>
                  <a:lnTo>
                    <a:pt x="482" y="911"/>
                  </a:lnTo>
                  <a:close/>
                  <a:moveTo>
                    <a:pt x="482" y="956"/>
                  </a:moveTo>
                  <a:lnTo>
                    <a:pt x="482" y="956"/>
                  </a:lnTo>
                  <a:lnTo>
                    <a:pt x="482" y="956"/>
                  </a:lnTo>
                  <a:lnTo>
                    <a:pt x="489" y="956"/>
                  </a:lnTo>
                  <a:lnTo>
                    <a:pt x="492" y="959"/>
                  </a:lnTo>
                  <a:lnTo>
                    <a:pt x="496" y="964"/>
                  </a:lnTo>
                  <a:lnTo>
                    <a:pt x="498" y="971"/>
                  </a:lnTo>
                  <a:lnTo>
                    <a:pt x="498" y="971"/>
                  </a:lnTo>
                  <a:lnTo>
                    <a:pt x="496" y="978"/>
                  </a:lnTo>
                  <a:lnTo>
                    <a:pt x="492" y="983"/>
                  </a:lnTo>
                  <a:lnTo>
                    <a:pt x="489" y="986"/>
                  </a:lnTo>
                  <a:lnTo>
                    <a:pt x="482" y="988"/>
                  </a:lnTo>
                  <a:lnTo>
                    <a:pt x="482" y="988"/>
                  </a:lnTo>
                  <a:lnTo>
                    <a:pt x="475" y="986"/>
                  </a:lnTo>
                  <a:lnTo>
                    <a:pt x="472" y="983"/>
                  </a:lnTo>
                  <a:lnTo>
                    <a:pt x="469" y="978"/>
                  </a:lnTo>
                  <a:lnTo>
                    <a:pt x="467" y="971"/>
                  </a:lnTo>
                  <a:lnTo>
                    <a:pt x="467" y="971"/>
                  </a:lnTo>
                  <a:lnTo>
                    <a:pt x="469" y="964"/>
                  </a:lnTo>
                  <a:lnTo>
                    <a:pt x="472" y="959"/>
                  </a:lnTo>
                  <a:lnTo>
                    <a:pt x="475" y="956"/>
                  </a:lnTo>
                  <a:lnTo>
                    <a:pt x="482" y="956"/>
                  </a:lnTo>
                  <a:lnTo>
                    <a:pt x="482" y="956"/>
                  </a:lnTo>
                  <a:close/>
                  <a:moveTo>
                    <a:pt x="482" y="998"/>
                  </a:moveTo>
                  <a:lnTo>
                    <a:pt x="482" y="998"/>
                  </a:lnTo>
                  <a:lnTo>
                    <a:pt x="482" y="998"/>
                  </a:lnTo>
                  <a:lnTo>
                    <a:pt x="489" y="1000"/>
                  </a:lnTo>
                  <a:lnTo>
                    <a:pt x="492" y="1003"/>
                  </a:lnTo>
                  <a:lnTo>
                    <a:pt x="496" y="1008"/>
                  </a:lnTo>
                  <a:lnTo>
                    <a:pt x="498" y="1015"/>
                  </a:lnTo>
                  <a:lnTo>
                    <a:pt x="498" y="1015"/>
                  </a:lnTo>
                  <a:lnTo>
                    <a:pt x="496" y="1020"/>
                  </a:lnTo>
                  <a:lnTo>
                    <a:pt x="492" y="1025"/>
                  </a:lnTo>
                  <a:lnTo>
                    <a:pt x="489" y="1029"/>
                  </a:lnTo>
                  <a:lnTo>
                    <a:pt x="482" y="1030"/>
                  </a:lnTo>
                  <a:lnTo>
                    <a:pt x="482" y="1030"/>
                  </a:lnTo>
                  <a:lnTo>
                    <a:pt x="475" y="1029"/>
                  </a:lnTo>
                  <a:lnTo>
                    <a:pt x="472" y="1025"/>
                  </a:lnTo>
                  <a:lnTo>
                    <a:pt x="469" y="1020"/>
                  </a:lnTo>
                  <a:lnTo>
                    <a:pt x="467" y="1015"/>
                  </a:lnTo>
                  <a:lnTo>
                    <a:pt x="467" y="1015"/>
                  </a:lnTo>
                  <a:lnTo>
                    <a:pt x="469" y="1008"/>
                  </a:lnTo>
                  <a:lnTo>
                    <a:pt x="472" y="1003"/>
                  </a:lnTo>
                  <a:lnTo>
                    <a:pt x="475" y="1000"/>
                  </a:lnTo>
                  <a:lnTo>
                    <a:pt x="482" y="998"/>
                  </a:lnTo>
                  <a:lnTo>
                    <a:pt x="482" y="998"/>
                  </a:lnTo>
                  <a:close/>
                  <a:moveTo>
                    <a:pt x="482" y="1042"/>
                  </a:moveTo>
                  <a:lnTo>
                    <a:pt x="482" y="1042"/>
                  </a:lnTo>
                  <a:lnTo>
                    <a:pt x="482" y="1042"/>
                  </a:lnTo>
                  <a:lnTo>
                    <a:pt x="489" y="1042"/>
                  </a:lnTo>
                  <a:lnTo>
                    <a:pt x="492" y="1046"/>
                  </a:lnTo>
                  <a:lnTo>
                    <a:pt x="496" y="1051"/>
                  </a:lnTo>
                  <a:lnTo>
                    <a:pt x="498" y="1058"/>
                  </a:lnTo>
                  <a:lnTo>
                    <a:pt x="498" y="1058"/>
                  </a:lnTo>
                  <a:lnTo>
                    <a:pt x="496" y="1065"/>
                  </a:lnTo>
                  <a:lnTo>
                    <a:pt x="492" y="1070"/>
                  </a:lnTo>
                  <a:lnTo>
                    <a:pt x="489" y="1073"/>
                  </a:lnTo>
                  <a:lnTo>
                    <a:pt x="482" y="1075"/>
                  </a:lnTo>
                  <a:lnTo>
                    <a:pt x="482" y="1075"/>
                  </a:lnTo>
                  <a:lnTo>
                    <a:pt x="475" y="1073"/>
                  </a:lnTo>
                  <a:lnTo>
                    <a:pt x="472" y="1070"/>
                  </a:lnTo>
                  <a:lnTo>
                    <a:pt x="469" y="1065"/>
                  </a:lnTo>
                  <a:lnTo>
                    <a:pt x="467" y="1058"/>
                  </a:lnTo>
                  <a:lnTo>
                    <a:pt x="467" y="1058"/>
                  </a:lnTo>
                  <a:lnTo>
                    <a:pt x="469" y="1051"/>
                  </a:lnTo>
                  <a:lnTo>
                    <a:pt x="472" y="1046"/>
                  </a:lnTo>
                  <a:lnTo>
                    <a:pt x="475" y="1042"/>
                  </a:lnTo>
                  <a:lnTo>
                    <a:pt x="482" y="1042"/>
                  </a:lnTo>
                  <a:lnTo>
                    <a:pt x="482" y="1042"/>
                  </a:lnTo>
                  <a:close/>
                  <a:moveTo>
                    <a:pt x="2056" y="392"/>
                  </a:moveTo>
                  <a:lnTo>
                    <a:pt x="2056" y="392"/>
                  </a:lnTo>
                  <a:lnTo>
                    <a:pt x="2056" y="392"/>
                  </a:lnTo>
                  <a:lnTo>
                    <a:pt x="2063" y="392"/>
                  </a:lnTo>
                  <a:lnTo>
                    <a:pt x="2068" y="395"/>
                  </a:lnTo>
                  <a:lnTo>
                    <a:pt x="2071" y="400"/>
                  </a:lnTo>
                  <a:lnTo>
                    <a:pt x="2071" y="407"/>
                  </a:lnTo>
                  <a:lnTo>
                    <a:pt x="2071" y="407"/>
                  </a:lnTo>
                  <a:lnTo>
                    <a:pt x="2071" y="414"/>
                  </a:lnTo>
                  <a:lnTo>
                    <a:pt x="2068" y="419"/>
                  </a:lnTo>
                  <a:lnTo>
                    <a:pt x="2063" y="422"/>
                  </a:lnTo>
                  <a:lnTo>
                    <a:pt x="2056" y="424"/>
                  </a:lnTo>
                  <a:lnTo>
                    <a:pt x="2056" y="424"/>
                  </a:lnTo>
                  <a:lnTo>
                    <a:pt x="2051" y="422"/>
                  </a:lnTo>
                  <a:lnTo>
                    <a:pt x="2046" y="419"/>
                  </a:lnTo>
                  <a:lnTo>
                    <a:pt x="2042" y="414"/>
                  </a:lnTo>
                  <a:lnTo>
                    <a:pt x="2040" y="407"/>
                  </a:lnTo>
                  <a:lnTo>
                    <a:pt x="2040" y="407"/>
                  </a:lnTo>
                  <a:lnTo>
                    <a:pt x="2042" y="400"/>
                  </a:lnTo>
                  <a:lnTo>
                    <a:pt x="2046" y="395"/>
                  </a:lnTo>
                  <a:lnTo>
                    <a:pt x="2051" y="392"/>
                  </a:lnTo>
                  <a:lnTo>
                    <a:pt x="2056" y="392"/>
                  </a:lnTo>
                  <a:lnTo>
                    <a:pt x="2056" y="392"/>
                  </a:lnTo>
                  <a:close/>
                  <a:moveTo>
                    <a:pt x="1998" y="392"/>
                  </a:moveTo>
                  <a:lnTo>
                    <a:pt x="1998" y="392"/>
                  </a:lnTo>
                  <a:lnTo>
                    <a:pt x="1998" y="392"/>
                  </a:lnTo>
                  <a:lnTo>
                    <a:pt x="2005" y="392"/>
                  </a:lnTo>
                  <a:lnTo>
                    <a:pt x="2008" y="395"/>
                  </a:lnTo>
                  <a:lnTo>
                    <a:pt x="2012" y="400"/>
                  </a:lnTo>
                  <a:lnTo>
                    <a:pt x="2013" y="407"/>
                  </a:lnTo>
                  <a:lnTo>
                    <a:pt x="2013" y="407"/>
                  </a:lnTo>
                  <a:lnTo>
                    <a:pt x="2012" y="414"/>
                  </a:lnTo>
                  <a:lnTo>
                    <a:pt x="2008" y="419"/>
                  </a:lnTo>
                  <a:lnTo>
                    <a:pt x="2005" y="422"/>
                  </a:lnTo>
                  <a:lnTo>
                    <a:pt x="1998" y="424"/>
                  </a:lnTo>
                  <a:lnTo>
                    <a:pt x="1998" y="424"/>
                  </a:lnTo>
                  <a:lnTo>
                    <a:pt x="1993" y="422"/>
                  </a:lnTo>
                  <a:lnTo>
                    <a:pt x="1988" y="419"/>
                  </a:lnTo>
                  <a:lnTo>
                    <a:pt x="1984" y="414"/>
                  </a:lnTo>
                  <a:lnTo>
                    <a:pt x="1983" y="407"/>
                  </a:lnTo>
                  <a:lnTo>
                    <a:pt x="1983" y="407"/>
                  </a:lnTo>
                  <a:lnTo>
                    <a:pt x="1984" y="400"/>
                  </a:lnTo>
                  <a:lnTo>
                    <a:pt x="1988" y="395"/>
                  </a:lnTo>
                  <a:lnTo>
                    <a:pt x="1993" y="392"/>
                  </a:lnTo>
                  <a:lnTo>
                    <a:pt x="1998" y="392"/>
                  </a:lnTo>
                  <a:lnTo>
                    <a:pt x="1998" y="392"/>
                  </a:lnTo>
                  <a:close/>
                  <a:moveTo>
                    <a:pt x="1940" y="392"/>
                  </a:moveTo>
                  <a:lnTo>
                    <a:pt x="1940" y="392"/>
                  </a:lnTo>
                  <a:lnTo>
                    <a:pt x="1940" y="392"/>
                  </a:lnTo>
                  <a:lnTo>
                    <a:pt x="1945" y="392"/>
                  </a:lnTo>
                  <a:lnTo>
                    <a:pt x="1950" y="395"/>
                  </a:lnTo>
                  <a:lnTo>
                    <a:pt x="1954" y="400"/>
                  </a:lnTo>
                  <a:lnTo>
                    <a:pt x="1955" y="407"/>
                  </a:lnTo>
                  <a:lnTo>
                    <a:pt x="1955" y="407"/>
                  </a:lnTo>
                  <a:lnTo>
                    <a:pt x="1954" y="414"/>
                  </a:lnTo>
                  <a:lnTo>
                    <a:pt x="1950" y="419"/>
                  </a:lnTo>
                  <a:lnTo>
                    <a:pt x="1945" y="422"/>
                  </a:lnTo>
                  <a:lnTo>
                    <a:pt x="1940" y="424"/>
                  </a:lnTo>
                  <a:lnTo>
                    <a:pt x="1940" y="424"/>
                  </a:lnTo>
                  <a:lnTo>
                    <a:pt x="1933" y="422"/>
                  </a:lnTo>
                  <a:lnTo>
                    <a:pt x="1928" y="419"/>
                  </a:lnTo>
                  <a:lnTo>
                    <a:pt x="1925" y="414"/>
                  </a:lnTo>
                  <a:lnTo>
                    <a:pt x="1925" y="407"/>
                  </a:lnTo>
                  <a:lnTo>
                    <a:pt x="1925" y="407"/>
                  </a:lnTo>
                  <a:lnTo>
                    <a:pt x="1925" y="400"/>
                  </a:lnTo>
                  <a:lnTo>
                    <a:pt x="1928" y="395"/>
                  </a:lnTo>
                  <a:lnTo>
                    <a:pt x="1933" y="392"/>
                  </a:lnTo>
                  <a:lnTo>
                    <a:pt x="1940" y="392"/>
                  </a:lnTo>
                  <a:lnTo>
                    <a:pt x="1940" y="392"/>
                  </a:lnTo>
                  <a:close/>
                  <a:moveTo>
                    <a:pt x="1882" y="392"/>
                  </a:moveTo>
                  <a:lnTo>
                    <a:pt x="1882" y="392"/>
                  </a:lnTo>
                  <a:lnTo>
                    <a:pt x="1882" y="392"/>
                  </a:lnTo>
                  <a:lnTo>
                    <a:pt x="1887" y="392"/>
                  </a:lnTo>
                  <a:lnTo>
                    <a:pt x="1892" y="395"/>
                  </a:lnTo>
                  <a:lnTo>
                    <a:pt x="1896" y="400"/>
                  </a:lnTo>
                  <a:lnTo>
                    <a:pt x="1897" y="407"/>
                  </a:lnTo>
                  <a:lnTo>
                    <a:pt x="1897" y="407"/>
                  </a:lnTo>
                  <a:lnTo>
                    <a:pt x="1896" y="414"/>
                  </a:lnTo>
                  <a:lnTo>
                    <a:pt x="1892" y="419"/>
                  </a:lnTo>
                  <a:lnTo>
                    <a:pt x="1887" y="422"/>
                  </a:lnTo>
                  <a:lnTo>
                    <a:pt x="1882" y="424"/>
                  </a:lnTo>
                  <a:lnTo>
                    <a:pt x="1882" y="424"/>
                  </a:lnTo>
                  <a:lnTo>
                    <a:pt x="1875" y="422"/>
                  </a:lnTo>
                  <a:lnTo>
                    <a:pt x="1870" y="419"/>
                  </a:lnTo>
                  <a:lnTo>
                    <a:pt x="1867" y="414"/>
                  </a:lnTo>
                  <a:lnTo>
                    <a:pt x="1867" y="407"/>
                  </a:lnTo>
                  <a:lnTo>
                    <a:pt x="1867" y="407"/>
                  </a:lnTo>
                  <a:lnTo>
                    <a:pt x="1867" y="400"/>
                  </a:lnTo>
                  <a:lnTo>
                    <a:pt x="1870" y="395"/>
                  </a:lnTo>
                  <a:lnTo>
                    <a:pt x="1875" y="392"/>
                  </a:lnTo>
                  <a:lnTo>
                    <a:pt x="1882" y="392"/>
                  </a:lnTo>
                  <a:lnTo>
                    <a:pt x="1882" y="392"/>
                  </a:lnTo>
                  <a:close/>
                  <a:moveTo>
                    <a:pt x="1823" y="392"/>
                  </a:moveTo>
                  <a:lnTo>
                    <a:pt x="1823" y="392"/>
                  </a:lnTo>
                  <a:lnTo>
                    <a:pt x="1823" y="392"/>
                  </a:lnTo>
                  <a:lnTo>
                    <a:pt x="1829" y="392"/>
                  </a:lnTo>
                  <a:lnTo>
                    <a:pt x="1834" y="395"/>
                  </a:lnTo>
                  <a:lnTo>
                    <a:pt x="1838" y="400"/>
                  </a:lnTo>
                  <a:lnTo>
                    <a:pt x="1838" y="407"/>
                  </a:lnTo>
                  <a:lnTo>
                    <a:pt x="1838" y="407"/>
                  </a:lnTo>
                  <a:lnTo>
                    <a:pt x="1838" y="414"/>
                  </a:lnTo>
                  <a:lnTo>
                    <a:pt x="1834" y="419"/>
                  </a:lnTo>
                  <a:lnTo>
                    <a:pt x="1829" y="422"/>
                  </a:lnTo>
                  <a:lnTo>
                    <a:pt x="1823" y="424"/>
                  </a:lnTo>
                  <a:lnTo>
                    <a:pt x="1823" y="424"/>
                  </a:lnTo>
                  <a:lnTo>
                    <a:pt x="1817" y="422"/>
                  </a:lnTo>
                  <a:lnTo>
                    <a:pt x="1812" y="419"/>
                  </a:lnTo>
                  <a:lnTo>
                    <a:pt x="1809" y="414"/>
                  </a:lnTo>
                  <a:lnTo>
                    <a:pt x="1807" y="407"/>
                  </a:lnTo>
                  <a:lnTo>
                    <a:pt x="1807" y="407"/>
                  </a:lnTo>
                  <a:lnTo>
                    <a:pt x="1809" y="400"/>
                  </a:lnTo>
                  <a:lnTo>
                    <a:pt x="1812" y="395"/>
                  </a:lnTo>
                  <a:lnTo>
                    <a:pt x="1817" y="392"/>
                  </a:lnTo>
                  <a:lnTo>
                    <a:pt x="1823" y="392"/>
                  </a:lnTo>
                  <a:lnTo>
                    <a:pt x="1823" y="392"/>
                  </a:lnTo>
                  <a:close/>
                  <a:moveTo>
                    <a:pt x="1765" y="392"/>
                  </a:moveTo>
                  <a:lnTo>
                    <a:pt x="1765" y="392"/>
                  </a:lnTo>
                  <a:lnTo>
                    <a:pt x="1765" y="392"/>
                  </a:lnTo>
                  <a:lnTo>
                    <a:pt x="1771" y="392"/>
                  </a:lnTo>
                  <a:lnTo>
                    <a:pt x="1777" y="395"/>
                  </a:lnTo>
                  <a:lnTo>
                    <a:pt x="1780" y="400"/>
                  </a:lnTo>
                  <a:lnTo>
                    <a:pt x="1780" y="407"/>
                  </a:lnTo>
                  <a:lnTo>
                    <a:pt x="1780" y="407"/>
                  </a:lnTo>
                  <a:lnTo>
                    <a:pt x="1780" y="414"/>
                  </a:lnTo>
                  <a:lnTo>
                    <a:pt x="1777" y="419"/>
                  </a:lnTo>
                  <a:lnTo>
                    <a:pt x="1771" y="422"/>
                  </a:lnTo>
                  <a:lnTo>
                    <a:pt x="1765" y="424"/>
                  </a:lnTo>
                  <a:lnTo>
                    <a:pt x="1765" y="424"/>
                  </a:lnTo>
                  <a:lnTo>
                    <a:pt x="1759" y="422"/>
                  </a:lnTo>
                  <a:lnTo>
                    <a:pt x="1754" y="419"/>
                  </a:lnTo>
                  <a:lnTo>
                    <a:pt x="1751" y="414"/>
                  </a:lnTo>
                  <a:lnTo>
                    <a:pt x="1749" y="407"/>
                  </a:lnTo>
                  <a:lnTo>
                    <a:pt x="1749" y="407"/>
                  </a:lnTo>
                  <a:lnTo>
                    <a:pt x="1751" y="400"/>
                  </a:lnTo>
                  <a:lnTo>
                    <a:pt x="1754" y="395"/>
                  </a:lnTo>
                  <a:lnTo>
                    <a:pt x="1759" y="392"/>
                  </a:lnTo>
                  <a:lnTo>
                    <a:pt x="1765" y="392"/>
                  </a:lnTo>
                  <a:lnTo>
                    <a:pt x="1765" y="392"/>
                  </a:lnTo>
                  <a:close/>
                  <a:moveTo>
                    <a:pt x="1707" y="392"/>
                  </a:moveTo>
                  <a:lnTo>
                    <a:pt x="1707" y="392"/>
                  </a:lnTo>
                  <a:lnTo>
                    <a:pt x="1707" y="392"/>
                  </a:lnTo>
                  <a:lnTo>
                    <a:pt x="1712" y="392"/>
                  </a:lnTo>
                  <a:lnTo>
                    <a:pt x="1717" y="395"/>
                  </a:lnTo>
                  <a:lnTo>
                    <a:pt x="1720" y="400"/>
                  </a:lnTo>
                  <a:lnTo>
                    <a:pt x="1722" y="407"/>
                  </a:lnTo>
                  <a:lnTo>
                    <a:pt x="1722" y="407"/>
                  </a:lnTo>
                  <a:lnTo>
                    <a:pt x="1720" y="414"/>
                  </a:lnTo>
                  <a:lnTo>
                    <a:pt x="1717" y="419"/>
                  </a:lnTo>
                  <a:lnTo>
                    <a:pt x="1712" y="422"/>
                  </a:lnTo>
                  <a:lnTo>
                    <a:pt x="1707" y="424"/>
                  </a:lnTo>
                  <a:lnTo>
                    <a:pt x="1707" y="424"/>
                  </a:lnTo>
                  <a:lnTo>
                    <a:pt x="1700" y="422"/>
                  </a:lnTo>
                  <a:lnTo>
                    <a:pt x="1695" y="419"/>
                  </a:lnTo>
                  <a:lnTo>
                    <a:pt x="1693" y="414"/>
                  </a:lnTo>
                  <a:lnTo>
                    <a:pt x="1691" y="407"/>
                  </a:lnTo>
                  <a:lnTo>
                    <a:pt x="1691" y="407"/>
                  </a:lnTo>
                  <a:lnTo>
                    <a:pt x="1693" y="400"/>
                  </a:lnTo>
                  <a:lnTo>
                    <a:pt x="1695" y="395"/>
                  </a:lnTo>
                  <a:lnTo>
                    <a:pt x="1700" y="392"/>
                  </a:lnTo>
                  <a:lnTo>
                    <a:pt x="1707" y="392"/>
                  </a:lnTo>
                  <a:lnTo>
                    <a:pt x="1707" y="392"/>
                  </a:lnTo>
                  <a:close/>
                  <a:moveTo>
                    <a:pt x="1649" y="392"/>
                  </a:moveTo>
                  <a:lnTo>
                    <a:pt x="1649" y="392"/>
                  </a:lnTo>
                  <a:lnTo>
                    <a:pt x="1649" y="392"/>
                  </a:lnTo>
                  <a:lnTo>
                    <a:pt x="1654" y="392"/>
                  </a:lnTo>
                  <a:lnTo>
                    <a:pt x="1659" y="395"/>
                  </a:lnTo>
                  <a:lnTo>
                    <a:pt x="1662" y="400"/>
                  </a:lnTo>
                  <a:lnTo>
                    <a:pt x="1664" y="407"/>
                  </a:lnTo>
                  <a:lnTo>
                    <a:pt x="1664" y="407"/>
                  </a:lnTo>
                  <a:lnTo>
                    <a:pt x="1662" y="414"/>
                  </a:lnTo>
                  <a:lnTo>
                    <a:pt x="1659" y="419"/>
                  </a:lnTo>
                  <a:lnTo>
                    <a:pt x="1654" y="422"/>
                  </a:lnTo>
                  <a:lnTo>
                    <a:pt x="1649" y="424"/>
                  </a:lnTo>
                  <a:lnTo>
                    <a:pt x="1649" y="424"/>
                  </a:lnTo>
                  <a:lnTo>
                    <a:pt x="1642" y="422"/>
                  </a:lnTo>
                  <a:lnTo>
                    <a:pt x="1637" y="419"/>
                  </a:lnTo>
                  <a:lnTo>
                    <a:pt x="1633" y="414"/>
                  </a:lnTo>
                  <a:lnTo>
                    <a:pt x="1633" y="407"/>
                  </a:lnTo>
                  <a:lnTo>
                    <a:pt x="1633" y="407"/>
                  </a:lnTo>
                  <a:lnTo>
                    <a:pt x="1633" y="400"/>
                  </a:lnTo>
                  <a:lnTo>
                    <a:pt x="1637" y="395"/>
                  </a:lnTo>
                  <a:lnTo>
                    <a:pt x="1642" y="392"/>
                  </a:lnTo>
                  <a:lnTo>
                    <a:pt x="1649" y="392"/>
                  </a:lnTo>
                  <a:lnTo>
                    <a:pt x="1649" y="392"/>
                  </a:lnTo>
                  <a:close/>
                  <a:moveTo>
                    <a:pt x="1589" y="392"/>
                  </a:moveTo>
                  <a:lnTo>
                    <a:pt x="1589" y="392"/>
                  </a:lnTo>
                  <a:lnTo>
                    <a:pt x="1589" y="392"/>
                  </a:lnTo>
                  <a:lnTo>
                    <a:pt x="1596" y="392"/>
                  </a:lnTo>
                  <a:lnTo>
                    <a:pt x="1601" y="395"/>
                  </a:lnTo>
                  <a:lnTo>
                    <a:pt x="1605" y="400"/>
                  </a:lnTo>
                  <a:lnTo>
                    <a:pt x="1606" y="407"/>
                  </a:lnTo>
                  <a:lnTo>
                    <a:pt x="1606" y="407"/>
                  </a:lnTo>
                  <a:lnTo>
                    <a:pt x="1605" y="414"/>
                  </a:lnTo>
                  <a:lnTo>
                    <a:pt x="1601" y="419"/>
                  </a:lnTo>
                  <a:lnTo>
                    <a:pt x="1596" y="422"/>
                  </a:lnTo>
                  <a:lnTo>
                    <a:pt x="1589" y="424"/>
                  </a:lnTo>
                  <a:lnTo>
                    <a:pt x="1589" y="424"/>
                  </a:lnTo>
                  <a:lnTo>
                    <a:pt x="1584" y="422"/>
                  </a:lnTo>
                  <a:lnTo>
                    <a:pt x="1579" y="419"/>
                  </a:lnTo>
                  <a:lnTo>
                    <a:pt x="1576" y="414"/>
                  </a:lnTo>
                  <a:lnTo>
                    <a:pt x="1574" y="407"/>
                  </a:lnTo>
                  <a:lnTo>
                    <a:pt x="1574" y="407"/>
                  </a:lnTo>
                  <a:lnTo>
                    <a:pt x="1576" y="400"/>
                  </a:lnTo>
                  <a:lnTo>
                    <a:pt x="1579" y="395"/>
                  </a:lnTo>
                  <a:lnTo>
                    <a:pt x="1584" y="392"/>
                  </a:lnTo>
                  <a:lnTo>
                    <a:pt x="1589" y="392"/>
                  </a:lnTo>
                  <a:lnTo>
                    <a:pt x="1589" y="392"/>
                  </a:lnTo>
                  <a:close/>
                  <a:moveTo>
                    <a:pt x="1531" y="392"/>
                  </a:moveTo>
                  <a:lnTo>
                    <a:pt x="1531" y="392"/>
                  </a:lnTo>
                  <a:lnTo>
                    <a:pt x="1531" y="392"/>
                  </a:lnTo>
                  <a:lnTo>
                    <a:pt x="1538" y="392"/>
                  </a:lnTo>
                  <a:lnTo>
                    <a:pt x="1543" y="395"/>
                  </a:lnTo>
                  <a:lnTo>
                    <a:pt x="1547" y="400"/>
                  </a:lnTo>
                  <a:lnTo>
                    <a:pt x="1547" y="407"/>
                  </a:lnTo>
                  <a:lnTo>
                    <a:pt x="1547" y="407"/>
                  </a:lnTo>
                  <a:lnTo>
                    <a:pt x="1547" y="414"/>
                  </a:lnTo>
                  <a:lnTo>
                    <a:pt x="1543" y="419"/>
                  </a:lnTo>
                  <a:lnTo>
                    <a:pt x="1538" y="422"/>
                  </a:lnTo>
                  <a:lnTo>
                    <a:pt x="1531" y="424"/>
                  </a:lnTo>
                  <a:lnTo>
                    <a:pt x="1531" y="424"/>
                  </a:lnTo>
                  <a:lnTo>
                    <a:pt x="1526" y="422"/>
                  </a:lnTo>
                  <a:lnTo>
                    <a:pt x="1521" y="419"/>
                  </a:lnTo>
                  <a:lnTo>
                    <a:pt x="1518" y="414"/>
                  </a:lnTo>
                  <a:lnTo>
                    <a:pt x="1516" y="407"/>
                  </a:lnTo>
                  <a:lnTo>
                    <a:pt x="1516" y="407"/>
                  </a:lnTo>
                  <a:lnTo>
                    <a:pt x="1518" y="400"/>
                  </a:lnTo>
                  <a:lnTo>
                    <a:pt x="1521" y="395"/>
                  </a:lnTo>
                  <a:lnTo>
                    <a:pt x="1526" y="392"/>
                  </a:lnTo>
                  <a:lnTo>
                    <a:pt x="1531" y="392"/>
                  </a:lnTo>
                  <a:lnTo>
                    <a:pt x="1531" y="392"/>
                  </a:lnTo>
                  <a:close/>
                  <a:moveTo>
                    <a:pt x="1473" y="392"/>
                  </a:moveTo>
                  <a:lnTo>
                    <a:pt x="1473" y="392"/>
                  </a:lnTo>
                  <a:lnTo>
                    <a:pt x="1473" y="392"/>
                  </a:lnTo>
                  <a:lnTo>
                    <a:pt x="1479" y="392"/>
                  </a:lnTo>
                  <a:lnTo>
                    <a:pt x="1484" y="395"/>
                  </a:lnTo>
                  <a:lnTo>
                    <a:pt x="1487" y="400"/>
                  </a:lnTo>
                  <a:lnTo>
                    <a:pt x="1489" y="407"/>
                  </a:lnTo>
                  <a:lnTo>
                    <a:pt x="1489" y="407"/>
                  </a:lnTo>
                  <a:lnTo>
                    <a:pt x="1487" y="414"/>
                  </a:lnTo>
                  <a:lnTo>
                    <a:pt x="1484" y="419"/>
                  </a:lnTo>
                  <a:lnTo>
                    <a:pt x="1479" y="422"/>
                  </a:lnTo>
                  <a:lnTo>
                    <a:pt x="1473" y="424"/>
                  </a:lnTo>
                  <a:lnTo>
                    <a:pt x="1473" y="424"/>
                  </a:lnTo>
                  <a:lnTo>
                    <a:pt x="1467" y="422"/>
                  </a:lnTo>
                  <a:lnTo>
                    <a:pt x="1463" y="419"/>
                  </a:lnTo>
                  <a:lnTo>
                    <a:pt x="1460" y="414"/>
                  </a:lnTo>
                  <a:lnTo>
                    <a:pt x="1458" y="407"/>
                  </a:lnTo>
                  <a:lnTo>
                    <a:pt x="1458" y="407"/>
                  </a:lnTo>
                  <a:lnTo>
                    <a:pt x="1460" y="400"/>
                  </a:lnTo>
                  <a:lnTo>
                    <a:pt x="1463" y="395"/>
                  </a:lnTo>
                  <a:lnTo>
                    <a:pt x="1467" y="392"/>
                  </a:lnTo>
                  <a:lnTo>
                    <a:pt x="1473" y="392"/>
                  </a:lnTo>
                  <a:lnTo>
                    <a:pt x="1473" y="392"/>
                  </a:lnTo>
                  <a:close/>
                  <a:moveTo>
                    <a:pt x="1415" y="392"/>
                  </a:moveTo>
                  <a:lnTo>
                    <a:pt x="1415" y="392"/>
                  </a:lnTo>
                  <a:lnTo>
                    <a:pt x="1415" y="392"/>
                  </a:lnTo>
                  <a:lnTo>
                    <a:pt x="1421" y="392"/>
                  </a:lnTo>
                  <a:lnTo>
                    <a:pt x="1426" y="395"/>
                  </a:lnTo>
                  <a:lnTo>
                    <a:pt x="1429" y="400"/>
                  </a:lnTo>
                  <a:lnTo>
                    <a:pt x="1431" y="407"/>
                  </a:lnTo>
                  <a:lnTo>
                    <a:pt x="1431" y="407"/>
                  </a:lnTo>
                  <a:lnTo>
                    <a:pt x="1429" y="414"/>
                  </a:lnTo>
                  <a:lnTo>
                    <a:pt x="1426" y="419"/>
                  </a:lnTo>
                  <a:lnTo>
                    <a:pt x="1421" y="422"/>
                  </a:lnTo>
                  <a:lnTo>
                    <a:pt x="1415" y="424"/>
                  </a:lnTo>
                  <a:lnTo>
                    <a:pt x="1415" y="424"/>
                  </a:lnTo>
                  <a:lnTo>
                    <a:pt x="1409" y="422"/>
                  </a:lnTo>
                  <a:lnTo>
                    <a:pt x="1404" y="419"/>
                  </a:lnTo>
                  <a:lnTo>
                    <a:pt x="1400" y="414"/>
                  </a:lnTo>
                  <a:lnTo>
                    <a:pt x="1400" y="407"/>
                  </a:lnTo>
                  <a:lnTo>
                    <a:pt x="1400" y="407"/>
                  </a:lnTo>
                  <a:lnTo>
                    <a:pt x="1400" y="400"/>
                  </a:lnTo>
                  <a:lnTo>
                    <a:pt x="1404" y="395"/>
                  </a:lnTo>
                  <a:lnTo>
                    <a:pt x="1409" y="392"/>
                  </a:lnTo>
                  <a:lnTo>
                    <a:pt x="1415" y="392"/>
                  </a:lnTo>
                  <a:lnTo>
                    <a:pt x="1415" y="392"/>
                  </a:lnTo>
                  <a:close/>
                  <a:moveTo>
                    <a:pt x="2056" y="347"/>
                  </a:moveTo>
                  <a:lnTo>
                    <a:pt x="2056" y="347"/>
                  </a:lnTo>
                  <a:lnTo>
                    <a:pt x="2056" y="347"/>
                  </a:lnTo>
                  <a:lnTo>
                    <a:pt x="2063" y="349"/>
                  </a:lnTo>
                  <a:lnTo>
                    <a:pt x="2068" y="353"/>
                  </a:lnTo>
                  <a:lnTo>
                    <a:pt x="2071" y="358"/>
                  </a:lnTo>
                  <a:lnTo>
                    <a:pt x="2071" y="365"/>
                  </a:lnTo>
                  <a:lnTo>
                    <a:pt x="2071" y="365"/>
                  </a:lnTo>
                  <a:lnTo>
                    <a:pt x="2071" y="370"/>
                  </a:lnTo>
                  <a:lnTo>
                    <a:pt x="2068" y="375"/>
                  </a:lnTo>
                  <a:lnTo>
                    <a:pt x="2063" y="378"/>
                  </a:lnTo>
                  <a:lnTo>
                    <a:pt x="2056" y="380"/>
                  </a:lnTo>
                  <a:lnTo>
                    <a:pt x="2056" y="380"/>
                  </a:lnTo>
                  <a:lnTo>
                    <a:pt x="2051" y="378"/>
                  </a:lnTo>
                  <a:lnTo>
                    <a:pt x="2046" y="375"/>
                  </a:lnTo>
                  <a:lnTo>
                    <a:pt x="2042" y="370"/>
                  </a:lnTo>
                  <a:lnTo>
                    <a:pt x="2040" y="365"/>
                  </a:lnTo>
                  <a:lnTo>
                    <a:pt x="2040" y="365"/>
                  </a:lnTo>
                  <a:lnTo>
                    <a:pt x="2042" y="358"/>
                  </a:lnTo>
                  <a:lnTo>
                    <a:pt x="2046" y="353"/>
                  </a:lnTo>
                  <a:lnTo>
                    <a:pt x="2051" y="349"/>
                  </a:lnTo>
                  <a:lnTo>
                    <a:pt x="2056" y="347"/>
                  </a:lnTo>
                  <a:lnTo>
                    <a:pt x="2056" y="347"/>
                  </a:lnTo>
                  <a:close/>
                  <a:moveTo>
                    <a:pt x="1998" y="347"/>
                  </a:moveTo>
                  <a:lnTo>
                    <a:pt x="1998" y="347"/>
                  </a:lnTo>
                  <a:lnTo>
                    <a:pt x="1998" y="347"/>
                  </a:lnTo>
                  <a:lnTo>
                    <a:pt x="2005" y="349"/>
                  </a:lnTo>
                  <a:lnTo>
                    <a:pt x="2008" y="353"/>
                  </a:lnTo>
                  <a:lnTo>
                    <a:pt x="2012" y="358"/>
                  </a:lnTo>
                  <a:lnTo>
                    <a:pt x="2013" y="365"/>
                  </a:lnTo>
                  <a:lnTo>
                    <a:pt x="2013" y="365"/>
                  </a:lnTo>
                  <a:lnTo>
                    <a:pt x="2012" y="370"/>
                  </a:lnTo>
                  <a:lnTo>
                    <a:pt x="2008" y="375"/>
                  </a:lnTo>
                  <a:lnTo>
                    <a:pt x="2005" y="378"/>
                  </a:lnTo>
                  <a:lnTo>
                    <a:pt x="1998" y="380"/>
                  </a:lnTo>
                  <a:lnTo>
                    <a:pt x="1998" y="380"/>
                  </a:lnTo>
                  <a:lnTo>
                    <a:pt x="1993" y="378"/>
                  </a:lnTo>
                  <a:lnTo>
                    <a:pt x="1988" y="375"/>
                  </a:lnTo>
                  <a:lnTo>
                    <a:pt x="1984" y="370"/>
                  </a:lnTo>
                  <a:lnTo>
                    <a:pt x="1983" y="365"/>
                  </a:lnTo>
                  <a:lnTo>
                    <a:pt x="1983" y="365"/>
                  </a:lnTo>
                  <a:lnTo>
                    <a:pt x="1984" y="358"/>
                  </a:lnTo>
                  <a:lnTo>
                    <a:pt x="1988" y="353"/>
                  </a:lnTo>
                  <a:lnTo>
                    <a:pt x="1993" y="349"/>
                  </a:lnTo>
                  <a:lnTo>
                    <a:pt x="1998" y="347"/>
                  </a:lnTo>
                  <a:lnTo>
                    <a:pt x="1998" y="347"/>
                  </a:lnTo>
                  <a:close/>
                  <a:moveTo>
                    <a:pt x="1940" y="347"/>
                  </a:moveTo>
                  <a:lnTo>
                    <a:pt x="1940" y="347"/>
                  </a:lnTo>
                  <a:lnTo>
                    <a:pt x="1940" y="347"/>
                  </a:lnTo>
                  <a:lnTo>
                    <a:pt x="1945" y="349"/>
                  </a:lnTo>
                  <a:lnTo>
                    <a:pt x="1950" y="353"/>
                  </a:lnTo>
                  <a:lnTo>
                    <a:pt x="1954" y="358"/>
                  </a:lnTo>
                  <a:lnTo>
                    <a:pt x="1955" y="365"/>
                  </a:lnTo>
                  <a:lnTo>
                    <a:pt x="1955" y="365"/>
                  </a:lnTo>
                  <a:lnTo>
                    <a:pt x="1954" y="370"/>
                  </a:lnTo>
                  <a:lnTo>
                    <a:pt x="1950" y="375"/>
                  </a:lnTo>
                  <a:lnTo>
                    <a:pt x="1945" y="378"/>
                  </a:lnTo>
                  <a:lnTo>
                    <a:pt x="1940" y="380"/>
                  </a:lnTo>
                  <a:lnTo>
                    <a:pt x="1940" y="380"/>
                  </a:lnTo>
                  <a:lnTo>
                    <a:pt x="1933" y="378"/>
                  </a:lnTo>
                  <a:lnTo>
                    <a:pt x="1928" y="375"/>
                  </a:lnTo>
                  <a:lnTo>
                    <a:pt x="1925" y="370"/>
                  </a:lnTo>
                  <a:lnTo>
                    <a:pt x="1925" y="365"/>
                  </a:lnTo>
                  <a:lnTo>
                    <a:pt x="1925" y="365"/>
                  </a:lnTo>
                  <a:lnTo>
                    <a:pt x="1925" y="358"/>
                  </a:lnTo>
                  <a:lnTo>
                    <a:pt x="1928" y="353"/>
                  </a:lnTo>
                  <a:lnTo>
                    <a:pt x="1933" y="349"/>
                  </a:lnTo>
                  <a:lnTo>
                    <a:pt x="1940" y="347"/>
                  </a:lnTo>
                  <a:lnTo>
                    <a:pt x="1940" y="347"/>
                  </a:lnTo>
                  <a:close/>
                  <a:moveTo>
                    <a:pt x="1882" y="347"/>
                  </a:moveTo>
                  <a:lnTo>
                    <a:pt x="1882" y="347"/>
                  </a:lnTo>
                  <a:lnTo>
                    <a:pt x="1882" y="347"/>
                  </a:lnTo>
                  <a:lnTo>
                    <a:pt x="1887" y="349"/>
                  </a:lnTo>
                  <a:lnTo>
                    <a:pt x="1892" y="353"/>
                  </a:lnTo>
                  <a:lnTo>
                    <a:pt x="1896" y="358"/>
                  </a:lnTo>
                  <a:lnTo>
                    <a:pt x="1897" y="365"/>
                  </a:lnTo>
                  <a:lnTo>
                    <a:pt x="1897" y="365"/>
                  </a:lnTo>
                  <a:lnTo>
                    <a:pt x="1896" y="370"/>
                  </a:lnTo>
                  <a:lnTo>
                    <a:pt x="1892" y="375"/>
                  </a:lnTo>
                  <a:lnTo>
                    <a:pt x="1887" y="378"/>
                  </a:lnTo>
                  <a:lnTo>
                    <a:pt x="1882" y="380"/>
                  </a:lnTo>
                  <a:lnTo>
                    <a:pt x="1882" y="380"/>
                  </a:lnTo>
                  <a:lnTo>
                    <a:pt x="1875" y="378"/>
                  </a:lnTo>
                  <a:lnTo>
                    <a:pt x="1870" y="375"/>
                  </a:lnTo>
                  <a:lnTo>
                    <a:pt x="1867" y="370"/>
                  </a:lnTo>
                  <a:lnTo>
                    <a:pt x="1867" y="365"/>
                  </a:lnTo>
                  <a:lnTo>
                    <a:pt x="1867" y="365"/>
                  </a:lnTo>
                  <a:lnTo>
                    <a:pt x="1867" y="358"/>
                  </a:lnTo>
                  <a:lnTo>
                    <a:pt x="1870" y="353"/>
                  </a:lnTo>
                  <a:lnTo>
                    <a:pt x="1875" y="349"/>
                  </a:lnTo>
                  <a:lnTo>
                    <a:pt x="1882" y="347"/>
                  </a:lnTo>
                  <a:lnTo>
                    <a:pt x="1882" y="347"/>
                  </a:lnTo>
                  <a:close/>
                  <a:moveTo>
                    <a:pt x="1823" y="347"/>
                  </a:moveTo>
                  <a:lnTo>
                    <a:pt x="1823" y="347"/>
                  </a:lnTo>
                  <a:lnTo>
                    <a:pt x="1823" y="347"/>
                  </a:lnTo>
                  <a:lnTo>
                    <a:pt x="1829" y="349"/>
                  </a:lnTo>
                  <a:lnTo>
                    <a:pt x="1834" y="353"/>
                  </a:lnTo>
                  <a:lnTo>
                    <a:pt x="1838" y="358"/>
                  </a:lnTo>
                  <a:lnTo>
                    <a:pt x="1838" y="365"/>
                  </a:lnTo>
                  <a:lnTo>
                    <a:pt x="1838" y="365"/>
                  </a:lnTo>
                  <a:lnTo>
                    <a:pt x="1838" y="370"/>
                  </a:lnTo>
                  <a:lnTo>
                    <a:pt x="1834" y="375"/>
                  </a:lnTo>
                  <a:lnTo>
                    <a:pt x="1829" y="378"/>
                  </a:lnTo>
                  <a:lnTo>
                    <a:pt x="1823" y="380"/>
                  </a:lnTo>
                  <a:lnTo>
                    <a:pt x="1823" y="380"/>
                  </a:lnTo>
                  <a:lnTo>
                    <a:pt x="1817" y="378"/>
                  </a:lnTo>
                  <a:lnTo>
                    <a:pt x="1812" y="375"/>
                  </a:lnTo>
                  <a:lnTo>
                    <a:pt x="1809" y="370"/>
                  </a:lnTo>
                  <a:lnTo>
                    <a:pt x="1807" y="365"/>
                  </a:lnTo>
                  <a:lnTo>
                    <a:pt x="1807" y="365"/>
                  </a:lnTo>
                  <a:lnTo>
                    <a:pt x="1809" y="358"/>
                  </a:lnTo>
                  <a:lnTo>
                    <a:pt x="1812" y="353"/>
                  </a:lnTo>
                  <a:lnTo>
                    <a:pt x="1817" y="349"/>
                  </a:lnTo>
                  <a:lnTo>
                    <a:pt x="1823" y="347"/>
                  </a:lnTo>
                  <a:lnTo>
                    <a:pt x="1823" y="347"/>
                  </a:lnTo>
                  <a:close/>
                  <a:moveTo>
                    <a:pt x="1765" y="347"/>
                  </a:moveTo>
                  <a:lnTo>
                    <a:pt x="1765" y="347"/>
                  </a:lnTo>
                  <a:lnTo>
                    <a:pt x="1765" y="347"/>
                  </a:lnTo>
                  <a:lnTo>
                    <a:pt x="1771" y="349"/>
                  </a:lnTo>
                  <a:lnTo>
                    <a:pt x="1777" y="353"/>
                  </a:lnTo>
                  <a:lnTo>
                    <a:pt x="1780" y="358"/>
                  </a:lnTo>
                  <a:lnTo>
                    <a:pt x="1780" y="365"/>
                  </a:lnTo>
                  <a:lnTo>
                    <a:pt x="1780" y="365"/>
                  </a:lnTo>
                  <a:lnTo>
                    <a:pt x="1780" y="370"/>
                  </a:lnTo>
                  <a:lnTo>
                    <a:pt x="1777" y="375"/>
                  </a:lnTo>
                  <a:lnTo>
                    <a:pt x="1771" y="378"/>
                  </a:lnTo>
                  <a:lnTo>
                    <a:pt x="1765" y="380"/>
                  </a:lnTo>
                  <a:lnTo>
                    <a:pt x="1765" y="380"/>
                  </a:lnTo>
                  <a:lnTo>
                    <a:pt x="1759" y="378"/>
                  </a:lnTo>
                  <a:lnTo>
                    <a:pt x="1754" y="375"/>
                  </a:lnTo>
                  <a:lnTo>
                    <a:pt x="1751" y="370"/>
                  </a:lnTo>
                  <a:lnTo>
                    <a:pt x="1749" y="365"/>
                  </a:lnTo>
                  <a:lnTo>
                    <a:pt x="1749" y="365"/>
                  </a:lnTo>
                  <a:lnTo>
                    <a:pt x="1751" y="358"/>
                  </a:lnTo>
                  <a:lnTo>
                    <a:pt x="1754" y="353"/>
                  </a:lnTo>
                  <a:lnTo>
                    <a:pt x="1759" y="349"/>
                  </a:lnTo>
                  <a:lnTo>
                    <a:pt x="1765" y="347"/>
                  </a:lnTo>
                  <a:lnTo>
                    <a:pt x="1765" y="347"/>
                  </a:lnTo>
                  <a:close/>
                  <a:moveTo>
                    <a:pt x="1707" y="347"/>
                  </a:moveTo>
                  <a:lnTo>
                    <a:pt x="1707" y="347"/>
                  </a:lnTo>
                  <a:lnTo>
                    <a:pt x="1707" y="347"/>
                  </a:lnTo>
                  <a:lnTo>
                    <a:pt x="1712" y="349"/>
                  </a:lnTo>
                  <a:lnTo>
                    <a:pt x="1717" y="353"/>
                  </a:lnTo>
                  <a:lnTo>
                    <a:pt x="1720" y="358"/>
                  </a:lnTo>
                  <a:lnTo>
                    <a:pt x="1722" y="365"/>
                  </a:lnTo>
                  <a:lnTo>
                    <a:pt x="1722" y="365"/>
                  </a:lnTo>
                  <a:lnTo>
                    <a:pt x="1720" y="370"/>
                  </a:lnTo>
                  <a:lnTo>
                    <a:pt x="1717" y="375"/>
                  </a:lnTo>
                  <a:lnTo>
                    <a:pt x="1712" y="378"/>
                  </a:lnTo>
                  <a:lnTo>
                    <a:pt x="1707" y="380"/>
                  </a:lnTo>
                  <a:lnTo>
                    <a:pt x="1707" y="380"/>
                  </a:lnTo>
                  <a:lnTo>
                    <a:pt x="1700" y="378"/>
                  </a:lnTo>
                  <a:lnTo>
                    <a:pt x="1695" y="375"/>
                  </a:lnTo>
                  <a:lnTo>
                    <a:pt x="1693" y="370"/>
                  </a:lnTo>
                  <a:lnTo>
                    <a:pt x="1691" y="365"/>
                  </a:lnTo>
                  <a:lnTo>
                    <a:pt x="1691" y="365"/>
                  </a:lnTo>
                  <a:lnTo>
                    <a:pt x="1693" y="358"/>
                  </a:lnTo>
                  <a:lnTo>
                    <a:pt x="1695" y="353"/>
                  </a:lnTo>
                  <a:lnTo>
                    <a:pt x="1700" y="349"/>
                  </a:lnTo>
                  <a:lnTo>
                    <a:pt x="1707" y="347"/>
                  </a:lnTo>
                  <a:lnTo>
                    <a:pt x="1707" y="347"/>
                  </a:lnTo>
                  <a:close/>
                  <a:moveTo>
                    <a:pt x="1649" y="347"/>
                  </a:moveTo>
                  <a:lnTo>
                    <a:pt x="1649" y="347"/>
                  </a:lnTo>
                  <a:lnTo>
                    <a:pt x="1649" y="347"/>
                  </a:lnTo>
                  <a:lnTo>
                    <a:pt x="1654" y="349"/>
                  </a:lnTo>
                  <a:lnTo>
                    <a:pt x="1659" y="353"/>
                  </a:lnTo>
                  <a:lnTo>
                    <a:pt x="1662" y="358"/>
                  </a:lnTo>
                  <a:lnTo>
                    <a:pt x="1664" y="365"/>
                  </a:lnTo>
                  <a:lnTo>
                    <a:pt x="1664" y="365"/>
                  </a:lnTo>
                  <a:lnTo>
                    <a:pt x="1662" y="370"/>
                  </a:lnTo>
                  <a:lnTo>
                    <a:pt x="1659" y="375"/>
                  </a:lnTo>
                  <a:lnTo>
                    <a:pt x="1654" y="378"/>
                  </a:lnTo>
                  <a:lnTo>
                    <a:pt x="1649" y="380"/>
                  </a:lnTo>
                  <a:lnTo>
                    <a:pt x="1649" y="380"/>
                  </a:lnTo>
                  <a:lnTo>
                    <a:pt x="1642" y="378"/>
                  </a:lnTo>
                  <a:lnTo>
                    <a:pt x="1637" y="375"/>
                  </a:lnTo>
                  <a:lnTo>
                    <a:pt x="1633" y="370"/>
                  </a:lnTo>
                  <a:lnTo>
                    <a:pt x="1633" y="365"/>
                  </a:lnTo>
                  <a:lnTo>
                    <a:pt x="1633" y="365"/>
                  </a:lnTo>
                  <a:lnTo>
                    <a:pt x="1633" y="358"/>
                  </a:lnTo>
                  <a:lnTo>
                    <a:pt x="1637" y="353"/>
                  </a:lnTo>
                  <a:lnTo>
                    <a:pt x="1642" y="349"/>
                  </a:lnTo>
                  <a:lnTo>
                    <a:pt x="1649" y="347"/>
                  </a:lnTo>
                  <a:lnTo>
                    <a:pt x="1649" y="347"/>
                  </a:lnTo>
                  <a:close/>
                  <a:moveTo>
                    <a:pt x="1589" y="347"/>
                  </a:moveTo>
                  <a:lnTo>
                    <a:pt x="1589" y="347"/>
                  </a:lnTo>
                  <a:lnTo>
                    <a:pt x="1589" y="347"/>
                  </a:lnTo>
                  <a:lnTo>
                    <a:pt x="1596" y="349"/>
                  </a:lnTo>
                  <a:lnTo>
                    <a:pt x="1601" y="353"/>
                  </a:lnTo>
                  <a:lnTo>
                    <a:pt x="1605" y="358"/>
                  </a:lnTo>
                  <a:lnTo>
                    <a:pt x="1606" y="365"/>
                  </a:lnTo>
                  <a:lnTo>
                    <a:pt x="1606" y="365"/>
                  </a:lnTo>
                  <a:lnTo>
                    <a:pt x="1605" y="370"/>
                  </a:lnTo>
                  <a:lnTo>
                    <a:pt x="1601" y="375"/>
                  </a:lnTo>
                  <a:lnTo>
                    <a:pt x="1596" y="378"/>
                  </a:lnTo>
                  <a:lnTo>
                    <a:pt x="1589" y="380"/>
                  </a:lnTo>
                  <a:lnTo>
                    <a:pt x="1589" y="380"/>
                  </a:lnTo>
                  <a:lnTo>
                    <a:pt x="1584" y="378"/>
                  </a:lnTo>
                  <a:lnTo>
                    <a:pt x="1579" y="375"/>
                  </a:lnTo>
                  <a:lnTo>
                    <a:pt x="1576" y="370"/>
                  </a:lnTo>
                  <a:lnTo>
                    <a:pt x="1574" y="365"/>
                  </a:lnTo>
                  <a:lnTo>
                    <a:pt x="1574" y="365"/>
                  </a:lnTo>
                  <a:lnTo>
                    <a:pt x="1576" y="358"/>
                  </a:lnTo>
                  <a:lnTo>
                    <a:pt x="1579" y="353"/>
                  </a:lnTo>
                  <a:lnTo>
                    <a:pt x="1584" y="349"/>
                  </a:lnTo>
                  <a:lnTo>
                    <a:pt x="1589" y="347"/>
                  </a:lnTo>
                  <a:lnTo>
                    <a:pt x="1589" y="347"/>
                  </a:lnTo>
                  <a:close/>
                  <a:moveTo>
                    <a:pt x="1531" y="347"/>
                  </a:moveTo>
                  <a:lnTo>
                    <a:pt x="1531" y="347"/>
                  </a:lnTo>
                  <a:lnTo>
                    <a:pt x="1531" y="347"/>
                  </a:lnTo>
                  <a:lnTo>
                    <a:pt x="1538" y="349"/>
                  </a:lnTo>
                  <a:lnTo>
                    <a:pt x="1543" y="353"/>
                  </a:lnTo>
                  <a:lnTo>
                    <a:pt x="1547" y="358"/>
                  </a:lnTo>
                  <a:lnTo>
                    <a:pt x="1547" y="365"/>
                  </a:lnTo>
                  <a:lnTo>
                    <a:pt x="1547" y="365"/>
                  </a:lnTo>
                  <a:lnTo>
                    <a:pt x="1547" y="370"/>
                  </a:lnTo>
                  <a:lnTo>
                    <a:pt x="1543" y="375"/>
                  </a:lnTo>
                  <a:lnTo>
                    <a:pt x="1538" y="378"/>
                  </a:lnTo>
                  <a:lnTo>
                    <a:pt x="1531" y="380"/>
                  </a:lnTo>
                  <a:lnTo>
                    <a:pt x="1531" y="380"/>
                  </a:lnTo>
                  <a:lnTo>
                    <a:pt x="1526" y="378"/>
                  </a:lnTo>
                  <a:lnTo>
                    <a:pt x="1521" y="375"/>
                  </a:lnTo>
                  <a:lnTo>
                    <a:pt x="1518" y="370"/>
                  </a:lnTo>
                  <a:lnTo>
                    <a:pt x="1516" y="365"/>
                  </a:lnTo>
                  <a:lnTo>
                    <a:pt x="1516" y="365"/>
                  </a:lnTo>
                  <a:lnTo>
                    <a:pt x="1518" y="358"/>
                  </a:lnTo>
                  <a:lnTo>
                    <a:pt x="1521" y="353"/>
                  </a:lnTo>
                  <a:lnTo>
                    <a:pt x="1526" y="349"/>
                  </a:lnTo>
                  <a:lnTo>
                    <a:pt x="1531" y="347"/>
                  </a:lnTo>
                  <a:lnTo>
                    <a:pt x="1531" y="347"/>
                  </a:lnTo>
                  <a:close/>
                  <a:moveTo>
                    <a:pt x="2056" y="305"/>
                  </a:moveTo>
                  <a:lnTo>
                    <a:pt x="2056" y="305"/>
                  </a:lnTo>
                  <a:lnTo>
                    <a:pt x="2056" y="305"/>
                  </a:lnTo>
                  <a:lnTo>
                    <a:pt x="2063" y="305"/>
                  </a:lnTo>
                  <a:lnTo>
                    <a:pt x="2068" y="308"/>
                  </a:lnTo>
                  <a:lnTo>
                    <a:pt x="2071" y="313"/>
                  </a:lnTo>
                  <a:lnTo>
                    <a:pt x="2071" y="320"/>
                  </a:lnTo>
                  <a:lnTo>
                    <a:pt x="2071" y="320"/>
                  </a:lnTo>
                  <a:lnTo>
                    <a:pt x="2071" y="327"/>
                  </a:lnTo>
                  <a:lnTo>
                    <a:pt x="2068" y="332"/>
                  </a:lnTo>
                  <a:lnTo>
                    <a:pt x="2063" y="336"/>
                  </a:lnTo>
                  <a:lnTo>
                    <a:pt x="2056" y="337"/>
                  </a:lnTo>
                  <a:lnTo>
                    <a:pt x="2056" y="337"/>
                  </a:lnTo>
                  <a:lnTo>
                    <a:pt x="2051" y="336"/>
                  </a:lnTo>
                  <a:lnTo>
                    <a:pt x="2046" y="332"/>
                  </a:lnTo>
                  <a:lnTo>
                    <a:pt x="2042" y="327"/>
                  </a:lnTo>
                  <a:lnTo>
                    <a:pt x="2040" y="320"/>
                  </a:lnTo>
                  <a:lnTo>
                    <a:pt x="2040" y="320"/>
                  </a:lnTo>
                  <a:lnTo>
                    <a:pt x="2042" y="313"/>
                  </a:lnTo>
                  <a:lnTo>
                    <a:pt x="2046" y="308"/>
                  </a:lnTo>
                  <a:lnTo>
                    <a:pt x="2051" y="305"/>
                  </a:lnTo>
                  <a:lnTo>
                    <a:pt x="2056" y="305"/>
                  </a:lnTo>
                  <a:lnTo>
                    <a:pt x="2056" y="305"/>
                  </a:lnTo>
                  <a:close/>
                  <a:moveTo>
                    <a:pt x="1998" y="305"/>
                  </a:moveTo>
                  <a:lnTo>
                    <a:pt x="1998" y="305"/>
                  </a:lnTo>
                  <a:lnTo>
                    <a:pt x="1998" y="305"/>
                  </a:lnTo>
                  <a:lnTo>
                    <a:pt x="2005" y="305"/>
                  </a:lnTo>
                  <a:lnTo>
                    <a:pt x="2008" y="308"/>
                  </a:lnTo>
                  <a:lnTo>
                    <a:pt x="2012" y="313"/>
                  </a:lnTo>
                  <a:lnTo>
                    <a:pt x="2013" y="320"/>
                  </a:lnTo>
                  <a:lnTo>
                    <a:pt x="2013" y="320"/>
                  </a:lnTo>
                  <a:lnTo>
                    <a:pt x="2012" y="327"/>
                  </a:lnTo>
                  <a:lnTo>
                    <a:pt x="2008" y="332"/>
                  </a:lnTo>
                  <a:lnTo>
                    <a:pt x="2005" y="336"/>
                  </a:lnTo>
                  <a:lnTo>
                    <a:pt x="1998" y="337"/>
                  </a:lnTo>
                  <a:lnTo>
                    <a:pt x="1998" y="337"/>
                  </a:lnTo>
                  <a:lnTo>
                    <a:pt x="1993" y="336"/>
                  </a:lnTo>
                  <a:lnTo>
                    <a:pt x="1988" y="332"/>
                  </a:lnTo>
                  <a:lnTo>
                    <a:pt x="1984" y="327"/>
                  </a:lnTo>
                  <a:lnTo>
                    <a:pt x="1983" y="320"/>
                  </a:lnTo>
                  <a:lnTo>
                    <a:pt x="1983" y="320"/>
                  </a:lnTo>
                  <a:lnTo>
                    <a:pt x="1984" y="313"/>
                  </a:lnTo>
                  <a:lnTo>
                    <a:pt x="1988" y="308"/>
                  </a:lnTo>
                  <a:lnTo>
                    <a:pt x="1993" y="305"/>
                  </a:lnTo>
                  <a:lnTo>
                    <a:pt x="1998" y="305"/>
                  </a:lnTo>
                  <a:lnTo>
                    <a:pt x="1998" y="305"/>
                  </a:lnTo>
                  <a:close/>
                  <a:moveTo>
                    <a:pt x="1940" y="305"/>
                  </a:moveTo>
                  <a:lnTo>
                    <a:pt x="1940" y="305"/>
                  </a:lnTo>
                  <a:lnTo>
                    <a:pt x="1940" y="305"/>
                  </a:lnTo>
                  <a:lnTo>
                    <a:pt x="1945" y="305"/>
                  </a:lnTo>
                  <a:lnTo>
                    <a:pt x="1950" y="308"/>
                  </a:lnTo>
                  <a:lnTo>
                    <a:pt x="1954" y="313"/>
                  </a:lnTo>
                  <a:lnTo>
                    <a:pt x="1955" y="320"/>
                  </a:lnTo>
                  <a:lnTo>
                    <a:pt x="1955" y="320"/>
                  </a:lnTo>
                  <a:lnTo>
                    <a:pt x="1954" y="327"/>
                  </a:lnTo>
                  <a:lnTo>
                    <a:pt x="1950" y="332"/>
                  </a:lnTo>
                  <a:lnTo>
                    <a:pt x="1945" y="336"/>
                  </a:lnTo>
                  <a:lnTo>
                    <a:pt x="1940" y="337"/>
                  </a:lnTo>
                  <a:lnTo>
                    <a:pt x="1940" y="337"/>
                  </a:lnTo>
                  <a:lnTo>
                    <a:pt x="1933" y="336"/>
                  </a:lnTo>
                  <a:lnTo>
                    <a:pt x="1928" y="332"/>
                  </a:lnTo>
                  <a:lnTo>
                    <a:pt x="1925" y="327"/>
                  </a:lnTo>
                  <a:lnTo>
                    <a:pt x="1925" y="320"/>
                  </a:lnTo>
                  <a:lnTo>
                    <a:pt x="1925" y="320"/>
                  </a:lnTo>
                  <a:lnTo>
                    <a:pt x="1925" y="313"/>
                  </a:lnTo>
                  <a:lnTo>
                    <a:pt x="1928" y="308"/>
                  </a:lnTo>
                  <a:lnTo>
                    <a:pt x="1933" y="305"/>
                  </a:lnTo>
                  <a:lnTo>
                    <a:pt x="1940" y="305"/>
                  </a:lnTo>
                  <a:lnTo>
                    <a:pt x="1940" y="305"/>
                  </a:lnTo>
                  <a:close/>
                  <a:moveTo>
                    <a:pt x="1882" y="305"/>
                  </a:moveTo>
                  <a:lnTo>
                    <a:pt x="1882" y="305"/>
                  </a:lnTo>
                  <a:lnTo>
                    <a:pt x="1882" y="305"/>
                  </a:lnTo>
                  <a:lnTo>
                    <a:pt x="1887" y="305"/>
                  </a:lnTo>
                  <a:lnTo>
                    <a:pt x="1892" y="308"/>
                  </a:lnTo>
                  <a:lnTo>
                    <a:pt x="1896" y="313"/>
                  </a:lnTo>
                  <a:lnTo>
                    <a:pt x="1897" y="320"/>
                  </a:lnTo>
                  <a:lnTo>
                    <a:pt x="1897" y="320"/>
                  </a:lnTo>
                  <a:lnTo>
                    <a:pt x="1896" y="327"/>
                  </a:lnTo>
                  <a:lnTo>
                    <a:pt x="1892" y="332"/>
                  </a:lnTo>
                  <a:lnTo>
                    <a:pt x="1887" y="336"/>
                  </a:lnTo>
                  <a:lnTo>
                    <a:pt x="1882" y="337"/>
                  </a:lnTo>
                  <a:lnTo>
                    <a:pt x="1882" y="337"/>
                  </a:lnTo>
                  <a:lnTo>
                    <a:pt x="1875" y="336"/>
                  </a:lnTo>
                  <a:lnTo>
                    <a:pt x="1870" y="332"/>
                  </a:lnTo>
                  <a:lnTo>
                    <a:pt x="1867" y="327"/>
                  </a:lnTo>
                  <a:lnTo>
                    <a:pt x="1867" y="320"/>
                  </a:lnTo>
                  <a:lnTo>
                    <a:pt x="1867" y="320"/>
                  </a:lnTo>
                  <a:lnTo>
                    <a:pt x="1867" y="313"/>
                  </a:lnTo>
                  <a:lnTo>
                    <a:pt x="1870" y="308"/>
                  </a:lnTo>
                  <a:lnTo>
                    <a:pt x="1875" y="305"/>
                  </a:lnTo>
                  <a:lnTo>
                    <a:pt x="1882" y="305"/>
                  </a:lnTo>
                  <a:lnTo>
                    <a:pt x="1882" y="305"/>
                  </a:lnTo>
                  <a:close/>
                  <a:moveTo>
                    <a:pt x="1823" y="305"/>
                  </a:moveTo>
                  <a:lnTo>
                    <a:pt x="1823" y="305"/>
                  </a:lnTo>
                  <a:lnTo>
                    <a:pt x="1823" y="305"/>
                  </a:lnTo>
                  <a:lnTo>
                    <a:pt x="1829" y="305"/>
                  </a:lnTo>
                  <a:lnTo>
                    <a:pt x="1834" y="308"/>
                  </a:lnTo>
                  <a:lnTo>
                    <a:pt x="1838" y="313"/>
                  </a:lnTo>
                  <a:lnTo>
                    <a:pt x="1838" y="320"/>
                  </a:lnTo>
                  <a:lnTo>
                    <a:pt x="1838" y="320"/>
                  </a:lnTo>
                  <a:lnTo>
                    <a:pt x="1838" y="327"/>
                  </a:lnTo>
                  <a:lnTo>
                    <a:pt x="1834" y="332"/>
                  </a:lnTo>
                  <a:lnTo>
                    <a:pt x="1829" y="336"/>
                  </a:lnTo>
                  <a:lnTo>
                    <a:pt x="1823" y="337"/>
                  </a:lnTo>
                  <a:lnTo>
                    <a:pt x="1823" y="337"/>
                  </a:lnTo>
                  <a:lnTo>
                    <a:pt x="1817" y="336"/>
                  </a:lnTo>
                  <a:lnTo>
                    <a:pt x="1812" y="332"/>
                  </a:lnTo>
                  <a:lnTo>
                    <a:pt x="1809" y="327"/>
                  </a:lnTo>
                  <a:lnTo>
                    <a:pt x="1807" y="320"/>
                  </a:lnTo>
                  <a:lnTo>
                    <a:pt x="1807" y="320"/>
                  </a:lnTo>
                  <a:lnTo>
                    <a:pt x="1809" y="313"/>
                  </a:lnTo>
                  <a:lnTo>
                    <a:pt x="1812" y="308"/>
                  </a:lnTo>
                  <a:lnTo>
                    <a:pt x="1817" y="305"/>
                  </a:lnTo>
                  <a:lnTo>
                    <a:pt x="1823" y="305"/>
                  </a:lnTo>
                  <a:lnTo>
                    <a:pt x="1823" y="305"/>
                  </a:lnTo>
                  <a:close/>
                  <a:moveTo>
                    <a:pt x="1765" y="305"/>
                  </a:moveTo>
                  <a:lnTo>
                    <a:pt x="1765" y="305"/>
                  </a:lnTo>
                  <a:lnTo>
                    <a:pt x="1765" y="305"/>
                  </a:lnTo>
                  <a:lnTo>
                    <a:pt x="1771" y="305"/>
                  </a:lnTo>
                  <a:lnTo>
                    <a:pt x="1777" y="308"/>
                  </a:lnTo>
                  <a:lnTo>
                    <a:pt x="1780" y="313"/>
                  </a:lnTo>
                  <a:lnTo>
                    <a:pt x="1780" y="320"/>
                  </a:lnTo>
                  <a:lnTo>
                    <a:pt x="1780" y="320"/>
                  </a:lnTo>
                  <a:lnTo>
                    <a:pt x="1780" y="327"/>
                  </a:lnTo>
                  <a:lnTo>
                    <a:pt x="1777" y="332"/>
                  </a:lnTo>
                  <a:lnTo>
                    <a:pt x="1771" y="336"/>
                  </a:lnTo>
                  <a:lnTo>
                    <a:pt x="1765" y="337"/>
                  </a:lnTo>
                  <a:lnTo>
                    <a:pt x="1765" y="337"/>
                  </a:lnTo>
                  <a:lnTo>
                    <a:pt x="1759" y="336"/>
                  </a:lnTo>
                  <a:lnTo>
                    <a:pt x="1754" y="332"/>
                  </a:lnTo>
                  <a:lnTo>
                    <a:pt x="1751" y="327"/>
                  </a:lnTo>
                  <a:lnTo>
                    <a:pt x="1749" y="320"/>
                  </a:lnTo>
                  <a:lnTo>
                    <a:pt x="1749" y="320"/>
                  </a:lnTo>
                  <a:lnTo>
                    <a:pt x="1751" y="313"/>
                  </a:lnTo>
                  <a:lnTo>
                    <a:pt x="1754" y="308"/>
                  </a:lnTo>
                  <a:lnTo>
                    <a:pt x="1759" y="305"/>
                  </a:lnTo>
                  <a:lnTo>
                    <a:pt x="1765" y="305"/>
                  </a:lnTo>
                  <a:lnTo>
                    <a:pt x="1765" y="305"/>
                  </a:lnTo>
                  <a:close/>
                  <a:moveTo>
                    <a:pt x="1707" y="305"/>
                  </a:moveTo>
                  <a:lnTo>
                    <a:pt x="1707" y="305"/>
                  </a:lnTo>
                  <a:lnTo>
                    <a:pt x="1707" y="305"/>
                  </a:lnTo>
                  <a:lnTo>
                    <a:pt x="1712" y="305"/>
                  </a:lnTo>
                  <a:lnTo>
                    <a:pt x="1717" y="308"/>
                  </a:lnTo>
                  <a:lnTo>
                    <a:pt x="1720" y="313"/>
                  </a:lnTo>
                  <a:lnTo>
                    <a:pt x="1722" y="320"/>
                  </a:lnTo>
                  <a:lnTo>
                    <a:pt x="1722" y="320"/>
                  </a:lnTo>
                  <a:lnTo>
                    <a:pt x="1720" y="327"/>
                  </a:lnTo>
                  <a:lnTo>
                    <a:pt x="1717" y="332"/>
                  </a:lnTo>
                  <a:lnTo>
                    <a:pt x="1712" y="336"/>
                  </a:lnTo>
                  <a:lnTo>
                    <a:pt x="1707" y="337"/>
                  </a:lnTo>
                  <a:lnTo>
                    <a:pt x="1707" y="337"/>
                  </a:lnTo>
                  <a:lnTo>
                    <a:pt x="1700" y="336"/>
                  </a:lnTo>
                  <a:lnTo>
                    <a:pt x="1695" y="332"/>
                  </a:lnTo>
                  <a:lnTo>
                    <a:pt x="1693" y="327"/>
                  </a:lnTo>
                  <a:lnTo>
                    <a:pt x="1691" y="320"/>
                  </a:lnTo>
                  <a:lnTo>
                    <a:pt x="1691" y="320"/>
                  </a:lnTo>
                  <a:lnTo>
                    <a:pt x="1693" y="313"/>
                  </a:lnTo>
                  <a:lnTo>
                    <a:pt x="1695" y="308"/>
                  </a:lnTo>
                  <a:lnTo>
                    <a:pt x="1700" y="305"/>
                  </a:lnTo>
                  <a:lnTo>
                    <a:pt x="1707" y="305"/>
                  </a:lnTo>
                  <a:lnTo>
                    <a:pt x="1707" y="305"/>
                  </a:lnTo>
                  <a:close/>
                  <a:moveTo>
                    <a:pt x="1649" y="305"/>
                  </a:moveTo>
                  <a:lnTo>
                    <a:pt x="1649" y="305"/>
                  </a:lnTo>
                  <a:lnTo>
                    <a:pt x="1649" y="305"/>
                  </a:lnTo>
                  <a:lnTo>
                    <a:pt x="1654" y="305"/>
                  </a:lnTo>
                  <a:lnTo>
                    <a:pt x="1659" y="308"/>
                  </a:lnTo>
                  <a:lnTo>
                    <a:pt x="1662" y="313"/>
                  </a:lnTo>
                  <a:lnTo>
                    <a:pt x="1664" y="320"/>
                  </a:lnTo>
                  <a:lnTo>
                    <a:pt x="1664" y="320"/>
                  </a:lnTo>
                  <a:lnTo>
                    <a:pt x="1662" y="327"/>
                  </a:lnTo>
                  <a:lnTo>
                    <a:pt x="1659" y="332"/>
                  </a:lnTo>
                  <a:lnTo>
                    <a:pt x="1654" y="336"/>
                  </a:lnTo>
                  <a:lnTo>
                    <a:pt x="1649" y="337"/>
                  </a:lnTo>
                  <a:lnTo>
                    <a:pt x="1649" y="337"/>
                  </a:lnTo>
                  <a:lnTo>
                    <a:pt x="1642" y="336"/>
                  </a:lnTo>
                  <a:lnTo>
                    <a:pt x="1637" y="332"/>
                  </a:lnTo>
                  <a:lnTo>
                    <a:pt x="1633" y="327"/>
                  </a:lnTo>
                  <a:lnTo>
                    <a:pt x="1633" y="320"/>
                  </a:lnTo>
                  <a:lnTo>
                    <a:pt x="1633" y="320"/>
                  </a:lnTo>
                  <a:lnTo>
                    <a:pt x="1633" y="313"/>
                  </a:lnTo>
                  <a:lnTo>
                    <a:pt x="1637" y="308"/>
                  </a:lnTo>
                  <a:lnTo>
                    <a:pt x="1642" y="305"/>
                  </a:lnTo>
                  <a:lnTo>
                    <a:pt x="1649" y="305"/>
                  </a:lnTo>
                  <a:lnTo>
                    <a:pt x="1649" y="305"/>
                  </a:lnTo>
                  <a:close/>
                  <a:moveTo>
                    <a:pt x="1589" y="305"/>
                  </a:moveTo>
                  <a:lnTo>
                    <a:pt x="1589" y="305"/>
                  </a:lnTo>
                  <a:lnTo>
                    <a:pt x="1589" y="305"/>
                  </a:lnTo>
                  <a:lnTo>
                    <a:pt x="1596" y="305"/>
                  </a:lnTo>
                  <a:lnTo>
                    <a:pt x="1601" y="308"/>
                  </a:lnTo>
                  <a:lnTo>
                    <a:pt x="1605" y="313"/>
                  </a:lnTo>
                  <a:lnTo>
                    <a:pt x="1606" y="320"/>
                  </a:lnTo>
                  <a:lnTo>
                    <a:pt x="1606" y="320"/>
                  </a:lnTo>
                  <a:lnTo>
                    <a:pt x="1605" y="327"/>
                  </a:lnTo>
                  <a:lnTo>
                    <a:pt x="1601" y="332"/>
                  </a:lnTo>
                  <a:lnTo>
                    <a:pt x="1596" y="336"/>
                  </a:lnTo>
                  <a:lnTo>
                    <a:pt x="1589" y="337"/>
                  </a:lnTo>
                  <a:lnTo>
                    <a:pt x="1589" y="337"/>
                  </a:lnTo>
                  <a:lnTo>
                    <a:pt x="1584" y="336"/>
                  </a:lnTo>
                  <a:lnTo>
                    <a:pt x="1579" y="332"/>
                  </a:lnTo>
                  <a:lnTo>
                    <a:pt x="1576" y="327"/>
                  </a:lnTo>
                  <a:lnTo>
                    <a:pt x="1574" y="320"/>
                  </a:lnTo>
                  <a:lnTo>
                    <a:pt x="1574" y="320"/>
                  </a:lnTo>
                  <a:lnTo>
                    <a:pt x="1576" y="313"/>
                  </a:lnTo>
                  <a:lnTo>
                    <a:pt x="1579" y="308"/>
                  </a:lnTo>
                  <a:lnTo>
                    <a:pt x="1584" y="305"/>
                  </a:lnTo>
                  <a:lnTo>
                    <a:pt x="1589" y="305"/>
                  </a:lnTo>
                  <a:lnTo>
                    <a:pt x="1589" y="305"/>
                  </a:lnTo>
                  <a:close/>
                  <a:moveTo>
                    <a:pt x="2056" y="261"/>
                  </a:moveTo>
                  <a:lnTo>
                    <a:pt x="2056" y="261"/>
                  </a:lnTo>
                  <a:lnTo>
                    <a:pt x="2056" y="261"/>
                  </a:lnTo>
                  <a:lnTo>
                    <a:pt x="2063" y="262"/>
                  </a:lnTo>
                  <a:lnTo>
                    <a:pt x="2068" y="266"/>
                  </a:lnTo>
                  <a:lnTo>
                    <a:pt x="2071" y="271"/>
                  </a:lnTo>
                  <a:lnTo>
                    <a:pt x="2071" y="278"/>
                  </a:lnTo>
                  <a:lnTo>
                    <a:pt x="2071" y="278"/>
                  </a:lnTo>
                  <a:lnTo>
                    <a:pt x="2071" y="283"/>
                  </a:lnTo>
                  <a:lnTo>
                    <a:pt x="2068" y="288"/>
                  </a:lnTo>
                  <a:lnTo>
                    <a:pt x="2063" y="291"/>
                  </a:lnTo>
                  <a:lnTo>
                    <a:pt x="2056" y="293"/>
                  </a:lnTo>
                  <a:lnTo>
                    <a:pt x="2056" y="293"/>
                  </a:lnTo>
                  <a:lnTo>
                    <a:pt x="2051" y="291"/>
                  </a:lnTo>
                  <a:lnTo>
                    <a:pt x="2046" y="288"/>
                  </a:lnTo>
                  <a:lnTo>
                    <a:pt x="2042" y="283"/>
                  </a:lnTo>
                  <a:lnTo>
                    <a:pt x="2040" y="278"/>
                  </a:lnTo>
                  <a:lnTo>
                    <a:pt x="2040" y="278"/>
                  </a:lnTo>
                  <a:lnTo>
                    <a:pt x="2042" y="271"/>
                  </a:lnTo>
                  <a:lnTo>
                    <a:pt x="2046" y="266"/>
                  </a:lnTo>
                  <a:lnTo>
                    <a:pt x="2051" y="262"/>
                  </a:lnTo>
                  <a:lnTo>
                    <a:pt x="2056" y="261"/>
                  </a:lnTo>
                  <a:lnTo>
                    <a:pt x="2056" y="261"/>
                  </a:lnTo>
                  <a:close/>
                  <a:moveTo>
                    <a:pt x="1998" y="261"/>
                  </a:moveTo>
                  <a:lnTo>
                    <a:pt x="1998" y="261"/>
                  </a:lnTo>
                  <a:lnTo>
                    <a:pt x="1998" y="261"/>
                  </a:lnTo>
                  <a:lnTo>
                    <a:pt x="2005" y="262"/>
                  </a:lnTo>
                  <a:lnTo>
                    <a:pt x="2008" y="266"/>
                  </a:lnTo>
                  <a:lnTo>
                    <a:pt x="2012" y="271"/>
                  </a:lnTo>
                  <a:lnTo>
                    <a:pt x="2013" y="278"/>
                  </a:lnTo>
                  <a:lnTo>
                    <a:pt x="2013" y="278"/>
                  </a:lnTo>
                  <a:lnTo>
                    <a:pt x="2012" y="283"/>
                  </a:lnTo>
                  <a:lnTo>
                    <a:pt x="2008" y="288"/>
                  </a:lnTo>
                  <a:lnTo>
                    <a:pt x="2005" y="291"/>
                  </a:lnTo>
                  <a:lnTo>
                    <a:pt x="1998" y="293"/>
                  </a:lnTo>
                  <a:lnTo>
                    <a:pt x="1998" y="293"/>
                  </a:lnTo>
                  <a:lnTo>
                    <a:pt x="1993" y="291"/>
                  </a:lnTo>
                  <a:lnTo>
                    <a:pt x="1988" y="288"/>
                  </a:lnTo>
                  <a:lnTo>
                    <a:pt x="1984" y="283"/>
                  </a:lnTo>
                  <a:lnTo>
                    <a:pt x="1983" y="278"/>
                  </a:lnTo>
                  <a:lnTo>
                    <a:pt x="1983" y="278"/>
                  </a:lnTo>
                  <a:lnTo>
                    <a:pt x="1984" y="271"/>
                  </a:lnTo>
                  <a:lnTo>
                    <a:pt x="1988" y="266"/>
                  </a:lnTo>
                  <a:lnTo>
                    <a:pt x="1993" y="262"/>
                  </a:lnTo>
                  <a:lnTo>
                    <a:pt x="1998" y="261"/>
                  </a:lnTo>
                  <a:lnTo>
                    <a:pt x="1998" y="261"/>
                  </a:lnTo>
                  <a:close/>
                  <a:moveTo>
                    <a:pt x="1940" y="261"/>
                  </a:moveTo>
                  <a:lnTo>
                    <a:pt x="1940" y="261"/>
                  </a:lnTo>
                  <a:lnTo>
                    <a:pt x="1940" y="261"/>
                  </a:lnTo>
                  <a:lnTo>
                    <a:pt x="1945" y="262"/>
                  </a:lnTo>
                  <a:lnTo>
                    <a:pt x="1950" y="266"/>
                  </a:lnTo>
                  <a:lnTo>
                    <a:pt x="1954" y="271"/>
                  </a:lnTo>
                  <a:lnTo>
                    <a:pt x="1955" y="278"/>
                  </a:lnTo>
                  <a:lnTo>
                    <a:pt x="1955" y="278"/>
                  </a:lnTo>
                  <a:lnTo>
                    <a:pt x="1954" y="283"/>
                  </a:lnTo>
                  <a:lnTo>
                    <a:pt x="1950" y="288"/>
                  </a:lnTo>
                  <a:lnTo>
                    <a:pt x="1945" y="291"/>
                  </a:lnTo>
                  <a:lnTo>
                    <a:pt x="1940" y="293"/>
                  </a:lnTo>
                  <a:lnTo>
                    <a:pt x="1940" y="293"/>
                  </a:lnTo>
                  <a:lnTo>
                    <a:pt x="1933" y="291"/>
                  </a:lnTo>
                  <a:lnTo>
                    <a:pt x="1928" y="288"/>
                  </a:lnTo>
                  <a:lnTo>
                    <a:pt x="1925" y="283"/>
                  </a:lnTo>
                  <a:lnTo>
                    <a:pt x="1925" y="278"/>
                  </a:lnTo>
                  <a:lnTo>
                    <a:pt x="1925" y="278"/>
                  </a:lnTo>
                  <a:lnTo>
                    <a:pt x="1925" y="271"/>
                  </a:lnTo>
                  <a:lnTo>
                    <a:pt x="1928" y="266"/>
                  </a:lnTo>
                  <a:lnTo>
                    <a:pt x="1933" y="262"/>
                  </a:lnTo>
                  <a:lnTo>
                    <a:pt x="1940" y="261"/>
                  </a:lnTo>
                  <a:lnTo>
                    <a:pt x="1940" y="261"/>
                  </a:lnTo>
                  <a:close/>
                  <a:moveTo>
                    <a:pt x="1882" y="261"/>
                  </a:moveTo>
                  <a:lnTo>
                    <a:pt x="1882" y="261"/>
                  </a:lnTo>
                  <a:lnTo>
                    <a:pt x="1882" y="261"/>
                  </a:lnTo>
                  <a:lnTo>
                    <a:pt x="1887" y="262"/>
                  </a:lnTo>
                  <a:lnTo>
                    <a:pt x="1892" y="266"/>
                  </a:lnTo>
                  <a:lnTo>
                    <a:pt x="1896" y="271"/>
                  </a:lnTo>
                  <a:lnTo>
                    <a:pt x="1897" y="278"/>
                  </a:lnTo>
                  <a:lnTo>
                    <a:pt x="1897" y="278"/>
                  </a:lnTo>
                  <a:lnTo>
                    <a:pt x="1896" y="283"/>
                  </a:lnTo>
                  <a:lnTo>
                    <a:pt x="1892" y="288"/>
                  </a:lnTo>
                  <a:lnTo>
                    <a:pt x="1887" y="291"/>
                  </a:lnTo>
                  <a:lnTo>
                    <a:pt x="1882" y="293"/>
                  </a:lnTo>
                  <a:lnTo>
                    <a:pt x="1882" y="293"/>
                  </a:lnTo>
                  <a:lnTo>
                    <a:pt x="1875" y="291"/>
                  </a:lnTo>
                  <a:lnTo>
                    <a:pt x="1870" y="288"/>
                  </a:lnTo>
                  <a:lnTo>
                    <a:pt x="1867" y="283"/>
                  </a:lnTo>
                  <a:lnTo>
                    <a:pt x="1867" y="278"/>
                  </a:lnTo>
                  <a:lnTo>
                    <a:pt x="1867" y="278"/>
                  </a:lnTo>
                  <a:lnTo>
                    <a:pt x="1867" y="271"/>
                  </a:lnTo>
                  <a:lnTo>
                    <a:pt x="1870" y="266"/>
                  </a:lnTo>
                  <a:lnTo>
                    <a:pt x="1875" y="262"/>
                  </a:lnTo>
                  <a:lnTo>
                    <a:pt x="1882" y="261"/>
                  </a:lnTo>
                  <a:lnTo>
                    <a:pt x="1882" y="261"/>
                  </a:lnTo>
                  <a:close/>
                  <a:moveTo>
                    <a:pt x="1823" y="261"/>
                  </a:moveTo>
                  <a:lnTo>
                    <a:pt x="1823" y="261"/>
                  </a:lnTo>
                  <a:lnTo>
                    <a:pt x="1823" y="261"/>
                  </a:lnTo>
                  <a:lnTo>
                    <a:pt x="1829" y="262"/>
                  </a:lnTo>
                  <a:lnTo>
                    <a:pt x="1834" y="266"/>
                  </a:lnTo>
                  <a:lnTo>
                    <a:pt x="1838" y="271"/>
                  </a:lnTo>
                  <a:lnTo>
                    <a:pt x="1838" y="278"/>
                  </a:lnTo>
                  <a:lnTo>
                    <a:pt x="1838" y="278"/>
                  </a:lnTo>
                  <a:lnTo>
                    <a:pt x="1838" y="283"/>
                  </a:lnTo>
                  <a:lnTo>
                    <a:pt x="1834" y="288"/>
                  </a:lnTo>
                  <a:lnTo>
                    <a:pt x="1829" y="291"/>
                  </a:lnTo>
                  <a:lnTo>
                    <a:pt x="1823" y="293"/>
                  </a:lnTo>
                  <a:lnTo>
                    <a:pt x="1823" y="293"/>
                  </a:lnTo>
                  <a:lnTo>
                    <a:pt x="1817" y="291"/>
                  </a:lnTo>
                  <a:lnTo>
                    <a:pt x="1812" y="288"/>
                  </a:lnTo>
                  <a:lnTo>
                    <a:pt x="1809" y="283"/>
                  </a:lnTo>
                  <a:lnTo>
                    <a:pt x="1807" y="278"/>
                  </a:lnTo>
                  <a:lnTo>
                    <a:pt x="1807" y="278"/>
                  </a:lnTo>
                  <a:lnTo>
                    <a:pt x="1809" y="271"/>
                  </a:lnTo>
                  <a:lnTo>
                    <a:pt x="1812" y="266"/>
                  </a:lnTo>
                  <a:lnTo>
                    <a:pt x="1817" y="262"/>
                  </a:lnTo>
                  <a:lnTo>
                    <a:pt x="1823" y="261"/>
                  </a:lnTo>
                  <a:lnTo>
                    <a:pt x="1823" y="261"/>
                  </a:lnTo>
                  <a:close/>
                  <a:moveTo>
                    <a:pt x="1765" y="261"/>
                  </a:moveTo>
                  <a:lnTo>
                    <a:pt x="1765" y="261"/>
                  </a:lnTo>
                  <a:lnTo>
                    <a:pt x="1765" y="261"/>
                  </a:lnTo>
                  <a:lnTo>
                    <a:pt x="1771" y="262"/>
                  </a:lnTo>
                  <a:lnTo>
                    <a:pt x="1777" y="266"/>
                  </a:lnTo>
                  <a:lnTo>
                    <a:pt x="1780" y="271"/>
                  </a:lnTo>
                  <a:lnTo>
                    <a:pt x="1780" y="278"/>
                  </a:lnTo>
                  <a:lnTo>
                    <a:pt x="1780" y="278"/>
                  </a:lnTo>
                  <a:lnTo>
                    <a:pt x="1780" y="283"/>
                  </a:lnTo>
                  <a:lnTo>
                    <a:pt x="1777" y="288"/>
                  </a:lnTo>
                  <a:lnTo>
                    <a:pt x="1771" y="291"/>
                  </a:lnTo>
                  <a:lnTo>
                    <a:pt x="1765" y="293"/>
                  </a:lnTo>
                  <a:lnTo>
                    <a:pt x="1765" y="293"/>
                  </a:lnTo>
                  <a:lnTo>
                    <a:pt x="1759" y="291"/>
                  </a:lnTo>
                  <a:lnTo>
                    <a:pt x="1754" y="288"/>
                  </a:lnTo>
                  <a:lnTo>
                    <a:pt x="1751" y="283"/>
                  </a:lnTo>
                  <a:lnTo>
                    <a:pt x="1749" y="278"/>
                  </a:lnTo>
                  <a:lnTo>
                    <a:pt x="1749" y="278"/>
                  </a:lnTo>
                  <a:lnTo>
                    <a:pt x="1751" y="271"/>
                  </a:lnTo>
                  <a:lnTo>
                    <a:pt x="1754" y="266"/>
                  </a:lnTo>
                  <a:lnTo>
                    <a:pt x="1759" y="262"/>
                  </a:lnTo>
                  <a:lnTo>
                    <a:pt x="1765" y="261"/>
                  </a:lnTo>
                  <a:lnTo>
                    <a:pt x="1765" y="261"/>
                  </a:lnTo>
                  <a:close/>
                  <a:moveTo>
                    <a:pt x="1707" y="261"/>
                  </a:moveTo>
                  <a:lnTo>
                    <a:pt x="1707" y="261"/>
                  </a:lnTo>
                  <a:lnTo>
                    <a:pt x="1707" y="261"/>
                  </a:lnTo>
                  <a:lnTo>
                    <a:pt x="1712" y="262"/>
                  </a:lnTo>
                  <a:lnTo>
                    <a:pt x="1717" y="266"/>
                  </a:lnTo>
                  <a:lnTo>
                    <a:pt x="1720" y="271"/>
                  </a:lnTo>
                  <a:lnTo>
                    <a:pt x="1722" y="278"/>
                  </a:lnTo>
                  <a:lnTo>
                    <a:pt x="1722" y="278"/>
                  </a:lnTo>
                  <a:lnTo>
                    <a:pt x="1720" y="283"/>
                  </a:lnTo>
                  <a:lnTo>
                    <a:pt x="1717" y="288"/>
                  </a:lnTo>
                  <a:lnTo>
                    <a:pt x="1712" y="291"/>
                  </a:lnTo>
                  <a:lnTo>
                    <a:pt x="1707" y="293"/>
                  </a:lnTo>
                  <a:lnTo>
                    <a:pt x="1707" y="293"/>
                  </a:lnTo>
                  <a:lnTo>
                    <a:pt x="1700" y="291"/>
                  </a:lnTo>
                  <a:lnTo>
                    <a:pt x="1695" y="288"/>
                  </a:lnTo>
                  <a:lnTo>
                    <a:pt x="1693" y="283"/>
                  </a:lnTo>
                  <a:lnTo>
                    <a:pt x="1691" y="278"/>
                  </a:lnTo>
                  <a:lnTo>
                    <a:pt x="1691" y="278"/>
                  </a:lnTo>
                  <a:lnTo>
                    <a:pt x="1693" y="271"/>
                  </a:lnTo>
                  <a:lnTo>
                    <a:pt x="1695" y="266"/>
                  </a:lnTo>
                  <a:lnTo>
                    <a:pt x="1700" y="262"/>
                  </a:lnTo>
                  <a:lnTo>
                    <a:pt x="1707" y="261"/>
                  </a:lnTo>
                  <a:lnTo>
                    <a:pt x="1707" y="261"/>
                  </a:lnTo>
                  <a:close/>
                  <a:moveTo>
                    <a:pt x="1649" y="261"/>
                  </a:moveTo>
                  <a:lnTo>
                    <a:pt x="1649" y="261"/>
                  </a:lnTo>
                  <a:lnTo>
                    <a:pt x="1649" y="261"/>
                  </a:lnTo>
                  <a:lnTo>
                    <a:pt x="1654" y="262"/>
                  </a:lnTo>
                  <a:lnTo>
                    <a:pt x="1659" y="266"/>
                  </a:lnTo>
                  <a:lnTo>
                    <a:pt x="1662" y="271"/>
                  </a:lnTo>
                  <a:lnTo>
                    <a:pt x="1664" y="278"/>
                  </a:lnTo>
                  <a:lnTo>
                    <a:pt x="1664" y="278"/>
                  </a:lnTo>
                  <a:lnTo>
                    <a:pt x="1662" y="283"/>
                  </a:lnTo>
                  <a:lnTo>
                    <a:pt x="1659" y="288"/>
                  </a:lnTo>
                  <a:lnTo>
                    <a:pt x="1654" y="291"/>
                  </a:lnTo>
                  <a:lnTo>
                    <a:pt x="1649" y="293"/>
                  </a:lnTo>
                  <a:lnTo>
                    <a:pt x="1649" y="293"/>
                  </a:lnTo>
                  <a:lnTo>
                    <a:pt x="1642" y="291"/>
                  </a:lnTo>
                  <a:lnTo>
                    <a:pt x="1637" y="288"/>
                  </a:lnTo>
                  <a:lnTo>
                    <a:pt x="1633" y="283"/>
                  </a:lnTo>
                  <a:lnTo>
                    <a:pt x="1633" y="278"/>
                  </a:lnTo>
                  <a:lnTo>
                    <a:pt x="1633" y="278"/>
                  </a:lnTo>
                  <a:lnTo>
                    <a:pt x="1633" y="271"/>
                  </a:lnTo>
                  <a:lnTo>
                    <a:pt x="1637" y="266"/>
                  </a:lnTo>
                  <a:lnTo>
                    <a:pt x="1642" y="262"/>
                  </a:lnTo>
                  <a:lnTo>
                    <a:pt x="1649" y="261"/>
                  </a:lnTo>
                  <a:lnTo>
                    <a:pt x="1649" y="261"/>
                  </a:lnTo>
                  <a:close/>
                  <a:moveTo>
                    <a:pt x="1940" y="218"/>
                  </a:moveTo>
                  <a:lnTo>
                    <a:pt x="1940" y="218"/>
                  </a:lnTo>
                  <a:lnTo>
                    <a:pt x="1940" y="218"/>
                  </a:lnTo>
                  <a:lnTo>
                    <a:pt x="1945" y="218"/>
                  </a:lnTo>
                  <a:lnTo>
                    <a:pt x="1950" y="221"/>
                  </a:lnTo>
                  <a:lnTo>
                    <a:pt x="1954" y="227"/>
                  </a:lnTo>
                  <a:lnTo>
                    <a:pt x="1955" y="233"/>
                  </a:lnTo>
                  <a:lnTo>
                    <a:pt x="1955" y="233"/>
                  </a:lnTo>
                  <a:lnTo>
                    <a:pt x="1954" y="240"/>
                  </a:lnTo>
                  <a:lnTo>
                    <a:pt x="1950" y="245"/>
                  </a:lnTo>
                  <a:lnTo>
                    <a:pt x="1945" y="249"/>
                  </a:lnTo>
                  <a:lnTo>
                    <a:pt x="1940" y="250"/>
                  </a:lnTo>
                  <a:lnTo>
                    <a:pt x="1940" y="250"/>
                  </a:lnTo>
                  <a:lnTo>
                    <a:pt x="1933" y="249"/>
                  </a:lnTo>
                  <a:lnTo>
                    <a:pt x="1928" y="245"/>
                  </a:lnTo>
                  <a:lnTo>
                    <a:pt x="1925" y="240"/>
                  </a:lnTo>
                  <a:lnTo>
                    <a:pt x="1925" y="233"/>
                  </a:lnTo>
                  <a:lnTo>
                    <a:pt x="1925" y="233"/>
                  </a:lnTo>
                  <a:lnTo>
                    <a:pt x="1925" y="227"/>
                  </a:lnTo>
                  <a:lnTo>
                    <a:pt x="1928" y="221"/>
                  </a:lnTo>
                  <a:lnTo>
                    <a:pt x="1933" y="218"/>
                  </a:lnTo>
                  <a:lnTo>
                    <a:pt x="1940" y="218"/>
                  </a:lnTo>
                  <a:lnTo>
                    <a:pt x="1940" y="218"/>
                  </a:lnTo>
                  <a:close/>
                  <a:moveTo>
                    <a:pt x="1882" y="218"/>
                  </a:moveTo>
                  <a:lnTo>
                    <a:pt x="1882" y="218"/>
                  </a:lnTo>
                  <a:lnTo>
                    <a:pt x="1882" y="218"/>
                  </a:lnTo>
                  <a:lnTo>
                    <a:pt x="1887" y="218"/>
                  </a:lnTo>
                  <a:lnTo>
                    <a:pt x="1892" y="221"/>
                  </a:lnTo>
                  <a:lnTo>
                    <a:pt x="1896" y="227"/>
                  </a:lnTo>
                  <a:lnTo>
                    <a:pt x="1897" y="233"/>
                  </a:lnTo>
                  <a:lnTo>
                    <a:pt x="1897" y="233"/>
                  </a:lnTo>
                  <a:lnTo>
                    <a:pt x="1896" y="240"/>
                  </a:lnTo>
                  <a:lnTo>
                    <a:pt x="1892" y="245"/>
                  </a:lnTo>
                  <a:lnTo>
                    <a:pt x="1887" y="249"/>
                  </a:lnTo>
                  <a:lnTo>
                    <a:pt x="1882" y="250"/>
                  </a:lnTo>
                  <a:lnTo>
                    <a:pt x="1882" y="250"/>
                  </a:lnTo>
                  <a:lnTo>
                    <a:pt x="1875" y="249"/>
                  </a:lnTo>
                  <a:lnTo>
                    <a:pt x="1870" y="245"/>
                  </a:lnTo>
                  <a:lnTo>
                    <a:pt x="1867" y="240"/>
                  </a:lnTo>
                  <a:lnTo>
                    <a:pt x="1867" y="233"/>
                  </a:lnTo>
                  <a:lnTo>
                    <a:pt x="1867" y="233"/>
                  </a:lnTo>
                  <a:lnTo>
                    <a:pt x="1867" y="227"/>
                  </a:lnTo>
                  <a:lnTo>
                    <a:pt x="1870" y="221"/>
                  </a:lnTo>
                  <a:lnTo>
                    <a:pt x="1875" y="218"/>
                  </a:lnTo>
                  <a:lnTo>
                    <a:pt x="1882" y="218"/>
                  </a:lnTo>
                  <a:lnTo>
                    <a:pt x="1882" y="218"/>
                  </a:lnTo>
                  <a:close/>
                  <a:moveTo>
                    <a:pt x="1823" y="218"/>
                  </a:moveTo>
                  <a:lnTo>
                    <a:pt x="1823" y="218"/>
                  </a:lnTo>
                  <a:lnTo>
                    <a:pt x="1823" y="218"/>
                  </a:lnTo>
                  <a:lnTo>
                    <a:pt x="1829" y="218"/>
                  </a:lnTo>
                  <a:lnTo>
                    <a:pt x="1834" y="221"/>
                  </a:lnTo>
                  <a:lnTo>
                    <a:pt x="1838" y="227"/>
                  </a:lnTo>
                  <a:lnTo>
                    <a:pt x="1838" y="233"/>
                  </a:lnTo>
                  <a:lnTo>
                    <a:pt x="1838" y="233"/>
                  </a:lnTo>
                  <a:lnTo>
                    <a:pt x="1838" y="240"/>
                  </a:lnTo>
                  <a:lnTo>
                    <a:pt x="1834" y="245"/>
                  </a:lnTo>
                  <a:lnTo>
                    <a:pt x="1829" y="249"/>
                  </a:lnTo>
                  <a:lnTo>
                    <a:pt x="1823" y="250"/>
                  </a:lnTo>
                  <a:lnTo>
                    <a:pt x="1823" y="250"/>
                  </a:lnTo>
                  <a:lnTo>
                    <a:pt x="1817" y="249"/>
                  </a:lnTo>
                  <a:lnTo>
                    <a:pt x="1812" y="245"/>
                  </a:lnTo>
                  <a:lnTo>
                    <a:pt x="1809" y="240"/>
                  </a:lnTo>
                  <a:lnTo>
                    <a:pt x="1807" y="233"/>
                  </a:lnTo>
                  <a:lnTo>
                    <a:pt x="1807" y="233"/>
                  </a:lnTo>
                  <a:lnTo>
                    <a:pt x="1809" y="227"/>
                  </a:lnTo>
                  <a:lnTo>
                    <a:pt x="1812" y="221"/>
                  </a:lnTo>
                  <a:lnTo>
                    <a:pt x="1817" y="218"/>
                  </a:lnTo>
                  <a:lnTo>
                    <a:pt x="1823" y="218"/>
                  </a:lnTo>
                  <a:lnTo>
                    <a:pt x="1823" y="218"/>
                  </a:lnTo>
                  <a:close/>
                  <a:moveTo>
                    <a:pt x="1765" y="218"/>
                  </a:moveTo>
                  <a:lnTo>
                    <a:pt x="1765" y="218"/>
                  </a:lnTo>
                  <a:lnTo>
                    <a:pt x="1765" y="218"/>
                  </a:lnTo>
                  <a:lnTo>
                    <a:pt x="1771" y="218"/>
                  </a:lnTo>
                  <a:lnTo>
                    <a:pt x="1777" y="221"/>
                  </a:lnTo>
                  <a:lnTo>
                    <a:pt x="1780" y="227"/>
                  </a:lnTo>
                  <a:lnTo>
                    <a:pt x="1780" y="233"/>
                  </a:lnTo>
                  <a:lnTo>
                    <a:pt x="1780" y="233"/>
                  </a:lnTo>
                  <a:lnTo>
                    <a:pt x="1780" y="240"/>
                  </a:lnTo>
                  <a:lnTo>
                    <a:pt x="1777" y="245"/>
                  </a:lnTo>
                  <a:lnTo>
                    <a:pt x="1771" y="249"/>
                  </a:lnTo>
                  <a:lnTo>
                    <a:pt x="1765" y="250"/>
                  </a:lnTo>
                  <a:lnTo>
                    <a:pt x="1765" y="250"/>
                  </a:lnTo>
                  <a:lnTo>
                    <a:pt x="1759" y="249"/>
                  </a:lnTo>
                  <a:lnTo>
                    <a:pt x="1754" y="245"/>
                  </a:lnTo>
                  <a:lnTo>
                    <a:pt x="1751" y="240"/>
                  </a:lnTo>
                  <a:lnTo>
                    <a:pt x="1749" y="233"/>
                  </a:lnTo>
                  <a:lnTo>
                    <a:pt x="1749" y="233"/>
                  </a:lnTo>
                  <a:lnTo>
                    <a:pt x="1751" y="227"/>
                  </a:lnTo>
                  <a:lnTo>
                    <a:pt x="1754" y="221"/>
                  </a:lnTo>
                  <a:lnTo>
                    <a:pt x="1759" y="218"/>
                  </a:lnTo>
                  <a:lnTo>
                    <a:pt x="1765" y="218"/>
                  </a:lnTo>
                  <a:lnTo>
                    <a:pt x="1765" y="218"/>
                  </a:lnTo>
                  <a:close/>
                  <a:moveTo>
                    <a:pt x="1707" y="218"/>
                  </a:moveTo>
                  <a:lnTo>
                    <a:pt x="1707" y="218"/>
                  </a:lnTo>
                  <a:lnTo>
                    <a:pt x="1707" y="218"/>
                  </a:lnTo>
                  <a:lnTo>
                    <a:pt x="1712" y="218"/>
                  </a:lnTo>
                  <a:lnTo>
                    <a:pt x="1717" y="221"/>
                  </a:lnTo>
                  <a:lnTo>
                    <a:pt x="1720" y="227"/>
                  </a:lnTo>
                  <a:lnTo>
                    <a:pt x="1722" y="233"/>
                  </a:lnTo>
                  <a:lnTo>
                    <a:pt x="1722" y="233"/>
                  </a:lnTo>
                  <a:lnTo>
                    <a:pt x="1720" y="240"/>
                  </a:lnTo>
                  <a:lnTo>
                    <a:pt x="1717" y="245"/>
                  </a:lnTo>
                  <a:lnTo>
                    <a:pt x="1712" y="249"/>
                  </a:lnTo>
                  <a:lnTo>
                    <a:pt x="1707" y="250"/>
                  </a:lnTo>
                  <a:lnTo>
                    <a:pt x="1707" y="250"/>
                  </a:lnTo>
                  <a:lnTo>
                    <a:pt x="1700" y="249"/>
                  </a:lnTo>
                  <a:lnTo>
                    <a:pt x="1695" y="245"/>
                  </a:lnTo>
                  <a:lnTo>
                    <a:pt x="1693" y="240"/>
                  </a:lnTo>
                  <a:lnTo>
                    <a:pt x="1691" y="233"/>
                  </a:lnTo>
                  <a:lnTo>
                    <a:pt x="1691" y="233"/>
                  </a:lnTo>
                  <a:lnTo>
                    <a:pt x="1693" y="227"/>
                  </a:lnTo>
                  <a:lnTo>
                    <a:pt x="1695" y="221"/>
                  </a:lnTo>
                  <a:lnTo>
                    <a:pt x="1700" y="218"/>
                  </a:lnTo>
                  <a:lnTo>
                    <a:pt x="1707" y="218"/>
                  </a:lnTo>
                  <a:lnTo>
                    <a:pt x="1707" y="218"/>
                  </a:lnTo>
                  <a:close/>
                  <a:moveTo>
                    <a:pt x="1649" y="218"/>
                  </a:moveTo>
                  <a:lnTo>
                    <a:pt x="1649" y="218"/>
                  </a:lnTo>
                  <a:lnTo>
                    <a:pt x="1649" y="218"/>
                  </a:lnTo>
                  <a:lnTo>
                    <a:pt x="1654" y="218"/>
                  </a:lnTo>
                  <a:lnTo>
                    <a:pt x="1659" y="221"/>
                  </a:lnTo>
                  <a:lnTo>
                    <a:pt x="1662" y="227"/>
                  </a:lnTo>
                  <a:lnTo>
                    <a:pt x="1664" y="233"/>
                  </a:lnTo>
                  <a:lnTo>
                    <a:pt x="1664" y="233"/>
                  </a:lnTo>
                  <a:lnTo>
                    <a:pt x="1662" y="240"/>
                  </a:lnTo>
                  <a:lnTo>
                    <a:pt x="1659" y="245"/>
                  </a:lnTo>
                  <a:lnTo>
                    <a:pt x="1654" y="249"/>
                  </a:lnTo>
                  <a:lnTo>
                    <a:pt x="1649" y="250"/>
                  </a:lnTo>
                  <a:lnTo>
                    <a:pt x="1649" y="250"/>
                  </a:lnTo>
                  <a:lnTo>
                    <a:pt x="1642" y="249"/>
                  </a:lnTo>
                  <a:lnTo>
                    <a:pt x="1637" y="245"/>
                  </a:lnTo>
                  <a:lnTo>
                    <a:pt x="1633" y="240"/>
                  </a:lnTo>
                  <a:lnTo>
                    <a:pt x="1633" y="233"/>
                  </a:lnTo>
                  <a:lnTo>
                    <a:pt x="1633" y="233"/>
                  </a:lnTo>
                  <a:lnTo>
                    <a:pt x="1633" y="227"/>
                  </a:lnTo>
                  <a:lnTo>
                    <a:pt x="1637" y="221"/>
                  </a:lnTo>
                  <a:lnTo>
                    <a:pt x="1642" y="218"/>
                  </a:lnTo>
                  <a:lnTo>
                    <a:pt x="1649" y="218"/>
                  </a:lnTo>
                  <a:lnTo>
                    <a:pt x="1649" y="218"/>
                  </a:lnTo>
                  <a:close/>
                  <a:moveTo>
                    <a:pt x="1589" y="218"/>
                  </a:moveTo>
                  <a:lnTo>
                    <a:pt x="1589" y="218"/>
                  </a:lnTo>
                  <a:lnTo>
                    <a:pt x="1589" y="218"/>
                  </a:lnTo>
                  <a:lnTo>
                    <a:pt x="1596" y="218"/>
                  </a:lnTo>
                  <a:lnTo>
                    <a:pt x="1601" y="221"/>
                  </a:lnTo>
                  <a:lnTo>
                    <a:pt x="1605" y="227"/>
                  </a:lnTo>
                  <a:lnTo>
                    <a:pt x="1606" y="233"/>
                  </a:lnTo>
                  <a:lnTo>
                    <a:pt x="1606" y="233"/>
                  </a:lnTo>
                  <a:lnTo>
                    <a:pt x="1605" y="240"/>
                  </a:lnTo>
                  <a:lnTo>
                    <a:pt x="1601" y="245"/>
                  </a:lnTo>
                  <a:lnTo>
                    <a:pt x="1596" y="249"/>
                  </a:lnTo>
                  <a:lnTo>
                    <a:pt x="1589" y="250"/>
                  </a:lnTo>
                  <a:lnTo>
                    <a:pt x="1589" y="250"/>
                  </a:lnTo>
                  <a:lnTo>
                    <a:pt x="1584" y="249"/>
                  </a:lnTo>
                  <a:lnTo>
                    <a:pt x="1579" y="245"/>
                  </a:lnTo>
                  <a:lnTo>
                    <a:pt x="1576" y="240"/>
                  </a:lnTo>
                  <a:lnTo>
                    <a:pt x="1574" y="233"/>
                  </a:lnTo>
                  <a:lnTo>
                    <a:pt x="1574" y="233"/>
                  </a:lnTo>
                  <a:lnTo>
                    <a:pt x="1576" y="227"/>
                  </a:lnTo>
                  <a:lnTo>
                    <a:pt x="1579" y="221"/>
                  </a:lnTo>
                  <a:lnTo>
                    <a:pt x="1584" y="218"/>
                  </a:lnTo>
                  <a:lnTo>
                    <a:pt x="1589" y="218"/>
                  </a:lnTo>
                  <a:lnTo>
                    <a:pt x="1589" y="218"/>
                  </a:lnTo>
                  <a:close/>
                  <a:moveTo>
                    <a:pt x="1882" y="174"/>
                  </a:moveTo>
                  <a:lnTo>
                    <a:pt x="1882" y="174"/>
                  </a:lnTo>
                  <a:lnTo>
                    <a:pt x="1882" y="174"/>
                  </a:lnTo>
                  <a:lnTo>
                    <a:pt x="1887" y="175"/>
                  </a:lnTo>
                  <a:lnTo>
                    <a:pt x="1892" y="179"/>
                  </a:lnTo>
                  <a:lnTo>
                    <a:pt x="1896" y="184"/>
                  </a:lnTo>
                  <a:lnTo>
                    <a:pt x="1897" y="191"/>
                  </a:lnTo>
                  <a:lnTo>
                    <a:pt x="1897" y="191"/>
                  </a:lnTo>
                  <a:lnTo>
                    <a:pt x="1896" y="196"/>
                  </a:lnTo>
                  <a:lnTo>
                    <a:pt x="1892" y="201"/>
                  </a:lnTo>
                  <a:lnTo>
                    <a:pt x="1887" y="204"/>
                  </a:lnTo>
                  <a:lnTo>
                    <a:pt x="1882" y="206"/>
                  </a:lnTo>
                  <a:lnTo>
                    <a:pt x="1882" y="206"/>
                  </a:lnTo>
                  <a:lnTo>
                    <a:pt x="1875" y="204"/>
                  </a:lnTo>
                  <a:lnTo>
                    <a:pt x="1870" y="201"/>
                  </a:lnTo>
                  <a:lnTo>
                    <a:pt x="1867" y="196"/>
                  </a:lnTo>
                  <a:lnTo>
                    <a:pt x="1867" y="191"/>
                  </a:lnTo>
                  <a:lnTo>
                    <a:pt x="1867" y="191"/>
                  </a:lnTo>
                  <a:lnTo>
                    <a:pt x="1867" y="184"/>
                  </a:lnTo>
                  <a:lnTo>
                    <a:pt x="1870" y="179"/>
                  </a:lnTo>
                  <a:lnTo>
                    <a:pt x="1875" y="175"/>
                  </a:lnTo>
                  <a:lnTo>
                    <a:pt x="1882" y="174"/>
                  </a:lnTo>
                  <a:lnTo>
                    <a:pt x="1882" y="174"/>
                  </a:lnTo>
                  <a:close/>
                  <a:moveTo>
                    <a:pt x="1823" y="174"/>
                  </a:moveTo>
                  <a:lnTo>
                    <a:pt x="1823" y="174"/>
                  </a:lnTo>
                  <a:lnTo>
                    <a:pt x="1823" y="174"/>
                  </a:lnTo>
                  <a:lnTo>
                    <a:pt x="1829" y="175"/>
                  </a:lnTo>
                  <a:lnTo>
                    <a:pt x="1834" y="179"/>
                  </a:lnTo>
                  <a:lnTo>
                    <a:pt x="1838" y="184"/>
                  </a:lnTo>
                  <a:lnTo>
                    <a:pt x="1838" y="191"/>
                  </a:lnTo>
                  <a:lnTo>
                    <a:pt x="1838" y="191"/>
                  </a:lnTo>
                  <a:lnTo>
                    <a:pt x="1838" y="196"/>
                  </a:lnTo>
                  <a:lnTo>
                    <a:pt x="1834" y="201"/>
                  </a:lnTo>
                  <a:lnTo>
                    <a:pt x="1829" y="204"/>
                  </a:lnTo>
                  <a:lnTo>
                    <a:pt x="1823" y="206"/>
                  </a:lnTo>
                  <a:lnTo>
                    <a:pt x="1823" y="206"/>
                  </a:lnTo>
                  <a:lnTo>
                    <a:pt x="1817" y="204"/>
                  </a:lnTo>
                  <a:lnTo>
                    <a:pt x="1812" y="201"/>
                  </a:lnTo>
                  <a:lnTo>
                    <a:pt x="1809" y="196"/>
                  </a:lnTo>
                  <a:lnTo>
                    <a:pt x="1807" y="191"/>
                  </a:lnTo>
                  <a:lnTo>
                    <a:pt x="1807" y="191"/>
                  </a:lnTo>
                  <a:lnTo>
                    <a:pt x="1809" y="184"/>
                  </a:lnTo>
                  <a:lnTo>
                    <a:pt x="1812" y="179"/>
                  </a:lnTo>
                  <a:lnTo>
                    <a:pt x="1817" y="175"/>
                  </a:lnTo>
                  <a:lnTo>
                    <a:pt x="1823" y="174"/>
                  </a:lnTo>
                  <a:lnTo>
                    <a:pt x="1823" y="174"/>
                  </a:lnTo>
                  <a:close/>
                  <a:moveTo>
                    <a:pt x="1765" y="174"/>
                  </a:moveTo>
                  <a:lnTo>
                    <a:pt x="1765" y="174"/>
                  </a:lnTo>
                  <a:lnTo>
                    <a:pt x="1765" y="174"/>
                  </a:lnTo>
                  <a:lnTo>
                    <a:pt x="1771" y="175"/>
                  </a:lnTo>
                  <a:lnTo>
                    <a:pt x="1777" y="179"/>
                  </a:lnTo>
                  <a:lnTo>
                    <a:pt x="1780" y="184"/>
                  </a:lnTo>
                  <a:lnTo>
                    <a:pt x="1780" y="191"/>
                  </a:lnTo>
                  <a:lnTo>
                    <a:pt x="1780" y="191"/>
                  </a:lnTo>
                  <a:lnTo>
                    <a:pt x="1780" y="196"/>
                  </a:lnTo>
                  <a:lnTo>
                    <a:pt x="1777" y="201"/>
                  </a:lnTo>
                  <a:lnTo>
                    <a:pt x="1771" y="204"/>
                  </a:lnTo>
                  <a:lnTo>
                    <a:pt x="1765" y="206"/>
                  </a:lnTo>
                  <a:lnTo>
                    <a:pt x="1765" y="206"/>
                  </a:lnTo>
                  <a:lnTo>
                    <a:pt x="1759" y="204"/>
                  </a:lnTo>
                  <a:lnTo>
                    <a:pt x="1754" y="201"/>
                  </a:lnTo>
                  <a:lnTo>
                    <a:pt x="1751" y="196"/>
                  </a:lnTo>
                  <a:lnTo>
                    <a:pt x="1749" y="191"/>
                  </a:lnTo>
                  <a:lnTo>
                    <a:pt x="1749" y="191"/>
                  </a:lnTo>
                  <a:lnTo>
                    <a:pt x="1751" y="184"/>
                  </a:lnTo>
                  <a:lnTo>
                    <a:pt x="1754" y="179"/>
                  </a:lnTo>
                  <a:lnTo>
                    <a:pt x="1759" y="175"/>
                  </a:lnTo>
                  <a:lnTo>
                    <a:pt x="1765" y="174"/>
                  </a:lnTo>
                  <a:lnTo>
                    <a:pt x="1765" y="174"/>
                  </a:lnTo>
                  <a:close/>
                  <a:moveTo>
                    <a:pt x="1707" y="174"/>
                  </a:moveTo>
                  <a:lnTo>
                    <a:pt x="1707" y="174"/>
                  </a:lnTo>
                  <a:lnTo>
                    <a:pt x="1707" y="174"/>
                  </a:lnTo>
                  <a:lnTo>
                    <a:pt x="1712" y="175"/>
                  </a:lnTo>
                  <a:lnTo>
                    <a:pt x="1717" y="179"/>
                  </a:lnTo>
                  <a:lnTo>
                    <a:pt x="1720" y="184"/>
                  </a:lnTo>
                  <a:lnTo>
                    <a:pt x="1722" y="191"/>
                  </a:lnTo>
                  <a:lnTo>
                    <a:pt x="1722" y="191"/>
                  </a:lnTo>
                  <a:lnTo>
                    <a:pt x="1720" y="196"/>
                  </a:lnTo>
                  <a:lnTo>
                    <a:pt x="1717" y="201"/>
                  </a:lnTo>
                  <a:lnTo>
                    <a:pt x="1712" y="204"/>
                  </a:lnTo>
                  <a:lnTo>
                    <a:pt x="1707" y="206"/>
                  </a:lnTo>
                  <a:lnTo>
                    <a:pt x="1707" y="206"/>
                  </a:lnTo>
                  <a:lnTo>
                    <a:pt x="1700" y="204"/>
                  </a:lnTo>
                  <a:lnTo>
                    <a:pt x="1695" y="201"/>
                  </a:lnTo>
                  <a:lnTo>
                    <a:pt x="1693" y="196"/>
                  </a:lnTo>
                  <a:lnTo>
                    <a:pt x="1691" y="191"/>
                  </a:lnTo>
                  <a:lnTo>
                    <a:pt x="1691" y="191"/>
                  </a:lnTo>
                  <a:lnTo>
                    <a:pt x="1693" y="184"/>
                  </a:lnTo>
                  <a:lnTo>
                    <a:pt x="1695" y="179"/>
                  </a:lnTo>
                  <a:lnTo>
                    <a:pt x="1700" y="175"/>
                  </a:lnTo>
                  <a:lnTo>
                    <a:pt x="1707" y="174"/>
                  </a:lnTo>
                  <a:lnTo>
                    <a:pt x="1707" y="174"/>
                  </a:lnTo>
                  <a:close/>
                  <a:moveTo>
                    <a:pt x="1649" y="174"/>
                  </a:moveTo>
                  <a:lnTo>
                    <a:pt x="1649" y="174"/>
                  </a:lnTo>
                  <a:lnTo>
                    <a:pt x="1649" y="174"/>
                  </a:lnTo>
                  <a:lnTo>
                    <a:pt x="1654" y="175"/>
                  </a:lnTo>
                  <a:lnTo>
                    <a:pt x="1659" y="179"/>
                  </a:lnTo>
                  <a:lnTo>
                    <a:pt x="1662" y="184"/>
                  </a:lnTo>
                  <a:lnTo>
                    <a:pt x="1664" y="191"/>
                  </a:lnTo>
                  <a:lnTo>
                    <a:pt x="1664" y="191"/>
                  </a:lnTo>
                  <a:lnTo>
                    <a:pt x="1662" y="196"/>
                  </a:lnTo>
                  <a:lnTo>
                    <a:pt x="1659" y="201"/>
                  </a:lnTo>
                  <a:lnTo>
                    <a:pt x="1654" y="204"/>
                  </a:lnTo>
                  <a:lnTo>
                    <a:pt x="1649" y="206"/>
                  </a:lnTo>
                  <a:lnTo>
                    <a:pt x="1649" y="206"/>
                  </a:lnTo>
                  <a:lnTo>
                    <a:pt x="1642" y="204"/>
                  </a:lnTo>
                  <a:lnTo>
                    <a:pt x="1637" y="201"/>
                  </a:lnTo>
                  <a:lnTo>
                    <a:pt x="1633" y="196"/>
                  </a:lnTo>
                  <a:lnTo>
                    <a:pt x="1633" y="191"/>
                  </a:lnTo>
                  <a:lnTo>
                    <a:pt x="1633" y="191"/>
                  </a:lnTo>
                  <a:lnTo>
                    <a:pt x="1633" y="184"/>
                  </a:lnTo>
                  <a:lnTo>
                    <a:pt x="1637" y="179"/>
                  </a:lnTo>
                  <a:lnTo>
                    <a:pt x="1642" y="175"/>
                  </a:lnTo>
                  <a:lnTo>
                    <a:pt x="1649" y="174"/>
                  </a:lnTo>
                  <a:lnTo>
                    <a:pt x="1649" y="174"/>
                  </a:lnTo>
                  <a:close/>
                  <a:moveTo>
                    <a:pt x="1589" y="174"/>
                  </a:moveTo>
                  <a:lnTo>
                    <a:pt x="1589" y="174"/>
                  </a:lnTo>
                  <a:lnTo>
                    <a:pt x="1589" y="174"/>
                  </a:lnTo>
                  <a:lnTo>
                    <a:pt x="1596" y="175"/>
                  </a:lnTo>
                  <a:lnTo>
                    <a:pt x="1601" y="179"/>
                  </a:lnTo>
                  <a:lnTo>
                    <a:pt x="1605" y="184"/>
                  </a:lnTo>
                  <a:lnTo>
                    <a:pt x="1606" y="191"/>
                  </a:lnTo>
                  <a:lnTo>
                    <a:pt x="1606" y="191"/>
                  </a:lnTo>
                  <a:lnTo>
                    <a:pt x="1605" y="196"/>
                  </a:lnTo>
                  <a:lnTo>
                    <a:pt x="1601" y="201"/>
                  </a:lnTo>
                  <a:lnTo>
                    <a:pt x="1596" y="204"/>
                  </a:lnTo>
                  <a:lnTo>
                    <a:pt x="1589" y="206"/>
                  </a:lnTo>
                  <a:lnTo>
                    <a:pt x="1589" y="206"/>
                  </a:lnTo>
                  <a:lnTo>
                    <a:pt x="1584" y="204"/>
                  </a:lnTo>
                  <a:lnTo>
                    <a:pt x="1579" y="201"/>
                  </a:lnTo>
                  <a:lnTo>
                    <a:pt x="1576" y="196"/>
                  </a:lnTo>
                  <a:lnTo>
                    <a:pt x="1574" y="191"/>
                  </a:lnTo>
                  <a:lnTo>
                    <a:pt x="1574" y="191"/>
                  </a:lnTo>
                  <a:lnTo>
                    <a:pt x="1576" y="184"/>
                  </a:lnTo>
                  <a:lnTo>
                    <a:pt x="1579" y="179"/>
                  </a:lnTo>
                  <a:lnTo>
                    <a:pt x="1584" y="175"/>
                  </a:lnTo>
                  <a:lnTo>
                    <a:pt x="1589" y="174"/>
                  </a:lnTo>
                  <a:lnTo>
                    <a:pt x="1589" y="174"/>
                  </a:lnTo>
                  <a:close/>
                  <a:moveTo>
                    <a:pt x="1531" y="174"/>
                  </a:moveTo>
                  <a:lnTo>
                    <a:pt x="1531" y="174"/>
                  </a:lnTo>
                  <a:lnTo>
                    <a:pt x="1531" y="174"/>
                  </a:lnTo>
                  <a:lnTo>
                    <a:pt x="1538" y="175"/>
                  </a:lnTo>
                  <a:lnTo>
                    <a:pt x="1543" y="179"/>
                  </a:lnTo>
                  <a:lnTo>
                    <a:pt x="1547" y="184"/>
                  </a:lnTo>
                  <a:lnTo>
                    <a:pt x="1547" y="191"/>
                  </a:lnTo>
                  <a:lnTo>
                    <a:pt x="1547" y="191"/>
                  </a:lnTo>
                  <a:lnTo>
                    <a:pt x="1547" y="196"/>
                  </a:lnTo>
                  <a:lnTo>
                    <a:pt x="1543" y="201"/>
                  </a:lnTo>
                  <a:lnTo>
                    <a:pt x="1538" y="204"/>
                  </a:lnTo>
                  <a:lnTo>
                    <a:pt x="1531" y="206"/>
                  </a:lnTo>
                  <a:lnTo>
                    <a:pt x="1531" y="206"/>
                  </a:lnTo>
                  <a:lnTo>
                    <a:pt x="1526" y="204"/>
                  </a:lnTo>
                  <a:lnTo>
                    <a:pt x="1521" y="201"/>
                  </a:lnTo>
                  <a:lnTo>
                    <a:pt x="1518" y="196"/>
                  </a:lnTo>
                  <a:lnTo>
                    <a:pt x="1516" y="191"/>
                  </a:lnTo>
                  <a:lnTo>
                    <a:pt x="1516" y="191"/>
                  </a:lnTo>
                  <a:lnTo>
                    <a:pt x="1518" y="184"/>
                  </a:lnTo>
                  <a:lnTo>
                    <a:pt x="1521" y="179"/>
                  </a:lnTo>
                  <a:lnTo>
                    <a:pt x="1526" y="175"/>
                  </a:lnTo>
                  <a:lnTo>
                    <a:pt x="1531" y="174"/>
                  </a:lnTo>
                  <a:lnTo>
                    <a:pt x="1531" y="174"/>
                  </a:lnTo>
                  <a:close/>
                  <a:moveTo>
                    <a:pt x="1473" y="174"/>
                  </a:moveTo>
                  <a:lnTo>
                    <a:pt x="1473" y="174"/>
                  </a:lnTo>
                  <a:lnTo>
                    <a:pt x="1473" y="174"/>
                  </a:lnTo>
                  <a:lnTo>
                    <a:pt x="1479" y="175"/>
                  </a:lnTo>
                  <a:lnTo>
                    <a:pt x="1484" y="179"/>
                  </a:lnTo>
                  <a:lnTo>
                    <a:pt x="1487" y="184"/>
                  </a:lnTo>
                  <a:lnTo>
                    <a:pt x="1489" y="191"/>
                  </a:lnTo>
                  <a:lnTo>
                    <a:pt x="1489" y="191"/>
                  </a:lnTo>
                  <a:lnTo>
                    <a:pt x="1487" y="196"/>
                  </a:lnTo>
                  <a:lnTo>
                    <a:pt x="1484" y="201"/>
                  </a:lnTo>
                  <a:lnTo>
                    <a:pt x="1479" y="204"/>
                  </a:lnTo>
                  <a:lnTo>
                    <a:pt x="1473" y="206"/>
                  </a:lnTo>
                  <a:lnTo>
                    <a:pt x="1473" y="206"/>
                  </a:lnTo>
                  <a:lnTo>
                    <a:pt x="1467" y="204"/>
                  </a:lnTo>
                  <a:lnTo>
                    <a:pt x="1463" y="201"/>
                  </a:lnTo>
                  <a:lnTo>
                    <a:pt x="1460" y="196"/>
                  </a:lnTo>
                  <a:lnTo>
                    <a:pt x="1458" y="191"/>
                  </a:lnTo>
                  <a:lnTo>
                    <a:pt x="1458" y="191"/>
                  </a:lnTo>
                  <a:lnTo>
                    <a:pt x="1460" y="184"/>
                  </a:lnTo>
                  <a:lnTo>
                    <a:pt x="1463" y="179"/>
                  </a:lnTo>
                  <a:lnTo>
                    <a:pt x="1467" y="175"/>
                  </a:lnTo>
                  <a:lnTo>
                    <a:pt x="1473" y="174"/>
                  </a:lnTo>
                  <a:lnTo>
                    <a:pt x="1473" y="174"/>
                  </a:lnTo>
                  <a:close/>
                  <a:moveTo>
                    <a:pt x="1765" y="131"/>
                  </a:moveTo>
                  <a:lnTo>
                    <a:pt x="1765" y="131"/>
                  </a:lnTo>
                  <a:lnTo>
                    <a:pt x="1765" y="131"/>
                  </a:lnTo>
                  <a:lnTo>
                    <a:pt x="1771" y="131"/>
                  </a:lnTo>
                  <a:lnTo>
                    <a:pt x="1777" y="135"/>
                  </a:lnTo>
                  <a:lnTo>
                    <a:pt x="1780" y="141"/>
                  </a:lnTo>
                  <a:lnTo>
                    <a:pt x="1780" y="146"/>
                  </a:lnTo>
                  <a:lnTo>
                    <a:pt x="1780" y="146"/>
                  </a:lnTo>
                  <a:lnTo>
                    <a:pt x="1780" y="153"/>
                  </a:lnTo>
                  <a:lnTo>
                    <a:pt x="1777" y="158"/>
                  </a:lnTo>
                  <a:lnTo>
                    <a:pt x="1771" y="162"/>
                  </a:lnTo>
                  <a:lnTo>
                    <a:pt x="1765" y="164"/>
                  </a:lnTo>
                  <a:lnTo>
                    <a:pt x="1765" y="164"/>
                  </a:lnTo>
                  <a:lnTo>
                    <a:pt x="1759" y="162"/>
                  </a:lnTo>
                  <a:lnTo>
                    <a:pt x="1754" y="158"/>
                  </a:lnTo>
                  <a:lnTo>
                    <a:pt x="1751" y="153"/>
                  </a:lnTo>
                  <a:lnTo>
                    <a:pt x="1749" y="146"/>
                  </a:lnTo>
                  <a:lnTo>
                    <a:pt x="1749" y="146"/>
                  </a:lnTo>
                  <a:lnTo>
                    <a:pt x="1751" y="141"/>
                  </a:lnTo>
                  <a:lnTo>
                    <a:pt x="1754" y="135"/>
                  </a:lnTo>
                  <a:lnTo>
                    <a:pt x="1759" y="131"/>
                  </a:lnTo>
                  <a:lnTo>
                    <a:pt x="1765" y="131"/>
                  </a:lnTo>
                  <a:lnTo>
                    <a:pt x="1765" y="131"/>
                  </a:lnTo>
                  <a:close/>
                  <a:moveTo>
                    <a:pt x="1707" y="131"/>
                  </a:moveTo>
                  <a:lnTo>
                    <a:pt x="1707" y="131"/>
                  </a:lnTo>
                  <a:lnTo>
                    <a:pt x="1707" y="131"/>
                  </a:lnTo>
                  <a:lnTo>
                    <a:pt x="1712" y="131"/>
                  </a:lnTo>
                  <a:lnTo>
                    <a:pt x="1717" y="135"/>
                  </a:lnTo>
                  <a:lnTo>
                    <a:pt x="1720" y="141"/>
                  </a:lnTo>
                  <a:lnTo>
                    <a:pt x="1722" y="146"/>
                  </a:lnTo>
                  <a:lnTo>
                    <a:pt x="1722" y="146"/>
                  </a:lnTo>
                  <a:lnTo>
                    <a:pt x="1720" y="153"/>
                  </a:lnTo>
                  <a:lnTo>
                    <a:pt x="1717" y="158"/>
                  </a:lnTo>
                  <a:lnTo>
                    <a:pt x="1712" y="162"/>
                  </a:lnTo>
                  <a:lnTo>
                    <a:pt x="1707" y="164"/>
                  </a:lnTo>
                  <a:lnTo>
                    <a:pt x="1707" y="164"/>
                  </a:lnTo>
                  <a:lnTo>
                    <a:pt x="1700" y="162"/>
                  </a:lnTo>
                  <a:lnTo>
                    <a:pt x="1695" y="158"/>
                  </a:lnTo>
                  <a:lnTo>
                    <a:pt x="1693" y="153"/>
                  </a:lnTo>
                  <a:lnTo>
                    <a:pt x="1691" y="146"/>
                  </a:lnTo>
                  <a:lnTo>
                    <a:pt x="1691" y="146"/>
                  </a:lnTo>
                  <a:lnTo>
                    <a:pt x="1693" y="141"/>
                  </a:lnTo>
                  <a:lnTo>
                    <a:pt x="1695" y="135"/>
                  </a:lnTo>
                  <a:lnTo>
                    <a:pt x="1700" y="131"/>
                  </a:lnTo>
                  <a:lnTo>
                    <a:pt x="1707" y="131"/>
                  </a:lnTo>
                  <a:lnTo>
                    <a:pt x="1707" y="131"/>
                  </a:lnTo>
                  <a:close/>
                  <a:moveTo>
                    <a:pt x="1649" y="131"/>
                  </a:moveTo>
                  <a:lnTo>
                    <a:pt x="1649" y="131"/>
                  </a:lnTo>
                  <a:lnTo>
                    <a:pt x="1649" y="131"/>
                  </a:lnTo>
                  <a:lnTo>
                    <a:pt x="1654" y="131"/>
                  </a:lnTo>
                  <a:lnTo>
                    <a:pt x="1659" y="135"/>
                  </a:lnTo>
                  <a:lnTo>
                    <a:pt x="1662" y="141"/>
                  </a:lnTo>
                  <a:lnTo>
                    <a:pt x="1664" y="146"/>
                  </a:lnTo>
                  <a:lnTo>
                    <a:pt x="1664" y="146"/>
                  </a:lnTo>
                  <a:lnTo>
                    <a:pt x="1662" y="153"/>
                  </a:lnTo>
                  <a:lnTo>
                    <a:pt x="1659" y="158"/>
                  </a:lnTo>
                  <a:lnTo>
                    <a:pt x="1654" y="162"/>
                  </a:lnTo>
                  <a:lnTo>
                    <a:pt x="1649" y="164"/>
                  </a:lnTo>
                  <a:lnTo>
                    <a:pt x="1649" y="164"/>
                  </a:lnTo>
                  <a:lnTo>
                    <a:pt x="1642" y="162"/>
                  </a:lnTo>
                  <a:lnTo>
                    <a:pt x="1637" y="158"/>
                  </a:lnTo>
                  <a:lnTo>
                    <a:pt x="1633" y="153"/>
                  </a:lnTo>
                  <a:lnTo>
                    <a:pt x="1633" y="146"/>
                  </a:lnTo>
                  <a:lnTo>
                    <a:pt x="1633" y="146"/>
                  </a:lnTo>
                  <a:lnTo>
                    <a:pt x="1633" y="141"/>
                  </a:lnTo>
                  <a:lnTo>
                    <a:pt x="1637" y="135"/>
                  </a:lnTo>
                  <a:lnTo>
                    <a:pt x="1642" y="131"/>
                  </a:lnTo>
                  <a:lnTo>
                    <a:pt x="1649" y="131"/>
                  </a:lnTo>
                  <a:lnTo>
                    <a:pt x="1649" y="131"/>
                  </a:lnTo>
                  <a:close/>
                  <a:moveTo>
                    <a:pt x="1589" y="131"/>
                  </a:moveTo>
                  <a:lnTo>
                    <a:pt x="1589" y="131"/>
                  </a:lnTo>
                  <a:lnTo>
                    <a:pt x="1589" y="131"/>
                  </a:lnTo>
                  <a:lnTo>
                    <a:pt x="1596" y="131"/>
                  </a:lnTo>
                  <a:lnTo>
                    <a:pt x="1601" y="135"/>
                  </a:lnTo>
                  <a:lnTo>
                    <a:pt x="1605" y="141"/>
                  </a:lnTo>
                  <a:lnTo>
                    <a:pt x="1606" y="146"/>
                  </a:lnTo>
                  <a:lnTo>
                    <a:pt x="1606" y="146"/>
                  </a:lnTo>
                  <a:lnTo>
                    <a:pt x="1605" y="153"/>
                  </a:lnTo>
                  <a:lnTo>
                    <a:pt x="1601" y="158"/>
                  </a:lnTo>
                  <a:lnTo>
                    <a:pt x="1596" y="162"/>
                  </a:lnTo>
                  <a:lnTo>
                    <a:pt x="1589" y="164"/>
                  </a:lnTo>
                  <a:lnTo>
                    <a:pt x="1589" y="164"/>
                  </a:lnTo>
                  <a:lnTo>
                    <a:pt x="1584" y="162"/>
                  </a:lnTo>
                  <a:lnTo>
                    <a:pt x="1579" y="158"/>
                  </a:lnTo>
                  <a:lnTo>
                    <a:pt x="1576" y="153"/>
                  </a:lnTo>
                  <a:lnTo>
                    <a:pt x="1574" y="146"/>
                  </a:lnTo>
                  <a:lnTo>
                    <a:pt x="1574" y="146"/>
                  </a:lnTo>
                  <a:lnTo>
                    <a:pt x="1576" y="141"/>
                  </a:lnTo>
                  <a:lnTo>
                    <a:pt x="1579" y="135"/>
                  </a:lnTo>
                  <a:lnTo>
                    <a:pt x="1584" y="131"/>
                  </a:lnTo>
                  <a:lnTo>
                    <a:pt x="1589" y="131"/>
                  </a:lnTo>
                  <a:lnTo>
                    <a:pt x="1589" y="131"/>
                  </a:lnTo>
                  <a:close/>
                  <a:moveTo>
                    <a:pt x="1531" y="131"/>
                  </a:moveTo>
                  <a:lnTo>
                    <a:pt x="1531" y="131"/>
                  </a:lnTo>
                  <a:lnTo>
                    <a:pt x="1531" y="131"/>
                  </a:lnTo>
                  <a:lnTo>
                    <a:pt x="1538" y="131"/>
                  </a:lnTo>
                  <a:lnTo>
                    <a:pt x="1543" y="135"/>
                  </a:lnTo>
                  <a:lnTo>
                    <a:pt x="1547" y="141"/>
                  </a:lnTo>
                  <a:lnTo>
                    <a:pt x="1547" y="146"/>
                  </a:lnTo>
                  <a:lnTo>
                    <a:pt x="1547" y="146"/>
                  </a:lnTo>
                  <a:lnTo>
                    <a:pt x="1547" y="153"/>
                  </a:lnTo>
                  <a:lnTo>
                    <a:pt x="1543" y="158"/>
                  </a:lnTo>
                  <a:lnTo>
                    <a:pt x="1538" y="162"/>
                  </a:lnTo>
                  <a:lnTo>
                    <a:pt x="1531" y="164"/>
                  </a:lnTo>
                  <a:lnTo>
                    <a:pt x="1531" y="164"/>
                  </a:lnTo>
                  <a:lnTo>
                    <a:pt x="1526" y="162"/>
                  </a:lnTo>
                  <a:lnTo>
                    <a:pt x="1521" y="158"/>
                  </a:lnTo>
                  <a:lnTo>
                    <a:pt x="1518" y="153"/>
                  </a:lnTo>
                  <a:lnTo>
                    <a:pt x="1516" y="146"/>
                  </a:lnTo>
                  <a:lnTo>
                    <a:pt x="1516" y="146"/>
                  </a:lnTo>
                  <a:lnTo>
                    <a:pt x="1518" y="141"/>
                  </a:lnTo>
                  <a:lnTo>
                    <a:pt x="1521" y="135"/>
                  </a:lnTo>
                  <a:lnTo>
                    <a:pt x="1526" y="131"/>
                  </a:lnTo>
                  <a:lnTo>
                    <a:pt x="1531" y="131"/>
                  </a:lnTo>
                  <a:lnTo>
                    <a:pt x="1531" y="131"/>
                  </a:lnTo>
                  <a:close/>
                  <a:moveTo>
                    <a:pt x="1707" y="87"/>
                  </a:moveTo>
                  <a:lnTo>
                    <a:pt x="1707" y="87"/>
                  </a:lnTo>
                  <a:lnTo>
                    <a:pt x="1707" y="87"/>
                  </a:lnTo>
                  <a:lnTo>
                    <a:pt x="1712" y="89"/>
                  </a:lnTo>
                  <a:lnTo>
                    <a:pt x="1717" y="92"/>
                  </a:lnTo>
                  <a:lnTo>
                    <a:pt x="1720" y="97"/>
                  </a:lnTo>
                  <a:lnTo>
                    <a:pt x="1722" y="104"/>
                  </a:lnTo>
                  <a:lnTo>
                    <a:pt x="1722" y="104"/>
                  </a:lnTo>
                  <a:lnTo>
                    <a:pt x="1720" y="109"/>
                  </a:lnTo>
                  <a:lnTo>
                    <a:pt x="1717" y="114"/>
                  </a:lnTo>
                  <a:lnTo>
                    <a:pt x="1712" y="118"/>
                  </a:lnTo>
                  <a:lnTo>
                    <a:pt x="1707" y="119"/>
                  </a:lnTo>
                  <a:lnTo>
                    <a:pt x="1707" y="119"/>
                  </a:lnTo>
                  <a:lnTo>
                    <a:pt x="1700" y="118"/>
                  </a:lnTo>
                  <a:lnTo>
                    <a:pt x="1695" y="114"/>
                  </a:lnTo>
                  <a:lnTo>
                    <a:pt x="1693" y="109"/>
                  </a:lnTo>
                  <a:lnTo>
                    <a:pt x="1691" y="104"/>
                  </a:lnTo>
                  <a:lnTo>
                    <a:pt x="1691" y="104"/>
                  </a:lnTo>
                  <a:lnTo>
                    <a:pt x="1693" y="97"/>
                  </a:lnTo>
                  <a:lnTo>
                    <a:pt x="1695" y="92"/>
                  </a:lnTo>
                  <a:lnTo>
                    <a:pt x="1700" y="89"/>
                  </a:lnTo>
                  <a:lnTo>
                    <a:pt x="1707" y="87"/>
                  </a:lnTo>
                  <a:lnTo>
                    <a:pt x="1707" y="87"/>
                  </a:lnTo>
                  <a:close/>
                  <a:moveTo>
                    <a:pt x="1649" y="87"/>
                  </a:moveTo>
                  <a:lnTo>
                    <a:pt x="1649" y="87"/>
                  </a:lnTo>
                  <a:lnTo>
                    <a:pt x="1649" y="87"/>
                  </a:lnTo>
                  <a:lnTo>
                    <a:pt x="1654" y="89"/>
                  </a:lnTo>
                  <a:lnTo>
                    <a:pt x="1659" y="92"/>
                  </a:lnTo>
                  <a:lnTo>
                    <a:pt x="1662" y="97"/>
                  </a:lnTo>
                  <a:lnTo>
                    <a:pt x="1664" y="104"/>
                  </a:lnTo>
                  <a:lnTo>
                    <a:pt x="1664" y="104"/>
                  </a:lnTo>
                  <a:lnTo>
                    <a:pt x="1662" y="109"/>
                  </a:lnTo>
                  <a:lnTo>
                    <a:pt x="1659" y="114"/>
                  </a:lnTo>
                  <a:lnTo>
                    <a:pt x="1654" y="118"/>
                  </a:lnTo>
                  <a:lnTo>
                    <a:pt x="1649" y="119"/>
                  </a:lnTo>
                  <a:lnTo>
                    <a:pt x="1649" y="119"/>
                  </a:lnTo>
                  <a:lnTo>
                    <a:pt x="1642" y="118"/>
                  </a:lnTo>
                  <a:lnTo>
                    <a:pt x="1637" y="114"/>
                  </a:lnTo>
                  <a:lnTo>
                    <a:pt x="1633" y="109"/>
                  </a:lnTo>
                  <a:lnTo>
                    <a:pt x="1633" y="104"/>
                  </a:lnTo>
                  <a:lnTo>
                    <a:pt x="1633" y="104"/>
                  </a:lnTo>
                  <a:lnTo>
                    <a:pt x="1633" y="97"/>
                  </a:lnTo>
                  <a:lnTo>
                    <a:pt x="1637" y="92"/>
                  </a:lnTo>
                  <a:lnTo>
                    <a:pt x="1642" y="89"/>
                  </a:lnTo>
                  <a:lnTo>
                    <a:pt x="1649" y="87"/>
                  </a:lnTo>
                  <a:lnTo>
                    <a:pt x="1649" y="87"/>
                  </a:lnTo>
                  <a:close/>
                  <a:moveTo>
                    <a:pt x="1589" y="87"/>
                  </a:moveTo>
                  <a:lnTo>
                    <a:pt x="1589" y="87"/>
                  </a:lnTo>
                  <a:lnTo>
                    <a:pt x="1589" y="87"/>
                  </a:lnTo>
                  <a:lnTo>
                    <a:pt x="1596" y="89"/>
                  </a:lnTo>
                  <a:lnTo>
                    <a:pt x="1601" y="92"/>
                  </a:lnTo>
                  <a:lnTo>
                    <a:pt x="1605" y="97"/>
                  </a:lnTo>
                  <a:lnTo>
                    <a:pt x="1606" y="104"/>
                  </a:lnTo>
                  <a:lnTo>
                    <a:pt x="1606" y="104"/>
                  </a:lnTo>
                  <a:lnTo>
                    <a:pt x="1605" y="109"/>
                  </a:lnTo>
                  <a:lnTo>
                    <a:pt x="1601" y="114"/>
                  </a:lnTo>
                  <a:lnTo>
                    <a:pt x="1596" y="118"/>
                  </a:lnTo>
                  <a:lnTo>
                    <a:pt x="1589" y="119"/>
                  </a:lnTo>
                  <a:lnTo>
                    <a:pt x="1589" y="119"/>
                  </a:lnTo>
                  <a:lnTo>
                    <a:pt x="1584" y="118"/>
                  </a:lnTo>
                  <a:lnTo>
                    <a:pt x="1579" y="114"/>
                  </a:lnTo>
                  <a:lnTo>
                    <a:pt x="1576" y="109"/>
                  </a:lnTo>
                  <a:lnTo>
                    <a:pt x="1574" y="104"/>
                  </a:lnTo>
                  <a:lnTo>
                    <a:pt x="1574" y="104"/>
                  </a:lnTo>
                  <a:lnTo>
                    <a:pt x="1576" y="97"/>
                  </a:lnTo>
                  <a:lnTo>
                    <a:pt x="1579" y="92"/>
                  </a:lnTo>
                  <a:lnTo>
                    <a:pt x="1584" y="89"/>
                  </a:lnTo>
                  <a:lnTo>
                    <a:pt x="1589" y="87"/>
                  </a:lnTo>
                  <a:lnTo>
                    <a:pt x="1589" y="87"/>
                  </a:lnTo>
                  <a:close/>
                  <a:moveTo>
                    <a:pt x="1531" y="87"/>
                  </a:moveTo>
                  <a:lnTo>
                    <a:pt x="1531" y="87"/>
                  </a:lnTo>
                  <a:lnTo>
                    <a:pt x="1531" y="87"/>
                  </a:lnTo>
                  <a:lnTo>
                    <a:pt x="1538" y="89"/>
                  </a:lnTo>
                  <a:lnTo>
                    <a:pt x="1543" y="92"/>
                  </a:lnTo>
                  <a:lnTo>
                    <a:pt x="1547" y="97"/>
                  </a:lnTo>
                  <a:lnTo>
                    <a:pt x="1547" y="104"/>
                  </a:lnTo>
                  <a:lnTo>
                    <a:pt x="1547" y="104"/>
                  </a:lnTo>
                  <a:lnTo>
                    <a:pt x="1547" y="109"/>
                  </a:lnTo>
                  <a:lnTo>
                    <a:pt x="1543" y="114"/>
                  </a:lnTo>
                  <a:lnTo>
                    <a:pt x="1538" y="118"/>
                  </a:lnTo>
                  <a:lnTo>
                    <a:pt x="1531" y="119"/>
                  </a:lnTo>
                  <a:lnTo>
                    <a:pt x="1531" y="119"/>
                  </a:lnTo>
                  <a:lnTo>
                    <a:pt x="1526" y="118"/>
                  </a:lnTo>
                  <a:lnTo>
                    <a:pt x="1521" y="114"/>
                  </a:lnTo>
                  <a:lnTo>
                    <a:pt x="1518" y="109"/>
                  </a:lnTo>
                  <a:lnTo>
                    <a:pt x="1516" y="104"/>
                  </a:lnTo>
                  <a:lnTo>
                    <a:pt x="1516" y="104"/>
                  </a:lnTo>
                  <a:lnTo>
                    <a:pt x="1518" y="97"/>
                  </a:lnTo>
                  <a:lnTo>
                    <a:pt x="1521" y="92"/>
                  </a:lnTo>
                  <a:lnTo>
                    <a:pt x="1526" y="89"/>
                  </a:lnTo>
                  <a:lnTo>
                    <a:pt x="1531" y="87"/>
                  </a:lnTo>
                  <a:lnTo>
                    <a:pt x="1531" y="87"/>
                  </a:lnTo>
                  <a:close/>
                  <a:moveTo>
                    <a:pt x="1649" y="44"/>
                  </a:moveTo>
                  <a:lnTo>
                    <a:pt x="1649" y="44"/>
                  </a:lnTo>
                  <a:lnTo>
                    <a:pt x="1649" y="44"/>
                  </a:lnTo>
                  <a:lnTo>
                    <a:pt x="1654" y="46"/>
                  </a:lnTo>
                  <a:lnTo>
                    <a:pt x="1659" y="49"/>
                  </a:lnTo>
                  <a:lnTo>
                    <a:pt x="1662" y="55"/>
                  </a:lnTo>
                  <a:lnTo>
                    <a:pt x="1664" y="60"/>
                  </a:lnTo>
                  <a:lnTo>
                    <a:pt x="1664" y="60"/>
                  </a:lnTo>
                  <a:lnTo>
                    <a:pt x="1662" y="66"/>
                  </a:lnTo>
                  <a:lnTo>
                    <a:pt x="1659" y="72"/>
                  </a:lnTo>
                  <a:lnTo>
                    <a:pt x="1654" y="75"/>
                  </a:lnTo>
                  <a:lnTo>
                    <a:pt x="1649" y="77"/>
                  </a:lnTo>
                  <a:lnTo>
                    <a:pt x="1649" y="77"/>
                  </a:lnTo>
                  <a:lnTo>
                    <a:pt x="1642" y="75"/>
                  </a:lnTo>
                  <a:lnTo>
                    <a:pt x="1637" y="72"/>
                  </a:lnTo>
                  <a:lnTo>
                    <a:pt x="1633" y="66"/>
                  </a:lnTo>
                  <a:lnTo>
                    <a:pt x="1633" y="60"/>
                  </a:lnTo>
                  <a:lnTo>
                    <a:pt x="1633" y="60"/>
                  </a:lnTo>
                  <a:lnTo>
                    <a:pt x="1633" y="55"/>
                  </a:lnTo>
                  <a:lnTo>
                    <a:pt x="1637" y="49"/>
                  </a:lnTo>
                  <a:lnTo>
                    <a:pt x="1642" y="46"/>
                  </a:lnTo>
                  <a:lnTo>
                    <a:pt x="1649" y="44"/>
                  </a:lnTo>
                  <a:lnTo>
                    <a:pt x="1649" y="44"/>
                  </a:lnTo>
                  <a:close/>
                  <a:moveTo>
                    <a:pt x="1589" y="44"/>
                  </a:moveTo>
                  <a:lnTo>
                    <a:pt x="1589" y="44"/>
                  </a:lnTo>
                  <a:lnTo>
                    <a:pt x="1589" y="44"/>
                  </a:lnTo>
                  <a:lnTo>
                    <a:pt x="1596" y="46"/>
                  </a:lnTo>
                  <a:lnTo>
                    <a:pt x="1601" y="49"/>
                  </a:lnTo>
                  <a:lnTo>
                    <a:pt x="1605" y="55"/>
                  </a:lnTo>
                  <a:lnTo>
                    <a:pt x="1606" y="60"/>
                  </a:lnTo>
                  <a:lnTo>
                    <a:pt x="1606" y="60"/>
                  </a:lnTo>
                  <a:lnTo>
                    <a:pt x="1605" y="66"/>
                  </a:lnTo>
                  <a:lnTo>
                    <a:pt x="1601" y="72"/>
                  </a:lnTo>
                  <a:lnTo>
                    <a:pt x="1596" y="75"/>
                  </a:lnTo>
                  <a:lnTo>
                    <a:pt x="1589" y="77"/>
                  </a:lnTo>
                  <a:lnTo>
                    <a:pt x="1589" y="77"/>
                  </a:lnTo>
                  <a:lnTo>
                    <a:pt x="1584" y="75"/>
                  </a:lnTo>
                  <a:lnTo>
                    <a:pt x="1579" y="72"/>
                  </a:lnTo>
                  <a:lnTo>
                    <a:pt x="1576" y="66"/>
                  </a:lnTo>
                  <a:lnTo>
                    <a:pt x="1574" y="60"/>
                  </a:lnTo>
                  <a:lnTo>
                    <a:pt x="1574" y="60"/>
                  </a:lnTo>
                  <a:lnTo>
                    <a:pt x="1576" y="55"/>
                  </a:lnTo>
                  <a:lnTo>
                    <a:pt x="1579" y="49"/>
                  </a:lnTo>
                  <a:lnTo>
                    <a:pt x="1584" y="46"/>
                  </a:lnTo>
                  <a:lnTo>
                    <a:pt x="1589" y="44"/>
                  </a:lnTo>
                  <a:lnTo>
                    <a:pt x="1589" y="44"/>
                  </a:lnTo>
                  <a:close/>
                  <a:moveTo>
                    <a:pt x="1531" y="44"/>
                  </a:moveTo>
                  <a:lnTo>
                    <a:pt x="1531" y="44"/>
                  </a:lnTo>
                  <a:lnTo>
                    <a:pt x="1531" y="44"/>
                  </a:lnTo>
                  <a:lnTo>
                    <a:pt x="1538" y="46"/>
                  </a:lnTo>
                  <a:lnTo>
                    <a:pt x="1543" y="49"/>
                  </a:lnTo>
                  <a:lnTo>
                    <a:pt x="1547" y="55"/>
                  </a:lnTo>
                  <a:lnTo>
                    <a:pt x="1547" y="60"/>
                  </a:lnTo>
                  <a:lnTo>
                    <a:pt x="1547" y="60"/>
                  </a:lnTo>
                  <a:lnTo>
                    <a:pt x="1547" y="66"/>
                  </a:lnTo>
                  <a:lnTo>
                    <a:pt x="1543" y="72"/>
                  </a:lnTo>
                  <a:lnTo>
                    <a:pt x="1538" y="75"/>
                  </a:lnTo>
                  <a:lnTo>
                    <a:pt x="1531" y="77"/>
                  </a:lnTo>
                  <a:lnTo>
                    <a:pt x="1531" y="77"/>
                  </a:lnTo>
                  <a:lnTo>
                    <a:pt x="1526" y="75"/>
                  </a:lnTo>
                  <a:lnTo>
                    <a:pt x="1521" y="72"/>
                  </a:lnTo>
                  <a:lnTo>
                    <a:pt x="1518" y="66"/>
                  </a:lnTo>
                  <a:lnTo>
                    <a:pt x="1516" y="60"/>
                  </a:lnTo>
                  <a:lnTo>
                    <a:pt x="1516" y="60"/>
                  </a:lnTo>
                  <a:lnTo>
                    <a:pt x="1518" y="55"/>
                  </a:lnTo>
                  <a:lnTo>
                    <a:pt x="1521" y="49"/>
                  </a:lnTo>
                  <a:lnTo>
                    <a:pt x="1526" y="46"/>
                  </a:lnTo>
                  <a:lnTo>
                    <a:pt x="1531" y="44"/>
                  </a:lnTo>
                  <a:lnTo>
                    <a:pt x="1531" y="44"/>
                  </a:lnTo>
                  <a:close/>
                  <a:moveTo>
                    <a:pt x="1589" y="0"/>
                  </a:moveTo>
                  <a:lnTo>
                    <a:pt x="1589" y="0"/>
                  </a:lnTo>
                  <a:lnTo>
                    <a:pt x="1589" y="0"/>
                  </a:lnTo>
                  <a:lnTo>
                    <a:pt x="1596" y="2"/>
                  </a:lnTo>
                  <a:lnTo>
                    <a:pt x="1601" y="5"/>
                  </a:lnTo>
                  <a:lnTo>
                    <a:pt x="1605" y="10"/>
                  </a:lnTo>
                  <a:lnTo>
                    <a:pt x="1606" y="17"/>
                  </a:lnTo>
                  <a:lnTo>
                    <a:pt x="1606" y="17"/>
                  </a:lnTo>
                  <a:lnTo>
                    <a:pt x="1605" y="22"/>
                  </a:lnTo>
                  <a:lnTo>
                    <a:pt x="1601" y="29"/>
                  </a:lnTo>
                  <a:lnTo>
                    <a:pt x="1596" y="32"/>
                  </a:lnTo>
                  <a:lnTo>
                    <a:pt x="1589" y="32"/>
                  </a:lnTo>
                  <a:lnTo>
                    <a:pt x="1589" y="32"/>
                  </a:lnTo>
                  <a:lnTo>
                    <a:pt x="1584" y="32"/>
                  </a:lnTo>
                  <a:lnTo>
                    <a:pt x="1579" y="29"/>
                  </a:lnTo>
                  <a:lnTo>
                    <a:pt x="1576" y="22"/>
                  </a:lnTo>
                  <a:lnTo>
                    <a:pt x="1574" y="17"/>
                  </a:lnTo>
                  <a:lnTo>
                    <a:pt x="1574" y="17"/>
                  </a:lnTo>
                  <a:lnTo>
                    <a:pt x="1576" y="10"/>
                  </a:lnTo>
                  <a:lnTo>
                    <a:pt x="1579" y="5"/>
                  </a:lnTo>
                  <a:lnTo>
                    <a:pt x="1584" y="2"/>
                  </a:lnTo>
                  <a:lnTo>
                    <a:pt x="1589" y="0"/>
                  </a:lnTo>
                  <a:lnTo>
                    <a:pt x="1589" y="0"/>
                  </a:lnTo>
                  <a:close/>
                  <a:moveTo>
                    <a:pt x="1531" y="0"/>
                  </a:moveTo>
                  <a:lnTo>
                    <a:pt x="1531" y="0"/>
                  </a:lnTo>
                  <a:lnTo>
                    <a:pt x="1531" y="0"/>
                  </a:lnTo>
                  <a:lnTo>
                    <a:pt x="1538" y="2"/>
                  </a:lnTo>
                  <a:lnTo>
                    <a:pt x="1543" y="5"/>
                  </a:lnTo>
                  <a:lnTo>
                    <a:pt x="1547" y="10"/>
                  </a:lnTo>
                  <a:lnTo>
                    <a:pt x="1547" y="17"/>
                  </a:lnTo>
                  <a:lnTo>
                    <a:pt x="1547" y="17"/>
                  </a:lnTo>
                  <a:lnTo>
                    <a:pt x="1547" y="22"/>
                  </a:lnTo>
                  <a:lnTo>
                    <a:pt x="1543" y="29"/>
                  </a:lnTo>
                  <a:lnTo>
                    <a:pt x="1538" y="32"/>
                  </a:lnTo>
                  <a:lnTo>
                    <a:pt x="1531" y="32"/>
                  </a:lnTo>
                  <a:lnTo>
                    <a:pt x="1531" y="32"/>
                  </a:lnTo>
                  <a:lnTo>
                    <a:pt x="1526" y="32"/>
                  </a:lnTo>
                  <a:lnTo>
                    <a:pt x="1521" y="29"/>
                  </a:lnTo>
                  <a:lnTo>
                    <a:pt x="1518" y="22"/>
                  </a:lnTo>
                  <a:lnTo>
                    <a:pt x="1516" y="17"/>
                  </a:lnTo>
                  <a:lnTo>
                    <a:pt x="1516" y="17"/>
                  </a:lnTo>
                  <a:lnTo>
                    <a:pt x="1518" y="10"/>
                  </a:lnTo>
                  <a:lnTo>
                    <a:pt x="1521" y="5"/>
                  </a:lnTo>
                  <a:lnTo>
                    <a:pt x="1526" y="2"/>
                  </a:lnTo>
                  <a:lnTo>
                    <a:pt x="1531" y="0"/>
                  </a:lnTo>
                  <a:lnTo>
                    <a:pt x="1531" y="0"/>
                  </a:lnTo>
                  <a:close/>
                  <a:moveTo>
                    <a:pt x="1998" y="1129"/>
                  </a:moveTo>
                  <a:lnTo>
                    <a:pt x="1998" y="1129"/>
                  </a:lnTo>
                  <a:lnTo>
                    <a:pt x="1998" y="1129"/>
                  </a:lnTo>
                  <a:lnTo>
                    <a:pt x="2005" y="1129"/>
                  </a:lnTo>
                  <a:lnTo>
                    <a:pt x="2008" y="1133"/>
                  </a:lnTo>
                  <a:lnTo>
                    <a:pt x="2012" y="1138"/>
                  </a:lnTo>
                  <a:lnTo>
                    <a:pt x="2013" y="1145"/>
                  </a:lnTo>
                  <a:lnTo>
                    <a:pt x="2013" y="1145"/>
                  </a:lnTo>
                  <a:lnTo>
                    <a:pt x="2012" y="1151"/>
                  </a:lnTo>
                  <a:lnTo>
                    <a:pt x="2008" y="1157"/>
                  </a:lnTo>
                  <a:lnTo>
                    <a:pt x="2005" y="1160"/>
                  </a:lnTo>
                  <a:lnTo>
                    <a:pt x="1998" y="1162"/>
                  </a:lnTo>
                  <a:lnTo>
                    <a:pt x="1998" y="1162"/>
                  </a:lnTo>
                  <a:lnTo>
                    <a:pt x="1993" y="1160"/>
                  </a:lnTo>
                  <a:lnTo>
                    <a:pt x="1988" y="1157"/>
                  </a:lnTo>
                  <a:lnTo>
                    <a:pt x="1984" y="1151"/>
                  </a:lnTo>
                  <a:lnTo>
                    <a:pt x="1983" y="1145"/>
                  </a:lnTo>
                  <a:lnTo>
                    <a:pt x="1983" y="1145"/>
                  </a:lnTo>
                  <a:lnTo>
                    <a:pt x="1984" y="1138"/>
                  </a:lnTo>
                  <a:lnTo>
                    <a:pt x="1988" y="1133"/>
                  </a:lnTo>
                  <a:lnTo>
                    <a:pt x="1993" y="1129"/>
                  </a:lnTo>
                  <a:lnTo>
                    <a:pt x="1998" y="1129"/>
                  </a:lnTo>
                  <a:lnTo>
                    <a:pt x="1998" y="1129"/>
                  </a:lnTo>
                  <a:close/>
                  <a:moveTo>
                    <a:pt x="1940" y="1129"/>
                  </a:moveTo>
                  <a:lnTo>
                    <a:pt x="1940" y="1129"/>
                  </a:lnTo>
                  <a:lnTo>
                    <a:pt x="1940" y="1129"/>
                  </a:lnTo>
                  <a:lnTo>
                    <a:pt x="1945" y="1129"/>
                  </a:lnTo>
                  <a:lnTo>
                    <a:pt x="1950" y="1133"/>
                  </a:lnTo>
                  <a:lnTo>
                    <a:pt x="1954" y="1138"/>
                  </a:lnTo>
                  <a:lnTo>
                    <a:pt x="1955" y="1145"/>
                  </a:lnTo>
                  <a:lnTo>
                    <a:pt x="1955" y="1145"/>
                  </a:lnTo>
                  <a:lnTo>
                    <a:pt x="1954" y="1151"/>
                  </a:lnTo>
                  <a:lnTo>
                    <a:pt x="1950" y="1157"/>
                  </a:lnTo>
                  <a:lnTo>
                    <a:pt x="1945" y="1160"/>
                  </a:lnTo>
                  <a:lnTo>
                    <a:pt x="1940" y="1162"/>
                  </a:lnTo>
                  <a:lnTo>
                    <a:pt x="1940" y="1162"/>
                  </a:lnTo>
                  <a:lnTo>
                    <a:pt x="1933" y="1160"/>
                  </a:lnTo>
                  <a:lnTo>
                    <a:pt x="1928" y="1157"/>
                  </a:lnTo>
                  <a:lnTo>
                    <a:pt x="1925" y="1151"/>
                  </a:lnTo>
                  <a:lnTo>
                    <a:pt x="1925" y="1145"/>
                  </a:lnTo>
                  <a:lnTo>
                    <a:pt x="1925" y="1145"/>
                  </a:lnTo>
                  <a:lnTo>
                    <a:pt x="1925" y="1138"/>
                  </a:lnTo>
                  <a:lnTo>
                    <a:pt x="1928" y="1133"/>
                  </a:lnTo>
                  <a:lnTo>
                    <a:pt x="1933" y="1129"/>
                  </a:lnTo>
                  <a:lnTo>
                    <a:pt x="1940" y="1129"/>
                  </a:lnTo>
                  <a:lnTo>
                    <a:pt x="1940" y="1129"/>
                  </a:lnTo>
                  <a:close/>
                  <a:moveTo>
                    <a:pt x="1882" y="1129"/>
                  </a:moveTo>
                  <a:lnTo>
                    <a:pt x="1882" y="1129"/>
                  </a:lnTo>
                  <a:lnTo>
                    <a:pt x="1882" y="1129"/>
                  </a:lnTo>
                  <a:lnTo>
                    <a:pt x="1887" y="1129"/>
                  </a:lnTo>
                  <a:lnTo>
                    <a:pt x="1892" y="1133"/>
                  </a:lnTo>
                  <a:lnTo>
                    <a:pt x="1896" y="1138"/>
                  </a:lnTo>
                  <a:lnTo>
                    <a:pt x="1897" y="1145"/>
                  </a:lnTo>
                  <a:lnTo>
                    <a:pt x="1897" y="1145"/>
                  </a:lnTo>
                  <a:lnTo>
                    <a:pt x="1896" y="1151"/>
                  </a:lnTo>
                  <a:lnTo>
                    <a:pt x="1892" y="1157"/>
                  </a:lnTo>
                  <a:lnTo>
                    <a:pt x="1887" y="1160"/>
                  </a:lnTo>
                  <a:lnTo>
                    <a:pt x="1882" y="1162"/>
                  </a:lnTo>
                  <a:lnTo>
                    <a:pt x="1882" y="1162"/>
                  </a:lnTo>
                  <a:lnTo>
                    <a:pt x="1875" y="1160"/>
                  </a:lnTo>
                  <a:lnTo>
                    <a:pt x="1870" y="1157"/>
                  </a:lnTo>
                  <a:lnTo>
                    <a:pt x="1867" y="1151"/>
                  </a:lnTo>
                  <a:lnTo>
                    <a:pt x="1867" y="1145"/>
                  </a:lnTo>
                  <a:lnTo>
                    <a:pt x="1867" y="1145"/>
                  </a:lnTo>
                  <a:lnTo>
                    <a:pt x="1867" y="1138"/>
                  </a:lnTo>
                  <a:lnTo>
                    <a:pt x="1870" y="1133"/>
                  </a:lnTo>
                  <a:lnTo>
                    <a:pt x="1875" y="1129"/>
                  </a:lnTo>
                  <a:lnTo>
                    <a:pt x="1882" y="1129"/>
                  </a:lnTo>
                  <a:lnTo>
                    <a:pt x="1882" y="1129"/>
                  </a:lnTo>
                  <a:close/>
                  <a:moveTo>
                    <a:pt x="1823" y="1129"/>
                  </a:moveTo>
                  <a:lnTo>
                    <a:pt x="1823" y="1129"/>
                  </a:lnTo>
                  <a:lnTo>
                    <a:pt x="1823" y="1129"/>
                  </a:lnTo>
                  <a:lnTo>
                    <a:pt x="1829" y="1129"/>
                  </a:lnTo>
                  <a:lnTo>
                    <a:pt x="1834" y="1133"/>
                  </a:lnTo>
                  <a:lnTo>
                    <a:pt x="1838" y="1138"/>
                  </a:lnTo>
                  <a:lnTo>
                    <a:pt x="1838" y="1145"/>
                  </a:lnTo>
                  <a:lnTo>
                    <a:pt x="1838" y="1145"/>
                  </a:lnTo>
                  <a:lnTo>
                    <a:pt x="1838" y="1151"/>
                  </a:lnTo>
                  <a:lnTo>
                    <a:pt x="1834" y="1157"/>
                  </a:lnTo>
                  <a:lnTo>
                    <a:pt x="1829" y="1160"/>
                  </a:lnTo>
                  <a:lnTo>
                    <a:pt x="1823" y="1162"/>
                  </a:lnTo>
                  <a:lnTo>
                    <a:pt x="1823" y="1162"/>
                  </a:lnTo>
                  <a:lnTo>
                    <a:pt x="1817" y="1160"/>
                  </a:lnTo>
                  <a:lnTo>
                    <a:pt x="1812" y="1157"/>
                  </a:lnTo>
                  <a:lnTo>
                    <a:pt x="1809" y="1151"/>
                  </a:lnTo>
                  <a:lnTo>
                    <a:pt x="1807" y="1145"/>
                  </a:lnTo>
                  <a:lnTo>
                    <a:pt x="1807" y="1145"/>
                  </a:lnTo>
                  <a:lnTo>
                    <a:pt x="1809" y="1138"/>
                  </a:lnTo>
                  <a:lnTo>
                    <a:pt x="1812" y="1133"/>
                  </a:lnTo>
                  <a:lnTo>
                    <a:pt x="1817" y="1129"/>
                  </a:lnTo>
                  <a:lnTo>
                    <a:pt x="1823" y="1129"/>
                  </a:lnTo>
                  <a:lnTo>
                    <a:pt x="1823" y="1129"/>
                  </a:lnTo>
                  <a:close/>
                  <a:moveTo>
                    <a:pt x="1765" y="1129"/>
                  </a:moveTo>
                  <a:lnTo>
                    <a:pt x="1765" y="1129"/>
                  </a:lnTo>
                  <a:lnTo>
                    <a:pt x="1765" y="1129"/>
                  </a:lnTo>
                  <a:lnTo>
                    <a:pt x="1771" y="1129"/>
                  </a:lnTo>
                  <a:lnTo>
                    <a:pt x="1777" y="1133"/>
                  </a:lnTo>
                  <a:lnTo>
                    <a:pt x="1780" y="1138"/>
                  </a:lnTo>
                  <a:lnTo>
                    <a:pt x="1780" y="1145"/>
                  </a:lnTo>
                  <a:lnTo>
                    <a:pt x="1780" y="1145"/>
                  </a:lnTo>
                  <a:lnTo>
                    <a:pt x="1780" y="1151"/>
                  </a:lnTo>
                  <a:lnTo>
                    <a:pt x="1777" y="1157"/>
                  </a:lnTo>
                  <a:lnTo>
                    <a:pt x="1771" y="1160"/>
                  </a:lnTo>
                  <a:lnTo>
                    <a:pt x="1765" y="1162"/>
                  </a:lnTo>
                  <a:lnTo>
                    <a:pt x="1765" y="1162"/>
                  </a:lnTo>
                  <a:lnTo>
                    <a:pt x="1759" y="1160"/>
                  </a:lnTo>
                  <a:lnTo>
                    <a:pt x="1754" y="1157"/>
                  </a:lnTo>
                  <a:lnTo>
                    <a:pt x="1751" y="1151"/>
                  </a:lnTo>
                  <a:lnTo>
                    <a:pt x="1749" y="1145"/>
                  </a:lnTo>
                  <a:lnTo>
                    <a:pt x="1749" y="1145"/>
                  </a:lnTo>
                  <a:lnTo>
                    <a:pt x="1751" y="1138"/>
                  </a:lnTo>
                  <a:lnTo>
                    <a:pt x="1754" y="1133"/>
                  </a:lnTo>
                  <a:lnTo>
                    <a:pt x="1759" y="1129"/>
                  </a:lnTo>
                  <a:lnTo>
                    <a:pt x="1765" y="1129"/>
                  </a:lnTo>
                  <a:lnTo>
                    <a:pt x="1765" y="1129"/>
                  </a:lnTo>
                  <a:close/>
                  <a:moveTo>
                    <a:pt x="1707" y="1129"/>
                  </a:moveTo>
                  <a:lnTo>
                    <a:pt x="1707" y="1129"/>
                  </a:lnTo>
                  <a:lnTo>
                    <a:pt x="1707" y="1129"/>
                  </a:lnTo>
                  <a:lnTo>
                    <a:pt x="1712" y="1129"/>
                  </a:lnTo>
                  <a:lnTo>
                    <a:pt x="1717" y="1133"/>
                  </a:lnTo>
                  <a:lnTo>
                    <a:pt x="1720" y="1138"/>
                  </a:lnTo>
                  <a:lnTo>
                    <a:pt x="1722" y="1145"/>
                  </a:lnTo>
                  <a:lnTo>
                    <a:pt x="1722" y="1145"/>
                  </a:lnTo>
                  <a:lnTo>
                    <a:pt x="1720" y="1151"/>
                  </a:lnTo>
                  <a:lnTo>
                    <a:pt x="1717" y="1157"/>
                  </a:lnTo>
                  <a:lnTo>
                    <a:pt x="1712" y="1160"/>
                  </a:lnTo>
                  <a:lnTo>
                    <a:pt x="1707" y="1162"/>
                  </a:lnTo>
                  <a:lnTo>
                    <a:pt x="1707" y="1162"/>
                  </a:lnTo>
                  <a:lnTo>
                    <a:pt x="1700" y="1160"/>
                  </a:lnTo>
                  <a:lnTo>
                    <a:pt x="1695" y="1157"/>
                  </a:lnTo>
                  <a:lnTo>
                    <a:pt x="1693" y="1151"/>
                  </a:lnTo>
                  <a:lnTo>
                    <a:pt x="1691" y="1145"/>
                  </a:lnTo>
                  <a:lnTo>
                    <a:pt x="1691" y="1145"/>
                  </a:lnTo>
                  <a:lnTo>
                    <a:pt x="1693" y="1138"/>
                  </a:lnTo>
                  <a:lnTo>
                    <a:pt x="1695" y="1133"/>
                  </a:lnTo>
                  <a:lnTo>
                    <a:pt x="1700" y="1129"/>
                  </a:lnTo>
                  <a:lnTo>
                    <a:pt x="1707" y="1129"/>
                  </a:lnTo>
                  <a:lnTo>
                    <a:pt x="1707" y="1129"/>
                  </a:lnTo>
                  <a:close/>
                  <a:moveTo>
                    <a:pt x="1649" y="1129"/>
                  </a:moveTo>
                  <a:lnTo>
                    <a:pt x="1649" y="1129"/>
                  </a:lnTo>
                  <a:lnTo>
                    <a:pt x="1649" y="1129"/>
                  </a:lnTo>
                  <a:lnTo>
                    <a:pt x="1654" y="1129"/>
                  </a:lnTo>
                  <a:lnTo>
                    <a:pt x="1659" y="1133"/>
                  </a:lnTo>
                  <a:lnTo>
                    <a:pt x="1662" y="1138"/>
                  </a:lnTo>
                  <a:lnTo>
                    <a:pt x="1664" y="1145"/>
                  </a:lnTo>
                  <a:lnTo>
                    <a:pt x="1664" y="1145"/>
                  </a:lnTo>
                  <a:lnTo>
                    <a:pt x="1662" y="1151"/>
                  </a:lnTo>
                  <a:lnTo>
                    <a:pt x="1659" y="1157"/>
                  </a:lnTo>
                  <a:lnTo>
                    <a:pt x="1654" y="1160"/>
                  </a:lnTo>
                  <a:lnTo>
                    <a:pt x="1649" y="1162"/>
                  </a:lnTo>
                  <a:lnTo>
                    <a:pt x="1649" y="1162"/>
                  </a:lnTo>
                  <a:lnTo>
                    <a:pt x="1642" y="1160"/>
                  </a:lnTo>
                  <a:lnTo>
                    <a:pt x="1637" y="1157"/>
                  </a:lnTo>
                  <a:lnTo>
                    <a:pt x="1633" y="1151"/>
                  </a:lnTo>
                  <a:lnTo>
                    <a:pt x="1633" y="1145"/>
                  </a:lnTo>
                  <a:lnTo>
                    <a:pt x="1633" y="1145"/>
                  </a:lnTo>
                  <a:lnTo>
                    <a:pt x="1633" y="1138"/>
                  </a:lnTo>
                  <a:lnTo>
                    <a:pt x="1637" y="1133"/>
                  </a:lnTo>
                  <a:lnTo>
                    <a:pt x="1642" y="1129"/>
                  </a:lnTo>
                  <a:lnTo>
                    <a:pt x="1649" y="1129"/>
                  </a:lnTo>
                  <a:lnTo>
                    <a:pt x="1649" y="1129"/>
                  </a:lnTo>
                  <a:close/>
                  <a:moveTo>
                    <a:pt x="1589" y="1129"/>
                  </a:moveTo>
                  <a:lnTo>
                    <a:pt x="1589" y="1129"/>
                  </a:lnTo>
                  <a:lnTo>
                    <a:pt x="1589" y="1129"/>
                  </a:lnTo>
                  <a:lnTo>
                    <a:pt x="1596" y="1129"/>
                  </a:lnTo>
                  <a:lnTo>
                    <a:pt x="1601" y="1133"/>
                  </a:lnTo>
                  <a:lnTo>
                    <a:pt x="1605" y="1138"/>
                  </a:lnTo>
                  <a:lnTo>
                    <a:pt x="1606" y="1145"/>
                  </a:lnTo>
                  <a:lnTo>
                    <a:pt x="1606" y="1145"/>
                  </a:lnTo>
                  <a:lnTo>
                    <a:pt x="1605" y="1151"/>
                  </a:lnTo>
                  <a:lnTo>
                    <a:pt x="1601" y="1157"/>
                  </a:lnTo>
                  <a:lnTo>
                    <a:pt x="1596" y="1160"/>
                  </a:lnTo>
                  <a:lnTo>
                    <a:pt x="1589" y="1162"/>
                  </a:lnTo>
                  <a:lnTo>
                    <a:pt x="1589" y="1162"/>
                  </a:lnTo>
                  <a:lnTo>
                    <a:pt x="1584" y="1160"/>
                  </a:lnTo>
                  <a:lnTo>
                    <a:pt x="1579" y="1157"/>
                  </a:lnTo>
                  <a:lnTo>
                    <a:pt x="1576" y="1151"/>
                  </a:lnTo>
                  <a:lnTo>
                    <a:pt x="1574" y="1145"/>
                  </a:lnTo>
                  <a:lnTo>
                    <a:pt x="1574" y="1145"/>
                  </a:lnTo>
                  <a:lnTo>
                    <a:pt x="1576" y="1138"/>
                  </a:lnTo>
                  <a:lnTo>
                    <a:pt x="1579" y="1133"/>
                  </a:lnTo>
                  <a:lnTo>
                    <a:pt x="1584" y="1129"/>
                  </a:lnTo>
                  <a:lnTo>
                    <a:pt x="1589" y="1129"/>
                  </a:lnTo>
                  <a:lnTo>
                    <a:pt x="1589" y="1129"/>
                  </a:lnTo>
                  <a:close/>
                  <a:moveTo>
                    <a:pt x="1531" y="1129"/>
                  </a:moveTo>
                  <a:lnTo>
                    <a:pt x="1531" y="1129"/>
                  </a:lnTo>
                  <a:lnTo>
                    <a:pt x="1531" y="1129"/>
                  </a:lnTo>
                  <a:lnTo>
                    <a:pt x="1538" y="1129"/>
                  </a:lnTo>
                  <a:lnTo>
                    <a:pt x="1543" y="1133"/>
                  </a:lnTo>
                  <a:lnTo>
                    <a:pt x="1547" y="1138"/>
                  </a:lnTo>
                  <a:lnTo>
                    <a:pt x="1547" y="1145"/>
                  </a:lnTo>
                  <a:lnTo>
                    <a:pt x="1547" y="1145"/>
                  </a:lnTo>
                  <a:lnTo>
                    <a:pt x="1547" y="1151"/>
                  </a:lnTo>
                  <a:lnTo>
                    <a:pt x="1543" y="1157"/>
                  </a:lnTo>
                  <a:lnTo>
                    <a:pt x="1538" y="1160"/>
                  </a:lnTo>
                  <a:lnTo>
                    <a:pt x="1531" y="1162"/>
                  </a:lnTo>
                  <a:lnTo>
                    <a:pt x="1531" y="1162"/>
                  </a:lnTo>
                  <a:lnTo>
                    <a:pt x="1526" y="1160"/>
                  </a:lnTo>
                  <a:lnTo>
                    <a:pt x="1521" y="1157"/>
                  </a:lnTo>
                  <a:lnTo>
                    <a:pt x="1518" y="1151"/>
                  </a:lnTo>
                  <a:lnTo>
                    <a:pt x="1516" y="1145"/>
                  </a:lnTo>
                  <a:lnTo>
                    <a:pt x="1516" y="1145"/>
                  </a:lnTo>
                  <a:lnTo>
                    <a:pt x="1518" y="1138"/>
                  </a:lnTo>
                  <a:lnTo>
                    <a:pt x="1521" y="1133"/>
                  </a:lnTo>
                  <a:lnTo>
                    <a:pt x="1526" y="1129"/>
                  </a:lnTo>
                  <a:lnTo>
                    <a:pt x="1531" y="1129"/>
                  </a:lnTo>
                  <a:lnTo>
                    <a:pt x="1531" y="1129"/>
                  </a:lnTo>
                  <a:close/>
                  <a:moveTo>
                    <a:pt x="1473" y="1129"/>
                  </a:moveTo>
                  <a:lnTo>
                    <a:pt x="1473" y="1129"/>
                  </a:lnTo>
                  <a:lnTo>
                    <a:pt x="1473" y="1129"/>
                  </a:lnTo>
                  <a:lnTo>
                    <a:pt x="1479" y="1129"/>
                  </a:lnTo>
                  <a:lnTo>
                    <a:pt x="1484" y="1133"/>
                  </a:lnTo>
                  <a:lnTo>
                    <a:pt x="1487" y="1138"/>
                  </a:lnTo>
                  <a:lnTo>
                    <a:pt x="1489" y="1145"/>
                  </a:lnTo>
                  <a:lnTo>
                    <a:pt x="1489" y="1145"/>
                  </a:lnTo>
                  <a:lnTo>
                    <a:pt x="1487" y="1151"/>
                  </a:lnTo>
                  <a:lnTo>
                    <a:pt x="1484" y="1157"/>
                  </a:lnTo>
                  <a:lnTo>
                    <a:pt x="1479" y="1160"/>
                  </a:lnTo>
                  <a:lnTo>
                    <a:pt x="1473" y="1162"/>
                  </a:lnTo>
                  <a:lnTo>
                    <a:pt x="1473" y="1162"/>
                  </a:lnTo>
                  <a:lnTo>
                    <a:pt x="1467" y="1160"/>
                  </a:lnTo>
                  <a:lnTo>
                    <a:pt x="1463" y="1157"/>
                  </a:lnTo>
                  <a:lnTo>
                    <a:pt x="1460" y="1151"/>
                  </a:lnTo>
                  <a:lnTo>
                    <a:pt x="1458" y="1145"/>
                  </a:lnTo>
                  <a:lnTo>
                    <a:pt x="1458" y="1145"/>
                  </a:lnTo>
                  <a:lnTo>
                    <a:pt x="1460" y="1138"/>
                  </a:lnTo>
                  <a:lnTo>
                    <a:pt x="1463" y="1133"/>
                  </a:lnTo>
                  <a:lnTo>
                    <a:pt x="1467" y="1129"/>
                  </a:lnTo>
                  <a:lnTo>
                    <a:pt x="1473" y="1129"/>
                  </a:lnTo>
                  <a:lnTo>
                    <a:pt x="1473" y="1129"/>
                  </a:lnTo>
                  <a:close/>
                  <a:moveTo>
                    <a:pt x="1415" y="1129"/>
                  </a:moveTo>
                  <a:lnTo>
                    <a:pt x="1415" y="1129"/>
                  </a:lnTo>
                  <a:lnTo>
                    <a:pt x="1415" y="1129"/>
                  </a:lnTo>
                  <a:lnTo>
                    <a:pt x="1421" y="1129"/>
                  </a:lnTo>
                  <a:lnTo>
                    <a:pt x="1426" y="1133"/>
                  </a:lnTo>
                  <a:lnTo>
                    <a:pt x="1429" y="1138"/>
                  </a:lnTo>
                  <a:lnTo>
                    <a:pt x="1431" y="1145"/>
                  </a:lnTo>
                  <a:lnTo>
                    <a:pt x="1431" y="1145"/>
                  </a:lnTo>
                  <a:lnTo>
                    <a:pt x="1429" y="1151"/>
                  </a:lnTo>
                  <a:lnTo>
                    <a:pt x="1426" y="1157"/>
                  </a:lnTo>
                  <a:lnTo>
                    <a:pt x="1421" y="1160"/>
                  </a:lnTo>
                  <a:lnTo>
                    <a:pt x="1415" y="1162"/>
                  </a:lnTo>
                  <a:lnTo>
                    <a:pt x="1415" y="1162"/>
                  </a:lnTo>
                  <a:lnTo>
                    <a:pt x="1409" y="1160"/>
                  </a:lnTo>
                  <a:lnTo>
                    <a:pt x="1404" y="1157"/>
                  </a:lnTo>
                  <a:lnTo>
                    <a:pt x="1400" y="1151"/>
                  </a:lnTo>
                  <a:lnTo>
                    <a:pt x="1400" y="1145"/>
                  </a:lnTo>
                  <a:lnTo>
                    <a:pt x="1400" y="1145"/>
                  </a:lnTo>
                  <a:lnTo>
                    <a:pt x="1400" y="1138"/>
                  </a:lnTo>
                  <a:lnTo>
                    <a:pt x="1404" y="1133"/>
                  </a:lnTo>
                  <a:lnTo>
                    <a:pt x="1409" y="1129"/>
                  </a:lnTo>
                  <a:lnTo>
                    <a:pt x="1415" y="1129"/>
                  </a:lnTo>
                  <a:lnTo>
                    <a:pt x="1415" y="1129"/>
                  </a:lnTo>
                  <a:close/>
                  <a:moveTo>
                    <a:pt x="1356" y="1129"/>
                  </a:moveTo>
                  <a:lnTo>
                    <a:pt x="1356" y="1129"/>
                  </a:lnTo>
                  <a:lnTo>
                    <a:pt x="1356" y="1129"/>
                  </a:lnTo>
                  <a:lnTo>
                    <a:pt x="1363" y="1129"/>
                  </a:lnTo>
                  <a:lnTo>
                    <a:pt x="1368" y="1133"/>
                  </a:lnTo>
                  <a:lnTo>
                    <a:pt x="1371" y="1138"/>
                  </a:lnTo>
                  <a:lnTo>
                    <a:pt x="1373" y="1145"/>
                  </a:lnTo>
                  <a:lnTo>
                    <a:pt x="1373" y="1145"/>
                  </a:lnTo>
                  <a:lnTo>
                    <a:pt x="1371" y="1151"/>
                  </a:lnTo>
                  <a:lnTo>
                    <a:pt x="1368" y="1157"/>
                  </a:lnTo>
                  <a:lnTo>
                    <a:pt x="1363" y="1160"/>
                  </a:lnTo>
                  <a:lnTo>
                    <a:pt x="1356" y="1162"/>
                  </a:lnTo>
                  <a:lnTo>
                    <a:pt x="1356" y="1162"/>
                  </a:lnTo>
                  <a:lnTo>
                    <a:pt x="1351" y="1160"/>
                  </a:lnTo>
                  <a:lnTo>
                    <a:pt x="1346" y="1157"/>
                  </a:lnTo>
                  <a:lnTo>
                    <a:pt x="1342" y="1151"/>
                  </a:lnTo>
                  <a:lnTo>
                    <a:pt x="1341" y="1145"/>
                  </a:lnTo>
                  <a:lnTo>
                    <a:pt x="1341" y="1145"/>
                  </a:lnTo>
                  <a:lnTo>
                    <a:pt x="1342" y="1138"/>
                  </a:lnTo>
                  <a:lnTo>
                    <a:pt x="1346" y="1133"/>
                  </a:lnTo>
                  <a:lnTo>
                    <a:pt x="1351" y="1129"/>
                  </a:lnTo>
                  <a:lnTo>
                    <a:pt x="1356" y="1129"/>
                  </a:lnTo>
                  <a:lnTo>
                    <a:pt x="1356" y="1129"/>
                  </a:lnTo>
                  <a:close/>
                  <a:moveTo>
                    <a:pt x="1298" y="1129"/>
                  </a:moveTo>
                  <a:lnTo>
                    <a:pt x="1298" y="1129"/>
                  </a:lnTo>
                  <a:lnTo>
                    <a:pt x="1298" y="1129"/>
                  </a:lnTo>
                  <a:lnTo>
                    <a:pt x="1305" y="1129"/>
                  </a:lnTo>
                  <a:lnTo>
                    <a:pt x="1310" y="1133"/>
                  </a:lnTo>
                  <a:lnTo>
                    <a:pt x="1313" y="1138"/>
                  </a:lnTo>
                  <a:lnTo>
                    <a:pt x="1313" y="1145"/>
                  </a:lnTo>
                  <a:lnTo>
                    <a:pt x="1313" y="1145"/>
                  </a:lnTo>
                  <a:lnTo>
                    <a:pt x="1313" y="1151"/>
                  </a:lnTo>
                  <a:lnTo>
                    <a:pt x="1310" y="1157"/>
                  </a:lnTo>
                  <a:lnTo>
                    <a:pt x="1305" y="1160"/>
                  </a:lnTo>
                  <a:lnTo>
                    <a:pt x="1298" y="1162"/>
                  </a:lnTo>
                  <a:lnTo>
                    <a:pt x="1298" y="1162"/>
                  </a:lnTo>
                  <a:lnTo>
                    <a:pt x="1293" y="1160"/>
                  </a:lnTo>
                  <a:lnTo>
                    <a:pt x="1288" y="1157"/>
                  </a:lnTo>
                  <a:lnTo>
                    <a:pt x="1284" y="1151"/>
                  </a:lnTo>
                  <a:lnTo>
                    <a:pt x="1283" y="1145"/>
                  </a:lnTo>
                  <a:lnTo>
                    <a:pt x="1283" y="1145"/>
                  </a:lnTo>
                  <a:lnTo>
                    <a:pt x="1284" y="1138"/>
                  </a:lnTo>
                  <a:lnTo>
                    <a:pt x="1288" y="1133"/>
                  </a:lnTo>
                  <a:lnTo>
                    <a:pt x="1293" y="1129"/>
                  </a:lnTo>
                  <a:lnTo>
                    <a:pt x="1298" y="1129"/>
                  </a:lnTo>
                  <a:lnTo>
                    <a:pt x="1298" y="1129"/>
                  </a:lnTo>
                  <a:close/>
                  <a:moveTo>
                    <a:pt x="1240" y="1129"/>
                  </a:moveTo>
                  <a:lnTo>
                    <a:pt x="1240" y="1129"/>
                  </a:lnTo>
                  <a:lnTo>
                    <a:pt x="1240" y="1129"/>
                  </a:lnTo>
                  <a:lnTo>
                    <a:pt x="1247" y="1129"/>
                  </a:lnTo>
                  <a:lnTo>
                    <a:pt x="1250" y="1133"/>
                  </a:lnTo>
                  <a:lnTo>
                    <a:pt x="1254" y="1138"/>
                  </a:lnTo>
                  <a:lnTo>
                    <a:pt x="1255" y="1145"/>
                  </a:lnTo>
                  <a:lnTo>
                    <a:pt x="1255" y="1145"/>
                  </a:lnTo>
                  <a:lnTo>
                    <a:pt x="1254" y="1151"/>
                  </a:lnTo>
                  <a:lnTo>
                    <a:pt x="1250" y="1157"/>
                  </a:lnTo>
                  <a:lnTo>
                    <a:pt x="1247" y="1160"/>
                  </a:lnTo>
                  <a:lnTo>
                    <a:pt x="1240" y="1162"/>
                  </a:lnTo>
                  <a:lnTo>
                    <a:pt x="1240" y="1162"/>
                  </a:lnTo>
                  <a:lnTo>
                    <a:pt x="1233" y="1160"/>
                  </a:lnTo>
                  <a:lnTo>
                    <a:pt x="1230" y="1157"/>
                  </a:lnTo>
                  <a:lnTo>
                    <a:pt x="1226" y="1151"/>
                  </a:lnTo>
                  <a:lnTo>
                    <a:pt x="1225" y="1145"/>
                  </a:lnTo>
                  <a:lnTo>
                    <a:pt x="1225" y="1145"/>
                  </a:lnTo>
                  <a:lnTo>
                    <a:pt x="1226" y="1138"/>
                  </a:lnTo>
                  <a:lnTo>
                    <a:pt x="1230" y="1133"/>
                  </a:lnTo>
                  <a:lnTo>
                    <a:pt x="1233" y="1129"/>
                  </a:lnTo>
                  <a:lnTo>
                    <a:pt x="1240" y="1129"/>
                  </a:lnTo>
                  <a:lnTo>
                    <a:pt x="1240" y="1129"/>
                  </a:lnTo>
                  <a:close/>
                  <a:moveTo>
                    <a:pt x="1182" y="1129"/>
                  </a:moveTo>
                  <a:lnTo>
                    <a:pt x="1182" y="1129"/>
                  </a:lnTo>
                  <a:lnTo>
                    <a:pt x="1182" y="1129"/>
                  </a:lnTo>
                  <a:lnTo>
                    <a:pt x="1187" y="1129"/>
                  </a:lnTo>
                  <a:lnTo>
                    <a:pt x="1192" y="1133"/>
                  </a:lnTo>
                  <a:lnTo>
                    <a:pt x="1196" y="1138"/>
                  </a:lnTo>
                  <a:lnTo>
                    <a:pt x="1198" y="1145"/>
                  </a:lnTo>
                  <a:lnTo>
                    <a:pt x="1198" y="1145"/>
                  </a:lnTo>
                  <a:lnTo>
                    <a:pt x="1196" y="1151"/>
                  </a:lnTo>
                  <a:lnTo>
                    <a:pt x="1192" y="1157"/>
                  </a:lnTo>
                  <a:lnTo>
                    <a:pt x="1187" y="1160"/>
                  </a:lnTo>
                  <a:lnTo>
                    <a:pt x="1182" y="1162"/>
                  </a:lnTo>
                  <a:lnTo>
                    <a:pt x="1182" y="1162"/>
                  </a:lnTo>
                  <a:lnTo>
                    <a:pt x="1175" y="1160"/>
                  </a:lnTo>
                  <a:lnTo>
                    <a:pt x="1170" y="1157"/>
                  </a:lnTo>
                  <a:lnTo>
                    <a:pt x="1167" y="1151"/>
                  </a:lnTo>
                  <a:lnTo>
                    <a:pt x="1167" y="1145"/>
                  </a:lnTo>
                  <a:lnTo>
                    <a:pt x="1167" y="1145"/>
                  </a:lnTo>
                  <a:lnTo>
                    <a:pt x="1167" y="1138"/>
                  </a:lnTo>
                  <a:lnTo>
                    <a:pt x="1170" y="1133"/>
                  </a:lnTo>
                  <a:lnTo>
                    <a:pt x="1175" y="1129"/>
                  </a:lnTo>
                  <a:lnTo>
                    <a:pt x="1182" y="1129"/>
                  </a:lnTo>
                  <a:lnTo>
                    <a:pt x="1182" y="1129"/>
                  </a:lnTo>
                  <a:close/>
                  <a:moveTo>
                    <a:pt x="1124" y="1129"/>
                  </a:moveTo>
                  <a:lnTo>
                    <a:pt x="1124" y="1129"/>
                  </a:lnTo>
                  <a:lnTo>
                    <a:pt x="1124" y="1129"/>
                  </a:lnTo>
                  <a:lnTo>
                    <a:pt x="1129" y="1129"/>
                  </a:lnTo>
                  <a:lnTo>
                    <a:pt x="1135" y="1133"/>
                  </a:lnTo>
                  <a:lnTo>
                    <a:pt x="1138" y="1138"/>
                  </a:lnTo>
                  <a:lnTo>
                    <a:pt x="1140" y="1145"/>
                  </a:lnTo>
                  <a:lnTo>
                    <a:pt x="1140" y="1145"/>
                  </a:lnTo>
                  <a:lnTo>
                    <a:pt x="1138" y="1151"/>
                  </a:lnTo>
                  <a:lnTo>
                    <a:pt x="1135" y="1157"/>
                  </a:lnTo>
                  <a:lnTo>
                    <a:pt x="1129" y="1160"/>
                  </a:lnTo>
                  <a:lnTo>
                    <a:pt x="1124" y="1162"/>
                  </a:lnTo>
                  <a:lnTo>
                    <a:pt x="1124" y="1162"/>
                  </a:lnTo>
                  <a:lnTo>
                    <a:pt x="1117" y="1160"/>
                  </a:lnTo>
                  <a:lnTo>
                    <a:pt x="1112" y="1157"/>
                  </a:lnTo>
                  <a:lnTo>
                    <a:pt x="1109" y="1151"/>
                  </a:lnTo>
                  <a:lnTo>
                    <a:pt x="1107" y="1145"/>
                  </a:lnTo>
                  <a:lnTo>
                    <a:pt x="1107" y="1145"/>
                  </a:lnTo>
                  <a:lnTo>
                    <a:pt x="1109" y="1138"/>
                  </a:lnTo>
                  <a:lnTo>
                    <a:pt x="1112" y="1133"/>
                  </a:lnTo>
                  <a:lnTo>
                    <a:pt x="1117" y="1129"/>
                  </a:lnTo>
                  <a:lnTo>
                    <a:pt x="1124" y="1129"/>
                  </a:lnTo>
                  <a:lnTo>
                    <a:pt x="1124" y="1129"/>
                  </a:lnTo>
                  <a:close/>
                  <a:moveTo>
                    <a:pt x="1065" y="1129"/>
                  </a:moveTo>
                  <a:lnTo>
                    <a:pt x="1065" y="1129"/>
                  </a:lnTo>
                  <a:lnTo>
                    <a:pt x="1065" y="1129"/>
                  </a:lnTo>
                  <a:lnTo>
                    <a:pt x="1071" y="1129"/>
                  </a:lnTo>
                  <a:lnTo>
                    <a:pt x="1077" y="1133"/>
                  </a:lnTo>
                  <a:lnTo>
                    <a:pt x="1080" y="1138"/>
                  </a:lnTo>
                  <a:lnTo>
                    <a:pt x="1080" y="1145"/>
                  </a:lnTo>
                  <a:lnTo>
                    <a:pt x="1080" y="1145"/>
                  </a:lnTo>
                  <a:lnTo>
                    <a:pt x="1080" y="1151"/>
                  </a:lnTo>
                  <a:lnTo>
                    <a:pt x="1077" y="1157"/>
                  </a:lnTo>
                  <a:lnTo>
                    <a:pt x="1071" y="1160"/>
                  </a:lnTo>
                  <a:lnTo>
                    <a:pt x="1065" y="1162"/>
                  </a:lnTo>
                  <a:lnTo>
                    <a:pt x="1065" y="1162"/>
                  </a:lnTo>
                  <a:lnTo>
                    <a:pt x="1060" y="1160"/>
                  </a:lnTo>
                  <a:lnTo>
                    <a:pt x="1054" y="1157"/>
                  </a:lnTo>
                  <a:lnTo>
                    <a:pt x="1051" y="1151"/>
                  </a:lnTo>
                  <a:lnTo>
                    <a:pt x="1049" y="1145"/>
                  </a:lnTo>
                  <a:lnTo>
                    <a:pt x="1049" y="1145"/>
                  </a:lnTo>
                  <a:lnTo>
                    <a:pt x="1051" y="1138"/>
                  </a:lnTo>
                  <a:lnTo>
                    <a:pt x="1054" y="1133"/>
                  </a:lnTo>
                  <a:lnTo>
                    <a:pt x="1060" y="1129"/>
                  </a:lnTo>
                  <a:lnTo>
                    <a:pt x="1065" y="1129"/>
                  </a:lnTo>
                  <a:lnTo>
                    <a:pt x="1065" y="1129"/>
                  </a:lnTo>
                  <a:close/>
                  <a:moveTo>
                    <a:pt x="831" y="1129"/>
                  </a:moveTo>
                  <a:lnTo>
                    <a:pt x="831" y="1129"/>
                  </a:lnTo>
                  <a:lnTo>
                    <a:pt x="831" y="1129"/>
                  </a:lnTo>
                  <a:lnTo>
                    <a:pt x="838" y="1129"/>
                  </a:lnTo>
                  <a:lnTo>
                    <a:pt x="843" y="1133"/>
                  </a:lnTo>
                  <a:lnTo>
                    <a:pt x="847" y="1138"/>
                  </a:lnTo>
                  <a:lnTo>
                    <a:pt x="847" y="1145"/>
                  </a:lnTo>
                  <a:lnTo>
                    <a:pt x="847" y="1145"/>
                  </a:lnTo>
                  <a:lnTo>
                    <a:pt x="847" y="1151"/>
                  </a:lnTo>
                  <a:lnTo>
                    <a:pt x="843" y="1157"/>
                  </a:lnTo>
                  <a:lnTo>
                    <a:pt x="838" y="1160"/>
                  </a:lnTo>
                  <a:lnTo>
                    <a:pt x="831" y="1162"/>
                  </a:lnTo>
                  <a:lnTo>
                    <a:pt x="831" y="1162"/>
                  </a:lnTo>
                  <a:lnTo>
                    <a:pt x="826" y="1160"/>
                  </a:lnTo>
                  <a:lnTo>
                    <a:pt x="821" y="1157"/>
                  </a:lnTo>
                  <a:lnTo>
                    <a:pt x="818" y="1151"/>
                  </a:lnTo>
                  <a:lnTo>
                    <a:pt x="816" y="1145"/>
                  </a:lnTo>
                  <a:lnTo>
                    <a:pt x="816" y="1145"/>
                  </a:lnTo>
                  <a:lnTo>
                    <a:pt x="818" y="1138"/>
                  </a:lnTo>
                  <a:lnTo>
                    <a:pt x="821" y="1133"/>
                  </a:lnTo>
                  <a:lnTo>
                    <a:pt x="826" y="1129"/>
                  </a:lnTo>
                  <a:lnTo>
                    <a:pt x="831" y="1129"/>
                  </a:lnTo>
                  <a:lnTo>
                    <a:pt x="831" y="1129"/>
                  </a:lnTo>
                  <a:close/>
                  <a:moveTo>
                    <a:pt x="773" y="1129"/>
                  </a:moveTo>
                  <a:lnTo>
                    <a:pt x="773" y="1129"/>
                  </a:lnTo>
                  <a:lnTo>
                    <a:pt x="773" y="1129"/>
                  </a:lnTo>
                  <a:lnTo>
                    <a:pt x="780" y="1129"/>
                  </a:lnTo>
                  <a:lnTo>
                    <a:pt x="785" y="1133"/>
                  </a:lnTo>
                  <a:lnTo>
                    <a:pt x="789" y="1138"/>
                  </a:lnTo>
                  <a:lnTo>
                    <a:pt x="789" y="1145"/>
                  </a:lnTo>
                  <a:lnTo>
                    <a:pt x="789" y="1145"/>
                  </a:lnTo>
                  <a:lnTo>
                    <a:pt x="789" y="1151"/>
                  </a:lnTo>
                  <a:lnTo>
                    <a:pt x="785" y="1157"/>
                  </a:lnTo>
                  <a:lnTo>
                    <a:pt x="780" y="1160"/>
                  </a:lnTo>
                  <a:lnTo>
                    <a:pt x="773" y="1162"/>
                  </a:lnTo>
                  <a:lnTo>
                    <a:pt x="773" y="1162"/>
                  </a:lnTo>
                  <a:lnTo>
                    <a:pt x="768" y="1160"/>
                  </a:lnTo>
                  <a:lnTo>
                    <a:pt x="763" y="1157"/>
                  </a:lnTo>
                  <a:lnTo>
                    <a:pt x="760" y="1151"/>
                  </a:lnTo>
                  <a:lnTo>
                    <a:pt x="758" y="1145"/>
                  </a:lnTo>
                  <a:lnTo>
                    <a:pt x="758" y="1145"/>
                  </a:lnTo>
                  <a:lnTo>
                    <a:pt x="760" y="1138"/>
                  </a:lnTo>
                  <a:lnTo>
                    <a:pt x="763" y="1133"/>
                  </a:lnTo>
                  <a:lnTo>
                    <a:pt x="768" y="1129"/>
                  </a:lnTo>
                  <a:lnTo>
                    <a:pt x="773" y="1129"/>
                  </a:lnTo>
                  <a:lnTo>
                    <a:pt x="773" y="1129"/>
                  </a:lnTo>
                  <a:close/>
                  <a:moveTo>
                    <a:pt x="716" y="1129"/>
                  </a:moveTo>
                  <a:lnTo>
                    <a:pt x="716" y="1129"/>
                  </a:lnTo>
                  <a:lnTo>
                    <a:pt x="716" y="1129"/>
                  </a:lnTo>
                  <a:lnTo>
                    <a:pt x="721" y="1129"/>
                  </a:lnTo>
                  <a:lnTo>
                    <a:pt x="726" y="1133"/>
                  </a:lnTo>
                  <a:lnTo>
                    <a:pt x="729" y="1138"/>
                  </a:lnTo>
                  <a:lnTo>
                    <a:pt x="731" y="1145"/>
                  </a:lnTo>
                  <a:lnTo>
                    <a:pt x="731" y="1145"/>
                  </a:lnTo>
                  <a:lnTo>
                    <a:pt x="729" y="1151"/>
                  </a:lnTo>
                  <a:lnTo>
                    <a:pt x="726" y="1157"/>
                  </a:lnTo>
                  <a:lnTo>
                    <a:pt x="721" y="1160"/>
                  </a:lnTo>
                  <a:lnTo>
                    <a:pt x="716" y="1162"/>
                  </a:lnTo>
                  <a:lnTo>
                    <a:pt x="716" y="1162"/>
                  </a:lnTo>
                  <a:lnTo>
                    <a:pt x="709" y="1160"/>
                  </a:lnTo>
                  <a:lnTo>
                    <a:pt x="704" y="1157"/>
                  </a:lnTo>
                  <a:lnTo>
                    <a:pt x="702" y="1151"/>
                  </a:lnTo>
                  <a:lnTo>
                    <a:pt x="700" y="1145"/>
                  </a:lnTo>
                  <a:lnTo>
                    <a:pt x="700" y="1145"/>
                  </a:lnTo>
                  <a:lnTo>
                    <a:pt x="702" y="1138"/>
                  </a:lnTo>
                  <a:lnTo>
                    <a:pt x="704" y="1133"/>
                  </a:lnTo>
                  <a:lnTo>
                    <a:pt x="709" y="1129"/>
                  </a:lnTo>
                  <a:lnTo>
                    <a:pt x="716" y="1129"/>
                  </a:lnTo>
                  <a:lnTo>
                    <a:pt x="716" y="1129"/>
                  </a:lnTo>
                  <a:close/>
                  <a:moveTo>
                    <a:pt x="658" y="1129"/>
                  </a:moveTo>
                  <a:lnTo>
                    <a:pt x="658" y="1129"/>
                  </a:lnTo>
                  <a:lnTo>
                    <a:pt x="658" y="1129"/>
                  </a:lnTo>
                  <a:lnTo>
                    <a:pt x="663" y="1129"/>
                  </a:lnTo>
                  <a:lnTo>
                    <a:pt x="668" y="1133"/>
                  </a:lnTo>
                  <a:lnTo>
                    <a:pt x="671" y="1138"/>
                  </a:lnTo>
                  <a:lnTo>
                    <a:pt x="673" y="1145"/>
                  </a:lnTo>
                  <a:lnTo>
                    <a:pt x="673" y="1145"/>
                  </a:lnTo>
                  <a:lnTo>
                    <a:pt x="671" y="1151"/>
                  </a:lnTo>
                  <a:lnTo>
                    <a:pt x="668" y="1157"/>
                  </a:lnTo>
                  <a:lnTo>
                    <a:pt x="663" y="1160"/>
                  </a:lnTo>
                  <a:lnTo>
                    <a:pt x="658" y="1162"/>
                  </a:lnTo>
                  <a:lnTo>
                    <a:pt x="658" y="1162"/>
                  </a:lnTo>
                  <a:lnTo>
                    <a:pt x="651" y="1160"/>
                  </a:lnTo>
                  <a:lnTo>
                    <a:pt x="646" y="1157"/>
                  </a:lnTo>
                  <a:lnTo>
                    <a:pt x="642" y="1151"/>
                  </a:lnTo>
                  <a:lnTo>
                    <a:pt x="642" y="1145"/>
                  </a:lnTo>
                  <a:lnTo>
                    <a:pt x="642" y="1145"/>
                  </a:lnTo>
                  <a:lnTo>
                    <a:pt x="642" y="1138"/>
                  </a:lnTo>
                  <a:lnTo>
                    <a:pt x="646" y="1133"/>
                  </a:lnTo>
                  <a:lnTo>
                    <a:pt x="651" y="1129"/>
                  </a:lnTo>
                  <a:lnTo>
                    <a:pt x="658" y="1129"/>
                  </a:lnTo>
                  <a:lnTo>
                    <a:pt x="658" y="1129"/>
                  </a:lnTo>
                  <a:close/>
                  <a:moveTo>
                    <a:pt x="598" y="1129"/>
                  </a:moveTo>
                  <a:lnTo>
                    <a:pt x="598" y="1129"/>
                  </a:lnTo>
                  <a:lnTo>
                    <a:pt x="598" y="1129"/>
                  </a:lnTo>
                  <a:lnTo>
                    <a:pt x="605" y="1129"/>
                  </a:lnTo>
                  <a:lnTo>
                    <a:pt x="610" y="1133"/>
                  </a:lnTo>
                  <a:lnTo>
                    <a:pt x="613" y="1138"/>
                  </a:lnTo>
                  <a:lnTo>
                    <a:pt x="615" y="1145"/>
                  </a:lnTo>
                  <a:lnTo>
                    <a:pt x="615" y="1145"/>
                  </a:lnTo>
                  <a:lnTo>
                    <a:pt x="613" y="1151"/>
                  </a:lnTo>
                  <a:lnTo>
                    <a:pt x="610" y="1157"/>
                  </a:lnTo>
                  <a:lnTo>
                    <a:pt x="605" y="1160"/>
                  </a:lnTo>
                  <a:lnTo>
                    <a:pt x="598" y="1162"/>
                  </a:lnTo>
                  <a:lnTo>
                    <a:pt x="598" y="1162"/>
                  </a:lnTo>
                  <a:lnTo>
                    <a:pt x="593" y="1160"/>
                  </a:lnTo>
                  <a:lnTo>
                    <a:pt x="588" y="1157"/>
                  </a:lnTo>
                  <a:lnTo>
                    <a:pt x="584" y="1151"/>
                  </a:lnTo>
                  <a:lnTo>
                    <a:pt x="583" y="1145"/>
                  </a:lnTo>
                  <a:lnTo>
                    <a:pt x="583" y="1145"/>
                  </a:lnTo>
                  <a:lnTo>
                    <a:pt x="584" y="1138"/>
                  </a:lnTo>
                  <a:lnTo>
                    <a:pt x="588" y="1133"/>
                  </a:lnTo>
                  <a:lnTo>
                    <a:pt x="593" y="1129"/>
                  </a:lnTo>
                  <a:lnTo>
                    <a:pt x="598" y="1129"/>
                  </a:lnTo>
                  <a:lnTo>
                    <a:pt x="598" y="1129"/>
                  </a:lnTo>
                  <a:close/>
                  <a:moveTo>
                    <a:pt x="1998" y="1085"/>
                  </a:moveTo>
                  <a:lnTo>
                    <a:pt x="1998" y="1085"/>
                  </a:lnTo>
                  <a:lnTo>
                    <a:pt x="1998" y="1085"/>
                  </a:lnTo>
                  <a:lnTo>
                    <a:pt x="2005" y="1087"/>
                  </a:lnTo>
                  <a:lnTo>
                    <a:pt x="2008" y="1090"/>
                  </a:lnTo>
                  <a:lnTo>
                    <a:pt x="2012" y="1095"/>
                  </a:lnTo>
                  <a:lnTo>
                    <a:pt x="2013" y="1102"/>
                  </a:lnTo>
                  <a:lnTo>
                    <a:pt x="2013" y="1102"/>
                  </a:lnTo>
                  <a:lnTo>
                    <a:pt x="2012" y="1107"/>
                  </a:lnTo>
                  <a:lnTo>
                    <a:pt x="2008" y="1112"/>
                  </a:lnTo>
                  <a:lnTo>
                    <a:pt x="2005" y="1116"/>
                  </a:lnTo>
                  <a:lnTo>
                    <a:pt x="1998" y="1117"/>
                  </a:lnTo>
                  <a:lnTo>
                    <a:pt x="1998" y="1117"/>
                  </a:lnTo>
                  <a:lnTo>
                    <a:pt x="1993" y="1116"/>
                  </a:lnTo>
                  <a:lnTo>
                    <a:pt x="1988" y="1112"/>
                  </a:lnTo>
                  <a:lnTo>
                    <a:pt x="1984" y="1107"/>
                  </a:lnTo>
                  <a:lnTo>
                    <a:pt x="1983" y="1102"/>
                  </a:lnTo>
                  <a:lnTo>
                    <a:pt x="1983" y="1102"/>
                  </a:lnTo>
                  <a:lnTo>
                    <a:pt x="1984" y="1095"/>
                  </a:lnTo>
                  <a:lnTo>
                    <a:pt x="1988" y="1090"/>
                  </a:lnTo>
                  <a:lnTo>
                    <a:pt x="1993" y="1087"/>
                  </a:lnTo>
                  <a:lnTo>
                    <a:pt x="1998" y="1085"/>
                  </a:lnTo>
                  <a:lnTo>
                    <a:pt x="1998" y="1085"/>
                  </a:lnTo>
                  <a:close/>
                  <a:moveTo>
                    <a:pt x="1940" y="1085"/>
                  </a:moveTo>
                  <a:lnTo>
                    <a:pt x="1940" y="1085"/>
                  </a:lnTo>
                  <a:lnTo>
                    <a:pt x="1940" y="1085"/>
                  </a:lnTo>
                  <a:lnTo>
                    <a:pt x="1945" y="1087"/>
                  </a:lnTo>
                  <a:lnTo>
                    <a:pt x="1950" y="1090"/>
                  </a:lnTo>
                  <a:lnTo>
                    <a:pt x="1954" y="1095"/>
                  </a:lnTo>
                  <a:lnTo>
                    <a:pt x="1955" y="1102"/>
                  </a:lnTo>
                  <a:lnTo>
                    <a:pt x="1955" y="1102"/>
                  </a:lnTo>
                  <a:lnTo>
                    <a:pt x="1954" y="1107"/>
                  </a:lnTo>
                  <a:lnTo>
                    <a:pt x="1950" y="1112"/>
                  </a:lnTo>
                  <a:lnTo>
                    <a:pt x="1945" y="1116"/>
                  </a:lnTo>
                  <a:lnTo>
                    <a:pt x="1940" y="1117"/>
                  </a:lnTo>
                  <a:lnTo>
                    <a:pt x="1940" y="1117"/>
                  </a:lnTo>
                  <a:lnTo>
                    <a:pt x="1933" y="1116"/>
                  </a:lnTo>
                  <a:lnTo>
                    <a:pt x="1928" y="1112"/>
                  </a:lnTo>
                  <a:lnTo>
                    <a:pt x="1925" y="1107"/>
                  </a:lnTo>
                  <a:lnTo>
                    <a:pt x="1925" y="1102"/>
                  </a:lnTo>
                  <a:lnTo>
                    <a:pt x="1925" y="1102"/>
                  </a:lnTo>
                  <a:lnTo>
                    <a:pt x="1925" y="1095"/>
                  </a:lnTo>
                  <a:lnTo>
                    <a:pt x="1928" y="1090"/>
                  </a:lnTo>
                  <a:lnTo>
                    <a:pt x="1933" y="1087"/>
                  </a:lnTo>
                  <a:lnTo>
                    <a:pt x="1940" y="1085"/>
                  </a:lnTo>
                  <a:lnTo>
                    <a:pt x="1940" y="1085"/>
                  </a:lnTo>
                  <a:close/>
                  <a:moveTo>
                    <a:pt x="1882" y="1085"/>
                  </a:moveTo>
                  <a:lnTo>
                    <a:pt x="1882" y="1085"/>
                  </a:lnTo>
                  <a:lnTo>
                    <a:pt x="1882" y="1085"/>
                  </a:lnTo>
                  <a:lnTo>
                    <a:pt x="1887" y="1087"/>
                  </a:lnTo>
                  <a:lnTo>
                    <a:pt x="1892" y="1090"/>
                  </a:lnTo>
                  <a:lnTo>
                    <a:pt x="1896" y="1095"/>
                  </a:lnTo>
                  <a:lnTo>
                    <a:pt x="1897" y="1102"/>
                  </a:lnTo>
                  <a:lnTo>
                    <a:pt x="1897" y="1102"/>
                  </a:lnTo>
                  <a:lnTo>
                    <a:pt x="1896" y="1107"/>
                  </a:lnTo>
                  <a:lnTo>
                    <a:pt x="1892" y="1112"/>
                  </a:lnTo>
                  <a:lnTo>
                    <a:pt x="1887" y="1116"/>
                  </a:lnTo>
                  <a:lnTo>
                    <a:pt x="1882" y="1117"/>
                  </a:lnTo>
                  <a:lnTo>
                    <a:pt x="1882" y="1117"/>
                  </a:lnTo>
                  <a:lnTo>
                    <a:pt x="1875" y="1116"/>
                  </a:lnTo>
                  <a:lnTo>
                    <a:pt x="1870" y="1112"/>
                  </a:lnTo>
                  <a:lnTo>
                    <a:pt x="1867" y="1107"/>
                  </a:lnTo>
                  <a:lnTo>
                    <a:pt x="1867" y="1102"/>
                  </a:lnTo>
                  <a:lnTo>
                    <a:pt x="1867" y="1102"/>
                  </a:lnTo>
                  <a:lnTo>
                    <a:pt x="1867" y="1095"/>
                  </a:lnTo>
                  <a:lnTo>
                    <a:pt x="1870" y="1090"/>
                  </a:lnTo>
                  <a:lnTo>
                    <a:pt x="1875" y="1087"/>
                  </a:lnTo>
                  <a:lnTo>
                    <a:pt x="1882" y="1085"/>
                  </a:lnTo>
                  <a:lnTo>
                    <a:pt x="1882" y="1085"/>
                  </a:lnTo>
                  <a:close/>
                  <a:moveTo>
                    <a:pt x="1823" y="1085"/>
                  </a:moveTo>
                  <a:lnTo>
                    <a:pt x="1823" y="1085"/>
                  </a:lnTo>
                  <a:lnTo>
                    <a:pt x="1823" y="1085"/>
                  </a:lnTo>
                  <a:lnTo>
                    <a:pt x="1829" y="1087"/>
                  </a:lnTo>
                  <a:lnTo>
                    <a:pt x="1834" y="1090"/>
                  </a:lnTo>
                  <a:lnTo>
                    <a:pt x="1838" y="1095"/>
                  </a:lnTo>
                  <a:lnTo>
                    <a:pt x="1838" y="1102"/>
                  </a:lnTo>
                  <a:lnTo>
                    <a:pt x="1838" y="1102"/>
                  </a:lnTo>
                  <a:lnTo>
                    <a:pt x="1838" y="1107"/>
                  </a:lnTo>
                  <a:lnTo>
                    <a:pt x="1834" y="1112"/>
                  </a:lnTo>
                  <a:lnTo>
                    <a:pt x="1829" y="1116"/>
                  </a:lnTo>
                  <a:lnTo>
                    <a:pt x="1823" y="1117"/>
                  </a:lnTo>
                  <a:lnTo>
                    <a:pt x="1823" y="1117"/>
                  </a:lnTo>
                  <a:lnTo>
                    <a:pt x="1817" y="1116"/>
                  </a:lnTo>
                  <a:lnTo>
                    <a:pt x="1812" y="1112"/>
                  </a:lnTo>
                  <a:lnTo>
                    <a:pt x="1809" y="1107"/>
                  </a:lnTo>
                  <a:lnTo>
                    <a:pt x="1807" y="1102"/>
                  </a:lnTo>
                  <a:lnTo>
                    <a:pt x="1807" y="1102"/>
                  </a:lnTo>
                  <a:lnTo>
                    <a:pt x="1809" y="1095"/>
                  </a:lnTo>
                  <a:lnTo>
                    <a:pt x="1812" y="1090"/>
                  </a:lnTo>
                  <a:lnTo>
                    <a:pt x="1817" y="1087"/>
                  </a:lnTo>
                  <a:lnTo>
                    <a:pt x="1823" y="1085"/>
                  </a:lnTo>
                  <a:lnTo>
                    <a:pt x="1823" y="1085"/>
                  </a:lnTo>
                  <a:close/>
                  <a:moveTo>
                    <a:pt x="1765" y="1085"/>
                  </a:moveTo>
                  <a:lnTo>
                    <a:pt x="1765" y="1085"/>
                  </a:lnTo>
                  <a:lnTo>
                    <a:pt x="1765" y="1085"/>
                  </a:lnTo>
                  <a:lnTo>
                    <a:pt x="1771" y="1087"/>
                  </a:lnTo>
                  <a:lnTo>
                    <a:pt x="1777" y="1090"/>
                  </a:lnTo>
                  <a:lnTo>
                    <a:pt x="1780" y="1095"/>
                  </a:lnTo>
                  <a:lnTo>
                    <a:pt x="1780" y="1102"/>
                  </a:lnTo>
                  <a:lnTo>
                    <a:pt x="1780" y="1102"/>
                  </a:lnTo>
                  <a:lnTo>
                    <a:pt x="1780" y="1107"/>
                  </a:lnTo>
                  <a:lnTo>
                    <a:pt x="1777" y="1112"/>
                  </a:lnTo>
                  <a:lnTo>
                    <a:pt x="1771" y="1116"/>
                  </a:lnTo>
                  <a:lnTo>
                    <a:pt x="1765" y="1117"/>
                  </a:lnTo>
                  <a:lnTo>
                    <a:pt x="1765" y="1117"/>
                  </a:lnTo>
                  <a:lnTo>
                    <a:pt x="1759" y="1116"/>
                  </a:lnTo>
                  <a:lnTo>
                    <a:pt x="1754" y="1112"/>
                  </a:lnTo>
                  <a:lnTo>
                    <a:pt x="1751" y="1107"/>
                  </a:lnTo>
                  <a:lnTo>
                    <a:pt x="1749" y="1102"/>
                  </a:lnTo>
                  <a:lnTo>
                    <a:pt x="1749" y="1102"/>
                  </a:lnTo>
                  <a:lnTo>
                    <a:pt x="1751" y="1095"/>
                  </a:lnTo>
                  <a:lnTo>
                    <a:pt x="1754" y="1090"/>
                  </a:lnTo>
                  <a:lnTo>
                    <a:pt x="1759" y="1087"/>
                  </a:lnTo>
                  <a:lnTo>
                    <a:pt x="1765" y="1085"/>
                  </a:lnTo>
                  <a:lnTo>
                    <a:pt x="1765" y="1085"/>
                  </a:lnTo>
                  <a:close/>
                  <a:moveTo>
                    <a:pt x="1707" y="1085"/>
                  </a:moveTo>
                  <a:lnTo>
                    <a:pt x="1707" y="1085"/>
                  </a:lnTo>
                  <a:lnTo>
                    <a:pt x="1707" y="1085"/>
                  </a:lnTo>
                  <a:lnTo>
                    <a:pt x="1712" y="1087"/>
                  </a:lnTo>
                  <a:lnTo>
                    <a:pt x="1717" y="1090"/>
                  </a:lnTo>
                  <a:lnTo>
                    <a:pt x="1720" y="1095"/>
                  </a:lnTo>
                  <a:lnTo>
                    <a:pt x="1722" y="1102"/>
                  </a:lnTo>
                  <a:lnTo>
                    <a:pt x="1722" y="1102"/>
                  </a:lnTo>
                  <a:lnTo>
                    <a:pt x="1720" y="1107"/>
                  </a:lnTo>
                  <a:lnTo>
                    <a:pt x="1717" y="1112"/>
                  </a:lnTo>
                  <a:lnTo>
                    <a:pt x="1712" y="1116"/>
                  </a:lnTo>
                  <a:lnTo>
                    <a:pt x="1707" y="1117"/>
                  </a:lnTo>
                  <a:lnTo>
                    <a:pt x="1707" y="1117"/>
                  </a:lnTo>
                  <a:lnTo>
                    <a:pt x="1700" y="1116"/>
                  </a:lnTo>
                  <a:lnTo>
                    <a:pt x="1695" y="1112"/>
                  </a:lnTo>
                  <a:lnTo>
                    <a:pt x="1693" y="1107"/>
                  </a:lnTo>
                  <a:lnTo>
                    <a:pt x="1691" y="1102"/>
                  </a:lnTo>
                  <a:lnTo>
                    <a:pt x="1691" y="1102"/>
                  </a:lnTo>
                  <a:lnTo>
                    <a:pt x="1693" y="1095"/>
                  </a:lnTo>
                  <a:lnTo>
                    <a:pt x="1695" y="1090"/>
                  </a:lnTo>
                  <a:lnTo>
                    <a:pt x="1700" y="1087"/>
                  </a:lnTo>
                  <a:lnTo>
                    <a:pt x="1707" y="1085"/>
                  </a:lnTo>
                  <a:lnTo>
                    <a:pt x="1707" y="1085"/>
                  </a:lnTo>
                  <a:close/>
                  <a:moveTo>
                    <a:pt x="1649" y="1085"/>
                  </a:moveTo>
                  <a:lnTo>
                    <a:pt x="1649" y="1085"/>
                  </a:lnTo>
                  <a:lnTo>
                    <a:pt x="1649" y="1085"/>
                  </a:lnTo>
                  <a:lnTo>
                    <a:pt x="1654" y="1087"/>
                  </a:lnTo>
                  <a:lnTo>
                    <a:pt x="1659" y="1090"/>
                  </a:lnTo>
                  <a:lnTo>
                    <a:pt x="1662" y="1095"/>
                  </a:lnTo>
                  <a:lnTo>
                    <a:pt x="1664" y="1102"/>
                  </a:lnTo>
                  <a:lnTo>
                    <a:pt x="1664" y="1102"/>
                  </a:lnTo>
                  <a:lnTo>
                    <a:pt x="1662" y="1107"/>
                  </a:lnTo>
                  <a:lnTo>
                    <a:pt x="1659" y="1112"/>
                  </a:lnTo>
                  <a:lnTo>
                    <a:pt x="1654" y="1116"/>
                  </a:lnTo>
                  <a:lnTo>
                    <a:pt x="1649" y="1117"/>
                  </a:lnTo>
                  <a:lnTo>
                    <a:pt x="1649" y="1117"/>
                  </a:lnTo>
                  <a:lnTo>
                    <a:pt x="1642" y="1116"/>
                  </a:lnTo>
                  <a:lnTo>
                    <a:pt x="1637" y="1112"/>
                  </a:lnTo>
                  <a:lnTo>
                    <a:pt x="1633" y="1107"/>
                  </a:lnTo>
                  <a:lnTo>
                    <a:pt x="1633" y="1102"/>
                  </a:lnTo>
                  <a:lnTo>
                    <a:pt x="1633" y="1102"/>
                  </a:lnTo>
                  <a:lnTo>
                    <a:pt x="1633" y="1095"/>
                  </a:lnTo>
                  <a:lnTo>
                    <a:pt x="1637" y="1090"/>
                  </a:lnTo>
                  <a:lnTo>
                    <a:pt x="1642" y="1087"/>
                  </a:lnTo>
                  <a:lnTo>
                    <a:pt x="1649" y="1085"/>
                  </a:lnTo>
                  <a:lnTo>
                    <a:pt x="1649" y="1085"/>
                  </a:lnTo>
                  <a:close/>
                  <a:moveTo>
                    <a:pt x="1589" y="1085"/>
                  </a:moveTo>
                  <a:lnTo>
                    <a:pt x="1589" y="1085"/>
                  </a:lnTo>
                  <a:lnTo>
                    <a:pt x="1589" y="1085"/>
                  </a:lnTo>
                  <a:lnTo>
                    <a:pt x="1596" y="1087"/>
                  </a:lnTo>
                  <a:lnTo>
                    <a:pt x="1601" y="1090"/>
                  </a:lnTo>
                  <a:lnTo>
                    <a:pt x="1605" y="1095"/>
                  </a:lnTo>
                  <a:lnTo>
                    <a:pt x="1606" y="1102"/>
                  </a:lnTo>
                  <a:lnTo>
                    <a:pt x="1606" y="1102"/>
                  </a:lnTo>
                  <a:lnTo>
                    <a:pt x="1605" y="1107"/>
                  </a:lnTo>
                  <a:lnTo>
                    <a:pt x="1601" y="1112"/>
                  </a:lnTo>
                  <a:lnTo>
                    <a:pt x="1596" y="1116"/>
                  </a:lnTo>
                  <a:lnTo>
                    <a:pt x="1589" y="1117"/>
                  </a:lnTo>
                  <a:lnTo>
                    <a:pt x="1589" y="1117"/>
                  </a:lnTo>
                  <a:lnTo>
                    <a:pt x="1584" y="1116"/>
                  </a:lnTo>
                  <a:lnTo>
                    <a:pt x="1579" y="1112"/>
                  </a:lnTo>
                  <a:lnTo>
                    <a:pt x="1576" y="1107"/>
                  </a:lnTo>
                  <a:lnTo>
                    <a:pt x="1574" y="1102"/>
                  </a:lnTo>
                  <a:lnTo>
                    <a:pt x="1574" y="1102"/>
                  </a:lnTo>
                  <a:lnTo>
                    <a:pt x="1576" y="1095"/>
                  </a:lnTo>
                  <a:lnTo>
                    <a:pt x="1579" y="1090"/>
                  </a:lnTo>
                  <a:lnTo>
                    <a:pt x="1584" y="1087"/>
                  </a:lnTo>
                  <a:lnTo>
                    <a:pt x="1589" y="1085"/>
                  </a:lnTo>
                  <a:lnTo>
                    <a:pt x="1589" y="1085"/>
                  </a:lnTo>
                  <a:close/>
                  <a:moveTo>
                    <a:pt x="1531" y="1085"/>
                  </a:moveTo>
                  <a:lnTo>
                    <a:pt x="1531" y="1085"/>
                  </a:lnTo>
                  <a:lnTo>
                    <a:pt x="1531" y="1085"/>
                  </a:lnTo>
                  <a:lnTo>
                    <a:pt x="1538" y="1087"/>
                  </a:lnTo>
                  <a:lnTo>
                    <a:pt x="1543" y="1090"/>
                  </a:lnTo>
                  <a:lnTo>
                    <a:pt x="1547" y="1095"/>
                  </a:lnTo>
                  <a:lnTo>
                    <a:pt x="1547" y="1102"/>
                  </a:lnTo>
                  <a:lnTo>
                    <a:pt x="1547" y="1102"/>
                  </a:lnTo>
                  <a:lnTo>
                    <a:pt x="1547" y="1107"/>
                  </a:lnTo>
                  <a:lnTo>
                    <a:pt x="1543" y="1112"/>
                  </a:lnTo>
                  <a:lnTo>
                    <a:pt x="1538" y="1116"/>
                  </a:lnTo>
                  <a:lnTo>
                    <a:pt x="1531" y="1117"/>
                  </a:lnTo>
                  <a:lnTo>
                    <a:pt x="1531" y="1117"/>
                  </a:lnTo>
                  <a:lnTo>
                    <a:pt x="1526" y="1116"/>
                  </a:lnTo>
                  <a:lnTo>
                    <a:pt x="1521" y="1112"/>
                  </a:lnTo>
                  <a:lnTo>
                    <a:pt x="1518" y="1107"/>
                  </a:lnTo>
                  <a:lnTo>
                    <a:pt x="1516" y="1102"/>
                  </a:lnTo>
                  <a:lnTo>
                    <a:pt x="1516" y="1102"/>
                  </a:lnTo>
                  <a:lnTo>
                    <a:pt x="1518" y="1095"/>
                  </a:lnTo>
                  <a:lnTo>
                    <a:pt x="1521" y="1090"/>
                  </a:lnTo>
                  <a:lnTo>
                    <a:pt x="1526" y="1087"/>
                  </a:lnTo>
                  <a:lnTo>
                    <a:pt x="1531" y="1085"/>
                  </a:lnTo>
                  <a:lnTo>
                    <a:pt x="1531" y="1085"/>
                  </a:lnTo>
                  <a:close/>
                  <a:moveTo>
                    <a:pt x="1473" y="1085"/>
                  </a:moveTo>
                  <a:lnTo>
                    <a:pt x="1473" y="1085"/>
                  </a:lnTo>
                  <a:lnTo>
                    <a:pt x="1473" y="1085"/>
                  </a:lnTo>
                  <a:lnTo>
                    <a:pt x="1479" y="1087"/>
                  </a:lnTo>
                  <a:lnTo>
                    <a:pt x="1484" y="1090"/>
                  </a:lnTo>
                  <a:lnTo>
                    <a:pt x="1487" y="1095"/>
                  </a:lnTo>
                  <a:lnTo>
                    <a:pt x="1489" y="1102"/>
                  </a:lnTo>
                  <a:lnTo>
                    <a:pt x="1489" y="1102"/>
                  </a:lnTo>
                  <a:lnTo>
                    <a:pt x="1487" y="1107"/>
                  </a:lnTo>
                  <a:lnTo>
                    <a:pt x="1484" y="1112"/>
                  </a:lnTo>
                  <a:lnTo>
                    <a:pt x="1479" y="1116"/>
                  </a:lnTo>
                  <a:lnTo>
                    <a:pt x="1473" y="1117"/>
                  </a:lnTo>
                  <a:lnTo>
                    <a:pt x="1473" y="1117"/>
                  </a:lnTo>
                  <a:lnTo>
                    <a:pt x="1467" y="1116"/>
                  </a:lnTo>
                  <a:lnTo>
                    <a:pt x="1463" y="1112"/>
                  </a:lnTo>
                  <a:lnTo>
                    <a:pt x="1460" y="1107"/>
                  </a:lnTo>
                  <a:lnTo>
                    <a:pt x="1458" y="1102"/>
                  </a:lnTo>
                  <a:lnTo>
                    <a:pt x="1458" y="1102"/>
                  </a:lnTo>
                  <a:lnTo>
                    <a:pt x="1460" y="1095"/>
                  </a:lnTo>
                  <a:lnTo>
                    <a:pt x="1463" y="1090"/>
                  </a:lnTo>
                  <a:lnTo>
                    <a:pt x="1467" y="1087"/>
                  </a:lnTo>
                  <a:lnTo>
                    <a:pt x="1473" y="1085"/>
                  </a:lnTo>
                  <a:lnTo>
                    <a:pt x="1473" y="1085"/>
                  </a:lnTo>
                  <a:close/>
                  <a:moveTo>
                    <a:pt x="1415" y="1085"/>
                  </a:moveTo>
                  <a:lnTo>
                    <a:pt x="1415" y="1085"/>
                  </a:lnTo>
                  <a:lnTo>
                    <a:pt x="1415" y="1085"/>
                  </a:lnTo>
                  <a:lnTo>
                    <a:pt x="1421" y="1087"/>
                  </a:lnTo>
                  <a:lnTo>
                    <a:pt x="1426" y="1090"/>
                  </a:lnTo>
                  <a:lnTo>
                    <a:pt x="1429" y="1095"/>
                  </a:lnTo>
                  <a:lnTo>
                    <a:pt x="1431" y="1102"/>
                  </a:lnTo>
                  <a:lnTo>
                    <a:pt x="1431" y="1102"/>
                  </a:lnTo>
                  <a:lnTo>
                    <a:pt x="1429" y="1107"/>
                  </a:lnTo>
                  <a:lnTo>
                    <a:pt x="1426" y="1112"/>
                  </a:lnTo>
                  <a:lnTo>
                    <a:pt x="1421" y="1116"/>
                  </a:lnTo>
                  <a:lnTo>
                    <a:pt x="1415" y="1117"/>
                  </a:lnTo>
                  <a:lnTo>
                    <a:pt x="1415" y="1117"/>
                  </a:lnTo>
                  <a:lnTo>
                    <a:pt x="1409" y="1116"/>
                  </a:lnTo>
                  <a:lnTo>
                    <a:pt x="1404" y="1112"/>
                  </a:lnTo>
                  <a:lnTo>
                    <a:pt x="1400" y="1107"/>
                  </a:lnTo>
                  <a:lnTo>
                    <a:pt x="1400" y="1102"/>
                  </a:lnTo>
                  <a:lnTo>
                    <a:pt x="1400" y="1102"/>
                  </a:lnTo>
                  <a:lnTo>
                    <a:pt x="1400" y="1095"/>
                  </a:lnTo>
                  <a:lnTo>
                    <a:pt x="1404" y="1090"/>
                  </a:lnTo>
                  <a:lnTo>
                    <a:pt x="1409" y="1087"/>
                  </a:lnTo>
                  <a:lnTo>
                    <a:pt x="1415" y="1085"/>
                  </a:lnTo>
                  <a:lnTo>
                    <a:pt x="1415" y="1085"/>
                  </a:lnTo>
                  <a:close/>
                  <a:moveTo>
                    <a:pt x="1356" y="1085"/>
                  </a:moveTo>
                  <a:lnTo>
                    <a:pt x="1356" y="1085"/>
                  </a:lnTo>
                  <a:lnTo>
                    <a:pt x="1356" y="1085"/>
                  </a:lnTo>
                  <a:lnTo>
                    <a:pt x="1363" y="1087"/>
                  </a:lnTo>
                  <a:lnTo>
                    <a:pt x="1368" y="1090"/>
                  </a:lnTo>
                  <a:lnTo>
                    <a:pt x="1371" y="1095"/>
                  </a:lnTo>
                  <a:lnTo>
                    <a:pt x="1373" y="1102"/>
                  </a:lnTo>
                  <a:lnTo>
                    <a:pt x="1373" y="1102"/>
                  </a:lnTo>
                  <a:lnTo>
                    <a:pt x="1371" y="1107"/>
                  </a:lnTo>
                  <a:lnTo>
                    <a:pt x="1368" y="1112"/>
                  </a:lnTo>
                  <a:lnTo>
                    <a:pt x="1363" y="1116"/>
                  </a:lnTo>
                  <a:lnTo>
                    <a:pt x="1356" y="1117"/>
                  </a:lnTo>
                  <a:lnTo>
                    <a:pt x="1356" y="1117"/>
                  </a:lnTo>
                  <a:lnTo>
                    <a:pt x="1351" y="1116"/>
                  </a:lnTo>
                  <a:lnTo>
                    <a:pt x="1346" y="1112"/>
                  </a:lnTo>
                  <a:lnTo>
                    <a:pt x="1342" y="1107"/>
                  </a:lnTo>
                  <a:lnTo>
                    <a:pt x="1341" y="1102"/>
                  </a:lnTo>
                  <a:lnTo>
                    <a:pt x="1341" y="1102"/>
                  </a:lnTo>
                  <a:lnTo>
                    <a:pt x="1342" y="1095"/>
                  </a:lnTo>
                  <a:lnTo>
                    <a:pt x="1346" y="1090"/>
                  </a:lnTo>
                  <a:lnTo>
                    <a:pt x="1351" y="1087"/>
                  </a:lnTo>
                  <a:lnTo>
                    <a:pt x="1356" y="1085"/>
                  </a:lnTo>
                  <a:lnTo>
                    <a:pt x="1356" y="1085"/>
                  </a:lnTo>
                  <a:close/>
                  <a:moveTo>
                    <a:pt x="1298" y="1085"/>
                  </a:moveTo>
                  <a:lnTo>
                    <a:pt x="1298" y="1085"/>
                  </a:lnTo>
                  <a:lnTo>
                    <a:pt x="1298" y="1085"/>
                  </a:lnTo>
                  <a:lnTo>
                    <a:pt x="1305" y="1087"/>
                  </a:lnTo>
                  <a:lnTo>
                    <a:pt x="1310" y="1090"/>
                  </a:lnTo>
                  <a:lnTo>
                    <a:pt x="1313" y="1095"/>
                  </a:lnTo>
                  <a:lnTo>
                    <a:pt x="1313" y="1102"/>
                  </a:lnTo>
                  <a:lnTo>
                    <a:pt x="1313" y="1102"/>
                  </a:lnTo>
                  <a:lnTo>
                    <a:pt x="1313" y="1107"/>
                  </a:lnTo>
                  <a:lnTo>
                    <a:pt x="1310" y="1112"/>
                  </a:lnTo>
                  <a:lnTo>
                    <a:pt x="1305" y="1116"/>
                  </a:lnTo>
                  <a:lnTo>
                    <a:pt x="1298" y="1117"/>
                  </a:lnTo>
                  <a:lnTo>
                    <a:pt x="1298" y="1117"/>
                  </a:lnTo>
                  <a:lnTo>
                    <a:pt x="1293" y="1116"/>
                  </a:lnTo>
                  <a:lnTo>
                    <a:pt x="1288" y="1112"/>
                  </a:lnTo>
                  <a:lnTo>
                    <a:pt x="1284" y="1107"/>
                  </a:lnTo>
                  <a:lnTo>
                    <a:pt x="1283" y="1102"/>
                  </a:lnTo>
                  <a:lnTo>
                    <a:pt x="1283" y="1102"/>
                  </a:lnTo>
                  <a:lnTo>
                    <a:pt x="1284" y="1095"/>
                  </a:lnTo>
                  <a:lnTo>
                    <a:pt x="1288" y="1090"/>
                  </a:lnTo>
                  <a:lnTo>
                    <a:pt x="1293" y="1087"/>
                  </a:lnTo>
                  <a:lnTo>
                    <a:pt x="1298" y="1085"/>
                  </a:lnTo>
                  <a:lnTo>
                    <a:pt x="1298" y="1085"/>
                  </a:lnTo>
                  <a:close/>
                  <a:moveTo>
                    <a:pt x="1240" y="1085"/>
                  </a:moveTo>
                  <a:lnTo>
                    <a:pt x="1240" y="1085"/>
                  </a:lnTo>
                  <a:lnTo>
                    <a:pt x="1240" y="1085"/>
                  </a:lnTo>
                  <a:lnTo>
                    <a:pt x="1247" y="1087"/>
                  </a:lnTo>
                  <a:lnTo>
                    <a:pt x="1250" y="1090"/>
                  </a:lnTo>
                  <a:lnTo>
                    <a:pt x="1254" y="1095"/>
                  </a:lnTo>
                  <a:lnTo>
                    <a:pt x="1255" y="1102"/>
                  </a:lnTo>
                  <a:lnTo>
                    <a:pt x="1255" y="1102"/>
                  </a:lnTo>
                  <a:lnTo>
                    <a:pt x="1254" y="1107"/>
                  </a:lnTo>
                  <a:lnTo>
                    <a:pt x="1250" y="1112"/>
                  </a:lnTo>
                  <a:lnTo>
                    <a:pt x="1247" y="1116"/>
                  </a:lnTo>
                  <a:lnTo>
                    <a:pt x="1240" y="1117"/>
                  </a:lnTo>
                  <a:lnTo>
                    <a:pt x="1240" y="1117"/>
                  </a:lnTo>
                  <a:lnTo>
                    <a:pt x="1233" y="1116"/>
                  </a:lnTo>
                  <a:lnTo>
                    <a:pt x="1230" y="1112"/>
                  </a:lnTo>
                  <a:lnTo>
                    <a:pt x="1226" y="1107"/>
                  </a:lnTo>
                  <a:lnTo>
                    <a:pt x="1225" y="1102"/>
                  </a:lnTo>
                  <a:lnTo>
                    <a:pt x="1225" y="1102"/>
                  </a:lnTo>
                  <a:lnTo>
                    <a:pt x="1226" y="1095"/>
                  </a:lnTo>
                  <a:lnTo>
                    <a:pt x="1230" y="1090"/>
                  </a:lnTo>
                  <a:lnTo>
                    <a:pt x="1233" y="1087"/>
                  </a:lnTo>
                  <a:lnTo>
                    <a:pt x="1240" y="1085"/>
                  </a:lnTo>
                  <a:lnTo>
                    <a:pt x="1240" y="1085"/>
                  </a:lnTo>
                  <a:close/>
                  <a:moveTo>
                    <a:pt x="1182" y="1085"/>
                  </a:moveTo>
                  <a:lnTo>
                    <a:pt x="1182" y="1085"/>
                  </a:lnTo>
                  <a:lnTo>
                    <a:pt x="1182" y="1085"/>
                  </a:lnTo>
                  <a:lnTo>
                    <a:pt x="1187" y="1087"/>
                  </a:lnTo>
                  <a:lnTo>
                    <a:pt x="1192" y="1090"/>
                  </a:lnTo>
                  <a:lnTo>
                    <a:pt x="1196" y="1095"/>
                  </a:lnTo>
                  <a:lnTo>
                    <a:pt x="1198" y="1102"/>
                  </a:lnTo>
                  <a:lnTo>
                    <a:pt x="1198" y="1102"/>
                  </a:lnTo>
                  <a:lnTo>
                    <a:pt x="1196" y="1107"/>
                  </a:lnTo>
                  <a:lnTo>
                    <a:pt x="1192" y="1112"/>
                  </a:lnTo>
                  <a:lnTo>
                    <a:pt x="1187" y="1116"/>
                  </a:lnTo>
                  <a:lnTo>
                    <a:pt x="1182" y="1117"/>
                  </a:lnTo>
                  <a:lnTo>
                    <a:pt x="1182" y="1117"/>
                  </a:lnTo>
                  <a:lnTo>
                    <a:pt x="1175" y="1116"/>
                  </a:lnTo>
                  <a:lnTo>
                    <a:pt x="1170" y="1112"/>
                  </a:lnTo>
                  <a:lnTo>
                    <a:pt x="1167" y="1107"/>
                  </a:lnTo>
                  <a:lnTo>
                    <a:pt x="1167" y="1102"/>
                  </a:lnTo>
                  <a:lnTo>
                    <a:pt x="1167" y="1102"/>
                  </a:lnTo>
                  <a:lnTo>
                    <a:pt x="1167" y="1095"/>
                  </a:lnTo>
                  <a:lnTo>
                    <a:pt x="1170" y="1090"/>
                  </a:lnTo>
                  <a:lnTo>
                    <a:pt x="1175" y="1087"/>
                  </a:lnTo>
                  <a:lnTo>
                    <a:pt x="1182" y="1085"/>
                  </a:lnTo>
                  <a:lnTo>
                    <a:pt x="1182" y="1085"/>
                  </a:lnTo>
                  <a:close/>
                  <a:moveTo>
                    <a:pt x="1124" y="1085"/>
                  </a:moveTo>
                  <a:lnTo>
                    <a:pt x="1124" y="1085"/>
                  </a:lnTo>
                  <a:lnTo>
                    <a:pt x="1124" y="1085"/>
                  </a:lnTo>
                  <a:lnTo>
                    <a:pt x="1129" y="1087"/>
                  </a:lnTo>
                  <a:lnTo>
                    <a:pt x="1135" y="1090"/>
                  </a:lnTo>
                  <a:lnTo>
                    <a:pt x="1138" y="1095"/>
                  </a:lnTo>
                  <a:lnTo>
                    <a:pt x="1140" y="1102"/>
                  </a:lnTo>
                  <a:lnTo>
                    <a:pt x="1140" y="1102"/>
                  </a:lnTo>
                  <a:lnTo>
                    <a:pt x="1138" y="1107"/>
                  </a:lnTo>
                  <a:lnTo>
                    <a:pt x="1135" y="1112"/>
                  </a:lnTo>
                  <a:lnTo>
                    <a:pt x="1129" y="1116"/>
                  </a:lnTo>
                  <a:lnTo>
                    <a:pt x="1124" y="1117"/>
                  </a:lnTo>
                  <a:lnTo>
                    <a:pt x="1124" y="1117"/>
                  </a:lnTo>
                  <a:lnTo>
                    <a:pt x="1117" y="1116"/>
                  </a:lnTo>
                  <a:lnTo>
                    <a:pt x="1112" y="1112"/>
                  </a:lnTo>
                  <a:lnTo>
                    <a:pt x="1109" y="1107"/>
                  </a:lnTo>
                  <a:lnTo>
                    <a:pt x="1107" y="1102"/>
                  </a:lnTo>
                  <a:lnTo>
                    <a:pt x="1107" y="1102"/>
                  </a:lnTo>
                  <a:lnTo>
                    <a:pt x="1109" y="1095"/>
                  </a:lnTo>
                  <a:lnTo>
                    <a:pt x="1112" y="1090"/>
                  </a:lnTo>
                  <a:lnTo>
                    <a:pt x="1117" y="1087"/>
                  </a:lnTo>
                  <a:lnTo>
                    <a:pt x="1124" y="1085"/>
                  </a:lnTo>
                  <a:lnTo>
                    <a:pt x="1124" y="1085"/>
                  </a:lnTo>
                  <a:close/>
                  <a:moveTo>
                    <a:pt x="1065" y="1085"/>
                  </a:moveTo>
                  <a:lnTo>
                    <a:pt x="1065" y="1085"/>
                  </a:lnTo>
                  <a:lnTo>
                    <a:pt x="1065" y="1085"/>
                  </a:lnTo>
                  <a:lnTo>
                    <a:pt x="1071" y="1087"/>
                  </a:lnTo>
                  <a:lnTo>
                    <a:pt x="1077" y="1090"/>
                  </a:lnTo>
                  <a:lnTo>
                    <a:pt x="1080" y="1095"/>
                  </a:lnTo>
                  <a:lnTo>
                    <a:pt x="1080" y="1102"/>
                  </a:lnTo>
                  <a:lnTo>
                    <a:pt x="1080" y="1102"/>
                  </a:lnTo>
                  <a:lnTo>
                    <a:pt x="1080" y="1107"/>
                  </a:lnTo>
                  <a:lnTo>
                    <a:pt x="1077" y="1112"/>
                  </a:lnTo>
                  <a:lnTo>
                    <a:pt x="1071" y="1116"/>
                  </a:lnTo>
                  <a:lnTo>
                    <a:pt x="1065" y="1117"/>
                  </a:lnTo>
                  <a:lnTo>
                    <a:pt x="1065" y="1117"/>
                  </a:lnTo>
                  <a:lnTo>
                    <a:pt x="1060" y="1116"/>
                  </a:lnTo>
                  <a:lnTo>
                    <a:pt x="1054" y="1112"/>
                  </a:lnTo>
                  <a:lnTo>
                    <a:pt x="1051" y="1107"/>
                  </a:lnTo>
                  <a:lnTo>
                    <a:pt x="1049" y="1102"/>
                  </a:lnTo>
                  <a:lnTo>
                    <a:pt x="1049" y="1102"/>
                  </a:lnTo>
                  <a:lnTo>
                    <a:pt x="1051" y="1095"/>
                  </a:lnTo>
                  <a:lnTo>
                    <a:pt x="1054" y="1090"/>
                  </a:lnTo>
                  <a:lnTo>
                    <a:pt x="1060" y="1087"/>
                  </a:lnTo>
                  <a:lnTo>
                    <a:pt x="1065" y="1085"/>
                  </a:lnTo>
                  <a:lnTo>
                    <a:pt x="1065" y="1085"/>
                  </a:lnTo>
                  <a:close/>
                  <a:moveTo>
                    <a:pt x="1007" y="1085"/>
                  </a:moveTo>
                  <a:lnTo>
                    <a:pt x="1007" y="1085"/>
                  </a:lnTo>
                  <a:lnTo>
                    <a:pt x="1007" y="1085"/>
                  </a:lnTo>
                  <a:lnTo>
                    <a:pt x="1014" y="1087"/>
                  </a:lnTo>
                  <a:lnTo>
                    <a:pt x="1019" y="1090"/>
                  </a:lnTo>
                  <a:lnTo>
                    <a:pt x="1020" y="1095"/>
                  </a:lnTo>
                  <a:lnTo>
                    <a:pt x="1022" y="1102"/>
                  </a:lnTo>
                  <a:lnTo>
                    <a:pt x="1022" y="1102"/>
                  </a:lnTo>
                  <a:lnTo>
                    <a:pt x="1020" y="1107"/>
                  </a:lnTo>
                  <a:lnTo>
                    <a:pt x="1019" y="1112"/>
                  </a:lnTo>
                  <a:lnTo>
                    <a:pt x="1014" y="1116"/>
                  </a:lnTo>
                  <a:lnTo>
                    <a:pt x="1007" y="1117"/>
                  </a:lnTo>
                  <a:lnTo>
                    <a:pt x="1007" y="1117"/>
                  </a:lnTo>
                  <a:lnTo>
                    <a:pt x="1002" y="1116"/>
                  </a:lnTo>
                  <a:lnTo>
                    <a:pt x="997" y="1112"/>
                  </a:lnTo>
                  <a:lnTo>
                    <a:pt x="993" y="1107"/>
                  </a:lnTo>
                  <a:lnTo>
                    <a:pt x="991" y="1102"/>
                  </a:lnTo>
                  <a:lnTo>
                    <a:pt x="991" y="1102"/>
                  </a:lnTo>
                  <a:lnTo>
                    <a:pt x="993" y="1095"/>
                  </a:lnTo>
                  <a:lnTo>
                    <a:pt x="997" y="1090"/>
                  </a:lnTo>
                  <a:lnTo>
                    <a:pt x="1002" y="1087"/>
                  </a:lnTo>
                  <a:lnTo>
                    <a:pt x="1007" y="1085"/>
                  </a:lnTo>
                  <a:lnTo>
                    <a:pt x="1007" y="1085"/>
                  </a:lnTo>
                  <a:close/>
                  <a:moveTo>
                    <a:pt x="949" y="1085"/>
                  </a:moveTo>
                  <a:lnTo>
                    <a:pt x="949" y="1085"/>
                  </a:lnTo>
                  <a:lnTo>
                    <a:pt x="949" y="1085"/>
                  </a:lnTo>
                  <a:lnTo>
                    <a:pt x="954" y="1087"/>
                  </a:lnTo>
                  <a:lnTo>
                    <a:pt x="959" y="1090"/>
                  </a:lnTo>
                  <a:lnTo>
                    <a:pt x="963" y="1095"/>
                  </a:lnTo>
                  <a:lnTo>
                    <a:pt x="964" y="1102"/>
                  </a:lnTo>
                  <a:lnTo>
                    <a:pt x="964" y="1102"/>
                  </a:lnTo>
                  <a:lnTo>
                    <a:pt x="963" y="1107"/>
                  </a:lnTo>
                  <a:lnTo>
                    <a:pt x="959" y="1112"/>
                  </a:lnTo>
                  <a:lnTo>
                    <a:pt x="954" y="1116"/>
                  </a:lnTo>
                  <a:lnTo>
                    <a:pt x="949" y="1117"/>
                  </a:lnTo>
                  <a:lnTo>
                    <a:pt x="949" y="1117"/>
                  </a:lnTo>
                  <a:lnTo>
                    <a:pt x="942" y="1116"/>
                  </a:lnTo>
                  <a:lnTo>
                    <a:pt x="937" y="1112"/>
                  </a:lnTo>
                  <a:lnTo>
                    <a:pt x="934" y="1107"/>
                  </a:lnTo>
                  <a:lnTo>
                    <a:pt x="934" y="1102"/>
                  </a:lnTo>
                  <a:lnTo>
                    <a:pt x="934" y="1102"/>
                  </a:lnTo>
                  <a:lnTo>
                    <a:pt x="934" y="1095"/>
                  </a:lnTo>
                  <a:lnTo>
                    <a:pt x="937" y="1090"/>
                  </a:lnTo>
                  <a:lnTo>
                    <a:pt x="942" y="1087"/>
                  </a:lnTo>
                  <a:lnTo>
                    <a:pt x="949" y="1085"/>
                  </a:lnTo>
                  <a:lnTo>
                    <a:pt x="949" y="1085"/>
                  </a:lnTo>
                  <a:close/>
                  <a:moveTo>
                    <a:pt x="891" y="1085"/>
                  </a:moveTo>
                  <a:lnTo>
                    <a:pt x="891" y="1085"/>
                  </a:lnTo>
                  <a:lnTo>
                    <a:pt x="891" y="1085"/>
                  </a:lnTo>
                  <a:lnTo>
                    <a:pt x="896" y="1087"/>
                  </a:lnTo>
                  <a:lnTo>
                    <a:pt x="901" y="1090"/>
                  </a:lnTo>
                  <a:lnTo>
                    <a:pt x="905" y="1095"/>
                  </a:lnTo>
                  <a:lnTo>
                    <a:pt x="906" y="1102"/>
                  </a:lnTo>
                  <a:lnTo>
                    <a:pt x="906" y="1102"/>
                  </a:lnTo>
                  <a:lnTo>
                    <a:pt x="905" y="1107"/>
                  </a:lnTo>
                  <a:lnTo>
                    <a:pt x="901" y="1112"/>
                  </a:lnTo>
                  <a:lnTo>
                    <a:pt x="896" y="1116"/>
                  </a:lnTo>
                  <a:lnTo>
                    <a:pt x="891" y="1117"/>
                  </a:lnTo>
                  <a:lnTo>
                    <a:pt x="891" y="1117"/>
                  </a:lnTo>
                  <a:lnTo>
                    <a:pt x="884" y="1116"/>
                  </a:lnTo>
                  <a:lnTo>
                    <a:pt x="879" y="1112"/>
                  </a:lnTo>
                  <a:lnTo>
                    <a:pt x="876" y="1107"/>
                  </a:lnTo>
                  <a:lnTo>
                    <a:pt x="876" y="1102"/>
                  </a:lnTo>
                  <a:lnTo>
                    <a:pt x="876" y="1102"/>
                  </a:lnTo>
                  <a:lnTo>
                    <a:pt x="876" y="1095"/>
                  </a:lnTo>
                  <a:lnTo>
                    <a:pt x="879" y="1090"/>
                  </a:lnTo>
                  <a:lnTo>
                    <a:pt x="884" y="1087"/>
                  </a:lnTo>
                  <a:lnTo>
                    <a:pt x="891" y="1085"/>
                  </a:lnTo>
                  <a:lnTo>
                    <a:pt x="891" y="1085"/>
                  </a:lnTo>
                  <a:close/>
                  <a:moveTo>
                    <a:pt x="831" y="1085"/>
                  </a:moveTo>
                  <a:lnTo>
                    <a:pt x="831" y="1085"/>
                  </a:lnTo>
                  <a:lnTo>
                    <a:pt x="831" y="1085"/>
                  </a:lnTo>
                  <a:lnTo>
                    <a:pt x="838" y="1087"/>
                  </a:lnTo>
                  <a:lnTo>
                    <a:pt x="843" y="1090"/>
                  </a:lnTo>
                  <a:lnTo>
                    <a:pt x="847" y="1095"/>
                  </a:lnTo>
                  <a:lnTo>
                    <a:pt x="847" y="1102"/>
                  </a:lnTo>
                  <a:lnTo>
                    <a:pt x="847" y="1102"/>
                  </a:lnTo>
                  <a:lnTo>
                    <a:pt x="847" y="1107"/>
                  </a:lnTo>
                  <a:lnTo>
                    <a:pt x="843" y="1112"/>
                  </a:lnTo>
                  <a:lnTo>
                    <a:pt x="838" y="1116"/>
                  </a:lnTo>
                  <a:lnTo>
                    <a:pt x="831" y="1117"/>
                  </a:lnTo>
                  <a:lnTo>
                    <a:pt x="831" y="1117"/>
                  </a:lnTo>
                  <a:lnTo>
                    <a:pt x="826" y="1116"/>
                  </a:lnTo>
                  <a:lnTo>
                    <a:pt x="821" y="1112"/>
                  </a:lnTo>
                  <a:lnTo>
                    <a:pt x="818" y="1107"/>
                  </a:lnTo>
                  <a:lnTo>
                    <a:pt x="816" y="1102"/>
                  </a:lnTo>
                  <a:lnTo>
                    <a:pt x="816" y="1102"/>
                  </a:lnTo>
                  <a:lnTo>
                    <a:pt x="818" y="1095"/>
                  </a:lnTo>
                  <a:lnTo>
                    <a:pt x="821" y="1090"/>
                  </a:lnTo>
                  <a:lnTo>
                    <a:pt x="826" y="1087"/>
                  </a:lnTo>
                  <a:lnTo>
                    <a:pt x="831" y="1085"/>
                  </a:lnTo>
                  <a:lnTo>
                    <a:pt x="831" y="1085"/>
                  </a:lnTo>
                  <a:close/>
                  <a:moveTo>
                    <a:pt x="773" y="1085"/>
                  </a:moveTo>
                  <a:lnTo>
                    <a:pt x="773" y="1085"/>
                  </a:lnTo>
                  <a:lnTo>
                    <a:pt x="773" y="1085"/>
                  </a:lnTo>
                  <a:lnTo>
                    <a:pt x="780" y="1087"/>
                  </a:lnTo>
                  <a:lnTo>
                    <a:pt x="785" y="1090"/>
                  </a:lnTo>
                  <a:lnTo>
                    <a:pt x="789" y="1095"/>
                  </a:lnTo>
                  <a:lnTo>
                    <a:pt x="789" y="1102"/>
                  </a:lnTo>
                  <a:lnTo>
                    <a:pt x="789" y="1102"/>
                  </a:lnTo>
                  <a:lnTo>
                    <a:pt x="789" y="1107"/>
                  </a:lnTo>
                  <a:lnTo>
                    <a:pt x="785" y="1112"/>
                  </a:lnTo>
                  <a:lnTo>
                    <a:pt x="780" y="1116"/>
                  </a:lnTo>
                  <a:lnTo>
                    <a:pt x="773" y="1117"/>
                  </a:lnTo>
                  <a:lnTo>
                    <a:pt x="773" y="1117"/>
                  </a:lnTo>
                  <a:lnTo>
                    <a:pt x="768" y="1116"/>
                  </a:lnTo>
                  <a:lnTo>
                    <a:pt x="763" y="1112"/>
                  </a:lnTo>
                  <a:lnTo>
                    <a:pt x="760" y="1107"/>
                  </a:lnTo>
                  <a:lnTo>
                    <a:pt x="758" y="1102"/>
                  </a:lnTo>
                  <a:lnTo>
                    <a:pt x="758" y="1102"/>
                  </a:lnTo>
                  <a:lnTo>
                    <a:pt x="760" y="1095"/>
                  </a:lnTo>
                  <a:lnTo>
                    <a:pt x="763" y="1090"/>
                  </a:lnTo>
                  <a:lnTo>
                    <a:pt x="768" y="1087"/>
                  </a:lnTo>
                  <a:lnTo>
                    <a:pt x="773" y="1085"/>
                  </a:lnTo>
                  <a:lnTo>
                    <a:pt x="773" y="1085"/>
                  </a:lnTo>
                  <a:close/>
                  <a:moveTo>
                    <a:pt x="716" y="1085"/>
                  </a:moveTo>
                  <a:lnTo>
                    <a:pt x="716" y="1085"/>
                  </a:lnTo>
                  <a:lnTo>
                    <a:pt x="716" y="1085"/>
                  </a:lnTo>
                  <a:lnTo>
                    <a:pt x="721" y="1087"/>
                  </a:lnTo>
                  <a:lnTo>
                    <a:pt x="726" y="1090"/>
                  </a:lnTo>
                  <a:lnTo>
                    <a:pt x="729" y="1095"/>
                  </a:lnTo>
                  <a:lnTo>
                    <a:pt x="731" y="1102"/>
                  </a:lnTo>
                  <a:lnTo>
                    <a:pt x="731" y="1102"/>
                  </a:lnTo>
                  <a:lnTo>
                    <a:pt x="729" y="1107"/>
                  </a:lnTo>
                  <a:lnTo>
                    <a:pt x="726" y="1112"/>
                  </a:lnTo>
                  <a:lnTo>
                    <a:pt x="721" y="1116"/>
                  </a:lnTo>
                  <a:lnTo>
                    <a:pt x="716" y="1117"/>
                  </a:lnTo>
                  <a:lnTo>
                    <a:pt x="716" y="1117"/>
                  </a:lnTo>
                  <a:lnTo>
                    <a:pt x="709" y="1116"/>
                  </a:lnTo>
                  <a:lnTo>
                    <a:pt x="704" y="1112"/>
                  </a:lnTo>
                  <a:lnTo>
                    <a:pt x="702" y="1107"/>
                  </a:lnTo>
                  <a:lnTo>
                    <a:pt x="700" y="1102"/>
                  </a:lnTo>
                  <a:lnTo>
                    <a:pt x="700" y="1102"/>
                  </a:lnTo>
                  <a:lnTo>
                    <a:pt x="702" y="1095"/>
                  </a:lnTo>
                  <a:lnTo>
                    <a:pt x="704" y="1090"/>
                  </a:lnTo>
                  <a:lnTo>
                    <a:pt x="709" y="1087"/>
                  </a:lnTo>
                  <a:lnTo>
                    <a:pt x="716" y="1085"/>
                  </a:lnTo>
                  <a:lnTo>
                    <a:pt x="716" y="1085"/>
                  </a:lnTo>
                  <a:close/>
                  <a:moveTo>
                    <a:pt x="658" y="1085"/>
                  </a:moveTo>
                  <a:lnTo>
                    <a:pt x="658" y="1085"/>
                  </a:lnTo>
                  <a:lnTo>
                    <a:pt x="658" y="1085"/>
                  </a:lnTo>
                  <a:lnTo>
                    <a:pt x="663" y="1087"/>
                  </a:lnTo>
                  <a:lnTo>
                    <a:pt x="668" y="1090"/>
                  </a:lnTo>
                  <a:lnTo>
                    <a:pt x="671" y="1095"/>
                  </a:lnTo>
                  <a:lnTo>
                    <a:pt x="673" y="1102"/>
                  </a:lnTo>
                  <a:lnTo>
                    <a:pt x="673" y="1102"/>
                  </a:lnTo>
                  <a:lnTo>
                    <a:pt x="671" y="1107"/>
                  </a:lnTo>
                  <a:lnTo>
                    <a:pt x="668" y="1112"/>
                  </a:lnTo>
                  <a:lnTo>
                    <a:pt x="663" y="1116"/>
                  </a:lnTo>
                  <a:lnTo>
                    <a:pt x="658" y="1117"/>
                  </a:lnTo>
                  <a:lnTo>
                    <a:pt x="658" y="1117"/>
                  </a:lnTo>
                  <a:lnTo>
                    <a:pt x="651" y="1116"/>
                  </a:lnTo>
                  <a:lnTo>
                    <a:pt x="646" y="1112"/>
                  </a:lnTo>
                  <a:lnTo>
                    <a:pt x="642" y="1107"/>
                  </a:lnTo>
                  <a:lnTo>
                    <a:pt x="642" y="1102"/>
                  </a:lnTo>
                  <a:lnTo>
                    <a:pt x="642" y="1102"/>
                  </a:lnTo>
                  <a:lnTo>
                    <a:pt x="642" y="1095"/>
                  </a:lnTo>
                  <a:lnTo>
                    <a:pt x="646" y="1090"/>
                  </a:lnTo>
                  <a:lnTo>
                    <a:pt x="651" y="1087"/>
                  </a:lnTo>
                  <a:lnTo>
                    <a:pt x="658" y="1085"/>
                  </a:lnTo>
                  <a:lnTo>
                    <a:pt x="658" y="1085"/>
                  </a:lnTo>
                  <a:close/>
                  <a:moveTo>
                    <a:pt x="598" y="1085"/>
                  </a:moveTo>
                  <a:lnTo>
                    <a:pt x="598" y="1085"/>
                  </a:lnTo>
                  <a:lnTo>
                    <a:pt x="598" y="1085"/>
                  </a:lnTo>
                  <a:lnTo>
                    <a:pt x="605" y="1087"/>
                  </a:lnTo>
                  <a:lnTo>
                    <a:pt x="610" y="1090"/>
                  </a:lnTo>
                  <a:lnTo>
                    <a:pt x="613" y="1095"/>
                  </a:lnTo>
                  <a:lnTo>
                    <a:pt x="615" y="1102"/>
                  </a:lnTo>
                  <a:lnTo>
                    <a:pt x="615" y="1102"/>
                  </a:lnTo>
                  <a:lnTo>
                    <a:pt x="613" y="1107"/>
                  </a:lnTo>
                  <a:lnTo>
                    <a:pt x="610" y="1112"/>
                  </a:lnTo>
                  <a:lnTo>
                    <a:pt x="605" y="1116"/>
                  </a:lnTo>
                  <a:lnTo>
                    <a:pt x="598" y="1117"/>
                  </a:lnTo>
                  <a:lnTo>
                    <a:pt x="598" y="1117"/>
                  </a:lnTo>
                  <a:lnTo>
                    <a:pt x="593" y="1116"/>
                  </a:lnTo>
                  <a:lnTo>
                    <a:pt x="588" y="1112"/>
                  </a:lnTo>
                  <a:lnTo>
                    <a:pt x="584" y="1107"/>
                  </a:lnTo>
                  <a:lnTo>
                    <a:pt x="583" y="1102"/>
                  </a:lnTo>
                  <a:lnTo>
                    <a:pt x="583" y="1102"/>
                  </a:lnTo>
                  <a:lnTo>
                    <a:pt x="584" y="1095"/>
                  </a:lnTo>
                  <a:lnTo>
                    <a:pt x="588" y="1090"/>
                  </a:lnTo>
                  <a:lnTo>
                    <a:pt x="593" y="1087"/>
                  </a:lnTo>
                  <a:lnTo>
                    <a:pt x="598" y="1085"/>
                  </a:lnTo>
                  <a:lnTo>
                    <a:pt x="598" y="1085"/>
                  </a:lnTo>
                  <a:close/>
                  <a:moveTo>
                    <a:pt x="540" y="1085"/>
                  </a:moveTo>
                  <a:lnTo>
                    <a:pt x="540" y="1085"/>
                  </a:lnTo>
                  <a:lnTo>
                    <a:pt x="540" y="1085"/>
                  </a:lnTo>
                  <a:lnTo>
                    <a:pt x="547" y="1087"/>
                  </a:lnTo>
                  <a:lnTo>
                    <a:pt x="552" y="1090"/>
                  </a:lnTo>
                  <a:lnTo>
                    <a:pt x="556" y="1095"/>
                  </a:lnTo>
                  <a:lnTo>
                    <a:pt x="556" y="1102"/>
                  </a:lnTo>
                  <a:lnTo>
                    <a:pt x="556" y="1102"/>
                  </a:lnTo>
                  <a:lnTo>
                    <a:pt x="556" y="1107"/>
                  </a:lnTo>
                  <a:lnTo>
                    <a:pt x="552" y="1112"/>
                  </a:lnTo>
                  <a:lnTo>
                    <a:pt x="547" y="1116"/>
                  </a:lnTo>
                  <a:lnTo>
                    <a:pt x="540" y="1117"/>
                  </a:lnTo>
                  <a:lnTo>
                    <a:pt x="540" y="1117"/>
                  </a:lnTo>
                  <a:lnTo>
                    <a:pt x="535" y="1116"/>
                  </a:lnTo>
                  <a:lnTo>
                    <a:pt x="530" y="1112"/>
                  </a:lnTo>
                  <a:lnTo>
                    <a:pt x="527" y="1107"/>
                  </a:lnTo>
                  <a:lnTo>
                    <a:pt x="525" y="1102"/>
                  </a:lnTo>
                  <a:lnTo>
                    <a:pt x="525" y="1102"/>
                  </a:lnTo>
                  <a:lnTo>
                    <a:pt x="527" y="1095"/>
                  </a:lnTo>
                  <a:lnTo>
                    <a:pt x="530" y="1090"/>
                  </a:lnTo>
                  <a:lnTo>
                    <a:pt x="535" y="1087"/>
                  </a:lnTo>
                  <a:lnTo>
                    <a:pt x="540" y="1085"/>
                  </a:lnTo>
                  <a:lnTo>
                    <a:pt x="540" y="1085"/>
                  </a:lnTo>
                  <a:close/>
                  <a:moveTo>
                    <a:pt x="1998" y="1042"/>
                  </a:moveTo>
                  <a:lnTo>
                    <a:pt x="1998" y="1042"/>
                  </a:lnTo>
                  <a:lnTo>
                    <a:pt x="1998" y="1042"/>
                  </a:lnTo>
                  <a:lnTo>
                    <a:pt x="2005" y="1042"/>
                  </a:lnTo>
                  <a:lnTo>
                    <a:pt x="2008" y="1046"/>
                  </a:lnTo>
                  <a:lnTo>
                    <a:pt x="2012" y="1051"/>
                  </a:lnTo>
                  <a:lnTo>
                    <a:pt x="2013" y="1058"/>
                  </a:lnTo>
                  <a:lnTo>
                    <a:pt x="2013" y="1058"/>
                  </a:lnTo>
                  <a:lnTo>
                    <a:pt x="2012" y="1065"/>
                  </a:lnTo>
                  <a:lnTo>
                    <a:pt x="2008" y="1070"/>
                  </a:lnTo>
                  <a:lnTo>
                    <a:pt x="2005" y="1073"/>
                  </a:lnTo>
                  <a:lnTo>
                    <a:pt x="1998" y="1075"/>
                  </a:lnTo>
                  <a:lnTo>
                    <a:pt x="1998" y="1075"/>
                  </a:lnTo>
                  <a:lnTo>
                    <a:pt x="1993" y="1073"/>
                  </a:lnTo>
                  <a:lnTo>
                    <a:pt x="1988" y="1070"/>
                  </a:lnTo>
                  <a:lnTo>
                    <a:pt x="1984" y="1065"/>
                  </a:lnTo>
                  <a:lnTo>
                    <a:pt x="1983" y="1058"/>
                  </a:lnTo>
                  <a:lnTo>
                    <a:pt x="1983" y="1058"/>
                  </a:lnTo>
                  <a:lnTo>
                    <a:pt x="1984" y="1051"/>
                  </a:lnTo>
                  <a:lnTo>
                    <a:pt x="1988" y="1046"/>
                  </a:lnTo>
                  <a:lnTo>
                    <a:pt x="1993" y="1042"/>
                  </a:lnTo>
                  <a:lnTo>
                    <a:pt x="1998" y="1042"/>
                  </a:lnTo>
                  <a:lnTo>
                    <a:pt x="1998" y="1042"/>
                  </a:lnTo>
                  <a:close/>
                  <a:moveTo>
                    <a:pt x="1940" y="1042"/>
                  </a:moveTo>
                  <a:lnTo>
                    <a:pt x="1940" y="1042"/>
                  </a:lnTo>
                  <a:lnTo>
                    <a:pt x="1940" y="1042"/>
                  </a:lnTo>
                  <a:lnTo>
                    <a:pt x="1945" y="1042"/>
                  </a:lnTo>
                  <a:lnTo>
                    <a:pt x="1950" y="1046"/>
                  </a:lnTo>
                  <a:lnTo>
                    <a:pt x="1954" y="1051"/>
                  </a:lnTo>
                  <a:lnTo>
                    <a:pt x="1955" y="1058"/>
                  </a:lnTo>
                  <a:lnTo>
                    <a:pt x="1955" y="1058"/>
                  </a:lnTo>
                  <a:lnTo>
                    <a:pt x="1954" y="1065"/>
                  </a:lnTo>
                  <a:lnTo>
                    <a:pt x="1950" y="1070"/>
                  </a:lnTo>
                  <a:lnTo>
                    <a:pt x="1945" y="1073"/>
                  </a:lnTo>
                  <a:lnTo>
                    <a:pt x="1940" y="1075"/>
                  </a:lnTo>
                  <a:lnTo>
                    <a:pt x="1940" y="1075"/>
                  </a:lnTo>
                  <a:lnTo>
                    <a:pt x="1933" y="1073"/>
                  </a:lnTo>
                  <a:lnTo>
                    <a:pt x="1928" y="1070"/>
                  </a:lnTo>
                  <a:lnTo>
                    <a:pt x="1925" y="1065"/>
                  </a:lnTo>
                  <a:lnTo>
                    <a:pt x="1925" y="1058"/>
                  </a:lnTo>
                  <a:lnTo>
                    <a:pt x="1925" y="1058"/>
                  </a:lnTo>
                  <a:lnTo>
                    <a:pt x="1925" y="1051"/>
                  </a:lnTo>
                  <a:lnTo>
                    <a:pt x="1928" y="1046"/>
                  </a:lnTo>
                  <a:lnTo>
                    <a:pt x="1933" y="1042"/>
                  </a:lnTo>
                  <a:lnTo>
                    <a:pt x="1940" y="1042"/>
                  </a:lnTo>
                  <a:lnTo>
                    <a:pt x="1940" y="1042"/>
                  </a:lnTo>
                  <a:close/>
                  <a:moveTo>
                    <a:pt x="1882" y="1042"/>
                  </a:moveTo>
                  <a:lnTo>
                    <a:pt x="1882" y="1042"/>
                  </a:lnTo>
                  <a:lnTo>
                    <a:pt x="1882" y="1042"/>
                  </a:lnTo>
                  <a:lnTo>
                    <a:pt x="1887" y="1042"/>
                  </a:lnTo>
                  <a:lnTo>
                    <a:pt x="1892" y="1046"/>
                  </a:lnTo>
                  <a:lnTo>
                    <a:pt x="1896" y="1051"/>
                  </a:lnTo>
                  <a:lnTo>
                    <a:pt x="1897" y="1058"/>
                  </a:lnTo>
                  <a:lnTo>
                    <a:pt x="1897" y="1058"/>
                  </a:lnTo>
                  <a:lnTo>
                    <a:pt x="1896" y="1065"/>
                  </a:lnTo>
                  <a:lnTo>
                    <a:pt x="1892" y="1070"/>
                  </a:lnTo>
                  <a:lnTo>
                    <a:pt x="1887" y="1073"/>
                  </a:lnTo>
                  <a:lnTo>
                    <a:pt x="1882" y="1075"/>
                  </a:lnTo>
                  <a:lnTo>
                    <a:pt x="1882" y="1075"/>
                  </a:lnTo>
                  <a:lnTo>
                    <a:pt x="1875" y="1073"/>
                  </a:lnTo>
                  <a:lnTo>
                    <a:pt x="1870" y="1070"/>
                  </a:lnTo>
                  <a:lnTo>
                    <a:pt x="1867" y="1065"/>
                  </a:lnTo>
                  <a:lnTo>
                    <a:pt x="1867" y="1058"/>
                  </a:lnTo>
                  <a:lnTo>
                    <a:pt x="1867" y="1058"/>
                  </a:lnTo>
                  <a:lnTo>
                    <a:pt x="1867" y="1051"/>
                  </a:lnTo>
                  <a:lnTo>
                    <a:pt x="1870" y="1046"/>
                  </a:lnTo>
                  <a:lnTo>
                    <a:pt x="1875" y="1042"/>
                  </a:lnTo>
                  <a:lnTo>
                    <a:pt x="1882" y="1042"/>
                  </a:lnTo>
                  <a:lnTo>
                    <a:pt x="1882" y="1042"/>
                  </a:lnTo>
                  <a:close/>
                  <a:moveTo>
                    <a:pt x="1823" y="1042"/>
                  </a:moveTo>
                  <a:lnTo>
                    <a:pt x="1823" y="1042"/>
                  </a:lnTo>
                  <a:lnTo>
                    <a:pt x="1823" y="1042"/>
                  </a:lnTo>
                  <a:lnTo>
                    <a:pt x="1829" y="1042"/>
                  </a:lnTo>
                  <a:lnTo>
                    <a:pt x="1834" y="1046"/>
                  </a:lnTo>
                  <a:lnTo>
                    <a:pt x="1838" y="1051"/>
                  </a:lnTo>
                  <a:lnTo>
                    <a:pt x="1838" y="1058"/>
                  </a:lnTo>
                  <a:lnTo>
                    <a:pt x="1838" y="1058"/>
                  </a:lnTo>
                  <a:lnTo>
                    <a:pt x="1838" y="1065"/>
                  </a:lnTo>
                  <a:lnTo>
                    <a:pt x="1834" y="1070"/>
                  </a:lnTo>
                  <a:lnTo>
                    <a:pt x="1829" y="1073"/>
                  </a:lnTo>
                  <a:lnTo>
                    <a:pt x="1823" y="1075"/>
                  </a:lnTo>
                  <a:lnTo>
                    <a:pt x="1823" y="1075"/>
                  </a:lnTo>
                  <a:lnTo>
                    <a:pt x="1817" y="1073"/>
                  </a:lnTo>
                  <a:lnTo>
                    <a:pt x="1812" y="1070"/>
                  </a:lnTo>
                  <a:lnTo>
                    <a:pt x="1809" y="1065"/>
                  </a:lnTo>
                  <a:lnTo>
                    <a:pt x="1807" y="1058"/>
                  </a:lnTo>
                  <a:lnTo>
                    <a:pt x="1807" y="1058"/>
                  </a:lnTo>
                  <a:lnTo>
                    <a:pt x="1809" y="1051"/>
                  </a:lnTo>
                  <a:lnTo>
                    <a:pt x="1812" y="1046"/>
                  </a:lnTo>
                  <a:lnTo>
                    <a:pt x="1817" y="1042"/>
                  </a:lnTo>
                  <a:lnTo>
                    <a:pt x="1823" y="1042"/>
                  </a:lnTo>
                  <a:lnTo>
                    <a:pt x="1823" y="1042"/>
                  </a:lnTo>
                  <a:close/>
                  <a:moveTo>
                    <a:pt x="1765" y="1042"/>
                  </a:moveTo>
                  <a:lnTo>
                    <a:pt x="1765" y="1042"/>
                  </a:lnTo>
                  <a:lnTo>
                    <a:pt x="1765" y="1042"/>
                  </a:lnTo>
                  <a:lnTo>
                    <a:pt x="1771" y="1042"/>
                  </a:lnTo>
                  <a:lnTo>
                    <a:pt x="1777" y="1046"/>
                  </a:lnTo>
                  <a:lnTo>
                    <a:pt x="1780" y="1051"/>
                  </a:lnTo>
                  <a:lnTo>
                    <a:pt x="1780" y="1058"/>
                  </a:lnTo>
                  <a:lnTo>
                    <a:pt x="1780" y="1058"/>
                  </a:lnTo>
                  <a:lnTo>
                    <a:pt x="1780" y="1065"/>
                  </a:lnTo>
                  <a:lnTo>
                    <a:pt x="1777" y="1070"/>
                  </a:lnTo>
                  <a:lnTo>
                    <a:pt x="1771" y="1073"/>
                  </a:lnTo>
                  <a:lnTo>
                    <a:pt x="1765" y="1075"/>
                  </a:lnTo>
                  <a:lnTo>
                    <a:pt x="1765" y="1075"/>
                  </a:lnTo>
                  <a:lnTo>
                    <a:pt x="1759" y="1073"/>
                  </a:lnTo>
                  <a:lnTo>
                    <a:pt x="1754" y="1070"/>
                  </a:lnTo>
                  <a:lnTo>
                    <a:pt x="1751" y="1065"/>
                  </a:lnTo>
                  <a:lnTo>
                    <a:pt x="1749" y="1058"/>
                  </a:lnTo>
                  <a:lnTo>
                    <a:pt x="1749" y="1058"/>
                  </a:lnTo>
                  <a:lnTo>
                    <a:pt x="1751" y="1051"/>
                  </a:lnTo>
                  <a:lnTo>
                    <a:pt x="1754" y="1046"/>
                  </a:lnTo>
                  <a:lnTo>
                    <a:pt x="1759" y="1042"/>
                  </a:lnTo>
                  <a:lnTo>
                    <a:pt x="1765" y="1042"/>
                  </a:lnTo>
                  <a:lnTo>
                    <a:pt x="1765" y="1042"/>
                  </a:lnTo>
                  <a:close/>
                  <a:moveTo>
                    <a:pt x="1707" y="1042"/>
                  </a:moveTo>
                  <a:lnTo>
                    <a:pt x="1707" y="1042"/>
                  </a:lnTo>
                  <a:lnTo>
                    <a:pt x="1707" y="1042"/>
                  </a:lnTo>
                  <a:lnTo>
                    <a:pt x="1712" y="1042"/>
                  </a:lnTo>
                  <a:lnTo>
                    <a:pt x="1717" y="1046"/>
                  </a:lnTo>
                  <a:lnTo>
                    <a:pt x="1720" y="1051"/>
                  </a:lnTo>
                  <a:lnTo>
                    <a:pt x="1722" y="1058"/>
                  </a:lnTo>
                  <a:lnTo>
                    <a:pt x="1722" y="1058"/>
                  </a:lnTo>
                  <a:lnTo>
                    <a:pt x="1720" y="1065"/>
                  </a:lnTo>
                  <a:lnTo>
                    <a:pt x="1717" y="1070"/>
                  </a:lnTo>
                  <a:lnTo>
                    <a:pt x="1712" y="1073"/>
                  </a:lnTo>
                  <a:lnTo>
                    <a:pt x="1707" y="1075"/>
                  </a:lnTo>
                  <a:lnTo>
                    <a:pt x="1707" y="1075"/>
                  </a:lnTo>
                  <a:lnTo>
                    <a:pt x="1700" y="1073"/>
                  </a:lnTo>
                  <a:lnTo>
                    <a:pt x="1695" y="1070"/>
                  </a:lnTo>
                  <a:lnTo>
                    <a:pt x="1693" y="1065"/>
                  </a:lnTo>
                  <a:lnTo>
                    <a:pt x="1691" y="1058"/>
                  </a:lnTo>
                  <a:lnTo>
                    <a:pt x="1691" y="1058"/>
                  </a:lnTo>
                  <a:lnTo>
                    <a:pt x="1693" y="1051"/>
                  </a:lnTo>
                  <a:lnTo>
                    <a:pt x="1695" y="1046"/>
                  </a:lnTo>
                  <a:lnTo>
                    <a:pt x="1700" y="1042"/>
                  </a:lnTo>
                  <a:lnTo>
                    <a:pt x="1707" y="1042"/>
                  </a:lnTo>
                  <a:lnTo>
                    <a:pt x="1707" y="1042"/>
                  </a:lnTo>
                  <a:close/>
                  <a:moveTo>
                    <a:pt x="1649" y="1042"/>
                  </a:moveTo>
                  <a:lnTo>
                    <a:pt x="1649" y="1042"/>
                  </a:lnTo>
                  <a:lnTo>
                    <a:pt x="1649" y="1042"/>
                  </a:lnTo>
                  <a:lnTo>
                    <a:pt x="1654" y="1042"/>
                  </a:lnTo>
                  <a:lnTo>
                    <a:pt x="1659" y="1046"/>
                  </a:lnTo>
                  <a:lnTo>
                    <a:pt x="1662" y="1051"/>
                  </a:lnTo>
                  <a:lnTo>
                    <a:pt x="1664" y="1058"/>
                  </a:lnTo>
                  <a:lnTo>
                    <a:pt x="1664" y="1058"/>
                  </a:lnTo>
                  <a:lnTo>
                    <a:pt x="1662" y="1065"/>
                  </a:lnTo>
                  <a:lnTo>
                    <a:pt x="1659" y="1070"/>
                  </a:lnTo>
                  <a:lnTo>
                    <a:pt x="1654" y="1073"/>
                  </a:lnTo>
                  <a:lnTo>
                    <a:pt x="1649" y="1075"/>
                  </a:lnTo>
                  <a:lnTo>
                    <a:pt x="1649" y="1075"/>
                  </a:lnTo>
                  <a:lnTo>
                    <a:pt x="1642" y="1073"/>
                  </a:lnTo>
                  <a:lnTo>
                    <a:pt x="1637" y="1070"/>
                  </a:lnTo>
                  <a:lnTo>
                    <a:pt x="1633" y="1065"/>
                  </a:lnTo>
                  <a:lnTo>
                    <a:pt x="1633" y="1058"/>
                  </a:lnTo>
                  <a:lnTo>
                    <a:pt x="1633" y="1058"/>
                  </a:lnTo>
                  <a:lnTo>
                    <a:pt x="1633" y="1051"/>
                  </a:lnTo>
                  <a:lnTo>
                    <a:pt x="1637" y="1046"/>
                  </a:lnTo>
                  <a:lnTo>
                    <a:pt x="1642" y="1042"/>
                  </a:lnTo>
                  <a:lnTo>
                    <a:pt x="1649" y="1042"/>
                  </a:lnTo>
                  <a:lnTo>
                    <a:pt x="1649" y="1042"/>
                  </a:lnTo>
                  <a:close/>
                  <a:moveTo>
                    <a:pt x="1589" y="1042"/>
                  </a:moveTo>
                  <a:lnTo>
                    <a:pt x="1589" y="1042"/>
                  </a:lnTo>
                  <a:lnTo>
                    <a:pt x="1589" y="1042"/>
                  </a:lnTo>
                  <a:lnTo>
                    <a:pt x="1596" y="1042"/>
                  </a:lnTo>
                  <a:lnTo>
                    <a:pt x="1601" y="1046"/>
                  </a:lnTo>
                  <a:lnTo>
                    <a:pt x="1605" y="1051"/>
                  </a:lnTo>
                  <a:lnTo>
                    <a:pt x="1606" y="1058"/>
                  </a:lnTo>
                  <a:lnTo>
                    <a:pt x="1606" y="1058"/>
                  </a:lnTo>
                  <a:lnTo>
                    <a:pt x="1605" y="1065"/>
                  </a:lnTo>
                  <a:lnTo>
                    <a:pt x="1601" y="1070"/>
                  </a:lnTo>
                  <a:lnTo>
                    <a:pt x="1596" y="1073"/>
                  </a:lnTo>
                  <a:lnTo>
                    <a:pt x="1589" y="1075"/>
                  </a:lnTo>
                  <a:lnTo>
                    <a:pt x="1589" y="1075"/>
                  </a:lnTo>
                  <a:lnTo>
                    <a:pt x="1584" y="1073"/>
                  </a:lnTo>
                  <a:lnTo>
                    <a:pt x="1579" y="1070"/>
                  </a:lnTo>
                  <a:lnTo>
                    <a:pt x="1576" y="1065"/>
                  </a:lnTo>
                  <a:lnTo>
                    <a:pt x="1574" y="1058"/>
                  </a:lnTo>
                  <a:lnTo>
                    <a:pt x="1574" y="1058"/>
                  </a:lnTo>
                  <a:lnTo>
                    <a:pt x="1576" y="1051"/>
                  </a:lnTo>
                  <a:lnTo>
                    <a:pt x="1579" y="1046"/>
                  </a:lnTo>
                  <a:lnTo>
                    <a:pt x="1584" y="1042"/>
                  </a:lnTo>
                  <a:lnTo>
                    <a:pt x="1589" y="1042"/>
                  </a:lnTo>
                  <a:lnTo>
                    <a:pt x="1589" y="1042"/>
                  </a:lnTo>
                  <a:close/>
                  <a:moveTo>
                    <a:pt x="1531" y="1042"/>
                  </a:moveTo>
                  <a:lnTo>
                    <a:pt x="1531" y="1042"/>
                  </a:lnTo>
                  <a:lnTo>
                    <a:pt x="1531" y="1042"/>
                  </a:lnTo>
                  <a:lnTo>
                    <a:pt x="1538" y="1042"/>
                  </a:lnTo>
                  <a:lnTo>
                    <a:pt x="1543" y="1046"/>
                  </a:lnTo>
                  <a:lnTo>
                    <a:pt x="1547" y="1051"/>
                  </a:lnTo>
                  <a:lnTo>
                    <a:pt x="1547" y="1058"/>
                  </a:lnTo>
                  <a:lnTo>
                    <a:pt x="1547" y="1058"/>
                  </a:lnTo>
                  <a:lnTo>
                    <a:pt x="1547" y="1065"/>
                  </a:lnTo>
                  <a:lnTo>
                    <a:pt x="1543" y="1070"/>
                  </a:lnTo>
                  <a:lnTo>
                    <a:pt x="1538" y="1073"/>
                  </a:lnTo>
                  <a:lnTo>
                    <a:pt x="1531" y="1075"/>
                  </a:lnTo>
                  <a:lnTo>
                    <a:pt x="1531" y="1075"/>
                  </a:lnTo>
                  <a:lnTo>
                    <a:pt x="1526" y="1073"/>
                  </a:lnTo>
                  <a:lnTo>
                    <a:pt x="1521" y="1070"/>
                  </a:lnTo>
                  <a:lnTo>
                    <a:pt x="1518" y="1065"/>
                  </a:lnTo>
                  <a:lnTo>
                    <a:pt x="1516" y="1058"/>
                  </a:lnTo>
                  <a:lnTo>
                    <a:pt x="1516" y="1058"/>
                  </a:lnTo>
                  <a:lnTo>
                    <a:pt x="1518" y="1051"/>
                  </a:lnTo>
                  <a:lnTo>
                    <a:pt x="1521" y="1046"/>
                  </a:lnTo>
                  <a:lnTo>
                    <a:pt x="1526" y="1042"/>
                  </a:lnTo>
                  <a:lnTo>
                    <a:pt x="1531" y="1042"/>
                  </a:lnTo>
                  <a:lnTo>
                    <a:pt x="1531" y="1042"/>
                  </a:lnTo>
                  <a:close/>
                  <a:moveTo>
                    <a:pt x="1473" y="1042"/>
                  </a:moveTo>
                  <a:lnTo>
                    <a:pt x="1473" y="1042"/>
                  </a:lnTo>
                  <a:lnTo>
                    <a:pt x="1473" y="1042"/>
                  </a:lnTo>
                  <a:lnTo>
                    <a:pt x="1479" y="1042"/>
                  </a:lnTo>
                  <a:lnTo>
                    <a:pt x="1484" y="1046"/>
                  </a:lnTo>
                  <a:lnTo>
                    <a:pt x="1487" y="1051"/>
                  </a:lnTo>
                  <a:lnTo>
                    <a:pt x="1489" y="1058"/>
                  </a:lnTo>
                  <a:lnTo>
                    <a:pt x="1489" y="1058"/>
                  </a:lnTo>
                  <a:lnTo>
                    <a:pt x="1487" y="1065"/>
                  </a:lnTo>
                  <a:lnTo>
                    <a:pt x="1484" y="1070"/>
                  </a:lnTo>
                  <a:lnTo>
                    <a:pt x="1479" y="1073"/>
                  </a:lnTo>
                  <a:lnTo>
                    <a:pt x="1473" y="1075"/>
                  </a:lnTo>
                  <a:lnTo>
                    <a:pt x="1473" y="1075"/>
                  </a:lnTo>
                  <a:lnTo>
                    <a:pt x="1467" y="1073"/>
                  </a:lnTo>
                  <a:lnTo>
                    <a:pt x="1463" y="1070"/>
                  </a:lnTo>
                  <a:lnTo>
                    <a:pt x="1460" y="1065"/>
                  </a:lnTo>
                  <a:lnTo>
                    <a:pt x="1458" y="1058"/>
                  </a:lnTo>
                  <a:lnTo>
                    <a:pt x="1458" y="1058"/>
                  </a:lnTo>
                  <a:lnTo>
                    <a:pt x="1460" y="1051"/>
                  </a:lnTo>
                  <a:lnTo>
                    <a:pt x="1463" y="1046"/>
                  </a:lnTo>
                  <a:lnTo>
                    <a:pt x="1467" y="1042"/>
                  </a:lnTo>
                  <a:lnTo>
                    <a:pt x="1473" y="1042"/>
                  </a:lnTo>
                  <a:lnTo>
                    <a:pt x="1473" y="1042"/>
                  </a:lnTo>
                  <a:close/>
                  <a:moveTo>
                    <a:pt x="1415" y="1042"/>
                  </a:moveTo>
                  <a:lnTo>
                    <a:pt x="1415" y="1042"/>
                  </a:lnTo>
                  <a:lnTo>
                    <a:pt x="1415" y="1042"/>
                  </a:lnTo>
                  <a:lnTo>
                    <a:pt x="1421" y="1042"/>
                  </a:lnTo>
                  <a:lnTo>
                    <a:pt x="1426" y="1046"/>
                  </a:lnTo>
                  <a:lnTo>
                    <a:pt x="1429" y="1051"/>
                  </a:lnTo>
                  <a:lnTo>
                    <a:pt x="1431" y="1058"/>
                  </a:lnTo>
                  <a:lnTo>
                    <a:pt x="1431" y="1058"/>
                  </a:lnTo>
                  <a:lnTo>
                    <a:pt x="1429" y="1065"/>
                  </a:lnTo>
                  <a:lnTo>
                    <a:pt x="1426" y="1070"/>
                  </a:lnTo>
                  <a:lnTo>
                    <a:pt x="1421" y="1073"/>
                  </a:lnTo>
                  <a:lnTo>
                    <a:pt x="1415" y="1075"/>
                  </a:lnTo>
                  <a:lnTo>
                    <a:pt x="1415" y="1075"/>
                  </a:lnTo>
                  <a:lnTo>
                    <a:pt x="1409" y="1073"/>
                  </a:lnTo>
                  <a:lnTo>
                    <a:pt x="1404" y="1070"/>
                  </a:lnTo>
                  <a:lnTo>
                    <a:pt x="1400" y="1065"/>
                  </a:lnTo>
                  <a:lnTo>
                    <a:pt x="1400" y="1058"/>
                  </a:lnTo>
                  <a:lnTo>
                    <a:pt x="1400" y="1058"/>
                  </a:lnTo>
                  <a:lnTo>
                    <a:pt x="1400" y="1051"/>
                  </a:lnTo>
                  <a:lnTo>
                    <a:pt x="1404" y="1046"/>
                  </a:lnTo>
                  <a:lnTo>
                    <a:pt x="1409" y="1042"/>
                  </a:lnTo>
                  <a:lnTo>
                    <a:pt x="1415" y="1042"/>
                  </a:lnTo>
                  <a:lnTo>
                    <a:pt x="1415" y="1042"/>
                  </a:lnTo>
                  <a:close/>
                  <a:moveTo>
                    <a:pt x="1356" y="1042"/>
                  </a:moveTo>
                  <a:lnTo>
                    <a:pt x="1356" y="1042"/>
                  </a:lnTo>
                  <a:lnTo>
                    <a:pt x="1356" y="1042"/>
                  </a:lnTo>
                  <a:lnTo>
                    <a:pt x="1363" y="1042"/>
                  </a:lnTo>
                  <a:lnTo>
                    <a:pt x="1368" y="1046"/>
                  </a:lnTo>
                  <a:lnTo>
                    <a:pt x="1371" y="1051"/>
                  </a:lnTo>
                  <a:lnTo>
                    <a:pt x="1373" y="1058"/>
                  </a:lnTo>
                  <a:lnTo>
                    <a:pt x="1373" y="1058"/>
                  </a:lnTo>
                  <a:lnTo>
                    <a:pt x="1371" y="1065"/>
                  </a:lnTo>
                  <a:lnTo>
                    <a:pt x="1368" y="1070"/>
                  </a:lnTo>
                  <a:lnTo>
                    <a:pt x="1363" y="1073"/>
                  </a:lnTo>
                  <a:lnTo>
                    <a:pt x="1356" y="1075"/>
                  </a:lnTo>
                  <a:lnTo>
                    <a:pt x="1356" y="1075"/>
                  </a:lnTo>
                  <a:lnTo>
                    <a:pt x="1351" y="1073"/>
                  </a:lnTo>
                  <a:lnTo>
                    <a:pt x="1346" y="1070"/>
                  </a:lnTo>
                  <a:lnTo>
                    <a:pt x="1342" y="1065"/>
                  </a:lnTo>
                  <a:lnTo>
                    <a:pt x="1341" y="1058"/>
                  </a:lnTo>
                  <a:lnTo>
                    <a:pt x="1341" y="1058"/>
                  </a:lnTo>
                  <a:lnTo>
                    <a:pt x="1342" y="1051"/>
                  </a:lnTo>
                  <a:lnTo>
                    <a:pt x="1346" y="1046"/>
                  </a:lnTo>
                  <a:lnTo>
                    <a:pt x="1351" y="1042"/>
                  </a:lnTo>
                  <a:lnTo>
                    <a:pt x="1356" y="1042"/>
                  </a:lnTo>
                  <a:lnTo>
                    <a:pt x="1356" y="1042"/>
                  </a:lnTo>
                  <a:close/>
                  <a:moveTo>
                    <a:pt x="1298" y="1042"/>
                  </a:moveTo>
                  <a:lnTo>
                    <a:pt x="1298" y="1042"/>
                  </a:lnTo>
                  <a:lnTo>
                    <a:pt x="1298" y="1042"/>
                  </a:lnTo>
                  <a:lnTo>
                    <a:pt x="1305" y="1042"/>
                  </a:lnTo>
                  <a:lnTo>
                    <a:pt x="1310" y="1046"/>
                  </a:lnTo>
                  <a:lnTo>
                    <a:pt x="1313" y="1051"/>
                  </a:lnTo>
                  <a:lnTo>
                    <a:pt x="1313" y="1058"/>
                  </a:lnTo>
                  <a:lnTo>
                    <a:pt x="1313" y="1058"/>
                  </a:lnTo>
                  <a:lnTo>
                    <a:pt x="1313" y="1065"/>
                  </a:lnTo>
                  <a:lnTo>
                    <a:pt x="1310" y="1070"/>
                  </a:lnTo>
                  <a:lnTo>
                    <a:pt x="1305" y="1073"/>
                  </a:lnTo>
                  <a:lnTo>
                    <a:pt x="1298" y="1075"/>
                  </a:lnTo>
                  <a:lnTo>
                    <a:pt x="1298" y="1075"/>
                  </a:lnTo>
                  <a:lnTo>
                    <a:pt x="1293" y="1073"/>
                  </a:lnTo>
                  <a:lnTo>
                    <a:pt x="1288" y="1070"/>
                  </a:lnTo>
                  <a:lnTo>
                    <a:pt x="1284" y="1065"/>
                  </a:lnTo>
                  <a:lnTo>
                    <a:pt x="1283" y="1058"/>
                  </a:lnTo>
                  <a:lnTo>
                    <a:pt x="1283" y="1058"/>
                  </a:lnTo>
                  <a:lnTo>
                    <a:pt x="1284" y="1051"/>
                  </a:lnTo>
                  <a:lnTo>
                    <a:pt x="1288" y="1046"/>
                  </a:lnTo>
                  <a:lnTo>
                    <a:pt x="1293" y="1042"/>
                  </a:lnTo>
                  <a:lnTo>
                    <a:pt x="1298" y="1042"/>
                  </a:lnTo>
                  <a:lnTo>
                    <a:pt x="1298" y="1042"/>
                  </a:lnTo>
                  <a:close/>
                  <a:moveTo>
                    <a:pt x="1240" y="1042"/>
                  </a:moveTo>
                  <a:lnTo>
                    <a:pt x="1240" y="1042"/>
                  </a:lnTo>
                  <a:lnTo>
                    <a:pt x="1240" y="1042"/>
                  </a:lnTo>
                  <a:lnTo>
                    <a:pt x="1247" y="1042"/>
                  </a:lnTo>
                  <a:lnTo>
                    <a:pt x="1250" y="1046"/>
                  </a:lnTo>
                  <a:lnTo>
                    <a:pt x="1254" y="1051"/>
                  </a:lnTo>
                  <a:lnTo>
                    <a:pt x="1255" y="1058"/>
                  </a:lnTo>
                  <a:lnTo>
                    <a:pt x="1255" y="1058"/>
                  </a:lnTo>
                  <a:lnTo>
                    <a:pt x="1254" y="1065"/>
                  </a:lnTo>
                  <a:lnTo>
                    <a:pt x="1250" y="1070"/>
                  </a:lnTo>
                  <a:lnTo>
                    <a:pt x="1247" y="1073"/>
                  </a:lnTo>
                  <a:lnTo>
                    <a:pt x="1240" y="1075"/>
                  </a:lnTo>
                  <a:lnTo>
                    <a:pt x="1240" y="1075"/>
                  </a:lnTo>
                  <a:lnTo>
                    <a:pt x="1233" y="1073"/>
                  </a:lnTo>
                  <a:lnTo>
                    <a:pt x="1230" y="1070"/>
                  </a:lnTo>
                  <a:lnTo>
                    <a:pt x="1226" y="1065"/>
                  </a:lnTo>
                  <a:lnTo>
                    <a:pt x="1225" y="1058"/>
                  </a:lnTo>
                  <a:lnTo>
                    <a:pt x="1225" y="1058"/>
                  </a:lnTo>
                  <a:lnTo>
                    <a:pt x="1226" y="1051"/>
                  </a:lnTo>
                  <a:lnTo>
                    <a:pt x="1230" y="1046"/>
                  </a:lnTo>
                  <a:lnTo>
                    <a:pt x="1233" y="1042"/>
                  </a:lnTo>
                  <a:lnTo>
                    <a:pt x="1240" y="1042"/>
                  </a:lnTo>
                  <a:lnTo>
                    <a:pt x="1240" y="1042"/>
                  </a:lnTo>
                  <a:close/>
                  <a:moveTo>
                    <a:pt x="1182" y="1042"/>
                  </a:moveTo>
                  <a:lnTo>
                    <a:pt x="1182" y="1042"/>
                  </a:lnTo>
                  <a:lnTo>
                    <a:pt x="1182" y="1042"/>
                  </a:lnTo>
                  <a:lnTo>
                    <a:pt x="1187" y="1042"/>
                  </a:lnTo>
                  <a:lnTo>
                    <a:pt x="1192" y="1046"/>
                  </a:lnTo>
                  <a:lnTo>
                    <a:pt x="1196" y="1051"/>
                  </a:lnTo>
                  <a:lnTo>
                    <a:pt x="1198" y="1058"/>
                  </a:lnTo>
                  <a:lnTo>
                    <a:pt x="1198" y="1058"/>
                  </a:lnTo>
                  <a:lnTo>
                    <a:pt x="1196" y="1065"/>
                  </a:lnTo>
                  <a:lnTo>
                    <a:pt x="1192" y="1070"/>
                  </a:lnTo>
                  <a:lnTo>
                    <a:pt x="1187" y="1073"/>
                  </a:lnTo>
                  <a:lnTo>
                    <a:pt x="1182" y="1075"/>
                  </a:lnTo>
                  <a:lnTo>
                    <a:pt x="1182" y="1075"/>
                  </a:lnTo>
                  <a:lnTo>
                    <a:pt x="1175" y="1073"/>
                  </a:lnTo>
                  <a:lnTo>
                    <a:pt x="1170" y="1070"/>
                  </a:lnTo>
                  <a:lnTo>
                    <a:pt x="1167" y="1065"/>
                  </a:lnTo>
                  <a:lnTo>
                    <a:pt x="1167" y="1058"/>
                  </a:lnTo>
                  <a:lnTo>
                    <a:pt x="1167" y="1058"/>
                  </a:lnTo>
                  <a:lnTo>
                    <a:pt x="1167" y="1051"/>
                  </a:lnTo>
                  <a:lnTo>
                    <a:pt x="1170" y="1046"/>
                  </a:lnTo>
                  <a:lnTo>
                    <a:pt x="1175" y="1042"/>
                  </a:lnTo>
                  <a:lnTo>
                    <a:pt x="1182" y="1042"/>
                  </a:lnTo>
                  <a:lnTo>
                    <a:pt x="1182" y="1042"/>
                  </a:lnTo>
                  <a:close/>
                  <a:moveTo>
                    <a:pt x="1124" y="1042"/>
                  </a:moveTo>
                  <a:lnTo>
                    <a:pt x="1124" y="1042"/>
                  </a:lnTo>
                  <a:lnTo>
                    <a:pt x="1124" y="1042"/>
                  </a:lnTo>
                  <a:lnTo>
                    <a:pt x="1129" y="1042"/>
                  </a:lnTo>
                  <a:lnTo>
                    <a:pt x="1135" y="1046"/>
                  </a:lnTo>
                  <a:lnTo>
                    <a:pt x="1138" y="1051"/>
                  </a:lnTo>
                  <a:lnTo>
                    <a:pt x="1140" y="1058"/>
                  </a:lnTo>
                  <a:lnTo>
                    <a:pt x="1140" y="1058"/>
                  </a:lnTo>
                  <a:lnTo>
                    <a:pt x="1138" y="1065"/>
                  </a:lnTo>
                  <a:lnTo>
                    <a:pt x="1135" y="1070"/>
                  </a:lnTo>
                  <a:lnTo>
                    <a:pt x="1129" y="1073"/>
                  </a:lnTo>
                  <a:lnTo>
                    <a:pt x="1124" y="1075"/>
                  </a:lnTo>
                  <a:lnTo>
                    <a:pt x="1124" y="1075"/>
                  </a:lnTo>
                  <a:lnTo>
                    <a:pt x="1117" y="1073"/>
                  </a:lnTo>
                  <a:lnTo>
                    <a:pt x="1112" y="1070"/>
                  </a:lnTo>
                  <a:lnTo>
                    <a:pt x="1109" y="1065"/>
                  </a:lnTo>
                  <a:lnTo>
                    <a:pt x="1107" y="1058"/>
                  </a:lnTo>
                  <a:lnTo>
                    <a:pt x="1107" y="1058"/>
                  </a:lnTo>
                  <a:lnTo>
                    <a:pt x="1109" y="1051"/>
                  </a:lnTo>
                  <a:lnTo>
                    <a:pt x="1112" y="1046"/>
                  </a:lnTo>
                  <a:lnTo>
                    <a:pt x="1117" y="1042"/>
                  </a:lnTo>
                  <a:lnTo>
                    <a:pt x="1124" y="1042"/>
                  </a:lnTo>
                  <a:lnTo>
                    <a:pt x="1124" y="1042"/>
                  </a:lnTo>
                  <a:close/>
                  <a:moveTo>
                    <a:pt x="1065" y="1042"/>
                  </a:moveTo>
                  <a:lnTo>
                    <a:pt x="1065" y="1042"/>
                  </a:lnTo>
                  <a:lnTo>
                    <a:pt x="1065" y="1042"/>
                  </a:lnTo>
                  <a:lnTo>
                    <a:pt x="1071" y="1042"/>
                  </a:lnTo>
                  <a:lnTo>
                    <a:pt x="1077" y="1046"/>
                  </a:lnTo>
                  <a:lnTo>
                    <a:pt x="1080" y="1051"/>
                  </a:lnTo>
                  <a:lnTo>
                    <a:pt x="1080" y="1058"/>
                  </a:lnTo>
                  <a:lnTo>
                    <a:pt x="1080" y="1058"/>
                  </a:lnTo>
                  <a:lnTo>
                    <a:pt x="1080" y="1065"/>
                  </a:lnTo>
                  <a:lnTo>
                    <a:pt x="1077" y="1070"/>
                  </a:lnTo>
                  <a:lnTo>
                    <a:pt x="1071" y="1073"/>
                  </a:lnTo>
                  <a:lnTo>
                    <a:pt x="1065" y="1075"/>
                  </a:lnTo>
                  <a:lnTo>
                    <a:pt x="1065" y="1075"/>
                  </a:lnTo>
                  <a:lnTo>
                    <a:pt x="1060" y="1073"/>
                  </a:lnTo>
                  <a:lnTo>
                    <a:pt x="1054" y="1070"/>
                  </a:lnTo>
                  <a:lnTo>
                    <a:pt x="1051" y="1065"/>
                  </a:lnTo>
                  <a:lnTo>
                    <a:pt x="1049" y="1058"/>
                  </a:lnTo>
                  <a:lnTo>
                    <a:pt x="1049" y="1058"/>
                  </a:lnTo>
                  <a:lnTo>
                    <a:pt x="1051" y="1051"/>
                  </a:lnTo>
                  <a:lnTo>
                    <a:pt x="1054" y="1046"/>
                  </a:lnTo>
                  <a:lnTo>
                    <a:pt x="1060" y="1042"/>
                  </a:lnTo>
                  <a:lnTo>
                    <a:pt x="1065" y="1042"/>
                  </a:lnTo>
                  <a:lnTo>
                    <a:pt x="1065" y="1042"/>
                  </a:lnTo>
                  <a:close/>
                  <a:moveTo>
                    <a:pt x="1007" y="1042"/>
                  </a:moveTo>
                  <a:lnTo>
                    <a:pt x="1007" y="1042"/>
                  </a:lnTo>
                  <a:lnTo>
                    <a:pt x="1007" y="1042"/>
                  </a:lnTo>
                  <a:lnTo>
                    <a:pt x="1014" y="1042"/>
                  </a:lnTo>
                  <a:lnTo>
                    <a:pt x="1019" y="1046"/>
                  </a:lnTo>
                  <a:lnTo>
                    <a:pt x="1020" y="1051"/>
                  </a:lnTo>
                  <a:lnTo>
                    <a:pt x="1022" y="1058"/>
                  </a:lnTo>
                  <a:lnTo>
                    <a:pt x="1022" y="1058"/>
                  </a:lnTo>
                  <a:lnTo>
                    <a:pt x="1020" y="1065"/>
                  </a:lnTo>
                  <a:lnTo>
                    <a:pt x="1019" y="1070"/>
                  </a:lnTo>
                  <a:lnTo>
                    <a:pt x="1014" y="1073"/>
                  </a:lnTo>
                  <a:lnTo>
                    <a:pt x="1007" y="1075"/>
                  </a:lnTo>
                  <a:lnTo>
                    <a:pt x="1007" y="1075"/>
                  </a:lnTo>
                  <a:lnTo>
                    <a:pt x="1002" y="1073"/>
                  </a:lnTo>
                  <a:lnTo>
                    <a:pt x="997" y="1070"/>
                  </a:lnTo>
                  <a:lnTo>
                    <a:pt x="993" y="1065"/>
                  </a:lnTo>
                  <a:lnTo>
                    <a:pt x="991" y="1058"/>
                  </a:lnTo>
                  <a:lnTo>
                    <a:pt x="991" y="1058"/>
                  </a:lnTo>
                  <a:lnTo>
                    <a:pt x="993" y="1051"/>
                  </a:lnTo>
                  <a:lnTo>
                    <a:pt x="997" y="1046"/>
                  </a:lnTo>
                  <a:lnTo>
                    <a:pt x="1002" y="1042"/>
                  </a:lnTo>
                  <a:lnTo>
                    <a:pt x="1007" y="1042"/>
                  </a:lnTo>
                  <a:lnTo>
                    <a:pt x="1007" y="1042"/>
                  </a:lnTo>
                  <a:close/>
                  <a:moveTo>
                    <a:pt x="949" y="1042"/>
                  </a:moveTo>
                  <a:lnTo>
                    <a:pt x="949" y="1042"/>
                  </a:lnTo>
                  <a:lnTo>
                    <a:pt x="949" y="1042"/>
                  </a:lnTo>
                  <a:lnTo>
                    <a:pt x="954" y="1042"/>
                  </a:lnTo>
                  <a:lnTo>
                    <a:pt x="959" y="1046"/>
                  </a:lnTo>
                  <a:lnTo>
                    <a:pt x="963" y="1051"/>
                  </a:lnTo>
                  <a:lnTo>
                    <a:pt x="964" y="1058"/>
                  </a:lnTo>
                  <a:lnTo>
                    <a:pt x="964" y="1058"/>
                  </a:lnTo>
                  <a:lnTo>
                    <a:pt x="963" y="1065"/>
                  </a:lnTo>
                  <a:lnTo>
                    <a:pt x="959" y="1070"/>
                  </a:lnTo>
                  <a:lnTo>
                    <a:pt x="954" y="1073"/>
                  </a:lnTo>
                  <a:lnTo>
                    <a:pt x="949" y="1075"/>
                  </a:lnTo>
                  <a:lnTo>
                    <a:pt x="949" y="1075"/>
                  </a:lnTo>
                  <a:lnTo>
                    <a:pt x="942" y="1073"/>
                  </a:lnTo>
                  <a:lnTo>
                    <a:pt x="937" y="1070"/>
                  </a:lnTo>
                  <a:lnTo>
                    <a:pt x="934" y="1065"/>
                  </a:lnTo>
                  <a:lnTo>
                    <a:pt x="934" y="1058"/>
                  </a:lnTo>
                  <a:lnTo>
                    <a:pt x="934" y="1058"/>
                  </a:lnTo>
                  <a:lnTo>
                    <a:pt x="934" y="1051"/>
                  </a:lnTo>
                  <a:lnTo>
                    <a:pt x="937" y="1046"/>
                  </a:lnTo>
                  <a:lnTo>
                    <a:pt x="942" y="1042"/>
                  </a:lnTo>
                  <a:lnTo>
                    <a:pt x="949" y="1042"/>
                  </a:lnTo>
                  <a:lnTo>
                    <a:pt x="949" y="1042"/>
                  </a:lnTo>
                  <a:close/>
                  <a:moveTo>
                    <a:pt x="891" y="1042"/>
                  </a:moveTo>
                  <a:lnTo>
                    <a:pt x="891" y="1042"/>
                  </a:lnTo>
                  <a:lnTo>
                    <a:pt x="891" y="1042"/>
                  </a:lnTo>
                  <a:lnTo>
                    <a:pt x="896" y="1042"/>
                  </a:lnTo>
                  <a:lnTo>
                    <a:pt x="901" y="1046"/>
                  </a:lnTo>
                  <a:lnTo>
                    <a:pt x="905" y="1051"/>
                  </a:lnTo>
                  <a:lnTo>
                    <a:pt x="906" y="1058"/>
                  </a:lnTo>
                  <a:lnTo>
                    <a:pt x="906" y="1058"/>
                  </a:lnTo>
                  <a:lnTo>
                    <a:pt x="905" y="1065"/>
                  </a:lnTo>
                  <a:lnTo>
                    <a:pt x="901" y="1070"/>
                  </a:lnTo>
                  <a:lnTo>
                    <a:pt x="896" y="1073"/>
                  </a:lnTo>
                  <a:lnTo>
                    <a:pt x="891" y="1075"/>
                  </a:lnTo>
                  <a:lnTo>
                    <a:pt x="891" y="1075"/>
                  </a:lnTo>
                  <a:lnTo>
                    <a:pt x="884" y="1073"/>
                  </a:lnTo>
                  <a:lnTo>
                    <a:pt x="879" y="1070"/>
                  </a:lnTo>
                  <a:lnTo>
                    <a:pt x="876" y="1065"/>
                  </a:lnTo>
                  <a:lnTo>
                    <a:pt x="876" y="1058"/>
                  </a:lnTo>
                  <a:lnTo>
                    <a:pt x="876" y="1058"/>
                  </a:lnTo>
                  <a:lnTo>
                    <a:pt x="876" y="1051"/>
                  </a:lnTo>
                  <a:lnTo>
                    <a:pt x="879" y="1046"/>
                  </a:lnTo>
                  <a:lnTo>
                    <a:pt x="884" y="1042"/>
                  </a:lnTo>
                  <a:lnTo>
                    <a:pt x="891" y="1042"/>
                  </a:lnTo>
                  <a:lnTo>
                    <a:pt x="891" y="1042"/>
                  </a:lnTo>
                  <a:close/>
                  <a:moveTo>
                    <a:pt x="831" y="1042"/>
                  </a:moveTo>
                  <a:lnTo>
                    <a:pt x="831" y="1042"/>
                  </a:lnTo>
                  <a:lnTo>
                    <a:pt x="831" y="1042"/>
                  </a:lnTo>
                  <a:lnTo>
                    <a:pt x="838" y="1042"/>
                  </a:lnTo>
                  <a:lnTo>
                    <a:pt x="843" y="1046"/>
                  </a:lnTo>
                  <a:lnTo>
                    <a:pt x="847" y="1051"/>
                  </a:lnTo>
                  <a:lnTo>
                    <a:pt x="847" y="1058"/>
                  </a:lnTo>
                  <a:lnTo>
                    <a:pt x="847" y="1058"/>
                  </a:lnTo>
                  <a:lnTo>
                    <a:pt x="847" y="1065"/>
                  </a:lnTo>
                  <a:lnTo>
                    <a:pt x="843" y="1070"/>
                  </a:lnTo>
                  <a:lnTo>
                    <a:pt x="838" y="1073"/>
                  </a:lnTo>
                  <a:lnTo>
                    <a:pt x="831" y="1075"/>
                  </a:lnTo>
                  <a:lnTo>
                    <a:pt x="831" y="1075"/>
                  </a:lnTo>
                  <a:lnTo>
                    <a:pt x="826" y="1073"/>
                  </a:lnTo>
                  <a:lnTo>
                    <a:pt x="821" y="1070"/>
                  </a:lnTo>
                  <a:lnTo>
                    <a:pt x="818" y="1065"/>
                  </a:lnTo>
                  <a:lnTo>
                    <a:pt x="816" y="1058"/>
                  </a:lnTo>
                  <a:lnTo>
                    <a:pt x="816" y="1058"/>
                  </a:lnTo>
                  <a:lnTo>
                    <a:pt x="818" y="1051"/>
                  </a:lnTo>
                  <a:lnTo>
                    <a:pt x="821" y="1046"/>
                  </a:lnTo>
                  <a:lnTo>
                    <a:pt x="826" y="1042"/>
                  </a:lnTo>
                  <a:lnTo>
                    <a:pt x="831" y="1042"/>
                  </a:lnTo>
                  <a:lnTo>
                    <a:pt x="831" y="1042"/>
                  </a:lnTo>
                  <a:close/>
                  <a:moveTo>
                    <a:pt x="773" y="1042"/>
                  </a:moveTo>
                  <a:lnTo>
                    <a:pt x="773" y="1042"/>
                  </a:lnTo>
                  <a:lnTo>
                    <a:pt x="773" y="1042"/>
                  </a:lnTo>
                  <a:lnTo>
                    <a:pt x="780" y="1042"/>
                  </a:lnTo>
                  <a:lnTo>
                    <a:pt x="785" y="1046"/>
                  </a:lnTo>
                  <a:lnTo>
                    <a:pt x="789" y="1051"/>
                  </a:lnTo>
                  <a:lnTo>
                    <a:pt x="789" y="1058"/>
                  </a:lnTo>
                  <a:lnTo>
                    <a:pt x="789" y="1058"/>
                  </a:lnTo>
                  <a:lnTo>
                    <a:pt x="789" y="1065"/>
                  </a:lnTo>
                  <a:lnTo>
                    <a:pt x="785" y="1070"/>
                  </a:lnTo>
                  <a:lnTo>
                    <a:pt x="780" y="1073"/>
                  </a:lnTo>
                  <a:lnTo>
                    <a:pt x="773" y="1075"/>
                  </a:lnTo>
                  <a:lnTo>
                    <a:pt x="773" y="1075"/>
                  </a:lnTo>
                  <a:lnTo>
                    <a:pt x="768" y="1073"/>
                  </a:lnTo>
                  <a:lnTo>
                    <a:pt x="763" y="1070"/>
                  </a:lnTo>
                  <a:lnTo>
                    <a:pt x="760" y="1065"/>
                  </a:lnTo>
                  <a:lnTo>
                    <a:pt x="758" y="1058"/>
                  </a:lnTo>
                  <a:lnTo>
                    <a:pt x="758" y="1058"/>
                  </a:lnTo>
                  <a:lnTo>
                    <a:pt x="760" y="1051"/>
                  </a:lnTo>
                  <a:lnTo>
                    <a:pt x="763" y="1046"/>
                  </a:lnTo>
                  <a:lnTo>
                    <a:pt x="768" y="1042"/>
                  </a:lnTo>
                  <a:lnTo>
                    <a:pt x="773" y="1042"/>
                  </a:lnTo>
                  <a:lnTo>
                    <a:pt x="773" y="1042"/>
                  </a:lnTo>
                  <a:close/>
                  <a:moveTo>
                    <a:pt x="716" y="1042"/>
                  </a:moveTo>
                  <a:lnTo>
                    <a:pt x="716" y="1042"/>
                  </a:lnTo>
                  <a:lnTo>
                    <a:pt x="716" y="1042"/>
                  </a:lnTo>
                  <a:lnTo>
                    <a:pt x="721" y="1042"/>
                  </a:lnTo>
                  <a:lnTo>
                    <a:pt x="726" y="1046"/>
                  </a:lnTo>
                  <a:lnTo>
                    <a:pt x="729" y="1051"/>
                  </a:lnTo>
                  <a:lnTo>
                    <a:pt x="731" y="1058"/>
                  </a:lnTo>
                  <a:lnTo>
                    <a:pt x="731" y="1058"/>
                  </a:lnTo>
                  <a:lnTo>
                    <a:pt x="729" y="1065"/>
                  </a:lnTo>
                  <a:lnTo>
                    <a:pt x="726" y="1070"/>
                  </a:lnTo>
                  <a:lnTo>
                    <a:pt x="721" y="1073"/>
                  </a:lnTo>
                  <a:lnTo>
                    <a:pt x="716" y="1075"/>
                  </a:lnTo>
                  <a:lnTo>
                    <a:pt x="716" y="1075"/>
                  </a:lnTo>
                  <a:lnTo>
                    <a:pt x="709" y="1073"/>
                  </a:lnTo>
                  <a:lnTo>
                    <a:pt x="704" y="1070"/>
                  </a:lnTo>
                  <a:lnTo>
                    <a:pt x="702" y="1065"/>
                  </a:lnTo>
                  <a:lnTo>
                    <a:pt x="700" y="1058"/>
                  </a:lnTo>
                  <a:lnTo>
                    <a:pt x="700" y="1058"/>
                  </a:lnTo>
                  <a:lnTo>
                    <a:pt x="702" y="1051"/>
                  </a:lnTo>
                  <a:lnTo>
                    <a:pt x="704" y="1046"/>
                  </a:lnTo>
                  <a:lnTo>
                    <a:pt x="709" y="1042"/>
                  </a:lnTo>
                  <a:lnTo>
                    <a:pt x="716" y="1042"/>
                  </a:lnTo>
                  <a:lnTo>
                    <a:pt x="716" y="1042"/>
                  </a:lnTo>
                  <a:close/>
                  <a:moveTo>
                    <a:pt x="658" y="1042"/>
                  </a:moveTo>
                  <a:lnTo>
                    <a:pt x="658" y="1042"/>
                  </a:lnTo>
                  <a:lnTo>
                    <a:pt x="658" y="1042"/>
                  </a:lnTo>
                  <a:lnTo>
                    <a:pt x="663" y="1042"/>
                  </a:lnTo>
                  <a:lnTo>
                    <a:pt x="668" y="1046"/>
                  </a:lnTo>
                  <a:lnTo>
                    <a:pt x="671" y="1051"/>
                  </a:lnTo>
                  <a:lnTo>
                    <a:pt x="673" y="1058"/>
                  </a:lnTo>
                  <a:lnTo>
                    <a:pt x="673" y="1058"/>
                  </a:lnTo>
                  <a:lnTo>
                    <a:pt x="671" y="1065"/>
                  </a:lnTo>
                  <a:lnTo>
                    <a:pt x="668" y="1070"/>
                  </a:lnTo>
                  <a:lnTo>
                    <a:pt x="663" y="1073"/>
                  </a:lnTo>
                  <a:lnTo>
                    <a:pt x="658" y="1075"/>
                  </a:lnTo>
                  <a:lnTo>
                    <a:pt x="658" y="1075"/>
                  </a:lnTo>
                  <a:lnTo>
                    <a:pt x="651" y="1073"/>
                  </a:lnTo>
                  <a:lnTo>
                    <a:pt x="646" y="1070"/>
                  </a:lnTo>
                  <a:lnTo>
                    <a:pt x="642" y="1065"/>
                  </a:lnTo>
                  <a:lnTo>
                    <a:pt x="642" y="1058"/>
                  </a:lnTo>
                  <a:lnTo>
                    <a:pt x="642" y="1058"/>
                  </a:lnTo>
                  <a:lnTo>
                    <a:pt x="642" y="1051"/>
                  </a:lnTo>
                  <a:lnTo>
                    <a:pt x="646" y="1046"/>
                  </a:lnTo>
                  <a:lnTo>
                    <a:pt x="651" y="1042"/>
                  </a:lnTo>
                  <a:lnTo>
                    <a:pt x="658" y="1042"/>
                  </a:lnTo>
                  <a:lnTo>
                    <a:pt x="658" y="1042"/>
                  </a:lnTo>
                  <a:close/>
                  <a:moveTo>
                    <a:pt x="598" y="1042"/>
                  </a:moveTo>
                  <a:lnTo>
                    <a:pt x="598" y="1042"/>
                  </a:lnTo>
                  <a:lnTo>
                    <a:pt x="598" y="1042"/>
                  </a:lnTo>
                  <a:lnTo>
                    <a:pt x="605" y="1042"/>
                  </a:lnTo>
                  <a:lnTo>
                    <a:pt x="610" y="1046"/>
                  </a:lnTo>
                  <a:lnTo>
                    <a:pt x="613" y="1051"/>
                  </a:lnTo>
                  <a:lnTo>
                    <a:pt x="615" y="1058"/>
                  </a:lnTo>
                  <a:lnTo>
                    <a:pt x="615" y="1058"/>
                  </a:lnTo>
                  <a:lnTo>
                    <a:pt x="613" y="1065"/>
                  </a:lnTo>
                  <a:lnTo>
                    <a:pt x="610" y="1070"/>
                  </a:lnTo>
                  <a:lnTo>
                    <a:pt x="605" y="1073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93" y="1073"/>
                  </a:lnTo>
                  <a:lnTo>
                    <a:pt x="588" y="1070"/>
                  </a:lnTo>
                  <a:lnTo>
                    <a:pt x="584" y="1065"/>
                  </a:lnTo>
                  <a:lnTo>
                    <a:pt x="583" y="1058"/>
                  </a:lnTo>
                  <a:lnTo>
                    <a:pt x="583" y="1058"/>
                  </a:lnTo>
                  <a:lnTo>
                    <a:pt x="584" y="1051"/>
                  </a:lnTo>
                  <a:lnTo>
                    <a:pt x="588" y="1046"/>
                  </a:lnTo>
                  <a:lnTo>
                    <a:pt x="593" y="1042"/>
                  </a:lnTo>
                  <a:lnTo>
                    <a:pt x="598" y="1042"/>
                  </a:lnTo>
                  <a:lnTo>
                    <a:pt x="598" y="1042"/>
                  </a:lnTo>
                  <a:close/>
                  <a:moveTo>
                    <a:pt x="540" y="1042"/>
                  </a:moveTo>
                  <a:lnTo>
                    <a:pt x="540" y="1042"/>
                  </a:lnTo>
                  <a:lnTo>
                    <a:pt x="540" y="1042"/>
                  </a:lnTo>
                  <a:lnTo>
                    <a:pt x="547" y="1042"/>
                  </a:lnTo>
                  <a:lnTo>
                    <a:pt x="552" y="1046"/>
                  </a:lnTo>
                  <a:lnTo>
                    <a:pt x="556" y="1051"/>
                  </a:lnTo>
                  <a:lnTo>
                    <a:pt x="556" y="1058"/>
                  </a:lnTo>
                  <a:lnTo>
                    <a:pt x="556" y="1058"/>
                  </a:lnTo>
                  <a:lnTo>
                    <a:pt x="556" y="1065"/>
                  </a:lnTo>
                  <a:lnTo>
                    <a:pt x="552" y="1070"/>
                  </a:lnTo>
                  <a:lnTo>
                    <a:pt x="547" y="1073"/>
                  </a:lnTo>
                  <a:lnTo>
                    <a:pt x="540" y="1075"/>
                  </a:lnTo>
                  <a:lnTo>
                    <a:pt x="540" y="1075"/>
                  </a:lnTo>
                  <a:lnTo>
                    <a:pt x="535" y="1073"/>
                  </a:lnTo>
                  <a:lnTo>
                    <a:pt x="530" y="1070"/>
                  </a:lnTo>
                  <a:lnTo>
                    <a:pt x="527" y="1065"/>
                  </a:lnTo>
                  <a:lnTo>
                    <a:pt x="525" y="1058"/>
                  </a:lnTo>
                  <a:lnTo>
                    <a:pt x="525" y="1058"/>
                  </a:lnTo>
                  <a:lnTo>
                    <a:pt x="527" y="1051"/>
                  </a:lnTo>
                  <a:lnTo>
                    <a:pt x="530" y="1046"/>
                  </a:lnTo>
                  <a:lnTo>
                    <a:pt x="535" y="1042"/>
                  </a:lnTo>
                  <a:lnTo>
                    <a:pt x="540" y="1042"/>
                  </a:lnTo>
                  <a:lnTo>
                    <a:pt x="540" y="1042"/>
                  </a:lnTo>
                  <a:close/>
                  <a:moveTo>
                    <a:pt x="1998" y="998"/>
                  </a:moveTo>
                  <a:lnTo>
                    <a:pt x="1998" y="998"/>
                  </a:lnTo>
                  <a:lnTo>
                    <a:pt x="1998" y="998"/>
                  </a:lnTo>
                  <a:lnTo>
                    <a:pt x="2005" y="1000"/>
                  </a:lnTo>
                  <a:lnTo>
                    <a:pt x="2008" y="1003"/>
                  </a:lnTo>
                  <a:lnTo>
                    <a:pt x="2012" y="1008"/>
                  </a:lnTo>
                  <a:lnTo>
                    <a:pt x="2013" y="1015"/>
                  </a:lnTo>
                  <a:lnTo>
                    <a:pt x="2013" y="1015"/>
                  </a:lnTo>
                  <a:lnTo>
                    <a:pt x="2012" y="1020"/>
                  </a:lnTo>
                  <a:lnTo>
                    <a:pt x="2008" y="1025"/>
                  </a:lnTo>
                  <a:lnTo>
                    <a:pt x="2005" y="1029"/>
                  </a:lnTo>
                  <a:lnTo>
                    <a:pt x="1998" y="1030"/>
                  </a:lnTo>
                  <a:lnTo>
                    <a:pt x="1998" y="1030"/>
                  </a:lnTo>
                  <a:lnTo>
                    <a:pt x="1993" y="1029"/>
                  </a:lnTo>
                  <a:lnTo>
                    <a:pt x="1988" y="1025"/>
                  </a:lnTo>
                  <a:lnTo>
                    <a:pt x="1984" y="1020"/>
                  </a:lnTo>
                  <a:lnTo>
                    <a:pt x="1983" y="1015"/>
                  </a:lnTo>
                  <a:lnTo>
                    <a:pt x="1983" y="1015"/>
                  </a:lnTo>
                  <a:lnTo>
                    <a:pt x="1984" y="1008"/>
                  </a:lnTo>
                  <a:lnTo>
                    <a:pt x="1988" y="1003"/>
                  </a:lnTo>
                  <a:lnTo>
                    <a:pt x="1993" y="1000"/>
                  </a:lnTo>
                  <a:lnTo>
                    <a:pt x="1998" y="998"/>
                  </a:lnTo>
                  <a:lnTo>
                    <a:pt x="1998" y="998"/>
                  </a:lnTo>
                  <a:close/>
                  <a:moveTo>
                    <a:pt x="1940" y="998"/>
                  </a:moveTo>
                  <a:lnTo>
                    <a:pt x="1940" y="998"/>
                  </a:lnTo>
                  <a:lnTo>
                    <a:pt x="1940" y="998"/>
                  </a:lnTo>
                  <a:lnTo>
                    <a:pt x="1945" y="1000"/>
                  </a:lnTo>
                  <a:lnTo>
                    <a:pt x="1950" y="1003"/>
                  </a:lnTo>
                  <a:lnTo>
                    <a:pt x="1954" y="1008"/>
                  </a:lnTo>
                  <a:lnTo>
                    <a:pt x="1955" y="1015"/>
                  </a:lnTo>
                  <a:lnTo>
                    <a:pt x="1955" y="1015"/>
                  </a:lnTo>
                  <a:lnTo>
                    <a:pt x="1954" y="1020"/>
                  </a:lnTo>
                  <a:lnTo>
                    <a:pt x="1950" y="1025"/>
                  </a:lnTo>
                  <a:lnTo>
                    <a:pt x="1945" y="1029"/>
                  </a:lnTo>
                  <a:lnTo>
                    <a:pt x="1940" y="1030"/>
                  </a:lnTo>
                  <a:lnTo>
                    <a:pt x="1940" y="1030"/>
                  </a:lnTo>
                  <a:lnTo>
                    <a:pt x="1933" y="1029"/>
                  </a:lnTo>
                  <a:lnTo>
                    <a:pt x="1928" y="1025"/>
                  </a:lnTo>
                  <a:lnTo>
                    <a:pt x="1925" y="1020"/>
                  </a:lnTo>
                  <a:lnTo>
                    <a:pt x="1925" y="1015"/>
                  </a:lnTo>
                  <a:lnTo>
                    <a:pt x="1925" y="1015"/>
                  </a:lnTo>
                  <a:lnTo>
                    <a:pt x="1925" y="1008"/>
                  </a:lnTo>
                  <a:lnTo>
                    <a:pt x="1928" y="1003"/>
                  </a:lnTo>
                  <a:lnTo>
                    <a:pt x="1933" y="1000"/>
                  </a:lnTo>
                  <a:lnTo>
                    <a:pt x="1940" y="998"/>
                  </a:lnTo>
                  <a:lnTo>
                    <a:pt x="1940" y="998"/>
                  </a:lnTo>
                  <a:close/>
                  <a:moveTo>
                    <a:pt x="1882" y="998"/>
                  </a:moveTo>
                  <a:lnTo>
                    <a:pt x="1882" y="998"/>
                  </a:lnTo>
                  <a:lnTo>
                    <a:pt x="1882" y="998"/>
                  </a:lnTo>
                  <a:lnTo>
                    <a:pt x="1887" y="1000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897" y="1015"/>
                  </a:lnTo>
                  <a:lnTo>
                    <a:pt x="1897" y="1015"/>
                  </a:lnTo>
                  <a:lnTo>
                    <a:pt x="1896" y="1020"/>
                  </a:lnTo>
                  <a:lnTo>
                    <a:pt x="1892" y="1025"/>
                  </a:lnTo>
                  <a:lnTo>
                    <a:pt x="1887" y="1029"/>
                  </a:lnTo>
                  <a:lnTo>
                    <a:pt x="1882" y="1030"/>
                  </a:lnTo>
                  <a:lnTo>
                    <a:pt x="1882" y="1030"/>
                  </a:lnTo>
                  <a:lnTo>
                    <a:pt x="1875" y="1029"/>
                  </a:lnTo>
                  <a:lnTo>
                    <a:pt x="1870" y="1025"/>
                  </a:lnTo>
                  <a:lnTo>
                    <a:pt x="1867" y="1020"/>
                  </a:lnTo>
                  <a:lnTo>
                    <a:pt x="1867" y="1015"/>
                  </a:lnTo>
                  <a:lnTo>
                    <a:pt x="1867" y="1015"/>
                  </a:lnTo>
                  <a:lnTo>
                    <a:pt x="1867" y="1008"/>
                  </a:lnTo>
                  <a:lnTo>
                    <a:pt x="1870" y="1003"/>
                  </a:lnTo>
                  <a:lnTo>
                    <a:pt x="1875" y="1000"/>
                  </a:lnTo>
                  <a:lnTo>
                    <a:pt x="1882" y="998"/>
                  </a:lnTo>
                  <a:lnTo>
                    <a:pt x="1882" y="998"/>
                  </a:lnTo>
                  <a:close/>
                  <a:moveTo>
                    <a:pt x="1823" y="998"/>
                  </a:moveTo>
                  <a:lnTo>
                    <a:pt x="1823" y="998"/>
                  </a:lnTo>
                  <a:lnTo>
                    <a:pt x="1823" y="998"/>
                  </a:lnTo>
                  <a:lnTo>
                    <a:pt x="1829" y="1000"/>
                  </a:lnTo>
                  <a:lnTo>
                    <a:pt x="1834" y="1003"/>
                  </a:lnTo>
                  <a:lnTo>
                    <a:pt x="1838" y="1008"/>
                  </a:lnTo>
                  <a:lnTo>
                    <a:pt x="1838" y="1015"/>
                  </a:lnTo>
                  <a:lnTo>
                    <a:pt x="1838" y="1015"/>
                  </a:lnTo>
                  <a:lnTo>
                    <a:pt x="1838" y="1020"/>
                  </a:lnTo>
                  <a:lnTo>
                    <a:pt x="1834" y="1025"/>
                  </a:lnTo>
                  <a:lnTo>
                    <a:pt x="1829" y="1029"/>
                  </a:lnTo>
                  <a:lnTo>
                    <a:pt x="1823" y="1030"/>
                  </a:lnTo>
                  <a:lnTo>
                    <a:pt x="1823" y="1030"/>
                  </a:lnTo>
                  <a:lnTo>
                    <a:pt x="1817" y="1029"/>
                  </a:lnTo>
                  <a:lnTo>
                    <a:pt x="1812" y="1025"/>
                  </a:lnTo>
                  <a:lnTo>
                    <a:pt x="1809" y="1020"/>
                  </a:lnTo>
                  <a:lnTo>
                    <a:pt x="1807" y="1015"/>
                  </a:lnTo>
                  <a:lnTo>
                    <a:pt x="1807" y="1015"/>
                  </a:lnTo>
                  <a:lnTo>
                    <a:pt x="1809" y="1008"/>
                  </a:lnTo>
                  <a:lnTo>
                    <a:pt x="1812" y="1003"/>
                  </a:lnTo>
                  <a:lnTo>
                    <a:pt x="1817" y="1000"/>
                  </a:lnTo>
                  <a:lnTo>
                    <a:pt x="1823" y="998"/>
                  </a:lnTo>
                  <a:lnTo>
                    <a:pt x="1823" y="998"/>
                  </a:lnTo>
                  <a:close/>
                  <a:moveTo>
                    <a:pt x="1765" y="998"/>
                  </a:moveTo>
                  <a:lnTo>
                    <a:pt x="1765" y="998"/>
                  </a:lnTo>
                  <a:lnTo>
                    <a:pt x="1765" y="998"/>
                  </a:lnTo>
                  <a:lnTo>
                    <a:pt x="1771" y="1000"/>
                  </a:lnTo>
                  <a:lnTo>
                    <a:pt x="1777" y="1003"/>
                  </a:lnTo>
                  <a:lnTo>
                    <a:pt x="1780" y="1008"/>
                  </a:lnTo>
                  <a:lnTo>
                    <a:pt x="1780" y="1015"/>
                  </a:lnTo>
                  <a:lnTo>
                    <a:pt x="1780" y="1015"/>
                  </a:lnTo>
                  <a:lnTo>
                    <a:pt x="1780" y="1020"/>
                  </a:lnTo>
                  <a:lnTo>
                    <a:pt x="1777" y="1025"/>
                  </a:lnTo>
                  <a:lnTo>
                    <a:pt x="1771" y="1029"/>
                  </a:lnTo>
                  <a:lnTo>
                    <a:pt x="1765" y="1030"/>
                  </a:lnTo>
                  <a:lnTo>
                    <a:pt x="1765" y="1030"/>
                  </a:lnTo>
                  <a:lnTo>
                    <a:pt x="1759" y="1029"/>
                  </a:lnTo>
                  <a:lnTo>
                    <a:pt x="1754" y="1025"/>
                  </a:lnTo>
                  <a:lnTo>
                    <a:pt x="1751" y="1020"/>
                  </a:lnTo>
                  <a:lnTo>
                    <a:pt x="1749" y="1015"/>
                  </a:lnTo>
                  <a:lnTo>
                    <a:pt x="1749" y="1015"/>
                  </a:lnTo>
                  <a:lnTo>
                    <a:pt x="1751" y="1008"/>
                  </a:lnTo>
                  <a:lnTo>
                    <a:pt x="1754" y="1003"/>
                  </a:lnTo>
                  <a:lnTo>
                    <a:pt x="1759" y="1000"/>
                  </a:lnTo>
                  <a:lnTo>
                    <a:pt x="1765" y="998"/>
                  </a:lnTo>
                  <a:lnTo>
                    <a:pt x="1765" y="998"/>
                  </a:lnTo>
                  <a:close/>
                  <a:moveTo>
                    <a:pt x="1707" y="998"/>
                  </a:moveTo>
                  <a:lnTo>
                    <a:pt x="1707" y="998"/>
                  </a:lnTo>
                  <a:lnTo>
                    <a:pt x="1707" y="998"/>
                  </a:lnTo>
                  <a:lnTo>
                    <a:pt x="1712" y="1000"/>
                  </a:lnTo>
                  <a:lnTo>
                    <a:pt x="1717" y="1003"/>
                  </a:lnTo>
                  <a:lnTo>
                    <a:pt x="1720" y="1008"/>
                  </a:lnTo>
                  <a:lnTo>
                    <a:pt x="1722" y="1015"/>
                  </a:lnTo>
                  <a:lnTo>
                    <a:pt x="1722" y="1015"/>
                  </a:lnTo>
                  <a:lnTo>
                    <a:pt x="1720" y="1020"/>
                  </a:lnTo>
                  <a:lnTo>
                    <a:pt x="1717" y="1025"/>
                  </a:lnTo>
                  <a:lnTo>
                    <a:pt x="1712" y="1029"/>
                  </a:lnTo>
                  <a:lnTo>
                    <a:pt x="1707" y="1030"/>
                  </a:lnTo>
                  <a:lnTo>
                    <a:pt x="1707" y="1030"/>
                  </a:lnTo>
                  <a:lnTo>
                    <a:pt x="1700" y="1029"/>
                  </a:lnTo>
                  <a:lnTo>
                    <a:pt x="1695" y="1025"/>
                  </a:lnTo>
                  <a:lnTo>
                    <a:pt x="1693" y="1020"/>
                  </a:lnTo>
                  <a:lnTo>
                    <a:pt x="1691" y="1015"/>
                  </a:lnTo>
                  <a:lnTo>
                    <a:pt x="1691" y="1015"/>
                  </a:lnTo>
                  <a:lnTo>
                    <a:pt x="1693" y="1008"/>
                  </a:lnTo>
                  <a:lnTo>
                    <a:pt x="1695" y="1003"/>
                  </a:lnTo>
                  <a:lnTo>
                    <a:pt x="1700" y="1000"/>
                  </a:lnTo>
                  <a:lnTo>
                    <a:pt x="1707" y="998"/>
                  </a:lnTo>
                  <a:lnTo>
                    <a:pt x="1707" y="998"/>
                  </a:lnTo>
                  <a:close/>
                  <a:moveTo>
                    <a:pt x="1649" y="998"/>
                  </a:moveTo>
                  <a:lnTo>
                    <a:pt x="1649" y="998"/>
                  </a:lnTo>
                  <a:lnTo>
                    <a:pt x="1649" y="998"/>
                  </a:lnTo>
                  <a:lnTo>
                    <a:pt x="1654" y="1000"/>
                  </a:lnTo>
                  <a:lnTo>
                    <a:pt x="1659" y="1003"/>
                  </a:lnTo>
                  <a:lnTo>
                    <a:pt x="1662" y="1008"/>
                  </a:lnTo>
                  <a:lnTo>
                    <a:pt x="1664" y="1015"/>
                  </a:lnTo>
                  <a:lnTo>
                    <a:pt x="1664" y="1015"/>
                  </a:lnTo>
                  <a:lnTo>
                    <a:pt x="1662" y="1020"/>
                  </a:lnTo>
                  <a:lnTo>
                    <a:pt x="1659" y="1025"/>
                  </a:lnTo>
                  <a:lnTo>
                    <a:pt x="1654" y="1029"/>
                  </a:lnTo>
                  <a:lnTo>
                    <a:pt x="1649" y="1030"/>
                  </a:lnTo>
                  <a:lnTo>
                    <a:pt x="1649" y="1030"/>
                  </a:lnTo>
                  <a:lnTo>
                    <a:pt x="1642" y="1029"/>
                  </a:lnTo>
                  <a:lnTo>
                    <a:pt x="1637" y="1025"/>
                  </a:lnTo>
                  <a:lnTo>
                    <a:pt x="1633" y="1020"/>
                  </a:lnTo>
                  <a:lnTo>
                    <a:pt x="1633" y="1015"/>
                  </a:lnTo>
                  <a:lnTo>
                    <a:pt x="1633" y="1015"/>
                  </a:lnTo>
                  <a:lnTo>
                    <a:pt x="1633" y="1008"/>
                  </a:lnTo>
                  <a:lnTo>
                    <a:pt x="1637" y="1003"/>
                  </a:lnTo>
                  <a:lnTo>
                    <a:pt x="1642" y="1000"/>
                  </a:lnTo>
                  <a:lnTo>
                    <a:pt x="1649" y="998"/>
                  </a:lnTo>
                  <a:lnTo>
                    <a:pt x="1649" y="998"/>
                  </a:lnTo>
                  <a:close/>
                  <a:moveTo>
                    <a:pt x="1589" y="998"/>
                  </a:moveTo>
                  <a:lnTo>
                    <a:pt x="1589" y="998"/>
                  </a:lnTo>
                  <a:lnTo>
                    <a:pt x="1589" y="998"/>
                  </a:lnTo>
                  <a:lnTo>
                    <a:pt x="1596" y="1000"/>
                  </a:lnTo>
                  <a:lnTo>
                    <a:pt x="1601" y="1003"/>
                  </a:lnTo>
                  <a:lnTo>
                    <a:pt x="1605" y="1008"/>
                  </a:lnTo>
                  <a:lnTo>
                    <a:pt x="1606" y="1015"/>
                  </a:lnTo>
                  <a:lnTo>
                    <a:pt x="1606" y="1015"/>
                  </a:lnTo>
                  <a:lnTo>
                    <a:pt x="1605" y="1020"/>
                  </a:lnTo>
                  <a:lnTo>
                    <a:pt x="1601" y="1025"/>
                  </a:lnTo>
                  <a:lnTo>
                    <a:pt x="1596" y="1029"/>
                  </a:lnTo>
                  <a:lnTo>
                    <a:pt x="1589" y="1030"/>
                  </a:lnTo>
                  <a:lnTo>
                    <a:pt x="1589" y="1030"/>
                  </a:lnTo>
                  <a:lnTo>
                    <a:pt x="1584" y="1029"/>
                  </a:lnTo>
                  <a:lnTo>
                    <a:pt x="1579" y="1025"/>
                  </a:lnTo>
                  <a:lnTo>
                    <a:pt x="1576" y="1020"/>
                  </a:lnTo>
                  <a:lnTo>
                    <a:pt x="1574" y="1015"/>
                  </a:lnTo>
                  <a:lnTo>
                    <a:pt x="1574" y="1015"/>
                  </a:lnTo>
                  <a:lnTo>
                    <a:pt x="1576" y="1008"/>
                  </a:lnTo>
                  <a:lnTo>
                    <a:pt x="1579" y="1003"/>
                  </a:lnTo>
                  <a:lnTo>
                    <a:pt x="1584" y="1000"/>
                  </a:lnTo>
                  <a:lnTo>
                    <a:pt x="1589" y="998"/>
                  </a:lnTo>
                  <a:lnTo>
                    <a:pt x="1589" y="998"/>
                  </a:lnTo>
                  <a:close/>
                  <a:moveTo>
                    <a:pt x="1531" y="998"/>
                  </a:moveTo>
                  <a:lnTo>
                    <a:pt x="1531" y="998"/>
                  </a:lnTo>
                  <a:lnTo>
                    <a:pt x="1531" y="998"/>
                  </a:lnTo>
                  <a:lnTo>
                    <a:pt x="1538" y="1000"/>
                  </a:lnTo>
                  <a:lnTo>
                    <a:pt x="1543" y="1003"/>
                  </a:lnTo>
                  <a:lnTo>
                    <a:pt x="1547" y="1008"/>
                  </a:lnTo>
                  <a:lnTo>
                    <a:pt x="1547" y="1015"/>
                  </a:lnTo>
                  <a:lnTo>
                    <a:pt x="1547" y="1015"/>
                  </a:lnTo>
                  <a:lnTo>
                    <a:pt x="1547" y="1020"/>
                  </a:lnTo>
                  <a:lnTo>
                    <a:pt x="1543" y="1025"/>
                  </a:lnTo>
                  <a:lnTo>
                    <a:pt x="1538" y="1029"/>
                  </a:lnTo>
                  <a:lnTo>
                    <a:pt x="1531" y="1030"/>
                  </a:lnTo>
                  <a:lnTo>
                    <a:pt x="1531" y="1030"/>
                  </a:lnTo>
                  <a:lnTo>
                    <a:pt x="1526" y="1029"/>
                  </a:lnTo>
                  <a:lnTo>
                    <a:pt x="1521" y="1025"/>
                  </a:lnTo>
                  <a:lnTo>
                    <a:pt x="1518" y="1020"/>
                  </a:lnTo>
                  <a:lnTo>
                    <a:pt x="1516" y="1015"/>
                  </a:lnTo>
                  <a:lnTo>
                    <a:pt x="1516" y="1015"/>
                  </a:lnTo>
                  <a:lnTo>
                    <a:pt x="1518" y="1008"/>
                  </a:lnTo>
                  <a:lnTo>
                    <a:pt x="1521" y="1003"/>
                  </a:lnTo>
                  <a:lnTo>
                    <a:pt x="1526" y="1000"/>
                  </a:lnTo>
                  <a:lnTo>
                    <a:pt x="1531" y="998"/>
                  </a:lnTo>
                  <a:lnTo>
                    <a:pt x="1531" y="998"/>
                  </a:lnTo>
                  <a:close/>
                  <a:moveTo>
                    <a:pt x="1473" y="998"/>
                  </a:moveTo>
                  <a:lnTo>
                    <a:pt x="1473" y="998"/>
                  </a:lnTo>
                  <a:lnTo>
                    <a:pt x="1473" y="998"/>
                  </a:lnTo>
                  <a:lnTo>
                    <a:pt x="1479" y="1000"/>
                  </a:lnTo>
                  <a:lnTo>
                    <a:pt x="1484" y="1003"/>
                  </a:lnTo>
                  <a:lnTo>
                    <a:pt x="1487" y="1008"/>
                  </a:lnTo>
                  <a:lnTo>
                    <a:pt x="1489" y="1015"/>
                  </a:lnTo>
                  <a:lnTo>
                    <a:pt x="1489" y="1015"/>
                  </a:lnTo>
                  <a:lnTo>
                    <a:pt x="1487" y="1020"/>
                  </a:lnTo>
                  <a:lnTo>
                    <a:pt x="1484" y="1025"/>
                  </a:lnTo>
                  <a:lnTo>
                    <a:pt x="1479" y="1029"/>
                  </a:lnTo>
                  <a:lnTo>
                    <a:pt x="1473" y="1030"/>
                  </a:lnTo>
                  <a:lnTo>
                    <a:pt x="1473" y="1030"/>
                  </a:lnTo>
                  <a:lnTo>
                    <a:pt x="1467" y="1029"/>
                  </a:lnTo>
                  <a:lnTo>
                    <a:pt x="1463" y="1025"/>
                  </a:lnTo>
                  <a:lnTo>
                    <a:pt x="1460" y="1020"/>
                  </a:lnTo>
                  <a:lnTo>
                    <a:pt x="1458" y="1015"/>
                  </a:lnTo>
                  <a:lnTo>
                    <a:pt x="1458" y="1015"/>
                  </a:lnTo>
                  <a:lnTo>
                    <a:pt x="1460" y="1008"/>
                  </a:lnTo>
                  <a:lnTo>
                    <a:pt x="1463" y="1003"/>
                  </a:lnTo>
                  <a:lnTo>
                    <a:pt x="1467" y="1000"/>
                  </a:lnTo>
                  <a:lnTo>
                    <a:pt x="1473" y="998"/>
                  </a:lnTo>
                  <a:lnTo>
                    <a:pt x="1473" y="998"/>
                  </a:lnTo>
                  <a:close/>
                  <a:moveTo>
                    <a:pt x="1415" y="998"/>
                  </a:moveTo>
                  <a:lnTo>
                    <a:pt x="1415" y="998"/>
                  </a:lnTo>
                  <a:lnTo>
                    <a:pt x="1415" y="998"/>
                  </a:lnTo>
                  <a:lnTo>
                    <a:pt x="1421" y="1000"/>
                  </a:lnTo>
                  <a:lnTo>
                    <a:pt x="1426" y="1003"/>
                  </a:lnTo>
                  <a:lnTo>
                    <a:pt x="1429" y="1008"/>
                  </a:lnTo>
                  <a:lnTo>
                    <a:pt x="1431" y="1015"/>
                  </a:lnTo>
                  <a:lnTo>
                    <a:pt x="1431" y="1015"/>
                  </a:lnTo>
                  <a:lnTo>
                    <a:pt x="1429" y="1020"/>
                  </a:lnTo>
                  <a:lnTo>
                    <a:pt x="1426" y="1025"/>
                  </a:lnTo>
                  <a:lnTo>
                    <a:pt x="1421" y="1029"/>
                  </a:lnTo>
                  <a:lnTo>
                    <a:pt x="1415" y="1030"/>
                  </a:lnTo>
                  <a:lnTo>
                    <a:pt x="1415" y="1030"/>
                  </a:lnTo>
                  <a:lnTo>
                    <a:pt x="1409" y="1029"/>
                  </a:lnTo>
                  <a:lnTo>
                    <a:pt x="1404" y="1025"/>
                  </a:lnTo>
                  <a:lnTo>
                    <a:pt x="1400" y="1020"/>
                  </a:lnTo>
                  <a:lnTo>
                    <a:pt x="1400" y="1015"/>
                  </a:lnTo>
                  <a:lnTo>
                    <a:pt x="1400" y="1015"/>
                  </a:lnTo>
                  <a:lnTo>
                    <a:pt x="1400" y="1008"/>
                  </a:lnTo>
                  <a:lnTo>
                    <a:pt x="1404" y="1003"/>
                  </a:lnTo>
                  <a:lnTo>
                    <a:pt x="1409" y="1000"/>
                  </a:lnTo>
                  <a:lnTo>
                    <a:pt x="1415" y="998"/>
                  </a:lnTo>
                  <a:lnTo>
                    <a:pt x="1415" y="998"/>
                  </a:lnTo>
                  <a:close/>
                  <a:moveTo>
                    <a:pt x="1356" y="998"/>
                  </a:moveTo>
                  <a:lnTo>
                    <a:pt x="1356" y="998"/>
                  </a:lnTo>
                  <a:lnTo>
                    <a:pt x="1356" y="998"/>
                  </a:lnTo>
                  <a:lnTo>
                    <a:pt x="1363" y="1000"/>
                  </a:lnTo>
                  <a:lnTo>
                    <a:pt x="1368" y="1003"/>
                  </a:lnTo>
                  <a:lnTo>
                    <a:pt x="1371" y="1008"/>
                  </a:lnTo>
                  <a:lnTo>
                    <a:pt x="1373" y="1015"/>
                  </a:lnTo>
                  <a:lnTo>
                    <a:pt x="1373" y="1015"/>
                  </a:lnTo>
                  <a:lnTo>
                    <a:pt x="1371" y="1020"/>
                  </a:lnTo>
                  <a:lnTo>
                    <a:pt x="1368" y="1025"/>
                  </a:lnTo>
                  <a:lnTo>
                    <a:pt x="1363" y="1029"/>
                  </a:lnTo>
                  <a:lnTo>
                    <a:pt x="1356" y="1030"/>
                  </a:lnTo>
                  <a:lnTo>
                    <a:pt x="1356" y="1030"/>
                  </a:lnTo>
                  <a:lnTo>
                    <a:pt x="1351" y="1029"/>
                  </a:lnTo>
                  <a:lnTo>
                    <a:pt x="1346" y="1025"/>
                  </a:lnTo>
                  <a:lnTo>
                    <a:pt x="1342" y="1020"/>
                  </a:lnTo>
                  <a:lnTo>
                    <a:pt x="1341" y="1015"/>
                  </a:lnTo>
                  <a:lnTo>
                    <a:pt x="1341" y="1015"/>
                  </a:lnTo>
                  <a:lnTo>
                    <a:pt x="1342" y="1008"/>
                  </a:lnTo>
                  <a:lnTo>
                    <a:pt x="1346" y="1003"/>
                  </a:lnTo>
                  <a:lnTo>
                    <a:pt x="1351" y="1000"/>
                  </a:lnTo>
                  <a:lnTo>
                    <a:pt x="1356" y="998"/>
                  </a:lnTo>
                  <a:lnTo>
                    <a:pt x="1356" y="998"/>
                  </a:lnTo>
                  <a:close/>
                  <a:moveTo>
                    <a:pt x="1298" y="998"/>
                  </a:moveTo>
                  <a:lnTo>
                    <a:pt x="1298" y="998"/>
                  </a:lnTo>
                  <a:lnTo>
                    <a:pt x="1298" y="998"/>
                  </a:lnTo>
                  <a:lnTo>
                    <a:pt x="1305" y="1000"/>
                  </a:lnTo>
                  <a:lnTo>
                    <a:pt x="1310" y="1003"/>
                  </a:lnTo>
                  <a:lnTo>
                    <a:pt x="1313" y="1008"/>
                  </a:lnTo>
                  <a:lnTo>
                    <a:pt x="1313" y="1015"/>
                  </a:lnTo>
                  <a:lnTo>
                    <a:pt x="1313" y="1015"/>
                  </a:lnTo>
                  <a:lnTo>
                    <a:pt x="1313" y="1020"/>
                  </a:lnTo>
                  <a:lnTo>
                    <a:pt x="1310" y="1025"/>
                  </a:lnTo>
                  <a:lnTo>
                    <a:pt x="1305" y="1029"/>
                  </a:lnTo>
                  <a:lnTo>
                    <a:pt x="1298" y="1030"/>
                  </a:lnTo>
                  <a:lnTo>
                    <a:pt x="1298" y="1030"/>
                  </a:lnTo>
                  <a:lnTo>
                    <a:pt x="1293" y="1029"/>
                  </a:lnTo>
                  <a:lnTo>
                    <a:pt x="1288" y="1025"/>
                  </a:lnTo>
                  <a:lnTo>
                    <a:pt x="1284" y="1020"/>
                  </a:lnTo>
                  <a:lnTo>
                    <a:pt x="1283" y="1015"/>
                  </a:lnTo>
                  <a:lnTo>
                    <a:pt x="1283" y="1015"/>
                  </a:lnTo>
                  <a:lnTo>
                    <a:pt x="1284" y="1008"/>
                  </a:lnTo>
                  <a:lnTo>
                    <a:pt x="1288" y="1003"/>
                  </a:lnTo>
                  <a:lnTo>
                    <a:pt x="1293" y="1000"/>
                  </a:lnTo>
                  <a:lnTo>
                    <a:pt x="1298" y="998"/>
                  </a:lnTo>
                  <a:lnTo>
                    <a:pt x="1298" y="998"/>
                  </a:lnTo>
                  <a:close/>
                  <a:moveTo>
                    <a:pt x="1240" y="998"/>
                  </a:moveTo>
                  <a:lnTo>
                    <a:pt x="1240" y="998"/>
                  </a:lnTo>
                  <a:lnTo>
                    <a:pt x="1240" y="998"/>
                  </a:lnTo>
                  <a:lnTo>
                    <a:pt x="1247" y="1000"/>
                  </a:lnTo>
                  <a:lnTo>
                    <a:pt x="1250" y="1003"/>
                  </a:lnTo>
                  <a:lnTo>
                    <a:pt x="1254" y="1008"/>
                  </a:lnTo>
                  <a:lnTo>
                    <a:pt x="1255" y="1015"/>
                  </a:lnTo>
                  <a:lnTo>
                    <a:pt x="1255" y="1015"/>
                  </a:lnTo>
                  <a:lnTo>
                    <a:pt x="1254" y="1020"/>
                  </a:lnTo>
                  <a:lnTo>
                    <a:pt x="1250" y="1025"/>
                  </a:lnTo>
                  <a:lnTo>
                    <a:pt x="1247" y="1029"/>
                  </a:lnTo>
                  <a:lnTo>
                    <a:pt x="1240" y="1030"/>
                  </a:lnTo>
                  <a:lnTo>
                    <a:pt x="1240" y="1030"/>
                  </a:lnTo>
                  <a:lnTo>
                    <a:pt x="1233" y="1029"/>
                  </a:lnTo>
                  <a:lnTo>
                    <a:pt x="1230" y="1025"/>
                  </a:lnTo>
                  <a:lnTo>
                    <a:pt x="1226" y="1020"/>
                  </a:lnTo>
                  <a:lnTo>
                    <a:pt x="1225" y="1015"/>
                  </a:lnTo>
                  <a:lnTo>
                    <a:pt x="1225" y="1015"/>
                  </a:lnTo>
                  <a:lnTo>
                    <a:pt x="1226" y="1008"/>
                  </a:lnTo>
                  <a:lnTo>
                    <a:pt x="1230" y="1003"/>
                  </a:lnTo>
                  <a:lnTo>
                    <a:pt x="1233" y="1000"/>
                  </a:lnTo>
                  <a:lnTo>
                    <a:pt x="1240" y="998"/>
                  </a:lnTo>
                  <a:lnTo>
                    <a:pt x="1240" y="998"/>
                  </a:lnTo>
                  <a:close/>
                  <a:moveTo>
                    <a:pt x="1182" y="998"/>
                  </a:moveTo>
                  <a:lnTo>
                    <a:pt x="1182" y="998"/>
                  </a:lnTo>
                  <a:lnTo>
                    <a:pt x="1182" y="998"/>
                  </a:lnTo>
                  <a:lnTo>
                    <a:pt x="1187" y="1000"/>
                  </a:lnTo>
                  <a:lnTo>
                    <a:pt x="1192" y="1003"/>
                  </a:lnTo>
                  <a:lnTo>
                    <a:pt x="1196" y="1008"/>
                  </a:lnTo>
                  <a:lnTo>
                    <a:pt x="1198" y="1015"/>
                  </a:lnTo>
                  <a:lnTo>
                    <a:pt x="1198" y="1015"/>
                  </a:lnTo>
                  <a:lnTo>
                    <a:pt x="1196" y="1020"/>
                  </a:lnTo>
                  <a:lnTo>
                    <a:pt x="1192" y="1025"/>
                  </a:lnTo>
                  <a:lnTo>
                    <a:pt x="1187" y="1029"/>
                  </a:lnTo>
                  <a:lnTo>
                    <a:pt x="1182" y="1030"/>
                  </a:lnTo>
                  <a:lnTo>
                    <a:pt x="1182" y="1030"/>
                  </a:lnTo>
                  <a:lnTo>
                    <a:pt x="1175" y="1029"/>
                  </a:lnTo>
                  <a:lnTo>
                    <a:pt x="1170" y="1025"/>
                  </a:lnTo>
                  <a:lnTo>
                    <a:pt x="1167" y="1020"/>
                  </a:lnTo>
                  <a:lnTo>
                    <a:pt x="1167" y="1015"/>
                  </a:lnTo>
                  <a:lnTo>
                    <a:pt x="1167" y="1015"/>
                  </a:lnTo>
                  <a:lnTo>
                    <a:pt x="1167" y="1008"/>
                  </a:lnTo>
                  <a:lnTo>
                    <a:pt x="1170" y="1003"/>
                  </a:lnTo>
                  <a:lnTo>
                    <a:pt x="1175" y="1000"/>
                  </a:lnTo>
                  <a:lnTo>
                    <a:pt x="1182" y="998"/>
                  </a:lnTo>
                  <a:lnTo>
                    <a:pt x="1182" y="998"/>
                  </a:lnTo>
                  <a:close/>
                  <a:moveTo>
                    <a:pt x="1124" y="998"/>
                  </a:moveTo>
                  <a:lnTo>
                    <a:pt x="1124" y="998"/>
                  </a:lnTo>
                  <a:lnTo>
                    <a:pt x="1124" y="998"/>
                  </a:lnTo>
                  <a:lnTo>
                    <a:pt x="1129" y="1000"/>
                  </a:lnTo>
                  <a:lnTo>
                    <a:pt x="1135" y="1003"/>
                  </a:lnTo>
                  <a:lnTo>
                    <a:pt x="1138" y="1008"/>
                  </a:lnTo>
                  <a:lnTo>
                    <a:pt x="1140" y="1015"/>
                  </a:lnTo>
                  <a:lnTo>
                    <a:pt x="1140" y="1015"/>
                  </a:lnTo>
                  <a:lnTo>
                    <a:pt x="1138" y="1020"/>
                  </a:lnTo>
                  <a:lnTo>
                    <a:pt x="1135" y="1025"/>
                  </a:lnTo>
                  <a:lnTo>
                    <a:pt x="1129" y="1029"/>
                  </a:lnTo>
                  <a:lnTo>
                    <a:pt x="1124" y="1030"/>
                  </a:lnTo>
                  <a:lnTo>
                    <a:pt x="1124" y="1030"/>
                  </a:lnTo>
                  <a:lnTo>
                    <a:pt x="1117" y="1029"/>
                  </a:lnTo>
                  <a:lnTo>
                    <a:pt x="1112" y="1025"/>
                  </a:lnTo>
                  <a:lnTo>
                    <a:pt x="1109" y="1020"/>
                  </a:lnTo>
                  <a:lnTo>
                    <a:pt x="1107" y="1015"/>
                  </a:lnTo>
                  <a:lnTo>
                    <a:pt x="1107" y="1015"/>
                  </a:lnTo>
                  <a:lnTo>
                    <a:pt x="1109" y="1008"/>
                  </a:lnTo>
                  <a:lnTo>
                    <a:pt x="1112" y="1003"/>
                  </a:lnTo>
                  <a:lnTo>
                    <a:pt x="1117" y="1000"/>
                  </a:lnTo>
                  <a:lnTo>
                    <a:pt x="1124" y="998"/>
                  </a:lnTo>
                  <a:lnTo>
                    <a:pt x="1124" y="998"/>
                  </a:lnTo>
                  <a:close/>
                  <a:moveTo>
                    <a:pt x="1065" y="998"/>
                  </a:moveTo>
                  <a:lnTo>
                    <a:pt x="1065" y="998"/>
                  </a:lnTo>
                  <a:lnTo>
                    <a:pt x="1065" y="998"/>
                  </a:lnTo>
                  <a:lnTo>
                    <a:pt x="1071" y="1000"/>
                  </a:lnTo>
                  <a:lnTo>
                    <a:pt x="1077" y="1003"/>
                  </a:lnTo>
                  <a:lnTo>
                    <a:pt x="1080" y="1008"/>
                  </a:lnTo>
                  <a:lnTo>
                    <a:pt x="1080" y="1015"/>
                  </a:lnTo>
                  <a:lnTo>
                    <a:pt x="1080" y="1015"/>
                  </a:lnTo>
                  <a:lnTo>
                    <a:pt x="1080" y="1020"/>
                  </a:lnTo>
                  <a:lnTo>
                    <a:pt x="1077" y="1025"/>
                  </a:lnTo>
                  <a:lnTo>
                    <a:pt x="1071" y="1029"/>
                  </a:lnTo>
                  <a:lnTo>
                    <a:pt x="1065" y="1030"/>
                  </a:lnTo>
                  <a:lnTo>
                    <a:pt x="1065" y="1030"/>
                  </a:lnTo>
                  <a:lnTo>
                    <a:pt x="1060" y="1029"/>
                  </a:lnTo>
                  <a:lnTo>
                    <a:pt x="1054" y="1025"/>
                  </a:lnTo>
                  <a:lnTo>
                    <a:pt x="1051" y="1020"/>
                  </a:lnTo>
                  <a:lnTo>
                    <a:pt x="1049" y="1015"/>
                  </a:lnTo>
                  <a:lnTo>
                    <a:pt x="1049" y="1015"/>
                  </a:lnTo>
                  <a:lnTo>
                    <a:pt x="1051" y="1008"/>
                  </a:lnTo>
                  <a:lnTo>
                    <a:pt x="1054" y="1003"/>
                  </a:lnTo>
                  <a:lnTo>
                    <a:pt x="1060" y="1000"/>
                  </a:lnTo>
                  <a:lnTo>
                    <a:pt x="1065" y="998"/>
                  </a:lnTo>
                  <a:lnTo>
                    <a:pt x="1065" y="998"/>
                  </a:lnTo>
                  <a:close/>
                  <a:moveTo>
                    <a:pt x="1007" y="998"/>
                  </a:moveTo>
                  <a:lnTo>
                    <a:pt x="1007" y="998"/>
                  </a:lnTo>
                  <a:lnTo>
                    <a:pt x="1007" y="998"/>
                  </a:lnTo>
                  <a:lnTo>
                    <a:pt x="1014" y="1000"/>
                  </a:lnTo>
                  <a:lnTo>
                    <a:pt x="1019" y="1003"/>
                  </a:lnTo>
                  <a:lnTo>
                    <a:pt x="1020" y="1008"/>
                  </a:lnTo>
                  <a:lnTo>
                    <a:pt x="1022" y="1015"/>
                  </a:lnTo>
                  <a:lnTo>
                    <a:pt x="1022" y="1015"/>
                  </a:lnTo>
                  <a:lnTo>
                    <a:pt x="1020" y="1020"/>
                  </a:lnTo>
                  <a:lnTo>
                    <a:pt x="1019" y="1025"/>
                  </a:lnTo>
                  <a:lnTo>
                    <a:pt x="1014" y="1029"/>
                  </a:lnTo>
                  <a:lnTo>
                    <a:pt x="1007" y="1030"/>
                  </a:lnTo>
                  <a:lnTo>
                    <a:pt x="1007" y="1030"/>
                  </a:lnTo>
                  <a:lnTo>
                    <a:pt x="1002" y="1029"/>
                  </a:lnTo>
                  <a:lnTo>
                    <a:pt x="997" y="1025"/>
                  </a:lnTo>
                  <a:lnTo>
                    <a:pt x="993" y="1020"/>
                  </a:lnTo>
                  <a:lnTo>
                    <a:pt x="991" y="1015"/>
                  </a:lnTo>
                  <a:lnTo>
                    <a:pt x="991" y="1015"/>
                  </a:lnTo>
                  <a:lnTo>
                    <a:pt x="993" y="1008"/>
                  </a:lnTo>
                  <a:lnTo>
                    <a:pt x="997" y="1003"/>
                  </a:lnTo>
                  <a:lnTo>
                    <a:pt x="1002" y="1000"/>
                  </a:lnTo>
                  <a:lnTo>
                    <a:pt x="1007" y="998"/>
                  </a:lnTo>
                  <a:lnTo>
                    <a:pt x="1007" y="998"/>
                  </a:lnTo>
                  <a:close/>
                  <a:moveTo>
                    <a:pt x="949" y="998"/>
                  </a:moveTo>
                  <a:lnTo>
                    <a:pt x="949" y="998"/>
                  </a:lnTo>
                  <a:lnTo>
                    <a:pt x="949" y="998"/>
                  </a:lnTo>
                  <a:lnTo>
                    <a:pt x="954" y="1000"/>
                  </a:lnTo>
                  <a:lnTo>
                    <a:pt x="959" y="1003"/>
                  </a:lnTo>
                  <a:lnTo>
                    <a:pt x="963" y="1008"/>
                  </a:lnTo>
                  <a:lnTo>
                    <a:pt x="964" y="1015"/>
                  </a:lnTo>
                  <a:lnTo>
                    <a:pt x="964" y="1015"/>
                  </a:lnTo>
                  <a:lnTo>
                    <a:pt x="963" y="1020"/>
                  </a:lnTo>
                  <a:lnTo>
                    <a:pt x="959" y="1025"/>
                  </a:lnTo>
                  <a:lnTo>
                    <a:pt x="954" y="1029"/>
                  </a:lnTo>
                  <a:lnTo>
                    <a:pt x="949" y="1030"/>
                  </a:lnTo>
                  <a:lnTo>
                    <a:pt x="949" y="1030"/>
                  </a:lnTo>
                  <a:lnTo>
                    <a:pt x="942" y="1029"/>
                  </a:lnTo>
                  <a:lnTo>
                    <a:pt x="937" y="1025"/>
                  </a:lnTo>
                  <a:lnTo>
                    <a:pt x="934" y="1020"/>
                  </a:lnTo>
                  <a:lnTo>
                    <a:pt x="934" y="1015"/>
                  </a:lnTo>
                  <a:lnTo>
                    <a:pt x="934" y="1015"/>
                  </a:lnTo>
                  <a:lnTo>
                    <a:pt x="934" y="1008"/>
                  </a:lnTo>
                  <a:lnTo>
                    <a:pt x="937" y="1003"/>
                  </a:lnTo>
                  <a:lnTo>
                    <a:pt x="942" y="1000"/>
                  </a:lnTo>
                  <a:lnTo>
                    <a:pt x="949" y="998"/>
                  </a:lnTo>
                  <a:lnTo>
                    <a:pt x="949" y="998"/>
                  </a:lnTo>
                  <a:close/>
                  <a:moveTo>
                    <a:pt x="891" y="998"/>
                  </a:moveTo>
                  <a:lnTo>
                    <a:pt x="891" y="998"/>
                  </a:lnTo>
                  <a:lnTo>
                    <a:pt x="891" y="998"/>
                  </a:lnTo>
                  <a:lnTo>
                    <a:pt x="896" y="1000"/>
                  </a:lnTo>
                  <a:lnTo>
                    <a:pt x="901" y="1003"/>
                  </a:lnTo>
                  <a:lnTo>
                    <a:pt x="905" y="1008"/>
                  </a:lnTo>
                  <a:lnTo>
                    <a:pt x="906" y="1015"/>
                  </a:lnTo>
                  <a:lnTo>
                    <a:pt x="906" y="1015"/>
                  </a:lnTo>
                  <a:lnTo>
                    <a:pt x="905" y="1020"/>
                  </a:lnTo>
                  <a:lnTo>
                    <a:pt x="901" y="1025"/>
                  </a:lnTo>
                  <a:lnTo>
                    <a:pt x="896" y="1029"/>
                  </a:lnTo>
                  <a:lnTo>
                    <a:pt x="891" y="1030"/>
                  </a:lnTo>
                  <a:lnTo>
                    <a:pt x="891" y="1030"/>
                  </a:lnTo>
                  <a:lnTo>
                    <a:pt x="884" y="1029"/>
                  </a:lnTo>
                  <a:lnTo>
                    <a:pt x="879" y="1025"/>
                  </a:lnTo>
                  <a:lnTo>
                    <a:pt x="876" y="1020"/>
                  </a:lnTo>
                  <a:lnTo>
                    <a:pt x="876" y="1015"/>
                  </a:lnTo>
                  <a:lnTo>
                    <a:pt x="876" y="1015"/>
                  </a:lnTo>
                  <a:lnTo>
                    <a:pt x="876" y="1008"/>
                  </a:lnTo>
                  <a:lnTo>
                    <a:pt x="879" y="1003"/>
                  </a:lnTo>
                  <a:lnTo>
                    <a:pt x="884" y="1000"/>
                  </a:lnTo>
                  <a:lnTo>
                    <a:pt x="891" y="998"/>
                  </a:lnTo>
                  <a:lnTo>
                    <a:pt x="891" y="998"/>
                  </a:lnTo>
                  <a:close/>
                  <a:moveTo>
                    <a:pt x="831" y="998"/>
                  </a:moveTo>
                  <a:lnTo>
                    <a:pt x="831" y="998"/>
                  </a:lnTo>
                  <a:lnTo>
                    <a:pt x="831" y="998"/>
                  </a:lnTo>
                  <a:lnTo>
                    <a:pt x="838" y="1000"/>
                  </a:lnTo>
                  <a:lnTo>
                    <a:pt x="843" y="1003"/>
                  </a:lnTo>
                  <a:lnTo>
                    <a:pt x="847" y="1008"/>
                  </a:lnTo>
                  <a:lnTo>
                    <a:pt x="847" y="1015"/>
                  </a:lnTo>
                  <a:lnTo>
                    <a:pt x="847" y="1015"/>
                  </a:lnTo>
                  <a:lnTo>
                    <a:pt x="847" y="1020"/>
                  </a:lnTo>
                  <a:lnTo>
                    <a:pt x="843" y="1025"/>
                  </a:lnTo>
                  <a:lnTo>
                    <a:pt x="838" y="1029"/>
                  </a:lnTo>
                  <a:lnTo>
                    <a:pt x="831" y="1030"/>
                  </a:lnTo>
                  <a:lnTo>
                    <a:pt x="831" y="1030"/>
                  </a:lnTo>
                  <a:lnTo>
                    <a:pt x="826" y="1029"/>
                  </a:lnTo>
                  <a:lnTo>
                    <a:pt x="821" y="1025"/>
                  </a:lnTo>
                  <a:lnTo>
                    <a:pt x="818" y="1020"/>
                  </a:lnTo>
                  <a:lnTo>
                    <a:pt x="816" y="1015"/>
                  </a:lnTo>
                  <a:lnTo>
                    <a:pt x="816" y="1015"/>
                  </a:lnTo>
                  <a:lnTo>
                    <a:pt x="818" y="1008"/>
                  </a:lnTo>
                  <a:lnTo>
                    <a:pt x="821" y="1003"/>
                  </a:lnTo>
                  <a:lnTo>
                    <a:pt x="826" y="1000"/>
                  </a:lnTo>
                  <a:lnTo>
                    <a:pt x="831" y="998"/>
                  </a:lnTo>
                  <a:lnTo>
                    <a:pt x="831" y="998"/>
                  </a:lnTo>
                  <a:close/>
                  <a:moveTo>
                    <a:pt x="773" y="998"/>
                  </a:moveTo>
                  <a:lnTo>
                    <a:pt x="773" y="998"/>
                  </a:lnTo>
                  <a:lnTo>
                    <a:pt x="773" y="998"/>
                  </a:lnTo>
                  <a:lnTo>
                    <a:pt x="780" y="1000"/>
                  </a:lnTo>
                  <a:lnTo>
                    <a:pt x="785" y="1003"/>
                  </a:lnTo>
                  <a:lnTo>
                    <a:pt x="789" y="1008"/>
                  </a:lnTo>
                  <a:lnTo>
                    <a:pt x="789" y="1015"/>
                  </a:lnTo>
                  <a:lnTo>
                    <a:pt x="789" y="1015"/>
                  </a:lnTo>
                  <a:lnTo>
                    <a:pt x="789" y="1020"/>
                  </a:lnTo>
                  <a:lnTo>
                    <a:pt x="785" y="1025"/>
                  </a:lnTo>
                  <a:lnTo>
                    <a:pt x="780" y="1029"/>
                  </a:lnTo>
                  <a:lnTo>
                    <a:pt x="773" y="1030"/>
                  </a:lnTo>
                  <a:lnTo>
                    <a:pt x="773" y="1030"/>
                  </a:lnTo>
                  <a:lnTo>
                    <a:pt x="768" y="1029"/>
                  </a:lnTo>
                  <a:lnTo>
                    <a:pt x="763" y="1025"/>
                  </a:lnTo>
                  <a:lnTo>
                    <a:pt x="760" y="1020"/>
                  </a:lnTo>
                  <a:lnTo>
                    <a:pt x="758" y="1015"/>
                  </a:lnTo>
                  <a:lnTo>
                    <a:pt x="758" y="1015"/>
                  </a:lnTo>
                  <a:lnTo>
                    <a:pt x="760" y="1008"/>
                  </a:lnTo>
                  <a:lnTo>
                    <a:pt x="763" y="1003"/>
                  </a:lnTo>
                  <a:lnTo>
                    <a:pt x="768" y="1000"/>
                  </a:lnTo>
                  <a:lnTo>
                    <a:pt x="773" y="998"/>
                  </a:lnTo>
                  <a:lnTo>
                    <a:pt x="773" y="998"/>
                  </a:lnTo>
                  <a:close/>
                  <a:moveTo>
                    <a:pt x="716" y="998"/>
                  </a:moveTo>
                  <a:lnTo>
                    <a:pt x="716" y="998"/>
                  </a:lnTo>
                  <a:lnTo>
                    <a:pt x="716" y="998"/>
                  </a:lnTo>
                  <a:lnTo>
                    <a:pt x="721" y="1000"/>
                  </a:lnTo>
                  <a:lnTo>
                    <a:pt x="726" y="1003"/>
                  </a:lnTo>
                  <a:lnTo>
                    <a:pt x="729" y="1008"/>
                  </a:lnTo>
                  <a:lnTo>
                    <a:pt x="731" y="1015"/>
                  </a:lnTo>
                  <a:lnTo>
                    <a:pt x="731" y="1015"/>
                  </a:lnTo>
                  <a:lnTo>
                    <a:pt x="729" y="1020"/>
                  </a:lnTo>
                  <a:lnTo>
                    <a:pt x="726" y="1025"/>
                  </a:lnTo>
                  <a:lnTo>
                    <a:pt x="721" y="1029"/>
                  </a:lnTo>
                  <a:lnTo>
                    <a:pt x="716" y="1030"/>
                  </a:lnTo>
                  <a:lnTo>
                    <a:pt x="716" y="1030"/>
                  </a:lnTo>
                  <a:lnTo>
                    <a:pt x="709" y="1029"/>
                  </a:lnTo>
                  <a:lnTo>
                    <a:pt x="704" y="1025"/>
                  </a:lnTo>
                  <a:lnTo>
                    <a:pt x="702" y="1020"/>
                  </a:lnTo>
                  <a:lnTo>
                    <a:pt x="700" y="1015"/>
                  </a:lnTo>
                  <a:lnTo>
                    <a:pt x="700" y="1015"/>
                  </a:lnTo>
                  <a:lnTo>
                    <a:pt x="702" y="1008"/>
                  </a:lnTo>
                  <a:lnTo>
                    <a:pt x="704" y="1003"/>
                  </a:lnTo>
                  <a:lnTo>
                    <a:pt x="709" y="1000"/>
                  </a:lnTo>
                  <a:lnTo>
                    <a:pt x="716" y="998"/>
                  </a:lnTo>
                  <a:lnTo>
                    <a:pt x="716" y="998"/>
                  </a:lnTo>
                  <a:close/>
                  <a:moveTo>
                    <a:pt x="658" y="998"/>
                  </a:moveTo>
                  <a:lnTo>
                    <a:pt x="658" y="998"/>
                  </a:lnTo>
                  <a:lnTo>
                    <a:pt x="658" y="998"/>
                  </a:lnTo>
                  <a:lnTo>
                    <a:pt x="663" y="1000"/>
                  </a:lnTo>
                  <a:lnTo>
                    <a:pt x="668" y="1003"/>
                  </a:lnTo>
                  <a:lnTo>
                    <a:pt x="671" y="1008"/>
                  </a:lnTo>
                  <a:lnTo>
                    <a:pt x="673" y="1015"/>
                  </a:lnTo>
                  <a:lnTo>
                    <a:pt x="673" y="1015"/>
                  </a:lnTo>
                  <a:lnTo>
                    <a:pt x="671" y="1020"/>
                  </a:lnTo>
                  <a:lnTo>
                    <a:pt x="668" y="1025"/>
                  </a:lnTo>
                  <a:lnTo>
                    <a:pt x="663" y="1029"/>
                  </a:lnTo>
                  <a:lnTo>
                    <a:pt x="658" y="1030"/>
                  </a:lnTo>
                  <a:lnTo>
                    <a:pt x="658" y="1030"/>
                  </a:lnTo>
                  <a:lnTo>
                    <a:pt x="651" y="1029"/>
                  </a:lnTo>
                  <a:lnTo>
                    <a:pt x="646" y="1025"/>
                  </a:lnTo>
                  <a:lnTo>
                    <a:pt x="642" y="1020"/>
                  </a:lnTo>
                  <a:lnTo>
                    <a:pt x="642" y="1015"/>
                  </a:lnTo>
                  <a:lnTo>
                    <a:pt x="642" y="1015"/>
                  </a:lnTo>
                  <a:lnTo>
                    <a:pt x="642" y="1008"/>
                  </a:lnTo>
                  <a:lnTo>
                    <a:pt x="646" y="1003"/>
                  </a:lnTo>
                  <a:lnTo>
                    <a:pt x="651" y="1000"/>
                  </a:lnTo>
                  <a:lnTo>
                    <a:pt x="658" y="998"/>
                  </a:lnTo>
                  <a:lnTo>
                    <a:pt x="658" y="998"/>
                  </a:lnTo>
                  <a:close/>
                  <a:moveTo>
                    <a:pt x="598" y="998"/>
                  </a:moveTo>
                  <a:lnTo>
                    <a:pt x="598" y="998"/>
                  </a:lnTo>
                  <a:lnTo>
                    <a:pt x="598" y="998"/>
                  </a:lnTo>
                  <a:lnTo>
                    <a:pt x="605" y="1000"/>
                  </a:lnTo>
                  <a:lnTo>
                    <a:pt x="610" y="1003"/>
                  </a:lnTo>
                  <a:lnTo>
                    <a:pt x="613" y="1008"/>
                  </a:lnTo>
                  <a:lnTo>
                    <a:pt x="615" y="1015"/>
                  </a:lnTo>
                  <a:lnTo>
                    <a:pt x="615" y="1015"/>
                  </a:lnTo>
                  <a:lnTo>
                    <a:pt x="613" y="1020"/>
                  </a:lnTo>
                  <a:lnTo>
                    <a:pt x="610" y="1025"/>
                  </a:lnTo>
                  <a:lnTo>
                    <a:pt x="605" y="1029"/>
                  </a:lnTo>
                  <a:lnTo>
                    <a:pt x="598" y="1030"/>
                  </a:lnTo>
                  <a:lnTo>
                    <a:pt x="598" y="1030"/>
                  </a:lnTo>
                  <a:lnTo>
                    <a:pt x="593" y="1029"/>
                  </a:lnTo>
                  <a:lnTo>
                    <a:pt x="588" y="1025"/>
                  </a:lnTo>
                  <a:lnTo>
                    <a:pt x="584" y="1020"/>
                  </a:lnTo>
                  <a:lnTo>
                    <a:pt x="583" y="1015"/>
                  </a:lnTo>
                  <a:lnTo>
                    <a:pt x="583" y="1015"/>
                  </a:lnTo>
                  <a:lnTo>
                    <a:pt x="584" y="1008"/>
                  </a:lnTo>
                  <a:lnTo>
                    <a:pt x="588" y="1003"/>
                  </a:lnTo>
                  <a:lnTo>
                    <a:pt x="593" y="1000"/>
                  </a:lnTo>
                  <a:lnTo>
                    <a:pt x="598" y="998"/>
                  </a:lnTo>
                  <a:lnTo>
                    <a:pt x="598" y="998"/>
                  </a:lnTo>
                  <a:close/>
                  <a:moveTo>
                    <a:pt x="540" y="998"/>
                  </a:moveTo>
                  <a:lnTo>
                    <a:pt x="540" y="998"/>
                  </a:lnTo>
                  <a:lnTo>
                    <a:pt x="540" y="998"/>
                  </a:lnTo>
                  <a:lnTo>
                    <a:pt x="547" y="1000"/>
                  </a:lnTo>
                  <a:lnTo>
                    <a:pt x="552" y="1003"/>
                  </a:lnTo>
                  <a:lnTo>
                    <a:pt x="556" y="1008"/>
                  </a:lnTo>
                  <a:lnTo>
                    <a:pt x="556" y="1015"/>
                  </a:lnTo>
                  <a:lnTo>
                    <a:pt x="556" y="1015"/>
                  </a:lnTo>
                  <a:lnTo>
                    <a:pt x="556" y="1020"/>
                  </a:lnTo>
                  <a:lnTo>
                    <a:pt x="552" y="1025"/>
                  </a:lnTo>
                  <a:lnTo>
                    <a:pt x="547" y="1029"/>
                  </a:lnTo>
                  <a:lnTo>
                    <a:pt x="540" y="1030"/>
                  </a:lnTo>
                  <a:lnTo>
                    <a:pt x="540" y="1030"/>
                  </a:lnTo>
                  <a:lnTo>
                    <a:pt x="535" y="1029"/>
                  </a:lnTo>
                  <a:lnTo>
                    <a:pt x="530" y="1025"/>
                  </a:lnTo>
                  <a:lnTo>
                    <a:pt x="527" y="1020"/>
                  </a:lnTo>
                  <a:lnTo>
                    <a:pt x="525" y="1015"/>
                  </a:lnTo>
                  <a:lnTo>
                    <a:pt x="525" y="1015"/>
                  </a:lnTo>
                  <a:lnTo>
                    <a:pt x="527" y="1008"/>
                  </a:lnTo>
                  <a:lnTo>
                    <a:pt x="530" y="1003"/>
                  </a:lnTo>
                  <a:lnTo>
                    <a:pt x="535" y="1000"/>
                  </a:lnTo>
                  <a:lnTo>
                    <a:pt x="540" y="998"/>
                  </a:lnTo>
                  <a:lnTo>
                    <a:pt x="540" y="998"/>
                  </a:lnTo>
                  <a:close/>
                  <a:moveTo>
                    <a:pt x="1998" y="956"/>
                  </a:moveTo>
                  <a:lnTo>
                    <a:pt x="1998" y="956"/>
                  </a:lnTo>
                  <a:lnTo>
                    <a:pt x="1998" y="956"/>
                  </a:lnTo>
                  <a:lnTo>
                    <a:pt x="2005" y="956"/>
                  </a:lnTo>
                  <a:lnTo>
                    <a:pt x="2008" y="959"/>
                  </a:lnTo>
                  <a:lnTo>
                    <a:pt x="2012" y="964"/>
                  </a:lnTo>
                  <a:lnTo>
                    <a:pt x="2013" y="971"/>
                  </a:lnTo>
                  <a:lnTo>
                    <a:pt x="2013" y="971"/>
                  </a:lnTo>
                  <a:lnTo>
                    <a:pt x="2012" y="978"/>
                  </a:lnTo>
                  <a:lnTo>
                    <a:pt x="2008" y="983"/>
                  </a:lnTo>
                  <a:lnTo>
                    <a:pt x="2005" y="986"/>
                  </a:lnTo>
                  <a:lnTo>
                    <a:pt x="1998" y="988"/>
                  </a:lnTo>
                  <a:lnTo>
                    <a:pt x="1998" y="988"/>
                  </a:lnTo>
                  <a:lnTo>
                    <a:pt x="1993" y="986"/>
                  </a:lnTo>
                  <a:lnTo>
                    <a:pt x="1988" y="983"/>
                  </a:lnTo>
                  <a:lnTo>
                    <a:pt x="1984" y="978"/>
                  </a:lnTo>
                  <a:lnTo>
                    <a:pt x="1983" y="971"/>
                  </a:lnTo>
                  <a:lnTo>
                    <a:pt x="1983" y="971"/>
                  </a:lnTo>
                  <a:lnTo>
                    <a:pt x="1984" y="964"/>
                  </a:lnTo>
                  <a:lnTo>
                    <a:pt x="1988" y="959"/>
                  </a:lnTo>
                  <a:lnTo>
                    <a:pt x="1993" y="956"/>
                  </a:lnTo>
                  <a:lnTo>
                    <a:pt x="1998" y="956"/>
                  </a:lnTo>
                  <a:lnTo>
                    <a:pt x="1998" y="956"/>
                  </a:lnTo>
                  <a:close/>
                  <a:moveTo>
                    <a:pt x="1940" y="956"/>
                  </a:moveTo>
                  <a:lnTo>
                    <a:pt x="1940" y="956"/>
                  </a:lnTo>
                  <a:lnTo>
                    <a:pt x="1940" y="956"/>
                  </a:lnTo>
                  <a:lnTo>
                    <a:pt x="1945" y="956"/>
                  </a:lnTo>
                  <a:lnTo>
                    <a:pt x="1950" y="959"/>
                  </a:lnTo>
                  <a:lnTo>
                    <a:pt x="1954" y="964"/>
                  </a:lnTo>
                  <a:lnTo>
                    <a:pt x="1955" y="971"/>
                  </a:lnTo>
                  <a:lnTo>
                    <a:pt x="1955" y="971"/>
                  </a:lnTo>
                  <a:lnTo>
                    <a:pt x="1954" y="978"/>
                  </a:lnTo>
                  <a:lnTo>
                    <a:pt x="1950" y="983"/>
                  </a:lnTo>
                  <a:lnTo>
                    <a:pt x="1945" y="986"/>
                  </a:lnTo>
                  <a:lnTo>
                    <a:pt x="1940" y="988"/>
                  </a:lnTo>
                  <a:lnTo>
                    <a:pt x="1940" y="988"/>
                  </a:lnTo>
                  <a:lnTo>
                    <a:pt x="1933" y="986"/>
                  </a:lnTo>
                  <a:lnTo>
                    <a:pt x="1928" y="983"/>
                  </a:lnTo>
                  <a:lnTo>
                    <a:pt x="1925" y="978"/>
                  </a:lnTo>
                  <a:lnTo>
                    <a:pt x="1925" y="971"/>
                  </a:lnTo>
                  <a:lnTo>
                    <a:pt x="1925" y="971"/>
                  </a:lnTo>
                  <a:lnTo>
                    <a:pt x="1925" y="964"/>
                  </a:lnTo>
                  <a:lnTo>
                    <a:pt x="1928" y="959"/>
                  </a:lnTo>
                  <a:lnTo>
                    <a:pt x="1933" y="956"/>
                  </a:lnTo>
                  <a:lnTo>
                    <a:pt x="1940" y="956"/>
                  </a:lnTo>
                  <a:lnTo>
                    <a:pt x="1940" y="956"/>
                  </a:lnTo>
                  <a:close/>
                  <a:moveTo>
                    <a:pt x="1882" y="956"/>
                  </a:moveTo>
                  <a:lnTo>
                    <a:pt x="1882" y="956"/>
                  </a:lnTo>
                  <a:lnTo>
                    <a:pt x="1882" y="956"/>
                  </a:lnTo>
                  <a:lnTo>
                    <a:pt x="1887" y="956"/>
                  </a:lnTo>
                  <a:lnTo>
                    <a:pt x="1892" y="959"/>
                  </a:lnTo>
                  <a:lnTo>
                    <a:pt x="1896" y="964"/>
                  </a:lnTo>
                  <a:lnTo>
                    <a:pt x="1897" y="971"/>
                  </a:lnTo>
                  <a:lnTo>
                    <a:pt x="1897" y="971"/>
                  </a:lnTo>
                  <a:lnTo>
                    <a:pt x="1896" y="978"/>
                  </a:lnTo>
                  <a:lnTo>
                    <a:pt x="1892" y="983"/>
                  </a:lnTo>
                  <a:lnTo>
                    <a:pt x="1887" y="986"/>
                  </a:lnTo>
                  <a:lnTo>
                    <a:pt x="1882" y="988"/>
                  </a:lnTo>
                  <a:lnTo>
                    <a:pt x="1882" y="988"/>
                  </a:lnTo>
                  <a:lnTo>
                    <a:pt x="1875" y="986"/>
                  </a:lnTo>
                  <a:lnTo>
                    <a:pt x="1870" y="983"/>
                  </a:lnTo>
                  <a:lnTo>
                    <a:pt x="1867" y="978"/>
                  </a:lnTo>
                  <a:lnTo>
                    <a:pt x="1867" y="971"/>
                  </a:lnTo>
                  <a:lnTo>
                    <a:pt x="1867" y="971"/>
                  </a:lnTo>
                  <a:lnTo>
                    <a:pt x="1867" y="964"/>
                  </a:lnTo>
                  <a:lnTo>
                    <a:pt x="1870" y="959"/>
                  </a:lnTo>
                  <a:lnTo>
                    <a:pt x="1875" y="956"/>
                  </a:lnTo>
                  <a:lnTo>
                    <a:pt x="1882" y="956"/>
                  </a:lnTo>
                  <a:lnTo>
                    <a:pt x="1882" y="956"/>
                  </a:lnTo>
                  <a:close/>
                  <a:moveTo>
                    <a:pt x="1823" y="956"/>
                  </a:moveTo>
                  <a:lnTo>
                    <a:pt x="1823" y="956"/>
                  </a:lnTo>
                  <a:lnTo>
                    <a:pt x="1823" y="956"/>
                  </a:lnTo>
                  <a:lnTo>
                    <a:pt x="1829" y="956"/>
                  </a:lnTo>
                  <a:lnTo>
                    <a:pt x="1834" y="959"/>
                  </a:lnTo>
                  <a:lnTo>
                    <a:pt x="1838" y="964"/>
                  </a:lnTo>
                  <a:lnTo>
                    <a:pt x="1838" y="971"/>
                  </a:lnTo>
                  <a:lnTo>
                    <a:pt x="1838" y="971"/>
                  </a:lnTo>
                  <a:lnTo>
                    <a:pt x="1838" y="978"/>
                  </a:lnTo>
                  <a:lnTo>
                    <a:pt x="1834" y="983"/>
                  </a:lnTo>
                  <a:lnTo>
                    <a:pt x="1829" y="986"/>
                  </a:lnTo>
                  <a:lnTo>
                    <a:pt x="1823" y="988"/>
                  </a:lnTo>
                  <a:lnTo>
                    <a:pt x="1823" y="988"/>
                  </a:lnTo>
                  <a:lnTo>
                    <a:pt x="1817" y="986"/>
                  </a:lnTo>
                  <a:lnTo>
                    <a:pt x="1812" y="983"/>
                  </a:lnTo>
                  <a:lnTo>
                    <a:pt x="1809" y="978"/>
                  </a:lnTo>
                  <a:lnTo>
                    <a:pt x="1807" y="971"/>
                  </a:lnTo>
                  <a:lnTo>
                    <a:pt x="1807" y="971"/>
                  </a:lnTo>
                  <a:lnTo>
                    <a:pt x="1809" y="964"/>
                  </a:lnTo>
                  <a:lnTo>
                    <a:pt x="1812" y="959"/>
                  </a:lnTo>
                  <a:lnTo>
                    <a:pt x="1817" y="956"/>
                  </a:lnTo>
                  <a:lnTo>
                    <a:pt x="1823" y="956"/>
                  </a:lnTo>
                  <a:lnTo>
                    <a:pt x="1823" y="956"/>
                  </a:lnTo>
                  <a:close/>
                  <a:moveTo>
                    <a:pt x="1765" y="956"/>
                  </a:moveTo>
                  <a:lnTo>
                    <a:pt x="1765" y="956"/>
                  </a:lnTo>
                  <a:lnTo>
                    <a:pt x="1765" y="956"/>
                  </a:lnTo>
                  <a:lnTo>
                    <a:pt x="1771" y="956"/>
                  </a:lnTo>
                  <a:lnTo>
                    <a:pt x="1777" y="959"/>
                  </a:lnTo>
                  <a:lnTo>
                    <a:pt x="1780" y="964"/>
                  </a:lnTo>
                  <a:lnTo>
                    <a:pt x="1780" y="971"/>
                  </a:lnTo>
                  <a:lnTo>
                    <a:pt x="1780" y="971"/>
                  </a:lnTo>
                  <a:lnTo>
                    <a:pt x="1780" y="978"/>
                  </a:lnTo>
                  <a:lnTo>
                    <a:pt x="1777" y="983"/>
                  </a:lnTo>
                  <a:lnTo>
                    <a:pt x="1771" y="986"/>
                  </a:lnTo>
                  <a:lnTo>
                    <a:pt x="1765" y="988"/>
                  </a:lnTo>
                  <a:lnTo>
                    <a:pt x="1765" y="988"/>
                  </a:lnTo>
                  <a:lnTo>
                    <a:pt x="1759" y="986"/>
                  </a:lnTo>
                  <a:lnTo>
                    <a:pt x="1754" y="983"/>
                  </a:lnTo>
                  <a:lnTo>
                    <a:pt x="1751" y="978"/>
                  </a:lnTo>
                  <a:lnTo>
                    <a:pt x="1749" y="971"/>
                  </a:lnTo>
                  <a:lnTo>
                    <a:pt x="1749" y="971"/>
                  </a:lnTo>
                  <a:lnTo>
                    <a:pt x="1751" y="964"/>
                  </a:lnTo>
                  <a:lnTo>
                    <a:pt x="1754" y="959"/>
                  </a:lnTo>
                  <a:lnTo>
                    <a:pt x="1759" y="956"/>
                  </a:lnTo>
                  <a:lnTo>
                    <a:pt x="1765" y="956"/>
                  </a:lnTo>
                  <a:lnTo>
                    <a:pt x="1765" y="956"/>
                  </a:lnTo>
                  <a:close/>
                  <a:moveTo>
                    <a:pt x="1707" y="956"/>
                  </a:moveTo>
                  <a:lnTo>
                    <a:pt x="1707" y="956"/>
                  </a:lnTo>
                  <a:lnTo>
                    <a:pt x="1707" y="956"/>
                  </a:lnTo>
                  <a:lnTo>
                    <a:pt x="1712" y="956"/>
                  </a:lnTo>
                  <a:lnTo>
                    <a:pt x="1717" y="959"/>
                  </a:lnTo>
                  <a:lnTo>
                    <a:pt x="1720" y="964"/>
                  </a:lnTo>
                  <a:lnTo>
                    <a:pt x="1722" y="971"/>
                  </a:lnTo>
                  <a:lnTo>
                    <a:pt x="1722" y="971"/>
                  </a:lnTo>
                  <a:lnTo>
                    <a:pt x="1720" y="978"/>
                  </a:lnTo>
                  <a:lnTo>
                    <a:pt x="1717" y="983"/>
                  </a:lnTo>
                  <a:lnTo>
                    <a:pt x="1712" y="986"/>
                  </a:lnTo>
                  <a:lnTo>
                    <a:pt x="1707" y="988"/>
                  </a:lnTo>
                  <a:lnTo>
                    <a:pt x="1707" y="988"/>
                  </a:lnTo>
                  <a:lnTo>
                    <a:pt x="1700" y="986"/>
                  </a:lnTo>
                  <a:lnTo>
                    <a:pt x="1695" y="983"/>
                  </a:lnTo>
                  <a:lnTo>
                    <a:pt x="1693" y="978"/>
                  </a:lnTo>
                  <a:lnTo>
                    <a:pt x="1691" y="971"/>
                  </a:lnTo>
                  <a:lnTo>
                    <a:pt x="1691" y="971"/>
                  </a:lnTo>
                  <a:lnTo>
                    <a:pt x="1693" y="964"/>
                  </a:lnTo>
                  <a:lnTo>
                    <a:pt x="1695" y="959"/>
                  </a:lnTo>
                  <a:lnTo>
                    <a:pt x="1700" y="956"/>
                  </a:lnTo>
                  <a:lnTo>
                    <a:pt x="1707" y="956"/>
                  </a:lnTo>
                  <a:lnTo>
                    <a:pt x="1707" y="956"/>
                  </a:lnTo>
                  <a:close/>
                  <a:moveTo>
                    <a:pt x="1649" y="956"/>
                  </a:moveTo>
                  <a:lnTo>
                    <a:pt x="1649" y="956"/>
                  </a:lnTo>
                  <a:lnTo>
                    <a:pt x="1649" y="956"/>
                  </a:lnTo>
                  <a:lnTo>
                    <a:pt x="1654" y="956"/>
                  </a:lnTo>
                  <a:lnTo>
                    <a:pt x="1659" y="959"/>
                  </a:lnTo>
                  <a:lnTo>
                    <a:pt x="1662" y="964"/>
                  </a:lnTo>
                  <a:lnTo>
                    <a:pt x="1664" y="971"/>
                  </a:lnTo>
                  <a:lnTo>
                    <a:pt x="1664" y="971"/>
                  </a:lnTo>
                  <a:lnTo>
                    <a:pt x="1662" y="978"/>
                  </a:lnTo>
                  <a:lnTo>
                    <a:pt x="1659" y="983"/>
                  </a:lnTo>
                  <a:lnTo>
                    <a:pt x="1654" y="986"/>
                  </a:lnTo>
                  <a:lnTo>
                    <a:pt x="1649" y="988"/>
                  </a:lnTo>
                  <a:lnTo>
                    <a:pt x="1649" y="988"/>
                  </a:lnTo>
                  <a:lnTo>
                    <a:pt x="1642" y="986"/>
                  </a:lnTo>
                  <a:lnTo>
                    <a:pt x="1637" y="983"/>
                  </a:lnTo>
                  <a:lnTo>
                    <a:pt x="1633" y="978"/>
                  </a:lnTo>
                  <a:lnTo>
                    <a:pt x="1633" y="971"/>
                  </a:lnTo>
                  <a:lnTo>
                    <a:pt x="1633" y="971"/>
                  </a:lnTo>
                  <a:lnTo>
                    <a:pt x="1633" y="964"/>
                  </a:lnTo>
                  <a:lnTo>
                    <a:pt x="1637" y="959"/>
                  </a:lnTo>
                  <a:lnTo>
                    <a:pt x="1642" y="956"/>
                  </a:lnTo>
                  <a:lnTo>
                    <a:pt x="1649" y="956"/>
                  </a:lnTo>
                  <a:lnTo>
                    <a:pt x="1649" y="956"/>
                  </a:lnTo>
                  <a:close/>
                  <a:moveTo>
                    <a:pt x="1589" y="956"/>
                  </a:moveTo>
                  <a:lnTo>
                    <a:pt x="1589" y="956"/>
                  </a:lnTo>
                  <a:lnTo>
                    <a:pt x="1589" y="956"/>
                  </a:lnTo>
                  <a:lnTo>
                    <a:pt x="1596" y="956"/>
                  </a:lnTo>
                  <a:lnTo>
                    <a:pt x="1601" y="959"/>
                  </a:lnTo>
                  <a:lnTo>
                    <a:pt x="1605" y="964"/>
                  </a:lnTo>
                  <a:lnTo>
                    <a:pt x="1606" y="971"/>
                  </a:lnTo>
                  <a:lnTo>
                    <a:pt x="1606" y="971"/>
                  </a:lnTo>
                  <a:lnTo>
                    <a:pt x="1605" y="978"/>
                  </a:lnTo>
                  <a:lnTo>
                    <a:pt x="1601" y="983"/>
                  </a:lnTo>
                  <a:lnTo>
                    <a:pt x="1596" y="986"/>
                  </a:lnTo>
                  <a:lnTo>
                    <a:pt x="1589" y="988"/>
                  </a:lnTo>
                  <a:lnTo>
                    <a:pt x="1589" y="988"/>
                  </a:lnTo>
                  <a:lnTo>
                    <a:pt x="1584" y="986"/>
                  </a:lnTo>
                  <a:lnTo>
                    <a:pt x="1579" y="983"/>
                  </a:lnTo>
                  <a:lnTo>
                    <a:pt x="1576" y="978"/>
                  </a:lnTo>
                  <a:lnTo>
                    <a:pt x="1574" y="971"/>
                  </a:lnTo>
                  <a:lnTo>
                    <a:pt x="1574" y="971"/>
                  </a:lnTo>
                  <a:lnTo>
                    <a:pt x="1576" y="964"/>
                  </a:lnTo>
                  <a:lnTo>
                    <a:pt x="1579" y="959"/>
                  </a:lnTo>
                  <a:lnTo>
                    <a:pt x="1584" y="956"/>
                  </a:lnTo>
                  <a:lnTo>
                    <a:pt x="1589" y="956"/>
                  </a:lnTo>
                  <a:lnTo>
                    <a:pt x="1589" y="956"/>
                  </a:lnTo>
                  <a:close/>
                  <a:moveTo>
                    <a:pt x="1531" y="956"/>
                  </a:moveTo>
                  <a:lnTo>
                    <a:pt x="1531" y="956"/>
                  </a:lnTo>
                  <a:lnTo>
                    <a:pt x="1531" y="956"/>
                  </a:lnTo>
                  <a:lnTo>
                    <a:pt x="1538" y="956"/>
                  </a:lnTo>
                  <a:lnTo>
                    <a:pt x="1543" y="959"/>
                  </a:lnTo>
                  <a:lnTo>
                    <a:pt x="1547" y="964"/>
                  </a:lnTo>
                  <a:lnTo>
                    <a:pt x="1547" y="971"/>
                  </a:lnTo>
                  <a:lnTo>
                    <a:pt x="1547" y="971"/>
                  </a:lnTo>
                  <a:lnTo>
                    <a:pt x="1547" y="978"/>
                  </a:lnTo>
                  <a:lnTo>
                    <a:pt x="1543" y="983"/>
                  </a:lnTo>
                  <a:lnTo>
                    <a:pt x="1538" y="986"/>
                  </a:lnTo>
                  <a:lnTo>
                    <a:pt x="1531" y="988"/>
                  </a:lnTo>
                  <a:lnTo>
                    <a:pt x="1531" y="988"/>
                  </a:lnTo>
                  <a:lnTo>
                    <a:pt x="1526" y="986"/>
                  </a:lnTo>
                  <a:lnTo>
                    <a:pt x="1521" y="983"/>
                  </a:lnTo>
                  <a:lnTo>
                    <a:pt x="1518" y="978"/>
                  </a:lnTo>
                  <a:lnTo>
                    <a:pt x="1516" y="971"/>
                  </a:lnTo>
                  <a:lnTo>
                    <a:pt x="1516" y="971"/>
                  </a:lnTo>
                  <a:lnTo>
                    <a:pt x="1518" y="964"/>
                  </a:lnTo>
                  <a:lnTo>
                    <a:pt x="1521" y="959"/>
                  </a:lnTo>
                  <a:lnTo>
                    <a:pt x="1526" y="956"/>
                  </a:lnTo>
                  <a:lnTo>
                    <a:pt x="1531" y="956"/>
                  </a:lnTo>
                  <a:lnTo>
                    <a:pt x="1531" y="956"/>
                  </a:lnTo>
                  <a:close/>
                  <a:moveTo>
                    <a:pt x="1473" y="956"/>
                  </a:moveTo>
                  <a:lnTo>
                    <a:pt x="1473" y="956"/>
                  </a:lnTo>
                  <a:lnTo>
                    <a:pt x="1473" y="956"/>
                  </a:lnTo>
                  <a:lnTo>
                    <a:pt x="1479" y="956"/>
                  </a:lnTo>
                  <a:lnTo>
                    <a:pt x="1484" y="959"/>
                  </a:lnTo>
                  <a:lnTo>
                    <a:pt x="1487" y="964"/>
                  </a:lnTo>
                  <a:lnTo>
                    <a:pt x="1489" y="971"/>
                  </a:lnTo>
                  <a:lnTo>
                    <a:pt x="1489" y="971"/>
                  </a:lnTo>
                  <a:lnTo>
                    <a:pt x="1487" y="978"/>
                  </a:lnTo>
                  <a:lnTo>
                    <a:pt x="1484" y="983"/>
                  </a:lnTo>
                  <a:lnTo>
                    <a:pt x="1479" y="986"/>
                  </a:lnTo>
                  <a:lnTo>
                    <a:pt x="1473" y="988"/>
                  </a:lnTo>
                  <a:lnTo>
                    <a:pt x="1473" y="988"/>
                  </a:lnTo>
                  <a:lnTo>
                    <a:pt x="1467" y="986"/>
                  </a:lnTo>
                  <a:lnTo>
                    <a:pt x="1463" y="983"/>
                  </a:lnTo>
                  <a:lnTo>
                    <a:pt x="1460" y="978"/>
                  </a:lnTo>
                  <a:lnTo>
                    <a:pt x="1458" y="971"/>
                  </a:lnTo>
                  <a:lnTo>
                    <a:pt x="1458" y="971"/>
                  </a:lnTo>
                  <a:lnTo>
                    <a:pt x="1460" y="964"/>
                  </a:lnTo>
                  <a:lnTo>
                    <a:pt x="1463" y="959"/>
                  </a:lnTo>
                  <a:lnTo>
                    <a:pt x="1467" y="956"/>
                  </a:lnTo>
                  <a:lnTo>
                    <a:pt x="1473" y="956"/>
                  </a:lnTo>
                  <a:lnTo>
                    <a:pt x="1473" y="956"/>
                  </a:lnTo>
                  <a:close/>
                  <a:moveTo>
                    <a:pt x="1415" y="956"/>
                  </a:moveTo>
                  <a:lnTo>
                    <a:pt x="1415" y="956"/>
                  </a:lnTo>
                  <a:lnTo>
                    <a:pt x="1415" y="956"/>
                  </a:lnTo>
                  <a:lnTo>
                    <a:pt x="1421" y="956"/>
                  </a:lnTo>
                  <a:lnTo>
                    <a:pt x="1426" y="959"/>
                  </a:lnTo>
                  <a:lnTo>
                    <a:pt x="1429" y="964"/>
                  </a:lnTo>
                  <a:lnTo>
                    <a:pt x="1431" y="971"/>
                  </a:lnTo>
                  <a:lnTo>
                    <a:pt x="1431" y="971"/>
                  </a:lnTo>
                  <a:lnTo>
                    <a:pt x="1429" y="978"/>
                  </a:lnTo>
                  <a:lnTo>
                    <a:pt x="1426" y="983"/>
                  </a:lnTo>
                  <a:lnTo>
                    <a:pt x="1421" y="986"/>
                  </a:lnTo>
                  <a:lnTo>
                    <a:pt x="1415" y="988"/>
                  </a:lnTo>
                  <a:lnTo>
                    <a:pt x="1415" y="988"/>
                  </a:lnTo>
                  <a:lnTo>
                    <a:pt x="1409" y="986"/>
                  </a:lnTo>
                  <a:lnTo>
                    <a:pt x="1404" y="983"/>
                  </a:lnTo>
                  <a:lnTo>
                    <a:pt x="1400" y="978"/>
                  </a:lnTo>
                  <a:lnTo>
                    <a:pt x="1400" y="971"/>
                  </a:lnTo>
                  <a:lnTo>
                    <a:pt x="1400" y="971"/>
                  </a:lnTo>
                  <a:lnTo>
                    <a:pt x="1400" y="964"/>
                  </a:lnTo>
                  <a:lnTo>
                    <a:pt x="1404" y="959"/>
                  </a:lnTo>
                  <a:lnTo>
                    <a:pt x="1409" y="956"/>
                  </a:lnTo>
                  <a:lnTo>
                    <a:pt x="1415" y="956"/>
                  </a:lnTo>
                  <a:lnTo>
                    <a:pt x="1415" y="956"/>
                  </a:lnTo>
                  <a:close/>
                  <a:moveTo>
                    <a:pt x="1356" y="956"/>
                  </a:moveTo>
                  <a:lnTo>
                    <a:pt x="1356" y="956"/>
                  </a:lnTo>
                  <a:lnTo>
                    <a:pt x="1356" y="956"/>
                  </a:lnTo>
                  <a:lnTo>
                    <a:pt x="1363" y="956"/>
                  </a:lnTo>
                  <a:lnTo>
                    <a:pt x="1368" y="959"/>
                  </a:lnTo>
                  <a:lnTo>
                    <a:pt x="1371" y="964"/>
                  </a:lnTo>
                  <a:lnTo>
                    <a:pt x="1373" y="971"/>
                  </a:lnTo>
                  <a:lnTo>
                    <a:pt x="1373" y="971"/>
                  </a:lnTo>
                  <a:lnTo>
                    <a:pt x="1371" y="978"/>
                  </a:lnTo>
                  <a:lnTo>
                    <a:pt x="1368" y="983"/>
                  </a:lnTo>
                  <a:lnTo>
                    <a:pt x="1363" y="986"/>
                  </a:lnTo>
                  <a:lnTo>
                    <a:pt x="1356" y="988"/>
                  </a:lnTo>
                  <a:lnTo>
                    <a:pt x="1356" y="988"/>
                  </a:lnTo>
                  <a:lnTo>
                    <a:pt x="1351" y="986"/>
                  </a:lnTo>
                  <a:lnTo>
                    <a:pt x="1346" y="983"/>
                  </a:lnTo>
                  <a:lnTo>
                    <a:pt x="1342" y="978"/>
                  </a:lnTo>
                  <a:lnTo>
                    <a:pt x="1341" y="971"/>
                  </a:lnTo>
                  <a:lnTo>
                    <a:pt x="1341" y="971"/>
                  </a:lnTo>
                  <a:lnTo>
                    <a:pt x="1342" y="964"/>
                  </a:lnTo>
                  <a:lnTo>
                    <a:pt x="1346" y="959"/>
                  </a:lnTo>
                  <a:lnTo>
                    <a:pt x="1351" y="956"/>
                  </a:lnTo>
                  <a:lnTo>
                    <a:pt x="1356" y="956"/>
                  </a:lnTo>
                  <a:lnTo>
                    <a:pt x="1356" y="956"/>
                  </a:lnTo>
                  <a:close/>
                  <a:moveTo>
                    <a:pt x="1298" y="956"/>
                  </a:moveTo>
                  <a:lnTo>
                    <a:pt x="1298" y="956"/>
                  </a:lnTo>
                  <a:lnTo>
                    <a:pt x="1298" y="956"/>
                  </a:lnTo>
                  <a:lnTo>
                    <a:pt x="1305" y="956"/>
                  </a:lnTo>
                  <a:lnTo>
                    <a:pt x="1310" y="959"/>
                  </a:lnTo>
                  <a:lnTo>
                    <a:pt x="1313" y="964"/>
                  </a:lnTo>
                  <a:lnTo>
                    <a:pt x="1313" y="971"/>
                  </a:lnTo>
                  <a:lnTo>
                    <a:pt x="1313" y="971"/>
                  </a:lnTo>
                  <a:lnTo>
                    <a:pt x="1313" y="978"/>
                  </a:lnTo>
                  <a:lnTo>
                    <a:pt x="1310" y="983"/>
                  </a:lnTo>
                  <a:lnTo>
                    <a:pt x="1305" y="986"/>
                  </a:lnTo>
                  <a:lnTo>
                    <a:pt x="1298" y="988"/>
                  </a:lnTo>
                  <a:lnTo>
                    <a:pt x="1298" y="988"/>
                  </a:lnTo>
                  <a:lnTo>
                    <a:pt x="1293" y="986"/>
                  </a:lnTo>
                  <a:lnTo>
                    <a:pt x="1288" y="983"/>
                  </a:lnTo>
                  <a:lnTo>
                    <a:pt x="1284" y="978"/>
                  </a:lnTo>
                  <a:lnTo>
                    <a:pt x="1283" y="971"/>
                  </a:lnTo>
                  <a:lnTo>
                    <a:pt x="1283" y="971"/>
                  </a:lnTo>
                  <a:lnTo>
                    <a:pt x="1284" y="964"/>
                  </a:lnTo>
                  <a:lnTo>
                    <a:pt x="1288" y="959"/>
                  </a:lnTo>
                  <a:lnTo>
                    <a:pt x="1293" y="956"/>
                  </a:lnTo>
                  <a:lnTo>
                    <a:pt x="1298" y="956"/>
                  </a:lnTo>
                  <a:lnTo>
                    <a:pt x="1298" y="956"/>
                  </a:lnTo>
                  <a:close/>
                  <a:moveTo>
                    <a:pt x="1240" y="956"/>
                  </a:moveTo>
                  <a:lnTo>
                    <a:pt x="1240" y="956"/>
                  </a:lnTo>
                  <a:lnTo>
                    <a:pt x="1240" y="956"/>
                  </a:lnTo>
                  <a:lnTo>
                    <a:pt x="1247" y="956"/>
                  </a:lnTo>
                  <a:lnTo>
                    <a:pt x="1250" y="959"/>
                  </a:lnTo>
                  <a:lnTo>
                    <a:pt x="1254" y="964"/>
                  </a:lnTo>
                  <a:lnTo>
                    <a:pt x="1255" y="971"/>
                  </a:lnTo>
                  <a:lnTo>
                    <a:pt x="1255" y="971"/>
                  </a:lnTo>
                  <a:lnTo>
                    <a:pt x="1254" y="978"/>
                  </a:lnTo>
                  <a:lnTo>
                    <a:pt x="1250" y="983"/>
                  </a:lnTo>
                  <a:lnTo>
                    <a:pt x="1247" y="986"/>
                  </a:lnTo>
                  <a:lnTo>
                    <a:pt x="1240" y="988"/>
                  </a:lnTo>
                  <a:lnTo>
                    <a:pt x="1240" y="988"/>
                  </a:lnTo>
                  <a:lnTo>
                    <a:pt x="1233" y="986"/>
                  </a:lnTo>
                  <a:lnTo>
                    <a:pt x="1230" y="983"/>
                  </a:lnTo>
                  <a:lnTo>
                    <a:pt x="1226" y="978"/>
                  </a:lnTo>
                  <a:lnTo>
                    <a:pt x="1225" y="971"/>
                  </a:lnTo>
                  <a:lnTo>
                    <a:pt x="1225" y="971"/>
                  </a:lnTo>
                  <a:lnTo>
                    <a:pt x="1226" y="964"/>
                  </a:lnTo>
                  <a:lnTo>
                    <a:pt x="1230" y="959"/>
                  </a:lnTo>
                  <a:lnTo>
                    <a:pt x="1233" y="956"/>
                  </a:lnTo>
                  <a:lnTo>
                    <a:pt x="1240" y="956"/>
                  </a:lnTo>
                  <a:lnTo>
                    <a:pt x="1240" y="956"/>
                  </a:lnTo>
                  <a:close/>
                  <a:moveTo>
                    <a:pt x="1182" y="956"/>
                  </a:moveTo>
                  <a:lnTo>
                    <a:pt x="1182" y="956"/>
                  </a:lnTo>
                  <a:lnTo>
                    <a:pt x="1182" y="956"/>
                  </a:lnTo>
                  <a:lnTo>
                    <a:pt x="1187" y="956"/>
                  </a:lnTo>
                  <a:lnTo>
                    <a:pt x="1192" y="959"/>
                  </a:lnTo>
                  <a:lnTo>
                    <a:pt x="1196" y="964"/>
                  </a:lnTo>
                  <a:lnTo>
                    <a:pt x="1198" y="971"/>
                  </a:lnTo>
                  <a:lnTo>
                    <a:pt x="1198" y="971"/>
                  </a:lnTo>
                  <a:lnTo>
                    <a:pt x="1196" y="978"/>
                  </a:lnTo>
                  <a:lnTo>
                    <a:pt x="1192" y="983"/>
                  </a:lnTo>
                  <a:lnTo>
                    <a:pt x="1187" y="986"/>
                  </a:lnTo>
                  <a:lnTo>
                    <a:pt x="1182" y="988"/>
                  </a:lnTo>
                  <a:lnTo>
                    <a:pt x="1182" y="988"/>
                  </a:lnTo>
                  <a:lnTo>
                    <a:pt x="1175" y="986"/>
                  </a:lnTo>
                  <a:lnTo>
                    <a:pt x="1170" y="983"/>
                  </a:lnTo>
                  <a:lnTo>
                    <a:pt x="1167" y="978"/>
                  </a:lnTo>
                  <a:lnTo>
                    <a:pt x="1167" y="971"/>
                  </a:lnTo>
                  <a:lnTo>
                    <a:pt x="1167" y="971"/>
                  </a:lnTo>
                  <a:lnTo>
                    <a:pt x="1167" y="964"/>
                  </a:lnTo>
                  <a:lnTo>
                    <a:pt x="1170" y="959"/>
                  </a:lnTo>
                  <a:lnTo>
                    <a:pt x="1175" y="956"/>
                  </a:lnTo>
                  <a:lnTo>
                    <a:pt x="1182" y="956"/>
                  </a:lnTo>
                  <a:lnTo>
                    <a:pt x="1182" y="956"/>
                  </a:lnTo>
                  <a:close/>
                  <a:moveTo>
                    <a:pt x="1124" y="956"/>
                  </a:moveTo>
                  <a:lnTo>
                    <a:pt x="1124" y="956"/>
                  </a:lnTo>
                  <a:lnTo>
                    <a:pt x="1124" y="956"/>
                  </a:lnTo>
                  <a:lnTo>
                    <a:pt x="1129" y="956"/>
                  </a:lnTo>
                  <a:lnTo>
                    <a:pt x="1135" y="959"/>
                  </a:lnTo>
                  <a:lnTo>
                    <a:pt x="1138" y="964"/>
                  </a:lnTo>
                  <a:lnTo>
                    <a:pt x="1140" y="971"/>
                  </a:lnTo>
                  <a:lnTo>
                    <a:pt x="1140" y="971"/>
                  </a:lnTo>
                  <a:lnTo>
                    <a:pt x="1138" y="978"/>
                  </a:lnTo>
                  <a:lnTo>
                    <a:pt x="1135" y="983"/>
                  </a:lnTo>
                  <a:lnTo>
                    <a:pt x="1129" y="986"/>
                  </a:lnTo>
                  <a:lnTo>
                    <a:pt x="1124" y="988"/>
                  </a:lnTo>
                  <a:lnTo>
                    <a:pt x="1124" y="988"/>
                  </a:lnTo>
                  <a:lnTo>
                    <a:pt x="1117" y="986"/>
                  </a:lnTo>
                  <a:lnTo>
                    <a:pt x="1112" y="983"/>
                  </a:lnTo>
                  <a:lnTo>
                    <a:pt x="1109" y="978"/>
                  </a:lnTo>
                  <a:lnTo>
                    <a:pt x="1107" y="971"/>
                  </a:lnTo>
                  <a:lnTo>
                    <a:pt x="1107" y="971"/>
                  </a:lnTo>
                  <a:lnTo>
                    <a:pt x="1109" y="964"/>
                  </a:lnTo>
                  <a:lnTo>
                    <a:pt x="1112" y="959"/>
                  </a:lnTo>
                  <a:lnTo>
                    <a:pt x="1117" y="956"/>
                  </a:lnTo>
                  <a:lnTo>
                    <a:pt x="1124" y="956"/>
                  </a:lnTo>
                  <a:lnTo>
                    <a:pt x="1124" y="956"/>
                  </a:lnTo>
                  <a:close/>
                  <a:moveTo>
                    <a:pt x="1065" y="956"/>
                  </a:moveTo>
                  <a:lnTo>
                    <a:pt x="1065" y="956"/>
                  </a:lnTo>
                  <a:lnTo>
                    <a:pt x="1065" y="956"/>
                  </a:lnTo>
                  <a:lnTo>
                    <a:pt x="1071" y="956"/>
                  </a:lnTo>
                  <a:lnTo>
                    <a:pt x="1077" y="959"/>
                  </a:lnTo>
                  <a:lnTo>
                    <a:pt x="1080" y="964"/>
                  </a:lnTo>
                  <a:lnTo>
                    <a:pt x="1080" y="971"/>
                  </a:lnTo>
                  <a:lnTo>
                    <a:pt x="1080" y="971"/>
                  </a:lnTo>
                  <a:lnTo>
                    <a:pt x="1080" y="978"/>
                  </a:lnTo>
                  <a:lnTo>
                    <a:pt x="1077" y="983"/>
                  </a:lnTo>
                  <a:lnTo>
                    <a:pt x="1071" y="986"/>
                  </a:lnTo>
                  <a:lnTo>
                    <a:pt x="1065" y="988"/>
                  </a:lnTo>
                  <a:lnTo>
                    <a:pt x="1065" y="988"/>
                  </a:lnTo>
                  <a:lnTo>
                    <a:pt x="1060" y="986"/>
                  </a:lnTo>
                  <a:lnTo>
                    <a:pt x="1054" y="983"/>
                  </a:lnTo>
                  <a:lnTo>
                    <a:pt x="1051" y="978"/>
                  </a:lnTo>
                  <a:lnTo>
                    <a:pt x="1049" y="971"/>
                  </a:lnTo>
                  <a:lnTo>
                    <a:pt x="1049" y="971"/>
                  </a:lnTo>
                  <a:lnTo>
                    <a:pt x="1051" y="964"/>
                  </a:lnTo>
                  <a:lnTo>
                    <a:pt x="1054" y="959"/>
                  </a:lnTo>
                  <a:lnTo>
                    <a:pt x="1060" y="956"/>
                  </a:lnTo>
                  <a:lnTo>
                    <a:pt x="1065" y="956"/>
                  </a:lnTo>
                  <a:lnTo>
                    <a:pt x="1065" y="956"/>
                  </a:lnTo>
                  <a:close/>
                  <a:moveTo>
                    <a:pt x="1007" y="956"/>
                  </a:moveTo>
                  <a:lnTo>
                    <a:pt x="1007" y="956"/>
                  </a:lnTo>
                  <a:lnTo>
                    <a:pt x="1007" y="956"/>
                  </a:lnTo>
                  <a:lnTo>
                    <a:pt x="1014" y="956"/>
                  </a:lnTo>
                  <a:lnTo>
                    <a:pt x="1019" y="959"/>
                  </a:lnTo>
                  <a:lnTo>
                    <a:pt x="1020" y="964"/>
                  </a:lnTo>
                  <a:lnTo>
                    <a:pt x="1022" y="971"/>
                  </a:lnTo>
                  <a:lnTo>
                    <a:pt x="1022" y="971"/>
                  </a:lnTo>
                  <a:lnTo>
                    <a:pt x="1020" y="978"/>
                  </a:lnTo>
                  <a:lnTo>
                    <a:pt x="1019" y="983"/>
                  </a:lnTo>
                  <a:lnTo>
                    <a:pt x="1014" y="986"/>
                  </a:lnTo>
                  <a:lnTo>
                    <a:pt x="1007" y="988"/>
                  </a:lnTo>
                  <a:lnTo>
                    <a:pt x="1007" y="988"/>
                  </a:lnTo>
                  <a:lnTo>
                    <a:pt x="1002" y="986"/>
                  </a:lnTo>
                  <a:lnTo>
                    <a:pt x="997" y="983"/>
                  </a:lnTo>
                  <a:lnTo>
                    <a:pt x="993" y="978"/>
                  </a:lnTo>
                  <a:lnTo>
                    <a:pt x="991" y="971"/>
                  </a:lnTo>
                  <a:lnTo>
                    <a:pt x="991" y="971"/>
                  </a:lnTo>
                  <a:lnTo>
                    <a:pt x="993" y="964"/>
                  </a:lnTo>
                  <a:lnTo>
                    <a:pt x="997" y="959"/>
                  </a:lnTo>
                  <a:lnTo>
                    <a:pt x="1002" y="956"/>
                  </a:lnTo>
                  <a:lnTo>
                    <a:pt x="1007" y="956"/>
                  </a:lnTo>
                  <a:lnTo>
                    <a:pt x="1007" y="956"/>
                  </a:lnTo>
                  <a:close/>
                  <a:moveTo>
                    <a:pt x="949" y="956"/>
                  </a:moveTo>
                  <a:lnTo>
                    <a:pt x="949" y="956"/>
                  </a:lnTo>
                  <a:lnTo>
                    <a:pt x="949" y="956"/>
                  </a:lnTo>
                  <a:lnTo>
                    <a:pt x="954" y="956"/>
                  </a:lnTo>
                  <a:lnTo>
                    <a:pt x="959" y="959"/>
                  </a:lnTo>
                  <a:lnTo>
                    <a:pt x="963" y="964"/>
                  </a:lnTo>
                  <a:lnTo>
                    <a:pt x="964" y="971"/>
                  </a:lnTo>
                  <a:lnTo>
                    <a:pt x="964" y="971"/>
                  </a:lnTo>
                  <a:lnTo>
                    <a:pt x="963" y="978"/>
                  </a:lnTo>
                  <a:lnTo>
                    <a:pt x="959" y="983"/>
                  </a:lnTo>
                  <a:lnTo>
                    <a:pt x="954" y="986"/>
                  </a:lnTo>
                  <a:lnTo>
                    <a:pt x="949" y="988"/>
                  </a:lnTo>
                  <a:lnTo>
                    <a:pt x="949" y="988"/>
                  </a:lnTo>
                  <a:lnTo>
                    <a:pt x="942" y="986"/>
                  </a:lnTo>
                  <a:lnTo>
                    <a:pt x="937" y="983"/>
                  </a:lnTo>
                  <a:lnTo>
                    <a:pt x="934" y="978"/>
                  </a:lnTo>
                  <a:lnTo>
                    <a:pt x="934" y="971"/>
                  </a:lnTo>
                  <a:lnTo>
                    <a:pt x="934" y="971"/>
                  </a:lnTo>
                  <a:lnTo>
                    <a:pt x="934" y="964"/>
                  </a:lnTo>
                  <a:lnTo>
                    <a:pt x="937" y="959"/>
                  </a:lnTo>
                  <a:lnTo>
                    <a:pt x="942" y="956"/>
                  </a:lnTo>
                  <a:lnTo>
                    <a:pt x="949" y="956"/>
                  </a:lnTo>
                  <a:lnTo>
                    <a:pt x="949" y="956"/>
                  </a:lnTo>
                  <a:close/>
                  <a:moveTo>
                    <a:pt x="891" y="956"/>
                  </a:moveTo>
                  <a:lnTo>
                    <a:pt x="891" y="956"/>
                  </a:lnTo>
                  <a:lnTo>
                    <a:pt x="891" y="956"/>
                  </a:lnTo>
                  <a:lnTo>
                    <a:pt x="896" y="956"/>
                  </a:lnTo>
                  <a:lnTo>
                    <a:pt x="901" y="959"/>
                  </a:lnTo>
                  <a:lnTo>
                    <a:pt x="905" y="964"/>
                  </a:lnTo>
                  <a:lnTo>
                    <a:pt x="906" y="971"/>
                  </a:lnTo>
                  <a:lnTo>
                    <a:pt x="906" y="971"/>
                  </a:lnTo>
                  <a:lnTo>
                    <a:pt x="905" y="978"/>
                  </a:lnTo>
                  <a:lnTo>
                    <a:pt x="901" y="983"/>
                  </a:lnTo>
                  <a:lnTo>
                    <a:pt x="896" y="986"/>
                  </a:lnTo>
                  <a:lnTo>
                    <a:pt x="891" y="988"/>
                  </a:lnTo>
                  <a:lnTo>
                    <a:pt x="891" y="988"/>
                  </a:lnTo>
                  <a:lnTo>
                    <a:pt x="884" y="986"/>
                  </a:lnTo>
                  <a:lnTo>
                    <a:pt x="879" y="983"/>
                  </a:lnTo>
                  <a:lnTo>
                    <a:pt x="876" y="978"/>
                  </a:lnTo>
                  <a:lnTo>
                    <a:pt x="876" y="971"/>
                  </a:lnTo>
                  <a:lnTo>
                    <a:pt x="876" y="971"/>
                  </a:lnTo>
                  <a:lnTo>
                    <a:pt x="876" y="964"/>
                  </a:lnTo>
                  <a:lnTo>
                    <a:pt x="879" y="959"/>
                  </a:lnTo>
                  <a:lnTo>
                    <a:pt x="884" y="956"/>
                  </a:lnTo>
                  <a:lnTo>
                    <a:pt x="891" y="956"/>
                  </a:lnTo>
                  <a:lnTo>
                    <a:pt x="891" y="956"/>
                  </a:lnTo>
                  <a:close/>
                  <a:moveTo>
                    <a:pt x="831" y="956"/>
                  </a:moveTo>
                  <a:lnTo>
                    <a:pt x="831" y="956"/>
                  </a:lnTo>
                  <a:lnTo>
                    <a:pt x="831" y="956"/>
                  </a:lnTo>
                  <a:lnTo>
                    <a:pt x="838" y="956"/>
                  </a:lnTo>
                  <a:lnTo>
                    <a:pt x="843" y="959"/>
                  </a:lnTo>
                  <a:lnTo>
                    <a:pt x="847" y="964"/>
                  </a:lnTo>
                  <a:lnTo>
                    <a:pt x="847" y="971"/>
                  </a:lnTo>
                  <a:lnTo>
                    <a:pt x="847" y="971"/>
                  </a:lnTo>
                  <a:lnTo>
                    <a:pt x="847" y="978"/>
                  </a:lnTo>
                  <a:lnTo>
                    <a:pt x="843" y="983"/>
                  </a:lnTo>
                  <a:lnTo>
                    <a:pt x="838" y="986"/>
                  </a:lnTo>
                  <a:lnTo>
                    <a:pt x="831" y="988"/>
                  </a:lnTo>
                  <a:lnTo>
                    <a:pt x="831" y="988"/>
                  </a:lnTo>
                  <a:lnTo>
                    <a:pt x="826" y="986"/>
                  </a:lnTo>
                  <a:lnTo>
                    <a:pt x="821" y="983"/>
                  </a:lnTo>
                  <a:lnTo>
                    <a:pt x="818" y="978"/>
                  </a:lnTo>
                  <a:lnTo>
                    <a:pt x="816" y="971"/>
                  </a:lnTo>
                  <a:lnTo>
                    <a:pt x="816" y="971"/>
                  </a:lnTo>
                  <a:lnTo>
                    <a:pt x="818" y="964"/>
                  </a:lnTo>
                  <a:lnTo>
                    <a:pt x="821" y="959"/>
                  </a:lnTo>
                  <a:lnTo>
                    <a:pt x="826" y="956"/>
                  </a:lnTo>
                  <a:lnTo>
                    <a:pt x="831" y="956"/>
                  </a:lnTo>
                  <a:lnTo>
                    <a:pt x="831" y="956"/>
                  </a:lnTo>
                  <a:close/>
                  <a:moveTo>
                    <a:pt x="773" y="956"/>
                  </a:moveTo>
                  <a:lnTo>
                    <a:pt x="773" y="956"/>
                  </a:lnTo>
                  <a:lnTo>
                    <a:pt x="773" y="956"/>
                  </a:lnTo>
                  <a:lnTo>
                    <a:pt x="780" y="956"/>
                  </a:lnTo>
                  <a:lnTo>
                    <a:pt x="785" y="959"/>
                  </a:lnTo>
                  <a:lnTo>
                    <a:pt x="789" y="964"/>
                  </a:lnTo>
                  <a:lnTo>
                    <a:pt x="789" y="971"/>
                  </a:lnTo>
                  <a:lnTo>
                    <a:pt x="789" y="971"/>
                  </a:lnTo>
                  <a:lnTo>
                    <a:pt x="789" y="978"/>
                  </a:lnTo>
                  <a:lnTo>
                    <a:pt x="785" y="983"/>
                  </a:lnTo>
                  <a:lnTo>
                    <a:pt x="780" y="986"/>
                  </a:lnTo>
                  <a:lnTo>
                    <a:pt x="773" y="988"/>
                  </a:lnTo>
                  <a:lnTo>
                    <a:pt x="773" y="988"/>
                  </a:lnTo>
                  <a:lnTo>
                    <a:pt x="768" y="986"/>
                  </a:lnTo>
                  <a:lnTo>
                    <a:pt x="763" y="983"/>
                  </a:lnTo>
                  <a:lnTo>
                    <a:pt x="760" y="978"/>
                  </a:lnTo>
                  <a:lnTo>
                    <a:pt x="758" y="971"/>
                  </a:lnTo>
                  <a:lnTo>
                    <a:pt x="758" y="971"/>
                  </a:lnTo>
                  <a:lnTo>
                    <a:pt x="760" y="964"/>
                  </a:lnTo>
                  <a:lnTo>
                    <a:pt x="763" y="959"/>
                  </a:lnTo>
                  <a:lnTo>
                    <a:pt x="768" y="956"/>
                  </a:lnTo>
                  <a:lnTo>
                    <a:pt x="773" y="956"/>
                  </a:lnTo>
                  <a:lnTo>
                    <a:pt x="773" y="956"/>
                  </a:lnTo>
                  <a:close/>
                  <a:moveTo>
                    <a:pt x="716" y="956"/>
                  </a:moveTo>
                  <a:lnTo>
                    <a:pt x="716" y="956"/>
                  </a:lnTo>
                  <a:lnTo>
                    <a:pt x="716" y="956"/>
                  </a:lnTo>
                  <a:lnTo>
                    <a:pt x="721" y="956"/>
                  </a:lnTo>
                  <a:lnTo>
                    <a:pt x="726" y="959"/>
                  </a:lnTo>
                  <a:lnTo>
                    <a:pt x="729" y="964"/>
                  </a:lnTo>
                  <a:lnTo>
                    <a:pt x="731" y="971"/>
                  </a:lnTo>
                  <a:lnTo>
                    <a:pt x="731" y="971"/>
                  </a:lnTo>
                  <a:lnTo>
                    <a:pt x="729" y="978"/>
                  </a:lnTo>
                  <a:lnTo>
                    <a:pt x="726" y="983"/>
                  </a:lnTo>
                  <a:lnTo>
                    <a:pt x="721" y="986"/>
                  </a:lnTo>
                  <a:lnTo>
                    <a:pt x="716" y="988"/>
                  </a:lnTo>
                  <a:lnTo>
                    <a:pt x="716" y="988"/>
                  </a:lnTo>
                  <a:lnTo>
                    <a:pt x="709" y="986"/>
                  </a:lnTo>
                  <a:lnTo>
                    <a:pt x="704" y="983"/>
                  </a:lnTo>
                  <a:lnTo>
                    <a:pt x="702" y="978"/>
                  </a:lnTo>
                  <a:lnTo>
                    <a:pt x="700" y="971"/>
                  </a:lnTo>
                  <a:lnTo>
                    <a:pt x="700" y="971"/>
                  </a:lnTo>
                  <a:lnTo>
                    <a:pt x="702" y="964"/>
                  </a:lnTo>
                  <a:lnTo>
                    <a:pt x="704" y="959"/>
                  </a:lnTo>
                  <a:lnTo>
                    <a:pt x="709" y="956"/>
                  </a:lnTo>
                  <a:lnTo>
                    <a:pt x="716" y="956"/>
                  </a:lnTo>
                  <a:lnTo>
                    <a:pt x="716" y="956"/>
                  </a:lnTo>
                  <a:close/>
                  <a:moveTo>
                    <a:pt x="658" y="956"/>
                  </a:moveTo>
                  <a:lnTo>
                    <a:pt x="658" y="956"/>
                  </a:lnTo>
                  <a:lnTo>
                    <a:pt x="658" y="956"/>
                  </a:lnTo>
                  <a:lnTo>
                    <a:pt x="663" y="956"/>
                  </a:lnTo>
                  <a:lnTo>
                    <a:pt x="668" y="959"/>
                  </a:lnTo>
                  <a:lnTo>
                    <a:pt x="671" y="964"/>
                  </a:lnTo>
                  <a:lnTo>
                    <a:pt x="673" y="971"/>
                  </a:lnTo>
                  <a:lnTo>
                    <a:pt x="673" y="971"/>
                  </a:lnTo>
                  <a:lnTo>
                    <a:pt x="671" y="978"/>
                  </a:lnTo>
                  <a:lnTo>
                    <a:pt x="668" y="983"/>
                  </a:lnTo>
                  <a:lnTo>
                    <a:pt x="663" y="986"/>
                  </a:lnTo>
                  <a:lnTo>
                    <a:pt x="658" y="988"/>
                  </a:lnTo>
                  <a:lnTo>
                    <a:pt x="658" y="988"/>
                  </a:lnTo>
                  <a:lnTo>
                    <a:pt x="651" y="986"/>
                  </a:lnTo>
                  <a:lnTo>
                    <a:pt x="646" y="983"/>
                  </a:lnTo>
                  <a:lnTo>
                    <a:pt x="642" y="978"/>
                  </a:lnTo>
                  <a:lnTo>
                    <a:pt x="642" y="971"/>
                  </a:lnTo>
                  <a:lnTo>
                    <a:pt x="642" y="971"/>
                  </a:lnTo>
                  <a:lnTo>
                    <a:pt x="642" y="964"/>
                  </a:lnTo>
                  <a:lnTo>
                    <a:pt x="646" y="959"/>
                  </a:lnTo>
                  <a:lnTo>
                    <a:pt x="651" y="956"/>
                  </a:lnTo>
                  <a:lnTo>
                    <a:pt x="658" y="956"/>
                  </a:lnTo>
                  <a:lnTo>
                    <a:pt x="658" y="956"/>
                  </a:lnTo>
                  <a:close/>
                  <a:moveTo>
                    <a:pt x="598" y="956"/>
                  </a:moveTo>
                  <a:lnTo>
                    <a:pt x="598" y="956"/>
                  </a:lnTo>
                  <a:lnTo>
                    <a:pt x="598" y="956"/>
                  </a:lnTo>
                  <a:lnTo>
                    <a:pt x="605" y="956"/>
                  </a:lnTo>
                  <a:lnTo>
                    <a:pt x="610" y="959"/>
                  </a:lnTo>
                  <a:lnTo>
                    <a:pt x="613" y="964"/>
                  </a:lnTo>
                  <a:lnTo>
                    <a:pt x="615" y="971"/>
                  </a:lnTo>
                  <a:lnTo>
                    <a:pt x="615" y="971"/>
                  </a:lnTo>
                  <a:lnTo>
                    <a:pt x="613" y="978"/>
                  </a:lnTo>
                  <a:lnTo>
                    <a:pt x="610" y="983"/>
                  </a:lnTo>
                  <a:lnTo>
                    <a:pt x="605" y="986"/>
                  </a:lnTo>
                  <a:lnTo>
                    <a:pt x="598" y="988"/>
                  </a:lnTo>
                  <a:lnTo>
                    <a:pt x="598" y="988"/>
                  </a:lnTo>
                  <a:lnTo>
                    <a:pt x="593" y="986"/>
                  </a:lnTo>
                  <a:lnTo>
                    <a:pt x="588" y="983"/>
                  </a:lnTo>
                  <a:lnTo>
                    <a:pt x="584" y="978"/>
                  </a:lnTo>
                  <a:lnTo>
                    <a:pt x="583" y="971"/>
                  </a:lnTo>
                  <a:lnTo>
                    <a:pt x="583" y="971"/>
                  </a:lnTo>
                  <a:lnTo>
                    <a:pt x="584" y="964"/>
                  </a:lnTo>
                  <a:lnTo>
                    <a:pt x="588" y="959"/>
                  </a:lnTo>
                  <a:lnTo>
                    <a:pt x="593" y="956"/>
                  </a:lnTo>
                  <a:lnTo>
                    <a:pt x="598" y="956"/>
                  </a:lnTo>
                  <a:lnTo>
                    <a:pt x="598" y="956"/>
                  </a:lnTo>
                  <a:close/>
                  <a:moveTo>
                    <a:pt x="540" y="956"/>
                  </a:moveTo>
                  <a:lnTo>
                    <a:pt x="540" y="956"/>
                  </a:lnTo>
                  <a:lnTo>
                    <a:pt x="540" y="956"/>
                  </a:lnTo>
                  <a:lnTo>
                    <a:pt x="547" y="956"/>
                  </a:lnTo>
                  <a:lnTo>
                    <a:pt x="552" y="959"/>
                  </a:lnTo>
                  <a:lnTo>
                    <a:pt x="556" y="964"/>
                  </a:lnTo>
                  <a:lnTo>
                    <a:pt x="556" y="971"/>
                  </a:lnTo>
                  <a:lnTo>
                    <a:pt x="556" y="971"/>
                  </a:lnTo>
                  <a:lnTo>
                    <a:pt x="556" y="978"/>
                  </a:lnTo>
                  <a:lnTo>
                    <a:pt x="552" y="983"/>
                  </a:lnTo>
                  <a:lnTo>
                    <a:pt x="547" y="986"/>
                  </a:lnTo>
                  <a:lnTo>
                    <a:pt x="540" y="988"/>
                  </a:lnTo>
                  <a:lnTo>
                    <a:pt x="540" y="988"/>
                  </a:lnTo>
                  <a:lnTo>
                    <a:pt x="535" y="986"/>
                  </a:lnTo>
                  <a:lnTo>
                    <a:pt x="530" y="983"/>
                  </a:lnTo>
                  <a:lnTo>
                    <a:pt x="527" y="978"/>
                  </a:lnTo>
                  <a:lnTo>
                    <a:pt x="525" y="971"/>
                  </a:lnTo>
                  <a:lnTo>
                    <a:pt x="525" y="971"/>
                  </a:lnTo>
                  <a:lnTo>
                    <a:pt x="527" y="964"/>
                  </a:lnTo>
                  <a:lnTo>
                    <a:pt x="530" y="959"/>
                  </a:lnTo>
                  <a:lnTo>
                    <a:pt x="535" y="956"/>
                  </a:lnTo>
                  <a:lnTo>
                    <a:pt x="540" y="956"/>
                  </a:lnTo>
                  <a:lnTo>
                    <a:pt x="540" y="956"/>
                  </a:lnTo>
                  <a:close/>
                  <a:moveTo>
                    <a:pt x="1940" y="911"/>
                  </a:moveTo>
                  <a:lnTo>
                    <a:pt x="1940" y="911"/>
                  </a:lnTo>
                  <a:lnTo>
                    <a:pt x="1940" y="911"/>
                  </a:lnTo>
                  <a:lnTo>
                    <a:pt x="1945" y="913"/>
                  </a:lnTo>
                  <a:lnTo>
                    <a:pt x="1950" y="916"/>
                  </a:lnTo>
                  <a:lnTo>
                    <a:pt x="1954" y="921"/>
                  </a:lnTo>
                  <a:lnTo>
                    <a:pt x="1955" y="928"/>
                  </a:lnTo>
                  <a:lnTo>
                    <a:pt x="1955" y="928"/>
                  </a:lnTo>
                  <a:lnTo>
                    <a:pt x="1954" y="933"/>
                  </a:lnTo>
                  <a:lnTo>
                    <a:pt x="1950" y="939"/>
                  </a:lnTo>
                  <a:lnTo>
                    <a:pt x="1945" y="942"/>
                  </a:lnTo>
                  <a:lnTo>
                    <a:pt x="1940" y="944"/>
                  </a:lnTo>
                  <a:lnTo>
                    <a:pt x="1940" y="944"/>
                  </a:lnTo>
                  <a:lnTo>
                    <a:pt x="1933" y="942"/>
                  </a:lnTo>
                  <a:lnTo>
                    <a:pt x="1928" y="939"/>
                  </a:lnTo>
                  <a:lnTo>
                    <a:pt x="1925" y="933"/>
                  </a:lnTo>
                  <a:lnTo>
                    <a:pt x="1925" y="928"/>
                  </a:lnTo>
                  <a:lnTo>
                    <a:pt x="1925" y="928"/>
                  </a:lnTo>
                  <a:lnTo>
                    <a:pt x="1925" y="921"/>
                  </a:lnTo>
                  <a:lnTo>
                    <a:pt x="1928" y="916"/>
                  </a:lnTo>
                  <a:lnTo>
                    <a:pt x="1933" y="913"/>
                  </a:lnTo>
                  <a:lnTo>
                    <a:pt x="1940" y="911"/>
                  </a:lnTo>
                  <a:lnTo>
                    <a:pt x="1940" y="911"/>
                  </a:lnTo>
                  <a:close/>
                  <a:moveTo>
                    <a:pt x="1882" y="911"/>
                  </a:moveTo>
                  <a:lnTo>
                    <a:pt x="1882" y="911"/>
                  </a:lnTo>
                  <a:lnTo>
                    <a:pt x="1882" y="911"/>
                  </a:lnTo>
                  <a:lnTo>
                    <a:pt x="1887" y="913"/>
                  </a:lnTo>
                  <a:lnTo>
                    <a:pt x="1892" y="916"/>
                  </a:lnTo>
                  <a:lnTo>
                    <a:pt x="1896" y="921"/>
                  </a:lnTo>
                  <a:lnTo>
                    <a:pt x="1897" y="928"/>
                  </a:lnTo>
                  <a:lnTo>
                    <a:pt x="1897" y="928"/>
                  </a:lnTo>
                  <a:lnTo>
                    <a:pt x="1896" y="933"/>
                  </a:lnTo>
                  <a:lnTo>
                    <a:pt x="1892" y="939"/>
                  </a:lnTo>
                  <a:lnTo>
                    <a:pt x="1887" y="942"/>
                  </a:lnTo>
                  <a:lnTo>
                    <a:pt x="1882" y="944"/>
                  </a:lnTo>
                  <a:lnTo>
                    <a:pt x="1882" y="944"/>
                  </a:lnTo>
                  <a:lnTo>
                    <a:pt x="1875" y="942"/>
                  </a:lnTo>
                  <a:lnTo>
                    <a:pt x="1870" y="939"/>
                  </a:lnTo>
                  <a:lnTo>
                    <a:pt x="1867" y="933"/>
                  </a:lnTo>
                  <a:lnTo>
                    <a:pt x="1867" y="928"/>
                  </a:lnTo>
                  <a:lnTo>
                    <a:pt x="1867" y="928"/>
                  </a:lnTo>
                  <a:lnTo>
                    <a:pt x="1867" y="921"/>
                  </a:lnTo>
                  <a:lnTo>
                    <a:pt x="1870" y="916"/>
                  </a:lnTo>
                  <a:lnTo>
                    <a:pt x="1875" y="913"/>
                  </a:lnTo>
                  <a:lnTo>
                    <a:pt x="1882" y="911"/>
                  </a:lnTo>
                  <a:lnTo>
                    <a:pt x="1882" y="911"/>
                  </a:lnTo>
                  <a:close/>
                  <a:moveTo>
                    <a:pt x="1823" y="911"/>
                  </a:moveTo>
                  <a:lnTo>
                    <a:pt x="1823" y="911"/>
                  </a:lnTo>
                  <a:lnTo>
                    <a:pt x="1823" y="911"/>
                  </a:lnTo>
                  <a:lnTo>
                    <a:pt x="1829" y="913"/>
                  </a:lnTo>
                  <a:lnTo>
                    <a:pt x="1834" y="916"/>
                  </a:lnTo>
                  <a:lnTo>
                    <a:pt x="1838" y="921"/>
                  </a:lnTo>
                  <a:lnTo>
                    <a:pt x="1838" y="928"/>
                  </a:lnTo>
                  <a:lnTo>
                    <a:pt x="1838" y="928"/>
                  </a:lnTo>
                  <a:lnTo>
                    <a:pt x="1838" y="933"/>
                  </a:lnTo>
                  <a:lnTo>
                    <a:pt x="1834" y="939"/>
                  </a:lnTo>
                  <a:lnTo>
                    <a:pt x="1829" y="942"/>
                  </a:lnTo>
                  <a:lnTo>
                    <a:pt x="1823" y="944"/>
                  </a:lnTo>
                  <a:lnTo>
                    <a:pt x="1823" y="944"/>
                  </a:lnTo>
                  <a:lnTo>
                    <a:pt x="1817" y="942"/>
                  </a:lnTo>
                  <a:lnTo>
                    <a:pt x="1812" y="939"/>
                  </a:lnTo>
                  <a:lnTo>
                    <a:pt x="1809" y="933"/>
                  </a:lnTo>
                  <a:lnTo>
                    <a:pt x="1807" y="928"/>
                  </a:lnTo>
                  <a:lnTo>
                    <a:pt x="1807" y="928"/>
                  </a:lnTo>
                  <a:lnTo>
                    <a:pt x="1809" y="921"/>
                  </a:lnTo>
                  <a:lnTo>
                    <a:pt x="1812" y="916"/>
                  </a:lnTo>
                  <a:lnTo>
                    <a:pt x="1817" y="913"/>
                  </a:lnTo>
                  <a:lnTo>
                    <a:pt x="1823" y="911"/>
                  </a:lnTo>
                  <a:lnTo>
                    <a:pt x="1823" y="911"/>
                  </a:lnTo>
                  <a:close/>
                  <a:moveTo>
                    <a:pt x="1765" y="911"/>
                  </a:moveTo>
                  <a:lnTo>
                    <a:pt x="1765" y="911"/>
                  </a:lnTo>
                  <a:lnTo>
                    <a:pt x="1765" y="911"/>
                  </a:lnTo>
                  <a:lnTo>
                    <a:pt x="1771" y="913"/>
                  </a:lnTo>
                  <a:lnTo>
                    <a:pt x="1777" y="916"/>
                  </a:lnTo>
                  <a:lnTo>
                    <a:pt x="1780" y="921"/>
                  </a:lnTo>
                  <a:lnTo>
                    <a:pt x="1780" y="928"/>
                  </a:lnTo>
                  <a:lnTo>
                    <a:pt x="1780" y="928"/>
                  </a:lnTo>
                  <a:lnTo>
                    <a:pt x="1780" y="933"/>
                  </a:lnTo>
                  <a:lnTo>
                    <a:pt x="1777" y="939"/>
                  </a:lnTo>
                  <a:lnTo>
                    <a:pt x="1771" y="942"/>
                  </a:lnTo>
                  <a:lnTo>
                    <a:pt x="1765" y="944"/>
                  </a:lnTo>
                  <a:lnTo>
                    <a:pt x="1765" y="944"/>
                  </a:lnTo>
                  <a:lnTo>
                    <a:pt x="1759" y="942"/>
                  </a:lnTo>
                  <a:lnTo>
                    <a:pt x="1754" y="939"/>
                  </a:lnTo>
                  <a:lnTo>
                    <a:pt x="1751" y="933"/>
                  </a:lnTo>
                  <a:lnTo>
                    <a:pt x="1749" y="928"/>
                  </a:lnTo>
                  <a:lnTo>
                    <a:pt x="1749" y="928"/>
                  </a:lnTo>
                  <a:lnTo>
                    <a:pt x="1751" y="921"/>
                  </a:lnTo>
                  <a:lnTo>
                    <a:pt x="1754" y="916"/>
                  </a:lnTo>
                  <a:lnTo>
                    <a:pt x="1759" y="913"/>
                  </a:lnTo>
                  <a:lnTo>
                    <a:pt x="1765" y="911"/>
                  </a:lnTo>
                  <a:lnTo>
                    <a:pt x="1765" y="911"/>
                  </a:lnTo>
                  <a:close/>
                  <a:moveTo>
                    <a:pt x="1707" y="911"/>
                  </a:moveTo>
                  <a:lnTo>
                    <a:pt x="1707" y="911"/>
                  </a:lnTo>
                  <a:lnTo>
                    <a:pt x="1707" y="911"/>
                  </a:lnTo>
                  <a:lnTo>
                    <a:pt x="1712" y="913"/>
                  </a:lnTo>
                  <a:lnTo>
                    <a:pt x="1717" y="916"/>
                  </a:lnTo>
                  <a:lnTo>
                    <a:pt x="1720" y="921"/>
                  </a:lnTo>
                  <a:lnTo>
                    <a:pt x="1722" y="928"/>
                  </a:lnTo>
                  <a:lnTo>
                    <a:pt x="1722" y="928"/>
                  </a:lnTo>
                  <a:lnTo>
                    <a:pt x="1720" y="933"/>
                  </a:lnTo>
                  <a:lnTo>
                    <a:pt x="1717" y="939"/>
                  </a:lnTo>
                  <a:lnTo>
                    <a:pt x="1712" y="942"/>
                  </a:lnTo>
                  <a:lnTo>
                    <a:pt x="1707" y="944"/>
                  </a:lnTo>
                  <a:lnTo>
                    <a:pt x="1707" y="944"/>
                  </a:lnTo>
                  <a:lnTo>
                    <a:pt x="1700" y="942"/>
                  </a:lnTo>
                  <a:lnTo>
                    <a:pt x="1695" y="939"/>
                  </a:lnTo>
                  <a:lnTo>
                    <a:pt x="1693" y="933"/>
                  </a:lnTo>
                  <a:lnTo>
                    <a:pt x="1691" y="928"/>
                  </a:lnTo>
                  <a:lnTo>
                    <a:pt x="1691" y="928"/>
                  </a:lnTo>
                  <a:lnTo>
                    <a:pt x="1693" y="921"/>
                  </a:lnTo>
                  <a:lnTo>
                    <a:pt x="1695" y="916"/>
                  </a:lnTo>
                  <a:lnTo>
                    <a:pt x="1700" y="913"/>
                  </a:lnTo>
                  <a:lnTo>
                    <a:pt x="1707" y="911"/>
                  </a:lnTo>
                  <a:lnTo>
                    <a:pt x="1707" y="911"/>
                  </a:lnTo>
                  <a:close/>
                  <a:moveTo>
                    <a:pt x="1649" y="911"/>
                  </a:moveTo>
                  <a:lnTo>
                    <a:pt x="1649" y="911"/>
                  </a:lnTo>
                  <a:lnTo>
                    <a:pt x="1649" y="911"/>
                  </a:lnTo>
                  <a:lnTo>
                    <a:pt x="1654" y="913"/>
                  </a:lnTo>
                  <a:lnTo>
                    <a:pt x="1659" y="916"/>
                  </a:lnTo>
                  <a:lnTo>
                    <a:pt x="1662" y="921"/>
                  </a:lnTo>
                  <a:lnTo>
                    <a:pt x="1664" y="928"/>
                  </a:lnTo>
                  <a:lnTo>
                    <a:pt x="1664" y="928"/>
                  </a:lnTo>
                  <a:lnTo>
                    <a:pt x="1662" y="933"/>
                  </a:lnTo>
                  <a:lnTo>
                    <a:pt x="1659" y="939"/>
                  </a:lnTo>
                  <a:lnTo>
                    <a:pt x="1654" y="942"/>
                  </a:lnTo>
                  <a:lnTo>
                    <a:pt x="1649" y="944"/>
                  </a:lnTo>
                  <a:lnTo>
                    <a:pt x="1649" y="944"/>
                  </a:lnTo>
                  <a:lnTo>
                    <a:pt x="1642" y="942"/>
                  </a:lnTo>
                  <a:lnTo>
                    <a:pt x="1637" y="939"/>
                  </a:lnTo>
                  <a:lnTo>
                    <a:pt x="1633" y="933"/>
                  </a:lnTo>
                  <a:lnTo>
                    <a:pt x="1633" y="928"/>
                  </a:lnTo>
                  <a:lnTo>
                    <a:pt x="1633" y="928"/>
                  </a:lnTo>
                  <a:lnTo>
                    <a:pt x="1633" y="921"/>
                  </a:lnTo>
                  <a:lnTo>
                    <a:pt x="1637" y="916"/>
                  </a:lnTo>
                  <a:lnTo>
                    <a:pt x="1642" y="913"/>
                  </a:lnTo>
                  <a:lnTo>
                    <a:pt x="1649" y="911"/>
                  </a:lnTo>
                  <a:lnTo>
                    <a:pt x="1649" y="911"/>
                  </a:lnTo>
                  <a:close/>
                  <a:moveTo>
                    <a:pt x="1589" y="911"/>
                  </a:moveTo>
                  <a:lnTo>
                    <a:pt x="1589" y="911"/>
                  </a:lnTo>
                  <a:lnTo>
                    <a:pt x="1589" y="911"/>
                  </a:lnTo>
                  <a:lnTo>
                    <a:pt x="1596" y="913"/>
                  </a:lnTo>
                  <a:lnTo>
                    <a:pt x="1601" y="916"/>
                  </a:lnTo>
                  <a:lnTo>
                    <a:pt x="1605" y="921"/>
                  </a:lnTo>
                  <a:lnTo>
                    <a:pt x="1606" y="928"/>
                  </a:lnTo>
                  <a:lnTo>
                    <a:pt x="1606" y="928"/>
                  </a:lnTo>
                  <a:lnTo>
                    <a:pt x="1605" y="933"/>
                  </a:lnTo>
                  <a:lnTo>
                    <a:pt x="1601" y="939"/>
                  </a:lnTo>
                  <a:lnTo>
                    <a:pt x="1596" y="942"/>
                  </a:lnTo>
                  <a:lnTo>
                    <a:pt x="1589" y="944"/>
                  </a:lnTo>
                  <a:lnTo>
                    <a:pt x="1589" y="944"/>
                  </a:lnTo>
                  <a:lnTo>
                    <a:pt x="1584" y="942"/>
                  </a:lnTo>
                  <a:lnTo>
                    <a:pt x="1579" y="939"/>
                  </a:lnTo>
                  <a:lnTo>
                    <a:pt x="1576" y="933"/>
                  </a:lnTo>
                  <a:lnTo>
                    <a:pt x="1574" y="928"/>
                  </a:lnTo>
                  <a:lnTo>
                    <a:pt x="1574" y="928"/>
                  </a:lnTo>
                  <a:lnTo>
                    <a:pt x="1576" y="921"/>
                  </a:lnTo>
                  <a:lnTo>
                    <a:pt x="1579" y="916"/>
                  </a:lnTo>
                  <a:lnTo>
                    <a:pt x="1584" y="913"/>
                  </a:lnTo>
                  <a:lnTo>
                    <a:pt x="1589" y="911"/>
                  </a:lnTo>
                  <a:lnTo>
                    <a:pt x="1589" y="911"/>
                  </a:lnTo>
                  <a:close/>
                  <a:moveTo>
                    <a:pt x="1531" y="911"/>
                  </a:moveTo>
                  <a:lnTo>
                    <a:pt x="1531" y="911"/>
                  </a:lnTo>
                  <a:lnTo>
                    <a:pt x="1531" y="911"/>
                  </a:lnTo>
                  <a:lnTo>
                    <a:pt x="1538" y="913"/>
                  </a:lnTo>
                  <a:lnTo>
                    <a:pt x="1543" y="916"/>
                  </a:lnTo>
                  <a:lnTo>
                    <a:pt x="1547" y="921"/>
                  </a:lnTo>
                  <a:lnTo>
                    <a:pt x="1547" y="928"/>
                  </a:lnTo>
                  <a:lnTo>
                    <a:pt x="1547" y="928"/>
                  </a:lnTo>
                  <a:lnTo>
                    <a:pt x="1547" y="933"/>
                  </a:lnTo>
                  <a:lnTo>
                    <a:pt x="1543" y="939"/>
                  </a:lnTo>
                  <a:lnTo>
                    <a:pt x="1538" y="942"/>
                  </a:lnTo>
                  <a:lnTo>
                    <a:pt x="1531" y="944"/>
                  </a:lnTo>
                  <a:lnTo>
                    <a:pt x="1531" y="944"/>
                  </a:lnTo>
                  <a:lnTo>
                    <a:pt x="1526" y="942"/>
                  </a:lnTo>
                  <a:lnTo>
                    <a:pt x="1521" y="939"/>
                  </a:lnTo>
                  <a:lnTo>
                    <a:pt x="1518" y="933"/>
                  </a:lnTo>
                  <a:lnTo>
                    <a:pt x="1516" y="928"/>
                  </a:lnTo>
                  <a:lnTo>
                    <a:pt x="1516" y="928"/>
                  </a:lnTo>
                  <a:lnTo>
                    <a:pt x="1518" y="921"/>
                  </a:lnTo>
                  <a:lnTo>
                    <a:pt x="1521" y="916"/>
                  </a:lnTo>
                  <a:lnTo>
                    <a:pt x="1526" y="913"/>
                  </a:lnTo>
                  <a:lnTo>
                    <a:pt x="1531" y="911"/>
                  </a:lnTo>
                  <a:lnTo>
                    <a:pt x="1531" y="911"/>
                  </a:lnTo>
                  <a:close/>
                  <a:moveTo>
                    <a:pt x="1473" y="911"/>
                  </a:moveTo>
                  <a:lnTo>
                    <a:pt x="1473" y="911"/>
                  </a:lnTo>
                  <a:lnTo>
                    <a:pt x="1473" y="911"/>
                  </a:lnTo>
                  <a:lnTo>
                    <a:pt x="1479" y="913"/>
                  </a:lnTo>
                  <a:lnTo>
                    <a:pt x="1484" y="916"/>
                  </a:lnTo>
                  <a:lnTo>
                    <a:pt x="1487" y="921"/>
                  </a:lnTo>
                  <a:lnTo>
                    <a:pt x="1489" y="928"/>
                  </a:lnTo>
                  <a:lnTo>
                    <a:pt x="1489" y="928"/>
                  </a:lnTo>
                  <a:lnTo>
                    <a:pt x="1487" y="933"/>
                  </a:lnTo>
                  <a:lnTo>
                    <a:pt x="1484" y="939"/>
                  </a:lnTo>
                  <a:lnTo>
                    <a:pt x="1479" y="942"/>
                  </a:lnTo>
                  <a:lnTo>
                    <a:pt x="1473" y="944"/>
                  </a:lnTo>
                  <a:lnTo>
                    <a:pt x="1473" y="944"/>
                  </a:lnTo>
                  <a:lnTo>
                    <a:pt x="1467" y="942"/>
                  </a:lnTo>
                  <a:lnTo>
                    <a:pt x="1463" y="939"/>
                  </a:lnTo>
                  <a:lnTo>
                    <a:pt x="1460" y="933"/>
                  </a:lnTo>
                  <a:lnTo>
                    <a:pt x="1458" y="928"/>
                  </a:lnTo>
                  <a:lnTo>
                    <a:pt x="1458" y="928"/>
                  </a:lnTo>
                  <a:lnTo>
                    <a:pt x="1460" y="921"/>
                  </a:lnTo>
                  <a:lnTo>
                    <a:pt x="1463" y="916"/>
                  </a:lnTo>
                  <a:lnTo>
                    <a:pt x="1467" y="913"/>
                  </a:lnTo>
                  <a:lnTo>
                    <a:pt x="1473" y="911"/>
                  </a:lnTo>
                  <a:lnTo>
                    <a:pt x="1473" y="911"/>
                  </a:lnTo>
                  <a:close/>
                  <a:moveTo>
                    <a:pt x="1415" y="911"/>
                  </a:moveTo>
                  <a:lnTo>
                    <a:pt x="1415" y="911"/>
                  </a:lnTo>
                  <a:lnTo>
                    <a:pt x="1415" y="911"/>
                  </a:lnTo>
                  <a:lnTo>
                    <a:pt x="1421" y="913"/>
                  </a:lnTo>
                  <a:lnTo>
                    <a:pt x="1426" y="916"/>
                  </a:lnTo>
                  <a:lnTo>
                    <a:pt x="1429" y="921"/>
                  </a:lnTo>
                  <a:lnTo>
                    <a:pt x="1431" y="928"/>
                  </a:lnTo>
                  <a:lnTo>
                    <a:pt x="1431" y="928"/>
                  </a:lnTo>
                  <a:lnTo>
                    <a:pt x="1429" y="933"/>
                  </a:lnTo>
                  <a:lnTo>
                    <a:pt x="1426" y="939"/>
                  </a:lnTo>
                  <a:lnTo>
                    <a:pt x="1421" y="942"/>
                  </a:lnTo>
                  <a:lnTo>
                    <a:pt x="1415" y="944"/>
                  </a:lnTo>
                  <a:lnTo>
                    <a:pt x="1415" y="944"/>
                  </a:lnTo>
                  <a:lnTo>
                    <a:pt x="1409" y="942"/>
                  </a:lnTo>
                  <a:lnTo>
                    <a:pt x="1404" y="939"/>
                  </a:lnTo>
                  <a:lnTo>
                    <a:pt x="1400" y="933"/>
                  </a:lnTo>
                  <a:lnTo>
                    <a:pt x="1400" y="928"/>
                  </a:lnTo>
                  <a:lnTo>
                    <a:pt x="1400" y="928"/>
                  </a:lnTo>
                  <a:lnTo>
                    <a:pt x="1400" y="921"/>
                  </a:lnTo>
                  <a:lnTo>
                    <a:pt x="1404" y="916"/>
                  </a:lnTo>
                  <a:lnTo>
                    <a:pt x="1409" y="913"/>
                  </a:lnTo>
                  <a:lnTo>
                    <a:pt x="1415" y="911"/>
                  </a:lnTo>
                  <a:lnTo>
                    <a:pt x="1415" y="911"/>
                  </a:lnTo>
                  <a:close/>
                  <a:moveTo>
                    <a:pt x="1356" y="911"/>
                  </a:moveTo>
                  <a:lnTo>
                    <a:pt x="1356" y="911"/>
                  </a:lnTo>
                  <a:lnTo>
                    <a:pt x="1356" y="911"/>
                  </a:lnTo>
                  <a:lnTo>
                    <a:pt x="1363" y="913"/>
                  </a:lnTo>
                  <a:lnTo>
                    <a:pt x="1368" y="916"/>
                  </a:lnTo>
                  <a:lnTo>
                    <a:pt x="1371" y="921"/>
                  </a:lnTo>
                  <a:lnTo>
                    <a:pt x="1373" y="928"/>
                  </a:lnTo>
                  <a:lnTo>
                    <a:pt x="1373" y="928"/>
                  </a:lnTo>
                  <a:lnTo>
                    <a:pt x="1371" y="933"/>
                  </a:lnTo>
                  <a:lnTo>
                    <a:pt x="1368" y="939"/>
                  </a:lnTo>
                  <a:lnTo>
                    <a:pt x="1363" y="942"/>
                  </a:lnTo>
                  <a:lnTo>
                    <a:pt x="1356" y="944"/>
                  </a:lnTo>
                  <a:lnTo>
                    <a:pt x="1356" y="944"/>
                  </a:lnTo>
                  <a:lnTo>
                    <a:pt x="1351" y="942"/>
                  </a:lnTo>
                  <a:lnTo>
                    <a:pt x="1346" y="939"/>
                  </a:lnTo>
                  <a:lnTo>
                    <a:pt x="1342" y="933"/>
                  </a:lnTo>
                  <a:lnTo>
                    <a:pt x="1341" y="928"/>
                  </a:lnTo>
                  <a:lnTo>
                    <a:pt x="1341" y="928"/>
                  </a:lnTo>
                  <a:lnTo>
                    <a:pt x="1342" y="921"/>
                  </a:lnTo>
                  <a:lnTo>
                    <a:pt x="1346" y="916"/>
                  </a:lnTo>
                  <a:lnTo>
                    <a:pt x="1351" y="913"/>
                  </a:lnTo>
                  <a:lnTo>
                    <a:pt x="1356" y="911"/>
                  </a:lnTo>
                  <a:lnTo>
                    <a:pt x="1356" y="911"/>
                  </a:lnTo>
                  <a:close/>
                  <a:moveTo>
                    <a:pt x="1298" y="911"/>
                  </a:moveTo>
                  <a:lnTo>
                    <a:pt x="1298" y="911"/>
                  </a:lnTo>
                  <a:lnTo>
                    <a:pt x="1298" y="911"/>
                  </a:lnTo>
                  <a:lnTo>
                    <a:pt x="1305" y="913"/>
                  </a:lnTo>
                  <a:lnTo>
                    <a:pt x="1310" y="916"/>
                  </a:lnTo>
                  <a:lnTo>
                    <a:pt x="1313" y="921"/>
                  </a:lnTo>
                  <a:lnTo>
                    <a:pt x="1313" y="928"/>
                  </a:lnTo>
                  <a:lnTo>
                    <a:pt x="1313" y="928"/>
                  </a:lnTo>
                  <a:lnTo>
                    <a:pt x="1313" y="933"/>
                  </a:lnTo>
                  <a:lnTo>
                    <a:pt x="1310" y="939"/>
                  </a:lnTo>
                  <a:lnTo>
                    <a:pt x="1305" y="942"/>
                  </a:lnTo>
                  <a:lnTo>
                    <a:pt x="1298" y="944"/>
                  </a:lnTo>
                  <a:lnTo>
                    <a:pt x="1298" y="944"/>
                  </a:lnTo>
                  <a:lnTo>
                    <a:pt x="1293" y="942"/>
                  </a:lnTo>
                  <a:lnTo>
                    <a:pt x="1288" y="939"/>
                  </a:lnTo>
                  <a:lnTo>
                    <a:pt x="1284" y="933"/>
                  </a:lnTo>
                  <a:lnTo>
                    <a:pt x="1283" y="928"/>
                  </a:lnTo>
                  <a:lnTo>
                    <a:pt x="1283" y="928"/>
                  </a:lnTo>
                  <a:lnTo>
                    <a:pt x="1284" y="921"/>
                  </a:lnTo>
                  <a:lnTo>
                    <a:pt x="1288" y="916"/>
                  </a:lnTo>
                  <a:lnTo>
                    <a:pt x="1293" y="913"/>
                  </a:lnTo>
                  <a:lnTo>
                    <a:pt x="1298" y="911"/>
                  </a:lnTo>
                  <a:lnTo>
                    <a:pt x="1298" y="911"/>
                  </a:lnTo>
                  <a:close/>
                  <a:moveTo>
                    <a:pt x="1240" y="911"/>
                  </a:moveTo>
                  <a:lnTo>
                    <a:pt x="1240" y="911"/>
                  </a:lnTo>
                  <a:lnTo>
                    <a:pt x="1240" y="911"/>
                  </a:lnTo>
                  <a:lnTo>
                    <a:pt x="1247" y="913"/>
                  </a:lnTo>
                  <a:lnTo>
                    <a:pt x="1250" y="916"/>
                  </a:lnTo>
                  <a:lnTo>
                    <a:pt x="1254" y="921"/>
                  </a:lnTo>
                  <a:lnTo>
                    <a:pt x="1255" y="928"/>
                  </a:lnTo>
                  <a:lnTo>
                    <a:pt x="1255" y="928"/>
                  </a:lnTo>
                  <a:lnTo>
                    <a:pt x="1254" y="933"/>
                  </a:lnTo>
                  <a:lnTo>
                    <a:pt x="1250" y="939"/>
                  </a:lnTo>
                  <a:lnTo>
                    <a:pt x="1247" y="942"/>
                  </a:lnTo>
                  <a:lnTo>
                    <a:pt x="1240" y="944"/>
                  </a:lnTo>
                  <a:lnTo>
                    <a:pt x="1240" y="944"/>
                  </a:lnTo>
                  <a:lnTo>
                    <a:pt x="1233" y="942"/>
                  </a:lnTo>
                  <a:lnTo>
                    <a:pt x="1230" y="939"/>
                  </a:lnTo>
                  <a:lnTo>
                    <a:pt x="1226" y="933"/>
                  </a:lnTo>
                  <a:lnTo>
                    <a:pt x="1225" y="928"/>
                  </a:lnTo>
                  <a:lnTo>
                    <a:pt x="1225" y="928"/>
                  </a:lnTo>
                  <a:lnTo>
                    <a:pt x="1226" y="921"/>
                  </a:lnTo>
                  <a:lnTo>
                    <a:pt x="1230" y="916"/>
                  </a:lnTo>
                  <a:lnTo>
                    <a:pt x="1233" y="913"/>
                  </a:lnTo>
                  <a:lnTo>
                    <a:pt x="1240" y="911"/>
                  </a:lnTo>
                  <a:lnTo>
                    <a:pt x="1240" y="911"/>
                  </a:lnTo>
                  <a:close/>
                  <a:moveTo>
                    <a:pt x="1182" y="911"/>
                  </a:moveTo>
                  <a:lnTo>
                    <a:pt x="1182" y="911"/>
                  </a:lnTo>
                  <a:lnTo>
                    <a:pt x="1182" y="911"/>
                  </a:lnTo>
                  <a:lnTo>
                    <a:pt x="1187" y="913"/>
                  </a:lnTo>
                  <a:lnTo>
                    <a:pt x="1192" y="916"/>
                  </a:lnTo>
                  <a:lnTo>
                    <a:pt x="1196" y="921"/>
                  </a:lnTo>
                  <a:lnTo>
                    <a:pt x="1198" y="928"/>
                  </a:lnTo>
                  <a:lnTo>
                    <a:pt x="1198" y="928"/>
                  </a:lnTo>
                  <a:lnTo>
                    <a:pt x="1196" y="933"/>
                  </a:lnTo>
                  <a:lnTo>
                    <a:pt x="1192" y="939"/>
                  </a:lnTo>
                  <a:lnTo>
                    <a:pt x="1187" y="942"/>
                  </a:lnTo>
                  <a:lnTo>
                    <a:pt x="1182" y="944"/>
                  </a:lnTo>
                  <a:lnTo>
                    <a:pt x="1182" y="944"/>
                  </a:lnTo>
                  <a:lnTo>
                    <a:pt x="1175" y="942"/>
                  </a:lnTo>
                  <a:lnTo>
                    <a:pt x="1170" y="939"/>
                  </a:lnTo>
                  <a:lnTo>
                    <a:pt x="1167" y="933"/>
                  </a:lnTo>
                  <a:lnTo>
                    <a:pt x="1167" y="928"/>
                  </a:lnTo>
                  <a:lnTo>
                    <a:pt x="1167" y="928"/>
                  </a:lnTo>
                  <a:lnTo>
                    <a:pt x="1167" y="921"/>
                  </a:lnTo>
                  <a:lnTo>
                    <a:pt x="1170" y="916"/>
                  </a:lnTo>
                  <a:lnTo>
                    <a:pt x="1175" y="913"/>
                  </a:lnTo>
                  <a:lnTo>
                    <a:pt x="1182" y="911"/>
                  </a:lnTo>
                  <a:lnTo>
                    <a:pt x="1182" y="911"/>
                  </a:lnTo>
                  <a:close/>
                  <a:moveTo>
                    <a:pt x="1124" y="911"/>
                  </a:moveTo>
                  <a:lnTo>
                    <a:pt x="1124" y="911"/>
                  </a:lnTo>
                  <a:lnTo>
                    <a:pt x="1124" y="911"/>
                  </a:lnTo>
                  <a:lnTo>
                    <a:pt x="1129" y="913"/>
                  </a:lnTo>
                  <a:lnTo>
                    <a:pt x="1135" y="916"/>
                  </a:lnTo>
                  <a:lnTo>
                    <a:pt x="1138" y="921"/>
                  </a:lnTo>
                  <a:lnTo>
                    <a:pt x="1140" y="928"/>
                  </a:lnTo>
                  <a:lnTo>
                    <a:pt x="1140" y="928"/>
                  </a:lnTo>
                  <a:lnTo>
                    <a:pt x="1138" y="933"/>
                  </a:lnTo>
                  <a:lnTo>
                    <a:pt x="1135" y="939"/>
                  </a:lnTo>
                  <a:lnTo>
                    <a:pt x="1129" y="942"/>
                  </a:lnTo>
                  <a:lnTo>
                    <a:pt x="1124" y="944"/>
                  </a:lnTo>
                  <a:lnTo>
                    <a:pt x="1124" y="944"/>
                  </a:lnTo>
                  <a:lnTo>
                    <a:pt x="1117" y="942"/>
                  </a:lnTo>
                  <a:lnTo>
                    <a:pt x="1112" y="939"/>
                  </a:lnTo>
                  <a:lnTo>
                    <a:pt x="1109" y="933"/>
                  </a:lnTo>
                  <a:lnTo>
                    <a:pt x="1107" y="928"/>
                  </a:lnTo>
                  <a:lnTo>
                    <a:pt x="1107" y="928"/>
                  </a:lnTo>
                  <a:lnTo>
                    <a:pt x="1109" y="921"/>
                  </a:lnTo>
                  <a:lnTo>
                    <a:pt x="1112" y="916"/>
                  </a:lnTo>
                  <a:lnTo>
                    <a:pt x="1117" y="913"/>
                  </a:lnTo>
                  <a:lnTo>
                    <a:pt x="1124" y="911"/>
                  </a:lnTo>
                  <a:lnTo>
                    <a:pt x="1124" y="911"/>
                  </a:lnTo>
                  <a:close/>
                  <a:moveTo>
                    <a:pt x="1065" y="911"/>
                  </a:moveTo>
                  <a:lnTo>
                    <a:pt x="1065" y="911"/>
                  </a:lnTo>
                  <a:lnTo>
                    <a:pt x="1065" y="911"/>
                  </a:lnTo>
                  <a:lnTo>
                    <a:pt x="1071" y="913"/>
                  </a:lnTo>
                  <a:lnTo>
                    <a:pt x="1077" y="916"/>
                  </a:lnTo>
                  <a:lnTo>
                    <a:pt x="1080" y="921"/>
                  </a:lnTo>
                  <a:lnTo>
                    <a:pt x="1080" y="928"/>
                  </a:lnTo>
                  <a:lnTo>
                    <a:pt x="1080" y="928"/>
                  </a:lnTo>
                  <a:lnTo>
                    <a:pt x="1080" y="933"/>
                  </a:lnTo>
                  <a:lnTo>
                    <a:pt x="1077" y="939"/>
                  </a:lnTo>
                  <a:lnTo>
                    <a:pt x="1071" y="942"/>
                  </a:lnTo>
                  <a:lnTo>
                    <a:pt x="1065" y="944"/>
                  </a:lnTo>
                  <a:lnTo>
                    <a:pt x="1065" y="944"/>
                  </a:lnTo>
                  <a:lnTo>
                    <a:pt x="1060" y="942"/>
                  </a:lnTo>
                  <a:lnTo>
                    <a:pt x="1054" y="939"/>
                  </a:lnTo>
                  <a:lnTo>
                    <a:pt x="1051" y="933"/>
                  </a:lnTo>
                  <a:lnTo>
                    <a:pt x="1049" y="928"/>
                  </a:lnTo>
                  <a:lnTo>
                    <a:pt x="1049" y="928"/>
                  </a:lnTo>
                  <a:lnTo>
                    <a:pt x="1051" y="921"/>
                  </a:lnTo>
                  <a:lnTo>
                    <a:pt x="1054" y="916"/>
                  </a:lnTo>
                  <a:lnTo>
                    <a:pt x="1060" y="913"/>
                  </a:lnTo>
                  <a:lnTo>
                    <a:pt x="1065" y="911"/>
                  </a:lnTo>
                  <a:lnTo>
                    <a:pt x="1065" y="911"/>
                  </a:lnTo>
                  <a:close/>
                  <a:moveTo>
                    <a:pt x="1007" y="911"/>
                  </a:moveTo>
                  <a:lnTo>
                    <a:pt x="1007" y="911"/>
                  </a:lnTo>
                  <a:lnTo>
                    <a:pt x="1007" y="911"/>
                  </a:lnTo>
                  <a:lnTo>
                    <a:pt x="1014" y="913"/>
                  </a:lnTo>
                  <a:lnTo>
                    <a:pt x="1019" y="916"/>
                  </a:lnTo>
                  <a:lnTo>
                    <a:pt x="1020" y="921"/>
                  </a:lnTo>
                  <a:lnTo>
                    <a:pt x="1022" y="928"/>
                  </a:lnTo>
                  <a:lnTo>
                    <a:pt x="1022" y="928"/>
                  </a:lnTo>
                  <a:lnTo>
                    <a:pt x="1020" y="933"/>
                  </a:lnTo>
                  <a:lnTo>
                    <a:pt x="1019" y="939"/>
                  </a:lnTo>
                  <a:lnTo>
                    <a:pt x="1014" y="942"/>
                  </a:lnTo>
                  <a:lnTo>
                    <a:pt x="1007" y="944"/>
                  </a:lnTo>
                  <a:lnTo>
                    <a:pt x="1007" y="944"/>
                  </a:lnTo>
                  <a:lnTo>
                    <a:pt x="1002" y="942"/>
                  </a:lnTo>
                  <a:lnTo>
                    <a:pt x="997" y="939"/>
                  </a:lnTo>
                  <a:lnTo>
                    <a:pt x="993" y="933"/>
                  </a:lnTo>
                  <a:lnTo>
                    <a:pt x="991" y="928"/>
                  </a:lnTo>
                  <a:lnTo>
                    <a:pt x="991" y="928"/>
                  </a:lnTo>
                  <a:lnTo>
                    <a:pt x="993" y="921"/>
                  </a:lnTo>
                  <a:lnTo>
                    <a:pt x="997" y="916"/>
                  </a:lnTo>
                  <a:lnTo>
                    <a:pt x="1002" y="913"/>
                  </a:lnTo>
                  <a:lnTo>
                    <a:pt x="1007" y="911"/>
                  </a:lnTo>
                  <a:lnTo>
                    <a:pt x="1007" y="911"/>
                  </a:lnTo>
                  <a:close/>
                  <a:moveTo>
                    <a:pt x="949" y="911"/>
                  </a:moveTo>
                  <a:lnTo>
                    <a:pt x="949" y="911"/>
                  </a:lnTo>
                  <a:lnTo>
                    <a:pt x="949" y="911"/>
                  </a:lnTo>
                  <a:lnTo>
                    <a:pt x="954" y="913"/>
                  </a:lnTo>
                  <a:lnTo>
                    <a:pt x="959" y="916"/>
                  </a:lnTo>
                  <a:lnTo>
                    <a:pt x="963" y="921"/>
                  </a:lnTo>
                  <a:lnTo>
                    <a:pt x="964" y="928"/>
                  </a:lnTo>
                  <a:lnTo>
                    <a:pt x="964" y="928"/>
                  </a:lnTo>
                  <a:lnTo>
                    <a:pt x="963" y="933"/>
                  </a:lnTo>
                  <a:lnTo>
                    <a:pt x="959" y="939"/>
                  </a:lnTo>
                  <a:lnTo>
                    <a:pt x="954" y="942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42" y="942"/>
                  </a:lnTo>
                  <a:lnTo>
                    <a:pt x="937" y="939"/>
                  </a:lnTo>
                  <a:lnTo>
                    <a:pt x="934" y="933"/>
                  </a:lnTo>
                  <a:lnTo>
                    <a:pt x="934" y="928"/>
                  </a:lnTo>
                  <a:lnTo>
                    <a:pt x="934" y="928"/>
                  </a:lnTo>
                  <a:lnTo>
                    <a:pt x="934" y="921"/>
                  </a:lnTo>
                  <a:lnTo>
                    <a:pt x="937" y="916"/>
                  </a:lnTo>
                  <a:lnTo>
                    <a:pt x="942" y="913"/>
                  </a:lnTo>
                  <a:lnTo>
                    <a:pt x="949" y="911"/>
                  </a:lnTo>
                  <a:lnTo>
                    <a:pt x="949" y="911"/>
                  </a:lnTo>
                  <a:close/>
                  <a:moveTo>
                    <a:pt x="891" y="911"/>
                  </a:moveTo>
                  <a:lnTo>
                    <a:pt x="891" y="911"/>
                  </a:lnTo>
                  <a:lnTo>
                    <a:pt x="891" y="911"/>
                  </a:lnTo>
                  <a:lnTo>
                    <a:pt x="896" y="913"/>
                  </a:lnTo>
                  <a:lnTo>
                    <a:pt x="901" y="916"/>
                  </a:lnTo>
                  <a:lnTo>
                    <a:pt x="905" y="921"/>
                  </a:lnTo>
                  <a:lnTo>
                    <a:pt x="906" y="928"/>
                  </a:lnTo>
                  <a:lnTo>
                    <a:pt x="906" y="928"/>
                  </a:lnTo>
                  <a:lnTo>
                    <a:pt x="905" y="933"/>
                  </a:lnTo>
                  <a:lnTo>
                    <a:pt x="901" y="939"/>
                  </a:lnTo>
                  <a:lnTo>
                    <a:pt x="896" y="942"/>
                  </a:lnTo>
                  <a:lnTo>
                    <a:pt x="891" y="944"/>
                  </a:lnTo>
                  <a:lnTo>
                    <a:pt x="891" y="944"/>
                  </a:lnTo>
                  <a:lnTo>
                    <a:pt x="884" y="942"/>
                  </a:lnTo>
                  <a:lnTo>
                    <a:pt x="879" y="939"/>
                  </a:lnTo>
                  <a:lnTo>
                    <a:pt x="876" y="933"/>
                  </a:lnTo>
                  <a:lnTo>
                    <a:pt x="876" y="928"/>
                  </a:lnTo>
                  <a:lnTo>
                    <a:pt x="876" y="928"/>
                  </a:lnTo>
                  <a:lnTo>
                    <a:pt x="876" y="921"/>
                  </a:lnTo>
                  <a:lnTo>
                    <a:pt x="879" y="916"/>
                  </a:lnTo>
                  <a:lnTo>
                    <a:pt x="884" y="913"/>
                  </a:lnTo>
                  <a:lnTo>
                    <a:pt x="891" y="911"/>
                  </a:lnTo>
                  <a:lnTo>
                    <a:pt x="891" y="911"/>
                  </a:lnTo>
                  <a:close/>
                  <a:moveTo>
                    <a:pt x="831" y="911"/>
                  </a:moveTo>
                  <a:lnTo>
                    <a:pt x="831" y="911"/>
                  </a:lnTo>
                  <a:lnTo>
                    <a:pt x="831" y="911"/>
                  </a:lnTo>
                  <a:lnTo>
                    <a:pt x="838" y="913"/>
                  </a:lnTo>
                  <a:lnTo>
                    <a:pt x="843" y="916"/>
                  </a:lnTo>
                  <a:lnTo>
                    <a:pt x="847" y="921"/>
                  </a:lnTo>
                  <a:lnTo>
                    <a:pt x="847" y="928"/>
                  </a:lnTo>
                  <a:lnTo>
                    <a:pt x="847" y="928"/>
                  </a:lnTo>
                  <a:lnTo>
                    <a:pt x="847" y="933"/>
                  </a:lnTo>
                  <a:lnTo>
                    <a:pt x="843" y="939"/>
                  </a:lnTo>
                  <a:lnTo>
                    <a:pt x="838" y="942"/>
                  </a:lnTo>
                  <a:lnTo>
                    <a:pt x="831" y="944"/>
                  </a:lnTo>
                  <a:lnTo>
                    <a:pt x="831" y="944"/>
                  </a:lnTo>
                  <a:lnTo>
                    <a:pt x="826" y="942"/>
                  </a:lnTo>
                  <a:lnTo>
                    <a:pt x="821" y="939"/>
                  </a:lnTo>
                  <a:lnTo>
                    <a:pt x="818" y="933"/>
                  </a:lnTo>
                  <a:lnTo>
                    <a:pt x="816" y="928"/>
                  </a:lnTo>
                  <a:lnTo>
                    <a:pt x="816" y="928"/>
                  </a:lnTo>
                  <a:lnTo>
                    <a:pt x="818" y="921"/>
                  </a:lnTo>
                  <a:lnTo>
                    <a:pt x="821" y="916"/>
                  </a:lnTo>
                  <a:lnTo>
                    <a:pt x="826" y="913"/>
                  </a:lnTo>
                  <a:lnTo>
                    <a:pt x="831" y="911"/>
                  </a:lnTo>
                  <a:lnTo>
                    <a:pt x="831" y="911"/>
                  </a:lnTo>
                  <a:close/>
                  <a:moveTo>
                    <a:pt x="773" y="911"/>
                  </a:moveTo>
                  <a:lnTo>
                    <a:pt x="773" y="911"/>
                  </a:lnTo>
                  <a:lnTo>
                    <a:pt x="773" y="911"/>
                  </a:lnTo>
                  <a:lnTo>
                    <a:pt x="780" y="913"/>
                  </a:lnTo>
                  <a:lnTo>
                    <a:pt x="785" y="916"/>
                  </a:lnTo>
                  <a:lnTo>
                    <a:pt x="789" y="921"/>
                  </a:lnTo>
                  <a:lnTo>
                    <a:pt x="789" y="928"/>
                  </a:lnTo>
                  <a:lnTo>
                    <a:pt x="789" y="928"/>
                  </a:lnTo>
                  <a:lnTo>
                    <a:pt x="789" y="933"/>
                  </a:lnTo>
                  <a:lnTo>
                    <a:pt x="785" y="939"/>
                  </a:lnTo>
                  <a:lnTo>
                    <a:pt x="780" y="942"/>
                  </a:lnTo>
                  <a:lnTo>
                    <a:pt x="773" y="944"/>
                  </a:lnTo>
                  <a:lnTo>
                    <a:pt x="773" y="944"/>
                  </a:lnTo>
                  <a:lnTo>
                    <a:pt x="768" y="942"/>
                  </a:lnTo>
                  <a:lnTo>
                    <a:pt x="763" y="939"/>
                  </a:lnTo>
                  <a:lnTo>
                    <a:pt x="760" y="933"/>
                  </a:lnTo>
                  <a:lnTo>
                    <a:pt x="758" y="928"/>
                  </a:lnTo>
                  <a:lnTo>
                    <a:pt x="758" y="928"/>
                  </a:lnTo>
                  <a:lnTo>
                    <a:pt x="760" y="921"/>
                  </a:lnTo>
                  <a:lnTo>
                    <a:pt x="763" y="916"/>
                  </a:lnTo>
                  <a:lnTo>
                    <a:pt x="768" y="913"/>
                  </a:lnTo>
                  <a:lnTo>
                    <a:pt x="773" y="911"/>
                  </a:lnTo>
                  <a:lnTo>
                    <a:pt x="773" y="911"/>
                  </a:lnTo>
                  <a:close/>
                  <a:moveTo>
                    <a:pt x="716" y="911"/>
                  </a:moveTo>
                  <a:lnTo>
                    <a:pt x="716" y="911"/>
                  </a:lnTo>
                  <a:lnTo>
                    <a:pt x="716" y="911"/>
                  </a:lnTo>
                  <a:lnTo>
                    <a:pt x="721" y="913"/>
                  </a:lnTo>
                  <a:lnTo>
                    <a:pt x="726" y="916"/>
                  </a:lnTo>
                  <a:lnTo>
                    <a:pt x="729" y="921"/>
                  </a:lnTo>
                  <a:lnTo>
                    <a:pt x="731" y="928"/>
                  </a:lnTo>
                  <a:lnTo>
                    <a:pt x="731" y="928"/>
                  </a:lnTo>
                  <a:lnTo>
                    <a:pt x="729" y="933"/>
                  </a:lnTo>
                  <a:lnTo>
                    <a:pt x="726" y="939"/>
                  </a:lnTo>
                  <a:lnTo>
                    <a:pt x="721" y="942"/>
                  </a:lnTo>
                  <a:lnTo>
                    <a:pt x="716" y="944"/>
                  </a:lnTo>
                  <a:lnTo>
                    <a:pt x="716" y="944"/>
                  </a:lnTo>
                  <a:lnTo>
                    <a:pt x="709" y="942"/>
                  </a:lnTo>
                  <a:lnTo>
                    <a:pt x="704" y="939"/>
                  </a:lnTo>
                  <a:lnTo>
                    <a:pt x="702" y="933"/>
                  </a:lnTo>
                  <a:lnTo>
                    <a:pt x="700" y="928"/>
                  </a:lnTo>
                  <a:lnTo>
                    <a:pt x="700" y="928"/>
                  </a:lnTo>
                  <a:lnTo>
                    <a:pt x="702" y="921"/>
                  </a:lnTo>
                  <a:lnTo>
                    <a:pt x="704" y="916"/>
                  </a:lnTo>
                  <a:lnTo>
                    <a:pt x="709" y="913"/>
                  </a:lnTo>
                  <a:lnTo>
                    <a:pt x="716" y="911"/>
                  </a:lnTo>
                  <a:lnTo>
                    <a:pt x="716" y="911"/>
                  </a:lnTo>
                  <a:close/>
                  <a:moveTo>
                    <a:pt x="658" y="911"/>
                  </a:moveTo>
                  <a:lnTo>
                    <a:pt x="658" y="911"/>
                  </a:lnTo>
                  <a:lnTo>
                    <a:pt x="658" y="911"/>
                  </a:lnTo>
                  <a:lnTo>
                    <a:pt x="663" y="913"/>
                  </a:lnTo>
                  <a:lnTo>
                    <a:pt x="668" y="916"/>
                  </a:lnTo>
                  <a:lnTo>
                    <a:pt x="671" y="921"/>
                  </a:lnTo>
                  <a:lnTo>
                    <a:pt x="673" y="928"/>
                  </a:lnTo>
                  <a:lnTo>
                    <a:pt x="673" y="928"/>
                  </a:lnTo>
                  <a:lnTo>
                    <a:pt x="671" y="933"/>
                  </a:lnTo>
                  <a:lnTo>
                    <a:pt x="668" y="939"/>
                  </a:lnTo>
                  <a:lnTo>
                    <a:pt x="663" y="942"/>
                  </a:lnTo>
                  <a:lnTo>
                    <a:pt x="658" y="944"/>
                  </a:lnTo>
                  <a:lnTo>
                    <a:pt x="658" y="944"/>
                  </a:lnTo>
                  <a:lnTo>
                    <a:pt x="651" y="942"/>
                  </a:lnTo>
                  <a:lnTo>
                    <a:pt x="646" y="939"/>
                  </a:lnTo>
                  <a:lnTo>
                    <a:pt x="642" y="933"/>
                  </a:lnTo>
                  <a:lnTo>
                    <a:pt x="642" y="928"/>
                  </a:lnTo>
                  <a:lnTo>
                    <a:pt x="642" y="928"/>
                  </a:lnTo>
                  <a:lnTo>
                    <a:pt x="642" y="921"/>
                  </a:lnTo>
                  <a:lnTo>
                    <a:pt x="646" y="916"/>
                  </a:lnTo>
                  <a:lnTo>
                    <a:pt x="651" y="913"/>
                  </a:lnTo>
                  <a:lnTo>
                    <a:pt x="658" y="911"/>
                  </a:lnTo>
                  <a:lnTo>
                    <a:pt x="658" y="911"/>
                  </a:lnTo>
                  <a:close/>
                  <a:moveTo>
                    <a:pt x="598" y="911"/>
                  </a:moveTo>
                  <a:lnTo>
                    <a:pt x="598" y="911"/>
                  </a:lnTo>
                  <a:lnTo>
                    <a:pt x="598" y="911"/>
                  </a:lnTo>
                  <a:lnTo>
                    <a:pt x="605" y="913"/>
                  </a:lnTo>
                  <a:lnTo>
                    <a:pt x="610" y="916"/>
                  </a:lnTo>
                  <a:lnTo>
                    <a:pt x="613" y="921"/>
                  </a:lnTo>
                  <a:lnTo>
                    <a:pt x="615" y="928"/>
                  </a:lnTo>
                  <a:lnTo>
                    <a:pt x="615" y="928"/>
                  </a:lnTo>
                  <a:lnTo>
                    <a:pt x="613" y="933"/>
                  </a:lnTo>
                  <a:lnTo>
                    <a:pt x="610" y="939"/>
                  </a:lnTo>
                  <a:lnTo>
                    <a:pt x="605" y="942"/>
                  </a:lnTo>
                  <a:lnTo>
                    <a:pt x="598" y="944"/>
                  </a:lnTo>
                  <a:lnTo>
                    <a:pt x="598" y="944"/>
                  </a:lnTo>
                  <a:lnTo>
                    <a:pt x="593" y="942"/>
                  </a:lnTo>
                  <a:lnTo>
                    <a:pt x="588" y="939"/>
                  </a:lnTo>
                  <a:lnTo>
                    <a:pt x="584" y="933"/>
                  </a:lnTo>
                  <a:lnTo>
                    <a:pt x="583" y="928"/>
                  </a:lnTo>
                  <a:lnTo>
                    <a:pt x="583" y="928"/>
                  </a:lnTo>
                  <a:lnTo>
                    <a:pt x="584" y="921"/>
                  </a:lnTo>
                  <a:lnTo>
                    <a:pt x="588" y="916"/>
                  </a:lnTo>
                  <a:lnTo>
                    <a:pt x="593" y="913"/>
                  </a:lnTo>
                  <a:lnTo>
                    <a:pt x="598" y="911"/>
                  </a:lnTo>
                  <a:lnTo>
                    <a:pt x="598" y="911"/>
                  </a:lnTo>
                  <a:close/>
                  <a:moveTo>
                    <a:pt x="540" y="911"/>
                  </a:moveTo>
                  <a:lnTo>
                    <a:pt x="540" y="911"/>
                  </a:lnTo>
                  <a:lnTo>
                    <a:pt x="540" y="911"/>
                  </a:lnTo>
                  <a:lnTo>
                    <a:pt x="547" y="913"/>
                  </a:lnTo>
                  <a:lnTo>
                    <a:pt x="552" y="916"/>
                  </a:lnTo>
                  <a:lnTo>
                    <a:pt x="556" y="921"/>
                  </a:lnTo>
                  <a:lnTo>
                    <a:pt x="556" y="928"/>
                  </a:lnTo>
                  <a:lnTo>
                    <a:pt x="556" y="928"/>
                  </a:lnTo>
                  <a:lnTo>
                    <a:pt x="556" y="933"/>
                  </a:lnTo>
                  <a:lnTo>
                    <a:pt x="552" y="939"/>
                  </a:lnTo>
                  <a:lnTo>
                    <a:pt x="547" y="942"/>
                  </a:lnTo>
                  <a:lnTo>
                    <a:pt x="540" y="944"/>
                  </a:lnTo>
                  <a:lnTo>
                    <a:pt x="540" y="944"/>
                  </a:lnTo>
                  <a:lnTo>
                    <a:pt x="535" y="942"/>
                  </a:lnTo>
                  <a:lnTo>
                    <a:pt x="530" y="939"/>
                  </a:lnTo>
                  <a:lnTo>
                    <a:pt x="527" y="933"/>
                  </a:lnTo>
                  <a:lnTo>
                    <a:pt x="525" y="928"/>
                  </a:lnTo>
                  <a:lnTo>
                    <a:pt x="525" y="928"/>
                  </a:lnTo>
                  <a:lnTo>
                    <a:pt x="527" y="921"/>
                  </a:lnTo>
                  <a:lnTo>
                    <a:pt x="530" y="916"/>
                  </a:lnTo>
                  <a:lnTo>
                    <a:pt x="535" y="913"/>
                  </a:lnTo>
                  <a:lnTo>
                    <a:pt x="540" y="911"/>
                  </a:lnTo>
                  <a:lnTo>
                    <a:pt x="540" y="911"/>
                  </a:lnTo>
                  <a:close/>
                  <a:moveTo>
                    <a:pt x="1882" y="869"/>
                  </a:moveTo>
                  <a:lnTo>
                    <a:pt x="1882" y="869"/>
                  </a:lnTo>
                  <a:lnTo>
                    <a:pt x="1882" y="869"/>
                  </a:lnTo>
                  <a:lnTo>
                    <a:pt x="1887" y="869"/>
                  </a:lnTo>
                  <a:lnTo>
                    <a:pt x="1892" y="874"/>
                  </a:lnTo>
                  <a:lnTo>
                    <a:pt x="1896" y="879"/>
                  </a:lnTo>
                  <a:lnTo>
                    <a:pt x="1897" y="884"/>
                  </a:lnTo>
                  <a:lnTo>
                    <a:pt x="1897" y="884"/>
                  </a:lnTo>
                  <a:lnTo>
                    <a:pt x="1896" y="891"/>
                  </a:lnTo>
                  <a:lnTo>
                    <a:pt x="1892" y="896"/>
                  </a:lnTo>
                  <a:lnTo>
                    <a:pt x="1887" y="899"/>
                  </a:lnTo>
                  <a:lnTo>
                    <a:pt x="1882" y="901"/>
                  </a:lnTo>
                  <a:lnTo>
                    <a:pt x="1882" y="901"/>
                  </a:lnTo>
                  <a:lnTo>
                    <a:pt x="1875" y="899"/>
                  </a:lnTo>
                  <a:lnTo>
                    <a:pt x="1870" y="896"/>
                  </a:lnTo>
                  <a:lnTo>
                    <a:pt x="1867" y="891"/>
                  </a:lnTo>
                  <a:lnTo>
                    <a:pt x="1867" y="884"/>
                  </a:lnTo>
                  <a:lnTo>
                    <a:pt x="1867" y="884"/>
                  </a:lnTo>
                  <a:lnTo>
                    <a:pt x="1867" y="879"/>
                  </a:lnTo>
                  <a:lnTo>
                    <a:pt x="1870" y="874"/>
                  </a:lnTo>
                  <a:lnTo>
                    <a:pt x="1875" y="869"/>
                  </a:lnTo>
                  <a:lnTo>
                    <a:pt x="1882" y="869"/>
                  </a:lnTo>
                  <a:lnTo>
                    <a:pt x="1882" y="869"/>
                  </a:lnTo>
                  <a:close/>
                  <a:moveTo>
                    <a:pt x="1823" y="869"/>
                  </a:moveTo>
                  <a:lnTo>
                    <a:pt x="1823" y="869"/>
                  </a:lnTo>
                  <a:lnTo>
                    <a:pt x="1823" y="869"/>
                  </a:lnTo>
                  <a:lnTo>
                    <a:pt x="1829" y="869"/>
                  </a:lnTo>
                  <a:lnTo>
                    <a:pt x="1834" y="874"/>
                  </a:lnTo>
                  <a:lnTo>
                    <a:pt x="1838" y="879"/>
                  </a:lnTo>
                  <a:lnTo>
                    <a:pt x="1838" y="884"/>
                  </a:lnTo>
                  <a:lnTo>
                    <a:pt x="1838" y="884"/>
                  </a:lnTo>
                  <a:lnTo>
                    <a:pt x="1838" y="891"/>
                  </a:lnTo>
                  <a:lnTo>
                    <a:pt x="1834" y="896"/>
                  </a:lnTo>
                  <a:lnTo>
                    <a:pt x="1829" y="899"/>
                  </a:lnTo>
                  <a:lnTo>
                    <a:pt x="1823" y="901"/>
                  </a:lnTo>
                  <a:lnTo>
                    <a:pt x="1823" y="901"/>
                  </a:lnTo>
                  <a:lnTo>
                    <a:pt x="1817" y="899"/>
                  </a:lnTo>
                  <a:lnTo>
                    <a:pt x="1812" y="896"/>
                  </a:lnTo>
                  <a:lnTo>
                    <a:pt x="1809" y="891"/>
                  </a:lnTo>
                  <a:lnTo>
                    <a:pt x="1807" y="884"/>
                  </a:lnTo>
                  <a:lnTo>
                    <a:pt x="1807" y="884"/>
                  </a:lnTo>
                  <a:lnTo>
                    <a:pt x="1809" y="879"/>
                  </a:lnTo>
                  <a:lnTo>
                    <a:pt x="1812" y="874"/>
                  </a:lnTo>
                  <a:lnTo>
                    <a:pt x="1817" y="869"/>
                  </a:lnTo>
                  <a:lnTo>
                    <a:pt x="1823" y="869"/>
                  </a:lnTo>
                  <a:lnTo>
                    <a:pt x="1823" y="869"/>
                  </a:lnTo>
                  <a:close/>
                  <a:moveTo>
                    <a:pt x="1765" y="869"/>
                  </a:moveTo>
                  <a:lnTo>
                    <a:pt x="1765" y="869"/>
                  </a:lnTo>
                  <a:lnTo>
                    <a:pt x="1765" y="869"/>
                  </a:lnTo>
                  <a:lnTo>
                    <a:pt x="1771" y="869"/>
                  </a:lnTo>
                  <a:lnTo>
                    <a:pt x="1777" y="874"/>
                  </a:lnTo>
                  <a:lnTo>
                    <a:pt x="1780" y="879"/>
                  </a:lnTo>
                  <a:lnTo>
                    <a:pt x="1780" y="884"/>
                  </a:lnTo>
                  <a:lnTo>
                    <a:pt x="1780" y="884"/>
                  </a:lnTo>
                  <a:lnTo>
                    <a:pt x="1780" y="891"/>
                  </a:lnTo>
                  <a:lnTo>
                    <a:pt x="1777" y="896"/>
                  </a:lnTo>
                  <a:lnTo>
                    <a:pt x="1771" y="899"/>
                  </a:lnTo>
                  <a:lnTo>
                    <a:pt x="1765" y="901"/>
                  </a:lnTo>
                  <a:lnTo>
                    <a:pt x="1765" y="901"/>
                  </a:lnTo>
                  <a:lnTo>
                    <a:pt x="1759" y="899"/>
                  </a:lnTo>
                  <a:lnTo>
                    <a:pt x="1754" y="896"/>
                  </a:lnTo>
                  <a:lnTo>
                    <a:pt x="1751" y="891"/>
                  </a:lnTo>
                  <a:lnTo>
                    <a:pt x="1749" y="884"/>
                  </a:lnTo>
                  <a:lnTo>
                    <a:pt x="1749" y="884"/>
                  </a:lnTo>
                  <a:lnTo>
                    <a:pt x="1751" y="879"/>
                  </a:lnTo>
                  <a:lnTo>
                    <a:pt x="1754" y="874"/>
                  </a:lnTo>
                  <a:lnTo>
                    <a:pt x="1759" y="869"/>
                  </a:lnTo>
                  <a:lnTo>
                    <a:pt x="1765" y="869"/>
                  </a:lnTo>
                  <a:lnTo>
                    <a:pt x="1765" y="869"/>
                  </a:lnTo>
                  <a:close/>
                  <a:moveTo>
                    <a:pt x="1707" y="869"/>
                  </a:moveTo>
                  <a:lnTo>
                    <a:pt x="1707" y="869"/>
                  </a:lnTo>
                  <a:lnTo>
                    <a:pt x="1707" y="869"/>
                  </a:lnTo>
                  <a:lnTo>
                    <a:pt x="1712" y="869"/>
                  </a:lnTo>
                  <a:lnTo>
                    <a:pt x="1717" y="874"/>
                  </a:lnTo>
                  <a:lnTo>
                    <a:pt x="1720" y="879"/>
                  </a:lnTo>
                  <a:lnTo>
                    <a:pt x="1722" y="884"/>
                  </a:lnTo>
                  <a:lnTo>
                    <a:pt x="1722" y="884"/>
                  </a:lnTo>
                  <a:lnTo>
                    <a:pt x="1720" y="891"/>
                  </a:lnTo>
                  <a:lnTo>
                    <a:pt x="1717" y="896"/>
                  </a:lnTo>
                  <a:lnTo>
                    <a:pt x="1712" y="899"/>
                  </a:lnTo>
                  <a:lnTo>
                    <a:pt x="1707" y="901"/>
                  </a:lnTo>
                  <a:lnTo>
                    <a:pt x="1707" y="901"/>
                  </a:lnTo>
                  <a:lnTo>
                    <a:pt x="1700" y="899"/>
                  </a:lnTo>
                  <a:lnTo>
                    <a:pt x="1695" y="896"/>
                  </a:lnTo>
                  <a:lnTo>
                    <a:pt x="1693" y="891"/>
                  </a:lnTo>
                  <a:lnTo>
                    <a:pt x="1691" y="884"/>
                  </a:lnTo>
                  <a:lnTo>
                    <a:pt x="1691" y="884"/>
                  </a:lnTo>
                  <a:lnTo>
                    <a:pt x="1693" y="879"/>
                  </a:lnTo>
                  <a:lnTo>
                    <a:pt x="1695" y="874"/>
                  </a:lnTo>
                  <a:lnTo>
                    <a:pt x="1700" y="869"/>
                  </a:lnTo>
                  <a:lnTo>
                    <a:pt x="1707" y="869"/>
                  </a:lnTo>
                  <a:lnTo>
                    <a:pt x="1707" y="869"/>
                  </a:lnTo>
                  <a:close/>
                  <a:moveTo>
                    <a:pt x="1649" y="869"/>
                  </a:moveTo>
                  <a:lnTo>
                    <a:pt x="1649" y="869"/>
                  </a:lnTo>
                  <a:lnTo>
                    <a:pt x="1649" y="869"/>
                  </a:lnTo>
                  <a:lnTo>
                    <a:pt x="1654" y="869"/>
                  </a:lnTo>
                  <a:lnTo>
                    <a:pt x="1659" y="874"/>
                  </a:lnTo>
                  <a:lnTo>
                    <a:pt x="1662" y="879"/>
                  </a:lnTo>
                  <a:lnTo>
                    <a:pt x="1664" y="884"/>
                  </a:lnTo>
                  <a:lnTo>
                    <a:pt x="1664" y="884"/>
                  </a:lnTo>
                  <a:lnTo>
                    <a:pt x="1662" y="891"/>
                  </a:lnTo>
                  <a:lnTo>
                    <a:pt x="1659" y="896"/>
                  </a:lnTo>
                  <a:lnTo>
                    <a:pt x="1654" y="899"/>
                  </a:lnTo>
                  <a:lnTo>
                    <a:pt x="1649" y="901"/>
                  </a:lnTo>
                  <a:lnTo>
                    <a:pt x="1649" y="901"/>
                  </a:lnTo>
                  <a:lnTo>
                    <a:pt x="1642" y="899"/>
                  </a:lnTo>
                  <a:lnTo>
                    <a:pt x="1637" y="896"/>
                  </a:lnTo>
                  <a:lnTo>
                    <a:pt x="1633" y="891"/>
                  </a:lnTo>
                  <a:lnTo>
                    <a:pt x="1633" y="884"/>
                  </a:lnTo>
                  <a:lnTo>
                    <a:pt x="1633" y="884"/>
                  </a:lnTo>
                  <a:lnTo>
                    <a:pt x="1633" y="879"/>
                  </a:lnTo>
                  <a:lnTo>
                    <a:pt x="1637" y="874"/>
                  </a:lnTo>
                  <a:lnTo>
                    <a:pt x="1642" y="869"/>
                  </a:lnTo>
                  <a:lnTo>
                    <a:pt x="1649" y="869"/>
                  </a:lnTo>
                  <a:lnTo>
                    <a:pt x="1649" y="869"/>
                  </a:lnTo>
                  <a:close/>
                  <a:moveTo>
                    <a:pt x="1589" y="869"/>
                  </a:moveTo>
                  <a:lnTo>
                    <a:pt x="1589" y="869"/>
                  </a:lnTo>
                  <a:lnTo>
                    <a:pt x="1589" y="869"/>
                  </a:lnTo>
                  <a:lnTo>
                    <a:pt x="1596" y="869"/>
                  </a:lnTo>
                  <a:lnTo>
                    <a:pt x="1601" y="874"/>
                  </a:lnTo>
                  <a:lnTo>
                    <a:pt x="1605" y="879"/>
                  </a:lnTo>
                  <a:lnTo>
                    <a:pt x="1606" y="884"/>
                  </a:lnTo>
                  <a:lnTo>
                    <a:pt x="1606" y="884"/>
                  </a:lnTo>
                  <a:lnTo>
                    <a:pt x="1605" y="891"/>
                  </a:lnTo>
                  <a:lnTo>
                    <a:pt x="1601" y="896"/>
                  </a:lnTo>
                  <a:lnTo>
                    <a:pt x="1596" y="899"/>
                  </a:lnTo>
                  <a:lnTo>
                    <a:pt x="1589" y="901"/>
                  </a:lnTo>
                  <a:lnTo>
                    <a:pt x="1589" y="901"/>
                  </a:lnTo>
                  <a:lnTo>
                    <a:pt x="1584" y="899"/>
                  </a:lnTo>
                  <a:lnTo>
                    <a:pt x="1579" y="896"/>
                  </a:lnTo>
                  <a:lnTo>
                    <a:pt x="1576" y="891"/>
                  </a:lnTo>
                  <a:lnTo>
                    <a:pt x="1574" y="884"/>
                  </a:lnTo>
                  <a:lnTo>
                    <a:pt x="1574" y="884"/>
                  </a:lnTo>
                  <a:lnTo>
                    <a:pt x="1576" y="879"/>
                  </a:lnTo>
                  <a:lnTo>
                    <a:pt x="1579" y="874"/>
                  </a:lnTo>
                  <a:lnTo>
                    <a:pt x="1584" y="869"/>
                  </a:lnTo>
                  <a:lnTo>
                    <a:pt x="1589" y="869"/>
                  </a:lnTo>
                  <a:lnTo>
                    <a:pt x="1589" y="869"/>
                  </a:lnTo>
                  <a:close/>
                  <a:moveTo>
                    <a:pt x="1531" y="869"/>
                  </a:moveTo>
                  <a:lnTo>
                    <a:pt x="1531" y="869"/>
                  </a:lnTo>
                  <a:lnTo>
                    <a:pt x="1531" y="869"/>
                  </a:lnTo>
                  <a:lnTo>
                    <a:pt x="1538" y="869"/>
                  </a:lnTo>
                  <a:lnTo>
                    <a:pt x="1543" y="874"/>
                  </a:lnTo>
                  <a:lnTo>
                    <a:pt x="1547" y="879"/>
                  </a:lnTo>
                  <a:lnTo>
                    <a:pt x="1547" y="884"/>
                  </a:lnTo>
                  <a:lnTo>
                    <a:pt x="1547" y="884"/>
                  </a:lnTo>
                  <a:lnTo>
                    <a:pt x="1547" y="891"/>
                  </a:lnTo>
                  <a:lnTo>
                    <a:pt x="1543" y="896"/>
                  </a:lnTo>
                  <a:lnTo>
                    <a:pt x="1538" y="899"/>
                  </a:lnTo>
                  <a:lnTo>
                    <a:pt x="1531" y="901"/>
                  </a:lnTo>
                  <a:lnTo>
                    <a:pt x="1531" y="901"/>
                  </a:lnTo>
                  <a:lnTo>
                    <a:pt x="1526" y="899"/>
                  </a:lnTo>
                  <a:lnTo>
                    <a:pt x="1521" y="896"/>
                  </a:lnTo>
                  <a:lnTo>
                    <a:pt x="1518" y="891"/>
                  </a:lnTo>
                  <a:lnTo>
                    <a:pt x="1516" y="884"/>
                  </a:lnTo>
                  <a:lnTo>
                    <a:pt x="1516" y="884"/>
                  </a:lnTo>
                  <a:lnTo>
                    <a:pt x="1518" y="879"/>
                  </a:lnTo>
                  <a:lnTo>
                    <a:pt x="1521" y="874"/>
                  </a:lnTo>
                  <a:lnTo>
                    <a:pt x="1526" y="869"/>
                  </a:lnTo>
                  <a:lnTo>
                    <a:pt x="1531" y="869"/>
                  </a:lnTo>
                  <a:lnTo>
                    <a:pt x="1531" y="869"/>
                  </a:lnTo>
                  <a:close/>
                  <a:moveTo>
                    <a:pt x="1473" y="869"/>
                  </a:moveTo>
                  <a:lnTo>
                    <a:pt x="1473" y="869"/>
                  </a:lnTo>
                  <a:lnTo>
                    <a:pt x="1473" y="869"/>
                  </a:lnTo>
                  <a:lnTo>
                    <a:pt x="1479" y="869"/>
                  </a:lnTo>
                  <a:lnTo>
                    <a:pt x="1484" y="874"/>
                  </a:lnTo>
                  <a:lnTo>
                    <a:pt x="1487" y="879"/>
                  </a:lnTo>
                  <a:lnTo>
                    <a:pt x="1489" y="884"/>
                  </a:lnTo>
                  <a:lnTo>
                    <a:pt x="1489" y="884"/>
                  </a:lnTo>
                  <a:lnTo>
                    <a:pt x="1487" y="891"/>
                  </a:lnTo>
                  <a:lnTo>
                    <a:pt x="1484" y="896"/>
                  </a:lnTo>
                  <a:lnTo>
                    <a:pt x="1479" y="899"/>
                  </a:lnTo>
                  <a:lnTo>
                    <a:pt x="1473" y="901"/>
                  </a:lnTo>
                  <a:lnTo>
                    <a:pt x="1473" y="901"/>
                  </a:lnTo>
                  <a:lnTo>
                    <a:pt x="1467" y="899"/>
                  </a:lnTo>
                  <a:lnTo>
                    <a:pt x="1463" y="896"/>
                  </a:lnTo>
                  <a:lnTo>
                    <a:pt x="1460" y="891"/>
                  </a:lnTo>
                  <a:lnTo>
                    <a:pt x="1458" y="884"/>
                  </a:lnTo>
                  <a:lnTo>
                    <a:pt x="1458" y="884"/>
                  </a:lnTo>
                  <a:lnTo>
                    <a:pt x="1460" y="879"/>
                  </a:lnTo>
                  <a:lnTo>
                    <a:pt x="1463" y="874"/>
                  </a:lnTo>
                  <a:lnTo>
                    <a:pt x="1467" y="869"/>
                  </a:lnTo>
                  <a:lnTo>
                    <a:pt x="1473" y="869"/>
                  </a:lnTo>
                  <a:lnTo>
                    <a:pt x="1473" y="869"/>
                  </a:lnTo>
                  <a:close/>
                  <a:moveTo>
                    <a:pt x="1415" y="869"/>
                  </a:moveTo>
                  <a:lnTo>
                    <a:pt x="1415" y="869"/>
                  </a:lnTo>
                  <a:lnTo>
                    <a:pt x="1415" y="869"/>
                  </a:lnTo>
                  <a:lnTo>
                    <a:pt x="1421" y="869"/>
                  </a:lnTo>
                  <a:lnTo>
                    <a:pt x="1426" y="874"/>
                  </a:lnTo>
                  <a:lnTo>
                    <a:pt x="1429" y="879"/>
                  </a:lnTo>
                  <a:lnTo>
                    <a:pt x="1431" y="884"/>
                  </a:lnTo>
                  <a:lnTo>
                    <a:pt x="1431" y="884"/>
                  </a:lnTo>
                  <a:lnTo>
                    <a:pt x="1429" y="891"/>
                  </a:lnTo>
                  <a:lnTo>
                    <a:pt x="1426" y="896"/>
                  </a:lnTo>
                  <a:lnTo>
                    <a:pt x="1421" y="899"/>
                  </a:lnTo>
                  <a:lnTo>
                    <a:pt x="1415" y="901"/>
                  </a:lnTo>
                  <a:lnTo>
                    <a:pt x="1415" y="901"/>
                  </a:lnTo>
                  <a:lnTo>
                    <a:pt x="1409" y="899"/>
                  </a:lnTo>
                  <a:lnTo>
                    <a:pt x="1404" y="896"/>
                  </a:lnTo>
                  <a:lnTo>
                    <a:pt x="1400" y="891"/>
                  </a:lnTo>
                  <a:lnTo>
                    <a:pt x="1400" y="884"/>
                  </a:lnTo>
                  <a:lnTo>
                    <a:pt x="1400" y="884"/>
                  </a:lnTo>
                  <a:lnTo>
                    <a:pt x="1400" y="879"/>
                  </a:lnTo>
                  <a:lnTo>
                    <a:pt x="1404" y="874"/>
                  </a:lnTo>
                  <a:lnTo>
                    <a:pt x="1409" y="869"/>
                  </a:lnTo>
                  <a:lnTo>
                    <a:pt x="1415" y="869"/>
                  </a:lnTo>
                  <a:lnTo>
                    <a:pt x="1415" y="869"/>
                  </a:lnTo>
                  <a:close/>
                  <a:moveTo>
                    <a:pt x="1356" y="869"/>
                  </a:moveTo>
                  <a:lnTo>
                    <a:pt x="1356" y="869"/>
                  </a:lnTo>
                  <a:lnTo>
                    <a:pt x="1356" y="869"/>
                  </a:lnTo>
                  <a:lnTo>
                    <a:pt x="1363" y="869"/>
                  </a:lnTo>
                  <a:lnTo>
                    <a:pt x="1368" y="874"/>
                  </a:lnTo>
                  <a:lnTo>
                    <a:pt x="1371" y="879"/>
                  </a:lnTo>
                  <a:lnTo>
                    <a:pt x="1373" y="884"/>
                  </a:lnTo>
                  <a:lnTo>
                    <a:pt x="1373" y="884"/>
                  </a:lnTo>
                  <a:lnTo>
                    <a:pt x="1371" y="891"/>
                  </a:lnTo>
                  <a:lnTo>
                    <a:pt x="1368" y="896"/>
                  </a:lnTo>
                  <a:lnTo>
                    <a:pt x="1363" y="899"/>
                  </a:lnTo>
                  <a:lnTo>
                    <a:pt x="1356" y="901"/>
                  </a:lnTo>
                  <a:lnTo>
                    <a:pt x="1356" y="901"/>
                  </a:lnTo>
                  <a:lnTo>
                    <a:pt x="1351" y="899"/>
                  </a:lnTo>
                  <a:lnTo>
                    <a:pt x="1346" y="896"/>
                  </a:lnTo>
                  <a:lnTo>
                    <a:pt x="1342" y="891"/>
                  </a:lnTo>
                  <a:lnTo>
                    <a:pt x="1341" y="884"/>
                  </a:lnTo>
                  <a:lnTo>
                    <a:pt x="1341" y="884"/>
                  </a:lnTo>
                  <a:lnTo>
                    <a:pt x="1342" y="879"/>
                  </a:lnTo>
                  <a:lnTo>
                    <a:pt x="1346" y="874"/>
                  </a:lnTo>
                  <a:lnTo>
                    <a:pt x="1351" y="869"/>
                  </a:lnTo>
                  <a:lnTo>
                    <a:pt x="1356" y="869"/>
                  </a:lnTo>
                  <a:lnTo>
                    <a:pt x="1356" y="869"/>
                  </a:lnTo>
                  <a:close/>
                  <a:moveTo>
                    <a:pt x="1298" y="869"/>
                  </a:moveTo>
                  <a:lnTo>
                    <a:pt x="1298" y="869"/>
                  </a:lnTo>
                  <a:lnTo>
                    <a:pt x="1298" y="869"/>
                  </a:lnTo>
                  <a:lnTo>
                    <a:pt x="1305" y="869"/>
                  </a:lnTo>
                  <a:lnTo>
                    <a:pt x="1310" y="874"/>
                  </a:lnTo>
                  <a:lnTo>
                    <a:pt x="1313" y="879"/>
                  </a:lnTo>
                  <a:lnTo>
                    <a:pt x="1313" y="884"/>
                  </a:lnTo>
                  <a:lnTo>
                    <a:pt x="1313" y="884"/>
                  </a:lnTo>
                  <a:lnTo>
                    <a:pt x="1313" y="891"/>
                  </a:lnTo>
                  <a:lnTo>
                    <a:pt x="1310" y="896"/>
                  </a:lnTo>
                  <a:lnTo>
                    <a:pt x="1305" y="899"/>
                  </a:lnTo>
                  <a:lnTo>
                    <a:pt x="1298" y="901"/>
                  </a:lnTo>
                  <a:lnTo>
                    <a:pt x="1298" y="901"/>
                  </a:lnTo>
                  <a:lnTo>
                    <a:pt x="1293" y="899"/>
                  </a:lnTo>
                  <a:lnTo>
                    <a:pt x="1288" y="896"/>
                  </a:lnTo>
                  <a:lnTo>
                    <a:pt x="1284" y="891"/>
                  </a:lnTo>
                  <a:lnTo>
                    <a:pt x="1283" y="884"/>
                  </a:lnTo>
                  <a:lnTo>
                    <a:pt x="1283" y="884"/>
                  </a:lnTo>
                  <a:lnTo>
                    <a:pt x="1284" y="879"/>
                  </a:lnTo>
                  <a:lnTo>
                    <a:pt x="1288" y="874"/>
                  </a:lnTo>
                  <a:lnTo>
                    <a:pt x="1293" y="869"/>
                  </a:lnTo>
                  <a:lnTo>
                    <a:pt x="1298" y="869"/>
                  </a:lnTo>
                  <a:lnTo>
                    <a:pt x="1298" y="869"/>
                  </a:lnTo>
                  <a:close/>
                  <a:moveTo>
                    <a:pt x="1240" y="869"/>
                  </a:moveTo>
                  <a:lnTo>
                    <a:pt x="1240" y="869"/>
                  </a:lnTo>
                  <a:lnTo>
                    <a:pt x="1240" y="869"/>
                  </a:lnTo>
                  <a:lnTo>
                    <a:pt x="1247" y="869"/>
                  </a:lnTo>
                  <a:lnTo>
                    <a:pt x="1250" y="874"/>
                  </a:lnTo>
                  <a:lnTo>
                    <a:pt x="1254" y="879"/>
                  </a:lnTo>
                  <a:lnTo>
                    <a:pt x="1255" y="884"/>
                  </a:lnTo>
                  <a:lnTo>
                    <a:pt x="1255" y="884"/>
                  </a:lnTo>
                  <a:lnTo>
                    <a:pt x="1254" y="891"/>
                  </a:lnTo>
                  <a:lnTo>
                    <a:pt x="1250" y="896"/>
                  </a:lnTo>
                  <a:lnTo>
                    <a:pt x="1247" y="899"/>
                  </a:lnTo>
                  <a:lnTo>
                    <a:pt x="1240" y="901"/>
                  </a:lnTo>
                  <a:lnTo>
                    <a:pt x="1240" y="901"/>
                  </a:lnTo>
                  <a:lnTo>
                    <a:pt x="1233" y="899"/>
                  </a:lnTo>
                  <a:lnTo>
                    <a:pt x="1230" y="896"/>
                  </a:lnTo>
                  <a:lnTo>
                    <a:pt x="1226" y="891"/>
                  </a:lnTo>
                  <a:lnTo>
                    <a:pt x="1225" y="884"/>
                  </a:lnTo>
                  <a:lnTo>
                    <a:pt x="1225" y="884"/>
                  </a:lnTo>
                  <a:lnTo>
                    <a:pt x="1226" y="879"/>
                  </a:lnTo>
                  <a:lnTo>
                    <a:pt x="1230" y="874"/>
                  </a:lnTo>
                  <a:lnTo>
                    <a:pt x="1233" y="869"/>
                  </a:lnTo>
                  <a:lnTo>
                    <a:pt x="1240" y="869"/>
                  </a:lnTo>
                  <a:lnTo>
                    <a:pt x="1240" y="869"/>
                  </a:lnTo>
                  <a:close/>
                  <a:moveTo>
                    <a:pt x="1182" y="869"/>
                  </a:moveTo>
                  <a:lnTo>
                    <a:pt x="1182" y="869"/>
                  </a:lnTo>
                  <a:lnTo>
                    <a:pt x="1182" y="869"/>
                  </a:lnTo>
                  <a:lnTo>
                    <a:pt x="1187" y="869"/>
                  </a:lnTo>
                  <a:lnTo>
                    <a:pt x="1192" y="874"/>
                  </a:lnTo>
                  <a:lnTo>
                    <a:pt x="1196" y="879"/>
                  </a:lnTo>
                  <a:lnTo>
                    <a:pt x="1198" y="884"/>
                  </a:lnTo>
                  <a:lnTo>
                    <a:pt x="1198" y="884"/>
                  </a:lnTo>
                  <a:lnTo>
                    <a:pt x="1196" y="891"/>
                  </a:lnTo>
                  <a:lnTo>
                    <a:pt x="1192" y="896"/>
                  </a:lnTo>
                  <a:lnTo>
                    <a:pt x="1187" y="899"/>
                  </a:lnTo>
                  <a:lnTo>
                    <a:pt x="1182" y="901"/>
                  </a:lnTo>
                  <a:lnTo>
                    <a:pt x="1182" y="901"/>
                  </a:lnTo>
                  <a:lnTo>
                    <a:pt x="1175" y="899"/>
                  </a:lnTo>
                  <a:lnTo>
                    <a:pt x="1170" y="896"/>
                  </a:lnTo>
                  <a:lnTo>
                    <a:pt x="1167" y="891"/>
                  </a:lnTo>
                  <a:lnTo>
                    <a:pt x="1167" y="884"/>
                  </a:lnTo>
                  <a:lnTo>
                    <a:pt x="1167" y="884"/>
                  </a:lnTo>
                  <a:lnTo>
                    <a:pt x="1167" y="879"/>
                  </a:lnTo>
                  <a:lnTo>
                    <a:pt x="1170" y="874"/>
                  </a:lnTo>
                  <a:lnTo>
                    <a:pt x="1175" y="869"/>
                  </a:lnTo>
                  <a:lnTo>
                    <a:pt x="1182" y="869"/>
                  </a:lnTo>
                  <a:lnTo>
                    <a:pt x="1182" y="869"/>
                  </a:lnTo>
                  <a:close/>
                  <a:moveTo>
                    <a:pt x="1124" y="869"/>
                  </a:moveTo>
                  <a:lnTo>
                    <a:pt x="1124" y="869"/>
                  </a:lnTo>
                  <a:lnTo>
                    <a:pt x="1124" y="869"/>
                  </a:lnTo>
                  <a:lnTo>
                    <a:pt x="1129" y="869"/>
                  </a:lnTo>
                  <a:lnTo>
                    <a:pt x="1135" y="874"/>
                  </a:lnTo>
                  <a:lnTo>
                    <a:pt x="1138" y="879"/>
                  </a:lnTo>
                  <a:lnTo>
                    <a:pt x="1140" y="884"/>
                  </a:lnTo>
                  <a:lnTo>
                    <a:pt x="1140" y="884"/>
                  </a:lnTo>
                  <a:lnTo>
                    <a:pt x="1138" y="891"/>
                  </a:lnTo>
                  <a:lnTo>
                    <a:pt x="1135" y="896"/>
                  </a:lnTo>
                  <a:lnTo>
                    <a:pt x="1129" y="899"/>
                  </a:lnTo>
                  <a:lnTo>
                    <a:pt x="1124" y="901"/>
                  </a:lnTo>
                  <a:lnTo>
                    <a:pt x="1124" y="901"/>
                  </a:lnTo>
                  <a:lnTo>
                    <a:pt x="1117" y="899"/>
                  </a:lnTo>
                  <a:lnTo>
                    <a:pt x="1112" y="896"/>
                  </a:lnTo>
                  <a:lnTo>
                    <a:pt x="1109" y="891"/>
                  </a:lnTo>
                  <a:lnTo>
                    <a:pt x="1107" y="884"/>
                  </a:lnTo>
                  <a:lnTo>
                    <a:pt x="1107" y="884"/>
                  </a:lnTo>
                  <a:lnTo>
                    <a:pt x="1109" y="879"/>
                  </a:lnTo>
                  <a:lnTo>
                    <a:pt x="1112" y="874"/>
                  </a:lnTo>
                  <a:lnTo>
                    <a:pt x="1117" y="869"/>
                  </a:lnTo>
                  <a:lnTo>
                    <a:pt x="1124" y="869"/>
                  </a:lnTo>
                  <a:lnTo>
                    <a:pt x="1124" y="869"/>
                  </a:lnTo>
                  <a:close/>
                  <a:moveTo>
                    <a:pt x="1065" y="869"/>
                  </a:moveTo>
                  <a:lnTo>
                    <a:pt x="1065" y="869"/>
                  </a:lnTo>
                  <a:lnTo>
                    <a:pt x="1065" y="869"/>
                  </a:lnTo>
                  <a:lnTo>
                    <a:pt x="1071" y="869"/>
                  </a:lnTo>
                  <a:lnTo>
                    <a:pt x="1077" y="874"/>
                  </a:lnTo>
                  <a:lnTo>
                    <a:pt x="1080" y="879"/>
                  </a:lnTo>
                  <a:lnTo>
                    <a:pt x="1080" y="884"/>
                  </a:lnTo>
                  <a:lnTo>
                    <a:pt x="1080" y="884"/>
                  </a:lnTo>
                  <a:lnTo>
                    <a:pt x="1080" y="891"/>
                  </a:lnTo>
                  <a:lnTo>
                    <a:pt x="1077" y="896"/>
                  </a:lnTo>
                  <a:lnTo>
                    <a:pt x="1071" y="899"/>
                  </a:lnTo>
                  <a:lnTo>
                    <a:pt x="1065" y="901"/>
                  </a:lnTo>
                  <a:lnTo>
                    <a:pt x="1065" y="901"/>
                  </a:lnTo>
                  <a:lnTo>
                    <a:pt x="1060" y="899"/>
                  </a:lnTo>
                  <a:lnTo>
                    <a:pt x="1054" y="896"/>
                  </a:lnTo>
                  <a:lnTo>
                    <a:pt x="1051" y="891"/>
                  </a:lnTo>
                  <a:lnTo>
                    <a:pt x="1049" y="884"/>
                  </a:lnTo>
                  <a:lnTo>
                    <a:pt x="1049" y="884"/>
                  </a:lnTo>
                  <a:lnTo>
                    <a:pt x="1051" y="879"/>
                  </a:lnTo>
                  <a:lnTo>
                    <a:pt x="1054" y="874"/>
                  </a:lnTo>
                  <a:lnTo>
                    <a:pt x="1060" y="869"/>
                  </a:lnTo>
                  <a:lnTo>
                    <a:pt x="1065" y="869"/>
                  </a:lnTo>
                  <a:lnTo>
                    <a:pt x="1065" y="869"/>
                  </a:lnTo>
                  <a:close/>
                  <a:moveTo>
                    <a:pt x="1007" y="869"/>
                  </a:moveTo>
                  <a:lnTo>
                    <a:pt x="1007" y="869"/>
                  </a:lnTo>
                  <a:lnTo>
                    <a:pt x="1007" y="869"/>
                  </a:lnTo>
                  <a:lnTo>
                    <a:pt x="1014" y="869"/>
                  </a:lnTo>
                  <a:lnTo>
                    <a:pt x="1019" y="874"/>
                  </a:lnTo>
                  <a:lnTo>
                    <a:pt x="1020" y="879"/>
                  </a:lnTo>
                  <a:lnTo>
                    <a:pt x="1022" y="884"/>
                  </a:lnTo>
                  <a:lnTo>
                    <a:pt x="1022" y="884"/>
                  </a:lnTo>
                  <a:lnTo>
                    <a:pt x="1020" y="891"/>
                  </a:lnTo>
                  <a:lnTo>
                    <a:pt x="1019" y="896"/>
                  </a:lnTo>
                  <a:lnTo>
                    <a:pt x="1014" y="899"/>
                  </a:lnTo>
                  <a:lnTo>
                    <a:pt x="1007" y="901"/>
                  </a:lnTo>
                  <a:lnTo>
                    <a:pt x="1007" y="901"/>
                  </a:lnTo>
                  <a:lnTo>
                    <a:pt x="1002" y="899"/>
                  </a:lnTo>
                  <a:lnTo>
                    <a:pt x="997" y="896"/>
                  </a:lnTo>
                  <a:lnTo>
                    <a:pt x="993" y="891"/>
                  </a:lnTo>
                  <a:lnTo>
                    <a:pt x="991" y="884"/>
                  </a:lnTo>
                  <a:lnTo>
                    <a:pt x="991" y="884"/>
                  </a:lnTo>
                  <a:lnTo>
                    <a:pt x="993" y="879"/>
                  </a:lnTo>
                  <a:lnTo>
                    <a:pt x="997" y="874"/>
                  </a:lnTo>
                  <a:lnTo>
                    <a:pt x="1002" y="869"/>
                  </a:lnTo>
                  <a:lnTo>
                    <a:pt x="1007" y="869"/>
                  </a:lnTo>
                  <a:lnTo>
                    <a:pt x="1007" y="869"/>
                  </a:lnTo>
                  <a:close/>
                  <a:moveTo>
                    <a:pt x="949" y="869"/>
                  </a:moveTo>
                  <a:lnTo>
                    <a:pt x="949" y="869"/>
                  </a:lnTo>
                  <a:lnTo>
                    <a:pt x="949" y="869"/>
                  </a:lnTo>
                  <a:lnTo>
                    <a:pt x="954" y="869"/>
                  </a:lnTo>
                  <a:lnTo>
                    <a:pt x="959" y="874"/>
                  </a:lnTo>
                  <a:lnTo>
                    <a:pt x="963" y="879"/>
                  </a:lnTo>
                  <a:lnTo>
                    <a:pt x="964" y="884"/>
                  </a:lnTo>
                  <a:lnTo>
                    <a:pt x="964" y="884"/>
                  </a:lnTo>
                  <a:lnTo>
                    <a:pt x="963" y="891"/>
                  </a:lnTo>
                  <a:lnTo>
                    <a:pt x="959" y="896"/>
                  </a:lnTo>
                  <a:lnTo>
                    <a:pt x="954" y="899"/>
                  </a:lnTo>
                  <a:lnTo>
                    <a:pt x="949" y="901"/>
                  </a:lnTo>
                  <a:lnTo>
                    <a:pt x="949" y="901"/>
                  </a:lnTo>
                  <a:lnTo>
                    <a:pt x="942" y="899"/>
                  </a:lnTo>
                  <a:lnTo>
                    <a:pt x="937" y="896"/>
                  </a:lnTo>
                  <a:lnTo>
                    <a:pt x="934" y="891"/>
                  </a:lnTo>
                  <a:lnTo>
                    <a:pt x="934" y="884"/>
                  </a:lnTo>
                  <a:lnTo>
                    <a:pt x="934" y="884"/>
                  </a:lnTo>
                  <a:lnTo>
                    <a:pt x="934" y="879"/>
                  </a:lnTo>
                  <a:lnTo>
                    <a:pt x="937" y="874"/>
                  </a:lnTo>
                  <a:lnTo>
                    <a:pt x="942" y="869"/>
                  </a:lnTo>
                  <a:lnTo>
                    <a:pt x="949" y="869"/>
                  </a:lnTo>
                  <a:lnTo>
                    <a:pt x="949" y="869"/>
                  </a:lnTo>
                  <a:close/>
                  <a:moveTo>
                    <a:pt x="891" y="869"/>
                  </a:moveTo>
                  <a:lnTo>
                    <a:pt x="891" y="869"/>
                  </a:lnTo>
                  <a:lnTo>
                    <a:pt x="891" y="869"/>
                  </a:lnTo>
                  <a:lnTo>
                    <a:pt x="896" y="869"/>
                  </a:lnTo>
                  <a:lnTo>
                    <a:pt x="901" y="874"/>
                  </a:lnTo>
                  <a:lnTo>
                    <a:pt x="905" y="879"/>
                  </a:lnTo>
                  <a:lnTo>
                    <a:pt x="906" y="884"/>
                  </a:lnTo>
                  <a:lnTo>
                    <a:pt x="906" y="884"/>
                  </a:lnTo>
                  <a:lnTo>
                    <a:pt x="905" y="891"/>
                  </a:lnTo>
                  <a:lnTo>
                    <a:pt x="901" y="896"/>
                  </a:lnTo>
                  <a:lnTo>
                    <a:pt x="896" y="899"/>
                  </a:lnTo>
                  <a:lnTo>
                    <a:pt x="891" y="901"/>
                  </a:lnTo>
                  <a:lnTo>
                    <a:pt x="891" y="901"/>
                  </a:lnTo>
                  <a:lnTo>
                    <a:pt x="884" y="899"/>
                  </a:lnTo>
                  <a:lnTo>
                    <a:pt x="879" y="896"/>
                  </a:lnTo>
                  <a:lnTo>
                    <a:pt x="876" y="891"/>
                  </a:lnTo>
                  <a:lnTo>
                    <a:pt x="876" y="884"/>
                  </a:lnTo>
                  <a:lnTo>
                    <a:pt x="876" y="884"/>
                  </a:lnTo>
                  <a:lnTo>
                    <a:pt x="876" y="879"/>
                  </a:lnTo>
                  <a:lnTo>
                    <a:pt x="879" y="874"/>
                  </a:lnTo>
                  <a:lnTo>
                    <a:pt x="884" y="869"/>
                  </a:lnTo>
                  <a:lnTo>
                    <a:pt x="891" y="869"/>
                  </a:lnTo>
                  <a:lnTo>
                    <a:pt x="891" y="869"/>
                  </a:lnTo>
                  <a:close/>
                  <a:moveTo>
                    <a:pt x="831" y="869"/>
                  </a:moveTo>
                  <a:lnTo>
                    <a:pt x="831" y="869"/>
                  </a:lnTo>
                  <a:lnTo>
                    <a:pt x="831" y="869"/>
                  </a:lnTo>
                  <a:lnTo>
                    <a:pt x="838" y="869"/>
                  </a:lnTo>
                  <a:lnTo>
                    <a:pt x="843" y="874"/>
                  </a:lnTo>
                  <a:lnTo>
                    <a:pt x="847" y="879"/>
                  </a:lnTo>
                  <a:lnTo>
                    <a:pt x="847" y="884"/>
                  </a:lnTo>
                  <a:lnTo>
                    <a:pt x="847" y="884"/>
                  </a:lnTo>
                  <a:lnTo>
                    <a:pt x="847" y="891"/>
                  </a:lnTo>
                  <a:lnTo>
                    <a:pt x="843" y="896"/>
                  </a:lnTo>
                  <a:lnTo>
                    <a:pt x="838" y="899"/>
                  </a:lnTo>
                  <a:lnTo>
                    <a:pt x="831" y="901"/>
                  </a:lnTo>
                  <a:lnTo>
                    <a:pt x="831" y="901"/>
                  </a:lnTo>
                  <a:lnTo>
                    <a:pt x="826" y="899"/>
                  </a:lnTo>
                  <a:lnTo>
                    <a:pt x="821" y="896"/>
                  </a:lnTo>
                  <a:lnTo>
                    <a:pt x="818" y="891"/>
                  </a:lnTo>
                  <a:lnTo>
                    <a:pt x="816" y="884"/>
                  </a:lnTo>
                  <a:lnTo>
                    <a:pt x="816" y="884"/>
                  </a:lnTo>
                  <a:lnTo>
                    <a:pt x="818" y="879"/>
                  </a:lnTo>
                  <a:lnTo>
                    <a:pt x="821" y="874"/>
                  </a:lnTo>
                  <a:lnTo>
                    <a:pt x="826" y="869"/>
                  </a:lnTo>
                  <a:lnTo>
                    <a:pt x="831" y="869"/>
                  </a:lnTo>
                  <a:lnTo>
                    <a:pt x="831" y="869"/>
                  </a:lnTo>
                  <a:close/>
                  <a:moveTo>
                    <a:pt x="773" y="869"/>
                  </a:moveTo>
                  <a:lnTo>
                    <a:pt x="773" y="869"/>
                  </a:lnTo>
                  <a:lnTo>
                    <a:pt x="773" y="869"/>
                  </a:lnTo>
                  <a:lnTo>
                    <a:pt x="780" y="869"/>
                  </a:lnTo>
                  <a:lnTo>
                    <a:pt x="785" y="874"/>
                  </a:lnTo>
                  <a:lnTo>
                    <a:pt x="789" y="879"/>
                  </a:lnTo>
                  <a:lnTo>
                    <a:pt x="789" y="884"/>
                  </a:lnTo>
                  <a:lnTo>
                    <a:pt x="789" y="884"/>
                  </a:lnTo>
                  <a:lnTo>
                    <a:pt x="789" y="891"/>
                  </a:lnTo>
                  <a:lnTo>
                    <a:pt x="785" y="896"/>
                  </a:lnTo>
                  <a:lnTo>
                    <a:pt x="780" y="899"/>
                  </a:lnTo>
                  <a:lnTo>
                    <a:pt x="773" y="901"/>
                  </a:lnTo>
                  <a:lnTo>
                    <a:pt x="773" y="901"/>
                  </a:lnTo>
                  <a:lnTo>
                    <a:pt x="768" y="899"/>
                  </a:lnTo>
                  <a:lnTo>
                    <a:pt x="763" y="896"/>
                  </a:lnTo>
                  <a:lnTo>
                    <a:pt x="760" y="891"/>
                  </a:lnTo>
                  <a:lnTo>
                    <a:pt x="758" y="884"/>
                  </a:lnTo>
                  <a:lnTo>
                    <a:pt x="758" y="884"/>
                  </a:lnTo>
                  <a:lnTo>
                    <a:pt x="760" y="879"/>
                  </a:lnTo>
                  <a:lnTo>
                    <a:pt x="763" y="874"/>
                  </a:lnTo>
                  <a:lnTo>
                    <a:pt x="768" y="869"/>
                  </a:lnTo>
                  <a:lnTo>
                    <a:pt x="773" y="869"/>
                  </a:lnTo>
                  <a:lnTo>
                    <a:pt x="773" y="869"/>
                  </a:lnTo>
                  <a:close/>
                  <a:moveTo>
                    <a:pt x="716" y="869"/>
                  </a:moveTo>
                  <a:lnTo>
                    <a:pt x="716" y="869"/>
                  </a:lnTo>
                  <a:lnTo>
                    <a:pt x="716" y="869"/>
                  </a:lnTo>
                  <a:lnTo>
                    <a:pt x="721" y="869"/>
                  </a:lnTo>
                  <a:lnTo>
                    <a:pt x="726" y="874"/>
                  </a:lnTo>
                  <a:lnTo>
                    <a:pt x="729" y="879"/>
                  </a:lnTo>
                  <a:lnTo>
                    <a:pt x="731" y="884"/>
                  </a:lnTo>
                  <a:lnTo>
                    <a:pt x="731" y="884"/>
                  </a:lnTo>
                  <a:lnTo>
                    <a:pt x="729" y="891"/>
                  </a:lnTo>
                  <a:lnTo>
                    <a:pt x="726" y="896"/>
                  </a:lnTo>
                  <a:lnTo>
                    <a:pt x="721" y="899"/>
                  </a:lnTo>
                  <a:lnTo>
                    <a:pt x="716" y="901"/>
                  </a:lnTo>
                  <a:lnTo>
                    <a:pt x="716" y="901"/>
                  </a:lnTo>
                  <a:lnTo>
                    <a:pt x="709" y="899"/>
                  </a:lnTo>
                  <a:lnTo>
                    <a:pt x="704" y="896"/>
                  </a:lnTo>
                  <a:lnTo>
                    <a:pt x="702" y="891"/>
                  </a:lnTo>
                  <a:lnTo>
                    <a:pt x="700" y="884"/>
                  </a:lnTo>
                  <a:lnTo>
                    <a:pt x="700" y="884"/>
                  </a:lnTo>
                  <a:lnTo>
                    <a:pt x="702" y="879"/>
                  </a:lnTo>
                  <a:lnTo>
                    <a:pt x="704" y="874"/>
                  </a:lnTo>
                  <a:lnTo>
                    <a:pt x="709" y="869"/>
                  </a:lnTo>
                  <a:lnTo>
                    <a:pt x="716" y="869"/>
                  </a:lnTo>
                  <a:lnTo>
                    <a:pt x="716" y="869"/>
                  </a:lnTo>
                  <a:close/>
                  <a:moveTo>
                    <a:pt x="658" y="869"/>
                  </a:moveTo>
                  <a:lnTo>
                    <a:pt x="658" y="869"/>
                  </a:lnTo>
                  <a:lnTo>
                    <a:pt x="658" y="869"/>
                  </a:lnTo>
                  <a:lnTo>
                    <a:pt x="663" y="869"/>
                  </a:lnTo>
                  <a:lnTo>
                    <a:pt x="668" y="874"/>
                  </a:lnTo>
                  <a:lnTo>
                    <a:pt x="671" y="879"/>
                  </a:lnTo>
                  <a:lnTo>
                    <a:pt x="673" y="884"/>
                  </a:lnTo>
                  <a:lnTo>
                    <a:pt x="673" y="884"/>
                  </a:lnTo>
                  <a:lnTo>
                    <a:pt x="671" y="891"/>
                  </a:lnTo>
                  <a:lnTo>
                    <a:pt x="668" y="896"/>
                  </a:lnTo>
                  <a:lnTo>
                    <a:pt x="663" y="899"/>
                  </a:lnTo>
                  <a:lnTo>
                    <a:pt x="658" y="901"/>
                  </a:lnTo>
                  <a:lnTo>
                    <a:pt x="658" y="901"/>
                  </a:lnTo>
                  <a:lnTo>
                    <a:pt x="651" y="899"/>
                  </a:lnTo>
                  <a:lnTo>
                    <a:pt x="646" y="896"/>
                  </a:lnTo>
                  <a:lnTo>
                    <a:pt x="642" y="891"/>
                  </a:lnTo>
                  <a:lnTo>
                    <a:pt x="642" y="884"/>
                  </a:lnTo>
                  <a:lnTo>
                    <a:pt x="642" y="884"/>
                  </a:lnTo>
                  <a:lnTo>
                    <a:pt x="642" y="879"/>
                  </a:lnTo>
                  <a:lnTo>
                    <a:pt x="646" y="874"/>
                  </a:lnTo>
                  <a:lnTo>
                    <a:pt x="651" y="869"/>
                  </a:lnTo>
                  <a:lnTo>
                    <a:pt x="658" y="869"/>
                  </a:lnTo>
                  <a:lnTo>
                    <a:pt x="658" y="869"/>
                  </a:lnTo>
                  <a:close/>
                  <a:moveTo>
                    <a:pt x="598" y="869"/>
                  </a:moveTo>
                  <a:lnTo>
                    <a:pt x="598" y="869"/>
                  </a:lnTo>
                  <a:lnTo>
                    <a:pt x="598" y="869"/>
                  </a:lnTo>
                  <a:lnTo>
                    <a:pt x="605" y="869"/>
                  </a:lnTo>
                  <a:lnTo>
                    <a:pt x="610" y="874"/>
                  </a:lnTo>
                  <a:lnTo>
                    <a:pt x="613" y="879"/>
                  </a:lnTo>
                  <a:lnTo>
                    <a:pt x="615" y="884"/>
                  </a:lnTo>
                  <a:lnTo>
                    <a:pt x="615" y="884"/>
                  </a:lnTo>
                  <a:lnTo>
                    <a:pt x="613" y="891"/>
                  </a:lnTo>
                  <a:lnTo>
                    <a:pt x="610" y="896"/>
                  </a:lnTo>
                  <a:lnTo>
                    <a:pt x="605" y="899"/>
                  </a:lnTo>
                  <a:lnTo>
                    <a:pt x="598" y="901"/>
                  </a:lnTo>
                  <a:lnTo>
                    <a:pt x="598" y="901"/>
                  </a:lnTo>
                  <a:lnTo>
                    <a:pt x="593" y="899"/>
                  </a:lnTo>
                  <a:lnTo>
                    <a:pt x="588" y="896"/>
                  </a:lnTo>
                  <a:lnTo>
                    <a:pt x="584" y="891"/>
                  </a:lnTo>
                  <a:lnTo>
                    <a:pt x="583" y="884"/>
                  </a:lnTo>
                  <a:lnTo>
                    <a:pt x="583" y="884"/>
                  </a:lnTo>
                  <a:lnTo>
                    <a:pt x="584" y="879"/>
                  </a:lnTo>
                  <a:lnTo>
                    <a:pt x="588" y="874"/>
                  </a:lnTo>
                  <a:lnTo>
                    <a:pt x="593" y="869"/>
                  </a:lnTo>
                  <a:lnTo>
                    <a:pt x="598" y="869"/>
                  </a:lnTo>
                  <a:lnTo>
                    <a:pt x="598" y="869"/>
                  </a:lnTo>
                  <a:close/>
                  <a:moveTo>
                    <a:pt x="540" y="869"/>
                  </a:moveTo>
                  <a:lnTo>
                    <a:pt x="540" y="869"/>
                  </a:lnTo>
                  <a:lnTo>
                    <a:pt x="540" y="869"/>
                  </a:lnTo>
                  <a:lnTo>
                    <a:pt x="547" y="869"/>
                  </a:lnTo>
                  <a:lnTo>
                    <a:pt x="552" y="874"/>
                  </a:lnTo>
                  <a:lnTo>
                    <a:pt x="556" y="879"/>
                  </a:lnTo>
                  <a:lnTo>
                    <a:pt x="556" y="884"/>
                  </a:lnTo>
                  <a:lnTo>
                    <a:pt x="556" y="884"/>
                  </a:lnTo>
                  <a:lnTo>
                    <a:pt x="556" y="891"/>
                  </a:lnTo>
                  <a:lnTo>
                    <a:pt x="552" y="896"/>
                  </a:lnTo>
                  <a:lnTo>
                    <a:pt x="547" y="899"/>
                  </a:lnTo>
                  <a:lnTo>
                    <a:pt x="540" y="901"/>
                  </a:lnTo>
                  <a:lnTo>
                    <a:pt x="540" y="901"/>
                  </a:lnTo>
                  <a:lnTo>
                    <a:pt x="535" y="899"/>
                  </a:lnTo>
                  <a:lnTo>
                    <a:pt x="530" y="896"/>
                  </a:lnTo>
                  <a:lnTo>
                    <a:pt x="527" y="891"/>
                  </a:lnTo>
                  <a:lnTo>
                    <a:pt x="525" y="884"/>
                  </a:lnTo>
                  <a:lnTo>
                    <a:pt x="525" y="884"/>
                  </a:lnTo>
                  <a:lnTo>
                    <a:pt x="527" y="879"/>
                  </a:lnTo>
                  <a:lnTo>
                    <a:pt x="530" y="874"/>
                  </a:lnTo>
                  <a:lnTo>
                    <a:pt x="535" y="869"/>
                  </a:lnTo>
                  <a:lnTo>
                    <a:pt x="540" y="869"/>
                  </a:lnTo>
                  <a:lnTo>
                    <a:pt x="540" y="869"/>
                  </a:lnTo>
                  <a:close/>
                  <a:moveTo>
                    <a:pt x="1823" y="824"/>
                  </a:moveTo>
                  <a:lnTo>
                    <a:pt x="1823" y="824"/>
                  </a:lnTo>
                  <a:lnTo>
                    <a:pt x="1823" y="824"/>
                  </a:lnTo>
                  <a:lnTo>
                    <a:pt x="1829" y="826"/>
                  </a:lnTo>
                  <a:lnTo>
                    <a:pt x="1834" y="830"/>
                  </a:lnTo>
                  <a:lnTo>
                    <a:pt x="1838" y="835"/>
                  </a:lnTo>
                  <a:lnTo>
                    <a:pt x="1838" y="841"/>
                  </a:lnTo>
                  <a:lnTo>
                    <a:pt x="1838" y="841"/>
                  </a:lnTo>
                  <a:lnTo>
                    <a:pt x="1838" y="847"/>
                  </a:lnTo>
                  <a:lnTo>
                    <a:pt x="1834" y="852"/>
                  </a:lnTo>
                  <a:lnTo>
                    <a:pt x="1829" y="857"/>
                  </a:lnTo>
                  <a:lnTo>
                    <a:pt x="1823" y="857"/>
                  </a:lnTo>
                  <a:lnTo>
                    <a:pt x="1823" y="857"/>
                  </a:lnTo>
                  <a:lnTo>
                    <a:pt x="1817" y="857"/>
                  </a:lnTo>
                  <a:lnTo>
                    <a:pt x="1812" y="852"/>
                  </a:lnTo>
                  <a:lnTo>
                    <a:pt x="1809" y="847"/>
                  </a:lnTo>
                  <a:lnTo>
                    <a:pt x="1807" y="841"/>
                  </a:lnTo>
                  <a:lnTo>
                    <a:pt x="1807" y="841"/>
                  </a:lnTo>
                  <a:lnTo>
                    <a:pt x="1809" y="835"/>
                  </a:lnTo>
                  <a:lnTo>
                    <a:pt x="1812" y="830"/>
                  </a:lnTo>
                  <a:lnTo>
                    <a:pt x="1817" y="826"/>
                  </a:lnTo>
                  <a:lnTo>
                    <a:pt x="1823" y="824"/>
                  </a:lnTo>
                  <a:lnTo>
                    <a:pt x="1823" y="824"/>
                  </a:lnTo>
                  <a:close/>
                  <a:moveTo>
                    <a:pt x="1765" y="824"/>
                  </a:moveTo>
                  <a:lnTo>
                    <a:pt x="1765" y="824"/>
                  </a:lnTo>
                  <a:lnTo>
                    <a:pt x="1765" y="824"/>
                  </a:lnTo>
                  <a:lnTo>
                    <a:pt x="1771" y="826"/>
                  </a:lnTo>
                  <a:lnTo>
                    <a:pt x="1777" y="830"/>
                  </a:lnTo>
                  <a:lnTo>
                    <a:pt x="1780" y="835"/>
                  </a:lnTo>
                  <a:lnTo>
                    <a:pt x="1780" y="841"/>
                  </a:lnTo>
                  <a:lnTo>
                    <a:pt x="1780" y="841"/>
                  </a:lnTo>
                  <a:lnTo>
                    <a:pt x="1780" y="847"/>
                  </a:lnTo>
                  <a:lnTo>
                    <a:pt x="1777" y="852"/>
                  </a:lnTo>
                  <a:lnTo>
                    <a:pt x="1771" y="857"/>
                  </a:lnTo>
                  <a:lnTo>
                    <a:pt x="1765" y="857"/>
                  </a:lnTo>
                  <a:lnTo>
                    <a:pt x="1765" y="857"/>
                  </a:lnTo>
                  <a:lnTo>
                    <a:pt x="1759" y="857"/>
                  </a:lnTo>
                  <a:lnTo>
                    <a:pt x="1754" y="852"/>
                  </a:lnTo>
                  <a:lnTo>
                    <a:pt x="1751" y="847"/>
                  </a:lnTo>
                  <a:lnTo>
                    <a:pt x="1749" y="841"/>
                  </a:lnTo>
                  <a:lnTo>
                    <a:pt x="1749" y="841"/>
                  </a:lnTo>
                  <a:lnTo>
                    <a:pt x="1751" y="835"/>
                  </a:lnTo>
                  <a:lnTo>
                    <a:pt x="1754" y="830"/>
                  </a:lnTo>
                  <a:lnTo>
                    <a:pt x="1759" y="826"/>
                  </a:lnTo>
                  <a:lnTo>
                    <a:pt x="1765" y="824"/>
                  </a:lnTo>
                  <a:lnTo>
                    <a:pt x="1765" y="824"/>
                  </a:lnTo>
                  <a:close/>
                  <a:moveTo>
                    <a:pt x="1707" y="824"/>
                  </a:moveTo>
                  <a:lnTo>
                    <a:pt x="1707" y="824"/>
                  </a:lnTo>
                  <a:lnTo>
                    <a:pt x="1707" y="824"/>
                  </a:lnTo>
                  <a:lnTo>
                    <a:pt x="1712" y="826"/>
                  </a:lnTo>
                  <a:lnTo>
                    <a:pt x="1717" y="830"/>
                  </a:lnTo>
                  <a:lnTo>
                    <a:pt x="1720" y="835"/>
                  </a:lnTo>
                  <a:lnTo>
                    <a:pt x="1722" y="841"/>
                  </a:lnTo>
                  <a:lnTo>
                    <a:pt x="1722" y="841"/>
                  </a:lnTo>
                  <a:lnTo>
                    <a:pt x="1720" y="847"/>
                  </a:lnTo>
                  <a:lnTo>
                    <a:pt x="1717" y="852"/>
                  </a:lnTo>
                  <a:lnTo>
                    <a:pt x="1712" y="857"/>
                  </a:lnTo>
                  <a:lnTo>
                    <a:pt x="1707" y="857"/>
                  </a:lnTo>
                  <a:lnTo>
                    <a:pt x="1707" y="857"/>
                  </a:lnTo>
                  <a:lnTo>
                    <a:pt x="1700" y="857"/>
                  </a:lnTo>
                  <a:lnTo>
                    <a:pt x="1695" y="852"/>
                  </a:lnTo>
                  <a:lnTo>
                    <a:pt x="1693" y="847"/>
                  </a:lnTo>
                  <a:lnTo>
                    <a:pt x="1691" y="841"/>
                  </a:lnTo>
                  <a:lnTo>
                    <a:pt x="1691" y="841"/>
                  </a:lnTo>
                  <a:lnTo>
                    <a:pt x="1693" y="835"/>
                  </a:lnTo>
                  <a:lnTo>
                    <a:pt x="1695" y="830"/>
                  </a:lnTo>
                  <a:lnTo>
                    <a:pt x="1700" y="826"/>
                  </a:lnTo>
                  <a:lnTo>
                    <a:pt x="1707" y="824"/>
                  </a:lnTo>
                  <a:lnTo>
                    <a:pt x="1707" y="824"/>
                  </a:lnTo>
                  <a:close/>
                  <a:moveTo>
                    <a:pt x="1649" y="824"/>
                  </a:moveTo>
                  <a:lnTo>
                    <a:pt x="1649" y="824"/>
                  </a:lnTo>
                  <a:lnTo>
                    <a:pt x="1649" y="824"/>
                  </a:lnTo>
                  <a:lnTo>
                    <a:pt x="1654" y="826"/>
                  </a:lnTo>
                  <a:lnTo>
                    <a:pt x="1659" y="830"/>
                  </a:lnTo>
                  <a:lnTo>
                    <a:pt x="1662" y="835"/>
                  </a:lnTo>
                  <a:lnTo>
                    <a:pt x="1664" y="841"/>
                  </a:lnTo>
                  <a:lnTo>
                    <a:pt x="1664" y="841"/>
                  </a:lnTo>
                  <a:lnTo>
                    <a:pt x="1662" y="847"/>
                  </a:lnTo>
                  <a:lnTo>
                    <a:pt x="1659" y="852"/>
                  </a:lnTo>
                  <a:lnTo>
                    <a:pt x="1654" y="857"/>
                  </a:lnTo>
                  <a:lnTo>
                    <a:pt x="1649" y="857"/>
                  </a:lnTo>
                  <a:lnTo>
                    <a:pt x="1649" y="857"/>
                  </a:lnTo>
                  <a:lnTo>
                    <a:pt x="1642" y="857"/>
                  </a:lnTo>
                  <a:lnTo>
                    <a:pt x="1637" y="852"/>
                  </a:lnTo>
                  <a:lnTo>
                    <a:pt x="1633" y="847"/>
                  </a:lnTo>
                  <a:lnTo>
                    <a:pt x="1633" y="841"/>
                  </a:lnTo>
                  <a:lnTo>
                    <a:pt x="1633" y="841"/>
                  </a:lnTo>
                  <a:lnTo>
                    <a:pt x="1633" y="835"/>
                  </a:lnTo>
                  <a:lnTo>
                    <a:pt x="1637" y="830"/>
                  </a:lnTo>
                  <a:lnTo>
                    <a:pt x="1642" y="826"/>
                  </a:lnTo>
                  <a:lnTo>
                    <a:pt x="1649" y="824"/>
                  </a:lnTo>
                  <a:lnTo>
                    <a:pt x="1649" y="824"/>
                  </a:lnTo>
                  <a:close/>
                  <a:moveTo>
                    <a:pt x="1589" y="824"/>
                  </a:moveTo>
                  <a:lnTo>
                    <a:pt x="1589" y="824"/>
                  </a:lnTo>
                  <a:lnTo>
                    <a:pt x="1589" y="824"/>
                  </a:lnTo>
                  <a:lnTo>
                    <a:pt x="1596" y="826"/>
                  </a:lnTo>
                  <a:lnTo>
                    <a:pt x="1601" y="830"/>
                  </a:lnTo>
                  <a:lnTo>
                    <a:pt x="1605" y="835"/>
                  </a:lnTo>
                  <a:lnTo>
                    <a:pt x="1606" y="841"/>
                  </a:lnTo>
                  <a:lnTo>
                    <a:pt x="1606" y="841"/>
                  </a:lnTo>
                  <a:lnTo>
                    <a:pt x="1605" y="847"/>
                  </a:lnTo>
                  <a:lnTo>
                    <a:pt x="1601" y="852"/>
                  </a:lnTo>
                  <a:lnTo>
                    <a:pt x="1596" y="857"/>
                  </a:lnTo>
                  <a:lnTo>
                    <a:pt x="1589" y="857"/>
                  </a:lnTo>
                  <a:lnTo>
                    <a:pt x="1589" y="857"/>
                  </a:lnTo>
                  <a:lnTo>
                    <a:pt x="1584" y="857"/>
                  </a:lnTo>
                  <a:lnTo>
                    <a:pt x="1579" y="852"/>
                  </a:lnTo>
                  <a:lnTo>
                    <a:pt x="1576" y="847"/>
                  </a:lnTo>
                  <a:lnTo>
                    <a:pt x="1574" y="841"/>
                  </a:lnTo>
                  <a:lnTo>
                    <a:pt x="1574" y="841"/>
                  </a:lnTo>
                  <a:lnTo>
                    <a:pt x="1576" y="835"/>
                  </a:lnTo>
                  <a:lnTo>
                    <a:pt x="1579" y="830"/>
                  </a:lnTo>
                  <a:lnTo>
                    <a:pt x="1584" y="826"/>
                  </a:lnTo>
                  <a:lnTo>
                    <a:pt x="1589" y="824"/>
                  </a:lnTo>
                  <a:lnTo>
                    <a:pt x="1589" y="824"/>
                  </a:lnTo>
                  <a:close/>
                  <a:moveTo>
                    <a:pt x="1531" y="824"/>
                  </a:moveTo>
                  <a:lnTo>
                    <a:pt x="1531" y="824"/>
                  </a:lnTo>
                  <a:lnTo>
                    <a:pt x="1531" y="824"/>
                  </a:lnTo>
                  <a:lnTo>
                    <a:pt x="1538" y="826"/>
                  </a:lnTo>
                  <a:lnTo>
                    <a:pt x="1543" y="830"/>
                  </a:lnTo>
                  <a:lnTo>
                    <a:pt x="1547" y="835"/>
                  </a:lnTo>
                  <a:lnTo>
                    <a:pt x="1547" y="841"/>
                  </a:lnTo>
                  <a:lnTo>
                    <a:pt x="1547" y="841"/>
                  </a:lnTo>
                  <a:lnTo>
                    <a:pt x="1547" y="847"/>
                  </a:lnTo>
                  <a:lnTo>
                    <a:pt x="1543" y="852"/>
                  </a:lnTo>
                  <a:lnTo>
                    <a:pt x="1538" y="857"/>
                  </a:lnTo>
                  <a:lnTo>
                    <a:pt x="1531" y="857"/>
                  </a:lnTo>
                  <a:lnTo>
                    <a:pt x="1531" y="857"/>
                  </a:lnTo>
                  <a:lnTo>
                    <a:pt x="1526" y="857"/>
                  </a:lnTo>
                  <a:lnTo>
                    <a:pt x="1521" y="852"/>
                  </a:lnTo>
                  <a:lnTo>
                    <a:pt x="1518" y="847"/>
                  </a:lnTo>
                  <a:lnTo>
                    <a:pt x="1516" y="841"/>
                  </a:lnTo>
                  <a:lnTo>
                    <a:pt x="1516" y="841"/>
                  </a:lnTo>
                  <a:lnTo>
                    <a:pt x="1518" y="835"/>
                  </a:lnTo>
                  <a:lnTo>
                    <a:pt x="1521" y="830"/>
                  </a:lnTo>
                  <a:lnTo>
                    <a:pt x="1526" y="826"/>
                  </a:lnTo>
                  <a:lnTo>
                    <a:pt x="1531" y="824"/>
                  </a:lnTo>
                  <a:lnTo>
                    <a:pt x="1531" y="824"/>
                  </a:lnTo>
                  <a:close/>
                  <a:moveTo>
                    <a:pt x="1473" y="824"/>
                  </a:moveTo>
                  <a:lnTo>
                    <a:pt x="1473" y="824"/>
                  </a:lnTo>
                  <a:lnTo>
                    <a:pt x="1473" y="824"/>
                  </a:lnTo>
                  <a:lnTo>
                    <a:pt x="1479" y="826"/>
                  </a:lnTo>
                  <a:lnTo>
                    <a:pt x="1484" y="830"/>
                  </a:lnTo>
                  <a:lnTo>
                    <a:pt x="1487" y="835"/>
                  </a:lnTo>
                  <a:lnTo>
                    <a:pt x="1489" y="841"/>
                  </a:lnTo>
                  <a:lnTo>
                    <a:pt x="1489" y="841"/>
                  </a:lnTo>
                  <a:lnTo>
                    <a:pt x="1487" y="847"/>
                  </a:lnTo>
                  <a:lnTo>
                    <a:pt x="1484" y="852"/>
                  </a:lnTo>
                  <a:lnTo>
                    <a:pt x="1479" y="857"/>
                  </a:lnTo>
                  <a:lnTo>
                    <a:pt x="1473" y="857"/>
                  </a:lnTo>
                  <a:lnTo>
                    <a:pt x="1473" y="857"/>
                  </a:lnTo>
                  <a:lnTo>
                    <a:pt x="1467" y="857"/>
                  </a:lnTo>
                  <a:lnTo>
                    <a:pt x="1463" y="852"/>
                  </a:lnTo>
                  <a:lnTo>
                    <a:pt x="1460" y="847"/>
                  </a:lnTo>
                  <a:lnTo>
                    <a:pt x="1458" y="841"/>
                  </a:lnTo>
                  <a:lnTo>
                    <a:pt x="1458" y="841"/>
                  </a:lnTo>
                  <a:lnTo>
                    <a:pt x="1460" y="835"/>
                  </a:lnTo>
                  <a:lnTo>
                    <a:pt x="1463" y="830"/>
                  </a:lnTo>
                  <a:lnTo>
                    <a:pt x="1467" y="826"/>
                  </a:lnTo>
                  <a:lnTo>
                    <a:pt x="1473" y="824"/>
                  </a:lnTo>
                  <a:lnTo>
                    <a:pt x="1473" y="824"/>
                  </a:lnTo>
                  <a:close/>
                  <a:moveTo>
                    <a:pt x="1415" y="824"/>
                  </a:moveTo>
                  <a:lnTo>
                    <a:pt x="1415" y="824"/>
                  </a:lnTo>
                  <a:lnTo>
                    <a:pt x="1415" y="824"/>
                  </a:lnTo>
                  <a:lnTo>
                    <a:pt x="1421" y="826"/>
                  </a:lnTo>
                  <a:lnTo>
                    <a:pt x="1426" y="830"/>
                  </a:lnTo>
                  <a:lnTo>
                    <a:pt x="1429" y="835"/>
                  </a:lnTo>
                  <a:lnTo>
                    <a:pt x="1431" y="841"/>
                  </a:lnTo>
                  <a:lnTo>
                    <a:pt x="1431" y="841"/>
                  </a:lnTo>
                  <a:lnTo>
                    <a:pt x="1429" y="847"/>
                  </a:lnTo>
                  <a:lnTo>
                    <a:pt x="1426" y="852"/>
                  </a:lnTo>
                  <a:lnTo>
                    <a:pt x="1421" y="857"/>
                  </a:lnTo>
                  <a:lnTo>
                    <a:pt x="1415" y="857"/>
                  </a:lnTo>
                  <a:lnTo>
                    <a:pt x="1415" y="857"/>
                  </a:lnTo>
                  <a:lnTo>
                    <a:pt x="1409" y="857"/>
                  </a:lnTo>
                  <a:lnTo>
                    <a:pt x="1404" y="852"/>
                  </a:lnTo>
                  <a:lnTo>
                    <a:pt x="1400" y="847"/>
                  </a:lnTo>
                  <a:lnTo>
                    <a:pt x="1400" y="841"/>
                  </a:lnTo>
                  <a:lnTo>
                    <a:pt x="1400" y="841"/>
                  </a:lnTo>
                  <a:lnTo>
                    <a:pt x="1400" y="835"/>
                  </a:lnTo>
                  <a:lnTo>
                    <a:pt x="1404" y="830"/>
                  </a:lnTo>
                  <a:lnTo>
                    <a:pt x="1409" y="826"/>
                  </a:lnTo>
                  <a:lnTo>
                    <a:pt x="1415" y="824"/>
                  </a:lnTo>
                  <a:lnTo>
                    <a:pt x="1415" y="824"/>
                  </a:lnTo>
                  <a:close/>
                  <a:moveTo>
                    <a:pt x="1356" y="824"/>
                  </a:moveTo>
                  <a:lnTo>
                    <a:pt x="1356" y="824"/>
                  </a:lnTo>
                  <a:lnTo>
                    <a:pt x="1356" y="824"/>
                  </a:lnTo>
                  <a:lnTo>
                    <a:pt x="1363" y="826"/>
                  </a:lnTo>
                  <a:lnTo>
                    <a:pt x="1368" y="830"/>
                  </a:lnTo>
                  <a:lnTo>
                    <a:pt x="1371" y="835"/>
                  </a:lnTo>
                  <a:lnTo>
                    <a:pt x="1373" y="841"/>
                  </a:lnTo>
                  <a:lnTo>
                    <a:pt x="1373" y="841"/>
                  </a:lnTo>
                  <a:lnTo>
                    <a:pt x="1371" y="847"/>
                  </a:lnTo>
                  <a:lnTo>
                    <a:pt x="1368" y="852"/>
                  </a:lnTo>
                  <a:lnTo>
                    <a:pt x="1363" y="857"/>
                  </a:lnTo>
                  <a:lnTo>
                    <a:pt x="1356" y="857"/>
                  </a:lnTo>
                  <a:lnTo>
                    <a:pt x="1356" y="857"/>
                  </a:lnTo>
                  <a:lnTo>
                    <a:pt x="1351" y="857"/>
                  </a:lnTo>
                  <a:lnTo>
                    <a:pt x="1346" y="852"/>
                  </a:lnTo>
                  <a:lnTo>
                    <a:pt x="1342" y="847"/>
                  </a:lnTo>
                  <a:lnTo>
                    <a:pt x="1341" y="841"/>
                  </a:lnTo>
                  <a:lnTo>
                    <a:pt x="1341" y="841"/>
                  </a:lnTo>
                  <a:lnTo>
                    <a:pt x="1342" y="835"/>
                  </a:lnTo>
                  <a:lnTo>
                    <a:pt x="1346" y="830"/>
                  </a:lnTo>
                  <a:lnTo>
                    <a:pt x="1351" y="826"/>
                  </a:lnTo>
                  <a:lnTo>
                    <a:pt x="1356" y="824"/>
                  </a:lnTo>
                  <a:lnTo>
                    <a:pt x="1356" y="824"/>
                  </a:lnTo>
                  <a:close/>
                  <a:moveTo>
                    <a:pt x="1298" y="824"/>
                  </a:moveTo>
                  <a:lnTo>
                    <a:pt x="1298" y="824"/>
                  </a:lnTo>
                  <a:lnTo>
                    <a:pt x="1298" y="824"/>
                  </a:lnTo>
                  <a:lnTo>
                    <a:pt x="1305" y="826"/>
                  </a:lnTo>
                  <a:lnTo>
                    <a:pt x="1310" y="830"/>
                  </a:lnTo>
                  <a:lnTo>
                    <a:pt x="1313" y="835"/>
                  </a:lnTo>
                  <a:lnTo>
                    <a:pt x="1313" y="841"/>
                  </a:lnTo>
                  <a:lnTo>
                    <a:pt x="1313" y="841"/>
                  </a:lnTo>
                  <a:lnTo>
                    <a:pt x="1313" y="847"/>
                  </a:lnTo>
                  <a:lnTo>
                    <a:pt x="1310" y="852"/>
                  </a:lnTo>
                  <a:lnTo>
                    <a:pt x="1305" y="857"/>
                  </a:lnTo>
                  <a:lnTo>
                    <a:pt x="1298" y="857"/>
                  </a:lnTo>
                  <a:lnTo>
                    <a:pt x="1298" y="857"/>
                  </a:lnTo>
                  <a:lnTo>
                    <a:pt x="1293" y="857"/>
                  </a:lnTo>
                  <a:lnTo>
                    <a:pt x="1288" y="852"/>
                  </a:lnTo>
                  <a:lnTo>
                    <a:pt x="1284" y="847"/>
                  </a:lnTo>
                  <a:lnTo>
                    <a:pt x="1283" y="841"/>
                  </a:lnTo>
                  <a:lnTo>
                    <a:pt x="1283" y="841"/>
                  </a:lnTo>
                  <a:lnTo>
                    <a:pt x="1284" y="835"/>
                  </a:lnTo>
                  <a:lnTo>
                    <a:pt x="1288" y="830"/>
                  </a:lnTo>
                  <a:lnTo>
                    <a:pt x="1293" y="826"/>
                  </a:lnTo>
                  <a:lnTo>
                    <a:pt x="1298" y="824"/>
                  </a:lnTo>
                  <a:lnTo>
                    <a:pt x="1298" y="824"/>
                  </a:lnTo>
                  <a:close/>
                  <a:moveTo>
                    <a:pt x="1240" y="824"/>
                  </a:moveTo>
                  <a:lnTo>
                    <a:pt x="1240" y="824"/>
                  </a:lnTo>
                  <a:lnTo>
                    <a:pt x="1240" y="824"/>
                  </a:lnTo>
                  <a:lnTo>
                    <a:pt x="1247" y="826"/>
                  </a:lnTo>
                  <a:lnTo>
                    <a:pt x="1250" y="830"/>
                  </a:lnTo>
                  <a:lnTo>
                    <a:pt x="1254" y="835"/>
                  </a:lnTo>
                  <a:lnTo>
                    <a:pt x="1255" y="841"/>
                  </a:lnTo>
                  <a:lnTo>
                    <a:pt x="1255" y="841"/>
                  </a:lnTo>
                  <a:lnTo>
                    <a:pt x="1254" y="847"/>
                  </a:lnTo>
                  <a:lnTo>
                    <a:pt x="1250" y="852"/>
                  </a:lnTo>
                  <a:lnTo>
                    <a:pt x="1247" y="857"/>
                  </a:lnTo>
                  <a:lnTo>
                    <a:pt x="1240" y="857"/>
                  </a:lnTo>
                  <a:lnTo>
                    <a:pt x="1240" y="857"/>
                  </a:lnTo>
                  <a:lnTo>
                    <a:pt x="1233" y="857"/>
                  </a:lnTo>
                  <a:lnTo>
                    <a:pt x="1230" y="852"/>
                  </a:lnTo>
                  <a:lnTo>
                    <a:pt x="1226" y="847"/>
                  </a:lnTo>
                  <a:lnTo>
                    <a:pt x="1225" y="841"/>
                  </a:lnTo>
                  <a:lnTo>
                    <a:pt x="1225" y="841"/>
                  </a:lnTo>
                  <a:lnTo>
                    <a:pt x="1226" y="835"/>
                  </a:lnTo>
                  <a:lnTo>
                    <a:pt x="1230" y="830"/>
                  </a:lnTo>
                  <a:lnTo>
                    <a:pt x="1233" y="826"/>
                  </a:lnTo>
                  <a:lnTo>
                    <a:pt x="1240" y="824"/>
                  </a:lnTo>
                  <a:lnTo>
                    <a:pt x="1240" y="824"/>
                  </a:lnTo>
                  <a:close/>
                  <a:moveTo>
                    <a:pt x="1182" y="824"/>
                  </a:moveTo>
                  <a:lnTo>
                    <a:pt x="1182" y="824"/>
                  </a:lnTo>
                  <a:lnTo>
                    <a:pt x="1182" y="824"/>
                  </a:lnTo>
                  <a:lnTo>
                    <a:pt x="1187" y="826"/>
                  </a:lnTo>
                  <a:lnTo>
                    <a:pt x="1192" y="830"/>
                  </a:lnTo>
                  <a:lnTo>
                    <a:pt x="1196" y="835"/>
                  </a:lnTo>
                  <a:lnTo>
                    <a:pt x="1198" y="841"/>
                  </a:lnTo>
                  <a:lnTo>
                    <a:pt x="1198" y="841"/>
                  </a:lnTo>
                  <a:lnTo>
                    <a:pt x="1196" y="847"/>
                  </a:lnTo>
                  <a:lnTo>
                    <a:pt x="1192" y="852"/>
                  </a:lnTo>
                  <a:lnTo>
                    <a:pt x="1187" y="857"/>
                  </a:lnTo>
                  <a:lnTo>
                    <a:pt x="1182" y="857"/>
                  </a:lnTo>
                  <a:lnTo>
                    <a:pt x="1182" y="857"/>
                  </a:lnTo>
                  <a:lnTo>
                    <a:pt x="1175" y="857"/>
                  </a:lnTo>
                  <a:lnTo>
                    <a:pt x="1170" y="852"/>
                  </a:lnTo>
                  <a:lnTo>
                    <a:pt x="1167" y="847"/>
                  </a:lnTo>
                  <a:lnTo>
                    <a:pt x="1167" y="841"/>
                  </a:lnTo>
                  <a:lnTo>
                    <a:pt x="1167" y="841"/>
                  </a:lnTo>
                  <a:lnTo>
                    <a:pt x="1167" y="835"/>
                  </a:lnTo>
                  <a:lnTo>
                    <a:pt x="1170" y="830"/>
                  </a:lnTo>
                  <a:lnTo>
                    <a:pt x="1175" y="826"/>
                  </a:lnTo>
                  <a:lnTo>
                    <a:pt x="1182" y="824"/>
                  </a:lnTo>
                  <a:lnTo>
                    <a:pt x="1182" y="824"/>
                  </a:lnTo>
                  <a:close/>
                  <a:moveTo>
                    <a:pt x="1124" y="824"/>
                  </a:moveTo>
                  <a:lnTo>
                    <a:pt x="1124" y="824"/>
                  </a:lnTo>
                  <a:lnTo>
                    <a:pt x="1124" y="824"/>
                  </a:lnTo>
                  <a:lnTo>
                    <a:pt x="1129" y="826"/>
                  </a:lnTo>
                  <a:lnTo>
                    <a:pt x="1135" y="830"/>
                  </a:lnTo>
                  <a:lnTo>
                    <a:pt x="1138" y="835"/>
                  </a:lnTo>
                  <a:lnTo>
                    <a:pt x="1140" y="841"/>
                  </a:lnTo>
                  <a:lnTo>
                    <a:pt x="1140" y="841"/>
                  </a:lnTo>
                  <a:lnTo>
                    <a:pt x="1138" y="847"/>
                  </a:lnTo>
                  <a:lnTo>
                    <a:pt x="1135" y="852"/>
                  </a:lnTo>
                  <a:lnTo>
                    <a:pt x="1129" y="857"/>
                  </a:lnTo>
                  <a:lnTo>
                    <a:pt x="1124" y="857"/>
                  </a:lnTo>
                  <a:lnTo>
                    <a:pt x="1124" y="857"/>
                  </a:lnTo>
                  <a:lnTo>
                    <a:pt x="1117" y="857"/>
                  </a:lnTo>
                  <a:lnTo>
                    <a:pt x="1112" y="852"/>
                  </a:lnTo>
                  <a:lnTo>
                    <a:pt x="1109" y="847"/>
                  </a:lnTo>
                  <a:lnTo>
                    <a:pt x="1107" y="841"/>
                  </a:lnTo>
                  <a:lnTo>
                    <a:pt x="1107" y="841"/>
                  </a:lnTo>
                  <a:lnTo>
                    <a:pt x="1109" y="835"/>
                  </a:lnTo>
                  <a:lnTo>
                    <a:pt x="1112" y="830"/>
                  </a:lnTo>
                  <a:lnTo>
                    <a:pt x="1117" y="826"/>
                  </a:lnTo>
                  <a:lnTo>
                    <a:pt x="1124" y="824"/>
                  </a:lnTo>
                  <a:lnTo>
                    <a:pt x="1124" y="824"/>
                  </a:lnTo>
                  <a:close/>
                  <a:moveTo>
                    <a:pt x="1065" y="824"/>
                  </a:moveTo>
                  <a:lnTo>
                    <a:pt x="1065" y="824"/>
                  </a:lnTo>
                  <a:lnTo>
                    <a:pt x="1065" y="824"/>
                  </a:lnTo>
                  <a:lnTo>
                    <a:pt x="1071" y="826"/>
                  </a:lnTo>
                  <a:lnTo>
                    <a:pt x="1077" y="830"/>
                  </a:lnTo>
                  <a:lnTo>
                    <a:pt x="1080" y="835"/>
                  </a:lnTo>
                  <a:lnTo>
                    <a:pt x="1080" y="841"/>
                  </a:lnTo>
                  <a:lnTo>
                    <a:pt x="1080" y="841"/>
                  </a:lnTo>
                  <a:lnTo>
                    <a:pt x="1080" y="847"/>
                  </a:lnTo>
                  <a:lnTo>
                    <a:pt x="1077" y="852"/>
                  </a:lnTo>
                  <a:lnTo>
                    <a:pt x="1071" y="857"/>
                  </a:lnTo>
                  <a:lnTo>
                    <a:pt x="1065" y="857"/>
                  </a:lnTo>
                  <a:lnTo>
                    <a:pt x="1065" y="857"/>
                  </a:lnTo>
                  <a:lnTo>
                    <a:pt x="1060" y="857"/>
                  </a:lnTo>
                  <a:lnTo>
                    <a:pt x="1054" y="852"/>
                  </a:lnTo>
                  <a:lnTo>
                    <a:pt x="1051" y="847"/>
                  </a:lnTo>
                  <a:lnTo>
                    <a:pt x="1049" y="841"/>
                  </a:lnTo>
                  <a:lnTo>
                    <a:pt x="1049" y="841"/>
                  </a:lnTo>
                  <a:lnTo>
                    <a:pt x="1051" y="835"/>
                  </a:lnTo>
                  <a:lnTo>
                    <a:pt x="1054" y="830"/>
                  </a:lnTo>
                  <a:lnTo>
                    <a:pt x="1060" y="826"/>
                  </a:lnTo>
                  <a:lnTo>
                    <a:pt x="1065" y="824"/>
                  </a:lnTo>
                  <a:lnTo>
                    <a:pt x="1065" y="824"/>
                  </a:lnTo>
                  <a:close/>
                  <a:moveTo>
                    <a:pt x="1007" y="824"/>
                  </a:moveTo>
                  <a:lnTo>
                    <a:pt x="1007" y="824"/>
                  </a:lnTo>
                  <a:lnTo>
                    <a:pt x="1007" y="824"/>
                  </a:lnTo>
                  <a:lnTo>
                    <a:pt x="1014" y="826"/>
                  </a:lnTo>
                  <a:lnTo>
                    <a:pt x="1019" y="830"/>
                  </a:lnTo>
                  <a:lnTo>
                    <a:pt x="1020" y="835"/>
                  </a:lnTo>
                  <a:lnTo>
                    <a:pt x="1022" y="841"/>
                  </a:lnTo>
                  <a:lnTo>
                    <a:pt x="1022" y="841"/>
                  </a:lnTo>
                  <a:lnTo>
                    <a:pt x="1020" y="847"/>
                  </a:lnTo>
                  <a:lnTo>
                    <a:pt x="1019" y="852"/>
                  </a:lnTo>
                  <a:lnTo>
                    <a:pt x="1014" y="857"/>
                  </a:lnTo>
                  <a:lnTo>
                    <a:pt x="1007" y="857"/>
                  </a:lnTo>
                  <a:lnTo>
                    <a:pt x="1007" y="857"/>
                  </a:lnTo>
                  <a:lnTo>
                    <a:pt x="1002" y="857"/>
                  </a:lnTo>
                  <a:lnTo>
                    <a:pt x="997" y="852"/>
                  </a:lnTo>
                  <a:lnTo>
                    <a:pt x="993" y="847"/>
                  </a:lnTo>
                  <a:lnTo>
                    <a:pt x="991" y="841"/>
                  </a:lnTo>
                  <a:lnTo>
                    <a:pt x="991" y="841"/>
                  </a:lnTo>
                  <a:lnTo>
                    <a:pt x="993" y="835"/>
                  </a:lnTo>
                  <a:lnTo>
                    <a:pt x="997" y="830"/>
                  </a:lnTo>
                  <a:lnTo>
                    <a:pt x="1002" y="826"/>
                  </a:lnTo>
                  <a:lnTo>
                    <a:pt x="1007" y="824"/>
                  </a:lnTo>
                  <a:lnTo>
                    <a:pt x="1007" y="824"/>
                  </a:lnTo>
                  <a:close/>
                  <a:moveTo>
                    <a:pt x="949" y="824"/>
                  </a:moveTo>
                  <a:lnTo>
                    <a:pt x="949" y="824"/>
                  </a:lnTo>
                  <a:lnTo>
                    <a:pt x="949" y="824"/>
                  </a:lnTo>
                  <a:lnTo>
                    <a:pt x="954" y="826"/>
                  </a:lnTo>
                  <a:lnTo>
                    <a:pt x="959" y="830"/>
                  </a:lnTo>
                  <a:lnTo>
                    <a:pt x="963" y="835"/>
                  </a:lnTo>
                  <a:lnTo>
                    <a:pt x="964" y="841"/>
                  </a:lnTo>
                  <a:lnTo>
                    <a:pt x="964" y="841"/>
                  </a:lnTo>
                  <a:lnTo>
                    <a:pt x="963" y="847"/>
                  </a:lnTo>
                  <a:lnTo>
                    <a:pt x="959" y="852"/>
                  </a:lnTo>
                  <a:lnTo>
                    <a:pt x="954" y="857"/>
                  </a:lnTo>
                  <a:lnTo>
                    <a:pt x="949" y="857"/>
                  </a:lnTo>
                  <a:lnTo>
                    <a:pt x="949" y="857"/>
                  </a:lnTo>
                  <a:lnTo>
                    <a:pt x="942" y="857"/>
                  </a:lnTo>
                  <a:lnTo>
                    <a:pt x="937" y="852"/>
                  </a:lnTo>
                  <a:lnTo>
                    <a:pt x="934" y="847"/>
                  </a:lnTo>
                  <a:lnTo>
                    <a:pt x="934" y="841"/>
                  </a:lnTo>
                  <a:lnTo>
                    <a:pt x="934" y="841"/>
                  </a:lnTo>
                  <a:lnTo>
                    <a:pt x="934" y="835"/>
                  </a:lnTo>
                  <a:lnTo>
                    <a:pt x="937" y="830"/>
                  </a:lnTo>
                  <a:lnTo>
                    <a:pt x="942" y="826"/>
                  </a:lnTo>
                  <a:lnTo>
                    <a:pt x="949" y="824"/>
                  </a:lnTo>
                  <a:lnTo>
                    <a:pt x="949" y="824"/>
                  </a:lnTo>
                  <a:close/>
                  <a:moveTo>
                    <a:pt x="891" y="824"/>
                  </a:moveTo>
                  <a:lnTo>
                    <a:pt x="891" y="824"/>
                  </a:lnTo>
                  <a:lnTo>
                    <a:pt x="891" y="824"/>
                  </a:lnTo>
                  <a:lnTo>
                    <a:pt x="896" y="826"/>
                  </a:lnTo>
                  <a:lnTo>
                    <a:pt x="901" y="830"/>
                  </a:lnTo>
                  <a:lnTo>
                    <a:pt x="905" y="835"/>
                  </a:lnTo>
                  <a:lnTo>
                    <a:pt x="906" y="841"/>
                  </a:lnTo>
                  <a:lnTo>
                    <a:pt x="906" y="841"/>
                  </a:lnTo>
                  <a:lnTo>
                    <a:pt x="905" y="847"/>
                  </a:lnTo>
                  <a:lnTo>
                    <a:pt x="901" y="852"/>
                  </a:lnTo>
                  <a:lnTo>
                    <a:pt x="896" y="857"/>
                  </a:lnTo>
                  <a:lnTo>
                    <a:pt x="891" y="857"/>
                  </a:lnTo>
                  <a:lnTo>
                    <a:pt x="891" y="857"/>
                  </a:lnTo>
                  <a:lnTo>
                    <a:pt x="884" y="857"/>
                  </a:lnTo>
                  <a:lnTo>
                    <a:pt x="879" y="852"/>
                  </a:lnTo>
                  <a:lnTo>
                    <a:pt x="876" y="847"/>
                  </a:lnTo>
                  <a:lnTo>
                    <a:pt x="876" y="841"/>
                  </a:lnTo>
                  <a:lnTo>
                    <a:pt x="876" y="841"/>
                  </a:lnTo>
                  <a:lnTo>
                    <a:pt x="876" y="835"/>
                  </a:lnTo>
                  <a:lnTo>
                    <a:pt x="879" y="830"/>
                  </a:lnTo>
                  <a:lnTo>
                    <a:pt x="884" y="826"/>
                  </a:lnTo>
                  <a:lnTo>
                    <a:pt x="891" y="824"/>
                  </a:lnTo>
                  <a:lnTo>
                    <a:pt x="891" y="824"/>
                  </a:lnTo>
                  <a:close/>
                  <a:moveTo>
                    <a:pt x="831" y="824"/>
                  </a:moveTo>
                  <a:lnTo>
                    <a:pt x="831" y="824"/>
                  </a:lnTo>
                  <a:lnTo>
                    <a:pt x="831" y="824"/>
                  </a:lnTo>
                  <a:lnTo>
                    <a:pt x="838" y="826"/>
                  </a:lnTo>
                  <a:lnTo>
                    <a:pt x="843" y="830"/>
                  </a:lnTo>
                  <a:lnTo>
                    <a:pt x="847" y="835"/>
                  </a:lnTo>
                  <a:lnTo>
                    <a:pt x="847" y="841"/>
                  </a:lnTo>
                  <a:lnTo>
                    <a:pt x="847" y="841"/>
                  </a:lnTo>
                  <a:lnTo>
                    <a:pt x="847" y="847"/>
                  </a:lnTo>
                  <a:lnTo>
                    <a:pt x="843" y="852"/>
                  </a:lnTo>
                  <a:lnTo>
                    <a:pt x="838" y="857"/>
                  </a:lnTo>
                  <a:lnTo>
                    <a:pt x="831" y="857"/>
                  </a:lnTo>
                  <a:lnTo>
                    <a:pt x="831" y="857"/>
                  </a:lnTo>
                  <a:lnTo>
                    <a:pt x="826" y="857"/>
                  </a:lnTo>
                  <a:lnTo>
                    <a:pt x="821" y="852"/>
                  </a:lnTo>
                  <a:lnTo>
                    <a:pt x="818" y="847"/>
                  </a:lnTo>
                  <a:lnTo>
                    <a:pt x="816" y="841"/>
                  </a:lnTo>
                  <a:lnTo>
                    <a:pt x="816" y="841"/>
                  </a:lnTo>
                  <a:lnTo>
                    <a:pt x="818" y="835"/>
                  </a:lnTo>
                  <a:lnTo>
                    <a:pt x="821" y="830"/>
                  </a:lnTo>
                  <a:lnTo>
                    <a:pt x="826" y="826"/>
                  </a:lnTo>
                  <a:lnTo>
                    <a:pt x="831" y="824"/>
                  </a:lnTo>
                  <a:lnTo>
                    <a:pt x="831" y="824"/>
                  </a:lnTo>
                  <a:close/>
                  <a:moveTo>
                    <a:pt x="773" y="824"/>
                  </a:moveTo>
                  <a:lnTo>
                    <a:pt x="773" y="824"/>
                  </a:lnTo>
                  <a:lnTo>
                    <a:pt x="773" y="824"/>
                  </a:lnTo>
                  <a:lnTo>
                    <a:pt x="780" y="826"/>
                  </a:lnTo>
                  <a:lnTo>
                    <a:pt x="785" y="830"/>
                  </a:lnTo>
                  <a:lnTo>
                    <a:pt x="789" y="835"/>
                  </a:lnTo>
                  <a:lnTo>
                    <a:pt x="789" y="841"/>
                  </a:lnTo>
                  <a:lnTo>
                    <a:pt x="789" y="841"/>
                  </a:lnTo>
                  <a:lnTo>
                    <a:pt x="789" y="847"/>
                  </a:lnTo>
                  <a:lnTo>
                    <a:pt x="785" y="852"/>
                  </a:lnTo>
                  <a:lnTo>
                    <a:pt x="780" y="857"/>
                  </a:lnTo>
                  <a:lnTo>
                    <a:pt x="773" y="857"/>
                  </a:lnTo>
                  <a:lnTo>
                    <a:pt x="773" y="857"/>
                  </a:lnTo>
                  <a:lnTo>
                    <a:pt x="768" y="857"/>
                  </a:lnTo>
                  <a:lnTo>
                    <a:pt x="763" y="852"/>
                  </a:lnTo>
                  <a:lnTo>
                    <a:pt x="760" y="847"/>
                  </a:lnTo>
                  <a:lnTo>
                    <a:pt x="758" y="841"/>
                  </a:lnTo>
                  <a:lnTo>
                    <a:pt x="758" y="841"/>
                  </a:lnTo>
                  <a:lnTo>
                    <a:pt x="760" y="835"/>
                  </a:lnTo>
                  <a:lnTo>
                    <a:pt x="763" y="830"/>
                  </a:lnTo>
                  <a:lnTo>
                    <a:pt x="768" y="826"/>
                  </a:lnTo>
                  <a:lnTo>
                    <a:pt x="773" y="824"/>
                  </a:lnTo>
                  <a:lnTo>
                    <a:pt x="773" y="824"/>
                  </a:lnTo>
                  <a:close/>
                  <a:moveTo>
                    <a:pt x="716" y="824"/>
                  </a:moveTo>
                  <a:lnTo>
                    <a:pt x="716" y="824"/>
                  </a:lnTo>
                  <a:lnTo>
                    <a:pt x="716" y="824"/>
                  </a:lnTo>
                  <a:lnTo>
                    <a:pt x="721" y="826"/>
                  </a:lnTo>
                  <a:lnTo>
                    <a:pt x="726" y="830"/>
                  </a:lnTo>
                  <a:lnTo>
                    <a:pt x="729" y="835"/>
                  </a:lnTo>
                  <a:lnTo>
                    <a:pt x="731" y="841"/>
                  </a:lnTo>
                  <a:lnTo>
                    <a:pt x="731" y="841"/>
                  </a:lnTo>
                  <a:lnTo>
                    <a:pt x="729" y="847"/>
                  </a:lnTo>
                  <a:lnTo>
                    <a:pt x="726" y="852"/>
                  </a:lnTo>
                  <a:lnTo>
                    <a:pt x="721" y="857"/>
                  </a:lnTo>
                  <a:lnTo>
                    <a:pt x="716" y="857"/>
                  </a:lnTo>
                  <a:lnTo>
                    <a:pt x="716" y="857"/>
                  </a:lnTo>
                  <a:lnTo>
                    <a:pt x="709" y="857"/>
                  </a:lnTo>
                  <a:lnTo>
                    <a:pt x="704" y="852"/>
                  </a:lnTo>
                  <a:lnTo>
                    <a:pt x="702" y="847"/>
                  </a:lnTo>
                  <a:lnTo>
                    <a:pt x="700" y="841"/>
                  </a:lnTo>
                  <a:lnTo>
                    <a:pt x="700" y="841"/>
                  </a:lnTo>
                  <a:lnTo>
                    <a:pt x="702" y="835"/>
                  </a:lnTo>
                  <a:lnTo>
                    <a:pt x="704" y="830"/>
                  </a:lnTo>
                  <a:lnTo>
                    <a:pt x="709" y="826"/>
                  </a:lnTo>
                  <a:lnTo>
                    <a:pt x="716" y="824"/>
                  </a:lnTo>
                  <a:lnTo>
                    <a:pt x="716" y="824"/>
                  </a:lnTo>
                  <a:close/>
                  <a:moveTo>
                    <a:pt x="658" y="824"/>
                  </a:moveTo>
                  <a:lnTo>
                    <a:pt x="658" y="824"/>
                  </a:lnTo>
                  <a:lnTo>
                    <a:pt x="658" y="824"/>
                  </a:lnTo>
                  <a:lnTo>
                    <a:pt x="663" y="826"/>
                  </a:lnTo>
                  <a:lnTo>
                    <a:pt x="668" y="830"/>
                  </a:lnTo>
                  <a:lnTo>
                    <a:pt x="671" y="835"/>
                  </a:lnTo>
                  <a:lnTo>
                    <a:pt x="673" y="841"/>
                  </a:lnTo>
                  <a:lnTo>
                    <a:pt x="673" y="841"/>
                  </a:lnTo>
                  <a:lnTo>
                    <a:pt x="671" y="847"/>
                  </a:lnTo>
                  <a:lnTo>
                    <a:pt x="668" y="852"/>
                  </a:lnTo>
                  <a:lnTo>
                    <a:pt x="663" y="857"/>
                  </a:lnTo>
                  <a:lnTo>
                    <a:pt x="658" y="857"/>
                  </a:lnTo>
                  <a:lnTo>
                    <a:pt x="658" y="857"/>
                  </a:lnTo>
                  <a:lnTo>
                    <a:pt x="651" y="857"/>
                  </a:lnTo>
                  <a:lnTo>
                    <a:pt x="646" y="852"/>
                  </a:lnTo>
                  <a:lnTo>
                    <a:pt x="642" y="847"/>
                  </a:lnTo>
                  <a:lnTo>
                    <a:pt x="642" y="841"/>
                  </a:lnTo>
                  <a:lnTo>
                    <a:pt x="642" y="841"/>
                  </a:lnTo>
                  <a:lnTo>
                    <a:pt x="642" y="835"/>
                  </a:lnTo>
                  <a:lnTo>
                    <a:pt x="646" y="830"/>
                  </a:lnTo>
                  <a:lnTo>
                    <a:pt x="651" y="826"/>
                  </a:lnTo>
                  <a:lnTo>
                    <a:pt x="658" y="824"/>
                  </a:lnTo>
                  <a:lnTo>
                    <a:pt x="658" y="824"/>
                  </a:lnTo>
                  <a:close/>
                  <a:moveTo>
                    <a:pt x="598" y="824"/>
                  </a:moveTo>
                  <a:lnTo>
                    <a:pt x="598" y="824"/>
                  </a:lnTo>
                  <a:lnTo>
                    <a:pt x="598" y="824"/>
                  </a:lnTo>
                  <a:lnTo>
                    <a:pt x="605" y="826"/>
                  </a:lnTo>
                  <a:lnTo>
                    <a:pt x="610" y="830"/>
                  </a:lnTo>
                  <a:lnTo>
                    <a:pt x="613" y="835"/>
                  </a:lnTo>
                  <a:lnTo>
                    <a:pt x="615" y="841"/>
                  </a:lnTo>
                  <a:lnTo>
                    <a:pt x="615" y="841"/>
                  </a:lnTo>
                  <a:lnTo>
                    <a:pt x="613" y="847"/>
                  </a:lnTo>
                  <a:lnTo>
                    <a:pt x="610" y="852"/>
                  </a:lnTo>
                  <a:lnTo>
                    <a:pt x="605" y="857"/>
                  </a:lnTo>
                  <a:lnTo>
                    <a:pt x="598" y="857"/>
                  </a:lnTo>
                  <a:lnTo>
                    <a:pt x="598" y="857"/>
                  </a:lnTo>
                  <a:lnTo>
                    <a:pt x="593" y="857"/>
                  </a:lnTo>
                  <a:lnTo>
                    <a:pt x="588" y="852"/>
                  </a:lnTo>
                  <a:lnTo>
                    <a:pt x="584" y="847"/>
                  </a:lnTo>
                  <a:lnTo>
                    <a:pt x="583" y="841"/>
                  </a:lnTo>
                  <a:lnTo>
                    <a:pt x="583" y="841"/>
                  </a:lnTo>
                  <a:lnTo>
                    <a:pt x="584" y="835"/>
                  </a:lnTo>
                  <a:lnTo>
                    <a:pt x="588" y="830"/>
                  </a:lnTo>
                  <a:lnTo>
                    <a:pt x="593" y="826"/>
                  </a:lnTo>
                  <a:lnTo>
                    <a:pt x="598" y="824"/>
                  </a:lnTo>
                  <a:lnTo>
                    <a:pt x="598" y="824"/>
                  </a:lnTo>
                  <a:close/>
                  <a:moveTo>
                    <a:pt x="540" y="824"/>
                  </a:moveTo>
                  <a:lnTo>
                    <a:pt x="540" y="824"/>
                  </a:lnTo>
                  <a:lnTo>
                    <a:pt x="540" y="824"/>
                  </a:lnTo>
                  <a:lnTo>
                    <a:pt x="547" y="826"/>
                  </a:lnTo>
                  <a:lnTo>
                    <a:pt x="552" y="830"/>
                  </a:lnTo>
                  <a:lnTo>
                    <a:pt x="556" y="835"/>
                  </a:lnTo>
                  <a:lnTo>
                    <a:pt x="556" y="841"/>
                  </a:lnTo>
                  <a:lnTo>
                    <a:pt x="556" y="841"/>
                  </a:lnTo>
                  <a:lnTo>
                    <a:pt x="556" y="847"/>
                  </a:lnTo>
                  <a:lnTo>
                    <a:pt x="552" y="852"/>
                  </a:lnTo>
                  <a:lnTo>
                    <a:pt x="547" y="857"/>
                  </a:lnTo>
                  <a:lnTo>
                    <a:pt x="540" y="857"/>
                  </a:lnTo>
                  <a:lnTo>
                    <a:pt x="540" y="857"/>
                  </a:lnTo>
                  <a:lnTo>
                    <a:pt x="535" y="857"/>
                  </a:lnTo>
                  <a:lnTo>
                    <a:pt x="530" y="852"/>
                  </a:lnTo>
                  <a:lnTo>
                    <a:pt x="527" y="847"/>
                  </a:lnTo>
                  <a:lnTo>
                    <a:pt x="525" y="841"/>
                  </a:lnTo>
                  <a:lnTo>
                    <a:pt x="525" y="841"/>
                  </a:lnTo>
                  <a:lnTo>
                    <a:pt x="527" y="835"/>
                  </a:lnTo>
                  <a:lnTo>
                    <a:pt x="530" y="830"/>
                  </a:lnTo>
                  <a:lnTo>
                    <a:pt x="535" y="826"/>
                  </a:lnTo>
                  <a:lnTo>
                    <a:pt x="540" y="824"/>
                  </a:lnTo>
                  <a:lnTo>
                    <a:pt x="540" y="824"/>
                  </a:lnTo>
                  <a:close/>
                  <a:moveTo>
                    <a:pt x="1882" y="782"/>
                  </a:moveTo>
                  <a:lnTo>
                    <a:pt x="1882" y="782"/>
                  </a:lnTo>
                  <a:lnTo>
                    <a:pt x="1882" y="782"/>
                  </a:lnTo>
                  <a:lnTo>
                    <a:pt x="1887" y="784"/>
                  </a:lnTo>
                  <a:lnTo>
                    <a:pt x="1892" y="787"/>
                  </a:lnTo>
                  <a:lnTo>
                    <a:pt x="1896" y="792"/>
                  </a:lnTo>
                  <a:lnTo>
                    <a:pt x="1897" y="797"/>
                  </a:lnTo>
                  <a:lnTo>
                    <a:pt x="1897" y="797"/>
                  </a:lnTo>
                  <a:lnTo>
                    <a:pt x="1896" y="804"/>
                  </a:lnTo>
                  <a:lnTo>
                    <a:pt x="1892" y="809"/>
                  </a:lnTo>
                  <a:lnTo>
                    <a:pt x="1887" y="812"/>
                  </a:lnTo>
                  <a:lnTo>
                    <a:pt x="1882" y="814"/>
                  </a:lnTo>
                  <a:lnTo>
                    <a:pt x="1882" y="814"/>
                  </a:lnTo>
                  <a:lnTo>
                    <a:pt x="1875" y="812"/>
                  </a:lnTo>
                  <a:lnTo>
                    <a:pt x="1870" y="809"/>
                  </a:lnTo>
                  <a:lnTo>
                    <a:pt x="1867" y="804"/>
                  </a:lnTo>
                  <a:lnTo>
                    <a:pt x="1867" y="797"/>
                  </a:lnTo>
                  <a:lnTo>
                    <a:pt x="1867" y="797"/>
                  </a:lnTo>
                  <a:lnTo>
                    <a:pt x="1867" y="792"/>
                  </a:lnTo>
                  <a:lnTo>
                    <a:pt x="1870" y="787"/>
                  </a:lnTo>
                  <a:lnTo>
                    <a:pt x="1875" y="784"/>
                  </a:lnTo>
                  <a:lnTo>
                    <a:pt x="1882" y="782"/>
                  </a:lnTo>
                  <a:lnTo>
                    <a:pt x="1882" y="782"/>
                  </a:lnTo>
                  <a:close/>
                  <a:moveTo>
                    <a:pt x="1823" y="782"/>
                  </a:moveTo>
                  <a:lnTo>
                    <a:pt x="1823" y="782"/>
                  </a:lnTo>
                  <a:lnTo>
                    <a:pt x="1823" y="782"/>
                  </a:lnTo>
                  <a:lnTo>
                    <a:pt x="1829" y="784"/>
                  </a:lnTo>
                  <a:lnTo>
                    <a:pt x="1834" y="787"/>
                  </a:lnTo>
                  <a:lnTo>
                    <a:pt x="1838" y="792"/>
                  </a:lnTo>
                  <a:lnTo>
                    <a:pt x="1838" y="797"/>
                  </a:lnTo>
                  <a:lnTo>
                    <a:pt x="1838" y="797"/>
                  </a:lnTo>
                  <a:lnTo>
                    <a:pt x="1838" y="804"/>
                  </a:lnTo>
                  <a:lnTo>
                    <a:pt x="1834" y="809"/>
                  </a:lnTo>
                  <a:lnTo>
                    <a:pt x="1829" y="812"/>
                  </a:lnTo>
                  <a:lnTo>
                    <a:pt x="1823" y="814"/>
                  </a:lnTo>
                  <a:lnTo>
                    <a:pt x="1823" y="814"/>
                  </a:lnTo>
                  <a:lnTo>
                    <a:pt x="1817" y="812"/>
                  </a:lnTo>
                  <a:lnTo>
                    <a:pt x="1812" y="809"/>
                  </a:lnTo>
                  <a:lnTo>
                    <a:pt x="1809" y="804"/>
                  </a:lnTo>
                  <a:lnTo>
                    <a:pt x="1807" y="797"/>
                  </a:lnTo>
                  <a:lnTo>
                    <a:pt x="1807" y="797"/>
                  </a:lnTo>
                  <a:lnTo>
                    <a:pt x="1809" y="792"/>
                  </a:lnTo>
                  <a:lnTo>
                    <a:pt x="1812" y="787"/>
                  </a:lnTo>
                  <a:lnTo>
                    <a:pt x="1817" y="784"/>
                  </a:lnTo>
                  <a:lnTo>
                    <a:pt x="1823" y="782"/>
                  </a:lnTo>
                  <a:lnTo>
                    <a:pt x="1823" y="782"/>
                  </a:lnTo>
                  <a:close/>
                  <a:moveTo>
                    <a:pt x="1765" y="782"/>
                  </a:moveTo>
                  <a:lnTo>
                    <a:pt x="1765" y="782"/>
                  </a:lnTo>
                  <a:lnTo>
                    <a:pt x="1765" y="782"/>
                  </a:lnTo>
                  <a:lnTo>
                    <a:pt x="1771" y="784"/>
                  </a:lnTo>
                  <a:lnTo>
                    <a:pt x="1777" y="787"/>
                  </a:lnTo>
                  <a:lnTo>
                    <a:pt x="1780" y="792"/>
                  </a:lnTo>
                  <a:lnTo>
                    <a:pt x="1780" y="797"/>
                  </a:lnTo>
                  <a:lnTo>
                    <a:pt x="1780" y="797"/>
                  </a:lnTo>
                  <a:lnTo>
                    <a:pt x="1780" y="804"/>
                  </a:lnTo>
                  <a:lnTo>
                    <a:pt x="1777" y="809"/>
                  </a:lnTo>
                  <a:lnTo>
                    <a:pt x="1771" y="812"/>
                  </a:lnTo>
                  <a:lnTo>
                    <a:pt x="1765" y="814"/>
                  </a:lnTo>
                  <a:lnTo>
                    <a:pt x="1765" y="814"/>
                  </a:lnTo>
                  <a:lnTo>
                    <a:pt x="1759" y="812"/>
                  </a:lnTo>
                  <a:lnTo>
                    <a:pt x="1754" y="809"/>
                  </a:lnTo>
                  <a:lnTo>
                    <a:pt x="1751" y="804"/>
                  </a:lnTo>
                  <a:lnTo>
                    <a:pt x="1749" y="797"/>
                  </a:lnTo>
                  <a:lnTo>
                    <a:pt x="1749" y="797"/>
                  </a:lnTo>
                  <a:lnTo>
                    <a:pt x="1751" y="792"/>
                  </a:lnTo>
                  <a:lnTo>
                    <a:pt x="1754" y="787"/>
                  </a:lnTo>
                  <a:lnTo>
                    <a:pt x="1759" y="784"/>
                  </a:lnTo>
                  <a:lnTo>
                    <a:pt x="1765" y="782"/>
                  </a:lnTo>
                  <a:lnTo>
                    <a:pt x="1765" y="782"/>
                  </a:lnTo>
                  <a:close/>
                  <a:moveTo>
                    <a:pt x="1707" y="782"/>
                  </a:moveTo>
                  <a:lnTo>
                    <a:pt x="1707" y="782"/>
                  </a:lnTo>
                  <a:lnTo>
                    <a:pt x="1707" y="782"/>
                  </a:lnTo>
                  <a:lnTo>
                    <a:pt x="1712" y="784"/>
                  </a:lnTo>
                  <a:lnTo>
                    <a:pt x="1717" y="787"/>
                  </a:lnTo>
                  <a:lnTo>
                    <a:pt x="1720" y="792"/>
                  </a:lnTo>
                  <a:lnTo>
                    <a:pt x="1722" y="797"/>
                  </a:lnTo>
                  <a:lnTo>
                    <a:pt x="1722" y="797"/>
                  </a:lnTo>
                  <a:lnTo>
                    <a:pt x="1720" y="804"/>
                  </a:lnTo>
                  <a:lnTo>
                    <a:pt x="1717" y="809"/>
                  </a:lnTo>
                  <a:lnTo>
                    <a:pt x="1712" y="812"/>
                  </a:lnTo>
                  <a:lnTo>
                    <a:pt x="1707" y="814"/>
                  </a:lnTo>
                  <a:lnTo>
                    <a:pt x="1707" y="814"/>
                  </a:lnTo>
                  <a:lnTo>
                    <a:pt x="1700" y="812"/>
                  </a:lnTo>
                  <a:lnTo>
                    <a:pt x="1695" y="809"/>
                  </a:lnTo>
                  <a:lnTo>
                    <a:pt x="1693" y="804"/>
                  </a:lnTo>
                  <a:lnTo>
                    <a:pt x="1691" y="797"/>
                  </a:lnTo>
                  <a:lnTo>
                    <a:pt x="1691" y="797"/>
                  </a:lnTo>
                  <a:lnTo>
                    <a:pt x="1693" y="792"/>
                  </a:lnTo>
                  <a:lnTo>
                    <a:pt x="1695" y="787"/>
                  </a:lnTo>
                  <a:lnTo>
                    <a:pt x="1700" y="784"/>
                  </a:lnTo>
                  <a:lnTo>
                    <a:pt x="1707" y="782"/>
                  </a:lnTo>
                  <a:lnTo>
                    <a:pt x="1707" y="782"/>
                  </a:lnTo>
                  <a:close/>
                  <a:moveTo>
                    <a:pt x="1649" y="782"/>
                  </a:moveTo>
                  <a:lnTo>
                    <a:pt x="1649" y="782"/>
                  </a:lnTo>
                  <a:lnTo>
                    <a:pt x="1649" y="782"/>
                  </a:lnTo>
                  <a:lnTo>
                    <a:pt x="1654" y="784"/>
                  </a:lnTo>
                  <a:lnTo>
                    <a:pt x="1659" y="787"/>
                  </a:lnTo>
                  <a:lnTo>
                    <a:pt x="1662" y="792"/>
                  </a:lnTo>
                  <a:lnTo>
                    <a:pt x="1664" y="797"/>
                  </a:lnTo>
                  <a:lnTo>
                    <a:pt x="1664" y="797"/>
                  </a:lnTo>
                  <a:lnTo>
                    <a:pt x="1662" y="804"/>
                  </a:lnTo>
                  <a:lnTo>
                    <a:pt x="1659" y="809"/>
                  </a:lnTo>
                  <a:lnTo>
                    <a:pt x="1654" y="812"/>
                  </a:lnTo>
                  <a:lnTo>
                    <a:pt x="1649" y="814"/>
                  </a:lnTo>
                  <a:lnTo>
                    <a:pt x="1649" y="814"/>
                  </a:lnTo>
                  <a:lnTo>
                    <a:pt x="1642" y="812"/>
                  </a:lnTo>
                  <a:lnTo>
                    <a:pt x="1637" y="809"/>
                  </a:lnTo>
                  <a:lnTo>
                    <a:pt x="1633" y="804"/>
                  </a:lnTo>
                  <a:lnTo>
                    <a:pt x="1633" y="797"/>
                  </a:lnTo>
                  <a:lnTo>
                    <a:pt x="1633" y="797"/>
                  </a:lnTo>
                  <a:lnTo>
                    <a:pt x="1633" y="792"/>
                  </a:lnTo>
                  <a:lnTo>
                    <a:pt x="1637" y="787"/>
                  </a:lnTo>
                  <a:lnTo>
                    <a:pt x="1642" y="784"/>
                  </a:lnTo>
                  <a:lnTo>
                    <a:pt x="1649" y="782"/>
                  </a:lnTo>
                  <a:lnTo>
                    <a:pt x="1649" y="782"/>
                  </a:lnTo>
                  <a:close/>
                  <a:moveTo>
                    <a:pt x="1589" y="782"/>
                  </a:moveTo>
                  <a:lnTo>
                    <a:pt x="1589" y="782"/>
                  </a:lnTo>
                  <a:lnTo>
                    <a:pt x="1589" y="782"/>
                  </a:lnTo>
                  <a:lnTo>
                    <a:pt x="1596" y="784"/>
                  </a:lnTo>
                  <a:lnTo>
                    <a:pt x="1601" y="787"/>
                  </a:lnTo>
                  <a:lnTo>
                    <a:pt x="1605" y="792"/>
                  </a:lnTo>
                  <a:lnTo>
                    <a:pt x="1606" y="797"/>
                  </a:lnTo>
                  <a:lnTo>
                    <a:pt x="1606" y="797"/>
                  </a:lnTo>
                  <a:lnTo>
                    <a:pt x="1605" y="804"/>
                  </a:lnTo>
                  <a:lnTo>
                    <a:pt x="1601" y="809"/>
                  </a:lnTo>
                  <a:lnTo>
                    <a:pt x="1596" y="812"/>
                  </a:lnTo>
                  <a:lnTo>
                    <a:pt x="1589" y="814"/>
                  </a:lnTo>
                  <a:lnTo>
                    <a:pt x="1589" y="814"/>
                  </a:lnTo>
                  <a:lnTo>
                    <a:pt x="1584" y="812"/>
                  </a:lnTo>
                  <a:lnTo>
                    <a:pt x="1579" y="809"/>
                  </a:lnTo>
                  <a:lnTo>
                    <a:pt x="1576" y="804"/>
                  </a:lnTo>
                  <a:lnTo>
                    <a:pt x="1574" y="797"/>
                  </a:lnTo>
                  <a:lnTo>
                    <a:pt x="1574" y="797"/>
                  </a:lnTo>
                  <a:lnTo>
                    <a:pt x="1576" y="792"/>
                  </a:lnTo>
                  <a:lnTo>
                    <a:pt x="1579" y="787"/>
                  </a:lnTo>
                  <a:lnTo>
                    <a:pt x="1584" y="784"/>
                  </a:lnTo>
                  <a:lnTo>
                    <a:pt x="1589" y="782"/>
                  </a:lnTo>
                  <a:lnTo>
                    <a:pt x="1589" y="782"/>
                  </a:lnTo>
                  <a:close/>
                  <a:moveTo>
                    <a:pt x="1531" y="782"/>
                  </a:moveTo>
                  <a:lnTo>
                    <a:pt x="1531" y="782"/>
                  </a:lnTo>
                  <a:lnTo>
                    <a:pt x="1531" y="782"/>
                  </a:lnTo>
                  <a:lnTo>
                    <a:pt x="1538" y="784"/>
                  </a:lnTo>
                  <a:lnTo>
                    <a:pt x="1543" y="787"/>
                  </a:lnTo>
                  <a:lnTo>
                    <a:pt x="1547" y="792"/>
                  </a:lnTo>
                  <a:lnTo>
                    <a:pt x="1547" y="797"/>
                  </a:lnTo>
                  <a:lnTo>
                    <a:pt x="1547" y="797"/>
                  </a:lnTo>
                  <a:lnTo>
                    <a:pt x="1547" y="804"/>
                  </a:lnTo>
                  <a:lnTo>
                    <a:pt x="1543" y="809"/>
                  </a:lnTo>
                  <a:lnTo>
                    <a:pt x="1538" y="812"/>
                  </a:lnTo>
                  <a:lnTo>
                    <a:pt x="1531" y="814"/>
                  </a:lnTo>
                  <a:lnTo>
                    <a:pt x="1531" y="814"/>
                  </a:lnTo>
                  <a:lnTo>
                    <a:pt x="1526" y="812"/>
                  </a:lnTo>
                  <a:lnTo>
                    <a:pt x="1521" y="809"/>
                  </a:lnTo>
                  <a:lnTo>
                    <a:pt x="1518" y="804"/>
                  </a:lnTo>
                  <a:lnTo>
                    <a:pt x="1516" y="797"/>
                  </a:lnTo>
                  <a:lnTo>
                    <a:pt x="1516" y="797"/>
                  </a:lnTo>
                  <a:lnTo>
                    <a:pt x="1518" y="792"/>
                  </a:lnTo>
                  <a:lnTo>
                    <a:pt x="1521" y="787"/>
                  </a:lnTo>
                  <a:lnTo>
                    <a:pt x="1526" y="784"/>
                  </a:lnTo>
                  <a:lnTo>
                    <a:pt x="1531" y="782"/>
                  </a:lnTo>
                  <a:lnTo>
                    <a:pt x="1531" y="782"/>
                  </a:lnTo>
                  <a:close/>
                  <a:moveTo>
                    <a:pt x="1473" y="782"/>
                  </a:moveTo>
                  <a:lnTo>
                    <a:pt x="1473" y="782"/>
                  </a:lnTo>
                  <a:lnTo>
                    <a:pt x="1473" y="782"/>
                  </a:lnTo>
                  <a:lnTo>
                    <a:pt x="1479" y="784"/>
                  </a:lnTo>
                  <a:lnTo>
                    <a:pt x="1484" y="787"/>
                  </a:lnTo>
                  <a:lnTo>
                    <a:pt x="1487" y="792"/>
                  </a:lnTo>
                  <a:lnTo>
                    <a:pt x="1489" y="797"/>
                  </a:lnTo>
                  <a:lnTo>
                    <a:pt x="1489" y="797"/>
                  </a:lnTo>
                  <a:lnTo>
                    <a:pt x="1487" y="804"/>
                  </a:lnTo>
                  <a:lnTo>
                    <a:pt x="1484" y="809"/>
                  </a:lnTo>
                  <a:lnTo>
                    <a:pt x="1479" y="812"/>
                  </a:lnTo>
                  <a:lnTo>
                    <a:pt x="1473" y="814"/>
                  </a:lnTo>
                  <a:lnTo>
                    <a:pt x="1473" y="814"/>
                  </a:lnTo>
                  <a:lnTo>
                    <a:pt x="1467" y="812"/>
                  </a:lnTo>
                  <a:lnTo>
                    <a:pt x="1463" y="809"/>
                  </a:lnTo>
                  <a:lnTo>
                    <a:pt x="1460" y="804"/>
                  </a:lnTo>
                  <a:lnTo>
                    <a:pt x="1458" y="797"/>
                  </a:lnTo>
                  <a:lnTo>
                    <a:pt x="1458" y="797"/>
                  </a:lnTo>
                  <a:lnTo>
                    <a:pt x="1460" y="792"/>
                  </a:lnTo>
                  <a:lnTo>
                    <a:pt x="1463" y="787"/>
                  </a:lnTo>
                  <a:lnTo>
                    <a:pt x="1467" y="784"/>
                  </a:lnTo>
                  <a:lnTo>
                    <a:pt x="1473" y="782"/>
                  </a:lnTo>
                  <a:lnTo>
                    <a:pt x="1473" y="782"/>
                  </a:lnTo>
                  <a:close/>
                  <a:moveTo>
                    <a:pt x="1415" y="782"/>
                  </a:moveTo>
                  <a:lnTo>
                    <a:pt x="1415" y="782"/>
                  </a:lnTo>
                  <a:lnTo>
                    <a:pt x="1415" y="782"/>
                  </a:lnTo>
                  <a:lnTo>
                    <a:pt x="1421" y="784"/>
                  </a:lnTo>
                  <a:lnTo>
                    <a:pt x="1426" y="787"/>
                  </a:lnTo>
                  <a:lnTo>
                    <a:pt x="1429" y="792"/>
                  </a:lnTo>
                  <a:lnTo>
                    <a:pt x="1431" y="797"/>
                  </a:lnTo>
                  <a:lnTo>
                    <a:pt x="1431" y="797"/>
                  </a:lnTo>
                  <a:lnTo>
                    <a:pt x="1429" y="804"/>
                  </a:lnTo>
                  <a:lnTo>
                    <a:pt x="1426" y="809"/>
                  </a:lnTo>
                  <a:lnTo>
                    <a:pt x="1421" y="812"/>
                  </a:lnTo>
                  <a:lnTo>
                    <a:pt x="1415" y="814"/>
                  </a:lnTo>
                  <a:lnTo>
                    <a:pt x="1415" y="814"/>
                  </a:lnTo>
                  <a:lnTo>
                    <a:pt x="1409" y="812"/>
                  </a:lnTo>
                  <a:lnTo>
                    <a:pt x="1404" y="809"/>
                  </a:lnTo>
                  <a:lnTo>
                    <a:pt x="1400" y="804"/>
                  </a:lnTo>
                  <a:lnTo>
                    <a:pt x="1400" y="797"/>
                  </a:lnTo>
                  <a:lnTo>
                    <a:pt x="1400" y="797"/>
                  </a:lnTo>
                  <a:lnTo>
                    <a:pt x="1400" y="792"/>
                  </a:lnTo>
                  <a:lnTo>
                    <a:pt x="1404" y="787"/>
                  </a:lnTo>
                  <a:lnTo>
                    <a:pt x="1409" y="784"/>
                  </a:lnTo>
                  <a:lnTo>
                    <a:pt x="1415" y="782"/>
                  </a:lnTo>
                  <a:lnTo>
                    <a:pt x="1415" y="782"/>
                  </a:lnTo>
                  <a:close/>
                  <a:moveTo>
                    <a:pt x="1356" y="782"/>
                  </a:moveTo>
                  <a:lnTo>
                    <a:pt x="1356" y="782"/>
                  </a:lnTo>
                  <a:lnTo>
                    <a:pt x="1356" y="782"/>
                  </a:lnTo>
                  <a:lnTo>
                    <a:pt x="1363" y="784"/>
                  </a:lnTo>
                  <a:lnTo>
                    <a:pt x="1368" y="787"/>
                  </a:lnTo>
                  <a:lnTo>
                    <a:pt x="1371" y="792"/>
                  </a:lnTo>
                  <a:lnTo>
                    <a:pt x="1373" y="797"/>
                  </a:lnTo>
                  <a:lnTo>
                    <a:pt x="1373" y="797"/>
                  </a:lnTo>
                  <a:lnTo>
                    <a:pt x="1371" y="804"/>
                  </a:lnTo>
                  <a:lnTo>
                    <a:pt x="1368" y="809"/>
                  </a:lnTo>
                  <a:lnTo>
                    <a:pt x="1363" y="812"/>
                  </a:lnTo>
                  <a:lnTo>
                    <a:pt x="1356" y="814"/>
                  </a:lnTo>
                  <a:lnTo>
                    <a:pt x="1356" y="814"/>
                  </a:lnTo>
                  <a:lnTo>
                    <a:pt x="1351" y="812"/>
                  </a:lnTo>
                  <a:lnTo>
                    <a:pt x="1346" y="809"/>
                  </a:lnTo>
                  <a:lnTo>
                    <a:pt x="1342" y="804"/>
                  </a:lnTo>
                  <a:lnTo>
                    <a:pt x="1341" y="797"/>
                  </a:lnTo>
                  <a:lnTo>
                    <a:pt x="1341" y="797"/>
                  </a:lnTo>
                  <a:lnTo>
                    <a:pt x="1342" y="792"/>
                  </a:lnTo>
                  <a:lnTo>
                    <a:pt x="1346" y="787"/>
                  </a:lnTo>
                  <a:lnTo>
                    <a:pt x="1351" y="784"/>
                  </a:lnTo>
                  <a:lnTo>
                    <a:pt x="1356" y="782"/>
                  </a:lnTo>
                  <a:lnTo>
                    <a:pt x="1356" y="782"/>
                  </a:lnTo>
                  <a:close/>
                  <a:moveTo>
                    <a:pt x="1298" y="782"/>
                  </a:moveTo>
                  <a:lnTo>
                    <a:pt x="1298" y="782"/>
                  </a:lnTo>
                  <a:lnTo>
                    <a:pt x="1298" y="782"/>
                  </a:lnTo>
                  <a:lnTo>
                    <a:pt x="1305" y="784"/>
                  </a:lnTo>
                  <a:lnTo>
                    <a:pt x="1310" y="787"/>
                  </a:lnTo>
                  <a:lnTo>
                    <a:pt x="1313" y="792"/>
                  </a:lnTo>
                  <a:lnTo>
                    <a:pt x="1313" y="797"/>
                  </a:lnTo>
                  <a:lnTo>
                    <a:pt x="1313" y="797"/>
                  </a:lnTo>
                  <a:lnTo>
                    <a:pt x="1313" y="804"/>
                  </a:lnTo>
                  <a:lnTo>
                    <a:pt x="1310" y="809"/>
                  </a:lnTo>
                  <a:lnTo>
                    <a:pt x="1305" y="812"/>
                  </a:lnTo>
                  <a:lnTo>
                    <a:pt x="1298" y="814"/>
                  </a:lnTo>
                  <a:lnTo>
                    <a:pt x="1298" y="814"/>
                  </a:lnTo>
                  <a:lnTo>
                    <a:pt x="1293" y="812"/>
                  </a:lnTo>
                  <a:lnTo>
                    <a:pt x="1288" y="809"/>
                  </a:lnTo>
                  <a:lnTo>
                    <a:pt x="1284" y="804"/>
                  </a:lnTo>
                  <a:lnTo>
                    <a:pt x="1283" y="797"/>
                  </a:lnTo>
                  <a:lnTo>
                    <a:pt x="1283" y="797"/>
                  </a:lnTo>
                  <a:lnTo>
                    <a:pt x="1284" y="792"/>
                  </a:lnTo>
                  <a:lnTo>
                    <a:pt x="1288" y="787"/>
                  </a:lnTo>
                  <a:lnTo>
                    <a:pt x="1293" y="784"/>
                  </a:lnTo>
                  <a:lnTo>
                    <a:pt x="1298" y="782"/>
                  </a:lnTo>
                  <a:lnTo>
                    <a:pt x="1298" y="782"/>
                  </a:lnTo>
                  <a:close/>
                  <a:moveTo>
                    <a:pt x="1240" y="782"/>
                  </a:moveTo>
                  <a:lnTo>
                    <a:pt x="1240" y="782"/>
                  </a:lnTo>
                  <a:lnTo>
                    <a:pt x="1240" y="782"/>
                  </a:lnTo>
                  <a:lnTo>
                    <a:pt x="1247" y="784"/>
                  </a:lnTo>
                  <a:lnTo>
                    <a:pt x="1250" y="787"/>
                  </a:lnTo>
                  <a:lnTo>
                    <a:pt x="1254" y="792"/>
                  </a:lnTo>
                  <a:lnTo>
                    <a:pt x="1255" y="797"/>
                  </a:lnTo>
                  <a:lnTo>
                    <a:pt x="1255" y="797"/>
                  </a:lnTo>
                  <a:lnTo>
                    <a:pt x="1254" y="804"/>
                  </a:lnTo>
                  <a:lnTo>
                    <a:pt x="1250" y="809"/>
                  </a:lnTo>
                  <a:lnTo>
                    <a:pt x="1247" y="812"/>
                  </a:lnTo>
                  <a:lnTo>
                    <a:pt x="1240" y="814"/>
                  </a:lnTo>
                  <a:lnTo>
                    <a:pt x="1240" y="814"/>
                  </a:lnTo>
                  <a:lnTo>
                    <a:pt x="1233" y="812"/>
                  </a:lnTo>
                  <a:lnTo>
                    <a:pt x="1230" y="809"/>
                  </a:lnTo>
                  <a:lnTo>
                    <a:pt x="1226" y="804"/>
                  </a:lnTo>
                  <a:lnTo>
                    <a:pt x="1225" y="797"/>
                  </a:lnTo>
                  <a:lnTo>
                    <a:pt x="1225" y="797"/>
                  </a:lnTo>
                  <a:lnTo>
                    <a:pt x="1226" y="792"/>
                  </a:lnTo>
                  <a:lnTo>
                    <a:pt x="1230" y="787"/>
                  </a:lnTo>
                  <a:lnTo>
                    <a:pt x="1233" y="784"/>
                  </a:lnTo>
                  <a:lnTo>
                    <a:pt x="1240" y="782"/>
                  </a:lnTo>
                  <a:lnTo>
                    <a:pt x="1240" y="782"/>
                  </a:lnTo>
                  <a:close/>
                  <a:moveTo>
                    <a:pt x="1182" y="782"/>
                  </a:moveTo>
                  <a:lnTo>
                    <a:pt x="1182" y="782"/>
                  </a:lnTo>
                  <a:lnTo>
                    <a:pt x="1182" y="782"/>
                  </a:lnTo>
                  <a:lnTo>
                    <a:pt x="1187" y="784"/>
                  </a:lnTo>
                  <a:lnTo>
                    <a:pt x="1192" y="787"/>
                  </a:lnTo>
                  <a:lnTo>
                    <a:pt x="1196" y="792"/>
                  </a:lnTo>
                  <a:lnTo>
                    <a:pt x="1198" y="797"/>
                  </a:lnTo>
                  <a:lnTo>
                    <a:pt x="1198" y="797"/>
                  </a:lnTo>
                  <a:lnTo>
                    <a:pt x="1196" y="804"/>
                  </a:lnTo>
                  <a:lnTo>
                    <a:pt x="1192" y="809"/>
                  </a:lnTo>
                  <a:lnTo>
                    <a:pt x="1187" y="812"/>
                  </a:lnTo>
                  <a:lnTo>
                    <a:pt x="1182" y="814"/>
                  </a:lnTo>
                  <a:lnTo>
                    <a:pt x="1182" y="814"/>
                  </a:lnTo>
                  <a:lnTo>
                    <a:pt x="1175" y="812"/>
                  </a:lnTo>
                  <a:lnTo>
                    <a:pt x="1170" y="809"/>
                  </a:lnTo>
                  <a:lnTo>
                    <a:pt x="1167" y="804"/>
                  </a:lnTo>
                  <a:lnTo>
                    <a:pt x="1167" y="797"/>
                  </a:lnTo>
                  <a:lnTo>
                    <a:pt x="1167" y="797"/>
                  </a:lnTo>
                  <a:lnTo>
                    <a:pt x="1167" y="792"/>
                  </a:lnTo>
                  <a:lnTo>
                    <a:pt x="1170" y="787"/>
                  </a:lnTo>
                  <a:lnTo>
                    <a:pt x="1175" y="784"/>
                  </a:lnTo>
                  <a:lnTo>
                    <a:pt x="1182" y="782"/>
                  </a:lnTo>
                  <a:lnTo>
                    <a:pt x="1182" y="782"/>
                  </a:lnTo>
                  <a:close/>
                  <a:moveTo>
                    <a:pt x="1124" y="782"/>
                  </a:moveTo>
                  <a:lnTo>
                    <a:pt x="1124" y="782"/>
                  </a:lnTo>
                  <a:lnTo>
                    <a:pt x="1124" y="782"/>
                  </a:lnTo>
                  <a:lnTo>
                    <a:pt x="1129" y="784"/>
                  </a:lnTo>
                  <a:lnTo>
                    <a:pt x="1135" y="787"/>
                  </a:lnTo>
                  <a:lnTo>
                    <a:pt x="1138" y="792"/>
                  </a:lnTo>
                  <a:lnTo>
                    <a:pt x="1140" y="797"/>
                  </a:lnTo>
                  <a:lnTo>
                    <a:pt x="1140" y="797"/>
                  </a:lnTo>
                  <a:lnTo>
                    <a:pt x="1138" y="804"/>
                  </a:lnTo>
                  <a:lnTo>
                    <a:pt x="1135" y="809"/>
                  </a:lnTo>
                  <a:lnTo>
                    <a:pt x="1129" y="812"/>
                  </a:lnTo>
                  <a:lnTo>
                    <a:pt x="1124" y="814"/>
                  </a:lnTo>
                  <a:lnTo>
                    <a:pt x="1124" y="814"/>
                  </a:lnTo>
                  <a:lnTo>
                    <a:pt x="1117" y="812"/>
                  </a:lnTo>
                  <a:lnTo>
                    <a:pt x="1112" y="809"/>
                  </a:lnTo>
                  <a:lnTo>
                    <a:pt x="1109" y="804"/>
                  </a:lnTo>
                  <a:lnTo>
                    <a:pt x="1107" y="797"/>
                  </a:lnTo>
                  <a:lnTo>
                    <a:pt x="1107" y="797"/>
                  </a:lnTo>
                  <a:lnTo>
                    <a:pt x="1109" y="792"/>
                  </a:lnTo>
                  <a:lnTo>
                    <a:pt x="1112" y="787"/>
                  </a:lnTo>
                  <a:lnTo>
                    <a:pt x="1117" y="784"/>
                  </a:lnTo>
                  <a:lnTo>
                    <a:pt x="1124" y="782"/>
                  </a:lnTo>
                  <a:lnTo>
                    <a:pt x="1124" y="782"/>
                  </a:lnTo>
                  <a:close/>
                  <a:moveTo>
                    <a:pt x="1065" y="782"/>
                  </a:moveTo>
                  <a:lnTo>
                    <a:pt x="1065" y="782"/>
                  </a:lnTo>
                  <a:lnTo>
                    <a:pt x="1065" y="782"/>
                  </a:lnTo>
                  <a:lnTo>
                    <a:pt x="1071" y="784"/>
                  </a:lnTo>
                  <a:lnTo>
                    <a:pt x="1077" y="787"/>
                  </a:lnTo>
                  <a:lnTo>
                    <a:pt x="1080" y="792"/>
                  </a:lnTo>
                  <a:lnTo>
                    <a:pt x="1080" y="797"/>
                  </a:lnTo>
                  <a:lnTo>
                    <a:pt x="1080" y="797"/>
                  </a:lnTo>
                  <a:lnTo>
                    <a:pt x="1080" y="804"/>
                  </a:lnTo>
                  <a:lnTo>
                    <a:pt x="1077" y="809"/>
                  </a:lnTo>
                  <a:lnTo>
                    <a:pt x="1071" y="812"/>
                  </a:lnTo>
                  <a:lnTo>
                    <a:pt x="1065" y="814"/>
                  </a:lnTo>
                  <a:lnTo>
                    <a:pt x="1065" y="814"/>
                  </a:lnTo>
                  <a:lnTo>
                    <a:pt x="1060" y="812"/>
                  </a:lnTo>
                  <a:lnTo>
                    <a:pt x="1054" y="809"/>
                  </a:lnTo>
                  <a:lnTo>
                    <a:pt x="1051" y="804"/>
                  </a:lnTo>
                  <a:lnTo>
                    <a:pt x="1049" y="797"/>
                  </a:lnTo>
                  <a:lnTo>
                    <a:pt x="1049" y="797"/>
                  </a:lnTo>
                  <a:lnTo>
                    <a:pt x="1051" y="792"/>
                  </a:lnTo>
                  <a:lnTo>
                    <a:pt x="1054" y="787"/>
                  </a:lnTo>
                  <a:lnTo>
                    <a:pt x="1060" y="784"/>
                  </a:lnTo>
                  <a:lnTo>
                    <a:pt x="1065" y="782"/>
                  </a:lnTo>
                  <a:lnTo>
                    <a:pt x="1065" y="782"/>
                  </a:lnTo>
                  <a:close/>
                  <a:moveTo>
                    <a:pt x="1007" y="782"/>
                  </a:moveTo>
                  <a:lnTo>
                    <a:pt x="1007" y="782"/>
                  </a:lnTo>
                  <a:lnTo>
                    <a:pt x="1007" y="782"/>
                  </a:lnTo>
                  <a:lnTo>
                    <a:pt x="1014" y="784"/>
                  </a:lnTo>
                  <a:lnTo>
                    <a:pt x="1019" y="787"/>
                  </a:lnTo>
                  <a:lnTo>
                    <a:pt x="1020" y="792"/>
                  </a:lnTo>
                  <a:lnTo>
                    <a:pt x="1022" y="797"/>
                  </a:lnTo>
                  <a:lnTo>
                    <a:pt x="1022" y="797"/>
                  </a:lnTo>
                  <a:lnTo>
                    <a:pt x="1020" y="804"/>
                  </a:lnTo>
                  <a:lnTo>
                    <a:pt x="1019" y="809"/>
                  </a:lnTo>
                  <a:lnTo>
                    <a:pt x="1014" y="812"/>
                  </a:lnTo>
                  <a:lnTo>
                    <a:pt x="1007" y="814"/>
                  </a:lnTo>
                  <a:lnTo>
                    <a:pt x="1007" y="814"/>
                  </a:lnTo>
                  <a:lnTo>
                    <a:pt x="1002" y="812"/>
                  </a:lnTo>
                  <a:lnTo>
                    <a:pt x="997" y="809"/>
                  </a:lnTo>
                  <a:lnTo>
                    <a:pt x="993" y="804"/>
                  </a:lnTo>
                  <a:lnTo>
                    <a:pt x="991" y="797"/>
                  </a:lnTo>
                  <a:lnTo>
                    <a:pt x="991" y="797"/>
                  </a:lnTo>
                  <a:lnTo>
                    <a:pt x="993" y="792"/>
                  </a:lnTo>
                  <a:lnTo>
                    <a:pt x="997" y="787"/>
                  </a:lnTo>
                  <a:lnTo>
                    <a:pt x="1002" y="784"/>
                  </a:lnTo>
                  <a:lnTo>
                    <a:pt x="1007" y="782"/>
                  </a:lnTo>
                  <a:lnTo>
                    <a:pt x="1007" y="782"/>
                  </a:lnTo>
                  <a:close/>
                  <a:moveTo>
                    <a:pt x="949" y="782"/>
                  </a:moveTo>
                  <a:lnTo>
                    <a:pt x="949" y="782"/>
                  </a:lnTo>
                  <a:lnTo>
                    <a:pt x="949" y="782"/>
                  </a:lnTo>
                  <a:lnTo>
                    <a:pt x="954" y="784"/>
                  </a:lnTo>
                  <a:lnTo>
                    <a:pt x="959" y="787"/>
                  </a:lnTo>
                  <a:lnTo>
                    <a:pt x="963" y="792"/>
                  </a:lnTo>
                  <a:lnTo>
                    <a:pt x="964" y="797"/>
                  </a:lnTo>
                  <a:lnTo>
                    <a:pt x="964" y="797"/>
                  </a:lnTo>
                  <a:lnTo>
                    <a:pt x="963" y="804"/>
                  </a:lnTo>
                  <a:lnTo>
                    <a:pt x="959" y="809"/>
                  </a:lnTo>
                  <a:lnTo>
                    <a:pt x="954" y="812"/>
                  </a:lnTo>
                  <a:lnTo>
                    <a:pt x="949" y="814"/>
                  </a:lnTo>
                  <a:lnTo>
                    <a:pt x="949" y="814"/>
                  </a:lnTo>
                  <a:lnTo>
                    <a:pt x="942" y="812"/>
                  </a:lnTo>
                  <a:lnTo>
                    <a:pt x="937" y="809"/>
                  </a:lnTo>
                  <a:lnTo>
                    <a:pt x="934" y="804"/>
                  </a:lnTo>
                  <a:lnTo>
                    <a:pt x="934" y="797"/>
                  </a:lnTo>
                  <a:lnTo>
                    <a:pt x="934" y="797"/>
                  </a:lnTo>
                  <a:lnTo>
                    <a:pt x="934" y="792"/>
                  </a:lnTo>
                  <a:lnTo>
                    <a:pt x="937" y="787"/>
                  </a:lnTo>
                  <a:lnTo>
                    <a:pt x="942" y="784"/>
                  </a:lnTo>
                  <a:lnTo>
                    <a:pt x="949" y="782"/>
                  </a:lnTo>
                  <a:lnTo>
                    <a:pt x="949" y="782"/>
                  </a:lnTo>
                  <a:close/>
                  <a:moveTo>
                    <a:pt x="891" y="782"/>
                  </a:moveTo>
                  <a:lnTo>
                    <a:pt x="891" y="782"/>
                  </a:lnTo>
                  <a:lnTo>
                    <a:pt x="891" y="782"/>
                  </a:lnTo>
                  <a:lnTo>
                    <a:pt x="896" y="784"/>
                  </a:lnTo>
                  <a:lnTo>
                    <a:pt x="901" y="787"/>
                  </a:lnTo>
                  <a:lnTo>
                    <a:pt x="905" y="792"/>
                  </a:lnTo>
                  <a:lnTo>
                    <a:pt x="906" y="797"/>
                  </a:lnTo>
                  <a:lnTo>
                    <a:pt x="906" y="797"/>
                  </a:lnTo>
                  <a:lnTo>
                    <a:pt x="905" y="804"/>
                  </a:lnTo>
                  <a:lnTo>
                    <a:pt x="901" y="809"/>
                  </a:lnTo>
                  <a:lnTo>
                    <a:pt x="896" y="812"/>
                  </a:lnTo>
                  <a:lnTo>
                    <a:pt x="891" y="814"/>
                  </a:lnTo>
                  <a:lnTo>
                    <a:pt x="891" y="814"/>
                  </a:lnTo>
                  <a:lnTo>
                    <a:pt x="884" y="812"/>
                  </a:lnTo>
                  <a:lnTo>
                    <a:pt x="879" y="809"/>
                  </a:lnTo>
                  <a:lnTo>
                    <a:pt x="876" y="804"/>
                  </a:lnTo>
                  <a:lnTo>
                    <a:pt x="876" y="797"/>
                  </a:lnTo>
                  <a:lnTo>
                    <a:pt x="876" y="797"/>
                  </a:lnTo>
                  <a:lnTo>
                    <a:pt x="876" y="792"/>
                  </a:lnTo>
                  <a:lnTo>
                    <a:pt x="879" y="787"/>
                  </a:lnTo>
                  <a:lnTo>
                    <a:pt x="884" y="784"/>
                  </a:lnTo>
                  <a:lnTo>
                    <a:pt x="891" y="782"/>
                  </a:lnTo>
                  <a:lnTo>
                    <a:pt x="891" y="782"/>
                  </a:lnTo>
                  <a:close/>
                  <a:moveTo>
                    <a:pt x="831" y="782"/>
                  </a:moveTo>
                  <a:lnTo>
                    <a:pt x="831" y="782"/>
                  </a:lnTo>
                  <a:lnTo>
                    <a:pt x="831" y="782"/>
                  </a:lnTo>
                  <a:lnTo>
                    <a:pt x="838" y="784"/>
                  </a:lnTo>
                  <a:lnTo>
                    <a:pt x="843" y="787"/>
                  </a:lnTo>
                  <a:lnTo>
                    <a:pt x="847" y="792"/>
                  </a:lnTo>
                  <a:lnTo>
                    <a:pt x="847" y="797"/>
                  </a:lnTo>
                  <a:lnTo>
                    <a:pt x="847" y="797"/>
                  </a:lnTo>
                  <a:lnTo>
                    <a:pt x="847" y="804"/>
                  </a:lnTo>
                  <a:lnTo>
                    <a:pt x="843" y="809"/>
                  </a:lnTo>
                  <a:lnTo>
                    <a:pt x="838" y="812"/>
                  </a:lnTo>
                  <a:lnTo>
                    <a:pt x="831" y="814"/>
                  </a:lnTo>
                  <a:lnTo>
                    <a:pt x="831" y="814"/>
                  </a:lnTo>
                  <a:lnTo>
                    <a:pt x="826" y="812"/>
                  </a:lnTo>
                  <a:lnTo>
                    <a:pt x="821" y="809"/>
                  </a:lnTo>
                  <a:lnTo>
                    <a:pt x="818" y="804"/>
                  </a:lnTo>
                  <a:lnTo>
                    <a:pt x="816" y="797"/>
                  </a:lnTo>
                  <a:lnTo>
                    <a:pt x="816" y="797"/>
                  </a:lnTo>
                  <a:lnTo>
                    <a:pt x="818" y="792"/>
                  </a:lnTo>
                  <a:lnTo>
                    <a:pt x="821" y="787"/>
                  </a:lnTo>
                  <a:lnTo>
                    <a:pt x="826" y="784"/>
                  </a:lnTo>
                  <a:lnTo>
                    <a:pt x="831" y="782"/>
                  </a:lnTo>
                  <a:lnTo>
                    <a:pt x="831" y="782"/>
                  </a:lnTo>
                  <a:close/>
                  <a:moveTo>
                    <a:pt x="773" y="782"/>
                  </a:moveTo>
                  <a:lnTo>
                    <a:pt x="773" y="782"/>
                  </a:lnTo>
                  <a:lnTo>
                    <a:pt x="773" y="782"/>
                  </a:lnTo>
                  <a:lnTo>
                    <a:pt x="780" y="784"/>
                  </a:lnTo>
                  <a:lnTo>
                    <a:pt x="785" y="787"/>
                  </a:lnTo>
                  <a:lnTo>
                    <a:pt x="789" y="792"/>
                  </a:lnTo>
                  <a:lnTo>
                    <a:pt x="789" y="797"/>
                  </a:lnTo>
                  <a:lnTo>
                    <a:pt x="789" y="797"/>
                  </a:lnTo>
                  <a:lnTo>
                    <a:pt x="789" y="804"/>
                  </a:lnTo>
                  <a:lnTo>
                    <a:pt x="785" y="809"/>
                  </a:lnTo>
                  <a:lnTo>
                    <a:pt x="780" y="812"/>
                  </a:lnTo>
                  <a:lnTo>
                    <a:pt x="773" y="814"/>
                  </a:lnTo>
                  <a:lnTo>
                    <a:pt x="773" y="814"/>
                  </a:lnTo>
                  <a:lnTo>
                    <a:pt x="768" y="812"/>
                  </a:lnTo>
                  <a:lnTo>
                    <a:pt x="763" y="809"/>
                  </a:lnTo>
                  <a:lnTo>
                    <a:pt x="760" y="804"/>
                  </a:lnTo>
                  <a:lnTo>
                    <a:pt x="758" y="797"/>
                  </a:lnTo>
                  <a:lnTo>
                    <a:pt x="758" y="797"/>
                  </a:lnTo>
                  <a:lnTo>
                    <a:pt x="760" y="792"/>
                  </a:lnTo>
                  <a:lnTo>
                    <a:pt x="763" y="787"/>
                  </a:lnTo>
                  <a:lnTo>
                    <a:pt x="768" y="784"/>
                  </a:lnTo>
                  <a:lnTo>
                    <a:pt x="773" y="782"/>
                  </a:lnTo>
                  <a:lnTo>
                    <a:pt x="773" y="782"/>
                  </a:lnTo>
                  <a:close/>
                  <a:moveTo>
                    <a:pt x="716" y="782"/>
                  </a:moveTo>
                  <a:lnTo>
                    <a:pt x="716" y="782"/>
                  </a:lnTo>
                  <a:lnTo>
                    <a:pt x="716" y="782"/>
                  </a:lnTo>
                  <a:lnTo>
                    <a:pt x="721" y="784"/>
                  </a:lnTo>
                  <a:lnTo>
                    <a:pt x="726" y="787"/>
                  </a:lnTo>
                  <a:lnTo>
                    <a:pt x="729" y="792"/>
                  </a:lnTo>
                  <a:lnTo>
                    <a:pt x="731" y="797"/>
                  </a:lnTo>
                  <a:lnTo>
                    <a:pt x="731" y="797"/>
                  </a:lnTo>
                  <a:lnTo>
                    <a:pt x="729" y="804"/>
                  </a:lnTo>
                  <a:lnTo>
                    <a:pt x="726" y="809"/>
                  </a:lnTo>
                  <a:lnTo>
                    <a:pt x="721" y="812"/>
                  </a:lnTo>
                  <a:lnTo>
                    <a:pt x="716" y="814"/>
                  </a:lnTo>
                  <a:lnTo>
                    <a:pt x="716" y="814"/>
                  </a:lnTo>
                  <a:lnTo>
                    <a:pt x="709" y="812"/>
                  </a:lnTo>
                  <a:lnTo>
                    <a:pt x="704" y="809"/>
                  </a:lnTo>
                  <a:lnTo>
                    <a:pt x="702" y="804"/>
                  </a:lnTo>
                  <a:lnTo>
                    <a:pt x="700" y="797"/>
                  </a:lnTo>
                  <a:lnTo>
                    <a:pt x="700" y="797"/>
                  </a:lnTo>
                  <a:lnTo>
                    <a:pt x="702" y="792"/>
                  </a:lnTo>
                  <a:lnTo>
                    <a:pt x="704" y="787"/>
                  </a:lnTo>
                  <a:lnTo>
                    <a:pt x="709" y="784"/>
                  </a:lnTo>
                  <a:lnTo>
                    <a:pt x="716" y="782"/>
                  </a:lnTo>
                  <a:lnTo>
                    <a:pt x="716" y="782"/>
                  </a:lnTo>
                  <a:close/>
                  <a:moveTo>
                    <a:pt x="658" y="782"/>
                  </a:moveTo>
                  <a:lnTo>
                    <a:pt x="658" y="782"/>
                  </a:lnTo>
                  <a:lnTo>
                    <a:pt x="658" y="782"/>
                  </a:lnTo>
                  <a:lnTo>
                    <a:pt x="663" y="784"/>
                  </a:lnTo>
                  <a:lnTo>
                    <a:pt x="668" y="787"/>
                  </a:lnTo>
                  <a:lnTo>
                    <a:pt x="671" y="792"/>
                  </a:lnTo>
                  <a:lnTo>
                    <a:pt x="673" y="797"/>
                  </a:lnTo>
                  <a:lnTo>
                    <a:pt x="673" y="797"/>
                  </a:lnTo>
                  <a:lnTo>
                    <a:pt x="671" y="804"/>
                  </a:lnTo>
                  <a:lnTo>
                    <a:pt x="668" y="809"/>
                  </a:lnTo>
                  <a:lnTo>
                    <a:pt x="663" y="812"/>
                  </a:lnTo>
                  <a:lnTo>
                    <a:pt x="658" y="814"/>
                  </a:lnTo>
                  <a:lnTo>
                    <a:pt x="658" y="814"/>
                  </a:lnTo>
                  <a:lnTo>
                    <a:pt x="651" y="812"/>
                  </a:lnTo>
                  <a:lnTo>
                    <a:pt x="646" y="809"/>
                  </a:lnTo>
                  <a:lnTo>
                    <a:pt x="642" y="804"/>
                  </a:lnTo>
                  <a:lnTo>
                    <a:pt x="642" y="797"/>
                  </a:lnTo>
                  <a:lnTo>
                    <a:pt x="642" y="797"/>
                  </a:lnTo>
                  <a:lnTo>
                    <a:pt x="642" y="792"/>
                  </a:lnTo>
                  <a:lnTo>
                    <a:pt x="646" y="787"/>
                  </a:lnTo>
                  <a:lnTo>
                    <a:pt x="651" y="784"/>
                  </a:lnTo>
                  <a:lnTo>
                    <a:pt x="658" y="782"/>
                  </a:lnTo>
                  <a:lnTo>
                    <a:pt x="658" y="782"/>
                  </a:lnTo>
                  <a:close/>
                  <a:moveTo>
                    <a:pt x="598" y="782"/>
                  </a:moveTo>
                  <a:lnTo>
                    <a:pt x="598" y="782"/>
                  </a:lnTo>
                  <a:lnTo>
                    <a:pt x="598" y="782"/>
                  </a:lnTo>
                  <a:lnTo>
                    <a:pt x="605" y="784"/>
                  </a:lnTo>
                  <a:lnTo>
                    <a:pt x="610" y="787"/>
                  </a:lnTo>
                  <a:lnTo>
                    <a:pt x="613" y="792"/>
                  </a:lnTo>
                  <a:lnTo>
                    <a:pt x="615" y="797"/>
                  </a:lnTo>
                  <a:lnTo>
                    <a:pt x="615" y="797"/>
                  </a:lnTo>
                  <a:lnTo>
                    <a:pt x="613" y="804"/>
                  </a:lnTo>
                  <a:lnTo>
                    <a:pt x="610" y="809"/>
                  </a:lnTo>
                  <a:lnTo>
                    <a:pt x="605" y="812"/>
                  </a:lnTo>
                  <a:lnTo>
                    <a:pt x="598" y="814"/>
                  </a:lnTo>
                  <a:lnTo>
                    <a:pt x="598" y="814"/>
                  </a:lnTo>
                  <a:lnTo>
                    <a:pt x="593" y="812"/>
                  </a:lnTo>
                  <a:lnTo>
                    <a:pt x="588" y="809"/>
                  </a:lnTo>
                  <a:lnTo>
                    <a:pt x="584" y="804"/>
                  </a:lnTo>
                  <a:lnTo>
                    <a:pt x="583" y="797"/>
                  </a:lnTo>
                  <a:lnTo>
                    <a:pt x="583" y="797"/>
                  </a:lnTo>
                  <a:lnTo>
                    <a:pt x="584" y="792"/>
                  </a:lnTo>
                  <a:lnTo>
                    <a:pt x="588" y="787"/>
                  </a:lnTo>
                  <a:lnTo>
                    <a:pt x="593" y="784"/>
                  </a:lnTo>
                  <a:lnTo>
                    <a:pt x="598" y="782"/>
                  </a:lnTo>
                  <a:lnTo>
                    <a:pt x="598" y="782"/>
                  </a:lnTo>
                  <a:close/>
                  <a:moveTo>
                    <a:pt x="540" y="782"/>
                  </a:moveTo>
                  <a:lnTo>
                    <a:pt x="540" y="782"/>
                  </a:lnTo>
                  <a:lnTo>
                    <a:pt x="540" y="782"/>
                  </a:lnTo>
                  <a:lnTo>
                    <a:pt x="547" y="784"/>
                  </a:lnTo>
                  <a:lnTo>
                    <a:pt x="552" y="787"/>
                  </a:lnTo>
                  <a:lnTo>
                    <a:pt x="556" y="792"/>
                  </a:lnTo>
                  <a:lnTo>
                    <a:pt x="556" y="797"/>
                  </a:lnTo>
                  <a:lnTo>
                    <a:pt x="556" y="797"/>
                  </a:lnTo>
                  <a:lnTo>
                    <a:pt x="556" y="804"/>
                  </a:lnTo>
                  <a:lnTo>
                    <a:pt x="552" y="809"/>
                  </a:lnTo>
                  <a:lnTo>
                    <a:pt x="547" y="812"/>
                  </a:lnTo>
                  <a:lnTo>
                    <a:pt x="540" y="814"/>
                  </a:lnTo>
                  <a:lnTo>
                    <a:pt x="540" y="814"/>
                  </a:lnTo>
                  <a:lnTo>
                    <a:pt x="535" y="812"/>
                  </a:lnTo>
                  <a:lnTo>
                    <a:pt x="530" y="809"/>
                  </a:lnTo>
                  <a:lnTo>
                    <a:pt x="527" y="804"/>
                  </a:lnTo>
                  <a:lnTo>
                    <a:pt x="525" y="797"/>
                  </a:lnTo>
                  <a:lnTo>
                    <a:pt x="525" y="797"/>
                  </a:lnTo>
                  <a:lnTo>
                    <a:pt x="527" y="792"/>
                  </a:lnTo>
                  <a:lnTo>
                    <a:pt x="530" y="787"/>
                  </a:lnTo>
                  <a:lnTo>
                    <a:pt x="535" y="784"/>
                  </a:lnTo>
                  <a:lnTo>
                    <a:pt x="540" y="782"/>
                  </a:lnTo>
                  <a:lnTo>
                    <a:pt x="540" y="782"/>
                  </a:lnTo>
                  <a:close/>
                  <a:moveTo>
                    <a:pt x="1940" y="738"/>
                  </a:moveTo>
                  <a:lnTo>
                    <a:pt x="1940" y="738"/>
                  </a:lnTo>
                  <a:lnTo>
                    <a:pt x="1940" y="738"/>
                  </a:lnTo>
                  <a:lnTo>
                    <a:pt x="1945" y="739"/>
                  </a:lnTo>
                  <a:lnTo>
                    <a:pt x="1950" y="743"/>
                  </a:lnTo>
                  <a:lnTo>
                    <a:pt x="1954" y="748"/>
                  </a:lnTo>
                  <a:lnTo>
                    <a:pt x="1955" y="755"/>
                  </a:lnTo>
                  <a:lnTo>
                    <a:pt x="1955" y="755"/>
                  </a:lnTo>
                  <a:lnTo>
                    <a:pt x="1954" y="761"/>
                  </a:lnTo>
                  <a:lnTo>
                    <a:pt x="1950" y="766"/>
                  </a:lnTo>
                  <a:lnTo>
                    <a:pt x="1945" y="770"/>
                  </a:lnTo>
                  <a:lnTo>
                    <a:pt x="1940" y="770"/>
                  </a:lnTo>
                  <a:lnTo>
                    <a:pt x="1940" y="770"/>
                  </a:lnTo>
                  <a:lnTo>
                    <a:pt x="1933" y="770"/>
                  </a:lnTo>
                  <a:lnTo>
                    <a:pt x="1928" y="766"/>
                  </a:lnTo>
                  <a:lnTo>
                    <a:pt x="1925" y="761"/>
                  </a:lnTo>
                  <a:lnTo>
                    <a:pt x="1925" y="755"/>
                  </a:lnTo>
                  <a:lnTo>
                    <a:pt x="1925" y="755"/>
                  </a:lnTo>
                  <a:lnTo>
                    <a:pt x="1925" y="748"/>
                  </a:lnTo>
                  <a:lnTo>
                    <a:pt x="1928" y="743"/>
                  </a:lnTo>
                  <a:lnTo>
                    <a:pt x="1933" y="739"/>
                  </a:lnTo>
                  <a:lnTo>
                    <a:pt x="1940" y="738"/>
                  </a:lnTo>
                  <a:lnTo>
                    <a:pt x="1940" y="738"/>
                  </a:lnTo>
                  <a:close/>
                  <a:moveTo>
                    <a:pt x="1882" y="738"/>
                  </a:moveTo>
                  <a:lnTo>
                    <a:pt x="1882" y="738"/>
                  </a:lnTo>
                  <a:lnTo>
                    <a:pt x="1882" y="738"/>
                  </a:lnTo>
                  <a:lnTo>
                    <a:pt x="1887" y="739"/>
                  </a:lnTo>
                  <a:lnTo>
                    <a:pt x="1892" y="743"/>
                  </a:lnTo>
                  <a:lnTo>
                    <a:pt x="1896" y="748"/>
                  </a:lnTo>
                  <a:lnTo>
                    <a:pt x="1897" y="755"/>
                  </a:lnTo>
                  <a:lnTo>
                    <a:pt x="1897" y="755"/>
                  </a:lnTo>
                  <a:lnTo>
                    <a:pt x="1896" y="761"/>
                  </a:lnTo>
                  <a:lnTo>
                    <a:pt x="1892" y="766"/>
                  </a:lnTo>
                  <a:lnTo>
                    <a:pt x="1887" y="770"/>
                  </a:lnTo>
                  <a:lnTo>
                    <a:pt x="1882" y="770"/>
                  </a:lnTo>
                  <a:lnTo>
                    <a:pt x="1882" y="770"/>
                  </a:lnTo>
                  <a:lnTo>
                    <a:pt x="1875" y="770"/>
                  </a:lnTo>
                  <a:lnTo>
                    <a:pt x="1870" y="766"/>
                  </a:lnTo>
                  <a:lnTo>
                    <a:pt x="1867" y="761"/>
                  </a:lnTo>
                  <a:lnTo>
                    <a:pt x="1867" y="755"/>
                  </a:lnTo>
                  <a:lnTo>
                    <a:pt x="1867" y="755"/>
                  </a:lnTo>
                  <a:lnTo>
                    <a:pt x="1867" y="748"/>
                  </a:lnTo>
                  <a:lnTo>
                    <a:pt x="1870" y="743"/>
                  </a:lnTo>
                  <a:lnTo>
                    <a:pt x="1875" y="739"/>
                  </a:lnTo>
                  <a:lnTo>
                    <a:pt x="1882" y="738"/>
                  </a:lnTo>
                  <a:lnTo>
                    <a:pt x="1882" y="738"/>
                  </a:lnTo>
                  <a:close/>
                  <a:moveTo>
                    <a:pt x="1823" y="738"/>
                  </a:moveTo>
                  <a:lnTo>
                    <a:pt x="1823" y="738"/>
                  </a:lnTo>
                  <a:lnTo>
                    <a:pt x="1823" y="738"/>
                  </a:lnTo>
                  <a:lnTo>
                    <a:pt x="1829" y="739"/>
                  </a:lnTo>
                  <a:lnTo>
                    <a:pt x="1834" y="743"/>
                  </a:lnTo>
                  <a:lnTo>
                    <a:pt x="1838" y="748"/>
                  </a:lnTo>
                  <a:lnTo>
                    <a:pt x="1838" y="755"/>
                  </a:lnTo>
                  <a:lnTo>
                    <a:pt x="1838" y="755"/>
                  </a:lnTo>
                  <a:lnTo>
                    <a:pt x="1838" y="761"/>
                  </a:lnTo>
                  <a:lnTo>
                    <a:pt x="1834" y="766"/>
                  </a:lnTo>
                  <a:lnTo>
                    <a:pt x="1829" y="770"/>
                  </a:lnTo>
                  <a:lnTo>
                    <a:pt x="1823" y="770"/>
                  </a:lnTo>
                  <a:lnTo>
                    <a:pt x="1823" y="770"/>
                  </a:lnTo>
                  <a:lnTo>
                    <a:pt x="1817" y="770"/>
                  </a:lnTo>
                  <a:lnTo>
                    <a:pt x="1812" y="766"/>
                  </a:lnTo>
                  <a:lnTo>
                    <a:pt x="1809" y="761"/>
                  </a:lnTo>
                  <a:lnTo>
                    <a:pt x="1807" y="755"/>
                  </a:lnTo>
                  <a:lnTo>
                    <a:pt x="1807" y="755"/>
                  </a:lnTo>
                  <a:lnTo>
                    <a:pt x="1809" y="748"/>
                  </a:lnTo>
                  <a:lnTo>
                    <a:pt x="1812" y="743"/>
                  </a:lnTo>
                  <a:lnTo>
                    <a:pt x="1817" y="739"/>
                  </a:lnTo>
                  <a:lnTo>
                    <a:pt x="1823" y="738"/>
                  </a:lnTo>
                  <a:lnTo>
                    <a:pt x="1823" y="738"/>
                  </a:lnTo>
                  <a:close/>
                  <a:moveTo>
                    <a:pt x="1765" y="738"/>
                  </a:moveTo>
                  <a:lnTo>
                    <a:pt x="1765" y="738"/>
                  </a:lnTo>
                  <a:lnTo>
                    <a:pt x="1765" y="738"/>
                  </a:lnTo>
                  <a:lnTo>
                    <a:pt x="1771" y="739"/>
                  </a:lnTo>
                  <a:lnTo>
                    <a:pt x="1777" y="743"/>
                  </a:lnTo>
                  <a:lnTo>
                    <a:pt x="1780" y="748"/>
                  </a:lnTo>
                  <a:lnTo>
                    <a:pt x="1780" y="755"/>
                  </a:lnTo>
                  <a:lnTo>
                    <a:pt x="1780" y="755"/>
                  </a:lnTo>
                  <a:lnTo>
                    <a:pt x="1780" y="761"/>
                  </a:lnTo>
                  <a:lnTo>
                    <a:pt x="1777" y="766"/>
                  </a:lnTo>
                  <a:lnTo>
                    <a:pt x="1771" y="770"/>
                  </a:lnTo>
                  <a:lnTo>
                    <a:pt x="1765" y="770"/>
                  </a:lnTo>
                  <a:lnTo>
                    <a:pt x="1765" y="770"/>
                  </a:lnTo>
                  <a:lnTo>
                    <a:pt x="1759" y="770"/>
                  </a:lnTo>
                  <a:lnTo>
                    <a:pt x="1754" y="766"/>
                  </a:lnTo>
                  <a:lnTo>
                    <a:pt x="1751" y="761"/>
                  </a:lnTo>
                  <a:lnTo>
                    <a:pt x="1749" y="755"/>
                  </a:lnTo>
                  <a:lnTo>
                    <a:pt x="1749" y="755"/>
                  </a:lnTo>
                  <a:lnTo>
                    <a:pt x="1751" y="748"/>
                  </a:lnTo>
                  <a:lnTo>
                    <a:pt x="1754" y="743"/>
                  </a:lnTo>
                  <a:lnTo>
                    <a:pt x="1759" y="739"/>
                  </a:lnTo>
                  <a:lnTo>
                    <a:pt x="1765" y="738"/>
                  </a:lnTo>
                  <a:lnTo>
                    <a:pt x="1765" y="738"/>
                  </a:lnTo>
                  <a:close/>
                  <a:moveTo>
                    <a:pt x="1707" y="738"/>
                  </a:moveTo>
                  <a:lnTo>
                    <a:pt x="1707" y="738"/>
                  </a:lnTo>
                  <a:lnTo>
                    <a:pt x="1707" y="738"/>
                  </a:lnTo>
                  <a:lnTo>
                    <a:pt x="1712" y="739"/>
                  </a:lnTo>
                  <a:lnTo>
                    <a:pt x="1717" y="743"/>
                  </a:lnTo>
                  <a:lnTo>
                    <a:pt x="1720" y="748"/>
                  </a:lnTo>
                  <a:lnTo>
                    <a:pt x="1722" y="755"/>
                  </a:lnTo>
                  <a:lnTo>
                    <a:pt x="1722" y="755"/>
                  </a:lnTo>
                  <a:lnTo>
                    <a:pt x="1720" y="761"/>
                  </a:lnTo>
                  <a:lnTo>
                    <a:pt x="1717" y="766"/>
                  </a:lnTo>
                  <a:lnTo>
                    <a:pt x="1712" y="770"/>
                  </a:lnTo>
                  <a:lnTo>
                    <a:pt x="1707" y="770"/>
                  </a:lnTo>
                  <a:lnTo>
                    <a:pt x="1707" y="770"/>
                  </a:lnTo>
                  <a:lnTo>
                    <a:pt x="1700" y="770"/>
                  </a:lnTo>
                  <a:lnTo>
                    <a:pt x="1695" y="766"/>
                  </a:lnTo>
                  <a:lnTo>
                    <a:pt x="1693" y="761"/>
                  </a:lnTo>
                  <a:lnTo>
                    <a:pt x="1691" y="755"/>
                  </a:lnTo>
                  <a:lnTo>
                    <a:pt x="1691" y="755"/>
                  </a:lnTo>
                  <a:lnTo>
                    <a:pt x="1693" y="748"/>
                  </a:lnTo>
                  <a:lnTo>
                    <a:pt x="1695" y="743"/>
                  </a:lnTo>
                  <a:lnTo>
                    <a:pt x="1700" y="739"/>
                  </a:lnTo>
                  <a:lnTo>
                    <a:pt x="1707" y="738"/>
                  </a:lnTo>
                  <a:lnTo>
                    <a:pt x="1707" y="738"/>
                  </a:lnTo>
                  <a:close/>
                  <a:moveTo>
                    <a:pt x="1649" y="738"/>
                  </a:moveTo>
                  <a:lnTo>
                    <a:pt x="1649" y="738"/>
                  </a:lnTo>
                  <a:lnTo>
                    <a:pt x="1649" y="738"/>
                  </a:lnTo>
                  <a:lnTo>
                    <a:pt x="1654" y="739"/>
                  </a:lnTo>
                  <a:lnTo>
                    <a:pt x="1659" y="743"/>
                  </a:lnTo>
                  <a:lnTo>
                    <a:pt x="1662" y="748"/>
                  </a:lnTo>
                  <a:lnTo>
                    <a:pt x="1664" y="755"/>
                  </a:lnTo>
                  <a:lnTo>
                    <a:pt x="1664" y="755"/>
                  </a:lnTo>
                  <a:lnTo>
                    <a:pt x="1662" y="761"/>
                  </a:lnTo>
                  <a:lnTo>
                    <a:pt x="1659" y="766"/>
                  </a:lnTo>
                  <a:lnTo>
                    <a:pt x="1654" y="770"/>
                  </a:lnTo>
                  <a:lnTo>
                    <a:pt x="1649" y="770"/>
                  </a:lnTo>
                  <a:lnTo>
                    <a:pt x="1649" y="770"/>
                  </a:lnTo>
                  <a:lnTo>
                    <a:pt x="1642" y="770"/>
                  </a:lnTo>
                  <a:lnTo>
                    <a:pt x="1637" y="766"/>
                  </a:lnTo>
                  <a:lnTo>
                    <a:pt x="1633" y="761"/>
                  </a:lnTo>
                  <a:lnTo>
                    <a:pt x="1633" y="755"/>
                  </a:lnTo>
                  <a:lnTo>
                    <a:pt x="1633" y="755"/>
                  </a:lnTo>
                  <a:lnTo>
                    <a:pt x="1633" y="748"/>
                  </a:lnTo>
                  <a:lnTo>
                    <a:pt x="1637" y="743"/>
                  </a:lnTo>
                  <a:lnTo>
                    <a:pt x="1642" y="739"/>
                  </a:lnTo>
                  <a:lnTo>
                    <a:pt x="1649" y="738"/>
                  </a:lnTo>
                  <a:lnTo>
                    <a:pt x="1649" y="738"/>
                  </a:lnTo>
                  <a:close/>
                  <a:moveTo>
                    <a:pt x="1589" y="738"/>
                  </a:moveTo>
                  <a:lnTo>
                    <a:pt x="1589" y="738"/>
                  </a:lnTo>
                  <a:lnTo>
                    <a:pt x="1589" y="738"/>
                  </a:lnTo>
                  <a:lnTo>
                    <a:pt x="1596" y="739"/>
                  </a:lnTo>
                  <a:lnTo>
                    <a:pt x="1601" y="743"/>
                  </a:lnTo>
                  <a:lnTo>
                    <a:pt x="1605" y="748"/>
                  </a:lnTo>
                  <a:lnTo>
                    <a:pt x="1606" y="755"/>
                  </a:lnTo>
                  <a:lnTo>
                    <a:pt x="1606" y="755"/>
                  </a:lnTo>
                  <a:lnTo>
                    <a:pt x="1605" y="761"/>
                  </a:lnTo>
                  <a:lnTo>
                    <a:pt x="1601" y="766"/>
                  </a:lnTo>
                  <a:lnTo>
                    <a:pt x="1596" y="770"/>
                  </a:lnTo>
                  <a:lnTo>
                    <a:pt x="1589" y="770"/>
                  </a:lnTo>
                  <a:lnTo>
                    <a:pt x="1589" y="770"/>
                  </a:lnTo>
                  <a:lnTo>
                    <a:pt x="1584" y="770"/>
                  </a:lnTo>
                  <a:lnTo>
                    <a:pt x="1579" y="766"/>
                  </a:lnTo>
                  <a:lnTo>
                    <a:pt x="1576" y="761"/>
                  </a:lnTo>
                  <a:lnTo>
                    <a:pt x="1574" y="755"/>
                  </a:lnTo>
                  <a:lnTo>
                    <a:pt x="1574" y="755"/>
                  </a:lnTo>
                  <a:lnTo>
                    <a:pt x="1576" y="748"/>
                  </a:lnTo>
                  <a:lnTo>
                    <a:pt x="1579" y="743"/>
                  </a:lnTo>
                  <a:lnTo>
                    <a:pt x="1584" y="739"/>
                  </a:lnTo>
                  <a:lnTo>
                    <a:pt x="1589" y="738"/>
                  </a:lnTo>
                  <a:lnTo>
                    <a:pt x="1589" y="738"/>
                  </a:lnTo>
                  <a:close/>
                  <a:moveTo>
                    <a:pt x="1531" y="738"/>
                  </a:moveTo>
                  <a:lnTo>
                    <a:pt x="1531" y="738"/>
                  </a:lnTo>
                  <a:lnTo>
                    <a:pt x="1531" y="738"/>
                  </a:lnTo>
                  <a:lnTo>
                    <a:pt x="1538" y="739"/>
                  </a:lnTo>
                  <a:lnTo>
                    <a:pt x="1543" y="743"/>
                  </a:lnTo>
                  <a:lnTo>
                    <a:pt x="1547" y="748"/>
                  </a:lnTo>
                  <a:lnTo>
                    <a:pt x="1547" y="755"/>
                  </a:lnTo>
                  <a:lnTo>
                    <a:pt x="1547" y="755"/>
                  </a:lnTo>
                  <a:lnTo>
                    <a:pt x="1547" y="761"/>
                  </a:lnTo>
                  <a:lnTo>
                    <a:pt x="1543" y="766"/>
                  </a:lnTo>
                  <a:lnTo>
                    <a:pt x="1538" y="770"/>
                  </a:lnTo>
                  <a:lnTo>
                    <a:pt x="1531" y="770"/>
                  </a:lnTo>
                  <a:lnTo>
                    <a:pt x="1531" y="770"/>
                  </a:lnTo>
                  <a:lnTo>
                    <a:pt x="1526" y="770"/>
                  </a:lnTo>
                  <a:lnTo>
                    <a:pt x="1521" y="766"/>
                  </a:lnTo>
                  <a:lnTo>
                    <a:pt x="1518" y="761"/>
                  </a:lnTo>
                  <a:lnTo>
                    <a:pt x="1516" y="755"/>
                  </a:lnTo>
                  <a:lnTo>
                    <a:pt x="1516" y="755"/>
                  </a:lnTo>
                  <a:lnTo>
                    <a:pt x="1518" y="748"/>
                  </a:lnTo>
                  <a:lnTo>
                    <a:pt x="1521" y="743"/>
                  </a:lnTo>
                  <a:lnTo>
                    <a:pt x="1526" y="739"/>
                  </a:lnTo>
                  <a:lnTo>
                    <a:pt x="1531" y="738"/>
                  </a:lnTo>
                  <a:lnTo>
                    <a:pt x="1531" y="738"/>
                  </a:lnTo>
                  <a:close/>
                  <a:moveTo>
                    <a:pt x="1473" y="738"/>
                  </a:moveTo>
                  <a:lnTo>
                    <a:pt x="1473" y="738"/>
                  </a:lnTo>
                  <a:lnTo>
                    <a:pt x="1473" y="738"/>
                  </a:lnTo>
                  <a:lnTo>
                    <a:pt x="1479" y="739"/>
                  </a:lnTo>
                  <a:lnTo>
                    <a:pt x="1484" y="743"/>
                  </a:lnTo>
                  <a:lnTo>
                    <a:pt x="1487" y="748"/>
                  </a:lnTo>
                  <a:lnTo>
                    <a:pt x="1489" y="755"/>
                  </a:lnTo>
                  <a:lnTo>
                    <a:pt x="1489" y="755"/>
                  </a:lnTo>
                  <a:lnTo>
                    <a:pt x="1487" y="761"/>
                  </a:lnTo>
                  <a:lnTo>
                    <a:pt x="1484" y="766"/>
                  </a:lnTo>
                  <a:lnTo>
                    <a:pt x="1479" y="770"/>
                  </a:lnTo>
                  <a:lnTo>
                    <a:pt x="1473" y="770"/>
                  </a:lnTo>
                  <a:lnTo>
                    <a:pt x="1473" y="770"/>
                  </a:lnTo>
                  <a:lnTo>
                    <a:pt x="1467" y="770"/>
                  </a:lnTo>
                  <a:lnTo>
                    <a:pt x="1463" y="766"/>
                  </a:lnTo>
                  <a:lnTo>
                    <a:pt x="1460" y="761"/>
                  </a:lnTo>
                  <a:lnTo>
                    <a:pt x="1458" y="755"/>
                  </a:lnTo>
                  <a:lnTo>
                    <a:pt x="1458" y="755"/>
                  </a:lnTo>
                  <a:lnTo>
                    <a:pt x="1460" y="748"/>
                  </a:lnTo>
                  <a:lnTo>
                    <a:pt x="1463" y="743"/>
                  </a:lnTo>
                  <a:lnTo>
                    <a:pt x="1467" y="739"/>
                  </a:lnTo>
                  <a:lnTo>
                    <a:pt x="1473" y="738"/>
                  </a:lnTo>
                  <a:lnTo>
                    <a:pt x="1473" y="738"/>
                  </a:lnTo>
                  <a:close/>
                  <a:moveTo>
                    <a:pt x="1415" y="738"/>
                  </a:moveTo>
                  <a:lnTo>
                    <a:pt x="1415" y="738"/>
                  </a:lnTo>
                  <a:lnTo>
                    <a:pt x="1415" y="738"/>
                  </a:lnTo>
                  <a:lnTo>
                    <a:pt x="1421" y="739"/>
                  </a:lnTo>
                  <a:lnTo>
                    <a:pt x="1426" y="743"/>
                  </a:lnTo>
                  <a:lnTo>
                    <a:pt x="1429" y="748"/>
                  </a:lnTo>
                  <a:lnTo>
                    <a:pt x="1431" y="755"/>
                  </a:lnTo>
                  <a:lnTo>
                    <a:pt x="1431" y="755"/>
                  </a:lnTo>
                  <a:lnTo>
                    <a:pt x="1429" y="761"/>
                  </a:lnTo>
                  <a:lnTo>
                    <a:pt x="1426" y="766"/>
                  </a:lnTo>
                  <a:lnTo>
                    <a:pt x="1421" y="770"/>
                  </a:lnTo>
                  <a:lnTo>
                    <a:pt x="1415" y="770"/>
                  </a:lnTo>
                  <a:lnTo>
                    <a:pt x="1415" y="770"/>
                  </a:lnTo>
                  <a:lnTo>
                    <a:pt x="1409" y="770"/>
                  </a:lnTo>
                  <a:lnTo>
                    <a:pt x="1404" y="766"/>
                  </a:lnTo>
                  <a:lnTo>
                    <a:pt x="1400" y="761"/>
                  </a:lnTo>
                  <a:lnTo>
                    <a:pt x="1400" y="755"/>
                  </a:lnTo>
                  <a:lnTo>
                    <a:pt x="1400" y="755"/>
                  </a:lnTo>
                  <a:lnTo>
                    <a:pt x="1400" y="748"/>
                  </a:lnTo>
                  <a:lnTo>
                    <a:pt x="1404" y="743"/>
                  </a:lnTo>
                  <a:lnTo>
                    <a:pt x="1409" y="739"/>
                  </a:lnTo>
                  <a:lnTo>
                    <a:pt x="1415" y="738"/>
                  </a:lnTo>
                  <a:lnTo>
                    <a:pt x="1415" y="738"/>
                  </a:lnTo>
                  <a:close/>
                  <a:moveTo>
                    <a:pt x="1356" y="738"/>
                  </a:moveTo>
                  <a:lnTo>
                    <a:pt x="1356" y="738"/>
                  </a:lnTo>
                  <a:lnTo>
                    <a:pt x="1356" y="738"/>
                  </a:lnTo>
                  <a:lnTo>
                    <a:pt x="1363" y="739"/>
                  </a:lnTo>
                  <a:lnTo>
                    <a:pt x="1368" y="743"/>
                  </a:lnTo>
                  <a:lnTo>
                    <a:pt x="1371" y="748"/>
                  </a:lnTo>
                  <a:lnTo>
                    <a:pt x="1373" y="755"/>
                  </a:lnTo>
                  <a:lnTo>
                    <a:pt x="1373" y="755"/>
                  </a:lnTo>
                  <a:lnTo>
                    <a:pt x="1371" y="761"/>
                  </a:lnTo>
                  <a:lnTo>
                    <a:pt x="1368" y="766"/>
                  </a:lnTo>
                  <a:lnTo>
                    <a:pt x="1363" y="770"/>
                  </a:lnTo>
                  <a:lnTo>
                    <a:pt x="1356" y="770"/>
                  </a:lnTo>
                  <a:lnTo>
                    <a:pt x="1356" y="770"/>
                  </a:lnTo>
                  <a:lnTo>
                    <a:pt x="1351" y="770"/>
                  </a:lnTo>
                  <a:lnTo>
                    <a:pt x="1346" y="766"/>
                  </a:lnTo>
                  <a:lnTo>
                    <a:pt x="1342" y="761"/>
                  </a:lnTo>
                  <a:lnTo>
                    <a:pt x="1341" y="755"/>
                  </a:lnTo>
                  <a:lnTo>
                    <a:pt x="1341" y="755"/>
                  </a:lnTo>
                  <a:lnTo>
                    <a:pt x="1342" y="748"/>
                  </a:lnTo>
                  <a:lnTo>
                    <a:pt x="1346" y="743"/>
                  </a:lnTo>
                  <a:lnTo>
                    <a:pt x="1351" y="739"/>
                  </a:lnTo>
                  <a:lnTo>
                    <a:pt x="1356" y="738"/>
                  </a:lnTo>
                  <a:lnTo>
                    <a:pt x="1356" y="738"/>
                  </a:lnTo>
                  <a:close/>
                  <a:moveTo>
                    <a:pt x="1298" y="738"/>
                  </a:moveTo>
                  <a:lnTo>
                    <a:pt x="1298" y="738"/>
                  </a:lnTo>
                  <a:lnTo>
                    <a:pt x="1298" y="738"/>
                  </a:lnTo>
                  <a:lnTo>
                    <a:pt x="1305" y="739"/>
                  </a:lnTo>
                  <a:lnTo>
                    <a:pt x="1310" y="743"/>
                  </a:lnTo>
                  <a:lnTo>
                    <a:pt x="1313" y="748"/>
                  </a:lnTo>
                  <a:lnTo>
                    <a:pt x="1313" y="755"/>
                  </a:lnTo>
                  <a:lnTo>
                    <a:pt x="1313" y="755"/>
                  </a:lnTo>
                  <a:lnTo>
                    <a:pt x="1313" y="761"/>
                  </a:lnTo>
                  <a:lnTo>
                    <a:pt x="1310" y="766"/>
                  </a:lnTo>
                  <a:lnTo>
                    <a:pt x="1305" y="770"/>
                  </a:lnTo>
                  <a:lnTo>
                    <a:pt x="1298" y="770"/>
                  </a:lnTo>
                  <a:lnTo>
                    <a:pt x="1298" y="770"/>
                  </a:lnTo>
                  <a:lnTo>
                    <a:pt x="1293" y="770"/>
                  </a:lnTo>
                  <a:lnTo>
                    <a:pt x="1288" y="766"/>
                  </a:lnTo>
                  <a:lnTo>
                    <a:pt x="1284" y="761"/>
                  </a:lnTo>
                  <a:lnTo>
                    <a:pt x="1283" y="755"/>
                  </a:lnTo>
                  <a:lnTo>
                    <a:pt x="1283" y="755"/>
                  </a:lnTo>
                  <a:lnTo>
                    <a:pt x="1284" y="748"/>
                  </a:lnTo>
                  <a:lnTo>
                    <a:pt x="1288" y="743"/>
                  </a:lnTo>
                  <a:lnTo>
                    <a:pt x="1293" y="739"/>
                  </a:lnTo>
                  <a:lnTo>
                    <a:pt x="1298" y="738"/>
                  </a:lnTo>
                  <a:lnTo>
                    <a:pt x="1298" y="738"/>
                  </a:lnTo>
                  <a:close/>
                  <a:moveTo>
                    <a:pt x="1240" y="738"/>
                  </a:moveTo>
                  <a:lnTo>
                    <a:pt x="1240" y="738"/>
                  </a:lnTo>
                  <a:lnTo>
                    <a:pt x="1240" y="738"/>
                  </a:lnTo>
                  <a:lnTo>
                    <a:pt x="1247" y="739"/>
                  </a:lnTo>
                  <a:lnTo>
                    <a:pt x="1250" y="743"/>
                  </a:lnTo>
                  <a:lnTo>
                    <a:pt x="1254" y="748"/>
                  </a:lnTo>
                  <a:lnTo>
                    <a:pt x="1255" y="755"/>
                  </a:lnTo>
                  <a:lnTo>
                    <a:pt x="1255" y="755"/>
                  </a:lnTo>
                  <a:lnTo>
                    <a:pt x="1254" y="761"/>
                  </a:lnTo>
                  <a:lnTo>
                    <a:pt x="1250" y="766"/>
                  </a:lnTo>
                  <a:lnTo>
                    <a:pt x="1247" y="770"/>
                  </a:lnTo>
                  <a:lnTo>
                    <a:pt x="1240" y="770"/>
                  </a:lnTo>
                  <a:lnTo>
                    <a:pt x="1240" y="770"/>
                  </a:lnTo>
                  <a:lnTo>
                    <a:pt x="1233" y="770"/>
                  </a:lnTo>
                  <a:lnTo>
                    <a:pt x="1230" y="766"/>
                  </a:lnTo>
                  <a:lnTo>
                    <a:pt x="1226" y="761"/>
                  </a:lnTo>
                  <a:lnTo>
                    <a:pt x="1225" y="755"/>
                  </a:lnTo>
                  <a:lnTo>
                    <a:pt x="1225" y="755"/>
                  </a:lnTo>
                  <a:lnTo>
                    <a:pt x="1226" y="748"/>
                  </a:lnTo>
                  <a:lnTo>
                    <a:pt x="1230" y="743"/>
                  </a:lnTo>
                  <a:lnTo>
                    <a:pt x="1233" y="739"/>
                  </a:lnTo>
                  <a:lnTo>
                    <a:pt x="1240" y="738"/>
                  </a:lnTo>
                  <a:lnTo>
                    <a:pt x="1240" y="738"/>
                  </a:lnTo>
                  <a:close/>
                  <a:moveTo>
                    <a:pt x="1182" y="738"/>
                  </a:moveTo>
                  <a:lnTo>
                    <a:pt x="1182" y="738"/>
                  </a:lnTo>
                  <a:lnTo>
                    <a:pt x="1182" y="738"/>
                  </a:lnTo>
                  <a:lnTo>
                    <a:pt x="1187" y="739"/>
                  </a:lnTo>
                  <a:lnTo>
                    <a:pt x="1192" y="743"/>
                  </a:lnTo>
                  <a:lnTo>
                    <a:pt x="1196" y="748"/>
                  </a:lnTo>
                  <a:lnTo>
                    <a:pt x="1198" y="755"/>
                  </a:lnTo>
                  <a:lnTo>
                    <a:pt x="1198" y="755"/>
                  </a:lnTo>
                  <a:lnTo>
                    <a:pt x="1196" y="761"/>
                  </a:lnTo>
                  <a:lnTo>
                    <a:pt x="1192" y="766"/>
                  </a:lnTo>
                  <a:lnTo>
                    <a:pt x="1187" y="770"/>
                  </a:lnTo>
                  <a:lnTo>
                    <a:pt x="1182" y="770"/>
                  </a:lnTo>
                  <a:lnTo>
                    <a:pt x="1182" y="770"/>
                  </a:lnTo>
                  <a:lnTo>
                    <a:pt x="1175" y="770"/>
                  </a:lnTo>
                  <a:lnTo>
                    <a:pt x="1170" y="766"/>
                  </a:lnTo>
                  <a:lnTo>
                    <a:pt x="1167" y="761"/>
                  </a:lnTo>
                  <a:lnTo>
                    <a:pt x="1167" y="755"/>
                  </a:lnTo>
                  <a:lnTo>
                    <a:pt x="1167" y="755"/>
                  </a:lnTo>
                  <a:lnTo>
                    <a:pt x="1167" y="748"/>
                  </a:lnTo>
                  <a:lnTo>
                    <a:pt x="1170" y="743"/>
                  </a:lnTo>
                  <a:lnTo>
                    <a:pt x="1175" y="739"/>
                  </a:lnTo>
                  <a:lnTo>
                    <a:pt x="1182" y="738"/>
                  </a:lnTo>
                  <a:lnTo>
                    <a:pt x="1182" y="738"/>
                  </a:lnTo>
                  <a:close/>
                  <a:moveTo>
                    <a:pt x="1124" y="738"/>
                  </a:moveTo>
                  <a:lnTo>
                    <a:pt x="1124" y="738"/>
                  </a:lnTo>
                  <a:lnTo>
                    <a:pt x="1124" y="738"/>
                  </a:lnTo>
                  <a:lnTo>
                    <a:pt x="1129" y="739"/>
                  </a:lnTo>
                  <a:lnTo>
                    <a:pt x="1135" y="743"/>
                  </a:lnTo>
                  <a:lnTo>
                    <a:pt x="1138" y="748"/>
                  </a:lnTo>
                  <a:lnTo>
                    <a:pt x="1140" y="755"/>
                  </a:lnTo>
                  <a:lnTo>
                    <a:pt x="1140" y="755"/>
                  </a:lnTo>
                  <a:lnTo>
                    <a:pt x="1138" y="761"/>
                  </a:lnTo>
                  <a:lnTo>
                    <a:pt x="1135" y="766"/>
                  </a:lnTo>
                  <a:lnTo>
                    <a:pt x="1129" y="770"/>
                  </a:lnTo>
                  <a:lnTo>
                    <a:pt x="1124" y="770"/>
                  </a:lnTo>
                  <a:lnTo>
                    <a:pt x="1124" y="770"/>
                  </a:lnTo>
                  <a:lnTo>
                    <a:pt x="1117" y="770"/>
                  </a:lnTo>
                  <a:lnTo>
                    <a:pt x="1112" y="766"/>
                  </a:lnTo>
                  <a:lnTo>
                    <a:pt x="1109" y="761"/>
                  </a:lnTo>
                  <a:lnTo>
                    <a:pt x="1107" y="755"/>
                  </a:lnTo>
                  <a:lnTo>
                    <a:pt x="1107" y="755"/>
                  </a:lnTo>
                  <a:lnTo>
                    <a:pt x="1109" y="748"/>
                  </a:lnTo>
                  <a:lnTo>
                    <a:pt x="1112" y="743"/>
                  </a:lnTo>
                  <a:lnTo>
                    <a:pt x="1117" y="739"/>
                  </a:lnTo>
                  <a:lnTo>
                    <a:pt x="1124" y="738"/>
                  </a:lnTo>
                  <a:lnTo>
                    <a:pt x="1124" y="738"/>
                  </a:lnTo>
                  <a:close/>
                  <a:moveTo>
                    <a:pt x="1065" y="738"/>
                  </a:moveTo>
                  <a:lnTo>
                    <a:pt x="1065" y="738"/>
                  </a:lnTo>
                  <a:lnTo>
                    <a:pt x="1065" y="738"/>
                  </a:lnTo>
                  <a:lnTo>
                    <a:pt x="1071" y="739"/>
                  </a:lnTo>
                  <a:lnTo>
                    <a:pt x="1077" y="743"/>
                  </a:lnTo>
                  <a:lnTo>
                    <a:pt x="1080" y="748"/>
                  </a:lnTo>
                  <a:lnTo>
                    <a:pt x="1080" y="755"/>
                  </a:lnTo>
                  <a:lnTo>
                    <a:pt x="1080" y="755"/>
                  </a:lnTo>
                  <a:lnTo>
                    <a:pt x="1080" y="761"/>
                  </a:lnTo>
                  <a:lnTo>
                    <a:pt x="1077" y="766"/>
                  </a:lnTo>
                  <a:lnTo>
                    <a:pt x="1071" y="770"/>
                  </a:lnTo>
                  <a:lnTo>
                    <a:pt x="1065" y="770"/>
                  </a:lnTo>
                  <a:lnTo>
                    <a:pt x="1065" y="770"/>
                  </a:lnTo>
                  <a:lnTo>
                    <a:pt x="1060" y="770"/>
                  </a:lnTo>
                  <a:lnTo>
                    <a:pt x="1054" y="766"/>
                  </a:lnTo>
                  <a:lnTo>
                    <a:pt x="1051" y="761"/>
                  </a:lnTo>
                  <a:lnTo>
                    <a:pt x="1049" y="755"/>
                  </a:lnTo>
                  <a:lnTo>
                    <a:pt x="1049" y="755"/>
                  </a:lnTo>
                  <a:lnTo>
                    <a:pt x="1051" y="748"/>
                  </a:lnTo>
                  <a:lnTo>
                    <a:pt x="1054" y="743"/>
                  </a:lnTo>
                  <a:lnTo>
                    <a:pt x="1060" y="739"/>
                  </a:lnTo>
                  <a:lnTo>
                    <a:pt x="1065" y="738"/>
                  </a:lnTo>
                  <a:lnTo>
                    <a:pt x="1065" y="738"/>
                  </a:lnTo>
                  <a:close/>
                  <a:moveTo>
                    <a:pt x="1007" y="738"/>
                  </a:moveTo>
                  <a:lnTo>
                    <a:pt x="1007" y="738"/>
                  </a:lnTo>
                  <a:lnTo>
                    <a:pt x="1007" y="738"/>
                  </a:lnTo>
                  <a:lnTo>
                    <a:pt x="1014" y="739"/>
                  </a:lnTo>
                  <a:lnTo>
                    <a:pt x="1019" y="743"/>
                  </a:lnTo>
                  <a:lnTo>
                    <a:pt x="1020" y="748"/>
                  </a:lnTo>
                  <a:lnTo>
                    <a:pt x="1022" y="755"/>
                  </a:lnTo>
                  <a:lnTo>
                    <a:pt x="1022" y="755"/>
                  </a:lnTo>
                  <a:lnTo>
                    <a:pt x="1020" y="761"/>
                  </a:lnTo>
                  <a:lnTo>
                    <a:pt x="1019" y="766"/>
                  </a:lnTo>
                  <a:lnTo>
                    <a:pt x="1014" y="770"/>
                  </a:lnTo>
                  <a:lnTo>
                    <a:pt x="1007" y="770"/>
                  </a:lnTo>
                  <a:lnTo>
                    <a:pt x="1007" y="770"/>
                  </a:lnTo>
                  <a:lnTo>
                    <a:pt x="1002" y="770"/>
                  </a:lnTo>
                  <a:lnTo>
                    <a:pt x="997" y="766"/>
                  </a:lnTo>
                  <a:lnTo>
                    <a:pt x="993" y="761"/>
                  </a:lnTo>
                  <a:lnTo>
                    <a:pt x="991" y="755"/>
                  </a:lnTo>
                  <a:lnTo>
                    <a:pt x="991" y="755"/>
                  </a:lnTo>
                  <a:lnTo>
                    <a:pt x="993" y="748"/>
                  </a:lnTo>
                  <a:lnTo>
                    <a:pt x="997" y="743"/>
                  </a:lnTo>
                  <a:lnTo>
                    <a:pt x="1002" y="739"/>
                  </a:lnTo>
                  <a:lnTo>
                    <a:pt x="1007" y="738"/>
                  </a:lnTo>
                  <a:lnTo>
                    <a:pt x="1007" y="738"/>
                  </a:lnTo>
                  <a:close/>
                  <a:moveTo>
                    <a:pt x="949" y="738"/>
                  </a:moveTo>
                  <a:lnTo>
                    <a:pt x="949" y="738"/>
                  </a:lnTo>
                  <a:lnTo>
                    <a:pt x="949" y="738"/>
                  </a:lnTo>
                  <a:lnTo>
                    <a:pt x="954" y="739"/>
                  </a:lnTo>
                  <a:lnTo>
                    <a:pt x="959" y="743"/>
                  </a:lnTo>
                  <a:lnTo>
                    <a:pt x="963" y="748"/>
                  </a:lnTo>
                  <a:lnTo>
                    <a:pt x="964" y="755"/>
                  </a:lnTo>
                  <a:lnTo>
                    <a:pt x="964" y="755"/>
                  </a:lnTo>
                  <a:lnTo>
                    <a:pt x="963" y="761"/>
                  </a:lnTo>
                  <a:lnTo>
                    <a:pt x="959" y="766"/>
                  </a:lnTo>
                  <a:lnTo>
                    <a:pt x="954" y="770"/>
                  </a:lnTo>
                  <a:lnTo>
                    <a:pt x="949" y="770"/>
                  </a:lnTo>
                  <a:lnTo>
                    <a:pt x="949" y="770"/>
                  </a:lnTo>
                  <a:lnTo>
                    <a:pt x="942" y="770"/>
                  </a:lnTo>
                  <a:lnTo>
                    <a:pt x="937" y="766"/>
                  </a:lnTo>
                  <a:lnTo>
                    <a:pt x="934" y="761"/>
                  </a:lnTo>
                  <a:lnTo>
                    <a:pt x="934" y="755"/>
                  </a:lnTo>
                  <a:lnTo>
                    <a:pt x="934" y="755"/>
                  </a:lnTo>
                  <a:lnTo>
                    <a:pt x="934" y="748"/>
                  </a:lnTo>
                  <a:lnTo>
                    <a:pt x="937" y="743"/>
                  </a:lnTo>
                  <a:lnTo>
                    <a:pt x="942" y="739"/>
                  </a:lnTo>
                  <a:lnTo>
                    <a:pt x="949" y="738"/>
                  </a:lnTo>
                  <a:lnTo>
                    <a:pt x="949" y="738"/>
                  </a:lnTo>
                  <a:close/>
                  <a:moveTo>
                    <a:pt x="891" y="738"/>
                  </a:moveTo>
                  <a:lnTo>
                    <a:pt x="891" y="738"/>
                  </a:lnTo>
                  <a:lnTo>
                    <a:pt x="891" y="738"/>
                  </a:lnTo>
                  <a:lnTo>
                    <a:pt x="896" y="739"/>
                  </a:lnTo>
                  <a:lnTo>
                    <a:pt x="901" y="743"/>
                  </a:lnTo>
                  <a:lnTo>
                    <a:pt x="905" y="748"/>
                  </a:lnTo>
                  <a:lnTo>
                    <a:pt x="906" y="755"/>
                  </a:lnTo>
                  <a:lnTo>
                    <a:pt x="906" y="755"/>
                  </a:lnTo>
                  <a:lnTo>
                    <a:pt x="905" y="761"/>
                  </a:lnTo>
                  <a:lnTo>
                    <a:pt x="901" y="766"/>
                  </a:lnTo>
                  <a:lnTo>
                    <a:pt x="896" y="770"/>
                  </a:lnTo>
                  <a:lnTo>
                    <a:pt x="891" y="770"/>
                  </a:lnTo>
                  <a:lnTo>
                    <a:pt x="891" y="770"/>
                  </a:lnTo>
                  <a:lnTo>
                    <a:pt x="884" y="770"/>
                  </a:lnTo>
                  <a:lnTo>
                    <a:pt x="879" y="766"/>
                  </a:lnTo>
                  <a:lnTo>
                    <a:pt x="876" y="761"/>
                  </a:lnTo>
                  <a:lnTo>
                    <a:pt x="876" y="755"/>
                  </a:lnTo>
                  <a:lnTo>
                    <a:pt x="876" y="755"/>
                  </a:lnTo>
                  <a:lnTo>
                    <a:pt x="876" y="748"/>
                  </a:lnTo>
                  <a:lnTo>
                    <a:pt x="879" y="743"/>
                  </a:lnTo>
                  <a:lnTo>
                    <a:pt x="884" y="739"/>
                  </a:lnTo>
                  <a:lnTo>
                    <a:pt x="891" y="738"/>
                  </a:lnTo>
                  <a:lnTo>
                    <a:pt x="891" y="738"/>
                  </a:lnTo>
                  <a:close/>
                  <a:moveTo>
                    <a:pt x="831" y="738"/>
                  </a:moveTo>
                  <a:lnTo>
                    <a:pt x="831" y="738"/>
                  </a:lnTo>
                  <a:lnTo>
                    <a:pt x="831" y="738"/>
                  </a:lnTo>
                  <a:lnTo>
                    <a:pt x="838" y="739"/>
                  </a:lnTo>
                  <a:lnTo>
                    <a:pt x="843" y="743"/>
                  </a:lnTo>
                  <a:lnTo>
                    <a:pt x="847" y="748"/>
                  </a:lnTo>
                  <a:lnTo>
                    <a:pt x="847" y="755"/>
                  </a:lnTo>
                  <a:lnTo>
                    <a:pt x="847" y="755"/>
                  </a:lnTo>
                  <a:lnTo>
                    <a:pt x="847" y="761"/>
                  </a:lnTo>
                  <a:lnTo>
                    <a:pt x="843" y="766"/>
                  </a:lnTo>
                  <a:lnTo>
                    <a:pt x="838" y="770"/>
                  </a:lnTo>
                  <a:lnTo>
                    <a:pt x="831" y="770"/>
                  </a:lnTo>
                  <a:lnTo>
                    <a:pt x="831" y="770"/>
                  </a:lnTo>
                  <a:lnTo>
                    <a:pt x="826" y="770"/>
                  </a:lnTo>
                  <a:lnTo>
                    <a:pt x="821" y="766"/>
                  </a:lnTo>
                  <a:lnTo>
                    <a:pt x="818" y="761"/>
                  </a:lnTo>
                  <a:lnTo>
                    <a:pt x="816" y="755"/>
                  </a:lnTo>
                  <a:lnTo>
                    <a:pt x="816" y="755"/>
                  </a:lnTo>
                  <a:lnTo>
                    <a:pt x="818" y="748"/>
                  </a:lnTo>
                  <a:lnTo>
                    <a:pt x="821" y="743"/>
                  </a:lnTo>
                  <a:lnTo>
                    <a:pt x="826" y="739"/>
                  </a:lnTo>
                  <a:lnTo>
                    <a:pt x="831" y="738"/>
                  </a:lnTo>
                  <a:lnTo>
                    <a:pt x="831" y="738"/>
                  </a:lnTo>
                  <a:close/>
                  <a:moveTo>
                    <a:pt x="773" y="738"/>
                  </a:moveTo>
                  <a:lnTo>
                    <a:pt x="773" y="738"/>
                  </a:lnTo>
                  <a:lnTo>
                    <a:pt x="773" y="738"/>
                  </a:lnTo>
                  <a:lnTo>
                    <a:pt x="780" y="739"/>
                  </a:lnTo>
                  <a:lnTo>
                    <a:pt x="785" y="743"/>
                  </a:lnTo>
                  <a:lnTo>
                    <a:pt x="789" y="748"/>
                  </a:lnTo>
                  <a:lnTo>
                    <a:pt x="789" y="755"/>
                  </a:lnTo>
                  <a:lnTo>
                    <a:pt x="789" y="755"/>
                  </a:lnTo>
                  <a:lnTo>
                    <a:pt x="789" y="761"/>
                  </a:lnTo>
                  <a:lnTo>
                    <a:pt x="785" y="766"/>
                  </a:lnTo>
                  <a:lnTo>
                    <a:pt x="780" y="770"/>
                  </a:lnTo>
                  <a:lnTo>
                    <a:pt x="773" y="770"/>
                  </a:lnTo>
                  <a:lnTo>
                    <a:pt x="773" y="770"/>
                  </a:lnTo>
                  <a:lnTo>
                    <a:pt x="768" y="770"/>
                  </a:lnTo>
                  <a:lnTo>
                    <a:pt x="763" y="766"/>
                  </a:lnTo>
                  <a:lnTo>
                    <a:pt x="760" y="761"/>
                  </a:lnTo>
                  <a:lnTo>
                    <a:pt x="758" y="755"/>
                  </a:lnTo>
                  <a:lnTo>
                    <a:pt x="758" y="755"/>
                  </a:lnTo>
                  <a:lnTo>
                    <a:pt x="760" y="748"/>
                  </a:lnTo>
                  <a:lnTo>
                    <a:pt x="763" y="743"/>
                  </a:lnTo>
                  <a:lnTo>
                    <a:pt x="768" y="739"/>
                  </a:lnTo>
                  <a:lnTo>
                    <a:pt x="773" y="738"/>
                  </a:lnTo>
                  <a:lnTo>
                    <a:pt x="773" y="738"/>
                  </a:lnTo>
                  <a:close/>
                  <a:moveTo>
                    <a:pt x="716" y="738"/>
                  </a:moveTo>
                  <a:lnTo>
                    <a:pt x="716" y="738"/>
                  </a:lnTo>
                  <a:lnTo>
                    <a:pt x="716" y="738"/>
                  </a:lnTo>
                  <a:lnTo>
                    <a:pt x="721" y="739"/>
                  </a:lnTo>
                  <a:lnTo>
                    <a:pt x="726" y="743"/>
                  </a:lnTo>
                  <a:lnTo>
                    <a:pt x="729" y="748"/>
                  </a:lnTo>
                  <a:lnTo>
                    <a:pt x="731" y="755"/>
                  </a:lnTo>
                  <a:lnTo>
                    <a:pt x="731" y="755"/>
                  </a:lnTo>
                  <a:lnTo>
                    <a:pt x="729" y="761"/>
                  </a:lnTo>
                  <a:lnTo>
                    <a:pt x="726" y="766"/>
                  </a:lnTo>
                  <a:lnTo>
                    <a:pt x="721" y="770"/>
                  </a:lnTo>
                  <a:lnTo>
                    <a:pt x="716" y="770"/>
                  </a:lnTo>
                  <a:lnTo>
                    <a:pt x="716" y="770"/>
                  </a:lnTo>
                  <a:lnTo>
                    <a:pt x="709" y="770"/>
                  </a:lnTo>
                  <a:lnTo>
                    <a:pt x="704" y="766"/>
                  </a:lnTo>
                  <a:lnTo>
                    <a:pt x="702" y="761"/>
                  </a:lnTo>
                  <a:lnTo>
                    <a:pt x="700" y="755"/>
                  </a:lnTo>
                  <a:lnTo>
                    <a:pt x="700" y="755"/>
                  </a:lnTo>
                  <a:lnTo>
                    <a:pt x="702" y="748"/>
                  </a:lnTo>
                  <a:lnTo>
                    <a:pt x="704" y="743"/>
                  </a:lnTo>
                  <a:lnTo>
                    <a:pt x="709" y="739"/>
                  </a:lnTo>
                  <a:lnTo>
                    <a:pt x="716" y="738"/>
                  </a:lnTo>
                  <a:lnTo>
                    <a:pt x="716" y="738"/>
                  </a:lnTo>
                  <a:close/>
                  <a:moveTo>
                    <a:pt x="658" y="738"/>
                  </a:moveTo>
                  <a:lnTo>
                    <a:pt x="658" y="738"/>
                  </a:lnTo>
                  <a:lnTo>
                    <a:pt x="658" y="738"/>
                  </a:lnTo>
                  <a:lnTo>
                    <a:pt x="663" y="739"/>
                  </a:lnTo>
                  <a:lnTo>
                    <a:pt x="668" y="743"/>
                  </a:lnTo>
                  <a:lnTo>
                    <a:pt x="671" y="748"/>
                  </a:lnTo>
                  <a:lnTo>
                    <a:pt x="673" y="755"/>
                  </a:lnTo>
                  <a:lnTo>
                    <a:pt x="673" y="755"/>
                  </a:lnTo>
                  <a:lnTo>
                    <a:pt x="671" y="761"/>
                  </a:lnTo>
                  <a:lnTo>
                    <a:pt x="668" y="766"/>
                  </a:lnTo>
                  <a:lnTo>
                    <a:pt x="663" y="770"/>
                  </a:lnTo>
                  <a:lnTo>
                    <a:pt x="658" y="770"/>
                  </a:lnTo>
                  <a:lnTo>
                    <a:pt x="658" y="770"/>
                  </a:lnTo>
                  <a:lnTo>
                    <a:pt x="651" y="770"/>
                  </a:lnTo>
                  <a:lnTo>
                    <a:pt x="646" y="766"/>
                  </a:lnTo>
                  <a:lnTo>
                    <a:pt x="642" y="761"/>
                  </a:lnTo>
                  <a:lnTo>
                    <a:pt x="642" y="755"/>
                  </a:lnTo>
                  <a:lnTo>
                    <a:pt x="642" y="755"/>
                  </a:lnTo>
                  <a:lnTo>
                    <a:pt x="642" y="748"/>
                  </a:lnTo>
                  <a:lnTo>
                    <a:pt x="646" y="743"/>
                  </a:lnTo>
                  <a:lnTo>
                    <a:pt x="651" y="739"/>
                  </a:lnTo>
                  <a:lnTo>
                    <a:pt x="658" y="738"/>
                  </a:lnTo>
                  <a:lnTo>
                    <a:pt x="658" y="738"/>
                  </a:lnTo>
                  <a:close/>
                  <a:moveTo>
                    <a:pt x="598" y="738"/>
                  </a:moveTo>
                  <a:lnTo>
                    <a:pt x="598" y="738"/>
                  </a:lnTo>
                  <a:lnTo>
                    <a:pt x="598" y="738"/>
                  </a:lnTo>
                  <a:lnTo>
                    <a:pt x="605" y="739"/>
                  </a:lnTo>
                  <a:lnTo>
                    <a:pt x="610" y="743"/>
                  </a:lnTo>
                  <a:lnTo>
                    <a:pt x="613" y="748"/>
                  </a:lnTo>
                  <a:lnTo>
                    <a:pt x="615" y="755"/>
                  </a:lnTo>
                  <a:lnTo>
                    <a:pt x="615" y="755"/>
                  </a:lnTo>
                  <a:lnTo>
                    <a:pt x="613" y="761"/>
                  </a:lnTo>
                  <a:lnTo>
                    <a:pt x="610" y="766"/>
                  </a:lnTo>
                  <a:lnTo>
                    <a:pt x="605" y="770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593" y="770"/>
                  </a:lnTo>
                  <a:lnTo>
                    <a:pt x="588" y="766"/>
                  </a:lnTo>
                  <a:lnTo>
                    <a:pt x="584" y="761"/>
                  </a:lnTo>
                  <a:lnTo>
                    <a:pt x="583" y="755"/>
                  </a:lnTo>
                  <a:lnTo>
                    <a:pt x="583" y="755"/>
                  </a:lnTo>
                  <a:lnTo>
                    <a:pt x="584" y="748"/>
                  </a:lnTo>
                  <a:lnTo>
                    <a:pt x="588" y="743"/>
                  </a:lnTo>
                  <a:lnTo>
                    <a:pt x="593" y="739"/>
                  </a:lnTo>
                  <a:lnTo>
                    <a:pt x="598" y="738"/>
                  </a:lnTo>
                  <a:lnTo>
                    <a:pt x="598" y="738"/>
                  </a:lnTo>
                  <a:close/>
                  <a:moveTo>
                    <a:pt x="540" y="738"/>
                  </a:moveTo>
                  <a:lnTo>
                    <a:pt x="540" y="738"/>
                  </a:lnTo>
                  <a:lnTo>
                    <a:pt x="540" y="738"/>
                  </a:lnTo>
                  <a:lnTo>
                    <a:pt x="547" y="739"/>
                  </a:lnTo>
                  <a:lnTo>
                    <a:pt x="552" y="743"/>
                  </a:lnTo>
                  <a:lnTo>
                    <a:pt x="556" y="748"/>
                  </a:lnTo>
                  <a:lnTo>
                    <a:pt x="556" y="755"/>
                  </a:lnTo>
                  <a:lnTo>
                    <a:pt x="556" y="755"/>
                  </a:lnTo>
                  <a:lnTo>
                    <a:pt x="556" y="761"/>
                  </a:lnTo>
                  <a:lnTo>
                    <a:pt x="552" y="766"/>
                  </a:lnTo>
                  <a:lnTo>
                    <a:pt x="547" y="770"/>
                  </a:lnTo>
                  <a:lnTo>
                    <a:pt x="540" y="770"/>
                  </a:lnTo>
                  <a:lnTo>
                    <a:pt x="540" y="770"/>
                  </a:lnTo>
                  <a:lnTo>
                    <a:pt x="535" y="770"/>
                  </a:lnTo>
                  <a:lnTo>
                    <a:pt x="530" y="766"/>
                  </a:lnTo>
                  <a:lnTo>
                    <a:pt x="527" y="761"/>
                  </a:lnTo>
                  <a:lnTo>
                    <a:pt x="525" y="755"/>
                  </a:lnTo>
                  <a:lnTo>
                    <a:pt x="525" y="755"/>
                  </a:lnTo>
                  <a:lnTo>
                    <a:pt x="527" y="748"/>
                  </a:lnTo>
                  <a:lnTo>
                    <a:pt x="530" y="743"/>
                  </a:lnTo>
                  <a:lnTo>
                    <a:pt x="535" y="739"/>
                  </a:lnTo>
                  <a:lnTo>
                    <a:pt x="540" y="738"/>
                  </a:lnTo>
                  <a:lnTo>
                    <a:pt x="540" y="738"/>
                  </a:lnTo>
                  <a:close/>
                  <a:moveTo>
                    <a:pt x="1765" y="695"/>
                  </a:moveTo>
                  <a:lnTo>
                    <a:pt x="1765" y="695"/>
                  </a:lnTo>
                  <a:lnTo>
                    <a:pt x="1765" y="695"/>
                  </a:lnTo>
                  <a:lnTo>
                    <a:pt x="1771" y="697"/>
                  </a:lnTo>
                  <a:lnTo>
                    <a:pt x="1777" y="700"/>
                  </a:lnTo>
                  <a:lnTo>
                    <a:pt x="1780" y="705"/>
                  </a:lnTo>
                  <a:lnTo>
                    <a:pt x="1780" y="710"/>
                  </a:lnTo>
                  <a:lnTo>
                    <a:pt x="1780" y="710"/>
                  </a:lnTo>
                  <a:lnTo>
                    <a:pt x="1780" y="717"/>
                  </a:lnTo>
                  <a:lnTo>
                    <a:pt x="1777" y="722"/>
                  </a:lnTo>
                  <a:lnTo>
                    <a:pt x="1771" y="726"/>
                  </a:lnTo>
                  <a:lnTo>
                    <a:pt x="1765" y="727"/>
                  </a:lnTo>
                  <a:lnTo>
                    <a:pt x="1765" y="727"/>
                  </a:lnTo>
                  <a:lnTo>
                    <a:pt x="1759" y="726"/>
                  </a:lnTo>
                  <a:lnTo>
                    <a:pt x="1754" y="722"/>
                  </a:lnTo>
                  <a:lnTo>
                    <a:pt x="1751" y="717"/>
                  </a:lnTo>
                  <a:lnTo>
                    <a:pt x="1749" y="710"/>
                  </a:lnTo>
                  <a:lnTo>
                    <a:pt x="1749" y="710"/>
                  </a:lnTo>
                  <a:lnTo>
                    <a:pt x="1751" y="705"/>
                  </a:lnTo>
                  <a:lnTo>
                    <a:pt x="1754" y="700"/>
                  </a:lnTo>
                  <a:lnTo>
                    <a:pt x="1759" y="697"/>
                  </a:lnTo>
                  <a:lnTo>
                    <a:pt x="1765" y="695"/>
                  </a:lnTo>
                  <a:lnTo>
                    <a:pt x="1765" y="695"/>
                  </a:lnTo>
                  <a:close/>
                  <a:moveTo>
                    <a:pt x="1707" y="695"/>
                  </a:moveTo>
                  <a:lnTo>
                    <a:pt x="1707" y="695"/>
                  </a:lnTo>
                  <a:lnTo>
                    <a:pt x="1707" y="695"/>
                  </a:lnTo>
                  <a:lnTo>
                    <a:pt x="1712" y="697"/>
                  </a:lnTo>
                  <a:lnTo>
                    <a:pt x="1717" y="700"/>
                  </a:lnTo>
                  <a:lnTo>
                    <a:pt x="1720" y="705"/>
                  </a:lnTo>
                  <a:lnTo>
                    <a:pt x="1722" y="710"/>
                  </a:lnTo>
                  <a:lnTo>
                    <a:pt x="1722" y="710"/>
                  </a:lnTo>
                  <a:lnTo>
                    <a:pt x="1720" y="717"/>
                  </a:lnTo>
                  <a:lnTo>
                    <a:pt x="1717" y="722"/>
                  </a:lnTo>
                  <a:lnTo>
                    <a:pt x="1712" y="726"/>
                  </a:lnTo>
                  <a:lnTo>
                    <a:pt x="1707" y="727"/>
                  </a:lnTo>
                  <a:lnTo>
                    <a:pt x="1707" y="727"/>
                  </a:lnTo>
                  <a:lnTo>
                    <a:pt x="1700" y="726"/>
                  </a:lnTo>
                  <a:lnTo>
                    <a:pt x="1695" y="722"/>
                  </a:lnTo>
                  <a:lnTo>
                    <a:pt x="1693" y="717"/>
                  </a:lnTo>
                  <a:lnTo>
                    <a:pt x="1691" y="710"/>
                  </a:lnTo>
                  <a:lnTo>
                    <a:pt x="1691" y="710"/>
                  </a:lnTo>
                  <a:lnTo>
                    <a:pt x="1693" y="705"/>
                  </a:lnTo>
                  <a:lnTo>
                    <a:pt x="1695" y="700"/>
                  </a:lnTo>
                  <a:lnTo>
                    <a:pt x="1700" y="697"/>
                  </a:lnTo>
                  <a:lnTo>
                    <a:pt x="1707" y="695"/>
                  </a:lnTo>
                  <a:lnTo>
                    <a:pt x="1707" y="695"/>
                  </a:lnTo>
                  <a:close/>
                  <a:moveTo>
                    <a:pt x="1649" y="695"/>
                  </a:moveTo>
                  <a:lnTo>
                    <a:pt x="1649" y="695"/>
                  </a:lnTo>
                  <a:lnTo>
                    <a:pt x="1649" y="695"/>
                  </a:lnTo>
                  <a:lnTo>
                    <a:pt x="1654" y="697"/>
                  </a:lnTo>
                  <a:lnTo>
                    <a:pt x="1659" y="700"/>
                  </a:lnTo>
                  <a:lnTo>
                    <a:pt x="1662" y="705"/>
                  </a:lnTo>
                  <a:lnTo>
                    <a:pt x="1664" y="710"/>
                  </a:lnTo>
                  <a:lnTo>
                    <a:pt x="1664" y="710"/>
                  </a:lnTo>
                  <a:lnTo>
                    <a:pt x="1662" y="717"/>
                  </a:lnTo>
                  <a:lnTo>
                    <a:pt x="1659" y="722"/>
                  </a:lnTo>
                  <a:lnTo>
                    <a:pt x="1654" y="726"/>
                  </a:lnTo>
                  <a:lnTo>
                    <a:pt x="1649" y="727"/>
                  </a:lnTo>
                  <a:lnTo>
                    <a:pt x="1649" y="727"/>
                  </a:lnTo>
                  <a:lnTo>
                    <a:pt x="1642" y="726"/>
                  </a:lnTo>
                  <a:lnTo>
                    <a:pt x="1637" y="722"/>
                  </a:lnTo>
                  <a:lnTo>
                    <a:pt x="1633" y="717"/>
                  </a:lnTo>
                  <a:lnTo>
                    <a:pt x="1633" y="710"/>
                  </a:lnTo>
                  <a:lnTo>
                    <a:pt x="1633" y="710"/>
                  </a:lnTo>
                  <a:lnTo>
                    <a:pt x="1633" y="705"/>
                  </a:lnTo>
                  <a:lnTo>
                    <a:pt x="1637" y="700"/>
                  </a:lnTo>
                  <a:lnTo>
                    <a:pt x="1642" y="697"/>
                  </a:lnTo>
                  <a:lnTo>
                    <a:pt x="1649" y="695"/>
                  </a:lnTo>
                  <a:lnTo>
                    <a:pt x="1649" y="695"/>
                  </a:lnTo>
                  <a:close/>
                  <a:moveTo>
                    <a:pt x="1589" y="695"/>
                  </a:moveTo>
                  <a:lnTo>
                    <a:pt x="1589" y="695"/>
                  </a:lnTo>
                  <a:lnTo>
                    <a:pt x="1589" y="695"/>
                  </a:lnTo>
                  <a:lnTo>
                    <a:pt x="1596" y="697"/>
                  </a:lnTo>
                  <a:lnTo>
                    <a:pt x="1601" y="700"/>
                  </a:lnTo>
                  <a:lnTo>
                    <a:pt x="1605" y="705"/>
                  </a:lnTo>
                  <a:lnTo>
                    <a:pt x="1606" y="710"/>
                  </a:lnTo>
                  <a:lnTo>
                    <a:pt x="1606" y="710"/>
                  </a:lnTo>
                  <a:lnTo>
                    <a:pt x="1605" y="717"/>
                  </a:lnTo>
                  <a:lnTo>
                    <a:pt x="1601" y="722"/>
                  </a:lnTo>
                  <a:lnTo>
                    <a:pt x="1596" y="726"/>
                  </a:lnTo>
                  <a:lnTo>
                    <a:pt x="1589" y="727"/>
                  </a:lnTo>
                  <a:lnTo>
                    <a:pt x="1589" y="727"/>
                  </a:lnTo>
                  <a:lnTo>
                    <a:pt x="1584" y="726"/>
                  </a:lnTo>
                  <a:lnTo>
                    <a:pt x="1579" y="722"/>
                  </a:lnTo>
                  <a:lnTo>
                    <a:pt x="1576" y="717"/>
                  </a:lnTo>
                  <a:lnTo>
                    <a:pt x="1574" y="710"/>
                  </a:lnTo>
                  <a:lnTo>
                    <a:pt x="1574" y="710"/>
                  </a:lnTo>
                  <a:lnTo>
                    <a:pt x="1576" y="705"/>
                  </a:lnTo>
                  <a:lnTo>
                    <a:pt x="1579" y="700"/>
                  </a:lnTo>
                  <a:lnTo>
                    <a:pt x="1584" y="697"/>
                  </a:lnTo>
                  <a:lnTo>
                    <a:pt x="1589" y="695"/>
                  </a:lnTo>
                  <a:lnTo>
                    <a:pt x="1589" y="695"/>
                  </a:lnTo>
                  <a:close/>
                  <a:moveTo>
                    <a:pt x="1531" y="695"/>
                  </a:moveTo>
                  <a:lnTo>
                    <a:pt x="1531" y="695"/>
                  </a:lnTo>
                  <a:lnTo>
                    <a:pt x="1531" y="695"/>
                  </a:lnTo>
                  <a:lnTo>
                    <a:pt x="1538" y="697"/>
                  </a:lnTo>
                  <a:lnTo>
                    <a:pt x="1543" y="700"/>
                  </a:lnTo>
                  <a:lnTo>
                    <a:pt x="1547" y="705"/>
                  </a:lnTo>
                  <a:lnTo>
                    <a:pt x="1547" y="710"/>
                  </a:lnTo>
                  <a:lnTo>
                    <a:pt x="1547" y="710"/>
                  </a:lnTo>
                  <a:lnTo>
                    <a:pt x="1547" y="717"/>
                  </a:lnTo>
                  <a:lnTo>
                    <a:pt x="1543" y="722"/>
                  </a:lnTo>
                  <a:lnTo>
                    <a:pt x="1538" y="726"/>
                  </a:lnTo>
                  <a:lnTo>
                    <a:pt x="1531" y="727"/>
                  </a:lnTo>
                  <a:lnTo>
                    <a:pt x="1531" y="727"/>
                  </a:lnTo>
                  <a:lnTo>
                    <a:pt x="1526" y="726"/>
                  </a:lnTo>
                  <a:lnTo>
                    <a:pt x="1521" y="722"/>
                  </a:lnTo>
                  <a:lnTo>
                    <a:pt x="1518" y="717"/>
                  </a:lnTo>
                  <a:lnTo>
                    <a:pt x="1516" y="710"/>
                  </a:lnTo>
                  <a:lnTo>
                    <a:pt x="1516" y="710"/>
                  </a:lnTo>
                  <a:lnTo>
                    <a:pt x="1518" y="705"/>
                  </a:lnTo>
                  <a:lnTo>
                    <a:pt x="1521" y="700"/>
                  </a:lnTo>
                  <a:lnTo>
                    <a:pt x="1526" y="697"/>
                  </a:lnTo>
                  <a:lnTo>
                    <a:pt x="1531" y="695"/>
                  </a:lnTo>
                  <a:lnTo>
                    <a:pt x="1531" y="695"/>
                  </a:lnTo>
                  <a:close/>
                  <a:moveTo>
                    <a:pt x="1473" y="695"/>
                  </a:moveTo>
                  <a:lnTo>
                    <a:pt x="1473" y="695"/>
                  </a:lnTo>
                  <a:lnTo>
                    <a:pt x="1473" y="695"/>
                  </a:lnTo>
                  <a:lnTo>
                    <a:pt x="1479" y="697"/>
                  </a:lnTo>
                  <a:lnTo>
                    <a:pt x="1484" y="700"/>
                  </a:lnTo>
                  <a:lnTo>
                    <a:pt x="1487" y="705"/>
                  </a:lnTo>
                  <a:lnTo>
                    <a:pt x="1489" y="710"/>
                  </a:lnTo>
                  <a:lnTo>
                    <a:pt x="1489" y="710"/>
                  </a:lnTo>
                  <a:lnTo>
                    <a:pt x="1487" y="717"/>
                  </a:lnTo>
                  <a:lnTo>
                    <a:pt x="1484" y="722"/>
                  </a:lnTo>
                  <a:lnTo>
                    <a:pt x="1479" y="726"/>
                  </a:lnTo>
                  <a:lnTo>
                    <a:pt x="1473" y="727"/>
                  </a:lnTo>
                  <a:lnTo>
                    <a:pt x="1473" y="727"/>
                  </a:lnTo>
                  <a:lnTo>
                    <a:pt x="1467" y="726"/>
                  </a:lnTo>
                  <a:lnTo>
                    <a:pt x="1463" y="722"/>
                  </a:lnTo>
                  <a:lnTo>
                    <a:pt x="1460" y="717"/>
                  </a:lnTo>
                  <a:lnTo>
                    <a:pt x="1458" y="710"/>
                  </a:lnTo>
                  <a:lnTo>
                    <a:pt x="1458" y="710"/>
                  </a:lnTo>
                  <a:lnTo>
                    <a:pt x="1460" y="705"/>
                  </a:lnTo>
                  <a:lnTo>
                    <a:pt x="1463" y="700"/>
                  </a:lnTo>
                  <a:lnTo>
                    <a:pt x="1467" y="697"/>
                  </a:lnTo>
                  <a:lnTo>
                    <a:pt x="1473" y="695"/>
                  </a:lnTo>
                  <a:lnTo>
                    <a:pt x="1473" y="695"/>
                  </a:lnTo>
                  <a:close/>
                  <a:moveTo>
                    <a:pt x="1415" y="695"/>
                  </a:moveTo>
                  <a:lnTo>
                    <a:pt x="1415" y="695"/>
                  </a:lnTo>
                  <a:lnTo>
                    <a:pt x="1415" y="695"/>
                  </a:lnTo>
                  <a:lnTo>
                    <a:pt x="1421" y="697"/>
                  </a:lnTo>
                  <a:lnTo>
                    <a:pt x="1426" y="700"/>
                  </a:lnTo>
                  <a:lnTo>
                    <a:pt x="1429" y="705"/>
                  </a:lnTo>
                  <a:lnTo>
                    <a:pt x="1431" y="710"/>
                  </a:lnTo>
                  <a:lnTo>
                    <a:pt x="1431" y="710"/>
                  </a:lnTo>
                  <a:lnTo>
                    <a:pt x="1429" y="717"/>
                  </a:lnTo>
                  <a:lnTo>
                    <a:pt x="1426" y="722"/>
                  </a:lnTo>
                  <a:lnTo>
                    <a:pt x="1421" y="726"/>
                  </a:lnTo>
                  <a:lnTo>
                    <a:pt x="1415" y="727"/>
                  </a:lnTo>
                  <a:lnTo>
                    <a:pt x="1415" y="727"/>
                  </a:lnTo>
                  <a:lnTo>
                    <a:pt x="1409" y="726"/>
                  </a:lnTo>
                  <a:lnTo>
                    <a:pt x="1404" y="722"/>
                  </a:lnTo>
                  <a:lnTo>
                    <a:pt x="1400" y="717"/>
                  </a:lnTo>
                  <a:lnTo>
                    <a:pt x="1400" y="710"/>
                  </a:lnTo>
                  <a:lnTo>
                    <a:pt x="1400" y="710"/>
                  </a:lnTo>
                  <a:lnTo>
                    <a:pt x="1400" y="705"/>
                  </a:lnTo>
                  <a:lnTo>
                    <a:pt x="1404" y="700"/>
                  </a:lnTo>
                  <a:lnTo>
                    <a:pt x="1409" y="697"/>
                  </a:lnTo>
                  <a:lnTo>
                    <a:pt x="1415" y="695"/>
                  </a:lnTo>
                  <a:lnTo>
                    <a:pt x="1415" y="695"/>
                  </a:lnTo>
                  <a:close/>
                  <a:moveTo>
                    <a:pt x="1356" y="695"/>
                  </a:moveTo>
                  <a:lnTo>
                    <a:pt x="1356" y="695"/>
                  </a:lnTo>
                  <a:lnTo>
                    <a:pt x="1356" y="695"/>
                  </a:lnTo>
                  <a:lnTo>
                    <a:pt x="1363" y="697"/>
                  </a:lnTo>
                  <a:lnTo>
                    <a:pt x="1368" y="700"/>
                  </a:lnTo>
                  <a:lnTo>
                    <a:pt x="1371" y="705"/>
                  </a:lnTo>
                  <a:lnTo>
                    <a:pt x="1373" y="710"/>
                  </a:lnTo>
                  <a:lnTo>
                    <a:pt x="1373" y="710"/>
                  </a:lnTo>
                  <a:lnTo>
                    <a:pt x="1371" y="717"/>
                  </a:lnTo>
                  <a:lnTo>
                    <a:pt x="1368" y="722"/>
                  </a:lnTo>
                  <a:lnTo>
                    <a:pt x="1363" y="726"/>
                  </a:lnTo>
                  <a:lnTo>
                    <a:pt x="1356" y="727"/>
                  </a:lnTo>
                  <a:lnTo>
                    <a:pt x="1356" y="727"/>
                  </a:lnTo>
                  <a:lnTo>
                    <a:pt x="1351" y="726"/>
                  </a:lnTo>
                  <a:lnTo>
                    <a:pt x="1346" y="722"/>
                  </a:lnTo>
                  <a:lnTo>
                    <a:pt x="1342" y="717"/>
                  </a:lnTo>
                  <a:lnTo>
                    <a:pt x="1341" y="710"/>
                  </a:lnTo>
                  <a:lnTo>
                    <a:pt x="1341" y="710"/>
                  </a:lnTo>
                  <a:lnTo>
                    <a:pt x="1342" y="705"/>
                  </a:lnTo>
                  <a:lnTo>
                    <a:pt x="1346" y="700"/>
                  </a:lnTo>
                  <a:lnTo>
                    <a:pt x="1351" y="697"/>
                  </a:lnTo>
                  <a:lnTo>
                    <a:pt x="1356" y="695"/>
                  </a:lnTo>
                  <a:lnTo>
                    <a:pt x="1356" y="695"/>
                  </a:lnTo>
                  <a:close/>
                  <a:moveTo>
                    <a:pt x="1298" y="695"/>
                  </a:moveTo>
                  <a:lnTo>
                    <a:pt x="1298" y="695"/>
                  </a:lnTo>
                  <a:lnTo>
                    <a:pt x="1298" y="695"/>
                  </a:lnTo>
                  <a:lnTo>
                    <a:pt x="1305" y="697"/>
                  </a:lnTo>
                  <a:lnTo>
                    <a:pt x="1310" y="700"/>
                  </a:lnTo>
                  <a:lnTo>
                    <a:pt x="1313" y="705"/>
                  </a:lnTo>
                  <a:lnTo>
                    <a:pt x="1313" y="710"/>
                  </a:lnTo>
                  <a:lnTo>
                    <a:pt x="1313" y="710"/>
                  </a:lnTo>
                  <a:lnTo>
                    <a:pt x="1313" y="717"/>
                  </a:lnTo>
                  <a:lnTo>
                    <a:pt x="1310" y="722"/>
                  </a:lnTo>
                  <a:lnTo>
                    <a:pt x="1305" y="726"/>
                  </a:lnTo>
                  <a:lnTo>
                    <a:pt x="1298" y="727"/>
                  </a:lnTo>
                  <a:lnTo>
                    <a:pt x="1298" y="727"/>
                  </a:lnTo>
                  <a:lnTo>
                    <a:pt x="1293" y="726"/>
                  </a:lnTo>
                  <a:lnTo>
                    <a:pt x="1288" y="722"/>
                  </a:lnTo>
                  <a:lnTo>
                    <a:pt x="1284" y="717"/>
                  </a:lnTo>
                  <a:lnTo>
                    <a:pt x="1283" y="710"/>
                  </a:lnTo>
                  <a:lnTo>
                    <a:pt x="1283" y="710"/>
                  </a:lnTo>
                  <a:lnTo>
                    <a:pt x="1284" y="705"/>
                  </a:lnTo>
                  <a:lnTo>
                    <a:pt x="1288" y="700"/>
                  </a:lnTo>
                  <a:lnTo>
                    <a:pt x="1293" y="697"/>
                  </a:lnTo>
                  <a:lnTo>
                    <a:pt x="1298" y="695"/>
                  </a:lnTo>
                  <a:lnTo>
                    <a:pt x="1298" y="695"/>
                  </a:lnTo>
                  <a:close/>
                  <a:moveTo>
                    <a:pt x="1240" y="695"/>
                  </a:moveTo>
                  <a:lnTo>
                    <a:pt x="1240" y="695"/>
                  </a:lnTo>
                  <a:lnTo>
                    <a:pt x="1240" y="695"/>
                  </a:lnTo>
                  <a:lnTo>
                    <a:pt x="1247" y="697"/>
                  </a:lnTo>
                  <a:lnTo>
                    <a:pt x="1250" y="700"/>
                  </a:lnTo>
                  <a:lnTo>
                    <a:pt x="1254" y="705"/>
                  </a:lnTo>
                  <a:lnTo>
                    <a:pt x="1255" y="710"/>
                  </a:lnTo>
                  <a:lnTo>
                    <a:pt x="1255" y="710"/>
                  </a:lnTo>
                  <a:lnTo>
                    <a:pt x="1254" y="717"/>
                  </a:lnTo>
                  <a:lnTo>
                    <a:pt x="1250" y="722"/>
                  </a:lnTo>
                  <a:lnTo>
                    <a:pt x="1247" y="726"/>
                  </a:lnTo>
                  <a:lnTo>
                    <a:pt x="1240" y="727"/>
                  </a:lnTo>
                  <a:lnTo>
                    <a:pt x="1240" y="727"/>
                  </a:lnTo>
                  <a:lnTo>
                    <a:pt x="1233" y="726"/>
                  </a:lnTo>
                  <a:lnTo>
                    <a:pt x="1230" y="722"/>
                  </a:lnTo>
                  <a:lnTo>
                    <a:pt x="1226" y="717"/>
                  </a:lnTo>
                  <a:lnTo>
                    <a:pt x="1225" y="710"/>
                  </a:lnTo>
                  <a:lnTo>
                    <a:pt x="1225" y="710"/>
                  </a:lnTo>
                  <a:lnTo>
                    <a:pt x="1226" y="705"/>
                  </a:lnTo>
                  <a:lnTo>
                    <a:pt x="1230" y="700"/>
                  </a:lnTo>
                  <a:lnTo>
                    <a:pt x="1233" y="697"/>
                  </a:lnTo>
                  <a:lnTo>
                    <a:pt x="1240" y="695"/>
                  </a:lnTo>
                  <a:lnTo>
                    <a:pt x="1240" y="695"/>
                  </a:lnTo>
                  <a:close/>
                  <a:moveTo>
                    <a:pt x="1182" y="695"/>
                  </a:moveTo>
                  <a:lnTo>
                    <a:pt x="1182" y="695"/>
                  </a:lnTo>
                  <a:lnTo>
                    <a:pt x="1182" y="695"/>
                  </a:lnTo>
                  <a:lnTo>
                    <a:pt x="1187" y="697"/>
                  </a:lnTo>
                  <a:lnTo>
                    <a:pt x="1192" y="700"/>
                  </a:lnTo>
                  <a:lnTo>
                    <a:pt x="1196" y="705"/>
                  </a:lnTo>
                  <a:lnTo>
                    <a:pt x="1198" y="710"/>
                  </a:lnTo>
                  <a:lnTo>
                    <a:pt x="1198" y="710"/>
                  </a:lnTo>
                  <a:lnTo>
                    <a:pt x="1196" y="717"/>
                  </a:lnTo>
                  <a:lnTo>
                    <a:pt x="1192" y="722"/>
                  </a:lnTo>
                  <a:lnTo>
                    <a:pt x="1187" y="726"/>
                  </a:lnTo>
                  <a:lnTo>
                    <a:pt x="1182" y="727"/>
                  </a:lnTo>
                  <a:lnTo>
                    <a:pt x="1182" y="727"/>
                  </a:lnTo>
                  <a:lnTo>
                    <a:pt x="1175" y="726"/>
                  </a:lnTo>
                  <a:lnTo>
                    <a:pt x="1170" y="722"/>
                  </a:lnTo>
                  <a:lnTo>
                    <a:pt x="1167" y="717"/>
                  </a:lnTo>
                  <a:lnTo>
                    <a:pt x="1167" y="710"/>
                  </a:lnTo>
                  <a:lnTo>
                    <a:pt x="1167" y="710"/>
                  </a:lnTo>
                  <a:lnTo>
                    <a:pt x="1167" y="705"/>
                  </a:lnTo>
                  <a:lnTo>
                    <a:pt x="1170" y="700"/>
                  </a:lnTo>
                  <a:lnTo>
                    <a:pt x="1175" y="697"/>
                  </a:lnTo>
                  <a:lnTo>
                    <a:pt x="1182" y="695"/>
                  </a:lnTo>
                  <a:lnTo>
                    <a:pt x="1182" y="695"/>
                  </a:lnTo>
                  <a:close/>
                  <a:moveTo>
                    <a:pt x="1124" y="695"/>
                  </a:moveTo>
                  <a:lnTo>
                    <a:pt x="1124" y="695"/>
                  </a:lnTo>
                  <a:lnTo>
                    <a:pt x="1124" y="695"/>
                  </a:lnTo>
                  <a:lnTo>
                    <a:pt x="1129" y="697"/>
                  </a:lnTo>
                  <a:lnTo>
                    <a:pt x="1135" y="700"/>
                  </a:lnTo>
                  <a:lnTo>
                    <a:pt x="1138" y="705"/>
                  </a:lnTo>
                  <a:lnTo>
                    <a:pt x="1140" y="710"/>
                  </a:lnTo>
                  <a:lnTo>
                    <a:pt x="1140" y="710"/>
                  </a:lnTo>
                  <a:lnTo>
                    <a:pt x="1138" y="717"/>
                  </a:lnTo>
                  <a:lnTo>
                    <a:pt x="1135" y="722"/>
                  </a:lnTo>
                  <a:lnTo>
                    <a:pt x="1129" y="726"/>
                  </a:lnTo>
                  <a:lnTo>
                    <a:pt x="1124" y="727"/>
                  </a:lnTo>
                  <a:lnTo>
                    <a:pt x="1124" y="727"/>
                  </a:lnTo>
                  <a:lnTo>
                    <a:pt x="1117" y="726"/>
                  </a:lnTo>
                  <a:lnTo>
                    <a:pt x="1112" y="722"/>
                  </a:lnTo>
                  <a:lnTo>
                    <a:pt x="1109" y="717"/>
                  </a:lnTo>
                  <a:lnTo>
                    <a:pt x="1107" y="710"/>
                  </a:lnTo>
                  <a:lnTo>
                    <a:pt x="1107" y="710"/>
                  </a:lnTo>
                  <a:lnTo>
                    <a:pt x="1109" y="705"/>
                  </a:lnTo>
                  <a:lnTo>
                    <a:pt x="1112" y="700"/>
                  </a:lnTo>
                  <a:lnTo>
                    <a:pt x="1117" y="697"/>
                  </a:lnTo>
                  <a:lnTo>
                    <a:pt x="1124" y="695"/>
                  </a:lnTo>
                  <a:lnTo>
                    <a:pt x="1124" y="695"/>
                  </a:lnTo>
                  <a:close/>
                  <a:moveTo>
                    <a:pt x="1065" y="695"/>
                  </a:moveTo>
                  <a:lnTo>
                    <a:pt x="1065" y="695"/>
                  </a:lnTo>
                  <a:lnTo>
                    <a:pt x="1065" y="695"/>
                  </a:lnTo>
                  <a:lnTo>
                    <a:pt x="1071" y="697"/>
                  </a:lnTo>
                  <a:lnTo>
                    <a:pt x="1077" y="700"/>
                  </a:lnTo>
                  <a:lnTo>
                    <a:pt x="1080" y="705"/>
                  </a:lnTo>
                  <a:lnTo>
                    <a:pt x="1080" y="710"/>
                  </a:lnTo>
                  <a:lnTo>
                    <a:pt x="1080" y="710"/>
                  </a:lnTo>
                  <a:lnTo>
                    <a:pt x="1080" y="717"/>
                  </a:lnTo>
                  <a:lnTo>
                    <a:pt x="1077" y="722"/>
                  </a:lnTo>
                  <a:lnTo>
                    <a:pt x="1071" y="726"/>
                  </a:lnTo>
                  <a:lnTo>
                    <a:pt x="1065" y="727"/>
                  </a:lnTo>
                  <a:lnTo>
                    <a:pt x="1065" y="727"/>
                  </a:lnTo>
                  <a:lnTo>
                    <a:pt x="1060" y="726"/>
                  </a:lnTo>
                  <a:lnTo>
                    <a:pt x="1054" y="722"/>
                  </a:lnTo>
                  <a:lnTo>
                    <a:pt x="1051" y="717"/>
                  </a:lnTo>
                  <a:lnTo>
                    <a:pt x="1049" y="710"/>
                  </a:lnTo>
                  <a:lnTo>
                    <a:pt x="1049" y="710"/>
                  </a:lnTo>
                  <a:lnTo>
                    <a:pt x="1051" y="705"/>
                  </a:lnTo>
                  <a:lnTo>
                    <a:pt x="1054" y="700"/>
                  </a:lnTo>
                  <a:lnTo>
                    <a:pt x="1060" y="697"/>
                  </a:lnTo>
                  <a:lnTo>
                    <a:pt x="1065" y="695"/>
                  </a:lnTo>
                  <a:lnTo>
                    <a:pt x="1065" y="695"/>
                  </a:lnTo>
                  <a:close/>
                  <a:moveTo>
                    <a:pt x="1007" y="695"/>
                  </a:moveTo>
                  <a:lnTo>
                    <a:pt x="1007" y="695"/>
                  </a:lnTo>
                  <a:lnTo>
                    <a:pt x="1007" y="695"/>
                  </a:lnTo>
                  <a:lnTo>
                    <a:pt x="1014" y="697"/>
                  </a:lnTo>
                  <a:lnTo>
                    <a:pt x="1019" y="700"/>
                  </a:lnTo>
                  <a:lnTo>
                    <a:pt x="1020" y="705"/>
                  </a:lnTo>
                  <a:lnTo>
                    <a:pt x="1022" y="710"/>
                  </a:lnTo>
                  <a:lnTo>
                    <a:pt x="1022" y="710"/>
                  </a:lnTo>
                  <a:lnTo>
                    <a:pt x="1020" y="717"/>
                  </a:lnTo>
                  <a:lnTo>
                    <a:pt x="1019" y="722"/>
                  </a:lnTo>
                  <a:lnTo>
                    <a:pt x="1014" y="726"/>
                  </a:lnTo>
                  <a:lnTo>
                    <a:pt x="1007" y="727"/>
                  </a:lnTo>
                  <a:lnTo>
                    <a:pt x="1007" y="727"/>
                  </a:lnTo>
                  <a:lnTo>
                    <a:pt x="1002" y="726"/>
                  </a:lnTo>
                  <a:lnTo>
                    <a:pt x="997" y="722"/>
                  </a:lnTo>
                  <a:lnTo>
                    <a:pt x="993" y="717"/>
                  </a:lnTo>
                  <a:lnTo>
                    <a:pt x="991" y="710"/>
                  </a:lnTo>
                  <a:lnTo>
                    <a:pt x="991" y="710"/>
                  </a:lnTo>
                  <a:lnTo>
                    <a:pt x="993" y="705"/>
                  </a:lnTo>
                  <a:lnTo>
                    <a:pt x="997" y="700"/>
                  </a:lnTo>
                  <a:lnTo>
                    <a:pt x="1002" y="697"/>
                  </a:lnTo>
                  <a:lnTo>
                    <a:pt x="1007" y="695"/>
                  </a:lnTo>
                  <a:lnTo>
                    <a:pt x="1007" y="695"/>
                  </a:lnTo>
                  <a:close/>
                  <a:moveTo>
                    <a:pt x="949" y="695"/>
                  </a:moveTo>
                  <a:lnTo>
                    <a:pt x="949" y="695"/>
                  </a:lnTo>
                  <a:lnTo>
                    <a:pt x="949" y="695"/>
                  </a:lnTo>
                  <a:lnTo>
                    <a:pt x="954" y="697"/>
                  </a:lnTo>
                  <a:lnTo>
                    <a:pt x="959" y="700"/>
                  </a:lnTo>
                  <a:lnTo>
                    <a:pt x="963" y="705"/>
                  </a:lnTo>
                  <a:lnTo>
                    <a:pt x="964" y="710"/>
                  </a:lnTo>
                  <a:lnTo>
                    <a:pt x="964" y="710"/>
                  </a:lnTo>
                  <a:lnTo>
                    <a:pt x="963" y="717"/>
                  </a:lnTo>
                  <a:lnTo>
                    <a:pt x="959" y="722"/>
                  </a:lnTo>
                  <a:lnTo>
                    <a:pt x="954" y="726"/>
                  </a:lnTo>
                  <a:lnTo>
                    <a:pt x="949" y="727"/>
                  </a:lnTo>
                  <a:lnTo>
                    <a:pt x="949" y="727"/>
                  </a:lnTo>
                  <a:lnTo>
                    <a:pt x="942" y="726"/>
                  </a:lnTo>
                  <a:lnTo>
                    <a:pt x="937" y="722"/>
                  </a:lnTo>
                  <a:lnTo>
                    <a:pt x="934" y="717"/>
                  </a:lnTo>
                  <a:lnTo>
                    <a:pt x="934" y="710"/>
                  </a:lnTo>
                  <a:lnTo>
                    <a:pt x="934" y="710"/>
                  </a:lnTo>
                  <a:lnTo>
                    <a:pt x="934" y="705"/>
                  </a:lnTo>
                  <a:lnTo>
                    <a:pt x="937" y="700"/>
                  </a:lnTo>
                  <a:lnTo>
                    <a:pt x="942" y="697"/>
                  </a:lnTo>
                  <a:lnTo>
                    <a:pt x="949" y="695"/>
                  </a:lnTo>
                  <a:lnTo>
                    <a:pt x="949" y="695"/>
                  </a:lnTo>
                  <a:close/>
                  <a:moveTo>
                    <a:pt x="891" y="695"/>
                  </a:moveTo>
                  <a:lnTo>
                    <a:pt x="891" y="695"/>
                  </a:lnTo>
                  <a:lnTo>
                    <a:pt x="891" y="695"/>
                  </a:lnTo>
                  <a:lnTo>
                    <a:pt x="896" y="697"/>
                  </a:lnTo>
                  <a:lnTo>
                    <a:pt x="901" y="700"/>
                  </a:lnTo>
                  <a:lnTo>
                    <a:pt x="905" y="705"/>
                  </a:lnTo>
                  <a:lnTo>
                    <a:pt x="906" y="710"/>
                  </a:lnTo>
                  <a:lnTo>
                    <a:pt x="906" y="710"/>
                  </a:lnTo>
                  <a:lnTo>
                    <a:pt x="905" y="717"/>
                  </a:lnTo>
                  <a:lnTo>
                    <a:pt x="901" y="722"/>
                  </a:lnTo>
                  <a:lnTo>
                    <a:pt x="896" y="726"/>
                  </a:lnTo>
                  <a:lnTo>
                    <a:pt x="891" y="727"/>
                  </a:lnTo>
                  <a:lnTo>
                    <a:pt x="891" y="727"/>
                  </a:lnTo>
                  <a:lnTo>
                    <a:pt x="884" y="726"/>
                  </a:lnTo>
                  <a:lnTo>
                    <a:pt x="879" y="722"/>
                  </a:lnTo>
                  <a:lnTo>
                    <a:pt x="876" y="717"/>
                  </a:lnTo>
                  <a:lnTo>
                    <a:pt x="876" y="710"/>
                  </a:lnTo>
                  <a:lnTo>
                    <a:pt x="876" y="710"/>
                  </a:lnTo>
                  <a:lnTo>
                    <a:pt x="876" y="705"/>
                  </a:lnTo>
                  <a:lnTo>
                    <a:pt x="879" y="700"/>
                  </a:lnTo>
                  <a:lnTo>
                    <a:pt x="884" y="697"/>
                  </a:lnTo>
                  <a:lnTo>
                    <a:pt x="891" y="695"/>
                  </a:lnTo>
                  <a:lnTo>
                    <a:pt x="891" y="695"/>
                  </a:lnTo>
                  <a:close/>
                  <a:moveTo>
                    <a:pt x="831" y="695"/>
                  </a:moveTo>
                  <a:lnTo>
                    <a:pt x="831" y="695"/>
                  </a:lnTo>
                  <a:lnTo>
                    <a:pt x="831" y="695"/>
                  </a:lnTo>
                  <a:lnTo>
                    <a:pt x="838" y="697"/>
                  </a:lnTo>
                  <a:lnTo>
                    <a:pt x="843" y="700"/>
                  </a:lnTo>
                  <a:lnTo>
                    <a:pt x="847" y="705"/>
                  </a:lnTo>
                  <a:lnTo>
                    <a:pt x="847" y="710"/>
                  </a:lnTo>
                  <a:lnTo>
                    <a:pt x="847" y="710"/>
                  </a:lnTo>
                  <a:lnTo>
                    <a:pt x="847" y="717"/>
                  </a:lnTo>
                  <a:lnTo>
                    <a:pt x="843" y="722"/>
                  </a:lnTo>
                  <a:lnTo>
                    <a:pt x="838" y="726"/>
                  </a:lnTo>
                  <a:lnTo>
                    <a:pt x="831" y="727"/>
                  </a:lnTo>
                  <a:lnTo>
                    <a:pt x="831" y="727"/>
                  </a:lnTo>
                  <a:lnTo>
                    <a:pt x="826" y="726"/>
                  </a:lnTo>
                  <a:lnTo>
                    <a:pt x="821" y="722"/>
                  </a:lnTo>
                  <a:lnTo>
                    <a:pt x="818" y="717"/>
                  </a:lnTo>
                  <a:lnTo>
                    <a:pt x="816" y="710"/>
                  </a:lnTo>
                  <a:lnTo>
                    <a:pt x="816" y="710"/>
                  </a:lnTo>
                  <a:lnTo>
                    <a:pt x="818" y="705"/>
                  </a:lnTo>
                  <a:lnTo>
                    <a:pt x="821" y="700"/>
                  </a:lnTo>
                  <a:lnTo>
                    <a:pt x="826" y="697"/>
                  </a:lnTo>
                  <a:lnTo>
                    <a:pt x="831" y="695"/>
                  </a:lnTo>
                  <a:lnTo>
                    <a:pt x="831" y="695"/>
                  </a:lnTo>
                  <a:close/>
                  <a:moveTo>
                    <a:pt x="773" y="695"/>
                  </a:moveTo>
                  <a:lnTo>
                    <a:pt x="773" y="695"/>
                  </a:lnTo>
                  <a:lnTo>
                    <a:pt x="773" y="695"/>
                  </a:lnTo>
                  <a:lnTo>
                    <a:pt x="780" y="697"/>
                  </a:lnTo>
                  <a:lnTo>
                    <a:pt x="785" y="700"/>
                  </a:lnTo>
                  <a:lnTo>
                    <a:pt x="789" y="705"/>
                  </a:lnTo>
                  <a:lnTo>
                    <a:pt x="789" y="710"/>
                  </a:lnTo>
                  <a:lnTo>
                    <a:pt x="789" y="710"/>
                  </a:lnTo>
                  <a:lnTo>
                    <a:pt x="789" y="717"/>
                  </a:lnTo>
                  <a:lnTo>
                    <a:pt x="785" y="722"/>
                  </a:lnTo>
                  <a:lnTo>
                    <a:pt x="780" y="726"/>
                  </a:lnTo>
                  <a:lnTo>
                    <a:pt x="773" y="727"/>
                  </a:lnTo>
                  <a:lnTo>
                    <a:pt x="773" y="727"/>
                  </a:lnTo>
                  <a:lnTo>
                    <a:pt x="768" y="726"/>
                  </a:lnTo>
                  <a:lnTo>
                    <a:pt x="763" y="722"/>
                  </a:lnTo>
                  <a:lnTo>
                    <a:pt x="760" y="717"/>
                  </a:lnTo>
                  <a:lnTo>
                    <a:pt x="758" y="710"/>
                  </a:lnTo>
                  <a:lnTo>
                    <a:pt x="758" y="710"/>
                  </a:lnTo>
                  <a:lnTo>
                    <a:pt x="760" y="705"/>
                  </a:lnTo>
                  <a:lnTo>
                    <a:pt x="763" y="700"/>
                  </a:lnTo>
                  <a:lnTo>
                    <a:pt x="768" y="697"/>
                  </a:lnTo>
                  <a:lnTo>
                    <a:pt x="773" y="695"/>
                  </a:lnTo>
                  <a:lnTo>
                    <a:pt x="773" y="695"/>
                  </a:lnTo>
                  <a:close/>
                  <a:moveTo>
                    <a:pt x="716" y="695"/>
                  </a:moveTo>
                  <a:lnTo>
                    <a:pt x="716" y="695"/>
                  </a:lnTo>
                  <a:lnTo>
                    <a:pt x="716" y="695"/>
                  </a:lnTo>
                  <a:lnTo>
                    <a:pt x="721" y="697"/>
                  </a:lnTo>
                  <a:lnTo>
                    <a:pt x="726" y="700"/>
                  </a:lnTo>
                  <a:lnTo>
                    <a:pt x="729" y="705"/>
                  </a:lnTo>
                  <a:lnTo>
                    <a:pt x="731" y="710"/>
                  </a:lnTo>
                  <a:lnTo>
                    <a:pt x="731" y="710"/>
                  </a:lnTo>
                  <a:lnTo>
                    <a:pt x="729" y="717"/>
                  </a:lnTo>
                  <a:lnTo>
                    <a:pt x="726" y="722"/>
                  </a:lnTo>
                  <a:lnTo>
                    <a:pt x="721" y="726"/>
                  </a:lnTo>
                  <a:lnTo>
                    <a:pt x="716" y="727"/>
                  </a:lnTo>
                  <a:lnTo>
                    <a:pt x="716" y="727"/>
                  </a:lnTo>
                  <a:lnTo>
                    <a:pt x="709" y="726"/>
                  </a:lnTo>
                  <a:lnTo>
                    <a:pt x="704" y="722"/>
                  </a:lnTo>
                  <a:lnTo>
                    <a:pt x="702" y="717"/>
                  </a:lnTo>
                  <a:lnTo>
                    <a:pt x="700" y="710"/>
                  </a:lnTo>
                  <a:lnTo>
                    <a:pt x="700" y="710"/>
                  </a:lnTo>
                  <a:lnTo>
                    <a:pt x="702" y="705"/>
                  </a:lnTo>
                  <a:lnTo>
                    <a:pt x="704" y="700"/>
                  </a:lnTo>
                  <a:lnTo>
                    <a:pt x="709" y="697"/>
                  </a:lnTo>
                  <a:lnTo>
                    <a:pt x="716" y="695"/>
                  </a:lnTo>
                  <a:lnTo>
                    <a:pt x="716" y="695"/>
                  </a:lnTo>
                  <a:close/>
                  <a:moveTo>
                    <a:pt x="658" y="695"/>
                  </a:moveTo>
                  <a:lnTo>
                    <a:pt x="658" y="695"/>
                  </a:lnTo>
                  <a:lnTo>
                    <a:pt x="658" y="695"/>
                  </a:lnTo>
                  <a:lnTo>
                    <a:pt x="663" y="697"/>
                  </a:lnTo>
                  <a:lnTo>
                    <a:pt x="668" y="700"/>
                  </a:lnTo>
                  <a:lnTo>
                    <a:pt x="671" y="705"/>
                  </a:lnTo>
                  <a:lnTo>
                    <a:pt x="673" y="710"/>
                  </a:lnTo>
                  <a:lnTo>
                    <a:pt x="673" y="710"/>
                  </a:lnTo>
                  <a:lnTo>
                    <a:pt x="671" y="717"/>
                  </a:lnTo>
                  <a:lnTo>
                    <a:pt x="668" y="722"/>
                  </a:lnTo>
                  <a:lnTo>
                    <a:pt x="663" y="726"/>
                  </a:lnTo>
                  <a:lnTo>
                    <a:pt x="658" y="727"/>
                  </a:lnTo>
                  <a:lnTo>
                    <a:pt x="658" y="727"/>
                  </a:lnTo>
                  <a:lnTo>
                    <a:pt x="651" y="726"/>
                  </a:lnTo>
                  <a:lnTo>
                    <a:pt x="646" y="722"/>
                  </a:lnTo>
                  <a:lnTo>
                    <a:pt x="642" y="717"/>
                  </a:lnTo>
                  <a:lnTo>
                    <a:pt x="642" y="710"/>
                  </a:lnTo>
                  <a:lnTo>
                    <a:pt x="642" y="710"/>
                  </a:lnTo>
                  <a:lnTo>
                    <a:pt x="642" y="705"/>
                  </a:lnTo>
                  <a:lnTo>
                    <a:pt x="646" y="700"/>
                  </a:lnTo>
                  <a:lnTo>
                    <a:pt x="651" y="697"/>
                  </a:lnTo>
                  <a:lnTo>
                    <a:pt x="658" y="695"/>
                  </a:lnTo>
                  <a:lnTo>
                    <a:pt x="658" y="695"/>
                  </a:lnTo>
                  <a:close/>
                  <a:moveTo>
                    <a:pt x="598" y="695"/>
                  </a:moveTo>
                  <a:lnTo>
                    <a:pt x="598" y="695"/>
                  </a:lnTo>
                  <a:lnTo>
                    <a:pt x="598" y="695"/>
                  </a:lnTo>
                  <a:lnTo>
                    <a:pt x="605" y="697"/>
                  </a:lnTo>
                  <a:lnTo>
                    <a:pt x="610" y="700"/>
                  </a:lnTo>
                  <a:lnTo>
                    <a:pt x="613" y="705"/>
                  </a:lnTo>
                  <a:lnTo>
                    <a:pt x="615" y="710"/>
                  </a:lnTo>
                  <a:lnTo>
                    <a:pt x="615" y="710"/>
                  </a:lnTo>
                  <a:lnTo>
                    <a:pt x="613" y="717"/>
                  </a:lnTo>
                  <a:lnTo>
                    <a:pt x="610" y="722"/>
                  </a:lnTo>
                  <a:lnTo>
                    <a:pt x="605" y="726"/>
                  </a:lnTo>
                  <a:lnTo>
                    <a:pt x="598" y="727"/>
                  </a:lnTo>
                  <a:lnTo>
                    <a:pt x="598" y="727"/>
                  </a:lnTo>
                  <a:lnTo>
                    <a:pt x="593" y="726"/>
                  </a:lnTo>
                  <a:lnTo>
                    <a:pt x="588" y="722"/>
                  </a:lnTo>
                  <a:lnTo>
                    <a:pt x="584" y="717"/>
                  </a:lnTo>
                  <a:lnTo>
                    <a:pt x="583" y="710"/>
                  </a:lnTo>
                  <a:lnTo>
                    <a:pt x="583" y="710"/>
                  </a:lnTo>
                  <a:lnTo>
                    <a:pt x="584" y="705"/>
                  </a:lnTo>
                  <a:lnTo>
                    <a:pt x="588" y="700"/>
                  </a:lnTo>
                  <a:lnTo>
                    <a:pt x="593" y="697"/>
                  </a:lnTo>
                  <a:lnTo>
                    <a:pt x="598" y="695"/>
                  </a:lnTo>
                  <a:lnTo>
                    <a:pt x="598" y="695"/>
                  </a:lnTo>
                  <a:close/>
                  <a:moveTo>
                    <a:pt x="540" y="695"/>
                  </a:moveTo>
                  <a:lnTo>
                    <a:pt x="540" y="695"/>
                  </a:lnTo>
                  <a:lnTo>
                    <a:pt x="540" y="695"/>
                  </a:lnTo>
                  <a:lnTo>
                    <a:pt x="547" y="697"/>
                  </a:lnTo>
                  <a:lnTo>
                    <a:pt x="552" y="700"/>
                  </a:lnTo>
                  <a:lnTo>
                    <a:pt x="556" y="705"/>
                  </a:lnTo>
                  <a:lnTo>
                    <a:pt x="556" y="710"/>
                  </a:lnTo>
                  <a:lnTo>
                    <a:pt x="556" y="710"/>
                  </a:lnTo>
                  <a:lnTo>
                    <a:pt x="556" y="717"/>
                  </a:lnTo>
                  <a:lnTo>
                    <a:pt x="552" y="722"/>
                  </a:lnTo>
                  <a:lnTo>
                    <a:pt x="547" y="726"/>
                  </a:lnTo>
                  <a:lnTo>
                    <a:pt x="540" y="727"/>
                  </a:lnTo>
                  <a:lnTo>
                    <a:pt x="540" y="727"/>
                  </a:lnTo>
                  <a:lnTo>
                    <a:pt x="535" y="726"/>
                  </a:lnTo>
                  <a:lnTo>
                    <a:pt x="530" y="722"/>
                  </a:lnTo>
                  <a:lnTo>
                    <a:pt x="527" y="717"/>
                  </a:lnTo>
                  <a:lnTo>
                    <a:pt x="525" y="710"/>
                  </a:lnTo>
                  <a:lnTo>
                    <a:pt x="525" y="710"/>
                  </a:lnTo>
                  <a:lnTo>
                    <a:pt x="527" y="705"/>
                  </a:lnTo>
                  <a:lnTo>
                    <a:pt x="530" y="700"/>
                  </a:lnTo>
                  <a:lnTo>
                    <a:pt x="535" y="697"/>
                  </a:lnTo>
                  <a:lnTo>
                    <a:pt x="540" y="695"/>
                  </a:lnTo>
                  <a:lnTo>
                    <a:pt x="540" y="695"/>
                  </a:lnTo>
                  <a:close/>
                  <a:moveTo>
                    <a:pt x="1707" y="651"/>
                  </a:moveTo>
                  <a:lnTo>
                    <a:pt x="1707" y="651"/>
                  </a:lnTo>
                  <a:lnTo>
                    <a:pt x="1707" y="651"/>
                  </a:lnTo>
                  <a:lnTo>
                    <a:pt x="1712" y="652"/>
                  </a:lnTo>
                  <a:lnTo>
                    <a:pt x="1717" y="656"/>
                  </a:lnTo>
                  <a:lnTo>
                    <a:pt x="1720" y="661"/>
                  </a:lnTo>
                  <a:lnTo>
                    <a:pt x="1722" y="668"/>
                  </a:lnTo>
                  <a:lnTo>
                    <a:pt x="1722" y="668"/>
                  </a:lnTo>
                  <a:lnTo>
                    <a:pt x="1720" y="675"/>
                  </a:lnTo>
                  <a:lnTo>
                    <a:pt x="1717" y="680"/>
                  </a:lnTo>
                  <a:lnTo>
                    <a:pt x="1712" y="683"/>
                  </a:lnTo>
                  <a:lnTo>
                    <a:pt x="1707" y="683"/>
                  </a:lnTo>
                  <a:lnTo>
                    <a:pt x="1707" y="683"/>
                  </a:lnTo>
                  <a:lnTo>
                    <a:pt x="1700" y="683"/>
                  </a:lnTo>
                  <a:lnTo>
                    <a:pt x="1695" y="680"/>
                  </a:lnTo>
                  <a:lnTo>
                    <a:pt x="1693" y="675"/>
                  </a:lnTo>
                  <a:lnTo>
                    <a:pt x="1691" y="668"/>
                  </a:lnTo>
                  <a:lnTo>
                    <a:pt x="1691" y="668"/>
                  </a:lnTo>
                  <a:lnTo>
                    <a:pt x="1693" y="661"/>
                  </a:lnTo>
                  <a:lnTo>
                    <a:pt x="1695" y="656"/>
                  </a:lnTo>
                  <a:lnTo>
                    <a:pt x="1700" y="652"/>
                  </a:lnTo>
                  <a:lnTo>
                    <a:pt x="1707" y="651"/>
                  </a:lnTo>
                  <a:lnTo>
                    <a:pt x="1707" y="651"/>
                  </a:lnTo>
                  <a:close/>
                  <a:moveTo>
                    <a:pt x="1649" y="651"/>
                  </a:moveTo>
                  <a:lnTo>
                    <a:pt x="1649" y="651"/>
                  </a:lnTo>
                  <a:lnTo>
                    <a:pt x="1649" y="651"/>
                  </a:lnTo>
                  <a:lnTo>
                    <a:pt x="1654" y="652"/>
                  </a:lnTo>
                  <a:lnTo>
                    <a:pt x="1659" y="656"/>
                  </a:lnTo>
                  <a:lnTo>
                    <a:pt x="1662" y="661"/>
                  </a:lnTo>
                  <a:lnTo>
                    <a:pt x="1664" y="668"/>
                  </a:lnTo>
                  <a:lnTo>
                    <a:pt x="1664" y="668"/>
                  </a:lnTo>
                  <a:lnTo>
                    <a:pt x="1662" y="675"/>
                  </a:lnTo>
                  <a:lnTo>
                    <a:pt x="1659" y="680"/>
                  </a:lnTo>
                  <a:lnTo>
                    <a:pt x="1654" y="683"/>
                  </a:lnTo>
                  <a:lnTo>
                    <a:pt x="1649" y="683"/>
                  </a:lnTo>
                  <a:lnTo>
                    <a:pt x="1649" y="683"/>
                  </a:lnTo>
                  <a:lnTo>
                    <a:pt x="1642" y="683"/>
                  </a:lnTo>
                  <a:lnTo>
                    <a:pt x="1637" y="680"/>
                  </a:lnTo>
                  <a:lnTo>
                    <a:pt x="1633" y="675"/>
                  </a:lnTo>
                  <a:lnTo>
                    <a:pt x="1633" y="668"/>
                  </a:lnTo>
                  <a:lnTo>
                    <a:pt x="1633" y="668"/>
                  </a:lnTo>
                  <a:lnTo>
                    <a:pt x="1633" y="661"/>
                  </a:lnTo>
                  <a:lnTo>
                    <a:pt x="1637" y="656"/>
                  </a:lnTo>
                  <a:lnTo>
                    <a:pt x="1642" y="652"/>
                  </a:lnTo>
                  <a:lnTo>
                    <a:pt x="1649" y="651"/>
                  </a:lnTo>
                  <a:lnTo>
                    <a:pt x="1649" y="651"/>
                  </a:lnTo>
                  <a:close/>
                  <a:moveTo>
                    <a:pt x="1589" y="651"/>
                  </a:moveTo>
                  <a:lnTo>
                    <a:pt x="1589" y="651"/>
                  </a:lnTo>
                  <a:lnTo>
                    <a:pt x="1589" y="651"/>
                  </a:lnTo>
                  <a:lnTo>
                    <a:pt x="1596" y="652"/>
                  </a:lnTo>
                  <a:lnTo>
                    <a:pt x="1601" y="656"/>
                  </a:lnTo>
                  <a:lnTo>
                    <a:pt x="1605" y="661"/>
                  </a:lnTo>
                  <a:lnTo>
                    <a:pt x="1606" y="668"/>
                  </a:lnTo>
                  <a:lnTo>
                    <a:pt x="1606" y="668"/>
                  </a:lnTo>
                  <a:lnTo>
                    <a:pt x="1605" y="675"/>
                  </a:lnTo>
                  <a:lnTo>
                    <a:pt x="1601" y="680"/>
                  </a:lnTo>
                  <a:lnTo>
                    <a:pt x="1596" y="683"/>
                  </a:lnTo>
                  <a:lnTo>
                    <a:pt x="1589" y="683"/>
                  </a:lnTo>
                  <a:lnTo>
                    <a:pt x="1589" y="683"/>
                  </a:lnTo>
                  <a:lnTo>
                    <a:pt x="1584" y="683"/>
                  </a:lnTo>
                  <a:lnTo>
                    <a:pt x="1579" y="680"/>
                  </a:lnTo>
                  <a:lnTo>
                    <a:pt x="1576" y="675"/>
                  </a:lnTo>
                  <a:lnTo>
                    <a:pt x="1574" y="668"/>
                  </a:lnTo>
                  <a:lnTo>
                    <a:pt x="1574" y="668"/>
                  </a:lnTo>
                  <a:lnTo>
                    <a:pt x="1576" y="661"/>
                  </a:lnTo>
                  <a:lnTo>
                    <a:pt x="1579" y="656"/>
                  </a:lnTo>
                  <a:lnTo>
                    <a:pt x="1584" y="652"/>
                  </a:lnTo>
                  <a:lnTo>
                    <a:pt x="1589" y="651"/>
                  </a:lnTo>
                  <a:lnTo>
                    <a:pt x="1589" y="651"/>
                  </a:lnTo>
                  <a:close/>
                  <a:moveTo>
                    <a:pt x="1531" y="651"/>
                  </a:moveTo>
                  <a:lnTo>
                    <a:pt x="1531" y="651"/>
                  </a:lnTo>
                  <a:lnTo>
                    <a:pt x="1531" y="651"/>
                  </a:lnTo>
                  <a:lnTo>
                    <a:pt x="1538" y="652"/>
                  </a:lnTo>
                  <a:lnTo>
                    <a:pt x="1543" y="656"/>
                  </a:lnTo>
                  <a:lnTo>
                    <a:pt x="1547" y="661"/>
                  </a:lnTo>
                  <a:lnTo>
                    <a:pt x="1547" y="668"/>
                  </a:lnTo>
                  <a:lnTo>
                    <a:pt x="1547" y="668"/>
                  </a:lnTo>
                  <a:lnTo>
                    <a:pt x="1547" y="675"/>
                  </a:lnTo>
                  <a:lnTo>
                    <a:pt x="1543" y="680"/>
                  </a:lnTo>
                  <a:lnTo>
                    <a:pt x="1538" y="683"/>
                  </a:lnTo>
                  <a:lnTo>
                    <a:pt x="1531" y="683"/>
                  </a:lnTo>
                  <a:lnTo>
                    <a:pt x="1531" y="683"/>
                  </a:lnTo>
                  <a:lnTo>
                    <a:pt x="1526" y="683"/>
                  </a:lnTo>
                  <a:lnTo>
                    <a:pt x="1521" y="680"/>
                  </a:lnTo>
                  <a:lnTo>
                    <a:pt x="1518" y="675"/>
                  </a:lnTo>
                  <a:lnTo>
                    <a:pt x="1516" y="668"/>
                  </a:lnTo>
                  <a:lnTo>
                    <a:pt x="1516" y="668"/>
                  </a:lnTo>
                  <a:lnTo>
                    <a:pt x="1518" y="661"/>
                  </a:lnTo>
                  <a:lnTo>
                    <a:pt x="1521" y="656"/>
                  </a:lnTo>
                  <a:lnTo>
                    <a:pt x="1526" y="652"/>
                  </a:lnTo>
                  <a:lnTo>
                    <a:pt x="1531" y="651"/>
                  </a:lnTo>
                  <a:lnTo>
                    <a:pt x="1531" y="651"/>
                  </a:lnTo>
                  <a:close/>
                  <a:moveTo>
                    <a:pt x="1473" y="651"/>
                  </a:moveTo>
                  <a:lnTo>
                    <a:pt x="1473" y="651"/>
                  </a:lnTo>
                  <a:lnTo>
                    <a:pt x="1473" y="651"/>
                  </a:lnTo>
                  <a:lnTo>
                    <a:pt x="1479" y="652"/>
                  </a:lnTo>
                  <a:lnTo>
                    <a:pt x="1484" y="656"/>
                  </a:lnTo>
                  <a:lnTo>
                    <a:pt x="1487" y="661"/>
                  </a:lnTo>
                  <a:lnTo>
                    <a:pt x="1489" y="668"/>
                  </a:lnTo>
                  <a:lnTo>
                    <a:pt x="1489" y="668"/>
                  </a:lnTo>
                  <a:lnTo>
                    <a:pt x="1487" y="675"/>
                  </a:lnTo>
                  <a:lnTo>
                    <a:pt x="1484" y="680"/>
                  </a:lnTo>
                  <a:lnTo>
                    <a:pt x="1479" y="683"/>
                  </a:lnTo>
                  <a:lnTo>
                    <a:pt x="1473" y="683"/>
                  </a:lnTo>
                  <a:lnTo>
                    <a:pt x="1473" y="683"/>
                  </a:lnTo>
                  <a:lnTo>
                    <a:pt x="1467" y="683"/>
                  </a:lnTo>
                  <a:lnTo>
                    <a:pt x="1463" y="680"/>
                  </a:lnTo>
                  <a:lnTo>
                    <a:pt x="1460" y="675"/>
                  </a:lnTo>
                  <a:lnTo>
                    <a:pt x="1458" y="668"/>
                  </a:lnTo>
                  <a:lnTo>
                    <a:pt x="1458" y="668"/>
                  </a:lnTo>
                  <a:lnTo>
                    <a:pt x="1460" y="661"/>
                  </a:lnTo>
                  <a:lnTo>
                    <a:pt x="1463" y="656"/>
                  </a:lnTo>
                  <a:lnTo>
                    <a:pt x="1467" y="652"/>
                  </a:lnTo>
                  <a:lnTo>
                    <a:pt x="1473" y="651"/>
                  </a:lnTo>
                  <a:lnTo>
                    <a:pt x="1473" y="651"/>
                  </a:lnTo>
                  <a:close/>
                  <a:moveTo>
                    <a:pt x="1415" y="651"/>
                  </a:moveTo>
                  <a:lnTo>
                    <a:pt x="1415" y="651"/>
                  </a:lnTo>
                  <a:lnTo>
                    <a:pt x="1415" y="651"/>
                  </a:lnTo>
                  <a:lnTo>
                    <a:pt x="1421" y="652"/>
                  </a:lnTo>
                  <a:lnTo>
                    <a:pt x="1426" y="656"/>
                  </a:lnTo>
                  <a:lnTo>
                    <a:pt x="1429" y="661"/>
                  </a:lnTo>
                  <a:lnTo>
                    <a:pt x="1431" y="668"/>
                  </a:lnTo>
                  <a:lnTo>
                    <a:pt x="1431" y="668"/>
                  </a:lnTo>
                  <a:lnTo>
                    <a:pt x="1429" y="675"/>
                  </a:lnTo>
                  <a:lnTo>
                    <a:pt x="1426" y="680"/>
                  </a:lnTo>
                  <a:lnTo>
                    <a:pt x="1421" y="683"/>
                  </a:lnTo>
                  <a:lnTo>
                    <a:pt x="1415" y="683"/>
                  </a:lnTo>
                  <a:lnTo>
                    <a:pt x="1415" y="683"/>
                  </a:lnTo>
                  <a:lnTo>
                    <a:pt x="1409" y="683"/>
                  </a:lnTo>
                  <a:lnTo>
                    <a:pt x="1404" y="680"/>
                  </a:lnTo>
                  <a:lnTo>
                    <a:pt x="1400" y="675"/>
                  </a:lnTo>
                  <a:lnTo>
                    <a:pt x="1400" y="668"/>
                  </a:lnTo>
                  <a:lnTo>
                    <a:pt x="1400" y="668"/>
                  </a:lnTo>
                  <a:lnTo>
                    <a:pt x="1400" y="661"/>
                  </a:lnTo>
                  <a:lnTo>
                    <a:pt x="1404" y="656"/>
                  </a:lnTo>
                  <a:lnTo>
                    <a:pt x="1409" y="652"/>
                  </a:lnTo>
                  <a:lnTo>
                    <a:pt x="1415" y="651"/>
                  </a:lnTo>
                  <a:lnTo>
                    <a:pt x="1415" y="651"/>
                  </a:lnTo>
                  <a:close/>
                  <a:moveTo>
                    <a:pt x="1356" y="651"/>
                  </a:moveTo>
                  <a:lnTo>
                    <a:pt x="1356" y="651"/>
                  </a:lnTo>
                  <a:lnTo>
                    <a:pt x="1356" y="651"/>
                  </a:lnTo>
                  <a:lnTo>
                    <a:pt x="1363" y="652"/>
                  </a:lnTo>
                  <a:lnTo>
                    <a:pt x="1368" y="656"/>
                  </a:lnTo>
                  <a:lnTo>
                    <a:pt x="1371" y="661"/>
                  </a:lnTo>
                  <a:lnTo>
                    <a:pt x="1373" y="668"/>
                  </a:lnTo>
                  <a:lnTo>
                    <a:pt x="1373" y="668"/>
                  </a:lnTo>
                  <a:lnTo>
                    <a:pt x="1371" y="675"/>
                  </a:lnTo>
                  <a:lnTo>
                    <a:pt x="1368" y="680"/>
                  </a:lnTo>
                  <a:lnTo>
                    <a:pt x="1363" y="683"/>
                  </a:lnTo>
                  <a:lnTo>
                    <a:pt x="1356" y="683"/>
                  </a:lnTo>
                  <a:lnTo>
                    <a:pt x="1356" y="683"/>
                  </a:lnTo>
                  <a:lnTo>
                    <a:pt x="1351" y="683"/>
                  </a:lnTo>
                  <a:lnTo>
                    <a:pt x="1346" y="680"/>
                  </a:lnTo>
                  <a:lnTo>
                    <a:pt x="1342" y="675"/>
                  </a:lnTo>
                  <a:lnTo>
                    <a:pt x="1341" y="668"/>
                  </a:lnTo>
                  <a:lnTo>
                    <a:pt x="1341" y="668"/>
                  </a:lnTo>
                  <a:lnTo>
                    <a:pt x="1342" y="661"/>
                  </a:lnTo>
                  <a:lnTo>
                    <a:pt x="1346" y="656"/>
                  </a:lnTo>
                  <a:lnTo>
                    <a:pt x="1351" y="652"/>
                  </a:lnTo>
                  <a:lnTo>
                    <a:pt x="1356" y="651"/>
                  </a:lnTo>
                  <a:lnTo>
                    <a:pt x="1356" y="651"/>
                  </a:lnTo>
                  <a:close/>
                  <a:moveTo>
                    <a:pt x="1298" y="651"/>
                  </a:moveTo>
                  <a:lnTo>
                    <a:pt x="1298" y="651"/>
                  </a:lnTo>
                  <a:lnTo>
                    <a:pt x="1298" y="651"/>
                  </a:lnTo>
                  <a:lnTo>
                    <a:pt x="1305" y="652"/>
                  </a:lnTo>
                  <a:lnTo>
                    <a:pt x="1310" y="656"/>
                  </a:lnTo>
                  <a:lnTo>
                    <a:pt x="1313" y="661"/>
                  </a:lnTo>
                  <a:lnTo>
                    <a:pt x="1313" y="668"/>
                  </a:lnTo>
                  <a:lnTo>
                    <a:pt x="1313" y="668"/>
                  </a:lnTo>
                  <a:lnTo>
                    <a:pt x="1313" y="675"/>
                  </a:lnTo>
                  <a:lnTo>
                    <a:pt x="1310" y="680"/>
                  </a:lnTo>
                  <a:lnTo>
                    <a:pt x="1305" y="683"/>
                  </a:lnTo>
                  <a:lnTo>
                    <a:pt x="1298" y="683"/>
                  </a:lnTo>
                  <a:lnTo>
                    <a:pt x="1298" y="683"/>
                  </a:lnTo>
                  <a:lnTo>
                    <a:pt x="1293" y="683"/>
                  </a:lnTo>
                  <a:lnTo>
                    <a:pt x="1288" y="680"/>
                  </a:lnTo>
                  <a:lnTo>
                    <a:pt x="1284" y="675"/>
                  </a:lnTo>
                  <a:lnTo>
                    <a:pt x="1283" y="668"/>
                  </a:lnTo>
                  <a:lnTo>
                    <a:pt x="1283" y="668"/>
                  </a:lnTo>
                  <a:lnTo>
                    <a:pt x="1284" y="661"/>
                  </a:lnTo>
                  <a:lnTo>
                    <a:pt x="1288" y="656"/>
                  </a:lnTo>
                  <a:lnTo>
                    <a:pt x="1293" y="652"/>
                  </a:lnTo>
                  <a:lnTo>
                    <a:pt x="1298" y="651"/>
                  </a:lnTo>
                  <a:lnTo>
                    <a:pt x="1298" y="651"/>
                  </a:lnTo>
                  <a:close/>
                  <a:moveTo>
                    <a:pt x="1240" y="651"/>
                  </a:moveTo>
                  <a:lnTo>
                    <a:pt x="1240" y="651"/>
                  </a:lnTo>
                  <a:lnTo>
                    <a:pt x="1240" y="651"/>
                  </a:lnTo>
                  <a:lnTo>
                    <a:pt x="1247" y="652"/>
                  </a:lnTo>
                  <a:lnTo>
                    <a:pt x="1250" y="656"/>
                  </a:lnTo>
                  <a:lnTo>
                    <a:pt x="1254" y="661"/>
                  </a:lnTo>
                  <a:lnTo>
                    <a:pt x="1255" y="668"/>
                  </a:lnTo>
                  <a:lnTo>
                    <a:pt x="1255" y="668"/>
                  </a:lnTo>
                  <a:lnTo>
                    <a:pt x="1254" y="675"/>
                  </a:lnTo>
                  <a:lnTo>
                    <a:pt x="1250" y="680"/>
                  </a:lnTo>
                  <a:lnTo>
                    <a:pt x="1247" y="683"/>
                  </a:lnTo>
                  <a:lnTo>
                    <a:pt x="1240" y="683"/>
                  </a:lnTo>
                  <a:lnTo>
                    <a:pt x="1240" y="683"/>
                  </a:lnTo>
                  <a:lnTo>
                    <a:pt x="1233" y="683"/>
                  </a:lnTo>
                  <a:lnTo>
                    <a:pt x="1230" y="680"/>
                  </a:lnTo>
                  <a:lnTo>
                    <a:pt x="1226" y="675"/>
                  </a:lnTo>
                  <a:lnTo>
                    <a:pt x="1225" y="668"/>
                  </a:lnTo>
                  <a:lnTo>
                    <a:pt x="1225" y="668"/>
                  </a:lnTo>
                  <a:lnTo>
                    <a:pt x="1226" y="661"/>
                  </a:lnTo>
                  <a:lnTo>
                    <a:pt x="1230" y="656"/>
                  </a:lnTo>
                  <a:lnTo>
                    <a:pt x="1233" y="652"/>
                  </a:lnTo>
                  <a:lnTo>
                    <a:pt x="1240" y="651"/>
                  </a:lnTo>
                  <a:lnTo>
                    <a:pt x="1240" y="651"/>
                  </a:lnTo>
                  <a:close/>
                  <a:moveTo>
                    <a:pt x="1182" y="651"/>
                  </a:moveTo>
                  <a:lnTo>
                    <a:pt x="1182" y="651"/>
                  </a:lnTo>
                  <a:lnTo>
                    <a:pt x="1182" y="651"/>
                  </a:lnTo>
                  <a:lnTo>
                    <a:pt x="1187" y="652"/>
                  </a:lnTo>
                  <a:lnTo>
                    <a:pt x="1192" y="656"/>
                  </a:lnTo>
                  <a:lnTo>
                    <a:pt x="1196" y="661"/>
                  </a:lnTo>
                  <a:lnTo>
                    <a:pt x="1198" y="668"/>
                  </a:lnTo>
                  <a:lnTo>
                    <a:pt x="1198" y="668"/>
                  </a:lnTo>
                  <a:lnTo>
                    <a:pt x="1196" y="675"/>
                  </a:lnTo>
                  <a:lnTo>
                    <a:pt x="1192" y="680"/>
                  </a:lnTo>
                  <a:lnTo>
                    <a:pt x="1187" y="683"/>
                  </a:lnTo>
                  <a:lnTo>
                    <a:pt x="1182" y="683"/>
                  </a:lnTo>
                  <a:lnTo>
                    <a:pt x="1182" y="683"/>
                  </a:lnTo>
                  <a:lnTo>
                    <a:pt x="1175" y="683"/>
                  </a:lnTo>
                  <a:lnTo>
                    <a:pt x="1170" y="680"/>
                  </a:lnTo>
                  <a:lnTo>
                    <a:pt x="1167" y="675"/>
                  </a:lnTo>
                  <a:lnTo>
                    <a:pt x="1167" y="668"/>
                  </a:lnTo>
                  <a:lnTo>
                    <a:pt x="1167" y="668"/>
                  </a:lnTo>
                  <a:lnTo>
                    <a:pt x="1167" y="661"/>
                  </a:lnTo>
                  <a:lnTo>
                    <a:pt x="1170" y="656"/>
                  </a:lnTo>
                  <a:lnTo>
                    <a:pt x="1175" y="652"/>
                  </a:lnTo>
                  <a:lnTo>
                    <a:pt x="1182" y="651"/>
                  </a:lnTo>
                  <a:lnTo>
                    <a:pt x="1182" y="651"/>
                  </a:lnTo>
                  <a:close/>
                  <a:moveTo>
                    <a:pt x="1124" y="651"/>
                  </a:moveTo>
                  <a:lnTo>
                    <a:pt x="1124" y="651"/>
                  </a:lnTo>
                  <a:lnTo>
                    <a:pt x="1124" y="651"/>
                  </a:lnTo>
                  <a:lnTo>
                    <a:pt x="1129" y="652"/>
                  </a:lnTo>
                  <a:lnTo>
                    <a:pt x="1135" y="656"/>
                  </a:lnTo>
                  <a:lnTo>
                    <a:pt x="1138" y="661"/>
                  </a:lnTo>
                  <a:lnTo>
                    <a:pt x="1140" y="668"/>
                  </a:lnTo>
                  <a:lnTo>
                    <a:pt x="1140" y="668"/>
                  </a:lnTo>
                  <a:lnTo>
                    <a:pt x="1138" y="675"/>
                  </a:lnTo>
                  <a:lnTo>
                    <a:pt x="1135" y="680"/>
                  </a:lnTo>
                  <a:lnTo>
                    <a:pt x="1129" y="683"/>
                  </a:lnTo>
                  <a:lnTo>
                    <a:pt x="1124" y="683"/>
                  </a:lnTo>
                  <a:lnTo>
                    <a:pt x="1124" y="683"/>
                  </a:lnTo>
                  <a:lnTo>
                    <a:pt x="1117" y="683"/>
                  </a:lnTo>
                  <a:lnTo>
                    <a:pt x="1112" y="680"/>
                  </a:lnTo>
                  <a:lnTo>
                    <a:pt x="1109" y="675"/>
                  </a:lnTo>
                  <a:lnTo>
                    <a:pt x="1107" y="668"/>
                  </a:lnTo>
                  <a:lnTo>
                    <a:pt x="1107" y="668"/>
                  </a:lnTo>
                  <a:lnTo>
                    <a:pt x="1109" y="661"/>
                  </a:lnTo>
                  <a:lnTo>
                    <a:pt x="1112" y="656"/>
                  </a:lnTo>
                  <a:lnTo>
                    <a:pt x="1117" y="652"/>
                  </a:lnTo>
                  <a:lnTo>
                    <a:pt x="1124" y="651"/>
                  </a:lnTo>
                  <a:lnTo>
                    <a:pt x="1124" y="651"/>
                  </a:lnTo>
                  <a:close/>
                  <a:moveTo>
                    <a:pt x="1065" y="651"/>
                  </a:moveTo>
                  <a:lnTo>
                    <a:pt x="1065" y="651"/>
                  </a:lnTo>
                  <a:lnTo>
                    <a:pt x="1065" y="651"/>
                  </a:lnTo>
                  <a:lnTo>
                    <a:pt x="1071" y="652"/>
                  </a:lnTo>
                  <a:lnTo>
                    <a:pt x="1077" y="656"/>
                  </a:lnTo>
                  <a:lnTo>
                    <a:pt x="1080" y="661"/>
                  </a:lnTo>
                  <a:lnTo>
                    <a:pt x="1080" y="668"/>
                  </a:lnTo>
                  <a:lnTo>
                    <a:pt x="1080" y="668"/>
                  </a:lnTo>
                  <a:lnTo>
                    <a:pt x="1080" y="675"/>
                  </a:lnTo>
                  <a:lnTo>
                    <a:pt x="1077" y="680"/>
                  </a:lnTo>
                  <a:lnTo>
                    <a:pt x="1071" y="683"/>
                  </a:lnTo>
                  <a:lnTo>
                    <a:pt x="1065" y="683"/>
                  </a:lnTo>
                  <a:lnTo>
                    <a:pt x="1065" y="683"/>
                  </a:lnTo>
                  <a:lnTo>
                    <a:pt x="1060" y="683"/>
                  </a:lnTo>
                  <a:lnTo>
                    <a:pt x="1054" y="680"/>
                  </a:lnTo>
                  <a:lnTo>
                    <a:pt x="1051" y="675"/>
                  </a:lnTo>
                  <a:lnTo>
                    <a:pt x="1049" y="668"/>
                  </a:lnTo>
                  <a:lnTo>
                    <a:pt x="1049" y="668"/>
                  </a:lnTo>
                  <a:lnTo>
                    <a:pt x="1051" y="661"/>
                  </a:lnTo>
                  <a:lnTo>
                    <a:pt x="1054" y="656"/>
                  </a:lnTo>
                  <a:lnTo>
                    <a:pt x="1060" y="652"/>
                  </a:lnTo>
                  <a:lnTo>
                    <a:pt x="1065" y="651"/>
                  </a:lnTo>
                  <a:lnTo>
                    <a:pt x="1065" y="651"/>
                  </a:lnTo>
                  <a:close/>
                  <a:moveTo>
                    <a:pt x="1007" y="651"/>
                  </a:moveTo>
                  <a:lnTo>
                    <a:pt x="1007" y="651"/>
                  </a:lnTo>
                  <a:lnTo>
                    <a:pt x="1007" y="651"/>
                  </a:lnTo>
                  <a:lnTo>
                    <a:pt x="1014" y="652"/>
                  </a:lnTo>
                  <a:lnTo>
                    <a:pt x="1019" y="656"/>
                  </a:lnTo>
                  <a:lnTo>
                    <a:pt x="1020" y="661"/>
                  </a:lnTo>
                  <a:lnTo>
                    <a:pt x="1022" y="668"/>
                  </a:lnTo>
                  <a:lnTo>
                    <a:pt x="1022" y="668"/>
                  </a:lnTo>
                  <a:lnTo>
                    <a:pt x="1020" y="675"/>
                  </a:lnTo>
                  <a:lnTo>
                    <a:pt x="1019" y="680"/>
                  </a:lnTo>
                  <a:lnTo>
                    <a:pt x="1014" y="683"/>
                  </a:lnTo>
                  <a:lnTo>
                    <a:pt x="1007" y="683"/>
                  </a:lnTo>
                  <a:lnTo>
                    <a:pt x="1007" y="683"/>
                  </a:lnTo>
                  <a:lnTo>
                    <a:pt x="1002" y="683"/>
                  </a:lnTo>
                  <a:lnTo>
                    <a:pt x="997" y="680"/>
                  </a:lnTo>
                  <a:lnTo>
                    <a:pt x="993" y="675"/>
                  </a:lnTo>
                  <a:lnTo>
                    <a:pt x="991" y="668"/>
                  </a:lnTo>
                  <a:lnTo>
                    <a:pt x="991" y="668"/>
                  </a:lnTo>
                  <a:lnTo>
                    <a:pt x="993" y="661"/>
                  </a:lnTo>
                  <a:lnTo>
                    <a:pt x="997" y="656"/>
                  </a:lnTo>
                  <a:lnTo>
                    <a:pt x="1002" y="652"/>
                  </a:lnTo>
                  <a:lnTo>
                    <a:pt x="1007" y="651"/>
                  </a:lnTo>
                  <a:lnTo>
                    <a:pt x="1007" y="651"/>
                  </a:lnTo>
                  <a:close/>
                  <a:moveTo>
                    <a:pt x="949" y="651"/>
                  </a:moveTo>
                  <a:lnTo>
                    <a:pt x="949" y="651"/>
                  </a:lnTo>
                  <a:lnTo>
                    <a:pt x="949" y="651"/>
                  </a:lnTo>
                  <a:lnTo>
                    <a:pt x="954" y="652"/>
                  </a:lnTo>
                  <a:lnTo>
                    <a:pt x="959" y="656"/>
                  </a:lnTo>
                  <a:lnTo>
                    <a:pt x="963" y="661"/>
                  </a:lnTo>
                  <a:lnTo>
                    <a:pt x="964" y="668"/>
                  </a:lnTo>
                  <a:lnTo>
                    <a:pt x="964" y="668"/>
                  </a:lnTo>
                  <a:lnTo>
                    <a:pt x="963" y="675"/>
                  </a:lnTo>
                  <a:lnTo>
                    <a:pt x="959" y="680"/>
                  </a:lnTo>
                  <a:lnTo>
                    <a:pt x="954" y="683"/>
                  </a:lnTo>
                  <a:lnTo>
                    <a:pt x="949" y="683"/>
                  </a:lnTo>
                  <a:lnTo>
                    <a:pt x="949" y="683"/>
                  </a:lnTo>
                  <a:lnTo>
                    <a:pt x="942" y="683"/>
                  </a:lnTo>
                  <a:lnTo>
                    <a:pt x="937" y="680"/>
                  </a:lnTo>
                  <a:lnTo>
                    <a:pt x="934" y="675"/>
                  </a:lnTo>
                  <a:lnTo>
                    <a:pt x="934" y="668"/>
                  </a:lnTo>
                  <a:lnTo>
                    <a:pt x="934" y="668"/>
                  </a:lnTo>
                  <a:lnTo>
                    <a:pt x="934" y="661"/>
                  </a:lnTo>
                  <a:lnTo>
                    <a:pt x="937" y="656"/>
                  </a:lnTo>
                  <a:lnTo>
                    <a:pt x="942" y="652"/>
                  </a:lnTo>
                  <a:lnTo>
                    <a:pt x="949" y="651"/>
                  </a:lnTo>
                  <a:lnTo>
                    <a:pt x="949" y="651"/>
                  </a:lnTo>
                  <a:close/>
                  <a:moveTo>
                    <a:pt x="891" y="651"/>
                  </a:moveTo>
                  <a:lnTo>
                    <a:pt x="891" y="651"/>
                  </a:lnTo>
                  <a:lnTo>
                    <a:pt x="891" y="651"/>
                  </a:lnTo>
                  <a:lnTo>
                    <a:pt x="896" y="652"/>
                  </a:lnTo>
                  <a:lnTo>
                    <a:pt x="901" y="656"/>
                  </a:lnTo>
                  <a:lnTo>
                    <a:pt x="905" y="661"/>
                  </a:lnTo>
                  <a:lnTo>
                    <a:pt x="906" y="668"/>
                  </a:lnTo>
                  <a:lnTo>
                    <a:pt x="906" y="668"/>
                  </a:lnTo>
                  <a:lnTo>
                    <a:pt x="905" y="675"/>
                  </a:lnTo>
                  <a:lnTo>
                    <a:pt x="901" y="680"/>
                  </a:lnTo>
                  <a:lnTo>
                    <a:pt x="896" y="683"/>
                  </a:lnTo>
                  <a:lnTo>
                    <a:pt x="891" y="683"/>
                  </a:lnTo>
                  <a:lnTo>
                    <a:pt x="891" y="683"/>
                  </a:lnTo>
                  <a:lnTo>
                    <a:pt x="884" y="683"/>
                  </a:lnTo>
                  <a:lnTo>
                    <a:pt x="879" y="680"/>
                  </a:lnTo>
                  <a:lnTo>
                    <a:pt x="876" y="675"/>
                  </a:lnTo>
                  <a:lnTo>
                    <a:pt x="876" y="668"/>
                  </a:lnTo>
                  <a:lnTo>
                    <a:pt x="876" y="668"/>
                  </a:lnTo>
                  <a:lnTo>
                    <a:pt x="876" y="661"/>
                  </a:lnTo>
                  <a:lnTo>
                    <a:pt x="879" y="656"/>
                  </a:lnTo>
                  <a:lnTo>
                    <a:pt x="884" y="652"/>
                  </a:lnTo>
                  <a:lnTo>
                    <a:pt x="891" y="651"/>
                  </a:lnTo>
                  <a:lnTo>
                    <a:pt x="891" y="651"/>
                  </a:lnTo>
                  <a:close/>
                  <a:moveTo>
                    <a:pt x="831" y="651"/>
                  </a:moveTo>
                  <a:lnTo>
                    <a:pt x="831" y="651"/>
                  </a:lnTo>
                  <a:lnTo>
                    <a:pt x="831" y="651"/>
                  </a:lnTo>
                  <a:lnTo>
                    <a:pt x="838" y="652"/>
                  </a:lnTo>
                  <a:lnTo>
                    <a:pt x="843" y="656"/>
                  </a:lnTo>
                  <a:lnTo>
                    <a:pt x="847" y="661"/>
                  </a:lnTo>
                  <a:lnTo>
                    <a:pt x="847" y="668"/>
                  </a:lnTo>
                  <a:lnTo>
                    <a:pt x="847" y="668"/>
                  </a:lnTo>
                  <a:lnTo>
                    <a:pt x="847" y="675"/>
                  </a:lnTo>
                  <a:lnTo>
                    <a:pt x="843" y="680"/>
                  </a:lnTo>
                  <a:lnTo>
                    <a:pt x="838" y="683"/>
                  </a:lnTo>
                  <a:lnTo>
                    <a:pt x="831" y="683"/>
                  </a:lnTo>
                  <a:lnTo>
                    <a:pt x="831" y="683"/>
                  </a:lnTo>
                  <a:lnTo>
                    <a:pt x="826" y="683"/>
                  </a:lnTo>
                  <a:lnTo>
                    <a:pt x="821" y="680"/>
                  </a:lnTo>
                  <a:lnTo>
                    <a:pt x="818" y="675"/>
                  </a:lnTo>
                  <a:lnTo>
                    <a:pt x="816" y="668"/>
                  </a:lnTo>
                  <a:lnTo>
                    <a:pt x="816" y="668"/>
                  </a:lnTo>
                  <a:lnTo>
                    <a:pt x="818" y="661"/>
                  </a:lnTo>
                  <a:lnTo>
                    <a:pt x="821" y="656"/>
                  </a:lnTo>
                  <a:lnTo>
                    <a:pt x="826" y="652"/>
                  </a:lnTo>
                  <a:lnTo>
                    <a:pt x="831" y="651"/>
                  </a:lnTo>
                  <a:lnTo>
                    <a:pt x="831" y="651"/>
                  </a:lnTo>
                  <a:close/>
                  <a:moveTo>
                    <a:pt x="773" y="651"/>
                  </a:moveTo>
                  <a:lnTo>
                    <a:pt x="773" y="651"/>
                  </a:lnTo>
                  <a:lnTo>
                    <a:pt x="773" y="651"/>
                  </a:lnTo>
                  <a:lnTo>
                    <a:pt x="780" y="652"/>
                  </a:lnTo>
                  <a:lnTo>
                    <a:pt x="785" y="656"/>
                  </a:lnTo>
                  <a:lnTo>
                    <a:pt x="789" y="661"/>
                  </a:lnTo>
                  <a:lnTo>
                    <a:pt x="789" y="668"/>
                  </a:lnTo>
                  <a:lnTo>
                    <a:pt x="789" y="668"/>
                  </a:lnTo>
                  <a:lnTo>
                    <a:pt x="789" y="675"/>
                  </a:lnTo>
                  <a:lnTo>
                    <a:pt x="785" y="680"/>
                  </a:lnTo>
                  <a:lnTo>
                    <a:pt x="780" y="683"/>
                  </a:lnTo>
                  <a:lnTo>
                    <a:pt x="773" y="683"/>
                  </a:lnTo>
                  <a:lnTo>
                    <a:pt x="773" y="683"/>
                  </a:lnTo>
                  <a:lnTo>
                    <a:pt x="768" y="683"/>
                  </a:lnTo>
                  <a:lnTo>
                    <a:pt x="763" y="680"/>
                  </a:lnTo>
                  <a:lnTo>
                    <a:pt x="760" y="675"/>
                  </a:lnTo>
                  <a:lnTo>
                    <a:pt x="758" y="668"/>
                  </a:lnTo>
                  <a:lnTo>
                    <a:pt x="758" y="668"/>
                  </a:lnTo>
                  <a:lnTo>
                    <a:pt x="760" y="661"/>
                  </a:lnTo>
                  <a:lnTo>
                    <a:pt x="763" y="656"/>
                  </a:lnTo>
                  <a:lnTo>
                    <a:pt x="768" y="652"/>
                  </a:lnTo>
                  <a:lnTo>
                    <a:pt x="773" y="651"/>
                  </a:lnTo>
                  <a:lnTo>
                    <a:pt x="773" y="651"/>
                  </a:lnTo>
                  <a:close/>
                  <a:moveTo>
                    <a:pt x="716" y="651"/>
                  </a:moveTo>
                  <a:lnTo>
                    <a:pt x="716" y="651"/>
                  </a:lnTo>
                  <a:lnTo>
                    <a:pt x="716" y="651"/>
                  </a:lnTo>
                  <a:lnTo>
                    <a:pt x="721" y="652"/>
                  </a:lnTo>
                  <a:lnTo>
                    <a:pt x="726" y="656"/>
                  </a:lnTo>
                  <a:lnTo>
                    <a:pt x="729" y="661"/>
                  </a:lnTo>
                  <a:lnTo>
                    <a:pt x="731" y="668"/>
                  </a:lnTo>
                  <a:lnTo>
                    <a:pt x="731" y="668"/>
                  </a:lnTo>
                  <a:lnTo>
                    <a:pt x="729" y="675"/>
                  </a:lnTo>
                  <a:lnTo>
                    <a:pt x="726" y="680"/>
                  </a:lnTo>
                  <a:lnTo>
                    <a:pt x="721" y="683"/>
                  </a:lnTo>
                  <a:lnTo>
                    <a:pt x="716" y="683"/>
                  </a:lnTo>
                  <a:lnTo>
                    <a:pt x="716" y="683"/>
                  </a:lnTo>
                  <a:lnTo>
                    <a:pt x="709" y="683"/>
                  </a:lnTo>
                  <a:lnTo>
                    <a:pt x="704" y="680"/>
                  </a:lnTo>
                  <a:lnTo>
                    <a:pt x="702" y="675"/>
                  </a:lnTo>
                  <a:lnTo>
                    <a:pt x="700" y="668"/>
                  </a:lnTo>
                  <a:lnTo>
                    <a:pt x="700" y="668"/>
                  </a:lnTo>
                  <a:lnTo>
                    <a:pt x="702" y="661"/>
                  </a:lnTo>
                  <a:lnTo>
                    <a:pt x="704" y="656"/>
                  </a:lnTo>
                  <a:lnTo>
                    <a:pt x="709" y="652"/>
                  </a:lnTo>
                  <a:lnTo>
                    <a:pt x="716" y="651"/>
                  </a:lnTo>
                  <a:lnTo>
                    <a:pt x="716" y="651"/>
                  </a:lnTo>
                  <a:close/>
                  <a:moveTo>
                    <a:pt x="658" y="651"/>
                  </a:moveTo>
                  <a:lnTo>
                    <a:pt x="658" y="651"/>
                  </a:lnTo>
                  <a:lnTo>
                    <a:pt x="658" y="651"/>
                  </a:lnTo>
                  <a:lnTo>
                    <a:pt x="663" y="652"/>
                  </a:lnTo>
                  <a:lnTo>
                    <a:pt x="668" y="656"/>
                  </a:lnTo>
                  <a:lnTo>
                    <a:pt x="671" y="661"/>
                  </a:lnTo>
                  <a:lnTo>
                    <a:pt x="673" y="668"/>
                  </a:lnTo>
                  <a:lnTo>
                    <a:pt x="673" y="668"/>
                  </a:lnTo>
                  <a:lnTo>
                    <a:pt x="671" y="675"/>
                  </a:lnTo>
                  <a:lnTo>
                    <a:pt x="668" y="680"/>
                  </a:lnTo>
                  <a:lnTo>
                    <a:pt x="663" y="683"/>
                  </a:lnTo>
                  <a:lnTo>
                    <a:pt x="658" y="683"/>
                  </a:lnTo>
                  <a:lnTo>
                    <a:pt x="658" y="683"/>
                  </a:lnTo>
                  <a:lnTo>
                    <a:pt x="651" y="683"/>
                  </a:lnTo>
                  <a:lnTo>
                    <a:pt x="646" y="680"/>
                  </a:lnTo>
                  <a:lnTo>
                    <a:pt x="642" y="675"/>
                  </a:lnTo>
                  <a:lnTo>
                    <a:pt x="642" y="668"/>
                  </a:lnTo>
                  <a:lnTo>
                    <a:pt x="642" y="668"/>
                  </a:lnTo>
                  <a:lnTo>
                    <a:pt x="642" y="661"/>
                  </a:lnTo>
                  <a:lnTo>
                    <a:pt x="646" y="656"/>
                  </a:lnTo>
                  <a:lnTo>
                    <a:pt x="651" y="652"/>
                  </a:lnTo>
                  <a:lnTo>
                    <a:pt x="658" y="651"/>
                  </a:lnTo>
                  <a:lnTo>
                    <a:pt x="658" y="651"/>
                  </a:lnTo>
                  <a:close/>
                  <a:moveTo>
                    <a:pt x="598" y="651"/>
                  </a:moveTo>
                  <a:lnTo>
                    <a:pt x="598" y="651"/>
                  </a:lnTo>
                  <a:lnTo>
                    <a:pt x="598" y="651"/>
                  </a:lnTo>
                  <a:lnTo>
                    <a:pt x="605" y="652"/>
                  </a:lnTo>
                  <a:lnTo>
                    <a:pt x="610" y="656"/>
                  </a:lnTo>
                  <a:lnTo>
                    <a:pt x="613" y="661"/>
                  </a:lnTo>
                  <a:lnTo>
                    <a:pt x="615" y="668"/>
                  </a:lnTo>
                  <a:lnTo>
                    <a:pt x="615" y="668"/>
                  </a:lnTo>
                  <a:lnTo>
                    <a:pt x="613" y="675"/>
                  </a:lnTo>
                  <a:lnTo>
                    <a:pt x="610" y="680"/>
                  </a:lnTo>
                  <a:lnTo>
                    <a:pt x="605" y="683"/>
                  </a:lnTo>
                  <a:lnTo>
                    <a:pt x="598" y="683"/>
                  </a:lnTo>
                  <a:lnTo>
                    <a:pt x="598" y="683"/>
                  </a:lnTo>
                  <a:lnTo>
                    <a:pt x="593" y="683"/>
                  </a:lnTo>
                  <a:lnTo>
                    <a:pt x="588" y="680"/>
                  </a:lnTo>
                  <a:lnTo>
                    <a:pt x="584" y="675"/>
                  </a:lnTo>
                  <a:lnTo>
                    <a:pt x="583" y="668"/>
                  </a:lnTo>
                  <a:lnTo>
                    <a:pt x="583" y="668"/>
                  </a:lnTo>
                  <a:lnTo>
                    <a:pt x="584" y="661"/>
                  </a:lnTo>
                  <a:lnTo>
                    <a:pt x="588" y="656"/>
                  </a:lnTo>
                  <a:lnTo>
                    <a:pt x="593" y="652"/>
                  </a:lnTo>
                  <a:lnTo>
                    <a:pt x="598" y="651"/>
                  </a:lnTo>
                  <a:lnTo>
                    <a:pt x="598" y="651"/>
                  </a:lnTo>
                  <a:close/>
                  <a:moveTo>
                    <a:pt x="540" y="651"/>
                  </a:moveTo>
                  <a:lnTo>
                    <a:pt x="540" y="651"/>
                  </a:lnTo>
                  <a:lnTo>
                    <a:pt x="540" y="651"/>
                  </a:lnTo>
                  <a:lnTo>
                    <a:pt x="547" y="652"/>
                  </a:lnTo>
                  <a:lnTo>
                    <a:pt x="552" y="656"/>
                  </a:lnTo>
                  <a:lnTo>
                    <a:pt x="556" y="661"/>
                  </a:lnTo>
                  <a:lnTo>
                    <a:pt x="556" y="668"/>
                  </a:lnTo>
                  <a:lnTo>
                    <a:pt x="556" y="668"/>
                  </a:lnTo>
                  <a:lnTo>
                    <a:pt x="556" y="675"/>
                  </a:lnTo>
                  <a:lnTo>
                    <a:pt x="552" y="680"/>
                  </a:lnTo>
                  <a:lnTo>
                    <a:pt x="547" y="683"/>
                  </a:lnTo>
                  <a:lnTo>
                    <a:pt x="540" y="683"/>
                  </a:lnTo>
                  <a:lnTo>
                    <a:pt x="540" y="683"/>
                  </a:lnTo>
                  <a:lnTo>
                    <a:pt x="535" y="683"/>
                  </a:lnTo>
                  <a:lnTo>
                    <a:pt x="530" y="680"/>
                  </a:lnTo>
                  <a:lnTo>
                    <a:pt x="527" y="675"/>
                  </a:lnTo>
                  <a:lnTo>
                    <a:pt x="525" y="668"/>
                  </a:lnTo>
                  <a:lnTo>
                    <a:pt x="525" y="668"/>
                  </a:lnTo>
                  <a:lnTo>
                    <a:pt x="527" y="661"/>
                  </a:lnTo>
                  <a:lnTo>
                    <a:pt x="530" y="656"/>
                  </a:lnTo>
                  <a:lnTo>
                    <a:pt x="535" y="652"/>
                  </a:lnTo>
                  <a:lnTo>
                    <a:pt x="540" y="651"/>
                  </a:lnTo>
                  <a:lnTo>
                    <a:pt x="540" y="651"/>
                  </a:lnTo>
                  <a:close/>
                  <a:moveTo>
                    <a:pt x="1882" y="608"/>
                  </a:moveTo>
                  <a:lnTo>
                    <a:pt x="1882" y="608"/>
                  </a:lnTo>
                  <a:lnTo>
                    <a:pt x="1882" y="608"/>
                  </a:lnTo>
                  <a:lnTo>
                    <a:pt x="1887" y="610"/>
                  </a:lnTo>
                  <a:lnTo>
                    <a:pt x="1892" y="613"/>
                  </a:lnTo>
                  <a:lnTo>
                    <a:pt x="1896" y="618"/>
                  </a:lnTo>
                  <a:lnTo>
                    <a:pt x="1897" y="623"/>
                  </a:lnTo>
                  <a:lnTo>
                    <a:pt x="1897" y="623"/>
                  </a:lnTo>
                  <a:lnTo>
                    <a:pt x="1896" y="630"/>
                  </a:lnTo>
                  <a:lnTo>
                    <a:pt x="1892" y="635"/>
                  </a:lnTo>
                  <a:lnTo>
                    <a:pt x="1887" y="639"/>
                  </a:lnTo>
                  <a:lnTo>
                    <a:pt x="1882" y="640"/>
                  </a:lnTo>
                  <a:lnTo>
                    <a:pt x="1882" y="640"/>
                  </a:lnTo>
                  <a:lnTo>
                    <a:pt x="1875" y="639"/>
                  </a:lnTo>
                  <a:lnTo>
                    <a:pt x="1870" y="635"/>
                  </a:lnTo>
                  <a:lnTo>
                    <a:pt x="1867" y="630"/>
                  </a:lnTo>
                  <a:lnTo>
                    <a:pt x="1867" y="623"/>
                  </a:lnTo>
                  <a:lnTo>
                    <a:pt x="1867" y="623"/>
                  </a:lnTo>
                  <a:lnTo>
                    <a:pt x="1867" y="618"/>
                  </a:lnTo>
                  <a:lnTo>
                    <a:pt x="1870" y="613"/>
                  </a:lnTo>
                  <a:lnTo>
                    <a:pt x="1875" y="610"/>
                  </a:lnTo>
                  <a:lnTo>
                    <a:pt x="1882" y="608"/>
                  </a:lnTo>
                  <a:lnTo>
                    <a:pt x="1882" y="608"/>
                  </a:lnTo>
                  <a:close/>
                  <a:moveTo>
                    <a:pt x="1765" y="608"/>
                  </a:moveTo>
                  <a:lnTo>
                    <a:pt x="1765" y="608"/>
                  </a:lnTo>
                  <a:lnTo>
                    <a:pt x="1765" y="608"/>
                  </a:lnTo>
                  <a:lnTo>
                    <a:pt x="1771" y="610"/>
                  </a:lnTo>
                  <a:lnTo>
                    <a:pt x="1777" y="613"/>
                  </a:lnTo>
                  <a:lnTo>
                    <a:pt x="1780" y="618"/>
                  </a:lnTo>
                  <a:lnTo>
                    <a:pt x="1780" y="623"/>
                  </a:lnTo>
                  <a:lnTo>
                    <a:pt x="1780" y="623"/>
                  </a:lnTo>
                  <a:lnTo>
                    <a:pt x="1780" y="630"/>
                  </a:lnTo>
                  <a:lnTo>
                    <a:pt x="1777" y="635"/>
                  </a:lnTo>
                  <a:lnTo>
                    <a:pt x="1771" y="639"/>
                  </a:lnTo>
                  <a:lnTo>
                    <a:pt x="1765" y="640"/>
                  </a:lnTo>
                  <a:lnTo>
                    <a:pt x="1765" y="640"/>
                  </a:lnTo>
                  <a:lnTo>
                    <a:pt x="1759" y="639"/>
                  </a:lnTo>
                  <a:lnTo>
                    <a:pt x="1754" y="635"/>
                  </a:lnTo>
                  <a:lnTo>
                    <a:pt x="1751" y="630"/>
                  </a:lnTo>
                  <a:lnTo>
                    <a:pt x="1749" y="623"/>
                  </a:lnTo>
                  <a:lnTo>
                    <a:pt x="1749" y="623"/>
                  </a:lnTo>
                  <a:lnTo>
                    <a:pt x="1751" y="618"/>
                  </a:lnTo>
                  <a:lnTo>
                    <a:pt x="1754" y="613"/>
                  </a:lnTo>
                  <a:lnTo>
                    <a:pt x="1759" y="610"/>
                  </a:lnTo>
                  <a:lnTo>
                    <a:pt x="1765" y="608"/>
                  </a:lnTo>
                  <a:lnTo>
                    <a:pt x="1765" y="608"/>
                  </a:lnTo>
                  <a:close/>
                  <a:moveTo>
                    <a:pt x="1707" y="608"/>
                  </a:moveTo>
                  <a:lnTo>
                    <a:pt x="1707" y="608"/>
                  </a:lnTo>
                  <a:lnTo>
                    <a:pt x="1707" y="608"/>
                  </a:lnTo>
                  <a:lnTo>
                    <a:pt x="1712" y="610"/>
                  </a:lnTo>
                  <a:lnTo>
                    <a:pt x="1717" y="613"/>
                  </a:lnTo>
                  <a:lnTo>
                    <a:pt x="1720" y="618"/>
                  </a:lnTo>
                  <a:lnTo>
                    <a:pt x="1722" y="623"/>
                  </a:lnTo>
                  <a:lnTo>
                    <a:pt x="1722" y="623"/>
                  </a:lnTo>
                  <a:lnTo>
                    <a:pt x="1720" y="630"/>
                  </a:lnTo>
                  <a:lnTo>
                    <a:pt x="1717" y="635"/>
                  </a:lnTo>
                  <a:lnTo>
                    <a:pt x="1712" y="639"/>
                  </a:lnTo>
                  <a:lnTo>
                    <a:pt x="1707" y="640"/>
                  </a:lnTo>
                  <a:lnTo>
                    <a:pt x="1707" y="640"/>
                  </a:lnTo>
                  <a:lnTo>
                    <a:pt x="1700" y="639"/>
                  </a:lnTo>
                  <a:lnTo>
                    <a:pt x="1695" y="635"/>
                  </a:lnTo>
                  <a:lnTo>
                    <a:pt x="1693" y="630"/>
                  </a:lnTo>
                  <a:lnTo>
                    <a:pt x="1691" y="623"/>
                  </a:lnTo>
                  <a:lnTo>
                    <a:pt x="1691" y="623"/>
                  </a:lnTo>
                  <a:lnTo>
                    <a:pt x="1693" y="618"/>
                  </a:lnTo>
                  <a:lnTo>
                    <a:pt x="1695" y="613"/>
                  </a:lnTo>
                  <a:lnTo>
                    <a:pt x="1700" y="610"/>
                  </a:lnTo>
                  <a:lnTo>
                    <a:pt x="1707" y="608"/>
                  </a:lnTo>
                  <a:lnTo>
                    <a:pt x="1707" y="608"/>
                  </a:lnTo>
                  <a:close/>
                  <a:moveTo>
                    <a:pt x="1649" y="608"/>
                  </a:moveTo>
                  <a:lnTo>
                    <a:pt x="1649" y="608"/>
                  </a:lnTo>
                  <a:lnTo>
                    <a:pt x="1649" y="608"/>
                  </a:lnTo>
                  <a:lnTo>
                    <a:pt x="1654" y="610"/>
                  </a:lnTo>
                  <a:lnTo>
                    <a:pt x="1659" y="613"/>
                  </a:lnTo>
                  <a:lnTo>
                    <a:pt x="1662" y="618"/>
                  </a:lnTo>
                  <a:lnTo>
                    <a:pt x="1664" y="623"/>
                  </a:lnTo>
                  <a:lnTo>
                    <a:pt x="1664" y="623"/>
                  </a:lnTo>
                  <a:lnTo>
                    <a:pt x="1662" y="630"/>
                  </a:lnTo>
                  <a:lnTo>
                    <a:pt x="1659" y="635"/>
                  </a:lnTo>
                  <a:lnTo>
                    <a:pt x="1654" y="639"/>
                  </a:lnTo>
                  <a:lnTo>
                    <a:pt x="1649" y="640"/>
                  </a:lnTo>
                  <a:lnTo>
                    <a:pt x="1649" y="640"/>
                  </a:lnTo>
                  <a:lnTo>
                    <a:pt x="1642" y="639"/>
                  </a:lnTo>
                  <a:lnTo>
                    <a:pt x="1637" y="635"/>
                  </a:lnTo>
                  <a:lnTo>
                    <a:pt x="1633" y="630"/>
                  </a:lnTo>
                  <a:lnTo>
                    <a:pt x="1633" y="623"/>
                  </a:lnTo>
                  <a:lnTo>
                    <a:pt x="1633" y="623"/>
                  </a:lnTo>
                  <a:lnTo>
                    <a:pt x="1633" y="618"/>
                  </a:lnTo>
                  <a:lnTo>
                    <a:pt x="1637" y="613"/>
                  </a:lnTo>
                  <a:lnTo>
                    <a:pt x="1642" y="610"/>
                  </a:lnTo>
                  <a:lnTo>
                    <a:pt x="1649" y="608"/>
                  </a:lnTo>
                  <a:lnTo>
                    <a:pt x="1649" y="608"/>
                  </a:lnTo>
                  <a:close/>
                  <a:moveTo>
                    <a:pt x="1589" y="608"/>
                  </a:moveTo>
                  <a:lnTo>
                    <a:pt x="1589" y="608"/>
                  </a:lnTo>
                  <a:lnTo>
                    <a:pt x="1589" y="608"/>
                  </a:lnTo>
                  <a:lnTo>
                    <a:pt x="1596" y="610"/>
                  </a:lnTo>
                  <a:lnTo>
                    <a:pt x="1601" y="613"/>
                  </a:lnTo>
                  <a:lnTo>
                    <a:pt x="1605" y="618"/>
                  </a:lnTo>
                  <a:lnTo>
                    <a:pt x="1606" y="623"/>
                  </a:lnTo>
                  <a:lnTo>
                    <a:pt x="1606" y="623"/>
                  </a:lnTo>
                  <a:lnTo>
                    <a:pt x="1605" y="630"/>
                  </a:lnTo>
                  <a:lnTo>
                    <a:pt x="1601" y="635"/>
                  </a:lnTo>
                  <a:lnTo>
                    <a:pt x="1596" y="639"/>
                  </a:lnTo>
                  <a:lnTo>
                    <a:pt x="1589" y="640"/>
                  </a:lnTo>
                  <a:lnTo>
                    <a:pt x="1589" y="640"/>
                  </a:lnTo>
                  <a:lnTo>
                    <a:pt x="1584" y="639"/>
                  </a:lnTo>
                  <a:lnTo>
                    <a:pt x="1579" y="635"/>
                  </a:lnTo>
                  <a:lnTo>
                    <a:pt x="1576" y="630"/>
                  </a:lnTo>
                  <a:lnTo>
                    <a:pt x="1574" y="623"/>
                  </a:lnTo>
                  <a:lnTo>
                    <a:pt x="1574" y="623"/>
                  </a:lnTo>
                  <a:lnTo>
                    <a:pt x="1576" y="618"/>
                  </a:lnTo>
                  <a:lnTo>
                    <a:pt x="1579" y="613"/>
                  </a:lnTo>
                  <a:lnTo>
                    <a:pt x="1584" y="610"/>
                  </a:lnTo>
                  <a:lnTo>
                    <a:pt x="1589" y="608"/>
                  </a:lnTo>
                  <a:lnTo>
                    <a:pt x="1589" y="608"/>
                  </a:lnTo>
                  <a:close/>
                  <a:moveTo>
                    <a:pt x="1531" y="608"/>
                  </a:moveTo>
                  <a:lnTo>
                    <a:pt x="1531" y="608"/>
                  </a:lnTo>
                  <a:lnTo>
                    <a:pt x="1531" y="608"/>
                  </a:lnTo>
                  <a:lnTo>
                    <a:pt x="1538" y="610"/>
                  </a:lnTo>
                  <a:lnTo>
                    <a:pt x="1543" y="613"/>
                  </a:lnTo>
                  <a:lnTo>
                    <a:pt x="1547" y="618"/>
                  </a:lnTo>
                  <a:lnTo>
                    <a:pt x="1547" y="623"/>
                  </a:lnTo>
                  <a:lnTo>
                    <a:pt x="1547" y="623"/>
                  </a:lnTo>
                  <a:lnTo>
                    <a:pt x="1547" y="630"/>
                  </a:lnTo>
                  <a:lnTo>
                    <a:pt x="1543" y="635"/>
                  </a:lnTo>
                  <a:lnTo>
                    <a:pt x="1538" y="639"/>
                  </a:lnTo>
                  <a:lnTo>
                    <a:pt x="1531" y="640"/>
                  </a:lnTo>
                  <a:lnTo>
                    <a:pt x="1531" y="640"/>
                  </a:lnTo>
                  <a:lnTo>
                    <a:pt x="1526" y="639"/>
                  </a:lnTo>
                  <a:lnTo>
                    <a:pt x="1521" y="635"/>
                  </a:lnTo>
                  <a:lnTo>
                    <a:pt x="1518" y="630"/>
                  </a:lnTo>
                  <a:lnTo>
                    <a:pt x="1516" y="623"/>
                  </a:lnTo>
                  <a:lnTo>
                    <a:pt x="1516" y="623"/>
                  </a:lnTo>
                  <a:lnTo>
                    <a:pt x="1518" y="618"/>
                  </a:lnTo>
                  <a:lnTo>
                    <a:pt x="1521" y="613"/>
                  </a:lnTo>
                  <a:lnTo>
                    <a:pt x="1526" y="610"/>
                  </a:lnTo>
                  <a:lnTo>
                    <a:pt x="1531" y="608"/>
                  </a:lnTo>
                  <a:lnTo>
                    <a:pt x="1531" y="608"/>
                  </a:lnTo>
                  <a:close/>
                  <a:moveTo>
                    <a:pt x="1473" y="608"/>
                  </a:moveTo>
                  <a:lnTo>
                    <a:pt x="1473" y="608"/>
                  </a:lnTo>
                  <a:lnTo>
                    <a:pt x="1473" y="608"/>
                  </a:lnTo>
                  <a:lnTo>
                    <a:pt x="1479" y="610"/>
                  </a:lnTo>
                  <a:lnTo>
                    <a:pt x="1484" y="613"/>
                  </a:lnTo>
                  <a:lnTo>
                    <a:pt x="1487" y="618"/>
                  </a:lnTo>
                  <a:lnTo>
                    <a:pt x="1489" y="623"/>
                  </a:lnTo>
                  <a:lnTo>
                    <a:pt x="1489" y="623"/>
                  </a:lnTo>
                  <a:lnTo>
                    <a:pt x="1487" y="630"/>
                  </a:lnTo>
                  <a:lnTo>
                    <a:pt x="1484" y="635"/>
                  </a:lnTo>
                  <a:lnTo>
                    <a:pt x="1479" y="639"/>
                  </a:lnTo>
                  <a:lnTo>
                    <a:pt x="1473" y="640"/>
                  </a:lnTo>
                  <a:lnTo>
                    <a:pt x="1473" y="640"/>
                  </a:lnTo>
                  <a:lnTo>
                    <a:pt x="1467" y="639"/>
                  </a:lnTo>
                  <a:lnTo>
                    <a:pt x="1463" y="635"/>
                  </a:lnTo>
                  <a:lnTo>
                    <a:pt x="1460" y="630"/>
                  </a:lnTo>
                  <a:lnTo>
                    <a:pt x="1458" y="623"/>
                  </a:lnTo>
                  <a:lnTo>
                    <a:pt x="1458" y="623"/>
                  </a:lnTo>
                  <a:lnTo>
                    <a:pt x="1460" y="618"/>
                  </a:lnTo>
                  <a:lnTo>
                    <a:pt x="1463" y="613"/>
                  </a:lnTo>
                  <a:lnTo>
                    <a:pt x="1467" y="610"/>
                  </a:lnTo>
                  <a:lnTo>
                    <a:pt x="1473" y="608"/>
                  </a:lnTo>
                  <a:lnTo>
                    <a:pt x="1473" y="608"/>
                  </a:lnTo>
                  <a:close/>
                  <a:moveTo>
                    <a:pt x="1415" y="608"/>
                  </a:moveTo>
                  <a:lnTo>
                    <a:pt x="1415" y="608"/>
                  </a:lnTo>
                  <a:lnTo>
                    <a:pt x="1415" y="608"/>
                  </a:lnTo>
                  <a:lnTo>
                    <a:pt x="1421" y="610"/>
                  </a:lnTo>
                  <a:lnTo>
                    <a:pt x="1426" y="613"/>
                  </a:lnTo>
                  <a:lnTo>
                    <a:pt x="1429" y="618"/>
                  </a:lnTo>
                  <a:lnTo>
                    <a:pt x="1431" y="623"/>
                  </a:lnTo>
                  <a:lnTo>
                    <a:pt x="1431" y="623"/>
                  </a:lnTo>
                  <a:lnTo>
                    <a:pt x="1429" y="630"/>
                  </a:lnTo>
                  <a:lnTo>
                    <a:pt x="1426" y="635"/>
                  </a:lnTo>
                  <a:lnTo>
                    <a:pt x="1421" y="639"/>
                  </a:lnTo>
                  <a:lnTo>
                    <a:pt x="1415" y="640"/>
                  </a:lnTo>
                  <a:lnTo>
                    <a:pt x="1415" y="640"/>
                  </a:lnTo>
                  <a:lnTo>
                    <a:pt x="1409" y="639"/>
                  </a:lnTo>
                  <a:lnTo>
                    <a:pt x="1404" y="635"/>
                  </a:lnTo>
                  <a:lnTo>
                    <a:pt x="1400" y="630"/>
                  </a:lnTo>
                  <a:lnTo>
                    <a:pt x="1400" y="623"/>
                  </a:lnTo>
                  <a:lnTo>
                    <a:pt x="1400" y="623"/>
                  </a:lnTo>
                  <a:lnTo>
                    <a:pt x="1400" y="618"/>
                  </a:lnTo>
                  <a:lnTo>
                    <a:pt x="1404" y="613"/>
                  </a:lnTo>
                  <a:lnTo>
                    <a:pt x="1409" y="610"/>
                  </a:lnTo>
                  <a:lnTo>
                    <a:pt x="1415" y="608"/>
                  </a:lnTo>
                  <a:lnTo>
                    <a:pt x="1415" y="608"/>
                  </a:lnTo>
                  <a:close/>
                  <a:moveTo>
                    <a:pt x="1356" y="608"/>
                  </a:moveTo>
                  <a:lnTo>
                    <a:pt x="1356" y="608"/>
                  </a:lnTo>
                  <a:lnTo>
                    <a:pt x="1356" y="608"/>
                  </a:lnTo>
                  <a:lnTo>
                    <a:pt x="1363" y="610"/>
                  </a:lnTo>
                  <a:lnTo>
                    <a:pt x="1368" y="613"/>
                  </a:lnTo>
                  <a:lnTo>
                    <a:pt x="1371" y="618"/>
                  </a:lnTo>
                  <a:lnTo>
                    <a:pt x="1373" y="623"/>
                  </a:lnTo>
                  <a:lnTo>
                    <a:pt x="1373" y="623"/>
                  </a:lnTo>
                  <a:lnTo>
                    <a:pt x="1371" y="630"/>
                  </a:lnTo>
                  <a:lnTo>
                    <a:pt x="1368" y="635"/>
                  </a:lnTo>
                  <a:lnTo>
                    <a:pt x="1363" y="639"/>
                  </a:lnTo>
                  <a:lnTo>
                    <a:pt x="1356" y="640"/>
                  </a:lnTo>
                  <a:lnTo>
                    <a:pt x="1356" y="640"/>
                  </a:lnTo>
                  <a:lnTo>
                    <a:pt x="1351" y="639"/>
                  </a:lnTo>
                  <a:lnTo>
                    <a:pt x="1346" y="635"/>
                  </a:lnTo>
                  <a:lnTo>
                    <a:pt x="1342" y="630"/>
                  </a:lnTo>
                  <a:lnTo>
                    <a:pt x="1341" y="623"/>
                  </a:lnTo>
                  <a:lnTo>
                    <a:pt x="1341" y="623"/>
                  </a:lnTo>
                  <a:lnTo>
                    <a:pt x="1342" y="618"/>
                  </a:lnTo>
                  <a:lnTo>
                    <a:pt x="1346" y="613"/>
                  </a:lnTo>
                  <a:lnTo>
                    <a:pt x="1351" y="610"/>
                  </a:lnTo>
                  <a:lnTo>
                    <a:pt x="1356" y="608"/>
                  </a:lnTo>
                  <a:lnTo>
                    <a:pt x="1356" y="608"/>
                  </a:lnTo>
                  <a:close/>
                  <a:moveTo>
                    <a:pt x="1298" y="608"/>
                  </a:moveTo>
                  <a:lnTo>
                    <a:pt x="1298" y="608"/>
                  </a:lnTo>
                  <a:lnTo>
                    <a:pt x="1298" y="608"/>
                  </a:lnTo>
                  <a:lnTo>
                    <a:pt x="1305" y="610"/>
                  </a:lnTo>
                  <a:lnTo>
                    <a:pt x="1310" y="613"/>
                  </a:lnTo>
                  <a:lnTo>
                    <a:pt x="1313" y="618"/>
                  </a:lnTo>
                  <a:lnTo>
                    <a:pt x="1313" y="623"/>
                  </a:lnTo>
                  <a:lnTo>
                    <a:pt x="1313" y="623"/>
                  </a:lnTo>
                  <a:lnTo>
                    <a:pt x="1313" y="630"/>
                  </a:lnTo>
                  <a:lnTo>
                    <a:pt x="1310" y="635"/>
                  </a:lnTo>
                  <a:lnTo>
                    <a:pt x="1305" y="639"/>
                  </a:lnTo>
                  <a:lnTo>
                    <a:pt x="1298" y="640"/>
                  </a:lnTo>
                  <a:lnTo>
                    <a:pt x="1298" y="640"/>
                  </a:lnTo>
                  <a:lnTo>
                    <a:pt x="1293" y="639"/>
                  </a:lnTo>
                  <a:lnTo>
                    <a:pt x="1288" y="635"/>
                  </a:lnTo>
                  <a:lnTo>
                    <a:pt x="1284" y="630"/>
                  </a:lnTo>
                  <a:lnTo>
                    <a:pt x="1283" y="623"/>
                  </a:lnTo>
                  <a:lnTo>
                    <a:pt x="1283" y="623"/>
                  </a:lnTo>
                  <a:lnTo>
                    <a:pt x="1284" y="618"/>
                  </a:lnTo>
                  <a:lnTo>
                    <a:pt x="1288" y="613"/>
                  </a:lnTo>
                  <a:lnTo>
                    <a:pt x="1293" y="610"/>
                  </a:lnTo>
                  <a:lnTo>
                    <a:pt x="1298" y="608"/>
                  </a:lnTo>
                  <a:lnTo>
                    <a:pt x="1298" y="608"/>
                  </a:lnTo>
                  <a:close/>
                  <a:moveTo>
                    <a:pt x="1240" y="608"/>
                  </a:moveTo>
                  <a:lnTo>
                    <a:pt x="1240" y="608"/>
                  </a:lnTo>
                  <a:lnTo>
                    <a:pt x="1240" y="608"/>
                  </a:lnTo>
                  <a:lnTo>
                    <a:pt x="1247" y="610"/>
                  </a:lnTo>
                  <a:lnTo>
                    <a:pt x="1250" y="613"/>
                  </a:lnTo>
                  <a:lnTo>
                    <a:pt x="1254" y="618"/>
                  </a:lnTo>
                  <a:lnTo>
                    <a:pt x="1255" y="623"/>
                  </a:lnTo>
                  <a:lnTo>
                    <a:pt x="1255" y="623"/>
                  </a:lnTo>
                  <a:lnTo>
                    <a:pt x="1254" y="630"/>
                  </a:lnTo>
                  <a:lnTo>
                    <a:pt x="1250" y="635"/>
                  </a:lnTo>
                  <a:lnTo>
                    <a:pt x="1247" y="639"/>
                  </a:lnTo>
                  <a:lnTo>
                    <a:pt x="1240" y="640"/>
                  </a:lnTo>
                  <a:lnTo>
                    <a:pt x="1240" y="640"/>
                  </a:lnTo>
                  <a:lnTo>
                    <a:pt x="1233" y="639"/>
                  </a:lnTo>
                  <a:lnTo>
                    <a:pt x="1230" y="635"/>
                  </a:lnTo>
                  <a:lnTo>
                    <a:pt x="1226" y="630"/>
                  </a:lnTo>
                  <a:lnTo>
                    <a:pt x="1225" y="623"/>
                  </a:lnTo>
                  <a:lnTo>
                    <a:pt x="1225" y="623"/>
                  </a:lnTo>
                  <a:lnTo>
                    <a:pt x="1226" y="618"/>
                  </a:lnTo>
                  <a:lnTo>
                    <a:pt x="1230" y="613"/>
                  </a:lnTo>
                  <a:lnTo>
                    <a:pt x="1233" y="610"/>
                  </a:lnTo>
                  <a:lnTo>
                    <a:pt x="1240" y="608"/>
                  </a:lnTo>
                  <a:lnTo>
                    <a:pt x="1240" y="608"/>
                  </a:lnTo>
                  <a:close/>
                  <a:moveTo>
                    <a:pt x="1182" y="608"/>
                  </a:moveTo>
                  <a:lnTo>
                    <a:pt x="1182" y="608"/>
                  </a:lnTo>
                  <a:lnTo>
                    <a:pt x="1182" y="608"/>
                  </a:lnTo>
                  <a:lnTo>
                    <a:pt x="1187" y="610"/>
                  </a:lnTo>
                  <a:lnTo>
                    <a:pt x="1192" y="613"/>
                  </a:lnTo>
                  <a:lnTo>
                    <a:pt x="1196" y="618"/>
                  </a:lnTo>
                  <a:lnTo>
                    <a:pt x="1198" y="623"/>
                  </a:lnTo>
                  <a:lnTo>
                    <a:pt x="1198" y="623"/>
                  </a:lnTo>
                  <a:lnTo>
                    <a:pt x="1196" y="630"/>
                  </a:lnTo>
                  <a:lnTo>
                    <a:pt x="1192" y="635"/>
                  </a:lnTo>
                  <a:lnTo>
                    <a:pt x="1187" y="639"/>
                  </a:lnTo>
                  <a:lnTo>
                    <a:pt x="1182" y="640"/>
                  </a:lnTo>
                  <a:lnTo>
                    <a:pt x="1182" y="640"/>
                  </a:lnTo>
                  <a:lnTo>
                    <a:pt x="1175" y="639"/>
                  </a:lnTo>
                  <a:lnTo>
                    <a:pt x="1170" y="635"/>
                  </a:lnTo>
                  <a:lnTo>
                    <a:pt x="1167" y="630"/>
                  </a:lnTo>
                  <a:lnTo>
                    <a:pt x="1167" y="623"/>
                  </a:lnTo>
                  <a:lnTo>
                    <a:pt x="1167" y="623"/>
                  </a:lnTo>
                  <a:lnTo>
                    <a:pt x="1167" y="618"/>
                  </a:lnTo>
                  <a:lnTo>
                    <a:pt x="1170" y="613"/>
                  </a:lnTo>
                  <a:lnTo>
                    <a:pt x="1175" y="610"/>
                  </a:lnTo>
                  <a:lnTo>
                    <a:pt x="1182" y="608"/>
                  </a:lnTo>
                  <a:lnTo>
                    <a:pt x="1182" y="608"/>
                  </a:lnTo>
                  <a:close/>
                  <a:moveTo>
                    <a:pt x="1124" y="608"/>
                  </a:moveTo>
                  <a:lnTo>
                    <a:pt x="1124" y="608"/>
                  </a:lnTo>
                  <a:lnTo>
                    <a:pt x="1124" y="608"/>
                  </a:lnTo>
                  <a:lnTo>
                    <a:pt x="1129" y="610"/>
                  </a:lnTo>
                  <a:lnTo>
                    <a:pt x="1135" y="613"/>
                  </a:lnTo>
                  <a:lnTo>
                    <a:pt x="1138" y="618"/>
                  </a:lnTo>
                  <a:lnTo>
                    <a:pt x="1140" y="623"/>
                  </a:lnTo>
                  <a:lnTo>
                    <a:pt x="1140" y="623"/>
                  </a:lnTo>
                  <a:lnTo>
                    <a:pt x="1138" y="630"/>
                  </a:lnTo>
                  <a:lnTo>
                    <a:pt x="1135" y="635"/>
                  </a:lnTo>
                  <a:lnTo>
                    <a:pt x="1129" y="639"/>
                  </a:lnTo>
                  <a:lnTo>
                    <a:pt x="1124" y="640"/>
                  </a:lnTo>
                  <a:lnTo>
                    <a:pt x="1124" y="640"/>
                  </a:lnTo>
                  <a:lnTo>
                    <a:pt x="1117" y="639"/>
                  </a:lnTo>
                  <a:lnTo>
                    <a:pt x="1112" y="635"/>
                  </a:lnTo>
                  <a:lnTo>
                    <a:pt x="1109" y="630"/>
                  </a:lnTo>
                  <a:lnTo>
                    <a:pt x="1107" y="623"/>
                  </a:lnTo>
                  <a:lnTo>
                    <a:pt x="1107" y="623"/>
                  </a:lnTo>
                  <a:lnTo>
                    <a:pt x="1109" y="618"/>
                  </a:lnTo>
                  <a:lnTo>
                    <a:pt x="1112" y="613"/>
                  </a:lnTo>
                  <a:lnTo>
                    <a:pt x="1117" y="610"/>
                  </a:lnTo>
                  <a:lnTo>
                    <a:pt x="1124" y="608"/>
                  </a:lnTo>
                  <a:lnTo>
                    <a:pt x="1124" y="608"/>
                  </a:lnTo>
                  <a:close/>
                  <a:moveTo>
                    <a:pt x="1065" y="608"/>
                  </a:moveTo>
                  <a:lnTo>
                    <a:pt x="1065" y="608"/>
                  </a:lnTo>
                  <a:lnTo>
                    <a:pt x="1065" y="608"/>
                  </a:lnTo>
                  <a:lnTo>
                    <a:pt x="1071" y="610"/>
                  </a:lnTo>
                  <a:lnTo>
                    <a:pt x="1077" y="613"/>
                  </a:lnTo>
                  <a:lnTo>
                    <a:pt x="1080" y="618"/>
                  </a:lnTo>
                  <a:lnTo>
                    <a:pt x="1080" y="623"/>
                  </a:lnTo>
                  <a:lnTo>
                    <a:pt x="1080" y="623"/>
                  </a:lnTo>
                  <a:lnTo>
                    <a:pt x="1080" y="630"/>
                  </a:lnTo>
                  <a:lnTo>
                    <a:pt x="1077" y="635"/>
                  </a:lnTo>
                  <a:lnTo>
                    <a:pt x="1071" y="639"/>
                  </a:lnTo>
                  <a:lnTo>
                    <a:pt x="1065" y="640"/>
                  </a:lnTo>
                  <a:lnTo>
                    <a:pt x="1065" y="640"/>
                  </a:lnTo>
                  <a:lnTo>
                    <a:pt x="1060" y="639"/>
                  </a:lnTo>
                  <a:lnTo>
                    <a:pt x="1054" y="635"/>
                  </a:lnTo>
                  <a:lnTo>
                    <a:pt x="1051" y="630"/>
                  </a:lnTo>
                  <a:lnTo>
                    <a:pt x="1049" y="623"/>
                  </a:lnTo>
                  <a:lnTo>
                    <a:pt x="1049" y="623"/>
                  </a:lnTo>
                  <a:lnTo>
                    <a:pt x="1051" y="618"/>
                  </a:lnTo>
                  <a:lnTo>
                    <a:pt x="1054" y="613"/>
                  </a:lnTo>
                  <a:lnTo>
                    <a:pt x="1060" y="610"/>
                  </a:lnTo>
                  <a:lnTo>
                    <a:pt x="1065" y="608"/>
                  </a:lnTo>
                  <a:lnTo>
                    <a:pt x="1065" y="608"/>
                  </a:lnTo>
                  <a:close/>
                  <a:moveTo>
                    <a:pt x="1007" y="608"/>
                  </a:moveTo>
                  <a:lnTo>
                    <a:pt x="1007" y="608"/>
                  </a:lnTo>
                  <a:lnTo>
                    <a:pt x="1007" y="608"/>
                  </a:lnTo>
                  <a:lnTo>
                    <a:pt x="1014" y="610"/>
                  </a:lnTo>
                  <a:lnTo>
                    <a:pt x="1019" y="613"/>
                  </a:lnTo>
                  <a:lnTo>
                    <a:pt x="1020" y="618"/>
                  </a:lnTo>
                  <a:lnTo>
                    <a:pt x="1022" y="623"/>
                  </a:lnTo>
                  <a:lnTo>
                    <a:pt x="1022" y="623"/>
                  </a:lnTo>
                  <a:lnTo>
                    <a:pt x="1020" y="630"/>
                  </a:lnTo>
                  <a:lnTo>
                    <a:pt x="1019" y="635"/>
                  </a:lnTo>
                  <a:lnTo>
                    <a:pt x="1014" y="639"/>
                  </a:lnTo>
                  <a:lnTo>
                    <a:pt x="1007" y="640"/>
                  </a:lnTo>
                  <a:lnTo>
                    <a:pt x="1007" y="640"/>
                  </a:lnTo>
                  <a:lnTo>
                    <a:pt x="1002" y="639"/>
                  </a:lnTo>
                  <a:lnTo>
                    <a:pt x="997" y="635"/>
                  </a:lnTo>
                  <a:lnTo>
                    <a:pt x="993" y="630"/>
                  </a:lnTo>
                  <a:lnTo>
                    <a:pt x="991" y="623"/>
                  </a:lnTo>
                  <a:lnTo>
                    <a:pt x="991" y="623"/>
                  </a:lnTo>
                  <a:lnTo>
                    <a:pt x="993" y="618"/>
                  </a:lnTo>
                  <a:lnTo>
                    <a:pt x="997" y="613"/>
                  </a:lnTo>
                  <a:lnTo>
                    <a:pt x="1002" y="610"/>
                  </a:lnTo>
                  <a:lnTo>
                    <a:pt x="1007" y="608"/>
                  </a:lnTo>
                  <a:lnTo>
                    <a:pt x="1007" y="608"/>
                  </a:lnTo>
                  <a:close/>
                  <a:moveTo>
                    <a:pt x="949" y="608"/>
                  </a:moveTo>
                  <a:lnTo>
                    <a:pt x="949" y="608"/>
                  </a:lnTo>
                  <a:lnTo>
                    <a:pt x="949" y="608"/>
                  </a:lnTo>
                  <a:lnTo>
                    <a:pt x="954" y="610"/>
                  </a:lnTo>
                  <a:lnTo>
                    <a:pt x="959" y="613"/>
                  </a:lnTo>
                  <a:lnTo>
                    <a:pt x="963" y="618"/>
                  </a:lnTo>
                  <a:lnTo>
                    <a:pt x="964" y="623"/>
                  </a:lnTo>
                  <a:lnTo>
                    <a:pt x="964" y="623"/>
                  </a:lnTo>
                  <a:lnTo>
                    <a:pt x="963" y="630"/>
                  </a:lnTo>
                  <a:lnTo>
                    <a:pt x="959" y="635"/>
                  </a:lnTo>
                  <a:lnTo>
                    <a:pt x="954" y="639"/>
                  </a:lnTo>
                  <a:lnTo>
                    <a:pt x="949" y="640"/>
                  </a:lnTo>
                  <a:lnTo>
                    <a:pt x="949" y="640"/>
                  </a:lnTo>
                  <a:lnTo>
                    <a:pt x="942" y="639"/>
                  </a:lnTo>
                  <a:lnTo>
                    <a:pt x="937" y="635"/>
                  </a:lnTo>
                  <a:lnTo>
                    <a:pt x="934" y="630"/>
                  </a:lnTo>
                  <a:lnTo>
                    <a:pt x="934" y="623"/>
                  </a:lnTo>
                  <a:lnTo>
                    <a:pt x="934" y="623"/>
                  </a:lnTo>
                  <a:lnTo>
                    <a:pt x="934" y="618"/>
                  </a:lnTo>
                  <a:lnTo>
                    <a:pt x="937" y="613"/>
                  </a:lnTo>
                  <a:lnTo>
                    <a:pt x="942" y="610"/>
                  </a:lnTo>
                  <a:lnTo>
                    <a:pt x="949" y="608"/>
                  </a:lnTo>
                  <a:lnTo>
                    <a:pt x="949" y="608"/>
                  </a:lnTo>
                  <a:close/>
                  <a:moveTo>
                    <a:pt x="891" y="608"/>
                  </a:moveTo>
                  <a:lnTo>
                    <a:pt x="891" y="608"/>
                  </a:lnTo>
                  <a:lnTo>
                    <a:pt x="891" y="608"/>
                  </a:lnTo>
                  <a:lnTo>
                    <a:pt x="896" y="610"/>
                  </a:lnTo>
                  <a:lnTo>
                    <a:pt x="901" y="613"/>
                  </a:lnTo>
                  <a:lnTo>
                    <a:pt x="905" y="618"/>
                  </a:lnTo>
                  <a:lnTo>
                    <a:pt x="906" y="623"/>
                  </a:lnTo>
                  <a:lnTo>
                    <a:pt x="906" y="623"/>
                  </a:lnTo>
                  <a:lnTo>
                    <a:pt x="905" y="630"/>
                  </a:lnTo>
                  <a:lnTo>
                    <a:pt x="901" y="635"/>
                  </a:lnTo>
                  <a:lnTo>
                    <a:pt x="896" y="639"/>
                  </a:lnTo>
                  <a:lnTo>
                    <a:pt x="891" y="640"/>
                  </a:lnTo>
                  <a:lnTo>
                    <a:pt x="891" y="640"/>
                  </a:lnTo>
                  <a:lnTo>
                    <a:pt x="884" y="639"/>
                  </a:lnTo>
                  <a:lnTo>
                    <a:pt x="879" y="635"/>
                  </a:lnTo>
                  <a:lnTo>
                    <a:pt x="876" y="630"/>
                  </a:lnTo>
                  <a:lnTo>
                    <a:pt x="876" y="623"/>
                  </a:lnTo>
                  <a:lnTo>
                    <a:pt x="876" y="623"/>
                  </a:lnTo>
                  <a:lnTo>
                    <a:pt x="876" y="618"/>
                  </a:lnTo>
                  <a:lnTo>
                    <a:pt x="879" y="613"/>
                  </a:lnTo>
                  <a:lnTo>
                    <a:pt x="884" y="610"/>
                  </a:lnTo>
                  <a:lnTo>
                    <a:pt x="891" y="608"/>
                  </a:lnTo>
                  <a:lnTo>
                    <a:pt x="891" y="608"/>
                  </a:lnTo>
                  <a:close/>
                  <a:moveTo>
                    <a:pt x="831" y="608"/>
                  </a:moveTo>
                  <a:lnTo>
                    <a:pt x="831" y="608"/>
                  </a:lnTo>
                  <a:lnTo>
                    <a:pt x="831" y="608"/>
                  </a:lnTo>
                  <a:lnTo>
                    <a:pt x="838" y="610"/>
                  </a:lnTo>
                  <a:lnTo>
                    <a:pt x="843" y="613"/>
                  </a:lnTo>
                  <a:lnTo>
                    <a:pt x="847" y="618"/>
                  </a:lnTo>
                  <a:lnTo>
                    <a:pt x="847" y="623"/>
                  </a:lnTo>
                  <a:lnTo>
                    <a:pt x="847" y="623"/>
                  </a:lnTo>
                  <a:lnTo>
                    <a:pt x="847" y="630"/>
                  </a:lnTo>
                  <a:lnTo>
                    <a:pt x="843" y="635"/>
                  </a:lnTo>
                  <a:lnTo>
                    <a:pt x="838" y="639"/>
                  </a:lnTo>
                  <a:lnTo>
                    <a:pt x="831" y="640"/>
                  </a:lnTo>
                  <a:lnTo>
                    <a:pt x="831" y="640"/>
                  </a:lnTo>
                  <a:lnTo>
                    <a:pt x="826" y="639"/>
                  </a:lnTo>
                  <a:lnTo>
                    <a:pt x="821" y="635"/>
                  </a:lnTo>
                  <a:lnTo>
                    <a:pt x="818" y="630"/>
                  </a:lnTo>
                  <a:lnTo>
                    <a:pt x="816" y="623"/>
                  </a:lnTo>
                  <a:lnTo>
                    <a:pt x="816" y="623"/>
                  </a:lnTo>
                  <a:lnTo>
                    <a:pt x="818" y="618"/>
                  </a:lnTo>
                  <a:lnTo>
                    <a:pt x="821" y="613"/>
                  </a:lnTo>
                  <a:lnTo>
                    <a:pt x="826" y="610"/>
                  </a:lnTo>
                  <a:lnTo>
                    <a:pt x="831" y="608"/>
                  </a:lnTo>
                  <a:lnTo>
                    <a:pt x="831" y="608"/>
                  </a:lnTo>
                  <a:close/>
                  <a:moveTo>
                    <a:pt x="773" y="608"/>
                  </a:moveTo>
                  <a:lnTo>
                    <a:pt x="773" y="608"/>
                  </a:lnTo>
                  <a:lnTo>
                    <a:pt x="773" y="608"/>
                  </a:lnTo>
                  <a:lnTo>
                    <a:pt x="780" y="610"/>
                  </a:lnTo>
                  <a:lnTo>
                    <a:pt x="785" y="613"/>
                  </a:lnTo>
                  <a:lnTo>
                    <a:pt x="789" y="618"/>
                  </a:lnTo>
                  <a:lnTo>
                    <a:pt x="789" y="623"/>
                  </a:lnTo>
                  <a:lnTo>
                    <a:pt x="789" y="623"/>
                  </a:lnTo>
                  <a:lnTo>
                    <a:pt x="789" y="630"/>
                  </a:lnTo>
                  <a:lnTo>
                    <a:pt x="785" y="635"/>
                  </a:lnTo>
                  <a:lnTo>
                    <a:pt x="780" y="639"/>
                  </a:lnTo>
                  <a:lnTo>
                    <a:pt x="773" y="640"/>
                  </a:lnTo>
                  <a:lnTo>
                    <a:pt x="773" y="640"/>
                  </a:lnTo>
                  <a:lnTo>
                    <a:pt x="768" y="639"/>
                  </a:lnTo>
                  <a:lnTo>
                    <a:pt x="763" y="635"/>
                  </a:lnTo>
                  <a:lnTo>
                    <a:pt x="760" y="630"/>
                  </a:lnTo>
                  <a:lnTo>
                    <a:pt x="758" y="623"/>
                  </a:lnTo>
                  <a:lnTo>
                    <a:pt x="758" y="623"/>
                  </a:lnTo>
                  <a:lnTo>
                    <a:pt x="760" y="618"/>
                  </a:lnTo>
                  <a:lnTo>
                    <a:pt x="763" y="613"/>
                  </a:lnTo>
                  <a:lnTo>
                    <a:pt x="768" y="610"/>
                  </a:lnTo>
                  <a:lnTo>
                    <a:pt x="773" y="608"/>
                  </a:lnTo>
                  <a:lnTo>
                    <a:pt x="773" y="608"/>
                  </a:lnTo>
                  <a:close/>
                  <a:moveTo>
                    <a:pt x="716" y="608"/>
                  </a:moveTo>
                  <a:lnTo>
                    <a:pt x="716" y="608"/>
                  </a:lnTo>
                  <a:lnTo>
                    <a:pt x="716" y="608"/>
                  </a:lnTo>
                  <a:lnTo>
                    <a:pt x="721" y="610"/>
                  </a:lnTo>
                  <a:lnTo>
                    <a:pt x="726" y="613"/>
                  </a:lnTo>
                  <a:lnTo>
                    <a:pt x="729" y="618"/>
                  </a:lnTo>
                  <a:lnTo>
                    <a:pt x="731" y="623"/>
                  </a:lnTo>
                  <a:lnTo>
                    <a:pt x="731" y="623"/>
                  </a:lnTo>
                  <a:lnTo>
                    <a:pt x="729" y="630"/>
                  </a:lnTo>
                  <a:lnTo>
                    <a:pt x="726" y="635"/>
                  </a:lnTo>
                  <a:lnTo>
                    <a:pt x="721" y="639"/>
                  </a:lnTo>
                  <a:lnTo>
                    <a:pt x="716" y="640"/>
                  </a:lnTo>
                  <a:lnTo>
                    <a:pt x="716" y="640"/>
                  </a:lnTo>
                  <a:lnTo>
                    <a:pt x="709" y="639"/>
                  </a:lnTo>
                  <a:lnTo>
                    <a:pt x="704" y="635"/>
                  </a:lnTo>
                  <a:lnTo>
                    <a:pt x="702" y="630"/>
                  </a:lnTo>
                  <a:lnTo>
                    <a:pt x="700" y="623"/>
                  </a:lnTo>
                  <a:lnTo>
                    <a:pt x="700" y="623"/>
                  </a:lnTo>
                  <a:lnTo>
                    <a:pt x="702" y="618"/>
                  </a:lnTo>
                  <a:lnTo>
                    <a:pt x="704" y="613"/>
                  </a:lnTo>
                  <a:lnTo>
                    <a:pt x="709" y="610"/>
                  </a:lnTo>
                  <a:lnTo>
                    <a:pt x="716" y="608"/>
                  </a:lnTo>
                  <a:lnTo>
                    <a:pt x="716" y="608"/>
                  </a:lnTo>
                  <a:close/>
                  <a:moveTo>
                    <a:pt x="658" y="608"/>
                  </a:moveTo>
                  <a:lnTo>
                    <a:pt x="658" y="608"/>
                  </a:lnTo>
                  <a:lnTo>
                    <a:pt x="658" y="608"/>
                  </a:lnTo>
                  <a:lnTo>
                    <a:pt x="663" y="610"/>
                  </a:lnTo>
                  <a:lnTo>
                    <a:pt x="668" y="613"/>
                  </a:lnTo>
                  <a:lnTo>
                    <a:pt x="671" y="618"/>
                  </a:lnTo>
                  <a:lnTo>
                    <a:pt x="673" y="623"/>
                  </a:lnTo>
                  <a:lnTo>
                    <a:pt x="673" y="623"/>
                  </a:lnTo>
                  <a:lnTo>
                    <a:pt x="671" y="630"/>
                  </a:lnTo>
                  <a:lnTo>
                    <a:pt x="668" y="635"/>
                  </a:lnTo>
                  <a:lnTo>
                    <a:pt x="663" y="639"/>
                  </a:lnTo>
                  <a:lnTo>
                    <a:pt x="658" y="640"/>
                  </a:lnTo>
                  <a:lnTo>
                    <a:pt x="658" y="640"/>
                  </a:lnTo>
                  <a:lnTo>
                    <a:pt x="651" y="639"/>
                  </a:lnTo>
                  <a:lnTo>
                    <a:pt x="646" y="635"/>
                  </a:lnTo>
                  <a:lnTo>
                    <a:pt x="642" y="630"/>
                  </a:lnTo>
                  <a:lnTo>
                    <a:pt x="642" y="623"/>
                  </a:lnTo>
                  <a:lnTo>
                    <a:pt x="642" y="623"/>
                  </a:lnTo>
                  <a:lnTo>
                    <a:pt x="642" y="618"/>
                  </a:lnTo>
                  <a:lnTo>
                    <a:pt x="646" y="613"/>
                  </a:lnTo>
                  <a:lnTo>
                    <a:pt x="651" y="610"/>
                  </a:lnTo>
                  <a:lnTo>
                    <a:pt x="658" y="608"/>
                  </a:lnTo>
                  <a:lnTo>
                    <a:pt x="658" y="608"/>
                  </a:lnTo>
                  <a:close/>
                  <a:moveTo>
                    <a:pt x="598" y="608"/>
                  </a:moveTo>
                  <a:lnTo>
                    <a:pt x="598" y="608"/>
                  </a:lnTo>
                  <a:lnTo>
                    <a:pt x="598" y="608"/>
                  </a:lnTo>
                  <a:lnTo>
                    <a:pt x="605" y="610"/>
                  </a:lnTo>
                  <a:lnTo>
                    <a:pt x="610" y="613"/>
                  </a:lnTo>
                  <a:lnTo>
                    <a:pt x="613" y="618"/>
                  </a:lnTo>
                  <a:lnTo>
                    <a:pt x="615" y="623"/>
                  </a:lnTo>
                  <a:lnTo>
                    <a:pt x="615" y="623"/>
                  </a:lnTo>
                  <a:lnTo>
                    <a:pt x="613" y="630"/>
                  </a:lnTo>
                  <a:lnTo>
                    <a:pt x="610" y="635"/>
                  </a:lnTo>
                  <a:lnTo>
                    <a:pt x="605" y="639"/>
                  </a:lnTo>
                  <a:lnTo>
                    <a:pt x="598" y="640"/>
                  </a:lnTo>
                  <a:lnTo>
                    <a:pt x="598" y="640"/>
                  </a:lnTo>
                  <a:lnTo>
                    <a:pt x="593" y="639"/>
                  </a:lnTo>
                  <a:lnTo>
                    <a:pt x="588" y="635"/>
                  </a:lnTo>
                  <a:lnTo>
                    <a:pt x="584" y="630"/>
                  </a:lnTo>
                  <a:lnTo>
                    <a:pt x="583" y="623"/>
                  </a:lnTo>
                  <a:lnTo>
                    <a:pt x="583" y="623"/>
                  </a:lnTo>
                  <a:lnTo>
                    <a:pt x="584" y="618"/>
                  </a:lnTo>
                  <a:lnTo>
                    <a:pt x="588" y="613"/>
                  </a:lnTo>
                  <a:lnTo>
                    <a:pt x="593" y="610"/>
                  </a:lnTo>
                  <a:lnTo>
                    <a:pt x="598" y="608"/>
                  </a:lnTo>
                  <a:lnTo>
                    <a:pt x="598" y="608"/>
                  </a:lnTo>
                  <a:close/>
                  <a:moveTo>
                    <a:pt x="540" y="608"/>
                  </a:moveTo>
                  <a:lnTo>
                    <a:pt x="540" y="608"/>
                  </a:lnTo>
                  <a:lnTo>
                    <a:pt x="540" y="608"/>
                  </a:lnTo>
                  <a:lnTo>
                    <a:pt x="547" y="610"/>
                  </a:lnTo>
                  <a:lnTo>
                    <a:pt x="552" y="613"/>
                  </a:lnTo>
                  <a:lnTo>
                    <a:pt x="556" y="618"/>
                  </a:lnTo>
                  <a:lnTo>
                    <a:pt x="556" y="623"/>
                  </a:lnTo>
                  <a:lnTo>
                    <a:pt x="556" y="623"/>
                  </a:lnTo>
                  <a:lnTo>
                    <a:pt x="556" y="630"/>
                  </a:lnTo>
                  <a:lnTo>
                    <a:pt x="552" y="635"/>
                  </a:lnTo>
                  <a:lnTo>
                    <a:pt x="547" y="639"/>
                  </a:lnTo>
                  <a:lnTo>
                    <a:pt x="540" y="640"/>
                  </a:lnTo>
                  <a:lnTo>
                    <a:pt x="540" y="640"/>
                  </a:lnTo>
                  <a:lnTo>
                    <a:pt x="535" y="639"/>
                  </a:lnTo>
                  <a:lnTo>
                    <a:pt x="530" y="635"/>
                  </a:lnTo>
                  <a:lnTo>
                    <a:pt x="527" y="630"/>
                  </a:lnTo>
                  <a:lnTo>
                    <a:pt x="525" y="623"/>
                  </a:lnTo>
                  <a:lnTo>
                    <a:pt x="525" y="623"/>
                  </a:lnTo>
                  <a:lnTo>
                    <a:pt x="527" y="618"/>
                  </a:lnTo>
                  <a:lnTo>
                    <a:pt x="530" y="613"/>
                  </a:lnTo>
                  <a:lnTo>
                    <a:pt x="535" y="610"/>
                  </a:lnTo>
                  <a:lnTo>
                    <a:pt x="540" y="608"/>
                  </a:lnTo>
                  <a:lnTo>
                    <a:pt x="540" y="608"/>
                  </a:lnTo>
                  <a:close/>
                  <a:moveTo>
                    <a:pt x="1882" y="564"/>
                  </a:moveTo>
                  <a:lnTo>
                    <a:pt x="1882" y="564"/>
                  </a:lnTo>
                  <a:lnTo>
                    <a:pt x="1882" y="564"/>
                  </a:lnTo>
                  <a:lnTo>
                    <a:pt x="1887" y="566"/>
                  </a:lnTo>
                  <a:lnTo>
                    <a:pt x="1892" y="569"/>
                  </a:lnTo>
                  <a:lnTo>
                    <a:pt x="1896" y="574"/>
                  </a:lnTo>
                  <a:lnTo>
                    <a:pt x="1897" y="581"/>
                  </a:lnTo>
                  <a:lnTo>
                    <a:pt x="1897" y="581"/>
                  </a:lnTo>
                  <a:lnTo>
                    <a:pt x="1896" y="588"/>
                  </a:lnTo>
                  <a:lnTo>
                    <a:pt x="1892" y="593"/>
                  </a:lnTo>
                  <a:lnTo>
                    <a:pt x="1887" y="596"/>
                  </a:lnTo>
                  <a:lnTo>
                    <a:pt x="1882" y="596"/>
                  </a:lnTo>
                  <a:lnTo>
                    <a:pt x="1882" y="596"/>
                  </a:lnTo>
                  <a:lnTo>
                    <a:pt x="1875" y="596"/>
                  </a:lnTo>
                  <a:lnTo>
                    <a:pt x="1870" y="593"/>
                  </a:lnTo>
                  <a:lnTo>
                    <a:pt x="1867" y="588"/>
                  </a:lnTo>
                  <a:lnTo>
                    <a:pt x="1867" y="581"/>
                  </a:lnTo>
                  <a:lnTo>
                    <a:pt x="1867" y="581"/>
                  </a:lnTo>
                  <a:lnTo>
                    <a:pt x="1867" y="574"/>
                  </a:lnTo>
                  <a:lnTo>
                    <a:pt x="1870" y="569"/>
                  </a:lnTo>
                  <a:lnTo>
                    <a:pt x="1875" y="566"/>
                  </a:lnTo>
                  <a:lnTo>
                    <a:pt x="1882" y="564"/>
                  </a:lnTo>
                  <a:lnTo>
                    <a:pt x="1882" y="564"/>
                  </a:lnTo>
                  <a:close/>
                  <a:moveTo>
                    <a:pt x="1823" y="564"/>
                  </a:moveTo>
                  <a:lnTo>
                    <a:pt x="1823" y="564"/>
                  </a:lnTo>
                  <a:lnTo>
                    <a:pt x="1823" y="564"/>
                  </a:lnTo>
                  <a:lnTo>
                    <a:pt x="1829" y="566"/>
                  </a:lnTo>
                  <a:lnTo>
                    <a:pt x="1834" y="569"/>
                  </a:lnTo>
                  <a:lnTo>
                    <a:pt x="1838" y="574"/>
                  </a:lnTo>
                  <a:lnTo>
                    <a:pt x="1838" y="581"/>
                  </a:lnTo>
                  <a:lnTo>
                    <a:pt x="1838" y="581"/>
                  </a:lnTo>
                  <a:lnTo>
                    <a:pt x="1838" y="588"/>
                  </a:lnTo>
                  <a:lnTo>
                    <a:pt x="1834" y="593"/>
                  </a:lnTo>
                  <a:lnTo>
                    <a:pt x="1829" y="596"/>
                  </a:lnTo>
                  <a:lnTo>
                    <a:pt x="1823" y="596"/>
                  </a:lnTo>
                  <a:lnTo>
                    <a:pt x="1823" y="596"/>
                  </a:lnTo>
                  <a:lnTo>
                    <a:pt x="1817" y="596"/>
                  </a:lnTo>
                  <a:lnTo>
                    <a:pt x="1812" y="593"/>
                  </a:lnTo>
                  <a:lnTo>
                    <a:pt x="1809" y="588"/>
                  </a:lnTo>
                  <a:lnTo>
                    <a:pt x="1807" y="581"/>
                  </a:lnTo>
                  <a:lnTo>
                    <a:pt x="1807" y="581"/>
                  </a:lnTo>
                  <a:lnTo>
                    <a:pt x="1809" y="574"/>
                  </a:lnTo>
                  <a:lnTo>
                    <a:pt x="1812" y="569"/>
                  </a:lnTo>
                  <a:lnTo>
                    <a:pt x="1817" y="566"/>
                  </a:lnTo>
                  <a:lnTo>
                    <a:pt x="1823" y="564"/>
                  </a:lnTo>
                  <a:lnTo>
                    <a:pt x="1823" y="564"/>
                  </a:lnTo>
                  <a:close/>
                  <a:moveTo>
                    <a:pt x="1765" y="564"/>
                  </a:moveTo>
                  <a:lnTo>
                    <a:pt x="1765" y="564"/>
                  </a:lnTo>
                  <a:lnTo>
                    <a:pt x="1765" y="564"/>
                  </a:lnTo>
                  <a:lnTo>
                    <a:pt x="1771" y="566"/>
                  </a:lnTo>
                  <a:lnTo>
                    <a:pt x="1777" y="569"/>
                  </a:lnTo>
                  <a:lnTo>
                    <a:pt x="1780" y="574"/>
                  </a:lnTo>
                  <a:lnTo>
                    <a:pt x="1780" y="581"/>
                  </a:lnTo>
                  <a:lnTo>
                    <a:pt x="1780" y="581"/>
                  </a:lnTo>
                  <a:lnTo>
                    <a:pt x="1780" y="588"/>
                  </a:lnTo>
                  <a:lnTo>
                    <a:pt x="1777" y="593"/>
                  </a:lnTo>
                  <a:lnTo>
                    <a:pt x="1771" y="596"/>
                  </a:lnTo>
                  <a:lnTo>
                    <a:pt x="1765" y="596"/>
                  </a:lnTo>
                  <a:lnTo>
                    <a:pt x="1765" y="596"/>
                  </a:lnTo>
                  <a:lnTo>
                    <a:pt x="1759" y="596"/>
                  </a:lnTo>
                  <a:lnTo>
                    <a:pt x="1754" y="593"/>
                  </a:lnTo>
                  <a:lnTo>
                    <a:pt x="1751" y="588"/>
                  </a:lnTo>
                  <a:lnTo>
                    <a:pt x="1749" y="581"/>
                  </a:lnTo>
                  <a:lnTo>
                    <a:pt x="1749" y="581"/>
                  </a:lnTo>
                  <a:lnTo>
                    <a:pt x="1751" y="574"/>
                  </a:lnTo>
                  <a:lnTo>
                    <a:pt x="1754" y="569"/>
                  </a:lnTo>
                  <a:lnTo>
                    <a:pt x="1759" y="566"/>
                  </a:lnTo>
                  <a:lnTo>
                    <a:pt x="1765" y="564"/>
                  </a:lnTo>
                  <a:lnTo>
                    <a:pt x="1765" y="564"/>
                  </a:lnTo>
                  <a:close/>
                  <a:moveTo>
                    <a:pt x="1707" y="564"/>
                  </a:moveTo>
                  <a:lnTo>
                    <a:pt x="1707" y="564"/>
                  </a:lnTo>
                  <a:lnTo>
                    <a:pt x="1707" y="564"/>
                  </a:lnTo>
                  <a:lnTo>
                    <a:pt x="1712" y="566"/>
                  </a:lnTo>
                  <a:lnTo>
                    <a:pt x="1717" y="569"/>
                  </a:lnTo>
                  <a:lnTo>
                    <a:pt x="1720" y="574"/>
                  </a:lnTo>
                  <a:lnTo>
                    <a:pt x="1722" y="581"/>
                  </a:lnTo>
                  <a:lnTo>
                    <a:pt x="1722" y="581"/>
                  </a:lnTo>
                  <a:lnTo>
                    <a:pt x="1720" y="588"/>
                  </a:lnTo>
                  <a:lnTo>
                    <a:pt x="1717" y="593"/>
                  </a:lnTo>
                  <a:lnTo>
                    <a:pt x="1712" y="596"/>
                  </a:lnTo>
                  <a:lnTo>
                    <a:pt x="1707" y="596"/>
                  </a:lnTo>
                  <a:lnTo>
                    <a:pt x="1707" y="596"/>
                  </a:lnTo>
                  <a:lnTo>
                    <a:pt x="1700" y="596"/>
                  </a:lnTo>
                  <a:lnTo>
                    <a:pt x="1695" y="593"/>
                  </a:lnTo>
                  <a:lnTo>
                    <a:pt x="1693" y="588"/>
                  </a:lnTo>
                  <a:lnTo>
                    <a:pt x="1691" y="581"/>
                  </a:lnTo>
                  <a:lnTo>
                    <a:pt x="1691" y="581"/>
                  </a:lnTo>
                  <a:lnTo>
                    <a:pt x="1693" y="574"/>
                  </a:lnTo>
                  <a:lnTo>
                    <a:pt x="1695" y="569"/>
                  </a:lnTo>
                  <a:lnTo>
                    <a:pt x="1700" y="566"/>
                  </a:lnTo>
                  <a:lnTo>
                    <a:pt x="1707" y="564"/>
                  </a:lnTo>
                  <a:lnTo>
                    <a:pt x="1707" y="564"/>
                  </a:lnTo>
                  <a:close/>
                  <a:moveTo>
                    <a:pt x="1649" y="564"/>
                  </a:moveTo>
                  <a:lnTo>
                    <a:pt x="1649" y="564"/>
                  </a:lnTo>
                  <a:lnTo>
                    <a:pt x="1649" y="564"/>
                  </a:lnTo>
                  <a:lnTo>
                    <a:pt x="1654" y="566"/>
                  </a:lnTo>
                  <a:lnTo>
                    <a:pt x="1659" y="569"/>
                  </a:lnTo>
                  <a:lnTo>
                    <a:pt x="1662" y="574"/>
                  </a:lnTo>
                  <a:lnTo>
                    <a:pt x="1664" y="581"/>
                  </a:lnTo>
                  <a:lnTo>
                    <a:pt x="1664" y="581"/>
                  </a:lnTo>
                  <a:lnTo>
                    <a:pt x="1662" y="588"/>
                  </a:lnTo>
                  <a:lnTo>
                    <a:pt x="1659" y="593"/>
                  </a:lnTo>
                  <a:lnTo>
                    <a:pt x="1654" y="596"/>
                  </a:lnTo>
                  <a:lnTo>
                    <a:pt x="1649" y="596"/>
                  </a:lnTo>
                  <a:lnTo>
                    <a:pt x="1649" y="596"/>
                  </a:lnTo>
                  <a:lnTo>
                    <a:pt x="1642" y="596"/>
                  </a:lnTo>
                  <a:lnTo>
                    <a:pt x="1637" y="593"/>
                  </a:lnTo>
                  <a:lnTo>
                    <a:pt x="1633" y="588"/>
                  </a:lnTo>
                  <a:lnTo>
                    <a:pt x="1633" y="581"/>
                  </a:lnTo>
                  <a:lnTo>
                    <a:pt x="1633" y="581"/>
                  </a:lnTo>
                  <a:lnTo>
                    <a:pt x="1633" y="574"/>
                  </a:lnTo>
                  <a:lnTo>
                    <a:pt x="1637" y="569"/>
                  </a:lnTo>
                  <a:lnTo>
                    <a:pt x="1642" y="566"/>
                  </a:lnTo>
                  <a:lnTo>
                    <a:pt x="1649" y="564"/>
                  </a:lnTo>
                  <a:lnTo>
                    <a:pt x="1649" y="564"/>
                  </a:lnTo>
                  <a:close/>
                  <a:moveTo>
                    <a:pt x="1589" y="564"/>
                  </a:moveTo>
                  <a:lnTo>
                    <a:pt x="1589" y="564"/>
                  </a:lnTo>
                  <a:lnTo>
                    <a:pt x="1589" y="564"/>
                  </a:lnTo>
                  <a:lnTo>
                    <a:pt x="1596" y="566"/>
                  </a:lnTo>
                  <a:lnTo>
                    <a:pt x="1601" y="569"/>
                  </a:lnTo>
                  <a:lnTo>
                    <a:pt x="1605" y="574"/>
                  </a:lnTo>
                  <a:lnTo>
                    <a:pt x="1606" y="581"/>
                  </a:lnTo>
                  <a:lnTo>
                    <a:pt x="1606" y="581"/>
                  </a:lnTo>
                  <a:lnTo>
                    <a:pt x="1605" y="588"/>
                  </a:lnTo>
                  <a:lnTo>
                    <a:pt x="1601" y="593"/>
                  </a:lnTo>
                  <a:lnTo>
                    <a:pt x="1596" y="596"/>
                  </a:lnTo>
                  <a:lnTo>
                    <a:pt x="1589" y="596"/>
                  </a:lnTo>
                  <a:lnTo>
                    <a:pt x="1589" y="596"/>
                  </a:lnTo>
                  <a:lnTo>
                    <a:pt x="1584" y="596"/>
                  </a:lnTo>
                  <a:lnTo>
                    <a:pt x="1579" y="593"/>
                  </a:lnTo>
                  <a:lnTo>
                    <a:pt x="1576" y="588"/>
                  </a:lnTo>
                  <a:lnTo>
                    <a:pt x="1574" y="581"/>
                  </a:lnTo>
                  <a:lnTo>
                    <a:pt x="1574" y="581"/>
                  </a:lnTo>
                  <a:lnTo>
                    <a:pt x="1576" y="574"/>
                  </a:lnTo>
                  <a:lnTo>
                    <a:pt x="1579" y="569"/>
                  </a:lnTo>
                  <a:lnTo>
                    <a:pt x="1584" y="566"/>
                  </a:lnTo>
                  <a:lnTo>
                    <a:pt x="1589" y="564"/>
                  </a:lnTo>
                  <a:lnTo>
                    <a:pt x="1589" y="564"/>
                  </a:lnTo>
                  <a:close/>
                  <a:moveTo>
                    <a:pt x="1531" y="564"/>
                  </a:moveTo>
                  <a:lnTo>
                    <a:pt x="1531" y="564"/>
                  </a:lnTo>
                  <a:lnTo>
                    <a:pt x="1531" y="564"/>
                  </a:lnTo>
                  <a:lnTo>
                    <a:pt x="1538" y="566"/>
                  </a:lnTo>
                  <a:lnTo>
                    <a:pt x="1543" y="569"/>
                  </a:lnTo>
                  <a:lnTo>
                    <a:pt x="1547" y="574"/>
                  </a:lnTo>
                  <a:lnTo>
                    <a:pt x="1547" y="581"/>
                  </a:lnTo>
                  <a:lnTo>
                    <a:pt x="1547" y="581"/>
                  </a:lnTo>
                  <a:lnTo>
                    <a:pt x="1547" y="588"/>
                  </a:lnTo>
                  <a:lnTo>
                    <a:pt x="1543" y="593"/>
                  </a:lnTo>
                  <a:lnTo>
                    <a:pt x="1538" y="596"/>
                  </a:lnTo>
                  <a:lnTo>
                    <a:pt x="1531" y="596"/>
                  </a:lnTo>
                  <a:lnTo>
                    <a:pt x="1531" y="596"/>
                  </a:lnTo>
                  <a:lnTo>
                    <a:pt x="1526" y="596"/>
                  </a:lnTo>
                  <a:lnTo>
                    <a:pt x="1521" y="593"/>
                  </a:lnTo>
                  <a:lnTo>
                    <a:pt x="1518" y="588"/>
                  </a:lnTo>
                  <a:lnTo>
                    <a:pt x="1516" y="581"/>
                  </a:lnTo>
                  <a:lnTo>
                    <a:pt x="1516" y="581"/>
                  </a:lnTo>
                  <a:lnTo>
                    <a:pt x="1518" y="574"/>
                  </a:lnTo>
                  <a:lnTo>
                    <a:pt x="1521" y="569"/>
                  </a:lnTo>
                  <a:lnTo>
                    <a:pt x="1526" y="566"/>
                  </a:lnTo>
                  <a:lnTo>
                    <a:pt x="1531" y="564"/>
                  </a:lnTo>
                  <a:lnTo>
                    <a:pt x="1531" y="564"/>
                  </a:lnTo>
                  <a:close/>
                  <a:moveTo>
                    <a:pt x="1473" y="564"/>
                  </a:moveTo>
                  <a:lnTo>
                    <a:pt x="1473" y="564"/>
                  </a:lnTo>
                  <a:lnTo>
                    <a:pt x="1473" y="564"/>
                  </a:lnTo>
                  <a:lnTo>
                    <a:pt x="1479" y="566"/>
                  </a:lnTo>
                  <a:lnTo>
                    <a:pt x="1484" y="569"/>
                  </a:lnTo>
                  <a:lnTo>
                    <a:pt x="1487" y="574"/>
                  </a:lnTo>
                  <a:lnTo>
                    <a:pt x="1489" y="581"/>
                  </a:lnTo>
                  <a:lnTo>
                    <a:pt x="1489" y="581"/>
                  </a:lnTo>
                  <a:lnTo>
                    <a:pt x="1487" y="588"/>
                  </a:lnTo>
                  <a:lnTo>
                    <a:pt x="1484" y="593"/>
                  </a:lnTo>
                  <a:lnTo>
                    <a:pt x="1479" y="596"/>
                  </a:lnTo>
                  <a:lnTo>
                    <a:pt x="1473" y="596"/>
                  </a:lnTo>
                  <a:lnTo>
                    <a:pt x="1473" y="596"/>
                  </a:lnTo>
                  <a:lnTo>
                    <a:pt x="1467" y="596"/>
                  </a:lnTo>
                  <a:lnTo>
                    <a:pt x="1463" y="593"/>
                  </a:lnTo>
                  <a:lnTo>
                    <a:pt x="1460" y="588"/>
                  </a:lnTo>
                  <a:lnTo>
                    <a:pt x="1458" y="581"/>
                  </a:lnTo>
                  <a:lnTo>
                    <a:pt x="1458" y="581"/>
                  </a:lnTo>
                  <a:lnTo>
                    <a:pt x="1460" y="574"/>
                  </a:lnTo>
                  <a:lnTo>
                    <a:pt x="1463" y="569"/>
                  </a:lnTo>
                  <a:lnTo>
                    <a:pt x="1467" y="566"/>
                  </a:lnTo>
                  <a:lnTo>
                    <a:pt x="1473" y="564"/>
                  </a:lnTo>
                  <a:lnTo>
                    <a:pt x="1473" y="564"/>
                  </a:lnTo>
                  <a:close/>
                  <a:moveTo>
                    <a:pt x="1415" y="564"/>
                  </a:moveTo>
                  <a:lnTo>
                    <a:pt x="1415" y="564"/>
                  </a:lnTo>
                  <a:lnTo>
                    <a:pt x="1415" y="564"/>
                  </a:lnTo>
                  <a:lnTo>
                    <a:pt x="1421" y="566"/>
                  </a:lnTo>
                  <a:lnTo>
                    <a:pt x="1426" y="569"/>
                  </a:lnTo>
                  <a:lnTo>
                    <a:pt x="1429" y="574"/>
                  </a:lnTo>
                  <a:lnTo>
                    <a:pt x="1431" y="581"/>
                  </a:lnTo>
                  <a:lnTo>
                    <a:pt x="1431" y="581"/>
                  </a:lnTo>
                  <a:lnTo>
                    <a:pt x="1429" y="588"/>
                  </a:lnTo>
                  <a:lnTo>
                    <a:pt x="1426" y="593"/>
                  </a:lnTo>
                  <a:lnTo>
                    <a:pt x="1421" y="596"/>
                  </a:lnTo>
                  <a:lnTo>
                    <a:pt x="1415" y="596"/>
                  </a:lnTo>
                  <a:lnTo>
                    <a:pt x="1415" y="596"/>
                  </a:lnTo>
                  <a:lnTo>
                    <a:pt x="1409" y="596"/>
                  </a:lnTo>
                  <a:lnTo>
                    <a:pt x="1404" y="593"/>
                  </a:lnTo>
                  <a:lnTo>
                    <a:pt x="1400" y="588"/>
                  </a:lnTo>
                  <a:lnTo>
                    <a:pt x="1400" y="581"/>
                  </a:lnTo>
                  <a:lnTo>
                    <a:pt x="1400" y="581"/>
                  </a:lnTo>
                  <a:lnTo>
                    <a:pt x="1400" y="574"/>
                  </a:lnTo>
                  <a:lnTo>
                    <a:pt x="1404" y="569"/>
                  </a:lnTo>
                  <a:lnTo>
                    <a:pt x="1409" y="566"/>
                  </a:lnTo>
                  <a:lnTo>
                    <a:pt x="1415" y="564"/>
                  </a:lnTo>
                  <a:lnTo>
                    <a:pt x="1415" y="564"/>
                  </a:lnTo>
                  <a:close/>
                  <a:moveTo>
                    <a:pt x="1356" y="564"/>
                  </a:moveTo>
                  <a:lnTo>
                    <a:pt x="1356" y="564"/>
                  </a:lnTo>
                  <a:lnTo>
                    <a:pt x="1356" y="564"/>
                  </a:lnTo>
                  <a:lnTo>
                    <a:pt x="1363" y="566"/>
                  </a:lnTo>
                  <a:lnTo>
                    <a:pt x="1368" y="569"/>
                  </a:lnTo>
                  <a:lnTo>
                    <a:pt x="1371" y="574"/>
                  </a:lnTo>
                  <a:lnTo>
                    <a:pt x="1373" y="581"/>
                  </a:lnTo>
                  <a:lnTo>
                    <a:pt x="1373" y="581"/>
                  </a:lnTo>
                  <a:lnTo>
                    <a:pt x="1371" y="588"/>
                  </a:lnTo>
                  <a:lnTo>
                    <a:pt x="1368" y="593"/>
                  </a:lnTo>
                  <a:lnTo>
                    <a:pt x="1363" y="596"/>
                  </a:lnTo>
                  <a:lnTo>
                    <a:pt x="1356" y="596"/>
                  </a:lnTo>
                  <a:lnTo>
                    <a:pt x="1356" y="596"/>
                  </a:lnTo>
                  <a:lnTo>
                    <a:pt x="1351" y="596"/>
                  </a:lnTo>
                  <a:lnTo>
                    <a:pt x="1346" y="593"/>
                  </a:lnTo>
                  <a:lnTo>
                    <a:pt x="1342" y="588"/>
                  </a:lnTo>
                  <a:lnTo>
                    <a:pt x="1341" y="581"/>
                  </a:lnTo>
                  <a:lnTo>
                    <a:pt x="1341" y="581"/>
                  </a:lnTo>
                  <a:lnTo>
                    <a:pt x="1342" y="574"/>
                  </a:lnTo>
                  <a:lnTo>
                    <a:pt x="1346" y="569"/>
                  </a:lnTo>
                  <a:lnTo>
                    <a:pt x="1351" y="566"/>
                  </a:lnTo>
                  <a:lnTo>
                    <a:pt x="1356" y="564"/>
                  </a:lnTo>
                  <a:lnTo>
                    <a:pt x="1356" y="564"/>
                  </a:lnTo>
                  <a:close/>
                  <a:moveTo>
                    <a:pt x="1298" y="564"/>
                  </a:moveTo>
                  <a:lnTo>
                    <a:pt x="1298" y="564"/>
                  </a:lnTo>
                  <a:lnTo>
                    <a:pt x="1298" y="564"/>
                  </a:lnTo>
                  <a:lnTo>
                    <a:pt x="1305" y="566"/>
                  </a:lnTo>
                  <a:lnTo>
                    <a:pt x="1310" y="569"/>
                  </a:lnTo>
                  <a:lnTo>
                    <a:pt x="1313" y="574"/>
                  </a:lnTo>
                  <a:lnTo>
                    <a:pt x="1313" y="581"/>
                  </a:lnTo>
                  <a:lnTo>
                    <a:pt x="1313" y="581"/>
                  </a:lnTo>
                  <a:lnTo>
                    <a:pt x="1313" y="588"/>
                  </a:lnTo>
                  <a:lnTo>
                    <a:pt x="1310" y="593"/>
                  </a:lnTo>
                  <a:lnTo>
                    <a:pt x="1305" y="596"/>
                  </a:lnTo>
                  <a:lnTo>
                    <a:pt x="1298" y="596"/>
                  </a:lnTo>
                  <a:lnTo>
                    <a:pt x="1298" y="596"/>
                  </a:lnTo>
                  <a:lnTo>
                    <a:pt x="1293" y="596"/>
                  </a:lnTo>
                  <a:lnTo>
                    <a:pt x="1288" y="593"/>
                  </a:lnTo>
                  <a:lnTo>
                    <a:pt x="1284" y="588"/>
                  </a:lnTo>
                  <a:lnTo>
                    <a:pt x="1283" y="581"/>
                  </a:lnTo>
                  <a:lnTo>
                    <a:pt x="1283" y="581"/>
                  </a:lnTo>
                  <a:lnTo>
                    <a:pt x="1284" y="574"/>
                  </a:lnTo>
                  <a:lnTo>
                    <a:pt x="1288" y="569"/>
                  </a:lnTo>
                  <a:lnTo>
                    <a:pt x="1293" y="566"/>
                  </a:lnTo>
                  <a:lnTo>
                    <a:pt x="1298" y="564"/>
                  </a:lnTo>
                  <a:lnTo>
                    <a:pt x="1298" y="564"/>
                  </a:lnTo>
                  <a:close/>
                  <a:moveTo>
                    <a:pt x="1240" y="564"/>
                  </a:moveTo>
                  <a:lnTo>
                    <a:pt x="1240" y="564"/>
                  </a:lnTo>
                  <a:lnTo>
                    <a:pt x="1240" y="564"/>
                  </a:lnTo>
                  <a:lnTo>
                    <a:pt x="1247" y="566"/>
                  </a:lnTo>
                  <a:lnTo>
                    <a:pt x="1250" y="569"/>
                  </a:lnTo>
                  <a:lnTo>
                    <a:pt x="1254" y="574"/>
                  </a:lnTo>
                  <a:lnTo>
                    <a:pt x="1255" y="581"/>
                  </a:lnTo>
                  <a:lnTo>
                    <a:pt x="1255" y="581"/>
                  </a:lnTo>
                  <a:lnTo>
                    <a:pt x="1254" y="588"/>
                  </a:lnTo>
                  <a:lnTo>
                    <a:pt x="1250" y="593"/>
                  </a:lnTo>
                  <a:lnTo>
                    <a:pt x="1247" y="596"/>
                  </a:lnTo>
                  <a:lnTo>
                    <a:pt x="1240" y="596"/>
                  </a:lnTo>
                  <a:lnTo>
                    <a:pt x="1240" y="596"/>
                  </a:lnTo>
                  <a:lnTo>
                    <a:pt x="1233" y="596"/>
                  </a:lnTo>
                  <a:lnTo>
                    <a:pt x="1230" y="593"/>
                  </a:lnTo>
                  <a:lnTo>
                    <a:pt x="1226" y="588"/>
                  </a:lnTo>
                  <a:lnTo>
                    <a:pt x="1225" y="581"/>
                  </a:lnTo>
                  <a:lnTo>
                    <a:pt x="1225" y="581"/>
                  </a:lnTo>
                  <a:lnTo>
                    <a:pt x="1226" y="574"/>
                  </a:lnTo>
                  <a:lnTo>
                    <a:pt x="1230" y="569"/>
                  </a:lnTo>
                  <a:lnTo>
                    <a:pt x="1233" y="566"/>
                  </a:lnTo>
                  <a:lnTo>
                    <a:pt x="1240" y="564"/>
                  </a:lnTo>
                  <a:lnTo>
                    <a:pt x="1240" y="564"/>
                  </a:lnTo>
                  <a:close/>
                  <a:moveTo>
                    <a:pt x="1182" y="564"/>
                  </a:moveTo>
                  <a:lnTo>
                    <a:pt x="1182" y="564"/>
                  </a:lnTo>
                  <a:lnTo>
                    <a:pt x="1182" y="564"/>
                  </a:lnTo>
                  <a:lnTo>
                    <a:pt x="1187" y="566"/>
                  </a:lnTo>
                  <a:lnTo>
                    <a:pt x="1192" y="569"/>
                  </a:lnTo>
                  <a:lnTo>
                    <a:pt x="1196" y="574"/>
                  </a:lnTo>
                  <a:lnTo>
                    <a:pt x="1198" y="581"/>
                  </a:lnTo>
                  <a:lnTo>
                    <a:pt x="1198" y="581"/>
                  </a:lnTo>
                  <a:lnTo>
                    <a:pt x="1196" y="588"/>
                  </a:lnTo>
                  <a:lnTo>
                    <a:pt x="1192" y="593"/>
                  </a:lnTo>
                  <a:lnTo>
                    <a:pt x="1187" y="596"/>
                  </a:lnTo>
                  <a:lnTo>
                    <a:pt x="1182" y="596"/>
                  </a:lnTo>
                  <a:lnTo>
                    <a:pt x="1182" y="596"/>
                  </a:lnTo>
                  <a:lnTo>
                    <a:pt x="1175" y="596"/>
                  </a:lnTo>
                  <a:lnTo>
                    <a:pt x="1170" y="593"/>
                  </a:lnTo>
                  <a:lnTo>
                    <a:pt x="1167" y="588"/>
                  </a:lnTo>
                  <a:lnTo>
                    <a:pt x="1167" y="581"/>
                  </a:lnTo>
                  <a:lnTo>
                    <a:pt x="1167" y="581"/>
                  </a:lnTo>
                  <a:lnTo>
                    <a:pt x="1167" y="574"/>
                  </a:lnTo>
                  <a:lnTo>
                    <a:pt x="1170" y="569"/>
                  </a:lnTo>
                  <a:lnTo>
                    <a:pt x="1175" y="566"/>
                  </a:lnTo>
                  <a:lnTo>
                    <a:pt x="1182" y="564"/>
                  </a:lnTo>
                  <a:lnTo>
                    <a:pt x="1182" y="564"/>
                  </a:lnTo>
                  <a:close/>
                  <a:moveTo>
                    <a:pt x="1124" y="564"/>
                  </a:moveTo>
                  <a:lnTo>
                    <a:pt x="1124" y="564"/>
                  </a:lnTo>
                  <a:lnTo>
                    <a:pt x="1124" y="564"/>
                  </a:lnTo>
                  <a:lnTo>
                    <a:pt x="1129" y="566"/>
                  </a:lnTo>
                  <a:lnTo>
                    <a:pt x="1135" y="569"/>
                  </a:lnTo>
                  <a:lnTo>
                    <a:pt x="1138" y="574"/>
                  </a:lnTo>
                  <a:lnTo>
                    <a:pt x="1140" y="581"/>
                  </a:lnTo>
                  <a:lnTo>
                    <a:pt x="1140" y="581"/>
                  </a:lnTo>
                  <a:lnTo>
                    <a:pt x="1138" y="588"/>
                  </a:lnTo>
                  <a:lnTo>
                    <a:pt x="1135" y="593"/>
                  </a:lnTo>
                  <a:lnTo>
                    <a:pt x="1129" y="596"/>
                  </a:lnTo>
                  <a:lnTo>
                    <a:pt x="1124" y="596"/>
                  </a:lnTo>
                  <a:lnTo>
                    <a:pt x="1124" y="596"/>
                  </a:lnTo>
                  <a:lnTo>
                    <a:pt x="1117" y="596"/>
                  </a:lnTo>
                  <a:lnTo>
                    <a:pt x="1112" y="593"/>
                  </a:lnTo>
                  <a:lnTo>
                    <a:pt x="1109" y="588"/>
                  </a:lnTo>
                  <a:lnTo>
                    <a:pt x="1107" y="581"/>
                  </a:lnTo>
                  <a:lnTo>
                    <a:pt x="1107" y="581"/>
                  </a:lnTo>
                  <a:lnTo>
                    <a:pt x="1109" y="574"/>
                  </a:lnTo>
                  <a:lnTo>
                    <a:pt x="1112" y="569"/>
                  </a:lnTo>
                  <a:lnTo>
                    <a:pt x="1117" y="566"/>
                  </a:lnTo>
                  <a:lnTo>
                    <a:pt x="1124" y="564"/>
                  </a:lnTo>
                  <a:lnTo>
                    <a:pt x="1124" y="564"/>
                  </a:lnTo>
                  <a:close/>
                  <a:moveTo>
                    <a:pt x="1065" y="564"/>
                  </a:moveTo>
                  <a:lnTo>
                    <a:pt x="1065" y="564"/>
                  </a:lnTo>
                  <a:lnTo>
                    <a:pt x="1065" y="564"/>
                  </a:lnTo>
                  <a:lnTo>
                    <a:pt x="1071" y="566"/>
                  </a:lnTo>
                  <a:lnTo>
                    <a:pt x="1077" y="569"/>
                  </a:lnTo>
                  <a:lnTo>
                    <a:pt x="1080" y="574"/>
                  </a:lnTo>
                  <a:lnTo>
                    <a:pt x="1080" y="581"/>
                  </a:lnTo>
                  <a:lnTo>
                    <a:pt x="1080" y="581"/>
                  </a:lnTo>
                  <a:lnTo>
                    <a:pt x="1080" y="588"/>
                  </a:lnTo>
                  <a:lnTo>
                    <a:pt x="1077" y="593"/>
                  </a:lnTo>
                  <a:lnTo>
                    <a:pt x="1071" y="596"/>
                  </a:lnTo>
                  <a:lnTo>
                    <a:pt x="1065" y="596"/>
                  </a:lnTo>
                  <a:lnTo>
                    <a:pt x="1065" y="596"/>
                  </a:lnTo>
                  <a:lnTo>
                    <a:pt x="1060" y="596"/>
                  </a:lnTo>
                  <a:lnTo>
                    <a:pt x="1054" y="593"/>
                  </a:lnTo>
                  <a:lnTo>
                    <a:pt x="1051" y="588"/>
                  </a:lnTo>
                  <a:lnTo>
                    <a:pt x="1049" y="581"/>
                  </a:lnTo>
                  <a:lnTo>
                    <a:pt x="1049" y="581"/>
                  </a:lnTo>
                  <a:lnTo>
                    <a:pt x="1051" y="574"/>
                  </a:lnTo>
                  <a:lnTo>
                    <a:pt x="1054" y="569"/>
                  </a:lnTo>
                  <a:lnTo>
                    <a:pt x="1060" y="566"/>
                  </a:lnTo>
                  <a:lnTo>
                    <a:pt x="1065" y="564"/>
                  </a:lnTo>
                  <a:lnTo>
                    <a:pt x="1065" y="564"/>
                  </a:lnTo>
                  <a:close/>
                  <a:moveTo>
                    <a:pt x="1007" y="564"/>
                  </a:moveTo>
                  <a:lnTo>
                    <a:pt x="1007" y="564"/>
                  </a:lnTo>
                  <a:lnTo>
                    <a:pt x="1007" y="564"/>
                  </a:lnTo>
                  <a:lnTo>
                    <a:pt x="1014" y="566"/>
                  </a:lnTo>
                  <a:lnTo>
                    <a:pt x="1019" y="569"/>
                  </a:lnTo>
                  <a:lnTo>
                    <a:pt x="1020" y="574"/>
                  </a:lnTo>
                  <a:lnTo>
                    <a:pt x="1022" y="581"/>
                  </a:lnTo>
                  <a:lnTo>
                    <a:pt x="1022" y="581"/>
                  </a:lnTo>
                  <a:lnTo>
                    <a:pt x="1020" y="588"/>
                  </a:lnTo>
                  <a:lnTo>
                    <a:pt x="1019" y="593"/>
                  </a:lnTo>
                  <a:lnTo>
                    <a:pt x="1014" y="596"/>
                  </a:lnTo>
                  <a:lnTo>
                    <a:pt x="1007" y="596"/>
                  </a:lnTo>
                  <a:lnTo>
                    <a:pt x="1007" y="596"/>
                  </a:lnTo>
                  <a:lnTo>
                    <a:pt x="1002" y="596"/>
                  </a:lnTo>
                  <a:lnTo>
                    <a:pt x="997" y="593"/>
                  </a:lnTo>
                  <a:lnTo>
                    <a:pt x="993" y="588"/>
                  </a:lnTo>
                  <a:lnTo>
                    <a:pt x="991" y="581"/>
                  </a:lnTo>
                  <a:lnTo>
                    <a:pt x="991" y="581"/>
                  </a:lnTo>
                  <a:lnTo>
                    <a:pt x="993" y="574"/>
                  </a:lnTo>
                  <a:lnTo>
                    <a:pt x="997" y="569"/>
                  </a:lnTo>
                  <a:lnTo>
                    <a:pt x="1002" y="566"/>
                  </a:lnTo>
                  <a:lnTo>
                    <a:pt x="1007" y="564"/>
                  </a:lnTo>
                  <a:lnTo>
                    <a:pt x="1007" y="564"/>
                  </a:lnTo>
                  <a:close/>
                  <a:moveTo>
                    <a:pt x="949" y="564"/>
                  </a:moveTo>
                  <a:lnTo>
                    <a:pt x="949" y="564"/>
                  </a:lnTo>
                  <a:lnTo>
                    <a:pt x="949" y="564"/>
                  </a:lnTo>
                  <a:lnTo>
                    <a:pt x="954" y="566"/>
                  </a:lnTo>
                  <a:lnTo>
                    <a:pt x="959" y="569"/>
                  </a:lnTo>
                  <a:lnTo>
                    <a:pt x="963" y="574"/>
                  </a:lnTo>
                  <a:lnTo>
                    <a:pt x="964" y="581"/>
                  </a:lnTo>
                  <a:lnTo>
                    <a:pt x="964" y="581"/>
                  </a:lnTo>
                  <a:lnTo>
                    <a:pt x="963" y="588"/>
                  </a:lnTo>
                  <a:lnTo>
                    <a:pt x="959" y="593"/>
                  </a:lnTo>
                  <a:lnTo>
                    <a:pt x="954" y="596"/>
                  </a:lnTo>
                  <a:lnTo>
                    <a:pt x="949" y="596"/>
                  </a:lnTo>
                  <a:lnTo>
                    <a:pt x="949" y="596"/>
                  </a:lnTo>
                  <a:lnTo>
                    <a:pt x="942" y="596"/>
                  </a:lnTo>
                  <a:lnTo>
                    <a:pt x="937" y="593"/>
                  </a:lnTo>
                  <a:lnTo>
                    <a:pt x="934" y="588"/>
                  </a:lnTo>
                  <a:lnTo>
                    <a:pt x="934" y="581"/>
                  </a:lnTo>
                  <a:lnTo>
                    <a:pt x="934" y="581"/>
                  </a:lnTo>
                  <a:lnTo>
                    <a:pt x="934" y="574"/>
                  </a:lnTo>
                  <a:lnTo>
                    <a:pt x="937" y="569"/>
                  </a:lnTo>
                  <a:lnTo>
                    <a:pt x="942" y="566"/>
                  </a:lnTo>
                  <a:lnTo>
                    <a:pt x="949" y="564"/>
                  </a:lnTo>
                  <a:lnTo>
                    <a:pt x="949" y="564"/>
                  </a:lnTo>
                  <a:close/>
                  <a:moveTo>
                    <a:pt x="891" y="564"/>
                  </a:moveTo>
                  <a:lnTo>
                    <a:pt x="891" y="564"/>
                  </a:lnTo>
                  <a:lnTo>
                    <a:pt x="891" y="564"/>
                  </a:lnTo>
                  <a:lnTo>
                    <a:pt x="896" y="566"/>
                  </a:lnTo>
                  <a:lnTo>
                    <a:pt x="901" y="569"/>
                  </a:lnTo>
                  <a:lnTo>
                    <a:pt x="905" y="574"/>
                  </a:lnTo>
                  <a:lnTo>
                    <a:pt x="906" y="581"/>
                  </a:lnTo>
                  <a:lnTo>
                    <a:pt x="906" y="581"/>
                  </a:lnTo>
                  <a:lnTo>
                    <a:pt x="905" y="588"/>
                  </a:lnTo>
                  <a:lnTo>
                    <a:pt x="901" y="593"/>
                  </a:lnTo>
                  <a:lnTo>
                    <a:pt x="896" y="596"/>
                  </a:lnTo>
                  <a:lnTo>
                    <a:pt x="891" y="596"/>
                  </a:lnTo>
                  <a:lnTo>
                    <a:pt x="891" y="596"/>
                  </a:lnTo>
                  <a:lnTo>
                    <a:pt x="884" y="596"/>
                  </a:lnTo>
                  <a:lnTo>
                    <a:pt x="879" y="593"/>
                  </a:lnTo>
                  <a:lnTo>
                    <a:pt x="876" y="588"/>
                  </a:lnTo>
                  <a:lnTo>
                    <a:pt x="876" y="581"/>
                  </a:lnTo>
                  <a:lnTo>
                    <a:pt x="876" y="581"/>
                  </a:lnTo>
                  <a:lnTo>
                    <a:pt x="876" y="574"/>
                  </a:lnTo>
                  <a:lnTo>
                    <a:pt x="879" y="569"/>
                  </a:lnTo>
                  <a:lnTo>
                    <a:pt x="884" y="566"/>
                  </a:lnTo>
                  <a:lnTo>
                    <a:pt x="891" y="564"/>
                  </a:lnTo>
                  <a:lnTo>
                    <a:pt x="891" y="564"/>
                  </a:lnTo>
                  <a:close/>
                  <a:moveTo>
                    <a:pt x="831" y="564"/>
                  </a:moveTo>
                  <a:lnTo>
                    <a:pt x="831" y="564"/>
                  </a:lnTo>
                  <a:lnTo>
                    <a:pt x="831" y="564"/>
                  </a:lnTo>
                  <a:lnTo>
                    <a:pt x="838" y="566"/>
                  </a:lnTo>
                  <a:lnTo>
                    <a:pt x="843" y="569"/>
                  </a:lnTo>
                  <a:lnTo>
                    <a:pt x="847" y="574"/>
                  </a:lnTo>
                  <a:lnTo>
                    <a:pt x="847" y="581"/>
                  </a:lnTo>
                  <a:lnTo>
                    <a:pt x="847" y="581"/>
                  </a:lnTo>
                  <a:lnTo>
                    <a:pt x="847" y="588"/>
                  </a:lnTo>
                  <a:lnTo>
                    <a:pt x="843" y="593"/>
                  </a:lnTo>
                  <a:lnTo>
                    <a:pt x="838" y="596"/>
                  </a:lnTo>
                  <a:lnTo>
                    <a:pt x="831" y="596"/>
                  </a:lnTo>
                  <a:lnTo>
                    <a:pt x="831" y="596"/>
                  </a:lnTo>
                  <a:lnTo>
                    <a:pt x="826" y="596"/>
                  </a:lnTo>
                  <a:lnTo>
                    <a:pt x="821" y="593"/>
                  </a:lnTo>
                  <a:lnTo>
                    <a:pt x="818" y="588"/>
                  </a:lnTo>
                  <a:lnTo>
                    <a:pt x="816" y="581"/>
                  </a:lnTo>
                  <a:lnTo>
                    <a:pt x="816" y="581"/>
                  </a:lnTo>
                  <a:lnTo>
                    <a:pt x="818" y="574"/>
                  </a:lnTo>
                  <a:lnTo>
                    <a:pt x="821" y="569"/>
                  </a:lnTo>
                  <a:lnTo>
                    <a:pt x="826" y="566"/>
                  </a:lnTo>
                  <a:lnTo>
                    <a:pt x="831" y="564"/>
                  </a:lnTo>
                  <a:lnTo>
                    <a:pt x="831" y="564"/>
                  </a:lnTo>
                  <a:close/>
                  <a:moveTo>
                    <a:pt x="773" y="564"/>
                  </a:moveTo>
                  <a:lnTo>
                    <a:pt x="773" y="564"/>
                  </a:lnTo>
                  <a:lnTo>
                    <a:pt x="773" y="564"/>
                  </a:lnTo>
                  <a:lnTo>
                    <a:pt x="780" y="566"/>
                  </a:lnTo>
                  <a:lnTo>
                    <a:pt x="785" y="569"/>
                  </a:lnTo>
                  <a:lnTo>
                    <a:pt x="789" y="574"/>
                  </a:lnTo>
                  <a:lnTo>
                    <a:pt x="789" y="581"/>
                  </a:lnTo>
                  <a:lnTo>
                    <a:pt x="789" y="581"/>
                  </a:lnTo>
                  <a:lnTo>
                    <a:pt x="789" y="588"/>
                  </a:lnTo>
                  <a:lnTo>
                    <a:pt x="785" y="593"/>
                  </a:lnTo>
                  <a:lnTo>
                    <a:pt x="780" y="596"/>
                  </a:lnTo>
                  <a:lnTo>
                    <a:pt x="773" y="596"/>
                  </a:lnTo>
                  <a:lnTo>
                    <a:pt x="773" y="596"/>
                  </a:lnTo>
                  <a:lnTo>
                    <a:pt x="768" y="596"/>
                  </a:lnTo>
                  <a:lnTo>
                    <a:pt x="763" y="593"/>
                  </a:lnTo>
                  <a:lnTo>
                    <a:pt x="760" y="588"/>
                  </a:lnTo>
                  <a:lnTo>
                    <a:pt x="758" y="581"/>
                  </a:lnTo>
                  <a:lnTo>
                    <a:pt x="758" y="581"/>
                  </a:lnTo>
                  <a:lnTo>
                    <a:pt x="760" y="574"/>
                  </a:lnTo>
                  <a:lnTo>
                    <a:pt x="763" y="569"/>
                  </a:lnTo>
                  <a:lnTo>
                    <a:pt x="768" y="566"/>
                  </a:lnTo>
                  <a:lnTo>
                    <a:pt x="773" y="564"/>
                  </a:lnTo>
                  <a:lnTo>
                    <a:pt x="773" y="564"/>
                  </a:lnTo>
                  <a:close/>
                  <a:moveTo>
                    <a:pt x="716" y="564"/>
                  </a:moveTo>
                  <a:lnTo>
                    <a:pt x="716" y="564"/>
                  </a:lnTo>
                  <a:lnTo>
                    <a:pt x="716" y="564"/>
                  </a:lnTo>
                  <a:lnTo>
                    <a:pt x="721" y="566"/>
                  </a:lnTo>
                  <a:lnTo>
                    <a:pt x="726" y="569"/>
                  </a:lnTo>
                  <a:lnTo>
                    <a:pt x="729" y="574"/>
                  </a:lnTo>
                  <a:lnTo>
                    <a:pt x="731" y="581"/>
                  </a:lnTo>
                  <a:lnTo>
                    <a:pt x="731" y="581"/>
                  </a:lnTo>
                  <a:lnTo>
                    <a:pt x="729" y="588"/>
                  </a:lnTo>
                  <a:lnTo>
                    <a:pt x="726" y="593"/>
                  </a:lnTo>
                  <a:lnTo>
                    <a:pt x="721" y="596"/>
                  </a:lnTo>
                  <a:lnTo>
                    <a:pt x="716" y="596"/>
                  </a:lnTo>
                  <a:lnTo>
                    <a:pt x="716" y="596"/>
                  </a:lnTo>
                  <a:lnTo>
                    <a:pt x="709" y="596"/>
                  </a:lnTo>
                  <a:lnTo>
                    <a:pt x="704" y="593"/>
                  </a:lnTo>
                  <a:lnTo>
                    <a:pt x="702" y="588"/>
                  </a:lnTo>
                  <a:lnTo>
                    <a:pt x="700" y="581"/>
                  </a:lnTo>
                  <a:lnTo>
                    <a:pt x="700" y="581"/>
                  </a:lnTo>
                  <a:lnTo>
                    <a:pt x="702" y="574"/>
                  </a:lnTo>
                  <a:lnTo>
                    <a:pt x="704" y="569"/>
                  </a:lnTo>
                  <a:lnTo>
                    <a:pt x="709" y="566"/>
                  </a:lnTo>
                  <a:lnTo>
                    <a:pt x="716" y="564"/>
                  </a:lnTo>
                  <a:lnTo>
                    <a:pt x="716" y="564"/>
                  </a:lnTo>
                  <a:close/>
                  <a:moveTo>
                    <a:pt x="658" y="564"/>
                  </a:moveTo>
                  <a:lnTo>
                    <a:pt x="658" y="564"/>
                  </a:lnTo>
                  <a:lnTo>
                    <a:pt x="658" y="564"/>
                  </a:lnTo>
                  <a:lnTo>
                    <a:pt x="663" y="566"/>
                  </a:lnTo>
                  <a:lnTo>
                    <a:pt x="668" y="569"/>
                  </a:lnTo>
                  <a:lnTo>
                    <a:pt x="671" y="574"/>
                  </a:lnTo>
                  <a:lnTo>
                    <a:pt x="673" y="581"/>
                  </a:lnTo>
                  <a:lnTo>
                    <a:pt x="673" y="581"/>
                  </a:lnTo>
                  <a:lnTo>
                    <a:pt x="671" y="588"/>
                  </a:lnTo>
                  <a:lnTo>
                    <a:pt x="668" y="593"/>
                  </a:lnTo>
                  <a:lnTo>
                    <a:pt x="663" y="596"/>
                  </a:lnTo>
                  <a:lnTo>
                    <a:pt x="658" y="596"/>
                  </a:lnTo>
                  <a:lnTo>
                    <a:pt x="658" y="596"/>
                  </a:lnTo>
                  <a:lnTo>
                    <a:pt x="651" y="596"/>
                  </a:lnTo>
                  <a:lnTo>
                    <a:pt x="646" y="593"/>
                  </a:lnTo>
                  <a:lnTo>
                    <a:pt x="642" y="588"/>
                  </a:lnTo>
                  <a:lnTo>
                    <a:pt x="642" y="581"/>
                  </a:lnTo>
                  <a:lnTo>
                    <a:pt x="642" y="581"/>
                  </a:lnTo>
                  <a:lnTo>
                    <a:pt x="642" y="574"/>
                  </a:lnTo>
                  <a:lnTo>
                    <a:pt x="646" y="569"/>
                  </a:lnTo>
                  <a:lnTo>
                    <a:pt x="651" y="566"/>
                  </a:lnTo>
                  <a:lnTo>
                    <a:pt x="658" y="564"/>
                  </a:lnTo>
                  <a:lnTo>
                    <a:pt x="658" y="564"/>
                  </a:lnTo>
                  <a:close/>
                  <a:moveTo>
                    <a:pt x="598" y="564"/>
                  </a:moveTo>
                  <a:lnTo>
                    <a:pt x="598" y="564"/>
                  </a:lnTo>
                  <a:lnTo>
                    <a:pt x="598" y="564"/>
                  </a:lnTo>
                  <a:lnTo>
                    <a:pt x="605" y="566"/>
                  </a:lnTo>
                  <a:lnTo>
                    <a:pt x="610" y="569"/>
                  </a:lnTo>
                  <a:lnTo>
                    <a:pt x="613" y="574"/>
                  </a:lnTo>
                  <a:lnTo>
                    <a:pt x="615" y="581"/>
                  </a:lnTo>
                  <a:lnTo>
                    <a:pt x="615" y="581"/>
                  </a:lnTo>
                  <a:lnTo>
                    <a:pt x="613" y="588"/>
                  </a:lnTo>
                  <a:lnTo>
                    <a:pt x="610" y="593"/>
                  </a:lnTo>
                  <a:lnTo>
                    <a:pt x="605" y="596"/>
                  </a:lnTo>
                  <a:lnTo>
                    <a:pt x="598" y="596"/>
                  </a:lnTo>
                  <a:lnTo>
                    <a:pt x="598" y="596"/>
                  </a:lnTo>
                  <a:lnTo>
                    <a:pt x="593" y="596"/>
                  </a:lnTo>
                  <a:lnTo>
                    <a:pt x="588" y="593"/>
                  </a:lnTo>
                  <a:lnTo>
                    <a:pt x="584" y="588"/>
                  </a:lnTo>
                  <a:lnTo>
                    <a:pt x="583" y="581"/>
                  </a:lnTo>
                  <a:lnTo>
                    <a:pt x="583" y="581"/>
                  </a:lnTo>
                  <a:lnTo>
                    <a:pt x="584" y="574"/>
                  </a:lnTo>
                  <a:lnTo>
                    <a:pt x="588" y="569"/>
                  </a:lnTo>
                  <a:lnTo>
                    <a:pt x="593" y="566"/>
                  </a:lnTo>
                  <a:lnTo>
                    <a:pt x="598" y="564"/>
                  </a:lnTo>
                  <a:lnTo>
                    <a:pt x="598" y="564"/>
                  </a:lnTo>
                  <a:close/>
                  <a:moveTo>
                    <a:pt x="540" y="564"/>
                  </a:moveTo>
                  <a:lnTo>
                    <a:pt x="540" y="564"/>
                  </a:lnTo>
                  <a:lnTo>
                    <a:pt x="540" y="564"/>
                  </a:lnTo>
                  <a:lnTo>
                    <a:pt x="547" y="566"/>
                  </a:lnTo>
                  <a:lnTo>
                    <a:pt x="552" y="569"/>
                  </a:lnTo>
                  <a:lnTo>
                    <a:pt x="556" y="574"/>
                  </a:lnTo>
                  <a:lnTo>
                    <a:pt x="556" y="581"/>
                  </a:lnTo>
                  <a:lnTo>
                    <a:pt x="556" y="581"/>
                  </a:lnTo>
                  <a:lnTo>
                    <a:pt x="556" y="588"/>
                  </a:lnTo>
                  <a:lnTo>
                    <a:pt x="552" y="593"/>
                  </a:lnTo>
                  <a:lnTo>
                    <a:pt x="547" y="596"/>
                  </a:lnTo>
                  <a:lnTo>
                    <a:pt x="540" y="596"/>
                  </a:lnTo>
                  <a:lnTo>
                    <a:pt x="540" y="596"/>
                  </a:lnTo>
                  <a:lnTo>
                    <a:pt x="535" y="596"/>
                  </a:lnTo>
                  <a:lnTo>
                    <a:pt x="530" y="593"/>
                  </a:lnTo>
                  <a:lnTo>
                    <a:pt x="527" y="588"/>
                  </a:lnTo>
                  <a:lnTo>
                    <a:pt x="525" y="581"/>
                  </a:lnTo>
                  <a:lnTo>
                    <a:pt x="525" y="581"/>
                  </a:lnTo>
                  <a:lnTo>
                    <a:pt x="527" y="574"/>
                  </a:lnTo>
                  <a:lnTo>
                    <a:pt x="530" y="569"/>
                  </a:lnTo>
                  <a:lnTo>
                    <a:pt x="535" y="566"/>
                  </a:lnTo>
                  <a:lnTo>
                    <a:pt x="540" y="564"/>
                  </a:lnTo>
                  <a:lnTo>
                    <a:pt x="540" y="564"/>
                  </a:lnTo>
                  <a:close/>
                  <a:moveTo>
                    <a:pt x="1940" y="521"/>
                  </a:moveTo>
                  <a:lnTo>
                    <a:pt x="1940" y="521"/>
                  </a:lnTo>
                  <a:lnTo>
                    <a:pt x="1940" y="521"/>
                  </a:lnTo>
                  <a:lnTo>
                    <a:pt x="1945" y="523"/>
                  </a:lnTo>
                  <a:lnTo>
                    <a:pt x="1950" y="526"/>
                  </a:lnTo>
                  <a:lnTo>
                    <a:pt x="1954" y="531"/>
                  </a:lnTo>
                  <a:lnTo>
                    <a:pt x="1955" y="537"/>
                  </a:lnTo>
                  <a:lnTo>
                    <a:pt x="1955" y="537"/>
                  </a:lnTo>
                  <a:lnTo>
                    <a:pt x="1954" y="543"/>
                  </a:lnTo>
                  <a:lnTo>
                    <a:pt x="1950" y="548"/>
                  </a:lnTo>
                  <a:lnTo>
                    <a:pt x="1945" y="552"/>
                  </a:lnTo>
                  <a:lnTo>
                    <a:pt x="1940" y="554"/>
                  </a:lnTo>
                  <a:lnTo>
                    <a:pt x="1940" y="554"/>
                  </a:lnTo>
                  <a:lnTo>
                    <a:pt x="1933" y="552"/>
                  </a:lnTo>
                  <a:lnTo>
                    <a:pt x="1928" y="548"/>
                  </a:lnTo>
                  <a:lnTo>
                    <a:pt x="1925" y="543"/>
                  </a:lnTo>
                  <a:lnTo>
                    <a:pt x="1925" y="537"/>
                  </a:lnTo>
                  <a:lnTo>
                    <a:pt x="1925" y="537"/>
                  </a:lnTo>
                  <a:lnTo>
                    <a:pt x="1925" y="531"/>
                  </a:lnTo>
                  <a:lnTo>
                    <a:pt x="1928" y="526"/>
                  </a:lnTo>
                  <a:lnTo>
                    <a:pt x="1933" y="523"/>
                  </a:lnTo>
                  <a:lnTo>
                    <a:pt x="1940" y="521"/>
                  </a:lnTo>
                  <a:lnTo>
                    <a:pt x="1940" y="521"/>
                  </a:lnTo>
                  <a:close/>
                  <a:moveTo>
                    <a:pt x="1882" y="521"/>
                  </a:moveTo>
                  <a:lnTo>
                    <a:pt x="1882" y="521"/>
                  </a:lnTo>
                  <a:lnTo>
                    <a:pt x="1882" y="521"/>
                  </a:lnTo>
                  <a:lnTo>
                    <a:pt x="1887" y="523"/>
                  </a:lnTo>
                  <a:lnTo>
                    <a:pt x="1892" y="526"/>
                  </a:lnTo>
                  <a:lnTo>
                    <a:pt x="1896" y="531"/>
                  </a:lnTo>
                  <a:lnTo>
                    <a:pt x="1897" y="537"/>
                  </a:lnTo>
                  <a:lnTo>
                    <a:pt x="1897" y="537"/>
                  </a:lnTo>
                  <a:lnTo>
                    <a:pt x="1896" y="543"/>
                  </a:lnTo>
                  <a:lnTo>
                    <a:pt x="1892" y="548"/>
                  </a:lnTo>
                  <a:lnTo>
                    <a:pt x="1887" y="552"/>
                  </a:lnTo>
                  <a:lnTo>
                    <a:pt x="1882" y="554"/>
                  </a:lnTo>
                  <a:lnTo>
                    <a:pt x="1882" y="554"/>
                  </a:lnTo>
                  <a:lnTo>
                    <a:pt x="1875" y="552"/>
                  </a:lnTo>
                  <a:lnTo>
                    <a:pt x="1870" y="548"/>
                  </a:lnTo>
                  <a:lnTo>
                    <a:pt x="1867" y="543"/>
                  </a:lnTo>
                  <a:lnTo>
                    <a:pt x="1867" y="537"/>
                  </a:lnTo>
                  <a:lnTo>
                    <a:pt x="1867" y="537"/>
                  </a:lnTo>
                  <a:lnTo>
                    <a:pt x="1867" y="531"/>
                  </a:lnTo>
                  <a:lnTo>
                    <a:pt x="1870" y="526"/>
                  </a:lnTo>
                  <a:lnTo>
                    <a:pt x="1875" y="523"/>
                  </a:lnTo>
                  <a:lnTo>
                    <a:pt x="1882" y="521"/>
                  </a:lnTo>
                  <a:lnTo>
                    <a:pt x="1882" y="521"/>
                  </a:lnTo>
                  <a:close/>
                  <a:moveTo>
                    <a:pt x="1823" y="521"/>
                  </a:moveTo>
                  <a:lnTo>
                    <a:pt x="1823" y="521"/>
                  </a:lnTo>
                  <a:lnTo>
                    <a:pt x="1823" y="521"/>
                  </a:lnTo>
                  <a:lnTo>
                    <a:pt x="1829" y="523"/>
                  </a:lnTo>
                  <a:lnTo>
                    <a:pt x="1834" y="526"/>
                  </a:lnTo>
                  <a:lnTo>
                    <a:pt x="1838" y="531"/>
                  </a:lnTo>
                  <a:lnTo>
                    <a:pt x="1838" y="537"/>
                  </a:lnTo>
                  <a:lnTo>
                    <a:pt x="1838" y="537"/>
                  </a:lnTo>
                  <a:lnTo>
                    <a:pt x="1838" y="543"/>
                  </a:lnTo>
                  <a:lnTo>
                    <a:pt x="1834" y="548"/>
                  </a:lnTo>
                  <a:lnTo>
                    <a:pt x="1829" y="552"/>
                  </a:lnTo>
                  <a:lnTo>
                    <a:pt x="1823" y="554"/>
                  </a:lnTo>
                  <a:lnTo>
                    <a:pt x="1823" y="554"/>
                  </a:lnTo>
                  <a:lnTo>
                    <a:pt x="1817" y="552"/>
                  </a:lnTo>
                  <a:lnTo>
                    <a:pt x="1812" y="548"/>
                  </a:lnTo>
                  <a:lnTo>
                    <a:pt x="1809" y="543"/>
                  </a:lnTo>
                  <a:lnTo>
                    <a:pt x="1807" y="537"/>
                  </a:lnTo>
                  <a:lnTo>
                    <a:pt x="1807" y="537"/>
                  </a:lnTo>
                  <a:lnTo>
                    <a:pt x="1809" y="531"/>
                  </a:lnTo>
                  <a:lnTo>
                    <a:pt x="1812" y="526"/>
                  </a:lnTo>
                  <a:lnTo>
                    <a:pt x="1817" y="523"/>
                  </a:lnTo>
                  <a:lnTo>
                    <a:pt x="1823" y="521"/>
                  </a:lnTo>
                  <a:lnTo>
                    <a:pt x="1823" y="521"/>
                  </a:lnTo>
                  <a:close/>
                  <a:moveTo>
                    <a:pt x="1765" y="521"/>
                  </a:moveTo>
                  <a:lnTo>
                    <a:pt x="1765" y="521"/>
                  </a:lnTo>
                  <a:lnTo>
                    <a:pt x="1765" y="521"/>
                  </a:lnTo>
                  <a:lnTo>
                    <a:pt x="1771" y="523"/>
                  </a:lnTo>
                  <a:lnTo>
                    <a:pt x="1777" y="526"/>
                  </a:lnTo>
                  <a:lnTo>
                    <a:pt x="1780" y="531"/>
                  </a:lnTo>
                  <a:lnTo>
                    <a:pt x="1780" y="537"/>
                  </a:lnTo>
                  <a:lnTo>
                    <a:pt x="1780" y="537"/>
                  </a:lnTo>
                  <a:lnTo>
                    <a:pt x="1780" y="543"/>
                  </a:lnTo>
                  <a:lnTo>
                    <a:pt x="1777" y="548"/>
                  </a:lnTo>
                  <a:lnTo>
                    <a:pt x="1771" y="552"/>
                  </a:lnTo>
                  <a:lnTo>
                    <a:pt x="1765" y="554"/>
                  </a:lnTo>
                  <a:lnTo>
                    <a:pt x="1765" y="554"/>
                  </a:lnTo>
                  <a:lnTo>
                    <a:pt x="1759" y="552"/>
                  </a:lnTo>
                  <a:lnTo>
                    <a:pt x="1754" y="548"/>
                  </a:lnTo>
                  <a:lnTo>
                    <a:pt x="1751" y="543"/>
                  </a:lnTo>
                  <a:lnTo>
                    <a:pt x="1749" y="537"/>
                  </a:lnTo>
                  <a:lnTo>
                    <a:pt x="1749" y="537"/>
                  </a:lnTo>
                  <a:lnTo>
                    <a:pt x="1751" y="531"/>
                  </a:lnTo>
                  <a:lnTo>
                    <a:pt x="1754" y="526"/>
                  </a:lnTo>
                  <a:lnTo>
                    <a:pt x="1759" y="523"/>
                  </a:lnTo>
                  <a:lnTo>
                    <a:pt x="1765" y="521"/>
                  </a:lnTo>
                  <a:lnTo>
                    <a:pt x="1765" y="521"/>
                  </a:lnTo>
                  <a:close/>
                  <a:moveTo>
                    <a:pt x="1707" y="521"/>
                  </a:moveTo>
                  <a:lnTo>
                    <a:pt x="1707" y="521"/>
                  </a:lnTo>
                  <a:lnTo>
                    <a:pt x="1707" y="521"/>
                  </a:lnTo>
                  <a:lnTo>
                    <a:pt x="1712" y="523"/>
                  </a:lnTo>
                  <a:lnTo>
                    <a:pt x="1717" y="526"/>
                  </a:lnTo>
                  <a:lnTo>
                    <a:pt x="1720" y="531"/>
                  </a:lnTo>
                  <a:lnTo>
                    <a:pt x="1722" y="537"/>
                  </a:lnTo>
                  <a:lnTo>
                    <a:pt x="1722" y="537"/>
                  </a:lnTo>
                  <a:lnTo>
                    <a:pt x="1720" y="543"/>
                  </a:lnTo>
                  <a:lnTo>
                    <a:pt x="1717" y="548"/>
                  </a:lnTo>
                  <a:lnTo>
                    <a:pt x="1712" y="552"/>
                  </a:lnTo>
                  <a:lnTo>
                    <a:pt x="1707" y="554"/>
                  </a:lnTo>
                  <a:lnTo>
                    <a:pt x="1707" y="554"/>
                  </a:lnTo>
                  <a:lnTo>
                    <a:pt x="1700" y="552"/>
                  </a:lnTo>
                  <a:lnTo>
                    <a:pt x="1695" y="548"/>
                  </a:lnTo>
                  <a:lnTo>
                    <a:pt x="1693" y="543"/>
                  </a:lnTo>
                  <a:lnTo>
                    <a:pt x="1691" y="537"/>
                  </a:lnTo>
                  <a:lnTo>
                    <a:pt x="1691" y="537"/>
                  </a:lnTo>
                  <a:lnTo>
                    <a:pt x="1693" y="531"/>
                  </a:lnTo>
                  <a:lnTo>
                    <a:pt x="1695" y="526"/>
                  </a:lnTo>
                  <a:lnTo>
                    <a:pt x="1700" y="523"/>
                  </a:lnTo>
                  <a:lnTo>
                    <a:pt x="1707" y="521"/>
                  </a:lnTo>
                  <a:lnTo>
                    <a:pt x="1707" y="521"/>
                  </a:lnTo>
                  <a:close/>
                  <a:moveTo>
                    <a:pt x="1649" y="521"/>
                  </a:moveTo>
                  <a:lnTo>
                    <a:pt x="1649" y="521"/>
                  </a:lnTo>
                  <a:lnTo>
                    <a:pt x="1649" y="521"/>
                  </a:lnTo>
                  <a:lnTo>
                    <a:pt x="1654" y="523"/>
                  </a:lnTo>
                  <a:lnTo>
                    <a:pt x="1659" y="526"/>
                  </a:lnTo>
                  <a:lnTo>
                    <a:pt x="1662" y="531"/>
                  </a:lnTo>
                  <a:lnTo>
                    <a:pt x="1664" y="537"/>
                  </a:lnTo>
                  <a:lnTo>
                    <a:pt x="1664" y="537"/>
                  </a:lnTo>
                  <a:lnTo>
                    <a:pt x="1662" y="543"/>
                  </a:lnTo>
                  <a:lnTo>
                    <a:pt x="1659" y="548"/>
                  </a:lnTo>
                  <a:lnTo>
                    <a:pt x="1654" y="552"/>
                  </a:lnTo>
                  <a:lnTo>
                    <a:pt x="1649" y="554"/>
                  </a:lnTo>
                  <a:lnTo>
                    <a:pt x="1649" y="554"/>
                  </a:lnTo>
                  <a:lnTo>
                    <a:pt x="1642" y="552"/>
                  </a:lnTo>
                  <a:lnTo>
                    <a:pt x="1637" y="548"/>
                  </a:lnTo>
                  <a:lnTo>
                    <a:pt x="1633" y="543"/>
                  </a:lnTo>
                  <a:lnTo>
                    <a:pt x="1633" y="537"/>
                  </a:lnTo>
                  <a:lnTo>
                    <a:pt x="1633" y="537"/>
                  </a:lnTo>
                  <a:lnTo>
                    <a:pt x="1633" y="531"/>
                  </a:lnTo>
                  <a:lnTo>
                    <a:pt x="1637" y="526"/>
                  </a:lnTo>
                  <a:lnTo>
                    <a:pt x="1642" y="523"/>
                  </a:lnTo>
                  <a:lnTo>
                    <a:pt x="1649" y="521"/>
                  </a:lnTo>
                  <a:lnTo>
                    <a:pt x="1649" y="521"/>
                  </a:lnTo>
                  <a:close/>
                  <a:moveTo>
                    <a:pt x="1589" y="521"/>
                  </a:moveTo>
                  <a:lnTo>
                    <a:pt x="1589" y="521"/>
                  </a:lnTo>
                  <a:lnTo>
                    <a:pt x="1589" y="521"/>
                  </a:lnTo>
                  <a:lnTo>
                    <a:pt x="1596" y="523"/>
                  </a:lnTo>
                  <a:lnTo>
                    <a:pt x="1601" y="526"/>
                  </a:lnTo>
                  <a:lnTo>
                    <a:pt x="1605" y="531"/>
                  </a:lnTo>
                  <a:lnTo>
                    <a:pt x="1606" y="537"/>
                  </a:lnTo>
                  <a:lnTo>
                    <a:pt x="1606" y="537"/>
                  </a:lnTo>
                  <a:lnTo>
                    <a:pt x="1605" y="543"/>
                  </a:lnTo>
                  <a:lnTo>
                    <a:pt x="1601" y="548"/>
                  </a:lnTo>
                  <a:lnTo>
                    <a:pt x="1596" y="552"/>
                  </a:lnTo>
                  <a:lnTo>
                    <a:pt x="1589" y="554"/>
                  </a:lnTo>
                  <a:lnTo>
                    <a:pt x="1589" y="554"/>
                  </a:lnTo>
                  <a:lnTo>
                    <a:pt x="1584" y="552"/>
                  </a:lnTo>
                  <a:lnTo>
                    <a:pt x="1579" y="548"/>
                  </a:lnTo>
                  <a:lnTo>
                    <a:pt x="1576" y="543"/>
                  </a:lnTo>
                  <a:lnTo>
                    <a:pt x="1574" y="537"/>
                  </a:lnTo>
                  <a:lnTo>
                    <a:pt x="1574" y="537"/>
                  </a:lnTo>
                  <a:lnTo>
                    <a:pt x="1576" y="531"/>
                  </a:lnTo>
                  <a:lnTo>
                    <a:pt x="1579" y="526"/>
                  </a:lnTo>
                  <a:lnTo>
                    <a:pt x="1584" y="523"/>
                  </a:lnTo>
                  <a:lnTo>
                    <a:pt x="1589" y="521"/>
                  </a:lnTo>
                  <a:lnTo>
                    <a:pt x="1589" y="521"/>
                  </a:lnTo>
                  <a:close/>
                  <a:moveTo>
                    <a:pt x="1531" y="521"/>
                  </a:moveTo>
                  <a:lnTo>
                    <a:pt x="1531" y="521"/>
                  </a:lnTo>
                  <a:lnTo>
                    <a:pt x="1531" y="521"/>
                  </a:lnTo>
                  <a:lnTo>
                    <a:pt x="1538" y="523"/>
                  </a:lnTo>
                  <a:lnTo>
                    <a:pt x="1543" y="526"/>
                  </a:lnTo>
                  <a:lnTo>
                    <a:pt x="1547" y="531"/>
                  </a:lnTo>
                  <a:lnTo>
                    <a:pt x="1547" y="537"/>
                  </a:lnTo>
                  <a:lnTo>
                    <a:pt x="1547" y="537"/>
                  </a:lnTo>
                  <a:lnTo>
                    <a:pt x="1547" y="543"/>
                  </a:lnTo>
                  <a:lnTo>
                    <a:pt x="1543" y="548"/>
                  </a:lnTo>
                  <a:lnTo>
                    <a:pt x="1538" y="552"/>
                  </a:lnTo>
                  <a:lnTo>
                    <a:pt x="1531" y="554"/>
                  </a:lnTo>
                  <a:lnTo>
                    <a:pt x="1531" y="554"/>
                  </a:lnTo>
                  <a:lnTo>
                    <a:pt x="1526" y="552"/>
                  </a:lnTo>
                  <a:lnTo>
                    <a:pt x="1521" y="548"/>
                  </a:lnTo>
                  <a:lnTo>
                    <a:pt x="1518" y="543"/>
                  </a:lnTo>
                  <a:lnTo>
                    <a:pt x="1516" y="537"/>
                  </a:lnTo>
                  <a:lnTo>
                    <a:pt x="1516" y="537"/>
                  </a:lnTo>
                  <a:lnTo>
                    <a:pt x="1518" y="531"/>
                  </a:lnTo>
                  <a:lnTo>
                    <a:pt x="1521" y="526"/>
                  </a:lnTo>
                  <a:lnTo>
                    <a:pt x="1526" y="523"/>
                  </a:lnTo>
                  <a:lnTo>
                    <a:pt x="1531" y="521"/>
                  </a:lnTo>
                  <a:lnTo>
                    <a:pt x="1531" y="521"/>
                  </a:lnTo>
                  <a:close/>
                  <a:moveTo>
                    <a:pt x="1473" y="521"/>
                  </a:moveTo>
                  <a:lnTo>
                    <a:pt x="1473" y="521"/>
                  </a:lnTo>
                  <a:lnTo>
                    <a:pt x="1473" y="521"/>
                  </a:lnTo>
                  <a:lnTo>
                    <a:pt x="1479" y="523"/>
                  </a:lnTo>
                  <a:lnTo>
                    <a:pt x="1484" y="526"/>
                  </a:lnTo>
                  <a:lnTo>
                    <a:pt x="1487" y="531"/>
                  </a:lnTo>
                  <a:lnTo>
                    <a:pt x="1489" y="537"/>
                  </a:lnTo>
                  <a:lnTo>
                    <a:pt x="1489" y="537"/>
                  </a:lnTo>
                  <a:lnTo>
                    <a:pt x="1487" y="543"/>
                  </a:lnTo>
                  <a:lnTo>
                    <a:pt x="1484" y="548"/>
                  </a:lnTo>
                  <a:lnTo>
                    <a:pt x="1479" y="552"/>
                  </a:lnTo>
                  <a:lnTo>
                    <a:pt x="1473" y="554"/>
                  </a:lnTo>
                  <a:lnTo>
                    <a:pt x="1473" y="554"/>
                  </a:lnTo>
                  <a:lnTo>
                    <a:pt x="1467" y="552"/>
                  </a:lnTo>
                  <a:lnTo>
                    <a:pt x="1463" y="548"/>
                  </a:lnTo>
                  <a:lnTo>
                    <a:pt x="1460" y="543"/>
                  </a:lnTo>
                  <a:lnTo>
                    <a:pt x="1458" y="537"/>
                  </a:lnTo>
                  <a:lnTo>
                    <a:pt x="1458" y="537"/>
                  </a:lnTo>
                  <a:lnTo>
                    <a:pt x="1460" y="531"/>
                  </a:lnTo>
                  <a:lnTo>
                    <a:pt x="1463" y="526"/>
                  </a:lnTo>
                  <a:lnTo>
                    <a:pt x="1467" y="523"/>
                  </a:lnTo>
                  <a:lnTo>
                    <a:pt x="1473" y="521"/>
                  </a:lnTo>
                  <a:lnTo>
                    <a:pt x="1473" y="521"/>
                  </a:lnTo>
                  <a:close/>
                  <a:moveTo>
                    <a:pt x="1415" y="521"/>
                  </a:moveTo>
                  <a:lnTo>
                    <a:pt x="1415" y="521"/>
                  </a:lnTo>
                  <a:lnTo>
                    <a:pt x="1415" y="521"/>
                  </a:lnTo>
                  <a:lnTo>
                    <a:pt x="1421" y="523"/>
                  </a:lnTo>
                  <a:lnTo>
                    <a:pt x="1426" y="526"/>
                  </a:lnTo>
                  <a:lnTo>
                    <a:pt x="1429" y="531"/>
                  </a:lnTo>
                  <a:lnTo>
                    <a:pt x="1431" y="537"/>
                  </a:lnTo>
                  <a:lnTo>
                    <a:pt x="1431" y="537"/>
                  </a:lnTo>
                  <a:lnTo>
                    <a:pt x="1429" y="543"/>
                  </a:lnTo>
                  <a:lnTo>
                    <a:pt x="1426" y="548"/>
                  </a:lnTo>
                  <a:lnTo>
                    <a:pt x="1421" y="552"/>
                  </a:lnTo>
                  <a:lnTo>
                    <a:pt x="1415" y="554"/>
                  </a:lnTo>
                  <a:lnTo>
                    <a:pt x="1415" y="554"/>
                  </a:lnTo>
                  <a:lnTo>
                    <a:pt x="1409" y="552"/>
                  </a:lnTo>
                  <a:lnTo>
                    <a:pt x="1404" y="548"/>
                  </a:lnTo>
                  <a:lnTo>
                    <a:pt x="1400" y="543"/>
                  </a:lnTo>
                  <a:lnTo>
                    <a:pt x="1400" y="537"/>
                  </a:lnTo>
                  <a:lnTo>
                    <a:pt x="1400" y="537"/>
                  </a:lnTo>
                  <a:lnTo>
                    <a:pt x="1400" y="531"/>
                  </a:lnTo>
                  <a:lnTo>
                    <a:pt x="1404" y="526"/>
                  </a:lnTo>
                  <a:lnTo>
                    <a:pt x="1409" y="523"/>
                  </a:lnTo>
                  <a:lnTo>
                    <a:pt x="1415" y="521"/>
                  </a:lnTo>
                  <a:lnTo>
                    <a:pt x="1415" y="521"/>
                  </a:lnTo>
                  <a:close/>
                  <a:moveTo>
                    <a:pt x="1356" y="521"/>
                  </a:moveTo>
                  <a:lnTo>
                    <a:pt x="1356" y="521"/>
                  </a:lnTo>
                  <a:lnTo>
                    <a:pt x="1356" y="521"/>
                  </a:lnTo>
                  <a:lnTo>
                    <a:pt x="1363" y="523"/>
                  </a:lnTo>
                  <a:lnTo>
                    <a:pt x="1368" y="526"/>
                  </a:lnTo>
                  <a:lnTo>
                    <a:pt x="1371" y="531"/>
                  </a:lnTo>
                  <a:lnTo>
                    <a:pt x="1373" y="537"/>
                  </a:lnTo>
                  <a:lnTo>
                    <a:pt x="1373" y="537"/>
                  </a:lnTo>
                  <a:lnTo>
                    <a:pt x="1371" y="543"/>
                  </a:lnTo>
                  <a:lnTo>
                    <a:pt x="1368" y="548"/>
                  </a:lnTo>
                  <a:lnTo>
                    <a:pt x="1363" y="552"/>
                  </a:lnTo>
                  <a:lnTo>
                    <a:pt x="1356" y="554"/>
                  </a:lnTo>
                  <a:lnTo>
                    <a:pt x="1356" y="554"/>
                  </a:lnTo>
                  <a:lnTo>
                    <a:pt x="1351" y="552"/>
                  </a:lnTo>
                  <a:lnTo>
                    <a:pt x="1346" y="548"/>
                  </a:lnTo>
                  <a:lnTo>
                    <a:pt x="1342" y="543"/>
                  </a:lnTo>
                  <a:lnTo>
                    <a:pt x="1341" y="537"/>
                  </a:lnTo>
                  <a:lnTo>
                    <a:pt x="1341" y="537"/>
                  </a:lnTo>
                  <a:lnTo>
                    <a:pt x="1342" y="531"/>
                  </a:lnTo>
                  <a:lnTo>
                    <a:pt x="1346" y="526"/>
                  </a:lnTo>
                  <a:lnTo>
                    <a:pt x="1351" y="523"/>
                  </a:lnTo>
                  <a:lnTo>
                    <a:pt x="1356" y="521"/>
                  </a:lnTo>
                  <a:lnTo>
                    <a:pt x="1356" y="521"/>
                  </a:lnTo>
                  <a:close/>
                  <a:moveTo>
                    <a:pt x="1298" y="521"/>
                  </a:moveTo>
                  <a:lnTo>
                    <a:pt x="1298" y="521"/>
                  </a:lnTo>
                  <a:lnTo>
                    <a:pt x="1298" y="521"/>
                  </a:lnTo>
                  <a:lnTo>
                    <a:pt x="1305" y="523"/>
                  </a:lnTo>
                  <a:lnTo>
                    <a:pt x="1310" y="526"/>
                  </a:lnTo>
                  <a:lnTo>
                    <a:pt x="1313" y="531"/>
                  </a:lnTo>
                  <a:lnTo>
                    <a:pt x="1313" y="537"/>
                  </a:lnTo>
                  <a:lnTo>
                    <a:pt x="1313" y="537"/>
                  </a:lnTo>
                  <a:lnTo>
                    <a:pt x="1313" y="543"/>
                  </a:lnTo>
                  <a:lnTo>
                    <a:pt x="1310" y="548"/>
                  </a:lnTo>
                  <a:lnTo>
                    <a:pt x="1305" y="552"/>
                  </a:lnTo>
                  <a:lnTo>
                    <a:pt x="1298" y="554"/>
                  </a:lnTo>
                  <a:lnTo>
                    <a:pt x="1298" y="554"/>
                  </a:lnTo>
                  <a:lnTo>
                    <a:pt x="1293" y="552"/>
                  </a:lnTo>
                  <a:lnTo>
                    <a:pt x="1288" y="548"/>
                  </a:lnTo>
                  <a:lnTo>
                    <a:pt x="1284" y="543"/>
                  </a:lnTo>
                  <a:lnTo>
                    <a:pt x="1283" y="537"/>
                  </a:lnTo>
                  <a:lnTo>
                    <a:pt x="1283" y="537"/>
                  </a:lnTo>
                  <a:lnTo>
                    <a:pt x="1284" y="531"/>
                  </a:lnTo>
                  <a:lnTo>
                    <a:pt x="1288" y="526"/>
                  </a:lnTo>
                  <a:lnTo>
                    <a:pt x="1293" y="523"/>
                  </a:lnTo>
                  <a:lnTo>
                    <a:pt x="1298" y="521"/>
                  </a:lnTo>
                  <a:lnTo>
                    <a:pt x="1298" y="521"/>
                  </a:lnTo>
                  <a:close/>
                  <a:moveTo>
                    <a:pt x="1240" y="521"/>
                  </a:moveTo>
                  <a:lnTo>
                    <a:pt x="1240" y="521"/>
                  </a:lnTo>
                  <a:lnTo>
                    <a:pt x="1240" y="521"/>
                  </a:lnTo>
                  <a:lnTo>
                    <a:pt x="1247" y="523"/>
                  </a:lnTo>
                  <a:lnTo>
                    <a:pt x="1250" y="526"/>
                  </a:lnTo>
                  <a:lnTo>
                    <a:pt x="1254" y="531"/>
                  </a:lnTo>
                  <a:lnTo>
                    <a:pt x="1255" y="537"/>
                  </a:lnTo>
                  <a:lnTo>
                    <a:pt x="1255" y="537"/>
                  </a:lnTo>
                  <a:lnTo>
                    <a:pt x="1254" y="543"/>
                  </a:lnTo>
                  <a:lnTo>
                    <a:pt x="1250" y="548"/>
                  </a:lnTo>
                  <a:lnTo>
                    <a:pt x="1247" y="552"/>
                  </a:lnTo>
                  <a:lnTo>
                    <a:pt x="1240" y="554"/>
                  </a:lnTo>
                  <a:lnTo>
                    <a:pt x="1240" y="554"/>
                  </a:lnTo>
                  <a:lnTo>
                    <a:pt x="1233" y="552"/>
                  </a:lnTo>
                  <a:lnTo>
                    <a:pt x="1230" y="548"/>
                  </a:lnTo>
                  <a:lnTo>
                    <a:pt x="1226" y="543"/>
                  </a:lnTo>
                  <a:lnTo>
                    <a:pt x="1225" y="537"/>
                  </a:lnTo>
                  <a:lnTo>
                    <a:pt x="1225" y="537"/>
                  </a:lnTo>
                  <a:lnTo>
                    <a:pt x="1226" y="531"/>
                  </a:lnTo>
                  <a:lnTo>
                    <a:pt x="1230" y="526"/>
                  </a:lnTo>
                  <a:lnTo>
                    <a:pt x="1233" y="523"/>
                  </a:lnTo>
                  <a:lnTo>
                    <a:pt x="1240" y="521"/>
                  </a:lnTo>
                  <a:lnTo>
                    <a:pt x="1240" y="521"/>
                  </a:lnTo>
                  <a:close/>
                  <a:moveTo>
                    <a:pt x="1065" y="521"/>
                  </a:moveTo>
                  <a:lnTo>
                    <a:pt x="1065" y="521"/>
                  </a:lnTo>
                  <a:lnTo>
                    <a:pt x="1065" y="521"/>
                  </a:lnTo>
                  <a:lnTo>
                    <a:pt x="1071" y="523"/>
                  </a:lnTo>
                  <a:lnTo>
                    <a:pt x="1077" y="526"/>
                  </a:lnTo>
                  <a:lnTo>
                    <a:pt x="1080" y="531"/>
                  </a:lnTo>
                  <a:lnTo>
                    <a:pt x="1080" y="537"/>
                  </a:lnTo>
                  <a:lnTo>
                    <a:pt x="1080" y="537"/>
                  </a:lnTo>
                  <a:lnTo>
                    <a:pt x="1080" y="543"/>
                  </a:lnTo>
                  <a:lnTo>
                    <a:pt x="1077" y="548"/>
                  </a:lnTo>
                  <a:lnTo>
                    <a:pt x="1071" y="552"/>
                  </a:lnTo>
                  <a:lnTo>
                    <a:pt x="1065" y="554"/>
                  </a:lnTo>
                  <a:lnTo>
                    <a:pt x="1065" y="554"/>
                  </a:lnTo>
                  <a:lnTo>
                    <a:pt x="1060" y="552"/>
                  </a:lnTo>
                  <a:lnTo>
                    <a:pt x="1054" y="548"/>
                  </a:lnTo>
                  <a:lnTo>
                    <a:pt x="1051" y="543"/>
                  </a:lnTo>
                  <a:lnTo>
                    <a:pt x="1049" y="537"/>
                  </a:lnTo>
                  <a:lnTo>
                    <a:pt x="1049" y="537"/>
                  </a:lnTo>
                  <a:lnTo>
                    <a:pt x="1051" y="531"/>
                  </a:lnTo>
                  <a:lnTo>
                    <a:pt x="1054" y="526"/>
                  </a:lnTo>
                  <a:lnTo>
                    <a:pt x="1060" y="523"/>
                  </a:lnTo>
                  <a:lnTo>
                    <a:pt x="1065" y="521"/>
                  </a:lnTo>
                  <a:lnTo>
                    <a:pt x="1065" y="521"/>
                  </a:lnTo>
                  <a:close/>
                  <a:moveTo>
                    <a:pt x="1007" y="521"/>
                  </a:moveTo>
                  <a:lnTo>
                    <a:pt x="1007" y="521"/>
                  </a:lnTo>
                  <a:lnTo>
                    <a:pt x="1007" y="521"/>
                  </a:lnTo>
                  <a:lnTo>
                    <a:pt x="1014" y="523"/>
                  </a:lnTo>
                  <a:lnTo>
                    <a:pt x="1019" y="526"/>
                  </a:lnTo>
                  <a:lnTo>
                    <a:pt x="1020" y="531"/>
                  </a:lnTo>
                  <a:lnTo>
                    <a:pt x="1022" y="537"/>
                  </a:lnTo>
                  <a:lnTo>
                    <a:pt x="1022" y="537"/>
                  </a:lnTo>
                  <a:lnTo>
                    <a:pt x="1020" y="543"/>
                  </a:lnTo>
                  <a:lnTo>
                    <a:pt x="1019" y="548"/>
                  </a:lnTo>
                  <a:lnTo>
                    <a:pt x="1014" y="552"/>
                  </a:lnTo>
                  <a:lnTo>
                    <a:pt x="1007" y="554"/>
                  </a:lnTo>
                  <a:lnTo>
                    <a:pt x="1007" y="554"/>
                  </a:lnTo>
                  <a:lnTo>
                    <a:pt x="1002" y="552"/>
                  </a:lnTo>
                  <a:lnTo>
                    <a:pt x="997" y="548"/>
                  </a:lnTo>
                  <a:lnTo>
                    <a:pt x="993" y="543"/>
                  </a:lnTo>
                  <a:lnTo>
                    <a:pt x="991" y="537"/>
                  </a:lnTo>
                  <a:lnTo>
                    <a:pt x="991" y="537"/>
                  </a:lnTo>
                  <a:lnTo>
                    <a:pt x="993" y="531"/>
                  </a:lnTo>
                  <a:lnTo>
                    <a:pt x="997" y="526"/>
                  </a:lnTo>
                  <a:lnTo>
                    <a:pt x="1002" y="523"/>
                  </a:lnTo>
                  <a:lnTo>
                    <a:pt x="1007" y="521"/>
                  </a:lnTo>
                  <a:lnTo>
                    <a:pt x="1007" y="521"/>
                  </a:lnTo>
                  <a:close/>
                  <a:moveTo>
                    <a:pt x="949" y="521"/>
                  </a:moveTo>
                  <a:lnTo>
                    <a:pt x="949" y="521"/>
                  </a:lnTo>
                  <a:lnTo>
                    <a:pt x="949" y="521"/>
                  </a:lnTo>
                  <a:lnTo>
                    <a:pt x="954" y="523"/>
                  </a:lnTo>
                  <a:lnTo>
                    <a:pt x="959" y="526"/>
                  </a:lnTo>
                  <a:lnTo>
                    <a:pt x="963" y="531"/>
                  </a:lnTo>
                  <a:lnTo>
                    <a:pt x="964" y="537"/>
                  </a:lnTo>
                  <a:lnTo>
                    <a:pt x="964" y="537"/>
                  </a:lnTo>
                  <a:lnTo>
                    <a:pt x="963" y="543"/>
                  </a:lnTo>
                  <a:lnTo>
                    <a:pt x="959" y="548"/>
                  </a:lnTo>
                  <a:lnTo>
                    <a:pt x="954" y="552"/>
                  </a:lnTo>
                  <a:lnTo>
                    <a:pt x="949" y="554"/>
                  </a:lnTo>
                  <a:lnTo>
                    <a:pt x="949" y="554"/>
                  </a:lnTo>
                  <a:lnTo>
                    <a:pt x="942" y="552"/>
                  </a:lnTo>
                  <a:lnTo>
                    <a:pt x="937" y="548"/>
                  </a:lnTo>
                  <a:lnTo>
                    <a:pt x="934" y="543"/>
                  </a:lnTo>
                  <a:lnTo>
                    <a:pt x="934" y="537"/>
                  </a:lnTo>
                  <a:lnTo>
                    <a:pt x="934" y="537"/>
                  </a:lnTo>
                  <a:lnTo>
                    <a:pt x="934" y="531"/>
                  </a:lnTo>
                  <a:lnTo>
                    <a:pt x="937" y="526"/>
                  </a:lnTo>
                  <a:lnTo>
                    <a:pt x="942" y="523"/>
                  </a:lnTo>
                  <a:lnTo>
                    <a:pt x="949" y="521"/>
                  </a:lnTo>
                  <a:lnTo>
                    <a:pt x="949" y="521"/>
                  </a:lnTo>
                  <a:close/>
                  <a:moveTo>
                    <a:pt x="891" y="521"/>
                  </a:moveTo>
                  <a:lnTo>
                    <a:pt x="891" y="521"/>
                  </a:lnTo>
                  <a:lnTo>
                    <a:pt x="891" y="521"/>
                  </a:lnTo>
                  <a:lnTo>
                    <a:pt x="896" y="523"/>
                  </a:lnTo>
                  <a:lnTo>
                    <a:pt x="901" y="526"/>
                  </a:lnTo>
                  <a:lnTo>
                    <a:pt x="905" y="531"/>
                  </a:lnTo>
                  <a:lnTo>
                    <a:pt x="906" y="537"/>
                  </a:lnTo>
                  <a:lnTo>
                    <a:pt x="906" y="537"/>
                  </a:lnTo>
                  <a:lnTo>
                    <a:pt x="905" y="543"/>
                  </a:lnTo>
                  <a:lnTo>
                    <a:pt x="901" y="548"/>
                  </a:lnTo>
                  <a:lnTo>
                    <a:pt x="896" y="552"/>
                  </a:lnTo>
                  <a:lnTo>
                    <a:pt x="891" y="554"/>
                  </a:lnTo>
                  <a:lnTo>
                    <a:pt x="891" y="554"/>
                  </a:lnTo>
                  <a:lnTo>
                    <a:pt x="884" y="552"/>
                  </a:lnTo>
                  <a:lnTo>
                    <a:pt x="879" y="548"/>
                  </a:lnTo>
                  <a:lnTo>
                    <a:pt x="876" y="543"/>
                  </a:lnTo>
                  <a:lnTo>
                    <a:pt x="876" y="537"/>
                  </a:lnTo>
                  <a:lnTo>
                    <a:pt x="876" y="537"/>
                  </a:lnTo>
                  <a:lnTo>
                    <a:pt x="876" y="531"/>
                  </a:lnTo>
                  <a:lnTo>
                    <a:pt x="879" y="526"/>
                  </a:lnTo>
                  <a:lnTo>
                    <a:pt x="884" y="523"/>
                  </a:lnTo>
                  <a:lnTo>
                    <a:pt x="891" y="521"/>
                  </a:lnTo>
                  <a:lnTo>
                    <a:pt x="891" y="521"/>
                  </a:lnTo>
                  <a:close/>
                  <a:moveTo>
                    <a:pt x="831" y="521"/>
                  </a:moveTo>
                  <a:lnTo>
                    <a:pt x="831" y="521"/>
                  </a:lnTo>
                  <a:lnTo>
                    <a:pt x="831" y="521"/>
                  </a:lnTo>
                  <a:lnTo>
                    <a:pt x="838" y="523"/>
                  </a:lnTo>
                  <a:lnTo>
                    <a:pt x="843" y="526"/>
                  </a:lnTo>
                  <a:lnTo>
                    <a:pt x="847" y="531"/>
                  </a:lnTo>
                  <a:lnTo>
                    <a:pt x="847" y="537"/>
                  </a:lnTo>
                  <a:lnTo>
                    <a:pt x="847" y="537"/>
                  </a:lnTo>
                  <a:lnTo>
                    <a:pt x="847" y="543"/>
                  </a:lnTo>
                  <a:lnTo>
                    <a:pt x="843" y="548"/>
                  </a:lnTo>
                  <a:lnTo>
                    <a:pt x="838" y="552"/>
                  </a:lnTo>
                  <a:lnTo>
                    <a:pt x="831" y="554"/>
                  </a:lnTo>
                  <a:lnTo>
                    <a:pt x="831" y="554"/>
                  </a:lnTo>
                  <a:lnTo>
                    <a:pt x="826" y="552"/>
                  </a:lnTo>
                  <a:lnTo>
                    <a:pt x="821" y="548"/>
                  </a:lnTo>
                  <a:lnTo>
                    <a:pt x="818" y="543"/>
                  </a:lnTo>
                  <a:lnTo>
                    <a:pt x="816" y="537"/>
                  </a:lnTo>
                  <a:lnTo>
                    <a:pt x="816" y="537"/>
                  </a:lnTo>
                  <a:lnTo>
                    <a:pt x="818" y="531"/>
                  </a:lnTo>
                  <a:lnTo>
                    <a:pt x="821" y="526"/>
                  </a:lnTo>
                  <a:lnTo>
                    <a:pt x="826" y="523"/>
                  </a:lnTo>
                  <a:lnTo>
                    <a:pt x="831" y="521"/>
                  </a:lnTo>
                  <a:lnTo>
                    <a:pt x="831" y="521"/>
                  </a:lnTo>
                  <a:close/>
                  <a:moveTo>
                    <a:pt x="773" y="521"/>
                  </a:moveTo>
                  <a:lnTo>
                    <a:pt x="773" y="521"/>
                  </a:lnTo>
                  <a:lnTo>
                    <a:pt x="773" y="521"/>
                  </a:lnTo>
                  <a:lnTo>
                    <a:pt x="780" y="523"/>
                  </a:lnTo>
                  <a:lnTo>
                    <a:pt x="785" y="526"/>
                  </a:lnTo>
                  <a:lnTo>
                    <a:pt x="789" y="531"/>
                  </a:lnTo>
                  <a:lnTo>
                    <a:pt x="789" y="537"/>
                  </a:lnTo>
                  <a:lnTo>
                    <a:pt x="789" y="537"/>
                  </a:lnTo>
                  <a:lnTo>
                    <a:pt x="789" y="543"/>
                  </a:lnTo>
                  <a:lnTo>
                    <a:pt x="785" y="548"/>
                  </a:lnTo>
                  <a:lnTo>
                    <a:pt x="780" y="552"/>
                  </a:lnTo>
                  <a:lnTo>
                    <a:pt x="773" y="554"/>
                  </a:lnTo>
                  <a:lnTo>
                    <a:pt x="773" y="554"/>
                  </a:lnTo>
                  <a:lnTo>
                    <a:pt x="768" y="552"/>
                  </a:lnTo>
                  <a:lnTo>
                    <a:pt x="763" y="548"/>
                  </a:lnTo>
                  <a:lnTo>
                    <a:pt x="760" y="543"/>
                  </a:lnTo>
                  <a:lnTo>
                    <a:pt x="758" y="537"/>
                  </a:lnTo>
                  <a:lnTo>
                    <a:pt x="758" y="537"/>
                  </a:lnTo>
                  <a:lnTo>
                    <a:pt x="760" y="531"/>
                  </a:lnTo>
                  <a:lnTo>
                    <a:pt x="763" y="526"/>
                  </a:lnTo>
                  <a:lnTo>
                    <a:pt x="768" y="523"/>
                  </a:lnTo>
                  <a:lnTo>
                    <a:pt x="773" y="521"/>
                  </a:lnTo>
                  <a:lnTo>
                    <a:pt x="773" y="521"/>
                  </a:lnTo>
                  <a:close/>
                  <a:moveTo>
                    <a:pt x="716" y="521"/>
                  </a:moveTo>
                  <a:lnTo>
                    <a:pt x="716" y="521"/>
                  </a:lnTo>
                  <a:lnTo>
                    <a:pt x="716" y="521"/>
                  </a:lnTo>
                  <a:lnTo>
                    <a:pt x="721" y="523"/>
                  </a:lnTo>
                  <a:lnTo>
                    <a:pt x="726" y="526"/>
                  </a:lnTo>
                  <a:lnTo>
                    <a:pt x="729" y="531"/>
                  </a:lnTo>
                  <a:lnTo>
                    <a:pt x="731" y="537"/>
                  </a:lnTo>
                  <a:lnTo>
                    <a:pt x="731" y="537"/>
                  </a:lnTo>
                  <a:lnTo>
                    <a:pt x="729" y="543"/>
                  </a:lnTo>
                  <a:lnTo>
                    <a:pt x="726" y="548"/>
                  </a:lnTo>
                  <a:lnTo>
                    <a:pt x="721" y="552"/>
                  </a:lnTo>
                  <a:lnTo>
                    <a:pt x="716" y="554"/>
                  </a:lnTo>
                  <a:lnTo>
                    <a:pt x="716" y="554"/>
                  </a:lnTo>
                  <a:lnTo>
                    <a:pt x="709" y="552"/>
                  </a:lnTo>
                  <a:lnTo>
                    <a:pt x="704" y="548"/>
                  </a:lnTo>
                  <a:lnTo>
                    <a:pt x="702" y="543"/>
                  </a:lnTo>
                  <a:lnTo>
                    <a:pt x="700" y="537"/>
                  </a:lnTo>
                  <a:lnTo>
                    <a:pt x="700" y="537"/>
                  </a:lnTo>
                  <a:lnTo>
                    <a:pt x="702" y="531"/>
                  </a:lnTo>
                  <a:lnTo>
                    <a:pt x="704" y="526"/>
                  </a:lnTo>
                  <a:lnTo>
                    <a:pt x="709" y="523"/>
                  </a:lnTo>
                  <a:lnTo>
                    <a:pt x="716" y="521"/>
                  </a:lnTo>
                  <a:lnTo>
                    <a:pt x="716" y="521"/>
                  </a:lnTo>
                  <a:close/>
                  <a:moveTo>
                    <a:pt x="658" y="521"/>
                  </a:moveTo>
                  <a:lnTo>
                    <a:pt x="658" y="521"/>
                  </a:lnTo>
                  <a:lnTo>
                    <a:pt x="658" y="521"/>
                  </a:lnTo>
                  <a:lnTo>
                    <a:pt x="663" y="523"/>
                  </a:lnTo>
                  <a:lnTo>
                    <a:pt x="668" y="526"/>
                  </a:lnTo>
                  <a:lnTo>
                    <a:pt x="671" y="531"/>
                  </a:lnTo>
                  <a:lnTo>
                    <a:pt x="673" y="537"/>
                  </a:lnTo>
                  <a:lnTo>
                    <a:pt x="673" y="537"/>
                  </a:lnTo>
                  <a:lnTo>
                    <a:pt x="671" y="543"/>
                  </a:lnTo>
                  <a:lnTo>
                    <a:pt x="668" y="548"/>
                  </a:lnTo>
                  <a:lnTo>
                    <a:pt x="663" y="552"/>
                  </a:lnTo>
                  <a:lnTo>
                    <a:pt x="658" y="554"/>
                  </a:lnTo>
                  <a:lnTo>
                    <a:pt x="658" y="554"/>
                  </a:lnTo>
                  <a:lnTo>
                    <a:pt x="651" y="552"/>
                  </a:lnTo>
                  <a:lnTo>
                    <a:pt x="646" y="548"/>
                  </a:lnTo>
                  <a:lnTo>
                    <a:pt x="642" y="543"/>
                  </a:lnTo>
                  <a:lnTo>
                    <a:pt x="642" y="537"/>
                  </a:lnTo>
                  <a:lnTo>
                    <a:pt x="642" y="537"/>
                  </a:lnTo>
                  <a:lnTo>
                    <a:pt x="642" y="531"/>
                  </a:lnTo>
                  <a:lnTo>
                    <a:pt x="646" y="526"/>
                  </a:lnTo>
                  <a:lnTo>
                    <a:pt x="651" y="523"/>
                  </a:lnTo>
                  <a:lnTo>
                    <a:pt x="658" y="521"/>
                  </a:lnTo>
                  <a:lnTo>
                    <a:pt x="658" y="521"/>
                  </a:lnTo>
                  <a:close/>
                  <a:moveTo>
                    <a:pt x="598" y="521"/>
                  </a:moveTo>
                  <a:lnTo>
                    <a:pt x="598" y="521"/>
                  </a:lnTo>
                  <a:lnTo>
                    <a:pt x="598" y="521"/>
                  </a:lnTo>
                  <a:lnTo>
                    <a:pt x="605" y="523"/>
                  </a:lnTo>
                  <a:lnTo>
                    <a:pt x="610" y="526"/>
                  </a:lnTo>
                  <a:lnTo>
                    <a:pt x="613" y="531"/>
                  </a:lnTo>
                  <a:lnTo>
                    <a:pt x="615" y="537"/>
                  </a:lnTo>
                  <a:lnTo>
                    <a:pt x="615" y="537"/>
                  </a:lnTo>
                  <a:lnTo>
                    <a:pt x="613" y="543"/>
                  </a:lnTo>
                  <a:lnTo>
                    <a:pt x="610" y="548"/>
                  </a:lnTo>
                  <a:lnTo>
                    <a:pt x="605" y="552"/>
                  </a:lnTo>
                  <a:lnTo>
                    <a:pt x="598" y="554"/>
                  </a:lnTo>
                  <a:lnTo>
                    <a:pt x="598" y="554"/>
                  </a:lnTo>
                  <a:lnTo>
                    <a:pt x="593" y="552"/>
                  </a:lnTo>
                  <a:lnTo>
                    <a:pt x="588" y="548"/>
                  </a:lnTo>
                  <a:lnTo>
                    <a:pt x="584" y="543"/>
                  </a:lnTo>
                  <a:lnTo>
                    <a:pt x="583" y="537"/>
                  </a:lnTo>
                  <a:lnTo>
                    <a:pt x="583" y="537"/>
                  </a:lnTo>
                  <a:lnTo>
                    <a:pt x="584" y="531"/>
                  </a:lnTo>
                  <a:lnTo>
                    <a:pt x="588" y="526"/>
                  </a:lnTo>
                  <a:lnTo>
                    <a:pt x="593" y="523"/>
                  </a:lnTo>
                  <a:lnTo>
                    <a:pt x="598" y="521"/>
                  </a:lnTo>
                  <a:lnTo>
                    <a:pt x="598" y="521"/>
                  </a:lnTo>
                  <a:close/>
                  <a:moveTo>
                    <a:pt x="540" y="521"/>
                  </a:moveTo>
                  <a:lnTo>
                    <a:pt x="540" y="521"/>
                  </a:lnTo>
                  <a:lnTo>
                    <a:pt x="540" y="521"/>
                  </a:lnTo>
                  <a:lnTo>
                    <a:pt x="547" y="523"/>
                  </a:lnTo>
                  <a:lnTo>
                    <a:pt x="552" y="526"/>
                  </a:lnTo>
                  <a:lnTo>
                    <a:pt x="556" y="531"/>
                  </a:lnTo>
                  <a:lnTo>
                    <a:pt x="556" y="537"/>
                  </a:lnTo>
                  <a:lnTo>
                    <a:pt x="556" y="537"/>
                  </a:lnTo>
                  <a:lnTo>
                    <a:pt x="556" y="543"/>
                  </a:lnTo>
                  <a:lnTo>
                    <a:pt x="552" y="548"/>
                  </a:lnTo>
                  <a:lnTo>
                    <a:pt x="547" y="552"/>
                  </a:lnTo>
                  <a:lnTo>
                    <a:pt x="540" y="554"/>
                  </a:lnTo>
                  <a:lnTo>
                    <a:pt x="540" y="554"/>
                  </a:lnTo>
                  <a:lnTo>
                    <a:pt x="535" y="552"/>
                  </a:lnTo>
                  <a:lnTo>
                    <a:pt x="530" y="548"/>
                  </a:lnTo>
                  <a:lnTo>
                    <a:pt x="527" y="543"/>
                  </a:lnTo>
                  <a:lnTo>
                    <a:pt x="525" y="537"/>
                  </a:lnTo>
                  <a:lnTo>
                    <a:pt x="525" y="537"/>
                  </a:lnTo>
                  <a:lnTo>
                    <a:pt x="527" y="531"/>
                  </a:lnTo>
                  <a:lnTo>
                    <a:pt x="530" y="526"/>
                  </a:lnTo>
                  <a:lnTo>
                    <a:pt x="535" y="523"/>
                  </a:lnTo>
                  <a:lnTo>
                    <a:pt x="540" y="521"/>
                  </a:lnTo>
                  <a:lnTo>
                    <a:pt x="540" y="521"/>
                  </a:lnTo>
                  <a:close/>
                  <a:moveTo>
                    <a:pt x="1998" y="477"/>
                  </a:moveTo>
                  <a:lnTo>
                    <a:pt x="1998" y="477"/>
                  </a:lnTo>
                  <a:lnTo>
                    <a:pt x="1998" y="477"/>
                  </a:lnTo>
                  <a:lnTo>
                    <a:pt x="2005" y="479"/>
                  </a:lnTo>
                  <a:lnTo>
                    <a:pt x="2008" y="482"/>
                  </a:lnTo>
                  <a:lnTo>
                    <a:pt x="2012" y="487"/>
                  </a:lnTo>
                  <a:lnTo>
                    <a:pt x="2013" y="494"/>
                  </a:lnTo>
                  <a:lnTo>
                    <a:pt x="2013" y="494"/>
                  </a:lnTo>
                  <a:lnTo>
                    <a:pt x="2012" y="501"/>
                  </a:lnTo>
                  <a:lnTo>
                    <a:pt x="2008" y="506"/>
                  </a:lnTo>
                  <a:lnTo>
                    <a:pt x="2005" y="509"/>
                  </a:lnTo>
                  <a:lnTo>
                    <a:pt x="1998" y="509"/>
                  </a:lnTo>
                  <a:lnTo>
                    <a:pt x="1998" y="509"/>
                  </a:lnTo>
                  <a:lnTo>
                    <a:pt x="1993" y="509"/>
                  </a:lnTo>
                  <a:lnTo>
                    <a:pt x="1988" y="506"/>
                  </a:lnTo>
                  <a:lnTo>
                    <a:pt x="1984" y="501"/>
                  </a:lnTo>
                  <a:lnTo>
                    <a:pt x="1983" y="494"/>
                  </a:lnTo>
                  <a:lnTo>
                    <a:pt x="1983" y="494"/>
                  </a:lnTo>
                  <a:lnTo>
                    <a:pt x="1984" y="487"/>
                  </a:lnTo>
                  <a:lnTo>
                    <a:pt x="1988" y="482"/>
                  </a:lnTo>
                  <a:lnTo>
                    <a:pt x="1993" y="479"/>
                  </a:lnTo>
                  <a:lnTo>
                    <a:pt x="1998" y="477"/>
                  </a:lnTo>
                  <a:lnTo>
                    <a:pt x="1998" y="477"/>
                  </a:lnTo>
                  <a:close/>
                  <a:moveTo>
                    <a:pt x="1940" y="477"/>
                  </a:moveTo>
                  <a:lnTo>
                    <a:pt x="1940" y="477"/>
                  </a:lnTo>
                  <a:lnTo>
                    <a:pt x="1940" y="477"/>
                  </a:lnTo>
                  <a:lnTo>
                    <a:pt x="1945" y="479"/>
                  </a:lnTo>
                  <a:lnTo>
                    <a:pt x="1950" y="482"/>
                  </a:lnTo>
                  <a:lnTo>
                    <a:pt x="1954" y="487"/>
                  </a:lnTo>
                  <a:lnTo>
                    <a:pt x="1955" y="494"/>
                  </a:lnTo>
                  <a:lnTo>
                    <a:pt x="1955" y="494"/>
                  </a:lnTo>
                  <a:lnTo>
                    <a:pt x="1954" y="501"/>
                  </a:lnTo>
                  <a:lnTo>
                    <a:pt x="1950" y="506"/>
                  </a:lnTo>
                  <a:lnTo>
                    <a:pt x="1945" y="509"/>
                  </a:lnTo>
                  <a:lnTo>
                    <a:pt x="1940" y="509"/>
                  </a:lnTo>
                  <a:lnTo>
                    <a:pt x="1940" y="509"/>
                  </a:lnTo>
                  <a:lnTo>
                    <a:pt x="1933" y="509"/>
                  </a:lnTo>
                  <a:lnTo>
                    <a:pt x="1928" y="506"/>
                  </a:lnTo>
                  <a:lnTo>
                    <a:pt x="1925" y="501"/>
                  </a:lnTo>
                  <a:lnTo>
                    <a:pt x="1925" y="494"/>
                  </a:lnTo>
                  <a:lnTo>
                    <a:pt x="1925" y="494"/>
                  </a:lnTo>
                  <a:lnTo>
                    <a:pt x="1925" y="487"/>
                  </a:lnTo>
                  <a:lnTo>
                    <a:pt x="1928" y="482"/>
                  </a:lnTo>
                  <a:lnTo>
                    <a:pt x="1933" y="479"/>
                  </a:lnTo>
                  <a:lnTo>
                    <a:pt x="1940" y="477"/>
                  </a:lnTo>
                  <a:lnTo>
                    <a:pt x="1940" y="477"/>
                  </a:lnTo>
                  <a:close/>
                  <a:moveTo>
                    <a:pt x="1882" y="477"/>
                  </a:moveTo>
                  <a:lnTo>
                    <a:pt x="1882" y="477"/>
                  </a:lnTo>
                  <a:lnTo>
                    <a:pt x="1882" y="477"/>
                  </a:lnTo>
                  <a:lnTo>
                    <a:pt x="1887" y="479"/>
                  </a:lnTo>
                  <a:lnTo>
                    <a:pt x="1892" y="482"/>
                  </a:lnTo>
                  <a:lnTo>
                    <a:pt x="1896" y="487"/>
                  </a:lnTo>
                  <a:lnTo>
                    <a:pt x="1897" y="494"/>
                  </a:lnTo>
                  <a:lnTo>
                    <a:pt x="1897" y="494"/>
                  </a:lnTo>
                  <a:lnTo>
                    <a:pt x="1896" y="501"/>
                  </a:lnTo>
                  <a:lnTo>
                    <a:pt x="1892" y="506"/>
                  </a:lnTo>
                  <a:lnTo>
                    <a:pt x="1887" y="509"/>
                  </a:lnTo>
                  <a:lnTo>
                    <a:pt x="1882" y="509"/>
                  </a:lnTo>
                  <a:lnTo>
                    <a:pt x="1882" y="509"/>
                  </a:lnTo>
                  <a:lnTo>
                    <a:pt x="1875" y="509"/>
                  </a:lnTo>
                  <a:lnTo>
                    <a:pt x="1870" y="506"/>
                  </a:lnTo>
                  <a:lnTo>
                    <a:pt x="1867" y="501"/>
                  </a:lnTo>
                  <a:lnTo>
                    <a:pt x="1867" y="494"/>
                  </a:lnTo>
                  <a:lnTo>
                    <a:pt x="1867" y="494"/>
                  </a:lnTo>
                  <a:lnTo>
                    <a:pt x="1867" y="487"/>
                  </a:lnTo>
                  <a:lnTo>
                    <a:pt x="1870" y="482"/>
                  </a:lnTo>
                  <a:lnTo>
                    <a:pt x="1875" y="479"/>
                  </a:lnTo>
                  <a:lnTo>
                    <a:pt x="1882" y="477"/>
                  </a:lnTo>
                  <a:lnTo>
                    <a:pt x="1882" y="477"/>
                  </a:lnTo>
                  <a:close/>
                  <a:moveTo>
                    <a:pt x="1823" y="477"/>
                  </a:moveTo>
                  <a:lnTo>
                    <a:pt x="1823" y="477"/>
                  </a:lnTo>
                  <a:lnTo>
                    <a:pt x="1823" y="477"/>
                  </a:lnTo>
                  <a:lnTo>
                    <a:pt x="1829" y="479"/>
                  </a:lnTo>
                  <a:lnTo>
                    <a:pt x="1834" y="482"/>
                  </a:lnTo>
                  <a:lnTo>
                    <a:pt x="1838" y="487"/>
                  </a:lnTo>
                  <a:lnTo>
                    <a:pt x="1838" y="494"/>
                  </a:lnTo>
                  <a:lnTo>
                    <a:pt x="1838" y="494"/>
                  </a:lnTo>
                  <a:lnTo>
                    <a:pt x="1838" y="501"/>
                  </a:lnTo>
                  <a:lnTo>
                    <a:pt x="1834" y="506"/>
                  </a:lnTo>
                  <a:lnTo>
                    <a:pt x="1829" y="509"/>
                  </a:lnTo>
                  <a:lnTo>
                    <a:pt x="1823" y="509"/>
                  </a:lnTo>
                  <a:lnTo>
                    <a:pt x="1823" y="509"/>
                  </a:lnTo>
                  <a:lnTo>
                    <a:pt x="1817" y="509"/>
                  </a:lnTo>
                  <a:lnTo>
                    <a:pt x="1812" y="506"/>
                  </a:lnTo>
                  <a:lnTo>
                    <a:pt x="1809" y="501"/>
                  </a:lnTo>
                  <a:lnTo>
                    <a:pt x="1807" y="494"/>
                  </a:lnTo>
                  <a:lnTo>
                    <a:pt x="1807" y="494"/>
                  </a:lnTo>
                  <a:lnTo>
                    <a:pt x="1809" y="487"/>
                  </a:lnTo>
                  <a:lnTo>
                    <a:pt x="1812" y="482"/>
                  </a:lnTo>
                  <a:lnTo>
                    <a:pt x="1817" y="479"/>
                  </a:lnTo>
                  <a:lnTo>
                    <a:pt x="1823" y="477"/>
                  </a:lnTo>
                  <a:lnTo>
                    <a:pt x="1823" y="477"/>
                  </a:lnTo>
                  <a:close/>
                  <a:moveTo>
                    <a:pt x="1765" y="477"/>
                  </a:moveTo>
                  <a:lnTo>
                    <a:pt x="1765" y="477"/>
                  </a:lnTo>
                  <a:lnTo>
                    <a:pt x="1765" y="477"/>
                  </a:lnTo>
                  <a:lnTo>
                    <a:pt x="1771" y="479"/>
                  </a:lnTo>
                  <a:lnTo>
                    <a:pt x="1777" y="482"/>
                  </a:lnTo>
                  <a:lnTo>
                    <a:pt x="1780" y="487"/>
                  </a:lnTo>
                  <a:lnTo>
                    <a:pt x="1780" y="494"/>
                  </a:lnTo>
                  <a:lnTo>
                    <a:pt x="1780" y="494"/>
                  </a:lnTo>
                  <a:lnTo>
                    <a:pt x="1780" y="501"/>
                  </a:lnTo>
                  <a:lnTo>
                    <a:pt x="1777" y="506"/>
                  </a:lnTo>
                  <a:lnTo>
                    <a:pt x="1771" y="509"/>
                  </a:lnTo>
                  <a:lnTo>
                    <a:pt x="1765" y="509"/>
                  </a:lnTo>
                  <a:lnTo>
                    <a:pt x="1765" y="509"/>
                  </a:lnTo>
                  <a:lnTo>
                    <a:pt x="1759" y="509"/>
                  </a:lnTo>
                  <a:lnTo>
                    <a:pt x="1754" y="506"/>
                  </a:lnTo>
                  <a:lnTo>
                    <a:pt x="1751" y="501"/>
                  </a:lnTo>
                  <a:lnTo>
                    <a:pt x="1749" y="494"/>
                  </a:lnTo>
                  <a:lnTo>
                    <a:pt x="1749" y="494"/>
                  </a:lnTo>
                  <a:lnTo>
                    <a:pt x="1751" y="487"/>
                  </a:lnTo>
                  <a:lnTo>
                    <a:pt x="1754" y="482"/>
                  </a:lnTo>
                  <a:lnTo>
                    <a:pt x="1759" y="479"/>
                  </a:lnTo>
                  <a:lnTo>
                    <a:pt x="1765" y="477"/>
                  </a:lnTo>
                  <a:lnTo>
                    <a:pt x="1765" y="477"/>
                  </a:lnTo>
                  <a:close/>
                  <a:moveTo>
                    <a:pt x="1707" y="477"/>
                  </a:moveTo>
                  <a:lnTo>
                    <a:pt x="1707" y="477"/>
                  </a:lnTo>
                  <a:lnTo>
                    <a:pt x="1707" y="477"/>
                  </a:lnTo>
                  <a:lnTo>
                    <a:pt x="1712" y="479"/>
                  </a:lnTo>
                  <a:lnTo>
                    <a:pt x="1717" y="482"/>
                  </a:lnTo>
                  <a:lnTo>
                    <a:pt x="1720" y="487"/>
                  </a:lnTo>
                  <a:lnTo>
                    <a:pt x="1722" y="494"/>
                  </a:lnTo>
                  <a:lnTo>
                    <a:pt x="1722" y="494"/>
                  </a:lnTo>
                  <a:lnTo>
                    <a:pt x="1720" y="501"/>
                  </a:lnTo>
                  <a:lnTo>
                    <a:pt x="1717" y="506"/>
                  </a:lnTo>
                  <a:lnTo>
                    <a:pt x="1712" y="509"/>
                  </a:lnTo>
                  <a:lnTo>
                    <a:pt x="1707" y="509"/>
                  </a:lnTo>
                  <a:lnTo>
                    <a:pt x="1707" y="509"/>
                  </a:lnTo>
                  <a:lnTo>
                    <a:pt x="1700" y="509"/>
                  </a:lnTo>
                  <a:lnTo>
                    <a:pt x="1695" y="506"/>
                  </a:lnTo>
                  <a:lnTo>
                    <a:pt x="1693" y="501"/>
                  </a:lnTo>
                  <a:lnTo>
                    <a:pt x="1691" y="494"/>
                  </a:lnTo>
                  <a:lnTo>
                    <a:pt x="1691" y="494"/>
                  </a:lnTo>
                  <a:lnTo>
                    <a:pt x="1693" y="487"/>
                  </a:lnTo>
                  <a:lnTo>
                    <a:pt x="1695" y="482"/>
                  </a:lnTo>
                  <a:lnTo>
                    <a:pt x="1700" y="479"/>
                  </a:lnTo>
                  <a:lnTo>
                    <a:pt x="1707" y="477"/>
                  </a:lnTo>
                  <a:lnTo>
                    <a:pt x="1707" y="477"/>
                  </a:lnTo>
                  <a:close/>
                  <a:moveTo>
                    <a:pt x="1649" y="477"/>
                  </a:moveTo>
                  <a:lnTo>
                    <a:pt x="1649" y="477"/>
                  </a:lnTo>
                  <a:lnTo>
                    <a:pt x="1649" y="477"/>
                  </a:lnTo>
                  <a:lnTo>
                    <a:pt x="1654" y="479"/>
                  </a:lnTo>
                  <a:lnTo>
                    <a:pt x="1659" y="482"/>
                  </a:lnTo>
                  <a:lnTo>
                    <a:pt x="1662" y="487"/>
                  </a:lnTo>
                  <a:lnTo>
                    <a:pt x="1664" y="494"/>
                  </a:lnTo>
                  <a:lnTo>
                    <a:pt x="1664" y="494"/>
                  </a:lnTo>
                  <a:lnTo>
                    <a:pt x="1662" y="501"/>
                  </a:lnTo>
                  <a:lnTo>
                    <a:pt x="1659" y="506"/>
                  </a:lnTo>
                  <a:lnTo>
                    <a:pt x="1654" y="509"/>
                  </a:lnTo>
                  <a:lnTo>
                    <a:pt x="1649" y="509"/>
                  </a:lnTo>
                  <a:lnTo>
                    <a:pt x="1649" y="509"/>
                  </a:lnTo>
                  <a:lnTo>
                    <a:pt x="1642" y="509"/>
                  </a:lnTo>
                  <a:lnTo>
                    <a:pt x="1637" y="506"/>
                  </a:lnTo>
                  <a:lnTo>
                    <a:pt x="1633" y="501"/>
                  </a:lnTo>
                  <a:lnTo>
                    <a:pt x="1633" y="494"/>
                  </a:lnTo>
                  <a:lnTo>
                    <a:pt x="1633" y="494"/>
                  </a:lnTo>
                  <a:lnTo>
                    <a:pt x="1633" y="487"/>
                  </a:lnTo>
                  <a:lnTo>
                    <a:pt x="1637" y="482"/>
                  </a:lnTo>
                  <a:lnTo>
                    <a:pt x="1642" y="479"/>
                  </a:lnTo>
                  <a:lnTo>
                    <a:pt x="1649" y="477"/>
                  </a:lnTo>
                  <a:lnTo>
                    <a:pt x="1649" y="477"/>
                  </a:lnTo>
                  <a:close/>
                  <a:moveTo>
                    <a:pt x="1589" y="477"/>
                  </a:moveTo>
                  <a:lnTo>
                    <a:pt x="1589" y="477"/>
                  </a:lnTo>
                  <a:lnTo>
                    <a:pt x="1589" y="477"/>
                  </a:lnTo>
                  <a:lnTo>
                    <a:pt x="1596" y="479"/>
                  </a:lnTo>
                  <a:lnTo>
                    <a:pt x="1601" y="482"/>
                  </a:lnTo>
                  <a:lnTo>
                    <a:pt x="1605" y="487"/>
                  </a:lnTo>
                  <a:lnTo>
                    <a:pt x="1606" y="494"/>
                  </a:lnTo>
                  <a:lnTo>
                    <a:pt x="1606" y="494"/>
                  </a:lnTo>
                  <a:lnTo>
                    <a:pt x="1605" y="501"/>
                  </a:lnTo>
                  <a:lnTo>
                    <a:pt x="1601" y="506"/>
                  </a:lnTo>
                  <a:lnTo>
                    <a:pt x="1596" y="509"/>
                  </a:lnTo>
                  <a:lnTo>
                    <a:pt x="1589" y="509"/>
                  </a:lnTo>
                  <a:lnTo>
                    <a:pt x="1589" y="509"/>
                  </a:lnTo>
                  <a:lnTo>
                    <a:pt x="1584" y="509"/>
                  </a:lnTo>
                  <a:lnTo>
                    <a:pt x="1579" y="506"/>
                  </a:lnTo>
                  <a:lnTo>
                    <a:pt x="1576" y="501"/>
                  </a:lnTo>
                  <a:lnTo>
                    <a:pt x="1574" y="494"/>
                  </a:lnTo>
                  <a:lnTo>
                    <a:pt x="1574" y="494"/>
                  </a:lnTo>
                  <a:lnTo>
                    <a:pt x="1576" y="487"/>
                  </a:lnTo>
                  <a:lnTo>
                    <a:pt x="1579" y="482"/>
                  </a:lnTo>
                  <a:lnTo>
                    <a:pt x="1584" y="479"/>
                  </a:lnTo>
                  <a:lnTo>
                    <a:pt x="1589" y="477"/>
                  </a:lnTo>
                  <a:lnTo>
                    <a:pt x="1589" y="477"/>
                  </a:lnTo>
                  <a:close/>
                  <a:moveTo>
                    <a:pt x="1531" y="477"/>
                  </a:moveTo>
                  <a:lnTo>
                    <a:pt x="1531" y="477"/>
                  </a:lnTo>
                  <a:lnTo>
                    <a:pt x="1531" y="477"/>
                  </a:lnTo>
                  <a:lnTo>
                    <a:pt x="1538" y="479"/>
                  </a:lnTo>
                  <a:lnTo>
                    <a:pt x="1543" y="482"/>
                  </a:lnTo>
                  <a:lnTo>
                    <a:pt x="1547" y="487"/>
                  </a:lnTo>
                  <a:lnTo>
                    <a:pt x="1547" y="494"/>
                  </a:lnTo>
                  <a:lnTo>
                    <a:pt x="1547" y="494"/>
                  </a:lnTo>
                  <a:lnTo>
                    <a:pt x="1547" y="501"/>
                  </a:lnTo>
                  <a:lnTo>
                    <a:pt x="1543" y="506"/>
                  </a:lnTo>
                  <a:lnTo>
                    <a:pt x="1538" y="509"/>
                  </a:lnTo>
                  <a:lnTo>
                    <a:pt x="1531" y="509"/>
                  </a:lnTo>
                  <a:lnTo>
                    <a:pt x="1531" y="509"/>
                  </a:lnTo>
                  <a:lnTo>
                    <a:pt x="1526" y="509"/>
                  </a:lnTo>
                  <a:lnTo>
                    <a:pt x="1521" y="506"/>
                  </a:lnTo>
                  <a:lnTo>
                    <a:pt x="1518" y="501"/>
                  </a:lnTo>
                  <a:lnTo>
                    <a:pt x="1516" y="494"/>
                  </a:lnTo>
                  <a:lnTo>
                    <a:pt x="1516" y="494"/>
                  </a:lnTo>
                  <a:lnTo>
                    <a:pt x="1518" y="487"/>
                  </a:lnTo>
                  <a:lnTo>
                    <a:pt x="1521" y="482"/>
                  </a:lnTo>
                  <a:lnTo>
                    <a:pt x="1526" y="479"/>
                  </a:lnTo>
                  <a:lnTo>
                    <a:pt x="1531" y="477"/>
                  </a:lnTo>
                  <a:lnTo>
                    <a:pt x="1531" y="477"/>
                  </a:lnTo>
                  <a:close/>
                  <a:moveTo>
                    <a:pt x="1473" y="477"/>
                  </a:moveTo>
                  <a:lnTo>
                    <a:pt x="1473" y="477"/>
                  </a:lnTo>
                  <a:lnTo>
                    <a:pt x="1473" y="477"/>
                  </a:lnTo>
                  <a:lnTo>
                    <a:pt x="1479" y="479"/>
                  </a:lnTo>
                  <a:lnTo>
                    <a:pt x="1484" y="482"/>
                  </a:lnTo>
                  <a:lnTo>
                    <a:pt x="1487" y="487"/>
                  </a:lnTo>
                  <a:lnTo>
                    <a:pt x="1489" y="494"/>
                  </a:lnTo>
                  <a:lnTo>
                    <a:pt x="1489" y="494"/>
                  </a:lnTo>
                  <a:lnTo>
                    <a:pt x="1487" y="501"/>
                  </a:lnTo>
                  <a:lnTo>
                    <a:pt x="1484" y="506"/>
                  </a:lnTo>
                  <a:lnTo>
                    <a:pt x="1479" y="509"/>
                  </a:lnTo>
                  <a:lnTo>
                    <a:pt x="1473" y="509"/>
                  </a:lnTo>
                  <a:lnTo>
                    <a:pt x="1473" y="509"/>
                  </a:lnTo>
                  <a:lnTo>
                    <a:pt x="1467" y="509"/>
                  </a:lnTo>
                  <a:lnTo>
                    <a:pt x="1463" y="506"/>
                  </a:lnTo>
                  <a:lnTo>
                    <a:pt x="1460" y="501"/>
                  </a:lnTo>
                  <a:lnTo>
                    <a:pt x="1458" y="494"/>
                  </a:lnTo>
                  <a:lnTo>
                    <a:pt x="1458" y="494"/>
                  </a:lnTo>
                  <a:lnTo>
                    <a:pt x="1460" y="487"/>
                  </a:lnTo>
                  <a:lnTo>
                    <a:pt x="1463" y="482"/>
                  </a:lnTo>
                  <a:lnTo>
                    <a:pt x="1467" y="479"/>
                  </a:lnTo>
                  <a:lnTo>
                    <a:pt x="1473" y="477"/>
                  </a:lnTo>
                  <a:lnTo>
                    <a:pt x="1473" y="477"/>
                  </a:lnTo>
                  <a:close/>
                  <a:moveTo>
                    <a:pt x="1415" y="477"/>
                  </a:moveTo>
                  <a:lnTo>
                    <a:pt x="1415" y="477"/>
                  </a:lnTo>
                  <a:lnTo>
                    <a:pt x="1415" y="477"/>
                  </a:lnTo>
                  <a:lnTo>
                    <a:pt x="1421" y="479"/>
                  </a:lnTo>
                  <a:lnTo>
                    <a:pt x="1426" y="482"/>
                  </a:lnTo>
                  <a:lnTo>
                    <a:pt x="1429" y="487"/>
                  </a:lnTo>
                  <a:lnTo>
                    <a:pt x="1431" y="494"/>
                  </a:lnTo>
                  <a:lnTo>
                    <a:pt x="1431" y="494"/>
                  </a:lnTo>
                  <a:lnTo>
                    <a:pt x="1429" y="501"/>
                  </a:lnTo>
                  <a:lnTo>
                    <a:pt x="1426" y="506"/>
                  </a:lnTo>
                  <a:lnTo>
                    <a:pt x="1421" y="509"/>
                  </a:lnTo>
                  <a:lnTo>
                    <a:pt x="1415" y="509"/>
                  </a:lnTo>
                  <a:lnTo>
                    <a:pt x="1415" y="509"/>
                  </a:lnTo>
                  <a:lnTo>
                    <a:pt x="1409" y="509"/>
                  </a:lnTo>
                  <a:lnTo>
                    <a:pt x="1404" y="506"/>
                  </a:lnTo>
                  <a:lnTo>
                    <a:pt x="1400" y="501"/>
                  </a:lnTo>
                  <a:lnTo>
                    <a:pt x="1400" y="494"/>
                  </a:lnTo>
                  <a:lnTo>
                    <a:pt x="1400" y="494"/>
                  </a:lnTo>
                  <a:lnTo>
                    <a:pt x="1400" y="487"/>
                  </a:lnTo>
                  <a:lnTo>
                    <a:pt x="1404" y="482"/>
                  </a:lnTo>
                  <a:lnTo>
                    <a:pt x="1409" y="479"/>
                  </a:lnTo>
                  <a:lnTo>
                    <a:pt x="1415" y="477"/>
                  </a:lnTo>
                  <a:lnTo>
                    <a:pt x="1415" y="477"/>
                  </a:lnTo>
                  <a:close/>
                  <a:moveTo>
                    <a:pt x="1356" y="477"/>
                  </a:moveTo>
                  <a:lnTo>
                    <a:pt x="1356" y="477"/>
                  </a:lnTo>
                  <a:lnTo>
                    <a:pt x="1356" y="477"/>
                  </a:lnTo>
                  <a:lnTo>
                    <a:pt x="1363" y="479"/>
                  </a:lnTo>
                  <a:lnTo>
                    <a:pt x="1368" y="482"/>
                  </a:lnTo>
                  <a:lnTo>
                    <a:pt x="1371" y="487"/>
                  </a:lnTo>
                  <a:lnTo>
                    <a:pt x="1373" y="494"/>
                  </a:lnTo>
                  <a:lnTo>
                    <a:pt x="1373" y="494"/>
                  </a:lnTo>
                  <a:lnTo>
                    <a:pt x="1371" y="501"/>
                  </a:lnTo>
                  <a:lnTo>
                    <a:pt x="1368" y="506"/>
                  </a:lnTo>
                  <a:lnTo>
                    <a:pt x="1363" y="509"/>
                  </a:lnTo>
                  <a:lnTo>
                    <a:pt x="1356" y="509"/>
                  </a:lnTo>
                  <a:lnTo>
                    <a:pt x="1356" y="509"/>
                  </a:lnTo>
                  <a:lnTo>
                    <a:pt x="1351" y="509"/>
                  </a:lnTo>
                  <a:lnTo>
                    <a:pt x="1346" y="506"/>
                  </a:lnTo>
                  <a:lnTo>
                    <a:pt x="1342" y="501"/>
                  </a:lnTo>
                  <a:lnTo>
                    <a:pt x="1341" y="494"/>
                  </a:lnTo>
                  <a:lnTo>
                    <a:pt x="1341" y="494"/>
                  </a:lnTo>
                  <a:lnTo>
                    <a:pt x="1342" y="487"/>
                  </a:lnTo>
                  <a:lnTo>
                    <a:pt x="1346" y="482"/>
                  </a:lnTo>
                  <a:lnTo>
                    <a:pt x="1351" y="479"/>
                  </a:lnTo>
                  <a:lnTo>
                    <a:pt x="1356" y="477"/>
                  </a:lnTo>
                  <a:lnTo>
                    <a:pt x="1356" y="477"/>
                  </a:lnTo>
                  <a:close/>
                  <a:moveTo>
                    <a:pt x="773" y="477"/>
                  </a:moveTo>
                  <a:lnTo>
                    <a:pt x="773" y="477"/>
                  </a:lnTo>
                  <a:lnTo>
                    <a:pt x="773" y="477"/>
                  </a:lnTo>
                  <a:lnTo>
                    <a:pt x="780" y="479"/>
                  </a:lnTo>
                  <a:lnTo>
                    <a:pt x="785" y="482"/>
                  </a:lnTo>
                  <a:lnTo>
                    <a:pt x="789" y="487"/>
                  </a:lnTo>
                  <a:lnTo>
                    <a:pt x="789" y="494"/>
                  </a:lnTo>
                  <a:lnTo>
                    <a:pt x="789" y="494"/>
                  </a:lnTo>
                  <a:lnTo>
                    <a:pt x="789" y="501"/>
                  </a:lnTo>
                  <a:lnTo>
                    <a:pt x="785" y="506"/>
                  </a:lnTo>
                  <a:lnTo>
                    <a:pt x="780" y="509"/>
                  </a:lnTo>
                  <a:lnTo>
                    <a:pt x="773" y="509"/>
                  </a:lnTo>
                  <a:lnTo>
                    <a:pt x="773" y="509"/>
                  </a:lnTo>
                  <a:lnTo>
                    <a:pt x="768" y="509"/>
                  </a:lnTo>
                  <a:lnTo>
                    <a:pt x="763" y="506"/>
                  </a:lnTo>
                  <a:lnTo>
                    <a:pt x="760" y="501"/>
                  </a:lnTo>
                  <a:lnTo>
                    <a:pt x="758" y="494"/>
                  </a:lnTo>
                  <a:lnTo>
                    <a:pt x="758" y="494"/>
                  </a:lnTo>
                  <a:lnTo>
                    <a:pt x="760" y="487"/>
                  </a:lnTo>
                  <a:lnTo>
                    <a:pt x="763" y="482"/>
                  </a:lnTo>
                  <a:lnTo>
                    <a:pt x="768" y="479"/>
                  </a:lnTo>
                  <a:lnTo>
                    <a:pt x="773" y="477"/>
                  </a:lnTo>
                  <a:lnTo>
                    <a:pt x="773" y="477"/>
                  </a:lnTo>
                  <a:close/>
                  <a:moveTo>
                    <a:pt x="716" y="477"/>
                  </a:moveTo>
                  <a:lnTo>
                    <a:pt x="716" y="477"/>
                  </a:lnTo>
                  <a:lnTo>
                    <a:pt x="716" y="477"/>
                  </a:lnTo>
                  <a:lnTo>
                    <a:pt x="721" y="479"/>
                  </a:lnTo>
                  <a:lnTo>
                    <a:pt x="726" y="482"/>
                  </a:lnTo>
                  <a:lnTo>
                    <a:pt x="729" y="487"/>
                  </a:lnTo>
                  <a:lnTo>
                    <a:pt x="731" y="494"/>
                  </a:lnTo>
                  <a:lnTo>
                    <a:pt x="731" y="494"/>
                  </a:lnTo>
                  <a:lnTo>
                    <a:pt x="729" y="501"/>
                  </a:lnTo>
                  <a:lnTo>
                    <a:pt x="726" y="506"/>
                  </a:lnTo>
                  <a:lnTo>
                    <a:pt x="721" y="509"/>
                  </a:lnTo>
                  <a:lnTo>
                    <a:pt x="716" y="509"/>
                  </a:lnTo>
                  <a:lnTo>
                    <a:pt x="716" y="509"/>
                  </a:lnTo>
                  <a:lnTo>
                    <a:pt x="709" y="509"/>
                  </a:lnTo>
                  <a:lnTo>
                    <a:pt x="704" y="506"/>
                  </a:lnTo>
                  <a:lnTo>
                    <a:pt x="702" y="501"/>
                  </a:lnTo>
                  <a:lnTo>
                    <a:pt x="700" y="494"/>
                  </a:lnTo>
                  <a:lnTo>
                    <a:pt x="700" y="494"/>
                  </a:lnTo>
                  <a:lnTo>
                    <a:pt x="702" y="487"/>
                  </a:lnTo>
                  <a:lnTo>
                    <a:pt x="704" y="482"/>
                  </a:lnTo>
                  <a:lnTo>
                    <a:pt x="709" y="479"/>
                  </a:lnTo>
                  <a:lnTo>
                    <a:pt x="716" y="477"/>
                  </a:lnTo>
                  <a:lnTo>
                    <a:pt x="716" y="477"/>
                  </a:lnTo>
                  <a:close/>
                  <a:moveTo>
                    <a:pt x="658" y="477"/>
                  </a:moveTo>
                  <a:lnTo>
                    <a:pt x="658" y="477"/>
                  </a:lnTo>
                  <a:lnTo>
                    <a:pt x="658" y="477"/>
                  </a:lnTo>
                  <a:lnTo>
                    <a:pt x="663" y="479"/>
                  </a:lnTo>
                  <a:lnTo>
                    <a:pt x="668" y="482"/>
                  </a:lnTo>
                  <a:lnTo>
                    <a:pt x="671" y="487"/>
                  </a:lnTo>
                  <a:lnTo>
                    <a:pt x="673" y="494"/>
                  </a:lnTo>
                  <a:lnTo>
                    <a:pt x="673" y="494"/>
                  </a:lnTo>
                  <a:lnTo>
                    <a:pt x="671" y="501"/>
                  </a:lnTo>
                  <a:lnTo>
                    <a:pt x="668" y="506"/>
                  </a:lnTo>
                  <a:lnTo>
                    <a:pt x="663" y="509"/>
                  </a:lnTo>
                  <a:lnTo>
                    <a:pt x="658" y="509"/>
                  </a:lnTo>
                  <a:lnTo>
                    <a:pt x="658" y="509"/>
                  </a:lnTo>
                  <a:lnTo>
                    <a:pt x="651" y="509"/>
                  </a:lnTo>
                  <a:lnTo>
                    <a:pt x="646" y="506"/>
                  </a:lnTo>
                  <a:lnTo>
                    <a:pt x="642" y="501"/>
                  </a:lnTo>
                  <a:lnTo>
                    <a:pt x="642" y="494"/>
                  </a:lnTo>
                  <a:lnTo>
                    <a:pt x="642" y="494"/>
                  </a:lnTo>
                  <a:lnTo>
                    <a:pt x="642" y="487"/>
                  </a:lnTo>
                  <a:lnTo>
                    <a:pt x="646" y="482"/>
                  </a:lnTo>
                  <a:lnTo>
                    <a:pt x="651" y="479"/>
                  </a:lnTo>
                  <a:lnTo>
                    <a:pt x="658" y="477"/>
                  </a:lnTo>
                  <a:lnTo>
                    <a:pt x="658" y="477"/>
                  </a:lnTo>
                  <a:close/>
                  <a:moveTo>
                    <a:pt x="598" y="477"/>
                  </a:moveTo>
                  <a:lnTo>
                    <a:pt x="598" y="477"/>
                  </a:lnTo>
                  <a:lnTo>
                    <a:pt x="598" y="477"/>
                  </a:lnTo>
                  <a:lnTo>
                    <a:pt x="605" y="479"/>
                  </a:lnTo>
                  <a:lnTo>
                    <a:pt x="610" y="482"/>
                  </a:lnTo>
                  <a:lnTo>
                    <a:pt x="613" y="487"/>
                  </a:lnTo>
                  <a:lnTo>
                    <a:pt x="615" y="494"/>
                  </a:lnTo>
                  <a:lnTo>
                    <a:pt x="615" y="494"/>
                  </a:lnTo>
                  <a:lnTo>
                    <a:pt x="613" y="501"/>
                  </a:lnTo>
                  <a:lnTo>
                    <a:pt x="610" y="506"/>
                  </a:lnTo>
                  <a:lnTo>
                    <a:pt x="605" y="509"/>
                  </a:lnTo>
                  <a:lnTo>
                    <a:pt x="598" y="509"/>
                  </a:lnTo>
                  <a:lnTo>
                    <a:pt x="598" y="509"/>
                  </a:lnTo>
                  <a:lnTo>
                    <a:pt x="593" y="509"/>
                  </a:lnTo>
                  <a:lnTo>
                    <a:pt x="588" y="506"/>
                  </a:lnTo>
                  <a:lnTo>
                    <a:pt x="584" y="501"/>
                  </a:lnTo>
                  <a:lnTo>
                    <a:pt x="583" y="494"/>
                  </a:lnTo>
                  <a:lnTo>
                    <a:pt x="583" y="494"/>
                  </a:lnTo>
                  <a:lnTo>
                    <a:pt x="584" y="487"/>
                  </a:lnTo>
                  <a:lnTo>
                    <a:pt x="588" y="482"/>
                  </a:lnTo>
                  <a:lnTo>
                    <a:pt x="593" y="479"/>
                  </a:lnTo>
                  <a:lnTo>
                    <a:pt x="598" y="477"/>
                  </a:lnTo>
                  <a:lnTo>
                    <a:pt x="598" y="477"/>
                  </a:lnTo>
                  <a:close/>
                  <a:moveTo>
                    <a:pt x="540" y="477"/>
                  </a:moveTo>
                  <a:lnTo>
                    <a:pt x="540" y="477"/>
                  </a:lnTo>
                  <a:lnTo>
                    <a:pt x="540" y="477"/>
                  </a:lnTo>
                  <a:lnTo>
                    <a:pt x="547" y="479"/>
                  </a:lnTo>
                  <a:lnTo>
                    <a:pt x="552" y="482"/>
                  </a:lnTo>
                  <a:lnTo>
                    <a:pt x="556" y="487"/>
                  </a:lnTo>
                  <a:lnTo>
                    <a:pt x="556" y="494"/>
                  </a:lnTo>
                  <a:lnTo>
                    <a:pt x="556" y="494"/>
                  </a:lnTo>
                  <a:lnTo>
                    <a:pt x="556" y="501"/>
                  </a:lnTo>
                  <a:lnTo>
                    <a:pt x="552" y="506"/>
                  </a:lnTo>
                  <a:lnTo>
                    <a:pt x="547" y="509"/>
                  </a:lnTo>
                  <a:lnTo>
                    <a:pt x="540" y="509"/>
                  </a:lnTo>
                  <a:lnTo>
                    <a:pt x="540" y="509"/>
                  </a:lnTo>
                  <a:lnTo>
                    <a:pt x="535" y="509"/>
                  </a:lnTo>
                  <a:lnTo>
                    <a:pt x="530" y="506"/>
                  </a:lnTo>
                  <a:lnTo>
                    <a:pt x="527" y="501"/>
                  </a:lnTo>
                  <a:lnTo>
                    <a:pt x="525" y="494"/>
                  </a:lnTo>
                  <a:lnTo>
                    <a:pt x="525" y="494"/>
                  </a:lnTo>
                  <a:lnTo>
                    <a:pt x="527" y="487"/>
                  </a:lnTo>
                  <a:lnTo>
                    <a:pt x="530" y="482"/>
                  </a:lnTo>
                  <a:lnTo>
                    <a:pt x="535" y="479"/>
                  </a:lnTo>
                  <a:lnTo>
                    <a:pt x="540" y="477"/>
                  </a:lnTo>
                  <a:lnTo>
                    <a:pt x="540" y="477"/>
                  </a:lnTo>
                  <a:close/>
                  <a:moveTo>
                    <a:pt x="2056" y="434"/>
                  </a:moveTo>
                  <a:lnTo>
                    <a:pt x="2056" y="434"/>
                  </a:lnTo>
                  <a:lnTo>
                    <a:pt x="2056" y="434"/>
                  </a:lnTo>
                  <a:lnTo>
                    <a:pt x="2063" y="436"/>
                  </a:lnTo>
                  <a:lnTo>
                    <a:pt x="2068" y="439"/>
                  </a:lnTo>
                  <a:lnTo>
                    <a:pt x="2071" y="445"/>
                  </a:lnTo>
                  <a:lnTo>
                    <a:pt x="2071" y="451"/>
                  </a:lnTo>
                  <a:lnTo>
                    <a:pt x="2071" y="451"/>
                  </a:lnTo>
                  <a:lnTo>
                    <a:pt x="2071" y="456"/>
                  </a:lnTo>
                  <a:lnTo>
                    <a:pt x="2068" y="462"/>
                  </a:lnTo>
                  <a:lnTo>
                    <a:pt x="2063" y="465"/>
                  </a:lnTo>
                  <a:lnTo>
                    <a:pt x="2056" y="467"/>
                  </a:lnTo>
                  <a:lnTo>
                    <a:pt x="2056" y="467"/>
                  </a:lnTo>
                  <a:lnTo>
                    <a:pt x="2051" y="465"/>
                  </a:lnTo>
                  <a:lnTo>
                    <a:pt x="2046" y="462"/>
                  </a:lnTo>
                  <a:lnTo>
                    <a:pt x="2042" y="456"/>
                  </a:lnTo>
                  <a:lnTo>
                    <a:pt x="2040" y="451"/>
                  </a:lnTo>
                  <a:lnTo>
                    <a:pt x="2040" y="451"/>
                  </a:lnTo>
                  <a:lnTo>
                    <a:pt x="2042" y="445"/>
                  </a:lnTo>
                  <a:lnTo>
                    <a:pt x="2046" y="439"/>
                  </a:lnTo>
                  <a:lnTo>
                    <a:pt x="2051" y="436"/>
                  </a:lnTo>
                  <a:lnTo>
                    <a:pt x="2056" y="434"/>
                  </a:lnTo>
                  <a:lnTo>
                    <a:pt x="2056" y="434"/>
                  </a:lnTo>
                  <a:close/>
                  <a:moveTo>
                    <a:pt x="1998" y="434"/>
                  </a:moveTo>
                  <a:lnTo>
                    <a:pt x="1998" y="434"/>
                  </a:lnTo>
                  <a:lnTo>
                    <a:pt x="1998" y="434"/>
                  </a:lnTo>
                  <a:lnTo>
                    <a:pt x="2005" y="436"/>
                  </a:lnTo>
                  <a:lnTo>
                    <a:pt x="2008" y="439"/>
                  </a:lnTo>
                  <a:lnTo>
                    <a:pt x="2012" y="445"/>
                  </a:lnTo>
                  <a:lnTo>
                    <a:pt x="2013" y="451"/>
                  </a:lnTo>
                  <a:lnTo>
                    <a:pt x="2013" y="451"/>
                  </a:lnTo>
                  <a:lnTo>
                    <a:pt x="2012" y="456"/>
                  </a:lnTo>
                  <a:lnTo>
                    <a:pt x="2008" y="462"/>
                  </a:lnTo>
                  <a:lnTo>
                    <a:pt x="2005" y="465"/>
                  </a:lnTo>
                  <a:lnTo>
                    <a:pt x="1998" y="467"/>
                  </a:lnTo>
                  <a:lnTo>
                    <a:pt x="1998" y="467"/>
                  </a:lnTo>
                  <a:lnTo>
                    <a:pt x="1993" y="465"/>
                  </a:lnTo>
                  <a:lnTo>
                    <a:pt x="1988" y="462"/>
                  </a:lnTo>
                  <a:lnTo>
                    <a:pt x="1984" y="456"/>
                  </a:lnTo>
                  <a:lnTo>
                    <a:pt x="1983" y="451"/>
                  </a:lnTo>
                  <a:lnTo>
                    <a:pt x="1983" y="451"/>
                  </a:lnTo>
                  <a:lnTo>
                    <a:pt x="1984" y="445"/>
                  </a:lnTo>
                  <a:lnTo>
                    <a:pt x="1988" y="439"/>
                  </a:lnTo>
                  <a:lnTo>
                    <a:pt x="1993" y="436"/>
                  </a:lnTo>
                  <a:lnTo>
                    <a:pt x="1998" y="434"/>
                  </a:lnTo>
                  <a:lnTo>
                    <a:pt x="1998" y="434"/>
                  </a:lnTo>
                  <a:close/>
                  <a:moveTo>
                    <a:pt x="1940" y="434"/>
                  </a:moveTo>
                  <a:lnTo>
                    <a:pt x="1940" y="434"/>
                  </a:lnTo>
                  <a:lnTo>
                    <a:pt x="1940" y="434"/>
                  </a:lnTo>
                  <a:lnTo>
                    <a:pt x="1945" y="436"/>
                  </a:lnTo>
                  <a:lnTo>
                    <a:pt x="1950" y="439"/>
                  </a:lnTo>
                  <a:lnTo>
                    <a:pt x="1954" y="445"/>
                  </a:lnTo>
                  <a:lnTo>
                    <a:pt x="1955" y="451"/>
                  </a:lnTo>
                  <a:lnTo>
                    <a:pt x="1955" y="451"/>
                  </a:lnTo>
                  <a:lnTo>
                    <a:pt x="1954" y="456"/>
                  </a:lnTo>
                  <a:lnTo>
                    <a:pt x="1950" y="462"/>
                  </a:lnTo>
                  <a:lnTo>
                    <a:pt x="1945" y="465"/>
                  </a:lnTo>
                  <a:lnTo>
                    <a:pt x="1940" y="467"/>
                  </a:lnTo>
                  <a:lnTo>
                    <a:pt x="1940" y="467"/>
                  </a:lnTo>
                  <a:lnTo>
                    <a:pt x="1933" y="465"/>
                  </a:lnTo>
                  <a:lnTo>
                    <a:pt x="1928" y="462"/>
                  </a:lnTo>
                  <a:lnTo>
                    <a:pt x="1925" y="456"/>
                  </a:lnTo>
                  <a:lnTo>
                    <a:pt x="1925" y="451"/>
                  </a:lnTo>
                  <a:lnTo>
                    <a:pt x="1925" y="451"/>
                  </a:lnTo>
                  <a:lnTo>
                    <a:pt x="1925" y="445"/>
                  </a:lnTo>
                  <a:lnTo>
                    <a:pt x="1928" y="439"/>
                  </a:lnTo>
                  <a:lnTo>
                    <a:pt x="1933" y="436"/>
                  </a:lnTo>
                  <a:lnTo>
                    <a:pt x="1940" y="434"/>
                  </a:lnTo>
                  <a:lnTo>
                    <a:pt x="1940" y="434"/>
                  </a:lnTo>
                  <a:close/>
                  <a:moveTo>
                    <a:pt x="1882" y="434"/>
                  </a:moveTo>
                  <a:lnTo>
                    <a:pt x="1882" y="434"/>
                  </a:lnTo>
                  <a:lnTo>
                    <a:pt x="1882" y="434"/>
                  </a:lnTo>
                  <a:lnTo>
                    <a:pt x="1887" y="436"/>
                  </a:lnTo>
                  <a:lnTo>
                    <a:pt x="1892" y="439"/>
                  </a:lnTo>
                  <a:lnTo>
                    <a:pt x="1896" y="445"/>
                  </a:lnTo>
                  <a:lnTo>
                    <a:pt x="1897" y="451"/>
                  </a:lnTo>
                  <a:lnTo>
                    <a:pt x="1897" y="451"/>
                  </a:lnTo>
                  <a:lnTo>
                    <a:pt x="1896" y="456"/>
                  </a:lnTo>
                  <a:lnTo>
                    <a:pt x="1892" y="462"/>
                  </a:lnTo>
                  <a:lnTo>
                    <a:pt x="1887" y="465"/>
                  </a:lnTo>
                  <a:lnTo>
                    <a:pt x="1882" y="467"/>
                  </a:lnTo>
                  <a:lnTo>
                    <a:pt x="1882" y="467"/>
                  </a:lnTo>
                  <a:lnTo>
                    <a:pt x="1875" y="465"/>
                  </a:lnTo>
                  <a:lnTo>
                    <a:pt x="1870" y="462"/>
                  </a:lnTo>
                  <a:lnTo>
                    <a:pt x="1867" y="456"/>
                  </a:lnTo>
                  <a:lnTo>
                    <a:pt x="1867" y="451"/>
                  </a:lnTo>
                  <a:lnTo>
                    <a:pt x="1867" y="451"/>
                  </a:lnTo>
                  <a:lnTo>
                    <a:pt x="1867" y="445"/>
                  </a:lnTo>
                  <a:lnTo>
                    <a:pt x="1870" y="439"/>
                  </a:lnTo>
                  <a:lnTo>
                    <a:pt x="1875" y="436"/>
                  </a:lnTo>
                  <a:lnTo>
                    <a:pt x="1882" y="434"/>
                  </a:lnTo>
                  <a:lnTo>
                    <a:pt x="1882" y="434"/>
                  </a:lnTo>
                  <a:close/>
                  <a:moveTo>
                    <a:pt x="1823" y="434"/>
                  </a:moveTo>
                  <a:lnTo>
                    <a:pt x="1823" y="434"/>
                  </a:lnTo>
                  <a:lnTo>
                    <a:pt x="1823" y="434"/>
                  </a:lnTo>
                  <a:lnTo>
                    <a:pt x="1829" y="436"/>
                  </a:lnTo>
                  <a:lnTo>
                    <a:pt x="1834" y="439"/>
                  </a:lnTo>
                  <a:lnTo>
                    <a:pt x="1838" y="445"/>
                  </a:lnTo>
                  <a:lnTo>
                    <a:pt x="1838" y="451"/>
                  </a:lnTo>
                  <a:lnTo>
                    <a:pt x="1838" y="451"/>
                  </a:lnTo>
                  <a:lnTo>
                    <a:pt x="1838" y="456"/>
                  </a:lnTo>
                  <a:lnTo>
                    <a:pt x="1834" y="462"/>
                  </a:lnTo>
                  <a:lnTo>
                    <a:pt x="1829" y="465"/>
                  </a:lnTo>
                  <a:lnTo>
                    <a:pt x="1823" y="467"/>
                  </a:lnTo>
                  <a:lnTo>
                    <a:pt x="1823" y="467"/>
                  </a:lnTo>
                  <a:lnTo>
                    <a:pt x="1817" y="465"/>
                  </a:lnTo>
                  <a:lnTo>
                    <a:pt x="1812" y="462"/>
                  </a:lnTo>
                  <a:lnTo>
                    <a:pt x="1809" y="456"/>
                  </a:lnTo>
                  <a:lnTo>
                    <a:pt x="1807" y="451"/>
                  </a:lnTo>
                  <a:lnTo>
                    <a:pt x="1807" y="451"/>
                  </a:lnTo>
                  <a:lnTo>
                    <a:pt x="1809" y="445"/>
                  </a:lnTo>
                  <a:lnTo>
                    <a:pt x="1812" y="439"/>
                  </a:lnTo>
                  <a:lnTo>
                    <a:pt x="1817" y="436"/>
                  </a:lnTo>
                  <a:lnTo>
                    <a:pt x="1823" y="434"/>
                  </a:lnTo>
                  <a:lnTo>
                    <a:pt x="1823" y="434"/>
                  </a:lnTo>
                  <a:close/>
                  <a:moveTo>
                    <a:pt x="1765" y="434"/>
                  </a:moveTo>
                  <a:lnTo>
                    <a:pt x="1765" y="434"/>
                  </a:lnTo>
                  <a:lnTo>
                    <a:pt x="1765" y="434"/>
                  </a:lnTo>
                  <a:lnTo>
                    <a:pt x="1771" y="436"/>
                  </a:lnTo>
                  <a:lnTo>
                    <a:pt x="1777" y="439"/>
                  </a:lnTo>
                  <a:lnTo>
                    <a:pt x="1780" y="445"/>
                  </a:lnTo>
                  <a:lnTo>
                    <a:pt x="1780" y="451"/>
                  </a:lnTo>
                  <a:lnTo>
                    <a:pt x="1780" y="451"/>
                  </a:lnTo>
                  <a:lnTo>
                    <a:pt x="1780" y="456"/>
                  </a:lnTo>
                  <a:lnTo>
                    <a:pt x="1777" y="462"/>
                  </a:lnTo>
                  <a:lnTo>
                    <a:pt x="1771" y="465"/>
                  </a:lnTo>
                  <a:lnTo>
                    <a:pt x="1765" y="467"/>
                  </a:lnTo>
                  <a:lnTo>
                    <a:pt x="1765" y="467"/>
                  </a:lnTo>
                  <a:lnTo>
                    <a:pt x="1759" y="465"/>
                  </a:lnTo>
                  <a:lnTo>
                    <a:pt x="1754" y="462"/>
                  </a:lnTo>
                  <a:lnTo>
                    <a:pt x="1751" y="456"/>
                  </a:lnTo>
                  <a:lnTo>
                    <a:pt x="1749" y="451"/>
                  </a:lnTo>
                  <a:lnTo>
                    <a:pt x="1749" y="451"/>
                  </a:lnTo>
                  <a:lnTo>
                    <a:pt x="1751" y="445"/>
                  </a:lnTo>
                  <a:lnTo>
                    <a:pt x="1754" y="439"/>
                  </a:lnTo>
                  <a:lnTo>
                    <a:pt x="1759" y="436"/>
                  </a:lnTo>
                  <a:lnTo>
                    <a:pt x="1765" y="434"/>
                  </a:lnTo>
                  <a:lnTo>
                    <a:pt x="1765" y="434"/>
                  </a:lnTo>
                  <a:close/>
                  <a:moveTo>
                    <a:pt x="1707" y="434"/>
                  </a:moveTo>
                  <a:lnTo>
                    <a:pt x="1707" y="434"/>
                  </a:lnTo>
                  <a:lnTo>
                    <a:pt x="1707" y="434"/>
                  </a:lnTo>
                  <a:lnTo>
                    <a:pt x="1712" y="436"/>
                  </a:lnTo>
                  <a:lnTo>
                    <a:pt x="1717" y="439"/>
                  </a:lnTo>
                  <a:lnTo>
                    <a:pt x="1720" y="445"/>
                  </a:lnTo>
                  <a:lnTo>
                    <a:pt x="1722" y="451"/>
                  </a:lnTo>
                  <a:lnTo>
                    <a:pt x="1722" y="451"/>
                  </a:lnTo>
                  <a:lnTo>
                    <a:pt x="1720" y="456"/>
                  </a:lnTo>
                  <a:lnTo>
                    <a:pt x="1717" y="462"/>
                  </a:lnTo>
                  <a:lnTo>
                    <a:pt x="1712" y="465"/>
                  </a:lnTo>
                  <a:lnTo>
                    <a:pt x="1707" y="467"/>
                  </a:lnTo>
                  <a:lnTo>
                    <a:pt x="1707" y="467"/>
                  </a:lnTo>
                  <a:lnTo>
                    <a:pt x="1700" y="465"/>
                  </a:lnTo>
                  <a:lnTo>
                    <a:pt x="1695" y="462"/>
                  </a:lnTo>
                  <a:lnTo>
                    <a:pt x="1693" y="456"/>
                  </a:lnTo>
                  <a:lnTo>
                    <a:pt x="1691" y="451"/>
                  </a:lnTo>
                  <a:lnTo>
                    <a:pt x="1691" y="451"/>
                  </a:lnTo>
                  <a:lnTo>
                    <a:pt x="1693" y="445"/>
                  </a:lnTo>
                  <a:lnTo>
                    <a:pt x="1695" y="439"/>
                  </a:lnTo>
                  <a:lnTo>
                    <a:pt x="1700" y="436"/>
                  </a:lnTo>
                  <a:lnTo>
                    <a:pt x="1707" y="434"/>
                  </a:lnTo>
                  <a:lnTo>
                    <a:pt x="1707" y="434"/>
                  </a:lnTo>
                  <a:close/>
                  <a:moveTo>
                    <a:pt x="1649" y="434"/>
                  </a:moveTo>
                  <a:lnTo>
                    <a:pt x="1649" y="434"/>
                  </a:lnTo>
                  <a:lnTo>
                    <a:pt x="1649" y="434"/>
                  </a:lnTo>
                  <a:lnTo>
                    <a:pt x="1654" y="436"/>
                  </a:lnTo>
                  <a:lnTo>
                    <a:pt x="1659" y="439"/>
                  </a:lnTo>
                  <a:lnTo>
                    <a:pt x="1662" y="445"/>
                  </a:lnTo>
                  <a:lnTo>
                    <a:pt x="1664" y="451"/>
                  </a:lnTo>
                  <a:lnTo>
                    <a:pt x="1664" y="451"/>
                  </a:lnTo>
                  <a:lnTo>
                    <a:pt x="1662" y="456"/>
                  </a:lnTo>
                  <a:lnTo>
                    <a:pt x="1659" y="462"/>
                  </a:lnTo>
                  <a:lnTo>
                    <a:pt x="1654" y="465"/>
                  </a:lnTo>
                  <a:lnTo>
                    <a:pt x="1649" y="467"/>
                  </a:lnTo>
                  <a:lnTo>
                    <a:pt x="1649" y="467"/>
                  </a:lnTo>
                  <a:lnTo>
                    <a:pt x="1642" y="465"/>
                  </a:lnTo>
                  <a:lnTo>
                    <a:pt x="1637" y="462"/>
                  </a:lnTo>
                  <a:lnTo>
                    <a:pt x="1633" y="456"/>
                  </a:lnTo>
                  <a:lnTo>
                    <a:pt x="1633" y="451"/>
                  </a:lnTo>
                  <a:lnTo>
                    <a:pt x="1633" y="451"/>
                  </a:lnTo>
                  <a:lnTo>
                    <a:pt x="1633" y="445"/>
                  </a:lnTo>
                  <a:lnTo>
                    <a:pt x="1637" y="439"/>
                  </a:lnTo>
                  <a:lnTo>
                    <a:pt x="1642" y="436"/>
                  </a:lnTo>
                  <a:lnTo>
                    <a:pt x="1649" y="434"/>
                  </a:lnTo>
                  <a:lnTo>
                    <a:pt x="1649" y="434"/>
                  </a:lnTo>
                  <a:close/>
                  <a:moveTo>
                    <a:pt x="1589" y="434"/>
                  </a:moveTo>
                  <a:lnTo>
                    <a:pt x="1589" y="434"/>
                  </a:lnTo>
                  <a:lnTo>
                    <a:pt x="1589" y="434"/>
                  </a:lnTo>
                  <a:lnTo>
                    <a:pt x="1596" y="436"/>
                  </a:lnTo>
                  <a:lnTo>
                    <a:pt x="1601" y="439"/>
                  </a:lnTo>
                  <a:lnTo>
                    <a:pt x="1605" y="445"/>
                  </a:lnTo>
                  <a:lnTo>
                    <a:pt x="1606" y="451"/>
                  </a:lnTo>
                  <a:lnTo>
                    <a:pt x="1606" y="451"/>
                  </a:lnTo>
                  <a:lnTo>
                    <a:pt x="1605" y="456"/>
                  </a:lnTo>
                  <a:lnTo>
                    <a:pt x="1601" y="462"/>
                  </a:lnTo>
                  <a:lnTo>
                    <a:pt x="1596" y="465"/>
                  </a:lnTo>
                  <a:lnTo>
                    <a:pt x="1589" y="467"/>
                  </a:lnTo>
                  <a:lnTo>
                    <a:pt x="1589" y="467"/>
                  </a:lnTo>
                  <a:lnTo>
                    <a:pt x="1584" y="465"/>
                  </a:lnTo>
                  <a:lnTo>
                    <a:pt x="1579" y="462"/>
                  </a:lnTo>
                  <a:lnTo>
                    <a:pt x="1576" y="456"/>
                  </a:lnTo>
                  <a:lnTo>
                    <a:pt x="1574" y="451"/>
                  </a:lnTo>
                  <a:lnTo>
                    <a:pt x="1574" y="451"/>
                  </a:lnTo>
                  <a:lnTo>
                    <a:pt x="1576" y="445"/>
                  </a:lnTo>
                  <a:lnTo>
                    <a:pt x="1579" y="439"/>
                  </a:lnTo>
                  <a:lnTo>
                    <a:pt x="1584" y="436"/>
                  </a:lnTo>
                  <a:lnTo>
                    <a:pt x="1589" y="434"/>
                  </a:lnTo>
                  <a:lnTo>
                    <a:pt x="1589" y="434"/>
                  </a:lnTo>
                  <a:close/>
                  <a:moveTo>
                    <a:pt x="1531" y="434"/>
                  </a:moveTo>
                  <a:lnTo>
                    <a:pt x="1531" y="434"/>
                  </a:lnTo>
                  <a:lnTo>
                    <a:pt x="1531" y="434"/>
                  </a:lnTo>
                  <a:lnTo>
                    <a:pt x="1538" y="436"/>
                  </a:lnTo>
                  <a:lnTo>
                    <a:pt x="1543" y="439"/>
                  </a:lnTo>
                  <a:lnTo>
                    <a:pt x="1547" y="445"/>
                  </a:lnTo>
                  <a:lnTo>
                    <a:pt x="1547" y="451"/>
                  </a:lnTo>
                  <a:lnTo>
                    <a:pt x="1547" y="451"/>
                  </a:lnTo>
                  <a:lnTo>
                    <a:pt x="1547" y="456"/>
                  </a:lnTo>
                  <a:lnTo>
                    <a:pt x="1543" y="462"/>
                  </a:lnTo>
                  <a:lnTo>
                    <a:pt x="1538" y="465"/>
                  </a:lnTo>
                  <a:lnTo>
                    <a:pt x="1531" y="467"/>
                  </a:lnTo>
                  <a:lnTo>
                    <a:pt x="1531" y="467"/>
                  </a:lnTo>
                  <a:lnTo>
                    <a:pt x="1526" y="465"/>
                  </a:lnTo>
                  <a:lnTo>
                    <a:pt x="1521" y="462"/>
                  </a:lnTo>
                  <a:lnTo>
                    <a:pt x="1518" y="456"/>
                  </a:lnTo>
                  <a:lnTo>
                    <a:pt x="1516" y="451"/>
                  </a:lnTo>
                  <a:lnTo>
                    <a:pt x="1516" y="451"/>
                  </a:lnTo>
                  <a:lnTo>
                    <a:pt x="1518" y="445"/>
                  </a:lnTo>
                  <a:lnTo>
                    <a:pt x="1521" y="439"/>
                  </a:lnTo>
                  <a:lnTo>
                    <a:pt x="1526" y="436"/>
                  </a:lnTo>
                  <a:lnTo>
                    <a:pt x="1531" y="434"/>
                  </a:lnTo>
                  <a:lnTo>
                    <a:pt x="1531" y="434"/>
                  </a:lnTo>
                  <a:close/>
                  <a:moveTo>
                    <a:pt x="1473" y="434"/>
                  </a:moveTo>
                  <a:lnTo>
                    <a:pt x="1473" y="434"/>
                  </a:lnTo>
                  <a:lnTo>
                    <a:pt x="1473" y="434"/>
                  </a:lnTo>
                  <a:lnTo>
                    <a:pt x="1479" y="436"/>
                  </a:lnTo>
                  <a:lnTo>
                    <a:pt x="1484" y="439"/>
                  </a:lnTo>
                  <a:lnTo>
                    <a:pt x="1487" y="445"/>
                  </a:lnTo>
                  <a:lnTo>
                    <a:pt x="1489" y="451"/>
                  </a:lnTo>
                  <a:lnTo>
                    <a:pt x="1489" y="451"/>
                  </a:lnTo>
                  <a:lnTo>
                    <a:pt x="1487" y="456"/>
                  </a:lnTo>
                  <a:lnTo>
                    <a:pt x="1484" y="462"/>
                  </a:lnTo>
                  <a:lnTo>
                    <a:pt x="1479" y="465"/>
                  </a:lnTo>
                  <a:lnTo>
                    <a:pt x="1473" y="467"/>
                  </a:lnTo>
                  <a:lnTo>
                    <a:pt x="1473" y="467"/>
                  </a:lnTo>
                  <a:lnTo>
                    <a:pt x="1467" y="465"/>
                  </a:lnTo>
                  <a:lnTo>
                    <a:pt x="1463" y="462"/>
                  </a:lnTo>
                  <a:lnTo>
                    <a:pt x="1460" y="456"/>
                  </a:lnTo>
                  <a:lnTo>
                    <a:pt x="1458" y="451"/>
                  </a:lnTo>
                  <a:lnTo>
                    <a:pt x="1458" y="451"/>
                  </a:lnTo>
                  <a:lnTo>
                    <a:pt x="1460" y="445"/>
                  </a:lnTo>
                  <a:lnTo>
                    <a:pt x="1463" y="439"/>
                  </a:lnTo>
                  <a:lnTo>
                    <a:pt x="1467" y="436"/>
                  </a:lnTo>
                  <a:lnTo>
                    <a:pt x="1473" y="434"/>
                  </a:lnTo>
                  <a:lnTo>
                    <a:pt x="1473" y="434"/>
                  </a:lnTo>
                  <a:close/>
                  <a:moveTo>
                    <a:pt x="1415" y="434"/>
                  </a:moveTo>
                  <a:lnTo>
                    <a:pt x="1415" y="434"/>
                  </a:lnTo>
                  <a:lnTo>
                    <a:pt x="1415" y="434"/>
                  </a:lnTo>
                  <a:lnTo>
                    <a:pt x="1421" y="436"/>
                  </a:lnTo>
                  <a:lnTo>
                    <a:pt x="1426" y="439"/>
                  </a:lnTo>
                  <a:lnTo>
                    <a:pt x="1429" y="445"/>
                  </a:lnTo>
                  <a:lnTo>
                    <a:pt x="1431" y="451"/>
                  </a:lnTo>
                  <a:lnTo>
                    <a:pt x="1431" y="451"/>
                  </a:lnTo>
                  <a:lnTo>
                    <a:pt x="1429" y="456"/>
                  </a:lnTo>
                  <a:lnTo>
                    <a:pt x="1426" y="462"/>
                  </a:lnTo>
                  <a:lnTo>
                    <a:pt x="1421" y="465"/>
                  </a:lnTo>
                  <a:lnTo>
                    <a:pt x="1415" y="467"/>
                  </a:lnTo>
                  <a:lnTo>
                    <a:pt x="1415" y="467"/>
                  </a:lnTo>
                  <a:lnTo>
                    <a:pt x="1409" y="465"/>
                  </a:lnTo>
                  <a:lnTo>
                    <a:pt x="1404" y="462"/>
                  </a:lnTo>
                  <a:lnTo>
                    <a:pt x="1400" y="456"/>
                  </a:lnTo>
                  <a:lnTo>
                    <a:pt x="1400" y="451"/>
                  </a:lnTo>
                  <a:lnTo>
                    <a:pt x="1400" y="451"/>
                  </a:lnTo>
                  <a:lnTo>
                    <a:pt x="1400" y="445"/>
                  </a:lnTo>
                  <a:lnTo>
                    <a:pt x="1404" y="439"/>
                  </a:lnTo>
                  <a:lnTo>
                    <a:pt x="1409" y="436"/>
                  </a:lnTo>
                  <a:lnTo>
                    <a:pt x="1415" y="434"/>
                  </a:lnTo>
                  <a:lnTo>
                    <a:pt x="1415" y="434"/>
                  </a:lnTo>
                  <a:close/>
                  <a:moveTo>
                    <a:pt x="716" y="434"/>
                  </a:moveTo>
                  <a:lnTo>
                    <a:pt x="716" y="434"/>
                  </a:lnTo>
                  <a:lnTo>
                    <a:pt x="716" y="434"/>
                  </a:lnTo>
                  <a:lnTo>
                    <a:pt x="721" y="436"/>
                  </a:lnTo>
                  <a:lnTo>
                    <a:pt x="726" y="439"/>
                  </a:lnTo>
                  <a:lnTo>
                    <a:pt x="729" y="445"/>
                  </a:lnTo>
                  <a:lnTo>
                    <a:pt x="731" y="451"/>
                  </a:lnTo>
                  <a:lnTo>
                    <a:pt x="731" y="451"/>
                  </a:lnTo>
                  <a:lnTo>
                    <a:pt x="729" y="456"/>
                  </a:lnTo>
                  <a:lnTo>
                    <a:pt x="726" y="462"/>
                  </a:lnTo>
                  <a:lnTo>
                    <a:pt x="721" y="465"/>
                  </a:lnTo>
                  <a:lnTo>
                    <a:pt x="716" y="467"/>
                  </a:lnTo>
                  <a:lnTo>
                    <a:pt x="716" y="467"/>
                  </a:lnTo>
                  <a:lnTo>
                    <a:pt x="709" y="465"/>
                  </a:lnTo>
                  <a:lnTo>
                    <a:pt x="704" y="462"/>
                  </a:lnTo>
                  <a:lnTo>
                    <a:pt x="702" y="456"/>
                  </a:lnTo>
                  <a:lnTo>
                    <a:pt x="700" y="451"/>
                  </a:lnTo>
                  <a:lnTo>
                    <a:pt x="700" y="451"/>
                  </a:lnTo>
                  <a:lnTo>
                    <a:pt x="702" y="445"/>
                  </a:lnTo>
                  <a:lnTo>
                    <a:pt x="704" y="439"/>
                  </a:lnTo>
                  <a:lnTo>
                    <a:pt x="709" y="436"/>
                  </a:lnTo>
                  <a:lnTo>
                    <a:pt x="716" y="434"/>
                  </a:lnTo>
                  <a:lnTo>
                    <a:pt x="716" y="434"/>
                  </a:lnTo>
                  <a:close/>
                  <a:moveTo>
                    <a:pt x="658" y="434"/>
                  </a:moveTo>
                  <a:lnTo>
                    <a:pt x="658" y="434"/>
                  </a:lnTo>
                  <a:lnTo>
                    <a:pt x="658" y="434"/>
                  </a:lnTo>
                  <a:lnTo>
                    <a:pt x="663" y="436"/>
                  </a:lnTo>
                  <a:lnTo>
                    <a:pt x="668" y="439"/>
                  </a:lnTo>
                  <a:lnTo>
                    <a:pt x="671" y="445"/>
                  </a:lnTo>
                  <a:lnTo>
                    <a:pt x="673" y="451"/>
                  </a:lnTo>
                  <a:lnTo>
                    <a:pt x="673" y="451"/>
                  </a:lnTo>
                  <a:lnTo>
                    <a:pt x="671" y="456"/>
                  </a:lnTo>
                  <a:lnTo>
                    <a:pt x="668" y="462"/>
                  </a:lnTo>
                  <a:lnTo>
                    <a:pt x="663" y="465"/>
                  </a:lnTo>
                  <a:lnTo>
                    <a:pt x="658" y="467"/>
                  </a:lnTo>
                  <a:lnTo>
                    <a:pt x="658" y="467"/>
                  </a:lnTo>
                  <a:lnTo>
                    <a:pt x="651" y="465"/>
                  </a:lnTo>
                  <a:lnTo>
                    <a:pt x="646" y="462"/>
                  </a:lnTo>
                  <a:lnTo>
                    <a:pt x="642" y="456"/>
                  </a:lnTo>
                  <a:lnTo>
                    <a:pt x="642" y="451"/>
                  </a:lnTo>
                  <a:lnTo>
                    <a:pt x="642" y="451"/>
                  </a:lnTo>
                  <a:lnTo>
                    <a:pt x="642" y="445"/>
                  </a:lnTo>
                  <a:lnTo>
                    <a:pt x="646" y="439"/>
                  </a:lnTo>
                  <a:lnTo>
                    <a:pt x="651" y="436"/>
                  </a:lnTo>
                  <a:lnTo>
                    <a:pt x="658" y="434"/>
                  </a:lnTo>
                  <a:lnTo>
                    <a:pt x="658" y="434"/>
                  </a:lnTo>
                  <a:close/>
                  <a:moveTo>
                    <a:pt x="598" y="434"/>
                  </a:moveTo>
                  <a:lnTo>
                    <a:pt x="598" y="434"/>
                  </a:lnTo>
                  <a:lnTo>
                    <a:pt x="598" y="434"/>
                  </a:lnTo>
                  <a:lnTo>
                    <a:pt x="605" y="436"/>
                  </a:lnTo>
                  <a:lnTo>
                    <a:pt x="610" y="439"/>
                  </a:lnTo>
                  <a:lnTo>
                    <a:pt x="613" y="445"/>
                  </a:lnTo>
                  <a:lnTo>
                    <a:pt x="615" y="451"/>
                  </a:lnTo>
                  <a:lnTo>
                    <a:pt x="615" y="451"/>
                  </a:lnTo>
                  <a:lnTo>
                    <a:pt x="613" y="456"/>
                  </a:lnTo>
                  <a:lnTo>
                    <a:pt x="610" y="462"/>
                  </a:lnTo>
                  <a:lnTo>
                    <a:pt x="605" y="465"/>
                  </a:lnTo>
                  <a:lnTo>
                    <a:pt x="598" y="467"/>
                  </a:lnTo>
                  <a:lnTo>
                    <a:pt x="598" y="467"/>
                  </a:lnTo>
                  <a:lnTo>
                    <a:pt x="593" y="465"/>
                  </a:lnTo>
                  <a:lnTo>
                    <a:pt x="588" y="462"/>
                  </a:lnTo>
                  <a:lnTo>
                    <a:pt x="584" y="456"/>
                  </a:lnTo>
                  <a:lnTo>
                    <a:pt x="583" y="451"/>
                  </a:lnTo>
                  <a:lnTo>
                    <a:pt x="583" y="451"/>
                  </a:lnTo>
                  <a:lnTo>
                    <a:pt x="584" y="445"/>
                  </a:lnTo>
                  <a:lnTo>
                    <a:pt x="588" y="439"/>
                  </a:lnTo>
                  <a:lnTo>
                    <a:pt x="593" y="436"/>
                  </a:lnTo>
                  <a:lnTo>
                    <a:pt x="598" y="434"/>
                  </a:lnTo>
                  <a:lnTo>
                    <a:pt x="598" y="434"/>
                  </a:lnTo>
                  <a:close/>
                </a:path>
              </a:pathLst>
            </a:custGeom>
            <a:gradFill>
              <a:gsLst>
                <a:gs pos="100000">
                  <a:schemeClr val="tx1">
                    <a:lumMod val="50000"/>
                    <a:lumOff val="50000"/>
                  </a:schemeClr>
                </a:gs>
                <a:gs pos="67000">
                  <a:srgbClr val="EEC100"/>
                </a:gs>
                <a:gs pos="67000">
                  <a:schemeClr val="tx1">
                    <a:lumMod val="50000"/>
                    <a:lumOff val="50000"/>
                  </a:schemeClr>
                </a:gs>
                <a:gs pos="0">
                  <a:srgbClr val="EEC100"/>
                </a:gs>
              </a:gsLst>
              <a:lin ang="0" scaled="0"/>
            </a:gradFill>
            <a:ln>
              <a:noFill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cxnSp>
          <p:nvCxnSpPr>
            <p:cNvPr id="23" name="Straight Connector 22"/>
            <p:cNvCxnSpPr/>
            <p:nvPr/>
          </p:nvCxnSpPr>
          <p:spPr>
            <a:xfrm>
              <a:off x="5323437" y="3952864"/>
              <a:ext cx="918643" cy="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257D32B8-5B94-45C6-AF02-17F3927717C9}"/>
              </a:ext>
            </a:extLst>
          </p:cNvPr>
          <p:cNvGrpSpPr/>
          <p:nvPr/>
        </p:nvGrpSpPr>
        <p:grpSpPr>
          <a:xfrm>
            <a:off x="1518565" y="4220039"/>
            <a:ext cx="4723515" cy="1956949"/>
            <a:chOff x="1518565" y="4220039"/>
            <a:chExt cx="4723515" cy="1956949"/>
          </a:xfrm>
        </p:grpSpPr>
        <p:sp>
          <p:nvSpPr>
            <p:cNvPr id="263" name="Freeform 262"/>
            <p:cNvSpPr>
              <a:spLocks noEditPoints="1"/>
            </p:cNvSpPr>
            <p:nvPr/>
          </p:nvSpPr>
          <p:spPr bwMode="auto">
            <a:xfrm>
              <a:off x="1518565" y="4220039"/>
              <a:ext cx="1988012" cy="1956949"/>
            </a:xfrm>
            <a:custGeom>
              <a:avLst/>
              <a:gdLst>
                <a:gd name="T0" fmla="*/ 995 w 1664"/>
                <a:gd name="T1" fmla="*/ 1589 h 1637"/>
                <a:gd name="T2" fmla="*/ 1138 w 1664"/>
                <a:gd name="T3" fmla="*/ 1354 h 1637"/>
                <a:gd name="T4" fmla="*/ 937 w 1664"/>
                <a:gd name="T5" fmla="*/ 1307 h 1637"/>
                <a:gd name="T6" fmla="*/ 1305 w 1664"/>
                <a:gd name="T7" fmla="*/ 1245 h 1637"/>
                <a:gd name="T8" fmla="*/ 1356 w 1664"/>
                <a:gd name="T9" fmla="*/ 1172 h 1637"/>
                <a:gd name="T10" fmla="*/ 818 w 1664"/>
                <a:gd name="T11" fmla="*/ 1194 h 1637"/>
                <a:gd name="T12" fmla="*/ 1080 w 1664"/>
                <a:gd name="T13" fmla="*/ 1145 h 1637"/>
                <a:gd name="T14" fmla="*/ 126 w 1664"/>
                <a:gd name="T15" fmla="*/ 1130 h 1637"/>
                <a:gd name="T16" fmla="*/ 1123 w 1664"/>
                <a:gd name="T17" fmla="*/ 1118 h 1637"/>
                <a:gd name="T18" fmla="*/ 191 w 1664"/>
                <a:gd name="T19" fmla="*/ 1085 h 1637"/>
                <a:gd name="T20" fmla="*/ 1225 w 1664"/>
                <a:gd name="T21" fmla="*/ 1058 h 1637"/>
                <a:gd name="T22" fmla="*/ 440 w 1664"/>
                <a:gd name="T23" fmla="*/ 1058 h 1637"/>
                <a:gd name="T24" fmla="*/ 1531 w 1664"/>
                <a:gd name="T25" fmla="*/ 998 h 1637"/>
                <a:gd name="T26" fmla="*/ 949 w 1664"/>
                <a:gd name="T27" fmla="*/ 1031 h 1637"/>
                <a:gd name="T28" fmla="*/ 372 w 1664"/>
                <a:gd name="T29" fmla="*/ 998 h 1637"/>
                <a:gd name="T30" fmla="*/ 1399 w 1664"/>
                <a:gd name="T31" fmla="*/ 971 h 1637"/>
                <a:gd name="T32" fmla="*/ 847 w 1664"/>
                <a:gd name="T33" fmla="*/ 976 h 1637"/>
                <a:gd name="T34" fmla="*/ 307 w 1664"/>
                <a:gd name="T35" fmla="*/ 954 h 1637"/>
                <a:gd name="T36" fmla="*/ 1293 w 1664"/>
                <a:gd name="T37" fmla="*/ 942 h 1637"/>
                <a:gd name="T38" fmla="*/ 726 w 1664"/>
                <a:gd name="T39" fmla="*/ 917 h 1637"/>
                <a:gd name="T40" fmla="*/ 176 w 1664"/>
                <a:gd name="T41" fmla="*/ 922 h 1637"/>
                <a:gd name="T42" fmla="*/ 1250 w 1664"/>
                <a:gd name="T43" fmla="*/ 894 h 1637"/>
                <a:gd name="T44" fmla="*/ 656 w 1664"/>
                <a:gd name="T45" fmla="*/ 867 h 1637"/>
                <a:gd name="T46" fmla="*/ 121 w 1664"/>
                <a:gd name="T47" fmla="*/ 894 h 1637"/>
                <a:gd name="T48" fmla="*/ 1196 w 1664"/>
                <a:gd name="T49" fmla="*/ 835 h 1637"/>
                <a:gd name="T50" fmla="*/ 646 w 1664"/>
                <a:gd name="T51" fmla="*/ 830 h 1637"/>
                <a:gd name="T52" fmla="*/ 80 w 1664"/>
                <a:gd name="T53" fmla="*/ 855 h 1637"/>
                <a:gd name="T54" fmla="*/ 1123 w 1664"/>
                <a:gd name="T55" fmla="*/ 780 h 1637"/>
                <a:gd name="T56" fmla="*/ 584 w 1664"/>
                <a:gd name="T57" fmla="*/ 804 h 1637"/>
                <a:gd name="T58" fmla="*/ 1664 w 1664"/>
                <a:gd name="T59" fmla="*/ 753 h 1637"/>
                <a:gd name="T60" fmla="*/ 1118 w 1664"/>
                <a:gd name="T61" fmla="*/ 739 h 1637"/>
                <a:gd name="T62" fmla="*/ 540 w 1664"/>
                <a:gd name="T63" fmla="*/ 770 h 1637"/>
                <a:gd name="T64" fmla="*/ 1589 w 1664"/>
                <a:gd name="T65" fmla="*/ 693 h 1637"/>
                <a:gd name="T66" fmla="*/ 1049 w 1664"/>
                <a:gd name="T67" fmla="*/ 711 h 1637"/>
                <a:gd name="T68" fmla="*/ 498 w 1664"/>
                <a:gd name="T69" fmla="*/ 711 h 1637"/>
                <a:gd name="T70" fmla="*/ 1589 w 1664"/>
                <a:gd name="T71" fmla="*/ 651 h 1637"/>
                <a:gd name="T72" fmla="*/ 1007 w 1664"/>
                <a:gd name="T73" fmla="*/ 683 h 1637"/>
                <a:gd name="T74" fmla="*/ 430 w 1664"/>
                <a:gd name="T75" fmla="*/ 653 h 1637"/>
                <a:gd name="T76" fmla="*/ 1516 w 1664"/>
                <a:gd name="T77" fmla="*/ 624 h 1637"/>
                <a:gd name="T78" fmla="*/ 963 w 1664"/>
                <a:gd name="T79" fmla="*/ 630 h 1637"/>
                <a:gd name="T80" fmla="*/ 424 w 1664"/>
                <a:gd name="T81" fmla="*/ 607 h 1637"/>
                <a:gd name="T82" fmla="*/ 1409 w 1664"/>
                <a:gd name="T83" fmla="*/ 595 h 1637"/>
                <a:gd name="T84" fmla="*/ 843 w 1664"/>
                <a:gd name="T85" fmla="*/ 569 h 1637"/>
                <a:gd name="T86" fmla="*/ 293 w 1664"/>
                <a:gd name="T87" fmla="*/ 574 h 1637"/>
                <a:gd name="T88" fmla="*/ 1250 w 1664"/>
                <a:gd name="T89" fmla="*/ 549 h 1637"/>
                <a:gd name="T90" fmla="*/ 656 w 1664"/>
                <a:gd name="T91" fmla="*/ 520 h 1637"/>
                <a:gd name="T92" fmla="*/ 121 w 1664"/>
                <a:gd name="T93" fmla="*/ 549 h 1637"/>
                <a:gd name="T94" fmla="*/ 1078 w 1664"/>
                <a:gd name="T95" fmla="*/ 487 h 1637"/>
                <a:gd name="T96" fmla="*/ 530 w 1664"/>
                <a:gd name="T97" fmla="*/ 482 h 1637"/>
                <a:gd name="T98" fmla="*/ 1363 w 1664"/>
                <a:gd name="T99" fmla="*/ 465 h 1637"/>
                <a:gd name="T100" fmla="*/ 774 w 1664"/>
                <a:gd name="T101" fmla="*/ 435 h 1637"/>
                <a:gd name="T102" fmla="*/ 1458 w 1664"/>
                <a:gd name="T103" fmla="*/ 412 h 1637"/>
                <a:gd name="T104" fmla="*/ 905 w 1664"/>
                <a:gd name="T105" fmla="*/ 407 h 1637"/>
                <a:gd name="T106" fmla="*/ 1467 w 1664"/>
                <a:gd name="T107" fmla="*/ 348 h 1637"/>
                <a:gd name="T108" fmla="*/ 889 w 1664"/>
                <a:gd name="T109" fmla="*/ 380 h 1637"/>
                <a:gd name="T110" fmla="*/ 1356 w 1664"/>
                <a:gd name="T111" fmla="*/ 303 h 1637"/>
                <a:gd name="T112" fmla="*/ 816 w 1664"/>
                <a:gd name="T113" fmla="*/ 320 h 1637"/>
                <a:gd name="T114" fmla="*/ 1313 w 1664"/>
                <a:gd name="T115" fmla="*/ 276 h 1637"/>
                <a:gd name="T116" fmla="*/ 656 w 1664"/>
                <a:gd name="T117" fmla="*/ 261 h 1637"/>
                <a:gd name="T118" fmla="*/ 949 w 1664"/>
                <a:gd name="T119" fmla="*/ 249 h 1637"/>
                <a:gd name="T120" fmla="*/ 1305 w 1664"/>
                <a:gd name="T121" fmla="*/ 174 h 1637"/>
                <a:gd name="T122" fmla="*/ 700 w 1664"/>
                <a:gd name="T123" fmla="*/ 147 h 1637"/>
                <a:gd name="T124" fmla="*/ 1138 w 1664"/>
                <a:gd name="T125" fmla="*/ 6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64" h="1637">
                  <a:moveTo>
                    <a:pt x="889" y="0"/>
                  </a:moveTo>
                  <a:lnTo>
                    <a:pt x="889" y="0"/>
                  </a:lnTo>
                  <a:lnTo>
                    <a:pt x="896" y="2"/>
                  </a:lnTo>
                  <a:lnTo>
                    <a:pt x="901" y="5"/>
                  </a:lnTo>
                  <a:lnTo>
                    <a:pt x="905" y="10"/>
                  </a:lnTo>
                  <a:lnTo>
                    <a:pt x="905" y="16"/>
                  </a:lnTo>
                  <a:lnTo>
                    <a:pt x="905" y="16"/>
                  </a:lnTo>
                  <a:lnTo>
                    <a:pt x="905" y="22"/>
                  </a:lnTo>
                  <a:lnTo>
                    <a:pt x="901" y="27"/>
                  </a:lnTo>
                  <a:lnTo>
                    <a:pt x="896" y="31"/>
                  </a:lnTo>
                  <a:lnTo>
                    <a:pt x="889" y="33"/>
                  </a:lnTo>
                  <a:lnTo>
                    <a:pt x="889" y="33"/>
                  </a:lnTo>
                  <a:lnTo>
                    <a:pt x="884" y="31"/>
                  </a:lnTo>
                  <a:lnTo>
                    <a:pt x="879" y="27"/>
                  </a:lnTo>
                  <a:lnTo>
                    <a:pt x="876" y="22"/>
                  </a:lnTo>
                  <a:lnTo>
                    <a:pt x="874" y="16"/>
                  </a:lnTo>
                  <a:lnTo>
                    <a:pt x="874" y="16"/>
                  </a:lnTo>
                  <a:lnTo>
                    <a:pt x="876" y="10"/>
                  </a:lnTo>
                  <a:lnTo>
                    <a:pt x="879" y="5"/>
                  </a:lnTo>
                  <a:lnTo>
                    <a:pt x="884" y="2"/>
                  </a:lnTo>
                  <a:lnTo>
                    <a:pt x="889" y="0"/>
                  </a:lnTo>
                  <a:lnTo>
                    <a:pt x="889" y="0"/>
                  </a:lnTo>
                  <a:close/>
                  <a:moveTo>
                    <a:pt x="1356" y="130"/>
                  </a:moveTo>
                  <a:lnTo>
                    <a:pt x="1356" y="130"/>
                  </a:lnTo>
                  <a:lnTo>
                    <a:pt x="1356" y="130"/>
                  </a:lnTo>
                  <a:lnTo>
                    <a:pt x="1363" y="131"/>
                  </a:lnTo>
                  <a:lnTo>
                    <a:pt x="1368" y="135"/>
                  </a:lnTo>
                  <a:lnTo>
                    <a:pt x="1371" y="140"/>
                  </a:lnTo>
                  <a:lnTo>
                    <a:pt x="1371" y="147"/>
                  </a:lnTo>
                  <a:lnTo>
                    <a:pt x="1371" y="147"/>
                  </a:lnTo>
                  <a:lnTo>
                    <a:pt x="1371" y="152"/>
                  </a:lnTo>
                  <a:lnTo>
                    <a:pt x="1368" y="157"/>
                  </a:lnTo>
                  <a:lnTo>
                    <a:pt x="1363" y="160"/>
                  </a:lnTo>
                  <a:lnTo>
                    <a:pt x="1356" y="162"/>
                  </a:lnTo>
                  <a:lnTo>
                    <a:pt x="1356" y="162"/>
                  </a:lnTo>
                  <a:lnTo>
                    <a:pt x="1351" y="160"/>
                  </a:lnTo>
                  <a:lnTo>
                    <a:pt x="1346" y="157"/>
                  </a:lnTo>
                  <a:lnTo>
                    <a:pt x="1342" y="152"/>
                  </a:lnTo>
                  <a:lnTo>
                    <a:pt x="1341" y="147"/>
                  </a:lnTo>
                  <a:lnTo>
                    <a:pt x="1341" y="147"/>
                  </a:lnTo>
                  <a:lnTo>
                    <a:pt x="1342" y="140"/>
                  </a:lnTo>
                  <a:lnTo>
                    <a:pt x="1346" y="135"/>
                  </a:lnTo>
                  <a:lnTo>
                    <a:pt x="1351" y="131"/>
                  </a:lnTo>
                  <a:lnTo>
                    <a:pt x="1356" y="130"/>
                  </a:lnTo>
                  <a:lnTo>
                    <a:pt x="1356" y="130"/>
                  </a:lnTo>
                  <a:close/>
                  <a:moveTo>
                    <a:pt x="1065" y="130"/>
                  </a:moveTo>
                  <a:lnTo>
                    <a:pt x="1065" y="130"/>
                  </a:lnTo>
                  <a:lnTo>
                    <a:pt x="1065" y="130"/>
                  </a:lnTo>
                  <a:lnTo>
                    <a:pt x="1072" y="131"/>
                  </a:lnTo>
                  <a:lnTo>
                    <a:pt x="1077" y="135"/>
                  </a:lnTo>
                  <a:lnTo>
                    <a:pt x="1078" y="140"/>
                  </a:lnTo>
                  <a:lnTo>
                    <a:pt x="1080" y="147"/>
                  </a:lnTo>
                  <a:lnTo>
                    <a:pt x="1080" y="147"/>
                  </a:lnTo>
                  <a:lnTo>
                    <a:pt x="1078" y="152"/>
                  </a:lnTo>
                  <a:lnTo>
                    <a:pt x="1077" y="157"/>
                  </a:lnTo>
                  <a:lnTo>
                    <a:pt x="1072" y="160"/>
                  </a:lnTo>
                  <a:lnTo>
                    <a:pt x="1065" y="162"/>
                  </a:lnTo>
                  <a:lnTo>
                    <a:pt x="1065" y="162"/>
                  </a:lnTo>
                  <a:lnTo>
                    <a:pt x="1060" y="160"/>
                  </a:lnTo>
                  <a:lnTo>
                    <a:pt x="1055" y="157"/>
                  </a:lnTo>
                  <a:lnTo>
                    <a:pt x="1051" y="152"/>
                  </a:lnTo>
                  <a:lnTo>
                    <a:pt x="1049" y="147"/>
                  </a:lnTo>
                  <a:lnTo>
                    <a:pt x="1049" y="147"/>
                  </a:lnTo>
                  <a:lnTo>
                    <a:pt x="1051" y="140"/>
                  </a:lnTo>
                  <a:lnTo>
                    <a:pt x="1055" y="135"/>
                  </a:lnTo>
                  <a:lnTo>
                    <a:pt x="1060" y="131"/>
                  </a:lnTo>
                  <a:lnTo>
                    <a:pt x="1065" y="130"/>
                  </a:lnTo>
                  <a:lnTo>
                    <a:pt x="1065" y="130"/>
                  </a:lnTo>
                  <a:close/>
                  <a:moveTo>
                    <a:pt x="1007" y="130"/>
                  </a:moveTo>
                  <a:lnTo>
                    <a:pt x="1007" y="130"/>
                  </a:lnTo>
                  <a:lnTo>
                    <a:pt x="1007" y="130"/>
                  </a:lnTo>
                  <a:lnTo>
                    <a:pt x="1012" y="131"/>
                  </a:lnTo>
                  <a:lnTo>
                    <a:pt x="1017" y="135"/>
                  </a:lnTo>
                  <a:lnTo>
                    <a:pt x="1020" y="140"/>
                  </a:lnTo>
                  <a:lnTo>
                    <a:pt x="1022" y="147"/>
                  </a:lnTo>
                  <a:lnTo>
                    <a:pt x="1022" y="147"/>
                  </a:lnTo>
                  <a:lnTo>
                    <a:pt x="1020" y="152"/>
                  </a:lnTo>
                  <a:lnTo>
                    <a:pt x="1017" y="157"/>
                  </a:lnTo>
                  <a:lnTo>
                    <a:pt x="1012" y="160"/>
                  </a:lnTo>
                  <a:lnTo>
                    <a:pt x="1007" y="162"/>
                  </a:lnTo>
                  <a:lnTo>
                    <a:pt x="1007" y="162"/>
                  </a:lnTo>
                  <a:lnTo>
                    <a:pt x="1000" y="160"/>
                  </a:lnTo>
                  <a:lnTo>
                    <a:pt x="995" y="157"/>
                  </a:lnTo>
                  <a:lnTo>
                    <a:pt x="992" y="152"/>
                  </a:lnTo>
                  <a:lnTo>
                    <a:pt x="992" y="147"/>
                  </a:lnTo>
                  <a:lnTo>
                    <a:pt x="992" y="147"/>
                  </a:lnTo>
                  <a:lnTo>
                    <a:pt x="992" y="140"/>
                  </a:lnTo>
                  <a:lnTo>
                    <a:pt x="995" y="135"/>
                  </a:lnTo>
                  <a:lnTo>
                    <a:pt x="1000" y="131"/>
                  </a:lnTo>
                  <a:lnTo>
                    <a:pt x="1007" y="130"/>
                  </a:lnTo>
                  <a:lnTo>
                    <a:pt x="1007" y="130"/>
                  </a:lnTo>
                  <a:close/>
                  <a:moveTo>
                    <a:pt x="949" y="130"/>
                  </a:moveTo>
                  <a:lnTo>
                    <a:pt x="949" y="130"/>
                  </a:lnTo>
                  <a:lnTo>
                    <a:pt x="949" y="130"/>
                  </a:lnTo>
                  <a:lnTo>
                    <a:pt x="954" y="131"/>
                  </a:lnTo>
                  <a:lnTo>
                    <a:pt x="959" y="135"/>
                  </a:lnTo>
                  <a:lnTo>
                    <a:pt x="963" y="140"/>
                  </a:lnTo>
                  <a:lnTo>
                    <a:pt x="964" y="147"/>
                  </a:lnTo>
                  <a:lnTo>
                    <a:pt x="964" y="147"/>
                  </a:lnTo>
                  <a:lnTo>
                    <a:pt x="963" y="152"/>
                  </a:lnTo>
                  <a:lnTo>
                    <a:pt x="959" y="157"/>
                  </a:lnTo>
                  <a:lnTo>
                    <a:pt x="954" y="160"/>
                  </a:lnTo>
                  <a:lnTo>
                    <a:pt x="949" y="162"/>
                  </a:lnTo>
                  <a:lnTo>
                    <a:pt x="949" y="162"/>
                  </a:lnTo>
                  <a:lnTo>
                    <a:pt x="942" y="160"/>
                  </a:lnTo>
                  <a:lnTo>
                    <a:pt x="937" y="157"/>
                  </a:lnTo>
                  <a:lnTo>
                    <a:pt x="934" y="152"/>
                  </a:lnTo>
                  <a:lnTo>
                    <a:pt x="934" y="147"/>
                  </a:lnTo>
                  <a:lnTo>
                    <a:pt x="934" y="147"/>
                  </a:lnTo>
                  <a:lnTo>
                    <a:pt x="934" y="140"/>
                  </a:lnTo>
                  <a:lnTo>
                    <a:pt x="937" y="135"/>
                  </a:lnTo>
                  <a:lnTo>
                    <a:pt x="942" y="131"/>
                  </a:lnTo>
                  <a:lnTo>
                    <a:pt x="949" y="130"/>
                  </a:lnTo>
                  <a:lnTo>
                    <a:pt x="949" y="130"/>
                  </a:lnTo>
                  <a:close/>
                  <a:moveTo>
                    <a:pt x="889" y="130"/>
                  </a:moveTo>
                  <a:lnTo>
                    <a:pt x="889" y="130"/>
                  </a:lnTo>
                  <a:lnTo>
                    <a:pt x="889" y="130"/>
                  </a:lnTo>
                  <a:lnTo>
                    <a:pt x="896" y="131"/>
                  </a:lnTo>
                  <a:lnTo>
                    <a:pt x="901" y="135"/>
                  </a:lnTo>
                  <a:lnTo>
                    <a:pt x="905" y="140"/>
                  </a:lnTo>
                  <a:lnTo>
                    <a:pt x="905" y="147"/>
                  </a:lnTo>
                  <a:lnTo>
                    <a:pt x="905" y="147"/>
                  </a:lnTo>
                  <a:lnTo>
                    <a:pt x="905" y="152"/>
                  </a:lnTo>
                  <a:lnTo>
                    <a:pt x="901" y="157"/>
                  </a:lnTo>
                  <a:lnTo>
                    <a:pt x="896" y="160"/>
                  </a:lnTo>
                  <a:lnTo>
                    <a:pt x="889" y="162"/>
                  </a:lnTo>
                  <a:lnTo>
                    <a:pt x="889" y="162"/>
                  </a:lnTo>
                  <a:lnTo>
                    <a:pt x="884" y="160"/>
                  </a:lnTo>
                  <a:lnTo>
                    <a:pt x="879" y="157"/>
                  </a:lnTo>
                  <a:lnTo>
                    <a:pt x="876" y="152"/>
                  </a:lnTo>
                  <a:lnTo>
                    <a:pt x="874" y="147"/>
                  </a:lnTo>
                  <a:lnTo>
                    <a:pt x="874" y="147"/>
                  </a:lnTo>
                  <a:lnTo>
                    <a:pt x="876" y="140"/>
                  </a:lnTo>
                  <a:lnTo>
                    <a:pt x="879" y="135"/>
                  </a:lnTo>
                  <a:lnTo>
                    <a:pt x="884" y="131"/>
                  </a:lnTo>
                  <a:lnTo>
                    <a:pt x="889" y="130"/>
                  </a:lnTo>
                  <a:lnTo>
                    <a:pt x="889" y="130"/>
                  </a:lnTo>
                  <a:close/>
                  <a:moveTo>
                    <a:pt x="831" y="130"/>
                  </a:moveTo>
                  <a:lnTo>
                    <a:pt x="831" y="130"/>
                  </a:lnTo>
                  <a:lnTo>
                    <a:pt x="831" y="130"/>
                  </a:lnTo>
                  <a:lnTo>
                    <a:pt x="838" y="131"/>
                  </a:lnTo>
                  <a:lnTo>
                    <a:pt x="843" y="135"/>
                  </a:lnTo>
                  <a:lnTo>
                    <a:pt x="847" y="140"/>
                  </a:lnTo>
                  <a:lnTo>
                    <a:pt x="847" y="147"/>
                  </a:lnTo>
                  <a:lnTo>
                    <a:pt x="847" y="147"/>
                  </a:lnTo>
                  <a:lnTo>
                    <a:pt x="847" y="152"/>
                  </a:lnTo>
                  <a:lnTo>
                    <a:pt x="843" y="157"/>
                  </a:lnTo>
                  <a:lnTo>
                    <a:pt x="838" y="160"/>
                  </a:lnTo>
                  <a:lnTo>
                    <a:pt x="831" y="162"/>
                  </a:lnTo>
                  <a:lnTo>
                    <a:pt x="831" y="162"/>
                  </a:lnTo>
                  <a:lnTo>
                    <a:pt x="826" y="160"/>
                  </a:lnTo>
                  <a:lnTo>
                    <a:pt x="821" y="157"/>
                  </a:lnTo>
                  <a:lnTo>
                    <a:pt x="818" y="152"/>
                  </a:lnTo>
                  <a:lnTo>
                    <a:pt x="816" y="147"/>
                  </a:lnTo>
                  <a:lnTo>
                    <a:pt x="816" y="147"/>
                  </a:lnTo>
                  <a:lnTo>
                    <a:pt x="818" y="140"/>
                  </a:lnTo>
                  <a:lnTo>
                    <a:pt x="821" y="135"/>
                  </a:lnTo>
                  <a:lnTo>
                    <a:pt x="826" y="131"/>
                  </a:lnTo>
                  <a:lnTo>
                    <a:pt x="831" y="130"/>
                  </a:lnTo>
                  <a:lnTo>
                    <a:pt x="831" y="130"/>
                  </a:lnTo>
                  <a:close/>
                  <a:moveTo>
                    <a:pt x="774" y="130"/>
                  </a:moveTo>
                  <a:lnTo>
                    <a:pt x="774" y="130"/>
                  </a:lnTo>
                  <a:lnTo>
                    <a:pt x="774" y="130"/>
                  </a:lnTo>
                  <a:lnTo>
                    <a:pt x="779" y="131"/>
                  </a:lnTo>
                  <a:lnTo>
                    <a:pt x="784" y="135"/>
                  </a:lnTo>
                  <a:lnTo>
                    <a:pt x="787" y="140"/>
                  </a:lnTo>
                  <a:lnTo>
                    <a:pt x="789" y="147"/>
                  </a:lnTo>
                  <a:lnTo>
                    <a:pt x="789" y="147"/>
                  </a:lnTo>
                  <a:lnTo>
                    <a:pt x="787" y="152"/>
                  </a:lnTo>
                  <a:lnTo>
                    <a:pt x="784" y="157"/>
                  </a:lnTo>
                  <a:lnTo>
                    <a:pt x="779" y="160"/>
                  </a:lnTo>
                  <a:lnTo>
                    <a:pt x="774" y="162"/>
                  </a:lnTo>
                  <a:lnTo>
                    <a:pt x="774" y="162"/>
                  </a:lnTo>
                  <a:lnTo>
                    <a:pt x="767" y="160"/>
                  </a:lnTo>
                  <a:lnTo>
                    <a:pt x="763" y="157"/>
                  </a:lnTo>
                  <a:lnTo>
                    <a:pt x="760" y="152"/>
                  </a:lnTo>
                  <a:lnTo>
                    <a:pt x="758" y="147"/>
                  </a:lnTo>
                  <a:lnTo>
                    <a:pt x="758" y="147"/>
                  </a:lnTo>
                  <a:lnTo>
                    <a:pt x="760" y="140"/>
                  </a:lnTo>
                  <a:lnTo>
                    <a:pt x="763" y="135"/>
                  </a:lnTo>
                  <a:lnTo>
                    <a:pt x="767" y="131"/>
                  </a:lnTo>
                  <a:lnTo>
                    <a:pt x="774" y="130"/>
                  </a:lnTo>
                  <a:lnTo>
                    <a:pt x="774" y="130"/>
                  </a:lnTo>
                  <a:close/>
                  <a:moveTo>
                    <a:pt x="1007" y="1605"/>
                  </a:moveTo>
                  <a:lnTo>
                    <a:pt x="1007" y="1605"/>
                  </a:lnTo>
                  <a:lnTo>
                    <a:pt x="1007" y="1605"/>
                  </a:lnTo>
                  <a:lnTo>
                    <a:pt x="1012" y="1606"/>
                  </a:lnTo>
                  <a:lnTo>
                    <a:pt x="1017" y="1610"/>
                  </a:lnTo>
                  <a:lnTo>
                    <a:pt x="1020" y="1615"/>
                  </a:lnTo>
                  <a:lnTo>
                    <a:pt x="1022" y="1622"/>
                  </a:lnTo>
                  <a:lnTo>
                    <a:pt x="1022" y="1622"/>
                  </a:lnTo>
                  <a:lnTo>
                    <a:pt x="1020" y="1627"/>
                  </a:lnTo>
                  <a:lnTo>
                    <a:pt x="1017" y="1634"/>
                  </a:lnTo>
                  <a:lnTo>
                    <a:pt x="1012" y="1637"/>
                  </a:lnTo>
                  <a:lnTo>
                    <a:pt x="1007" y="1637"/>
                  </a:lnTo>
                  <a:lnTo>
                    <a:pt x="1007" y="1637"/>
                  </a:lnTo>
                  <a:lnTo>
                    <a:pt x="1000" y="1637"/>
                  </a:lnTo>
                  <a:lnTo>
                    <a:pt x="995" y="1634"/>
                  </a:lnTo>
                  <a:lnTo>
                    <a:pt x="992" y="1627"/>
                  </a:lnTo>
                  <a:lnTo>
                    <a:pt x="992" y="1622"/>
                  </a:lnTo>
                  <a:lnTo>
                    <a:pt x="992" y="1622"/>
                  </a:lnTo>
                  <a:lnTo>
                    <a:pt x="992" y="1615"/>
                  </a:lnTo>
                  <a:lnTo>
                    <a:pt x="995" y="1610"/>
                  </a:lnTo>
                  <a:lnTo>
                    <a:pt x="1000" y="1606"/>
                  </a:lnTo>
                  <a:lnTo>
                    <a:pt x="1007" y="1605"/>
                  </a:lnTo>
                  <a:lnTo>
                    <a:pt x="1007" y="1605"/>
                  </a:lnTo>
                  <a:close/>
                  <a:moveTo>
                    <a:pt x="1007" y="1562"/>
                  </a:moveTo>
                  <a:lnTo>
                    <a:pt x="1007" y="1562"/>
                  </a:lnTo>
                  <a:lnTo>
                    <a:pt x="1007" y="1562"/>
                  </a:lnTo>
                  <a:lnTo>
                    <a:pt x="1012" y="1564"/>
                  </a:lnTo>
                  <a:lnTo>
                    <a:pt x="1017" y="1567"/>
                  </a:lnTo>
                  <a:lnTo>
                    <a:pt x="1020" y="1572"/>
                  </a:lnTo>
                  <a:lnTo>
                    <a:pt x="1022" y="1577"/>
                  </a:lnTo>
                  <a:lnTo>
                    <a:pt x="1022" y="1577"/>
                  </a:lnTo>
                  <a:lnTo>
                    <a:pt x="1020" y="1584"/>
                  </a:lnTo>
                  <a:lnTo>
                    <a:pt x="1017" y="1589"/>
                  </a:lnTo>
                  <a:lnTo>
                    <a:pt x="1012" y="1593"/>
                  </a:lnTo>
                  <a:lnTo>
                    <a:pt x="1007" y="1595"/>
                  </a:lnTo>
                  <a:lnTo>
                    <a:pt x="1007" y="1595"/>
                  </a:lnTo>
                  <a:lnTo>
                    <a:pt x="1000" y="1593"/>
                  </a:lnTo>
                  <a:lnTo>
                    <a:pt x="995" y="1589"/>
                  </a:lnTo>
                  <a:lnTo>
                    <a:pt x="992" y="1584"/>
                  </a:lnTo>
                  <a:lnTo>
                    <a:pt x="992" y="1577"/>
                  </a:lnTo>
                  <a:lnTo>
                    <a:pt x="992" y="1577"/>
                  </a:lnTo>
                  <a:lnTo>
                    <a:pt x="992" y="1572"/>
                  </a:lnTo>
                  <a:lnTo>
                    <a:pt x="995" y="1567"/>
                  </a:lnTo>
                  <a:lnTo>
                    <a:pt x="1000" y="1564"/>
                  </a:lnTo>
                  <a:lnTo>
                    <a:pt x="1007" y="1562"/>
                  </a:lnTo>
                  <a:lnTo>
                    <a:pt x="1007" y="1562"/>
                  </a:lnTo>
                  <a:close/>
                  <a:moveTo>
                    <a:pt x="1123" y="1518"/>
                  </a:moveTo>
                  <a:lnTo>
                    <a:pt x="1123" y="1518"/>
                  </a:lnTo>
                  <a:lnTo>
                    <a:pt x="1123" y="1518"/>
                  </a:lnTo>
                  <a:lnTo>
                    <a:pt x="1129" y="1520"/>
                  </a:lnTo>
                  <a:lnTo>
                    <a:pt x="1135" y="1523"/>
                  </a:lnTo>
                  <a:lnTo>
                    <a:pt x="1138" y="1528"/>
                  </a:lnTo>
                  <a:lnTo>
                    <a:pt x="1138" y="1535"/>
                  </a:lnTo>
                  <a:lnTo>
                    <a:pt x="1138" y="1535"/>
                  </a:lnTo>
                  <a:lnTo>
                    <a:pt x="1138" y="1542"/>
                  </a:lnTo>
                  <a:lnTo>
                    <a:pt x="1135" y="1547"/>
                  </a:lnTo>
                  <a:lnTo>
                    <a:pt x="1129" y="1550"/>
                  </a:lnTo>
                  <a:lnTo>
                    <a:pt x="1123" y="1550"/>
                  </a:lnTo>
                  <a:lnTo>
                    <a:pt x="1123" y="1550"/>
                  </a:lnTo>
                  <a:lnTo>
                    <a:pt x="1118" y="1550"/>
                  </a:lnTo>
                  <a:lnTo>
                    <a:pt x="1112" y="1547"/>
                  </a:lnTo>
                  <a:lnTo>
                    <a:pt x="1109" y="1542"/>
                  </a:lnTo>
                  <a:lnTo>
                    <a:pt x="1107" y="1535"/>
                  </a:lnTo>
                  <a:lnTo>
                    <a:pt x="1107" y="1535"/>
                  </a:lnTo>
                  <a:lnTo>
                    <a:pt x="1109" y="1528"/>
                  </a:lnTo>
                  <a:lnTo>
                    <a:pt x="1112" y="1523"/>
                  </a:lnTo>
                  <a:lnTo>
                    <a:pt x="1118" y="1520"/>
                  </a:lnTo>
                  <a:lnTo>
                    <a:pt x="1123" y="1518"/>
                  </a:lnTo>
                  <a:lnTo>
                    <a:pt x="1123" y="1518"/>
                  </a:lnTo>
                  <a:close/>
                  <a:moveTo>
                    <a:pt x="1065" y="1518"/>
                  </a:moveTo>
                  <a:lnTo>
                    <a:pt x="1065" y="1518"/>
                  </a:lnTo>
                  <a:lnTo>
                    <a:pt x="1065" y="1518"/>
                  </a:lnTo>
                  <a:lnTo>
                    <a:pt x="1072" y="1520"/>
                  </a:lnTo>
                  <a:lnTo>
                    <a:pt x="1077" y="1523"/>
                  </a:lnTo>
                  <a:lnTo>
                    <a:pt x="1078" y="1528"/>
                  </a:lnTo>
                  <a:lnTo>
                    <a:pt x="1080" y="1535"/>
                  </a:lnTo>
                  <a:lnTo>
                    <a:pt x="1080" y="1535"/>
                  </a:lnTo>
                  <a:lnTo>
                    <a:pt x="1078" y="1542"/>
                  </a:lnTo>
                  <a:lnTo>
                    <a:pt x="1077" y="1547"/>
                  </a:lnTo>
                  <a:lnTo>
                    <a:pt x="1072" y="1550"/>
                  </a:lnTo>
                  <a:lnTo>
                    <a:pt x="1065" y="1550"/>
                  </a:lnTo>
                  <a:lnTo>
                    <a:pt x="1065" y="1550"/>
                  </a:lnTo>
                  <a:lnTo>
                    <a:pt x="1060" y="1550"/>
                  </a:lnTo>
                  <a:lnTo>
                    <a:pt x="1055" y="1547"/>
                  </a:lnTo>
                  <a:lnTo>
                    <a:pt x="1051" y="1542"/>
                  </a:lnTo>
                  <a:lnTo>
                    <a:pt x="1049" y="1535"/>
                  </a:lnTo>
                  <a:lnTo>
                    <a:pt x="1049" y="1535"/>
                  </a:lnTo>
                  <a:lnTo>
                    <a:pt x="1051" y="1528"/>
                  </a:lnTo>
                  <a:lnTo>
                    <a:pt x="1055" y="1523"/>
                  </a:lnTo>
                  <a:lnTo>
                    <a:pt x="1060" y="1520"/>
                  </a:lnTo>
                  <a:lnTo>
                    <a:pt x="1065" y="1518"/>
                  </a:lnTo>
                  <a:lnTo>
                    <a:pt x="1065" y="1518"/>
                  </a:lnTo>
                  <a:close/>
                  <a:moveTo>
                    <a:pt x="1007" y="1518"/>
                  </a:moveTo>
                  <a:lnTo>
                    <a:pt x="1007" y="1518"/>
                  </a:lnTo>
                  <a:lnTo>
                    <a:pt x="1007" y="1518"/>
                  </a:lnTo>
                  <a:lnTo>
                    <a:pt x="1012" y="1520"/>
                  </a:lnTo>
                  <a:lnTo>
                    <a:pt x="1017" y="1523"/>
                  </a:lnTo>
                  <a:lnTo>
                    <a:pt x="1020" y="1528"/>
                  </a:lnTo>
                  <a:lnTo>
                    <a:pt x="1022" y="1535"/>
                  </a:lnTo>
                  <a:lnTo>
                    <a:pt x="1022" y="1535"/>
                  </a:lnTo>
                  <a:lnTo>
                    <a:pt x="1020" y="1542"/>
                  </a:lnTo>
                  <a:lnTo>
                    <a:pt x="1017" y="1547"/>
                  </a:lnTo>
                  <a:lnTo>
                    <a:pt x="1012" y="1550"/>
                  </a:lnTo>
                  <a:lnTo>
                    <a:pt x="1007" y="1550"/>
                  </a:lnTo>
                  <a:lnTo>
                    <a:pt x="1007" y="1550"/>
                  </a:lnTo>
                  <a:lnTo>
                    <a:pt x="1000" y="1550"/>
                  </a:lnTo>
                  <a:lnTo>
                    <a:pt x="995" y="1547"/>
                  </a:lnTo>
                  <a:lnTo>
                    <a:pt x="992" y="1542"/>
                  </a:lnTo>
                  <a:lnTo>
                    <a:pt x="992" y="1535"/>
                  </a:lnTo>
                  <a:lnTo>
                    <a:pt x="992" y="1535"/>
                  </a:lnTo>
                  <a:lnTo>
                    <a:pt x="992" y="1528"/>
                  </a:lnTo>
                  <a:lnTo>
                    <a:pt x="995" y="1523"/>
                  </a:lnTo>
                  <a:lnTo>
                    <a:pt x="1000" y="1520"/>
                  </a:lnTo>
                  <a:lnTo>
                    <a:pt x="1007" y="1518"/>
                  </a:lnTo>
                  <a:lnTo>
                    <a:pt x="1007" y="1518"/>
                  </a:lnTo>
                  <a:close/>
                  <a:moveTo>
                    <a:pt x="1123" y="1475"/>
                  </a:moveTo>
                  <a:lnTo>
                    <a:pt x="1123" y="1475"/>
                  </a:lnTo>
                  <a:lnTo>
                    <a:pt x="1123" y="1475"/>
                  </a:lnTo>
                  <a:lnTo>
                    <a:pt x="1129" y="1477"/>
                  </a:lnTo>
                  <a:lnTo>
                    <a:pt x="1135" y="1480"/>
                  </a:lnTo>
                  <a:lnTo>
                    <a:pt x="1138" y="1485"/>
                  </a:lnTo>
                  <a:lnTo>
                    <a:pt x="1138" y="1491"/>
                  </a:lnTo>
                  <a:lnTo>
                    <a:pt x="1138" y="1491"/>
                  </a:lnTo>
                  <a:lnTo>
                    <a:pt x="1138" y="1497"/>
                  </a:lnTo>
                  <a:lnTo>
                    <a:pt x="1135" y="1503"/>
                  </a:lnTo>
                  <a:lnTo>
                    <a:pt x="1129" y="1506"/>
                  </a:lnTo>
                  <a:lnTo>
                    <a:pt x="1123" y="1508"/>
                  </a:lnTo>
                  <a:lnTo>
                    <a:pt x="1123" y="1508"/>
                  </a:lnTo>
                  <a:lnTo>
                    <a:pt x="1118" y="1506"/>
                  </a:lnTo>
                  <a:lnTo>
                    <a:pt x="1112" y="1503"/>
                  </a:lnTo>
                  <a:lnTo>
                    <a:pt x="1109" y="1497"/>
                  </a:lnTo>
                  <a:lnTo>
                    <a:pt x="1107" y="1491"/>
                  </a:lnTo>
                  <a:lnTo>
                    <a:pt x="1107" y="1491"/>
                  </a:lnTo>
                  <a:lnTo>
                    <a:pt x="1109" y="1485"/>
                  </a:lnTo>
                  <a:lnTo>
                    <a:pt x="1112" y="1480"/>
                  </a:lnTo>
                  <a:lnTo>
                    <a:pt x="1118" y="1477"/>
                  </a:lnTo>
                  <a:lnTo>
                    <a:pt x="1123" y="1475"/>
                  </a:lnTo>
                  <a:lnTo>
                    <a:pt x="1123" y="1475"/>
                  </a:lnTo>
                  <a:close/>
                  <a:moveTo>
                    <a:pt x="1065" y="1475"/>
                  </a:moveTo>
                  <a:lnTo>
                    <a:pt x="1065" y="1475"/>
                  </a:lnTo>
                  <a:lnTo>
                    <a:pt x="1065" y="1475"/>
                  </a:lnTo>
                  <a:lnTo>
                    <a:pt x="1072" y="1477"/>
                  </a:lnTo>
                  <a:lnTo>
                    <a:pt x="1077" y="1480"/>
                  </a:lnTo>
                  <a:lnTo>
                    <a:pt x="1078" y="1485"/>
                  </a:lnTo>
                  <a:lnTo>
                    <a:pt x="1080" y="1491"/>
                  </a:lnTo>
                  <a:lnTo>
                    <a:pt x="1080" y="1491"/>
                  </a:lnTo>
                  <a:lnTo>
                    <a:pt x="1078" y="1497"/>
                  </a:lnTo>
                  <a:lnTo>
                    <a:pt x="1077" y="1503"/>
                  </a:lnTo>
                  <a:lnTo>
                    <a:pt x="1072" y="1506"/>
                  </a:lnTo>
                  <a:lnTo>
                    <a:pt x="1065" y="1508"/>
                  </a:lnTo>
                  <a:lnTo>
                    <a:pt x="1065" y="1508"/>
                  </a:lnTo>
                  <a:lnTo>
                    <a:pt x="1060" y="1506"/>
                  </a:lnTo>
                  <a:lnTo>
                    <a:pt x="1055" y="1503"/>
                  </a:lnTo>
                  <a:lnTo>
                    <a:pt x="1051" y="1497"/>
                  </a:lnTo>
                  <a:lnTo>
                    <a:pt x="1049" y="1491"/>
                  </a:lnTo>
                  <a:lnTo>
                    <a:pt x="1049" y="1491"/>
                  </a:lnTo>
                  <a:lnTo>
                    <a:pt x="1051" y="1485"/>
                  </a:lnTo>
                  <a:lnTo>
                    <a:pt x="1055" y="1480"/>
                  </a:lnTo>
                  <a:lnTo>
                    <a:pt x="1060" y="1477"/>
                  </a:lnTo>
                  <a:lnTo>
                    <a:pt x="1065" y="1475"/>
                  </a:lnTo>
                  <a:lnTo>
                    <a:pt x="1065" y="1475"/>
                  </a:lnTo>
                  <a:close/>
                  <a:moveTo>
                    <a:pt x="1007" y="1475"/>
                  </a:moveTo>
                  <a:lnTo>
                    <a:pt x="1007" y="1475"/>
                  </a:lnTo>
                  <a:lnTo>
                    <a:pt x="1007" y="1475"/>
                  </a:lnTo>
                  <a:lnTo>
                    <a:pt x="1012" y="1477"/>
                  </a:lnTo>
                  <a:lnTo>
                    <a:pt x="1017" y="1480"/>
                  </a:lnTo>
                  <a:lnTo>
                    <a:pt x="1020" y="1485"/>
                  </a:lnTo>
                  <a:lnTo>
                    <a:pt x="1022" y="1491"/>
                  </a:lnTo>
                  <a:lnTo>
                    <a:pt x="1022" y="1491"/>
                  </a:lnTo>
                  <a:lnTo>
                    <a:pt x="1020" y="1497"/>
                  </a:lnTo>
                  <a:lnTo>
                    <a:pt x="1017" y="1503"/>
                  </a:lnTo>
                  <a:lnTo>
                    <a:pt x="1012" y="1506"/>
                  </a:lnTo>
                  <a:lnTo>
                    <a:pt x="1007" y="1508"/>
                  </a:lnTo>
                  <a:lnTo>
                    <a:pt x="1007" y="1508"/>
                  </a:lnTo>
                  <a:lnTo>
                    <a:pt x="1000" y="1506"/>
                  </a:lnTo>
                  <a:lnTo>
                    <a:pt x="995" y="1503"/>
                  </a:lnTo>
                  <a:lnTo>
                    <a:pt x="992" y="1497"/>
                  </a:lnTo>
                  <a:lnTo>
                    <a:pt x="992" y="1491"/>
                  </a:lnTo>
                  <a:lnTo>
                    <a:pt x="992" y="1491"/>
                  </a:lnTo>
                  <a:lnTo>
                    <a:pt x="992" y="1485"/>
                  </a:lnTo>
                  <a:lnTo>
                    <a:pt x="995" y="1480"/>
                  </a:lnTo>
                  <a:lnTo>
                    <a:pt x="1000" y="1477"/>
                  </a:lnTo>
                  <a:lnTo>
                    <a:pt x="1007" y="1475"/>
                  </a:lnTo>
                  <a:lnTo>
                    <a:pt x="1007" y="1475"/>
                  </a:lnTo>
                  <a:close/>
                  <a:moveTo>
                    <a:pt x="1123" y="1431"/>
                  </a:moveTo>
                  <a:lnTo>
                    <a:pt x="1123" y="1431"/>
                  </a:lnTo>
                  <a:lnTo>
                    <a:pt x="1123" y="1431"/>
                  </a:lnTo>
                  <a:lnTo>
                    <a:pt x="1129" y="1433"/>
                  </a:lnTo>
                  <a:lnTo>
                    <a:pt x="1135" y="1436"/>
                  </a:lnTo>
                  <a:lnTo>
                    <a:pt x="1138" y="1441"/>
                  </a:lnTo>
                  <a:lnTo>
                    <a:pt x="1138" y="1448"/>
                  </a:lnTo>
                  <a:lnTo>
                    <a:pt x="1138" y="1448"/>
                  </a:lnTo>
                  <a:lnTo>
                    <a:pt x="1138" y="1455"/>
                  </a:lnTo>
                  <a:lnTo>
                    <a:pt x="1135" y="1460"/>
                  </a:lnTo>
                  <a:lnTo>
                    <a:pt x="1129" y="1463"/>
                  </a:lnTo>
                  <a:lnTo>
                    <a:pt x="1123" y="1463"/>
                  </a:lnTo>
                  <a:lnTo>
                    <a:pt x="1123" y="1463"/>
                  </a:lnTo>
                  <a:lnTo>
                    <a:pt x="1118" y="1463"/>
                  </a:lnTo>
                  <a:lnTo>
                    <a:pt x="1112" y="1460"/>
                  </a:lnTo>
                  <a:lnTo>
                    <a:pt x="1109" y="1455"/>
                  </a:lnTo>
                  <a:lnTo>
                    <a:pt x="1107" y="1448"/>
                  </a:lnTo>
                  <a:lnTo>
                    <a:pt x="1107" y="1448"/>
                  </a:lnTo>
                  <a:lnTo>
                    <a:pt x="1109" y="1441"/>
                  </a:lnTo>
                  <a:lnTo>
                    <a:pt x="1112" y="1436"/>
                  </a:lnTo>
                  <a:lnTo>
                    <a:pt x="1118" y="1433"/>
                  </a:lnTo>
                  <a:lnTo>
                    <a:pt x="1123" y="1431"/>
                  </a:lnTo>
                  <a:lnTo>
                    <a:pt x="1123" y="1431"/>
                  </a:lnTo>
                  <a:close/>
                  <a:moveTo>
                    <a:pt x="1007" y="1431"/>
                  </a:moveTo>
                  <a:lnTo>
                    <a:pt x="1007" y="1431"/>
                  </a:lnTo>
                  <a:lnTo>
                    <a:pt x="1007" y="1431"/>
                  </a:lnTo>
                  <a:lnTo>
                    <a:pt x="1012" y="1433"/>
                  </a:lnTo>
                  <a:lnTo>
                    <a:pt x="1017" y="1436"/>
                  </a:lnTo>
                  <a:lnTo>
                    <a:pt x="1020" y="1441"/>
                  </a:lnTo>
                  <a:lnTo>
                    <a:pt x="1022" y="1448"/>
                  </a:lnTo>
                  <a:lnTo>
                    <a:pt x="1022" y="1448"/>
                  </a:lnTo>
                  <a:lnTo>
                    <a:pt x="1020" y="1455"/>
                  </a:lnTo>
                  <a:lnTo>
                    <a:pt x="1017" y="1460"/>
                  </a:lnTo>
                  <a:lnTo>
                    <a:pt x="1012" y="1463"/>
                  </a:lnTo>
                  <a:lnTo>
                    <a:pt x="1007" y="1463"/>
                  </a:lnTo>
                  <a:lnTo>
                    <a:pt x="1007" y="1463"/>
                  </a:lnTo>
                  <a:lnTo>
                    <a:pt x="1000" y="1463"/>
                  </a:lnTo>
                  <a:lnTo>
                    <a:pt x="995" y="1460"/>
                  </a:lnTo>
                  <a:lnTo>
                    <a:pt x="992" y="1455"/>
                  </a:lnTo>
                  <a:lnTo>
                    <a:pt x="992" y="1448"/>
                  </a:lnTo>
                  <a:lnTo>
                    <a:pt x="992" y="1448"/>
                  </a:lnTo>
                  <a:lnTo>
                    <a:pt x="992" y="1441"/>
                  </a:lnTo>
                  <a:lnTo>
                    <a:pt x="995" y="1436"/>
                  </a:lnTo>
                  <a:lnTo>
                    <a:pt x="1000" y="1433"/>
                  </a:lnTo>
                  <a:lnTo>
                    <a:pt x="1007" y="1431"/>
                  </a:lnTo>
                  <a:lnTo>
                    <a:pt x="1007" y="1431"/>
                  </a:lnTo>
                  <a:close/>
                  <a:moveTo>
                    <a:pt x="1182" y="1344"/>
                  </a:moveTo>
                  <a:lnTo>
                    <a:pt x="1182" y="1344"/>
                  </a:lnTo>
                  <a:lnTo>
                    <a:pt x="1182" y="1344"/>
                  </a:lnTo>
                  <a:lnTo>
                    <a:pt x="1187" y="1346"/>
                  </a:lnTo>
                  <a:lnTo>
                    <a:pt x="1192" y="1349"/>
                  </a:lnTo>
                  <a:lnTo>
                    <a:pt x="1196" y="1354"/>
                  </a:lnTo>
                  <a:lnTo>
                    <a:pt x="1198" y="1361"/>
                  </a:lnTo>
                  <a:lnTo>
                    <a:pt x="1198" y="1361"/>
                  </a:lnTo>
                  <a:lnTo>
                    <a:pt x="1196" y="1368"/>
                  </a:lnTo>
                  <a:lnTo>
                    <a:pt x="1192" y="1373"/>
                  </a:lnTo>
                  <a:lnTo>
                    <a:pt x="1187" y="1376"/>
                  </a:lnTo>
                  <a:lnTo>
                    <a:pt x="1182" y="1376"/>
                  </a:lnTo>
                  <a:lnTo>
                    <a:pt x="1182" y="1376"/>
                  </a:lnTo>
                  <a:lnTo>
                    <a:pt x="1175" y="1376"/>
                  </a:lnTo>
                  <a:lnTo>
                    <a:pt x="1170" y="1373"/>
                  </a:lnTo>
                  <a:lnTo>
                    <a:pt x="1167" y="1368"/>
                  </a:lnTo>
                  <a:lnTo>
                    <a:pt x="1165" y="1361"/>
                  </a:lnTo>
                  <a:lnTo>
                    <a:pt x="1165" y="1361"/>
                  </a:lnTo>
                  <a:lnTo>
                    <a:pt x="1167" y="1354"/>
                  </a:lnTo>
                  <a:lnTo>
                    <a:pt x="1170" y="1349"/>
                  </a:lnTo>
                  <a:lnTo>
                    <a:pt x="1175" y="1346"/>
                  </a:lnTo>
                  <a:lnTo>
                    <a:pt x="1182" y="1344"/>
                  </a:lnTo>
                  <a:lnTo>
                    <a:pt x="1182" y="1344"/>
                  </a:lnTo>
                  <a:close/>
                  <a:moveTo>
                    <a:pt x="1123" y="1344"/>
                  </a:moveTo>
                  <a:lnTo>
                    <a:pt x="1123" y="1344"/>
                  </a:lnTo>
                  <a:lnTo>
                    <a:pt x="1123" y="1344"/>
                  </a:lnTo>
                  <a:lnTo>
                    <a:pt x="1129" y="1346"/>
                  </a:lnTo>
                  <a:lnTo>
                    <a:pt x="1135" y="1349"/>
                  </a:lnTo>
                  <a:lnTo>
                    <a:pt x="1138" y="1354"/>
                  </a:lnTo>
                  <a:lnTo>
                    <a:pt x="1138" y="1361"/>
                  </a:lnTo>
                  <a:lnTo>
                    <a:pt x="1138" y="1361"/>
                  </a:lnTo>
                  <a:lnTo>
                    <a:pt x="1138" y="1368"/>
                  </a:lnTo>
                  <a:lnTo>
                    <a:pt x="1135" y="1373"/>
                  </a:lnTo>
                  <a:lnTo>
                    <a:pt x="1129" y="1376"/>
                  </a:lnTo>
                  <a:lnTo>
                    <a:pt x="1123" y="1376"/>
                  </a:lnTo>
                  <a:lnTo>
                    <a:pt x="1123" y="1376"/>
                  </a:lnTo>
                  <a:lnTo>
                    <a:pt x="1118" y="1376"/>
                  </a:lnTo>
                  <a:lnTo>
                    <a:pt x="1112" y="1373"/>
                  </a:lnTo>
                  <a:lnTo>
                    <a:pt x="1109" y="1368"/>
                  </a:lnTo>
                  <a:lnTo>
                    <a:pt x="1107" y="1361"/>
                  </a:lnTo>
                  <a:lnTo>
                    <a:pt x="1107" y="1361"/>
                  </a:lnTo>
                  <a:lnTo>
                    <a:pt x="1109" y="1354"/>
                  </a:lnTo>
                  <a:lnTo>
                    <a:pt x="1112" y="1349"/>
                  </a:lnTo>
                  <a:lnTo>
                    <a:pt x="1118" y="1346"/>
                  </a:lnTo>
                  <a:lnTo>
                    <a:pt x="1123" y="1344"/>
                  </a:lnTo>
                  <a:lnTo>
                    <a:pt x="1123" y="1344"/>
                  </a:lnTo>
                  <a:close/>
                  <a:moveTo>
                    <a:pt x="1065" y="1344"/>
                  </a:moveTo>
                  <a:lnTo>
                    <a:pt x="1065" y="1344"/>
                  </a:lnTo>
                  <a:lnTo>
                    <a:pt x="1065" y="1344"/>
                  </a:lnTo>
                  <a:lnTo>
                    <a:pt x="1072" y="1346"/>
                  </a:lnTo>
                  <a:lnTo>
                    <a:pt x="1077" y="1349"/>
                  </a:lnTo>
                  <a:lnTo>
                    <a:pt x="1078" y="1354"/>
                  </a:lnTo>
                  <a:lnTo>
                    <a:pt x="1080" y="1361"/>
                  </a:lnTo>
                  <a:lnTo>
                    <a:pt x="1080" y="1361"/>
                  </a:lnTo>
                  <a:lnTo>
                    <a:pt x="1078" y="1368"/>
                  </a:lnTo>
                  <a:lnTo>
                    <a:pt x="1077" y="1373"/>
                  </a:lnTo>
                  <a:lnTo>
                    <a:pt x="1072" y="1376"/>
                  </a:lnTo>
                  <a:lnTo>
                    <a:pt x="1065" y="1376"/>
                  </a:lnTo>
                  <a:lnTo>
                    <a:pt x="1065" y="1376"/>
                  </a:lnTo>
                  <a:lnTo>
                    <a:pt x="1060" y="1376"/>
                  </a:lnTo>
                  <a:lnTo>
                    <a:pt x="1055" y="1373"/>
                  </a:lnTo>
                  <a:lnTo>
                    <a:pt x="1051" y="1368"/>
                  </a:lnTo>
                  <a:lnTo>
                    <a:pt x="1049" y="1361"/>
                  </a:lnTo>
                  <a:lnTo>
                    <a:pt x="1049" y="1361"/>
                  </a:lnTo>
                  <a:lnTo>
                    <a:pt x="1051" y="1354"/>
                  </a:lnTo>
                  <a:lnTo>
                    <a:pt x="1055" y="1349"/>
                  </a:lnTo>
                  <a:lnTo>
                    <a:pt x="1060" y="1346"/>
                  </a:lnTo>
                  <a:lnTo>
                    <a:pt x="1065" y="1344"/>
                  </a:lnTo>
                  <a:lnTo>
                    <a:pt x="1065" y="1344"/>
                  </a:lnTo>
                  <a:close/>
                  <a:moveTo>
                    <a:pt x="1007" y="1344"/>
                  </a:moveTo>
                  <a:lnTo>
                    <a:pt x="1007" y="1344"/>
                  </a:lnTo>
                  <a:lnTo>
                    <a:pt x="1007" y="1344"/>
                  </a:lnTo>
                  <a:lnTo>
                    <a:pt x="1012" y="1346"/>
                  </a:lnTo>
                  <a:lnTo>
                    <a:pt x="1017" y="1349"/>
                  </a:lnTo>
                  <a:lnTo>
                    <a:pt x="1020" y="1354"/>
                  </a:lnTo>
                  <a:lnTo>
                    <a:pt x="1022" y="1361"/>
                  </a:lnTo>
                  <a:lnTo>
                    <a:pt x="1022" y="1361"/>
                  </a:lnTo>
                  <a:lnTo>
                    <a:pt x="1020" y="1368"/>
                  </a:lnTo>
                  <a:lnTo>
                    <a:pt x="1017" y="1373"/>
                  </a:lnTo>
                  <a:lnTo>
                    <a:pt x="1012" y="1376"/>
                  </a:lnTo>
                  <a:lnTo>
                    <a:pt x="1007" y="1376"/>
                  </a:lnTo>
                  <a:lnTo>
                    <a:pt x="1007" y="1376"/>
                  </a:lnTo>
                  <a:lnTo>
                    <a:pt x="1000" y="1376"/>
                  </a:lnTo>
                  <a:lnTo>
                    <a:pt x="995" y="1373"/>
                  </a:lnTo>
                  <a:lnTo>
                    <a:pt x="992" y="1368"/>
                  </a:lnTo>
                  <a:lnTo>
                    <a:pt x="992" y="1361"/>
                  </a:lnTo>
                  <a:lnTo>
                    <a:pt x="992" y="1361"/>
                  </a:lnTo>
                  <a:lnTo>
                    <a:pt x="992" y="1354"/>
                  </a:lnTo>
                  <a:lnTo>
                    <a:pt x="995" y="1349"/>
                  </a:lnTo>
                  <a:lnTo>
                    <a:pt x="1000" y="1346"/>
                  </a:lnTo>
                  <a:lnTo>
                    <a:pt x="1007" y="1344"/>
                  </a:lnTo>
                  <a:lnTo>
                    <a:pt x="1007" y="1344"/>
                  </a:lnTo>
                  <a:close/>
                  <a:moveTo>
                    <a:pt x="1298" y="1302"/>
                  </a:moveTo>
                  <a:lnTo>
                    <a:pt x="1298" y="1302"/>
                  </a:lnTo>
                  <a:lnTo>
                    <a:pt x="1298" y="1302"/>
                  </a:lnTo>
                  <a:lnTo>
                    <a:pt x="1305" y="1303"/>
                  </a:lnTo>
                  <a:lnTo>
                    <a:pt x="1308" y="1307"/>
                  </a:lnTo>
                  <a:lnTo>
                    <a:pt x="1312" y="1312"/>
                  </a:lnTo>
                  <a:lnTo>
                    <a:pt x="1313" y="1317"/>
                  </a:lnTo>
                  <a:lnTo>
                    <a:pt x="1313" y="1317"/>
                  </a:lnTo>
                  <a:lnTo>
                    <a:pt x="1312" y="1324"/>
                  </a:lnTo>
                  <a:lnTo>
                    <a:pt x="1308" y="1329"/>
                  </a:lnTo>
                  <a:lnTo>
                    <a:pt x="1305" y="1332"/>
                  </a:lnTo>
                  <a:lnTo>
                    <a:pt x="1298" y="1334"/>
                  </a:lnTo>
                  <a:lnTo>
                    <a:pt x="1298" y="1334"/>
                  </a:lnTo>
                  <a:lnTo>
                    <a:pt x="1293" y="1332"/>
                  </a:lnTo>
                  <a:lnTo>
                    <a:pt x="1288" y="1329"/>
                  </a:lnTo>
                  <a:lnTo>
                    <a:pt x="1284" y="1324"/>
                  </a:lnTo>
                  <a:lnTo>
                    <a:pt x="1283" y="1317"/>
                  </a:lnTo>
                  <a:lnTo>
                    <a:pt x="1283" y="1317"/>
                  </a:lnTo>
                  <a:lnTo>
                    <a:pt x="1284" y="1312"/>
                  </a:lnTo>
                  <a:lnTo>
                    <a:pt x="1288" y="1307"/>
                  </a:lnTo>
                  <a:lnTo>
                    <a:pt x="1293" y="1303"/>
                  </a:lnTo>
                  <a:lnTo>
                    <a:pt x="1298" y="1302"/>
                  </a:lnTo>
                  <a:lnTo>
                    <a:pt x="1298" y="1302"/>
                  </a:lnTo>
                  <a:close/>
                  <a:moveTo>
                    <a:pt x="1240" y="1302"/>
                  </a:moveTo>
                  <a:lnTo>
                    <a:pt x="1240" y="1302"/>
                  </a:lnTo>
                  <a:lnTo>
                    <a:pt x="1240" y="1302"/>
                  </a:lnTo>
                  <a:lnTo>
                    <a:pt x="1245" y="1303"/>
                  </a:lnTo>
                  <a:lnTo>
                    <a:pt x="1250" y="1307"/>
                  </a:lnTo>
                  <a:lnTo>
                    <a:pt x="1254" y="1312"/>
                  </a:lnTo>
                  <a:lnTo>
                    <a:pt x="1255" y="1317"/>
                  </a:lnTo>
                  <a:lnTo>
                    <a:pt x="1255" y="1317"/>
                  </a:lnTo>
                  <a:lnTo>
                    <a:pt x="1254" y="1324"/>
                  </a:lnTo>
                  <a:lnTo>
                    <a:pt x="1250" y="1329"/>
                  </a:lnTo>
                  <a:lnTo>
                    <a:pt x="1245" y="1332"/>
                  </a:lnTo>
                  <a:lnTo>
                    <a:pt x="1240" y="1334"/>
                  </a:lnTo>
                  <a:lnTo>
                    <a:pt x="1240" y="1334"/>
                  </a:lnTo>
                  <a:lnTo>
                    <a:pt x="1233" y="1332"/>
                  </a:lnTo>
                  <a:lnTo>
                    <a:pt x="1228" y="1329"/>
                  </a:lnTo>
                  <a:lnTo>
                    <a:pt x="1225" y="1324"/>
                  </a:lnTo>
                  <a:lnTo>
                    <a:pt x="1225" y="1317"/>
                  </a:lnTo>
                  <a:lnTo>
                    <a:pt x="1225" y="1317"/>
                  </a:lnTo>
                  <a:lnTo>
                    <a:pt x="1225" y="1312"/>
                  </a:lnTo>
                  <a:lnTo>
                    <a:pt x="1228" y="1307"/>
                  </a:lnTo>
                  <a:lnTo>
                    <a:pt x="1233" y="1303"/>
                  </a:lnTo>
                  <a:lnTo>
                    <a:pt x="1240" y="1302"/>
                  </a:lnTo>
                  <a:lnTo>
                    <a:pt x="1240" y="1302"/>
                  </a:lnTo>
                  <a:close/>
                  <a:moveTo>
                    <a:pt x="1182" y="1302"/>
                  </a:moveTo>
                  <a:lnTo>
                    <a:pt x="1182" y="1302"/>
                  </a:lnTo>
                  <a:lnTo>
                    <a:pt x="1182" y="1302"/>
                  </a:lnTo>
                  <a:lnTo>
                    <a:pt x="1187" y="1303"/>
                  </a:lnTo>
                  <a:lnTo>
                    <a:pt x="1192" y="1307"/>
                  </a:lnTo>
                  <a:lnTo>
                    <a:pt x="1196" y="1312"/>
                  </a:lnTo>
                  <a:lnTo>
                    <a:pt x="1198" y="1317"/>
                  </a:lnTo>
                  <a:lnTo>
                    <a:pt x="1198" y="1317"/>
                  </a:lnTo>
                  <a:lnTo>
                    <a:pt x="1196" y="1324"/>
                  </a:lnTo>
                  <a:lnTo>
                    <a:pt x="1192" y="1329"/>
                  </a:lnTo>
                  <a:lnTo>
                    <a:pt x="1187" y="1332"/>
                  </a:lnTo>
                  <a:lnTo>
                    <a:pt x="1182" y="1334"/>
                  </a:lnTo>
                  <a:lnTo>
                    <a:pt x="1182" y="1334"/>
                  </a:lnTo>
                  <a:lnTo>
                    <a:pt x="1175" y="1332"/>
                  </a:lnTo>
                  <a:lnTo>
                    <a:pt x="1170" y="1329"/>
                  </a:lnTo>
                  <a:lnTo>
                    <a:pt x="1167" y="1324"/>
                  </a:lnTo>
                  <a:lnTo>
                    <a:pt x="1165" y="1317"/>
                  </a:lnTo>
                  <a:lnTo>
                    <a:pt x="1165" y="1317"/>
                  </a:lnTo>
                  <a:lnTo>
                    <a:pt x="1167" y="1312"/>
                  </a:lnTo>
                  <a:lnTo>
                    <a:pt x="1170" y="1307"/>
                  </a:lnTo>
                  <a:lnTo>
                    <a:pt x="1175" y="1303"/>
                  </a:lnTo>
                  <a:lnTo>
                    <a:pt x="1182" y="1302"/>
                  </a:lnTo>
                  <a:lnTo>
                    <a:pt x="1182" y="1302"/>
                  </a:lnTo>
                  <a:close/>
                  <a:moveTo>
                    <a:pt x="1123" y="1302"/>
                  </a:moveTo>
                  <a:lnTo>
                    <a:pt x="1123" y="1302"/>
                  </a:lnTo>
                  <a:lnTo>
                    <a:pt x="1123" y="1302"/>
                  </a:lnTo>
                  <a:lnTo>
                    <a:pt x="1129" y="1303"/>
                  </a:lnTo>
                  <a:lnTo>
                    <a:pt x="1135" y="1307"/>
                  </a:lnTo>
                  <a:lnTo>
                    <a:pt x="1138" y="1312"/>
                  </a:lnTo>
                  <a:lnTo>
                    <a:pt x="1138" y="1317"/>
                  </a:lnTo>
                  <a:lnTo>
                    <a:pt x="1138" y="1317"/>
                  </a:lnTo>
                  <a:lnTo>
                    <a:pt x="1138" y="1324"/>
                  </a:lnTo>
                  <a:lnTo>
                    <a:pt x="1135" y="1329"/>
                  </a:lnTo>
                  <a:lnTo>
                    <a:pt x="1129" y="1332"/>
                  </a:lnTo>
                  <a:lnTo>
                    <a:pt x="1123" y="1334"/>
                  </a:lnTo>
                  <a:lnTo>
                    <a:pt x="1123" y="1334"/>
                  </a:lnTo>
                  <a:lnTo>
                    <a:pt x="1118" y="1332"/>
                  </a:lnTo>
                  <a:lnTo>
                    <a:pt x="1112" y="1329"/>
                  </a:lnTo>
                  <a:lnTo>
                    <a:pt x="1109" y="1324"/>
                  </a:lnTo>
                  <a:lnTo>
                    <a:pt x="1107" y="1317"/>
                  </a:lnTo>
                  <a:lnTo>
                    <a:pt x="1107" y="1317"/>
                  </a:lnTo>
                  <a:lnTo>
                    <a:pt x="1109" y="1312"/>
                  </a:lnTo>
                  <a:lnTo>
                    <a:pt x="1112" y="1307"/>
                  </a:lnTo>
                  <a:lnTo>
                    <a:pt x="1118" y="1303"/>
                  </a:lnTo>
                  <a:lnTo>
                    <a:pt x="1123" y="1302"/>
                  </a:lnTo>
                  <a:lnTo>
                    <a:pt x="1123" y="1302"/>
                  </a:lnTo>
                  <a:close/>
                  <a:moveTo>
                    <a:pt x="1065" y="1302"/>
                  </a:moveTo>
                  <a:lnTo>
                    <a:pt x="1065" y="1302"/>
                  </a:lnTo>
                  <a:lnTo>
                    <a:pt x="1065" y="1302"/>
                  </a:lnTo>
                  <a:lnTo>
                    <a:pt x="1072" y="1303"/>
                  </a:lnTo>
                  <a:lnTo>
                    <a:pt x="1077" y="1307"/>
                  </a:lnTo>
                  <a:lnTo>
                    <a:pt x="1078" y="1312"/>
                  </a:lnTo>
                  <a:lnTo>
                    <a:pt x="1080" y="1317"/>
                  </a:lnTo>
                  <a:lnTo>
                    <a:pt x="1080" y="1317"/>
                  </a:lnTo>
                  <a:lnTo>
                    <a:pt x="1078" y="1324"/>
                  </a:lnTo>
                  <a:lnTo>
                    <a:pt x="1077" y="1329"/>
                  </a:lnTo>
                  <a:lnTo>
                    <a:pt x="1072" y="1332"/>
                  </a:lnTo>
                  <a:lnTo>
                    <a:pt x="1065" y="1334"/>
                  </a:lnTo>
                  <a:lnTo>
                    <a:pt x="1065" y="1334"/>
                  </a:lnTo>
                  <a:lnTo>
                    <a:pt x="1060" y="1332"/>
                  </a:lnTo>
                  <a:lnTo>
                    <a:pt x="1055" y="1329"/>
                  </a:lnTo>
                  <a:lnTo>
                    <a:pt x="1051" y="1324"/>
                  </a:lnTo>
                  <a:lnTo>
                    <a:pt x="1049" y="1317"/>
                  </a:lnTo>
                  <a:lnTo>
                    <a:pt x="1049" y="1317"/>
                  </a:lnTo>
                  <a:lnTo>
                    <a:pt x="1051" y="1312"/>
                  </a:lnTo>
                  <a:lnTo>
                    <a:pt x="1055" y="1307"/>
                  </a:lnTo>
                  <a:lnTo>
                    <a:pt x="1060" y="1303"/>
                  </a:lnTo>
                  <a:lnTo>
                    <a:pt x="1065" y="1302"/>
                  </a:lnTo>
                  <a:lnTo>
                    <a:pt x="1065" y="1302"/>
                  </a:lnTo>
                  <a:close/>
                  <a:moveTo>
                    <a:pt x="1007" y="1302"/>
                  </a:moveTo>
                  <a:lnTo>
                    <a:pt x="1007" y="1302"/>
                  </a:lnTo>
                  <a:lnTo>
                    <a:pt x="1007" y="1302"/>
                  </a:lnTo>
                  <a:lnTo>
                    <a:pt x="1012" y="1303"/>
                  </a:lnTo>
                  <a:lnTo>
                    <a:pt x="1017" y="1307"/>
                  </a:lnTo>
                  <a:lnTo>
                    <a:pt x="1020" y="1312"/>
                  </a:lnTo>
                  <a:lnTo>
                    <a:pt x="1022" y="1317"/>
                  </a:lnTo>
                  <a:lnTo>
                    <a:pt x="1022" y="1317"/>
                  </a:lnTo>
                  <a:lnTo>
                    <a:pt x="1020" y="1324"/>
                  </a:lnTo>
                  <a:lnTo>
                    <a:pt x="1017" y="1329"/>
                  </a:lnTo>
                  <a:lnTo>
                    <a:pt x="1012" y="1332"/>
                  </a:lnTo>
                  <a:lnTo>
                    <a:pt x="1007" y="1334"/>
                  </a:lnTo>
                  <a:lnTo>
                    <a:pt x="1007" y="1334"/>
                  </a:lnTo>
                  <a:lnTo>
                    <a:pt x="1000" y="1332"/>
                  </a:lnTo>
                  <a:lnTo>
                    <a:pt x="995" y="1329"/>
                  </a:lnTo>
                  <a:lnTo>
                    <a:pt x="992" y="1324"/>
                  </a:lnTo>
                  <a:lnTo>
                    <a:pt x="992" y="1317"/>
                  </a:lnTo>
                  <a:lnTo>
                    <a:pt x="992" y="1317"/>
                  </a:lnTo>
                  <a:lnTo>
                    <a:pt x="992" y="1312"/>
                  </a:lnTo>
                  <a:lnTo>
                    <a:pt x="995" y="1307"/>
                  </a:lnTo>
                  <a:lnTo>
                    <a:pt x="1000" y="1303"/>
                  </a:lnTo>
                  <a:lnTo>
                    <a:pt x="1007" y="1302"/>
                  </a:lnTo>
                  <a:lnTo>
                    <a:pt x="1007" y="1302"/>
                  </a:lnTo>
                  <a:close/>
                  <a:moveTo>
                    <a:pt x="949" y="1302"/>
                  </a:moveTo>
                  <a:lnTo>
                    <a:pt x="949" y="1302"/>
                  </a:lnTo>
                  <a:lnTo>
                    <a:pt x="949" y="1302"/>
                  </a:lnTo>
                  <a:lnTo>
                    <a:pt x="954" y="1303"/>
                  </a:lnTo>
                  <a:lnTo>
                    <a:pt x="959" y="1307"/>
                  </a:lnTo>
                  <a:lnTo>
                    <a:pt x="963" y="1312"/>
                  </a:lnTo>
                  <a:lnTo>
                    <a:pt x="964" y="1317"/>
                  </a:lnTo>
                  <a:lnTo>
                    <a:pt x="964" y="1317"/>
                  </a:lnTo>
                  <a:lnTo>
                    <a:pt x="963" y="1324"/>
                  </a:lnTo>
                  <a:lnTo>
                    <a:pt x="959" y="1329"/>
                  </a:lnTo>
                  <a:lnTo>
                    <a:pt x="954" y="1332"/>
                  </a:lnTo>
                  <a:lnTo>
                    <a:pt x="949" y="1334"/>
                  </a:lnTo>
                  <a:lnTo>
                    <a:pt x="949" y="1334"/>
                  </a:lnTo>
                  <a:lnTo>
                    <a:pt x="942" y="1332"/>
                  </a:lnTo>
                  <a:lnTo>
                    <a:pt x="937" y="1329"/>
                  </a:lnTo>
                  <a:lnTo>
                    <a:pt x="934" y="1324"/>
                  </a:lnTo>
                  <a:lnTo>
                    <a:pt x="934" y="1317"/>
                  </a:lnTo>
                  <a:lnTo>
                    <a:pt x="934" y="1317"/>
                  </a:lnTo>
                  <a:lnTo>
                    <a:pt x="934" y="1312"/>
                  </a:lnTo>
                  <a:lnTo>
                    <a:pt x="937" y="1307"/>
                  </a:lnTo>
                  <a:lnTo>
                    <a:pt x="942" y="1303"/>
                  </a:lnTo>
                  <a:lnTo>
                    <a:pt x="949" y="1302"/>
                  </a:lnTo>
                  <a:lnTo>
                    <a:pt x="949" y="1302"/>
                  </a:lnTo>
                  <a:close/>
                  <a:moveTo>
                    <a:pt x="1298" y="1259"/>
                  </a:moveTo>
                  <a:lnTo>
                    <a:pt x="1298" y="1259"/>
                  </a:lnTo>
                  <a:lnTo>
                    <a:pt x="1298" y="1259"/>
                  </a:lnTo>
                  <a:lnTo>
                    <a:pt x="1305" y="1259"/>
                  </a:lnTo>
                  <a:lnTo>
                    <a:pt x="1308" y="1262"/>
                  </a:lnTo>
                  <a:lnTo>
                    <a:pt x="1312" y="1267"/>
                  </a:lnTo>
                  <a:lnTo>
                    <a:pt x="1313" y="1274"/>
                  </a:lnTo>
                  <a:lnTo>
                    <a:pt x="1313" y="1274"/>
                  </a:lnTo>
                  <a:lnTo>
                    <a:pt x="1312" y="1281"/>
                  </a:lnTo>
                  <a:lnTo>
                    <a:pt x="1308" y="1286"/>
                  </a:lnTo>
                  <a:lnTo>
                    <a:pt x="1305" y="1290"/>
                  </a:lnTo>
                  <a:lnTo>
                    <a:pt x="1298" y="1290"/>
                  </a:lnTo>
                  <a:lnTo>
                    <a:pt x="1298" y="1290"/>
                  </a:lnTo>
                  <a:lnTo>
                    <a:pt x="1293" y="1290"/>
                  </a:lnTo>
                  <a:lnTo>
                    <a:pt x="1288" y="1286"/>
                  </a:lnTo>
                  <a:lnTo>
                    <a:pt x="1284" y="1281"/>
                  </a:lnTo>
                  <a:lnTo>
                    <a:pt x="1283" y="1274"/>
                  </a:lnTo>
                  <a:lnTo>
                    <a:pt x="1283" y="1274"/>
                  </a:lnTo>
                  <a:lnTo>
                    <a:pt x="1284" y="1267"/>
                  </a:lnTo>
                  <a:lnTo>
                    <a:pt x="1288" y="1262"/>
                  </a:lnTo>
                  <a:lnTo>
                    <a:pt x="1293" y="1259"/>
                  </a:lnTo>
                  <a:lnTo>
                    <a:pt x="1298" y="1259"/>
                  </a:lnTo>
                  <a:lnTo>
                    <a:pt x="1298" y="1259"/>
                  </a:lnTo>
                  <a:close/>
                  <a:moveTo>
                    <a:pt x="1240" y="1259"/>
                  </a:moveTo>
                  <a:lnTo>
                    <a:pt x="1240" y="1259"/>
                  </a:lnTo>
                  <a:lnTo>
                    <a:pt x="1240" y="1259"/>
                  </a:lnTo>
                  <a:lnTo>
                    <a:pt x="1245" y="1259"/>
                  </a:lnTo>
                  <a:lnTo>
                    <a:pt x="1250" y="1262"/>
                  </a:lnTo>
                  <a:lnTo>
                    <a:pt x="1254" y="1267"/>
                  </a:lnTo>
                  <a:lnTo>
                    <a:pt x="1255" y="1274"/>
                  </a:lnTo>
                  <a:lnTo>
                    <a:pt x="1255" y="1274"/>
                  </a:lnTo>
                  <a:lnTo>
                    <a:pt x="1254" y="1281"/>
                  </a:lnTo>
                  <a:lnTo>
                    <a:pt x="1250" y="1286"/>
                  </a:lnTo>
                  <a:lnTo>
                    <a:pt x="1245" y="1290"/>
                  </a:lnTo>
                  <a:lnTo>
                    <a:pt x="1240" y="1290"/>
                  </a:lnTo>
                  <a:lnTo>
                    <a:pt x="1240" y="1290"/>
                  </a:lnTo>
                  <a:lnTo>
                    <a:pt x="1233" y="1290"/>
                  </a:lnTo>
                  <a:lnTo>
                    <a:pt x="1228" y="1286"/>
                  </a:lnTo>
                  <a:lnTo>
                    <a:pt x="1225" y="1281"/>
                  </a:lnTo>
                  <a:lnTo>
                    <a:pt x="1225" y="1274"/>
                  </a:lnTo>
                  <a:lnTo>
                    <a:pt x="1225" y="1274"/>
                  </a:lnTo>
                  <a:lnTo>
                    <a:pt x="1225" y="1267"/>
                  </a:lnTo>
                  <a:lnTo>
                    <a:pt x="1228" y="1262"/>
                  </a:lnTo>
                  <a:lnTo>
                    <a:pt x="1233" y="1259"/>
                  </a:lnTo>
                  <a:lnTo>
                    <a:pt x="1240" y="1259"/>
                  </a:lnTo>
                  <a:lnTo>
                    <a:pt x="1240" y="1259"/>
                  </a:lnTo>
                  <a:close/>
                  <a:moveTo>
                    <a:pt x="1182" y="1259"/>
                  </a:moveTo>
                  <a:lnTo>
                    <a:pt x="1182" y="1259"/>
                  </a:lnTo>
                  <a:lnTo>
                    <a:pt x="1182" y="1259"/>
                  </a:lnTo>
                  <a:lnTo>
                    <a:pt x="1187" y="1259"/>
                  </a:lnTo>
                  <a:lnTo>
                    <a:pt x="1192" y="1262"/>
                  </a:lnTo>
                  <a:lnTo>
                    <a:pt x="1196" y="1267"/>
                  </a:lnTo>
                  <a:lnTo>
                    <a:pt x="1198" y="1274"/>
                  </a:lnTo>
                  <a:lnTo>
                    <a:pt x="1198" y="1274"/>
                  </a:lnTo>
                  <a:lnTo>
                    <a:pt x="1196" y="1281"/>
                  </a:lnTo>
                  <a:lnTo>
                    <a:pt x="1192" y="1286"/>
                  </a:lnTo>
                  <a:lnTo>
                    <a:pt x="1187" y="1290"/>
                  </a:lnTo>
                  <a:lnTo>
                    <a:pt x="1182" y="1290"/>
                  </a:lnTo>
                  <a:lnTo>
                    <a:pt x="1182" y="1290"/>
                  </a:lnTo>
                  <a:lnTo>
                    <a:pt x="1175" y="1290"/>
                  </a:lnTo>
                  <a:lnTo>
                    <a:pt x="1170" y="1286"/>
                  </a:lnTo>
                  <a:lnTo>
                    <a:pt x="1167" y="1281"/>
                  </a:lnTo>
                  <a:lnTo>
                    <a:pt x="1165" y="1274"/>
                  </a:lnTo>
                  <a:lnTo>
                    <a:pt x="1165" y="1274"/>
                  </a:lnTo>
                  <a:lnTo>
                    <a:pt x="1167" y="1267"/>
                  </a:lnTo>
                  <a:lnTo>
                    <a:pt x="1170" y="1262"/>
                  </a:lnTo>
                  <a:lnTo>
                    <a:pt x="1175" y="1259"/>
                  </a:lnTo>
                  <a:lnTo>
                    <a:pt x="1182" y="1259"/>
                  </a:lnTo>
                  <a:lnTo>
                    <a:pt x="1182" y="1259"/>
                  </a:lnTo>
                  <a:close/>
                  <a:moveTo>
                    <a:pt x="1123" y="1259"/>
                  </a:moveTo>
                  <a:lnTo>
                    <a:pt x="1123" y="1259"/>
                  </a:lnTo>
                  <a:lnTo>
                    <a:pt x="1123" y="1259"/>
                  </a:lnTo>
                  <a:lnTo>
                    <a:pt x="1129" y="1259"/>
                  </a:lnTo>
                  <a:lnTo>
                    <a:pt x="1135" y="1262"/>
                  </a:lnTo>
                  <a:lnTo>
                    <a:pt x="1138" y="1267"/>
                  </a:lnTo>
                  <a:lnTo>
                    <a:pt x="1138" y="1274"/>
                  </a:lnTo>
                  <a:lnTo>
                    <a:pt x="1138" y="1274"/>
                  </a:lnTo>
                  <a:lnTo>
                    <a:pt x="1138" y="1281"/>
                  </a:lnTo>
                  <a:lnTo>
                    <a:pt x="1135" y="1286"/>
                  </a:lnTo>
                  <a:lnTo>
                    <a:pt x="1129" y="1290"/>
                  </a:lnTo>
                  <a:lnTo>
                    <a:pt x="1123" y="1290"/>
                  </a:lnTo>
                  <a:lnTo>
                    <a:pt x="1123" y="1290"/>
                  </a:lnTo>
                  <a:lnTo>
                    <a:pt x="1118" y="1290"/>
                  </a:lnTo>
                  <a:lnTo>
                    <a:pt x="1112" y="1286"/>
                  </a:lnTo>
                  <a:lnTo>
                    <a:pt x="1109" y="1281"/>
                  </a:lnTo>
                  <a:lnTo>
                    <a:pt x="1107" y="1274"/>
                  </a:lnTo>
                  <a:lnTo>
                    <a:pt x="1107" y="1274"/>
                  </a:lnTo>
                  <a:lnTo>
                    <a:pt x="1109" y="1267"/>
                  </a:lnTo>
                  <a:lnTo>
                    <a:pt x="1112" y="1262"/>
                  </a:lnTo>
                  <a:lnTo>
                    <a:pt x="1118" y="1259"/>
                  </a:lnTo>
                  <a:lnTo>
                    <a:pt x="1123" y="1259"/>
                  </a:lnTo>
                  <a:lnTo>
                    <a:pt x="1123" y="1259"/>
                  </a:lnTo>
                  <a:close/>
                  <a:moveTo>
                    <a:pt x="1065" y="1259"/>
                  </a:moveTo>
                  <a:lnTo>
                    <a:pt x="1065" y="1259"/>
                  </a:lnTo>
                  <a:lnTo>
                    <a:pt x="1065" y="1259"/>
                  </a:lnTo>
                  <a:lnTo>
                    <a:pt x="1072" y="1259"/>
                  </a:lnTo>
                  <a:lnTo>
                    <a:pt x="1077" y="1262"/>
                  </a:lnTo>
                  <a:lnTo>
                    <a:pt x="1078" y="1267"/>
                  </a:lnTo>
                  <a:lnTo>
                    <a:pt x="1080" y="1274"/>
                  </a:lnTo>
                  <a:lnTo>
                    <a:pt x="1080" y="1274"/>
                  </a:lnTo>
                  <a:lnTo>
                    <a:pt x="1078" y="1281"/>
                  </a:lnTo>
                  <a:lnTo>
                    <a:pt x="1077" y="1286"/>
                  </a:lnTo>
                  <a:lnTo>
                    <a:pt x="1072" y="1290"/>
                  </a:lnTo>
                  <a:lnTo>
                    <a:pt x="1065" y="1290"/>
                  </a:lnTo>
                  <a:lnTo>
                    <a:pt x="1065" y="1290"/>
                  </a:lnTo>
                  <a:lnTo>
                    <a:pt x="1060" y="1290"/>
                  </a:lnTo>
                  <a:lnTo>
                    <a:pt x="1055" y="1286"/>
                  </a:lnTo>
                  <a:lnTo>
                    <a:pt x="1051" y="1281"/>
                  </a:lnTo>
                  <a:lnTo>
                    <a:pt x="1049" y="1274"/>
                  </a:lnTo>
                  <a:lnTo>
                    <a:pt x="1049" y="1274"/>
                  </a:lnTo>
                  <a:lnTo>
                    <a:pt x="1051" y="1267"/>
                  </a:lnTo>
                  <a:lnTo>
                    <a:pt x="1055" y="1262"/>
                  </a:lnTo>
                  <a:lnTo>
                    <a:pt x="1060" y="1259"/>
                  </a:lnTo>
                  <a:lnTo>
                    <a:pt x="1065" y="1259"/>
                  </a:lnTo>
                  <a:lnTo>
                    <a:pt x="1065" y="1259"/>
                  </a:lnTo>
                  <a:close/>
                  <a:moveTo>
                    <a:pt x="1007" y="1259"/>
                  </a:moveTo>
                  <a:lnTo>
                    <a:pt x="1007" y="1259"/>
                  </a:lnTo>
                  <a:lnTo>
                    <a:pt x="1007" y="1259"/>
                  </a:lnTo>
                  <a:lnTo>
                    <a:pt x="1012" y="1259"/>
                  </a:lnTo>
                  <a:lnTo>
                    <a:pt x="1017" y="1262"/>
                  </a:lnTo>
                  <a:lnTo>
                    <a:pt x="1020" y="1267"/>
                  </a:lnTo>
                  <a:lnTo>
                    <a:pt x="1022" y="1274"/>
                  </a:lnTo>
                  <a:lnTo>
                    <a:pt x="1022" y="1274"/>
                  </a:lnTo>
                  <a:lnTo>
                    <a:pt x="1020" y="1281"/>
                  </a:lnTo>
                  <a:lnTo>
                    <a:pt x="1017" y="1286"/>
                  </a:lnTo>
                  <a:lnTo>
                    <a:pt x="1012" y="1290"/>
                  </a:lnTo>
                  <a:lnTo>
                    <a:pt x="1007" y="1290"/>
                  </a:lnTo>
                  <a:lnTo>
                    <a:pt x="1007" y="1290"/>
                  </a:lnTo>
                  <a:lnTo>
                    <a:pt x="1000" y="1290"/>
                  </a:lnTo>
                  <a:lnTo>
                    <a:pt x="995" y="1286"/>
                  </a:lnTo>
                  <a:lnTo>
                    <a:pt x="992" y="1281"/>
                  </a:lnTo>
                  <a:lnTo>
                    <a:pt x="992" y="1274"/>
                  </a:lnTo>
                  <a:lnTo>
                    <a:pt x="992" y="1274"/>
                  </a:lnTo>
                  <a:lnTo>
                    <a:pt x="992" y="1267"/>
                  </a:lnTo>
                  <a:lnTo>
                    <a:pt x="995" y="1262"/>
                  </a:lnTo>
                  <a:lnTo>
                    <a:pt x="1000" y="1259"/>
                  </a:lnTo>
                  <a:lnTo>
                    <a:pt x="1007" y="1259"/>
                  </a:lnTo>
                  <a:lnTo>
                    <a:pt x="1007" y="1259"/>
                  </a:lnTo>
                  <a:close/>
                  <a:moveTo>
                    <a:pt x="949" y="1259"/>
                  </a:moveTo>
                  <a:lnTo>
                    <a:pt x="949" y="1259"/>
                  </a:lnTo>
                  <a:lnTo>
                    <a:pt x="949" y="1259"/>
                  </a:lnTo>
                  <a:lnTo>
                    <a:pt x="954" y="1259"/>
                  </a:lnTo>
                  <a:lnTo>
                    <a:pt x="959" y="1262"/>
                  </a:lnTo>
                  <a:lnTo>
                    <a:pt x="963" y="1267"/>
                  </a:lnTo>
                  <a:lnTo>
                    <a:pt x="964" y="1274"/>
                  </a:lnTo>
                  <a:lnTo>
                    <a:pt x="964" y="1274"/>
                  </a:lnTo>
                  <a:lnTo>
                    <a:pt x="963" y="1281"/>
                  </a:lnTo>
                  <a:lnTo>
                    <a:pt x="959" y="1286"/>
                  </a:lnTo>
                  <a:lnTo>
                    <a:pt x="954" y="1290"/>
                  </a:lnTo>
                  <a:lnTo>
                    <a:pt x="949" y="1290"/>
                  </a:lnTo>
                  <a:lnTo>
                    <a:pt x="949" y="1290"/>
                  </a:lnTo>
                  <a:lnTo>
                    <a:pt x="942" y="1290"/>
                  </a:lnTo>
                  <a:lnTo>
                    <a:pt x="937" y="1286"/>
                  </a:lnTo>
                  <a:lnTo>
                    <a:pt x="934" y="1281"/>
                  </a:lnTo>
                  <a:lnTo>
                    <a:pt x="934" y="1274"/>
                  </a:lnTo>
                  <a:lnTo>
                    <a:pt x="934" y="1274"/>
                  </a:lnTo>
                  <a:lnTo>
                    <a:pt x="934" y="1267"/>
                  </a:lnTo>
                  <a:lnTo>
                    <a:pt x="937" y="1262"/>
                  </a:lnTo>
                  <a:lnTo>
                    <a:pt x="942" y="1259"/>
                  </a:lnTo>
                  <a:lnTo>
                    <a:pt x="949" y="1259"/>
                  </a:lnTo>
                  <a:lnTo>
                    <a:pt x="949" y="1259"/>
                  </a:lnTo>
                  <a:close/>
                  <a:moveTo>
                    <a:pt x="1416" y="1215"/>
                  </a:moveTo>
                  <a:lnTo>
                    <a:pt x="1416" y="1215"/>
                  </a:lnTo>
                  <a:lnTo>
                    <a:pt x="1416" y="1215"/>
                  </a:lnTo>
                  <a:lnTo>
                    <a:pt x="1421" y="1216"/>
                  </a:lnTo>
                  <a:lnTo>
                    <a:pt x="1426" y="1220"/>
                  </a:lnTo>
                  <a:lnTo>
                    <a:pt x="1429" y="1225"/>
                  </a:lnTo>
                  <a:lnTo>
                    <a:pt x="1431" y="1232"/>
                  </a:lnTo>
                  <a:lnTo>
                    <a:pt x="1431" y="1232"/>
                  </a:lnTo>
                  <a:lnTo>
                    <a:pt x="1429" y="1237"/>
                  </a:lnTo>
                  <a:lnTo>
                    <a:pt x="1426" y="1242"/>
                  </a:lnTo>
                  <a:lnTo>
                    <a:pt x="1421" y="1245"/>
                  </a:lnTo>
                  <a:lnTo>
                    <a:pt x="1416" y="1247"/>
                  </a:lnTo>
                  <a:lnTo>
                    <a:pt x="1416" y="1247"/>
                  </a:lnTo>
                  <a:lnTo>
                    <a:pt x="1409" y="1245"/>
                  </a:lnTo>
                  <a:lnTo>
                    <a:pt x="1404" y="1242"/>
                  </a:lnTo>
                  <a:lnTo>
                    <a:pt x="1400" y="1237"/>
                  </a:lnTo>
                  <a:lnTo>
                    <a:pt x="1399" y="1232"/>
                  </a:lnTo>
                  <a:lnTo>
                    <a:pt x="1399" y="1232"/>
                  </a:lnTo>
                  <a:lnTo>
                    <a:pt x="1400" y="1225"/>
                  </a:lnTo>
                  <a:lnTo>
                    <a:pt x="1404" y="1220"/>
                  </a:lnTo>
                  <a:lnTo>
                    <a:pt x="1409" y="1216"/>
                  </a:lnTo>
                  <a:lnTo>
                    <a:pt x="1416" y="1215"/>
                  </a:lnTo>
                  <a:lnTo>
                    <a:pt x="1416" y="1215"/>
                  </a:lnTo>
                  <a:close/>
                  <a:moveTo>
                    <a:pt x="1356" y="1215"/>
                  </a:moveTo>
                  <a:lnTo>
                    <a:pt x="1356" y="1215"/>
                  </a:lnTo>
                  <a:lnTo>
                    <a:pt x="1356" y="1215"/>
                  </a:lnTo>
                  <a:lnTo>
                    <a:pt x="1363" y="1216"/>
                  </a:lnTo>
                  <a:lnTo>
                    <a:pt x="1368" y="1220"/>
                  </a:lnTo>
                  <a:lnTo>
                    <a:pt x="1371" y="1225"/>
                  </a:lnTo>
                  <a:lnTo>
                    <a:pt x="1371" y="1232"/>
                  </a:lnTo>
                  <a:lnTo>
                    <a:pt x="1371" y="1232"/>
                  </a:lnTo>
                  <a:lnTo>
                    <a:pt x="1371" y="1237"/>
                  </a:lnTo>
                  <a:lnTo>
                    <a:pt x="1368" y="1242"/>
                  </a:lnTo>
                  <a:lnTo>
                    <a:pt x="1363" y="1245"/>
                  </a:lnTo>
                  <a:lnTo>
                    <a:pt x="1356" y="1247"/>
                  </a:lnTo>
                  <a:lnTo>
                    <a:pt x="1356" y="1247"/>
                  </a:lnTo>
                  <a:lnTo>
                    <a:pt x="1351" y="1245"/>
                  </a:lnTo>
                  <a:lnTo>
                    <a:pt x="1346" y="1242"/>
                  </a:lnTo>
                  <a:lnTo>
                    <a:pt x="1342" y="1237"/>
                  </a:lnTo>
                  <a:lnTo>
                    <a:pt x="1341" y="1232"/>
                  </a:lnTo>
                  <a:lnTo>
                    <a:pt x="1341" y="1232"/>
                  </a:lnTo>
                  <a:lnTo>
                    <a:pt x="1342" y="1225"/>
                  </a:lnTo>
                  <a:lnTo>
                    <a:pt x="1346" y="1220"/>
                  </a:lnTo>
                  <a:lnTo>
                    <a:pt x="1351" y="1216"/>
                  </a:lnTo>
                  <a:lnTo>
                    <a:pt x="1356" y="1215"/>
                  </a:lnTo>
                  <a:lnTo>
                    <a:pt x="1356" y="1215"/>
                  </a:lnTo>
                  <a:close/>
                  <a:moveTo>
                    <a:pt x="1298" y="1215"/>
                  </a:moveTo>
                  <a:lnTo>
                    <a:pt x="1298" y="1215"/>
                  </a:lnTo>
                  <a:lnTo>
                    <a:pt x="1298" y="1215"/>
                  </a:lnTo>
                  <a:lnTo>
                    <a:pt x="1305" y="1216"/>
                  </a:lnTo>
                  <a:lnTo>
                    <a:pt x="1308" y="1220"/>
                  </a:lnTo>
                  <a:lnTo>
                    <a:pt x="1312" y="1225"/>
                  </a:lnTo>
                  <a:lnTo>
                    <a:pt x="1313" y="1232"/>
                  </a:lnTo>
                  <a:lnTo>
                    <a:pt x="1313" y="1232"/>
                  </a:lnTo>
                  <a:lnTo>
                    <a:pt x="1312" y="1237"/>
                  </a:lnTo>
                  <a:lnTo>
                    <a:pt x="1308" y="1242"/>
                  </a:lnTo>
                  <a:lnTo>
                    <a:pt x="1305" y="1245"/>
                  </a:lnTo>
                  <a:lnTo>
                    <a:pt x="1298" y="1247"/>
                  </a:lnTo>
                  <a:lnTo>
                    <a:pt x="1298" y="1247"/>
                  </a:lnTo>
                  <a:lnTo>
                    <a:pt x="1293" y="1245"/>
                  </a:lnTo>
                  <a:lnTo>
                    <a:pt x="1288" y="1242"/>
                  </a:lnTo>
                  <a:lnTo>
                    <a:pt x="1284" y="1237"/>
                  </a:lnTo>
                  <a:lnTo>
                    <a:pt x="1283" y="1232"/>
                  </a:lnTo>
                  <a:lnTo>
                    <a:pt x="1283" y="1232"/>
                  </a:lnTo>
                  <a:lnTo>
                    <a:pt x="1284" y="1225"/>
                  </a:lnTo>
                  <a:lnTo>
                    <a:pt x="1288" y="1220"/>
                  </a:lnTo>
                  <a:lnTo>
                    <a:pt x="1293" y="1216"/>
                  </a:lnTo>
                  <a:lnTo>
                    <a:pt x="1298" y="1215"/>
                  </a:lnTo>
                  <a:lnTo>
                    <a:pt x="1298" y="1215"/>
                  </a:lnTo>
                  <a:close/>
                  <a:moveTo>
                    <a:pt x="1240" y="1215"/>
                  </a:moveTo>
                  <a:lnTo>
                    <a:pt x="1240" y="1215"/>
                  </a:lnTo>
                  <a:lnTo>
                    <a:pt x="1240" y="1215"/>
                  </a:lnTo>
                  <a:lnTo>
                    <a:pt x="1245" y="1216"/>
                  </a:lnTo>
                  <a:lnTo>
                    <a:pt x="1250" y="1220"/>
                  </a:lnTo>
                  <a:lnTo>
                    <a:pt x="1254" y="1225"/>
                  </a:lnTo>
                  <a:lnTo>
                    <a:pt x="1255" y="1232"/>
                  </a:lnTo>
                  <a:lnTo>
                    <a:pt x="1255" y="1232"/>
                  </a:lnTo>
                  <a:lnTo>
                    <a:pt x="1254" y="1237"/>
                  </a:lnTo>
                  <a:lnTo>
                    <a:pt x="1250" y="1242"/>
                  </a:lnTo>
                  <a:lnTo>
                    <a:pt x="1245" y="1245"/>
                  </a:lnTo>
                  <a:lnTo>
                    <a:pt x="1240" y="1247"/>
                  </a:lnTo>
                  <a:lnTo>
                    <a:pt x="1240" y="1247"/>
                  </a:lnTo>
                  <a:lnTo>
                    <a:pt x="1233" y="1245"/>
                  </a:lnTo>
                  <a:lnTo>
                    <a:pt x="1228" y="1242"/>
                  </a:lnTo>
                  <a:lnTo>
                    <a:pt x="1225" y="1237"/>
                  </a:lnTo>
                  <a:lnTo>
                    <a:pt x="1225" y="1232"/>
                  </a:lnTo>
                  <a:lnTo>
                    <a:pt x="1225" y="1232"/>
                  </a:lnTo>
                  <a:lnTo>
                    <a:pt x="1225" y="1225"/>
                  </a:lnTo>
                  <a:lnTo>
                    <a:pt x="1228" y="1220"/>
                  </a:lnTo>
                  <a:lnTo>
                    <a:pt x="1233" y="1216"/>
                  </a:lnTo>
                  <a:lnTo>
                    <a:pt x="1240" y="1215"/>
                  </a:lnTo>
                  <a:lnTo>
                    <a:pt x="1240" y="1215"/>
                  </a:lnTo>
                  <a:close/>
                  <a:moveTo>
                    <a:pt x="1182" y="1215"/>
                  </a:moveTo>
                  <a:lnTo>
                    <a:pt x="1182" y="1215"/>
                  </a:lnTo>
                  <a:lnTo>
                    <a:pt x="1182" y="1215"/>
                  </a:lnTo>
                  <a:lnTo>
                    <a:pt x="1187" y="1216"/>
                  </a:lnTo>
                  <a:lnTo>
                    <a:pt x="1192" y="1220"/>
                  </a:lnTo>
                  <a:lnTo>
                    <a:pt x="1196" y="1225"/>
                  </a:lnTo>
                  <a:lnTo>
                    <a:pt x="1198" y="1232"/>
                  </a:lnTo>
                  <a:lnTo>
                    <a:pt x="1198" y="1232"/>
                  </a:lnTo>
                  <a:lnTo>
                    <a:pt x="1196" y="1237"/>
                  </a:lnTo>
                  <a:lnTo>
                    <a:pt x="1192" y="1242"/>
                  </a:lnTo>
                  <a:lnTo>
                    <a:pt x="1187" y="1245"/>
                  </a:lnTo>
                  <a:lnTo>
                    <a:pt x="1182" y="1247"/>
                  </a:lnTo>
                  <a:lnTo>
                    <a:pt x="1182" y="1247"/>
                  </a:lnTo>
                  <a:lnTo>
                    <a:pt x="1175" y="1245"/>
                  </a:lnTo>
                  <a:lnTo>
                    <a:pt x="1170" y="1242"/>
                  </a:lnTo>
                  <a:lnTo>
                    <a:pt x="1167" y="1237"/>
                  </a:lnTo>
                  <a:lnTo>
                    <a:pt x="1165" y="1232"/>
                  </a:lnTo>
                  <a:lnTo>
                    <a:pt x="1165" y="1232"/>
                  </a:lnTo>
                  <a:lnTo>
                    <a:pt x="1167" y="1225"/>
                  </a:lnTo>
                  <a:lnTo>
                    <a:pt x="1170" y="1220"/>
                  </a:lnTo>
                  <a:lnTo>
                    <a:pt x="1175" y="1216"/>
                  </a:lnTo>
                  <a:lnTo>
                    <a:pt x="1182" y="1215"/>
                  </a:lnTo>
                  <a:lnTo>
                    <a:pt x="1182" y="1215"/>
                  </a:lnTo>
                  <a:close/>
                  <a:moveTo>
                    <a:pt x="1123" y="1215"/>
                  </a:moveTo>
                  <a:lnTo>
                    <a:pt x="1123" y="1215"/>
                  </a:lnTo>
                  <a:lnTo>
                    <a:pt x="1123" y="1215"/>
                  </a:lnTo>
                  <a:lnTo>
                    <a:pt x="1129" y="1216"/>
                  </a:lnTo>
                  <a:lnTo>
                    <a:pt x="1135" y="1220"/>
                  </a:lnTo>
                  <a:lnTo>
                    <a:pt x="1138" y="1225"/>
                  </a:lnTo>
                  <a:lnTo>
                    <a:pt x="1138" y="1232"/>
                  </a:lnTo>
                  <a:lnTo>
                    <a:pt x="1138" y="1232"/>
                  </a:lnTo>
                  <a:lnTo>
                    <a:pt x="1138" y="1237"/>
                  </a:lnTo>
                  <a:lnTo>
                    <a:pt x="1135" y="1242"/>
                  </a:lnTo>
                  <a:lnTo>
                    <a:pt x="1129" y="1245"/>
                  </a:lnTo>
                  <a:lnTo>
                    <a:pt x="1123" y="1247"/>
                  </a:lnTo>
                  <a:lnTo>
                    <a:pt x="1123" y="1247"/>
                  </a:lnTo>
                  <a:lnTo>
                    <a:pt x="1118" y="1245"/>
                  </a:lnTo>
                  <a:lnTo>
                    <a:pt x="1112" y="1242"/>
                  </a:lnTo>
                  <a:lnTo>
                    <a:pt x="1109" y="1237"/>
                  </a:lnTo>
                  <a:lnTo>
                    <a:pt x="1107" y="1232"/>
                  </a:lnTo>
                  <a:lnTo>
                    <a:pt x="1107" y="1232"/>
                  </a:lnTo>
                  <a:lnTo>
                    <a:pt x="1109" y="1225"/>
                  </a:lnTo>
                  <a:lnTo>
                    <a:pt x="1112" y="1220"/>
                  </a:lnTo>
                  <a:lnTo>
                    <a:pt x="1118" y="1216"/>
                  </a:lnTo>
                  <a:lnTo>
                    <a:pt x="1123" y="1215"/>
                  </a:lnTo>
                  <a:lnTo>
                    <a:pt x="1123" y="1215"/>
                  </a:lnTo>
                  <a:close/>
                  <a:moveTo>
                    <a:pt x="1065" y="1215"/>
                  </a:moveTo>
                  <a:lnTo>
                    <a:pt x="1065" y="1215"/>
                  </a:lnTo>
                  <a:lnTo>
                    <a:pt x="1065" y="1215"/>
                  </a:lnTo>
                  <a:lnTo>
                    <a:pt x="1072" y="1216"/>
                  </a:lnTo>
                  <a:lnTo>
                    <a:pt x="1077" y="1220"/>
                  </a:lnTo>
                  <a:lnTo>
                    <a:pt x="1078" y="1225"/>
                  </a:lnTo>
                  <a:lnTo>
                    <a:pt x="1080" y="1232"/>
                  </a:lnTo>
                  <a:lnTo>
                    <a:pt x="1080" y="1232"/>
                  </a:lnTo>
                  <a:lnTo>
                    <a:pt x="1078" y="1237"/>
                  </a:lnTo>
                  <a:lnTo>
                    <a:pt x="1077" y="1242"/>
                  </a:lnTo>
                  <a:lnTo>
                    <a:pt x="1072" y="1245"/>
                  </a:lnTo>
                  <a:lnTo>
                    <a:pt x="1065" y="1247"/>
                  </a:lnTo>
                  <a:lnTo>
                    <a:pt x="1065" y="1247"/>
                  </a:lnTo>
                  <a:lnTo>
                    <a:pt x="1060" y="1245"/>
                  </a:lnTo>
                  <a:lnTo>
                    <a:pt x="1055" y="1242"/>
                  </a:lnTo>
                  <a:lnTo>
                    <a:pt x="1051" y="1237"/>
                  </a:lnTo>
                  <a:lnTo>
                    <a:pt x="1049" y="1232"/>
                  </a:lnTo>
                  <a:lnTo>
                    <a:pt x="1049" y="1232"/>
                  </a:lnTo>
                  <a:lnTo>
                    <a:pt x="1051" y="1225"/>
                  </a:lnTo>
                  <a:lnTo>
                    <a:pt x="1055" y="1220"/>
                  </a:lnTo>
                  <a:lnTo>
                    <a:pt x="1060" y="1216"/>
                  </a:lnTo>
                  <a:lnTo>
                    <a:pt x="1065" y="1215"/>
                  </a:lnTo>
                  <a:lnTo>
                    <a:pt x="1065" y="1215"/>
                  </a:lnTo>
                  <a:close/>
                  <a:moveTo>
                    <a:pt x="1007" y="1215"/>
                  </a:moveTo>
                  <a:lnTo>
                    <a:pt x="1007" y="1215"/>
                  </a:lnTo>
                  <a:lnTo>
                    <a:pt x="1007" y="1215"/>
                  </a:lnTo>
                  <a:lnTo>
                    <a:pt x="1012" y="1216"/>
                  </a:lnTo>
                  <a:lnTo>
                    <a:pt x="1017" y="1220"/>
                  </a:lnTo>
                  <a:lnTo>
                    <a:pt x="1020" y="1225"/>
                  </a:lnTo>
                  <a:lnTo>
                    <a:pt x="1022" y="1232"/>
                  </a:lnTo>
                  <a:lnTo>
                    <a:pt x="1022" y="1232"/>
                  </a:lnTo>
                  <a:lnTo>
                    <a:pt x="1020" y="1237"/>
                  </a:lnTo>
                  <a:lnTo>
                    <a:pt x="1017" y="1242"/>
                  </a:lnTo>
                  <a:lnTo>
                    <a:pt x="1012" y="1245"/>
                  </a:lnTo>
                  <a:lnTo>
                    <a:pt x="1007" y="1247"/>
                  </a:lnTo>
                  <a:lnTo>
                    <a:pt x="1007" y="1247"/>
                  </a:lnTo>
                  <a:lnTo>
                    <a:pt x="1000" y="1245"/>
                  </a:lnTo>
                  <a:lnTo>
                    <a:pt x="995" y="1242"/>
                  </a:lnTo>
                  <a:lnTo>
                    <a:pt x="992" y="1237"/>
                  </a:lnTo>
                  <a:lnTo>
                    <a:pt x="992" y="1232"/>
                  </a:lnTo>
                  <a:lnTo>
                    <a:pt x="992" y="1232"/>
                  </a:lnTo>
                  <a:lnTo>
                    <a:pt x="992" y="1225"/>
                  </a:lnTo>
                  <a:lnTo>
                    <a:pt x="995" y="1220"/>
                  </a:lnTo>
                  <a:lnTo>
                    <a:pt x="1000" y="1216"/>
                  </a:lnTo>
                  <a:lnTo>
                    <a:pt x="1007" y="1215"/>
                  </a:lnTo>
                  <a:lnTo>
                    <a:pt x="1007" y="1215"/>
                  </a:lnTo>
                  <a:close/>
                  <a:moveTo>
                    <a:pt x="949" y="1215"/>
                  </a:moveTo>
                  <a:lnTo>
                    <a:pt x="949" y="1215"/>
                  </a:lnTo>
                  <a:lnTo>
                    <a:pt x="949" y="1215"/>
                  </a:lnTo>
                  <a:lnTo>
                    <a:pt x="954" y="1216"/>
                  </a:lnTo>
                  <a:lnTo>
                    <a:pt x="959" y="1220"/>
                  </a:lnTo>
                  <a:lnTo>
                    <a:pt x="963" y="1225"/>
                  </a:lnTo>
                  <a:lnTo>
                    <a:pt x="964" y="1232"/>
                  </a:lnTo>
                  <a:lnTo>
                    <a:pt x="964" y="1232"/>
                  </a:lnTo>
                  <a:lnTo>
                    <a:pt x="963" y="1237"/>
                  </a:lnTo>
                  <a:lnTo>
                    <a:pt x="959" y="1242"/>
                  </a:lnTo>
                  <a:lnTo>
                    <a:pt x="954" y="1245"/>
                  </a:lnTo>
                  <a:lnTo>
                    <a:pt x="949" y="1247"/>
                  </a:lnTo>
                  <a:lnTo>
                    <a:pt x="949" y="1247"/>
                  </a:lnTo>
                  <a:lnTo>
                    <a:pt x="942" y="1245"/>
                  </a:lnTo>
                  <a:lnTo>
                    <a:pt x="937" y="1242"/>
                  </a:lnTo>
                  <a:lnTo>
                    <a:pt x="934" y="1237"/>
                  </a:lnTo>
                  <a:lnTo>
                    <a:pt x="934" y="1232"/>
                  </a:lnTo>
                  <a:lnTo>
                    <a:pt x="934" y="1232"/>
                  </a:lnTo>
                  <a:lnTo>
                    <a:pt x="934" y="1225"/>
                  </a:lnTo>
                  <a:lnTo>
                    <a:pt x="937" y="1220"/>
                  </a:lnTo>
                  <a:lnTo>
                    <a:pt x="942" y="1216"/>
                  </a:lnTo>
                  <a:lnTo>
                    <a:pt x="949" y="1215"/>
                  </a:lnTo>
                  <a:lnTo>
                    <a:pt x="949" y="1215"/>
                  </a:lnTo>
                  <a:close/>
                  <a:moveTo>
                    <a:pt x="889" y="1215"/>
                  </a:moveTo>
                  <a:lnTo>
                    <a:pt x="889" y="1215"/>
                  </a:lnTo>
                  <a:lnTo>
                    <a:pt x="889" y="1215"/>
                  </a:lnTo>
                  <a:lnTo>
                    <a:pt x="896" y="1216"/>
                  </a:lnTo>
                  <a:lnTo>
                    <a:pt x="901" y="1220"/>
                  </a:lnTo>
                  <a:lnTo>
                    <a:pt x="905" y="1225"/>
                  </a:lnTo>
                  <a:lnTo>
                    <a:pt x="905" y="1232"/>
                  </a:lnTo>
                  <a:lnTo>
                    <a:pt x="905" y="1232"/>
                  </a:lnTo>
                  <a:lnTo>
                    <a:pt x="905" y="1237"/>
                  </a:lnTo>
                  <a:lnTo>
                    <a:pt x="901" y="1242"/>
                  </a:lnTo>
                  <a:lnTo>
                    <a:pt x="896" y="1245"/>
                  </a:lnTo>
                  <a:lnTo>
                    <a:pt x="889" y="1247"/>
                  </a:lnTo>
                  <a:lnTo>
                    <a:pt x="889" y="1247"/>
                  </a:lnTo>
                  <a:lnTo>
                    <a:pt x="884" y="1245"/>
                  </a:lnTo>
                  <a:lnTo>
                    <a:pt x="879" y="1242"/>
                  </a:lnTo>
                  <a:lnTo>
                    <a:pt x="876" y="1237"/>
                  </a:lnTo>
                  <a:lnTo>
                    <a:pt x="874" y="1232"/>
                  </a:lnTo>
                  <a:lnTo>
                    <a:pt x="874" y="1232"/>
                  </a:lnTo>
                  <a:lnTo>
                    <a:pt x="876" y="1225"/>
                  </a:lnTo>
                  <a:lnTo>
                    <a:pt x="879" y="1220"/>
                  </a:lnTo>
                  <a:lnTo>
                    <a:pt x="884" y="1216"/>
                  </a:lnTo>
                  <a:lnTo>
                    <a:pt x="889" y="1215"/>
                  </a:lnTo>
                  <a:lnTo>
                    <a:pt x="889" y="1215"/>
                  </a:lnTo>
                  <a:close/>
                  <a:moveTo>
                    <a:pt x="831" y="1215"/>
                  </a:moveTo>
                  <a:lnTo>
                    <a:pt x="831" y="1215"/>
                  </a:lnTo>
                  <a:lnTo>
                    <a:pt x="831" y="1215"/>
                  </a:lnTo>
                  <a:lnTo>
                    <a:pt x="838" y="1216"/>
                  </a:lnTo>
                  <a:lnTo>
                    <a:pt x="843" y="1220"/>
                  </a:lnTo>
                  <a:lnTo>
                    <a:pt x="847" y="1225"/>
                  </a:lnTo>
                  <a:lnTo>
                    <a:pt x="847" y="1232"/>
                  </a:lnTo>
                  <a:lnTo>
                    <a:pt x="847" y="1232"/>
                  </a:lnTo>
                  <a:lnTo>
                    <a:pt x="847" y="1237"/>
                  </a:lnTo>
                  <a:lnTo>
                    <a:pt x="843" y="1242"/>
                  </a:lnTo>
                  <a:lnTo>
                    <a:pt x="838" y="1245"/>
                  </a:lnTo>
                  <a:lnTo>
                    <a:pt x="831" y="1247"/>
                  </a:lnTo>
                  <a:lnTo>
                    <a:pt x="831" y="1247"/>
                  </a:lnTo>
                  <a:lnTo>
                    <a:pt x="826" y="1245"/>
                  </a:lnTo>
                  <a:lnTo>
                    <a:pt x="821" y="1242"/>
                  </a:lnTo>
                  <a:lnTo>
                    <a:pt x="818" y="1237"/>
                  </a:lnTo>
                  <a:lnTo>
                    <a:pt x="816" y="1232"/>
                  </a:lnTo>
                  <a:lnTo>
                    <a:pt x="816" y="1232"/>
                  </a:lnTo>
                  <a:lnTo>
                    <a:pt x="818" y="1225"/>
                  </a:lnTo>
                  <a:lnTo>
                    <a:pt x="821" y="1220"/>
                  </a:lnTo>
                  <a:lnTo>
                    <a:pt x="826" y="1216"/>
                  </a:lnTo>
                  <a:lnTo>
                    <a:pt x="831" y="1215"/>
                  </a:lnTo>
                  <a:lnTo>
                    <a:pt x="831" y="1215"/>
                  </a:lnTo>
                  <a:close/>
                  <a:moveTo>
                    <a:pt x="1416" y="1172"/>
                  </a:moveTo>
                  <a:lnTo>
                    <a:pt x="1416" y="1172"/>
                  </a:lnTo>
                  <a:lnTo>
                    <a:pt x="1416" y="1172"/>
                  </a:lnTo>
                  <a:lnTo>
                    <a:pt x="1421" y="1172"/>
                  </a:lnTo>
                  <a:lnTo>
                    <a:pt x="1426" y="1175"/>
                  </a:lnTo>
                  <a:lnTo>
                    <a:pt x="1429" y="1181"/>
                  </a:lnTo>
                  <a:lnTo>
                    <a:pt x="1431" y="1187"/>
                  </a:lnTo>
                  <a:lnTo>
                    <a:pt x="1431" y="1187"/>
                  </a:lnTo>
                  <a:lnTo>
                    <a:pt x="1429" y="1194"/>
                  </a:lnTo>
                  <a:lnTo>
                    <a:pt x="1426" y="1199"/>
                  </a:lnTo>
                  <a:lnTo>
                    <a:pt x="1421" y="1203"/>
                  </a:lnTo>
                  <a:lnTo>
                    <a:pt x="1416" y="1204"/>
                  </a:lnTo>
                  <a:lnTo>
                    <a:pt x="1416" y="1204"/>
                  </a:lnTo>
                  <a:lnTo>
                    <a:pt x="1409" y="1203"/>
                  </a:lnTo>
                  <a:lnTo>
                    <a:pt x="1404" y="1199"/>
                  </a:lnTo>
                  <a:lnTo>
                    <a:pt x="1400" y="1194"/>
                  </a:lnTo>
                  <a:lnTo>
                    <a:pt x="1399" y="1187"/>
                  </a:lnTo>
                  <a:lnTo>
                    <a:pt x="1399" y="1187"/>
                  </a:lnTo>
                  <a:lnTo>
                    <a:pt x="1400" y="1181"/>
                  </a:lnTo>
                  <a:lnTo>
                    <a:pt x="1404" y="1175"/>
                  </a:lnTo>
                  <a:lnTo>
                    <a:pt x="1409" y="1172"/>
                  </a:lnTo>
                  <a:lnTo>
                    <a:pt x="1416" y="1172"/>
                  </a:lnTo>
                  <a:lnTo>
                    <a:pt x="1416" y="1172"/>
                  </a:lnTo>
                  <a:close/>
                  <a:moveTo>
                    <a:pt x="1356" y="1172"/>
                  </a:moveTo>
                  <a:lnTo>
                    <a:pt x="1356" y="1172"/>
                  </a:lnTo>
                  <a:lnTo>
                    <a:pt x="1356" y="1172"/>
                  </a:lnTo>
                  <a:lnTo>
                    <a:pt x="1363" y="1172"/>
                  </a:lnTo>
                  <a:lnTo>
                    <a:pt x="1368" y="1175"/>
                  </a:lnTo>
                  <a:lnTo>
                    <a:pt x="1371" y="1181"/>
                  </a:lnTo>
                  <a:lnTo>
                    <a:pt x="1371" y="1187"/>
                  </a:lnTo>
                  <a:lnTo>
                    <a:pt x="1371" y="1187"/>
                  </a:lnTo>
                  <a:lnTo>
                    <a:pt x="1371" y="1194"/>
                  </a:lnTo>
                  <a:lnTo>
                    <a:pt x="1368" y="1199"/>
                  </a:lnTo>
                  <a:lnTo>
                    <a:pt x="1363" y="1203"/>
                  </a:lnTo>
                  <a:lnTo>
                    <a:pt x="1356" y="1204"/>
                  </a:lnTo>
                  <a:lnTo>
                    <a:pt x="1356" y="1204"/>
                  </a:lnTo>
                  <a:lnTo>
                    <a:pt x="1351" y="1203"/>
                  </a:lnTo>
                  <a:lnTo>
                    <a:pt x="1346" y="1199"/>
                  </a:lnTo>
                  <a:lnTo>
                    <a:pt x="1342" y="1194"/>
                  </a:lnTo>
                  <a:lnTo>
                    <a:pt x="1341" y="1187"/>
                  </a:lnTo>
                  <a:lnTo>
                    <a:pt x="1341" y="1187"/>
                  </a:lnTo>
                  <a:lnTo>
                    <a:pt x="1342" y="1181"/>
                  </a:lnTo>
                  <a:lnTo>
                    <a:pt x="1346" y="1175"/>
                  </a:lnTo>
                  <a:lnTo>
                    <a:pt x="1351" y="1172"/>
                  </a:lnTo>
                  <a:lnTo>
                    <a:pt x="1356" y="1172"/>
                  </a:lnTo>
                  <a:lnTo>
                    <a:pt x="1356" y="1172"/>
                  </a:lnTo>
                  <a:close/>
                  <a:moveTo>
                    <a:pt x="1298" y="1172"/>
                  </a:moveTo>
                  <a:lnTo>
                    <a:pt x="1298" y="1172"/>
                  </a:lnTo>
                  <a:lnTo>
                    <a:pt x="1298" y="1172"/>
                  </a:lnTo>
                  <a:lnTo>
                    <a:pt x="1305" y="1172"/>
                  </a:lnTo>
                  <a:lnTo>
                    <a:pt x="1308" y="1175"/>
                  </a:lnTo>
                  <a:lnTo>
                    <a:pt x="1312" y="1181"/>
                  </a:lnTo>
                  <a:lnTo>
                    <a:pt x="1313" y="1187"/>
                  </a:lnTo>
                  <a:lnTo>
                    <a:pt x="1313" y="1187"/>
                  </a:lnTo>
                  <a:lnTo>
                    <a:pt x="1312" y="1194"/>
                  </a:lnTo>
                  <a:lnTo>
                    <a:pt x="1308" y="1199"/>
                  </a:lnTo>
                  <a:lnTo>
                    <a:pt x="1305" y="1203"/>
                  </a:lnTo>
                  <a:lnTo>
                    <a:pt x="1298" y="1204"/>
                  </a:lnTo>
                  <a:lnTo>
                    <a:pt x="1298" y="1204"/>
                  </a:lnTo>
                  <a:lnTo>
                    <a:pt x="1293" y="1203"/>
                  </a:lnTo>
                  <a:lnTo>
                    <a:pt x="1288" y="1199"/>
                  </a:lnTo>
                  <a:lnTo>
                    <a:pt x="1284" y="1194"/>
                  </a:lnTo>
                  <a:lnTo>
                    <a:pt x="1283" y="1187"/>
                  </a:lnTo>
                  <a:lnTo>
                    <a:pt x="1283" y="1187"/>
                  </a:lnTo>
                  <a:lnTo>
                    <a:pt x="1284" y="1181"/>
                  </a:lnTo>
                  <a:lnTo>
                    <a:pt x="1288" y="1175"/>
                  </a:lnTo>
                  <a:lnTo>
                    <a:pt x="1293" y="1172"/>
                  </a:lnTo>
                  <a:lnTo>
                    <a:pt x="1298" y="1172"/>
                  </a:lnTo>
                  <a:lnTo>
                    <a:pt x="1298" y="1172"/>
                  </a:lnTo>
                  <a:close/>
                  <a:moveTo>
                    <a:pt x="1240" y="1172"/>
                  </a:moveTo>
                  <a:lnTo>
                    <a:pt x="1240" y="1172"/>
                  </a:lnTo>
                  <a:lnTo>
                    <a:pt x="1240" y="1172"/>
                  </a:lnTo>
                  <a:lnTo>
                    <a:pt x="1245" y="1172"/>
                  </a:lnTo>
                  <a:lnTo>
                    <a:pt x="1250" y="1175"/>
                  </a:lnTo>
                  <a:lnTo>
                    <a:pt x="1254" y="1181"/>
                  </a:lnTo>
                  <a:lnTo>
                    <a:pt x="1255" y="1187"/>
                  </a:lnTo>
                  <a:lnTo>
                    <a:pt x="1255" y="1187"/>
                  </a:lnTo>
                  <a:lnTo>
                    <a:pt x="1254" y="1194"/>
                  </a:lnTo>
                  <a:lnTo>
                    <a:pt x="1250" y="1199"/>
                  </a:lnTo>
                  <a:lnTo>
                    <a:pt x="1245" y="1203"/>
                  </a:lnTo>
                  <a:lnTo>
                    <a:pt x="1240" y="1204"/>
                  </a:lnTo>
                  <a:lnTo>
                    <a:pt x="1240" y="1204"/>
                  </a:lnTo>
                  <a:lnTo>
                    <a:pt x="1233" y="1203"/>
                  </a:lnTo>
                  <a:lnTo>
                    <a:pt x="1228" y="1199"/>
                  </a:lnTo>
                  <a:lnTo>
                    <a:pt x="1225" y="1194"/>
                  </a:lnTo>
                  <a:lnTo>
                    <a:pt x="1225" y="1187"/>
                  </a:lnTo>
                  <a:lnTo>
                    <a:pt x="1225" y="1187"/>
                  </a:lnTo>
                  <a:lnTo>
                    <a:pt x="1225" y="1181"/>
                  </a:lnTo>
                  <a:lnTo>
                    <a:pt x="1228" y="1175"/>
                  </a:lnTo>
                  <a:lnTo>
                    <a:pt x="1233" y="1172"/>
                  </a:lnTo>
                  <a:lnTo>
                    <a:pt x="1240" y="1172"/>
                  </a:lnTo>
                  <a:lnTo>
                    <a:pt x="1240" y="1172"/>
                  </a:lnTo>
                  <a:close/>
                  <a:moveTo>
                    <a:pt x="1182" y="1172"/>
                  </a:moveTo>
                  <a:lnTo>
                    <a:pt x="1182" y="1172"/>
                  </a:lnTo>
                  <a:lnTo>
                    <a:pt x="1182" y="1172"/>
                  </a:lnTo>
                  <a:lnTo>
                    <a:pt x="1187" y="1172"/>
                  </a:lnTo>
                  <a:lnTo>
                    <a:pt x="1192" y="1175"/>
                  </a:lnTo>
                  <a:lnTo>
                    <a:pt x="1196" y="1181"/>
                  </a:lnTo>
                  <a:lnTo>
                    <a:pt x="1198" y="1187"/>
                  </a:lnTo>
                  <a:lnTo>
                    <a:pt x="1198" y="1187"/>
                  </a:lnTo>
                  <a:lnTo>
                    <a:pt x="1196" y="1194"/>
                  </a:lnTo>
                  <a:lnTo>
                    <a:pt x="1192" y="1199"/>
                  </a:lnTo>
                  <a:lnTo>
                    <a:pt x="1187" y="1203"/>
                  </a:lnTo>
                  <a:lnTo>
                    <a:pt x="1182" y="1204"/>
                  </a:lnTo>
                  <a:lnTo>
                    <a:pt x="1182" y="1204"/>
                  </a:lnTo>
                  <a:lnTo>
                    <a:pt x="1175" y="1203"/>
                  </a:lnTo>
                  <a:lnTo>
                    <a:pt x="1170" y="1199"/>
                  </a:lnTo>
                  <a:lnTo>
                    <a:pt x="1167" y="1194"/>
                  </a:lnTo>
                  <a:lnTo>
                    <a:pt x="1165" y="1187"/>
                  </a:lnTo>
                  <a:lnTo>
                    <a:pt x="1165" y="1187"/>
                  </a:lnTo>
                  <a:lnTo>
                    <a:pt x="1167" y="1181"/>
                  </a:lnTo>
                  <a:lnTo>
                    <a:pt x="1170" y="1175"/>
                  </a:lnTo>
                  <a:lnTo>
                    <a:pt x="1175" y="1172"/>
                  </a:lnTo>
                  <a:lnTo>
                    <a:pt x="1182" y="1172"/>
                  </a:lnTo>
                  <a:lnTo>
                    <a:pt x="1182" y="1172"/>
                  </a:lnTo>
                  <a:close/>
                  <a:moveTo>
                    <a:pt x="1123" y="1172"/>
                  </a:moveTo>
                  <a:lnTo>
                    <a:pt x="1123" y="1172"/>
                  </a:lnTo>
                  <a:lnTo>
                    <a:pt x="1123" y="1172"/>
                  </a:lnTo>
                  <a:lnTo>
                    <a:pt x="1129" y="1172"/>
                  </a:lnTo>
                  <a:lnTo>
                    <a:pt x="1135" y="1175"/>
                  </a:lnTo>
                  <a:lnTo>
                    <a:pt x="1138" y="1181"/>
                  </a:lnTo>
                  <a:lnTo>
                    <a:pt x="1138" y="1187"/>
                  </a:lnTo>
                  <a:lnTo>
                    <a:pt x="1138" y="1187"/>
                  </a:lnTo>
                  <a:lnTo>
                    <a:pt x="1138" y="1194"/>
                  </a:lnTo>
                  <a:lnTo>
                    <a:pt x="1135" y="1199"/>
                  </a:lnTo>
                  <a:lnTo>
                    <a:pt x="1129" y="1203"/>
                  </a:lnTo>
                  <a:lnTo>
                    <a:pt x="1123" y="1204"/>
                  </a:lnTo>
                  <a:lnTo>
                    <a:pt x="1123" y="1204"/>
                  </a:lnTo>
                  <a:lnTo>
                    <a:pt x="1118" y="1203"/>
                  </a:lnTo>
                  <a:lnTo>
                    <a:pt x="1112" y="1199"/>
                  </a:lnTo>
                  <a:lnTo>
                    <a:pt x="1109" y="1194"/>
                  </a:lnTo>
                  <a:lnTo>
                    <a:pt x="1107" y="1187"/>
                  </a:lnTo>
                  <a:lnTo>
                    <a:pt x="1107" y="1187"/>
                  </a:lnTo>
                  <a:lnTo>
                    <a:pt x="1109" y="1181"/>
                  </a:lnTo>
                  <a:lnTo>
                    <a:pt x="1112" y="1175"/>
                  </a:lnTo>
                  <a:lnTo>
                    <a:pt x="1118" y="1172"/>
                  </a:lnTo>
                  <a:lnTo>
                    <a:pt x="1123" y="1172"/>
                  </a:lnTo>
                  <a:lnTo>
                    <a:pt x="1123" y="1172"/>
                  </a:lnTo>
                  <a:close/>
                  <a:moveTo>
                    <a:pt x="1065" y="1172"/>
                  </a:moveTo>
                  <a:lnTo>
                    <a:pt x="1065" y="1172"/>
                  </a:lnTo>
                  <a:lnTo>
                    <a:pt x="1065" y="1172"/>
                  </a:lnTo>
                  <a:lnTo>
                    <a:pt x="1072" y="1172"/>
                  </a:lnTo>
                  <a:lnTo>
                    <a:pt x="1077" y="1175"/>
                  </a:lnTo>
                  <a:lnTo>
                    <a:pt x="1078" y="1181"/>
                  </a:lnTo>
                  <a:lnTo>
                    <a:pt x="1080" y="1187"/>
                  </a:lnTo>
                  <a:lnTo>
                    <a:pt x="1080" y="1187"/>
                  </a:lnTo>
                  <a:lnTo>
                    <a:pt x="1078" y="1194"/>
                  </a:lnTo>
                  <a:lnTo>
                    <a:pt x="1077" y="1199"/>
                  </a:lnTo>
                  <a:lnTo>
                    <a:pt x="1072" y="1203"/>
                  </a:lnTo>
                  <a:lnTo>
                    <a:pt x="1065" y="1204"/>
                  </a:lnTo>
                  <a:lnTo>
                    <a:pt x="1065" y="1204"/>
                  </a:lnTo>
                  <a:lnTo>
                    <a:pt x="1060" y="1203"/>
                  </a:lnTo>
                  <a:lnTo>
                    <a:pt x="1055" y="1199"/>
                  </a:lnTo>
                  <a:lnTo>
                    <a:pt x="1051" y="1194"/>
                  </a:lnTo>
                  <a:lnTo>
                    <a:pt x="1049" y="1187"/>
                  </a:lnTo>
                  <a:lnTo>
                    <a:pt x="1049" y="1187"/>
                  </a:lnTo>
                  <a:lnTo>
                    <a:pt x="1051" y="1181"/>
                  </a:lnTo>
                  <a:lnTo>
                    <a:pt x="1055" y="1175"/>
                  </a:lnTo>
                  <a:lnTo>
                    <a:pt x="1060" y="1172"/>
                  </a:lnTo>
                  <a:lnTo>
                    <a:pt x="1065" y="1172"/>
                  </a:lnTo>
                  <a:lnTo>
                    <a:pt x="1065" y="1172"/>
                  </a:lnTo>
                  <a:close/>
                  <a:moveTo>
                    <a:pt x="1007" y="1172"/>
                  </a:moveTo>
                  <a:lnTo>
                    <a:pt x="1007" y="1172"/>
                  </a:lnTo>
                  <a:lnTo>
                    <a:pt x="1007" y="1172"/>
                  </a:lnTo>
                  <a:lnTo>
                    <a:pt x="1012" y="1172"/>
                  </a:lnTo>
                  <a:lnTo>
                    <a:pt x="1017" y="1175"/>
                  </a:lnTo>
                  <a:lnTo>
                    <a:pt x="1020" y="1181"/>
                  </a:lnTo>
                  <a:lnTo>
                    <a:pt x="1022" y="1187"/>
                  </a:lnTo>
                  <a:lnTo>
                    <a:pt x="1022" y="1187"/>
                  </a:lnTo>
                  <a:lnTo>
                    <a:pt x="1020" y="1194"/>
                  </a:lnTo>
                  <a:lnTo>
                    <a:pt x="1017" y="1199"/>
                  </a:lnTo>
                  <a:lnTo>
                    <a:pt x="1012" y="1203"/>
                  </a:lnTo>
                  <a:lnTo>
                    <a:pt x="1007" y="1204"/>
                  </a:lnTo>
                  <a:lnTo>
                    <a:pt x="1007" y="1204"/>
                  </a:lnTo>
                  <a:lnTo>
                    <a:pt x="1000" y="1203"/>
                  </a:lnTo>
                  <a:lnTo>
                    <a:pt x="995" y="1199"/>
                  </a:lnTo>
                  <a:lnTo>
                    <a:pt x="992" y="1194"/>
                  </a:lnTo>
                  <a:lnTo>
                    <a:pt x="992" y="1187"/>
                  </a:lnTo>
                  <a:lnTo>
                    <a:pt x="992" y="1187"/>
                  </a:lnTo>
                  <a:lnTo>
                    <a:pt x="992" y="1181"/>
                  </a:lnTo>
                  <a:lnTo>
                    <a:pt x="995" y="1175"/>
                  </a:lnTo>
                  <a:lnTo>
                    <a:pt x="1000" y="1172"/>
                  </a:lnTo>
                  <a:lnTo>
                    <a:pt x="1007" y="1172"/>
                  </a:lnTo>
                  <a:lnTo>
                    <a:pt x="1007" y="1172"/>
                  </a:lnTo>
                  <a:close/>
                  <a:moveTo>
                    <a:pt x="949" y="1172"/>
                  </a:moveTo>
                  <a:lnTo>
                    <a:pt x="949" y="1172"/>
                  </a:lnTo>
                  <a:lnTo>
                    <a:pt x="949" y="1172"/>
                  </a:lnTo>
                  <a:lnTo>
                    <a:pt x="954" y="1172"/>
                  </a:lnTo>
                  <a:lnTo>
                    <a:pt x="959" y="1175"/>
                  </a:lnTo>
                  <a:lnTo>
                    <a:pt x="963" y="1181"/>
                  </a:lnTo>
                  <a:lnTo>
                    <a:pt x="964" y="1187"/>
                  </a:lnTo>
                  <a:lnTo>
                    <a:pt x="964" y="1187"/>
                  </a:lnTo>
                  <a:lnTo>
                    <a:pt x="963" y="1194"/>
                  </a:lnTo>
                  <a:lnTo>
                    <a:pt x="959" y="1199"/>
                  </a:lnTo>
                  <a:lnTo>
                    <a:pt x="954" y="1203"/>
                  </a:lnTo>
                  <a:lnTo>
                    <a:pt x="949" y="1204"/>
                  </a:lnTo>
                  <a:lnTo>
                    <a:pt x="949" y="1204"/>
                  </a:lnTo>
                  <a:lnTo>
                    <a:pt x="942" y="1203"/>
                  </a:lnTo>
                  <a:lnTo>
                    <a:pt x="937" y="1199"/>
                  </a:lnTo>
                  <a:lnTo>
                    <a:pt x="934" y="1194"/>
                  </a:lnTo>
                  <a:lnTo>
                    <a:pt x="934" y="1187"/>
                  </a:lnTo>
                  <a:lnTo>
                    <a:pt x="934" y="1187"/>
                  </a:lnTo>
                  <a:lnTo>
                    <a:pt x="934" y="1181"/>
                  </a:lnTo>
                  <a:lnTo>
                    <a:pt x="937" y="1175"/>
                  </a:lnTo>
                  <a:lnTo>
                    <a:pt x="942" y="1172"/>
                  </a:lnTo>
                  <a:lnTo>
                    <a:pt x="949" y="1172"/>
                  </a:lnTo>
                  <a:lnTo>
                    <a:pt x="949" y="1172"/>
                  </a:lnTo>
                  <a:close/>
                  <a:moveTo>
                    <a:pt x="889" y="1172"/>
                  </a:moveTo>
                  <a:lnTo>
                    <a:pt x="889" y="1172"/>
                  </a:lnTo>
                  <a:lnTo>
                    <a:pt x="889" y="1172"/>
                  </a:lnTo>
                  <a:lnTo>
                    <a:pt x="896" y="1172"/>
                  </a:lnTo>
                  <a:lnTo>
                    <a:pt x="901" y="1175"/>
                  </a:lnTo>
                  <a:lnTo>
                    <a:pt x="905" y="1181"/>
                  </a:lnTo>
                  <a:lnTo>
                    <a:pt x="905" y="1187"/>
                  </a:lnTo>
                  <a:lnTo>
                    <a:pt x="905" y="1187"/>
                  </a:lnTo>
                  <a:lnTo>
                    <a:pt x="905" y="1194"/>
                  </a:lnTo>
                  <a:lnTo>
                    <a:pt x="901" y="1199"/>
                  </a:lnTo>
                  <a:lnTo>
                    <a:pt x="896" y="1203"/>
                  </a:lnTo>
                  <a:lnTo>
                    <a:pt x="889" y="1204"/>
                  </a:lnTo>
                  <a:lnTo>
                    <a:pt x="889" y="1204"/>
                  </a:lnTo>
                  <a:lnTo>
                    <a:pt x="884" y="1203"/>
                  </a:lnTo>
                  <a:lnTo>
                    <a:pt x="879" y="1199"/>
                  </a:lnTo>
                  <a:lnTo>
                    <a:pt x="876" y="1194"/>
                  </a:lnTo>
                  <a:lnTo>
                    <a:pt x="874" y="1187"/>
                  </a:lnTo>
                  <a:lnTo>
                    <a:pt x="874" y="1187"/>
                  </a:lnTo>
                  <a:lnTo>
                    <a:pt x="876" y="1181"/>
                  </a:lnTo>
                  <a:lnTo>
                    <a:pt x="879" y="1175"/>
                  </a:lnTo>
                  <a:lnTo>
                    <a:pt x="884" y="1172"/>
                  </a:lnTo>
                  <a:lnTo>
                    <a:pt x="889" y="1172"/>
                  </a:lnTo>
                  <a:lnTo>
                    <a:pt x="889" y="1172"/>
                  </a:lnTo>
                  <a:close/>
                  <a:moveTo>
                    <a:pt x="831" y="1172"/>
                  </a:moveTo>
                  <a:lnTo>
                    <a:pt x="831" y="1172"/>
                  </a:lnTo>
                  <a:lnTo>
                    <a:pt x="831" y="1172"/>
                  </a:lnTo>
                  <a:lnTo>
                    <a:pt x="838" y="1172"/>
                  </a:lnTo>
                  <a:lnTo>
                    <a:pt x="843" y="1175"/>
                  </a:lnTo>
                  <a:lnTo>
                    <a:pt x="847" y="1181"/>
                  </a:lnTo>
                  <a:lnTo>
                    <a:pt x="847" y="1187"/>
                  </a:lnTo>
                  <a:lnTo>
                    <a:pt x="847" y="1187"/>
                  </a:lnTo>
                  <a:lnTo>
                    <a:pt x="847" y="1194"/>
                  </a:lnTo>
                  <a:lnTo>
                    <a:pt x="843" y="1199"/>
                  </a:lnTo>
                  <a:lnTo>
                    <a:pt x="838" y="1203"/>
                  </a:lnTo>
                  <a:lnTo>
                    <a:pt x="831" y="1204"/>
                  </a:lnTo>
                  <a:lnTo>
                    <a:pt x="831" y="1204"/>
                  </a:lnTo>
                  <a:lnTo>
                    <a:pt x="826" y="1203"/>
                  </a:lnTo>
                  <a:lnTo>
                    <a:pt x="821" y="1199"/>
                  </a:lnTo>
                  <a:lnTo>
                    <a:pt x="818" y="1194"/>
                  </a:lnTo>
                  <a:lnTo>
                    <a:pt x="816" y="1187"/>
                  </a:lnTo>
                  <a:lnTo>
                    <a:pt x="816" y="1187"/>
                  </a:lnTo>
                  <a:lnTo>
                    <a:pt x="818" y="1181"/>
                  </a:lnTo>
                  <a:lnTo>
                    <a:pt x="821" y="1175"/>
                  </a:lnTo>
                  <a:lnTo>
                    <a:pt x="826" y="1172"/>
                  </a:lnTo>
                  <a:lnTo>
                    <a:pt x="831" y="1172"/>
                  </a:lnTo>
                  <a:lnTo>
                    <a:pt x="831" y="1172"/>
                  </a:lnTo>
                  <a:close/>
                  <a:moveTo>
                    <a:pt x="132" y="1172"/>
                  </a:moveTo>
                  <a:lnTo>
                    <a:pt x="132" y="1172"/>
                  </a:lnTo>
                  <a:lnTo>
                    <a:pt x="132" y="1172"/>
                  </a:lnTo>
                  <a:lnTo>
                    <a:pt x="138" y="1172"/>
                  </a:lnTo>
                  <a:lnTo>
                    <a:pt x="143" y="1175"/>
                  </a:lnTo>
                  <a:lnTo>
                    <a:pt x="147" y="1181"/>
                  </a:lnTo>
                  <a:lnTo>
                    <a:pt x="147" y="1187"/>
                  </a:lnTo>
                  <a:lnTo>
                    <a:pt x="147" y="1187"/>
                  </a:lnTo>
                  <a:lnTo>
                    <a:pt x="147" y="1194"/>
                  </a:lnTo>
                  <a:lnTo>
                    <a:pt x="143" y="1199"/>
                  </a:lnTo>
                  <a:lnTo>
                    <a:pt x="138" y="1203"/>
                  </a:lnTo>
                  <a:lnTo>
                    <a:pt x="132" y="1204"/>
                  </a:lnTo>
                  <a:lnTo>
                    <a:pt x="132" y="1204"/>
                  </a:lnTo>
                  <a:lnTo>
                    <a:pt x="126" y="1203"/>
                  </a:lnTo>
                  <a:lnTo>
                    <a:pt x="121" y="1199"/>
                  </a:lnTo>
                  <a:lnTo>
                    <a:pt x="118" y="1194"/>
                  </a:lnTo>
                  <a:lnTo>
                    <a:pt x="116" y="1187"/>
                  </a:lnTo>
                  <a:lnTo>
                    <a:pt x="116" y="1187"/>
                  </a:lnTo>
                  <a:lnTo>
                    <a:pt x="118" y="1181"/>
                  </a:lnTo>
                  <a:lnTo>
                    <a:pt x="121" y="1175"/>
                  </a:lnTo>
                  <a:lnTo>
                    <a:pt x="126" y="1172"/>
                  </a:lnTo>
                  <a:lnTo>
                    <a:pt x="132" y="1172"/>
                  </a:lnTo>
                  <a:lnTo>
                    <a:pt x="132" y="1172"/>
                  </a:lnTo>
                  <a:close/>
                  <a:moveTo>
                    <a:pt x="74" y="1172"/>
                  </a:moveTo>
                  <a:lnTo>
                    <a:pt x="74" y="1172"/>
                  </a:lnTo>
                  <a:lnTo>
                    <a:pt x="74" y="1172"/>
                  </a:lnTo>
                  <a:lnTo>
                    <a:pt x="80" y="1172"/>
                  </a:lnTo>
                  <a:lnTo>
                    <a:pt x="86" y="1175"/>
                  </a:lnTo>
                  <a:lnTo>
                    <a:pt x="89" y="1181"/>
                  </a:lnTo>
                  <a:lnTo>
                    <a:pt x="89" y="1187"/>
                  </a:lnTo>
                  <a:lnTo>
                    <a:pt x="89" y="1187"/>
                  </a:lnTo>
                  <a:lnTo>
                    <a:pt x="89" y="1194"/>
                  </a:lnTo>
                  <a:lnTo>
                    <a:pt x="86" y="1199"/>
                  </a:lnTo>
                  <a:lnTo>
                    <a:pt x="80" y="1203"/>
                  </a:lnTo>
                  <a:lnTo>
                    <a:pt x="74" y="1204"/>
                  </a:lnTo>
                  <a:lnTo>
                    <a:pt x="74" y="1204"/>
                  </a:lnTo>
                  <a:lnTo>
                    <a:pt x="68" y="1203"/>
                  </a:lnTo>
                  <a:lnTo>
                    <a:pt x="63" y="1199"/>
                  </a:lnTo>
                  <a:lnTo>
                    <a:pt x="60" y="1194"/>
                  </a:lnTo>
                  <a:lnTo>
                    <a:pt x="58" y="1187"/>
                  </a:lnTo>
                  <a:lnTo>
                    <a:pt x="58" y="1187"/>
                  </a:lnTo>
                  <a:lnTo>
                    <a:pt x="60" y="1181"/>
                  </a:lnTo>
                  <a:lnTo>
                    <a:pt x="63" y="1175"/>
                  </a:lnTo>
                  <a:lnTo>
                    <a:pt x="68" y="1172"/>
                  </a:lnTo>
                  <a:lnTo>
                    <a:pt x="74" y="1172"/>
                  </a:lnTo>
                  <a:lnTo>
                    <a:pt x="74" y="1172"/>
                  </a:lnTo>
                  <a:close/>
                  <a:moveTo>
                    <a:pt x="16" y="1172"/>
                  </a:moveTo>
                  <a:lnTo>
                    <a:pt x="16" y="1172"/>
                  </a:lnTo>
                  <a:lnTo>
                    <a:pt x="16" y="1172"/>
                  </a:lnTo>
                  <a:lnTo>
                    <a:pt x="21" y="1172"/>
                  </a:lnTo>
                  <a:lnTo>
                    <a:pt x="26" y="1175"/>
                  </a:lnTo>
                  <a:lnTo>
                    <a:pt x="29" y="1181"/>
                  </a:lnTo>
                  <a:lnTo>
                    <a:pt x="31" y="1187"/>
                  </a:lnTo>
                  <a:lnTo>
                    <a:pt x="31" y="1187"/>
                  </a:lnTo>
                  <a:lnTo>
                    <a:pt x="29" y="1194"/>
                  </a:lnTo>
                  <a:lnTo>
                    <a:pt x="26" y="1199"/>
                  </a:lnTo>
                  <a:lnTo>
                    <a:pt x="21" y="1203"/>
                  </a:lnTo>
                  <a:lnTo>
                    <a:pt x="16" y="1204"/>
                  </a:lnTo>
                  <a:lnTo>
                    <a:pt x="16" y="1204"/>
                  </a:lnTo>
                  <a:lnTo>
                    <a:pt x="9" y="1203"/>
                  </a:lnTo>
                  <a:lnTo>
                    <a:pt x="4" y="1199"/>
                  </a:lnTo>
                  <a:lnTo>
                    <a:pt x="2" y="1194"/>
                  </a:lnTo>
                  <a:lnTo>
                    <a:pt x="0" y="1187"/>
                  </a:lnTo>
                  <a:lnTo>
                    <a:pt x="0" y="1187"/>
                  </a:lnTo>
                  <a:lnTo>
                    <a:pt x="2" y="1181"/>
                  </a:lnTo>
                  <a:lnTo>
                    <a:pt x="4" y="1175"/>
                  </a:lnTo>
                  <a:lnTo>
                    <a:pt x="9" y="1172"/>
                  </a:lnTo>
                  <a:lnTo>
                    <a:pt x="16" y="1172"/>
                  </a:lnTo>
                  <a:lnTo>
                    <a:pt x="16" y="1172"/>
                  </a:lnTo>
                  <a:close/>
                  <a:moveTo>
                    <a:pt x="1416" y="1128"/>
                  </a:moveTo>
                  <a:lnTo>
                    <a:pt x="1416" y="1128"/>
                  </a:lnTo>
                  <a:lnTo>
                    <a:pt x="1416" y="1128"/>
                  </a:lnTo>
                  <a:lnTo>
                    <a:pt x="1421" y="1130"/>
                  </a:lnTo>
                  <a:lnTo>
                    <a:pt x="1426" y="1133"/>
                  </a:lnTo>
                  <a:lnTo>
                    <a:pt x="1429" y="1138"/>
                  </a:lnTo>
                  <a:lnTo>
                    <a:pt x="1431" y="1145"/>
                  </a:lnTo>
                  <a:lnTo>
                    <a:pt x="1431" y="1145"/>
                  </a:lnTo>
                  <a:lnTo>
                    <a:pt x="1429" y="1150"/>
                  </a:lnTo>
                  <a:lnTo>
                    <a:pt x="1426" y="1155"/>
                  </a:lnTo>
                  <a:lnTo>
                    <a:pt x="1421" y="1158"/>
                  </a:lnTo>
                  <a:lnTo>
                    <a:pt x="1416" y="1160"/>
                  </a:lnTo>
                  <a:lnTo>
                    <a:pt x="1416" y="1160"/>
                  </a:lnTo>
                  <a:lnTo>
                    <a:pt x="1409" y="1158"/>
                  </a:lnTo>
                  <a:lnTo>
                    <a:pt x="1404" y="1155"/>
                  </a:lnTo>
                  <a:lnTo>
                    <a:pt x="1400" y="1150"/>
                  </a:lnTo>
                  <a:lnTo>
                    <a:pt x="1399" y="1145"/>
                  </a:lnTo>
                  <a:lnTo>
                    <a:pt x="1399" y="1145"/>
                  </a:lnTo>
                  <a:lnTo>
                    <a:pt x="1400" y="1138"/>
                  </a:lnTo>
                  <a:lnTo>
                    <a:pt x="1404" y="1133"/>
                  </a:lnTo>
                  <a:lnTo>
                    <a:pt x="1409" y="1130"/>
                  </a:lnTo>
                  <a:lnTo>
                    <a:pt x="1416" y="1128"/>
                  </a:lnTo>
                  <a:lnTo>
                    <a:pt x="1416" y="1128"/>
                  </a:lnTo>
                  <a:close/>
                  <a:moveTo>
                    <a:pt x="1356" y="1128"/>
                  </a:moveTo>
                  <a:lnTo>
                    <a:pt x="1356" y="1128"/>
                  </a:lnTo>
                  <a:lnTo>
                    <a:pt x="1356" y="1128"/>
                  </a:lnTo>
                  <a:lnTo>
                    <a:pt x="1363" y="1130"/>
                  </a:lnTo>
                  <a:lnTo>
                    <a:pt x="1368" y="1133"/>
                  </a:lnTo>
                  <a:lnTo>
                    <a:pt x="1371" y="1138"/>
                  </a:lnTo>
                  <a:lnTo>
                    <a:pt x="1371" y="1145"/>
                  </a:lnTo>
                  <a:lnTo>
                    <a:pt x="1371" y="1145"/>
                  </a:lnTo>
                  <a:lnTo>
                    <a:pt x="1371" y="1150"/>
                  </a:lnTo>
                  <a:lnTo>
                    <a:pt x="1368" y="1155"/>
                  </a:lnTo>
                  <a:lnTo>
                    <a:pt x="1363" y="1158"/>
                  </a:lnTo>
                  <a:lnTo>
                    <a:pt x="1356" y="1160"/>
                  </a:lnTo>
                  <a:lnTo>
                    <a:pt x="1356" y="1160"/>
                  </a:lnTo>
                  <a:lnTo>
                    <a:pt x="1351" y="1158"/>
                  </a:lnTo>
                  <a:lnTo>
                    <a:pt x="1346" y="1155"/>
                  </a:lnTo>
                  <a:lnTo>
                    <a:pt x="1342" y="1150"/>
                  </a:lnTo>
                  <a:lnTo>
                    <a:pt x="1341" y="1145"/>
                  </a:lnTo>
                  <a:lnTo>
                    <a:pt x="1341" y="1145"/>
                  </a:lnTo>
                  <a:lnTo>
                    <a:pt x="1342" y="1138"/>
                  </a:lnTo>
                  <a:lnTo>
                    <a:pt x="1346" y="1133"/>
                  </a:lnTo>
                  <a:lnTo>
                    <a:pt x="1351" y="1130"/>
                  </a:lnTo>
                  <a:lnTo>
                    <a:pt x="1356" y="1128"/>
                  </a:lnTo>
                  <a:lnTo>
                    <a:pt x="1356" y="1128"/>
                  </a:lnTo>
                  <a:close/>
                  <a:moveTo>
                    <a:pt x="1298" y="1128"/>
                  </a:moveTo>
                  <a:lnTo>
                    <a:pt x="1298" y="1128"/>
                  </a:lnTo>
                  <a:lnTo>
                    <a:pt x="1298" y="1128"/>
                  </a:lnTo>
                  <a:lnTo>
                    <a:pt x="1305" y="1130"/>
                  </a:lnTo>
                  <a:lnTo>
                    <a:pt x="1308" y="1133"/>
                  </a:lnTo>
                  <a:lnTo>
                    <a:pt x="1312" y="1138"/>
                  </a:lnTo>
                  <a:lnTo>
                    <a:pt x="1313" y="1145"/>
                  </a:lnTo>
                  <a:lnTo>
                    <a:pt x="1313" y="1145"/>
                  </a:lnTo>
                  <a:lnTo>
                    <a:pt x="1312" y="1150"/>
                  </a:lnTo>
                  <a:lnTo>
                    <a:pt x="1308" y="1155"/>
                  </a:lnTo>
                  <a:lnTo>
                    <a:pt x="1305" y="1158"/>
                  </a:lnTo>
                  <a:lnTo>
                    <a:pt x="1298" y="1160"/>
                  </a:lnTo>
                  <a:lnTo>
                    <a:pt x="1298" y="1160"/>
                  </a:lnTo>
                  <a:lnTo>
                    <a:pt x="1293" y="1158"/>
                  </a:lnTo>
                  <a:lnTo>
                    <a:pt x="1288" y="1155"/>
                  </a:lnTo>
                  <a:lnTo>
                    <a:pt x="1284" y="1150"/>
                  </a:lnTo>
                  <a:lnTo>
                    <a:pt x="1283" y="1145"/>
                  </a:lnTo>
                  <a:lnTo>
                    <a:pt x="1283" y="1145"/>
                  </a:lnTo>
                  <a:lnTo>
                    <a:pt x="1284" y="1138"/>
                  </a:lnTo>
                  <a:lnTo>
                    <a:pt x="1288" y="1133"/>
                  </a:lnTo>
                  <a:lnTo>
                    <a:pt x="1293" y="1130"/>
                  </a:lnTo>
                  <a:lnTo>
                    <a:pt x="1298" y="1128"/>
                  </a:lnTo>
                  <a:lnTo>
                    <a:pt x="1298" y="1128"/>
                  </a:lnTo>
                  <a:close/>
                  <a:moveTo>
                    <a:pt x="1240" y="1128"/>
                  </a:moveTo>
                  <a:lnTo>
                    <a:pt x="1240" y="1128"/>
                  </a:lnTo>
                  <a:lnTo>
                    <a:pt x="1240" y="1128"/>
                  </a:lnTo>
                  <a:lnTo>
                    <a:pt x="1245" y="1130"/>
                  </a:lnTo>
                  <a:lnTo>
                    <a:pt x="1250" y="1133"/>
                  </a:lnTo>
                  <a:lnTo>
                    <a:pt x="1254" y="1138"/>
                  </a:lnTo>
                  <a:lnTo>
                    <a:pt x="1255" y="1145"/>
                  </a:lnTo>
                  <a:lnTo>
                    <a:pt x="1255" y="1145"/>
                  </a:lnTo>
                  <a:lnTo>
                    <a:pt x="1254" y="1150"/>
                  </a:lnTo>
                  <a:lnTo>
                    <a:pt x="1250" y="1155"/>
                  </a:lnTo>
                  <a:lnTo>
                    <a:pt x="1245" y="1158"/>
                  </a:lnTo>
                  <a:lnTo>
                    <a:pt x="1240" y="1160"/>
                  </a:lnTo>
                  <a:lnTo>
                    <a:pt x="1240" y="1160"/>
                  </a:lnTo>
                  <a:lnTo>
                    <a:pt x="1233" y="1158"/>
                  </a:lnTo>
                  <a:lnTo>
                    <a:pt x="1228" y="1155"/>
                  </a:lnTo>
                  <a:lnTo>
                    <a:pt x="1225" y="1150"/>
                  </a:lnTo>
                  <a:lnTo>
                    <a:pt x="1225" y="1145"/>
                  </a:lnTo>
                  <a:lnTo>
                    <a:pt x="1225" y="1145"/>
                  </a:lnTo>
                  <a:lnTo>
                    <a:pt x="1225" y="1138"/>
                  </a:lnTo>
                  <a:lnTo>
                    <a:pt x="1228" y="1133"/>
                  </a:lnTo>
                  <a:lnTo>
                    <a:pt x="1233" y="1130"/>
                  </a:lnTo>
                  <a:lnTo>
                    <a:pt x="1240" y="1128"/>
                  </a:lnTo>
                  <a:lnTo>
                    <a:pt x="1240" y="1128"/>
                  </a:lnTo>
                  <a:close/>
                  <a:moveTo>
                    <a:pt x="1182" y="1128"/>
                  </a:moveTo>
                  <a:lnTo>
                    <a:pt x="1182" y="1128"/>
                  </a:lnTo>
                  <a:lnTo>
                    <a:pt x="1182" y="1128"/>
                  </a:lnTo>
                  <a:lnTo>
                    <a:pt x="1187" y="1130"/>
                  </a:lnTo>
                  <a:lnTo>
                    <a:pt x="1192" y="1133"/>
                  </a:lnTo>
                  <a:lnTo>
                    <a:pt x="1196" y="1138"/>
                  </a:lnTo>
                  <a:lnTo>
                    <a:pt x="1198" y="1145"/>
                  </a:lnTo>
                  <a:lnTo>
                    <a:pt x="1198" y="1145"/>
                  </a:lnTo>
                  <a:lnTo>
                    <a:pt x="1196" y="1150"/>
                  </a:lnTo>
                  <a:lnTo>
                    <a:pt x="1192" y="1155"/>
                  </a:lnTo>
                  <a:lnTo>
                    <a:pt x="1187" y="1158"/>
                  </a:lnTo>
                  <a:lnTo>
                    <a:pt x="1182" y="1160"/>
                  </a:lnTo>
                  <a:lnTo>
                    <a:pt x="1182" y="1160"/>
                  </a:lnTo>
                  <a:lnTo>
                    <a:pt x="1175" y="1158"/>
                  </a:lnTo>
                  <a:lnTo>
                    <a:pt x="1170" y="1155"/>
                  </a:lnTo>
                  <a:lnTo>
                    <a:pt x="1167" y="1150"/>
                  </a:lnTo>
                  <a:lnTo>
                    <a:pt x="1165" y="1145"/>
                  </a:lnTo>
                  <a:lnTo>
                    <a:pt x="1165" y="1145"/>
                  </a:lnTo>
                  <a:lnTo>
                    <a:pt x="1167" y="1138"/>
                  </a:lnTo>
                  <a:lnTo>
                    <a:pt x="1170" y="1133"/>
                  </a:lnTo>
                  <a:lnTo>
                    <a:pt x="1175" y="1130"/>
                  </a:lnTo>
                  <a:lnTo>
                    <a:pt x="1182" y="1128"/>
                  </a:lnTo>
                  <a:lnTo>
                    <a:pt x="1182" y="1128"/>
                  </a:lnTo>
                  <a:close/>
                  <a:moveTo>
                    <a:pt x="1123" y="1128"/>
                  </a:moveTo>
                  <a:lnTo>
                    <a:pt x="1123" y="1128"/>
                  </a:lnTo>
                  <a:lnTo>
                    <a:pt x="1123" y="1128"/>
                  </a:lnTo>
                  <a:lnTo>
                    <a:pt x="1129" y="1130"/>
                  </a:lnTo>
                  <a:lnTo>
                    <a:pt x="1135" y="1133"/>
                  </a:lnTo>
                  <a:lnTo>
                    <a:pt x="1138" y="1138"/>
                  </a:lnTo>
                  <a:lnTo>
                    <a:pt x="1138" y="1145"/>
                  </a:lnTo>
                  <a:lnTo>
                    <a:pt x="1138" y="1145"/>
                  </a:lnTo>
                  <a:lnTo>
                    <a:pt x="1138" y="1150"/>
                  </a:lnTo>
                  <a:lnTo>
                    <a:pt x="1135" y="1155"/>
                  </a:lnTo>
                  <a:lnTo>
                    <a:pt x="1129" y="1158"/>
                  </a:lnTo>
                  <a:lnTo>
                    <a:pt x="1123" y="1160"/>
                  </a:lnTo>
                  <a:lnTo>
                    <a:pt x="1123" y="1160"/>
                  </a:lnTo>
                  <a:lnTo>
                    <a:pt x="1118" y="1158"/>
                  </a:lnTo>
                  <a:lnTo>
                    <a:pt x="1112" y="1155"/>
                  </a:lnTo>
                  <a:lnTo>
                    <a:pt x="1109" y="1150"/>
                  </a:lnTo>
                  <a:lnTo>
                    <a:pt x="1107" y="1145"/>
                  </a:lnTo>
                  <a:lnTo>
                    <a:pt x="1107" y="1145"/>
                  </a:lnTo>
                  <a:lnTo>
                    <a:pt x="1109" y="1138"/>
                  </a:lnTo>
                  <a:lnTo>
                    <a:pt x="1112" y="1133"/>
                  </a:lnTo>
                  <a:lnTo>
                    <a:pt x="1118" y="1130"/>
                  </a:lnTo>
                  <a:lnTo>
                    <a:pt x="1123" y="1128"/>
                  </a:lnTo>
                  <a:lnTo>
                    <a:pt x="1123" y="1128"/>
                  </a:lnTo>
                  <a:close/>
                  <a:moveTo>
                    <a:pt x="1065" y="1128"/>
                  </a:moveTo>
                  <a:lnTo>
                    <a:pt x="1065" y="1128"/>
                  </a:lnTo>
                  <a:lnTo>
                    <a:pt x="1065" y="1128"/>
                  </a:lnTo>
                  <a:lnTo>
                    <a:pt x="1072" y="1130"/>
                  </a:lnTo>
                  <a:lnTo>
                    <a:pt x="1077" y="1133"/>
                  </a:lnTo>
                  <a:lnTo>
                    <a:pt x="1078" y="1138"/>
                  </a:lnTo>
                  <a:lnTo>
                    <a:pt x="1080" y="1145"/>
                  </a:lnTo>
                  <a:lnTo>
                    <a:pt x="1080" y="1145"/>
                  </a:lnTo>
                  <a:lnTo>
                    <a:pt x="1078" y="1150"/>
                  </a:lnTo>
                  <a:lnTo>
                    <a:pt x="1077" y="1155"/>
                  </a:lnTo>
                  <a:lnTo>
                    <a:pt x="1072" y="1158"/>
                  </a:lnTo>
                  <a:lnTo>
                    <a:pt x="1065" y="1160"/>
                  </a:lnTo>
                  <a:lnTo>
                    <a:pt x="1065" y="1160"/>
                  </a:lnTo>
                  <a:lnTo>
                    <a:pt x="1060" y="1158"/>
                  </a:lnTo>
                  <a:lnTo>
                    <a:pt x="1055" y="1155"/>
                  </a:lnTo>
                  <a:lnTo>
                    <a:pt x="1051" y="1150"/>
                  </a:lnTo>
                  <a:lnTo>
                    <a:pt x="1049" y="1145"/>
                  </a:lnTo>
                  <a:lnTo>
                    <a:pt x="1049" y="1145"/>
                  </a:lnTo>
                  <a:lnTo>
                    <a:pt x="1051" y="1138"/>
                  </a:lnTo>
                  <a:lnTo>
                    <a:pt x="1055" y="1133"/>
                  </a:lnTo>
                  <a:lnTo>
                    <a:pt x="1060" y="1130"/>
                  </a:lnTo>
                  <a:lnTo>
                    <a:pt x="1065" y="1128"/>
                  </a:lnTo>
                  <a:lnTo>
                    <a:pt x="1065" y="1128"/>
                  </a:lnTo>
                  <a:close/>
                  <a:moveTo>
                    <a:pt x="1007" y="1128"/>
                  </a:moveTo>
                  <a:lnTo>
                    <a:pt x="1007" y="1128"/>
                  </a:lnTo>
                  <a:lnTo>
                    <a:pt x="1007" y="1128"/>
                  </a:lnTo>
                  <a:lnTo>
                    <a:pt x="1012" y="1130"/>
                  </a:lnTo>
                  <a:lnTo>
                    <a:pt x="1017" y="1133"/>
                  </a:lnTo>
                  <a:lnTo>
                    <a:pt x="1020" y="1138"/>
                  </a:lnTo>
                  <a:lnTo>
                    <a:pt x="1022" y="1145"/>
                  </a:lnTo>
                  <a:lnTo>
                    <a:pt x="1022" y="1145"/>
                  </a:lnTo>
                  <a:lnTo>
                    <a:pt x="1020" y="1150"/>
                  </a:lnTo>
                  <a:lnTo>
                    <a:pt x="1017" y="1155"/>
                  </a:lnTo>
                  <a:lnTo>
                    <a:pt x="1012" y="1158"/>
                  </a:lnTo>
                  <a:lnTo>
                    <a:pt x="1007" y="1160"/>
                  </a:lnTo>
                  <a:lnTo>
                    <a:pt x="1007" y="1160"/>
                  </a:lnTo>
                  <a:lnTo>
                    <a:pt x="1000" y="1158"/>
                  </a:lnTo>
                  <a:lnTo>
                    <a:pt x="995" y="1155"/>
                  </a:lnTo>
                  <a:lnTo>
                    <a:pt x="992" y="1150"/>
                  </a:lnTo>
                  <a:lnTo>
                    <a:pt x="992" y="1145"/>
                  </a:lnTo>
                  <a:lnTo>
                    <a:pt x="992" y="1145"/>
                  </a:lnTo>
                  <a:lnTo>
                    <a:pt x="992" y="1138"/>
                  </a:lnTo>
                  <a:lnTo>
                    <a:pt x="995" y="1133"/>
                  </a:lnTo>
                  <a:lnTo>
                    <a:pt x="1000" y="1130"/>
                  </a:lnTo>
                  <a:lnTo>
                    <a:pt x="1007" y="1128"/>
                  </a:lnTo>
                  <a:lnTo>
                    <a:pt x="1007" y="1128"/>
                  </a:lnTo>
                  <a:close/>
                  <a:moveTo>
                    <a:pt x="949" y="1128"/>
                  </a:moveTo>
                  <a:lnTo>
                    <a:pt x="949" y="1128"/>
                  </a:lnTo>
                  <a:lnTo>
                    <a:pt x="949" y="1128"/>
                  </a:lnTo>
                  <a:lnTo>
                    <a:pt x="954" y="1130"/>
                  </a:lnTo>
                  <a:lnTo>
                    <a:pt x="959" y="1133"/>
                  </a:lnTo>
                  <a:lnTo>
                    <a:pt x="963" y="1138"/>
                  </a:lnTo>
                  <a:lnTo>
                    <a:pt x="964" y="1145"/>
                  </a:lnTo>
                  <a:lnTo>
                    <a:pt x="964" y="1145"/>
                  </a:lnTo>
                  <a:lnTo>
                    <a:pt x="963" y="1150"/>
                  </a:lnTo>
                  <a:lnTo>
                    <a:pt x="959" y="1155"/>
                  </a:lnTo>
                  <a:lnTo>
                    <a:pt x="954" y="1158"/>
                  </a:lnTo>
                  <a:lnTo>
                    <a:pt x="949" y="1160"/>
                  </a:lnTo>
                  <a:lnTo>
                    <a:pt x="949" y="1160"/>
                  </a:lnTo>
                  <a:lnTo>
                    <a:pt x="942" y="1158"/>
                  </a:lnTo>
                  <a:lnTo>
                    <a:pt x="937" y="1155"/>
                  </a:lnTo>
                  <a:lnTo>
                    <a:pt x="934" y="1150"/>
                  </a:lnTo>
                  <a:lnTo>
                    <a:pt x="934" y="1145"/>
                  </a:lnTo>
                  <a:lnTo>
                    <a:pt x="934" y="1145"/>
                  </a:lnTo>
                  <a:lnTo>
                    <a:pt x="934" y="1138"/>
                  </a:lnTo>
                  <a:lnTo>
                    <a:pt x="937" y="1133"/>
                  </a:lnTo>
                  <a:lnTo>
                    <a:pt x="942" y="1130"/>
                  </a:lnTo>
                  <a:lnTo>
                    <a:pt x="949" y="1128"/>
                  </a:lnTo>
                  <a:lnTo>
                    <a:pt x="949" y="1128"/>
                  </a:lnTo>
                  <a:close/>
                  <a:moveTo>
                    <a:pt x="889" y="1128"/>
                  </a:moveTo>
                  <a:lnTo>
                    <a:pt x="889" y="1128"/>
                  </a:lnTo>
                  <a:lnTo>
                    <a:pt x="889" y="1128"/>
                  </a:lnTo>
                  <a:lnTo>
                    <a:pt x="896" y="1130"/>
                  </a:lnTo>
                  <a:lnTo>
                    <a:pt x="901" y="1133"/>
                  </a:lnTo>
                  <a:lnTo>
                    <a:pt x="905" y="1138"/>
                  </a:lnTo>
                  <a:lnTo>
                    <a:pt x="905" y="1145"/>
                  </a:lnTo>
                  <a:lnTo>
                    <a:pt x="905" y="1145"/>
                  </a:lnTo>
                  <a:lnTo>
                    <a:pt x="905" y="1150"/>
                  </a:lnTo>
                  <a:lnTo>
                    <a:pt x="901" y="1155"/>
                  </a:lnTo>
                  <a:lnTo>
                    <a:pt x="896" y="1158"/>
                  </a:lnTo>
                  <a:lnTo>
                    <a:pt x="889" y="1160"/>
                  </a:lnTo>
                  <a:lnTo>
                    <a:pt x="889" y="1160"/>
                  </a:lnTo>
                  <a:lnTo>
                    <a:pt x="884" y="1158"/>
                  </a:lnTo>
                  <a:lnTo>
                    <a:pt x="879" y="1155"/>
                  </a:lnTo>
                  <a:lnTo>
                    <a:pt x="876" y="1150"/>
                  </a:lnTo>
                  <a:lnTo>
                    <a:pt x="874" y="1145"/>
                  </a:lnTo>
                  <a:lnTo>
                    <a:pt x="874" y="1145"/>
                  </a:lnTo>
                  <a:lnTo>
                    <a:pt x="876" y="1138"/>
                  </a:lnTo>
                  <a:lnTo>
                    <a:pt x="879" y="1133"/>
                  </a:lnTo>
                  <a:lnTo>
                    <a:pt x="884" y="1130"/>
                  </a:lnTo>
                  <a:lnTo>
                    <a:pt x="889" y="1128"/>
                  </a:lnTo>
                  <a:lnTo>
                    <a:pt x="889" y="1128"/>
                  </a:lnTo>
                  <a:close/>
                  <a:moveTo>
                    <a:pt x="831" y="1128"/>
                  </a:moveTo>
                  <a:lnTo>
                    <a:pt x="831" y="1128"/>
                  </a:lnTo>
                  <a:lnTo>
                    <a:pt x="831" y="1128"/>
                  </a:lnTo>
                  <a:lnTo>
                    <a:pt x="838" y="1130"/>
                  </a:lnTo>
                  <a:lnTo>
                    <a:pt x="843" y="1133"/>
                  </a:lnTo>
                  <a:lnTo>
                    <a:pt x="847" y="1138"/>
                  </a:lnTo>
                  <a:lnTo>
                    <a:pt x="847" y="1145"/>
                  </a:lnTo>
                  <a:lnTo>
                    <a:pt x="847" y="1145"/>
                  </a:lnTo>
                  <a:lnTo>
                    <a:pt x="847" y="1150"/>
                  </a:lnTo>
                  <a:lnTo>
                    <a:pt x="843" y="1155"/>
                  </a:lnTo>
                  <a:lnTo>
                    <a:pt x="838" y="1158"/>
                  </a:lnTo>
                  <a:lnTo>
                    <a:pt x="831" y="1160"/>
                  </a:lnTo>
                  <a:lnTo>
                    <a:pt x="831" y="1160"/>
                  </a:lnTo>
                  <a:lnTo>
                    <a:pt x="826" y="1158"/>
                  </a:lnTo>
                  <a:lnTo>
                    <a:pt x="821" y="1155"/>
                  </a:lnTo>
                  <a:lnTo>
                    <a:pt x="818" y="1150"/>
                  </a:lnTo>
                  <a:lnTo>
                    <a:pt x="816" y="1145"/>
                  </a:lnTo>
                  <a:lnTo>
                    <a:pt x="816" y="1145"/>
                  </a:lnTo>
                  <a:lnTo>
                    <a:pt x="818" y="1138"/>
                  </a:lnTo>
                  <a:lnTo>
                    <a:pt x="821" y="1133"/>
                  </a:lnTo>
                  <a:lnTo>
                    <a:pt x="826" y="1130"/>
                  </a:lnTo>
                  <a:lnTo>
                    <a:pt x="831" y="1128"/>
                  </a:lnTo>
                  <a:lnTo>
                    <a:pt x="831" y="1128"/>
                  </a:lnTo>
                  <a:close/>
                  <a:moveTo>
                    <a:pt x="365" y="1128"/>
                  </a:moveTo>
                  <a:lnTo>
                    <a:pt x="365" y="1128"/>
                  </a:lnTo>
                  <a:lnTo>
                    <a:pt x="365" y="1128"/>
                  </a:lnTo>
                  <a:lnTo>
                    <a:pt x="372" y="1130"/>
                  </a:lnTo>
                  <a:lnTo>
                    <a:pt x="377" y="1133"/>
                  </a:lnTo>
                  <a:lnTo>
                    <a:pt x="380" y="1138"/>
                  </a:lnTo>
                  <a:lnTo>
                    <a:pt x="380" y="1145"/>
                  </a:lnTo>
                  <a:lnTo>
                    <a:pt x="380" y="1145"/>
                  </a:lnTo>
                  <a:lnTo>
                    <a:pt x="380" y="1150"/>
                  </a:lnTo>
                  <a:lnTo>
                    <a:pt x="377" y="1155"/>
                  </a:lnTo>
                  <a:lnTo>
                    <a:pt x="372" y="1158"/>
                  </a:lnTo>
                  <a:lnTo>
                    <a:pt x="365" y="1160"/>
                  </a:lnTo>
                  <a:lnTo>
                    <a:pt x="365" y="1160"/>
                  </a:lnTo>
                  <a:lnTo>
                    <a:pt x="360" y="1158"/>
                  </a:lnTo>
                  <a:lnTo>
                    <a:pt x="355" y="1155"/>
                  </a:lnTo>
                  <a:lnTo>
                    <a:pt x="351" y="1150"/>
                  </a:lnTo>
                  <a:lnTo>
                    <a:pt x="349" y="1145"/>
                  </a:lnTo>
                  <a:lnTo>
                    <a:pt x="349" y="1145"/>
                  </a:lnTo>
                  <a:lnTo>
                    <a:pt x="351" y="1138"/>
                  </a:lnTo>
                  <a:lnTo>
                    <a:pt x="355" y="1133"/>
                  </a:lnTo>
                  <a:lnTo>
                    <a:pt x="360" y="1130"/>
                  </a:lnTo>
                  <a:lnTo>
                    <a:pt x="365" y="1128"/>
                  </a:lnTo>
                  <a:lnTo>
                    <a:pt x="365" y="1128"/>
                  </a:lnTo>
                  <a:close/>
                  <a:moveTo>
                    <a:pt x="307" y="1128"/>
                  </a:moveTo>
                  <a:lnTo>
                    <a:pt x="307" y="1128"/>
                  </a:lnTo>
                  <a:lnTo>
                    <a:pt x="307" y="1128"/>
                  </a:lnTo>
                  <a:lnTo>
                    <a:pt x="314" y="1130"/>
                  </a:lnTo>
                  <a:lnTo>
                    <a:pt x="317" y="1133"/>
                  </a:lnTo>
                  <a:lnTo>
                    <a:pt x="321" y="1138"/>
                  </a:lnTo>
                  <a:lnTo>
                    <a:pt x="322" y="1145"/>
                  </a:lnTo>
                  <a:lnTo>
                    <a:pt x="322" y="1145"/>
                  </a:lnTo>
                  <a:lnTo>
                    <a:pt x="321" y="1150"/>
                  </a:lnTo>
                  <a:lnTo>
                    <a:pt x="317" y="1155"/>
                  </a:lnTo>
                  <a:lnTo>
                    <a:pt x="314" y="1158"/>
                  </a:lnTo>
                  <a:lnTo>
                    <a:pt x="307" y="1160"/>
                  </a:lnTo>
                  <a:lnTo>
                    <a:pt x="307" y="1160"/>
                  </a:lnTo>
                  <a:lnTo>
                    <a:pt x="302" y="1158"/>
                  </a:lnTo>
                  <a:lnTo>
                    <a:pt x="297" y="1155"/>
                  </a:lnTo>
                  <a:lnTo>
                    <a:pt x="293" y="1150"/>
                  </a:lnTo>
                  <a:lnTo>
                    <a:pt x="292" y="1145"/>
                  </a:lnTo>
                  <a:lnTo>
                    <a:pt x="292" y="1145"/>
                  </a:lnTo>
                  <a:lnTo>
                    <a:pt x="293" y="1138"/>
                  </a:lnTo>
                  <a:lnTo>
                    <a:pt x="297" y="1133"/>
                  </a:lnTo>
                  <a:lnTo>
                    <a:pt x="302" y="1130"/>
                  </a:lnTo>
                  <a:lnTo>
                    <a:pt x="307" y="1128"/>
                  </a:lnTo>
                  <a:lnTo>
                    <a:pt x="307" y="1128"/>
                  </a:lnTo>
                  <a:close/>
                  <a:moveTo>
                    <a:pt x="249" y="1128"/>
                  </a:moveTo>
                  <a:lnTo>
                    <a:pt x="249" y="1128"/>
                  </a:lnTo>
                  <a:lnTo>
                    <a:pt x="249" y="1128"/>
                  </a:lnTo>
                  <a:lnTo>
                    <a:pt x="254" y="1130"/>
                  </a:lnTo>
                  <a:lnTo>
                    <a:pt x="259" y="1133"/>
                  </a:lnTo>
                  <a:lnTo>
                    <a:pt x="263" y="1138"/>
                  </a:lnTo>
                  <a:lnTo>
                    <a:pt x="264" y="1145"/>
                  </a:lnTo>
                  <a:lnTo>
                    <a:pt x="264" y="1145"/>
                  </a:lnTo>
                  <a:lnTo>
                    <a:pt x="263" y="1150"/>
                  </a:lnTo>
                  <a:lnTo>
                    <a:pt x="259" y="1155"/>
                  </a:lnTo>
                  <a:lnTo>
                    <a:pt x="254" y="1158"/>
                  </a:lnTo>
                  <a:lnTo>
                    <a:pt x="249" y="1160"/>
                  </a:lnTo>
                  <a:lnTo>
                    <a:pt x="249" y="1160"/>
                  </a:lnTo>
                  <a:lnTo>
                    <a:pt x="242" y="1158"/>
                  </a:lnTo>
                  <a:lnTo>
                    <a:pt x="237" y="1155"/>
                  </a:lnTo>
                  <a:lnTo>
                    <a:pt x="234" y="1150"/>
                  </a:lnTo>
                  <a:lnTo>
                    <a:pt x="234" y="1145"/>
                  </a:lnTo>
                  <a:lnTo>
                    <a:pt x="234" y="1145"/>
                  </a:lnTo>
                  <a:lnTo>
                    <a:pt x="234" y="1138"/>
                  </a:lnTo>
                  <a:lnTo>
                    <a:pt x="237" y="1133"/>
                  </a:lnTo>
                  <a:lnTo>
                    <a:pt x="242" y="1130"/>
                  </a:lnTo>
                  <a:lnTo>
                    <a:pt x="249" y="1128"/>
                  </a:lnTo>
                  <a:lnTo>
                    <a:pt x="249" y="1128"/>
                  </a:lnTo>
                  <a:close/>
                  <a:moveTo>
                    <a:pt x="191" y="1128"/>
                  </a:moveTo>
                  <a:lnTo>
                    <a:pt x="191" y="1128"/>
                  </a:lnTo>
                  <a:lnTo>
                    <a:pt x="191" y="1128"/>
                  </a:lnTo>
                  <a:lnTo>
                    <a:pt x="196" y="1130"/>
                  </a:lnTo>
                  <a:lnTo>
                    <a:pt x="201" y="1133"/>
                  </a:lnTo>
                  <a:lnTo>
                    <a:pt x="205" y="1138"/>
                  </a:lnTo>
                  <a:lnTo>
                    <a:pt x="206" y="1145"/>
                  </a:lnTo>
                  <a:lnTo>
                    <a:pt x="206" y="1145"/>
                  </a:lnTo>
                  <a:lnTo>
                    <a:pt x="205" y="1150"/>
                  </a:lnTo>
                  <a:lnTo>
                    <a:pt x="201" y="1155"/>
                  </a:lnTo>
                  <a:lnTo>
                    <a:pt x="196" y="1158"/>
                  </a:lnTo>
                  <a:lnTo>
                    <a:pt x="191" y="1160"/>
                  </a:lnTo>
                  <a:lnTo>
                    <a:pt x="191" y="1160"/>
                  </a:lnTo>
                  <a:lnTo>
                    <a:pt x="184" y="1158"/>
                  </a:lnTo>
                  <a:lnTo>
                    <a:pt x="179" y="1155"/>
                  </a:lnTo>
                  <a:lnTo>
                    <a:pt x="176" y="1150"/>
                  </a:lnTo>
                  <a:lnTo>
                    <a:pt x="176" y="1145"/>
                  </a:lnTo>
                  <a:lnTo>
                    <a:pt x="176" y="1145"/>
                  </a:lnTo>
                  <a:lnTo>
                    <a:pt x="176" y="1138"/>
                  </a:lnTo>
                  <a:lnTo>
                    <a:pt x="179" y="1133"/>
                  </a:lnTo>
                  <a:lnTo>
                    <a:pt x="184" y="1130"/>
                  </a:lnTo>
                  <a:lnTo>
                    <a:pt x="191" y="1128"/>
                  </a:lnTo>
                  <a:lnTo>
                    <a:pt x="191" y="1128"/>
                  </a:lnTo>
                  <a:close/>
                  <a:moveTo>
                    <a:pt x="132" y="1128"/>
                  </a:moveTo>
                  <a:lnTo>
                    <a:pt x="132" y="1128"/>
                  </a:lnTo>
                  <a:lnTo>
                    <a:pt x="132" y="1128"/>
                  </a:lnTo>
                  <a:lnTo>
                    <a:pt x="138" y="1130"/>
                  </a:lnTo>
                  <a:lnTo>
                    <a:pt x="143" y="1133"/>
                  </a:lnTo>
                  <a:lnTo>
                    <a:pt x="147" y="1138"/>
                  </a:lnTo>
                  <a:lnTo>
                    <a:pt x="147" y="1145"/>
                  </a:lnTo>
                  <a:lnTo>
                    <a:pt x="147" y="1145"/>
                  </a:lnTo>
                  <a:lnTo>
                    <a:pt x="147" y="1150"/>
                  </a:lnTo>
                  <a:lnTo>
                    <a:pt x="143" y="1155"/>
                  </a:lnTo>
                  <a:lnTo>
                    <a:pt x="138" y="1158"/>
                  </a:lnTo>
                  <a:lnTo>
                    <a:pt x="132" y="1160"/>
                  </a:lnTo>
                  <a:lnTo>
                    <a:pt x="132" y="1160"/>
                  </a:lnTo>
                  <a:lnTo>
                    <a:pt x="126" y="1158"/>
                  </a:lnTo>
                  <a:lnTo>
                    <a:pt x="121" y="1155"/>
                  </a:lnTo>
                  <a:lnTo>
                    <a:pt x="118" y="1150"/>
                  </a:lnTo>
                  <a:lnTo>
                    <a:pt x="116" y="1145"/>
                  </a:lnTo>
                  <a:lnTo>
                    <a:pt x="116" y="1145"/>
                  </a:lnTo>
                  <a:lnTo>
                    <a:pt x="118" y="1138"/>
                  </a:lnTo>
                  <a:lnTo>
                    <a:pt x="121" y="1133"/>
                  </a:lnTo>
                  <a:lnTo>
                    <a:pt x="126" y="1130"/>
                  </a:lnTo>
                  <a:lnTo>
                    <a:pt x="132" y="1128"/>
                  </a:lnTo>
                  <a:lnTo>
                    <a:pt x="132" y="1128"/>
                  </a:lnTo>
                  <a:close/>
                  <a:moveTo>
                    <a:pt x="74" y="1128"/>
                  </a:moveTo>
                  <a:lnTo>
                    <a:pt x="74" y="1128"/>
                  </a:lnTo>
                  <a:lnTo>
                    <a:pt x="74" y="1128"/>
                  </a:lnTo>
                  <a:lnTo>
                    <a:pt x="80" y="1130"/>
                  </a:lnTo>
                  <a:lnTo>
                    <a:pt x="86" y="1133"/>
                  </a:lnTo>
                  <a:lnTo>
                    <a:pt x="89" y="1138"/>
                  </a:lnTo>
                  <a:lnTo>
                    <a:pt x="89" y="1145"/>
                  </a:lnTo>
                  <a:lnTo>
                    <a:pt x="89" y="1145"/>
                  </a:lnTo>
                  <a:lnTo>
                    <a:pt x="89" y="1150"/>
                  </a:lnTo>
                  <a:lnTo>
                    <a:pt x="86" y="1155"/>
                  </a:lnTo>
                  <a:lnTo>
                    <a:pt x="80" y="1158"/>
                  </a:lnTo>
                  <a:lnTo>
                    <a:pt x="74" y="1160"/>
                  </a:lnTo>
                  <a:lnTo>
                    <a:pt x="74" y="1160"/>
                  </a:lnTo>
                  <a:lnTo>
                    <a:pt x="68" y="1158"/>
                  </a:lnTo>
                  <a:lnTo>
                    <a:pt x="63" y="1155"/>
                  </a:lnTo>
                  <a:lnTo>
                    <a:pt x="60" y="1150"/>
                  </a:lnTo>
                  <a:lnTo>
                    <a:pt x="58" y="1145"/>
                  </a:lnTo>
                  <a:lnTo>
                    <a:pt x="58" y="1145"/>
                  </a:lnTo>
                  <a:lnTo>
                    <a:pt x="60" y="1138"/>
                  </a:lnTo>
                  <a:lnTo>
                    <a:pt x="63" y="1133"/>
                  </a:lnTo>
                  <a:lnTo>
                    <a:pt x="68" y="1130"/>
                  </a:lnTo>
                  <a:lnTo>
                    <a:pt x="74" y="1128"/>
                  </a:lnTo>
                  <a:lnTo>
                    <a:pt x="74" y="1128"/>
                  </a:lnTo>
                  <a:close/>
                  <a:moveTo>
                    <a:pt x="16" y="1128"/>
                  </a:moveTo>
                  <a:lnTo>
                    <a:pt x="16" y="1128"/>
                  </a:lnTo>
                  <a:lnTo>
                    <a:pt x="16" y="1128"/>
                  </a:lnTo>
                  <a:lnTo>
                    <a:pt x="21" y="1130"/>
                  </a:lnTo>
                  <a:lnTo>
                    <a:pt x="26" y="1133"/>
                  </a:lnTo>
                  <a:lnTo>
                    <a:pt x="29" y="1138"/>
                  </a:lnTo>
                  <a:lnTo>
                    <a:pt x="31" y="1145"/>
                  </a:lnTo>
                  <a:lnTo>
                    <a:pt x="31" y="1145"/>
                  </a:lnTo>
                  <a:lnTo>
                    <a:pt x="29" y="1150"/>
                  </a:lnTo>
                  <a:lnTo>
                    <a:pt x="26" y="1155"/>
                  </a:lnTo>
                  <a:lnTo>
                    <a:pt x="21" y="1158"/>
                  </a:lnTo>
                  <a:lnTo>
                    <a:pt x="16" y="1160"/>
                  </a:lnTo>
                  <a:lnTo>
                    <a:pt x="16" y="1160"/>
                  </a:lnTo>
                  <a:lnTo>
                    <a:pt x="9" y="1158"/>
                  </a:lnTo>
                  <a:lnTo>
                    <a:pt x="4" y="1155"/>
                  </a:lnTo>
                  <a:lnTo>
                    <a:pt x="2" y="1150"/>
                  </a:lnTo>
                  <a:lnTo>
                    <a:pt x="0" y="1145"/>
                  </a:lnTo>
                  <a:lnTo>
                    <a:pt x="0" y="1145"/>
                  </a:lnTo>
                  <a:lnTo>
                    <a:pt x="2" y="1138"/>
                  </a:lnTo>
                  <a:lnTo>
                    <a:pt x="4" y="1133"/>
                  </a:lnTo>
                  <a:lnTo>
                    <a:pt x="9" y="1130"/>
                  </a:lnTo>
                  <a:lnTo>
                    <a:pt x="16" y="1128"/>
                  </a:lnTo>
                  <a:lnTo>
                    <a:pt x="16" y="1128"/>
                  </a:lnTo>
                  <a:close/>
                  <a:moveTo>
                    <a:pt x="1531" y="1085"/>
                  </a:moveTo>
                  <a:lnTo>
                    <a:pt x="1531" y="1085"/>
                  </a:lnTo>
                  <a:lnTo>
                    <a:pt x="1531" y="1085"/>
                  </a:lnTo>
                  <a:lnTo>
                    <a:pt x="1538" y="1085"/>
                  </a:lnTo>
                  <a:lnTo>
                    <a:pt x="1542" y="1089"/>
                  </a:lnTo>
                  <a:lnTo>
                    <a:pt x="1545" y="1094"/>
                  </a:lnTo>
                  <a:lnTo>
                    <a:pt x="1547" y="1101"/>
                  </a:lnTo>
                  <a:lnTo>
                    <a:pt x="1547" y="1101"/>
                  </a:lnTo>
                  <a:lnTo>
                    <a:pt x="1545" y="1107"/>
                  </a:lnTo>
                  <a:lnTo>
                    <a:pt x="1542" y="1112"/>
                  </a:lnTo>
                  <a:lnTo>
                    <a:pt x="1538" y="1116"/>
                  </a:lnTo>
                  <a:lnTo>
                    <a:pt x="1531" y="1118"/>
                  </a:lnTo>
                  <a:lnTo>
                    <a:pt x="1531" y="1118"/>
                  </a:lnTo>
                  <a:lnTo>
                    <a:pt x="1525" y="1116"/>
                  </a:lnTo>
                  <a:lnTo>
                    <a:pt x="1521" y="1112"/>
                  </a:lnTo>
                  <a:lnTo>
                    <a:pt x="1518" y="1107"/>
                  </a:lnTo>
                  <a:lnTo>
                    <a:pt x="1516" y="1101"/>
                  </a:lnTo>
                  <a:lnTo>
                    <a:pt x="1516" y="1101"/>
                  </a:lnTo>
                  <a:lnTo>
                    <a:pt x="1518" y="1094"/>
                  </a:lnTo>
                  <a:lnTo>
                    <a:pt x="1521" y="1089"/>
                  </a:lnTo>
                  <a:lnTo>
                    <a:pt x="1525" y="1085"/>
                  </a:lnTo>
                  <a:lnTo>
                    <a:pt x="1531" y="1085"/>
                  </a:lnTo>
                  <a:lnTo>
                    <a:pt x="1531" y="1085"/>
                  </a:lnTo>
                  <a:close/>
                  <a:moveTo>
                    <a:pt x="1473" y="1085"/>
                  </a:moveTo>
                  <a:lnTo>
                    <a:pt x="1473" y="1085"/>
                  </a:lnTo>
                  <a:lnTo>
                    <a:pt x="1473" y="1085"/>
                  </a:lnTo>
                  <a:lnTo>
                    <a:pt x="1479" y="1085"/>
                  </a:lnTo>
                  <a:lnTo>
                    <a:pt x="1484" y="1089"/>
                  </a:lnTo>
                  <a:lnTo>
                    <a:pt x="1487" y="1094"/>
                  </a:lnTo>
                  <a:lnTo>
                    <a:pt x="1489" y="1101"/>
                  </a:lnTo>
                  <a:lnTo>
                    <a:pt x="1489" y="1101"/>
                  </a:lnTo>
                  <a:lnTo>
                    <a:pt x="1487" y="1107"/>
                  </a:lnTo>
                  <a:lnTo>
                    <a:pt x="1484" y="1112"/>
                  </a:lnTo>
                  <a:lnTo>
                    <a:pt x="1479" y="1116"/>
                  </a:lnTo>
                  <a:lnTo>
                    <a:pt x="1473" y="1118"/>
                  </a:lnTo>
                  <a:lnTo>
                    <a:pt x="1473" y="1118"/>
                  </a:lnTo>
                  <a:lnTo>
                    <a:pt x="1467" y="1116"/>
                  </a:lnTo>
                  <a:lnTo>
                    <a:pt x="1462" y="1112"/>
                  </a:lnTo>
                  <a:lnTo>
                    <a:pt x="1458" y="1107"/>
                  </a:lnTo>
                  <a:lnTo>
                    <a:pt x="1458" y="1101"/>
                  </a:lnTo>
                  <a:lnTo>
                    <a:pt x="1458" y="1101"/>
                  </a:lnTo>
                  <a:lnTo>
                    <a:pt x="1458" y="1094"/>
                  </a:lnTo>
                  <a:lnTo>
                    <a:pt x="1462" y="1089"/>
                  </a:lnTo>
                  <a:lnTo>
                    <a:pt x="1467" y="1085"/>
                  </a:lnTo>
                  <a:lnTo>
                    <a:pt x="1473" y="1085"/>
                  </a:lnTo>
                  <a:lnTo>
                    <a:pt x="1473" y="1085"/>
                  </a:lnTo>
                  <a:close/>
                  <a:moveTo>
                    <a:pt x="1416" y="1085"/>
                  </a:moveTo>
                  <a:lnTo>
                    <a:pt x="1416" y="1085"/>
                  </a:lnTo>
                  <a:lnTo>
                    <a:pt x="1416" y="1085"/>
                  </a:lnTo>
                  <a:lnTo>
                    <a:pt x="1421" y="1085"/>
                  </a:lnTo>
                  <a:lnTo>
                    <a:pt x="1426" y="1089"/>
                  </a:lnTo>
                  <a:lnTo>
                    <a:pt x="1429" y="1094"/>
                  </a:lnTo>
                  <a:lnTo>
                    <a:pt x="1431" y="1101"/>
                  </a:lnTo>
                  <a:lnTo>
                    <a:pt x="1431" y="1101"/>
                  </a:lnTo>
                  <a:lnTo>
                    <a:pt x="1429" y="1107"/>
                  </a:lnTo>
                  <a:lnTo>
                    <a:pt x="1426" y="1112"/>
                  </a:lnTo>
                  <a:lnTo>
                    <a:pt x="1421" y="1116"/>
                  </a:lnTo>
                  <a:lnTo>
                    <a:pt x="1416" y="1118"/>
                  </a:lnTo>
                  <a:lnTo>
                    <a:pt x="1416" y="1118"/>
                  </a:lnTo>
                  <a:lnTo>
                    <a:pt x="1409" y="1116"/>
                  </a:lnTo>
                  <a:lnTo>
                    <a:pt x="1404" y="1112"/>
                  </a:lnTo>
                  <a:lnTo>
                    <a:pt x="1400" y="1107"/>
                  </a:lnTo>
                  <a:lnTo>
                    <a:pt x="1399" y="1101"/>
                  </a:lnTo>
                  <a:lnTo>
                    <a:pt x="1399" y="1101"/>
                  </a:lnTo>
                  <a:lnTo>
                    <a:pt x="1400" y="1094"/>
                  </a:lnTo>
                  <a:lnTo>
                    <a:pt x="1404" y="1089"/>
                  </a:lnTo>
                  <a:lnTo>
                    <a:pt x="1409" y="1085"/>
                  </a:lnTo>
                  <a:lnTo>
                    <a:pt x="1416" y="1085"/>
                  </a:lnTo>
                  <a:lnTo>
                    <a:pt x="1416" y="1085"/>
                  </a:lnTo>
                  <a:close/>
                  <a:moveTo>
                    <a:pt x="1356" y="1085"/>
                  </a:moveTo>
                  <a:lnTo>
                    <a:pt x="1356" y="1085"/>
                  </a:lnTo>
                  <a:lnTo>
                    <a:pt x="1356" y="1085"/>
                  </a:lnTo>
                  <a:lnTo>
                    <a:pt x="1363" y="1085"/>
                  </a:lnTo>
                  <a:lnTo>
                    <a:pt x="1368" y="1089"/>
                  </a:lnTo>
                  <a:lnTo>
                    <a:pt x="1371" y="1094"/>
                  </a:lnTo>
                  <a:lnTo>
                    <a:pt x="1371" y="1101"/>
                  </a:lnTo>
                  <a:lnTo>
                    <a:pt x="1371" y="1101"/>
                  </a:lnTo>
                  <a:lnTo>
                    <a:pt x="1371" y="1107"/>
                  </a:lnTo>
                  <a:lnTo>
                    <a:pt x="1368" y="1112"/>
                  </a:lnTo>
                  <a:lnTo>
                    <a:pt x="1363" y="1116"/>
                  </a:lnTo>
                  <a:lnTo>
                    <a:pt x="1356" y="1118"/>
                  </a:lnTo>
                  <a:lnTo>
                    <a:pt x="1356" y="1118"/>
                  </a:lnTo>
                  <a:lnTo>
                    <a:pt x="1351" y="1116"/>
                  </a:lnTo>
                  <a:lnTo>
                    <a:pt x="1346" y="1112"/>
                  </a:lnTo>
                  <a:lnTo>
                    <a:pt x="1342" y="1107"/>
                  </a:lnTo>
                  <a:lnTo>
                    <a:pt x="1341" y="1101"/>
                  </a:lnTo>
                  <a:lnTo>
                    <a:pt x="1341" y="1101"/>
                  </a:lnTo>
                  <a:lnTo>
                    <a:pt x="1342" y="1094"/>
                  </a:lnTo>
                  <a:lnTo>
                    <a:pt x="1346" y="1089"/>
                  </a:lnTo>
                  <a:lnTo>
                    <a:pt x="1351" y="1085"/>
                  </a:lnTo>
                  <a:lnTo>
                    <a:pt x="1356" y="1085"/>
                  </a:lnTo>
                  <a:lnTo>
                    <a:pt x="1356" y="1085"/>
                  </a:lnTo>
                  <a:close/>
                  <a:moveTo>
                    <a:pt x="1298" y="1085"/>
                  </a:moveTo>
                  <a:lnTo>
                    <a:pt x="1298" y="1085"/>
                  </a:lnTo>
                  <a:lnTo>
                    <a:pt x="1298" y="1085"/>
                  </a:lnTo>
                  <a:lnTo>
                    <a:pt x="1305" y="1085"/>
                  </a:lnTo>
                  <a:lnTo>
                    <a:pt x="1308" y="1089"/>
                  </a:lnTo>
                  <a:lnTo>
                    <a:pt x="1312" y="1094"/>
                  </a:lnTo>
                  <a:lnTo>
                    <a:pt x="1313" y="1101"/>
                  </a:lnTo>
                  <a:lnTo>
                    <a:pt x="1313" y="1101"/>
                  </a:lnTo>
                  <a:lnTo>
                    <a:pt x="1312" y="1107"/>
                  </a:lnTo>
                  <a:lnTo>
                    <a:pt x="1308" y="1112"/>
                  </a:lnTo>
                  <a:lnTo>
                    <a:pt x="1305" y="1116"/>
                  </a:lnTo>
                  <a:lnTo>
                    <a:pt x="1298" y="1118"/>
                  </a:lnTo>
                  <a:lnTo>
                    <a:pt x="1298" y="1118"/>
                  </a:lnTo>
                  <a:lnTo>
                    <a:pt x="1293" y="1116"/>
                  </a:lnTo>
                  <a:lnTo>
                    <a:pt x="1288" y="1112"/>
                  </a:lnTo>
                  <a:lnTo>
                    <a:pt x="1284" y="1107"/>
                  </a:lnTo>
                  <a:lnTo>
                    <a:pt x="1283" y="1101"/>
                  </a:lnTo>
                  <a:lnTo>
                    <a:pt x="1283" y="1101"/>
                  </a:lnTo>
                  <a:lnTo>
                    <a:pt x="1284" y="1094"/>
                  </a:lnTo>
                  <a:lnTo>
                    <a:pt x="1288" y="1089"/>
                  </a:lnTo>
                  <a:lnTo>
                    <a:pt x="1293" y="1085"/>
                  </a:lnTo>
                  <a:lnTo>
                    <a:pt x="1298" y="1085"/>
                  </a:lnTo>
                  <a:lnTo>
                    <a:pt x="1298" y="1085"/>
                  </a:lnTo>
                  <a:close/>
                  <a:moveTo>
                    <a:pt x="1240" y="1085"/>
                  </a:moveTo>
                  <a:lnTo>
                    <a:pt x="1240" y="1085"/>
                  </a:lnTo>
                  <a:lnTo>
                    <a:pt x="1240" y="1085"/>
                  </a:lnTo>
                  <a:lnTo>
                    <a:pt x="1245" y="1085"/>
                  </a:lnTo>
                  <a:lnTo>
                    <a:pt x="1250" y="1089"/>
                  </a:lnTo>
                  <a:lnTo>
                    <a:pt x="1254" y="1094"/>
                  </a:lnTo>
                  <a:lnTo>
                    <a:pt x="1255" y="1101"/>
                  </a:lnTo>
                  <a:lnTo>
                    <a:pt x="1255" y="1101"/>
                  </a:lnTo>
                  <a:lnTo>
                    <a:pt x="1254" y="1107"/>
                  </a:lnTo>
                  <a:lnTo>
                    <a:pt x="1250" y="1112"/>
                  </a:lnTo>
                  <a:lnTo>
                    <a:pt x="1245" y="1116"/>
                  </a:lnTo>
                  <a:lnTo>
                    <a:pt x="1240" y="1118"/>
                  </a:lnTo>
                  <a:lnTo>
                    <a:pt x="1240" y="1118"/>
                  </a:lnTo>
                  <a:lnTo>
                    <a:pt x="1233" y="1116"/>
                  </a:lnTo>
                  <a:lnTo>
                    <a:pt x="1228" y="1112"/>
                  </a:lnTo>
                  <a:lnTo>
                    <a:pt x="1225" y="1107"/>
                  </a:lnTo>
                  <a:lnTo>
                    <a:pt x="1225" y="1101"/>
                  </a:lnTo>
                  <a:lnTo>
                    <a:pt x="1225" y="1101"/>
                  </a:lnTo>
                  <a:lnTo>
                    <a:pt x="1225" y="1094"/>
                  </a:lnTo>
                  <a:lnTo>
                    <a:pt x="1228" y="1089"/>
                  </a:lnTo>
                  <a:lnTo>
                    <a:pt x="1233" y="1085"/>
                  </a:lnTo>
                  <a:lnTo>
                    <a:pt x="1240" y="1085"/>
                  </a:lnTo>
                  <a:lnTo>
                    <a:pt x="1240" y="1085"/>
                  </a:lnTo>
                  <a:close/>
                  <a:moveTo>
                    <a:pt x="1182" y="1085"/>
                  </a:moveTo>
                  <a:lnTo>
                    <a:pt x="1182" y="1085"/>
                  </a:lnTo>
                  <a:lnTo>
                    <a:pt x="1182" y="1085"/>
                  </a:lnTo>
                  <a:lnTo>
                    <a:pt x="1187" y="1085"/>
                  </a:lnTo>
                  <a:lnTo>
                    <a:pt x="1192" y="1089"/>
                  </a:lnTo>
                  <a:lnTo>
                    <a:pt x="1196" y="1094"/>
                  </a:lnTo>
                  <a:lnTo>
                    <a:pt x="1198" y="1101"/>
                  </a:lnTo>
                  <a:lnTo>
                    <a:pt x="1198" y="1101"/>
                  </a:lnTo>
                  <a:lnTo>
                    <a:pt x="1196" y="1107"/>
                  </a:lnTo>
                  <a:lnTo>
                    <a:pt x="1192" y="1112"/>
                  </a:lnTo>
                  <a:lnTo>
                    <a:pt x="1187" y="1116"/>
                  </a:lnTo>
                  <a:lnTo>
                    <a:pt x="1182" y="1118"/>
                  </a:lnTo>
                  <a:lnTo>
                    <a:pt x="1182" y="1118"/>
                  </a:lnTo>
                  <a:lnTo>
                    <a:pt x="1175" y="1116"/>
                  </a:lnTo>
                  <a:lnTo>
                    <a:pt x="1170" y="1112"/>
                  </a:lnTo>
                  <a:lnTo>
                    <a:pt x="1167" y="1107"/>
                  </a:lnTo>
                  <a:lnTo>
                    <a:pt x="1165" y="1101"/>
                  </a:lnTo>
                  <a:lnTo>
                    <a:pt x="1165" y="1101"/>
                  </a:lnTo>
                  <a:lnTo>
                    <a:pt x="1167" y="1094"/>
                  </a:lnTo>
                  <a:lnTo>
                    <a:pt x="1170" y="1089"/>
                  </a:lnTo>
                  <a:lnTo>
                    <a:pt x="1175" y="1085"/>
                  </a:lnTo>
                  <a:lnTo>
                    <a:pt x="1182" y="1085"/>
                  </a:lnTo>
                  <a:lnTo>
                    <a:pt x="1182" y="1085"/>
                  </a:lnTo>
                  <a:close/>
                  <a:moveTo>
                    <a:pt x="1123" y="1085"/>
                  </a:moveTo>
                  <a:lnTo>
                    <a:pt x="1123" y="1085"/>
                  </a:lnTo>
                  <a:lnTo>
                    <a:pt x="1123" y="1085"/>
                  </a:lnTo>
                  <a:lnTo>
                    <a:pt x="1129" y="1085"/>
                  </a:lnTo>
                  <a:lnTo>
                    <a:pt x="1135" y="1089"/>
                  </a:lnTo>
                  <a:lnTo>
                    <a:pt x="1138" y="1094"/>
                  </a:lnTo>
                  <a:lnTo>
                    <a:pt x="1138" y="1101"/>
                  </a:lnTo>
                  <a:lnTo>
                    <a:pt x="1138" y="1101"/>
                  </a:lnTo>
                  <a:lnTo>
                    <a:pt x="1138" y="1107"/>
                  </a:lnTo>
                  <a:lnTo>
                    <a:pt x="1135" y="1112"/>
                  </a:lnTo>
                  <a:lnTo>
                    <a:pt x="1129" y="1116"/>
                  </a:lnTo>
                  <a:lnTo>
                    <a:pt x="1123" y="1118"/>
                  </a:lnTo>
                  <a:lnTo>
                    <a:pt x="1123" y="1118"/>
                  </a:lnTo>
                  <a:lnTo>
                    <a:pt x="1118" y="1116"/>
                  </a:lnTo>
                  <a:lnTo>
                    <a:pt x="1112" y="1112"/>
                  </a:lnTo>
                  <a:lnTo>
                    <a:pt x="1109" y="1107"/>
                  </a:lnTo>
                  <a:lnTo>
                    <a:pt x="1107" y="1101"/>
                  </a:lnTo>
                  <a:lnTo>
                    <a:pt x="1107" y="1101"/>
                  </a:lnTo>
                  <a:lnTo>
                    <a:pt x="1109" y="1094"/>
                  </a:lnTo>
                  <a:lnTo>
                    <a:pt x="1112" y="1089"/>
                  </a:lnTo>
                  <a:lnTo>
                    <a:pt x="1118" y="1085"/>
                  </a:lnTo>
                  <a:lnTo>
                    <a:pt x="1123" y="1085"/>
                  </a:lnTo>
                  <a:lnTo>
                    <a:pt x="1123" y="1085"/>
                  </a:lnTo>
                  <a:close/>
                  <a:moveTo>
                    <a:pt x="1065" y="1085"/>
                  </a:moveTo>
                  <a:lnTo>
                    <a:pt x="1065" y="1085"/>
                  </a:lnTo>
                  <a:lnTo>
                    <a:pt x="1065" y="1085"/>
                  </a:lnTo>
                  <a:lnTo>
                    <a:pt x="1072" y="1085"/>
                  </a:lnTo>
                  <a:lnTo>
                    <a:pt x="1077" y="1089"/>
                  </a:lnTo>
                  <a:lnTo>
                    <a:pt x="1078" y="1094"/>
                  </a:lnTo>
                  <a:lnTo>
                    <a:pt x="1080" y="1101"/>
                  </a:lnTo>
                  <a:lnTo>
                    <a:pt x="1080" y="1101"/>
                  </a:lnTo>
                  <a:lnTo>
                    <a:pt x="1078" y="1107"/>
                  </a:lnTo>
                  <a:lnTo>
                    <a:pt x="1077" y="1112"/>
                  </a:lnTo>
                  <a:lnTo>
                    <a:pt x="1072" y="1116"/>
                  </a:lnTo>
                  <a:lnTo>
                    <a:pt x="1065" y="1118"/>
                  </a:lnTo>
                  <a:lnTo>
                    <a:pt x="1065" y="1118"/>
                  </a:lnTo>
                  <a:lnTo>
                    <a:pt x="1060" y="1116"/>
                  </a:lnTo>
                  <a:lnTo>
                    <a:pt x="1055" y="1112"/>
                  </a:lnTo>
                  <a:lnTo>
                    <a:pt x="1051" y="1107"/>
                  </a:lnTo>
                  <a:lnTo>
                    <a:pt x="1049" y="1101"/>
                  </a:lnTo>
                  <a:lnTo>
                    <a:pt x="1049" y="1101"/>
                  </a:lnTo>
                  <a:lnTo>
                    <a:pt x="1051" y="1094"/>
                  </a:lnTo>
                  <a:lnTo>
                    <a:pt x="1055" y="1089"/>
                  </a:lnTo>
                  <a:lnTo>
                    <a:pt x="1060" y="1085"/>
                  </a:lnTo>
                  <a:lnTo>
                    <a:pt x="1065" y="1085"/>
                  </a:lnTo>
                  <a:lnTo>
                    <a:pt x="1065" y="1085"/>
                  </a:lnTo>
                  <a:close/>
                  <a:moveTo>
                    <a:pt x="1007" y="1085"/>
                  </a:moveTo>
                  <a:lnTo>
                    <a:pt x="1007" y="1085"/>
                  </a:lnTo>
                  <a:lnTo>
                    <a:pt x="1007" y="1085"/>
                  </a:lnTo>
                  <a:lnTo>
                    <a:pt x="1012" y="1085"/>
                  </a:lnTo>
                  <a:lnTo>
                    <a:pt x="1017" y="1089"/>
                  </a:lnTo>
                  <a:lnTo>
                    <a:pt x="1020" y="1094"/>
                  </a:lnTo>
                  <a:lnTo>
                    <a:pt x="1022" y="1101"/>
                  </a:lnTo>
                  <a:lnTo>
                    <a:pt x="1022" y="1101"/>
                  </a:lnTo>
                  <a:lnTo>
                    <a:pt x="1020" y="1107"/>
                  </a:lnTo>
                  <a:lnTo>
                    <a:pt x="1017" y="1112"/>
                  </a:lnTo>
                  <a:lnTo>
                    <a:pt x="1012" y="1116"/>
                  </a:lnTo>
                  <a:lnTo>
                    <a:pt x="1007" y="1118"/>
                  </a:lnTo>
                  <a:lnTo>
                    <a:pt x="1007" y="1118"/>
                  </a:lnTo>
                  <a:lnTo>
                    <a:pt x="1000" y="1116"/>
                  </a:lnTo>
                  <a:lnTo>
                    <a:pt x="995" y="1112"/>
                  </a:lnTo>
                  <a:lnTo>
                    <a:pt x="992" y="1107"/>
                  </a:lnTo>
                  <a:lnTo>
                    <a:pt x="992" y="1101"/>
                  </a:lnTo>
                  <a:lnTo>
                    <a:pt x="992" y="1101"/>
                  </a:lnTo>
                  <a:lnTo>
                    <a:pt x="992" y="1094"/>
                  </a:lnTo>
                  <a:lnTo>
                    <a:pt x="995" y="1089"/>
                  </a:lnTo>
                  <a:lnTo>
                    <a:pt x="1000" y="1085"/>
                  </a:lnTo>
                  <a:lnTo>
                    <a:pt x="1007" y="1085"/>
                  </a:lnTo>
                  <a:lnTo>
                    <a:pt x="1007" y="1085"/>
                  </a:lnTo>
                  <a:close/>
                  <a:moveTo>
                    <a:pt x="949" y="1085"/>
                  </a:moveTo>
                  <a:lnTo>
                    <a:pt x="949" y="1085"/>
                  </a:lnTo>
                  <a:lnTo>
                    <a:pt x="949" y="1085"/>
                  </a:lnTo>
                  <a:lnTo>
                    <a:pt x="954" y="1085"/>
                  </a:lnTo>
                  <a:lnTo>
                    <a:pt x="959" y="1089"/>
                  </a:lnTo>
                  <a:lnTo>
                    <a:pt x="963" y="1094"/>
                  </a:lnTo>
                  <a:lnTo>
                    <a:pt x="964" y="1101"/>
                  </a:lnTo>
                  <a:lnTo>
                    <a:pt x="964" y="1101"/>
                  </a:lnTo>
                  <a:lnTo>
                    <a:pt x="963" y="1107"/>
                  </a:lnTo>
                  <a:lnTo>
                    <a:pt x="959" y="1112"/>
                  </a:lnTo>
                  <a:lnTo>
                    <a:pt x="954" y="1116"/>
                  </a:lnTo>
                  <a:lnTo>
                    <a:pt x="949" y="1118"/>
                  </a:lnTo>
                  <a:lnTo>
                    <a:pt x="949" y="1118"/>
                  </a:lnTo>
                  <a:lnTo>
                    <a:pt x="942" y="1116"/>
                  </a:lnTo>
                  <a:lnTo>
                    <a:pt x="937" y="1112"/>
                  </a:lnTo>
                  <a:lnTo>
                    <a:pt x="934" y="1107"/>
                  </a:lnTo>
                  <a:lnTo>
                    <a:pt x="934" y="1101"/>
                  </a:lnTo>
                  <a:lnTo>
                    <a:pt x="934" y="1101"/>
                  </a:lnTo>
                  <a:lnTo>
                    <a:pt x="934" y="1094"/>
                  </a:lnTo>
                  <a:lnTo>
                    <a:pt x="937" y="1089"/>
                  </a:lnTo>
                  <a:lnTo>
                    <a:pt x="942" y="1085"/>
                  </a:lnTo>
                  <a:lnTo>
                    <a:pt x="949" y="1085"/>
                  </a:lnTo>
                  <a:lnTo>
                    <a:pt x="949" y="1085"/>
                  </a:lnTo>
                  <a:close/>
                  <a:moveTo>
                    <a:pt x="889" y="1085"/>
                  </a:moveTo>
                  <a:lnTo>
                    <a:pt x="889" y="1085"/>
                  </a:lnTo>
                  <a:lnTo>
                    <a:pt x="889" y="1085"/>
                  </a:lnTo>
                  <a:lnTo>
                    <a:pt x="896" y="1085"/>
                  </a:lnTo>
                  <a:lnTo>
                    <a:pt x="901" y="1089"/>
                  </a:lnTo>
                  <a:lnTo>
                    <a:pt x="905" y="1094"/>
                  </a:lnTo>
                  <a:lnTo>
                    <a:pt x="905" y="1101"/>
                  </a:lnTo>
                  <a:lnTo>
                    <a:pt x="905" y="1101"/>
                  </a:lnTo>
                  <a:lnTo>
                    <a:pt x="905" y="1107"/>
                  </a:lnTo>
                  <a:lnTo>
                    <a:pt x="901" y="1112"/>
                  </a:lnTo>
                  <a:lnTo>
                    <a:pt x="896" y="1116"/>
                  </a:lnTo>
                  <a:lnTo>
                    <a:pt x="889" y="1118"/>
                  </a:lnTo>
                  <a:lnTo>
                    <a:pt x="889" y="1118"/>
                  </a:lnTo>
                  <a:lnTo>
                    <a:pt x="884" y="1116"/>
                  </a:lnTo>
                  <a:lnTo>
                    <a:pt x="879" y="1112"/>
                  </a:lnTo>
                  <a:lnTo>
                    <a:pt x="876" y="1107"/>
                  </a:lnTo>
                  <a:lnTo>
                    <a:pt x="874" y="1101"/>
                  </a:lnTo>
                  <a:lnTo>
                    <a:pt x="874" y="1101"/>
                  </a:lnTo>
                  <a:lnTo>
                    <a:pt x="876" y="1094"/>
                  </a:lnTo>
                  <a:lnTo>
                    <a:pt x="879" y="1089"/>
                  </a:lnTo>
                  <a:lnTo>
                    <a:pt x="884" y="1085"/>
                  </a:lnTo>
                  <a:lnTo>
                    <a:pt x="889" y="1085"/>
                  </a:lnTo>
                  <a:lnTo>
                    <a:pt x="889" y="1085"/>
                  </a:lnTo>
                  <a:close/>
                  <a:moveTo>
                    <a:pt x="831" y="1085"/>
                  </a:moveTo>
                  <a:lnTo>
                    <a:pt x="831" y="1085"/>
                  </a:lnTo>
                  <a:lnTo>
                    <a:pt x="831" y="1085"/>
                  </a:lnTo>
                  <a:lnTo>
                    <a:pt x="838" y="1085"/>
                  </a:lnTo>
                  <a:lnTo>
                    <a:pt x="843" y="1089"/>
                  </a:lnTo>
                  <a:lnTo>
                    <a:pt x="847" y="1094"/>
                  </a:lnTo>
                  <a:lnTo>
                    <a:pt x="847" y="1101"/>
                  </a:lnTo>
                  <a:lnTo>
                    <a:pt x="847" y="1101"/>
                  </a:lnTo>
                  <a:lnTo>
                    <a:pt x="847" y="1107"/>
                  </a:lnTo>
                  <a:lnTo>
                    <a:pt x="843" y="1112"/>
                  </a:lnTo>
                  <a:lnTo>
                    <a:pt x="838" y="1116"/>
                  </a:lnTo>
                  <a:lnTo>
                    <a:pt x="831" y="1118"/>
                  </a:lnTo>
                  <a:lnTo>
                    <a:pt x="831" y="1118"/>
                  </a:lnTo>
                  <a:lnTo>
                    <a:pt x="826" y="1116"/>
                  </a:lnTo>
                  <a:lnTo>
                    <a:pt x="821" y="1112"/>
                  </a:lnTo>
                  <a:lnTo>
                    <a:pt x="818" y="1107"/>
                  </a:lnTo>
                  <a:lnTo>
                    <a:pt x="816" y="1101"/>
                  </a:lnTo>
                  <a:lnTo>
                    <a:pt x="816" y="1101"/>
                  </a:lnTo>
                  <a:lnTo>
                    <a:pt x="818" y="1094"/>
                  </a:lnTo>
                  <a:lnTo>
                    <a:pt x="821" y="1089"/>
                  </a:lnTo>
                  <a:lnTo>
                    <a:pt x="826" y="1085"/>
                  </a:lnTo>
                  <a:lnTo>
                    <a:pt x="831" y="1085"/>
                  </a:lnTo>
                  <a:lnTo>
                    <a:pt x="831" y="1085"/>
                  </a:lnTo>
                  <a:close/>
                  <a:moveTo>
                    <a:pt x="424" y="1085"/>
                  </a:moveTo>
                  <a:lnTo>
                    <a:pt x="424" y="1085"/>
                  </a:lnTo>
                  <a:lnTo>
                    <a:pt x="424" y="1085"/>
                  </a:lnTo>
                  <a:lnTo>
                    <a:pt x="430" y="1085"/>
                  </a:lnTo>
                  <a:lnTo>
                    <a:pt x="435" y="1089"/>
                  </a:lnTo>
                  <a:lnTo>
                    <a:pt x="438" y="1094"/>
                  </a:lnTo>
                  <a:lnTo>
                    <a:pt x="440" y="1101"/>
                  </a:lnTo>
                  <a:lnTo>
                    <a:pt x="440" y="1101"/>
                  </a:lnTo>
                  <a:lnTo>
                    <a:pt x="438" y="1107"/>
                  </a:lnTo>
                  <a:lnTo>
                    <a:pt x="435" y="1112"/>
                  </a:lnTo>
                  <a:lnTo>
                    <a:pt x="430" y="1116"/>
                  </a:lnTo>
                  <a:lnTo>
                    <a:pt x="424" y="1118"/>
                  </a:lnTo>
                  <a:lnTo>
                    <a:pt x="424" y="1118"/>
                  </a:lnTo>
                  <a:lnTo>
                    <a:pt x="418" y="1116"/>
                  </a:lnTo>
                  <a:lnTo>
                    <a:pt x="412" y="1112"/>
                  </a:lnTo>
                  <a:lnTo>
                    <a:pt x="409" y="1107"/>
                  </a:lnTo>
                  <a:lnTo>
                    <a:pt x="407" y="1101"/>
                  </a:lnTo>
                  <a:lnTo>
                    <a:pt x="407" y="1101"/>
                  </a:lnTo>
                  <a:lnTo>
                    <a:pt x="409" y="1094"/>
                  </a:lnTo>
                  <a:lnTo>
                    <a:pt x="412" y="1089"/>
                  </a:lnTo>
                  <a:lnTo>
                    <a:pt x="418" y="1085"/>
                  </a:lnTo>
                  <a:lnTo>
                    <a:pt x="424" y="1085"/>
                  </a:lnTo>
                  <a:lnTo>
                    <a:pt x="424" y="1085"/>
                  </a:lnTo>
                  <a:close/>
                  <a:moveTo>
                    <a:pt x="365" y="1085"/>
                  </a:moveTo>
                  <a:lnTo>
                    <a:pt x="365" y="1085"/>
                  </a:lnTo>
                  <a:lnTo>
                    <a:pt x="365" y="1085"/>
                  </a:lnTo>
                  <a:lnTo>
                    <a:pt x="372" y="1085"/>
                  </a:lnTo>
                  <a:lnTo>
                    <a:pt x="377" y="1089"/>
                  </a:lnTo>
                  <a:lnTo>
                    <a:pt x="380" y="1094"/>
                  </a:lnTo>
                  <a:lnTo>
                    <a:pt x="380" y="1101"/>
                  </a:lnTo>
                  <a:lnTo>
                    <a:pt x="380" y="1101"/>
                  </a:lnTo>
                  <a:lnTo>
                    <a:pt x="380" y="1107"/>
                  </a:lnTo>
                  <a:lnTo>
                    <a:pt x="377" y="1112"/>
                  </a:lnTo>
                  <a:lnTo>
                    <a:pt x="372" y="1116"/>
                  </a:lnTo>
                  <a:lnTo>
                    <a:pt x="365" y="1118"/>
                  </a:lnTo>
                  <a:lnTo>
                    <a:pt x="365" y="1118"/>
                  </a:lnTo>
                  <a:lnTo>
                    <a:pt x="360" y="1116"/>
                  </a:lnTo>
                  <a:lnTo>
                    <a:pt x="355" y="1112"/>
                  </a:lnTo>
                  <a:lnTo>
                    <a:pt x="351" y="1107"/>
                  </a:lnTo>
                  <a:lnTo>
                    <a:pt x="349" y="1101"/>
                  </a:lnTo>
                  <a:lnTo>
                    <a:pt x="349" y="1101"/>
                  </a:lnTo>
                  <a:lnTo>
                    <a:pt x="351" y="1094"/>
                  </a:lnTo>
                  <a:lnTo>
                    <a:pt x="355" y="1089"/>
                  </a:lnTo>
                  <a:lnTo>
                    <a:pt x="360" y="1085"/>
                  </a:lnTo>
                  <a:lnTo>
                    <a:pt x="365" y="1085"/>
                  </a:lnTo>
                  <a:lnTo>
                    <a:pt x="365" y="1085"/>
                  </a:lnTo>
                  <a:close/>
                  <a:moveTo>
                    <a:pt x="307" y="1085"/>
                  </a:moveTo>
                  <a:lnTo>
                    <a:pt x="307" y="1085"/>
                  </a:lnTo>
                  <a:lnTo>
                    <a:pt x="307" y="1085"/>
                  </a:lnTo>
                  <a:lnTo>
                    <a:pt x="314" y="1085"/>
                  </a:lnTo>
                  <a:lnTo>
                    <a:pt x="317" y="1089"/>
                  </a:lnTo>
                  <a:lnTo>
                    <a:pt x="321" y="1094"/>
                  </a:lnTo>
                  <a:lnTo>
                    <a:pt x="322" y="1101"/>
                  </a:lnTo>
                  <a:lnTo>
                    <a:pt x="322" y="1101"/>
                  </a:lnTo>
                  <a:lnTo>
                    <a:pt x="321" y="1107"/>
                  </a:lnTo>
                  <a:lnTo>
                    <a:pt x="317" y="1112"/>
                  </a:lnTo>
                  <a:lnTo>
                    <a:pt x="314" y="1116"/>
                  </a:lnTo>
                  <a:lnTo>
                    <a:pt x="307" y="1118"/>
                  </a:lnTo>
                  <a:lnTo>
                    <a:pt x="307" y="1118"/>
                  </a:lnTo>
                  <a:lnTo>
                    <a:pt x="302" y="1116"/>
                  </a:lnTo>
                  <a:lnTo>
                    <a:pt x="297" y="1112"/>
                  </a:lnTo>
                  <a:lnTo>
                    <a:pt x="293" y="1107"/>
                  </a:lnTo>
                  <a:lnTo>
                    <a:pt x="292" y="1101"/>
                  </a:lnTo>
                  <a:lnTo>
                    <a:pt x="292" y="1101"/>
                  </a:lnTo>
                  <a:lnTo>
                    <a:pt x="293" y="1094"/>
                  </a:lnTo>
                  <a:lnTo>
                    <a:pt x="297" y="1089"/>
                  </a:lnTo>
                  <a:lnTo>
                    <a:pt x="302" y="1085"/>
                  </a:lnTo>
                  <a:lnTo>
                    <a:pt x="307" y="1085"/>
                  </a:lnTo>
                  <a:lnTo>
                    <a:pt x="307" y="1085"/>
                  </a:lnTo>
                  <a:close/>
                  <a:moveTo>
                    <a:pt x="249" y="1085"/>
                  </a:moveTo>
                  <a:lnTo>
                    <a:pt x="249" y="1085"/>
                  </a:lnTo>
                  <a:lnTo>
                    <a:pt x="249" y="1085"/>
                  </a:lnTo>
                  <a:lnTo>
                    <a:pt x="254" y="1085"/>
                  </a:lnTo>
                  <a:lnTo>
                    <a:pt x="259" y="1089"/>
                  </a:lnTo>
                  <a:lnTo>
                    <a:pt x="263" y="1094"/>
                  </a:lnTo>
                  <a:lnTo>
                    <a:pt x="264" y="1101"/>
                  </a:lnTo>
                  <a:lnTo>
                    <a:pt x="264" y="1101"/>
                  </a:lnTo>
                  <a:lnTo>
                    <a:pt x="263" y="1107"/>
                  </a:lnTo>
                  <a:lnTo>
                    <a:pt x="259" y="1112"/>
                  </a:lnTo>
                  <a:lnTo>
                    <a:pt x="254" y="1116"/>
                  </a:lnTo>
                  <a:lnTo>
                    <a:pt x="249" y="1118"/>
                  </a:lnTo>
                  <a:lnTo>
                    <a:pt x="249" y="1118"/>
                  </a:lnTo>
                  <a:lnTo>
                    <a:pt x="242" y="1116"/>
                  </a:lnTo>
                  <a:lnTo>
                    <a:pt x="237" y="1112"/>
                  </a:lnTo>
                  <a:lnTo>
                    <a:pt x="234" y="1107"/>
                  </a:lnTo>
                  <a:lnTo>
                    <a:pt x="234" y="1101"/>
                  </a:lnTo>
                  <a:lnTo>
                    <a:pt x="234" y="1101"/>
                  </a:lnTo>
                  <a:lnTo>
                    <a:pt x="234" y="1094"/>
                  </a:lnTo>
                  <a:lnTo>
                    <a:pt x="237" y="1089"/>
                  </a:lnTo>
                  <a:lnTo>
                    <a:pt x="242" y="1085"/>
                  </a:lnTo>
                  <a:lnTo>
                    <a:pt x="249" y="1085"/>
                  </a:lnTo>
                  <a:lnTo>
                    <a:pt x="249" y="1085"/>
                  </a:lnTo>
                  <a:close/>
                  <a:moveTo>
                    <a:pt x="191" y="1085"/>
                  </a:moveTo>
                  <a:lnTo>
                    <a:pt x="191" y="1085"/>
                  </a:lnTo>
                  <a:lnTo>
                    <a:pt x="191" y="1085"/>
                  </a:lnTo>
                  <a:lnTo>
                    <a:pt x="196" y="1085"/>
                  </a:lnTo>
                  <a:lnTo>
                    <a:pt x="201" y="1089"/>
                  </a:lnTo>
                  <a:lnTo>
                    <a:pt x="205" y="1094"/>
                  </a:lnTo>
                  <a:lnTo>
                    <a:pt x="206" y="1101"/>
                  </a:lnTo>
                  <a:lnTo>
                    <a:pt x="206" y="1101"/>
                  </a:lnTo>
                  <a:lnTo>
                    <a:pt x="205" y="1107"/>
                  </a:lnTo>
                  <a:lnTo>
                    <a:pt x="201" y="1112"/>
                  </a:lnTo>
                  <a:lnTo>
                    <a:pt x="196" y="1116"/>
                  </a:lnTo>
                  <a:lnTo>
                    <a:pt x="191" y="1118"/>
                  </a:lnTo>
                  <a:lnTo>
                    <a:pt x="191" y="1118"/>
                  </a:lnTo>
                  <a:lnTo>
                    <a:pt x="184" y="1116"/>
                  </a:lnTo>
                  <a:lnTo>
                    <a:pt x="179" y="1112"/>
                  </a:lnTo>
                  <a:lnTo>
                    <a:pt x="176" y="1107"/>
                  </a:lnTo>
                  <a:lnTo>
                    <a:pt x="176" y="1101"/>
                  </a:lnTo>
                  <a:lnTo>
                    <a:pt x="176" y="1101"/>
                  </a:lnTo>
                  <a:lnTo>
                    <a:pt x="176" y="1094"/>
                  </a:lnTo>
                  <a:lnTo>
                    <a:pt x="179" y="1089"/>
                  </a:lnTo>
                  <a:lnTo>
                    <a:pt x="184" y="1085"/>
                  </a:lnTo>
                  <a:lnTo>
                    <a:pt x="191" y="1085"/>
                  </a:lnTo>
                  <a:lnTo>
                    <a:pt x="191" y="1085"/>
                  </a:lnTo>
                  <a:close/>
                  <a:moveTo>
                    <a:pt x="132" y="1085"/>
                  </a:moveTo>
                  <a:lnTo>
                    <a:pt x="132" y="1085"/>
                  </a:lnTo>
                  <a:lnTo>
                    <a:pt x="132" y="1085"/>
                  </a:lnTo>
                  <a:lnTo>
                    <a:pt x="138" y="1085"/>
                  </a:lnTo>
                  <a:lnTo>
                    <a:pt x="143" y="1089"/>
                  </a:lnTo>
                  <a:lnTo>
                    <a:pt x="147" y="1094"/>
                  </a:lnTo>
                  <a:lnTo>
                    <a:pt x="147" y="1101"/>
                  </a:lnTo>
                  <a:lnTo>
                    <a:pt x="147" y="1101"/>
                  </a:lnTo>
                  <a:lnTo>
                    <a:pt x="147" y="1107"/>
                  </a:lnTo>
                  <a:lnTo>
                    <a:pt x="143" y="1112"/>
                  </a:lnTo>
                  <a:lnTo>
                    <a:pt x="138" y="1116"/>
                  </a:lnTo>
                  <a:lnTo>
                    <a:pt x="132" y="1118"/>
                  </a:lnTo>
                  <a:lnTo>
                    <a:pt x="132" y="1118"/>
                  </a:lnTo>
                  <a:lnTo>
                    <a:pt x="126" y="1116"/>
                  </a:lnTo>
                  <a:lnTo>
                    <a:pt x="121" y="1112"/>
                  </a:lnTo>
                  <a:lnTo>
                    <a:pt x="118" y="1107"/>
                  </a:lnTo>
                  <a:lnTo>
                    <a:pt x="116" y="1101"/>
                  </a:lnTo>
                  <a:lnTo>
                    <a:pt x="116" y="1101"/>
                  </a:lnTo>
                  <a:lnTo>
                    <a:pt x="118" y="1094"/>
                  </a:lnTo>
                  <a:lnTo>
                    <a:pt x="121" y="1089"/>
                  </a:lnTo>
                  <a:lnTo>
                    <a:pt x="126" y="1085"/>
                  </a:lnTo>
                  <a:lnTo>
                    <a:pt x="132" y="1085"/>
                  </a:lnTo>
                  <a:lnTo>
                    <a:pt x="132" y="1085"/>
                  </a:lnTo>
                  <a:close/>
                  <a:moveTo>
                    <a:pt x="74" y="1085"/>
                  </a:moveTo>
                  <a:lnTo>
                    <a:pt x="74" y="1085"/>
                  </a:lnTo>
                  <a:lnTo>
                    <a:pt x="74" y="1085"/>
                  </a:lnTo>
                  <a:lnTo>
                    <a:pt x="80" y="1085"/>
                  </a:lnTo>
                  <a:lnTo>
                    <a:pt x="86" y="1089"/>
                  </a:lnTo>
                  <a:lnTo>
                    <a:pt x="89" y="1094"/>
                  </a:lnTo>
                  <a:lnTo>
                    <a:pt x="89" y="1101"/>
                  </a:lnTo>
                  <a:lnTo>
                    <a:pt x="89" y="1101"/>
                  </a:lnTo>
                  <a:lnTo>
                    <a:pt x="89" y="1107"/>
                  </a:lnTo>
                  <a:lnTo>
                    <a:pt x="86" y="1112"/>
                  </a:lnTo>
                  <a:lnTo>
                    <a:pt x="80" y="1116"/>
                  </a:lnTo>
                  <a:lnTo>
                    <a:pt x="74" y="1118"/>
                  </a:lnTo>
                  <a:lnTo>
                    <a:pt x="74" y="1118"/>
                  </a:lnTo>
                  <a:lnTo>
                    <a:pt x="68" y="1116"/>
                  </a:lnTo>
                  <a:lnTo>
                    <a:pt x="63" y="1112"/>
                  </a:lnTo>
                  <a:lnTo>
                    <a:pt x="60" y="1107"/>
                  </a:lnTo>
                  <a:lnTo>
                    <a:pt x="58" y="1101"/>
                  </a:lnTo>
                  <a:lnTo>
                    <a:pt x="58" y="1101"/>
                  </a:lnTo>
                  <a:lnTo>
                    <a:pt x="60" y="1094"/>
                  </a:lnTo>
                  <a:lnTo>
                    <a:pt x="63" y="1089"/>
                  </a:lnTo>
                  <a:lnTo>
                    <a:pt x="68" y="1085"/>
                  </a:lnTo>
                  <a:lnTo>
                    <a:pt x="74" y="1085"/>
                  </a:lnTo>
                  <a:lnTo>
                    <a:pt x="74" y="1085"/>
                  </a:lnTo>
                  <a:close/>
                  <a:moveTo>
                    <a:pt x="16" y="1085"/>
                  </a:moveTo>
                  <a:lnTo>
                    <a:pt x="16" y="1085"/>
                  </a:lnTo>
                  <a:lnTo>
                    <a:pt x="16" y="1085"/>
                  </a:lnTo>
                  <a:lnTo>
                    <a:pt x="21" y="1085"/>
                  </a:lnTo>
                  <a:lnTo>
                    <a:pt x="26" y="1089"/>
                  </a:lnTo>
                  <a:lnTo>
                    <a:pt x="29" y="1094"/>
                  </a:lnTo>
                  <a:lnTo>
                    <a:pt x="31" y="1101"/>
                  </a:lnTo>
                  <a:lnTo>
                    <a:pt x="31" y="1101"/>
                  </a:lnTo>
                  <a:lnTo>
                    <a:pt x="29" y="1107"/>
                  </a:lnTo>
                  <a:lnTo>
                    <a:pt x="26" y="1112"/>
                  </a:lnTo>
                  <a:lnTo>
                    <a:pt x="21" y="1116"/>
                  </a:lnTo>
                  <a:lnTo>
                    <a:pt x="16" y="1118"/>
                  </a:lnTo>
                  <a:lnTo>
                    <a:pt x="16" y="1118"/>
                  </a:lnTo>
                  <a:lnTo>
                    <a:pt x="9" y="1116"/>
                  </a:lnTo>
                  <a:lnTo>
                    <a:pt x="4" y="1112"/>
                  </a:lnTo>
                  <a:lnTo>
                    <a:pt x="2" y="1107"/>
                  </a:lnTo>
                  <a:lnTo>
                    <a:pt x="0" y="1101"/>
                  </a:lnTo>
                  <a:lnTo>
                    <a:pt x="0" y="1101"/>
                  </a:lnTo>
                  <a:lnTo>
                    <a:pt x="2" y="1094"/>
                  </a:lnTo>
                  <a:lnTo>
                    <a:pt x="4" y="1089"/>
                  </a:lnTo>
                  <a:lnTo>
                    <a:pt x="9" y="1085"/>
                  </a:lnTo>
                  <a:lnTo>
                    <a:pt x="16" y="1085"/>
                  </a:lnTo>
                  <a:lnTo>
                    <a:pt x="16" y="1085"/>
                  </a:lnTo>
                  <a:close/>
                  <a:moveTo>
                    <a:pt x="1531" y="1041"/>
                  </a:moveTo>
                  <a:lnTo>
                    <a:pt x="1531" y="1041"/>
                  </a:lnTo>
                  <a:lnTo>
                    <a:pt x="1531" y="1041"/>
                  </a:lnTo>
                  <a:lnTo>
                    <a:pt x="1538" y="1043"/>
                  </a:lnTo>
                  <a:lnTo>
                    <a:pt x="1542" y="1046"/>
                  </a:lnTo>
                  <a:lnTo>
                    <a:pt x="1545" y="1051"/>
                  </a:lnTo>
                  <a:lnTo>
                    <a:pt x="1547" y="1058"/>
                  </a:lnTo>
                  <a:lnTo>
                    <a:pt x="1547" y="1058"/>
                  </a:lnTo>
                  <a:lnTo>
                    <a:pt x="1545" y="1063"/>
                  </a:lnTo>
                  <a:lnTo>
                    <a:pt x="1542" y="1068"/>
                  </a:lnTo>
                  <a:lnTo>
                    <a:pt x="1538" y="1072"/>
                  </a:lnTo>
                  <a:lnTo>
                    <a:pt x="1531" y="1073"/>
                  </a:lnTo>
                  <a:lnTo>
                    <a:pt x="1531" y="1073"/>
                  </a:lnTo>
                  <a:lnTo>
                    <a:pt x="1525" y="1072"/>
                  </a:lnTo>
                  <a:lnTo>
                    <a:pt x="1521" y="1068"/>
                  </a:lnTo>
                  <a:lnTo>
                    <a:pt x="1518" y="1063"/>
                  </a:lnTo>
                  <a:lnTo>
                    <a:pt x="1516" y="1058"/>
                  </a:lnTo>
                  <a:lnTo>
                    <a:pt x="1516" y="1058"/>
                  </a:lnTo>
                  <a:lnTo>
                    <a:pt x="1518" y="1051"/>
                  </a:lnTo>
                  <a:lnTo>
                    <a:pt x="1521" y="1046"/>
                  </a:lnTo>
                  <a:lnTo>
                    <a:pt x="1525" y="1043"/>
                  </a:lnTo>
                  <a:lnTo>
                    <a:pt x="1531" y="1041"/>
                  </a:lnTo>
                  <a:lnTo>
                    <a:pt x="1531" y="1041"/>
                  </a:lnTo>
                  <a:close/>
                  <a:moveTo>
                    <a:pt x="1473" y="1041"/>
                  </a:moveTo>
                  <a:lnTo>
                    <a:pt x="1473" y="1041"/>
                  </a:lnTo>
                  <a:lnTo>
                    <a:pt x="1473" y="1041"/>
                  </a:lnTo>
                  <a:lnTo>
                    <a:pt x="1479" y="1043"/>
                  </a:lnTo>
                  <a:lnTo>
                    <a:pt x="1484" y="1046"/>
                  </a:lnTo>
                  <a:lnTo>
                    <a:pt x="1487" y="1051"/>
                  </a:lnTo>
                  <a:lnTo>
                    <a:pt x="1489" y="1058"/>
                  </a:lnTo>
                  <a:lnTo>
                    <a:pt x="1489" y="1058"/>
                  </a:lnTo>
                  <a:lnTo>
                    <a:pt x="1487" y="1063"/>
                  </a:lnTo>
                  <a:lnTo>
                    <a:pt x="1484" y="1068"/>
                  </a:lnTo>
                  <a:lnTo>
                    <a:pt x="1479" y="1072"/>
                  </a:lnTo>
                  <a:lnTo>
                    <a:pt x="1473" y="1073"/>
                  </a:lnTo>
                  <a:lnTo>
                    <a:pt x="1473" y="1073"/>
                  </a:lnTo>
                  <a:lnTo>
                    <a:pt x="1467" y="1072"/>
                  </a:lnTo>
                  <a:lnTo>
                    <a:pt x="1462" y="1068"/>
                  </a:lnTo>
                  <a:lnTo>
                    <a:pt x="1458" y="1063"/>
                  </a:lnTo>
                  <a:lnTo>
                    <a:pt x="1458" y="1058"/>
                  </a:lnTo>
                  <a:lnTo>
                    <a:pt x="1458" y="1058"/>
                  </a:lnTo>
                  <a:lnTo>
                    <a:pt x="1458" y="1051"/>
                  </a:lnTo>
                  <a:lnTo>
                    <a:pt x="1462" y="1046"/>
                  </a:lnTo>
                  <a:lnTo>
                    <a:pt x="1467" y="1043"/>
                  </a:lnTo>
                  <a:lnTo>
                    <a:pt x="1473" y="1041"/>
                  </a:lnTo>
                  <a:lnTo>
                    <a:pt x="1473" y="1041"/>
                  </a:lnTo>
                  <a:close/>
                  <a:moveTo>
                    <a:pt x="1416" y="1041"/>
                  </a:moveTo>
                  <a:lnTo>
                    <a:pt x="1416" y="1041"/>
                  </a:lnTo>
                  <a:lnTo>
                    <a:pt x="1416" y="1041"/>
                  </a:lnTo>
                  <a:lnTo>
                    <a:pt x="1421" y="1043"/>
                  </a:lnTo>
                  <a:lnTo>
                    <a:pt x="1426" y="1046"/>
                  </a:lnTo>
                  <a:lnTo>
                    <a:pt x="1429" y="1051"/>
                  </a:lnTo>
                  <a:lnTo>
                    <a:pt x="1431" y="1058"/>
                  </a:lnTo>
                  <a:lnTo>
                    <a:pt x="1431" y="1058"/>
                  </a:lnTo>
                  <a:lnTo>
                    <a:pt x="1429" y="1063"/>
                  </a:lnTo>
                  <a:lnTo>
                    <a:pt x="1426" y="1068"/>
                  </a:lnTo>
                  <a:lnTo>
                    <a:pt x="1421" y="1072"/>
                  </a:lnTo>
                  <a:lnTo>
                    <a:pt x="1416" y="1073"/>
                  </a:lnTo>
                  <a:lnTo>
                    <a:pt x="1416" y="1073"/>
                  </a:lnTo>
                  <a:lnTo>
                    <a:pt x="1409" y="1072"/>
                  </a:lnTo>
                  <a:lnTo>
                    <a:pt x="1404" y="1068"/>
                  </a:lnTo>
                  <a:lnTo>
                    <a:pt x="1400" y="1063"/>
                  </a:lnTo>
                  <a:lnTo>
                    <a:pt x="1399" y="1058"/>
                  </a:lnTo>
                  <a:lnTo>
                    <a:pt x="1399" y="1058"/>
                  </a:lnTo>
                  <a:lnTo>
                    <a:pt x="1400" y="1051"/>
                  </a:lnTo>
                  <a:lnTo>
                    <a:pt x="1404" y="1046"/>
                  </a:lnTo>
                  <a:lnTo>
                    <a:pt x="1409" y="1043"/>
                  </a:lnTo>
                  <a:lnTo>
                    <a:pt x="1416" y="1041"/>
                  </a:lnTo>
                  <a:lnTo>
                    <a:pt x="1416" y="1041"/>
                  </a:lnTo>
                  <a:close/>
                  <a:moveTo>
                    <a:pt x="1356" y="1041"/>
                  </a:moveTo>
                  <a:lnTo>
                    <a:pt x="1356" y="1041"/>
                  </a:lnTo>
                  <a:lnTo>
                    <a:pt x="1356" y="1041"/>
                  </a:lnTo>
                  <a:lnTo>
                    <a:pt x="1363" y="1043"/>
                  </a:lnTo>
                  <a:lnTo>
                    <a:pt x="1368" y="1046"/>
                  </a:lnTo>
                  <a:lnTo>
                    <a:pt x="1371" y="1051"/>
                  </a:lnTo>
                  <a:lnTo>
                    <a:pt x="1371" y="1058"/>
                  </a:lnTo>
                  <a:lnTo>
                    <a:pt x="1371" y="1058"/>
                  </a:lnTo>
                  <a:lnTo>
                    <a:pt x="1371" y="1063"/>
                  </a:lnTo>
                  <a:lnTo>
                    <a:pt x="1368" y="1068"/>
                  </a:lnTo>
                  <a:lnTo>
                    <a:pt x="1363" y="1072"/>
                  </a:lnTo>
                  <a:lnTo>
                    <a:pt x="1356" y="1073"/>
                  </a:lnTo>
                  <a:lnTo>
                    <a:pt x="1356" y="1073"/>
                  </a:lnTo>
                  <a:lnTo>
                    <a:pt x="1351" y="1072"/>
                  </a:lnTo>
                  <a:lnTo>
                    <a:pt x="1346" y="1068"/>
                  </a:lnTo>
                  <a:lnTo>
                    <a:pt x="1342" y="1063"/>
                  </a:lnTo>
                  <a:lnTo>
                    <a:pt x="1341" y="1058"/>
                  </a:lnTo>
                  <a:lnTo>
                    <a:pt x="1341" y="1058"/>
                  </a:lnTo>
                  <a:lnTo>
                    <a:pt x="1342" y="1051"/>
                  </a:lnTo>
                  <a:lnTo>
                    <a:pt x="1346" y="1046"/>
                  </a:lnTo>
                  <a:lnTo>
                    <a:pt x="1351" y="1043"/>
                  </a:lnTo>
                  <a:lnTo>
                    <a:pt x="1356" y="1041"/>
                  </a:lnTo>
                  <a:lnTo>
                    <a:pt x="1356" y="1041"/>
                  </a:lnTo>
                  <a:close/>
                  <a:moveTo>
                    <a:pt x="1298" y="1041"/>
                  </a:moveTo>
                  <a:lnTo>
                    <a:pt x="1298" y="1041"/>
                  </a:lnTo>
                  <a:lnTo>
                    <a:pt x="1298" y="1041"/>
                  </a:lnTo>
                  <a:lnTo>
                    <a:pt x="1305" y="1043"/>
                  </a:lnTo>
                  <a:lnTo>
                    <a:pt x="1308" y="1046"/>
                  </a:lnTo>
                  <a:lnTo>
                    <a:pt x="1312" y="1051"/>
                  </a:lnTo>
                  <a:lnTo>
                    <a:pt x="1313" y="1058"/>
                  </a:lnTo>
                  <a:lnTo>
                    <a:pt x="1313" y="1058"/>
                  </a:lnTo>
                  <a:lnTo>
                    <a:pt x="1312" y="1063"/>
                  </a:lnTo>
                  <a:lnTo>
                    <a:pt x="1308" y="1068"/>
                  </a:lnTo>
                  <a:lnTo>
                    <a:pt x="1305" y="1072"/>
                  </a:lnTo>
                  <a:lnTo>
                    <a:pt x="1298" y="1073"/>
                  </a:lnTo>
                  <a:lnTo>
                    <a:pt x="1298" y="1073"/>
                  </a:lnTo>
                  <a:lnTo>
                    <a:pt x="1293" y="1072"/>
                  </a:lnTo>
                  <a:lnTo>
                    <a:pt x="1288" y="1068"/>
                  </a:lnTo>
                  <a:lnTo>
                    <a:pt x="1284" y="1063"/>
                  </a:lnTo>
                  <a:lnTo>
                    <a:pt x="1283" y="1058"/>
                  </a:lnTo>
                  <a:lnTo>
                    <a:pt x="1283" y="1058"/>
                  </a:lnTo>
                  <a:lnTo>
                    <a:pt x="1284" y="1051"/>
                  </a:lnTo>
                  <a:lnTo>
                    <a:pt x="1288" y="1046"/>
                  </a:lnTo>
                  <a:lnTo>
                    <a:pt x="1293" y="1043"/>
                  </a:lnTo>
                  <a:lnTo>
                    <a:pt x="1298" y="1041"/>
                  </a:lnTo>
                  <a:lnTo>
                    <a:pt x="1298" y="1041"/>
                  </a:lnTo>
                  <a:close/>
                  <a:moveTo>
                    <a:pt x="1240" y="1041"/>
                  </a:moveTo>
                  <a:lnTo>
                    <a:pt x="1240" y="1041"/>
                  </a:lnTo>
                  <a:lnTo>
                    <a:pt x="1240" y="1041"/>
                  </a:lnTo>
                  <a:lnTo>
                    <a:pt x="1245" y="1043"/>
                  </a:lnTo>
                  <a:lnTo>
                    <a:pt x="1250" y="1046"/>
                  </a:lnTo>
                  <a:lnTo>
                    <a:pt x="1254" y="1051"/>
                  </a:lnTo>
                  <a:lnTo>
                    <a:pt x="1255" y="1058"/>
                  </a:lnTo>
                  <a:lnTo>
                    <a:pt x="1255" y="1058"/>
                  </a:lnTo>
                  <a:lnTo>
                    <a:pt x="1254" y="1063"/>
                  </a:lnTo>
                  <a:lnTo>
                    <a:pt x="1250" y="1068"/>
                  </a:lnTo>
                  <a:lnTo>
                    <a:pt x="1245" y="1072"/>
                  </a:lnTo>
                  <a:lnTo>
                    <a:pt x="1240" y="1073"/>
                  </a:lnTo>
                  <a:lnTo>
                    <a:pt x="1240" y="1073"/>
                  </a:lnTo>
                  <a:lnTo>
                    <a:pt x="1233" y="1072"/>
                  </a:lnTo>
                  <a:lnTo>
                    <a:pt x="1228" y="1068"/>
                  </a:lnTo>
                  <a:lnTo>
                    <a:pt x="1225" y="1063"/>
                  </a:lnTo>
                  <a:lnTo>
                    <a:pt x="1225" y="1058"/>
                  </a:lnTo>
                  <a:lnTo>
                    <a:pt x="1225" y="1058"/>
                  </a:lnTo>
                  <a:lnTo>
                    <a:pt x="1225" y="1051"/>
                  </a:lnTo>
                  <a:lnTo>
                    <a:pt x="1228" y="1046"/>
                  </a:lnTo>
                  <a:lnTo>
                    <a:pt x="1233" y="1043"/>
                  </a:lnTo>
                  <a:lnTo>
                    <a:pt x="1240" y="1041"/>
                  </a:lnTo>
                  <a:lnTo>
                    <a:pt x="1240" y="1041"/>
                  </a:lnTo>
                  <a:close/>
                  <a:moveTo>
                    <a:pt x="1182" y="1041"/>
                  </a:moveTo>
                  <a:lnTo>
                    <a:pt x="1182" y="1041"/>
                  </a:lnTo>
                  <a:lnTo>
                    <a:pt x="1182" y="1041"/>
                  </a:lnTo>
                  <a:lnTo>
                    <a:pt x="1187" y="1043"/>
                  </a:lnTo>
                  <a:lnTo>
                    <a:pt x="1192" y="1046"/>
                  </a:lnTo>
                  <a:lnTo>
                    <a:pt x="1196" y="1051"/>
                  </a:lnTo>
                  <a:lnTo>
                    <a:pt x="1198" y="1058"/>
                  </a:lnTo>
                  <a:lnTo>
                    <a:pt x="1198" y="1058"/>
                  </a:lnTo>
                  <a:lnTo>
                    <a:pt x="1196" y="1063"/>
                  </a:lnTo>
                  <a:lnTo>
                    <a:pt x="1192" y="1068"/>
                  </a:lnTo>
                  <a:lnTo>
                    <a:pt x="1187" y="1072"/>
                  </a:lnTo>
                  <a:lnTo>
                    <a:pt x="1182" y="1073"/>
                  </a:lnTo>
                  <a:lnTo>
                    <a:pt x="1182" y="1073"/>
                  </a:lnTo>
                  <a:lnTo>
                    <a:pt x="1175" y="1072"/>
                  </a:lnTo>
                  <a:lnTo>
                    <a:pt x="1170" y="1068"/>
                  </a:lnTo>
                  <a:lnTo>
                    <a:pt x="1167" y="1063"/>
                  </a:lnTo>
                  <a:lnTo>
                    <a:pt x="1165" y="1058"/>
                  </a:lnTo>
                  <a:lnTo>
                    <a:pt x="1165" y="1058"/>
                  </a:lnTo>
                  <a:lnTo>
                    <a:pt x="1167" y="1051"/>
                  </a:lnTo>
                  <a:lnTo>
                    <a:pt x="1170" y="1046"/>
                  </a:lnTo>
                  <a:lnTo>
                    <a:pt x="1175" y="1043"/>
                  </a:lnTo>
                  <a:lnTo>
                    <a:pt x="1182" y="1041"/>
                  </a:lnTo>
                  <a:lnTo>
                    <a:pt x="1182" y="1041"/>
                  </a:lnTo>
                  <a:close/>
                  <a:moveTo>
                    <a:pt x="1123" y="1041"/>
                  </a:moveTo>
                  <a:lnTo>
                    <a:pt x="1123" y="1041"/>
                  </a:lnTo>
                  <a:lnTo>
                    <a:pt x="1123" y="1041"/>
                  </a:lnTo>
                  <a:lnTo>
                    <a:pt x="1129" y="1043"/>
                  </a:lnTo>
                  <a:lnTo>
                    <a:pt x="1135" y="1046"/>
                  </a:lnTo>
                  <a:lnTo>
                    <a:pt x="1138" y="1051"/>
                  </a:lnTo>
                  <a:lnTo>
                    <a:pt x="1138" y="1058"/>
                  </a:lnTo>
                  <a:lnTo>
                    <a:pt x="1138" y="1058"/>
                  </a:lnTo>
                  <a:lnTo>
                    <a:pt x="1138" y="1063"/>
                  </a:lnTo>
                  <a:lnTo>
                    <a:pt x="1135" y="1068"/>
                  </a:lnTo>
                  <a:lnTo>
                    <a:pt x="1129" y="1072"/>
                  </a:lnTo>
                  <a:lnTo>
                    <a:pt x="1123" y="1073"/>
                  </a:lnTo>
                  <a:lnTo>
                    <a:pt x="1123" y="1073"/>
                  </a:lnTo>
                  <a:lnTo>
                    <a:pt x="1118" y="1072"/>
                  </a:lnTo>
                  <a:lnTo>
                    <a:pt x="1112" y="1068"/>
                  </a:lnTo>
                  <a:lnTo>
                    <a:pt x="1109" y="1063"/>
                  </a:lnTo>
                  <a:lnTo>
                    <a:pt x="1107" y="1058"/>
                  </a:lnTo>
                  <a:lnTo>
                    <a:pt x="1107" y="1058"/>
                  </a:lnTo>
                  <a:lnTo>
                    <a:pt x="1109" y="1051"/>
                  </a:lnTo>
                  <a:lnTo>
                    <a:pt x="1112" y="1046"/>
                  </a:lnTo>
                  <a:lnTo>
                    <a:pt x="1118" y="1043"/>
                  </a:lnTo>
                  <a:lnTo>
                    <a:pt x="1123" y="1041"/>
                  </a:lnTo>
                  <a:lnTo>
                    <a:pt x="1123" y="1041"/>
                  </a:lnTo>
                  <a:close/>
                  <a:moveTo>
                    <a:pt x="1065" y="1041"/>
                  </a:moveTo>
                  <a:lnTo>
                    <a:pt x="1065" y="1041"/>
                  </a:lnTo>
                  <a:lnTo>
                    <a:pt x="1065" y="1041"/>
                  </a:lnTo>
                  <a:lnTo>
                    <a:pt x="1072" y="1043"/>
                  </a:lnTo>
                  <a:lnTo>
                    <a:pt x="1077" y="1046"/>
                  </a:lnTo>
                  <a:lnTo>
                    <a:pt x="1078" y="1051"/>
                  </a:lnTo>
                  <a:lnTo>
                    <a:pt x="1080" y="1058"/>
                  </a:lnTo>
                  <a:lnTo>
                    <a:pt x="1080" y="1058"/>
                  </a:lnTo>
                  <a:lnTo>
                    <a:pt x="1078" y="1063"/>
                  </a:lnTo>
                  <a:lnTo>
                    <a:pt x="1077" y="1068"/>
                  </a:lnTo>
                  <a:lnTo>
                    <a:pt x="1072" y="1072"/>
                  </a:lnTo>
                  <a:lnTo>
                    <a:pt x="1065" y="1073"/>
                  </a:lnTo>
                  <a:lnTo>
                    <a:pt x="1065" y="1073"/>
                  </a:lnTo>
                  <a:lnTo>
                    <a:pt x="1060" y="1072"/>
                  </a:lnTo>
                  <a:lnTo>
                    <a:pt x="1055" y="1068"/>
                  </a:lnTo>
                  <a:lnTo>
                    <a:pt x="1051" y="1063"/>
                  </a:lnTo>
                  <a:lnTo>
                    <a:pt x="1049" y="1058"/>
                  </a:lnTo>
                  <a:lnTo>
                    <a:pt x="1049" y="1058"/>
                  </a:lnTo>
                  <a:lnTo>
                    <a:pt x="1051" y="1051"/>
                  </a:lnTo>
                  <a:lnTo>
                    <a:pt x="1055" y="1046"/>
                  </a:lnTo>
                  <a:lnTo>
                    <a:pt x="1060" y="1043"/>
                  </a:lnTo>
                  <a:lnTo>
                    <a:pt x="1065" y="1041"/>
                  </a:lnTo>
                  <a:lnTo>
                    <a:pt x="1065" y="1041"/>
                  </a:lnTo>
                  <a:close/>
                  <a:moveTo>
                    <a:pt x="1007" y="1041"/>
                  </a:moveTo>
                  <a:lnTo>
                    <a:pt x="1007" y="1041"/>
                  </a:lnTo>
                  <a:lnTo>
                    <a:pt x="1007" y="1041"/>
                  </a:lnTo>
                  <a:lnTo>
                    <a:pt x="1012" y="1043"/>
                  </a:lnTo>
                  <a:lnTo>
                    <a:pt x="1017" y="1046"/>
                  </a:lnTo>
                  <a:lnTo>
                    <a:pt x="1020" y="1051"/>
                  </a:lnTo>
                  <a:lnTo>
                    <a:pt x="1022" y="1058"/>
                  </a:lnTo>
                  <a:lnTo>
                    <a:pt x="1022" y="1058"/>
                  </a:lnTo>
                  <a:lnTo>
                    <a:pt x="1020" y="1063"/>
                  </a:lnTo>
                  <a:lnTo>
                    <a:pt x="1017" y="1068"/>
                  </a:lnTo>
                  <a:lnTo>
                    <a:pt x="1012" y="1072"/>
                  </a:lnTo>
                  <a:lnTo>
                    <a:pt x="1007" y="1073"/>
                  </a:lnTo>
                  <a:lnTo>
                    <a:pt x="1007" y="1073"/>
                  </a:lnTo>
                  <a:lnTo>
                    <a:pt x="1000" y="1072"/>
                  </a:lnTo>
                  <a:lnTo>
                    <a:pt x="995" y="1068"/>
                  </a:lnTo>
                  <a:lnTo>
                    <a:pt x="992" y="1063"/>
                  </a:lnTo>
                  <a:lnTo>
                    <a:pt x="992" y="1058"/>
                  </a:lnTo>
                  <a:lnTo>
                    <a:pt x="992" y="1058"/>
                  </a:lnTo>
                  <a:lnTo>
                    <a:pt x="992" y="1051"/>
                  </a:lnTo>
                  <a:lnTo>
                    <a:pt x="995" y="1046"/>
                  </a:lnTo>
                  <a:lnTo>
                    <a:pt x="1000" y="1043"/>
                  </a:lnTo>
                  <a:lnTo>
                    <a:pt x="1007" y="1041"/>
                  </a:lnTo>
                  <a:lnTo>
                    <a:pt x="1007" y="1041"/>
                  </a:lnTo>
                  <a:close/>
                  <a:moveTo>
                    <a:pt x="949" y="1041"/>
                  </a:moveTo>
                  <a:lnTo>
                    <a:pt x="949" y="1041"/>
                  </a:lnTo>
                  <a:lnTo>
                    <a:pt x="949" y="1041"/>
                  </a:lnTo>
                  <a:lnTo>
                    <a:pt x="954" y="1043"/>
                  </a:lnTo>
                  <a:lnTo>
                    <a:pt x="959" y="1046"/>
                  </a:lnTo>
                  <a:lnTo>
                    <a:pt x="963" y="1051"/>
                  </a:lnTo>
                  <a:lnTo>
                    <a:pt x="964" y="1058"/>
                  </a:lnTo>
                  <a:lnTo>
                    <a:pt x="964" y="1058"/>
                  </a:lnTo>
                  <a:lnTo>
                    <a:pt x="963" y="1063"/>
                  </a:lnTo>
                  <a:lnTo>
                    <a:pt x="959" y="1068"/>
                  </a:lnTo>
                  <a:lnTo>
                    <a:pt x="954" y="1072"/>
                  </a:lnTo>
                  <a:lnTo>
                    <a:pt x="949" y="1073"/>
                  </a:lnTo>
                  <a:lnTo>
                    <a:pt x="949" y="1073"/>
                  </a:lnTo>
                  <a:lnTo>
                    <a:pt x="942" y="1072"/>
                  </a:lnTo>
                  <a:lnTo>
                    <a:pt x="937" y="1068"/>
                  </a:lnTo>
                  <a:lnTo>
                    <a:pt x="934" y="1063"/>
                  </a:lnTo>
                  <a:lnTo>
                    <a:pt x="934" y="1058"/>
                  </a:lnTo>
                  <a:lnTo>
                    <a:pt x="934" y="1058"/>
                  </a:lnTo>
                  <a:lnTo>
                    <a:pt x="934" y="1051"/>
                  </a:lnTo>
                  <a:lnTo>
                    <a:pt x="937" y="1046"/>
                  </a:lnTo>
                  <a:lnTo>
                    <a:pt x="942" y="1043"/>
                  </a:lnTo>
                  <a:lnTo>
                    <a:pt x="949" y="1041"/>
                  </a:lnTo>
                  <a:lnTo>
                    <a:pt x="949" y="1041"/>
                  </a:lnTo>
                  <a:close/>
                  <a:moveTo>
                    <a:pt x="889" y="1041"/>
                  </a:moveTo>
                  <a:lnTo>
                    <a:pt x="889" y="1041"/>
                  </a:lnTo>
                  <a:lnTo>
                    <a:pt x="889" y="1041"/>
                  </a:lnTo>
                  <a:lnTo>
                    <a:pt x="896" y="1043"/>
                  </a:lnTo>
                  <a:lnTo>
                    <a:pt x="901" y="1046"/>
                  </a:lnTo>
                  <a:lnTo>
                    <a:pt x="905" y="1051"/>
                  </a:lnTo>
                  <a:lnTo>
                    <a:pt x="905" y="1058"/>
                  </a:lnTo>
                  <a:lnTo>
                    <a:pt x="905" y="1058"/>
                  </a:lnTo>
                  <a:lnTo>
                    <a:pt x="905" y="1063"/>
                  </a:lnTo>
                  <a:lnTo>
                    <a:pt x="901" y="1068"/>
                  </a:lnTo>
                  <a:lnTo>
                    <a:pt x="896" y="1072"/>
                  </a:lnTo>
                  <a:lnTo>
                    <a:pt x="889" y="1073"/>
                  </a:lnTo>
                  <a:lnTo>
                    <a:pt x="889" y="1073"/>
                  </a:lnTo>
                  <a:lnTo>
                    <a:pt x="884" y="1072"/>
                  </a:lnTo>
                  <a:lnTo>
                    <a:pt x="879" y="1068"/>
                  </a:lnTo>
                  <a:lnTo>
                    <a:pt x="876" y="1063"/>
                  </a:lnTo>
                  <a:lnTo>
                    <a:pt x="874" y="1058"/>
                  </a:lnTo>
                  <a:lnTo>
                    <a:pt x="874" y="1058"/>
                  </a:lnTo>
                  <a:lnTo>
                    <a:pt x="876" y="1051"/>
                  </a:lnTo>
                  <a:lnTo>
                    <a:pt x="879" y="1046"/>
                  </a:lnTo>
                  <a:lnTo>
                    <a:pt x="884" y="1043"/>
                  </a:lnTo>
                  <a:lnTo>
                    <a:pt x="889" y="1041"/>
                  </a:lnTo>
                  <a:lnTo>
                    <a:pt x="889" y="1041"/>
                  </a:lnTo>
                  <a:close/>
                  <a:moveTo>
                    <a:pt x="831" y="1041"/>
                  </a:moveTo>
                  <a:lnTo>
                    <a:pt x="831" y="1041"/>
                  </a:lnTo>
                  <a:lnTo>
                    <a:pt x="831" y="1041"/>
                  </a:lnTo>
                  <a:lnTo>
                    <a:pt x="838" y="1043"/>
                  </a:lnTo>
                  <a:lnTo>
                    <a:pt x="843" y="1046"/>
                  </a:lnTo>
                  <a:lnTo>
                    <a:pt x="847" y="1051"/>
                  </a:lnTo>
                  <a:lnTo>
                    <a:pt x="847" y="1058"/>
                  </a:lnTo>
                  <a:lnTo>
                    <a:pt x="847" y="1058"/>
                  </a:lnTo>
                  <a:lnTo>
                    <a:pt x="847" y="1063"/>
                  </a:lnTo>
                  <a:lnTo>
                    <a:pt x="843" y="1068"/>
                  </a:lnTo>
                  <a:lnTo>
                    <a:pt x="838" y="1072"/>
                  </a:lnTo>
                  <a:lnTo>
                    <a:pt x="831" y="1073"/>
                  </a:lnTo>
                  <a:lnTo>
                    <a:pt x="831" y="1073"/>
                  </a:lnTo>
                  <a:lnTo>
                    <a:pt x="826" y="1072"/>
                  </a:lnTo>
                  <a:lnTo>
                    <a:pt x="821" y="1068"/>
                  </a:lnTo>
                  <a:lnTo>
                    <a:pt x="818" y="1063"/>
                  </a:lnTo>
                  <a:lnTo>
                    <a:pt x="816" y="1058"/>
                  </a:lnTo>
                  <a:lnTo>
                    <a:pt x="816" y="1058"/>
                  </a:lnTo>
                  <a:lnTo>
                    <a:pt x="818" y="1051"/>
                  </a:lnTo>
                  <a:lnTo>
                    <a:pt x="821" y="1046"/>
                  </a:lnTo>
                  <a:lnTo>
                    <a:pt x="826" y="1043"/>
                  </a:lnTo>
                  <a:lnTo>
                    <a:pt x="831" y="1041"/>
                  </a:lnTo>
                  <a:lnTo>
                    <a:pt x="831" y="1041"/>
                  </a:lnTo>
                  <a:close/>
                  <a:moveTo>
                    <a:pt x="774" y="1041"/>
                  </a:moveTo>
                  <a:lnTo>
                    <a:pt x="774" y="1041"/>
                  </a:lnTo>
                  <a:lnTo>
                    <a:pt x="774" y="1041"/>
                  </a:lnTo>
                  <a:lnTo>
                    <a:pt x="779" y="1043"/>
                  </a:lnTo>
                  <a:lnTo>
                    <a:pt x="784" y="1046"/>
                  </a:lnTo>
                  <a:lnTo>
                    <a:pt x="787" y="1051"/>
                  </a:lnTo>
                  <a:lnTo>
                    <a:pt x="789" y="1058"/>
                  </a:lnTo>
                  <a:lnTo>
                    <a:pt x="789" y="1058"/>
                  </a:lnTo>
                  <a:lnTo>
                    <a:pt x="787" y="1063"/>
                  </a:lnTo>
                  <a:lnTo>
                    <a:pt x="784" y="1068"/>
                  </a:lnTo>
                  <a:lnTo>
                    <a:pt x="779" y="1072"/>
                  </a:lnTo>
                  <a:lnTo>
                    <a:pt x="774" y="1073"/>
                  </a:lnTo>
                  <a:lnTo>
                    <a:pt x="774" y="1073"/>
                  </a:lnTo>
                  <a:lnTo>
                    <a:pt x="767" y="1072"/>
                  </a:lnTo>
                  <a:lnTo>
                    <a:pt x="763" y="1068"/>
                  </a:lnTo>
                  <a:lnTo>
                    <a:pt x="760" y="1063"/>
                  </a:lnTo>
                  <a:lnTo>
                    <a:pt x="758" y="1058"/>
                  </a:lnTo>
                  <a:lnTo>
                    <a:pt x="758" y="1058"/>
                  </a:lnTo>
                  <a:lnTo>
                    <a:pt x="760" y="1051"/>
                  </a:lnTo>
                  <a:lnTo>
                    <a:pt x="763" y="1046"/>
                  </a:lnTo>
                  <a:lnTo>
                    <a:pt x="767" y="1043"/>
                  </a:lnTo>
                  <a:lnTo>
                    <a:pt x="774" y="1041"/>
                  </a:lnTo>
                  <a:lnTo>
                    <a:pt x="774" y="1041"/>
                  </a:lnTo>
                  <a:close/>
                  <a:moveTo>
                    <a:pt x="482" y="1041"/>
                  </a:moveTo>
                  <a:lnTo>
                    <a:pt x="482" y="1041"/>
                  </a:lnTo>
                  <a:lnTo>
                    <a:pt x="482" y="1041"/>
                  </a:lnTo>
                  <a:lnTo>
                    <a:pt x="487" y="1043"/>
                  </a:lnTo>
                  <a:lnTo>
                    <a:pt x="493" y="1046"/>
                  </a:lnTo>
                  <a:lnTo>
                    <a:pt x="496" y="1051"/>
                  </a:lnTo>
                  <a:lnTo>
                    <a:pt x="498" y="1058"/>
                  </a:lnTo>
                  <a:lnTo>
                    <a:pt x="498" y="1058"/>
                  </a:lnTo>
                  <a:lnTo>
                    <a:pt x="496" y="1063"/>
                  </a:lnTo>
                  <a:lnTo>
                    <a:pt x="493" y="1068"/>
                  </a:lnTo>
                  <a:lnTo>
                    <a:pt x="487" y="1072"/>
                  </a:lnTo>
                  <a:lnTo>
                    <a:pt x="482" y="1073"/>
                  </a:lnTo>
                  <a:lnTo>
                    <a:pt x="482" y="1073"/>
                  </a:lnTo>
                  <a:lnTo>
                    <a:pt x="476" y="1072"/>
                  </a:lnTo>
                  <a:lnTo>
                    <a:pt x="470" y="1068"/>
                  </a:lnTo>
                  <a:lnTo>
                    <a:pt x="467" y="1063"/>
                  </a:lnTo>
                  <a:lnTo>
                    <a:pt x="467" y="1058"/>
                  </a:lnTo>
                  <a:lnTo>
                    <a:pt x="467" y="1058"/>
                  </a:lnTo>
                  <a:lnTo>
                    <a:pt x="467" y="1051"/>
                  </a:lnTo>
                  <a:lnTo>
                    <a:pt x="470" y="1046"/>
                  </a:lnTo>
                  <a:lnTo>
                    <a:pt x="476" y="1043"/>
                  </a:lnTo>
                  <a:lnTo>
                    <a:pt x="482" y="1041"/>
                  </a:lnTo>
                  <a:lnTo>
                    <a:pt x="482" y="1041"/>
                  </a:lnTo>
                  <a:close/>
                  <a:moveTo>
                    <a:pt x="424" y="1041"/>
                  </a:moveTo>
                  <a:lnTo>
                    <a:pt x="424" y="1041"/>
                  </a:lnTo>
                  <a:lnTo>
                    <a:pt x="424" y="1041"/>
                  </a:lnTo>
                  <a:lnTo>
                    <a:pt x="430" y="1043"/>
                  </a:lnTo>
                  <a:lnTo>
                    <a:pt x="435" y="1046"/>
                  </a:lnTo>
                  <a:lnTo>
                    <a:pt x="438" y="1051"/>
                  </a:lnTo>
                  <a:lnTo>
                    <a:pt x="440" y="1058"/>
                  </a:lnTo>
                  <a:lnTo>
                    <a:pt x="440" y="1058"/>
                  </a:lnTo>
                  <a:lnTo>
                    <a:pt x="438" y="1063"/>
                  </a:lnTo>
                  <a:lnTo>
                    <a:pt x="435" y="1068"/>
                  </a:lnTo>
                  <a:lnTo>
                    <a:pt x="430" y="1072"/>
                  </a:lnTo>
                  <a:lnTo>
                    <a:pt x="424" y="1073"/>
                  </a:lnTo>
                  <a:lnTo>
                    <a:pt x="424" y="1073"/>
                  </a:lnTo>
                  <a:lnTo>
                    <a:pt x="418" y="1072"/>
                  </a:lnTo>
                  <a:lnTo>
                    <a:pt x="412" y="1068"/>
                  </a:lnTo>
                  <a:lnTo>
                    <a:pt x="409" y="1063"/>
                  </a:lnTo>
                  <a:lnTo>
                    <a:pt x="407" y="1058"/>
                  </a:lnTo>
                  <a:lnTo>
                    <a:pt x="407" y="1058"/>
                  </a:lnTo>
                  <a:lnTo>
                    <a:pt x="409" y="1051"/>
                  </a:lnTo>
                  <a:lnTo>
                    <a:pt x="412" y="1046"/>
                  </a:lnTo>
                  <a:lnTo>
                    <a:pt x="418" y="1043"/>
                  </a:lnTo>
                  <a:lnTo>
                    <a:pt x="424" y="1041"/>
                  </a:lnTo>
                  <a:lnTo>
                    <a:pt x="424" y="1041"/>
                  </a:lnTo>
                  <a:close/>
                  <a:moveTo>
                    <a:pt x="365" y="1041"/>
                  </a:moveTo>
                  <a:lnTo>
                    <a:pt x="365" y="1041"/>
                  </a:lnTo>
                  <a:lnTo>
                    <a:pt x="365" y="1041"/>
                  </a:lnTo>
                  <a:lnTo>
                    <a:pt x="372" y="1043"/>
                  </a:lnTo>
                  <a:lnTo>
                    <a:pt x="377" y="1046"/>
                  </a:lnTo>
                  <a:lnTo>
                    <a:pt x="380" y="1051"/>
                  </a:lnTo>
                  <a:lnTo>
                    <a:pt x="380" y="1058"/>
                  </a:lnTo>
                  <a:lnTo>
                    <a:pt x="380" y="1058"/>
                  </a:lnTo>
                  <a:lnTo>
                    <a:pt x="380" y="1063"/>
                  </a:lnTo>
                  <a:lnTo>
                    <a:pt x="377" y="1068"/>
                  </a:lnTo>
                  <a:lnTo>
                    <a:pt x="372" y="1072"/>
                  </a:lnTo>
                  <a:lnTo>
                    <a:pt x="365" y="1073"/>
                  </a:lnTo>
                  <a:lnTo>
                    <a:pt x="365" y="1073"/>
                  </a:lnTo>
                  <a:lnTo>
                    <a:pt x="360" y="1072"/>
                  </a:lnTo>
                  <a:lnTo>
                    <a:pt x="355" y="1068"/>
                  </a:lnTo>
                  <a:lnTo>
                    <a:pt x="351" y="1063"/>
                  </a:lnTo>
                  <a:lnTo>
                    <a:pt x="349" y="1058"/>
                  </a:lnTo>
                  <a:lnTo>
                    <a:pt x="349" y="1058"/>
                  </a:lnTo>
                  <a:lnTo>
                    <a:pt x="351" y="1051"/>
                  </a:lnTo>
                  <a:lnTo>
                    <a:pt x="355" y="1046"/>
                  </a:lnTo>
                  <a:lnTo>
                    <a:pt x="360" y="1043"/>
                  </a:lnTo>
                  <a:lnTo>
                    <a:pt x="365" y="1041"/>
                  </a:lnTo>
                  <a:lnTo>
                    <a:pt x="365" y="1041"/>
                  </a:lnTo>
                  <a:close/>
                  <a:moveTo>
                    <a:pt x="307" y="1041"/>
                  </a:moveTo>
                  <a:lnTo>
                    <a:pt x="307" y="1041"/>
                  </a:lnTo>
                  <a:lnTo>
                    <a:pt x="307" y="1041"/>
                  </a:lnTo>
                  <a:lnTo>
                    <a:pt x="314" y="1043"/>
                  </a:lnTo>
                  <a:lnTo>
                    <a:pt x="317" y="1046"/>
                  </a:lnTo>
                  <a:lnTo>
                    <a:pt x="321" y="1051"/>
                  </a:lnTo>
                  <a:lnTo>
                    <a:pt x="322" y="1058"/>
                  </a:lnTo>
                  <a:lnTo>
                    <a:pt x="322" y="1058"/>
                  </a:lnTo>
                  <a:lnTo>
                    <a:pt x="321" y="1063"/>
                  </a:lnTo>
                  <a:lnTo>
                    <a:pt x="317" y="1068"/>
                  </a:lnTo>
                  <a:lnTo>
                    <a:pt x="314" y="1072"/>
                  </a:lnTo>
                  <a:lnTo>
                    <a:pt x="307" y="1073"/>
                  </a:lnTo>
                  <a:lnTo>
                    <a:pt x="307" y="1073"/>
                  </a:lnTo>
                  <a:lnTo>
                    <a:pt x="302" y="1072"/>
                  </a:lnTo>
                  <a:lnTo>
                    <a:pt x="297" y="1068"/>
                  </a:lnTo>
                  <a:lnTo>
                    <a:pt x="293" y="1063"/>
                  </a:lnTo>
                  <a:lnTo>
                    <a:pt x="292" y="1058"/>
                  </a:lnTo>
                  <a:lnTo>
                    <a:pt x="292" y="1058"/>
                  </a:lnTo>
                  <a:lnTo>
                    <a:pt x="293" y="1051"/>
                  </a:lnTo>
                  <a:lnTo>
                    <a:pt x="297" y="1046"/>
                  </a:lnTo>
                  <a:lnTo>
                    <a:pt x="302" y="1043"/>
                  </a:lnTo>
                  <a:lnTo>
                    <a:pt x="307" y="1041"/>
                  </a:lnTo>
                  <a:lnTo>
                    <a:pt x="307" y="1041"/>
                  </a:lnTo>
                  <a:close/>
                  <a:moveTo>
                    <a:pt x="249" y="1041"/>
                  </a:moveTo>
                  <a:lnTo>
                    <a:pt x="249" y="1041"/>
                  </a:lnTo>
                  <a:lnTo>
                    <a:pt x="249" y="1041"/>
                  </a:lnTo>
                  <a:lnTo>
                    <a:pt x="254" y="1043"/>
                  </a:lnTo>
                  <a:lnTo>
                    <a:pt x="259" y="1046"/>
                  </a:lnTo>
                  <a:lnTo>
                    <a:pt x="263" y="1051"/>
                  </a:lnTo>
                  <a:lnTo>
                    <a:pt x="264" y="1058"/>
                  </a:lnTo>
                  <a:lnTo>
                    <a:pt x="264" y="1058"/>
                  </a:lnTo>
                  <a:lnTo>
                    <a:pt x="263" y="1063"/>
                  </a:lnTo>
                  <a:lnTo>
                    <a:pt x="259" y="1068"/>
                  </a:lnTo>
                  <a:lnTo>
                    <a:pt x="254" y="1072"/>
                  </a:lnTo>
                  <a:lnTo>
                    <a:pt x="249" y="1073"/>
                  </a:lnTo>
                  <a:lnTo>
                    <a:pt x="249" y="1073"/>
                  </a:lnTo>
                  <a:lnTo>
                    <a:pt x="242" y="1072"/>
                  </a:lnTo>
                  <a:lnTo>
                    <a:pt x="237" y="1068"/>
                  </a:lnTo>
                  <a:lnTo>
                    <a:pt x="234" y="1063"/>
                  </a:lnTo>
                  <a:lnTo>
                    <a:pt x="234" y="1058"/>
                  </a:lnTo>
                  <a:lnTo>
                    <a:pt x="234" y="1058"/>
                  </a:lnTo>
                  <a:lnTo>
                    <a:pt x="234" y="1051"/>
                  </a:lnTo>
                  <a:lnTo>
                    <a:pt x="237" y="1046"/>
                  </a:lnTo>
                  <a:lnTo>
                    <a:pt x="242" y="1043"/>
                  </a:lnTo>
                  <a:lnTo>
                    <a:pt x="249" y="1041"/>
                  </a:lnTo>
                  <a:lnTo>
                    <a:pt x="249" y="1041"/>
                  </a:lnTo>
                  <a:close/>
                  <a:moveTo>
                    <a:pt x="191" y="1041"/>
                  </a:moveTo>
                  <a:lnTo>
                    <a:pt x="191" y="1041"/>
                  </a:lnTo>
                  <a:lnTo>
                    <a:pt x="191" y="1041"/>
                  </a:lnTo>
                  <a:lnTo>
                    <a:pt x="196" y="1043"/>
                  </a:lnTo>
                  <a:lnTo>
                    <a:pt x="201" y="1046"/>
                  </a:lnTo>
                  <a:lnTo>
                    <a:pt x="205" y="1051"/>
                  </a:lnTo>
                  <a:lnTo>
                    <a:pt x="206" y="1058"/>
                  </a:lnTo>
                  <a:lnTo>
                    <a:pt x="206" y="1058"/>
                  </a:lnTo>
                  <a:lnTo>
                    <a:pt x="205" y="1063"/>
                  </a:lnTo>
                  <a:lnTo>
                    <a:pt x="201" y="1068"/>
                  </a:lnTo>
                  <a:lnTo>
                    <a:pt x="196" y="1072"/>
                  </a:lnTo>
                  <a:lnTo>
                    <a:pt x="191" y="1073"/>
                  </a:lnTo>
                  <a:lnTo>
                    <a:pt x="191" y="1073"/>
                  </a:lnTo>
                  <a:lnTo>
                    <a:pt x="184" y="1072"/>
                  </a:lnTo>
                  <a:lnTo>
                    <a:pt x="179" y="1068"/>
                  </a:lnTo>
                  <a:lnTo>
                    <a:pt x="176" y="1063"/>
                  </a:lnTo>
                  <a:lnTo>
                    <a:pt x="176" y="1058"/>
                  </a:lnTo>
                  <a:lnTo>
                    <a:pt x="176" y="1058"/>
                  </a:lnTo>
                  <a:lnTo>
                    <a:pt x="176" y="1051"/>
                  </a:lnTo>
                  <a:lnTo>
                    <a:pt x="179" y="1046"/>
                  </a:lnTo>
                  <a:lnTo>
                    <a:pt x="184" y="1043"/>
                  </a:lnTo>
                  <a:lnTo>
                    <a:pt x="191" y="1041"/>
                  </a:lnTo>
                  <a:lnTo>
                    <a:pt x="191" y="1041"/>
                  </a:lnTo>
                  <a:close/>
                  <a:moveTo>
                    <a:pt x="132" y="1041"/>
                  </a:moveTo>
                  <a:lnTo>
                    <a:pt x="132" y="1041"/>
                  </a:lnTo>
                  <a:lnTo>
                    <a:pt x="132" y="1041"/>
                  </a:lnTo>
                  <a:lnTo>
                    <a:pt x="138" y="1043"/>
                  </a:lnTo>
                  <a:lnTo>
                    <a:pt x="143" y="1046"/>
                  </a:lnTo>
                  <a:lnTo>
                    <a:pt x="147" y="1051"/>
                  </a:lnTo>
                  <a:lnTo>
                    <a:pt x="147" y="1058"/>
                  </a:lnTo>
                  <a:lnTo>
                    <a:pt x="147" y="1058"/>
                  </a:lnTo>
                  <a:lnTo>
                    <a:pt x="147" y="1063"/>
                  </a:lnTo>
                  <a:lnTo>
                    <a:pt x="143" y="1068"/>
                  </a:lnTo>
                  <a:lnTo>
                    <a:pt x="138" y="1072"/>
                  </a:lnTo>
                  <a:lnTo>
                    <a:pt x="132" y="1073"/>
                  </a:lnTo>
                  <a:lnTo>
                    <a:pt x="132" y="1073"/>
                  </a:lnTo>
                  <a:lnTo>
                    <a:pt x="126" y="1072"/>
                  </a:lnTo>
                  <a:lnTo>
                    <a:pt x="121" y="1068"/>
                  </a:lnTo>
                  <a:lnTo>
                    <a:pt x="118" y="1063"/>
                  </a:lnTo>
                  <a:lnTo>
                    <a:pt x="116" y="1058"/>
                  </a:lnTo>
                  <a:lnTo>
                    <a:pt x="116" y="1058"/>
                  </a:lnTo>
                  <a:lnTo>
                    <a:pt x="118" y="1051"/>
                  </a:lnTo>
                  <a:lnTo>
                    <a:pt x="121" y="1046"/>
                  </a:lnTo>
                  <a:lnTo>
                    <a:pt x="126" y="1043"/>
                  </a:lnTo>
                  <a:lnTo>
                    <a:pt x="132" y="1041"/>
                  </a:lnTo>
                  <a:lnTo>
                    <a:pt x="132" y="1041"/>
                  </a:lnTo>
                  <a:close/>
                  <a:moveTo>
                    <a:pt x="74" y="1041"/>
                  </a:moveTo>
                  <a:lnTo>
                    <a:pt x="74" y="1041"/>
                  </a:lnTo>
                  <a:lnTo>
                    <a:pt x="74" y="1041"/>
                  </a:lnTo>
                  <a:lnTo>
                    <a:pt x="80" y="1043"/>
                  </a:lnTo>
                  <a:lnTo>
                    <a:pt x="86" y="1046"/>
                  </a:lnTo>
                  <a:lnTo>
                    <a:pt x="89" y="1051"/>
                  </a:lnTo>
                  <a:lnTo>
                    <a:pt x="89" y="1058"/>
                  </a:lnTo>
                  <a:lnTo>
                    <a:pt x="89" y="1058"/>
                  </a:lnTo>
                  <a:lnTo>
                    <a:pt x="89" y="1063"/>
                  </a:lnTo>
                  <a:lnTo>
                    <a:pt x="86" y="1068"/>
                  </a:lnTo>
                  <a:lnTo>
                    <a:pt x="80" y="1072"/>
                  </a:lnTo>
                  <a:lnTo>
                    <a:pt x="74" y="1073"/>
                  </a:lnTo>
                  <a:lnTo>
                    <a:pt x="74" y="1073"/>
                  </a:lnTo>
                  <a:lnTo>
                    <a:pt x="68" y="1072"/>
                  </a:lnTo>
                  <a:lnTo>
                    <a:pt x="63" y="1068"/>
                  </a:lnTo>
                  <a:lnTo>
                    <a:pt x="60" y="1063"/>
                  </a:lnTo>
                  <a:lnTo>
                    <a:pt x="58" y="1058"/>
                  </a:lnTo>
                  <a:lnTo>
                    <a:pt x="58" y="1058"/>
                  </a:lnTo>
                  <a:lnTo>
                    <a:pt x="60" y="1051"/>
                  </a:lnTo>
                  <a:lnTo>
                    <a:pt x="63" y="1046"/>
                  </a:lnTo>
                  <a:lnTo>
                    <a:pt x="68" y="1043"/>
                  </a:lnTo>
                  <a:lnTo>
                    <a:pt x="74" y="1041"/>
                  </a:lnTo>
                  <a:lnTo>
                    <a:pt x="74" y="1041"/>
                  </a:lnTo>
                  <a:close/>
                  <a:moveTo>
                    <a:pt x="16" y="1041"/>
                  </a:moveTo>
                  <a:lnTo>
                    <a:pt x="16" y="1041"/>
                  </a:lnTo>
                  <a:lnTo>
                    <a:pt x="16" y="1041"/>
                  </a:lnTo>
                  <a:lnTo>
                    <a:pt x="21" y="1043"/>
                  </a:lnTo>
                  <a:lnTo>
                    <a:pt x="26" y="1046"/>
                  </a:lnTo>
                  <a:lnTo>
                    <a:pt x="29" y="1051"/>
                  </a:lnTo>
                  <a:lnTo>
                    <a:pt x="31" y="1058"/>
                  </a:lnTo>
                  <a:lnTo>
                    <a:pt x="31" y="1058"/>
                  </a:lnTo>
                  <a:lnTo>
                    <a:pt x="29" y="1063"/>
                  </a:lnTo>
                  <a:lnTo>
                    <a:pt x="26" y="1068"/>
                  </a:lnTo>
                  <a:lnTo>
                    <a:pt x="21" y="1072"/>
                  </a:lnTo>
                  <a:lnTo>
                    <a:pt x="16" y="1073"/>
                  </a:lnTo>
                  <a:lnTo>
                    <a:pt x="16" y="1073"/>
                  </a:lnTo>
                  <a:lnTo>
                    <a:pt x="9" y="1072"/>
                  </a:lnTo>
                  <a:lnTo>
                    <a:pt x="4" y="1068"/>
                  </a:lnTo>
                  <a:lnTo>
                    <a:pt x="2" y="1063"/>
                  </a:lnTo>
                  <a:lnTo>
                    <a:pt x="0" y="1058"/>
                  </a:lnTo>
                  <a:lnTo>
                    <a:pt x="0" y="1058"/>
                  </a:lnTo>
                  <a:lnTo>
                    <a:pt x="2" y="1051"/>
                  </a:lnTo>
                  <a:lnTo>
                    <a:pt x="4" y="1046"/>
                  </a:lnTo>
                  <a:lnTo>
                    <a:pt x="9" y="1043"/>
                  </a:lnTo>
                  <a:lnTo>
                    <a:pt x="16" y="1041"/>
                  </a:lnTo>
                  <a:lnTo>
                    <a:pt x="16" y="1041"/>
                  </a:lnTo>
                  <a:close/>
                  <a:moveTo>
                    <a:pt x="1589" y="998"/>
                  </a:moveTo>
                  <a:lnTo>
                    <a:pt x="1589" y="998"/>
                  </a:lnTo>
                  <a:lnTo>
                    <a:pt x="1589" y="998"/>
                  </a:lnTo>
                  <a:lnTo>
                    <a:pt x="1596" y="998"/>
                  </a:lnTo>
                  <a:lnTo>
                    <a:pt x="1601" y="1002"/>
                  </a:lnTo>
                  <a:lnTo>
                    <a:pt x="1605" y="1007"/>
                  </a:lnTo>
                  <a:lnTo>
                    <a:pt x="1605" y="1014"/>
                  </a:lnTo>
                  <a:lnTo>
                    <a:pt x="1605" y="1014"/>
                  </a:lnTo>
                  <a:lnTo>
                    <a:pt x="1605" y="1020"/>
                  </a:lnTo>
                  <a:lnTo>
                    <a:pt x="1601" y="1026"/>
                  </a:lnTo>
                  <a:lnTo>
                    <a:pt x="1596" y="1029"/>
                  </a:lnTo>
                  <a:lnTo>
                    <a:pt x="1589" y="1031"/>
                  </a:lnTo>
                  <a:lnTo>
                    <a:pt x="1589" y="1031"/>
                  </a:lnTo>
                  <a:lnTo>
                    <a:pt x="1584" y="1029"/>
                  </a:lnTo>
                  <a:lnTo>
                    <a:pt x="1579" y="1026"/>
                  </a:lnTo>
                  <a:lnTo>
                    <a:pt x="1576" y="1020"/>
                  </a:lnTo>
                  <a:lnTo>
                    <a:pt x="1574" y="1014"/>
                  </a:lnTo>
                  <a:lnTo>
                    <a:pt x="1574" y="1014"/>
                  </a:lnTo>
                  <a:lnTo>
                    <a:pt x="1576" y="1007"/>
                  </a:lnTo>
                  <a:lnTo>
                    <a:pt x="1579" y="1002"/>
                  </a:lnTo>
                  <a:lnTo>
                    <a:pt x="1584" y="998"/>
                  </a:lnTo>
                  <a:lnTo>
                    <a:pt x="1589" y="998"/>
                  </a:lnTo>
                  <a:lnTo>
                    <a:pt x="1589" y="998"/>
                  </a:lnTo>
                  <a:close/>
                  <a:moveTo>
                    <a:pt x="1531" y="998"/>
                  </a:moveTo>
                  <a:lnTo>
                    <a:pt x="1531" y="998"/>
                  </a:lnTo>
                  <a:lnTo>
                    <a:pt x="1531" y="998"/>
                  </a:lnTo>
                  <a:lnTo>
                    <a:pt x="1538" y="998"/>
                  </a:lnTo>
                  <a:lnTo>
                    <a:pt x="1542" y="1002"/>
                  </a:lnTo>
                  <a:lnTo>
                    <a:pt x="1545" y="1007"/>
                  </a:lnTo>
                  <a:lnTo>
                    <a:pt x="1547" y="1014"/>
                  </a:lnTo>
                  <a:lnTo>
                    <a:pt x="1547" y="1014"/>
                  </a:lnTo>
                  <a:lnTo>
                    <a:pt x="1545" y="1020"/>
                  </a:lnTo>
                  <a:lnTo>
                    <a:pt x="1542" y="1026"/>
                  </a:lnTo>
                  <a:lnTo>
                    <a:pt x="1538" y="1029"/>
                  </a:lnTo>
                  <a:lnTo>
                    <a:pt x="1531" y="1031"/>
                  </a:lnTo>
                  <a:lnTo>
                    <a:pt x="1531" y="1031"/>
                  </a:lnTo>
                  <a:lnTo>
                    <a:pt x="1525" y="1029"/>
                  </a:lnTo>
                  <a:lnTo>
                    <a:pt x="1521" y="1026"/>
                  </a:lnTo>
                  <a:lnTo>
                    <a:pt x="1518" y="1020"/>
                  </a:lnTo>
                  <a:lnTo>
                    <a:pt x="1516" y="1014"/>
                  </a:lnTo>
                  <a:lnTo>
                    <a:pt x="1516" y="1014"/>
                  </a:lnTo>
                  <a:lnTo>
                    <a:pt x="1518" y="1007"/>
                  </a:lnTo>
                  <a:lnTo>
                    <a:pt x="1521" y="1002"/>
                  </a:lnTo>
                  <a:lnTo>
                    <a:pt x="1525" y="998"/>
                  </a:lnTo>
                  <a:lnTo>
                    <a:pt x="1531" y="998"/>
                  </a:lnTo>
                  <a:lnTo>
                    <a:pt x="1531" y="998"/>
                  </a:lnTo>
                  <a:close/>
                  <a:moveTo>
                    <a:pt x="1473" y="998"/>
                  </a:moveTo>
                  <a:lnTo>
                    <a:pt x="1473" y="998"/>
                  </a:lnTo>
                  <a:lnTo>
                    <a:pt x="1473" y="998"/>
                  </a:lnTo>
                  <a:lnTo>
                    <a:pt x="1479" y="998"/>
                  </a:lnTo>
                  <a:lnTo>
                    <a:pt x="1484" y="1002"/>
                  </a:lnTo>
                  <a:lnTo>
                    <a:pt x="1487" y="1007"/>
                  </a:lnTo>
                  <a:lnTo>
                    <a:pt x="1489" y="1014"/>
                  </a:lnTo>
                  <a:lnTo>
                    <a:pt x="1489" y="1014"/>
                  </a:lnTo>
                  <a:lnTo>
                    <a:pt x="1487" y="1020"/>
                  </a:lnTo>
                  <a:lnTo>
                    <a:pt x="1484" y="1026"/>
                  </a:lnTo>
                  <a:lnTo>
                    <a:pt x="1479" y="1029"/>
                  </a:lnTo>
                  <a:lnTo>
                    <a:pt x="1473" y="1031"/>
                  </a:lnTo>
                  <a:lnTo>
                    <a:pt x="1473" y="1031"/>
                  </a:lnTo>
                  <a:lnTo>
                    <a:pt x="1467" y="1029"/>
                  </a:lnTo>
                  <a:lnTo>
                    <a:pt x="1462" y="1026"/>
                  </a:lnTo>
                  <a:lnTo>
                    <a:pt x="1458" y="1020"/>
                  </a:lnTo>
                  <a:lnTo>
                    <a:pt x="1458" y="1014"/>
                  </a:lnTo>
                  <a:lnTo>
                    <a:pt x="1458" y="1014"/>
                  </a:lnTo>
                  <a:lnTo>
                    <a:pt x="1458" y="1007"/>
                  </a:lnTo>
                  <a:lnTo>
                    <a:pt x="1462" y="1002"/>
                  </a:lnTo>
                  <a:lnTo>
                    <a:pt x="1467" y="998"/>
                  </a:lnTo>
                  <a:lnTo>
                    <a:pt x="1473" y="998"/>
                  </a:lnTo>
                  <a:lnTo>
                    <a:pt x="1473" y="998"/>
                  </a:lnTo>
                  <a:close/>
                  <a:moveTo>
                    <a:pt x="1416" y="998"/>
                  </a:moveTo>
                  <a:lnTo>
                    <a:pt x="1416" y="998"/>
                  </a:lnTo>
                  <a:lnTo>
                    <a:pt x="1416" y="998"/>
                  </a:lnTo>
                  <a:lnTo>
                    <a:pt x="1421" y="998"/>
                  </a:lnTo>
                  <a:lnTo>
                    <a:pt x="1426" y="1002"/>
                  </a:lnTo>
                  <a:lnTo>
                    <a:pt x="1429" y="1007"/>
                  </a:lnTo>
                  <a:lnTo>
                    <a:pt x="1431" y="1014"/>
                  </a:lnTo>
                  <a:lnTo>
                    <a:pt x="1431" y="1014"/>
                  </a:lnTo>
                  <a:lnTo>
                    <a:pt x="1429" y="1020"/>
                  </a:lnTo>
                  <a:lnTo>
                    <a:pt x="1426" y="1026"/>
                  </a:lnTo>
                  <a:lnTo>
                    <a:pt x="1421" y="1029"/>
                  </a:lnTo>
                  <a:lnTo>
                    <a:pt x="1416" y="1031"/>
                  </a:lnTo>
                  <a:lnTo>
                    <a:pt x="1416" y="1031"/>
                  </a:lnTo>
                  <a:lnTo>
                    <a:pt x="1409" y="1029"/>
                  </a:lnTo>
                  <a:lnTo>
                    <a:pt x="1404" y="1026"/>
                  </a:lnTo>
                  <a:lnTo>
                    <a:pt x="1400" y="1020"/>
                  </a:lnTo>
                  <a:lnTo>
                    <a:pt x="1399" y="1014"/>
                  </a:lnTo>
                  <a:lnTo>
                    <a:pt x="1399" y="1014"/>
                  </a:lnTo>
                  <a:lnTo>
                    <a:pt x="1400" y="1007"/>
                  </a:lnTo>
                  <a:lnTo>
                    <a:pt x="1404" y="1002"/>
                  </a:lnTo>
                  <a:lnTo>
                    <a:pt x="1409" y="998"/>
                  </a:lnTo>
                  <a:lnTo>
                    <a:pt x="1416" y="998"/>
                  </a:lnTo>
                  <a:lnTo>
                    <a:pt x="1416" y="998"/>
                  </a:lnTo>
                  <a:close/>
                  <a:moveTo>
                    <a:pt x="1356" y="998"/>
                  </a:moveTo>
                  <a:lnTo>
                    <a:pt x="1356" y="998"/>
                  </a:lnTo>
                  <a:lnTo>
                    <a:pt x="1356" y="998"/>
                  </a:lnTo>
                  <a:lnTo>
                    <a:pt x="1363" y="998"/>
                  </a:lnTo>
                  <a:lnTo>
                    <a:pt x="1368" y="1002"/>
                  </a:lnTo>
                  <a:lnTo>
                    <a:pt x="1371" y="1007"/>
                  </a:lnTo>
                  <a:lnTo>
                    <a:pt x="1371" y="1014"/>
                  </a:lnTo>
                  <a:lnTo>
                    <a:pt x="1371" y="1014"/>
                  </a:lnTo>
                  <a:lnTo>
                    <a:pt x="1371" y="1020"/>
                  </a:lnTo>
                  <a:lnTo>
                    <a:pt x="1368" y="1026"/>
                  </a:lnTo>
                  <a:lnTo>
                    <a:pt x="1363" y="1029"/>
                  </a:lnTo>
                  <a:lnTo>
                    <a:pt x="1356" y="1031"/>
                  </a:lnTo>
                  <a:lnTo>
                    <a:pt x="1356" y="1031"/>
                  </a:lnTo>
                  <a:lnTo>
                    <a:pt x="1351" y="1029"/>
                  </a:lnTo>
                  <a:lnTo>
                    <a:pt x="1346" y="1026"/>
                  </a:lnTo>
                  <a:lnTo>
                    <a:pt x="1342" y="1020"/>
                  </a:lnTo>
                  <a:lnTo>
                    <a:pt x="1341" y="1014"/>
                  </a:lnTo>
                  <a:lnTo>
                    <a:pt x="1341" y="1014"/>
                  </a:lnTo>
                  <a:lnTo>
                    <a:pt x="1342" y="1007"/>
                  </a:lnTo>
                  <a:lnTo>
                    <a:pt x="1346" y="1002"/>
                  </a:lnTo>
                  <a:lnTo>
                    <a:pt x="1351" y="998"/>
                  </a:lnTo>
                  <a:lnTo>
                    <a:pt x="1356" y="998"/>
                  </a:lnTo>
                  <a:lnTo>
                    <a:pt x="1356" y="998"/>
                  </a:lnTo>
                  <a:close/>
                  <a:moveTo>
                    <a:pt x="1298" y="998"/>
                  </a:moveTo>
                  <a:lnTo>
                    <a:pt x="1298" y="998"/>
                  </a:lnTo>
                  <a:lnTo>
                    <a:pt x="1298" y="998"/>
                  </a:lnTo>
                  <a:lnTo>
                    <a:pt x="1305" y="998"/>
                  </a:lnTo>
                  <a:lnTo>
                    <a:pt x="1308" y="1002"/>
                  </a:lnTo>
                  <a:lnTo>
                    <a:pt x="1312" y="1007"/>
                  </a:lnTo>
                  <a:lnTo>
                    <a:pt x="1313" y="1014"/>
                  </a:lnTo>
                  <a:lnTo>
                    <a:pt x="1313" y="1014"/>
                  </a:lnTo>
                  <a:lnTo>
                    <a:pt x="1312" y="1020"/>
                  </a:lnTo>
                  <a:lnTo>
                    <a:pt x="1308" y="1026"/>
                  </a:lnTo>
                  <a:lnTo>
                    <a:pt x="1305" y="1029"/>
                  </a:lnTo>
                  <a:lnTo>
                    <a:pt x="1298" y="1031"/>
                  </a:lnTo>
                  <a:lnTo>
                    <a:pt x="1298" y="1031"/>
                  </a:lnTo>
                  <a:lnTo>
                    <a:pt x="1293" y="1029"/>
                  </a:lnTo>
                  <a:lnTo>
                    <a:pt x="1288" y="1026"/>
                  </a:lnTo>
                  <a:lnTo>
                    <a:pt x="1284" y="1020"/>
                  </a:lnTo>
                  <a:lnTo>
                    <a:pt x="1283" y="1014"/>
                  </a:lnTo>
                  <a:lnTo>
                    <a:pt x="1283" y="1014"/>
                  </a:lnTo>
                  <a:lnTo>
                    <a:pt x="1284" y="1007"/>
                  </a:lnTo>
                  <a:lnTo>
                    <a:pt x="1288" y="1002"/>
                  </a:lnTo>
                  <a:lnTo>
                    <a:pt x="1293" y="998"/>
                  </a:lnTo>
                  <a:lnTo>
                    <a:pt x="1298" y="998"/>
                  </a:lnTo>
                  <a:lnTo>
                    <a:pt x="1298" y="998"/>
                  </a:lnTo>
                  <a:close/>
                  <a:moveTo>
                    <a:pt x="1240" y="998"/>
                  </a:moveTo>
                  <a:lnTo>
                    <a:pt x="1240" y="998"/>
                  </a:lnTo>
                  <a:lnTo>
                    <a:pt x="1240" y="998"/>
                  </a:lnTo>
                  <a:lnTo>
                    <a:pt x="1245" y="998"/>
                  </a:lnTo>
                  <a:lnTo>
                    <a:pt x="1250" y="1002"/>
                  </a:lnTo>
                  <a:lnTo>
                    <a:pt x="1254" y="1007"/>
                  </a:lnTo>
                  <a:lnTo>
                    <a:pt x="1255" y="1014"/>
                  </a:lnTo>
                  <a:lnTo>
                    <a:pt x="1255" y="1014"/>
                  </a:lnTo>
                  <a:lnTo>
                    <a:pt x="1254" y="1020"/>
                  </a:lnTo>
                  <a:lnTo>
                    <a:pt x="1250" y="1026"/>
                  </a:lnTo>
                  <a:lnTo>
                    <a:pt x="1245" y="1029"/>
                  </a:lnTo>
                  <a:lnTo>
                    <a:pt x="1240" y="1031"/>
                  </a:lnTo>
                  <a:lnTo>
                    <a:pt x="1240" y="1031"/>
                  </a:lnTo>
                  <a:lnTo>
                    <a:pt x="1233" y="1029"/>
                  </a:lnTo>
                  <a:lnTo>
                    <a:pt x="1228" y="1026"/>
                  </a:lnTo>
                  <a:lnTo>
                    <a:pt x="1225" y="1020"/>
                  </a:lnTo>
                  <a:lnTo>
                    <a:pt x="1225" y="1014"/>
                  </a:lnTo>
                  <a:lnTo>
                    <a:pt x="1225" y="1014"/>
                  </a:lnTo>
                  <a:lnTo>
                    <a:pt x="1225" y="1007"/>
                  </a:lnTo>
                  <a:lnTo>
                    <a:pt x="1228" y="1002"/>
                  </a:lnTo>
                  <a:lnTo>
                    <a:pt x="1233" y="998"/>
                  </a:lnTo>
                  <a:lnTo>
                    <a:pt x="1240" y="998"/>
                  </a:lnTo>
                  <a:lnTo>
                    <a:pt x="1240" y="998"/>
                  </a:lnTo>
                  <a:close/>
                  <a:moveTo>
                    <a:pt x="1182" y="998"/>
                  </a:moveTo>
                  <a:lnTo>
                    <a:pt x="1182" y="998"/>
                  </a:lnTo>
                  <a:lnTo>
                    <a:pt x="1182" y="998"/>
                  </a:lnTo>
                  <a:lnTo>
                    <a:pt x="1187" y="998"/>
                  </a:lnTo>
                  <a:lnTo>
                    <a:pt x="1192" y="1002"/>
                  </a:lnTo>
                  <a:lnTo>
                    <a:pt x="1196" y="1007"/>
                  </a:lnTo>
                  <a:lnTo>
                    <a:pt x="1198" y="1014"/>
                  </a:lnTo>
                  <a:lnTo>
                    <a:pt x="1198" y="1014"/>
                  </a:lnTo>
                  <a:lnTo>
                    <a:pt x="1196" y="1020"/>
                  </a:lnTo>
                  <a:lnTo>
                    <a:pt x="1192" y="1026"/>
                  </a:lnTo>
                  <a:lnTo>
                    <a:pt x="1187" y="1029"/>
                  </a:lnTo>
                  <a:lnTo>
                    <a:pt x="1182" y="1031"/>
                  </a:lnTo>
                  <a:lnTo>
                    <a:pt x="1182" y="1031"/>
                  </a:lnTo>
                  <a:lnTo>
                    <a:pt x="1175" y="1029"/>
                  </a:lnTo>
                  <a:lnTo>
                    <a:pt x="1170" y="1026"/>
                  </a:lnTo>
                  <a:lnTo>
                    <a:pt x="1167" y="1020"/>
                  </a:lnTo>
                  <a:lnTo>
                    <a:pt x="1165" y="1014"/>
                  </a:lnTo>
                  <a:lnTo>
                    <a:pt x="1165" y="1014"/>
                  </a:lnTo>
                  <a:lnTo>
                    <a:pt x="1167" y="1007"/>
                  </a:lnTo>
                  <a:lnTo>
                    <a:pt x="1170" y="1002"/>
                  </a:lnTo>
                  <a:lnTo>
                    <a:pt x="1175" y="998"/>
                  </a:lnTo>
                  <a:lnTo>
                    <a:pt x="1182" y="998"/>
                  </a:lnTo>
                  <a:lnTo>
                    <a:pt x="1182" y="998"/>
                  </a:lnTo>
                  <a:close/>
                  <a:moveTo>
                    <a:pt x="1123" y="998"/>
                  </a:moveTo>
                  <a:lnTo>
                    <a:pt x="1123" y="998"/>
                  </a:lnTo>
                  <a:lnTo>
                    <a:pt x="1123" y="998"/>
                  </a:lnTo>
                  <a:lnTo>
                    <a:pt x="1129" y="998"/>
                  </a:lnTo>
                  <a:lnTo>
                    <a:pt x="1135" y="1002"/>
                  </a:lnTo>
                  <a:lnTo>
                    <a:pt x="1138" y="1007"/>
                  </a:lnTo>
                  <a:lnTo>
                    <a:pt x="1138" y="1014"/>
                  </a:lnTo>
                  <a:lnTo>
                    <a:pt x="1138" y="1014"/>
                  </a:lnTo>
                  <a:lnTo>
                    <a:pt x="1138" y="1020"/>
                  </a:lnTo>
                  <a:lnTo>
                    <a:pt x="1135" y="1026"/>
                  </a:lnTo>
                  <a:lnTo>
                    <a:pt x="1129" y="1029"/>
                  </a:lnTo>
                  <a:lnTo>
                    <a:pt x="1123" y="1031"/>
                  </a:lnTo>
                  <a:lnTo>
                    <a:pt x="1123" y="1031"/>
                  </a:lnTo>
                  <a:lnTo>
                    <a:pt x="1118" y="1029"/>
                  </a:lnTo>
                  <a:lnTo>
                    <a:pt x="1112" y="1026"/>
                  </a:lnTo>
                  <a:lnTo>
                    <a:pt x="1109" y="1020"/>
                  </a:lnTo>
                  <a:lnTo>
                    <a:pt x="1107" y="1014"/>
                  </a:lnTo>
                  <a:lnTo>
                    <a:pt x="1107" y="1014"/>
                  </a:lnTo>
                  <a:lnTo>
                    <a:pt x="1109" y="1007"/>
                  </a:lnTo>
                  <a:lnTo>
                    <a:pt x="1112" y="1002"/>
                  </a:lnTo>
                  <a:lnTo>
                    <a:pt x="1118" y="998"/>
                  </a:lnTo>
                  <a:lnTo>
                    <a:pt x="1123" y="998"/>
                  </a:lnTo>
                  <a:lnTo>
                    <a:pt x="1123" y="998"/>
                  </a:lnTo>
                  <a:close/>
                  <a:moveTo>
                    <a:pt x="1065" y="998"/>
                  </a:moveTo>
                  <a:lnTo>
                    <a:pt x="1065" y="998"/>
                  </a:lnTo>
                  <a:lnTo>
                    <a:pt x="1065" y="998"/>
                  </a:lnTo>
                  <a:lnTo>
                    <a:pt x="1072" y="998"/>
                  </a:lnTo>
                  <a:lnTo>
                    <a:pt x="1077" y="1002"/>
                  </a:lnTo>
                  <a:lnTo>
                    <a:pt x="1078" y="1007"/>
                  </a:lnTo>
                  <a:lnTo>
                    <a:pt x="1080" y="1014"/>
                  </a:lnTo>
                  <a:lnTo>
                    <a:pt x="1080" y="1014"/>
                  </a:lnTo>
                  <a:lnTo>
                    <a:pt x="1078" y="1020"/>
                  </a:lnTo>
                  <a:lnTo>
                    <a:pt x="1077" y="1026"/>
                  </a:lnTo>
                  <a:lnTo>
                    <a:pt x="1072" y="1029"/>
                  </a:lnTo>
                  <a:lnTo>
                    <a:pt x="1065" y="1031"/>
                  </a:lnTo>
                  <a:lnTo>
                    <a:pt x="1065" y="1031"/>
                  </a:lnTo>
                  <a:lnTo>
                    <a:pt x="1060" y="1029"/>
                  </a:lnTo>
                  <a:lnTo>
                    <a:pt x="1055" y="1026"/>
                  </a:lnTo>
                  <a:lnTo>
                    <a:pt x="1051" y="1020"/>
                  </a:lnTo>
                  <a:lnTo>
                    <a:pt x="1049" y="1014"/>
                  </a:lnTo>
                  <a:lnTo>
                    <a:pt x="1049" y="1014"/>
                  </a:lnTo>
                  <a:lnTo>
                    <a:pt x="1051" y="1007"/>
                  </a:lnTo>
                  <a:lnTo>
                    <a:pt x="1055" y="1002"/>
                  </a:lnTo>
                  <a:lnTo>
                    <a:pt x="1060" y="998"/>
                  </a:lnTo>
                  <a:lnTo>
                    <a:pt x="1065" y="998"/>
                  </a:lnTo>
                  <a:lnTo>
                    <a:pt x="1065" y="998"/>
                  </a:lnTo>
                  <a:close/>
                  <a:moveTo>
                    <a:pt x="1007" y="998"/>
                  </a:moveTo>
                  <a:lnTo>
                    <a:pt x="1007" y="998"/>
                  </a:lnTo>
                  <a:lnTo>
                    <a:pt x="1007" y="998"/>
                  </a:lnTo>
                  <a:lnTo>
                    <a:pt x="1012" y="998"/>
                  </a:lnTo>
                  <a:lnTo>
                    <a:pt x="1017" y="1002"/>
                  </a:lnTo>
                  <a:lnTo>
                    <a:pt x="1020" y="1007"/>
                  </a:lnTo>
                  <a:lnTo>
                    <a:pt x="1022" y="1014"/>
                  </a:lnTo>
                  <a:lnTo>
                    <a:pt x="1022" y="1014"/>
                  </a:lnTo>
                  <a:lnTo>
                    <a:pt x="1020" y="1020"/>
                  </a:lnTo>
                  <a:lnTo>
                    <a:pt x="1017" y="1026"/>
                  </a:lnTo>
                  <a:lnTo>
                    <a:pt x="1012" y="1029"/>
                  </a:lnTo>
                  <a:lnTo>
                    <a:pt x="1007" y="1031"/>
                  </a:lnTo>
                  <a:lnTo>
                    <a:pt x="1007" y="1031"/>
                  </a:lnTo>
                  <a:lnTo>
                    <a:pt x="1000" y="1029"/>
                  </a:lnTo>
                  <a:lnTo>
                    <a:pt x="995" y="1026"/>
                  </a:lnTo>
                  <a:lnTo>
                    <a:pt x="992" y="1020"/>
                  </a:lnTo>
                  <a:lnTo>
                    <a:pt x="992" y="1014"/>
                  </a:lnTo>
                  <a:lnTo>
                    <a:pt x="992" y="1014"/>
                  </a:lnTo>
                  <a:lnTo>
                    <a:pt x="992" y="1007"/>
                  </a:lnTo>
                  <a:lnTo>
                    <a:pt x="995" y="1002"/>
                  </a:lnTo>
                  <a:lnTo>
                    <a:pt x="1000" y="998"/>
                  </a:lnTo>
                  <a:lnTo>
                    <a:pt x="1007" y="998"/>
                  </a:lnTo>
                  <a:lnTo>
                    <a:pt x="1007" y="998"/>
                  </a:lnTo>
                  <a:close/>
                  <a:moveTo>
                    <a:pt x="949" y="998"/>
                  </a:moveTo>
                  <a:lnTo>
                    <a:pt x="949" y="998"/>
                  </a:lnTo>
                  <a:lnTo>
                    <a:pt x="949" y="998"/>
                  </a:lnTo>
                  <a:lnTo>
                    <a:pt x="954" y="998"/>
                  </a:lnTo>
                  <a:lnTo>
                    <a:pt x="959" y="1002"/>
                  </a:lnTo>
                  <a:lnTo>
                    <a:pt x="963" y="1007"/>
                  </a:lnTo>
                  <a:lnTo>
                    <a:pt x="964" y="1014"/>
                  </a:lnTo>
                  <a:lnTo>
                    <a:pt x="964" y="1014"/>
                  </a:lnTo>
                  <a:lnTo>
                    <a:pt x="963" y="1020"/>
                  </a:lnTo>
                  <a:lnTo>
                    <a:pt x="959" y="1026"/>
                  </a:lnTo>
                  <a:lnTo>
                    <a:pt x="954" y="1029"/>
                  </a:lnTo>
                  <a:lnTo>
                    <a:pt x="949" y="1031"/>
                  </a:lnTo>
                  <a:lnTo>
                    <a:pt x="949" y="1031"/>
                  </a:lnTo>
                  <a:lnTo>
                    <a:pt x="942" y="1029"/>
                  </a:lnTo>
                  <a:lnTo>
                    <a:pt x="937" y="1026"/>
                  </a:lnTo>
                  <a:lnTo>
                    <a:pt x="934" y="1020"/>
                  </a:lnTo>
                  <a:lnTo>
                    <a:pt x="934" y="1014"/>
                  </a:lnTo>
                  <a:lnTo>
                    <a:pt x="934" y="1014"/>
                  </a:lnTo>
                  <a:lnTo>
                    <a:pt x="934" y="1007"/>
                  </a:lnTo>
                  <a:lnTo>
                    <a:pt x="937" y="1002"/>
                  </a:lnTo>
                  <a:lnTo>
                    <a:pt x="942" y="998"/>
                  </a:lnTo>
                  <a:lnTo>
                    <a:pt x="949" y="998"/>
                  </a:lnTo>
                  <a:lnTo>
                    <a:pt x="949" y="998"/>
                  </a:lnTo>
                  <a:close/>
                  <a:moveTo>
                    <a:pt x="889" y="998"/>
                  </a:moveTo>
                  <a:lnTo>
                    <a:pt x="889" y="998"/>
                  </a:lnTo>
                  <a:lnTo>
                    <a:pt x="889" y="998"/>
                  </a:lnTo>
                  <a:lnTo>
                    <a:pt x="896" y="998"/>
                  </a:lnTo>
                  <a:lnTo>
                    <a:pt x="901" y="1002"/>
                  </a:lnTo>
                  <a:lnTo>
                    <a:pt x="905" y="1007"/>
                  </a:lnTo>
                  <a:lnTo>
                    <a:pt x="905" y="1014"/>
                  </a:lnTo>
                  <a:lnTo>
                    <a:pt x="905" y="1014"/>
                  </a:lnTo>
                  <a:lnTo>
                    <a:pt x="905" y="1020"/>
                  </a:lnTo>
                  <a:lnTo>
                    <a:pt x="901" y="1026"/>
                  </a:lnTo>
                  <a:lnTo>
                    <a:pt x="896" y="1029"/>
                  </a:lnTo>
                  <a:lnTo>
                    <a:pt x="889" y="1031"/>
                  </a:lnTo>
                  <a:lnTo>
                    <a:pt x="889" y="1031"/>
                  </a:lnTo>
                  <a:lnTo>
                    <a:pt x="884" y="1029"/>
                  </a:lnTo>
                  <a:lnTo>
                    <a:pt x="879" y="1026"/>
                  </a:lnTo>
                  <a:lnTo>
                    <a:pt x="876" y="1020"/>
                  </a:lnTo>
                  <a:lnTo>
                    <a:pt x="874" y="1014"/>
                  </a:lnTo>
                  <a:lnTo>
                    <a:pt x="874" y="1014"/>
                  </a:lnTo>
                  <a:lnTo>
                    <a:pt x="876" y="1007"/>
                  </a:lnTo>
                  <a:lnTo>
                    <a:pt x="879" y="1002"/>
                  </a:lnTo>
                  <a:lnTo>
                    <a:pt x="884" y="998"/>
                  </a:lnTo>
                  <a:lnTo>
                    <a:pt x="889" y="998"/>
                  </a:lnTo>
                  <a:lnTo>
                    <a:pt x="889" y="998"/>
                  </a:lnTo>
                  <a:close/>
                  <a:moveTo>
                    <a:pt x="831" y="998"/>
                  </a:moveTo>
                  <a:lnTo>
                    <a:pt x="831" y="998"/>
                  </a:lnTo>
                  <a:lnTo>
                    <a:pt x="831" y="998"/>
                  </a:lnTo>
                  <a:lnTo>
                    <a:pt x="838" y="998"/>
                  </a:lnTo>
                  <a:lnTo>
                    <a:pt x="843" y="1002"/>
                  </a:lnTo>
                  <a:lnTo>
                    <a:pt x="847" y="1007"/>
                  </a:lnTo>
                  <a:lnTo>
                    <a:pt x="847" y="1014"/>
                  </a:lnTo>
                  <a:lnTo>
                    <a:pt x="847" y="1014"/>
                  </a:lnTo>
                  <a:lnTo>
                    <a:pt x="847" y="1020"/>
                  </a:lnTo>
                  <a:lnTo>
                    <a:pt x="843" y="1026"/>
                  </a:lnTo>
                  <a:lnTo>
                    <a:pt x="838" y="1029"/>
                  </a:lnTo>
                  <a:lnTo>
                    <a:pt x="831" y="1031"/>
                  </a:lnTo>
                  <a:lnTo>
                    <a:pt x="831" y="1031"/>
                  </a:lnTo>
                  <a:lnTo>
                    <a:pt x="826" y="1029"/>
                  </a:lnTo>
                  <a:lnTo>
                    <a:pt x="821" y="1026"/>
                  </a:lnTo>
                  <a:lnTo>
                    <a:pt x="818" y="1020"/>
                  </a:lnTo>
                  <a:lnTo>
                    <a:pt x="816" y="1014"/>
                  </a:lnTo>
                  <a:lnTo>
                    <a:pt x="816" y="1014"/>
                  </a:lnTo>
                  <a:lnTo>
                    <a:pt x="818" y="1007"/>
                  </a:lnTo>
                  <a:lnTo>
                    <a:pt x="821" y="1002"/>
                  </a:lnTo>
                  <a:lnTo>
                    <a:pt x="826" y="998"/>
                  </a:lnTo>
                  <a:lnTo>
                    <a:pt x="831" y="998"/>
                  </a:lnTo>
                  <a:lnTo>
                    <a:pt x="831" y="998"/>
                  </a:lnTo>
                  <a:close/>
                  <a:moveTo>
                    <a:pt x="774" y="998"/>
                  </a:moveTo>
                  <a:lnTo>
                    <a:pt x="774" y="998"/>
                  </a:lnTo>
                  <a:lnTo>
                    <a:pt x="774" y="998"/>
                  </a:lnTo>
                  <a:lnTo>
                    <a:pt x="779" y="998"/>
                  </a:lnTo>
                  <a:lnTo>
                    <a:pt x="784" y="1002"/>
                  </a:lnTo>
                  <a:lnTo>
                    <a:pt x="787" y="1007"/>
                  </a:lnTo>
                  <a:lnTo>
                    <a:pt x="789" y="1014"/>
                  </a:lnTo>
                  <a:lnTo>
                    <a:pt x="789" y="1014"/>
                  </a:lnTo>
                  <a:lnTo>
                    <a:pt x="787" y="1020"/>
                  </a:lnTo>
                  <a:lnTo>
                    <a:pt x="784" y="1026"/>
                  </a:lnTo>
                  <a:lnTo>
                    <a:pt x="779" y="1029"/>
                  </a:lnTo>
                  <a:lnTo>
                    <a:pt x="774" y="1031"/>
                  </a:lnTo>
                  <a:lnTo>
                    <a:pt x="774" y="1031"/>
                  </a:lnTo>
                  <a:lnTo>
                    <a:pt x="767" y="1029"/>
                  </a:lnTo>
                  <a:lnTo>
                    <a:pt x="763" y="1026"/>
                  </a:lnTo>
                  <a:lnTo>
                    <a:pt x="760" y="1020"/>
                  </a:lnTo>
                  <a:lnTo>
                    <a:pt x="758" y="1014"/>
                  </a:lnTo>
                  <a:lnTo>
                    <a:pt x="758" y="1014"/>
                  </a:lnTo>
                  <a:lnTo>
                    <a:pt x="760" y="1007"/>
                  </a:lnTo>
                  <a:lnTo>
                    <a:pt x="763" y="1002"/>
                  </a:lnTo>
                  <a:lnTo>
                    <a:pt x="767" y="998"/>
                  </a:lnTo>
                  <a:lnTo>
                    <a:pt x="774" y="998"/>
                  </a:lnTo>
                  <a:lnTo>
                    <a:pt x="774" y="998"/>
                  </a:lnTo>
                  <a:close/>
                  <a:moveTo>
                    <a:pt x="716" y="998"/>
                  </a:moveTo>
                  <a:lnTo>
                    <a:pt x="716" y="998"/>
                  </a:lnTo>
                  <a:lnTo>
                    <a:pt x="716" y="998"/>
                  </a:lnTo>
                  <a:lnTo>
                    <a:pt x="721" y="998"/>
                  </a:lnTo>
                  <a:lnTo>
                    <a:pt x="726" y="1002"/>
                  </a:lnTo>
                  <a:lnTo>
                    <a:pt x="729" y="1007"/>
                  </a:lnTo>
                  <a:lnTo>
                    <a:pt x="731" y="1014"/>
                  </a:lnTo>
                  <a:lnTo>
                    <a:pt x="731" y="1014"/>
                  </a:lnTo>
                  <a:lnTo>
                    <a:pt x="729" y="1020"/>
                  </a:lnTo>
                  <a:lnTo>
                    <a:pt x="726" y="1026"/>
                  </a:lnTo>
                  <a:lnTo>
                    <a:pt x="721" y="1029"/>
                  </a:lnTo>
                  <a:lnTo>
                    <a:pt x="716" y="1031"/>
                  </a:lnTo>
                  <a:lnTo>
                    <a:pt x="716" y="1031"/>
                  </a:lnTo>
                  <a:lnTo>
                    <a:pt x="709" y="1029"/>
                  </a:lnTo>
                  <a:lnTo>
                    <a:pt x="704" y="1026"/>
                  </a:lnTo>
                  <a:lnTo>
                    <a:pt x="700" y="1020"/>
                  </a:lnTo>
                  <a:lnTo>
                    <a:pt x="700" y="1014"/>
                  </a:lnTo>
                  <a:lnTo>
                    <a:pt x="700" y="1014"/>
                  </a:lnTo>
                  <a:lnTo>
                    <a:pt x="700" y="1007"/>
                  </a:lnTo>
                  <a:lnTo>
                    <a:pt x="704" y="1002"/>
                  </a:lnTo>
                  <a:lnTo>
                    <a:pt x="709" y="998"/>
                  </a:lnTo>
                  <a:lnTo>
                    <a:pt x="716" y="998"/>
                  </a:lnTo>
                  <a:lnTo>
                    <a:pt x="716" y="998"/>
                  </a:lnTo>
                  <a:close/>
                  <a:moveTo>
                    <a:pt x="656" y="998"/>
                  </a:moveTo>
                  <a:lnTo>
                    <a:pt x="656" y="998"/>
                  </a:lnTo>
                  <a:lnTo>
                    <a:pt x="656" y="998"/>
                  </a:lnTo>
                  <a:lnTo>
                    <a:pt x="663" y="998"/>
                  </a:lnTo>
                  <a:lnTo>
                    <a:pt x="668" y="1002"/>
                  </a:lnTo>
                  <a:lnTo>
                    <a:pt x="671" y="1007"/>
                  </a:lnTo>
                  <a:lnTo>
                    <a:pt x="673" y="1014"/>
                  </a:lnTo>
                  <a:lnTo>
                    <a:pt x="673" y="1014"/>
                  </a:lnTo>
                  <a:lnTo>
                    <a:pt x="671" y="1020"/>
                  </a:lnTo>
                  <a:lnTo>
                    <a:pt x="668" y="1026"/>
                  </a:lnTo>
                  <a:lnTo>
                    <a:pt x="663" y="1029"/>
                  </a:lnTo>
                  <a:lnTo>
                    <a:pt x="656" y="1031"/>
                  </a:lnTo>
                  <a:lnTo>
                    <a:pt x="656" y="1031"/>
                  </a:lnTo>
                  <a:lnTo>
                    <a:pt x="651" y="1029"/>
                  </a:lnTo>
                  <a:lnTo>
                    <a:pt x="646" y="1026"/>
                  </a:lnTo>
                  <a:lnTo>
                    <a:pt x="642" y="1020"/>
                  </a:lnTo>
                  <a:lnTo>
                    <a:pt x="641" y="1014"/>
                  </a:lnTo>
                  <a:lnTo>
                    <a:pt x="641" y="1014"/>
                  </a:lnTo>
                  <a:lnTo>
                    <a:pt x="642" y="1007"/>
                  </a:lnTo>
                  <a:lnTo>
                    <a:pt x="646" y="1002"/>
                  </a:lnTo>
                  <a:lnTo>
                    <a:pt x="651" y="998"/>
                  </a:lnTo>
                  <a:lnTo>
                    <a:pt x="656" y="998"/>
                  </a:lnTo>
                  <a:lnTo>
                    <a:pt x="656" y="998"/>
                  </a:lnTo>
                  <a:close/>
                  <a:moveTo>
                    <a:pt x="598" y="998"/>
                  </a:moveTo>
                  <a:lnTo>
                    <a:pt x="598" y="998"/>
                  </a:lnTo>
                  <a:lnTo>
                    <a:pt x="598" y="998"/>
                  </a:lnTo>
                  <a:lnTo>
                    <a:pt x="605" y="998"/>
                  </a:lnTo>
                  <a:lnTo>
                    <a:pt x="610" y="1002"/>
                  </a:lnTo>
                  <a:lnTo>
                    <a:pt x="613" y="1007"/>
                  </a:lnTo>
                  <a:lnTo>
                    <a:pt x="613" y="1014"/>
                  </a:lnTo>
                  <a:lnTo>
                    <a:pt x="613" y="1014"/>
                  </a:lnTo>
                  <a:lnTo>
                    <a:pt x="613" y="1020"/>
                  </a:lnTo>
                  <a:lnTo>
                    <a:pt x="610" y="1026"/>
                  </a:lnTo>
                  <a:lnTo>
                    <a:pt x="605" y="1029"/>
                  </a:lnTo>
                  <a:lnTo>
                    <a:pt x="598" y="1031"/>
                  </a:lnTo>
                  <a:lnTo>
                    <a:pt x="598" y="1031"/>
                  </a:lnTo>
                  <a:lnTo>
                    <a:pt x="593" y="1029"/>
                  </a:lnTo>
                  <a:lnTo>
                    <a:pt x="588" y="1026"/>
                  </a:lnTo>
                  <a:lnTo>
                    <a:pt x="584" y="1020"/>
                  </a:lnTo>
                  <a:lnTo>
                    <a:pt x="583" y="1014"/>
                  </a:lnTo>
                  <a:lnTo>
                    <a:pt x="583" y="1014"/>
                  </a:lnTo>
                  <a:lnTo>
                    <a:pt x="584" y="1007"/>
                  </a:lnTo>
                  <a:lnTo>
                    <a:pt x="588" y="1002"/>
                  </a:lnTo>
                  <a:lnTo>
                    <a:pt x="593" y="998"/>
                  </a:lnTo>
                  <a:lnTo>
                    <a:pt x="598" y="998"/>
                  </a:lnTo>
                  <a:lnTo>
                    <a:pt x="598" y="998"/>
                  </a:lnTo>
                  <a:close/>
                  <a:moveTo>
                    <a:pt x="540" y="998"/>
                  </a:moveTo>
                  <a:lnTo>
                    <a:pt x="540" y="998"/>
                  </a:lnTo>
                  <a:lnTo>
                    <a:pt x="540" y="998"/>
                  </a:lnTo>
                  <a:lnTo>
                    <a:pt x="547" y="998"/>
                  </a:lnTo>
                  <a:lnTo>
                    <a:pt x="550" y="1002"/>
                  </a:lnTo>
                  <a:lnTo>
                    <a:pt x="554" y="1007"/>
                  </a:lnTo>
                  <a:lnTo>
                    <a:pt x="556" y="1014"/>
                  </a:lnTo>
                  <a:lnTo>
                    <a:pt x="556" y="1014"/>
                  </a:lnTo>
                  <a:lnTo>
                    <a:pt x="554" y="1020"/>
                  </a:lnTo>
                  <a:lnTo>
                    <a:pt x="550" y="1026"/>
                  </a:lnTo>
                  <a:lnTo>
                    <a:pt x="547" y="1029"/>
                  </a:lnTo>
                  <a:lnTo>
                    <a:pt x="540" y="1031"/>
                  </a:lnTo>
                  <a:lnTo>
                    <a:pt x="540" y="1031"/>
                  </a:lnTo>
                  <a:lnTo>
                    <a:pt x="533" y="1029"/>
                  </a:lnTo>
                  <a:lnTo>
                    <a:pt x="530" y="1026"/>
                  </a:lnTo>
                  <a:lnTo>
                    <a:pt x="527" y="1020"/>
                  </a:lnTo>
                  <a:lnTo>
                    <a:pt x="525" y="1014"/>
                  </a:lnTo>
                  <a:lnTo>
                    <a:pt x="525" y="1014"/>
                  </a:lnTo>
                  <a:lnTo>
                    <a:pt x="527" y="1007"/>
                  </a:lnTo>
                  <a:lnTo>
                    <a:pt x="530" y="1002"/>
                  </a:lnTo>
                  <a:lnTo>
                    <a:pt x="533" y="998"/>
                  </a:lnTo>
                  <a:lnTo>
                    <a:pt x="540" y="998"/>
                  </a:lnTo>
                  <a:lnTo>
                    <a:pt x="540" y="998"/>
                  </a:lnTo>
                  <a:close/>
                  <a:moveTo>
                    <a:pt x="482" y="998"/>
                  </a:moveTo>
                  <a:lnTo>
                    <a:pt x="482" y="998"/>
                  </a:lnTo>
                  <a:lnTo>
                    <a:pt x="482" y="998"/>
                  </a:lnTo>
                  <a:lnTo>
                    <a:pt x="487" y="998"/>
                  </a:lnTo>
                  <a:lnTo>
                    <a:pt x="493" y="1002"/>
                  </a:lnTo>
                  <a:lnTo>
                    <a:pt x="496" y="1007"/>
                  </a:lnTo>
                  <a:lnTo>
                    <a:pt x="498" y="1014"/>
                  </a:lnTo>
                  <a:lnTo>
                    <a:pt x="498" y="1014"/>
                  </a:lnTo>
                  <a:lnTo>
                    <a:pt x="496" y="1020"/>
                  </a:lnTo>
                  <a:lnTo>
                    <a:pt x="493" y="1026"/>
                  </a:lnTo>
                  <a:lnTo>
                    <a:pt x="487" y="1029"/>
                  </a:lnTo>
                  <a:lnTo>
                    <a:pt x="482" y="1031"/>
                  </a:lnTo>
                  <a:lnTo>
                    <a:pt x="482" y="1031"/>
                  </a:lnTo>
                  <a:lnTo>
                    <a:pt x="476" y="1029"/>
                  </a:lnTo>
                  <a:lnTo>
                    <a:pt x="470" y="1026"/>
                  </a:lnTo>
                  <a:lnTo>
                    <a:pt x="467" y="1020"/>
                  </a:lnTo>
                  <a:lnTo>
                    <a:pt x="467" y="1014"/>
                  </a:lnTo>
                  <a:lnTo>
                    <a:pt x="467" y="1014"/>
                  </a:lnTo>
                  <a:lnTo>
                    <a:pt x="467" y="1007"/>
                  </a:lnTo>
                  <a:lnTo>
                    <a:pt x="470" y="1002"/>
                  </a:lnTo>
                  <a:lnTo>
                    <a:pt x="476" y="998"/>
                  </a:lnTo>
                  <a:lnTo>
                    <a:pt x="482" y="998"/>
                  </a:lnTo>
                  <a:lnTo>
                    <a:pt x="482" y="998"/>
                  </a:lnTo>
                  <a:close/>
                  <a:moveTo>
                    <a:pt x="424" y="998"/>
                  </a:moveTo>
                  <a:lnTo>
                    <a:pt x="424" y="998"/>
                  </a:lnTo>
                  <a:lnTo>
                    <a:pt x="424" y="998"/>
                  </a:lnTo>
                  <a:lnTo>
                    <a:pt x="430" y="998"/>
                  </a:lnTo>
                  <a:lnTo>
                    <a:pt x="435" y="1002"/>
                  </a:lnTo>
                  <a:lnTo>
                    <a:pt x="438" y="1007"/>
                  </a:lnTo>
                  <a:lnTo>
                    <a:pt x="440" y="1014"/>
                  </a:lnTo>
                  <a:lnTo>
                    <a:pt x="440" y="1014"/>
                  </a:lnTo>
                  <a:lnTo>
                    <a:pt x="438" y="1020"/>
                  </a:lnTo>
                  <a:lnTo>
                    <a:pt x="435" y="1026"/>
                  </a:lnTo>
                  <a:lnTo>
                    <a:pt x="430" y="1029"/>
                  </a:lnTo>
                  <a:lnTo>
                    <a:pt x="424" y="1031"/>
                  </a:lnTo>
                  <a:lnTo>
                    <a:pt x="424" y="1031"/>
                  </a:lnTo>
                  <a:lnTo>
                    <a:pt x="418" y="1029"/>
                  </a:lnTo>
                  <a:lnTo>
                    <a:pt x="412" y="1026"/>
                  </a:lnTo>
                  <a:lnTo>
                    <a:pt x="409" y="1020"/>
                  </a:lnTo>
                  <a:lnTo>
                    <a:pt x="407" y="1014"/>
                  </a:lnTo>
                  <a:lnTo>
                    <a:pt x="407" y="1014"/>
                  </a:lnTo>
                  <a:lnTo>
                    <a:pt x="409" y="1007"/>
                  </a:lnTo>
                  <a:lnTo>
                    <a:pt x="412" y="1002"/>
                  </a:lnTo>
                  <a:lnTo>
                    <a:pt x="418" y="998"/>
                  </a:lnTo>
                  <a:lnTo>
                    <a:pt x="424" y="998"/>
                  </a:lnTo>
                  <a:lnTo>
                    <a:pt x="424" y="998"/>
                  </a:lnTo>
                  <a:close/>
                  <a:moveTo>
                    <a:pt x="365" y="998"/>
                  </a:moveTo>
                  <a:lnTo>
                    <a:pt x="365" y="998"/>
                  </a:lnTo>
                  <a:lnTo>
                    <a:pt x="365" y="998"/>
                  </a:lnTo>
                  <a:lnTo>
                    <a:pt x="372" y="998"/>
                  </a:lnTo>
                  <a:lnTo>
                    <a:pt x="377" y="1002"/>
                  </a:lnTo>
                  <a:lnTo>
                    <a:pt x="380" y="1007"/>
                  </a:lnTo>
                  <a:lnTo>
                    <a:pt x="380" y="1014"/>
                  </a:lnTo>
                  <a:lnTo>
                    <a:pt x="380" y="1014"/>
                  </a:lnTo>
                  <a:lnTo>
                    <a:pt x="380" y="1020"/>
                  </a:lnTo>
                  <a:lnTo>
                    <a:pt x="377" y="1026"/>
                  </a:lnTo>
                  <a:lnTo>
                    <a:pt x="372" y="1029"/>
                  </a:lnTo>
                  <a:lnTo>
                    <a:pt x="365" y="1031"/>
                  </a:lnTo>
                  <a:lnTo>
                    <a:pt x="365" y="1031"/>
                  </a:lnTo>
                  <a:lnTo>
                    <a:pt x="360" y="1029"/>
                  </a:lnTo>
                  <a:lnTo>
                    <a:pt x="355" y="1026"/>
                  </a:lnTo>
                  <a:lnTo>
                    <a:pt x="351" y="1020"/>
                  </a:lnTo>
                  <a:lnTo>
                    <a:pt x="349" y="1014"/>
                  </a:lnTo>
                  <a:lnTo>
                    <a:pt x="349" y="1014"/>
                  </a:lnTo>
                  <a:lnTo>
                    <a:pt x="351" y="1007"/>
                  </a:lnTo>
                  <a:lnTo>
                    <a:pt x="355" y="1002"/>
                  </a:lnTo>
                  <a:lnTo>
                    <a:pt x="360" y="998"/>
                  </a:lnTo>
                  <a:lnTo>
                    <a:pt x="365" y="998"/>
                  </a:lnTo>
                  <a:lnTo>
                    <a:pt x="365" y="998"/>
                  </a:lnTo>
                  <a:close/>
                  <a:moveTo>
                    <a:pt x="307" y="998"/>
                  </a:moveTo>
                  <a:lnTo>
                    <a:pt x="307" y="998"/>
                  </a:lnTo>
                  <a:lnTo>
                    <a:pt x="307" y="998"/>
                  </a:lnTo>
                  <a:lnTo>
                    <a:pt x="314" y="998"/>
                  </a:lnTo>
                  <a:lnTo>
                    <a:pt x="317" y="1002"/>
                  </a:lnTo>
                  <a:lnTo>
                    <a:pt x="321" y="1007"/>
                  </a:lnTo>
                  <a:lnTo>
                    <a:pt x="322" y="1014"/>
                  </a:lnTo>
                  <a:lnTo>
                    <a:pt x="322" y="1014"/>
                  </a:lnTo>
                  <a:lnTo>
                    <a:pt x="321" y="1020"/>
                  </a:lnTo>
                  <a:lnTo>
                    <a:pt x="317" y="1026"/>
                  </a:lnTo>
                  <a:lnTo>
                    <a:pt x="314" y="1029"/>
                  </a:lnTo>
                  <a:lnTo>
                    <a:pt x="307" y="1031"/>
                  </a:lnTo>
                  <a:lnTo>
                    <a:pt x="307" y="1031"/>
                  </a:lnTo>
                  <a:lnTo>
                    <a:pt x="302" y="1029"/>
                  </a:lnTo>
                  <a:lnTo>
                    <a:pt x="297" y="1026"/>
                  </a:lnTo>
                  <a:lnTo>
                    <a:pt x="293" y="1020"/>
                  </a:lnTo>
                  <a:lnTo>
                    <a:pt x="292" y="1014"/>
                  </a:lnTo>
                  <a:lnTo>
                    <a:pt x="292" y="1014"/>
                  </a:lnTo>
                  <a:lnTo>
                    <a:pt x="293" y="1007"/>
                  </a:lnTo>
                  <a:lnTo>
                    <a:pt x="297" y="1002"/>
                  </a:lnTo>
                  <a:lnTo>
                    <a:pt x="302" y="998"/>
                  </a:lnTo>
                  <a:lnTo>
                    <a:pt x="307" y="998"/>
                  </a:lnTo>
                  <a:lnTo>
                    <a:pt x="307" y="998"/>
                  </a:lnTo>
                  <a:close/>
                  <a:moveTo>
                    <a:pt x="249" y="998"/>
                  </a:moveTo>
                  <a:lnTo>
                    <a:pt x="249" y="998"/>
                  </a:lnTo>
                  <a:lnTo>
                    <a:pt x="249" y="998"/>
                  </a:lnTo>
                  <a:lnTo>
                    <a:pt x="254" y="998"/>
                  </a:lnTo>
                  <a:lnTo>
                    <a:pt x="259" y="1002"/>
                  </a:lnTo>
                  <a:lnTo>
                    <a:pt x="263" y="1007"/>
                  </a:lnTo>
                  <a:lnTo>
                    <a:pt x="264" y="1014"/>
                  </a:lnTo>
                  <a:lnTo>
                    <a:pt x="264" y="1014"/>
                  </a:lnTo>
                  <a:lnTo>
                    <a:pt x="263" y="1020"/>
                  </a:lnTo>
                  <a:lnTo>
                    <a:pt x="259" y="1026"/>
                  </a:lnTo>
                  <a:lnTo>
                    <a:pt x="254" y="1029"/>
                  </a:lnTo>
                  <a:lnTo>
                    <a:pt x="249" y="1031"/>
                  </a:lnTo>
                  <a:lnTo>
                    <a:pt x="249" y="1031"/>
                  </a:lnTo>
                  <a:lnTo>
                    <a:pt x="242" y="1029"/>
                  </a:lnTo>
                  <a:lnTo>
                    <a:pt x="237" y="1026"/>
                  </a:lnTo>
                  <a:lnTo>
                    <a:pt x="234" y="1020"/>
                  </a:lnTo>
                  <a:lnTo>
                    <a:pt x="234" y="1014"/>
                  </a:lnTo>
                  <a:lnTo>
                    <a:pt x="234" y="1014"/>
                  </a:lnTo>
                  <a:lnTo>
                    <a:pt x="234" y="1007"/>
                  </a:lnTo>
                  <a:lnTo>
                    <a:pt x="237" y="1002"/>
                  </a:lnTo>
                  <a:lnTo>
                    <a:pt x="242" y="998"/>
                  </a:lnTo>
                  <a:lnTo>
                    <a:pt x="249" y="998"/>
                  </a:lnTo>
                  <a:lnTo>
                    <a:pt x="249" y="998"/>
                  </a:lnTo>
                  <a:close/>
                  <a:moveTo>
                    <a:pt x="191" y="998"/>
                  </a:moveTo>
                  <a:lnTo>
                    <a:pt x="191" y="998"/>
                  </a:lnTo>
                  <a:lnTo>
                    <a:pt x="191" y="998"/>
                  </a:lnTo>
                  <a:lnTo>
                    <a:pt x="196" y="998"/>
                  </a:lnTo>
                  <a:lnTo>
                    <a:pt x="201" y="1002"/>
                  </a:lnTo>
                  <a:lnTo>
                    <a:pt x="205" y="1007"/>
                  </a:lnTo>
                  <a:lnTo>
                    <a:pt x="206" y="1014"/>
                  </a:lnTo>
                  <a:lnTo>
                    <a:pt x="206" y="1014"/>
                  </a:lnTo>
                  <a:lnTo>
                    <a:pt x="205" y="1020"/>
                  </a:lnTo>
                  <a:lnTo>
                    <a:pt x="201" y="1026"/>
                  </a:lnTo>
                  <a:lnTo>
                    <a:pt x="196" y="1029"/>
                  </a:lnTo>
                  <a:lnTo>
                    <a:pt x="191" y="1031"/>
                  </a:lnTo>
                  <a:lnTo>
                    <a:pt x="191" y="1031"/>
                  </a:lnTo>
                  <a:lnTo>
                    <a:pt x="184" y="1029"/>
                  </a:lnTo>
                  <a:lnTo>
                    <a:pt x="179" y="1026"/>
                  </a:lnTo>
                  <a:lnTo>
                    <a:pt x="176" y="1020"/>
                  </a:lnTo>
                  <a:lnTo>
                    <a:pt x="176" y="1014"/>
                  </a:lnTo>
                  <a:lnTo>
                    <a:pt x="176" y="1014"/>
                  </a:lnTo>
                  <a:lnTo>
                    <a:pt x="176" y="1007"/>
                  </a:lnTo>
                  <a:lnTo>
                    <a:pt x="179" y="1002"/>
                  </a:lnTo>
                  <a:lnTo>
                    <a:pt x="184" y="998"/>
                  </a:lnTo>
                  <a:lnTo>
                    <a:pt x="191" y="998"/>
                  </a:lnTo>
                  <a:lnTo>
                    <a:pt x="191" y="998"/>
                  </a:lnTo>
                  <a:close/>
                  <a:moveTo>
                    <a:pt x="132" y="998"/>
                  </a:moveTo>
                  <a:lnTo>
                    <a:pt x="132" y="998"/>
                  </a:lnTo>
                  <a:lnTo>
                    <a:pt x="132" y="998"/>
                  </a:lnTo>
                  <a:lnTo>
                    <a:pt x="138" y="998"/>
                  </a:lnTo>
                  <a:lnTo>
                    <a:pt x="143" y="1002"/>
                  </a:lnTo>
                  <a:lnTo>
                    <a:pt x="147" y="1007"/>
                  </a:lnTo>
                  <a:lnTo>
                    <a:pt x="147" y="1014"/>
                  </a:lnTo>
                  <a:lnTo>
                    <a:pt x="147" y="1014"/>
                  </a:lnTo>
                  <a:lnTo>
                    <a:pt x="147" y="1020"/>
                  </a:lnTo>
                  <a:lnTo>
                    <a:pt x="143" y="1026"/>
                  </a:lnTo>
                  <a:lnTo>
                    <a:pt x="138" y="1029"/>
                  </a:lnTo>
                  <a:lnTo>
                    <a:pt x="132" y="1031"/>
                  </a:lnTo>
                  <a:lnTo>
                    <a:pt x="132" y="1031"/>
                  </a:lnTo>
                  <a:lnTo>
                    <a:pt x="126" y="1029"/>
                  </a:lnTo>
                  <a:lnTo>
                    <a:pt x="121" y="1026"/>
                  </a:lnTo>
                  <a:lnTo>
                    <a:pt x="118" y="1020"/>
                  </a:lnTo>
                  <a:lnTo>
                    <a:pt x="116" y="1014"/>
                  </a:lnTo>
                  <a:lnTo>
                    <a:pt x="116" y="1014"/>
                  </a:lnTo>
                  <a:lnTo>
                    <a:pt x="118" y="1007"/>
                  </a:lnTo>
                  <a:lnTo>
                    <a:pt x="121" y="1002"/>
                  </a:lnTo>
                  <a:lnTo>
                    <a:pt x="126" y="998"/>
                  </a:lnTo>
                  <a:lnTo>
                    <a:pt x="132" y="998"/>
                  </a:lnTo>
                  <a:lnTo>
                    <a:pt x="132" y="998"/>
                  </a:lnTo>
                  <a:close/>
                  <a:moveTo>
                    <a:pt x="74" y="998"/>
                  </a:moveTo>
                  <a:lnTo>
                    <a:pt x="74" y="998"/>
                  </a:lnTo>
                  <a:lnTo>
                    <a:pt x="74" y="998"/>
                  </a:lnTo>
                  <a:lnTo>
                    <a:pt x="80" y="998"/>
                  </a:lnTo>
                  <a:lnTo>
                    <a:pt x="86" y="1002"/>
                  </a:lnTo>
                  <a:lnTo>
                    <a:pt x="89" y="1007"/>
                  </a:lnTo>
                  <a:lnTo>
                    <a:pt x="89" y="1014"/>
                  </a:lnTo>
                  <a:lnTo>
                    <a:pt x="89" y="1014"/>
                  </a:lnTo>
                  <a:lnTo>
                    <a:pt x="89" y="1020"/>
                  </a:lnTo>
                  <a:lnTo>
                    <a:pt x="86" y="1026"/>
                  </a:lnTo>
                  <a:lnTo>
                    <a:pt x="80" y="1029"/>
                  </a:lnTo>
                  <a:lnTo>
                    <a:pt x="74" y="1031"/>
                  </a:lnTo>
                  <a:lnTo>
                    <a:pt x="74" y="1031"/>
                  </a:lnTo>
                  <a:lnTo>
                    <a:pt x="68" y="1029"/>
                  </a:lnTo>
                  <a:lnTo>
                    <a:pt x="63" y="1026"/>
                  </a:lnTo>
                  <a:lnTo>
                    <a:pt x="60" y="1020"/>
                  </a:lnTo>
                  <a:lnTo>
                    <a:pt x="58" y="1014"/>
                  </a:lnTo>
                  <a:lnTo>
                    <a:pt x="58" y="1014"/>
                  </a:lnTo>
                  <a:lnTo>
                    <a:pt x="60" y="1007"/>
                  </a:lnTo>
                  <a:lnTo>
                    <a:pt x="63" y="1002"/>
                  </a:lnTo>
                  <a:lnTo>
                    <a:pt x="68" y="998"/>
                  </a:lnTo>
                  <a:lnTo>
                    <a:pt x="74" y="998"/>
                  </a:lnTo>
                  <a:lnTo>
                    <a:pt x="74" y="998"/>
                  </a:lnTo>
                  <a:close/>
                  <a:moveTo>
                    <a:pt x="1589" y="954"/>
                  </a:moveTo>
                  <a:lnTo>
                    <a:pt x="1589" y="954"/>
                  </a:lnTo>
                  <a:lnTo>
                    <a:pt x="1589" y="954"/>
                  </a:lnTo>
                  <a:lnTo>
                    <a:pt x="1596" y="956"/>
                  </a:lnTo>
                  <a:lnTo>
                    <a:pt x="1601" y="959"/>
                  </a:lnTo>
                  <a:lnTo>
                    <a:pt x="1605" y="964"/>
                  </a:lnTo>
                  <a:lnTo>
                    <a:pt x="1605" y="971"/>
                  </a:lnTo>
                  <a:lnTo>
                    <a:pt x="1605" y="971"/>
                  </a:lnTo>
                  <a:lnTo>
                    <a:pt x="1605" y="976"/>
                  </a:lnTo>
                  <a:lnTo>
                    <a:pt x="1601" y="981"/>
                  </a:lnTo>
                  <a:lnTo>
                    <a:pt x="1596" y="985"/>
                  </a:lnTo>
                  <a:lnTo>
                    <a:pt x="1589" y="986"/>
                  </a:lnTo>
                  <a:lnTo>
                    <a:pt x="1589" y="986"/>
                  </a:lnTo>
                  <a:lnTo>
                    <a:pt x="1584" y="985"/>
                  </a:lnTo>
                  <a:lnTo>
                    <a:pt x="1579" y="981"/>
                  </a:lnTo>
                  <a:lnTo>
                    <a:pt x="1576" y="976"/>
                  </a:lnTo>
                  <a:lnTo>
                    <a:pt x="1574" y="971"/>
                  </a:lnTo>
                  <a:lnTo>
                    <a:pt x="1574" y="971"/>
                  </a:lnTo>
                  <a:lnTo>
                    <a:pt x="1576" y="964"/>
                  </a:lnTo>
                  <a:lnTo>
                    <a:pt x="1579" y="959"/>
                  </a:lnTo>
                  <a:lnTo>
                    <a:pt x="1584" y="956"/>
                  </a:lnTo>
                  <a:lnTo>
                    <a:pt x="1589" y="954"/>
                  </a:lnTo>
                  <a:lnTo>
                    <a:pt x="1589" y="954"/>
                  </a:lnTo>
                  <a:close/>
                  <a:moveTo>
                    <a:pt x="1531" y="954"/>
                  </a:moveTo>
                  <a:lnTo>
                    <a:pt x="1531" y="954"/>
                  </a:lnTo>
                  <a:lnTo>
                    <a:pt x="1531" y="954"/>
                  </a:lnTo>
                  <a:lnTo>
                    <a:pt x="1538" y="956"/>
                  </a:lnTo>
                  <a:lnTo>
                    <a:pt x="1542" y="959"/>
                  </a:lnTo>
                  <a:lnTo>
                    <a:pt x="1545" y="964"/>
                  </a:lnTo>
                  <a:lnTo>
                    <a:pt x="1547" y="971"/>
                  </a:lnTo>
                  <a:lnTo>
                    <a:pt x="1547" y="971"/>
                  </a:lnTo>
                  <a:lnTo>
                    <a:pt x="1545" y="976"/>
                  </a:lnTo>
                  <a:lnTo>
                    <a:pt x="1542" y="981"/>
                  </a:lnTo>
                  <a:lnTo>
                    <a:pt x="1538" y="985"/>
                  </a:lnTo>
                  <a:lnTo>
                    <a:pt x="1531" y="986"/>
                  </a:lnTo>
                  <a:lnTo>
                    <a:pt x="1531" y="986"/>
                  </a:lnTo>
                  <a:lnTo>
                    <a:pt x="1525" y="985"/>
                  </a:lnTo>
                  <a:lnTo>
                    <a:pt x="1521" y="981"/>
                  </a:lnTo>
                  <a:lnTo>
                    <a:pt x="1518" y="976"/>
                  </a:lnTo>
                  <a:lnTo>
                    <a:pt x="1516" y="971"/>
                  </a:lnTo>
                  <a:lnTo>
                    <a:pt x="1516" y="971"/>
                  </a:lnTo>
                  <a:lnTo>
                    <a:pt x="1518" y="964"/>
                  </a:lnTo>
                  <a:lnTo>
                    <a:pt x="1521" y="959"/>
                  </a:lnTo>
                  <a:lnTo>
                    <a:pt x="1525" y="956"/>
                  </a:lnTo>
                  <a:lnTo>
                    <a:pt x="1531" y="954"/>
                  </a:lnTo>
                  <a:lnTo>
                    <a:pt x="1531" y="954"/>
                  </a:lnTo>
                  <a:close/>
                  <a:moveTo>
                    <a:pt x="1473" y="954"/>
                  </a:moveTo>
                  <a:lnTo>
                    <a:pt x="1473" y="954"/>
                  </a:lnTo>
                  <a:lnTo>
                    <a:pt x="1473" y="954"/>
                  </a:lnTo>
                  <a:lnTo>
                    <a:pt x="1479" y="956"/>
                  </a:lnTo>
                  <a:lnTo>
                    <a:pt x="1484" y="959"/>
                  </a:lnTo>
                  <a:lnTo>
                    <a:pt x="1487" y="964"/>
                  </a:lnTo>
                  <a:lnTo>
                    <a:pt x="1489" y="971"/>
                  </a:lnTo>
                  <a:lnTo>
                    <a:pt x="1489" y="971"/>
                  </a:lnTo>
                  <a:lnTo>
                    <a:pt x="1487" y="976"/>
                  </a:lnTo>
                  <a:lnTo>
                    <a:pt x="1484" y="981"/>
                  </a:lnTo>
                  <a:lnTo>
                    <a:pt x="1479" y="985"/>
                  </a:lnTo>
                  <a:lnTo>
                    <a:pt x="1473" y="986"/>
                  </a:lnTo>
                  <a:lnTo>
                    <a:pt x="1473" y="986"/>
                  </a:lnTo>
                  <a:lnTo>
                    <a:pt x="1467" y="985"/>
                  </a:lnTo>
                  <a:lnTo>
                    <a:pt x="1462" y="981"/>
                  </a:lnTo>
                  <a:lnTo>
                    <a:pt x="1458" y="976"/>
                  </a:lnTo>
                  <a:lnTo>
                    <a:pt x="1458" y="971"/>
                  </a:lnTo>
                  <a:lnTo>
                    <a:pt x="1458" y="971"/>
                  </a:lnTo>
                  <a:lnTo>
                    <a:pt x="1458" y="964"/>
                  </a:lnTo>
                  <a:lnTo>
                    <a:pt x="1462" y="959"/>
                  </a:lnTo>
                  <a:lnTo>
                    <a:pt x="1467" y="956"/>
                  </a:lnTo>
                  <a:lnTo>
                    <a:pt x="1473" y="954"/>
                  </a:lnTo>
                  <a:lnTo>
                    <a:pt x="1473" y="954"/>
                  </a:lnTo>
                  <a:close/>
                  <a:moveTo>
                    <a:pt x="1416" y="954"/>
                  </a:moveTo>
                  <a:lnTo>
                    <a:pt x="1416" y="954"/>
                  </a:lnTo>
                  <a:lnTo>
                    <a:pt x="1416" y="954"/>
                  </a:lnTo>
                  <a:lnTo>
                    <a:pt x="1421" y="956"/>
                  </a:lnTo>
                  <a:lnTo>
                    <a:pt x="1426" y="959"/>
                  </a:lnTo>
                  <a:lnTo>
                    <a:pt x="1429" y="964"/>
                  </a:lnTo>
                  <a:lnTo>
                    <a:pt x="1431" y="971"/>
                  </a:lnTo>
                  <a:lnTo>
                    <a:pt x="1431" y="971"/>
                  </a:lnTo>
                  <a:lnTo>
                    <a:pt x="1429" y="976"/>
                  </a:lnTo>
                  <a:lnTo>
                    <a:pt x="1426" y="981"/>
                  </a:lnTo>
                  <a:lnTo>
                    <a:pt x="1421" y="985"/>
                  </a:lnTo>
                  <a:lnTo>
                    <a:pt x="1416" y="986"/>
                  </a:lnTo>
                  <a:lnTo>
                    <a:pt x="1416" y="986"/>
                  </a:lnTo>
                  <a:lnTo>
                    <a:pt x="1409" y="985"/>
                  </a:lnTo>
                  <a:lnTo>
                    <a:pt x="1404" y="981"/>
                  </a:lnTo>
                  <a:lnTo>
                    <a:pt x="1400" y="976"/>
                  </a:lnTo>
                  <a:lnTo>
                    <a:pt x="1399" y="971"/>
                  </a:lnTo>
                  <a:lnTo>
                    <a:pt x="1399" y="971"/>
                  </a:lnTo>
                  <a:lnTo>
                    <a:pt x="1400" y="964"/>
                  </a:lnTo>
                  <a:lnTo>
                    <a:pt x="1404" y="959"/>
                  </a:lnTo>
                  <a:lnTo>
                    <a:pt x="1409" y="956"/>
                  </a:lnTo>
                  <a:lnTo>
                    <a:pt x="1416" y="954"/>
                  </a:lnTo>
                  <a:lnTo>
                    <a:pt x="1416" y="954"/>
                  </a:lnTo>
                  <a:close/>
                  <a:moveTo>
                    <a:pt x="1356" y="954"/>
                  </a:moveTo>
                  <a:lnTo>
                    <a:pt x="1356" y="954"/>
                  </a:lnTo>
                  <a:lnTo>
                    <a:pt x="1356" y="954"/>
                  </a:lnTo>
                  <a:lnTo>
                    <a:pt x="1363" y="956"/>
                  </a:lnTo>
                  <a:lnTo>
                    <a:pt x="1368" y="959"/>
                  </a:lnTo>
                  <a:lnTo>
                    <a:pt x="1371" y="964"/>
                  </a:lnTo>
                  <a:lnTo>
                    <a:pt x="1371" y="971"/>
                  </a:lnTo>
                  <a:lnTo>
                    <a:pt x="1371" y="971"/>
                  </a:lnTo>
                  <a:lnTo>
                    <a:pt x="1371" y="976"/>
                  </a:lnTo>
                  <a:lnTo>
                    <a:pt x="1368" y="981"/>
                  </a:lnTo>
                  <a:lnTo>
                    <a:pt x="1363" y="985"/>
                  </a:lnTo>
                  <a:lnTo>
                    <a:pt x="1356" y="986"/>
                  </a:lnTo>
                  <a:lnTo>
                    <a:pt x="1356" y="986"/>
                  </a:lnTo>
                  <a:lnTo>
                    <a:pt x="1351" y="985"/>
                  </a:lnTo>
                  <a:lnTo>
                    <a:pt x="1346" y="981"/>
                  </a:lnTo>
                  <a:lnTo>
                    <a:pt x="1342" y="976"/>
                  </a:lnTo>
                  <a:lnTo>
                    <a:pt x="1341" y="971"/>
                  </a:lnTo>
                  <a:lnTo>
                    <a:pt x="1341" y="971"/>
                  </a:lnTo>
                  <a:lnTo>
                    <a:pt x="1342" y="964"/>
                  </a:lnTo>
                  <a:lnTo>
                    <a:pt x="1346" y="959"/>
                  </a:lnTo>
                  <a:lnTo>
                    <a:pt x="1351" y="956"/>
                  </a:lnTo>
                  <a:lnTo>
                    <a:pt x="1356" y="954"/>
                  </a:lnTo>
                  <a:lnTo>
                    <a:pt x="1356" y="954"/>
                  </a:lnTo>
                  <a:close/>
                  <a:moveTo>
                    <a:pt x="1298" y="954"/>
                  </a:moveTo>
                  <a:lnTo>
                    <a:pt x="1298" y="954"/>
                  </a:lnTo>
                  <a:lnTo>
                    <a:pt x="1298" y="954"/>
                  </a:lnTo>
                  <a:lnTo>
                    <a:pt x="1305" y="956"/>
                  </a:lnTo>
                  <a:lnTo>
                    <a:pt x="1308" y="959"/>
                  </a:lnTo>
                  <a:lnTo>
                    <a:pt x="1312" y="964"/>
                  </a:lnTo>
                  <a:lnTo>
                    <a:pt x="1313" y="971"/>
                  </a:lnTo>
                  <a:lnTo>
                    <a:pt x="1313" y="971"/>
                  </a:lnTo>
                  <a:lnTo>
                    <a:pt x="1312" y="976"/>
                  </a:lnTo>
                  <a:lnTo>
                    <a:pt x="1308" y="981"/>
                  </a:lnTo>
                  <a:lnTo>
                    <a:pt x="1305" y="985"/>
                  </a:lnTo>
                  <a:lnTo>
                    <a:pt x="1298" y="986"/>
                  </a:lnTo>
                  <a:lnTo>
                    <a:pt x="1298" y="986"/>
                  </a:lnTo>
                  <a:lnTo>
                    <a:pt x="1293" y="985"/>
                  </a:lnTo>
                  <a:lnTo>
                    <a:pt x="1288" y="981"/>
                  </a:lnTo>
                  <a:lnTo>
                    <a:pt x="1284" y="976"/>
                  </a:lnTo>
                  <a:lnTo>
                    <a:pt x="1283" y="971"/>
                  </a:lnTo>
                  <a:lnTo>
                    <a:pt x="1283" y="971"/>
                  </a:lnTo>
                  <a:lnTo>
                    <a:pt x="1284" y="964"/>
                  </a:lnTo>
                  <a:lnTo>
                    <a:pt x="1288" y="959"/>
                  </a:lnTo>
                  <a:lnTo>
                    <a:pt x="1293" y="956"/>
                  </a:lnTo>
                  <a:lnTo>
                    <a:pt x="1298" y="954"/>
                  </a:lnTo>
                  <a:lnTo>
                    <a:pt x="1298" y="954"/>
                  </a:lnTo>
                  <a:close/>
                  <a:moveTo>
                    <a:pt x="1240" y="954"/>
                  </a:moveTo>
                  <a:lnTo>
                    <a:pt x="1240" y="954"/>
                  </a:lnTo>
                  <a:lnTo>
                    <a:pt x="1240" y="954"/>
                  </a:lnTo>
                  <a:lnTo>
                    <a:pt x="1245" y="956"/>
                  </a:lnTo>
                  <a:lnTo>
                    <a:pt x="1250" y="959"/>
                  </a:lnTo>
                  <a:lnTo>
                    <a:pt x="1254" y="964"/>
                  </a:lnTo>
                  <a:lnTo>
                    <a:pt x="1255" y="971"/>
                  </a:lnTo>
                  <a:lnTo>
                    <a:pt x="1255" y="971"/>
                  </a:lnTo>
                  <a:lnTo>
                    <a:pt x="1254" y="976"/>
                  </a:lnTo>
                  <a:lnTo>
                    <a:pt x="1250" y="981"/>
                  </a:lnTo>
                  <a:lnTo>
                    <a:pt x="1245" y="985"/>
                  </a:lnTo>
                  <a:lnTo>
                    <a:pt x="1240" y="986"/>
                  </a:lnTo>
                  <a:lnTo>
                    <a:pt x="1240" y="986"/>
                  </a:lnTo>
                  <a:lnTo>
                    <a:pt x="1233" y="985"/>
                  </a:lnTo>
                  <a:lnTo>
                    <a:pt x="1228" y="981"/>
                  </a:lnTo>
                  <a:lnTo>
                    <a:pt x="1225" y="976"/>
                  </a:lnTo>
                  <a:lnTo>
                    <a:pt x="1225" y="971"/>
                  </a:lnTo>
                  <a:lnTo>
                    <a:pt x="1225" y="971"/>
                  </a:lnTo>
                  <a:lnTo>
                    <a:pt x="1225" y="964"/>
                  </a:lnTo>
                  <a:lnTo>
                    <a:pt x="1228" y="959"/>
                  </a:lnTo>
                  <a:lnTo>
                    <a:pt x="1233" y="956"/>
                  </a:lnTo>
                  <a:lnTo>
                    <a:pt x="1240" y="954"/>
                  </a:lnTo>
                  <a:lnTo>
                    <a:pt x="1240" y="954"/>
                  </a:lnTo>
                  <a:close/>
                  <a:moveTo>
                    <a:pt x="1182" y="954"/>
                  </a:moveTo>
                  <a:lnTo>
                    <a:pt x="1182" y="954"/>
                  </a:lnTo>
                  <a:lnTo>
                    <a:pt x="1182" y="954"/>
                  </a:lnTo>
                  <a:lnTo>
                    <a:pt x="1187" y="956"/>
                  </a:lnTo>
                  <a:lnTo>
                    <a:pt x="1192" y="959"/>
                  </a:lnTo>
                  <a:lnTo>
                    <a:pt x="1196" y="964"/>
                  </a:lnTo>
                  <a:lnTo>
                    <a:pt x="1198" y="971"/>
                  </a:lnTo>
                  <a:lnTo>
                    <a:pt x="1198" y="971"/>
                  </a:lnTo>
                  <a:lnTo>
                    <a:pt x="1196" y="976"/>
                  </a:lnTo>
                  <a:lnTo>
                    <a:pt x="1192" y="981"/>
                  </a:lnTo>
                  <a:lnTo>
                    <a:pt x="1187" y="985"/>
                  </a:lnTo>
                  <a:lnTo>
                    <a:pt x="1182" y="986"/>
                  </a:lnTo>
                  <a:lnTo>
                    <a:pt x="1182" y="986"/>
                  </a:lnTo>
                  <a:lnTo>
                    <a:pt x="1175" y="985"/>
                  </a:lnTo>
                  <a:lnTo>
                    <a:pt x="1170" y="981"/>
                  </a:lnTo>
                  <a:lnTo>
                    <a:pt x="1167" y="976"/>
                  </a:lnTo>
                  <a:lnTo>
                    <a:pt x="1165" y="971"/>
                  </a:lnTo>
                  <a:lnTo>
                    <a:pt x="1165" y="971"/>
                  </a:lnTo>
                  <a:lnTo>
                    <a:pt x="1167" y="964"/>
                  </a:lnTo>
                  <a:lnTo>
                    <a:pt x="1170" y="959"/>
                  </a:lnTo>
                  <a:lnTo>
                    <a:pt x="1175" y="956"/>
                  </a:lnTo>
                  <a:lnTo>
                    <a:pt x="1182" y="954"/>
                  </a:lnTo>
                  <a:lnTo>
                    <a:pt x="1182" y="954"/>
                  </a:lnTo>
                  <a:close/>
                  <a:moveTo>
                    <a:pt x="1123" y="954"/>
                  </a:moveTo>
                  <a:lnTo>
                    <a:pt x="1123" y="954"/>
                  </a:lnTo>
                  <a:lnTo>
                    <a:pt x="1123" y="954"/>
                  </a:lnTo>
                  <a:lnTo>
                    <a:pt x="1129" y="956"/>
                  </a:lnTo>
                  <a:lnTo>
                    <a:pt x="1135" y="959"/>
                  </a:lnTo>
                  <a:lnTo>
                    <a:pt x="1138" y="964"/>
                  </a:lnTo>
                  <a:lnTo>
                    <a:pt x="1138" y="971"/>
                  </a:lnTo>
                  <a:lnTo>
                    <a:pt x="1138" y="971"/>
                  </a:lnTo>
                  <a:lnTo>
                    <a:pt x="1138" y="976"/>
                  </a:lnTo>
                  <a:lnTo>
                    <a:pt x="1135" y="981"/>
                  </a:lnTo>
                  <a:lnTo>
                    <a:pt x="1129" y="985"/>
                  </a:lnTo>
                  <a:lnTo>
                    <a:pt x="1123" y="986"/>
                  </a:lnTo>
                  <a:lnTo>
                    <a:pt x="1123" y="986"/>
                  </a:lnTo>
                  <a:lnTo>
                    <a:pt x="1118" y="985"/>
                  </a:lnTo>
                  <a:lnTo>
                    <a:pt x="1112" y="981"/>
                  </a:lnTo>
                  <a:lnTo>
                    <a:pt x="1109" y="976"/>
                  </a:lnTo>
                  <a:lnTo>
                    <a:pt x="1107" y="971"/>
                  </a:lnTo>
                  <a:lnTo>
                    <a:pt x="1107" y="971"/>
                  </a:lnTo>
                  <a:lnTo>
                    <a:pt x="1109" y="964"/>
                  </a:lnTo>
                  <a:lnTo>
                    <a:pt x="1112" y="959"/>
                  </a:lnTo>
                  <a:lnTo>
                    <a:pt x="1118" y="956"/>
                  </a:lnTo>
                  <a:lnTo>
                    <a:pt x="1123" y="954"/>
                  </a:lnTo>
                  <a:lnTo>
                    <a:pt x="1123" y="954"/>
                  </a:lnTo>
                  <a:close/>
                  <a:moveTo>
                    <a:pt x="1065" y="954"/>
                  </a:moveTo>
                  <a:lnTo>
                    <a:pt x="1065" y="954"/>
                  </a:lnTo>
                  <a:lnTo>
                    <a:pt x="1065" y="954"/>
                  </a:lnTo>
                  <a:lnTo>
                    <a:pt x="1072" y="956"/>
                  </a:lnTo>
                  <a:lnTo>
                    <a:pt x="1077" y="959"/>
                  </a:lnTo>
                  <a:lnTo>
                    <a:pt x="1078" y="964"/>
                  </a:lnTo>
                  <a:lnTo>
                    <a:pt x="1080" y="971"/>
                  </a:lnTo>
                  <a:lnTo>
                    <a:pt x="1080" y="971"/>
                  </a:lnTo>
                  <a:lnTo>
                    <a:pt x="1078" y="976"/>
                  </a:lnTo>
                  <a:lnTo>
                    <a:pt x="1077" y="981"/>
                  </a:lnTo>
                  <a:lnTo>
                    <a:pt x="1072" y="985"/>
                  </a:lnTo>
                  <a:lnTo>
                    <a:pt x="1065" y="986"/>
                  </a:lnTo>
                  <a:lnTo>
                    <a:pt x="1065" y="986"/>
                  </a:lnTo>
                  <a:lnTo>
                    <a:pt x="1060" y="985"/>
                  </a:lnTo>
                  <a:lnTo>
                    <a:pt x="1055" y="981"/>
                  </a:lnTo>
                  <a:lnTo>
                    <a:pt x="1051" y="976"/>
                  </a:lnTo>
                  <a:lnTo>
                    <a:pt x="1049" y="971"/>
                  </a:lnTo>
                  <a:lnTo>
                    <a:pt x="1049" y="971"/>
                  </a:lnTo>
                  <a:lnTo>
                    <a:pt x="1051" y="964"/>
                  </a:lnTo>
                  <a:lnTo>
                    <a:pt x="1055" y="959"/>
                  </a:lnTo>
                  <a:lnTo>
                    <a:pt x="1060" y="956"/>
                  </a:lnTo>
                  <a:lnTo>
                    <a:pt x="1065" y="954"/>
                  </a:lnTo>
                  <a:lnTo>
                    <a:pt x="1065" y="954"/>
                  </a:lnTo>
                  <a:close/>
                  <a:moveTo>
                    <a:pt x="1007" y="954"/>
                  </a:moveTo>
                  <a:lnTo>
                    <a:pt x="1007" y="954"/>
                  </a:lnTo>
                  <a:lnTo>
                    <a:pt x="1007" y="954"/>
                  </a:lnTo>
                  <a:lnTo>
                    <a:pt x="1012" y="956"/>
                  </a:lnTo>
                  <a:lnTo>
                    <a:pt x="1017" y="959"/>
                  </a:lnTo>
                  <a:lnTo>
                    <a:pt x="1020" y="964"/>
                  </a:lnTo>
                  <a:lnTo>
                    <a:pt x="1022" y="971"/>
                  </a:lnTo>
                  <a:lnTo>
                    <a:pt x="1022" y="971"/>
                  </a:lnTo>
                  <a:lnTo>
                    <a:pt x="1020" y="976"/>
                  </a:lnTo>
                  <a:lnTo>
                    <a:pt x="1017" y="981"/>
                  </a:lnTo>
                  <a:lnTo>
                    <a:pt x="1012" y="985"/>
                  </a:lnTo>
                  <a:lnTo>
                    <a:pt x="1007" y="986"/>
                  </a:lnTo>
                  <a:lnTo>
                    <a:pt x="1007" y="986"/>
                  </a:lnTo>
                  <a:lnTo>
                    <a:pt x="1000" y="985"/>
                  </a:lnTo>
                  <a:lnTo>
                    <a:pt x="995" y="981"/>
                  </a:lnTo>
                  <a:lnTo>
                    <a:pt x="992" y="976"/>
                  </a:lnTo>
                  <a:lnTo>
                    <a:pt x="992" y="971"/>
                  </a:lnTo>
                  <a:lnTo>
                    <a:pt x="992" y="971"/>
                  </a:lnTo>
                  <a:lnTo>
                    <a:pt x="992" y="964"/>
                  </a:lnTo>
                  <a:lnTo>
                    <a:pt x="995" y="959"/>
                  </a:lnTo>
                  <a:lnTo>
                    <a:pt x="1000" y="956"/>
                  </a:lnTo>
                  <a:lnTo>
                    <a:pt x="1007" y="954"/>
                  </a:lnTo>
                  <a:lnTo>
                    <a:pt x="1007" y="954"/>
                  </a:lnTo>
                  <a:close/>
                  <a:moveTo>
                    <a:pt x="949" y="954"/>
                  </a:moveTo>
                  <a:lnTo>
                    <a:pt x="949" y="954"/>
                  </a:lnTo>
                  <a:lnTo>
                    <a:pt x="949" y="954"/>
                  </a:lnTo>
                  <a:lnTo>
                    <a:pt x="954" y="956"/>
                  </a:lnTo>
                  <a:lnTo>
                    <a:pt x="959" y="959"/>
                  </a:lnTo>
                  <a:lnTo>
                    <a:pt x="963" y="964"/>
                  </a:lnTo>
                  <a:lnTo>
                    <a:pt x="964" y="971"/>
                  </a:lnTo>
                  <a:lnTo>
                    <a:pt x="964" y="971"/>
                  </a:lnTo>
                  <a:lnTo>
                    <a:pt x="963" y="976"/>
                  </a:lnTo>
                  <a:lnTo>
                    <a:pt x="959" y="981"/>
                  </a:lnTo>
                  <a:lnTo>
                    <a:pt x="954" y="985"/>
                  </a:lnTo>
                  <a:lnTo>
                    <a:pt x="949" y="986"/>
                  </a:lnTo>
                  <a:lnTo>
                    <a:pt x="949" y="986"/>
                  </a:lnTo>
                  <a:lnTo>
                    <a:pt x="942" y="985"/>
                  </a:lnTo>
                  <a:lnTo>
                    <a:pt x="937" y="981"/>
                  </a:lnTo>
                  <a:lnTo>
                    <a:pt x="934" y="976"/>
                  </a:lnTo>
                  <a:lnTo>
                    <a:pt x="934" y="971"/>
                  </a:lnTo>
                  <a:lnTo>
                    <a:pt x="934" y="971"/>
                  </a:lnTo>
                  <a:lnTo>
                    <a:pt x="934" y="964"/>
                  </a:lnTo>
                  <a:lnTo>
                    <a:pt x="937" y="959"/>
                  </a:lnTo>
                  <a:lnTo>
                    <a:pt x="942" y="956"/>
                  </a:lnTo>
                  <a:lnTo>
                    <a:pt x="949" y="954"/>
                  </a:lnTo>
                  <a:lnTo>
                    <a:pt x="949" y="954"/>
                  </a:lnTo>
                  <a:close/>
                  <a:moveTo>
                    <a:pt x="889" y="954"/>
                  </a:moveTo>
                  <a:lnTo>
                    <a:pt x="889" y="954"/>
                  </a:lnTo>
                  <a:lnTo>
                    <a:pt x="889" y="954"/>
                  </a:lnTo>
                  <a:lnTo>
                    <a:pt x="896" y="956"/>
                  </a:lnTo>
                  <a:lnTo>
                    <a:pt x="901" y="959"/>
                  </a:lnTo>
                  <a:lnTo>
                    <a:pt x="905" y="964"/>
                  </a:lnTo>
                  <a:lnTo>
                    <a:pt x="905" y="971"/>
                  </a:lnTo>
                  <a:lnTo>
                    <a:pt x="905" y="971"/>
                  </a:lnTo>
                  <a:lnTo>
                    <a:pt x="905" y="976"/>
                  </a:lnTo>
                  <a:lnTo>
                    <a:pt x="901" y="981"/>
                  </a:lnTo>
                  <a:lnTo>
                    <a:pt x="896" y="985"/>
                  </a:lnTo>
                  <a:lnTo>
                    <a:pt x="889" y="986"/>
                  </a:lnTo>
                  <a:lnTo>
                    <a:pt x="889" y="986"/>
                  </a:lnTo>
                  <a:lnTo>
                    <a:pt x="884" y="985"/>
                  </a:lnTo>
                  <a:lnTo>
                    <a:pt x="879" y="981"/>
                  </a:lnTo>
                  <a:lnTo>
                    <a:pt x="876" y="976"/>
                  </a:lnTo>
                  <a:lnTo>
                    <a:pt x="874" y="971"/>
                  </a:lnTo>
                  <a:lnTo>
                    <a:pt x="874" y="971"/>
                  </a:lnTo>
                  <a:lnTo>
                    <a:pt x="876" y="964"/>
                  </a:lnTo>
                  <a:lnTo>
                    <a:pt x="879" y="959"/>
                  </a:lnTo>
                  <a:lnTo>
                    <a:pt x="884" y="956"/>
                  </a:lnTo>
                  <a:lnTo>
                    <a:pt x="889" y="954"/>
                  </a:lnTo>
                  <a:lnTo>
                    <a:pt x="889" y="954"/>
                  </a:lnTo>
                  <a:close/>
                  <a:moveTo>
                    <a:pt x="831" y="954"/>
                  </a:moveTo>
                  <a:lnTo>
                    <a:pt x="831" y="954"/>
                  </a:lnTo>
                  <a:lnTo>
                    <a:pt x="831" y="954"/>
                  </a:lnTo>
                  <a:lnTo>
                    <a:pt x="838" y="956"/>
                  </a:lnTo>
                  <a:lnTo>
                    <a:pt x="843" y="959"/>
                  </a:lnTo>
                  <a:lnTo>
                    <a:pt x="847" y="964"/>
                  </a:lnTo>
                  <a:lnTo>
                    <a:pt x="847" y="971"/>
                  </a:lnTo>
                  <a:lnTo>
                    <a:pt x="847" y="971"/>
                  </a:lnTo>
                  <a:lnTo>
                    <a:pt x="847" y="976"/>
                  </a:lnTo>
                  <a:lnTo>
                    <a:pt x="843" y="981"/>
                  </a:lnTo>
                  <a:lnTo>
                    <a:pt x="838" y="985"/>
                  </a:lnTo>
                  <a:lnTo>
                    <a:pt x="831" y="986"/>
                  </a:lnTo>
                  <a:lnTo>
                    <a:pt x="831" y="986"/>
                  </a:lnTo>
                  <a:lnTo>
                    <a:pt x="826" y="985"/>
                  </a:lnTo>
                  <a:lnTo>
                    <a:pt x="821" y="981"/>
                  </a:lnTo>
                  <a:lnTo>
                    <a:pt x="818" y="976"/>
                  </a:lnTo>
                  <a:lnTo>
                    <a:pt x="816" y="971"/>
                  </a:lnTo>
                  <a:lnTo>
                    <a:pt x="816" y="971"/>
                  </a:lnTo>
                  <a:lnTo>
                    <a:pt x="818" y="964"/>
                  </a:lnTo>
                  <a:lnTo>
                    <a:pt x="821" y="959"/>
                  </a:lnTo>
                  <a:lnTo>
                    <a:pt x="826" y="956"/>
                  </a:lnTo>
                  <a:lnTo>
                    <a:pt x="831" y="954"/>
                  </a:lnTo>
                  <a:lnTo>
                    <a:pt x="831" y="954"/>
                  </a:lnTo>
                  <a:close/>
                  <a:moveTo>
                    <a:pt x="774" y="954"/>
                  </a:moveTo>
                  <a:lnTo>
                    <a:pt x="774" y="954"/>
                  </a:lnTo>
                  <a:lnTo>
                    <a:pt x="774" y="954"/>
                  </a:lnTo>
                  <a:lnTo>
                    <a:pt x="779" y="956"/>
                  </a:lnTo>
                  <a:lnTo>
                    <a:pt x="784" y="959"/>
                  </a:lnTo>
                  <a:lnTo>
                    <a:pt x="787" y="964"/>
                  </a:lnTo>
                  <a:lnTo>
                    <a:pt x="789" y="971"/>
                  </a:lnTo>
                  <a:lnTo>
                    <a:pt x="789" y="971"/>
                  </a:lnTo>
                  <a:lnTo>
                    <a:pt x="787" y="976"/>
                  </a:lnTo>
                  <a:lnTo>
                    <a:pt x="784" y="981"/>
                  </a:lnTo>
                  <a:lnTo>
                    <a:pt x="779" y="985"/>
                  </a:lnTo>
                  <a:lnTo>
                    <a:pt x="774" y="986"/>
                  </a:lnTo>
                  <a:lnTo>
                    <a:pt x="774" y="986"/>
                  </a:lnTo>
                  <a:lnTo>
                    <a:pt x="767" y="985"/>
                  </a:lnTo>
                  <a:lnTo>
                    <a:pt x="763" y="981"/>
                  </a:lnTo>
                  <a:lnTo>
                    <a:pt x="760" y="976"/>
                  </a:lnTo>
                  <a:lnTo>
                    <a:pt x="758" y="971"/>
                  </a:lnTo>
                  <a:lnTo>
                    <a:pt x="758" y="971"/>
                  </a:lnTo>
                  <a:lnTo>
                    <a:pt x="760" y="964"/>
                  </a:lnTo>
                  <a:lnTo>
                    <a:pt x="763" y="959"/>
                  </a:lnTo>
                  <a:lnTo>
                    <a:pt x="767" y="956"/>
                  </a:lnTo>
                  <a:lnTo>
                    <a:pt x="774" y="954"/>
                  </a:lnTo>
                  <a:lnTo>
                    <a:pt x="774" y="954"/>
                  </a:lnTo>
                  <a:close/>
                  <a:moveTo>
                    <a:pt x="716" y="954"/>
                  </a:moveTo>
                  <a:lnTo>
                    <a:pt x="716" y="954"/>
                  </a:lnTo>
                  <a:lnTo>
                    <a:pt x="716" y="954"/>
                  </a:lnTo>
                  <a:lnTo>
                    <a:pt x="721" y="956"/>
                  </a:lnTo>
                  <a:lnTo>
                    <a:pt x="726" y="959"/>
                  </a:lnTo>
                  <a:lnTo>
                    <a:pt x="729" y="964"/>
                  </a:lnTo>
                  <a:lnTo>
                    <a:pt x="731" y="971"/>
                  </a:lnTo>
                  <a:lnTo>
                    <a:pt x="731" y="971"/>
                  </a:lnTo>
                  <a:lnTo>
                    <a:pt x="729" y="976"/>
                  </a:lnTo>
                  <a:lnTo>
                    <a:pt x="726" y="981"/>
                  </a:lnTo>
                  <a:lnTo>
                    <a:pt x="721" y="985"/>
                  </a:lnTo>
                  <a:lnTo>
                    <a:pt x="716" y="986"/>
                  </a:lnTo>
                  <a:lnTo>
                    <a:pt x="716" y="986"/>
                  </a:lnTo>
                  <a:lnTo>
                    <a:pt x="709" y="985"/>
                  </a:lnTo>
                  <a:lnTo>
                    <a:pt x="704" y="981"/>
                  </a:lnTo>
                  <a:lnTo>
                    <a:pt x="700" y="976"/>
                  </a:lnTo>
                  <a:lnTo>
                    <a:pt x="700" y="971"/>
                  </a:lnTo>
                  <a:lnTo>
                    <a:pt x="700" y="971"/>
                  </a:lnTo>
                  <a:lnTo>
                    <a:pt x="700" y="964"/>
                  </a:lnTo>
                  <a:lnTo>
                    <a:pt x="704" y="959"/>
                  </a:lnTo>
                  <a:lnTo>
                    <a:pt x="709" y="956"/>
                  </a:lnTo>
                  <a:lnTo>
                    <a:pt x="716" y="954"/>
                  </a:lnTo>
                  <a:lnTo>
                    <a:pt x="716" y="954"/>
                  </a:lnTo>
                  <a:close/>
                  <a:moveTo>
                    <a:pt x="656" y="954"/>
                  </a:moveTo>
                  <a:lnTo>
                    <a:pt x="656" y="954"/>
                  </a:lnTo>
                  <a:lnTo>
                    <a:pt x="656" y="954"/>
                  </a:lnTo>
                  <a:lnTo>
                    <a:pt x="663" y="956"/>
                  </a:lnTo>
                  <a:lnTo>
                    <a:pt x="668" y="959"/>
                  </a:lnTo>
                  <a:lnTo>
                    <a:pt x="671" y="964"/>
                  </a:lnTo>
                  <a:lnTo>
                    <a:pt x="673" y="971"/>
                  </a:lnTo>
                  <a:lnTo>
                    <a:pt x="673" y="971"/>
                  </a:lnTo>
                  <a:lnTo>
                    <a:pt x="671" y="976"/>
                  </a:lnTo>
                  <a:lnTo>
                    <a:pt x="668" y="981"/>
                  </a:lnTo>
                  <a:lnTo>
                    <a:pt x="663" y="985"/>
                  </a:lnTo>
                  <a:lnTo>
                    <a:pt x="656" y="986"/>
                  </a:lnTo>
                  <a:lnTo>
                    <a:pt x="656" y="986"/>
                  </a:lnTo>
                  <a:lnTo>
                    <a:pt x="651" y="985"/>
                  </a:lnTo>
                  <a:lnTo>
                    <a:pt x="646" y="981"/>
                  </a:lnTo>
                  <a:lnTo>
                    <a:pt x="642" y="976"/>
                  </a:lnTo>
                  <a:lnTo>
                    <a:pt x="641" y="971"/>
                  </a:lnTo>
                  <a:lnTo>
                    <a:pt x="641" y="971"/>
                  </a:lnTo>
                  <a:lnTo>
                    <a:pt x="642" y="964"/>
                  </a:lnTo>
                  <a:lnTo>
                    <a:pt x="646" y="959"/>
                  </a:lnTo>
                  <a:lnTo>
                    <a:pt x="651" y="956"/>
                  </a:lnTo>
                  <a:lnTo>
                    <a:pt x="656" y="954"/>
                  </a:lnTo>
                  <a:lnTo>
                    <a:pt x="656" y="954"/>
                  </a:lnTo>
                  <a:close/>
                  <a:moveTo>
                    <a:pt x="598" y="954"/>
                  </a:moveTo>
                  <a:lnTo>
                    <a:pt x="598" y="954"/>
                  </a:lnTo>
                  <a:lnTo>
                    <a:pt x="598" y="954"/>
                  </a:lnTo>
                  <a:lnTo>
                    <a:pt x="605" y="956"/>
                  </a:lnTo>
                  <a:lnTo>
                    <a:pt x="610" y="959"/>
                  </a:lnTo>
                  <a:lnTo>
                    <a:pt x="613" y="964"/>
                  </a:lnTo>
                  <a:lnTo>
                    <a:pt x="613" y="971"/>
                  </a:lnTo>
                  <a:lnTo>
                    <a:pt x="613" y="971"/>
                  </a:lnTo>
                  <a:lnTo>
                    <a:pt x="613" y="976"/>
                  </a:lnTo>
                  <a:lnTo>
                    <a:pt x="610" y="981"/>
                  </a:lnTo>
                  <a:lnTo>
                    <a:pt x="605" y="985"/>
                  </a:lnTo>
                  <a:lnTo>
                    <a:pt x="598" y="986"/>
                  </a:lnTo>
                  <a:lnTo>
                    <a:pt x="598" y="986"/>
                  </a:lnTo>
                  <a:lnTo>
                    <a:pt x="593" y="985"/>
                  </a:lnTo>
                  <a:lnTo>
                    <a:pt x="588" y="981"/>
                  </a:lnTo>
                  <a:lnTo>
                    <a:pt x="584" y="976"/>
                  </a:lnTo>
                  <a:lnTo>
                    <a:pt x="583" y="971"/>
                  </a:lnTo>
                  <a:lnTo>
                    <a:pt x="583" y="971"/>
                  </a:lnTo>
                  <a:lnTo>
                    <a:pt x="584" y="964"/>
                  </a:lnTo>
                  <a:lnTo>
                    <a:pt x="588" y="959"/>
                  </a:lnTo>
                  <a:lnTo>
                    <a:pt x="593" y="956"/>
                  </a:lnTo>
                  <a:lnTo>
                    <a:pt x="598" y="954"/>
                  </a:lnTo>
                  <a:lnTo>
                    <a:pt x="598" y="954"/>
                  </a:lnTo>
                  <a:close/>
                  <a:moveTo>
                    <a:pt x="540" y="954"/>
                  </a:moveTo>
                  <a:lnTo>
                    <a:pt x="540" y="954"/>
                  </a:lnTo>
                  <a:lnTo>
                    <a:pt x="540" y="954"/>
                  </a:lnTo>
                  <a:lnTo>
                    <a:pt x="547" y="956"/>
                  </a:lnTo>
                  <a:lnTo>
                    <a:pt x="550" y="959"/>
                  </a:lnTo>
                  <a:lnTo>
                    <a:pt x="554" y="964"/>
                  </a:lnTo>
                  <a:lnTo>
                    <a:pt x="556" y="971"/>
                  </a:lnTo>
                  <a:lnTo>
                    <a:pt x="556" y="971"/>
                  </a:lnTo>
                  <a:lnTo>
                    <a:pt x="554" y="976"/>
                  </a:lnTo>
                  <a:lnTo>
                    <a:pt x="550" y="981"/>
                  </a:lnTo>
                  <a:lnTo>
                    <a:pt x="547" y="985"/>
                  </a:lnTo>
                  <a:lnTo>
                    <a:pt x="540" y="986"/>
                  </a:lnTo>
                  <a:lnTo>
                    <a:pt x="540" y="986"/>
                  </a:lnTo>
                  <a:lnTo>
                    <a:pt x="533" y="985"/>
                  </a:lnTo>
                  <a:lnTo>
                    <a:pt x="530" y="981"/>
                  </a:lnTo>
                  <a:lnTo>
                    <a:pt x="527" y="976"/>
                  </a:lnTo>
                  <a:lnTo>
                    <a:pt x="525" y="971"/>
                  </a:lnTo>
                  <a:lnTo>
                    <a:pt x="525" y="971"/>
                  </a:lnTo>
                  <a:lnTo>
                    <a:pt x="527" y="964"/>
                  </a:lnTo>
                  <a:lnTo>
                    <a:pt x="530" y="959"/>
                  </a:lnTo>
                  <a:lnTo>
                    <a:pt x="533" y="956"/>
                  </a:lnTo>
                  <a:lnTo>
                    <a:pt x="540" y="954"/>
                  </a:lnTo>
                  <a:lnTo>
                    <a:pt x="540" y="954"/>
                  </a:lnTo>
                  <a:close/>
                  <a:moveTo>
                    <a:pt x="482" y="954"/>
                  </a:moveTo>
                  <a:lnTo>
                    <a:pt x="482" y="954"/>
                  </a:lnTo>
                  <a:lnTo>
                    <a:pt x="482" y="954"/>
                  </a:lnTo>
                  <a:lnTo>
                    <a:pt x="487" y="956"/>
                  </a:lnTo>
                  <a:lnTo>
                    <a:pt x="493" y="959"/>
                  </a:lnTo>
                  <a:lnTo>
                    <a:pt x="496" y="964"/>
                  </a:lnTo>
                  <a:lnTo>
                    <a:pt x="498" y="971"/>
                  </a:lnTo>
                  <a:lnTo>
                    <a:pt x="498" y="971"/>
                  </a:lnTo>
                  <a:lnTo>
                    <a:pt x="496" y="976"/>
                  </a:lnTo>
                  <a:lnTo>
                    <a:pt x="493" y="981"/>
                  </a:lnTo>
                  <a:lnTo>
                    <a:pt x="487" y="985"/>
                  </a:lnTo>
                  <a:lnTo>
                    <a:pt x="482" y="986"/>
                  </a:lnTo>
                  <a:lnTo>
                    <a:pt x="482" y="986"/>
                  </a:lnTo>
                  <a:lnTo>
                    <a:pt x="476" y="985"/>
                  </a:lnTo>
                  <a:lnTo>
                    <a:pt x="470" y="981"/>
                  </a:lnTo>
                  <a:lnTo>
                    <a:pt x="467" y="976"/>
                  </a:lnTo>
                  <a:lnTo>
                    <a:pt x="467" y="971"/>
                  </a:lnTo>
                  <a:lnTo>
                    <a:pt x="467" y="971"/>
                  </a:lnTo>
                  <a:lnTo>
                    <a:pt x="467" y="964"/>
                  </a:lnTo>
                  <a:lnTo>
                    <a:pt x="470" y="959"/>
                  </a:lnTo>
                  <a:lnTo>
                    <a:pt x="476" y="956"/>
                  </a:lnTo>
                  <a:lnTo>
                    <a:pt x="482" y="954"/>
                  </a:lnTo>
                  <a:lnTo>
                    <a:pt x="482" y="954"/>
                  </a:lnTo>
                  <a:close/>
                  <a:moveTo>
                    <a:pt x="424" y="954"/>
                  </a:moveTo>
                  <a:lnTo>
                    <a:pt x="424" y="954"/>
                  </a:lnTo>
                  <a:lnTo>
                    <a:pt x="424" y="954"/>
                  </a:lnTo>
                  <a:lnTo>
                    <a:pt x="430" y="956"/>
                  </a:lnTo>
                  <a:lnTo>
                    <a:pt x="435" y="959"/>
                  </a:lnTo>
                  <a:lnTo>
                    <a:pt x="438" y="964"/>
                  </a:lnTo>
                  <a:lnTo>
                    <a:pt x="440" y="971"/>
                  </a:lnTo>
                  <a:lnTo>
                    <a:pt x="440" y="971"/>
                  </a:lnTo>
                  <a:lnTo>
                    <a:pt x="438" y="976"/>
                  </a:lnTo>
                  <a:lnTo>
                    <a:pt x="435" y="981"/>
                  </a:lnTo>
                  <a:lnTo>
                    <a:pt x="430" y="985"/>
                  </a:lnTo>
                  <a:lnTo>
                    <a:pt x="424" y="986"/>
                  </a:lnTo>
                  <a:lnTo>
                    <a:pt x="424" y="986"/>
                  </a:lnTo>
                  <a:lnTo>
                    <a:pt x="418" y="985"/>
                  </a:lnTo>
                  <a:lnTo>
                    <a:pt x="412" y="981"/>
                  </a:lnTo>
                  <a:lnTo>
                    <a:pt x="409" y="976"/>
                  </a:lnTo>
                  <a:lnTo>
                    <a:pt x="407" y="971"/>
                  </a:lnTo>
                  <a:lnTo>
                    <a:pt x="407" y="971"/>
                  </a:lnTo>
                  <a:lnTo>
                    <a:pt x="409" y="964"/>
                  </a:lnTo>
                  <a:lnTo>
                    <a:pt x="412" y="959"/>
                  </a:lnTo>
                  <a:lnTo>
                    <a:pt x="418" y="956"/>
                  </a:lnTo>
                  <a:lnTo>
                    <a:pt x="424" y="954"/>
                  </a:lnTo>
                  <a:lnTo>
                    <a:pt x="424" y="954"/>
                  </a:lnTo>
                  <a:close/>
                  <a:moveTo>
                    <a:pt x="365" y="954"/>
                  </a:moveTo>
                  <a:lnTo>
                    <a:pt x="365" y="954"/>
                  </a:lnTo>
                  <a:lnTo>
                    <a:pt x="365" y="954"/>
                  </a:lnTo>
                  <a:lnTo>
                    <a:pt x="372" y="956"/>
                  </a:lnTo>
                  <a:lnTo>
                    <a:pt x="377" y="959"/>
                  </a:lnTo>
                  <a:lnTo>
                    <a:pt x="380" y="964"/>
                  </a:lnTo>
                  <a:lnTo>
                    <a:pt x="380" y="971"/>
                  </a:lnTo>
                  <a:lnTo>
                    <a:pt x="380" y="971"/>
                  </a:lnTo>
                  <a:lnTo>
                    <a:pt x="380" y="976"/>
                  </a:lnTo>
                  <a:lnTo>
                    <a:pt x="377" y="981"/>
                  </a:lnTo>
                  <a:lnTo>
                    <a:pt x="372" y="985"/>
                  </a:lnTo>
                  <a:lnTo>
                    <a:pt x="365" y="986"/>
                  </a:lnTo>
                  <a:lnTo>
                    <a:pt x="365" y="986"/>
                  </a:lnTo>
                  <a:lnTo>
                    <a:pt x="360" y="985"/>
                  </a:lnTo>
                  <a:lnTo>
                    <a:pt x="355" y="981"/>
                  </a:lnTo>
                  <a:lnTo>
                    <a:pt x="351" y="976"/>
                  </a:lnTo>
                  <a:lnTo>
                    <a:pt x="349" y="971"/>
                  </a:lnTo>
                  <a:lnTo>
                    <a:pt x="349" y="971"/>
                  </a:lnTo>
                  <a:lnTo>
                    <a:pt x="351" y="964"/>
                  </a:lnTo>
                  <a:lnTo>
                    <a:pt x="355" y="959"/>
                  </a:lnTo>
                  <a:lnTo>
                    <a:pt x="360" y="956"/>
                  </a:lnTo>
                  <a:lnTo>
                    <a:pt x="365" y="954"/>
                  </a:lnTo>
                  <a:lnTo>
                    <a:pt x="365" y="954"/>
                  </a:lnTo>
                  <a:close/>
                  <a:moveTo>
                    <a:pt x="307" y="954"/>
                  </a:moveTo>
                  <a:lnTo>
                    <a:pt x="307" y="954"/>
                  </a:lnTo>
                  <a:lnTo>
                    <a:pt x="307" y="954"/>
                  </a:lnTo>
                  <a:lnTo>
                    <a:pt x="314" y="956"/>
                  </a:lnTo>
                  <a:lnTo>
                    <a:pt x="317" y="959"/>
                  </a:lnTo>
                  <a:lnTo>
                    <a:pt x="321" y="964"/>
                  </a:lnTo>
                  <a:lnTo>
                    <a:pt x="322" y="971"/>
                  </a:lnTo>
                  <a:lnTo>
                    <a:pt x="322" y="971"/>
                  </a:lnTo>
                  <a:lnTo>
                    <a:pt x="321" y="976"/>
                  </a:lnTo>
                  <a:lnTo>
                    <a:pt x="317" y="981"/>
                  </a:lnTo>
                  <a:lnTo>
                    <a:pt x="314" y="985"/>
                  </a:lnTo>
                  <a:lnTo>
                    <a:pt x="307" y="986"/>
                  </a:lnTo>
                  <a:lnTo>
                    <a:pt x="307" y="986"/>
                  </a:lnTo>
                  <a:lnTo>
                    <a:pt x="302" y="985"/>
                  </a:lnTo>
                  <a:lnTo>
                    <a:pt x="297" y="981"/>
                  </a:lnTo>
                  <a:lnTo>
                    <a:pt x="293" y="976"/>
                  </a:lnTo>
                  <a:lnTo>
                    <a:pt x="292" y="971"/>
                  </a:lnTo>
                  <a:lnTo>
                    <a:pt x="292" y="971"/>
                  </a:lnTo>
                  <a:lnTo>
                    <a:pt x="293" y="964"/>
                  </a:lnTo>
                  <a:lnTo>
                    <a:pt x="297" y="959"/>
                  </a:lnTo>
                  <a:lnTo>
                    <a:pt x="302" y="956"/>
                  </a:lnTo>
                  <a:lnTo>
                    <a:pt x="307" y="954"/>
                  </a:lnTo>
                  <a:lnTo>
                    <a:pt x="307" y="954"/>
                  </a:lnTo>
                  <a:close/>
                  <a:moveTo>
                    <a:pt x="249" y="954"/>
                  </a:moveTo>
                  <a:lnTo>
                    <a:pt x="249" y="954"/>
                  </a:lnTo>
                  <a:lnTo>
                    <a:pt x="249" y="954"/>
                  </a:lnTo>
                  <a:lnTo>
                    <a:pt x="254" y="956"/>
                  </a:lnTo>
                  <a:lnTo>
                    <a:pt x="259" y="959"/>
                  </a:lnTo>
                  <a:lnTo>
                    <a:pt x="263" y="964"/>
                  </a:lnTo>
                  <a:lnTo>
                    <a:pt x="264" y="971"/>
                  </a:lnTo>
                  <a:lnTo>
                    <a:pt x="264" y="971"/>
                  </a:lnTo>
                  <a:lnTo>
                    <a:pt x="263" y="976"/>
                  </a:lnTo>
                  <a:lnTo>
                    <a:pt x="259" y="981"/>
                  </a:lnTo>
                  <a:lnTo>
                    <a:pt x="254" y="985"/>
                  </a:lnTo>
                  <a:lnTo>
                    <a:pt x="249" y="986"/>
                  </a:lnTo>
                  <a:lnTo>
                    <a:pt x="249" y="986"/>
                  </a:lnTo>
                  <a:lnTo>
                    <a:pt x="242" y="985"/>
                  </a:lnTo>
                  <a:lnTo>
                    <a:pt x="237" y="981"/>
                  </a:lnTo>
                  <a:lnTo>
                    <a:pt x="234" y="976"/>
                  </a:lnTo>
                  <a:lnTo>
                    <a:pt x="234" y="971"/>
                  </a:lnTo>
                  <a:lnTo>
                    <a:pt x="234" y="971"/>
                  </a:lnTo>
                  <a:lnTo>
                    <a:pt x="234" y="964"/>
                  </a:lnTo>
                  <a:lnTo>
                    <a:pt x="237" y="959"/>
                  </a:lnTo>
                  <a:lnTo>
                    <a:pt x="242" y="956"/>
                  </a:lnTo>
                  <a:lnTo>
                    <a:pt x="249" y="954"/>
                  </a:lnTo>
                  <a:lnTo>
                    <a:pt x="249" y="954"/>
                  </a:lnTo>
                  <a:close/>
                  <a:moveTo>
                    <a:pt x="191" y="954"/>
                  </a:moveTo>
                  <a:lnTo>
                    <a:pt x="191" y="954"/>
                  </a:lnTo>
                  <a:lnTo>
                    <a:pt x="191" y="954"/>
                  </a:lnTo>
                  <a:lnTo>
                    <a:pt x="196" y="956"/>
                  </a:lnTo>
                  <a:lnTo>
                    <a:pt x="201" y="959"/>
                  </a:lnTo>
                  <a:lnTo>
                    <a:pt x="205" y="964"/>
                  </a:lnTo>
                  <a:lnTo>
                    <a:pt x="206" y="971"/>
                  </a:lnTo>
                  <a:lnTo>
                    <a:pt x="206" y="971"/>
                  </a:lnTo>
                  <a:lnTo>
                    <a:pt x="205" y="976"/>
                  </a:lnTo>
                  <a:lnTo>
                    <a:pt x="201" y="981"/>
                  </a:lnTo>
                  <a:lnTo>
                    <a:pt x="196" y="985"/>
                  </a:lnTo>
                  <a:lnTo>
                    <a:pt x="191" y="986"/>
                  </a:lnTo>
                  <a:lnTo>
                    <a:pt x="191" y="986"/>
                  </a:lnTo>
                  <a:lnTo>
                    <a:pt x="184" y="985"/>
                  </a:lnTo>
                  <a:lnTo>
                    <a:pt x="179" y="981"/>
                  </a:lnTo>
                  <a:lnTo>
                    <a:pt x="176" y="976"/>
                  </a:lnTo>
                  <a:lnTo>
                    <a:pt x="176" y="971"/>
                  </a:lnTo>
                  <a:lnTo>
                    <a:pt x="176" y="971"/>
                  </a:lnTo>
                  <a:lnTo>
                    <a:pt x="176" y="964"/>
                  </a:lnTo>
                  <a:lnTo>
                    <a:pt x="179" y="959"/>
                  </a:lnTo>
                  <a:lnTo>
                    <a:pt x="184" y="956"/>
                  </a:lnTo>
                  <a:lnTo>
                    <a:pt x="191" y="954"/>
                  </a:lnTo>
                  <a:lnTo>
                    <a:pt x="191" y="954"/>
                  </a:lnTo>
                  <a:close/>
                  <a:moveTo>
                    <a:pt x="132" y="954"/>
                  </a:moveTo>
                  <a:lnTo>
                    <a:pt x="132" y="954"/>
                  </a:lnTo>
                  <a:lnTo>
                    <a:pt x="132" y="954"/>
                  </a:lnTo>
                  <a:lnTo>
                    <a:pt x="138" y="956"/>
                  </a:lnTo>
                  <a:lnTo>
                    <a:pt x="143" y="959"/>
                  </a:lnTo>
                  <a:lnTo>
                    <a:pt x="147" y="964"/>
                  </a:lnTo>
                  <a:lnTo>
                    <a:pt x="147" y="971"/>
                  </a:lnTo>
                  <a:lnTo>
                    <a:pt x="147" y="971"/>
                  </a:lnTo>
                  <a:lnTo>
                    <a:pt x="147" y="976"/>
                  </a:lnTo>
                  <a:lnTo>
                    <a:pt x="143" y="981"/>
                  </a:lnTo>
                  <a:lnTo>
                    <a:pt x="138" y="985"/>
                  </a:lnTo>
                  <a:lnTo>
                    <a:pt x="132" y="986"/>
                  </a:lnTo>
                  <a:lnTo>
                    <a:pt x="132" y="986"/>
                  </a:lnTo>
                  <a:lnTo>
                    <a:pt x="126" y="985"/>
                  </a:lnTo>
                  <a:lnTo>
                    <a:pt x="121" y="981"/>
                  </a:lnTo>
                  <a:lnTo>
                    <a:pt x="118" y="976"/>
                  </a:lnTo>
                  <a:lnTo>
                    <a:pt x="116" y="971"/>
                  </a:lnTo>
                  <a:lnTo>
                    <a:pt x="116" y="971"/>
                  </a:lnTo>
                  <a:lnTo>
                    <a:pt x="118" y="964"/>
                  </a:lnTo>
                  <a:lnTo>
                    <a:pt x="121" y="959"/>
                  </a:lnTo>
                  <a:lnTo>
                    <a:pt x="126" y="956"/>
                  </a:lnTo>
                  <a:lnTo>
                    <a:pt x="132" y="954"/>
                  </a:lnTo>
                  <a:lnTo>
                    <a:pt x="132" y="954"/>
                  </a:lnTo>
                  <a:close/>
                  <a:moveTo>
                    <a:pt x="74" y="954"/>
                  </a:moveTo>
                  <a:lnTo>
                    <a:pt x="74" y="954"/>
                  </a:lnTo>
                  <a:lnTo>
                    <a:pt x="74" y="954"/>
                  </a:lnTo>
                  <a:lnTo>
                    <a:pt x="80" y="956"/>
                  </a:lnTo>
                  <a:lnTo>
                    <a:pt x="86" y="959"/>
                  </a:lnTo>
                  <a:lnTo>
                    <a:pt x="89" y="964"/>
                  </a:lnTo>
                  <a:lnTo>
                    <a:pt x="89" y="971"/>
                  </a:lnTo>
                  <a:lnTo>
                    <a:pt x="89" y="971"/>
                  </a:lnTo>
                  <a:lnTo>
                    <a:pt x="89" y="976"/>
                  </a:lnTo>
                  <a:lnTo>
                    <a:pt x="86" y="981"/>
                  </a:lnTo>
                  <a:lnTo>
                    <a:pt x="80" y="985"/>
                  </a:lnTo>
                  <a:lnTo>
                    <a:pt x="74" y="986"/>
                  </a:lnTo>
                  <a:lnTo>
                    <a:pt x="74" y="986"/>
                  </a:lnTo>
                  <a:lnTo>
                    <a:pt x="68" y="985"/>
                  </a:lnTo>
                  <a:lnTo>
                    <a:pt x="63" y="981"/>
                  </a:lnTo>
                  <a:lnTo>
                    <a:pt x="60" y="976"/>
                  </a:lnTo>
                  <a:lnTo>
                    <a:pt x="58" y="971"/>
                  </a:lnTo>
                  <a:lnTo>
                    <a:pt x="58" y="971"/>
                  </a:lnTo>
                  <a:lnTo>
                    <a:pt x="60" y="964"/>
                  </a:lnTo>
                  <a:lnTo>
                    <a:pt x="63" y="959"/>
                  </a:lnTo>
                  <a:lnTo>
                    <a:pt x="68" y="956"/>
                  </a:lnTo>
                  <a:lnTo>
                    <a:pt x="74" y="954"/>
                  </a:lnTo>
                  <a:lnTo>
                    <a:pt x="74" y="954"/>
                  </a:lnTo>
                  <a:close/>
                  <a:moveTo>
                    <a:pt x="1589" y="911"/>
                  </a:moveTo>
                  <a:lnTo>
                    <a:pt x="1589" y="911"/>
                  </a:lnTo>
                  <a:lnTo>
                    <a:pt x="1589" y="911"/>
                  </a:lnTo>
                  <a:lnTo>
                    <a:pt x="1596" y="911"/>
                  </a:lnTo>
                  <a:lnTo>
                    <a:pt x="1601" y="917"/>
                  </a:lnTo>
                  <a:lnTo>
                    <a:pt x="1605" y="922"/>
                  </a:lnTo>
                  <a:lnTo>
                    <a:pt x="1605" y="927"/>
                  </a:lnTo>
                  <a:lnTo>
                    <a:pt x="1605" y="927"/>
                  </a:lnTo>
                  <a:lnTo>
                    <a:pt x="1605" y="934"/>
                  </a:lnTo>
                  <a:lnTo>
                    <a:pt x="1601" y="939"/>
                  </a:lnTo>
                  <a:lnTo>
                    <a:pt x="1596" y="942"/>
                  </a:lnTo>
                  <a:lnTo>
                    <a:pt x="1589" y="944"/>
                  </a:lnTo>
                  <a:lnTo>
                    <a:pt x="1589" y="944"/>
                  </a:lnTo>
                  <a:lnTo>
                    <a:pt x="1584" y="942"/>
                  </a:lnTo>
                  <a:lnTo>
                    <a:pt x="1579" y="939"/>
                  </a:lnTo>
                  <a:lnTo>
                    <a:pt x="1576" y="934"/>
                  </a:lnTo>
                  <a:lnTo>
                    <a:pt x="1574" y="927"/>
                  </a:lnTo>
                  <a:lnTo>
                    <a:pt x="1574" y="927"/>
                  </a:lnTo>
                  <a:lnTo>
                    <a:pt x="1576" y="922"/>
                  </a:lnTo>
                  <a:lnTo>
                    <a:pt x="1579" y="917"/>
                  </a:lnTo>
                  <a:lnTo>
                    <a:pt x="1584" y="911"/>
                  </a:lnTo>
                  <a:lnTo>
                    <a:pt x="1589" y="911"/>
                  </a:lnTo>
                  <a:lnTo>
                    <a:pt x="1589" y="911"/>
                  </a:lnTo>
                  <a:close/>
                  <a:moveTo>
                    <a:pt x="1531" y="911"/>
                  </a:moveTo>
                  <a:lnTo>
                    <a:pt x="1531" y="911"/>
                  </a:lnTo>
                  <a:lnTo>
                    <a:pt x="1531" y="911"/>
                  </a:lnTo>
                  <a:lnTo>
                    <a:pt x="1538" y="911"/>
                  </a:lnTo>
                  <a:lnTo>
                    <a:pt x="1542" y="917"/>
                  </a:lnTo>
                  <a:lnTo>
                    <a:pt x="1545" y="922"/>
                  </a:lnTo>
                  <a:lnTo>
                    <a:pt x="1547" y="927"/>
                  </a:lnTo>
                  <a:lnTo>
                    <a:pt x="1547" y="927"/>
                  </a:lnTo>
                  <a:lnTo>
                    <a:pt x="1545" y="934"/>
                  </a:lnTo>
                  <a:lnTo>
                    <a:pt x="1542" y="939"/>
                  </a:lnTo>
                  <a:lnTo>
                    <a:pt x="1538" y="942"/>
                  </a:lnTo>
                  <a:lnTo>
                    <a:pt x="1531" y="944"/>
                  </a:lnTo>
                  <a:lnTo>
                    <a:pt x="1531" y="944"/>
                  </a:lnTo>
                  <a:lnTo>
                    <a:pt x="1525" y="942"/>
                  </a:lnTo>
                  <a:lnTo>
                    <a:pt x="1521" y="939"/>
                  </a:lnTo>
                  <a:lnTo>
                    <a:pt x="1518" y="934"/>
                  </a:lnTo>
                  <a:lnTo>
                    <a:pt x="1516" y="927"/>
                  </a:lnTo>
                  <a:lnTo>
                    <a:pt x="1516" y="927"/>
                  </a:lnTo>
                  <a:lnTo>
                    <a:pt x="1518" y="922"/>
                  </a:lnTo>
                  <a:lnTo>
                    <a:pt x="1521" y="917"/>
                  </a:lnTo>
                  <a:lnTo>
                    <a:pt x="1525" y="911"/>
                  </a:lnTo>
                  <a:lnTo>
                    <a:pt x="1531" y="911"/>
                  </a:lnTo>
                  <a:lnTo>
                    <a:pt x="1531" y="911"/>
                  </a:lnTo>
                  <a:close/>
                  <a:moveTo>
                    <a:pt x="1473" y="911"/>
                  </a:moveTo>
                  <a:lnTo>
                    <a:pt x="1473" y="911"/>
                  </a:lnTo>
                  <a:lnTo>
                    <a:pt x="1473" y="911"/>
                  </a:lnTo>
                  <a:lnTo>
                    <a:pt x="1479" y="911"/>
                  </a:lnTo>
                  <a:lnTo>
                    <a:pt x="1484" y="917"/>
                  </a:lnTo>
                  <a:lnTo>
                    <a:pt x="1487" y="922"/>
                  </a:lnTo>
                  <a:lnTo>
                    <a:pt x="1489" y="927"/>
                  </a:lnTo>
                  <a:lnTo>
                    <a:pt x="1489" y="927"/>
                  </a:lnTo>
                  <a:lnTo>
                    <a:pt x="1487" y="934"/>
                  </a:lnTo>
                  <a:lnTo>
                    <a:pt x="1484" y="939"/>
                  </a:lnTo>
                  <a:lnTo>
                    <a:pt x="1479" y="942"/>
                  </a:lnTo>
                  <a:lnTo>
                    <a:pt x="1473" y="944"/>
                  </a:lnTo>
                  <a:lnTo>
                    <a:pt x="1473" y="944"/>
                  </a:lnTo>
                  <a:lnTo>
                    <a:pt x="1467" y="942"/>
                  </a:lnTo>
                  <a:lnTo>
                    <a:pt x="1462" y="939"/>
                  </a:lnTo>
                  <a:lnTo>
                    <a:pt x="1458" y="934"/>
                  </a:lnTo>
                  <a:lnTo>
                    <a:pt x="1458" y="927"/>
                  </a:lnTo>
                  <a:lnTo>
                    <a:pt x="1458" y="927"/>
                  </a:lnTo>
                  <a:lnTo>
                    <a:pt x="1458" y="922"/>
                  </a:lnTo>
                  <a:lnTo>
                    <a:pt x="1462" y="917"/>
                  </a:lnTo>
                  <a:lnTo>
                    <a:pt x="1467" y="911"/>
                  </a:lnTo>
                  <a:lnTo>
                    <a:pt x="1473" y="911"/>
                  </a:lnTo>
                  <a:lnTo>
                    <a:pt x="1473" y="911"/>
                  </a:lnTo>
                  <a:close/>
                  <a:moveTo>
                    <a:pt x="1416" y="911"/>
                  </a:moveTo>
                  <a:lnTo>
                    <a:pt x="1416" y="911"/>
                  </a:lnTo>
                  <a:lnTo>
                    <a:pt x="1416" y="911"/>
                  </a:lnTo>
                  <a:lnTo>
                    <a:pt x="1421" y="911"/>
                  </a:lnTo>
                  <a:lnTo>
                    <a:pt x="1426" y="917"/>
                  </a:lnTo>
                  <a:lnTo>
                    <a:pt x="1429" y="922"/>
                  </a:lnTo>
                  <a:lnTo>
                    <a:pt x="1431" y="927"/>
                  </a:lnTo>
                  <a:lnTo>
                    <a:pt x="1431" y="927"/>
                  </a:lnTo>
                  <a:lnTo>
                    <a:pt x="1429" y="934"/>
                  </a:lnTo>
                  <a:lnTo>
                    <a:pt x="1426" y="939"/>
                  </a:lnTo>
                  <a:lnTo>
                    <a:pt x="1421" y="942"/>
                  </a:lnTo>
                  <a:lnTo>
                    <a:pt x="1416" y="944"/>
                  </a:lnTo>
                  <a:lnTo>
                    <a:pt x="1416" y="944"/>
                  </a:lnTo>
                  <a:lnTo>
                    <a:pt x="1409" y="942"/>
                  </a:lnTo>
                  <a:lnTo>
                    <a:pt x="1404" y="939"/>
                  </a:lnTo>
                  <a:lnTo>
                    <a:pt x="1400" y="934"/>
                  </a:lnTo>
                  <a:lnTo>
                    <a:pt x="1399" y="927"/>
                  </a:lnTo>
                  <a:lnTo>
                    <a:pt x="1399" y="927"/>
                  </a:lnTo>
                  <a:lnTo>
                    <a:pt x="1400" y="922"/>
                  </a:lnTo>
                  <a:lnTo>
                    <a:pt x="1404" y="917"/>
                  </a:lnTo>
                  <a:lnTo>
                    <a:pt x="1409" y="911"/>
                  </a:lnTo>
                  <a:lnTo>
                    <a:pt x="1416" y="911"/>
                  </a:lnTo>
                  <a:lnTo>
                    <a:pt x="1416" y="911"/>
                  </a:lnTo>
                  <a:close/>
                  <a:moveTo>
                    <a:pt x="1356" y="911"/>
                  </a:moveTo>
                  <a:lnTo>
                    <a:pt x="1356" y="911"/>
                  </a:lnTo>
                  <a:lnTo>
                    <a:pt x="1356" y="911"/>
                  </a:lnTo>
                  <a:lnTo>
                    <a:pt x="1363" y="911"/>
                  </a:lnTo>
                  <a:lnTo>
                    <a:pt x="1368" y="917"/>
                  </a:lnTo>
                  <a:lnTo>
                    <a:pt x="1371" y="922"/>
                  </a:lnTo>
                  <a:lnTo>
                    <a:pt x="1371" y="927"/>
                  </a:lnTo>
                  <a:lnTo>
                    <a:pt x="1371" y="927"/>
                  </a:lnTo>
                  <a:lnTo>
                    <a:pt x="1371" y="934"/>
                  </a:lnTo>
                  <a:lnTo>
                    <a:pt x="1368" y="939"/>
                  </a:lnTo>
                  <a:lnTo>
                    <a:pt x="1363" y="942"/>
                  </a:lnTo>
                  <a:lnTo>
                    <a:pt x="1356" y="944"/>
                  </a:lnTo>
                  <a:lnTo>
                    <a:pt x="1356" y="944"/>
                  </a:lnTo>
                  <a:lnTo>
                    <a:pt x="1351" y="942"/>
                  </a:lnTo>
                  <a:lnTo>
                    <a:pt x="1346" y="939"/>
                  </a:lnTo>
                  <a:lnTo>
                    <a:pt x="1342" y="934"/>
                  </a:lnTo>
                  <a:lnTo>
                    <a:pt x="1341" y="927"/>
                  </a:lnTo>
                  <a:lnTo>
                    <a:pt x="1341" y="927"/>
                  </a:lnTo>
                  <a:lnTo>
                    <a:pt x="1342" y="922"/>
                  </a:lnTo>
                  <a:lnTo>
                    <a:pt x="1346" y="917"/>
                  </a:lnTo>
                  <a:lnTo>
                    <a:pt x="1351" y="911"/>
                  </a:lnTo>
                  <a:lnTo>
                    <a:pt x="1356" y="911"/>
                  </a:lnTo>
                  <a:lnTo>
                    <a:pt x="1356" y="911"/>
                  </a:lnTo>
                  <a:close/>
                  <a:moveTo>
                    <a:pt x="1298" y="911"/>
                  </a:moveTo>
                  <a:lnTo>
                    <a:pt x="1298" y="911"/>
                  </a:lnTo>
                  <a:lnTo>
                    <a:pt x="1298" y="911"/>
                  </a:lnTo>
                  <a:lnTo>
                    <a:pt x="1305" y="911"/>
                  </a:lnTo>
                  <a:lnTo>
                    <a:pt x="1308" y="917"/>
                  </a:lnTo>
                  <a:lnTo>
                    <a:pt x="1312" y="922"/>
                  </a:lnTo>
                  <a:lnTo>
                    <a:pt x="1313" y="927"/>
                  </a:lnTo>
                  <a:lnTo>
                    <a:pt x="1313" y="927"/>
                  </a:lnTo>
                  <a:lnTo>
                    <a:pt x="1312" y="934"/>
                  </a:lnTo>
                  <a:lnTo>
                    <a:pt x="1308" y="939"/>
                  </a:lnTo>
                  <a:lnTo>
                    <a:pt x="1305" y="942"/>
                  </a:lnTo>
                  <a:lnTo>
                    <a:pt x="1298" y="944"/>
                  </a:lnTo>
                  <a:lnTo>
                    <a:pt x="1298" y="944"/>
                  </a:lnTo>
                  <a:lnTo>
                    <a:pt x="1293" y="942"/>
                  </a:lnTo>
                  <a:lnTo>
                    <a:pt x="1288" y="939"/>
                  </a:lnTo>
                  <a:lnTo>
                    <a:pt x="1284" y="934"/>
                  </a:lnTo>
                  <a:lnTo>
                    <a:pt x="1283" y="927"/>
                  </a:lnTo>
                  <a:lnTo>
                    <a:pt x="1283" y="927"/>
                  </a:lnTo>
                  <a:lnTo>
                    <a:pt x="1284" y="922"/>
                  </a:lnTo>
                  <a:lnTo>
                    <a:pt x="1288" y="917"/>
                  </a:lnTo>
                  <a:lnTo>
                    <a:pt x="1293" y="911"/>
                  </a:lnTo>
                  <a:lnTo>
                    <a:pt x="1298" y="911"/>
                  </a:lnTo>
                  <a:lnTo>
                    <a:pt x="1298" y="911"/>
                  </a:lnTo>
                  <a:close/>
                  <a:moveTo>
                    <a:pt x="1240" y="911"/>
                  </a:moveTo>
                  <a:lnTo>
                    <a:pt x="1240" y="911"/>
                  </a:lnTo>
                  <a:lnTo>
                    <a:pt x="1240" y="911"/>
                  </a:lnTo>
                  <a:lnTo>
                    <a:pt x="1245" y="911"/>
                  </a:lnTo>
                  <a:lnTo>
                    <a:pt x="1250" y="917"/>
                  </a:lnTo>
                  <a:lnTo>
                    <a:pt x="1254" y="922"/>
                  </a:lnTo>
                  <a:lnTo>
                    <a:pt x="1255" y="927"/>
                  </a:lnTo>
                  <a:lnTo>
                    <a:pt x="1255" y="927"/>
                  </a:lnTo>
                  <a:lnTo>
                    <a:pt x="1254" y="934"/>
                  </a:lnTo>
                  <a:lnTo>
                    <a:pt x="1250" y="939"/>
                  </a:lnTo>
                  <a:lnTo>
                    <a:pt x="1245" y="942"/>
                  </a:lnTo>
                  <a:lnTo>
                    <a:pt x="1240" y="944"/>
                  </a:lnTo>
                  <a:lnTo>
                    <a:pt x="1240" y="944"/>
                  </a:lnTo>
                  <a:lnTo>
                    <a:pt x="1233" y="942"/>
                  </a:lnTo>
                  <a:lnTo>
                    <a:pt x="1228" y="939"/>
                  </a:lnTo>
                  <a:lnTo>
                    <a:pt x="1225" y="934"/>
                  </a:lnTo>
                  <a:lnTo>
                    <a:pt x="1225" y="927"/>
                  </a:lnTo>
                  <a:lnTo>
                    <a:pt x="1225" y="927"/>
                  </a:lnTo>
                  <a:lnTo>
                    <a:pt x="1225" y="922"/>
                  </a:lnTo>
                  <a:lnTo>
                    <a:pt x="1228" y="917"/>
                  </a:lnTo>
                  <a:lnTo>
                    <a:pt x="1233" y="911"/>
                  </a:lnTo>
                  <a:lnTo>
                    <a:pt x="1240" y="911"/>
                  </a:lnTo>
                  <a:lnTo>
                    <a:pt x="1240" y="911"/>
                  </a:lnTo>
                  <a:close/>
                  <a:moveTo>
                    <a:pt x="1182" y="911"/>
                  </a:moveTo>
                  <a:lnTo>
                    <a:pt x="1182" y="911"/>
                  </a:lnTo>
                  <a:lnTo>
                    <a:pt x="1182" y="911"/>
                  </a:lnTo>
                  <a:lnTo>
                    <a:pt x="1187" y="911"/>
                  </a:lnTo>
                  <a:lnTo>
                    <a:pt x="1192" y="917"/>
                  </a:lnTo>
                  <a:lnTo>
                    <a:pt x="1196" y="922"/>
                  </a:lnTo>
                  <a:lnTo>
                    <a:pt x="1198" y="927"/>
                  </a:lnTo>
                  <a:lnTo>
                    <a:pt x="1198" y="927"/>
                  </a:lnTo>
                  <a:lnTo>
                    <a:pt x="1196" y="934"/>
                  </a:lnTo>
                  <a:lnTo>
                    <a:pt x="1192" y="939"/>
                  </a:lnTo>
                  <a:lnTo>
                    <a:pt x="1187" y="942"/>
                  </a:lnTo>
                  <a:lnTo>
                    <a:pt x="1182" y="944"/>
                  </a:lnTo>
                  <a:lnTo>
                    <a:pt x="1182" y="944"/>
                  </a:lnTo>
                  <a:lnTo>
                    <a:pt x="1175" y="942"/>
                  </a:lnTo>
                  <a:lnTo>
                    <a:pt x="1170" y="939"/>
                  </a:lnTo>
                  <a:lnTo>
                    <a:pt x="1167" y="934"/>
                  </a:lnTo>
                  <a:lnTo>
                    <a:pt x="1165" y="927"/>
                  </a:lnTo>
                  <a:lnTo>
                    <a:pt x="1165" y="927"/>
                  </a:lnTo>
                  <a:lnTo>
                    <a:pt x="1167" y="922"/>
                  </a:lnTo>
                  <a:lnTo>
                    <a:pt x="1170" y="917"/>
                  </a:lnTo>
                  <a:lnTo>
                    <a:pt x="1175" y="911"/>
                  </a:lnTo>
                  <a:lnTo>
                    <a:pt x="1182" y="911"/>
                  </a:lnTo>
                  <a:lnTo>
                    <a:pt x="1182" y="911"/>
                  </a:lnTo>
                  <a:close/>
                  <a:moveTo>
                    <a:pt x="1123" y="911"/>
                  </a:moveTo>
                  <a:lnTo>
                    <a:pt x="1123" y="911"/>
                  </a:lnTo>
                  <a:lnTo>
                    <a:pt x="1123" y="911"/>
                  </a:lnTo>
                  <a:lnTo>
                    <a:pt x="1129" y="911"/>
                  </a:lnTo>
                  <a:lnTo>
                    <a:pt x="1135" y="917"/>
                  </a:lnTo>
                  <a:lnTo>
                    <a:pt x="1138" y="922"/>
                  </a:lnTo>
                  <a:lnTo>
                    <a:pt x="1138" y="927"/>
                  </a:lnTo>
                  <a:lnTo>
                    <a:pt x="1138" y="927"/>
                  </a:lnTo>
                  <a:lnTo>
                    <a:pt x="1138" y="934"/>
                  </a:lnTo>
                  <a:lnTo>
                    <a:pt x="1135" y="939"/>
                  </a:lnTo>
                  <a:lnTo>
                    <a:pt x="1129" y="942"/>
                  </a:lnTo>
                  <a:lnTo>
                    <a:pt x="1123" y="944"/>
                  </a:lnTo>
                  <a:lnTo>
                    <a:pt x="1123" y="944"/>
                  </a:lnTo>
                  <a:lnTo>
                    <a:pt x="1118" y="942"/>
                  </a:lnTo>
                  <a:lnTo>
                    <a:pt x="1112" y="939"/>
                  </a:lnTo>
                  <a:lnTo>
                    <a:pt x="1109" y="934"/>
                  </a:lnTo>
                  <a:lnTo>
                    <a:pt x="1107" y="927"/>
                  </a:lnTo>
                  <a:lnTo>
                    <a:pt x="1107" y="927"/>
                  </a:lnTo>
                  <a:lnTo>
                    <a:pt x="1109" y="922"/>
                  </a:lnTo>
                  <a:lnTo>
                    <a:pt x="1112" y="917"/>
                  </a:lnTo>
                  <a:lnTo>
                    <a:pt x="1118" y="911"/>
                  </a:lnTo>
                  <a:lnTo>
                    <a:pt x="1123" y="911"/>
                  </a:lnTo>
                  <a:lnTo>
                    <a:pt x="1123" y="911"/>
                  </a:lnTo>
                  <a:close/>
                  <a:moveTo>
                    <a:pt x="1065" y="911"/>
                  </a:moveTo>
                  <a:lnTo>
                    <a:pt x="1065" y="911"/>
                  </a:lnTo>
                  <a:lnTo>
                    <a:pt x="1065" y="911"/>
                  </a:lnTo>
                  <a:lnTo>
                    <a:pt x="1072" y="911"/>
                  </a:lnTo>
                  <a:lnTo>
                    <a:pt x="1077" y="917"/>
                  </a:lnTo>
                  <a:lnTo>
                    <a:pt x="1078" y="922"/>
                  </a:lnTo>
                  <a:lnTo>
                    <a:pt x="1080" y="927"/>
                  </a:lnTo>
                  <a:lnTo>
                    <a:pt x="1080" y="927"/>
                  </a:lnTo>
                  <a:lnTo>
                    <a:pt x="1078" y="934"/>
                  </a:lnTo>
                  <a:lnTo>
                    <a:pt x="1077" y="939"/>
                  </a:lnTo>
                  <a:lnTo>
                    <a:pt x="1072" y="942"/>
                  </a:lnTo>
                  <a:lnTo>
                    <a:pt x="1065" y="944"/>
                  </a:lnTo>
                  <a:lnTo>
                    <a:pt x="1065" y="944"/>
                  </a:lnTo>
                  <a:lnTo>
                    <a:pt x="1060" y="942"/>
                  </a:lnTo>
                  <a:lnTo>
                    <a:pt x="1055" y="939"/>
                  </a:lnTo>
                  <a:lnTo>
                    <a:pt x="1051" y="934"/>
                  </a:lnTo>
                  <a:lnTo>
                    <a:pt x="1049" y="927"/>
                  </a:lnTo>
                  <a:lnTo>
                    <a:pt x="1049" y="927"/>
                  </a:lnTo>
                  <a:lnTo>
                    <a:pt x="1051" y="922"/>
                  </a:lnTo>
                  <a:lnTo>
                    <a:pt x="1055" y="917"/>
                  </a:lnTo>
                  <a:lnTo>
                    <a:pt x="1060" y="911"/>
                  </a:lnTo>
                  <a:lnTo>
                    <a:pt x="1065" y="911"/>
                  </a:lnTo>
                  <a:lnTo>
                    <a:pt x="1065" y="911"/>
                  </a:lnTo>
                  <a:close/>
                  <a:moveTo>
                    <a:pt x="1007" y="911"/>
                  </a:moveTo>
                  <a:lnTo>
                    <a:pt x="1007" y="911"/>
                  </a:lnTo>
                  <a:lnTo>
                    <a:pt x="1007" y="911"/>
                  </a:lnTo>
                  <a:lnTo>
                    <a:pt x="1012" y="911"/>
                  </a:lnTo>
                  <a:lnTo>
                    <a:pt x="1017" y="917"/>
                  </a:lnTo>
                  <a:lnTo>
                    <a:pt x="1020" y="922"/>
                  </a:lnTo>
                  <a:lnTo>
                    <a:pt x="1022" y="927"/>
                  </a:lnTo>
                  <a:lnTo>
                    <a:pt x="1022" y="927"/>
                  </a:lnTo>
                  <a:lnTo>
                    <a:pt x="1020" y="934"/>
                  </a:lnTo>
                  <a:lnTo>
                    <a:pt x="1017" y="939"/>
                  </a:lnTo>
                  <a:lnTo>
                    <a:pt x="1012" y="942"/>
                  </a:lnTo>
                  <a:lnTo>
                    <a:pt x="1007" y="944"/>
                  </a:lnTo>
                  <a:lnTo>
                    <a:pt x="1007" y="944"/>
                  </a:lnTo>
                  <a:lnTo>
                    <a:pt x="1000" y="942"/>
                  </a:lnTo>
                  <a:lnTo>
                    <a:pt x="995" y="939"/>
                  </a:lnTo>
                  <a:lnTo>
                    <a:pt x="992" y="934"/>
                  </a:lnTo>
                  <a:lnTo>
                    <a:pt x="992" y="927"/>
                  </a:lnTo>
                  <a:lnTo>
                    <a:pt x="992" y="927"/>
                  </a:lnTo>
                  <a:lnTo>
                    <a:pt x="992" y="922"/>
                  </a:lnTo>
                  <a:lnTo>
                    <a:pt x="995" y="917"/>
                  </a:lnTo>
                  <a:lnTo>
                    <a:pt x="1000" y="911"/>
                  </a:lnTo>
                  <a:lnTo>
                    <a:pt x="1007" y="911"/>
                  </a:lnTo>
                  <a:lnTo>
                    <a:pt x="1007" y="911"/>
                  </a:lnTo>
                  <a:close/>
                  <a:moveTo>
                    <a:pt x="949" y="911"/>
                  </a:moveTo>
                  <a:lnTo>
                    <a:pt x="949" y="911"/>
                  </a:lnTo>
                  <a:lnTo>
                    <a:pt x="949" y="911"/>
                  </a:lnTo>
                  <a:lnTo>
                    <a:pt x="954" y="911"/>
                  </a:lnTo>
                  <a:lnTo>
                    <a:pt x="959" y="917"/>
                  </a:lnTo>
                  <a:lnTo>
                    <a:pt x="963" y="922"/>
                  </a:lnTo>
                  <a:lnTo>
                    <a:pt x="964" y="927"/>
                  </a:lnTo>
                  <a:lnTo>
                    <a:pt x="964" y="927"/>
                  </a:lnTo>
                  <a:lnTo>
                    <a:pt x="963" y="934"/>
                  </a:lnTo>
                  <a:lnTo>
                    <a:pt x="959" y="939"/>
                  </a:lnTo>
                  <a:lnTo>
                    <a:pt x="954" y="942"/>
                  </a:lnTo>
                  <a:lnTo>
                    <a:pt x="949" y="944"/>
                  </a:lnTo>
                  <a:lnTo>
                    <a:pt x="949" y="944"/>
                  </a:lnTo>
                  <a:lnTo>
                    <a:pt x="942" y="942"/>
                  </a:lnTo>
                  <a:lnTo>
                    <a:pt x="937" y="939"/>
                  </a:lnTo>
                  <a:lnTo>
                    <a:pt x="934" y="934"/>
                  </a:lnTo>
                  <a:lnTo>
                    <a:pt x="934" y="927"/>
                  </a:lnTo>
                  <a:lnTo>
                    <a:pt x="934" y="927"/>
                  </a:lnTo>
                  <a:lnTo>
                    <a:pt x="934" y="922"/>
                  </a:lnTo>
                  <a:lnTo>
                    <a:pt x="937" y="917"/>
                  </a:lnTo>
                  <a:lnTo>
                    <a:pt x="942" y="911"/>
                  </a:lnTo>
                  <a:lnTo>
                    <a:pt x="949" y="911"/>
                  </a:lnTo>
                  <a:lnTo>
                    <a:pt x="949" y="911"/>
                  </a:lnTo>
                  <a:close/>
                  <a:moveTo>
                    <a:pt x="889" y="911"/>
                  </a:moveTo>
                  <a:lnTo>
                    <a:pt x="889" y="911"/>
                  </a:lnTo>
                  <a:lnTo>
                    <a:pt x="889" y="911"/>
                  </a:lnTo>
                  <a:lnTo>
                    <a:pt x="896" y="911"/>
                  </a:lnTo>
                  <a:lnTo>
                    <a:pt x="901" y="917"/>
                  </a:lnTo>
                  <a:lnTo>
                    <a:pt x="905" y="922"/>
                  </a:lnTo>
                  <a:lnTo>
                    <a:pt x="905" y="927"/>
                  </a:lnTo>
                  <a:lnTo>
                    <a:pt x="905" y="927"/>
                  </a:lnTo>
                  <a:lnTo>
                    <a:pt x="905" y="934"/>
                  </a:lnTo>
                  <a:lnTo>
                    <a:pt x="901" y="939"/>
                  </a:lnTo>
                  <a:lnTo>
                    <a:pt x="896" y="942"/>
                  </a:lnTo>
                  <a:lnTo>
                    <a:pt x="889" y="944"/>
                  </a:lnTo>
                  <a:lnTo>
                    <a:pt x="889" y="944"/>
                  </a:lnTo>
                  <a:lnTo>
                    <a:pt x="884" y="942"/>
                  </a:lnTo>
                  <a:lnTo>
                    <a:pt x="879" y="939"/>
                  </a:lnTo>
                  <a:lnTo>
                    <a:pt x="876" y="934"/>
                  </a:lnTo>
                  <a:lnTo>
                    <a:pt x="874" y="927"/>
                  </a:lnTo>
                  <a:lnTo>
                    <a:pt x="874" y="927"/>
                  </a:lnTo>
                  <a:lnTo>
                    <a:pt x="876" y="922"/>
                  </a:lnTo>
                  <a:lnTo>
                    <a:pt x="879" y="917"/>
                  </a:lnTo>
                  <a:lnTo>
                    <a:pt x="884" y="911"/>
                  </a:lnTo>
                  <a:lnTo>
                    <a:pt x="889" y="911"/>
                  </a:lnTo>
                  <a:lnTo>
                    <a:pt x="889" y="911"/>
                  </a:lnTo>
                  <a:close/>
                  <a:moveTo>
                    <a:pt x="831" y="911"/>
                  </a:moveTo>
                  <a:lnTo>
                    <a:pt x="831" y="911"/>
                  </a:lnTo>
                  <a:lnTo>
                    <a:pt x="831" y="911"/>
                  </a:lnTo>
                  <a:lnTo>
                    <a:pt x="838" y="911"/>
                  </a:lnTo>
                  <a:lnTo>
                    <a:pt x="843" y="917"/>
                  </a:lnTo>
                  <a:lnTo>
                    <a:pt x="847" y="922"/>
                  </a:lnTo>
                  <a:lnTo>
                    <a:pt x="847" y="927"/>
                  </a:lnTo>
                  <a:lnTo>
                    <a:pt x="847" y="927"/>
                  </a:lnTo>
                  <a:lnTo>
                    <a:pt x="847" y="934"/>
                  </a:lnTo>
                  <a:lnTo>
                    <a:pt x="843" y="939"/>
                  </a:lnTo>
                  <a:lnTo>
                    <a:pt x="838" y="942"/>
                  </a:lnTo>
                  <a:lnTo>
                    <a:pt x="831" y="944"/>
                  </a:lnTo>
                  <a:lnTo>
                    <a:pt x="831" y="944"/>
                  </a:lnTo>
                  <a:lnTo>
                    <a:pt x="826" y="942"/>
                  </a:lnTo>
                  <a:lnTo>
                    <a:pt x="821" y="939"/>
                  </a:lnTo>
                  <a:lnTo>
                    <a:pt x="818" y="934"/>
                  </a:lnTo>
                  <a:lnTo>
                    <a:pt x="816" y="927"/>
                  </a:lnTo>
                  <a:lnTo>
                    <a:pt x="816" y="927"/>
                  </a:lnTo>
                  <a:lnTo>
                    <a:pt x="818" y="922"/>
                  </a:lnTo>
                  <a:lnTo>
                    <a:pt x="821" y="917"/>
                  </a:lnTo>
                  <a:lnTo>
                    <a:pt x="826" y="911"/>
                  </a:lnTo>
                  <a:lnTo>
                    <a:pt x="831" y="911"/>
                  </a:lnTo>
                  <a:lnTo>
                    <a:pt x="831" y="911"/>
                  </a:lnTo>
                  <a:close/>
                  <a:moveTo>
                    <a:pt x="774" y="911"/>
                  </a:moveTo>
                  <a:lnTo>
                    <a:pt x="774" y="911"/>
                  </a:lnTo>
                  <a:lnTo>
                    <a:pt x="774" y="911"/>
                  </a:lnTo>
                  <a:lnTo>
                    <a:pt x="779" y="911"/>
                  </a:lnTo>
                  <a:lnTo>
                    <a:pt x="784" y="917"/>
                  </a:lnTo>
                  <a:lnTo>
                    <a:pt x="787" y="922"/>
                  </a:lnTo>
                  <a:lnTo>
                    <a:pt x="789" y="927"/>
                  </a:lnTo>
                  <a:lnTo>
                    <a:pt x="789" y="927"/>
                  </a:lnTo>
                  <a:lnTo>
                    <a:pt x="787" y="934"/>
                  </a:lnTo>
                  <a:lnTo>
                    <a:pt x="784" y="939"/>
                  </a:lnTo>
                  <a:lnTo>
                    <a:pt x="779" y="942"/>
                  </a:lnTo>
                  <a:lnTo>
                    <a:pt x="774" y="944"/>
                  </a:lnTo>
                  <a:lnTo>
                    <a:pt x="774" y="944"/>
                  </a:lnTo>
                  <a:lnTo>
                    <a:pt x="767" y="942"/>
                  </a:lnTo>
                  <a:lnTo>
                    <a:pt x="763" y="939"/>
                  </a:lnTo>
                  <a:lnTo>
                    <a:pt x="760" y="934"/>
                  </a:lnTo>
                  <a:lnTo>
                    <a:pt x="758" y="927"/>
                  </a:lnTo>
                  <a:lnTo>
                    <a:pt x="758" y="927"/>
                  </a:lnTo>
                  <a:lnTo>
                    <a:pt x="760" y="922"/>
                  </a:lnTo>
                  <a:lnTo>
                    <a:pt x="763" y="917"/>
                  </a:lnTo>
                  <a:lnTo>
                    <a:pt x="767" y="911"/>
                  </a:lnTo>
                  <a:lnTo>
                    <a:pt x="774" y="911"/>
                  </a:lnTo>
                  <a:lnTo>
                    <a:pt x="774" y="911"/>
                  </a:lnTo>
                  <a:close/>
                  <a:moveTo>
                    <a:pt x="716" y="911"/>
                  </a:moveTo>
                  <a:lnTo>
                    <a:pt x="716" y="911"/>
                  </a:lnTo>
                  <a:lnTo>
                    <a:pt x="716" y="911"/>
                  </a:lnTo>
                  <a:lnTo>
                    <a:pt x="721" y="911"/>
                  </a:lnTo>
                  <a:lnTo>
                    <a:pt x="726" y="917"/>
                  </a:lnTo>
                  <a:lnTo>
                    <a:pt x="729" y="922"/>
                  </a:lnTo>
                  <a:lnTo>
                    <a:pt x="731" y="927"/>
                  </a:lnTo>
                  <a:lnTo>
                    <a:pt x="731" y="927"/>
                  </a:lnTo>
                  <a:lnTo>
                    <a:pt x="729" y="934"/>
                  </a:lnTo>
                  <a:lnTo>
                    <a:pt x="726" y="939"/>
                  </a:lnTo>
                  <a:lnTo>
                    <a:pt x="721" y="942"/>
                  </a:lnTo>
                  <a:lnTo>
                    <a:pt x="716" y="944"/>
                  </a:lnTo>
                  <a:lnTo>
                    <a:pt x="716" y="944"/>
                  </a:lnTo>
                  <a:lnTo>
                    <a:pt x="709" y="942"/>
                  </a:lnTo>
                  <a:lnTo>
                    <a:pt x="704" y="939"/>
                  </a:lnTo>
                  <a:lnTo>
                    <a:pt x="700" y="934"/>
                  </a:lnTo>
                  <a:lnTo>
                    <a:pt x="700" y="927"/>
                  </a:lnTo>
                  <a:lnTo>
                    <a:pt x="700" y="927"/>
                  </a:lnTo>
                  <a:lnTo>
                    <a:pt x="700" y="922"/>
                  </a:lnTo>
                  <a:lnTo>
                    <a:pt x="704" y="917"/>
                  </a:lnTo>
                  <a:lnTo>
                    <a:pt x="709" y="911"/>
                  </a:lnTo>
                  <a:lnTo>
                    <a:pt x="716" y="911"/>
                  </a:lnTo>
                  <a:lnTo>
                    <a:pt x="716" y="911"/>
                  </a:lnTo>
                  <a:close/>
                  <a:moveTo>
                    <a:pt x="656" y="911"/>
                  </a:moveTo>
                  <a:lnTo>
                    <a:pt x="656" y="911"/>
                  </a:lnTo>
                  <a:lnTo>
                    <a:pt x="656" y="911"/>
                  </a:lnTo>
                  <a:lnTo>
                    <a:pt x="663" y="911"/>
                  </a:lnTo>
                  <a:lnTo>
                    <a:pt x="668" y="917"/>
                  </a:lnTo>
                  <a:lnTo>
                    <a:pt x="671" y="922"/>
                  </a:lnTo>
                  <a:lnTo>
                    <a:pt x="673" y="927"/>
                  </a:lnTo>
                  <a:lnTo>
                    <a:pt x="673" y="927"/>
                  </a:lnTo>
                  <a:lnTo>
                    <a:pt x="671" y="934"/>
                  </a:lnTo>
                  <a:lnTo>
                    <a:pt x="668" y="939"/>
                  </a:lnTo>
                  <a:lnTo>
                    <a:pt x="663" y="942"/>
                  </a:lnTo>
                  <a:lnTo>
                    <a:pt x="656" y="944"/>
                  </a:lnTo>
                  <a:lnTo>
                    <a:pt x="656" y="944"/>
                  </a:lnTo>
                  <a:lnTo>
                    <a:pt x="651" y="942"/>
                  </a:lnTo>
                  <a:lnTo>
                    <a:pt x="646" y="939"/>
                  </a:lnTo>
                  <a:lnTo>
                    <a:pt x="642" y="934"/>
                  </a:lnTo>
                  <a:lnTo>
                    <a:pt x="641" y="927"/>
                  </a:lnTo>
                  <a:lnTo>
                    <a:pt x="641" y="927"/>
                  </a:lnTo>
                  <a:lnTo>
                    <a:pt x="642" y="922"/>
                  </a:lnTo>
                  <a:lnTo>
                    <a:pt x="646" y="917"/>
                  </a:lnTo>
                  <a:lnTo>
                    <a:pt x="651" y="911"/>
                  </a:lnTo>
                  <a:lnTo>
                    <a:pt x="656" y="911"/>
                  </a:lnTo>
                  <a:lnTo>
                    <a:pt x="656" y="911"/>
                  </a:lnTo>
                  <a:close/>
                  <a:moveTo>
                    <a:pt x="598" y="911"/>
                  </a:moveTo>
                  <a:lnTo>
                    <a:pt x="598" y="911"/>
                  </a:lnTo>
                  <a:lnTo>
                    <a:pt x="598" y="911"/>
                  </a:lnTo>
                  <a:lnTo>
                    <a:pt x="605" y="911"/>
                  </a:lnTo>
                  <a:lnTo>
                    <a:pt x="610" y="917"/>
                  </a:lnTo>
                  <a:lnTo>
                    <a:pt x="613" y="922"/>
                  </a:lnTo>
                  <a:lnTo>
                    <a:pt x="613" y="927"/>
                  </a:lnTo>
                  <a:lnTo>
                    <a:pt x="613" y="927"/>
                  </a:lnTo>
                  <a:lnTo>
                    <a:pt x="613" y="934"/>
                  </a:lnTo>
                  <a:lnTo>
                    <a:pt x="610" y="939"/>
                  </a:lnTo>
                  <a:lnTo>
                    <a:pt x="605" y="942"/>
                  </a:lnTo>
                  <a:lnTo>
                    <a:pt x="598" y="944"/>
                  </a:lnTo>
                  <a:lnTo>
                    <a:pt x="598" y="944"/>
                  </a:lnTo>
                  <a:lnTo>
                    <a:pt x="593" y="942"/>
                  </a:lnTo>
                  <a:lnTo>
                    <a:pt x="588" y="939"/>
                  </a:lnTo>
                  <a:lnTo>
                    <a:pt x="584" y="934"/>
                  </a:lnTo>
                  <a:lnTo>
                    <a:pt x="583" y="927"/>
                  </a:lnTo>
                  <a:lnTo>
                    <a:pt x="583" y="927"/>
                  </a:lnTo>
                  <a:lnTo>
                    <a:pt x="584" y="922"/>
                  </a:lnTo>
                  <a:lnTo>
                    <a:pt x="588" y="917"/>
                  </a:lnTo>
                  <a:lnTo>
                    <a:pt x="593" y="911"/>
                  </a:lnTo>
                  <a:lnTo>
                    <a:pt x="598" y="911"/>
                  </a:lnTo>
                  <a:lnTo>
                    <a:pt x="598" y="911"/>
                  </a:lnTo>
                  <a:close/>
                  <a:moveTo>
                    <a:pt x="540" y="911"/>
                  </a:moveTo>
                  <a:lnTo>
                    <a:pt x="540" y="911"/>
                  </a:lnTo>
                  <a:lnTo>
                    <a:pt x="540" y="911"/>
                  </a:lnTo>
                  <a:lnTo>
                    <a:pt x="547" y="911"/>
                  </a:lnTo>
                  <a:lnTo>
                    <a:pt x="550" y="917"/>
                  </a:lnTo>
                  <a:lnTo>
                    <a:pt x="554" y="922"/>
                  </a:lnTo>
                  <a:lnTo>
                    <a:pt x="556" y="927"/>
                  </a:lnTo>
                  <a:lnTo>
                    <a:pt x="556" y="927"/>
                  </a:lnTo>
                  <a:lnTo>
                    <a:pt x="554" y="934"/>
                  </a:lnTo>
                  <a:lnTo>
                    <a:pt x="550" y="939"/>
                  </a:lnTo>
                  <a:lnTo>
                    <a:pt x="547" y="942"/>
                  </a:lnTo>
                  <a:lnTo>
                    <a:pt x="540" y="944"/>
                  </a:lnTo>
                  <a:lnTo>
                    <a:pt x="540" y="944"/>
                  </a:lnTo>
                  <a:lnTo>
                    <a:pt x="533" y="942"/>
                  </a:lnTo>
                  <a:lnTo>
                    <a:pt x="530" y="939"/>
                  </a:lnTo>
                  <a:lnTo>
                    <a:pt x="527" y="934"/>
                  </a:lnTo>
                  <a:lnTo>
                    <a:pt x="525" y="927"/>
                  </a:lnTo>
                  <a:lnTo>
                    <a:pt x="525" y="927"/>
                  </a:lnTo>
                  <a:lnTo>
                    <a:pt x="527" y="922"/>
                  </a:lnTo>
                  <a:lnTo>
                    <a:pt x="530" y="917"/>
                  </a:lnTo>
                  <a:lnTo>
                    <a:pt x="533" y="911"/>
                  </a:lnTo>
                  <a:lnTo>
                    <a:pt x="540" y="911"/>
                  </a:lnTo>
                  <a:lnTo>
                    <a:pt x="540" y="911"/>
                  </a:lnTo>
                  <a:close/>
                  <a:moveTo>
                    <a:pt x="482" y="911"/>
                  </a:moveTo>
                  <a:lnTo>
                    <a:pt x="482" y="911"/>
                  </a:lnTo>
                  <a:lnTo>
                    <a:pt x="482" y="911"/>
                  </a:lnTo>
                  <a:lnTo>
                    <a:pt x="487" y="911"/>
                  </a:lnTo>
                  <a:lnTo>
                    <a:pt x="493" y="917"/>
                  </a:lnTo>
                  <a:lnTo>
                    <a:pt x="496" y="922"/>
                  </a:lnTo>
                  <a:lnTo>
                    <a:pt x="498" y="927"/>
                  </a:lnTo>
                  <a:lnTo>
                    <a:pt x="498" y="927"/>
                  </a:lnTo>
                  <a:lnTo>
                    <a:pt x="496" y="934"/>
                  </a:lnTo>
                  <a:lnTo>
                    <a:pt x="493" y="939"/>
                  </a:lnTo>
                  <a:lnTo>
                    <a:pt x="487" y="942"/>
                  </a:lnTo>
                  <a:lnTo>
                    <a:pt x="482" y="944"/>
                  </a:lnTo>
                  <a:lnTo>
                    <a:pt x="482" y="944"/>
                  </a:lnTo>
                  <a:lnTo>
                    <a:pt x="476" y="942"/>
                  </a:lnTo>
                  <a:lnTo>
                    <a:pt x="470" y="939"/>
                  </a:lnTo>
                  <a:lnTo>
                    <a:pt x="467" y="934"/>
                  </a:lnTo>
                  <a:lnTo>
                    <a:pt x="467" y="927"/>
                  </a:lnTo>
                  <a:lnTo>
                    <a:pt x="467" y="927"/>
                  </a:lnTo>
                  <a:lnTo>
                    <a:pt x="467" y="922"/>
                  </a:lnTo>
                  <a:lnTo>
                    <a:pt x="470" y="917"/>
                  </a:lnTo>
                  <a:lnTo>
                    <a:pt x="476" y="911"/>
                  </a:lnTo>
                  <a:lnTo>
                    <a:pt x="482" y="911"/>
                  </a:lnTo>
                  <a:lnTo>
                    <a:pt x="482" y="911"/>
                  </a:lnTo>
                  <a:close/>
                  <a:moveTo>
                    <a:pt x="424" y="911"/>
                  </a:moveTo>
                  <a:lnTo>
                    <a:pt x="424" y="911"/>
                  </a:lnTo>
                  <a:lnTo>
                    <a:pt x="424" y="911"/>
                  </a:lnTo>
                  <a:lnTo>
                    <a:pt x="430" y="911"/>
                  </a:lnTo>
                  <a:lnTo>
                    <a:pt x="435" y="917"/>
                  </a:lnTo>
                  <a:lnTo>
                    <a:pt x="438" y="922"/>
                  </a:lnTo>
                  <a:lnTo>
                    <a:pt x="440" y="927"/>
                  </a:lnTo>
                  <a:lnTo>
                    <a:pt x="440" y="927"/>
                  </a:lnTo>
                  <a:lnTo>
                    <a:pt x="438" y="934"/>
                  </a:lnTo>
                  <a:lnTo>
                    <a:pt x="435" y="939"/>
                  </a:lnTo>
                  <a:lnTo>
                    <a:pt x="430" y="942"/>
                  </a:lnTo>
                  <a:lnTo>
                    <a:pt x="424" y="944"/>
                  </a:lnTo>
                  <a:lnTo>
                    <a:pt x="424" y="944"/>
                  </a:lnTo>
                  <a:lnTo>
                    <a:pt x="418" y="942"/>
                  </a:lnTo>
                  <a:lnTo>
                    <a:pt x="412" y="939"/>
                  </a:lnTo>
                  <a:lnTo>
                    <a:pt x="409" y="934"/>
                  </a:lnTo>
                  <a:lnTo>
                    <a:pt x="407" y="927"/>
                  </a:lnTo>
                  <a:lnTo>
                    <a:pt x="407" y="927"/>
                  </a:lnTo>
                  <a:lnTo>
                    <a:pt x="409" y="922"/>
                  </a:lnTo>
                  <a:lnTo>
                    <a:pt x="412" y="917"/>
                  </a:lnTo>
                  <a:lnTo>
                    <a:pt x="418" y="911"/>
                  </a:lnTo>
                  <a:lnTo>
                    <a:pt x="424" y="911"/>
                  </a:lnTo>
                  <a:lnTo>
                    <a:pt x="424" y="911"/>
                  </a:lnTo>
                  <a:close/>
                  <a:moveTo>
                    <a:pt x="365" y="911"/>
                  </a:moveTo>
                  <a:lnTo>
                    <a:pt x="365" y="911"/>
                  </a:lnTo>
                  <a:lnTo>
                    <a:pt x="365" y="911"/>
                  </a:lnTo>
                  <a:lnTo>
                    <a:pt x="372" y="911"/>
                  </a:lnTo>
                  <a:lnTo>
                    <a:pt x="377" y="917"/>
                  </a:lnTo>
                  <a:lnTo>
                    <a:pt x="380" y="922"/>
                  </a:lnTo>
                  <a:lnTo>
                    <a:pt x="380" y="927"/>
                  </a:lnTo>
                  <a:lnTo>
                    <a:pt x="380" y="927"/>
                  </a:lnTo>
                  <a:lnTo>
                    <a:pt x="380" y="934"/>
                  </a:lnTo>
                  <a:lnTo>
                    <a:pt x="377" y="939"/>
                  </a:lnTo>
                  <a:lnTo>
                    <a:pt x="372" y="942"/>
                  </a:lnTo>
                  <a:lnTo>
                    <a:pt x="365" y="944"/>
                  </a:lnTo>
                  <a:lnTo>
                    <a:pt x="365" y="944"/>
                  </a:lnTo>
                  <a:lnTo>
                    <a:pt x="360" y="942"/>
                  </a:lnTo>
                  <a:lnTo>
                    <a:pt x="355" y="939"/>
                  </a:lnTo>
                  <a:lnTo>
                    <a:pt x="351" y="934"/>
                  </a:lnTo>
                  <a:lnTo>
                    <a:pt x="349" y="927"/>
                  </a:lnTo>
                  <a:lnTo>
                    <a:pt x="349" y="927"/>
                  </a:lnTo>
                  <a:lnTo>
                    <a:pt x="351" y="922"/>
                  </a:lnTo>
                  <a:lnTo>
                    <a:pt x="355" y="917"/>
                  </a:lnTo>
                  <a:lnTo>
                    <a:pt x="360" y="911"/>
                  </a:lnTo>
                  <a:lnTo>
                    <a:pt x="365" y="911"/>
                  </a:lnTo>
                  <a:lnTo>
                    <a:pt x="365" y="911"/>
                  </a:lnTo>
                  <a:close/>
                  <a:moveTo>
                    <a:pt x="307" y="911"/>
                  </a:moveTo>
                  <a:lnTo>
                    <a:pt x="307" y="911"/>
                  </a:lnTo>
                  <a:lnTo>
                    <a:pt x="307" y="911"/>
                  </a:lnTo>
                  <a:lnTo>
                    <a:pt x="314" y="911"/>
                  </a:lnTo>
                  <a:lnTo>
                    <a:pt x="317" y="917"/>
                  </a:lnTo>
                  <a:lnTo>
                    <a:pt x="321" y="922"/>
                  </a:lnTo>
                  <a:lnTo>
                    <a:pt x="322" y="927"/>
                  </a:lnTo>
                  <a:lnTo>
                    <a:pt x="322" y="927"/>
                  </a:lnTo>
                  <a:lnTo>
                    <a:pt x="321" y="934"/>
                  </a:lnTo>
                  <a:lnTo>
                    <a:pt x="317" y="939"/>
                  </a:lnTo>
                  <a:lnTo>
                    <a:pt x="314" y="942"/>
                  </a:lnTo>
                  <a:lnTo>
                    <a:pt x="307" y="944"/>
                  </a:lnTo>
                  <a:lnTo>
                    <a:pt x="307" y="944"/>
                  </a:lnTo>
                  <a:lnTo>
                    <a:pt x="302" y="942"/>
                  </a:lnTo>
                  <a:lnTo>
                    <a:pt x="297" y="939"/>
                  </a:lnTo>
                  <a:lnTo>
                    <a:pt x="293" y="934"/>
                  </a:lnTo>
                  <a:lnTo>
                    <a:pt x="292" y="927"/>
                  </a:lnTo>
                  <a:lnTo>
                    <a:pt x="292" y="927"/>
                  </a:lnTo>
                  <a:lnTo>
                    <a:pt x="293" y="922"/>
                  </a:lnTo>
                  <a:lnTo>
                    <a:pt x="297" y="917"/>
                  </a:lnTo>
                  <a:lnTo>
                    <a:pt x="302" y="911"/>
                  </a:lnTo>
                  <a:lnTo>
                    <a:pt x="307" y="911"/>
                  </a:lnTo>
                  <a:lnTo>
                    <a:pt x="307" y="911"/>
                  </a:lnTo>
                  <a:close/>
                  <a:moveTo>
                    <a:pt x="249" y="911"/>
                  </a:moveTo>
                  <a:lnTo>
                    <a:pt x="249" y="911"/>
                  </a:lnTo>
                  <a:lnTo>
                    <a:pt x="249" y="911"/>
                  </a:lnTo>
                  <a:lnTo>
                    <a:pt x="254" y="911"/>
                  </a:lnTo>
                  <a:lnTo>
                    <a:pt x="259" y="917"/>
                  </a:lnTo>
                  <a:lnTo>
                    <a:pt x="263" y="922"/>
                  </a:lnTo>
                  <a:lnTo>
                    <a:pt x="264" y="927"/>
                  </a:lnTo>
                  <a:lnTo>
                    <a:pt x="264" y="927"/>
                  </a:lnTo>
                  <a:lnTo>
                    <a:pt x="263" y="934"/>
                  </a:lnTo>
                  <a:lnTo>
                    <a:pt x="259" y="939"/>
                  </a:lnTo>
                  <a:lnTo>
                    <a:pt x="254" y="942"/>
                  </a:lnTo>
                  <a:lnTo>
                    <a:pt x="249" y="944"/>
                  </a:lnTo>
                  <a:lnTo>
                    <a:pt x="249" y="944"/>
                  </a:lnTo>
                  <a:lnTo>
                    <a:pt x="242" y="942"/>
                  </a:lnTo>
                  <a:lnTo>
                    <a:pt x="237" y="939"/>
                  </a:lnTo>
                  <a:lnTo>
                    <a:pt x="234" y="934"/>
                  </a:lnTo>
                  <a:lnTo>
                    <a:pt x="234" y="927"/>
                  </a:lnTo>
                  <a:lnTo>
                    <a:pt x="234" y="927"/>
                  </a:lnTo>
                  <a:lnTo>
                    <a:pt x="234" y="922"/>
                  </a:lnTo>
                  <a:lnTo>
                    <a:pt x="237" y="917"/>
                  </a:lnTo>
                  <a:lnTo>
                    <a:pt x="242" y="911"/>
                  </a:lnTo>
                  <a:lnTo>
                    <a:pt x="249" y="911"/>
                  </a:lnTo>
                  <a:lnTo>
                    <a:pt x="249" y="911"/>
                  </a:lnTo>
                  <a:close/>
                  <a:moveTo>
                    <a:pt x="191" y="911"/>
                  </a:moveTo>
                  <a:lnTo>
                    <a:pt x="191" y="911"/>
                  </a:lnTo>
                  <a:lnTo>
                    <a:pt x="191" y="911"/>
                  </a:lnTo>
                  <a:lnTo>
                    <a:pt x="196" y="911"/>
                  </a:lnTo>
                  <a:lnTo>
                    <a:pt x="201" y="917"/>
                  </a:lnTo>
                  <a:lnTo>
                    <a:pt x="205" y="922"/>
                  </a:lnTo>
                  <a:lnTo>
                    <a:pt x="206" y="927"/>
                  </a:lnTo>
                  <a:lnTo>
                    <a:pt x="206" y="927"/>
                  </a:lnTo>
                  <a:lnTo>
                    <a:pt x="205" y="934"/>
                  </a:lnTo>
                  <a:lnTo>
                    <a:pt x="201" y="939"/>
                  </a:lnTo>
                  <a:lnTo>
                    <a:pt x="196" y="942"/>
                  </a:lnTo>
                  <a:lnTo>
                    <a:pt x="191" y="944"/>
                  </a:lnTo>
                  <a:lnTo>
                    <a:pt x="191" y="944"/>
                  </a:lnTo>
                  <a:lnTo>
                    <a:pt x="184" y="942"/>
                  </a:lnTo>
                  <a:lnTo>
                    <a:pt x="179" y="939"/>
                  </a:lnTo>
                  <a:lnTo>
                    <a:pt x="176" y="934"/>
                  </a:lnTo>
                  <a:lnTo>
                    <a:pt x="176" y="927"/>
                  </a:lnTo>
                  <a:lnTo>
                    <a:pt x="176" y="927"/>
                  </a:lnTo>
                  <a:lnTo>
                    <a:pt x="176" y="922"/>
                  </a:lnTo>
                  <a:lnTo>
                    <a:pt x="179" y="917"/>
                  </a:lnTo>
                  <a:lnTo>
                    <a:pt x="184" y="911"/>
                  </a:lnTo>
                  <a:lnTo>
                    <a:pt x="191" y="911"/>
                  </a:lnTo>
                  <a:lnTo>
                    <a:pt x="191" y="911"/>
                  </a:lnTo>
                  <a:close/>
                  <a:moveTo>
                    <a:pt x="132" y="911"/>
                  </a:moveTo>
                  <a:lnTo>
                    <a:pt x="132" y="911"/>
                  </a:lnTo>
                  <a:lnTo>
                    <a:pt x="132" y="911"/>
                  </a:lnTo>
                  <a:lnTo>
                    <a:pt x="138" y="911"/>
                  </a:lnTo>
                  <a:lnTo>
                    <a:pt x="143" y="917"/>
                  </a:lnTo>
                  <a:lnTo>
                    <a:pt x="147" y="922"/>
                  </a:lnTo>
                  <a:lnTo>
                    <a:pt x="147" y="927"/>
                  </a:lnTo>
                  <a:lnTo>
                    <a:pt x="147" y="927"/>
                  </a:lnTo>
                  <a:lnTo>
                    <a:pt x="147" y="934"/>
                  </a:lnTo>
                  <a:lnTo>
                    <a:pt x="143" y="939"/>
                  </a:lnTo>
                  <a:lnTo>
                    <a:pt x="138" y="942"/>
                  </a:lnTo>
                  <a:lnTo>
                    <a:pt x="132" y="944"/>
                  </a:lnTo>
                  <a:lnTo>
                    <a:pt x="132" y="944"/>
                  </a:lnTo>
                  <a:lnTo>
                    <a:pt x="126" y="942"/>
                  </a:lnTo>
                  <a:lnTo>
                    <a:pt x="121" y="939"/>
                  </a:lnTo>
                  <a:lnTo>
                    <a:pt x="118" y="934"/>
                  </a:lnTo>
                  <a:lnTo>
                    <a:pt x="116" y="927"/>
                  </a:lnTo>
                  <a:lnTo>
                    <a:pt x="116" y="927"/>
                  </a:lnTo>
                  <a:lnTo>
                    <a:pt x="118" y="922"/>
                  </a:lnTo>
                  <a:lnTo>
                    <a:pt x="121" y="917"/>
                  </a:lnTo>
                  <a:lnTo>
                    <a:pt x="126" y="911"/>
                  </a:lnTo>
                  <a:lnTo>
                    <a:pt x="132" y="911"/>
                  </a:lnTo>
                  <a:lnTo>
                    <a:pt x="132" y="911"/>
                  </a:lnTo>
                  <a:close/>
                  <a:moveTo>
                    <a:pt x="74" y="911"/>
                  </a:moveTo>
                  <a:lnTo>
                    <a:pt x="74" y="911"/>
                  </a:lnTo>
                  <a:lnTo>
                    <a:pt x="74" y="911"/>
                  </a:lnTo>
                  <a:lnTo>
                    <a:pt x="80" y="911"/>
                  </a:lnTo>
                  <a:lnTo>
                    <a:pt x="86" y="917"/>
                  </a:lnTo>
                  <a:lnTo>
                    <a:pt x="89" y="922"/>
                  </a:lnTo>
                  <a:lnTo>
                    <a:pt x="89" y="927"/>
                  </a:lnTo>
                  <a:lnTo>
                    <a:pt x="89" y="927"/>
                  </a:lnTo>
                  <a:lnTo>
                    <a:pt x="89" y="934"/>
                  </a:lnTo>
                  <a:lnTo>
                    <a:pt x="86" y="939"/>
                  </a:lnTo>
                  <a:lnTo>
                    <a:pt x="80" y="942"/>
                  </a:lnTo>
                  <a:lnTo>
                    <a:pt x="74" y="944"/>
                  </a:lnTo>
                  <a:lnTo>
                    <a:pt x="74" y="944"/>
                  </a:lnTo>
                  <a:lnTo>
                    <a:pt x="68" y="942"/>
                  </a:lnTo>
                  <a:lnTo>
                    <a:pt x="63" y="939"/>
                  </a:lnTo>
                  <a:lnTo>
                    <a:pt x="60" y="934"/>
                  </a:lnTo>
                  <a:lnTo>
                    <a:pt x="58" y="927"/>
                  </a:lnTo>
                  <a:lnTo>
                    <a:pt x="58" y="927"/>
                  </a:lnTo>
                  <a:lnTo>
                    <a:pt x="60" y="922"/>
                  </a:lnTo>
                  <a:lnTo>
                    <a:pt x="63" y="917"/>
                  </a:lnTo>
                  <a:lnTo>
                    <a:pt x="68" y="911"/>
                  </a:lnTo>
                  <a:lnTo>
                    <a:pt x="74" y="911"/>
                  </a:lnTo>
                  <a:lnTo>
                    <a:pt x="74" y="911"/>
                  </a:lnTo>
                  <a:close/>
                  <a:moveTo>
                    <a:pt x="1647" y="867"/>
                  </a:moveTo>
                  <a:lnTo>
                    <a:pt x="1647" y="867"/>
                  </a:lnTo>
                  <a:lnTo>
                    <a:pt x="1647" y="867"/>
                  </a:lnTo>
                  <a:lnTo>
                    <a:pt x="1654" y="869"/>
                  </a:lnTo>
                  <a:lnTo>
                    <a:pt x="1659" y="872"/>
                  </a:lnTo>
                  <a:lnTo>
                    <a:pt x="1662" y="877"/>
                  </a:lnTo>
                  <a:lnTo>
                    <a:pt x="1664" y="884"/>
                  </a:lnTo>
                  <a:lnTo>
                    <a:pt x="1664" y="884"/>
                  </a:lnTo>
                  <a:lnTo>
                    <a:pt x="1662" y="889"/>
                  </a:lnTo>
                  <a:lnTo>
                    <a:pt x="1659" y="894"/>
                  </a:lnTo>
                  <a:lnTo>
                    <a:pt x="1654" y="900"/>
                  </a:lnTo>
                  <a:lnTo>
                    <a:pt x="1647" y="900"/>
                  </a:lnTo>
                  <a:lnTo>
                    <a:pt x="1647" y="900"/>
                  </a:lnTo>
                  <a:lnTo>
                    <a:pt x="1642" y="900"/>
                  </a:lnTo>
                  <a:lnTo>
                    <a:pt x="1637" y="894"/>
                  </a:lnTo>
                  <a:lnTo>
                    <a:pt x="1634" y="889"/>
                  </a:lnTo>
                  <a:lnTo>
                    <a:pt x="1632" y="884"/>
                  </a:lnTo>
                  <a:lnTo>
                    <a:pt x="1632" y="884"/>
                  </a:lnTo>
                  <a:lnTo>
                    <a:pt x="1634" y="877"/>
                  </a:lnTo>
                  <a:lnTo>
                    <a:pt x="1637" y="872"/>
                  </a:lnTo>
                  <a:lnTo>
                    <a:pt x="1642" y="869"/>
                  </a:lnTo>
                  <a:lnTo>
                    <a:pt x="1647" y="867"/>
                  </a:lnTo>
                  <a:lnTo>
                    <a:pt x="1647" y="867"/>
                  </a:lnTo>
                  <a:close/>
                  <a:moveTo>
                    <a:pt x="1589" y="867"/>
                  </a:moveTo>
                  <a:lnTo>
                    <a:pt x="1589" y="867"/>
                  </a:lnTo>
                  <a:lnTo>
                    <a:pt x="1589" y="867"/>
                  </a:lnTo>
                  <a:lnTo>
                    <a:pt x="1596" y="869"/>
                  </a:lnTo>
                  <a:lnTo>
                    <a:pt x="1601" y="872"/>
                  </a:lnTo>
                  <a:lnTo>
                    <a:pt x="1605" y="877"/>
                  </a:lnTo>
                  <a:lnTo>
                    <a:pt x="1605" y="884"/>
                  </a:lnTo>
                  <a:lnTo>
                    <a:pt x="1605" y="884"/>
                  </a:lnTo>
                  <a:lnTo>
                    <a:pt x="1605" y="889"/>
                  </a:lnTo>
                  <a:lnTo>
                    <a:pt x="1601" y="894"/>
                  </a:lnTo>
                  <a:lnTo>
                    <a:pt x="1596" y="900"/>
                  </a:lnTo>
                  <a:lnTo>
                    <a:pt x="1589" y="900"/>
                  </a:lnTo>
                  <a:lnTo>
                    <a:pt x="1589" y="900"/>
                  </a:lnTo>
                  <a:lnTo>
                    <a:pt x="1584" y="900"/>
                  </a:lnTo>
                  <a:lnTo>
                    <a:pt x="1579" y="894"/>
                  </a:lnTo>
                  <a:lnTo>
                    <a:pt x="1576" y="889"/>
                  </a:lnTo>
                  <a:lnTo>
                    <a:pt x="1574" y="884"/>
                  </a:lnTo>
                  <a:lnTo>
                    <a:pt x="1574" y="884"/>
                  </a:lnTo>
                  <a:lnTo>
                    <a:pt x="1576" y="877"/>
                  </a:lnTo>
                  <a:lnTo>
                    <a:pt x="1579" y="872"/>
                  </a:lnTo>
                  <a:lnTo>
                    <a:pt x="1584" y="869"/>
                  </a:lnTo>
                  <a:lnTo>
                    <a:pt x="1589" y="867"/>
                  </a:lnTo>
                  <a:lnTo>
                    <a:pt x="1589" y="867"/>
                  </a:lnTo>
                  <a:close/>
                  <a:moveTo>
                    <a:pt x="1531" y="867"/>
                  </a:moveTo>
                  <a:lnTo>
                    <a:pt x="1531" y="867"/>
                  </a:lnTo>
                  <a:lnTo>
                    <a:pt x="1531" y="867"/>
                  </a:lnTo>
                  <a:lnTo>
                    <a:pt x="1538" y="869"/>
                  </a:lnTo>
                  <a:lnTo>
                    <a:pt x="1542" y="872"/>
                  </a:lnTo>
                  <a:lnTo>
                    <a:pt x="1545" y="877"/>
                  </a:lnTo>
                  <a:lnTo>
                    <a:pt x="1547" y="884"/>
                  </a:lnTo>
                  <a:lnTo>
                    <a:pt x="1547" y="884"/>
                  </a:lnTo>
                  <a:lnTo>
                    <a:pt x="1545" y="889"/>
                  </a:lnTo>
                  <a:lnTo>
                    <a:pt x="1542" y="894"/>
                  </a:lnTo>
                  <a:lnTo>
                    <a:pt x="1538" y="900"/>
                  </a:lnTo>
                  <a:lnTo>
                    <a:pt x="1531" y="900"/>
                  </a:lnTo>
                  <a:lnTo>
                    <a:pt x="1531" y="900"/>
                  </a:lnTo>
                  <a:lnTo>
                    <a:pt x="1525" y="900"/>
                  </a:lnTo>
                  <a:lnTo>
                    <a:pt x="1521" y="894"/>
                  </a:lnTo>
                  <a:lnTo>
                    <a:pt x="1518" y="889"/>
                  </a:lnTo>
                  <a:lnTo>
                    <a:pt x="1516" y="884"/>
                  </a:lnTo>
                  <a:lnTo>
                    <a:pt x="1516" y="884"/>
                  </a:lnTo>
                  <a:lnTo>
                    <a:pt x="1518" y="877"/>
                  </a:lnTo>
                  <a:lnTo>
                    <a:pt x="1521" y="872"/>
                  </a:lnTo>
                  <a:lnTo>
                    <a:pt x="1525" y="869"/>
                  </a:lnTo>
                  <a:lnTo>
                    <a:pt x="1531" y="867"/>
                  </a:lnTo>
                  <a:lnTo>
                    <a:pt x="1531" y="867"/>
                  </a:lnTo>
                  <a:close/>
                  <a:moveTo>
                    <a:pt x="1473" y="867"/>
                  </a:moveTo>
                  <a:lnTo>
                    <a:pt x="1473" y="867"/>
                  </a:lnTo>
                  <a:lnTo>
                    <a:pt x="1473" y="867"/>
                  </a:lnTo>
                  <a:lnTo>
                    <a:pt x="1479" y="869"/>
                  </a:lnTo>
                  <a:lnTo>
                    <a:pt x="1484" y="872"/>
                  </a:lnTo>
                  <a:lnTo>
                    <a:pt x="1487" y="877"/>
                  </a:lnTo>
                  <a:lnTo>
                    <a:pt x="1489" y="884"/>
                  </a:lnTo>
                  <a:lnTo>
                    <a:pt x="1489" y="884"/>
                  </a:lnTo>
                  <a:lnTo>
                    <a:pt x="1487" y="889"/>
                  </a:lnTo>
                  <a:lnTo>
                    <a:pt x="1484" y="894"/>
                  </a:lnTo>
                  <a:lnTo>
                    <a:pt x="1479" y="900"/>
                  </a:lnTo>
                  <a:lnTo>
                    <a:pt x="1473" y="900"/>
                  </a:lnTo>
                  <a:lnTo>
                    <a:pt x="1473" y="900"/>
                  </a:lnTo>
                  <a:lnTo>
                    <a:pt x="1467" y="900"/>
                  </a:lnTo>
                  <a:lnTo>
                    <a:pt x="1462" y="894"/>
                  </a:lnTo>
                  <a:lnTo>
                    <a:pt x="1458" y="889"/>
                  </a:lnTo>
                  <a:lnTo>
                    <a:pt x="1458" y="884"/>
                  </a:lnTo>
                  <a:lnTo>
                    <a:pt x="1458" y="884"/>
                  </a:lnTo>
                  <a:lnTo>
                    <a:pt x="1458" y="877"/>
                  </a:lnTo>
                  <a:lnTo>
                    <a:pt x="1462" y="872"/>
                  </a:lnTo>
                  <a:lnTo>
                    <a:pt x="1467" y="869"/>
                  </a:lnTo>
                  <a:lnTo>
                    <a:pt x="1473" y="867"/>
                  </a:lnTo>
                  <a:lnTo>
                    <a:pt x="1473" y="867"/>
                  </a:lnTo>
                  <a:close/>
                  <a:moveTo>
                    <a:pt x="1416" y="867"/>
                  </a:moveTo>
                  <a:lnTo>
                    <a:pt x="1416" y="867"/>
                  </a:lnTo>
                  <a:lnTo>
                    <a:pt x="1416" y="867"/>
                  </a:lnTo>
                  <a:lnTo>
                    <a:pt x="1421" y="869"/>
                  </a:lnTo>
                  <a:lnTo>
                    <a:pt x="1426" y="872"/>
                  </a:lnTo>
                  <a:lnTo>
                    <a:pt x="1429" y="877"/>
                  </a:lnTo>
                  <a:lnTo>
                    <a:pt x="1431" y="884"/>
                  </a:lnTo>
                  <a:lnTo>
                    <a:pt x="1431" y="884"/>
                  </a:lnTo>
                  <a:lnTo>
                    <a:pt x="1429" y="889"/>
                  </a:lnTo>
                  <a:lnTo>
                    <a:pt x="1426" y="894"/>
                  </a:lnTo>
                  <a:lnTo>
                    <a:pt x="1421" y="900"/>
                  </a:lnTo>
                  <a:lnTo>
                    <a:pt x="1416" y="900"/>
                  </a:lnTo>
                  <a:lnTo>
                    <a:pt x="1416" y="900"/>
                  </a:lnTo>
                  <a:lnTo>
                    <a:pt x="1409" y="900"/>
                  </a:lnTo>
                  <a:lnTo>
                    <a:pt x="1404" y="894"/>
                  </a:lnTo>
                  <a:lnTo>
                    <a:pt x="1400" y="889"/>
                  </a:lnTo>
                  <a:lnTo>
                    <a:pt x="1399" y="884"/>
                  </a:lnTo>
                  <a:lnTo>
                    <a:pt x="1399" y="884"/>
                  </a:lnTo>
                  <a:lnTo>
                    <a:pt x="1400" y="877"/>
                  </a:lnTo>
                  <a:lnTo>
                    <a:pt x="1404" y="872"/>
                  </a:lnTo>
                  <a:lnTo>
                    <a:pt x="1409" y="869"/>
                  </a:lnTo>
                  <a:lnTo>
                    <a:pt x="1416" y="867"/>
                  </a:lnTo>
                  <a:lnTo>
                    <a:pt x="1416" y="867"/>
                  </a:lnTo>
                  <a:close/>
                  <a:moveTo>
                    <a:pt x="1356" y="867"/>
                  </a:moveTo>
                  <a:lnTo>
                    <a:pt x="1356" y="867"/>
                  </a:lnTo>
                  <a:lnTo>
                    <a:pt x="1356" y="867"/>
                  </a:lnTo>
                  <a:lnTo>
                    <a:pt x="1363" y="869"/>
                  </a:lnTo>
                  <a:lnTo>
                    <a:pt x="1368" y="872"/>
                  </a:lnTo>
                  <a:lnTo>
                    <a:pt x="1371" y="877"/>
                  </a:lnTo>
                  <a:lnTo>
                    <a:pt x="1371" y="884"/>
                  </a:lnTo>
                  <a:lnTo>
                    <a:pt x="1371" y="884"/>
                  </a:lnTo>
                  <a:lnTo>
                    <a:pt x="1371" y="889"/>
                  </a:lnTo>
                  <a:lnTo>
                    <a:pt x="1368" y="894"/>
                  </a:lnTo>
                  <a:lnTo>
                    <a:pt x="1363" y="900"/>
                  </a:lnTo>
                  <a:lnTo>
                    <a:pt x="1356" y="900"/>
                  </a:lnTo>
                  <a:lnTo>
                    <a:pt x="1356" y="900"/>
                  </a:lnTo>
                  <a:lnTo>
                    <a:pt x="1351" y="900"/>
                  </a:lnTo>
                  <a:lnTo>
                    <a:pt x="1346" y="894"/>
                  </a:lnTo>
                  <a:lnTo>
                    <a:pt x="1342" y="889"/>
                  </a:lnTo>
                  <a:lnTo>
                    <a:pt x="1341" y="884"/>
                  </a:lnTo>
                  <a:lnTo>
                    <a:pt x="1341" y="884"/>
                  </a:lnTo>
                  <a:lnTo>
                    <a:pt x="1342" y="877"/>
                  </a:lnTo>
                  <a:lnTo>
                    <a:pt x="1346" y="872"/>
                  </a:lnTo>
                  <a:lnTo>
                    <a:pt x="1351" y="869"/>
                  </a:lnTo>
                  <a:lnTo>
                    <a:pt x="1356" y="867"/>
                  </a:lnTo>
                  <a:lnTo>
                    <a:pt x="1356" y="867"/>
                  </a:lnTo>
                  <a:close/>
                  <a:moveTo>
                    <a:pt x="1298" y="867"/>
                  </a:moveTo>
                  <a:lnTo>
                    <a:pt x="1298" y="867"/>
                  </a:lnTo>
                  <a:lnTo>
                    <a:pt x="1298" y="867"/>
                  </a:lnTo>
                  <a:lnTo>
                    <a:pt x="1305" y="869"/>
                  </a:lnTo>
                  <a:lnTo>
                    <a:pt x="1308" y="872"/>
                  </a:lnTo>
                  <a:lnTo>
                    <a:pt x="1312" y="877"/>
                  </a:lnTo>
                  <a:lnTo>
                    <a:pt x="1313" y="884"/>
                  </a:lnTo>
                  <a:lnTo>
                    <a:pt x="1313" y="884"/>
                  </a:lnTo>
                  <a:lnTo>
                    <a:pt x="1312" y="889"/>
                  </a:lnTo>
                  <a:lnTo>
                    <a:pt x="1308" y="894"/>
                  </a:lnTo>
                  <a:lnTo>
                    <a:pt x="1305" y="900"/>
                  </a:lnTo>
                  <a:lnTo>
                    <a:pt x="1298" y="900"/>
                  </a:lnTo>
                  <a:lnTo>
                    <a:pt x="1298" y="900"/>
                  </a:lnTo>
                  <a:lnTo>
                    <a:pt x="1293" y="900"/>
                  </a:lnTo>
                  <a:lnTo>
                    <a:pt x="1288" y="894"/>
                  </a:lnTo>
                  <a:lnTo>
                    <a:pt x="1284" y="889"/>
                  </a:lnTo>
                  <a:lnTo>
                    <a:pt x="1283" y="884"/>
                  </a:lnTo>
                  <a:lnTo>
                    <a:pt x="1283" y="884"/>
                  </a:lnTo>
                  <a:lnTo>
                    <a:pt x="1284" y="877"/>
                  </a:lnTo>
                  <a:lnTo>
                    <a:pt x="1288" y="872"/>
                  </a:lnTo>
                  <a:lnTo>
                    <a:pt x="1293" y="869"/>
                  </a:lnTo>
                  <a:lnTo>
                    <a:pt x="1298" y="867"/>
                  </a:lnTo>
                  <a:lnTo>
                    <a:pt x="1298" y="867"/>
                  </a:lnTo>
                  <a:close/>
                  <a:moveTo>
                    <a:pt x="1240" y="867"/>
                  </a:moveTo>
                  <a:lnTo>
                    <a:pt x="1240" y="867"/>
                  </a:lnTo>
                  <a:lnTo>
                    <a:pt x="1240" y="867"/>
                  </a:lnTo>
                  <a:lnTo>
                    <a:pt x="1245" y="869"/>
                  </a:lnTo>
                  <a:lnTo>
                    <a:pt x="1250" y="872"/>
                  </a:lnTo>
                  <a:lnTo>
                    <a:pt x="1254" y="877"/>
                  </a:lnTo>
                  <a:lnTo>
                    <a:pt x="1255" y="884"/>
                  </a:lnTo>
                  <a:lnTo>
                    <a:pt x="1255" y="884"/>
                  </a:lnTo>
                  <a:lnTo>
                    <a:pt x="1254" y="889"/>
                  </a:lnTo>
                  <a:lnTo>
                    <a:pt x="1250" y="894"/>
                  </a:lnTo>
                  <a:lnTo>
                    <a:pt x="1245" y="900"/>
                  </a:lnTo>
                  <a:lnTo>
                    <a:pt x="1240" y="900"/>
                  </a:lnTo>
                  <a:lnTo>
                    <a:pt x="1240" y="900"/>
                  </a:lnTo>
                  <a:lnTo>
                    <a:pt x="1233" y="900"/>
                  </a:lnTo>
                  <a:lnTo>
                    <a:pt x="1228" y="894"/>
                  </a:lnTo>
                  <a:lnTo>
                    <a:pt x="1225" y="889"/>
                  </a:lnTo>
                  <a:lnTo>
                    <a:pt x="1225" y="884"/>
                  </a:lnTo>
                  <a:lnTo>
                    <a:pt x="1225" y="884"/>
                  </a:lnTo>
                  <a:lnTo>
                    <a:pt x="1225" y="877"/>
                  </a:lnTo>
                  <a:lnTo>
                    <a:pt x="1228" y="872"/>
                  </a:lnTo>
                  <a:lnTo>
                    <a:pt x="1233" y="869"/>
                  </a:lnTo>
                  <a:lnTo>
                    <a:pt x="1240" y="867"/>
                  </a:lnTo>
                  <a:lnTo>
                    <a:pt x="1240" y="867"/>
                  </a:lnTo>
                  <a:close/>
                  <a:moveTo>
                    <a:pt x="1182" y="867"/>
                  </a:moveTo>
                  <a:lnTo>
                    <a:pt x="1182" y="867"/>
                  </a:lnTo>
                  <a:lnTo>
                    <a:pt x="1182" y="867"/>
                  </a:lnTo>
                  <a:lnTo>
                    <a:pt x="1187" y="869"/>
                  </a:lnTo>
                  <a:lnTo>
                    <a:pt x="1192" y="872"/>
                  </a:lnTo>
                  <a:lnTo>
                    <a:pt x="1196" y="877"/>
                  </a:lnTo>
                  <a:lnTo>
                    <a:pt x="1198" y="884"/>
                  </a:lnTo>
                  <a:lnTo>
                    <a:pt x="1198" y="884"/>
                  </a:lnTo>
                  <a:lnTo>
                    <a:pt x="1196" y="889"/>
                  </a:lnTo>
                  <a:lnTo>
                    <a:pt x="1192" y="894"/>
                  </a:lnTo>
                  <a:lnTo>
                    <a:pt x="1187" y="900"/>
                  </a:lnTo>
                  <a:lnTo>
                    <a:pt x="1182" y="900"/>
                  </a:lnTo>
                  <a:lnTo>
                    <a:pt x="1182" y="900"/>
                  </a:lnTo>
                  <a:lnTo>
                    <a:pt x="1175" y="900"/>
                  </a:lnTo>
                  <a:lnTo>
                    <a:pt x="1170" y="894"/>
                  </a:lnTo>
                  <a:lnTo>
                    <a:pt x="1167" y="889"/>
                  </a:lnTo>
                  <a:lnTo>
                    <a:pt x="1165" y="884"/>
                  </a:lnTo>
                  <a:lnTo>
                    <a:pt x="1165" y="884"/>
                  </a:lnTo>
                  <a:lnTo>
                    <a:pt x="1167" y="877"/>
                  </a:lnTo>
                  <a:lnTo>
                    <a:pt x="1170" y="872"/>
                  </a:lnTo>
                  <a:lnTo>
                    <a:pt x="1175" y="869"/>
                  </a:lnTo>
                  <a:lnTo>
                    <a:pt x="1182" y="867"/>
                  </a:lnTo>
                  <a:lnTo>
                    <a:pt x="1182" y="867"/>
                  </a:lnTo>
                  <a:close/>
                  <a:moveTo>
                    <a:pt x="1123" y="867"/>
                  </a:moveTo>
                  <a:lnTo>
                    <a:pt x="1123" y="867"/>
                  </a:lnTo>
                  <a:lnTo>
                    <a:pt x="1123" y="867"/>
                  </a:lnTo>
                  <a:lnTo>
                    <a:pt x="1129" y="869"/>
                  </a:lnTo>
                  <a:lnTo>
                    <a:pt x="1135" y="872"/>
                  </a:lnTo>
                  <a:lnTo>
                    <a:pt x="1138" y="877"/>
                  </a:lnTo>
                  <a:lnTo>
                    <a:pt x="1138" y="884"/>
                  </a:lnTo>
                  <a:lnTo>
                    <a:pt x="1138" y="884"/>
                  </a:lnTo>
                  <a:lnTo>
                    <a:pt x="1138" y="889"/>
                  </a:lnTo>
                  <a:lnTo>
                    <a:pt x="1135" y="894"/>
                  </a:lnTo>
                  <a:lnTo>
                    <a:pt x="1129" y="900"/>
                  </a:lnTo>
                  <a:lnTo>
                    <a:pt x="1123" y="900"/>
                  </a:lnTo>
                  <a:lnTo>
                    <a:pt x="1123" y="900"/>
                  </a:lnTo>
                  <a:lnTo>
                    <a:pt x="1118" y="900"/>
                  </a:lnTo>
                  <a:lnTo>
                    <a:pt x="1112" y="894"/>
                  </a:lnTo>
                  <a:lnTo>
                    <a:pt x="1109" y="889"/>
                  </a:lnTo>
                  <a:lnTo>
                    <a:pt x="1107" y="884"/>
                  </a:lnTo>
                  <a:lnTo>
                    <a:pt x="1107" y="884"/>
                  </a:lnTo>
                  <a:lnTo>
                    <a:pt x="1109" y="877"/>
                  </a:lnTo>
                  <a:lnTo>
                    <a:pt x="1112" y="872"/>
                  </a:lnTo>
                  <a:lnTo>
                    <a:pt x="1118" y="869"/>
                  </a:lnTo>
                  <a:lnTo>
                    <a:pt x="1123" y="867"/>
                  </a:lnTo>
                  <a:lnTo>
                    <a:pt x="1123" y="867"/>
                  </a:lnTo>
                  <a:close/>
                  <a:moveTo>
                    <a:pt x="1065" y="867"/>
                  </a:moveTo>
                  <a:lnTo>
                    <a:pt x="1065" y="867"/>
                  </a:lnTo>
                  <a:lnTo>
                    <a:pt x="1065" y="867"/>
                  </a:lnTo>
                  <a:lnTo>
                    <a:pt x="1072" y="869"/>
                  </a:lnTo>
                  <a:lnTo>
                    <a:pt x="1077" y="872"/>
                  </a:lnTo>
                  <a:lnTo>
                    <a:pt x="1078" y="877"/>
                  </a:lnTo>
                  <a:lnTo>
                    <a:pt x="1080" y="884"/>
                  </a:lnTo>
                  <a:lnTo>
                    <a:pt x="1080" y="884"/>
                  </a:lnTo>
                  <a:lnTo>
                    <a:pt x="1078" y="889"/>
                  </a:lnTo>
                  <a:lnTo>
                    <a:pt x="1077" y="894"/>
                  </a:lnTo>
                  <a:lnTo>
                    <a:pt x="1072" y="900"/>
                  </a:lnTo>
                  <a:lnTo>
                    <a:pt x="1065" y="900"/>
                  </a:lnTo>
                  <a:lnTo>
                    <a:pt x="1065" y="900"/>
                  </a:lnTo>
                  <a:lnTo>
                    <a:pt x="1060" y="900"/>
                  </a:lnTo>
                  <a:lnTo>
                    <a:pt x="1055" y="894"/>
                  </a:lnTo>
                  <a:lnTo>
                    <a:pt x="1051" y="889"/>
                  </a:lnTo>
                  <a:lnTo>
                    <a:pt x="1049" y="884"/>
                  </a:lnTo>
                  <a:lnTo>
                    <a:pt x="1049" y="884"/>
                  </a:lnTo>
                  <a:lnTo>
                    <a:pt x="1051" y="877"/>
                  </a:lnTo>
                  <a:lnTo>
                    <a:pt x="1055" y="872"/>
                  </a:lnTo>
                  <a:lnTo>
                    <a:pt x="1060" y="869"/>
                  </a:lnTo>
                  <a:lnTo>
                    <a:pt x="1065" y="867"/>
                  </a:lnTo>
                  <a:lnTo>
                    <a:pt x="1065" y="867"/>
                  </a:lnTo>
                  <a:close/>
                  <a:moveTo>
                    <a:pt x="1007" y="867"/>
                  </a:moveTo>
                  <a:lnTo>
                    <a:pt x="1007" y="867"/>
                  </a:lnTo>
                  <a:lnTo>
                    <a:pt x="1007" y="867"/>
                  </a:lnTo>
                  <a:lnTo>
                    <a:pt x="1012" y="869"/>
                  </a:lnTo>
                  <a:lnTo>
                    <a:pt x="1017" y="872"/>
                  </a:lnTo>
                  <a:lnTo>
                    <a:pt x="1020" y="877"/>
                  </a:lnTo>
                  <a:lnTo>
                    <a:pt x="1022" y="884"/>
                  </a:lnTo>
                  <a:lnTo>
                    <a:pt x="1022" y="884"/>
                  </a:lnTo>
                  <a:lnTo>
                    <a:pt x="1020" y="889"/>
                  </a:lnTo>
                  <a:lnTo>
                    <a:pt x="1017" y="894"/>
                  </a:lnTo>
                  <a:lnTo>
                    <a:pt x="1012" y="900"/>
                  </a:lnTo>
                  <a:lnTo>
                    <a:pt x="1007" y="900"/>
                  </a:lnTo>
                  <a:lnTo>
                    <a:pt x="1007" y="900"/>
                  </a:lnTo>
                  <a:lnTo>
                    <a:pt x="1000" y="900"/>
                  </a:lnTo>
                  <a:lnTo>
                    <a:pt x="995" y="894"/>
                  </a:lnTo>
                  <a:lnTo>
                    <a:pt x="992" y="889"/>
                  </a:lnTo>
                  <a:lnTo>
                    <a:pt x="992" y="884"/>
                  </a:lnTo>
                  <a:lnTo>
                    <a:pt x="992" y="884"/>
                  </a:lnTo>
                  <a:lnTo>
                    <a:pt x="992" y="877"/>
                  </a:lnTo>
                  <a:lnTo>
                    <a:pt x="995" y="872"/>
                  </a:lnTo>
                  <a:lnTo>
                    <a:pt x="1000" y="869"/>
                  </a:lnTo>
                  <a:lnTo>
                    <a:pt x="1007" y="867"/>
                  </a:lnTo>
                  <a:lnTo>
                    <a:pt x="1007" y="867"/>
                  </a:lnTo>
                  <a:close/>
                  <a:moveTo>
                    <a:pt x="949" y="867"/>
                  </a:moveTo>
                  <a:lnTo>
                    <a:pt x="949" y="867"/>
                  </a:lnTo>
                  <a:lnTo>
                    <a:pt x="949" y="867"/>
                  </a:lnTo>
                  <a:lnTo>
                    <a:pt x="954" y="869"/>
                  </a:lnTo>
                  <a:lnTo>
                    <a:pt x="959" y="872"/>
                  </a:lnTo>
                  <a:lnTo>
                    <a:pt x="963" y="877"/>
                  </a:lnTo>
                  <a:lnTo>
                    <a:pt x="964" y="884"/>
                  </a:lnTo>
                  <a:lnTo>
                    <a:pt x="964" y="884"/>
                  </a:lnTo>
                  <a:lnTo>
                    <a:pt x="963" y="889"/>
                  </a:lnTo>
                  <a:lnTo>
                    <a:pt x="959" y="894"/>
                  </a:lnTo>
                  <a:lnTo>
                    <a:pt x="954" y="900"/>
                  </a:lnTo>
                  <a:lnTo>
                    <a:pt x="949" y="900"/>
                  </a:lnTo>
                  <a:lnTo>
                    <a:pt x="949" y="900"/>
                  </a:lnTo>
                  <a:lnTo>
                    <a:pt x="942" y="900"/>
                  </a:lnTo>
                  <a:lnTo>
                    <a:pt x="937" y="894"/>
                  </a:lnTo>
                  <a:lnTo>
                    <a:pt x="934" y="889"/>
                  </a:lnTo>
                  <a:lnTo>
                    <a:pt x="934" y="884"/>
                  </a:lnTo>
                  <a:lnTo>
                    <a:pt x="934" y="884"/>
                  </a:lnTo>
                  <a:lnTo>
                    <a:pt x="934" y="877"/>
                  </a:lnTo>
                  <a:lnTo>
                    <a:pt x="937" y="872"/>
                  </a:lnTo>
                  <a:lnTo>
                    <a:pt x="942" y="869"/>
                  </a:lnTo>
                  <a:lnTo>
                    <a:pt x="949" y="867"/>
                  </a:lnTo>
                  <a:lnTo>
                    <a:pt x="949" y="867"/>
                  </a:lnTo>
                  <a:close/>
                  <a:moveTo>
                    <a:pt x="889" y="867"/>
                  </a:moveTo>
                  <a:lnTo>
                    <a:pt x="889" y="867"/>
                  </a:lnTo>
                  <a:lnTo>
                    <a:pt x="889" y="867"/>
                  </a:lnTo>
                  <a:lnTo>
                    <a:pt x="896" y="869"/>
                  </a:lnTo>
                  <a:lnTo>
                    <a:pt x="901" y="872"/>
                  </a:lnTo>
                  <a:lnTo>
                    <a:pt x="905" y="877"/>
                  </a:lnTo>
                  <a:lnTo>
                    <a:pt x="905" y="884"/>
                  </a:lnTo>
                  <a:lnTo>
                    <a:pt x="905" y="884"/>
                  </a:lnTo>
                  <a:lnTo>
                    <a:pt x="905" y="889"/>
                  </a:lnTo>
                  <a:lnTo>
                    <a:pt x="901" y="894"/>
                  </a:lnTo>
                  <a:lnTo>
                    <a:pt x="896" y="900"/>
                  </a:lnTo>
                  <a:lnTo>
                    <a:pt x="889" y="900"/>
                  </a:lnTo>
                  <a:lnTo>
                    <a:pt x="889" y="900"/>
                  </a:lnTo>
                  <a:lnTo>
                    <a:pt x="884" y="900"/>
                  </a:lnTo>
                  <a:lnTo>
                    <a:pt x="879" y="894"/>
                  </a:lnTo>
                  <a:lnTo>
                    <a:pt x="876" y="889"/>
                  </a:lnTo>
                  <a:lnTo>
                    <a:pt x="874" y="884"/>
                  </a:lnTo>
                  <a:lnTo>
                    <a:pt x="874" y="884"/>
                  </a:lnTo>
                  <a:lnTo>
                    <a:pt x="876" y="877"/>
                  </a:lnTo>
                  <a:lnTo>
                    <a:pt x="879" y="872"/>
                  </a:lnTo>
                  <a:lnTo>
                    <a:pt x="884" y="869"/>
                  </a:lnTo>
                  <a:lnTo>
                    <a:pt x="889" y="867"/>
                  </a:lnTo>
                  <a:lnTo>
                    <a:pt x="889" y="867"/>
                  </a:lnTo>
                  <a:close/>
                  <a:moveTo>
                    <a:pt x="831" y="867"/>
                  </a:moveTo>
                  <a:lnTo>
                    <a:pt x="831" y="867"/>
                  </a:lnTo>
                  <a:lnTo>
                    <a:pt x="831" y="867"/>
                  </a:lnTo>
                  <a:lnTo>
                    <a:pt x="838" y="869"/>
                  </a:lnTo>
                  <a:lnTo>
                    <a:pt x="843" y="872"/>
                  </a:lnTo>
                  <a:lnTo>
                    <a:pt x="847" y="877"/>
                  </a:lnTo>
                  <a:lnTo>
                    <a:pt x="847" y="884"/>
                  </a:lnTo>
                  <a:lnTo>
                    <a:pt x="847" y="884"/>
                  </a:lnTo>
                  <a:lnTo>
                    <a:pt x="847" y="889"/>
                  </a:lnTo>
                  <a:lnTo>
                    <a:pt x="843" y="894"/>
                  </a:lnTo>
                  <a:lnTo>
                    <a:pt x="838" y="900"/>
                  </a:lnTo>
                  <a:lnTo>
                    <a:pt x="831" y="900"/>
                  </a:lnTo>
                  <a:lnTo>
                    <a:pt x="831" y="900"/>
                  </a:lnTo>
                  <a:lnTo>
                    <a:pt x="826" y="900"/>
                  </a:lnTo>
                  <a:lnTo>
                    <a:pt x="821" y="894"/>
                  </a:lnTo>
                  <a:lnTo>
                    <a:pt x="818" y="889"/>
                  </a:lnTo>
                  <a:lnTo>
                    <a:pt x="816" y="884"/>
                  </a:lnTo>
                  <a:lnTo>
                    <a:pt x="816" y="884"/>
                  </a:lnTo>
                  <a:lnTo>
                    <a:pt x="818" y="877"/>
                  </a:lnTo>
                  <a:lnTo>
                    <a:pt x="821" y="872"/>
                  </a:lnTo>
                  <a:lnTo>
                    <a:pt x="826" y="869"/>
                  </a:lnTo>
                  <a:lnTo>
                    <a:pt x="831" y="867"/>
                  </a:lnTo>
                  <a:lnTo>
                    <a:pt x="831" y="867"/>
                  </a:lnTo>
                  <a:close/>
                  <a:moveTo>
                    <a:pt x="774" y="867"/>
                  </a:moveTo>
                  <a:lnTo>
                    <a:pt x="774" y="867"/>
                  </a:lnTo>
                  <a:lnTo>
                    <a:pt x="774" y="867"/>
                  </a:lnTo>
                  <a:lnTo>
                    <a:pt x="779" y="869"/>
                  </a:lnTo>
                  <a:lnTo>
                    <a:pt x="784" y="872"/>
                  </a:lnTo>
                  <a:lnTo>
                    <a:pt x="787" y="877"/>
                  </a:lnTo>
                  <a:lnTo>
                    <a:pt x="789" y="884"/>
                  </a:lnTo>
                  <a:lnTo>
                    <a:pt x="789" y="884"/>
                  </a:lnTo>
                  <a:lnTo>
                    <a:pt x="787" y="889"/>
                  </a:lnTo>
                  <a:lnTo>
                    <a:pt x="784" y="894"/>
                  </a:lnTo>
                  <a:lnTo>
                    <a:pt x="779" y="900"/>
                  </a:lnTo>
                  <a:lnTo>
                    <a:pt x="774" y="900"/>
                  </a:lnTo>
                  <a:lnTo>
                    <a:pt x="774" y="900"/>
                  </a:lnTo>
                  <a:lnTo>
                    <a:pt x="767" y="900"/>
                  </a:lnTo>
                  <a:lnTo>
                    <a:pt x="763" y="894"/>
                  </a:lnTo>
                  <a:lnTo>
                    <a:pt x="760" y="889"/>
                  </a:lnTo>
                  <a:lnTo>
                    <a:pt x="758" y="884"/>
                  </a:lnTo>
                  <a:lnTo>
                    <a:pt x="758" y="884"/>
                  </a:lnTo>
                  <a:lnTo>
                    <a:pt x="760" y="877"/>
                  </a:lnTo>
                  <a:lnTo>
                    <a:pt x="763" y="872"/>
                  </a:lnTo>
                  <a:lnTo>
                    <a:pt x="767" y="869"/>
                  </a:lnTo>
                  <a:lnTo>
                    <a:pt x="774" y="867"/>
                  </a:lnTo>
                  <a:lnTo>
                    <a:pt x="774" y="867"/>
                  </a:lnTo>
                  <a:close/>
                  <a:moveTo>
                    <a:pt x="716" y="867"/>
                  </a:moveTo>
                  <a:lnTo>
                    <a:pt x="716" y="867"/>
                  </a:lnTo>
                  <a:lnTo>
                    <a:pt x="716" y="867"/>
                  </a:lnTo>
                  <a:lnTo>
                    <a:pt x="721" y="869"/>
                  </a:lnTo>
                  <a:lnTo>
                    <a:pt x="726" y="872"/>
                  </a:lnTo>
                  <a:lnTo>
                    <a:pt x="729" y="877"/>
                  </a:lnTo>
                  <a:lnTo>
                    <a:pt x="731" y="884"/>
                  </a:lnTo>
                  <a:lnTo>
                    <a:pt x="731" y="884"/>
                  </a:lnTo>
                  <a:lnTo>
                    <a:pt x="729" y="889"/>
                  </a:lnTo>
                  <a:lnTo>
                    <a:pt x="726" y="894"/>
                  </a:lnTo>
                  <a:lnTo>
                    <a:pt x="721" y="900"/>
                  </a:lnTo>
                  <a:lnTo>
                    <a:pt x="716" y="900"/>
                  </a:lnTo>
                  <a:lnTo>
                    <a:pt x="716" y="900"/>
                  </a:lnTo>
                  <a:lnTo>
                    <a:pt x="709" y="900"/>
                  </a:lnTo>
                  <a:lnTo>
                    <a:pt x="704" y="894"/>
                  </a:lnTo>
                  <a:lnTo>
                    <a:pt x="700" y="889"/>
                  </a:lnTo>
                  <a:lnTo>
                    <a:pt x="700" y="884"/>
                  </a:lnTo>
                  <a:lnTo>
                    <a:pt x="700" y="884"/>
                  </a:lnTo>
                  <a:lnTo>
                    <a:pt x="700" y="877"/>
                  </a:lnTo>
                  <a:lnTo>
                    <a:pt x="704" y="872"/>
                  </a:lnTo>
                  <a:lnTo>
                    <a:pt x="709" y="869"/>
                  </a:lnTo>
                  <a:lnTo>
                    <a:pt x="716" y="867"/>
                  </a:lnTo>
                  <a:lnTo>
                    <a:pt x="716" y="867"/>
                  </a:lnTo>
                  <a:close/>
                  <a:moveTo>
                    <a:pt x="656" y="867"/>
                  </a:moveTo>
                  <a:lnTo>
                    <a:pt x="656" y="867"/>
                  </a:lnTo>
                  <a:lnTo>
                    <a:pt x="656" y="867"/>
                  </a:lnTo>
                  <a:lnTo>
                    <a:pt x="663" y="869"/>
                  </a:lnTo>
                  <a:lnTo>
                    <a:pt x="668" y="872"/>
                  </a:lnTo>
                  <a:lnTo>
                    <a:pt x="671" y="877"/>
                  </a:lnTo>
                  <a:lnTo>
                    <a:pt x="673" y="884"/>
                  </a:lnTo>
                  <a:lnTo>
                    <a:pt x="673" y="884"/>
                  </a:lnTo>
                  <a:lnTo>
                    <a:pt x="671" y="889"/>
                  </a:lnTo>
                  <a:lnTo>
                    <a:pt x="668" y="894"/>
                  </a:lnTo>
                  <a:lnTo>
                    <a:pt x="663" y="900"/>
                  </a:lnTo>
                  <a:lnTo>
                    <a:pt x="656" y="900"/>
                  </a:lnTo>
                  <a:lnTo>
                    <a:pt x="656" y="900"/>
                  </a:lnTo>
                  <a:lnTo>
                    <a:pt x="651" y="900"/>
                  </a:lnTo>
                  <a:lnTo>
                    <a:pt x="646" y="894"/>
                  </a:lnTo>
                  <a:lnTo>
                    <a:pt x="642" y="889"/>
                  </a:lnTo>
                  <a:lnTo>
                    <a:pt x="641" y="884"/>
                  </a:lnTo>
                  <a:lnTo>
                    <a:pt x="641" y="884"/>
                  </a:lnTo>
                  <a:lnTo>
                    <a:pt x="642" y="877"/>
                  </a:lnTo>
                  <a:lnTo>
                    <a:pt x="646" y="872"/>
                  </a:lnTo>
                  <a:lnTo>
                    <a:pt x="651" y="869"/>
                  </a:lnTo>
                  <a:lnTo>
                    <a:pt x="656" y="867"/>
                  </a:lnTo>
                  <a:lnTo>
                    <a:pt x="656" y="867"/>
                  </a:lnTo>
                  <a:close/>
                  <a:moveTo>
                    <a:pt x="598" y="867"/>
                  </a:moveTo>
                  <a:lnTo>
                    <a:pt x="598" y="867"/>
                  </a:lnTo>
                  <a:lnTo>
                    <a:pt x="598" y="867"/>
                  </a:lnTo>
                  <a:lnTo>
                    <a:pt x="605" y="869"/>
                  </a:lnTo>
                  <a:lnTo>
                    <a:pt x="610" y="872"/>
                  </a:lnTo>
                  <a:lnTo>
                    <a:pt x="613" y="877"/>
                  </a:lnTo>
                  <a:lnTo>
                    <a:pt x="613" y="884"/>
                  </a:lnTo>
                  <a:lnTo>
                    <a:pt x="613" y="884"/>
                  </a:lnTo>
                  <a:lnTo>
                    <a:pt x="613" y="889"/>
                  </a:lnTo>
                  <a:lnTo>
                    <a:pt x="610" y="894"/>
                  </a:lnTo>
                  <a:lnTo>
                    <a:pt x="605" y="900"/>
                  </a:lnTo>
                  <a:lnTo>
                    <a:pt x="598" y="900"/>
                  </a:lnTo>
                  <a:lnTo>
                    <a:pt x="598" y="900"/>
                  </a:lnTo>
                  <a:lnTo>
                    <a:pt x="593" y="900"/>
                  </a:lnTo>
                  <a:lnTo>
                    <a:pt x="588" y="894"/>
                  </a:lnTo>
                  <a:lnTo>
                    <a:pt x="584" y="889"/>
                  </a:lnTo>
                  <a:lnTo>
                    <a:pt x="583" y="884"/>
                  </a:lnTo>
                  <a:lnTo>
                    <a:pt x="583" y="884"/>
                  </a:lnTo>
                  <a:lnTo>
                    <a:pt x="584" y="877"/>
                  </a:lnTo>
                  <a:lnTo>
                    <a:pt x="588" y="872"/>
                  </a:lnTo>
                  <a:lnTo>
                    <a:pt x="593" y="869"/>
                  </a:lnTo>
                  <a:lnTo>
                    <a:pt x="598" y="867"/>
                  </a:lnTo>
                  <a:lnTo>
                    <a:pt x="598" y="867"/>
                  </a:lnTo>
                  <a:close/>
                  <a:moveTo>
                    <a:pt x="540" y="867"/>
                  </a:moveTo>
                  <a:lnTo>
                    <a:pt x="540" y="867"/>
                  </a:lnTo>
                  <a:lnTo>
                    <a:pt x="540" y="867"/>
                  </a:lnTo>
                  <a:lnTo>
                    <a:pt x="547" y="869"/>
                  </a:lnTo>
                  <a:lnTo>
                    <a:pt x="550" y="872"/>
                  </a:lnTo>
                  <a:lnTo>
                    <a:pt x="554" y="877"/>
                  </a:lnTo>
                  <a:lnTo>
                    <a:pt x="556" y="884"/>
                  </a:lnTo>
                  <a:lnTo>
                    <a:pt x="556" y="884"/>
                  </a:lnTo>
                  <a:lnTo>
                    <a:pt x="554" y="889"/>
                  </a:lnTo>
                  <a:lnTo>
                    <a:pt x="550" y="894"/>
                  </a:lnTo>
                  <a:lnTo>
                    <a:pt x="547" y="900"/>
                  </a:lnTo>
                  <a:lnTo>
                    <a:pt x="540" y="900"/>
                  </a:lnTo>
                  <a:lnTo>
                    <a:pt x="540" y="900"/>
                  </a:lnTo>
                  <a:lnTo>
                    <a:pt x="533" y="900"/>
                  </a:lnTo>
                  <a:lnTo>
                    <a:pt x="530" y="894"/>
                  </a:lnTo>
                  <a:lnTo>
                    <a:pt x="527" y="889"/>
                  </a:lnTo>
                  <a:lnTo>
                    <a:pt x="525" y="884"/>
                  </a:lnTo>
                  <a:lnTo>
                    <a:pt x="525" y="884"/>
                  </a:lnTo>
                  <a:lnTo>
                    <a:pt x="527" y="877"/>
                  </a:lnTo>
                  <a:lnTo>
                    <a:pt x="530" y="872"/>
                  </a:lnTo>
                  <a:lnTo>
                    <a:pt x="533" y="869"/>
                  </a:lnTo>
                  <a:lnTo>
                    <a:pt x="540" y="867"/>
                  </a:lnTo>
                  <a:lnTo>
                    <a:pt x="540" y="867"/>
                  </a:lnTo>
                  <a:close/>
                  <a:moveTo>
                    <a:pt x="482" y="867"/>
                  </a:moveTo>
                  <a:lnTo>
                    <a:pt x="482" y="867"/>
                  </a:lnTo>
                  <a:lnTo>
                    <a:pt x="482" y="867"/>
                  </a:lnTo>
                  <a:lnTo>
                    <a:pt x="487" y="869"/>
                  </a:lnTo>
                  <a:lnTo>
                    <a:pt x="493" y="872"/>
                  </a:lnTo>
                  <a:lnTo>
                    <a:pt x="496" y="877"/>
                  </a:lnTo>
                  <a:lnTo>
                    <a:pt x="498" y="884"/>
                  </a:lnTo>
                  <a:lnTo>
                    <a:pt x="498" y="884"/>
                  </a:lnTo>
                  <a:lnTo>
                    <a:pt x="496" y="889"/>
                  </a:lnTo>
                  <a:lnTo>
                    <a:pt x="493" y="894"/>
                  </a:lnTo>
                  <a:lnTo>
                    <a:pt x="487" y="900"/>
                  </a:lnTo>
                  <a:lnTo>
                    <a:pt x="482" y="900"/>
                  </a:lnTo>
                  <a:lnTo>
                    <a:pt x="482" y="900"/>
                  </a:lnTo>
                  <a:lnTo>
                    <a:pt x="476" y="900"/>
                  </a:lnTo>
                  <a:lnTo>
                    <a:pt x="470" y="894"/>
                  </a:lnTo>
                  <a:lnTo>
                    <a:pt x="467" y="889"/>
                  </a:lnTo>
                  <a:lnTo>
                    <a:pt x="467" y="884"/>
                  </a:lnTo>
                  <a:lnTo>
                    <a:pt x="467" y="884"/>
                  </a:lnTo>
                  <a:lnTo>
                    <a:pt x="467" y="877"/>
                  </a:lnTo>
                  <a:lnTo>
                    <a:pt x="470" y="872"/>
                  </a:lnTo>
                  <a:lnTo>
                    <a:pt x="476" y="869"/>
                  </a:lnTo>
                  <a:lnTo>
                    <a:pt x="482" y="867"/>
                  </a:lnTo>
                  <a:lnTo>
                    <a:pt x="482" y="867"/>
                  </a:lnTo>
                  <a:close/>
                  <a:moveTo>
                    <a:pt x="424" y="867"/>
                  </a:moveTo>
                  <a:lnTo>
                    <a:pt x="424" y="867"/>
                  </a:lnTo>
                  <a:lnTo>
                    <a:pt x="424" y="867"/>
                  </a:lnTo>
                  <a:lnTo>
                    <a:pt x="430" y="869"/>
                  </a:lnTo>
                  <a:lnTo>
                    <a:pt x="435" y="872"/>
                  </a:lnTo>
                  <a:lnTo>
                    <a:pt x="438" y="877"/>
                  </a:lnTo>
                  <a:lnTo>
                    <a:pt x="440" y="884"/>
                  </a:lnTo>
                  <a:lnTo>
                    <a:pt x="440" y="884"/>
                  </a:lnTo>
                  <a:lnTo>
                    <a:pt x="438" y="889"/>
                  </a:lnTo>
                  <a:lnTo>
                    <a:pt x="435" y="894"/>
                  </a:lnTo>
                  <a:lnTo>
                    <a:pt x="430" y="900"/>
                  </a:lnTo>
                  <a:lnTo>
                    <a:pt x="424" y="900"/>
                  </a:lnTo>
                  <a:lnTo>
                    <a:pt x="424" y="900"/>
                  </a:lnTo>
                  <a:lnTo>
                    <a:pt x="418" y="900"/>
                  </a:lnTo>
                  <a:lnTo>
                    <a:pt x="412" y="894"/>
                  </a:lnTo>
                  <a:lnTo>
                    <a:pt x="409" y="889"/>
                  </a:lnTo>
                  <a:lnTo>
                    <a:pt x="407" y="884"/>
                  </a:lnTo>
                  <a:lnTo>
                    <a:pt x="407" y="884"/>
                  </a:lnTo>
                  <a:lnTo>
                    <a:pt x="409" y="877"/>
                  </a:lnTo>
                  <a:lnTo>
                    <a:pt x="412" y="872"/>
                  </a:lnTo>
                  <a:lnTo>
                    <a:pt x="418" y="869"/>
                  </a:lnTo>
                  <a:lnTo>
                    <a:pt x="424" y="867"/>
                  </a:lnTo>
                  <a:lnTo>
                    <a:pt x="424" y="867"/>
                  </a:lnTo>
                  <a:close/>
                  <a:moveTo>
                    <a:pt x="365" y="867"/>
                  </a:moveTo>
                  <a:lnTo>
                    <a:pt x="365" y="867"/>
                  </a:lnTo>
                  <a:lnTo>
                    <a:pt x="365" y="867"/>
                  </a:lnTo>
                  <a:lnTo>
                    <a:pt x="372" y="869"/>
                  </a:lnTo>
                  <a:lnTo>
                    <a:pt x="377" y="872"/>
                  </a:lnTo>
                  <a:lnTo>
                    <a:pt x="380" y="877"/>
                  </a:lnTo>
                  <a:lnTo>
                    <a:pt x="380" y="884"/>
                  </a:lnTo>
                  <a:lnTo>
                    <a:pt x="380" y="884"/>
                  </a:lnTo>
                  <a:lnTo>
                    <a:pt x="380" y="889"/>
                  </a:lnTo>
                  <a:lnTo>
                    <a:pt x="377" y="894"/>
                  </a:lnTo>
                  <a:lnTo>
                    <a:pt x="372" y="900"/>
                  </a:lnTo>
                  <a:lnTo>
                    <a:pt x="365" y="900"/>
                  </a:lnTo>
                  <a:lnTo>
                    <a:pt x="365" y="900"/>
                  </a:lnTo>
                  <a:lnTo>
                    <a:pt x="360" y="900"/>
                  </a:lnTo>
                  <a:lnTo>
                    <a:pt x="355" y="894"/>
                  </a:lnTo>
                  <a:lnTo>
                    <a:pt x="351" y="889"/>
                  </a:lnTo>
                  <a:lnTo>
                    <a:pt x="349" y="884"/>
                  </a:lnTo>
                  <a:lnTo>
                    <a:pt x="349" y="884"/>
                  </a:lnTo>
                  <a:lnTo>
                    <a:pt x="351" y="877"/>
                  </a:lnTo>
                  <a:lnTo>
                    <a:pt x="355" y="872"/>
                  </a:lnTo>
                  <a:lnTo>
                    <a:pt x="360" y="869"/>
                  </a:lnTo>
                  <a:lnTo>
                    <a:pt x="365" y="867"/>
                  </a:lnTo>
                  <a:lnTo>
                    <a:pt x="365" y="867"/>
                  </a:lnTo>
                  <a:close/>
                  <a:moveTo>
                    <a:pt x="307" y="867"/>
                  </a:moveTo>
                  <a:lnTo>
                    <a:pt x="307" y="867"/>
                  </a:lnTo>
                  <a:lnTo>
                    <a:pt x="307" y="867"/>
                  </a:lnTo>
                  <a:lnTo>
                    <a:pt x="314" y="869"/>
                  </a:lnTo>
                  <a:lnTo>
                    <a:pt x="317" y="872"/>
                  </a:lnTo>
                  <a:lnTo>
                    <a:pt x="321" y="877"/>
                  </a:lnTo>
                  <a:lnTo>
                    <a:pt x="322" y="884"/>
                  </a:lnTo>
                  <a:lnTo>
                    <a:pt x="322" y="884"/>
                  </a:lnTo>
                  <a:lnTo>
                    <a:pt x="321" y="889"/>
                  </a:lnTo>
                  <a:lnTo>
                    <a:pt x="317" y="894"/>
                  </a:lnTo>
                  <a:lnTo>
                    <a:pt x="314" y="900"/>
                  </a:lnTo>
                  <a:lnTo>
                    <a:pt x="307" y="900"/>
                  </a:lnTo>
                  <a:lnTo>
                    <a:pt x="307" y="900"/>
                  </a:lnTo>
                  <a:lnTo>
                    <a:pt x="302" y="900"/>
                  </a:lnTo>
                  <a:lnTo>
                    <a:pt x="297" y="894"/>
                  </a:lnTo>
                  <a:lnTo>
                    <a:pt x="293" y="889"/>
                  </a:lnTo>
                  <a:lnTo>
                    <a:pt x="292" y="884"/>
                  </a:lnTo>
                  <a:lnTo>
                    <a:pt x="292" y="884"/>
                  </a:lnTo>
                  <a:lnTo>
                    <a:pt x="293" y="877"/>
                  </a:lnTo>
                  <a:lnTo>
                    <a:pt x="297" y="872"/>
                  </a:lnTo>
                  <a:lnTo>
                    <a:pt x="302" y="869"/>
                  </a:lnTo>
                  <a:lnTo>
                    <a:pt x="307" y="867"/>
                  </a:lnTo>
                  <a:lnTo>
                    <a:pt x="307" y="867"/>
                  </a:lnTo>
                  <a:close/>
                  <a:moveTo>
                    <a:pt x="249" y="867"/>
                  </a:moveTo>
                  <a:lnTo>
                    <a:pt x="249" y="867"/>
                  </a:lnTo>
                  <a:lnTo>
                    <a:pt x="249" y="867"/>
                  </a:lnTo>
                  <a:lnTo>
                    <a:pt x="254" y="869"/>
                  </a:lnTo>
                  <a:lnTo>
                    <a:pt x="259" y="872"/>
                  </a:lnTo>
                  <a:lnTo>
                    <a:pt x="263" y="877"/>
                  </a:lnTo>
                  <a:lnTo>
                    <a:pt x="264" y="884"/>
                  </a:lnTo>
                  <a:lnTo>
                    <a:pt x="264" y="884"/>
                  </a:lnTo>
                  <a:lnTo>
                    <a:pt x="263" y="889"/>
                  </a:lnTo>
                  <a:lnTo>
                    <a:pt x="259" y="894"/>
                  </a:lnTo>
                  <a:lnTo>
                    <a:pt x="254" y="900"/>
                  </a:lnTo>
                  <a:lnTo>
                    <a:pt x="249" y="900"/>
                  </a:lnTo>
                  <a:lnTo>
                    <a:pt x="249" y="900"/>
                  </a:lnTo>
                  <a:lnTo>
                    <a:pt x="242" y="900"/>
                  </a:lnTo>
                  <a:lnTo>
                    <a:pt x="237" y="894"/>
                  </a:lnTo>
                  <a:lnTo>
                    <a:pt x="234" y="889"/>
                  </a:lnTo>
                  <a:lnTo>
                    <a:pt x="234" y="884"/>
                  </a:lnTo>
                  <a:lnTo>
                    <a:pt x="234" y="884"/>
                  </a:lnTo>
                  <a:lnTo>
                    <a:pt x="234" y="877"/>
                  </a:lnTo>
                  <a:lnTo>
                    <a:pt x="237" y="872"/>
                  </a:lnTo>
                  <a:lnTo>
                    <a:pt x="242" y="869"/>
                  </a:lnTo>
                  <a:lnTo>
                    <a:pt x="249" y="867"/>
                  </a:lnTo>
                  <a:lnTo>
                    <a:pt x="249" y="867"/>
                  </a:lnTo>
                  <a:close/>
                  <a:moveTo>
                    <a:pt x="191" y="867"/>
                  </a:moveTo>
                  <a:lnTo>
                    <a:pt x="191" y="867"/>
                  </a:lnTo>
                  <a:lnTo>
                    <a:pt x="191" y="867"/>
                  </a:lnTo>
                  <a:lnTo>
                    <a:pt x="196" y="869"/>
                  </a:lnTo>
                  <a:lnTo>
                    <a:pt x="201" y="872"/>
                  </a:lnTo>
                  <a:lnTo>
                    <a:pt x="205" y="877"/>
                  </a:lnTo>
                  <a:lnTo>
                    <a:pt x="206" y="884"/>
                  </a:lnTo>
                  <a:lnTo>
                    <a:pt x="206" y="884"/>
                  </a:lnTo>
                  <a:lnTo>
                    <a:pt x="205" y="889"/>
                  </a:lnTo>
                  <a:lnTo>
                    <a:pt x="201" y="894"/>
                  </a:lnTo>
                  <a:lnTo>
                    <a:pt x="196" y="900"/>
                  </a:lnTo>
                  <a:lnTo>
                    <a:pt x="191" y="900"/>
                  </a:lnTo>
                  <a:lnTo>
                    <a:pt x="191" y="900"/>
                  </a:lnTo>
                  <a:lnTo>
                    <a:pt x="184" y="900"/>
                  </a:lnTo>
                  <a:lnTo>
                    <a:pt x="179" y="894"/>
                  </a:lnTo>
                  <a:lnTo>
                    <a:pt x="176" y="889"/>
                  </a:lnTo>
                  <a:lnTo>
                    <a:pt x="176" y="884"/>
                  </a:lnTo>
                  <a:lnTo>
                    <a:pt x="176" y="884"/>
                  </a:lnTo>
                  <a:lnTo>
                    <a:pt x="176" y="877"/>
                  </a:lnTo>
                  <a:lnTo>
                    <a:pt x="179" y="872"/>
                  </a:lnTo>
                  <a:lnTo>
                    <a:pt x="184" y="869"/>
                  </a:lnTo>
                  <a:lnTo>
                    <a:pt x="191" y="867"/>
                  </a:lnTo>
                  <a:lnTo>
                    <a:pt x="191" y="867"/>
                  </a:lnTo>
                  <a:close/>
                  <a:moveTo>
                    <a:pt x="132" y="867"/>
                  </a:moveTo>
                  <a:lnTo>
                    <a:pt x="132" y="867"/>
                  </a:lnTo>
                  <a:lnTo>
                    <a:pt x="132" y="867"/>
                  </a:lnTo>
                  <a:lnTo>
                    <a:pt x="138" y="869"/>
                  </a:lnTo>
                  <a:lnTo>
                    <a:pt x="143" y="872"/>
                  </a:lnTo>
                  <a:lnTo>
                    <a:pt x="147" y="877"/>
                  </a:lnTo>
                  <a:lnTo>
                    <a:pt x="147" y="884"/>
                  </a:lnTo>
                  <a:lnTo>
                    <a:pt x="147" y="884"/>
                  </a:lnTo>
                  <a:lnTo>
                    <a:pt x="147" y="889"/>
                  </a:lnTo>
                  <a:lnTo>
                    <a:pt x="143" y="894"/>
                  </a:lnTo>
                  <a:lnTo>
                    <a:pt x="138" y="900"/>
                  </a:lnTo>
                  <a:lnTo>
                    <a:pt x="132" y="900"/>
                  </a:lnTo>
                  <a:lnTo>
                    <a:pt x="132" y="900"/>
                  </a:lnTo>
                  <a:lnTo>
                    <a:pt x="126" y="900"/>
                  </a:lnTo>
                  <a:lnTo>
                    <a:pt x="121" y="894"/>
                  </a:lnTo>
                  <a:lnTo>
                    <a:pt x="118" y="889"/>
                  </a:lnTo>
                  <a:lnTo>
                    <a:pt x="116" y="884"/>
                  </a:lnTo>
                  <a:lnTo>
                    <a:pt x="116" y="884"/>
                  </a:lnTo>
                  <a:lnTo>
                    <a:pt x="118" y="877"/>
                  </a:lnTo>
                  <a:lnTo>
                    <a:pt x="121" y="872"/>
                  </a:lnTo>
                  <a:lnTo>
                    <a:pt x="126" y="869"/>
                  </a:lnTo>
                  <a:lnTo>
                    <a:pt x="132" y="867"/>
                  </a:lnTo>
                  <a:lnTo>
                    <a:pt x="132" y="867"/>
                  </a:lnTo>
                  <a:close/>
                  <a:moveTo>
                    <a:pt x="74" y="867"/>
                  </a:moveTo>
                  <a:lnTo>
                    <a:pt x="74" y="867"/>
                  </a:lnTo>
                  <a:lnTo>
                    <a:pt x="74" y="867"/>
                  </a:lnTo>
                  <a:lnTo>
                    <a:pt x="80" y="869"/>
                  </a:lnTo>
                  <a:lnTo>
                    <a:pt x="86" y="872"/>
                  </a:lnTo>
                  <a:lnTo>
                    <a:pt x="89" y="877"/>
                  </a:lnTo>
                  <a:lnTo>
                    <a:pt x="89" y="884"/>
                  </a:lnTo>
                  <a:lnTo>
                    <a:pt x="89" y="884"/>
                  </a:lnTo>
                  <a:lnTo>
                    <a:pt x="89" y="889"/>
                  </a:lnTo>
                  <a:lnTo>
                    <a:pt x="86" y="894"/>
                  </a:lnTo>
                  <a:lnTo>
                    <a:pt x="80" y="900"/>
                  </a:lnTo>
                  <a:lnTo>
                    <a:pt x="74" y="900"/>
                  </a:lnTo>
                  <a:lnTo>
                    <a:pt x="74" y="900"/>
                  </a:lnTo>
                  <a:lnTo>
                    <a:pt x="68" y="900"/>
                  </a:lnTo>
                  <a:lnTo>
                    <a:pt x="63" y="894"/>
                  </a:lnTo>
                  <a:lnTo>
                    <a:pt x="60" y="889"/>
                  </a:lnTo>
                  <a:lnTo>
                    <a:pt x="58" y="884"/>
                  </a:lnTo>
                  <a:lnTo>
                    <a:pt x="58" y="884"/>
                  </a:lnTo>
                  <a:lnTo>
                    <a:pt x="60" y="877"/>
                  </a:lnTo>
                  <a:lnTo>
                    <a:pt x="63" y="872"/>
                  </a:lnTo>
                  <a:lnTo>
                    <a:pt x="68" y="869"/>
                  </a:lnTo>
                  <a:lnTo>
                    <a:pt x="74" y="867"/>
                  </a:lnTo>
                  <a:lnTo>
                    <a:pt x="74" y="867"/>
                  </a:lnTo>
                  <a:close/>
                  <a:moveTo>
                    <a:pt x="1647" y="825"/>
                  </a:moveTo>
                  <a:lnTo>
                    <a:pt x="1647" y="825"/>
                  </a:lnTo>
                  <a:lnTo>
                    <a:pt x="1647" y="825"/>
                  </a:lnTo>
                  <a:lnTo>
                    <a:pt x="1654" y="826"/>
                  </a:lnTo>
                  <a:lnTo>
                    <a:pt x="1659" y="830"/>
                  </a:lnTo>
                  <a:lnTo>
                    <a:pt x="1662" y="835"/>
                  </a:lnTo>
                  <a:lnTo>
                    <a:pt x="1664" y="840"/>
                  </a:lnTo>
                  <a:lnTo>
                    <a:pt x="1664" y="840"/>
                  </a:lnTo>
                  <a:lnTo>
                    <a:pt x="1662" y="847"/>
                  </a:lnTo>
                  <a:lnTo>
                    <a:pt x="1659" y="852"/>
                  </a:lnTo>
                  <a:lnTo>
                    <a:pt x="1654" y="855"/>
                  </a:lnTo>
                  <a:lnTo>
                    <a:pt x="1647" y="857"/>
                  </a:lnTo>
                  <a:lnTo>
                    <a:pt x="1647" y="857"/>
                  </a:lnTo>
                  <a:lnTo>
                    <a:pt x="1642" y="855"/>
                  </a:lnTo>
                  <a:lnTo>
                    <a:pt x="1637" y="852"/>
                  </a:lnTo>
                  <a:lnTo>
                    <a:pt x="1634" y="847"/>
                  </a:lnTo>
                  <a:lnTo>
                    <a:pt x="1632" y="840"/>
                  </a:lnTo>
                  <a:lnTo>
                    <a:pt x="1632" y="840"/>
                  </a:lnTo>
                  <a:lnTo>
                    <a:pt x="1634" y="835"/>
                  </a:lnTo>
                  <a:lnTo>
                    <a:pt x="1637" y="830"/>
                  </a:lnTo>
                  <a:lnTo>
                    <a:pt x="1642" y="826"/>
                  </a:lnTo>
                  <a:lnTo>
                    <a:pt x="1647" y="825"/>
                  </a:lnTo>
                  <a:lnTo>
                    <a:pt x="1647" y="825"/>
                  </a:lnTo>
                  <a:close/>
                  <a:moveTo>
                    <a:pt x="1589" y="825"/>
                  </a:moveTo>
                  <a:lnTo>
                    <a:pt x="1589" y="825"/>
                  </a:lnTo>
                  <a:lnTo>
                    <a:pt x="1589" y="825"/>
                  </a:lnTo>
                  <a:lnTo>
                    <a:pt x="1596" y="826"/>
                  </a:lnTo>
                  <a:lnTo>
                    <a:pt x="1601" y="830"/>
                  </a:lnTo>
                  <a:lnTo>
                    <a:pt x="1605" y="835"/>
                  </a:lnTo>
                  <a:lnTo>
                    <a:pt x="1605" y="840"/>
                  </a:lnTo>
                  <a:lnTo>
                    <a:pt x="1605" y="840"/>
                  </a:lnTo>
                  <a:lnTo>
                    <a:pt x="1605" y="847"/>
                  </a:lnTo>
                  <a:lnTo>
                    <a:pt x="1601" y="852"/>
                  </a:lnTo>
                  <a:lnTo>
                    <a:pt x="1596" y="855"/>
                  </a:lnTo>
                  <a:lnTo>
                    <a:pt x="1589" y="857"/>
                  </a:lnTo>
                  <a:lnTo>
                    <a:pt x="1589" y="857"/>
                  </a:lnTo>
                  <a:lnTo>
                    <a:pt x="1584" y="855"/>
                  </a:lnTo>
                  <a:lnTo>
                    <a:pt x="1579" y="852"/>
                  </a:lnTo>
                  <a:lnTo>
                    <a:pt x="1576" y="847"/>
                  </a:lnTo>
                  <a:lnTo>
                    <a:pt x="1574" y="840"/>
                  </a:lnTo>
                  <a:lnTo>
                    <a:pt x="1574" y="840"/>
                  </a:lnTo>
                  <a:lnTo>
                    <a:pt x="1576" y="835"/>
                  </a:lnTo>
                  <a:lnTo>
                    <a:pt x="1579" y="830"/>
                  </a:lnTo>
                  <a:lnTo>
                    <a:pt x="1584" y="826"/>
                  </a:lnTo>
                  <a:lnTo>
                    <a:pt x="1589" y="825"/>
                  </a:lnTo>
                  <a:lnTo>
                    <a:pt x="1589" y="825"/>
                  </a:lnTo>
                  <a:close/>
                  <a:moveTo>
                    <a:pt x="1531" y="825"/>
                  </a:moveTo>
                  <a:lnTo>
                    <a:pt x="1531" y="825"/>
                  </a:lnTo>
                  <a:lnTo>
                    <a:pt x="1531" y="825"/>
                  </a:lnTo>
                  <a:lnTo>
                    <a:pt x="1538" y="826"/>
                  </a:lnTo>
                  <a:lnTo>
                    <a:pt x="1542" y="830"/>
                  </a:lnTo>
                  <a:lnTo>
                    <a:pt x="1545" y="835"/>
                  </a:lnTo>
                  <a:lnTo>
                    <a:pt x="1547" y="840"/>
                  </a:lnTo>
                  <a:lnTo>
                    <a:pt x="1547" y="840"/>
                  </a:lnTo>
                  <a:lnTo>
                    <a:pt x="1545" y="847"/>
                  </a:lnTo>
                  <a:lnTo>
                    <a:pt x="1542" y="852"/>
                  </a:lnTo>
                  <a:lnTo>
                    <a:pt x="1538" y="855"/>
                  </a:lnTo>
                  <a:lnTo>
                    <a:pt x="1531" y="857"/>
                  </a:lnTo>
                  <a:lnTo>
                    <a:pt x="1531" y="857"/>
                  </a:lnTo>
                  <a:lnTo>
                    <a:pt x="1525" y="855"/>
                  </a:lnTo>
                  <a:lnTo>
                    <a:pt x="1521" y="852"/>
                  </a:lnTo>
                  <a:lnTo>
                    <a:pt x="1518" y="847"/>
                  </a:lnTo>
                  <a:lnTo>
                    <a:pt x="1516" y="840"/>
                  </a:lnTo>
                  <a:lnTo>
                    <a:pt x="1516" y="840"/>
                  </a:lnTo>
                  <a:lnTo>
                    <a:pt x="1518" y="835"/>
                  </a:lnTo>
                  <a:lnTo>
                    <a:pt x="1521" y="830"/>
                  </a:lnTo>
                  <a:lnTo>
                    <a:pt x="1525" y="826"/>
                  </a:lnTo>
                  <a:lnTo>
                    <a:pt x="1531" y="825"/>
                  </a:lnTo>
                  <a:lnTo>
                    <a:pt x="1531" y="825"/>
                  </a:lnTo>
                  <a:close/>
                  <a:moveTo>
                    <a:pt x="1473" y="825"/>
                  </a:moveTo>
                  <a:lnTo>
                    <a:pt x="1473" y="825"/>
                  </a:lnTo>
                  <a:lnTo>
                    <a:pt x="1473" y="825"/>
                  </a:lnTo>
                  <a:lnTo>
                    <a:pt x="1479" y="826"/>
                  </a:lnTo>
                  <a:lnTo>
                    <a:pt x="1484" y="830"/>
                  </a:lnTo>
                  <a:lnTo>
                    <a:pt x="1487" y="835"/>
                  </a:lnTo>
                  <a:lnTo>
                    <a:pt x="1489" y="840"/>
                  </a:lnTo>
                  <a:lnTo>
                    <a:pt x="1489" y="840"/>
                  </a:lnTo>
                  <a:lnTo>
                    <a:pt x="1487" y="847"/>
                  </a:lnTo>
                  <a:lnTo>
                    <a:pt x="1484" y="852"/>
                  </a:lnTo>
                  <a:lnTo>
                    <a:pt x="1479" y="855"/>
                  </a:lnTo>
                  <a:lnTo>
                    <a:pt x="1473" y="857"/>
                  </a:lnTo>
                  <a:lnTo>
                    <a:pt x="1473" y="857"/>
                  </a:lnTo>
                  <a:lnTo>
                    <a:pt x="1467" y="855"/>
                  </a:lnTo>
                  <a:lnTo>
                    <a:pt x="1462" y="852"/>
                  </a:lnTo>
                  <a:lnTo>
                    <a:pt x="1458" y="847"/>
                  </a:lnTo>
                  <a:lnTo>
                    <a:pt x="1458" y="840"/>
                  </a:lnTo>
                  <a:lnTo>
                    <a:pt x="1458" y="840"/>
                  </a:lnTo>
                  <a:lnTo>
                    <a:pt x="1458" y="835"/>
                  </a:lnTo>
                  <a:lnTo>
                    <a:pt x="1462" y="830"/>
                  </a:lnTo>
                  <a:lnTo>
                    <a:pt x="1467" y="826"/>
                  </a:lnTo>
                  <a:lnTo>
                    <a:pt x="1473" y="825"/>
                  </a:lnTo>
                  <a:lnTo>
                    <a:pt x="1473" y="825"/>
                  </a:lnTo>
                  <a:close/>
                  <a:moveTo>
                    <a:pt x="1416" y="825"/>
                  </a:moveTo>
                  <a:lnTo>
                    <a:pt x="1416" y="825"/>
                  </a:lnTo>
                  <a:lnTo>
                    <a:pt x="1416" y="825"/>
                  </a:lnTo>
                  <a:lnTo>
                    <a:pt x="1421" y="826"/>
                  </a:lnTo>
                  <a:lnTo>
                    <a:pt x="1426" y="830"/>
                  </a:lnTo>
                  <a:lnTo>
                    <a:pt x="1429" y="835"/>
                  </a:lnTo>
                  <a:lnTo>
                    <a:pt x="1431" y="840"/>
                  </a:lnTo>
                  <a:lnTo>
                    <a:pt x="1431" y="840"/>
                  </a:lnTo>
                  <a:lnTo>
                    <a:pt x="1429" y="847"/>
                  </a:lnTo>
                  <a:lnTo>
                    <a:pt x="1426" y="852"/>
                  </a:lnTo>
                  <a:lnTo>
                    <a:pt x="1421" y="855"/>
                  </a:lnTo>
                  <a:lnTo>
                    <a:pt x="1416" y="857"/>
                  </a:lnTo>
                  <a:lnTo>
                    <a:pt x="1416" y="857"/>
                  </a:lnTo>
                  <a:lnTo>
                    <a:pt x="1409" y="855"/>
                  </a:lnTo>
                  <a:lnTo>
                    <a:pt x="1404" y="852"/>
                  </a:lnTo>
                  <a:lnTo>
                    <a:pt x="1400" y="847"/>
                  </a:lnTo>
                  <a:lnTo>
                    <a:pt x="1399" y="840"/>
                  </a:lnTo>
                  <a:lnTo>
                    <a:pt x="1399" y="840"/>
                  </a:lnTo>
                  <a:lnTo>
                    <a:pt x="1400" y="835"/>
                  </a:lnTo>
                  <a:lnTo>
                    <a:pt x="1404" y="830"/>
                  </a:lnTo>
                  <a:lnTo>
                    <a:pt x="1409" y="826"/>
                  </a:lnTo>
                  <a:lnTo>
                    <a:pt x="1416" y="825"/>
                  </a:lnTo>
                  <a:lnTo>
                    <a:pt x="1416" y="825"/>
                  </a:lnTo>
                  <a:close/>
                  <a:moveTo>
                    <a:pt x="1356" y="825"/>
                  </a:moveTo>
                  <a:lnTo>
                    <a:pt x="1356" y="825"/>
                  </a:lnTo>
                  <a:lnTo>
                    <a:pt x="1356" y="825"/>
                  </a:lnTo>
                  <a:lnTo>
                    <a:pt x="1363" y="826"/>
                  </a:lnTo>
                  <a:lnTo>
                    <a:pt x="1368" y="830"/>
                  </a:lnTo>
                  <a:lnTo>
                    <a:pt x="1371" y="835"/>
                  </a:lnTo>
                  <a:lnTo>
                    <a:pt x="1371" y="840"/>
                  </a:lnTo>
                  <a:lnTo>
                    <a:pt x="1371" y="840"/>
                  </a:lnTo>
                  <a:lnTo>
                    <a:pt x="1371" y="847"/>
                  </a:lnTo>
                  <a:lnTo>
                    <a:pt x="1368" y="852"/>
                  </a:lnTo>
                  <a:lnTo>
                    <a:pt x="1363" y="855"/>
                  </a:lnTo>
                  <a:lnTo>
                    <a:pt x="1356" y="857"/>
                  </a:lnTo>
                  <a:lnTo>
                    <a:pt x="1356" y="857"/>
                  </a:lnTo>
                  <a:lnTo>
                    <a:pt x="1351" y="855"/>
                  </a:lnTo>
                  <a:lnTo>
                    <a:pt x="1346" y="852"/>
                  </a:lnTo>
                  <a:lnTo>
                    <a:pt x="1342" y="847"/>
                  </a:lnTo>
                  <a:lnTo>
                    <a:pt x="1341" y="840"/>
                  </a:lnTo>
                  <a:lnTo>
                    <a:pt x="1341" y="840"/>
                  </a:lnTo>
                  <a:lnTo>
                    <a:pt x="1342" y="835"/>
                  </a:lnTo>
                  <a:lnTo>
                    <a:pt x="1346" y="830"/>
                  </a:lnTo>
                  <a:lnTo>
                    <a:pt x="1351" y="826"/>
                  </a:lnTo>
                  <a:lnTo>
                    <a:pt x="1356" y="825"/>
                  </a:lnTo>
                  <a:lnTo>
                    <a:pt x="1356" y="825"/>
                  </a:lnTo>
                  <a:close/>
                  <a:moveTo>
                    <a:pt x="1298" y="825"/>
                  </a:moveTo>
                  <a:lnTo>
                    <a:pt x="1298" y="825"/>
                  </a:lnTo>
                  <a:lnTo>
                    <a:pt x="1298" y="825"/>
                  </a:lnTo>
                  <a:lnTo>
                    <a:pt x="1305" y="826"/>
                  </a:lnTo>
                  <a:lnTo>
                    <a:pt x="1308" y="830"/>
                  </a:lnTo>
                  <a:lnTo>
                    <a:pt x="1312" y="835"/>
                  </a:lnTo>
                  <a:lnTo>
                    <a:pt x="1313" y="840"/>
                  </a:lnTo>
                  <a:lnTo>
                    <a:pt x="1313" y="840"/>
                  </a:lnTo>
                  <a:lnTo>
                    <a:pt x="1312" y="847"/>
                  </a:lnTo>
                  <a:lnTo>
                    <a:pt x="1308" y="852"/>
                  </a:lnTo>
                  <a:lnTo>
                    <a:pt x="1305" y="855"/>
                  </a:lnTo>
                  <a:lnTo>
                    <a:pt x="1298" y="857"/>
                  </a:lnTo>
                  <a:lnTo>
                    <a:pt x="1298" y="857"/>
                  </a:lnTo>
                  <a:lnTo>
                    <a:pt x="1293" y="855"/>
                  </a:lnTo>
                  <a:lnTo>
                    <a:pt x="1288" y="852"/>
                  </a:lnTo>
                  <a:lnTo>
                    <a:pt x="1284" y="847"/>
                  </a:lnTo>
                  <a:lnTo>
                    <a:pt x="1283" y="840"/>
                  </a:lnTo>
                  <a:lnTo>
                    <a:pt x="1283" y="840"/>
                  </a:lnTo>
                  <a:lnTo>
                    <a:pt x="1284" y="835"/>
                  </a:lnTo>
                  <a:lnTo>
                    <a:pt x="1288" y="830"/>
                  </a:lnTo>
                  <a:lnTo>
                    <a:pt x="1293" y="826"/>
                  </a:lnTo>
                  <a:lnTo>
                    <a:pt x="1298" y="825"/>
                  </a:lnTo>
                  <a:lnTo>
                    <a:pt x="1298" y="825"/>
                  </a:lnTo>
                  <a:close/>
                  <a:moveTo>
                    <a:pt x="1240" y="825"/>
                  </a:moveTo>
                  <a:lnTo>
                    <a:pt x="1240" y="825"/>
                  </a:lnTo>
                  <a:lnTo>
                    <a:pt x="1240" y="825"/>
                  </a:lnTo>
                  <a:lnTo>
                    <a:pt x="1245" y="826"/>
                  </a:lnTo>
                  <a:lnTo>
                    <a:pt x="1250" y="830"/>
                  </a:lnTo>
                  <a:lnTo>
                    <a:pt x="1254" y="835"/>
                  </a:lnTo>
                  <a:lnTo>
                    <a:pt x="1255" y="840"/>
                  </a:lnTo>
                  <a:lnTo>
                    <a:pt x="1255" y="840"/>
                  </a:lnTo>
                  <a:lnTo>
                    <a:pt x="1254" y="847"/>
                  </a:lnTo>
                  <a:lnTo>
                    <a:pt x="1250" y="852"/>
                  </a:lnTo>
                  <a:lnTo>
                    <a:pt x="1245" y="855"/>
                  </a:lnTo>
                  <a:lnTo>
                    <a:pt x="1240" y="857"/>
                  </a:lnTo>
                  <a:lnTo>
                    <a:pt x="1240" y="857"/>
                  </a:lnTo>
                  <a:lnTo>
                    <a:pt x="1233" y="855"/>
                  </a:lnTo>
                  <a:lnTo>
                    <a:pt x="1228" y="852"/>
                  </a:lnTo>
                  <a:lnTo>
                    <a:pt x="1225" y="847"/>
                  </a:lnTo>
                  <a:lnTo>
                    <a:pt x="1225" y="840"/>
                  </a:lnTo>
                  <a:lnTo>
                    <a:pt x="1225" y="840"/>
                  </a:lnTo>
                  <a:lnTo>
                    <a:pt x="1225" y="835"/>
                  </a:lnTo>
                  <a:lnTo>
                    <a:pt x="1228" y="830"/>
                  </a:lnTo>
                  <a:lnTo>
                    <a:pt x="1233" y="826"/>
                  </a:lnTo>
                  <a:lnTo>
                    <a:pt x="1240" y="825"/>
                  </a:lnTo>
                  <a:lnTo>
                    <a:pt x="1240" y="825"/>
                  </a:lnTo>
                  <a:close/>
                  <a:moveTo>
                    <a:pt x="1182" y="825"/>
                  </a:moveTo>
                  <a:lnTo>
                    <a:pt x="1182" y="825"/>
                  </a:lnTo>
                  <a:lnTo>
                    <a:pt x="1182" y="825"/>
                  </a:lnTo>
                  <a:lnTo>
                    <a:pt x="1187" y="826"/>
                  </a:lnTo>
                  <a:lnTo>
                    <a:pt x="1192" y="830"/>
                  </a:lnTo>
                  <a:lnTo>
                    <a:pt x="1196" y="835"/>
                  </a:lnTo>
                  <a:lnTo>
                    <a:pt x="1198" y="840"/>
                  </a:lnTo>
                  <a:lnTo>
                    <a:pt x="1198" y="840"/>
                  </a:lnTo>
                  <a:lnTo>
                    <a:pt x="1196" y="847"/>
                  </a:lnTo>
                  <a:lnTo>
                    <a:pt x="1192" y="852"/>
                  </a:lnTo>
                  <a:lnTo>
                    <a:pt x="1187" y="855"/>
                  </a:lnTo>
                  <a:lnTo>
                    <a:pt x="1182" y="857"/>
                  </a:lnTo>
                  <a:lnTo>
                    <a:pt x="1182" y="857"/>
                  </a:lnTo>
                  <a:lnTo>
                    <a:pt x="1175" y="855"/>
                  </a:lnTo>
                  <a:lnTo>
                    <a:pt x="1170" y="852"/>
                  </a:lnTo>
                  <a:lnTo>
                    <a:pt x="1167" y="847"/>
                  </a:lnTo>
                  <a:lnTo>
                    <a:pt x="1165" y="840"/>
                  </a:lnTo>
                  <a:lnTo>
                    <a:pt x="1165" y="840"/>
                  </a:lnTo>
                  <a:lnTo>
                    <a:pt x="1167" y="835"/>
                  </a:lnTo>
                  <a:lnTo>
                    <a:pt x="1170" y="830"/>
                  </a:lnTo>
                  <a:lnTo>
                    <a:pt x="1175" y="826"/>
                  </a:lnTo>
                  <a:lnTo>
                    <a:pt x="1182" y="825"/>
                  </a:lnTo>
                  <a:lnTo>
                    <a:pt x="1182" y="825"/>
                  </a:lnTo>
                  <a:close/>
                  <a:moveTo>
                    <a:pt x="1123" y="825"/>
                  </a:moveTo>
                  <a:lnTo>
                    <a:pt x="1123" y="825"/>
                  </a:lnTo>
                  <a:lnTo>
                    <a:pt x="1123" y="825"/>
                  </a:lnTo>
                  <a:lnTo>
                    <a:pt x="1129" y="826"/>
                  </a:lnTo>
                  <a:lnTo>
                    <a:pt x="1135" y="830"/>
                  </a:lnTo>
                  <a:lnTo>
                    <a:pt x="1138" y="835"/>
                  </a:lnTo>
                  <a:lnTo>
                    <a:pt x="1138" y="840"/>
                  </a:lnTo>
                  <a:lnTo>
                    <a:pt x="1138" y="840"/>
                  </a:lnTo>
                  <a:lnTo>
                    <a:pt x="1138" y="847"/>
                  </a:lnTo>
                  <a:lnTo>
                    <a:pt x="1135" y="852"/>
                  </a:lnTo>
                  <a:lnTo>
                    <a:pt x="1129" y="855"/>
                  </a:lnTo>
                  <a:lnTo>
                    <a:pt x="1123" y="857"/>
                  </a:lnTo>
                  <a:lnTo>
                    <a:pt x="1123" y="857"/>
                  </a:lnTo>
                  <a:lnTo>
                    <a:pt x="1118" y="855"/>
                  </a:lnTo>
                  <a:lnTo>
                    <a:pt x="1112" y="852"/>
                  </a:lnTo>
                  <a:lnTo>
                    <a:pt x="1109" y="847"/>
                  </a:lnTo>
                  <a:lnTo>
                    <a:pt x="1107" y="840"/>
                  </a:lnTo>
                  <a:lnTo>
                    <a:pt x="1107" y="840"/>
                  </a:lnTo>
                  <a:lnTo>
                    <a:pt x="1109" y="835"/>
                  </a:lnTo>
                  <a:lnTo>
                    <a:pt x="1112" y="830"/>
                  </a:lnTo>
                  <a:lnTo>
                    <a:pt x="1118" y="826"/>
                  </a:lnTo>
                  <a:lnTo>
                    <a:pt x="1123" y="825"/>
                  </a:lnTo>
                  <a:lnTo>
                    <a:pt x="1123" y="825"/>
                  </a:lnTo>
                  <a:close/>
                  <a:moveTo>
                    <a:pt x="1065" y="825"/>
                  </a:moveTo>
                  <a:lnTo>
                    <a:pt x="1065" y="825"/>
                  </a:lnTo>
                  <a:lnTo>
                    <a:pt x="1065" y="825"/>
                  </a:lnTo>
                  <a:lnTo>
                    <a:pt x="1072" y="826"/>
                  </a:lnTo>
                  <a:lnTo>
                    <a:pt x="1077" y="830"/>
                  </a:lnTo>
                  <a:lnTo>
                    <a:pt x="1078" y="835"/>
                  </a:lnTo>
                  <a:lnTo>
                    <a:pt x="1080" y="840"/>
                  </a:lnTo>
                  <a:lnTo>
                    <a:pt x="1080" y="840"/>
                  </a:lnTo>
                  <a:lnTo>
                    <a:pt x="1078" y="847"/>
                  </a:lnTo>
                  <a:lnTo>
                    <a:pt x="1077" y="852"/>
                  </a:lnTo>
                  <a:lnTo>
                    <a:pt x="1072" y="855"/>
                  </a:lnTo>
                  <a:lnTo>
                    <a:pt x="1065" y="857"/>
                  </a:lnTo>
                  <a:lnTo>
                    <a:pt x="1065" y="857"/>
                  </a:lnTo>
                  <a:lnTo>
                    <a:pt x="1060" y="855"/>
                  </a:lnTo>
                  <a:lnTo>
                    <a:pt x="1055" y="852"/>
                  </a:lnTo>
                  <a:lnTo>
                    <a:pt x="1051" y="847"/>
                  </a:lnTo>
                  <a:lnTo>
                    <a:pt x="1049" y="840"/>
                  </a:lnTo>
                  <a:lnTo>
                    <a:pt x="1049" y="840"/>
                  </a:lnTo>
                  <a:lnTo>
                    <a:pt x="1051" y="835"/>
                  </a:lnTo>
                  <a:lnTo>
                    <a:pt x="1055" y="830"/>
                  </a:lnTo>
                  <a:lnTo>
                    <a:pt x="1060" y="826"/>
                  </a:lnTo>
                  <a:lnTo>
                    <a:pt x="1065" y="825"/>
                  </a:lnTo>
                  <a:lnTo>
                    <a:pt x="1065" y="825"/>
                  </a:lnTo>
                  <a:close/>
                  <a:moveTo>
                    <a:pt x="1007" y="825"/>
                  </a:moveTo>
                  <a:lnTo>
                    <a:pt x="1007" y="825"/>
                  </a:lnTo>
                  <a:lnTo>
                    <a:pt x="1007" y="825"/>
                  </a:lnTo>
                  <a:lnTo>
                    <a:pt x="1012" y="826"/>
                  </a:lnTo>
                  <a:lnTo>
                    <a:pt x="1017" y="830"/>
                  </a:lnTo>
                  <a:lnTo>
                    <a:pt x="1020" y="835"/>
                  </a:lnTo>
                  <a:lnTo>
                    <a:pt x="1022" y="840"/>
                  </a:lnTo>
                  <a:lnTo>
                    <a:pt x="1022" y="840"/>
                  </a:lnTo>
                  <a:lnTo>
                    <a:pt x="1020" y="847"/>
                  </a:lnTo>
                  <a:lnTo>
                    <a:pt x="1017" y="852"/>
                  </a:lnTo>
                  <a:lnTo>
                    <a:pt x="1012" y="855"/>
                  </a:lnTo>
                  <a:lnTo>
                    <a:pt x="1007" y="857"/>
                  </a:lnTo>
                  <a:lnTo>
                    <a:pt x="1007" y="857"/>
                  </a:lnTo>
                  <a:lnTo>
                    <a:pt x="1000" y="855"/>
                  </a:lnTo>
                  <a:lnTo>
                    <a:pt x="995" y="852"/>
                  </a:lnTo>
                  <a:lnTo>
                    <a:pt x="992" y="847"/>
                  </a:lnTo>
                  <a:lnTo>
                    <a:pt x="992" y="840"/>
                  </a:lnTo>
                  <a:lnTo>
                    <a:pt x="992" y="840"/>
                  </a:lnTo>
                  <a:lnTo>
                    <a:pt x="992" y="835"/>
                  </a:lnTo>
                  <a:lnTo>
                    <a:pt x="995" y="830"/>
                  </a:lnTo>
                  <a:lnTo>
                    <a:pt x="1000" y="826"/>
                  </a:lnTo>
                  <a:lnTo>
                    <a:pt x="1007" y="825"/>
                  </a:lnTo>
                  <a:lnTo>
                    <a:pt x="1007" y="825"/>
                  </a:lnTo>
                  <a:close/>
                  <a:moveTo>
                    <a:pt x="949" y="825"/>
                  </a:moveTo>
                  <a:lnTo>
                    <a:pt x="949" y="825"/>
                  </a:lnTo>
                  <a:lnTo>
                    <a:pt x="949" y="825"/>
                  </a:lnTo>
                  <a:lnTo>
                    <a:pt x="954" y="826"/>
                  </a:lnTo>
                  <a:lnTo>
                    <a:pt x="959" y="830"/>
                  </a:lnTo>
                  <a:lnTo>
                    <a:pt x="963" y="835"/>
                  </a:lnTo>
                  <a:lnTo>
                    <a:pt x="964" y="840"/>
                  </a:lnTo>
                  <a:lnTo>
                    <a:pt x="964" y="840"/>
                  </a:lnTo>
                  <a:lnTo>
                    <a:pt x="963" y="847"/>
                  </a:lnTo>
                  <a:lnTo>
                    <a:pt x="959" y="852"/>
                  </a:lnTo>
                  <a:lnTo>
                    <a:pt x="954" y="855"/>
                  </a:lnTo>
                  <a:lnTo>
                    <a:pt x="949" y="857"/>
                  </a:lnTo>
                  <a:lnTo>
                    <a:pt x="949" y="857"/>
                  </a:lnTo>
                  <a:lnTo>
                    <a:pt x="942" y="855"/>
                  </a:lnTo>
                  <a:lnTo>
                    <a:pt x="937" y="852"/>
                  </a:lnTo>
                  <a:lnTo>
                    <a:pt x="934" y="847"/>
                  </a:lnTo>
                  <a:lnTo>
                    <a:pt x="934" y="840"/>
                  </a:lnTo>
                  <a:lnTo>
                    <a:pt x="934" y="840"/>
                  </a:lnTo>
                  <a:lnTo>
                    <a:pt x="934" y="835"/>
                  </a:lnTo>
                  <a:lnTo>
                    <a:pt x="937" y="830"/>
                  </a:lnTo>
                  <a:lnTo>
                    <a:pt x="942" y="826"/>
                  </a:lnTo>
                  <a:lnTo>
                    <a:pt x="949" y="825"/>
                  </a:lnTo>
                  <a:lnTo>
                    <a:pt x="949" y="825"/>
                  </a:lnTo>
                  <a:close/>
                  <a:moveTo>
                    <a:pt x="889" y="825"/>
                  </a:moveTo>
                  <a:lnTo>
                    <a:pt x="889" y="825"/>
                  </a:lnTo>
                  <a:lnTo>
                    <a:pt x="889" y="825"/>
                  </a:lnTo>
                  <a:lnTo>
                    <a:pt x="896" y="826"/>
                  </a:lnTo>
                  <a:lnTo>
                    <a:pt x="901" y="830"/>
                  </a:lnTo>
                  <a:lnTo>
                    <a:pt x="905" y="835"/>
                  </a:lnTo>
                  <a:lnTo>
                    <a:pt x="905" y="840"/>
                  </a:lnTo>
                  <a:lnTo>
                    <a:pt x="905" y="840"/>
                  </a:lnTo>
                  <a:lnTo>
                    <a:pt x="905" y="847"/>
                  </a:lnTo>
                  <a:lnTo>
                    <a:pt x="901" y="852"/>
                  </a:lnTo>
                  <a:lnTo>
                    <a:pt x="896" y="855"/>
                  </a:lnTo>
                  <a:lnTo>
                    <a:pt x="889" y="857"/>
                  </a:lnTo>
                  <a:lnTo>
                    <a:pt x="889" y="857"/>
                  </a:lnTo>
                  <a:lnTo>
                    <a:pt x="884" y="855"/>
                  </a:lnTo>
                  <a:lnTo>
                    <a:pt x="879" y="852"/>
                  </a:lnTo>
                  <a:lnTo>
                    <a:pt x="876" y="847"/>
                  </a:lnTo>
                  <a:lnTo>
                    <a:pt x="874" y="840"/>
                  </a:lnTo>
                  <a:lnTo>
                    <a:pt x="874" y="840"/>
                  </a:lnTo>
                  <a:lnTo>
                    <a:pt x="876" y="835"/>
                  </a:lnTo>
                  <a:lnTo>
                    <a:pt x="879" y="830"/>
                  </a:lnTo>
                  <a:lnTo>
                    <a:pt x="884" y="826"/>
                  </a:lnTo>
                  <a:lnTo>
                    <a:pt x="889" y="825"/>
                  </a:lnTo>
                  <a:lnTo>
                    <a:pt x="889" y="825"/>
                  </a:lnTo>
                  <a:close/>
                  <a:moveTo>
                    <a:pt x="831" y="825"/>
                  </a:moveTo>
                  <a:lnTo>
                    <a:pt x="831" y="825"/>
                  </a:lnTo>
                  <a:lnTo>
                    <a:pt x="831" y="825"/>
                  </a:lnTo>
                  <a:lnTo>
                    <a:pt x="838" y="826"/>
                  </a:lnTo>
                  <a:lnTo>
                    <a:pt x="843" y="830"/>
                  </a:lnTo>
                  <a:lnTo>
                    <a:pt x="847" y="835"/>
                  </a:lnTo>
                  <a:lnTo>
                    <a:pt x="847" y="840"/>
                  </a:lnTo>
                  <a:lnTo>
                    <a:pt x="847" y="840"/>
                  </a:lnTo>
                  <a:lnTo>
                    <a:pt x="847" y="847"/>
                  </a:lnTo>
                  <a:lnTo>
                    <a:pt x="843" y="852"/>
                  </a:lnTo>
                  <a:lnTo>
                    <a:pt x="838" y="855"/>
                  </a:lnTo>
                  <a:lnTo>
                    <a:pt x="831" y="857"/>
                  </a:lnTo>
                  <a:lnTo>
                    <a:pt x="831" y="857"/>
                  </a:lnTo>
                  <a:lnTo>
                    <a:pt x="826" y="855"/>
                  </a:lnTo>
                  <a:lnTo>
                    <a:pt x="821" y="852"/>
                  </a:lnTo>
                  <a:lnTo>
                    <a:pt x="818" y="847"/>
                  </a:lnTo>
                  <a:lnTo>
                    <a:pt x="816" y="840"/>
                  </a:lnTo>
                  <a:lnTo>
                    <a:pt x="816" y="840"/>
                  </a:lnTo>
                  <a:lnTo>
                    <a:pt x="818" y="835"/>
                  </a:lnTo>
                  <a:lnTo>
                    <a:pt x="821" y="830"/>
                  </a:lnTo>
                  <a:lnTo>
                    <a:pt x="826" y="826"/>
                  </a:lnTo>
                  <a:lnTo>
                    <a:pt x="831" y="825"/>
                  </a:lnTo>
                  <a:lnTo>
                    <a:pt x="831" y="825"/>
                  </a:lnTo>
                  <a:close/>
                  <a:moveTo>
                    <a:pt x="774" y="825"/>
                  </a:moveTo>
                  <a:lnTo>
                    <a:pt x="774" y="825"/>
                  </a:lnTo>
                  <a:lnTo>
                    <a:pt x="774" y="825"/>
                  </a:lnTo>
                  <a:lnTo>
                    <a:pt x="779" y="826"/>
                  </a:lnTo>
                  <a:lnTo>
                    <a:pt x="784" y="830"/>
                  </a:lnTo>
                  <a:lnTo>
                    <a:pt x="787" y="835"/>
                  </a:lnTo>
                  <a:lnTo>
                    <a:pt x="789" y="840"/>
                  </a:lnTo>
                  <a:lnTo>
                    <a:pt x="789" y="840"/>
                  </a:lnTo>
                  <a:lnTo>
                    <a:pt x="787" y="847"/>
                  </a:lnTo>
                  <a:lnTo>
                    <a:pt x="784" y="852"/>
                  </a:lnTo>
                  <a:lnTo>
                    <a:pt x="779" y="855"/>
                  </a:lnTo>
                  <a:lnTo>
                    <a:pt x="774" y="857"/>
                  </a:lnTo>
                  <a:lnTo>
                    <a:pt x="774" y="857"/>
                  </a:lnTo>
                  <a:lnTo>
                    <a:pt x="767" y="855"/>
                  </a:lnTo>
                  <a:lnTo>
                    <a:pt x="763" y="852"/>
                  </a:lnTo>
                  <a:lnTo>
                    <a:pt x="760" y="847"/>
                  </a:lnTo>
                  <a:lnTo>
                    <a:pt x="758" y="840"/>
                  </a:lnTo>
                  <a:lnTo>
                    <a:pt x="758" y="840"/>
                  </a:lnTo>
                  <a:lnTo>
                    <a:pt x="760" y="835"/>
                  </a:lnTo>
                  <a:lnTo>
                    <a:pt x="763" y="830"/>
                  </a:lnTo>
                  <a:lnTo>
                    <a:pt x="767" y="826"/>
                  </a:lnTo>
                  <a:lnTo>
                    <a:pt x="774" y="825"/>
                  </a:lnTo>
                  <a:lnTo>
                    <a:pt x="774" y="825"/>
                  </a:lnTo>
                  <a:close/>
                  <a:moveTo>
                    <a:pt x="716" y="825"/>
                  </a:moveTo>
                  <a:lnTo>
                    <a:pt x="716" y="825"/>
                  </a:lnTo>
                  <a:lnTo>
                    <a:pt x="716" y="825"/>
                  </a:lnTo>
                  <a:lnTo>
                    <a:pt x="721" y="826"/>
                  </a:lnTo>
                  <a:lnTo>
                    <a:pt x="726" y="830"/>
                  </a:lnTo>
                  <a:lnTo>
                    <a:pt x="729" y="835"/>
                  </a:lnTo>
                  <a:lnTo>
                    <a:pt x="731" y="840"/>
                  </a:lnTo>
                  <a:lnTo>
                    <a:pt x="731" y="840"/>
                  </a:lnTo>
                  <a:lnTo>
                    <a:pt x="729" y="847"/>
                  </a:lnTo>
                  <a:lnTo>
                    <a:pt x="726" y="852"/>
                  </a:lnTo>
                  <a:lnTo>
                    <a:pt x="721" y="855"/>
                  </a:lnTo>
                  <a:lnTo>
                    <a:pt x="716" y="857"/>
                  </a:lnTo>
                  <a:lnTo>
                    <a:pt x="716" y="857"/>
                  </a:lnTo>
                  <a:lnTo>
                    <a:pt x="709" y="855"/>
                  </a:lnTo>
                  <a:lnTo>
                    <a:pt x="704" y="852"/>
                  </a:lnTo>
                  <a:lnTo>
                    <a:pt x="700" y="847"/>
                  </a:lnTo>
                  <a:lnTo>
                    <a:pt x="700" y="840"/>
                  </a:lnTo>
                  <a:lnTo>
                    <a:pt x="700" y="840"/>
                  </a:lnTo>
                  <a:lnTo>
                    <a:pt x="700" y="835"/>
                  </a:lnTo>
                  <a:lnTo>
                    <a:pt x="704" y="830"/>
                  </a:lnTo>
                  <a:lnTo>
                    <a:pt x="709" y="826"/>
                  </a:lnTo>
                  <a:lnTo>
                    <a:pt x="716" y="825"/>
                  </a:lnTo>
                  <a:lnTo>
                    <a:pt x="716" y="825"/>
                  </a:lnTo>
                  <a:close/>
                  <a:moveTo>
                    <a:pt x="656" y="825"/>
                  </a:moveTo>
                  <a:lnTo>
                    <a:pt x="656" y="825"/>
                  </a:lnTo>
                  <a:lnTo>
                    <a:pt x="656" y="825"/>
                  </a:lnTo>
                  <a:lnTo>
                    <a:pt x="663" y="826"/>
                  </a:lnTo>
                  <a:lnTo>
                    <a:pt x="668" y="830"/>
                  </a:lnTo>
                  <a:lnTo>
                    <a:pt x="671" y="835"/>
                  </a:lnTo>
                  <a:lnTo>
                    <a:pt x="673" y="840"/>
                  </a:lnTo>
                  <a:lnTo>
                    <a:pt x="673" y="840"/>
                  </a:lnTo>
                  <a:lnTo>
                    <a:pt x="671" y="847"/>
                  </a:lnTo>
                  <a:lnTo>
                    <a:pt x="668" y="852"/>
                  </a:lnTo>
                  <a:lnTo>
                    <a:pt x="663" y="855"/>
                  </a:lnTo>
                  <a:lnTo>
                    <a:pt x="656" y="857"/>
                  </a:lnTo>
                  <a:lnTo>
                    <a:pt x="656" y="857"/>
                  </a:lnTo>
                  <a:lnTo>
                    <a:pt x="651" y="855"/>
                  </a:lnTo>
                  <a:lnTo>
                    <a:pt x="646" y="852"/>
                  </a:lnTo>
                  <a:lnTo>
                    <a:pt x="642" y="847"/>
                  </a:lnTo>
                  <a:lnTo>
                    <a:pt x="641" y="840"/>
                  </a:lnTo>
                  <a:lnTo>
                    <a:pt x="641" y="840"/>
                  </a:lnTo>
                  <a:lnTo>
                    <a:pt x="642" y="835"/>
                  </a:lnTo>
                  <a:lnTo>
                    <a:pt x="646" y="830"/>
                  </a:lnTo>
                  <a:lnTo>
                    <a:pt x="651" y="826"/>
                  </a:lnTo>
                  <a:lnTo>
                    <a:pt x="656" y="825"/>
                  </a:lnTo>
                  <a:lnTo>
                    <a:pt x="656" y="825"/>
                  </a:lnTo>
                  <a:close/>
                  <a:moveTo>
                    <a:pt x="598" y="825"/>
                  </a:moveTo>
                  <a:lnTo>
                    <a:pt x="598" y="825"/>
                  </a:lnTo>
                  <a:lnTo>
                    <a:pt x="598" y="825"/>
                  </a:lnTo>
                  <a:lnTo>
                    <a:pt x="605" y="826"/>
                  </a:lnTo>
                  <a:lnTo>
                    <a:pt x="610" y="830"/>
                  </a:lnTo>
                  <a:lnTo>
                    <a:pt x="613" y="835"/>
                  </a:lnTo>
                  <a:lnTo>
                    <a:pt x="613" y="840"/>
                  </a:lnTo>
                  <a:lnTo>
                    <a:pt x="613" y="840"/>
                  </a:lnTo>
                  <a:lnTo>
                    <a:pt x="613" y="847"/>
                  </a:lnTo>
                  <a:lnTo>
                    <a:pt x="610" y="852"/>
                  </a:lnTo>
                  <a:lnTo>
                    <a:pt x="605" y="855"/>
                  </a:lnTo>
                  <a:lnTo>
                    <a:pt x="598" y="857"/>
                  </a:lnTo>
                  <a:lnTo>
                    <a:pt x="598" y="857"/>
                  </a:lnTo>
                  <a:lnTo>
                    <a:pt x="593" y="855"/>
                  </a:lnTo>
                  <a:lnTo>
                    <a:pt x="588" y="852"/>
                  </a:lnTo>
                  <a:lnTo>
                    <a:pt x="584" y="847"/>
                  </a:lnTo>
                  <a:lnTo>
                    <a:pt x="583" y="840"/>
                  </a:lnTo>
                  <a:lnTo>
                    <a:pt x="583" y="840"/>
                  </a:lnTo>
                  <a:lnTo>
                    <a:pt x="584" y="835"/>
                  </a:lnTo>
                  <a:lnTo>
                    <a:pt x="588" y="830"/>
                  </a:lnTo>
                  <a:lnTo>
                    <a:pt x="593" y="826"/>
                  </a:lnTo>
                  <a:lnTo>
                    <a:pt x="598" y="825"/>
                  </a:lnTo>
                  <a:lnTo>
                    <a:pt x="598" y="825"/>
                  </a:lnTo>
                  <a:close/>
                  <a:moveTo>
                    <a:pt x="540" y="825"/>
                  </a:moveTo>
                  <a:lnTo>
                    <a:pt x="540" y="825"/>
                  </a:lnTo>
                  <a:lnTo>
                    <a:pt x="540" y="825"/>
                  </a:lnTo>
                  <a:lnTo>
                    <a:pt x="547" y="826"/>
                  </a:lnTo>
                  <a:lnTo>
                    <a:pt x="550" y="830"/>
                  </a:lnTo>
                  <a:lnTo>
                    <a:pt x="554" y="835"/>
                  </a:lnTo>
                  <a:lnTo>
                    <a:pt x="556" y="840"/>
                  </a:lnTo>
                  <a:lnTo>
                    <a:pt x="556" y="840"/>
                  </a:lnTo>
                  <a:lnTo>
                    <a:pt x="554" y="847"/>
                  </a:lnTo>
                  <a:lnTo>
                    <a:pt x="550" y="852"/>
                  </a:lnTo>
                  <a:lnTo>
                    <a:pt x="547" y="855"/>
                  </a:lnTo>
                  <a:lnTo>
                    <a:pt x="540" y="857"/>
                  </a:lnTo>
                  <a:lnTo>
                    <a:pt x="540" y="857"/>
                  </a:lnTo>
                  <a:lnTo>
                    <a:pt x="533" y="855"/>
                  </a:lnTo>
                  <a:lnTo>
                    <a:pt x="530" y="852"/>
                  </a:lnTo>
                  <a:lnTo>
                    <a:pt x="527" y="847"/>
                  </a:lnTo>
                  <a:lnTo>
                    <a:pt x="525" y="840"/>
                  </a:lnTo>
                  <a:lnTo>
                    <a:pt x="525" y="840"/>
                  </a:lnTo>
                  <a:lnTo>
                    <a:pt x="527" y="835"/>
                  </a:lnTo>
                  <a:lnTo>
                    <a:pt x="530" y="830"/>
                  </a:lnTo>
                  <a:lnTo>
                    <a:pt x="533" y="826"/>
                  </a:lnTo>
                  <a:lnTo>
                    <a:pt x="540" y="825"/>
                  </a:lnTo>
                  <a:lnTo>
                    <a:pt x="540" y="825"/>
                  </a:lnTo>
                  <a:close/>
                  <a:moveTo>
                    <a:pt x="482" y="825"/>
                  </a:moveTo>
                  <a:lnTo>
                    <a:pt x="482" y="825"/>
                  </a:lnTo>
                  <a:lnTo>
                    <a:pt x="482" y="825"/>
                  </a:lnTo>
                  <a:lnTo>
                    <a:pt x="487" y="826"/>
                  </a:lnTo>
                  <a:lnTo>
                    <a:pt x="493" y="830"/>
                  </a:lnTo>
                  <a:lnTo>
                    <a:pt x="496" y="835"/>
                  </a:lnTo>
                  <a:lnTo>
                    <a:pt x="498" y="840"/>
                  </a:lnTo>
                  <a:lnTo>
                    <a:pt x="498" y="840"/>
                  </a:lnTo>
                  <a:lnTo>
                    <a:pt x="496" y="847"/>
                  </a:lnTo>
                  <a:lnTo>
                    <a:pt x="493" y="852"/>
                  </a:lnTo>
                  <a:lnTo>
                    <a:pt x="487" y="855"/>
                  </a:lnTo>
                  <a:lnTo>
                    <a:pt x="482" y="857"/>
                  </a:lnTo>
                  <a:lnTo>
                    <a:pt x="482" y="857"/>
                  </a:lnTo>
                  <a:lnTo>
                    <a:pt x="476" y="855"/>
                  </a:lnTo>
                  <a:lnTo>
                    <a:pt x="470" y="852"/>
                  </a:lnTo>
                  <a:lnTo>
                    <a:pt x="467" y="847"/>
                  </a:lnTo>
                  <a:lnTo>
                    <a:pt x="467" y="840"/>
                  </a:lnTo>
                  <a:lnTo>
                    <a:pt x="467" y="840"/>
                  </a:lnTo>
                  <a:lnTo>
                    <a:pt x="467" y="835"/>
                  </a:lnTo>
                  <a:lnTo>
                    <a:pt x="470" y="830"/>
                  </a:lnTo>
                  <a:lnTo>
                    <a:pt x="476" y="826"/>
                  </a:lnTo>
                  <a:lnTo>
                    <a:pt x="482" y="825"/>
                  </a:lnTo>
                  <a:lnTo>
                    <a:pt x="482" y="825"/>
                  </a:lnTo>
                  <a:close/>
                  <a:moveTo>
                    <a:pt x="424" y="825"/>
                  </a:moveTo>
                  <a:lnTo>
                    <a:pt x="424" y="825"/>
                  </a:lnTo>
                  <a:lnTo>
                    <a:pt x="424" y="825"/>
                  </a:lnTo>
                  <a:lnTo>
                    <a:pt x="430" y="826"/>
                  </a:lnTo>
                  <a:lnTo>
                    <a:pt x="435" y="830"/>
                  </a:lnTo>
                  <a:lnTo>
                    <a:pt x="438" y="835"/>
                  </a:lnTo>
                  <a:lnTo>
                    <a:pt x="440" y="840"/>
                  </a:lnTo>
                  <a:lnTo>
                    <a:pt x="440" y="840"/>
                  </a:lnTo>
                  <a:lnTo>
                    <a:pt x="438" y="847"/>
                  </a:lnTo>
                  <a:lnTo>
                    <a:pt x="435" y="852"/>
                  </a:lnTo>
                  <a:lnTo>
                    <a:pt x="430" y="855"/>
                  </a:lnTo>
                  <a:lnTo>
                    <a:pt x="424" y="857"/>
                  </a:lnTo>
                  <a:lnTo>
                    <a:pt x="424" y="857"/>
                  </a:lnTo>
                  <a:lnTo>
                    <a:pt x="418" y="855"/>
                  </a:lnTo>
                  <a:lnTo>
                    <a:pt x="412" y="852"/>
                  </a:lnTo>
                  <a:lnTo>
                    <a:pt x="409" y="847"/>
                  </a:lnTo>
                  <a:lnTo>
                    <a:pt x="407" y="840"/>
                  </a:lnTo>
                  <a:lnTo>
                    <a:pt x="407" y="840"/>
                  </a:lnTo>
                  <a:lnTo>
                    <a:pt x="409" y="835"/>
                  </a:lnTo>
                  <a:lnTo>
                    <a:pt x="412" y="830"/>
                  </a:lnTo>
                  <a:lnTo>
                    <a:pt x="418" y="826"/>
                  </a:lnTo>
                  <a:lnTo>
                    <a:pt x="424" y="825"/>
                  </a:lnTo>
                  <a:lnTo>
                    <a:pt x="424" y="825"/>
                  </a:lnTo>
                  <a:close/>
                  <a:moveTo>
                    <a:pt x="365" y="825"/>
                  </a:moveTo>
                  <a:lnTo>
                    <a:pt x="365" y="825"/>
                  </a:lnTo>
                  <a:lnTo>
                    <a:pt x="365" y="825"/>
                  </a:lnTo>
                  <a:lnTo>
                    <a:pt x="372" y="826"/>
                  </a:lnTo>
                  <a:lnTo>
                    <a:pt x="377" y="830"/>
                  </a:lnTo>
                  <a:lnTo>
                    <a:pt x="380" y="835"/>
                  </a:lnTo>
                  <a:lnTo>
                    <a:pt x="380" y="840"/>
                  </a:lnTo>
                  <a:lnTo>
                    <a:pt x="380" y="840"/>
                  </a:lnTo>
                  <a:lnTo>
                    <a:pt x="380" y="847"/>
                  </a:lnTo>
                  <a:lnTo>
                    <a:pt x="377" y="852"/>
                  </a:lnTo>
                  <a:lnTo>
                    <a:pt x="372" y="855"/>
                  </a:lnTo>
                  <a:lnTo>
                    <a:pt x="365" y="857"/>
                  </a:lnTo>
                  <a:lnTo>
                    <a:pt x="365" y="857"/>
                  </a:lnTo>
                  <a:lnTo>
                    <a:pt x="360" y="855"/>
                  </a:lnTo>
                  <a:lnTo>
                    <a:pt x="355" y="852"/>
                  </a:lnTo>
                  <a:lnTo>
                    <a:pt x="351" y="847"/>
                  </a:lnTo>
                  <a:lnTo>
                    <a:pt x="349" y="840"/>
                  </a:lnTo>
                  <a:lnTo>
                    <a:pt x="349" y="840"/>
                  </a:lnTo>
                  <a:lnTo>
                    <a:pt x="351" y="835"/>
                  </a:lnTo>
                  <a:lnTo>
                    <a:pt x="355" y="830"/>
                  </a:lnTo>
                  <a:lnTo>
                    <a:pt x="360" y="826"/>
                  </a:lnTo>
                  <a:lnTo>
                    <a:pt x="365" y="825"/>
                  </a:lnTo>
                  <a:lnTo>
                    <a:pt x="365" y="825"/>
                  </a:lnTo>
                  <a:close/>
                  <a:moveTo>
                    <a:pt x="307" y="825"/>
                  </a:moveTo>
                  <a:lnTo>
                    <a:pt x="307" y="825"/>
                  </a:lnTo>
                  <a:lnTo>
                    <a:pt x="307" y="825"/>
                  </a:lnTo>
                  <a:lnTo>
                    <a:pt x="314" y="826"/>
                  </a:lnTo>
                  <a:lnTo>
                    <a:pt x="317" y="830"/>
                  </a:lnTo>
                  <a:lnTo>
                    <a:pt x="321" y="835"/>
                  </a:lnTo>
                  <a:lnTo>
                    <a:pt x="322" y="840"/>
                  </a:lnTo>
                  <a:lnTo>
                    <a:pt x="322" y="840"/>
                  </a:lnTo>
                  <a:lnTo>
                    <a:pt x="321" y="847"/>
                  </a:lnTo>
                  <a:lnTo>
                    <a:pt x="317" y="852"/>
                  </a:lnTo>
                  <a:lnTo>
                    <a:pt x="314" y="855"/>
                  </a:lnTo>
                  <a:lnTo>
                    <a:pt x="307" y="857"/>
                  </a:lnTo>
                  <a:lnTo>
                    <a:pt x="307" y="857"/>
                  </a:lnTo>
                  <a:lnTo>
                    <a:pt x="302" y="855"/>
                  </a:lnTo>
                  <a:lnTo>
                    <a:pt x="297" y="852"/>
                  </a:lnTo>
                  <a:lnTo>
                    <a:pt x="293" y="847"/>
                  </a:lnTo>
                  <a:lnTo>
                    <a:pt x="292" y="840"/>
                  </a:lnTo>
                  <a:lnTo>
                    <a:pt x="292" y="840"/>
                  </a:lnTo>
                  <a:lnTo>
                    <a:pt x="293" y="835"/>
                  </a:lnTo>
                  <a:lnTo>
                    <a:pt x="297" y="830"/>
                  </a:lnTo>
                  <a:lnTo>
                    <a:pt x="302" y="826"/>
                  </a:lnTo>
                  <a:lnTo>
                    <a:pt x="307" y="825"/>
                  </a:lnTo>
                  <a:lnTo>
                    <a:pt x="307" y="825"/>
                  </a:lnTo>
                  <a:close/>
                  <a:moveTo>
                    <a:pt x="249" y="825"/>
                  </a:moveTo>
                  <a:lnTo>
                    <a:pt x="249" y="825"/>
                  </a:lnTo>
                  <a:lnTo>
                    <a:pt x="249" y="825"/>
                  </a:lnTo>
                  <a:lnTo>
                    <a:pt x="254" y="826"/>
                  </a:lnTo>
                  <a:lnTo>
                    <a:pt x="259" y="830"/>
                  </a:lnTo>
                  <a:lnTo>
                    <a:pt x="263" y="835"/>
                  </a:lnTo>
                  <a:lnTo>
                    <a:pt x="264" y="840"/>
                  </a:lnTo>
                  <a:lnTo>
                    <a:pt x="264" y="840"/>
                  </a:lnTo>
                  <a:lnTo>
                    <a:pt x="263" y="847"/>
                  </a:lnTo>
                  <a:lnTo>
                    <a:pt x="259" y="852"/>
                  </a:lnTo>
                  <a:lnTo>
                    <a:pt x="254" y="855"/>
                  </a:lnTo>
                  <a:lnTo>
                    <a:pt x="249" y="857"/>
                  </a:lnTo>
                  <a:lnTo>
                    <a:pt x="249" y="857"/>
                  </a:lnTo>
                  <a:lnTo>
                    <a:pt x="242" y="855"/>
                  </a:lnTo>
                  <a:lnTo>
                    <a:pt x="237" y="852"/>
                  </a:lnTo>
                  <a:lnTo>
                    <a:pt x="234" y="847"/>
                  </a:lnTo>
                  <a:lnTo>
                    <a:pt x="234" y="840"/>
                  </a:lnTo>
                  <a:lnTo>
                    <a:pt x="234" y="840"/>
                  </a:lnTo>
                  <a:lnTo>
                    <a:pt x="234" y="835"/>
                  </a:lnTo>
                  <a:lnTo>
                    <a:pt x="237" y="830"/>
                  </a:lnTo>
                  <a:lnTo>
                    <a:pt x="242" y="826"/>
                  </a:lnTo>
                  <a:lnTo>
                    <a:pt x="249" y="825"/>
                  </a:lnTo>
                  <a:lnTo>
                    <a:pt x="249" y="825"/>
                  </a:lnTo>
                  <a:close/>
                  <a:moveTo>
                    <a:pt x="191" y="825"/>
                  </a:moveTo>
                  <a:lnTo>
                    <a:pt x="191" y="825"/>
                  </a:lnTo>
                  <a:lnTo>
                    <a:pt x="191" y="825"/>
                  </a:lnTo>
                  <a:lnTo>
                    <a:pt x="196" y="826"/>
                  </a:lnTo>
                  <a:lnTo>
                    <a:pt x="201" y="830"/>
                  </a:lnTo>
                  <a:lnTo>
                    <a:pt x="205" y="835"/>
                  </a:lnTo>
                  <a:lnTo>
                    <a:pt x="206" y="840"/>
                  </a:lnTo>
                  <a:lnTo>
                    <a:pt x="206" y="840"/>
                  </a:lnTo>
                  <a:lnTo>
                    <a:pt x="205" y="847"/>
                  </a:lnTo>
                  <a:lnTo>
                    <a:pt x="201" y="852"/>
                  </a:lnTo>
                  <a:lnTo>
                    <a:pt x="196" y="855"/>
                  </a:lnTo>
                  <a:lnTo>
                    <a:pt x="191" y="857"/>
                  </a:lnTo>
                  <a:lnTo>
                    <a:pt x="191" y="857"/>
                  </a:lnTo>
                  <a:lnTo>
                    <a:pt x="184" y="855"/>
                  </a:lnTo>
                  <a:lnTo>
                    <a:pt x="179" y="852"/>
                  </a:lnTo>
                  <a:lnTo>
                    <a:pt x="176" y="847"/>
                  </a:lnTo>
                  <a:lnTo>
                    <a:pt x="176" y="840"/>
                  </a:lnTo>
                  <a:lnTo>
                    <a:pt x="176" y="840"/>
                  </a:lnTo>
                  <a:lnTo>
                    <a:pt x="176" y="835"/>
                  </a:lnTo>
                  <a:lnTo>
                    <a:pt x="179" y="830"/>
                  </a:lnTo>
                  <a:lnTo>
                    <a:pt x="184" y="826"/>
                  </a:lnTo>
                  <a:lnTo>
                    <a:pt x="191" y="825"/>
                  </a:lnTo>
                  <a:lnTo>
                    <a:pt x="191" y="825"/>
                  </a:lnTo>
                  <a:close/>
                  <a:moveTo>
                    <a:pt x="132" y="825"/>
                  </a:moveTo>
                  <a:lnTo>
                    <a:pt x="132" y="825"/>
                  </a:lnTo>
                  <a:lnTo>
                    <a:pt x="132" y="825"/>
                  </a:lnTo>
                  <a:lnTo>
                    <a:pt x="138" y="826"/>
                  </a:lnTo>
                  <a:lnTo>
                    <a:pt x="143" y="830"/>
                  </a:lnTo>
                  <a:lnTo>
                    <a:pt x="147" y="835"/>
                  </a:lnTo>
                  <a:lnTo>
                    <a:pt x="147" y="840"/>
                  </a:lnTo>
                  <a:lnTo>
                    <a:pt x="147" y="840"/>
                  </a:lnTo>
                  <a:lnTo>
                    <a:pt x="147" y="847"/>
                  </a:lnTo>
                  <a:lnTo>
                    <a:pt x="143" y="852"/>
                  </a:lnTo>
                  <a:lnTo>
                    <a:pt x="138" y="855"/>
                  </a:lnTo>
                  <a:lnTo>
                    <a:pt x="132" y="857"/>
                  </a:lnTo>
                  <a:lnTo>
                    <a:pt x="132" y="857"/>
                  </a:lnTo>
                  <a:lnTo>
                    <a:pt x="126" y="855"/>
                  </a:lnTo>
                  <a:lnTo>
                    <a:pt x="121" y="852"/>
                  </a:lnTo>
                  <a:lnTo>
                    <a:pt x="118" y="847"/>
                  </a:lnTo>
                  <a:lnTo>
                    <a:pt x="116" y="840"/>
                  </a:lnTo>
                  <a:lnTo>
                    <a:pt x="116" y="840"/>
                  </a:lnTo>
                  <a:lnTo>
                    <a:pt x="118" y="835"/>
                  </a:lnTo>
                  <a:lnTo>
                    <a:pt x="121" y="830"/>
                  </a:lnTo>
                  <a:lnTo>
                    <a:pt x="126" y="826"/>
                  </a:lnTo>
                  <a:lnTo>
                    <a:pt x="132" y="825"/>
                  </a:lnTo>
                  <a:lnTo>
                    <a:pt x="132" y="825"/>
                  </a:lnTo>
                  <a:close/>
                  <a:moveTo>
                    <a:pt x="74" y="825"/>
                  </a:moveTo>
                  <a:lnTo>
                    <a:pt x="74" y="825"/>
                  </a:lnTo>
                  <a:lnTo>
                    <a:pt x="74" y="825"/>
                  </a:lnTo>
                  <a:lnTo>
                    <a:pt x="80" y="826"/>
                  </a:lnTo>
                  <a:lnTo>
                    <a:pt x="86" y="830"/>
                  </a:lnTo>
                  <a:lnTo>
                    <a:pt x="89" y="835"/>
                  </a:lnTo>
                  <a:lnTo>
                    <a:pt x="89" y="840"/>
                  </a:lnTo>
                  <a:lnTo>
                    <a:pt x="89" y="840"/>
                  </a:lnTo>
                  <a:lnTo>
                    <a:pt x="89" y="847"/>
                  </a:lnTo>
                  <a:lnTo>
                    <a:pt x="86" y="852"/>
                  </a:lnTo>
                  <a:lnTo>
                    <a:pt x="80" y="855"/>
                  </a:lnTo>
                  <a:lnTo>
                    <a:pt x="74" y="857"/>
                  </a:lnTo>
                  <a:lnTo>
                    <a:pt x="74" y="857"/>
                  </a:lnTo>
                  <a:lnTo>
                    <a:pt x="68" y="855"/>
                  </a:lnTo>
                  <a:lnTo>
                    <a:pt x="63" y="852"/>
                  </a:lnTo>
                  <a:lnTo>
                    <a:pt x="60" y="847"/>
                  </a:lnTo>
                  <a:lnTo>
                    <a:pt x="58" y="840"/>
                  </a:lnTo>
                  <a:lnTo>
                    <a:pt x="58" y="840"/>
                  </a:lnTo>
                  <a:lnTo>
                    <a:pt x="60" y="835"/>
                  </a:lnTo>
                  <a:lnTo>
                    <a:pt x="63" y="830"/>
                  </a:lnTo>
                  <a:lnTo>
                    <a:pt x="68" y="826"/>
                  </a:lnTo>
                  <a:lnTo>
                    <a:pt x="74" y="825"/>
                  </a:lnTo>
                  <a:lnTo>
                    <a:pt x="74" y="825"/>
                  </a:lnTo>
                  <a:close/>
                  <a:moveTo>
                    <a:pt x="1647" y="780"/>
                  </a:moveTo>
                  <a:lnTo>
                    <a:pt x="1647" y="780"/>
                  </a:lnTo>
                  <a:lnTo>
                    <a:pt x="1647" y="780"/>
                  </a:lnTo>
                  <a:lnTo>
                    <a:pt x="1654" y="782"/>
                  </a:lnTo>
                  <a:lnTo>
                    <a:pt x="1659" y="785"/>
                  </a:lnTo>
                  <a:lnTo>
                    <a:pt x="1662" y="791"/>
                  </a:lnTo>
                  <a:lnTo>
                    <a:pt x="1664" y="797"/>
                  </a:lnTo>
                  <a:lnTo>
                    <a:pt x="1664" y="797"/>
                  </a:lnTo>
                  <a:lnTo>
                    <a:pt x="1662" y="804"/>
                  </a:lnTo>
                  <a:lnTo>
                    <a:pt x="1659" y="809"/>
                  </a:lnTo>
                  <a:lnTo>
                    <a:pt x="1654" y="813"/>
                  </a:lnTo>
                  <a:lnTo>
                    <a:pt x="1647" y="813"/>
                  </a:lnTo>
                  <a:lnTo>
                    <a:pt x="1647" y="813"/>
                  </a:lnTo>
                  <a:lnTo>
                    <a:pt x="1642" y="813"/>
                  </a:lnTo>
                  <a:lnTo>
                    <a:pt x="1637" y="809"/>
                  </a:lnTo>
                  <a:lnTo>
                    <a:pt x="1634" y="804"/>
                  </a:lnTo>
                  <a:lnTo>
                    <a:pt x="1632" y="797"/>
                  </a:lnTo>
                  <a:lnTo>
                    <a:pt x="1632" y="797"/>
                  </a:lnTo>
                  <a:lnTo>
                    <a:pt x="1634" y="791"/>
                  </a:lnTo>
                  <a:lnTo>
                    <a:pt x="1637" y="785"/>
                  </a:lnTo>
                  <a:lnTo>
                    <a:pt x="1642" y="782"/>
                  </a:lnTo>
                  <a:lnTo>
                    <a:pt x="1647" y="780"/>
                  </a:lnTo>
                  <a:lnTo>
                    <a:pt x="1647" y="780"/>
                  </a:lnTo>
                  <a:close/>
                  <a:moveTo>
                    <a:pt x="1589" y="780"/>
                  </a:moveTo>
                  <a:lnTo>
                    <a:pt x="1589" y="780"/>
                  </a:lnTo>
                  <a:lnTo>
                    <a:pt x="1589" y="780"/>
                  </a:lnTo>
                  <a:lnTo>
                    <a:pt x="1596" y="782"/>
                  </a:lnTo>
                  <a:lnTo>
                    <a:pt x="1601" y="785"/>
                  </a:lnTo>
                  <a:lnTo>
                    <a:pt x="1605" y="791"/>
                  </a:lnTo>
                  <a:lnTo>
                    <a:pt x="1605" y="797"/>
                  </a:lnTo>
                  <a:lnTo>
                    <a:pt x="1605" y="797"/>
                  </a:lnTo>
                  <a:lnTo>
                    <a:pt x="1605" y="804"/>
                  </a:lnTo>
                  <a:lnTo>
                    <a:pt x="1601" y="809"/>
                  </a:lnTo>
                  <a:lnTo>
                    <a:pt x="1596" y="813"/>
                  </a:lnTo>
                  <a:lnTo>
                    <a:pt x="1589" y="813"/>
                  </a:lnTo>
                  <a:lnTo>
                    <a:pt x="1589" y="813"/>
                  </a:lnTo>
                  <a:lnTo>
                    <a:pt x="1584" y="813"/>
                  </a:lnTo>
                  <a:lnTo>
                    <a:pt x="1579" y="809"/>
                  </a:lnTo>
                  <a:lnTo>
                    <a:pt x="1576" y="804"/>
                  </a:lnTo>
                  <a:lnTo>
                    <a:pt x="1574" y="797"/>
                  </a:lnTo>
                  <a:lnTo>
                    <a:pt x="1574" y="797"/>
                  </a:lnTo>
                  <a:lnTo>
                    <a:pt x="1576" y="791"/>
                  </a:lnTo>
                  <a:lnTo>
                    <a:pt x="1579" y="785"/>
                  </a:lnTo>
                  <a:lnTo>
                    <a:pt x="1584" y="782"/>
                  </a:lnTo>
                  <a:lnTo>
                    <a:pt x="1589" y="780"/>
                  </a:lnTo>
                  <a:lnTo>
                    <a:pt x="1589" y="780"/>
                  </a:lnTo>
                  <a:close/>
                  <a:moveTo>
                    <a:pt x="1531" y="780"/>
                  </a:moveTo>
                  <a:lnTo>
                    <a:pt x="1531" y="780"/>
                  </a:lnTo>
                  <a:lnTo>
                    <a:pt x="1531" y="780"/>
                  </a:lnTo>
                  <a:lnTo>
                    <a:pt x="1538" y="782"/>
                  </a:lnTo>
                  <a:lnTo>
                    <a:pt x="1542" y="785"/>
                  </a:lnTo>
                  <a:lnTo>
                    <a:pt x="1545" y="791"/>
                  </a:lnTo>
                  <a:lnTo>
                    <a:pt x="1547" y="797"/>
                  </a:lnTo>
                  <a:lnTo>
                    <a:pt x="1547" y="797"/>
                  </a:lnTo>
                  <a:lnTo>
                    <a:pt x="1545" y="804"/>
                  </a:lnTo>
                  <a:lnTo>
                    <a:pt x="1542" y="809"/>
                  </a:lnTo>
                  <a:lnTo>
                    <a:pt x="1538" y="813"/>
                  </a:lnTo>
                  <a:lnTo>
                    <a:pt x="1531" y="813"/>
                  </a:lnTo>
                  <a:lnTo>
                    <a:pt x="1531" y="813"/>
                  </a:lnTo>
                  <a:lnTo>
                    <a:pt x="1525" y="813"/>
                  </a:lnTo>
                  <a:lnTo>
                    <a:pt x="1521" y="809"/>
                  </a:lnTo>
                  <a:lnTo>
                    <a:pt x="1518" y="804"/>
                  </a:lnTo>
                  <a:lnTo>
                    <a:pt x="1516" y="797"/>
                  </a:lnTo>
                  <a:lnTo>
                    <a:pt x="1516" y="797"/>
                  </a:lnTo>
                  <a:lnTo>
                    <a:pt x="1518" y="791"/>
                  </a:lnTo>
                  <a:lnTo>
                    <a:pt x="1521" y="785"/>
                  </a:lnTo>
                  <a:lnTo>
                    <a:pt x="1525" y="782"/>
                  </a:lnTo>
                  <a:lnTo>
                    <a:pt x="1531" y="780"/>
                  </a:lnTo>
                  <a:lnTo>
                    <a:pt x="1531" y="780"/>
                  </a:lnTo>
                  <a:close/>
                  <a:moveTo>
                    <a:pt x="1473" y="780"/>
                  </a:moveTo>
                  <a:lnTo>
                    <a:pt x="1473" y="780"/>
                  </a:lnTo>
                  <a:lnTo>
                    <a:pt x="1473" y="780"/>
                  </a:lnTo>
                  <a:lnTo>
                    <a:pt x="1479" y="782"/>
                  </a:lnTo>
                  <a:lnTo>
                    <a:pt x="1484" y="785"/>
                  </a:lnTo>
                  <a:lnTo>
                    <a:pt x="1487" y="791"/>
                  </a:lnTo>
                  <a:lnTo>
                    <a:pt x="1489" y="797"/>
                  </a:lnTo>
                  <a:lnTo>
                    <a:pt x="1489" y="797"/>
                  </a:lnTo>
                  <a:lnTo>
                    <a:pt x="1487" y="804"/>
                  </a:lnTo>
                  <a:lnTo>
                    <a:pt x="1484" y="809"/>
                  </a:lnTo>
                  <a:lnTo>
                    <a:pt x="1479" y="813"/>
                  </a:lnTo>
                  <a:lnTo>
                    <a:pt x="1473" y="813"/>
                  </a:lnTo>
                  <a:lnTo>
                    <a:pt x="1473" y="813"/>
                  </a:lnTo>
                  <a:lnTo>
                    <a:pt x="1467" y="813"/>
                  </a:lnTo>
                  <a:lnTo>
                    <a:pt x="1462" y="809"/>
                  </a:lnTo>
                  <a:lnTo>
                    <a:pt x="1458" y="804"/>
                  </a:lnTo>
                  <a:lnTo>
                    <a:pt x="1458" y="797"/>
                  </a:lnTo>
                  <a:lnTo>
                    <a:pt x="1458" y="797"/>
                  </a:lnTo>
                  <a:lnTo>
                    <a:pt x="1458" y="791"/>
                  </a:lnTo>
                  <a:lnTo>
                    <a:pt x="1462" y="785"/>
                  </a:lnTo>
                  <a:lnTo>
                    <a:pt x="1467" y="782"/>
                  </a:lnTo>
                  <a:lnTo>
                    <a:pt x="1473" y="780"/>
                  </a:lnTo>
                  <a:lnTo>
                    <a:pt x="1473" y="780"/>
                  </a:lnTo>
                  <a:close/>
                  <a:moveTo>
                    <a:pt x="1416" y="780"/>
                  </a:moveTo>
                  <a:lnTo>
                    <a:pt x="1416" y="780"/>
                  </a:lnTo>
                  <a:lnTo>
                    <a:pt x="1416" y="780"/>
                  </a:lnTo>
                  <a:lnTo>
                    <a:pt x="1421" y="782"/>
                  </a:lnTo>
                  <a:lnTo>
                    <a:pt x="1426" y="785"/>
                  </a:lnTo>
                  <a:lnTo>
                    <a:pt x="1429" y="791"/>
                  </a:lnTo>
                  <a:lnTo>
                    <a:pt x="1431" y="797"/>
                  </a:lnTo>
                  <a:lnTo>
                    <a:pt x="1431" y="797"/>
                  </a:lnTo>
                  <a:lnTo>
                    <a:pt x="1429" y="804"/>
                  </a:lnTo>
                  <a:lnTo>
                    <a:pt x="1426" y="809"/>
                  </a:lnTo>
                  <a:lnTo>
                    <a:pt x="1421" y="813"/>
                  </a:lnTo>
                  <a:lnTo>
                    <a:pt x="1416" y="813"/>
                  </a:lnTo>
                  <a:lnTo>
                    <a:pt x="1416" y="813"/>
                  </a:lnTo>
                  <a:lnTo>
                    <a:pt x="1409" y="813"/>
                  </a:lnTo>
                  <a:lnTo>
                    <a:pt x="1404" y="809"/>
                  </a:lnTo>
                  <a:lnTo>
                    <a:pt x="1400" y="804"/>
                  </a:lnTo>
                  <a:lnTo>
                    <a:pt x="1399" y="797"/>
                  </a:lnTo>
                  <a:lnTo>
                    <a:pt x="1399" y="797"/>
                  </a:lnTo>
                  <a:lnTo>
                    <a:pt x="1400" y="791"/>
                  </a:lnTo>
                  <a:lnTo>
                    <a:pt x="1404" y="785"/>
                  </a:lnTo>
                  <a:lnTo>
                    <a:pt x="1409" y="782"/>
                  </a:lnTo>
                  <a:lnTo>
                    <a:pt x="1416" y="780"/>
                  </a:lnTo>
                  <a:lnTo>
                    <a:pt x="1416" y="780"/>
                  </a:lnTo>
                  <a:close/>
                  <a:moveTo>
                    <a:pt x="1356" y="780"/>
                  </a:moveTo>
                  <a:lnTo>
                    <a:pt x="1356" y="780"/>
                  </a:lnTo>
                  <a:lnTo>
                    <a:pt x="1356" y="780"/>
                  </a:lnTo>
                  <a:lnTo>
                    <a:pt x="1363" y="782"/>
                  </a:lnTo>
                  <a:lnTo>
                    <a:pt x="1368" y="785"/>
                  </a:lnTo>
                  <a:lnTo>
                    <a:pt x="1371" y="791"/>
                  </a:lnTo>
                  <a:lnTo>
                    <a:pt x="1371" y="797"/>
                  </a:lnTo>
                  <a:lnTo>
                    <a:pt x="1371" y="797"/>
                  </a:lnTo>
                  <a:lnTo>
                    <a:pt x="1371" y="804"/>
                  </a:lnTo>
                  <a:lnTo>
                    <a:pt x="1368" y="809"/>
                  </a:lnTo>
                  <a:lnTo>
                    <a:pt x="1363" y="813"/>
                  </a:lnTo>
                  <a:lnTo>
                    <a:pt x="1356" y="813"/>
                  </a:lnTo>
                  <a:lnTo>
                    <a:pt x="1356" y="813"/>
                  </a:lnTo>
                  <a:lnTo>
                    <a:pt x="1351" y="813"/>
                  </a:lnTo>
                  <a:lnTo>
                    <a:pt x="1346" y="809"/>
                  </a:lnTo>
                  <a:lnTo>
                    <a:pt x="1342" y="804"/>
                  </a:lnTo>
                  <a:lnTo>
                    <a:pt x="1341" y="797"/>
                  </a:lnTo>
                  <a:lnTo>
                    <a:pt x="1341" y="797"/>
                  </a:lnTo>
                  <a:lnTo>
                    <a:pt x="1342" y="791"/>
                  </a:lnTo>
                  <a:lnTo>
                    <a:pt x="1346" y="785"/>
                  </a:lnTo>
                  <a:lnTo>
                    <a:pt x="1351" y="782"/>
                  </a:lnTo>
                  <a:lnTo>
                    <a:pt x="1356" y="780"/>
                  </a:lnTo>
                  <a:lnTo>
                    <a:pt x="1356" y="780"/>
                  </a:lnTo>
                  <a:close/>
                  <a:moveTo>
                    <a:pt x="1298" y="780"/>
                  </a:moveTo>
                  <a:lnTo>
                    <a:pt x="1298" y="780"/>
                  </a:lnTo>
                  <a:lnTo>
                    <a:pt x="1298" y="780"/>
                  </a:lnTo>
                  <a:lnTo>
                    <a:pt x="1305" y="782"/>
                  </a:lnTo>
                  <a:lnTo>
                    <a:pt x="1308" y="785"/>
                  </a:lnTo>
                  <a:lnTo>
                    <a:pt x="1312" y="791"/>
                  </a:lnTo>
                  <a:lnTo>
                    <a:pt x="1313" y="797"/>
                  </a:lnTo>
                  <a:lnTo>
                    <a:pt x="1313" y="797"/>
                  </a:lnTo>
                  <a:lnTo>
                    <a:pt x="1312" y="804"/>
                  </a:lnTo>
                  <a:lnTo>
                    <a:pt x="1308" y="809"/>
                  </a:lnTo>
                  <a:lnTo>
                    <a:pt x="1305" y="813"/>
                  </a:lnTo>
                  <a:lnTo>
                    <a:pt x="1298" y="813"/>
                  </a:lnTo>
                  <a:lnTo>
                    <a:pt x="1298" y="813"/>
                  </a:lnTo>
                  <a:lnTo>
                    <a:pt x="1293" y="813"/>
                  </a:lnTo>
                  <a:lnTo>
                    <a:pt x="1288" y="809"/>
                  </a:lnTo>
                  <a:lnTo>
                    <a:pt x="1284" y="804"/>
                  </a:lnTo>
                  <a:lnTo>
                    <a:pt x="1283" y="797"/>
                  </a:lnTo>
                  <a:lnTo>
                    <a:pt x="1283" y="797"/>
                  </a:lnTo>
                  <a:lnTo>
                    <a:pt x="1284" y="791"/>
                  </a:lnTo>
                  <a:lnTo>
                    <a:pt x="1288" y="785"/>
                  </a:lnTo>
                  <a:lnTo>
                    <a:pt x="1293" y="782"/>
                  </a:lnTo>
                  <a:lnTo>
                    <a:pt x="1298" y="780"/>
                  </a:lnTo>
                  <a:lnTo>
                    <a:pt x="1298" y="780"/>
                  </a:lnTo>
                  <a:close/>
                  <a:moveTo>
                    <a:pt x="1240" y="780"/>
                  </a:moveTo>
                  <a:lnTo>
                    <a:pt x="1240" y="780"/>
                  </a:lnTo>
                  <a:lnTo>
                    <a:pt x="1240" y="780"/>
                  </a:lnTo>
                  <a:lnTo>
                    <a:pt x="1245" y="782"/>
                  </a:lnTo>
                  <a:lnTo>
                    <a:pt x="1250" y="785"/>
                  </a:lnTo>
                  <a:lnTo>
                    <a:pt x="1254" y="791"/>
                  </a:lnTo>
                  <a:lnTo>
                    <a:pt x="1255" y="797"/>
                  </a:lnTo>
                  <a:lnTo>
                    <a:pt x="1255" y="797"/>
                  </a:lnTo>
                  <a:lnTo>
                    <a:pt x="1254" y="804"/>
                  </a:lnTo>
                  <a:lnTo>
                    <a:pt x="1250" y="809"/>
                  </a:lnTo>
                  <a:lnTo>
                    <a:pt x="1245" y="813"/>
                  </a:lnTo>
                  <a:lnTo>
                    <a:pt x="1240" y="813"/>
                  </a:lnTo>
                  <a:lnTo>
                    <a:pt x="1240" y="813"/>
                  </a:lnTo>
                  <a:lnTo>
                    <a:pt x="1233" y="813"/>
                  </a:lnTo>
                  <a:lnTo>
                    <a:pt x="1228" y="809"/>
                  </a:lnTo>
                  <a:lnTo>
                    <a:pt x="1225" y="804"/>
                  </a:lnTo>
                  <a:lnTo>
                    <a:pt x="1225" y="797"/>
                  </a:lnTo>
                  <a:lnTo>
                    <a:pt x="1225" y="797"/>
                  </a:lnTo>
                  <a:lnTo>
                    <a:pt x="1225" y="791"/>
                  </a:lnTo>
                  <a:lnTo>
                    <a:pt x="1228" y="785"/>
                  </a:lnTo>
                  <a:lnTo>
                    <a:pt x="1233" y="782"/>
                  </a:lnTo>
                  <a:lnTo>
                    <a:pt x="1240" y="780"/>
                  </a:lnTo>
                  <a:lnTo>
                    <a:pt x="1240" y="780"/>
                  </a:lnTo>
                  <a:close/>
                  <a:moveTo>
                    <a:pt x="1182" y="780"/>
                  </a:moveTo>
                  <a:lnTo>
                    <a:pt x="1182" y="780"/>
                  </a:lnTo>
                  <a:lnTo>
                    <a:pt x="1182" y="780"/>
                  </a:lnTo>
                  <a:lnTo>
                    <a:pt x="1187" y="782"/>
                  </a:lnTo>
                  <a:lnTo>
                    <a:pt x="1192" y="785"/>
                  </a:lnTo>
                  <a:lnTo>
                    <a:pt x="1196" y="791"/>
                  </a:lnTo>
                  <a:lnTo>
                    <a:pt x="1198" y="797"/>
                  </a:lnTo>
                  <a:lnTo>
                    <a:pt x="1198" y="797"/>
                  </a:lnTo>
                  <a:lnTo>
                    <a:pt x="1196" y="804"/>
                  </a:lnTo>
                  <a:lnTo>
                    <a:pt x="1192" y="809"/>
                  </a:lnTo>
                  <a:lnTo>
                    <a:pt x="1187" y="813"/>
                  </a:lnTo>
                  <a:lnTo>
                    <a:pt x="1182" y="813"/>
                  </a:lnTo>
                  <a:lnTo>
                    <a:pt x="1182" y="813"/>
                  </a:lnTo>
                  <a:lnTo>
                    <a:pt x="1175" y="813"/>
                  </a:lnTo>
                  <a:lnTo>
                    <a:pt x="1170" y="809"/>
                  </a:lnTo>
                  <a:lnTo>
                    <a:pt x="1167" y="804"/>
                  </a:lnTo>
                  <a:lnTo>
                    <a:pt x="1165" y="797"/>
                  </a:lnTo>
                  <a:lnTo>
                    <a:pt x="1165" y="797"/>
                  </a:lnTo>
                  <a:lnTo>
                    <a:pt x="1167" y="791"/>
                  </a:lnTo>
                  <a:lnTo>
                    <a:pt x="1170" y="785"/>
                  </a:lnTo>
                  <a:lnTo>
                    <a:pt x="1175" y="782"/>
                  </a:lnTo>
                  <a:lnTo>
                    <a:pt x="1182" y="780"/>
                  </a:lnTo>
                  <a:lnTo>
                    <a:pt x="1182" y="780"/>
                  </a:lnTo>
                  <a:close/>
                  <a:moveTo>
                    <a:pt x="1123" y="780"/>
                  </a:moveTo>
                  <a:lnTo>
                    <a:pt x="1123" y="780"/>
                  </a:lnTo>
                  <a:lnTo>
                    <a:pt x="1123" y="780"/>
                  </a:lnTo>
                  <a:lnTo>
                    <a:pt x="1129" y="782"/>
                  </a:lnTo>
                  <a:lnTo>
                    <a:pt x="1135" y="785"/>
                  </a:lnTo>
                  <a:lnTo>
                    <a:pt x="1138" y="791"/>
                  </a:lnTo>
                  <a:lnTo>
                    <a:pt x="1138" y="797"/>
                  </a:lnTo>
                  <a:lnTo>
                    <a:pt x="1138" y="797"/>
                  </a:lnTo>
                  <a:lnTo>
                    <a:pt x="1138" y="804"/>
                  </a:lnTo>
                  <a:lnTo>
                    <a:pt x="1135" y="809"/>
                  </a:lnTo>
                  <a:lnTo>
                    <a:pt x="1129" y="813"/>
                  </a:lnTo>
                  <a:lnTo>
                    <a:pt x="1123" y="813"/>
                  </a:lnTo>
                  <a:lnTo>
                    <a:pt x="1123" y="813"/>
                  </a:lnTo>
                  <a:lnTo>
                    <a:pt x="1118" y="813"/>
                  </a:lnTo>
                  <a:lnTo>
                    <a:pt x="1112" y="809"/>
                  </a:lnTo>
                  <a:lnTo>
                    <a:pt x="1109" y="804"/>
                  </a:lnTo>
                  <a:lnTo>
                    <a:pt x="1107" y="797"/>
                  </a:lnTo>
                  <a:lnTo>
                    <a:pt x="1107" y="797"/>
                  </a:lnTo>
                  <a:lnTo>
                    <a:pt x="1109" y="791"/>
                  </a:lnTo>
                  <a:lnTo>
                    <a:pt x="1112" y="785"/>
                  </a:lnTo>
                  <a:lnTo>
                    <a:pt x="1118" y="782"/>
                  </a:lnTo>
                  <a:lnTo>
                    <a:pt x="1123" y="780"/>
                  </a:lnTo>
                  <a:lnTo>
                    <a:pt x="1123" y="780"/>
                  </a:lnTo>
                  <a:close/>
                  <a:moveTo>
                    <a:pt x="1065" y="780"/>
                  </a:moveTo>
                  <a:lnTo>
                    <a:pt x="1065" y="780"/>
                  </a:lnTo>
                  <a:lnTo>
                    <a:pt x="1065" y="780"/>
                  </a:lnTo>
                  <a:lnTo>
                    <a:pt x="1072" y="782"/>
                  </a:lnTo>
                  <a:lnTo>
                    <a:pt x="1077" y="785"/>
                  </a:lnTo>
                  <a:lnTo>
                    <a:pt x="1078" y="791"/>
                  </a:lnTo>
                  <a:lnTo>
                    <a:pt x="1080" y="797"/>
                  </a:lnTo>
                  <a:lnTo>
                    <a:pt x="1080" y="797"/>
                  </a:lnTo>
                  <a:lnTo>
                    <a:pt x="1078" y="804"/>
                  </a:lnTo>
                  <a:lnTo>
                    <a:pt x="1077" y="809"/>
                  </a:lnTo>
                  <a:lnTo>
                    <a:pt x="1072" y="813"/>
                  </a:lnTo>
                  <a:lnTo>
                    <a:pt x="1065" y="813"/>
                  </a:lnTo>
                  <a:lnTo>
                    <a:pt x="1065" y="813"/>
                  </a:lnTo>
                  <a:lnTo>
                    <a:pt x="1060" y="813"/>
                  </a:lnTo>
                  <a:lnTo>
                    <a:pt x="1055" y="809"/>
                  </a:lnTo>
                  <a:lnTo>
                    <a:pt x="1051" y="804"/>
                  </a:lnTo>
                  <a:lnTo>
                    <a:pt x="1049" y="797"/>
                  </a:lnTo>
                  <a:lnTo>
                    <a:pt x="1049" y="797"/>
                  </a:lnTo>
                  <a:lnTo>
                    <a:pt x="1051" y="791"/>
                  </a:lnTo>
                  <a:lnTo>
                    <a:pt x="1055" y="785"/>
                  </a:lnTo>
                  <a:lnTo>
                    <a:pt x="1060" y="782"/>
                  </a:lnTo>
                  <a:lnTo>
                    <a:pt x="1065" y="780"/>
                  </a:lnTo>
                  <a:lnTo>
                    <a:pt x="1065" y="780"/>
                  </a:lnTo>
                  <a:close/>
                  <a:moveTo>
                    <a:pt x="1007" y="780"/>
                  </a:moveTo>
                  <a:lnTo>
                    <a:pt x="1007" y="780"/>
                  </a:lnTo>
                  <a:lnTo>
                    <a:pt x="1007" y="780"/>
                  </a:lnTo>
                  <a:lnTo>
                    <a:pt x="1012" y="782"/>
                  </a:lnTo>
                  <a:lnTo>
                    <a:pt x="1017" y="785"/>
                  </a:lnTo>
                  <a:lnTo>
                    <a:pt x="1020" y="791"/>
                  </a:lnTo>
                  <a:lnTo>
                    <a:pt x="1022" y="797"/>
                  </a:lnTo>
                  <a:lnTo>
                    <a:pt x="1022" y="797"/>
                  </a:lnTo>
                  <a:lnTo>
                    <a:pt x="1020" y="804"/>
                  </a:lnTo>
                  <a:lnTo>
                    <a:pt x="1017" y="809"/>
                  </a:lnTo>
                  <a:lnTo>
                    <a:pt x="1012" y="813"/>
                  </a:lnTo>
                  <a:lnTo>
                    <a:pt x="1007" y="813"/>
                  </a:lnTo>
                  <a:lnTo>
                    <a:pt x="1007" y="813"/>
                  </a:lnTo>
                  <a:lnTo>
                    <a:pt x="1000" y="813"/>
                  </a:lnTo>
                  <a:lnTo>
                    <a:pt x="995" y="809"/>
                  </a:lnTo>
                  <a:lnTo>
                    <a:pt x="992" y="804"/>
                  </a:lnTo>
                  <a:lnTo>
                    <a:pt x="992" y="797"/>
                  </a:lnTo>
                  <a:lnTo>
                    <a:pt x="992" y="797"/>
                  </a:lnTo>
                  <a:lnTo>
                    <a:pt x="992" y="791"/>
                  </a:lnTo>
                  <a:lnTo>
                    <a:pt x="995" y="785"/>
                  </a:lnTo>
                  <a:lnTo>
                    <a:pt x="1000" y="782"/>
                  </a:lnTo>
                  <a:lnTo>
                    <a:pt x="1007" y="780"/>
                  </a:lnTo>
                  <a:lnTo>
                    <a:pt x="1007" y="780"/>
                  </a:lnTo>
                  <a:close/>
                  <a:moveTo>
                    <a:pt x="949" y="780"/>
                  </a:moveTo>
                  <a:lnTo>
                    <a:pt x="949" y="780"/>
                  </a:lnTo>
                  <a:lnTo>
                    <a:pt x="949" y="780"/>
                  </a:lnTo>
                  <a:lnTo>
                    <a:pt x="954" y="782"/>
                  </a:lnTo>
                  <a:lnTo>
                    <a:pt x="959" y="785"/>
                  </a:lnTo>
                  <a:lnTo>
                    <a:pt x="963" y="791"/>
                  </a:lnTo>
                  <a:lnTo>
                    <a:pt x="964" y="797"/>
                  </a:lnTo>
                  <a:lnTo>
                    <a:pt x="964" y="797"/>
                  </a:lnTo>
                  <a:lnTo>
                    <a:pt x="963" y="804"/>
                  </a:lnTo>
                  <a:lnTo>
                    <a:pt x="959" y="809"/>
                  </a:lnTo>
                  <a:lnTo>
                    <a:pt x="954" y="813"/>
                  </a:lnTo>
                  <a:lnTo>
                    <a:pt x="949" y="813"/>
                  </a:lnTo>
                  <a:lnTo>
                    <a:pt x="949" y="813"/>
                  </a:lnTo>
                  <a:lnTo>
                    <a:pt x="942" y="813"/>
                  </a:lnTo>
                  <a:lnTo>
                    <a:pt x="937" y="809"/>
                  </a:lnTo>
                  <a:lnTo>
                    <a:pt x="934" y="804"/>
                  </a:lnTo>
                  <a:lnTo>
                    <a:pt x="934" y="797"/>
                  </a:lnTo>
                  <a:lnTo>
                    <a:pt x="934" y="797"/>
                  </a:lnTo>
                  <a:lnTo>
                    <a:pt x="934" y="791"/>
                  </a:lnTo>
                  <a:lnTo>
                    <a:pt x="937" y="785"/>
                  </a:lnTo>
                  <a:lnTo>
                    <a:pt x="942" y="782"/>
                  </a:lnTo>
                  <a:lnTo>
                    <a:pt x="949" y="780"/>
                  </a:lnTo>
                  <a:lnTo>
                    <a:pt x="949" y="780"/>
                  </a:lnTo>
                  <a:close/>
                  <a:moveTo>
                    <a:pt x="889" y="780"/>
                  </a:moveTo>
                  <a:lnTo>
                    <a:pt x="889" y="780"/>
                  </a:lnTo>
                  <a:lnTo>
                    <a:pt x="889" y="780"/>
                  </a:lnTo>
                  <a:lnTo>
                    <a:pt x="896" y="782"/>
                  </a:lnTo>
                  <a:lnTo>
                    <a:pt x="901" y="785"/>
                  </a:lnTo>
                  <a:lnTo>
                    <a:pt x="905" y="791"/>
                  </a:lnTo>
                  <a:lnTo>
                    <a:pt x="905" y="797"/>
                  </a:lnTo>
                  <a:lnTo>
                    <a:pt x="905" y="797"/>
                  </a:lnTo>
                  <a:lnTo>
                    <a:pt x="905" y="804"/>
                  </a:lnTo>
                  <a:lnTo>
                    <a:pt x="901" y="809"/>
                  </a:lnTo>
                  <a:lnTo>
                    <a:pt x="896" y="813"/>
                  </a:lnTo>
                  <a:lnTo>
                    <a:pt x="889" y="813"/>
                  </a:lnTo>
                  <a:lnTo>
                    <a:pt x="889" y="813"/>
                  </a:lnTo>
                  <a:lnTo>
                    <a:pt x="884" y="813"/>
                  </a:lnTo>
                  <a:lnTo>
                    <a:pt x="879" y="809"/>
                  </a:lnTo>
                  <a:lnTo>
                    <a:pt x="876" y="804"/>
                  </a:lnTo>
                  <a:lnTo>
                    <a:pt x="874" y="797"/>
                  </a:lnTo>
                  <a:lnTo>
                    <a:pt x="874" y="797"/>
                  </a:lnTo>
                  <a:lnTo>
                    <a:pt x="876" y="791"/>
                  </a:lnTo>
                  <a:lnTo>
                    <a:pt x="879" y="785"/>
                  </a:lnTo>
                  <a:lnTo>
                    <a:pt x="884" y="782"/>
                  </a:lnTo>
                  <a:lnTo>
                    <a:pt x="889" y="780"/>
                  </a:lnTo>
                  <a:lnTo>
                    <a:pt x="889" y="780"/>
                  </a:lnTo>
                  <a:close/>
                  <a:moveTo>
                    <a:pt x="831" y="780"/>
                  </a:moveTo>
                  <a:lnTo>
                    <a:pt x="831" y="780"/>
                  </a:lnTo>
                  <a:lnTo>
                    <a:pt x="831" y="780"/>
                  </a:lnTo>
                  <a:lnTo>
                    <a:pt x="838" y="782"/>
                  </a:lnTo>
                  <a:lnTo>
                    <a:pt x="843" y="785"/>
                  </a:lnTo>
                  <a:lnTo>
                    <a:pt x="847" y="791"/>
                  </a:lnTo>
                  <a:lnTo>
                    <a:pt x="847" y="797"/>
                  </a:lnTo>
                  <a:lnTo>
                    <a:pt x="847" y="797"/>
                  </a:lnTo>
                  <a:lnTo>
                    <a:pt x="847" y="804"/>
                  </a:lnTo>
                  <a:lnTo>
                    <a:pt x="843" y="809"/>
                  </a:lnTo>
                  <a:lnTo>
                    <a:pt x="838" y="813"/>
                  </a:lnTo>
                  <a:lnTo>
                    <a:pt x="831" y="813"/>
                  </a:lnTo>
                  <a:lnTo>
                    <a:pt x="831" y="813"/>
                  </a:lnTo>
                  <a:lnTo>
                    <a:pt x="826" y="813"/>
                  </a:lnTo>
                  <a:lnTo>
                    <a:pt x="821" y="809"/>
                  </a:lnTo>
                  <a:lnTo>
                    <a:pt x="818" y="804"/>
                  </a:lnTo>
                  <a:lnTo>
                    <a:pt x="816" y="797"/>
                  </a:lnTo>
                  <a:lnTo>
                    <a:pt x="816" y="797"/>
                  </a:lnTo>
                  <a:lnTo>
                    <a:pt x="818" y="791"/>
                  </a:lnTo>
                  <a:lnTo>
                    <a:pt x="821" y="785"/>
                  </a:lnTo>
                  <a:lnTo>
                    <a:pt x="826" y="782"/>
                  </a:lnTo>
                  <a:lnTo>
                    <a:pt x="831" y="780"/>
                  </a:lnTo>
                  <a:lnTo>
                    <a:pt x="831" y="780"/>
                  </a:lnTo>
                  <a:close/>
                  <a:moveTo>
                    <a:pt x="774" y="780"/>
                  </a:moveTo>
                  <a:lnTo>
                    <a:pt x="774" y="780"/>
                  </a:lnTo>
                  <a:lnTo>
                    <a:pt x="774" y="780"/>
                  </a:lnTo>
                  <a:lnTo>
                    <a:pt x="779" y="782"/>
                  </a:lnTo>
                  <a:lnTo>
                    <a:pt x="784" y="785"/>
                  </a:lnTo>
                  <a:lnTo>
                    <a:pt x="787" y="791"/>
                  </a:lnTo>
                  <a:lnTo>
                    <a:pt x="789" y="797"/>
                  </a:lnTo>
                  <a:lnTo>
                    <a:pt x="789" y="797"/>
                  </a:lnTo>
                  <a:lnTo>
                    <a:pt x="787" y="804"/>
                  </a:lnTo>
                  <a:lnTo>
                    <a:pt x="784" y="809"/>
                  </a:lnTo>
                  <a:lnTo>
                    <a:pt x="779" y="813"/>
                  </a:lnTo>
                  <a:lnTo>
                    <a:pt x="774" y="813"/>
                  </a:lnTo>
                  <a:lnTo>
                    <a:pt x="774" y="813"/>
                  </a:lnTo>
                  <a:lnTo>
                    <a:pt x="767" y="813"/>
                  </a:lnTo>
                  <a:lnTo>
                    <a:pt x="763" y="809"/>
                  </a:lnTo>
                  <a:lnTo>
                    <a:pt x="760" y="804"/>
                  </a:lnTo>
                  <a:lnTo>
                    <a:pt x="758" y="797"/>
                  </a:lnTo>
                  <a:lnTo>
                    <a:pt x="758" y="797"/>
                  </a:lnTo>
                  <a:lnTo>
                    <a:pt x="760" y="791"/>
                  </a:lnTo>
                  <a:lnTo>
                    <a:pt x="763" y="785"/>
                  </a:lnTo>
                  <a:lnTo>
                    <a:pt x="767" y="782"/>
                  </a:lnTo>
                  <a:lnTo>
                    <a:pt x="774" y="780"/>
                  </a:lnTo>
                  <a:lnTo>
                    <a:pt x="774" y="780"/>
                  </a:lnTo>
                  <a:close/>
                  <a:moveTo>
                    <a:pt x="716" y="780"/>
                  </a:moveTo>
                  <a:lnTo>
                    <a:pt x="716" y="780"/>
                  </a:lnTo>
                  <a:lnTo>
                    <a:pt x="716" y="780"/>
                  </a:lnTo>
                  <a:lnTo>
                    <a:pt x="721" y="782"/>
                  </a:lnTo>
                  <a:lnTo>
                    <a:pt x="726" y="785"/>
                  </a:lnTo>
                  <a:lnTo>
                    <a:pt x="729" y="791"/>
                  </a:lnTo>
                  <a:lnTo>
                    <a:pt x="731" y="797"/>
                  </a:lnTo>
                  <a:lnTo>
                    <a:pt x="731" y="797"/>
                  </a:lnTo>
                  <a:lnTo>
                    <a:pt x="729" y="804"/>
                  </a:lnTo>
                  <a:lnTo>
                    <a:pt x="726" y="809"/>
                  </a:lnTo>
                  <a:lnTo>
                    <a:pt x="721" y="813"/>
                  </a:lnTo>
                  <a:lnTo>
                    <a:pt x="716" y="813"/>
                  </a:lnTo>
                  <a:lnTo>
                    <a:pt x="716" y="813"/>
                  </a:lnTo>
                  <a:lnTo>
                    <a:pt x="709" y="813"/>
                  </a:lnTo>
                  <a:lnTo>
                    <a:pt x="704" y="809"/>
                  </a:lnTo>
                  <a:lnTo>
                    <a:pt x="700" y="804"/>
                  </a:lnTo>
                  <a:lnTo>
                    <a:pt x="700" y="797"/>
                  </a:lnTo>
                  <a:lnTo>
                    <a:pt x="700" y="797"/>
                  </a:lnTo>
                  <a:lnTo>
                    <a:pt x="700" y="791"/>
                  </a:lnTo>
                  <a:lnTo>
                    <a:pt x="704" y="785"/>
                  </a:lnTo>
                  <a:lnTo>
                    <a:pt x="709" y="782"/>
                  </a:lnTo>
                  <a:lnTo>
                    <a:pt x="716" y="780"/>
                  </a:lnTo>
                  <a:lnTo>
                    <a:pt x="716" y="780"/>
                  </a:lnTo>
                  <a:close/>
                  <a:moveTo>
                    <a:pt x="656" y="780"/>
                  </a:moveTo>
                  <a:lnTo>
                    <a:pt x="656" y="780"/>
                  </a:lnTo>
                  <a:lnTo>
                    <a:pt x="656" y="780"/>
                  </a:lnTo>
                  <a:lnTo>
                    <a:pt x="663" y="782"/>
                  </a:lnTo>
                  <a:lnTo>
                    <a:pt x="668" y="785"/>
                  </a:lnTo>
                  <a:lnTo>
                    <a:pt x="671" y="791"/>
                  </a:lnTo>
                  <a:lnTo>
                    <a:pt x="673" y="797"/>
                  </a:lnTo>
                  <a:lnTo>
                    <a:pt x="673" y="797"/>
                  </a:lnTo>
                  <a:lnTo>
                    <a:pt x="671" y="804"/>
                  </a:lnTo>
                  <a:lnTo>
                    <a:pt x="668" y="809"/>
                  </a:lnTo>
                  <a:lnTo>
                    <a:pt x="663" y="813"/>
                  </a:lnTo>
                  <a:lnTo>
                    <a:pt x="656" y="813"/>
                  </a:lnTo>
                  <a:lnTo>
                    <a:pt x="656" y="813"/>
                  </a:lnTo>
                  <a:lnTo>
                    <a:pt x="651" y="813"/>
                  </a:lnTo>
                  <a:lnTo>
                    <a:pt x="646" y="809"/>
                  </a:lnTo>
                  <a:lnTo>
                    <a:pt x="642" y="804"/>
                  </a:lnTo>
                  <a:lnTo>
                    <a:pt x="641" y="797"/>
                  </a:lnTo>
                  <a:lnTo>
                    <a:pt x="641" y="797"/>
                  </a:lnTo>
                  <a:lnTo>
                    <a:pt x="642" y="791"/>
                  </a:lnTo>
                  <a:lnTo>
                    <a:pt x="646" y="785"/>
                  </a:lnTo>
                  <a:lnTo>
                    <a:pt x="651" y="782"/>
                  </a:lnTo>
                  <a:lnTo>
                    <a:pt x="656" y="780"/>
                  </a:lnTo>
                  <a:lnTo>
                    <a:pt x="656" y="780"/>
                  </a:lnTo>
                  <a:close/>
                  <a:moveTo>
                    <a:pt x="598" y="780"/>
                  </a:moveTo>
                  <a:lnTo>
                    <a:pt x="598" y="780"/>
                  </a:lnTo>
                  <a:lnTo>
                    <a:pt x="598" y="780"/>
                  </a:lnTo>
                  <a:lnTo>
                    <a:pt x="605" y="782"/>
                  </a:lnTo>
                  <a:lnTo>
                    <a:pt x="610" y="785"/>
                  </a:lnTo>
                  <a:lnTo>
                    <a:pt x="613" y="791"/>
                  </a:lnTo>
                  <a:lnTo>
                    <a:pt x="613" y="797"/>
                  </a:lnTo>
                  <a:lnTo>
                    <a:pt x="613" y="797"/>
                  </a:lnTo>
                  <a:lnTo>
                    <a:pt x="613" y="804"/>
                  </a:lnTo>
                  <a:lnTo>
                    <a:pt x="610" y="809"/>
                  </a:lnTo>
                  <a:lnTo>
                    <a:pt x="605" y="813"/>
                  </a:lnTo>
                  <a:lnTo>
                    <a:pt x="598" y="813"/>
                  </a:lnTo>
                  <a:lnTo>
                    <a:pt x="598" y="813"/>
                  </a:lnTo>
                  <a:lnTo>
                    <a:pt x="593" y="813"/>
                  </a:lnTo>
                  <a:lnTo>
                    <a:pt x="588" y="809"/>
                  </a:lnTo>
                  <a:lnTo>
                    <a:pt x="584" y="804"/>
                  </a:lnTo>
                  <a:lnTo>
                    <a:pt x="583" y="797"/>
                  </a:lnTo>
                  <a:lnTo>
                    <a:pt x="583" y="797"/>
                  </a:lnTo>
                  <a:lnTo>
                    <a:pt x="584" y="791"/>
                  </a:lnTo>
                  <a:lnTo>
                    <a:pt x="588" y="785"/>
                  </a:lnTo>
                  <a:lnTo>
                    <a:pt x="593" y="782"/>
                  </a:lnTo>
                  <a:lnTo>
                    <a:pt x="598" y="780"/>
                  </a:lnTo>
                  <a:lnTo>
                    <a:pt x="598" y="780"/>
                  </a:lnTo>
                  <a:close/>
                  <a:moveTo>
                    <a:pt x="540" y="780"/>
                  </a:moveTo>
                  <a:lnTo>
                    <a:pt x="540" y="780"/>
                  </a:lnTo>
                  <a:lnTo>
                    <a:pt x="540" y="780"/>
                  </a:lnTo>
                  <a:lnTo>
                    <a:pt x="547" y="782"/>
                  </a:lnTo>
                  <a:lnTo>
                    <a:pt x="550" y="785"/>
                  </a:lnTo>
                  <a:lnTo>
                    <a:pt x="554" y="791"/>
                  </a:lnTo>
                  <a:lnTo>
                    <a:pt x="556" y="797"/>
                  </a:lnTo>
                  <a:lnTo>
                    <a:pt x="556" y="797"/>
                  </a:lnTo>
                  <a:lnTo>
                    <a:pt x="554" y="804"/>
                  </a:lnTo>
                  <a:lnTo>
                    <a:pt x="550" y="809"/>
                  </a:lnTo>
                  <a:lnTo>
                    <a:pt x="547" y="813"/>
                  </a:lnTo>
                  <a:lnTo>
                    <a:pt x="540" y="813"/>
                  </a:lnTo>
                  <a:lnTo>
                    <a:pt x="540" y="813"/>
                  </a:lnTo>
                  <a:lnTo>
                    <a:pt x="533" y="813"/>
                  </a:lnTo>
                  <a:lnTo>
                    <a:pt x="530" y="809"/>
                  </a:lnTo>
                  <a:lnTo>
                    <a:pt x="527" y="804"/>
                  </a:lnTo>
                  <a:lnTo>
                    <a:pt x="525" y="797"/>
                  </a:lnTo>
                  <a:lnTo>
                    <a:pt x="525" y="797"/>
                  </a:lnTo>
                  <a:lnTo>
                    <a:pt x="527" y="791"/>
                  </a:lnTo>
                  <a:lnTo>
                    <a:pt x="530" y="785"/>
                  </a:lnTo>
                  <a:lnTo>
                    <a:pt x="533" y="782"/>
                  </a:lnTo>
                  <a:lnTo>
                    <a:pt x="540" y="780"/>
                  </a:lnTo>
                  <a:lnTo>
                    <a:pt x="540" y="780"/>
                  </a:lnTo>
                  <a:close/>
                  <a:moveTo>
                    <a:pt x="482" y="780"/>
                  </a:moveTo>
                  <a:lnTo>
                    <a:pt x="482" y="780"/>
                  </a:lnTo>
                  <a:lnTo>
                    <a:pt x="482" y="780"/>
                  </a:lnTo>
                  <a:lnTo>
                    <a:pt x="487" y="782"/>
                  </a:lnTo>
                  <a:lnTo>
                    <a:pt x="493" y="785"/>
                  </a:lnTo>
                  <a:lnTo>
                    <a:pt x="496" y="791"/>
                  </a:lnTo>
                  <a:lnTo>
                    <a:pt x="498" y="797"/>
                  </a:lnTo>
                  <a:lnTo>
                    <a:pt x="498" y="797"/>
                  </a:lnTo>
                  <a:lnTo>
                    <a:pt x="496" y="804"/>
                  </a:lnTo>
                  <a:lnTo>
                    <a:pt x="493" y="809"/>
                  </a:lnTo>
                  <a:lnTo>
                    <a:pt x="487" y="813"/>
                  </a:lnTo>
                  <a:lnTo>
                    <a:pt x="482" y="813"/>
                  </a:lnTo>
                  <a:lnTo>
                    <a:pt x="482" y="813"/>
                  </a:lnTo>
                  <a:lnTo>
                    <a:pt x="476" y="813"/>
                  </a:lnTo>
                  <a:lnTo>
                    <a:pt x="470" y="809"/>
                  </a:lnTo>
                  <a:lnTo>
                    <a:pt x="467" y="804"/>
                  </a:lnTo>
                  <a:lnTo>
                    <a:pt x="467" y="797"/>
                  </a:lnTo>
                  <a:lnTo>
                    <a:pt x="467" y="797"/>
                  </a:lnTo>
                  <a:lnTo>
                    <a:pt x="467" y="791"/>
                  </a:lnTo>
                  <a:lnTo>
                    <a:pt x="470" y="785"/>
                  </a:lnTo>
                  <a:lnTo>
                    <a:pt x="476" y="782"/>
                  </a:lnTo>
                  <a:lnTo>
                    <a:pt x="482" y="780"/>
                  </a:lnTo>
                  <a:lnTo>
                    <a:pt x="482" y="780"/>
                  </a:lnTo>
                  <a:close/>
                  <a:moveTo>
                    <a:pt x="424" y="780"/>
                  </a:moveTo>
                  <a:lnTo>
                    <a:pt x="424" y="780"/>
                  </a:lnTo>
                  <a:lnTo>
                    <a:pt x="424" y="780"/>
                  </a:lnTo>
                  <a:lnTo>
                    <a:pt x="430" y="782"/>
                  </a:lnTo>
                  <a:lnTo>
                    <a:pt x="435" y="785"/>
                  </a:lnTo>
                  <a:lnTo>
                    <a:pt x="438" y="791"/>
                  </a:lnTo>
                  <a:lnTo>
                    <a:pt x="440" y="797"/>
                  </a:lnTo>
                  <a:lnTo>
                    <a:pt x="440" y="797"/>
                  </a:lnTo>
                  <a:lnTo>
                    <a:pt x="438" y="804"/>
                  </a:lnTo>
                  <a:lnTo>
                    <a:pt x="435" y="809"/>
                  </a:lnTo>
                  <a:lnTo>
                    <a:pt x="430" y="813"/>
                  </a:lnTo>
                  <a:lnTo>
                    <a:pt x="424" y="813"/>
                  </a:lnTo>
                  <a:lnTo>
                    <a:pt x="424" y="813"/>
                  </a:lnTo>
                  <a:lnTo>
                    <a:pt x="418" y="813"/>
                  </a:lnTo>
                  <a:lnTo>
                    <a:pt x="412" y="809"/>
                  </a:lnTo>
                  <a:lnTo>
                    <a:pt x="409" y="804"/>
                  </a:lnTo>
                  <a:lnTo>
                    <a:pt x="407" y="797"/>
                  </a:lnTo>
                  <a:lnTo>
                    <a:pt x="407" y="797"/>
                  </a:lnTo>
                  <a:lnTo>
                    <a:pt x="409" y="791"/>
                  </a:lnTo>
                  <a:lnTo>
                    <a:pt x="412" y="785"/>
                  </a:lnTo>
                  <a:lnTo>
                    <a:pt x="418" y="782"/>
                  </a:lnTo>
                  <a:lnTo>
                    <a:pt x="424" y="780"/>
                  </a:lnTo>
                  <a:lnTo>
                    <a:pt x="424" y="780"/>
                  </a:lnTo>
                  <a:close/>
                  <a:moveTo>
                    <a:pt x="365" y="780"/>
                  </a:moveTo>
                  <a:lnTo>
                    <a:pt x="365" y="780"/>
                  </a:lnTo>
                  <a:lnTo>
                    <a:pt x="365" y="780"/>
                  </a:lnTo>
                  <a:lnTo>
                    <a:pt x="372" y="782"/>
                  </a:lnTo>
                  <a:lnTo>
                    <a:pt x="377" y="785"/>
                  </a:lnTo>
                  <a:lnTo>
                    <a:pt x="380" y="791"/>
                  </a:lnTo>
                  <a:lnTo>
                    <a:pt x="380" y="797"/>
                  </a:lnTo>
                  <a:lnTo>
                    <a:pt x="380" y="797"/>
                  </a:lnTo>
                  <a:lnTo>
                    <a:pt x="380" y="804"/>
                  </a:lnTo>
                  <a:lnTo>
                    <a:pt x="377" y="809"/>
                  </a:lnTo>
                  <a:lnTo>
                    <a:pt x="372" y="813"/>
                  </a:lnTo>
                  <a:lnTo>
                    <a:pt x="365" y="813"/>
                  </a:lnTo>
                  <a:lnTo>
                    <a:pt x="365" y="813"/>
                  </a:lnTo>
                  <a:lnTo>
                    <a:pt x="360" y="813"/>
                  </a:lnTo>
                  <a:lnTo>
                    <a:pt x="355" y="809"/>
                  </a:lnTo>
                  <a:lnTo>
                    <a:pt x="351" y="804"/>
                  </a:lnTo>
                  <a:lnTo>
                    <a:pt x="349" y="797"/>
                  </a:lnTo>
                  <a:lnTo>
                    <a:pt x="349" y="797"/>
                  </a:lnTo>
                  <a:lnTo>
                    <a:pt x="351" y="791"/>
                  </a:lnTo>
                  <a:lnTo>
                    <a:pt x="355" y="785"/>
                  </a:lnTo>
                  <a:lnTo>
                    <a:pt x="360" y="782"/>
                  </a:lnTo>
                  <a:lnTo>
                    <a:pt x="365" y="780"/>
                  </a:lnTo>
                  <a:lnTo>
                    <a:pt x="365" y="780"/>
                  </a:lnTo>
                  <a:close/>
                  <a:moveTo>
                    <a:pt x="307" y="780"/>
                  </a:moveTo>
                  <a:lnTo>
                    <a:pt x="307" y="780"/>
                  </a:lnTo>
                  <a:lnTo>
                    <a:pt x="307" y="780"/>
                  </a:lnTo>
                  <a:lnTo>
                    <a:pt x="314" y="782"/>
                  </a:lnTo>
                  <a:lnTo>
                    <a:pt x="317" y="785"/>
                  </a:lnTo>
                  <a:lnTo>
                    <a:pt x="321" y="791"/>
                  </a:lnTo>
                  <a:lnTo>
                    <a:pt x="322" y="797"/>
                  </a:lnTo>
                  <a:lnTo>
                    <a:pt x="322" y="797"/>
                  </a:lnTo>
                  <a:lnTo>
                    <a:pt x="321" y="804"/>
                  </a:lnTo>
                  <a:lnTo>
                    <a:pt x="317" y="809"/>
                  </a:lnTo>
                  <a:lnTo>
                    <a:pt x="314" y="813"/>
                  </a:lnTo>
                  <a:lnTo>
                    <a:pt x="307" y="813"/>
                  </a:lnTo>
                  <a:lnTo>
                    <a:pt x="307" y="813"/>
                  </a:lnTo>
                  <a:lnTo>
                    <a:pt x="302" y="813"/>
                  </a:lnTo>
                  <a:lnTo>
                    <a:pt x="297" y="809"/>
                  </a:lnTo>
                  <a:lnTo>
                    <a:pt x="293" y="804"/>
                  </a:lnTo>
                  <a:lnTo>
                    <a:pt x="292" y="797"/>
                  </a:lnTo>
                  <a:lnTo>
                    <a:pt x="292" y="797"/>
                  </a:lnTo>
                  <a:lnTo>
                    <a:pt x="293" y="791"/>
                  </a:lnTo>
                  <a:lnTo>
                    <a:pt x="297" y="785"/>
                  </a:lnTo>
                  <a:lnTo>
                    <a:pt x="302" y="782"/>
                  </a:lnTo>
                  <a:lnTo>
                    <a:pt x="307" y="780"/>
                  </a:lnTo>
                  <a:lnTo>
                    <a:pt x="307" y="780"/>
                  </a:lnTo>
                  <a:close/>
                  <a:moveTo>
                    <a:pt x="249" y="780"/>
                  </a:moveTo>
                  <a:lnTo>
                    <a:pt x="249" y="780"/>
                  </a:lnTo>
                  <a:lnTo>
                    <a:pt x="249" y="780"/>
                  </a:lnTo>
                  <a:lnTo>
                    <a:pt x="254" y="782"/>
                  </a:lnTo>
                  <a:lnTo>
                    <a:pt x="259" y="785"/>
                  </a:lnTo>
                  <a:lnTo>
                    <a:pt x="263" y="791"/>
                  </a:lnTo>
                  <a:lnTo>
                    <a:pt x="264" y="797"/>
                  </a:lnTo>
                  <a:lnTo>
                    <a:pt x="264" y="797"/>
                  </a:lnTo>
                  <a:lnTo>
                    <a:pt x="263" y="804"/>
                  </a:lnTo>
                  <a:lnTo>
                    <a:pt x="259" y="809"/>
                  </a:lnTo>
                  <a:lnTo>
                    <a:pt x="254" y="813"/>
                  </a:lnTo>
                  <a:lnTo>
                    <a:pt x="249" y="813"/>
                  </a:lnTo>
                  <a:lnTo>
                    <a:pt x="249" y="813"/>
                  </a:lnTo>
                  <a:lnTo>
                    <a:pt x="242" y="813"/>
                  </a:lnTo>
                  <a:lnTo>
                    <a:pt x="237" y="809"/>
                  </a:lnTo>
                  <a:lnTo>
                    <a:pt x="234" y="804"/>
                  </a:lnTo>
                  <a:lnTo>
                    <a:pt x="234" y="797"/>
                  </a:lnTo>
                  <a:lnTo>
                    <a:pt x="234" y="797"/>
                  </a:lnTo>
                  <a:lnTo>
                    <a:pt x="234" y="791"/>
                  </a:lnTo>
                  <a:lnTo>
                    <a:pt x="237" y="785"/>
                  </a:lnTo>
                  <a:lnTo>
                    <a:pt x="242" y="782"/>
                  </a:lnTo>
                  <a:lnTo>
                    <a:pt x="249" y="780"/>
                  </a:lnTo>
                  <a:lnTo>
                    <a:pt x="249" y="780"/>
                  </a:lnTo>
                  <a:close/>
                  <a:moveTo>
                    <a:pt x="191" y="780"/>
                  </a:moveTo>
                  <a:lnTo>
                    <a:pt x="191" y="780"/>
                  </a:lnTo>
                  <a:lnTo>
                    <a:pt x="191" y="780"/>
                  </a:lnTo>
                  <a:lnTo>
                    <a:pt x="196" y="782"/>
                  </a:lnTo>
                  <a:lnTo>
                    <a:pt x="201" y="785"/>
                  </a:lnTo>
                  <a:lnTo>
                    <a:pt x="205" y="791"/>
                  </a:lnTo>
                  <a:lnTo>
                    <a:pt x="206" y="797"/>
                  </a:lnTo>
                  <a:lnTo>
                    <a:pt x="206" y="797"/>
                  </a:lnTo>
                  <a:lnTo>
                    <a:pt x="205" y="804"/>
                  </a:lnTo>
                  <a:lnTo>
                    <a:pt x="201" y="809"/>
                  </a:lnTo>
                  <a:lnTo>
                    <a:pt x="196" y="813"/>
                  </a:lnTo>
                  <a:lnTo>
                    <a:pt x="191" y="813"/>
                  </a:lnTo>
                  <a:lnTo>
                    <a:pt x="191" y="813"/>
                  </a:lnTo>
                  <a:lnTo>
                    <a:pt x="184" y="813"/>
                  </a:lnTo>
                  <a:lnTo>
                    <a:pt x="179" y="809"/>
                  </a:lnTo>
                  <a:lnTo>
                    <a:pt x="176" y="804"/>
                  </a:lnTo>
                  <a:lnTo>
                    <a:pt x="176" y="797"/>
                  </a:lnTo>
                  <a:lnTo>
                    <a:pt x="176" y="797"/>
                  </a:lnTo>
                  <a:lnTo>
                    <a:pt x="176" y="791"/>
                  </a:lnTo>
                  <a:lnTo>
                    <a:pt x="179" y="785"/>
                  </a:lnTo>
                  <a:lnTo>
                    <a:pt x="184" y="782"/>
                  </a:lnTo>
                  <a:lnTo>
                    <a:pt x="191" y="780"/>
                  </a:lnTo>
                  <a:lnTo>
                    <a:pt x="191" y="780"/>
                  </a:lnTo>
                  <a:close/>
                  <a:moveTo>
                    <a:pt x="132" y="780"/>
                  </a:moveTo>
                  <a:lnTo>
                    <a:pt x="132" y="780"/>
                  </a:lnTo>
                  <a:lnTo>
                    <a:pt x="132" y="780"/>
                  </a:lnTo>
                  <a:lnTo>
                    <a:pt x="138" y="782"/>
                  </a:lnTo>
                  <a:lnTo>
                    <a:pt x="143" y="785"/>
                  </a:lnTo>
                  <a:lnTo>
                    <a:pt x="147" y="791"/>
                  </a:lnTo>
                  <a:lnTo>
                    <a:pt x="147" y="797"/>
                  </a:lnTo>
                  <a:lnTo>
                    <a:pt x="147" y="797"/>
                  </a:lnTo>
                  <a:lnTo>
                    <a:pt x="147" y="804"/>
                  </a:lnTo>
                  <a:lnTo>
                    <a:pt x="143" y="809"/>
                  </a:lnTo>
                  <a:lnTo>
                    <a:pt x="138" y="813"/>
                  </a:lnTo>
                  <a:lnTo>
                    <a:pt x="132" y="813"/>
                  </a:lnTo>
                  <a:lnTo>
                    <a:pt x="132" y="813"/>
                  </a:lnTo>
                  <a:lnTo>
                    <a:pt x="126" y="813"/>
                  </a:lnTo>
                  <a:lnTo>
                    <a:pt x="121" y="809"/>
                  </a:lnTo>
                  <a:lnTo>
                    <a:pt x="118" y="804"/>
                  </a:lnTo>
                  <a:lnTo>
                    <a:pt x="116" y="797"/>
                  </a:lnTo>
                  <a:lnTo>
                    <a:pt x="116" y="797"/>
                  </a:lnTo>
                  <a:lnTo>
                    <a:pt x="118" y="791"/>
                  </a:lnTo>
                  <a:lnTo>
                    <a:pt x="121" y="785"/>
                  </a:lnTo>
                  <a:lnTo>
                    <a:pt x="126" y="782"/>
                  </a:lnTo>
                  <a:lnTo>
                    <a:pt x="132" y="780"/>
                  </a:lnTo>
                  <a:lnTo>
                    <a:pt x="132" y="780"/>
                  </a:lnTo>
                  <a:close/>
                  <a:moveTo>
                    <a:pt x="74" y="780"/>
                  </a:moveTo>
                  <a:lnTo>
                    <a:pt x="74" y="780"/>
                  </a:lnTo>
                  <a:lnTo>
                    <a:pt x="74" y="780"/>
                  </a:lnTo>
                  <a:lnTo>
                    <a:pt x="80" y="782"/>
                  </a:lnTo>
                  <a:lnTo>
                    <a:pt x="86" y="785"/>
                  </a:lnTo>
                  <a:lnTo>
                    <a:pt x="89" y="791"/>
                  </a:lnTo>
                  <a:lnTo>
                    <a:pt x="89" y="797"/>
                  </a:lnTo>
                  <a:lnTo>
                    <a:pt x="89" y="797"/>
                  </a:lnTo>
                  <a:lnTo>
                    <a:pt x="89" y="804"/>
                  </a:lnTo>
                  <a:lnTo>
                    <a:pt x="86" y="809"/>
                  </a:lnTo>
                  <a:lnTo>
                    <a:pt x="80" y="813"/>
                  </a:lnTo>
                  <a:lnTo>
                    <a:pt x="74" y="813"/>
                  </a:lnTo>
                  <a:lnTo>
                    <a:pt x="74" y="813"/>
                  </a:lnTo>
                  <a:lnTo>
                    <a:pt x="68" y="813"/>
                  </a:lnTo>
                  <a:lnTo>
                    <a:pt x="63" y="809"/>
                  </a:lnTo>
                  <a:lnTo>
                    <a:pt x="60" y="804"/>
                  </a:lnTo>
                  <a:lnTo>
                    <a:pt x="58" y="797"/>
                  </a:lnTo>
                  <a:lnTo>
                    <a:pt x="58" y="797"/>
                  </a:lnTo>
                  <a:lnTo>
                    <a:pt x="60" y="791"/>
                  </a:lnTo>
                  <a:lnTo>
                    <a:pt x="63" y="785"/>
                  </a:lnTo>
                  <a:lnTo>
                    <a:pt x="68" y="782"/>
                  </a:lnTo>
                  <a:lnTo>
                    <a:pt x="74" y="780"/>
                  </a:lnTo>
                  <a:lnTo>
                    <a:pt x="74" y="780"/>
                  </a:lnTo>
                  <a:close/>
                  <a:moveTo>
                    <a:pt x="1647" y="738"/>
                  </a:moveTo>
                  <a:lnTo>
                    <a:pt x="1647" y="738"/>
                  </a:lnTo>
                  <a:lnTo>
                    <a:pt x="1647" y="738"/>
                  </a:lnTo>
                  <a:lnTo>
                    <a:pt x="1654" y="739"/>
                  </a:lnTo>
                  <a:lnTo>
                    <a:pt x="1659" y="743"/>
                  </a:lnTo>
                  <a:lnTo>
                    <a:pt x="1662" y="748"/>
                  </a:lnTo>
                  <a:lnTo>
                    <a:pt x="1664" y="753"/>
                  </a:lnTo>
                  <a:lnTo>
                    <a:pt x="1664" y="753"/>
                  </a:lnTo>
                  <a:lnTo>
                    <a:pt x="1662" y="760"/>
                  </a:lnTo>
                  <a:lnTo>
                    <a:pt x="1659" y="765"/>
                  </a:lnTo>
                  <a:lnTo>
                    <a:pt x="1654" y="768"/>
                  </a:lnTo>
                  <a:lnTo>
                    <a:pt x="1647" y="770"/>
                  </a:lnTo>
                  <a:lnTo>
                    <a:pt x="1647" y="770"/>
                  </a:lnTo>
                  <a:lnTo>
                    <a:pt x="1642" y="768"/>
                  </a:lnTo>
                  <a:lnTo>
                    <a:pt x="1637" y="765"/>
                  </a:lnTo>
                  <a:lnTo>
                    <a:pt x="1634" y="760"/>
                  </a:lnTo>
                  <a:lnTo>
                    <a:pt x="1632" y="753"/>
                  </a:lnTo>
                  <a:lnTo>
                    <a:pt x="1632" y="753"/>
                  </a:lnTo>
                  <a:lnTo>
                    <a:pt x="1634" y="748"/>
                  </a:lnTo>
                  <a:lnTo>
                    <a:pt x="1637" y="743"/>
                  </a:lnTo>
                  <a:lnTo>
                    <a:pt x="1642" y="739"/>
                  </a:lnTo>
                  <a:lnTo>
                    <a:pt x="1647" y="738"/>
                  </a:lnTo>
                  <a:lnTo>
                    <a:pt x="1647" y="738"/>
                  </a:lnTo>
                  <a:close/>
                  <a:moveTo>
                    <a:pt x="1589" y="738"/>
                  </a:moveTo>
                  <a:lnTo>
                    <a:pt x="1589" y="738"/>
                  </a:lnTo>
                  <a:lnTo>
                    <a:pt x="1589" y="738"/>
                  </a:lnTo>
                  <a:lnTo>
                    <a:pt x="1596" y="739"/>
                  </a:lnTo>
                  <a:lnTo>
                    <a:pt x="1601" y="743"/>
                  </a:lnTo>
                  <a:lnTo>
                    <a:pt x="1605" y="748"/>
                  </a:lnTo>
                  <a:lnTo>
                    <a:pt x="1605" y="753"/>
                  </a:lnTo>
                  <a:lnTo>
                    <a:pt x="1605" y="753"/>
                  </a:lnTo>
                  <a:lnTo>
                    <a:pt x="1605" y="760"/>
                  </a:lnTo>
                  <a:lnTo>
                    <a:pt x="1601" y="765"/>
                  </a:lnTo>
                  <a:lnTo>
                    <a:pt x="1596" y="768"/>
                  </a:lnTo>
                  <a:lnTo>
                    <a:pt x="1589" y="770"/>
                  </a:lnTo>
                  <a:lnTo>
                    <a:pt x="1589" y="770"/>
                  </a:lnTo>
                  <a:lnTo>
                    <a:pt x="1584" y="768"/>
                  </a:lnTo>
                  <a:lnTo>
                    <a:pt x="1579" y="765"/>
                  </a:lnTo>
                  <a:lnTo>
                    <a:pt x="1576" y="760"/>
                  </a:lnTo>
                  <a:lnTo>
                    <a:pt x="1574" y="753"/>
                  </a:lnTo>
                  <a:lnTo>
                    <a:pt x="1574" y="753"/>
                  </a:lnTo>
                  <a:lnTo>
                    <a:pt x="1576" y="748"/>
                  </a:lnTo>
                  <a:lnTo>
                    <a:pt x="1579" y="743"/>
                  </a:lnTo>
                  <a:lnTo>
                    <a:pt x="1584" y="739"/>
                  </a:lnTo>
                  <a:lnTo>
                    <a:pt x="1589" y="738"/>
                  </a:lnTo>
                  <a:lnTo>
                    <a:pt x="1589" y="738"/>
                  </a:lnTo>
                  <a:close/>
                  <a:moveTo>
                    <a:pt x="1531" y="738"/>
                  </a:moveTo>
                  <a:lnTo>
                    <a:pt x="1531" y="738"/>
                  </a:lnTo>
                  <a:lnTo>
                    <a:pt x="1531" y="738"/>
                  </a:lnTo>
                  <a:lnTo>
                    <a:pt x="1538" y="739"/>
                  </a:lnTo>
                  <a:lnTo>
                    <a:pt x="1542" y="743"/>
                  </a:lnTo>
                  <a:lnTo>
                    <a:pt x="1545" y="748"/>
                  </a:lnTo>
                  <a:lnTo>
                    <a:pt x="1547" y="753"/>
                  </a:lnTo>
                  <a:lnTo>
                    <a:pt x="1547" y="753"/>
                  </a:lnTo>
                  <a:lnTo>
                    <a:pt x="1545" y="760"/>
                  </a:lnTo>
                  <a:lnTo>
                    <a:pt x="1542" y="765"/>
                  </a:lnTo>
                  <a:lnTo>
                    <a:pt x="1538" y="768"/>
                  </a:lnTo>
                  <a:lnTo>
                    <a:pt x="1531" y="770"/>
                  </a:lnTo>
                  <a:lnTo>
                    <a:pt x="1531" y="770"/>
                  </a:lnTo>
                  <a:lnTo>
                    <a:pt x="1525" y="768"/>
                  </a:lnTo>
                  <a:lnTo>
                    <a:pt x="1521" y="765"/>
                  </a:lnTo>
                  <a:lnTo>
                    <a:pt x="1518" y="760"/>
                  </a:lnTo>
                  <a:lnTo>
                    <a:pt x="1516" y="753"/>
                  </a:lnTo>
                  <a:lnTo>
                    <a:pt x="1516" y="753"/>
                  </a:lnTo>
                  <a:lnTo>
                    <a:pt x="1518" y="748"/>
                  </a:lnTo>
                  <a:lnTo>
                    <a:pt x="1521" y="743"/>
                  </a:lnTo>
                  <a:lnTo>
                    <a:pt x="1525" y="739"/>
                  </a:lnTo>
                  <a:lnTo>
                    <a:pt x="1531" y="738"/>
                  </a:lnTo>
                  <a:lnTo>
                    <a:pt x="1531" y="738"/>
                  </a:lnTo>
                  <a:close/>
                  <a:moveTo>
                    <a:pt x="1473" y="738"/>
                  </a:moveTo>
                  <a:lnTo>
                    <a:pt x="1473" y="738"/>
                  </a:lnTo>
                  <a:lnTo>
                    <a:pt x="1473" y="738"/>
                  </a:lnTo>
                  <a:lnTo>
                    <a:pt x="1479" y="739"/>
                  </a:lnTo>
                  <a:lnTo>
                    <a:pt x="1484" y="743"/>
                  </a:lnTo>
                  <a:lnTo>
                    <a:pt x="1487" y="748"/>
                  </a:lnTo>
                  <a:lnTo>
                    <a:pt x="1489" y="753"/>
                  </a:lnTo>
                  <a:lnTo>
                    <a:pt x="1489" y="753"/>
                  </a:lnTo>
                  <a:lnTo>
                    <a:pt x="1487" y="760"/>
                  </a:lnTo>
                  <a:lnTo>
                    <a:pt x="1484" y="765"/>
                  </a:lnTo>
                  <a:lnTo>
                    <a:pt x="1479" y="768"/>
                  </a:lnTo>
                  <a:lnTo>
                    <a:pt x="1473" y="770"/>
                  </a:lnTo>
                  <a:lnTo>
                    <a:pt x="1473" y="770"/>
                  </a:lnTo>
                  <a:lnTo>
                    <a:pt x="1467" y="768"/>
                  </a:lnTo>
                  <a:lnTo>
                    <a:pt x="1462" y="765"/>
                  </a:lnTo>
                  <a:lnTo>
                    <a:pt x="1458" y="760"/>
                  </a:lnTo>
                  <a:lnTo>
                    <a:pt x="1458" y="753"/>
                  </a:lnTo>
                  <a:lnTo>
                    <a:pt x="1458" y="753"/>
                  </a:lnTo>
                  <a:lnTo>
                    <a:pt x="1458" y="748"/>
                  </a:lnTo>
                  <a:lnTo>
                    <a:pt x="1462" y="743"/>
                  </a:lnTo>
                  <a:lnTo>
                    <a:pt x="1467" y="739"/>
                  </a:lnTo>
                  <a:lnTo>
                    <a:pt x="1473" y="738"/>
                  </a:lnTo>
                  <a:lnTo>
                    <a:pt x="1473" y="738"/>
                  </a:lnTo>
                  <a:close/>
                  <a:moveTo>
                    <a:pt x="1416" y="738"/>
                  </a:moveTo>
                  <a:lnTo>
                    <a:pt x="1416" y="738"/>
                  </a:lnTo>
                  <a:lnTo>
                    <a:pt x="1416" y="738"/>
                  </a:lnTo>
                  <a:lnTo>
                    <a:pt x="1421" y="739"/>
                  </a:lnTo>
                  <a:lnTo>
                    <a:pt x="1426" y="743"/>
                  </a:lnTo>
                  <a:lnTo>
                    <a:pt x="1429" y="748"/>
                  </a:lnTo>
                  <a:lnTo>
                    <a:pt x="1431" y="753"/>
                  </a:lnTo>
                  <a:lnTo>
                    <a:pt x="1431" y="753"/>
                  </a:lnTo>
                  <a:lnTo>
                    <a:pt x="1429" y="760"/>
                  </a:lnTo>
                  <a:lnTo>
                    <a:pt x="1426" y="765"/>
                  </a:lnTo>
                  <a:lnTo>
                    <a:pt x="1421" y="768"/>
                  </a:lnTo>
                  <a:lnTo>
                    <a:pt x="1416" y="770"/>
                  </a:lnTo>
                  <a:lnTo>
                    <a:pt x="1416" y="770"/>
                  </a:lnTo>
                  <a:lnTo>
                    <a:pt x="1409" y="768"/>
                  </a:lnTo>
                  <a:lnTo>
                    <a:pt x="1404" y="765"/>
                  </a:lnTo>
                  <a:lnTo>
                    <a:pt x="1400" y="760"/>
                  </a:lnTo>
                  <a:lnTo>
                    <a:pt x="1399" y="753"/>
                  </a:lnTo>
                  <a:lnTo>
                    <a:pt x="1399" y="753"/>
                  </a:lnTo>
                  <a:lnTo>
                    <a:pt x="1400" y="748"/>
                  </a:lnTo>
                  <a:lnTo>
                    <a:pt x="1404" y="743"/>
                  </a:lnTo>
                  <a:lnTo>
                    <a:pt x="1409" y="739"/>
                  </a:lnTo>
                  <a:lnTo>
                    <a:pt x="1416" y="738"/>
                  </a:lnTo>
                  <a:lnTo>
                    <a:pt x="1416" y="738"/>
                  </a:lnTo>
                  <a:close/>
                  <a:moveTo>
                    <a:pt x="1356" y="738"/>
                  </a:moveTo>
                  <a:lnTo>
                    <a:pt x="1356" y="738"/>
                  </a:lnTo>
                  <a:lnTo>
                    <a:pt x="1356" y="738"/>
                  </a:lnTo>
                  <a:lnTo>
                    <a:pt x="1363" y="739"/>
                  </a:lnTo>
                  <a:lnTo>
                    <a:pt x="1368" y="743"/>
                  </a:lnTo>
                  <a:lnTo>
                    <a:pt x="1371" y="748"/>
                  </a:lnTo>
                  <a:lnTo>
                    <a:pt x="1371" y="753"/>
                  </a:lnTo>
                  <a:lnTo>
                    <a:pt x="1371" y="753"/>
                  </a:lnTo>
                  <a:lnTo>
                    <a:pt x="1371" y="760"/>
                  </a:lnTo>
                  <a:lnTo>
                    <a:pt x="1368" y="765"/>
                  </a:lnTo>
                  <a:lnTo>
                    <a:pt x="1363" y="768"/>
                  </a:lnTo>
                  <a:lnTo>
                    <a:pt x="1356" y="770"/>
                  </a:lnTo>
                  <a:lnTo>
                    <a:pt x="1356" y="770"/>
                  </a:lnTo>
                  <a:lnTo>
                    <a:pt x="1351" y="768"/>
                  </a:lnTo>
                  <a:lnTo>
                    <a:pt x="1346" y="765"/>
                  </a:lnTo>
                  <a:lnTo>
                    <a:pt x="1342" y="760"/>
                  </a:lnTo>
                  <a:lnTo>
                    <a:pt x="1341" y="753"/>
                  </a:lnTo>
                  <a:lnTo>
                    <a:pt x="1341" y="753"/>
                  </a:lnTo>
                  <a:lnTo>
                    <a:pt x="1342" y="748"/>
                  </a:lnTo>
                  <a:lnTo>
                    <a:pt x="1346" y="743"/>
                  </a:lnTo>
                  <a:lnTo>
                    <a:pt x="1351" y="739"/>
                  </a:lnTo>
                  <a:lnTo>
                    <a:pt x="1356" y="738"/>
                  </a:lnTo>
                  <a:lnTo>
                    <a:pt x="1356" y="738"/>
                  </a:lnTo>
                  <a:close/>
                  <a:moveTo>
                    <a:pt x="1298" y="738"/>
                  </a:moveTo>
                  <a:lnTo>
                    <a:pt x="1298" y="738"/>
                  </a:lnTo>
                  <a:lnTo>
                    <a:pt x="1298" y="738"/>
                  </a:lnTo>
                  <a:lnTo>
                    <a:pt x="1305" y="739"/>
                  </a:lnTo>
                  <a:lnTo>
                    <a:pt x="1308" y="743"/>
                  </a:lnTo>
                  <a:lnTo>
                    <a:pt x="1312" y="748"/>
                  </a:lnTo>
                  <a:lnTo>
                    <a:pt x="1313" y="753"/>
                  </a:lnTo>
                  <a:lnTo>
                    <a:pt x="1313" y="753"/>
                  </a:lnTo>
                  <a:lnTo>
                    <a:pt x="1312" y="760"/>
                  </a:lnTo>
                  <a:lnTo>
                    <a:pt x="1308" y="765"/>
                  </a:lnTo>
                  <a:lnTo>
                    <a:pt x="1305" y="768"/>
                  </a:lnTo>
                  <a:lnTo>
                    <a:pt x="1298" y="770"/>
                  </a:lnTo>
                  <a:lnTo>
                    <a:pt x="1298" y="770"/>
                  </a:lnTo>
                  <a:lnTo>
                    <a:pt x="1293" y="768"/>
                  </a:lnTo>
                  <a:lnTo>
                    <a:pt x="1288" y="765"/>
                  </a:lnTo>
                  <a:lnTo>
                    <a:pt x="1284" y="760"/>
                  </a:lnTo>
                  <a:lnTo>
                    <a:pt x="1283" y="753"/>
                  </a:lnTo>
                  <a:lnTo>
                    <a:pt x="1283" y="753"/>
                  </a:lnTo>
                  <a:lnTo>
                    <a:pt x="1284" y="748"/>
                  </a:lnTo>
                  <a:lnTo>
                    <a:pt x="1288" y="743"/>
                  </a:lnTo>
                  <a:lnTo>
                    <a:pt x="1293" y="739"/>
                  </a:lnTo>
                  <a:lnTo>
                    <a:pt x="1298" y="738"/>
                  </a:lnTo>
                  <a:lnTo>
                    <a:pt x="1298" y="738"/>
                  </a:lnTo>
                  <a:close/>
                  <a:moveTo>
                    <a:pt x="1240" y="738"/>
                  </a:moveTo>
                  <a:lnTo>
                    <a:pt x="1240" y="738"/>
                  </a:lnTo>
                  <a:lnTo>
                    <a:pt x="1240" y="738"/>
                  </a:lnTo>
                  <a:lnTo>
                    <a:pt x="1245" y="739"/>
                  </a:lnTo>
                  <a:lnTo>
                    <a:pt x="1250" y="743"/>
                  </a:lnTo>
                  <a:lnTo>
                    <a:pt x="1254" y="748"/>
                  </a:lnTo>
                  <a:lnTo>
                    <a:pt x="1255" y="753"/>
                  </a:lnTo>
                  <a:lnTo>
                    <a:pt x="1255" y="753"/>
                  </a:lnTo>
                  <a:lnTo>
                    <a:pt x="1254" y="760"/>
                  </a:lnTo>
                  <a:lnTo>
                    <a:pt x="1250" y="765"/>
                  </a:lnTo>
                  <a:lnTo>
                    <a:pt x="1245" y="768"/>
                  </a:lnTo>
                  <a:lnTo>
                    <a:pt x="1240" y="770"/>
                  </a:lnTo>
                  <a:lnTo>
                    <a:pt x="1240" y="770"/>
                  </a:lnTo>
                  <a:lnTo>
                    <a:pt x="1233" y="768"/>
                  </a:lnTo>
                  <a:lnTo>
                    <a:pt x="1228" y="765"/>
                  </a:lnTo>
                  <a:lnTo>
                    <a:pt x="1225" y="760"/>
                  </a:lnTo>
                  <a:lnTo>
                    <a:pt x="1225" y="753"/>
                  </a:lnTo>
                  <a:lnTo>
                    <a:pt x="1225" y="753"/>
                  </a:lnTo>
                  <a:lnTo>
                    <a:pt x="1225" y="748"/>
                  </a:lnTo>
                  <a:lnTo>
                    <a:pt x="1228" y="743"/>
                  </a:lnTo>
                  <a:lnTo>
                    <a:pt x="1233" y="739"/>
                  </a:lnTo>
                  <a:lnTo>
                    <a:pt x="1240" y="738"/>
                  </a:lnTo>
                  <a:lnTo>
                    <a:pt x="1240" y="738"/>
                  </a:lnTo>
                  <a:close/>
                  <a:moveTo>
                    <a:pt x="1182" y="738"/>
                  </a:moveTo>
                  <a:lnTo>
                    <a:pt x="1182" y="738"/>
                  </a:lnTo>
                  <a:lnTo>
                    <a:pt x="1182" y="738"/>
                  </a:lnTo>
                  <a:lnTo>
                    <a:pt x="1187" y="739"/>
                  </a:lnTo>
                  <a:lnTo>
                    <a:pt x="1192" y="743"/>
                  </a:lnTo>
                  <a:lnTo>
                    <a:pt x="1196" y="748"/>
                  </a:lnTo>
                  <a:lnTo>
                    <a:pt x="1198" y="753"/>
                  </a:lnTo>
                  <a:lnTo>
                    <a:pt x="1198" y="753"/>
                  </a:lnTo>
                  <a:lnTo>
                    <a:pt x="1196" y="760"/>
                  </a:lnTo>
                  <a:lnTo>
                    <a:pt x="1192" y="765"/>
                  </a:lnTo>
                  <a:lnTo>
                    <a:pt x="1187" y="768"/>
                  </a:lnTo>
                  <a:lnTo>
                    <a:pt x="1182" y="770"/>
                  </a:lnTo>
                  <a:lnTo>
                    <a:pt x="1182" y="770"/>
                  </a:lnTo>
                  <a:lnTo>
                    <a:pt x="1175" y="768"/>
                  </a:lnTo>
                  <a:lnTo>
                    <a:pt x="1170" y="765"/>
                  </a:lnTo>
                  <a:lnTo>
                    <a:pt x="1167" y="760"/>
                  </a:lnTo>
                  <a:lnTo>
                    <a:pt x="1165" y="753"/>
                  </a:lnTo>
                  <a:lnTo>
                    <a:pt x="1165" y="753"/>
                  </a:lnTo>
                  <a:lnTo>
                    <a:pt x="1167" y="748"/>
                  </a:lnTo>
                  <a:lnTo>
                    <a:pt x="1170" y="743"/>
                  </a:lnTo>
                  <a:lnTo>
                    <a:pt x="1175" y="739"/>
                  </a:lnTo>
                  <a:lnTo>
                    <a:pt x="1182" y="738"/>
                  </a:lnTo>
                  <a:lnTo>
                    <a:pt x="1182" y="738"/>
                  </a:lnTo>
                  <a:close/>
                  <a:moveTo>
                    <a:pt x="1123" y="738"/>
                  </a:moveTo>
                  <a:lnTo>
                    <a:pt x="1123" y="738"/>
                  </a:lnTo>
                  <a:lnTo>
                    <a:pt x="1123" y="738"/>
                  </a:lnTo>
                  <a:lnTo>
                    <a:pt x="1129" y="739"/>
                  </a:lnTo>
                  <a:lnTo>
                    <a:pt x="1135" y="743"/>
                  </a:lnTo>
                  <a:lnTo>
                    <a:pt x="1138" y="748"/>
                  </a:lnTo>
                  <a:lnTo>
                    <a:pt x="1138" y="753"/>
                  </a:lnTo>
                  <a:lnTo>
                    <a:pt x="1138" y="753"/>
                  </a:lnTo>
                  <a:lnTo>
                    <a:pt x="1138" y="760"/>
                  </a:lnTo>
                  <a:lnTo>
                    <a:pt x="1135" y="765"/>
                  </a:lnTo>
                  <a:lnTo>
                    <a:pt x="1129" y="768"/>
                  </a:lnTo>
                  <a:lnTo>
                    <a:pt x="1123" y="770"/>
                  </a:lnTo>
                  <a:lnTo>
                    <a:pt x="1123" y="770"/>
                  </a:lnTo>
                  <a:lnTo>
                    <a:pt x="1118" y="768"/>
                  </a:lnTo>
                  <a:lnTo>
                    <a:pt x="1112" y="765"/>
                  </a:lnTo>
                  <a:lnTo>
                    <a:pt x="1109" y="760"/>
                  </a:lnTo>
                  <a:lnTo>
                    <a:pt x="1107" y="753"/>
                  </a:lnTo>
                  <a:lnTo>
                    <a:pt x="1107" y="753"/>
                  </a:lnTo>
                  <a:lnTo>
                    <a:pt x="1109" y="748"/>
                  </a:lnTo>
                  <a:lnTo>
                    <a:pt x="1112" y="743"/>
                  </a:lnTo>
                  <a:lnTo>
                    <a:pt x="1118" y="739"/>
                  </a:lnTo>
                  <a:lnTo>
                    <a:pt x="1123" y="738"/>
                  </a:lnTo>
                  <a:lnTo>
                    <a:pt x="1123" y="738"/>
                  </a:lnTo>
                  <a:close/>
                  <a:moveTo>
                    <a:pt x="1065" y="738"/>
                  </a:moveTo>
                  <a:lnTo>
                    <a:pt x="1065" y="738"/>
                  </a:lnTo>
                  <a:lnTo>
                    <a:pt x="1065" y="738"/>
                  </a:lnTo>
                  <a:lnTo>
                    <a:pt x="1072" y="739"/>
                  </a:lnTo>
                  <a:lnTo>
                    <a:pt x="1077" y="743"/>
                  </a:lnTo>
                  <a:lnTo>
                    <a:pt x="1078" y="748"/>
                  </a:lnTo>
                  <a:lnTo>
                    <a:pt x="1080" y="753"/>
                  </a:lnTo>
                  <a:lnTo>
                    <a:pt x="1080" y="753"/>
                  </a:lnTo>
                  <a:lnTo>
                    <a:pt x="1078" y="760"/>
                  </a:lnTo>
                  <a:lnTo>
                    <a:pt x="1077" y="765"/>
                  </a:lnTo>
                  <a:lnTo>
                    <a:pt x="1072" y="768"/>
                  </a:lnTo>
                  <a:lnTo>
                    <a:pt x="1065" y="770"/>
                  </a:lnTo>
                  <a:lnTo>
                    <a:pt x="1065" y="770"/>
                  </a:lnTo>
                  <a:lnTo>
                    <a:pt x="1060" y="768"/>
                  </a:lnTo>
                  <a:lnTo>
                    <a:pt x="1055" y="765"/>
                  </a:lnTo>
                  <a:lnTo>
                    <a:pt x="1051" y="760"/>
                  </a:lnTo>
                  <a:lnTo>
                    <a:pt x="1049" y="753"/>
                  </a:lnTo>
                  <a:lnTo>
                    <a:pt x="1049" y="753"/>
                  </a:lnTo>
                  <a:lnTo>
                    <a:pt x="1051" y="748"/>
                  </a:lnTo>
                  <a:lnTo>
                    <a:pt x="1055" y="743"/>
                  </a:lnTo>
                  <a:lnTo>
                    <a:pt x="1060" y="739"/>
                  </a:lnTo>
                  <a:lnTo>
                    <a:pt x="1065" y="738"/>
                  </a:lnTo>
                  <a:lnTo>
                    <a:pt x="1065" y="738"/>
                  </a:lnTo>
                  <a:close/>
                  <a:moveTo>
                    <a:pt x="1007" y="738"/>
                  </a:moveTo>
                  <a:lnTo>
                    <a:pt x="1007" y="738"/>
                  </a:lnTo>
                  <a:lnTo>
                    <a:pt x="1007" y="738"/>
                  </a:lnTo>
                  <a:lnTo>
                    <a:pt x="1012" y="739"/>
                  </a:lnTo>
                  <a:lnTo>
                    <a:pt x="1017" y="743"/>
                  </a:lnTo>
                  <a:lnTo>
                    <a:pt x="1020" y="748"/>
                  </a:lnTo>
                  <a:lnTo>
                    <a:pt x="1022" y="753"/>
                  </a:lnTo>
                  <a:lnTo>
                    <a:pt x="1022" y="753"/>
                  </a:lnTo>
                  <a:lnTo>
                    <a:pt x="1020" y="760"/>
                  </a:lnTo>
                  <a:lnTo>
                    <a:pt x="1017" y="765"/>
                  </a:lnTo>
                  <a:lnTo>
                    <a:pt x="1012" y="768"/>
                  </a:lnTo>
                  <a:lnTo>
                    <a:pt x="1007" y="770"/>
                  </a:lnTo>
                  <a:lnTo>
                    <a:pt x="1007" y="770"/>
                  </a:lnTo>
                  <a:lnTo>
                    <a:pt x="1000" y="768"/>
                  </a:lnTo>
                  <a:lnTo>
                    <a:pt x="995" y="765"/>
                  </a:lnTo>
                  <a:lnTo>
                    <a:pt x="992" y="760"/>
                  </a:lnTo>
                  <a:lnTo>
                    <a:pt x="992" y="753"/>
                  </a:lnTo>
                  <a:lnTo>
                    <a:pt x="992" y="753"/>
                  </a:lnTo>
                  <a:lnTo>
                    <a:pt x="992" y="748"/>
                  </a:lnTo>
                  <a:lnTo>
                    <a:pt x="995" y="743"/>
                  </a:lnTo>
                  <a:lnTo>
                    <a:pt x="1000" y="739"/>
                  </a:lnTo>
                  <a:lnTo>
                    <a:pt x="1007" y="738"/>
                  </a:lnTo>
                  <a:lnTo>
                    <a:pt x="1007" y="738"/>
                  </a:lnTo>
                  <a:close/>
                  <a:moveTo>
                    <a:pt x="949" y="738"/>
                  </a:moveTo>
                  <a:lnTo>
                    <a:pt x="949" y="738"/>
                  </a:lnTo>
                  <a:lnTo>
                    <a:pt x="949" y="738"/>
                  </a:lnTo>
                  <a:lnTo>
                    <a:pt x="954" y="739"/>
                  </a:lnTo>
                  <a:lnTo>
                    <a:pt x="959" y="743"/>
                  </a:lnTo>
                  <a:lnTo>
                    <a:pt x="963" y="748"/>
                  </a:lnTo>
                  <a:lnTo>
                    <a:pt x="964" y="753"/>
                  </a:lnTo>
                  <a:lnTo>
                    <a:pt x="964" y="753"/>
                  </a:lnTo>
                  <a:lnTo>
                    <a:pt x="963" y="760"/>
                  </a:lnTo>
                  <a:lnTo>
                    <a:pt x="959" y="765"/>
                  </a:lnTo>
                  <a:lnTo>
                    <a:pt x="954" y="768"/>
                  </a:lnTo>
                  <a:lnTo>
                    <a:pt x="949" y="770"/>
                  </a:lnTo>
                  <a:lnTo>
                    <a:pt x="949" y="770"/>
                  </a:lnTo>
                  <a:lnTo>
                    <a:pt x="942" y="768"/>
                  </a:lnTo>
                  <a:lnTo>
                    <a:pt x="937" y="765"/>
                  </a:lnTo>
                  <a:lnTo>
                    <a:pt x="934" y="760"/>
                  </a:lnTo>
                  <a:lnTo>
                    <a:pt x="934" y="753"/>
                  </a:lnTo>
                  <a:lnTo>
                    <a:pt x="934" y="753"/>
                  </a:lnTo>
                  <a:lnTo>
                    <a:pt x="934" y="748"/>
                  </a:lnTo>
                  <a:lnTo>
                    <a:pt x="937" y="743"/>
                  </a:lnTo>
                  <a:lnTo>
                    <a:pt x="942" y="739"/>
                  </a:lnTo>
                  <a:lnTo>
                    <a:pt x="949" y="738"/>
                  </a:lnTo>
                  <a:lnTo>
                    <a:pt x="949" y="738"/>
                  </a:lnTo>
                  <a:close/>
                  <a:moveTo>
                    <a:pt x="889" y="738"/>
                  </a:moveTo>
                  <a:lnTo>
                    <a:pt x="889" y="738"/>
                  </a:lnTo>
                  <a:lnTo>
                    <a:pt x="889" y="738"/>
                  </a:lnTo>
                  <a:lnTo>
                    <a:pt x="896" y="739"/>
                  </a:lnTo>
                  <a:lnTo>
                    <a:pt x="901" y="743"/>
                  </a:lnTo>
                  <a:lnTo>
                    <a:pt x="905" y="748"/>
                  </a:lnTo>
                  <a:lnTo>
                    <a:pt x="905" y="753"/>
                  </a:lnTo>
                  <a:lnTo>
                    <a:pt x="905" y="753"/>
                  </a:lnTo>
                  <a:lnTo>
                    <a:pt x="905" y="760"/>
                  </a:lnTo>
                  <a:lnTo>
                    <a:pt x="901" y="765"/>
                  </a:lnTo>
                  <a:lnTo>
                    <a:pt x="896" y="768"/>
                  </a:lnTo>
                  <a:lnTo>
                    <a:pt x="889" y="770"/>
                  </a:lnTo>
                  <a:lnTo>
                    <a:pt x="889" y="770"/>
                  </a:lnTo>
                  <a:lnTo>
                    <a:pt x="884" y="768"/>
                  </a:lnTo>
                  <a:lnTo>
                    <a:pt x="879" y="765"/>
                  </a:lnTo>
                  <a:lnTo>
                    <a:pt x="876" y="760"/>
                  </a:lnTo>
                  <a:lnTo>
                    <a:pt x="874" y="753"/>
                  </a:lnTo>
                  <a:lnTo>
                    <a:pt x="874" y="753"/>
                  </a:lnTo>
                  <a:lnTo>
                    <a:pt x="876" y="748"/>
                  </a:lnTo>
                  <a:lnTo>
                    <a:pt x="879" y="743"/>
                  </a:lnTo>
                  <a:lnTo>
                    <a:pt x="884" y="739"/>
                  </a:lnTo>
                  <a:lnTo>
                    <a:pt x="889" y="738"/>
                  </a:lnTo>
                  <a:lnTo>
                    <a:pt x="889" y="738"/>
                  </a:lnTo>
                  <a:close/>
                  <a:moveTo>
                    <a:pt x="831" y="738"/>
                  </a:moveTo>
                  <a:lnTo>
                    <a:pt x="831" y="738"/>
                  </a:lnTo>
                  <a:lnTo>
                    <a:pt x="831" y="738"/>
                  </a:lnTo>
                  <a:lnTo>
                    <a:pt x="838" y="739"/>
                  </a:lnTo>
                  <a:lnTo>
                    <a:pt x="843" y="743"/>
                  </a:lnTo>
                  <a:lnTo>
                    <a:pt x="847" y="748"/>
                  </a:lnTo>
                  <a:lnTo>
                    <a:pt x="847" y="753"/>
                  </a:lnTo>
                  <a:lnTo>
                    <a:pt x="847" y="753"/>
                  </a:lnTo>
                  <a:lnTo>
                    <a:pt x="847" y="760"/>
                  </a:lnTo>
                  <a:lnTo>
                    <a:pt x="843" y="765"/>
                  </a:lnTo>
                  <a:lnTo>
                    <a:pt x="838" y="768"/>
                  </a:lnTo>
                  <a:lnTo>
                    <a:pt x="831" y="770"/>
                  </a:lnTo>
                  <a:lnTo>
                    <a:pt x="831" y="770"/>
                  </a:lnTo>
                  <a:lnTo>
                    <a:pt x="826" y="768"/>
                  </a:lnTo>
                  <a:lnTo>
                    <a:pt x="821" y="765"/>
                  </a:lnTo>
                  <a:lnTo>
                    <a:pt x="818" y="760"/>
                  </a:lnTo>
                  <a:lnTo>
                    <a:pt x="816" y="753"/>
                  </a:lnTo>
                  <a:lnTo>
                    <a:pt x="816" y="753"/>
                  </a:lnTo>
                  <a:lnTo>
                    <a:pt x="818" y="748"/>
                  </a:lnTo>
                  <a:lnTo>
                    <a:pt x="821" y="743"/>
                  </a:lnTo>
                  <a:lnTo>
                    <a:pt x="826" y="739"/>
                  </a:lnTo>
                  <a:lnTo>
                    <a:pt x="831" y="738"/>
                  </a:lnTo>
                  <a:lnTo>
                    <a:pt x="831" y="738"/>
                  </a:lnTo>
                  <a:close/>
                  <a:moveTo>
                    <a:pt x="774" y="738"/>
                  </a:moveTo>
                  <a:lnTo>
                    <a:pt x="774" y="738"/>
                  </a:lnTo>
                  <a:lnTo>
                    <a:pt x="774" y="738"/>
                  </a:lnTo>
                  <a:lnTo>
                    <a:pt x="779" y="739"/>
                  </a:lnTo>
                  <a:lnTo>
                    <a:pt x="784" y="743"/>
                  </a:lnTo>
                  <a:lnTo>
                    <a:pt x="787" y="748"/>
                  </a:lnTo>
                  <a:lnTo>
                    <a:pt x="789" y="753"/>
                  </a:lnTo>
                  <a:lnTo>
                    <a:pt x="789" y="753"/>
                  </a:lnTo>
                  <a:lnTo>
                    <a:pt x="787" y="760"/>
                  </a:lnTo>
                  <a:lnTo>
                    <a:pt x="784" y="765"/>
                  </a:lnTo>
                  <a:lnTo>
                    <a:pt x="779" y="768"/>
                  </a:lnTo>
                  <a:lnTo>
                    <a:pt x="774" y="770"/>
                  </a:lnTo>
                  <a:lnTo>
                    <a:pt x="774" y="770"/>
                  </a:lnTo>
                  <a:lnTo>
                    <a:pt x="767" y="768"/>
                  </a:lnTo>
                  <a:lnTo>
                    <a:pt x="763" y="765"/>
                  </a:lnTo>
                  <a:lnTo>
                    <a:pt x="760" y="760"/>
                  </a:lnTo>
                  <a:lnTo>
                    <a:pt x="758" y="753"/>
                  </a:lnTo>
                  <a:lnTo>
                    <a:pt x="758" y="753"/>
                  </a:lnTo>
                  <a:lnTo>
                    <a:pt x="760" y="748"/>
                  </a:lnTo>
                  <a:lnTo>
                    <a:pt x="763" y="743"/>
                  </a:lnTo>
                  <a:lnTo>
                    <a:pt x="767" y="739"/>
                  </a:lnTo>
                  <a:lnTo>
                    <a:pt x="774" y="738"/>
                  </a:lnTo>
                  <a:lnTo>
                    <a:pt x="774" y="738"/>
                  </a:lnTo>
                  <a:close/>
                  <a:moveTo>
                    <a:pt x="716" y="738"/>
                  </a:moveTo>
                  <a:lnTo>
                    <a:pt x="716" y="738"/>
                  </a:lnTo>
                  <a:lnTo>
                    <a:pt x="716" y="738"/>
                  </a:lnTo>
                  <a:lnTo>
                    <a:pt x="721" y="739"/>
                  </a:lnTo>
                  <a:lnTo>
                    <a:pt x="726" y="743"/>
                  </a:lnTo>
                  <a:lnTo>
                    <a:pt x="729" y="748"/>
                  </a:lnTo>
                  <a:lnTo>
                    <a:pt x="731" y="753"/>
                  </a:lnTo>
                  <a:lnTo>
                    <a:pt x="731" y="753"/>
                  </a:lnTo>
                  <a:lnTo>
                    <a:pt x="729" y="760"/>
                  </a:lnTo>
                  <a:lnTo>
                    <a:pt x="726" y="765"/>
                  </a:lnTo>
                  <a:lnTo>
                    <a:pt x="721" y="768"/>
                  </a:lnTo>
                  <a:lnTo>
                    <a:pt x="716" y="770"/>
                  </a:lnTo>
                  <a:lnTo>
                    <a:pt x="716" y="770"/>
                  </a:lnTo>
                  <a:lnTo>
                    <a:pt x="709" y="768"/>
                  </a:lnTo>
                  <a:lnTo>
                    <a:pt x="704" y="765"/>
                  </a:lnTo>
                  <a:lnTo>
                    <a:pt x="700" y="760"/>
                  </a:lnTo>
                  <a:lnTo>
                    <a:pt x="700" y="753"/>
                  </a:lnTo>
                  <a:lnTo>
                    <a:pt x="700" y="753"/>
                  </a:lnTo>
                  <a:lnTo>
                    <a:pt x="700" y="748"/>
                  </a:lnTo>
                  <a:lnTo>
                    <a:pt x="704" y="743"/>
                  </a:lnTo>
                  <a:lnTo>
                    <a:pt x="709" y="739"/>
                  </a:lnTo>
                  <a:lnTo>
                    <a:pt x="716" y="738"/>
                  </a:lnTo>
                  <a:lnTo>
                    <a:pt x="716" y="738"/>
                  </a:lnTo>
                  <a:close/>
                  <a:moveTo>
                    <a:pt x="656" y="738"/>
                  </a:moveTo>
                  <a:lnTo>
                    <a:pt x="656" y="738"/>
                  </a:lnTo>
                  <a:lnTo>
                    <a:pt x="656" y="738"/>
                  </a:lnTo>
                  <a:lnTo>
                    <a:pt x="663" y="739"/>
                  </a:lnTo>
                  <a:lnTo>
                    <a:pt x="668" y="743"/>
                  </a:lnTo>
                  <a:lnTo>
                    <a:pt x="671" y="748"/>
                  </a:lnTo>
                  <a:lnTo>
                    <a:pt x="673" y="753"/>
                  </a:lnTo>
                  <a:lnTo>
                    <a:pt x="673" y="753"/>
                  </a:lnTo>
                  <a:lnTo>
                    <a:pt x="671" y="760"/>
                  </a:lnTo>
                  <a:lnTo>
                    <a:pt x="668" y="765"/>
                  </a:lnTo>
                  <a:lnTo>
                    <a:pt x="663" y="768"/>
                  </a:lnTo>
                  <a:lnTo>
                    <a:pt x="656" y="770"/>
                  </a:lnTo>
                  <a:lnTo>
                    <a:pt x="656" y="770"/>
                  </a:lnTo>
                  <a:lnTo>
                    <a:pt x="651" y="768"/>
                  </a:lnTo>
                  <a:lnTo>
                    <a:pt x="646" y="765"/>
                  </a:lnTo>
                  <a:lnTo>
                    <a:pt x="642" y="760"/>
                  </a:lnTo>
                  <a:lnTo>
                    <a:pt x="641" y="753"/>
                  </a:lnTo>
                  <a:lnTo>
                    <a:pt x="641" y="753"/>
                  </a:lnTo>
                  <a:lnTo>
                    <a:pt x="642" y="748"/>
                  </a:lnTo>
                  <a:lnTo>
                    <a:pt x="646" y="743"/>
                  </a:lnTo>
                  <a:lnTo>
                    <a:pt x="651" y="739"/>
                  </a:lnTo>
                  <a:lnTo>
                    <a:pt x="656" y="738"/>
                  </a:lnTo>
                  <a:lnTo>
                    <a:pt x="656" y="738"/>
                  </a:lnTo>
                  <a:close/>
                  <a:moveTo>
                    <a:pt x="598" y="738"/>
                  </a:moveTo>
                  <a:lnTo>
                    <a:pt x="598" y="738"/>
                  </a:lnTo>
                  <a:lnTo>
                    <a:pt x="598" y="738"/>
                  </a:lnTo>
                  <a:lnTo>
                    <a:pt x="605" y="739"/>
                  </a:lnTo>
                  <a:lnTo>
                    <a:pt x="610" y="743"/>
                  </a:lnTo>
                  <a:lnTo>
                    <a:pt x="613" y="748"/>
                  </a:lnTo>
                  <a:lnTo>
                    <a:pt x="613" y="753"/>
                  </a:lnTo>
                  <a:lnTo>
                    <a:pt x="613" y="753"/>
                  </a:lnTo>
                  <a:lnTo>
                    <a:pt x="613" y="760"/>
                  </a:lnTo>
                  <a:lnTo>
                    <a:pt x="610" y="765"/>
                  </a:lnTo>
                  <a:lnTo>
                    <a:pt x="605" y="768"/>
                  </a:lnTo>
                  <a:lnTo>
                    <a:pt x="598" y="770"/>
                  </a:lnTo>
                  <a:lnTo>
                    <a:pt x="598" y="770"/>
                  </a:lnTo>
                  <a:lnTo>
                    <a:pt x="593" y="768"/>
                  </a:lnTo>
                  <a:lnTo>
                    <a:pt x="588" y="765"/>
                  </a:lnTo>
                  <a:lnTo>
                    <a:pt x="584" y="760"/>
                  </a:lnTo>
                  <a:lnTo>
                    <a:pt x="583" y="753"/>
                  </a:lnTo>
                  <a:lnTo>
                    <a:pt x="583" y="753"/>
                  </a:lnTo>
                  <a:lnTo>
                    <a:pt x="584" y="748"/>
                  </a:lnTo>
                  <a:lnTo>
                    <a:pt x="588" y="743"/>
                  </a:lnTo>
                  <a:lnTo>
                    <a:pt x="593" y="739"/>
                  </a:lnTo>
                  <a:lnTo>
                    <a:pt x="598" y="738"/>
                  </a:lnTo>
                  <a:lnTo>
                    <a:pt x="598" y="738"/>
                  </a:lnTo>
                  <a:close/>
                  <a:moveTo>
                    <a:pt x="540" y="738"/>
                  </a:moveTo>
                  <a:lnTo>
                    <a:pt x="540" y="738"/>
                  </a:lnTo>
                  <a:lnTo>
                    <a:pt x="540" y="738"/>
                  </a:lnTo>
                  <a:lnTo>
                    <a:pt x="547" y="739"/>
                  </a:lnTo>
                  <a:lnTo>
                    <a:pt x="550" y="743"/>
                  </a:lnTo>
                  <a:lnTo>
                    <a:pt x="554" y="748"/>
                  </a:lnTo>
                  <a:lnTo>
                    <a:pt x="556" y="753"/>
                  </a:lnTo>
                  <a:lnTo>
                    <a:pt x="556" y="753"/>
                  </a:lnTo>
                  <a:lnTo>
                    <a:pt x="554" y="760"/>
                  </a:lnTo>
                  <a:lnTo>
                    <a:pt x="550" y="765"/>
                  </a:lnTo>
                  <a:lnTo>
                    <a:pt x="547" y="768"/>
                  </a:lnTo>
                  <a:lnTo>
                    <a:pt x="540" y="770"/>
                  </a:lnTo>
                  <a:lnTo>
                    <a:pt x="540" y="770"/>
                  </a:lnTo>
                  <a:lnTo>
                    <a:pt x="533" y="768"/>
                  </a:lnTo>
                  <a:lnTo>
                    <a:pt x="530" y="765"/>
                  </a:lnTo>
                  <a:lnTo>
                    <a:pt x="527" y="760"/>
                  </a:lnTo>
                  <a:lnTo>
                    <a:pt x="525" y="753"/>
                  </a:lnTo>
                  <a:lnTo>
                    <a:pt x="525" y="753"/>
                  </a:lnTo>
                  <a:lnTo>
                    <a:pt x="527" y="748"/>
                  </a:lnTo>
                  <a:lnTo>
                    <a:pt x="530" y="743"/>
                  </a:lnTo>
                  <a:lnTo>
                    <a:pt x="533" y="739"/>
                  </a:lnTo>
                  <a:lnTo>
                    <a:pt x="540" y="738"/>
                  </a:lnTo>
                  <a:lnTo>
                    <a:pt x="540" y="738"/>
                  </a:lnTo>
                  <a:close/>
                  <a:moveTo>
                    <a:pt x="482" y="738"/>
                  </a:moveTo>
                  <a:lnTo>
                    <a:pt x="482" y="738"/>
                  </a:lnTo>
                  <a:lnTo>
                    <a:pt x="482" y="738"/>
                  </a:lnTo>
                  <a:lnTo>
                    <a:pt x="487" y="739"/>
                  </a:lnTo>
                  <a:lnTo>
                    <a:pt x="493" y="743"/>
                  </a:lnTo>
                  <a:lnTo>
                    <a:pt x="496" y="748"/>
                  </a:lnTo>
                  <a:lnTo>
                    <a:pt x="498" y="753"/>
                  </a:lnTo>
                  <a:lnTo>
                    <a:pt x="498" y="753"/>
                  </a:lnTo>
                  <a:lnTo>
                    <a:pt x="496" y="760"/>
                  </a:lnTo>
                  <a:lnTo>
                    <a:pt x="493" y="765"/>
                  </a:lnTo>
                  <a:lnTo>
                    <a:pt x="487" y="768"/>
                  </a:lnTo>
                  <a:lnTo>
                    <a:pt x="482" y="770"/>
                  </a:lnTo>
                  <a:lnTo>
                    <a:pt x="482" y="770"/>
                  </a:lnTo>
                  <a:lnTo>
                    <a:pt x="476" y="768"/>
                  </a:lnTo>
                  <a:lnTo>
                    <a:pt x="470" y="765"/>
                  </a:lnTo>
                  <a:lnTo>
                    <a:pt x="467" y="760"/>
                  </a:lnTo>
                  <a:lnTo>
                    <a:pt x="467" y="753"/>
                  </a:lnTo>
                  <a:lnTo>
                    <a:pt x="467" y="753"/>
                  </a:lnTo>
                  <a:lnTo>
                    <a:pt x="467" y="748"/>
                  </a:lnTo>
                  <a:lnTo>
                    <a:pt x="470" y="743"/>
                  </a:lnTo>
                  <a:lnTo>
                    <a:pt x="476" y="739"/>
                  </a:lnTo>
                  <a:lnTo>
                    <a:pt x="482" y="738"/>
                  </a:lnTo>
                  <a:lnTo>
                    <a:pt x="482" y="738"/>
                  </a:lnTo>
                  <a:close/>
                  <a:moveTo>
                    <a:pt x="424" y="738"/>
                  </a:moveTo>
                  <a:lnTo>
                    <a:pt x="424" y="738"/>
                  </a:lnTo>
                  <a:lnTo>
                    <a:pt x="424" y="738"/>
                  </a:lnTo>
                  <a:lnTo>
                    <a:pt x="430" y="739"/>
                  </a:lnTo>
                  <a:lnTo>
                    <a:pt x="435" y="743"/>
                  </a:lnTo>
                  <a:lnTo>
                    <a:pt x="438" y="748"/>
                  </a:lnTo>
                  <a:lnTo>
                    <a:pt x="440" y="753"/>
                  </a:lnTo>
                  <a:lnTo>
                    <a:pt x="440" y="753"/>
                  </a:lnTo>
                  <a:lnTo>
                    <a:pt x="438" y="760"/>
                  </a:lnTo>
                  <a:lnTo>
                    <a:pt x="435" y="765"/>
                  </a:lnTo>
                  <a:lnTo>
                    <a:pt x="430" y="768"/>
                  </a:lnTo>
                  <a:lnTo>
                    <a:pt x="424" y="770"/>
                  </a:lnTo>
                  <a:lnTo>
                    <a:pt x="424" y="770"/>
                  </a:lnTo>
                  <a:lnTo>
                    <a:pt x="418" y="768"/>
                  </a:lnTo>
                  <a:lnTo>
                    <a:pt x="412" y="765"/>
                  </a:lnTo>
                  <a:lnTo>
                    <a:pt x="409" y="760"/>
                  </a:lnTo>
                  <a:lnTo>
                    <a:pt x="407" y="753"/>
                  </a:lnTo>
                  <a:lnTo>
                    <a:pt x="407" y="753"/>
                  </a:lnTo>
                  <a:lnTo>
                    <a:pt x="409" y="748"/>
                  </a:lnTo>
                  <a:lnTo>
                    <a:pt x="412" y="743"/>
                  </a:lnTo>
                  <a:lnTo>
                    <a:pt x="418" y="739"/>
                  </a:lnTo>
                  <a:lnTo>
                    <a:pt x="424" y="738"/>
                  </a:lnTo>
                  <a:lnTo>
                    <a:pt x="424" y="738"/>
                  </a:lnTo>
                  <a:close/>
                  <a:moveTo>
                    <a:pt x="365" y="738"/>
                  </a:moveTo>
                  <a:lnTo>
                    <a:pt x="365" y="738"/>
                  </a:lnTo>
                  <a:lnTo>
                    <a:pt x="365" y="738"/>
                  </a:lnTo>
                  <a:lnTo>
                    <a:pt x="372" y="739"/>
                  </a:lnTo>
                  <a:lnTo>
                    <a:pt x="377" y="743"/>
                  </a:lnTo>
                  <a:lnTo>
                    <a:pt x="380" y="748"/>
                  </a:lnTo>
                  <a:lnTo>
                    <a:pt x="380" y="753"/>
                  </a:lnTo>
                  <a:lnTo>
                    <a:pt x="380" y="753"/>
                  </a:lnTo>
                  <a:lnTo>
                    <a:pt x="380" y="760"/>
                  </a:lnTo>
                  <a:lnTo>
                    <a:pt x="377" y="765"/>
                  </a:lnTo>
                  <a:lnTo>
                    <a:pt x="372" y="768"/>
                  </a:lnTo>
                  <a:lnTo>
                    <a:pt x="365" y="770"/>
                  </a:lnTo>
                  <a:lnTo>
                    <a:pt x="365" y="770"/>
                  </a:lnTo>
                  <a:lnTo>
                    <a:pt x="360" y="768"/>
                  </a:lnTo>
                  <a:lnTo>
                    <a:pt x="355" y="765"/>
                  </a:lnTo>
                  <a:lnTo>
                    <a:pt x="351" y="760"/>
                  </a:lnTo>
                  <a:lnTo>
                    <a:pt x="349" y="753"/>
                  </a:lnTo>
                  <a:lnTo>
                    <a:pt x="349" y="753"/>
                  </a:lnTo>
                  <a:lnTo>
                    <a:pt x="351" y="748"/>
                  </a:lnTo>
                  <a:lnTo>
                    <a:pt x="355" y="743"/>
                  </a:lnTo>
                  <a:lnTo>
                    <a:pt x="360" y="739"/>
                  </a:lnTo>
                  <a:lnTo>
                    <a:pt x="365" y="738"/>
                  </a:lnTo>
                  <a:lnTo>
                    <a:pt x="365" y="738"/>
                  </a:lnTo>
                  <a:close/>
                  <a:moveTo>
                    <a:pt x="307" y="738"/>
                  </a:moveTo>
                  <a:lnTo>
                    <a:pt x="307" y="738"/>
                  </a:lnTo>
                  <a:lnTo>
                    <a:pt x="307" y="738"/>
                  </a:lnTo>
                  <a:lnTo>
                    <a:pt x="314" y="739"/>
                  </a:lnTo>
                  <a:lnTo>
                    <a:pt x="317" y="743"/>
                  </a:lnTo>
                  <a:lnTo>
                    <a:pt x="321" y="748"/>
                  </a:lnTo>
                  <a:lnTo>
                    <a:pt x="322" y="753"/>
                  </a:lnTo>
                  <a:lnTo>
                    <a:pt x="322" y="753"/>
                  </a:lnTo>
                  <a:lnTo>
                    <a:pt x="321" y="760"/>
                  </a:lnTo>
                  <a:lnTo>
                    <a:pt x="317" y="765"/>
                  </a:lnTo>
                  <a:lnTo>
                    <a:pt x="314" y="768"/>
                  </a:lnTo>
                  <a:lnTo>
                    <a:pt x="307" y="770"/>
                  </a:lnTo>
                  <a:lnTo>
                    <a:pt x="307" y="770"/>
                  </a:lnTo>
                  <a:lnTo>
                    <a:pt x="302" y="768"/>
                  </a:lnTo>
                  <a:lnTo>
                    <a:pt x="297" y="765"/>
                  </a:lnTo>
                  <a:lnTo>
                    <a:pt x="293" y="760"/>
                  </a:lnTo>
                  <a:lnTo>
                    <a:pt x="292" y="753"/>
                  </a:lnTo>
                  <a:lnTo>
                    <a:pt x="292" y="753"/>
                  </a:lnTo>
                  <a:lnTo>
                    <a:pt x="293" y="748"/>
                  </a:lnTo>
                  <a:lnTo>
                    <a:pt x="297" y="743"/>
                  </a:lnTo>
                  <a:lnTo>
                    <a:pt x="302" y="739"/>
                  </a:lnTo>
                  <a:lnTo>
                    <a:pt x="307" y="738"/>
                  </a:lnTo>
                  <a:lnTo>
                    <a:pt x="307" y="738"/>
                  </a:lnTo>
                  <a:close/>
                  <a:moveTo>
                    <a:pt x="249" y="738"/>
                  </a:moveTo>
                  <a:lnTo>
                    <a:pt x="249" y="738"/>
                  </a:lnTo>
                  <a:lnTo>
                    <a:pt x="249" y="738"/>
                  </a:lnTo>
                  <a:lnTo>
                    <a:pt x="254" y="739"/>
                  </a:lnTo>
                  <a:lnTo>
                    <a:pt x="259" y="743"/>
                  </a:lnTo>
                  <a:lnTo>
                    <a:pt x="263" y="748"/>
                  </a:lnTo>
                  <a:lnTo>
                    <a:pt x="264" y="753"/>
                  </a:lnTo>
                  <a:lnTo>
                    <a:pt x="264" y="753"/>
                  </a:lnTo>
                  <a:lnTo>
                    <a:pt x="263" y="760"/>
                  </a:lnTo>
                  <a:lnTo>
                    <a:pt x="259" y="765"/>
                  </a:lnTo>
                  <a:lnTo>
                    <a:pt x="254" y="768"/>
                  </a:lnTo>
                  <a:lnTo>
                    <a:pt x="249" y="770"/>
                  </a:lnTo>
                  <a:lnTo>
                    <a:pt x="249" y="770"/>
                  </a:lnTo>
                  <a:lnTo>
                    <a:pt x="242" y="768"/>
                  </a:lnTo>
                  <a:lnTo>
                    <a:pt x="237" y="765"/>
                  </a:lnTo>
                  <a:lnTo>
                    <a:pt x="234" y="760"/>
                  </a:lnTo>
                  <a:lnTo>
                    <a:pt x="234" y="753"/>
                  </a:lnTo>
                  <a:lnTo>
                    <a:pt x="234" y="753"/>
                  </a:lnTo>
                  <a:lnTo>
                    <a:pt x="234" y="748"/>
                  </a:lnTo>
                  <a:lnTo>
                    <a:pt x="237" y="743"/>
                  </a:lnTo>
                  <a:lnTo>
                    <a:pt x="242" y="739"/>
                  </a:lnTo>
                  <a:lnTo>
                    <a:pt x="249" y="738"/>
                  </a:lnTo>
                  <a:lnTo>
                    <a:pt x="249" y="738"/>
                  </a:lnTo>
                  <a:close/>
                  <a:moveTo>
                    <a:pt x="191" y="738"/>
                  </a:moveTo>
                  <a:lnTo>
                    <a:pt x="191" y="738"/>
                  </a:lnTo>
                  <a:lnTo>
                    <a:pt x="191" y="738"/>
                  </a:lnTo>
                  <a:lnTo>
                    <a:pt x="196" y="739"/>
                  </a:lnTo>
                  <a:lnTo>
                    <a:pt x="201" y="743"/>
                  </a:lnTo>
                  <a:lnTo>
                    <a:pt x="205" y="748"/>
                  </a:lnTo>
                  <a:lnTo>
                    <a:pt x="206" y="753"/>
                  </a:lnTo>
                  <a:lnTo>
                    <a:pt x="206" y="753"/>
                  </a:lnTo>
                  <a:lnTo>
                    <a:pt x="205" y="760"/>
                  </a:lnTo>
                  <a:lnTo>
                    <a:pt x="201" y="765"/>
                  </a:lnTo>
                  <a:lnTo>
                    <a:pt x="196" y="768"/>
                  </a:lnTo>
                  <a:lnTo>
                    <a:pt x="191" y="770"/>
                  </a:lnTo>
                  <a:lnTo>
                    <a:pt x="191" y="770"/>
                  </a:lnTo>
                  <a:lnTo>
                    <a:pt x="184" y="768"/>
                  </a:lnTo>
                  <a:lnTo>
                    <a:pt x="179" y="765"/>
                  </a:lnTo>
                  <a:lnTo>
                    <a:pt x="176" y="760"/>
                  </a:lnTo>
                  <a:lnTo>
                    <a:pt x="176" y="753"/>
                  </a:lnTo>
                  <a:lnTo>
                    <a:pt x="176" y="753"/>
                  </a:lnTo>
                  <a:lnTo>
                    <a:pt x="176" y="748"/>
                  </a:lnTo>
                  <a:lnTo>
                    <a:pt x="179" y="743"/>
                  </a:lnTo>
                  <a:lnTo>
                    <a:pt x="184" y="739"/>
                  </a:lnTo>
                  <a:lnTo>
                    <a:pt x="191" y="738"/>
                  </a:lnTo>
                  <a:lnTo>
                    <a:pt x="191" y="738"/>
                  </a:lnTo>
                  <a:close/>
                  <a:moveTo>
                    <a:pt x="132" y="738"/>
                  </a:moveTo>
                  <a:lnTo>
                    <a:pt x="132" y="738"/>
                  </a:lnTo>
                  <a:lnTo>
                    <a:pt x="132" y="738"/>
                  </a:lnTo>
                  <a:lnTo>
                    <a:pt x="138" y="739"/>
                  </a:lnTo>
                  <a:lnTo>
                    <a:pt x="143" y="743"/>
                  </a:lnTo>
                  <a:lnTo>
                    <a:pt x="147" y="748"/>
                  </a:lnTo>
                  <a:lnTo>
                    <a:pt x="147" y="753"/>
                  </a:lnTo>
                  <a:lnTo>
                    <a:pt x="147" y="753"/>
                  </a:lnTo>
                  <a:lnTo>
                    <a:pt x="147" y="760"/>
                  </a:lnTo>
                  <a:lnTo>
                    <a:pt x="143" y="765"/>
                  </a:lnTo>
                  <a:lnTo>
                    <a:pt x="138" y="768"/>
                  </a:lnTo>
                  <a:lnTo>
                    <a:pt x="132" y="770"/>
                  </a:lnTo>
                  <a:lnTo>
                    <a:pt x="132" y="770"/>
                  </a:lnTo>
                  <a:lnTo>
                    <a:pt x="126" y="768"/>
                  </a:lnTo>
                  <a:lnTo>
                    <a:pt x="121" y="765"/>
                  </a:lnTo>
                  <a:lnTo>
                    <a:pt x="118" y="760"/>
                  </a:lnTo>
                  <a:lnTo>
                    <a:pt x="116" y="753"/>
                  </a:lnTo>
                  <a:lnTo>
                    <a:pt x="116" y="753"/>
                  </a:lnTo>
                  <a:lnTo>
                    <a:pt x="118" y="748"/>
                  </a:lnTo>
                  <a:lnTo>
                    <a:pt x="121" y="743"/>
                  </a:lnTo>
                  <a:lnTo>
                    <a:pt x="126" y="739"/>
                  </a:lnTo>
                  <a:lnTo>
                    <a:pt x="132" y="738"/>
                  </a:lnTo>
                  <a:lnTo>
                    <a:pt x="132" y="738"/>
                  </a:lnTo>
                  <a:close/>
                  <a:moveTo>
                    <a:pt x="74" y="738"/>
                  </a:moveTo>
                  <a:lnTo>
                    <a:pt x="74" y="738"/>
                  </a:lnTo>
                  <a:lnTo>
                    <a:pt x="74" y="738"/>
                  </a:lnTo>
                  <a:lnTo>
                    <a:pt x="80" y="739"/>
                  </a:lnTo>
                  <a:lnTo>
                    <a:pt x="86" y="743"/>
                  </a:lnTo>
                  <a:lnTo>
                    <a:pt x="89" y="748"/>
                  </a:lnTo>
                  <a:lnTo>
                    <a:pt x="89" y="753"/>
                  </a:lnTo>
                  <a:lnTo>
                    <a:pt x="89" y="753"/>
                  </a:lnTo>
                  <a:lnTo>
                    <a:pt x="89" y="760"/>
                  </a:lnTo>
                  <a:lnTo>
                    <a:pt x="86" y="765"/>
                  </a:lnTo>
                  <a:lnTo>
                    <a:pt x="80" y="768"/>
                  </a:lnTo>
                  <a:lnTo>
                    <a:pt x="74" y="770"/>
                  </a:lnTo>
                  <a:lnTo>
                    <a:pt x="74" y="770"/>
                  </a:lnTo>
                  <a:lnTo>
                    <a:pt x="68" y="768"/>
                  </a:lnTo>
                  <a:lnTo>
                    <a:pt x="63" y="765"/>
                  </a:lnTo>
                  <a:lnTo>
                    <a:pt x="60" y="760"/>
                  </a:lnTo>
                  <a:lnTo>
                    <a:pt x="58" y="753"/>
                  </a:lnTo>
                  <a:lnTo>
                    <a:pt x="58" y="753"/>
                  </a:lnTo>
                  <a:lnTo>
                    <a:pt x="60" y="748"/>
                  </a:lnTo>
                  <a:lnTo>
                    <a:pt x="63" y="743"/>
                  </a:lnTo>
                  <a:lnTo>
                    <a:pt x="68" y="739"/>
                  </a:lnTo>
                  <a:lnTo>
                    <a:pt x="74" y="738"/>
                  </a:lnTo>
                  <a:lnTo>
                    <a:pt x="74" y="738"/>
                  </a:lnTo>
                  <a:close/>
                  <a:moveTo>
                    <a:pt x="1647" y="693"/>
                  </a:moveTo>
                  <a:lnTo>
                    <a:pt x="1647" y="693"/>
                  </a:lnTo>
                  <a:lnTo>
                    <a:pt x="1647" y="693"/>
                  </a:lnTo>
                  <a:lnTo>
                    <a:pt x="1654" y="695"/>
                  </a:lnTo>
                  <a:lnTo>
                    <a:pt x="1659" y="699"/>
                  </a:lnTo>
                  <a:lnTo>
                    <a:pt x="1662" y="704"/>
                  </a:lnTo>
                  <a:lnTo>
                    <a:pt x="1664" y="711"/>
                  </a:lnTo>
                  <a:lnTo>
                    <a:pt x="1664" y="711"/>
                  </a:lnTo>
                  <a:lnTo>
                    <a:pt x="1662" y="717"/>
                  </a:lnTo>
                  <a:lnTo>
                    <a:pt x="1659" y="722"/>
                  </a:lnTo>
                  <a:lnTo>
                    <a:pt x="1654" y="726"/>
                  </a:lnTo>
                  <a:lnTo>
                    <a:pt x="1647" y="726"/>
                  </a:lnTo>
                  <a:lnTo>
                    <a:pt x="1647" y="726"/>
                  </a:lnTo>
                  <a:lnTo>
                    <a:pt x="1642" y="726"/>
                  </a:lnTo>
                  <a:lnTo>
                    <a:pt x="1637" y="722"/>
                  </a:lnTo>
                  <a:lnTo>
                    <a:pt x="1634" y="717"/>
                  </a:lnTo>
                  <a:lnTo>
                    <a:pt x="1632" y="711"/>
                  </a:lnTo>
                  <a:lnTo>
                    <a:pt x="1632" y="711"/>
                  </a:lnTo>
                  <a:lnTo>
                    <a:pt x="1634" y="704"/>
                  </a:lnTo>
                  <a:lnTo>
                    <a:pt x="1637" y="699"/>
                  </a:lnTo>
                  <a:lnTo>
                    <a:pt x="1642" y="695"/>
                  </a:lnTo>
                  <a:lnTo>
                    <a:pt x="1647" y="693"/>
                  </a:lnTo>
                  <a:lnTo>
                    <a:pt x="1647" y="693"/>
                  </a:lnTo>
                  <a:close/>
                  <a:moveTo>
                    <a:pt x="1589" y="693"/>
                  </a:moveTo>
                  <a:lnTo>
                    <a:pt x="1589" y="693"/>
                  </a:lnTo>
                  <a:lnTo>
                    <a:pt x="1589" y="693"/>
                  </a:lnTo>
                  <a:lnTo>
                    <a:pt x="1596" y="695"/>
                  </a:lnTo>
                  <a:lnTo>
                    <a:pt x="1601" y="699"/>
                  </a:lnTo>
                  <a:lnTo>
                    <a:pt x="1605" y="704"/>
                  </a:lnTo>
                  <a:lnTo>
                    <a:pt x="1605" y="711"/>
                  </a:lnTo>
                  <a:lnTo>
                    <a:pt x="1605" y="711"/>
                  </a:lnTo>
                  <a:lnTo>
                    <a:pt x="1605" y="717"/>
                  </a:lnTo>
                  <a:lnTo>
                    <a:pt x="1601" y="722"/>
                  </a:lnTo>
                  <a:lnTo>
                    <a:pt x="1596" y="726"/>
                  </a:lnTo>
                  <a:lnTo>
                    <a:pt x="1589" y="726"/>
                  </a:lnTo>
                  <a:lnTo>
                    <a:pt x="1589" y="726"/>
                  </a:lnTo>
                  <a:lnTo>
                    <a:pt x="1584" y="726"/>
                  </a:lnTo>
                  <a:lnTo>
                    <a:pt x="1579" y="722"/>
                  </a:lnTo>
                  <a:lnTo>
                    <a:pt x="1576" y="717"/>
                  </a:lnTo>
                  <a:lnTo>
                    <a:pt x="1574" y="711"/>
                  </a:lnTo>
                  <a:lnTo>
                    <a:pt x="1574" y="711"/>
                  </a:lnTo>
                  <a:lnTo>
                    <a:pt x="1576" y="704"/>
                  </a:lnTo>
                  <a:lnTo>
                    <a:pt x="1579" y="699"/>
                  </a:lnTo>
                  <a:lnTo>
                    <a:pt x="1584" y="695"/>
                  </a:lnTo>
                  <a:lnTo>
                    <a:pt x="1589" y="693"/>
                  </a:lnTo>
                  <a:lnTo>
                    <a:pt x="1589" y="693"/>
                  </a:lnTo>
                  <a:close/>
                  <a:moveTo>
                    <a:pt x="1531" y="693"/>
                  </a:moveTo>
                  <a:lnTo>
                    <a:pt x="1531" y="693"/>
                  </a:lnTo>
                  <a:lnTo>
                    <a:pt x="1531" y="693"/>
                  </a:lnTo>
                  <a:lnTo>
                    <a:pt x="1538" y="695"/>
                  </a:lnTo>
                  <a:lnTo>
                    <a:pt x="1542" y="699"/>
                  </a:lnTo>
                  <a:lnTo>
                    <a:pt x="1545" y="704"/>
                  </a:lnTo>
                  <a:lnTo>
                    <a:pt x="1547" y="711"/>
                  </a:lnTo>
                  <a:lnTo>
                    <a:pt x="1547" y="711"/>
                  </a:lnTo>
                  <a:lnTo>
                    <a:pt x="1545" y="717"/>
                  </a:lnTo>
                  <a:lnTo>
                    <a:pt x="1542" y="722"/>
                  </a:lnTo>
                  <a:lnTo>
                    <a:pt x="1538" y="726"/>
                  </a:lnTo>
                  <a:lnTo>
                    <a:pt x="1531" y="726"/>
                  </a:lnTo>
                  <a:lnTo>
                    <a:pt x="1531" y="726"/>
                  </a:lnTo>
                  <a:lnTo>
                    <a:pt x="1525" y="726"/>
                  </a:lnTo>
                  <a:lnTo>
                    <a:pt x="1521" y="722"/>
                  </a:lnTo>
                  <a:lnTo>
                    <a:pt x="1518" y="717"/>
                  </a:lnTo>
                  <a:lnTo>
                    <a:pt x="1516" y="711"/>
                  </a:lnTo>
                  <a:lnTo>
                    <a:pt x="1516" y="711"/>
                  </a:lnTo>
                  <a:lnTo>
                    <a:pt x="1518" y="704"/>
                  </a:lnTo>
                  <a:lnTo>
                    <a:pt x="1521" y="699"/>
                  </a:lnTo>
                  <a:lnTo>
                    <a:pt x="1525" y="695"/>
                  </a:lnTo>
                  <a:lnTo>
                    <a:pt x="1531" y="693"/>
                  </a:lnTo>
                  <a:lnTo>
                    <a:pt x="1531" y="693"/>
                  </a:lnTo>
                  <a:close/>
                  <a:moveTo>
                    <a:pt x="1473" y="693"/>
                  </a:moveTo>
                  <a:lnTo>
                    <a:pt x="1473" y="693"/>
                  </a:lnTo>
                  <a:lnTo>
                    <a:pt x="1473" y="693"/>
                  </a:lnTo>
                  <a:lnTo>
                    <a:pt x="1479" y="695"/>
                  </a:lnTo>
                  <a:lnTo>
                    <a:pt x="1484" y="699"/>
                  </a:lnTo>
                  <a:lnTo>
                    <a:pt x="1487" y="704"/>
                  </a:lnTo>
                  <a:lnTo>
                    <a:pt x="1489" y="711"/>
                  </a:lnTo>
                  <a:lnTo>
                    <a:pt x="1489" y="711"/>
                  </a:lnTo>
                  <a:lnTo>
                    <a:pt x="1487" y="717"/>
                  </a:lnTo>
                  <a:lnTo>
                    <a:pt x="1484" y="722"/>
                  </a:lnTo>
                  <a:lnTo>
                    <a:pt x="1479" y="726"/>
                  </a:lnTo>
                  <a:lnTo>
                    <a:pt x="1473" y="726"/>
                  </a:lnTo>
                  <a:lnTo>
                    <a:pt x="1473" y="726"/>
                  </a:lnTo>
                  <a:lnTo>
                    <a:pt x="1467" y="726"/>
                  </a:lnTo>
                  <a:lnTo>
                    <a:pt x="1462" y="722"/>
                  </a:lnTo>
                  <a:lnTo>
                    <a:pt x="1458" y="717"/>
                  </a:lnTo>
                  <a:lnTo>
                    <a:pt x="1458" y="711"/>
                  </a:lnTo>
                  <a:lnTo>
                    <a:pt x="1458" y="711"/>
                  </a:lnTo>
                  <a:lnTo>
                    <a:pt x="1458" y="704"/>
                  </a:lnTo>
                  <a:lnTo>
                    <a:pt x="1462" y="699"/>
                  </a:lnTo>
                  <a:lnTo>
                    <a:pt x="1467" y="695"/>
                  </a:lnTo>
                  <a:lnTo>
                    <a:pt x="1473" y="693"/>
                  </a:lnTo>
                  <a:lnTo>
                    <a:pt x="1473" y="693"/>
                  </a:lnTo>
                  <a:close/>
                  <a:moveTo>
                    <a:pt x="1416" y="693"/>
                  </a:moveTo>
                  <a:lnTo>
                    <a:pt x="1416" y="693"/>
                  </a:lnTo>
                  <a:lnTo>
                    <a:pt x="1416" y="693"/>
                  </a:lnTo>
                  <a:lnTo>
                    <a:pt x="1421" y="695"/>
                  </a:lnTo>
                  <a:lnTo>
                    <a:pt x="1426" y="699"/>
                  </a:lnTo>
                  <a:lnTo>
                    <a:pt x="1429" y="704"/>
                  </a:lnTo>
                  <a:lnTo>
                    <a:pt x="1431" y="711"/>
                  </a:lnTo>
                  <a:lnTo>
                    <a:pt x="1431" y="711"/>
                  </a:lnTo>
                  <a:lnTo>
                    <a:pt x="1429" y="717"/>
                  </a:lnTo>
                  <a:lnTo>
                    <a:pt x="1426" y="722"/>
                  </a:lnTo>
                  <a:lnTo>
                    <a:pt x="1421" y="726"/>
                  </a:lnTo>
                  <a:lnTo>
                    <a:pt x="1416" y="726"/>
                  </a:lnTo>
                  <a:lnTo>
                    <a:pt x="1416" y="726"/>
                  </a:lnTo>
                  <a:lnTo>
                    <a:pt x="1409" y="726"/>
                  </a:lnTo>
                  <a:lnTo>
                    <a:pt x="1404" y="722"/>
                  </a:lnTo>
                  <a:lnTo>
                    <a:pt x="1400" y="717"/>
                  </a:lnTo>
                  <a:lnTo>
                    <a:pt x="1399" y="711"/>
                  </a:lnTo>
                  <a:lnTo>
                    <a:pt x="1399" y="711"/>
                  </a:lnTo>
                  <a:lnTo>
                    <a:pt x="1400" y="704"/>
                  </a:lnTo>
                  <a:lnTo>
                    <a:pt x="1404" y="699"/>
                  </a:lnTo>
                  <a:lnTo>
                    <a:pt x="1409" y="695"/>
                  </a:lnTo>
                  <a:lnTo>
                    <a:pt x="1416" y="693"/>
                  </a:lnTo>
                  <a:lnTo>
                    <a:pt x="1416" y="693"/>
                  </a:lnTo>
                  <a:close/>
                  <a:moveTo>
                    <a:pt x="1356" y="693"/>
                  </a:moveTo>
                  <a:lnTo>
                    <a:pt x="1356" y="693"/>
                  </a:lnTo>
                  <a:lnTo>
                    <a:pt x="1356" y="693"/>
                  </a:lnTo>
                  <a:lnTo>
                    <a:pt x="1363" y="695"/>
                  </a:lnTo>
                  <a:lnTo>
                    <a:pt x="1368" y="699"/>
                  </a:lnTo>
                  <a:lnTo>
                    <a:pt x="1371" y="704"/>
                  </a:lnTo>
                  <a:lnTo>
                    <a:pt x="1371" y="711"/>
                  </a:lnTo>
                  <a:lnTo>
                    <a:pt x="1371" y="711"/>
                  </a:lnTo>
                  <a:lnTo>
                    <a:pt x="1371" y="717"/>
                  </a:lnTo>
                  <a:lnTo>
                    <a:pt x="1368" y="722"/>
                  </a:lnTo>
                  <a:lnTo>
                    <a:pt x="1363" y="726"/>
                  </a:lnTo>
                  <a:lnTo>
                    <a:pt x="1356" y="726"/>
                  </a:lnTo>
                  <a:lnTo>
                    <a:pt x="1356" y="726"/>
                  </a:lnTo>
                  <a:lnTo>
                    <a:pt x="1351" y="726"/>
                  </a:lnTo>
                  <a:lnTo>
                    <a:pt x="1346" y="722"/>
                  </a:lnTo>
                  <a:lnTo>
                    <a:pt x="1342" y="717"/>
                  </a:lnTo>
                  <a:lnTo>
                    <a:pt x="1341" y="711"/>
                  </a:lnTo>
                  <a:lnTo>
                    <a:pt x="1341" y="711"/>
                  </a:lnTo>
                  <a:lnTo>
                    <a:pt x="1342" y="704"/>
                  </a:lnTo>
                  <a:lnTo>
                    <a:pt x="1346" y="699"/>
                  </a:lnTo>
                  <a:lnTo>
                    <a:pt x="1351" y="695"/>
                  </a:lnTo>
                  <a:lnTo>
                    <a:pt x="1356" y="693"/>
                  </a:lnTo>
                  <a:lnTo>
                    <a:pt x="1356" y="693"/>
                  </a:lnTo>
                  <a:close/>
                  <a:moveTo>
                    <a:pt x="1298" y="693"/>
                  </a:moveTo>
                  <a:lnTo>
                    <a:pt x="1298" y="693"/>
                  </a:lnTo>
                  <a:lnTo>
                    <a:pt x="1298" y="693"/>
                  </a:lnTo>
                  <a:lnTo>
                    <a:pt x="1305" y="695"/>
                  </a:lnTo>
                  <a:lnTo>
                    <a:pt x="1308" y="699"/>
                  </a:lnTo>
                  <a:lnTo>
                    <a:pt x="1312" y="704"/>
                  </a:lnTo>
                  <a:lnTo>
                    <a:pt x="1313" y="711"/>
                  </a:lnTo>
                  <a:lnTo>
                    <a:pt x="1313" y="711"/>
                  </a:lnTo>
                  <a:lnTo>
                    <a:pt x="1312" y="717"/>
                  </a:lnTo>
                  <a:lnTo>
                    <a:pt x="1308" y="722"/>
                  </a:lnTo>
                  <a:lnTo>
                    <a:pt x="1305" y="726"/>
                  </a:lnTo>
                  <a:lnTo>
                    <a:pt x="1298" y="726"/>
                  </a:lnTo>
                  <a:lnTo>
                    <a:pt x="1298" y="726"/>
                  </a:lnTo>
                  <a:lnTo>
                    <a:pt x="1293" y="726"/>
                  </a:lnTo>
                  <a:lnTo>
                    <a:pt x="1288" y="722"/>
                  </a:lnTo>
                  <a:lnTo>
                    <a:pt x="1284" y="717"/>
                  </a:lnTo>
                  <a:lnTo>
                    <a:pt x="1283" y="711"/>
                  </a:lnTo>
                  <a:lnTo>
                    <a:pt x="1283" y="711"/>
                  </a:lnTo>
                  <a:lnTo>
                    <a:pt x="1284" y="704"/>
                  </a:lnTo>
                  <a:lnTo>
                    <a:pt x="1288" y="699"/>
                  </a:lnTo>
                  <a:lnTo>
                    <a:pt x="1293" y="695"/>
                  </a:lnTo>
                  <a:lnTo>
                    <a:pt x="1298" y="693"/>
                  </a:lnTo>
                  <a:lnTo>
                    <a:pt x="1298" y="693"/>
                  </a:lnTo>
                  <a:close/>
                  <a:moveTo>
                    <a:pt x="1240" y="693"/>
                  </a:moveTo>
                  <a:lnTo>
                    <a:pt x="1240" y="693"/>
                  </a:lnTo>
                  <a:lnTo>
                    <a:pt x="1240" y="693"/>
                  </a:lnTo>
                  <a:lnTo>
                    <a:pt x="1245" y="695"/>
                  </a:lnTo>
                  <a:lnTo>
                    <a:pt x="1250" y="699"/>
                  </a:lnTo>
                  <a:lnTo>
                    <a:pt x="1254" y="704"/>
                  </a:lnTo>
                  <a:lnTo>
                    <a:pt x="1255" y="711"/>
                  </a:lnTo>
                  <a:lnTo>
                    <a:pt x="1255" y="711"/>
                  </a:lnTo>
                  <a:lnTo>
                    <a:pt x="1254" y="717"/>
                  </a:lnTo>
                  <a:lnTo>
                    <a:pt x="1250" y="722"/>
                  </a:lnTo>
                  <a:lnTo>
                    <a:pt x="1245" y="726"/>
                  </a:lnTo>
                  <a:lnTo>
                    <a:pt x="1240" y="726"/>
                  </a:lnTo>
                  <a:lnTo>
                    <a:pt x="1240" y="726"/>
                  </a:lnTo>
                  <a:lnTo>
                    <a:pt x="1233" y="726"/>
                  </a:lnTo>
                  <a:lnTo>
                    <a:pt x="1228" y="722"/>
                  </a:lnTo>
                  <a:lnTo>
                    <a:pt x="1225" y="717"/>
                  </a:lnTo>
                  <a:lnTo>
                    <a:pt x="1225" y="711"/>
                  </a:lnTo>
                  <a:lnTo>
                    <a:pt x="1225" y="711"/>
                  </a:lnTo>
                  <a:lnTo>
                    <a:pt x="1225" y="704"/>
                  </a:lnTo>
                  <a:lnTo>
                    <a:pt x="1228" y="699"/>
                  </a:lnTo>
                  <a:lnTo>
                    <a:pt x="1233" y="695"/>
                  </a:lnTo>
                  <a:lnTo>
                    <a:pt x="1240" y="693"/>
                  </a:lnTo>
                  <a:lnTo>
                    <a:pt x="1240" y="693"/>
                  </a:lnTo>
                  <a:close/>
                  <a:moveTo>
                    <a:pt x="1182" y="693"/>
                  </a:moveTo>
                  <a:lnTo>
                    <a:pt x="1182" y="693"/>
                  </a:lnTo>
                  <a:lnTo>
                    <a:pt x="1182" y="693"/>
                  </a:lnTo>
                  <a:lnTo>
                    <a:pt x="1187" y="695"/>
                  </a:lnTo>
                  <a:lnTo>
                    <a:pt x="1192" y="699"/>
                  </a:lnTo>
                  <a:lnTo>
                    <a:pt x="1196" y="704"/>
                  </a:lnTo>
                  <a:lnTo>
                    <a:pt x="1198" y="711"/>
                  </a:lnTo>
                  <a:lnTo>
                    <a:pt x="1198" y="711"/>
                  </a:lnTo>
                  <a:lnTo>
                    <a:pt x="1196" y="717"/>
                  </a:lnTo>
                  <a:lnTo>
                    <a:pt x="1192" y="722"/>
                  </a:lnTo>
                  <a:lnTo>
                    <a:pt x="1187" y="726"/>
                  </a:lnTo>
                  <a:lnTo>
                    <a:pt x="1182" y="726"/>
                  </a:lnTo>
                  <a:lnTo>
                    <a:pt x="1182" y="726"/>
                  </a:lnTo>
                  <a:lnTo>
                    <a:pt x="1175" y="726"/>
                  </a:lnTo>
                  <a:lnTo>
                    <a:pt x="1170" y="722"/>
                  </a:lnTo>
                  <a:lnTo>
                    <a:pt x="1167" y="717"/>
                  </a:lnTo>
                  <a:lnTo>
                    <a:pt x="1165" y="711"/>
                  </a:lnTo>
                  <a:lnTo>
                    <a:pt x="1165" y="711"/>
                  </a:lnTo>
                  <a:lnTo>
                    <a:pt x="1167" y="704"/>
                  </a:lnTo>
                  <a:lnTo>
                    <a:pt x="1170" y="699"/>
                  </a:lnTo>
                  <a:lnTo>
                    <a:pt x="1175" y="695"/>
                  </a:lnTo>
                  <a:lnTo>
                    <a:pt x="1182" y="693"/>
                  </a:lnTo>
                  <a:lnTo>
                    <a:pt x="1182" y="693"/>
                  </a:lnTo>
                  <a:close/>
                  <a:moveTo>
                    <a:pt x="1123" y="693"/>
                  </a:moveTo>
                  <a:lnTo>
                    <a:pt x="1123" y="693"/>
                  </a:lnTo>
                  <a:lnTo>
                    <a:pt x="1123" y="693"/>
                  </a:lnTo>
                  <a:lnTo>
                    <a:pt x="1129" y="695"/>
                  </a:lnTo>
                  <a:lnTo>
                    <a:pt x="1135" y="699"/>
                  </a:lnTo>
                  <a:lnTo>
                    <a:pt x="1138" y="704"/>
                  </a:lnTo>
                  <a:lnTo>
                    <a:pt x="1138" y="711"/>
                  </a:lnTo>
                  <a:lnTo>
                    <a:pt x="1138" y="711"/>
                  </a:lnTo>
                  <a:lnTo>
                    <a:pt x="1138" y="717"/>
                  </a:lnTo>
                  <a:lnTo>
                    <a:pt x="1135" y="722"/>
                  </a:lnTo>
                  <a:lnTo>
                    <a:pt x="1129" y="726"/>
                  </a:lnTo>
                  <a:lnTo>
                    <a:pt x="1123" y="726"/>
                  </a:lnTo>
                  <a:lnTo>
                    <a:pt x="1123" y="726"/>
                  </a:lnTo>
                  <a:lnTo>
                    <a:pt x="1118" y="726"/>
                  </a:lnTo>
                  <a:lnTo>
                    <a:pt x="1112" y="722"/>
                  </a:lnTo>
                  <a:lnTo>
                    <a:pt x="1109" y="717"/>
                  </a:lnTo>
                  <a:lnTo>
                    <a:pt x="1107" y="711"/>
                  </a:lnTo>
                  <a:lnTo>
                    <a:pt x="1107" y="711"/>
                  </a:lnTo>
                  <a:lnTo>
                    <a:pt x="1109" y="704"/>
                  </a:lnTo>
                  <a:lnTo>
                    <a:pt x="1112" y="699"/>
                  </a:lnTo>
                  <a:lnTo>
                    <a:pt x="1118" y="695"/>
                  </a:lnTo>
                  <a:lnTo>
                    <a:pt x="1123" y="693"/>
                  </a:lnTo>
                  <a:lnTo>
                    <a:pt x="1123" y="693"/>
                  </a:lnTo>
                  <a:close/>
                  <a:moveTo>
                    <a:pt x="1065" y="693"/>
                  </a:moveTo>
                  <a:lnTo>
                    <a:pt x="1065" y="693"/>
                  </a:lnTo>
                  <a:lnTo>
                    <a:pt x="1065" y="693"/>
                  </a:lnTo>
                  <a:lnTo>
                    <a:pt x="1072" y="695"/>
                  </a:lnTo>
                  <a:lnTo>
                    <a:pt x="1077" y="699"/>
                  </a:lnTo>
                  <a:lnTo>
                    <a:pt x="1078" y="704"/>
                  </a:lnTo>
                  <a:lnTo>
                    <a:pt x="1080" y="711"/>
                  </a:lnTo>
                  <a:lnTo>
                    <a:pt x="1080" y="711"/>
                  </a:lnTo>
                  <a:lnTo>
                    <a:pt x="1078" y="717"/>
                  </a:lnTo>
                  <a:lnTo>
                    <a:pt x="1077" y="722"/>
                  </a:lnTo>
                  <a:lnTo>
                    <a:pt x="1072" y="726"/>
                  </a:lnTo>
                  <a:lnTo>
                    <a:pt x="1065" y="726"/>
                  </a:lnTo>
                  <a:lnTo>
                    <a:pt x="1065" y="726"/>
                  </a:lnTo>
                  <a:lnTo>
                    <a:pt x="1060" y="726"/>
                  </a:lnTo>
                  <a:lnTo>
                    <a:pt x="1055" y="722"/>
                  </a:lnTo>
                  <a:lnTo>
                    <a:pt x="1051" y="717"/>
                  </a:lnTo>
                  <a:lnTo>
                    <a:pt x="1049" y="711"/>
                  </a:lnTo>
                  <a:lnTo>
                    <a:pt x="1049" y="711"/>
                  </a:lnTo>
                  <a:lnTo>
                    <a:pt x="1051" y="704"/>
                  </a:lnTo>
                  <a:lnTo>
                    <a:pt x="1055" y="699"/>
                  </a:lnTo>
                  <a:lnTo>
                    <a:pt x="1060" y="695"/>
                  </a:lnTo>
                  <a:lnTo>
                    <a:pt x="1065" y="693"/>
                  </a:lnTo>
                  <a:lnTo>
                    <a:pt x="1065" y="693"/>
                  </a:lnTo>
                  <a:close/>
                  <a:moveTo>
                    <a:pt x="1007" y="693"/>
                  </a:moveTo>
                  <a:lnTo>
                    <a:pt x="1007" y="693"/>
                  </a:lnTo>
                  <a:lnTo>
                    <a:pt x="1007" y="693"/>
                  </a:lnTo>
                  <a:lnTo>
                    <a:pt x="1012" y="695"/>
                  </a:lnTo>
                  <a:lnTo>
                    <a:pt x="1017" y="699"/>
                  </a:lnTo>
                  <a:lnTo>
                    <a:pt x="1020" y="704"/>
                  </a:lnTo>
                  <a:lnTo>
                    <a:pt x="1022" y="711"/>
                  </a:lnTo>
                  <a:lnTo>
                    <a:pt x="1022" y="711"/>
                  </a:lnTo>
                  <a:lnTo>
                    <a:pt x="1020" y="717"/>
                  </a:lnTo>
                  <a:lnTo>
                    <a:pt x="1017" y="722"/>
                  </a:lnTo>
                  <a:lnTo>
                    <a:pt x="1012" y="726"/>
                  </a:lnTo>
                  <a:lnTo>
                    <a:pt x="1007" y="726"/>
                  </a:lnTo>
                  <a:lnTo>
                    <a:pt x="1007" y="726"/>
                  </a:lnTo>
                  <a:lnTo>
                    <a:pt x="1000" y="726"/>
                  </a:lnTo>
                  <a:lnTo>
                    <a:pt x="995" y="722"/>
                  </a:lnTo>
                  <a:lnTo>
                    <a:pt x="992" y="717"/>
                  </a:lnTo>
                  <a:lnTo>
                    <a:pt x="992" y="711"/>
                  </a:lnTo>
                  <a:lnTo>
                    <a:pt x="992" y="711"/>
                  </a:lnTo>
                  <a:lnTo>
                    <a:pt x="992" y="704"/>
                  </a:lnTo>
                  <a:lnTo>
                    <a:pt x="995" y="699"/>
                  </a:lnTo>
                  <a:lnTo>
                    <a:pt x="1000" y="695"/>
                  </a:lnTo>
                  <a:lnTo>
                    <a:pt x="1007" y="693"/>
                  </a:lnTo>
                  <a:lnTo>
                    <a:pt x="1007" y="693"/>
                  </a:lnTo>
                  <a:close/>
                  <a:moveTo>
                    <a:pt x="949" y="693"/>
                  </a:moveTo>
                  <a:lnTo>
                    <a:pt x="949" y="693"/>
                  </a:lnTo>
                  <a:lnTo>
                    <a:pt x="949" y="693"/>
                  </a:lnTo>
                  <a:lnTo>
                    <a:pt x="954" y="695"/>
                  </a:lnTo>
                  <a:lnTo>
                    <a:pt x="959" y="699"/>
                  </a:lnTo>
                  <a:lnTo>
                    <a:pt x="963" y="704"/>
                  </a:lnTo>
                  <a:lnTo>
                    <a:pt x="964" y="711"/>
                  </a:lnTo>
                  <a:lnTo>
                    <a:pt x="964" y="711"/>
                  </a:lnTo>
                  <a:lnTo>
                    <a:pt x="963" y="717"/>
                  </a:lnTo>
                  <a:lnTo>
                    <a:pt x="959" y="722"/>
                  </a:lnTo>
                  <a:lnTo>
                    <a:pt x="954" y="726"/>
                  </a:lnTo>
                  <a:lnTo>
                    <a:pt x="949" y="726"/>
                  </a:lnTo>
                  <a:lnTo>
                    <a:pt x="949" y="726"/>
                  </a:lnTo>
                  <a:lnTo>
                    <a:pt x="942" y="726"/>
                  </a:lnTo>
                  <a:lnTo>
                    <a:pt x="937" y="722"/>
                  </a:lnTo>
                  <a:lnTo>
                    <a:pt x="934" y="717"/>
                  </a:lnTo>
                  <a:lnTo>
                    <a:pt x="934" y="711"/>
                  </a:lnTo>
                  <a:lnTo>
                    <a:pt x="934" y="711"/>
                  </a:lnTo>
                  <a:lnTo>
                    <a:pt x="934" y="704"/>
                  </a:lnTo>
                  <a:lnTo>
                    <a:pt x="937" y="699"/>
                  </a:lnTo>
                  <a:lnTo>
                    <a:pt x="942" y="695"/>
                  </a:lnTo>
                  <a:lnTo>
                    <a:pt x="949" y="693"/>
                  </a:lnTo>
                  <a:lnTo>
                    <a:pt x="949" y="693"/>
                  </a:lnTo>
                  <a:close/>
                  <a:moveTo>
                    <a:pt x="889" y="693"/>
                  </a:moveTo>
                  <a:lnTo>
                    <a:pt x="889" y="693"/>
                  </a:lnTo>
                  <a:lnTo>
                    <a:pt x="889" y="693"/>
                  </a:lnTo>
                  <a:lnTo>
                    <a:pt x="896" y="695"/>
                  </a:lnTo>
                  <a:lnTo>
                    <a:pt x="901" y="699"/>
                  </a:lnTo>
                  <a:lnTo>
                    <a:pt x="905" y="704"/>
                  </a:lnTo>
                  <a:lnTo>
                    <a:pt x="905" y="711"/>
                  </a:lnTo>
                  <a:lnTo>
                    <a:pt x="905" y="711"/>
                  </a:lnTo>
                  <a:lnTo>
                    <a:pt x="905" y="717"/>
                  </a:lnTo>
                  <a:lnTo>
                    <a:pt x="901" y="722"/>
                  </a:lnTo>
                  <a:lnTo>
                    <a:pt x="896" y="726"/>
                  </a:lnTo>
                  <a:lnTo>
                    <a:pt x="889" y="726"/>
                  </a:lnTo>
                  <a:lnTo>
                    <a:pt x="889" y="726"/>
                  </a:lnTo>
                  <a:lnTo>
                    <a:pt x="884" y="726"/>
                  </a:lnTo>
                  <a:lnTo>
                    <a:pt x="879" y="722"/>
                  </a:lnTo>
                  <a:lnTo>
                    <a:pt x="876" y="717"/>
                  </a:lnTo>
                  <a:lnTo>
                    <a:pt x="874" y="711"/>
                  </a:lnTo>
                  <a:lnTo>
                    <a:pt x="874" y="711"/>
                  </a:lnTo>
                  <a:lnTo>
                    <a:pt x="876" y="704"/>
                  </a:lnTo>
                  <a:lnTo>
                    <a:pt x="879" y="699"/>
                  </a:lnTo>
                  <a:lnTo>
                    <a:pt x="884" y="695"/>
                  </a:lnTo>
                  <a:lnTo>
                    <a:pt x="889" y="693"/>
                  </a:lnTo>
                  <a:lnTo>
                    <a:pt x="889" y="693"/>
                  </a:lnTo>
                  <a:close/>
                  <a:moveTo>
                    <a:pt x="831" y="693"/>
                  </a:moveTo>
                  <a:lnTo>
                    <a:pt x="831" y="693"/>
                  </a:lnTo>
                  <a:lnTo>
                    <a:pt x="831" y="693"/>
                  </a:lnTo>
                  <a:lnTo>
                    <a:pt x="838" y="695"/>
                  </a:lnTo>
                  <a:lnTo>
                    <a:pt x="843" y="699"/>
                  </a:lnTo>
                  <a:lnTo>
                    <a:pt x="847" y="704"/>
                  </a:lnTo>
                  <a:lnTo>
                    <a:pt x="847" y="711"/>
                  </a:lnTo>
                  <a:lnTo>
                    <a:pt x="847" y="711"/>
                  </a:lnTo>
                  <a:lnTo>
                    <a:pt x="847" y="717"/>
                  </a:lnTo>
                  <a:lnTo>
                    <a:pt x="843" y="722"/>
                  </a:lnTo>
                  <a:lnTo>
                    <a:pt x="838" y="726"/>
                  </a:lnTo>
                  <a:lnTo>
                    <a:pt x="831" y="726"/>
                  </a:lnTo>
                  <a:lnTo>
                    <a:pt x="831" y="726"/>
                  </a:lnTo>
                  <a:lnTo>
                    <a:pt x="826" y="726"/>
                  </a:lnTo>
                  <a:lnTo>
                    <a:pt x="821" y="722"/>
                  </a:lnTo>
                  <a:lnTo>
                    <a:pt x="818" y="717"/>
                  </a:lnTo>
                  <a:lnTo>
                    <a:pt x="816" y="711"/>
                  </a:lnTo>
                  <a:lnTo>
                    <a:pt x="816" y="711"/>
                  </a:lnTo>
                  <a:lnTo>
                    <a:pt x="818" y="704"/>
                  </a:lnTo>
                  <a:lnTo>
                    <a:pt x="821" y="699"/>
                  </a:lnTo>
                  <a:lnTo>
                    <a:pt x="826" y="695"/>
                  </a:lnTo>
                  <a:lnTo>
                    <a:pt x="831" y="693"/>
                  </a:lnTo>
                  <a:lnTo>
                    <a:pt x="831" y="693"/>
                  </a:lnTo>
                  <a:close/>
                  <a:moveTo>
                    <a:pt x="774" y="693"/>
                  </a:moveTo>
                  <a:lnTo>
                    <a:pt x="774" y="693"/>
                  </a:lnTo>
                  <a:lnTo>
                    <a:pt x="774" y="693"/>
                  </a:lnTo>
                  <a:lnTo>
                    <a:pt x="779" y="695"/>
                  </a:lnTo>
                  <a:lnTo>
                    <a:pt x="784" y="699"/>
                  </a:lnTo>
                  <a:lnTo>
                    <a:pt x="787" y="704"/>
                  </a:lnTo>
                  <a:lnTo>
                    <a:pt x="789" y="711"/>
                  </a:lnTo>
                  <a:lnTo>
                    <a:pt x="789" y="711"/>
                  </a:lnTo>
                  <a:lnTo>
                    <a:pt x="787" y="717"/>
                  </a:lnTo>
                  <a:lnTo>
                    <a:pt x="784" y="722"/>
                  </a:lnTo>
                  <a:lnTo>
                    <a:pt x="779" y="726"/>
                  </a:lnTo>
                  <a:lnTo>
                    <a:pt x="774" y="726"/>
                  </a:lnTo>
                  <a:lnTo>
                    <a:pt x="774" y="726"/>
                  </a:lnTo>
                  <a:lnTo>
                    <a:pt x="767" y="726"/>
                  </a:lnTo>
                  <a:lnTo>
                    <a:pt x="763" y="722"/>
                  </a:lnTo>
                  <a:lnTo>
                    <a:pt x="760" y="717"/>
                  </a:lnTo>
                  <a:lnTo>
                    <a:pt x="758" y="711"/>
                  </a:lnTo>
                  <a:lnTo>
                    <a:pt x="758" y="711"/>
                  </a:lnTo>
                  <a:lnTo>
                    <a:pt x="760" y="704"/>
                  </a:lnTo>
                  <a:lnTo>
                    <a:pt x="763" y="699"/>
                  </a:lnTo>
                  <a:lnTo>
                    <a:pt x="767" y="695"/>
                  </a:lnTo>
                  <a:lnTo>
                    <a:pt x="774" y="693"/>
                  </a:lnTo>
                  <a:lnTo>
                    <a:pt x="774" y="693"/>
                  </a:lnTo>
                  <a:close/>
                  <a:moveTo>
                    <a:pt x="716" y="693"/>
                  </a:moveTo>
                  <a:lnTo>
                    <a:pt x="716" y="693"/>
                  </a:lnTo>
                  <a:lnTo>
                    <a:pt x="716" y="693"/>
                  </a:lnTo>
                  <a:lnTo>
                    <a:pt x="721" y="695"/>
                  </a:lnTo>
                  <a:lnTo>
                    <a:pt x="726" y="699"/>
                  </a:lnTo>
                  <a:lnTo>
                    <a:pt x="729" y="704"/>
                  </a:lnTo>
                  <a:lnTo>
                    <a:pt x="731" y="711"/>
                  </a:lnTo>
                  <a:lnTo>
                    <a:pt x="731" y="711"/>
                  </a:lnTo>
                  <a:lnTo>
                    <a:pt x="729" y="717"/>
                  </a:lnTo>
                  <a:lnTo>
                    <a:pt x="726" y="722"/>
                  </a:lnTo>
                  <a:lnTo>
                    <a:pt x="721" y="726"/>
                  </a:lnTo>
                  <a:lnTo>
                    <a:pt x="716" y="726"/>
                  </a:lnTo>
                  <a:lnTo>
                    <a:pt x="716" y="726"/>
                  </a:lnTo>
                  <a:lnTo>
                    <a:pt x="709" y="726"/>
                  </a:lnTo>
                  <a:lnTo>
                    <a:pt x="704" y="722"/>
                  </a:lnTo>
                  <a:lnTo>
                    <a:pt x="700" y="717"/>
                  </a:lnTo>
                  <a:lnTo>
                    <a:pt x="700" y="711"/>
                  </a:lnTo>
                  <a:lnTo>
                    <a:pt x="700" y="711"/>
                  </a:lnTo>
                  <a:lnTo>
                    <a:pt x="700" y="704"/>
                  </a:lnTo>
                  <a:lnTo>
                    <a:pt x="704" y="699"/>
                  </a:lnTo>
                  <a:lnTo>
                    <a:pt x="709" y="695"/>
                  </a:lnTo>
                  <a:lnTo>
                    <a:pt x="716" y="693"/>
                  </a:lnTo>
                  <a:lnTo>
                    <a:pt x="716" y="693"/>
                  </a:lnTo>
                  <a:close/>
                  <a:moveTo>
                    <a:pt x="656" y="693"/>
                  </a:moveTo>
                  <a:lnTo>
                    <a:pt x="656" y="693"/>
                  </a:lnTo>
                  <a:lnTo>
                    <a:pt x="656" y="693"/>
                  </a:lnTo>
                  <a:lnTo>
                    <a:pt x="663" y="695"/>
                  </a:lnTo>
                  <a:lnTo>
                    <a:pt x="668" y="699"/>
                  </a:lnTo>
                  <a:lnTo>
                    <a:pt x="671" y="704"/>
                  </a:lnTo>
                  <a:lnTo>
                    <a:pt x="673" y="711"/>
                  </a:lnTo>
                  <a:lnTo>
                    <a:pt x="673" y="711"/>
                  </a:lnTo>
                  <a:lnTo>
                    <a:pt x="671" y="717"/>
                  </a:lnTo>
                  <a:lnTo>
                    <a:pt x="668" y="722"/>
                  </a:lnTo>
                  <a:lnTo>
                    <a:pt x="663" y="726"/>
                  </a:lnTo>
                  <a:lnTo>
                    <a:pt x="656" y="726"/>
                  </a:lnTo>
                  <a:lnTo>
                    <a:pt x="656" y="726"/>
                  </a:lnTo>
                  <a:lnTo>
                    <a:pt x="651" y="726"/>
                  </a:lnTo>
                  <a:lnTo>
                    <a:pt x="646" y="722"/>
                  </a:lnTo>
                  <a:lnTo>
                    <a:pt x="642" y="717"/>
                  </a:lnTo>
                  <a:lnTo>
                    <a:pt x="641" y="711"/>
                  </a:lnTo>
                  <a:lnTo>
                    <a:pt x="641" y="711"/>
                  </a:lnTo>
                  <a:lnTo>
                    <a:pt x="642" y="704"/>
                  </a:lnTo>
                  <a:lnTo>
                    <a:pt x="646" y="699"/>
                  </a:lnTo>
                  <a:lnTo>
                    <a:pt x="651" y="695"/>
                  </a:lnTo>
                  <a:lnTo>
                    <a:pt x="656" y="693"/>
                  </a:lnTo>
                  <a:lnTo>
                    <a:pt x="656" y="693"/>
                  </a:lnTo>
                  <a:close/>
                  <a:moveTo>
                    <a:pt x="598" y="693"/>
                  </a:moveTo>
                  <a:lnTo>
                    <a:pt x="598" y="693"/>
                  </a:lnTo>
                  <a:lnTo>
                    <a:pt x="598" y="693"/>
                  </a:lnTo>
                  <a:lnTo>
                    <a:pt x="605" y="695"/>
                  </a:lnTo>
                  <a:lnTo>
                    <a:pt x="610" y="699"/>
                  </a:lnTo>
                  <a:lnTo>
                    <a:pt x="613" y="704"/>
                  </a:lnTo>
                  <a:lnTo>
                    <a:pt x="613" y="711"/>
                  </a:lnTo>
                  <a:lnTo>
                    <a:pt x="613" y="711"/>
                  </a:lnTo>
                  <a:lnTo>
                    <a:pt x="613" y="717"/>
                  </a:lnTo>
                  <a:lnTo>
                    <a:pt x="610" y="722"/>
                  </a:lnTo>
                  <a:lnTo>
                    <a:pt x="605" y="726"/>
                  </a:lnTo>
                  <a:lnTo>
                    <a:pt x="598" y="726"/>
                  </a:lnTo>
                  <a:lnTo>
                    <a:pt x="598" y="726"/>
                  </a:lnTo>
                  <a:lnTo>
                    <a:pt x="593" y="726"/>
                  </a:lnTo>
                  <a:lnTo>
                    <a:pt x="588" y="722"/>
                  </a:lnTo>
                  <a:lnTo>
                    <a:pt x="584" y="717"/>
                  </a:lnTo>
                  <a:lnTo>
                    <a:pt x="583" y="711"/>
                  </a:lnTo>
                  <a:lnTo>
                    <a:pt x="583" y="711"/>
                  </a:lnTo>
                  <a:lnTo>
                    <a:pt x="584" y="704"/>
                  </a:lnTo>
                  <a:lnTo>
                    <a:pt x="588" y="699"/>
                  </a:lnTo>
                  <a:lnTo>
                    <a:pt x="593" y="695"/>
                  </a:lnTo>
                  <a:lnTo>
                    <a:pt x="598" y="693"/>
                  </a:lnTo>
                  <a:lnTo>
                    <a:pt x="598" y="693"/>
                  </a:lnTo>
                  <a:close/>
                  <a:moveTo>
                    <a:pt x="540" y="693"/>
                  </a:moveTo>
                  <a:lnTo>
                    <a:pt x="540" y="693"/>
                  </a:lnTo>
                  <a:lnTo>
                    <a:pt x="540" y="693"/>
                  </a:lnTo>
                  <a:lnTo>
                    <a:pt x="547" y="695"/>
                  </a:lnTo>
                  <a:lnTo>
                    <a:pt x="550" y="699"/>
                  </a:lnTo>
                  <a:lnTo>
                    <a:pt x="554" y="704"/>
                  </a:lnTo>
                  <a:lnTo>
                    <a:pt x="556" y="711"/>
                  </a:lnTo>
                  <a:lnTo>
                    <a:pt x="556" y="711"/>
                  </a:lnTo>
                  <a:lnTo>
                    <a:pt x="554" y="717"/>
                  </a:lnTo>
                  <a:lnTo>
                    <a:pt x="550" y="722"/>
                  </a:lnTo>
                  <a:lnTo>
                    <a:pt x="547" y="726"/>
                  </a:lnTo>
                  <a:lnTo>
                    <a:pt x="540" y="726"/>
                  </a:lnTo>
                  <a:lnTo>
                    <a:pt x="540" y="726"/>
                  </a:lnTo>
                  <a:lnTo>
                    <a:pt x="533" y="726"/>
                  </a:lnTo>
                  <a:lnTo>
                    <a:pt x="530" y="722"/>
                  </a:lnTo>
                  <a:lnTo>
                    <a:pt x="527" y="717"/>
                  </a:lnTo>
                  <a:lnTo>
                    <a:pt x="525" y="711"/>
                  </a:lnTo>
                  <a:lnTo>
                    <a:pt x="525" y="711"/>
                  </a:lnTo>
                  <a:lnTo>
                    <a:pt x="527" y="704"/>
                  </a:lnTo>
                  <a:lnTo>
                    <a:pt x="530" y="699"/>
                  </a:lnTo>
                  <a:lnTo>
                    <a:pt x="533" y="695"/>
                  </a:lnTo>
                  <a:lnTo>
                    <a:pt x="540" y="693"/>
                  </a:lnTo>
                  <a:lnTo>
                    <a:pt x="540" y="693"/>
                  </a:lnTo>
                  <a:close/>
                  <a:moveTo>
                    <a:pt x="482" y="693"/>
                  </a:moveTo>
                  <a:lnTo>
                    <a:pt x="482" y="693"/>
                  </a:lnTo>
                  <a:lnTo>
                    <a:pt x="482" y="693"/>
                  </a:lnTo>
                  <a:lnTo>
                    <a:pt x="487" y="695"/>
                  </a:lnTo>
                  <a:lnTo>
                    <a:pt x="493" y="699"/>
                  </a:lnTo>
                  <a:lnTo>
                    <a:pt x="496" y="704"/>
                  </a:lnTo>
                  <a:lnTo>
                    <a:pt x="498" y="711"/>
                  </a:lnTo>
                  <a:lnTo>
                    <a:pt x="498" y="711"/>
                  </a:lnTo>
                  <a:lnTo>
                    <a:pt x="496" y="717"/>
                  </a:lnTo>
                  <a:lnTo>
                    <a:pt x="493" y="722"/>
                  </a:lnTo>
                  <a:lnTo>
                    <a:pt x="487" y="726"/>
                  </a:lnTo>
                  <a:lnTo>
                    <a:pt x="482" y="726"/>
                  </a:lnTo>
                  <a:lnTo>
                    <a:pt x="482" y="726"/>
                  </a:lnTo>
                  <a:lnTo>
                    <a:pt x="476" y="726"/>
                  </a:lnTo>
                  <a:lnTo>
                    <a:pt x="470" y="722"/>
                  </a:lnTo>
                  <a:lnTo>
                    <a:pt x="467" y="717"/>
                  </a:lnTo>
                  <a:lnTo>
                    <a:pt x="467" y="711"/>
                  </a:lnTo>
                  <a:lnTo>
                    <a:pt x="467" y="711"/>
                  </a:lnTo>
                  <a:lnTo>
                    <a:pt x="467" y="704"/>
                  </a:lnTo>
                  <a:lnTo>
                    <a:pt x="470" y="699"/>
                  </a:lnTo>
                  <a:lnTo>
                    <a:pt x="476" y="695"/>
                  </a:lnTo>
                  <a:lnTo>
                    <a:pt x="482" y="693"/>
                  </a:lnTo>
                  <a:lnTo>
                    <a:pt x="482" y="693"/>
                  </a:lnTo>
                  <a:close/>
                  <a:moveTo>
                    <a:pt x="424" y="693"/>
                  </a:moveTo>
                  <a:lnTo>
                    <a:pt x="424" y="693"/>
                  </a:lnTo>
                  <a:lnTo>
                    <a:pt x="424" y="693"/>
                  </a:lnTo>
                  <a:lnTo>
                    <a:pt x="430" y="695"/>
                  </a:lnTo>
                  <a:lnTo>
                    <a:pt x="435" y="699"/>
                  </a:lnTo>
                  <a:lnTo>
                    <a:pt x="438" y="704"/>
                  </a:lnTo>
                  <a:lnTo>
                    <a:pt x="440" y="711"/>
                  </a:lnTo>
                  <a:lnTo>
                    <a:pt x="440" y="711"/>
                  </a:lnTo>
                  <a:lnTo>
                    <a:pt x="438" y="717"/>
                  </a:lnTo>
                  <a:lnTo>
                    <a:pt x="435" y="722"/>
                  </a:lnTo>
                  <a:lnTo>
                    <a:pt x="430" y="726"/>
                  </a:lnTo>
                  <a:lnTo>
                    <a:pt x="424" y="726"/>
                  </a:lnTo>
                  <a:lnTo>
                    <a:pt x="424" y="726"/>
                  </a:lnTo>
                  <a:lnTo>
                    <a:pt x="418" y="726"/>
                  </a:lnTo>
                  <a:lnTo>
                    <a:pt x="412" y="722"/>
                  </a:lnTo>
                  <a:lnTo>
                    <a:pt x="409" y="717"/>
                  </a:lnTo>
                  <a:lnTo>
                    <a:pt x="407" y="711"/>
                  </a:lnTo>
                  <a:lnTo>
                    <a:pt x="407" y="711"/>
                  </a:lnTo>
                  <a:lnTo>
                    <a:pt x="409" y="704"/>
                  </a:lnTo>
                  <a:lnTo>
                    <a:pt x="412" y="699"/>
                  </a:lnTo>
                  <a:lnTo>
                    <a:pt x="418" y="695"/>
                  </a:lnTo>
                  <a:lnTo>
                    <a:pt x="424" y="693"/>
                  </a:lnTo>
                  <a:lnTo>
                    <a:pt x="424" y="693"/>
                  </a:lnTo>
                  <a:close/>
                  <a:moveTo>
                    <a:pt x="365" y="693"/>
                  </a:moveTo>
                  <a:lnTo>
                    <a:pt x="365" y="693"/>
                  </a:lnTo>
                  <a:lnTo>
                    <a:pt x="365" y="693"/>
                  </a:lnTo>
                  <a:lnTo>
                    <a:pt x="372" y="695"/>
                  </a:lnTo>
                  <a:lnTo>
                    <a:pt x="377" y="699"/>
                  </a:lnTo>
                  <a:lnTo>
                    <a:pt x="380" y="704"/>
                  </a:lnTo>
                  <a:lnTo>
                    <a:pt x="380" y="711"/>
                  </a:lnTo>
                  <a:lnTo>
                    <a:pt x="380" y="711"/>
                  </a:lnTo>
                  <a:lnTo>
                    <a:pt x="380" y="717"/>
                  </a:lnTo>
                  <a:lnTo>
                    <a:pt x="377" y="722"/>
                  </a:lnTo>
                  <a:lnTo>
                    <a:pt x="372" y="726"/>
                  </a:lnTo>
                  <a:lnTo>
                    <a:pt x="365" y="726"/>
                  </a:lnTo>
                  <a:lnTo>
                    <a:pt x="365" y="726"/>
                  </a:lnTo>
                  <a:lnTo>
                    <a:pt x="360" y="726"/>
                  </a:lnTo>
                  <a:lnTo>
                    <a:pt x="355" y="722"/>
                  </a:lnTo>
                  <a:lnTo>
                    <a:pt x="351" y="717"/>
                  </a:lnTo>
                  <a:lnTo>
                    <a:pt x="349" y="711"/>
                  </a:lnTo>
                  <a:lnTo>
                    <a:pt x="349" y="711"/>
                  </a:lnTo>
                  <a:lnTo>
                    <a:pt x="351" y="704"/>
                  </a:lnTo>
                  <a:lnTo>
                    <a:pt x="355" y="699"/>
                  </a:lnTo>
                  <a:lnTo>
                    <a:pt x="360" y="695"/>
                  </a:lnTo>
                  <a:lnTo>
                    <a:pt x="365" y="693"/>
                  </a:lnTo>
                  <a:lnTo>
                    <a:pt x="365" y="693"/>
                  </a:lnTo>
                  <a:close/>
                  <a:moveTo>
                    <a:pt x="307" y="693"/>
                  </a:moveTo>
                  <a:lnTo>
                    <a:pt x="307" y="693"/>
                  </a:lnTo>
                  <a:lnTo>
                    <a:pt x="307" y="693"/>
                  </a:lnTo>
                  <a:lnTo>
                    <a:pt x="314" y="695"/>
                  </a:lnTo>
                  <a:lnTo>
                    <a:pt x="317" y="699"/>
                  </a:lnTo>
                  <a:lnTo>
                    <a:pt x="321" y="704"/>
                  </a:lnTo>
                  <a:lnTo>
                    <a:pt x="322" y="711"/>
                  </a:lnTo>
                  <a:lnTo>
                    <a:pt x="322" y="711"/>
                  </a:lnTo>
                  <a:lnTo>
                    <a:pt x="321" y="717"/>
                  </a:lnTo>
                  <a:lnTo>
                    <a:pt x="317" y="722"/>
                  </a:lnTo>
                  <a:lnTo>
                    <a:pt x="314" y="726"/>
                  </a:lnTo>
                  <a:lnTo>
                    <a:pt x="307" y="726"/>
                  </a:lnTo>
                  <a:lnTo>
                    <a:pt x="307" y="726"/>
                  </a:lnTo>
                  <a:lnTo>
                    <a:pt x="302" y="726"/>
                  </a:lnTo>
                  <a:lnTo>
                    <a:pt x="297" y="722"/>
                  </a:lnTo>
                  <a:lnTo>
                    <a:pt x="293" y="717"/>
                  </a:lnTo>
                  <a:lnTo>
                    <a:pt x="292" y="711"/>
                  </a:lnTo>
                  <a:lnTo>
                    <a:pt x="292" y="711"/>
                  </a:lnTo>
                  <a:lnTo>
                    <a:pt x="293" y="704"/>
                  </a:lnTo>
                  <a:lnTo>
                    <a:pt x="297" y="699"/>
                  </a:lnTo>
                  <a:lnTo>
                    <a:pt x="302" y="695"/>
                  </a:lnTo>
                  <a:lnTo>
                    <a:pt x="307" y="693"/>
                  </a:lnTo>
                  <a:lnTo>
                    <a:pt x="307" y="693"/>
                  </a:lnTo>
                  <a:close/>
                  <a:moveTo>
                    <a:pt x="249" y="693"/>
                  </a:moveTo>
                  <a:lnTo>
                    <a:pt x="249" y="693"/>
                  </a:lnTo>
                  <a:lnTo>
                    <a:pt x="249" y="693"/>
                  </a:lnTo>
                  <a:lnTo>
                    <a:pt x="254" y="695"/>
                  </a:lnTo>
                  <a:lnTo>
                    <a:pt x="259" y="699"/>
                  </a:lnTo>
                  <a:lnTo>
                    <a:pt x="263" y="704"/>
                  </a:lnTo>
                  <a:lnTo>
                    <a:pt x="264" y="711"/>
                  </a:lnTo>
                  <a:lnTo>
                    <a:pt x="264" y="711"/>
                  </a:lnTo>
                  <a:lnTo>
                    <a:pt x="263" y="717"/>
                  </a:lnTo>
                  <a:lnTo>
                    <a:pt x="259" y="722"/>
                  </a:lnTo>
                  <a:lnTo>
                    <a:pt x="254" y="726"/>
                  </a:lnTo>
                  <a:lnTo>
                    <a:pt x="249" y="726"/>
                  </a:lnTo>
                  <a:lnTo>
                    <a:pt x="249" y="726"/>
                  </a:lnTo>
                  <a:lnTo>
                    <a:pt x="242" y="726"/>
                  </a:lnTo>
                  <a:lnTo>
                    <a:pt x="237" y="722"/>
                  </a:lnTo>
                  <a:lnTo>
                    <a:pt x="234" y="717"/>
                  </a:lnTo>
                  <a:lnTo>
                    <a:pt x="234" y="711"/>
                  </a:lnTo>
                  <a:lnTo>
                    <a:pt x="234" y="711"/>
                  </a:lnTo>
                  <a:lnTo>
                    <a:pt x="234" y="704"/>
                  </a:lnTo>
                  <a:lnTo>
                    <a:pt x="237" y="699"/>
                  </a:lnTo>
                  <a:lnTo>
                    <a:pt x="242" y="695"/>
                  </a:lnTo>
                  <a:lnTo>
                    <a:pt x="249" y="693"/>
                  </a:lnTo>
                  <a:lnTo>
                    <a:pt x="249" y="693"/>
                  </a:lnTo>
                  <a:close/>
                  <a:moveTo>
                    <a:pt x="191" y="693"/>
                  </a:moveTo>
                  <a:lnTo>
                    <a:pt x="191" y="693"/>
                  </a:lnTo>
                  <a:lnTo>
                    <a:pt x="191" y="693"/>
                  </a:lnTo>
                  <a:lnTo>
                    <a:pt x="196" y="695"/>
                  </a:lnTo>
                  <a:lnTo>
                    <a:pt x="201" y="699"/>
                  </a:lnTo>
                  <a:lnTo>
                    <a:pt x="205" y="704"/>
                  </a:lnTo>
                  <a:lnTo>
                    <a:pt x="206" y="711"/>
                  </a:lnTo>
                  <a:lnTo>
                    <a:pt x="206" y="711"/>
                  </a:lnTo>
                  <a:lnTo>
                    <a:pt x="205" y="717"/>
                  </a:lnTo>
                  <a:lnTo>
                    <a:pt x="201" y="722"/>
                  </a:lnTo>
                  <a:lnTo>
                    <a:pt x="196" y="726"/>
                  </a:lnTo>
                  <a:lnTo>
                    <a:pt x="191" y="726"/>
                  </a:lnTo>
                  <a:lnTo>
                    <a:pt x="191" y="726"/>
                  </a:lnTo>
                  <a:lnTo>
                    <a:pt x="184" y="726"/>
                  </a:lnTo>
                  <a:lnTo>
                    <a:pt x="179" y="722"/>
                  </a:lnTo>
                  <a:lnTo>
                    <a:pt x="176" y="717"/>
                  </a:lnTo>
                  <a:lnTo>
                    <a:pt x="176" y="711"/>
                  </a:lnTo>
                  <a:lnTo>
                    <a:pt x="176" y="711"/>
                  </a:lnTo>
                  <a:lnTo>
                    <a:pt x="176" y="704"/>
                  </a:lnTo>
                  <a:lnTo>
                    <a:pt x="179" y="699"/>
                  </a:lnTo>
                  <a:lnTo>
                    <a:pt x="184" y="695"/>
                  </a:lnTo>
                  <a:lnTo>
                    <a:pt x="191" y="693"/>
                  </a:lnTo>
                  <a:lnTo>
                    <a:pt x="191" y="693"/>
                  </a:lnTo>
                  <a:close/>
                  <a:moveTo>
                    <a:pt x="132" y="693"/>
                  </a:moveTo>
                  <a:lnTo>
                    <a:pt x="132" y="693"/>
                  </a:lnTo>
                  <a:lnTo>
                    <a:pt x="132" y="693"/>
                  </a:lnTo>
                  <a:lnTo>
                    <a:pt x="138" y="695"/>
                  </a:lnTo>
                  <a:lnTo>
                    <a:pt x="143" y="699"/>
                  </a:lnTo>
                  <a:lnTo>
                    <a:pt x="147" y="704"/>
                  </a:lnTo>
                  <a:lnTo>
                    <a:pt x="147" y="711"/>
                  </a:lnTo>
                  <a:lnTo>
                    <a:pt x="147" y="711"/>
                  </a:lnTo>
                  <a:lnTo>
                    <a:pt x="147" y="717"/>
                  </a:lnTo>
                  <a:lnTo>
                    <a:pt x="143" y="722"/>
                  </a:lnTo>
                  <a:lnTo>
                    <a:pt x="138" y="726"/>
                  </a:lnTo>
                  <a:lnTo>
                    <a:pt x="132" y="726"/>
                  </a:lnTo>
                  <a:lnTo>
                    <a:pt x="132" y="726"/>
                  </a:lnTo>
                  <a:lnTo>
                    <a:pt x="126" y="726"/>
                  </a:lnTo>
                  <a:lnTo>
                    <a:pt x="121" y="722"/>
                  </a:lnTo>
                  <a:lnTo>
                    <a:pt x="118" y="717"/>
                  </a:lnTo>
                  <a:lnTo>
                    <a:pt x="116" y="711"/>
                  </a:lnTo>
                  <a:lnTo>
                    <a:pt x="116" y="711"/>
                  </a:lnTo>
                  <a:lnTo>
                    <a:pt x="118" y="704"/>
                  </a:lnTo>
                  <a:lnTo>
                    <a:pt x="121" y="699"/>
                  </a:lnTo>
                  <a:lnTo>
                    <a:pt x="126" y="695"/>
                  </a:lnTo>
                  <a:lnTo>
                    <a:pt x="132" y="693"/>
                  </a:lnTo>
                  <a:lnTo>
                    <a:pt x="132" y="693"/>
                  </a:lnTo>
                  <a:close/>
                  <a:moveTo>
                    <a:pt x="74" y="693"/>
                  </a:moveTo>
                  <a:lnTo>
                    <a:pt x="74" y="693"/>
                  </a:lnTo>
                  <a:lnTo>
                    <a:pt x="74" y="693"/>
                  </a:lnTo>
                  <a:lnTo>
                    <a:pt x="80" y="695"/>
                  </a:lnTo>
                  <a:lnTo>
                    <a:pt x="86" y="699"/>
                  </a:lnTo>
                  <a:lnTo>
                    <a:pt x="89" y="704"/>
                  </a:lnTo>
                  <a:lnTo>
                    <a:pt x="89" y="711"/>
                  </a:lnTo>
                  <a:lnTo>
                    <a:pt x="89" y="711"/>
                  </a:lnTo>
                  <a:lnTo>
                    <a:pt x="89" y="717"/>
                  </a:lnTo>
                  <a:lnTo>
                    <a:pt x="86" y="722"/>
                  </a:lnTo>
                  <a:lnTo>
                    <a:pt x="80" y="726"/>
                  </a:lnTo>
                  <a:lnTo>
                    <a:pt x="74" y="726"/>
                  </a:lnTo>
                  <a:lnTo>
                    <a:pt x="74" y="726"/>
                  </a:lnTo>
                  <a:lnTo>
                    <a:pt x="68" y="726"/>
                  </a:lnTo>
                  <a:lnTo>
                    <a:pt x="63" y="722"/>
                  </a:lnTo>
                  <a:lnTo>
                    <a:pt x="60" y="717"/>
                  </a:lnTo>
                  <a:lnTo>
                    <a:pt x="58" y="711"/>
                  </a:lnTo>
                  <a:lnTo>
                    <a:pt x="58" y="711"/>
                  </a:lnTo>
                  <a:lnTo>
                    <a:pt x="60" y="704"/>
                  </a:lnTo>
                  <a:lnTo>
                    <a:pt x="63" y="699"/>
                  </a:lnTo>
                  <a:lnTo>
                    <a:pt x="68" y="695"/>
                  </a:lnTo>
                  <a:lnTo>
                    <a:pt x="74" y="693"/>
                  </a:lnTo>
                  <a:lnTo>
                    <a:pt x="74" y="693"/>
                  </a:lnTo>
                  <a:close/>
                  <a:moveTo>
                    <a:pt x="1647" y="651"/>
                  </a:moveTo>
                  <a:lnTo>
                    <a:pt x="1647" y="651"/>
                  </a:lnTo>
                  <a:lnTo>
                    <a:pt x="1647" y="651"/>
                  </a:lnTo>
                  <a:lnTo>
                    <a:pt x="1654" y="653"/>
                  </a:lnTo>
                  <a:lnTo>
                    <a:pt x="1659" y="656"/>
                  </a:lnTo>
                  <a:lnTo>
                    <a:pt x="1662" y="661"/>
                  </a:lnTo>
                  <a:lnTo>
                    <a:pt x="1664" y="666"/>
                  </a:lnTo>
                  <a:lnTo>
                    <a:pt x="1664" y="666"/>
                  </a:lnTo>
                  <a:lnTo>
                    <a:pt x="1662" y="673"/>
                  </a:lnTo>
                  <a:lnTo>
                    <a:pt x="1659" y="678"/>
                  </a:lnTo>
                  <a:lnTo>
                    <a:pt x="1654" y="682"/>
                  </a:lnTo>
                  <a:lnTo>
                    <a:pt x="1647" y="683"/>
                  </a:lnTo>
                  <a:lnTo>
                    <a:pt x="1647" y="683"/>
                  </a:lnTo>
                  <a:lnTo>
                    <a:pt x="1642" y="682"/>
                  </a:lnTo>
                  <a:lnTo>
                    <a:pt x="1637" y="678"/>
                  </a:lnTo>
                  <a:lnTo>
                    <a:pt x="1634" y="673"/>
                  </a:lnTo>
                  <a:lnTo>
                    <a:pt x="1632" y="666"/>
                  </a:lnTo>
                  <a:lnTo>
                    <a:pt x="1632" y="666"/>
                  </a:lnTo>
                  <a:lnTo>
                    <a:pt x="1634" y="661"/>
                  </a:lnTo>
                  <a:lnTo>
                    <a:pt x="1637" y="656"/>
                  </a:lnTo>
                  <a:lnTo>
                    <a:pt x="1642" y="653"/>
                  </a:lnTo>
                  <a:lnTo>
                    <a:pt x="1647" y="651"/>
                  </a:lnTo>
                  <a:lnTo>
                    <a:pt x="1647" y="651"/>
                  </a:lnTo>
                  <a:close/>
                  <a:moveTo>
                    <a:pt x="1589" y="651"/>
                  </a:moveTo>
                  <a:lnTo>
                    <a:pt x="1589" y="651"/>
                  </a:lnTo>
                  <a:lnTo>
                    <a:pt x="1589" y="651"/>
                  </a:lnTo>
                  <a:lnTo>
                    <a:pt x="1596" y="653"/>
                  </a:lnTo>
                  <a:lnTo>
                    <a:pt x="1601" y="656"/>
                  </a:lnTo>
                  <a:lnTo>
                    <a:pt x="1605" y="661"/>
                  </a:lnTo>
                  <a:lnTo>
                    <a:pt x="1605" y="666"/>
                  </a:lnTo>
                  <a:lnTo>
                    <a:pt x="1605" y="666"/>
                  </a:lnTo>
                  <a:lnTo>
                    <a:pt x="1605" y="673"/>
                  </a:lnTo>
                  <a:lnTo>
                    <a:pt x="1601" y="678"/>
                  </a:lnTo>
                  <a:lnTo>
                    <a:pt x="1596" y="682"/>
                  </a:lnTo>
                  <a:lnTo>
                    <a:pt x="1589" y="683"/>
                  </a:lnTo>
                  <a:lnTo>
                    <a:pt x="1589" y="683"/>
                  </a:lnTo>
                  <a:lnTo>
                    <a:pt x="1584" y="682"/>
                  </a:lnTo>
                  <a:lnTo>
                    <a:pt x="1579" y="678"/>
                  </a:lnTo>
                  <a:lnTo>
                    <a:pt x="1576" y="673"/>
                  </a:lnTo>
                  <a:lnTo>
                    <a:pt x="1574" y="666"/>
                  </a:lnTo>
                  <a:lnTo>
                    <a:pt x="1574" y="666"/>
                  </a:lnTo>
                  <a:lnTo>
                    <a:pt x="1576" y="661"/>
                  </a:lnTo>
                  <a:lnTo>
                    <a:pt x="1579" y="656"/>
                  </a:lnTo>
                  <a:lnTo>
                    <a:pt x="1584" y="653"/>
                  </a:lnTo>
                  <a:lnTo>
                    <a:pt x="1589" y="651"/>
                  </a:lnTo>
                  <a:lnTo>
                    <a:pt x="1589" y="651"/>
                  </a:lnTo>
                  <a:close/>
                  <a:moveTo>
                    <a:pt x="1531" y="651"/>
                  </a:moveTo>
                  <a:lnTo>
                    <a:pt x="1531" y="651"/>
                  </a:lnTo>
                  <a:lnTo>
                    <a:pt x="1531" y="651"/>
                  </a:lnTo>
                  <a:lnTo>
                    <a:pt x="1538" y="653"/>
                  </a:lnTo>
                  <a:lnTo>
                    <a:pt x="1542" y="656"/>
                  </a:lnTo>
                  <a:lnTo>
                    <a:pt x="1545" y="661"/>
                  </a:lnTo>
                  <a:lnTo>
                    <a:pt x="1547" y="666"/>
                  </a:lnTo>
                  <a:lnTo>
                    <a:pt x="1547" y="666"/>
                  </a:lnTo>
                  <a:lnTo>
                    <a:pt x="1545" y="673"/>
                  </a:lnTo>
                  <a:lnTo>
                    <a:pt x="1542" y="678"/>
                  </a:lnTo>
                  <a:lnTo>
                    <a:pt x="1538" y="682"/>
                  </a:lnTo>
                  <a:lnTo>
                    <a:pt x="1531" y="683"/>
                  </a:lnTo>
                  <a:lnTo>
                    <a:pt x="1531" y="683"/>
                  </a:lnTo>
                  <a:lnTo>
                    <a:pt x="1525" y="682"/>
                  </a:lnTo>
                  <a:lnTo>
                    <a:pt x="1521" y="678"/>
                  </a:lnTo>
                  <a:lnTo>
                    <a:pt x="1518" y="673"/>
                  </a:lnTo>
                  <a:lnTo>
                    <a:pt x="1516" y="666"/>
                  </a:lnTo>
                  <a:lnTo>
                    <a:pt x="1516" y="666"/>
                  </a:lnTo>
                  <a:lnTo>
                    <a:pt x="1518" y="661"/>
                  </a:lnTo>
                  <a:lnTo>
                    <a:pt x="1521" y="656"/>
                  </a:lnTo>
                  <a:lnTo>
                    <a:pt x="1525" y="653"/>
                  </a:lnTo>
                  <a:lnTo>
                    <a:pt x="1531" y="651"/>
                  </a:lnTo>
                  <a:lnTo>
                    <a:pt x="1531" y="651"/>
                  </a:lnTo>
                  <a:close/>
                  <a:moveTo>
                    <a:pt x="1473" y="651"/>
                  </a:moveTo>
                  <a:lnTo>
                    <a:pt x="1473" y="651"/>
                  </a:lnTo>
                  <a:lnTo>
                    <a:pt x="1473" y="651"/>
                  </a:lnTo>
                  <a:lnTo>
                    <a:pt x="1479" y="653"/>
                  </a:lnTo>
                  <a:lnTo>
                    <a:pt x="1484" y="656"/>
                  </a:lnTo>
                  <a:lnTo>
                    <a:pt x="1487" y="661"/>
                  </a:lnTo>
                  <a:lnTo>
                    <a:pt x="1489" y="666"/>
                  </a:lnTo>
                  <a:lnTo>
                    <a:pt x="1489" y="666"/>
                  </a:lnTo>
                  <a:lnTo>
                    <a:pt x="1487" y="673"/>
                  </a:lnTo>
                  <a:lnTo>
                    <a:pt x="1484" y="678"/>
                  </a:lnTo>
                  <a:lnTo>
                    <a:pt x="1479" y="682"/>
                  </a:lnTo>
                  <a:lnTo>
                    <a:pt x="1473" y="683"/>
                  </a:lnTo>
                  <a:lnTo>
                    <a:pt x="1473" y="683"/>
                  </a:lnTo>
                  <a:lnTo>
                    <a:pt x="1467" y="682"/>
                  </a:lnTo>
                  <a:lnTo>
                    <a:pt x="1462" y="678"/>
                  </a:lnTo>
                  <a:lnTo>
                    <a:pt x="1458" y="673"/>
                  </a:lnTo>
                  <a:lnTo>
                    <a:pt x="1458" y="666"/>
                  </a:lnTo>
                  <a:lnTo>
                    <a:pt x="1458" y="666"/>
                  </a:lnTo>
                  <a:lnTo>
                    <a:pt x="1458" y="661"/>
                  </a:lnTo>
                  <a:lnTo>
                    <a:pt x="1462" y="656"/>
                  </a:lnTo>
                  <a:lnTo>
                    <a:pt x="1467" y="653"/>
                  </a:lnTo>
                  <a:lnTo>
                    <a:pt x="1473" y="651"/>
                  </a:lnTo>
                  <a:lnTo>
                    <a:pt x="1473" y="651"/>
                  </a:lnTo>
                  <a:close/>
                  <a:moveTo>
                    <a:pt x="1416" y="651"/>
                  </a:moveTo>
                  <a:lnTo>
                    <a:pt x="1416" y="651"/>
                  </a:lnTo>
                  <a:lnTo>
                    <a:pt x="1416" y="651"/>
                  </a:lnTo>
                  <a:lnTo>
                    <a:pt x="1421" y="653"/>
                  </a:lnTo>
                  <a:lnTo>
                    <a:pt x="1426" y="656"/>
                  </a:lnTo>
                  <a:lnTo>
                    <a:pt x="1429" y="661"/>
                  </a:lnTo>
                  <a:lnTo>
                    <a:pt x="1431" y="666"/>
                  </a:lnTo>
                  <a:lnTo>
                    <a:pt x="1431" y="666"/>
                  </a:lnTo>
                  <a:lnTo>
                    <a:pt x="1429" y="673"/>
                  </a:lnTo>
                  <a:lnTo>
                    <a:pt x="1426" y="678"/>
                  </a:lnTo>
                  <a:lnTo>
                    <a:pt x="1421" y="682"/>
                  </a:lnTo>
                  <a:lnTo>
                    <a:pt x="1416" y="683"/>
                  </a:lnTo>
                  <a:lnTo>
                    <a:pt x="1416" y="683"/>
                  </a:lnTo>
                  <a:lnTo>
                    <a:pt x="1409" y="682"/>
                  </a:lnTo>
                  <a:lnTo>
                    <a:pt x="1404" y="678"/>
                  </a:lnTo>
                  <a:lnTo>
                    <a:pt x="1400" y="673"/>
                  </a:lnTo>
                  <a:lnTo>
                    <a:pt x="1399" y="666"/>
                  </a:lnTo>
                  <a:lnTo>
                    <a:pt x="1399" y="666"/>
                  </a:lnTo>
                  <a:lnTo>
                    <a:pt x="1400" y="661"/>
                  </a:lnTo>
                  <a:lnTo>
                    <a:pt x="1404" y="656"/>
                  </a:lnTo>
                  <a:lnTo>
                    <a:pt x="1409" y="653"/>
                  </a:lnTo>
                  <a:lnTo>
                    <a:pt x="1416" y="651"/>
                  </a:lnTo>
                  <a:lnTo>
                    <a:pt x="1416" y="651"/>
                  </a:lnTo>
                  <a:close/>
                  <a:moveTo>
                    <a:pt x="1356" y="651"/>
                  </a:moveTo>
                  <a:lnTo>
                    <a:pt x="1356" y="651"/>
                  </a:lnTo>
                  <a:lnTo>
                    <a:pt x="1356" y="651"/>
                  </a:lnTo>
                  <a:lnTo>
                    <a:pt x="1363" y="653"/>
                  </a:lnTo>
                  <a:lnTo>
                    <a:pt x="1368" y="656"/>
                  </a:lnTo>
                  <a:lnTo>
                    <a:pt x="1371" y="661"/>
                  </a:lnTo>
                  <a:lnTo>
                    <a:pt x="1371" y="666"/>
                  </a:lnTo>
                  <a:lnTo>
                    <a:pt x="1371" y="666"/>
                  </a:lnTo>
                  <a:lnTo>
                    <a:pt x="1371" y="673"/>
                  </a:lnTo>
                  <a:lnTo>
                    <a:pt x="1368" y="678"/>
                  </a:lnTo>
                  <a:lnTo>
                    <a:pt x="1363" y="682"/>
                  </a:lnTo>
                  <a:lnTo>
                    <a:pt x="1356" y="683"/>
                  </a:lnTo>
                  <a:lnTo>
                    <a:pt x="1356" y="683"/>
                  </a:lnTo>
                  <a:lnTo>
                    <a:pt x="1351" y="682"/>
                  </a:lnTo>
                  <a:lnTo>
                    <a:pt x="1346" y="678"/>
                  </a:lnTo>
                  <a:lnTo>
                    <a:pt x="1342" y="673"/>
                  </a:lnTo>
                  <a:lnTo>
                    <a:pt x="1341" y="666"/>
                  </a:lnTo>
                  <a:lnTo>
                    <a:pt x="1341" y="666"/>
                  </a:lnTo>
                  <a:lnTo>
                    <a:pt x="1342" y="661"/>
                  </a:lnTo>
                  <a:lnTo>
                    <a:pt x="1346" y="656"/>
                  </a:lnTo>
                  <a:lnTo>
                    <a:pt x="1351" y="653"/>
                  </a:lnTo>
                  <a:lnTo>
                    <a:pt x="1356" y="651"/>
                  </a:lnTo>
                  <a:lnTo>
                    <a:pt x="1356" y="651"/>
                  </a:lnTo>
                  <a:close/>
                  <a:moveTo>
                    <a:pt x="1298" y="651"/>
                  </a:moveTo>
                  <a:lnTo>
                    <a:pt x="1298" y="651"/>
                  </a:lnTo>
                  <a:lnTo>
                    <a:pt x="1298" y="651"/>
                  </a:lnTo>
                  <a:lnTo>
                    <a:pt x="1305" y="653"/>
                  </a:lnTo>
                  <a:lnTo>
                    <a:pt x="1308" y="656"/>
                  </a:lnTo>
                  <a:lnTo>
                    <a:pt x="1312" y="661"/>
                  </a:lnTo>
                  <a:lnTo>
                    <a:pt x="1313" y="666"/>
                  </a:lnTo>
                  <a:lnTo>
                    <a:pt x="1313" y="666"/>
                  </a:lnTo>
                  <a:lnTo>
                    <a:pt x="1312" y="673"/>
                  </a:lnTo>
                  <a:lnTo>
                    <a:pt x="1308" y="678"/>
                  </a:lnTo>
                  <a:lnTo>
                    <a:pt x="1305" y="682"/>
                  </a:lnTo>
                  <a:lnTo>
                    <a:pt x="1298" y="683"/>
                  </a:lnTo>
                  <a:lnTo>
                    <a:pt x="1298" y="683"/>
                  </a:lnTo>
                  <a:lnTo>
                    <a:pt x="1293" y="682"/>
                  </a:lnTo>
                  <a:lnTo>
                    <a:pt x="1288" y="678"/>
                  </a:lnTo>
                  <a:lnTo>
                    <a:pt x="1284" y="673"/>
                  </a:lnTo>
                  <a:lnTo>
                    <a:pt x="1283" y="666"/>
                  </a:lnTo>
                  <a:lnTo>
                    <a:pt x="1283" y="666"/>
                  </a:lnTo>
                  <a:lnTo>
                    <a:pt x="1284" y="661"/>
                  </a:lnTo>
                  <a:lnTo>
                    <a:pt x="1288" y="656"/>
                  </a:lnTo>
                  <a:lnTo>
                    <a:pt x="1293" y="653"/>
                  </a:lnTo>
                  <a:lnTo>
                    <a:pt x="1298" y="651"/>
                  </a:lnTo>
                  <a:lnTo>
                    <a:pt x="1298" y="651"/>
                  </a:lnTo>
                  <a:close/>
                  <a:moveTo>
                    <a:pt x="1240" y="651"/>
                  </a:moveTo>
                  <a:lnTo>
                    <a:pt x="1240" y="651"/>
                  </a:lnTo>
                  <a:lnTo>
                    <a:pt x="1240" y="651"/>
                  </a:lnTo>
                  <a:lnTo>
                    <a:pt x="1245" y="653"/>
                  </a:lnTo>
                  <a:lnTo>
                    <a:pt x="1250" y="656"/>
                  </a:lnTo>
                  <a:lnTo>
                    <a:pt x="1254" y="661"/>
                  </a:lnTo>
                  <a:lnTo>
                    <a:pt x="1255" y="666"/>
                  </a:lnTo>
                  <a:lnTo>
                    <a:pt x="1255" y="666"/>
                  </a:lnTo>
                  <a:lnTo>
                    <a:pt x="1254" y="673"/>
                  </a:lnTo>
                  <a:lnTo>
                    <a:pt x="1250" y="678"/>
                  </a:lnTo>
                  <a:lnTo>
                    <a:pt x="1245" y="682"/>
                  </a:lnTo>
                  <a:lnTo>
                    <a:pt x="1240" y="683"/>
                  </a:lnTo>
                  <a:lnTo>
                    <a:pt x="1240" y="683"/>
                  </a:lnTo>
                  <a:lnTo>
                    <a:pt x="1233" y="682"/>
                  </a:lnTo>
                  <a:lnTo>
                    <a:pt x="1228" y="678"/>
                  </a:lnTo>
                  <a:lnTo>
                    <a:pt x="1225" y="673"/>
                  </a:lnTo>
                  <a:lnTo>
                    <a:pt x="1225" y="666"/>
                  </a:lnTo>
                  <a:lnTo>
                    <a:pt x="1225" y="666"/>
                  </a:lnTo>
                  <a:lnTo>
                    <a:pt x="1225" y="661"/>
                  </a:lnTo>
                  <a:lnTo>
                    <a:pt x="1228" y="656"/>
                  </a:lnTo>
                  <a:lnTo>
                    <a:pt x="1233" y="653"/>
                  </a:lnTo>
                  <a:lnTo>
                    <a:pt x="1240" y="651"/>
                  </a:lnTo>
                  <a:lnTo>
                    <a:pt x="1240" y="651"/>
                  </a:lnTo>
                  <a:close/>
                  <a:moveTo>
                    <a:pt x="1182" y="651"/>
                  </a:moveTo>
                  <a:lnTo>
                    <a:pt x="1182" y="651"/>
                  </a:lnTo>
                  <a:lnTo>
                    <a:pt x="1182" y="651"/>
                  </a:lnTo>
                  <a:lnTo>
                    <a:pt x="1187" y="653"/>
                  </a:lnTo>
                  <a:lnTo>
                    <a:pt x="1192" y="656"/>
                  </a:lnTo>
                  <a:lnTo>
                    <a:pt x="1196" y="661"/>
                  </a:lnTo>
                  <a:lnTo>
                    <a:pt x="1198" y="666"/>
                  </a:lnTo>
                  <a:lnTo>
                    <a:pt x="1198" y="666"/>
                  </a:lnTo>
                  <a:lnTo>
                    <a:pt x="1196" y="673"/>
                  </a:lnTo>
                  <a:lnTo>
                    <a:pt x="1192" y="678"/>
                  </a:lnTo>
                  <a:lnTo>
                    <a:pt x="1187" y="682"/>
                  </a:lnTo>
                  <a:lnTo>
                    <a:pt x="1182" y="683"/>
                  </a:lnTo>
                  <a:lnTo>
                    <a:pt x="1182" y="683"/>
                  </a:lnTo>
                  <a:lnTo>
                    <a:pt x="1175" y="682"/>
                  </a:lnTo>
                  <a:lnTo>
                    <a:pt x="1170" y="678"/>
                  </a:lnTo>
                  <a:lnTo>
                    <a:pt x="1167" y="673"/>
                  </a:lnTo>
                  <a:lnTo>
                    <a:pt x="1165" y="666"/>
                  </a:lnTo>
                  <a:lnTo>
                    <a:pt x="1165" y="666"/>
                  </a:lnTo>
                  <a:lnTo>
                    <a:pt x="1167" y="661"/>
                  </a:lnTo>
                  <a:lnTo>
                    <a:pt x="1170" y="656"/>
                  </a:lnTo>
                  <a:lnTo>
                    <a:pt x="1175" y="653"/>
                  </a:lnTo>
                  <a:lnTo>
                    <a:pt x="1182" y="651"/>
                  </a:lnTo>
                  <a:lnTo>
                    <a:pt x="1182" y="651"/>
                  </a:lnTo>
                  <a:close/>
                  <a:moveTo>
                    <a:pt x="1123" y="651"/>
                  </a:moveTo>
                  <a:lnTo>
                    <a:pt x="1123" y="651"/>
                  </a:lnTo>
                  <a:lnTo>
                    <a:pt x="1123" y="651"/>
                  </a:lnTo>
                  <a:lnTo>
                    <a:pt x="1129" y="653"/>
                  </a:lnTo>
                  <a:lnTo>
                    <a:pt x="1135" y="656"/>
                  </a:lnTo>
                  <a:lnTo>
                    <a:pt x="1138" y="661"/>
                  </a:lnTo>
                  <a:lnTo>
                    <a:pt x="1138" y="666"/>
                  </a:lnTo>
                  <a:lnTo>
                    <a:pt x="1138" y="666"/>
                  </a:lnTo>
                  <a:lnTo>
                    <a:pt x="1138" y="673"/>
                  </a:lnTo>
                  <a:lnTo>
                    <a:pt x="1135" y="678"/>
                  </a:lnTo>
                  <a:lnTo>
                    <a:pt x="1129" y="682"/>
                  </a:lnTo>
                  <a:lnTo>
                    <a:pt x="1123" y="683"/>
                  </a:lnTo>
                  <a:lnTo>
                    <a:pt x="1123" y="683"/>
                  </a:lnTo>
                  <a:lnTo>
                    <a:pt x="1118" y="682"/>
                  </a:lnTo>
                  <a:lnTo>
                    <a:pt x="1112" y="678"/>
                  </a:lnTo>
                  <a:lnTo>
                    <a:pt x="1109" y="673"/>
                  </a:lnTo>
                  <a:lnTo>
                    <a:pt x="1107" y="666"/>
                  </a:lnTo>
                  <a:lnTo>
                    <a:pt x="1107" y="666"/>
                  </a:lnTo>
                  <a:lnTo>
                    <a:pt x="1109" y="661"/>
                  </a:lnTo>
                  <a:lnTo>
                    <a:pt x="1112" y="656"/>
                  </a:lnTo>
                  <a:lnTo>
                    <a:pt x="1118" y="653"/>
                  </a:lnTo>
                  <a:lnTo>
                    <a:pt x="1123" y="651"/>
                  </a:lnTo>
                  <a:lnTo>
                    <a:pt x="1123" y="651"/>
                  </a:lnTo>
                  <a:close/>
                  <a:moveTo>
                    <a:pt x="1065" y="651"/>
                  </a:moveTo>
                  <a:lnTo>
                    <a:pt x="1065" y="651"/>
                  </a:lnTo>
                  <a:lnTo>
                    <a:pt x="1065" y="651"/>
                  </a:lnTo>
                  <a:lnTo>
                    <a:pt x="1072" y="653"/>
                  </a:lnTo>
                  <a:lnTo>
                    <a:pt x="1077" y="656"/>
                  </a:lnTo>
                  <a:lnTo>
                    <a:pt x="1078" y="661"/>
                  </a:lnTo>
                  <a:lnTo>
                    <a:pt x="1080" y="666"/>
                  </a:lnTo>
                  <a:lnTo>
                    <a:pt x="1080" y="666"/>
                  </a:lnTo>
                  <a:lnTo>
                    <a:pt x="1078" y="673"/>
                  </a:lnTo>
                  <a:lnTo>
                    <a:pt x="1077" y="678"/>
                  </a:lnTo>
                  <a:lnTo>
                    <a:pt x="1072" y="682"/>
                  </a:lnTo>
                  <a:lnTo>
                    <a:pt x="1065" y="683"/>
                  </a:lnTo>
                  <a:lnTo>
                    <a:pt x="1065" y="683"/>
                  </a:lnTo>
                  <a:lnTo>
                    <a:pt x="1060" y="682"/>
                  </a:lnTo>
                  <a:lnTo>
                    <a:pt x="1055" y="678"/>
                  </a:lnTo>
                  <a:lnTo>
                    <a:pt x="1051" y="673"/>
                  </a:lnTo>
                  <a:lnTo>
                    <a:pt x="1049" y="666"/>
                  </a:lnTo>
                  <a:lnTo>
                    <a:pt x="1049" y="666"/>
                  </a:lnTo>
                  <a:lnTo>
                    <a:pt x="1051" y="661"/>
                  </a:lnTo>
                  <a:lnTo>
                    <a:pt x="1055" y="656"/>
                  </a:lnTo>
                  <a:lnTo>
                    <a:pt x="1060" y="653"/>
                  </a:lnTo>
                  <a:lnTo>
                    <a:pt x="1065" y="651"/>
                  </a:lnTo>
                  <a:lnTo>
                    <a:pt x="1065" y="651"/>
                  </a:lnTo>
                  <a:close/>
                  <a:moveTo>
                    <a:pt x="1007" y="651"/>
                  </a:moveTo>
                  <a:lnTo>
                    <a:pt x="1007" y="651"/>
                  </a:lnTo>
                  <a:lnTo>
                    <a:pt x="1007" y="651"/>
                  </a:lnTo>
                  <a:lnTo>
                    <a:pt x="1012" y="653"/>
                  </a:lnTo>
                  <a:lnTo>
                    <a:pt x="1017" y="656"/>
                  </a:lnTo>
                  <a:lnTo>
                    <a:pt x="1020" y="661"/>
                  </a:lnTo>
                  <a:lnTo>
                    <a:pt x="1022" y="666"/>
                  </a:lnTo>
                  <a:lnTo>
                    <a:pt x="1022" y="666"/>
                  </a:lnTo>
                  <a:lnTo>
                    <a:pt x="1020" y="673"/>
                  </a:lnTo>
                  <a:lnTo>
                    <a:pt x="1017" y="678"/>
                  </a:lnTo>
                  <a:lnTo>
                    <a:pt x="1012" y="682"/>
                  </a:lnTo>
                  <a:lnTo>
                    <a:pt x="1007" y="683"/>
                  </a:lnTo>
                  <a:lnTo>
                    <a:pt x="1007" y="683"/>
                  </a:lnTo>
                  <a:lnTo>
                    <a:pt x="1000" y="682"/>
                  </a:lnTo>
                  <a:lnTo>
                    <a:pt x="995" y="678"/>
                  </a:lnTo>
                  <a:lnTo>
                    <a:pt x="992" y="673"/>
                  </a:lnTo>
                  <a:lnTo>
                    <a:pt x="992" y="666"/>
                  </a:lnTo>
                  <a:lnTo>
                    <a:pt x="992" y="666"/>
                  </a:lnTo>
                  <a:lnTo>
                    <a:pt x="992" y="661"/>
                  </a:lnTo>
                  <a:lnTo>
                    <a:pt x="995" y="656"/>
                  </a:lnTo>
                  <a:lnTo>
                    <a:pt x="1000" y="653"/>
                  </a:lnTo>
                  <a:lnTo>
                    <a:pt x="1007" y="651"/>
                  </a:lnTo>
                  <a:lnTo>
                    <a:pt x="1007" y="651"/>
                  </a:lnTo>
                  <a:close/>
                  <a:moveTo>
                    <a:pt x="949" y="651"/>
                  </a:moveTo>
                  <a:lnTo>
                    <a:pt x="949" y="651"/>
                  </a:lnTo>
                  <a:lnTo>
                    <a:pt x="949" y="651"/>
                  </a:lnTo>
                  <a:lnTo>
                    <a:pt x="954" y="653"/>
                  </a:lnTo>
                  <a:lnTo>
                    <a:pt x="959" y="656"/>
                  </a:lnTo>
                  <a:lnTo>
                    <a:pt x="963" y="661"/>
                  </a:lnTo>
                  <a:lnTo>
                    <a:pt x="964" y="666"/>
                  </a:lnTo>
                  <a:lnTo>
                    <a:pt x="964" y="666"/>
                  </a:lnTo>
                  <a:lnTo>
                    <a:pt x="963" y="673"/>
                  </a:lnTo>
                  <a:lnTo>
                    <a:pt x="959" y="678"/>
                  </a:lnTo>
                  <a:lnTo>
                    <a:pt x="954" y="682"/>
                  </a:lnTo>
                  <a:lnTo>
                    <a:pt x="949" y="683"/>
                  </a:lnTo>
                  <a:lnTo>
                    <a:pt x="949" y="683"/>
                  </a:lnTo>
                  <a:lnTo>
                    <a:pt x="942" y="682"/>
                  </a:lnTo>
                  <a:lnTo>
                    <a:pt x="937" y="678"/>
                  </a:lnTo>
                  <a:lnTo>
                    <a:pt x="934" y="673"/>
                  </a:lnTo>
                  <a:lnTo>
                    <a:pt x="934" y="666"/>
                  </a:lnTo>
                  <a:lnTo>
                    <a:pt x="934" y="666"/>
                  </a:lnTo>
                  <a:lnTo>
                    <a:pt x="934" y="661"/>
                  </a:lnTo>
                  <a:lnTo>
                    <a:pt x="937" y="656"/>
                  </a:lnTo>
                  <a:lnTo>
                    <a:pt x="942" y="653"/>
                  </a:lnTo>
                  <a:lnTo>
                    <a:pt x="949" y="651"/>
                  </a:lnTo>
                  <a:lnTo>
                    <a:pt x="949" y="651"/>
                  </a:lnTo>
                  <a:close/>
                  <a:moveTo>
                    <a:pt x="889" y="651"/>
                  </a:moveTo>
                  <a:lnTo>
                    <a:pt x="889" y="651"/>
                  </a:lnTo>
                  <a:lnTo>
                    <a:pt x="889" y="651"/>
                  </a:lnTo>
                  <a:lnTo>
                    <a:pt x="896" y="653"/>
                  </a:lnTo>
                  <a:lnTo>
                    <a:pt x="901" y="656"/>
                  </a:lnTo>
                  <a:lnTo>
                    <a:pt x="905" y="661"/>
                  </a:lnTo>
                  <a:lnTo>
                    <a:pt x="905" y="666"/>
                  </a:lnTo>
                  <a:lnTo>
                    <a:pt x="905" y="666"/>
                  </a:lnTo>
                  <a:lnTo>
                    <a:pt x="905" y="673"/>
                  </a:lnTo>
                  <a:lnTo>
                    <a:pt x="901" y="678"/>
                  </a:lnTo>
                  <a:lnTo>
                    <a:pt x="896" y="682"/>
                  </a:lnTo>
                  <a:lnTo>
                    <a:pt x="889" y="683"/>
                  </a:lnTo>
                  <a:lnTo>
                    <a:pt x="889" y="683"/>
                  </a:lnTo>
                  <a:lnTo>
                    <a:pt x="884" y="682"/>
                  </a:lnTo>
                  <a:lnTo>
                    <a:pt x="879" y="678"/>
                  </a:lnTo>
                  <a:lnTo>
                    <a:pt x="876" y="673"/>
                  </a:lnTo>
                  <a:lnTo>
                    <a:pt x="874" y="666"/>
                  </a:lnTo>
                  <a:lnTo>
                    <a:pt x="874" y="666"/>
                  </a:lnTo>
                  <a:lnTo>
                    <a:pt x="876" y="661"/>
                  </a:lnTo>
                  <a:lnTo>
                    <a:pt x="879" y="656"/>
                  </a:lnTo>
                  <a:lnTo>
                    <a:pt x="884" y="653"/>
                  </a:lnTo>
                  <a:lnTo>
                    <a:pt x="889" y="651"/>
                  </a:lnTo>
                  <a:lnTo>
                    <a:pt x="889" y="651"/>
                  </a:lnTo>
                  <a:close/>
                  <a:moveTo>
                    <a:pt x="831" y="651"/>
                  </a:moveTo>
                  <a:lnTo>
                    <a:pt x="831" y="651"/>
                  </a:lnTo>
                  <a:lnTo>
                    <a:pt x="831" y="651"/>
                  </a:lnTo>
                  <a:lnTo>
                    <a:pt x="838" y="653"/>
                  </a:lnTo>
                  <a:lnTo>
                    <a:pt x="843" y="656"/>
                  </a:lnTo>
                  <a:lnTo>
                    <a:pt x="847" y="661"/>
                  </a:lnTo>
                  <a:lnTo>
                    <a:pt x="847" y="666"/>
                  </a:lnTo>
                  <a:lnTo>
                    <a:pt x="847" y="666"/>
                  </a:lnTo>
                  <a:lnTo>
                    <a:pt x="847" y="673"/>
                  </a:lnTo>
                  <a:lnTo>
                    <a:pt x="843" y="678"/>
                  </a:lnTo>
                  <a:lnTo>
                    <a:pt x="838" y="682"/>
                  </a:lnTo>
                  <a:lnTo>
                    <a:pt x="831" y="683"/>
                  </a:lnTo>
                  <a:lnTo>
                    <a:pt x="831" y="683"/>
                  </a:lnTo>
                  <a:lnTo>
                    <a:pt x="826" y="682"/>
                  </a:lnTo>
                  <a:lnTo>
                    <a:pt x="821" y="678"/>
                  </a:lnTo>
                  <a:lnTo>
                    <a:pt x="818" y="673"/>
                  </a:lnTo>
                  <a:lnTo>
                    <a:pt x="816" y="666"/>
                  </a:lnTo>
                  <a:lnTo>
                    <a:pt x="816" y="666"/>
                  </a:lnTo>
                  <a:lnTo>
                    <a:pt x="818" y="661"/>
                  </a:lnTo>
                  <a:lnTo>
                    <a:pt x="821" y="656"/>
                  </a:lnTo>
                  <a:lnTo>
                    <a:pt x="826" y="653"/>
                  </a:lnTo>
                  <a:lnTo>
                    <a:pt x="831" y="651"/>
                  </a:lnTo>
                  <a:lnTo>
                    <a:pt x="831" y="651"/>
                  </a:lnTo>
                  <a:close/>
                  <a:moveTo>
                    <a:pt x="774" y="651"/>
                  </a:moveTo>
                  <a:lnTo>
                    <a:pt x="774" y="651"/>
                  </a:lnTo>
                  <a:lnTo>
                    <a:pt x="774" y="651"/>
                  </a:lnTo>
                  <a:lnTo>
                    <a:pt x="779" y="653"/>
                  </a:lnTo>
                  <a:lnTo>
                    <a:pt x="784" y="656"/>
                  </a:lnTo>
                  <a:lnTo>
                    <a:pt x="787" y="661"/>
                  </a:lnTo>
                  <a:lnTo>
                    <a:pt x="789" y="666"/>
                  </a:lnTo>
                  <a:lnTo>
                    <a:pt x="789" y="666"/>
                  </a:lnTo>
                  <a:lnTo>
                    <a:pt x="787" y="673"/>
                  </a:lnTo>
                  <a:lnTo>
                    <a:pt x="784" y="678"/>
                  </a:lnTo>
                  <a:lnTo>
                    <a:pt x="779" y="682"/>
                  </a:lnTo>
                  <a:lnTo>
                    <a:pt x="774" y="683"/>
                  </a:lnTo>
                  <a:lnTo>
                    <a:pt x="774" y="683"/>
                  </a:lnTo>
                  <a:lnTo>
                    <a:pt x="767" y="682"/>
                  </a:lnTo>
                  <a:lnTo>
                    <a:pt x="763" y="678"/>
                  </a:lnTo>
                  <a:lnTo>
                    <a:pt x="760" y="673"/>
                  </a:lnTo>
                  <a:lnTo>
                    <a:pt x="758" y="666"/>
                  </a:lnTo>
                  <a:lnTo>
                    <a:pt x="758" y="666"/>
                  </a:lnTo>
                  <a:lnTo>
                    <a:pt x="760" y="661"/>
                  </a:lnTo>
                  <a:lnTo>
                    <a:pt x="763" y="656"/>
                  </a:lnTo>
                  <a:lnTo>
                    <a:pt x="767" y="653"/>
                  </a:lnTo>
                  <a:lnTo>
                    <a:pt x="774" y="651"/>
                  </a:lnTo>
                  <a:lnTo>
                    <a:pt x="774" y="651"/>
                  </a:lnTo>
                  <a:close/>
                  <a:moveTo>
                    <a:pt x="716" y="651"/>
                  </a:moveTo>
                  <a:lnTo>
                    <a:pt x="716" y="651"/>
                  </a:lnTo>
                  <a:lnTo>
                    <a:pt x="716" y="651"/>
                  </a:lnTo>
                  <a:lnTo>
                    <a:pt x="721" y="653"/>
                  </a:lnTo>
                  <a:lnTo>
                    <a:pt x="726" y="656"/>
                  </a:lnTo>
                  <a:lnTo>
                    <a:pt x="729" y="661"/>
                  </a:lnTo>
                  <a:lnTo>
                    <a:pt x="731" y="666"/>
                  </a:lnTo>
                  <a:lnTo>
                    <a:pt x="731" y="666"/>
                  </a:lnTo>
                  <a:lnTo>
                    <a:pt x="729" y="673"/>
                  </a:lnTo>
                  <a:lnTo>
                    <a:pt x="726" y="678"/>
                  </a:lnTo>
                  <a:lnTo>
                    <a:pt x="721" y="682"/>
                  </a:lnTo>
                  <a:lnTo>
                    <a:pt x="716" y="683"/>
                  </a:lnTo>
                  <a:lnTo>
                    <a:pt x="716" y="683"/>
                  </a:lnTo>
                  <a:lnTo>
                    <a:pt x="709" y="682"/>
                  </a:lnTo>
                  <a:lnTo>
                    <a:pt x="704" y="678"/>
                  </a:lnTo>
                  <a:lnTo>
                    <a:pt x="700" y="673"/>
                  </a:lnTo>
                  <a:lnTo>
                    <a:pt x="700" y="666"/>
                  </a:lnTo>
                  <a:lnTo>
                    <a:pt x="700" y="666"/>
                  </a:lnTo>
                  <a:lnTo>
                    <a:pt x="700" y="661"/>
                  </a:lnTo>
                  <a:lnTo>
                    <a:pt x="704" y="656"/>
                  </a:lnTo>
                  <a:lnTo>
                    <a:pt x="709" y="653"/>
                  </a:lnTo>
                  <a:lnTo>
                    <a:pt x="716" y="651"/>
                  </a:lnTo>
                  <a:lnTo>
                    <a:pt x="716" y="651"/>
                  </a:lnTo>
                  <a:close/>
                  <a:moveTo>
                    <a:pt x="656" y="651"/>
                  </a:moveTo>
                  <a:lnTo>
                    <a:pt x="656" y="651"/>
                  </a:lnTo>
                  <a:lnTo>
                    <a:pt x="656" y="651"/>
                  </a:lnTo>
                  <a:lnTo>
                    <a:pt x="663" y="653"/>
                  </a:lnTo>
                  <a:lnTo>
                    <a:pt x="668" y="656"/>
                  </a:lnTo>
                  <a:lnTo>
                    <a:pt x="671" y="661"/>
                  </a:lnTo>
                  <a:lnTo>
                    <a:pt x="673" y="666"/>
                  </a:lnTo>
                  <a:lnTo>
                    <a:pt x="673" y="666"/>
                  </a:lnTo>
                  <a:lnTo>
                    <a:pt x="671" y="673"/>
                  </a:lnTo>
                  <a:lnTo>
                    <a:pt x="668" y="678"/>
                  </a:lnTo>
                  <a:lnTo>
                    <a:pt x="663" y="682"/>
                  </a:lnTo>
                  <a:lnTo>
                    <a:pt x="656" y="683"/>
                  </a:lnTo>
                  <a:lnTo>
                    <a:pt x="656" y="683"/>
                  </a:lnTo>
                  <a:lnTo>
                    <a:pt x="651" y="682"/>
                  </a:lnTo>
                  <a:lnTo>
                    <a:pt x="646" y="678"/>
                  </a:lnTo>
                  <a:lnTo>
                    <a:pt x="642" y="673"/>
                  </a:lnTo>
                  <a:lnTo>
                    <a:pt x="641" y="666"/>
                  </a:lnTo>
                  <a:lnTo>
                    <a:pt x="641" y="666"/>
                  </a:lnTo>
                  <a:lnTo>
                    <a:pt x="642" y="661"/>
                  </a:lnTo>
                  <a:lnTo>
                    <a:pt x="646" y="656"/>
                  </a:lnTo>
                  <a:lnTo>
                    <a:pt x="651" y="653"/>
                  </a:lnTo>
                  <a:lnTo>
                    <a:pt x="656" y="651"/>
                  </a:lnTo>
                  <a:lnTo>
                    <a:pt x="656" y="651"/>
                  </a:lnTo>
                  <a:close/>
                  <a:moveTo>
                    <a:pt x="598" y="651"/>
                  </a:moveTo>
                  <a:lnTo>
                    <a:pt x="598" y="651"/>
                  </a:lnTo>
                  <a:lnTo>
                    <a:pt x="598" y="651"/>
                  </a:lnTo>
                  <a:lnTo>
                    <a:pt x="605" y="653"/>
                  </a:lnTo>
                  <a:lnTo>
                    <a:pt x="610" y="656"/>
                  </a:lnTo>
                  <a:lnTo>
                    <a:pt x="613" y="661"/>
                  </a:lnTo>
                  <a:lnTo>
                    <a:pt x="613" y="666"/>
                  </a:lnTo>
                  <a:lnTo>
                    <a:pt x="613" y="666"/>
                  </a:lnTo>
                  <a:lnTo>
                    <a:pt x="613" y="673"/>
                  </a:lnTo>
                  <a:lnTo>
                    <a:pt x="610" y="678"/>
                  </a:lnTo>
                  <a:lnTo>
                    <a:pt x="605" y="682"/>
                  </a:lnTo>
                  <a:lnTo>
                    <a:pt x="598" y="683"/>
                  </a:lnTo>
                  <a:lnTo>
                    <a:pt x="598" y="683"/>
                  </a:lnTo>
                  <a:lnTo>
                    <a:pt x="593" y="682"/>
                  </a:lnTo>
                  <a:lnTo>
                    <a:pt x="588" y="678"/>
                  </a:lnTo>
                  <a:lnTo>
                    <a:pt x="584" y="673"/>
                  </a:lnTo>
                  <a:lnTo>
                    <a:pt x="583" y="666"/>
                  </a:lnTo>
                  <a:lnTo>
                    <a:pt x="583" y="666"/>
                  </a:lnTo>
                  <a:lnTo>
                    <a:pt x="584" y="661"/>
                  </a:lnTo>
                  <a:lnTo>
                    <a:pt x="588" y="656"/>
                  </a:lnTo>
                  <a:lnTo>
                    <a:pt x="593" y="653"/>
                  </a:lnTo>
                  <a:lnTo>
                    <a:pt x="598" y="651"/>
                  </a:lnTo>
                  <a:lnTo>
                    <a:pt x="598" y="651"/>
                  </a:lnTo>
                  <a:close/>
                  <a:moveTo>
                    <a:pt x="540" y="651"/>
                  </a:moveTo>
                  <a:lnTo>
                    <a:pt x="540" y="651"/>
                  </a:lnTo>
                  <a:lnTo>
                    <a:pt x="540" y="651"/>
                  </a:lnTo>
                  <a:lnTo>
                    <a:pt x="547" y="653"/>
                  </a:lnTo>
                  <a:lnTo>
                    <a:pt x="550" y="656"/>
                  </a:lnTo>
                  <a:lnTo>
                    <a:pt x="554" y="661"/>
                  </a:lnTo>
                  <a:lnTo>
                    <a:pt x="556" y="666"/>
                  </a:lnTo>
                  <a:lnTo>
                    <a:pt x="556" y="666"/>
                  </a:lnTo>
                  <a:lnTo>
                    <a:pt x="554" y="673"/>
                  </a:lnTo>
                  <a:lnTo>
                    <a:pt x="550" y="678"/>
                  </a:lnTo>
                  <a:lnTo>
                    <a:pt x="547" y="682"/>
                  </a:lnTo>
                  <a:lnTo>
                    <a:pt x="540" y="683"/>
                  </a:lnTo>
                  <a:lnTo>
                    <a:pt x="540" y="683"/>
                  </a:lnTo>
                  <a:lnTo>
                    <a:pt x="533" y="682"/>
                  </a:lnTo>
                  <a:lnTo>
                    <a:pt x="530" y="678"/>
                  </a:lnTo>
                  <a:lnTo>
                    <a:pt x="527" y="673"/>
                  </a:lnTo>
                  <a:lnTo>
                    <a:pt x="525" y="666"/>
                  </a:lnTo>
                  <a:lnTo>
                    <a:pt x="525" y="666"/>
                  </a:lnTo>
                  <a:lnTo>
                    <a:pt x="527" y="661"/>
                  </a:lnTo>
                  <a:lnTo>
                    <a:pt x="530" y="656"/>
                  </a:lnTo>
                  <a:lnTo>
                    <a:pt x="533" y="653"/>
                  </a:lnTo>
                  <a:lnTo>
                    <a:pt x="540" y="651"/>
                  </a:lnTo>
                  <a:lnTo>
                    <a:pt x="540" y="651"/>
                  </a:lnTo>
                  <a:close/>
                  <a:moveTo>
                    <a:pt x="482" y="651"/>
                  </a:moveTo>
                  <a:lnTo>
                    <a:pt x="482" y="651"/>
                  </a:lnTo>
                  <a:lnTo>
                    <a:pt x="482" y="651"/>
                  </a:lnTo>
                  <a:lnTo>
                    <a:pt x="487" y="653"/>
                  </a:lnTo>
                  <a:lnTo>
                    <a:pt x="493" y="656"/>
                  </a:lnTo>
                  <a:lnTo>
                    <a:pt x="496" y="661"/>
                  </a:lnTo>
                  <a:lnTo>
                    <a:pt x="498" y="666"/>
                  </a:lnTo>
                  <a:lnTo>
                    <a:pt x="498" y="666"/>
                  </a:lnTo>
                  <a:lnTo>
                    <a:pt x="496" y="673"/>
                  </a:lnTo>
                  <a:lnTo>
                    <a:pt x="493" y="678"/>
                  </a:lnTo>
                  <a:lnTo>
                    <a:pt x="487" y="682"/>
                  </a:lnTo>
                  <a:lnTo>
                    <a:pt x="482" y="683"/>
                  </a:lnTo>
                  <a:lnTo>
                    <a:pt x="482" y="683"/>
                  </a:lnTo>
                  <a:lnTo>
                    <a:pt x="476" y="682"/>
                  </a:lnTo>
                  <a:lnTo>
                    <a:pt x="470" y="678"/>
                  </a:lnTo>
                  <a:lnTo>
                    <a:pt x="467" y="673"/>
                  </a:lnTo>
                  <a:lnTo>
                    <a:pt x="467" y="666"/>
                  </a:lnTo>
                  <a:lnTo>
                    <a:pt x="467" y="666"/>
                  </a:lnTo>
                  <a:lnTo>
                    <a:pt x="467" y="661"/>
                  </a:lnTo>
                  <a:lnTo>
                    <a:pt x="470" y="656"/>
                  </a:lnTo>
                  <a:lnTo>
                    <a:pt x="476" y="653"/>
                  </a:lnTo>
                  <a:lnTo>
                    <a:pt x="482" y="651"/>
                  </a:lnTo>
                  <a:lnTo>
                    <a:pt x="482" y="651"/>
                  </a:lnTo>
                  <a:close/>
                  <a:moveTo>
                    <a:pt x="424" y="651"/>
                  </a:moveTo>
                  <a:lnTo>
                    <a:pt x="424" y="651"/>
                  </a:lnTo>
                  <a:lnTo>
                    <a:pt x="424" y="651"/>
                  </a:lnTo>
                  <a:lnTo>
                    <a:pt x="430" y="653"/>
                  </a:lnTo>
                  <a:lnTo>
                    <a:pt x="435" y="656"/>
                  </a:lnTo>
                  <a:lnTo>
                    <a:pt x="438" y="661"/>
                  </a:lnTo>
                  <a:lnTo>
                    <a:pt x="440" y="666"/>
                  </a:lnTo>
                  <a:lnTo>
                    <a:pt x="440" y="666"/>
                  </a:lnTo>
                  <a:lnTo>
                    <a:pt x="438" y="673"/>
                  </a:lnTo>
                  <a:lnTo>
                    <a:pt x="435" y="678"/>
                  </a:lnTo>
                  <a:lnTo>
                    <a:pt x="430" y="682"/>
                  </a:lnTo>
                  <a:lnTo>
                    <a:pt x="424" y="683"/>
                  </a:lnTo>
                  <a:lnTo>
                    <a:pt x="424" y="683"/>
                  </a:lnTo>
                  <a:lnTo>
                    <a:pt x="418" y="682"/>
                  </a:lnTo>
                  <a:lnTo>
                    <a:pt x="412" y="678"/>
                  </a:lnTo>
                  <a:lnTo>
                    <a:pt x="409" y="673"/>
                  </a:lnTo>
                  <a:lnTo>
                    <a:pt x="407" y="666"/>
                  </a:lnTo>
                  <a:lnTo>
                    <a:pt x="407" y="666"/>
                  </a:lnTo>
                  <a:lnTo>
                    <a:pt x="409" y="661"/>
                  </a:lnTo>
                  <a:lnTo>
                    <a:pt x="412" y="656"/>
                  </a:lnTo>
                  <a:lnTo>
                    <a:pt x="418" y="653"/>
                  </a:lnTo>
                  <a:lnTo>
                    <a:pt x="424" y="651"/>
                  </a:lnTo>
                  <a:lnTo>
                    <a:pt x="424" y="651"/>
                  </a:lnTo>
                  <a:close/>
                  <a:moveTo>
                    <a:pt x="365" y="651"/>
                  </a:moveTo>
                  <a:lnTo>
                    <a:pt x="365" y="651"/>
                  </a:lnTo>
                  <a:lnTo>
                    <a:pt x="365" y="651"/>
                  </a:lnTo>
                  <a:lnTo>
                    <a:pt x="372" y="653"/>
                  </a:lnTo>
                  <a:lnTo>
                    <a:pt x="377" y="656"/>
                  </a:lnTo>
                  <a:lnTo>
                    <a:pt x="380" y="661"/>
                  </a:lnTo>
                  <a:lnTo>
                    <a:pt x="380" y="666"/>
                  </a:lnTo>
                  <a:lnTo>
                    <a:pt x="380" y="666"/>
                  </a:lnTo>
                  <a:lnTo>
                    <a:pt x="380" y="673"/>
                  </a:lnTo>
                  <a:lnTo>
                    <a:pt x="377" y="678"/>
                  </a:lnTo>
                  <a:lnTo>
                    <a:pt x="372" y="682"/>
                  </a:lnTo>
                  <a:lnTo>
                    <a:pt x="365" y="683"/>
                  </a:lnTo>
                  <a:lnTo>
                    <a:pt x="365" y="683"/>
                  </a:lnTo>
                  <a:lnTo>
                    <a:pt x="360" y="682"/>
                  </a:lnTo>
                  <a:lnTo>
                    <a:pt x="355" y="678"/>
                  </a:lnTo>
                  <a:lnTo>
                    <a:pt x="351" y="673"/>
                  </a:lnTo>
                  <a:lnTo>
                    <a:pt x="349" y="666"/>
                  </a:lnTo>
                  <a:lnTo>
                    <a:pt x="349" y="666"/>
                  </a:lnTo>
                  <a:lnTo>
                    <a:pt x="351" y="661"/>
                  </a:lnTo>
                  <a:lnTo>
                    <a:pt x="355" y="656"/>
                  </a:lnTo>
                  <a:lnTo>
                    <a:pt x="360" y="653"/>
                  </a:lnTo>
                  <a:lnTo>
                    <a:pt x="365" y="651"/>
                  </a:lnTo>
                  <a:lnTo>
                    <a:pt x="365" y="651"/>
                  </a:lnTo>
                  <a:close/>
                  <a:moveTo>
                    <a:pt x="307" y="651"/>
                  </a:moveTo>
                  <a:lnTo>
                    <a:pt x="307" y="651"/>
                  </a:lnTo>
                  <a:lnTo>
                    <a:pt x="307" y="651"/>
                  </a:lnTo>
                  <a:lnTo>
                    <a:pt x="314" y="653"/>
                  </a:lnTo>
                  <a:lnTo>
                    <a:pt x="317" y="656"/>
                  </a:lnTo>
                  <a:lnTo>
                    <a:pt x="321" y="661"/>
                  </a:lnTo>
                  <a:lnTo>
                    <a:pt x="322" y="666"/>
                  </a:lnTo>
                  <a:lnTo>
                    <a:pt x="322" y="666"/>
                  </a:lnTo>
                  <a:lnTo>
                    <a:pt x="321" y="673"/>
                  </a:lnTo>
                  <a:lnTo>
                    <a:pt x="317" y="678"/>
                  </a:lnTo>
                  <a:lnTo>
                    <a:pt x="314" y="682"/>
                  </a:lnTo>
                  <a:lnTo>
                    <a:pt x="307" y="683"/>
                  </a:lnTo>
                  <a:lnTo>
                    <a:pt x="307" y="683"/>
                  </a:lnTo>
                  <a:lnTo>
                    <a:pt x="302" y="682"/>
                  </a:lnTo>
                  <a:lnTo>
                    <a:pt x="297" y="678"/>
                  </a:lnTo>
                  <a:lnTo>
                    <a:pt x="293" y="673"/>
                  </a:lnTo>
                  <a:lnTo>
                    <a:pt x="292" y="666"/>
                  </a:lnTo>
                  <a:lnTo>
                    <a:pt x="292" y="666"/>
                  </a:lnTo>
                  <a:lnTo>
                    <a:pt x="293" y="661"/>
                  </a:lnTo>
                  <a:lnTo>
                    <a:pt x="297" y="656"/>
                  </a:lnTo>
                  <a:lnTo>
                    <a:pt x="302" y="653"/>
                  </a:lnTo>
                  <a:lnTo>
                    <a:pt x="307" y="651"/>
                  </a:lnTo>
                  <a:lnTo>
                    <a:pt x="307" y="651"/>
                  </a:lnTo>
                  <a:close/>
                  <a:moveTo>
                    <a:pt x="249" y="651"/>
                  </a:moveTo>
                  <a:lnTo>
                    <a:pt x="249" y="651"/>
                  </a:lnTo>
                  <a:lnTo>
                    <a:pt x="249" y="651"/>
                  </a:lnTo>
                  <a:lnTo>
                    <a:pt x="254" y="653"/>
                  </a:lnTo>
                  <a:lnTo>
                    <a:pt x="259" y="656"/>
                  </a:lnTo>
                  <a:lnTo>
                    <a:pt x="263" y="661"/>
                  </a:lnTo>
                  <a:lnTo>
                    <a:pt x="264" y="666"/>
                  </a:lnTo>
                  <a:lnTo>
                    <a:pt x="264" y="666"/>
                  </a:lnTo>
                  <a:lnTo>
                    <a:pt x="263" y="673"/>
                  </a:lnTo>
                  <a:lnTo>
                    <a:pt x="259" y="678"/>
                  </a:lnTo>
                  <a:lnTo>
                    <a:pt x="254" y="682"/>
                  </a:lnTo>
                  <a:lnTo>
                    <a:pt x="249" y="683"/>
                  </a:lnTo>
                  <a:lnTo>
                    <a:pt x="249" y="683"/>
                  </a:lnTo>
                  <a:lnTo>
                    <a:pt x="242" y="682"/>
                  </a:lnTo>
                  <a:lnTo>
                    <a:pt x="237" y="678"/>
                  </a:lnTo>
                  <a:lnTo>
                    <a:pt x="234" y="673"/>
                  </a:lnTo>
                  <a:lnTo>
                    <a:pt x="234" y="666"/>
                  </a:lnTo>
                  <a:lnTo>
                    <a:pt x="234" y="666"/>
                  </a:lnTo>
                  <a:lnTo>
                    <a:pt x="234" y="661"/>
                  </a:lnTo>
                  <a:lnTo>
                    <a:pt x="237" y="656"/>
                  </a:lnTo>
                  <a:lnTo>
                    <a:pt x="242" y="653"/>
                  </a:lnTo>
                  <a:lnTo>
                    <a:pt x="249" y="651"/>
                  </a:lnTo>
                  <a:lnTo>
                    <a:pt x="249" y="651"/>
                  </a:lnTo>
                  <a:close/>
                  <a:moveTo>
                    <a:pt x="191" y="651"/>
                  </a:moveTo>
                  <a:lnTo>
                    <a:pt x="191" y="651"/>
                  </a:lnTo>
                  <a:lnTo>
                    <a:pt x="191" y="651"/>
                  </a:lnTo>
                  <a:lnTo>
                    <a:pt x="196" y="653"/>
                  </a:lnTo>
                  <a:lnTo>
                    <a:pt x="201" y="656"/>
                  </a:lnTo>
                  <a:lnTo>
                    <a:pt x="205" y="661"/>
                  </a:lnTo>
                  <a:lnTo>
                    <a:pt x="206" y="666"/>
                  </a:lnTo>
                  <a:lnTo>
                    <a:pt x="206" y="666"/>
                  </a:lnTo>
                  <a:lnTo>
                    <a:pt x="205" y="673"/>
                  </a:lnTo>
                  <a:lnTo>
                    <a:pt x="201" y="678"/>
                  </a:lnTo>
                  <a:lnTo>
                    <a:pt x="196" y="682"/>
                  </a:lnTo>
                  <a:lnTo>
                    <a:pt x="191" y="683"/>
                  </a:lnTo>
                  <a:lnTo>
                    <a:pt x="191" y="683"/>
                  </a:lnTo>
                  <a:lnTo>
                    <a:pt x="184" y="682"/>
                  </a:lnTo>
                  <a:lnTo>
                    <a:pt x="179" y="678"/>
                  </a:lnTo>
                  <a:lnTo>
                    <a:pt x="176" y="673"/>
                  </a:lnTo>
                  <a:lnTo>
                    <a:pt x="176" y="666"/>
                  </a:lnTo>
                  <a:lnTo>
                    <a:pt x="176" y="666"/>
                  </a:lnTo>
                  <a:lnTo>
                    <a:pt x="176" y="661"/>
                  </a:lnTo>
                  <a:lnTo>
                    <a:pt x="179" y="656"/>
                  </a:lnTo>
                  <a:lnTo>
                    <a:pt x="184" y="653"/>
                  </a:lnTo>
                  <a:lnTo>
                    <a:pt x="191" y="651"/>
                  </a:lnTo>
                  <a:lnTo>
                    <a:pt x="191" y="651"/>
                  </a:lnTo>
                  <a:close/>
                  <a:moveTo>
                    <a:pt x="132" y="651"/>
                  </a:moveTo>
                  <a:lnTo>
                    <a:pt x="132" y="651"/>
                  </a:lnTo>
                  <a:lnTo>
                    <a:pt x="132" y="651"/>
                  </a:lnTo>
                  <a:lnTo>
                    <a:pt x="138" y="653"/>
                  </a:lnTo>
                  <a:lnTo>
                    <a:pt x="143" y="656"/>
                  </a:lnTo>
                  <a:lnTo>
                    <a:pt x="147" y="661"/>
                  </a:lnTo>
                  <a:lnTo>
                    <a:pt x="147" y="666"/>
                  </a:lnTo>
                  <a:lnTo>
                    <a:pt x="147" y="666"/>
                  </a:lnTo>
                  <a:lnTo>
                    <a:pt x="147" y="673"/>
                  </a:lnTo>
                  <a:lnTo>
                    <a:pt x="143" y="678"/>
                  </a:lnTo>
                  <a:lnTo>
                    <a:pt x="138" y="682"/>
                  </a:lnTo>
                  <a:lnTo>
                    <a:pt x="132" y="683"/>
                  </a:lnTo>
                  <a:lnTo>
                    <a:pt x="132" y="683"/>
                  </a:lnTo>
                  <a:lnTo>
                    <a:pt x="126" y="682"/>
                  </a:lnTo>
                  <a:lnTo>
                    <a:pt x="121" y="678"/>
                  </a:lnTo>
                  <a:lnTo>
                    <a:pt x="118" y="673"/>
                  </a:lnTo>
                  <a:lnTo>
                    <a:pt x="116" y="666"/>
                  </a:lnTo>
                  <a:lnTo>
                    <a:pt x="116" y="666"/>
                  </a:lnTo>
                  <a:lnTo>
                    <a:pt x="118" y="661"/>
                  </a:lnTo>
                  <a:lnTo>
                    <a:pt x="121" y="656"/>
                  </a:lnTo>
                  <a:lnTo>
                    <a:pt x="126" y="653"/>
                  </a:lnTo>
                  <a:lnTo>
                    <a:pt x="132" y="651"/>
                  </a:lnTo>
                  <a:lnTo>
                    <a:pt x="132" y="651"/>
                  </a:lnTo>
                  <a:close/>
                  <a:moveTo>
                    <a:pt x="74" y="651"/>
                  </a:moveTo>
                  <a:lnTo>
                    <a:pt x="74" y="651"/>
                  </a:lnTo>
                  <a:lnTo>
                    <a:pt x="74" y="651"/>
                  </a:lnTo>
                  <a:lnTo>
                    <a:pt x="80" y="653"/>
                  </a:lnTo>
                  <a:lnTo>
                    <a:pt x="86" y="656"/>
                  </a:lnTo>
                  <a:lnTo>
                    <a:pt x="89" y="661"/>
                  </a:lnTo>
                  <a:lnTo>
                    <a:pt x="89" y="666"/>
                  </a:lnTo>
                  <a:lnTo>
                    <a:pt x="89" y="666"/>
                  </a:lnTo>
                  <a:lnTo>
                    <a:pt x="89" y="673"/>
                  </a:lnTo>
                  <a:lnTo>
                    <a:pt x="86" y="678"/>
                  </a:lnTo>
                  <a:lnTo>
                    <a:pt x="80" y="682"/>
                  </a:lnTo>
                  <a:lnTo>
                    <a:pt x="74" y="683"/>
                  </a:lnTo>
                  <a:lnTo>
                    <a:pt x="74" y="683"/>
                  </a:lnTo>
                  <a:lnTo>
                    <a:pt x="68" y="682"/>
                  </a:lnTo>
                  <a:lnTo>
                    <a:pt x="63" y="678"/>
                  </a:lnTo>
                  <a:lnTo>
                    <a:pt x="60" y="673"/>
                  </a:lnTo>
                  <a:lnTo>
                    <a:pt x="58" y="666"/>
                  </a:lnTo>
                  <a:lnTo>
                    <a:pt x="58" y="666"/>
                  </a:lnTo>
                  <a:lnTo>
                    <a:pt x="60" y="661"/>
                  </a:lnTo>
                  <a:lnTo>
                    <a:pt x="63" y="656"/>
                  </a:lnTo>
                  <a:lnTo>
                    <a:pt x="68" y="653"/>
                  </a:lnTo>
                  <a:lnTo>
                    <a:pt x="74" y="651"/>
                  </a:lnTo>
                  <a:lnTo>
                    <a:pt x="74" y="651"/>
                  </a:lnTo>
                  <a:close/>
                  <a:moveTo>
                    <a:pt x="1647" y="607"/>
                  </a:moveTo>
                  <a:lnTo>
                    <a:pt x="1647" y="607"/>
                  </a:lnTo>
                  <a:lnTo>
                    <a:pt x="1647" y="607"/>
                  </a:lnTo>
                  <a:lnTo>
                    <a:pt x="1654" y="608"/>
                  </a:lnTo>
                  <a:lnTo>
                    <a:pt x="1659" y="612"/>
                  </a:lnTo>
                  <a:lnTo>
                    <a:pt x="1662" y="617"/>
                  </a:lnTo>
                  <a:lnTo>
                    <a:pt x="1664" y="624"/>
                  </a:lnTo>
                  <a:lnTo>
                    <a:pt x="1664" y="624"/>
                  </a:lnTo>
                  <a:lnTo>
                    <a:pt x="1662" y="630"/>
                  </a:lnTo>
                  <a:lnTo>
                    <a:pt x="1659" y="636"/>
                  </a:lnTo>
                  <a:lnTo>
                    <a:pt x="1654" y="639"/>
                  </a:lnTo>
                  <a:lnTo>
                    <a:pt x="1647" y="639"/>
                  </a:lnTo>
                  <a:lnTo>
                    <a:pt x="1647" y="639"/>
                  </a:lnTo>
                  <a:lnTo>
                    <a:pt x="1642" y="639"/>
                  </a:lnTo>
                  <a:lnTo>
                    <a:pt x="1637" y="636"/>
                  </a:lnTo>
                  <a:lnTo>
                    <a:pt x="1634" y="630"/>
                  </a:lnTo>
                  <a:lnTo>
                    <a:pt x="1632" y="624"/>
                  </a:lnTo>
                  <a:lnTo>
                    <a:pt x="1632" y="624"/>
                  </a:lnTo>
                  <a:lnTo>
                    <a:pt x="1634" y="617"/>
                  </a:lnTo>
                  <a:lnTo>
                    <a:pt x="1637" y="612"/>
                  </a:lnTo>
                  <a:lnTo>
                    <a:pt x="1642" y="608"/>
                  </a:lnTo>
                  <a:lnTo>
                    <a:pt x="1647" y="607"/>
                  </a:lnTo>
                  <a:lnTo>
                    <a:pt x="1647" y="607"/>
                  </a:lnTo>
                  <a:close/>
                  <a:moveTo>
                    <a:pt x="1589" y="607"/>
                  </a:moveTo>
                  <a:lnTo>
                    <a:pt x="1589" y="607"/>
                  </a:lnTo>
                  <a:lnTo>
                    <a:pt x="1589" y="607"/>
                  </a:lnTo>
                  <a:lnTo>
                    <a:pt x="1596" y="608"/>
                  </a:lnTo>
                  <a:lnTo>
                    <a:pt x="1601" y="612"/>
                  </a:lnTo>
                  <a:lnTo>
                    <a:pt x="1605" y="617"/>
                  </a:lnTo>
                  <a:lnTo>
                    <a:pt x="1605" y="624"/>
                  </a:lnTo>
                  <a:lnTo>
                    <a:pt x="1605" y="624"/>
                  </a:lnTo>
                  <a:lnTo>
                    <a:pt x="1605" y="630"/>
                  </a:lnTo>
                  <a:lnTo>
                    <a:pt x="1601" y="636"/>
                  </a:lnTo>
                  <a:lnTo>
                    <a:pt x="1596" y="639"/>
                  </a:lnTo>
                  <a:lnTo>
                    <a:pt x="1589" y="639"/>
                  </a:lnTo>
                  <a:lnTo>
                    <a:pt x="1589" y="639"/>
                  </a:lnTo>
                  <a:lnTo>
                    <a:pt x="1584" y="639"/>
                  </a:lnTo>
                  <a:lnTo>
                    <a:pt x="1579" y="636"/>
                  </a:lnTo>
                  <a:lnTo>
                    <a:pt x="1576" y="630"/>
                  </a:lnTo>
                  <a:lnTo>
                    <a:pt x="1574" y="624"/>
                  </a:lnTo>
                  <a:lnTo>
                    <a:pt x="1574" y="624"/>
                  </a:lnTo>
                  <a:lnTo>
                    <a:pt x="1576" y="617"/>
                  </a:lnTo>
                  <a:lnTo>
                    <a:pt x="1579" y="612"/>
                  </a:lnTo>
                  <a:lnTo>
                    <a:pt x="1584" y="608"/>
                  </a:lnTo>
                  <a:lnTo>
                    <a:pt x="1589" y="607"/>
                  </a:lnTo>
                  <a:lnTo>
                    <a:pt x="1589" y="607"/>
                  </a:lnTo>
                  <a:close/>
                  <a:moveTo>
                    <a:pt x="1531" y="607"/>
                  </a:moveTo>
                  <a:lnTo>
                    <a:pt x="1531" y="607"/>
                  </a:lnTo>
                  <a:lnTo>
                    <a:pt x="1531" y="607"/>
                  </a:lnTo>
                  <a:lnTo>
                    <a:pt x="1538" y="608"/>
                  </a:lnTo>
                  <a:lnTo>
                    <a:pt x="1542" y="612"/>
                  </a:lnTo>
                  <a:lnTo>
                    <a:pt x="1545" y="617"/>
                  </a:lnTo>
                  <a:lnTo>
                    <a:pt x="1547" y="624"/>
                  </a:lnTo>
                  <a:lnTo>
                    <a:pt x="1547" y="624"/>
                  </a:lnTo>
                  <a:lnTo>
                    <a:pt x="1545" y="630"/>
                  </a:lnTo>
                  <a:lnTo>
                    <a:pt x="1542" y="636"/>
                  </a:lnTo>
                  <a:lnTo>
                    <a:pt x="1538" y="639"/>
                  </a:lnTo>
                  <a:lnTo>
                    <a:pt x="1531" y="639"/>
                  </a:lnTo>
                  <a:lnTo>
                    <a:pt x="1531" y="639"/>
                  </a:lnTo>
                  <a:lnTo>
                    <a:pt x="1525" y="639"/>
                  </a:lnTo>
                  <a:lnTo>
                    <a:pt x="1521" y="636"/>
                  </a:lnTo>
                  <a:lnTo>
                    <a:pt x="1518" y="630"/>
                  </a:lnTo>
                  <a:lnTo>
                    <a:pt x="1516" y="624"/>
                  </a:lnTo>
                  <a:lnTo>
                    <a:pt x="1516" y="624"/>
                  </a:lnTo>
                  <a:lnTo>
                    <a:pt x="1518" y="617"/>
                  </a:lnTo>
                  <a:lnTo>
                    <a:pt x="1521" y="612"/>
                  </a:lnTo>
                  <a:lnTo>
                    <a:pt x="1525" y="608"/>
                  </a:lnTo>
                  <a:lnTo>
                    <a:pt x="1531" y="607"/>
                  </a:lnTo>
                  <a:lnTo>
                    <a:pt x="1531" y="607"/>
                  </a:lnTo>
                  <a:close/>
                  <a:moveTo>
                    <a:pt x="1473" y="607"/>
                  </a:moveTo>
                  <a:lnTo>
                    <a:pt x="1473" y="607"/>
                  </a:lnTo>
                  <a:lnTo>
                    <a:pt x="1473" y="607"/>
                  </a:lnTo>
                  <a:lnTo>
                    <a:pt x="1479" y="608"/>
                  </a:lnTo>
                  <a:lnTo>
                    <a:pt x="1484" y="612"/>
                  </a:lnTo>
                  <a:lnTo>
                    <a:pt x="1487" y="617"/>
                  </a:lnTo>
                  <a:lnTo>
                    <a:pt x="1489" y="624"/>
                  </a:lnTo>
                  <a:lnTo>
                    <a:pt x="1489" y="624"/>
                  </a:lnTo>
                  <a:lnTo>
                    <a:pt x="1487" y="630"/>
                  </a:lnTo>
                  <a:lnTo>
                    <a:pt x="1484" y="636"/>
                  </a:lnTo>
                  <a:lnTo>
                    <a:pt x="1479" y="639"/>
                  </a:lnTo>
                  <a:lnTo>
                    <a:pt x="1473" y="639"/>
                  </a:lnTo>
                  <a:lnTo>
                    <a:pt x="1473" y="639"/>
                  </a:lnTo>
                  <a:lnTo>
                    <a:pt x="1467" y="639"/>
                  </a:lnTo>
                  <a:lnTo>
                    <a:pt x="1462" y="636"/>
                  </a:lnTo>
                  <a:lnTo>
                    <a:pt x="1458" y="630"/>
                  </a:lnTo>
                  <a:lnTo>
                    <a:pt x="1458" y="624"/>
                  </a:lnTo>
                  <a:lnTo>
                    <a:pt x="1458" y="624"/>
                  </a:lnTo>
                  <a:lnTo>
                    <a:pt x="1458" y="617"/>
                  </a:lnTo>
                  <a:lnTo>
                    <a:pt x="1462" y="612"/>
                  </a:lnTo>
                  <a:lnTo>
                    <a:pt x="1467" y="608"/>
                  </a:lnTo>
                  <a:lnTo>
                    <a:pt x="1473" y="607"/>
                  </a:lnTo>
                  <a:lnTo>
                    <a:pt x="1473" y="607"/>
                  </a:lnTo>
                  <a:close/>
                  <a:moveTo>
                    <a:pt x="1416" y="607"/>
                  </a:moveTo>
                  <a:lnTo>
                    <a:pt x="1416" y="607"/>
                  </a:lnTo>
                  <a:lnTo>
                    <a:pt x="1416" y="607"/>
                  </a:lnTo>
                  <a:lnTo>
                    <a:pt x="1421" y="608"/>
                  </a:lnTo>
                  <a:lnTo>
                    <a:pt x="1426" y="612"/>
                  </a:lnTo>
                  <a:lnTo>
                    <a:pt x="1429" y="617"/>
                  </a:lnTo>
                  <a:lnTo>
                    <a:pt x="1431" y="624"/>
                  </a:lnTo>
                  <a:lnTo>
                    <a:pt x="1431" y="624"/>
                  </a:lnTo>
                  <a:lnTo>
                    <a:pt x="1429" y="630"/>
                  </a:lnTo>
                  <a:lnTo>
                    <a:pt x="1426" y="636"/>
                  </a:lnTo>
                  <a:lnTo>
                    <a:pt x="1421" y="639"/>
                  </a:lnTo>
                  <a:lnTo>
                    <a:pt x="1416" y="639"/>
                  </a:lnTo>
                  <a:lnTo>
                    <a:pt x="1416" y="639"/>
                  </a:lnTo>
                  <a:lnTo>
                    <a:pt x="1409" y="639"/>
                  </a:lnTo>
                  <a:lnTo>
                    <a:pt x="1404" y="636"/>
                  </a:lnTo>
                  <a:lnTo>
                    <a:pt x="1400" y="630"/>
                  </a:lnTo>
                  <a:lnTo>
                    <a:pt x="1399" y="624"/>
                  </a:lnTo>
                  <a:lnTo>
                    <a:pt x="1399" y="624"/>
                  </a:lnTo>
                  <a:lnTo>
                    <a:pt x="1400" y="617"/>
                  </a:lnTo>
                  <a:lnTo>
                    <a:pt x="1404" y="612"/>
                  </a:lnTo>
                  <a:lnTo>
                    <a:pt x="1409" y="608"/>
                  </a:lnTo>
                  <a:lnTo>
                    <a:pt x="1416" y="607"/>
                  </a:lnTo>
                  <a:lnTo>
                    <a:pt x="1416" y="607"/>
                  </a:lnTo>
                  <a:close/>
                  <a:moveTo>
                    <a:pt x="1356" y="607"/>
                  </a:moveTo>
                  <a:lnTo>
                    <a:pt x="1356" y="607"/>
                  </a:lnTo>
                  <a:lnTo>
                    <a:pt x="1356" y="607"/>
                  </a:lnTo>
                  <a:lnTo>
                    <a:pt x="1363" y="608"/>
                  </a:lnTo>
                  <a:lnTo>
                    <a:pt x="1368" y="612"/>
                  </a:lnTo>
                  <a:lnTo>
                    <a:pt x="1371" y="617"/>
                  </a:lnTo>
                  <a:lnTo>
                    <a:pt x="1371" y="624"/>
                  </a:lnTo>
                  <a:lnTo>
                    <a:pt x="1371" y="624"/>
                  </a:lnTo>
                  <a:lnTo>
                    <a:pt x="1371" y="630"/>
                  </a:lnTo>
                  <a:lnTo>
                    <a:pt x="1368" y="636"/>
                  </a:lnTo>
                  <a:lnTo>
                    <a:pt x="1363" y="639"/>
                  </a:lnTo>
                  <a:lnTo>
                    <a:pt x="1356" y="639"/>
                  </a:lnTo>
                  <a:lnTo>
                    <a:pt x="1356" y="639"/>
                  </a:lnTo>
                  <a:lnTo>
                    <a:pt x="1351" y="639"/>
                  </a:lnTo>
                  <a:lnTo>
                    <a:pt x="1346" y="636"/>
                  </a:lnTo>
                  <a:lnTo>
                    <a:pt x="1342" y="630"/>
                  </a:lnTo>
                  <a:lnTo>
                    <a:pt x="1341" y="624"/>
                  </a:lnTo>
                  <a:lnTo>
                    <a:pt x="1341" y="624"/>
                  </a:lnTo>
                  <a:lnTo>
                    <a:pt x="1342" y="617"/>
                  </a:lnTo>
                  <a:lnTo>
                    <a:pt x="1346" y="612"/>
                  </a:lnTo>
                  <a:lnTo>
                    <a:pt x="1351" y="608"/>
                  </a:lnTo>
                  <a:lnTo>
                    <a:pt x="1356" y="607"/>
                  </a:lnTo>
                  <a:lnTo>
                    <a:pt x="1356" y="607"/>
                  </a:lnTo>
                  <a:close/>
                  <a:moveTo>
                    <a:pt x="1298" y="607"/>
                  </a:moveTo>
                  <a:lnTo>
                    <a:pt x="1298" y="607"/>
                  </a:lnTo>
                  <a:lnTo>
                    <a:pt x="1298" y="607"/>
                  </a:lnTo>
                  <a:lnTo>
                    <a:pt x="1305" y="608"/>
                  </a:lnTo>
                  <a:lnTo>
                    <a:pt x="1308" y="612"/>
                  </a:lnTo>
                  <a:lnTo>
                    <a:pt x="1312" y="617"/>
                  </a:lnTo>
                  <a:lnTo>
                    <a:pt x="1313" y="624"/>
                  </a:lnTo>
                  <a:lnTo>
                    <a:pt x="1313" y="624"/>
                  </a:lnTo>
                  <a:lnTo>
                    <a:pt x="1312" y="630"/>
                  </a:lnTo>
                  <a:lnTo>
                    <a:pt x="1308" y="636"/>
                  </a:lnTo>
                  <a:lnTo>
                    <a:pt x="1305" y="639"/>
                  </a:lnTo>
                  <a:lnTo>
                    <a:pt x="1298" y="639"/>
                  </a:lnTo>
                  <a:lnTo>
                    <a:pt x="1298" y="639"/>
                  </a:lnTo>
                  <a:lnTo>
                    <a:pt x="1293" y="639"/>
                  </a:lnTo>
                  <a:lnTo>
                    <a:pt x="1288" y="636"/>
                  </a:lnTo>
                  <a:lnTo>
                    <a:pt x="1284" y="630"/>
                  </a:lnTo>
                  <a:lnTo>
                    <a:pt x="1283" y="624"/>
                  </a:lnTo>
                  <a:lnTo>
                    <a:pt x="1283" y="624"/>
                  </a:lnTo>
                  <a:lnTo>
                    <a:pt x="1284" y="617"/>
                  </a:lnTo>
                  <a:lnTo>
                    <a:pt x="1288" y="612"/>
                  </a:lnTo>
                  <a:lnTo>
                    <a:pt x="1293" y="608"/>
                  </a:lnTo>
                  <a:lnTo>
                    <a:pt x="1298" y="607"/>
                  </a:lnTo>
                  <a:lnTo>
                    <a:pt x="1298" y="607"/>
                  </a:lnTo>
                  <a:close/>
                  <a:moveTo>
                    <a:pt x="1240" y="607"/>
                  </a:moveTo>
                  <a:lnTo>
                    <a:pt x="1240" y="607"/>
                  </a:lnTo>
                  <a:lnTo>
                    <a:pt x="1240" y="607"/>
                  </a:lnTo>
                  <a:lnTo>
                    <a:pt x="1245" y="608"/>
                  </a:lnTo>
                  <a:lnTo>
                    <a:pt x="1250" y="612"/>
                  </a:lnTo>
                  <a:lnTo>
                    <a:pt x="1254" y="617"/>
                  </a:lnTo>
                  <a:lnTo>
                    <a:pt x="1255" y="624"/>
                  </a:lnTo>
                  <a:lnTo>
                    <a:pt x="1255" y="624"/>
                  </a:lnTo>
                  <a:lnTo>
                    <a:pt x="1254" y="630"/>
                  </a:lnTo>
                  <a:lnTo>
                    <a:pt x="1250" y="636"/>
                  </a:lnTo>
                  <a:lnTo>
                    <a:pt x="1245" y="639"/>
                  </a:lnTo>
                  <a:lnTo>
                    <a:pt x="1240" y="639"/>
                  </a:lnTo>
                  <a:lnTo>
                    <a:pt x="1240" y="639"/>
                  </a:lnTo>
                  <a:lnTo>
                    <a:pt x="1233" y="639"/>
                  </a:lnTo>
                  <a:lnTo>
                    <a:pt x="1228" y="636"/>
                  </a:lnTo>
                  <a:lnTo>
                    <a:pt x="1225" y="630"/>
                  </a:lnTo>
                  <a:lnTo>
                    <a:pt x="1225" y="624"/>
                  </a:lnTo>
                  <a:lnTo>
                    <a:pt x="1225" y="624"/>
                  </a:lnTo>
                  <a:lnTo>
                    <a:pt x="1225" y="617"/>
                  </a:lnTo>
                  <a:lnTo>
                    <a:pt x="1228" y="612"/>
                  </a:lnTo>
                  <a:lnTo>
                    <a:pt x="1233" y="608"/>
                  </a:lnTo>
                  <a:lnTo>
                    <a:pt x="1240" y="607"/>
                  </a:lnTo>
                  <a:lnTo>
                    <a:pt x="1240" y="607"/>
                  </a:lnTo>
                  <a:close/>
                  <a:moveTo>
                    <a:pt x="1182" y="607"/>
                  </a:moveTo>
                  <a:lnTo>
                    <a:pt x="1182" y="607"/>
                  </a:lnTo>
                  <a:lnTo>
                    <a:pt x="1182" y="607"/>
                  </a:lnTo>
                  <a:lnTo>
                    <a:pt x="1187" y="608"/>
                  </a:lnTo>
                  <a:lnTo>
                    <a:pt x="1192" y="612"/>
                  </a:lnTo>
                  <a:lnTo>
                    <a:pt x="1196" y="617"/>
                  </a:lnTo>
                  <a:lnTo>
                    <a:pt x="1198" y="624"/>
                  </a:lnTo>
                  <a:lnTo>
                    <a:pt x="1198" y="624"/>
                  </a:lnTo>
                  <a:lnTo>
                    <a:pt x="1196" y="630"/>
                  </a:lnTo>
                  <a:lnTo>
                    <a:pt x="1192" y="636"/>
                  </a:lnTo>
                  <a:lnTo>
                    <a:pt x="1187" y="639"/>
                  </a:lnTo>
                  <a:lnTo>
                    <a:pt x="1182" y="639"/>
                  </a:lnTo>
                  <a:lnTo>
                    <a:pt x="1182" y="639"/>
                  </a:lnTo>
                  <a:lnTo>
                    <a:pt x="1175" y="639"/>
                  </a:lnTo>
                  <a:lnTo>
                    <a:pt x="1170" y="636"/>
                  </a:lnTo>
                  <a:lnTo>
                    <a:pt x="1167" y="630"/>
                  </a:lnTo>
                  <a:lnTo>
                    <a:pt x="1165" y="624"/>
                  </a:lnTo>
                  <a:lnTo>
                    <a:pt x="1165" y="624"/>
                  </a:lnTo>
                  <a:lnTo>
                    <a:pt x="1167" y="617"/>
                  </a:lnTo>
                  <a:lnTo>
                    <a:pt x="1170" y="612"/>
                  </a:lnTo>
                  <a:lnTo>
                    <a:pt x="1175" y="608"/>
                  </a:lnTo>
                  <a:lnTo>
                    <a:pt x="1182" y="607"/>
                  </a:lnTo>
                  <a:lnTo>
                    <a:pt x="1182" y="607"/>
                  </a:lnTo>
                  <a:close/>
                  <a:moveTo>
                    <a:pt x="1123" y="607"/>
                  </a:moveTo>
                  <a:lnTo>
                    <a:pt x="1123" y="607"/>
                  </a:lnTo>
                  <a:lnTo>
                    <a:pt x="1123" y="607"/>
                  </a:lnTo>
                  <a:lnTo>
                    <a:pt x="1129" y="608"/>
                  </a:lnTo>
                  <a:lnTo>
                    <a:pt x="1135" y="612"/>
                  </a:lnTo>
                  <a:lnTo>
                    <a:pt x="1138" y="617"/>
                  </a:lnTo>
                  <a:lnTo>
                    <a:pt x="1138" y="624"/>
                  </a:lnTo>
                  <a:lnTo>
                    <a:pt x="1138" y="624"/>
                  </a:lnTo>
                  <a:lnTo>
                    <a:pt x="1138" y="630"/>
                  </a:lnTo>
                  <a:lnTo>
                    <a:pt x="1135" y="636"/>
                  </a:lnTo>
                  <a:lnTo>
                    <a:pt x="1129" y="639"/>
                  </a:lnTo>
                  <a:lnTo>
                    <a:pt x="1123" y="639"/>
                  </a:lnTo>
                  <a:lnTo>
                    <a:pt x="1123" y="639"/>
                  </a:lnTo>
                  <a:lnTo>
                    <a:pt x="1118" y="639"/>
                  </a:lnTo>
                  <a:lnTo>
                    <a:pt x="1112" y="636"/>
                  </a:lnTo>
                  <a:lnTo>
                    <a:pt x="1109" y="630"/>
                  </a:lnTo>
                  <a:lnTo>
                    <a:pt x="1107" y="624"/>
                  </a:lnTo>
                  <a:lnTo>
                    <a:pt x="1107" y="624"/>
                  </a:lnTo>
                  <a:lnTo>
                    <a:pt x="1109" y="617"/>
                  </a:lnTo>
                  <a:lnTo>
                    <a:pt x="1112" y="612"/>
                  </a:lnTo>
                  <a:lnTo>
                    <a:pt x="1118" y="608"/>
                  </a:lnTo>
                  <a:lnTo>
                    <a:pt x="1123" y="607"/>
                  </a:lnTo>
                  <a:lnTo>
                    <a:pt x="1123" y="607"/>
                  </a:lnTo>
                  <a:close/>
                  <a:moveTo>
                    <a:pt x="1065" y="607"/>
                  </a:moveTo>
                  <a:lnTo>
                    <a:pt x="1065" y="607"/>
                  </a:lnTo>
                  <a:lnTo>
                    <a:pt x="1065" y="607"/>
                  </a:lnTo>
                  <a:lnTo>
                    <a:pt x="1072" y="608"/>
                  </a:lnTo>
                  <a:lnTo>
                    <a:pt x="1077" y="612"/>
                  </a:lnTo>
                  <a:lnTo>
                    <a:pt x="1078" y="617"/>
                  </a:lnTo>
                  <a:lnTo>
                    <a:pt x="1080" y="624"/>
                  </a:lnTo>
                  <a:lnTo>
                    <a:pt x="1080" y="624"/>
                  </a:lnTo>
                  <a:lnTo>
                    <a:pt x="1078" y="630"/>
                  </a:lnTo>
                  <a:lnTo>
                    <a:pt x="1077" y="636"/>
                  </a:lnTo>
                  <a:lnTo>
                    <a:pt x="1072" y="639"/>
                  </a:lnTo>
                  <a:lnTo>
                    <a:pt x="1065" y="639"/>
                  </a:lnTo>
                  <a:lnTo>
                    <a:pt x="1065" y="639"/>
                  </a:lnTo>
                  <a:lnTo>
                    <a:pt x="1060" y="639"/>
                  </a:lnTo>
                  <a:lnTo>
                    <a:pt x="1055" y="636"/>
                  </a:lnTo>
                  <a:lnTo>
                    <a:pt x="1051" y="630"/>
                  </a:lnTo>
                  <a:lnTo>
                    <a:pt x="1049" y="624"/>
                  </a:lnTo>
                  <a:lnTo>
                    <a:pt x="1049" y="624"/>
                  </a:lnTo>
                  <a:lnTo>
                    <a:pt x="1051" y="617"/>
                  </a:lnTo>
                  <a:lnTo>
                    <a:pt x="1055" y="612"/>
                  </a:lnTo>
                  <a:lnTo>
                    <a:pt x="1060" y="608"/>
                  </a:lnTo>
                  <a:lnTo>
                    <a:pt x="1065" y="607"/>
                  </a:lnTo>
                  <a:lnTo>
                    <a:pt x="1065" y="607"/>
                  </a:lnTo>
                  <a:close/>
                  <a:moveTo>
                    <a:pt x="1007" y="607"/>
                  </a:moveTo>
                  <a:lnTo>
                    <a:pt x="1007" y="607"/>
                  </a:lnTo>
                  <a:lnTo>
                    <a:pt x="1007" y="607"/>
                  </a:lnTo>
                  <a:lnTo>
                    <a:pt x="1012" y="608"/>
                  </a:lnTo>
                  <a:lnTo>
                    <a:pt x="1017" y="612"/>
                  </a:lnTo>
                  <a:lnTo>
                    <a:pt x="1020" y="617"/>
                  </a:lnTo>
                  <a:lnTo>
                    <a:pt x="1022" y="624"/>
                  </a:lnTo>
                  <a:lnTo>
                    <a:pt x="1022" y="624"/>
                  </a:lnTo>
                  <a:lnTo>
                    <a:pt x="1020" y="630"/>
                  </a:lnTo>
                  <a:lnTo>
                    <a:pt x="1017" y="636"/>
                  </a:lnTo>
                  <a:lnTo>
                    <a:pt x="1012" y="639"/>
                  </a:lnTo>
                  <a:lnTo>
                    <a:pt x="1007" y="639"/>
                  </a:lnTo>
                  <a:lnTo>
                    <a:pt x="1007" y="639"/>
                  </a:lnTo>
                  <a:lnTo>
                    <a:pt x="1000" y="639"/>
                  </a:lnTo>
                  <a:lnTo>
                    <a:pt x="995" y="636"/>
                  </a:lnTo>
                  <a:lnTo>
                    <a:pt x="992" y="630"/>
                  </a:lnTo>
                  <a:lnTo>
                    <a:pt x="992" y="624"/>
                  </a:lnTo>
                  <a:lnTo>
                    <a:pt x="992" y="624"/>
                  </a:lnTo>
                  <a:lnTo>
                    <a:pt x="992" y="617"/>
                  </a:lnTo>
                  <a:lnTo>
                    <a:pt x="995" y="612"/>
                  </a:lnTo>
                  <a:lnTo>
                    <a:pt x="1000" y="608"/>
                  </a:lnTo>
                  <a:lnTo>
                    <a:pt x="1007" y="607"/>
                  </a:lnTo>
                  <a:lnTo>
                    <a:pt x="1007" y="607"/>
                  </a:lnTo>
                  <a:close/>
                  <a:moveTo>
                    <a:pt x="949" y="607"/>
                  </a:moveTo>
                  <a:lnTo>
                    <a:pt x="949" y="607"/>
                  </a:lnTo>
                  <a:lnTo>
                    <a:pt x="949" y="607"/>
                  </a:lnTo>
                  <a:lnTo>
                    <a:pt x="954" y="608"/>
                  </a:lnTo>
                  <a:lnTo>
                    <a:pt x="959" y="612"/>
                  </a:lnTo>
                  <a:lnTo>
                    <a:pt x="963" y="617"/>
                  </a:lnTo>
                  <a:lnTo>
                    <a:pt x="964" y="624"/>
                  </a:lnTo>
                  <a:lnTo>
                    <a:pt x="964" y="624"/>
                  </a:lnTo>
                  <a:lnTo>
                    <a:pt x="963" y="630"/>
                  </a:lnTo>
                  <a:lnTo>
                    <a:pt x="959" y="636"/>
                  </a:lnTo>
                  <a:lnTo>
                    <a:pt x="954" y="639"/>
                  </a:lnTo>
                  <a:lnTo>
                    <a:pt x="949" y="639"/>
                  </a:lnTo>
                  <a:lnTo>
                    <a:pt x="949" y="639"/>
                  </a:lnTo>
                  <a:lnTo>
                    <a:pt x="942" y="639"/>
                  </a:lnTo>
                  <a:lnTo>
                    <a:pt x="937" y="636"/>
                  </a:lnTo>
                  <a:lnTo>
                    <a:pt x="934" y="630"/>
                  </a:lnTo>
                  <a:lnTo>
                    <a:pt x="934" y="624"/>
                  </a:lnTo>
                  <a:lnTo>
                    <a:pt x="934" y="624"/>
                  </a:lnTo>
                  <a:lnTo>
                    <a:pt x="934" y="617"/>
                  </a:lnTo>
                  <a:lnTo>
                    <a:pt x="937" y="612"/>
                  </a:lnTo>
                  <a:lnTo>
                    <a:pt x="942" y="608"/>
                  </a:lnTo>
                  <a:lnTo>
                    <a:pt x="949" y="607"/>
                  </a:lnTo>
                  <a:lnTo>
                    <a:pt x="949" y="607"/>
                  </a:lnTo>
                  <a:close/>
                  <a:moveTo>
                    <a:pt x="889" y="607"/>
                  </a:moveTo>
                  <a:lnTo>
                    <a:pt x="889" y="607"/>
                  </a:lnTo>
                  <a:lnTo>
                    <a:pt x="889" y="607"/>
                  </a:lnTo>
                  <a:lnTo>
                    <a:pt x="896" y="608"/>
                  </a:lnTo>
                  <a:lnTo>
                    <a:pt x="901" y="612"/>
                  </a:lnTo>
                  <a:lnTo>
                    <a:pt x="905" y="617"/>
                  </a:lnTo>
                  <a:lnTo>
                    <a:pt x="905" y="624"/>
                  </a:lnTo>
                  <a:lnTo>
                    <a:pt x="905" y="624"/>
                  </a:lnTo>
                  <a:lnTo>
                    <a:pt x="905" y="630"/>
                  </a:lnTo>
                  <a:lnTo>
                    <a:pt x="901" y="636"/>
                  </a:lnTo>
                  <a:lnTo>
                    <a:pt x="896" y="639"/>
                  </a:lnTo>
                  <a:lnTo>
                    <a:pt x="889" y="639"/>
                  </a:lnTo>
                  <a:lnTo>
                    <a:pt x="889" y="639"/>
                  </a:lnTo>
                  <a:lnTo>
                    <a:pt x="884" y="639"/>
                  </a:lnTo>
                  <a:lnTo>
                    <a:pt x="879" y="636"/>
                  </a:lnTo>
                  <a:lnTo>
                    <a:pt x="876" y="630"/>
                  </a:lnTo>
                  <a:lnTo>
                    <a:pt x="874" y="624"/>
                  </a:lnTo>
                  <a:lnTo>
                    <a:pt x="874" y="624"/>
                  </a:lnTo>
                  <a:lnTo>
                    <a:pt x="876" y="617"/>
                  </a:lnTo>
                  <a:lnTo>
                    <a:pt x="879" y="612"/>
                  </a:lnTo>
                  <a:lnTo>
                    <a:pt x="884" y="608"/>
                  </a:lnTo>
                  <a:lnTo>
                    <a:pt x="889" y="607"/>
                  </a:lnTo>
                  <a:lnTo>
                    <a:pt x="889" y="607"/>
                  </a:lnTo>
                  <a:close/>
                  <a:moveTo>
                    <a:pt x="831" y="607"/>
                  </a:moveTo>
                  <a:lnTo>
                    <a:pt x="831" y="607"/>
                  </a:lnTo>
                  <a:lnTo>
                    <a:pt x="831" y="607"/>
                  </a:lnTo>
                  <a:lnTo>
                    <a:pt x="838" y="608"/>
                  </a:lnTo>
                  <a:lnTo>
                    <a:pt x="843" y="612"/>
                  </a:lnTo>
                  <a:lnTo>
                    <a:pt x="847" y="617"/>
                  </a:lnTo>
                  <a:lnTo>
                    <a:pt x="847" y="624"/>
                  </a:lnTo>
                  <a:lnTo>
                    <a:pt x="847" y="624"/>
                  </a:lnTo>
                  <a:lnTo>
                    <a:pt x="847" y="630"/>
                  </a:lnTo>
                  <a:lnTo>
                    <a:pt x="843" y="636"/>
                  </a:lnTo>
                  <a:lnTo>
                    <a:pt x="838" y="639"/>
                  </a:lnTo>
                  <a:lnTo>
                    <a:pt x="831" y="639"/>
                  </a:lnTo>
                  <a:lnTo>
                    <a:pt x="831" y="639"/>
                  </a:lnTo>
                  <a:lnTo>
                    <a:pt x="826" y="639"/>
                  </a:lnTo>
                  <a:lnTo>
                    <a:pt x="821" y="636"/>
                  </a:lnTo>
                  <a:lnTo>
                    <a:pt x="818" y="630"/>
                  </a:lnTo>
                  <a:lnTo>
                    <a:pt x="816" y="624"/>
                  </a:lnTo>
                  <a:lnTo>
                    <a:pt x="816" y="624"/>
                  </a:lnTo>
                  <a:lnTo>
                    <a:pt x="818" y="617"/>
                  </a:lnTo>
                  <a:lnTo>
                    <a:pt x="821" y="612"/>
                  </a:lnTo>
                  <a:lnTo>
                    <a:pt x="826" y="608"/>
                  </a:lnTo>
                  <a:lnTo>
                    <a:pt x="831" y="607"/>
                  </a:lnTo>
                  <a:lnTo>
                    <a:pt x="831" y="607"/>
                  </a:lnTo>
                  <a:close/>
                  <a:moveTo>
                    <a:pt x="774" y="607"/>
                  </a:moveTo>
                  <a:lnTo>
                    <a:pt x="774" y="607"/>
                  </a:lnTo>
                  <a:lnTo>
                    <a:pt x="774" y="607"/>
                  </a:lnTo>
                  <a:lnTo>
                    <a:pt x="779" y="608"/>
                  </a:lnTo>
                  <a:lnTo>
                    <a:pt x="784" y="612"/>
                  </a:lnTo>
                  <a:lnTo>
                    <a:pt x="787" y="617"/>
                  </a:lnTo>
                  <a:lnTo>
                    <a:pt x="789" y="624"/>
                  </a:lnTo>
                  <a:lnTo>
                    <a:pt x="789" y="624"/>
                  </a:lnTo>
                  <a:lnTo>
                    <a:pt x="787" y="630"/>
                  </a:lnTo>
                  <a:lnTo>
                    <a:pt x="784" y="636"/>
                  </a:lnTo>
                  <a:lnTo>
                    <a:pt x="779" y="639"/>
                  </a:lnTo>
                  <a:lnTo>
                    <a:pt x="774" y="639"/>
                  </a:lnTo>
                  <a:lnTo>
                    <a:pt x="774" y="639"/>
                  </a:lnTo>
                  <a:lnTo>
                    <a:pt x="767" y="639"/>
                  </a:lnTo>
                  <a:lnTo>
                    <a:pt x="763" y="636"/>
                  </a:lnTo>
                  <a:lnTo>
                    <a:pt x="760" y="630"/>
                  </a:lnTo>
                  <a:lnTo>
                    <a:pt x="758" y="624"/>
                  </a:lnTo>
                  <a:lnTo>
                    <a:pt x="758" y="624"/>
                  </a:lnTo>
                  <a:lnTo>
                    <a:pt x="760" y="617"/>
                  </a:lnTo>
                  <a:lnTo>
                    <a:pt x="763" y="612"/>
                  </a:lnTo>
                  <a:lnTo>
                    <a:pt x="767" y="608"/>
                  </a:lnTo>
                  <a:lnTo>
                    <a:pt x="774" y="607"/>
                  </a:lnTo>
                  <a:lnTo>
                    <a:pt x="774" y="607"/>
                  </a:lnTo>
                  <a:close/>
                  <a:moveTo>
                    <a:pt x="716" y="607"/>
                  </a:moveTo>
                  <a:lnTo>
                    <a:pt x="716" y="607"/>
                  </a:lnTo>
                  <a:lnTo>
                    <a:pt x="716" y="607"/>
                  </a:lnTo>
                  <a:lnTo>
                    <a:pt x="721" y="608"/>
                  </a:lnTo>
                  <a:lnTo>
                    <a:pt x="726" y="612"/>
                  </a:lnTo>
                  <a:lnTo>
                    <a:pt x="729" y="617"/>
                  </a:lnTo>
                  <a:lnTo>
                    <a:pt x="731" y="624"/>
                  </a:lnTo>
                  <a:lnTo>
                    <a:pt x="731" y="624"/>
                  </a:lnTo>
                  <a:lnTo>
                    <a:pt x="729" y="630"/>
                  </a:lnTo>
                  <a:lnTo>
                    <a:pt x="726" y="636"/>
                  </a:lnTo>
                  <a:lnTo>
                    <a:pt x="721" y="639"/>
                  </a:lnTo>
                  <a:lnTo>
                    <a:pt x="716" y="639"/>
                  </a:lnTo>
                  <a:lnTo>
                    <a:pt x="716" y="639"/>
                  </a:lnTo>
                  <a:lnTo>
                    <a:pt x="709" y="639"/>
                  </a:lnTo>
                  <a:lnTo>
                    <a:pt x="704" y="636"/>
                  </a:lnTo>
                  <a:lnTo>
                    <a:pt x="700" y="630"/>
                  </a:lnTo>
                  <a:lnTo>
                    <a:pt x="700" y="624"/>
                  </a:lnTo>
                  <a:lnTo>
                    <a:pt x="700" y="624"/>
                  </a:lnTo>
                  <a:lnTo>
                    <a:pt x="700" y="617"/>
                  </a:lnTo>
                  <a:lnTo>
                    <a:pt x="704" y="612"/>
                  </a:lnTo>
                  <a:lnTo>
                    <a:pt x="709" y="608"/>
                  </a:lnTo>
                  <a:lnTo>
                    <a:pt x="716" y="607"/>
                  </a:lnTo>
                  <a:lnTo>
                    <a:pt x="716" y="607"/>
                  </a:lnTo>
                  <a:close/>
                  <a:moveTo>
                    <a:pt x="656" y="607"/>
                  </a:moveTo>
                  <a:lnTo>
                    <a:pt x="656" y="607"/>
                  </a:lnTo>
                  <a:lnTo>
                    <a:pt x="656" y="607"/>
                  </a:lnTo>
                  <a:lnTo>
                    <a:pt x="663" y="608"/>
                  </a:lnTo>
                  <a:lnTo>
                    <a:pt x="668" y="612"/>
                  </a:lnTo>
                  <a:lnTo>
                    <a:pt x="671" y="617"/>
                  </a:lnTo>
                  <a:lnTo>
                    <a:pt x="673" y="624"/>
                  </a:lnTo>
                  <a:lnTo>
                    <a:pt x="673" y="624"/>
                  </a:lnTo>
                  <a:lnTo>
                    <a:pt x="671" y="630"/>
                  </a:lnTo>
                  <a:lnTo>
                    <a:pt x="668" y="636"/>
                  </a:lnTo>
                  <a:lnTo>
                    <a:pt x="663" y="639"/>
                  </a:lnTo>
                  <a:lnTo>
                    <a:pt x="656" y="639"/>
                  </a:lnTo>
                  <a:lnTo>
                    <a:pt x="656" y="639"/>
                  </a:lnTo>
                  <a:lnTo>
                    <a:pt x="651" y="639"/>
                  </a:lnTo>
                  <a:lnTo>
                    <a:pt x="646" y="636"/>
                  </a:lnTo>
                  <a:lnTo>
                    <a:pt x="642" y="630"/>
                  </a:lnTo>
                  <a:lnTo>
                    <a:pt x="641" y="624"/>
                  </a:lnTo>
                  <a:lnTo>
                    <a:pt x="641" y="624"/>
                  </a:lnTo>
                  <a:lnTo>
                    <a:pt x="642" y="617"/>
                  </a:lnTo>
                  <a:lnTo>
                    <a:pt x="646" y="612"/>
                  </a:lnTo>
                  <a:lnTo>
                    <a:pt x="651" y="608"/>
                  </a:lnTo>
                  <a:lnTo>
                    <a:pt x="656" y="607"/>
                  </a:lnTo>
                  <a:lnTo>
                    <a:pt x="656" y="607"/>
                  </a:lnTo>
                  <a:close/>
                  <a:moveTo>
                    <a:pt x="598" y="607"/>
                  </a:moveTo>
                  <a:lnTo>
                    <a:pt x="598" y="607"/>
                  </a:lnTo>
                  <a:lnTo>
                    <a:pt x="598" y="607"/>
                  </a:lnTo>
                  <a:lnTo>
                    <a:pt x="605" y="608"/>
                  </a:lnTo>
                  <a:lnTo>
                    <a:pt x="610" y="612"/>
                  </a:lnTo>
                  <a:lnTo>
                    <a:pt x="613" y="617"/>
                  </a:lnTo>
                  <a:lnTo>
                    <a:pt x="613" y="624"/>
                  </a:lnTo>
                  <a:lnTo>
                    <a:pt x="613" y="624"/>
                  </a:lnTo>
                  <a:lnTo>
                    <a:pt x="613" y="630"/>
                  </a:lnTo>
                  <a:lnTo>
                    <a:pt x="610" y="636"/>
                  </a:lnTo>
                  <a:lnTo>
                    <a:pt x="605" y="639"/>
                  </a:lnTo>
                  <a:lnTo>
                    <a:pt x="598" y="639"/>
                  </a:lnTo>
                  <a:lnTo>
                    <a:pt x="598" y="639"/>
                  </a:lnTo>
                  <a:lnTo>
                    <a:pt x="593" y="639"/>
                  </a:lnTo>
                  <a:lnTo>
                    <a:pt x="588" y="636"/>
                  </a:lnTo>
                  <a:lnTo>
                    <a:pt x="584" y="630"/>
                  </a:lnTo>
                  <a:lnTo>
                    <a:pt x="583" y="624"/>
                  </a:lnTo>
                  <a:lnTo>
                    <a:pt x="583" y="624"/>
                  </a:lnTo>
                  <a:lnTo>
                    <a:pt x="584" y="617"/>
                  </a:lnTo>
                  <a:lnTo>
                    <a:pt x="588" y="612"/>
                  </a:lnTo>
                  <a:lnTo>
                    <a:pt x="593" y="608"/>
                  </a:lnTo>
                  <a:lnTo>
                    <a:pt x="598" y="607"/>
                  </a:lnTo>
                  <a:lnTo>
                    <a:pt x="598" y="607"/>
                  </a:lnTo>
                  <a:close/>
                  <a:moveTo>
                    <a:pt x="540" y="607"/>
                  </a:moveTo>
                  <a:lnTo>
                    <a:pt x="540" y="607"/>
                  </a:lnTo>
                  <a:lnTo>
                    <a:pt x="540" y="607"/>
                  </a:lnTo>
                  <a:lnTo>
                    <a:pt x="547" y="608"/>
                  </a:lnTo>
                  <a:lnTo>
                    <a:pt x="550" y="612"/>
                  </a:lnTo>
                  <a:lnTo>
                    <a:pt x="554" y="617"/>
                  </a:lnTo>
                  <a:lnTo>
                    <a:pt x="556" y="624"/>
                  </a:lnTo>
                  <a:lnTo>
                    <a:pt x="556" y="624"/>
                  </a:lnTo>
                  <a:lnTo>
                    <a:pt x="554" y="630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0" y="639"/>
                  </a:lnTo>
                  <a:lnTo>
                    <a:pt x="540" y="639"/>
                  </a:lnTo>
                  <a:lnTo>
                    <a:pt x="533" y="639"/>
                  </a:lnTo>
                  <a:lnTo>
                    <a:pt x="530" y="636"/>
                  </a:lnTo>
                  <a:lnTo>
                    <a:pt x="527" y="630"/>
                  </a:lnTo>
                  <a:lnTo>
                    <a:pt x="525" y="624"/>
                  </a:lnTo>
                  <a:lnTo>
                    <a:pt x="525" y="624"/>
                  </a:lnTo>
                  <a:lnTo>
                    <a:pt x="527" y="617"/>
                  </a:lnTo>
                  <a:lnTo>
                    <a:pt x="530" y="612"/>
                  </a:lnTo>
                  <a:lnTo>
                    <a:pt x="533" y="608"/>
                  </a:lnTo>
                  <a:lnTo>
                    <a:pt x="540" y="607"/>
                  </a:lnTo>
                  <a:lnTo>
                    <a:pt x="540" y="607"/>
                  </a:lnTo>
                  <a:close/>
                  <a:moveTo>
                    <a:pt x="482" y="607"/>
                  </a:moveTo>
                  <a:lnTo>
                    <a:pt x="482" y="607"/>
                  </a:lnTo>
                  <a:lnTo>
                    <a:pt x="482" y="607"/>
                  </a:lnTo>
                  <a:lnTo>
                    <a:pt x="487" y="608"/>
                  </a:lnTo>
                  <a:lnTo>
                    <a:pt x="493" y="612"/>
                  </a:lnTo>
                  <a:lnTo>
                    <a:pt x="496" y="617"/>
                  </a:lnTo>
                  <a:lnTo>
                    <a:pt x="498" y="624"/>
                  </a:lnTo>
                  <a:lnTo>
                    <a:pt x="498" y="624"/>
                  </a:lnTo>
                  <a:lnTo>
                    <a:pt x="496" y="630"/>
                  </a:lnTo>
                  <a:lnTo>
                    <a:pt x="493" y="636"/>
                  </a:lnTo>
                  <a:lnTo>
                    <a:pt x="487" y="639"/>
                  </a:lnTo>
                  <a:lnTo>
                    <a:pt x="482" y="639"/>
                  </a:lnTo>
                  <a:lnTo>
                    <a:pt x="482" y="639"/>
                  </a:lnTo>
                  <a:lnTo>
                    <a:pt x="476" y="639"/>
                  </a:lnTo>
                  <a:lnTo>
                    <a:pt x="470" y="636"/>
                  </a:lnTo>
                  <a:lnTo>
                    <a:pt x="467" y="630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17"/>
                  </a:lnTo>
                  <a:lnTo>
                    <a:pt x="470" y="612"/>
                  </a:lnTo>
                  <a:lnTo>
                    <a:pt x="476" y="608"/>
                  </a:lnTo>
                  <a:lnTo>
                    <a:pt x="482" y="607"/>
                  </a:lnTo>
                  <a:lnTo>
                    <a:pt x="482" y="607"/>
                  </a:lnTo>
                  <a:close/>
                  <a:moveTo>
                    <a:pt x="424" y="607"/>
                  </a:moveTo>
                  <a:lnTo>
                    <a:pt x="424" y="607"/>
                  </a:lnTo>
                  <a:lnTo>
                    <a:pt x="424" y="607"/>
                  </a:lnTo>
                  <a:lnTo>
                    <a:pt x="430" y="608"/>
                  </a:lnTo>
                  <a:lnTo>
                    <a:pt x="435" y="612"/>
                  </a:lnTo>
                  <a:lnTo>
                    <a:pt x="438" y="617"/>
                  </a:lnTo>
                  <a:lnTo>
                    <a:pt x="440" y="624"/>
                  </a:lnTo>
                  <a:lnTo>
                    <a:pt x="440" y="624"/>
                  </a:lnTo>
                  <a:lnTo>
                    <a:pt x="438" y="630"/>
                  </a:lnTo>
                  <a:lnTo>
                    <a:pt x="435" y="636"/>
                  </a:lnTo>
                  <a:lnTo>
                    <a:pt x="430" y="639"/>
                  </a:lnTo>
                  <a:lnTo>
                    <a:pt x="424" y="639"/>
                  </a:lnTo>
                  <a:lnTo>
                    <a:pt x="424" y="639"/>
                  </a:lnTo>
                  <a:lnTo>
                    <a:pt x="418" y="639"/>
                  </a:lnTo>
                  <a:lnTo>
                    <a:pt x="412" y="636"/>
                  </a:lnTo>
                  <a:lnTo>
                    <a:pt x="409" y="630"/>
                  </a:lnTo>
                  <a:lnTo>
                    <a:pt x="407" y="624"/>
                  </a:lnTo>
                  <a:lnTo>
                    <a:pt x="407" y="624"/>
                  </a:lnTo>
                  <a:lnTo>
                    <a:pt x="409" y="617"/>
                  </a:lnTo>
                  <a:lnTo>
                    <a:pt x="412" y="612"/>
                  </a:lnTo>
                  <a:lnTo>
                    <a:pt x="418" y="608"/>
                  </a:lnTo>
                  <a:lnTo>
                    <a:pt x="424" y="607"/>
                  </a:lnTo>
                  <a:lnTo>
                    <a:pt x="424" y="607"/>
                  </a:lnTo>
                  <a:close/>
                  <a:moveTo>
                    <a:pt x="365" y="607"/>
                  </a:moveTo>
                  <a:lnTo>
                    <a:pt x="365" y="607"/>
                  </a:lnTo>
                  <a:lnTo>
                    <a:pt x="365" y="607"/>
                  </a:lnTo>
                  <a:lnTo>
                    <a:pt x="372" y="608"/>
                  </a:lnTo>
                  <a:lnTo>
                    <a:pt x="377" y="612"/>
                  </a:lnTo>
                  <a:lnTo>
                    <a:pt x="380" y="617"/>
                  </a:lnTo>
                  <a:lnTo>
                    <a:pt x="380" y="624"/>
                  </a:lnTo>
                  <a:lnTo>
                    <a:pt x="380" y="624"/>
                  </a:lnTo>
                  <a:lnTo>
                    <a:pt x="380" y="630"/>
                  </a:lnTo>
                  <a:lnTo>
                    <a:pt x="377" y="636"/>
                  </a:lnTo>
                  <a:lnTo>
                    <a:pt x="372" y="639"/>
                  </a:lnTo>
                  <a:lnTo>
                    <a:pt x="365" y="639"/>
                  </a:lnTo>
                  <a:lnTo>
                    <a:pt x="365" y="639"/>
                  </a:lnTo>
                  <a:lnTo>
                    <a:pt x="360" y="639"/>
                  </a:lnTo>
                  <a:lnTo>
                    <a:pt x="355" y="636"/>
                  </a:lnTo>
                  <a:lnTo>
                    <a:pt x="351" y="630"/>
                  </a:lnTo>
                  <a:lnTo>
                    <a:pt x="349" y="624"/>
                  </a:lnTo>
                  <a:lnTo>
                    <a:pt x="349" y="624"/>
                  </a:lnTo>
                  <a:lnTo>
                    <a:pt x="351" y="617"/>
                  </a:lnTo>
                  <a:lnTo>
                    <a:pt x="355" y="612"/>
                  </a:lnTo>
                  <a:lnTo>
                    <a:pt x="360" y="608"/>
                  </a:lnTo>
                  <a:lnTo>
                    <a:pt x="365" y="607"/>
                  </a:lnTo>
                  <a:lnTo>
                    <a:pt x="365" y="607"/>
                  </a:lnTo>
                  <a:close/>
                  <a:moveTo>
                    <a:pt x="307" y="607"/>
                  </a:moveTo>
                  <a:lnTo>
                    <a:pt x="307" y="607"/>
                  </a:lnTo>
                  <a:lnTo>
                    <a:pt x="307" y="607"/>
                  </a:lnTo>
                  <a:lnTo>
                    <a:pt x="314" y="608"/>
                  </a:lnTo>
                  <a:lnTo>
                    <a:pt x="317" y="612"/>
                  </a:lnTo>
                  <a:lnTo>
                    <a:pt x="321" y="617"/>
                  </a:lnTo>
                  <a:lnTo>
                    <a:pt x="322" y="624"/>
                  </a:lnTo>
                  <a:lnTo>
                    <a:pt x="322" y="624"/>
                  </a:lnTo>
                  <a:lnTo>
                    <a:pt x="321" y="630"/>
                  </a:lnTo>
                  <a:lnTo>
                    <a:pt x="317" y="636"/>
                  </a:lnTo>
                  <a:lnTo>
                    <a:pt x="314" y="639"/>
                  </a:lnTo>
                  <a:lnTo>
                    <a:pt x="307" y="639"/>
                  </a:lnTo>
                  <a:lnTo>
                    <a:pt x="307" y="639"/>
                  </a:lnTo>
                  <a:lnTo>
                    <a:pt x="302" y="639"/>
                  </a:lnTo>
                  <a:lnTo>
                    <a:pt x="297" y="636"/>
                  </a:lnTo>
                  <a:lnTo>
                    <a:pt x="293" y="630"/>
                  </a:lnTo>
                  <a:lnTo>
                    <a:pt x="292" y="624"/>
                  </a:lnTo>
                  <a:lnTo>
                    <a:pt x="292" y="624"/>
                  </a:lnTo>
                  <a:lnTo>
                    <a:pt x="293" y="617"/>
                  </a:lnTo>
                  <a:lnTo>
                    <a:pt x="297" y="612"/>
                  </a:lnTo>
                  <a:lnTo>
                    <a:pt x="302" y="608"/>
                  </a:lnTo>
                  <a:lnTo>
                    <a:pt x="307" y="607"/>
                  </a:lnTo>
                  <a:lnTo>
                    <a:pt x="307" y="607"/>
                  </a:lnTo>
                  <a:close/>
                  <a:moveTo>
                    <a:pt x="249" y="607"/>
                  </a:moveTo>
                  <a:lnTo>
                    <a:pt x="249" y="607"/>
                  </a:lnTo>
                  <a:lnTo>
                    <a:pt x="249" y="607"/>
                  </a:lnTo>
                  <a:lnTo>
                    <a:pt x="254" y="608"/>
                  </a:lnTo>
                  <a:lnTo>
                    <a:pt x="259" y="612"/>
                  </a:lnTo>
                  <a:lnTo>
                    <a:pt x="263" y="617"/>
                  </a:lnTo>
                  <a:lnTo>
                    <a:pt x="264" y="624"/>
                  </a:lnTo>
                  <a:lnTo>
                    <a:pt x="264" y="624"/>
                  </a:lnTo>
                  <a:lnTo>
                    <a:pt x="263" y="630"/>
                  </a:lnTo>
                  <a:lnTo>
                    <a:pt x="259" y="636"/>
                  </a:lnTo>
                  <a:lnTo>
                    <a:pt x="254" y="639"/>
                  </a:lnTo>
                  <a:lnTo>
                    <a:pt x="249" y="639"/>
                  </a:lnTo>
                  <a:lnTo>
                    <a:pt x="249" y="639"/>
                  </a:lnTo>
                  <a:lnTo>
                    <a:pt x="242" y="639"/>
                  </a:lnTo>
                  <a:lnTo>
                    <a:pt x="237" y="636"/>
                  </a:lnTo>
                  <a:lnTo>
                    <a:pt x="234" y="630"/>
                  </a:lnTo>
                  <a:lnTo>
                    <a:pt x="234" y="624"/>
                  </a:lnTo>
                  <a:lnTo>
                    <a:pt x="234" y="624"/>
                  </a:lnTo>
                  <a:lnTo>
                    <a:pt x="234" y="617"/>
                  </a:lnTo>
                  <a:lnTo>
                    <a:pt x="237" y="612"/>
                  </a:lnTo>
                  <a:lnTo>
                    <a:pt x="242" y="608"/>
                  </a:lnTo>
                  <a:lnTo>
                    <a:pt x="249" y="607"/>
                  </a:lnTo>
                  <a:lnTo>
                    <a:pt x="249" y="607"/>
                  </a:lnTo>
                  <a:close/>
                  <a:moveTo>
                    <a:pt x="191" y="607"/>
                  </a:moveTo>
                  <a:lnTo>
                    <a:pt x="191" y="607"/>
                  </a:lnTo>
                  <a:lnTo>
                    <a:pt x="191" y="607"/>
                  </a:lnTo>
                  <a:lnTo>
                    <a:pt x="196" y="608"/>
                  </a:lnTo>
                  <a:lnTo>
                    <a:pt x="201" y="612"/>
                  </a:lnTo>
                  <a:lnTo>
                    <a:pt x="205" y="617"/>
                  </a:lnTo>
                  <a:lnTo>
                    <a:pt x="206" y="624"/>
                  </a:lnTo>
                  <a:lnTo>
                    <a:pt x="206" y="624"/>
                  </a:lnTo>
                  <a:lnTo>
                    <a:pt x="205" y="630"/>
                  </a:lnTo>
                  <a:lnTo>
                    <a:pt x="201" y="636"/>
                  </a:lnTo>
                  <a:lnTo>
                    <a:pt x="196" y="639"/>
                  </a:lnTo>
                  <a:lnTo>
                    <a:pt x="191" y="639"/>
                  </a:lnTo>
                  <a:lnTo>
                    <a:pt x="191" y="639"/>
                  </a:lnTo>
                  <a:lnTo>
                    <a:pt x="184" y="639"/>
                  </a:lnTo>
                  <a:lnTo>
                    <a:pt x="179" y="636"/>
                  </a:lnTo>
                  <a:lnTo>
                    <a:pt x="176" y="630"/>
                  </a:lnTo>
                  <a:lnTo>
                    <a:pt x="176" y="624"/>
                  </a:lnTo>
                  <a:lnTo>
                    <a:pt x="176" y="624"/>
                  </a:lnTo>
                  <a:lnTo>
                    <a:pt x="176" y="617"/>
                  </a:lnTo>
                  <a:lnTo>
                    <a:pt x="179" y="612"/>
                  </a:lnTo>
                  <a:lnTo>
                    <a:pt x="184" y="608"/>
                  </a:lnTo>
                  <a:lnTo>
                    <a:pt x="191" y="607"/>
                  </a:lnTo>
                  <a:lnTo>
                    <a:pt x="191" y="607"/>
                  </a:lnTo>
                  <a:close/>
                  <a:moveTo>
                    <a:pt x="132" y="607"/>
                  </a:moveTo>
                  <a:lnTo>
                    <a:pt x="132" y="607"/>
                  </a:lnTo>
                  <a:lnTo>
                    <a:pt x="132" y="607"/>
                  </a:lnTo>
                  <a:lnTo>
                    <a:pt x="138" y="608"/>
                  </a:lnTo>
                  <a:lnTo>
                    <a:pt x="143" y="612"/>
                  </a:lnTo>
                  <a:lnTo>
                    <a:pt x="147" y="617"/>
                  </a:lnTo>
                  <a:lnTo>
                    <a:pt x="147" y="624"/>
                  </a:lnTo>
                  <a:lnTo>
                    <a:pt x="147" y="624"/>
                  </a:lnTo>
                  <a:lnTo>
                    <a:pt x="147" y="630"/>
                  </a:lnTo>
                  <a:lnTo>
                    <a:pt x="143" y="636"/>
                  </a:lnTo>
                  <a:lnTo>
                    <a:pt x="138" y="639"/>
                  </a:lnTo>
                  <a:lnTo>
                    <a:pt x="132" y="639"/>
                  </a:lnTo>
                  <a:lnTo>
                    <a:pt x="132" y="639"/>
                  </a:lnTo>
                  <a:lnTo>
                    <a:pt x="126" y="639"/>
                  </a:lnTo>
                  <a:lnTo>
                    <a:pt x="121" y="636"/>
                  </a:lnTo>
                  <a:lnTo>
                    <a:pt x="118" y="630"/>
                  </a:lnTo>
                  <a:lnTo>
                    <a:pt x="116" y="624"/>
                  </a:lnTo>
                  <a:lnTo>
                    <a:pt x="116" y="624"/>
                  </a:lnTo>
                  <a:lnTo>
                    <a:pt x="118" y="617"/>
                  </a:lnTo>
                  <a:lnTo>
                    <a:pt x="121" y="612"/>
                  </a:lnTo>
                  <a:lnTo>
                    <a:pt x="126" y="608"/>
                  </a:lnTo>
                  <a:lnTo>
                    <a:pt x="132" y="607"/>
                  </a:lnTo>
                  <a:lnTo>
                    <a:pt x="132" y="607"/>
                  </a:lnTo>
                  <a:close/>
                  <a:moveTo>
                    <a:pt x="74" y="607"/>
                  </a:moveTo>
                  <a:lnTo>
                    <a:pt x="74" y="607"/>
                  </a:lnTo>
                  <a:lnTo>
                    <a:pt x="74" y="607"/>
                  </a:lnTo>
                  <a:lnTo>
                    <a:pt x="80" y="608"/>
                  </a:lnTo>
                  <a:lnTo>
                    <a:pt x="86" y="612"/>
                  </a:lnTo>
                  <a:lnTo>
                    <a:pt x="89" y="617"/>
                  </a:lnTo>
                  <a:lnTo>
                    <a:pt x="89" y="624"/>
                  </a:lnTo>
                  <a:lnTo>
                    <a:pt x="89" y="624"/>
                  </a:lnTo>
                  <a:lnTo>
                    <a:pt x="89" y="630"/>
                  </a:lnTo>
                  <a:lnTo>
                    <a:pt x="86" y="636"/>
                  </a:lnTo>
                  <a:lnTo>
                    <a:pt x="80" y="639"/>
                  </a:lnTo>
                  <a:lnTo>
                    <a:pt x="74" y="639"/>
                  </a:lnTo>
                  <a:lnTo>
                    <a:pt x="74" y="639"/>
                  </a:lnTo>
                  <a:lnTo>
                    <a:pt x="68" y="639"/>
                  </a:lnTo>
                  <a:lnTo>
                    <a:pt x="63" y="636"/>
                  </a:lnTo>
                  <a:lnTo>
                    <a:pt x="60" y="630"/>
                  </a:lnTo>
                  <a:lnTo>
                    <a:pt x="58" y="624"/>
                  </a:lnTo>
                  <a:lnTo>
                    <a:pt x="58" y="624"/>
                  </a:lnTo>
                  <a:lnTo>
                    <a:pt x="60" y="617"/>
                  </a:lnTo>
                  <a:lnTo>
                    <a:pt x="63" y="612"/>
                  </a:lnTo>
                  <a:lnTo>
                    <a:pt x="68" y="608"/>
                  </a:lnTo>
                  <a:lnTo>
                    <a:pt x="74" y="607"/>
                  </a:lnTo>
                  <a:lnTo>
                    <a:pt x="74" y="607"/>
                  </a:lnTo>
                  <a:close/>
                  <a:moveTo>
                    <a:pt x="1589" y="564"/>
                  </a:moveTo>
                  <a:lnTo>
                    <a:pt x="1589" y="564"/>
                  </a:lnTo>
                  <a:lnTo>
                    <a:pt x="1589" y="564"/>
                  </a:lnTo>
                  <a:lnTo>
                    <a:pt x="1596" y="566"/>
                  </a:lnTo>
                  <a:lnTo>
                    <a:pt x="1601" y="569"/>
                  </a:lnTo>
                  <a:lnTo>
                    <a:pt x="1605" y="574"/>
                  </a:lnTo>
                  <a:lnTo>
                    <a:pt x="1605" y="579"/>
                  </a:lnTo>
                  <a:lnTo>
                    <a:pt x="1605" y="579"/>
                  </a:lnTo>
                  <a:lnTo>
                    <a:pt x="1605" y="586"/>
                  </a:lnTo>
                  <a:lnTo>
                    <a:pt x="1601" y="591"/>
                  </a:lnTo>
                  <a:lnTo>
                    <a:pt x="1596" y="595"/>
                  </a:lnTo>
                  <a:lnTo>
                    <a:pt x="1589" y="596"/>
                  </a:lnTo>
                  <a:lnTo>
                    <a:pt x="1589" y="596"/>
                  </a:lnTo>
                  <a:lnTo>
                    <a:pt x="1584" y="595"/>
                  </a:lnTo>
                  <a:lnTo>
                    <a:pt x="1579" y="591"/>
                  </a:lnTo>
                  <a:lnTo>
                    <a:pt x="1576" y="586"/>
                  </a:lnTo>
                  <a:lnTo>
                    <a:pt x="1574" y="579"/>
                  </a:lnTo>
                  <a:lnTo>
                    <a:pt x="1574" y="579"/>
                  </a:lnTo>
                  <a:lnTo>
                    <a:pt x="1576" y="574"/>
                  </a:lnTo>
                  <a:lnTo>
                    <a:pt x="1579" y="569"/>
                  </a:lnTo>
                  <a:lnTo>
                    <a:pt x="1584" y="566"/>
                  </a:lnTo>
                  <a:lnTo>
                    <a:pt x="1589" y="564"/>
                  </a:lnTo>
                  <a:lnTo>
                    <a:pt x="1589" y="564"/>
                  </a:lnTo>
                  <a:close/>
                  <a:moveTo>
                    <a:pt x="1531" y="564"/>
                  </a:moveTo>
                  <a:lnTo>
                    <a:pt x="1531" y="564"/>
                  </a:lnTo>
                  <a:lnTo>
                    <a:pt x="1531" y="564"/>
                  </a:lnTo>
                  <a:lnTo>
                    <a:pt x="1538" y="566"/>
                  </a:lnTo>
                  <a:lnTo>
                    <a:pt x="1542" y="569"/>
                  </a:lnTo>
                  <a:lnTo>
                    <a:pt x="1545" y="574"/>
                  </a:lnTo>
                  <a:lnTo>
                    <a:pt x="1547" y="579"/>
                  </a:lnTo>
                  <a:lnTo>
                    <a:pt x="1547" y="579"/>
                  </a:lnTo>
                  <a:lnTo>
                    <a:pt x="1545" y="586"/>
                  </a:lnTo>
                  <a:lnTo>
                    <a:pt x="1542" y="591"/>
                  </a:lnTo>
                  <a:lnTo>
                    <a:pt x="1538" y="595"/>
                  </a:lnTo>
                  <a:lnTo>
                    <a:pt x="1531" y="596"/>
                  </a:lnTo>
                  <a:lnTo>
                    <a:pt x="1531" y="596"/>
                  </a:lnTo>
                  <a:lnTo>
                    <a:pt x="1525" y="595"/>
                  </a:lnTo>
                  <a:lnTo>
                    <a:pt x="1521" y="591"/>
                  </a:lnTo>
                  <a:lnTo>
                    <a:pt x="1518" y="586"/>
                  </a:lnTo>
                  <a:lnTo>
                    <a:pt x="1516" y="579"/>
                  </a:lnTo>
                  <a:lnTo>
                    <a:pt x="1516" y="579"/>
                  </a:lnTo>
                  <a:lnTo>
                    <a:pt x="1518" y="574"/>
                  </a:lnTo>
                  <a:lnTo>
                    <a:pt x="1521" y="569"/>
                  </a:lnTo>
                  <a:lnTo>
                    <a:pt x="1525" y="566"/>
                  </a:lnTo>
                  <a:lnTo>
                    <a:pt x="1531" y="564"/>
                  </a:lnTo>
                  <a:lnTo>
                    <a:pt x="1531" y="564"/>
                  </a:lnTo>
                  <a:close/>
                  <a:moveTo>
                    <a:pt x="1473" y="564"/>
                  </a:moveTo>
                  <a:lnTo>
                    <a:pt x="1473" y="564"/>
                  </a:lnTo>
                  <a:lnTo>
                    <a:pt x="1473" y="564"/>
                  </a:lnTo>
                  <a:lnTo>
                    <a:pt x="1479" y="566"/>
                  </a:lnTo>
                  <a:lnTo>
                    <a:pt x="1484" y="569"/>
                  </a:lnTo>
                  <a:lnTo>
                    <a:pt x="1487" y="574"/>
                  </a:lnTo>
                  <a:lnTo>
                    <a:pt x="1489" y="579"/>
                  </a:lnTo>
                  <a:lnTo>
                    <a:pt x="1489" y="579"/>
                  </a:lnTo>
                  <a:lnTo>
                    <a:pt x="1487" y="586"/>
                  </a:lnTo>
                  <a:lnTo>
                    <a:pt x="1484" y="591"/>
                  </a:lnTo>
                  <a:lnTo>
                    <a:pt x="1479" y="595"/>
                  </a:lnTo>
                  <a:lnTo>
                    <a:pt x="1473" y="596"/>
                  </a:lnTo>
                  <a:lnTo>
                    <a:pt x="1473" y="596"/>
                  </a:lnTo>
                  <a:lnTo>
                    <a:pt x="1467" y="595"/>
                  </a:lnTo>
                  <a:lnTo>
                    <a:pt x="1462" y="591"/>
                  </a:lnTo>
                  <a:lnTo>
                    <a:pt x="1458" y="586"/>
                  </a:lnTo>
                  <a:lnTo>
                    <a:pt x="1458" y="579"/>
                  </a:lnTo>
                  <a:lnTo>
                    <a:pt x="1458" y="579"/>
                  </a:lnTo>
                  <a:lnTo>
                    <a:pt x="1458" y="574"/>
                  </a:lnTo>
                  <a:lnTo>
                    <a:pt x="1462" y="569"/>
                  </a:lnTo>
                  <a:lnTo>
                    <a:pt x="1467" y="566"/>
                  </a:lnTo>
                  <a:lnTo>
                    <a:pt x="1473" y="564"/>
                  </a:lnTo>
                  <a:lnTo>
                    <a:pt x="1473" y="564"/>
                  </a:lnTo>
                  <a:close/>
                  <a:moveTo>
                    <a:pt x="1416" y="564"/>
                  </a:moveTo>
                  <a:lnTo>
                    <a:pt x="1416" y="564"/>
                  </a:lnTo>
                  <a:lnTo>
                    <a:pt x="1416" y="564"/>
                  </a:lnTo>
                  <a:lnTo>
                    <a:pt x="1421" y="566"/>
                  </a:lnTo>
                  <a:lnTo>
                    <a:pt x="1426" y="569"/>
                  </a:lnTo>
                  <a:lnTo>
                    <a:pt x="1429" y="574"/>
                  </a:lnTo>
                  <a:lnTo>
                    <a:pt x="1431" y="579"/>
                  </a:lnTo>
                  <a:lnTo>
                    <a:pt x="1431" y="579"/>
                  </a:lnTo>
                  <a:lnTo>
                    <a:pt x="1429" y="586"/>
                  </a:lnTo>
                  <a:lnTo>
                    <a:pt x="1426" y="591"/>
                  </a:lnTo>
                  <a:lnTo>
                    <a:pt x="1421" y="595"/>
                  </a:lnTo>
                  <a:lnTo>
                    <a:pt x="1416" y="596"/>
                  </a:lnTo>
                  <a:lnTo>
                    <a:pt x="1416" y="596"/>
                  </a:lnTo>
                  <a:lnTo>
                    <a:pt x="1409" y="595"/>
                  </a:lnTo>
                  <a:lnTo>
                    <a:pt x="1404" y="591"/>
                  </a:lnTo>
                  <a:lnTo>
                    <a:pt x="1400" y="586"/>
                  </a:lnTo>
                  <a:lnTo>
                    <a:pt x="1399" y="579"/>
                  </a:lnTo>
                  <a:lnTo>
                    <a:pt x="1399" y="579"/>
                  </a:lnTo>
                  <a:lnTo>
                    <a:pt x="1400" y="574"/>
                  </a:lnTo>
                  <a:lnTo>
                    <a:pt x="1404" y="569"/>
                  </a:lnTo>
                  <a:lnTo>
                    <a:pt x="1409" y="566"/>
                  </a:lnTo>
                  <a:lnTo>
                    <a:pt x="1416" y="564"/>
                  </a:lnTo>
                  <a:lnTo>
                    <a:pt x="1416" y="564"/>
                  </a:lnTo>
                  <a:close/>
                  <a:moveTo>
                    <a:pt x="1356" y="564"/>
                  </a:moveTo>
                  <a:lnTo>
                    <a:pt x="1356" y="564"/>
                  </a:lnTo>
                  <a:lnTo>
                    <a:pt x="1356" y="564"/>
                  </a:lnTo>
                  <a:lnTo>
                    <a:pt x="1363" y="566"/>
                  </a:lnTo>
                  <a:lnTo>
                    <a:pt x="1368" y="569"/>
                  </a:lnTo>
                  <a:lnTo>
                    <a:pt x="1371" y="574"/>
                  </a:lnTo>
                  <a:lnTo>
                    <a:pt x="1371" y="579"/>
                  </a:lnTo>
                  <a:lnTo>
                    <a:pt x="1371" y="579"/>
                  </a:lnTo>
                  <a:lnTo>
                    <a:pt x="1371" y="586"/>
                  </a:lnTo>
                  <a:lnTo>
                    <a:pt x="1368" y="591"/>
                  </a:lnTo>
                  <a:lnTo>
                    <a:pt x="1363" y="595"/>
                  </a:lnTo>
                  <a:lnTo>
                    <a:pt x="1356" y="596"/>
                  </a:lnTo>
                  <a:lnTo>
                    <a:pt x="1356" y="596"/>
                  </a:lnTo>
                  <a:lnTo>
                    <a:pt x="1351" y="595"/>
                  </a:lnTo>
                  <a:lnTo>
                    <a:pt x="1346" y="591"/>
                  </a:lnTo>
                  <a:lnTo>
                    <a:pt x="1342" y="586"/>
                  </a:lnTo>
                  <a:lnTo>
                    <a:pt x="1341" y="579"/>
                  </a:lnTo>
                  <a:lnTo>
                    <a:pt x="1341" y="579"/>
                  </a:lnTo>
                  <a:lnTo>
                    <a:pt x="1342" y="574"/>
                  </a:lnTo>
                  <a:lnTo>
                    <a:pt x="1346" y="569"/>
                  </a:lnTo>
                  <a:lnTo>
                    <a:pt x="1351" y="566"/>
                  </a:lnTo>
                  <a:lnTo>
                    <a:pt x="1356" y="564"/>
                  </a:lnTo>
                  <a:lnTo>
                    <a:pt x="1356" y="564"/>
                  </a:lnTo>
                  <a:close/>
                  <a:moveTo>
                    <a:pt x="1298" y="564"/>
                  </a:moveTo>
                  <a:lnTo>
                    <a:pt x="1298" y="564"/>
                  </a:lnTo>
                  <a:lnTo>
                    <a:pt x="1298" y="564"/>
                  </a:lnTo>
                  <a:lnTo>
                    <a:pt x="1305" y="566"/>
                  </a:lnTo>
                  <a:lnTo>
                    <a:pt x="1308" y="569"/>
                  </a:lnTo>
                  <a:lnTo>
                    <a:pt x="1312" y="574"/>
                  </a:lnTo>
                  <a:lnTo>
                    <a:pt x="1313" y="579"/>
                  </a:lnTo>
                  <a:lnTo>
                    <a:pt x="1313" y="579"/>
                  </a:lnTo>
                  <a:lnTo>
                    <a:pt x="1312" y="586"/>
                  </a:lnTo>
                  <a:lnTo>
                    <a:pt x="1308" y="591"/>
                  </a:lnTo>
                  <a:lnTo>
                    <a:pt x="1305" y="595"/>
                  </a:lnTo>
                  <a:lnTo>
                    <a:pt x="1298" y="596"/>
                  </a:lnTo>
                  <a:lnTo>
                    <a:pt x="1298" y="596"/>
                  </a:lnTo>
                  <a:lnTo>
                    <a:pt x="1293" y="595"/>
                  </a:lnTo>
                  <a:lnTo>
                    <a:pt x="1288" y="591"/>
                  </a:lnTo>
                  <a:lnTo>
                    <a:pt x="1284" y="586"/>
                  </a:lnTo>
                  <a:lnTo>
                    <a:pt x="1283" y="579"/>
                  </a:lnTo>
                  <a:lnTo>
                    <a:pt x="1283" y="579"/>
                  </a:lnTo>
                  <a:lnTo>
                    <a:pt x="1284" y="574"/>
                  </a:lnTo>
                  <a:lnTo>
                    <a:pt x="1288" y="569"/>
                  </a:lnTo>
                  <a:lnTo>
                    <a:pt x="1293" y="566"/>
                  </a:lnTo>
                  <a:lnTo>
                    <a:pt x="1298" y="564"/>
                  </a:lnTo>
                  <a:lnTo>
                    <a:pt x="1298" y="564"/>
                  </a:lnTo>
                  <a:close/>
                  <a:moveTo>
                    <a:pt x="1240" y="564"/>
                  </a:moveTo>
                  <a:lnTo>
                    <a:pt x="1240" y="564"/>
                  </a:lnTo>
                  <a:lnTo>
                    <a:pt x="1240" y="564"/>
                  </a:lnTo>
                  <a:lnTo>
                    <a:pt x="1245" y="566"/>
                  </a:lnTo>
                  <a:lnTo>
                    <a:pt x="1250" y="569"/>
                  </a:lnTo>
                  <a:lnTo>
                    <a:pt x="1254" y="574"/>
                  </a:lnTo>
                  <a:lnTo>
                    <a:pt x="1255" y="579"/>
                  </a:lnTo>
                  <a:lnTo>
                    <a:pt x="1255" y="579"/>
                  </a:lnTo>
                  <a:lnTo>
                    <a:pt x="1254" y="586"/>
                  </a:lnTo>
                  <a:lnTo>
                    <a:pt x="1250" y="591"/>
                  </a:lnTo>
                  <a:lnTo>
                    <a:pt x="1245" y="595"/>
                  </a:lnTo>
                  <a:lnTo>
                    <a:pt x="1240" y="596"/>
                  </a:lnTo>
                  <a:lnTo>
                    <a:pt x="1240" y="596"/>
                  </a:lnTo>
                  <a:lnTo>
                    <a:pt x="1233" y="595"/>
                  </a:lnTo>
                  <a:lnTo>
                    <a:pt x="1228" y="591"/>
                  </a:lnTo>
                  <a:lnTo>
                    <a:pt x="1225" y="586"/>
                  </a:lnTo>
                  <a:lnTo>
                    <a:pt x="1225" y="579"/>
                  </a:lnTo>
                  <a:lnTo>
                    <a:pt x="1225" y="579"/>
                  </a:lnTo>
                  <a:lnTo>
                    <a:pt x="1225" y="574"/>
                  </a:lnTo>
                  <a:lnTo>
                    <a:pt x="1228" y="569"/>
                  </a:lnTo>
                  <a:lnTo>
                    <a:pt x="1233" y="566"/>
                  </a:lnTo>
                  <a:lnTo>
                    <a:pt x="1240" y="564"/>
                  </a:lnTo>
                  <a:lnTo>
                    <a:pt x="1240" y="564"/>
                  </a:lnTo>
                  <a:close/>
                  <a:moveTo>
                    <a:pt x="1182" y="564"/>
                  </a:moveTo>
                  <a:lnTo>
                    <a:pt x="1182" y="564"/>
                  </a:lnTo>
                  <a:lnTo>
                    <a:pt x="1182" y="564"/>
                  </a:lnTo>
                  <a:lnTo>
                    <a:pt x="1187" y="566"/>
                  </a:lnTo>
                  <a:lnTo>
                    <a:pt x="1192" y="569"/>
                  </a:lnTo>
                  <a:lnTo>
                    <a:pt x="1196" y="574"/>
                  </a:lnTo>
                  <a:lnTo>
                    <a:pt x="1198" y="579"/>
                  </a:lnTo>
                  <a:lnTo>
                    <a:pt x="1198" y="579"/>
                  </a:lnTo>
                  <a:lnTo>
                    <a:pt x="1196" y="586"/>
                  </a:lnTo>
                  <a:lnTo>
                    <a:pt x="1192" y="591"/>
                  </a:lnTo>
                  <a:lnTo>
                    <a:pt x="1187" y="595"/>
                  </a:lnTo>
                  <a:lnTo>
                    <a:pt x="1182" y="596"/>
                  </a:lnTo>
                  <a:lnTo>
                    <a:pt x="1182" y="596"/>
                  </a:lnTo>
                  <a:lnTo>
                    <a:pt x="1175" y="595"/>
                  </a:lnTo>
                  <a:lnTo>
                    <a:pt x="1170" y="591"/>
                  </a:lnTo>
                  <a:lnTo>
                    <a:pt x="1167" y="586"/>
                  </a:lnTo>
                  <a:lnTo>
                    <a:pt x="1165" y="579"/>
                  </a:lnTo>
                  <a:lnTo>
                    <a:pt x="1165" y="579"/>
                  </a:lnTo>
                  <a:lnTo>
                    <a:pt x="1167" y="574"/>
                  </a:lnTo>
                  <a:lnTo>
                    <a:pt x="1170" y="569"/>
                  </a:lnTo>
                  <a:lnTo>
                    <a:pt x="1175" y="566"/>
                  </a:lnTo>
                  <a:lnTo>
                    <a:pt x="1182" y="564"/>
                  </a:lnTo>
                  <a:lnTo>
                    <a:pt x="1182" y="564"/>
                  </a:lnTo>
                  <a:close/>
                  <a:moveTo>
                    <a:pt x="1123" y="564"/>
                  </a:moveTo>
                  <a:lnTo>
                    <a:pt x="1123" y="564"/>
                  </a:lnTo>
                  <a:lnTo>
                    <a:pt x="1123" y="564"/>
                  </a:lnTo>
                  <a:lnTo>
                    <a:pt x="1129" y="566"/>
                  </a:lnTo>
                  <a:lnTo>
                    <a:pt x="1135" y="569"/>
                  </a:lnTo>
                  <a:lnTo>
                    <a:pt x="1138" y="574"/>
                  </a:lnTo>
                  <a:lnTo>
                    <a:pt x="1138" y="579"/>
                  </a:lnTo>
                  <a:lnTo>
                    <a:pt x="1138" y="579"/>
                  </a:lnTo>
                  <a:lnTo>
                    <a:pt x="1138" y="586"/>
                  </a:lnTo>
                  <a:lnTo>
                    <a:pt x="1135" y="591"/>
                  </a:lnTo>
                  <a:lnTo>
                    <a:pt x="1129" y="595"/>
                  </a:lnTo>
                  <a:lnTo>
                    <a:pt x="1123" y="596"/>
                  </a:lnTo>
                  <a:lnTo>
                    <a:pt x="1123" y="596"/>
                  </a:lnTo>
                  <a:lnTo>
                    <a:pt x="1118" y="595"/>
                  </a:lnTo>
                  <a:lnTo>
                    <a:pt x="1112" y="591"/>
                  </a:lnTo>
                  <a:lnTo>
                    <a:pt x="1109" y="586"/>
                  </a:lnTo>
                  <a:lnTo>
                    <a:pt x="1107" y="579"/>
                  </a:lnTo>
                  <a:lnTo>
                    <a:pt x="1107" y="579"/>
                  </a:lnTo>
                  <a:lnTo>
                    <a:pt x="1109" y="574"/>
                  </a:lnTo>
                  <a:lnTo>
                    <a:pt x="1112" y="569"/>
                  </a:lnTo>
                  <a:lnTo>
                    <a:pt x="1118" y="566"/>
                  </a:lnTo>
                  <a:lnTo>
                    <a:pt x="1123" y="564"/>
                  </a:lnTo>
                  <a:lnTo>
                    <a:pt x="1123" y="564"/>
                  </a:lnTo>
                  <a:close/>
                  <a:moveTo>
                    <a:pt x="1065" y="564"/>
                  </a:moveTo>
                  <a:lnTo>
                    <a:pt x="1065" y="564"/>
                  </a:lnTo>
                  <a:lnTo>
                    <a:pt x="1065" y="564"/>
                  </a:lnTo>
                  <a:lnTo>
                    <a:pt x="1072" y="566"/>
                  </a:lnTo>
                  <a:lnTo>
                    <a:pt x="1077" y="569"/>
                  </a:lnTo>
                  <a:lnTo>
                    <a:pt x="1078" y="574"/>
                  </a:lnTo>
                  <a:lnTo>
                    <a:pt x="1080" y="579"/>
                  </a:lnTo>
                  <a:lnTo>
                    <a:pt x="1080" y="579"/>
                  </a:lnTo>
                  <a:lnTo>
                    <a:pt x="1078" y="586"/>
                  </a:lnTo>
                  <a:lnTo>
                    <a:pt x="1077" y="591"/>
                  </a:lnTo>
                  <a:lnTo>
                    <a:pt x="1072" y="595"/>
                  </a:lnTo>
                  <a:lnTo>
                    <a:pt x="1065" y="596"/>
                  </a:lnTo>
                  <a:lnTo>
                    <a:pt x="1065" y="596"/>
                  </a:lnTo>
                  <a:lnTo>
                    <a:pt x="1060" y="595"/>
                  </a:lnTo>
                  <a:lnTo>
                    <a:pt x="1055" y="591"/>
                  </a:lnTo>
                  <a:lnTo>
                    <a:pt x="1051" y="586"/>
                  </a:lnTo>
                  <a:lnTo>
                    <a:pt x="1049" y="579"/>
                  </a:lnTo>
                  <a:lnTo>
                    <a:pt x="1049" y="579"/>
                  </a:lnTo>
                  <a:lnTo>
                    <a:pt x="1051" y="574"/>
                  </a:lnTo>
                  <a:lnTo>
                    <a:pt x="1055" y="569"/>
                  </a:lnTo>
                  <a:lnTo>
                    <a:pt x="1060" y="566"/>
                  </a:lnTo>
                  <a:lnTo>
                    <a:pt x="1065" y="564"/>
                  </a:lnTo>
                  <a:lnTo>
                    <a:pt x="1065" y="564"/>
                  </a:lnTo>
                  <a:close/>
                  <a:moveTo>
                    <a:pt x="1007" y="564"/>
                  </a:moveTo>
                  <a:lnTo>
                    <a:pt x="1007" y="564"/>
                  </a:lnTo>
                  <a:lnTo>
                    <a:pt x="1007" y="564"/>
                  </a:lnTo>
                  <a:lnTo>
                    <a:pt x="1012" y="566"/>
                  </a:lnTo>
                  <a:lnTo>
                    <a:pt x="1017" y="569"/>
                  </a:lnTo>
                  <a:lnTo>
                    <a:pt x="1020" y="574"/>
                  </a:lnTo>
                  <a:lnTo>
                    <a:pt x="1022" y="579"/>
                  </a:lnTo>
                  <a:lnTo>
                    <a:pt x="1022" y="579"/>
                  </a:lnTo>
                  <a:lnTo>
                    <a:pt x="1020" y="586"/>
                  </a:lnTo>
                  <a:lnTo>
                    <a:pt x="1017" y="591"/>
                  </a:lnTo>
                  <a:lnTo>
                    <a:pt x="1012" y="595"/>
                  </a:lnTo>
                  <a:lnTo>
                    <a:pt x="1007" y="596"/>
                  </a:lnTo>
                  <a:lnTo>
                    <a:pt x="1007" y="596"/>
                  </a:lnTo>
                  <a:lnTo>
                    <a:pt x="1000" y="595"/>
                  </a:lnTo>
                  <a:lnTo>
                    <a:pt x="995" y="591"/>
                  </a:lnTo>
                  <a:lnTo>
                    <a:pt x="992" y="586"/>
                  </a:lnTo>
                  <a:lnTo>
                    <a:pt x="992" y="579"/>
                  </a:lnTo>
                  <a:lnTo>
                    <a:pt x="992" y="579"/>
                  </a:lnTo>
                  <a:lnTo>
                    <a:pt x="992" y="574"/>
                  </a:lnTo>
                  <a:lnTo>
                    <a:pt x="995" y="569"/>
                  </a:lnTo>
                  <a:lnTo>
                    <a:pt x="1000" y="566"/>
                  </a:lnTo>
                  <a:lnTo>
                    <a:pt x="1007" y="564"/>
                  </a:lnTo>
                  <a:lnTo>
                    <a:pt x="1007" y="564"/>
                  </a:lnTo>
                  <a:close/>
                  <a:moveTo>
                    <a:pt x="949" y="564"/>
                  </a:moveTo>
                  <a:lnTo>
                    <a:pt x="949" y="564"/>
                  </a:lnTo>
                  <a:lnTo>
                    <a:pt x="949" y="564"/>
                  </a:lnTo>
                  <a:lnTo>
                    <a:pt x="954" y="566"/>
                  </a:lnTo>
                  <a:lnTo>
                    <a:pt x="959" y="569"/>
                  </a:lnTo>
                  <a:lnTo>
                    <a:pt x="963" y="574"/>
                  </a:lnTo>
                  <a:lnTo>
                    <a:pt x="964" y="579"/>
                  </a:lnTo>
                  <a:lnTo>
                    <a:pt x="964" y="579"/>
                  </a:lnTo>
                  <a:lnTo>
                    <a:pt x="963" y="586"/>
                  </a:lnTo>
                  <a:lnTo>
                    <a:pt x="959" y="591"/>
                  </a:lnTo>
                  <a:lnTo>
                    <a:pt x="954" y="595"/>
                  </a:lnTo>
                  <a:lnTo>
                    <a:pt x="949" y="596"/>
                  </a:lnTo>
                  <a:lnTo>
                    <a:pt x="949" y="596"/>
                  </a:lnTo>
                  <a:lnTo>
                    <a:pt x="942" y="595"/>
                  </a:lnTo>
                  <a:lnTo>
                    <a:pt x="937" y="591"/>
                  </a:lnTo>
                  <a:lnTo>
                    <a:pt x="934" y="586"/>
                  </a:lnTo>
                  <a:lnTo>
                    <a:pt x="934" y="579"/>
                  </a:lnTo>
                  <a:lnTo>
                    <a:pt x="934" y="579"/>
                  </a:lnTo>
                  <a:lnTo>
                    <a:pt x="934" y="574"/>
                  </a:lnTo>
                  <a:lnTo>
                    <a:pt x="937" y="569"/>
                  </a:lnTo>
                  <a:lnTo>
                    <a:pt x="942" y="566"/>
                  </a:lnTo>
                  <a:lnTo>
                    <a:pt x="949" y="564"/>
                  </a:lnTo>
                  <a:lnTo>
                    <a:pt x="949" y="564"/>
                  </a:lnTo>
                  <a:close/>
                  <a:moveTo>
                    <a:pt x="889" y="564"/>
                  </a:moveTo>
                  <a:lnTo>
                    <a:pt x="889" y="564"/>
                  </a:lnTo>
                  <a:lnTo>
                    <a:pt x="889" y="564"/>
                  </a:lnTo>
                  <a:lnTo>
                    <a:pt x="896" y="566"/>
                  </a:lnTo>
                  <a:lnTo>
                    <a:pt x="901" y="569"/>
                  </a:lnTo>
                  <a:lnTo>
                    <a:pt x="905" y="574"/>
                  </a:lnTo>
                  <a:lnTo>
                    <a:pt x="905" y="579"/>
                  </a:lnTo>
                  <a:lnTo>
                    <a:pt x="905" y="579"/>
                  </a:lnTo>
                  <a:lnTo>
                    <a:pt x="905" y="586"/>
                  </a:lnTo>
                  <a:lnTo>
                    <a:pt x="901" y="591"/>
                  </a:lnTo>
                  <a:lnTo>
                    <a:pt x="896" y="595"/>
                  </a:lnTo>
                  <a:lnTo>
                    <a:pt x="889" y="596"/>
                  </a:lnTo>
                  <a:lnTo>
                    <a:pt x="889" y="596"/>
                  </a:lnTo>
                  <a:lnTo>
                    <a:pt x="884" y="595"/>
                  </a:lnTo>
                  <a:lnTo>
                    <a:pt x="879" y="591"/>
                  </a:lnTo>
                  <a:lnTo>
                    <a:pt x="876" y="586"/>
                  </a:lnTo>
                  <a:lnTo>
                    <a:pt x="874" y="579"/>
                  </a:lnTo>
                  <a:lnTo>
                    <a:pt x="874" y="579"/>
                  </a:lnTo>
                  <a:lnTo>
                    <a:pt x="876" y="574"/>
                  </a:lnTo>
                  <a:lnTo>
                    <a:pt x="879" y="569"/>
                  </a:lnTo>
                  <a:lnTo>
                    <a:pt x="884" y="566"/>
                  </a:lnTo>
                  <a:lnTo>
                    <a:pt x="889" y="564"/>
                  </a:lnTo>
                  <a:lnTo>
                    <a:pt x="889" y="564"/>
                  </a:lnTo>
                  <a:close/>
                  <a:moveTo>
                    <a:pt x="831" y="564"/>
                  </a:moveTo>
                  <a:lnTo>
                    <a:pt x="831" y="564"/>
                  </a:lnTo>
                  <a:lnTo>
                    <a:pt x="831" y="564"/>
                  </a:lnTo>
                  <a:lnTo>
                    <a:pt x="838" y="566"/>
                  </a:lnTo>
                  <a:lnTo>
                    <a:pt x="843" y="569"/>
                  </a:lnTo>
                  <a:lnTo>
                    <a:pt x="847" y="574"/>
                  </a:lnTo>
                  <a:lnTo>
                    <a:pt x="847" y="579"/>
                  </a:lnTo>
                  <a:lnTo>
                    <a:pt x="847" y="579"/>
                  </a:lnTo>
                  <a:lnTo>
                    <a:pt x="847" y="586"/>
                  </a:lnTo>
                  <a:lnTo>
                    <a:pt x="843" y="591"/>
                  </a:lnTo>
                  <a:lnTo>
                    <a:pt x="838" y="595"/>
                  </a:lnTo>
                  <a:lnTo>
                    <a:pt x="831" y="596"/>
                  </a:lnTo>
                  <a:lnTo>
                    <a:pt x="831" y="596"/>
                  </a:lnTo>
                  <a:lnTo>
                    <a:pt x="826" y="595"/>
                  </a:lnTo>
                  <a:lnTo>
                    <a:pt x="821" y="591"/>
                  </a:lnTo>
                  <a:lnTo>
                    <a:pt x="818" y="586"/>
                  </a:lnTo>
                  <a:lnTo>
                    <a:pt x="816" y="579"/>
                  </a:lnTo>
                  <a:lnTo>
                    <a:pt x="816" y="579"/>
                  </a:lnTo>
                  <a:lnTo>
                    <a:pt x="818" y="574"/>
                  </a:lnTo>
                  <a:lnTo>
                    <a:pt x="821" y="569"/>
                  </a:lnTo>
                  <a:lnTo>
                    <a:pt x="826" y="566"/>
                  </a:lnTo>
                  <a:lnTo>
                    <a:pt x="831" y="564"/>
                  </a:lnTo>
                  <a:lnTo>
                    <a:pt x="831" y="564"/>
                  </a:lnTo>
                  <a:close/>
                  <a:moveTo>
                    <a:pt x="774" y="564"/>
                  </a:moveTo>
                  <a:lnTo>
                    <a:pt x="774" y="564"/>
                  </a:lnTo>
                  <a:lnTo>
                    <a:pt x="774" y="564"/>
                  </a:lnTo>
                  <a:lnTo>
                    <a:pt x="779" y="566"/>
                  </a:lnTo>
                  <a:lnTo>
                    <a:pt x="784" y="569"/>
                  </a:lnTo>
                  <a:lnTo>
                    <a:pt x="787" y="574"/>
                  </a:lnTo>
                  <a:lnTo>
                    <a:pt x="789" y="579"/>
                  </a:lnTo>
                  <a:lnTo>
                    <a:pt x="789" y="579"/>
                  </a:lnTo>
                  <a:lnTo>
                    <a:pt x="787" y="586"/>
                  </a:lnTo>
                  <a:lnTo>
                    <a:pt x="784" y="591"/>
                  </a:lnTo>
                  <a:lnTo>
                    <a:pt x="779" y="595"/>
                  </a:lnTo>
                  <a:lnTo>
                    <a:pt x="774" y="596"/>
                  </a:lnTo>
                  <a:lnTo>
                    <a:pt x="774" y="596"/>
                  </a:lnTo>
                  <a:lnTo>
                    <a:pt x="767" y="595"/>
                  </a:lnTo>
                  <a:lnTo>
                    <a:pt x="763" y="591"/>
                  </a:lnTo>
                  <a:lnTo>
                    <a:pt x="760" y="586"/>
                  </a:lnTo>
                  <a:lnTo>
                    <a:pt x="758" y="579"/>
                  </a:lnTo>
                  <a:lnTo>
                    <a:pt x="758" y="579"/>
                  </a:lnTo>
                  <a:lnTo>
                    <a:pt x="760" y="574"/>
                  </a:lnTo>
                  <a:lnTo>
                    <a:pt x="763" y="569"/>
                  </a:lnTo>
                  <a:lnTo>
                    <a:pt x="767" y="566"/>
                  </a:lnTo>
                  <a:lnTo>
                    <a:pt x="774" y="564"/>
                  </a:lnTo>
                  <a:lnTo>
                    <a:pt x="774" y="564"/>
                  </a:lnTo>
                  <a:close/>
                  <a:moveTo>
                    <a:pt x="716" y="564"/>
                  </a:moveTo>
                  <a:lnTo>
                    <a:pt x="716" y="564"/>
                  </a:lnTo>
                  <a:lnTo>
                    <a:pt x="716" y="564"/>
                  </a:lnTo>
                  <a:lnTo>
                    <a:pt x="721" y="566"/>
                  </a:lnTo>
                  <a:lnTo>
                    <a:pt x="726" y="569"/>
                  </a:lnTo>
                  <a:lnTo>
                    <a:pt x="729" y="574"/>
                  </a:lnTo>
                  <a:lnTo>
                    <a:pt x="731" y="579"/>
                  </a:lnTo>
                  <a:lnTo>
                    <a:pt x="731" y="579"/>
                  </a:lnTo>
                  <a:lnTo>
                    <a:pt x="729" y="586"/>
                  </a:lnTo>
                  <a:lnTo>
                    <a:pt x="726" y="591"/>
                  </a:lnTo>
                  <a:lnTo>
                    <a:pt x="721" y="595"/>
                  </a:lnTo>
                  <a:lnTo>
                    <a:pt x="716" y="596"/>
                  </a:lnTo>
                  <a:lnTo>
                    <a:pt x="716" y="596"/>
                  </a:lnTo>
                  <a:lnTo>
                    <a:pt x="709" y="595"/>
                  </a:lnTo>
                  <a:lnTo>
                    <a:pt x="704" y="591"/>
                  </a:lnTo>
                  <a:lnTo>
                    <a:pt x="700" y="586"/>
                  </a:lnTo>
                  <a:lnTo>
                    <a:pt x="700" y="579"/>
                  </a:lnTo>
                  <a:lnTo>
                    <a:pt x="700" y="579"/>
                  </a:lnTo>
                  <a:lnTo>
                    <a:pt x="700" y="574"/>
                  </a:lnTo>
                  <a:lnTo>
                    <a:pt x="704" y="569"/>
                  </a:lnTo>
                  <a:lnTo>
                    <a:pt x="709" y="566"/>
                  </a:lnTo>
                  <a:lnTo>
                    <a:pt x="716" y="564"/>
                  </a:lnTo>
                  <a:lnTo>
                    <a:pt x="716" y="564"/>
                  </a:lnTo>
                  <a:close/>
                  <a:moveTo>
                    <a:pt x="656" y="564"/>
                  </a:moveTo>
                  <a:lnTo>
                    <a:pt x="656" y="564"/>
                  </a:lnTo>
                  <a:lnTo>
                    <a:pt x="656" y="564"/>
                  </a:lnTo>
                  <a:lnTo>
                    <a:pt x="663" y="566"/>
                  </a:lnTo>
                  <a:lnTo>
                    <a:pt x="668" y="569"/>
                  </a:lnTo>
                  <a:lnTo>
                    <a:pt x="671" y="574"/>
                  </a:lnTo>
                  <a:lnTo>
                    <a:pt x="673" y="579"/>
                  </a:lnTo>
                  <a:lnTo>
                    <a:pt x="673" y="579"/>
                  </a:lnTo>
                  <a:lnTo>
                    <a:pt x="671" y="586"/>
                  </a:lnTo>
                  <a:lnTo>
                    <a:pt x="668" y="591"/>
                  </a:lnTo>
                  <a:lnTo>
                    <a:pt x="663" y="595"/>
                  </a:lnTo>
                  <a:lnTo>
                    <a:pt x="656" y="596"/>
                  </a:lnTo>
                  <a:lnTo>
                    <a:pt x="656" y="596"/>
                  </a:lnTo>
                  <a:lnTo>
                    <a:pt x="651" y="595"/>
                  </a:lnTo>
                  <a:lnTo>
                    <a:pt x="646" y="591"/>
                  </a:lnTo>
                  <a:lnTo>
                    <a:pt x="642" y="586"/>
                  </a:lnTo>
                  <a:lnTo>
                    <a:pt x="641" y="579"/>
                  </a:lnTo>
                  <a:lnTo>
                    <a:pt x="641" y="579"/>
                  </a:lnTo>
                  <a:lnTo>
                    <a:pt x="642" y="574"/>
                  </a:lnTo>
                  <a:lnTo>
                    <a:pt x="646" y="569"/>
                  </a:lnTo>
                  <a:lnTo>
                    <a:pt x="651" y="566"/>
                  </a:lnTo>
                  <a:lnTo>
                    <a:pt x="656" y="564"/>
                  </a:lnTo>
                  <a:lnTo>
                    <a:pt x="656" y="564"/>
                  </a:lnTo>
                  <a:close/>
                  <a:moveTo>
                    <a:pt x="598" y="564"/>
                  </a:moveTo>
                  <a:lnTo>
                    <a:pt x="598" y="564"/>
                  </a:lnTo>
                  <a:lnTo>
                    <a:pt x="598" y="564"/>
                  </a:lnTo>
                  <a:lnTo>
                    <a:pt x="605" y="566"/>
                  </a:lnTo>
                  <a:lnTo>
                    <a:pt x="610" y="569"/>
                  </a:lnTo>
                  <a:lnTo>
                    <a:pt x="613" y="574"/>
                  </a:lnTo>
                  <a:lnTo>
                    <a:pt x="613" y="579"/>
                  </a:lnTo>
                  <a:lnTo>
                    <a:pt x="613" y="579"/>
                  </a:lnTo>
                  <a:lnTo>
                    <a:pt x="613" y="586"/>
                  </a:lnTo>
                  <a:lnTo>
                    <a:pt x="610" y="591"/>
                  </a:lnTo>
                  <a:lnTo>
                    <a:pt x="605" y="595"/>
                  </a:lnTo>
                  <a:lnTo>
                    <a:pt x="598" y="596"/>
                  </a:lnTo>
                  <a:lnTo>
                    <a:pt x="598" y="596"/>
                  </a:lnTo>
                  <a:lnTo>
                    <a:pt x="593" y="595"/>
                  </a:lnTo>
                  <a:lnTo>
                    <a:pt x="588" y="591"/>
                  </a:lnTo>
                  <a:lnTo>
                    <a:pt x="584" y="586"/>
                  </a:lnTo>
                  <a:lnTo>
                    <a:pt x="583" y="579"/>
                  </a:lnTo>
                  <a:lnTo>
                    <a:pt x="583" y="579"/>
                  </a:lnTo>
                  <a:lnTo>
                    <a:pt x="584" y="574"/>
                  </a:lnTo>
                  <a:lnTo>
                    <a:pt x="588" y="569"/>
                  </a:lnTo>
                  <a:lnTo>
                    <a:pt x="593" y="566"/>
                  </a:lnTo>
                  <a:lnTo>
                    <a:pt x="598" y="564"/>
                  </a:lnTo>
                  <a:lnTo>
                    <a:pt x="598" y="564"/>
                  </a:lnTo>
                  <a:close/>
                  <a:moveTo>
                    <a:pt x="540" y="564"/>
                  </a:moveTo>
                  <a:lnTo>
                    <a:pt x="540" y="564"/>
                  </a:lnTo>
                  <a:lnTo>
                    <a:pt x="540" y="564"/>
                  </a:lnTo>
                  <a:lnTo>
                    <a:pt x="547" y="566"/>
                  </a:lnTo>
                  <a:lnTo>
                    <a:pt x="550" y="569"/>
                  </a:lnTo>
                  <a:lnTo>
                    <a:pt x="554" y="574"/>
                  </a:lnTo>
                  <a:lnTo>
                    <a:pt x="556" y="579"/>
                  </a:lnTo>
                  <a:lnTo>
                    <a:pt x="556" y="579"/>
                  </a:lnTo>
                  <a:lnTo>
                    <a:pt x="554" y="586"/>
                  </a:lnTo>
                  <a:lnTo>
                    <a:pt x="550" y="591"/>
                  </a:lnTo>
                  <a:lnTo>
                    <a:pt x="547" y="595"/>
                  </a:lnTo>
                  <a:lnTo>
                    <a:pt x="540" y="596"/>
                  </a:lnTo>
                  <a:lnTo>
                    <a:pt x="540" y="596"/>
                  </a:lnTo>
                  <a:lnTo>
                    <a:pt x="533" y="595"/>
                  </a:lnTo>
                  <a:lnTo>
                    <a:pt x="530" y="591"/>
                  </a:lnTo>
                  <a:lnTo>
                    <a:pt x="527" y="586"/>
                  </a:lnTo>
                  <a:lnTo>
                    <a:pt x="525" y="579"/>
                  </a:lnTo>
                  <a:lnTo>
                    <a:pt x="525" y="579"/>
                  </a:lnTo>
                  <a:lnTo>
                    <a:pt x="527" y="574"/>
                  </a:lnTo>
                  <a:lnTo>
                    <a:pt x="530" y="569"/>
                  </a:lnTo>
                  <a:lnTo>
                    <a:pt x="533" y="566"/>
                  </a:lnTo>
                  <a:lnTo>
                    <a:pt x="540" y="564"/>
                  </a:lnTo>
                  <a:lnTo>
                    <a:pt x="540" y="564"/>
                  </a:lnTo>
                  <a:close/>
                  <a:moveTo>
                    <a:pt x="482" y="564"/>
                  </a:moveTo>
                  <a:lnTo>
                    <a:pt x="482" y="564"/>
                  </a:lnTo>
                  <a:lnTo>
                    <a:pt x="482" y="564"/>
                  </a:lnTo>
                  <a:lnTo>
                    <a:pt x="487" y="566"/>
                  </a:lnTo>
                  <a:lnTo>
                    <a:pt x="493" y="569"/>
                  </a:lnTo>
                  <a:lnTo>
                    <a:pt x="496" y="574"/>
                  </a:lnTo>
                  <a:lnTo>
                    <a:pt x="498" y="579"/>
                  </a:lnTo>
                  <a:lnTo>
                    <a:pt x="498" y="579"/>
                  </a:lnTo>
                  <a:lnTo>
                    <a:pt x="496" y="586"/>
                  </a:lnTo>
                  <a:lnTo>
                    <a:pt x="493" y="591"/>
                  </a:lnTo>
                  <a:lnTo>
                    <a:pt x="487" y="595"/>
                  </a:lnTo>
                  <a:lnTo>
                    <a:pt x="482" y="596"/>
                  </a:lnTo>
                  <a:lnTo>
                    <a:pt x="482" y="596"/>
                  </a:lnTo>
                  <a:lnTo>
                    <a:pt x="476" y="595"/>
                  </a:lnTo>
                  <a:lnTo>
                    <a:pt x="470" y="591"/>
                  </a:lnTo>
                  <a:lnTo>
                    <a:pt x="467" y="586"/>
                  </a:lnTo>
                  <a:lnTo>
                    <a:pt x="467" y="579"/>
                  </a:lnTo>
                  <a:lnTo>
                    <a:pt x="467" y="579"/>
                  </a:lnTo>
                  <a:lnTo>
                    <a:pt x="467" y="574"/>
                  </a:lnTo>
                  <a:lnTo>
                    <a:pt x="470" y="569"/>
                  </a:lnTo>
                  <a:lnTo>
                    <a:pt x="476" y="566"/>
                  </a:lnTo>
                  <a:lnTo>
                    <a:pt x="482" y="564"/>
                  </a:lnTo>
                  <a:lnTo>
                    <a:pt x="482" y="564"/>
                  </a:lnTo>
                  <a:close/>
                  <a:moveTo>
                    <a:pt x="424" y="564"/>
                  </a:moveTo>
                  <a:lnTo>
                    <a:pt x="424" y="564"/>
                  </a:lnTo>
                  <a:lnTo>
                    <a:pt x="424" y="564"/>
                  </a:lnTo>
                  <a:lnTo>
                    <a:pt x="430" y="566"/>
                  </a:lnTo>
                  <a:lnTo>
                    <a:pt x="435" y="569"/>
                  </a:lnTo>
                  <a:lnTo>
                    <a:pt x="438" y="574"/>
                  </a:lnTo>
                  <a:lnTo>
                    <a:pt x="440" y="579"/>
                  </a:lnTo>
                  <a:lnTo>
                    <a:pt x="440" y="579"/>
                  </a:lnTo>
                  <a:lnTo>
                    <a:pt x="438" y="586"/>
                  </a:lnTo>
                  <a:lnTo>
                    <a:pt x="435" y="591"/>
                  </a:lnTo>
                  <a:lnTo>
                    <a:pt x="430" y="595"/>
                  </a:lnTo>
                  <a:lnTo>
                    <a:pt x="424" y="596"/>
                  </a:lnTo>
                  <a:lnTo>
                    <a:pt x="424" y="596"/>
                  </a:lnTo>
                  <a:lnTo>
                    <a:pt x="418" y="595"/>
                  </a:lnTo>
                  <a:lnTo>
                    <a:pt x="412" y="591"/>
                  </a:lnTo>
                  <a:lnTo>
                    <a:pt x="409" y="586"/>
                  </a:lnTo>
                  <a:lnTo>
                    <a:pt x="407" y="579"/>
                  </a:lnTo>
                  <a:lnTo>
                    <a:pt x="407" y="579"/>
                  </a:lnTo>
                  <a:lnTo>
                    <a:pt x="409" y="574"/>
                  </a:lnTo>
                  <a:lnTo>
                    <a:pt x="412" y="569"/>
                  </a:lnTo>
                  <a:lnTo>
                    <a:pt x="418" y="566"/>
                  </a:lnTo>
                  <a:lnTo>
                    <a:pt x="424" y="564"/>
                  </a:lnTo>
                  <a:lnTo>
                    <a:pt x="424" y="564"/>
                  </a:lnTo>
                  <a:close/>
                  <a:moveTo>
                    <a:pt x="365" y="564"/>
                  </a:moveTo>
                  <a:lnTo>
                    <a:pt x="365" y="564"/>
                  </a:lnTo>
                  <a:lnTo>
                    <a:pt x="365" y="564"/>
                  </a:lnTo>
                  <a:lnTo>
                    <a:pt x="372" y="566"/>
                  </a:lnTo>
                  <a:lnTo>
                    <a:pt x="377" y="569"/>
                  </a:lnTo>
                  <a:lnTo>
                    <a:pt x="380" y="574"/>
                  </a:lnTo>
                  <a:lnTo>
                    <a:pt x="380" y="579"/>
                  </a:lnTo>
                  <a:lnTo>
                    <a:pt x="380" y="579"/>
                  </a:lnTo>
                  <a:lnTo>
                    <a:pt x="380" y="586"/>
                  </a:lnTo>
                  <a:lnTo>
                    <a:pt x="377" y="591"/>
                  </a:lnTo>
                  <a:lnTo>
                    <a:pt x="372" y="595"/>
                  </a:lnTo>
                  <a:lnTo>
                    <a:pt x="365" y="596"/>
                  </a:lnTo>
                  <a:lnTo>
                    <a:pt x="365" y="596"/>
                  </a:lnTo>
                  <a:lnTo>
                    <a:pt x="360" y="595"/>
                  </a:lnTo>
                  <a:lnTo>
                    <a:pt x="355" y="591"/>
                  </a:lnTo>
                  <a:lnTo>
                    <a:pt x="351" y="586"/>
                  </a:lnTo>
                  <a:lnTo>
                    <a:pt x="349" y="579"/>
                  </a:lnTo>
                  <a:lnTo>
                    <a:pt x="349" y="579"/>
                  </a:lnTo>
                  <a:lnTo>
                    <a:pt x="351" y="574"/>
                  </a:lnTo>
                  <a:lnTo>
                    <a:pt x="355" y="569"/>
                  </a:lnTo>
                  <a:lnTo>
                    <a:pt x="360" y="566"/>
                  </a:lnTo>
                  <a:lnTo>
                    <a:pt x="365" y="564"/>
                  </a:lnTo>
                  <a:lnTo>
                    <a:pt x="365" y="564"/>
                  </a:lnTo>
                  <a:close/>
                  <a:moveTo>
                    <a:pt x="307" y="564"/>
                  </a:moveTo>
                  <a:lnTo>
                    <a:pt x="307" y="564"/>
                  </a:lnTo>
                  <a:lnTo>
                    <a:pt x="307" y="564"/>
                  </a:lnTo>
                  <a:lnTo>
                    <a:pt x="314" y="566"/>
                  </a:lnTo>
                  <a:lnTo>
                    <a:pt x="317" y="569"/>
                  </a:lnTo>
                  <a:lnTo>
                    <a:pt x="321" y="574"/>
                  </a:lnTo>
                  <a:lnTo>
                    <a:pt x="322" y="579"/>
                  </a:lnTo>
                  <a:lnTo>
                    <a:pt x="322" y="579"/>
                  </a:lnTo>
                  <a:lnTo>
                    <a:pt x="321" y="586"/>
                  </a:lnTo>
                  <a:lnTo>
                    <a:pt x="317" y="591"/>
                  </a:lnTo>
                  <a:lnTo>
                    <a:pt x="314" y="595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2" y="595"/>
                  </a:lnTo>
                  <a:lnTo>
                    <a:pt x="297" y="591"/>
                  </a:lnTo>
                  <a:lnTo>
                    <a:pt x="293" y="586"/>
                  </a:lnTo>
                  <a:lnTo>
                    <a:pt x="292" y="579"/>
                  </a:lnTo>
                  <a:lnTo>
                    <a:pt x="292" y="579"/>
                  </a:lnTo>
                  <a:lnTo>
                    <a:pt x="293" y="574"/>
                  </a:lnTo>
                  <a:lnTo>
                    <a:pt x="297" y="569"/>
                  </a:lnTo>
                  <a:lnTo>
                    <a:pt x="302" y="566"/>
                  </a:lnTo>
                  <a:lnTo>
                    <a:pt x="307" y="564"/>
                  </a:lnTo>
                  <a:lnTo>
                    <a:pt x="307" y="564"/>
                  </a:lnTo>
                  <a:close/>
                  <a:moveTo>
                    <a:pt x="249" y="564"/>
                  </a:moveTo>
                  <a:lnTo>
                    <a:pt x="249" y="564"/>
                  </a:lnTo>
                  <a:lnTo>
                    <a:pt x="249" y="564"/>
                  </a:lnTo>
                  <a:lnTo>
                    <a:pt x="254" y="566"/>
                  </a:lnTo>
                  <a:lnTo>
                    <a:pt x="259" y="569"/>
                  </a:lnTo>
                  <a:lnTo>
                    <a:pt x="263" y="574"/>
                  </a:lnTo>
                  <a:lnTo>
                    <a:pt x="264" y="579"/>
                  </a:lnTo>
                  <a:lnTo>
                    <a:pt x="264" y="579"/>
                  </a:lnTo>
                  <a:lnTo>
                    <a:pt x="263" y="586"/>
                  </a:lnTo>
                  <a:lnTo>
                    <a:pt x="259" y="591"/>
                  </a:lnTo>
                  <a:lnTo>
                    <a:pt x="254" y="595"/>
                  </a:lnTo>
                  <a:lnTo>
                    <a:pt x="249" y="596"/>
                  </a:lnTo>
                  <a:lnTo>
                    <a:pt x="249" y="596"/>
                  </a:lnTo>
                  <a:lnTo>
                    <a:pt x="242" y="595"/>
                  </a:lnTo>
                  <a:lnTo>
                    <a:pt x="237" y="591"/>
                  </a:lnTo>
                  <a:lnTo>
                    <a:pt x="234" y="586"/>
                  </a:lnTo>
                  <a:lnTo>
                    <a:pt x="234" y="579"/>
                  </a:lnTo>
                  <a:lnTo>
                    <a:pt x="234" y="579"/>
                  </a:lnTo>
                  <a:lnTo>
                    <a:pt x="234" y="574"/>
                  </a:lnTo>
                  <a:lnTo>
                    <a:pt x="237" y="569"/>
                  </a:lnTo>
                  <a:lnTo>
                    <a:pt x="242" y="566"/>
                  </a:lnTo>
                  <a:lnTo>
                    <a:pt x="249" y="564"/>
                  </a:lnTo>
                  <a:lnTo>
                    <a:pt x="249" y="564"/>
                  </a:lnTo>
                  <a:close/>
                  <a:moveTo>
                    <a:pt x="191" y="564"/>
                  </a:moveTo>
                  <a:lnTo>
                    <a:pt x="191" y="564"/>
                  </a:lnTo>
                  <a:lnTo>
                    <a:pt x="191" y="564"/>
                  </a:lnTo>
                  <a:lnTo>
                    <a:pt x="196" y="566"/>
                  </a:lnTo>
                  <a:lnTo>
                    <a:pt x="201" y="569"/>
                  </a:lnTo>
                  <a:lnTo>
                    <a:pt x="205" y="574"/>
                  </a:lnTo>
                  <a:lnTo>
                    <a:pt x="206" y="579"/>
                  </a:lnTo>
                  <a:lnTo>
                    <a:pt x="206" y="579"/>
                  </a:lnTo>
                  <a:lnTo>
                    <a:pt x="205" y="586"/>
                  </a:lnTo>
                  <a:lnTo>
                    <a:pt x="201" y="591"/>
                  </a:lnTo>
                  <a:lnTo>
                    <a:pt x="196" y="595"/>
                  </a:lnTo>
                  <a:lnTo>
                    <a:pt x="191" y="596"/>
                  </a:lnTo>
                  <a:lnTo>
                    <a:pt x="191" y="596"/>
                  </a:lnTo>
                  <a:lnTo>
                    <a:pt x="184" y="595"/>
                  </a:lnTo>
                  <a:lnTo>
                    <a:pt x="179" y="591"/>
                  </a:lnTo>
                  <a:lnTo>
                    <a:pt x="176" y="586"/>
                  </a:lnTo>
                  <a:lnTo>
                    <a:pt x="176" y="579"/>
                  </a:lnTo>
                  <a:lnTo>
                    <a:pt x="176" y="579"/>
                  </a:lnTo>
                  <a:lnTo>
                    <a:pt x="176" y="574"/>
                  </a:lnTo>
                  <a:lnTo>
                    <a:pt x="179" y="569"/>
                  </a:lnTo>
                  <a:lnTo>
                    <a:pt x="184" y="566"/>
                  </a:lnTo>
                  <a:lnTo>
                    <a:pt x="191" y="564"/>
                  </a:lnTo>
                  <a:lnTo>
                    <a:pt x="191" y="564"/>
                  </a:lnTo>
                  <a:close/>
                  <a:moveTo>
                    <a:pt x="132" y="564"/>
                  </a:moveTo>
                  <a:lnTo>
                    <a:pt x="132" y="564"/>
                  </a:lnTo>
                  <a:lnTo>
                    <a:pt x="132" y="564"/>
                  </a:lnTo>
                  <a:lnTo>
                    <a:pt x="138" y="566"/>
                  </a:lnTo>
                  <a:lnTo>
                    <a:pt x="143" y="569"/>
                  </a:lnTo>
                  <a:lnTo>
                    <a:pt x="147" y="574"/>
                  </a:lnTo>
                  <a:lnTo>
                    <a:pt x="147" y="579"/>
                  </a:lnTo>
                  <a:lnTo>
                    <a:pt x="147" y="579"/>
                  </a:lnTo>
                  <a:lnTo>
                    <a:pt x="147" y="586"/>
                  </a:lnTo>
                  <a:lnTo>
                    <a:pt x="143" y="591"/>
                  </a:lnTo>
                  <a:lnTo>
                    <a:pt x="138" y="595"/>
                  </a:lnTo>
                  <a:lnTo>
                    <a:pt x="132" y="596"/>
                  </a:lnTo>
                  <a:lnTo>
                    <a:pt x="132" y="596"/>
                  </a:lnTo>
                  <a:lnTo>
                    <a:pt x="126" y="595"/>
                  </a:lnTo>
                  <a:lnTo>
                    <a:pt x="121" y="591"/>
                  </a:lnTo>
                  <a:lnTo>
                    <a:pt x="118" y="586"/>
                  </a:lnTo>
                  <a:lnTo>
                    <a:pt x="116" y="579"/>
                  </a:lnTo>
                  <a:lnTo>
                    <a:pt x="116" y="579"/>
                  </a:lnTo>
                  <a:lnTo>
                    <a:pt x="118" y="574"/>
                  </a:lnTo>
                  <a:lnTo>
                    <a:pt x="121" y="569"/>
                  </a:lnTo>
                  <a:lnTo>
                    <a:pt x="126" y="566"/>
                  </a:lnTo>
                  <a:lnTo>
                    <a:pt x="132" y="564"/>
                  </a:lnTo>
                  <a:lnTo>
                    <a:pt x="132" y="564"/>
                  </a:lnTo>
                  <a:close/>
                  <a:moveTo>
                    <a:pt x="74" y="564"/>
                  </a:moveTo>
                  <a:lnTo>
                    <a:pt x="74" y="564"/>
                  </a:lnTo>
                  <a:lnTo>
                    <a:pt x="74" y="564"/>
                  </a:lnTo>
                  <a:lnTo>
                    <a:pt x="80" y="566"/>
                  </a:lnTo>
                  <a:lnTo>
                    <a:pt x="86" y="569"/>
                  </a:lnTo>
                  <a:lnTo>
                    <a:pt x="89" y="574"/>
                  </a:lnTo>
                  <a:lnTo>
                    <a:pt x="89" y="579"/>
                  </a:lnTo>
                  <a:lnTo>
                    <a:pt x="89" y="579"/>
                  </a:lnTo>
                  <a:lnTo>
                    <a:pt x="89" y="586"/>
                  </a:lnTo>
                  <a:lnTo>
                    <a:pt x="86" y="591"/>
                  </a:lnTo>
                  <a:lnTo>
                    <a:pt x="80" y="595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8" y="595"/>
                  </a:lnTo>
                  <a:lnTo>
                    <a:pt x="63" y="591"/>
                  </a:lnTo>
                  <a:lnTo>
                    <a:pt x="60" y="586"/>
                  </a:lnTo>
                  <a:lnTo>
                    <a:pt x="58" y="579"/>
                  </a:lnTo>
                  <a:lnTo>
                    <a:pt x="58" y="579"/>
                  </a:lnTo>
                  <a:lnTo>
                    <a:pt x="60" y="574"/>
                  </a:lnTo>
                  <a:lnTo>
                    <a:pt x="63" y="569"/>
                  </a:lnTo>
                  <a:lnTo>
                    <a:pt x="68" y="566"/>
                  </a:lnTo>
                  <a:lnTo>
                    <a:pt x="74" y="564"/>
                  </a:lnTo>
                  <a:lnTo>
                    <a:pt x="74" y="564"/>
                  </a:lnTo>
                  <a:close/>
                  <a:moveTo>
                    <a:pt x="1531" y="520"/>
                  </a:moveTo>
                  <a:lnTo>
                    <a:pt x="1531" y="520"/>
                  </a:lnTo>
                  <a:lnTo>
                    <a:pt x="1531" y="520"/>
                  </a:lnTo>
                  <a:lnTo>
                    <a:pt x="1538" y="521"/>
                  </a:lnTo>
                  <a:lnTo>
                    <a:pt x="1542" y="525"/>
                  </a:lnTo>
                  <a:lnTo>
                    <a:pt x="1545" y="530"/>
                  </a:lnTo>
                  <a:lnTo>
                    <a:pt x="1547" y="537"/>
                  </a:lnTo>
                  <a:lnTo>
                    <a:pt x="1547" y="537"/>
                  </a:lnTo>
                  <a:lnTo>
                    <a:pt x="1545" y="544"/>
                  </a:lnTo>
                  <a:lnTo>
                    <a:pt x="1542" y="549"/>
                  </a:lnTo>
                  <a:lnTo>
                    <a:pt x="1538" y="552"/>
                  </a:lnTo>
                  <a:lnTo>
                    <a:pt x="1531" y="552"/>
                  </a:lnTo>
                  <a:lnTo>
                    <a:pt x="1531" y="552"/>
                  </a:lnTo>
                  <a:lnTo>
                    <a:pt x="1525" y="552"/>
                  </a:lnTo>
                  <a:lnTo>
                    <a:pt x="1521" y="549"/>
                  </a:lnTo>
                  <a:lnTo>
                    <a:pt x="1518" y="544"/>
                  </a:lnTo>
                  <a:lnTo>
                    <a:pt x="1516" y="537"/>
                  </a:lnTo>
                  <a:lnTo>
                    <a:pt x="1516" y="537"/>
                  </a:lnTo>
                  <a:lnTo>
                    <a:pt x="1518" y="530"/>
                  </a:lnTo>
                  <a:lnTo>
                    <a:pt x="1521" y="525"/>
                  </a:lnTo>
                  <a:lnTo>
                    <a:pt x="1525" y="521"/>
                  </a:lnTo>
                  <a:lnTo>
                    <a:pt x="1531" y="520"/>
                  </a:lnTo>
                  <a:lnTo>
                    <a:pt x="1531" y="520"/>
                  </a:lnTo>
                  <a:close/>
                  <a:moveTo>
                    <a:pt x="1473" y="520"/>
                  </a:moveTo>
                  <a:lnTo>
                    <a:pt x="1473" y="520"/>
                  </a:lnTo>
                  <a:lnTo>
                    <a:pt x="1473" y="520"/>
                  </a:lnTo>
                  <a:lnTo>
                    <a:pt x="1479" y="521"/>
                  </a:lnTo>
                  <a:lnTo>
                    <a:pt x="1484" y="525"/>
                  </a:lnTo>
                  <a:lnTo>
                    <a:pt x="1487" y="530"/>
                  </a:lnTo>
                  <a:lnTo>
                    <a:pt x="1489" y="537"/>
                  </a:lnTo>
                  <a:lnTo>
                    <a:pt x="1489" y="537"/>
                  </a:lnTo>
                  <a:lnTo>
                    <a:pt x="1487" y="544"/>
                  </a:lnTo>
                  <a:lnTo>
                    <a:pt x="1484" y="549"/>
                  </a:lnTo>
                  <a:lnTo>
                    <a:pt x="1479" y="552"/>
                  </a:lnTo>
                  <a:lnTo>
                    <a:pt x="1473" y="552"/>
                  </a:lnTo>
                  <a:lnTo>
                    <a:pt x="1473" y="552"/>
                  </a:lnTo>
                  <a:lnTo>
                    <a:pt x="1467" y="552"/>
                  </a:lnTo>
                  <a:lnTo>
                    <a:pt x="1462" y="549"/>
                  </a:lnTo>
                  <a:lnTo>
                    <a:pt x="1458" y="544"/>
                  </a:lnTo>
                  <a:lnTo>
                    <a:pt x="1458" y="537"/>
                  </a:lnTo>
                  <a:lnTo>
                    <a:pt x="1458" y="537"/>
                  </a:lnTo>
                  <a:lnTo>
                    <a:pt x="1458" y="530"/>
                  </a:lnTo>
                  <a:lnTo>
                    <a:pt x="1462" y="525"/>
                  </a:lnTo>
                  <a:lnTo>
                    <a:pt x="1467" y="521"/>
                  </a:lnTo>
                  <a:lnTo>
                    <a:pt x="1473" y="520"/>
                  </a:lnTo>
                  <a:lnTo>
                    <a:pt x="1473" y="520"/>
                  </a:lnTo>
                  <a:close/>
                  <a:moveTo>
                    <a:pt x="1416" y="520"/>
                  </a:moveTo>
                  <a:lnTo>
                    <a:pt x="1416" y="520"/>
                  </a:lnTo>
                  <a:lnTo>
                    <a:pt x="1416" y="520"/>
                  </a:lnTo>
                  <a:lnTo>
                    <a:pt x="1421" y="521"/>
                  </a:lnTo>
                  <a:lnTo>
                    <a:pt x="1426" y="525"/>
                  </a:lnTo>
                  <a:lnTo>
                    <a:pt x="1429" y="530"/>
                  </a:lnTo>
                  <a:lnTo>
                    <a:pt x="1431" y="537"/>
                  </a:lnTo>
                  <a:lnTo>
                    <a:pt x="1431" y="537"/>
                  </a:lnTo>
                  <a:lnTo>
                    <a:pt x="1429" y="544"/>
                  </a:lnTo>
                  <a:lnTo>
                    <a:pt x="1426" y="549"/>
                  </a:lnTo>
                  <a:lnTo>
                    <a:pt x="1421" y="552"/>
                  </a:lnTo>
                  <a:lnTo>
                    <a:pt x="1416" y="552"/>
                  </a:lnTo>
                  <a:lnTo>
                    <a:pt x="1416" y="552"/>
                  </a:lnTo>
                  <a:lnTo>
                    <a:pt x="1409" y="552"/>
                  </a:lnTo>
                  <a:lnTo>
                    <a:pt x="1404" y="549"/>
                  </a:lnTo>
                  <a:lnTo>
                    <a:pt x="1400" y="544"/>
                  </a:lnTo>
                  <a:lnTo>
                    <a:pt x="1399" y="537"/>
                  </a:lnTo>
                  <a:lnTo>
                    <a:pt x="1399" y="537"/>
                  </a:lnTo>
                  <a:lnTo>
                    <a:pt x="1400" y="530"/>
                  </a:lnTo>
                  <a:lnTo>
                    <a:pt x="1404" y="525"/>
                  </a:lnTo>
                  <a:lnTo>
                    <a:pt x="1409" y="521"/>
                  </a:lnTo>
                  <a:lnTo>
                    <a:pt x="1416" y="520"/>
                  </a:lnTo>
                  <a:lnTo>
                    <a:pt x="1416" y="520"/>
                  </a:lnTo>
                  <a:close/>
                  <a:moveTo>
                    <a:pt x="1356" y="520"/>
                  </a:moveTo>
                  <a:lnTo>
                    <a:pt x="1356" y="520"/>
                  </a:lnTo>
                  <a:lnTo>
                    <a:pt x="1356" y="520"/>
                  </a:lnTo>
                  <a:lnTo>
                    <a:pt x="1363" y="521"/>
                  </a:lnTo>
                  <a:lnTo>
                    <a:pt x="1368" y="525"/>
                  </a:lnTo>
                  <a:lnTo>
                    <a:pt x="1371" y="530"/>
                  </a:lnTo>
                  <a:lnTo>
                    <a:pt x="1371" y="537"/>
                  </a:lnTo>
                  <a:lnTo>
                    <a:pt x="1371" y="537"/>
                  </a:lnTo>
                  <a:lnTo>
                    <a:pt x="1371" y="544"/>
                  </a:lnTo>
                  <a:lnTo>
                    <a:pt x="1368" y="549"/>
                  </a:lnTo>
                  <a:lnTo>
                    <a:pt x="1363" y="552"/>
                  </a:lnTo>
                  <a:lnTo>
                    <a:pt x="1356" y="552"/>
                  </a:lnTo>
                  <a:lnTo>
                    <a:pt x="1356" y="552"/>
                  </a:lnTo>
                  <a:lnTo>
                    <a:pt x="1351" y="552"/>
                  </a:lnTo>
                  <a:lnTo>
                    <a:pt x="1346" y="549"/>
                  </a:lnTo>
                  <a:lnTo>
                    <a:pt x="1342" y="544"/>
                  </a:lnTo>
                  <a:lnTo>
                    <a:pt x="1341" y="537"/>
                  </a:lnTo>
                  <a:lnTo>
                    <a:pt x="1341" y="537"/>
                  </a:lnTo>
                  <a:lnTo>
                    <a:pt x="1342" y="530"/>
                  </a:lnTo>
                  <a:lnTo>
                    <a:pt x="1346" y="525"/>
                  </a:lnTo>
                  <a:lnTo>
                    <a:pt x="1351" y="521"/>
                  </a:lnTo>
                  <a:lnTo>
                    <a:pt x="1356" y="520"/>
                  </a:lnTo>
                  <a:lnTo>
                    <a:pt x="1356" y="520"/>
                  </a:lnTo>
                  <a:close/>
                  <a:moveTo>
                    <a:pt x="1298" y="520"/>
                  </a:moveTo>
                  <a:lnTo>
                    <a:pt x="1298" y="520"/>
                  </a:lnTo>
                  <a:lnTo>
                    <a:pt x="1298" y="520"/>
                  </a:lnTo>
                  <a:lnTo>
                    <a:pt x="1305" y="521"/>
                  </a:lnTo>
                  <a:lnTo>
                    <a:pt x="1308" y="525"/>
                  </a:lnTo>
                  <a:lnTo>
                    <a:pt x="1312" y="530"/>
                  </a:lnTo>
                  <a:lnTo>
                    <a:pt x="1313" y="537"/>
                  </a:lnTo>
                  <a:lnTo>
                    <a:pt x="1313" y="537"/>
                  </a:lnTo>
                  <a:lnTo>
                    <a:pt x="1312" y="544"/>
                  </a:lnTo>
                  <a:lnTo>
                    <a:pt x="1308" y="549"/>
                  </a:lnTo>
                  <a:lnTo>
                    <a:pt x="1305" y="552"/>
                  </a:lnTo>
                  <a:lnTo>
                    <a:pt x="1298" y="552"/>
                  </a:lnTo>
                  <a:lnTo>
                    <a:pt x="1298" y="552"/>
                  </a:lnTo>
                  <a:lnTo>
                    <a:pt x="1293" y="552"/>
                  </a:lnTo>
                  <a:lnTo>
                    <a:pt x="1288" y="549"/>
                  </a:lnTo>
                  <a:lnTo>
                    <a:pt x="1284" y="544"/>
                  </a:lnTo>
                  <a:lnTo>
                    <a:pt x="1283" y="537"/>
                  </a:lnTo>
                  <a:lnTo>
                    <a:pt x="1283" y="537"/>
                  </a:lnTo>
                  <a:lnTo>
                    <a:pt x="1284" y="530"/>
                  </a:lnTo>
                  <a:lnTo>
                    <a:pt x="1288" y="525"/>
                  </a:lnTo>
                  <a:lnTo>
                    <a:pt x="1293" y="521"/>
                  </a:lnTo>
                  <a:lnTo>
                    <a:pt x="1298" y="520"/>
                  </a:lnTo>
                  <a:lnTo>
                    <a:pt x="1298" y="520"/>
                  </a:lnTo>
                  <a:close/>
                  <a:moveTo>
                    <a:pt x="1240" y="520"/>
                  </a:moveTo>
                  <a:lnTo>
                    <a:pt x="1240" y="520"/>
                  </a:lnTo>
                  <a:lnTo>
                    <a:pt x="1240" y="520"/>
                  </a:lnTo>
                  <a:lnTo>
                    <a:pt x="1245" y="521"/>
                  </a:lnTo>
                  <a:lnTo>
                    <a:pt x="1250" y="525"/>
                  </a:lnTo>
                  <a:lnTo>
                    <a:pt x="1254" y="530"/>
                  </a:lnTo>
                  <a:lnTo>
                    <a:pt x="1255" y="537"/>
                  </a:lnTo>
                  <a:lnTo>
                    <a:pt x="1255" y="537"/>
                  </a:lnTo>
                  <a:lnTo>
                    <a:pt x="1254" y="544"/>
                  </a:lnTo>
                  <a:lnTo>
                    <a:pt x="1250" y="549"/>
                  </a:lnTo>
                  <a:lnTo>
                    <a:pt x="1245" y="552"/>
                  </a:lnTo>
                  <a:lnTo>
                    <a:pt x="1240" y="552"/>
                  </a:lnTo>
                  <a:lnTo>
                    <a:pt x="1240" y="552"/>
                  </a:lnTo>
                  <a:lnTo>
                    <a:pt x="1233" y="552"/>
                  </a:lnTo>
                  <a:lnTo>
                    <a:pt x="1228" y="549"/>
                  </a:lnTo>
                  <a:lnTo>
                    <a:pt x="1225" y="544"/>
                  </a:lnTo>
                  <a:lnTo>
                    <a:pt x="1225" y="537"/>
                  </a:lnTo>
                  <a:lnTo>
                    <a:pt x="1225" y="537"/>
                  </a:lnTo>
                  <a:lnTo>
                    <a:pt x="1225" y="530"/>
                  </a:lnTo>
                  <a:lnTo>
                    <a:pt x="1228" y="525"/>
                  </a:lnTo>
                  <a:lnTo>
                    <a:pt x="1233" y="521"/>
                  </a:lnTo>
                  <a:lnTo>
                    <a:pt x="1240" y="520"/>
                  </a:lnTo>
                  <a:lnTo>
                    <a:pt x="1240" y="520"/>
                  </a:lnTo>
                  <a:close/>
                  <a:moveTo>
                    <a:pt x="1182" y="520"/>
                  </a:moveTo>
                  <a:lnTo>
                    <a:pt x="1182" y="520"/>
                  </a:lnTo>
                  <a:lnTo>
                    <a:pt x="1182" y="520"/>
                  </a:lnTo>
                  <a:lnTo>
                    <a:pt x="1187" y="521"/>
                  </a:lnTo>
                  <a:lnTo>
                    <a:pt x="1192" y="525"/>
                  </a:lnTo>
                  <a:lnTo>
                    <a:pt x="1196" y="530"/>
                  </a:lnTo>
                  <a:lnTo>
                    <a:pt x="1198" y="537"/>
                  </a:lnTo>
                  <a:lnTo>
                    <a:pt x="1198" y="537"/>
                  </a:lnTo>
                  <a:lnTo>
                    <a:pt x="1196" y="544"/>
                  </a:lnTo>
                  <a:lnTo>
                    <a:pt x="1192" y="549"/>
                  </a:lnTo>
                  <a:lnTo>
                    <a:pt x="1187" y="552"/>
                  </a:lnTo>
                  <a:lnTo>
                    <a:pt x="1182" y="552"/>
                  </a:lnTo>
                  <a:lnTo>
                    <a:pt x="1182" y="552"/>
                  </a:lnTo>
                  <a:lnTo>
                    <a:pt x="1175" y="552"/>
                  </a:lnTo>
                  <a:lnTo>
                    <a:pt x="1170" y="549"/>
                  </a:lnTo>
                  <a:lnTo>
                    <a:pt x="1167" y="544"/>
                  </a:lnTo>
                  <a:lnTo>
                    <a:pt x="1165" y="537"/>
                  </a:lnTo>
                  <a:lnTo>
                    <a:pt x="1165" y="537"/>
                  </a:lnTo>
                  <a:lnTo>
                    <a:pt x="1167" y="530"/>
                  </a:lnTo>
                  <a:lnTo>
                    <a:pt x="1170" y="525"/>
                  </a:lnTo>
                  <a:lnTo>
                    <a:pt x="1175" y="521"/>
                  </a:lnTo>
                  <a:lnTo>
                    <a:pt x="1182" y="520"/>
                  </a:lnTo>
                  <a:lnTo>
                    <a:pt x="1182" y="520"/>
                  </a:lnTo>
                  <a:close/>
                  <a:moveTo>
                    <a:pt x="1123" y="520"/>
                  </a:moveTo>
                  <a:lnTo>
                    <a:pt x="1123" y="520"/>
                  </a:lnTo>
                  <a:lnTo>
                    <a:pt x="1123" y="520"/>
                  </a:lnTo>
                  <a:lnTo>
                    <a:pt x="1129" y="521"/>
                  </a:lnTo>
                  <a:lnTo>
                    <a:pt x="1135" y="525"/>
                  </a:lnTo>
                  <a:lnTo>
                    <a:pt x="1138" y="530"/>
                  </a:lnTo>
                  <a:lnTo>
                    <a:pt x="1138" y="537"/>
                  </a:lnTo>
                  <a:lnTo>
                    <a:pt x="1138" y="537"/>
                  </a:lnTo>
                  <a:lnTo>
                    <a:pt x="1138" y="544"/>
                  </a:lnTo>
                  <a:lnTo>
                    <a:pt x="1135" y="549"/>
                  </a:lnTo>
                  <a:lnTo>
                    <a:pt x="1129" y="552"/>
                  </a:lnTo>
                  <a:lnTo>
                    <a:pt x="1123" y="552"/>
                  </a:lnTo>
                  <a:lnTo>
                    <a:pt x="1123" y="552"/>
                  </a:lnTo>
                  <a:lnTo>
                    <a:pt x="1118" y="552"/>
                  </a:lnTo>
                  <a:lnTo>
                    <a:pt x="1112" y="549"/>
                  </a:lnTo>
                  <a:lnTo>
                    <a:pt x="1109" y="544"/>
                  </a:lnTo>
                  <a:lnTo>
                    <a:pt x="1107" y="537"/>
                  </a:lnTo>
                  <a:lnTo>
                    <a:pt x="1107" y="537"/>
                  </a:lnTo>
                  <a:lnTo>
                    <a:pt x="1109" y="530"/>
                  </a:lnTo>
                  <a:lnTo>
                    <a:pt x="1112" y="525"/>
                  </a:lnTo>
                  <a:lnTo>
                    <a:pt x="1118" y="521"/>
                  </a:lnTo>
                  <a:lnTo>
                    <a:pt x="1123" y="520"/>
                  </a:lnTo>
                  <a:lnTo>
                    <a:pt x="1123" y="520"/>
                  </a:lnTo>
                  <a:close/>
                  <a:moveTo>
                    <a:pt x="1065" y="520"/>
                  </a:moveTo>
                  <a:lnTo>
                    <a:pt x="1065" y="520"/>
                  </a:lnTo>
                  <a:lnTo>
                    <a:pt x="1065" y="520"/>
                  </a:lnTo>
                  <a:lnTo>
                    <a:pt x="1072" y="521"/>
                  </a:lnTo>
                  <a:lnTo>
                    <a:pt x="1077" y="525"/>
                  </a:lnTo>
                  <a:lnTo>
                    <a:pt x="1078" y="530"/>
                  </a:lnTo>
                  <a:lnTo>
                    <a:pt x="1080" y="537"/>
                  </a:lnTo>
                  <a:lnTo>
                    <a:pt x="1080" y="537"/>
                  </a:lnTo>
                  <a:lnTo>
                    <a:pt x="1078" y="544"/>
                  </a:lnTo>
                  <a:lnTo>
                    <a:pt x="1077" y="549"/>
                  </a:lnTo>
                  <a:lnTo>
                    <a:pt x="1072" y="552"/>
                  </a:lnTo>
                  <a:lnTo>
                    <a:pt x="1065" y="552"/>
                  </a:lnTo>
                  <a:lnTo>
                    <a:pt x="1065" y="552"/>
                  </a:lnTo>
                  <a:lnTo>
                    <a:pt x="1060" y="552"/>
                  </a:lnTo>
                  <a:lnTo>
                    <a:pt x="1055" y="549"/>
                  </a:lnTo>
                  <a:lnTo>
                    <a:pt x="1051" y="544"/>
                  </a:lnTo>
                  <a:lnTo>
                    <a:pt x="1049" y="537"/>
                  </a:lnTo>
                  <a:lnTo>
                    <a:pt x="1049" y="537"/>
                  </a:lnTo>
                  <a:lnTo>
                    <a:pt x="1051" y="530"/>
                  </a:lnTo>
                  <a:lnTo>
                    <a:pt x="1055" y="525"/>
                  </a:lnTo>
                  <a:lnTo>
                    <a:pt x="1060" y="521"/>
                  </a:lnTo>
                  <a:lnTo>
                    <a:pt x="1065" y="520"/>
                  </a:lnTo>
                  <a:lnTo>
                    <a:pt x="1065" y="520"/>
                  </a:lnTo>
                  <a:close/>
                  <a:moveTo>
                    <a:pt x="1007" y="520"/>
                  </a:moveTo>
                  <a:lnTo>
                    <a:pt x="1007" y="520"/>
                  </a:lnTo>
                  <a:lnTo>
                    <a:pt x="1007" y="520"/>
                  </a:lnTo>
                  <a:lnTo>
                    <a:pt x="1012" y="521"/>
                  </a:lnTo>
                  <a:lnTo>
                    <a:pt x="1017" y="525"/>
                  </a:lnTo>
                  <a:lnTo>
                    <a:pt x="1020" y="530"/>
                  </a:lnTo>
                  <a:lnTo>
                    <a:pt x="1022" y="537"/>
                  </a:lnTo>
                  <a:lnTo>
                    <a:pt x="1022" y="537"/>
                  </a:lnTo>
                  <a:lnTo>
                    <a:pt x="1020" y="544"/>
                  </a:lnTo>
                  <a:lnTo>
                    <a:pt x="1017" y="549"/>
                  </a:lnTo>
                  <a:lnTo>
                    <a:pt x="1012" y="552"/>
                  </a:lnTo>
                  <a:lnTo>
                    <a:pt x="1007" y="552"/>
                  </a:lnTo>
                  <a:lnTo>
                    <a:pt x="1007" y="552"/>
                  </a:lnTo>
                  <a:lnTo>
                    <a:pt x="1000" y="552"/>
                  </a:lnTo>
                  <a:lnTo>
                    <a:pt x="995" y="549"/>
                  </a:lnTo>
                  <a:lnTo>
                    <a:pt x="992" y="544"/>
                  </a:lnTo>
                  <a:lnTo>
                    <a:pt x="992" y="537"/>
                  </a:lnTo>
                  <a:lnTo>
                    <a:pt x="992" y="537"/>
                  </a:lnTo>
                  <a:lnTo>
                    <a:pt x="992" y="530"/>
                  </a:lnTo>
                  <a:lnTo>
                    <a:pt x="995" y="525"/>
                  </a:lnTo>
                  <a:lnTo>
                    <a:pt x="1000" y="521"/>
                  </a:lnTo>
                  <a:lnTo>
                    <a:pt x="1007" y="520"/>
                  </a:lnTo>
                  <a:lnTo>
                    <a:pt x="1007" y="520"/>
                  </a:lnTo>
                  <a:close/>
                  <a:moveTo>
                    <a:pt x="949" y="520"/>
                  </a:moveTo>
                  <a:lnTo>
                    <a:pt x="949" y="520"/>
                  </a:lnTo>
                  <a:lnTo>
                    <a:pt x="949" y="520"/>
                  </a:lnTo>
                  <a:lnTo>
                    <a:pt x="954" y="521"/>
                  </a:lnTo>
                  <a:lnTo>
                    <a:pt x="959" y="525"/>
                  </a:lnTo>
                  <a:lnTo>
                    <a:pt x="963" y="530"/>
                  </a:lnTo>
                  <a:lnTo>
                    <a:pt x="964" y="537"/>
                  </a:lnTo>
                  <a:lnTo>
                    <a:pt x="964" y="537"/>
                  </a:lnTo>
                  <a:lnTo>
                    <a:pt x="963" y="544"/>
                  </a:lnTo>
                  <a:lnTo>
                    <a:pt x="959" y="549"/>
                  </a:lnTo>
                  <a:lnTo>
                    <a:pt x="954" y="552"/>
                  </a:lnTo>
                  <a:lnTo>
                    <a:pt x="949" y="552"/>
                  </a:lnTo>
                  <a:lnTo>
                    <a:pt x="949" y="552"/>
                  </a:lnTo>
                  <a:lnTo>
                    <a:pt x="942" y="552"/>
                  </a:lnTo>
                  <a:lnTo>
                    <a:pt x="937" y="549"/>
                  </a:lnTo>
                  <a:lnTo>
                    <a:pt x="934" y="544"/>
                  </a:lnTo>
                  <a:lnTo>
                    <a:pt x="934" y="537"/>
                  </a:lnTo>
                  <a:lnTo>
                    <a:pt x="934" y="537"/>
                  </a:lnTo>
                  <a:lnTo>
                    <a:pt x="934" y="530"/>
                  </a:lnTo>
                  <a:lnTo>
                    <a:pt x="937" y="525"/>
                  </a:lnTo>
                  <a:lnTo>
                    <a:pt x="942" y="521"/>
                  </a:lnTo>
                  <a:lnTo>
                    <a:pt x="949" y="520"/>
                  </a:lnTo>
                  <a:lnTo>
                    <a:pt x="949" y="520"/>
                  </a:lnTo>
                  <a:close/>
                  <a:moveTo>
                    <a:pt x="889" y="520"/>
                  </a:moveTo>
                  <a:lnTo>
                    <a:pt x="889" y="520"/>
                  </a:lnTo>
                  <a:lnTo>
                    <a:pt x="889" y="520"/>
                  </a:lnTo>
                  <a:lnTo>
                    <a:pt x="896" y="521"/>
                  </a:lnTo>
                  <a:lnTo>
                    <a:pt x="901" y="525"/>
                  </a:lnTo>
                  <a:lnTo>
                    <a:pt x="905" y="530"/>
                  </a:lnTo>
                  <a:lnTo>
                    <a:pt x="905" y="537"/>
                  </a:lnTo>
                  <a:lnTo>
                    <a:pt x="905" y="537"/>
                  </a:lnTo>
                  <a:lnTo>
                    <a:pt x="905" y="544"/>
                  </a:lnTo>
                  <a:lnTo>
                    <a:pt x="901" y="549"/>
                  </a:lnTo>
                  <a:lnTo>
                    <a:pt x="896" y="552"/>
                  </a:lnTo>
                  <a:lnTo>
                    <a:pt x="889" y="552"/>
                  </a:lnTo>
                  <a:lnTo>
                    <a:pt x="889" y="552"/>
                  </a:lnTo>
                  <a:lnTo>
                    <a:pt x="884" y="552"/>
                  </a:lnTo>
                  <a:lnTo>
                    <a:pt x="879" y="549"/>
                  </a:lnTo>
                  <a:lnTo>
                    <a:pt x="876" y="544"/>
                  </a:lnTo>
                  <a:lnTo>
                    <a:pt x="874" y="537"/>
                  </a:lnTo>
                  <a:lnTo>
                    <a:pt x="874" y="537"/>
                  </a:lnTo>
                  <a:lnTo>
                    <a:pt x="876" y="530"/>
                  </a:lnTo>
                  <a:lnTo>
                    <a:pt x="879" y="525"/>
                  </a:lnTo>
                  <a:lnTo>
                    <a:pt x="884" y="521"/>
                  </a:lnTo>
                  <a:lnTo>
                    <a:pt x="889" y="520"/>
                  </a:lnTo>
                  <a:lnTo>
                    <a:pt x="889" y="520"/>
                  </a:lnTo>
                  <a:close/>
                  <a:moveTo>
                    <a:pt x="831" y="520"/>
                  </a:moveTo>
                  <a:lnTo>
                    <a:pt x="831" y="520"/>
                  </a:lnTo>
                  <a:lnTo>
                    <a:pt x="831" y="520"/>
                  </a:lnTo>
                  <a:lnTo>
                    <a:pt x="838" y="521"/>
                  </a:lnTo>
                  <a:lnTo>
                    <a:pt x="843" y="525"/>
                  </a:lnTo>
                  <a:lnTo>
                    <a:pt x="847" y="530"/>
                  </a:lnTo>
                  <a:lnTo>
                    <a:pt x="847" y="537"/>
                  </a:lnTo>
                  <a:lnTo>
                    <a:pt x="847" y="537"/>
                  </a:lnTo>
                  <a:lnTo>
                    <a:pt x="847" y="544"/>
                  </a:lnTo>
                  <a:lnTo>
                    <a:pt x="843" y="549"/>
                  </a:lnTo>
                  <a:lnTo>
                    <a:pt x="838" y="552"/>
                  </a:lnTo>
                  <a:lnTo>
                    <a:pt x="831" y="552"/>
                  </a:lnTo>
                  <a:lnTo>
                    <a:pt x="831" y="552"/>
                  </a:lnTo>
                  <a:lnTo>
                    <a:pt x="826" y="552"/>
                  </a:lnTo>
                  <a:lnTo>
                    <a:pt x="821" y="549"/>
                  </a:lnTo>
                  <a:lnTo>
                    <a:pt x="818" y="544"/>
                  </a:lnTo>
                  <a:lnTo>
                    <a:pt x="816" y="537"/>
                  </a:lnTo>
                  <a:lnTo>
                    <a:pt x="816" y="537"/>
                  </a:lnTo>
                  <a:lnTo>
                    <a:pt x="818" y="530"/>
                  </a:lnTo>
                  <a:lnTo>
                    <a:pt x="821" y="525"/>
                  </a:lnTo>
                  <a:lnTo>
                    <a:pt x="826" y="521"/>
                  </a:lnTo>
                  <a:lnTo>
                    <a:pt x="831" y="520"/>
                  </a:lnTo>
                  <a:lnTo>
                    <a:pt x="831" y="520"/>
                  </a:lnTo>
                  <a:close/>
                  <a:moveTo>
                    <a:pt x="774" y="520"/>
                  </a:moveTo>
                  <a:lnTo>
                    <a:pt x="774" y="520"/>
                  </a:lnTo>
                  <a:lnTo>
                    <a:pt x="774" y="520"/>
                  </a:lnTo>
                  <a:lnTo>
                    <a:pt x="779" y="521"/>
                  </a:lnTo>
                  <a:lnTo>
                    <a:pt x="784" y="525"/>
                  </a:lnTo>
                  <a:lnTo>
                    <a:pt x="787" y="530"/>
                  </a:lnTo>
                  <a:lnTo>
                    <a:pt x="789" y="537"/>
                  </a:lnTo>
                  <a:lnTo>
                    <a:pt x="789" y="537"/>
                  </a:lnTo>
                  <a:lnTo>
                    <a:pt x="787" y="544"/>
                  </a:lnTo>
                  <a:lnTo>
                    <a:pt x="784" y="549"/>
                  </a:lnTo>
                  <a:lnTo>
                    <a:pt x="779" y="552"/>
                  </a:lnTo>
                  <a:lnTo>
                    <a:pt x="774" y="552"/>
                  </a:lnTo>
                  <a:lnTo>
                    <a:pt x="774" y="552"/>
                  </a:lnTo>
                  <a:lnTo>
                    <a:pt x="767" y="552"/>
                  </a:lnTo>
                  <a:lnTo>
                    <a:pt x="763" y="549"/>
                  </a:lnTo>
                  <a:lnTo>
                    <a:pt x="760" y="544"/>
                  </a:lnTo>
                  <a:lnTo>
                    <a:pt x="758" y="537"/>
                  </a:lnTo>
                  <a:lnTo>
                    <a:pt x="758" y="537"/>
                  </a:lnTo>
                  <a:lnTo>
                    <a:pt x="760" y="530"/>
                  </a:lnTo>
                  <a:lnTo>
                    <a:pt x="763" y="525"/>
                  </a:lnTo>
                  <a:lnTo>
                    <a:pt x="767" y="521"/>
                  </a:lnTo>
                  <a:lnTo>
                    <a:pt x="774" y="520"/>
                  </a:lnTo>
                  <a:lnTo>
                    <a:pt x="774" y="520"/>
                  </a:lnTo>
                  <a:close/>
                  <a:moveTo>
                    <a:pt x="716" y="520"/>
                  </a:moveTo>
                  <a:lnTo>
                    <a:pt x="716" y="520"/>
                  </a:lnTo>
                  <a:lnTo>
                    <a:pt x="716" y="520"/>
                  </a:lnTo>
                  <a:lnTo>
                    <a:pt x="721" y="521"/>
                  </a:lnTo>
                  <a:lnTo>
                    <a:pt x="726" y="525"/>
                  </a:lnTo>
                  <a:lnTo>
                    <a:pt x="729" y="530"/>
                  </a:lnTo>
                  <a:lnTo>
                    <a:pt x="731" y="537"/>
                  </a:lnTo>
                  <a:lnTo>
                    <a:pt x="731" y="537"/>
                  </a:lnTo>
                  <a:lnTo>
                    <a:pt x="729" y="544"/>
                  </a:lnTo>
                  <a:lnTo>
                    <a:pt x="726" y="549"/>
                  </a:lnTo>
                  <a:lnTo>
                    <a:pt x="721" y="552"/>
                  </a:lnTo>
                  <a:lnTo>
                    <a:pt x="716" y="552"/>
                  </a:lnTo>
                  <a:lnTo>
                    <a:pt x="716" y="552"/>
                  </a:lnTo>
                  <a:lnTo>
                    <a:pt x="709" y="552"/>
                  </a:lnTo>
                  <a:lnTo>
                    <a:pt x="704" y="549"/>
                  </a:lnTo>
                  <a:lnTo>
                    <a:pt x="700" y="544"/>
                  </a:lnTo>
                  <a:lnTo>
                    <a:pt x="700" y="537"/>
                  </a:lnTo>
                  <a:lnTo>
                    <a:pt x="700" y="537"/>
                  </a:lnTo>
                  <a:lnTo>
                    <a:pt x="700" y="530"/>
                  </a:lnTo>
                  <a:lnTo>
                    <a:pt x="704" y="525"/>
                  </a:lnTo>
                  <a:lnTo>
                    <a:pt x="709" y="521"/>
                  </a:lnTo>
                  <a:lnTo>
                    <a:pt x="716" y="520"/>
                  </a:lnTo>
                  <a:lnTo>
                    <a:pt x="716" y="520"/>
                  </a:lnTo>
                  <a:close/>
                  <a:moveTo>
                    <a:pt x="656" y="520"/>
                  </a:moveTo>
                  <a:lnTo>
                    <a:pt x="656" y="520"/>
                  </a:lnTo>
                  <a:lnTo>
                    <a:pt x="656" y="520"/>
                  </a:lnTo>
                  <a:lnTo>
                    <a:pt x="663" y="521"/>
                  </a:lnTo>
                  <a:lnTo>
                    <a:pt x="668" y="525"/>
                  </a:lnTo>
                  <a:lnTo>
                    <a:pt x="671" y="530"/>
                  </a:lnTo>
                  <a:lnTo>
                    <a:pt x="673" y="537"/>
                  </a:lnTo>
                  <a:lnTo>
                    <a:pt x="673" y="537"/>
                  </a:lnTo>
                  <a:lnTo>
                    <a:pt x="671" y="544"/>
                  </a:lnTo>
                  <a:lnTo>
                    <a:pt x="668" y="549"/>
                  </a:lnTo>
                  <a:lnTo>
                    <a:pt x="663" y="552"/>
                  </a:lnTo>
                  <a:lnTo>
                    <a:pt x="656" y="552"/>
                  </a:lnTo>
                  <a:lnTo>
                    <a:pt x="656" y="552"/>
                  </a:lnTo>
                  <a:lnTo>
                    <a:pt x="651" y="552"/>
                  </a:lnTo>
                  <a:lnTo>
                    <a:pt x="646" y="549"/>
                  </a:lnTo>
                  <a:lnTo>
                    <a:pt x="642" y="544"/>
                  </a:lnTo>
                  <a:lnTo>
                    <a:pt x="641" y="537"/>
                  </a:lnTo>
                  <a:lnTo>
                    <a:pt x="641" y="537"/>
                  </a:lnTo>
                  <a:lnTo>
                    <a:pt x="642" y="530"/>
                  </a:lnTo>
                  <a:lnTo>
                    <a:pt x="646" y="525"/>
                  </a:lnTo>
                  <a:lnTo>
                    <a:pt x="651" y="521"/>
                  </a:lnTo>
                  <a:lnTo>
                    <a:pt x="656" y="520"/>
                  </a:lnTo>
                  <a:lnTo>
                    <a:pt x="656" y="520"/>
                  </a:lnTo>
                  <a:close/>
                  <a:moveTo>
                    <a:pt x="598" y="520"/>
                  </a:moveTo>
                  <a:lnTo>
                    <a:pt x="598" y="520"/>
                  </a:lnTo>
                  <a:lnTo>
                    <a:pt x="598" y="520"/>
                  </a:lnTo>
                  <a:lnTo>
                    <a:pt x="605" y="521"/>
                  </a:lnTo>
                  <a:lnTo>
                    <a:pt x="610" y="525"/>
                  </a:lnTo>
                  <a:lnTo>
                    <a:pt x="613" y="530"/>
                  </a:lnTo>
                  <a:lnTo>
                    <a:pt x="613" y="537"/>
                  </a:lnTo>
                  <a:lnTo>
                    <a:pt x="613" y="537"/>
                  </a:lnTo>
                  <a:lnTo>
                    <a:pt x="613" y="544"/>
                  </a:lnTo>
                  <a:lnTo>
                    <a:pt x="610" y="549"/>
                  </a:lnTo>
                  <a:lnTo>
                    <a:pt x="605" y="552"/>
                  </a:lnTo>
                  <a:lnTo>
                    <a:pt x="598" y="552"/>
                  </a:lnTo>
                  <a:lnTo>
                    <a:pt x="598" y="552"/>
                  </a:lnTo>
                  <a:lnTo>
                    <a:pt x="593" y="552"/>
                  </a:lnTo>
                  <a:lnTo>
                    <a:pt x="588" y="549"/>
                  </a:lnTo>
                  <a:lnTo>
                    <a:pt x="584" y="544"/>
                  </a:lnTo>
                  <a:lnTo>
                    <a:pt x="583" y="537"/>
                  </a:lnTo>
                  <a:lnTo>
                    <a:pt x="583" y="537"/>
                  </a:lnTo>
                  <a:lnTo>
                    <a:pt x="584" y="530"/>
                  </a:lnTo>
                  <a:lnTo>
                    <a:pt x="588" y="525"/>
                  </a:lnTo>
                  <a:lnTo>
                    <a:pt x="593" y="521"/>
                  </a:lnTo>
                  <a:lnTo>
                    <a:pt x="598" y="520"/>
                  </a:lnTo>
                  <a:lnTo>
                    <a:pt x="598" y="520"/>
                  </a:lnTo>
                  <a:close/>
                  <a:moveTo>
                    <a:pt x="540" y="520"/>
                  </a:moveTo>
                  <a:lnTo>
                    <a:pt x="540" y="520"/>
                  </a:lnTo>
                  <a:lnTo>
                    <a:pt x="540" y="520"/>
                  </a:lnTo>
                  <a:lnTo>
                    <a:pt x="547" y="521"/>
                  </a:lnTo>
                  <a:lnTo>
                    <a:pt x="550" y="525"/>
                  </a:lnTo>
                  <a:lnTo>
                    <a:pt x="554" y="530"/>
                  </a:lnTo>
                  <a:lnTo>
                    <a:pt x="556" y="537"/>
                  </a:lnTo>
                  <a:lnTo>
                    <a:pt x="556" y="537"/>
                  </a:lnTo>
                  <a:lnTo>
                    <a:pt x="554" y="544"/>
                  </a:lnTo>
                  <a:lnTo>
                    <a:pt x="550" y="549"/>
                  </a:lnTo>
                  <a:lnTo>
                    <a:pt x="547" y="552"/>
                  </a:lnTo>
                  <a:lnTo>
                    <a:pt x="540" y="552"/>
                  </a:lnTo>
                  <a:lnTo>
                    <a:pt x="540" y="552"/>
                  </a:lnTo>
                  <a:lnTo>
                    <a:pt x="533" y="552"/>
                  </a:lnTo>
                  <a:lnTo>
                    <a:pt x="530" y="549"/>
                  </a:lnTo>
                  <a:lnTo>
                    <a:pt x="527" y="544"/>
                  </a:lnTo>
                  <a:lnTo>
                    <a:pt x="525" y="537"/>
                  </a:lnTo>
                  <a:lnTo>
                    <a:pt x="525" y="537"/>
                  </a:lnTo>
                  <a:lnTo>
                    <a:pt x="527" y="530"/>
                  </a:lnTo>
                  <a:lnTo>
                    <a:pt x="530" y="525"/>
                  </a:lnTo>
                  <a:lnTo>
                    <a:pt x="533" y="521"/>
                  </a:lnTo>
                  <a:lnTo>
                    <a:pt x="540" y="520"/>
                  </a:lnTo>
                  <a:lnTo>
                    <a:pt x="540" y="520"/>
                  </a:lnTo>
                  <a:close/>
                  <a:moveTo>
                    <a:pt x="482" y="520"/>
                  </a:moveTo>
                  <a:lnTo>
                    <a:pt x="482" y="520"/>
                  </a:lnTo>
                  <a:lnTo>
                    <a:pt x="482" y="520"/>
                  </a:lnTo>
                  <a:lnTo>
                    <a:pt x="487" y="521"/>
                  </a:lnTo>
                  <a:lnTo>
                    <a:pt x="493" y="525"/>
                  </a:lnTo>
                  <a:lnTo>
                    <a:pt x="496" y="530"/>
                  </a:lnTo>
                  <a:lnTo>
                    <a:pt x="498" y="537"/>
                  </a:lnTo>
                  <a:lnTo>
                    <a:pt x="498" y="537"/>
                  </a:lnTo>
                  <a:lnTo>
                    <a:pt x="496" y="544"/>
                  </a:lnTo>
                  <a:lnTo>
                    <a:pt x="493" y="549"/>
                  </a:lnTo>
                  <a:lnTo>
                    <a:pt x="487" y="552"/>
                  </a:lnTo>
                  <a:lnTo>
                    <a:pt x="482" y="552"/>
                  </a:lnTo>
                  <a:lnTo>
                    <a:pt x="482" y="552"/>
                  </a:lnTo>
                  <a:lnTo>
                    <a:pt x="476" y="552"/>
                  </a:lnTo>
                  <a:lnTo>
                    <a:pt x="470" y="549"/>
                  </a:lnTo>
                  <a:lnTo>
                    <a:pt x="467" y="544"/>
                  </a:lnTo>
                  <a:lnTo>
                    <a:pt x="467" y="537"/>
                  </a:lnTo>
                  <a:lnTo>
                    <a:pt x="467" y="537"/>
                  </a:lnTo>
                  <a:lnTo>
                    <a:pt x="467" y="530"/>
                  </a:lnTo>
                  <a:lnTo>
                    <a:pt x="470" y="525"/>
                  </a:lnTo>
                  <a:lnTo>
                    <a:pt x="476" y="521"/>
                  </a:lnTo>
                  <a:lnTo>
                    <a:pt x="482" y="520"/>
                  </a:lnTo>
                  <a:lnTo>
                    <a:pt x="482" y="520"/>
                  </a:lnTo>
                  <a:close/>
                  <a:moveTo>
                    <a:pt x="424" y="520"/>
                  </a:moveTo>
                  <a:lnTo>
                    <a:pt x="424" y="520"/>
                  </a:lnTo>
                  <a:lnTo>
                    <a:pt x="424" y="520"/>
                  </a:lnTo>
                  <a:lnTo>
                    <a:pt x="430" y="521"/>
                  </a:lnTo>
                  <a:lnTo>
                    <a:pt x="435" y="525"/>
                  </a:lnTo>
                  <a:lnTo>
                    <a:pt x="438" y="530"/>
                  </a:lnTo>
                  <a:lnTo>
                    <a:pt x="440" y="537"/>
                  </a:lnTo>
                  <a:lnTo>
                    <a:pt x="440" y="537"/>
                  </a:lnTo>
                  <a:lnTo>
                    <a:pt x="438" y="544"/>
                  </a:lnTo>
                  <a:lnTo>
                    <a:pt x="435" y="549"/>
                  </a:lnTo>
                  <a:lnTo>
                    <a:pt x="430" y="552"/>
                  </a:lnTo>
                  <a:lnTo>
                    <a:pt x="424" y="552"/>
                  </a:lnTo>
                  <a:lnTo>
                    <a:pt x="424" y="552"/>
                  </a:lnTo>
                  <a:lnTo>
                    <a:pt x="418" y="552"/>
                  </a:lnTo>
                  <a:lnTo>
                    <a:pt x="412" y="549"/>
                  </a:lnTo>
                  <a:lnTo>
                    <a:pt x="409" y="544"/>
                  </a:lnTo>
                  <a:lnTo>
                    <a:pt x="407" y="537"/>
                  </a:lnTo>
                  <a:lnTo>
                    <a:pt x="407" y="537"/>
                  </a:lnTo>
                  <a:lnTo>
                    <a:pt x="409" y="530"/>
                  </a:lnTo>
                  <a:lnTo>
                    <a:pt x="412" y="525"/>
                  </a:lnTo>
                  <a:lnTo>
                    <a:pt x="418" y="521"/>
                  </a:lnTo>
                  <a:lnTo>
                    <a:pt x="424" y="520"/>
                  </a:lnTo>
                  <a:lnTo>
                    <a:pt x="424" y="520"/>
                  </a:lnTo>
                  <a:close/>
                  <a:moveTo>
                    <a:pt x="365" y="520"/>
                  </a:moveTo>
                  <a:lnTo>
                    <a:pt x="365" y="520"/>
                  </a:lnTo>
                  <a:lnTo>
                    <a:pt x="365" y="520"/>
                  </a:lnTo>
                  <a:lnTo>
                    <a:pt x="372" y="521"/>
                  </a:lnTo>
                  <a:lnTo>
                    <a:pt x="377" y="525"/>
                  </a:lnTo>
                  <a:lnTo>
                    <a:pt x="380" y="530"/>
                  </a:lnTo>
                  <a:lnTo>
                    <a:pt x="380" y="537"/>
                  </a:lnTo>
                  <a:lnTo>
                    <a:pt x="380" y="537"/>
                  </a:lnTo>
                  <a:lnTo>
                    <a:pt x="380" y="544"/>
                  </a:lnTo>
                  <a:lnTo>
                    <a:pt x="377" y="549"/>
                  </a:lnTo>
                  <a:lnTo>
                    <a:pt x="372" y="552"/>
                  </a:lnTo>
                  <a:lnTo>
                    <a:pt x="365" y="552"/>
                  </a:lnTo>
                  <a:lnTo>
                    <a:pt x="365" y="552"/>
                  </a:lnTo>
                  <a:lnTo>
                    <a:pt x="360" y="552"/>
                  </a:lnTo>
                  <a:lnTo>
                    <a:pt x="355" y="549"/>
                  </a:lnTo>
                  <a:lnTo>
                    <a:pt x="351" y="544"/>
                  </a:lnTo>
                  <a:lnTo>
                    <a:pt x="349" y="537"/>
                  </a:lnTo>
                  <a:lnTo>
                    <a:pt x="349" y="537"/>
                  </a:lnTo>
                  <a:lnTo>
                    <a:pt x="351" y="530"/>
                  </a:lnTo>
                  <a:lnTo>
                    <a:pt x="355" y="525"/>
                  </a:lnTo>
                  <a:lnTo>
                    <a:pt x="360" y="521"/>
                  </a:lnTo>
                  <a:lnTo>
                    <a:pt x="365" y="520"/>
                  </a:lnTo>
                  <a:lnTo>
                    <a:pt x="365" y="520"/>
                  </a:lnTo>
                  <a:close/>
                  <a:moveTo>
                    <a:pt x="307" y="520"/>
                  </a:moveTo>
                  <a:lnTo>
                    <a:pt x="307" y="520"/>
                  </a:lnTo>
                  <a:lnTo>
                    <a:pt x="307" y="520"/>
                  </a:lnTo>
                  <a:lnTo>
                    <a:pt x="314" y="521"/>
                  </a:lnTo>
                  <a:lnTo>
                    <a:pt x="317" y="525"/>
                  </a:lnTo>
                  <a:lnTo>
                    <a:pt x="321" y="530"/>
                  </a:lnTo>
                  <a:lnTo>
                    <a:pt x="322" y="537"/>
                  </a:lnTo>
                  <a:lnTo>
                    <a:pt x="322" y="537"/>
                  </a:lnTo>
                  <a:lnTo>
                    <a:pt x="321" y="544"/>
                  </a:lnTo>
                  <a:lnTo>
                    <a:pt x="317" y="549"/>
                  </a:lnTo>
                  <a:lnTo>
                    <a:pt x="314" y="552"/>
                  </a:lnTo>
                  <a:lnTo>
                    <a:pt x="307" y="552"/>
                  </a:lnTo>
                  <a:lnTo>
                    <a:pt x="307" y="552"/>
                  </a:lnTo>
                  <a:lnTo>
                    <a:pt x="302" y="552"/>
                  </a:lnTo>
                  <a:lnTo>
                    <a:pt x="297" y="549"/>
                  </a:lnTo>
                  <a:lnTo>
                    <a:pt x="293" y="544"/>
                  </a:lnTo>
                  <a:lnTo>
                    <a:pt x="292" y="537"/>
                  </a:lnTo>
                  <a:lnTo>
                    <a:pt x="292" y="537"/>
                  </a:lnTo>
                  <a:lnTo>
                    <a:pt x="293" y="530"/>
                  </a:lnTo>
                  <a:lnTo>
                    <a:pt x="297" y="525"/>
                  </a:lnTo>
                  <a:lnTo>
                    <a:pt x="302" y="521"/>
                  </a:lnTo>
                  <a:lnTo>
                    <a:pt x="307" y="520"/>
                  </a:lnTo>
                  <a:lnTo>
                    <a:pt x="307" y="520"/>
                  </a:lnTo>
                  <a:close/>
                  <a:moveTo>
                    <a:pt x="249" y="520"/>
                  </a:moveTo>
                  <a:lnTo>
                    <a:pt x="249" y="520"/>
                  </a:lnTo>
                  <a:lnTo>
                    <a:pt x="249" y="520"/>
                  </a:lnTo>
                  <a:lnTo>
                    <a:pt x="254" y="521"/>
                  </a:lnTo>
                  <a:lnTo>
                    <a:pt x="259" y="525"/>
                  </a:lnTo>
                  <a:lnTo>
                    <a:pt x="263" y="530"/>
                  </a:lnTo>
                  <a:lnTo>
                    <a:pt x="264" y="537"/>
                  </a:lnTo>
                  <a:lnTo>
                    <a:pt x="264" y="537"/>
                  </a:lnTo>
                  <a:lnTo>
                    <a:pt x="263" y="544"/>
                  </a:lnTo>
                  <a:lnTo>
                    <a:pt x="259" y="549"/>
                  </a:lnTo>
                  <a:lnTo>
                    <a:pt x="254" y="552"/>
                  </a:lnTo>
                  <a:lnTo>
                    <a:pt x="249" y="552"/>
                  </a:lnTo>
                  <a:lnTo>
                    <a:pt x="249" y="552"/>
                  </a:lnTo>
                  <a:lnTo>
                    <a:pt x="242" y="552"/>
                  </a:lnTo>
                  <a:lnTo>
                    <a:pt x="237" y="549"/>
                  </a:lnTo>
                  <a:lnTo>
                    <a:pt x="234" y="544"/>
                  </a:lnTo>
                  <a:lnTo>
                    <a:pt x="234" y="537"/>
                  </a:lnTo>
                  <a:lnTo>
                    <a:pt x="234" y="537"/>
                  </a:lnTo>
                  <a:lnTo>
                    <a:pt x="234" y="530"/>
                  </a:lnTo>
                  <a:lnTo>
                    <a:pt x="237" y="525"/>
                  </a:lnTo>
                  <a:lnTo>
                    <a:pt x="242" y="521"/>
                  </a:lnTo>
                  <a:lnTo>
                    <a:pt x="249" y="520"/>
                  </a:lnTo>
                  <a:lnTo>
                    <a:pt x="249" y="520"/>
                  </a:lnTo>
                  <a:close/>
                  <a:moveTo>
                    <a:pt x="191" y="520"/>
                  </a:moveTo>
                  <a:lnTo>
                    <a:pt x="191" y="520"/>
                  </a:lnTo>
                  <a:lnTo>
                    <a:pt x="191" y="520"/>
                  </a:lnTo>
                  <a:lnTo>
                    <a:pt x="196" y="521"/>
                  </a:lnTo>
                  <a:lnTo>
                    <a:pt x="201" y="525"/>
                  </a:lnTo>
                  <a:lnTo>
                    <a:pt x="205" y="530"/>
                  </a:lnTo>
                  <a:lnTo>
                    <a:pt x="206" y="537"/>
                  </a:lnTo>
                  <a:lnTo>
                    <a:pt x="206" y="537"/>
                  </a:lnTo>
                  <a:lnTo>
                    <a:pt x="205" y="544"/>
                  </a:lnTo>
                  <a:lnTo>
                    <a:pt x="201" y="549"/>
                  </a:lnTo>
                  <a:lnTo>
                    <a:pt x="196" y="552"/>
                  </a:lnTo>
                  <a:lnTo>
                    <a:pt x="191" y="552"/>
                  </a:lnTo>
                  <a:lnTo>
                    <a:pt x="191" y="552"/>
                  </a:lnTo>
                  <a:lnTo>
                    <a:pt x="184" y="552"/>
                  </a:lnTo>
                  <a:lnTo>
                    <a:pt x="179" y="549"/>
                  </a:lnTo>
                  <a:lnTo>
                    <a:pt x="176" y="544"/>
                  </a:lnTo>
                  <a:lnTo>
                    <a:pt x="176" y="537"/>
                  </a:lnTo>
                  <a:lnTo>
                    <a:pt x="176" y="537"/>
                  </a:lnTo>
                  <a:lnTo>
                    <a:pt x="176" y="530"/>
                  </a:lnTo>
                  <a:lnTo>
                    <a:pt x="179" y="525"/>
                  </a:lnTo>
                  <a:lnTo>
                    <a:pt x="184" y="521"/>
                  </a:lnTo>
                  <a:lnTo>
                    <a:pt x="191" y="520"/>
                  </a:lnTo>
                  <a:lnTo>
                    <a:pt x="191" y="520"/>
                  </a:lnTo>
                  <a:close/>
                  <a:moveTo>
                    <a:pt x="132" y="520"/>
                  </a:moveTo>
                  <a:lnTo>
                    <a:pt x="132" y="520"/>
                  </a:lnTo>
                  <a:lnTo>
                    <a:pt x="132" y="520"/>
                  </a:lnTo>
                  <a:lnTo>
                    <a:pt x="138" y="521"/>
                  </a:lnTo>
                  <a:lnTo>
                    <a:pt x="143" y="525"/>
                  </a:lnTo>
                  <a:lnTo>
                    <a:pt x="147" y="530"/>
                  </a:lnTo>
                  <a:lnTo>
                    <a:pt x="147" y="537"/>
                  </a:lnTo>
                  <a:lnTo>
                    <a:pt x="147" y="537"/>
                  </a:lnTo>
                  <a:lnTo>
                    <a:pt x="147" y="544"/>
                  </a:lnTo>
                  <a:lnTo>
                    <a:pt x="143" y="549"/>
                  </a:lnTo>
                  <a:lnTo>
                    <a:pt x="138" y="552"/>
                  </a:lnTo>
                  <a:lnTo>
                    <a:pt x="132" y="552"/>
                  </a:lnTo>
                  <a:lnTo>
                    <a:pt x="132" y="552"/>
                  </a:lnTo>
                  <a:lnTo>
                    <a:pt x="126" y="552"/>
                  </a:lnTo>
                  <a:lnTo>
                    <a:pt x="121" y="549"/>
                  </a:lnTo>
                  <a:lnTo>
                    <a:pt x="118" y="544"/>
                  </a:lnTo>
                  <a:lnTo>
                    <a:pt x="116" y="537"/>
                  </a:lnTo>
                  <a:lnTo>
                    <a:pt x="116" y="537"/>
                  </a:lnTo>
                  <a:lnTo>
                    <a:pt x="118" y="530"/>
                  </a:lnTo>
                  <a:lnTo>
                    <a:pt x="121" y="525"/>
                  </a:lnTo>
                  <a:lnTo>
                    <a:pt x="126" y="521"/>
                  </a:lnTo>
                  <a:lnTo>
                    <a:pt x="132" y="520"/>
                  </a:lnTo>
                  <a:lnTo>
                    <a:pt x="132" y="520"/>
                  </a:lnTo>
                  <a:close/>
                  <a:moveTo>
                    <a:pt x="74" y="520"/>
                  </a:moveTo>
                  <a:lnTo>
                    <a:pt x="74" y="520"/>
                  </a:lnTo>
                  <a:lnTo>
                    <a:pt x="74" y="520"/>
                  </a:lnTo>
                  <a:lnTo>
                    <a:pt x="80" y="521"/>
                  </a:lnTo>
                  <a:lnTo>
                    <a:pt x="86" y="525"/>
                  </a:lnTo>
                  <a:lnTo>
                    <a:pt x="89" y="530"/>
                  </a:lnTo>
                  <a:lnTo>
                    <a:pt x="89" y="537"/>
                  </a:lnTo>
                  <a:lnTo>
                    <a:pt x="89" y="537"/>
                  </a:lnTo>
                  <a:lnTo>
                    <a:pt x="89" y="544"/>
                  </a:lnTo>
                  <a:lnTo>
                    <a:pt x="86" y="549"/>
                  </a:lnTo>
                  <a:lnTo>
                    <a:pt x="80" y="552"/>
                  </a:lnTo>
                  <a:lnTo>
                    <a:pt x="74" y="552"/>
                  </a:lnTo>
                  <a:lnTo>
                    <a:pt x="74" y="552"/>
                  </a:lnTo>
                  <a:lnTo>
                    <a:pt x="68" y="552"/>
                  </a:lnTo>
                  <a:lnTo>
                    <a:pt x="63" y="549"/>
                  </a:lnTo>
                  <a:lnTo>
                    <a:pt x="60" y="544"/>
                  </a:lnTo>
                  <a:lnTo>
                    <a:pt x="58" y="537"/>
                  </a:lnTo>
                  <a:lnTo>
                    <a:pt x="58" y="537"/>
                  </a:lnTo>
                  <a:lnTo>
                    <a:pt x="60" y="530"/>
                  </a:lnTo>
                  <a:lnTo>
                    <a:pt x="63" y="525"/>
                  </a:lnTo>
                  <a:lnTo>
                    <a:pt x="68" y="521"/>
                  </a:lnTo>
                  <a:lnTo>
                    <a:pt x="74" y="520"/>
                  </a:lnTo>
                  <a:lnTo>
                    <a:pt x="74" y="520"/>
                  </a:lnTo>
                  <a:close/>
                  <a:moveTo>
                    <a:pt x="1531" y="477"/>
                  </a:moveTo>
                  <a:lnTo>
                    <a:pt x="1531" y="477"/>
                  </a:lnTo>
                  <a:lnTo>
                    <a:pt x="1531" y="477"/>
                  </a:lnTo>
                  <a:lnTo>
                    <a:pt x="1538" y="479"/>
                  </a:lnTo>
                  <a:lnTo>
                    <a:pt x="1542" y="482"/>
                  </a:lnTo>
                  <a:lnTo>
                    <a:pt x="1545" y="487"/>
                  </a:lnTo>
                  <a:lnTo>
                    <a:pt x="1547" y="494"/>
                  </a:lnTo>
                  <a:lnTo>
                    <a:pt x="1547" y="494"/>
                  </a:lnTo>
                  <a:lnTo>
                    <a:pt x="1545" y="499"/>
                  </a:lnTo>
                  <a:lnTo>
                    <a:pt x="1542" y="504"/>
                  </a:lnTo>
                  <a:lnTo>
                    <a:pt x="1538" y="508"/>
                  </a:lnTo>
                  <a:lnTo>
                    <a:pt x="1531" y="510"/>
                  </a:lnTo>
                  <a:lnTo>
                    <a:pt x="1531" y="510"/>
                  </a:lnTo>
                  <a:lnTo>
                    <a:pt x="1525" y="508"/>
                  </a:lnTo>
                  <a:lnTo>
                    <a:pt x="1521" y="504"/>
                  </a:lnTo>
                  <a:lnTo>
                    <a:pt x="1518" y="499"/>
                  </a:lnTo>
                  <a:lnTo>
                    <a:pt x="1516" y="494"/>
                  </a:lnTo>
                  <a:lnTo>
                    <a:pt x="1516" y="494"/>
                  </a:lnTo>
                  <a:lnTo>
                    <a:pt x="1518" y="487"/>
                  </a:lnTo>
                  <a:lnTo>
                    <a:pt x="1521" y="482"/>
                  </a:lnTo>
                  <a:lnTo>
                    <a:pt x="1525" y="479"/>
                  </a:lnTo>
                  <a:lnTo>
                    <a:pt x="1531" y="477"/>
                  </a:lnTo>
                  <a:lnTo>
                    <a:pt x="1531" y="477"/>
                  </a:lnTo>
                  <a:close/>
                  <a:moveTo>
                    <a:pt x="1473" y="477"/>
                  </a:moveTo>
                  <a:lnTo>
                    <a:pt x="1473" y="477"/>
                  </a:lnTo>
                  <a:lnTo>
                    <a:pt x="1473" y="477"/>
                  </a:lnTo>
                  <a:lnTo>
                    <a:pt x="1479" y="479"/>
                  </a:lnTo>
                  <a:lnTo>
                    <a:pt x="1484" y="482"/>
                  </a:lnTo>
                  <a:lnTo>
                    <a:pt x="1487" y="487"/>
                  </a:lnTo>
                  <a:lnTo>
                    <a:pt x="1489" y="494"/>
                  </a:lnTo>
                  <a:lnTo>
                    <a:pt x="1489" y="494"/>
                  </a:lnTo>
                  <a:lnTo>
                    <a:pt x="1487" y="499"/>
                  </a:lnTo>
                  <a:lnTo>
                    <a:pt x="1484" y="504"/>
                  </a:lnTo>
                  <a:lnTo>
                    <a:pt x="1479" y="508"/>
                  </a:lnTo>
                  <a:lnTo>
                    <a:pt x="1473" y="510"/>
                  </a:lnTo>
                  <a:lnTo>
                    <a:pt x="1473" y="510"/>
                  </a:lnTo>
                  <a:lnTo>
                    <a:pt x="1467" y="508"/>
                  </a:lnTo>
                  <a:lnTo>
                    <a:pt x="1462" y="504"/>
                  </a:lnTo>
                  <a:lnTo>
                    <a:pt x="1458" y="499"/>
                  </a:lnTo>
                  <a:lnTo>
                    <a:pt x="1458" y="494"/>
                  </a:lnTo>
                  <a:lnTo>
                    <a:pt x="1458" y="494"/>
                  </a:lnTo>
                  <a:lnTo>
                    <a:pt x="1458" y="487"/>
                  </a:lnTo>
                  <a:lnTo>
                    <a:pt x="1462" y="482"/>
                  </a:lnTo>
                  <a:lnTo>
                    <a:pt x="1467" y="479"/>
                  </a:lnTo>
                  <a:lnTo>
                    <a:pt x="1473" y="477"/>
                  </a:lnTo>
                  <a:lnTo>
                    <a:pt x="1473" y="477"/>
                  </a:lnTo>
                  <a:close/>
                  <a:moveTo>
                    <a:pt x="1416" y="477"/>
                  </a:moveTo>
                  <a:lnTo>
                    <a:pt x="1416" y="477"/>
                  </a:lnTo>
                  <a:lnTo>
                    <a:pt x="1416" y="477"/>
                  </a:lnTo>
                  <a:lnTo>
                    <a:pt x="1421" y="479"/>
                  </a:lnTo>
                  <a:lnTo>
                    <a:pt x="1426" y="482"/>
                  </a:lnTo>
                  <a:lnTo>
                    <a:pt x="1429" y="487"/>
                  </a:lnTo>
                  <a:lnTo>
                    <a:pt x="1431" y="494"/>
                  </a:lnTo>
                  <a:lnTo>
                    <a:pt x="1431" y="494"/>
                  </a:lnTo>
                  <a:lnTo>
                    <a:pt x="1429" y="499"/>
                  </a:lnTo>
                  <a:lnTo>
                    <a:pt x="1426" y="504"/>
                  </a:lnTo>
                  <a:lnTo>
                    <a:pt x="1421" y="508"/>
                  </a:lnTo>
                  <a:lnTo>
                    <a:pt x="1416" y="510"/>
                  </a:lnTo>
                  <a:lnTo>
                    <a:pt x="1416" y="510"/>
                  </a:lnTo>
                  <a:lnTo>
                    <a:pt x="1409" y="508"/>
                  </a:lnTo>
                  <a:lnTo>
                    <a:pt x="1404" y="504"/>
                  </a:lnTo>
                  <a:lnTo>
                    <a:pt x="1400" y="499"/>
                  </a:lnTo>
                  <a:lnTo>
                    <a:pt x="1399" y="494"/>
                  </a:lnTo>
                  <a:lnTo>
                    <a:pt x="1399" y="494"/>
                  </a:lnTo>
                  <a:lnTo>
                    <a:pt x="1400" y="487"/>
                  </a:lnTo>
                  <a:lnTo>
                    <a:pt x="1404" y="482"/>
                  </a:lnTo>
                  <a:lnTo>
                    <a:pt x="1409" y="479"/>
                  </a:lnTo>
                  <a:lnTo>
                    <a:pt x="1416" y="477"/>
                  </a:lnTo>
                  <a:lnTo>
                    <a:pt x="1416" y="477"/>
                  </a:lnTo>
                  <a:close/>
                  <a:moveTo>
                    <a:pt x="1356" y="477"/>
                  </a:moveTo>
                  <a:lnTo>
                    <a:pt x="1356" y="477"/>
                  </a:lnTo>
                  <a:lnTo>
                    <a:pt x="1356" y="477"/>
                  </a:lnTo>
                  <a:lnTo>
                    <a:pt x="1363" y="479"/>
                  </a:lnTo>
                  <a:lnTo>
                    <a:pt x="1368" y="482"/>
                  </a:lnTo>
                  <a:lnTo>
                    <a:pt x="1371" y="487"/>
                  </a:lnTo>
                  <a:lnTo>
                    <a:pt x="1371" y="494"/>
                  </a:lnTo>
                  <a:lnTo>
                    <a:pt x="1371" y="494"/>
                  </a:lnTo>
                  <a:lnTo>
                    <a:pt x="1371" y="499"/>
                  </a:lnTo>
                  <a:lnTo>
                    <a:pt x="1368" y="504"/>
                  </a:lnTo>
                  <a:lnTo>
                    <a:pt x="1363" y="508"/>
                  </a:lnTo>
                  <a:lnTo>
                    <a:pt x="1356" y="510"/>
                  </a:lnTo>
                  <a:lnTo>
                    <a:pt x="1356" y="510"/>
                  </a:lnTo>
                  <a:lnTo>
                    <a:pt x="1351" y="508"/>
                  </a:lnTo>
                  <a:lnTo>
                    <a:pt x="1346" y="504"/>
                  </a:lnTo>
                  <a:lnTo>
                    <a:pt x="1342" y="499"/>
                  </a:lnTo>
                  <a:lnTo>
                    <a:pt x="1341" y="494"/>
                  </a:lnTo>
                  <a:lnTo>
                    <a:pt x="1341" y="494"/>
                  </a:lnTo>
                  <a:lnTo>
                    <a:pt x="1342" y="487"/>
                  </a:lnTo>
                  <a:lnTo>
                    <a:pt x="1346" y="482"/>
                  </a:lnTo>
                  <a:lnTo>
                    <a:pt x="1351" y="479"/>
                  </a:lnTo>
                  <a:lnTo>
                    <a:pt x="1356" y="477"/>
                  </a:lnTo>
                  <a:lnTo>
                    <a:pt x="1356" y="477"/>
                  </a:lnTo>
                  <a:close/>
                  <a:moveTo>
                    <a:pt x="1298" y="477"/>
                  </a:moveTo>
                  <a:lnTo>
                    <a:pt x="1298" y="477"/>
                  </a:lnTo>
                  <a:lnTo>
                    <a:pt x="1298" y="477"/>
                  </a:lnTo>
                  <a:lnTo>
                    <a:pt x="1305" y="479"/>
                  </a:lnTo>
                  <a:lnTo>
                    <a:pt x="1308" y="482"/>
                  </a:lnTo>
                  <a:lnTo>
                    <a:pt x="1312" y="487"/>
                  </a:lnTo>
                  <a:lnTo>
                    <a:pt x="1313" y="494"/>
                  </a:lnTo>
                  <a:lnTo>
                    <a:pt x="1313" y="494"/>
                  </a:lnTo>
                  <a:lnTo>
                    <a:pt x="1312" y="499"/>
                  </a:lnTo>
                  <a:lnTo>
                    <a:pt x="1308" y="504"/>
                  </a:lnTo>
                  <a:lnTo>
                    <a:pt x="1305" y="508"/>
                  </a:lnTo>
                  <a:lnTo>
                    <a:pt x="1298" y="510"/>
                  </a:lnTo>
                  <a:lnTo>
                    <a:pt x="1298" y="510"/>
                  </a:lnTo>
                  <a:lnTo>
                    <a:pt x="1293" y="508"/>
                  </a:lnTo>
                  <a:lnTo>
                    <a:pt x="1288" y="504"/>
                  </a:lnTo>
                  <a:lnTo>
                    <a:pt x="1284" y="499"/>
                  </a:lnTo>
                  <a:lnTo>
                    <a:pt x="1283" y="494"/>
                  </a:lnTo>
                  <a:lnTo>
                    <a:pt x="1283" y="494"/>
                  </a:lnTo>
                  <a:lnTo>
                    <a:pt x="1284" y="487"/>
                  </a:lnTo>
                  <a:lnTo>
                    <a:pt x="1288" y="482"/>
                  </a:lnTo>
                  <a:lnTo>
                    <a:pt x="1293" y="479"/>
                  </a:lnTo>
                  <a:lnTo>
                    <a:pt x="1298" y="477"/>
                  </a:lnTo>
                  <a:lnTo>
                    <a:pt x="1298" y="477"/>
                  </a:lnTo>
                  <a:close/>
                  <a:moveTo>
                    <a:pt x="1240" y="477"/>
                  </a:moveTo>
                  <a:lnTo>
                    <a:pt x="1240" y="477"/>
                  </a:lnTo>
                  <a:lnTo>
                    <a:pt x="1240" y="477"/>
                  </a:lnTo>
                  <a:lnTo>
                    <a:pt x="1245" y="479"/>
                  </a:lnTo>
                  <a:lnTo>
                    <a:pt x="1250" y="482"/>
                  </a:lnTo>
                  <a:lnTo>
                    <a:pt x="1254" y="487"/>
                  </a:lnTo>
                  <a:lnTo>
                    <a:pt x="1255" y="494"/>
                  </a:lnTo>
                  <a:lnTo>
                    <a:pt x="1255" y="494"/>
                  </a:lnTo>
                  <a:lnTo>
                    <a:pt x="1254" y="499"/>
                  </a:lnTo>
                  <a:lnTo>
                    <a:pt x="1250" y="504"/>
                  </a:lnTo>
                  <a:lnTo>
                    <a:pt x="1245" y="508"/>
                  </a:lnTo>
                  <a:lnTo>
                    <a:pt x="1240" y="510"/>
                  </a:lnTo>
                  <a:lnTo>
                    <a:pt x="1240" y="510"/>
                  </a:lnTo>
                  <a:lnTo>
                    <a:pt x="1233" y="508"/>
                  </a:lnTo>
                  <a:lnTo>
                    <a:pt x="1228" y="504"/>
                  </a:lnTo>
                  <a:lnTo>
                    <a:pt x="1225" y="499"/>
                  </a:lnTo>
                  <a:lnTo>
                    <a:pt x="1225" y="494"/>
                  </a:lnTo>
                  <a:lnTo>
                    <a:pt x="1225" y="494"/>
                  </a:lnTo>
                  <a:lnTo>
                    <a:pt x="1225" y="487"/>
                  </a:lnTo>
                  <a:lnTo>
                    <a:pt x="1228" y="482"/>
                  </a:lnTo>
                  <a:lnTo>
                    <a:pt x="1233" y="479"/>
                  </a:lnTo>
                  <a:lnTo>
                    <a:pt x="1240" y="477"/>
                  </a:lnTo>
                  <a:lnTo>
                    <a:pt x="1240" y="477"/>
                  </a:lnTo>
                  <a:close/>
                  <a:moveTo>
                    <a:pt x="1182" y="477"/>
                  </a:moveTo>
                  <a:lnTo>
                    <a:pt x="1182" y="477"/>
                  </a:lnTo>
                  <a:lnTo>
                    <a:pt x="1182" y="477"/>
                  </a:lnTo>
                  <a:lnTo>
                    <a:pt x="1187" y="479"/>
                  </a:lnTo>
                  <a:lnTo>
                    <a:pt x="1192" y="482"/>
                  </a:lnTo>
                  <a:lnTo>
                    <a:pt x="1196" y="487"/>
                  </a:lnTo>
                  <a:lnTo>
                    <a:pt x="1198" y="494"/>
                  </a:lnTo>
                  <a:lnTo>
                    <a:pt x="1198" y="494"/>
                  </a:lnTo>
                  <a:lnTo>
                    <a:pt x="1196" y="499"/>
                  </a:lnTo>
                  <a:lnTo>
                    <a:pt x="1192" y="504"/>
                  </a:lnTo>
                  <a:lnTo>
                    <a:pt x="1187" y="508"/>
                  </a:lnTo>
                  <a:lnTo>
                    <a:pt x="1182" y="510"/>
                  </a:lnTo>
                  <a:lnTo>
                    <a:pt x="1182" y="510"/>
                  </a:lnTo>
                  <a:lnTo>
                    <a:pt x="1175" y="508"/>
                  </a:lnTo>
                  <a:lnTo>
                    <a:pt x="1170" y="504"/>
                  </a:lnTo>
                  <a:lnTo>
                    <a:pt x="1167" y="499"/>
                  </a:lnTo>
                  <a:lnTo>
                    <a:pt x="1165" y="494"/>
                  </a:lnTo>
                  <a:lnTo>
                    <a:pt x="1165" y="494"/>
                  </a:lnTo>
                  <a:lnTo>
                    <a:pt x="1167" y="487"/>
                  </a:lnTo>
                  <a:lnTo>
                    <a:pt x="1170" y="482"/>
                  </a:lnTo>
                  <a:lnTo>
                    <a:pt x="1175" y="479"/>
                  </a:lnTo>
                  <a:lnTo>
                    <a:pt x="1182" y="477"/>
                  </a:lnTo>
                  <a:lnTo>
                    <a:pt x="1182" y="477"/>
                  </a:lnTo>
                  <a:close/>
                  <a:moveTo>
                    <a:pt x="1123" y="477"/>
                  </a:moveTo>
                  <a:lnTo>
                    <a:pt x="1123" y="477"/>
                  </a:lnTo>
                  <a:lnTo>
                    <a:pt x="1123" y="477"/>
                  </a:lnTo>
                  <a:lnTo>
                    <a:pt x="1129" y="479"/>
                  </a:lnTo>
                  <a:lnTo>
                    <a:pt x="1135" y="482"/>
                  </a:lnTo>
                  <a:lnTo>
                    <a:pt x="1138" y="487"/>
                  </a:lnTo>
                  <a:lnTo>
                    <a:pt x="1138" y="494"/>
                  </a:lnTo>
                  <a:lnTo>
                    <a:pt x="1138" y="494"/>
                  </a:lnTo>
                  <a:lnTo>
                    <a:pt x="1138" y="499"/>
                  </a:lnTo>
                  <a:lnTo>
                    <a:pt x="1135" y="504"/>
                  </a:lnTo>
                  <a:lnTo>
                    <a:pt x="1129" y="508"/>
                  </a:lnTo>
                  <a:lnTo>
                    <a:pt x="1123" y="510"/>
                  </a:lnTo>
                  <a:lnTo>
                    <a:pt x="1123" y="510"/>
                  </a:lnTo>
                  <a:lnTo>
                    <a:pt x="1118" y="508"/>
                  </a:lnTo>
                  <a:lnTo>
                    <a:pt x="1112" y="504"/>
                  </a:lnTo>
                  <a:lnTo>
                    <a:pt x="1109" y="499"/>
                  </a:lnTo>
                  <a:lnTo>
                    <a:pt x="1107" y="494"/>
                  </a:lnTo>
                  <a:lnTo>
                    <a:pt x="1107" y="494"/>
                  </a:lnTo>
                  <a:lnTo>
                    <a:pt x="1109" y="487"/>
                  </a:lnTo>
                  <a:lnTo>
                    <a:pt x="1112" y="482"/>
                  </a:lnTo>
                  <a:lnTo>
                    <a:pt x="1118" y="479"/>
                  </a:lnTo>
                  <a:lnTo>
                    <a:pt x="1123" y="477"/>
                  </a:lnTo>
                  <a:lnTo>
                    <a:pt x="1123" y="477"/>
                  </a:lnTo>
                  <a:close/>
                  <a:moveTo>
                    <a:pt x="1065" y="477"/>
                  </a:moveTo>
                  <a:lnTo>
                    <a:pt x="1065" y="477"/>
                  </a:lnTo>
                  <a:lnTo>
                    <a:pt x="1065" y="477"/>
                  </a:lnTo>
                  <a:lnTo>
                    <a:pt x="1072" y="479"/>
                  </a:lnTo>
                  <a:lnTo>
                    <a:pt x="1077" y="482"/>
                  </a:lnTo>
                  <a:lnTo>
                    <a:pt x="1078" y="487"/>
                  </a:lnTo>
                  <a:lnTo>
                    <a:pt x="1080" y="494"/>
                  </a:lnTo>
                  <a:lnTo>
                    <a:pt x="1080" y="494"/>
                  </a:lnTo>
                  <a:lnTo>
                    <a:pt x="1078" y="499"/>
                  </a:lnTo>
                  <a:lnTo>
                    <a:pt x="1077" y="504"/>
                  </a:lnTo>
                  <a:lnTo>
                    <a:pt x="1072" y="508"/>
                  </a:lnTo>
                  <a:lnTo>
                    <a:pt x="1065" y="510"/>
                  </a:lnTo>
                  <a:lnTo>
                    <a:pt x="1065" y="510"/>
                  </a:lnTo>
                  <a:lnTo>
                    <a:pt x="1060" y="508"/>
                  </a:lnTo>
                  <a:lnTo>
                    <a:pt x="1055" y="504"/>
                  </a:lnTo>
                  <a:lnTo>
                    <a:pt x="1051" y="499"/>
                  </a:lnTo>
                  <a:lnTo>
                    <a:pt x="1049" y="494"/>
                  </a:lnTo>
                  <a:lnTo>
                    <a:pt x="1049" y="494"/>
                  </a:lnTo>
                  <a:lnTo>
                    <a:pt x="1051" y="487"/>
                  </a:lnTo>
                  <a:lnTo>
                    <a:pt x="1055" y="482"/>
                  </a:lnTo>
                  <a:lnTo>
                    <a:pt x="1060" y="479"/>
                  </a:lnTo>
                  <a:lnTo>
                    <a:pt x="1065" y="477"/>
                  </a:lnTo>
                  <a:lnTo>
                    <a:pt x="1065" y="477"/>
                  </a:lnTo>
                  <a:close/>
                  <a:moveTo>
                    <a:pt x="1007" y="477"/>
                  </a:moveTo>
                  <a:lnTo>
                    <a:pt x="1007" y="477"/>
                  </a:lnTo>
                  <a:lnTo>
                    <a:pt x="1007" y="477"/>
                  </a:lnTo>
                  <a:lnTo>
                    <a:pt x="1012" y="479"/>
                  </a:lnTo>
                  <a:lnTo>
                    <a:pt x="1017" y="482"/>
                  </a:lnTo>
                  <a:lnTo>
                    <a:pt x="1020" y="487"/>
                  </a:lnTo>
                  <a:lnTo>
                    <a:pt x="1022" y="494"/>
                  </a:lnTo>
                  <a:lnTo>
                    <a:pt x="1022" y="494"/>
                  </a:lnTo>
                  <a:lnTo>
                    <a:pt x="1020" y="499"/>
                  </a:lnTo>
                  <a:lnTo>
                    <a:pt x="1017" y="504"/>
                  </a:lnTo>
                  <a:lnTo>
                    <a:pt x="1012" y="508"/>
                  </a:lnTo>
                  <a:lnTo>
                    <a:pt x="1007" y="510"/>
                  </a:lnTo>
                  <a:lnTo>
                    <a:pt x="1007" y="510"/>
                  </a:lnTo>
                  <a:lnTo>
                    <a:pt x="1000" y="508"/>
                  </a:lnTo>
                  <a:lnTo>
                    <a:pt x="995" y="504"/>
                  </a:lnTo>
                  <a:lnTo>
                    <a:pt x="992" y="499"/>
                  </a:lnTo>
                  <a:lnTo>
                    <a:pt x="992" y="494"/>
                  </a:lnTo>
                  <a:lnTo>
                    <a:pt x="992" y="494"/>
                  </a:lnTo>
                  <a:lnTo>
                    <a:pt x="992" y="487"/>
                  </a:lnTo>
                  <a:lnTo>
                    <a:pt x="995" y="482"/>
                  </a:lnTo>
                  <a:lnTo>
                    <a:pt x="1000" y="479"/>
                  </a:lnTo>
                  <a:lnTo>
                    <a:pt x="1007" y="477"/>
                  </a:lnTo>
                  <a:lnTo>
                    <a:pt x="1007" y="477"/>
                  </a:lnTo>
                  <a:close/>
                  <a:moveTo>
                    <a:pt x="949" y="477"/>
                  </a:moveTo>
                  <a:lnTo>
                    <a:pt x="949" y="477"/>
                  </a:lnTo>
                  <a:lnTo>
                    <a:pt x="949" y="477"/>
                  </a:lnTo>
                  <a:lnTo>
                    <a:pt x="954" y="479"/>
                  </a:lnTo>
                  <a:lnTo>
                    <a:pt x="959" y="482"/>
                  </a:lnTo>
                  <a:lnTo>
                    <a:pt x="963" y="487"/>
                  </a:lnTo>
                  <a:lnTo>
                    <a:pt x="964" y="494"/>
                  </a:lnTo>
                  <a:lnTo>
                    <a:pt x="964" y="494"/>
                  </a:lnTo>
                  <a:lnTo>
                    <a:pt x="963" y="499"/>
                  </a:lnTo>
                  <a:lnTo>
                    <a:pt x="959" y="504"/>
                  </a:lnTo>
                  <a:lnTo>
                    <a:pt x="954" y="508"/>
                  </a:lnTo>
                  <a:lnTo>
                    <a:pt x="949" y="510"/>
                  </a:lnTo>
                  <a:lnTo>
                    <a:pt x="949" y="510"/>
                  </a:lnTo>
                  <a:lnTo>
                    <a:pt x="942" y="508"/>
                  </a:lnTo>
                  <a:lnTo>
                    <a:pt x="937" y="504"/>
                  </a:lnTo>
                  <a:lnTo>
                    <a:pt x="934" y="499"/>
                  </a:lnTo>
                  <a:lnTo>
                    <a:pt x="934" y="494"/>
                  </a:lnTo>
                  <a:lnTo>
                    <a:pt x="934" y="494"/>
                  </a:lnTo>
                  <a:lnTo>
                    <a:pt x="934" y="487"/>
                  </a:lnTo>
                  <a:lnTo>
                    <a:pt x="937" y="482"/>
                  </a:lnTo>
                  <a:lnTo>
                    <a:pt x="942" y="479"/>
                  </a:lnTo>
                  <a:lnTo>
                    <a:pt x="949" y="477"/>
                  </a:lnTo>
                  <a:lnTo>
                    <a:pt x="949" y="477"/>
                  </a:lnTo>
                  <a:close/>
                  <a:moveTo>
                    <a:pt x="889" y="477"/>
                  </a:moveTo>
                  <a:lnTo>
                    <a:pt x="889" y="477"/>
                  </a:lnTo>
                  <a:lnTo>
                    <a:pt x="889" y="477"/>
                  </a:lnTo>
                  <a:lnTo>
                    <a:pt x="896" y="479"/>
                  </a:lnTo>
                  <a:lnTo>
                    <a:pt x="901" y="482"/>
                  </a:lnTo>
                  <a:lnTo>
                    <a:pt x="905" y="487"/>
                  </a:lnTo>
                  <a:lnTo>
                    <a:pt x="905" y="494"/>
                  </a:lnTo>
                  <a:lnTo>
                    <a:pt x="905" y="494"/>
                  </a:lnTo>
                  <a:lnTo>
                    <a:pt x="905" y="499"/>
                  </a:lnTo>
                  <a:lnTo>
                    <a:pt x="901" y="504"/>
                  </a:lnTo>
                  <a:lnTo>
                    <a:pt x="896" y="508"/>
                  </a:lnTo>
                  <a:lnTo>
                    <a:pt x="889" y="510"/>
                  </a:lnTo>
                  <a:lnTo>
                    <a:pt x="889" y="510"/>
                  </a:lnTo>
                  <a:lnTo>
                    <a:pt x="884" y="508"/>
                  </a:lnTo>
                  <a:lnTo>
                    <a:pt x="879" y="504"/>
                  </a:lnTo>
                  <a:lnTo>
                    <a:pt x="876" y="499"/>
                  </a:lnTo>
                  <a:lnTo>
                    <a:pt x="874" y="494"/>
                  </a:lnTo>
                  <a:lnTo>
                    <a:pt x="874" y="494"/>
                  </a:lnTo>
                  <a:lnTo>
                    <a:pt x="876" y="487"/>
                  </a:lnTo>
                  <a:lnTo>
                    <a:pt x="879" y="482"/>
                  </a:lnTo>
                  <a:lnTo>
                    <a:pt x="884" y="479"/>
                  </a:lnTo>
                  <a:lnTo>
                    <a:pt x="889" y="477"/>
                  </a:lnTo>
                  <a:lnTo>
                    <a:pt x="889" y="477"/>
                  </a:lnTo>
                  <a:close/>
                  <a:moveTo>
                    <a:pt x="831" y="477"/>
                  </a:moveTo>
                  <a:lnTo>
                    <a:pt x="831" y="477"/>
                  </a:lnTo>
                  <a:lnTo>
                    <a:pt x="831" y="477"/>
                  </a:lnTo>
                  <a:lnTo>
                    <a:pt x="838" y="479"/>
                  </a:lnTo>
                  <a:lnTo>
                    <a:pt x="843" y="482"/>
                  </a:lnTo>
                  <a:lnTo>
                    <a:pt x="847" y="487"/>
                  </a:lnTo>
                  <a:lnTo>
                    <a:pt x="847" y="494"/>
                  </a:lnTo>
                  <a:lnTo>
                    <a:pt x="847" y="494"/>
                  </a:lnTo>
                  <a:lnTo>
                    <a:pt x="847" y="499"/>
                  </a:lnTo>
                  <a:lnTo>
                    <a:pt x="843" y="504"/>
                  </a:lnTo>
                  <a:lnTo>
                    <a:pt x="838" y="508"/>
                  </a:lnTo>
                  <a:lnTo>
                    <a:pt x="831" y="510"/>
                  </a:lnTo>
                  <a:lnTo>
                    <a:pt x="831" y="510"/>
                  </a:lnTo>
                  <a:lnTo>
                    <a:pt x="826" y="508"/>
                  </a:lnTo>
                  <a:lnTo>
                    <a:pt x="821" y="504"/>
                  </a:lnTo>
                  <a:lnTo>
                    <a:pt x="818" y="499"/>
                  </a:lnTo>
                  <a:lnTo>
                    <a:pt x="816" y="494"/>
                  </a:lnTo>
                  <a:lnTo>
                    <a:pt x="816" y="494"/>
                  </a:lnTo>
                  <a:lnTo>
                    <a:pt x="818" y="487"/>
                  </a:lnTo>
                  <a:lnTo>
                    <a:pt x="821" y="482"/>
                  </a:lnTo>
                  <a:lnTo>
                    <a:pt x="826" y="479"/>
                  </a:lnTo>
                  <a:lnTo>
                    <a:pt x="831" y="477"/>
                  </a:lnTo>
                  <a:lnTo>
                    <a:pt x="831" y="477"/>
                  </a:lnTo>
                  <a:close/>
                  <a:moveTo>
                    <a:pt x="774" y="477"/>
                  </a:moveTo>
                  <a:lnTo>
                    <a:pt x="774" y="477"/>
                  </a:lnTo>
                  <a:lnTo>
                    <a:pt x="774" y="477"/>
                  </a:lnTo>
                  <a:lnTo>
                    <a:pt x="779" y="479"/>
                  </a:lnTo>
                  <a:lnTo>
                    <a:pt x="784" y="482"/>
                  </a:lnTo>
                  <a:lnTo>
                    <a:pt x="787" y="487"/>
                  </a:lnTo>
                  <a:lnTo>
                    <a:pt x="789" y="494"/>
                  </a:lnTo>
                  <a:lnTo>
                    <a:pt x="789" y="494"/>
                  </a:lnTo>
                  <a:lnTo>
                    <a:pt x="787" y="499"/>
                  </a:lnTo>
                  <a:lnTo>
                    <a:pt x="784" y="504"/>
                  </a:lnTo>
                  <a:lnTo>
                    <a:pt x="779" y="508"/>
                  </a:lnTo>
                  <a:lnTo>
                    <a:pt x="774" y="510"/>
                  </a:lnTo>
                  <a:lnTo>
                    <a:pt x="774" y="510"/>
                  </a:lnTo>
                  <a:lnTo>
                    <a:pt x="767" y="508"/>
                  </a:lnTo>
                  <a:lnTo>
                    <a:pt x="763" y="504"/>
                  </a:lnTo>
                  <a:lnTo>
                    <a:pt x="760" y="499"/>
                  </a:lnTo>
                  <a:lnTo>
                    <a:pt x="758" y="494"/>
                  </a:lnTo>
                  <a:lnTo>
                    <a:pt x="758" y="494"/>
                  </a:lnTo>
                  <a:lnTo>
                    <a:pt x="760" y="487"/>
                  </a:lnTo>
                  <a:lnTo>
                    <a:pt x="763" y="482"/>
                  </a:lnTo>
                  <a:lnTo>
                    <a:pt x="767" y="479"/>
                  </a:lnTo>
                  <a:lnTo>
                    <a:pt x="774" y="477"/>
                  </a:lnTo>
                  <a:lnTo>
                    <a:pt x="774" y="477"/>
                  </a:lnTo>
                  <a:close/>
                  <a:moveTo>
                    <a:pt x="716" y="477"/>
                  </a:moveTo>
                  <a:lnTo>
                    <a:pt x="716" y="477"/>
                  </a:lnTo>
                  <a:lnTo>
                    <a:pt x="716" y="477"/>
                  </a:lnTo>
                  <a:lnTo>
                    <a:pt x="721" y="479"/>
                  </a:lnTo>
                  <a:lnTo>
                    <a:pt x="726" y="482"/>
                  </a:lnTo>
                  <a:lnTo>
                    <a:pt x="729" y="487"/>
                  </a:lnTo>
                  <a:lnTo>
                    <a:pt x="731" y="494"/>
                  </a:lnTo>
                  <a:lnTo>
                    <a:pt x="731" y="494"/>
                  </a:lnTo>
                  <a:lnTo>
                    <a:pt x="729" y="499"/>
                  </a:lnTo>
                  <a:lnTo>
                    <a:pt x="726" y="504"/>
                  </a:lnTo>
                  <a:lnTo>
                    <a:pt x="721" y="508"/>
                  </a:lnTo>
                  <a:lnTo>
                    <a:pt x="716" y="510"/>
                  </a:lnTo>
                  <a:lnTo>
                    <a:pt x="716" y="510"/>
                  </a:lnTo>
                  <a:lnTo>
                    <a:pt x="709" y="508"/>
                  </a:lnTo>
                  <a:lnTo>
                    <a:pt x="704" y="504"/>
                  </a:lnTo>
                  <a:lnTo>
                    <a:pt x="700" y="499"/>
                  </a:lnTo>
                  <a:lnTo>
                    <a:pt x="700" y="494"/>
                  </a:lnTo>
                  <a:lnTo>
                    <a:pt x="700" y="494"/>
                  </a:lnTo>
                  <a:lnTo>
                    <a:pt x="700" y="487"/>
                  </a:lnTo>
                  <a:lnTo>
                    <a:pt x="704" y="482"/>
                  </a:lnTo>
                  <a:lnTo>
                    <a:pt x="709" y="479"/>
                  </a:lnTo>
                  <a:lnTo>
                    <a:pt x="716" y="477"/>
                  </a:lnTo>
                  <a:lnTo>
                    <a:pt x="716" y="477"/>
                  </a:lnTo>
                  <a:close/>
                  <a:moveTo>
                    <a:pt x="656" y="477"/>
                  </a:moveTo>
                  <a:lnTo>
                    <a:pt x="656" y="477"/>
                  </a:lnTo>
                  <a:lnTo>
                    <a:pt x="656" y="477"/>
                  </a:lnTo>
                  <a:lnTo>
                    <a:pt x="663" y="479"/>
                  </a:lnTo>
                  <a:lnTo>
                    <a:pt x="668" y="482"/>
                  </a:lnTo>
                  <a:lnTo>
                    <a:pt x="671" y="487"/>
                  </a:lnTo>
                  <a:lnTo>
                    <a:pt x="673" y="494"/>
                  </a:lnTo>
                  <a:lnTo>
                    <a:pt x="673" y="494"/>
                  </a:lnTo>
                  <a:lnTo>
                    <a:pt x="671" y="499"/>
                  </a:lnTo>
                  <a:lnTo>
                    <a:pt x="668" y="504"/>
                  </a:lnTo>
                  <a:lnTo>
                    <a:pt x="663" y="508"/>
                  </a:lnTo>
                  <a:lnTo>
                    <a:pt x="656" y="510"/>
                  </a:lnTo>
                  <a:lnTo>
                    <a:pt x="656" y="510"/>
                  </a:lnTo>
                  <a:lnTo>
                    <a:pt x="651" y="508"/>
                  </a:lnTo>
                  <a:lnTo>
                    <a:pt x="646" y="504"/>
                  </a:lnTo>
                  <a:lnTo>
                    <a:pt x="642" y="499"/>
                  </a:lnTo>
                  <a:lnTo>
                    <a:pt x="641" y="494"/>
                  </a:lnTo>
                  <a:lnTo>
                    <a:pt x="641" y="494"/>
                  </a:lnTo>
                  <a:lnTo>
                    <a:pt x="642" y="487"/>
                  </a:lnTo>
                  <a:lnTo>
                    <a:pt x="646" y="482"/>
                  </a:lnTo>
                  <a:lnTo>
                    <a:pt x="651" y="479"/>
                  </a:lnTo>
                  <a:lnTo>
                    <a:pt x="656" y="477"/>
                  </a:lnTo>
                  <a:lnTo>
                    <a:pt x="656" y="477"/>
                  </a:lnTo>
                  <a:close/>
                  <a:moveTo>
                    <a:pt x="598" y="477"/>
                  </a:moveTo>
                  <a:lnTo>
                    <a:pt x="598" y="477"/>
                  </a:lnTo>
                  <a:lnTo>
                    <a:pt x="598" y="477"/>
                  </a:lnTo>
                  <a:lnTo>
                    <a:pt x="605" y="479"/>
                  </a:lnTo>
                  <a:lnTo>
                    <a:pt x="610" y="482"/>
                  </a:lnTo>
                  <a:lnTo>
                    <a:pt x="613" y="487"/>
                  </a:lnTo>
                  <a:lnTo>
                    <a:pt x="613" y="494"/>
                  </a:lnTo>
                  <a:lnTo>
                    <a:pt x="613" y="494"/>
                  </a:lnTo>
                  <a:lnTo>
                    <a:pt x="613" y="499"/>
                  </a:lnTo>
                  <a:lnTo>
                    <a:pt x="610" y="504"/>
                  </a:lnTo>
                  <a:lnTo>
                    <a:pt x="605" y="508"/>
                  </a:lnTo>
                  <a:lnTo>
                    <a:pt x="598" y="510"/>
                  </a:lnTo>
                  <a:lnTo>
                    <a:pt x="598" y="510"/>
                  </a:lnTo>
                  <a:lnTo>
                    <a:pt x="593" y="508"/>
                  </a:lnTo>
                  <a:lnTo>
                    <a:pt x="588" y="504"/>
                  </a:lnTo>
                  <a:lnTo>
                    <a:pt x="584" y="499"/>
                  </a:lnTo>
                  <a:lnTo>
                    <a:pt x="583" y="494"/>
                  </a:lnTo>
                  <a:lnTo>
                    <a:pt x="583" y="494"/>
                  </a:lnTo>
                  <a:lnTo>
                    <a:pt x="584" y="487"/>
                  </a:lnTo>
                  <a:lnTo>
                    <a:pt x="588" y="482"/>
                  </a:lnTo>
                  <a:lnTo>
                    <a:pt x="593" y="479"/>
                  </a:lnTo>
                  <a:lnTo>
                    <a:pt x="598" y="477"/>
                  </a:lnTo>
                  <a:lnTo>
                    <a:pt x="598" y="477"/>
                  </a:lnTo>
                  <a:close/>
                  <a:moveTo>
                    <a:pt x="540" y="477"/>
                  </a:moveTo>
                  <a:lnTo>
                    <a:pt x="540" y="477"/>
                  </a:lnTo>
                  <a:lnTo>
                    <a:pt x="540" y="477"/>
                  </a:lnTo>
                  <a:lnTo>
                    <a:pt x="547" y="479"/>
                  </a:lnTo>
                  <a:lnTo>
                    <a:pt x="550" y="482"/>
                  </a:lnTo>
                  <a:lnTo>
                    <a:pt x="554" y="487"/>
                  </a:lnTo>
                  <a:lnTo>
                    <a:pt x="556" y="494"/>
                  </a:lnTo>
                  <a:lnTo>
                    <a:pt x="556" y="494"/>
                  </a:lnTo>
                  <a:lnTo>
                    <a:pt x="554" y="499"/>
                  </a:lnTo>
                  <a:lnTo>
                    <a:pt x="550" y="504"/>
                  </a:lnTo>
                  <a:lnTo>
                    <a:pt x="547" y="508"/>
                  </a:lnTo>
                  <a:lnTo>
                    <a:pt x="540" y="510"/>
                  </a:lnTo>
                  <a:lnTo>
                    <a:pt x="540" y="510"/>
                  </a:lnTo>
                  <a:lnTo>
                    <a:pt x="533" y="508"/>
                  </a:lnTo>
                  <a:lnTo>
                    <a:pt x="530" y="504"/>
                  </a:lnTo>
                  <a:lnTo>
                    <a:pt x="527" y="499"/>
                  </a:lnTo>
                  <a:lnTo>
                    <a:pt x="525" y="494"/>
                  </a:lnTo>
                  <a:lnTo>
                    <a:pt x="525" y="494"/>
                  </a:lnTo>
                  <a:lnTo>
                    <a:pt x="527" y="487"/>
                  </a:lnTo>
                  <a:lnTo>
                    <a:pt x="530" y="482"/>
                  </a:lnTo>
                  <a:lnTo>
                    <a:pt x="533" y="479"/>
                  </a:lnTo>
                  <a:lnTo>
                    <a:pt x="540" y="477"/>
                  </a:lnTo>
                  <a:lnTo>
                    <a:pt x="540" y="477"/>
                  </a:lnTo>
                  <a:close/>
                  <a:moveTo>
                    <a:pt x="482" y="477"/>
                  </a:moveTo>
                  <a:lnTo>
                    <a:pt x="482" y="477"/>
                  </a:lnTo>
                  <a:lnTo>
                    <a:pt x="482" y="477"/>
                  </a:lnTo>
                  <a:lnTo>
                    <a:pt x="487" y="479"/>
                  </a:lnTo>
                  <a:lnTo>
                    <a:pt x="493" y="482"/>
                  </a:lnTo>
                  <a:lnTo>
                    <a:pt x="496" y="487"/>
                  </a:lnTo>
                  <a:lnTo>
                    <a:pt x="498" y="494"/>
                  </a:lnTo>
                  <a:lnTo>
                    <a:pt x="498" y="494"/>
                  </a:lnTo>
                  <a:lnTo>
                    <a:pt x="496" y="499"/>
                  </a:lnTo>
                  <a:lnTo>
                    <a:pt x="493" y="504"/>
                  </a:lnTo>
                  <a:lnTo>
                    <a:pt x="487" y="508"/>
                  </a:lnTo>
                  <a:lnTo>
                    <a:pt x="482" y="510"/>
                  </a:lnTo>
                  <a:lnTo>
                    <a:pt x="482" y="510"/>
                  </a:lnTo>
                  <a:lnTo>
                    <a:pt x="476" y="508"/>
                  </a:lnTo>
                  <a:lnTo>
                    <a:pt x="470" y="504"/>
                  </a:lnTo>
                  <a:lnTo>
                    <a:pt x="467" y="499"/>
                  </a:lnTo>
                  <a:lnTo>
                    <a:pt x="467" y="494"/>
                  </a:lnTo>
                  <a:lnTo>
                    <a:pt x="467" y="494"/>
                  </a:lnTo>
                  <a:lnTo>
                    <a:pt x="467" y="487"/>
                  </a:lnTo>
                  <a:lnTo>
                    <a:pt x="470" y="482"/>
                  </a:lnTo>
                  <a:lnTo>
                    <a:pt x="476" y="479"/>
                  </a:lnTo>
                  <a:lnTo>
                    <a:pt x="482" y="477"/>
                  </a:lnTo>
                  <a:lnTo>
                    <a:pt x="482" y="477"/>
                  </a:lnTo>
                  <a:close/>
                  <a:moveTo>
                    <a:pt x="424" y="477"/>
                  </a:moveTo>
                  <a:lnTo>
                    <a:pt x="424" y="477"/>
                  </a:lnTo>
                  <a:lnTo>
                    <a:pt x="424" y="477"/>
                  </a:lnTo>
                  <a:lnTo>
                    <a:pt x="430" y="479"/>
                  </a:lnTo>
                  <a:lnTo>
                    <a:pt x="435" y="482"/>
                  </a:lnTo>
                  <a:lnTo>
                    <a:pt x="438" y="487"/>
                  </a:lnTo>
                  <a:lnTo>
                    <a:pt x="440" y="494"/>
                  </a:lnTo>
                  <a:lnTo>
                    <a:pt x="440" y="494"/>
                  </a:lnTo>
                  <a:lnTo>
                    <a:pt x="438" y="499"/>
                  </a:lnTo>
                  <a:lnTo>
                    <a:pt x="435" y="504"/>
                  </a:lnTo>
                  <a:lnTo>
                    <a:pt x="430" y="508"/>
                  </a:lnTo>
                  <a:lnTo>
                    <a:pt x="424" y="510"/>
                  </a:lnTo>
                  <a:lnTo>
                    <a:pt x="424" y="510"/>
                  </a:lnTo>
                  <a:lnTo>
                    <a:pt x="418" y="508"/>
                  </a:lnTo>
                  <a:lnTo>
                    <a:pt x="412" y="504"/>
                  </a:lnTo>
                  <a:lnTo>
                    <a:pt x="409" y="499"/>
                  </a:lnTo>
                  <a:lnTo>
                    <a:pt x="407" y="494"/>
                  </a:lnTo>
                  <a:lnTo>
                    <a:pt x="407" y="494"/>
                  </a:lnTo>
                  <a:lnTo>
                    <a:pt x="409" y="487"/>
                  </a:lnTo>
                  <a:lnTo>
                    <a:pt x="412" y="482"/>
                  </a:lnTo>
                  <a:lnTo>
                    <a:pt x="418" y="479"/>
                  </a:lnTo>
                  <a:lnTo>
                    <a:pt x="424" y="477"/>
                  </a:lnTo>
                  <a:lnTo>
                    <a:pt x="424" y="477"/>
                  </a:lnTo>
                  <a:close/>
                  <a:moveTo>
                    <a:pt x="365" y="477"/>
                  </a:moveTo>
                  <a:lnTo>
                    <a:pt x="365" y="477"/>
                  </a:lnTo>
                  <a:lnTo>
                    <a:pt x="365" y="477"/>
                  </a:lnTo>
                  <a:lnTo>
                    <a:pt x="372" y="479"/>
                  </a:lnTo>
                  <a:lnTo>
                    <a:pt x="377" y="482"/>
                  </a:lnTo>
                  <a:lnTo>
                    <a:pt x="380" y="487"/>
                  </a:lnTo>
                  <a:lnTo>
                    <a:pt x="380" y="494"/>
                  </a:lnTo>
                  <a:lnTo>
                    <a:pt x="380" y="494"/>
                  </a:lnTo>
                  <a:lnTo>
                    <a:pt x="380" y="499"/>
                  </a:lnTo>
                  <a:lnTo>
                    <a:pt x="377" y="504"/>
                  </a:lnTo>
                  <a:lnTo>
                    <a:pt x="372" y="508"/>
                  </a:lnTo>
                  <a:lnTo>
                    <a:pt x="365" y="510"/>
                  </a:lnTo>
                  <a:lnTo>
                    <a:pt x="365" y="510"/>
                  </a:lnTo>
                  <a:lnTo>
                    <a:pt x="360" y="508"/>
                  </a:lnTo>
                  <a:lnTo>
                    <a:pt x="355" y="504"/>
                  </a:lnTo>
                  <a:lnTo>
                    <a:pt x="351" y="499"/>
                  </a:lnTo>
                  <a:lnTo>
                    <a:pt x="349" y="494"/>
                  </a:lnTo>
                  <a:lnTo>
                    <a:pt x="349" y="494"/>
                  </a:lnTo>
                  <a:lnTo>
                    <a:pt x="351" y="487"/>
                  </a:lnTo>
                  <a:lnTo>
                    <a:pt x="355" y="482"/>
                  </a:lnTo>
                  <a:lnTo>
                    <a:pt x="360" y="479"/>
                  </a:lnTo>
                  <a:lnTo>
                    <a:pt x="365" y="477"/>
                  </a:lnTo>
                  <a:lnTo>
                    <a:pt x="365" y="477"/>
                  </a:lnTo>
                  <a:close/>
                  <a:moveTo>
                    <a:pt x="307" y="477"/>
                  </a:moveTo>
                  <a:lnTo>
                    <a:pt x="307" y="477"/>
                  </a:lnTo>
                  <a:lnTo>
                    <a:pt x="307" y="477"/>
                  </a:lnTo>
                  <a:lnTo>
                    <a:pt x="314" y="479"/>
                  </a:lnTo>
                  <a:lnTo>
                    <a:pt x="317" y="482"/>
                  </a:lnTo>
                  <a:lnTo>
                    <a:pt x="321" y="487"/>
                  </a:lnTo>
                  <a:lnTo>
                    <a:pt x="322" y="494"/>
                  </a:lnTo>
                  <a:lnTo>
                    <a:pt x="322" y="494"/>
                  </a:lnTo>
                  <a:lnTo>
                    <a:pt x="321" y="499"/>
                  </a:lnTo>
                  <a:lnTo>
                    <a:pt x="317" y="504"/>
                  </a:lnTo>
                  <a:lnTo>
                    <a:pt x="314" y="508"/>
                  </a:lnTo>
                  <a:lnTo>
                    <a:pt x="307" y="510"/>
                  </a:lnTo>
                  <a:lnTo>
                    <a:pt x="307" y="510"/>
                  </a:lnTo>
                  <a:lnTo>
                    <a:pt x="302" y="508"/>
                  </a:lnTo>
                  <a:lnTo>
                    <a:pt x="297" y="504"/>
                  </a:lnTo>
                  <a:lnTo>
                    <a:pt x="293" y="499"/>
                  </a:lnTo>
                  <a:lnTo>
                    <a:pt x="292" y="494"/>
                  </a:lnTo>
                  <a:lnTo>
                    <a:pt x="292" y="494"/>
                  </a:lnTo>
                  <a:lnTo>
                    <a:pt x="293" y="487"/>
                  </a:lnTo>
                  <a:lnTo>
                    <a:pt x="297" y="482"/>
                  </a:lnTo>
                  <a:lnTo>
                    <a:pt x="302" y="479"/>
                  </a:lnTo>
                  <a:lnTo>
                    <a:pt x="307" y="477"/>
                  </a:lnTo>
                  <a:lnTo>
                    <a:pt x="307" y="477"/>
                  </a:lnTo>
                  <a:close/>
                  <a:moveTo>
                    <a:pt x="249" y="477"/>
                  </a:moveTo>
                  <a:lnTo>
                    <a:pt x="249" y="477"/>
                  </a:lnTo>
                  <a:lnTo>
                    <a:pt x="249" y="477"/>
                  </a:lnTo>
                  <a:lnTo>
                    <a:pt x="254" y="479"/>
                  </a:lnTo>
                  <a:lnTo>
                    <a:pt x="259" y="482"/>
                  </a:lnTo>
                  <a:lnTo>
                    <a:pt x="263" y="487"/>
                  </a:lnTo>
                  <a:lnTo>
                    <a:pt x="264" y="494"/>
                  </a:lnTo>
                  <a:lnTo>
                    <a:pt x="264" y="494"/>
                  </a:lnTo>
                  <a:lnTo>
                    <a:pt x="263" y="499"/>
                  </a:lnTo>
                  <a:lnTo>
                    <a:pt x="259" y="504"/>
                  </a:lnTo>
                  <a:lnTo>
                    <a:pt x="254" y="508"/>
                  </a:lnTo>
                  <a:lnTo>
                    <a:pt x="249" y="510"/>
                  </a:lnTo>
                  <a:lnTo>
                    <a:pt x="249" y="510"/>
                  </a:lnTo>
                  <a:lnTo>
                    <a:pt x="242" y="508"/>
                  </a:lnTo>
                  <a:lnTo>
                    <a:pt x="237" y="504"/>
                  </a:lnTo>
                  <a:lnTo>
                    <a:pt x="234" y="499"/>
                  </a:lnTo>
                  <a:lnTo>
                    <a:pt x="234" y="494"/>
                  </a:lnTo>
                  <a:lnTo>
                    <a:pt x="234" y="494"/>
                  </a:lnTo>
                  <a:lnTo>
                    <a:pt x="234" y="487"/>
                  </a:lnTo>
                  <a:lnTo>
                    <a:pt x="237" y="482"/>
                  </a:lnTo>
                  <a:lnTo>
                    <a:pt x="242" y="479"/>
                  </a:lnTo>
                  <a:lnTo>
                    <a:pt x="249" y="477"/>
                  </a:lnTo>
                  <a:lnTo>
                    <a:pt x="249" y="477"/>
                  </a:lnTo>
                  <a:close/>
                  <a:moveTo>
                    <a:pt x="191" y="477"/>
                  </a:moveTo>
                  <a:lnTo>
                    <a:pt x="191" y="477"/>
                  </a:lnTo>
                  <a:lnTo>
                    <a:pt x="191" y="477"/>
                  </a:lnTo>
                  <a:lnTo>
                    <a:pt x="196" y="479"/>
                  </a:lnTo>
                  <a:lnTo>
                    <a:pt x="201" y="482"/>
                  </a:lnTo>
                  <a:lnTo>
                    <a:pt x="205" y="487"/>
                  </a:lnTo>
                  <a:lnTo>
                    <a:pt x="206" y="494"/>
                  </a:lnTo>
                  <a:lnTo>
                    <a:pt x="206" y="494"/>
                  </a:lnTo>
                  <a:lnTo>
                    <a:pt x="205" y="499"/>
                  </a:lnTo>
                  <a:lnTo>
                    <a:pt x="201" y="504"/>
                  </a:lnTo>
                  <a:lnTo>
                    <a:pt x="196" y="508"/>
                  </a:lnTo>
                  <a:lnTo>
                    <a:pt x="191" y="510"/>
                  </a:lnTo>
                  <a:lnTo>
                    <a:pt x="191" y="510"/>
                  </a:lnTo>
                  <a:lnTo>
                    <a:pt x="184" y="508"/>
                  </a:lnTo>
                  <a:lnTo>
                    <a:pt x="179" y="504"/>
                  </a:lnTo>
                  <a:lnTo>
                    <a:pt x="176" y="499"/>
                  </a:lnTo>
                  <a:lnTo>
                    <a:pt x="176" y="494"/>
                  </a:lnTo>
                  <a:lnTo>
                    <a:pt x="176" y="494"/>
                  </a:lnTo>
                  <a:lnTo>
                    <a:pt x="176" y="487"/>
                  </a:lnTo>
                  <a:lnTo>
                    <a:pt x="179" y="482"/>
                  </a:lnTo>
                  <a:lnTo>
                    <a:pt x="184" y="479"/>
                  </a:lnTo>
                  <a:lnTo>
                    <a:pt x="191" y="477"/>
                  </a:lnTo>
                  <a:lnTo>
                    <a:pt x="191" y="477"/>
                  </a:lnTo>
                  <a:close/>
                  <a:moveTo>
                    <a:pt x="1531" y="435"/>
                  </a:moveTo>
                  <a:lnTo>
                    <a:pt x="1531" y="435"/>
                  </a:lnTo>
                  <a:lnTo>
                    <a:pt x="1531" y="435"/>
                  </a:lnTo>
                  <a:lnTo>
                    <a:pt x="1538" y="435"/>
                  </a:lnTo>
                  <a:lnTo>
                    <a:pt x="1542" y="438"/>
                  </a:lnTo>
                  <a:lnTo>
                    <a:pt x="1545" y="443"/>
                  </a:lnTo>
                  <a:lnTo>
                    <a:pt x="1547" y="450"/>
                  </a:lnTo>
                  <a:lnTo>
                    <a:pt x="1547" y="450"/>
                  </a:lnTo>
                  <a:lnTo>
                    <a:pt x="1545" y="457"/>
                  </a:lnTo>
                  <a:lnTo>
                    <a:pt x="1542" y="462"/>
                  </a:lnTo>
                  <a:lnTo>
                    <a:pt x="1538" y="465"/>
                  </a:lnTo>
                  <a:lnTo>
                    <a:pt x="1531" y="467"/>
                  </a:lnTo>
                  <a:lnTo>
                    <a:pt x="1531" y="467"/>
                  </a:lnTo>
                  <a:lnTo>
                    <a:pt x="1525" y="465"/>
                  </a:lnTo>
                  <a:lnTo>
                    <a:pt x="1521" y="462"/>
                  </a:lnTo>
                  <a:lnTo>
                    <a:pt x="1518" y="457"/>
                  </a:lnTo>
                  <a:lnTo>
                    <a:pt x="1516" y="450"/>
                  </a:lnTo>
                  <a:lnTo>
                    <a:pt x="1516" y="450"/>
                  </a:lnTo>
                  <a:lnTo>
                    <a:pt x="1518" y="443"/>
                  </a:lnTo>
                  <a:lnTo>
                    <a:pt x="1521" y="438"/>
                  </a:lnTo>
                  <a:lnTo>
                    <a:pt x="1525" y="435"/>
                  </a:lnTo>
                  <a:lnTo>
                    <a:pt x="1531" y="435"/>
                  </a:lnTo>
                  <a:lnTo>
                    <a:pt x="1531" y="435"/>
                  </a:lnTo>
                  <a:close/>
                  <a:moveTo>
                    <a:pt x="1473" y="435"/>
                  </a:moveTo>
                  <a:lnTo>
                    <a:pt x="1473" y="435"/>
                  </a:lnTo>
                  <a:lnTo>
                    <a:pt x="1473" y="435"/>
                  </a:lnTo>
                  <a:lnTo>
                    <a:pt x="1479" y="435"/>
                  </a:lnTo>
                  <a:lnTo>
                    <a:pt x="1484" y="438"/>
                  </a:lnTo>
                  <a:lnTo>
                    <a:pt x="1487" y="443"/>
                  </a:lnTo>
                  <a:lnTo>
                    <a:pt x="1489" y="450"/>
                  </a:lnTo>
                  <a:lnTo>
                    <a:pt x="1489" y="450"/>
                  </a:lnTo>
                  <a:lnTo>
                    <a:pt x="1487" y="457"/>
                  </a:lnTo>
                  <a:lnTo>
                    <a:pt x="1484" y="462"/>
                  </a:lnTo>
                  <a:lnTo>
                    <a:pt x="1479" y="465"/>
                  </a:lnTo>
                  <a:lnTo>
                    <a:pt x="1473" y="467"/>
                  </a:lnTo>
                  <a:lnTo>
                    <a:pt x="1473" y="467"/>
                  </a:lnTo>
                  <a:lnTo>
                    <a:pt x="1467" y="465"/>
                  </a:lnTo>
                  <a:lnTo>
                    <a:pt x="1462" y="462"/>
                  </a:lnTo>
                  <a:lnTo>
                    <a:pt x="1458" y="457"/>
                  </a:lnTo>
                  <a:lnTo>
                    <a:pt x="1458" y="450"/>
                  </a:lnTo>
                  <a:lnTo>
                    <a:pt x="1458" y="450"/>
                  </a:lnTo>
                  <a:lnTo>
                    <a:pt x="1458" y="443"/>
                  </a:lnTo>
                  <a:lnTo>
                    <a:pt x="1462" y="438"/>
                  </a:lnTo>
                  <a:lnTo>
                    <a:pt x="1467" y="435"/>
                  </a:lnTo>
                  <a:lnTo>
                    <a:pt x="1473" y="435"/>
                  </a:lnTo>
                  <a:lnTo>
                    <a:pt x="1473" y="435"/>
                  </a:lnTo>
                  <a:close/>
                  <a:moveTo>
                    <a:pt x="1416" y="435"/>
                  </a:moveTo>
                  <a:lnTo>
                    <a:pt x="1416" y="435"/>
                  </a:lnTo>
                  <a:lnTo>
                    <a:pt x="1416" y="435"/>
                  </a:lnTo>
                  <a:lnTo>
                    <a:pt x="1421" y="435"/>
                  </a:lnTo>
                  <a:lnTo>
                    <a:pt x="1426" y="438"/>
                  </a:lnTo>
                  <a:lnTo>
                    <a:pt x="1429" y="443"/>
                  </a:lnTo>
                  <a:lnTo>
                    <a:pt x="1431" y="450"/>
                  </a:lnTo>
                  <a:lnTo>
                    <a:pt x="1431" y="450"/>
                  </a:lnTo>
                  <a:lnTo>
                    <a:pt x="1429" y="457"/>
                  </a:lnTo>
                  <a:lnTo>
                    <a:pt x="1426" y="462"/>
                  </a:lnTo>
                  <a:lnTo>
                    <a:pt x="1421" y="465"/>
                  </a:lnTo>
                  <a:lnTo>
                    <a:pt x="1416" y="467"/>
                  </a:lnTo>
                  <a:lnTo>
                    <a:pt x="1416" y="467"/>
                  </a:lnTo>
                  <a:lnTo>
                    <a:pt x="1409" y="465"/>
                  </a:lnTo>
                  <a:lnTo>
                    <a:pt x="1404" y="462"/>
                  </a:lnTo>
                  <a:lnTo>
                    <a:pt x="1400" y="457"/>
                  </a:lnTo>
                  <a:lnTo>
                    <a:pt x="1399" y="450"/>
                  </a:lnTo>
                  <a:lnTo>
                    <a:pt x="1399" y="450"/>
                  </a:lnTo>
                  <a:lnTo>
                    <a:pt x="1400" y="443"/>
                  </a:lnTo>
                  <a:lnTo>
                    <a:pt x="1404" y="438"/>
                  </a:lnTo>
                  <a:lnTo>
                    <a:pt x="1409" y="435"/>
                  </a:lnTo>
                  <a:lnTo>
                    <a:pt x="1416" y="435"/>
                  </a:lnTo>
                  <a:lnTo>
                    <a:pt x="1416" y="435"/>
                  </a:lnTo>
                  <a:close/>
                  <a:moveTo>
                    <a:pt x="1356" y="435"/>
                  </a:moveTo>
                  <a:lnTo>
                    <a:pt x="1356" y="435"/>
                  </a:lnTo>
                  <a:lnTo>
                    <a:pt x="1356" y="435"/>
                  </a:lnTo>
                  <a:lnTo>
                    <a:pt x="1363" y="435"/>
                  </a:lnTo>
                  <a:lnTo>
                    <a:pt x="1368" y="438"/>
                  </a:lnTo>
                  <a:lnTo>
                    <a:pt x="1371" y="443"/>
                  </a:lnTo>
                  <a:lnTo>
                    <a:pt x="1371" y="450"/>
                  </a:lnTo>
                  <a:lnTo>
                    <a:pt x="1371" y="450"/>
                  </a:lnTo>
                  <a:lnTo>
                    <a:pt x="1371" y="457"/>
                  </a:lnTo>
                  <a:lnTo>
                    <a:pt x="1368" y="462"/>
                  </a:lnTo>
                  <a:lnTo>
                    <a:pt x="1363" y="465"/>
                  </a:lnTo>
                  <a:lnTo>
                    <a:pt x="1356" y="467"/>
                  </a:lnTo>
                  <a:lnTo>
                    <a:pt x="1356" y="467"/>
                  </a:lnTo>
                  <a:lnTo>
                    <a:pt x="1351" y="465"/>
                  </a:lnTo>
                  <a:lnTo>
                    <a:pt x="1346" y="462"/>
                  </a:lnTo>
                  <a:lnTo>
                    <a:pt x="1342" y="457"/>
                  </a:lnTo>
                  <a:lnTo>
                    <a:pt x="1341" y="450"/>
                  </a:lnTo>
                  <a:lnTo>
                    <a:pt x="1341" y="450"/>
                  </a:lnTo>
                  <a:lnTo>
                    <a:pt x="1342" y="443"/>
                  </a:lnTo>
                  <a:lnTo>
                    <a:pt x="1346" y="438"/>
                  </a:lnTo>
                  <a:lnTo>
                    <a:pt x="1351" y="435"/>
                  </a:lnTo>
                  <a:lnTo>
                    <a:pt x="1356" y="435"/>
                  </a:lnTo>
                  <a:lnTo>
                    <a:pt x="1356" y="435"/>
                  </a:lnTo>
                  <a:close/>
                  <a:moveTo>
                    <a:pt x="1298" y="435"/>
                  </a:moveTo>
                  <a:lnTo>
                    <a:pt x="1298" y="435"/>
                  </a:lnTo>
                  <a:lnTo>
                    <a:pt x="1298" y="435"/>
                  </a:lnTo>
                  <a:lnTo>
                    <a:pt x="1305" y="435"/>
                  </a:lnTo>
                  <a:lnTo>
                    <a:pt x="1308" y="438"/>
                  </a:lnTo>
                  <a:lnTo>
                    <a:pt x="1312" y="443"/>
                  </a:lnTo>
                  <a:lnTo>
                    <a:pt x="1313" y="450"/>
                  </a:lnTo>
                  <a:lnTo>
                    <a:pt x="1313" y="450"/>
                  </a:lnTo>
                  <a:lnTo>
                    <a:pt x="1312" y="457"/>
                  </a:lnTo>
                  <a:lnTo>
                    <a:pt x="1308" y="462"/>
                  </a:lnTo>
                  <a:lnTo>
                    <a:pt x="1305" y="465"/>
                  </a:lnTo>
                  <a:lnTo>
                    <a:pt x="1298" y="467"/>
                  </a:lnTo>
                  <a:lnTo>
                    <a:pt x="1298" y="467"/>
                  </a:lnTo>
                  <a:lnTo>
                    <a:pt x="1293" y="465"/>
                  </a:lnTo>
                  <a:lnTo>
                    <a:pt x="1288" y="462"/>
                  </a:lnTo>
                  <a:lnTo>
                    <a:pt x="1284" y="457"/>
                  </a:lnTo>
                  <a:lnTo>
                    <a:pt x="1283" y="450"/>
                  </a:lnTo>
                  <a:lnTo>
                    <a:pt x="1283" y="450"/>
                  </a:lnTo>
                  <a:lnTo>
                    <a:pt x="1284" y="443"/>
                  </a:lnTo>
                  <a:lnTo>
                    <a:pt x="1288" y="438"/>
                  </a:lnTo>
                  <a:lnTo>
                    <a:pt x="1293" y="435"/>
                  </a:lnTo>
                  <a:lnTo>
                    <a:pt x="1298" y="435"/>
                  </a:lnTo>
                  <a:lnTo>
                    <a:pt x="1298" y="435"/>
                  </a:lnTo>
                  <a:close/>
                  <a:moveTo>
                    <a:pt x="1240" y="435"/>
                  </a:moveTo>
                  <a:lnTo>
                    <a:pt x="1240" y="435"/>
                  </a:lnTo>
                  <a:lnTo>
                    <a:pt x="1240" y="435"/>
                  </a:lnTo>
                  <a:lnTo>
                    <a:pt x="1245" y="435"/>
                  </a:lnTo>
                  <a:lnTo>
                    <a:pt x="1250" y="438"/>
                  </a:lnTo>
                  <a:lnTo>
                    <a:pt x="1254" y="443"/>
                  </a:lnTo>
                  <a:lnTo>
                    <a:pt x="1255" y="450"/>
                  </a:lnTo>
                  <a:lnTo>
                    <a:pt x="1255" y="450"/>
                  </a:lnTo>
                  <a:lnTo>
                    <a:pt x="1254" y="457"/>
                  </a:lnTo>
                  <a:lnTo>
                    <a:pt x="1250" y="462"/>
                  </a:lnTo>
                  <a:lnTo>
                    <a:pt x="1245" y="465"/>
                  </a:lnTo>
                  <a:lnTo>
                    <a:pt x="1240" y="467"/>
                  </a:lnTo>
                  <a:lnTo>
                    <a:pt x="1240" y="467"/>
                  </a:lnTo>
                  <a:lnTo>
                    <a:pt x="1233" y="465"/>
                  </a:lnTo>
                  <a:lnTo>
                    <a:pt x="1228" y="462"/>
                  </a:lnTo>
                  <a:lnTo>
                    <a:pt x="1225" y="457"/>
                  </a:lnTo>
                  <a:lnTo>
                    <a:pt x="1225" y="450"/>
                  </a:lnTo>
                  <a:lnTo>
                    <a:pt x="1225" y="450"/>
                  </a:lnTo>
                  <a:lnTo>
                    <a:pt x="1225" y="443"/>
                  </a:lnTo>
                  <a:lnTo>
                    <a:pt x="1228" y="438"/>
                  </a:lnTo>
                  <a:lnTo>
                    <a:pt x="1233" y="435"/>
                  </a:lnTo>
                  <a:lnTo>
                    <a:pt x="1240" y="435"/>
                  </a:lnTo>
                  <a:lnTo>
                    <a:pt x="1240" y="435"/>
                  </a:lnTo>
                  <a:close/>
                  <a:moveTo>
                    <a:pt x="1182" y="435"/>
                  </a:moveTo>
                  <a:lnTo>
                    <a:pt x="1182" y="435"/>
                  </a:lnTo>
                  <a:lnTo>
                    <a:pt x="1182" y="435"/>
                  </a:lnTo>
                  <a:lnTo>
                    <a:pt x="1187" y="435"/>
                  </a:lnTo>
                  <a:lnTo>
                    <a:pt x="1192" y="438"/>
                  </a:lnTo>
                  <a:lnTo>
                    <a:pt x="1196" y="443"/>
                  </a:lnTo>
                  <a:lnTo>
                    <a:pt x="1198" y="450"/>
                  </a:lnTo>
                  <a:lnTo>
                    <a:pt x="1198" y="450"/>
                  </a:lnTo>
                  <a:lnTo>
                    <a:pt x="1196" y="457"/>
                  </a:lnTo>
                  <a:lnTo>
                    <a:pt x="1192" y="462"/>
                  </a:lnTo>
                  <a:lnTo>
                    <a:pt x="1187" y="465"/>
                  </a:lnTo>
                  <a:lnTo>
                    <a:pt x="1182" y="467"/>
                  </a:lnTo>
                  <a:lnTo>
                    <a:pt x="1182" y="467"/>
                  </a:lnTo>
                  <a:lnTo>
                    <a:pt x="1175" y="465"/>
                  </a:lnTo>
                  <a:lnTo>
                    <a:pt x="1170" y="462"/>
                  </a:lnTo>
                  <a:lnTo>
                    <a:pt x="1167" y="457"/>
                  </a:lnTo>
                  <a:lnTo>
                    <a:pt x="1165" y="450"/>
                  </a:lnTo>
                  <a:lnTo>
                    <a:pt x="1165" y="450"/>
                  </a:lnTo>
                  <a:lnTo>
                    <a:pt x="1167" y="443"/>
                  </a:lnTo>
                  <a:lnTo>
                    <a:pt x="1170" y="438"/>
                  </a:lnTo>
                  <a:lnTo>
                    <a:pt x="1175" y="435"/>
                  </a:lnTo>
                  <a:lnTo>
                    <a:pt x="1182" y="435"/>
                  </a:lnTo>
                  <a:lnTo>
                    <a:pt x="1182" y="435"/>
                  </a:lnTo>
                  <a:close/>
                  <a:moveTo>
                    <a:pt x="1123" y="435"/>
                  </a:moveTo>
                  <a:lnTo>
                    <a:pt x="1123" y="435"/>
                  </a:lnTo>
                  <a:lnTo>
                    <a:pt x="1123" y="435"/>
                  </a:lnTo>
                  <a:lnTo>
                    <a:pt x="1129" y="435"/>
                  </a:lnTo>
                  <a:lnTo>
                    <a:pt x="1135" y="438"/>
                  </a:lnTo>
                  <a:lnTo>
                    <a:pt x="1138" y="443"/>
                  </a:lnTo>
                  <a:lnTo>
                    <a:pt x="1138" y="450"/>
                  </a:lnTo>
                  <a:lnTo>
                    <a:pt x="1138" y="450"/>
                  </a:lnTo>
                  <a:lnTo>
                    <a:pt x="1138" y="457"/>
                  </a:lnTo>
                  <a:lnTo>
                    <a:pt x="1135" y="462"/>
                  </a:lnTo>
                  <a:lnTo>
                    <a:pt x="1129" y="465"/>
                  </a:lnTo>
                  <a:lnTo>
                    <a:pt x="1123" y="467"/>
                  </a:lnTo>
                  <a:lnTo>
                    <a:pt x="1123" y="467"/>
                  </a:lnTo>
                  <a:lnTo>
                    <a:pt x="1118" y="465"/>
                  </a:lnTo>
                  <a:lnTo>
                    <a:pt x="1112" y="462"/>
                  </a:lnTo>
                  <a:lnTo>
                    <a:pt x="1109" y="457"/>
                  </a:lnTo>
                  <a:lnTo>
                    <a:pt x="1107" y="450"/>
                  </a:lnTo>
                  <a:lnTo>
                    <a:pt x="1107" y="450"/>
                  </a:lnTo>
                  <a:lnTo>
                    <a:pt x="1109" y="443"/>
                  </a:lnTo>
                  <a:lnTo>
                    <a:pt x="1112" y="438"/>
                  </a:lnTo>
                  <a:lnTo>
                    <a:pt x="1118" y="435"/>
                  </a:lnTo>
                  <a:lnTo>
                    <a:pt x="1123" y="435"/>
                  </a:lnTo>
                  <a:lnTo>
                    <a:pt x="1123" y="435"/>
                  </a:lnTo>
                  <a:close/>
                  <a:moveTo>
                    <a:pt x="1065" y="435"/>
                  </a:moveTo>
                  <a:lnTo>
                    <a:pt x="1065" y="435"/>
                  </a:lnTo>
                  <a:lnTo>
                    <a:pt x="1065" y="435"/>
                  </a:lnTo>
                  <a:lnTo>
                    <a:pt x="1072" y="435"/>
                  </a:lnTo>
                  <a:lnTo>
                    <a:pt x="1077" y="438"/>
                  </a:lnTo>
                  <a:lnTo>
                    <a:pt x="1078" y="443"/>
                  </a:lnTo>
                  <a:lnTo>
                    <a:pt x="1080" y="450"/>
                  </a:lnTo>
                  <a:lnTo>
                    <a:pt x="1080" y="450"/>
                  </a:lnTo>
                  <a:lnTo>
                    <a:pt x="1078" y="457"/>
                  </a:lnTo>
                  <a:lnTo>
                    <a:pt x="1077" y="462"/>
                  </a:lnTo>
                  <a:lnTo>
                    <a:pt x="1072" y="465"/>
                  </a:lnTo>
                  <a:lnTo>
                    <a:pt x="1065" y="467"/>
                  </a:lnTo>
                  <a:lnTo>
                    <a:pt x="1065" y="467"/>
                  </a:lnTo>
                  <a:lnTo>
                    <a:pt x="1060" y="465"/>
                  </a:lnTo>
                  <a:lnTo>
                    <a:pt x="1055" y="462"/>
                  </a:lnTo>
                  <a:lnTo>
                    <a:pt x="1051" y="457"/>
                  </a:lnTo>
                  <a:lnTo>
                    <a:pt x="1049" y="450"/>
                  </a:lnTo>
                  <a:lnTo>
                    <a:pt x="1049" y="450"/>
                  </a:lnTo>
                  <a:lnTo>
                    <a:pt x="1051" y="443"/>
                  </a:lnTo>
                  <a:lnTo>
                    <a:pt x="1055" y="438"/>
                  </a:lnTo>
                  <a:lnTo>
                    <a:pt x="1060" y="435"/>
                  </a:lnTo>
                  <a:lnTo>
                    <a:pt x="1065" y="435"/>
                  </a:lnTo>
                  <a:lnTo>
                    <a:pt x="1065" y="435"/>
                  </a:lnTo>
                  <a:close/>
                  <a:moveTo>
                    <a:pt x="1007" y="435"/>
                  </a:moveTo>
                  <a:lnTo>
                    <a:pt x="1007" y="435"/>
                  </a:lnTo>
                  <a:lnTo>
                    <a:pt x="1007" y="435"/>
                  </a:lnTo>
                  <a:lnTo>
                    <a:pt x="1012" y="435"/>
                  </a:lnTo>
                  <a:lnTo>
                    <a:pt x="1017" y="438"/>
                  </a:lnTo>
                  <a:lnTo>
                    <a:pt x="1020" y="443"/>
                  </a:lnTo>
                  <a:lnTo>
                    <a:pt x="1022" y="450"/>
                  </a:lnTo>
                  <a:lnTo>
                    <a:pt x="1022" y="450"/>
                  </a:lnTo>
                  <a:lnTo>
                    <a:pt x="1020" y="457"/>
                  </a:lnTo>
                  <a:lnTo>
                    <a:pt x="1017" y="462"/>
                  </a:lnTo>
                  <a:lnTo>
                    <a:pt x="1012" y="465"/>
                  </a:lnTo>
                  <a:lnTo>
                    <a:pt x="1007" y="467"/>
                  </a:lnTo>
                  <a:lnTo>
                    <a:pt x="1007" y="467"/>
                  </a:lnTo>
                  <a:lnTo>
                    <a:pt x="1000" y="465"/>
                  </a:lnTo>
                  <a:lnTo>
                    <a:pt x="995" y="462"/>
                  </a:lnTo>
                  <a:lnTo>
                    <a:pt x="992" y="457"/>
                  </a:lnTo>
                  <a:lnTo>
                    <a:pt x="992" y="450"/>
                  </a:lnTo>
                  <a:lnTo>
                    <a:pt x="992" y="450"/>
                  </a:lnTo>
                  <a:lnTo>
                    <a:pt x="992" y="443"/>
                  </a:lnTo>
                  <a:lnTo>
                    <a:pt x="995" y="438"/>
                  </a:lnTo>
                  <a:lnTo>
                    <a:pt x="1000" y="435"/>
                  </a:lnTo>
                  <a:lnTo>
                    <a:pt x="1007" y="435"/>
                  </a:lnTo>
                  <a:lnTo>
                    <a:pt x="1007" y="435"/>
                  </a:lnTo>
                  <a:close/>
                  <a:moveTo>
                    <a:pt x="949" y="435"/>
                  </a:moveTo>
                  <a:lnTo>
                    <a:pt x="949" y="435"/>
                  </a:lnTo>
                  <a:lnTo>
                    <a:pt x="949" y="435"/>
                  </a:lnTo>
                  <a:lnTo>
                    <a:pt x="954" y="435"/>
                  </a:lnTo>
                  <a:lnTo>
                    <a:pt x="959" y="438"/>
                  </a:lnTo>
                  <a:lnTo>
                    <a:pt x="963" y="443"/>
                  </a:lnTo>
                  <a:lnTo>
                    <a:pt x="964" y="450"/>
                  </a:lnTo>
                  <a:lnTo>
                    <a:pt x="964" y="450"/>
                  </a:lnTo>
                  <a:lnTo>
                    <a:pt x="963" y="457"/>
                  </a:lnTo>
                  <a:lnTo>
                    <a:pt x="959" y="462"/>
                  </a:lnTo>
                  <a:lnTo>
                    <a:pt x="954" y="465"/>
                  </a:lnTo>
                  <a:lnTo>
                    <a:pt x="949" y="467"/>
                  </a:lnTo>
                  <a:lnTo>
                    <a:pt x="949" y="467"/>
                  </a:lnTo>
                  <a:lnTo>
                    <a:pt x="942" y="465"/>
                  </a:lnTo>
                  <a:lnTo>
                    <a:pt x="937" y="462"/>
                  </a:lnTo>
                  <a:lnTo>
                    <a:pt x="934" y="457"/>
                  </a:lnTo>
                  <a:lnTo>
                    <a:pt x="934" y="450"/>
                  </a:lnTo>
                  <a:lnTo>
                    <a:pt x="934" y="450"/>
                  </a:lnTo>
                  <a:lnTo>
                    <a:pt x="934" y="443"/>
                  </a:lnTo>
                  <a:lnTo>
                    <a:pt x="937" y="438"/>
                  </a:lnTo>
                  <a:lnTo>
                    <a:pt x="942" y="435"/>
                  </a:lnTo>
                  <a:lnTo>
                    <a:pt x="949" y="435"/>
                  </a:lnTo>
                  <a:lnTo>
                    <a:pt x="949" y="435"/>
                  </a:lnTo>
                  <a:close/>
                  <a:moveTo>
                    <a:pt x="889" y="435"/>
                  </a:moveTo>
                  <a:lnTo>
                    <a:pt x="889" y="435"/>
                  </a:lnTo>
                  <a:lnTo>
                    <a:pt x="889" y="435"/>
                  </a:lnTo>
                  <a:lnTo>
                    <a:pt x="896" y="435"/>
                  </a:lnTo>
                  <a:lnTo>
                    <a:pt x="901" y="438"/>
                  </a:lnTo>
                  <a:lnTo>
                    <a:pt x="905" y="443"/>
                  </a:lnTo>
                  <a:lnTo>
                    <a:pt x="905" y="450"/>
                  </a:lnTo>
                  <a:lnTo>
                    <a:pt x="905" y="450"/>
                  </a:lnTo>
                  <a:lnTo>
                    <a:pt x="905" y="457"/>
                  </a:lnTo>
                  <a:lnTo>
                    <a:pt x="901" y="462"/>
                  </a:lnTo>
                  <a:lnTo>
                    <a:pt x="896" y="465"/>
                  </a:lnTo>
                  <a:lnTo>
                    <a:pt x="889" y="467"/>
                  </a:lnTo>
                  <a:lnTo>
                    <a:pt x="889" y="467"/>
                  </a:lnTo>
                  <a:lnTo>
                    <a:pt x="884" y="465"/>
                  </a:lnTo>
                  <a:lnTo>
                    <a:pt x="879" y="462"/>
                  </a:lnTo>
                  <a:lnTo>
                    <a:pt x="876" y="457"/>
                  </a:lnTo>
                  <a:lnTo>
                    <a:pt x="874" y="450"/>
                  </a:lnTo>
                  <a:lnTo>
                    <a:pt x="874" y="450"/>
                  </a:lnTo>
                  <a:lnTo>
                    <a:pt x="876" y="443"/>
                  </a:lnTo>
                  <a:lnTo>
                    <a:pt x="879" y="438"/>
                  </a:lnTo>
                  <a:lnTo>
                    <a:pt x="884" y="435"/>
                  </a:lnTo>
                  <a:lnTo>
                    <a:pt x="889" y="435"/>
                  </a:lnTo>
                  <a:lnTo>
                    <a:pt x="889" y="435"/>
                  </a:lnTo>
                  <a:close/>
                  <a:moveTo>
                    <a:pt x="831" y="435"/>
                  </a:moveTo>
                  <a:lnTo>
                    <a:pt x="831" y="435"/>
                  </a:lnTo>
                  <a:lnTo>
                    <a:pt x="831" y="435"/>
                  </a:lnTo>
                  <a:lnTo>
                    <a:pt x="838" y="435"/>
                  </a:lnTo>
                  <a:lnTo>
                    <a:pt x="843" y="438"/>
                  </a:lnTo>
                  <a:lnTo>
                    <a:pt x="847" y="443"/>
                  </a:lnTo>
                  <a:lnTo>
                    <a:pt x="847" y="450"/>
                  </a:lnTo>
                  <a:lnTo>
                    <a:pt x="847" y="450"/>
                  </a:lnTo>
                  <a:lnTo>
                    <a:pt x="847" y="457"/>
                  </a:lnTo>
                  <a:lnTo>
                    <a:pt x="843" y="462"/>
                  </a:lnTo>
                  <a:lnTo>
                    <a:pt x="838" y="465"/>
                  </a:lnTo>
                  <a:lnTo>
                    <a:pt x="831" y="467"/>
                  </a:lnTo>
                  <a:lnTo>
                    <a:pt x="831" y="467"/>
                  </a:lnTo>
                  <a:lnTo>
                    <a:pt x="826" y="465"/>
                  </a:lnTo>
                  <a:lnTo>
                    <a:pt x="821" y="462"/>
                  </a:lnTo>
                  <a:lnTo>
                    <a:pt x="818" y="457"/>
                  </a:lnTo>
                  <a:lnTo>
                    <a:pt x="816" y="450"/>
                  </a:lnTo>
                  <a:lnTo>
                    <a:pt x="816" y="450"/>
                  </a:lnTo>
                  <a:lnTo>
                    <a:pt x="818" y="443"/>
                  </a:lnTo>
                  <a:lnTo>
                    <a:pt x="821" y="438"/>
                  </a:lnTo>
                  <a:lnTo>
                    <a:pt x="826" y="435"/>
                  </a:lnTo>
                  <a:lnTo>
                    <a:pt x="831" y="435"/>
                  </a:lnTo>
                  <a:lnTo>
                    <a:pt x="831" y="435"/>
                  </a:lnTo>
                  <a:close/>
                  <a:moveTo>
                    <a:pt x="774" y="435"/>
                  </a:moveTo>
                  <a:lnTo>
                    <a:pt x="774" y="435"/>
                  </a:lnTo>
                  <a:lnTo>
                    <a:pt x="774" y="435"/>
                  </a:lnTo>
                  <a:lnTo>
                    <a:pt x="779" y="435"/>
                  </a:lnTo>
                  <a:lnTo>
                    <a:pt x="784" y="438"/>
                  </a:lnTo>
                  <a:lnTo>
                    <a:pt x="787" y="443"/>
                  </a:lnTo>
                  <a:lnTo>
                    <a:pt x="789" y="450"/>
                  </a:lnTo>
                  <a:lnTo>
                    <a:pt x="789" y="450"/>
                  </a:lnTo>
                  <a:lnTo>
                    <a:pt x="787" y="457"/>
                  </a:lnTo>
                  <a:lnTo>
                    <a:pt x="784" y="462"/>
                  </a:lnTo>
                  <a:lnTo>
                    <a:pt x="779" y="465"/>
                  </a:lnTo>
                  <a:lnTo>
                    <a:pt x="774" y="467"/>
                  </a:lnTo>
                  <a:lnTo>
                    <a:pt x="774" y="467"/>
                  </a:lnTo>
                  <a:lnTo>
                    <a:pt x="767" y="465"/>
                  </a:lnTo>
                  <a:lnTo>
                    <a:pt x="763" y="462"/>
                  </a:lnTo>
                  <a:lnTo>
                    <a:pt x="760" y="457"/>
                  </a:lnTo>
                  <a:lnTo>
                    <a:pt x="758" y="450"/>
                  </a:lnTo>
                  <a:lnTo>
                    <a:pt x="758" y="450"/>
                  </a:lnTo>
                  <a:lnTo>
                    <a:pt x="760" y="443"/>
                  </a:lnTo>
                  <a:lnTo>
                    <a:pt x="763" y="438"/>
                  </a:lnTo>
                  <a:lnTo>
                    <a:pt x="767" y="435"/>
                  </a:lnTo>
                  <a:lnTo>
                    <a:pt x="774" y="435"/>
                  </a:lnTo>
                  <a:lnTo>
                    <a:pt x="774" y="435"/>
                  </a:lnTo>
                  <a:close/>
                  <a:moveTo>
                    <a:pt x="716" y="435"/>
                  </a:moveTo>
                  <a:lnTo>
                    <a:pt x="716" y="435"/>
                  </a:lnTo>
                  <a:lnTo>
                    <a:pt x="716" y="435"/>
                  </a:lnTo>
                  <a:lnTo>
                    <a:pt x="721" y="435"/>
                  </a:lnTo>
                  <a:lnTo>
                    <a:pt x="726" y="438"/>
                  </a:lnTo>
                  <a:lnTo>
                    <a:pt x="729" y="443"/>
                  </a:lnTo>
                  <a:lnTo>
                    <a:pt x="731" y="450"/>
                  </a:lnTo>
                  <a:lnTo>
                    <a:pt x="731" y="450"/>
                  </a:lnTo>
                  <a:lnTo>
                    <a:pt x="729" y="457"/>
                  </a:lnTo>
                  <a:lnTo>
                    <a:pt x="726" y="462"/>
                  </a:lnTo>
                  <a:lnTo>
                    <a:pt x="721" y="465"/>
                  </a:lnTo>
                  <a:lnTo>
                    <a:pt x="716" y="467"/>
                  </a:lnTo>
                  <a:lnTo>
                    <a:pt x="716" y="467"/>
                  </a:lnTo>
                  <a:lnTo>
                    <a:pt x="709" y="465"/>
                  </a:lnTo>
                  <a:lnTo>
                    <a:pt x="704" y="462"/>
                  </a:lnTo>
                  <a:lnTo>
                    <a:pt x="700" y="457"/>
                  </a:lnTo>
                  <a:lnTo>
                    <a:pt x="700" y="450"/>
                  </a:lnTo>
                  <a:lnTo>
                    <a:pt x="700" y="450"/>
                  </a:lnTo>
                  <a:lnTo>
                    <a:pt x="700" y="443"/>
                  </a:lnTo>
                  <a:lnTo>
                    <a:pt x="704" y="438"/>
                  </a:lnTo>
                  <a:lnTo>
                    <a:pt x="709" y="435"/>
                  </a:lnTo>
                  <a:lnTo>
                    <a:pt x="716" y="435"/>
                  </a:lnTo>
                  <a:lnTo>
                    <a:pt x="716" y="435"/>
                  </a:lnTo>
                  <a:close/>
                  <a:moveTo>
                    <a:pt x="656" y="435"/>
                  </a:moveTo>
                  <a:lnTo>
                    <a:pt x="656" y="435"/>
                  </a:lnTo>
                  <a:lnTo>
                    <a:pt x="656" y="435"/>
                  </a:lnTo>
                  <a:lnTo>
                    <a:pt x="663" y="435"/>
                  </a:lnTo>
                  <a:lnTo>
                    <a:pt x="668" y="438"/>
                  </a:lnTo>
                  <a:lnTo>
                    <a:pt x="671" y="443"/>
                  </a:lnTo>
                  <a:lnTo>
                    <a:pt x="673" y="450"/>
                  </a:lnTo>
                  <a:lnTo>
                    <a:pt x="673" y="450"/>
                  </a:lnTo>
                  <a:lnTo>
                    <a:pt x="671" y="457"/>
                  </a:lnTo>
                  <a:lnTo>
                    <a:pt x="668" y="462"/>
                  </a:lnTo>
                  <a:lnTo>
                    <a:pt x="663" y="465"/>
                  </a:lnTo>
                  <a:lnTo>
                    <a:pt x="656" y="467"/>
                  </a:lnTo>
                  <a:lnTo>
                    <a:pt x="656" y="467"/>
                  </a:lnTo>
                  <a:lnTo>
                    <a:pt x="651" y="465"/>
                  </a:lnTo>
                  <a:lnTo>
                    <a:pt x="646" y="462"/>
                  </a:lnTo>
                  <a:lnTo>
                    <a:pt x="642" y="457"/>
                  </a:lnTo>
                  <a:lnTo>
                    <a:pt x="641" y="450"/>
                  </a:lnTo>
                  <a:lnTo>
                    <a:pt x="641" y="450"/>
                  </a:lnTo>
                  <a:lnTo>
                    <a:pt x="642" y="443"/>
                  </a:lnTo>
                  <a:lnTo>
                    <a:pt x="646" y="438"/>
                  </a:lnTo>
                  <a:lnTo>
                    <a:pt x="651" y="435"/>
                  </a:lnTo>
                  <a:lnTo>
                    <a:pt x="656" y="435"/>
                  </a:lnTo>
                  <a:lnTo>
                    <a:pt x="656" y="435"/>
                  </a:lnTo>
                  <a:close/>
                  <a:moveTo>
                    <a:pt x="598" y="435"/>
                  </a:moveTo>
                  <a:lnTo>
                    <a:pt x="598" y="435"/>
                  </a:lnTo>
                  <a:lnTo>
                    <a:pt x="598" y="435"/>
                  </a:lnTo>
                  <a:lnTo>
                    <a:pt x="605" y="435"/>
                  </a:lnTo>
                  <a:lnTo>
                    <a:pt x="610" y="438"/>
                  </a:lnTo>
                  <a:lnTo>
                    <a:pt x="613" y="443"/>
                  </a:lnTo>
                  <a:lnTo>
                    <a:pt x="613" y="450"/>
                  </a:lnTo>
                  <a:lnTo>
                    <a:pt x="613" y="450"/>
                  </a:lnTo>
                  <a:lnTo>
                    <a:pt x="613" y="457"/>
                  </a:lnTo>
                  <a:lnTo>
                    <a:pt x="610" y="462"/>
                  </a:lnTo>
                  <a:lnTo>
                    <a:pt x="605" y="465"/>
                  </a:lnTo>
                  <a:lnTo>
                    <a:pt x="598" y="467"/>
                  </a:lnTo>
                  <a:lnTo>
                    <a:pt x="598" y="467"/>
                  </a:lnTo>
                  <a:lnTo>
                    <a:pt x="593" y="465"/>
                  </a:lnTo>
                  <a:lnTo>
                    <a:pt x="588" y="462"/>
                  </a:lnTo>
                  <a:lnTo>
                    <a:pt x="584" y="457"/>
                  </a:lnTo>
                  <a:lnTo>
                    <a:pt x="583" y="450"/>
                  </a:lnTo>
                  <a:lnTo>
                    <a:pt x="583" y="450"/>
                  </a:lnTo>
                  <a:lnTo>
                    <a:pt x="584" y="443"/>
                  </a:lnTo>
                  <a:lnTo>
                    <a:pt x="588" y="438"/>
                  </a:lnTo>
                  <a:lnTo>
                    <a:pt x="593" y="435"/>
                  </a:lnTo>
                  <a:lnTo>
                    <a:pt x="598" y="435"/>
                  </a:lnTo>
                  <a:lnTo>
                    <a:pt x="598" y="435"/>
                  </a:lnTo>
                  <a:close/>
                  <a:moveTo>
                    <a:pt x="540" y="435"/>
                  </a:moveTo>
                  <a:lnTo>
                    <a:pt x="540" y="435"/>
                  </a:lnTo>
                  <a:lnTo>
                    <a:pt x="540" y="435"/>
                  </a:lnTo>
                  <a:lnTo>
                    <a:pt x="547" y="435"/>
                  </a:lnTo>
                  <a:lnTo>
                    <a:pt x="550" y="438"/>
                  </a:lnTo>
                  <a:lnTo>
                    <a:pt x="554" y="443"/>
                  </a:lnTo>
                  <a:lnTo>
                    <a:pt x="556" y="450"/>
                  </a:lnTo>
                  <a:lnTo>
                    <a:pt x="556" y="450"/>
                  </a:lnTo>
                  <a:lnTo>
                    <a:pt x="554" y="457"/>
                  </a:lnTo>
                  <a:lnTo>
                    <a:pt x="550" y="462"/>
                  </a:lnTo>
                  <a:lnTo>
                    <a:pt x="547" y="465"/>
                  </a:lnTo>
                  <a:lnTo>
                    <a:pt x="540" y="467"/>
                  </a:lnTo>
                  <a:lnTo>
                    <a:pt x="540" y="467"/>
                  </a:lnTo>
                  <a:lnTo>
                    <a:pt x="533" y="465"/>
                  </a:lnTo>
                  <a:lnTo>
                    <a:pt x="530" y="462"/>
                  </a:lnTo>
                  <a:lnTo>
                    <a:pt x="527" y="457"/>
                  </a:lnTo>
                  <a:lnTo>
                    <a:pt x="525" y="450"/>
                  </a:lnTo>
                  <a:lnTo>
                    <a:pt x="525" y="450"/>
                  </a:lnTo>
                  <a:lnTo>
                    <a:pt x="527" y="443"/>
                  </a:lnTo>
                  <a:lnTo>
                    <a:pt x="530" y="438"/>
                  </a:lnTo>
                  <a:lnTo>
                    <a:pt x="533" y="435"/>
                  </a:lnTo>
                  <a:lnTo>
                    <a:pt x="540" y="435"/>
                  </a:lnTo>
                  <a:lnTo>
                    <a:pt x="540" y="435"/>
                  </a:lnTo>
                  <a:close/>
                  <a:moveTo>
                    <a:pt x="482" y="435"/>
                  </a:moveTo>
                  <a:lnTo>
                    <a:pt x="482" y="435"/>
                  </a:lnTo>
                  <a:lnTo>
                    <a:pt x="482" y="435"/>
                  </a:lnTo>
                  <a:lnTo>
                    <a:pt x="487" y="435"/>
                  </a:lnTo>
                  <a:lnTo>
                    <a:pt x="493" y="438"/>
                  </a:lnTo>
                  <a:lnTo>
                    <a:pt x="496" y="443"/>
                  </a:lnTo>
                  <a:lnTo>
                    <a:pt x="498" y="450"/>
                  </a:lnTo>
                  <a:lnTo>
                    <a:pt x="498" y="450"/>
                  </a:lnTo>
                  <a:lnTo>
                    <a:pt x="496" y="457"/>
                  </a:lnTo>
                  <a:lnTo>
                    <a:pt x="493" y="462"/>
                  </a:lnTo>
                  <a:lnTo>
                    <a:pt x="487" y="465"/>
                  </a:lnTo>
                  <a:lnTo>
                    <a:pt x="482" y="467"/>
                  </a:lnTo>
                  <a:lnTo>
                    <a:pt x="482" y="467"/>
                  </a:lnTo>
                  <a:lnTo>
                    <a:pt x="476" y="465"/>
                  </a:lnTo>
                  <a:lnTo>
                    <a:pt x="470" y="462"/>
                  </a:lnTo>
                  <a:lnTo>
                    <a:pt x="467" y="457"/>
                  </a:lnTo>
                  <a:lnTo>
                    <a:pt x="467" y="450"/>
                  </a:lnTo>
                  <a:lnTo>
                    <a:pt x="467" y="450"/>
                  </a:lnTo>
                  <a:lnTo>
                    <a:pt x="467" y="443"/>
                  </a:lnTo>
                  <a:lnTo>
                    <a:pt x="470" y="438"/>
                  </a:lnTo>
                  <a:lnTo>
                    <a:pt x="476" y="435"/>
                  </a:lnTo>
                  <a:lnTo>
                    <a:pt x="482" y="435"/>
                  </a:lnTo>
                  <a:lnTo>
                    <a:pt x="482" y="435"/>
                  </a:lnTo>
                  <a:close/>
                  <a:moveTo>
                    <a:pt x="424" y="435"/>
                  </a:moveTo>
                  <a:lnTo>
                    <a:pt x="424" y="435"/>
                  </a:lnTo>
                  <a:lnTo>
                    <a:pt x="424" y="435"/>
                  </a:lnTo>
                  <a:lnTo>
                    <a:pt x="430" y="435"/>
                  </a:lnTo>
                  <a:lnTo>
                    <a:pt x="435" y="438"/>
                  </a:lnTo>
                  <a:lnTo>
                    <a:pt x="438" y="443"/>
                  </a:lnTo>
                  <a:lnTo>
                    <a:pt x="440" y="450"/>
                  </a:lnTo>
                  <a:lnTo>
                    <a:pt x="440" y="450"/>
                  </a:lnTo>
                  <a:lnTo>
                    <a:pt x="438" y="457"/>
                  </a:lnTo>
                  <a:lnTo>
                    <a:pt x="435" y="462"/>
                  </a:lnTo>
                  <a:lnTo>
                    <a:pt x="430" y="465"/>
                  </a:lnTo>
                  <a:lnTo>
                    <a:pt x="424" y="467"/>
                  </a:lnTo>
                  <a:lnTo>
                    <a:pt x="424" y="467"/>
                  </a:lnTo>
                  <a:lnTo>
                    <a:pt x="418" y="465"/>
                  </a:lnTo>
                  <a:lnTo>
                    <a:pt x="412" y="462"/>
                  </a:lnTo>
                  <a:lnTo>
                    <a:pt x="409" y="457"/>
                  </a:lnTo>
                  <a:lnTo>
                    <a:pt x="407" y="450"/>
                  </a:lnTo>
                  <a:lnTo>
                    <a:pt x="407" y="450"/>
                  </a:lnTo>
                  <a:lnTo>
                    <a:pt x="409" y="443"/>
                  </a:lnTo>
                  <a:lnTo>
                    <a:pt x="412" y="438"/>
                  </a:lnTo>
                  <a:lnTo>
                    <a:pt x="418" y="435"/>
                  </a:lnTo>
                  <a:lnTo>
                    <a:pt x="424" y="435"/>
                  </a:lnTo>
                  <a:lnTo>
                    <a:pt x="424" y="435"/>
                  </a:lnTo>
                  <a:close/>
                  <a:moveTo>
                    <a:pt x="365" y="435"/>
                  </a:moveTo>
                  <a:lnTo>
                    <a:pt x="365" y="435"/>
                  </a:lnTo>
                  <a:lnTo>
                    <a:pt x="365" y="435"/>
                  </a:lnTo>
                  <a:lnTo>
                    <a:pt x="372" y="435"/>
                  </a:lnTo>
                  <a:lnTo>
                    <a:pt x="377" y="438"/>
                  </a:lnTo>
                  <a:lnTo>
                    <a:pt x="380" y="443"/>
                  </a:lnTo>
                  <a:lnTo>
                    <a:pt x="380" y="450"/>
                  </a:lnTo>
                  <a:lnTo>
                    <a:pt x="380" y="450"/>
                  </a:lnTo>
                  <a:lnTo>
                    <a:pt x="380" y="457"/>
                  </a:lnTo>
                  <a:lnTo>
                    <a:pt x="377" y="462"/>
                  </a:lnTo>
                  <a:lnTo>
                    <a:pt x="372" y="465"/>
                  </a:lnTo>
                  <a:lnTo>
                    <a:pt x="365" y="467"/>
                  </a:lnTo>
                  <a:lnTo>
                    <a:pt x="365" y="467"/>
                  </a:lnTo>
                  <a:lnTo>
                    <a:pt x="360" y="465"/>
                  </a:lnTo>
                  <a:lnTo>
                    <a:pt x="355" y="462"/>
                  </a:lnTo>
                  <a:lnTo>
                    <a:pt x="351" y="457"/>
                  </a:lnTo>
                  <a:lnTo>
                    <a:pt x="349" y="450"/>
                  </a:lnTo>
                  <a:lnTo>
                    <a:pt x="349" y="450"/>
                  </a:lnTo>
                  <a:lnTo>
                    <a:pt x="351" y="443"/>
                  </a:lnTo>
                  <a:lnTo>
                    <a:pt x="355" y="438"/>
                  </a:lnTo>
                  <a:lnTo>
                    <a:pt x="360" y="435"/>
                  </a:lnTo>
                  <a:lnTo>
                    <a:pt x="365" y="435"/>
                  </a:lnTo>
                  <a:lnTo>
                    <a:pt x="365" y="435"/>
                  </a:lnTo>
                  <a:close/>
                  <a:moveTo>
                    <a:pt x="307" y="435"/>
                  </a:moveTo>
                  <a:lnTo>
                    <a:pt x="307" y="435"/>
                  </a:lnTo>
                  <a:lnTo>
                    <a:pt x="307" y="435"/>
                  </a:lnTo>
                  <a:lnTo>
                    <a:pt x="314" y="435"/>
                  </a:lnTo>
                  <a:lnTo>
                    <a:pt x="317" y="438"/>
                  </a:lnTo>
                  <a:lnTo>
                    <a:pt x="321" y="443"/>
                  </a:lnTo>
                  <a:lnTo>
                    <a:pt x="322" y="450"/>
                  </a:lnTo>
                  <a:lnTo>
                    <a:pt x="322" y="450"/>
                  </a:lnTo>
                  <a:lnTo>
                    <a:pt x="321" y="457"/>
                  </a:lnTo>
                  <a:lnTo>
                    <a:pt x="317" y="462"/>
                  </a:lnTo>
                  <a:lnTo>
                    <a:pt x="314" y="465"/>
                  </a:lnTo>
                  <a:lnTo>
                    <a:pt x="307" y="467"/>
                  </a:lnTo>
                  <a:lnTo>
                    <a:pt x="307" y="467"/>
                  </a:lnTo>
                  <a:lnTo>
                    <a:pt x="302" y="465"/>
                  </a:lnTo>
                  <a:lnTo>
                    <a:pt x="297" y="462"/>
                  </a:lnTo>
                  <a:lnTo>
                    <a:pt x="293" y="457"/>
                  </a:lnTo>
                  <a:lnTo>
                    <a:pt x="292" y="450"/>
                  </a:lnTo>
                  <a:lnTo>
                    <a:pt x="292" y="450"/>
                  </a:lnTo>
                  <a:lnTo>
                    <a:pt x="293" y="443"/>
                  </a:lnTo>
                  <a:lnTo>
                    <a:pt x="297" y="438"/>
                  </a:lnTo>
                  <a:lnTo>
                    <a:pt x="302" y="435"/>
                  </a:lnTo>
                  <a:lnTo>
                    <a:pt x="307" y="435"/>
                  </a:lnTo>
                  <a:lnTo>
                    <a:pt x="307" y="435"/>
                  </a:lnTo>
                  <a:close/>
                  <a:moveTo>
                    <a:pt x="1473" y="390"/>
                  </a:moveTo>
                  <a:lnTo>
                    <a:pt x="1473" y="390"/>
                  </a:lnTo>
                  <a:lnTo>
                    <a:pt x="1473" y="390"/>
                  </a:lnTo>
                  <a:lnTo>
                    <a:pt x="1479" y="392"/>
                  </a:lnTo>
                  <a:lnTo>
                    <a:pt x="1484" y="395"/>
                  </a:lnTo>
                  <a:lnTo>
                    <a:pt x="1487" y="401"/>
                  </a:lnTo>
                  <a:lnTo>
                    <a:pt x="1489" y="407"/>
                  </a:lnTo>
                  <a:lnTo>
                    <a:pt x="1489" y="407"/>
                  </a:lnTo>
                  <a:lnTo>
                    <a:pt x="1487" y="412"/>
                  </a:lnTo>
                  <a:lnTo>
                    <a:pt x="1484" y="418"/>
                  </a:lnTo>
                  <a:lnTo>
                    <a:pt x="1479" y="421"/>
                  </a:lnTo>
                  <a:lnTo>
                    <a:pt x="1473" y="423"/>
                  </a:lnTo>
                  <a:lnTo>
                    <a:pt x="1473" y="423"/>
                  </a:lnTo>
                  <a:lnTo>
                    <a:pt x="1467" y="421"/>
                  </a:lnTo>
                  <a:lnTo>
                    <a:pt x="1462" y="418"/>
                  </a:lnTo>
                  <a:lnTo>
                    <a:pt x="1458" y="412"/>
                  </a:lnTo>
                  <a:lnTo>
                    <a:pt x="1458" y="407"/>
                  </a:lnTo>
                  <a:lnTo>
                    <a:pt x="1458" y="407"/>
                  </a:lnTo>
                  <a:lnTo>
                    <a:pt x="1458" y="401"/>
                  </a:lnTo>
                  <a:lnTo>
                    <a:pt x="1462" y="395"/>
                  </a:lnTo>
                  <a:lnTo>
                    <a:pt x="1467" y="392"/>
                  </a:lnTo>
                  <a:lnTo>
                    <a:pt x="1473" y="390"/>
                  </a:lnTo>
                  <a:lnTo>
                    <a:pt x="1473" y="390"/>
                  </a:lnTo>
                  <a:close/>
                  <a:moveTo>
                    <a:pt x="1416" y="390"/>
                  </a:moveTo>
                  <a:lnTo>
                    <a:pt x="1416" y="390"/>
                  </a:lnTo>
                  <a:lnTo>
                    <a:pt x="1416" y="390"/>
                  </a:lnTo>
                  <a:lnTo>
                    <a:pt x="1421" y="392"/>
                  </a:lnTo>
                  <a:lnTo>
                    <a:pt x="1426" y="395"/>
                  </a:lnTo>
                  <a:lnTo>
                    <a:pt x="1429" y="401"/>
                  </a:lnTo>
                  <a:lnTo>
                    <a:pt x="1431" y="407"/>
                  </a:lnTo>
                  <a:lnTo>
                    <a:pt x="1431" y="407"/>
                  </a:lnTo>
                  <a:lnTo>
                    <a:pt x="1429" y="412"/>
                  </a:lnTo>
                  <a:lnTo>
                    <a:pt x="1426" y="418"/>
                  </a:lnTo>
                  <a:lnTo>
                    <a:pt x="1421" y="421"/>
                  </a:lnTo>
                  <a:lnTo>
                    <a:pt x="1416" y="423"/>
                  </a:lnTo>
                  <a:lnTo>
                    <a:pt x="1416" y="423"/>
                  </a:lnTo>
                  <a:lnTo>
                    <a:pt x="1409" y="421"/>
                  </a:lnTo>
                  <a:lnTo>
                    <a:pt x="1404" y="418"/>
                  </a:lnTo>
                  <a:lnTo>
                    <a:pt x="1400" y="412"/>
                  </a:lnTo>
                  <a:lnTo>
                    <a:pt x="1399" y="407"/>
                  </a:lnTo>
                  <a:lnTo>
                    <a:pt x="1399" y="407"/>
                  </a:lnTo>
                  <a:lnTo>
                    <a:pt x="1400" y="401"/>
                  </a:lnTo>
                  <a:lnTo>
                    <a:pt x="1404" y="395"/>
                  </a:lnTo>
                  <a:lnTo>
                    <a:pt x="1409" y="392"/>
                  </a:lnTo>
                  <a:lnTo>
                    <a:pt x="1416" y="390"/>
                  </a:lnTo>
                  <a:lnTo>
                    <a:pt x="1416" y="390"/>
                  </a:lnTo>
                  <a:close/>
                  <a:moveTo>
                    <a:pt x="1356" y="390"/>
                  </a:moveTo>
                  <a:lnTo>
                    <a:pt x="1356" y="390"/>
                  </a:lnTo>
                  <a:lnTo>
                    <a:pt x="1356" y="390"/>
                  </a:lnTo>
                  <a:lnTo>
                    <a:pt x="1363" y="392"/>
                  </a:lnTo>
                  <a:lnTo>
                    <a:pt x="1368" y="395"/>
                  </a:lnTo>
                  <a:lnTo>
                    <a:pt x="1371" y="401"/>
                  </a:lnTo>
                  <a:lnTo>
                    <a:pt x="1371" y="407"/>
                  </a:lnTo>
                  <a:lnTo>
                    <a:pt x="1371" y="407"/>
                  </a:lnTo>
                  <a:lnTo>
                    <a:pt x="1371" y="412"/>
                  </a:lnTo>
                  <a:lnTo>
                    <a:pt x="1368" y="418"/>
                  </a:lnTo>
                  <a:lnTo>
                    <a:pt x="1363" y="421"/>
                  </a:lnTo>
                  <a:lnTo>
                    <a:pt x="1356" y="423"/>
                  </a:lnTo>
                  <a:lnTo>
                    <a:pt x="1356" y="423"/>
                  </a:lnTo>
                  <a:lnTo>
                    <a:pt x="1351" y="421"/>
                  </a:lnTo>
                  <a:lnTo>
                    <a:pt x="1346" y="418"/>
                  </a:lnTo>
                  <a:lnTo>
                    <a:pt x="1342" y="412"/>
                  </a:lnTo>
                  <a:lnTo>
                    <a:pt x="1341" y="407"/>
                  </a:lnTo>
                  <a:lnTo>
                    <a:pt x="1341" y="407"/>
                  </a:lnTo>
                  <a:lnTo>
                    <a:pt x="1342" y="401"/>
                  </a:lnTo>
                  <a:lnTo>
                    <a:pt x="1346" y="395"/>
                  </a:lnTo>
                  <a:lnTo>
                    <a:pt x="1351" y="392"/>
                  </a:lnTo>
                  <a:lnTo>
                    <a:pt x="1356" y="390"/>
                  </a:lnTo>
                  <a:lnTo>
                    <a:pt x="1356" y="390"/>
                  </a:lnTo>
                  <a:close/>
                  <a:moveTo>
                    <a:pt x="1298" y="390"/>
                  </a:moveTo>
                  <a:lnTo>
                    <a:pt x="1298" y="390"/>
                  </a:lnTo>
                  <a:lnTo>
                    <a:pt x="1298" y="390"/>
                  </a:lnTo>
                  <a:lnTo>
                    <a:pt x="1305" y="392"/>
                  </a:lnTo>
                  <a:lnTo>
                    <a:pt x="1308" y="395"/>
                  </a:lnTo>
                  <a:lnTo>
                    <a:pt x="1312" y="401"/>
                  </a:lnTo>
                  <a:lnTo>
                    <a:pt x="1313" y="407"/>
                  </a:lnTo>
                  <a:lnTo>
                    <a:pt x="1313" y="407"/>
                  </a:lnTo>
                  <a:lnTo>
                    <a:pt x="1312" y="412"/>
                  </a:lnTo>
                  <a:lnTo>
                    <a:pt x="1308" y="418"/>
                  </a:lnTo>
                  <a:lnTo>
                    <a:pt x="1305" y="421"/>
                  </a:lnTo>
                  <a:lnTo>
                    <a:pt x="1298" y="423"/>
                  </a:lnTo>
                  <a:lnTo>
                    <a:pt x="1298" y="423"/>
                  </a:lnTo>
                  <a:lnTo>
                    <a:pt x="1293" y="421"/>
                  </a:lnTo>
                  <a:lnTo>
                    <a:pt x="1288" y="418"/>
                  </a:lnTo>
                  <a:lnTo>
                    <a:pt x="1284" y="412"/>
                  </a:lnTo>
                  <a:lnTo>
                    <a:pt x="1283" y="407"/>
                  </a:lnTo>
                  <a:lnTo>
                    <a:pt x="1283" y="407"/>
                  </a:lnTo>
                  <a:lnTo>
                    <a:pt x="1284" y="401"/>
                  </a:lnTo>
                  <a:lnTo>
                    <a:pt x="1288" y="395"/>
                  </a:lnTo>
                  <a:lnTo>
                    <a:pt x="1293" y="392"/>
                  </a:lnTo>
                  <a:lnTo>
                    <a:pt x="1298" y="390"/>
                  </a:lnTo>
                  <a:lnTo>
                    <a:pt x="1298" y="390"/>
                  </a:lnTo>
                  <a:close/>
                  <a:moveTo>
                    <a:pt x="1240" y="390"/>
                  </a:moveTo>
                  <a:lnTo>
                    <a:pt x="1240" y="390"/>
                  </a:lnTo>
                  <a:lnTo>
                    <a:pt x="1240" y="390"/>
                  </a:lnTo>
                  <a:lnTo>
                    <a:pt x="1245" y="392"/>
                  </a:lnTo>
                  <a:lnTo>
                    <a:pt x="1250" y="395"/>
                  </a:lnTo>
                  <a:lnTo>
                    <a:pt x="1254" y="401"/>
                  </a:lnTo>
                  <a:lnTo>
                    <a:pt x="1255" y="407"/>
                  </a:lnTo>
                  <a:lnTo>
                    <a:pt x="1255" y="407"/>
                  </a:lnTo>
                  <a:lnTo>
                    <a:pt x="1254" y="412"/>
                  </a:lnTo>
                  <a:lnTo>
                    <a:pt x="1250" y="418"/>
                  </a:lnTo>
                  <a:lnTo>
                    <a:pt x="1245" y="421"/>
                  </a:lnTo>
                  <a:lnTo>
                    <a:pt x="1240" y="423"/>
                  </a:lnTo>
                  <a:lnTo>
                    <a:pt x="1240" y="423"/>
                  </a:lnTo>
                  <a:lnTo>
                    <a:pt x="1233" y="421"/>
                  </a:lnTo>
                  <a:lnTo>
                    <a:pt x="1228" y="418"/>
                  </a:lnTo>
                  <a:lnTo>
                    <a:pt x="1225" y="412"/>
                  </a:lnTo>
                  <a:lnTo>
                    <a:pt x="1225" y="407"/>
                  </a:lnTo>
                  <a:lnTo>
                    <a:pt x="1225" y="407"/>
                  </a:lnTo>
                  <a:lnTo>
                    <a:pt x="1225" y="401"/>
                  </a:lnTo>
                  <a:lnTo>
                    <a:pt x="1228" y="395"/>
                  </a:lnTo>
                  <a:lnTo>
                    <a:pt x="1233" y="392"/>
                  </a:lnTo>
                  <a:lnTo>
                    <a:pt x="1240" y="390"/>
                  </a:lnTo>
                  <a:lnTo>
                    <a:pt x="1240" y="390"/>
                  </a:lnTo>
                  <a:close/>
                  <a:moveTo>
                    <a:pt x="1182" y="390"/>
                  </a:moveTo>
                  <a:lnTo>
                    <a:pt x="1182" y="390"/>
                  </a:lnTo>
                  <a:lnTo>
                    <a:pt x="1182" y="390"/>
                  </a:lnTo>
                  <a:lnTo>
                    <a:pt x="1187" y="392"/>
                  </a:lnTo>
                  <a:lnTo>
                    <a:pt x="1192" y="395"/>
                  </a:lnTo>
                  <a:lnTo>
                    <a:pt x="1196" y="401"/>
                  </a:lnTo>
                  <a:lnTo>
                    <a:pt x="1198" y="407"/>
                  </a:lnTo>
                  <a:lnTo>
                    <a:pt x="1198" y="407"/>
                  </a:lnTo>
                  <a:lnTo>
                    <a:pt x="1196" y="412"/>
                  </a:lnTo>
                  <a:lnTo>
                    <a:pt x="1192" y="418"/>
                  </a:lnTo>
                  <a:lnTo>
                    <a:pt x="1187" y="421"/>
                  </a:lnTo>
                  <a:lnTo>
                    <a:pt x="1182" y="423"/>
                  </a:lnTo>
                  <a:lnTo>
                    <a:pt x="1182" y="423"/>
                  </a:lnTo>
                  <a:lnTo>
                    <a:pt x="1175" y="421"/>
                  </a:lnTo>
                  <a:lnTo>
                    <a:pt x="1170" y="418"/>
                  </a:lnTo>
                  <a:lnTo>
                    <a:pt x="1167" y="412"/>
                  </a:lnTo>
                  <a:lnTo>
                    <a:pt x="1165" y="407"/>
                  </a:lnTo>
                  <a:lnTo>
                    <a:pt x="1165" y="407"/>
                  </a:lnTo>
                  <a:lnTo>
                    <a:pt x="1167" y="401"/>
                  </a:lnTo>
                  <a:lnTo>
                    <a:pt x="1170" y="395"/>
                  </a:lnTo>
                  <a:lnTo>
                    <a:pt x="1175" y="392"/>
                  </a:lnTo>
                  <a:lnTo>
                    <a:pt x="1182" y="390"/>
                  </a:lnTo>
                  <a:lnTo>
                    <a:pt x="1182" y="390"/>
                  </a:lnTo>
                  <a:close/>
                  <a:moveTo>
                    <a:pt x="1123" y="390"/>
                  </a:moveTo>
                  <a:lnTo>
                    <a:pt x="1123" y="390"/>
                  </a:lnTo>
                  <a:lnTo>
                    <a:pt x="1123" y="390"/>
                  </a:lnTo>
                  <a:lnTo>
                    <a:pt x="1129" y="392"/>
                  </a:lnTo>
                  <a:lnTo>
                    <a:pt x="1135" y="395"/>
                  </a:lnTo>
                  <a:lnTo>
                    <a:pt x="1138" y="401"/>
                  </a:lnTo>
                  <a:lnTo>
                    <a:pt x="1138" y="407"/>
                  </a:lnTo>
                  <a:lnTo>
                    <a:pt x="1138" y="407"/>
                  </a:lnTo>
                  <a:lnTo>
                    <a:pt x="1138" y="412"/>
                  </a:lnTo>
                  <a:lnTo>
                    <a:pt x="1135" y="418"/>
                  </a:lnTo>
                  <a:lnTo>
                    <a:pt x="1129" y="421"/>
                  </a:lnTo>
                  <a:lnTo>
                    <a:pt x="1123" y="423"/>
                  </a:lnTo>
                  <a:lnTo>
                    <a:pt x="1123" y="423"/>
                  </a:lnTo>
                  <a:lnTo>
                    <a:pt x="1118" y="421"/>
                  </a:lnTo>
                  <a:lnTo>
                    <a:pt x="1112" y="418"/>
                  </a:lnTo>
                  <a:lnTo>
                    <a:pt x="1109" y="412"/>
                  </a:lnTo>
                  <a:lnTo>
                    <a:pt x="1107" y="407"/>
                  </a:lnTo>
                  <a:lnTo>
                    <a:pt x="1107" y="407"/>
                  </a:lnTo>
                  <a:lnTo>
                    <a:pt x="1109" y="401"/>
                  </a:lnTo>
                  <a:lnTo>
                    <a:pt x="1112" y="395"/>
                  </a:lnTo>
                  <a:lnTo>
                    <a:pt x="1118" y="392"/>
                  </a:lnTo>
                  <a:lnTo>
                    <a:pt x="1123" y="390"/>
                  </a:lnTo>
                  <a:lnTo>
                    <a:pt x="1123" y="390"/>
                  </a:lnTo>
                  <a:close/>
                  <a:moveTo>
                    <a:pt x="1065" y="390"/>
                  </a:moveTo>
                  <a:lnTo>
                    <a:pt x="1065" y="390"/>
                  </a:lnTo>
                  <a:lnTo>
                    <a:pt x="1065" y="390"/>
                  </a:lnTo>
                  <a:lnTo>
                    <a:pt x="1072" y="392"/>
                  </a:lnTo>
                  <a:lnTo>
                    <a:pt x="1077" y="395"/>
                  </a:lnTo>
                  <a:lnTo>
                    <a:pt x="1078" y="401"/>
                  </a:lnTo>
                  <a:lnTo>
                    <a:pt x="1080" y="407"/>
                  </a:lnTo>
                  <a:lnTo>
                    <a:pt x="1080" y="407"/>
                  </a:lnTo>
                  <a:lnTo>
                    <a:pt x="1078" y="412"/>
                  </a:lnTo>
                  <a:lnTo>
                    <a:pt x="1077" y="418"/>
                  </a:lnTo>
                  <a:lnTo>
                    <a:pt x="1072" y="421"/>
                  </a:lnTo>
                  <a:lnTo>
                    <a:pt x="1065" y="423"/>
                  </a:lnTo>
                  <a:lnTo>
                    <a:pt x="1065" y="423"/>
                  </a:lnTo>
                  <a:lnTo>
                    <a:pt x="1060" y="421"/>
                  </a:lnTo>
                  <a:lnTo>
                    <a:pt x="1055" y="418"/>
                  </a:lnTo>
                  <a:lnTo>
                    <a:pt x="1051" y="412"/>
                  </a:lnTo>
                  <a:lnTo>
                    <a:pt x="1049" y="407"/>
                  </a:lnTo>
                  <a:lnTo>
                    <a:pt x="1049" y="407"/>
                  </a:lnTo>
                  <a:lnTo>
                    <a:pt x="1051" y="401"/>
                  </a:lnTo>
                  <a:lnTo>
                    <a:pt x="1055" y="395"/>
                  </a:lnTo>
                  <a:lnTo>
                    <a:pt x="1060" y="392"/>
                  </a:lnTo>
                  <a:lnTo>
                    <a:pt x="1065" y="390"/>
                  </a:lnTo>
                  <a:lnTo>
                    <a:pt x="1065" y="390"/>
                  </a:lnTo>
                  <a:close/>
                  <a:moveTo>
                    <a:pt x="1007" y="390"/>
                  </a:moveTo>
                  <a:lnTo>
                    <a:pt x="1007" y="390"/>
                  </a:lnTo>
                  <a:lnTo>
                    <a:pt x="1007" y="390"/>
                  </a:lnTo>
                  <a:lnTo>
                    <a:pt x="1012" y="392"/>
                  </a:lnTo>
                  <a:lnTo>
                    <a:pt x="1017" y="395"/>
                  </a:lnTo>
                  <a:lnTo>
                    <a:pt x="1020" y="401"/>
                  </a:lnTo>
                  <a:lnTo>
                    <a:pt x="1022" y="407"/>
                  </a:lnTo>
                  <a:lnTo>
                    <a:pt x="1022" y="407"/>
                  </a:lnTo>
                  <a:lnTo>
                    <a:pt x="1020" y="412"/>
                  </a:lnTo>
                  <a:lnTo>
                    <a:pt x="1017" y="418"/>
                  </a:lnTo>
                  <a:lnTo>
                    <a:pt x="1012" y="421"/>
                  </a:lnTo>
                  <a:lnTo>
                    <a:pt x="1007" y="423"/>
                  </a:lnTo>
                  <a:lnTo>
                    <a:pt x="1007" y="423"/>
                  </a:lnTo>
                  <a:lnTo>
                    <a:pt x="1000" y="421"/>
                  </a:lnTo>
                  <a:lnTo>
                    <a:pt x="995" y="418"/>
                  </a:lnTo>
                  <a:lnTo>
                    <a:pt x="992" y="412"/>
                  </a:lnTo>
                  <a:lnTo>
                    <a:pt x="992" y="407"/>
                  </a:lnTo>
                  <a:lnTo>
                    <a:pt x="992" y="407"/>
                  </a:lnTo>
                  <a:lnTo>
                    <a:pt x="992" y="401"/>
                  </a:lnTo>
                  <a:lnTo>
                    <a:pt x="995" y="395"/>
                  </a:lnTo>
                  <a:lnTo>
                    <a:pt x="1000" y="392"/>
                  </a:lnTo>
                  <a:lnTo>
                    <a:pt x="1007" y="390"/>
                  </a:lnTo>
                  <a:lnTo>
                    <a:pt x="1007" y="390"/>
                  </a:lnTo>
                  <a:close/>
                  <a:moveTo>
                    <a:pt x="949" y="390"/>
                  </a:moveTo>
                  <a:lnTo>
                    <a:pt x="949" y="390"/>
                  </a:lnTo>
                  <a:lnTo>
                    <a:pt x="949" y="390"/>
                  </a:lnTo>
                  <a:lnTo>
                    <a:pt x="954" y="392"/>
                  </a:lnTo>
                  <a:lnTo>
                    <a:pt x="959" y="395"/>
                  </a:lnTo>
                  <a:lnTo>
                    <a:pt x="963" y="401"/>
                  </a:lnTo>
                  <a:lnTo>
                    <a:pt x="964" y="407"/>
                  </a:lnTo>
                  <a:lnTo>
                    <a:pt x="964" y="407"/>
                  </a:lnTo>
                  <a:lnTo>
                    <a:pt x="963" y="412"/>
                  </a:lnTo>
                  <a:lnTo>
                    <a:pt x="959" y="418"/>
                  </a:lnTo>
                  <a:lnTo>
                    <a:pt x="954" y="421"/>
                  </a:lnTo>
                  <a:lnTo>
                    <a:pt x="949" y="423"/>
                  </a:lnTo>
                  <a:lnTo>
                    <a:pt x="949" y="423"/>
                  </a:lnTo>
                  <a:lnTo>
                    <a:pt x="942" y="421"/>
                  </a:lnTo>
                  <a:lnTo>
                    <a:pt x="937" y="418"/>
                  </a:lnTo>
                  <a:lnTo>
                    <a:pt x="934" y="412"/>
                  </a:lnTo>
                  <a:lnTo>
                    <a:pt x="934" y="407"/>
                  </a:lnTo>
                  <a:lnTo>
                    <a:pt x="934" y="407"/>
                  </a:lnTo>
                  <a:lnTo>
                    <a:pt x="934" y="401"/>
                  </a:lnTo>
                  <a:lnTo>
                    <a:pt x="937" y="395"/>
                  </a:lnTo>
                  <a:lnTo>
                    <a:pt x="942" y="392"/>
                  </a:lnTo>
                  <a:lnTo>
                    <a:pt x="949" y="390"/>
                  </a:lnTo>
                  <a:lnTo>
                    <a:pt x="949" y="390"/>
                  </a:lnTo>
                  <a:close/>
                  <a:moveTo>
                    <a:pt x="889" y="390"/>
                  </a:moveTo>
                  <a:lnTo>
                    <a:pt x="889" y="390"/>
                  </a:lnTo>
                  <a:lnTo>
                    <a:pt x="889" y="390"/>
                  </a:lnTo>
                  <a:lnTo>
                    <a:pt x="896" y="392"/>
                  </a:lnTo>
                  <a:lnTo>
                    <a:pt x="901" y="395"/>
                  </a:lnTo>
                  <a:lnTo>
                    <a:pt x="905" y="401"/>
                  </a:lnTo>
                  <a:lnTo>
                    <a:pt x="905" y="407"/>
                  </a:lnTo>
                  <a:lnTo>
                    <a:pt x="905" y="407"/>
                  </a:lnTo>
                  <a:lnTo>
                    <a:pt x="905" y="412"/>
                  </a:lnTo>
                  <a:lnTo>
                    <a:pt x="901" y="418"/>
                  </a:lnTo>
                  <a:lnTo>
                    <a:pt x="896" y="421"/>
                  </a:lnTo>
                  <a:lnTo>
                    <a:pt x="889" y="423"/>
                  </a:lnTo>
                  <a:lnTo>
                    <a:pt x="889" y="423"/>
                  </a:lnTo>
                  <a:lnTo>
                    <a:pt x="884" y="421"/>
                  </a:lnTo>
                  <a:lnTo>
                    <a:pt x="879" y="418"/>
                  </a:lnTo>
                  <a:lnTo>
                    <a:pt x="876" y="412"/>
                  </a:lnTo>
                  <a:lnTo>
                    <a:pt x="874" y="407"/>
                  </a:lnTo>
                  <a:lnTo>
                    <a:pt x="874" y="407"/>
                  </a:lnTo>
                  <a:lnTo>
                    <a:pt x="876" y="401"/>
                  </a:lnTo>
                  <a:lnTo>
                    <a:pt x="879" y="395"/>
                  </a:lnTo>
                  <a:lnTo>
                    <a:pt x="884" y="392"/>
                  </a:lnTo>
                  <a:lnTo>
                    <a:pt x="889" y="390"/>
                  </a:lnTo>
                  <a:lnTo>
                    <a:pt x="889" y="390"/>
                  </a:lnTo>
                  <a:close/>
                  <a:moveTo>
                    <a:pt x="831" y="390"/>
                  </a:moveTo>
                  <a:lnTo>
                    <a:pt x="831" y="390"/>
                  </a:lnTo>
                  <a:lnTo>
                    <a:pt x="831" y="390"/>
                  </a:lnTo>
                  <a:lnTo>
                    <a:pt x="838" y="392"/>
                  </a:lnTo>
                  <a:lnTo>
                    <a:pt x="843" y="395"/>
                  </a:lnTo>
                  <a:lnTo>
                    <a:pt x="847" y="401"/>
                  </a:lnTo>
                  <a:lnTo>
                    <a:pt x="847" y="407"/>
                  </a:lnTo>
                  <a:lnTo>
                    <a:pt x="847" y="407"/>
                  </a:lnTo>
                  <a:lnTo>
                    <a:pt x="847" y="412"/>
                  </a:lnTo>
                  <a:lnTo>
                    <a:pt x="843" y="418"/>
                  </a:lnTo>
                  <a:lnTo>
                    <a:pt x="838" y="421"/>
                  </a:lnTo>
                  <a:lnTo>
                    <a:pt x="831" y="423"/>
                  </a:lnTo>
                  <a:lnTo>
                    <a:pt x="831" y="423"/>
                  </a:lnTo>
                  <a:lnTo>
                    <a:pt x="826" y="421"/>
                  </a:lnTo>
                  <a:lnTo>
                    <a:pt x="821" y="418"/>
                  </a:lnTo>
                  <a:lnTo>
                    <a:pt x="818" y="412"/>
                  </a:lnTo>
                  <a:lnTo>
                    <a:pt x="816" y="407"/>
                  </a:lnTo>
                  <a:lnTo>
                    <a:pt x="816" y="407"/>
                  </a:lnTo>
                  <a:lnTo>
                    <a:pt x="818" y="401"/>
                  </a:lnTo>
                  <a:lnTo>
                    <a:pt x="821" y="395"/>
                  </a:lnTo>
                  <a:lnTo>
                    <a:pt x="826" y="392"/>
                  </a:lnTo>
                  <a:lnTo>
                    <a:pt x="831" y="390"/>
                  </a:lnTo>
                  <a:lnTo>
                    <a:pt x="831" y="390"/>
                  </a:lnTo>
                  <a:close/>
                  <a:moveTo>
                    <a:pt x="774" y="390"/>
                  </a:moveTo>
                  <a:lnTo>
                    <a:pt x="774" y="390"/>
                  </a:lnTo>
                  <a:lnTo>
                    <a:pt x="774" y="390"/>
                  </a:lnTo>
                  <a:lnTo>
                    <a:pt x="779" y="392"/>
                  </a:lnTo>
                  <a:lnTo>
                    <a:pt x="784" y="395"/>
                  </a:lnTo>
                  <a:lnTo>
                    <a:pt x="787" y="401"/>
                  </a:lnTo>
                  <a:lnTo>
                    <a:pt x="789" y="407"/>
                  </a:lnTo>
                  <a:lnTo>
                    <a:pt x="789" y="407"/>
                  </a:lnTo>
                  <a:lnTo>
                    <a:pt x="787" y="412"/>
                  </a:lnTo>
                  <a:lnTo>
                    <a:pt x="784" y="418"/>
                  </a:lnTo>
                  <a:lnTo>
                    <a:pt x="779" y="421"/>
                  </a:lnTo>
                  <a:lnTo>
                    <a:pt x="774" y="423"/>
                  </a:lnTo>
                  <a:lnTo>
                    <a:pt x="774" y="423"/>
                  </a:lnTo>
                  <a:lnTo>
                    <a:pt x="767" y="421"/>
                  </a:lnTo>
                  <a:lnTo>
                    <a:pt x="763" y="418"/>
                  </a:lnTo>
                  <a:lnTo>
                    <a:pt x="760" y="412"/>
                  </a:lnTo>
                  <a:lnTo>
                    <a:pt x="758" y="407"/>
                  </a:lnTo>
                  <a:lnTo>
                    <a:pt x="758" y="407"/>
                  </a:lnTo>
                  <a:lnTo>
                    <a:pt x="760" y="401"/>
                  </a:lnTo>
                  <a:lnTo>
                    <a:pt x="763" y="395"/>
                  </a:lnTo>
                  <a:lnTo>
                    <a:pt x="767" y="392"/>
                  </a:lnTo>
                  <a:lnTo>
                    <a:pt x="774" y="390"/>
                  </a:lnTo>
                  <a:lnTo>
                    <a:pt x="774" y="390"/>
                  </a:lnTo>
                  <a:close/>
                  <a:moveTo>
                    <a:pt x="716" y="390"/>
                  </a:moveTo>
                  <a:lnTo>
                    <a:pt x="716" y="390"/>
                  </a:lnTo>
                  <a:lnTo>
                    <a:pt x="716" y="390"/>
                  </a:lnTo>
                  <a:lnTo>
                    <a:pt x="721" y="392"/>
                  </a:lnTo>
                  <a:lnTo>
                    <a:pt x="726" y="395"/>
                  </a:lnTo>
                  <a:lnTo>
                    <a:pt x="729" y="401"/>
                  </a:lnTo>
                  <a:lnTo>
                    <a:pt x="731" y="407"/>
                  </a:lnTo>
                  <a:lnTo>
                    <a:pt x="731" y="407"/>
                  </a:lnTo>
                  <a:lnTo>
                    <a:pt x="729" y="412"/>
                  </a:lnTo>
                  <a:lnTo>
                    <a:pt x="726" y="418"/>
                  </a:lnTo>
                  <a:lnTo>
                    <a:pt x="721" y="421"/>
                  </a:lnTo>
                  <a:lnTo>
                    <a:pt x="716" y="423"/>
                  </a:lnTo>
                  <a:lnTo>
                    <a:pt x="716" y="423"/>
                  </a:lnTo>
                  <a:lnTo>
                    <a:pt x="709" y="421"/>
                  </a:lnTo>
                  <a:lnTo>
                    <a:pt x="704" y="418"/>
                  </a:lnTo>
                  <a:lnTo>
                    <a:pt x="700" y="412"/>
                  </a:lnTo>
                  <a:lnTo>
                    <a:pt x="700" y="407"/>
                  </a:lnTo>
                  <a:lnTo>
                    <a:pt x="700" y="407"/>
                  </a:lnTo>
                  <a:lnTo>
                    <a:pt x="700" y="401"/>
                  </a:lnTo>
                  <a:lnTo>
                    <a:pt x="704" y="395"/>
                  </a:lnTo>
                  <a:lnTo>
                    <a:pt x="709" y="392"/>
                  </a:lnTo>
                  <a:lnTo>
                    <a:pt x="716" y="390"/>
                  </a:lnTo>
                  <a:lnTo>
                    <a:pt x="716" y="390"/>
                  </a:lnTo>
                  <a:close/>
                  <a:moveTo>
                    <a:pt x="656" y="390"/>
                  </a:moveTo>
                  <a:lnTo>
                    <a:pt x="656" y="390"/>
                  </a:lnTo>
                  <a:lnTo>
                    <a:pt x="656" y="390"/>
                  </a:lnTo>
                  <a:lnTo>
                    <a:pt x="663" y="392"/>
                  </a:lnTo>
                  <a:lnTo>
                    <a:pt x="668" y="395"/>
                  </a:lnTo>
                  <a:lnTo>
                    <a:pt x="671" y="401"/>
                  </a:lnTo>
                  <a:lnTo>
                    <a:pt x="673" y="407"/>
                  </a:lnTo>
                  <a:lnTo>
                    <a:pt x="673" y="407"/>
                  </a:lnTo>
                  <a:lnTo>
                    <a:pt x="671" y="412"/>
                  </a:lnTo>
                  <a:lnTo>
                    <a:pt x="668" y="418"/>
                  </a:lnTo>
                  <a:lnTo>
                    <a:pt x="663" y="421"/>
                  </a:lnTo>
                  <a:lnTo>
                    <a:pt x="656" y="423"/>
                  </a:lnTo>
                  <a:lnTo>
                    <a:pt x="656" y="423"/>
                  </a:lnTo>
                  <a:lnTo>
                    <a:pt x="651" y="421"/>
                  </a:lnTo>
                  <a:lnTo>
                    <a:pt x="646" y="418"/>
                  </a:lnTo>
                  <a:lnTo>
                    <a:pt x="642" y="412"/>
                  </a:lnTo>
                  <a:lnTo>
                    <a:pt x="641" y="407"/>
                  </a:lnTo>
                  <a:lnTo>
                    <a:pt x="641" y="407"/>
                  </a:lnTo>
                  <a:lnTo>
                    <a:pt x="642" y="401"/>
                  </a:lnTo>
                  <a:lnTo>
                    <a:pt x="646" y="395"/>
                  </a:lnTo>
                  <a:lnTo>
                    <a:pt x="651" y="392"/>
                  </a:lnTo>
                  <a:lnTo>
                    <a:pt x="656" y="390"/>
                  </a:lnTo>
                  <a:lnTo>
                    <a:pt x="656" y="390"/>
                  </a:lnTo>
                  <a:close/>
                  <a:moveTo>
                    <a:pt x="598" y="390"/>
                  </a:moveTo>
                  <a:lnTo>
                    <a:pt x="598" y="390"/>
                  </a:lnTo>
                  <a:lnTo>
                    <a:pt x="598" y="390"/>
                  </a:lnTo>
                  <a:lnTo>
                    <a:pt x="605" y="392"/>
                  </a:lnTo>
                  <a:lnTo>
                    <a:pt x="610" y="395"/>
                  </a:lnTo>
                  <a:lnTo>
                    <a:pt x="613" y="401"/>
                  </a:lnTo>
                  <a:lnTo>
                    <a:pt x="613" y="407"/>
                  </a:lnTo>
                  <a:lnTo>
                    <a:pt x="613" y="407"/>
                  </a:lnTo>
                  <a:lnTo>
                    <a:pt x="613" y="412"/>
                  </a:lnTo>
                  <a:lnTo>
                    <a:pt x="610" y="418"/>
                  </a:lnTo>
                  <a:lnTo>
                    <a:pt x="605" y="421"/>
                  </a:lnTo>
                  <a:lnTo>
                    <a:pt x="598" y="423"/>
                  </a:lnTo>
                  <a:lnTo>
                    <a:pt x="598" y="423"/>
                  </a:lnTo>
                  <a:lnTo>
                    <a:pt x="593" y="421"/>
                  </a:lnTo>
                  <a:lnTo>
                    <a:pt x="588" y="418"/>
                  </a:lnTo>
                  <a:lnTo>
                    <a:pt x="584" y="412"/>
                  </a:lnTo>
                  <a:lnTo>
                    <a:pt x="583" y="407"/>
                  </a:lnTo>
                  <a:lnTo>
                    <a:pt x="583" y="407"/>
                  </a:lnTo>
                  <a:lnTo>
                    <a:pt x="584" y="401"/>
                  </a:lnTo>
                  <a:lnTo>
                    <a:pt x="588" y="395"/>
                  </a:lnTo>
                  <a:lnTo>
                    <a:pt x="593" y="392"/>
                  </a:lnTo>
                  <a:lnTo>
                    <a:pt x="598" y="390"/>
                  </a:lnTo>
                  <a:lnTo>
                    <a:pt x="598" y="390"/>
                  </a:lnTo>
                  <a:close/>
                  <a:moveTo>
                    <a:pt x="540" y="390"/>
                  </a:moveTo>
                  <a:lnTo>
                    <a:pt x="540" y="390"/>
                  </a:lnTo>
                  <a:lnTo>
                    <a:pt x="540" y="390"/>
                  </a:lnTo>
                  <a:lnTo>
                    <a:pt x="547" y="392"/>
                  </a:lnTo>
                  <a:lnTo>
                    <a:pt x="550" y="395"/>
                  </a:lnTo>
                  <a:lnTo>
                    <a:pt x="554" y="401"/>
                  </a:lnTo>
                  <a:lnTo>
                    <a:pt x="556" y="407"/>
                  </a:lnTo>
                  <a:lnTo>
                    <a:pt x="556" y="407"/>
                  </a:lnTo>
                  <a:lnTo>
                    <a:pt x="554" y="412"/>
                  </a:lnTo>
                  <a:lnTo>
                    <a:pt x="550" y="418"/>
                  </a:lnTo>
                  <a:lnTo>
                    <a:pt x="547" y="421"/>
                  </a:lnTo>
                  <a:lnTo>
                    <a:pt x="540" y="423"/>
                  </a:lnTo>
                  <a:lnTo>
                    <a:pt x="540" y="423"/>
                  </a:lnTo>
                  <a:lnTo>
                    <a:pt x="533" y="421"/>
                  </a:lnTo>
                  <a:lnTo>
                    <a:pt x="530" y="418"/>
                  </a:lnTo>
                  <a:lnTo>
                    <a:pt x="527" y="412"/>
                  </a:lnTo>
                  <a:lnTo>
                    <a:pt x="525" y="407"/>
                  </a:lnTo>
                  <a:lnTo>
                    <a:pt x="525" y="407"/>
                  </a:lnTo>
                  <a:lnTo>
                    <a:pt x="527" y="401"/>
                  </a:lnTo>
                  <a:lnTo>
                    <a:pt x="530" y="395"/>
                  </a:lnTo>
                  <a:lnTo>
                    <a:pt x="533" y="392"/>
                  </a:lnTo>
                  <a:lnTo>
                    <a:pt x="540" y="390"/>
                  </a:lnTo>
                  <a:lnTo>
                    <a:pt x="540" y="390"/>
                  </a:lnTo>
                  <a:close/>
                  <a:moveTo>
                    <a:pt x="482" y="390"/>
                  </a:moveTo>
                  <a:lnTo>
                    <a:pt x="482" y="390"/>
                  </a:lnTo>
                  <a:lnTo>
                    <a:pt x="482" y="390"/>
                  </a:lnTo>
                  <a:lnTo>
                    <a:pt x="487" y="392"/>
                  </a:lnTo>
                  <a:lnTo>
                    <a:pt x="493" y="395"/>
                  </a:lnTo>
                  <a:lnTo>
                    <a:pt x="496" y="401"/>
                  </a:lnTo>
                  <a:lnTo>
                    <a:pt x="498" y="407"/>
                  </a:lnTo>
                  <a:lnTo>
                    <a:pt x="498" y="407"/>
                  </a:lnTo>
                  <a:lnTo>
                    <a:pt x="496" y="412"/>
                  </a:lnTo>
                  <a:lnTo>
                    <a:pt x="493" y="418"/>
                  </a:lnTo>
                  <a:lnTo>
                    <a:pt x="487" y="421"/>
                  </a:lnTo>
                  <a:lnTo>
                    <a:pt x="482" y="423"/>
                  </a:lnTo>
                  <a:lnTo>
                    <a:pt x="482" y="423"/>
                  </a:lnTo>
                  <a:lnTo>
                    <a:pt x="476" y="421"/>
                  </a:lnTo>
                  <a:lnTo>
                    <a:pt x="470" y="418"/>
                  </a:lnTo>
                  <a:lnTo>
                    <a:pt x="467" y="412"/>
                  </a:lnTo>
                  <a:lnTo>
                    <a:pt x="467" y="407"/>
                  </a:lnTo>
                  <a:lnTo>
                    <a:pt x="467" y="407"/>
                  </a:lnTo>
                  <a:lnTo>
                    <a:pt x="467" y="401"/>
                  </a:lnTo>
                  <a:lnTo>
                    <a:pt x="470" y="395"/>
                  </a:lnTo>
                  <a:lnTo>
                    <a:pt x="476" y="392"/>
                  </a:lnTo>
                  <a:lnTo>
                    <a:pt x="482" y="390"/>
                  </a:lnTo>
                  <a:lnTo>
                    <a:pt x="482" y="390"/>
                  </a:lnTo>
                  <a:close/>
                  <a:moveTo>
                    <a:pt x="424" y="390"/>
                  </a:moveTo>
                  <a:lnTo>
                    <a:pt x="424" y="390"/>
                  </a:lnTo>
                  <a:lnTo>
                    <a:pt x="424" y="390"/>
                  </a:lnTo>
                  <a:lnTo>
                    <a:pt x="430" y="392"/>
                  </a:lnTo>
                  <a:lnTo>
                    <a:pt x="435" y="395"/>
                  </a:lnTo>
                  <a:lnTo>
                    <a:pt x="438" y="401"/>
                  </a:lnTo>
                  <a:lnTo>
                    <a:pt x="440" y="407"/>
                  </a:lnTo>
                  <a:lnTo>
                    <a:pt x="440" y="407"/>
                  </a:lnTo>
                  <a:lnTo>
                    <a:pt x="438" y="412"/>
                  </a:lnTo>
                  <a:lnTo>
                    <a:pt x="435" y="418"/>
                  </a:lnTo>
                  <a:lnTo>
                    <a:pt x="430" y="421"/>
                  </a:lnTo>
                  <a:lnTo>
                    <a:pt x="424" y="423"/>
                  </a:lnTo>
                  <a:lnTo>
                    <a:pt x="424" y="423"/>
                  </a:lnTo>
                  <a:lnTo>
                    <a:pt x="418" y="421"/>
                  </a:lnTo>
                  <a:lnTo>
                    <a:pt x="412" y="418"/>
                  </a:lnTo>
                  <a:lnTo>
                    <a:pt x="409" y="412"/>
                  </a:lnTo>
                  <a:lnTo>
                    <a:pt x="407" y="407"/>
                  </a:lnTo>
                  <a:lnTo>
                    <a:pt x="407" y="407"/>
                  </a:lnTo>
                  <a:lnTo>
                    <a:pt x="409" y="401"/>
                  </a:lnTo>
                  <a:lnTo>
                    <a:pt x="412" y="395"/>
                  </a:lnTo>
                  <a:lnTo>
                    <a:pt x="418" y="392"/>
                  </a:lnTo>
                  <a:lnTo>
                    <a:pt x="424" y="390"/>
                  </a:lnTo>
                  <a:lnTo>
                    <a:pt x="424" y="390"/>
                  </a:lnTo>
                  <a:close/>
                  <a:moveTo>
                    <a:pt x="1473" y="348"/>
                  </a:moveTo>
                  <a:lnTo>
                    <a:pt x="1473" y="348"/>
                  </a:lnTo>
                  <a:lnTo>
                    <a:pt x="1473" y="348"/>
                  </a:lnTo>
                  <a:lnTo>
                    <a:pt x="1479" y="348"/>
                  </a:lnTo>
                  <a:lnTo>
                    <a:pt x="1484" y="351"/>
                  </a:lnTo>
                  <a:lnTo>
                    <a:pt x="1487" y="356"/>
                  </a:lnTo>
                  <a:lnTo>
                    <a:pt x="1489" y="363"/>
                  </a:lnTo>
                  <a:lnTo>
                    <a:pt x="1489" y="363"/>
                  </a:lnTo>
                  <a:lnTo>
                    <a:pt x="1487" y="370"/>
                  </a:lnTo>
                  <a:lnTo>
                    <a:pt x="1484" y="375"/>
                  </a:lnTo>
                  <a:lnTo>
                    <a:pt x="1479" y="378"/>
                  </a:lnTo>
                  <a:lnTo>
                    <a:pt x="1473" y="380"/>
                  </a:lnTo>
                  <a:lnTo>
                    <a:pt x="1473" y="380"/>
                  </a:lnTo>
                  <a:lnTo>
                    <a:pt x="1467" y="378"/>
                  </a:lnTo>
                  <a:lnTo>
                    <a:pt x="1462" y="375"/>
                  </a:lnTo>
                  <a:lnTo>
                    <a:pt x="1458" y="370"/>
                  </a:lnTo>
                  <a:lnTo>
                    <a:pt x="1458" y="363"/>
                  </a:lnTo>
                  <a:lnTo>
                    <a:pt x="1458" y="363"/>
                  </a:lnTo>
                  <a:lnTo>
                    <a:pt x="1458" y="356"/>
                  </a:lnTo>
                  <a:lnTo>
                    <a:pt x="1462" y="351"/>
                  </a:lnTo>
                  <a:lnTo>
                    <a:pt x="1467" y="348"/>
                  </a:lnTo>
                  <a:lnTo>
                    <a:pt x="1473" y="348"/>
                  </a:lnTo>
                  <a:lnTo>
                    <a:pt x="1473" y="348"/>
                  </a:lnTo>
                  <a:close/>
                  <a:moveTo>
                    <a:pt x="1416" y="348"/>
                  </a:moveTo>
                  <a:lnTo>
                    <a:pt x="1416" y="348"/>
                  </a:lnTo>
                  <a:lnTo>
                    <a:pt x="1416" y="348"/>
                  </a:lnTo>
                  <a:lnTo>
                    <a:pt x="1421" y="348"/>
                  </a:lnTo>
                  <a:lnTo>
                    <a:pt x="1426" y="351"/>
                  </a:lnTo>
                  <a:lnTo>
                    <a:pt x="1429" y="356"/>
                  </a:lnTo>
                  <a:lnTo>
                    <a:pt x="1431" y="363"/>
                  </a:lnTo>
                  <a:lnTo>
                    <a:pt x="1431" y="363"/>
                  </a:lnTo>
                  <a:lnTo>
                    <a:pt x="1429" y="370"/>
                  </a:lnTo>
                  <a:lnTo>
                    <a:pt x="1426" y="375"/>
                  </a:lnTo>
                  <a:lnTo>
                    <a:pt x="1421" y="378"/>
                  </a:lnTo>
                  <a:lnTo>
                    <a:pt x="1416" y="380"/>
                  </a:lnTo>
                  <a:lnTo>
                    <a:pt x="1416" y="380"/>
                  </a:lnTo>
                  <a:lnTo>
                    <a:pt x="1409" y="378"/>
                  </a:lnTo>
                  <a:lnTo>
                    <a:pt x="1404" y="375"/>
                  </a:lnTo>
                  <a:lnTo>
                    <a:pt x="1400" y="370"/>
                  </a:lnTo>
                  <a:lnTo>
                    <a:pt x="1399" y="363"/>
                  </a:lnTo>
                  <a:lnTo>
                    <a:pt x="1399" y="363"/>
                  </a:lnTo>
                  <a:lnTo>
                    <a:pt x="1400" y="356"/>
                  </a:lnTo>
                  <a:lnTo>
                    <a:pt x="1404" y="351"/>
                  </a:lnTo>
                  <a:lnTo>
                    <a:pt x="1409" y="348"/>
                  </a:lnTo>
                  <a:lnTo>
                    <a:pt x="1416" y="348"/>
                  </a:lnTo>
                  <a:lnTo>
                    <a:pt x="1416" y="348"/>
                  </a:lnTo>
                  <a:close/>
                  <a:moveTo>
                    <a:pt x="1356" y="348"/>
                  </a:moveTo>
                  <a:lnTo>
                    <a:pt x="1356" y="348"/>
                  </a:lnTo>
                  <a:lnTo>
                    <a:pt x="1356" y="348"/>
                  </a:lnTo>
                  <a:lnTo>
                    <a:pt x="1363" y="348"/>
                  </a:lnTo>
                  <a:lnTo>
                    <a:pt x="1368" y="351"/>
                  </a:lnTo>
                  <a:lnTo>
                    <a:pt x="1371" y="356"/>
                  </a:lnTo>
                  <a:lnTo>
                    <a:pt x="1371" y="363"/>
                  </a:lnTo>
                  <a:lnTo>
                    <a:pt x="1371" y="363"/>
                  </a:lnTo>
                  <a:lnTo>
                    <a:pt x="1371" y="370"/>
                  </a:lnTo>
                  <a:lnTo>
                    <a:pt x="1368" y="375"/>
                  </a:lnTo>
                  <a:lnTo>
                    <a:pt x="1363" y="378"/>
                  </a:lnTo>
                  <a:lnTo>
                    <a:pt x="1356" y="380"/>
                  </a:lnTo>
                  <a:lnTo>
                    <a:pt x="1356" y="380"/>
                  </a:lnTo>
                  <a:lnTo>
                    <a:pt x="1351" y="378"/>
                  </a:lnTo>
                  <a:lnTo>
                    <a:pt x="1346" y="375"/>
                  </a:lnTo>
                  <a:lnTo>
                    <a:pt x="1342" y="370"/>
                  </a:lnTo>
                  <a:lnTo>
                    <a:pt x="1341" y="363"/>
                  </a:lnTo>
                  <a:lnTo>
                    <a:pt x="1341" y="363"/>
                  </a:lnTo>
                  <a:lnTo>
                    <a:pt x="1342" y="356"/>
                  </a:lnTo>
                  <a:lnTo>
                    <a:pt x="1346" y="351"/>
                  </a:lnTo>
                  <a:lnTo>
                    <a:pt x="1351" y="348"/>
                  </a:lnTo>
                  <a:lnTo>
                    <a:pt x="1356" y="348"/>
                  </a:lnTo>
                  <a:lnTo>
                    <a:pt x="1356" y="348"/>
                  </a:lnTo>
                  <a:close/>
                  <a:moveTo>
                    <a:pt x="1298" y="348"/>
                  </a:moveTo>
                  <a:lnTo>
                    <a:pt x="1298" y="348"/>
                  </a:lnTo>
                  <a:lnTo>
                    <a:pt x="1298" y="348"/>
                  </a:lnTo>
                  <a:lnTo>
                    <a:pt x="1305" y="348"/>
                  </a:lnTo>
                  <a:lnTo>
                    <a:pt x="1308" y="351"/>
                  </a:lnTo>
                  <a:lnTo>
                    <a:pt x="1312" y="356"/>
                  </a:lnTo>
                  <a:lnTo>
                    <a:pt x="1313" y="363"/>
                  </a:lnTo>
                  <a:lnTo>
                    <a:pt x="1313" y="363"/>
                  </a:lnTo>
                  <a:lnTo>
                    <a:pt x="1312" y="370"/>
                  </a:lnTo>
                  <a:lnTo>
                    <a:pt x="1308" y="375"/>
                  </a:lnTo>
                  <a:lnTo>
                    <a:pt x="1305" y="378"/>
                  </a:lnTo>
                  <a:lnTo>
                    <a:pt x="1298" y="380"/>
                  </a:lnTo>
                  <a:lnTo>
                    <a:pt x="1298" y="380"/>
                  </a:lnTo>
                  <a:lnTo>
                    <a:pt x="1293" y="378"/>
                  </a:lnTo>
                  <a:lnTo>
                    <a:pt x="1288" y="375"/>
                  </a:lnTo>
                  <a:lnTo>
                    <a:pt x="1284" y="370"/>
                  </a:lnTo>
                  <a:lnTo>
                    <a:pt x="1283" y="363"/>
                  </a:lnTo>
                  <a:lnTo>
                    <a:pt x="1283" y="363"/>
                  </a:lnTo>
                  <a:lnTo>
                    <a:pt x="1284" y="356"/>
                  </a:lnTo>
                  <a:lnTo>
                    <a:pt x="1288" y="351"/>
                  </a:lnTo>
                  <a:lnTo>
                    <a:pt x="1293" y="348"/>
                  </a:lnTo>
                  <a:lnTo>
                    <a:pt x="1298" y="348"/>
                  </a:lnTo>
                  <a:lnTo>
                    <a:pt x="1298" y="348"/>
                  </a:lnTo>
                  <a:close/>
                  <a:moveTo>
                    <a:pt x="1240" y="348"/>
                  </a:moveTo>
                  <a:lnTo>
                    <a:pt x="1240" y="348"/>
                  </a:lnTo>
                  <a:lnTo>
                    <a:pt x="1240" y="348"/>
                  </a:lnTo>
                  <a:lnTo>
                    <a:pt x="1245" y="348"/>
                  </a:lnTo>
                  <a:lnTo>
                    <a:pt x="1250" y="351"/>
                  </a:lnTo>
                  <a:lnTo>
                    <a:pt x="1254" y="356"/>
                  </a:lnTo>
                  <a:lnTo>
                    <a:pt x="1255" y="363"/>
                  </a:lnTo>
                  <a:lnTo>
                    <a:pt x="1255" y="363"/>
                  </a:lnTo>
                  <a:lnTo>
                    <a:pt x="1254" y="370"/>
                  </a:lnTo>
                  <a:lnTo>
                    <a:pt x="1250" y="375"/>
                  </a:lnTo>
                  <a:lnTo>
                    <a:pt x="1245" y="378"/>
                  </a:lnTo>
                  <a:lnTo>
                    <a:pt x="1240" y="380"/>
                  </a:lnTo>
                  <a:lnTo>
                    <a:pt x="1240" y="380"/>
                  </a:lnTo>
                  <a:lnTo>
                    <a:pt x="1233" y="378"/>
                  </a:lnTo>
                  <a:lnTo>
                    <a:pt x="1228" y="375"/>
                  </a:lnTo>
                  <a:lnTo>
                    <a:pt x="1225" y="370"/>
                  </a:lnTo>
                  <a:lnTo>
                    <a:pt x="1225" y="363"/>
                  </a:lnTo>
                  <a:lnTo>
                    <a:pt x="1225" y="363"/>
                  </a:lnTo>
                  <a:lnTo>
                    <a:pt x="1225" y="356"/>
                  </a:lnTo>
                  <a:lnTo>
                    <a:pt x="1228" y="351"/>
                  </a:lnTo>
                  <a:lnTo>
                    <a:pt x="1233" y="348"/>
                  </a:lnTo>
                  <a:lnTo>
                    <a:pt x="1240" y="348"/>
                  </a:lnTo>
                  <a:lnTo>
                    <a:pt x="1240" y="348"/>
                  </a:lnTo>
                  <a:close/>
                  <a:moveTo>
                    <a:pt x="1182" y="348"/>
                  </a:moveTo>
                  <a:lnTo>
                    <a:pt x="1182" y="348"/>
                  </a:lnTo>
                  <a:lnTo>
                    <a:pt x="1182" y="348"/>
                  </a:lnTo>
                  <a:lnTo>
                    <a:pt x="1187" y="348"/>
                  </a:lnTo>
                  <a:lnTo>
                    <a:pt x="1192" y="351"/>
                  </a:lnTo>
                  <a:lnTo>
                    <a:pt x="1196" y="356"/>
                  </a:lnTo>
                  <a:lnTo>
                    <a:pt x="1198" y="363"/>
                  </a:lnTo>
                  <a:lnTo>
                    <a:pt x="1198" y="363"/>
                  </a:lnTo>
                  <a:lnTo>
                    <a:pt x="1196" y="370"/>
                  </a:lnTo>
                  <a:lnTo>
                    <a:pt x="1192" y="375"/>
                  </a:lnTo>
                  <a:lnTo>
                    <a:pt x="1187" y="378"/>
                  </a:lnTo>
                  <a:lnTo>
                    <a:pt x="1182" y="380"/>
                  </a:lnTo>
                  <a:lnTo>
                    <a:pt x="1182" y="380"/>
                  </a:lnTo>
                  <a:lnTo>
                    <a:pt x="1175" y="378"/>
                  </a:lnTo>
                  <a:lnTo>
                    <a:pt x="1170" y="375"/>
                  </a:lnTo>
                  <a:lnTo>
                    <a:pt x="1167" y="370"/>
                  </a:lnTo>
                  <a:lnTo>
                    <a:pt x="1165" y="363"/>
                  </a:lnTo>
                  <a:lnTo>
                    <a:pt x="1165" y="363"/>
                  </a:lnTo>
                  <a:lnTo>
                    <a:pt x="1167" y="356"/>
                  </a:lnTo>
                  <a:lnTo>
                    <a:pt x="1170" y="351"/>
                  </a:lnTo>
                  <a:lnTo>
                    <a:pt x="1175" y="348"/>
                  </a:lnTo>
                  <a:lnTo>
                    <a:pt x="1182" y="348"/>
                  </a:lnTo>
                  <a:lnTo>
                    <a:pt x="1182" y="348"/>
                  </a:lnTo>
                  <a:close/>
                  <a:moveTo>
                    <a:pt x="1123" y="348"/>
                  </a:moveTo>
                  <a:lnTo>
                    <a:pt x="1123" y="348"/>
                  </a:lnTo>
                  <a:lnTo>
                    <a:pt x="1123" y="348"/>
                  </a:lnTo>
                  <a:lnTo>
                    <a:pt x="1129" y="348"/>
                  </a:lnTo>
                  <a:lnTo>
                    <a:pt x="1135" y="351"/>
                  </a:lnTo>
                  <a:lnTo>
                    <a:pt x="1138" y="356"/>
                  </a:lnTo>
                  <a:lnTo>
                    <a:pt x="1138" y="363"/>
                  </a:lnTo>
                  <a:lnTo>
                    <a:pt x="1138" y="363"/>
                  </a:lnTo>
                  <a:lnTo>
                    <a:pt x="1138" y="370"/>
                  </a:lnTo>
                  <a:lnTo>
                    <a:pt x="1135" y="375"/>
                  </a:lnTo>
                  <a:lnTo>
                    <a:pt x="1129" y="378"/>
                  </a:lnTo>
                  <a:lnTo>
                    <a:pt x="1123" y="380"/>
                  </a:lnTo>
                  <a:lnTo>
                    <a:pt x="1123" y="380"/>
                  </a:lnTo>
                  <a:lnTo>
                    <a:pt x="1118" y="378"/>
                  </a:lnTo>
                  <a:lnTo>
                    <a:pt x="1112" y="375"/>
                  </a:lnTo>
                  <a:lnTo>
                    <a:pt x="1109" y="370"/>
                  </a:lnTo>
                  <a:lnTo>
                    <a:pt x="1107" y="363"/>
                  </a:lnTo>
                  <a:lnTo>
                    <a:pt x="1107" y="363"/>
                  </a:lnTo>
                  <a:lnTo>
                    <a:pt x="1109" y="356"/>
                  </a:lnTo>
                  <a:lnTo>
                    <a:pt x="1112" y="351"/>
                  </a:lnTo>
                  <a:lnTo>
                    <a:pt x="1118" y="348"/>
                  </a:lnTo>
                  <a:lnTo>
                    <a:pt x="1123" y="348"/>
                  </a:lnTo>
                  <a:lnTo>
                    <a:pt x="1123" y="348"/>
                  </a:lnTo>
                  <a:close/>
                  <a:moveTo>
                    <a:pt x="1065" y="348"/>
                  </a:moveTo>
                  <a:lnTo>
                    <a:pt x="1065" y="348"/>
                  </a:lnTo>
                  <a:lnTo>
                    <a:pt x="1065" y="348"/>
                  </a:lnTo>
                  <a:lnTo>
                    <a:pt x="1072" y="348"/>
                  </a:lnTo>
                  <a:lnTo>
                    <a:pt x="1077" y="351"/>
                  </a:lnTo>
                  <a:lnTo>
                    <a:pt x="1078" y="356"/>
                  </a:lnTo>
                  <a:lnTo>
                    <a:pt x="1080" y="363"/>
                  </a:lnTo>
                  <a:lnTo>
                    <a:pt x="1080" y="363"/>
                  </a:lnTo>
                  <a:lnTo>
                    <a:pt x="1078" y="370"/>
                  </a:lnTo>
                  <a:lnTo>
                    <a:pt x="1077" y="375"/>
                  </a:lnTo>
                  <a:lnTo>
                    <a:pt x="1072" y="378"/>
                  </a:lnTo>
                  <a:lnTo>
                    <a:pt x="1065" y="380"/>
                  </a:lnTo>
                  <a:lnTo>
                    <a:pt x="1065" y="380"/>
                  </a:lnTo>
                  <a:lnTo>
                    <a:pt x="1060" y="378"/>
                  </a:lnTo>
                  <a:lnTo>
                    <a:pt x="1055" y="375"/>
                  </a:lnTo>
                  <a:lnTo>
                    <a:pt x="1051" y="370"/>
                  </a:lnTo>
                  <a:lnTo>
                    <a:pt x="1049" y="363"/>
                  </a:lnTo>
                  <a:lnTo>
                    <a:pt x="1049" y="363"/>
                  </a:lnTo>
                  <a:lnTo>
                    <a:pt x="1051" y="356"/>
                  </a:lnTo>
                  <a:lnTo>
                    <a:pt x="1055" y="351"/>
                  </a:lnTo>
                  <a:lnTo>
                    <a:pt x="1060" y="348"/>
                  </a:lnTo>
                  <a:lnTo>
                    <a:pt x="1065" y="348"/>
                  </a:lnTo>
                  <a:lnTo>
                    <a:pt x="1065" y="348"/>
                  </a:lnTo>
                  <a:close/>
                  <a:moveTo>
                    <a:pt x="1007" y="348"/>
                  </a:moveTo>
                  <a:lnTo>
                    <a:pt x="1007" y="348"/>
                  </a:lnTo>
                  <a:lnTo>
                    <a:pt x="1007" y="348"/>
                  </a:lnTo>
                  <a:lnTo>
                    <a:pt x="1012" y="348"/>
                  </a:lnTo>
                  <a:lnTo>
                    <a:pt x="1017" y="351"/>
                  </a:lnTo>
                  <a:lnTo>
                    <a:pt x="1020" y="356"/>
                  </a:lnTo>
                  <a:lnTo>
                    <a:pt x="1022" y="363"/>
                  </a:lnTo>
                  <a:lnTo>
                    <a:pt x="1022" y="363"/>
                  </a:lnTo>
                  <a:lnTo>
                    <a:pt x="1020" y="370"/>
                  </a:lnTo>
                  <a:lnTo>
                    <a:pt x="1017" y="375"/>
                  </a:lnTo>
                  <a:lnTo>
                    <a:pt x="1012" y="378"/>
                  </a:lnTo>
                  <a:lnTo>
                    <a:pt x="1007" y="380"/>
                  </a:lnTo>
                  <a:lnTo>
                    <a:pt x="1007" y="380"/>
                  </a:lnTo>
                  <a:lnTo>
                    <a:pt x="1000" y="378"/>
                  </a:lnTo>
                  <a:lnTo>
                    <a:pt x="995" y="375"/>
                  </a:lnTo>
                  <a:lnTo>
                    <a:pt x="992" y="370"/>
                  </a:lnTo>
                  <a:lnTo>
                    <a:pt x="992" y="363"/>
                  </a:lnTo>
                  <a:lnTo>
                    <a:pt x="992" y="363"/>
                  </a:lnTo>
                  <a:lnTo>
                    <a:pt x="992" y="356"/>
                  </a:lnTo>
                  <a:lnTo>
                    <a:pt x="995" y="351"/>
                  </a:lnTo>
                  <a:lnTo>
                    <a:pt x="1000" y="348"/>
                  </a:lnTo>
                  <a:lnTo>
                    <a:pt x="1007" y="348"/>
                  </a:lnTo>
                  <a:lnTo>
                    <a:pt x="1007" y="348"/>
                  </a:lnTo>
                  <a:close/>
                  <a:moveTo>
                    <a:pt x="949" y="348"/>
                  </a:moveTo>
                  <a:lnTo>
                    <a:pt x="949" y="348"/>
                  </a:lnTo>
                  <a:lnTo>
                    <a:pt x="949" y="348"/>
                  </a:lnTo>
                  <a:lnTo>
                    <a:pt x="954" y="348"/>
                  </a:lnTo>
                  <a:lnTo>
                    <a:pt x="959" y="351"/>
                  </a:lnTo>
                  <a:lnTo>
                    <a:pt x="963" y="356"/>
                  </a:lnTo>
                  <a:lnTo>
                    <a:pt x="964" y="363"/>
                  </a:lnTo>
                  <a:lnTo>
                    <a:pt x="964" y="363"/>
                  </a:lnTo>
                  <a:lnTo>
                    <a:pt x="963" y="370"/>
                  </a:lnTo>
                  <a:lnTo>
                    <a:pt x="959" y="375"/>
                  </a:lnTo>
                  <a:lnTo>
                    <a:pt x="954" y="378"/>
                  </a:lnTo>
                  <a:lnTo>
                    <a:pt x="949" y="380"/>
                  </a:lnTo>
                  <a:lnTo>
                    <a:pt x="949" y="380"/>
                  </a:lnTo>
                  <a:lnTo>
                    <a:pt x="942" y="378"/>
                  </a:lnTo>
                  <a:lnTo>
                    <a:pt x="937" y="375"/>
                  </a:lnTo>
                  <a:lnTo>
                    <a:pt x="934" y="370"/>
                  </a:lnTo>
                  <a:lnTo>
                    <a:pt x="934" y="363"/>
                  </a:lnTo>
                  <a:lnTo>
                    <a:pt x="934" y="363"/>
                  </a:lnTo>
                  <a:lnTo>
                    <a:pt x="934" y="356"/>
                  </a:lnTo>
                  <a:lnTo>
                    <a:pt x="937" y="351"/>
                  </a:lnTo>
                  <a:lnTo>
                    <a:pt x="942" y="348"/>
                  </a:lnTo>
                  <a:lnTo>
                    <a:pt x="949" y="348"/>
                  </a:lnTo>
                  <a:lnTo>
                    <a:pt x="949" y="348"/>
                  </a:lnTo>
                  <a:close/>
                  <a:moveTo>
                    <a:pt x="889" y="348"/>
                  </a:moveTo>
                  <a:lnTo>
                    <a:pt x="889" y="348"/>
                  </a:lnTo>
                  <a:lnTo>
                    <a:pt x="889" y="348"/>
                  </a:lnTo>
                  <a:lnTo>
                    <a:pt x="896" y="348"/>
                  </a:lnTo>
                  <a:lnTo>
                    <a:pt x="901" y="351"/>
                  </a:lnTo>
                  <a:lnTo>
                    <a:pt x="905" y="356"/>
                  </a:lnTo>
                  <a:lnTo>
                    <a:pt x="905" y="363"/>
                  </a:lnTo>
                  <a:lnTo>
                    <a:pt x="905" y="363"/>
                  </a:lnTo>
                  <a:lnTo>
                    <a:pt x="905" y="370"/>
                  </a:lnTo>
                  <a:lnTo>
                    <a:pt x="901" y="375"/>
                  </a:lnTo>
                  <a:lnTo>
                    <a:pt x="896" y="378"/>
                  </a:lnTo>
                  <a:lnTo>
                    <a:pt x="889" y="380"/>
                  </a:lnTo>
                  <a:lnTo>
                    <a:pt x="889" y="380"/>
                  </a:lnTo>
                  <a:lnTo>
                    <a:pt x="884" y="378"/>
                  </a:lnTo>
                  <a:lnTo>
                    <a:pt x="879" y="375"/>
                  </a:lnTo>
                  <a:lnTo>
                    <a:pt x="876" y="370"/>
                  </a:lnTo>
                  <a:lnTo>
                    <a:pt x="874" y="363"/>
                  </a:lnTo>
                  <a:lnTo>
                    <a:pt x="874" y="363"/>
                  </a:lnTo>
                  <a:lnTo>
                    <a:pt x="876" y="356"/>
                  </a:lnTo>
                  <a:lnTo>
                    <a:pt x="879" y="351"/>
                  </a:lnTo>
                  <a:lnTo>
                    <a:pt x="884" y="348"/>
                  </a:lnTo>
                  <a:lnTo>
                    <a:pt x="889" y="348"/>
                  </a:lnTo>
                  <a:lnTo>
                    <a:pt x="889" y="348"/>
                  </a:lnTo>
                  <a:close/>
                  <a:moveTo>
                    <a:pt x="831" y="348"/>
                  </a:moveTo>
                  <a:lnTo>
                    <a:pt x="831" y="348"/>
                  </a:lnTo>
                  <a:lnTo>
                    <a:pt x="831" y="348"/>
                  </a:lnTo>
                  <a:lnTo>
                    <a:pt x="838" y="348"/>
                  </a:lnTo>
                  <a:lnTo>
                    <a:pt x="843" y="351"/>
                  </a:lnTo>
                  <a:lnTo>
                    <a:pt x="847" y="356"/>
                  </a:lnTo>
                  <a:lnTo>
                    <a:pt x="847" y="363"/>
                  </a:lnTo>
                  <a:lnTo>
                    <a:pt x="847" y="363"/>
                  </a:lnTo>
                  <a:lnTo>
                    <a:pt x="847" y="370"/>
                  </a:lnTo>
                  <a:lnTo>
                    <a:pt x="843" y="375"/>
                  </a:lnTo>
                  <a:lnTo>
                    <a:pt x="838" y="378"/>
                  </a:lnTo>
                  <a:lnTo>
                    <a:pt x="831" y="380"/>
                  </a:lnTo>
                  <a:lnTo>
                    <a:pt x="831" y="380"/>
                  </a:lnTo>
                  <a:lnTo>
                    <a:pt x="826" y="378"/>
                  </a:lnTo>
                  <a:lnTo>
                    <a:pt x="821" y="375"/>
                  </a:lnTo>
                  <a:lnTo>
                    <a:pt x="818" y="370"/>
                  </a:lnTo>
                  <a:lnTo>
                    <a:pt x="816" y="363"/>
                  </a:lnTo>
                  <a:lnTo>
                    <a:pt x="816" y="363"/>
                  </a:lnTo>
                  <a:lnTo>
                    <a:pt x="818" y="356"/>
                  </a:lnTo>
                  <a:lnTo>
                    <a:pt x="821" y="351"/>
                  </a:lnTo>
                  <a:lnTo>
                    <a:pt x="826" y="348"/>
                  </a:lnTo>
                  <a:lnTo>
                    <a:pt x="831" y="348"/>
                  </a:lnTo>
                  <a:lnTo>
                    <a:pt x="831" y="348"/>
                  </a:lnTo>
                  <a:close/>
                  <a:moveTo>
                    <a:pt x="774" y="348"/>
                  </a:moveTo>
                  <a:lnTo>
                    <a:pt x="774" y="348"/>
                  </a:lnTo>
                  <a:lnTo>
                    <a:pt x="774" y="348"/>
                  </a:lnTo>
                  <a:lnTo>
                    <a:pt x="779" y="348"/>
                  </a:lnTo>
                  <a:lnTo>
                    <a:pt x="784" y="351"/>
                  </a:lnTo>
                  <a:lnTo>
                    <a:pt x="787" y="356"/>
                  </a:lnTo>
                  <a:lnTo>
                    <a:pt x="789" y="363"/>
                  </a:lnTo>
                  <a:lnTo>
                    <a:pt x="789" y="363"/>
                  </a:lnTo>
                  <a:lnTo>
                    <a:pt x="787" y="370"/>
                  </a:lnTo>
                  <a:lnTo>
                    <a:pt x="784" y="375"/>
                  </a:lnTo>
                  <a:lnTo>
                    <a:pt x="779" y="378"/>
                  </a:lnTo>
                  <a:lnTo>
                    <a:pt x="774" y="380"/>
                  </a:lnTo>
                  <a:lnTo>
                    <a:pt x="774" y="380"/>
                  </a:lnTo>
                  <a:lnTo>
                    <a:pt x="767" y="378"/>
                  </a:lnTo>
                  <a:lnTo>
                    <a:pt x="763" y="375"/>
                  </a:lnTo>
                  <a:lnTo>
                    <a:pt x="760" y="370"/>
                  </a:lnTo>
                  <a:lnTo>
                    <a:pt x="758" y="363"/>
                  </a:lnTo>
                  <a:lnTo>
                    <a:pt x="758" y="363"/>
                  </a:lnTo>
                  <a:lnTo>
                    <a:pt x="760" y="356"/>
                  </a:lnTo>
                  <a:lnTo>
                    <a:pt x="763" y="351"/>
                  </a:lnTo>
                  <a:lnTo>
                    <a:pt x="767" y="348"/>
                  </a:lnTo>
                  <a:lnTo>
                    <a:pt x="774" y="348"/>
                  </a:lnTo>
                  <a:lnTo>
                    <a:pt x="774" y="348"/>
                  </a:lnTo>
                  <a:close/>
                  <a:moveTo>
                    <a:pt x="716" y="348"/>
                  </a:moveTo>
                  <a:lnTo>
                    <a:pt x="716" y="348"/>
                  </a:lnTo>
                  <a:lnTo>
                    <a:pt x="716" y="348"/>
                  </a:lnTo>
                  <a:lnTo>
                    <a:pt x="721" y="348"/>
                  </a:lnTo>
                  <a:lnTo>
                    <a:pt x="726" y="351"/>
                  </a:lnTo>
                  <a:lnTo>
                    <a:pt x="729" y="356"/>
                  </a:lnTo>
                  <a:lnTo>
                    <a:pt x="731" y="363"/>
                  </a:lnTo>
                  <a:lnTo>
                    <a:pt x="731" y="363"/>
                  </a:lnTo>
                  <a:lnTo>
                    <a:pt x="729" y="370"/>
                  </a:lnTo>
                  <a:lnTo>
                    <a:pt x="726" y="375"/>
                  </a:lnTo>
                  <a:lnTo>
                    <a:pt x="721" y="378"/>
                  </a:lnTo>
                  <a:lnTo>
                    <a:pt x="716" y="380"/>
                  </a:lnTo>
                  <a:lnTo>
                    <a:pt x="716" y="380"/>
                  </a:lnTo>
                  <a:lnTo>
                    <a:pt x="709" y="378"/>
                  </a:lnTo>
                  <a:lnTo>
                    <a:pt x="704" y="375"/>
                  </a:lnTo>
                  <a:lnTo>
                    <a:pt x="700" y="370"/>
                  </a:lnTo>
                  <a:lnTo>
                    <a:pt x="700" y="363"/>
                  </a:lnTo>
                  <a:lnTo>
                    <a:pt x="700" y="363"/>
                  </a:lnTo>
                  <a:lnTo>
                    <a:pt x="700" y="356"/>
                  </a:lnTo>
                  <a:lnTo>
                    <a:pt x="704" y="351"/>
                  </a:lnTo>
                  <a:lnTo>
                    <a:pt x="709" y="348"/>
                  </a:lnTo>
                  <a:lnTo>
                    <a:pt x="716" y="348"/>
                  </a:lnTo>
                  <a:lnTo>
                    <a:pt x="716" y="348"/>
                  </a:lnTo>
                  <a:close/>
                  <a:moveTo>
                    <a:pt x="656" y="348"/>
                  </a:moveTo>
                  <a:lnTo>
                    <a:pt x="656" y="348"/>
                  </a:lnTo>
                  <a:lnTo>
                    <a:pt x="656" y="348"/>
                  </a:lnTo>
                  <a:lnTo>
                    <a:pt x="663" y="348"/>
                  </a:lnTo>
                  <a:lnTo>
                    <a:pt x="668" y="351"/>
                  </a:lnTo>
                  <a:lnTo>
                    <a:pt x="671" y="356"/>
                  </a:lnTo>
                  <a:lnTo>
                    <a:pt x="673" y="363"/>
                  </a:lnTo>
                  <a:lnTo>
                    <a:pt x="673" y="363"/>
                  </a:lnTo>
                  <a:lnTo>
                    <a:pt x="671" y="370"/>
                  </a:lnTo>
                  <a:lnTo>
                    <a:pt x="668" y="375"/>
                  </a:lnTo>
                  <a:lnTo>
                    <a:pt x="663" y="378"/>
                  </a:lnTo>
                  <a:lnTo>
                    <a:pt x="656" y="380"/>
                  </a:lnTo>
                  <a:lnTo>
                    <a:pt x="656" y="380"/>
                  </a:lnTo>
                  <a:lnTo>
                    <a:pt x="651" y="378"/>
                  </a:lnTo>
                  <a:lnTo>
                    <a:pt x="646" y="375"/>
                  </a:lnTo>
                  <a:lnTo>
                    <a:pt x="642" y="370"/>
                  </a:lnTo>
                  <a:lnTo>
                    <a:pt x="641" y="363"/>
                  </a:lnTo>
                  <a:lnTo>
                    <a:pt x="641" y="363"/>
                  </a:lnTo>
                  <a:lnTo>
                    <a:pt x="642" y="356"/>
                  </a:lnTo>
                  <a:lnTo>
                    <a:pt x="646" y="351"/>
                  </a:lnTo>
                  <a:lnTo>
                    <a:pt x="651" y="348"/>
                  </a:lnTo>
                  <a:lnTo>
                    <a:pt x="656" y="348"/>
                  </a:lnTo>
                  <a:lnTo>
                    <a:pt x="656" y="348"/>
                  </a:lnTo>
                  <a:close/>
                  <a:moveTo>
                    <a:pt x="598" y="348"/>
                  </a:moveTo>
                  <a:lnTo>
                    <a:pt x="598" y="348"/>
                  </a:lnTo>
                  <a:lnTo>
                    <a:pt x="598" y="348"/>
                  </a:lnTo>
                  <a:lnTo>
                    <a:pt x="605" y="348"/>
                  </a:lnTo>
                  <a:lnTo>
                    <a:pt x="610" y="351"/>
                  </a:lnTo>
                  <a:lnTo>
                    <a:pt x="613" y="356"/>
                  </a:lnTo>
                  <a:lnTo>
                    <a:pt x="613" y="363"/>
                  </a:lnTo>
                  <a:lnTo>
                    <a:pt x="613" y="363"/>
                  </a:lnTo>
                  <a:lnTo>
                    <a:pt x="613" y="370"/>
                  </a:lnTo>
                  <a:lnTo>
                    <a:pt x="610" y="375"/>
                  </a:lnTo>
                  <a:lnTo>
                    <a:pt x="605" y="378"/>
                  </a:lnTo>
                  <a:lnTo>
                    <a:pt x="598" y="380"/>
                  </a:lnTo>
                  <a:lnTo>
                    <a:pt x="598" y="380"/>
                  </a:lnTo>
                  <a:lnTo>
                    <a:pt x="593" y="378"/>
                  </a:lnTo>
                  <a:lnTo>
                    <a:pt x="588" y="375"/>
                  </a:lnTo>
                  <a:lnTo>
                    <a:pt x="584" y="370"/>
                  </a:lnTo>
                  <a:lnTo>
                    <a:pt x="583" y="363"/>
                  </a:lnTo>
                  <a:lnTo>
                    <a:pt x="583" y="363"/>
                  </a:lnTo>
                  <a:lnTo>
                    <a:pt x="584" y="356"/>
                  </a:lnTo>
                  <a:lnTo>
                    <a:pt x="588" y="351"/>
                  </a:lnTo>
                  <a:lnTo>
                    <a:pt x="593" y="348"/>
                  </a:lnTo>
                  <a:lnTo>
                    <a:pt x="598" y="348"/>
                  </a:lnTo>
                  <a:lnTo>
                    <a:pt x="598" y="348"/>
                  </a:lnTo>
                  <a:close/>
                  <a:moveTo>
                    <a:pt x="540" y="348"/>
                  </a:moveTo>
                  <a:lnTo>
                    <a:pt x="540" y="348"/>
                  </a:lnTo>
                  <a:lnTo>
                    <a:pt x="540" y="348"/>
                  </a:lnTo>
                  <a:lnTo>
                    <a:pt x="547" y="348"/>
                  </a:lnTo>
                  <a:lnTo>
                    <a:pt x="550" y="351"/>
                  </a:lnTo>
                  <a:lnTo>
                    <a:pt x="554" y="356"/>
                  </a:lnTo>
                  <a:lnTo>
                    <a:pt x="556" y="363"/>
                  </a:lnTo>
                  <a:lnTo>
                    <a:pt x="556" y="363"/>
                  </a:lnTo>
                  <a:lnTo>
                    <a:pt x="554" y="370"/>
                  </a:lnTo>
                  <a:lnTo>
                    <a:pt x="550" y="375"/>
                  </a:lnTo>
                  <a:lnTo>
                    <a:pt x="547" y="378"/>
                  </a:lnTo>
                  <a:lnTo>
                    <a:pt x="540" y="380"/>
                  </a:lnTo>
                  <a:lnTo>
                    <a:pt x="540" y="380"/>
                  </a:lnTo>
                  <a:lnTo>
                    <a:pt x="533" y="378"/>
                  </a:lnTo>
                  <a:lnTo>
                    <a:pt x="530" y="375"/>
                  </a:lnTo>
                  <a:lnTo>
                    <a:pt x="527" y="370"/>
                  </a:lnTo>
                  <a:lnTo>
                    <a:pt x="525" y="363"/>
                  </a:lnTo>
                  <a:lnTo>
                    <a:pt x="525" y="363"/>
                  </a:lnTo>
                  <a:lnTo>
                    <a:pt x="527" y="356"/>
                  </a:lnTo>
                  <a:lnTo>
                    <a:pt x="530" y="351"/>
                  </a:lnTo>
                  <a:lnTo>
                    <a:pt x="533" y="348"/>
                  </a:lnTo>
                  <a:lnTo>
                    <a:pt x="540" y="348"/>
                  </a:lnTo>
                  <a:lnTo>
                    <a:pt x="540" y="348"/>
                  </a:lnTo>
                  <a:close/>
                  <a:moveTo>
                    <a:pt x="482" y="348"/>
                  </a:moveTo>
                  <a:lnTo>
                    <a:pt x="482" y="348"/>
                  </a:lnTo>
                  <a:lnTo>
                    <a:pt x="482" y="348"/>
                  </a:lnTo>
                  <a:lnTo>
                    <a:pt x="487" y="348"/>
                  </a:lnTo>
                  <a:lnTo>
                    <a:pt x="493" y="351"/>
                  </a:lnTo>
                  <a:lnTo>
                    <a:pt x="496" y="356"/>
                  </a:lnTo>
                  <a:lnTo>
                    <a:pt x="498" y="363"/>
                  </a:lnTo>
                  <a:lnTo>
                    <a:pt x="498" y="363"/>
                  </a:lnTo>
                  <a:lnTo>
                    <a:pt x="496" y="370"/>
                  </a:lnTo>
                  <a:lnTo>
                    <a:pt x="493" y="375"/>
                  </a:lnTo>
                  <a:lnTo>
                    <a:pt x="487" y="378"/>
                  </a:lnTo>
                  <a:lnTo>
                    <a:pt x="482" y="380"/>
                  </a:lnTo>
                  <a:lnTo>
                    <a:pt x="482" y="380"/>
                  </a:lnTo>
                  <a:lnTo>
                    <a:pt x="476" y="378"/>
                  </a:lnTo>
                  <a:lnTo>
                    <a:pt x="470" y="375"/>
                  </a:lnTo>
                  <a:lnTo>
                    <a:pt x="467" y="370"/>
                  </a:lnTo>
                  <a:lnTo>
                    <a:pt x="467" y="363"/>
                  </a:lnTo>
                  <a:lnTo>
                    <a:pt x="467" y="363"/>
                  </a:lnTo>
                  <a:lnTo>
                    <a:pt x="467" y="356"/>
                  </a:lnTo>
                  <a:lnTo>
                    <a:pt x="470" y="351"/>
                  </a:lnTo>
                  <a:lnTo>
                    <a:pt x="476" y="348"/>
                  </a:lnTo>
                  <a:lnTo>
                    <a:pt x="482" y="348"/>
                  </a:lnTo>
                  <a:lnTo>
                    <a:pt x="482" y="348"/>
                  </a:lnTo>
                  <a:close/>
                  <a:moveTo>
                    <a:pt x="1473" y="303"/>
                  </a:moveTo>
                  <a:lnTo>
                    <a:pt x="1473" y="303"/>
                  </a:lnTo>
                  <a:lnTo>
                    <a:pt x="1473" y="303"/>
                  </a:lnTo>
                  <a:lnTo>
                    <a:pt x="1479" y="305"/>
                  </a:lnTo>
                  <a:lnTo>
                    <a:pt x="1484" y="309"/>
                  </a:lnTo>
                  <a:lnTo>
                    <a:pt x="1487" y="314"/>
                  </a:lnTo>
                  <a:lnTo>
                    <a:pt x="1489" y="320"/>
                  </a:lnTo>
                  <a:lnTo>
                    <a:pt x="1489" y="320"/>
                  </a:lnTo>
                  <a:lnTo>
                    <a:pt x="1487" y="326"/>
                  </a:lnTo>
                  <a:lnTo>
                    <a:pt x="1484" y="331"/>
                  </a:lnTo>
                  <a:lnTo>
                    <a:pt x="1479" y="334"/>
                  </a:lnTo>
                  <a:lnTo>
                    <a:pt x="1473" y="336"/>
                  </a:lnTo>
                  <a:lnTo>
                    <a:pt x="1473" y="336"/>
                  </a:lnTo>
                  <a:lnTo>
                    <a:pt x="1467" y="334"/>
                  </a:lnTo>
                  <a:lnTo>
                    <a:pt x="1462" y="331"/>
                  </a:lnTo>
                  <a:lnTo>
                    <a:pt x="1458" y="326"/>
                  </a:lnTo>
                  <a:lnTo>
                    <a:pt x="1458" y="320"/>
                  </a:lnTo>
                  <a:lnTo>
                    <a:pt x="1458" y="320"/>
                  </a:lnTo>
                  <a:lnTo>
                    <a:pt x="1458" y="314"/>
                  </a:lnTo>
                  <a:lnTo>
                    <a:pt x="1462" y="309"/>
                  </a:lnTo>
                  <a:lnTo>
                    <a:pt x="1467" y="305"/>
                  </a:lnTo>
                  <a:lnTo>
                    <a:pt x="1473" y="303"/>
                  </a:lnTo>
                  <a:lnTo>
                    <a:pt x="1473" y="303"/>
                  </a:lnTo>
                  <a:close/>
                  <a:moveTo>
                    <a:pt x="1416" y="303"/>
                  </a:moveTo>
                  <a:lnTo>
                    <a:pt x="1416" y="303"/>
                  </a:lnTo>
                  <a:lnTo>
                    <a:pt x="1416" y="303"/>
                  </a:lnTo>
                  <a:lnTo>
                    <a:pt x="1421" y="305"/>
                  </a:lnTo>
                  <a:lnTo>
                    <a:pt x="1426" y="309"/>
                  </a:lnTo>
                  <a:lnTo>
                    <a:pt x="1429" y="314"/>
                  </a:lnTo>
                  <a:lnTo>
                    <a:pt x="1431" y="320"/>
                  </a:lnTo>
                  <a:lnTo>
                    <a:pt x="1431" y="320"/>
                  </a:lnTo>
                  <a:lnTo>
                    <a:pt x="1429" y="326"/>
                  </a:lnTo>
                  <a:lnTo>
                    <a:pt x="1426" y="331"/>
                  </a:lnTo>
                  <a:lnTo>
                    <a:pt x="1421" y="334"/>
                  </a:lnTo>
                  <a:lnTo>
                    <a:pt x="1416" y="336"/>
                  </a:lnTo>
                  <a:lnTo>
                    <a:pt x="1416" y="336"/>
                  </a:lnTo>
                  <a:lnTo>
                    <a:pt x="1409" y="334"/>
                  </a:lnTo>
                  <a:lnTo>
                    <a:pt x="1404" y="331"/>
                  </a:lnTo>
                  <a:lnTo>
                    <a:pt x="1400" y="326"/>
                  </a:lnTo>
                  <a:lnTo>
                    <a:pt x="1399" y="320"/>
                  </a:lnTo>
                  <a:lnTo>
                    <a:pt x="1399" y="320"/>
                  </a:lnTo>
                  <a:lnTo>
                    <a:pt x="1400" y="314"/>
                  </a:lnTo>
                  <a:lnTo>
                    <a:pt x="1404" y="309"/>
                  </a:lnTo>
                  <a:lnTo>
                    <a:pt x="1409" y="305"/>
                  </a:lnTo>
                  <a:lnTo>
                    <a:pt x="1416" y="303"/>
                  </a:lnTo>
                  <a:lnTo>
                    <a:pt x="1416" y="303"/>
                  </a:lnTo>
                  <a:close/>
                  <a:moveTo>
                    <a:pt x="1356" y="303"/>
                  </a:moveTo>
                  <a:lnTo>
                    <a:pt x="1356" y="303"/>
                  </a:lnTo>
                  <a:lnTo>
                    <a:pt x="1356" y="303"/>
                  </a:lnTo>
                  <a:lnTo>
                    <a:pt x="1363" y="305"/>
                  </a:lnTo>
                  <a:lnTo>
                    <a:pt x="1368" y="309"/>
                  </a:lnTo>
                  <a:lnTo>
                    <a:pt x="1371" y="314"/>
                  </a:lnTo>
                  <a:lnTo>
                    <a:pt x="1371" y="320"/>
                  </a:lnTo>
                  <a:lnTo>
                    <a:pt x="1371" y="320"/>
                  </a:lnTo>
                  <a:lnTo>
                    <a:pt x="1371" y="326"/>
                  </a:lnTo>
                  <a:lnTo>
                    <a:pt x="1368" y="331"/>
                  </a:lnTo>
                  <a:lnTo>
                    <a:pt x="1363" y="334"/>
                  </a:lnTo>
                  <a:lnTo>
                    <a:pt x="1356" y="336"/>
                  </a:lnTo>
                  <a:lnTo>
                    <a:pt x="1356" y="336"/>
                  </a:lnTo>
                  <a:lnTo>
                    <a:pt x="1351" y="334"/>
                  </a:lnTo>
                  <a:lnTo>
                    <a:pt x="1346" y="331"/>
                  </a:lnTo>
                  <a:lnTo>
                    <a:pt x="1342" y="326"/>
                  </a:lnTo>
                  <a:lnTo>
                    <a:pt x="1341" y="320"/>
                  </a:lnTo>
                  <a:lnTo>
                    <a:pt x="1341" y="320"/>
                  </a:lnTo>
                  <a:lnTo>
                    <a:pt x="1342" y="314"/>
                  </a:lnTo>
                  <a:lnTo>
                    <a:pt x="1346" y="309"/>
                  </a:lnTo>
                  <a:lnTo>
                    <a:pt x="1351" y="305"/>
                  </a:lnTo>
                  <a:lnTo>
                    <a:pt x="1356" y="303"/>
                  </a:lnTo>
                  <a:lnTo>
                    <a:pt x="1356" y="303"/>
                  </a:lnTo>
                  <a:close/>
                  <a:moveTo>
                    <a:pt x="1298" y="303"/>
                  </a:moveTo>
                  <a:lnTo>
                    <a:pt x="1298" y="303"/>
                  </a:lnTo>
                  <a:lnTo>
                    <a:pt x="1298" y="303"/>
                  </a:lnTo>
                  <a:lnTo>
                    <a:pt x="1305" y="305"/>
                  </a:lnTo>
                  <a:lnTo>
                    <a:pt x="1308" y="309"/>
                  </a:lnTo>
                  <a:lnTo>
                    <a:pt x="1312" y="314"/>
                  </a:lnTo>
                  <a:lnTo>
                    <a:pt x="1313" y="320"/>
                  </a:lnTo>
                  <a:lnTo>
                    <a:pt x="1313" y="320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5" y="334"/>
                  </a:lnTo>
                  <a:lnTo>
                    <a:pt x="1298" y="336"/>
                  </a:lnTo>
                  <a:lnTo>
                    <a:pt x="1298" y="336"/>
                  </a:lnTo>
                  <a:lnTo>
                    <a:pt x="1293" y="334"/>
                  </a:lnTo>
                  <a:lnTo>
                    <a:pt x="1288" y="331"/>
                  </a:lnTo>
                  <a:lnTo>
                    <a:pt x="1284" y="326"/>
                  </a:lnTo>
                  <a:lnTo>
                    <a:pt x="1283" y="320"/>
                  </a:lnTo>
                  <a:lnTo>
                    <a:pt x="1283" y="320"/>
                  </a:lnTo>
                  <a:lnTo>
                    <a:pt x="1284" y="314"/>
                  </a:lnTo>
                  <a:lnTo>
                    <a:pt x="1288" y="309"/>
                  </a:lnTo>
                  <a:lnTo>
                    <a:pt x="1293" y="305"/>
                  </a:lnTo>
                  <a:lnTo>
                    <a:pt x="1298" y="303"/>
                  </a:lnTo>
                  <a:lnTo>
                    <a:pt x="1298" y="303"/>
                  </a:lnTo>
                  <a:close/>
                  <a:moveTo>
                    <a:pt x="1240" y="303"/>
                  </a:moveTo>
                  <a:lnTo>
                    <a:pt x="1240" y="303"/>
                  </a:lnTo>
                  <a:lnTo>
                    <a:pt x="1240" y="303"/>
                  </a:lnTo>
                  <a:lnTo>
                    <a:pt x="1245" y="305"/>
                  </a:lnTo>
                  <a:lnTo>
                    <a:pt x="1250" y="309"/>
                  </a:lnTo>
                  <a:lnTo>
                    <a:pt x="1254" y="314"/>
                  </a:lnTo>
                  <a:lnTo>
                    <a:pt x="1255" y="320"/>
                  </a:lnTo>
                  <a:lnTo>
                    <a:pt x="1255" y="320"/>
                  </a:lnTo>
                  <a:lnTo>
                    <a:pt x="1254" y="326"/>
                  </a:lnTo>
                  <a:lnTo>
                    <a:pt x="1250" y="331"/>
                  </a:lnTo>
                  <a:lnTo>
                    <a:pt x="1245" y="334"/>
                  </a:lnTo>
                  <a:lnTo>
                    <a:pt x="1240" y="336"/>
                  </a:lnTo>
                  <a:lnTo>
                    <a:pt x="1240" y="336"/>
                  </a:lnTo>
                  <a:lnTo>
                    <a:pt x="1233" y="334"/>
                  </a:lnTo>
                  <a:lnTo>
                    <a:pt x="1228" y="331"/>
                  </a:lnTo>
                  <a:lnTo>
                    <a:pt x="1225" y="326"/>
                  </a:lnTo>
                  <a:lnTo>
                    <a:pt x="1225" y="320"/>
                  </a:lnTo>
                  <a:lnTo>
                    <a:pt x="1225" y="320"/>
                  </a:lnTo>
                  <a:lnTo>
                    <a:pt x="1225" y="314"/>
                  </a:lnTo>
                  <a:lnTo>
                    <a:pt x="1228" y="309"/>
                  </a:lnTo>
                  <a:lnTo>
                    <a:pt x="1233" y="305"/>
                  </a:lnTo>
                  <a:lnTo>
                    <a:pt x="1240" y="303"/>
                  </a:lnTo>
                  <a:lnTo>
                    <a:pt x="1240" y="303"/>
                  </a:lnTo>
                  <a:close/>
                  <a:moveTo>
                    <a:pt x="1182" y="303"/>
                  </a:moveTo>
                  <a:lnTo>
                    <a:pt x="1182" y="303"/>
                  </a:lnTo>
                  <a:lnTo>
                    <a:pt x="1182" y="303"/>
                  </a:lnTo>
                  <a:lnTo>
                    <a:pt x="1187" y="305"/>
                  </a:lnTo>
                  <a:lnTo>
                    <a:pt x="1192" y="309"/>
                  </a:lnTo>
                  <a:lnTo>
                    <a:pt x="1196" y="314"/>
                  </a:lnTo>
                  <a:lnTo>
                    <a:pt x="1198" y="320"/>
                  </a:lnTo>
                  <a:lnTo>
                    <a:pt x="1198" y="320"/>
                  </a:lnTo>
                  <a:lnTo>
                    <a:pt x="1196" y="326"/>
                  </a:lnTo>
                  <a:lnTo>
                    <a:pt x="1192" y="331"/>
                  </a:lnTo>
                  <a:lnTo>
                    <a:pt x="1187" y="334"/>
                  </a:lnTo>
                  <a:lnTo>
                    <a:pt x="1182" y="336"/>
                  </a:lnTo>
                  <a:lnTo>
                    <a:pt x="1182" y="336"/>
                  </a:lnTo>
                  <a:lnTo>
                    <a:pt x="1175" y="334"/>
                  </a:lnTo>
                  <a:lnTo>
                    <a:pt x="1170" y="331"/>
                  </a:lnTo>
                  <a:lnTo>
                    <a:pt x="1167" y="326"/>
                  </a:lnTo>
                  <a:lnTo>
                    <a:pt x="1165" y="320"/>
                  </a:lnTo>
                  <a:lnTo>
                    <a:pt x="1165" y="320"/>
                  </a:lnTo>
                  <a:lnTo>
                    <a:pt x="1167" y="314"/>
                  </a:lnTo>
                  <a:lnTo>
                    <a:pt x="1170" y="309"/>
                  </a:lnTo>
                  <a:lnTo>
                    <a:pt x="1175" y="305"/>
                  </a:lnTo>
                  <a:lnTo>
                    <a:pt x="1182" y="303"/>
                  </a:lnTo>
                  <a:lnTo>
                    <a:pt x="1182" y="303"/>
                  </a:lnTo>
                  <a:close/>
                  <a:moveTo>
                    <a:pt x="1123" y="303"/>
                  </a:moveTo>
                  <a:lnTo>
                    <a:pt x="1123" y="303"/>
                  </a:lnTo>
                  <a:lnTo>
                    <a:pt x="1123" y="303"/>
                  </a:lnTo>
                  <a:lnTo>
                    <a:pt x="1129" y="305"/>
                  </a:lnTo>
                  <a:lnTo>
                    <a:pt x="1135" y="309"/>
                  </a:lnTo>
                  <a:lnTo>
                    <a:pt x="1138" y="314"/>
                  </a:lnTo>
                  <a:lnTo>
                    <a:pt x="1138" y="320"/>
                  </a:lnTo>
                  <a:lnTo>
                    <a:pt x="1138" y="320"/>
                  </a:lnTo>
                  <a:lnTo>
                    <a:pt x="1138" y="326"/>
                  </a:lnTo>
                  <a:lnTo>
                    <a:pt x="1135" y="331"/>
                  </a:lnTo>
                  <a:lnTo>
                    <a:pt x="1129" y="334"/>
                  </a:lnTo>
                  <a:lnTo>
                    <a:pt x="1123" y="336"/>
                  </a:lnTo>
                  <a:lnTo>
                    <a:pt x="1123" y="336"/>
                  </a:lnTo>
                  <a:lnTo>
                    <a:pt x="1118" y="334"/>
                  </a:lnTo>
                  <a:lnTo>
                    <a:pt x="1112" y="331"/>
                  </a:lnTo>
                  <a:lnTo>
                    <a:pt x="1109" y="326"/>
                  </a:lnTo>
                  <a:lnTo>
                    <a:pt x="1107" y="320"/>
                  </a:lnTo>
                  <a:lnTo>
                    <a:pt x="1107" y="320"/>
                  </a:lnTo>
                  <a:lnTo>
                    <a:pt x="1109" y="314"/>
                  </a:lnTo>
                  <a:lnTo>
                    <a:pt x="1112" y="309"/>
                  </a:lnTo>
                  <a:lnTo>
                    <a:pt x="1118" y="305"/>
                  </a:lnTo>
                  <a:lnTo>
                    <a:pt x="1123" y="303"/>
                  </a:lnTo>
                  <a:lnTo>
                    <a:pt x="1123" y="303"/>
                  </a:lnTo>
                  <a:close/>
                  <a:moveTo>
                    <a:pt x="1065" y="303"/>
                  </a:moveTo>
                  <a:lnTo>
                    <a:pt x="1065" y="303"/>
                  </a:lnTo>
                  <a:lnTo>
                    <a:pt x="1065" y="303"/>
                  </a:lnTo>
                  <a:lnTo>
                    <a:pt x="1072" y="305"/>
                  </a:lnTo>
                  <a:lnTo>
                    <a:pt x="1077" y="309"/>
                  </a:lnTo>
                  <a:lnTo>
                    <a:pt x="1078" y="314"/>
                  </a:lnTo>
                  <a:lnTo>
                    <a:pt x="1080" y="320"/>
                  </a:lnTo>
                  <a:lnTo>
                    <a:pt x="1080" y="320"/>
                  </a:lnTo>
                  <a:lnTo>
                    <a:pt x="1078" y="326"/>
                  </a:lnTo>
                  <a:lnTo>
                    <a:pt x="1077" y="331"/>
                  </a:lnTo>
                  <a:lnTo>
                    <a:pt x="1072" y="334"/>
                  </a:lnTo>
                  <a:lnTo>
                    <a:pt x="1065" y="336"/>
                  </a:lnTo>
                  <a:lnTo>
                    <a:pt x="1065" y="336"/>
                  </a:lnTo>
                  <a:lnTo>
                    <a:pt x="1060" y="334"/>
                  </a:lnTo>
                  <a:lnTo>
                    <a:pt x="1055" y="331"/>
                  </a:lnTo>
                  <a:lnTo>
                    <a:pt x="1051" y="326"/>
                  </a:lnTo>
                  <a:lnTo>
                    <a:pt x="1049" y="320"/>
                  </a:lnTo>
                  <a:lnTo>
                    <a:pt x="1049" y="320"/>
                  </a:lnTo>
                  <a:lnTo>
                    <a:pt x="1051" y="314"/>
                  </a:lnTo>
                  <a:lnTo>
                    <a:pt x="1055" y="309"/>
                  </a:lnTo>
                  <a:lnTo>
                    <a:pt x="1060" y="305"/>
                  </a:lnTo>
                  <a:lnTo>
                    <a:pt x="1065" y="303"/>
                  </a:lnTo>
                  <a:lnTo>
                    <a:pt x="1065" y="303"/>
                  </a:lnTo>
                  <a:close/>
                  <a:moveTo>
                    <a:pt x="1007" y="303"/>
                  </a:moveTo>
                  <a:lnTo>
                    <a:pt x="1007" y="303"/>
                  </a:lnTo>
                  <a:lnTo>
                    <a:pt x="1007" y="303"/>
                  </a:lnTo>
                  <a:lnTo>
                    <a:pt x="1012" y="305"/>
                  </a:lnTo>
                  <a:lnTo>
                    <a:pt x="1017" y="309"/>
                  </a:lnTo>
                  <a:lnTo>
                    <a:pt x="1020" y="314"/>
                  </a:lnTo>
                  <a:lnTo>
                    <a:pt x="1022" y="320"/>
                  </a:lnTo>
                  <a:lnTo>
                    <a:pt x="1022" y="320"/>
                  </a:lnTo>
                  <a:lnTo>
                    <a:pt x="1020" y="326"/>
                  </a:lnTo>
                  <a:lnTo>
                    <a:pt x="1017" y="331"/>
                  </a:lnTo>
                  <a:lnTo>
                    <a:pt x="1012" y="334"/>
                  </a:lnTo>
                  <a:lnTo>
                    <a:pt x="1007" y="336"/>
                  </a:lnTo>
                  <a:lnTo>
                    <a:pt x="1007" y="336"/>
                  </a:lnTo>
                  <a:lnTo>
                    <a:pt x="1000" y="334"/>
                  </a:lnTo>
                  <a:lnTo>
                    <a:pt x="995" y="331"/>
                  </a:lnTo>
                  <a:lnTo>
                    <a:pt x="992" y="326"/>
                  </a:lnTo>
                  <a:lnTo>
                    <a:pt x="992" y="320"/>
                  </a:lnTo>
                  <a:lnTo>
                    <a:pt x="992" y="320"/>
                  </a:lnTo>
                  <a:lnTo>
                    <a:pt x="992" y="314"/>
                  </a:lnTo>
                  <a:lnTo>
                    <a:pt x="995" y="309"/>
                  </a:lnTo>
                  <a:lnTo>
                    <a:pt x="1000" y="305"/>
                  </a:lnTo>
                  <a:lnTo>
                    <a:pt x="1007" y="303"/>
                  </a:lnTo>
                  <a:lnTo>
                    <a:pt x="1007" y="303"/>
                  </a:lnTo>
                  <a:close/>
                  <a:moveTo>
                    <a:pt x="949" y="303"/>
                  </a:moveTo>
                  <a:lnTo>
                    <a:pt x="949" y="303"/>
                  </a:lnTo>
                  <a:lnTo>
                    <a:pt x="949" y="303"/>
                  </a:lnTo>
                  <a:lnTo>
                    <a:pt x="954" y="305"/>
                  </a:lnTo>
                  <a:lnTo>
                    <a:pt x="959" y="309"/>
                  </a:lnTo>
                  <a:lnTo>
                    <a:pt x="963" y="314"/>
                  </a:lnTo>
                  <a:lnTo>
                    <a:pt x="964" y="320"/>
                  </a:lnTo>
                  <a:lnTo>
                    <a:pt x="964" y="320"/>
                  </a:lnTo>
                  <a:lnTo>
                    <a:pt x="963" y="326"/>
                  </a:lnTo>
                  <a:lnTo>
                    <a:pt x="959" y="331"/>
                  </a:lnTo>
                  <a:lnTo>
                    <a:pt x="954" y="334"/>
                  </a:lnTo>
                  <a:lnTo>
                    <a:pt x="949" y="336"/>
                  </a:lnTo>
                  <a:lnTo>
                    <a:pt x="949" y="336"/>
                  </a:lnTo>
                  <a:lnTo>
                    <a:pt x="942" y="334"/>
                  </a:lnTo>
                  <a:lnTo>
                    <a:pt x="937" y="331"/>
                  </a:lnTo>
                  <a:lnTo>
                    <a:pt x="934" y="326"/>
                  </a:lnTo>
                  <a:lnTo>
                    <a:pt x="934" y="320"/>
                  </a:lnTo>
                  <a:lnTo>
                    <a:pt x="934" y="320"/>
                  </a:lnTo>
                  <a:lnTo>
                    <a:pt x="934" y="314"/>
                  </a:lnTo>
                  <a:lnTo>
                    <a:pt x="937" y="309"/>
                  </a:lnTo>
                  <a:lnTo>
                    <a:pt x="942" y="305"/>
                  </a:lnTo>
                  <a:lnTo>
                    <a:pt x="949" y="303"/>
                  </a:lnTo>
                  <a:lnTo>
                    <a:pt x="949" y="303"/>
                  </a:lnTo>
                  <a:close/>
                  <a:moveTo>
                    <a:pt x="889" y="303"/>
                  </a:moveTo>
                  <a:lnTo>
                    <a:pt x="889" y="303"/>
                  </a:lnTo>
                  <a:lnTo>
                    <a:pt x="889" y="303"/>
                  </a:lnTo>
                  <a:lnTo>
                    <a:pt x="896" y="305"/>
                  </a:lnTo>
                  <a:lnTo>
                    <a:pt x="901" y="309"/>
                  </a:lnTo>
                  <a:lnTo>
                    <a:pt x="905" y="314"/>
                  </a:lnTo>
                  <a:lnTo>
                    <a:pt x="905" y="320"/>
                  </a:lnTo>
                  <a:lnTo>
                    <a:pt x="905" y="320"/>
                  </a:lnTo>
                  <a:lnTo>
                    <a:pt x="905" y="326"/>
                  </a:lnTo>
                  <a:lnTo>
                    <a:pt x="901" y="331"/>
                  </a:lnTo>
                  <a:lnTo>
                    <a:pt x="896" y="334"/>
                  </a:lnTo>
                  <a:lnTo>
                    <a:pt x="889" y="336"/>
                  </a:lnTo>
                  <a:lnTo>
                    <a:pt x="889" y="336"/>
                  </a:lnTo>
                  <a:lnTo>
                    <a:pt x="884" y="334"/>
                  </a:lnTo>
                  <a:lnTo>
                    <a:pt x="879" y="331"/>
                  </a:lnTo>
                  <a:lnTo>
                    <a:pt x="876" y="326"/>
                  </a:lnTo>
                  <a:lnTo>
                    <a:pt x="874" y="320"/>
                  </a:lnTo>
                  <a:lnTo>
                    <a:pt x="874" y="320"/>
                  </a:lnTo>
                  <a:lnTo>
                    <a:pt x="876" y="314"/>
                  </a:lnTo>
                  <a:lnTo>
                    <a:pt x="879" y="309"/>
                  </a:lnTo>
                  <a:lnTo>
                    <a:pt x="884" y="305"/>
                  </a:lnTo>
                  <a:lnTo>
                    <a:pt x="889" y="303"/>
                  </a:lnTo>
                  <a:lnTo>
                    <a:pt x="889" y="303"/>
                  </a:lnTo>
                  <a:close/>
                  <a:moveTo>
                    <a:pt x="831" y="303"/>
                  </a:moveTo>
                  <a:lnTo>
                    <a:pt x="831" y="303"/>
                  </a:lnTo>
                  <a:lnTo>
                    <a:pt x="831" y="303"/>
                  </a:lnTo>
                  <a:lnTo>
                    <a:pt x="838" y="305"/>
                  </a:lnTo>
                  <a:lnTo>
                    <a:pt x="843" y="309"/>
                  </a:lnTo>
                  <a:lnTo>
                    <a:pt x="847" y="314"/>
                  </a:lnTo>
                  <a:lnTo>
                    <a:pt x="847" y="320"/>
                  </a:lnTo>
                  <a:lnTo>
                    <a:pt x="847" y="320"/>
                  </a:lnTo>
                  <a:lnTo>
                    <a:pt x="847" y="326"/>
                  </a:lnTo>
                  <a:lnTo>
                    <a:pt x="843" y="331"/>
                  </a:lnTo>
                  <a:lnTo>
                    <a:pt x="838" y="334"/>
                  </a:lnTo>
                  <a:lnTo>
                    <a:pt x="831" y="336"/>
                  </a:lnTo>
                  <a:lnTo>
                    <a:pt x="831" y="336"/>
                  </a:lnTo>
                  <a:lnTo>
                    <a:pt x="826" y="334"/>
                  </a:lnTo>
                  <a:lnTo>
                    <a:pt x="821" y="331"/>
                  </a:lnTo>
                  <a:lnTo>
                    <a:pt x="818" y="326"/>
                  </a:lnTo>
                  <a:lnTo>
                    <a:pt x="816" y="320"/>
                  </a:lnTo>
                  <a:lnTo>
                    <a:pt x="816" y="320"/>
                  </a:lnTo>
                  <a:lnTo>
                    <a:pt x="818" y="314"/>
                  </a:lnTo>
                  <a:lnTo>
                    <a:pt x="821" y="309"/>
                  </a:lnTo>
                  <a:lnTo>
                    <a:pt x="826" y="305"/>
                  </a:lnTo>
                  <a:lnTo>
                    <a:pt x="831" y="303"/>
                  </a:lnTo>
                  <a:lnTo>
                    <a:pt x="831" y="303"/>
                  </a:lnTo>
                  <a:close/>
                  <a:moveTo>
                    <a:pt x="774" y="303"/>
                  </a:moveTo>
                  <a:lnTo>
                    <a:pt x="774" y="303"/>
                  </a:lnTo>
                  <a:lnTo>
                    <a:pt x="774" y="303"/>
                  </a:lnTo>
                  <a:lnTo>
                    <a:pt x="779" y="305"/>
                  </a:lnTo>
                  <a:lnTo>
                    <a:pt x="784" y="309"/>
                  </a:lnTo>
                  <a:lnTo>
                    <a:pt x="787" y="314"/>
                  </a:lnTo>
                  <a:lnTo>
                    <a:pt x="789" y="320"/>
                  </a:lnTo>
                  <a:lnTo>
                    <a:pt x="789" y="320"/>
                  </a:lnTo>
                  <a:lnTo>
                    <a:pt x="787" y="326"/>
                  </a:lnTo>
                  <a:lnTo>
                    <a:pt x="784" y="331"/>
                  </a:lnTo>
                  <a:lnTo>
                    <a:pt x="779" y="334"/>
                  </a:lnTo>
                  <a:lnTo>
                    <a:pt x="774" y="336"/>
                  </a:lnTo>
                  <a:lnTo>
                    <a:pt x="774" y="336"/>
                  </a:lnTo>
                  <a:lnTo>
                    <a:pt x="767" y="334"/>
                  </a:lnTo>
                  <a:lnTo>
                    <a:pt x="763" y="331"/>
                  </a:lnTo>
                  <a:lnTo>
                    <a:pt x="760" y="326"/>
                  </a:lnTo>
                  <a:lnTo>
                    <a:pt x="758" y="320"/>
                  </a:lnTo>
                  <a:lnTo>
                    <a:pt x="758" y="320"/>
                  </a:lnTo>
                  <a:lnTo>
                    <a:pt x="760" y="314"/>
                  </a:lnTo>
                  <a:lnTo>
                    <a:pt x="763" y="309"/>
                  </a:lnTo>
                  <a:lnTo>
                    <a:pt x="767" y="305"/>
                  </a:lnTo>
                  <a:lnTo>
                    <a:pt x="774" y="303"/>
                  </a:lnTo>
                  <a:lnTo>
                    <a:pt x="774" y="303"/>
                  </a:lnTo>
                  <a:close/>
                  <a:moveTo>
                    <a:pt x="716" y="303"/>
                  </a:moveTo>
                  <a:lnTo>
                    <a:pt x="716" y="303"/>
                  </a:lnTo>
                  <a:lnTo>
                    <a:pt x="716" y="303"/>
                  </a:lnTo>
                  <a:lnTo>
                    <a:pt x="721" y="305"/>
                  </a:lnTo>
                  <a:lnTo>
                    <a:pt x="726" y="309"/>
                  </a:lnTo>
                  <a:lnTo>
                    <a:pt x="729" y="314"/>
                  </a:lnTo>
                  <a:lnTo>
                    <a:pt x="731" y="320"/>
                  </a:lnTo>
                  <a:lnTo>
                    <a:pt x="731" y="320"/>
                  </a:lnTo>
                  <a:lnTo>
                    <a:pt x="729" y="326"/>
                  </a:lnTo>
                  <a:lnTo>
                    <a:pt x="726" y="331"/>
                  </a:lnTo>
                  <a:lnTo>
                    <a:pt x="721" y="334"/>
                  </a:lnTo>
                  <a:lnTo>
                    <a:pt x="716" y="336"/>
                  </a:lnTo>
                  <a:lnTo>
                    <a:pt x="716" y="336"/>
                  </a:lnTo>
                  <a:lnTo>
                    <a:pt x="709" y="334"/>
                  </a:lnTo>
                  <a:lnTo>
                    <a:pt x="704" y="331"/>
                  </a:lnTo>
                  <a:lnTo>
                    <a:pt x="700" y="326"/>
                  </a:lnTo>
                  <a:lnTo>
                    <a:pt x="700" y="320"/>
                  </a:lnTo>
                  <a:lnTo>
                    <a:pt x="700" y="320"/>
                  </a:lnTo>
                  <a:lnTo>
                    <a:pt x="700" y="314"/>
                  </a:lnTo>
                  <a:lnTo>
                    <a:pt x="704" y="309"/>
                  </a:lnTo>
                  <a:lnTo>
                    <a:pt x="709" y="305"/>
                  </a:lnTo>
                  <a:lnTo>
                    <a:pt x="716" y="303"/>
                  </a:lnTo>
                  <a:lnTo>
                    <a:pt x="716" y="303"/>
                  </a:lnTo>
                  <a:close/>
                  <a:moveTo>
                    <a:pt x="656" y="303"/>
                  </a:moveTo>
                  <a:lnTo>
                    <a:pt x="656" y="303"/>
                  </a:lnTo>
                  <a:lnTo>
                    <a:pt x="656" y="303"/>
                  </a:lnTo>
                  <a:lnTo>
                    <a:pt x="663" y="305"/>
                  </a:lnTo>
                  <a:lnTo>
                    <a:pt x="668" y="309"/>
                  </a:lnTo>
                  <a:lnTo>
                    <a:pt x="671" y="314"/>
                  </a:lnTo>
                  <a:lnTo>
                    <a:pt x="673" y="320"/>
                  </a:lnTo>
                  <a:lnTo>
                    <a:pt x="673" y="320"/>
                  </a:lnTo>
                  <a:lnTo>
                    <a:pt x="671" y="326"/>
                  </a:lnTo>
                  <a:lnTo>
                    <a:pt x="668" y="331"/>
                  </a:lnTo>
                  <a:lnTo>
                    <a:pt x="663" y="334"/>
                  </a:lnTo>
                  <a:lnTo>
                    <a:pt x="656" y="336"/>
                  </a:lnTo>
                  <a:lnTo>
                    <a:pt x="656" y="336"/>
                  </a:lnTo>
                  <a:lnTo>
                    <a:pt x="651" y="334"/>
                  </a:lnTo>
                  <a:lnTo>
                    <a:pt x="646" y="331"/>
                  </a:lnTo>
                  <a:lnTo>
                    <a:pt x="642" y="326"/>
                  </a:lnTo>
                  <a:lnTo>
                    <a:pt x="641" y="320"/>
                  </a:lnTo>
                  <a:lnTo>
                    <a:pt x="641" y="320"/>
                  </a:lnTo>
                  <a:lnTo>
                    <a:pt x="642" y="314"/>
                  </a:lnTo>
                  <a:lnTo>
                    <a:pt x="646" y="309"/>
                  </a:lnTo>
                  <a:lnTo>
                    <a:pt x="651" y="305"/>
                  </a:lnTo>
                  <a:lnTo>
                    <a:pt x="656" y="303"/>
                  </a:lnTo>
                  <a:lnTo>
                    <a:pt x="656" y="303"/>
                  </a:lnTo>
                  <a:close/>
                  <a:moveTo>
                    <a:pt x="598" y="303"/>
                  </a:moveTo>
                  <a:lnTo>
                    <a:pt x="598" y="303"/>
                  </a:lnTo>
                  <a:lnTo>
                    <a:pt x="598" y="303"/>
                  </a:lnTo>
                  <a:lnTo>
                    <a:pt x="605" y="305"/>
                  </a:lnTo>
                  <a:lnTo>
                    <a:pt x="610" y="309"/>
                  </a:lnTo>
                  <a:lnTo>
                    <a:pt x="613" y="314"/>
                  </a:lnTo>
                  <a:lnTo>
                    <a:pt x="613" y="320"/>
                  </a:lnTo>
                  <a:lnTo>
                    <a:pt x="613" y="320"/>
                  </a:lnTo>
                  <a:lnTo>
                    <a:pt x="613" y="326"/>
                  </a:lnTo>
                  <a:lnTo>
                    <a:pt x="610" y="331"/>
                  </a:lnTo>
                  <a:lnTo>
                    <a:pt x="605" y="334"/>
                  </a:lnTo>
                  <a:lnTo>
                    <a:pt x="598" y="336"/>
                  </a:lnTo>
                  <a:lnTo>
                    <a:pt x="598" y="336"/>
                  </a:lnTo>
                  <a:lnTo>
                    <a:pt x="593" y="334"/>
                  </a:lnTo>
                  <a:lnTo>
                    <a:pt x="588" y="331"/>
                  </a:lnTo>
                  <a:lnTo>
                    <a:pt x="584" y="326"/>
                  </a:lnTo>
                  <a:lnTo>
                    <a:pt x="583" y="320"/>
                  </a:lnTo>
                  <a:lnTo>
                    <a:pt x="583" y="320"/>
                  </a:lnTo>
                  <a:lnTo>
                    <a:pt x="584" y="314"/>
                  </a:lnTo>
                  <a:lnTo>
                    <a:pt x="588" y="309"/>
                  </a:lnTo>
                  <a:lnTo>
                    <a:pt x="593" y="305"/>
                  </a:lnTo>
                  <a:lnTo>
                    <a:pt x="598" y="303"/>
                  </a:lnTo>
                  <a:lnTo>
                    <a:pt x="598" y="303"/>
                  </a:lnTo>
                  <a:close/>
                  <a:moveTo>
                    <a:pt x="540" y="303"/>
                  </a:moveTo>
                  <a:lnTo>
                    <a:pt x="540" y="303"/>
                  </a:lnTo>
                  <a:lnTo>
                    <a:pt x="540" y="303"/>
                  </a:lnTo>
                  <a:lnTo>
                    <a:pt x="547" y="305"/>
                  </a:lnTo>
                  <a:lnTo>
                    <a:pt x="550" y="309"/>
                  </a:lnTo>
                  <a:lnTo>
                    <a:pt x="554" y="314"/>
                  </a:lnTo>
                  <a:lnTo>
                    <a:pt x="556" y="320"/>
                  </a:lnTo>
                  <a:lnTo>
                    <a:pt x="556" y="320"/>
                  </a:lnTo>
                  <a:lnTo>
                    <a:pt x="554" y="326"/>
                  </a:lnTo>
                  <a:lnTo>
                    <a:pt x="550" y="331"/>
                  </a:lnTo>
                  <a:lnTo>
                    <a:pt x="547" y="334"/>
                  </a:lnTo>
                  <a:lnTo>
                    <a:pt x="540" y="336"/>
                  </a:lnTo>
                  <a:lnTo>
                    <a:pt x="540" y="336"/>
                  </a:lnTo>
                  <a:lnTo>
                    <a:pt x="533" y="334"/>
                  </a:lnTo>
                  <a:lnTo>
                    <a:pt x="530" y="331"/>
                  </a:lnTo>
                  <a:lnTo>
                    <a:pt x="527" y="326"/>
                  </a:lnTo>
                  <a:lnTo>
                    <a:pt x="525" y="320"/>
                  </a:lnTo>
                  <a:lnTo>
                    <a:pt x="525" y="320"/>
                  </a:lnTo>
                  <a:lnTo>
                    <a:pt x="527" y="314"/>
                  </a:lnTo>
                  <a:lnTo>
                    <a:pt x="530" y="309"/>
                  </a:lnTo>
                  <a:lnTo>
                    <a:pt x="533" y="305"/>
                  </a:lnTo>
                  <a:lnTo>
                    <a:pt x="540" y="303"/>
                  </a:lnTo>
                  <a:lnTo>
                    <a:pt x="540" y="303"/>
                  </a:lnTo>
                  <a:close/>
                  <a:moveTo>
                    <a:pt x="482" y="303"/>
                  </a:moveTo>
                  <a:lnTo>
                    <a:pt x="482" y="303"/>
                  </a:lnTo>
                  <a:lnTo>
                    <a:pt x="482" y="303"/>
                  </a:lnTo>
                  <a:lnTo>
                    <a:pt x="487" y="305"/>
                  </a:lnTo>
                  <a:lnTo>
                    <a:pt x="493" y="309"/>
                  </a:lnTo>
                  <a:lnTo>
                    <a:pt x="496" y="314"/>
                  </a:lnTo>
                  <a:lnTo>
                    <a:pt x="498" y="320"/>
                  </a:lnTo>
                  <a:lnTo>
                    <a:pt x="498" y="320"/>
                  </a:lnTo>
                  <a:lnTo>
                    <a:pt x="496" y="326"/>
                  </a:lnTo>
                  <a:lnTo>
                    <a:pt x="493" y="331"/>
                  </a:lnTo>
                  <a:lnTo>
                    <a:pt x="487" y="334"/>
                  </a:lnTo>
                  <a:lnTo>
                    <a:pt x="482" y="336"/>
                  </a:lnTo>
                  <a:lnTo>
                    <a:pt x="482" y="336"/>
                  </a:lnTo>
                  <a:lnTo>
                    <a:pt x="476" y="334"/>
                  </a:lnTo>
                  <a:lnTo>
                    <a:pt x="470" y="331"/>
                  </a:lnTo>
                  <a:lnTo>
                    <a:pt x="467" y="326"/>
                  </a:lnTo>
                  <a:lnTo>
                    <a:pt x="467" y="320"/>
                  </a:lnTo>
                  <a:lnTo>
                    <a:pt x="467" y="320"/>
                  </a:lnTo>
                  <a:lnTo>
                    <a:pt x="467" y="314"/>
                  </a:lnTo>
                  <a:lnTo>
                    <a:pt x="470" y="309"/>
                  </a:lnTo>
                  <a:lnTo>
                    <a:pt x="476" y="305"/>
                  </a:lnTo>
                  <a:lnTo>
                    <a:pt x="482" y="303"/>
                  </a:lnTo>
                  <a:lnTo>
                    <a:pt x="482" y="303"/>
                  </a:lnTo>
                  <a:close/>
                  <a:moveTo>
                    <a:pt x="1473" y="261"/>
                  </a:moveTo>
                  <a:lnTo>
                    <a:pt x="1473" y="261"/>
                  </a:lnTo>
                  <a:lnTo>
                    <a:pt x="1473" y="261"/>
                  </a:lnTo>
                  <a:lnTo>
                    <a:pt x="1479" y="261"/>
                  </a:lnTo>
                  <a:lnTo>
                    <a:pt x="1484" y="264"/>
                  </a:lnTo>
                  <a:lnTo>
                    <a:pt x="1487" y="269"/>
                  </a:lnTo>
                  <a:lnTo>
                    <a:pt x="1489" y="276"/>
                  </a:lnTo>
                  <a:lnTo>
                    <a:pt x="1489" y="276"/>
                  </a:lnTo>
                  <a:lnTo>
                    <a:pt x="1487" y="283"/>
                  </a:lnTo>
                  <a:lnTo>
                    <a:pt x="1484" y="288"/>
                  </a:lnTo>
                  <a:lnTo>
                    <a:pt x="1479" y="291"/>
                  </a:lnTo>
                  <a:lnTo>
                    <a:pt x="1473" y="293"/>
                  </a:lnTo>
                  <a:lnTo>
                    <a:pt x="1473" y="293"/>
                  </a:lnTo>
                  <a:lnTo>
                    <a:pt x="1467" y="291"/>
                  </a:lnTo>
                  <a:lnTo>
                    <a:pt x="1462" y="288"/>
                  </a:lnTo>
                  <a:lnTo>
                    <a:pt x="1458" y="283"/>
                  </a:lnTo>
                  <a:lnTo>
                    <a:pt x="1458" y="276"/>
                  </a:lnTo>
                  <a:lnTo>
                    <a:pt x="1458" y="276"/>
                  </a:lnTo>
                  <a:lnTo>
                    <a:pt x="1458" y="269"/>
                  </a:lnTo>
                  <a:lnTo>
                    <a:pt x="1462" y="264"/>
                  </a:lnTo>
                  <a:lnTo>
                    <a:pt x="1467" y="261"/>
                  </a:lnTo>
                  <a:lnTo>
                    <a:pt x="1473" y="261"/>
                  </a:lnTo>
                  <a:lnTo>
                    <a:pt x="1473" y="261"/>
                  </a:lnTo>
                  <a:close/>
                  <a:moveTo>
                    <a:pt x="1416" y="261"/>
                  </a:moveTo>
                  <a:lnTo>
                    <a:pt x="1416" y="261"/>
                  </a:lnTo>
                  <a:lnTo>
                    <a:pt x="1416" y="261"/>
                  </a:lnTo>
                  <a:lnTo>
                    <a:pt x="1421" y="261"/>
                  </a:lnTo>
                  <a:lnTo>
                    <a:pt x="1426" y="264"/>
                  </a:lnTo>
                  <a:lnTo>
                    <a:pt x="1429" y="269"/>
                  </a:lnTo>
                  <a:lnTo>
                    <a:pt x="1431" y="276"/>
                  </a:lnTo>
                  <a:lnTo>
                    <a:pt x="1431" y="276"/>
                  </a:lnTo>
                  <a:lnTo>
                    <a:pt x="1429" y="283"/>
                  </a:lnTo>
                  <a:lnTo>
                    <a:pt x="1426" y="288"/>
                  </a:lnTo>
                  <a:lnTo>
                    <a:pt x="1421" y="291"/>
                  </a:lnTo>
                  <a:lnTo>
                    <a:pt x="1416" y="293"/>
                  </a:lnTo>
                  <a:lnTo>
                    <a:pt x="1416" y="293"/>
                  </a:lnTo>
                  <a:lnTo>
                    <a:pt x="1409" y="291"/>
                  </a:lnTo>
                  <a:lnTo>
                    <a:pt x="1404" y="288"/>
                  </a:lnTo>
                  <a:lnTo>
                    <a:pt x="1400" y="283"/>
                  </a:lnTo>
                  <a:lnTo>
                    <a:pt x="1399" y="276"/>
                  </a:lnTo>
                  <a:lnTo>
                    <a:pt x="1399" y="276"/>
                  </a:lnTo>
                  <a:lnTo>
                    <a:pt x="1400" y="269"/>
                  </a:lnTo>
                  <a:lnTo>
                    <a:pt x="1404" y="264"/>
                  </a:lnTo>
                  <a:lnTo>
                    <a:pt x="1409" y="261"/>
                  </a:lnTo>
                  <a:lnTo>
                    <a:pt x="1416" y="261"/>
                  </a:lnTo>
                  <a:lnTo>
                    <a:pt x="1416" y="261"/>
                  </a:lnTo>
                  <a:close/>
                  <a:moveTo>
                    <a:pt x="1356" y="261"/>
                  </a:moveTo>
                  <a:lnTo>
                    <a:pt x="1356" y="261"/>
                  </a:lnTo>
                  <a:lnTo>
                    <a:pt x="1356" y="261"/>
                  </a:lnTo>
                  <a:lnTo>
                    <a:pt x="1363" y="261"/>
                  </a:lnTo>
                  <a:lnTo>
                    <a:pt x="1368" y="264"/>
                  </a:lnTo>
                  <a:lnTo>
                    <a:pt x="1371" y="269"/>
                  </a:lnTo>
                  <a:lnTo>
                    <a:pt x="1371" y="276"/>
                  </a:lnTo>
                  <a:lnTo>
                    <a:pt x="1371" y="276"/>
                  </a:lnTo>
                  <a:lnTo>
                    <a:pt x="1371" y="283"/>
                  </a:lnTo>
                  <a:lnTo>
                    <a:pt x="1368" y="288"/>
                  </a:lnTo>
                  <a:lnTo>
                    <a:pt x="1363" y="291"/>
                  </a:lnTo>
                  <a:lnTo>
                    <a:pt x="1356" y="293"/>
                  </a:lnTo>
                  <a:lnTo>
                    <a:pt x="1356" y="293"/>
                  </a:lnTo>
                  <a:lnTo>
                    <a:pt x="1351" y="291"/>
                  </a:lnTo>
                  <a:lnTo>
                    <a:pt x="1346" y="288"/>
                  </a:lnTo>
                  <a:lnTo>
                    <a:pt x="1342" y="283"/>
                  </a:lnTo>
                  <a:lnTo>
                    <a:pt x="1341" y="276"/>
                  </a:lnTo>
                  <a:lnTo>
                    <a:pt x="1341" y="276"/>
                  </a:lnTo>
                  <a:lnTo>
                    <a:pt x="1342" y="269"/>
                  </a:lnTo>
                  <a:lnTo>
                    <a:pt x="1346" y="264"/>
                  </a:lnTo>
                  <a:lnTo>
                    <a:pt x="1351" y="261"/>
                  </a:lnTo>
                  <a:lnTo>
                    <a:pt x="1356" y="261"/>
                  </a:lnTo>
                  <a:lnTo>
                    <a:pt x="1356" y="261"/>
                  </a:lnTo>
                  <a:close/>
                  <a:moveTo>
                    <a:pt x="1298" y="261"/>
                  </a:moveTo>
                  <a:lnTo>
                    <a:pt x="1298" y="261"/>
                  </a:lnTo>
                  <a:lnTo>
                    <a:pt x="1298" y="261"/>
                  </a:lnTo>
                  <a:lnTo>
                    <a:pt x="1305" y="261"/>
                  </a:lnTo>
                  <a:lnTo>
                    <a:pt x="1308" y="264"/>
                  </a:lnTo>
                  <a:lnTo>
                    <a:pt x="1312" y="269"/>
                  </a:lnTo>
                  <a:lnTo>
                    <a:pt x="1313" y="276"/>
                  </a:lnTo>
                  <a:lnTo>
                    <a:pt x="1313" y="276"/>
                  </a:lnTo>
                  <a:lnTo>
                    <a:pt x="1312" y="283"/>
                  </a:lnTo>
                  <a:lnTo>
                    <a:pt x="1308" y="288"/>
                  </a:lnTo>
                  <a:lnTo>
                    <a:pt x="1305" y="291"/>
                  </a:lnTo>
                  <a:lnTo>
                    <a:pt x="1298" y="293"/>
                  </a:lnTo>
                  <a:lnTo>
                    <a:pt x="1298" y="293"/>
                  </a:lnTo>
                  <a:lnTo>
                    <a:pt x="1293" y="291"/>
                  </a:lnTo>
                  <a:lnTo>
                    <a:pt x="1288" y="288"/>
                  </a:lnTo>
                  <a:lnTo>
                    <a:pt x="1284" y="283"/>
                  </a:lnTo>
                  <a:lnTo>
                    <a:pt x="1283" y="276"/>
                  </a:lnTo>
                  <a:lnTo>
                    <a:pt x="1283" y="276"/>
                  </a:lnTo>
                  <a:lnTo>
                    <a:pt x="1284" y="269"/>
                  </a:lnTo>
                  <a:lnTo>
                    <a:pt x="1288" y="264"/>
                  </a:lnTo>
                  <a:lnTo>
                    <a:pt x="1293" y="261"/>
                  </a:lnTo>
                  <a:lnTo>
                    <a:pt x="1298" y="261"/>
                  </a:lnTo>
                  <a:lnTo>
                    <a:pt x="1298" y="261"/>
                  </a:lnTo>
                  <a:close/>
                  <a:moveTo>
                    <a:pt x="1123" y="261"/>
                  </a:moveTo>
                  <a:lnTo>
                    <a:pt x="1123" y="261"/>
                  </a:lnTo>
                  <a:lnTo>
                    <a:pt x="1123" y="261"/>
                  </a:lnTo>
                  <a:lnTo>
                    <a:pt x="1129" y="261"/>
                  </a:lnTo>
                  <a:lnTo>
                    <a:pt x="1135" y="264"/>
                  </a:lnTo>
                  <a:lnTo>
                    <a:pt x="1138" y="269"/>
                  </a:lnTo>
                  <a:lnTo>
                    <a:pt x="1138" y="276"/>
                  </a:lnTo>
                  <a:lnTo>
                    <a:pt x="1138" y="276"/>
                  </a:lnTo>
                  <a:lnTo>
                    <a:pt x="1138" y="283"/>
                  </a:lnTo>
                  <a:lnTo>
                    <a:pt x="1135" y="288"/>
                  </a:lnTo>
                  <a:lnTo>
                    <a:pt x="1129" y="291"/>
                  </a:lnTo>
                  <a:lnTo>
                    <a:pt x="1123" y="293"/>
                  </a:lnTo>
                  <a:lnTo>
                    <a:pt x="1123" y="293"/>
                  </a:lnTo>
                  <a:lnTo>
                    <a:pt x="1118" y="291"/>
                  </a:lnTo>
                  <a:lnTo>
                    <a:pt x="1112" y="288"/>
                  </a:lnTo>
                  <a:lnTo>
                    <a:pt x="1109" y="283"/>
                  </a:lnTo>
                  <a:lnTo>
                    <a:pt x="1107" y="276"/>
                  </a:lnTo>
                  <a:lnTo>
                    <a:pt x="1107" y="276"/>
                  </a:lnTo>
                  <a:lnTo>
                    <a:pt x="1109" y="269"/>
                  </a:lnTo>
                  <a:lnTo>
                    <a:pt x="1112" y="264"/>
                  </a:lnTo>
                  <a:lnTo>
                    <a:pt x="1118" y="261"/>
                  </a:lnTo>
                  <a:lnTo>
                    <a:pt x="1123" y="261"/>
                  </a:lnTo>
                  <a:lnTo>
                    <a:pt x="1123" y="261"/>
                  </a:lnTo>
                  <a:close/>
                  <a:moveTo>
                    <a:pt x="1065" y="261"/>
                  </a:moveTo>
                  <a:lnTo>
                    <a:pt x="1065" y="261"/>
                  </a:lnTo>
                  <a:lnTo>
                    <a:pt x="1065" y="261"/>
                  </a:lnTo>
                  <a:lnTo>
                    <a:pt x="1072" y="261"/>
                  </a:lnTo>
                  <a:lnTo>
                    <a:pt x="1077" y="264"/>
                  </a:lnTo>
                  <a:lnTo>
                    <a:pt x="1078" y="269"/>
                  </a:lnTo>
                  <a:lnTo>
                    <a:pt x="1080" y="276"/>
                  </a:lnTo>
                  <a:lnTo>
                    <a:pt x="1080" y="276"/>
                  </a:lnTo>
                  <a:lnTo>
                    <a:pt x="1078" y="283"/>
                  </a:lnTo>
                  <a:lnTo>
                    <a:pt x="1077" y="288"/>
                  </a:lnTo>
                  <a:lnTo>
                    <a:pt x="1072" y="291"/>
                  </a:lnTo>
                  <a:lnTo>
                    <a:pt x="1065" y="293"/>
                  </a:lnTo>
                  <a:lnTo>
                    <a:pt x="1065" y="293"/>
                  </a:lnTo>
                  <a:lnTo>
                    <a:pt x="1060" y="291"/>
                  </a:lnTo>
                  <a:lnTo>
                    <a:pt x="1055" y="288"/>
                  </a:lnTo>
                  <a:lnTo>
                    <a:pt x="1051" y="283"/>
                  </a:lnTo>
                  <a:lnTo>
                    <a:pt x="1049" y="276"/>
                  </a:lnTo>
                  <a:lnTo>
                    <a:pt x="1049" y="276"/>
                  </a:lnTo>
                  <a:lnTo>
                    <a:pt x="1051" y="269"/>
                  </a:lnTo>
                  <a:lnTo>
                    <a:pt x="1055" y="264"/>
                  </a:lnTo>
                  <a:lnTo>
                    <a:pt x="1060" y="261"/>
                  </a:lnTo>
                  <a:lnTo>
                    <a:pt x="1065" y="261"/>
                  </a:lnTo>
                  <a:lnTo>
                    <a:pt x="1065" y="261"/>
                  </a:lnTo>
                  <a:close/>
                  <a:moveTo>
                    <a:pt x="1007" y="261"/>
                  </a:moveTo>
                  <a:lnTo>
                    <a:pt x="1007" y="261"/>
                  </a:lnTo>
                  <a:lnTo>
                    <a:pt x="1007" y="261"/>
                  </a:lnTo>
                  <a:lnTo>
                    <a:pt x="1012" y="261"/>
                  </a:lnTo>
                  <a:lnTo>
                    <a:pt x="1017" y="264"/>
                  </a:lnTo>
                  <a:lnTo>
                    <a:pt x="1020" y="269"/>
                  </a:lnTo>
                  <a:lnTo>
                    <a:pt x="1022" y="276"/>
                  </a:lnTo>
                  <a:lnTo>
                    <a:pt x="1022" y="276"/>
                  </a:lnTo>
                  <a:lnTo>
                    <a:pt x="1020" y="283"/>
                  </a:lnTo>
                  <a:lnTo>
                    <a:pt x="1017" y="288"/>
                  </a:lnTo>
                  <a:lnTo>
                    <a:pt x="1012" y="291"/>
                  </a:lnTo>
                  <a:lnTo>
                    <a:pt x="1007" y="293"/>
                  </a:lnTo>
                  <a:lnTo>
                    <a:pt x="1007" y="293"/>
                  </a:lnTo>
                  <a:lnTo>
                    <a:pt x="1000" y="291"/>
                  </a:lnTo>
                  <a:lnTo>
                    <a:pt x="995" y="288"/>
                  </a:lnTo>
                  <a:lnTo>
                    <a:pt x="992" y="283"/>
                  </a:lnTo>
                  <a:lnTo>
                    <a:pt x="992" y="276"/>
                  </a:lnTo>
                  <a:lnTo>
                    <a:pt x="992" y="276"/>
                  </a:lnTo>
                  <a:lnTo>
                    <a:pt x="992" y="269"/>
                  </a:lnTo>
                  <a:lnTo>
                    <a:pt x="995" y="264"/>
                  </a:lnTo>
                  <a:lnTo>
                    <a:pt x="1000" y="261"/>
                  </a:lnTo>
                  <a:lnTo>
                    <a:pt x="1007" y="261"/>
                  </a:lnTo>
                  <a:lnTo>
                    <a:pt x="1007" y="261"/>
                  </a:lnTo>
                  <a:close/>
                  <a:moveTo>
                    <a:pt x="949" y="261"/>
                  </a:moveTo>
                  <a:lnTo>
                    <a:pt x="949" y="261"/>
                  </a:lnTo>
                  <a:lnTo>
                    <a:pt x="949" y="261"/>
                  </a:lnTo>
                  <a:lnTo>
                    <a:pt x="954" y="261"/>
                  </a:lnTo>
                  <a:lnTo>
                    <a:pt x="959" y="264"/>
                  </a:lnTo>
                  <a:lnTo>
                    <a:pt x="963" y="269"/>
                  </a:lnTo>
                  <a:lnTo>
                    <a:pt x="964" y="276"/>
                  </a:lnTo>
                  <a:lnTo>
                    <a:pt x="964" y="276"/>
                  </a:lnTo>
                  <a:lnTo>
                    <a:pt x="963" y="283"/>
                  </a:lnTo>
                  <a:lnTo>
                    <a:pt x="959" y="288"/>
                  </a:lnTo>
                  <a:lnTo>
                    <a:pt x="954" y="291"/>
                  </a:lnTo>
                  <a:lnTo>
                    <a:pt x="949" y="293"/>
                  </a:lnTo>
                  <a:lnTo>
                    <a:pt x="949" y="293"/>
                  </a:lnTo>
                  <a:lnTo>
                    <a:pt x="942" y="291"/>
                  </a:lnTo>
                  <a:lnTo>
                    <a:pt x="937" y="288"/>
                  </a:lnTo>
                  <a:lnTo>
                    <a:pt x="934" y="283"/>
                  </a:lnTo>
                  <a:lnTo>
                    <a:pt x="934" y="276"/>
                  </a:lnTo>
                  <a:lnTo>
                    <a:pt x="934" y="276"/>
                  </a:lnTo>
                  <a:lnTo>
                    <a:pt x="934" y="269"/>
                  </a:lnTo>
                  <a:lnTo>
                    <a:pt x="937" y="264"/>
                  </a:lnTo>
                  <a:lnTo>
                    <a:pt x="942" y="261"/>
                  </a:lnTo>
                  <a:lnTo>
                    <a:pt x="949" y="261"/>
                  </a:lnTo>
                  <a:lnTo>
                    <a:pt x="949" y="261"/>
                  </a:lnTo>
                  <a:close/>
                  <a:moveTo>
                    <a:pt x="889" y="261"/>
                  </a:moveTo>
                  <a:lnTo>
                    <a:pt x="889" y="261"/>
                  </a:lnTo>
                  <a:lnTo>
                    <a:pt x="889" y="261"/>
                  </a:lnTo>
                  <a:lnTo>
                    <a:pt x="896" y="261"/>
                  </a:lnTo>
                  <a:lnTo>
                    <a:pt x="901" y="264"/>
                  </a:lnTo>
                  <a:lnTo>
                    <a:pt x="905" y="269"/>
                  </a:lnTo>
                  <a:lnTo>
                    <a:pt x="905" y="276"/>
                  </a:lnTo>
                  <a:lnTo>
                    <a:pt x="905" y="276"/>
                  </a:lnTo>
                  <a:lnTo>
                    <a:pt x="905" y="283"/>
                  </a:lnTo>
                  <a:lnTo>
                    <a:pt x="901" y="288"/>
                  </a:lnTo>
                  <a:lnTo>
                    <a:pt x="896" y="291"/>
                  </a:lnTo>
                  <a:lnTo>
                    <a:pt x="889" y="293"/>
                  </a:lnTo>
                  <a:lnTo>
                    <a:pt x="889" y="293"/>
                  </a:lnTo>
                  <a:lnTo>
                    <a:pt x="884" y="291"/>
                  </a:lnTo>
                  <a:lnTo>
                    <a:pt x="879" y="288"/>
                  </a:lnTo>
                  <a:lnTo>
                    <a:pt x="876" y="283"/>
                  </a:lnTo>
                  <a:lnTo>
                    <a:pt x="874" y="276"/>
                  </a:lnTo>
                  <a:lnTo>
                    <a:pt x="874" y="276"/>
                  </a:lnTo>
                  <a:lnTo>
                    <a:pt x="876" y="269"/>
                  </a:lnTo>
                  <a:lnTo>
                    <a:pt x="879" y="264"/>
                  </a:lnTo>
                  <a:lnTo>
                    <a:pt x="884" y="261"/>
                  </a:lnTo>
                  <a:lnTo>
                    <a:pt x="889" y="261"/>
                  </a:lnTo>
                  <a:lnTo>
                    <a:pt x="889" y="261"/>
                  </a:lnTo>
                  <a:close/>
                  <a:moveTo>
                    <a:pt x="831" y="261"/>
                  </a:moveTo>
                  <a:lnTo>
                    <a:pt x="831" y="261"/>
                  </a:lnTo>
                  <a:lnTo>
                    <a:pt x="831" y="261"/>
                  </a:lnTo>
                  <a:lnTo>
                    <a:pt x="838" y="261"/>
                  </a:lnTo>
                  <a:lnTo>
                    <a:pt x="843" y="264"/>
                  </a:lnTo>
                  <a:lnTo>
                    <a:pt x="847" y="269"/>
                  </a:lnTo>
                  <a:lnTo>
                    <a:pt x="847" y="276"/>
                  </a:lnTo>
                  <a:lnTo>
                    <a:pt x="847" y="276"/>
                  </a:lnTo>
                  <a:lnTo>
                    <a:pt x="847" y="283"/>
                  </a:lnTo>
                  <a:lnTo>
                    <a:pt x="843" y="288"/>
                  </a:lnTo>
                  <a:lnTo>
                    <a:pt x="838" y="291"/>
                  </a:lnTo>
                  <a:lnTo>
                    <a:pt x="831" y="293"/>
                  </a:lnTo>
                  <a:lnTo>
                    <a:pt x="831" y="293"/>
                  </a:lnTo>
                  <a:lnTo>
                    <a:pt x="826" y="291"/>
                  </a:lnTo>
                  <a:lnTo>
                    <a:pt x="821" y="288"/>
                  </a:lnTo>
                  <a:lnTo>
                    <a:pt x="818" y="283"/>
                  </a:lnTo>
                  <a:lnTo>
                    <a:pt x="816" y="276"/>
                  </a:lnTo>
                  <a:lnTo>
                    <a:pt x="816" y="276"/>
                  </a:lnTo>
                  <a:lnTo>
                    <a:pt x="818" y="269"/>
                  </a:lnTo>
                  <a:lnTo>
                    <a:pt x="821" y="264"/>
                  </a:lnTo>
                  <a:lnTo>
                    <a:pt x="826" y="261"/>
                  </a:lnTo>
                  <a:lnTo>
                    <a:pt x="831" y="261"/>
                  </a:lnTo>
                  <a:lnTo>
                    <a:pt x="831" y="261"/>
                  </a:lnTo>
                  <a:close/>
                  <a:moveTo>
                    <a:pt x="774" y="261"/>
                  </a:moveTo>
                  <a:lnTo>
                    <a:pt x="774" y="261"/>
                  </a:lnTo>
                  <a:lnTo>
                    <a:pt x="774" y="261"/>
                  </a:lnTo>
                  <a:lnTo>
                    <a:pt x="779" y="261"/>
                  </a:lnTo>
                  <a:lnTo>
                    <a:pt x="784" y="264"/>
                  </a:lnTo>
                  <a:lnTo>
                    <a:pt x="787" y="269"/>
                  </a:lnTo>
                  <a:lnTo>
                    <a:pt x="789" y="276"/>
                  </a:lnTo>
                  <a:lnTo>
                    <a:pt x="789" y="276"/>
                  </a:lnTo>
                  <a:lnTo>
                    <a:pt x="787" y="283"/>
                  </a:lnTo>
                  <a:lnTo>
                    <a:pt x="784" y="288"/>
                  </a:lnTo>
                  <a:lnTo>
                    <a:pt x="779" y="291"/>
                  </a:lnTo>
                  <a:lnTo>
                    <a:pt x="774" y="293"/>
                  </a:lnTo>
                  <a:lnTo>
                    <a:pt x="774" y="293"/>
                  </a:lnTo>
                  <a:lnTo>
                    <a:pt x="767" y="291"/>
                  </a:lnTo>
                  <a:lnTo>
                    <a:pt x="763" y="288"/>
                  </a:lnTo>
                  <a:lnTo>
                    <a:pt x="760" y="283"/>
                  </a:lnTo>
                  <a:lnTo>
                    <a:pt x="758" y="276"/>
                  </a:lnTo>
                  <a:lnTo>
                    <a:pt x="758" y="276"/>
                  </a:lnTo>
                  <a:lnTo>
                    <a:pt x="760" y="269"/>
                  </a:lnTo>
                  <a:lnTo>
                    <a:pt x="763" y="264"/>
                  </a:lnTo>
                  <a:lnTo>
                    <a:pt x="767" y="261"/>
                  </a:lnTo>
                  <a:lnTo>
                    <a:pt x="774" y="261"/>
                  </a:lnTo>
                  <a:lnTo>
                    <a:pt x="774" y="261"/>
                  </a:lnTo>
                  <a:close/>
                  <a:moveTo>
                    <a:pt x="716" y="261"/>
                  </a:moveTo>
                  <a:lnTo>
                    <a:pt x="716" y="261"/>
                  </a:lnTo>
                  <a:lnTo>
                    <a:pt x="716" y="261"/>
                  </a:lnTo>
                  <a:lnTo>
                    <a:pt x="721" y="261"/>
                  </a:lnTo>
                  <a:lnTo>
                    <a:pt x="726" y="264"/>
                  </a:lnTo>
                  <a:lnTo>
                    <a:pt x="729" y="269"/>
                  </a:lnTo>
                  <a:lnTo>
                    <a:pt x="731" y="276"/>
                  </a:lnTo>
                  <a:lnTo>
                    <a:pt x="731" y="276"/>
                  </a:lnTo>
                  <a:lnTo>
                    <a:pt x="729" y="283"/>
                  </a:lnTo>
                  <a:lnTo>
                    <a:pt x="726" y="288"/>
                  </a:lnTo>
                  <a:lnTo>
                    <a:pt x="721" y="291"/>
                  </a:lnTo>
                  <a:lnTo>
                    <a:pt x="716" y="293"/>
                  </a:lnTo>
                  <a:lnTo>
                    <a:pt x="716" y="293"/>
                  </a:lnTo>
                  <a:lnTo>
                    <a:pt x="709" y="291"/>
                  </a:lnTo>
                  <a:lnTo>
                    <a:pt x="704" y="288"/>
                  </a:lnTo>
                  <a:lnTo>
                    <a:pt x="700" y="283"/>
                  </a:lnTo>
                  <a:lnTo>
                    <a:pt x="700" y="276"/>
                  </a:lnTo>
                  <a:lnTo>
                    <a:pt x="700" y="276"/>
                  </a:lnTo>
                  <a:lnTo>
                    <a:pt x="700" y="269"/>
                  </a:lnTo>
                  <a:lnTo>
                    <a:pt x="704" y="264"/>
                  </a:lnTo>
                  <a:lnTo>
                    <a:pt x="709" y="261"/>
                  </a:lnTo>
                  <a:lnTo>
                    <a:pt x="716" y="261"/>
                  </a:lnTo>
                  <a:lnTo>
                    <a:pt x="716" y="261"/>
                  </a:lnTo>
                  <a:close/>
                  <a:moveTo>
                    <a:pt x="656" y="261"/>
                  </a:moveTo>
                  <a:lnTo>
                    <a:pt x="656" y="261"/>
                  </a:lnTo>
                  <a:lnTo>
                    <a:pt x="656" y="261"/>
                  </a:lnTo>
                  <a:lnTo>
                    <a:pt x="663" y="261"/>
                  </a:lnTo>
                  <a:lnTo>
                    <a:pt x="668" y="264"/>
                  </a:lnTo>
                  <a:lnTo>
                    <a:pt x="671" y="269"/>
                  </a:lnTo>
                  <a:lnTo>
                    <a:pt x="673" y="276"/>
                  </a:lnTo>
                  <a:lnTo>
                    <a:pt x="673" y="276"/>
                  </a:lnTo>
                  <a:lnTo>
                    <a:pt x="671" y="283"/>
                  </a:lnTo>
                  <a:lnTo>
                    <a:pt x="668" y="288"/>
                  </a:lnTo>
                  <a:lnTo>
                    <a:pt x="663" y="291"/>
                  </a:lnTo>
                  <a:lnTo>
                    <a:pt x="656" y="293"/>
                  </a:lnTo>
                  <a:lnTo>
                    <a:pt x="656" y="293"/>
                  </a:lnTo>
                  <a:lnTo>
                    <a:pt x="651" y="291"/>
                  </a:lnTo>
                  <a:lnTo>
                    <a:pt x="646" y="288"/>
                  </a:lnTo>
                  <a:lnTo>
                    <a:pt x="642" y="283"/>
                  </a:lnTo>
                  <a:lnTo>
                    <a:pt x="641" y="276"/>
                  </a:lnTo>
                  <a:lnTo>
                    <a:pt x="641" y="276"/>
                  </a:lnTo>
                  <a:lnTo>
                    <a:pt x="642" y="269"/>
                  </a:lnTo>
                  <a:lnTo>
                    <a:pt x="646" y="264"/>
                  </a:lnTo>
                  <a:lnTo>
                    <a:pt x="651" y="261"/>
                  </a:lnTo>
                  <a:lnTo>
                    <a:pt x="656" y="261"/>
                  </a:lnTo>
                  <a:lnTo>
                    <a:pt x="656" y="261"/>
                  </a:lnTo>
                  <a:close/>
                  <a:moveTo>
                    <a:pt x="598" y="261"/>
                  </a:moveTo>
                  <a:lnTo>
                    <a:pt x="598" y="261"/>
                  </a:lnTo>
                  <a:lnTo>
                    <a:pt x="598" y="261"/>
                  </a:lnTo>
                  <a:lnTo>
                    <a:pt x="605" y="261"/>
                  </a:lnTo>
                  <a:lnTo>
                    <a:pt x="610" y="264"/>
                  </a:lnTo>
                  <a:lnTo>
                    <a:pt x="613" y="269"/>
                  </a:lnTo>
                  <a:lnTo>
                    <a:pt x="613" y="276"/>
                  </a:lnTo>
                  <a:lnTo>
                    <a:pt x="613" y="276"/>
                  </a:lnTo>
                  <a:lnTo>
                    <a:pt x="613" y="283"/>
                  </a:lnTo>
                  <a:lnTo>
                    <a:pt x="610" y="288"/>
                  </a:lnTo>
                  <a:lnTo>
                    <a:pt x="605" y="291"/>
                  </a:lnTo>
                  <a:lnTo>
                    <a:pt x="598" y="293"/>
                  </a:lnTo>
                  <a:lnTo>
                    <a:pt x="598" y="293"/>
                  </a:lnTo>
                  <a:lnTo>
                    <a:pt x="593" y="291"/>
                  </a:lnTo>
                  <a:lnTo>
                    <a:pt x="588" y="288"/>
                  </a:lnTo>
                  <a:lnTo>
                    <a:pt x="584" y="283"/>
                  </a:lnTo>
                  <a:lnTo>
                    <a:pt x="583" y="276"/>
                  </a:lnTo>
                  <a:lnTo>
                    <a:pt x="583" y="276"/>
                  </a:lnTo>
                  <a:lnTo>
                    <a:pt x="584" y="269"/>
                  </a:lnTo>
                  <a:lnTo>
                    <a:pt x="588" y="264"/>
                  </a:lnTo>
                  <a:lnTo>
                    <a:pt x="593" y="261"/>
                  </a:lnTo>
                  <a:lnTo>
                    <a:pt x="598" y="261"/>
                  </a:lnTo>
                  <a:lnTo>
                    <a:pt x="598" y="261"/>
                  </a:lnTo>
                  <a:close/>
                  <a:moveTo>
                    <a:pt x="540" y="261"/>
                  </a:moveTo>
                  <a:lnTo>
                    <a:pt x="540" y="261"/>
                  </a:lnTo>
                  <a:lnTo>
                    <a:pt x="540" y="261"/>
                  </a:lnTo>
                  <a:lnTo>
                    <a:pt x="547" y="261"/>
                  </a:lnTo>
                  <a:lnTo>
                    <a:pt x="550" y="264"/>
                  </a:lnTo>
                  <a:lnTo>
                    <a:pt x="554" y="269"/>
                  </a:lnTo>
                  <a:lnTo>
                    <a:pt x="556" y="276"/>
                  </a:lnTo>
                  <a:lnTo>
                    <a:pt x="556" y="276"/>
                  </a:lnTo>
                  <a:lnTo>
                    <a:pt x="554" y="283"/>
                  </a:lnTo>
                  <a:lnTo>
                    <a:pt x="550" y="288"/>
                  </a:lnTo>
                  <a:lnTo>
                    <a:pt x="547" y="291"/>
                  </a:lnTo>
                  <a:lnTo>
                    <a:pt x="540" y="293"/>
                  </a:lnTo>
                  <a:lnTo>
                    <a:pt x="540" y="293"/>
                  </a:lnTo>
                  <a:lnTo>
                    <a:pt x="533" y="291"/>
                  </a:lnTo>
                  <a:lnTo>
                    <a:pt x="530" y="288"/>
                  </a:lnTo>
                  <a:lnTo>
                    <a:pt x="527" y="283"/>
                  </a:lnTo>
                  <a:lnTo>
                    <a:pt x="525" y="276"/>
                  </a:lnTo>
                  <a:lnTo>
                    <a:pt x="525" y="276"/>
                  </a:lnTo>
                  <a:lnTo>
                    <a:pt x="527" y="269"/>
                  </a:lnTo>
                  <a:lnTo>
                    <a:pt x="530" y="264"/>
                  </a:lnTo>
                  <a:lnTo>
                    <a:pt x="533" y="261"/>
                  </a:lnTo>
                  <a:lnTo>
                    <a:pt x="540" y="261"/>
                  </a:lnTo>
                  <a:lnTo>
                    <a:pt x="540" y="261"/>
                  </a:lnTo>
                  <a:close/>
                  <a:moveTo>
                    <a:pt x="482" y="261"/>
                  </a:moveTo>
                  <a:lnTo>
                    <a:pt x="482" y="261"/>
                  </a:lnTo>
                  <a:lnTo>
                    <a:pt x="482" y="261"/>
                  </a:lnTo>
                  <a:lnTo>
                    <a:pt x="487" y="261"/>
                  </a:lnTo>
                  <a:lnTo>
                    <a:pt x="493" y="264"/>
                  </a:lnTo>
                  <a:lnTo>
                    <a:pt x="496" y="269"/>
                  </a:lnTo>
                  <a:lnTo>
                    <a:pt x="498" y="276"/>
                  </a:lnTo>
                  <a:lnTo>
                    <a:pt x="498" y="276"/>
                  </a:lnTo>
                  <a:lnTo>
                    <a:pt x="496" y="283"/>
                  </a:lnTo>
                  <a:lnTo>
                    <a:pt x="493" y="288"/>
                  </a:lnTo>
                  <a:lnTo>
                    <a:pt x="487" y="291"/>
                  </a:lnTo>
                  <a:lnTo>
                    <a:pt x="482" y="293"/>
                  </a:lnTo>
                  <a:lnTo>
                    <a:pt x="482" y="293"/>
                  </a:lnTo>
                  <a:lnTo>
                    <a:pt x="476" y="291"/>
                  </a:lnTo>
                  <a:lnTo>
                    <a:pt x="470" y="288"/>
                  </a:lnTo>
                  <a:lnTo>
                    <a:pt x="467" y="283"/>
                  </a:lnTo>
                  <a:lnTo>
                    <a:pt x="467" y="276"/>
                  </a:lnTo>
                  <a:lnTo>
                    <a:pt x="467" y="276"/>
                  </a:lnTo>
                  <a:lnTo>
                    <a:pt x="467" y="269"/>
                  </a:lnTo>
                  <a:lnTo>
                    <a:pt x="470" y="264"/>
                  </a:lnTo>
                  <a:lnTo>
                    <a:pt x="476" y="261"/>
                  </a:lnTo>
                  <a:lnTo>
                    <a:pt x="482" y="261"/>
                  </a:lnTo>
                  <a:lnTo>
                    <a:pt x="482" y="261"/>
                  </a:lnTo>
                  <a:close/>
                  <a:moveTo>
                    <a:pt x="1473" y="217"/>
                  </a:moveTo>
                  <a:lnTo>
                    <a:pt x="1473" y="217"/>
                  </a:lnTo>
                  <a:lnTo>
                    <a:pt x="1473" y="217"/>
                  </a:lnTo>
                  <a:lnTo>
                    <a:pt x="1479" y="218"/>
                  </a:lnTo>
                  <a:lnTo>
                    <a:pt x="1484" y="222"/>
                  </a:lnTo>
                  <a:lnTo>
                    <a:pt x="1487" y="227"/>
                  </a:lnTo>
                  <a:lnTo>
                    <a:pt x="1489" y="234"/>
                  </a:lnTo>
                  <a:lnTo>
                    <a:pt x="1489" y="234"/>
                  </a:lnTo>
                  <a:lnTo>
                    <a:pt x="1487" y="239"/>
                  </a:lnTo>
                  <a:lnTo>
                    <a:pt x="1484" y="244"/>
                  </a:lnTo>
                  <a:lnTo>
                    <a:pt x="1479" y="247"/>
                  </a:lnTo>
                  <a:lnTo>
                    <a:pt x="1473" y="249"/>
                  </a:lnTo>
                  <a:lnTo>
                    <a:pt x="1473" y="249"/>
                  </a:lnTo>
                  <a:lnTo>
                    <a:pt x="1467" y="247"/>
                  </a:lnTo>
                  <a:lnTo>
                    <a:pt x="1462" y="244"/>
                  </a:lnTo>
                  <a:lnTo>
                    <a:pt x="1458" y="239"/>
                  </a:lnTo>
                  <a:lnTo>
                    <a:pt x="1458" y="234"/>
                  </a:lnTo>
                  <a:lnTo>
                    <a:pt x="1458" y="234"/>
                  </a:lnTo>
                  <a:lnTo>
                    <a:pt x="1458" y="227"/>
                  </a:lnTo>
                  <a:lnTo>
                    <a:pt x="1462" y="222"/>
                  </a:lnTo>
                  <a:lnTo>
                    <a:pt x="1467" y="218"/>
                  </a:lnTo>
                  <a:lnTo>
                    <a:pt x="1473" y="217"/>
                  </a:lnTo>
                  <a:lnTo>
                    <a:pt x="1473" y="217"/>
                  </a:lnTo>
                  <a:close/>
                  <a:moveTo>
                    <a:pt x="1416" y="217"/>
                  </a:moveTo>
                  <a:lnTo>
                    <a:pt x="1416" y="217"/>
                  </a:lnTo>
                  <a:lnTo>
                    <a:pt x="1416" y="217"/>
                  </a:lnTo>
                  <a:lnTo>
                    <a:pt x="1421" y="218"/>
                  </a:lnTo>
                  <a:lnTo>
                    <a:pt x="1426" y="222"/>
                  </a:lnTo>
                  <a:lnTo>
                    <a:pt x="1429" y="227"/>
                  </a:lnTo>
                  <a:lnTo>
                    <a:pt x="1431" y="234"/>
                  </a:lnTo>
                  <a:lnTo>
                    <a:pt x="1431" y="234"/>
                  </a:lnTo>
                  <a:lnTo>
                    <a:pt x="1429" y="239"/>
                  </a:lnTo>
                  <a:lnTo>
                    <a:pt x="1426" y="244"/>
                  </a:lnTo>
                  <a:lnTo>
                    <a:pt x="1421" y="247"/>
                  </a:lnTo>
                  <a:lnTo>
                    <a:pt x="1416" y="249"/>
                  </a:lnTo>
                  <a:lnTo>
                    <a:pt x="1416" y="249"/>
                  </a:lnTo>
                  <a:lnTo>
                    <a:pt x="1409" y="247"/>
                  </a:lnTo>
                  <a:lnTo>
                    <a:pt x="1404" y="244"/>
                  </a:lnTo>
                  <a:lnTo>
                    <a:pt x="1400" y="239"/>
                  </a:lnTo>
                  <a:lnTo>
                    <a:pt x="1399" y="234"/>
                  </a:lnTo>
                  <a:lnTo>
                    <a:pt x="1399" y="234"/>
                  </a:lnTo>
                  <a:lnTo>
                    <a:pt x="1400" y="227"/>
                  </a:lnTo>
                  <a:lnTo>
                    <a:pt x="1404" y="222"/>
                  </a:lnTo>
                  <a:lnTo>
                    <a:pt x="1409" y="218"/>
                  </a:lnTo>
                  <a:lnTo>
                    <a:pt x="1416" y="217"/>
                  </a:lnTo>
                  <a:lnTo>
                    <a:pt x="1416" y="217"/>
                  </a:lnTo>
                  <a:close/>
                  <a:moveTo>
                    <a:pt x="1356" y="217"/>
                  </a:moveTo>
                  <a:lnTo>
                    <a:pt x="1356" y="217"/>
                  </a:lnTo>
                  <a:lnTo>
                    <a:pt x="1356" y="217"/>
                  </a:lnTo>
                  <a:lnTo>
                    <a:pt x="1363" y="218"/>
                  </a:lnTo>
                  <a:lnTo>
                    <a:pt x="1368" y="222"/>
                  </a:lnTo>
                  <a:lnTo>
                    <a:pt x="1371" y="227"/>
                  </a:lnTo>
                  <a:lnTo>
                    <a:pt x="1371" y="234"/>
                  </a:lnTo>
                  <a:lnTo>
                    <a:pt x="1371" y="234"/>
                  </a:lnTo>
                  <a:lnTo>
                    <a:pt x="1371" y="239"/>
                  </a:lnTo>
                  <a:lnTo>
                    <a:pt x="1368" y="244"/>
                  </a:lnTo>
                  <a:lnTo>
                    <a:pt x="1363" y="247"/>
                  </a:lnTo>
                  <a:lnTo>
                    <a:pt x="1356" y="249"/>
                  </a:lnTo>
                  <a:lnTo>
                    <a:pt x="1356" y="249"/>
                  </a:lnTo>
                  <a:lnTo>
                    <a:pt x="1351" y="247"/>
                  </a:lnTo>
                  <a:lnTo>
                    <a:pt x="1346" y="244"/>
                  </a:lnTo>
                  <a:lnTo>
                    <a:pt x="1342" y="239"/>
                  </a:lnTo>
                  <a:lnTo>
                    <a:pt x="1341" y="234"/>
                  </a:lnTo>
                  <a:lnTo>
                    <a:pt x="1341" y="234"/>
                  </a:lnTo>
                  <a:lnTo>
                    <a:pt x="1342" y="227"/>
                  </a:lnTo>
                  <a:lnTo>
                    <a:pt x="1346" y="222"/>
                  </a:lnTo>
                  <a:lnTo>
                    <a:pt x="1351" y="218"/>
                  </a:lnTo>
                  <a:lnTo>
                    <a:pt x="1356" y="217"/>
                  </a:lnTo>
                  <a:lnTo>
                    <a:pt x="1356" y="217"/>
                  </a:lnTo>
                  <a:close/>
                  <a:moveTo>
                    <a:pt x="1298" y="217"/>
                  </a:moveTo>
                  <a:lnTo>
                    <a:pt x="1298" y="217"/>
                  </a:lnTo>
                  <a:lnTo>
                    <a:pt x="1298" y="217"/>
                  </a:lnTo>
                  <a:lnTo>
                    <a:pt x="1305" y="218"/>
                  </a:lnTo>
                  <a:lnTo>
                    <a:pt x="1308" y="222"/>
                  </a:lnTo>
                  <a:lnTo>
                    <a:pt x="1312" y="227"/>
                  </a:lnTo>
                  <a:lnTo>
                    <a:pt x="1313" y="234"/>
                  </a:lnTo>
                  <a:lnTo>
                    <a:pt x="1313" y="234"/>
                  </a:lnTo>
                  <a:lnTo>
                    <a:pt x="1312" y="239"/>
                  </a:lnTo>
                  <a:lnTo>
                    <a:pt x="1308" y="244"/>
                  </a:lnTo>
                  <a:lnTo>
                    <a:pt x="1305" y="247"/>
                  </a:lnTo>
                  <a:lnTo>
                    <a:pt x="1298" y="249"/>
                  </a:lnTo>
                  <a:lnTo>
                    <a:pt x="1298" y="249"/>
                  </a:lnTo>
                  <a:lnTo>
                    <a:pt x="1293" y="247"/>
                  </a:lnTo>
                  <a:lnTo>
                    <a:pt x="1288" y="244"/>
                  </a:lnTo>
                  <a:lnTo>
                    <a:pt x="1284" y="239"/>
                  </a:lnTo>
                  <a:lnTo>
                    <a:pt x="1283" y="234"/>
                  </a:lnTo>
                  <a:lnTo>
                    <a:pt x="1283" y="234"/>
                  </a:lnTo>
                  <a:lnTo>
                    <a:pt x="1284" y="227"/>
                  </a:lnTo>
                  <a:lnTo>
                    <a:pt x="1288" y="222"/>
                  </a:lnTo>
                  <a:lnTo>
                    <a:pt x="1293" y="218"/>
                  </a:lnTo>
                  <a:lnTo>
                    <a:pt x="1298" y="217"/>
                  </a:lnTo>
                  <a:lnTo>
                    <a:pt x="1298" y="217"/>
                  </a:lnTo>
                  <a:close/>
                  <a:moveTo>
                    <a:pt x="1065" y="217"/>
                  </a:moveTo>
                  <a:lnTo>
                    <a:pt x="1065" y="217"/>
                  </a:lnTo>
                  <a:lnTo>
                    <a:pt x="1065" y="217"/>
                  </a:lnTo>
                  <a:lnTo>
                    <a:pt x="1072" y="218"/>
                  </a:lnTo>
                  <a:lnTo>
                    <a:pt x="1077" y="222"/>
                  </a:lnTo>
                  <a:lnTo>
                    <a:pt x="1078" y="227"/>
                  </a:lnTo>
                  <a:lnTo>
                    <a:pt x="1080" y="234"/>
                  </a:lnTo>
                  <a:lnTo>
                    <a:pt x="1080" y="234"/>
                  </a:lnTo>
                  <a:lnTo>
                    <a:pt x="1078" y="239"/>
                  </a:lnTo>
                  <a:lnTo>
                    <a:pt x="1077" y="244"/>
                  </a:lnTo>
                  <a:lnTo>
                    <a:pt x="1072" y="247"/>
                  </a:lnTo>
                  <a:lnTo>
                    <a:pt x="1065" y="249"/>
                  </a:lnTo>
                  <a:lnTo>
                    <a:pt x="1065" y="249"/>
                  </a:lnTo>
                  <a:lnTo>
                    <a:pt x="1060" y="247"/>
                  </a:lnTo>
                  <a:lnTo>
                    <a:pt x="1055" y="244"/>
                  </a:lnTo>
                  <a:lnTo>
                    <a:pt x="1051" y="239"/>
                  </a:lnTo>
                  <a:lnTo>
                    <a:pt x="1049" y="234"/>
                  </a:lnTo>
                  <a:lnTo>
                    <a:pt x="1049" y="234"/>
                  </a:lnTo>
                  <a:lnTo>
                    <a:pt x="1051" y="227"/>
                  </a:lnTo>
                  <a:lnTo>
                    <a:pt x="1055" y="222"/>
                  </a:lnTo>
                  <a:lnTo>
                    <a:pt x="1060" y="218"/>
                  </a:lnTo>
                  <a:lnTo>
                    <a:pt x="1065" y="217"/>
                  </a:lnTo>
                  <a:lnTo>
                    <a:pt x="1065" y="217"/>
                  </a:lnTo>
                  <a:close/>
                  <a:moveTo>
                    <a:pt x="1007" y="217"/>
                  </a:moveTo>
                  <a:lnTo>
                    <a:pt x="1007" y="217"/>
                  </a:lnTo>
                  <a:lnTo>
                    <a:pt x="1007" y="217"/>
                  </a:lnTo>
                  <a:lnTo>
                    <a:pt x="1012" y="218"/>
                  </a:lnTo>
                  <a:lnTo>
                    <a:pt x="1017" y="222"/>
                  </a:lnTo>
                  <a:lnTo>
                    <a:pt x="1020" y="227"/>
                  </a:lnTo>
                  <a:lnTo>
                    <a:pt x="1022" y="234"/>
                  </a:lnTo>
                  <a:lnTo>
                    <a:pt x="1022" y="234"/>
                  </a:lnTo>
                  <a:lnTo>
                    <a:pt x="1020" y="239"/>
                  </a:lnTo>
                  <a:lnTo>
                    <a:pt x="1017" y="244"/>
                  </a:lnTo>
                  <a:lnTo>
                    <a:pt x="1012" y="247"/>
                  </a:lnTo>
                  <a:lnTo>
                    <a:pt x="1007" y="249"/>
                  </a:lnTo>
                  <a:lnTo>
                    <a:pt x="1007" y="249"/>
                  </a:lnTo>
                  <a:lnTo>
                    <a:pt x="1000" y="247"/>
                  </a:lnTo>
                  <a:lnTo>
                    <a:pt x="995" y="244"/>
                  </a:lnTo>
                  <a:lnTo>
                    <a:pt x="992" y="239"/>
                  </a:lnTo>
                  <a:lnTo>
                    <a:pt x="992" y="234"/>
                  </a:lnTo>
                  <a:lnTo>
                    <a:pt x="992" y="234"/>
                  </a:lnTo>
                  <a:lnTo>
                    <a:pt x="992" y="227"/>
                  </a:lnTo>
                  <a:lnTo>
                    <a:pt x="995" y="222"/>
                  </a:lnTo>
                  <a:lnTo>
                    <a:pt x="1000" y="218"/>
                  </a:lnTo>
                  <a:lnTo>
                    <a:pt x="1007" y="217"/>
                  </a:lnTo>
                  <a:lnTo>
                    <a:pt x="1007" y="217"/>
                  </a:lnTo>
                  <a:close/>
                  <a:moveTo>
                    <a:pt x="949" y="217"/>
                  </a:moveTo>
                  <a:lnTo>
                    <a:pt x="949" y="217"/>
                  </a:lnTo>
                  <a:lnTo>
                    <a:pt x="949" y="217"/>
                  </a:lnTo>
                  <a:lnTo>
                    <a:pt x="954" y="218"/>
                  </a:lnTo>
                  <a:lnTo>
                    <a:pt x="959" y="222"/>
                  </a:lnTo>
                  <a:lnTo>
                    <a:pt x="963" y="227"/>
                  </a:lnTo>
                  <a:lnTo>
                    <a:pt x="964" y="234"/>
                  </a:lnTo>
                  <a:lnTo>
                    <a:pt x="964" y="234"/>
                  </a:lnTo>
                  <a:lnTo>
                    <a:pt x="963" y="239"/>
                  </a:lnTo>
                  <a:lnTo>
                    <a:pt x="959" y="244"/>
                  </a:lnTo>
                  <a:lnTo>
                    <a:pt x="954" y="247"/>
                  </a:lnTo>
                  <a:lnTo>
                    <a:pt x="949" y="249"/>
                  </a:lnTo>
                  <a:lnTo>
                    <a:pt x="949" y="249"/>
                  </a:lnTo>
                  <a:lnTo>
                    <a:pt x="942" y="247"/>
                  </a:lnTo>
                  <a:lnTo>
                    <a:pt x="937" y="244"/>
                  </a:lnTo>
                  <a:lnTo>
                    <a:pt x="934" y="239"/>
                  </a:lnTo>
                  <a:lnTo>
                    <a:pt x="934" y="234"/>
                  </a:lnTo>
                  <a:lnTo>
                    <a:pt x="934" y="234"/>
                  </a:lnTo>
                  <a:lnTo>
                    <a:pt x="934" y="227"/>
                  </a:lnTo>
                  <a:lnTo>
                    <a:pt x="937" y="222"/>
                  </a:lnTo>
                  <a:lnTo>
                    <a:pt x="942" y="218"/>
                  </a:lnTo>
                  <a:lnTo>
                    <a:pt x="949" y="217"/>
                  </a:lnTo>
                  <a:lnTo>
                    <a:pt x="949" y="217"/>
                  </a:lnTo>
                  <a:close/>
                  <a:moveTo>
                    <a:pt x="889" y="217"/>
                  </a:moveTo>
                  <a:lnTo>
                    <a:pt x="889" y="217"/>
                  </a:lnTo>
                  <a:lnTo>
                    <a:pt x="889" y="217"/>
                  </a:lnTo>
                  <a:lnTo>
                    <a:pt x="896" y="218"/>
                  </a:lnTo>
                  <a:lnTo>
                    <a:pt x="901" y="222"/>
                  </a:lnTo>
                  <a:lnTo>
                    <a:pt x="905" y="227"/>
                  </a:lnTo>
                  <a:lnTo>
                    <a:pt x="905" y="234"/>
                  </a:lnTo>
                  <a:lnTo>
                    <a:pt x="905" y="234"/>
                  </a:lnTo>
                  <a:lnTo>
                    <a:pt x="905" y="239"/>
                  </a:lnTo>
                  <a:lnTo>
                    <a:pt x="901" y="244"/>
                  </a:lnTo>
                  <a:lnTo>
                    <a:pt x="896" y="247"/>
                  </a:lnTo>
                  <a:lnTo>
                    <a:pt x="889" y="249"/>
                  </a:lnTo>
                  <a:lnTo>
                    <a:pt x="889" y="249"/>
                  </a:lnTo>
                  <a:lnTo>
                    <a:pt x="884" y="247"/>
                  </a:lnTo>
                  <a:lnTo>
                    <a:pt x="879" y="244"/>
                  </a:lnTo>
                  <a:lnTo>
                    <a:pt x="876" y="239"/>
                  </a:lnTo>
                  <a:lnTo>
                    <a:pt x="874" y="234"/>
                  </a:lnTo>
                  <a:lnTo>
                    <a:pt x="874" y="234"/>
                  </a:lnTo>
                  <a:lnTo>
                    <a:pt x="876" y="227"/>
                  </a:lnTo>
                  <a:lnTo>
                    <a:pt x="879" y="222"/>
                  </a:lnTo>
                  <a:lnTo>
                    <a:pt x="884" y="218"/>
                  </a:lnTo>
                  <a:lnTo>
                    <a:pt x="889" y="217"/>
                  </a:lnTo>
                  <a:lnTo>
                    <a:pt x="889" y="217"/>
                  </a:lnTo>
                  <a:close/>
                  <a:moveTo>
                    <a:pt x="831" y="217"/>
                  </a:moveTo>
                  <a:lnTo>
                    <a:pt x="831" y="217"/>
                  </a:lnTo>
                  <a:lnTo>
                    <a:pt x="831" y="217"/>
                  </a:lnTo>
                  <a:lnTo>
                    <a:pt x="838" y="218"/>
                  </a:lnTo>
                  <a:lnTo>
                    <a:pt x="843" y="222"/>
                  </a:lnTo>
                  <a:lnTo>
                    <a:pt x="847" y="227"/>
                  </a:lnTo>
                  <a:lnTo>
                    <a:pt x="847" y="234"/>
                  </a:lnTo>
                  <a:lnTo>
                    <a:pt x="847" y="234"/>
                  </a:lnTo>
                  <a:lnTo>
                    <a:pt x="847" y="239"/>
                  </a:lnTo>
                  <a:lnTo>
                    <a:pt x="843" y="244"/>
                  </a:lnTo>
                  <a:lnTo>
                    <a:pt x="838" y="247"/>
                  </a:lnTo>
                  <a:lnTo>
                    <a:pt x="831" y="249"/>
                  </a:lnTo>
                  <a:lnTo>
                    <a:pt x="831" y="249"/>
                  </a:lnTo>
                  <a:lnTo>
                    <a:pt x="826" y="247"/>
                  </a:lnTo>
                  <a:lnTo>
                    <a:pt x="821" y="244"/>
                  </a:lnTo>
                  <a:lnTo>
                    <a:pt x="818" y="239"/>
                  </a:lnTo>
                  <a:lnTo>
                    <a:pt x="816" y="234"/>
                  </a:lnTo>
                  <a:lnTo>
                    <a:pt x="816" y="234"/>
                  </a:lnTo>
                  <a:lnTo>
                    <a:pt x="818" y="227"/>
                  </a:lnTo>
                  <a:lnTo>
                    <a:pt x="821" y="222"/>
                  </a:lnTo>
                  <a:lnTo>
                    <a:pt x="826" y="218"/>
                  </a:lnTo>
                  <a:lnTo>
                    <a:pt x="831" y="217"/>
                  </a:lnTo>
                  <a:lnTo>
                    <a:pt x="831" y="217"/>
                  </a:lnTo>
                  <a:close/>
                  <a:moveTo>
                    <a:pt x="774" y="217"/>
                  </a:moveTo>
                  <a:lnTo>
                    <a:pt x="774" y="217"/>
                  </a:lnTo>
                  <a:lnTo>
                    <a:pt x="774" y="217"/>
                  </a:lnTo>
                  <a:lnTo>
                    <a:pt x="779" y="218"/>
                  </a:lnTo>
                  <a:lnTo>
                    <a:pt x="784" y="222"/>
                  </a:lnTo>
                  <a:lnTo>
                    <a:pt x="787" y="227"/>
                  </a:lnTo>
                  <a:lnTo>
                    <a:pt x="789" y="234"/>
                  </a:lnTo>
                  <a:lnTo>
                    <a:pt x="789" y="234"/>
                  </a:lnTo>
                  <a:lnTo>
                    <a:pt x="787" y="239"/>
                  </a:lnTo>
                  <a:lnTo>
                    <a:pt x="784" y="244"/>
                  </a:lnTo>
                  <a:lnTo>
                    <a:pt x="779" y="247"/>
                  </a:lnTo>
                  <a:lnTo>
                    <a:pt x="774" y="249"/>
                  </a:lnTo>
                  <a:lnTo>
                    <a:pt x="774" y="249"/>
                  </a:lnTo>
                  <a:lnTo>
                    <a:pt x="767" y="247"/>
                  </a:lnTo>
                  <a:lnTo>
                    <a:pt x="763" y="244"/>
                  </a:lnTo>
                  <a:lnTo>
                    <a:pt x="760" y="239"/>
                  </a:lnTo>
                  <a:lnTo>
                    <a:pt x="758" y="234"/>
                  </a:lnTo>
                  <a:lnTo>
                    <a:pt x="758" y="234"/>
                  </a:lnTo>
                  <a:lnTo>
                    <a:pt x="760" y="227"/>
                  </a:lnTo>
                  <a:lnTo>
                    <a:pt x="763" y="222"/>
                  </a:lnTo>
                  <a:lnTo>
                    <a:pt x="767" y="218"/>
                  </a:lnTo>
                  <a:lnTo>
                    <a:pt x="774" y="217"/>
                  </a:lnTo>
                  <a:lnTo>
                    <a:pt x="774" y="217"/>
                  </a:lnTo>
                  <a:close/>
                  <a:moveTo>
                    <a:pt x="716" y="217"/>
                  </a:moveTo>
                  <a:lnTo>
                    <a:pt x="716" y="217"/>
                  </a:lnTo>
                  <a:lnTo>
                    <a:pt x="716" y="217"/>
                  </a:lnTo>
                  <a:lnTo>
                    <a:pt x="721" y="218"/>
                  </a:lnTo>
                  <a:lnTo>
                    <a:pt x="726" y="222"/>
                  </a:lnTo>
                  <a:lnTo>
                    <a:pt x="729" y="227"/>
                  </a:lnTo>
                  <a:lnTo>
                    <a:pt x="731" y="234"/>
                  </a:lnTo>
                  <a:lnTo>
                    <a:pt x="731" y="234"/>
                  </a:lnTo>
                  <a:lnTo>
                    <a:pt x="729" y="239"/>
                  </a:lnTo>
                  <a:lnTo>
                    <a:pt x="726" y="244"/>
                  </a:lnTo>
                  <a:lnTo>
                    <a:pt x="721" y="247"/>
                  </a:lnTo>
                  <a:lnTo>
                    <a:pt x="716" y="249"/>
                  </a:lnTo>
                  <a:lnTo>
                    <a:pt x="716" y="249"/>
                  </a:lnTo>
                  <a:lnTo>
                    <a:pt x="709" y="247"/>
                  </a:lnTo>
                  <a:lnTo>
                    <a:pt x="704" y="244"/>
                  </a:lnTo>
                  <a:lnTo>
                    <a:pt x="700" y="239"/>
                  </a:lnTo>
                  <a:lnTo>
                    <a:pt x="700" y="234"/>
                  </a:lnTo>
                  <a:lnTo>
                    <a:pt x="700" y="234"/>
                  </a:lnTo>
                  <a:lnTo>
                    <a:pt x="700" y="227"/>
                  </a:lnTo>
                  <a:lnTo>
                    <a:pt x="704" y="222"/>
                  </a:lnTo>
                  <a:lnTo>
                    <a:pt x="709" y="218"/>
                  </a:lnTo>
                  <a:lnTo>
                    <a:pt x="716" y="217"/>
                  </a:lnTo>
                  <a:lnTo>
                    <a:pt x="716" y="217"/>
                  </a:lnTo>
                  <a:close/>
                  <a:moveTo>
                    <a:pt x="656" y="217"/>
                  </a:moveTo>
                  <a:lnTo>
                    <a:pt x="656" y="217"/>
                  </a:lnTo>
                  <a:lnTo>
                    <a:pt x="656" y="217"/>
                  </a:lnTo>
                  <a:lnTo>
                    <a:pt x="663" y="218"/>
                  </a:lnTo>
                  <a:lnTo>
                    <a:pt x="668" y="222"/>
                  </a:lnTo>
                  <a:lnTo>
                    <a:pt x="671" y="227"/>
                  </a:lnTo>
                  <a:lnTo>
                    <a:pt x="673" y="234"/>
                  </a:lnTo>
                  <a:lnTo>
                    <a:pt x="673" y="234"/>
                  </a:lnTo>
                  <a:lnTo>
                    <a:pt x="671" y="239"/>
                  </a:lnTo>
                  <a:lnTo>
                    <a:pt x="668" y="244"/>
                  </a:lnTo>
                  <a:lnTo>
                    <a:pt x="663" y="247"/>
                  </a:lnTo>
                  <a:lnTo>
                    <a:pt x="656" y="249"/>
                  </a:lnTo>
                  <a:lnTo>
                    <a:pt x="656" y="249"/>
                  </a:lnTo>
                  <a:lnTo>
                    <a:pt x="651" y="247"/>
                  </a:lnTo>
                  <a:lnTo>
                    <a:pt x="646" y="244"/>
                  </a:lnTo>
                  <a:lnTo>
                    <a:pt x="642" y="239"/>
                  </a:lnTo>
                  <a:lnTo>
                    <a:pt x="641" y="234"/>
                  </a:lnTo>
                  <a:lnTo>
                    <a:pt x="641" y="234"/>
                  </a:lnTo>
                  <a:lnTo>
                    <a:pt x="642" y="227"/>
                  </a:lnTo>
                  <a:lnTo>
                    <a:pt x="646" y="222"/>
                  </a:lnTo>
                  <a:lnTo>
                    <a:pt x="651" y="218"/>
                  </a:lnTo>
                  <a:lnTo>
                    <a:pt x="656" y="217"/>
                  </a:lnTo>
                  <a:lnTo>
                    <a:pt x="656" y="217"/>
                  </a:lnTo>
                  <a:close/>
                  <a:moveTo>
                    <a:pt x="598" y="217"/>
                  </a:moveTo>
                  <a:lnTo>
                    <a:pt x="598" y="217"/>
                  </a:lnTo>
                  <a:lnTo>
                    <a:pt x="598" y="217"/>
                  </a:lnTo>
                  <a:lnTo>
                    <a:pt x="605" y="218"/>
                  </a:lnTo>
                  <a:lnTo>
                    <a:pt x="610" y="222"/>
                  </a:lnTo>
                  <a:lnTo>
                    <a:pt x="613" y="227"/>
                  </a:lnTo>
                  <a:lnTo>
                    <a:pt x="613" y="234"/>
                  </a:lnTo>
                  <a:lnTo>
                    <a:pt x="613" y="234"/>
                  </a:lnTo>
                  <a:lnTo>
                    <a:pt x="613" y="239"/>
                  </a:lnTo>
                  <a:lnTo>
                    <a:pt x="610" y="244"/>
                  </a:lnTo>
                  <a:lnTo>
                    <a:pt x="605" y="247"/>
                  </a:lnTo>
                  <a:lnTo>
                    <a:pt x="598" y="249"/>
                  </a:lnTo>
                  <a:lnTo>
                    <a:pt x="598" y="249"/>
                  </a:lnTo>
                  <a:lnTo>
                    <a:pt x="593" y="247"/>
                  </a:lnTo>
                  <a:lnTo>
                    <a:pt x="588" y="244"/>
                  </a:lnTo>
                  <a:lnTo>
                    <a:pt x="584" y="239"/>
                  </a:lnTo>
                  <a:lnTo>
                    <a:pt x="583" y="234"/>
                  </a:lnTo>
                  <a:lnTo>
                    <a:pt x="583" y="234"/>
                  </a:lnTo>
                  <a:lnTo>
                    <a:pt x="584" y="227"/>
                  </a:lnTo>
                  <a:lnTo>
                    <a:pt x="588" y="222"/>
                  </a:lnTo>
                  <a:lnTo>
                    <a:pt x="593" y="218"/>
                  </a:lnTo>
                  <a:lnTo>
                    <a:pt x="598" y="217"/>
                  </a:lnTo>
                  <a:lnTo>
                    <a:pt x="598" y="217"/>
                  </a:lnTo>
                  <a:close/>
                  <a:moveTo>
                    <a:pt x="1473" y="174"/>
                  </a:moveTo>
                  <a:lnTo>
                    <a:pt x="1473" y="174"/>
                  </a:lnTo>
                  <a:lnTo>
                    <a:pt x="1473" y="174"/>
                  </a:lnTo>
                  <a:lnTo>
                    <a:pt x="1479" y="174"/>
                  </a:lnTo>
                  <a:lnTo>
                    <a:pt x="1484" y="179"/>
                  </a:lnTo>
                  <a:lnTo>
                    <a:pt x="1487" y="184"/>
                  </a:lnTo>
                  <a:lnTo>
                    <a:pt x="1489" y="189"/>
                  </a:lnTo>
                  <a:lnTo>
                    <a:pt x="1489" y="189"/>
                  </a:lnTo>
                  <a:lnTo>
                    <a:pt x="1487" y="196"/>
                  </a:lnTo>
                  <a:lnTo>
                    <a:pt x="1484" y="201"/>
                  </a:lnTo>
                  <a:lnTo>
                    <a:pt x="1479" y="205"/>
                  </a:lnTo>
                  <a:lnTo>
                    <a:pt x="1473" y="206"/>
                  </a:lnTo>
                  <a:lnTo>
                    <a:pt x="1473" y="206"/>
                  </a:lnTo>
                  <a:lnTo>
                    <a:pt x="1467" y="205"/>
                  </a:lnTo>
                  <a:lnTo>
                    <a:pt x="1462" y="201"/>
                  </a:lnTo>
                  <a:lnTo>
                    <a:pt x="1458" y="196"/>
                  </a:lnTo>
                  <a:lnTo>
                    <a:pt x="1458" y="189"/>
                  </a:lnTo>
                  <a:lnTo>
                    <a:pt x="1458" y="189"/>
                  </a:lnTo>
                  <a:lnTo>
                    <a:pt x="1458" y="184"/>
                  </a:lnTo>
                  <a:lnTo>
                    <a:pt x="1462" y="179"/>
                  </a:lnTo>
                  <a:lnTo>
                    <a:pt x="1467" y="174"/>
                  </a:lnTo>
                  <a:lnTo>
                    <a:pt x="1473" y="174"/>
                  </a:lnTo>
                  <a:lnTo>
                    <a:pt x="1473" y="174"/>
                  </a:lnTo>
                  <a:close/>
                  <a:moveTo>
                    <a:pt x="1416" y="174"/>
                  </a:moveTo>
                  <a:lnTo>
                    <a:pt x="1416" y="174"/>
                  </a:lnTo>
                  <a:lnTo>
                    <a:pt x="1416" y="174"/>
                  </a:lnTo>
                  <a:lnTo>
                    <a:pt x="1421" y="174"/>
                  </a:lnTo>
                  <a:lnTo>
                    <a:pt x="1426" y="179"/>
                  </a:lnTo>
                  <a:lnTo>
                    <a:pt x="1429" y="184"/>
                  </a:lnTo>
                  <a:lnTo>
                    <a:pt x="1431" y="189"/>
                  </a:lnTo>
                  <a:lnTo>
                    <a:pt x="1431" y="189"/>
                  </a:lnTo>
                  <a:lnTo>
                    <a:pt x="1429" y="196"/>
                  </a:lnTo>
                  <a:lnTo>
                    <a:pt x="1426" y="201"/>
                  </a:lnTo>
                  <a:lnTo>
                    <a:pt x="1421" y="205"/>
                  </a:lnTo>
                  <a:lnTo>
                    <a:pt x="1416" y="206"/>
                  </a:lnTo>
                  <a:lnTo>
                    <a:pt x="1416" y="206"/>
                  </a:lnTo>
                  <a:lnTo>
                    <a:pt x="1409" y="205"/>
                  </a:lnTo>
                  <a:lnTo>
                    <a:pt x="1404" y="201"/>
                  </a:lnTo>
                  <a:lnTo>
                    <a:pt x="1400" y="196"/>
                  </a:lnTo>
                  <a:lnTo>
                    <a:pt x="1399" y="189"/>
                  </a:lnTo>
                  <a:lnTo>
                    <a:pt x="1399" y="189"/>
                  </a:lnTo>
                  <a:lnTo>
                    <a:pt x="1400" y="184"/>
                  </a:lnTo>
                  <a:lnTo>
                    <a:pt x="1404" y="179"/>
                  </a:lnTo>
                  <a:lnTo>
                    <a:pt x="1409" y="174"/>
                  </a:lnTo>
                  <a:lnTo>
                    <a:pt x="1416" y="174"/>
                  </a:lnTo>
                  <a:lnTo>
                    <a:pt x="1416" y="174"/>
                  </a:lnTo>
                  <a:close/>
                  <a:moveTo>
                    <a:pt x="1356" y="174"/>
                  </a:moveTo>
                  <a:lnTo>
                    <a:pt x="1356" y="174"/>
                  </a:lnTo>
                  <a:lnTo>
                    <a:pt x="1356" y="174"/>
                  </a:lnTo>
                  <a:lnTo>
                    <a:pt x="1363" y="174"/>
                  </a:lnTo>
                  <a:lnTo>
                    <a:pt x="1368" y="179"/>
                  </a:lnTo>
                  <a:lnTo>
                    <a:pt x="1371" y="184"/>
                  </a:lnTo>
                  <a:lnTo>
                    <a:pt x="1371" y="189"/>
                  </a:lnTo>
                  <a:lnTo>
                    <a:pt x="1371" y="189"/>
                  </a:lnTo>
                  <a:lnTo>
                    <a:pt x="1371" y="196"/>
                  </a:lnTo>
                  <a:lnTo>
                    <a:pt x="1368" y="201"/>
                  </a:lnTo>
                  <a:lnTo>
                    <a:pt x="1363" y="205"/>
                  </a:lnTo>
                  <a:lnTo>
                    <a:pt x="1356" y="206"/>
                  </a:lnTo>
                  <a:lnTo>
                    <a:pt x="1356" y="206"/>
                  </a:lnTo>
                  <a:lnTo>
                    <a:pt x="1351" y="205"/>
                  </a:lnTo>
                  <a:lnTo>
                    <a:pt x="1346" y="201"/>
                  </a:lnTo>
                  <a:lnTo>
                    <a:pt x="1342" y="196"/>
                  </a:lnTo>
                  <a:lnTo>
                    <a:pt x="1341" y="189"/>
                  </a:lnTo>
                  <a:lnTo>
                    <a:pt x="1341" y="189"/>
                  </a:lnTo>
                  <a:lnTo>
                    <a:pt x="1342" y="184"/>
                  </a:lnTo>
                  <a:lnTo>
                    <a:pt x="1346" y="179"/>
                  </a:lnTo>
                  <a:lnTo>
                    <a:pt x="1351" y="174"/>
                  </a:lnTo>
                  <a:lnTo>
                    <a:pt x="1356" y="174"/>
                  </a:lnTo>
                  <a:lnTo>
                    <a:pt x="1356" y="174"/>
                  </a:lnTo>
                  <a:close/>
                  <a:moveTo>
                    <a:pt x="1298" y="174"/>
                  </a:moveTo>
                  <a:lnTo>
                    <a:pt x="1298" y="174"/>
                  </a:lnTo>
                  <a:lnTo>
                    <a:pt x="1298" y="174"/>
                  </a:lnTo>
                  <a:lnTo>
                    <a:pt x="1305" y="174"/>
                  </a:lnTo>
                  <a:lnTo>
                    <a:pt x="1308" y="179"/>
                  </a:lnTo>
                  <a:lnTo>
                    <a:pt x="1312" y="184"/>
                  </a:lnTo>
                  <a:lnTo>
                    <a:pt x="1313" y="189"/>
                  </a:lnTo>
                  <a:lnTo>
                    <a:pt x="1313" y="189"/>
                  </a:lnTo>
                  <a:lnTo>
                    <a:pt x="1312" y="196"/>
                  </a:lnTo>
                  <a:lnTo>
                    <a:pt x="1308" y="201"/>
                  </a:lnTo>
                  <a:lnTo>
                    <a:pt x="1305" y="205"/>
                  </a:lnTo>
                  <a:lnTo>
                    <a:pt x="1298" y="206"/>
                  </a:lnTo>
                  <a:lnTo>
                    <a:pt x="1298" y="206"/>
                  </a:lnTo>
                  <a:lnTo>
                    <a:pt x="1293" y="205"/>
                  </a:lnTo>
                  <a:lnTo>
                    <a:pt x="1288" y="201"/>
                  </a:lnTo>
                  <a:lnTo>
                    <a:pt x="1284" y="196"/>
                  </a:lnTo>
                  <a:lnTo>
                    <a:pt x="1283" y="189"/>
                  </a:lnTo>
                  <a:lnTo>
                    <a:pt x="1283" y="189"/>
                  </a:lnTo>
                  <a:lnTo>
                    <a:pt x="1284" y="184"/>
                  </a:lnTo>
                  <a:lnTo>
                    <a:pt x="1288" y="179"/>
                  </a:lnTo>
                  <a:lnTo>
                    <a:pt x="1293" y="174"/>
                  </a:lnTo>
                  <a:lnTo>
                    <a:pt x="1298" y="174"/>
                  </a:lnTo>
                  <a:lnTo>
                    <a:pt x="1298" y="174"/>
                  </a:lnTo>
                  <a:close/>
                  <a:moveTo>
                    <a:pt x="1007" y="174"/>
                  </a:moveTo>
                  <a:lnTo>
                    <a:pt x="1007" y="174"/>
                  </a:lnTo>
                  <a:lnTo>
                    <a:pt x="1007" y="174"/>
                  </a:lnTo>
                  <a:lnTo>
                    <a:pt x="1012" y="174"/>
                  </a:lnTo>
                  <a:lnTo>
                    <a:pt x="1017" y="179"/>
                  </a:lnTo>
                  <a:lnTo>
                    <a:pt x="1020" y="184"/>
                  </a:lnTo>
                  <a:lnTo>
                    <a:pt x="1022" y="189"/>
                  </a:lnTo>
                  <a:lnTo>
                    <a:pt x="1022" y="189"/>
                  </a:lnTo>
                  <a:lnTo>
                    <a:pt x="1020" y="196"/>
                  </a:lnTo>
                  <a:lnTo>
                    <a:pt x="1017" y="201"/>
                  </a:lnTo>
                  <a:lnTo>
                    <a:pt x="1012" y="205"/>
                  </a:lnTo>
                  <a:lnTo>
                    <a:pt x="1007" y="206"/>
                  </a:lnTo>
                  <a:lnTo>
                    <a:pt x="1007" y="206"/>
                  </a:lnTo>
                  <a:lnTo>
                    <a:pt x="1000" y="205"/>
                  </a:lnTo>
                  <a:lnTo>
                    <a:pt x="995" y="201"/>
                  </a:lnTo>
                  <a:lnTo>
                    <a:pt x="992" y="196"/>
                  </a:lnTo>
                  <a:lnTo>
                    <a:pt x="992" y="189"/>
                  </a:lnTo>
                  <a:lnTo>
                    <a:pt x="992" y="189"/>
                  </a:lnTo>
                  <a:lnTo>
                    <a:pt x="992" y="184"/>
                  </a:lnTo>
                  <a:lnTo>
                    <a:pt x="995" y="179"/>
                  </a:lnTo>
                  <a:lnTo>
                    <a:pt x="1000" y="174"/>
                  </a:lnTo>
                  <a:lnTo>
                    <a:pt x="1007" y="174"/>
                  </a:lnTo>
                  <a:lnTo>
                    <a:pt x="1007" y="174"/>
                  </a:lnTo>
                  <a:close/>
                  <a:moveTo>
                    <a:pt x="949" y="174"/>
                  </a:moveTo>
                  <a:lnTo>
                    <a:pt x="949" y="174"/>
                  </a:lnTo>
                  <a:lnTo>
                    <a:pt x="949" y="174"/>
                  </a:lnTo>
                  <a:lnTo>
                    <a:pt x="954" y="174"/>
                  </a:lnTo>
                  <a:lnTo>
                    <a:pt x="959" y="179"/>
                  </a:lnTo>
                  <a:lnTo>
                    <a:pt x="963" y="184"/>
                  </a:lnTo>
                  <a:lnTo>
                    <a:pt x="964" y="189"/>
                  </a:lnTo>
                  <a:lnTo>
                    <a:pt x="964" y="189"/>
                  </a:lnTo>
                  <a:lnTo>
                    <a:pt x="963" y="196"/>
                  </a:lnTo>
                  <a:lnTo>
                    <a:pt x="959" y="201"/>
                  </a:lnTo>
                  <a:lnTo>
                    <a:pt x="954" y="205"/>
                  </a:lnTo>
                  <a:lnTo>
                    <a:pt x="949" y="206"/>
                  </a:lnTo>
                  <a:lnTo>
                    <a:pt x="949" y="206"/>
                  </a:lnTo>
                  <a:lnTo>
                    <a:pt x="942" y="205"/>
                  </a:lnTo>
                  <a:lnTo>
                    <a:pt x="937" y="201"/>
                  </a:lnTo>
                  <a:lnTo>
                    <a:pt x="934" y="196"/>
                  </a:lnTo>
                  <a:lnTo>
                    <a:pt x="934" y="189"/>
                  </a:lnTo>
                  <a:lnTo>
                    <a:pt x="934" y="189"/>
                  </a:lnTo>
                  <a:lnTo>
                    <a:pt x="934" y="184"/>
                  </a:lnTo>
                  <a:lnTo>
                    <a:pt x="937" y="179"/>
                  </a:lnTo>
                  <a:lnTo>
                    <a:pt x="942" y="174"/>
                  </a:lnTo>
                  <a:lnTo>
                    <a:pt x="949" y="174"/>
                  </a:lnTo>
                  <a:lnTo>
                    <a:pt x="949" y="174"/>
                  </a:lnTo>
                  <a:close/>
                  <a:moveTo>
                    <a:pt x="889" y="174"/>
                  </a:moveTo>
                  <a:lnTo>
                    <a:pt x="889" y="174"/>
                  </a:lnTo>
                  <a:lnTo>
                    <a:pt x="889" y="174"/>
                  </a:lnTo>
                  <a:lnTo>
                    <a:pt x="896" y="174"/>
                  </a:lnTo>
                  <a:lnTo>
                    <a:pt x="901" y="179"/>
                  </a:lnTo>
                  <a:lnTo>
                    <a:pt x="905" y="184"/>
                  </a:lnTo>
                  <a:lnTo>
                    <a:pt x="905" y="189"/>
                  </a:lnTo>
                  <a:lnTo>
                    <a:pt x="905" y="189"/>
                  </a:lnTo>
                  <a:lnTo>
                    <a:pt x="905" y="196"/>
                  </a:lnTo>
                  <a:lnTo>
                    <a:pt x="901" y="201"/>
                  </a:lnTo>
                  <a:lnTo>
                    <a:pt x="896" y="205"/>
                  </a:lnTo>
                  <a:lnTo>
                    <a:pt x="889" y="206"/>
                  </a:lnTo>
                  <a:lnTo>
                    <a:pt x="889" y="206"/>
                  </a:lnTo>
                  <a:lnTo>
                    <a:pt x="884" y="205"/>
                  </a:lnTo>
                  <a:lnTo>
                    <a:pt x="879" y="201"/>
                  </a:lnTo>
                  <a:lnTo>
                    <a:pt x="876" y="196"/>
                  </a:lnTo>
                  <a:lnTo>
                    <a:pt x="874" y="189"/>
                  </a:lnTo>
                  <a:lnTo>
                    <a:pt x="874" y="189"/>
                  </a:lnTo>
                  <a:lnTo>
                    <a:pt x="876" y="184"/>
                  </a:lnTo>
                  <a:lnTo>
                    <a:pt x="879" y="179"/>
                  </a:lnTo>
                  <a:lnTo>
                    <a:pt x="884" y="174"/>
                  </a:lnTo>
                  <a:lnTo>
                    <a:pt x="889" y="174"/>
                  </a:lnTo>
                  <a:lnTo>
                    <a:pt x="889" y="174"/>
                  </a:lnTo>
                  <a:close/>
                  <a:moveTo>
                    <a:pt x="831" y="174"/>
                  </a:moveTo>
                  <a:lnTo>
                    <a:pt x="831" y="174"/>
                  </a:lnTo>
                  <a:lnTo>
                    <a:pt x="831" y="174"/>
                  </a:lnTo>
                  <a:lnTo>
                    <a:pt x="838" y="174"/>
                  </a:lnTo>
                  <a:lnTo>
                    <a:pt x="843" y="179"/>
                  </a:lnTo>
                  <a:lnTo>
                    <a:pt x="847" y="184"/>
                  </a:lnTo>
                  <a:lnTo>
                    <a:pt x="847" y="189"/>
                  </a:lnTo>
                  <a:lnTo>
                    <a:pt x="847" y="189"/>
                  </a:lnTo>
                  <a:lnTo>
                    <a:pt x="847" y="196"/>
                  </a:lnTo>
                  <a:lnTo>
                    <a:pt x="843" y="201"/>
                  </a:lnTo>
                  <a:lnTo>
                    <a:pt x="838" y="205"/>
                  </a:lnTo>
                  <a:lnTo>
                    <a:pt x="831" y="206"/>
                  </a:lnTo>
                  <a:lnTo>
                    <a:pt x="831" y="206"/>
                  </a:lnTo>
                  <a:lnTo>
                    <a:pt x="826" y="205"/>
                  </a:lnTo>
                  <a:lnTo>
                    <a:pt x="821" y="201"/>
                  </a:lnTo>
                  <a:lnTo>
                    <a:pt x="818" y="196"/>
                  </a:lnTo>
                  <a:lnTo>
                    <a:pt x="816" y="189"/>
                  </a:lnTo>
                  <a:lnTo>
                    <a:pt x="816" y="189"/>
                  </a:lnTo>
                  <a:lnTo>
                    <a:pt x="818" y="184"/>
                  </a:lnTo>
                  <a:lnTo>
                    <a:pt x="821" y="179"/>
                  </a:lnTo>
                  <a:lnTo>
                    <a:pt x="826" y="174"/>
                  </a:lnTo>
                  <a:lnTo>
                    <a:pt x="831" y="174"/>
                  </a:lnTo>
                  <a:lnTo>
                    <a:pt x="831" y="174"/>
                  </a:lnTo>
                  <a:close/>
                  <a:moveTo>
                    <a:pt x="774" y="174"/>
                  </a:moveTo>
                  <a:lnTo>
                    <a:pt x="774" y="174"/>
                  </a:lnTo>
                  <a:lnTo>
                    <a:pt x="774" y="174"/>
                  </a:lnTo>
                  <a:lnTo>
                    <a:pt x="779" y="174"/>
                  </a:lnTo>
                  <a:lnTo>
                    <a:pt x="784" y="179"/>
                  </a:lnTo>
                  <a:lnTo>
                    <a:pt x="787" y="184"/>
                  </a:lnTo>
                  <a:lnTo>
                    <a:pt x="789" y="189"/>
                  </a:lnTo>
                  <a:lnTo>
                    <a:pt x="789" y="189"/>
                  </a:lnTo>
                  <a:lnTo>
                    <a:pt x="787" y="196"/>
                  </a:lnTo>
                  <a:lnTo>
                    <a:pt x="784" y="201"/>
                  </a:lnTo>
                  <a:lnTo>
                    <a:pt x="779" y="205"/>
                  </a:lnTo>
                  <a:lnTo>
                    <a:pt x="774" y="206"/>
                  </a:lnTo>
                  <a:lnTo>
                    <a:pt x="774" y="206"/>
                  </a:lnTo>
                  <a:lnTo>
                    <a:pt x="767" y="205"/>
                  </a:lnTo>
                  <a:lnTo>
                    <a:pt x="763" y="201"/>
                  </a:lnTo>
                  <a:lnTo>
                    <a:pt x="760" y="196"/>
                  </a:lnTo>
                  <a:lnTo>
                    <a:pt x="758" y="189"/>
                  </a:lnTo>
                  <a:lnTo>
                    <a:pt x="758" y="189"/>
                  </a:lnTo>
                  <a:lnTo>
                    <a:pt x="760" y="184"/>
                  </a:lnTo>
                  <a:lnTo>
                    <a:pt x="763" y="179"/>
                  </a:lnTo>
                  <a:lnTo>
                    <a:pt x="767" y="174"/>
                  </a:lnTo>
                  <a:lnTo>
                    <a:pt x="774" y="174"/>
                  </a:lnTo>
                  <a:lnTo>
                    <a:pt x="774" y="174"/>
                  </a:lnTo>
                  <a:close/>
                  <a:moveTo>
                    <a:pt x="716" y="174"/>
                  </a:moveTo>
                  <a:lnTo>
                    <a:pt x="716" y="174"/>
                  </a:lnTo>
                  <a:lnTo>
                    <a:pt x="716" y="174"/>
                  </a:lnTo>
                  <a:lnTo>
                    <a:pt x="721" y="174"/>
                  </a:lnTo>
                  <a:lnTo>
                    <a:pt x="726" y="179"/>
                  </a:lnTo>
                  <a:lnTo>
                    <a:pt x="729" y="184"/>
                  </a:lnTo>
                  <a:lnTo>
                    <a:pt x="731" y="189"/>
                  </a:lnTo>
                  <a:lnTo>
                    <a:pt x="731" y="189"/>
                  </a:lnTo>
                  <a:lnTo>
                    <a:pt x="729" y="196"/>
                  </a:lnTo>
                  <a:lnTo>
                    <a:pt x="726" y="201"/>
                  </a:lnTo>
                  <a:lnTo>
                    <a:pt x="721" y="205"/>
                  </a:lnTo>
                  <a:lnTo>
                    <a:pt x="716" y="206"/>
                  </a:lnTo>
                  <a:lnTo>
                    <a:pt x="716" y="206"/>
                  </a:lnTo>
                  <a:lnTo>
                    <a:pt x="709" y="205"/>
                  </a:lnTo>
                  <a:lnTo>
                    <a:pt x="704" y="201"/>
                  </a:lnTo>
                  <a:lnTo>
                    <a:pt x="700" y="196"/>
                  </a:lnTo>
                  <a:lnTo>
                    <a:pt x="700" y="189"/>
                  </a:lnTo>
                  <a:lnTo>
                    <a:pt x="700" y="189"/>
                  </a:lnTo>
                  <a:lnTo>
                    <a:pt x="700" y="184"/>
                  </a:lnTo>
                  <a:lnTo>
                    <a:pt x="704" y="179"/>
                  </a:lnTo>
                  <a:lnTo>
                    <a:pt x="709" y="174"/>
                  </a:lnTo>
                  <a:lnTo>
                    <a:pt x="716" y="174"/>
                  </a:lnTo>
                  <a:lnTo>
                    <a:pt x="716" y="174"/>
                  </a:lnTo>
                  <a:close/>
                  <a:moveTo>
                    <a:pt x="656" y="174"/>
                  </a:moveTo>
                  <a:lnTo>
                    <a:pt x="656" y="174"/>
                  </a:lnTo>
                  <a:lnTo>
                    <a:pt x="656" y="174"/>
                  </a:lnTo>
                  <a:lnTo>
                    <a:pt x="663" y="174"/>
                  </a:lnTo>
                  <a:lnTo>
                    <a:pt x="668" y="179"/>
                  </a:lnTo>
                  <a:lnTo>
                    <a:pt x="671" y="184"/>
                  </a:lnTo>
                  <a:lnTo>
                    <a:pt x="673" y="189"/>
                  </a:lnTo>
                  <a:lnTo>
                    <a:pt x="673" y="189"/>
                  </a:lnTo>
                  <a:lnTo>
                    <a:pt x="671" y="196"/>
                  </a:lnTo>
                  <a:lnTo>
                    <a:pt x="668" y="201"/>
                  </a:lnTo>
                  <a:lnTo>
                    <a:pt x="663" y="205"/>
                  </a:lnTo>
                  <a:lnTo>
                    <a:pt x="656" y="206"/>
                  </a:lnTo>
                  <a:lnTo>
                    <a:pt x="656" y="206"/>
                  </a:lnTo>
                  <a:lnTo>
                    <a:pt x="651" y="205"/>
                  </a:lnTo>
                  <a:lnTo>
                    <a:pt x="646" y="201"/>
                  </a:lnTo>
                  <a:lnTo>
                    <a:pt x="642" y="196"/>
                  </a:lnTo>
                  <a:lnTo>
                    <a:pt x="641" y="189"/>
                  </a:lnTo>
                  <a:lnTo>
                    <a:pt x="641" y="189"/>
                  </a:lnTo>
                  <a:lnTo>
                    <a:pt x="642" y="184"/>
                  </a:lnTo>
                  <a:lnTo>
                    <a:pt x="646" y="179"/>
                  </a:lnTo>
                  <a:lnTo>
                    <a:pt x="651" y="174"/>
                  </a:lnTo>
                  <a:lnTo>
                    <a:pt x="656" y="174"/>
                  </a:lnTo>
                  <a:lnTo>
                    <a:pt x="656" y="174"/>
                  </a:lnTo>
                  <a:close/>
                  <a:moveTo>
                    <a:pt x="598" y="174"/>
                  </a:moveTo>
                  <a:lnTo>
                    <a:pt x="598" y="174"/>
                  </a:lnTo>
                  <a:lnTo>
                    <a:pt x="598" y="174"/>
                  </a:lnTo>
                  <a:lnTo>
                    <a:pt x="605" y="174"/>
                  </a:lnTo>
                  <a:lnTo>
                    <a:pt x="610" y="179"/>
                  </a:lnTo>
                  <a:lnTo>
                    <a:pt x="613" y="184"/>
                  </a:lnTo>
                  <a:lnTo>
                    <a:pt x="613" y="189"/>
                  </a:lnTo>
                  <a:lnTo>
                    <a:pt x="613" y="189"/>
                  </a:lnTo>
                  <a:lnTo>
                    <a:pt x="613" y="196"/>
                  </a:lnTo>
                  <a:lnTo>
                    <a:pt x="610" y="201"/>
                  </a:lnTo>
                  <a:lnTo>
                    <a:pt x="605" y="205"/>
                  </a:lnTo>
                  <a:lnTo>
                    <a:pt x="598" y="206"/>
                  </a:lnTo>
                  <a:lnTo>
                    <a:pt x="598" y="206"/>
                  </a:lnTo>
                  <a:lnTo>
                    <a:pt x="593" y="205"/>
                  </a:lnTo>
                  <a:lnTo>
                    <a:pt x="588" y="201"/>
                  </a:lnTo>
                  <a:lnTo>
                    <a:pt x="584" y="196"/>
                  </a:lnTo>
                  <a:lnTo>
                    <a:pt x="583" y="189"/>
                  </a:lnTo>
                  <a:lnTo>
                    <a:pt x="583" y="189"/>
                  </a:lnTo>
                  <a:lnTo>
                    <a:pt x="584" y="184"/>
                  </a:lnTo>
                  <a:lnTo>
                    <a:pt x="588" y="179"/>
                  </a:lnTo>
                  <a:lnTo>
                    <a:pt x="593" y="174"/>
                  </a:lnTo>
                  <a:lnTo>
                    <a:pt x="598" y="174"/>
                  </a:lnTo>
                  <a:lnTo>
                    <a:pt x="598" y="174"/>
                  </a:lnTo>
                  <a:close/>
                  <a:moveTo>
                    <a:pt x="716" y="130"/>
                  </a:moveTo>
                  <a:lnTo>
                    <a:pt x="716" y="130"/>
                  </a:lnTo>
                  <a:lnTo>
                    <a:pt x="716" y="130"/>
                  </a:lnTo>
                  <a:lnTo>
                    <a:pt x="721" y="131"/>
                  </a:lnTo>
                  <a:lnTo>
                    <a:pt x="726" y="135"/>
                  </a:lnTo>
                  <a:lnTo>
                    <a:pt x="729" y="140"/>
                  </a:lnTo>
                  <a:lnTo>
                    <a:pt x="731" y="147"/>
                  </a:lnTo>
                  <a:lnTo>
                    <a:pt x="731" y="147"/>
                  </a:lnTo>
                  <a:lnTo>
                    <a:pt x="729" y="152"/>
                  </a:lnTo>
                  <a:lnTo>
                    <a:pt x="726" y="157"/>
                  </a:lnTo>
                  <a:lnTo>
                    <a:pt x="721" y="160"/>
                  </a:lnTo>
                  <a:lnTo>
                    <a:pt x="716" y="162"/>
                  </a:lnTo>
                  <a:lnTo>
                    <a:pt x="716" y="162"/>
                  </a:lnTo>
                  <a:lnTo>
                    <a:pt x="709" y="160"/>
                  </a:lnTo>
                  <a:lnTo>
                    <a:pt x="704" y="157"/>
                  </a:lnTo>
                  <a:lnTo>
                    <a:pt x="700" y="152"/>
                  </a:lnTo>
                  <a:lnTo>
                    <a:pt x="700" y="147"/>
                  </a:lnTo>
                  <a:lnTo>
                    <a:pt x="700" y="147"/>
                  </a:lnTo>
                  <a:lnTo>
                    <a:pt x="700" y="140"/>
                  </a:lnTo>
                  <a:lnTo>
                    <a:pt x="704" y="135"/>
                  </a:lnTo>
                  <a:lnTo>
                    <a:pt x="709" y="131"/>
                  </a:lnTo>
                  <a:lnTo>
                    <a:pt x="716" y="130"/>
                  </a:lnTo>
                  <a:lnTo>
                    <a:pt x="716" y="130"/>
                  </a:lnTo>
                  <a:close/>
                  <a:moveTo>
                    <a:pt x="656" y="130"/>
                  </a:moveTo>
                  <a:lnTo>
                    <a:pt x="656" y="130"/>
                  </a:lnTo>
                  <a:lnTo>
                    <a:pt x="656" y="130"/>
                  </a:lnTo>
                  <a:lnTo>
                    <a:pt x="663" y="131"/>
                  </a:lnTo>
                  <a:lnTo>
                    <a:pt x="668" y="135"/>
                  </a:lnTo>
                  <a:lnTo>
                    <a:pt x="671" y="140"/>
                  </a:lnTo>
                  <a:lnTo>
                    <a:pt x="673" y="147"/>
                  </a:lnTo>
                  <a:lnTo>
                    <a:pt x="673" y="147"/>
                  </a:lnTo>
                  <a:lnTo>
                    <a:pt x="671" y="152"/>
                  </a:lnTo>
                  <a:lnTo>
                    <a:pt x="668" y="157"/>
                  </a:lnTo>
                  <a:lnTo>
                    <a:pt x="663" y="160"/>
                  </a:lnTo>
                  <a:lnTo>
                    <a:pt x="656" y="162"/>
                  </a:lnTo>
                  <a:lnTo>
                    <a:pt x="656" y="162"/>
                  </a:lnTo>
                  <a:lnTo>
                    <a:pt x="651" y="160"/>
                  </a:lnTo>
                  <a:lnTo>
                    <a:pt x="646" y="157"/>
                  </a:lnTo>
                  <a:lnTo>
                    <a:pt x="642" y="152"/>
                  </a:lnTo>
                  <a:lnTo>
                    <a:pt x="641" y="147"/>
                  </a:lnTo>
                  <a:lnTo>
                    <a:pt x="641" y="147"/>
                  </a:lnTo>
                  <a:lnTo>
                    <a:pt x="642" y="140"/>
                  </a:lnTo>
                  <a:lnTo>
                    <a:pt x="646" y="135"/>
                  </a:lnTo>
                  <a:lnTo>
                    <a:pt x="651" y="131"/>
                  </a:lnTo>
                  <a:lnTo>
                    <a:pt x="656" y="130"/>
                  </a:lnTo>
                  <a:lnTo>
                    <a:pt x="656" y="130"/>
                  </a:lnTo>
                  <a:close/>
                  <a:moveTo>
                    <a:pt x="1356" y="87"/>
                  </a:moveTo>
                  <a:lnTo>
                    <a:pt x="1356" y="87"/>
                  </a:lnTo>
                  <a:lnTo>
                    <a:pt x="1356" y="87"/>
                  </a:lnTo>
                  <a:lnTo>
                    <a:pt x="1363" y="89"/>
                  </a:lnTo>
                  <a:lnTo>
                    <a:pt x="1368" y="92"/>
                  </a:lnTo>
                  <a:lnTo>
                    <a:pt x="1371" y="97"/>
                  </a:lnTo>
                  <a:lnTo>
                    <a:pt x="1371" y="102"/>
                  </a:lnTo>
                  <a:lnTo>
                    <a:pt x="1371" y="102"/>
                  </a:lnTo>
                  <a:lnTo>
                    <a:pt x="1371" y="109"/>
                  </a:lnTo>
                  <a:lnTo>
                    <a:pt x="1368" y="114"/>
                  </a:lnTo>
                  <a:lnTo>
                    <a:pt x="1363" y="118"/>
                  </a:lnTo>
                  <a:lnTo>
                    <a:pt x="1356" y="119"/>
                  </a:lnTo>
                  <a:lnTo>
                    <a:pt x="1356" y="119"/>
                  </a:lnTo>
                  <a:lnTo>
                    <a:pt x="1351" y="118"/>
                  </a:lnTo>
                  <a:lnTo>
                    <a:pt x="1346" y="114"/>
                  </a:lnTo>
                  <a:lnTo>
                    <a:pt x="1342" y="109"/>
                  </a:lnTo>
                  <a:lnTo>
                    <a:pt x="1341" y="102"/>
                  </a:lnTo>
                  <a:lnTo>
                    <a:pt x="1341" y="102"/>
                  </a:lnTo>
                  <a:lnTo>
                    <a:pt x="1342" y="97"/>
                  </a:lnTo>
                  <a:lnTo>
                    <a:pt x="1346" y="92"/>
                  </a:lnTo>
                  <a:lnTo>
                    <a:pt x="1351" y="89"/>
                  </a:lnTo>
                  <a:lnTo>
                    <a:pt x="1356" y="87"/>
                  </a:lnTo>
                  <a:lnTo>
                    <a:pt x="1356" y="87"/>
                  </a:lnTo>
                  <a:close/>
                  <a:moveTo>
                    <a:pt x="1123" y="87"/>
                  </a:moveTo>
                  <a:lnTo>
                    <a:pt x="1123" y="87"/>
                  </a:lnTo>
                  <a:lnTo>
                    <a:pt x="1123" y="87"/>
                  </a:lnTo>
                  <a:lnTo>
                    <a:pt x="1129" y="89"/>
                  </a:lnTo>
                  <a:lnTo>
                    <a:pt x="1135" y="92"/>
                  </a:lnTo>
                  <a:lnTo>
                    <a:pt x="1138" y="97"/>
                  </a:lnTo>
                  <a:lnTo>
                    <a:pt x="1138" y="102"/>
                  </a:lnTo>
                  <a:lnTo>
                    <a:pt x="1138" y="102"/>
                  </a:lnTo>
                  <a:lnTo>
                    <a:pt x="1138" y="109"/>
                  </a:lnTo>
                  <a:lnTo>
                    <a:pt x="1135" y="114"/>
                  </a:lnTo>
                  <a:lnTo>
                    <a:pt x="1129" y="118"/>
                  </a:lnTo>
                  <a:lnTo>
                    <a:pt x="1123" y="119"/>
                  </a:lnTo>
                  <a:lnTo>
                    <a:pt x="1123" y="119"/>
                  </a:lnTo>
                  <a:lnTo>
                    <a:pt x="1118" y="118"/>
                  </a:lnTo>
                  <a:lnTo>
                    <a:pt x="1112" y="114"/>
                  </a:lnTo>
                  <a:lnTo>
                    <a:pt x="1109" y="109"/>
                  </a:lnTo>
                  <a:lnTo>
                    <a:pt x="1107" y="102"/>
                  </a:lnTo>
                  <a:lnTo>
                    <a:pt x="1107" y="102"/>
                  </a:lnTo>
                  <a:lnTo>
                    <a:pt x="1109" y="97"/>
                  </a:lnTo>
                  <a:lnTo>
                    <a:pt x="1112" y="92"/>
                  </a:lnTo>
                  <a:lnTo>
                    <a:pt x="1118" y="89"/>
                  </a:lnTo>
                  <a:lnTo>
                    <a:pt x="1123" y="87"/>
                  </a:lnTo>
                  <a:lnTo>
                    <a:pt x="1123" y="87"/>
                  </a:lnTo>
                  <a:close/>
                  <a:moveTo>
                    <a:pt x="1065" y="87"/>
                  </a:moveTo>
                  <a:lnTo>
                    <a:pt x="1065" y="87"/>
                  </a:lnTo>
                  <a:lnTo>
                    <a:pt x="1065" y="87"/>
                  </a:lnTo>
                  <a:lnTo>
                    <a:pt x="1072" y="89"/>
                  </a:lnTo>
                  <a:lnTo>
                    <a:pt x="1077" y="92"/>
                  </a:lnTo>
                  <a:lnTo>
                    <a:pt x="1078" y="97"/>
                  </a:lnTo>
                  <a:lnTo>
                    <a:pt x="1080" y="102"/>
                  </a:lnTo>
                  <a:lnTo>
                    <a:pt x="1080" y="102"/>
                  </a:lnTo>
                  <a:lnTo>
                    <a:pt x="1078" y="109"/>
                  </a:lnTo>
                  <a:lnTo>
                    <a:pt x="1077" y="114"/>
                  </a:lnTo>
                  <a:lnTo>
                    <a:pt x="1072" y="118"/>
                  </a:lnTo>
                  <a:lnTo>
                    <a:pt x="1065" y="119"/>
                  </a:lnTo>
                  <a:lnTo>
                    <a:pt x="1065" y="119"/>
                  </a:lnTo>
                  <a:lnTo>
                    <a:pt x="1060" y="118"/>
                  </a:lnTo>
                  <a:lnTo>
                    <a:pt x="1055" y="114"/>
                  </a:lnTo>
                  <a:lnTo>
                    <a:pt x="1051" y="109"/>
                  </a:lnTo>
                  <a:lnTo>
                    <a:pt x="1049" y="102"/>
                  </a:lnTo>
                  <a:lnTo>
                    <a:pt x="1049" y="102"/>
                  </a:lnTo>
                  <a:lnTo>
                    <a:pt x="1051" y="97"/>
                  </a:lnTo>
                  <a:lnTo>
                    <a:pt x="1055" y="92"/>
                  </a:lnTo>
                  <a:lnTo>
                    <a:pt x="1060" y="89"/>
                  </a:lnTo>
                  <a:lnTo>
                    <a:pt x="1065" y="87"/>
                  </a:lnTo>
                  <a:lnTo>
                    <a:pt x="1065" y="87"/>
                  </a:lnTo>
                  <a:close/>
                  <a:moveTo>
                    <a:pt x="1007" y="87"/>
                  </a:moveTo>
                  <a:lnTo>
                    <a:pt x="1007" y="87"/>
                  </a:lnTo>
                  <a:lnTo>
                    <a:pt x="1007" y="87"/>
                  </a:lnTo>
                  <a:lnTo>
                    <a:pt x="1012" y="89"/>
                  </a:lnTo>
                  <a:lnTo>
                    <a:pt x="1017" y="92"/>
                  </a:lnTo>
                  <a:lnTo>
                    <a:pt x="1020" y="97"/>
                  </a:lnTo>
                  <a:lnTo>
                    <a:pt x="1022" y="102"/>
                  </a:lnTo>
                  <a:lnTo>
                    <a:pt x="1022" y="102"/>
                  </a:lnTo>
                  <a:lnTo>
                    <a:pt x="1020" y="109"/>
                  </a:lnTo>
                  <a:lnTo>
                    <a:pt x="1017" y="114"/>
                  </a:lnTo>
                  <a:lnTo>
                    <a:pt x="1012" y="118"/>
                  </a:lnTo>
                  <a:lnTo>
                    <a:pt x="1007" y="119"/>
                  </a:lnTo>
                  <a:lnTo>
                    <a:pt x="1007" y="119"/>
                  </a:lnTo>
                  <a:lnTo>
                    <a:pt x="1000" y="118"/>
                  </a:lnTo>
                  <a:lnTo>
                    <a:pt x="995" y="114"/>
                  </a:lnTo>
                  <a:lnTo>
                    <a:pt x="992" y="109"/>
                  </a:lnTo>
                  <a:lnTo>
                    <a:pt x="992" y="102"/>
                  </a:lnTo>
                  <a:lnTo>
                    <a:pt x="992" y="102"/>
                  </a:lnTo>
                  <a:lnTo>
                    <a:pt x="992" y="97"/>
                  </a:lnTo>
                  <a:lnTo>
                    <a:pt x="995" y="92"/>
                  </a:lnTo>
                  <a:lnTo>
                    <a:pt x="1000" y="89"/>
                  </a:lnTo>
                  <a:lnTo>
                    <a:pt x="1007" y="87"/>
                  </a:lnTo>
                  <a:lnTo>
                    <a:pt x="1007" y="87"/>
                  </a:lnTo>
                  <a:close/>
                  <a:moveTo>
                    <a:pt x="949" y="87"/>
                  </a:moveTo>
                  <a:lnTo>
                    <a:pt x="949" y="87"/>
                  </a:lnTo>
                  <a:lnTo>
                    <a:pt x="949" y="87"/>
                  </a:lnTo>
                  <a:lnTo>
                    <a:pt x="954" y="89"/>
                  </a:lnTo>
                  <a:lnTo>
                    <a:pt x="959" y="92"/>
                  </a:lnTo>
                  <a:lnTo>
                    <a:pt x="963" y="97"/>
                  </a:lnTo>
                  <a:lnTo>
                    <a:pt x="964" y="102"/>
                  </a:lnTo>
                  <a:lnTo>
                    <a:pt x="964" y="102"/>
                  </a:lnTo>
                  <a:lnTo>
                    <a:pt x="963" y="109"/>
                  </a:lnTo>
                  <a:lnTo>
                    <a:pt x="959" y="114"/>
                  </a:lnTo>
                  <a:lnTo>
                    <a:pt x="954" y="118"/>
                  </a:lnTo>
                  <a:lnTo>
                    <a:pt x="949" y="119"/>
                  </a:lnTo>
                  <a:lnTo>
                    <a:pt x="949" y="119"/>
                  </a:lnTo>
                  <a:lnTo>
                    <a:pt x="942" y="118"/>
                  </a:lnTo>
                  <a:lnTo>
                    <a:pt x="937" y="114"/>
                  </a:lnTo>
                  <a:lnTo>
                    <a:pt x="934" y="109"/>
                  </a:lnTo>
                  <a:lnTo>
                    <a:pt x="934" y="102"/>
                  </a:lnTo>
                  <a:lnTo>
                    <a:pt x="934" y="102"/>
                  </a:lnTo>
                  <a:lnTo>
                    <a:pt x="934" y="97"/>
                  </a:lnTo>
                  <a:lnTo>
                    <a:pt x="937" y="92"/>
                  </a:lnTo>
                  <a:lnTo>
                    <a:pt x="942" y="89"/>
                  </a:lnTo>
                  <a:lnTo>
                    <a:pt x="949" y="87"/>
                  </a:lnTo>
                  <a:lnTo>
                    <a:pt x="949" y="87"/>
                  </a:lnTo>
                  <a:close/>
                  <a:moveTo>
                    <a:pt x="889" y="87"/>
                  </a:moveTo>
                  <a:lnTo>
                    <a:pt x="889" y="87"/>
                  </a:lnTo>
                  <a:lnTo>
                    <a:pt x="889" y="87"/>
                  </a:lnTo>
                  <a:lnTo>
                    <a:pt x="896" y="89"/>
                  </a:lnTo>
                  <a:lnTo>
                    <a:pt x="901" y="92"/>
                  </a:lnTo>
                  <a:lnTo>
                    <a:pt x="905" y="97"/>
                  </a:lnTo>
                  <a:lnTo>
                    <a:pt x="905" y="102"/>
                  </a:lnTo>
                  <a:lnTo>
                    <a:pt x="905" y="102"/>
                  </a:lnTo>
                  <a:lnTo>
                    <a:pt x="905" y="109"/>
                  </a:lnTo>
                  <a:lnTo>
                    <a:pt x="901" y="114"/>
                  </a:lnTo>
                  <a:lnTo>
                    <a:pt x="896" y="118"/>
                  </a:lnTo>
                  <a:lnTo>
                    <a:pt x="889" y="119"/>
                  </a:lnTo>
                  <a:lnTo>
                    <a:pt x="889" y="119"/>
                  </a:lnTo>
                  <a:lnTo>
                    <a:pt x="884" y="118"/>
                  </a:lnTo>
                  <a:lnTo>
                    <a:pt x="879" y="114"/>
                  </a:lnTo>
                  <a:lnTo>
                    <a:pt x="876" y="109"/>
                  </a:lnTo>
                  <a:lnTo>
                    <a:pt x="874" y="102"/>
                  </a:lnTo>
                  <a:lnTo>
                    <a:pt x="874" y="102"/>
                  </a:lnTo>
                  <a:lnTo>
                    <a:pt x="876" y="97"/>
                  </a:lnTo>
                  <a:lnTo>
                    <a:pt x="879" y="92"/>
                  </a:lnTo>
                  <a:lnTo>
                    <a:pt x="884" y="89"/>
                  </a:lnTo>
                  <a:lnTo>
                    <a:pt x="889" y="87"/>
                  </a:lnTo>
                  <a:lnTo>
                    <a:pt x="889" y="87"/>
                  </a:lnTo>
                  <a:close/>
                  <a:moveTo>
                    <a:pt x="831" y="87"/>
                  </a:moveTo>
                  <a:lnTo>
                    <a:pt x="831" y="87"/>
                  </a:lnTo>
                  <a:lnTo>
                    <a:pt x="831" y="87"/>
                  </a:lnTo>
                  <a:lnTo>
                    <a:pt x="838" y="89"/>
                  </a:lnTo>
                  <a:lnTo>
                    <a:pt x="843" y="92"/>
                  </a:lnTo>
                  <a:lnTo>
                    <a:pt x="847" y="97"/>
                  </a:lnTo>
                  <a:lnTo>
                    <a:pt x="847" y="102"/>
                  </a:lnTo>
                  <a:lnTo>
                    <a:pt x="847" y="102"/>
                  </a:lnTo>
                  <a:lnTo>
                    <a:pt x="847" y="109"/>
                  </a:lnTo>
                  <a:lnTo>
                    <a:pt x="843" y="114"/>
                  </a:lnTo>
                  <a:lnTo>
                    <a:pt x="838" y="118"/>
                  </a:lnTo>
                  <a:lnTo>
                    <a:pt x="831" y="119"/>
                  </a:lnTo>
                  <a:lnTo>
                    <a:pt x="831" y="119"/>
                  </a:lnTo>
                  <a:lnTo>
                    <a:pt x="826" y="118"/>
                  </a:lnTo>
                  <a:lnTo>
                    <a:pt x="821" y="114"/>
                  </a:lnTo>
                  <a:lnTo>
                    <a:pt x="818" y="109"/>
                  </a:lnTo>
                  <a:lnTo>
                    <a:pt x="816" y="102"/>
                  </a:lnTo>
                  <a:lnTo>
                    <a:pt x="816" y="102"/>
                  </a:lnTo>
                  <a:lnTo>
                    <a:pt x="818" y="97"/>
                  </a:lnTo>
                  <a:lnTo>
                    <a:pt x="821" y="92"/>
                  </a:lnTo>
                  <a:lnTo>
                    <a:pt x="826" y="89"/>
                  </a:lnTo>
                  <a:lnTo>
                    <a:pt x="831" y="87"/>
                  </a:lnTo>
                  <a:lnTo>
                    <a:pt x="831" y="87"/>
                  </a:lnTo>
                  <a:close/>
                  <a:moveTo>
                    <a:pt x="1356" y="43"/>
                  </a:moveTo>
                  <a:lnTo>
                    <a:pt x="1356" y="43"/>
                  </a:lnTo>
                  <a:lnTo>
                    <a:pt x="1356" y="43"/>
                  </a:lnTo>
                  <a:lnTo>
                    <a:pt x="1363" y="45"/>
                  </a:lnTo>
                  <a:lnTo>
                    <a:pt x="1368" y="48"/>
                  </a:lnTo>
                  <a:lnTo>
                    <a:pt x="1371" y="53"/>
                  </a:lnTo>
                  <a:lnTo>
                    <a:pt x="1371" y="60"/>
                  </a:lnTo>
                  <a:lnTo>
                    <a:pt x="1371" y="60"/>
                  </a:lnTo>
                  <a:lnTo>
                    <a:pt x="1371" y="65"/>
                  </a:lnTo>
                  <a:lnTo>
                    <a:pt x="1368" y="72"/>
                  </a:lnTo>
                  <a:lnTo>
                    <a:pt x="1363" y="75"/>
                  </a:lnTo>
                  <a:lnTo>
                    <a:pt x="1356" y="75"/>
                  </a:lnTo>
                  <a:lnTo>
                    <a:pt x="1356" y="75"/>
                  </a:lnTo>
                  <a:lnTo>
                    <a:pt x="1351" y="75"/>
                  </a:lnTo>
                  <a:lnTo>
                    <a:pt x="1346" y="72"/>
                  </a:lnTo>
                  <a:lnTo>
                    <a:pt x="1342" y="65"/>
                  </a:lnTo>
                  <a:lnTo>
                    <a:pt x="1341" y="60"/>
                  </a:lnTo>
                  <a:lnTo>
                    <a:pt x="1341" y="60"/>
                  </a:lnTo>
                  <a:lnTo>
                    <a:pt x="1342" y="53"/>
                  </a:lnTo>
                  <a:lnTo>
                    <a:pt x="1346" y="48"/>
                  </a:lnTo>
                  <a:lnTo>
                    <a:pt x="1351" y="45"/>
                  </a:lnTo>
                  <a:lnTo>
                    <a:pt x="1356" y="43"/>
                  </a:lnTo>
                  <a:lnTo>
                    <a:pt x="1356" y="43"/>
                  </a:lnTo>
                  <a:close/>
                  <a:moveTo>
                    <a:pt x="1123" y="43"/>
                  </a:moveTo>
                  <a:lnTo>
                    <a:pt x="1123" y="43"/>
                  </a:lnTo>
                  <a:lnTo>
                    <a:pt x="1123" y="43"/>
                  </a:lnTo>
                  <a:lnTo>
                    <a:pt x="1129" y="45"/>
                  </a:lnTo>
                  <a:lnTo>
                    <a:pt x="1135" y="48"/>
                  </a:lnTo>
                  <a:lnTo>
                    <a:pt x="1138" y="53"/>
                  </a:lnTo>
                  <a:lnTo>
                    <a:pt x="1138" y="60"/>
                  </a:lnTo>
                  <a:lnTo>
                    <a:pt x="1138" y="60"/>
                  </a:lnTo>
                  <a:lnTo>
                    <a:pt x="1138" y="65"/>
                  </a:lnTo>
                  <a:lnTo>
                    <a:pt x="1135" y="72"/>
                  </a:lnTo>
                  <a:lnTo>
                    <a:pt x="1129" y="75"/>
                  </a:lnTo>
                  <a:lnTo>
                    <a:pt x="1123" y="75"/>
                  </a:lnTo>
                  <a:lnTo>
                    <a:pt x="1123" y="75"/>
                  </a:lnTo>
                  <a:lnTo>
                    <a:pt x="1118" y="75"/>
                  </a:lnTo>
                  <a:lnTo>
                    <a:pt x="1112" y="72"/>
                  </a:lnTo>
                  <a:lnTo>
                    <a:pt x="1109" y="65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09" y="53"/>
                  </a:lnTo>
                  <a:lnTo>
                    <a:pt x="1112" y="48"/>
                  </a:lnTo>
                  <a:lnTo>
                    <a:pt x="1118" y="45"/>
                  </a:lnTo>
                  <a:lnTo>
                    <a:pt x="1123" y="43"/>
                  </a:lnTo>
                  <a:lnTo>
                    <a:pt x="1123" y="43"/>
                  </a:lnTo>
                  <a:close/>
                  <a:moveTo>
                    <a:pt x="1065" y="43"/>
                  </a:moveTo>
                  <a:lnTo>
                    <a:pt x="1065" y="43"/>
                  </a:lnTo>
                  <a:lnTo>
                    <a:pt x="1065" y="43"/>
                  </a:lnTo>
                  <a:lnTo>
                    <a:pt x="1072" y="45"/>
                  </a:lnTo>
                  <a:lnTo>
                    <a:pt x="1077" y="48"/>
                  </a:lnTo>
                  <a:lnTo>
                    <a:pt x="1078" y="53"/>
                  </a:lnTo>
                  <a:lnTo>
                    <a:pt x="1080" y="60"/>
                  </a:lnTo>
                  <a:lnTo>
                    <a:pt x="1080" y="60"/>
                  </a:lnTo>
                  <a:lnTo>
                    <a:pt x="1078" y="65"/>
                  </a:lnTo>
                  <a:lnTo>
                    <a:pt x="1077" y="72"/>
                  </a:lnTo>
                  <a:lnTo>
                    <a:pt x="1072" y="75"/>
                  </a:lnTo>
                  <a:lnTo>
                    <a:pt x="1065" y="75"/>
                  </a:lnTo>
                  <a:lnTo>
                    <a:pt x="1065" y="75"/>
                  </a:lnTo>
                  <a:lnTo>
                    <a:pt x="1060" y="75"/>
                  </a:lnTo>
                  <a:lnTo>
                    <a:pt x="1055" y="72"/>
                  </a:lnTo>
                  <a:lnTo>
                    <a:pt x="1051" y="65"/>
                  </a:lnTo>
                  <a:lnTo>
                    <a:pt x="1049" y="60"/>
                  </a:lnTo>
                  <a:lnTo>
                    <a:pt x="1049" y="60"/>
                  </a:lnTo>
                  <a:lnTo>
                    <a:pt x="1051" y="53"/>
                  </a:lnTo>
                  <a:lnTo>
                    <a:pt x="1055" y="48"/>
                  </a:lnTo>
                  <a:lnTo>
                    <a:pt x="1060" y="45"/>
                  </a:lnTo>
                  <a:lnTo>
                    <a:pt x="1065" y="43"/>
                  </a:lnTo>
                  <a:lnTo>
                    <a:pt x="1065" y="43"/>
                  </a:lnTo>
                  <a:close/>
                  <a:moveTo>
                    <a:pt x="1007" y="43"/>
                  </a:moveTo>
                  <a:lnTo>
                    <a:pt x="1007" y="43"/>
                  </a:lnTo>
                  <a:lnTo>
                    <a:pt x="1007" y="43"/>
                  </a:lnTo>
                  <a:lnTo>
                    <a:pt x="1012" y="45"/>
                  </a:lnTo>
                  <a:lnTo>
                    <a:pt x="1017" y="48"/>
                  </a:lnTo>
                  <a:lnTo>
                    <a:pt x="1020" y="53"/>
                  </a:lnTo>
                  <a:lnTo>
                    <a:pt x="1022" y="60"/>
                  </a:lnTo>
                  <a:lnTo>
                    <a:pt x="1022" y="60"/>
                  </a:lnTo>
                  <a:lnTo>
                    <a:pt x="1020" y="65"/>
                  </a:lnTo>
                  <a:lnTo>
                    <a:pt x="1017" y="72"/>
                  </a:lnTo>
                  <a:lnTo>
                    <a:pt x="1012" y="75"/>
                  </a:lnTo>
                  <a:lnTo>
                    <a:pt x="1007" y="75"/>
                  </a:lnTo>
                  <a:lnTo>
                    <a:pt x="1007" y="75"/>
                  </a:lnTo>
                  <a:lnTo>
                    <a:pt x="1000" y="75"/>
                  </a:lnTo>
                  <a:lnTo>
                    <a:pt x="995" y="72"/>
                  </a:lnTo>
                  <a:lnTo>
                    <a:pt x="992" y="65"/>
                  </a:lnTo>
                  <a:lnTo>
                    <a:pt x="992" y="60"/>
                  </a:lnTo>
                  <a:lnTo>
                    <a:pt x="992" y="60"/>
                  </a:lnTo>
                  <a:lnTo>
                    <a:pt x="992" y="53"/>
                  </a:lnTo>
                  <a:lnTo>
                    <a:pt x="995" y="48"/>
                  </a:lnTo>
                  <a:lnTo>
                    <a:pt x="1000" y="45"/>
                  </a:lnTo>
                  <a:lnTo>
                    <a:pt x="1007" y="43"/>
                  </a:lnTo>
                  <a:lnTo>
                    <a:pt x="1007" y="43"/>
                  </a:lnTo>
                  <a:close/>
                  <a:moveTo>
                    <a:pt x="949" y="43"/>
                  </a:moveTo>
                  <a:lnTo>
                    <a:pt x="949" y="43"/>
                  </a:lnTo>
                  <a:lnTo>
                    <a:pt x="949" y="43"/>
                  </a:lnTo>
                  <a:lnTo>
                    <a:pt x="954" y="45"/>
                  </a:lnTo>
                  <a:lnTo>
                    <a:pt x="959" y="48"/>
                  </a:lnTo>
                  <a:lnTo>
                    <a:pt x="963" y="53"/>
                  </a:lnTo>
                  <a:lnTo>
                    <a:pt x="964" y="60"/>
                  </a:lnTo>
                  <a:lnTo>
                    <a:pt x="964" y="60"/>
                  </a:lnTo>
                  <a:lnTo>
                    <a:pt x="963" y="65"/>
                  </a:lnTo>
                  <a:lnTo>
                    <a:pt x="959" y="72"/>
                  </a:lnTo>
                  <a:lnTo>
                    <a:pt x="954" y="75"/>
                  </a:lnTo>
                  <a:lnTo>
                    <a:pt x="949" y="75"/>
                  </a:lnTo>
                  <a:lnTo>
                    <a:pt x="949" y="75"/>
                  </a:lnTo>
                  <a:lnTo>
                    <a:pt x="942" y="75"/>
                  </a:lnTo>
                  <a:lnTo>
                    <a:pt x="937" y="72"/>
                  </a:lnTo>
                  <a:lnTo>
                    <a:pt x="934" y="65"/>
                  </a:lnTo>
                  <a:lnTo>
                    <a:pt x="934" y="60"/>
                  </a:lnTo>
                  <a:lnTo>
                    <a:pt x="934" y="60"/>
                  </a:lnTo>
                  <a:lnTo>
                    <a:pt x="934" y="53"/>
                  </a:lnTo>
                  <a:lnTo>
                    <a:pt x="937" y="48"/>
                  </a:lnTo>
                  <a:lnTo>
                    <a:pt x="942" y="45"/>
                  </a:lnTo>
                  <a:lnTo>
                    <a:pt x="949" y="43"/>
                  </a:lnTo>
                  <a:lnTo>
                    <a:pt x="949" y="43"/>
                  </a:lnTo>
                  <a:close/>
                  <a:moveTo>
                    <a:pt x="889" y="43"/>
                  </a:moveTo>
                  <a:lnTo>
                    <a:pt x="889" y="43"/>
                  </a:lnTo>
                  <a:lnTo>
                    <a:pt x="889" y="43"/>
                  </a:lnTo>
                  <a:lnTo>
                    <a:pt x="896" y="45"/>
                  </a:lnTo>
                  <a:lnTo>
                    <a:pt x="901" y="48"/>
                  </a:lnTo>
                  <a:lnTo>
                    <a:pt x="905" y="53"/>
                  </a:lnTo>
                  <a:lnTo>
                    <a:pt x="905" y="60"/>
                  </a:lnTo>
                  <a:lnTo>
                    <a:pt x="905" y="60"/>
                  </a:lnTo>
                  <a:lnTo>
                    <a:pt x="905" y="65"/>
                  </a:lnTo>
                  <a:lnTo>
                    <a:pt x="901" y="72"/>
                  </a:lnTo>
                  <a:lnTo>
                    <a:pt x="896" y="75"/>
                  </a:lnTo>
                  <a:lnTo>
                    <a:pt x="889" y="75"/>
                  </a:lnTo>
                  <a:lnTo>
                    <a:pt x="889" y="75"/>
                  </a:lnTo>
                  <a:lnTo>
                    <a:pt x="884" y="75"/>
                  </a:lnTo>
                  <a:lnTo>
                    <a:pt x="879" y="72"/>
                  </a:lnTo>
                  <a:lnTo>
                    <a:pt x="876" y="65"/>
                  </a:lnTo>
                  <a:lnTo>
                    <a:pt x="874" y="60"/>
                  </a:lnTo>
                  <a:lnTo>
                    <a:pt x="874" y="60"/>
                  </a:lnTo>
                  <a:lnTo>
                    <a:pt x="876" y="53"/>
                  </a:lnTo>
                  <a:lnTo>
                    <a:pt x="879" y="48"/>
                  </a:lnTo>
                  <a:lnTo>
                    <a:pt x="884" y="45"/>
                  </a:lnTo>
                  <a:lnTo>
                    <a:pt x="889" y="43"/>
                  </a:lnTo>
                  <a:lnTo>
                    <a:pt x="889" y="43"/>
                  </a:lnTo>
                  <a:close/>
                  <a:moveTo>
                    <a:pt x="831" y="43"/>
                  </a:moveTo>
                  <a:lnTo>
                    <a:pt x="831" y="43"/>
                  </a:lnTo>
                  <a:lnTo>
                    <a:pt x="831" y="43"/>
                  </a:lnTo>
                  <a:lnTo>
                    <a:pt x="838" y="45"/>
                  </a:lnTo>
                  <a:lnTo>
                    <a:pt x="843" y="48"/>
                  </a:lnTo>
                  <a:lnTo>
                    <a:pt x="847" y="53"/>
                  </a:lnTo>
                  <a:lnTo>
                    <a:pt x="847" y="60"/>
                  </a:lnTo>
                  <a:lnTo>
                    <a:pt x="847" y="60"/>
                  </a:lnTo>
                  <a:lnTo>
                    <a:pt x="847" y="65"/>
                  </a:lnTo>
                  <a:lnTo>
                    <a:pt x="843" y="72"/>
                  </a:lnTo>
                  <a:lnTo>
                    <a:pt x="838" y="75"/>
                  </a:lnTo>
                  <a:lnTo>
                    <a:pt x="831" y="75"/>
                  </a:lnTo>
                  <a:lnTo>
                    <a:pt x="831" y="75"/>
                  </a:lnTo>
                  <a:lnTo>
                    <a:pt x="826" y="75"/>
                  </a:lnTo>
                  <a:lnTo>
                    <a:pt x="821" y="72"/>
                  </a:lnTo>
                  <a:lnTo>
                    <a:pt x="818" y="65"/>
                  </a:lnTo>
                  <a:lnTo>
                    <a:pt x="816" y="60"/>
                  </a:lnTo>
                  <a:lnTo>
                    <a:pt x="816" y="60"/>
                  </a:lnTo>
                  <a:lnTo>
                    <a:pt x="818" y="53"/>
                  </a:lnTo>
                  <a:lnTo>
                    <a:pt x="821" y="48"/>
                  </a:lnTo>
                  <a:lnTo>
                    <a:pt x="826" y="45"/>
                  </a:lnTo>
                  <a:lnTo>
                    <a:pt x="831" y="43"/>
                  </a:lnTo>
                  <a:lnTo>
                    <a:pt x="831" y="43"/>
                  </a:lnTo>
                  <a:close/>
                  <a:moveTo>
                    <a:pt x="1356" y="0"/>
                  </a:moveTo>
                  <a:lnTo>
                    <a:pt x="1356" y="0"/>
                  </a:lnTo>
                  <a:lnTo>
                    <a:pt x="1356" y="0"/>
                  </a:lnTo>
                  <a:lnTo>
                    <a:pt x="1363" y="2"/>
                  </a:lnTo>
                  <a:lnTo>
                    <a:pt x="1368" y="5"/>
                  </a:lnTo>
                  <a:lnTo>
                    <a:pt x="1371" y="10"/>
                  </a:lnTo>
                  <a:lnTo>
                    <a:pt x="1371" y="16"/>
                  </a:lnTo>
                  <a:lnTo>
                    <a:pt x="1371" y="16"/>
                  </a:lnTo>
                  <a:lnTo>
                    <a:pt x="1371" y="22"/>
                  </a:lnTo>
                  <a:lnTo>
                    <a:pt x="1368" y="27"/>
                  </a:lnTo>
                  <a:lnTo>
                    <a:pt x="1363" y="31"/>
                  </a:lnTo>
                  <a:lnTo>
                    <a:pt x="1356" y="33"/>
                  </a:lnTo>
                  <a:lnTo>
                    <a:pt x="1356" y="33"/>
                  </a:lnTo>
                  <a:lnTo>
                    <a:pt x="1351" y="31"/>
                  </a:lnTo>
                  <a:lnTo>
                    <a:pt x="1346" y="27"/>
                  </a:lnTo>
                  <a:lnTo>
                    <a:pt x="1342" y="22"/>
                  </a:lnTo>
                  <a:lnTo>
                    <a:pt x="1341" y="16"/>
                  </a:lnTo>
                  <a:lnTo>
                    <a:pt x="1341" y="16"/>
                  </a:lnTo>
                  <a:lnTo>
                    <a:pt x="1342" y="10"/>
                  </a:lnTo>
                  <a:lnTo>
                    <a:pt x="1346" y="5"/>
                  </a:lnTo>
                  <a:lnTo>
                    <a:pt x="1351" y="2"/>
                  </a:lnTo>
                  <a:lnTo>
                    <a:pt x="1356" y="0"/>
                  </a:lnTo>
                  <a:lnTo>
                    <a:pt x="1356" y="0"/>
                  </a:lnTo>
                  <a:close/>
                  <a:moveTo>
                    <a:pt x="1007" y="0"/>
                  </a:moveTo>
                  <a:lnTo>
                    <a:pt x="1007" y="0"/>
                  </a:lnTo>
                  <a:lnTo>
                    <a:pt x="1007" y="0"/>
                  </a:lnTo>
                  <a:lnTo>
                    <a:pt x="1012" y="2"/>
                  </a:lnTo>
                  <a:lnTo>
                    <a:pt x="1017" y="5"/>
                  </a:lnTo>
                  <a:lnTo>
                    <a:pt x="1020" y="10"/>
                  </a:lnTo>
                  <a:lnTo>
                    <a:pt x="1022" y="16"/>
                  </a:lnTo>
                  <a:lnTo>
                    <a:pt x="1022" y="16"/>
                  </a:lnTo>
                  <a:lnTo>
                    <a:pt x="1020" y="22"/>
                  </a:lnTo>
                  <a:lnTo>
                    <a:pt x="1017" y="27"/>
                  </a:lnTo>
                  <a:lnTo>
                    <a:pt x="1012" y="31"/>
                  </a:lnTo>
                  <a:lnTo>
                    <a:pt x="1007" y="33"/>
                  </a:lnTo>
                  <a:lnTo>
                    <a:pt x="1007" y="33"/>
                  </a:lnTo>
                  <a:lnTo>
                    <a:pt x="1000" y="31"/>
                  </a:lnTo>
                  <a:lnTo>
                    <a:pt x="995" y="27"/>
                  </a:lnTo>
                  <a:lnTo>
                    <a:pt x="992" y="22"/>
                  </a:lnTo>
                  <a:lnTo>
                    <a:pt x="992" y="16"/>
                  </a:lnTo>
                  <a:lnTo>
                    <a:pt x="992" y="16"/>
                  </a:lnTo>
                  <a:lnTo>
                    <a:pt x="992" y="10"/>
                  </a:lnTo>
                  <a:lnTo>
                    <a:pt x="995" y="5"/>
                  </a:lnTo>
                  <a:lnTo>
                    <a:pt x="1000" y="2"/>
                  </a:lnTo>
                  <a:lnTo>
                    <a:pt x="1007" y="0"/>
                  </a:lnTo>
                  <a:lnTo>
                    <a:pt x="1007" y="0"/>
                  </a:lnTo>
                  <a:close/>
                  <a:moveTo>
                    <a:pt x="949" y="0"/>
                  </a:moveTo>
                  <a:lnTo>
                    <a:pt x="949" y="0"/>
                  </a:lnTo>
                  <a:lnTo>
                    <a:pt x="949" y="0"/>
                  </a:lnTo>
                  <a:lnTo>
                    <a:pt x="954" y="2"/>
                  </a:lnTo>
                  <a:lnTo>
                    <a:pt x="959" y="5"/>
                  </a:lnTo>
                  <a:lnTo>
                    <a:pt x="963" y="10"/>
                  </a:lnTo>
                  <a:lnTo>
                    <a:pt x="964" y="16"/>
                  </a:lnTo>
                  <a:lnTo>
                    <a:pt x="964" y="16"/>
                  </a:lnTo>
                  <a:lnTo>
                    <a:pt x="963" y="22"/>
                  </a:lnTo>
                  <a:lnTo>
                    <a:pt x="959" y="27"/>
                  </a:lnTo>
                  <a:lnTo>
                    <a:pt x="954" y="31"/>
                  </a:lnTo>
                  <a:lnTo>
                    <a:pt x="949" y="33"/>
                  </a:lnTo>
                  <a:lnTo>
                    <a:pt x="949" y="33"/>
                  </a:lnTo>
                  <a:lnTo>
                    <a:pt x="942" y="31"/>
                  </a:lnTo>
                  <a:lnTo>
                    <a:pt x="937" y="27"/>
                  </a:lnTo>
                  <a:lnTo>
                    <a:pt x="934" y="22"/>
                  </a:lnTo>
                  <a:lnTo>
                    <a:pt x="934" y="16"/>
                  </a:lnTo>
                  <a:lnTo>
                    <a:pt x="934" y="16"/>
                  </a:lnTo>
                  <a:lnTo>
                    <a:pt x="934" y="10"/>
                  </a:lnTo>
                  <a:lnTo>
                    <a:pt x="937" y="5"/>
                  </a:lnTo>
                  <a:lnTo>
                    <a:pt x="942" y="2"/>
                  </a:lnTo>
                  <a:lnTo>
                    <a:pt x="949" y="0"/>
                  </a:lnTo>
                  <a:lnTo>
                    <a:pt x="949" y="0"/>
                  </a:lnTo>
                  <a:close/>
                </a:path>
              </a:pathLst>
            </a:custGeom>
            <a:gradFill>
              <a:gsLst>
                <a:gs pos="100000">
                  <a:schemeClr val="tx1">
                    <a:lumMod val="50000"/>
                    <a:lumOff val="50000"/>
                  </a:schemeClr>
                </a:gs>
                <a:gs pos="34000">
                  <a:srgbClr val="EEC100"/>
                </a:gs>
                <a:gs pos="35000">
                  <a:schemeClr val="tx1">
                    <a:lumMod val="50000"/>
                    <a:lumOff val="50000"/>
                  </a:schemeClr>
                </a:gs>
                <a:gs pos="0">
                  <a:srgbClr val="EEC100"/>
                </a:gs>
              </a:gsLst>
              <a:lin ang="0" scaled="0"/>
            </a:gradFill>
            <a:ln>
              <a:noFill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cxnSp>
          <p:nvCxnSpPr>
            <p:cNvPr id="25" name="Straight Connector 24"/>
            <p:cNvCxnSpPr/>
            <p:nvPr/>
          </p:nvCxnSpPr>
          <p:spPr>
            <a:xfrm>
              <a:off x="3186819" y="5671689"/>
              <a:ext cx="3055261" cy="0"/>
            </a:xfrm>
            <a:prstGeom prst="line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93990233-42C4-4050-B375-81DE6B2A8821}"/>
              </a:ext>
            </a:extLst>
          </p:cNvPr>
          <p:cNvGrpSpPr/>
          <p:nvPr/>
        </p:nvGrpSpPr>
        <p:grpSpPr>
          <a:xfrm>
            <a:off x="6649429" y="1834551"/>
            <a:ext cx="4333892" cy="1107996"/>
            <a:chOff x="6649429" y="1834551"/>
            <a:chExt cx="4333892" cy="1107996"/>
          </a:xfrm>
        </p:grpSpPr>
        <p:sp>
          <p:nvSpPr>
            <p:cNvPr id="63" name="Rectangle 3"/>
            <p:cNvSpPr txBox="1">
              <a:spLocks noChangeArrowheads="1"/>
            </p:cNvSpPr>
            <p:nvPr/>
          </p:nvSpPr>
          <p:spPr bwMode="auto">
            <a:xfrm>
              <a:off x="8261226" y="2426199"/>
              <a:ext cx="2722095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speed"/>
            <p:cNvSpPr txBox="1">
              <a:spLocks noChangeArrowheads="1"/>
            </p:cNvSpPr>
            <p:nvPr/>
          </p:nvSpPr>
          <p:spPr bwMode="auto">
            <a:xfrm>
              <a:off x="8261226" y="1988011"/>
              <a:ext cx="187687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27" name="speed"/>
            <p:cNvSpPr txBox="1">
              <a:spLocks noChangeArrowheads="1"/>
            </p:cNvSpPr>
            <p:nvPr/>
          </p:nvSpPr>
          <p:spPr bwMode="auto">
            <a:xfrm>
              <a:off x="6649429" y="1834551"/>
              <a:ext cx="1444372" cy="110799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56</a:t>
              </a:r>
              <a:r>
                <a:rPr lang="en-US" altLang="ko-KR" sz="3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7B29100E-9031-403F-AB34-0544365004D2}"/>
              </a:ext>
            </a:extLst>
          </p:cNvPr>
          <p:cNvGrpSpPr/>
          <p:nvPr/>
        </p:nvGrpSpPr>
        <p:grpSpPr>
          <a:xfrm>
            <a:off x="6649428" y="3484373"/>
            <a:ext cx="4333893" cy="1107996"/>
            <a:chOff x="6649428" y="3484373"/>
            <a:chExt cx="4333893" cy="1107996"/>
          </a:xfrm>
        </p:grpSpPr>
        <p:sp>
          <p:nvSpPr>
            <p:cNvPr id="256" name="Rectangle 3"/>
            <p:cNvSpPr txBox="1">
              <a:spLocks noChangeArrowheads="1"/>
            </p:cNvSpPr>
            <p:nvPr/>
          </p:nvSpPr>
          <p:spPr bwMode="auto">
            <a:xfrm>
              <a:off x="8261226" y="4053381"/>
              <a:ext cx="2722095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7" name="speed"/>
            <p:cNvSpPr txBox="1">
              <a:spLocks noChangeArrowheads="1"/>
            </p:cNvSpPr>
            <p:nvPr/>
          </p:nvSpPr>
          <p:spPr bwMode="auto">
            <a:xfrm>
              <a:off x="8261226" y="3615193"/>
              <a:ext cx="187687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28" name="speed"/>
            <p:cNvSpPr txBox="1">
              <a:spLocks noChangeArrowheads="1"/>
            </p:cNvSpPr>
            <p:nvPr/>
          </p:nvSpPr>
          <p:spPr bwMode="auto">
            <a:xfrm>
              <a:off x="6649428" y="3484373"/>
              <a:ext cx="1444373" cy="110799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67</a:t>
              </a:r>
              <a:r>
                <a:rPr lang="en-US" altLang="ko-KR" sz="3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8" name="组合 7">
            <a:extLst>
              <a:ext uri="{FF2B5EF4-FFF2-40B4-BE49-F238E27FC236}">
                <a16:creationId xmlns:a16="http://schemas.microsoft.com/office/drawing/2014/main" id="{514D1215-6696-4EA1-9FD3-DBA31EFBF2BC}"/>
              </a:ext>
            </a:extLst>
          </p:cNvPr>
          <p:cNvGrpSpPr/>
          <p:nvPr/>
        </p:nvGrpSpPr>
        <p:grpSpPr>
          <a:xfrm>
            <a:off x="6649429" y="5203249"/>
            <a:ext cx="4270518" cy="1107996"/>
            <a:chOff x="6649429" y="5203249"/>
            <a:chExt cx="4270518" cy="1107996"/>
          </a:xfrm>
        </p:grpSpPr>
        <p:sp>
          <p:nvSpPr>
            <p:cNvPr id="266" name="Rectangle 3"/>
            <p:cNvSpPr txBox="1">
              <a:spLocks noChangeArrowheads="1"/>
            </p:cNvSpPr>
            <p:nvPr/>
          </p:nvSpPr>
          <p:spPr bwMode="auto">
            <a:xfrm>
              <a:off x="8261227" y="5772208"/>
              <a:ext cx="2658720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7" name="speed"/>
            <p:cNvSpPr txBox="1">
              <a:spLocks noChangeArrowheads="1"/>
            </p:cNvSpPr>
            <p:nvPr/>
          </p:nvSpPr>
          <p:spPr bwMode="auto">
            <a:xfrm>
              <a:off x="8261226" y="5334020"/>
              <a:ext cx="187687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29" name="speed"/>
            <p:cNvSpPr txBox="1">
              <a:spLocks noChangeArrowheads="1"/>
            </p:cNvSpPr>
            <p:nvPr/>
          </p:nvSpPr>
          <p:spPr bwMode="auto">
            <a:xfrm>
              <a:off x="6649429" y="5203249"/>
              <a:ext cx="1464802" cy="110799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33</a:t>
              </a:r>
              <a:r>
                <a:rPr lang="en-US" altLang="ko-KR" sz="3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anose="020F050202020403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cxnSp>
        <p:nvCxnSpPr>
          <p:cNvPr id="32" name="Straight Connector 31"/>
          <p:cNvCxnSpPr/>
          <p:nvPr/>
        </p:nvCxnSpPr>
        <p:spPr>
          <a:xfrm>
            <a:off x="6703746" y="4906787"/>
            <a:ext cx="4207148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组合 23">
            <a:extLst>
              <a:ext uri="{FF2B5EF4-FFF2-40B4-BE49-F238E27FC236}">
                <a16:creationId xmlns:a16="http://schemas.microsoft.com/office/drawing/2014/main" id="{04A5846C-B76B-44D4-9E88-FDBB8E149A6D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6" name="Rounded Rectangle 1">
              <a:extLst>
                <a:ext uri="{FF2B5EF4-FFF2-40B4-BE49-F238E27FC236}">
                  <a16:creationId xmlns:a16="http://schemas.microsoft.com/office/drawing/2014/main" id="{55BB89FD-A849-44E0-A999-460CE5DC1603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511134F2-335C-4CCB-B00B-5BE1DE37CB13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9B3BAABA-11FF-44F4-B3AF-3F754FD287D2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99898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4000"/>
                            </p:stCondLst>
                            <p:childTnLst>
                              <p:par>
                                <p:cTn id="26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2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0"/>
                            </p:stCondLst>
                            <p:childTnLst>
                              <p:par>
                                <p:cTn id="30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80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0"/>
                            </p:stCondLst>
                            <p:childTnLst>
                              <p:par>
                                <p:cTn id="40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2000"/>
                            </p:stCondLst>
                            <p:childTnLst>
                              <p:par>
                                <p:cTn id="44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000"/>
                            </p:stCondLst>
                            <p:childTnLst>
                              <p:par>
                                <p:cTn id="4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>
            <a:extLst>
              <a:ext uri="{FF2B5EF4-FFF2-40B4-BE49-F238E27FC236}">
                <a16:creationId xmlns:a16="http://schemas.microsoft.com/office/drawing/2014/main" id="{40A7D662-8CD2-4654-BB74-47D09D2BA85D}"/>
              </a:ext>
            </a:extLst>
          </p:cNvPr>
          <p:cNvGrpSpPr/>
          <p:nvPr/>
        </p:nvGrpSpPr>
        <p:grpSpPr>
          <a:xfrm>
            <a:off x="0" y="2282013"/>
            <a:ext cx="12192000" cy="4575987"/>
            <a:chOff x="0" y="2282013"/>
            <a:chExt cx="12192000" cy="4575987"/>
          </a:xfrm>
        </p:grpSpPr>
        <p:sp>
          <p:nvSpPr>
            <p:cNvPr id="2" name="Rectangle 1"/>
            <p:cNvSpPr/>
            <p:nvPr/>
          </p:nvSpPr>
          <p:spPr>
            <a:xfrm>
              <a:off x="0" y="4105275"/>
              <a:ext cx="12192000" cy="2752725"/>
            </a:xfrm>
            <a:prstGeom prst="rect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7" name="그림 1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17" t="5287" r="5921"/>
            <a:stretch/>
          </p:blipFill>
          <p:spPr>
            <a:xfrm>
              <a:off x="758956" y="2579241"/>
              <a:ext cx="4557046" cy="3093683"/>
            </a:xfrm>
            <a:prstGeom prst="rect">
              <a:avLst/>
            </a:prstGeom>
          </p:spPr>
        </p:pic>
        <p:sp>
          <p:nvSpPr>
            <p:cNvPr id="11" name="Rectangle 3"/>
            <p:cNvSpPr txBox="1">
              <a:spLocks noChangeArrowheads="1"/>
            </p:cNvSpPr>
            <p:nvPr/>
          </p:nvSpPr>
          <p:spPr bwMode="auto">
            <a:xfrm>
              <a:off x="7729907" y="3187610"/>
              <a:ext cx="3004768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speed"/>
            <p:cNvSpPr txBox="1">
              <a:spLocks noChangeArrowheads="1"/>
            </p:cNvSpPr>
            <p:nvPr/>
          </p:nvSpPr>
          <p:spPr bwMode="auto">
            <a:xfrm>
              <a:off x="8277441" y="2798340"/>
              <a:ext cx="2219960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graphicFrame>
          <p:nvGraphicFramePr>
            <p:cNvPr id="13" name="차트 9"/>
            <p:cNvGraphicFramePr/>
            <p:nvPr>
              <p:extLst>
                <p:ext uri="{D42A27DB-BD31-4B8C-83A1-F6EECF244321}">
                  <p14:modId xmlns:p14="http://schemas.microsoft.com/office/powerpoint/2010/main" val="878301083"/>
                </p:ext>
              </p:extLst>
            </p:nvPr>
          </p:nvGraphicFramePr>
          <p:xfrm>
            <a:off x="5744946" y="4266246"/>
            <a:ext cx="1775164" cy="175037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7733760" y="5226646"/>
              <a:ext cx="3000915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8277441" y="4858642"/>
              <a:ext cx="2219960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graphicFrame>
          <p:nvGraphicFramePr>
            <p:cNvPr id="19" name="차트 8"/>
            <p:cNvGraphicFramePr/>
            <p:nvPr>
              <p:extLst>
                <p:ext uri="{D42A27DB-BD31-4B8C-83A1-F6EECF244321}">
                  <p14:modId xmlns:p14="http://schemas.microsoft.com/office/powerpoint/2010/main" val="1480078295"/>
                </p:ext>
              </p:extLst>
            </p:nvPr>
          </p:nvGraphicFramePr>
          <p:xfrm>
            <a:off x="5741093" y="2282013"/>
            <a:ext cx="1775164" cy="175037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20" name="Freeform 17"/>
            <p:cNvSpPr>
              <a:spLocks noEditPoints="1"/>
            </p:cNvSpPr>
            <p:nvPr/>
          </p:nvSpPr>
          <p:spPr bwMode="auto">
            <a:xfrm>
              <a:off x="7738857" y="2642011"/>
              <a:ext cx="366918" cy="425027"/>
            </a:xfrm>
            <a:custGeom>
              <a:avLst/>
              <a:gdLst>
                <a:gd name="T0" fmla="*/ 382 w 442"/>
                <a:gd name="T1" fmla="*/ 432 h 512"/>
                <a:gd name="T2" fmla="*/ 280 w 442"/>
                <a:gd name="T3" fmla="*/ 12 h 512"/>
                <a:gd name="T4" fmla="*/ 275 w 442"/>
                <a:gd name="T5" fmla="*/ 4 h 512"/>
                <a:gd name="T6" fmla="*/ 266 w 442"/>
                <a:gd name="T7" fmla="*/ 0 h 512"/>
                <a:gd name="T8" fmla="*/ 224 w 442"/>
                <a:gd name="T9" fmla="*/ 0 h 512"/>
                <a:gd name="T10" fmla="*/ 224 w 442"/>
                <a:gd name="T11" fmla="*/ 0 h 512"/>
                <a:gd name="T12" fmla="*/ 223 w 442"/>
                <a:gd name="T13" fmla="*/ 0 h 512"/>
                <a:gd name="T14" fmla="*/ 222 w 442"/>
                <a:gd name="T15" fmla="*/ 0 h 512"/>
                <a:gd name="T16" fmla="*/ 180 w 442"/>
                <a:gd name="T17" fmla="*/ 0 h 512"/>
                <a:gd name="T18" fmla="*/ 175 w 442"/>
                <a:gd name="T19" fmla="*/ 2 h 512"/>
                <a:gd name="T20" fmla="*/ 167 w 442"/>
                <a:gd name="T21" fmla="*/ 8 h 512"/>
                <a:gd name="T22" fmla="*/ 70 w 442"/>
                <a:gd name="T23" fmla="*/ 408 h 512"/>
                <a:gd name="T24" fmla="*/ 191 w 442"/>
                <a:gd name="T25" fmla="*/ 30 h 512"/>
                <a:gd name="T26" fmla="*/ 222 w 442"/>
                <a:gd name="T27" fmla="*/ 30 h 512"/>
                <a:gd name="T28" fmla="*/ 223 w 442"/>
                <a:gd name="T29" fmla="*/ 30 h 512"/>
                <a:gd name="T30" fmla="*/ 254 w 442"/>
                <a:gd name="T31" fmla="*/ 30 h 512"/>
                <a:gd name="T32" fmla="*/ 199 w 442"/>
                <a:gd name="T33" fmla="*/ 100 h 512"/>
                <a:gd name="T34" fmla="*/ 278 w 442"/>
                <a:gd name="T35" fmla="*/ 130 h 512"/>
                <a:gd name="T36" fmla="*/ 185 w 442"/>
                <a:gd name="T37" fmla="*/ 163 h 512"/>
                <a:gd name="T38" fmla="*/ 293 w 442"/>
                <a:gd name="T39" fmla="*/ 193 h 512"/>
                <a:gd name="T40" fmla="*/ 158 w 442"/>
                <a:gd name="T41" fmla="*/ 276 h 512"/>
                <a:gd name="T42" fmla="*/ 320 w 442"/>
                <a:gd name="T43" fmla="*/ 305 h 512"/>
                <a:gd name="T44" fmla="*/ 143 w 442"/>
                <a:gd name="T45" fmla="*/ 340 h 512"/>
                <a:gd name="T46" fmla="*/ 336 w 442"/>
                <a:gd name="T47" fmla="*/ 368 h 512"/>
                <a:gd name="T48" fmla="*/ 14 w 442"/>
                <a:gd name="T49" fmla="*/ 432 h 512"/>
                <a:gd name="T50" fmla="*/ 8 w 442"/>
                <a:gd name="T51" fmla="*/ 433 h 512"/>
                <a:gd name="T52" fmla="*/ 1 w 442"/>
                <a:gd name="T53" fmla="*/ 442 h 512"/>
                <a:gd name="T54" fmla="*/ 0 w 442"/>
                <a:gd name="T55" fmla="*/ 498 h 512"/>
                <a:gd name="T56" fmla="*/ 1 w 442"/>
                <a:gd name="T57" fmla="*/ 502 h 512"/>
                <a:gd name="T58" fmla="*/ 8 w 442"/>
                <a:gd name="T59" fmla="*/ 511 h 512"/>
                <a:gd name="T60" fmla="*/ 429 w 442"/>
                <a:gd name="T61" fmla="*/ 512 h 512"/>
                <a:gd name="T62" fmla="*/ 434 w 442"/>
                <a:gd name="T63" fmla="*/ 511 h 512"/>
                <a:gd name="T64" fmla="*/ 441 w 442"/>
                <a:gd name="T65" fmla="*/ 502 h 512"/>
                <a:gd name="T66" fmla="*/ 442 w 442"/>
                <a:gd name="T67" fmla="*/ 447 h 512"/>
                <a:gd name="T68" fmla="*/ 441 w 442"/>
                <a:gd name="T69" fmla="*/ 442 h 512"/>
                <a:gd name="T70" fmla="*/ 434 w 442"/>
                <a:gd name="T71" fmla="*/ 433 h 512"/>
                <a:gd name="T72" fmla="*/ 429 w 442"/>
                <a:gd name="T73" fmla="*/ 432 h 512"/>
                <a:gd name="T74" fmla="*/ 29 w 442"/>
                <a:gd name="T75" fmla="*/ 483 h 512"/>
                <a:gd name="T76" fmla="*/ 414 w 442"/>
                <a:gd name="T77" fmla="*/ 46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2" h="512">
                  <a:moveTo>
                    <a:pt x="429" y="432"/>
                  </a:moveTo>
                  <a:lnTo>
                    <a:pt x="382" y="43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5" y="4"/>
                  </a:lnTo>
                  <a:lnTo>
                    <a:pt x="271" y="2"/>
                  </a:lnTo>
                  <a:lnTo>
                    <a:pt x="266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5" y="2"/>
                  </a:lnTo>
                  <a:lnTo>
                    <a:pt x="170" y="4"/>
                  </a:lnTo>
                  <a:lnTo>
                    <a:pt x="167" y="8"/>
                  </a:lnTo>
                  <a:lnTo>
                    <a:pt x="165" y="12"/>
                  </a:lnTo>
                  <a:lnTo>
                    <a:pt x="70" y="408"/>
                  </a:lnTo>
                  <a:lnTo>
                    <a:pt x="100" y="408"/>
                  </a:lnTo>
                  <a:lnTo>
                    <a:pt x="191" y="30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24" y="30"/>
                  </a:lnTo>
                  <a:lnTo>
                    <a:pt x="254" y="30"/>
                  </a:lnTo>
                  <a:lnTo>
                    <a:pt x="271" y="100"/>
                  </a:lnTo>
                  <a:lnTo>
                    <a:pt x="199" y="100"/>
                  </a:lnTo>
                  <a:lnTo>
                    <a:pt x="193" y="130"/>
                  </a:lnTo>
                  <a:lnTo>
                    <a:pt x="278" y="130"/>
                  </a:lnTo>
                  <a:lnTo>
                    <a:pt x="287" y="163"/>
                  </a:lnTo>
                  <a:lnTo>
                    <a:pt x="185" y="163"/>
                  </a:lnTo>
                  <a:lnTo>
                    <a:pt x="177" y="193"/>
                  </a:lnTo>
                  <a:lnTo>
                    <a:pt x="293" y="193"/>
                  </a:lnTo>
                  <a:lnTo>
                    <a:pt x="314" y="276"/>
                  </a:lnTo>
                  <a:lnTo>
                    <a:pt x="158" y="276"/>
                  </a:lnTo>
                  <a:lnTo>
                    <a:pt x="150" y="305"/>
                  </a:lnTo>
                  <a:lnTo>
                    <a:pt x="320" y="305"/>
                  </a:lnTo>
                  <a:lnTo>
                    <a:pt x="329" y="340"/>
                  </a:lnTo>
                  <a:lnTo>
                    <a:pt x="143" y="340"/>
                  </a:lnTo>
                  <a:lnTo>
                    <a:pt x="135" y="368"/>
                  </a:lnTo>
                  <a:lnTo>
                    <a:pt x="336" y="368"/>
                  </a:lnTo>
                  <a:lnTo>
                    <a:pt x="351" y="432"/>
                  </a:lnTo>
                  <a:lnTo>
                    <a:pt x="14" y="432"/>
                  </a:lnTo>
                  <a:lnTo>
                    <a:pt x="14" y="432"/>
                  </a:lnTo>
                  <a:lnTo>
                    <a:pt x="8" y="433"/>
                  </a:lnTo>
                  <a:lnTo>
                    <a:pt x="5" y="437"/>
                  </a:lnTo>
                  <a:lnTo>
                    <a:pt x="1" y="442"/>
                  </a:lnTo>
                  <a:lnTo>
                    <a:pt x="0" y="447"/>
                  </a:lnTo>
                  <a:lnTo>
                    <a:pt x="0" y="498"/>
                  </a:lnTo>
                  <a:lnTo>
                    <a:pt x="0" y="498"/>
                  </a:lnTo>
                  <a:lnTo>
                    <a:pt x="1" y="502"/>
                  </a:lnTo>
                  <a:lnTo>
                    <a:pt x="5" y="507"/>
                  </a:lnTo>
                  <a:lnTo>
                    <a:pt x="8" y="511"/>
                  </a:lnTo>
                  <a:lnTo>
                    <a:pt x="14" y="512"/>
                  </a:lnTo>
                  <a:lnTo>
                    <a:pt x="429" y="512"/>
                  </a:lnTo>
                  <a:lnTo>
                    <a:pt x="429" y="512"/>
                  </a:lnTo>
                  <a:lnTo>
                    <a:pt x="434" y="511"/>
                  </a:lnTo>
                  <a:lnTo>
                    <a:pt x="439" y="507"/>
                  </a:lnTo>
                  <a:lnTo>
                    <a:pt x="441" y="502"/>
                  </a:lnTo>
                  <a:lnTo>
                    <a:pt x="442" y="498"/>
                  </a:lnTo>
                  <a:lnTo>
                    <a:pt x="442" y="447"/>
                  </a:lnTo>
                  <a:lnTo>
                    <a:pt x="442" y="447"/>
                  </a:lnTo>
                  <a:lnTo>
                    <a:pt x="441" y="442"/>
                  </a:lnTo>
                  <a:lnTo>
                    <a:pt x="439" y="437"/>
                  </a:lnTo>
                  <a:lnTo>
                    <a:pt x="434" y="433"/>
                  </a:lnTo>
                  <a:lnTo>
                    <a:pt x="429" y="432"/>
                  </a:lnTo>
                  <a:lnTo>
                    <a:pt x="429" y="432"/>
                  </a:lnTo>
                  <a:close/>
                  <a:moveTo>
                    <a:pt x="414" y="483"/>
                  </a:moveTo>
                  <a:lnTo>
                    <a:pt x="29" y="483"/>
                  </a:lnTo>
                  <a:lnTo>
                    <a:pt x="29" y="462"/>
                  </a:lnTo>
                  <a:lnTo>
                    <a:pt x="414" y="462"/>
                  </a:lnTo>
                  <a:lnTo>
                    <a:pt x="414" y="48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7688805" y="4693332"/>
              <a:ext cx="449102" cy="421707"/>
              <a:chOff x="5667376" y="68263"/>
              <a:chExt cx="858838" cy="806450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22" name="Freeform 23"/>
              <p:cNvSpPr>
                <a:spLocks/>
              </p:cNvSpPr>
              <p:nvPr/>
            </p:nvSpPr>
            <p:spPr bwMode="auto">
              <a:xfrm>
                <a:off x="5880101" y="603250"/>
                <a:ext cx="436563" cy="119063"/>
              </a:xfrm>
              <a:custGeom>
                <a:avLst/>
                <a:gdLst>
                  <a:gd name="T0" fmla="*/ 246 w 275"/>
                  <a:gd name="T1" fmla="*/ 0 h 75"/>
                  <a:gd name="T2" fmla="*/ 246 w 275"/>
                  <a:gd name="T3" fmla="*/ 46 h 75"/>
                  <a:gd name="T4" fmla="*/ 29 w 275"/>
                  <a:gd name="T5" fmla="*/ 46 h 75"/>
                  <a:gd name="T6" fmla="*/ 29 w 275"/>
                  <a:gd name="T7" fmla="*/ 0 h 75"/>
                  <a:gd name="T8" fmla="*/ 0 w 275"/>
                  <a:gd name="T9" fmla="*/ 0 h 75"/>
                  <a:gd name="T10" fmla="*/ 0 w 275"/>
                  <a:gd name="T11" fmla="*/ 75 h 75"/>
                  <a:gd name="T12" fmla="*/ 275 w 275"/>
                  <a:gd name="T13" fmla="*/ 75 h 75"/>
                  <a:gd name="T14" fmla="*/ 275 w 275"/>
                  <a:gd name="T15" fmla="*/ 0 h 75"/>
                  <a:gd name="T16" fmla="*/ 246 w 2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75">
                    <a:moveTo>
                      <a:pt x="246" y="0"/>
                    </a:moveTo>
                    <a:lnTo>
                      <a:pt x="246" y="46"/>
                    </a:lnTo>
                    <a:lnTo>
                      <a:pt x="29" y="46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75"/>
                    </a:lnTo>
                    <a:lnTo>
                      <a:pt x="275" y="75"/>
                    </a:lnTo>
                    <a:lnTo>
                      <a:pt x="275" y="0"/>
                    </a:lnTo>
                    <a:lnTo>
                      <a:pt x="24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5794376" y="603250"/>
                <a:ext cx="609600" cy="271463"/>
              </a:xfrm>
              <a:custGeom>
                <a:avLst/>
                <a:gdLst>
                  <a:gd name="T0" fmla="*/ 354 w 384"/>
                  <a:gd name="T1" fmla="*/ 0 h 171"/>
                  <a:gd name="T2" fmla="*/ 354 w 384"/>
                  <a:gd name="T3" fmla="*/ 142 h 171"/>
                  <a:gd name="T4" fmla="*/ 329 w 384"/>
                  <a:gd name="T5" fmla="*/ 142 h 171"/>
                  <a:gd name="T6" fmla="*/ 329 w 384"/>
                  <a:gd name="T7" fmla="*/ 100 h 171"/>
                  <a:gd name="T8" fmla="*/ 54 w 384"/>
                  <a:gd name="T9" fmla="*/ 100 h 171"/>
                  <a:gd name="T10" fmla="*/ 54 w 384"/>
                  <a:gd name="T11" fmla="*/ 142 h 171"/>
                  <a:gd name="T12" fmla="*/ 30 w 384"/>
                  <a:gd name="T13" fmla="*/ 142 h 171"/>
                  <a:gd name="T14" fmla="*/ 30 w 384"/>
                  <a:gd name="T15" fmla="*/ 0 h 171"/>
                  <a:gd name="T16" fmla="*/ 0 w 384"/>
                  <a:gd name="T17" fmla="*/ 0 h 171"/>
                  <a:gd name="T18" fmla="*/ 0 w 384"/>
                  <a:gd name="T19" fmla="*/ 171 h 171"/>
                  <a:gd name="T20" fmla="*/ 83 w 384"/>
                  <a:gd name="T21" fmla="*/ 171 h 171"/>
                  <a:gd name="T22" fmla="*/ 83 w 384"/>
                  <a:gd name="T23" fmla="*/ 129 h 171"/>
                  <a:gd name="T24" fmla="*/ 300 w 384"/>
                  <a:gd name="T25" fmla="*/ 129 h 171"/>
                  <a:gd name="T26" fmla="*/ 300 w 384"/>
                  <a:gd name="T27" fmla="*/ 171 h 171"/>
                  <a:gd name="T28" fmla="*/ 384 w 384"/>
                  <a:gd name="T29" fmla="*/ 171 h 171"/>
                  <a:gd name="T30" fmla="*/ 384 w 384"/>
                  <a:gd name="T31" fmla="*/ 0 h 171"/>
                  <a:gd name="T32" fmla="*/ 354 w 384"/>
                  <a:gd name="T3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4" h="171">
                    <a:moveTo>
                      <a:pt x="354" y="0"/>
                    </a:moveTo>
                    <a:lnTo>
                      <a:pt x="354" y="142"/>
                    </a:lnTo>
                    <a:lnTo>
                      <a:pt x="329" y="142"/>
                    </a:lnTo>
                    <a:lnTo>
                      <a:pt x="329" y="100"/>
                    </a:lnTo>
                    <a:lnTo>
                      <a:pt x="54" y="100"/>
                    </a:lnTo>
                    <a:lnTo>
                      <a:pt x="54" y="142"/>
                    </a:lnTo>
                    <a:lnTo>
                      <a:pt x="30" y="142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71"/>
                    </a:lnTo>
                    <a:lnTo>
                      <a:pt x="83" y="171"/>
                    </a:lnTo>
                    <a:lnTo>
                      <a:pt x="83" y="129"/>
                    </a:lnTo>
                    <a:lnTo>
                      <a:pt x="300" y="129"/>
                    </a:lnTo>
                    <a:lnTo>
                      <a:pt x="300" y="171"/>
                    </a:lnTo>
                    <a:lnTo>
                      <a:pt x="384" y="171"/>
                    </a:lnTo>
                    <a:lnTo>
                      <a:pt x="384" y="0"/>
                    </a:lnTo>
                    <a:lnTo>
                      <a:pt x="35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25"/>
              <p:cNvSpPr>
                <a:spLocks noEditPoints="1"/>
              </p:cNvSpPr>
              <p:nvPr/>
            </p:nvSpPr>
            <p:spPr bwMode="auto">
              <a:xfrm>
                <a:off x="5667376" y="284163"/>
                <a:ext cx="858838" cy="282575"/>
              </a:xfrm>
              <a:custGeom>
                <a:avLst/>
                <a:gdLst>
                  <a:gd name="T0" fmla="*/ 0 w 541"/>
                  <a:gd name="T1" fmla="*/ 0 h 178"/>
                  <a:gd name="T2" fmla="*/ 0 w 541"/>
                  <a:gd name="T3" fmla="*/ 178 h 178"/>
                  <a:gd name="T4" fmla="*/ 541 w 541"/>
                  <a:gd name="T5" fmla="*/ 178 h 178"/>
                  <a:gd name="T6" fmla="*/ 541 w 541"/>
                  <a:gd name="T7" fmla="*/ 0 h 178"/>
                  <a:gd name="T8" fmla="*/ 0 w 541"/>
                  <a:gd name="T9" fmla="*/ 0 h 178"/>
                  <a:gd name="T10" fmla="*/ 182 w 541"/>
                  <a:gd name="T11" fmla="*/ 28 h 178"/>
                  <a:gd name="T12" fmla="*/ 254 w 541"/>
                  <a:gd name="T13" fmla="*/ 28 h 178"/>
                  <a:gd name="T14" fmla="*/ 178 w 541"/>
                  <a:gd name="T15" fmla="*/ 149 h 178"/>
                  <a:gd name="T16" fmla="*/ 107 w 541"/>
                  <a:gd name="T17" fmla="*/ 149 h 178"/>
                  <a:gd name="T18" fmla="*/ 182 w 541"/>
                  <a:gd name="T19" fmla="*/ 28 h 178"/>
                  <a:gd name="T20" fmla="*/ 73 w 541"/>
                  <a:gd name="T21" fmla="*/ 149 h 178"/>
                  <a:gd name="T22" fmla="*/ 38 w 541"/>
                  <a:gd name="T23" fmla="*/ 149 h 178"/>
                  <a:gd name="T24" fmla="*/ 112 w 541"/>
                  <a:gd name="T25" fmla="*/ 28 h 178"/>
                  <a:gd name="T26" fmla="*/ 149 w 541"/>
                  <a:gd name="T27" fmla="*/ 28 h 178"/>
                  <a:gd name="T28" fmla="*/ 73 w 541"/>
                  <a:gd name="T29" fmla="*/ 149 h 178"/>
                  <a:gd name="T30" fmla="*/ 288 w 541"/>
                  <a:gd name="T31" fmla="*/ 28 h 178"/>
                  <a:gd name="T32" fmla="*/ 329 w 541"/>
                  <a:gd name="T33" fmla="*/ 28 h 178"/>
                  <a:gd name="T34" fmla="*/ 253 w 541"/>
                  <a:gd name="T35" fmla="*/ 149 h 178"/>
                  <a:gd name="T36" fmla="*/ 212 w 541"/>
                  <a:gd name="T37" fmla="*/ 149 h 178"/>
                  <a:gd name="T38" fmla="*/ 288 w 541"/>
                  <a:gd name="T39" fmla="*/ 28 h 178"/>
                  <a:gd name="T40" fmla="*/ 364 w 541"/>
                  <a:gd name="T41" fmla="*/ 28 h 178"/>
                  <a:gd name="T42" fmla="*/ 430 w 541"/>
                  <a:gd name="T43" fmla="*/ 28 h 178"/>
                  <a:gd name="T44" fmla="*/ 355 w 541"/>
                  <a:gd name="T45" fmla="*/ 149 h 178"/>
                  <a:gd name="T46" fmla="*/ 287 w 541"/>
                  <a:gd name="T47" fmla="*/ 149 h 178"/>
                  <a:gd name="T48" fmla="*/ 364 w 541"/>
                  <a:gd name="T49" fmla="*/ 28 h 178"/>
                  <a:gd name="T50" fmla="*/ 465 w 541"/>
                  <a:gd name="T51" fmla="*/ 28 h 178"/>
                  <a:gd name="T52" fmla="*/ 506 w 541"/>
                  <a:gd name="T53" fmla="*/ 28 h 178"/>
                  <a:gd name="T54" fmla="*/ 429 w 541"/>
                  <a:gd name="T55" fmla="*/ 149 h 178"/>
                  <a:gd name="T56" fmla="*/ 390 w 541"/>
                  <a:gd name="T57" fmla="*/ 149 h 178"/>
                  <a:gd name="T58" fmla="*/ 465 w 541"/>
                  <a:gd name="T59" fmla="*/ 28 h 178"/>
                  <a:gd name="T60" fmla="*/ 78 w 541"/>
                  <a:gd name="T61" fmla="*/ 28 h 178"/>
                  <a:gd name="T62" fmla="*/ 30 w 541"/>
                  <a:gd name="T63" fmla="*/ 107 h 178"/>
                  <a:gd name="T64" fmla="*/ 30 w 541"/>
                  <a:gd name="T65" fmla="*/ 28 h 178"/>
                  <a:gd name="T66" fmla="*/ 78 w 541"/>
                  <a:gd name="T67" fmla="*/ 28 h 178"/>
                  <a:gd name="T68" fmla="*/ 464 w 541"/>
                  <a:gd name="T69" fmla="*/ 149 h 178"/>
                  <a:gd name="T70" fmla="*/ 512 w 541"/>
                  <a:gd name="T71" fmla="*/ 73 h 178"/>
                  <a:gd name="T72" fmla="*/ 512 w 541"/>
                  <a:gd name="T73" fmla="*/ 149 h 178"/>
                  <a:gd name="T74" fmla="*/ 464 w 541"/>
                  <a:gd name="T75" fmla="*/ 14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41" h="178">
                    <a:moveTo>
                      <a:pt x="0" y="0"/>
                    </a:moveTo>
                    <a:lnTo>
                      <a:pt x="0" y="178"/>
                    </a:lnTo>
                    <a:lnTo>
                      <a:pt x="541" y="178"/>
                    </a:lnTo>
                    <a:lnTo>
                      <a:pt x="541" y="0"/>
                    </a:lnTo>
                    <a:lnTo>
                      <a:pt x="0" y="0"/>
                    </a:lnTo>
                    <a:close/>
                    <a:moveTo>
                      <a:pt x="182" y="28"/>
                    </a:moveTo>
                    <a:lnTo>
                      <a:pt x="254" y="28"/>
                    </a:lnTo>
                    <a:lnTo>
                      <a:pt x="178" y="149"/>
                    </a:lnTo>
                    <a:lnTo>
                      <a:pt x="107" y="149"/>
                    </a:lnTo>
                    <a:lnTo>
                      <a:pt x="182" y="28"/>
                    </a:lnTo>
                    <a:close/>
                    <a:moveTo>
                      <a:pt x="73" y="149"/>
                    </a:moveTo>
                    <a:lnTo>
                      <a:pt x="38" y="149"/>
                    </a:lnTo>
                    <a:lnTo>
                      <a:pt x="112" y="28"/>
                    </a:lnTo>
                    <a:lnTo>
                      <a:pt x="149" y="28"/>
                    </a:lnTo>
                    <a:lnTo>
                      <a:pt x="73" y="149"/>
                    </a:lnTo>
                    <a:close/>
                    <a:moveTo>
                      <a:pt x="288" y="28"/>
                    </a:moveTo>
                    <a:lnTo>
                      <a:pt x="329" y="28"/>
                    </a:lnTo>
                    <a:lnTo>
                      <a:pt x="253" y="149"/>
                    </a:lnTo>
                    <a:lnTo>
                      <a:pt x="212" y="149"/>
                    </a:lnTo>
                    <a:lnTo>
                      <a:pt x="288" y="28"/>
                    </a:lnTo>
                    <a:close/>
                    <a:moveTo>
                      <a:pt x="364" y="28"/>
                    </a:moveTo>
                    <a:lnTo>
                      <a:pt x="430" y="28"/>
                    </a:lnTo>
                    <a:lnTo>
                      <a:pt x="355" y="149"/>
                    </a:lnTo>
                    <a:lnTo>
                      <a:pt x="287" y="149"/>
                    </a:lnTo>
                    <a:lnTo>
                      <a:pt x="364" y="28"/>
                    </a:lnTo>
                    <a:close/>
                    <a:moveTo>
                      <a:pt x="465" y="28"/>
                    </a:moveTo>
                    <a:lnTo>
                      <a:pt x="506" y="28"/>
                    </a:lnTo>
                    <a:lnTo>
                      <a:pt x="429" y="149"/>
                    </a:lnTo>
                    <a:lnTo>
                      <a:pt x="390" y="149"/>
                    </a:lnTo>
                    <a:lnTo>
                      <a:pt x="465" y="28"/>
                    </a:lnTo>
                    <a:close/>
                    <a:moveTo>
                      <a:pt x="78" y="28"/>
                    </a:moveTo>
                    <a:lnTo>
                      <a:pt x="30" y="107"/>
                    </a:lnTo>
                    <a:lnTo>
                      <a:pt x="30" y="28"/>
                    </a:lnTo>
                    <a:lnTo>
                      <a:pt x="78" y="28"/>
                    </a:lnTo>
                    <a:close/>
                    <a:moveTo>
                      <a:pt x="464" y="149"/>
                    </a:moveTo>
                    <a:lnTo>
                      <a:pt x="512" y="73"/>
                    </a:lnTo>
                    <a:lnTo>
                      <a:pt x="512" y="149"/>
                    </a:lnTo>
                    <a:lnTo>
                      <a:pt x="464" y="1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26"/>
              <p:cNvSpPr>
                <a:spLocks noEditPoints="1"/>
              </p:cNvSpPr>
              <p:nvPr/>
            </p:nvSpPr>
            <p:spPr bwMode="auto">
              <a:xfrm>
                <a:off x="6240463" y="68263"/>
                <a:ext cx="182563" cy="180975"/>
              </a:xfrm>
              <a:custGeom>
                <a:avLst/>
                <a:gdLst>
                  <a:gd name="T0" fmla="*/ 57 w 115"/>
                  <a:gd name="T1" fmla="*/ 114 h 114"/>
                  <a:gd name="T2" fmla="*/ 79 w 115"/>
                  <a:gd name="T3" fmla="*/ 110 h 114"/>
                  <a:gd name="T4" fmla="*/ 98 w 115"/>
                  <a:gd name="T5" fmla="*/ 98 h 114"/>
                  <a:gd name="T6" fmla="*/ 110 w 115"/>
                  <a:gd name="T7" fmla="*/ 79 h 114"/>
                  <a:gd name="T8" fmla="*/ 115 w 115"/>
                  <a:gd name="T9" fmla="*/ 57 h 114"/>
                  <a:gd name="T10" fmla="*/ 114 w 115"/>
                  <a:gd name="T11" fmla="*/ 46 h 114"/>
                  <a:gd name="T12" fmla="*/ 105 w 115"/>
                  <a:gd name="T13" fmla="*/ 25 h 114"/>
                  <a:gd name="T14" fmla="*/ 89 w 115"/>
                  <a:gd name="T15" fmla="*/ 10 h 114"/>
                  <a:gd name="T16" fmla="*/ 69 w 115"/>
                  <a:gd name="T17" fmla="*/ 1 h 114"/>
                  <a:gd name="T18" fmla="*/ 57 w 115"/>
                  <a:gd name="T19" fmla="*/ 0 h 114"/>
                  <a:gd name="T20" fmla="*/ 36 w 115"/>
                  <a:gd name="T21" fmla="*/ 5 h 114"/>
                  <a:gd name="T22" fmla="*/ 18 w 115"/>
                  <a:gd name="T23" fmla="*/ 17 h 114"/>
                  <a:gd name="T24" fmla="*/ 5 w 115"/>
                  <a:gd name="T25" fmla="*/ 35 h 114"/>
                  <a:gd name="T26" fmla="*/ 0 w 115"/>
                  <a:gd name="T27" fmla="*/ 57 h 114"/>
                  <a:gd name="T28" fmla="*/ 1 w 115"/>
                  <a:gd name="T29" fmla="*/ 68 h 114"/>
                  <a:gd name="T30" fmla="*/ 10 w 115"/>
                  <a:gd name="T31" fmla="*/ 89 h 114"/>
                  <a:gd name="T32" fmla="*/ 26 w 115"/>
                  <a:gd name="T33" fmla="*/ 104 h 114"/>
                  <a:gd name="T34" fmla="*/ 46 w 115"/>
                  <a:gd name="T35" fmla="*/ 112 h 114"/>
                  <a:gd name="T36" fmla="*/ 57 w 115"/>
                  <a:gd name="T37" fmla="*/ 114 h 114"/>
                  <a:gd name="T38" fmla="*/ 57 w 115"/>
                  <a:gd name="T39" fmla="*/ 30 h 114"/>
                  <a:gd name="T40" fmla="*/ 68 w 115"/>
                  <a:gd name="T41" fmla="*/ 31 h 114"/>
                  <a:gd name="T42" fmla="*/ 77 w 115"/>
                  <a:gd name="T43" fmla="*/ 37 h 114"/>
                  <a:gd name="T44" fmla="*/ 83 w 115"/>
                  <a:gd name="T45" fmla="*/ 46 h 114"/>
                  <a:gd name="T46" fmla="*/ 85 w 115"/>
                  <a:gd name="T47" fmla="*/ 57 h 114"/>
                  <a:gd name="T48" fmla="*/ 85 w 115"/>
                  <a:gd name="T49" fmla="*/ 63 h 114"/>
                  <a:gd name="T50" fmla="*/ 80 w 115"/>
                  <a:gd name="T51" fmla="*/ 73 h 114"/>
                  <a:gd name="T52" fmla="*/ 73 w 115"/>
                  <a:gd name="T53" fmla="*/ 80 h 114"/>
                  <a:gd name="T54" fmla="*/ 63 w 115"/>
                  <a:gd name="T55" fmla="*/ 84 h 114"/>
                  <a:gd name="T56" fmla="*/ 57 w 115"/>
                  <a:gd name="T57" fmla="*/ 85 h 114"/>
                  <a:gd name="T58" fmla="*/ 47 w 115"/>
                  <a:gd name="T59" fmla="*/ 83 h 114"/>
                  <a:gd name="T60" fmla="*/ 38 w 115"/>
                  <a:gd name="T61" fmla="*/ 77 h 114"/>
                  <a:gd name="T62" fmla="*/ 32 w 115"/>
                  <a:gd name="T63" fmla="*/ 68 h 114"/>
                  <a:gd name="T64" fmla="*/ 30 w 115"/>
                  <a:gd name="T65" fmla="*/ 57 h 114"/>
                  <a:gd name="T66" fmla="*/ 30 w 115"/>
                  <a:gd name="T67" fmla="*/ 52 h 114"/>
                  <a:gd name="T68" fmla="*/ 35 w 115"/>
                  <a:gd name="T69" fmla="*/ 42 h 114"/>
                  <a:gd name="T70" fmla="*/ 42 w 115"/>
                  <a:gd name="T71" fmla="*/ 33 h 114"/>
                  <a:gd name="T72" fmla="*/ 52 w 115"/>
                  <a:gd name="T73" fmla="*/ 30 h 114"/>
                  <a:gd name="T74" fmla="*/ 57 w 115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9" y="112"/>
                    </a:lnTo>
                    <a:lnTo>
                      <a:pt x="79" y="110"/>
                    </a:lnTo>
                    <a:lnTo>
                      <a:pt x="89" y="104"/>
                    </a:lnTo>
                    <a:lnTo>
                      <a:pt x="98" y="98"/>
                    </a:lnTo>
                    <a:lnTo>
                      <a:pt x="105" y="89"/>
                    </a:lnTo>
                    <a:lnTo>
                      <a:pt x="110" y="79"/>
                    </a:lnTo>
                    <a:lnTo>
                      <a:pt x="114" y="68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4" y="46"/>
                    </a:lnTo>
                    <a:lnTo>
                      <a:pt x="110" y="35"/>
                    </a:lnTo>
                    <a:lnTo>
                      <a:pt x="105" y="25"/>
                    </a:lnTo>
                    <a:lnTo>
                      <a:pt x="98" y="17"/>
                    </a:lnTo>
                    <a:lnTo>
                      <a:pt x="89" y="10"/>
                    </a:lnTo>
                    <a:lnTo>
                      <a:pt x="79" y="5"/>
                    </a:lnTo>
                    <a:lnTo>
                      <a:pt x="69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6" y="1"/>
                    </a:lnTo>
                    <a:lnTo>
                      <a:pt x="36" y="5"/>
                    </a:lnTo>
                    <a:lnTo>
                      <a:pt x="26" y="10"/>
                    </a:lnTo>
                    <a:lnTo>
                      <a:pt x="18" y="17"/>
                    </a:lnTo>
                    <a:lnTo>
                      <a:pt x="10" y="25"/>
                    </a:lnTo>
                    <a:lnTo>
                      <a:pt x="5" y="35"/>
                    </a:lnTo>
                    <a:lnTo>
                      <a:pt x="1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68"/>
                    </a:lnTo>
                    <a:lnTo>
                      <a:pt x="5" y="79"/>
                    </a:lnTo>
                    <a:lnTo>
                      <a:pt x="10" y="89"/>
                    </a:lnTo>
                    <a:lnTo>
                      <a:pt x="18" y="98"/>
                    </a:lnTo>
                    <a:lnTo>
                      <a:pt x="26" y="104"/>
                    </a:lnTo>
                    <a:lnTo>
                      <a:pt x="36" y="110"/>
                    </a:lnTo>
                    <a:lnTo>
                      <a:pt x="46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3" y="30"/>
                    </a:lnTo>
                    <a:lnTo>
                      <a:pt x="68" y="31"/>
                    </a:lnTo>
                    <a:lnTo>
                      <a:pt x="73" y="33"/>
                    </a:lnTo>
                    <a:lnTo>
                      <a:pt x="77" y="37"/>
                    </a:lnTo>
                    <a:lnTo>
                      <a:pt x="80" y="42"/>
                    </a:lnTo>
                    <a:lnTo>
                      <a:pt x="83" y="46"/>
                    </a:lnTo>
                    <a:lnTo>
                      <a:pt x="85" y="52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5" y="63"/>
                    </a:lnTo>
                    <a:lnTo>
                      <a:pt x="83" y="68"/>
                    </a:lnTo>
                    <a:lnTo>
                      <a:pt x="80" y="73"/>
                    </a:lnTo>
                    <a:lnTo>
                      <a:pt x="77" y="77"/>
                    </a:lnTo>
                    <a:lnTo>
                      <a:pt x="73" y="80"/>
                    </a:lnTo>
                    <a:lnTo>
                      <a:pt x="68" y="83"/>
                    </a:lnTo>
                    <a:lnTo>
                      <a:pt x="63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2" y="84"/>
                    </a:lnTo>
                    <a:lnTo>
                      <a:pt x="47" y="83"/>
                    </a:lnTo>
                    <a:lnTo>
                      <a:pt x="42" y="80"/>
                    </a:lnTo>
                    <a:lnTo>
                      <a:pt x="38" y="77"/>
                    </a:lnTo>
                    <a:lnTo>
                      <a:pt x="35" y="73"/>
                    </a:lnTo>
                    <a:lnTo>
                      <a:pt x="32" y="68"/>
                    </a:lnTo>
                    <a:lnTo>
                      <a:pt x="30" y="63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0" y="52"/>
                    </a:lnTo>
                    <a:lnTo>
                      <a:pt x="32" y="46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42" y="33"/>
                    </a:lnTo>
                    <a:lnTo>
                      <a:pt x="47" y="31"/>
                    </a:lnTo>
                    <a:lnTo>
                      <a:pt x="52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7"/>
              <p:cNvSpPr>
                <a:spLocks noEditPoints="1"/>
              </p:cNvSpPr>
              <p:nvPr/>
            </p:nvSpPr>
            <p:spPr bwMode="auto">
              <a:xfrm>
                <a:off x="5770563" y="68263"/>
                <a:ext cx="180975" cy="180975"/>
              </a:xfrm>
              <a:custGeom>
                <a:avLst/>
                <a:gdLst>
                  <a:gd name="T0" fmla="*/ 57 w 114"/>
                  <a:gd name="T1" fmla="*/ 114 h 114"/>
                  <a:gd name="T2" fmla="*/ 79 w 114"/>
                  <a:gd name="T3" fmla="*/ 110 h 114"/>
                  <a:gd name="T4" fmla="*/ 96 w 114"/>
                  <a:gd name="T5" fmla="*/ 98 h 114"/>
                  <a:gd name="T6" fmla="*/ 109 w 114"/>
                  <a:gd name="T7" fmla="*/ 79 h 114"/>
                  <a:gd name="T8" fmla="*/ 114 w 114"/>
                  <a:gd name="T9" fmla="*/ 57 h 114"/>
                  <a:gd name="T10" fmla="*/ 113 w 114"/>
                  <a:gd name="T11" fmla="*/ 46 h 114"/>
                  <a:gd name="T12" fmla="*/ 104 w 114"/>
                  <a:gd name="T13" fmla="*/ 25 h 114"/>
                  <a:gd name="T14" fmla="*/ 88 w 114"/>
                  <a:gd name="T15" fmla="*/ 10 h 114"/>
                  <a:gd name="T16" fmla="*/ 68 w 114"/>
                  <a:gd name="T17" fmla="*/ 1 h 114"/>
                  <a:gd name="T18" fmla="*/ 57 w 114"/>
                  <a:gd name="T19" fmla="*/ 0 h 114"/>
                  <a:gd name="T20" fmla="*/ 35 w 114"/>
                  <a:gd name="T21" fmla="*/ 5 h 114"/>
                  <a:gd name="T22" fmla="*/ 16 w 114"/>
                  <a:gd name="T23" fmla="*/ 17 h 114"/>
                  <a:gd name="T24" fmla="*/ 4 w 114"/>
                  <a:gd name="T25" fmla="*/ 35 h 114"/>
                  <a:gd name="T26" fmla="*/ 0 w 114"/>
                  <a:gd name="T27" fmla="*/ 57 h 114"/>
                  <a:gd name="T28" fmla="*/ 0 w 114"/>
                  <a:gd name="T29" fmla="*/ 68 h 114"/>
                  <a:gd name="T30" fmla="*/ 9 w 114"/>
                  <a:gd name="T31" fmla="*/ 89 h 114"/>
                  <a:gd name="T32" fmla="*/ 25 w 114"/>
                  <a:gd name="T33" fmla="*/ 104 h 114"/>
                  <a:gd name="T34" fmla="*/ 45 w 114"/>
                  <a:gd name="T35" fmla="*/ 112 h 114"/>
                  <a:gd name="T36" fmla="*/ 57 w 114"/>
                  <a:gd name="T37" fmla="*/ 114 h 114"/>
                  <a:gd name="T38" fmla="*/ 57 w 114"/>
                  <a:gd name="T39" fmla="*/ 30 h 114"/>
                  <a:gd name="T40" fmla="*/ 67 w 114"/>
                  <a:gd name="T41" fmla="*/ 31 h 114"/>
                  <a:gd name="T42" fmla="*/ 77 w 114"/>
                  <a:gd name="T43" fmla="*/ 37 h 114"/>
                  <a:gd name="T44" fmla="*/ 82 w 114"/>
                  <a:gd name="T45" fmla="*/ 46 h 114"/>
                  <a:gd name="T46" fmla="*/ 84 w 114"/>
                  <a:gd name="T47" fmla="*/ 57 h 114"/>
                  <a:gd name="T48" fmla="*/ 84 w 114"/>
                  <a:gd name="T49" fmla="*/ 63 h 114"/>
                  <a:gd name="T50" fmla="*/ 79 w 114"/>
                  <a:gd name="T51" fmla="*/ 73 h 114"/>
                  <a:gd name="T52" fmla="*/ 72 w 114"/>
                  <a:gd name="T53" fmla="*/ 80 h 114"/>
                  <a:gd name="T54" fmla="*/ 62 w 114"/>
                  <a:gd name="T55" fmla="*/ 84 h 114"/>
                  <a:gd name="T56" fmla="*/ 57 w 114"/>
                  <a:gd name="T57" fmla="*/ 85 h 114"/>
                  <a:gd name="T58" fmla="*/ 46 w 114"/>
                  <a:gd name="T59" fmla="*/ 83 h 114"/>
                  <a:gd name="T60" fmla="*/ 37 w 114"/>
                  <a:gd name="T61" fmla="*/ 77 h 114"/>
                  <a:gd name="T62" fmla="*/ 31 w 114"/>
                  <a:gd name="T63" fmla="*/ 68 h 114"/>
                  <a:gd name="T64" fmla="*/ 29 w 114"/>
                  <a:gd name="T65" fmla="*/ 57 h 114"/>
                  <a:gd name="T66" fmla="*/ 30 w 114"/>
                  <a:gd name="T67" fmla="*/ 52 h 114"/>
                  <a:gd name="T68" fmla="*/ 34 w 114"/>
                  <a:gd name="T69" fmla="*/ 42 h 114"/>
                  <a:gd name="T70" fmla="*/ 41 w 114"/>
                  <a:gd name="T71" fmla="*/ 33 h 114"/>
                  <a:gd name="T72" fmla="*/ 51 w 114"/>
                  <a:gd name="T73" fmla="*/ 30 h 114"/>
                  <a:gd name="T74" fmla="*/ 57 w 114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8" y="112"/>
                    </a:lnTo>
                    <a:lnTo>
                      <a:pt x="79" y="110"/>
                    </a:lnTo>
                    <a:lnTo>
                      <a:pt x="88" y="104"/>
                    </a:lnTo>
                    <a:lnTo>
                      <a:pt x="96" y="98"/>
                    </a:lnTo>
                    <a:lnTo>
                      <a:pt x="104" y="89"/>
                    </a:lnTo>
                    <a:lnTo>
                      <a:pt x="109" y="79"/>
                    </a:lnTo>
                    <a:lnTo>
                      <a:pt x="113" y="68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3" y="46"/>
                    </a:lnTo>
                    <a:lnTo>
                      <a:pt x="109" y="35"/>
                    </a:lnTo>
                    <a:lnTo>
                      <a:pt x="104" y="25"/>
                    </a:lnTo>
                    <a:lnTo>
                      <a:pt x="96" y="17"/>
                    </a:lnTo>
                    <a:lnTo>
                      <a:pt x="88" y="10"/>
                    </a:lnTo>
                    <a:lnTo>
                      <a:pt x="79" y="5"/>
                    </a:lnTo>
                    <a:lnTo>
                      <a:pt x="68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5" y="1"/>
                    </a:lnTo>
                    <a:lnTo>
                      <a:pt x="35" y="5"/>
                    </a:lnTo>
                    <a:lnTo>
                      <a:pt x="25" y="10"/>
                    </a:lnTo>
                    <a:lnTo>
                      <a:pt x="16" y="17"/>
                    </a:lnTo>
                    <a:lnTo>
                      <a:pt x="9" y="25"/>
                    </a:lnTo>
                    <a:lnTo>
                      <a:pt x="4" y="35"/>
                    </a:lnTo>
                    <a:lnTo>
                      <a:pt x="0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68"/>
                    </a:lnTo>
                    <a:lnTo>
                      <a:pt x="4" y="79"/>
                    </a:lnTo>
                    <a:lnTo>
                      <a:pt x="9" y="89"/>
                    </a:lnTo>
                    <a:lnTo>
                      <a:pt x="16" y="98"/>
                    </a:lnTo>
                    <a:lnTo>
                      <a:pt x="25" y="104"/>
                    </a:lnTo>
                    <a:lnTo>
                      <a:pt x="35" y="110"/>
                    </a:lnTo>
                    <a:lnTo>
                      <a:pt x="45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2" y="30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7" y="37"/>
                    </a:lnTo>
                    <a:lnTo>
                      <a:pt x="79" y="42"/>
                    </a:lnTo>
                    <a:lnTo>
                      <a:pt x="82" y="46"/>
                    </a:lnTo>
                    <a:lnTo>
                      <a:pt x="84" y="52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4" y="63"/>
                    </a:lnTo>
                    <a:lnTo>
                      <a:pt x="82" y="68"/>
                    </a:lnTo>
                    <a:lnTo>
                      <a:pt x="79" y="73"/>
                    </a:lnTo>
                    <a:lnTo>
                      <a:pt x="77" y="77"/>
                    </a:lnTo>
                    <a:lnTo>
                      <a:pt x="72" y="80"/>
                    </a:lnTo>
                    <a:lnTo>
                      <a:pt x="67" y="83"/>
                    </a:lnTo>
                    <a:lnTo>
                      <a:pt x="62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1" y="84"/>
                    </a:lnTo>
                    <a:lnTo>
                      <a:pt x="46" y="83"/>
                    </a:lnTo>
                    <a:lnTo>
                      <a:pt x="41" y="80"/>
                    </a:lnTo>
                    <a:lnTo>
                      <a:pt x="37" y="77"/>
                    </a:lnTo>
                    <a:lnTo>
                      <a:pt x="34" y="73"/>
                    </a:lnTo>
                    <a:lnTo>
                      <a:pt x="31" y="68"/>
                    </a:lnTo>
                    <a:lnTo>
                      <a:pt x="30" y="6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30" y="52"/>
                    </a:lnTo>
                    <a:lnTo>
                      <a:pt x="31" y="46"/>
                    </a:lnTo>
                    <a:lnTo>
                      <a:pt x="34" y="42"/>
                    </a:lnTo>
                    <a:lnTo>
                      <a:pt x="37" y="37"/>
                    </a:lnTo>
                    <a:lnTo>
                      <a:pt x="41" y="33"/>
                    </a:lnTo>
                    <a:lnTo>
                      <a:pt x="46" y="31"/>
                    </a:lnTo>
                    <a:lnTo>
                      <a:pt x="51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6039705" y="2852500"/>
              <a:ext cx="1250184" cy="60939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4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ea typeface="Tahoma" pitchFamily="34" charset="0"/>
                  <a:cs typeface="Tahoma" pitchFamily="34" charset="0"/>
                </a:rPr>
                <a:t>70</a:t>
              </a:r>
              <a:r>
                <a:rPr lang="en-US" altLang="ko-KR" sz="2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ea typeface="Tahoma" pitchFamily="34" charset="0"/>
                  <a:cs typeface="Tahoma" pitchFamily="34" charset="0"/>
                </a:rPr>
                <a:t>%</a:t>
              </a:r>
            </a:p>
          </p:txBody>
        </p:sp>
        <p:sp>
          <p:nvSpPr>
            <p:cNvPr id="9" name="speed"/>
            <p:cNvSpPr txBox="1">
              <a:spLocks noChangeArrowheads="1"/>
            </p:cNvSpPr>
            <p:nvPr/>
          </p:nvSpPr>
          <p:spPr bwMode="auto">
            <a:xfrm>
              <a:off x="6043558" y="4836733"/>
              <a:ext cx="1250184" cy="60939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4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ea typeface="Tahoma" pitchFamily="34" charset="0"/>
                  <a:cs typeface="Arial" panose="020B0604020202020204" pitchFamily="34" charset="0"/>
                </a:rPr>
                <a:t>46</a:t>
              </a:r>
              <a:r>
                <a:rPr lang="en-US" altLang="ko-KR" sz="2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  <a:ea typeface="Tahoma" pitchFamily="34" charset="0"/>
                  <a:cs typeface="Arial" panose="020B0604020202020204" pitchFamily="34" charset="0"/>
                </a:rPr>
                <a:t>%</a:t>
              </a:r>
            </a:p>
          </p:txBody>
        </p:sp>
        <p:pic>
          <p:nvPicPr>
            <p:cNvPr id="10" name="图片 9">
              <a:extLst>
                <a:ext uri="{FF2B5EF4-FFF2-40B4-BE49-F238E27FC236}">
                  <a16:creationId xmlns:a16="http://schemas.microsoft.com/office/drawing/2014/main" id="{21B2FAC2-21C2-4048-9B7F-D2BD6C5BA4B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58170" y="2798340"/>
              <a:ext cx="3327086" cy="2069925"/>
            </a:xfrm>
            <a:prstGeom prst="rect">
              <a:avLst/>
            </a:prstGeom>
          </p:spPr>
        </p:pic>
      </p:grpSp>
      <p:grpSp>
        <p:nvGrpSpPr>
          <p:cNvPr id="28" name="组合 27">
            <a:extLst>
              <a:ext uri="{FF2B5EF4-FFF2-40B4-BE49-F238E27FC236}">
                <a16:creationId xmlns:a16="http://schemas.microsoft.com/office/drawing/2014/main" id="{2BACCEE4-B785-4BB2-AC41-548111E1FC86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9" name="Rounded Rectangle 1">
              <a:extLst>
                <a:ext uri="{FF2B5EF4-FFF2-40B4-BE49-F238E27FC236}">
                  <a16:creationId xmlns:a16="http://schemas.microsoft.com/office/drawing/2014/main" id="{DE4A6B9B-A394-47FD-A682-81641017D57F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0D49657D-354B-4594-99A5-5E9B33558C1D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31" name="文本框 30">
              <a:extLst>
                <a:ext uri="{FF2B5EF4-FFF2-40B4-BE49-F238E27FC236}">
                  <a16:creationId xmlns:a16="http://schemas.microsoft.com/office/drawing/2014/main" id="{E000CA82-2E3E-4C59-A0D1-D327851E6AF4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760288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Chart 16"/>
          <p:cNvGraphicFramePr/>
          <p:nvPr>
            <p:extLst>
              <p:ext uri="{D42A27DB-BD31-4B8C-83A1-F6EECF244321}">
                <p14:modId xmlns:p14="http://schemas.microsoft.com/office/powerpoint/2010/main" val="2918324600"/>
              </p:ext>
            </p:extLst>
          </p:nvPr>
        </p:nvGraphicFramePr>
        <p:xfrm>
          <a:off x="4698749" y="2279475"/>
          <a:ext cx="6880634" cy="39945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" name="组合 1">
            <a:extLst>
              <a:ext uri="{FF2B5EF4-FFF2-40B4-BE49-F238E27FC236}">
                <a16:creationId xmlns:a16="http://schemas.microsoft.com/office/drawing/2014/main" id="{3D2C89E0-F210-429C-A2FD-B6DECFE01F59}"/>
              </a:ext>
            </a:extLst>
          </p:cNvPr>
          <p:cNvGrpSpPr/>
          <p:nvPr/>
        </p:nvGrpSpPr>
        <p:grpSpPr>
          <a:xfrm>
            <a:off x="806922" y="2658650"/>
            <a:ext cx="3558861" cy="3068715"/>
            <a:chOff x="806922" y="2658650"/>
            <a:chExt cx="3558861" cy="3068715"/>
          </a:xfrm>
        </p:grpSpPr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806922" y="5284728"/>
              <a:ext cx="1558113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9" name="Rectangle 3"/>
            <p:cNvSpPr txBox="1">
              <a:spLocks noChangeArrowheads="1"/>
            </p:cNvSpPr>
            <p:nvPr/>
          </p:nvSpPr>
          <p:spPr bwMode="auto">
            <a:xfrm>
              <a:off x="806922" y="5542699"/>
              <a:ext cx="3558861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" name="图片 2">
              <a:extLst>
                <a:ext uri="{FF2B5EF4-FFF2-40B4-BE49-F238E27FC236}">
                  <a16:creationId xmlns:a16="http://schemas.microsoft.com/office/drawing/2014/main" id="{D14F94BF-071A-42C9-B7D0-95DBF309EDC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6922" y="2658650"/>
              <a:ext cx="3376602" cy="2206046"/>
            </a:xfrm>
            <a:prstGeom prst="rect">
              <a:avLst/>
            </a:prstGeom>
          </p:spPr>
        </p:pic>
      </p:grp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363B9FD0-DF69-4369-86EE-4166F3E5B2D8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12" name="Rounded Rectangle 1">
              <a:extLst>
                <a:ext uri="{FF2B5EF4-FFF2-40B4-BE49-F238E27FC236}">
                  <a16:creationId xmlns:a16="http://schemas.microsoft.com/office/drawing/2014/main" id="{AF346189-990E-4CAE-A2D9-0561B10D62C8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850823D6-56F7-43FF-8D6B-65A8EB8E8893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957FF43D-6A2E-4BBF-A913-6DCC87564B5F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70921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7" grpId="0">
        <p:bldAsOne/>
      </p:bldGraphic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组合 9">
            <a:extLst>
              <a:ext uri="{FF2B5EF4-FFF2-40B4-BE49-F238E27FC236}">
                <a16:creationId xmlns:a16="http://schemas.microsoft.com/office/drawing/2014/main" id="{53063370-29BC-4D8D-9884-090C1A37B32E}"/>
              </a:ext>
            </a:extLst>
          </p:cNvPr>
          <p:cNvGrpSpPr/>
          <p:nvPr/>
        </p:nvGrpSpPr>
        <p:grpSpPr>
          <a:xfrm>
            <a:off x="7804095" y="2801161"/>
            <a:ext cx="2860013" cy="503487"/>
            <a:chOff x="7804095" y="2801161"/>
            <a:chExt cx="2860013" cy="503487"/>
          </a:xfrm>
        </p:grpSpPr>
        <p:sp>
          <p:nvSpPr>
            <p:cNvPr id="19" name="Rectangle 3"/>
            <p:cNvSpPr txBox="1">
              <a:spLocks noChangeArrowheads="1"/>
            </p:cNvSpPr>
            <p:nvPr/>
          </p:nvSpPr>
          <p:spPr bwMode="auto">
            <a:xfrm>
              <a:off x="7806348" y="3119982"/>
              <a:ext cx="2857760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speed"/>
            <p:cNvSpPr txBox="1">
              <a:spLocks noChangeArrowheads="1"/>
            </p:cNvSpPr>
            <p:nvPr/>
          </p:nvSpPr>
          <p:spPr bwMode="auto">
            <a:xfrm>
              <a:off x="7804095" y="2801161"/>
              <a:ext cx="187687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" name="组合 7">
            <a:extLst>
              <a:ext uri="{FF2B5EF4-FFF2-40B4-BE49-F238E27FC236}">
                <a16:creationId xmlns:a16="http://schemas.microsoft.com/office/drawing/2014/main" id="{CC027D83-EBAA-4592-9048-1F66D0AF6A94}"/>
              </a:ext>
            </a:extLst>
          </p:cNvPr>
          <p:cNvGrpSpPr/>
          <p:nvPr/>
        </p:nvGrpSpPr>
        <p:grpSpPr>
          <a:xfrm>
            <a:off x="1500488" y="4400211"/>
            <a:ext cx="2876460" cy="503487"/>
            <a:chOff x="1500488" y="4400211"/>
            <a:chExt cx="2876460" cy="503487"/>
          </a:xfrm>
        </p:grpSpPr>
        <p:sp>
          <p:nvSpPr>
            <p:cNvPr id="21" name="Rectangle 3"/>
            <p:cNvSpPr txBox="1">
              <a:spLocks noChangeArrowheads="1"/>
            </p:cNvSpPr>
            <p:nvPr/>
          </p:nvSpPr>
          <p:spPr bwMode="auto">
            <a:xfrm>
              <a:off x="1500488" y="4719032"/>
              <a:ext cx="2876460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algn="r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speed"/>
            <p:cNvSpPr txBox="1">
              <a:spLocks noChangeArrowheads="1"/>
            </p:cNvSpPr>
            <p:nvPr/>
          </p:nvSpPr>
          <p:spPr bwMode="auto">
            <a:xfrm>
              <a:off x="2500072" y="4400211"/>
              <a:ext cx="187687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r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D4368CBD-F841-49F5-B28A-B4A0986645DC}"/>
              </a:ext>
            </a:extLst>
          </p:cNvPr>
          <p:cNvGrpSpPr/>
          <p:nvPr/>
        </p:nvGrpSpPr>
        <p:grpSpPr>
          <a:xfrm>
            <a:off x="1497473" y="2801161"/>
            <a:ext cx="2876460" cy="503487"/>
            <a:chOff x="1497473" y="2801161"/>
            <a:chExt cx="2876460" cy="503487"/>
          </a:xfrm>
        </p:grpSpPr>
        <p:sp>
          <p:nvSpPr>
            <p:cNvPr id="23" name="Rectangle 3"/>
            <p:cNvSpPr txBox="1">
              <a:spLocks noChangeArrowheads="1"/>
            </p:cNvSpPr>
            <p:nvPr/>
          </p:nvSpPr>
          <p:spPr bwMode="auto">
            <a:xfrm>
              <a:off x="1497473" y="3119982"/>
              <a:ext cx="2876459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algn="r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speed"/>
            <p:cNvSpPr txBox="1">
              <a:spLocks noChangeArrowheads="1"/>
            </p:cNvSpPr>
            <p:nvPr/>
          </p:nvSpPr>
          <p:spPr bwMode="auto">
            <a:xfrm>
              <a:off x="2497057" y="2801161"/>
              <a:ext cx="187687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r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C4AEE38B-2DD9-43A7-B671-610A24F734AD}"/>
              </a:ext>
            </a:extLst>
          </p:cNvPr>
          <p:cNvGrpSpPr/>
          <p:nvPr/>
        </p:nvGrpSpPr>
        <p:grpSpPr>
          <a:xfrm>
            <a:off x="7804095" y="4405338"/>
            <a:ext cx="2860013" cy="503487"/>
            <a:chOff x="7804095" y="4405338"/>
            <a:chExt cx="2860013" cy="503487"/>
          </a:xfrm>
        </p:grpSpPr>
        <p:sp>
          <p:nvSpPr>
            <p:cNvPr id="31" name="Rectangle 3"/>
            <p:cNvSpPr txBox="1">
              <a:spLocks noChangeArrowheads="1"/>
            </p:cNvSpPr>
            <p:nvPr/>
          </p:nvSpPr>
          <p:spPr bwMode="auto">
            <a:xfrm>
              <a:off x="7806348" y="4724159"/>
              <a:ext cx="2857760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>
                <a:lnSpc>
                  <a:spcPct val="100000"/>
                </a:lnSpc>
              </a:pP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speed"/>
            <p:cNvSpPr txBox="1">
              <a:spLocks noChangeArrowheads="1"/>
            </p:cNvSpPr>
            <p:nvPr/>
          </p:nvSpPr>
          <p:spPr bwMode="auto">
            <a:xfrm>
              <a:off x="7804095" y="4405338"/>
              <a:ext cx="1876876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latinLnBrk="0">
                <a:defRPr/>
              </a:pPr>
              <a:r>
                <a:rPr lang="zh-CN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494CE213-1EFB-4631-BFE9-369B6CDAF835}"/>
              </a:ext>
            </a:extLst>
          </p:cNvPr>
          <p:cNvGrpSpPr/>
          <p:nvPr/>
        </p:nvGrpSpPr>
        <p:grpSpPr>
          <a:xfrm>
            <a:off x="4563229" y="4124137"/>
            <a:ext cx="1440000" cy="1440000"/>
            <a:chOff x="4563229" y="4124137"/>
            <a:chExt cx="1440000" cy="1440000"/>
          </a:xfrm>
        </p:grpSpPr>
        <p:sp>
          <p:nvSpPr>
            <p:cNvPr id="29" name="Rectangle 28"/>
            <p:cNvSpPr/>
            <p:nvPr/>
          </p:nvSpPr>
          <p:spPr>
            <a:xfrm>
              <a:off x="4563229" y="4124137"/>
              <a:ext cx="1440000" cy="1440000"/>
            </a:xfrm>
            <a:prstGeom prst="rect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Freeform 17"/>
            <p:cNvSpPr>
              <a:spLocks noEditPoints="1"/>
            </p:cNvSpPr>
            <p:nvPr/>
          </p:nvSpPr>
          <p:spPr bwMode="auto">
            <a:xfrm>
              <a:off x="5059767" y="4543838"/>
              <a:ext cx="446924" cy="517704"/>
            </a:xfrm>
            <a:custGeom>
              <a:avLst/>
              <a:gdLst>
                <a:gd name="T0" fmla="*/ 382 w 442"/>
                <a:gd name="T1" fmla="*/ 432 h 512"/>
                <a:gd name="T2" fmla="*/ 280 w 442"/>
                <a:gd name="T3" fmla="*/ 12 h 512"/>
                <a:gd name="T4" fmla="*/ 275 w 442"/>
                <a:gd name="T5" fmla="*/ 4 h 512"/>
                <a:gd name="T6" fmla="*/ 266 w 442"/>
                <a:gd name="T7" fmla="*/ 0 h 512"/>
                <a:gd name="T8" fmla="*/ 224 w 442"/>
                <a:gd name="T9" fmla="*/ 0 h 512"/>
                <a:gd name="T10" fmla="*/ 224 w 442"/>
                <a:gd name="T11" fmla="*/ 0 h 512"/>
                <a:gd name="T12" fmla="*/ 223 w 442"/>
                <a:gd name="T13" fmla="*/ 0 h 512"/>
                <a:gd name="T14" fmla="*/ 222 w 442"/>
                <a:gd name="T15" fmla="*/ 0 h 512"/>
                <a:gd name="T16" fmla="*/ 180 w 442"/>
                <a:gd name="T17" fmla="*/ 0 h 512"/>
                <a:gd name="T18" fmla="*/ 175 w 442"/>
                <a:gd name="T19" fmla="*/ 2 h 512"/>
                <a:gd name="T20" fmla="*/ 167 w 442"/>
                <a:gd name="T21" fmla="*/ 8 h 512"/>
                <a:gd name="T22" fmla="*/ 70 w 442"/>
                <a:gd name="T23" fmla="*/ 408 h 512"/>
                <a:gd name="T24" fmla="*/ 191 w 442"/>
                <a:gd name="T25" fmla="*/ 30 h 512"/>
                <a:gd name="T26" fmla="*/ 222 w 442"/>
                <a:gd name="T27" fmla="*/ 30 h 512"/>
                <a:gd name="T28" fmla="*/ 223 w 442"/>
                <a:gd name="T29" fmla="*/ 30 h 512"/>
                <a:gd name="T30" fmla="*/ 254 w 442"/>
                <a:gd name="T31" fmla="*/ 30 h 512"/>
                <a:gd name="T32" fmla="*/ 199 w 442"/>
                <a:gd name="T33" fmla="*/ 100 h 512"/>
                <a:gd name="T34" fmla="*/ 278 w 442"/>
                <a:gd name="T35" fmla="*/ 130 h 512"/>
                <a:gd name="T36" fmla="*/ 185 w 442"/>
                <a:gd name="T37" fmla="*/ 163 h 512"/>
                <a:gd name="T38" fmla="*/ 293 w 442"/>
                <a:gd name="T39" fmla="*/ 193 h 512"/>
                <a:gd name="T40" fmla="*/ 158 w 442"/>
                <a:gd name="T41" fmla="*/ 276 h 512"/>
                <a:gd name="T42" fmla="*/ 320 w 442"/>
                <a:gd name="T43" fmla="*/ 305 h 512"/>
                <a:gd name="T44" fmla="*/ 143 w 442"/>
                <a:gd name="T45" fmla="*/ 340 h 512"/>
                <a:gd name="T46" fmla="*/ 336 w 442"/>
                <a:gd name="T47" fmla="*/ 368 h 512"/>
                <a:gd name="T48" fmla="*/ 14 w 442"/>
                <a:gd name="T49" fmla="*/ 432 h 512"/>
                <a:gd name="T50" fmla="*/ 8 w 442"/>
                <a:gd name="T51" fmla="*/ 433 h 512"/>
                <a:gd name="T52" fmla="*/ 1 w 442"/>
                <a:gd name="T53" fmla="*/ 442 h 512"/>
                <a:gd name="T54" fmla="*/ 0 w 442"/>
                <a:gd name="T55" fmla="*/ 498 h 512"/>
                <a:gd name="T56" fmla="*/ 1 w 442"/>
                <a:gd name="T57" fmla="*/ 502 h 512"/>
                <a:gd name="T58" fmla="*/ 8 w 442"/>
                <a:gd name="T59" fmla="*/ 511 h 512"/>
                <a:gd name="T60" fmla="*/ 429 w 442"/>
                <a:gd name="T61" fmla="*/ 512 h 512"/>
                <a:gd name="T62" fmla="*/ 434 w 442"/>
                <a:gd name="T63" fmla="*/ 511 h 512"/>
                <a:gd name="T64" fmla="*/ 441 w 442"/>
                <a:gd name="T65" fmla="*/ 502 h 512"/>
                <a:gd name="T66" fmla="*/ 442 w 442"/>
                <a:gd name="T67" fmla="*/ 447 h 512"/>
                <a:gd name="T68" fmla="*/ 441 w 442"/>
                <a:gd name="T69" fmla="*/ 442 h 512"/>
                <a:gd name="T70" fmla="*/ 434 w 442"/>
                <a:gd name="T71" fmla="*/ 433 h 512"/>
                <a:gd name="T72" fmla="*/ 429 w 442"/>
                <a:gd name="T73" fmla="*/ 432 h 512"/>
                <a:gd name="T74" fmla="*/ 29 w 442"/>
                <a:gd name="T75" fmla="*/ 483 h 512"/>
                <a:gd name="T76" fmla="*/ 414 w 442"/>
                <a:gd name="T77" fmla="*/ 46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2" h="512">
                  <a:moveTo>
                    <a:pt x="429" y="432"/>
                  </a:moveTo>
                  <a:lnTo>
                    <a:pt x="382" y="43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5" y="4"/>
                  </a:lnTo>
                  <a:lnTo>
                    <a:pt x="271" y="2"/>
                  </a:lnTo>
                  <a:lnTo>
                    <a:pt x="266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5" y="2"/>
                  </a:lnTo>
                  <a:lnTo>
                    <a:pt x="170" y="4"/>
                  </a:lnTo>
                  <a:lnTo>
                    <a:pt x="167" y="8"/>
                  </a:lnTo>
                  <a:lnTo>
                    <a:pt x="165" y="12"/>
                  </a:lnTo>
                  <a:lnTo>
                    <a:pt x="70" y="408"/>
                  </a:lnTo>
                  <a:lnTo>
                    <a:pt x="100" y="408"/>
                  </a:lnTo>
                  <a:lnTo>
                    <a:pt x="191" y="30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24" y="30"/>
                  </a:lnTo>
                  <a:lnTo>
                    <a:pt x="254" y="30"/>
                  </a:lnTo>
                  <a:lnTo>
                    <a:pt x="271" y="100"/>
                  </a:lnTo>
                  <a:lnTo>
                    <a:pt x="199" y="100"/>
                  </a:lnTo>
                  <a:lnTo>
                    <a:pt x="193" y="130"/>
                  </a:lnTo>
                  <a:lnTo>
                    <a:pt x="278" y="130"/>
                  </a:lnTo>
                  <a:lnTo>
                    <a:pt x="287" y="163"/>
                  </a:lnTo>
                  <a:lnTo>
                    <a:pt x="185" y="163"/>
                  </a:lnTo>
                  <a:lnTo>
                    <a:pt x="177" y="193"/>
                  </a:lnTo>
                  <a:lnTo>
                    <a:pt x="293" y="193"/>
                  </a:lnTo>
                  <a:lnTo>
                    <a:pt x="314" y="276"/>
                  </a:lnTo>
                  <a:lnTo>
                    <a:pt x="158" y="276"/>
                  </a:lnTo>
                  <a:lnTo>
                    <a:pt x="150" y="305"/>
                  </a:lnTo>
                  <a:lnTo>
                    <a:pt x="320" y="305"/>
                  </a:lnTo>
                  <a:lnTo>
                    <a:pt x="329" y="340"/>
                  </a:lnTo>
                  <a:lnTo>
                    <a:pt x="143" y="340"/>
                  </a:lnTo>
                  <a:lnTo>
                    <a:pt x="135" y="368"/>
                  </a:lnTo>
                  <a:lnTo>
                    <a:pt x="336" y="368"/>
                  </a:lnTo>
                  <a:lnTo>
                    <a:pt x="351" y="432"/>
                  </a:lnTo>
                  <a:lnTo>
                    <a:pt x="14" y="432"/>
                  </a:lnTo>
                  <a:lnTo>
                    <a:pt x="14" y="432"/>
                  </a:lnTo>
                  <a:lnTo>
                    <a:pt x="8" y="433"/>
                  </a:lnTo>
                  <a:lnTo>
                    <a:pt x="5" y="437"/>
                  </a:lnTo>
                  <a:lnTo>
                    <a:pt x="1" y="442"/>
                  </a:lnTo>
                  <a:lnTo>
                    <a:pt x="0" y="447"/>
                  </a:lnTo>
                  <a:lnTo>
                    <a:pt x="0" y="498"/>
                  </a:lnTo>
                  <a:lnTo>
                    <a:pt x="0" y="498"/>
                  </a:lnTo>
                  <a:lnTo>
                    <a:pt x="1" y="502"/>
                  </a:lnTo>
                  <a:lnTo>
                    <a:pt x="5" y="507"/>
                  </a:lnTo>
                  <a:lnTo>
                    <a:pt x="8" y="511"/>
                  </a:lnTo>
                  <a:lnTo>
                    <a:pt x="14" y="512"/>
                  </a:lnTo>
                  <a:lnTo>
                    <a:pt x="429" y="512"/>
                  </a:lnTo>
                  <a:lnTo>
                    <a:pt x="429" y="512"/>
                  </a:lnTo>
                  <a:lnTo>
                    <a:pt x="434" y="511"/>
                  </a:lnTo>
                  <a:lnTo>
                    <a:pt x="439" y="507"/>
                  </a:lnTo>
                  <a:lnTo>
                    <a:pt x="441" y="502"/>
                  </a:lnTo>
                  <a:lnTo>
                    <a:pt x="442" y="498"/>
                  </a:lnTo>
                  <a:lnTo>
                    <a:pt x="442" y="447"/>
                  </a:lnTo>
                  <a:lnTo>
                    <a:pt x="442" y="447"/>
                  </a:lnTo>
                  <a:lnTo>
                    <a:pt x="441" y="442"/>
                  </a:lnTo>
                  <a:lnTo>
                    <a:pt x="439" y="437"/>
                  </a:lnTo>
                  <a:lnTo>
                    <a:pt x="434" y="433"/>
                  </a:lnTo>
                  <a:lnTo>
                    <a:pt x="429" y="432"/>
                  </a:lnTo>
                  <a:lnTo>
                    <a:pt x="429" y="432"/>
                  </a:lnTo>
                  <a:close/>
                  <a:moveTo>
                    <a:pt x="414" y="483"/>
                  </a:moveTo>
                  <a:lnTo>
                    <a:pt x="29" y="483"/>
                  </a:lnTo>
                  <a:lnTo>
                    <a:pt x="29" y="462"/>
                  </a:lnTo>
                  <a:lnTo>
                    <a:pt x="414" y="462"/>
                  </a:lnTo>
                  <a:lnTo>
                    <a:pt x="414" y="483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C985B08F-4C67-4195-ADAB-D1A481456E49}"/>
              </a:ext>
            </a:extLst>
          </p:cNvPr>
          <p:cNvGrpSpPr/>
          <p:nvPr/>
        </p:nvGrpSpPr>
        <p:grpSpPr>
          <a:xfrm>
            <a:off x="6180067" y="4124137"/>
            <a:ext cx="1440000" cy="1440000"/>
            <a:chOff x="6180067" y="4124137"/>
            <a:chExt cx="1440000" cy="1440000"/>
          </a:xfrm>
        </p:grpSpPr>
        <p:sp>
          <p:nvSpPr>
            <p:cNvPr id="30" name="Rectangle 29"/>
            <p:cNvSpPr/>
            <p:nvPr/>
          </p:nvSpPr>
          <p:spPr>
            <a:xfrm>
              <a:off x="6180067" y="4124137"/>
              <a:ext cx="1440000" cy="1440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1" name="Group 40"/>
            <p:cNvGrpSpPr/>
            <p:nvPr/>
          </p:nvGrpSpPr>
          <p:grpSpPr>
            <a:xfrm>
              <a:off x="6685675" y="4551355"/>
              <a:ext cx="519651" cy="491844"/>
              <a:chOff x="3881438" y="49213"/>
              <a:chExt cx="949325" cy="898525"/>
            </a:xfrm>
            <a:solidFill>
              <a:srgbClr val="FFD101"/>
            </a:solidFill>
            <a:effectLst/>
          </p:grpSpPr>
          <p:sp>
            <p:nvSpPr>
              <p:cNvPr id="42" name="Freeform 21"/>
              <p:cNvSpPr>
                <a:spLocks noEditPoints="1"/>
              </p:cNvSpPr>
              <p:nvPr/>
            </p:nvSpPr>
            <p:spPr bwMode="auto">
              <a:xfrm>
                <a:off x="3881438" y="49213"/>
                <a:ext cx="949325" cy="898525"/>
              </a:xfrm>
              <a:custGeom>
                <a:avLst/>
                <a:gdLst>
                  <a:gd name="T0" fmla="*/ 547 w 598"/>
                  <a:gd name="T1" fmla="*/ 127 h 566"/>
                  <a:gd name="T2" fmla="*/ 544 w 598"/>
                  <a:gd name="T3" fmla="*/ 123 h 566"/>
                  <a:gd name="T4" fmla="*/ 534 w 598"/>
                  <a:gd name="T5" fmla="*/ 119 h 566"/>
                  <a:gd name="T6" fmla="*/ 480 w 598"/>
                  <a:gd name="T7" fmla="*/ 119 h 566"/>
                  <a:gd name="T8" fmla="*/ 173 w 598"/>
                  <a:gd name="T9" fmla="*/ 1 h 566"/>
                  <a:gd name="T10" fmla="*/ 172 w 598"/>
                  <a:gd name="T11" fmla="*/ 1 h 566"/>
                  <a:gd name="T12" fmla="*/ 170 w 598"/>
                  <a:gd name="T13" fmla="*/ 0 h 566"/>
                  <a:gd name="T14" fmla="*/ 170 w 598"/>
                  <a:gd name="T15" fmla="*/ 0 h 566"/>
                  <a:gd name="T16" fmla="*/ 169 w 598"/>
                  <a:gd name="T17" fmla="*/ 0 h 566"/>
                  <a:gd name="T18" fmla="*/ 168 w 598"/>
                  <a:gd name="T19" fmla="*/ 0 h 566"/>
                  <a:gd name="T20" fmla="*/ 168 w 598"/>
                  <a:gd name="T21" fmla="*/ 0 h 566"/>
                  <a:gd name="T22" fmla="*/ 167 w 598"/>
                  <a:gd name="T23" fmla="*/ 0 h 566"/>
                  <a:gd name="T24" fmla="*/ 165 w 598"/>
                  <a:gd name="T25" fmla="*/ 0 h 566"/>
                  <a:gd name="T26" fmla="*/ 165 w 598"/>
                  <a:gd name="T27" fmla="*/ 1 h 566"/>
                  <a:gd name="T28" fmla="*/ 163 w 598"/>
                  <a:gd name="T29" fmla="*/ 1 h 566"/>
                  <a:gd name="T30" fmla="*/ 163 w 598"/>
                  <a:gd name="T31" fmla="*/ 1 h 566"/>
                  <a:gd name="T32" fmla="*/ 162 w 598"/>
                  <a:gd name="T33" fmla="*/ 2 h 566"/>
                  <a:gd name="T34" fmla="*/ 160 w 598"/>
                  <a:gd name="T35" fmla="*/ 2 h 566"/>
                  <a:gd name="T36" fmla="*/ 160 w 598"/>
                  <a:gd name="T37" fmla="*/ 2 h 566"/>
                  <a:gd name="T38" fmla="*/ 159 w 598"/>
                  <a:gd name="T39" fmla="*/ 2 h 566"/>
                  <a:gd name="T40" fmla="*/ 0 w 598"/>
                  <a:gd name="T41" fmla="*/ 106 h 566"/>
                  <a:gd name="T42" fmla="*/ 119 w 598"/>
                  <a:gd name="T43" fmla="*/ 200 h 566"/>
                  <a:gd name="T44" fmla="*/ 153 w 598"/>
                  <a:gd name="T45" fmla="*/ 200 h 566"/>
                  <a:gd name="T46" fmla="*/ 84 w 598"/>
                  <a:gd name="T47" fmla="*/ 566 h 566"/>
                  <a:gd name="T48" fmla="*/ 255 w 598"/>
                  <a:gd name="T49" fmla="*/ 536 h 566"/>
                  <a:gd name="T50" fmla="*/ 581 w 598"/>
                  <a:gd name="T51" fmla="*/ 200 h 566"/>
                  <a:gd name="T52" fmla="*/ 584 w 598"/>
                  <a:gd name="T53" fmla="*/ 200 h 566"/>
                  <a:gd name="T54" fmla="*/ 593 w 598"/>
                  <a:gd name="T55" fmla="*/ 196 h 566"/>
                  <a:gd name="T56" fmla="*/ 598 w 598"/>
                  <a:gd name="T57" fmla="*/ 186 h 566"/>
                  <a:gd name="T58" fmla="*/ 595 w 598"/>
                  <a:gd name="T59" fmla="*/ 175 h 566"/>
                  <a:gd name="T60" fmla="*/ 401 w 598"/>
                  <a:gd name="T61" fmla="*/ 119 h 566"/>
                  <a:gd name="T62" fmla="*/ 183 w 598"/>
                  <a:gd name="T63" fmla="*/ 119 h 566"/>
                  <a:gd name="T64" fmla="*/ 153 w 598"/>
                  <a:gd name="T65" fmla="*/ 44 h 566"/>
                  <a:gd name="T66" fmla="*/ 119 w 598"/>
                  <a:gd name="T67" fmla="*/ 119 h 566"/>
                  <a:gd name="T68" fmla="*/ 72 w 598"/>
                  <a:gd name="T69" fmla="*/ 106 h 566"/>
                  <a:gd name="T70" fmla="*/ 30 w 598"/>
                  <a:gd name="T71" fmla="*/ 184 h 566"/>
                  <a:gd name="T72" fmla="*/ 89 w 598"/>
                  <a:gd name="T73" fmla="*/ 184 h 566"/>
                  <a:gd name="T74" fmla="*/ 119 w 598"/>
                  <a:gd name="T75" fmla="*/ 149 h 566"/>
                  <a:gd name="T76" fmla="*/ 549 w 598"/>
                  <a:gd name="T77" fmla="*/ 171 h 566"/>
                  <a:gd name="T78" fmla="*/ 119 w 598"/>
                  <a:gd name="T79" fmla="*/ 171 h 566"/>
                  <a:gd name="T80" fmla="*/ 220 w 598"/>
                  <a:gd name="T81" fmla="*/ 398 h 566"/>
                  <a:gd name="T82" fmla="*/ 226 w 598"/>
                  <a:gd name="T83" fmla="*/ 365 h 566"/>
                  <a:gd name="T84" fmla="*/ 226 w 598"/>
                  <a:gd name="T85" fmla="*/ 365 h 566"/>
                  <a:gd name="T86" fmla="*/ 186 w 598"/>
                  <a:gd name="T87" fmla="*/ 465 h 566"/>
                  <a:gd name="T88" fmla="*/ 183 w 598"/>
                  <a:gd name="T89" fmla="*/ 239 h 566"/>
                  <a:gd name="T90" fmla="*/ 183 w 598"/>
                  <a:gd name="T91" fmla="*/ 499 h 566"/>
                  <a:gd name="T92" fmla="*/ 183 w 598"/>
                  <a:gd name="T93" fmla="*/ 499 h 566"/>
                  <a:gd name="T94" fmla="*/ 183 w 598"/>
                  <a:gd name="T95" fmla="*/ 20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8" h="566">
                    <a:moveTo>
                      <a:pt x="595" y="175"/>
                    </a:moveTo>
                    <a:lnTo>
                      <a:pt x="547" y="127"/>
                    </a:lnTo>
                    <a:lnTo>
                      <a:pt x="547" y="127"/>
                    </a:lnTo>
                    <a:lnTo>
                      <a:pt x="547" y="126"/>
                    </a:lnTo>
                    <a:lnTo>
                      <a:pt x="547" y="126"/>
                    </a:lnTo>
                    <a:lnTo>
                      <a:pt x="544" y="123"/>
                    </a:lnTo>
                    <a:lnTo>
                      <a:pt x="542" y="122"/>
                    </a:lnTo>
                    <a:lnTo>
                      <a:pt x="538" y="121"/>
                    </a:lnTo>
                    <a:lnTo>
                      <a:pt x="534" y="119"/>
                    </a:lnTo>
                    <a:lnTo>
                      <a:pt x="481" y="119"/>
                    </a:lnTo>
                    <a:lnTo>
                      <a:pt x="481" y="119"/>
                    </a:lnTo>
                    <a:lnTo>
                      <a:pt x="480" y="119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2" y="1"/>
                    </a:lnTo>
                    <a:lnTo>
                      <a:pt x="172" y="1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1"/>
                    </a:lnTo>
                    <a:lnTo>
                      <a:pt x="165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59" y="2"/>
                    </a:lnTo>
                    <a:lnTo>
                      <a:pt x="159" y="2"/>
                    </a:lnTo>
                    <a:lnTo>
                      <a:pt x="159" y="4"/>
                    </a:lnTo>
                    <a:lnTo>
                      <a:pt x="24" y="106"/>
                    </a:lnTo>
                    <a:lnTo>
                      <a:pt x="0" y="106"/>
                    </a:lnTo>
                    <a:lnTo>
                      <a:pt x="0" y="213"/>
                    </a:lnTo>
                    <a:lnTo>
                      <a:pt x="119" y="213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53" y="200"/>
                    </a:lnTo>
                    <a:lnTo>
                      <a:pt x="153" y="536"/>
                    </a:lnTo>
                    <a:lnTo>
                      <a:pt x="84" y="536"/>
                    </a:lnTo>
                    <a:lnTo>
                      <a:pt x="84" y="566"/>
                    </a:lnTo>
                    <a:lnTo>
                      <a:pt x="466" y="566"/>
                    </a:lnTo>
                    <a:lnTo>
                      <a:pt x="466" y="536"/>
                    </a:lnTo>
                    <a:lnTo>
                      <a:pt x="255" y="536"/>
                    </a:lnTo>
                    <a:lnTo>
                      <a:pt x="255" y="200"/>
                    </a:lnTo>
                    <a:lnTo>
                      <a:pt x="581" y="200"/>
                    </a:lnTo>
                    <a:lnTo>
                      <a:pt x="581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8" y="200"/>
                    </a:lnTo>
                    <a:lnTo>
                      <a:pt x="593" y="196"/>
                    </a:lnTo>
                    <a:lnTo>
                      <a:pt x="593" y="196"/>
                    </a:lnTo>
                    <a:lnTo>
                      <a:pt x="597" y="191"/>
                    </a:lnTo>
                    <a:lnTo>
                      <a:pt x="598" y="186"/>
                    </a:lnTo>
                    <a:lnTo>
                      <a:pt x="597" y="180"/>
                    </a:lnTo>
                    <a:lnTo>
                      <a:pt x="595" y="175"/>
                    </a:lnTo>
                    <a:lnTo>
                      <a:pt x="595" y="175"/>
                    </a:lnTo>
                    <a:close/>
                    <a:moveTo>
                      <a:pt x="251" y="119"/>
                    </a:moveTo>
                    <a:lnTo>
                      <a:pt x="204" y="44"/>
                    </a:lnTo>
                    <a:lnTo>
                      <a:pt x="401" y="119"/>
                    </a:lnTo>
                    <a:lnTo>
                      <a:pt x="251" y="119"/>
                    </a:lnTo>
                    <a:close/>
                    <a:moveTo>
                      <a:pt x="216" y="119"/>
                    </a:moveTo>
                    <a:lnTo>
                      <a:pt x="183" y="119"/>
                    </a:lnTo>
                    <a:lnTo>
                      <a:pt x="183" y="65"/>
                    </a:lnTo>
                    <a:lnTo>
                      <a:pt x="216" y="119"/>
                    </a:lnTo>
                    <a:close/>
                    <a:moveTo>
                      <a:pt x="153" y="44"/>
                    </a:moveTo>
                    <a:lnTo>
                      <a:pt x="153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06"/>
                    </a:lnTo>
                    <a:lnTo>
                      <a:pt x="72" y="106"/>
                    </a:lnTo>
                    <a:lnTo>
                      <a:pt x="153" y="44"/>
                    </a:lnTo>
                    <a:close/>
                    <a:moveTo>
                      <a:pt x="89" y="184"/>
                    </a:moveTo>
                    <a:lnTo>
                      <a:pt x="30" y="184"/>
                    </a:lnTo>
                    <a:lnTo>
                      <a:pt x="30" y="136"/>
                    </a:lnTo>
                    <a:lnTo>
                      <a:pt x="89" y="136"/>
                    </a:lnTo>
                    <a:lnTo>
                      <a:pt x="89" y="184"/>
                    </a:lnTo>
                    <a:close/>
                    <a:moveTo>
                      <a:pt x="119" y="171"/>
                    </a:moveTo>
                    <a:lnTo>
                      <a:pt x="119" y="149"/>
                    </a:lnTo>
                    <a:lnTo>
                      <a:pt x="119" y="149"/>
                    </a:lnTo>
                    <a:lnTo>
                      <a:pt x="119" y="149"/>
                    </a:lnTo>
                    <a:lnTo>
                      <a:pt x="528" y="149"/>
                    </a:lnTo>
                    <a:lnTo>
                      <a:pt x="54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close/>
                    <a:moveTo>
                      <a:pt x="183" y="366"/>
                    </a:moveTo>
                    <a:lnTo>
                      <a:pt x="220" y="398"/>
                    </a:lnTo>
                    <a:lnTo>
                      <a:pt x="183" y="429"/>
                    </a:lnTo>
                    <a:lnTo>
                      <a:pt x="183" y="366"/>
                    </a:lnTo>
                    <a:close/>
                    <a:moveTo>
                      <a:pt x="226" y="365"/>
                    </a:moveTo>
                    <a:lnTo>
                      <a:pt x="190" y="334"/>
                    </a:lnTo>
                    <a:lnTo>
                      <a:pt x="226" y="303"/>
                    </a:lnTo>
                    <a:lnTo>
                      <a:pt x="226" y="365"/>
                    </a:lnTo>
                    <a:close/>
                    <a:moveTo>
                      <a:pt x="226" y="430"/>
                    </a:moveTo>
                    <a:lnTo>
                      <a:pt x="226" y="498"/>
                    </a:lnTo>
                    <a:lnTo>
                      <a:pt x="186" y="465"/>
                    </a:lnTo>
                    <a:lnTo>
                      <a:pt x="226" y="430"/>
                    </a:lnTo>
                    <a:close/>
                    <a:moveTo>
                      <a:pt x="183" y="302"/>
                    </a:moveTo>
                    <a:lnTo>
                      <a:pt x="183" y="239"/>
                    </a:lnTo>
                    <a:lnTo>
                      <a:pt x="220" y="270"/>
                    </a:lnTo>
                    <a:lnTo>
                      <a:pt x="183" y="302"/>
                    </a:lnTo>
                    <a:close/>
                    <a:moveTo>
                      <a:pt x="183" y="499"/>
                    </a:moveTo>
                    <a:lnTo>
                      <a:pt x="226" y="536"/>
                    </a:lnTo>
                    <a:lnTo>
                      <a:pt x="183" y="536"/>
                    </a:lnTo>
                    <a:lnTo>
                      <a:pt x="183" y="499"/>
                    </a:lnTo>
                    <a:close/>
                    <a:moveTo>
                      <a:pt x="226" y="238"/>
                    </a:moveTo>
                    <a:lnTo>
                      <a:pt x="183" y="201"/>
                    </a:lnTo>
                    <a:lnTo>
                      <a:pt x="183" y="200"/>
                    </a:lnTo>
                    <a:lnTo>
                      <a:pt x="226" y="200"/>
                    </a:lnTo>
                    <a:lnTo>
                      <a:pt x="226" y="238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22"/>
              <p:cNvSpPr>
                <a:spLocks noEditPoints="1"/>
              </p:cNvSpPr>
              <p:nvPr/>
            </p:nvSpPr>
            <p:spPr bwMode="auto">
              <a:xfrm>
                <a:off x="4527551" y="407988"/>
                <a:ext cx="157163" cy="393700"/>
              </a:xfrm>
              <a:custGeom>
                <a:avLst/>
                <a:gdLst>
                  <a:gd name="T0" fmla="*/ 57 w 99"/>
                  <a:gd name="T1" fmla="*/ 91 h 248"/>
                  <a:gd name="T2" fmla="*/ 25 w 99"/>
                  <a:gd name="T3" fmla="*/ 0 h 248"/>
                  <a:gd name="T4" fmla="*/ 14 w 99"/>
                  <a:gd name="T5" fmla="*/ 91 h 248"/>
                  <a:gd name="T6" fmla="*/ 11 w 99"/>
                  <a:gd name="T7" fmla="*/ 93 h 248"/>
                  <a:gd name="T8" fmla="*/ 9 w 99"/>
                  <a:gd name="T9" fmla="*/ 95 h 248"/>
                  <a:gd name="T10" fmla="*/ 6 w 99"/>
                  <a:gd name="T11" fmla="*/ 104 h 248"/>
                  <a:gd name="T12" fmla="*/ 14 w 99"/>
                  <a:gd name="T13" fmla="*/ 156 h 248"/>
                  <a:gd name="T14" fmla="*/ 17 w 99"/>
                  <a:gd name="T15" fmla="*/ 164 h 248"/>
                  <a:gd name="T16" fmla="*/ 26 w 99"/>
                  <a:gd name="T17" fmla="*/ 167 h 248"/>
                  <a:gd name="T18" fmla="*/ 35 w 99"/>
                  <a:gd name="T19" fmla="*/ 181 h 248"/>
                  <a:gd name="T20" fmla="*/ 35 w 99"/>
                  <a:gd name="T21" fmla="*/ 182 h 248"/>
                  <a:gd name="T22" fmla="*/ 35 w 99"/>
                  <a:gd name="T23" fmla="*/ 182 h 248"/>
                  <a:gd name="T24" fmla="*/ 36 w 99"/>
                  <a:gd name="T25" fmla="*/ 187 h 248"/>
                  <a:gd name="T26" fmla="*/ 43 w 99"/>
                  <a:gd name="T27" fmla="*/ 193 h 248"/>
                  <a:gd name="T28" fmla="*/ 47 w 99"/>
                  <a:gd name="T29" fmla="*/ 194 h 248"/>
                  <a:gd name="T30" fmla="*/ 57 w 99"/>
                  <a:gd name="T31" fmla="*/ 199 h 248"/>
                  <a:gd name="T32" fmla="*/ 62 w 99"/>
                  <a:gd name="T33" fmla="*/ 208 h 248"/>
                  <a:gd name="T34" fmla="*/ 61 w 99"/>
                  <a:gd name="T35" fmla="*/ 214 h 248"/>
                  <a:gd name="T36" fmla="*/ 53 w 99"/>
                  <a:gd name="T37" fmla="*/ 222 h 248"/>
                  <a:gd name="T38" fmla="*/ 47 w 99"/>
                  <a:gd name="T39" fmla="*/ 223 h 248"/>
                  <a:gd name="T40" fmla="*/ 38 w 99"/>
                  <a:gd name="T41" fmla="*/ 218 h 248"/>
                  <a:gd name="T42" fmla="*/ 33 w 99"/>
                  <a:gd name="T43" fmla="*/ 208 h 248"/>
                  <a:gd name="T44" fmla="*/ 32 w 99"/>
                  <a:gd name="T45" fmla="*/ 203 h 248"/>
                  <a:gd name="T46" fmla="*/ 26 w 99"/>
                  <a:gd name="T47" fmla="*/ 197 h 248"/>
                  <a:gd name="T48" fmla="*/ 21 w 99"/>
                  <a:gd name="T49" fmla="*/ 196 h 248"/>
                  <a:gd name="T50" fmla="*/ 12 w 99"/>
                  <a:gd name="T51" fmla="*/ 199 h 248"/>
                  <a:gd name="T52" fmla="*/ 9 w 99"/>
                  <a:gd name="T53" fmla="*/ 208 h 248"/>
                  <a:gd name="T54" fmla="*/ 10 w 99"/>
                  <a:gd name="T55" fmla="*/ 217 h 248"/>
                  <a:gd name="T56" fmla="*/ 15 w 99"/>
                  <a:gd name="T57" fmla="*/ 230 h 248"/>
                  <a:gd name="T58" fmla="*/ 26 w 99"/>
                  <a:gd name="T59" fmla="*/ 241 h 248"/>
                  <a:gd name="T60" fmla="*/ 40 w 99"/>
                  <a:gd name="T61" fmla="*/ 246 h 248"/>
                  <a:gd name="T62" fmla="*/ 47 w 99"/>
                  <a:gd name="T63" fmla="*/ 248 h 248"/>
                  <a:gd name="T64" fmla="*/ 63 w 99"/>
                  <a:gd name="T65" fmla="*/ 244 h 248"/>
                  <a:gd name="T66" fmla="*/ 75 w 99"/>
                  <a:gd name="T67" fmla="*/ 236 h 248"/>
                  <a:gd name="T68" fmla="*/ 83 w 99"/>
                  <a:gd name="T69" fmla="*/ 224 h 248"/>
                  <a:gd name="T70" fmla="*/ 86 w 99"/>
                  <a:gd name="T71" fmla="*/ 208 h 248"/>
                  <a:gd name="T72" fmla="*/ 86 w 99"/>
                  <a:gd name="T73" fmla="*/ 202 h 248"/>
                  <a:gd name="T74" fmla="*/ 82 w 99"/>
                  <a:gd name="T75" fmla="*/ 191 h 248"/>
                  <a:gd name="T76" fmla="*/ 75 w 99"/>
                  <a:gd name="T77" fmla="*/ 181 h 248"/>
                  <a:gd name="T78" fmla="*/ 66 w 99"/>
                  <a:gd name="T79" fmla="*/ 175 h 248"/>
                  <a:gd name="T80" fmla="*/ 61 w 99"/>
                  <a:gd name="T81" fmla="*/ 167 h 248"/>
                  <a:gd name="T82" fmla="*/ 70 w 99"/>
                  <a:gd name="T83" fmla="*/ 167 h 248"/>
                  <a:gd name="T84" fmla="*/ 79 w 99"/>
                  <a:gd name="T85" fmla="*/ 164 h 248"/>
                  <a:gd name="T86" fmla="*/ 83 w 99"/>
                  <a:gd name="T87" fmla="*/ 156 h 248"/>
                  <a:gd name="T88" fmla="*/ 91 w 99"/>
                  <a:gd name="T89" fmla="*/ 104 h 248"/>
                  <a:gd name="T90" fmla="*/ 89 w 99"/>
                  <a:gd name="T91" fmla="*/ 95 h 248"/>
                  <a:gd name="T92" fmla="*/ 85 w 99"/>
                  <a:gd name="T93" fmla="*/ 92 h 248"/>
                  <a:gd name="T94" fmla="*/ 99 w 99"/>
                  <a:gd name="T95" fmla="*/ 0 h 248"/>
                  <a:gd name="T96" fmla="*/ 61 w 99"/>
                  <a:gd name="T97" fmla="*/ 141 h 248"/>
                  <a:gd name="T98" fmla="*/ 32 w 99"/>
                  <a:gd name="T99" fmla="*/ 116 h 248"/>
                  <a:gd name="T100" fmla="*/ 61 w 99"/>
                  <a:gd name="T101" fmla="*/ 14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248">
                    <a:moveTo>
                      <a:pt x="73" y="0"/>
                    </a:moveTo>
                    <a:lnTo>
                      <a:pt x="57" y="91"/>
                    </a:lnTo>
                    <a:lnTo>
                      <a:pt x="38" y="91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1" y="93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6" y="100"/>
                    </a:lnTo>
                    <a:lnTo>
                      <a:pt x="6" y="104"/>
                    </a:lnTo>
                    <a:lnTo>
                      <a:pt x="14" y="156"/>
                    </a:lnTo>
                    <a:lnTo>
                      <a:pt x="14" y="156"/>
                    </a:lnTo>
                    <a:lnTo>
                      <a:pt x="15" y="160"/>
                    </a:lnTo>
                    <a:lnTo>
                      <a:pt x="17" y="164"/>
                    </a:lnTo>
                    <a:lnTo>
                      <a:pt x="21" y="166"/>
                    </a:lnTo>
                    <a:lnTo>
                      <a:pt x="26" y="167"/>
                    </a:lnTo>
                    <a:lnTo>
                      <a:pt x="35" y="167"/>
                    </a:lnTo>
                    <a:lnTo>
                      <a:pt x="35" y="181"/>
                    </a:lnTo>
                    <a:lnTo>
                      <a:pt x="35" y="181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6" y="187"/>
                    </a:lnTo>
                    <a:lnTo>
                      <a:pt x="38" y="191"/>
                    </a:lnTo>
                    <a:lnTo>
                      <a:pt x="43" y="193"/>
                    </a:lnTo>
                    <a:lnTo>
                      <a:pt x="47" y="194"/>
                    </a:lnTo>
                    <a:lnTo>
                      <a:pt x="47" y="194"/>
                    </a:lnTo>
                    <a:lnTo>
                      <a:pt x="53" y="196"/>
                    </a:lnTo>
                    <a:lnTo>
                      <a:pt x="57" y="199"/>
                    </a:lnTo>
                    <a:lnTo>
                      <a:pt x="61" y="203"/>
                    </a:lnTo>
                    <a:lnTo>
                      <a:pt x="62" y="208"/>
                    </a:lnTo>
                    <a:lnTo>
                      <a:pt x="62" y="208"/>
                    </a:lnTo>
                    <a:lnTo>
                      <a:pt x="61" y="214"/>
                    </a:lnTo>
                    <a:lnTo>
                      <a:pt x="57" y="218"/>
                    </a:lnTo>
                    <a:lnTo>
                      <a:pt x="53" y="222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2" y="222"/>
                    </a:lnTo>
                    <a:lnTo>
                      <a:pt x="38" y="218"/>
                    </a:lnTo>
                    <a:lnTo>
                      <a:pt x="35" y="214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2" y="203"/>
                    </a:lnTo>
                    <a:lnTo>
                      <a:pt x="30" y="199"/>
                    </a:lnTo>
                    <a:lnTo>
                      <a:pt x="26" y="197"/>
                    </a:lnTo>
                    <a:lnTo>
                      <a:pt x="21" y="196"/>
                    </a:lnTo>
                    <a:lnTo>
                      <a:pt x="21" y="196"/>
                    </a:lnTo>
                    <a:lnTo>
                      <a:pt x="16" y="197"/>
                    </a:lnTo>
                    <a:lnTo>
                      <a:pt x="12" y="199"/>
                    </a:lnTo>
                    <a:lnTo>
                      <a:pt x="10" y="203"/>
                    </a:lnTo>
                    <a:lnTo>
                      <a:pt x="9" y="208"/>
                    </a:lnTo>
                    <a:lnTo>
                      <a:pt x="9" y="208"/>
                    </a:lnTo>
                    <a:lnTo>
                      <a:pt x="10" y="217"/>
                    </a:lnTo>
                    <a:lnTo>
                      <a:pt x="11" y="224"/>
                    </a:lnTo>
                    <a:lnTo>
                      <a:pt x="15" y="230"/>
                    </a:lnTo>
                    <a:lnTo>
                      <a:pt x="20" y="236"/>
                    </a:lnTo>
                    <a:lnTo>
                      <a:pt x="26" y="241"/>
                    </a:lnTo>
                    <a:lnTo>
                      <a:pt x="32" y="244"/>
                    </a:lnTo>
                    <a:lnTo>
                      <a:pt x="40" y="246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56" y="246"/>
                    </a:lnTo>
                    <a:lnTo>
                      <a:pt x="63" y="244"/>
                    </a:lnTo>
                    <a:lnTo>
                      <a:pt x="69" y="241"/>
                    </a:lnTo>
                    <a:lnTo>
                      <a:pt x="75" y="236"/>
                    </a:lnTo>
                    <a:lnTo>
                      <a:pt x="80" y="230"/>
                    </a:lnTo>
                    <a:lnTo>
                      <a:pt x="83" y="224"/>
                    </a:lnTo>
                    <a:lnTo>
                      <a:pt x="85" y="217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02"/>
                    </a:lnTo>
                    <a:lnTo>
                      <a:pt x="84" y="197"/>
                    </a:lnTo>
                    <a:lnTo>
                      <a:pt x="82" y="191"/>
                    </a:lnTo>
                    <a:lnTo>
                      <a:pt x="79" y="186"/>
                    </a:lnTo>
                    <a:lnTo>
                      <a:pt x="75" y="181"/>
                    </a:lnTo>
                    <a:lnTo>
                      <a:pt x="70" y="177"/>
                    </a:lnTo>
                    <a:lnTo>
                      <a:pt x="66" y="175"/>
                    </a:lnTo>
                    <a:lnTo>
                      <a:pt x="61" y="172"/>
                    </a:lnTo>
                    <a:lnTo>
                      <a:pt x="61" y="167"/>
                    </a:lnTo>
                    <a:lnTo>
                      <a:pt x="70" y="167"/>
                    </a:lnTo>
                    <a:lnTo>
                      <a:pt x="70" y="167"/>
                    </a:lnTo>
                    <a:lnTo>
                      <a:pt x="75" y="166"/>
                    </a:lnTo>
                    <a:lnTo>
                      <a:pt x="79" y="164"/>
                    </a:lnTo>
                    <a:lnTo>
                      <a:pt x="82" y="160"/>
                    </a:lnTo>
                    <a:lnTo>
                      <a:pt x="83" y="156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1" y="100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5" y="92"/>
                    </a:lnTo>
                    <a:lnTo>
                      <a:pt x="83" y="91"/>
                    </a:lnTo>
                    <a:lnTo>
                      <a:pt x="99" y="0"/>
                    </a:lnTo>
                    <a:lnTo>
                      <a:pt x="73" y="0"/>
                    </a:lnTo>
                    <a:close/>
                    <a:moveTo>
                      <a:pt x="61" y="141"/>
                    </a:moveTo>
                    <a:lnTo>
                      <a:pt x="37" y="141"/>
                    </a:lnTo>
                    <a:lnTo>
                      <a:pt x="32" y="116"/>
                    </a:lnTo>
                    <a:lnTo>
                      <a:pt x="64" y="116"/>
                    </a:lnTo>
                    <a:lnTo>
                      <a:pt x="61" y="141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ACB2F229-02D2-4016-9DBA-DF958E4C6DC8}"/>
              </a:ext>
            </a:extLst>
          </p:cNvPr>
          <p:cNvGrpSpPr/>
          <p:nvPr/>
        </p:nvGrpSpPr>
        <p:grpSpPr>
          <a:xfrm>
            <a:off x="6180067" y="2519297"/>
            <a:ext cx="1440000" cy="1440000"/>
            <a:chOff x="6180067" y="2519297"/>
            <a:chExt cx="1440000" cy="1440000"/>
          </a:xfrm>
        </p:grpSpPr>
        <p:sp>
          <p:nvSpPr>
            <p:cNvPr id="28" name="Rectangle 27"/>
            <p:cNvSpPr/>
            <p:nvPr/>
          </p:nvSpPr>
          <p:spPr>
            <a:xfrm>
              <a:off x="6180067" y="2519297"/>
              <a:ext cx="1440000" cy="1440000"/>
            </a:xfrm>
            <a:prstGeom prst="rect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6620293" y="2982467"/>
              <a:ext cx="547028" cy="513660"/>
              <a:chOff x="5667376" y="68263"/>
              <a:chExt cx="858838" cy="806450"/>
            </a:xfrm>
            <a:solidFill>
              <a:schemeClr val="tx1">
                <a:lumMod val="65000"/>
                <a:lumOff val="35000"/>
              </a:schemeClr>
            </a:solidFill>
            <a:effectLst/>
          </p:grpSpPr>
          <p:sp>
            <p:nvSpPr>
              <p:cNvPr id="45" name="Freeform 23"/>
              <p:cNvSpPr>
                <a:spLocks/>
              </p:cNvSpPr>
              <p:nvPr/>
            </p:nvSpPr>
            <p:spPr bwMode="auto">
              <a:xfrm>
                <a:off x="5880101" y="603250"/>
                <a:ext cx="436563" cy="119063"/>
              </a:xfrm>
              <a:custGeom>
                <a:avLst/>
                <a:gdLst>
                  <a:gd name="T0" fmla="*/ 246 w 275"/>
                  <a:gd name="T1" fmla="*/ 0 h 75"/>
                  <a:gd name="T2" fmla="*/ 246 w 275"/>
                  <a:gd name="T3" fmla="*/ 46 h 75"/>
                  <a:gd name="T4" fmla="*/ 29 w 275"/>
                  <a:gd name="T5" fmla="*/ 46 h 75"/>
                  <a:gd name="T6" fmla="*/ 29 w 275"/>
                  <a:gd name="T7" fmla="*/ 0 h 75"/>
                  <a:gd name="T8" fmla="*/ 0 w 275"/>
                  <a:gd name="T9" fmla="*/ 0 h 75"/>
                  <a:gd name="T10" fmla="*/ 0 w 275"/>
                  <a:gd name="T11" fmla="*/ 75 h 75"/>
                  <a:gd name="T12" fmla="*/ 275 w 275"/>
                  <a:gd name="T13" fmla="*/ 75 h 75"/>
                  <a:gd name="T14" fmla="*/ 275 w 275"/>
                  <a:gd name="T15" fmla="*/ 0 h 75"/>
                  <a:gd name="T16" fmla="*/ 246 w 2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75">
                    <a:moveTo>
                      <a:pt x="246" y="0"/>
                    </a:moveTo>
                    <a:lnTo>
                      <a:pt x="246" y="46"/>
                    </a:lnTo>
                    <a:lnTo>
                      <a:pt x="29" y="46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75"/>
                    </a:lnTo>
                    <a:lnTo>
                      <a:pt x="275" y="75"/>
                    </a:lnTo>
                    <a:lnTo>
                      <a:pt x="275" y="0"/>
                    </a:lnTo>
                    <a:lnTo>
                      <a:pt x="24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24"/>
              <p:cNvSpPr>
                <a:spLocks/>
              </p:cNvSpPr>
              <p:nvPr/>
            </p:nvSpPr>
            <p:spPr bwMode="auto">
              <a:xfrm>
                <a:off x="5794376" y="603250"/>
                <a:ext cx="609600" cy="271463"/>
              </a:xfrm>
              <a:custGeom>
                <a:avLst/>
                <a:gdLst>
                  <a:gd name="T0" fmla="*/ 354 w 384"/>
                  <a:gd name="T1" fmla="*/ 0 h 171"/>
                  <a:gd name="T2" fmla="*/ 354 w 384"/>
                  <a:gd name="T3" fmla="*/ 142 h 171"/>
                  <a:gd name="T4" fmla="*/ 329 w 384"/>
                  <a:gd name="T5" fmla="*/ 142 h 171"/>
                  <a:gd name="T6" fmla="*/ 329 w 384"/>
                  <a:gd name="T7" fmla="*/ 100 h 171"/>
                  <a:gd name="T8" fmla="*/ 54 w 384"/>
                  <a:gd name="T9" fmla="*/ 100 h 171"/>
                  <a:gd name="T10" fmla="*/ 54 w 384"/>
                  <a:gd name="T11" fmla="*/ 142 h 171"/>
                  <a:gd name="T12" fmla="*/ 30 w 384"/>
                  <a:gd name="T13" fmla="*/ 142 h 171"/>
                  <a:gd name="T14" fmla="*/ 30 w 384"/>
                  <a:gd name="T15" fmla="*/ 0 h 171"/>
                  <a:gd name="T16" fmla="*/ 0 w 384"/>
                  <a:gd name="T17" fmla="*/ 0 h 171"/>
                  <a:gd name="T18" fmla="*/ 0 w 384"/>
                  <a:gd name="T19" fmla="*/ 171 h 171"/>
                  <a:gd name="T20" fmla="*/ 83 w 384"/>
                  <a:gd name="T21" fmla="*/ 171 h 171"/>
                  <a:gd name="T22" fmla="*/ 83 w 384"/>
                  <a:gd name="T23" fmla="*/ 129 h 171"/>
                  <a:gd name="T24" fmla="*/ 300 w 384"/>
                  <a:gd name="T25" fmla="*/ 129 h 171"/>
                  <a:gd name="T26" fmla="*/ 300 w 384"/>
                  <a:gd name="T27" fmla="*/ 171 h 171"/>
                  <a:gd name="T28" fmla="*/ 384 w 384"/>
                  <a:gd name="T29" fmla="*/ 171 h 171"/>
                  <a:gd name="T30" fmla="*/ 384 w 384"/>
                  <a:gd name="T31" fmla="*/ 0 h 171"/>
                  <a:gd name="T32" fmla="*/ 354 w 384"/>
                  <a:gd name="T3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4" h="171">
                    <a:moveTo>
                      <a:pt x="354" y="0"/>
                    </a:moveTo>
                    <a:lnTo>
                      <a:pt x="354" y="142"/>
                    </a:lnTo>
                    <a:lnTo>
                      <a:pt x="329" y="142"/>
                    </a:lnTo>
                    <a:lnTo>
                      <a:pt x="329" y="100"/>
                    </a:lnTo>
                    <a:lnTo>
                      <a:pt x="54" y="100"/>
                    </a:lnTo>
                    <a:lnTo>
                      <a:pt x="54" y="142"/>
                    </a:lnTo>
                    <a:lnTo>
                      <a:pt x="30" y="142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71"/>
                    </a:lnTo>
                    <a:lnTo>
                      <a:pt x="83" y="171"/>
                    </a:lnTo>
                    <a:lnTo>
                      <a:pt x="83" y="129"/>
                    </a:lnTo>
                    <a:lnTo>
                      <a:pt x="300" y="129"/>
                    </a:lnTo>
                    <a:lnTo>
                      <a:pt x="300" y="171"/>
                    </a:lnTo>
                    <a:lnTo>
                      <a:pt x="384" y="171"/>
                    </a:lnTo>
                    <a:lnTo>
                      <a:pt x="384" y="0"/>
                    </a:lnTo>
                    <a:lnTo>
                      <a:pt x="35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25"/>
              <p:cNvSpPr>
                <a:spLocks noEditPoints="1"/>
              </p:cNvSpPr>
              <p:nvPr/>
            </p:nvSpPr>
            <p:spPr bwMode="auto">
              <a:xfrm>
                <a:off x="5667376" y="284163"/>
                <a:ext cx="858838" cy="282575"/>
              </a:xfrm>
              <a:custGeom>
                <a:avLst/>
                <a:gdLst>
                  <a:gd name="T0" fmla="*/ 0 w 541"/>
                  <a:gd name="T1" fmla="*/ 0 h 178"/>
                  <a:gd name="T2" fmla="*/ 0 w 541"/>
                  <a:gd name="T3" fmla="*/ 178 h 178"/>
                  <a:gd name="T4" fmla="*/ 541 w 541"/>
                  <a:gd name="T5" fmla="*/ 178 h 178"/>
                  <a:gd name="T6" fmla="*/ 541 w 541"/>
                  <a:gd name="T7" fmla="*/ 0 h 178"/>
                  <a:gd name="T8" fmla="*/ 0 w 541"/>
                  <a:gd name="T9" fmla="*/ 0 h 178"/>
                  <a:gd name="T10" fmla="*/ 182 w 541"/>
                  <a:gd name="T11" fmla="*/ 28 h 178"/>
                  <a:gd name="T12" fmla="*/ 254 w 541"/>
                  <a:gd name="T13" fmla="*/ 28 h 178"/>
                  <a:gd name="T14" fmla="*/ 178 w 541"/>
                  <a:gd name="T15" fmla="*/ 149 h 178"/>
                  <a:gd name="T16" fmla="*/ 107 w 541"/>
                  <a:gd name="T17" fmla="*/ 149 h 178"/>
                  <a:gd name="T18" fmla="*/ 182 w 541"/>
                  <a:gd name="T19" fmla="*/ 28 h 178"/>
                  <a:gd name="T20" fmla="*/ 73 w 541"/>
                  <a:gd name="T21" fmla="*/ 149 h 178"/>
                  <a:gd name="T22" fmla="*/ 38 w 541"/>
                  <a:gd name="T23" fmla="*/ 149 h 178"/>
                  <a:gd name="T24" fmla="*/ 112 w 541"/>
                  <a:gd name="T25" fmla="*/ 28 h 178"/>
                  <a:gd name="T26" fmla="*/ 149 w 541"/>
                  <a:gd name="T27" fmla="*/ 28 h 178"/>
                  <a:gd name="T28" fmla="*/ 73 w 541"/>
                  <a:gd name="T29" fmla="*/ 149 h 178"/>
                  <a:gd name="T30" fmla="*/ 288 w 541"/>
                  <a:gd name="T31" fmla="*/ 28 h 178"/>
                  <a:gd name="T32" fmla="*/ 329 w 541"/>
                  <a:gd name="T33" fmla="*/ 28 h 178"/>
                  <a:gd name="T34" fmla="*/ 253 w 541"/>
                  <a:gd name="T35" fmla="*/ 149 h 178"/>
                  <a:gd name="T36" fmla="*/ 212 w 541"/>
                  <a:gd name="T37" fmla="*/ 149 h 178"/>
                  <a:gd name="T38" fmla="*/ 288 w 541"/>
                  <a:gd name="T39" fmla="*/ 28 h 178"/>
                  <a:gd name="T40" fmla="*/ 364 w 541"/>
                  <a:gd name="T41" fmla="*/ 28 h 178"/>
                  <a:gd name="T42" fmla="*/ 430 w 541"/>
                  <a:gd name="T43" fmla="*/ 28 h 178"/>
                  <a:gd name="T44" fmla="*/ 355 w 541"/>
                  <a:gd name="T45" fmla="*/ 149 h 178"/>
                  <a:gd name="T46" fmla="*/ 287 w 541"/>
                  <a:gd name="T47" fmla="*/ 149 h 178"/>
                  <a:gd name="T48" fmla="*/ 364 w 541"/>
                  <a:gd name="T49" fmla="*/ 28 h 178"/>
                  <a:gd name="T50" fmla="*/ 465 w 541"/>
                  <a:gd name="T51" fmla="*/ 28 h 178"/>
                  <a:gd name="T52" fmla="*/ 506 w 541"/>
                  <a:gd name="T53" fmla="*/ 28 h 178"/>
                  <a:gd name="T54" fmla="*/ 429 w 541"/>
                  <a:gd name="T55" fmla="*/ 149 h 178"/>
                  <a:gd name="T56" fmla="*/ 390 w 541"/>
                  <a:gd name="T57" fmla="*/ 149 h 178"/>
                  <a:gd name="T58" fmla="*/ 465 w 541"/>
                  <a:gd name="T59" fmla="*/ 28 h 178"/>
                  <a:gd name="T60" fmla="*/ 78 w 541"/>
                  <a:gd name="T61" fmla="*/ 28 h 178"/>
                  <a:gd name="T62" fmla="*/ 30 w 541"/>
                  <a:gd name="T63" fmla="*/ 107 h 178"/>
                  <a:gd name="T64" fmla="*/ 30 w 541"/>
                  <a:gd name="T65" fmla="*/ 28 h 178"/>
                  <a:gd name="T66" fmla="*/ 78 w 541"/>
                  <a:gd name="T67" fmla="*/ 28 h 178"/>
                  <a:gd name="T68" fmla="*/ 464 w 541"/>
                  <a:gd name="T69" fmla="*/ 149 h 178"/>
                  <a:gd name="T70" fmla="*/ 512 w 541"/>
                  <a:gd name="T71" fmla="*/ 73 h 178"/>
                  <a:gd name="T72" fmla="*/ 512 w 541"/>
                  <a:gd name="T73" fmla="*/ 149 h 178"/>
                  <a:gd name="T74" fmla="*/ 464 w 541"/>
                  <a:gd name="T75" fmla="*/ 14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41" h="178">
                    <a:moveTo>
                      <a:pt x="0" y="0"/>
                    </a:moveTo>
                    <a:lnTo>
                      <a:pt x="0" y="178"/>
                    </a:lnTo>
                    <a:lnTo>
                      <a:pt x="541" y="178"/>
                    </a:lnTo>
                    <a:lnTo>
                      <a:pt x="541" y="0"/>
                    </a:lnTo>
                    <a:lnTo>
                      <a:pt x="0" y="0"/>
                    </a:lnTo>
                    <a:close/>
                    <a:moveTo>
                      <a:pt x="182" y="28"/>
                    </a:moveTo>
                    <a:lnTo>
                      <a:pt x="254" y="28"/>
                    </a:lnTo>
                    <a:lnTo>
                      <a:pt x="178" y="149"/>
                    </a:lnTo>
                    <a:lnTo>
                      <a:pt x="107" y="149"/>
                    </a:lnTo>
                    <a:lnTo>
                      <a:pt x="182" y="28"/>
                    </a:lnTo>
                    <a:close/>
                    <a:moveTo>
                      <a:pt x="73" y="149"/>
                    </a:moveTo>
                    <a:lnTo>
                      <a:pt x="38" y="149"/>
                    </a:lnTo>
                    <a:lnTo>
                      <a:pt x="112" y="28"/>
                    </a:lnTo>
                    <a:lnTo>
                      <a:pt x="149" y="28"/>
                    </a:lnTo>
                    <a:lnTo>
                      <a:pt x="73" y="149"/>
                    </a:lnTo>
                    <a:close/>
                    <a:moveTo>
                      <a:pt x="288" y="28"/>
                    </a:moveTo>
                    <a:lnTo>
                      <a:pt x="329" y="28"/>
                    </a:lnTo>
                    <a:lnTo>
                      <a:pt x="253" y="149"/>
                    </a:lnTo>
                    <a:lnTo>
                      <a:pt x="212" y="149"/>
                    </a:lnTo>
                    <a:lnTo>
                      <a:pt x="288" y="28"/>
                    </a:lnTo>
                    <a:close/>
                    <a:moveTo>
                      <a:pt x="364" y="28"/>
                    </a:moveTo>
                    <a:lnTo>
                      <a:pt x="430" y="28"/>
                    </a:lnTo>
                    <a:lnTo>
                      <a:pt x="355" y="149"/>
                    </a:lnTo>
                    <a:lnTo>
                      <a:pt x="287" y="149"/>
                    </a:lnTo>
                    <a:lnTo>
                      <a:pt x="364" y="28"/>
                    </a:lnTo>
                    <a:close/>
                    <a:moveTo>
                      <a:pt x="465" y="28"/>
                    </a:moveTo>
                    <a:lnTo>
                      <a:pt x="506" y="28"/>
                    </a:lnTo>
                    <a:lnTo>
                      <a:pt x="429" y="149"/>
                    </a:lnTo>
                    <a:lnTo>
                      <a:pt x="390" y="149"/>
                    </a:lnTo>
                    <a:lnTo>
                      <a:pt x="465" y="28"/>
                    </a:lnTo>
                    <a:close/>
                    <a:moveTo>
                      <a:pt x="78" y="28"/>
                    </a:moveTo>
                    <a:lnTo>
                      <a:pt x="30" y="107"/>
                    </a:lnTo>
                    <a:lnTo>
                      <a:pt x="30" y="28"/>
                    </a:lnTo>
                    <a:lnTo>
                      <a:pt x="78" y="28"/>
                    </a:lnTo>
                    <a:close/>
                    <a:moveTo>
                      <a:pt x="464" y="149"/>
                    </a:moveTo>
                    <a:lnTo>
                      <a:pt x="512" y="73"/>
                    </a:lnTo>
                    <a:lnTo>
                      <a:pt x="512" y="149"/>
                    </a:lnTo>
                    <a:lnTo>
                      <a:pt x="464" y="1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26"/>
              <p:cNvSpPr>
                <a:spLocks noEditPoints="1"/>
              </p:cNvSpPr>
              <p:nvPr/>
            </p:nvSpPr>
            <p:spPr bwMode="auto">
              <a:xfrm>
                <a:off x="6240463" y="68263"/>
                <a:ext cx="182563" cy="180975"/>
              </a:xfrm>
              <a:custGeom>
                <a:avLst/>
                <a:gdLst>
                  <a:gd name="T0" fmla="*/ 57 w 115"/>
                  <a:gd name="T1" fmla="*/ 114 h 114"/>
                  <a:gd name="T2" fmla="*/ 79 w 115"/>
                  <a:gd name="T3" fmla="*/ 110 h 114"/>
                  <a:gd name="T4" fmla="*/ 98 w 115"/>
                  <a:gd name="T5" fmla="*/ 98 h 114"/>
                  <a:gd name="T6" fmla="*/ 110 w 115"/>
                  <a:gd name="T7" fmla="*/ 79 h 114"/>
                  <a:gd name="T8" fmla="*/ 115 w 115"/>
                  <a:gd name="T9" fmla="*/ 57 h 114"/>
                  <a:gd name="T10" fmla="*/ 114 w 115"/>
                  <a:gd name="T11" fmla="*/ 46 h 114"/>
                  <a:gd name="T12" fmla="*/ 105 w 115"/>
                  <a:gd name="T13" fmla="*/ 25 h 114"/>
                  <a:gd name="T14" fmla="*/ 89 w 115"/>
                  <a:gd name="T15" fmla="*/ 10 h 114"/>
                  <a:gd name="T16" fmla="*/ 69 w 115"/>
                  <a:gd name="T17" fmla="*/ 1 h 114"/>
                  <a:gd name="T18" fmla="*/ 57 w 115"/>
                  <a:gd name="T19" fmla="*/ 0 h 114"/>
                  <a:gd name="T20" fmla="*/ 36 w 115"/>
                  <a:gd name="T21" fmla="*/ 5 h 114"/>
                  <a:gd name="T22" fmla="*/ 18 w 115"/>
                  <a:gd name="T23" fmla="*/ 17 h 114"/>
                  <a:gd name="T24" fmla="*/ 5 w 115"/>
                  <a:gd name="T25" fmla="*/ 35 h 114"/>
                  <a:gd name="T26" fmla="*/ 0 w 115"/>
                  <a:gd name="T27" fmla="*/ 57 h 114"/>
                  <a:gd name="T28" fmla="*/ 1 w 115"/>
                  <a:gd name="T29" fmla="*/ 68 h 114"/>
                  <a:gd name="T30" fmla="*/ 10 w 115"/>
                  <a:gd name="T31" fmla="*/ 89 h 114"/>
                  <a:gd name="T32" fmla="*/ 26 w 115"/>
                  <a:gd name="T33" fmla="*/ 104 h 114"/>
                  <a:gd name="T34" fmla="*/ 46 w 115"/>
                  <a:gd name="T35" fmla="*/ 112 h 114"/>
                  <a:gd name="T36" fmla="*/ 57 w 115"/>
                  <a:gd name="T37" fmla="*/ 114 h 114"/>
                  <a:gd name="T38" fmla="*/ 57 w 115"/>
                  <a:gd name="T39" fmla="*/ 30 h 114"/>
                  <a:gd name="T40" fmla="*/ 68 w 115"/>
                  <a:gd name="T41" fmla="*/ 31 h 114"/>
                  <a:gd name="T42" fmla="*/ 77 w 115"/>
                  <a:gd name="T43" fmla="*/ 37 h 114"/>
                  <a:gd name="T44" fmla="*/ 83 w 115"/>
                  <a:gd name="T45" fmla="*/ 46 h 114"/>
                  <a:gd name="T46" fmla="*/ 85 w 115"/>
                  <a:gd name="T47" fmla="*/ 57 h 114"/>
                  <a:gd name="T48" fmla="*/ 85 w 115"/>
                  <a:gd name="T49" fmla="*/ 63 h 114"/>
                  <a:gd name="T50" fmla="*/ 80 w 115"/>
                  <a:gd name="T51" fmla="*/ 73 h 114"/>
                  <a:gd name="T52" fmla="*/ 73 w 115"/>
                  <a:gd name="T53" fmla="*/ 80 h 114"/>
                  <a:gd name="T54" fmla="*/ 63 w 115"/>
                  <a:gd name="T55" fmla="*/ 84 h 114"/>
                  <a:gd name="T56" fmla="*/ 57 w 115"/>
                  <a:gd name="T57" fmla="*/ 85 h 114"/>
                  <a:gd name="T58" fmla="*/ 47 w 115"/>
                  <a:gd name="T59" fmla="*/ 83 h 114"/>
                  <a:gd name="T60" fmla="*/ 38 w 115"/>
                  <a:gd name="T61" fmla="*/ 77 h 114"/>
                  <a:gd name="T62" fmla="*/ 32 w 115"/>
                  <a:gd name="T63" fmla="*/ 68 h 114"/>
                  <a:gd name="T64" fmla="*/ 30 w 115"/>
                  <a:gd name="T65" fmla="*/ 57 h 114"/>
                  <a:gd name="T66" fmla="*/ 30 w 115"/>
                  <a:gd name="T67" fmla="*/ 52 h 114"/>
                  <a:gd name="T68" fmla="*/ 35 w 115"/>
                  <a:gd name="T69" fmla="*/ 42 h 114"/>
                  <a:gd name="T70" fmla="*/ 42 w 115"/>
                  <a:gd name="T71" fmla="*/ 33 h 114"/>
                  <a:gd name="T72" fmla="*/ 52 w 115"/>
                  <a:gd name="T73" fmla="*/ 30 h 114"/>
                  <a:gd name="T74" fmla="*/ 57 w 115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9" y="112"/>
                    </a:lnTo>
                    <a:lnTo>
                      <a:pt x="79" y="110"/>
                    </a:lnTo>
                    <a:lnTo>
                      <a:pt x="89" y="104"/>
                    </a:lnTo>
                    <a:lnTo>
                      <a:pt x="98" y="98"/>
                    </a:lnTo>
                    <a:lnTo>
                      <a:pt x="105" y="89"/>
                    </a:lnTo>
                    <a:lnTo>
                      <a:pt x="110" y="79"/>
                    </a:lnTo>
                    <a:lnTo>
                      <a:pt x="114" y="68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4" y="46"/>
                    </a:lnTo>
                    <a:lnTo>
                      <a:pt x="110" y="35"/>
                    </a:lnTo>
                    <a:lnTo>
                      <a:pt x="105" y="25"/>
                    </a:lnTo>
                    <a:lnTo>
                      <a:pt x="98" y="17"/>
                    </a:lnTo>
                    <a:lnTo>
                      <a:pt x="89" y="10"/>
                    </a:lnTo>
                    <a:lnTo>
                      <a:pt x="79" y="5"/>
                    </a:lnTo>
                    <a:lnTo>
                      <a:pt x="69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6" y="1"/>
                    </a:lnTo>
                    <a:lnTo>
                      <a:pt x="36" y="5"/>
                    </a:lnTo>
                    <a:lnTo>
                      <a:pt x="26" y="10"/>
                    </a:lnTo>
                    <a:lnTo>
                      <a:pt x="18" y="17"/>
                    </a:lnTo>
                    <a:lnTo>
                      <a:pt x="10" y="25"/>
                    </a:lnTo>
                    <a:lnTo>
                      <a:pt x="5" y="35"/>
                    </a:lnTo>
                    <a:lnTo>
                      <a:pt x="1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68"/>
                    </a:lnTo>
                    <a:lnTo>
                      <a:pt x="5" y="79"/>
                    </a:lnTo>
                    <a:lnTo>
                      <a:pt x="10" y="89"/>
                    </a:lnTo>
                    <a:lnTo>
                      <a:pt x="18" y="98"/>
                    </a:lnTo>
                    <a:lnTo>
                      <a:pt x="26" y="104"/>
                    </a:lnTo>
                    <a:lnTo>
                      <a:pt x="36" y="110"/>
                    </a:lnTo>
                    <a:lnTo>
                      <a:pt x="46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3" y="30"/>
                    </a:lnTo>
                    <a:lnTo>
                      <a:pt x="68" y="31"/>
                    </a:lnTo>
                    <a:lnTo>
                      <a:pt x="73" y="33"/>
                    </a:lnTo>
                    <a:lnTo>
                      <a:pt x="77" y="37"/>
                    </a:lnTo>
                    <a:lnTo>
                      <a:pt x="80" y="42"/>
                    </a:lnTo>
                    <a:lnTo>
                      <a:pt x="83" y="46"/>
                    </a:lnTo>
                    <a:lnTo>
                      <a:pt x="85" y="52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5" y="63"/>
                    </a:lnTo>
                    <a:lnTo>
                      <a:pt x="83" y="68"/>
                    </a:lnTo>
                    <a:lnTo>
                      <a:pt x="80" y="73"/>
                    </a:lnTo>
                    <a:lnTo>
                      <a:pt x="77" y="77"/>
                    </a:lnTo>
                    <a:lnTo>
                      <a:pt x="73" y="80"/>
                    </a:lnTo>
                    <a:lnTo>
                      <a:pt x="68" y="83"/>
                    </a:lnTo>
                    <a:lnTo>
                      <a:pt x="63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2" y="84"/>
                    </a:lnTo>
                    <a:lnTo>
                      <a:pt x="47" y="83"/>
                    </a:lnTo>
                    <a:lnTo>
                      <a:pt x="42" y="80"/>
                    </a:lnTo>
                    <a:lnTo>
                      <a:pt x="38" y="77"/>
                    </a:lnTo>
                    <a:lnTo>
                      <a:pt x="35" y="73"/>
                    </a:lnTo>
                    <a:lnTo>
                      <a:pt x="32" y="68"/>
                    </a:lnTo>
                    <a:lnTo>
                      <a:pt x="30" y="63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0" y="52"/>
                    </a:lnTo>
                    <a:lnTo>
                      <a:pt x="32" y="46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42" y="33"/>
                    </a:lnTo>
                    <a:lnTo>
                      <a:pt x="47" y="31"/>
                    </a:lnTo>
                    <a:lnTo>
                      <a:pt x="52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27"/>
              <p:cNvSpPr>
                <a:spLocks noEditPoints="1"/>
              </p:cNvSpPr>
              <p:nvPr/>
            </p:nvSpPr>
            <p:spPr bwMode="auto">
              <a:xfrm>
                <a:off x="5770563" y="68263"/>
                <a:ext cx="180975" cy="180975"/>
              </a:xfrm>
              <a:custGeom>
                <a:avLst/>
                <a:gdLst>
                  <a:gd name="T0" fmla="*/ 57 w 114"/>
                  <a:gd name="T1" fmla="*/ 114 h 114"/>
                  <a:gd name="T2" fmla="*/ 79 w 114"/>
                  <a:gd name="T3" fmla="*/ 110 h 114"/>
                  <a:gd name="T4" fmla="*/ 96 w 114"/>
                  <a:gd name="T5" fmla="*/ 98 h 114"/>
                  <a:gd name="T6" fmla="*/ 109 w 114"/>
                  <a:gd name="T7" fmla="*/ 79 h 114"/>
                  <a:gd name="T8" fmla="*/ 114 w 114"/>
                  <a:gd name="T9" fmla="*/ 57 h 114"/>
                  <a:gd name="T10" fmla="*/ 113 w 114"/>
                  <a:gd name="T11" fmla="*/ 46 h 114"/>
                  <a:gd name="T12" fmla="*/ 104 w 114"/>
                  <a:gd name="T13" fmla="*/ 25 h 114"/>
                  <a:gd name="T14" fmla="*/ 88 w 114"/>
                  <a:gd name="T15" fmla="*/ 10 h 114"/>
                  <a:gd name="T16" fmla="*/ 68 w 114"/>
                  <a:gd name="T17" fmla="*/ 1 h 114"/>
                  <a:gd name="T18" fmla="*/ 57 w 114"/>
                  <a:gd name="T19" fmla="*/ 0 h 114"/>
                  <a:gd name="T20" fmla="*/ 35 w 114"/>
                  <a:gd name="T21" fmla="*/ 5 h 114"/>
                  <a:gd name="T22" fmla="*/ 16 w 114"/>
                  <a:gd name="T23" fmla="*/ 17 h 114"/>
                  <a:gd name="T24" fmla="*/ 4 w 114"/>
                  <a:gd name="T25" fmla="*/ 35 h 114"/>
                  <a:gd name="T26" fmla="*/ 0 w 114"/>
                  <a:gd name="T27" fmla="*/ 57 h 114"/>
                  <a:gd name="T28" fmla="*/ 0 w 114"/>
                  <a:gd name="T29" fmla="*/ 68 h 114"/>
                  <a:gd name="T30" fmla="*/ 9 w 114"/>
                  <a:gd name="T31" fmla="*/ 89 h 114"/>
                  <a:gd name="T32" fmla="*/ 25 w 114"/>
                  <a:gd name="T33" fmla="*/ 104 h 114"/>
                  <a:gd name="T34" fmla="*/ 45 w 114"/>
                  <a:gd name="T35" fmla="*/ 112 h 114"/>
                  <a:gd name="T36" fmla="*/ 57 w 114"/>
                  <a:gd name="T37" fmla="*/ 114 h 114"/>
                  <a:gd name="T38" fmla="*/ 57 w 114"/>
                  <a:gd name="T39" fmla="*/ 30 h 114"/>
                  <a:gd name="T40" fmla="*/ 67 w 114"/>
                  <a:gd name="T41" fmla="*/ 31 h 114"/>
                  <a:gd name="T42" fmla="*/ 77 w 114"/>
                  <a:gd name="T43" fmla="*/ 37 h 114"/>
                  <a:gd name="T44" fmla="*/ 82 w 114"/>
                  <a:gd name="T45" fmla="*/ 46 h 114"/>
                  <a:gd name="T46" fmla="*/ 84 w 114"/>
                  <a:gd name="T47" fmla="*/ 57 h 114"/>
                  <a:gd name="T48" fmla="*/ 84 w 114"/>
                  <a:gd name="T49" fmla="*/ 63 h 114"/>
                  <a:gd name="T50" fmla="*/ 79 w 114"/>
                  <a:gd name="T51" fmla="*/ 73 h 114"/>
                  <a:gd name="T52" fmla="*/ 72 w 114"/>
                  <a:gd name="T53" fmla="*/ 80 h 114"/>
                  <a:gd name="T54" fmla="*/ 62 w 114"/>
                  <a:gd name="T55" fmla="*/ 84 h 114"/>
                  <a:gd name="T56" fmla="*/ 57 w 114"/>
                  <a:gd name="T57" fmla="*/ 85 h 114"/>
                  <a:gd name="T58" fmla="*/ 46 w 114"/>
                  <a:gd name="T59" fmla="*/ 83 h 114"/>
                  <a:gd name="T60" fmla="*/ 37 w 114"/>
                  <a:gd name="T61" fmla="*/ 77 h 114"/>
                  <a:gd name="T62" fmla="*/ 31 w 114"/>
                  <a:gd name="T63" fmla="*/ 68 h 114"/>
                  <a:gd name="T64" fmla="*/ 29 w 114"/>
                  <a:gd name="T65" fmla="*/ 57 h 114"/>
                  <a:gd name="T66" fmla="*/ 30 w 114"/>
                  <a:gd name="T67" fmla="*/ 52 h 114"/>
                  <a:gd name="T68" fmla="*/ 34 w 114"/>
                  <a:gd name="T69" fmla="*/ 42 h 114"/>
                  <a:gd name="T70" fmla="*/ 41 w 114"/>
                  <a:gd name="T71" fmla="*/ 33 h 114"/>
                  <a:gd name="T72" fmla="*/ 51 w 114"/>
                  <a:gd name="T73" fmla="*/ 30 h 114"/>
                  <a:gd name="T74" fmla="*/ 57 w 114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8" y="112"/>
                    </a:lnTo>
                    <a:lnTo>
                      <a:pt x="79" y="110"/>
                    </a:lnTo>
                    <a:lnTo>
                      <a:pt x="88" y="104"/>
                    </a:lnTo>
                    <a:lnTo>
                      <a:pt x="96" y="98"/>
                    </a:lnTo>
                    <a:lnTo>
                      <a:pt x="104" y="89"/>
                    </a:lnTo>
                    <a:lnTo>
                      <a:pt x="109" y="79"/>
                    </a:lnTo>
                    <a:lnTo>
                      <a:pt x="113" y="68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3" y="46"/>
                    </a:lnTo>
                    <a:lnTo>
                      <a:pt x="109" y="35"/>
                    </a:lnTo>
                    <a:lnTo>
                      <a:pt x="104" y="25"/>
                    </a:lnTo>
                    <a:lnTo>
                      <a:pt x="96" y="17"/>
                    </a:lnTo>
                    <a:lnTo>
                      <a:pt x="88" y="10"/>
                    </a:lnTo>
                    <a:lnTo>
                      <a:pt x="79" y="5"/>
                    </a:lnTo>
                    <a:lnTo>
                      <a:pt x="68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5" y="1"/>
                    </a:lnTo>
                    <a:lnTo>
                      <a:pt x="35" y="5"/>
                    </a:lnTo>
                    <a:lnTo>
                      <a:pt x="25" y="10"/>
                    </a:lnTo>
                    <a:lnTo>
                      <a:pt x="16" y="17"/>
                    </a:lnTo>
                    <a:lnTo>
                      <a:pt x="9" y="25"/>
                    </a:lnTo>
                    <a:lnTo>
                      <a:pt x="4" y="35"/>
                    </a:lnTo>
                    <a:lnTo>
                      <a:pt x="0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68"/>
                    </a:lnTo>
                    <a:lnTo>
                      <a:pt x="4" y="79"/>
                    </a:lnTo>
                    <a:lnTo>
                      <a:pt x="9" y="89"/>
                    </a:lnTo>
                    <a:lnTo>
                      <a:pt x="16" y="98"/>
                    </a:lnTo>
                    <a:lnTo>
                      <a:pt x="25" y="104"/>
                    </a:lnTo>
                    <a:lnTo>
                      <a:pt x="35" y="110"/>
                    </a:lnTo>
                    <a:lnTo>
                      <a:pt x="45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2" y="30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7" y="37"/>
                    </a:lnTo>
                    <a:lnTo>
                      <a:pt x="79" y="42"/>
                    </a:lnTo>
                    <a:lnTo>
                      <a:pt x="82" y="46"/>
                    </a:lnTo>
                    <a:lnTo>
                      <a:pt x="84" y="52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4" y="63"/>
                    </a:lnTo>
                    <a:lnTo>
                      <a:pt x="82" y="68"/>
                    </a:lnTo>
                    <a:lnTo>
                      <a:pt x="79" y="73"/>
                    </a:lnTo>
                    <a:lnTo>
                      <a:pt x="77" y="77"/>
                    </a:lnTo>
                    <a:lnTo>
                      <a:pt x="72" y="80"/>
                    </a:lnTo>
                    <a:lnTo>
                      <a:pt x="67" y="83"/>
                    </a:lnTo>
                    <a:lnTo>
                      <a:pt x="62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1" y="84"/>
                    </a:lnTo>
                    <a:lnTo>
                      <a:pt x="46" y="83"/>
                    </a:lnTo>
                    <a:lnTo>
                      <a:pt x="41" y="80"/>
                    </a:lnTo>
                    <a:lnTo>
                      <a:pt x="37" y="77"/>
                    </a:lnTo>
                    <a:lnTo>
                      <a:pt x="34" y="73"/>
                    </a:lnTo>
                    <a:lnTo>
                      <a:pt x="31" y="68"/>
                    </a:lnTo>
                    <a:lnTo>
                      <a:pt x="30" y="6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30" y="52"/>
                    </a:lnTo>
                    <a:lnTo>
                      <a:pt x="31" y="46"/>
                    </a:lnTo>
                    <a:lnTo>
                      <a:pt x="34" y="42"/>
                    </a:lnTo>
                    <a:lnTo>
                      <a:pt x="37" y="37"/>
                    </a:lnTo>
                    <a:lnTo>
                      <a:pt x="41" y="33"/>
                    </a:lnTo>
                    <a:lnTo>
                      <a:pt x="46" y="31"/>
                    </a:lnTo>
                    <a:lnTo>
                      <a:pt x="51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0129BFEC-3844-4BE4-838F-CA6DFAB378E1}"/>
              </a:ext>
            </a:extLst>
          </p:cNvPr>
          <p:cNvGrpSpPr/>
          <p:nvPr/>
        </p:nvGrpSpPr>
        <p:grpSpPr>
          <a:xfrm>
            <a:off x="4574265" y="2519298"/>
            <a:ext cx="1440000" cy="1440000"/>
            <a:chOff x="4574265" y="2519298"/>
            <a:chExt cx="1440000" cy="1440000"/>
          </a:xfrm>
        </p:grpSpPr>
        <p:sp>
          <p:nvSpPr>
            <p:cNvPr id="2" name="Rectangle 1"/>
            <p:cNvSpPr/>
            <p:nvPr/>
          </p:nvSpPr>
          <p:spPr>
            <a:xfrm>
              <a:off x="4574265" y="2519298"/>
              <a:ext cx="1440000" cy="1440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 33"/>
            <p:cNvSpPr>
              <a:spLocks noEditPoints="1"/>
            </p:cNvSpPr>
            <p:nvPr/>
          </p:nvSpPr>
          <p:spPr bwMode="auto">
            <a:xfrm>
              <a:off x="5047040" y="2990050"/>
              <a:ext cx="494449" cy="498493"/>
            </a:xfrm>
            <a:custGeom>
              <a:avLst/>
              <a:gdLst>
                <a:gd name="T0" fmla="*/ 474 w 489"/>
                <a:gd name="T1" fmla="*/ 232 h 493"/>
                <a:gd name="T2" fmla="*/ 449 w 489"/>
                <a:gd name="T3" fmla="*/ 231 h 493"/>
                <a:gd name="T4" fmla="*/ 420 w 489"/>
                <a:gd name="T5" fmla="*/ 213 h 493"/>
                <a:gd name="T6" fmla="*/ 404 w 489"/>
                <a:gd name="T7" fmla="*/ 174 h 493"/>
                <a:gd name="T8" fmla="*/ 400 w 489"/>
                <a:gd name="T9" fmla="*/ 56 h 493"/>
                <a:gd name="T10" fmla="*/ 398 w 489"/>
                <a:gd name="T11" fmla="*/ 26 h 493"/>
                <a:gd name="T12" fmla="*/ 306 w 489"/>
                <a:gd name="T13" fmla="*/ 0 h 493"/>
                <a:gd name="T14" fmla="*/ 296 w 489"/>
                <a:gd name="T15" fmla="*/ 9 h 493"/>
                <a:gd name="T16" fmla="*/ 294 w 489"/>
                <a:gd name="T17" fmla="*/ 23 h 493"/>
                <a:gd name="T18" fmla="*/ 210 w 489"/>
                <a:gd name="T19" fmla="*/ 28 h 493"/>
                <a:gd name="T20" fmla="*/ 195 w 489"/>
                <a:gd name="T21" fmla="*/ 15 h 493"/>
                <a:gd name="T22" fmla="*/ 189 w 489"/>
                <a:gd name="T23" fmla="*/ 3 h 493"/>
                <a:gd name="T24" fmla="*/ 97 w 489"/>
                <a:gd name="T25" fmla="*/ 23 h 493"/>
                <a:gd name="T26" fmla="*/ 87 w 489"/>
                <a:gd name="T27" fmla="*/ 41 h 493"/>
                <a:gd name="T28" fmla="*/ 92 w 489"/>
                <a:gd name="T29" fmla="*/ 125 h 493"/>
                <a:gd name="T30" fmla="*/ 74 w 489"/>
                <a:gd name="T31" fmla="*/ 205 h 493"/>
                <a:gd name="T32" fmla="*/ 49 w 489"/>
                <a:gd name="T33" fmla="*/ 228 h 493"/>
                <a:gd name="T34" fmla="*/ 15 w 489"/>
                <a:gd name="T35" fmla="*/ 232 h 493"/>
                <a:gd name="T36" fmla="*/ 2 w 489"/>
                <a:gd name="T37" fmla="*/ 241 h 493"/>
                <a:gd name="T38" fmla="*/ 5 w 489"/>
                <a:gd name="T39" fmla="*/ 490 h 493"/>
                <a:gd name="T40" fmla="*/ 480 w 489"/>
                <a:gd name="T41" fmla="*/ 493 h 493"/>
                <a:gd name="T42" fmla="*/ 489 w 489"/>
                <a:gd name="T43" fmla="*/ 247 h 493"/>
                <a:gd name="T44" fmla="*/ 30 w 489"/>
                <a:gd name="T45" fmla="*/ 465 h 493"/>
                <a:gd name="T46" fmla="*/ 30 w 489"/>
                <a:gd name="T47" fmla="*/ 328 h 493"/>
                <a:gd name="T48" fmla="*/ 30 w 489"/>
                <a:gd name="T49" fmla="*/ 260 h 493"/>
                <a:gd name="T50" fmla="*/ 71 w 489"/>
                <a:gd name="T51" fmla="*/ 250 h 493"/>
                <a:gd name="T52" fmla="*/ 99 w 489"/>
                <a:gd name="T53" fmla="*/ 221 h 493"/>
                <a:gd name="T54" fmla="*/ 118 w 489"/>
                <a:gd name="T55" fmla="*/ 160 h 493"/>
                <a:gd name="T56" fmla="*/ 118 w 489"/>
                <a:gd name="T57" fmla="*/ 48 h 493"/>
                <a:gd name="T58" fmla="*/ 178 w 489"/>
                <a:gd name="T59" fmla="*/ 84 h 493"/>
                <a:gd name="T60" fmla="*/ 209 w 489"/>
                <a:gd name="T61" fmla="*/ 133 h 493"/>
                <a:gd name="T62" fmla="*/ 211 w 489"/>
                <a:gd name="T63" fmla="*/ 88 h 493"/>
                <a:gd name="T64" fmla="*/ 235 w 489"/>
                <a:gd name="T65" fmla="*/ 59 h 493"/>
                <a:gd name="T66" fmla="*/ 287 w 489"/>
                <a:gd name="T67" fmla="*/ 67 h 493"/>
                <a:gd name="T68" fmla="*/ 251 w 489"/>
                <a:gd name="T69" fmla="*/ 122 h 493"/>
                <a:gd name="T70" fmla="*/ 230 w 489"/>
                <a:gd name="T71" fmla="*/ 147 h 493"/>
                <a:gd name="T72" fmla="*/ 214 w 489"/>
                <a:gd name="T73" fmla="*/ 199 h 493"/>
                <a:gd name="T74" fmla="*/ 215 w 489"/>
                <a:gd name="T75" fmla="*/ 452 h 493"/>
                <a:gd name="T76" fmla="*/ 271 w 489"/>
                <a:gd name="T77" fmla="*/ 465 h 493"/>
                <a:gd name="T78" fmla="*/ 255 w 489"/>
                <a:gd name="T79" fmla="*/ 460 h 493"/>
                <a:gd name="T80" fmla="*/ 242 w 489"/>
                <a:gd name="T81" fmla="*/ 437 h 493"/>
                <a:gd name="T82" fmla="*/ 242 w 489"/>
                <a:gd name="T83" fmla="*/ 366 h 493"/>
                <a:gd name="T84" fmla="*/ 242 w 489"/>
                <a:gd name="T85" fmla="*/ 299 h 493"/>
                <a:gd name="T86" fmla="*/ 248 w 489"/>
                <a:gd name="T87" fmla="*/ 176 h 493"/>
                <a:gd name="T88" fmla="*/ 271 w 489"/>
                <a:gd name="T89" fmla="*/ 143 h 493"/>
                <a:gd name="T90" fmla="*/ 315 w 489"/>
                <a:gd name="T91" fmla="*/ 75 h 493"/>
                <a:gd name="T92" fmla="*/ 370 w 489"/>
                <a:gd name="T93" fmla="*/ 64 h 493"/>
                <a:gd name="T94" fmla="*/ 374 w 489"/>
                <a:gd name="T95" fmla="*/ 174 h 493"/>
                <a:gd name="T96" fmla="*/ 398 w 489"/>
                <a:gd name="T97" fmla="*/ 231 h 493"/>
                <a:gd name="T98" fmla="*/ 425 w 489"/>
                <a:gd name="T99" fmla="*/ 254 h 493"/>
                <a:gd name="T100" fmla="*/ 459 w 489"/>
                <a:gd name="T101" fmla="*/ 26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93">
                  <a:moveTo>
                    <a:pt x="484" y="237"/>
                  </a:moveTo>
                  <a:lnTo>
                    <a:pt x="484" y="237"/>
                  </a:lnTo>
                  <a:lnTo>
                    <a:pt x="480" y="233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49" y="231"/>
                  </a:lnTo>
                  <a:lnTo>
                    <a:pt x="449" y="231"/>
                  </a:lnTo>
                  <a:lnTo>
                    <a:pt x="441" y="228"/>
                  </a:lnTo>
                  <a:lnTo>
                    <a:pt x="433" y="226"/>
                  </a:lnTo>
                  <a:lnTo>
                    <a:pt x="426" y="220"/>
                  </a:lnTo>
                  <a:lnTo>
                    <a:pt x="420" y="213"/>
                  </a:lnTo>
                  <a:lnTo>
                    <a:pt x="420" y="213"/>
                  </a:lnTo>
                  <a:lnTo>
                    <a:pt x="415" y="205"/>
                  </a:lnTo>
                  <a:lnTo>
                    <a:pt x="411" y="195"/>
                  </a:lnTo>
                  <a:lnTo>
                    <a:pt x="407" y="185"/>
                  </a:lnTo>
                  <a:lnTo>
                    <a:pt x="404" y="174"/>
                  </a:lnTo>
                  <a:lnTo>
                    <a:pt x="400" y="149"/>
                  </a:lnTo>
                  <a:lnTo>
                    <a:pt x="398" y="125"/>
                  </a:lnTo>
                  <a:lnTo>
                    <a:pt x="398" y="100"/>
                  </a:lnTo>
                  <a:lnTo>
                    <a:pt x="399" y="77"/>
                  </a:lnTo>
                  <a:lnTo>
                    <a:pt x="400" y="56"/>
                  </a:lnTo>
                  <a:lnTo>
                    <a:pt x="403" y="41"/>
                  </a:lnTo>
                  <a:lnTo>
                    <a:pt x="403" y="41"/>
                  </a:lnTo>
                  <a:lnTo>
                    <a:pt x="403" y="35"/>
                  </a:lnTo>
                  <a:lnTo>
                    <a:pt x="400" y="30"/>
                  </a:lnTo>
                  <a:lnTo>
                    <a:pt x="398" y="26"/>
                  </a:lnTo>
                  <a:lnTo>
                    <a:pt x="393" y="23"/>
                  </a:lnTo>
                  <a:lnTo>
                    <a:pt x="314" y="1"/>
                  </a:lnTo>
                  <a:lnTo>
                    <a:pt x="314" y="1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4" y="1"/>
                  </a:lnTo>
                  <a:lnTo>
                    <a:pt x="300" y="3"/>
                  </a:lnTo>
                  <a:lnTo>
                    <a:pt x="300" y="3"/>
                  </a:lnTo>
                  <a:lnTo>
                    <a:pt x="298" y="5"/>
                  </a:lnTo>
                  <a:lnTo>
                    <a:pt x="296" y="9"/>
                  </a:lnTo>
                  <a:lnTo>
                    <a:pt x="295" y="11"/>
                  </a:lnTo>
                  <a:lnTo>
                    <a:pt x="295" y="15"/>
                  </a:lnTo>
                  <a:lnTo>
                    <a:pt x="295" y="15"/>
                  </a:lnTo>
                  <a:lnTo>
                    <a:pt x="294" y="23"/>
                  </a:lnTo>
                  <a:lnTo>
                    <a:pt x="294" y="23"/>
                  </a:lnTo>
                  <a:lnTo>
                    <a:pt x="271" y="27"/>
                  </a:lnTo>
                  <a:lnTo>
                    <a:pt x="250" y="30"/>
                  </a:lnTo>
                  <a:lnTo>
                    <a:pt x="234" y="30"/>
                  </a:lnTo>
                  <a:lnTo>
                    <a:pt x="220" y="30"/>
                  </a:lnTo>
                  <a:lnTo>
                    <a:pt x="210" y="28"/>
                  </a:lnTo>
                  <a:lnTo>
                    <a:pt x="203" y="26"/>
                  </a:lnTo>
                  <a:lnTo>
                    <a:pt x="195" y="23"/>
                  </a:lnTo>
                  <a:lnTo>
                    <a:pt x="195" y="23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94" y="11"/>
                  </a:lnTo>
                  <a:lnTo>
                    <a:pt x="193" y="9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9" y="3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97" y="23"/>
                  </a:lnTo>
                  <a:lnTo>
                    <a:pt x="97" y="23"/>
                  </a:lnTo>
                  <a:lnTo>
                    <a:pt x="93" y="26"/>
                  </a:lnTo>
                  <a:lnTo>
                    <a:pt x="89" y="30"/>
                  </a:lnTo>
                  <a:lnTo>
                    <a:pt x="87" y="35"/>
                  </a:lnTo>
                  <a:lnTo>
                    <a:pt x="87" y="41"/>
                  </a:lnTo>
                  <a:lnTo>
                    <a:pt x="87" y="41"/>
                  </a:lnTo>
                  <a:lnTo>
                    <a:pt x="89" y="56"/>
                  </a:lnTo>
                  <a:lnTo>
                    <a:pt x="90" y="77"/>
                  </a:lnTo>
                  <a:lnTo>
                    <a:pt x="92" y="100"/>
                  </a:lnTo>
                  <a:lnTo>
                    <a:pt x="92" y="125"/>
                  </a:lnTo>
                  <a:lnTo>
                    <a:pt x="89" y="149"/>
                  </a:lnTo>
                  <a:lnTo>
                    <a:pt x="86" y="174"/>
                  </a:lnTo>
                  <a:lnTo>
                    <a:pt x="83" y="185"/>
                  </a:lnTo>
                  <a:lnTo>
                    <a:pt x="79" y="195"/>
                  </a:lnTo>
                  <a:lnTo>
                    <a:pt x="74" y="205"/>
                  </a:lnTo>
                  <a:lnTo>
                    <a:pt x="70" y="213"/>
                  </a:lnTo>
                  <a:lnTo>
                    <a:pt x="70" y="213"/>
                  </a:lnTo>
                  <a:lnTo>
                    <a:pt x="63" y="220"/>
                  </a:lnTo>
                  <a:lnTo>
                    <a:pt x="56" y="226"/>
                  </a:lnTo>
                  <a:lnTo>
                    <a:pt x="49" y="228"/>
                  </a:lnTo>
                  <a:lnTo>
                    <a:pt x="41" y="231"/>
                  </a:lnTo>
                  <a:lnTo>
                    <a:pt x="41" y="231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0" y="233"/>
                  </a:lnTo>
                  <a:lnTo>
                    <a:pt x="5" y="237"/>
                  </a:lnTo>
                  <a:lnTo>
                    <a:pt x="5" y="237"/>
                  </a:lnTo>
                  <a:lnTo>
                    <a:pt x="2" y="241"/>
                  </a:lnTo>
                  <a:lnTo>
                    <a:pt x="0" y="247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2" y="485"/>
                  </a:lnTo>
                  <a:lnTo>
                    <a:pt x="5" y="490"/>
                  </a:lnTo>
                  <a:lnTo>
                    <a:pt x="10" y="493"/>
                  </a:lnTo>
                  <a:lnTo>
                    <a:pt x="15" y="493"/>
                  </a:lnTo>
                  <a:lnTo>
                    <a:pt x="474" y="493"/>
                  </a:lnTo>
                  <a:lnTo>
                    <a:pt x="474" y="493"/>
                  </a:lnTo>
                  <a:lnTo>
                    <a:pt x="480" y="493"/>
                  </a:lnTo>
                  <a:lnTo>
                    <a:pt x="484" y="490"/>
                  </a:lnTo>
                  <a:lnTo>
                    <a:pt x="488" y="485"/>
                  </a:lnTo>
                  <a:lnTo>
                    <a:pt x="489" y="480"/>
                  </a:lnTo>
                  <a:lnTo>
                    <a:pt x="489" y="247"/>
                  </a:lnTo>
                  <a:lnTo>
                    <a:pt x="489" y="247"/>
                  </a:lnTo>
                  <a:lnTo>
                    <a:pt x="488" y="241"/>
                  </a:lnTo>
                  <a:lnTo>
                    <a:pt x="484" y="237"/>
                  </a:lnTo>
                  <a:lnTo>
                    <a:pt x="484" y="237"/>
                  </a:lnTo>
                  <a:close/>
                  <a:moveTo>
                    <a:pt x="221" y="465"/>
                  </a:moveTo>
                  <a:lnTo>
                    <a:pt x="30" y="465"/>
                  </a:lnTo>
                  <a:lnTo>
                    <a:pt x="30" y="396"/>
                  </a:lnTo>
                  <a:lnTo>
                    <a:pt x="188" y="396"/>
                  </a:lnTo>
                  <a:lnTo>
                    <a:pt x="188" y="366"/>
                  </a:lnTo>
                  <a:lnTo>
                    <a:pt x="30" y="366"/>
                  </a:lnTo>
                  <a:lnTo>
                    <a:pt x="30" y="328"/>
                  </a:lnTo>
                  <a:lnTo>
                    <a:pt x="188" y="328"/>
                  </a:lnTo>
                  <a:lnTo>
                    <a:pt x="188" y="299"/>
                  </a:lnTo>
                  <a:lnTo>
                    <a:pt x="30" y="299"/>
                  </a:lnTo>
                  <a:lnTo>
                    <a:pt x="30" y="260"/>
                  </a:lnTo>
                  <a:lnTo>
                    <a:pt x="30" y="260"/>
                  </a:lnTo>
                  <a:lnTo>
                    <a:pt x="44" y="259"/>
                  </a:lnTo>
                  <a:lnTo>
                    <a:pt x="44" y="259"/>
                  </a:lnTo>
                  <a:lnTo>
                    <a:pt x="58" y="257"/>
                  </a:lnTo>
                  <a:lnTo>
                    <a:pt x="65" y="254"/>
                  </a:lnTo>
                  <a:lnTo>
                    <a:pt x="71" y="250"/>
                  </a:lnTo>
                  <a:lnTo>
                    <a:pt x="77" y="247"/>
                  </a:lnTo>
                  <a:lnTo>
                    <a:pt x="82" y="242"/>
                  </a:lnTo>
                  <a:lnTo>
                    <a:pt x="93" y="231"/>
                  </a:lnTo>
                  <a:lnTo>
                    <a:pt x="93" y="231"/>
                  </a:lnTo>
                  <a:lnTo>
                    <a:pt x="99" y="221"/>
                  </a:lnTo>
                  <a:lnTo>
                    <a:pt x="104" y="210"/>
                  </a:lnTo>
                  <a:lnTo>
                    <a:pt x="109" y="199"/>
                  </a:lnTo>
                  <a:lnTo>
                    <a:pt x="113" y="186"/>
                  </a:lnTo>
                  <a:lnTo>
                    <a:pt x="115" y="174"/>
                  </a:lnTo>
                  <a:lnTo>
                    <a:pt x="118" y="160"/>
                  </a:lnTo>
                  <a:lnTo>
                    <a:pt x="120" y="135"/>
                  </a:lnTo>
                  <a:lnTo>
                    <a:pt x="121" y="109"/>
                  </a:lnTo>
                  <a:lnTo>
                    <a:pt x="120" y="85"/>
                  </a:lnTo>
                  <a:lnTo>
                    <a:pt x="119" y="64"/>
                  </a:lnTo>
                  <a:lnTo>
                    <a:pt x="118" y="48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53"/>
                  </a:lnTo>
                  <a:lnTo>
                    <a:pt x="173" y="69"/>
                  </a:lnTo>
                  <a:lnTo>
                    <a:pt x="178" y="84"/>
                  </a:lnTo>
                  <a:lnTo>
                    <a:pt x="183" y="96"/>
                  </a:lnTo>
                  <a:lnTo>
                    <a:pt x="189" y="107"/>
                  </a:lnTo>
                  <a:lnTo>
                    <a:pt x="197" y="117"/>
                  </a:lnTo>
                  <a:lnTo>
                    <a:pt x="209" y="133"/>
                  </a:lnTo>
                  <a:lnTo>
                    <a:pt x="209" y="133"/>
                  </a:lnTo>
                  <a:lnTo>
                    <a:pt x="219" y="120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0" y="100"/>
                  </a:lnTo>
                  <a:lnTo>
                    <a:pt x="211" y="88"/>
                  </a:lnTo>
                  <a:lnTo>
                    <a:pt x="205" y="73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15" y="58"/>
                  </a:lnTo>
                  <a:lnTo>
                    <a:pt x="235" y="59"/>
                  </a:lnTo>
                  <a:lnTo>
                    <a:pt x="235" y="59"/>
                  </a:lnTo>
                  <a:lnTo>
                    <a:pt x="259" y="58"/>
                  </a:lnTo>
                  <a:lnTo>
                    <a:pt x="290" y="53"/>
                  </a:lnTo>
                  <a:lnTo>
                    <a:pt x="290" y="53"/>
                  </a:lnTo>
                  <a:lnTo>
                    <a:pt x="287" y="67"/>
                  </a:lnTo>
                  <a:lnTo>
                    <a:pt x="283" y="78"/>
                  </a:lnTo>
                  <a:lnTo>
                    <a:pt x="278" y="88"/>
                  </a:lnTo>
                  <a:lnTo>
                    <a:pt x="273" y="96"/>
                  </a:lnTo>
                  <a:lnTo>
                    <a:pt x="261" y="111"/>
                  </a:lnTo>
                  <a:lnTo>
                    <a:pt x="251" y="122"/>
                  </a:lnTo>
                  <a:lnTo>
                    <a:pt x="251" y="122"/>
                  </a:lnTo>
                  <a:lnTo>
                    <a:pt x="241" y="132"/>
                  </a:lnTo>
                  <a:lnTo>
                    <a:pt x="241" y="132"/>
                  </a:lnTo>
                  <a:lnTo>
                    <a:pt x="235" y="139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21" y="167"/>
                  </a:lnTo>
                  <a:lnTo>
                    <a:pt x="218" y="176"/>
                  </a:lnTo>
                  <a:lnTo>
                    <a:pt x="215" y="188"/>
                  </a:lnTo>
                  <a:lnTo>
                    <a:pt x="214" y="199"/>
                  </a:lnTo>
                  <a:lnTo>
                    <a:pt x="214" y="209"/>
                  </a:lnTo>
                  <a:lnTo>
                    <a:pt x="214" y="437"/>
                  </a:lnTo>
                  <a:lnTo>
                    <a:pt x="214" y="437"/>
                  </a:lnTo>
                  <a:lnTo>
                    <a:pt x="214" y="444"/>
                  </a:lnTo>
                  <a:lnTo>
                    <a:pt x="215" y="452"/>
                  </a:lnTo>
                  <a:lnTo>
                    <a:pt x="218" y="459"/>
                  </a:lnTo>
                  <a:lnTo>
                    <a:pt x="221" y="465"/>
                  </a:lnTo>
                  <a:lnTo>
                    <a:pt x="221" y="465"/>
                  </a:lnTo>
                  <a:close/>
                  <a:moveTo>
                    <a:pt x="459" y="465"/>
                  </a:moveTo>
                  <a:lnTo>
                    <a:pt x="271" y="465"/>
                  </a:lnTo>
                  <a:lnTo>
                    <a:pt x="271" y="465"/>
                  </a:lnTo>
                  <a:lnTo>
                    <a:pt x="271" y="465"/>
                  </a:lnTo>
                  <a:lnTo>
                    <a:pt x="264" y="464"/>
                  </a:lnTo>
                  <a:lnTo>
                    <a:pt x="259" y="463"/>
                  </a:lnTo>
                  <a:lnTo>
                    <a:pt x="255" y="460"/>
                  </a:lnTo>
                  <a:lnTo>
                    <a:pt x="251" y="456"/>
                  </a:lnTo>
                  <a:lnTo>
                    <a:pt x="247" y="453"/>
                  </a:lnTo>
                  <a:lnTo>
                    <a:pt x="245" y="448"/>
                  </a:lnTo>
                  <a:lnTo>
                    <a:pt x="243" y="443"/>
                  </a:lnTo>
                  <a:lnTo>
                    <a:pt x="242" y="437"/>
                  </a:lnTo>
                  <a:lnTo>
                    <a:pt x="242" y="396"/>
                  </a:lnTo>
                  <a:lnTo>
                    <a:pt x="459" y="396"/>
                  </a:lnTo>
                  <a:lnTo>
                    <a:pt x="459" y="465"/>
                  </a:lnTo>
                  <a:close/>
                  <a:moveTo>
                    <a:pt x="459" y="366"/>
                  </a:moveTo>
                  <a:lnTo>
                    <a:pt x="242" y="366"/>
                  </a:lnTo>
                  <a:lnTo>
                    <a:pt x="242" y="328"/>
                  </a:lnTo>
                  <a:lnTo>
                    <a:pt x="459" y="328"/>
                  </a:lnTo>
                  <a:lnTo>
                    <a:pt x="459" y="366"/>
                  </a:lnTo>
                  <a:close/>
                  <a:moveTo>
                    <a:pt x="459" y="299"/>
                  </a:moveTo>
                  <a:lnTo>
                    <a:pt x="242" y="299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3" y="200"/>
                  </a:lnTo>
                  <a:lnTo>
                    <a:pt x="245" y="193"/>
                  </a:lnTo>
                  <a:lnTo>
                    <a:pt x="248" y="176"/>
                  </a:lnTo>
                  <a:lnTo>
                    <a:pt x="255" y="162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71" y="143"/>
                  </a:lnTo>
                  <a:lnTo>
                    <a:pt x="271" y="143"/>
                  </a:lnTo>
                  <a:lnTo>
                    <a:pt x="285" y="127"/>
                  </a:lnTo>
                  <a:lnTo>
                    <a:pt x="293" y="117"/>
                  </a:lnTo>
                  <a:lnTo>
                    <a:pt x="301" y="106"/>
                  </a:lnTo>
                  <a:lnTo>
                    <a:pt x="309" y="91"/>
                  </a:lnTo>
                  <a:lnTo>
                    <a:pt x="315" y="75"/>
                  </a:lnTo>
                  <a:lnTo>
                    <a:pt x="320" y="56"/>
                  </a:lnTo>
                  <a:lnTo>
                    <a:pt x="322" y="35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0" y="64"/>
                  </a:lnTo>
                  <a:lnTo>
                    <a:pt x="369" y="85"/>
                  </a:lnTo>
                  <a:lnTo>
                    <a:pt x="368" y="109"/>
                  </a:lnTo>
                  <a:lnTo>
                    <a:pt x="369" y="135"/>
                  </a:lnTo>
                  <a:lnTo>
                    <a:pt x="372" y="160"/>
                  </a:lnTo>
                  <a:lnTo>
                    <a:pt x="374" y="174"/>
                  </a:lnTo>
                  <a:lnTo>
                    <a:pt x="377" y="186"/>
                  </a:lnTo>
                  <a:lnTo>
                    <a:pt x="380" y="199"/>
                  </a:lnTo>
                  <a:lnTo>
                    <a:pt x="385" y="210"/>
                  </a:lnTo>
                  <a:lnTo>
                    <a:pt x="390" y="221"/>
                  </a:lnTo>
                  <a:lnTo>
                    <a:pt x="398" y="231"/>
                  </a:lnTo>
                  <a:lnTo>
                    <a:pt x="398" y="231"/>
                  </a:lnTo>
                  <a:lnTo>
                    <a:pt x="407" y="242"/>
                  </a:lnTo>
                  <a:lnTo>
                    <a:pt x="412" y="247"/>
                  </a:lnTo>
                  <a:lnTo>
                    <a:pt x="419" y="250"/>
                  </a:lnTo>
                  <a:lnTo>
                    <a:pt x="425" y="254"/>
                  </a:lnTo>
                  <a:lnTo>
                    <a:pt x="432" y="257"/>
                  </a:lnTo>
                  <a:lnTo>
                    <a:pt x="440" y="258"/>
                  </a:lnTo>
                  <a:lnTo>
                    <a:pt x="447" y="259"/>
                  </a:lnTo>
                  <a:lnTo>
                    <a:pt x="447" y="259"/>
                  </a:lnTo>
                  <a:lnTo>
                    <a:pt x="459" y="260"/>
                  </a:lnTo>
                  <a:lnTo>
                    <a:pt x="459" y="299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" name="组合 33">
            <a:extLst>
              <a:ext uri="{FF2B5EF4-FFF2-40B4-BE49-F238E27FC236}">
                <a16:creationId xmlns:a16="http://schemas.microsoft.com/office/drawing/2014/main" id="{5080B9D1-8D4F-486F-AC2D-89AA2C90F8FC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35" name="Rounded Rectangle 1">
              <a:extLst>
                <a:ext uri="{FF2B5EF4-FFF2-40B4-BE49-F238E27FC236}">
                  <a16:creationId xmlns:a16="http://schemas.microsoft.com/office/drawing/2014/main" id="{392C67C7-0B3D-4752-8CA4-4122E24CA2B0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36" name="文本框 35">
              <a:extLst>
                <a:ext uri="{FF2B5EF4-FFF2-40B4-BE49-F238E27FC236}">
                  <a16:creationId xmlns:a16="http://schemas.microsoft.com/office/drawing/2014/main" id="{4133CEB0-3B64-4675-99FD-BCBE0902D565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37" name="文本框 36">
              <a:extLst>
                <a:ext uri="{FF2B5EF4-FFF2-40B4-BE49-F238E27FC236}">
                  <a16:creationId xmlns:a16="http://schemas.microsoft.com/office/drawing/2014/main" id="{49AE1B5D-4F56-48E0-9B19-333D30B7F048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7615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2000"/>
                            </p:stCondLst>
                            <p:childTnLst>
                              <p:par>
                                <p:cTn id="1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4000"/>
                            </p:stCondLst>
                            <p:childTnLst>
                              <p:par>
                                <p:cTn id="1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6000"/>
                            </p:stCondLst>
                            <p:childTnLst>
                              <p:par>
                                <p:cTn id="18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80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0"/>
                            </p:stCondLst>
                            <p:childTnLst>
                              <p:par>
                                <p:cTn id="26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2000"/>
                            </p:stCondLst>
                            <p:childTnLst>
                              <p:par>
                                <p:cTn id="4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000"/>
                            </p:stCondLst>
                            <p:childTnLst>
                              <p:par>
                                <p:cTn id="49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6000"/>
                            </p:stCondLst>
                            <p:childTnLst>
                              <p:par>
                                <p:cTn id="66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Chart 12"/>
          <p:cNvGraphicFramePr/>
          <p:nvPr>
            <p:extLst>
              <p:ext uri="{D42A27DB-BD31-4B8C-83A1-F6EECF244321}">
                <p14:modId xmlns:p14="http://schemas.microsoft.com/office/powerpoint/2010/main" val="200367213"/>
              </p:ext>
            </p:extLst>
          </p:nvPr>
        </p:nvGraphicFramePr>
        <p:xfrm>
          <a:off x="863600" y="2114550"/>
          <a:ext cx="10337800" cy="3480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" name="组合 1">
            <a:extLst>
              <a:ext uri="{FF2B5EF4-FFF2-40B4-BE49-F238E27FC236}">
                <a16:creationId xmlns:a16="http://schemas.microsoft.com/office/drawing/2014/main" id="{02044604-C94D-41B3-AFAE-A8D4726C90A0}"/>
              </a:ext>
            </a:extLst>
          </p:cNvPr>
          <p:cNvGrpSpPr/>
          <p:nvPr/>
        </p:nvGrpSpPr>
        <p:grpSpPr>
          <a:xfrm>
            <a:off x="1076326" y="5819775"/>
            <a:ext cx="9858374" cy="1015663"/>
            <a:chOff x="1076326" y="5819775"/>
            <a:chExt cx="9858374" cy="1015663"/>
          </a:xfrm>
        </p:grpSpPr>
        <p:sp>
          <p:nvSpPr>
            <p:cNvPr id="15" name="Rectangle 14"/>
            <p:cNvSpPr/>
            <p:nvPr/>
          </p:nvSpPr>
          <p:spPr>
            <a:xfrm>
              <a:off x="1258544" y="5819775"/>
              <a:ext cx="9477376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1076326" y="5819775"/>
              <a:ext cx="95249" cy="752386"/>
            </a:xfrm>
            <a:prstGeom prst="rect">
              <a:avLst/>
            </a:prstGeom>
            <a:solidFill>
              <a:srgbClr val="FFD101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10839451" y="5819775"/>
              <a:ext cx="95249" cy="752386"/>
            </a:xfrm>
            <a:prstGeom prst="rect">
              <a:avLst/>
            </a:prstGeom>
            <a:solidFill>
              <a:srgbClr val="FFD101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" name="组合 9">
            <a:extLst>
              <a:ext uri="{FF2B5EF4-FFF2-40B4-BE49-F238E27FC236}">
                <a16:creationId xmlns:a16="http://schemas.microsoft.com/office/drawing/2014/main" id="{E3C33A0C-39AF-4E5B-8973-1F5E7114128F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11" name="Rounded Rectangle 1">
              <a:extLst>
                <a:ext uri="{FF2B5EF4-FFF2-40B4-BE49-F238E27FC236}">
                  <a16:creationId xmlns:a16="http://schemas.microsoft.com/office/drawing/2014/main" id="{9EB27392-FC2C-4C06-AF7E-8DCFF52A9C9F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62D41803-8A26-4AD3-B744-A664F76BA6E3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16" name="文本框 15">
              <a:extLst>
                <a:ext uri="{FF2B5EF4-FFF2-40B4-BE49-F238E27FC236}">
                  <a16:creationId xmlns:a16="http://schemas.microsoft.com/office/drawing/2014/main" id="{AE854B56-9106-4B6C-A86A-2CDA14BEB539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91504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3" grpId="0">
        <p:bldAsOne/>
      </p:bldGraphic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Chart 5"/>
          <p:cNvGraphicFramePr/>
          <p:nvPr>
            <p:extLst>
              <p:ext uri="{D42A27DB-BD31-4B8C-83A1-F6EECF244321}">
                <p14:modId xmlns:p14="http://schemas.microsoft.com/office/powerpoint/2010/main" val="854079528"/>
              </p:ext>
            </p:extLst>
          </p:nvPr>
        </p:nvGraphicFramePr>
        <p:xfrm>
          <a:off x="1446914" y="2158409"/>
          <a:ext cx="9260072" cy="410663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8" name="组合 7">
            <a:extLst>
              <a:ext uri="{FF2B5EF4-FFF2-40B4-BE49-F238E27FC236}">
                <a16:creationId xmlns:a16="http://schemas.microsoft.com/office/drawing/2014/main" id="{25B6C618-B7DC-48C1-94FC-07C55D7B9111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9" name="Rounded Rectangle 1">
              <a:extLst>
                <a:ext uri="{FF2B5EF4-FFF2-40B4-BE49-F238E27FC236}">
                  <a16:creationId xmlns:a16="http://schemas.microsoft.com/office/drawing/2014/main" id="{D9C84E60-A7DC-4F39-82AC-39A14A4AD78B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ECA7C6F8-F3CC-45A2-83E8-40C57EE56FD7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11" name="文本框 10">
              <a:extLst>
                <a:ext uri="{FF2B5EF4-FFF2-40B4-BE49-F238E27FC236}">
                  <a16:creationId xmlns:a16="http://schemas.microsoft.com/office/drawing/2014/main" id="{0AD9AE05-50CB-4A7D-9180-5C8DBF9CD181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" name="文本框 1"/>
          <p:cNvSpPr txBox="1"/>
          <p:nvPr/>
        </p:nvSpPr>
        <p:spPr>
          <a:xfrm>
            <a:off x="4861249" y="6372808"/>
            <a:ext cx="24123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baseline="-25000" dirty="0" smtClean="0"/>
              <a:t>小芥末素材 </a:t>
            </a:r>
            <a:r>
              <a:rPr lang="en-US" altLang="zh-CN" baseline="-25000" dirty="0" smtClean="0"/>
              <a:t>rosyhouse.taobao.com</a:t>
            </a:r>
            <a:endParaRPr lang="zh-CN" alt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750110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AsOne/>
      </p:bldGraphic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11EC630D-BDE0-40DD-BA7C-31A46B584E9F}"/>
              </a:ext>
            </a:extLst>
          </p:cNvPr>
          <p:cNvGrpSpPr/>
          <p:nvPr/>
        </p:nvGrpSpPr>
        <p:grpSpPr>
          <a:xfrm>
            <a:off x="1590675" y="2497076"/>
            <a:ext cx="2851953" cy="706188"/>
            <a:chOff x="1590675" y="2497076"/>
            <a:chExt cx="2851953" cy="706188"/>
          </a:xfrm>
        </p:grpSpPr>
        <p:sp>
          <p:nvSpPr>
            <p:cNvPr id="8" name="타원 52"/>
            <p:cNvSpPr/>
            <p:nvPr/>
          </p:nvSpPr>
          <p:spPr>
            <a:xfrm flipH="1">
              <a:off x="3742543" y="2503179"/>
              <a:ext cx="700085" cy="700085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0" name="Rectangle 3"/>
            <p:cNvSpPr txBox="1">
              <a:spLocks noChangeArrowheads="1"/>
            </p:cNvSpPr>
            <p:nvPr/>
          </p:nvSpPr>
          <p:spPr bwMode="auto">
            <a:xfrm>
              <a:off x="2027349" y="2497076"/>
              <a:ext cx="1531218" cy="215444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lvl="0" algn="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21" name="Rectangle 3"/>
            <p:cNvSpPr txBox="1">
              <a:spLocks noChangeArrowheads="1"/>
            </p:cNvSpPr>
            <p:nvPr/>
          </p:nvSpPr>
          <p:spPr bwMode="auto">
            <a:xfrm>
              <a:off x="1590675" y="2747702"/>
              <a:ext cx="1967892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Freeform 17"/>
            <p:cNvSpPr>
              <a:spLocks noEditPoints="1"/>
            </p:cNvSpPr>
            <p:nvPr/>
          </p:nvSpPr>
          <p:spPr bwMode="auto">
            <a:xfrm>
              <a:off x="3959958" y="2655398"/>
              <a:ext cx="271801" cy="314846"/>
            </a:xfrm>
            <a:custGeom>
              <a:avLst/>
              <a:gdLst>
                <a:gd name="T0" fmla="*/ 382 w 442"/>
                <a:gd name="T1" fmla="*/ 432 h 512"/>
                <a:gd name="T2" fmla="*/ 280 w 442"/>
                <a:gd name="T3" fmla="*/ 12 h 512"/>
                <a:gd name="T4" fmla="*/ 275 w 442"/>
                <a:gd name="T5" fmla="*/ 4 h 512"/>
                <a:gd name="T6" fmla="*/ 266 w 442"/>
                <a:gd name="T7" fmla="*/ 0 h 512"/>
                <a:gd name="T8" fmla="*/ 224 w 442"/>
                <a:gd name="T9" fmla="*/ 0 h 512"/>
                <a:gd name="T10" fmla="*/ 224 w 442"/>
                <a:gd name="T11" fmla="*/ 0 h 512"/>
                <a:gd name="T12" fmla="*/ 223 w 442"/>
                <a:gd name="T13" fmla="*/ 0 h 512"/>
                <a:gd name="T14" fmla="*/ 222 w 442"/>
                <a:gd name="T15" fmla="*/ 0 h 512"/>
                <a:gd name="T16" fmla="*/ 180 w 442"/>
                <a:gd name="T17" fmla="*/ 0 h 512"/>
                <a:gd name="T18" fmla="*/ 175 w 442"/>
                <a:gd name="T19" fmla="*/ 2 h 512"/>
                <a:gd name="T20" fmla="*/ 167 w 442"/>
                <a:gd name="T21" fmla="*/ 8 h 512"/>
                <a:gd name="T22" fmla="*/ 70 w 442"/>
                <a:gd name="T23" fmla="*/ 408 h 512"/>
                <a:gd name="T24" fmla="*/ 191 w 442"/>
                <a:gd name="T25" fmla="*/ 30 h 512"/>
                <a:gd name="T26" fmla="*/ 222 w 442"/>
                <a:gd name="T27" fmla="*/ 30 h 512"/>
                <a:gd name="T28" fmla="*/ 223 w 442"/>
                <a:gd name="T29" fmla="*/ 30 h 512"/>
                <a:gd name="T30" fmla="*/ 254 w 442"/>
                <a:gd name="T31" fmla="*/ 30 h 512"/>
                <a:gd name="T32" fmla="*/ 199 w 442"/>
                <a:gd name="T33" fmla="*/ 100 h 512"/>
                <a:gd name="T34" fmla="*/ 278 w 442"/>
                <a:gd name="T35" fmla="*/ 130 h 512"/>
                <a:gd name="T36" fmla="*/ 185 w 442"/>
                <a:gd name="T37" fmla="*/ 163 h 512"/>
                <a:gd name="T38" fmla="*/ 293 w 442"/>
                <a:gd name="T39" fmla="*/ 193 h 512"/>
                <a:gd name="T40" fmla="*/ 158 w 442"/>
                <a:gd name="T41" fmla="*/ 276 h 512"/>
                <a:gd name="T42" fmla="*/ 320 w 442"/>
                <a:gd name="T43" fmla="*/ 305 h 512"/>
                <a:gd name="T44" fmla="*/ 143 w 442"/>
                <a:gd name="T45" fmla="*/ 340 h 512"/>
                <a:gd name="T46" fmla="*/ 336 w 442"/>
                <a:gd name="T47" fmla="*/ 368 h 512"/>
                <a:gd name="T48" fmla="*/ 14 w 442"/>
                <a:gd name="T49" fmla="*/ 432 h 512"/>
                <a:gd name="T50" fmla="*/ 8 w 442"/>
                <a:gd name="T51" fmla="*/ 433 h 512"/>
                <a:gd name="T52" fmla="*/ 1 w 442"/>
                <a:gd name="T53" fmla="*/ 442 h 512"/>
                <a:gd name="T54" fmla="*/ 0 w 442"/>
                <a:gd name="T55" fmla="*/ 498 h 512"/>
                <a:gd name="T56" fmla="*/ 1 w 442"/>
                <a:gd name="T57" fmla="*/ 502 h 512"/>
                <a:gd name="T58" fmla="*/ 8 w 442"/>
                <a:gd name="T59" fmla="*/ 511 h 512"/>
                <a:gd name="T60" fmla="*/ 429 w 442"/>
                <a:gd name="T61" fmla="*/ 512 h 512"/>
                <a:gd name="T62" fmla="*/ 434 w 442"/>
                <a:gd name="T63" fmla="*/ 511 h 512"/>
                <a:gd name="T64" fmla="*/ 441 w 442"/>
                <a:gd name="T65" fmla="*/ 502 h 512"/>
                <a:gd name="T66" fmla="*/ 442 w 442"/>
                <a:gd name="T67" fmla="*/ 447 h 512"/>
                <a:gd name="T68" fmla="*/ 441 w 442"/>
                <a:gd name="T69" fmla="*/ 442 h 512"/>
                <a:gd name="T70" fmla="*/ 434 w 442"/>
                <a:gd name="T71" fmla="*/ 433 h 512"/>
                <a:gd name="T72" fmla="*/ 429 w 442"/>
                <a:gd name="T73" fmla="*/ 432 h 512"/>
                <a:gd name="T74" fmla="*/ 29 w 442"/>
                <a:gd name="T75" fmla="*/ 483 h 512"/>
                <a:gd name="T76" fmla="*/ 414 w 442"/>
                <a:gd name="T77" fmla="*/ 46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2" h="512">
                  <a:moveTo>
                    <a:pt x="429" y="432"/>
                  </a:moveTo>
                  <a:lnTo>
                    <a:pt x="382" y="43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5" y="4"/>
                  </a:lnTo>
                  <a:lnTo>
                    <a:pt x="271" y="2"/>
                  </a:lnTo>
                  <a:lnTo>
                    <a:pt x="266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5" y="2"/>
                  </a:lnTo>
                  <a:lnTo>
                    <a:pt x="170" y="4"/>
                  </a:lnTo>
                  <a:lnTo>
                    <a:pt x="167" y="8"/>
                  </a:lnTo>
                  <a:lnTo>
                    <a:pt x="165" y="12"/>
                  </a:lnTo>
                  <a:lnTo>
                    <a:pt x="70" y="408"/>
                  </a:lnTo>
                  <a:lnTo>
                    <a:pt x="100" y="408"/>
                  </a:lnTo>
                  <a:lnTo>
                    <a:pt x="191" y="30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24" y="30"/>
                  </a:lnTo>
                  <a:lnTo>
                    <a:pt x="254" y="30"/>
                  </a:lnTo>
                  <a:lnTo>
                    <a:pt x="271" y="100"/>
                  </a:lnTo>
                  <a:lnTo>
                    <a:pt x="199" y="100"/>
                  </a:lnTo>
                  <a:lnTo>
                    <a:pt x="193" y="130"/>
                  </a:lnTo>
                  <a:lnTo>
                    <a:pt x="278" y="130"/>
                  </a:lnTo>
                  <a:lnTo>
                    <a:pt x="287" y="163"/>
                  </a:lnTo>
                  <a:lnTo>
                    <a:pt x="185" y="163"/>
                  </a:lnTo>
                  <a:lnTo>
                    <a:pt x="177" y="193"/>
                  </a:lnTo>
                  <a:lnTo>
                    <a:pt x="293" y="193"/>
                  </a:lnTo>
                  <a:lnTo>
                    <a:pt x="314" y="276"/>
                  </a:lnTo>
                  <a:lnTo>
                    <a:pt x="158" y="276"/>
                  </a:lnTo>
                  <a:lnTo>
                    <a:pt x="150" y="305"/>
                  </a:lnTo>
                  <a:lnTo>
                    <a:pt x="320" y="305"/>
                  </a:lnTo>
                  <a:lnTo>
                    <a:pt x="329" y="340"/>
                  </a:lnTo>
                  <a:lnTo>
                    <a:pt x="143" y="340"/>
                  </a:lnTo>
                  <a:lnTo>
                    <a:pt x="135" y="368"/>
                  </a:lnTo>
                  <a:lnTo>
                    <a:pt x="336" y="368"/>
                  </a:lnTo>
                  <a:lnTo>
                    <a:pt x="351" y="432"/>
                  </a:lnTo>
                  <a:lnTo>
                    <a:pt x="14" y="432"/>
                  </a:lnTo>
                  <a:lnTo>
                    <a:pt x="14" y="432"/>
                  </a:lnTo>
                  <a:lnTo>
                    <a:pt x="8" y="433"/>
                  </a:lnTo>
                  <a:lnTo>
                    <a:pt x="5" y="437"/>
                  </a:lnTo>
                  <a:lnTo>
                    <a:pt x="1" y="442"/>
                  </a:lnTo>
                  <a:lnTo>
                    <a:pt x="0" y="447"/>
                  </a:lnTo>
                  <a:lnTo>
                    <a:pt x="0" y="498"/>
                  </a:lnTo>
                  <a:lnTo>
                    <a:pt x="0" y="498"/>
                  </a:lnTo>
                  <a:lnTo>
                    <a:pt x="1" y="502"/>
                  </a:lnTo>
                  <a:lnTo>
                    <a:pt x="5" y="507"/>
                  </a:lnTo>
                  <a:lnTo>
                    <a:pt x="8" y="511"/>
                  </a:lnTo>
                  <a:lnTo>
                    <a:pt x="14" y="512"/>
                  </a:lnTo>
                  <a:lnTo>
                    <a:pt x="429" y="512"/>
                  </a:lnTo>
                  <a:lnTo>
                    <a:pt x="429" y="512"/>
                  </a:lnTo>
                  <a:lnTo>
                    <a:pt x="434" y="511"/>
                  </a:lnTo>
                  <a:lnTo>
                    <a:pt x="439" y="507"/>
                  </a:lnTo>
                  <a:lnTo>
                    <a:pt x="441" y="502"/>
                  </a:lnTo>
                  <a:lnTo>
                    <a:pt x="442" y="498"/>
                  </a:lnTo>
                  <a:lnTo>
                    <a:pt x="442" y="447"/>
                  </a:lnTo>
                  <a:lnTo>
                    <a:pt x="442" y="447"/>
                  </a:lnTo>
                  <a:lnTo>
                    <a:pt x="441" y="442"/>
                  </a:lnTo>
                  <a:lnTo>
                    <a:pt x="439" y="437"/>
                  </a:lnTo>
                  <a:lnTo>
                    <a:pt x="434" y="433"/>
                  </a:lnTo>
                  <a:lnTo>
                    <a:pt x="429" y="432"/>
                  </a:lnTo>
                  <a:lnTo>
                    <a:pt x="429" y="432"/>
                  </a:lnTo>
                  <a:close/>
                  <a:moveTo>
                    <a:pt x="414" y="483"/>
                  </a:moveTo>
                  <a:lnTo>
                    <a:pt x="29" y="483"/>
                  </a:lnTo>
                  <a:lnTo>
                    <a:pt x="29" y="462"/>
                  </a:lnTo>
                  <a:lnTo>
                    <a:pt x="414" y="462"/>
                  </a:lnTo>
                  <a:lnTo>
                    <a:pt x="414" y="483"/>
                  </a:lnTo>
                  <a:close/>
                </a:path>
              </a:pathLst>
            </a:custGeom>
            <a:solidFill>
              <a:srgbClr val="394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79B23E51-2C01-4A0D-A22D-B54D781B6258}"/>
              </a:ext>
            </a:extLst>
          </p:cNvPr>
          <p:cNvGrpSpPr/>
          <p:nvPr/>
        </p:nvGrpSpPr>
        <p:grpSpPr>
          <a:xfrm>
            <a:off x="1590675" y="5270552"/>
            <a:ext cx="2861714" cy="706188"/>
            <a:chOff x="1590675" y="5270552"/>
            <a:chExt cx="2861714" cy="706188"/>
          </a:xfrm>
        </p:grpSpPr>
        <p:sp>
          <p:nvSpPr>
            <p:cNvPr id="45" name="타원 50"/>
            <p:cNvSpPr/>
            <p:nvPr/>
          </p:nvSpPr>
          <p:spPr>
            <a:xfrm flipH="1">
              <a:off x="3752304" y="5276655"/>
              <a:ext cx="700085" cy="700085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5" name="Rectangle 3"/>
            <p:cNvSpPr txBox="1">
              <a:spLocks noChangeArrowheads="1"/>
            </p:cNvSpPr>
            <p:nvPr/>
          </p:nvSpPr>
          <p:spPr bwMode="auto">
            <a:xfrm>
              <a:off x="2027349" y="5270552"/>
              <a:ext cx="1531218" cy="215444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lvl="0" algn="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56" name="Rectangle 3"/>
            <p:cNvSpPr txBox="1">
              <a:spLocks noChangeArrowheads="1"/>
            </p:cNvSpPr>
            <p:nvPr/>
          </p:nvSpPr>
          <p:spPr bwMode="auto">
            <a:xfrm>
              <a:off x="1590675" y="5521178"/>
              <a:ext cx="1967892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9" name="Group 88"/>
            <p:cNvGrpSpPr/>
            <p:nvPr/>
          </p:nvGrpSpPr>
          <p:grpSpPr>
            <a:xfrm>
              <a:off x="3936151" y="5432735"/>
              <a:ext cx="367731" cy="348053"/>
              <a:chOff x="3881438" y="49213"/>
              <a:chExt cx="949325" cy="898525"/>
            </a:xfrm>
            <a:solidFill>
              <a:schemeClr val="bg1"/>
            </a:solidFill>
          </p:grpSpPr>
          <p:sp>
            <p:nvSpPr>
              <p:cNvPr id="90" name="Freeform 21"/>
              <p:cNvSpPr>
                <a:spLocks noEditPoints="1"/>
              </p:cNvSpPr>
              <p:nvPr/>
            </p:nvSpPr>
            <p:spPr bwMode="auto">
              <a:xfrm>
                <a:off x="3881438" y="49213"/>
                <a:ext cx="949325" cy="898525"/>
              </a:xfrm>
              <a:custGeom>
                <a:avLst/>
                <a:gdLst>
                  <a:gd name="T0" fmla="*/ 547 w 598"/>
                  <a:gd name="T1" fmla="*/ 127 h 566"/>
                  <a:gd name="T2" fmla="*/ 544 w 598"/>
                  <a:gd name="T3" fmla="*/ 123 h 566"/>
                  <a:gd name="T4" fmla="*/ 534 w 598"/>
                  <a:gd name="T5" fmla="*/ 119 h 566"/>
                  <a:gd name="T6" fmla="*/ 480 w 598"/>
                  <a:gd name="T7" fmla="*/ 119 h 566"/>
                  <a:gd name="T8" fmla="*/ 173 w 598"/>
                  <a:gd name="T9" fmla="*/ 1 h 566"/>
                  <a:gd name="T10" fmla="*/ 172 w 598"/>
                  <a:gd name="T11" fmla="*/ 1 h 566"/>
                  <a:gd name="T12" fmla="*/ 170 w 598"/>
                  <a:gd name="T13" fmla="*/ 0 h 566"/>
                  <a:gd name="T14" fmla="*/ 170 w 598"/>
                  <a:gd name="T15" fmla="*/ 0 h 566"/>
                  <a:gd name="T16" fmla="*/ 169 w 598"/>
                  <a:gd name="T17" fmla="*/ 0 h 566"/>
                  <a:gd name="T18" fmla="*/ 168 w 598"/>
                  <a:gd name="T19" fmla="*/ 0 h 566"/>
                  <a:gd name="T20" fmla="*/ 168 w 598"/>
                  <a:gd name="T21" fmla="*/ 0 h 566"/>
                  <a:gd name="T22" fmla="*/ 167 w 598"/>
                  <a:gd name="T23" fmla="*/ 0 h 566"/>
                  <a:gd name="T24" fmla="*/ 165 w 598"/>
                  <a:gd name="T25" fmla="*/ 0 h 566"/>
                  <a:gd name="T26" fmla="*/ 165 w 598"/>
                  <a:gd name="T27" fmla="*/ 1 h 566"/>
                  <a:gd name="T28" fmla="*/ 163 w 598"/>
                  <a:gd name="T29" fmla="*/ 1 h 566"/>
                  <a:gd name="T30" fmla="*/ 163 w 598"/>
                  <a:gd name="T31" fmla="*/ 1 h 566"/>
                  <a:gd name="T32" fmla="*/ 162 w 598"/>
                  <a:gd name="T33" fmla="*/ 2 h 566"/>
                  <a:gd name="T34" fmla="*/ 160 w 598"/>
                  <a:gd name="T35" fmla="*/ 2 h 566"/>
                  <a:gd name="T36" fmla="*/ 160 w 598"/>
                  <a:gd name="T37" fmla="*/ 2 h 566"/>
                  <a:gd name="T38" fmla="*/ 159 w 598"/>
                  <a:gd name="T39" fmla="*/ 2 h 566"/>
                  <a:gd name="T40" fmla="*/ 0 w 598"/>
                  <a:gd name="T41" fmla="*/ 106 h 566"/>
                  <a:gd name="T42" fmla="*/ 119 w 598"/>
                  <a:gd name="T43" fmla="*/ 200 h 566"/>
                  <a:gd name="T44" fmla="*/ 153 w 598"/>
                  <a:gd name="T45" fmla="*/ 200 h 566"/>
                  <a:gd name="T46" fmla="*/ 84 w 598"/>
                  <a:gd name="T47" fmla="*/ 566 h 566"/>
                  <a:gd name="T48" fmla="*/ 255 w 598"/>
                  <a:gd name="T49" fmla="*/ 536 h 566"/>
                  <a:gd name="T50" fmla="*/ 581 w 598"/>
                  <a:gd name="T51" fmla="*/ 200 h 566"/>
                  <a:gd name="T52" fmla="*/ 584 w 598"/>
                  <a:gd name="T53" fmla="*/ 200 h 566"/>
                  <a:gd name="T54" fmla="*/ 593 w 598"/>
                  <a:gd name="T55" fmla="*/ 196 h 566"/>
                  <a:gd name="T56" fmla="*/ 598 w 598"/>
                  <a:gd name="T57" fmla="*/ 186 h 566"/>
                  <a:gd name="T58" fmla="*/ 595 w 598"/>
                  <a:gd name="T59" fmla="*/ 175 h 566"/>
                  <a:gd name="T60" fmla="*/ 401 w 598"/>
                  <a:gd name="T61" fmla="*/ 119 h 566"/>
                  <a:gd name="T62" fmla="*/ 183 w 598"/>
                  <a:gd name="T63" fmla="*/ 119 h 566"/>
                  <a:gd name="T64" fmla="*/ 153 w 598"/>
                  <a:gd name="T65" fmla="*/ 44 h 566"/>
                  <a:gd name="T66" fmla="*/ 119 w 598"/>
                  <a:gd name="T67" fmla="*/ 119 h 566"/>
                  <a:gd name="T68" fmla="*/ 72 w 598"/>
                  <a:gd name="T69" fmla="*/ 106 h 566"/>
                  <a:gd name="T70" fmla="*/ 30 w 598"/>
                  <a:gd name="T71" fmla="*/ 184 h 566"/>
                  <a:gd name="T72" fmla="*/ 89 w 598"/>
                  <a:gd name="T73" fmla="*/ 184 h 566"/>
                  <a:gd name="T74" fmla="*/ 119 w 598"/>
                  <a:gd name="T75" fmla="*/ 149 h 566"/>
                  <a:gd name="T76" fmla="*/ 549 w 598"/>
                  <a:gd name="T77" fmla="*/ 171 h 566"/>
                  <a:gd name="T78" fmla="*/ 119 w 598"/>
                  <a:gd name="T79" fmla="*/ 171 h 566"/>
                  <a:gd name="T80" fmla="*/ 220 w 598"/>
                  <a:gd name="T81" fmla="*/ 398 h 566"/>
                  <a:gd name="T82" fmla="*/ 226 w 598"/>
                  <a:gd name="T83" fmla="*/ 365 h 566"/>
                  <a:gd name="T84" fmla="*/ 226 w 598"/>
                  <a:gd name="T85" fmla="*/ 365 h 566"/>
                  <a:gd name="T86" fmla="*/ 186 w 598"/>
                  <a:gd name="T87" fmla="*/ 465 h 566"/>
                  <a:gd name="T88" fmla="*/ 183 w 598"/>
                  <a:gd name="T89" fmla="*/ 239 h 566"/>
                  <a:gd name="T90" fmla="*/ 183 w 598"/>
                  <a:gd name="T91" fmla="*/ 499 h 566"/>
                  <a:gd name="T92" fmla="*/ 183 w 598"/>
                  <a:gd name="T93" fmla="*/ 499 h 566"/>
                  <a:gd name="T94" fmla="*/ 183 w 598"/>
                  <a:gd name="T95" fmla="*/ 20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8" h="566">
                    <a:moveTo>
                      <a:pt x="595" y="175"/>
                    </a:moveTo>
                    <a:lnTo>
                      <a:pt x="547" y="127"/>
                    </a:lnTo>
                    <a:lnTo>
                      <a:pt x="547" y="127"/>
                    </a:lnTo>
                    <a:lnTo>
                      <a:pt x="547" y="126"/>
                    </a:lnTo>
                    <a:lnTo>
                      <a:pt x="547" y="126"/>
                    </a:lnTo>
                    <a:lnTo>
                      <a:pt x="544" y="123"/>
                    </a:lnTo>
                    <a:lnTo>
                      <a:pt x="542" y="122"/>
                    </a:lnTo>
                    <a:lnTo>
                      <a:pt x="538" y="121"/>
                    </a:lnTo>
                    <a:lnTo>
                      <a:pt x="534" y="119"/>
                    </a:lnTo>
                    <a:lnTo>
                      <a:pt x="481" y="119"/>
                    </a:lnTo>
                    <a:lnTo>
                      <a:pt x="481" y="119"/>
                    </a:lnTo>
                    <a:lnTo>
                      <a:pt x="480" y="119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2" y="1"/>
                    </a:lnTo>
                    <a:lnTo>
                      <a:pt x="172" y="1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1"/>
                    </a:lnTo>
                    <a:lnTo>
                      <a:pt x="165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59" y="2"/>
                    </a:lnTo>
                    <a:lnTo>
                      <a:pt x="159" y="2"/>
                    </a:lnTo>
                    <a:lnTo>
                      <a:pt x="159" y="4"/>
                    </a:lnTo>
                    <a:lnTo>
                      <a:pt x="24" y="106"/>
                    </a:lnTo>
                    <a:lnTo>
                      <a:pt x="0" y="106"/>
                    </a:lnTo>
                    <a:lnTo>
                      <a:pt x="0" y="213"/>
                    </a:lnTo>
                    <a:lnTo>
                      <a:pt x="119" y="213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53" y="200"/>
                    </a:lnTo>
                    <a:lnTo>
                      <a:pt x="153" y="536"/>
                    </a:lnTo>
                    <a:lnTo>
                      <a:pt x="84" y="536"/>
                    </a:lnTo>
                    <a:lnTo>
                      <a:pt x="84" y="566"/>
                    </a:lnTo>
                    <a:lnTo>
                      <a:pt x="466" y="566"/>
                    </a:lnTo>
                    <a:lnTo>
                      <a:pt x="466" y="536"/>
                    </a:lnTo>
                    <a:lnTo>
                      <a:pt x="255" y="536"/>
                    </a:lnTo>
                    <a:lnTo>
                      <a:pt x="255" y="200"/>
                    </a:lnTo>
                    <a:lnTo>
                      <a:pt x="581" y="200"/>
                    </a:lnTo>
                    <a:lnTo>
                      <a:pt x="581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8" y="200"/>
                    </a:lnTo>
                    <a:lnTo>
                      <a:pt x="593" y="196"/>
                    </a:lnTo>
                    <a:lnTo>
                      <a:pt x="593" y="196"/>
                    </a:lnTo>
                    <a:lnTo>
                      <a:pt x="597" y="191"/>
                    </a:lnTo>
                    <a:lnTo>
                      <a:pt x="598" y="186"/>
                    </a:lnTo>
                    <a:lnTo>
                      <a:pt x="597" y="180"/>
                    </a:lnTo>
                    <a:lnTo>
                      <a:pt x="595" y="175"/>
                    </a:lnTo>
                    <a:lnTo>
                      <a:pt x="595" y="175"/>
                    </a:lnTo>
                    <a:close/>
                    <a:moveTo>
                      <a:pt x="251" y="119"/>
                    </a:moveTo>
                    <a:lnTo>
                      <a:pt x="204" y="44"/>
                    </a:lnTo>
                    <a:lnTo>
                      <a:pt x="401" y="119"/>
                    </a:lnTo>
                    <a:lnTo>
                      <a:pt x="251" y="119"/>
                    </a:lnTo>
                    <a:close/>
                    <a:moveTo>
                      <a:pt x="216" y="119"/>
                    </a:moveTo>
                    <a:lnTo>
                      <a:pt x="183" y="119"/>
                    </a:lnTo>
                    <a:lnTo>
                      <a:pt x="183" y="65"/>
                    </a:lnTo>
                    <a:lnTo>
                      <a:pt x="216" y="119"/>
                    </a:lnTo>
                    <a:close/>
                    <a:moveTo>
                      <a:pt x="153" y="44"/>
                    </a:moveTo>
                    <a:lnTo>
                      <a:pt x="153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06"/>
                    </a:lnTo>
                    <a:lnTo>
                      <a:pt x="72" y="106"/>
                    </a:lnTo>
                    <a:lnTo>
                      <a:pt x="153" y="44"/>
                    </a:lnTo>
                    <a:close/>
                    <a:moveTo>
                      <a:pt x="89" y="184"/>
                    </a:moveTo>
                    <a:lnTo>
                      <a:pt x="30" y="184"/>
                    </a:lnTo>
                    <a:lnTo>
                      <a:pt x="30" y="136"/>
                    </a:lnTo>
                    <a:lnTo>
                      <a:pt x="89" y="136"/>
                    </a:lnTo>
                    <a:lnTo>
                      <a:pt x="89" y="184"/>
                    </a:lnTo>
                    <a:close/>
                    <a:moveTo>
                      <a:pt x="119" y="171"/>
                    </a:moveTo>
                    <a:lnTo>
                      <a:pt x="119" y="149"/>
                    </a:lnTo>
                    <a:lnTo>
                      <a:pt x="119" y="149"/>
                    </a:lnTo>
                    <a:lnTo>
                      <a:pt x="119" y="149"/>
                    </a:lnTo>
                    <a:lnTo>
                      <a:pt x="528" y="149"/>
                    </a:lnTo>
                    <a:lnTo>
                      <a:pt x="54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close/>
                    <a:moveTo>
                      <a:pt x="183" y="366"/>
                    </a:moveTo>
                    <a:lnTo>
                      <a:pt x="220" y="398"/>
                    </a:lnTo>
                    <a:lnTo>
                      <a:pt x="183" y="429"/>
                    </a:lnTo>
                    <a:lnTo>
                      <a:pt x="183" y="366"/>
                    </a:lnTo>
                    <a:close/>
                    <a:moveTo>
                      <a:pt x="226" y="365"/>
                    </a:moveTo>
                    <a:lnTo>
                      <a:pt x="190" y="334"/>
                    </a:lnTo>
                    <a:lnTo>
                      <a:pt x="226" y="303"/>
                    </a:lnTo>
                    <a:lnTo>
                      <a:pt x="226" y="365"/>
                    </a:lnTo>
                    <a:close/>
                    <a:moveTo>
                      <a:pt x="226" y="430"/>
                    </a:moveTo>
                    <a:lnTo>
                      <a:pt x="226" y="498"/>
                    </a:lnTo>
                    <a:lnTo>
                      <a:pt x="186" y="465"/>
                    </a:lnTo>
                    <a:lnTo>
                      <a:pt x="226" y="430"/>
                    </a:lnTo>
                    <a:close/>
                    <a:moveTo>
                      <a:pt x="183" y="302"/>
                    </a:moveTo>
                    <a:lnTo>
                      <a:pt x="183" y="239"/>
                    </a:lnTo>
                    <a:lnTo>
                      <a:pt x="220" y="270"/>
                    </a:lnTo>
                    <a:lnTo>
                      <a:pt x="183" y="302"/>
                    </a:lnTo>
                    <a:close/>
                    <a:moveTo>
                      <a:pt x="183" y="499"/>
                    </a:moveTo>
                    <a:lnTo>
                      <a:pt x="226" y="536"/>
                    </a:lnTo>
                    <a:lnTo>
                      <a:pt x="183" y="536"/>
                    </a:lnTo>
                    <a:lnTo>
                      <a:pt x="183" y="499"/>
                    </a:lnTo>
                    <a:close/>
                    <a:moveTo>
                      <a:pt x="226" y="238"/>
                    </a:moveTo>
                    <a:lnTo>
                      <a:pt x="183" y="201"/>
                    </a:lnTo>
                    <a:lnTo>
                      <a:pt x="183" y="200"/>
                    </a:lnTo>
                    <a:lnTo>
                      <a:pt x="226" y="200"/>
                    </a:lnTo>
                    <a:lnTo>
                      <a:pt x="226" y="2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91" name="Freeform 22"/>
              <p:cNvSpPr>
                <a:spLocks noEditPoints="1"/>
              </p:cNvSpPr>
              <p:nvPr/>
            </p:nvSpPr>
            <p:spPr bwMode="auto">
              <a:xfrm>
                <a:off x="4527551" y="407988"/>
                <a:ext cx="157163" cy="393700"/>
              </a:xfrm>
              <a:custGeom>
                <a:avLst/>
                <a:gdLst>
                  <a:gd name="T0" fmla="*/ 57 w 99"/>
                  <a:gd name="T1" fmla="*/ 91 h 248"/>
                  <a:gd name="T2" fmla="*/ 25 w 99"/>
                  <a:gd name="T3" fmla="*/ 0 h 248"/>
                  <a:gd name="T4" fmla="*/ 14 w 99"/>
                  <a:gd name="T5" fmla="*/ 91 h 248"/>
                  <a:gd name="T6" fmla="*/ 11 w 99"/>
                  <a:gd name="T7" fmla="*/ 93 h 248"/>
                  <a:gd name="T8" fmla="*/ 9 w 99"/>
                  <a:gd name="T9" fmla="*/ 95 h 248"/>
                  <a:gd name="T10" fmla="*/ 6 w 99"/>
                  <a:gd name="T11" fmla="*/ 104 h 248"/>
                  <a:gd name="T12" fmla="*/ 14 w 99"/>
                  <a:gd name="T13" fmla="*/ 156 h 248"/>
                  <a:gd name="T14" fmla="*/ 17 w 99"/>
                  <a:gd name="T15" fmla="*/ 164 h 248"/>
                  <a:gd name="T16" fmla="*/ 26 w 99"/>
                  <a:gd name="T17" fmla="*/ 167 h 248"/>
                  <a:gd name="T18" fmla="*/ 35 w 99"/>
                  <a:gd name="T19" fmla="*/ 181 h 248"/>
                  <a:gd name="T20" fmla="*/ 35 w 99"/>
                  <a:gd name="T21" fmla="*/ 182 h 248"/>
                  <a:gd name="T22" fmla="*/ 35 w 99"/>
                  <a:gd name="T23" fmla="*/ 182 h 248"/>
                  <a:gd name="T24" fmla="*/ 36 w 99"/>
                  <a:gd name="T25" fmla="*/ 187 h 248"/>
                  <a:gd name="T26" fmla="*/ 43 w 99"/>
                  <a:gd name="T27" fmla="*/ 193 h 248"/>
                  <a:gd name="T28" fmla="*/ 47 w 99"/>
                  <a:gd name="T29" fmla="*/ 194 h 248"/>
                  <a:gd name="T30" fmla="*/ 57 w 99"/>
                  <a:gd name="T31" fmla="*/ 199 h 248"/>
                  <a:gd name="T32" fmla="*/ 62 w 99"/>
                  <a:gd name="T33" fmla="*/ 208 h 248"/>
                  <a:gd name="T34" fmla="*/ 61 w 99"/>
                  <a:gd name="T35" fmla="*/ 214 h 248"/>
                  <a:gd name="T36" fmla="*/ 53 w 99"/>
                  <a:gd name="T37" fmla="*/ 222 h 248"/>
                  <a:gd name="T38" fmla="*/ 47 w 99"/>
                  <a:gd name="T39" fmla="*/ 223 h 248"/>
                  <a:gd name="T40" fmla="*/ 38 w 99"/>
                  <a:gd name="T41" fmla="*/ 218 h 248"/>
                  <a:gd name="T42" fmla="*/ 33 w 99"/>
                  <a:gd name="T43" fmla="*/ 208 h 248"/>
                  <a:gd name="T44" fmla="*/ 32 w 99"/>
                  <a:gd name="T45" fmla="*/ 203 h 248"/>
                  <a:gd name="T46" fmla="*/ 26 w 99"/>
                  <a:gd name="T47" fmla="*/ 197 h 248"/>
                  <a:gd name="T48" fmla="*/ 21 w 99"/>
                  <a:gd name="T49" fmla="*/ 196 h 248"/>
                  <a:gd name="T50" fmla="*/ 12 w 99"/>
                  <a:gd name="T51" fmla="*/ 199 h 248"/>
                  <a:gd name="T52" fmla="*/ 9 w 99"/>
                  <a:gd name="T53" fmla="*/ 208 h 248"/>
                  <a:gd name="T54" fmla="*/ 10 w 99"/>
                  <a:gd name="T55" fmla="*/ 217 h 248"/>
                  <a:gd name="T56" fmla="*/ 15 w 99"/>
                  <a:gd name="T57" fmla="*/ 230 h 248"/>
                  <a:gd name="T58" fmla="*/ 26 w 99"/>
                  <a:gd name="T59" fmla="*/ 241 h 248"/>
                  <a:gd name="T60" fmla="*/ 40 w 99"/>
                  <a:gd name="T61" fmla="*/ 246 h 248"/>
                  <a:gd name="T62" fmla="*/ 47 w 99"/>
                  <a:gd name="T63" fmla="*/ 248 h 248"/>
                  <a:gd name="T64" fmla="*/ 63 w 99"/>
                  <a:gd name="T65" fmla="*/ 244 h 248"/>
                  <a:gd name="T66" fmla="*/ 75 w 99"/>
                  <a:gd name="T67" fmla="*/ 236 h 248"/>
                  <a:gd name="T68" fmla="*/ 83 w 99"/>
                  <a:gd name="T69" fmla="*/ 224 h 248"/>
                  <a:gd name="T70" fmla="*/ 86 w 99"/>
                  <a:gd name="T71" fmla="*/ 208 h 248"/>
                  <a:gd name="T72" fmla="*/ 86 w 99"/>
                  <a:gd name="T73" fmla="*/ 202 h 248"/>
                  <a:gd name="T74" fmla="*/ 82 w 99"/>
                  <a:gd name="T75" fmla="*/ 191 h 248"/>
                  <a:gd name="T76" fmla="*/ 75 w 99"/>
                  <a:gd name="T77" fmla="*/ 181 h 248"/>
                  <a:gd name="T78" fmla="*/ 66 w 99"/>
                  <a:gd name="T79" fmla="*/ 175 h 248"/>
                  <a:gd name="T80" fmla="*/ 61 w 99"/>
                  <a:gd name="T81" fmla="*/ 167 h 248"/>
                  <a:gd name="T82" fmla="*/ 70 w 99"/>
                  <a:gd name="T83" fmla="*/ 167 h 248"/>
                  <a:gd name="T84" fmla="*/ 79 w 99"/>
                  <a:gd name="T85" fmla="*/ 164 h 248"/>
                  <a:gd name="T86" fmla="*/ 83 w 99"/>
                  <a:gd name="T87" fmla="*/ 156 h 248"/>
                  <a:gd name="T88" fmla="*/ 91 w 99"/>
                  <a:gd name="T89" fmla="*/ 104 h 248"/>
                  <a:gd name="T90" fmla="*/ 89 w 99"/>
                  <a:gd name="T91" fmla="*/ 95 h 248"/>
                  <a:gd name="T92" fmla="*/ 85 w 99"/>
                  <a:gd name="T93" fmla="*/ 92 h 248"/>
                  <a:gd name="T94" fmla="*/ 99 w 99"/>
                  <a:gd name="T95" fmla="*/ 0 h 248"/>
                  <a:gd name="T96" fmla="*/ 61 w 99"/>
                  <a:gd name="T97" fmla="*/ 141 h 248"/>
                  <a:gd name="T98" fmla="*/ 32 w 99"/>
                  <a:gd name="T99" fmla="*/ 116 h 248"/>
                  <a:gd name="T100" fmla="*/ 61 w 99"/>
                  <a:gd name="T101" fmla="*/ 14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248">
                    <a:moveTo>
                      <a:pt x="73" y="0"/>
                    </a:moveTo>
                    <a:lnTo>
                      <a:pt x="57" y="91"/>
                    </a:lnTo>
                    <a:lnTo>
                      <a:pt x="38" y="91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1" y="93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6" y="100"/>
                    </a:lnTo>
                    <a:lnTo>
                      <a:pt x="6" y="104"/>
                    </a:lnTo>
                    <a:lnTo>
                      <a:pt x="14" y="156"/>
                    </a:lnTo>
                    <a:lnTo>
                      <a:pt x="14" y="156"/>
                    </a:lnTo>
                    <a:lnTo>
                      <a:pt x="15" y="160"/>
                    </a:lnTo>
                    <a:lnTo>
                      <a:pt x="17" y="164"/>
                    </a:lnTo>
                    <a:lnTo>
                      <a:pt x="21" y="166"/>
                    </a:lnTo>
                    <a:lnTo>
                      <a:pt x="26" y="167"/>
                    </a:lnTo>
                    <a:lnTo>
                      <a:pt x="35" y="167"/>
                    </a:lnTo>
                    <a:lnTo>
                      <a:pt x="35" y="181"/>
                    </a:lnTo>
                    <a:lnTo>
                      <a:pt x="35" y="181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6" y="187"/>
                    </a:lnTo>
                    <a:lnTo>
                      <a:pt x="38" y="191"/>
                    </a:lnTo>
                    <a:lnTo>
                      <a:pt x="43" y="193"/>
                    </a:lnTo>
                    <a:lnTo>
                      <a:pt x="47" y="194"/>
                    </a:lnTo>
                    <a:lnTo>
                      <a:pt x="47" y="194"/>
                    </a:lnTo>
                    <a:lnTo>
                      <a:pt x="53" y="196"/>
                    </a:lnTo>
                    <a:lnTo>
                      <a:pt x="57" y="199"/>
                    </a:lnTo>
                    <a:lnTo>
                      <a:pt x="61" y="203"/>
                    </a:lnTo>
                    <a:lnTo>
                      <a:pt x="62" y="208"/>
                    </a:lnTo>
                    <a:lnTo>
                      <a:pt x="62" y="208"/>
                    </a:lnTo>
                    <a:lnTo>
                      <a:pt x="61" y="214"/>
                    </a:lnTo>
                    <a:lnTo>
                      <a:pt x="57" y="218"/>
                    </a:lnTo>
                    <a:lnTo>
                      <a:pt x="53" y="222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2" y="222"/>
                    </a:lnTo>
                    <a:lnTo>
                      <a:pt x="38" y="218"/>
                    </a:lnTo>
                    <a:lnTo>
                      <a:pt x="35" y="214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2" y="203"/>
                    </a:lnTo>
                    <a:lnTo>
                      <a:pt x="30" y="199"/>
                    </a:lnTo>
                    <a:lnTo>
                      <a:pt x="26" y="197"/>
                    </a:lnTo>
                    <a:lnTo>
                      <a:pt x="21" y="196"/>
                    </a:lnTo>
                    <a:lnTo>
                      <a:pt x="21" y="196"/>
                    </a:lnTo>
                    <a:lnTo>
                      <a:pt x="16" y="197"/>
                    </a:lnTo>
                    <a:lnTo>
                      <a:pt x="12" y="199"/>
                    </a:lnTo>
                    <a:lnTo>
                      <a:pt x="10" y="203"/>
                    </a:lnTo>
                    <a:lnTo>
                      <a:pt x="9" y="208"/>
                    </a:lnTo>
                    <a:lnTo>
                      <a:pt x="9" y="208"/>
                    </a:lnTo>
                    <a:lnTo>
                      <a:pt x="10" y="217"/>
                    </a:lnTo>
                    <a:lnTo>
                      <a:pt x="11" y="224"/>
                    </a:lnTo>
                    <a:lnTo>
                      <a:pt x="15" y="230"/>
                    </a:lnTo>
                    <a:lnTo>
                      <a:pt x="20" y="236"/>
                    </a:lnTo>
                    <a:lnTo>
                      <a:pt x="26" y="241"/>
                    </a:lnTo>
                    <a:lnTo>
                      <a:pt x="32" y="244"/>
                    </a:lnTo>
                    <a:lnTo>
                      <a:pt x="40" y="246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56" y="246"/>
                    </a:lnTo>
                    <a:lnTo>
                      <a:pt x="63" y="244"/>
                    </a:lnTo>
                    <a:lnTo>
                      <a:pt x="69" y="241"/>
                    </a:lnTo>
                    <a:lnTo>
                      <a:pt x="75" y="236"/>
                    </a:lnTo>
                    <a:lnTo>
                      <a:pt x="80" y="230"/>
                    </a:lnTo>
                    <a:lnTo>
                      <a:pt x="83" y="224"/>
                    </a:lnTo>
                    <a:lnTo>
                      <a:pt x="85" y="217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02"/>
                    </a:lnTo>
                    <a:lnTo>
                      <a:pt x="84" y="197"/>
                    </a:lnTo>
                    <a:lnTo>
                      <a:pt x="82" y="191"/>
                    </a:lnTo>
                    <a:lnTo>
                      <a:pt x="79" y="186"/>
                    </a:lnTo>
                    <a:lnTo>
                      <a:pt x="75" y="181"/>
                    </a:lnTo>
                    <a:lnTo>
                      <a:pt x="70" y="177"/>
                    </a:lnTo>
                    <a:lnTo>
                      <a:pt x="66" y="175"/>
                    </a:lnTo>
                    <a:lnTo>
                      <a:pt x="61" y="172"/>
                    </a:lnTo>
                    <a:lnTo>
                      <a:pt x="61" y="167"/>
                    </a:lnTo>
                    <a:lnTo>
                      <a:pt x="70" y="167"/>
                    </a:lnTo>
                    <a:lnTo>
                      <a:pt x="70" y="167"/>
                    </a:lnTo>
                    <a:lnTo>
                      <a:pt x="75" y="166"/>
                    </a:lnTo>
                    <a:lnTo>
                      <a:pt x="79" y="164"/>
                    </a:lnTo>
                    <a:lnTo>
                      <a:pt x="82" y="160"/>
                    </a:lnTo>
                    <a:lnTo>
                      <a:pt x="83" y="156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1" y="100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5" y="92"/>
                    </a:lnTo>
                    <a:lnTo>
                      <a:pt x="83" y="91"/>
                    </a:lnTo>
                    <a:lnTo>
                      <a:pt x="99" y="0"/>
                    </a:lnTo>
                    <a:lnTo>
                      <a:pt x="73" y="0"/>
                    </a:lnTo>
                    <a:close/>
                    <a:moveTo>
                      <a:pt x="61" y="141"/>
                    </a:moveTo>
                    <a:lnTo>
                      <a:pt x="37" y="141"/>
                    </a:lnTo>
                    <a:lnTo>
                      <a:pt x="32" y="116"/>
                    </a:lnTo>
                    <a:lnTo>
                      <a:pt x="64" y="116"/>
                    </a:lnTo>
                    <a:lnTo>
                      <a:pt x="61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29384B05-AEF3-413D-A021-C59DA0CE5143}"/>
              </a:ext>
            </a:extLst>
          </p:cNvPr>
          <p:cNvGrpSpPr/>
          <p:nvPr/>
        </p:nvGrpSpPr>
        <p:grpSpPr>
          <a:xfrm>
            <a:off x="7874498" y="3883814"/>
            <a:ext cx="2850651" cy="706188"/>
            <a:chOff x="7874498" y="3883814"/>
            <a:chExt cx="2850651" cy="706188"/>
          </a:xfrm>
        </p:grpSpPr>
        <p:sp>
          <p:nvSpPr>
            <p:cNvPr id="22" name="타원 48"/>
            <p:cNvSpPr/>
            <p:nvPr/>
          </p:nvSpPr>
          <p:spPr>
            <a:xfrm flipH="1">
              <a:off x="7874498" y="3889917"/>
              <a:ext cx="700085" cy="700085"/>
            </a:xfrm>
            <a:prstGeom prst="ellipse">
              <a:avLst/>
            </a:prstGeom>
            <a:solidFill>
              <a:srgbClr val="FFD10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2" name="Rectangle 3"/>
            <p:cNvSpPr txBox="1">
              <a:spLocks noChangeArrowheads="1"/>
            </p:cNvSpPr>
            <p:nvPr/>
          </p:nvSpPr>
          <p:spPr bwMode="auto">
            <a:xfrm>
              <a:off x="8757813" y="3883814"/>
              <a:ext cx="1531218" cy="215444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lvl="0" algn="l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33" name="Rectangle 3"/>
            <p:cNvSpPr txBox="1">
              <a:spLocks noChangeArrowheads="1"/>
            </p:cNvSpPr>
            <p:nvPr/>
          </p:nvSpPr>
          <p:spPr bwMode="auto">
            <a:xfrm>
              <a:off x="8757813" y="4134440"/>
              <a:ext cx="1967336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2" name="Group 91"/>
            <p:cNvGrpSpPr/>
            <p:nvPr/>
          </p:nvGrpSpPr>
          <p:grpSpPr>
            <a:xfrm>
              <a:off x="8076112" y="4069322"/>
              <a:ext cx="332680" cy="312387"/>
              <a:chOff x="5667376" y="68263"/>
              <a:chExt cx="858838" cy="806450"/>
            </a:xfrm>
          </p:grpSpPr>
          <p:sp>
            <p:nvSpPr>
              <p:cNvPr id="93" name="Freeform 23"/>
              <p:cNvSpPr>
                <a:spLocks/>
              </p:cNvSpPr>
              <p:nvPr/>
            </p:nvSpPr>
            <p:spPr bwMode="auto">
              <a:xfrm>
                <a:off x="5880101" y="603250"/>
                <a:ext cx="436563" cy="119063"/>
              </a:xfrm>
              <a:custGeom>
                <a:avLst/>
                <a:gdLst>
                  <a:gd name="T0" fmla="*/ 246 w 275"/>
                  <a:gd name="T1" fmla="*/ 0 h 75"/>
                  <a:gd name="T2" fmla="*/ 246 w 275"/>
                  <a:gd name="T3" fmla="*/ 46 h 75"/>
                  <a:gd name="T4" fmla="*/ 29 w 275"/>
                  <a:gd name="T5" fmla="*/ 46 h 75"/>
                  <a:gd name="T6" fmla="*/ 29 w 275"/>
                  <a:gd name="T7" fmla="*/ 0 h 75"/>
                  <a:gd name="T8" fmla="*/ 0 w 275"/>
                  <a:gd name="T9" fmla="*/ 0 h 75"/>
                  <a:gd name="T10" fmla="*/ 0 w 275"/>
                  <a:gd name="T11" fmla="*/ 75 h 75"/>
                  <a:gd name="T12" fmla="*/ 275 w 275"/>
                  <a:gd name="T13" fmla="*/ 75 h 75"/>
                  <a:gd name="T14" fmla="*/ 275 w 275"/>
                  <a:gd name="T15" fmla="*/ 0 h 75"/>
                  <a:gd name="T16" fmla="*/ 246 w 2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75">
                    <a:moveTo>
                      <a:pt x="246" y="0"/>
                    </a:moveTo>
                    <a:lnTo>
                      <a:pt x="246" y="46"/>
                    </a:lnTo>
                    <a:lnTo>
                      <a:pt x="29" y="46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75"/>
                    </a:lnTo>
                    <a:lnTo>
                      <a:pt x="275" y="75"/>
                    </a:lnTo>
                    <a:lnTo>
                      <a:pt x="275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94" name="Freeform 24"/>
              <p:cNvSpPr>
                <a:spLocks/>
              </p:cNvSpPr>
              <p:nvPr/>
            </p:nvSpPr>
            <p:spPr bwMode="auto">
              <a:xfrm>
                <a:off x="5794376" y="603250"/>
                <a:ext cx="609600" cy="271463"/>
              </a:xfrm>
              <a:custGeom>
                <a:avLst/>
                <a:gdLst>
                  <a:gd name="T0" fmla="*/ 354 w 384"/>
                  <a:gd name="T1" fmla="*/ 0 h 171"/>
                  <a:gd name="T2" fmla="*/ 354 w 384"/>
                  <a:gd name="T3" fmla="*/ 142 h 171"/>
                  <a:gd name="T4" fmla="*/ 329 w 384"/>
                  <a:gd name="T5" fmla="*/ 142 h 171"/>
                  <a:gd name="T6" fmla="*/ 329 w 384"/>
                  <a:gd name="T7" fmla="*/ 100 h 171"/>
                  <a:gd name="T8" fmla="*/ 54 w 384"/>
                  <a:gd name="T9" fmla="*/ 100 h 171"/>
                  <a:gd name="T10" fmla="*/ 54 w 384"/>
                  <a:gd name="T11" fmla="*/ 142 h 171"/>
                  <a:gd name="T12" fmla="*/ 30 w 384"/>
                  <a:gd name="T13" fmla="*/ 142 h 171"/>
                  <a:gd name="T14" fmla="*/ 30 w 384"/>
                  <a:gd name="T15" fmla="*/ 0 h 171"/>
                  <a:gd name="T16" fmla="*/ 0 w 384"/>
                  <a:gd name="T17" fmla="*/ 0 h 171"/>
                  <a:gd name="T18" fmla="*/ 0 w 384"/>
                  <a:gd name="T19" fmla="*/ 171 h 171"/>
                  <a:gd name="T20" fmla="*/ 83 w 384"/>
                  <a:gd name="T21" fmla="*/ 171 h 171"/>
                  <a:gd name="T22" fmla="*/ 83 w 384"/>
                  <a:gd name="T23" fmla="*/ 129 h 171"/>
                  <a:gd name="T24" fmla="*/ 300 w 384"/>
                  <a:gd name="T25" fmla="*/ 129 h 171"/>
                  <a:gd name="T26" fmla="*/ 300 w 384"/>
                  <a:gd name="T27" fmla="*/ 171 h 171"/>
                  <a:gd name="T28" fmla="*/ 384 w 384"/>
                  <a:gd name="T29" fmla="*/ 171 h 171"/>
                  <a:gd name="T30" fmla="*/ 384 w 384"/>
                  <a:gd name="T31" fmla="*/ 0 h 171"/>
                  <a:gd name="T32" fmla="*/ 354 w 384"/>
                  <a:gd name="T3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4" h="171">
                    <a:moveTo>
                      <a:pt x="354" y="0"/>
                    </a:moveTo>
                    <a:lnTo>
                      <a:pt x="354" y="142"/>
                    </a:lnTo>
                    <a:lnTo>
                      <a:pt x="329" y="142"/>
                    </a:lnTo>
                    <a:lnTo>
                      <a:pt x="329" y="100"/>
                    </a:lnTo>
                    <a:lnTo>
                      <a:pt x="54" y="100"/>
                    </a:lnTo>
                    <a:lnTo>
                      <a:pt x="54" y="142"/>
                    </a:lnTo>
                    <a:lnTo>
                      <a:pt x="30" y="142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71"/>
                    </a:lnTo>
                    <a:lnTo>
                      <a:pt x="83" y="171"/>
                    </a:lnTo>
                    <a:lnTo>
                      <a:pt x="83" y="129"/>
                    </a:lnTo>
                    <a:lnTo>
                      <a:pt x="300" y="129"/>
                    </a:lnTo>
                    <a:lnTo>
                      <a:pt x="300" y="171"/>
                    </a:lnTo>
                    <a:lnTo>
                      <a:pt x="384" y="171"/>
                    </a:lnTo>
                    <a:lnTo>
                      <a:pt x="384" y="0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95" name="Freeform 25"/>
              <p:cNvSpPr>
                <a:spLocks noEditPoints="1"/>
              </p:cNvSpPr>
              <p:nvPr/>
            </p:nvSpPr>
            <p:spPr bwMode="auto">
              <a:xfrm>
                <a:off x="5667376" y="284163"/>
                <a:ext cx="858838" cy="282575"/>
              </a:xfrm>
              <a:custGeom>
                <a:avLst/>
                <a:gdLst>
                  <a:gd name="T0" fmla="*/ 0 w 541"/>
                  <a:gd name="T1" fmla="*/ 0 h 178"/>
                  <a:gd name="T2" fmla="*/ 0 w 541"/>
                  <a:gd name="T3" fmla="*/ 178 h 178"/>
                  <a:gd name="T4" fmla="*/ 541 w 541"/>
                  <a:gd name="T5" fmla="*/ 178 h 178"/>
                  <a:gd name="T6" fmla="*/ 541 w 541"/>
                  <a:gd name="T7" fmla="*/ 0 h 178"/>
                  <a:gd name="T8" fmla="*/ 0 w 541"/>
                  <a:gd name="T9" fmla="*/ 0 h 178"/>
                  <a:gd name="T10" fmla="*/ 182 w 541"/>
                  <a:gd name="T11" fmla="*/ 28 h 178"/>
                  <a:gd name="T12" fmla="*/ 254 w 541"/>
                  <a:gd name="T13" fmla="*/ 28 h 178"/>
                  <a:gd name="T14" fmla="*/ 178 w 541"/>
                  <a:gd name="T15" fmla="*/ 149 h 178"/>
                  <a:gd name="T16" fmla="*/ 107 w 541"/>
                  <a:gd name="T17" fmla="*/ 149 h 178"/>
                  <a:gd name="T18" fmla="*/ 182 w 541"/>
                  <a:gd name="T19" fmla="*/ 28 h 178"/>
                  <a:gd name="T20" fmla="*/ 73 w 541"/>
                  <a:gd name="T21" fmla="*/ 149 h 178"/>
                  <a:gd name="T22" fmla="*/ 38 w 541"/>
                  <a:gd name="T23" fmla="*/ 149 h 178"/>
                  <a:gd name="T24" fmla="*/ 112 w 541"/>
                  <a:gd name="T25" fmla="*/ 28 h 178"/>
                  <a:gd name="T26" fmla="*/ 149 w 541"/>
                  <a:gd name="T27" fmla="*/ 28 h 178"/>
                  <a:gd name="T28" fmla="*/ 73 w 541"/>
                  <a:gd name="T29" fmla="*/ 149 h 178"/>
                  <a:gd name="T30" fmla="*/ 288 w 541"/>
                  <a:gd name="T31" fmla="*/ 28 h 178"/>
                  <a:gd name="T32" fmla="*/ 329 w 541"/>
                  <a:gd name="T33" fmla="*/ 28 h 178"/>
                  <a:gd name="T34" fmla="*/ 253 w 541"/>
                  <a:gd name="T35" fmla="*/ 149 h 178"/>
                  <a:gd name="T36" fmla="*/ 212 w 541"/>
                  <a:gd name="T37" fmla="*/ 149 h 178"/>
                  <a:gd name="T38" fmla="*/ 288 w 541"/>
                  <a:gd name="T39" fmla="*/ 28 h 178"/>
                  <a:gd name="T40" fmla="*/ 364 w 541"/>
                  <a:gd name="T41" fmla="*/ 28 h 178"/>
                  <a:gd name="T42" fmla="*/ 430 w 541"/>
                  <a:gd name="T43" fmla="*/ 28 h 178"/>
                  <a:gd name="T44" fmla="*/ 355 w 541"/>
                  <a:gd name="T45" fmla="*/ 149 h 178"/>
                  <a:gd name="T46" fmla="*/ 287 w 541"/>
                  <a:gd name="T47" fmla="*/ 149 h 178"/>
                  <a:gd name="T48" fmla="*/ 364 w 541"/>
                  <a:gd name="T49" fmla="*/ 28 h 178"/>
                  <a:gd name="T50" fmla="*/ 465 w 541"/>
                  <a:gd name="T51" fmla="*/ 28 h 178"/>
                  <a:gd name="T52" fmla="*/ 506 w 541"/>
                  <a:gd name="T53" fmla="*/ 28 h 178"/>
                  <a:gd name="T54" fmla="*/ 429 w 541"/>
                  <a:gd name="T55" fmla="*/ 149 h 178"/>
                  <a:gd name="T56" fmla="*/ 390 w 541"/>
                  <a:gd name="T57" fmla="*/ 149 h 178"/>
                  <a:gd name="T58" fmla="*/ 465 w 541"/>
                  <a:gd name="T59" fmla="*/ 28 h 178"/>
                  <a:gd name="T60" fmla="*/ 78 w 541"/>
                  <a:gd name="T61" fmla="*/ 28 h 178"/>
                  <a:gd name="T62" fmla="*/ 30 w 541"/>
                  <a:gd name="T63" fmla="*/ 107 h 178"/>
                  <a:gd name="T64" fmla="*/ 30 w 541"/>
                  <a:gd name="T65" fmla="*/ 28 h 178"/>
                  <a:gd name="T66" fmla="*/ 78 w 541"/>
                  <a:gd name="T67" fmla="*/ 28 h 178"/>
                  <a:gd name="T68" fmla="*/ 464 w 541"/>
                  <a:gd name="T69" fmla="*/ 149 h 178"/>
                  <a:gd name="T70" fmla="*/ 512 w 541"/>
                  <a:gd name="T71" fmla="*/ 73 h 178"/>
                  <a:gd name="T72" fmla="*/ 512 w 541"/>
                  <a:gd name="T73" fmla="*/ 149 h 178"/>
                  <a:gd name="T74" fmla="*/ 464 w 541"/>
                  <a:gd name="T75" fmla="*/ 14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41" h="178">
                    <a:moveTo>
                      <a:pt x="0" y="0"/>
                    </a:moveTo>
                    <a:lnTo>
                      <a:pt x="0" y="178"/>
                    </a:lnTo>
                    <a:lnTo>
                      <a:pt x="541" y="178"/>
                    </a:lnTo>
                    <a:lnTo>
                      <a:pt x="541" y="0"/>
                    </a:lnTo>
                    <a:lnTo>
                      <a:pt x="0" y="0"/>
                    </a:lnTo>
                    <a:close/>
                    <a:moveTo>
                      <a:pt x="182" y="28"/>
                    </a:moveTo>
                    <a:lnTo>
                      <a:pt x="254" y="28"/>
                    </a:lnTo>
                    <a:lnTo>
                      <a:pt x="178" y="149"/>
                    </a:lnTo>
                    <a:lnTo>
                      <a:pt x="107" y="149"/>
                    </a:lnTo>
                    <a:lnTo>
                      <a:pt x="182" y="28"/>
                    </a:lnTo>
                    <a:close/>
                    <a:moveTo>
                      <a:pt x="73" y="149"/>
                    </a:moveTo>
                    <a:lnTo>
                      <a:pt x="38" y="149"/>
                    </a:lnTo>
                    <a:lnTo>
                      <a:pt x="112" y="28"/>
                    </a:lnTo>
                    <a:lnTo>
                      <a:pt x="149" y="28"/>
                    </a:lnTo>
                    <a:lnTo>
                      <a:pt x="73" y="149"/>
                    </a:lnTo>
                    <a:close/>
                    <a:moveTo>
                      <a:pt x="288" y="28"/>
                    </a:moveTo>
                    <a:lnTo>
                      <a:pt x="329" y="28"/>
                    </a:lnTo>
                    <a:lnTo>
                      <a:pt x="253" y="149"/>
                    </a:lnTo>
                    <a:lnTo>
                      <a:pt x="212" y="149"/>
                    </a:lnTo>
                    <a:lnTo>
                      <a:pt x="288" y="28"/>
                    </a:lnTo>
                    <a:close/>
                    <a:moveTo>
                      <a:pt x="364" y="28"/>
                    </a:moveTo>
                    <a:lnTo>
                      <a:pt x="430" y="28"/>
                    </a:lnTo>
                    <a:lnTo>
                      <a:pt x="355" y="149"/>
                    </a:lnTo>
                    <a:lnTo>
                      <a:pt x="287" y="149"/>
                    </a:lnTo>
                    <a:lnTo>
                      <a:pt x="364" y="28"/>
                    </a:lnTo>
                    <a:close/>
                    <a:moveTo>
                      <a:pt x="465" y="28"/>
                    </a:moveTo>
                    <a:lnTo>
                      <a:pt x="506" y="28"/>
                    </a:lnTo>
                    <a:lnTo>
                      <a:pt x="429" y="149"/>
                    </a:lnTo>
                    <a:lnTo>
                      <a:pt x="390" y="149"/>
                    </a:lnTo>
                    <a:lnTo>
                      <a:pt x="465" y="28"/>
                    </a:lnTo>
                    <a:close/>
                    <a:moveTo>
                      <a:pt x="78" y="28"/>
                    </a:moveTo>
                    <a:lnTo>
                      <a:pt x="30" y="107"/>
                    </a:lnTo>
                    <a:lnTo>
                      <a:pt x="30" y="28"/>
                    </a:lnTo>
                    <a:lnTo>
                      <a:pt x="78" y="28"/>
                    </a:lnTo>
                    <a:close/>
                    <a:moveTo>
                      <a:pt x="464" y="149"/>
                    </a:moveTo>
                    <a:lnTo>
                      <a:pt x="512" y="73"/>
                    </a:lnTo>
                    <a:lnTo>
                      <a:pt x="512" y="149"/>
                    </a:lnTo>
                    <a:lnTo>
                      <a:pt x="464" y="149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96" name="Freeform 26"/>
              <p:cNvSpPr>
                <a:spLocks noEditPoints="1"/>
              </p:cNvSpPr>
              <p:nvPr/>
            </p:nvSpPr>
            <p:spPr bwMode="auto">
              <a:xfrm>
                <a:off x="6240463" y="68263"/>
                <a:ext cx="182563" cy="180975"/>
              </a:xfrm>
              <a:custGeom>
                <a:avLst/>
                <a:gdLst>
                  <a:gd name="T0" fmla="*/ 57 w 115"/>
                  <a:gd name="T1" fmla="*/ 114 h 114"/>
                  <a:gd name="T2" fmla="*/ 79 w 115"/>
                  <a:gd name="T3" fmla="*/ 110 h 114"/>
                  <a:gd name="T4" fmla="*/ 98 w 115"/>
                  <a:gd name="T5" fmla="*/ 98 h 114"/>
                  <a:gd name="T6" fmla="*/ 110 w 115"/>
                  <a:gd name="T7" fmla="*/ 79 h 114"/>
                  <a:gd name="T8" fmla="*/ 115 w 115"/>
                  <a:gd name="T9" fmla="*/ 57 h 114"/>
                  <a:gd name="T10" fmla="*/ 114 w 115"/>
                  <a:gd name="T11" fmla="*/ 46 h 114"/>
                  <a:gd name="T12" fmla="*/ 105 w 115"/>
                  <a:gd name="T13" fmla="*/ 25 h 114"/>
                  <a:gd name="T14" fmla="*/ 89 w 115"/>
                  <a:gd name="T15" fmla="*/ 10 h 114"/>
                  <a:gd name="T16" fmla="*/ 69 w 115"/>
                  <a:gd name="T17" fmla="*/ 1 h 114"/>
                  <a:gd name="T18" fmla="*/ 57 w 115"/>
                  <a:gd name="T19" fmla="*/ 0 h 114"/>
                  <a:gd name="T20" fmla="*/ 36 w 115"/>
                  <a:gd name="T21" fmla="*/ 5 h 114"/>
                  <a:gd name="T22" fmla="*/ 18 w 115"/>
                  <a:gd name="T23" fmla="*/ 17 h 114"/>
                  <a:gd name="T24" fmla="*/ 5 w 115"/>
                  <a:gd name="T25" fmla="*/ 35 h 114"/>
                  <a:gd name="T26" fmla="*/ 0 w 115"/>
                  <a:gd name="T27" fmla="*/ 57 h 114"/>
                  <a:gd name="T28" fmla="*/ 1 w 115"/>
                  <a:gd name="T29" fmla="*/ 68 h 114"/>
                  <a:gd name="T30" fmla="*/ 10 w 115"/>
                  <a:gd name="T31" fmla="*/ 89 h 114"/>
                  <a:gd name="T32" fmla="*/ 26 w 115"/>
                  <a:gd name="T33" fmla="*/ 104 h 114"/>
                  <a:gd name="T34" fmla="*/ 46 w 115"/>
                  <a:gd name="T35" fmla="*/ 112 h 114"/>
                  <a:gd name="T36" fmla="*/ 57 w 115"/>
                  <a:gd name="T37" fmla="*/ 114 h 114"/>
                  <a:gd name="T38" fmla="*/ 57 w 115"/>
                  <a:gd name="T39" fmla="*/ 30 h 114"/>
                  <a:gd name="T40" fmla="*/ 68 w 115"/>
                  <a:gd name="T41" fmla="*/ 31 h 114"/>
                  <a:gd name="T42" fmla="*/ 77 w 115"/>
                  <a:gd name="T43" fmla="*/ 37 h 114"/>
                  <a:gd name="T44" fmla="*/ 83 w 115"/>
                  <a:gd name="T45" fmla="*/ 46 h 114"/>
                  <a:gd name="T46" fmla="*/ 85 w 115"/>
                  <a:gd name="T47" fmla="*/ 57 h 114"/>
                  <a:gd name="T48" fmla="*/ 85 w 115"/>
                  <a:gd name="T49" fmla="*/ 63 h 114"/>
                  <a:gd name="T50" fmla="*/ 80 w 115"/>
                  <a:gd name="T51" fmla="*/ 73 h 114"/>
                  <a:gd name="T52" fmla="*/ 73 w 115"/>
                  <a:gd name="T53" fmla="*/ 80 h 114"/>
                  <a:gd name="T54" fmla="*/ 63 w 115"/>
                  <a:gd name="T55" fmla="*/ 84 h 114"/>
                  <a:gd name="T56" fmla="*/ 57 w 115"/>
                  <a:gd name="T57" fmla="*/ 85 h 114"/>
                  <a:gd name="T58" fmla="*/ 47 w 115"/>
                  <a:gd name="T59" fmla="*/ 83 h 114"/>
                  <a:gd name="T60" fmla="*/ 38 w 115"/>
                  <a:gd name="T61" fmla="*/ 77 h 114"/>
                  <a:gd name="T62" fmla="*/ 32 w 115"/>
                  <a:gd name="T63" fmla="*/ 68 h 114"/>
                  <a:gd name="T64" fmla="*/ 30 w 115"/>
                  <a:gd name="T65" fmla="*/ 57 h 114"/>
                  <a:gd name="T66" fmla="*/ 30 w 115"/>
                  <a:gd name="T67" fmla="*/ 52 h 114"/>
                  <a:gd name="T68" fmla="*/ 35 w 115"/>
                  <a:gd name="T69" fmla="*/ 42 h 114"/>
                  <a:gd name="T70" fmla="*/ 42 w 115"/>
                  <a:gd name="T71" fmla="*/ 33 h 114"/>
                  <a:gd name="T72" fmla="*/ 52 w 115"/>
                  <a:gd name="T73" fmla="*/ 30 h 114"/>
                  <a:gd name="T74" fmla="*/ 57 w 115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9" y="112"/>
                    </a:lnTo>
                    <a:lnTo>
                      <a:pt x="79" y="110"/>
                    </a:lnTo>
                    <a:lnTo>
                      <a:pt x="89" y="104"/>
                    </a:lnTo>
                    <a:lnTo>
                      <a:pt x="98" y="98"/>
                    </a:lnTo>
                    <a:lnTo>
                      <a:pt x="105" y="89"/>
                    </a:lnTo>
                    <a:lnTo>
                      <a:pt x="110" y="79"/>
                    </a:lnTo>
                    <a:lnTo>
                      <a:pt x="114" y="68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4" y="46"/>
                    </a:lnTo>
                    <a:lnTo>
                      <a:pt x="110" y="35"/>
                    </a:lnTo>
                    <a:lnTo>
                      <a:pt x="105" y="25"/>
                    </a:lnTo>
                    <a:lnTo>
                      <a:pt x="98" y="17"/>
                    </a:lnTo>
                    <a:lnTo>
                      <a:pt x="89" y="10"/>
                    </a:lnTo>
                    <a:lnTo>
                      <a:pt x="79" y="5"/>
                    </a:lnTo>
                    <a:lnTo>
                      <a:pt x="69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6" y="1"/>
                    </a:lnTo>
                    <a:lnTo>
                      <a:pt x="36" y="5"/>
                    </a:lnTo>
                    <a:lnTo>
                      <a:pt x="26" y="10"/>
                    </a:lnTo>
                    <a:lnTo>
                      <a:pt x="18" y="17"/>
                    </a:lnTo>
                    <a:lnTo>
                      <a:pt x="10" y="25"/>
                    </a:lnTo>
                    <a:lnTo>
                      <a:pt x="5" y="35"/>
                    </a:lnTo>
                    <a:lnTo>
                      <a:pt x="1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68"/>
                    </a:lnTo>
                    <a:lnTo>
                      <a:pt x="5" y="79"/>
                    </a:lnTo>
                    <a:lnTo>
                      <a:pt x="10" y="89"/>
                    </a:lnTo>
                    <a:lnTo>
                      <a:pt x="18" y="98"/>
                    </a:lnTo>
                    <a:lnTo>
                      <a:pt x="26" y="104"/>
                    </a:lnTo>
                    <a:lnTo>
                      <a:pt x="36" y="110"/>
                    </a:lnTo>
                    <a:lnTo>
                      <a:pt x="46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3" y="30"/>
                    </a:lnTo>
                    <a:lnTo>
                      <a:pt x="68" y="31"/>
                    </a:lnTo>
                    <a:lnTo>
                      <a:pt x="73" y="33"/>
                    </a:lnTo>
                    <a:lnTo>
                      <a:pt x="77" y="37"/>
                    </a:lnTo>
                    <a:lnTo>
                      <a:pt x="80" y="42"/>
                    </a:lnTo>
                    <a:lnTo>
                      <a:pt x="83" y="46"/>
                    </a:lnTo>
                    <a:lnTo>
                      <a:pt x="85" y="52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5" y="63"/>
                    </a:lnTo>
                    <a:lnTo>
                      <a:pt x="83" y="68"/>
                    </a:lnTo>
                    <a:lnTo>
                      <a:pt x="80" y="73"/>
                    </a:lnTo>
                    <a:lnTo>
                      <a:pt x="77" y="77"/>
                    </a:lnTo>
                    <a:lnTo>
                      <a:pt x="73" y="80"/>
                    </a:lnTo>
                    <a:lnTo>
                      <a:pt x="68" y="83"/>
                    </a:lnTo>
                    <a:lnTo>
                      <a:pt x="63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2" y="84"/>
                    </a:lnTo>
                    <a:lnTo>
                      <a:pt x="47" y="83"/>
                    </a:lnTo>
                    <a:lnTo>
                      <a:pt x="42" y="80"/>
                    </a:lnTo>
                    <a:lnTo>
                      <a:pt x="38" y="77"/>
                    </a:lnTo>
                    <a:lnTo>
                      <a:pt x="35" y="73"/>
                    </a:lnTo>
                    <a:lnTo>
                      <a:pt x="32" y="68"/>
                    </a:lnTo>
                    <a:lnTo>
                      <a:pt x="30" y="63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0" y="52"/>
                    </a:lnTo>
                    <a:lnTo>
                      <a:pt x="32" y="46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42" y="33"/>
                    </a:lnTo>
                    <a:lnTo>
                      <a:pt x="47" y="31"/>
                    </a:lnTo>
                    <a:lnTo>
                      <a:pt x="52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97" name="Freeform 27"/>
              <p:cNvSpPr>
                <a:spLocks noEditPoints="1"/>
              </p:cNvSpPr>
              <p:nvPr/>
            </p:nvSpPr>
            <p:spPr bwMode="auto">
              <a:xfrm>
                <a:off x="5770563" y="68263"/>
                <a:ext cx="180975" cy="180975"/>
              </a:xfrm>
              <a:custGeom>
                <a:avLst/>
                <a:gdLst>
                  <a:gd name="T0" fmla="*/ 57 w 114"/>
                  <a:gd name="T1" fmla="*/ 114 h 114"/>
                  <a:gd name="T2" fmla="*/ 79 w 114"/>
                  <a:gd name="T3" fmla="*/ 110 h 114"/>
                  <a:gd name="T4" fmla="*/ 96 w 114"/>
                  <a:gd name="T5" fmla="*/ 98 h 114"/>
                  <a:gd name="T6" fmla="*/ 109 w 114"/>
                  <a:gd name="T7" fmla="*/ 79 h 114"/>
                  <a:gd name="T8" fmla="*/ 114 w 114"/>
                  <a:gd name="T9" fmla="*/ 57 h 114"/>
                  <a:gd name="T10" fmla="*/ 113 w 114"/>
                  <a:gd name="T11" fmla="*/ 46 h 114"/>
                  <a:gd name="T12" fmla="*/ 104 w 114"/>
                  <a:gd name="T13" fmla="*/ 25 h 114"/>
                  <a:gd name="T14" fmla="*/ 88 w 114"/>
                  <a:gd name="T15" fmla="*/ 10 h 114"/>
                  <a:gd name="T16" fmla="*/ 68 w 114"/>
                  <a:gd name="T17" fmla="*/ 1 h 114"/>
                  <a:gd name="T18" fmla="*/ 57 w 114"/>
                  <a:gd name="T19" fmla="*/ 0 h 114"/>
                  <a:gd name="T20" fmla="*/ 35 w 114"/>
                  <a:gd name="T21" fmla="*/ 5 h 114"/>
                  <a:gd name="T22" fmla="*/ 16 w 114"/>
                  <a:gd name="T23" fmla="*/ 17 h 114"/>
                  <a:gd name="T24" fmla="*/ 4 w 114"/>
                  <a:gd name="T25" fmla="*/ 35 h 114"/>
                  <a:gd name="T26" fmla="*/ 0 w 114"/>
                  <a:gd name="T27" fmla="*/ 57 h 114"/>
                  <a:gd name="T28" fmla="*/ 0 w 114"/>
                  <a:gd name="T29" fmla="*/ 68 h 114"/>
                  <a:gd name="T30" fmla="*/ 9 w 114"/>
                  <a:gd name="T31" fmla="*/ 89 h 114"/>
                  <a:gd name="T32" fmla="*/ 25 w 114"/>
                  <a:gd name="T33" fmla="*/ 104 h 114"/>
                  <a:gd name="T34" fmla="*/ 45 w 114"/>
                  <a:gd name="T35" fmla="*/ 112 h 114"/>
                  <a:gd name="T36" fmla="*/ 57 w 114"/>
                  <a:gd name="T37" fmla="*/ 114 h 114"/>
                  <a:gd name="T38" fmla="*/ 57 w 114"/>
                  <a:gd name="T39" fmla="*/ 30 h 114"/>
                  <a:gd name="T40" fmla="*/ 67 w 114"/>
                  <a:gd name="T41" fmla="*/ 31 h 114"/>
                  <a:gd name="T42" fmla="*/ 77 w 114"/>
                  <a:gd name="T43" fmla="*/ 37 h 114"/>
                  <a:gd name="T44" fmla="*/ 82 w 114"/>
                  <a:gd name="T45" fmla="*/ 46 h 114"/>
                  <a:gd name="T46" fmla="*/ 84 w 114"/>
                  <a:gd name="T47" fmla="*/ 57 h 114"/>
                  <a:gd name="T48" fmla="*/ 84 w 114"/>
                  <a:gd name="T49" fmla="*/ 63 h 114"/>
                  <a:gd name="T50" fmla="*/ 79 w 114"/>
                  <a:gd name="T51" fmla="*/ 73 h 114"/>
                  <a:gd name="T52" fmla="*/ 72 w 114"/>
                  <a:gd name="T53" fmla="*/ 80 h 114"/>
                  <a:gd name="T54" fmla="*/ 62 w 114"/>
                  <a:gd name="T55" fmla="*/ 84 h 114"/>
                  <a:gd name="T56" fmla="*/ 57 w 114"/>
                  <a:gd name="T57" fmla="*/ 85 h 114"/>
                  <a:gd name="T58" fmla="*/ 46 w 114"/>
                  <a:gd name="T59" fmla="*/ 83 h 114"/>
                  <a:gd name="T60" fmla="*/ 37 w 114"/>
                  <a:gd name="T61" fmla="*/ 77 h 114"/>
                  <a:gd name="T62" fmla="*/ 31 w 114"/>
                  <a:gd name="T63" fmla="*/ 68 h 114"/>
                  <a:gd name="T64" fmla="*/ 29 w 114"/>
                  <a:gd name="T65" fmla="*/ 57 h 114"/>
                  <a:gd name="T66" fmla="*/ 30 w 114"/>
                  <a:gd name="T67" fmla="*/ 52 h 114"/>
                  <a:gd name="T68" fmla="*/ 34 w 114"/>
                  <a:gd name="T69" fmla="*/ 42 h 114"/>
                  <a:gd name="T70" fmla="*/ 41 w 114"/>
                  <a:gd name="T71" fmla="*/ 33 h 114"/>
                  <a:gd name="T72" fmla="*/ 51 w 114"/>
                  <a:gd name="T73" fmla="*/ 30 h 114"/>
                  <a:gd name="T74" fmla="*/ 57 w 114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8" y="112"/>
                    </a:lnTo>
                    <a:lnTo>
                      <a:pt x="79" y="110"/>
                    </a:lnTo>
                    <a:lnTo>
                      <a:pt x="88" y="104"/>
                    </a:lnTo>
                    <a:lnTo>
                      <a:pt x="96" y="98"/>
                    </a:lnTo>
                    <a:lnTo>
                      <a:pt x="104" y="89"/>
                    </a:lnTo>
                    <a:lnTo>
                      <a:pt x="109" y="79"/>
                    </a:lnTo>
                    <a:lnTo>
                      <a:pt x="113" y="68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3" y="46"/>
                    </a:lnTo>
                    <a:lnTo>
                      <a:pt x="109" y="35"/>
                    </a:lnTo>
                    <a:lnTo>
                      <a:pt x="104" y="25"/>
                    </a:lnTo>
                    <a:lnTo>
                      <a:pt x="96" y="17"/>
                    </a:lnTo>
                    <a:lnTo>
                      <a:pt x="88" y="10"/>
                    </a:lnTo>
                    <a:lnTo>
                      <a:pt x="79" y="5"/>
                    </a:lnTo>
                    <a:lnTo>
                      <a:pt x="68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5" y="1"/>
                    </a:lnTo>
                    <a:lnTo>
                      <a:pt x="35" y="5"/>
                    </a:lnTo>
                    <a:lnTo>
                      <a:pt x="25" y="10"/>
                    </a:lnTo>
                    <a:lnTo>
                      <a:pt x="16" y="17"/>
                    </a:lnTo>
                    <a:lnTo>
                      <a:pt x="9" y="25"/>
                    </a:lnTo>
                    <a:lnTo>
                      <a:pt x="4" y="35"/>
                    </a:lnTo>
                    <a:lnTo>
                      <a:pt x="0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68"/>
                    </a:lnTo>
                    <a:lnTo>
                      <a:pt x="4" y="79"/>
                    </a:lnTo>
                    <a:lnTo>
                      <a:pt x="9" y="89"/>
                    </a:lnTo>
                    <a:lnTo>
                      <a:pt x="16" y="98"/>
                    </a:lnTo>
                    <a:lnTo>
                      <a:pt x="25" y="104"/>
                    </a:lnTo>
                    <a:lnTo>
                      <a:pt x="35" y="110"/>
                    </a:lnTo>
                    <a:lnTo>
                      <a:pt x="45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2" y="30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7" y="37"/>
                    </a:lnTo>
                    <a:lnTo>
                      <a:pt x="79" y="42"/>
                    </a:lnTo>
                    <a:lnTo>
                      <a:pt x="82" y="46"/>
                    </a:lnTo>
                    <a:lnTo>
                      <a:pt x="84" y="52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4" y="63"/>
                    </a:lnTo>
                    <a:lnTo>
                      <a:pt x="82" y="68"/>
                    </a:lnTo>
                    <a:lnTo>
                      <a:pt x="79" y="73"/>
                    </a:lnTo>
                    <a:lnTo>
                      <a:pt x="77" y="77"/>
                    </a:lnTo>
                    <a:lnTo>
                      <a:pt x="72" y="80"/>
                    </a:lnTo>
                    <a:lnTo>
                      <a:pt x="67" y="83"/>
                    </a:lnTo>
                    <a:lnTo>
                      <a:pt x="62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1" y="84"/>
                    </a:lnTo>
                    <a:lnTo>
                      <a:pt x="46" y="83"/>
                    </a:lnTo>
                    <a:lnTo>
                      <a:pt x="41" y="80"/>
                    </a:lnTo>
                    <a:lnTo>
                      <a:pt x="37" y="77"/>
                    </a:lnTo>
                    <a:lnTo>
                      <a:pt x="34" y="73"/>
                    </a:lnTo>
                    <a:lnTo>
                      <a:pt x="31" y="68"/>
                    </a:lnTo>
                    <a:lnTo>
                      <a:pt x="30" y="6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30" y="52"/>
                    </a:lnTo>
                    <a:lnTo>
                      <a:pt x="31" y="46"/>
                    </a:lnTo>
                    <a:lnTo>
                      <a:pt x="34" y="42"/>
                    </a:lnTo>
                    <a:lnTo>
                      <a:pt x="37" y="37"/>
                    </a:lnTo>
                    <a:lnTo>
                      <a:pt x="41" y="33"/>
                    </a:lnTo>
                    <a:lnTo>
                      <a:pt x="46" y="31"/>
                    </a:lnTo>
                    <a:lnTo>
                      <a:pt x="51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9D239231-9642-4A4C-9BDF-2AA585B551A2}"/>
              </a:ext>
            </a:extLst>
          </p:cNvPr>
          <p:cNvGrpSpPr/>
          <p:nvPr/>
        </p:nvGrpSpPr>
        <p:grpSpPr>
          <a:xfrm>
            <a:off x="1590675" y="3883814"/>
            <a:ext cx="2841103" cy="706188"/>
            <a:chOff x="1590675" y="3883814"/>
            <a:chExt cx="2841103" cy="706188"/>
          </a:xfrm>
        </p:grpSpPr>
        <p:sp>
          <p:nvSpPr>
            <p:cNvPr id="27" name="타원 51"/>
            <p:cNvSpPr/>
            <p:nvPr/>
          </p:nvSpPr>
          <p:spPr>
            <a:xfrm flipH="1">
              <a:off x="3731693" y="3889917"/>
              <a:ext cx="700085" cy="70008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5" name="Rectangle 3"/>
            <p:cNvSpPr txBox="1">
              <a:spLocks noChangeArrowheads="1"/>
            </p:cNvSpPr>
            <p:nvPr/>
          </p:nvSpPr>
          <p:spPr bwMode="auto">
            <a:xfrm>
              <a:off x="2027349" y="3883814"/>
              <a:ext cx="1531218" cy="215444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lvl="0" algn="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36" name="Rectangle 3"/>
            <p:cNvSpPr txBox="1">
              <a:spLocks noChangeArrowheads="1"/>
            </p:cNvSpPr>
            <p:nvPr/>
          </p:nvSpPr>
          <p:spPr bwMode="auto">
            <a:xfrm>
              <a:off x="1590675" y="4134440"/>
              <a:ext cx="1967892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33"/>
            <p:cNvSpPr>
              <a:spLocks noEditPoints="1"/>
            </p:cNvSpPr>
            <p:nvPr/>
          </p:nvSpPr>
          <p:spPr bwMode="auto">
            <a:xfrm>
              <a:off x="3940908" y="4071634"/>
              <a:ext cx="300703" cy="303163"/>
            </a:xfrm>
            <a:custGeom>
              <a:avLst/>
              <a:gdLst>
                <a:gd name="T0" fmla="*/ 474 w 489"/>
                <a:gd name="T1" fmla="*/ 232 h 493"/>
                <a:gd name="T2" fmla="*/ 449 w 489"/>
                <a:gd name="T3" fmla="*/ 231 h 493"/>
                <a:gd name="T4" fmla="*/ 420 w 489"/>
                <a:gd name="T5" fmla="*/ 213 h 493"/>
                <a:gd name="T6" fmla="*/ 404 w 489"/>
                <a:gd name="T7" fmla="*/ 174 h 493"/>
                <a:gd name="T8" fmla="*/ 400 w 489"/>
                <a:gd name="T9" fmla="*/ 56 h 493"/>
                <a:gd name="T10" fmla="*/ 398 w 489"/>
                <a:gd name="T11" fmla="*/ 26 h 493"/>
                <a:gd name="T12" fmla="*/ 306 w 489"/>
                <a:gd name="T13" fmla="*/ 0 h 493"/>
                <a:gd name="T14" fmla="*/ 296 w 489"/>
                <a:gd name="T15" fmla="*/ 9 h 493"/>
                <a:gd name="T16" fmla="*/ 294 w 489"/>
                <a:gd name="T17" fmla="*/ 23 h 493"/>
                <a:gd name="T18" fmla="*/ 210 w 489"/>
                <a:gd name="T19" fmla="*/ 28 h 493"/>
                <a:gd name="T20" fmla="*/ 195 w 489"/>
                <a:gd name="T21" fmla="*/ 15 h 493"/>
                <a:gd name="T22" fmla="*/ 189 w 489"/>
                <a:gd name="T23" fmla="*/ 3 h 493"/>
                <a:gd name="T24" fmla="*/ 97 w 489"/>
                <a:gd name="T25" fmla="*/ 23 h 493"/>
                <a:gd name="T26" fmla="*/ 87 w 489"/>
                <a:gd name="T27" fmla="*/ 41 h 493"/>
                <a:gd name="T28" fmla="*/ 92 w 489"/>
                <a:gd name="T29" fmla="*/ 125 h 493"/>
                <a:gd name="T30" fmla="*/ 74 w 489"/>
                <a:gd name="T31" fmla="*/ 205 h 493"/>
                <a:gd name="T32" fmla="*/ 49 w 489"/>
                <a:gd name="T33" fmla="*/ 228 h 493"/>
                <a:gd name="T34" fmla="*/ 15 w 489"/>
                <a:gd name="T35" fmla="*/ 232 h 493"/>
                <a:gd name="T36" fmla="*/ 2 w 489"/>
                <a:gd name="T37" fmla="*/ 241 h 493"/>
                <a:gd name="T38" fmla="*/ 5 w 489"/>
                <a:gd name="T39" fmla="*/ 490 h 493"/>
                <a:gd name="T40" fmla="*/ 480 w 489"/>
                <a:gd name="T41" fmla="*/ 493 h 493"/>
                <a:gd name="T42" fmla="*/ 489 w 489"/>
                <a:gd name="T43" fmla="*/ 247 h 493"/>
                <a:gd name="T44" fmla="*/ 30 w 489"/>
                <a:gd name="T45" fmla="*/ 465 h 493"/>
                <a:gd name="T46" fmla="*/ 30 w 489"/>
                <a:gd name="T47" fmla="*/ 328 h 493"/>
                <a:gd name="T48" fmla="*/ 30 w 489"/>
                <a:gd name="T49" fmla="*/ 260 h 493"/>
                <a:gd name="T50" fmla="*/ 71 w 489"/>
                <a:gd name="T51" fmla="*/ 250 h 493"/>
                <a:gd name="T52" fmla="*/ 99 w 489"/>
                <a:gd name="T53" fmla="*/ 221 h 493"/>
                <a:gd name="T54" fmla="*/ 118 w 489"/>
                <a:gd name="T55" fmla="*/ 160 h 493"/>
                <a:gd name="T56" fmla="*/ 118 w 489"/>
                <a:gd name="T57" fmla="*/ 48 h 493"/>
                <a:gd name="T58" fmla="*/ 178 w 489"/>
                <a:gd name="T59" fmla="*/ 84 h 493"/>
                <a:gd name="T60" fmla="*/ 209 w 489"/>
                <a:gd name="T61" fmla="*/ 133 h 493"/>
                <a:gd name="T62" fmla="*/ 211 w 489"/>
                <a:gd name="T63" fmla="*/ 88 h 493"/>
                <a:gd name="T64" fmla="*/ 235 w 489"/>
                <a:gd name="T65" fmla="*/ 59 h 493"/>
                <a:gd name="T66" fmla="*/ 287 w 489"/>
                <a:gd name="T67" fmla="*/ 67 h 493"/>
                <a:gd name="T68" fmla="*/ 251 w 489"/>
                <a:gd name="T69" fmla="*/ 122 h 493"/>
                <a:gd name="T70" fmla="*/ 230 w 489"/>
                <a:gd name="T71" fmla="*/ 147 h 493"/>
                <a:gd name="T72" fmla="*/ 214 w 489"/>
                <a:gd name="T73" fmla="*/ 199 h 493"/>
                <a:gd name="T74" fmla="*/ 215 w 489"/>
                <a:gd name="T75" fmla="*/ 452 h 493"/>
                <a:gd name="T76" fmla="*/ 271 w 489"/>
                <a:gd name="T77" fmla="*/ 465 h 493"/>
                <a:gd name="T78" fmla="*/ 255 w 489"/>
                <a:gd name="T79" fmla="*/ 460 h 493"/>
                <a:gd name="T80" fmla="*/ 242 w 489"/>
                <a:gd name="T81" fmla="*/ 437 h 493"/>
                <a:gd name="T82" fmla="*/ 242 w 489"/>
                <a:gd name="T83" fmla="*/ 366 h 493"/>
                <a:gd name="T84" fmla="*/ 242 w 489"/>
                <a:gd name="T85" fmla="*/ 299 h 493"/>
                <a:gd name="T86" fmla="*/ 248 w 489"/>
                <a:gd name="T87" fmla="*/ 176 h 493"/>
                <a:gd name="T88" fmla="*/ 271 w 489"/>
                <a:gd name="T89" fmla="*/ 143 h 493"/>
                <a:gd name="T90" fmla="*/ 315 w 489"/>
                <a:gd name="T91" fmla="*/ 75 h 493"/>
                <a:gd name="T92" fmla="*/ 370 w 489"/>
                <a:gd name="T93" fmla="*/ 64 h 493"/>
                <a:gd name="T94" fmla="*/ 374 w 489"/>
                <a:gd name="T95" fmla="*/ 174 h 493"/>
                <a:gd name="T96" fmla="*/ 398 w 489"/>
                <a:gd name="T97" fmla="*/ 231 h 493"/>
                <a:gd name="T98" fmla="*/ 425 w 489"/>
                <a:gd name="T99" fmla="*/ 254 h 493"/>
                <a:gd name="T100" fmla="*/ 459 w 489"/>
                <a:gd name="T101" fmla="*/ 26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93">
                  <a:moveTo>
                    <a:pt x="484" y="237"/>
                  </a:moveTo>
                  <a:lnTo>
                    <a:pt x="484" y="237"/>
                  </a:lnTo>
                  <a:lnTo>
                    <a:pt x="480" y="233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49" y="231"/>
                  </a:lnTo>
                  <a:lnTo>
                    <a:pt x="449" y="231"/>
                  </a:lnTo>
                  <a:lnTo>
                    <a:pt x="441" y="228"/>
                  </a:lnTo>
                  <a:lnTo>
                    <a:pt x="433" y="226"/>
                  </a:lnTo>
                  <a:lnTo>
                    <a:pt x="426" y="220"/>
                  </a:lnTo>
                  <a:lnTo>
                    <a:pt x="420" y="213"/>
                  </a:lnTo>
                  <a:lnTo>
                    <a:pt x="420" y="213"/>
                  </a:lnTo>
                  <a:lnTo>
                    <a:pt x="415" y="205"/>
                  </a:lnTo>
                  <a:lnTo>
                    <a:pt x="411" y="195"/>
                  </a:lnTo>
                  <a:lnTo>
                    <a:pt x="407" y="185"/>
                  </a:lnTo>
                  <a:lnTo>
                    <a:pt x="404" y="174"/>
                  </a:lnTo>
                  <a:lnTo>
                    <a:pt x="400" y="149"/>
                  </a:lnTo>
                  <a:lnTo>
                    <a:pt x="398" y="125"/>
                  </a:lnTo>
                  <a:lnTo>
                    <a:pt x="398" y="100"/>
                  </a:lnTo>
                  <a:lnTo>
                    <a:pt x="399" y="77"/>
                  </a:lnTo>
                  <a:lnTo>
                    <a:pt x="400" y="56"/>
                  </a:lnTo>
                  <a:lnTo>
                    <a:pt x="403" y="41"/>
                  </a:lnTo>
                  <a:lnTo>
                    <a:pt x="403" y="41"/>
                  </a:lnTo>
                  <a:lnTo>
                    <a:pt x="403" y="35"/>
                  </a:lnTo>
                  <a:lnTo>
                    <a:pt x="400" y="30"/>
                  </a:lnTo>
                  <a:lnTo>
                    <a:pt x="398" y="26"/>
                  </a:lnTo>
                  <a:lnTo>
                    <a:pt x="393" y="23"/>
                  </a:lnTo>
                  <a:lnTo>
                    <a:pt x="314" y="1"/>
                  </a:lnTo>
                  <a:lnTo>
                    <a:pt x="314" y="1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4" y="1"/>
                  </a:lnTo>
                  <a:lnTo>
                    <a:pt x="300" y="3"/>
                  </a:lnTo>
                  <a:lnTo>
                    <a:pt x="300" y="3"/>
                  </a:lnTo>
                  <a:lnTo>
                    <a:pt x="298" y="5"/>
                  </a:lnTo>
                  <a:lnTo>
                    <a:pt x="296" y="9"/>
                  </a:lnTo>
                  <a:lnTo>
                    <a:pt x="295" y="11"/>
                  </a:lnTo>
                  <a:lnTo>
                    <a:pt x="295" y="15"/>
                  </a:lnTo>
                  <a:lnTo>
                    <a:pt x="295" y="15"/>
                  </a:lnTo>
                  <a:lnTo>
                    <a:pt x="294" y="23"/>
                  </a:lnTo>
                  <a:lnTo>
                    <a:pt x="294" y="23"/>
                  </a:lnTo>
                  <a:lnTo>
                    <a:pt x="271" y="27"/>
                  </a:lnTo>
                  <a:lnTo>
                    <a:pt x="250" y="30"/>
                  </a:lnTo>
                  <a:lnTo>
                    <a:pt x="234" y="30"/>
                  </a:lnTo>
                  <a:lnTo>
                    <a:pt x="220" y="30"/>
                  </a:lnTo>
                  <a:lnTo>
                    <a:pt x="210" y="28"/>
                  </a:lnTo>
                  <a:lnTo>
                    <a:pt x="203" y="26"/>
                  </a:lnTo>
                  <a:lnTo>
                    <a:pt x="195" y="23"/>
                  </a:lnTo>
                  <a:lnTo>
                    <a:pt x="195" y="23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94" y="11"/>
                  </a:lnTo>
                  <a:lnTo>
                    <a:pt x="193" y="9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9" y="3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97" y="23"/>
                  </a:lnTo>
                  <a:lnTo>
                    <a:pt x="97" y="23"/>
                  </a:lnTo>
                  <a:lnTo>
                    <a:pt x="93" y="26"/>
                  </a:lnTo>
                  <a:lnTo>
                    <a:pt x="89" y="30"/>
                  </a:lnTo>
                  <a:lnTo>
                    <a:pt x="87" y="35"/>
                  </a:lnTo>
                  <a:lnTo>
                    <a:pt x="87" y="41"/>
                  </a:lnTo>
                  <a:lnTo>
                    <a:pt x="87" y="41"/>
                  </a:lnTo>
                  <a:lnTo>
                    <a:pt x="89" y="56"/>
                  </a:lnTo>
                  <a:lnTo>
                    <a:pt x="90" y="77"/>
                  </a:lnTo>
                  <a:lnTo>
                    <a:pt x="92" y="100"/>
                  </a:lnTo>
                  <a:lnTo>
                    <a:pt x="92" y="125"/>
                  </a:lnTo>
                  <a:lnTo>
                    <a:pt x="89" y="149"/>
                  </a:lnTo>
                  <a:lnTo>
                    <a:pt x="86" y="174"/>
                  </a:lnTo>
                  <a:lnTo>
                    <a:pt x="83" y="185"/>
                  </a:lnTo>
                  <a:lnTo>
                    <a:pt x="79" y="195"/>
                  </a:lnTo>
                  <a:lnTo>
                    <a:pt x="74" y="205"/>
                  </a:lnTo>
                  <a:lnTo>
                    <a:pt x="70" y="213"/>
                  </a:lnTo>
                  <a:lnTo>
                    <a:pt x="70" y="213"/>
                  </a:lnTo>
                  <a:lnTo>
                    <a:pt x="63" y="220"/>
                  </a:lnTo>
                  <a:lnTo>
                    <a:pt x="56" y="226"/>
                  </a:lnTo>
                  <a:lnTo>
                    <a:pt x="49" y="228"/>
                  </a:lnTo>
                  <a:lnTo>
                    <a:pt x="41" y="231"/>
                  </a:lnTo>
                  <a:lnTo>
                    <a:pt x="41" y="231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0" y="233"/>
                  </a:lnTo>
                  <a:lnTo>
                    <a:pt x="5" y="237"/>
                  </a:lnTo>
                  <a:lnTo>
                    <a:pt x="5" y="237"/>
                  </a:lnTo>
                  <a:lnTo>
                    <a:pt x="2" y="241"/>
                  </a:lnTo>
                  <a:lnTo>
                    <a:pt x="0" y="247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2" y="485"/>
                  </a:lnTo>
                  <a:lnTo>
                    <a:pt x="5" y="490"/>
                  </a:lnTo>
                  <a:lnTo>
                    <a:pt x="10" y="493"/>
                  </a:lnTo>
                  <a:lnTo>
                    <a:pt x="15" y="493"/>
                  </a:lnTo>
                  <a:lnTo>
                    <a:pt x="474" y="493"/>
                  </a:lnTo>
                  <a:lnTo>
                    <a:pt x="474" y="493"/>
                  </a:lnTo>
                  <a:lnTo>
                    <a:pt x="480" y="493"/>
                  </a:lnTo>
                  <a:lnTo>
                    <a:pt x="484" y="490"/>
                  </a:lnTo>
                  <a:lnTo>
                    <a:pt x="488" y="485"/>
                  </a:lnTo>
                  <a:lnTo>
                    <a:pt x="489" y="480"/>
                  </a:lnTo>
                  <a:lnTo>
                    <a:pt x="489" y="247"/>
                  </a:lnTo>
                  <a:lnTo>
                    <a:pt x="489" y="247"/>
                  </a:lnTo>
                  <a:lnTo>
                    <a:pt x="488" y="241"/>
                  </a:lnTo>
                  <a:lnTo>
                    <a:pt x="484" y="237"/>
                  </a:lnTo>
                  <a:lnTo>
                    <a:pt x="484" y="237"/>
                  </a:lnTo>
                  <a:close/>
                  <a:moveTo>
                    <a:pt x="221" y="465"/>
                  </a:moveTo>
                  <a:lnTo>
                    <a:pt x="30" y="465"/>
                  </a:lnTo>
                  <a:lnTo>
                    <a:pt x="30" y="396"/>
                  </a:lnTo>
                  <a:lnTo>
                    <a:pt x="188" y="396"/>
                  </a:lnTo>
                  <a:lnTo>
                    <a:pt x="188" y="366"/>
                  </a:lnTo>
                  <a:lnTo>
                    <a:pt x="30" y="366"/>
                  </a:lnTo>
                  <a:lnTo>
                    <a:pt x="30" y="328"/>
                  </a:lnTo>
                  <a:lnTo>
                    <a:pt x="188" y="328"/>
                  </a:lnTo>
                  <a:lnTo>
                    <a:pt x="188" y="299"/>
                  </a:lnTo>
                  <a:lnTo>
                    <a:pt x="30" y="299"/>
                  </a:lnTo>
                  <a:lnTo>
                    <a:pt x="30" y="260"/>
                  </a:lnTo>
                  <a:lnTo>
                    <a:pt x="30" y="260"/>
                  </a:lnTo>
                  <a:lnTo>
                    <a:pt x="44" y="259"/>
                  </a:lnTo>
                  <a:lnTo>
                    <a:pt x="44" y="259"/>
                  </a:lnTo>
                  <a:lnTo>
                    <a:pt x="58" y="257"/>
                  </a:lnTo>
                  <a:lnTo>
                    <a:pt x="65" y="254"/>
                  </a:lnTo>
                  <a:lnTo>
                    <a:pt x="71" y="250"/>
                  </a:lnTo>
                  <a:lnTo>
                    <a:pt x="77" y="247"/>
                  </a:lnTo>
                  <a:lnTo>
                    <a:pt x="82" y="242"/>
                  </a:lnTo>
                  <a:lnTo>
                    <a:pt x="93" y="231"/>
                  </a:lnTo>
                  <a:lnTo>
                    <a:pt x="93" y="231"/>
                  </a:lnTo>
                  <a:lnTo>
                    <a:pt x="99" y="221"/>
                  </a:lnTo>
                  <a:lnTo>
                    <a:pt x="104" y="210"/>
                  </a:lnTo>
                  <a:lnTo>
                    <a:pt x="109" y="199"/>
                  </a:lnTo>
                  <a:lnTo>
                    <a:pt x="113" y="186"/>
                  </a:lnTo>
                  <a:lnTo>
                    <a:pt x="115" y="174"/>
                  </a:lnTo>
                  <a:lnTo>
                    <a:pt x="118" y="160"/>
                  </a:lnTo>
                  <a:lnTo>
                    <a:pt x="120" y="135"/>
                  </a:lnTo>
                  <a:lnTo>
                    <a:pt x="121" y="109"/>
                  </a:lnTo>
                  <a:lnTo>
                    <a:pt x="120" y="85"/>
                  </a:lnTo>
                  <a:lnTo>
                    <a:pt x="119" y="64"/>
                  </a:lnTo>
                  <a:lnTo>
                    <a:pt x="118" y="48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53"/>
                  </a:lnTo>
                  <a:lnTo>
                    <a:pt x="173" y="69"/>
                  </a:lnTo>
                  <a:lnTo>
                    <a:pt x="178" y="84"/>
                  </a:lnTo>
                  <a:lnTo>
                    <a:pt x="183" y="96"/>
                  </a:lnTo>
                  <a:lnTo>
                    <a:pt x="189" y="107"/>
                  </a:lnTo>
                  <a:lnTo>
                    <a:pt x="197" y="117"/>
                  </a:lnTo>
                  <a:lnTo>
                    <a:pt x="209" y="133"/>
                  </a:lnTo>
                  <a:lnTo>
                    <a:pt x="209" y="133"/>
                  </a:lnTo>
                  <a:lnTo>
                    <a:pt x="219" y="120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0" y="100"/>
                  </a:lnTo>
                  <a:lnTo>
                    <a:pt x="211" y="88"/>
                  </a:lnTo>
                  <a:lnTo>
                    <a:pt x="205" y="73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15" y="58"/>
                  </a:lnTo>
                  <a:lnTo>
                    <a:pt x="235" y="59"/>
                  </a:lnTo>
                  <a:lnTo>
                    <a:pt x="235" y="59"/>
                  </a:lnTo>
                  <a:lnTo>
                    <a:pt x="259" y="58"/>
                  </a:lnTo>
                  <a:lnTo>
                    <a:pt x="290" y="53"/>
                  </a:lnTo>
                  <a:lnTo>
                    <a:pt x="290" y="53"/>
                  </a:lnTo>
                  <a:lnTo>
                    <a:pt x="287" y="67"/>
                  </a:lnTo>
                  <a:lnTo>
                    <a:pt x="283" y="78"/>
                  </a:lnTo>
                  <a:lnTo>
                    <a:pt x="278" y="88"/>
                  </a:lnTo>
                  <a:lnTo>
                    <a:pt x="273" y="96"/>
                  </a:lnTo>
                  <a:lnTo>
                    <a:pt x="261" y="111"/>
                  </a:lnTo>
                  <a:lnTo>
                    <a:pt x="251" y="122"/>
                  </a:lnTo>
                  <a:lnTo>
                    <a:pt x="251" y="122"/>
                  </a:lnTo>
                  <a:lnTo>
                    <a:pt x="241" y="132"/>
                  </a:lnTo>
                  <a:lnTo>
                    <a:pt x="241" y="132"/>
                  </a:lnTo>
                  <a:lnTo>
                    <a:pt x="235" y="139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21" y="167"/>
                  </a:lnTo>
                  <a:lnTo>
                    <a:pt x="218" y="176"/>
                  </a:lnTo>
                  <a:lnTo>
                    <a:pt x="215" y="188"/>
                  </a:lnTo>
                  <a:lnTo>
                    <a:pt x="214" y="199"/>
                  </a:lnTo>
                  <a:lnTo>
                    <a:pt x="214" y="209"/>
                  </a:lnTo>
                  <a:lnTo>
                    <a:pt x="214" y="437"/>
                  </a:lnTo>
                  <a:lnTo>
                    <a:pt x="214" y="437"/>
                  </a:lnTo>
                  <a:lnTo>
                    <a:pt x="214" y="444"/>
                  </a:lnTo>
                  <a:lnTo>
                    <a:pt x="215" y="452"/>
                  </a:lnTo>
                  <a:lnTo>
                    <a:pt x="218" y="459"/>
                  </a:lnTo>
                  <a:lnTo>
                    <a:pt x="221" y="465"/>
                  </a:lnTo>
                  <a:lnTo>
                    <a:pt x="221" y="465"/>
                  </a:lnTo>
                  <a:close/>
                  <a:moveTo>
                    <a:pt x="459" y="465"/>
                  </a:moveTo>
                  <a:lnTo>
                    <a:pt x="271" y="465"/>
                  </a:lnTo>
                  <a:lnTo>
                    <a:pt x="271" y="465"/>
                  </a:lnTo>
                  <a:lnTo>
                    <a:pt x="271" y="465"/>
                  </a:lnTo>
                  <a:lnTo>
                    <a:pt x="264" y="464"/>
                  </a:lnTo>
                  <a:lnTo>
                    <a:pt x="259" y="463"/>
                  </a:lnTo>
                  <a:lnTo>
                    <a:pt x="255" y="460"/>
                  </a:lnTo>
                  <a:lnTo>
                    <a:pt x="251" y="456"/>
                  </a:lnTo>
                  <a:lnTo>
                    <a:pt x="247" y="453"/>
                  </a:lnTo>
                  <a:lnTo>
                    <a:pt x="245" y="448"/>
                  </a:lnTo>
                  <a:lnTo>
                    <a:pt x="243" y="443"/>
                  </a:lnTo>
                  <a:lnTo>
                    <a:pt x="242" y="437"/>
                  </a:lnTo>
                  <a:lnTo>
                    <a:pt x="242" y="396"/>
                  </a:lnTo>
                  <a:lnTo>
                    <a:pt x="459" y="396"/>
                  </a:lnTo>
                  <a:lnTo>
                    <a:pt x="459" y="465"/>
                  </a:lnTo>
                  <a:close/>
                  <a:moveTo>
                    <a:pt x="459" y="366"/>
                  </a:moveTo>
                  <a:lnTo>
                    <a:pt x="242" y="366"/>
                  </a:lnTo>
                  <a:lnTo>
                    <a:pt x="242" y="328"/>
                  </a:lnTo>
                  <a:lnTo>
                    <a:pt x="459" y="328"/>
                  </a:lnTo>
                  <a:lnTo>
                    <a:pt x="459" y="366"/>
                  </a:lnTo>
                  <a:close/>
                  <a:moveTo>
                    <a:pt x="459" y="299"/>
                  </a:moveTo>
                  <a:lnTo>
                    <a:pt x="242" y="299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3" y="200"/>
                  </a:lnTo>
                  <a:lnTo>
                    <a:pt x="245" y="193"/>
                  </a:lnTo>
                  <a:lnTo>
                    <a:pt x="248" y="176"/>
                  </a:lnTo>
                  <a:lnTo>
                    <a:pt x="255" y="162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71" y="143"/>
                  </a:lnTo>
                  <a:lnTo>
                    <a:pt x="271" y="143"/>
                  </a:lnTo>
                  <a:lnTo>
                    <a:pt x="285" y="127"/>
                  </a:lnTo>
                  <a:lnTo>
                    <a:pt x="293" y="117"/>
                  </a:lnTo>
                  <a:lnTo>
                    <a:pt x="301" y="106"/>
                  </a:lnTo>
                  <a:lnTo>
                    <a:pt x="309" y="91"/>
                  </a:lnTo>
                  <a:lnTo>
                    <a:pt x="315" y="75"/>
                  </a:lnTo>
                  <a:lnTo>
                    <a:pt x="320" y="56"/>
                  </a:lnTo>
                  <a:lnTo>
                    <a:pt x="322" y="35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0" y="64"/>
                  </a:lnTo>
                  <a:lnTo>
                    <a:pt x="369" y="85"/>
                  </a:lnTo>
                  <a:lnTo>
                    <a:pt x="368" y="109"/>
                  </a:lnTo>
                  <a:lnTo>
                    <a:pt x="369" y="135"/>
                  </a:lnTo>
                  <a:lnTo>
                    <a:pt x="372" y="160"/>
                  </a:lnTo>
                  <a:lnTo>
                    <a:pt x="374" y="174"/>
                  </a:lnTo>
                  <a:lnTo>
                    <a:pt x="377" y="186"/>
                  </a:lnTo>
                  <a:lnTo>
                    <a:pt x="380" y="199"/>
                  </a:lnTo>
                  <a:lnTo>
                    <a:pt x="385" y="210"/>
                  </a:lnTo>
                  <a:lnTo>
                    <a:pt x="390" y="221"/>
                  </a:lnTo>
                  <a:lnTo>
                    <a:pt x="398" y="231"/>
                  </a:lnTo>
                  <a:lnTo>
                    <a:pt x="398" y="231"/>
                  </a:lnTo>
                  <a:lnTo>
                    <a:pt x="407" y="242"/>
                  </a:lnTo>
                  <a:lnTo>
                    <a:pt x="412" y="247"/>
                  </a:lnTo>
                  <a:lnTo>
                    <a:pt x="419" y="250"/>
                  </a:lnTo>
                  <a:lnTo>
                    <a:pt x="425" y="254"/>
                  </a:lnTo>
                  <a:lnTo>
                    <a:pt x="432" y="257"/>
                  </a:lnTo>
                  <a:lnTo>
                    <a:pt x="440" y="258"/>
                  </a:lnTo>
                  <a:lnTo>
                    <a:pt x="447" y="259"/>
                  </a:lnTo>
                  <a:lnTo>
                    <a:pt x="447" y="259"/>
                  </a:lnTo>
                  <a:lnTo>
                    <a:pt x="459" y="260"/>
                  </a:lnTo>
                  <a:lnTo>
                    <a:pt x="459" y="299"/>
                  </a:lnTo>
                  <a:close/>
                </a:path>
              </a:pathLst>
            </a:custGeom>
            <a:solidFill>
              <a:srgbClr val="394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6C2A72B8-4AC5-42D6-A9D6-1C847379E563}"/>
              </a:ext>
            </a:extLst>
          </p:cNvPr>
          <p:cNvGrpSpPr/>
          <p:nvPr/>
        </p:nvGrpSpPr>
        <p:grpSpPr>
          <a:xfrm>
            <a:off x="7874498" y="5270552"/>
            <a:ext cx="2850651" cy="706188"/>
            <a:chOff x="7874498" y="5270552"/>
            <a:chExt cx="2850651" cy="706188"/>
          </a:xfrm>
        </p:grpSpPr>
        <p:sp>
          <p:nvSpPr>
            <p:cNvPr id="37" name="타원 53"/>
            <p:cNvSpPr/>
            <p:nvPr/>
          </p:nvSpPr>
          <p:spPr>
            <a:xfrm flipH="1">
              <a:off x="7874498" y="5276655"/>
              <a:ext cx="700085" cy="70008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2" name="Rectangle 3"/>
            <p:cNvSpPr txBox="1">
              <a:spLocks noChangeArrowheads="1"/>
            </p:cNvSpPr>
            <p:nvPr/>
          </p:nvSpPr>
          <p:spPr bwMode="auto">
            <a:xfrm>
              <a:off x="8757813" y="5270552"/>
              <a:ext cx="1531218" cy="215444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lvl="0" algn="l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53" name="Rectangle 3"/>
            <p:cNvSpPr txBox="1">
              <a:spLocks noChangeArrowheads="1"/>
            </p:cNvSpPr>
            <p:nvPr/>
          </p:nvSpPr>
          <p:spPr bwMode="auto">
            <a:xfrm>
              <a:off x="8757813" y="5521178"/>
              <a:ext cx="1967336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9" name="Group 98"/>
            <p:cNvGrpSpPr/>
            <p:nvPr/>
          </p:nvGrpSpPr>
          <p:grpSpPr>
            <a:xfrm>
              <a:off x="8016685" y="5447906"/>
              <a:ext cx="434759" cy="332679"/>
              <a:chOff x="5535613" y="4408488"/>
              <a:chExt cx="1122363" cy="858837"/>
            </a:xfrm>
            <a:solidFill>
              <a:schemeClr val="bg1"/>
            </a:solidFill>
          </p:grpSpPr>
          <p:sp>
            <p:nvSpPr>
              <p:cNvPr id="100" name="Freeform 36"/>
              <p:cNvSpPr>
                <a:spLocks noEditPoints="1"/>
              </p:cNvSpPr>
              <p:nvPr/>
            </p:nvSpPr>
            <p:spPr bwMode="auto">
              <a:xfrm>
                <a:off x="6003926" y="4408488"/>
                <a:ext cx="654050" cy="673100"/>
              </a:xfrm>
              <a:custGeom>
                <a:avLst/>
                <a:gdLst>
                  <a:gd name="T0" fmla="*/ 75 w 412"/>
                  <a:gd name="T1" fmla="*/ 11 h 424"/>
                  <a:gd name="T2" fmla="*/ 73 w 412"/>
                  <a:gd name="T3" fmla="*/ 10 h 424"/>
                  <a:gd name="T4" fmla="*/ 65 w 412"/>
                  <a:gd name="T5" fmla="*/ 5 h 424"/>
                  <a:gd name="T6" fmla="*/ 49 w 412"/>
                  <a:gd name="T7" fmla="*/ 0 h 424"/>
                  <a:gd name="T8" fmla="*/ 33 w 412"/>
                  <a:gd name="T9" fmla="*/ 1 h 424"/>
                  <a:gd name="T10" fmla="*/ 19 w 412"/>
                  <a:gd name="T11" fmla="*/ 8 h 424"/>
                  <a:gd name="T12" fmla="*/ 12 w 412"/>
                  <a:gd name="T13" fmla="*/ 13 h 424"/>
                  <a:gd name="T14" fmla="*/ 3 w 412"/>
                  <a:gd name="T15" fmla="*/ 27 h 424"/>
                  <a:gd name="T16" fmla="*/ 0 w 412"/>
                  <a:gd name="T17" fmla="*/ 44 h 424"/>
                  <a:gd name="T18" fmla="*/ 3 w 412"/>
                  <a:gd name="T19" fmla="*/ 61 h 424"/>
                  <a:gd name="T20" fmla="*/ 12 w 412"/>
                  <a:gd name="T21" fmla="*/ 79 h 424"/>
                  <a:gd name="T22" fmla="*/ 12 w 412"/>
                  <a:gd name="T23" fmla="*/ 79 h 424"/>
                  <a:gd name="T24" fmla="*/ 14 w 412"/>
                  <a:gd name="T25" fmla="*/ 80 h 424"/>
                  <a:gd name="T26" fmla="*/ 273 w 412"/>
                  <a:gd name="T27" fmla="*/ 418 h 424"/>
                  <a:gd name="T28" fmla="*/ 278 w 412"/>
                  <a:gd name="T29" fmla="*/ 423 h 424"/>
                  <a:gd name="T30" fmla="*/ 284 w 412"/>
                  <a:gd name="T31" fmla="*/ 424 h 424"/>
                  <a:gd name="T32" fmla="*/ 289 w 412"/>
                  <a:gd name="T33" fmla="*/ 423 h 424"/>
                  <a:gd name="T34" fmla="*/ 292 w 412"/>
                  <a:gd name="T35" fmla="*/ 420 h 424"/>
                  <a:gd name="T36" fmla="*/ 298 w 412"/>
                  <a:gd name="T37" fmla="*/ 411 h 424"/>
                  <a:gd name="T38" fmla="*/ 295 w 412"/>
                  <a:gd name="T39" fmla="*/ 401 h 424"/>
                  <a:gd name="T40" fmla="*/ 366 w 412"/>
                  <a:gd name="T41" fmla="*/ 293 h 424"/>
                  <a:gd name="T42" fmla="*/ 369 w 412"/>
                  <a:gd name="T43" fmla="*/ 292 h 424"/>
                  <a:gd name="T44" fmla="*/ 389 w 412"/>
                  <a:gd name="T45" fmla="*/ 308 h 424"/>
                  <a:gd name="T46" fmla="*/ 397 w 412"/>
                  <a:gd name="T47" fmla="*/ 311 h 424"/>
                  <a:gd name="T48" fmla="*/ 403 w 412"/>
                  <a:gd name="T49" fmla="*/ 309 h 424"/>
                  <a:gd name="T50" fmla="*/ 409 w 412"/>
                  <a:gd name="T51" fmla="*/ 306 h 424"/>
                  <a:gd name="T52" fmla="*/ 412 w 412"/>
                  <a:gd name="T53" fmla="*/ 301 h 424"/>
                  <a:gd name="T54" fmla="*/ 411 w 412"/>
                  <a:gd name="T55" fmla="*/ 290 h 424"/>
                  <a:gd name="T56" fmla="*/ 407 w 412"/>
                  <a:gd name="T57" fmla="*/ 286 h 424"/>
                  <a:gd name="T58" fmla="*/ 234 w 412"/>
                  <a:gd name="T59" fmla="*/ 203 h 424"/>
                  <a:gd name="T60" fmla="*/ 159 w 412"/>
                  <a:gd name="T61" fmla="*/ 223 h 424"/>
                  <a:gd name="T62" fmla="*/ 75 w 412"/>
                  <a:gd name="T63" fmla="*/ 96 h 424"/>
                  <a:gd name="T64" fmla="*/ 130 w 412"/>
                  <a:gd name="T65" fmla="*/ 94 h 424"/>
                  <a:gd name="T66" fmla="*/ 154 w 412"/>
                  <a:gd name="T67" fmla="*/ 195 h 424"/>
                  <a:gd name="T68" fmla="*/ 228 w 412"/>
                  <a:gd name="T69" fmla="*/ 175 h 424"/>
                  <a:gd name="T70" fmla="*/ 127 w 412"/>
                  <a:gd name="T71" fmla="*/ 180 h 424"/>
                  <a:gd name="T72" fmla="*/ 137 w 412"/>
                  <a:gd name="T73" fmla="*/ 123 h 424"/>
                  <a:gd name="T74" fmla="*/ 33 w 412"/>
                  <a:gd name="T75" fmla="*/ 34 h 424"/>
                  <a:gd name="T76" fmla="*/ 46 w 412"/>
                  <a:gd name="T77" fmla="*/ 29 h 424"/>
                  <a:gd name="T78" fmla="*/ 58 w 412"/>
                  <a:gd name="T79" fmla="*/ 34 h 424"/>
                  <a:gd name="T80" fmla="*/ 59 w 412"/>
                  <a:gd name="T81" fmla="*/ 36 h 424"/>
                  <a:gd name="T82" fmla="*/ 49 w 412"/>
                  <a:gd name="T83" fmla="*/ 80 h 424"/>
                  <a:gd name="T84" fmla="*/ 37 w 412"/>
                  <a:gd name="T85" fmla="*/ 63 h 424"/>
                  <a:gd name="T86" fmla="*/ 36 w 412"/>
                  <a:gd name="T87" fmla="*/ 61 h 424"/>
                  <a:gd name="T88" fmla="*/ 36 w 412"/>
                  <a:gd name="T89" fmla="*/ 61 h 424"/>
                  <a:gd name="T90" fmla="*/ 30 w 412"/>
                  <a:gd name="T91" fmla="*/ 49 h 424"/>
                  <a:gd name="T92" fmla="*/ 30 w 412"/>
                  <a:gd name="T93" fmla="*/ 42 h 424"/>
                  <a:gd name="T94" fmla="*/ 33 w 412"/>
                  <a:gd name="T95" fmla="*/ 34 h 424"/>
                  <a:gd name="T96" fmla="*/ 244 w 412"/>
                  <a:gd name="T97" fmla="*/ 293 h 424"/>
                  <a:gd name="T98" fmla="*/ 342 w 412"/>
                  <a:gd name="T99" fmla="*/ 269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12" h="424">
                    <a:moveTo>
                      <a:pt x="407" y="286"/>
                    </a:moveTo>
                    <a:lnTo>
                      <a:pt x="75" y="11"/>
                    </a:lnTo>
                    <a:lnTo>
                      <a:pt x="75" y="11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65" y="5"/>
                    </a:lnTo>
                    <a:lnTo>
                      <a:pt x="58" y="2"/>
                    </a:lnTo>
                    <a:lnTo>
                      <a:pt x="49" y="0"/>
                    </a:lnTo>
                    <a:lnTo>
                      <a:pt x="42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19" y="8"/>
                    </a:lnTo>
                    <a:lnTo>
                      <a:pt x="12" y="13"/>
                    </a:lnTo>
                    <a:lnTo>
                      <a:pt x="12" y="13"/>
                    </a:lnTo>
                    <a:lnTo>
                      <a:pt x="7" y="20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0" y="53"/>
                    </a:lnTo>
                    <a:lnTo>
                      <a:pt x="3" y="61"/>
                    </a:lnTo>
                    <a:lnTo>
                      <a:pt x="6" y="70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4" y="80"/>
                    </a:lnTo>
                    <a:lnTo>
                      <a:pt x="273" y="418"/>
                    </a:lnTo>
                    <a:lnTo>
                      <a:pt x="273" y="418"/>
                    </a:lnTo>
                    <a:lnTo>
                      <a:pt x="275" y="420"/>
                    </a:lnTo>
                    <a:lnTo>
                      <a:pt x="278" y="423"/>
                    </a:lnTo>
                    <a:lnTo>
                      <a:pt x="280" y="423"/>
                    </a:lnTo>
                    <a:lnTo>
                      <a:pt x="284" y="424"/>
                    </a:lnTo>
                    <a:lnTo>
                      <a:pt x="284" y="424"/>
                    </a:lnTo>
                    <a:lnTo>
                      <a:pt x="289" y="423"/>
                    </a:lnTo>
                    <a:lnTo>
                      <a:pt x="292" y="420"/>
                    </a:lnTo>
                    <a:lnTo>
                      <a:pt x="292" y="420"/>
                    </a:lnTo>
                    <a:lnTo>
                      <a:pt x="296" y="417"/>
                    </a:lnTo>
                    <a:lnTo>
                      <a:pt x="298" y="411"/>
                    </a:lnTo>
                    <a:lnTo>
                      <a:pt x="298" y="406"/>
                    </a:lnTo>
                    <a:lnTo>
                      <a:pt x="295" y="401"/>
                    </a:lnTo>
                    <a:lnTo>
                      <a:pt x="238" y="325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9" y="292"/>
                    </a:lnTo>
                    <a:lnTo>
                      <a:pt x="389" y="308"/>
                    </a:lnTo>
                    <a:lnTo>
                      <a:pt x="389" y="308"/>
                    </a:lnTo>
                    <a:lnTo>
                      <a:pt x="393" y="311"/>
                    </a:lnTo>
                    <a:lnTo>
                      <a:pt x="397" y="311"/>
                    </a:lnTo>
                    <a:lnTo>
                      <a:pt x="397" y="311"/>
                    </a:lnTo>
                    <a:lnTo>
                      <a:pt x="403" y="309"/>
                    </a:lnTo>
                    <a:lnTo>
                      <a:pt x="407" y="308"/>
                    </a:lnTo>
                    <a:lnTo>
                      <a:pt x="409" y="306"/>
                    </a:lnTo>
                    <a:lnTo>
                      <a:pt x="409" y="306"/>
                    </a:lnTo>
                    <a:lnTo>
                      <a:pt x="412" y="301"/>
                    </a:lnTo>
                    <a:lnTo>
                      <a:pt x="412" y="296"/>
                    </a:lnTo>
                    <a:lnTo>
                      <a:pt x="411" y="290"/>
                    </a:lnTo>
                    <a:lnTo>
                      <a:pt x="407" y="286"/>
                    </a:lnTo>
                    <a:lnTo>
                      <a:pt x="407" y="286"/>
                    </a:lnTo>
                    <a:close/>
                    <a:moveTo>
                      <a:pt x="159" y="223"/>
                    </a:moveTo>
                    <a:lnTo>
                      <a:pt x="234" y="203"/>
                    </a:lnTo>
                    <a:lnTo>
                      <a:pt x="215" y="295"/>
                    </a:lnTo>
                    <a:lnTo>
                      <a:pt x="159" y="223"/>
                    </a:lnTo>
                    <a:close/>
                    <a:moveTo>
                      <a:pt x="130" y="94"/>
                    </a:moveTo>
                    <a:lnTo>
                      <a:pt x="75" y="96"/>
                    </a:lnTo>
                    <a:lnTo>
                      <a:pt x="102" y="71"/>
                    </a:lnTo>
                    <a:lnTo>
                      <a:pt x="130" y="94"/>
                    </a:lnTo>
                    <a:close/>
                    <a:moveTo>
                      <a:pt x="228" y="175"/>
                    </a:moveTo>
                    <a:lnTo>
                      <a:pt x="154" y="195"/>
                    </a:lnTo>
                    <a:lnTo>
                      <a:pt x="167" y="124"/>
                    </a:lnTo>
                    <a:lnTo>
                      <a:pt x="228" y="175"/>
                    </a:lnTo>
                    <a:close/>
                    <a:moveTo>
                      <a:pt x="137" y="123"/>
                    </a:moveTo>
                    <a:lnTo>
                      <a:pt x="127" y="180"/>
                    </a:lnTo>
                    <a:lnTo>
                      <a:pt x="84" y="124"/>
                    </a:lnTo>
                    <a:lnTo>
                      <a:pt x="137" y="123"/>
                    </a:lnTo>
                    <a:close/>
                    <a:moveTo>
                      <a:pt x="33" y="34"/>
                    </a:moveTo>
                    <a:lnTo>
                      <a:pt x="33" y="34"/>
                    </a:lnTo>
                    <a:lnTo>
                      <a:pt x="38" y="29"/>
                    </a:lnTo>
                    <a:lnTo>
                      <a:pt x="46" y="29"/>
                    </a:lnTo>
                    <a:lnTo>
                      <a:pt x="52" y="31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9" y="36"/>
                    </a:lnTo>
                    <a:lnTo>
                      <a:pt x="79" y="52"/>
                    </a:lnTo>
                    <a:lnTo>
                      <a:pt x="49" y="80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2" y="57"/>
                    </a:lnTo>
                    <a:lnTo>
                      <a:pt x="30" y="49"/>
                    </a:lnTo>
                    <a:lnTo>
                      <a:pt x="28" y="45"/>
                    </a:lnTo>
                    <a:lnTo>
                      <a:pt x="30" y="42"/>
                    </a:lnTo>
                    <a:lnTo>
                      <a:pt x="31" y="38"/>
                    </a:lnTo>
                    <a:lnTo>
                      <a:pt x="33" y="34"/>
                    </a:lnTo>
                    <a:lnTo>
                      <a:pt x="33" y="34"/>
                    </a:lnTo>
                    <a:close/>
                    <a:moveTo>
                      <a:pt x="244" y="293"/>
                    </a:moveTo>
                    <a:lnTo>
                      <a:pt x="264" y="205"/>
                    </a:lnTo>
                    <a:lnTo>
                      <a:pt x="342" y="269"/>
                    </a:lnTo>
                    <a:lnTo>
                      <a:pt x="244" y="2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1" name="Freeform 37"/>
              <p:cNvSpPr>
                <a:spLocks noEditPoints="1"/>
              </p:cNvSpPr>
              <p:nvPr/>
            </p:nvSpPr>
            <p:spPr bwMode="auto">
              <a:xfrm>
                <a:off x="5657851" y="4575175"/>
                <a:ext cx="376238" cy="692150"/>
              </a:xfrm>
              <a:custGeom>
                <a:avLst/>
                <a:gdLst>
                  <a:gd name="T0" fmla="*/ 206 w 237"/>
                  <a:gd name="T1" fmla="*/ 191 h 436"/>
                  <a:gd name="T2" fmla="*/ 206 w 237"/>
                  <a:gd name="T3" fmla="*/ 181 h 436"/>
                  <a:gd name="T4" fmla="*/ 187 w 237"/>
                  <a:gd name="T5" fmla="*/ 170 h 436"/>
                  <a:gd name="T6" fmla="*/ 164 w 237"/>
                  <a:gd name="T7" fmla="*/ 161 h 436"/>
                  <a:gd name="T8" fmla="*/ 151 w 237"/>
                  <a:gd name="T9" fmla="*/ 158 h 436"/>
                  <a:gd name="T10" fmla="*/ 140 w 237"/>
                  <a:gd name="T11" fmla="*/ 166 h 436"/>
                  <a:gd name="T12" fmla="*/ 118 w 237"/>
                  <a:gd name="T13" fmla="*/ 199 h 436"/>
                  <a:gd name="T14" fmla="*/ 103 w 237"/>
                  <a:gd name="T15" fmla="*/ 201 h 436"/>
                  <a:gd name="T16" fmla="*/ 70 w 237"/>
                  <a:gd name="T17" fmla="*/ 211 h 436"/>
                  <a:gd name="T18" fmla="*/ 40 w 237"/>
                  <a:gd name="T19" fmla="*/ 229 h 436"/>
                  <a:gd name="T20" fmla="*/ 24 w 237"/>
                  <a:gd name="T21" fmla="*/ 245 h 436"/>
                  <a:gd name="T22" fmla="*/ 7 w 237"/>
                  <a:gd name="T23" fmla="*/ 276 h 436"/>
                  <a:gd name="T24" fmla="*/ 0 w 237"/>
                  <a:gd name="T25" fmla="*/ 309 h 436"/>
                  <a:gd name="T26" fmla="*/ 1 w 237"/>
                  <a:gd name="T27" fmla="*/ 333 h 436"/>
                  <a:gd name="T28" fmla="*/ 8 w 237"/>
                  <a:gd name="T29" fmla="*/ 365 h 436"/>
                  <a:gd name="T30" fmla="*/ 26 w 237"/>
                  <a:gd name="T31" fmla="*/ 392 h 436"/>
                  <a:gd name="T32" fmla="*/ 48 w 237"/>
                  <a:gd name="T33" fmla="*/ 414 h 436"/>
                  <a:gd name="T34" fmla="*/ 75 w 237"/>
                  <a:gd name="T35" fmla="*/ 429 h 436"/>
                  <a:gd name="T36" fmla="*/ 107 w 237"/>
                  <a:gd name="T37" fmla="*/ 436 h 436"/>
                  <a:gd name="T38" fmla="*/ 133 w 237"/>
                  <a:gd name="T39" fmla="*/ 436 h 436"/>
                  <a:gd name="T40" fmla="*/ 156 w 237"/>
                  <a:gd name="T41" fmla="*/ 430 h 436"/>
                  <a:gd name="T42" fmla="*/ 187 w 237"/>
                  <a:gd name="T43" fmla="*/ 414 h 436"/>
                  <a:gd name="T44" fmla="*/ 212 w 237"/>
                  <a:gd name="T45" fmla="*/ 391 h 436"/>
                  <a:gd name="T46" fmla="*/ 229 w 237"/>
                  <a:gd name="T47" fmla="*/ 361 h 436"/>
                  <a:gd name="T48" fmla="*/ 237 w 237"/>
                  <a:gd name="T49" fmla="*/ 328 h 436"/>
                  <a:gd name="T50" fmla="*/ 235 w 237"/>
                  <a:gd name="T51" fmla="*/ 303 h 436"/>
                  <a:gd name="T52" fmla="*/ 227 w 237"/>
                  <a:gd name="T53" fmla="*/ 270 h 436"/>
                  <a:gd name="T54" fmla="*/ 208 w 237"/>
                  <a:gd name="T55" fmla="*/ 241 h 436"/>
                  <a:gd name="T56" fmla="*/ 192 w 237"/>
                  <a:gd name="T57" fmla="*/ 227 h 436"/>
                  <a:gd name="T58" fmla="*/ 171 w 237"/>
                  <a:gd name="T59" fmla="*/ 212 h 436"/>
                  <a:gd name="T60" fmla="*/ 153 w 237"/>
                  <a:gd name="T61" fmla="*/ 204 h 436"/>
                  <a:gd name="T62" fmla="*/ 129 w 237"/>
                  <a:gd name="T63" fmla="*/ 407 h 436"/>
                  <a:gd name="T64" fmla="*/ 110 w 237"/>
                  <a:gd name="T65" fmla="*/ 407 h 436"/>
                  <a:gd name="T66" fmla="*/ 86 w 237"/>
                  <a:gd name="T67" fmla="*/ 402 h 436"/>
                  <a:gd name="T68" fmla="*/ 48 w 237"/>
                  <a:gd name="T69" fmla="*/ 373 h 436"/>
                  <a:gd name="T70" fmla="*/ 33 w 237"/>
                  <a:gd name="T71" fmla="*/ 345 h 436"/>
                  <a:gd name="T72" fmla="*/ 29 w 237"/>
                  <a:gd name="T73" fmla="*/ 329 h 436"/>
                  <a:gd name="T74" fmla="*/ 29 w 237"/>
                  <a:gd name="T75" fmla="*/ 303 h 436"/>
                  <a:gd name="T76" fmla="*/ 38 w 237"/>
                  <a:gd name="T77" fmla="*/ 278 h 436"/>
                  <a:gd name="T78" fmla="*/ 48 w 237"/>
                  <a:gd name="T79" fmla="*/ 264 h 436"/>
                  <a:gd name="T80" fmla="*/ 66 w 237"/>
                  <a:gd name="T81" fmla="*/ 245 h 436"/>
                  <a:gd name="T82" fmla="*/ 90 w 237"/>
                  <a:gd name="T83" fmla="*/ 234 h 436"/>
                  <a:gd name="T84" fmla="*/ 107 w 237"/>
                  <a:gd name="T85" fmla="*/ 229 h 436"/>
                  <a:gd name="T86" fmla="*/ 127 w 237"/>
                  <a:gd name="T87" fmla="*/ 229 h 436"/>
                  <a:gd name="T88" fmla="*/ 150 w 237"/>
                  <a:gd name="T89" fmla="*/ 235 h 436"/>
                  <a:gd name="T90" fmla="*/ 188 w 237"/>
                  <a:gd name="T91" fmla="*/ 262 h 436"/>
                  <a:gd name="T92" fmla="*/ 203 w 237"/>
                  <a:gd name="T93" fmla="*/ 291 h 436"/>
                  <a:gd name="T94" fmla="*/ 207 w 237"/>
                  <a:gd name="T95" fmla="*/ 307 h 436"/>
                  <a:gd name="T96" fmla="*/ 206 w 237"/>
                  <a:gd name="T97" fmla="*/ 334 h 436"/>
                  <a:gd name="T98" fmla="*/ 198 w 237"/>
                  <a:gd name="T99" fmla="*/ 359 h 436"/>
                  <a:gd name="T100" fmla="*/ 184 w 237"/>
                  <a:gd name="T101" fmla="*/ 380 h 436"/>
                  <a:gd name="T102" fmla="*/ 163 w 237"/>
                  <a:gd name="T103" fmla="*/ 396 h 436"/>
                  <a:gd name="T104" fmla="*/ 138 w 237"/>
                  <a:gd name="T105" fmla="*/ 405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7" h="436">
                    <a:moveTo>
                      <a:pt x="192" y="227"/>
                    </a:moveTo>
                    <a:lnTo>
                      <a:pt x="206" y="191"/>
                    </a:lnTo>
                    <a:lnTo>
                      <a:pt x="206" y="191"/>
                    </a:lnTo>
                    <a:lnTo>
                      <a:pt x="207" y="186"/>
                    </a:lnTo>
                    <a:lnTo>
                      <a:pt x="206" y="181"/>
                    </a:lnTo>
                    <a:lnTo>
                      <a:pt x="206" y="181"/>
                    </a:lnTo>
                    <a:lnTo>
                      <a:pt x="203" y="177"/>
                    </a:lnTo>
                    <a:lnTo>
                      <a:pt x="198" y="175"/>
                    </a:lnTo>
                    <a:lnTo>
                      <a:pt x="187" y="170"/>
                    </a:lnTo>
                    <a:lnTo>
                      <a:pt x="237" y="24"/>
                    </a:lnTo>
                    <a:lnTo>
                      <a:pt x="218" y="0"/>
                    </a:lnTo>
                    <a:lnTo>
                      <a:pt x="164" y="161"/>
                    </a:lnTo>
                    <a:lnTo>
                      <a:pt x="156" y="159"/>
                    </a:lnTo>
                    <a:lnTo>
                      <a:pt x="156" y="159"/>
                    </a:lnTo>
                    <a:lnTo>
                      <a:pt x="151" y="158"/>
                    </a:lnTo>
                    <a:lnTo>
                      <a:pt x="147" y="159"/>
                    </a:lnTo>
                    <a:lnTo>
                      <a:pt x="143" y="161"/>
                    </a:lnTo>
                    <a:lnTo>
                      <a:pt x="140" y="166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18" y="199"/>
                    </a:lnTo>
                    <a:lnTo>
                      <a:pt x="118" y="199"/>
                    </a:lnTo>
                    <a:lnTo>
                      <a:pt x="103" y="201"/>
                    </a:lnTo>
                    <a:lnTo>
                      <a:pt x="103" y="201"/>
                    </a:lnTo>
                    <a:lnTo>
                      <a:pt x="92" y="203"/>
                    </a:lnTo>
                    <a:lnTo>
                      <a:pt x="80" y="206"/>
                    </a:lnTo>
                    <a:lnTo>
                      <a:pt x="70" y="211"/>
                    </a:lnTo>
                    <a:lnTo>
                      <a:pt x="59" y="216"/>
                    </a:lnTo>
                    <a:lnTo>
                      <a:pt x="49" y="222"/>
                    </a:lnTo>
                    <a:lnTo>
                      <a:pt x="40" y="229"/>
                    </a:lnTo>
                    <a:lnTo>
                      <a:pt x="32" y="236"/>
                    </a:lnTo>
                    <a:lnTo>
                      <a:pt x="24" y="245"/>
                    </a:lnTo>
                    <a:lnTo>
                      <a:pt x="24" y="245"/>
                    </a:lnTo>
                    <a:lnTo>
                      <a:pt x="18" y="255"/>
                    </a:lnTo>
                    <a:lnTo>
                      <a:pt x="12" y="265"/>
                    </a:lnTo>
                    <a:lnTo>
                      <a:pt x="7" y="276"/>
                    </a:lnTo>
                    <a:lnTo>
                      <a:pt x="3" y="287"/>
                    </a:lnTo>
                    <a:lnTo>
                      <a:pt x="1" y="298"/>
                    </a:lnTo>
                    <a:lnTo>
                      <a:pt x="0" y="309"/>
                    </a:lnTo>
                    <a:lnTo>
                      <a:pt x="0" y="322"/>
                    </a:lnTo>
                    <a:lnTo>
                      <a:pt x="1" y="333"/>
                    </a:lnTo>
                    <a:lnTo>
                      <a:pt x="1" y="333"/>
                    </a:lnTo>
                    <a:lnTo>
                      <a:pt x="2" y="344"/>
                    </a:lnTo>
                    <a:lnTo>
                      <a:pt x="5" y="355"/>
                    </a:lnTo>
                    <a:lnTo>
                      <a:pt x="8" y="365"/>
                    </a:lnTo>
                    <a:lnTo>
                      <a:pt x="13" y="375"/>
                    </a:lnTo>
                    <a:lnTo>
                      <a:pt x="19" y="383"/>
                    </a:lnTo>
                    <a:lnTo>
                      <a:pt x="26" y="392"/>
                    </a:lnTo>
                    <a:lnTo>
                      <a:pt x="32" y="399"/>
                    </a:lnTo>
                    <a:lnTo>
                      <a:pt x="39" y="407"/>
                    </a:lnTo>
                    <a:lnTo>
                      <a:pt x="48" y="414"/>
                    </a:lnTo>
                    <a:lnTo>
                      <a:pt x="56" y="419"/>
                    </a:lnTo>
                    <a:lnTo>
                      <a:pt x="66" y="425"/>
                    </a:lnTo>
                    <a:lnTo>
                      <a:pt x="75" y="429"/>
                    </a:lnTo>
                    <a:lnTo>
                      <a:pt x="86" y="433"/>
                    </a:lnTo>
                    <a:lnTo>
                      <a:pt x="96" y="435"/>
                    </a:lnTo>
                    <a:lnTo>
                      <a:pt x="107" y="436"/>
                    </a:lnTo>
                    <a:lnTo>
                      <a:pt x="118" y="436"/>
                    </a:lnTo>
                    <a:lnTo>
                      <a:pt x="118" y="436"/>
                    </a:lnTo>
                    <a:lnTo>
                      <a:pt x="133" y="436"/>
                    </a:lnTo>
                    <a:lnTo>
                      <a:pt x="133" y="436"/>
                    </a:lnTo>
                    <a:lnTo>
                      <a:pt x="145" y="434"/>
                    </a:lnTo>
                    <a:lnTo>
                      <a:pt x="156" y="430"/>
                    </a:lnTo>
                    <a:lnTo>
                      <a:pt x="167" y="426"/>
                    </a:lnTo>
                    <a:lnTo>
                      <a:pt x="177" y="420"/>
                    </a:lnTo>
                    <a:lnTo>
                      <a:pt x="187" y="414"/>
                    </a:lnTo>
                    <a:lnTo>
                      <a:pt x="196" y="408"/>
                    </a:lnTo>
                    <a:lnTo>
                      <a:pt x="204" y="399"/>
                    </a:lnTo>
                    <a:lnTo>
                      <a:pt x="212" y="391"/>
                    </a:lnTo>
                    <a:lnTo>
                      <a:pt x="218" y="382"/>
                    </a:lnTo>
                    <a:lnTo>
                      <a:pt x="224" y="372"/>
                    </a:lnTo>
                    <a:lnTo>
                      <a:pt x="229" y="361"/>
                    </a:lnTo>
                    <a:lnTo>
                      <a:pt x="232" y="350"/>
                    </a:lnTo>
                    <a:lnTo>
                      <a:pt x="235" y="339"/>
                    </a:lnTo>
                    <a:lnTo>
                      <a:pt x="237" y="328"/>
                    </a:lnTo>
                    <a:lnTo>
                      <a:pt x="237" y="315"/>
                    </a:lnTo>
                    <a:lnTo>
                      <a:pt x="235" y="303"/>
                    </a:lnTo>
                    <a:lnTo>
                      <a:pt x="235" y="303"/>
                    </a:lnTo>
                    <a:lnTo>
                      <a:pt x="234" y="292"/>
                    </a:lnTo>
                    <a:lnTo>
                      <a:pt x="230" y="281"/>
                    </a:lnTo>
                    <a:lnTo>
                      <a:pt x="227" y="270"/>
                    </a:lnTo>
                    <a:lnTo>
                      <a:pt x="222" y="260"/>
                    </a:lnTo>
                    <a:lnTo>
                      <a:pt x="216" y="251"/>
                    </a:lnTo>
                    <a:lnTo>
                      <a:pt x="208" y="241"/>
                    </a:lnTo>
                    <a:lnTo>
                      <a:pt x="201" y="234"/>
                    </a:lnTo>
                    <a:lnTo>
                      <a:pt x="192" y="227"/>
                    </a:lnTo>
                    <a:lnTo>
                      <a:pt x="192" y="227"/>
                    </a:lnTo>
                    <a:close/>
                    <a:moveTo>
                      <a:pt x="160" y="186"/>
                    </a:moveTo>
                    <a:lnTo>
                      <a:pt x="179" y="193"/>
                    </a:lnTo>
                    <a:lnTo>
                      <a:pt x="171" y="212"/>
                    </a:lnTo>
                    <a:lnTo>
                      <a:pt x="167" y="211"/>
                    </a:lnTo>
                    <a:lnTo>
                      <a:pt x="167" y="211"/>
                    </a:lnTo>
                    <a:lnTo>
                      <a:pt x="153" y="204"/>
                    </a:lnTo>
                    <a:lnTo>
                      <a:pt x="160" y="186"/>
                    </a:lnTo>
                    <a:close/>
                    <a:moveTo>
                      <a:pt x="129" y="407"/>
                    </a:moveTo>
                    <a:lnTo>
                      <a:pt x="129" y="407"/>
                    </a:lnTo>
                    <a:lnTo>
                      <a:pt x="118" y="408"/>
                    </a:lnTo>
                    <a:lnTo>
                      <a:pt x="118" y="408"/>
                    </a:lnTo>
                    <a:lnTo>
                      <a:pt x="110" y="407"/>
                    </a:lnTo>
                    <a:lnTo>
                      <a:pt x="102" y="407"/>
                    </a:lnTo>
                    <a:lnTo>
                      <a:pt x="93" y="404"/>
                    </a:lnTo>
                    <a:lnTo>
                      <a:pt x="86" y="402"/>
                    </a:lnTo>
                    <a:lnTo>
                      <a:pt x="71" y="394"/>
                    </a:lnTo>
                    <a:lnTo>
                      <a:pt x="59" y="386"/>
                    </a:lnTo>
                    <a:lnTo>
                      <a:pt x="48" y="373"/>
                    </a:lnTo>
                    <a:lnTo>
                      <a:pt x="39" y="361"/>
                    </a:lnTo>
                    <a:lnTo>
                      <a:pt x="36" y="354"/>
                    </a:lnTo>
                    <a:lnTo>
                      <a:pt x="33" y="345"/>
                    </a:lnTo>
                    <a:lnTo>
                      <a:pt x="31" y="338"/>
                    </a:lnTo>
                    <a:lnTo>
                      <a:pt x="29" y="329"/>
                    </a:lnTo>
                    <a:lnTo>
                      <a:pt x="29" y="329"/>
                    </a:lnTo>
                    <a:lnTo>
                      <a:pt x="29" y="320"/>
                    </a:lnTo>
                    <a:lnTo>
                      <a:pt x="29" y="312"/>
                    </a:lnTo>
                    <a:lnTo>
                      <a:pt x="29" y="303"/>
                    </a:lnTo>
                    <a:lnTo>
                      <a:pt x="32" y="294"/>
                    </a:lnTo>
                    <a:lnTo>
                      <a:pt x="34" y="286"/>
                    </a:lnTo>
                    <a:lnTo>
                      <a:pt x="38" y="278"/>
                    </a:lnTo>
                    <a:lnTo>
                      <a:pt x="43" y="271"/>
                    </a:lnTo>
                    <a:lnTo>
                      <a:pt x="48" y="264"/>
                    </a:lnTo>
                    <a:lnTo>
                      <a:pt x="48" y="264"/>
                    </a:lnTo>
                    <a:lnTo>
                      <a:pt x="53" y="256"/>
                    </a:lnTo>
                    <a:lnTo>
                      <a:pt x="60" y="250"/>
                    </a:lnTo>
                    <a:lnTo>
                      <a:pt x="66" y="245"/>
                    </a:lnTo>
                    <a:lnTo>
                      <a:pt x="74" y="240"/>
                    </a:lnTo>
                    <a:lnTo>
                      <a:pt x="81" y="236"/>
                    </a:lnTo>
                    <a:lnTo>
                      <a:pt x="90" y="234"/>
                    </a:lnTo>
                    <a:lnTo>
                      <a:pt x="98" y="232"/>
                    </a:lnTo>
                    <a:lnTo>
                      <a:pt x="107" y="229"/>
                    </a:lnTo>
                    <a:lnTo>
                      <a:pt x="107" y="229"/>
                    </a:lnTo>
                    <a:lnTo>
                      <a:pt x="118" y="229"/>
                    </a:lnTo>
                    <a:lnTo>
                      <a:pt x="118" y="229"/>
                    </a:lnTo>
                    <a:lnTo>
                      <a:pt x="127" y="229"/>
                    </a:lnTo>
                    <a:lnTo>
                      <a:pt x="134" y="230"/>
                    </a:lnTo>
                    <a:lnTo>
                      <a:pt x="143" y="233"/>
                    </a:lnTo>
                    <a:lnTo>
                      <a:pt x="150" y="235"/>
                    </a:lnTo>
                    <a:lnTo>
                      <a:pt x="165" y="241"/>
                    </a:lnTo>
                    <a:lnTo>
                      <a:pt x="177" y="251"/>
                    </a:lnTo>
                    <a:lnTo>
                      <a:pt x="188" y="262"/>
                    </a:lnTo>
                    <a:lnTo>
                      <a:pt x="197" y="276"/>
                    </a:lnTo>
                    <a:lnTo>
                      <a:pt x="201" y="283"/>
                    </a:lnTo>
                    <a:lnTo>
                      <a:pt x="203" y="291"/>
                    </a:lnTo>
                    <a:lnTo>
                      <a:pt x="206" y="299"/>
                    </a:lnTo>
                    <a:lnTo>
                      <a:pt x="207" y="307"/>
                    </a:lnTo>
                    <a:lnTo>
                      <a:pt x="207" y="307"/>
                    </a:lnTo>
                    <a:lnTo>
                      <a:pt x="207" y="317"/>
                    </a:lnTo>
                    <a:lnTo>
                      <a:pt x="207" y="325"/>
                    </a:lnTo>
                    <a:lnTo>
                      <a:pt x="206" y="334"/>
                    </a:lnTo>
                    <a:lnTo>
                      <a:pt x="204" y="343"/>
                    </a:lnTo>
                    <a:lnTo>
                      <a:pt x="202" y="351"/>
                    </a:lnTo>
                    <a:lnTo>
                      <a:pt x="198" y="359"/>
                    </a:lnTo>
                    <a:lnTo>
                      <a:pt x="193" y="366"/>
                    </a:lnTo>
                    <a:lnTo>
                      <a:pt x="188" y="373"/>
                    </a:lnTo>
                    <a:lnTo>
                      <a:pt x="184" y="380"/>
                    </a:lnTo>
                    <a:lnTo>
                      <a:pt x="177" y="386"/>
                    </a:lnTo>
                    <a:lnTo>
                      <a:pt x="170" y="391"/>
                    </a:lnTo>
                    <a:lnTo>
                      <a:pt x="163" y="396"/>
                    </a:lnTo>
                    <a:lnTo>
                      <a:pt x="155" y="399"/>
                    </a:lnTo>
                    <a:lnTo>
                      <a:pt x="147" y="403"/>
                    </a:lnTo>
                    <a:lnTo>
                      <a:pt x="138" y="405"/>
                    </a:lnTo>
                    <a:lnTo>
                      <a:pt x="129" y="407"/>
                    </a:lnTo>
                    <a:lnTo>
                      <a:pt x="129" y="40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2" name="Freeform 38"/>
              <p:cNvSpPr>
                <a:spLocks/>
              </p:cNvSpPr>
              <p:nvPr/>
            </p:nvSpPr>
            <p:spPr bwMode="auto">
              <a:xfrm>
                <a:off x="5734051" y="4981575"/>
                <a:ext cx="87313" cy="122238"/>
              </a:xfrm>
              <a:custGeom>
                <a:avLst/>
                <a:gdLst>
                  <a:gd name="T0" fmla="*/ 33 w 55"/>
                  <a:gd name="T1" fmla="*/ 3 h 77"/>
                  <a:gd name="T2" fmla="*/ 33 w 55"/>
                  <a:gd name="T3" fmla="*/ 3 h 77"/>
                  <a:gd name="T4" fmla="*/ 27 w 55"/>
                  <a:gd name="T5" fmla="*/ 8 h 77"/>
                  <a:gd name="T6" fmla="*/ 20 w 55"/>
                  <a:gd name="T7" fmla="*/ 14 h 77"/>
                  <a:gd name="T8" fmla="*/ 13 w 55"/>
                  <a:gd name="T9" fmla="*/ 20 h 77"/>
                  <a:gd name="T10" fmla="*/ 10 w 55"/>
                  <a:gd name="T11" fmla="*/ 27 h 77"/>
                  <a:gd name="T12" fmla="*/ 5 w 55"/>
                  <a:gd name="T13" fmla="*/ 36 h 77"/>
                  <a:gd name="T14" fmla="*/ 2 w 55"/>
                  <a:gd name="T15" fmla="*/ 43 h 77"/>
                  <a:gd name="T16" fmla="*/ 1 w 55"/>
                  <a:gd name="T17" fmla="*/ 53 h 77"/>
                  <a:gd name="T18" fmla="*/ 0 w 55"/>
                  <a:gd name="T19" fmla="*/ 62 h 77"/>
                  <a:gd name="T20" fmla="*/ 0 w 55"/>
                  <a:gd name="T21" fmla="*/ 62 h 77"/>
                  <a:gd name="T22" fmla="*/ 1 w 55"/>
                  <a:gd name="T23" fmla="*/ 67 h 77"/>
                  <a:gd name="T24" fmla="*/ 4 w 55"/>
                  <a:gd name="T25" fmla="*/ 72 h 77"/>
                  <a:gd name="T26" fmla="*/ 8 w 55"/>
                  <a:gd name="T27" fmla="*/ 75 h 77"/>
                  <a:gd name="T28" fmla="*/ 15 w 55"/>
                  <a:gd name="T29" fmla="*/ 77 h 77"/>
                  <a:gd name="T30" fmla="*/ 15 w 55"/>
                  <a:gd name="T31" fmla="*/ 77 h 77"/>
                  <a:gd name="T32" fmla="*/ 15 w 55"/>
                  <a:gd name="T33" fmla="*/ 77 h 77"/>
                  <a:gd name="T34" fmla="*/ 15 w 55"/>
                  <a:gd name="T35" fmla="*/ 77 h 77"/>
                  <a:gd name="T36" fmla="*/ 20 w 55"/>
                  <a:gd name="T37" fmla="*/ 75 h 77"/>
                  <a:gd name="T38" fmla="*/ 25 w 55"/>
                  <a:gd name="T39" fmla="*/ 72 h 77"/>
                  <a:gd name="T40" fmla="*/ 28 w 55"/>
                  <a:gd name="T41" fmla="*/ 68 h 77"/>
                  <a:gd name="T42" fmla="*/ 29 w 55"/>
                  <a:gd name="T43" fmla="*/ 62 h 77"/>
                  <a:gd name="T44" fmla="*/ 29 w 55"/>
                  <a:gd name="T45" fmla="*/ 62 h 77"/>
                  <a:gd name="T46" fmla="*/ 31 w 55"/>
                  <a:gd name="T47" fmla="*/ 52 h 77"/>
                  <a:gd name="T48" fmla="*/ 34 w 55"/>
                  <a:gd name="T49" fmla="*/ 42 h 77"/>
                  <a:gd name="T50" fmla="*/ 41 w 55"/>
                  <a:gd name="T51" fmla="*/ 34 h 77"/>
                  <a:gd name="T52" fmla="*/ 49 w 55"/>
                  <a:gd name="T53" fmla="*/ 27 h 77"/>
                  <a:gd name="T54" fmla="*/ 49 w 55"/>
                  <a:gd name="T55" fmla="*/ 27 h 77"/>
                  <a:gd name="T56" fmla="*/ 53 w 55"/>
                  <a:gd name="T57" fmla="*/ 24 h 77"/>
                  <a:gd name="T58" fmla="*/ 55 w 55"/>
                  <a:gd name="T59" fmla="*/ 19 h 77"/>
                  <a:gd name="T60" fmla="*/ 55 w 55"/>
                  <a:gd name="T61" fmla="*/ 13 h 77"/>
                  <a:gd name="T62" fmla="*/ 54 w 55"/>
                  <a:gd name="T63" fmla="*/ 8 h 77"/>
                  <a:gd name="T64" fmla="*/ 54 w 55"/>
                  <a:gd name="T65" fmla="*/ 8 h 77"/>
                  <a:gd name="T66" fmla="*/ 50 w 55"/>
                  <a:gd name="T67" fmla="*/ 3 h 77"/>
                  <a:gd name="T68" fmla="*/ 44 w 55"/>
                  <a:gd name="T69" fmla="*/ 0 h 77"/>
                  <a:gd name="T70" fmla="*/ 39 w 55"/>
                  <a:gd name="T71" fmla="*/ 0 h 77"/>
                  <a:gd name="T72" fmla="*/ 33 w 55"/>
                  <a:gd name="T73" fmla="*/ 3 h 77"/>
                  <a:gd name="T74" fmla="*/ 33 w 55"/>
                  <a:gd name="T75" fmla="*/ 3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77">
                    <a:moveTo>
                      <a:pt x="33" y="3"/>
                    </a:moveTo>
                    <a:lnTo>
                      <a:pt x="33" y="3"/>
                    </a:lnTo>
                    <a:lnTo>
                      <a:pt x="27" y="8"/>
                    </a:lnTo>
                    <a:lnTo>
                      <a:pt x="20" y="14"/>
                    </a:lnTo>
                    <a:lnTo>
                      <a:pt x="13" y="20"/>
                    </a:lnTo>
                    <a:lnTo>
                      <a:pt x="10" y="27"/>
                    </a:lnTo>
                    <a:lnTo>
                      <a:pt x="5" y="36"/>
                    </a:lnTo>
                    <a:lnTo>
                      <a:pt x="2" y="43"/>
                    </a:lnTo>
                    <a:lnTo>
                      <a:pt x="1" y="53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7"/>
                    </a:lnTo>
                    <a:lnTo>
                      <a:pt x="4" y="72"/>
                    </a:lnTo>
                    <a:lnTo>
                      <a:pt x="8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20" y="75"/>
                    </a:lnTo>
                    <a:lnTo>
                      <a:pt x="25" y="72"/>
                    </a:lnTo>
                    <a:lnTo>
                      <a:pt x="28" y="68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31" y="52"/>
                    </a:lnTo>
                    <a:lnTo>
                      <a:pt x="34" y="42"/>
                    </a:lnTo>
                    <a:lnTo>
                      <a:pt x="41" y="34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3" y="24"/>
                    </a:lnTo>
                    <a:lnTo>
                      <a:pt x="55" y="19"/>
                    </a:lnTo>
                    <a:lnTo>
                      <a:pt x="55" y="13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0" y="3"/>
                    </a:lnTo>
                    <a:lnTo>
                      <a:pt x="44" y="0"/>
                    </a:lnTo>
                    <a:lnTo>
                      <a:pt x="39" y="0"/>
                    </a:lnTo>
                    <a:lnTo>
                      <a:pt x="33" y="3"/>
                    </a:lnTo>
                    <a:lnTo>
                      <a:pt x="3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3" name="Freeform 39"/>
              <p:cNvSpPr>
                <a:spLocks/>
              </p:cNvSpPr>
              <p:nvPr/>
            </p:nvSpPr>
            <p:spPr bwMode="auto">
              <a:xfrm>
                <a:off x="5688013" y="4795838"/>
                <a:ext cx="73025" cy="85725"/>
              </a:xfrm>
              <a:custGeom>
                <a:avLst/>
                <a:gdLst>
                  <a:gd name="T0" fmla="*/ 19 w 46"/>
                  <a:gd name="T1" fmla="*/ 47 h 54"/>
                  <a:gd name="T2" fmla="*/ 19 w 46"/>
                  <a:gd name="T3" fmla="*/ 47 h 54"/>
                  <a:gd name="T4" fmla="*/ 21 w 46"/>
                  <a:gd name="T5" fmla="*/ 49 h 54"/>
                  <a:gd name="T6" fmla="*/ 24 w 46"/>
                  <a:gd name="T7" fmla="*/ 52 h 54"/>
                  <a:gd name="T8" fmla="*/ 28 w 46"/>
                  <a:gd name="T9" fmla="*/ 53 h 54"/>
                  <a:gd name="T10" fmla="*/ 31 w 46"/>
                  <a:gd name="T11" fmla="*/ 54 h 54"/>
                  <a:gd name="T12" fmla="*/ 31 w 46"/>
                  <a:gd name="T13" fmla="*/ 54 h 54"/>
                  <a:gd name="T14" fmla="*/ 35 w 46"/>
                  <a:gd name="T15" fmla="*/ 53 h 54"/>
                  <a:gd name="T16" fmla="*/ 39 w 46"/>
                  <a:gd name="T17" fmla="*/ 52 h 54"/>
                  <a:gd name="T18" fmla="*/ 39 w 46"/>
                  <a:gd name="T19" fmla="*/ 52 h 54"/>
                  <a:gd name="T20" fmla="*/ 44 w 46"/>
                  <a:gd name="T21" fmla="*/ 47 h 54"/>
                  <a:gd name="T22" fmla="*/ 45 w 46"/>
                  <a:gd name="T23" fmla="*/ 42 h 54"/>
                  <a:gd name="T24" fmla="*/ 46 w 46"/>
                  <a:gd name="T25" fmla="*/ 37 h 54"/>
                  <a:gd name="T26" fmla="*/ 44 w 46"/>
                  <a:gd name="T27" fmla="*/ 31 h 54"/>
                  <a:gd name="T28" fmla="*/ 28 w 46"/>
                  <a:gd name="T29" fmla="*/ 6 h 54"/>
                  <a:gd name="T30" fmla="*/ 28 w 46"/>
                  <a:gd name="T31" fmla="*/ 6 h 54"/>
                  <a:gd name="T32" fmla="*/ 23 w 46"/>
                  <a:gd name="T33" fmla="*/ 1 h 54"/>
                  <a:gd name="T34" fmla="*/ 18 w 46"/>
                  <a:gd name="T35" fmla="*/ 0 h 54"/>
                  <a:gd name="T36" fmla="*/ 13 w 46"/>
                  <a:gd name="T37" fmla="*/ 0 h 54"/>
                  <a:gd name="T38" fmla="*/ 7 w 46"/>
                  <a:gd name="T39" fmla="*/ 1 h 54"/>
                  <a:gd name="T40" fmla="*/ 7 w 46"/>
                  <a:gd name="T41" fmla="*/ 1 h 54"/>
                  <a:gd name="T42" fmla="*/ 3 w 46"/>
                  <a:gd name="T43" fmla="*/ 5 h 54"/>
                  <a:gd name="T44" fmla="*/ 0 w 46"/>
                  <a:gd name="T45" fmla="*/ 11 h 54"/>
                  <a:gd name="T46" fmla="*/ 0 w 46"/>
                  <a:gd name="T47" fmla="*/ 16 h 54"/>
                  <a:gd name="T48" fmla="*/ 3 w 46"/>
                  <a:gd name="T49" fmla="*/ 22 h 54"/>
                  <a:gd name="T50" fmla="*/ 19 w 46"/>
                  <a:gd name="T51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54">
                    <a:moveTo>
                      <a:pt x="19" y="47"/>
                    </a:moveTo>
                    <a:lnTo>
                      <a:pt x="19" y="47"/>
                    </a:lnTo>
                    <a:lnTo>
                      <a:pt x="21" y="49"/>
                    </a:lnTo>
                    <a:lnTo>
                      <a:pt x="24" y="52"/>
                    </a:lnTo>
                    <a:lnTo>
                      <a:pt x="28" y="53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5" y="53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4" y="47"/>
                    </a:lnTo>
                    <a:lnTo>
                      <a:pt x="45" y="42"/>
                    </a:lnTo>
                    <a:lnTo>
                      <a:pt x="46" y="37"/>
                    </a:lnTo>
                    <a:lnTo>
                      <a:pt x="44" y="31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19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4" name="Freeform 40"/>
              <p:cNvSpPr>
                <a:spLocks/>
              </p:cNvSpPr>
              <p:nvPr/>
            </p:nvSpPr>
            <p:spPr bwMode="auto">
              <a:xfrm>
                <a:off x="5583238" y="4884738"/>
                <a:ext cx="84138" cy="71438"/>
              </a:xfrm>
              <a:custGeom>
                <a:avLst/>
                <a:gdLst>
                  <a:gd name="T0" fmla="*/ 6 w 53"/>
                  <a:gd name="T1" fmla="*/ 25 h 45"/>
                  <a:gd name="T2" fmla="*/ 31 w 53"/>
                  <a:gd name="T3" fmla="*/ 43 h 45"/>
                  <a:gd name="T4" fmla="*/ 31 w 53"/>
                  <a:gd name="T5" fmla="*/ 43 h 45"/>
                  <a:gd name="T6" fmla="*/ 34 w 53"/>
                  <a:gd name="T7" fmla="*/ 45 h 45"/>
                  <a:gd name="T8" fmla="*/ 38 w 53"/>
                  <a:gd name="T9" fmla="*/ 45 h 45"/>
                  <a:gd name="T10" fmla="*/ 38 w 53"/>
                  <a:gd name="T11" fmla="*/ 45 h 45"/>
                  <a:gd name="T12" fmla="*/ 42 w 53"/>
                  <a:gd name="T13" fmla="*/ 45 h 45"/>
                  <a:gd name="T14" fmla="*/ 46 w 53"/>
                  <a:gd name="T15" fmla="*/ 44 h 45"/>
                  <a:gd name="T16" fmla="*/ 48 w 53"/>
                  <a:gd name="T17" fmla="*/ 41 h 45"/>
                  <a:gd name="T18" fmla="*/ 50 w 53"/>
                  <a:gd name="T19" fmla="*/ 39 h 45"/>
                  <a:gd name="T20" fmla="*/ 50 w 53"/>
                  <a:gd name="T21" fmla="*/ 39 h 45"/>
                  <a:gd name="T22" fmla="*/ 53 w 53"/>
                  <a:gd name="T23" fmla="*/ 34 h 45"/>
                  <a:gd name="T24" fmla="*/ 53 w 53"/>
                  <a:gd name="T25" fmla="*/ 28 h 45"/>
                  <a:gd name="T26" fmla="*/ 50 w 53"/>
                  <a:gd name="T27" fmla="*/ 23 h 45"/>
                  <a:gd name="T28" fmla="*/ 47 w 53"/>
                  <a:gd name="T29" fmla="*/ 19 h 45"/>
                  <a:gd name="T30" fmla="*/ 22 w 53"/>
                  <a:gd name="T31" fmla="*/ 2 h 45"/>
                  <a:gd name="T32" fmla="*/ 22 w 53"/>
                  <a:gd name="T33" fmla="*/ 2 h 45"/>
                  <a:gd name="T34" fmla="*/ 17 w 53"/>
                  <a:gd name="T35" fmla="*/ 0 h 45"/>
                  <a:gd name="T36" fmla="*/ 11 w 53"/>
                  <a:gd name="T37" fmla="*/ 0 h 45"/>
                  <a:gd name="T38" fmla="*/ 6 w 53"/>
                  <a:gd name="T39" fmla="*/ 1 h 45"/>
                  <a:gd name="T40" fmla="*/ 2 w 53"/>
                  <a:gd name="T41" fmla="*/ 4 h 45"/>
                  <a:gd name="T42" fmla="*/ 2 w 53"/>
                  <a:gd name="T43" fmla="*/ 4 h 45"/>
                  <a:gd name="T44" fmla="*/ 0 w 53"/>
                  <a:gd name="T45" fmla="*/ 11 h 45"/>
                  <a:gd name="T46" fmla="*/ 0 w 53"/>
                  <a:gd name="T47" fmla="*/ 16 h 45"/>
                  <a:gd name="T48" fmla="*/ 1 w 53"/>
                  <a:gd name="T49" fmla="*/ 21 h 45"/>
                  <a:gd name="T50" fmla="*/ 6 w 53"/>
                  <a:gd name="T51" fmla="*/ 25 h 45"/>
                  <a:gd name="T52" fmla="*/ 6 w 53"/>
                  <a:gd name="T53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3" h="45">
                    <a:moveTo>
                      <a:pt x="6" y="25"/>
                    </a:moveTo>
                    <a:lnTo>
                      <a:pt x="31" y="43"/>
                    </a:lnTo>
                    <a:lnTo>
                      <a:pt x="31" y="43"/>
                    </a:lnTo>
                    <a:lnTo>
                      <a:pt x="34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42" y="45"/>
                    </a:lnTo>
                    <a:lnTo>
                      <a:pt x="46" y="44"/>
                    </a:lnTo>
                    <a:lnTo>
                      <a:pt x="48" y="41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53" y="34"/>
                    </a:lnTo>
                    <a:lnTo>
                      <a:pt x="53" y="28"/>
                    </a:lnTo>
                    <a:lnTo>
                      <a:pt x="50" y="23"/>
                    </a:lnTo>
                    <a:lnTo>
                      <a:pt x="47" y="19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6" y="25"/>
                    </a:lnTo>
                    <a:lnTo>
                      <a:pt x="6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5" name="Freeform 41"/>
              <p:cNvSpPr>
                <a:spLocks/>
              </p:cNvSpPr>
              <p:nvPr/>
            </p:nvSpPr>
            <p:spPr bwMode="auto">
              <a:xfrm>
                <a:off x="5535613" y="5021263"/>
                <a:ext cx="93663" cy="47625"/>
              </a:xfrm>
              <a:custGeom>
                <a:avLst/>
                <a:gdLst>
                  <a:gd name="T0" fmla="*/ 45 w 59"/>
                  <a:gd name="T1" fmla="*/ 30 h 30"/>
                  <a:gd name="T2" fmla="*/ 45 w 59"/>
                  <a:gd name="T3" fmla="*/ 30 h 30"/>
                  <a:gd name="T4" fmla="*/ 45 w 59"/>
                  <a:gd name="T5" fmla="*/ 30 h 30"/>
                  <a:gd name="T6" fmla="*/ 45 w 59"/>
                  <a:gd name="T7" fmla="*/ 30 h 30"/>
                  <a:gd name="T8" fmla="*/ 51 w 59"/>
                  <a:gd name="T9" fmla="*/ 28 h 30"/>
                  <a:gd name="T10" fmla="*/ 56 w 59"/>
                  <a:gd name="T11" fmla="*/ 26 h 30"/>
                  <a:gd name="T12" fmla="*/ 58 w 59"/>
                  <a:gd name="T13" fmla="*/ 21 h 30"/>
                  <a:gd name="T14" fmla="*/ 59 w 59"/>
                  <a:gd name="T15" fmla="*/ 15 h 30"/>
                  <a:gd name="T16" fmla="*/ 59 w 59"/>
                  <a:gd name="T17" fmla="*/ 15 h 30"/>
                  <a:gd name="T18" fmla="*/ 58 w 59"/>
                  <a:gd name="T19" fmla="*/ 10 h 30"/>
                  <a:gd name="T20" fmla="*/ 56 w 59"/>
                  <a:gd name="T21" fmla="*/ 5 h 30"/>
                  <a:gd name="T22" fmla="*/ 51 w 59"/>
                  <a:gd name="T23" fmla="*/ 2 h 30"/>
                  <a:gd name="T24" fmla="*/ 45 w 59"/>
                  <a:gd name="T25" fmla="*/ 1 h 30"/>
                  <a:gd name="T26" fmla="*/ 15 w 59"/>
                  <a:gd name="T27" fmla="*/ 0 h 30"/>
                  <a:gd name="T28" fmla="*/ 15 w 59"/>
                  <a:gd name="T29" fmla="*/ 0 h 30"/>
                  <a:gd name="T30" fmla="*/ 15 w 59"/>
                  <a:gd name="T31" fmla="*/ 0 h 30"/>
                  <a:gd name="T32" fmla="*/ 15 w 59"/>
                  <a:gd name="T33" fmla="*/ 0 h 30"/>
                  <a:gd name="T34" fmla="*/ 9 w 59"/>
                  <a:gd name="T35" fmla="*/ 1 h 30"/>
                  <a:gd name="T36" fmla="*/ 4 w 59"/>
                  <a:gd name="T37" fmla="*/ 5 h 30"/>
                  <a:gd name="T38" fmla="*/ 2 w 59"/>
                  <a:gd name="T39" fmla="*/ 10 h 30"/>
                  <a:gd name="T40" fmla="*/ 0 w 59"/>
                  <a:gd name="T41" fmla="*/ 15 h 30"/>
                  <a:gd name="T42" fmla="*/ 0 w 59"/>
                  <a:gd name="T43" fmla="*/ 15 h 30"/>
                  <a:gd name="T44" fmla="*/ 2 w 59"/>
                  <a:gd name="T45" fmla="*/ 21 h 30"/>
                  <a:gd name="T46" fmla="*/ 4 w 59"/>
                  <a:gd name="T47" fmla="*/ 26 h 30"/>
                  <a:gd name="T48" fmla="*/ 9 w 59"/>
                  <a:gd name="T49" fmla="*/ 28 h 30"/>
                  <a:gd name="T50" fmla="*/ 15 w 59"/>
                  <a:gd name="T51" fmla="*/ 30 h 30"/>
                  <a:gd name="T52" fmla="*/ 45 w 59"/>
                  <a:gd name="T5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30">
                    <a:moveTo>
                      <a:pt x="45" y="30"/>
                    </a:moveTo>
                    <a:lnTo>
                      <a:pt x="45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51" y="28"/>
                    </a:lnTo>
                    <a:lnTo>
                      <a:pt x="56" y="26"/>
                    </a:lnTo>
                    <a:lnTo>
                      <a:pt x="58" y="21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8" y="10"/>
                    </a:lnTo>
                    <a:lnTo>
                      <a:pt x="56" y="5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4" y="5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6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45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6" name="Freeform 42"/>
              <p:cNvSpPr>
                <a:spLocks/>
              </p:cNvSpPr>
              <p:nvPr/>
            </p:nvSpPr>
            <p:spPr bwMode="auto">
              <a:xfrm>
                <a:off x="5557838" y="5140325"/>
                <a:ext cx="90488" cy="68263"/>
              </a:xfrm>
              <a:custGeom>
                <a:avLst/>
                <a:gdLst>
                  <a:gd name="T0" fmla="*/ 36 w 57"/>
                  <a:gd name="T1" fmla="*/ 1 h 43"/>
                  <a:gd name="T2" fmla="*/ 8 w 57"/>
                  <a:gd name="T3" fmla="*/ 15 h 43"/>
                  <a:gd name="T4" fmla="*/ 8 w 57"/>
                  <a:gd name="T5" fmla="*/ 15 h 43"/>
                  <a:gd name="T6" fmla="*/ 4 w 57"/>
                  <a:gd name="T7" fmla="*/ 19 h 43"/>
                  <a:gd name="T8" fmla="*/ 1 w 57"/>
                  <a:gd name="T9" fmla="*/ 24 h 43"/>
                  <a:gd name="T10" fmla="*/ 0 w 57"/>
                  <a:gd name="T11" fmla="*/ 29 h 43"/>
                  <a:gd name="T12" fmla="*/ 1 w 57"/>
                  <a:gd name="T13" fmla="*/ 35 h 43"/>
                  <a:gd name="T14" fmla="*/ 1 w 57"/>
                  <a:gd name="T15" fmla="*/ 35 h 43"/>
                  <a:gd name="T16" fmla="*/ 4 w 57"/>
                  <a:gd name="T17" fmla="*/ 38 h 43"/>
                  <a:gd name="T18" fmla="*/ 7 w 57"/>
                  <a:gd name="T19" fmla="*/ 41 h 43"/>
                  <a:gd name="T20" fmla="*/ 11 w 57"/>
                  <a:gd name="T21" fmla="*/ 42 h 43"/>
                  <a:gd name="T22" fmla="*/ 15 w 57"/>
                  <a:gd name="T23" fmla="*/ 43 h 43"/>
                  <a:gd name="T24" fmla="*/ 15 w 57"/>
                  <a:gd name="T25" fmla="*/ 43 h 43"/>
                  <a:gd name="T26" fmla="*/ 17 w 57"/>
                  <a:gd name="T27" fmla="*/ 42 h 43"/>
                  <a:gd name="T28" fmla="*/ 21 w 57"/>
                  <a:gd name="T29" fmla="*/ 41 h 43"/>
                  <a:gd name="T30" fmla="*/ 48 w 57"/>
                  <a:gd name="T31" fmla="*/ 29 h 43"/>
                  <a:gd name="T32" fmla="*/ 48 w 57"/>
                  <a:gd name="T33" fmla="*/ 29 h 43"/>
                  <a:gd name="T34" fmla="*/ 53 w 57"/>
                  <a:gd name="T35" fmla="*/ 25 h 43"/>
                  <a:gd name="T36" fmla="*/ 55 w 57"/>
                  <a:gd name="T37" fmla="*/ 20 h 43"/>
                  <a:gd name="T38" fmla="*/ 57 w 57"/>
                  <a:gd name="T39" fmla="*/ 14 h 43"/>
                  <a:gd name="T40" fmla="*/ 54 w 57"/>
                  <a:gd name="T41" fmla="*/ 9 h 43"/>
                  <a:gd name="T42" fmla="*/ 54 w 57"/>
                  <a:gd name="T43" fmla="*/ 9 h 43"/>
                  <a:gd name="T44" fmla="*/ 52 w 57"/>
                  <a:gd name="T45" fmla="*/ 4 h 43"/>
                  <a:gd name="T46" fmla="*/ 47 w 57"/>
                  <a:gd name="T47" fmla="*/ 1 h 43"/>
                  <a:gd name="T48" fmla="*/ 41 w 57"/>
                  <a:gd name="T49" fmla="*/ 0 h 43"/>
                  <a:gd name="T50" fmla="*/ 36 w 57"/>
                  <a:gd name="T51" fmla="*/ 1 h 43"/>
                  <a:gd name="T52" fmla="*/ 36 w 57"/>
                  <a:gd name="T5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7" h="43">
                    <a:moveTo>
                      <a:pt x="36" y="1"/>
                    </a:moveTo>
                    <a:lnTo>
                      <a:pt x="8" y="15"/>
                    </a:lnTo>
                    <a:lnTo>
                      <a:pt x="8" y="15"/>
                    </a:lnTo>
                    <a:lnTo>
                      <a:pt x="4" y="19"/>
                    </a:lnTo>
                    <a:lnTo>
                      <a:pt x="1" y="24"/>
                    </a:lnTo>
                    <a:lnTo>
                      <a:pt x="0" y="29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4" y="38"/>
                    </a:lnTo>
                    <a:lnTo>
                      <a:pt x="7" y="41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1" y="41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53" y="25"/>
                    </a:lnTo>
                    <a:lnTo>
                      <a:pt x="55" y="20"/>
                    </a:lnTo>
                    <a:lnTo>
                      <a:pt x="57" y="14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2" y="4"/>
                    </a:lnTo>
                    <a:lnTo>
                      <a:pt x="47" y="1"/>
                    </a:lnTo>
                    <a:lnTo>
                      <a:pt x="41" y="0"/>
                    </a:lnTo>
                    <a:lnTo>
                      <a:pt x="36" y="1"/>
                    </a:lnTo>
                    <a:lnTo>
                      <a:pt x="3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D8036072-CB03-46F0-AA52-9FF894826728}"/>
              </a:ext>
            </a:extLst>
          </p:cNvPr>
          <p:cNvGrpSpPr/>
          <p:nvPr/>
        </p:nvGrpSpPr>
        <p:grpSpPr>
          <a:xfrm>
            <a:off x="7874498" y="2497076"/>
            <a:ext cx="2850651" cy="706188"/>
            <a:chOff x="7874498" y="2497076"/>
            <a:chExt cx="2850651" cy="706188"/>
          </a:xfrm>
        </p:grpSpPr>
        <p:sp>
          <p:nvSpPr>
            <p:cNvPr id="6" name="타원 49"/>
            <p:cNvSpPr/>
            <p:nvPr/>
          </p:nvSpPr>
          <p:spPr>
            <a:xfrm flipH="1">
              <a:off x="7874498" y="2503179"/>
              <a:ext cx="700085" cy="700085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7" name="Rectangle 3"/>
            <p:cNvSpPr txBox="1">
              <a:spLocks noChangeArrowheads="1"/>
            </p:cNvSpPr>
            <p:nvPr/>
          </p:nvSpPr>
          <p:spPr bwMode="auto">
            <a:xfrm>
              <a:off x="8757813" y="2497076"/>
              <a:ext cx="1531218" cy="215444"/>
            </a:xfrm>
            <a:prstGeom prst="rect">
              <a:avLst/>
            </a:prstGeom>
            <a:noFill/>
            <a:extLst/>
          </p:spPr>
          <p:txBody>
            <a:bodyPr wrap="square" lIns="0" tIns="0" rIns="0" bIns="0" anchor="ctr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lvl="0" algn="l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>
              <a:off x="8757812" y="2747702"/>
              <a:ext cx="1967337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7" name="Group 106"/>
            <p:cNvGrpSpPr/>
            <p:nvPr/>
          </p:nvGrpSpPr>
          <p:grpSpPr>
            <a:xfrm>
              <a:off x="8054785" y="2693498"/>
              <a:ext cx="364041" cy="281025"/>
              <a:chOff x="7189284" y="5810252"/>
              <a:chExt cx="939800" cy="725487"/>
            </a:xfrm>
          </p:grpSpPr>
          <p:sp>
            <p:nvSpPr>
              <p:cNvPr id="108" name="Freeform 85"/>
              <p:cNvSpPr>
                <a:spLocks/>
              </p:cNvSpPr>
              <p:nvPr/>
            </p:nvSpPr>
            <p:spPr bwMode="auto">
              <a:xfrm>
                <a:off x="7189284" y="5891214"/>
                <a:ext cx="939800" cy="644525"/>
              </a:xfrm>
              <a:custGeom>
                <a:avLst/>
                <a:gdLst>
                  <a:gd name="T0" fmla="*/ 555 w 592"/>
                  <a:gd name="T1" fmla="*/ 250 h 406"/>
                  <a:gd name="T2" fmla="*/ 553 w 592"/>
                  <a:gd name="T3" fmla="*/ 243 h 406"/>
                  <a:gd name="T4" fmla="*/ 544 w 592"/>
                  <a:gd name="T5" fmla="*/ 179 h 406"/>
                  <a:gd name="T6" fmla="*/ 501 w 592"/>
                  <a:gd name="T7" fmla="*/ 90 h 406"/>
                  <a:gd name="T8" fmla="*/ 429 w 592"/>
                  <a:gd name="T9" fmla="*/ 24 h 406"/>
                  <a:gd name="T10" fmla="*/ 375 w 592"/>
                  <a:gd name="T11" fmla="*/ 29 h 406"/>
                  <a:gd name="T12" fmla="*/ 448 w 592"/>
                  <a:gd name="T13" fmla="*/ 73 h 406"/>
                  <a:gd name="T14" fmla="*/ 498 w 592"/>
                  <a:gd name="T15" fmla="*/ 139 h 406"/>
                  <a:gd name="T16" fmla="*/ 522 w 592"/>
                  <a:gd name="T17" fmla="*/ 222 h 406"/>
                  <a:gd name="T18" fmla="*/ 523 w 592"/>
                  <a:gd name="T19" fmla="*/ 240 h 406"/>
                  <a:gd name="T20" fmla="*/ 523 w 592"/>
                  <a:gd name="T21" fmla="*/ 242 h 406"/>
                  <a:gd name="T22" fmla="*/ 523 w 592"/>
                  <a:gd name="T23" fmla="*/ 248 h 406"/>
                  <a:gd name="T24" fmla="*/ 530 w 592"/>
                  <a:gd name="T25" fmla="*/ 267 h 406"/>
                  <a:gd name="T26" fmla="*/ 562 w 592"/>
                  <a:gd name="T27" fmla="*/ 312 h 406"/>
                  <a:gd name="T28" fmla="*/ 536 w 592"/>
                  <a:gd name="T29" fmla="*/ 312 h 406"/>
                  <a:gd name="T30" fmla="*/ 501 w 592"/>
                  <a:gd name="T31" fmla="*/ 325 h 406"/>
                  <a:gd name="T32" fmla="*/ 459 w 592"/>
                  <a:gd name="T33" fmla="*/ 345 h 406"/>
                  <a:gd name="T34" fmla="*/ 360 w 592"/>
                  <a:gd name="T35" fmla="*/ 372 h 406"/>
                  <a:gd name="T36" fmla="*/ 301 w 592"/>
                  <a:gd name="T37" fmla="*/ 376 h 406"/>
                  <a:gd name="T38" fmla="*/ 229 w 592"/>
                  <a:gd name="T39" fmla="*/ 370 h 406"/>
                  <a:gd name="T40" fmla="*/ 160 w 592"/>
                  <a:gd name="T41" fmla="*/ 353 h 406"/>
                  <a:gd name="T42" fmla="*/ 91 w 592"/>
                  <a:gd name="T43" fmla="*/ 321 h 406"/>
                  <a:gd name="T44" fmla="*/ 63 w 592"/>
                  <a:gd name="T45" fmla="*/ 312 h 406"/>
                  <a:gd name="T46" fmla="*/ 29 w 592"/>
                  <a:gd name="T47" fmla="*/ 285 h 406"/>
                  <a:gd name="T48" fmla="*/ 65 w 592"/>
                  <a:gd name="T49" fmla="*/ 274 h 406"/>
                  <a:gd name="T50" fmla="*/ 79 w 592"/>
                  <a:gd name="T51" fmla="*/ 247 h 406"/>
                  <a:gd name="T52" fmla="*/ 79 w 592"/>
                  <a:gd name="T53" fmla="*/ 243 h 406"/>
                  <a:gd name="T54" fmla="*/ 79 w 592"/>
                  <a:gd name="T55" fmla="*/ 243 h 406"/>
                  <a:gd name="T56" fmla="*/ 79 w 592"/>
                  <a:gd name="T57" fmla="*/ 240 h 406"/>
                  <a:gd name="T58" fmla="*/ 80 w 592"/>
                  <a:gd name="T59" fmla="*/ 210 h 406"/>
                  <a:gd name="T60" fmla="*/ 102 w 592"/>
                  <a:gd name="T61" fmla="*/ 140 h 406"/>
                  <a:gd name="T62" fmla="*/ 143 w 592"/>
                  <a:gd name="T63" fmla="*/ 82 h 406"/>
                  <a:gd name="T64" fmla="*/ 187 w 592"/>
                  <a:gd name="T65" fmla="*/ 48 h 406"/>
                  <a:gd name="T66" fmla="*/ 192 w 592"/>
                  <a:gd name="T67" fmla="*/ 21 h 406"/>
                  <a:gd name="T68" fmla="*/ 187 w 592"/>
                  <a:gd name="T69" fmla="*/ 16 h 406"/>
                  <a:gd name="T70" fmla="*/ 131 w 592"/>
                  <a:gd name="T71" fmla="*/ 55 h 406"/>
                  <a:gd name="T72" fmla="*/ 79 w 592"/>
                  <a:gd name="T73" fmla="*/ 123 h 406"/>
                  <a:gd name="T74" fmla="*/ 52 w 592"/>
                  <a:gd name="T75" fmla="*/ 206 h 406"/>
                  <a:gd name="T76" fmla="*/ 49 w 592"/>
                  <a:gd name="T77" fmla="*/ 245 h 406"/>
                  <a:gd name="T78" fmla="*/ 28 w 592"/>
                  <a:gd name="T79" fmla="*/ 255 h 406"/>
                  <a:gd name="T80" fmla="*/ 10 w 592"/>
                  <a:gd name="T81" fmla="*/ 256 h 406"/>
                  <a:gd name="T82" fmla="*/ 0 w 592"/>
                  <a:gd name="T83" fmla="*/ 337 h 406"/>
                  <a:gd name="T84" fmla="*/ 7 w 592"/>
                  <a:gd name="T85" fmla="*/ 349 h 406"/>
                  <a:gd name="T86" fmla="*/ 22 w 592"/>
                  <a:gd name="T87" fmla="*/ 350 h 406"/>
                  <a:gd name="T88" fmla="*/ 55 w 592"/>
                  <a:gd name="T89" fmla="*/ 342 h 406"/>
                  <a:gd name="T90" fmla="*/ 78 w 592"/>
                  <a:gd name="T91" fmla="*/ 348 h 406"/>
                  <a:gd name="T92" fmla="*/ 152 w 592"/>
                  <a:gd name="T93" fmla="*/ 380 h 406"/>
                  <a:gd name="T94" fmla="*/ 243 w 592"/>
                  <a:gd name="T95" fmla="*/ 402 h 406"/>
                  <a:gd name="T96" fmla="*/ 302 w 592"/>
                  <a:gd name="T97" fmla="*/ 406 h 406"/>
                  <a:gd name="T98" fmla="*/ 351 w 592"/>
                  <a:gd name="T99" fmla="*/ 403 h 406"/>
                  <a:gd name="T100" fmla="*/ 450 w 592"/>
                  <a:gd name="T101" fmla="*/ 381 h 406"/>
                  <a:gd name="T102" fmla="*/ 516 w 592"/>
                  <a:gd name="T103" fmla="*/ 350 h 406"/>
                  <a:gd name="T104" fmla="*/ 540 w 592"/>
                  <a:gd name="T105" fmla="*/ 340 h 406"/>
                  <a:gd name="T106" fmla="*/ 569 w 592"/>
                  <a:gd name="T107" fmla="*/ 346 h 406"/>
                  <a:gd name="T108" fmla="*/ 585 w 592"/>
                  <a:gd name="T109" fmla="*/ 346 h 406"/>
                  <a:gd name="T110" fmla="*/ 592 w 592"/>
                  <a:gd name="T111" fmla="*/ 334 h 406"/>
                  <a:gd name="T112" fmla="*/ 583 w 592"/>
                  <a:gd name="T113" fmla="*/ 255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92" h="406">
                    <a:moveTo>
                      <a:pt x="577" y="254"/>
                    </a:moveTo>
                    <a:lnTo>
                      <a:pt x="577" y="254"/>
                    </a:lnTo>
                    <a:lnTo>
                      <a:pt x="566" y="254"/>
                    </a:lnTo>
                    <a:lnTo>
                      <a:pt x="559" y="251"/>
                    </a:lnTo>
                    <a:lnTo>
                      <a:pt x="555" y="250"/>
                    </a:lnTo>
                    <a:lnTo>
                      <a:pt x="554" y="249"/>
                    </a:lnTo>
                    <a:lnTo>
                      <a:pt x="554" y="249"/>
                    </a:lnTo>
                    <a:lnTo>
                      <a:pt x="553" y="247"/>
                    </a:lnTo>
                    <a:lnTo>
                      <a:pt x="553" y="247"/>
                    </a:lnTo>
                    <a:lnTo>
                      <a:pt x="553" y="243"/>
                    </a:lnTo>
                    <a:lnTo>
                      <a:pt x="553" y="239"/>
                    </a:lnTo>
                    <a:lnTo>
                      <a:pt x="553" y="239"/>
                    </a:lnTo>
                    <a:lnTo>
                      <a:pt x="551" y="218"/>
                    </a:lnTo>
                    <a:lnTo>
                      <a:pt x="549" y="198"/>
                    </a:lnTo>
                    <a:lnTo>
                      <a:pt x="544" y="179"/>
                    </a:lnTo>
                    <a:lnTo>
                      <a:pt x="538" y="159"/>
                    </a:lnTo>
                    <a:lnTo>
                      <a:pt x="532" y="140"/>
                    </a:lnTo>
                    <a:lnTo>
                      <a:pt x="523" y="123"/>
                    </a:lnTo>
                    <a:lnTo>
                      <a:pt x="513" y="106"/>
                    </a:lnTo>
                    <a:lnTo>
                      <a:pt x="501" y="90"/>
                    </a:lnTo>
                    <a:lnTo>
                      <a:pt x="488" y="74"/>
                    </a:lnTo>
                    <a:lnTo>
                      <a:pt x="475" y="60"/>
                    </a:lnTo>
                    <a:lnTo>
                      <a:pt x="461" y="47"/>
                    </a:lnTo>
                    <a:lnTo>
                      <a:pt x="445" y="36"/>
                    </a:lnTo>
                    <a:lnTo>
                      <a:pt x="429" y="24"/>
                    </a:lnTo>
                    <a:lnTo>
                      <a:pt x="412" y="15"/>
                    </a:lnTo>
                    <a:lnTo>
                      <a:pt x="393" y="7"/>
                    </a:lnTo>
                    <a:lnTo>
                      <a:pt x="375" y="0"/>
                    </a:lnTo>
                    <a:lnTo>
                      <a:pt x="375" y="29"/>
                    </a:lnTo>
                    <a:lnTo>
                      <a:pt x="375" y="29"/>
                    </a:lnTo>
                    <a:lnTo>
                      <a:pt x="391" y="36"/>
                    </a:lnTo>
                    <a:lnTo>
                      <a:pt x="406" y="44"/>
                    </a:lnTo>
                    <a:lnTo>
                      <a:pt x="421" y="53"/>
                    </a:lnTo>
                    <a:lnTo>
                      <a:pt x="434" y="61"/>
                    </a:lnTo>
                    <a:lnTo>
                      <a:pt x="448" y="73"/>
                    </a:lnTo>
                    <a:lnTo>
                      <a:pt x="459" y="85"/>
                    </a:lnTo>
                    <a:lnTo>
                      <a:pt x="471" y="97"/>
                    </a:lnTo>
                    <a:lnTo>
                      <a:pt x="481" y="111"/>
                    </a:lnTo>
                    <a:lnTo>
                      <a:pt x="490" y="124"/>
                    </a:lnTo>
                    <a:lnTo>
                      <a:pt x="498" y="139"/>
                    </a:lnTo>
                    <a:lnTo>
                      <a:pt x="506" y="155"/>
                    </a:lnTo>
                    <a:lnTo>
                      <a:pt x="512" y="171"/>
                    </a:lnTo>
                    <a:lnTo>
                      <a:pt x="517" y="187"/>
                    </a:lnTo>
                    <a:lnTo>
                      <a:pt x="519" y="205"/>
                    </a:lnTo>
                    <a:lnTo>
                      <a:pt x="522" y="222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2"/>
                    </a:lnTo>
                    <a:lnTo>
                      <a:pt x="523" y="242"/>
                    </a:lnTo>
                    <a:lnTo>
                      <a:pt x="523" y="245"/>
                    </a:lnTo>
                    <a:lnTo>
                      <a:pt x="523" y="245"/>
                    </a:lnTo>
                    <a:lnTo>
                      <a:pt x="523" y="248"/>
                    </a:lnTo>
                    <a:lnTo>
                      <a:pt x="523" y="248"/>
                    </a:lnTo>
                    <a:lnTo>
                      <a:pt x="523" y="253"/>
                    </a:lnTo>
                    <a:lnTo>
                      <a:pt x="524" y="256"/>
                    </a:lnTo>
                    <a:lnTo>
                      <a:pt x="527" y="261"/>
                    </a:lnTo>
                    <a:lnTo>
                      <a:pt x="530" y="267"/>
                    </a:lnTo>
                    <a:lnTo>
                      <a:pt x="530" y="267"/>
                    </a:lnTo>
                    <a:lnTo>
                      <a:pt x="535" y="272"/>
                    </a:lnTo>
                    <a:lnTo>
                      <a:pt x="543" y="277"/>
                    </a:lnTo>
                    <a:lnTo>
                      <a:pt x="553" y="281"/>
                    </a:lnTo>
                    <a:lnTo>
                      <a:pt x="562" y="282"/>
                    </a:lnTo>
                    <a:lnTo>
                      <a:pt x="562" y="312"/>
                    </a:lnTo>
                    <a:lnTo>
                      <a:pt x="562" y="312"/>
                    </a:lnTo>
                    <a:lnTo>
                      <a:pt x="555" y="311"/>
                    </a:lnTo>
                    <a:lnTo>
                      <a:pt x="546" y="311"/>
                    </a:lnTo>
                    <a:lnTo>
                      <a:pt x="546" y="311"/>
                    </a:lnTo>
                    <a:lnTo>
                      <a:pt x="536" y="312"/>
                    </a:lnTo>
                    <a:lnTo>
                      <a:pt x="528" y="313"/>
                    </a:lnTo>
                    <a:lnTo>
                      <a:pt x="518" y="316"/>
                    </a:lnTo>
                    <a:lnTo>
                      <a:pt x="509" y="321"/>
                    </a:lnTo>
                    <a:lnTo>
                      <a:pt x="509" y="321"/>
                    </a:lnTo>
                    <a:lnTo>
                      <a:pt x="501" y="325"/>
                    </a:lnTo>
                    <a:lnTo>
                      <a:pt x="501" y="325"/>
                    </a:lnTo>
                    <a:lnTo>
                      <a:pt x="488" y="332"/>
                    </a:lnTo>
                    <a:lnTo>
                      <a:pt x="488" y="332"/>
                    </a:lnTo>
                    <a:lnTo>
                      <a:pt x="459" y="345"/>
                    </a:lnTo>
                    <a:lnTo>
                      <a:pt x="459" y="345"/>
                    </a:lnTo>
                    <a:lnTo>
                      <a:pt x="439" y="353"/>
                    </a:lnTo>
                    <a:lnTo>
                      <a:pt x="419" y="360"/>
                    </a:lnTo>
                    <a:lnTo>
                      <a:pt x="400" y="365"/>
                    </a:lnTo>
                    <a:lnTo>
                      <a:pt x="380" y="369"/>
                    </a:lnTo>
                    <a:lnTo>
                      <a:pt x="360" y="372"/>
                    </a:lnTo>
                    <a:lnTo>
                      <a:pt x="342" y="375"/>
                    </a:lnTo>
                    <a:lnTo>
                      <a:pt x="322" y="376"/>
                    </a:lnTo>
                    <a:lnTo>
                      <a:pt x="303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282" y="376"/>
                    </a:lnTo>
                    <a:lnTo>
                      <a:pt x="265" y="375"/>
                    </a:lnTo>
                    <a:lnTo>
                      <a:pt x="247" y="372"/>
                    </a:lnTo>
                    <a:lnTo>
                      <a:pt x="229" y="370"/>
                    </a:lnTo>
                    <a:lnTo>
                      <a:pt x="212" y="366"/>
                    </a:lnTo>
                    <a:lnTo>
                      <a:pt x="195" y="362"/>
                    </a:lnTo>
                    <a:lnTo>
                      <a:pt x="177" y="358"/>
                    </a:lnTo>
                    <a:lnTo>
                      <a:pt x="160" y="353"/>
                    </a:lnTo>
                    <a:lnTo>
                      <a:pt x="160" y="353"/>
                    </a:lnTo>
                    <a:lnTo>
                      <a:pt x="140" y="345"/>
                    </a:lnTo>
                    <a:lnTo>
                      <a:pt x="122" y="338"/>
                    </a:lnTo>
                    <a:lnTo>
                      <a:pt x="106" y="329"/>
                    </a:lnTo>
                    <a:lnTo>
                      <a:pt x="91" y="321"/>
                    </a:lnTo>
                    <a:lnTo>
                      <a:pt x="91" y="321"/>
                    </a:lnTo>
                    <a:lnTo>
                      <a:pt x="85" y="318"/>
                    </a:lnTo>
                    <a:lnTo>
                      <a:pt x="85" y="318"/>
                    </a:lnTo>
                    <a:lnTo>
                      <a:pt x="79" y="316"/>
                    </a:lnTo>
                    <a:lnTo>
                      <a:pt x="71" y="313"/>
                    </a:lnTo>
                    <a:lnTo>
                      <a:pt x="63" y="312"/>
                    </a:lnTo>
                    <a:lnTo>
                      <a:pt x="55" y="312"/>
                    </a:lnTo>
                    <a:lnTo>
                      <a:pt x="55" y="312"/>
                    </a:lnTo>
                    <a:lnTo>
                      <a:pt x="42" y="313"/>
                    </a:lnTo>
                    <a:lnTo>
                      <a:pt x="29" y="316"/>
                    </a:lnTo>
                    <a:lnTo>
                      <a:pt x="29" y="285"/>
                    </a:lnTo>
                    <a:lnTo>
                      <a:pt x="29" y="285"/>
                    </a:lnTo>
                    <a:lnTo>
                      <a:pt x="41" y="284"/>
                    </a:lnTo>
                    <a:lnTo>
                      <a:pt x="50" y="281"/>
                    </a:lnTo>
                    <a:lnTo>
                      <a:pt x="58" y="277"/>
                    </a:lnTo>
                    <a:lnTo>
                      <a:pt x="65" y="274"/>
                    </a:lnTo>
                    <a:lnTo>
                      <a:pt x="70" y="267"/>
                    </a:lnTo>
                    <a:lnTo>
                      <a:pt x="75" y="261"/>
                    </a:lnTo>
                    <a:lnTo>
                      <a:pt x="78" y="254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45"/>
                    </a:lnTo>
                    <a:lnTo>
                      <a:pt x="79" y="245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26"/>
                    </a:lnTo>
                    <a:lnTo>
                      <a:pt x="80" y="210"/>
                    </a:lnTo>
                    <a:lnTo>
                      <a:pt x="82" y="196"/>
                    </a:lnTo>
                    <a:lnTo>
                      <a:pt x="86" y="181"/>
                    </a:lnTo>
                    <a:lnTo>
                      <a:pt x="91" y="168"/>
                    </a:lnTo>
                    <a:lnTo>
                      <a:pt x="96" y="154"/>
                    </a:lnTo>
                    <a:lnTo>
                      <a:pt x="102" y="140"/>
                    </a:lnTo>
                    <a:lnTo>
                      <a:pt x="108" y="128"/>
                    </a:lnTo>
                    <a:lnTo>
                      <a:pt x="116" y="116"/>
                    </a:lnTo>
                    <a:lnTo>
                      <a:pt x="124" y="105"/>
                    </a:lnTo>
                    <a:lnTo>
                      <a:pt x="133" y="94"/>
                    </a:lnTo>
                    <a:lnTo>
                      <a:pt x="143" y="82"/>
                    </a:lnTo>
                    <a:lnTo>
                      <a:pt x="154" y="73"/>
                    </a:lnTo>
                    <a:lnTo>
                      <a:pt x="164" y="64"/>
                    </a:lnTo>
                    <a:lnTo>
                      <a:pt x="176" y="55"/>
                    </a:lnTo>
                    <a:lnTo>
                      <a:pt x="187" y="48"/>
                    </a:lnTo>
                    <a:lnTo>
                      <a:pt x="187" y="48"/>
                    </a:lnTo>
                    <a:lnTo>
                      <a:pt x="191" y="45"/>
                    </a:lnTo>
                    <a:lnTo>
                      <a:pt x="192" y="43"/>
                    </a:lnTo>
                    <a:lnTo>
                      <a:pt x="192" y="41"/>
                    </a:lnTo>
                    <a:lnTo>
                      <a:pt x="192" y="41"/>
                    </a:lnTo>
                    <a:lnTo>
                      <a:pt x="192" y="21"/>
                    </a:lnTo>
                    <a:lnTo>
                      <a:pt x="192" y="21"/>
                    </a:lnTo>
                    <a:lnTo>
                      <a:pt x="192" y="18"/>
                    </a:lnTo>
                    <a:lnTo>
                      <a:pt x="190" y="17"/>
                    </a:lnTo>
                    <a:lnTo>
                      <a:pt x="189" y="16"/>
                    </a:lnTo>
                    <a:lnTo>
                      <a:pt x="187" y="16"/>
                    </a:lnTo>
                    <a:lnTo>
                      <a:pt x="187" y="16"/>
                    </a:lnTo>
                    <a:lnTo>
                      <a:pt x="173" y="24"/>
                    </a:lnTo>
                    <a:lnTo>
                      <a:pt x="158" y="34"/>
                    </a:lnTo>
                    <a:lnTo>
                      <a:pt x="144" y="44"/>
                    </a:lnTo>
                    <a:lnTo>
                      <a:pt x="131" y="55"/>
                    </a:lnTo>
                    <a:lnTo>
                      <a:pt x="118" y="68"/>
                    </a:lnTo>
                    <a:lnTo>
                      <a:pt x="107" y="80"/>
                    </a:lnTo>
                    <a:lnTo>
                      <a:pt x="97" y="94"/>
                    </a:lnTo>
                    <a:lnTo>
                      <a:pt x="87" y="108"/>
                    </a:lnTo>
                    <a:lnTo>
                      <a:pt x="79" y="123"/>
                    </a:lnTo>
                    <a:lnTo>
                      <a:pt x="71" y="138"/>
                    </a:lnTo>
                    <a:lnTo>
                      <a:pt x="65" y="155"/>
                    </a:lnTo>
                    <a:lnTo>
                      <a:pt x="59" y="171"/>
                    </a:lnTo>
                    <a:lnTo>
                      <a:pt x="55" y="189"/>
                    </a:lnTo>
                    <a:lnTo>
                      <a:pt x="52" y="206"/>
                    </a:lnTo>
                    <a:lnTo>
                      <a:pt x="50" y="224"/>
                    </a:lnTo>
                    <a:lnTo>
                      <a:pt x="49" y="243"/>
                    </a:lnTo>
                    <a:lnTo>
                      <a:pt x="49" y="243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8" y="249"/>
                    </a:lnTo>
                    <a:lnTo>
                      <a:pt x="45" y="251"/>
                    </a:lnTo>
                    <a:lnTo>
                      <a:pt x="42" y="253"/>
                    </a:lnTo>
                    <a:lnTo>
                      <a:pt x="37" y="254"/>
                    </a:lnTo>
                    <a:lnTo>
                      <a:pt x="28" y="255"/>
                    </a:lnTo>
                    <a:lnTo>
                      <a:pt x="22" y="255"/>
                    </a:lnTo>
                    <a:lnTo>
                      <a:pt x="22" y="255"/>
                    </a:lnTo>
                    <a:lnTo>
                      <a:pt x="16" y="255"/>
                    </a:lnTo>
                    <a:lnTo>
                      <a:pt x="16" y="255"/>
                    </a:lnTo>
                    <a:lnTo>
                      <a:pt x="10" y="256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1" y="264"/>
                    </a:lnTo>
                    <a:lnTo>
                      <a:pt x="0" y="270"/>
                    </a:lnTo>
                    <a:lnTo>
                      <a:pt x="0" y="337"/>
                    </a:lnTo>
                    <a:lnTo>
                      <a:pt x="0" y="337"/>
                    </a:lnTo>
                    <a:lnTo>
                      <a:pt x="0" y="340"/>
                    </a:lnTo>
                    <a:lnTo>
                      <a:pt x="2" y="344"/>
                    </a:lnTo>
                    <a:lnTo>
                      <a:pt x="4" y="346"/>
                    </a:lnTo>
                    <a:lnTo>
                      <a:pt x="7" y="349"/>
                    </a:lnTo>
                    <a:lnTo>
                      <a:pt x="7" y="349"/>
                    </a:lnTo>
                    <a:lnTo>
                      <a:pt x="11" y="350"/>
                    </a:lnTo>
                    <a:lnTo>
                      <a:pt x="15" y="351"/>
                    </a:lnTo>
                    <a:lnTo>
                      <a:pt x="18" y="351"/>
                    </a:lnTo>
                    <a:lnTo>
                      <a:pt x="22" y="350"/>
                    </a:lnTo>
                    <a:lnTo>
                      <a:pt x="22" y="350"/>
                    </a:lnTo>
                    <a:lnTo>
                      <a:pt x="32" y="345"/>
                    </a:lnTo>
                    <a:lnTo>
                      <a:pt x="43" y="343"/>
                    </a:lnTo>
                    <a:lnTo>
                      <a:pt x="55" y="342"/>
                    </a:lnTo>
                    <a:lnTo>
                      <a:pt x="55" y="342"/>
                    </a:lnTo>
                    <a:lnTo>
                      <a:pt x="64" y="343"/>
                    </a:lnTo>
                    <a:lnTo>
                      <a:pt x="73" y="345"/>
                    </a:lnTo>
                    <a:lnTo>
                      <a:pt x="73" y="345"/>
                    </a:lnTo>
                    <a:lnTo>
                      <a:pt x="78" y="348"/>
                    </a:lnTo>
                    <a:lnTo>
                      <a:pt x="78" y="348"/>
                    </a:lnTo>
                    <a:lnTo>
                      <a:pt x="94" y="356"/>
                    </a:lnTo>
                    <a:lnTo>
                      <a:pt x="111" y="365"/>
                    </a:lnTo>
                    <a:lnTo>
                      <a:pt x="131" y="374"/>
                    </a:lnTo>
                    <a:lnTo>
                      <a:pt x="152" y="380"/>
                    </a:lnTo>
                    <a:lnTo>
                      <a:pt x="152" y="380"/>
                    </a:lnTo>
                    <a:lnTo>
                      <a:pt x="169" y="386"/>
                    </a:lnTo>
                    <a:lnTo>
                      <a:pt x="187" y="391"/>
                    </a:lnTo>
                    <a:lnTo>
                      <a:pt x="206" y="396"/>
                    </a:lnTo>
                    <a:lnTo>
                      <a:pt x="224" y="399"/>
                    </a:lnTo>
                    <a:lnTo>
                      <a:pt x="243" y="402"/>
                    </a:lnTo>
                    <a:lnTo>
                      <a:pt x="263" y="404"/>
                    </a:lnTo>
                    <a:lnTo>
                      <a:pt x="281" y="406"/>
                    </a:lnTo>
                    <a:lnTo>
                      <a:pt x="301" y="406"/>
                    </a:lnTo>
                    <a:lnTo>
                      <a:pt x="301" y="406"/>
                    </a:lnTo>
                    <a:lnTo>
                      <a:pt x="302" y="406"/>
                    </a:lnTo>
                    <a:lnTo>
                      <a:pt x="302" y="406"/>
                    </a:lnTo>
                    <a:lnTo>
                      <a:pt x="312" y="406"/>
                    </a:lnTo>
                    <a:lnTo>
                      <a:pt x="312" y="406"/>
                    </a:lnTo>
                    <a:lnTo>
                      <a:pt x="332" y="406"/>
                    </a:lnTo>
                    <a:lnTo>
                      <a:pt x="351" y="403"/>
                    </a:lnTo>
                    <a:lnTo>
                      <a:pt x="371" y="401"/>
                    </a:lnTo>
                    <a:lnTo>
                      <a:pt x="391" y="397"/>
                    </a:lnTo>
                    <a:lnTo>
                      <a:pt x="409" y="393"/>
                    </a:lnTo>
                    <a:lnTo>
                      <a:pt x="430" y="387"/>
                    </a:lnTo>
                    <a:lnTo>
                      <a:pt x="450" y="381"/>
                    </a:lnTo>
                    <a:lnTo>
                      <a:pt x="470" y="372"/>
                    </a:lnTo>
                    <a:lnTo>
                      <a:pt x="470" y="372"/>
                    </a:lnTo>
                    <a:lnTo>
                      <a:pt x="502" y="359"/>
                    </a:lnTo>
                    <a:lnTo>
                      <a:pt x="502" y="359"/>
                    </a:lnTo>
                    <a:lnTo>
                      <a:pt x="516" y="350"/>
                    </a:lnTo>
                    <a:lnTo>
                      <a:pt x="516" y="350"/>
                    </a:lnTo>
                    <a:lnTo>
                      <a:pt x="523" y="346"/>
                    </a:lnTo>
                    <a:lnTo>
                      <a:pt x="523" y="346"/>
                    </a:lnTo>
                    <a:lnTo>
                      <a:pt x="534" y="342"/>
                    </a:lnTo>
                    <a:lnTo>
                      <a:pt x="540" y="340"/>
                    </a:lnTo>
                    <a:lnTo>
                      <a:pt x="546" y="340"/>
                    </a:lnTo>
                    <a:lnTo>
                      <a:pt x="546" y="340"/>
                    </a:lnTo>
                    <a:lnTo>
                      <a:pt x="556" y="342"/>
                    </a:lnTo>
                    <a:lnTo>
                      <a:pt x="562" y="343"/>
                    </a:lnTo>
                    <a:lnTo>
                      <a:pt x="569" y="346"/>
                    </a:lnTo>
                    <a:lnTo>
                      <a:pt x="569" y="346"/>
                    </a:lnTo>
                    <a:lnTo>
                      <a:pt x="572" y="348"/>
                    </a:lnTo>
                    <a:lnTo>
                      <a:pt x="576" y="349"/>
                    </a:lnTo>
                    <a:lnTo>
                      <a:pt x="581" y="348"/>
                    </a:lnTo>
                    <a:lnTo>
                      <a:pt x="585" y="346"/>
                    </a:lnTo>
                    <a:lnTo>
                      <a:pt x="585" y="346"/>
                    </a:lnTo>
                    <a:lnTo>
                      <a:pt x="587" y="344"/>
                    </a:lnTo>
                    <a:lnTo>
                      <a:pt x="590" y="342"/>
                    </a:lnTo>
                    <a:lnTo>
                      <a:pt x="592" y="338"/>
                    </a:lnTo>
                    <a:lnTo>
                      <a:pt x="592" y="334"/>
                    </a:lnTo>
                    <a:lnTo>
                      <a:pt x="592" y="269"/>
                    </a:lnTo>
                    <a:lnTo>
                      <a:pt x="592" y="269"/>
                    </a:lnTo>
                    <a:lnTo>
                      <a:pt x="591" y="263"/>
                    </a:lnTo>
                    <a:lnTo>
                      <a:pt x="587" y="259"/>
                    </a:lnTo>
                    <a:lnTo>
                      <a:pt x="583" y="255"/>
                    </a:lnTo>
                    <a:lnTo>
                      <a:pt x="577" y="254"/>
                    </a:lnTo>
                    <a:lnTo>
                      <a:pt x="577" y="254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9" name="Freeform 86"/>
              <p:cNvSpPr>
                <a:spLocks/>
              </p:cNvSpPr>
              <p:nvPr/>
            </p:nvSpPr>
            <p:spPr bwMode="auto">
              <a:xfrm>
                <a:off x="7541709" y="5810252"/>
                <a:ext cx="242888" cy="446088"/>
              </a:xfrm>
              <a:custGeom>
                <a:avLst/>
                <a:gdLst>
                  <a:gd name="T0" fmla="*/ 138 w 153"/>
                  <a:gd name="T1" fmla="*/ 0 h 281"/>
                  <a:gd name="T2" fmla="*/ 15 w 153"/>
                  <a:gd name="T3" fmla="*/ 0 h 281"/>
                  <a:gd name="T4" fmla="*/ 15 w 153"/>
                  <a:gd name="T5" fmla="*/ 0 h 281"/>
                  <a:gd name="T6" fmla="*/ 9 w 153"/>
                  <a:gd name="T7" fmla="*/ 1 h 281"/>
                  <a:gd name="T8" fmla="*/ 5 w 153"/>
                  <a:gd name="T9" fmla="*/ 5 h 281"/>
                  <a:gd name="T10" fmla="*/ 1 w 153"/>
                  <a:gd name="T11" fmla="*/ 9 h 281"/>
                  <a:gd name="T12" fmla="*/ 0 w 153"/>
                  <a:gd name="T13" fmla="*/ 15 h 281"/>
                  <a:gd name="T14" fmla="*/ 0 w 153"/>
                  <a:gd name="T15" fmla="*/ 53 h 281"/>
                  <a:gd name="T16" fmla="*/ 0 w 153"/>
                  <a:gd name="T17" fmla="*/ 82 h 281"/>
                  <a:gd name="T18" fmla="*/ 0 w 153"/>
                  <a:gd name="T19" fmla="*/ 178 h 281"/>
                  <a:gd name="T20" fmla="*/ 0 w 153"/>
                  <a:gd name="T21" fmla="*/ 267 h 281"/>
                  <a:gd name="T22" fmla="*/ 0 w 153"/>
                  <a:gd name="T23" fmla="*/ 267 h 281"/>
                  <a:gd name="T24" fmla="*/ 1 w 153"/>
                  <a:gd name="T25" fmla="*/ 273 h 281"/>
                  <a:gd name="T26" fmla="*/ 5 w 153"/>
                  <a:gd name="T27" fmla="*/ 277 h 281"/>
                  <a:gd name="T28" fmla="*/ 9 w 153"/>
                  <a:gd name="T29" fmla="*/ 280 h 281"/>
                  <a:gd name="T30" fmla="*/ 15 w 153"/>
                  <a:gd name="T31" fmla="*/ 281 h 281"/>
                  <a:gd name="T32" fmla="*/ 15 w 153"/>
                  <a:gd name="T33" fmla="*/ 281 h 281"/>
                  <a:gd name="T34" fmla="*/ 21 w 153"/>
                  <a:gd name="T35" fmla="*/ 280 h 281"/>
                  <a:gd name="T36" fmla="*/ 25 w 153"/>
                  <a:gd name="T37" fmla="*/ 277 h 281"/>
                  <a:gd name="T38" fmla="*/ 28 w 153"/>
                  <a:gd name="T39" fmla="*/ 273 h 281"/>
                  <a:gd name="T40" fmla="*/ 30 w 153"/>
                  <a:gd name="T41" fmla="*/ 267 h 281"/>
                  <a:gd name="T42" fmla="*/ 30 w 153"/>
                  <a:gd name="T43" fmla="*/ 73 h 281"/>
                  <a:gd name="T44" fmla="*/ 30 w 153"/>
                  <a:gd name="T45" fmla="*/ 45 h 281"/>
                  <a:gd name="T46" fmla="*/ 30 w 153"/>
                  <a:gd name="T47" fmla="*/ 30 h 281"/>
                  <a:gd name="T48" fmla="*/ 123 w 153"/>
                  <a:gd name="T49" fmla="*/ 30 h 281"/>
                  <a:gd name="T50" fmla="*/ 123 w 153"/>
                  <a:gd name="T51" fmla="*/ 45 h 281"/>
                  <a:gd name="T52" fmla="*/ 123 w 153"/>
                  <a:gd name="T53" fmla="*/ 72 h 281"/>
                  <a:gd name="T54" fmla="*/ 123 w 153"/>
                  <a:gd name="T55" fmla="*/ 267 h 281"/>
                  <a:gd name="T56" fmla="*/ 123 w 153"/>
                  <a:gd name="T57" fmla="*/ 267 h 281"/>
                  <a:gd name="T58" fmla="*/ 125 w 153"/>
                  <a:gd name="T59" fmla="*/ 273 h 281"/>
                  <a:gd name="T60" fmla="*/ 128 w 153"/>
                  <a:gd name="T61" fmla="*/ 277 h 281"/>
                  <a:gd name="T62" fmla="*/ 132 w 153"/>
                  <a:gd name="T63" fmla="*/ 280 h 281"/>
                  <a:gd name="T64" fmla="*/ 138 w 153"/>
                  <a:gd name="T65" fmla="*/ 281 h 281"/>
                  <a:gd name="T66" fmla="*/ 138 w 153"/>
                  <a:gd name="T67" fmla="*/ 281 h 281"/>
                  <a:gd name="T68" fmla="*/ 144 w 153"/>
                  <a:gd name="T69" fmla="*/ 280 h 281"/>
                  <a:gd name="T70" fmla="*/ 148 w 153"/>
                  <a:gd name="T71" fmla="*/ 277 h 281"/>
                  <a:gd name="T72" fmla="*/ 152 w 153"/>
                  <a:gd name="T73" fmla="*/ 273 h 281"/>
                  <a:gd name="T74" fmla="*/ 153 w 153"/>
                  <a:gd name="T75" fmla="*/ 267 h 281"/>
                  <a:gd name="T76" fmla="*/ 153 w 153"/>
                  <a:gd name="T77" fmla="*/ 80 h 281"/>
                  <a:gd name="T78" fmla="*/ 153 w 153"/>
                  <a:gd name="T79" fmla="*/ 51 h 281"/>
                  <a:gd name="T80" fmla="*/ 153 w 153"/>
                  <a:gd name="T81" fmla="*/ 15 h 281"/>
                  <a:gd name="T82" fmla="*/ 153 w 153"/>
                  <a:gd name="T83" fmla="*/ 15 h 281"/>
                  <a:gd name="T84" fmla="*/ 152 w 153"/>
                  <a:gd name="T85" fmla="*/ 9 h 281"/>
                  <a:gd name="T86" fmla="*/ 148 w 153"/>
                  <a:gd name="T87" fmla="*/ 5 h 281"/>
                  <a:gd name="T88" fmla="*/ 144 w 153"/>
                  <a:gd name="T89" fmla="*/ 1 h 281"/>
                  <a:gd name="T90" fmla="*/ 138 w 153"/>
                  <a:gd name="T91" fmla="*/ 0 h 281"/>
                  <a:gd name="T92" fmla="*/ 138 w 153"/>
                  <a:gd name="T93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281">
                    <a:moveTo>
                      <a:pt x="138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5"/>
                    </a:lnTo>
                    <a:lnTo>
                      <a:pt x="0" y="53"/>
                    </a:lnTo>
                    <a:lnTo>
                      <a:pt x="0" y="82"/>
                    </a:lnTo>
                    <a:lnTo>
                      <a:pt x="0" y="178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1" y="273"/>
                    </a:lnTo>
                    <a:lnTo>
                      <a:pt x="5" y="277"/>
                    </a:lnTo>
                    <a:lnTo>
                      <a:pt x="9" y="280"/>
                    </a:lnTo>
                    <a:lnTo>
                      <a:pt x="15" y="281"/>
                    </a:lnTo>
                    <a:lnTo>
                      <a:pt x="15" y="281"/>
                    </a:lnTo>
                    <a:lnTo>
                      <a:pt x="21" y="280"/>
                    </a:lnTo>
                    <a:lnTo>
                      <a:pt x="25" y="277"/>
                    </a:lnTo>
                    <a:lnTo>
                      <a:pt x="28" y="273"/>
                    </a:lnTo>
                    <a:lnTo>
                      <a:pt x="30" y="267"/>
                    </a:lnTo>
                    <a:lnTo>
                      <a:pt x="30" y="73"/>
                    </a:lnTo>
                    <a:lnTo>
                      <a:pt x="30" y="45"/>
                    </a:lnTo>
                    <a:lnTo>
                      <a:pt x="30" y="30"/>
                    </a:lnTo>
                    <a:lnTo>
                      <a:pt x="123" y="30"/>
                    </a:lnTo>
                    <a:lnTo>
                      <a:pt x="123" y="45"/>
                    </a:lnTo>
                    <a:lnTo>
                      <a:pt x="123" y="72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5" y="273"/>
                    </a:lnTo>
                    <a:lnTo>
                      <a:pt x="128" y="277"/>
                    </a:lnTo>
                    <a:lnTo>
                      <a:pt x="132" y="280"/>
                    </a:lnTo>
                    <a:lnTo>
                      <a:pt x="138" y="281"/>
                    </a:lnTo>
                    <a:lnTo>
                      <a:pt x="138" y="281"/>
                    </a:lnTo>
                    <a:lnTo>
                      <a:pt x="144" y="280"/>
                    </a:lnTo>
                    <a:lnTo>
                      <a:pt x="148" y="277"/>
                    </a:lnTo>
                    <a:lnTo>
                      <a:pt x="152" y="273"/>
                    </a:lnTo>
                    <a:lnTo>
                      <a:pt x="153" y="267"/>
                    </a:lnTo>
                    <a:lnTo>
                      <a:pt x="153" y="80"/>
                    </a:lnTo>
                    <a:lnTo>
                      <a:pt x="153" y="51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2" y="9"/>
                    </a:lnTo>
                    <a:lnTo>
                      <a:pt x="148" y="5"/>
                    </a:lnTo>
                    <a:lnTo>
                      <a:pt x="144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</p:grpSp>
      <p:grpSp>
        <p:nvGrpSpPr>
          <p:cNvPr id="10" name="组合 9">
            <a:extLst>
              <a:ext uri="{FF2B5EF4-FFF2-40B4-BE49-F238E27FC236}">
                <a16:creationId xmlns:a16="http://schemas.microsoft.com/office/drawing/2014/main" id="{80C8CC8B-FBEA-4B3A-88D6-9E2A9DA68BA3}"/>
              </a:ext>
            </a:extLst>
          </p:cNvPr>
          <p:cNvGrpSpPr/>
          <p:nvPr/>
        </p:nvGrpSpPr>
        <p:grpSpPr>
          <a:xfrm>
            <a:off x="4478833" y="2562664"/>
            <a:ext cx="3364583" cy="3354590"/>
            <a:chOff x="4478833" y="2562664"/>
            <a:chExt cx="3364583" cy="3354590"/>
          </a:xfrm>
        </p:grpSpPr>
        <p:graphicFrame>
          <p:nvGraphicFramePr>
            <p:cNvPr id="67" name="Chart 66"/>
            <p:cNvGraphicFramePr/>
            <p:nvPr>
              <p:extLst>
                <p:ext uri="{D42A27DB-BD31-4B8C-83A1-F6EECF244321}">
                  <p14:modId xmlns:p14="http://schemas.microsoft.com/office/powerpoint/2010/main" val="2754638258"/>
                </p:ext>
              </p:extLst>
            </p:nvPr>
          </p:nvGraphicFramePr>
          <p:xfrm>
            <a:off x="4478833" y="2562664"/>
            <a:ext cx="3364583" cy="335459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10" name="Freeform 17"/>
            <p:cNvSpPr>
              <a:spLocks noEditPoints="1"/>
            </p:cNvSpPr>
            <p:nvPr/>
          </p:nvSpPr>
          <p:spPr bwMode="auto">
            <a:xfrm>
              <a:off x="5556095" y="3254877"/>
              <a:ext cx="271801" cy="314846"/>
            </a:xfrm>
            <a:custGeom>
              <a:avLst/>
              <a:gdLst>
                <a:gd name="T0" fmla="*/ 382 w 442"/>
                <a:gd name="T1" fmla="*/ 432 h 512"/>
                <a:gd name="T2" fmla="*/ 280 w 442"/>
                <a:gd name="T3" fmla="*/ 12 h 512"/>
                <a:gd name="T4" fmla="*/ 275 w 442"/>
                <a:gd name="T5" fmla="*/ 4 h 512"/>
                <a:gd name="T6" fmla="*/ 266 w 442"/>
                <a:gd name="T7" fmla="*/ 0 h 512"/>
                <a:gd name="T8" fmla="*/ 224 w 442"/>
                <a:gd name="T9" fmla="*/ 0 h 512"/>
                <a:gd name="T10" fmla="*/ 224 w 442"/>
                <a:gd name="T11" fmla="*/ 0 h 512"/>
                <a:gd name="T12" fmla="*/ 223 w 442"/>
                <a:gd name="T13" fmla="*/ 0 h 512"/>
                <a:gd name="T14" fmla="*/ 222 w 442"/>
                <a:gd name="T15" fmla="*/ 0 h 512"/>
                <a:gd name="T16" fmla="*/ 180 w 442"/>
                <a:gd name="T17" fmla="*/ 0 h 512"/>
                <a:gd name="T18" fmla="*/ 175 w 442"/>
                <a:gd name="T19" fmla="*/ 2 h 512"/>
                <a:gd name="T20" fmla="*/ 167 w 442"/>
                <a:gd name="T21" fmla="*/ 8 h 512"/>
                <a:gd name="T22" fmla="*/ 70 w 442"/>
                <a:gd name="T23" fmla="*/ 408 h 512"/>
                <a:gd name="T24" fmla="*/ 191 w 442"/>
                <a:gd name="T25" fmla="*/ 30 h 512"/>
                <a:gd name="T26" fmla="*/ 222 w 442"/>
                <a:gd name="T27" fmla="*/ 30 h 512"/>
                <a:gd name="T28" fmla="*/ 223 w 442"/>
                <a:gd name="T29" fmla="*/ 30 h 512"/>
                <a:gd name="T30" fmla="*/ 254 w 442"/>
                <a:gd name="T31" fmla="*/ 30 h 512"/>
                <a:gd name="T32" fmla="*/ 199 w 442"/>
                <a:gd name="T33" fmla="*/ 100 h 512"/>
                <a:gd name="T34" fmla="*/ 278 w 442"/>
                <a:gd name="T35" fmla="*/ 130 h 512"/>
                <a:gd name="T36" fmla="*/ 185 w 442"/>
                <a:gd name="T37" fmla="*/ 163 h 512"/>
                <a:gd name="T38" fmla="*/ 293 w 442"/>
                <a:gd name="T39" fmla="*/ 193 h 512"/>
                <a:gd name="T40" fmla="*/ 158 w 442"/>
                <a:gd name="T41" fmla="*/ 276 h 512"/>
                <a:gd name="T42" fmla="*/ 320 w 442"/>
                <a:gd name="T43" fmla="*/ 305 h 512"/>
                <a:gd name="T44" fmla="*/ 143 w 442"/>
                <a:gd name="T45" fmla="*/ 340 h 512"/>
                <a:gd name="T46" fmla="*/ 336 w 442"/>
                <a:gd name="T47" fmla="*/ 368 h 512"/>
                <a:gd name="T48" fmla="*/ 14 w 442"/>
                <a:gd name="T49" fmla="*/ 432 h 512"/>
                <a:gd name="T50" fmla="*/ 8 w 442"/>
                <a:gd name="T51" fmla="*/ 433 h 512"/>
                <a:gd name="T52" fmla="*/ 1 w 442"/>
                <a:gd name="T53" fmla="*/ 442 h 512"/>
                <a:gd name="T54" fmla="*/ 0 w 442"/>
                <a:gd name="T55" fmla="*/ 498 h 512"/>
                <a:gd name="T56" fmla="*/ 1 w 442"/>
                <a:gd name="T57" fmla="*/ 502 h 512"/>
                <a:gd name="T58" fmla="*/ 8 w 442"/>
                <a:gd name="T59" fmla="*/ 511 h 512"/>
                <a:gd name="T60" fmla="*/ 429 w 442"/>
                <a:gd name="T61" fmla="*/ 512 h 512"/>
                <a:gd name="T62" fmla="*/ 434 w 442"/>
                <a:gd name="T63" fmla="*/ 511 h 512"/>
                <a:gd name="T64" fmla="*/ 441 w 442"/>
                <a:gd name="T65" fmla="*/ 502 h 512"/>
                <a:gd name="T66" fmla="*/ 442 w 442"/>
                <a:gd name="T67" fmla="*/ 447 h 512"/>
                <a:gd name="T68" fmla="*/ 441 w 442"/>
                <a:gd name="T69" fmla="*/ 442 h 512"/>
                <a:gd name="T70" fmla="*/ 434 w 442"/>
                <a:gd name="T71" fmla="*/ 433 h 512"/>
                <a:gd name="T72" fmla="*/ 429 w 442"/>
                <a:gd name="T73" fmla="*/ 432 h 512"/>
                <a:gd name="T74" fmla="*/ 29 w 442"/>
                <a:gd name="T75" fmla="*/ 483 h 512"/>
                <a:gd name="T76" fmla="*/ 414 w 442"/>
                <a:gd name="T77" fmla="*/ 46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2" h="512">
                  <a:moveTo>
                    <a:pt x="429" y="432"/>
                  </a:moveTo>
                  <a:lnTo>
                    <a:pt x="382" y="43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5" y="4"/>
                  </a:lnTo>
                  <a:lnTo>
                    <a:pt x="271" y="2"/>
                  </a:lnTo>
                  <a:lnTo>
                    <a:pt x="266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5" y="2"/>
                  </a:lnTo>
                  <a:lnTo>
                    <a:pt x="170" y="4"/>
                  </a:lnTo>
                  <a:lnTo>
                    <a:pt x="167" y="8"/>
                  </a:lnTo>
                  <a:lnTo>
                    <a:pt x="165" y="12"/>
                  </a:lnTo>
                  <a:lnTo>
                    <a:pt x="70" y="408"/>
                  </a:lnTo>
                  <a:lnTo>
                    <a:pt x="100" y="408"/>
                  </a:lnTo>
                  <a:lnTo>
                    <a:pt x="191" y="30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24" y="30"/>
                  </a:lnTo>
                  <a:lnTo>
                    <a:pt x="254" y="30"/>
                  </a:lnTo>
                  <a:lnTo>
                    <a:pt x="271" y="100"/>
                  </a:lnTo>
                  <a:lnTo>
                    <a:pt x="199" y="100"/>
                  </a:lnTo>
                  <a:lnTo>
                    <a:pt x="193" y="130"/>
                  </a:lnTo>
                  <a:lnTo>
                    <a:pt x="278" y="130"/>
                  </a:lnTo>
                  <a:lnTo>
                    <a:pt x="287" y="163"/>
                  </a:lnTo>
                  <a:lnTo>
                    <a:pt x="185" y="163"/>
                  </a:lnTo>
                  <a:lnTo>
                    <a:pt x="177" y="193"/>
                  </a:lnTo>
                  <a:lnTo>
                    <a:pt x="293" y="193"/>
                  </a:lnTo>
                  <a:lnTo>
                    <a:pt x="314" y="276"/>
                  </a:lnTo>
                  <a:lnTo>
                    <a:pt x="158" y="276"/>
                  </a:lnTo>
                  <a:lnTo>
                    <a:pt x="150" y="305"/>
                  </a:lnTo>
                  <a:lnTo>
                    <a:pt x="320" y="305"/>
                  </a:lnTo>
                  <a:lnTo>
                    <a:pt x="329" y="340"/>
                  </a:lnTo>
                  <a:lnTo>
                    <a:pt x="143" y="340"/>
                  </a:lnTo>
                  <a:lnTo>
                    <a:pt x="135" y="368"/>
                  </a:lnTo>
                  <a:lnTo>
                    <a:pt x="336" y="368"/>
                  </a:lnTo>
                  <a:lnTo>
                    <a:pt x="351" y="432"/>
                  </a:lnTo>
                  <a:lnTo>
                    <a:pt x="14" y="432"/>
                  </a:lnTo>
                  <a:lnTo>
                    <a:pt x="14" y="432"/>
                  </a:lnTo>
                  <a:lnTo>
                    <a:pt x="8" y="433"/>
                  </a:lnTo>
                  <a:lnTo>
                    <a:pt x="5" y="437"/>
                  </a:lnTo>
                  <a:lnTo>
                    <a:pt x="1" y="442"/>
                  </a:lnTo>
                  <a:lnTo>
                    <a:pt x="0" y="447"/>
                  </a:lnTo>
                  <a:lnTo>
                    <a:pt x="0" y="498"/>
                  </a:lnTo>
                  <a:lnTo>
                    <a:pt x="0" y="498"/>
                  </a:lnTo>
                  <a:lnTo>
                    <a:pt x="1" y="502"/>
                  </a:lnTo>
                  <a:lnTo>
                    <a:pt x="5" y="507"/>
                  </a:lnTo>
                  <a:lnTo>
                    <a:pt x="8" y="511"/>
                  </a:lnTo>
                  <a:lnTo>
                    <a:pt x="14" y="512"/>
                  </a:lnTo>
                  <a:lnTo>
                    <a:pt x="429" y="512"/>
                  </a:lnTo>
                  <a:lnTo>
                    <a:pt x="429" y="512"/>
                  </a:lnTo>
                  <a:lnTo>
                    <a:pt x="434" y="511"/>
                  </a:lnTo>
                  <a:lnTo>
                    <a:pt x="439" y="507"/>
                  </a:lnTo>
                  <a:lnTo>
                    <a:pt x="441" y="502"/>
                  </a:lnTo>
                  <a:lnTo>
                    <a:pt x="442" y="498"/>
                  </a:lnTo>
                  <a:lnTo>
                    <a:pt x="442" y="447"/>
                  </a:lnTo>
                  <a:lnTo>
                    <a:pt x="442" y="447"/>
                  </a:lnTo>
                  <a:lnTo>
                    <a:pt x="441" y="442"/>
                  </a:lnTo>
                  <a:lnTo>
                    <a:pt x="439" y="437"/>
                  </a:lnTo>
                  <a:lnTo>
                    <a:pt x="434" y="433"/>
                  </a:lnTo>
                  <a:lnTo>
                    <a:pt x="429" y="432"/>
                  </a:lnTo>
                  <a:lnTo>
                    <a:pt x="429" y="432"/>
                  </a:lnTo>
                  <a:close/>
                  <a:moveTo>
                    <a:pt x="414" y="483"/>
                  </a:moveTo>
                  <a:lnTo>
                    <a:pt x="29" y="483"/>
                  </a:lnTo>
                  <a:lnTo>
                    <a:pt x="29" y="462"/>
                  </a:lnTo>
                  <a:lnTo>
                    <a:pt x="414" y="462"/>
                  </a:lnTo>
                  <a:lnTo>
                    <a:pt x="414" y="483"/>
                  </a:lnTo>
                  <a:close/>
                </a:path>
              </a:pathLst>
            </a:custGeom>
            <a:solidFill>
              <a:srgbClr val="394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5527520" y="4850768"/>
              <a:ext cx="367731" cy="348053"/>
              <a:chOff x="3881438" y="49213"/>
              <a:chExt cx="949325" cy="898525"/>
            </a:xfrm>
            <a:solidFill>
              <a:schemeClr val="bg1"/>
            </a:solidFill>
          </p:grpSpPr>
          <p:sp>
            <p:nvSpPr>
              <p:cNvPr id="112" name="Freeform 21"/>
              <p:cNvSpPr>
                <a:spLocks noEditPoints="1"/>
              </p:cNvSpPr>
              <p:nvPr/>
            </p:nvSpPr>
            <p:spPr bwMode="auto">
              <a:xfrm>
                <a:off x="3881438" y="49213"/>
                <a:ext cx="949325" cy="898525"/>
              </a:xfrm>
              <a:custGeom>
                <a:avLst/>
                <a:gdLst>
                  <a:gd name="T0" fmla="*/ 547 w 598"/>
                  <a:gd name="T1" fmla="*/ 127 h 566"/>
                  <a:gd name="T2" fmla="*/ 544 w 598"/>
                  <a:gd name="T3" fmla="*/ 123 h 566"/>
                  <a:gd name="T4" fmla="*/ 534 w 598"/>
                  <a:gd name="T5" fmla="*/ 119 h 566"/>
                  <a:gd name="T6" fmla="*/ 480 w 598"/>
                  <a:gd name="T7" fmla="*/ 119 h 566"/>
                  <a:gd name="T8" fmla="*/ 173 w 598"/>
                  <a:gd name="T9" fmla="*/ 1 h 566"/>
                  <a:gd name="T10" fmla="*/ 172 w 598"/>
                  <a:gd name="T11" fmla="*/ 1 h 566"/>
                  <a:gd name="T12" fmla="*/ 170 w 598"/>
                  <a:gd name="T13" fmla="*/ 0 h 566"/>
                  <a:gd name="T14" fmla="*/ 170 w 598"/>
                  <a:gd name="T15" fmla="*/ 0 h 566"/>
                  <a:gd name="T16" fmla="*/ 169 w 598"/>
                  <a:gd name="T17" fmla="*/ 0 h 566"/>
                  <a:gd name="T18" fmla="*/ 168 w 598"/>
                  <a:gd name="T19" fmla="*/ 0 h 566"/>
                  <a:gd name="T20" fmla="*/ 168 w 598"/>
                  <a:gd name="T21" fmla="*/ 0 h 566"/>
                  <a:gd name="T22" fmla="*/ 167 w 598"/>
                  <a:gd name="T23" fmla="*/ 0 h 566"/>
                  <a:gd name="T24" fmla="*/ 165 w 598"/>
                  <a:gd name="T25" fmla="*/ 0 h 566"/>
                  <a:gd name="T26" fmla="*/ 165 w 598"/>
                  <a:gd name="T27" fmla="*/ 1 h 566"/>
                  <a:gd name="T28" fmla="*/ 163 w 598"/>
                  <a:gd name="T29" fmla="*/ 1 h 566"/>
                  <a:gd name="T30" fmla="*/ 163 w 598"/>
                  <a:gd name="T31" fmla="*/ 1 h 566"/>
                  <a:gd name="T32" fmla="*/ 162 w 598"/>
                  <a:gd name="T33" fmla="*/ 2 h 566"/>
                  <a:gd name="T34" fmla="*/ 160 w 598"/>
                  <a:gd name="T35" fmla="*/ 2 h 566"/>
                  <a:gd name="T36" fmla="*/ 160 w 598"/>
                  <a:gd name="T37" fmla="*/ 2 h 566"/>
                  <a:gd name="T38" fmla="*/ 159 w 598"/>
                  <a:gd name="T39" fmla="*/ 2 h 566"/>
                  <a:gd name="T40" fmla="*/ 0 w 598"/>
                  <a:gd name="T41" fmla="*/ 106 h 566"/>
                  <a:gd name="T42" fmla="*/ 119 w 598"/>
                  <a:gd name="T43" fmla="*/ 200 h 566"/>
                  <a:gd name="T44" fmla="*/ 153 w 598"/>
                  <a:gd name="T45" fmla="*/ 200 h 566"/>
                  <a:gd name="T46" fmla="*/ 84 w 598"/>
                  <a:gd name="T47" fmla="*/ 566 h 566"/>
                  <a:gd name="T48" fmla="*/ 255 w 598"/>
                  <a:gd name="T49" fmla="*/ 536 h 566"/>
                  <a:gd name="T50" fmla="*/ 581 w 598"/>
                  <a:gd name="T51" fmla="*/ 200 h 566"/>
                  <a:gd name="T52" fmla="*/ 584 w 598"/>
                  <a:gd name="T53" fmla="*/ 200 h 566"/>
                  <a:gd name="T54" fmla="*/ 593 w 598"/>
                  <a:gd name="T55" fmla="*/ 196 h 566"/>
                  <a:gd name="T56" fmla="*/ 598 w 598"/>
                  <a:gd name="T57" fmla="*/ 186 h 566"/>
                  <a:gd name="T58" fmla="*/ 595 w 598"/>
                  <a:gd name="T59" fmla="*/ 175 h 566"/>
                  <a:gd name="T60" fmla="*/ 401 w 598"/>
                  <a:gd name="T61" fmla="*/ 119 h 566"/>
                  <a:gd name="T62" fmla="*/ 183 w 598"/>
                  <a:gd name="T63" fmla="*/ 119 h 566"/>
                  <a:gd name="T64" fmla="*/ 153 w 598"/>
                  <a:gd name="T65" fmla="*/ 44 h 566"/>
                  <a:gd name="T66" fmla="*/ 119 w 598"/>
                  <a:gd name="T67" fmla="*/ 119 h 566"/>
                  <a:gd name="T68" fmla="*/ 72 w 598"/>
                  <a:gd name="T69" fmla="*/ 106 h 566"/>
                  <a:gd name="T70" fmla="*/ 30 w 598"/>
                  <a:gd name="T71" fmla="*/ 184 h 566"/>
                  <a:gd name="T72" fmla="*/ 89 w 598"/>
                  <a:gd name="T73" fmla="*/ 184 h 566"/>
                  <a:gd name="T74" fmla="*/ 119 w 598"/>
                  <a:gd name="T75" fmla="*/ 149 h 566"/>
                  <a:gd name="T76" fmla="*/ 549 w 598"/>
                  <a:gd name="T77" fmla="*/ 171 h 566"/>
                  <a:gd name="T78" fmla="*/ 119 w 598"/>
                  <a:gd name="T79" fmla="*/ 171 h 566"/>
                  <a:gd name="T80" fmla="*/ 220 w 598"/>
                  <a:gd name="T81" fmla="*/ 398 h 566"/>
                  <a:gd name="T82" fmla="*/ 226 w 598"/>
                  <a:gd name="T83" fmla="*/ 365 h 566"/>
                  <a:gd name="T84" fmla="*/ 226 w 598"/>
                  <a:gd name="T85" fmla="*/ 365 h 566"/>
                  <a:gd name="T86" fmla="*/ 186 w 598"/>
                  <a:gd name="T87" fmla="*/ 465 h 566"/>
                  <a:gd name="T88" fmla="*/ 183 w 598"/>
                  <a:gd name="T89" fmla="*/ 239 h 566"/>
                  <a:gd name="T90" fmla="*/ 183 w 598"/>
                  <a:gd name="T91" fmla="*/ 499 h 566"/>
                  <a:gd name="T92" fmla="*/ 183 w 598"/>
                  <a:gd name="T93" fmla="*/ 499 h 566"/>
                  <a:gd name="T94" fmla="*/ 183 w 598"/>
                  <a:gd name="T95" fmla="*/ 20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8" h="566">
                    <a:moveTo>
                      <a:pt x="595" y="175"/>
                    </a:moveTo>
                    <a:lnTo>
                      <a:pt x="547" y="127"/>
                    </a:lnTo>
                    <a:lnTo>
                      <a:pt x="547" y="127"/>
                    </a:lnTo>
                    <a:lnTo>
                      <a:pt x="547" y="126"/>
                    </a:lnTo>
                    <a:lnTo>
                      <a:pt x="547" y="126"/>
                    </a:lnTo>
                    <a:lnTo>
                      <a:pt x="544" y="123"/>
                    </a:lnTo>
                    <a:lnTo>
                      <a:pt x="542" y="122"/>
                    </a:lnTo>
                    <a:lnTo>
                      <a:pt x="538" y="121"/>
                    </a:lnTo>
                    <a:lnTo>
                      <a:pt x="534" y="119"/>
                    </a:lnTo>
                    <a:lnTo>
                      <a:pt x="481" y="119"/>
                    </a:lnTo>
                    <a:lnTo>
                      <a:pt x="481" y="119"/>
                    </a:lnTo>
                    <a:lnTo>
                      <a:pt x="480" y="119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2" y="1"/>
                    </a:lnTo>
                    <a:lnTo>
                      <a:pt x="172" y="1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1"/>
                    </a:lnTo>
                    <a:lnTo>
                      <a:pt x="165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59" y="2"/>
                    </a:lnTo>
                    <a:lnTo>
                      <a:pt x="159" y="2"/>
                    </a:lnTo>
                    <a:lnTo>
                      <a:pt x="159" y="4"/>
                    </a:lnTo>
                    <a:lnTo>
                      <a:pt x="24" y="106"/>
                    </a:lnTo>
                    <a:lnTo>
                      <a:pt x="0" y="106"/>
                    </a:lnTo>
                    <a:lnTo>
                      <a:pt x="0" y="213"/>
                    </a:lnTo>
                    <a:lnTo>
                      <a:pt x="119" y="213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53" y="200"/>
                    </a:lnTo>
                    <a:lnTo>
                      <a:pt x="153" y="536"/>
                    </a:lnTo>
                    <a:lnTo>
                      <a:pt x="84" y="536"/>
                    </a:lnTo>
                    <a:lnTo>
                      <a:pt x="84" y="566"/>
                    </a:lnTo>
                    <a:lnTo>
                      <a:pt x="466" y="566"/>
                    </a:lnTo>
                    <a:lnTo>
                      <a:pt x="466" y="536"/>
                    </a:lnTo>
                    <a:lnTo>
                      <a:pt x="255" y="536"/>
                    </a:lnTo>
                    <a:lnTo>
                      <a:pt x="255" y="200"/>
                    </a:lnTo>
                    <a:lnTo>
                      <a:pt x="581" y="200"/>
                    </a:lnTo>
                    <a:lnTo>
                      <a:pt x="581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8" y="200"/>
                    </a:lnTo>
                    <a:lnTo>
                      <a:pt x="593" y="196"/>
                    </a:lnTo>
                    <a:lnTo>
                      <a:pt x="593" y="196"/>
                    </a:lnTo>
                    <a:lnTo>
                      <a:pt x="597" y="191"/>
                    </a:lnTo>
                    <a:lnTo>
                      <a:pt x="598" y="186"/>
                    </a:lnTo>
                    <a:lnTo>
                      <a:pt x="597" y="180"/>
                    </a:lnTo>
                    <a:lnTo>
                      <a:pt x="595" y="175"/>
                    </a:lnTo>
                    <a:lnTo>
                      <a:pt x="595" y="175"/>
                    </a:lnTo>
                    <a:close/>
                    <a:moveTo>
                      <a:pt x="251" y="119"/>
                    </a:moveTo>
                    <a:lnTo>
                      <a:pt x="204" y="44"/>
                    </a:lnTo>
                    <a:lnTo>
                      <a:pt x="401" y="119"/>
                    </a:lnTo>
                    <a:lnTo>
                      <a:pt x="251" y="119"/>
                    </a:lnTo>
                    <a:close/>
                    <a:moveTo>
                      <a:pt x="216" y="119"/>
                    </a:moveTo>
                    <a:lnTo>
                      <a:pt x="183" y="119"/>
                    </a:lnTo>
                    <a:lnTo>
                      <a:pt x="183" y="65"/>
                    </a:lnTo>
                    <a:lnTo>
                      <a:pt x="216" y="119"/>
                    </a:lnTo>
                    <a:close/>
                    <a:moveTo>
                      <a:pt x="153" y="44"/>
                    </a:moveTo>
                    <a:lnTo>
                      <a:pt x="153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06"/>
                    </a:lnTo>
                    <a:lnTo>
                      <a:pt x="72" y="106"/>
                    </a:lnTo>
                    <a:lnTo>
                      <a:pt x="153" y="44"/>
                    </a:lnTo>
                    <a:close/>
                    <a:moveTo>
                      <a:pt x="89" y="184"/>
                    </a:moveTo>
                    <a:lnTo>
                      <a:pt x="30" y="184"/>
                    </a:lnTo>
                    <a:lnTo>
                      <a:pt x="30" y="136"/>
                    </a:lnTo>
                    <a:lnTo>
                      <a:pt x="89" y="136"/>
                    </a:lnTo>
                    <a:lnTo>
                      <a:pt x="89" y="184"/>
                    </a:lnTo>
                    <a:close/>
                    <a:moveTo>
                      <a:pt x="119" y="171"/>
                    </a:moveTo>
                    <a:lnTo>
                      <a:pt x="119" y="149"/>
                    </a:lnTo>
                    <a:lnTo>
                      <a:pt x="119" y="149"/>
                    </a:lnTo>
                    <a:lnTo>
                      <a:pt x="119" y="149"/>
                    </a:lnTo>
                    <a:lnTo>
                      <a:pt x="528" y="149"/>
                    </a:lnTo>
                    <a:lnTo>
                      <a:pt x="54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close/>
                    <a:moveTo>
                      <a:pt x="183" y="366"/>
                    </a:moveTo>
                    <a:lnTo>
                      <a:pt x="220" y="398"/>
                    </a:lnTo>
                    <a:lnTo>
                      <a:pt x="183" y="429"/>
                    </a:lnTo>
                    <a:lnTo>
                      <a:pt x="183" y="366"/>
                    </a:lnTo>
                    <a:close/>
                    <a:moveTo>
                      <a:pt x="226" y="365"/>
                    </a:moveTo>
                    <a:lnTo>
                      <a:pt x="190" y="334"/>
                    </a:lnTo>
                    <a:lnTo>
                      <a:pt x="226" y="303"/>
                    </a:lnTo>
                    <a:lnTo>
                      <a:pt x="226" y="365"/>
                    </a:lnTo>
                    <a:close/>
                    <a:moveTo>
                      <a:pt x="226" y="430"/>
                    </a:moveTo>
                    <a:lnTo>
                      <a:pt x="226" y="498"/>
                    </a:lnTo>
                    <a:lnTo>
                      <a:pt x="186" y="465"/>
                    </a:lnTo>
                    <a:lnTo>
                      <a:pt x="226" y="430"/>
                    </a:lnTo>
                    <a:close/>
                    <a:moveTo>
                      <a:pt x="183" y="302"/>
                    </a:moveTo>
                    <a:lnTo>
                      <a:pt x="183" y="239"/>
                    </a:lnTo>
                    <a:lnTo>
                      <a:pt x="220" y="270"/>
                    </a:lnTo>
                    <a:lnTo>
                      <a:pt x="183" y="302"/>
                    </a:lnTo>
                    <a:close/>
                    <a:moveTo>
                      <a:pt x="183" y="499"/>
                    </a:moveTo>
                    <a:lnTo>
                      <a:pt x="226" y="536"/>
                    </a:lnTo>
                    <a:lnTo>
                      <a:pt x="183" y="536"/>
                    </a:lnTo>
                    <a:lnTo>
                      <a:pt x="183" y="499"/>
                    </a:lnTo>
                    <a:close/>
                    <a:moveTo>
                      <a:pt x="226" y="238"/>
                    </a:moveTo>
                    <a:lnTo>
                      <a:pt x="183" y="201"/>
                    </a:lnTo>
                    <a:lnTo>
                      <a:pt x="183" y="200"/>
                    </a:lnTo>
                    <a:lnTo>
                      <a:pt x="226" y="200"/>
                    </a:lnTo>
                    <a:lnTo>
                      <a:pt x="226" y="2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13" name="Freeform 22"/>
              <p:cNvSpPr>
                <a:spLocks noEditPoints="1"/>
              </p:cNvSpPr>
              <p:nvPr/>
            </p:nvSpPr>
            <p:spPr bwMode="auto">
              <a:xfrm>
                <a:off x="4527551" y="407988"/>
                <a:ext cx="157163" cy="393700"/>
              </a:xfrm>
              <a:custGeom>
                <a:avLst/>
                <a:gdLst>
                  <a:gd name="T0" fmla="*/ 57 w 99"/>
                  <a:gd name="T1" fmla="*/ 91 h 248"/>
                  <a:gd name="T2" fmla="*/ 25 w 99"/>
                  <a:gd name="T3" fmla="*/ 0 h 248"/>
                  <a:gd name="T4" fmla="*/ 14 w 99"/>
                  <a:gd name="T5" fmla="*/ 91 h 248"/>
                  <a:gd name="T6" fmla="*/ 11 w 99"/>
                  <a:gd name="T7" fmla="*/ 93 h 248"/>
                  <a:gd name="T8" fmla="*/ 9 w 99"/>
                  <a:gd name="T9" fmla="*/ 95 h 248"/>
                  <a:gd name="T10" fmla="*/ 6 w 99"/>
                  <a:gd name="T11" fmla="*/ 104 h 248"/>
                  <a:gd name="T12" fmla="*/ 14 w 99"/>
                  <a:gd name="T13" fmla="*/ 156 h 248"/>
                  <a:gd name="T14" fmla="*/ 17 w 99"/>
                  <a:gd name="T15" fmla="*/ 164 h 248"/>
                  <a:gd name="T16" fmla="*/ 26 w 99"/>
                  <a:gd name="T17" fmla="*/ 167 h 248"/>
                  <a:gd name="T18" fmla="*/ 35 w 99"/>
                  <a:gd name="T19" fmla="*/ 181 h 248"/>
                  <a:gd name="T20" fmla="*/ 35 w 99"/>
                  <a:gd name="T21" fmla="*/ 182 h 248"/>
                  <a:gd name="T22" fmla="*/ 35 w 99"/>
                  <a:gd name="T23" fmla="*/ 182 h 248"/>
                  <a:gd name="T24" fmla="*/ 36 w 99"/>
                  <a:gd name="T25" fmla="*/ 187 h 248"/>
                  <a:gd name="T26" fmla="*/ 43 w 99"/>
                  <a:gd name="T27" fmla="*/ 193 h 248"/>
                  <a:gd name="T28" fmla="*/ 47 w 99"/>
                  <a:gd name="T29" fmla="*/ 194 h 248"/>
                  <a:gd name="T30" fmla="*/ 57 w 99"/>
                  <a:gd name="T31" fmla="*/ 199 h 248"/>
                  <a:gd name="T32" fmla="*/ 62 w 99"/>
                  <a:gd name="T33" fmla="*/ 208 h 248"/>
                  <a:gd name="T34" fmla="*/ 61 w 99"/>
                  <a:gd name="T35" fmla="*/ 214 h 248"/>
                  <a:gd name="T36" fmla="*/ 53 w 99"/>
                  <a:gd name="T37" fmla="*/ 222 h 248"/>
                  <a:gd name="T38" fmla="*/ 47 w 99"/>
                  <a:gd name="T39" fmla="*/ 223 h 248"/>
                  <a:gd name="T40" fmla="*/ 38 w 99"/>
                  <a:gd name="T41" fmla="*/ 218 h 248"/>
                  <a:gd name="T42" fmla="*/ 33 w 99"/>
                  <a:gd name="T43" fmla="*/ 208 h 248"/>
                  <a:gd name="T44" fmla="*/ 32 w 99"/>
                  <a:gd name="T45" fmla="*/ 203 h 248"/>
                  <a:gd name="T46" fmla="*/ 26 w 99"/>
                  <a:gd name="T47" fmla="*/ 197 h 248"/>
                  <a:gd name="T48" fmla="*/ 21 w 99"/>
                  <a:gd name="T49" fmla="*/ 196 h 248"/>
                  <a:gd name="T50" fmla="*/ 12 w 99"/>
                  <a:gd name="T51" fmla="*/ 199 h 248"/>
                  <a:gd name="T52" fmla="*/ 9 w 99"/>
                  <a:gd name="T53" fmla="*/ 208 h 248"/>
                  <a:gd name="T54" fmla="*/ 10 w 99"/>
                  <a:gd name="T55" fmla="*/ 217 h 248"/>
                  <a:gd name="T56" fmla="*/ 15 w 99"/>
                  <a:gd name="T57" fmla="*/ 230 h 248"/>
                  <a:gd name="T58" fmla="*/ 26 w 99"/>
                  <a:gd name="T59" fmla="*/ 241 h 248"/>
                  <a:gd name="T60" fmla="*/ 40 w 99"/>
                  <a:gd name="T61" fmla="*/ 246 h 248"/>
                  <a:gd name="T62" fmla="*/ 47 w 99"/>
                  <a:gd name="T63" fmla="*/ 248 h 248"/>
                  <a:gd name="T64" fmla="*/ 63 w 99"/>
                  <a:gd name="T65" fmla="*/ 244 h 248"/>
                  <a:gd name="T66" fmla="*/ 75 w 99"/>
                  <a:gd name="T67" fmla="*/ 236 h 248"/>
                  <a:gd name="T68" fmla="*/ 83 w 99"/>
                  <a:gd name="T69" fmla="*/ 224 h 248"/>
                  <a:gd name="T70" fmla="*/ 86 w 99"/>
                  <a:gd name="T71" fmla="*/ 208 h 248"/>
                  <a:gd name="T72" fmla="*/ 86 w 99"/>
                  <a:gd name="T73" fmla="*/ 202 h 248"/>
                  <a:gd name="T74" fmla="*/ 82 w 99"/>
                  <a:gd name="T75" fmla="*/ 191 h 248"/>
                  <a:gd name="T76" fmla="*/ 75 w 99"/>
                  <a:gd name="T77" fmla="*/ 181 h 248"/>
                  <a:gd name="T78" fmla="*/ 66 w 99"/>
                  <a:gd name="T79" fmla="*/ 175 h 248"/>
                  <a:gd name="T80" fmla="*/ 61 w 99"/>
                  <a:gd name="T81" fmla="*/ 167 h 248"/>
                  <a:gd name="T82" fmla="*/ 70 w 99"/>
                  <a:gd name="T83" fmla="*/ 167 h 248"/>
                  <a:gd name="T84" fmla="*/ 79 w 99"/>
                  <a:gd name="T85" fmla="*/ 164 h 248"/>
                  <a:gd name="T86" fmla="*/ 83 w 99"/>
                  <a:gd name="T87" fmla="*/ 156 h 248"/>
                  <a:gd name="T88" fmla="*/ 91 w 99"/>
                  <a:gd name="T89" fmla="*/ 104 h 248"/>
                  <a:gd name="T90" fmla="*/ 89 w 99"/>
                  <a:gd name="T91" fmla="*/ 95 h 248"/>
                  <a:gd name="T92" fmla="*/ 85 w 99"/>
                  <a:gd name="T93" fmla="*/ 92 h 248"/>
                  <a:gd name="T94" fmla="*/ 99 w 99"/>
                  <a:gd name="T95" fmla="*/ 0 h 248"/>
                  <a:gd name="T96" fmla="*/ 61 w 99"/>
                  <a:gd name="T97" fmla="*/ 141 h 248"/>
                  <a:gd name="T98" fmla="*/ 32 w 99"/>
                  <a:gd name="T99" fmla="*/ 116 h 248"/>
                  <a:gd name="T100" fmla="*/ 61 w 99"/>
                  <a:gd name="T101" fmla="*/ 14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248">
                    <a:moveTo>
                      <a:pt x="73" y="0"/>
                    </a:moveTo>
                    <a:lnTo>
                      <a:pt x="57" y="91"/>
                    </a:lnTo>
                    <a:lnTo>
                      <a:pt x="38" y="91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1" y="93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6" y="100"/>
                    </a:lnTo>
                    <a:lnTo>
                      <a:pt x="6" y="104"/>
                    </a:lnTo>
                    <a:lnTo>
                      <a:pt x="14" y="156"/>
                    </a:lnTo>
                    <a:lnTo>
                      <a:pt x="14" y="156"/>
                    </a:lnTo>
                    <a:lnTo>
                      <a:pt x="15" y="160"/>
                    </a:lnTo>
                    <a:lnTo>
                      <a:pt x="17" y="164"/>
                    </a:lnTo>
                    <a:lnTo>
                      <a:pt x="21" y="166"/>
                    </a:lnTo>
                    <a:lnTo>
                      <a:pt x="26" y="167"/>
                    </a:lnTo>
                    <a:lnTo>
                      <a:pt x="35" y="167"/>
                    </a:lnTo>
                    <a:lnTo>
                      <a:pt x="35" y="181"/>
                    </a:lnTo>
                    <a:lnTo>
                      <a:pt x="35" y="181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6" y="187"/>
                    </a:lnTo>
                    <a:lnTo>
                      <a:pt x="38" y="191"/>
                    </a:lnTo>
                    <a:lnTo>
                      <a:pt x="43" y="193"/>
                    </a:lnTo>
                    <a:lnTo>
                      <a:pt x="47" y="194"/>
                    </a:lnTo>
                    <a:lnTo>
                      <a:pt x="47" y="194"/>
                    </a:lnTo>
                    <a:lnTo>
                      <a:pt x="53" y="196"/>
                    </a:lnTo>
                    <a:lnTo>
                      <a:pt x="57" y="199"/>
                    </a:lnTo>
                    <a:lnTo>
                      <a:pt x="61" y="203"/>
                    </a:lnTo>
                    <a:lnTo>
                      <a:pt x="62" y="208"/>
                    </a:lnTo>
                    <a:lnTo>
                      <a:pt x="62" y="208"/>
                    </a:lnTo>
                    <a:lnTo>
                      <a:pt x="61" y="214"/>
                    </a:lnTo>
                    <a:lnTo>
                      <a:pt x="57" y="218"/>
                    </a:lnTo>
                    <a:lnTo>
                      <a:pt x="53" y="222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2" y="222"/>
                    </a:lnTo>
                    <a:lnTo>
                      <a:pt x="38" y="218"/>
                    </a:lnTo>
                    <a:lnTo>
                      <a:pt x="35" y="214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2" y="203"/>
                    </a:lnTo>
                    <a:lnTo>
                      <a:pt x="30" y="199"/>
                    </a:lnTo>
                    <a:lnTo>
                      <a:pt x="26" y="197"/>
                    </a:lnTo>
                    <a:lnTo>
                      <a:pt x="21" y="196"/>
                    </a:lnTo>
                    <a:lnTo>
                      <a:pt x="21" y="196"/>
                    </a:lnTo>
                    <a:lnTo>
                      <a:pt x="16" y="197"/>
                    </a:lnTo>
                    <a:lnTo>
                      <a:pt x="12" y="199"/>
                    </a:lnTo>
                    <a:lnTo>
                      <a:pt x="10" y="203"/>
                    </a:lnTo>
                    <a:lnTo>
                      <a:pt x="9" y="208"/>
                    </a:lnTo>
                    <a:lnTo>
                      <a:pt x="9" y="208"/>
                    </a:lnTo>
                    <a:lnTo>
                      <a:pt x="10" y="217"/>
                    </a:lnTo>
                    <a:lnTo>
                      <a:pt x="11" y="224"/>
                    </a:lnTo>
                    <a:lnTo>
                      <a:pt x="15" y="230"/>
                    </a:lnTo>
                    <a:lnTo>
                      <a:pt x="20" y="236"/>
                    </a:lnTo>
                    <a:lnTo>
                      <a:pt x="26" y="241"/>
                    </a:lnTo>
                    <a:lnTo>
                      <a:pt x="32" y="244"/>
                    </a:lnTo>
                    <a:lnTo>
                      <a:pt x="40" y="246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56" y="246"/>
                    </a:lnTo>
                    <a:lnTo>
                      <a:pt x="63" y="244"/>
                    </a:lnTo>
                    <a:lnTo>
                      <a:pt x="69" y="241"/>
                    </a:lnTo>
                    <a:lnTo>
                      <a:pt x="75" y="236"/>
                    </a:lnTo>
                    <a:lnTo>
                      <a:pt x="80" y="230"/>
                    </a:lnTo>
                    <a:lnTo>
                      <a:pt x="83" y="224"/>
                    </a:lnTo>
                    <a:lnTo>
                      <a:pt x="85" y="217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02"/>
                    </a:lnTo>
                    <a:lnTo>
                      <a:pt x="84" y="197"/>
                    </a:lnTo>
                    <a:lnTo>
                      <a:pt x="82" y="191"/>
                    </a:lnTo>
                    <a:lnTo>
                      <a:pt x="79" y="186"/>
                    </a:lnTo>
                    <a:lnTo>
                      <a:pt x="75" y="181"/>
                    </a:lnTo>
                    <a:lnTo>
                      <a:pt x="70" y="177"/>
                    </a:lnTo>
                    <a:lnTo>
                      <a:pt x="66" y="175"/>
                    </a:lnTo>
                    <a:lnTo>
                      <a:pt x="61" y="172"/>
                    </a:lnTo>
                    <a:lnTo>
                      <a:pt x="61" y="167"/>
                    </a:lnTo>
                    <a:lnTo>
                      <a:pt x="70" y="167"/>
                    </a:lnTo>
                    <a:lnTo>
                      <a:pt x="70" y="167"/>
                    </a:lnTo>
                    <a:lnTo>
                      <a:pt x="75" y="166"/>
                    </a:lnTo>
                    <a:lnTo>
                      <a:pt x="79" y="164"/>
                    </a:lnTo>
                    <a:lnTo>
                      <a:pt x="82" y="160"/>
                    </a:lnTo>
                    <a:lnTo>
                      <a:pt x="83" y="156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1" y="100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5" y="92"/>
                    </a:lnTo>
                    <a:lnTo>
                      <a:pt x="83" y="91"/>
                    </a:lnTo>
                    <a:lnTo>
                      <a:pt x="99" y="0"/>
                    </a:lnTo>
                    <a:lnTo>
                      <a:pt x="73" y="0"/>
                    </a:lnTo>
                    <a:close/>
                    <a:moveTo>
                      <a:pt x="61" y="141"/>
                    </a:moveTo>
                    <a:lnTo>
                      <a:pt x="37" y="141"/>
                    </a:lnTo>
                    <a:lnTo>
                      <a:pt x="32" y="116"/>
                    </a:lnTo>
                    <a:lnTo>
                      <a:pt x="64" y="116"/>
                    </a:lnTo>
                    <a:lnTo>
                      <a:pt x="61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114" name="Group 113"/>
            <p:cNvGrpSpPr/>
            <p:nvPr/>
          </p:nvGrpSpPr>
          <p:grpSpPr>
            <a:xfrm>
              <a:off x="7021321" y="4041963"/>
              <a:ext cx="332680" cy="312387"/>
              <a:chOff x="5667376" y="68263"/>
              <a:chExt cx="858838" cy="806450"/>
            </a:xfrm>
          </p:grpSpPr>
          <p:sp>
            <p:nvSpPr>
              <p:cNvPr id="115" name="Freeform 23"/>
              <p:cNvSpPr>
                <a:spLocks/>
              </p:cNvSpPr>
              <p:nvPr/>
            </p:nvSpPr>
            <p:spPr bwMode="auto">
              <a:xfrm>
                <a:off x="5880101" y="603250"/>
                <a:ext cx="436563" cy="119063"/>
              </a:xfrm>
              <a:custGeom>
                <a:avLst/>
                <a:gdLst>
                  <a:gd name="T0" fmla="*/ 246 w 275"/>
                  <a:gd name="T1" fmla="*/ 0 h 75"/>
                  <a:gd name="T2" fmla="*/ 246 w 275"/>
                  <a:gd name="T3" fmla="*/ 46 h 75"/>
                  <a:gd name="T4" fmla="*/ 29 w 275"/>
                  <a:gd name="T5" fmla="*/ 46 h 75"/>
                  <a:gd name="T6" fmla="*/ 29 w 275"/>
                  <a:gd name="T7" fmla="*/ 0 h 75"/>
                  <a:gd name="T8" fmla="*/ 0 w 275"/>
                  <a:gd name="T9" fmla="*/ 0 h 75"/>
                  <a:gd name="T10" fmla="*/ 0 w 275"/>
                  <a:gd name="T11" fmla="*/ 75 h 75"/>
                  <a:gd name="T12" fmla="*/ 275 w 275"/>
                  <a:gd name="T13" fmla="*/ 75 h 75"/>
                  <a:gd name="T14" fmla="*/ 275 w 275"/>
                  <a:gd name="T15" fmla="*/ 0 h 75"/>
                  <a:gd name="T16" fmla="*/ 246 w 2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75">
                    <a:moveTo>
                      <a:pt x="246" y="0"/>
                    </a:moveTo>
                    <a:lnTo>
                      <a:pt x="246" y="46"/>
                    </a:lnTo>
                    <a:lnTo>
                      <a:pt x="29" y="46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75"/>
                    </a:lnTo>
                    <a:lnTo>
                      <a:pt x="275" y="75"/>
                    </a:lnTo>
                    <a:lnTo>
                      <a:pt x="275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16" name="Freeform 24"/>
              <p:cNvSpPr>
                <a:spLocks/>
              </p:cNvSpPr>
              <p:nvPr/>
            </p:nvSpPr>
            <p:spPr bwMode="auto">
              <a:xfrm>
                <a:off x="5794376" y="603250"/>
                <a:ext cx="609600" cy="271463"/>
              </a:xfrm>
              <a:custGeom>
                <a:avLst/>
                <a:gdLst>
                  <a:gd name="T0" fmla="*/ 354 w 384"/>
                  <a:gd name="T1" fmla="*/ 0 h 171"/>
                  <a:gd name="T2" fmla="*/ 354 w 384"/>
                  <a:gd name="T3" fmla="*/ 142 h 171"/>
                  <a:gd name="T4" fmla="*/ 329 w 384"/>
                  <a:gd name="T5" fmla="*/ 142 h 171"/>
                  <a:gd name="T6" fmla="*/ 329 w 384"/>
                  <a:gd name="T7" fmla="*/ 100 h 171"/>
                  <a:gd name="T8" fmla="*/ 54 w 384"/>
                  <a:gd name="T9" fmla="*/ 100 h 171"/>
                  <a:gd name="T10" fmla="*/ 54 w 384"/>
                  <a:gd name="T11" fmla="*/ 142 h 171"/>
                  <a:gd name="T12" fmla="*/ 30 w 384"/>
                  <a:gd name="T13" fmla="*/ 142 h 171"/>
                  <a:gd name="T14" fmla="*/ 30 w 384"/>
                  <a:gd name="T15" fmla="*/ 0 h 171"/>
                  <a:gd name="T16" fmla="*/ 0 w 384"/>
                  <a:gd name="T17" fmla="*/ 0 h 171"/>
                  <a:gd name="T18" fmla="*/ 0 w 384"/>
                  <a:gd name="T19" fmla="*/ 171 h 171"/>
                  <a:gd name="T20" fmla="*/ 83 w 384"/>
                  <a:gd name="T21" fmla="*/ 171 h 171"/>
                  <a:gd name="T22" fmla="*/ 83 w 384"/>
                  <a:gd name="T23" fmla="*/ 129 h 171"/>
                  <a:gd name="T24" fmla="*/ 300 w 384"/>
                  <a:gd name="T25" fmla="*/ 129 h 171"/>
                  <a:gd name="T26" fmla="*/ 300 w 384"/>
                  <a:gd name="T27" fmla="*/ 171 h 171"/>
                  <a:gd name="T28" fmla="*/ 384 w 384"/>
                  <a:gd name="T29" fmla="*/ 171 h 171"/>
                  <a:gd name="T30" fmla="*/ 384 w 384"/>
                  <a:gd name="T31" fmla="*/ 0 h 171"/>
                  <a:gd name="T32" fmla="*/ 354 w 384"/>
                  <a:gd name="T3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4" h="171">
                    <a:moveTo>
                      <a:pt x="354" y="0"/>
                    </a:moveTo>
                    <a:lnTo>
                      <a:pt x="354" y="142"/>
                    </a:lnTo>
                    <a:lnTo>
                      <a:pt x="329" y="142"/>
                    </a:lnTo>
                    <a:lnTo>
                      <a:pt x="329" y="100"/>
                    </a:lnTo>
                    <a:lnTo>
                      <a:pt x="54" y="100"/>
                    </a:lnTo>
                    <a:lnTo>
                      <a:pt x="54" y="142"/>
                    </a:lnTo>
                    <a:lnTo>
                      <a:pt x="30" y="142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71"/>
                    </a:lnTo>
                    <a:lnTo>
                      <a:pt x="83" y="171"/>
                    </a:lnTo>
                    <a:lnTo>
                      <a:pt x="83" y="129"/>
                    </a:lnTo>
                    <a:lnTo>
                      <a:pt x="300" y="129"/>
                    </a:lnTo>
                    <a:lnTo>
                      <a:pt x="300" y="171"/>
                    </a:lnTo>
                    <a:lnTo>
                      <a:pt x="384" y="171"/>
                    </a:lnTo>
                    <a:lnTo>
                      <a:pt x="384" y="0"/>
                    </a:lnTo>
                    <a:lnTo>
                      <a:pt x="354" y="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17" name="Freeform 25"/>
              <p:cNvSpPr>
                <a:spLocks noEditPoints="1"/>
              </p:cNvSpPr>
              <p:nvPr/>
            </p:nvSpPr>
            <p:spPr bwMode="auto">
              <a:xfrm>
                <a:off x="5667376" y="284163"/>
                <a:ext cx="858838" cy="282575"/>
              </a:xfrm>
              <a:custGeom>
                <a:avLst/>
                <a:gdLst>
                  <a:gd name="T0" fmla="*/ 0 w 541"/>
                  <a:gd name="T1" fmla="*/ 0 h 178"/>
                  <a:gd name="T2" fmla="*/ 0 w 541"/>
                  <a:gd name="T3" fmla="*/ 178 h 178"/>
                  <a:gd name="T4" fmla="*/ 541 w 541"/>
                  <a:gd name="T5" fmla="*/ 178 h 178"/>
                  <a:gd name="T6" fmla="*/ 541 w 541"/>
                  <a:gd name="T7" fmla="*/ 0 h 178"/>
                  <a:gd name="T8" fmla="*/ 0 w 541"/>
                  <a:gd name="T9" fmla="*/ 0 h 178"/>
                  <a:gd name="T10" fmla="*/ 182 w 541"/>
                  <a:gd name="T11" fmla="*/ 28 h 178"/>
                  <a:gd name="T12" fmla="*/ 254 w 541"/>
                  <a:gd name="T13" fmla="*/ 28 h 178"/>
                  <a:gd name="T14" fmla="*/ 178 w 541"/>
                  <a:gd name="T15" fmla="*/ 149 h 178"/>
                  <a:gd name="T16" fmla="*/ 107 w 541"/>
                  <a:gd name="T17" fmla="*/ 149 h 178"/>
                  <a:gd name="T18" fmla="*/ 182 w 541"/>
                  <a:gd name="T19" fmla="*/ 28 h 178"/>
                  <a:gd name="T20" fmla="*/ 73 w 541"/>
                  <a:gd name="T21" fmla="*/ 149 h 178"/>
                  <a:gd name="T22" fmla="*/ 38 w 541"/>
                  <a:gd name="T23" fmla="*/ 149 h 178"/>
                  <a:gd name="T24" fmla="*/ 112 w 541"/>
                  <a:gd name="T25" fmla="*/ 28 h 178"/>
                  <a:gd name="T26" fmla="*/ 149 w 541"/>
                  <a:gd name="T27" fmla="*/ 28 h 178"/>
                  <a:gd name="T28" fmla="*/ 73 w 541"/>
                  <a:gd name="T29" fmla="*/ 149 h 178"/>
                  <a:gd name="T30" fmla="*/ 288 w 541"/>
                  <a:gd name="T31" fmla="*/ 28 h 178"/>
                  <a:gd name="T32" fmla="*/ 329 w 541"/>
                  <a:gd name="T33" fmla="*/ 28 h 178"/>
                  <a:gd name="T34" fmla="*/ 253 w 541"/>
                  <a:gd name="T35" fmla="*/ 149 h 178"/>
                  <a:gd name="T36" fmla="*/ 212 w 541"/>
                  <a:gd name="T37" fmla="*/ 149 h 178"/>
                  <a:gd name="T38" fmla="*/ 288 w 541"/>
                  <a:gd name="T39" fmla="*/ 28 h 178"/>
                  <a:gd name="T40" fmla="*/ 364 w 541"/>
                  <a:gd name="T41" fmla="*/ 28 h 178"/>
                  <a:gd name="T42" fmla="*/ 430 w 541"/>
                  <a:gd name="T43" fmla="*/ 28 h 178"/>
                  <a:gd name="T44" fmla="*/ 355 w 541"/>
                  <a:gd name="T45" fmla="*/ 149 h 178"/>
                  <a:gd name="T46" fmla="*/ 287 w 541"/>
                  <a:gd name="T47" fmla="*/ 149 h 178"/>
                  <a:gd name="T48" fmla="*/ 364 w 541"/>
                  <a:gd name="T49" fmla="*/ 28 h 178"/>
                  <a:gd name="T50" fmla="*/ 465 w 541"/>
                  <a:gd name="T51" fmla="*/ 28 h 178"/>
                  <a:gd name="T52" fmla="*/ 506 w 541"/>
                  <a:gd name="T53" fmla="*/ 28 h 178"/>
                  <a:gd name="T54" fmla="*/ 429 w 541"/>
                  <a:gd name="T55" fmla="*/ 149 h 178"/>
                  <a:gd name="T56" fmla="*/ 390 w 541"/>
                  <a:gd name="T57" fmla="*/ 149 h 178"/>
                  <a:gd name="T58" fmla="*/ 465 w 541"/>
                  <a:gd name="T59" fmla="*/ 28 h 178"/>
                  <a:gd name="T60" fmla="*/ 78 w 541"/>
                  <a:gd name="T61" fmla="*/ 28 h 178"/>
                  <a:gd name="T62" fmla="*/ 30 w 541"/>
                  <a:gd name="T63" fmla="*/ 107 h 178"/>
                  <a:gd name="T64" fmla="*/ 30 w 541"/>
                  <a:gd name="T65" fmla="*/ 28 h 178"/>
                  <a:gd name="T66" fmla="*/ 78 w 541"/>
                  <a:gd name="T67" fmla="*/ 28 h 178"/>
                  <a:gd name="T68" fmla="*/ 464 w 541"/>
                  <a:gd name="T69" fmla="*/ 149 h 178"/>
                  <a:gd name="T70" fmla="*/ 512 w 541"/>
                  <a:gd name="T71" fmla="*/ 73 h 178"/>
                  <a:gd name="T72" fmla="*/ 512 w 541"/>
                  <a:gd name="T73" fmla="*/ 149 h 178"/>
                  <a:gd name="T74" fmla="*/ 464 w 541"/>
                  <a:gd name="T75" fmla="*/ 14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41" h="178">
                    <a:moveTo>
                      <a:pt x="0" y="0"/>
                    </a:moveTo>
                    <a:lnTo>
                      <a:pt x="0" y="178"/>
                    </a:lnTo>
                    <a:lnTo>
                      <a:pt x="541" y="178"/>
                    </a:lnTo>
                    <a:lnTo>
                      <a:pt x="541" y="0"/>
                    </a:lnTo>
                    <a:lnTo>
                      <a:pt x="0" y="0"/>
                    </a:lnTo>
                    <a:close/>
                    <a:moveTo>
                      <a:pt x="182" y="28"/>
                    </a:moveTo>
                    <a:lnTo>
                      <a:pt x="254" y="28"/>
                    </a:lnTo>
                    <a:lnTo>
                      <a:pt x="178" y="149"/>
                    </a:lnTo>
                    <a:lnTo>
                      <a:pt x="107" y="149"/>
                    </a:lnTo>
                    <a:lnTo>
                      <a:pt x="182" y="28"/>
                    </a:lnTo>
                    <a:close/>
                    <a:moveTo>
                      <a:pt x="73" y="149"/>
                    </a:moveTo>
                    <a:lnTo>
                      <a:pt x="38" y="149"/>
                    </a:lnTo>
                    <a:lnTo>
                      <a:pt x="112" y="28"/>
                    </a:lnTo>
                    <a:lnTo>
                      <a:pt x="149" y="28"/>
                    </a:lnTo>
                    <a:lnTo>
                      <a:pt x="73" y="149"/>
                    </a:lnTo>
                    <a:close/>
                    <a:moveTo>
                      <a:pt x="288" y="28"/>
                    </a:moveTo>
                    <a:lnTo>
                      <a:pt x="329" y="28"/>
                    </a:lnTo>
                    <a:lnTo>
                      <a:pt x="253" y="149"/>
                    </a:lnTo>
                    <a:lnTo>
                      <a:pt x="212" y="149"/>
                    </a:lnTo>
                    <a:lnTo>
                      <a:pt x="288" y="28"/>
                    </a:lnTo>
                    <a:close/>
                    <a:moveTo>
                      <a:pt x="364" y="28"/>
                    </a:moveTo>
                    <a:lnTo>
                      <a:pt x="430" y="28"/>
                    </a:lnTo>
                    <a:lnTo>
                      <a:pt x="355" y="149"/>
                    </a:lnTo>
                    <a:lnTo>
                      <a:pt x="287" y="149"/>
                    </a:lnTo>
                    <a:lnTo>
                      <a:pt x="364" y="28"/>
                    </a:lnTo>
                    <a:close/>
                    <a:moveTo>
                      <a:pt x="465" y="28"/>
                    </a:moveTo>
                    <a:lnTo>
                      <a:pt x="506" y="28"/>
                    </a:lnTo>
                    <a:lnTo>
                      <a:pt x="429" y="149"/>
                    </a:lnTo>
                    <a:lnTo>
                      <a:pt x="390" y="149"/>
                    </a:lnTo>
                    <a:lnTo>
                      <a:pt x="465" y="28"/>
                    </a:lnTo>
                    <a:close/>
                    <a:moveTo>
                      <a:pt x="78" y="28"/>
                    </a:moveTo>
                    <a:lnTo>
                      <a:pt x="30" y="107"/>
                    </a:lnTo>
                    <a:lnTo>
                      <a:pt x="30" y="28"/>
                    </a:lnTo>
                    <a:lnTo>
                      <a:pt x="78" y="28"/>
                    </a:lnTo>
                    <a:close/>
                    <a:moveTo>
                      <a:pt x="464" y="149"/>
                    </a:moveTo>
                    <a:lnTo>
                      <a:pt x="512" y="73"/>
                    </a:lnTo>
                    <a:lnTo>
                      <a:pt x="512" y="149"/>
                    </a:lnTo>
                    <a:lnTo>
                      <a:pt x="464" y="149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18" name="Freeform 26"/>
              <p:cNvSpPr>
                <a:spLocks noEditPoints="1"/>
              </p:cNvSpPr>
              <p:nvPr/>
            </p:nvSpPr>
            <p:spPr bwMode="auto">
              <a:xfrm>
                <a:off x="6240463" y="68263"/>
                <a:ext cx="182563" cy="180975"/>
              </a:xfrm>
              <a:custGeom>
                <a:avLst/>
                <a:gdLst>
                  <a:gd name="T0" fmla="*/ 57 w 115"/>
                  <a:gd name="T1" fmla="*/ 114 h 114"/>
                  <a:gd name="T2" fmla="*/ 79 w 115"/>
                  <a:gd name="T3" fmla="*/ 110 h 114"/>
                  <a:gd name="T4" fmla="*/ 98 w 115"/>
                  <a:gd name="T5" fmla="*/ 98 h 114"/>
                  <a:gd name="T6" fmla="*/ 110 w 115"/>
                  <a:gd name="T7" fmla="*/ 79 h 114"/>
                  <a:gd name="T8" fmla="*/ 115 w 115"/>
                  <a:gd name="T9" fmla="*/ 57 h 114"/>
                  <a:gd name="T10" fmla="*/ 114 w 115"/>
                  <a:gd name="T11" fmla="*/ 46 h 114"/>
                  <a:gd name="T12" fmla="*/ 105 w 115"/>
                  <a:gd name="T13" fmla="*/ 25 h 114"/>
                  <a:gd name="T14" fmla="*/ 89 w 115"/>
                  <a:gd name="T15" fmla="*/ 10 h 114"/>
                  <a:gd name="T16" fmla="*/ 69 w 115"/>
                  <a:gd name="T17" fmla="*/ 1 h 114"/>
                  <a:gd name="T18" fmla="*/ 57 w 115"/>
                  <a:gd name="T19" fmla="*/ 0 h 114"/>
                  <a:gd name="T20" fmla="*/ 36 w 115"/>
                  <a:gd name="T21" fmla="*/ 5 h 114"/>
                  <a:gd name="T22" fmla="*/ 18 w 115"/>
                  <a:gd name="T23" fmla="*/ 17 h 114"/>
                  <a:gd name="T24" fmla="*/ 5 w 115"/>
                  <a:gd name="T25" fmla="*/ 35 h 114"/>
                  <a:gd name="T26" fmla="*/ 0 w 115"/>
                  <a:gd name="T27" fmla="*/ 57 h 114"/>
                  <a:gd name="T28" fmla="*/ 1 w 115"/>
                  <a:gd name="T29" fmla="*/ 68 h 114"/>
                  <a:gd name="T30" fmla="*/ 10 w 115"/>
                  <a:gd name="T31" fmla="*/ 89 h 114"/>
                  <a:gd name="T32" fmla="*/ 26 w 115"/>
                  <a:gd name="T33" fmla="*/ 104 h 114"/>
                  <a:gd name="T34" fmla="*/ 46 w 115"/>
                  <a:gd name="T35" fmla="*/ 112 h 114"/>
                  <a:gd name="T36" fmla="*/ 57 w 115"/>
                  <a:gd name="T37" fmla="*/ 114 h 114"/>
                  <a:gd name="T38" fmla="*/ 57 w 115"/>
                  <a:gd name="T39" fmla="*/ 30 h 114"/>
                  <a:gd name="T40" fmla="*/ 68 w 115"/>
                  <a:gd name="T41" fmla="*/ 31 h 114"/>
                  <a:gd name="T42" fmla="*/ 77 w 115"/>
                  <a:gd name="T43" fmla="*/ 37 h 114"/>
                  <a:gd name="T44" fmla="*/ 83 w 115"/>
                  <a:gd name="T45" fmla="*/ 46 h 114"/>
                  <a:gd name="T46" fmla="*/ 85 w 115"/>
                  <a:gd name="T47" fmla="*/ 57 h 114"/>
                  <a:gd name="T48" fmla="*/ 85 w 115"/>
                  <a:gd name="T49" fmla="*/ 63 h 114"/>
                  <a:gd name="T50" fmla="*/ 80 w 115"/>
                  <a:gd name="T51" fmla="*/ 73 h 114"/>
                  <a:gd name="T52" fmla="*/ 73 w 115"/>
                  <a:gd name="T53" fmla="*/ 80 h 114"/>
                  <a:gd name="T54" fmla="*/ 63 w 115"/>
                  <a:gd name="T55" fmla="*/ 84 h 114"/>
                  <a:gd name="T56" fmla="*/ 57 w 115"/>
                  <a:gd name="T57" fmla="*/ 85 h 114"/>
                  <a:gd name="T58" fmla="*/ 47 w 115"/>
                  <a:gd name="T59" fmla="*/ 83 h 114"/>
                  <a:gd name="T60" fmla="*/ 38 w 115"/>
                  <a:gd name="T61" fmla="*/ 77 h 114"/>
                  <a:gd name="T62" fmla="*/ 32 w 115"/>
                  <a:gd name="T63" fmla="*/ 68 h 114"/>
                  <a:gd name="T64" fmla="*/ 30 w 115"/>
                  <a:gd name="T65" fmla="*/ 57 h 114"/>
                  <a:gd name="T66" fmla="*/ 30 w 115"/>
                  <a:gd name="T67" fmla="*/ 52 h 114"/>
                  <a:gd name="T68" fmla="*/ 35 w 115"/>
                  <a:gd name="T69" fmla="*/ 42 h 114"/>
                  <a:gd name="T70" fmla="*/ 42 w 115"/>
                  <a:gd name="T71" fmla="*/ 33 h 114"/>
                  <a:gd name="T72" fmla="*/ 52 w 115"/>
                  <a:gd name="T73" fmla="*/ 30 h 114"/>
                  <a:gd name="T74" fmla="*/ 57 w 115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9" y="112"/>
                    </a:lnTo>
                    <a:lnTo>
                      <a:pt x="79" y="110"/>
                    </a:lnTo>
                    <a:lnTo>
                      <a:pt x="89" y="104"/>
                    </a:lnTo>
                    <a:lnTo>
                      <a:pt x="98" y="98"/>
                    </a:lnTo>
                    <a:lnTo>
                      <a:pt x="105" y="89"/>
                    </a:lnTo>
                    <a:lnTo>
                      <a:pt x="110" y="79"/>
                    </a:lnTo>
                    <a:lnTo>
                      <a:pt x="114" y="68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4" y="46"/>
                    </a:lnTo>
                    <a:lnTo>
                      <a:pt x="110" y="35"/>
                    </a:lnTo>
                    <a:lnTo>
                      <a:pt x="105" y="25"/>
                    </a:lnTo>
                    <a:lnTo>
                      <a:pt x="98" y="17"/>
                    </a:lnTo>
                    <a:lnTo>
                      <a:pt x="89" y="10"/>
                    </a:lnTo>
                    <a:lnTo>
                      <a:pt x="79" y="5"/>
                    </a:lnTo>
                    <a:lnTo>
                      <a:pt x="69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6" y="1"/>
                    </a:lnTo>
                    <a:lnTo>
                      <a:pt x="36" y="5"/>
                    </a:lnTo>
                    <a:lnTo>
                      <a:pt x="26" y="10"/>
                    </a:lnTo>
                    <a:lnTo>
                      <a:pt x="18" y="17"/>
                    </a:lnTo>
                    <a:lnTo>
                      <a:pt x="10" y="25"/>
                    </a:lnTo>
                    <a:lnTo>
                      <a:pt x="5" y="35"/>
                    </a:lnTo>
                    <a:lnTo>
                      <a:pt x="1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68"/>
                    </a:lnTo>
                    <a:lnTo>
                      <a:pt x="5" y="79"/>
                    </a:lnTo>
                    <a:lnTo>
                      <a:pt x="10" y="89"/>
                    </a:lnTo>
                    <a:lnTo>
                      <a:pt x="18" y="98"/>
                    </a:lnTo>
                    <a:lnTo>
                      <a:pt x="26" y="104"/>
                    </a:lnTo>
                    <a:lnTo>
                      <a:pt x="36" y="110"/>
                    </a:lnTo>
                    <a:lnTo>
                      <a:pt x="46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3" y="30"/>
                    </a:lnTo>
                    <a:lnTo>
                      <a:pt x="68" y="31"/>
                    </a:lnTo>
                    <a:lnTo>
                      <a:pt x="73" y="33"/>
                    </a:lnTo>
                    <a:lnTo>
                      <a:pt x="77" y="37"/>
                    </a:lnTo>
                    <a:lnTo>
                      <a:pt x="80" y="42"/>
                    </a:lnTo>
                    <a:lnTo>
                      <a:pt x="83" y="46"/>
                    </a:lnTo>
                    <a:lnTo>
                      <a:pt x="85" y="52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5" y="63"/>
                    </a:lnTo>
                    <a:lnTo>
                      <a:pt x="83" y="68"/>
                    </a:lnTo>
                    <a:lnTo>
                      <a:pt x="80" y="73"/>
                    </a:lnTo>
                    <a:lnTo>
                      <a:pt x="77" y="77"/>
                    </a:lnTo>
                    <a:lnTo>
                      <a:pt x="73" y="80"/>
                    </a:lnTo>
                    <a:lnTo>
                      <a:pt x="68" y="83"/>
                    </a:lnTo>
                    <a:lnTo>
                      <a:pt x="63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2" y="84"/>
                    </a:lnTo>
                    <a:lnTo>
                      <a:pt x="47" y="83"/>
                    </a:lnTo>
                    <a:lnTo>
                      <a:pt x="42" y="80"/>
                    </a:lnTo>
                    <a:lnTo>
                      <a:pt x="38" y="77"/>
                    </a:lnTo>
                    <a:lnTo>
                      <a:pt x="35" y="73"/>
                    </a:lnTo>
                    <a:lnTo>
                      <a:pt x="32" y="68"/>
                    </a:lnTo>
                    <a:lnTo>
                      <a:pt x="30" y="63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0" y="52"/>
                    </a:lnTo>
                    <a:lnTo>
                      <a:pt x="32" y="46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42" y="33"/>
                    </a:lnTo>
                    <a:lnTo>
                      <a:pt x="47" y="31"/>
                    </a:lnTo>
                    <a:lnTo>
                      <a:pt x="52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19" name="Freeform 27"/>
              <p:cNvSpPr>
                <a:spLocks noEditPoints="1"/>
              </p:cNvSpPr>
              <p:nvPr/>
            </p:nvSpPr>
            <p:spPr bwMode="auto">
              <a:xfrm>
                <a:off x="5770563" y="68263"/>
                <a:ext cx="180975" cy="180975"/>
              </a:xfrm>
              <a:custGeom>
                <a:avLst/>
                <a:gdLst>
                  <a:gd name="T0" fmla="*/ 57 w 114"/>
                  <a:gd name="T1" fmla="*/ 114 h 114"/>
                  <a:gd name="T2" fmla="*/ 79 w 114"/>
                  <a:gd name="T3" fmla="*/ 110 h 114"/>
                  <a:gd name="T4" fmla="*/ 96 w 114"/>
                  <a:gd name="T5" fmla="*/ 98 h 114"/>
                  <a:gd name="T6" fmla="*/ 109 w 114"/>
                  <a:gd name="T7" fmla="*/ 79 h 114"/>
                  <a:gd name="T8" fmla="*/ 114 w 114"/>
                  <a:gd name="T9" fmla="*/ 57 h 114"/>
                  <a:gd name="T10" fmla="*/ 113 w 114"/>
                  <a:gd name="T11" fmla="*/ 46 h 114"/>
                  <a:gd name="T12" fmla="*/ 104 w 114"/>
                  <a:gd name="T13" fmla="*/ 25 h 114"/>
                  <a:gd name="T14" fmla="*/ 88 w 114"/>
                  <a:gd name="T15" fmla="*/ 10 h 114"/>
                  <a:gd name="T16" fmla="*/ 68 w 114"/>
                  <a:gd name="T17" fmla="*/ 1 h 114"/>
                  <a:gd name="T18" fmla="*/ 57 w 114"/>
                  <a:gd name="T19" fmla="*/ 0 h 114"/>
                  <a:gd name="T20" fmla="*/ 35 w 114"/>
                  <a:gd name="T21" fmla="*/ 5 h 114"/>
                  <a:gd name="T22" fmla="*/ 16 w 114"/>
                  <a:gd name="T23" fmla="*/ 17 h 114"/>
                  <a:gd name="T24" fmla="*/ 4 w 114"/>
                  <a:gd name="T25" fmla="*/ 35 h 114"/>
                  <a:gd name="T26" fmla="*/ 0 w 114"/>
                  <a:gd name="T27" fmla="*/ 57 h 114"/>
                  <a:gd name="T28" fmla="*/ 0 w 114"/>
                  <a:gd name="T29" fmla="*/ 68 h 114"/>
                  <a:gd name="T30" fmla="*/ 9 w 114"/>
                  <a:gd name="T31" fmla="*/ 89 h 114"/>
                  <a:gd name="T32" fmla="*/ 25 w 114"/>
                  <a:gd name="T33" fmla="*/ 104 h 114"/>
                  <a:gd name="T34" fmla="*/ 45 w 114"/>
                  <a:gd name="T35" fmla="*/ 112 h 114"/>
                  <a:gd name="T36" fmla="*/ 57 w 114"/>
                  <a:gd name="T37" fmla="*/ 114 h 114"/>
                  <a:gd name="T38" fmla="*/ 57 w 114"/>
                  <a:gd name="T39" fmla="*/ 30 h 114"/>
                  <a:gd name="T40" fmla="*/ 67 w 114"/>
                  <a:gd name="T41" fmla="*/ 31 h 114"/>
                  <a:gd name="T42" fmla="*/ 77 w 114"/>
                  <a:gd name="T43" fmla="*/ 37 h 114"/>
                  <a:gd name="T44" fmla="*/ 82 w 114"/>
                  <a:gd name="T45" fmla="*/ 46 h 114"/>
                  <a:gd name="T46" fmla="*/ 84 w 114"/>
                  <a:gd name="T47" fmla="*/ 57 h 114"/>
                  <a:gd name="T48" fmla="*/ 84 w 114"/>
                  <a:gd name="T49" fmla="*/ 63 h 114"/>
                  <a:gd name="T50" fmla="*/ 79 w 114"/>
                  <a:gd name="T51" fmla="*/ 73 h 114"/>
                  <a:gd name="T52" fmla="*/ 72 w 114"/>
                  <a:gd name="T53" fmla="*/ 80 h 114"/>
                  <a:gd name="T54" fmla="*/ 62 w 114"/>
                  <a:gd name="T55" fmla="*/ 84 h 114"/>
                  <a:gd name="T56" fmla="*/ 57 w 114"/>
                  <a:gd name="T57" fmla="*/ 85 h 114"/>
                  <a:gd name="T58" fmla="*/ 46 w 114"/>
                  <a:gd name="T59" fmla="*/ 83 h 114"/>
                  <a:gd name="T60" fmla="*/ 37 w 114"/>
                  <a:gd name="T61" fmla="*/ 77 h 114"/>
                  <a:gd name="T62" fmla="*/ 31 w 114"/>
                  <a:gd name="T63" fmla="*/ 68 h 114"/>
                  <a:gd name="T64" fmla="*/ 29 w 114"/>
                  <a:gd name="T65" fmla="*/ 57 h 114"/>
                  <a:gd name="T66" fmla="*/ 30 w 114"/>
                  <a:gd name="T67" fmla="*/ 52 h 114"/>
                  <a:gd name="T68" fmla="*/ 34 w 114"/>
                  <a:gd name="T69" fmla="*/ 42 h 114"/>
                  <a:gd name="T70" fmla="*/ 41 w 114"/>
                  <a:gd name="T71" fmla="*/ 33 h 114"/>
                  <a:gd name="T72" fmla="*/ 51 w 114"/>
                  <a:gd name="T73" fmla="*/ 30 h 114"/>
                  <a:gd name="T74" fmla="*/ 57 w 114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8" y="112"/>
                    </a:lnTo>
                    <a:lnTo>
                      <a:pt x="79" y="110"/>
                    </a:lnTo>
                    <a:lnTo>
                      <a:pt x="88" y="104"/>
                    </a:lnTo>
                    <a:lnTo>
                      <a:pt x="96" y="98"/>
                    </a:lnTo>
                    <a:lnTo>
                      <a:pt x="104" y="89"/>
                    </a:lnTo>
                    <a:lnTo>
                      <a:pt x="109" y="79"/>
                    </a:lnTo>
                    <a:lnTo>
                      <a:pt x="113" y="68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3" y="46"/>
                    </a:lnTo>
                    <a:lnTo>
                      <a:pt x="109" y="35"/>
                    </a:lnTo>
                    <a:lnTo>
                      <a:pt x="104" y="25"/>
                    </a:lnTo>
                    <a:lnTo>
                      <a:pt x="96" y="17"/>
                    </a:lnTo>
                    <a:lnTo>
                      <a:pt x="88" y="10"/>
                    </a:lnTo>
                    <a:lnTo>
                      <a:pt x="79" y="5"/>
                    </a:lnTo>
                    <a:lnTo>
                      <a:pt x="68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5" y="1"/>
                    </a:lnTo>
                    <a:lnTo>
                      <a:pt x="35" y="5"/>
                    </a:lnTo>
                    <a:lnTo>
                      <a:pt x="25" y="10"/>
                    </a:lnTo>
                    <a:lnTo>
                      <a:pt x="16" y="17"/>
                    </a:lnTo>
                    <a:lnTo>
                      <a:pt x="9" y="25"/>
                    </a:lnTo>
                    <a:lnTo>
                      <a:pt x="4" y="35"/>
                    </a:lnTo>
                    <a:lnTo>
                      <a:pt x="0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68"/>
                    </a:lnTo>
                    <a:lnTo>
                      <a:pt x="4" y="79"/>
                    </a:lnTo>
                    <a:lnTo>
                      <a:pt x="9" y="89"/>
                    </a:lnTo>
                    <a:lnTo>
                      <a:pt x="16" y="98"/>
                    </a:lnTo>
                    <a:lnTo>
                      <a:pt x="25" y="104"/>
                    </a:lnTo>
                    <a:lnTo>
                      <a:pt x="35" y="110"/>
                    </a:lnTo>
                    <a:lnTo>
                      <a:pt x="45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2" y="30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7" y="37"/>
                    </a:lnTo>
                    <a:lnTo>
                      <a:pt x="79" y="42"/>
                    </a:lnTo>
                    <a:lnTo>
                      <a:pt x="82" y="46"/>
                    </a:lnTo>
                    <a:lnTo>
                      <a:pt x="84" y="52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4" y="63"/>
                    </a:lnTo>
                    <a:lnTo>
                      <a:pt x="82" y="68"/>
                    </a:lnTo>
                    <a:lnTo>
                      <a:pt x="79" y="73"/>
                    </a:lnTo>
                    <a:lnTo>
                      <a:pt x="77" y="77"/>
                    </a:lnTo>
                    <a:lnTo>
                      <a:pt x="72" y="80"/>
                    </a:lnTo>
                    <a:lnTo>
                      <a:pt x="67" y="83"/>
                    </a:lnTo>
                    <a:lnTo>
                      <a:pt x="62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1" y="84"/>
                    </a:lnTo>
                    <a:lnTo>
                      <a:pt x="46" y="83"/>
                    </a:lnTo>
                    <a:lnTo>
                      <a:pt x="41" y="80"/>
                    </a:lnTo>
                    <a:lnTo>
                      <a:pt x="37" y="77"/>
                    </a:lnTo>
                    <a:lnTo>
                      <a:pt x="34" y="73"/>
                    </a:lnTo>
                    <a:lnTo>
                      <a:pt x="31" y="68"/>
                    </a:lnTo>
                    <a:lnTo>
                      <a:pt x="30" y="6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30" y="52"/>
                    </a:lnTo>
                    <a:lnTo>
                      <a:pt x="31" y="46"/>
                    </a:lnTo>
                    <a:lnTo>
                      <a:pt x="34" y="42"/>
                    </a:lnTo>
                    <a:lnTo>
                      <a:pt x="37" y="37"/>
                    </a:lnTo>
                    <a:lnTo>
                      <a:pt x="41" y="33"/>
                    </a:lnTo>
                    <a:lnTo>
                      <a:pt x="46" y="31"/>
                    </a:lnTo>
                    <a:lnTo>
                      <a:pt x="51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20" name="Freeform 33"/>
            <p:cNvSpPr>
              <a:spLocks noEditPoints="1"/>
            </p:cNvSpPr>
            <p:nvPr/>
          </p:nvSpPr>
          <p:spPr bwMode="auto">
            <a:xfrm>
              <a:off x="5092730" y="4075146"/>
              <a:ext cx="300703" cy="303163"/>
            </a:xfrm>
            <a:custGeom>
              <a:avLst/>
              <a:gdLst>
                <a:gd name="T0" fmla="*/ 474 w 489"/>
                <a:gd name="T1" fmla="*/ 232 h 493"/>
                <a:gd name="T2" fmla="*/ 449 w 489"/>
                <a:gd name="T3" fmla="*/ 231 h 493"/>
                <a:gd name="T4" fmla="*/ 420 w 489"/>
                <a:gd name="T5" fmla="*/ 213 h 493"/>
                <a:gd name="T6" fmla="*/ 404 w 489"/>
                <a:gd name="T7" fmla="*/ 174 h 493"/>
                <a:gd name="T8" fmla="*/ 400 w 489"/>
                <a:gd name="T9" fmla="*/ 56 h 493"/>
                <a:gd name="T10" fmla="*/ 398 w 489"/>
                <a:gd name="T11" fmla="*/ 26 h 493"/>
                <a:gd name="T12" fmla="*/ 306 w 489"/>
                <a:gd name="T13" fmla="*/ 0 h 493"/>
                <a:gd name="T14" fmla="*/ 296 w 489"/>
                <a:gd name="T15" fmla="*/ 9 h 493"/>
                <a:gd name="T16" fmla="*/ 294 w 489"/>
                <a:gd name="T17" fmla="*/ 23 h 493"/>
                <a:gd name="T18" fmla="*/ 210 w 489"/>
                <a:gd name="T19" fmla="*/ 28 h 493"/>
                <a:gd name="T20" fmla="*/ 195 w 489"/>
                <a:gd name="T21" fmla="*/ 15 h 493"/>
                <a:gd name="T22" fmla="*/ 189 w 489"/>
                <a:gd name="T23" fmla="*/ 3 h 493"/>
                <a:gd name="T24" fmla="*/ 97 w 489"/>
                <a:gd name="T25" fmla="*/ 23 h 493"/>
                <a:gd name="T26" fmla="*/ 87 w 489"/>
                <a:gd name="T27" fmla="*/ 41 h 493"/>
                <a:gd name="T28" fmla="*/ 92 w 489"/>
                <a:gd name="T29" fmla="*/ 125 h 493"/>
                <a:gd name="T30" fmla="*/ 74 w 489"/>
                <a:gd name="T31" fmla="*/ 205 h 493"/>
                <a:gd name="T32" fmla="*/ 49 w 489"/>
                <a:gd name="T33" fmla="*/ 228 h 493"/>
                <a:gd name="T34" fmla="*/ 15 w 489"/>
                <a:gd name="T35" fmla="*/ 232 h 493"/>
                <a:gd name="T36" fmla="*/ 2 w 489"/>
                <a:gd name="T37" fmla="*/ 241 h 493"/>
                <a:gd name="T38" fmla="*/ 5 w 489"/>
                <a:gd name="T39" fmla="*/ 490 h 493"/>
                <a:gd name="T40" fmla="*/ 480 w 489"/>
                <a:gd name="T41" fmla="*/ 493 h 493"/>
                <a:gd name="T42" fmla="*/ 489 w 489"/>
                <a:gd name="T43" fmla="*/ 247 h 493"/>
                <a:gd name="T44" fmla="*/ 30 w 489"/>
                <a:gd name="T45" fmla="*/ 465 h 493"/>
                <a:gd name="T46" fmla="*/ 30 w 489"/>
                <a:gd name="T47" fmla="*/ 328 h 493"/>
                <a:gd name="T48" fmla="*/ 30 w 489"/>
                <a:gd name="T49" fmla="*/ 260 h 493"/>
                <a:gd name="T50" fmla="*/ 71 w 489"/>
                <a:gd name="T51" fmla="*/ 250 h 493"/>
                <a:gd name="T52" fmla="*/ 99 w 489"/>
                <a:gd name="T53" fmla="*/ 221 h 493"/>
                <a:gd name="T54" fmla="*/ 118 w 489"/>
                <a:gd name="T55" fmla="*/ 160 h 493"/>
                <a:gd name="T56" fmla="*/ 118 w 489"/>
                <a:gd name="T57" fmla="*/ 48 h 493"/>
                <a:gd name="T58" fmla="*/ 178 w 489"/>
                <a:gd name="T59" fmla="*/ 84 h 493"/>
                <a:gd name="T60" fmla="*/ 209 w 489"/>
                <a:gd name="T61" fmla="*/ 133 h 493"/>
                <a:gd name="T62" fmla="*/ 211 w 489"/>
                <a:gd name="T63" fmla="*/ 88 h 493"/>
                <a:gd name="T64" fmla="*/ 235 w 489"/>
                <a:gd name="T65" fmla="*/ 59 h 493"/>
                <a:gd name="T66" fmla="*/ 287 w 489"/>
                <a:gd name="T67" fmla="*/ 67 h 493"/>
                <a:gd name="T68" fmla="*/ 251 w 489"/>
                <a:gd name="T69" fmla="*/ 122 h 493"/>
                <a:gd name="T70" fmla="*/ 230 w 489"/>
                <a:gd name="T71" fmla="*/ 147 h 493"/>
                <a:gd name="T72" fmla="*/ 214 w 489"/>
                <a:gd name="T73" fmla="*/ 199 h 493"/>
                <a:gd name="T74" fmla="*/ 215 w 489"/>
                <a:gd name="T75" fmla="*/ 452 h 493"/>
                <a:gd name="T76" fmla="*/ 271 w 489"/>
                <a:gd name="T77" fmla="*/ 465 h 493"/>
                <a:gd name="T78" fmla="*/ 255 w 489"/>
                <a:gd name="T79" fmla="*/ 460 h 493"/>
                <a:gd name="T80" fmla="*/ 242 w 489"/>
                <a:gd name="T81" fmla="*/ 437 h 493"/>
                <a:gd name="T82" fmla="*/ 242 w 489"/>
                <a:gd name="T83" fmla="*/ 366 h 493"/>
                <a:gd name="T84" fmla="*/ 242 w 489"/>
                <a:gd name="T85" fmla="*/ 299 h 493"/>
                <a:gd name="T86" fmla="*/ 248 w 489"/>
                <a:gd name="T87" fmla="*/ 176 h 493"/>
                <a:gd name="T88" fmla="*/ 271 w 489"/>
                <a:gd name="T89" fmla="*/ 143 h 493"/>
                <a:gd name="T90" fmla="*/ 315 w 489"/>
                <a:gd name="T91" fmla="*/ 75 h 493"/>
                <a:gd name="T92" fmla="*/ 370 w 489"/>
                <a:gd name="T93" fmla="*/ 64 h 493"/>
                <a:gd name="T94" fmla="*/ 374 w 489"/>
                <a:gd name="T95" fmla="*/ 174 h 493"/>
                <a:gd name="T96" fmla="*/ 398 w 489"/>
                <a:gd name="T97" fmla="*/ 231 h 493"/>
                <a:gd name="T98" fmla="*/ 425 w 489"/>
                <a:gd name="T99" fmla="*/ 254 h 493"/>
                <a:gd name="T100" fmla="*/ 459 w 489"/>
                <a:gd name="T101" fmla="*/ 26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93">
                  <a:moveTo>
                    <a:pt x="484" y="237"/>
                  </a:moveTo>
                  <a:lnTo>
                    <a:pt x="484" y="237"/>
                  </a:lnTo>
                  <a:lnTo>
                    <a:pt x="480" y="233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49" y="231"/>
                  </a:lnTo>
                  <a:lnTo>
                    <a:pt x="449" y="231"/>
                  </a:lnTo>
                  <a:lnTo>
                    <a:pt x="441" y="228"/>
                  </a:lnTo>
                  <a:lnTo>
                    <a:pt x="433" y="226"/>
                  </a:lnTo>
                  <a:lnTo>
                    <a:pt x="426" y="220"/>
                  </a:lnTo>
                  <a:lnTo>
                    <a:pt x="420" y="213"/>
                  </a:lnTo>
                  <a:lnTo>
                    <a:pt x="420" y="213"/>
                  </a:lnTo>
                  <a:lnTo>
                    <a:pt x="415" y="205"/>
                  </a:lnTo>
                  <a:lnTo>
                    <a:pt x="411" y="195"/>
                  </a:lnTo>
                  <a:lnTo>
                    <a:pt x="407" y="185"/>
                  </a:lnTo>
                  <a:lnTo>
                    <a:pt x="404" y="174"/>
                  </a:lnTo>
                  <a:lnTo>
                    <a:pt x="400" y="149"/>
                  </a:lnTo>
                  <a:lnTo>
                    <a:pt x="398" y="125"/>
                  </a:lnTo>
                  <a:lnTo>
                    <a:pt x="398" y="100"/>
                  </a:lnTo>
                  <a:lnTo>
                    <a:pt x="399" y="77"/>
                  </a:lnTo>
                  <a:lnTo>
                    <a:pt x="400" y="56"/>
                  </a:lnTo>
                  <a:lnTo>
                    <a:pt x="403" y="41"/>
                  </a:lnTo>
                  <a:lnTo>
                    <a:pt x="403" y="41"/>
                  </a:lnTo>
                  <a:lnTo>
                    <a:pt x="403" y="35"/>
                  </a:lnTo>
                  <a:lnTo>
                    <a:pt x="400" y="30"/>
                  </a:lnTo>
                  <a:lnTo>
                    <a:pt x="398" y="26"/>
                  </a:lnTo>
                  <a:lnTo>
                    <a:pt x="393" y="23"/>
                  </a:lnTo>
                  <a:lnTo>
                    <a:pt x="314" y="1"/>
                  </a:lnTo>
                  <a:lnTo>
                    <a:pt x="314" y="1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4" y="1"/>
                  </a:lnTo>
                  <a:lnTo>
                    <a:pt x="300" y="3"/>
                  </a:lnTo>
                  <a:lnTo>
                    <a:pt x="300" y="3"/>
                  </a:lnTo>
                  <a:lnTo>
                    <a:pt x="298" y="5"/>
                  </a:lnTo>
                  <a:lnTo>
                    <a:pt x="296" y="9"/>
                  </a:lnTo>
                  <a:lnTo>
                    <a:pt x="295" y="11"/>
                  </a:lnTo>
                  <a:lnTo>
                    <a:pt x="295" y="15"/>
                  </a:lnTo>
                  <a:lnTo>
                    <a:pt x="295" y="15"/>
                  </a:lnTo>
                  <a:lnTo>
                    <a:pt x="294" y="23"/>
                  </a:lnTo>
                  <a:lnTo>
                    <a:pt x="294" y="23"/>
                  </a:lnTo>
                  <a:lnTo>
                    <a:pt x="271" y="27"/>
                  </a:lnTo>
                  <a:lnTo>
                    <a:pt x="250" y="30"/>
                  </a:lnTo>
                  <a:lnTo>
                    <a:pt x="234" y="30"/>
                  </a:lnTo>
                  <a:lnTo>
                    <a:pt x="220" y="30"/>
                  </a:lnTo>
                  <a:lnTo>
                    <a:pt x="210" y="28"/>
                  </a:lnTo>
                  <a:lnTo>
                    <a:pt x="203" y="26"/>
                  </a:lnTo>
                  <a:lnTo>
                    <a:pt x="195" y="23"/>
                  </a:lnTo>
                  <a:lnTo>
                    <a:pt x="195" y="23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94" y="11"/>
                  </a:lnTo>
                  <a:lnTo>
                    <a:pt x="193" y="9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9" y="3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97" y="23"/>
                  </a:lnTo>
                  <a:lnTo>
                    <a:pt x="97" y="23"/>
                  </a:lnTo>
                  <a:lnTo>
                    <a:pt x="93" y="26"/>
                  </a:lnTo>
                  <a:lnTo>
                    <a:pt x="89" y="30"/>
                  </a:lnTo>
                  <a:lnTo>
                    <a:pt x="87" y="35"/>
                  </a:lnTo>
                  <a:lnTo>
                    <a:pt x="87" y="41"/>
                  </a:lnTo>
                  <a:lnTo>
                    <a:pt x="87" y="41"/>
                  </a:lnTo>
                  <a:lnTo>
                    <a:pt x="89" y="56"/>
                  </a:lnTo>
                  <a:lnTo>
                    <a:pt x="90" y="77"/>
                  </a:lnTo>
                  <a:lnTo>
                    <a:pt x="92" y="100"/>
                  </a:lnTo>
                  <a:lnTo>
                    <a:pt x="92" y="125"/>
                  </a:lnTo>
                  <a:lnTo>
                    <a:pt x="89" y="149"/>
                  </a:lnTo>
                  <a:lnTo>
                    <a:pt x="86" y="174"/>
                  </a:lnTo>
                  <a:lnTo>
                    <a:pt x="83" y="185"/>
                  </a:lnTo>
                  <a:lnTo>
                    <a:pt x="79" y="195"/>
                  </a:lnTo>
                  <a:lnTo>
                    <a:pt x="74" y="205"/>
                  </a:lnTo>
                  <a:lnTo>
                    <a:pt x="70" y="213"/>
                  </a:lnTo>
                  <a:lnTo>
                    <a:pt x="70" y="213"/>
                  </a:lnTo>
                  <a:lnTo>
                    <a:pt x="63" y="220"/>
                  </a:lnTo>
                  <a:lnTo>
                    <a:pt x="56" y="226"/>
                  </a:lnTo>
                  <a:lnTo>
                    <a:pt x="49" y="228"/>
                  </a:lnTo>
                  <a:lnTo>
                    <a:pt x="41" y="231"/>
                  </a:lnTo>
                  <a:lnTo>
                    <a:pt x="41" y="231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0" y="233"/>
                  </a:lnTo>
                  <a:lnTo>
                    <a:pt x="5" y="237"/>
                  </a:lnTo>
                  <a:lnTo>
                    <a:pt x="5" y="237"/>
                  </a:lnTo>
                  <a:lnTo>
                    <a:pt x="2" y="241"/>
                  </a:lnTo>
                  <a:lnTo>
                    <a:pt x="0" y="247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2" y="485"/>
                  </a:lnTo>
                  <a:lnTo>
                    <a:pt x="5" y="490"/>
                  </a:lnTo>
                  <a:lnTo>
                    <a:pt x="10" y="493"/>
                  </a:lnTo>
                  <a:lnTo>
                    <a:pt x="15" y="493"/>
                  </a:lnTo>
                  <a:lnTo>
                    <a:pt x="474" y="493"/>
                  </a:lnTo>
                  <a:lnTo>
                    <a:pt x="474" y="493"/>
                  </a:lnTo>
                  <a:lnTo>
                    <a:pt x="480" y="493"/>
                  </a:lnTo>
                  <a:lnTo>
                    <a:pt x="484" y="490"/>
                  </a:lnTo>
                  <a:lnTo>
                    <a:pt x="488" y="485"/>
                  </a:lnTo>
                  <a:lnTo>
                    <a:pt x="489" y="480"/>
                  </a:lnTo>
                  <a:lnTo>
                    <a:pt x="489" y="247"/>
                  </a:lnTo>
                  <a:lnTo>
                    <a:pt x="489" y="247"/>
                  </a:lnTo>
                  <a:lnTo>
                    <a:pt x="488" y="241"/>
                  </a:lnTo>
                  <a:lnTo>
                    <a:pt x="484" y="237"/>
                  </a:lnTo>
                  <a:lnTo>
                    <a:pt x="484" y="237"/>
                  </a:lnTo>
                  <a:close/>
                  <a:moveTo>
                    <a:pt x="221" y="465"/>
                  </a:moveTo>
                  <a:lnTo>
                    <a:pt x="30" y="465"/>
                  </a:lnTo>
                  <a:lnTo>
                    <a:pt x="30" y="396"/>
                  </a:lnTo>
                  <a:lnTo>
                    <a:pt x="188" y="396"/>
                  </a:lnTo>
                  <a:lnTo>
                    <a:pt x="188" y="366"/>
                  </a:lnTo>
                  <a:lnTo>
                    <a:pt x="30" y="366"/>
                  </a:lnTo>
                  <a:lnTo>
                    <a:pt x="30" y="328"/>
                  </a:lnTo>
                  <a:lnTo>
                    <a:pt x="188" y="328"/>
                  </a:lnTo>
                  <a:lnTo>
                    <a:pt x="188" y="299"/>
                  </a:lnTo>
                  <a:lnTo>
                    <a:pt x="30" y="299"/>
                  </a:lnTo>
                  <a:lnTo>
                    <a:pt x="30" y="260"/>
                  </a:lnTo>
                  <a:lnTo>
                    <a:pt x="30" y="260"/>
                  </a:lnTo>
                  <a:lnTo>
                    <a:pt x="44" y="259"/>
                  </a:lnTo>
                  <a:lnTo>
                    <a:pt x="44" y="259"/>
                  </a:lnTo>
                  <a:lnTo>
                    <a:pt x="58" y="257"/>
                  </a:lnTo>
                  <a:lnTo>
                    <a:pt x="65" y="254"/>
                  </a:lnTo>
                  <a:lnTo>
                    <a:pt x="71" y="250"/>
                  </a:lnTo>
                  <a:lnTo>
                    <a:pt x="77" y="247"/>
                  </a:lnTo>
                  <a:lnTo>
                    <a:pt x="82" y="242"/>
                  </a:lnTo>
                  <a:lnTo>
                    <a:pt x="93" y="231"/>
                  </a:lnTo>
                  <a:lnTo>
                    <a:pt x="93" y="231"/>
                  </a:lnTo>
                  <a:lnTo>
                    <a:pt x="99" y="221"/>
                  </a:lnTo>
                  <a:lnTo>
                    <a:pt x="104" y="210"/>
                  </a:lnTo>
                  <a:lnTo>
                    <a:pt x="109" y="199"/>
                  </a:lnTo>
                  <a:lnTo>
                    <a:pt x="113" y="186"/>
                  </a:lnTo>
                  <a:lnTo>
                    <a:pt x="115" y="174"/>
                  </a:lnTo>
                  <a:lnTo>
                    <a:pt x="118" y="160"/>
                  </a:lnTo>
                  <a:lnTo>
                    <a:pt x="120" y="135"/>
                  </a:lnTo>
                  <a:lnTo>
                    <a:pt x="121" y="109"/>
                  </a:lnTo>
                  <a:lnTo>
                    <a:pt x="120" y="85"/>
                  </a:lnTo>
                  <a:lnTo>
                    <a:pt x="119" y="64"/>
                  </a:lnTo>
                  <a:lnTo>
                    <a:pt x="118" y="48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53"/>
                  </a:lnTo>
                  <a:lnTo>
                    <a:pt x="173" y="69"/>
                  </a:lnTo>
                  <a:lnTo>
                    <a:pt x="178" y="84"/>
                  </a:lnTo>
                  <a:lnTo>
                    <a:pt x="183" y="96"/>
                  </a:lnTo>
                  <a:lnTo>
                    <a:pt x="189" y="107"/>
                  </a:lnTo>
                  <a:lnTo>
                    <a:pt x="197" y="117"/>
                  </a:lnTo>
                  <a:lnTo>
                    <a:pt x="209" y="133"/>
                  </a:lnTo>
                  <a:lnTo>
                    <a:pt x="209" y="133"/>
                  </a:lnTo>
                  <a:lnTo>
                    <a:pt x="219" y="120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0" y="100"/>
                  </a:lnTo>
                  <a:lnTo>
                    <a:pt x="211" y="88"/>
                  </a:lnTo>
                  <a:lnTo>
                    <a:pt x="205" y="73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15" y="58"/>
                  </a:lnTo>
                  <a:lnTo>
                    <a:pt x="235" y="59"/>
                  </a:lnTo>
                  <a:lnTo>
                    <a:pt x="235" y="59"/>
                  </a:lnTo>
                  <a:lnTo>
                    <a:pt x="259" y="58"/>
                  </a:lnTo>
                  <a:lnTo>
                    <a:pt x="290" y="53"/>
                  </a:lnTo>
                  <a:lnTo>
                    <a:pt x="290" y="53"/>
                  </a:lnTo>
                  <a:lnTo>
                    <a:pt x="287" y="67"/>
                  </a:lnTo>
                  <a:lnTo>
                    <a:pt x="283" y="78"/>
                  </a:lnTo>
                  <a:lnTo>
                    <a:pt x="278" y="88"/>
                  </a:lnTo>
                  <a:lnTo>
                    <a:pt x="273" y="96"/>
                  </a:lnTo>
                  <a:lnTo>
                    <a:pt x="261" y="111"/>
                  </a:lnTo>
                  <a:lnTo>
                    <a:pt x="251" y="122"/>
                  </a:lnTo>
                  <a:lnTo>
                    <a:pt x="251" y="122"/>
                  </a:lnTo>
                  <a:lnTo>
                    <a:pt x="241" y="132"/>
                  </a:lnTo>
                  <a:lnTo>
                    <a:pt x="241" y="132"/>
                  </a:lnTo>
                  <a:lnTo>
                    <a:pt x="235" y="139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21" y="167"/>
                  </a:lnTo>
                  <a:lnTo>
                    <a:pt x="218" y="176"/>
                  </a:lnTo>
                  <a:lnTo>
                    <a:pt x="215" y="188"/>
                  </a:lnTo>
                  <a:lnTo>
                    <a:pt x="214" y="199"/>
                  </a:lnTo>
                  <a:lnTo>
                    <a:pt x="214" y="209"/>
                  </a:lnTo>
                  <a:lnTo>
                    <a:pt x="214" y="437"/>
                  </a:lnTo>
                  <a:lnTo>
                    <a:pt x="214" y="437"/>
                  </a:lnTo>
                  <a:lnTo>
                    <a:pt x="214" y="444"/>
                  </a:lnTo>
                  <a:lnTo>
                    <a:pt x="215" y="452"/>
                  </a:lnTo>
                  <a:lnTo>
                    <a:pt x="218" y="459"/>
                  </a:lnTo>
                  <a:lnTo>
                    <a:pt x="221" y="465"/>
                  </a:lnTo>
                  <a:lnTo>
                    <a:pt x="221" y="465"/>
                  </a:lnTo>
                  <a:close/>
                  <a:moveTo>
                    <a:pt x="459" y="465"/>
                  </a:moveTo>
                  <a:lnTo>
                    <a:pt x="271" y="465"/>
                  </a:lnTo>
                  <a:lnTo>
                    <a:pt x="271" y="465"/>
                  </a:lnTo>
                  <a:lnTo>
                    <a:pt x="271" y="465"/>
                  </a:lnTo>
                  <a:lnTo>
                    <a:pt x="264" y="464"/>
                  </a:lnTo>
                  <a:lnTo>
                    <a:pt x="259" y="463"/>
                  </a:lnTo>
                  <a:lnTo>
                    <a:pt x="255" y="460"/>
                  </a:lnTo>
                  <a:lnTo>
                    <a:pt x="251" y="456"/>
                  </a:lnTo>
                  <a:lnTo>
                    <a:pt x="247" y="453"/>
                  </a:lnTo>
                  <a:lnTo>
                    <a:pt x="245" y="448"/>
                  </a:lnTo>
                  <a:lnTo>
                    <a:pt x="243" y="443"/>
                  </a:lnTo>
                  <a:lnTo>
                    <a:pt x="242" y="437"/>
                  </a:lnTo>
                  <a:lnTo>
                    <a:pt x="242" y="396"/>
                  </a:lnTo>
                  <a:lnTo>
                    <a:pt x="459" y="396"/>
                  </a:lnTo>
                  <a:lnTo>
                    <a:pt x="459" y="465"/>
                  </a:lnTo>
                  <a:close/>
                  <a:moveTo>
                    <a:pt x="459" y="366"/>
                  </a:moveTo>
                  <a:lnTo>
                    <a:pt x="242" y="366"/>
                  </a:lnTo>
                  <a:lnTo>
                    <a:pt x="242" y="328"/>
                  </a:lnTo>
                  <a:lnTo>
                    <a:pt x="459" y="328"/>
                  </a:lnTo>
                  <a:lnTo>
                    <a:pt x="459" y="366"/>
                  </a:lnTo>
                  <a:close/>
                  <a:moveTo>
                    <a:pt x="459" y="299"/>
                  </a:moveTo>
                  <a:lnTo>
                    <a:pt x="242" y="299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3" y="200"/>
                  </a:lnTo>
                  <a:lnTo>
                    <a:pt x="245" y="193"/>
                  </a:lnTo>
                  <a:lnTo>
                    <a:pt x="248" y="176"/>
                  </a:lnTo>
                  <a:lnTo>
                    <a:pt x="255" y="162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71" y="143"/>
                  </a:lnTo>
                  <a:lnTo>
                    <a:pt x="271" y="143"/>
                  </a:lnTo>
                  <a:lnTo>
                    <a:pt x="285" y="127"/>
                  </a:lnTo>
                  <a:lnTo>
                    <a:pt x="293" y="117"/>
                  </a:lnTo>
                  <a:lnTo>
                    <a:pt x="301" y="106"/>
                  </a:lnTo>
                  <a:lnTo>
                    <a:pt x="309" y="91"/>
                  </a:lnTo>
                  <a:lnTo>
                    <a:pt x="315" y="75"/>
                  </a:lnTo>
                  <a:lnTo>
                    <a:pt x="320" y="56"/>
                  </a:lnTo>
                  <a:lnTo>
                    <a:pt x="322" y="35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0" y="64"/>
                  </a:lnTo>
                  <a:lnTo>
                    <a:pt x="369" y="85"/>
                  </a:lnTo>
                  <a:lnTo>
                    <a:pt x="368" y="109"/>
                  </a:lnTo>
                  <a:lnTo>
                    <a:pt x="369" y="135"/>
                  </a:lnTo>
                  <a:lnTo>
                    <a:pt x="372" y="160"/>
                  </a:lnTo>
                  <a:lnTo>
                    <a:pt x="374" y="174"/>
                  </a:lnTo>
                  <a:lnTo>
                    <a:pt x="377" y="186"/>
                  </a:lnTo>
                  <a:lnTo>
                    <a:pt x="380" y="199"/>
                  </a:lnTo>
                  <a:lnTo>
                    <a:pt x="385" y="210"/>
                  </a:lnTo>
                  <a:lnTo>
                    <a:pt x="390" y="221"/>
                  </a:lnTo>
                  <a:lnTo>
                    <a:pt x="398" y="231"/>
                  </a:lnTo>
                  <a:lnTo>
                    <a:pt x="398" y="231"/>
                  </a:lnTo>
                  <a:lnTo>
                    <a:pt x="407" y="242"/>
                  </a:lnTo>
                  <a:lnTo>
                    <a:pt x="412" y="247"/>
                  </a:lnTo>
                  <a:lnTo>
                    <a:pt x="419" y="250"/>
                  </a:lnTo>
                  <a:lnTo>
                    <a:pt x="425" y="254"/>
                  </a:lnTo>
                  <a:lnTo>
                    <a:pt x="432" y="257"/>
                  </a:lnTo>
                  <a:lnTo>
                    <a:pt x="440" y="258"/>
                  </a:lnTo>
                  <a:lnTo>
                    <a:pt x="447" y="259"/>
                  </a:lnTo>
                  <a:lnTo>
                    <a:pt x="447" y="259"/>
                  </a:lnTo>
                  <a:lnTo>
                    <a:pt x="459" y="260"/>
                  </a:lnTo>
                  <a:lnTo>
                    <a:pt x="459" y="299"/>
                  </a:lnTo>
                  <a:close/>
                </a:path>
              </a:pathLst>
            </a:custGeom>
            <a:solidFill>
              <a:srgbClr val="394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grpSp>
          <p:nvGrpSpPr>
            <p:cNvPr id="121" name="Group 120"/>
            <p:cNvGrpSpPr/>
            <p:nvPr/>
          </p:nvGrpSpPr>
          <p:grpSpPr>
            <a:xfrm>
              <a:off x="6458258" y="4877198"/>
              <a:ext cx="434759" cy="332679"/>
              <a:chOff x="5535613" y="4408488"/>
              <a:chExt cx="1122363" cy="858837"/>
            </a:xfrm>
            <a:solidFill>
              <a:schemeClr val="bg1"/>
            </a:solidFill>
          </p:grpSpPr>
          <p:sp>
            <p:nvSpPr>
              <p:cNvPr id="122" name="Freeform 36"/>
              <p:cNvSpPr>
                <a:spLocks noEditPoints="1"/>
              </p:cNvSpPr>
              <p:nvPr/>
            </p:nvSpPr>
            <p:spPr bwMode="auto">
              <a:xfrm>
                <a:off x="6003926" y="4408488"/>
                <a:ext cx="654050" cy="673100"/>
              </a:xfrm>
              <a:custGeom>
                <a:avLst/>
                <a:gdLst>
                  <a:gd name="T0" fmla="*/ 75 w 412"/>
                  <a:gd name="T1" fmla="*/ 11 h 424"/>
                  <a:gd name="T2" fmla="*/ 73 w 412"/>
                  <a:gd name="T3" fmla="*/ 10 h 424"/>
                  <a:gd name="T4" fmla="*/ 65 w 412"/>
                  <a:gd name="T5" fmla="*/ 5 h 424"/>
                  <a:gd name="T6" fmla="*/ 49 w 412"/>
                  <a:gd name="T7" fmla="*/ 0 h 424"/>
                  <a:gd name="T8" fmla="*/ 33 w 412"/>
                  <a:gd name="T9" fmla="*/ 1 h 424"/>
                  <a:gd name="T10" fmla="*/ 19 w 412"/>
                  <a:gd name="T11" fmla="*/ 8 h 424"/>
                  <a:gd name="T12" fmla="*/ 12 w 412"/>
                  <a:gd name="T13" fmla="*/ 13 h 424"/>
                  <a:gd name="T14" fmla="*/ 3 w 412"/>
                  <a:gd name="T15" fmla="*/ 27 h 424"/>
                  <a:gd name="T16" fmla="*/ 0 w 412"/>
                  <a:gd name="T17" fmla="*/ 44 h 424"/>
                  <a:gd name="T18" fmla="*/ 3 w 412"/>
                  <a:gd name="T19" fmla="*/ 61 h 424"/>
                  <a:gd name="T20" fmla="*/ 12 w 412"/>
                  <a:gd name="T21" fmla="*/ 79 h 424"/>
                  <a:gd name="T22" fmla="*/ 12 w 412"/>
                  <a:gd name="T23" fmla="*/ 79 h 424"/>
                  <a:gd name="T24" fmla="*/ 14 w 412"/>
                  <a:gd name="T25" fmla="*/ 80 h 424"/>
                  <a:gd name="T26" fmla="*/ 273 w 412"/>
                  <a:gd name="T27" fmla="*/ 418 h 424"/>
                  <a:gd name="T28" fmla="*/ 278 w 412"/>
                  <a:gd name="T29" fmla="*/ 423 h 424"/>
                  <a:gd name="T30" fmla="*/ 284 w 412"/>
                  <a:gd name="T31" fmla="*/ 424 h 424"/>
                  <a:gd name="T32" fmla="*/ 289 w 412"/>
                  <a:gd name="T33" fmla="*/ 423 h 424"/>
                  <a:gd name="T34" fmla="*/ 292 w 412"/>
                  <a:gd name="T35" fmla="*/ 420 h 424"/>
                  <a:gd name="T36" fmla="*/ 298 w 412"/>
                  <a:gd name="T37" fmla="*/ 411 h 424"/>
                  <a:gd name="T38" fmla="*/ 295 w 412"/>
                  <a:gd name="T39" fmla="*/ 401 h 424"/>
                  <a:gd name="T40" fmla="*/ 366 w 412"/>
                  <a:gd name="T41" fmla="*/ 293 h 424"/>
                  <a:gd name="T42" fmla="*/ 369 w 412"/>
                  <a:gd name="T43" fmla="*/ 292 h 424"/>
                  <a:gd name="T44" fmla="*/ 389 w 412"/>
                  <a:gd name="T45" fmla="*/ 308 h 424"/>
                  <a:gd name="T46" fmla="*/ 397 w 412"/>
                  <a:gd name="T47" fmla="*/ 311 h 424"/>
                  <a:gd name="T48" fmla="*/ 403 w 412"/>
                  <a:gd name="T49" fmla="*/ 309 h 424"/>
                  <a:gd name="T50" fmla="*/ 409 w 412"/>
                  <a:gd name="T51" fmla="*/ 306 h 424"/>
                  <a:gd name="T52" fmla="*/ 412 w 412"/>
                  <a:gd name="T53" fmla="*/ 301 h 424"/>
                  <a:gd name="T54" fmla="*/ 411 w 412"/>
                  <a:gd name="T55" fmla="*/ 290 h 424"/>
                  <a:gd name="T56" fmla="*/ 407 w 412"/>
                  <a:gd name="T57" fmla="*/ 286 h 424"/>
                  <a:gd name="T58" fmla="*/ 234 w 412"/>
                  <a:gd name="T59" fmla="*/ 203 h 424"/>
                  <a:gd name="T60" fmla="*/ 159 w 412"/>
                  <a:gd name="T61" fmla="*/ 223 h 424"/>
                  <a:gd name="T62" fmla="*/ 75 w 412"/>
                  <a:gd name="T63" fmla="*/ 96 h 424"/>
                  <a:gd name="T64" fmla="*/ 130 w 412"/>
                  <a:gd name="T65" fmla="*/ 94 h 424"/>
                  <a:gd name="T66" fmla="*/ 154 w 412"/>
                  <a:gd name="T67" fmla="*/ 195 h 424"/>
                  <a:gd name="T68" fmla="*/ 228 w 412"/>
                  <a:gd name="T69" fmla="*/ 175 h 424"/>
                  <a:gd name="T70" fmla="*/ 127 w 412"/>
                  <a:gd name="T71" fmla="*/ 180 h 424"/>
                  <a:gd name="T72" fmla="*/ 137 w 412"/>
                  <a:gd name="T73" fmla="*/ 123 h 424"/>
                  <a:gd name="T74" fmla="*/ 33 w 412"/>
                  <a:gd name="T75" fmla="*/ 34 h 424"/>
                  <a:gd name="T76" fmla="*/ 46 w 412"/>
                  <a:gd name="T77" fmla="*/ 29 h 424"/>
                  <a:gd name="T78" fmla="*/ 58 w 412"/>
                  <a:gd name="T79" fmla="*/ 34 h 424"/>
                  <a:gd name="T80" fmla="*/ 59 w 412"/>
                  <a:gd name="T81" fmla="*/ 36 h 424"/>
                  <a:gd name="T82" fmla="*/ 49 w 412"/>
                  <a:gd name="T83" fmla="*/ 80 h 424"/>
                  <a:gd name="T84" fmla="*/ 37 w 412"/>
                  <a:gd name="T85" fmla="*/ 63 h 424"/>
                  <a:gd name="T86" fmla="*/ 36 w 412"/>
                  <a:gd name="T87" fmla="*/ 61 h 424"/>
                  <a:gd name="T88" fmla="*/ 36 w 412"/>
                  <a:gd name="T89" fmla="*/ 61 h 424"/>
                  <a:gd name="T90" fmla="*/ 30 w 412"/>
                  <a:gd name="T91" fmla="*/ 49 h 424"/>
                  <a:gd name="T92" fmla="*/ 30 w 412"/>
                  <a:gd name="T93" fmla="*/ 42 h 424"/>
                  <a:gd name="T94" fmla="*/ 33 w 412"/>
                  <a:gd name="T95" fmla="*/ 34 h 424"/>
                  <a:gd name="T96" fmla="*/ 244 w 412"/>
                  <a:gd name="T97" fmla="*/ 293 h 424"/>
                  <a:gd name="T98" fmla="*/ 342 w 412"/>
                  <a:gd name="T99" fmla="*/ 269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12" h="424">
                    <a:moveTo>
                      <a:pt x="407" y="286"/>
                    </a:moveTo>
                    <a:lnTo>
                      <a:pt x="75" y="11"/>
                    </a:lnTo>
                    <a:lnTo>
                      <a:pt x="75" y="11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65" y="5"/>
                    </a:lnTo>
                    <a:lnTo>
                      <a:pt x="58" y="2"/>
                    </a:lnTo>
                    <a:lnTo>
                      <a:pt x="49" y="0"/>
                    </a:lnTo>
                    <a:lnTo>
                      <a:pt x="42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19" y="8"/>
                    </a:lnTo>
                    <a:lnTo>
                      <a:pt x="12" y="13"/>
                    </a:lnTo>
                    <a:lnTo>
                      <a:pt x="12" y="13"/>
                    </a:lnTo>
                    <a:lnTo>
                      <a:pt x="7" y="20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0" y="53"/>
                    </a:lnTo>
                    <a:lnTo>
                      <a:pt x="3" y="61"/>
                    </a:lnTo>
                    <a:lnTo>
                      <a:pt x="6" y="70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4" y="80"/>
                    </a:lnTo>
                    <a:lnTo>
                      <a:pt x="273" y="418"/>
                    </a:lnTo>
                    <a:lnTo>
                      <a:pt x="273" y="418"/>
                    </a:lnTo>
                    <a:lnTo>
                      <a:pt x="275" y="420"/>
                    </a:lnTo>
                    <a:lnTo>
                      <a:pt x="278" y="423"/>
                    </a:lnTo>
                    <a:lnTo>
                      <a:pt x="280" y="423"/>
                    </a:lnTo>
                    <a:lnTo>
                      <a:pt x="284" y="424"/>
                    </a:lnTo>
                    <a:lnTo>
                      <a:pt x="284" y="424"/>
                    </a:lnTo>
                    <a:lnTo>
                      <a:pt x="289" y="423"/>
                    </a:lnTo>
                    <a:lnTo>
                      <a:pt x="292" y="420"/>
                    </a:lnTo>
                    <a:lnTo>
                      <a:pt x="292" y="420"/>
                    </a:lnTo>
                    <a:lnTo>
                      <a:pt x="296" y="417"/>
                    </a:lnTo>
                    <a:lnTo>
                      <a:pt x="298" y="411"/>
                    </a:lnTo>
                    <a:lnTo>
                      <a:pt x="298" y="406"/>
                    </a:lnTo>
                    <a:lnTo>
                      <a:pt x="295" y="401"/>
                    </a:lnTo>
                    <a:lnTo>
                      <a:pt x="238" y="325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9" y="292"/>
                    </a:lnTo>
                    <a:lnTo>
                      <a:pt x="389" y="308"/>
                    </a:lnTo>
                    <a:lnTo>
                      <a:pt x="389" y="308"/>
                    </a:lnTo>
                    <a:lnTo>
                      <a:pt x="393" y="311"/>
                    </a:lnTo>
                    <a:lnTo>
                      <a:pt x="397" y="311"/>
                    </a:lnTo>
                    <a:lnTo>
                      <a:pt x="397" y="311"/>
                    </a:lnTo>
                    <a:lnTo>
                      <a:pt x="403" y="309"/>
                    </a:lnTo>
                    <a:lnTo>
                      <a:pt x="407" y="308"/>
                    </a:lnTo>
                    <a:lnTo>
                      <a:pt x="409" y="306"/>
                    </a:lnTo>
                    <a:lnTo>
                      <a:pt x="409" y="306"/>
                    </a:lnTo>
                    <a:lnTo>
                      <a:pt x="412" y="301"/>
                    </a:lnTo>
                    <a:lnTo>
                      <a:pt x="412" y="296"/>
                    </a:lnTo>
                    <a:lnTo>
                      <a:pt x="411" y="290"/>
                    </a:lnTo>
                    <a:lnTo>
                      <a:pt x="407" y="286"/>
                    </a:lnTo>
                    <a:lnTo>
                      <a:pt x="407" y="286"/>
                    </a:lnTo>
                    <a:close/>
                    <a:moveTo>
                      <a:pt x="159" y="223"/>
                    </a:moveTo>
                    <a:lnTo>
                      <a:pt x="234" y="203"/>
                    </a:lnTo>
                    <a:lnTo>
                      <a:pt x="215" y="295"/>
                    </a:lnTo>
                    <a:lnTo>
                      <a:pt x="159" y="223"/>
                    </a:lnTo>
                    <a:close/>
                    <a:moveTo>
                      <a:pt x="130" y="94"/>
                    </a:moveTo>
                    <a:lnTo>
                      <a:pt x="75" y="96"/>
                    </a:lnTo>
                    <a:lnTo>
                      <a:pt x="102" y="71"/>
                    </a:lnTo>
                    <a:lnTo>
                      <a:pt x="130" y="94"/>
                    </a:lnTo>
                    <a:close/>
                    <a:moveTo>
                      <a:pt x="228" y="175"/>
                    </a:moveTo>
                    <a:lnTo>
                      <a:pt x="154" y="195"/>
                    </a:lnTo>
                    <a:lnTo>
                      <a:pt x="167" y="124"/>
                    </a:lnTo>
                    <a:lnTo>
                      <a:pt x="228" y="175"/>
                    </a:lnTo>
                    <a:close/>
                    <a:moveTo>
                      <a:pt x="137" y="123"/>
                    </a:moveTo>
                    <a:lnTo>
                      <a:pt x="127" y="180"/>
                    </a:lnTo>
                    <a:lnTo>
                      <a:pt x="84" y="124"/>
                    </a:lnTo>
                    <a:lnTo>
                      <a:pt x="137" y="123"/>
                    </a:lnTo>
                    <a:close/>
                    <a:moveTo>
                      <a:pt x="33" y="34"/>
                    </a:moveTo>
                    <a:lnTo>
                      <a:pt x="33" y="34"/>
                    </a:lnTo>
                    <a:lnTo>
                      <a:pt x="38" y="29"/>
                    </a:lnTo>
                    <a:lnTo>
                      <a:pt x="46" y="29"/>
                    </a:lnTo>
                    <a:lnTo>
                      <a:pt x="52" y="31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9" y="36"/>
                    </a:lnTo>
                    <a:lnTo>
                      <a:pt x="79" y="52"/>
                    </a:lnTo>
                    <a:lnTo>
                      <a:pt x="49" y="80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2" y="57"/>
                    </a:lnTo>
                    <a:lnTo>
                      <a:pt x="30" y="49"/>
                    </a:lnTo>
                    <a:lnTo>
                      <a:pt x="28" y="45"/>
                    </a:lnTo>
                    <a:lnTo>
                      <a:pt x="30" y="42"/>
                    </a:lnTo>
                    <a:lnTo>
                      <a:pt x="31" y="38"/>
                    </a:lnTo>
                    <a:lnTo>
                      <a:pt x="33" y="34"/>
                    </a:lnTo>
                    <a:lnTo>
                      <a:pt x="33" y="34"/>
                    </a:lnTo>
                    <a:close/>
                    <a:moveTo>
                      <a:pt x="244" y="293"/>
                    </a:moveTo>
                    <a:lnTo>
                      <a:pt x="264" y="205"/>
                    </a:lnTo>
                    <a:lnTo>
                      <a:pt x="342" y="269"/>
                    </a:lnTo>
                    <a:lnTo>
                      <a:pt x="244" y="2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23" name="Freeform 37"/>
              <p:cNvSpPr>
                <a:spLocks noEditPoints="1"/>
              </p:cNvSpPr>
              <p:nvPr/>
            </p:nvSpPr>
            <p:spPr bwMode="auto">
              <a:xfrm>
                <a:off x="5657851" y="4575175"/>
                <a:ext cx="376238" cy="692150"/>
              </a:xfrm>
              <a:custGeom>
                <a:avLst/>
                <a:gdLst>
                  <a:gd name="T0" fmla="*/ 206 w 237"/>
                  <a:gd name="T1" fmla="*/ 191 h 436"/>
                  <a:gd name="T2" fmla="*/ 206 w 237"/>
                  <a:gd name="T3" fmla="*/ 181 h 436"/>
                  <a:gd name="T4" fmla="*/ 187 w 237"/>
                  <a:gd name="T5" fmla="*/ 170 h 436"/>
                  <a:gd name="T6" fmla="*/ 164 w 237"/>
                  <a:gd name="T7" fmla="*/ 161 h 436"/>
                  <a:gd name="T8" fmla="*/ 151 w 237"/>
                  <a:gd name="T9" fmla="*/ 158 h 436"/>
                  <a:gd name="T10" fmla="*/ 140 w 237"/>
                  <a:gd name="T11" fmla="*/ 166 h 436"/>
                  <a:gd name="T12" fmla="*/ 118 w 237"/>
                  <a:gd name="T13" fmla="*/ 199 h 436"/>
                  <a:gd name="T14" fmla="*/ 103 w 237"/>
                  <a:gd name="T15" fmla="*/ 201 h 436"/>
                  <a:gd name="T16" fmla="*/ 70 w 237"/>
                  <a:gd name="T17" fmla="*/ 211 h 436"/>
                  <a:gd name="T18" fmla="*/ 40 w 237"/>
                  <a:gd name="T19" fmla="*/ 229 h 436"/>
                  <a:gd name="T20" fmla="*/ 24 w 237"/>
                  <a:gd name="T21" fmla="*/ 245 h 436"/>
                  <a:gd name="T22" fmla="*/ 7 w 237"/>
                  <a:gd name="T23" fmla="*/ 276 h 436"/>
                  <a:gd name="T24" fmla="*/ 0 w 237"/>
                  <a:gd name="T25" fmla="*/ 309 h 436"/>
                  <a:gd name="T26" fmla="*/ 1 w 237"/>
                  <a:gd name="T27" fmla="*/ 333 h 436"/>
                  <a:gd name="T28" fmla="*/ 8 w 237"/>
                  <a:gd name="T29" fmla="*/ 365 h 436"/>
                  <a:gd name="T30" fmla="*/ 26 w 237"/>
                  <a:gd name="T31" fmla="*/ 392 h 436"/>
                  <a:gd name="T32" fmla="*/ 48 w 237"/>
                  <a:gd name="T33" fmla="*/ 414 h 436"/>
                  <a:gd name="T34" fmla="*/ 75 w 237"/>
                  <a:gd name="T35" fmla="*/ 429 h 436"/>
                  <a:gd name="T36" fmla="*/ 107 w 237"/>
                  <a:gd name="T37" fmla="*/ 436 h 436"/>
                  <a:gd name="T38" fmla="*/ 133 w 237"/>
                  <a:gd name="T39" fmla="*/ 436 h 436"/>
                  <a:gd name="T40" fmla="*/ 156 w 237"/>
                  <a:gd name="T41" fmla="*/ 430 h 436"/>
                  <a:gd name="T42" fmla="*/ 187 w 237"/>
                  <a:gd name="T43" fmla="*/ 414 h 436"/>
                  <a:gd name="T44" fmla="*/ 212 w 237"/>
                  <a:gd name="T45" fmla="*/ 391 h 436"/>
                  <a:gd name="T46" fmla="*/ 229 w 237"/>
                  <a:gd name="T47" fmla="*/ 361 h 436"/>
                  <a:gd name="T48" fmla="*/ 237 w 237"/>
                  <a:gd name="T49" fmla="*/ 328 h 436"/>
                  <a:gd name="T50" fmla="*/ 235 w 237"/>
                  <a:gd name="T51" fmla="*/ 303 h 436"/>
                  <a:gd name="T52" fmla="*/ 227 w 237"/>
                  <a:gd name="T53" fmla="*/ 270 h 436"/>
                  <a:gd name="T54" fmla="*/ 208 w 237"/>
                  <a:gd name="T55" fmla="*/ 241 h 436"/>
                  <a:gd name="T56" fmla="*/ 192 w 237"/>
                  <a:gd name="T57" fmla="*/ 227 h 436"/>
                  <a:gd name="T58" fmla="*/ 171 w 237"/>
                  <a:gd name="T59" fmla="*/ 212 h 436"/>
                  <a:gd name="T60" fmla="*/ 153 w 237"/>
                  <a:gd name="T61" fmla="*/ 204 h 436"/>
                  <a:gd name="T62" fmla="*/ 129 w 237"/>
                  <a:gd name="T63" fmla="*/ 407 h 436"/>
                  <a:gd name="T64" fmla="*/ 110 w 237"/>
                  <a:gd name="T65" fmla="*/ 407 h 436"/>
                  <a:gd name="T66" fmla="*/ 86 w 237"/>
                  <a:gd name="T67" fmla="*/ 402 h 436"/>
                  <a:gd name="T68" fmla="*/ 48 w 237"/>
                  <a:gd name="T69" fmla="*/ 373 h 436"/>
                  <a:gd name="T70" fmla="*/ 33 w 237"/>
                  <a:gd name="T71" fmla="*/ 345 h 436"/>
                  <a:gd name="T72" fmla="*/ 29 w 237"/>
                  <a:gd name="T73" fmla="*/ 329 h 436"/>
                  <a:gd name="T74" fmla="*/ 29 w 237"/>
                  <a:gd name="T75" fmla="*/ 303 h 436"/>
                  <a:gd name="T76" fmla="*/ 38 w 237"/>
                  <a:gd name="T77" fmla="*/ 278 h 436"/>
                  <a:gd name="T78" fmla="*/ 48 w 237"/>
                  <a:gd name="T79" fmla="*/ 264 h 436"/>
                  <a:gd name="T80" fmla="*/ 66 w 237"/>
                  <a:gd name="T81" fmla="*/ 245 h 436"/>
                  <a:gd name="T82" fmla="*/ 90 w 237"/>
                  <a:gd name="T83" fmla="*/ 234 h 436"/>
                  <a:gd name="T84" fmla="*/ 107 w 237"/>
                  <a:gd name="T85" fmla="*/ 229 h 436"/>
                  <a:gd name="T86" fmla="*/ 127 w 237"/>
                  <a:gd name="T87" fmla="*/ 229 h 436"/>
                  <a:gd name="T88" fmla="*/ 150 w 237"/>
                  <a:gd name="T89" fmla="*/ 235 h 436"/>
                  <a:gd name="T90" fmla="*/ 188 w 237"/>
                  <a:gd name="T91" fmla="*/ 262 h 436"/>
                  <a:gd name="T92" fmla="*/ 203 w 237"/>
                  <a:gd name="T93" fmla="*/ 291 h 436"/>
                  <a:gd name="T94" fmla="*/ 207 w 237"/>
                  <a:gd name="T95" fmla="*/ 307 h 436"/>
                  <a:gd name="T96" fmla="*/ 206 w 237"/>
                  <a:gd name="T97" fmla="*/ 334 h 436"/>
                  <a:gd name="T98" fmla="*/ 198 w 237"/>
                  <a:gd name="T99" fmla="*/ 359 h 436"/>
                  <a:gd name="T100" fmla="*/ 184 w 237"/>
                  <a:gd name="T101" fmla="*/ 380 h 436"/>
                  <a:gd name="T102" fmla="*/ 163 w 237"/>
                  <a:gd name="T103" fmla="*/ 396 h 436"/>
                  <a:gd name="T104" fmla="*/ 138 w 237"/>
                  <a:gd name="T105" fmla="*/ 405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7" h="436">
                    <a:moveTo>
                      <a:pt x="192" y="227"/>
                    </a:moveTo>
                    <a:lnTo>
                      <a:pt x="206" y="191"/>
                    </a:lnTo>
                    <a:lnTo>
                      <a:pt x="206" y="191"/>
                    </a:lnTo>
                    <a:lnTo>
                      <a:pt x="207" y="186"/>
                    </a:lnTo>
                    <a:lnTo>
                      <a:pt x="206" y="181"/>
                    </a:lnTo>
                    <a:lnTo>
                      <a:pt x="206" y="181"/>
                    </a:lnTo>
                    <a:lnTo>
                      <a:pt x="203" y="177"/>
                    </a:lnTo>
                    <a:lnTo>
                      <a:pt x="198" y="175"/>
                    </a:lnTo>
                    <a:lnTo>
                      <a:pt x="187" y="170"/>
                    </a:lnTo>
                    <a:lnTo>
                      <a:pt x="237" y="24"/>
                    </a:lnTo>
                    <a:lnTo>
                      <a:pt x="218" y="0"/>
                    </a:lnTo>
                    <a:lnTo>
                      <a:pt x="164" y="161"/>
                    </a:lnTo>
                    <a:lnTo>
                      <a:pt x="156" y="159"/>
                    </a:lnTo>
                    <a:lnTo>
                      <a:pt x="156" y="159"/>
                    </a:lnTo>
                    <a:lnTo>
                      <a:pt x="151" y="158"/>
                    </a:lnTo>
                    <a:lnTo>
                      <a:pt x="147" y="159"/>
                    </a:lnTo>
                    <a:lnTo>
                      <a:pt x="143" y="161"/>
                    </a:lnTo>
                    <a:lnTo>
                      <a:pt x="140" y="166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18" y="199"/>
                    </a:lnTo>
                    <a:lnTo>
                      <a:pt x="118" y="199"/>
                    </a:lnTo>
                    <a:lnTo>
                      <a:pt x="103" y="201"/>
                    </a:lnTo>
                    <a:lnTo>
                      <a:pt x="103" y="201"/>
                    </a:lnTo>
                    <a:lnTo>
                      <a:pt x="92" y="203"/>
                    </a:lnTo>
                    <a:lnTo>
                      <a:pt x="80" y="206"/>
                    </a:lnTo>
                    <a:lnTo>
                      <a:pt x="70" y="211"/>
                    </a:lnTo>
                    <a:lnTo>
                      <a:pt x="59" y="216"/>
                    </a:lnTo>
                    <a:lnTo>
                      <a:pt x="49" y="222"/>
                    </a:lnTo>
                    <a:lnTo>
                      <a:pt x="40" y="229"/>
                    </a:lnTo>
                    <a:lnTo>
                      <a:pt x="32" y="236"/>
                    </a:lnTo>
                    <a:lnTo>
                      <a:pt x="24" y="245"/>
                    </a:lnTo>
                    <a:lnTo>
                      <a:pt x="24" y="245"/>
                    </a:lnTo>
                    <a:lnTo>
                      <a:pt x="18" y="255"/>
                    </a:lnTo>
                    <a:lnTo>
                      <a:pt x="12" y="265"/>
                    </a:lnTo>
                    <a:lnTo>
                      <a:pt x="7" y="276"/>
                    </a:lnTo>
                    <a:lnTo>
                      <a:pt x="3" y="287"/>
                    </a:lnTo>
                    <a:lnTo>
                      <a:pt x="1" y="298"/>
                    </a:lnTo>
                    <a:lnTo>
                      <a:pt x="0" y="309"/>
                    </a:lnTo>
                    <a:lnTo>
                      <a:pt x="0" y="322"/>
                    </a:lnTo>
                    <a:lnTo>
                      <a:pt x="1" y="333"/>
                    </a:lnTo>
                    <a:lnTo>
                      <a:pt x="1" y="333"/>
                    </a:lnTo>
                    <a:lnTo>
                      <a:pt x="2" y="344"/>
                    </a:lnTo>
                    <a:lnTo>
                      <a:pt x="5" y="355"/>
                    </a:lnTo>
                    <a:lnTo>
                      <a:pt x="8" y="365"/>
                    </a:lnTo>
                    <a:lnTo>
                      <a:pt x="13" y="375"/>
                    </a:lnTo>
                    <a:lnTo>
                      <a:pt x="19" y="383"/>
                    </a:lnTo>
                    <a:lnTo>
                      <a:pt x="26" y="392"/>
                    </a:lnTo>
                    <a:lnTo>
                      <a:pt x="32" y="399"/>
                    </a:lnTo>
                    <a:lnTo>
                      <a:pt x="39" y="407"/>
                    </a:lnTo>
                    <a:lnTo>
                      <a:pt x="48" y="414"/>
                    </a:lnTo>
                    <a:lnTo>
                      <a:pt x="56" y="419"/>
                    </a:lnTo>
                    <a:lnTo>
                      <a:pt x="66" y="425"/>
                    </a:lnTo>
                    <a:lnTo>
                      <a:pt x="75" y="429"/>
                    </a:lnTo>
                    <a:lnTo>
                      <a:pt x="86" y="433"/>
                    </a:lnTo>
                    <a:lnTo>
                      <a:pt x="96" y="435"/>
                    </a:lnTo>
                    <a:lnTo>
                      <a:pt x="107" y="436"/>
                    </a:lnTo>
                    <a:lnTo>
                      <a:pt x="118" y="436"/>
                    </a:lnTo>
                    <a:lnTo>
                      <a:pt x="118" y="436"/>
                    </a:lnTo>
                    <a:lnTo>
                      <a:pt x="133" y="436"/>
                    </a:lnTo>
                    <a:lnTo>
                      <a:pt x="133" y="436"/>
                    </a:lnTo>
                    <a:lnTo>
                      <a:pt x="145" y="434"/>
                    </a:lnTo>
                    <a:lnTo>
                      <a:pt x="156" y="430"/>
                    </a:lnTo>
                    <a:lnTo>
                      <a:pt x="167" y="426"/>
                    </a:lnTo>
                    <a:lnTo>
                      <a:pt x="177" y="420"/>
                    </a:lnTo>
                    <a:lnTo>
                      <a:pt x="187" y="414"/>
                    </a:lnTo>
                    <a:lnTo>
                      <a:pt x="196" y="408"/>
                    </a:lnTo>
                    <a:lnTo>
                      <a:pt x="204" y="399"/>
                    </a:lnTo>
                    <a:lnTo>
                      <a:pt x="212" y="391"/>
                    </a:lnTo>
                    <a:lnTo>
                      <a:pt x="218" y="382"/>
                    </a:lnTo>
                    <a:lnTo>
                      <a:pt x="224" y="372"/>
                    </a:lnTo>
                    <a:lnTo>
                      <a:pt x="229" y="361"/>
                    </a:lnTo>
                    <a:lnTo>
                      <a:pt x="232" y="350"/>
                    </a:lnTo>
                    <a:lnTo>
                      <a:pt x="235" y="339"/>
                    </a:lnTo>
                    <a:lnTo>
                      <a:pt x="237" y="328"/>
                    </a:lnTo>
                    <a:lnTo>
                      <a:pt x="237" y="315"/>
                    </a:lnTo>
                    <a:lnTo>
                      <a:pt x="235" y="303"/>
                    </a:lnTo>
                    <a:lnTo>
                      <a:pt x="235" y="303"/>
                    </a:lnTo>
                    <a:lnTo>
                      <a:pt x="234" y="292"/>
                    </a:lnTo>
                    <a:lnTo>
                      <a:pt x="230" y="281"/>
                    </a:lnTo>
                    <a:lnTo>
                      <a:pt x="227" y="270"/>
                    </a:lnTo>
                    <a:lnTo>
                      <a:pt x="222" y="260"/>
                    </a:lnTo>
                    <a:lnTo>
                      <a:pt x="216" y="251"/>
                    </a:lnTo>
                    <a:lnTo>
                      <a:pt x="208" y="241"/>
                    </a:lnTo>
                    <a:lnTo>
                      <a:pt x="201" y="234"/>
                    </a:lnTo>
                    <a:lnTo>
                      <a:pt x="192" y="227"/>
                    </a:lnTo>
                    <a:lnTo>
                      <a:pt x="192" y="227"/>
                    </a:lnTo>
                    <a:close/>
                    <a:moveTo>
                      <a:pt x="160" y="186"/>
                    </a:moveTo>
                    <a:lnTo>
                      <a:pt x="179" y="193"/>
                    </a:lnTo>
                    <a:lnTo>
                      <a:pt x="171" y="212"/>
                    </a:lnTo>
                    <a:lnTo>
                      <a:pt x="167" y="211"/>
                    </a:lnTo>
                    <a:lnTo>
                      <a:pt x="167" y="211"/>
                    </a:lnTo>
                    <a:lnTo>
                      <a:pt x="153" y="204"/>
                    </a:lnTo>
                    <a:lnTo>
                      <a:pt x="160" y="186"/>
                    </a:lnTo>
                    <a:close/>
                    <a:moveTo>
                      <a:pt x="129" y="407"/>
                    </a:moveTo>
                    <a:lnTo>
                      <a:pt x="129" y="407"/>
                    </a:lnTo>
                    <a:lnTo>
                      <a:pt x="118" y="408"/>
                    </a:lnTo>
                    <a:lnTo>
                      <a:pt x="118" y="408"/>
                    </a:lnTo>
                    <a:lnTo>
                      <a:pt x="110" y="407"/>
                    </a:lnTo>
                    <a:lnTo>
                      <a:pt x="102" y="407"/>
                    </a:lnTo>
                    <a:lnTo>
                      <a:pt x="93" y="404"/>
                    </a:lnTo>
                    <a:lnTo>
                      <a:pt x="86" y="402"/>
                    </a:lnTo>
                    <a:lnTo>
                      <a:pt x="71" y="394"/>
                    </a:lnTo>
                    <a:lnTo>
                      <a:pt x="59" y="386"/>
                    </a:lnTo>
                    <a:lnTo>
                      <a:pt x="48" y="373"/>
                    </a:lnTo>
                    <a:lnTo>
                      <a:pt x="39" y="361"/>
                    </a:lnTo>
                    <a:lnTo>
                      <a:pt x="36" y="354"/>
                    </a:lnTo>
                    <a:lnTo>
                      <a:pt x="33" y="345"/>
                    </a:lnTo>
                    <a:lnTo>
                      <a:pt x="31" y="338"/>
                    </a:lnTo>
                    <a:lnTo>
                      <a:pt x="29" y="329"/>
                    </a:lnTo>
                    <a:lnTo>
                      <a:pt x="29" y="329"/>
                    </a:lnTo>
                    <a:lnTo>
                      <a:pt x="29" y="320"/>
                    </a:lnTo>
                    <a:lnTo>
                      <a:pt x="29" y="312"/>
                    </a:lnTo>
                    <a:lnTo>
                      <a:pt x="29" y="303"/>
                    </a:lnTo>
                    <a:lnTo>
                      <a:pt x="32" y="294"/>
                    </a:lnTo>
                    <a:lnTo>
                      <a:pt x="34" y="286"/>
                    </a:lnTo>
                    <a:lnTo>
                      <a:pt x="38" y="278"/>
                    </a:lnTo>
                    <a:lnTo>
                      <a:pt x="43" y="271"/>
                    </a:lnTo>
                    <a:lnTo>
                      <a:pt x="48" y="264"/>
                    </a:lnTo>
                    <a:lnTo>
                      <a:pt x="48" y="264"/>
                    </a:lnTo>
                    <a:lnTo>
                      <a:pt x="53" y="256"/>
                    </a:lnTo>
                    <a:lnTo>
                      <a:pt x="60" y="250"/>
                    </a:lnTo>
                    <a:lnTo>
                      <a:pt x="66" y="245"/>
                    </a:lnTo>
                    <a:lnTo>
                      <a:pt x="74" y="240"/>
                    </a:lnTo>
                    <a:lnTo>
                      <a:pt x="81" y="236"/>
                    </a:lnTo>
                    <a:lnTo>
                      <a:pt x="90" y="234"/>
                    </a:lnTo>
                    <a:lnTo>
                      <a:pt x="98" y="232"/>
                    </a:lnTo>
                    <a:lnTo>
                      <a:pt x="107" y="229"/>
                    </a:lnTo>
                    <a:lnTo>
                      <a:pt x="107" y="229"/>
                    </a:lnTo>
                    <a:lnTo>
                      <a:pt x="118" y="229"/>
                    </a:lnTo>
                    <a:lnTo>
                      <a:pt x="118" y="229"/>
                    </a:lnTo>
                    <a:lnTo>
                      <a:pt x="127" y="229"/>
                    </a:lnTo>
                    <a:lnTo>
                      <a:pt x="134" y="230"/>
                    </a:lnTo>
                    <a:lnTo>
                      <a:pt x="143" y="233"/>
                    </a:lnTo>
                    <a:lnTo>
                      <a:pt x="150" y="235"/>
                    </a:lnTo>
                    <a:lnTo>
                      <a:pt x="165" y="241"/>
                    </a:lnTo>
                    <a:lnTo>
                      <a:pt x="177" y="251"/>
                    </a:lnTo>
                    <a:lnTo>
                      <a:pt x="188" y="262"/>
                    </a:lnTo>
                    <a:lnTo>
                      <a:pt x="197" y="276"/>
                    </a:lnTo>
                    <a:lnTo>
                      <a:pt x="201" y="283"/>
                    </a:lnTo>
                    <a:lnTo>
                      <a:pt x="203" y="291"/>
                    </a:lnTo>
                    <a:lnTo>
                      <a:pt x="206" y="299"/>
                    </a:lnTo>
                    <a:lnTo>
                      <a:pt x="207" y="307"/>
                    </a:lnTo>
                    <a:lnTo>
                      <a:pt x="207" y="307"/>
                    </a:lnTo>
                    <a:lnTo>
                      <a:pt x="207" y="317"/>
                    </a:lnTo>
                    <a:lnTo>
                      <a:pt x="207" y="325"/>
                    </a:lnTo>
                    <a:lnTo>
                      <a:pt x="206" y="334"/>
                    </a:lnTo>
                    <a:lnTo>
                      <a:pt x="204" y="343"/>
                    </a:lnTo>
                    <a:lnTo>
                      <a:pt x="202" y="351"/>
                    </a:lnTo>
                    <a:lnTo>
                      <a:pt x="198" y="359"/>
                    </a:lnTo>
                    <a:lnTo>
                      <a:pt x="193" y="366"/>
                    </a:lnTo>
                    <a:lnTo>
                      <a:pt x="188" y="373"/>
                    </a:lnTo>
                    <a:lnTo>
                      <a:pt x="184" y="380"/>
                    </a:lnTo>
                    <a:lnTo>
                      <a:pt x="177" y="386"/>
                    </a:lnTo>
                    <a:lnTo>
                      <a:pt x="170" y="391"/>
                    </a:lnTo>
                    <a:lnTo>
                      <a:pt x="163" y="396"/>
                    </a:lnTo>
                    <a:lnTo>
                      <a:pt x="155" y="399"/>
                    </a:lnTo>
                    <a:lnTo>
                      <a:pt x="147" y="403"/>
                    </a:lnTo>
                    <a:lnTo>
                      <a:pt x="138" y="405"/>
                    </a:lnTo>
                    <a:lnTo>
                      <a:pt x="129" y="407"/>
                    </a:lnTo>
                    <a:lnTo>
                      <a:pt x="129" y="40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24" name="Freeform 38"/>
              <p:cNvSpPr>
                <a:spLocks/>
              </p:cNvSpPr>
              <p:nvPr/>
            </p:nvSpPr>
            <p:spPr bwMode="auto">
              <a:xfrm>
                <a:off x="5734051" y="4981575"/>
                <a:ext cx="87313" cy="122238"/>
              </a:xfrm>
              <a:custGeom>
                <a:avLst/>
                <a:gdLst>
                  <a:gd name="T0" fmla="*/ 33 w 55"/>
                  <a:gd name="T1" fmla="*/ 3 h 77"/>
                  <a:gd name="T2" fmla="*/ 33 w 55"/>
                  <a:gd name="T3" fmla="*/ 3 h 77"/>
                  <a:gd name="T4" fmla="*/ 27 w 55"/>
                  <a:gd name="T5" fmla="*/ 8 h 77"/>
                  <a:gd name="T6" fmla="*/ 20 w 55"/>
                  <a:gd name="T7" fmla="*/ 14 h 77"/>
                  <a:gd name="T8" fmla="*/ 13 w 55"/>
                  <a:gd name="T9" fmla="*/ 20 h 77"/>
                  <a:gd name="T10" fmla="*/ 10 w 55"/>
                  <a:gd name="T11" fmla="*/ 27 h 77"/>
                  <a:gd name="T12" fmla="*/ 5 w 55"/>
                  <a:gd name="T13" fmla="*/ 36 h 77"/>
                  <a:gd name="T14" fmla="*/ 2 w 55"/>
                  <a:gd name="T15" fmla="*/ 43 h 77"/>
                  <a:gd name="T16" fmla="*/ 1 w 55"/>
                  <a:gd name="T17" fmla="*/ 53 h 77"/>
                  <a:gd name="T18" fmla="*/ 0 w 55"/>
                  <a:gd name="T19" fmla="*/ 62 h 77"/>
                  <a:gd name="T20" fmla="*/ 0 w 55"/>
                  <a:gd name="T21" fmla="*/ 62 h 77"/>
                  <a:gd name="T22" fmla="*/ 1 w 55"/>
                  <a:gd name="T23" fmla="*/ 67 h 77"/>
                  <a:gd name="T24" fmla="*/ 4 w 55"/>
                  <a:gd name="T25" fmla="*/ 72 h 77"/>
                  <a:gd name="T26" fmla="*/ 8 w 55"/>
                  <a:gd name="T27" fmla="*/ 75 h 77"/>
                  <a:gd name="T28" fmla="*/ 15 w 55"/>
                  <a:gd name="T29" fmla="*/ 77 h 77"/>
                  <a:gd name="T30" fmla="*/ 15 w 55"/>
                  <a:gd name="T31" fmla="*/ 77 h 77"/>
                  <a:gd name="T32" fmla="*/ 15 w 55"/>
                  <a:gd name="T33" fmla="*/ 77 h 77"/>
                  <a:gd name="T34" fmla="*/ 15 w 55"/>
                  <a:gd name="T35" fmla="*/ 77 h 77"/>
                  <a:gd name="T36" fmla="*/ 20 w 55"/>
                  <a:gd name="T37" fmla="*/ 75 h 77"/>
                  <a:gd name="T38" fmla="*/ 25 w 55"/>
                  <a:gd name="T39" fmla="*/ 72 h 77"/>
                  <a:gd name="T40" fmla="*/ 28 w 55"/>
                  <a:gd name="T41" fmla="*/ 68 h 77"/>
                  <a:gd name="T42" fmla="*/ 29 w 55"/>
                  <a:gd name="T43" fmla="*/ 62 h 77"/>
                  <a:gd name="T44" fmla="*/ 29 w 55"/>
                  <a:gd name="T45" fmla="*/ 62 h 77"/>
                  <a:gd name="T46" fmla="*/ 31 w 55"/>
                  <a:gd name="T47" fmla="*/ 52 h 77"/>
                  <a:gd name="T48" fmla="*/ 34 w 55"/>
                  <a:gd name="T49" fmla="*/ 42 h 77"/>
                  <a:gd name="T50" fmla="*/ 41 w 55"/>
                  <a:gd name="T51" fmla="*/ 34 h 77"/>
                  <a:gd name="T52" fmla="*/ 49 w 55"/>
                  <a:gd name="T53" fmla="*/ 27 h 77"/>
                  <a:gd name="T54" fmla="*/ 49 w 55"/>
                  <a:gd name="T55" fmla="*/ 27 h 77"/>
                  <a:gd name="T56" fmla="*/ 53 w 55"/>
                  <a:gd name="T57" fmla="*/ 24 h 77"/>
                  <a:gd name="T58" fmla="*/ 55 w 55"/>
                  <a:gd name="T59" fmla="*/ 19 h 77"/>
                  <a:gd name="T60" fmla="*/ 55 w 55"/>
                  <a:gd name="T61" fmla="*/ 13 h 77"/>
                  <a:gd name="T62" fmla="*/ 54 w 55"/>
                  <a:gd name="T63" fmla="*/ 8 h 77"/>
                  <a:gd name="T64" fmla="*/ 54 w 55"/>
                  <a:gd name="T65" fmla="*/ 8 h 77"/>
                  <a:gd name="T66" fmla="*/ 50 w 55"/>
                  <a:gd name="T67" fmla="*/ 3 h 77"/>
                  <a:gd name="T68" fmla="*/ 44 w 55"/>
                  <a:gd name="T69" fmla="*/ 0 h 77"/>
                  <a:gd name="T70" fmla="*/ 39 w 55"/>
                  <a:gd name="T71" fmla="*/ 0 h 77"/>
                  <a:gd name="T72" fmla="*/ 33 w 55"/>
                  <a:gd name="T73" fmla="*/ 3 h 77"/>
                  <a:gd name="T74" fmla="*/ 33 w 55"/>
                  <a:gd name="T75" fmla="*/ 3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77">
                    <a:moveTo>
                      <a:pt x="33" y="3"/>
                    </a:moveTo>
                    <a:lnTo>
                      <a:pt x="33" y="3"/>
                    </a:lnTo>
                    <a:lnTo>
                      <a:pt x="27" y="8"/>
                    </a:lnTo>
                    <a:lnTo>
                      <a:pt x="20" y="14"/>
                    </a:lnTo>
                    <a:lnTo>
                      <a:pt x="13" y="20"/>
                    </a:lnTo>
                    <a:lnTo>
                      <a:pt x="10" y="27"/>
                    </a:lnTo>
                    <a:lnTo>
                      <a:pt x="5" y="36"/>
                    </a:lnTo>
                    <a:lnTo>
                      <a:pt x="2" y="43"/>
                    </a:lnTo>
                    <a:lnTo>
                      <a:pt x="1" y="53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7"/>
                    </a:lnTo>
                    <a:lnTo>
                      <a:pt x="4" y="72"/>
                    </a:lnTo>
                    <a:lnTo>
                      <a:pt x="8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20" y="75"/>
                    </a:lnTo>
                    <a:lnTo>
                      <a:pt x="25" y="72"/>
                    </a:lnTo>
                    <a:lnTo>
                      <a:pt x="28" y="68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31" y="52"/>
                    </a:lnTo>
                    <a:lnTo>
                      <a:pt x="34" y="42"/>
                    </a:lnTo>
                    <a:lnTo>
                      <a:pt x="41" y="34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3" y="24"/>
                    </a:lnTo>
                    <a:lnTo>
                      <a:pt x="55" y="19"/>
                    </a:lnTo>
                    <a:lnTo>
                      <a:pt x="55" y="13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0" y="3"/>
                    </a:lnTo>
                    <a:lnTo>
                      <a:pt x="44" y="0"/>
                    </a:lnTo>
                    <a:lnTo>
                      <a:pt x="39" y="0"/>
                    </a:lnTo>
                    <a:lnTo>
                      <a:pt x="33" y="3"/>
                    </a:lnTo>
                    <a:lnTo>
                      <a:pt x="3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25" name="Freeform 39"/>
              <p:cNvSpPr>
                <a:spLocks/>
              </p:cNvSpPr>
              <p:nvPr/>
            </p:nvSpPr>
            <p:spPr bwMode="auto">
              <a:xfrm>
                <a:off x="5688013" y="4795838"/>
                <a:ext cx="73025" cy="85725"/>
              </a:xfrm>
              <a:custGeom>
                <a:avLst/>
                <a:gdLst>
                  <a:gd name="T0" fmla="*/ 19 w 46"/>
                  <a:gd name="T1" fmla="*/ 47 h 54"/>
                  <a:gd name="T2" fmla="*/ 19 w 46"/>
                  <a:gd name="T3" fmla="*/ 47 h 54"/>
                  <a:gd name="T4" fmla="*/ 21 w 46"/>
                  <a:gd name="T5" fmla="*/ 49 h 54"/>
                  <a:gd name="T6" fmla="*/ 24 w 46"/>
                  <a:gd name="T7" fmla="*/ 52 h 54"/>
                  <a:gd name="T8" fmla="*/ 28 w 46"/>
                  <a:gd name="T9" fmla="*/ 53 h 54"/>
                  <a:gd name="T10" fmla="*/ 31 w 46"/>
                  <a:gd name="T11" fmla="*/ 54 h 54"/>
                  <a:gd name="T12" fmla="*/ 31 w 46"/>
                  <a:gd name="T13" fmla="*/ 54 h 54"/>
                  <a:gd name="T14" fmla="*/ 35 w 46"/>
                  <a:gd name="T15" fmla="*/ 53 h 54"/>
                  <a:gd name="T16" fmla="*/ 39 w 46"/>
                  <a:gd name="T17" fmla="*/ 52 h 54"/>
                  <a:gd name="T18" fmla="*/ 39 w 46"/>
                  <a:gd name="T19" fmla="*/ 52 h 54"/>
                  <a:gd name="T20" fmla="*/ 44 w 46"/>
                  <a:gd name="T21" fmla="*/ 47 h 54"/>
                  <a:gd name="T22" fmla="*/ 45 w 46"/>
                  <a:gd name="T23" fmla="*/ 42 h 54"/>
                  <a:gd name="T24" fmla="*/ 46 w 46"/>
                  <a:gd name="T25" fmla="*/ 37 h 54"/>
                  <a:gd name="T26" fmla="*/ 44 w 46"/>
                  <a:gd name="T27" fmla="*/ 31 h 54"/>
                  <a:gd name="T28" fmla="*/ 28 w 46"/>
                  <a:gd name="T29" fmla="*/ 6 h 54"/>
                  <a:gd name="T30" fmla="*/ 28 w 46"/>
                  <a:gd name="T31" fmla="*/ 6 h 54"/>
                  <a:gd name="T32" fmla="*/ 23 w 46"/>
                  <a:gd name="T33" fmla="*/ 1 h 54"/>
                  <a:gd name="T34" fmla="*/ 18 w 46"/>
                  <a:gd name="T35" fmla="*/ 0 h 54"/>
                  <a:gd name="T36" fmla="*/ 13 w 46"/>
                  <a:gd name="T37" fmla="*/ 0 h 54"/>
                  <a:gd name="T38" fmla="*/ 7 w 46"/>
                  <a:gd name="T39" fmla="*/ 1 h 54"/>
                  <a:gd name="T40" fmla="*/ 7 w 46"/>
                  <a:gd name="T41" fmla="*/ 1 h 54"/>
                  <a:gd name="T42" fmla="*/ 3 w 46"/>
                  <a:gd name="T43" fmla="*/ 5 h 54"/>
                  <a:gd name="T44" fmla="*/ 0 w 46"/>
                  <a:gd name="T45" fmla="*/ 11 h 54"/>
                  <a:gd name="T46" fmla="*/ 0 w 46"/>
                  <a:gd name="T47" fmla="*/ 16 h 54"/>
                  <a:gd name="T48" fmla="*/ 3 w 46"/>
                  <a:gd name="T49" fmla="*/ 22 h 54"/>
                  <a:gd name="T50" fmla="*/ 19 w 46"/>
                  <a:gd name="T51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54">
                    <a:moveTo>
                      <a:pt x="19" y="47"/>
                    </a:moveTo>
                    <a:lnTo>
                      <a:pt x="19" y="47"/>
                    </a:lnTo>
                    <a:lnTo>
                      <a:pt x="21" y="49"/>
                    </a:lnTo>
                    <a:lnTo>
                      <a:pt x="24" y="52"/>
                    </a:lnTo>
                    <a:lnTo>
                      <a:pt x="28" y="53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5" y="53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4" y="47"/>
                    </a:lnTo>
                    <a:lnTo>
                      <a:pt x="45" y="42"/>
                    </a:lnTo>
                    <a:lnTo>
                      <a:pt x="46" y="37"/>
                    </a:lnTo>
                    <a:lnTo>
                      <a:pt x="44" y="31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19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26" name="Freeform 40"/>
              <p:cNvSpPr>
                <a:spLocks/>
              </p:cNvSpPr>
              <p:nvPr/>
            </p:nvSpPr>
            <p:spPr bwMode="auto">
              <a:xfrm>
                <a:off x="5583238" y="4884738"/>
                <a:ext cx="84138" cy="71438"/>
              </a:xfrm>
              <a:custGeom>
                <a:avLst/>
                <a:gdLst>
                  <a:gd name="T0" fmla="*/ 6 w 53"/>
                  <a:gd name="T1" fmla="*/ 25 h 45"/>
                  <a:gd name="T2" fmla="*/ 31 w 53"/>
                  <a:gd name="T3" fmla="*/ 43 h 45"/>
                  <a:gd name="T4" fmla="*/ 31 w 53"/>
                  <a:gd name="T5" fmla="*/ 43 h 45"/>
                  <a:gd name="T6" fmla="*/ 34 w 53"/>
                  <a:gd name="T7" fmla="*/ 45 h 45"/>
                  <a:gd name="T8" fmla="*/ 38 w 53"/>
                  <a:gd name="T9" fmla="*/ 45 h 45"/>
                  <a:gd name="T10" fmla="*/ 38 w 53"/>
                  <a:gd name="T11" fmla="*/ 45 h 45"/>
                  <a:gd name="T12" fmla="*/ 42 w 53"/>
                  <a:gd name="T13" fmla="*/ 45 h 45"/>
                  <a:gd name="T14" fmla="*/ 46 w 53"/>
                  <a:gd name="T15" fmla="*/ 44 h 45"/>
                  <a:gd name="T16" fmla="*/ 48 w 53"/>
                  <a:gd name="T17" fmla="*/ 41 h 45"/>
                  <a:gd name="T18" fmla="*/ 50 w 53"/>
                  <a:gd name="T19" fmla="*/ 39 h 45"/>
                  <a:gd name="T20" fmla="*/ 50 w 53"/>
                  <a:gd name="T21" fmla="*/ 39 h 45"/>
                  <a:gd name="T22" fmla="*/ 53 w 53"/>
                  <a:gd name="T23" fmla="*/ 34 h 45"/>
                  <a:gd name="T24" fmla="*/ 53 w 53"/>
                  <a:gd name="T25" fmla="*/ 28 h 45"/>
                  <a:gd name="T26" fmla="*/ 50 w 53"/>
                  <a:gd name="T27" fmla="*/ 23 h 45"/>
                  <a:gd name="T28" fmla="*/ 47 w 53"/>
                  <a:gd name="T29" fmla="*/ 19 h 45"/>
                  <a:gd name="T30" fmla="*/ 22 w 53"/>
                  <a:gd name="T31" fmla="*/ 2 h 45"/>
                  <a:gd name="T32" fmla="*/ 22 w 53"/>
                  <a:gd name="T33" fmla="*/ 2 h 45"/>
                  <a:gd name="T34" fmla="*/ 17 w 53"/>
                  <a:gd name="T35" fmla="*/ 0 h 45"/>
                  <a:gd name="T36" fmla="*/ 11 w 53"/>
                  <a:gd name="T37" fmla="*/ 0 h 45"/>
                  <a:gd name="T38" fmla="*/ 6 w 53"/>
                  <a:gd name="T39" fmla="*/ 1 h 45"/>
                  <a:gd name="T40" fmla="*/ 2 w 53"/>
                  <a:gd name="T41" fmla="*/ 4 h 45"/>
                  <a:gd name="T42" fmla="*/ 2 w 53"/>
                  <a:gd name="T43" fmla="*/ 4 h 45"/>
                  <a:gd name="T44" fmla="*/ 0 w 53"/>
                  <a:gd name="T45" fmla="*/ 11 h 45"/>
                  <a:gd name="T46" fmla="*/ 0 w 53"/>
                  <a:gd name="T47" fmla="*/ 16 h 45"/>
                  <a:gd name="T48" fmla="*/ 1 w 53"/>
                  <a:gd name="T49" fmla="*/ 21 h 45"/>
                  <a:gd name="T50" fmla="*/ 6 w 53"/>
                  <a:gd name="T51" fmla="*/ 25 h 45"/>
                  <a:gd name="T52" fmla="*/ 6 w 53"/>
                  <a:gd name="T53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3" h="45">
                    <a:moveTo>
                      <a:pt x="6" y="25"/>
                    </a:moveTo>
                    <a:lnTo>
                      <a:pt x="31" y="43"/>
                    </a:lnTo>
                    <a:lnTo>
                      <a:pt x="31" y="43"/>
                    </a:lnTo>
                    <a:lnTo>
                      <a:pt x="34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42" y="45"/>
                    </a:lnTo>
                    <a:lnTo>
                      <a:pt x="46" y="44"/>
                    </a:lnTo>
                    <a:lnTo>
                      <a:pt x="48" y="41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53" y="34"/>
                    </a:lnTo>
                    <a:lnTo>
                      <a:pt x="53" y="28"/>
                    </a:lnTo>
                    <a:lnTo>
                      <a:pt x="50" y="23"/>
                    </a:lnTo>
                    <a:lnTo>
                      <a:pt x="47" y="19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6" y="25"/>
                    </a:lnTo>
                    <a:lnTo>
                      <a:pt x="6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27" name="Freeform 41"/>
              <p:cNvSpPr>
                <a:spLocks/>
              </p:cNvSpPr>
              <p:nvPr/>
            </p:nvSpPr>
            <p:spPr bwMode="auto">
              <a:xfrm>
                <a:off x="5535613" y="5021263"/>
                <a:ext cx="93663" cy="47625"/>
              </a:xfrm>
              <a:custGeom>
                <a:avLst/>
                <a:gdLst>
                  <a:gd name="T0" fmla="*/ 45 w 59"/>
                  <a:gd name="T1" fmla="*/ 30 h 30"/>
                  <a:gd name="T2" fmla="*/ 45 w 59"/>
                  <a:gd name="T3" fmla="*/ 30 h 30"/>
                  <a:gd name="T4" fmla="*/ 45 w 59"/>
                  <a:gd name="T5" fmla="*/ 30 h 30"/>
                  <a:gd name="T6" fmla="*/ 45 w 59"/>
                  <a:gd name="T7" fmla="*/ 30 h 30"/>
                  <a:gd name="T8" fmla="*/ 51 w 59"/>
                  <a:gd name="T9" fmla="*/ 28 h 30"/>
                  <a:gd name="T10" fmla="*/ 56 w 59"/>
                  <a:gd name="T11" fmla="*/ 26 h 30"/>
                  <a:gd name="T12" fmla="*/ 58 w 59"/>
                  <a:gd name="T13" fmla="*/ 21 h 30"/>
                  <a:gd name="T14" fmla="*/ 59 w 59"/>
                  <a:gd name="T15" fmla="*/ 15 h 30"/>
                  <a:gd name="T16" fmla="*/ 59 w 59"/>
                  <a:gd name="T17" fmla="*/ 15 h 30"/>
                  <a:gd name="T18" fmla="*/ 58 w 59"/>
                  <a:gd name="T19" fmla="*/ 10 h 30"/>
                  <a:gd name="T20" fmla="*/ 56 w 59"/>
                  <a:gd name="T21" fmla="*/ 5 h 30"/>
                  <a:gd name="T22" fmla="*/ 51 w 59"/>
                  <a:gd name="T23" fmla="*/ 2 h 30"/>
                  <a:gd name="T24" fmla="*/ 45 w 59"/>
                  <a:gd name="T25" fmla="*/ 1 h 30"/>
                  <a:gd name="T26" fmla="*/ 15 w 59"/>
                  <a:gd name="T27" fmla="*/ 0 h 30"/>
                  <a:gd name="T28" fmla="*/ 15 w 59"/>
                  <a:gd name="T29" fmla="*/ 0 h 30"/>
                  <a:gd name="T30" fmla="*/ 15 w 59"/>
                  <a:gd name="T31" fmla="*/ 0 h 30"/>
                  <a:gd name="T32" fmla="*/ 15 w 59"/>
                  <a:gd name="T33" fmla="*/ 0 h 30"/>
                  <a:gd name="T34" fmla="*/ 9 w 59"/>
                  <a:gd name="T35" fmla="*/ 1 h 30"/>
                  <a:gd name="T36" fmla="*/ 4 w 59"/>
                  <a:gd name="T37" fmla="*/ 5 h 30"/>
                  <a:gd name="T38" fmla="*/ 2 w 59"/>
                  <a:gd name="T39" fmla="*/ 10 h 30"/>
                  <a:gd name="T40" fmla="*/ 0 w 59"/>
                  <a:gd name="T41" fmla="*/ 15 h 30"/>
                  <a:gd name="T42" fmla="*/ 0 w 59"/>
                  <a:gd name="T43" fmla="*/ 15 h 30"/>
                  <a:gd name="T44" fmla="*/ 2 w 59"/>
                  <a:gd name="T45" fmla="*/ 21 h 30"/>
                  <a:gd name="T46" fmla="*/ 4 w 59"/>
                  <a:gd name="T47" fmla="*/ 26 h 30"/>
                  <a:gd name="T48" fmla="*/ 9 w 59"/>
                  <a:gd name="T49" fmla="*/ 28 h 30"/>
                  <a:gd name="T50" fmla="*/ 15 w 59"/>
                  <a:gd name="T51" fmla="*/ 30 h 30"/>
                  <a:gd name="T52" fmla="*/ 45 w 59"/>
                  <a:gd name="T5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30">
                    <a:moveTo>
                      <a:pt x="45" y="30"/>
                    </a:moveTo>
                    <a:lnTo>
                      <a:pt x="45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51" y="28"/>
                    </a:lnTo>
                    <a:lnTo>
                      <a:pt x="56" y="26"/>
                    </a:lnTo>
                    <a:lnTo>
                      <a:pt x="58" y="21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8" y="10"/>
                    </a:lnTo>
                    <a:lnTo>
                      <a:pt x="56" y="5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4" y="5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6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45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28" name="Freeform 42"/>
              <p:cNvSpPr>
                <a:spLocks/>
              </p:cNvSpPr>
              <p:nvPr/>
            </p:nvSpPr>
            <p:spPr bwMode="auto">
              <a:xfrm>
                <a:off x="5557838" y="5140325"/>
                <a:ext cx="90488" cy="68263"/>
              </a:xfrm>
              <a:custGeom>
                <a:avLst/>
                <a:gdLst>
                  <a:gd name="T0" fmla="*/ 36 w 57"/>
                  <a:gd name="T1" fmla="*/ 1 h 43"/>
                  <a:gd name="T2" fmla="*/ 8 w 57"/>
                  <a:gd name="T3" fmla="*/ 15 h 43"/>
                  <a:gd name="T4" fmla="*/ 8 w 57"/>
                  <a:gd name="T5" fmla="*/ 15 h 43"/>
                  <a:gd name="T6" fmla="*/ 4 w 57"/>
                  <a:gd name="T7" fmla="*/ 19 h 43"/>
                  <a:gd name="T8" fmla="*/ 1 w 57"/>
                  <a:gd name="T9" fmla="*/ 24 h 43"/>
                  <a:gd name="T10" fmla="*/ 0 w 57"/>
                  <a:gd name="T11" fmla="*/ 29 h 43"/>
                  <a:gd name="T12" fmla="*/ 1 w 57"/>
                  <a:gd name="T13" fmla="*/ 35 h 43"/>
                  <a:gd name="T14" fmla="*/ 1 w 57"/>
                  <a:gd name="T15" fmla="*/ 35 h 43"/>
                  <a:gd name="T16" fmla="*/ 4 w 57"/>
                  <a:gd name="T17" fmla="*/ 38 h 43"/>
                  <a:gd name="T18" fmla="*/ 7 w 57"/>
                  <a:gd name="T19" fmla="*/ 41 h 43"/>
                  <a:gd name="T20" fmla="*/ 11 w 57"/>
                  <a:gd name="T21" fmla="*/ 42 h 43"/>
                  <a:gd name="T22" fmla="*/ 15 w 57"/>
                  <a:gd name="T23" fmla="*/ 43 h 43"/>
                  <a:gd name="T24" fmla="*/ 15 w 57"/>
                  <a:gd name="T25" fmla="*/ 43 h 43"/>
                  <a:gd name="T26" fmla="*/ 17 w 57"/>
                  <a:gd name="T27" fmla="*/ 42 h 43"/>
                  <a:gd name="T28" fmla="*/ 21 w 57"/>
                  <a:gd name="T29" fmla="*/ 41 h 43"/>
                  <a:gd name="T30" fmla="*/ 48 w 57"/>
                  <a:gd name="T31" fmla="*/ 29 h 43"/>
                  <a:gd name="T32" fmla="*/ 48 w 57"/>
                  <a:gd name="T33" fmla="*/ 29 h 43"/>
                  <a:gd name="T34" fmla="*/ 53 w 57"/>
                  <a:gd name="T35" fmla="*/ 25 h 43"/>
                  <a:gd name="T36" fmla="*/ 55 w 57"/>
                  <a:gd name="T37" fmla="*/ 20 h 43"/>
                  <a:gd name="T38" fmla="*/ 57 w 57"/>
                  <a:gd name="T39" fmla="*/ 14 h 43"/>
                  <a:gd name="T40" fmla="*/ 54 w 57"/>
                  <a:gd name="T41" fmla="*/ 9 h 43"/>
                  <a:gd name="T42" fmla="*/ 54 w 57"/>
                  <a:gd name="T43" fmla="*/ 9 h 43"/>
                  <a:gd name="T44" fmla="*/ 52 w 57"/>
                  <a:gd name="T45" fmla="*/ 4 h 43"/>
                  <a:gd name="T46" fmla="*/ 47 w 57"/>
                  <a:gd name="T47" fmla="*/ 1 h 43"/>
                  <a:gd name="T48" fmla="*/ 41 w 57"/>
                  <a:gd name="T49" fmla="*/ 0 h 43"/>
                  <a:gd name="T50" fmla="*/ 36 w 57"/>
                  <a:gd name="T51" fmla="*/ 1 h 43"/>
                  <a:gd name="T52" fmla="*/ 36 w 57"/>
                  <a:gd name="T5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7" h="43">
                    <a:moveTo>
                      <a:pt x="36" y="1"/>
                    </a:moveTo>
                    <a:lnTo>
                      <a:pt x="8" y="15"/>
                    </a:lnTo>
                    <a:lnTo>
                      <a:pt x="8" y="15"/>
                    </a:lnTo>
                    <a:lnTo>
                      <a:pt x="4" y="19"/>
                    </a:lnTo>
                    <a:lnTo>
                      <a:pt x="1" y="24"/>
                    </a:lnTo>
                    <a:lnTo>
                      <a:pt x="0" y="29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4" y="38"/>
                    </a:lnTo>
                    <a:lnTo>
                      <a:pt x="7" y="41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1" y="41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53" y="25"/>
                    </a:lnTo>
                    <a:lnTo>
                      <a:pt x="55" y="20"/>
                    </a:lnTo>
                    <a:lnTo>
                      <a:pt x="57" y="14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2" y="4"/>
                    </a:lnTo>
                    <a:lnTo>
                      <a:pt x="47" y="1"/>
                    </a:lnTo>
                    <a:lnTo>
                      <a:pt x="41" y="0"/>
                    </a:lnTo>
                    <a:lnTo>
                      <a:pt x="36" y="1"/>
                    </a:lnTo>
                    <a:lnTo>
                      <a:pt x="3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129" name="Group 128"/>
            <p:cNvGrpSpPr/>
            <p:nvPr/>
          </p:nvGrpSpPr>
          <p:grpSpPr>
            <a:xfrm>
              <a:off x="6450277" y="3281312"/>
              <a:ext cx="364041" cy="281025"/>
              <a:chOff x="7189284" y="5810252"/>
              <a:chExt cx="939800" cy="725487"/>
            </a:xfrm>
          </p:grpSpPr>
          <p:sp>
            <p:nvSpPr>
              <p:cNvPr id="130" name="Freeform 85"/>
              <p:cNvSpPr>
                <a:spLocks/>
              </p:cNvSpPr>
              <p:nvPr/>
            </p:nvSpPr>
            <p:spPr bwMode="auto">
              <a:xfrm>
                <a:off x="7189284" y="5891214"/>
                <a:ext cx="939800" cy="644525"/>
              </a:xfrm>
              <a:custGeom>
                <a:avLst/>
                <a:gdLst>
                  <a:gd name="T0" fmla="*/ 555 w 592"/>
                  <a:gd name="T1" fmla="*/ 250 h 406"/>
                  <a:gd name="T2" fmla="*/ 553 w 592"/>
                  <a:gd name="T3" fmla="*/ 243 h 406"/>
                  <a:gd name="T4" fmla="*/ 544 w 592"/>
                  <a:gd name="T5" fmla="*/ 179 h 406"/>
                  <a:gd name="T6" fmla="*/ 501 w 592"/>
                  <a:gd name="T7" fmla="*/ 90 h 406"/>
                  <a:gd name="T8" fmla="*/ 429 w 592"/>
                  <a:gd name="T9" fmla="*/ 24 h 406"/>
                  <a:gd name="T10" fmla="*/ 375 w 592"/>
                  <a:gd name="T11" fmla="*/ 29 h 406"/>
                  <a:gd name="T12" fmla="*/ 448 w 592"/>
                  <a:gd name="T13" fmla="*/ 73 h 406"/>
                  <a:gd name="T14" fmla="*/ 498 w 592"/>
                  <a:gd name="T15" fmla="*/ 139 h 406"/>
                  <a:gd name="T16" fmla="*/ 522 w 592"/>
                  <a:gd name="T17" fmla="*/ 222 h 406"/>
                  <a:gd name="T18" fmla="*/ 523 w 592"/>
                  <a:gd name="T19" fmla="*/ 240 h 406"/>
                  <a:gd name="T20" fmla="*/ 523 w 592"/>
                  <a:gd name="T21" fmla="*/ 242 h 406"/>
                  <a:gd name="T22" fmla="*/ 523 w 592"/>
                  <a:gd name="T23" fmla="*/ 248 h 406"/>
                  <a:gd name="T24" fmla="*/ 530 w 592"/>
                  <a:gd name="T25" fmla="*/ 267 h 406"/>
                  <a:gd name="T26" fmla="*/ 562 w 592"/>
                  <a:gd name="T27" fmla="*/ 312 h 406"/>
                  <a:gd name="T28" fmla="*/ 536 w 592"/>
                  <a:gd name="T29" fmla="*/ 312 h 406"/>
                  <a:gd name="T30" fmla="*/ 501 w 592"/>
                  <a:gd name="T31" fmla="*/ 325 h 406"/>
                  <a:gd name="T32" fmla="*/ 459 w 592"/>
                  <a:gd name="T33" fmla="*/ 345 h 406"/>
                  <a:gd name="T34" fmla="*/ 360 w 592"/>
                  <a:gd name="T35" fmla="*/ 372 h 406"/>
                  <a:gd name="T36" fmla="*/ 301 w 592"/>
                  <a:gd name="T37" fmla="*/ 376 h 406"/>
                  <a:gd name="T38" fmla="*/ 229 w 592"/>
                  <a:gd name="T39" fmla="*/ 370 h 406"/>
                  <a:gd name="T40" fmla="*/ 160 w 592"/>
                  <a:gd name="T41" fmla="*/ 353 h 406"/>
                  <a:gd name="T42" fmla="*/ 91 w 592"/>
                  <a:gd name="T43" fmla="*/ 321 h 406"/>
                  <a:gd name="T44" fmla="*/ 63 w 592"/>
                  <a:gd name="T45" fmla="*/ 312 h 406"/>
                  <a:gd name="T46" fmla="*/ 29 w 592"/>
                  <a:gd name="T47" fmla="*/ 285 h 406"/>
                  <a:gd name="T48" fmla="*/ 65 w 592"/>
                  <a:gd name="T49" fmla="*/ 274 h 406"/>
                  <a:gd name="T50" fmla="*/ 79 w 592"/>
                  <a:gd name="T51" fmla="*/ 247 h 406"/>
                  <a:gd name="T52" fmla="*/ 79 w 592"/>
                  <a:gd name="T53" fmla="*/ 243 h 406"/>
                  <a:gd name="T54" fmla="*/ 79 w 592"/>
                  <a:gd name="T55" fmla="*/ 243 h 406"/>
                  <a:gd name="T56" fmla="*/ 79 w 592"/>
                  <a:gd name="T57" fmla="*/ 240 h 406"/>
                  <a:gd name="T58" fmla="*/ 80 w 592"/>
                  <a:gd name="T59" fmla="*/ 210 h 406"/>
                  <a:gd name="T60" fmla="*/ 102 w 592"/>
                  <a:gd name="T61" fmla="*/ 140 h 406"/>
                  <a:gd name="T62" fmla="*/ 143 w 592"/>
                  <a:gd name="T63" fmla="*/ 82 h 406"/>
                  <a:gd name="T64" fmla="*/ 187 w 592"/>
                  <a:gd name="T65" fmla="*/ 48 h 406"/>
                  <a:gd name="T66" fmla="*/ 192 w 592"/>
                  <a:gd name="T67" fmla="*/ 21 h 406"/>
                  <a:gd name="T68" fmla="*/ 187 w 592"/>
                  <a:gd name="T69" fmla="*/ 16 h 406"/>
                  <a:gd name="T70" fmla="*/ 131 w 592"/>
                  <a:gd name="T71" fmla="*/ 55 h 406"/>
                  <a:gd name="T72" fmla="*/ 79 w 592"/>
                  <a:gd name="T73" fmla="*/ 123 h 406"/>
                  <a:gd name="T74" fmla="*/ 52 w 592"/>
                  <a:gd name="T75" fmla="*/ 206 h 406"/>
                  <a:gd name="T76" fmla="*/ 49 w 592"/>
                  <a:gd name="T77" fmla="*/ 245 h 406"/>
                  <a:gd name="T78" fmla="*/ 28 w 592"/>
                  <a:gd name="T79" fmla="*/ 255 h 406"/>
                  <a:gd name="T80" fmla="*/ 10 w 592"/>
                  <a:gd name="T81" fmla="*/ 256 h 406"/>
                  <a:gd name="T82" fmla="*/ 0 w 592"/>
                  <a:gd name="T83" fmla="*/ 337 h 406"/>
                  <a:gd name="T84" fmla="*/ 7 w 592"/>
                  <a:gd name="T85" fmla="*/ 349 h 406"/>
                  <a:gd name="T86" fmla="*/ 22 w 592"/>
                  <a:gd name="T87" fmla="*/ 350 h 406"/>
                  <a:gd name="T88" fmla="*/ 55 w 592"/>
                  <a:gd name="T89" fmla="*/ 342 h 406"/>
                  <a:gd name="T90" fmla="*/ 78 w 592"/>
                  <a:gd name="T91" fmla="*/ 348 h 406"/>
                  <a:gd name="T92" fmla="*/ 152 w 592"/>
                  <a:gd name="T93" fmla="*/ 380 h 406"/>
                  <a:gd name="T94" fmla="*/ 243 w 592"/>
                  <a:gd name="T95" fmla="*/ 402 h 406"/>
                  <a:gd name="T96" fmla="*/ 302 w 592"/>
                  <a:gd name="T97" fmla="*/ 406 h 406"/>
                  <a:gd name="T98" fmla="*/ 351 w 592"/>
                  <a:gd name="T99" fmla="*/ 403 h 406"/>
                  <a:gd name="T100" fmla="*/ 450 w 592"/>
                  <a:gd name="T101" fmla="*/ 381 h 406"/>
                  <a:gd name="T102" fmla="*/ 516 w 592"/>
                  <a:gd name="T103" fmla="*/ 350 h 406"/>
                  <a:gd name="T104" fmla="*/ 540 w 592"/>
                  <a:gd name="T105" fmla="*/ 340 h 406"/>
                  <a:gd name="T106" fmla="*/ 569 w 592"/>
                  <a:gd name="T107" fmla="*/ 346 h 406"/>
                  <a:gd name="T108" fmla="*/ 585 w 592"/>
                  <a:gd name="T109" fmla="*/ 346 h 406"/>
                  <a:gd name="T110" fmla="*/ 592 w 592"/>
                  <a:gd name="T111" fmla="*/ 334 h 406"/>
                  <a:gd name="T112" fmla="*/ 583 w 592"/>
                  <a:gd name="T113" fmla="*/ 255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92" h="406">
                    <a:moveTo>
                      <a:pt x="577" y="254"/>
                    </a:moveTo>
                    <a:lnTo>
                      <a:pt x="577" y="254"/>
                    </a:lnTo>
                    <a:lnTo>
                      <a:pt x="566" y="254"/>
                    </a:lnTo>
                    <a:lnTo>
                      <a:pt x="559" y="251"/>
                    </a:lnTo>
                    <a:lnTo>
                      <a:pt x="555" y="250"/>
                    </a:lnTo>
                    <a:lnTo>
                      <a:pt x="554" y="249"/>
                    </a:lnTo>
                    <a:lnTo>
                      <a:pt x="554" y="249"/>
                    </a:lnTo>
                    <a:lnTo>
                      <a:pt x="553" y="247"/>
                    </a:lnTo>
                    <a:lnTo>
                      <a:pt x="553" y="247"/>
                    </a:lnTo>
                    <a:lnTo>
                      <a:pt x="553" y="243"/>
                    </a:lnTo>
                    <a:lnTo>
                      <a:pt x="553" y="239"/>
                    </a:lnTo>
                    <a:lnTo>
                      <a:pt x="553" y="239"/>
                    </a:lnTo>
                    <a:lnTo>
                      <a:pt x="551" y="218"/>
                    </a:lnTo>
                    <a:lnTo>
                      <a:pt x="549" y="198"/>
                    </a:lnTo>
                    <a:lnTo>
                      <a:pt x="544" y="179"/>
                    </a:lnTo>
                    <a:lnTo>
                      <a:pt x="538" y="159"/>
                    </a:lnTo>
                    <a:lnTo>
                      <a:pt x="532" y="140"/>
                    </a:lnTo>
                    <a:lnTo>
                      <a:pt x="523" y="123"/>
                    </a:lnTo>
                    <a:lnTo>
                      <a:pt x="513" y="106"/>
                    </a:lnTo>
                    <a:lnTo>
                      <a:pt x="501" y="90"/>
                    </a:lnTo>
                    <a:lnTo>
                      <a:pt x="488" y="74"/>
                    </a:lnTo>
                    <a:lnTo>
                      <a:pt x="475" y="60"/>
                    </a:lnTo>
                    <a:lnTo>
                      <a:pt x="461" y="47"/>
                    </a:lnTo>
                    <a:lnTo>
                      <a:pt x="445" y="36"/>
                    </a:lnTo>
                    <a:lnTo>
                      <a:pt x="429" y="24"/>
                    </a:lnTo>
                    <a:lnTo>
                      <a:pt x="412" y="15"/>
                    </a:lnTo>
                    <a:lnTo>
                      <a:pt x="393" y="7"/>
                    </a:lnTo>
                    <a:lnTo>
                      <a:pt x="375" y="0"/>
                    </a:lnTo>
                    <a:lnTo>
                      <a:pt x="375" y="29"/>
                    </a:lnTo>
                    <a:lnTo>
                      <a:pt x="375" y="29"/>
                    </a:lnTo>
                    <a:lnTo>
                      <a:pt x="391" y="36"/>
                    </a:lnTo>
                    <a:lnTo>
                      <a:pt x="406" y="44"/>
                    </a:lnTo>
                    <a:lnTo>
                      <a:pt x="421" y="53"/>
                    </a:lnTo>
                    <a:lnTo>
                      <a:pt x="434" y="61"/>
                    </a:lnTo>
                    <a:lnTo>
                      <a:pt x="448" y="73"/>
                    </a:lnTo>
                    <a:lnTo>
                      <a:pt x="459" y="85"/>
                    </a:lnTo>
                    <a:lnTo>
                      <a:pt x="471" y="97"/>
                    </a:lnTo>
                    <a:lnTo>
                      <a:pt x="481" y="111"/>
                    </a:lnTo>
                    <a:lnTo>
                      <a:pt x="490" y="124"/>
                    </a:lnTo>
                    <a:lnTo>
                      <a:pt x="498" y="139"/>
                    </a:lnTo>
                    <a:lnTo>
                      <a:pt x="506" y="155"/>
                    </a:lnTo>
                    <a:lnTo>
                      <a:pt x="512" y="171"/>
                    </a:lnTo>
                    <a:lnTo>
                      <a:pt x="517" y="187"/>
                    </a:lnTo>
                    <a:lnTo>
                      <a:pt x="519" y="205"/>
                    </a:lnTo>
                    <a:lnTo>
                      <a:pt x="522" y="222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2"/>
                    </a:lnTo>
                    <a:lnTo>
                      <a:pt x="523" y="242"/>
                    </a:lnTo>
                    <a:lnTo>
                      <a:pt x="523" y="245"/>
                    </a:lnTo>
                    <a:lnTo>
                      <a:pt x="523" y="245"/>
                    </a:lnTo>
                    <a:lnTo>
                      <a:pt x="523" y="248"/>
                    </a:lnTo>
                    <a:lnTo>
                      <a:pt x="523" y="248"/>
                    </a:lnTo>
                    <a:lnTo>
                      <a:pt x="523" y="253"/>
                    </a:lnTo>
                    <a:lnTo>
                      <a:pt x="524" y="256"/>
                    </a:lnTo>
                    <a:lnTo>
                      <a:pt x="527" y="261"/>
                    </a:lnTo>
                    <a:lnTo>
                      <a:pt x="530" y="267"/>
                    </a:lnTo>
                    <a:lnTo>
                      <a:pt x="530" y="267"/>
                    </a:lnTo>
                    <a:lnTo>
                      <a:pt x="535" y="272"/>
                    </a:lnTo>
                    <a:lnTo>
                      <a:pt x="543" y="277"/>
                    </a:lnTo>
                    <a:lnTo>
                      <a:pt x="553" y="281"/>
                    </a:lnTo>
                    <a:lnTo>
                      <a:pt x="562" y="282"/>
                    </a:lnTo>
                    <a:lnTo>
                      <a:pt x="562" y="312"/>
                    </a:lnTo>
                    <a:lnTo>
                      <a:pt x="562" y="312"/>
                    </a:lnTo>
                    <a:lnTo>
                      <a:pt x="555" y="311"/>
                    </a:lnTo>
                    <a:lnTo>
                      <a:pt x="546" y="311"/>
                    </a:lnTo>
                    <a:lnTo>
                      <a:pt x="546" y="311"/>
                    </a:lnTo>
                    <a:lnTo>
                      <a:pt x="536" y="312"/>
                    </a:lnTo>
                    <a:lnTo>
                      <a:pt x="528" y="313"/>
                    </a:lnTo>
                    <a:lnTo>
                      <a:pt x="518" y="316"/>
                    </a:lnTo>
                    <a:lnTo>
                      <a:pt x="509" y="321"/>
                    </a:lnTo>
                    <a:lnTo>
                      <a:pt x="509" y="321"/>
                    </a:lnTo>
                    <a:lnTo>
                      <a:pt x="501" y="325"/>
                    </a:lnTo>
                    <a:lnTo>
                      <a:pt x="501" y="325"/>
                    </a:lnTo>
                    <a:lnTo>
                      <a:pt x="488" y="332"/>
                    </a:lnTo>
                    <a:lnTo>
                      <a:pt x="488" y="332"/>
                    </a:lnTo>
                    <a:lnTo>
                      <a:pt x="459" y="345"/>
                    </a:lnTo>
                    <a:lnTo>
                      <a:pt x="459" y="345"/>
                    </a:lnTo>
                    <a:lnTo>
                      <a:pt x="439" y="353"/>
                    </a:lnTo>
                    <a:lnTo>
                      <a:pt x="419" y="360"/>
                    </a:lnTo>
                    <a:lnTo>
                      <a:pt x="400" y="365"/>
                    </a:lnTo>
                    <a:lnTo>
                      <a:pt x="380" y="369"/>
                    </a:lnTo>
                    <a:lnTo>
                      <a:pt x="360" y="372"/>
                    </a:lnTo>
                    <a:lnTo>
                      <a:pt x="342" y="375"/>
                    </a:lnTo>
                    <a:lnTo>
                      <a:pt x="322" y="376"/>
                    </a:lnTo>
                    <a:lnTo>
                      <a:pt x="303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282" y="376"/>
                    </a:lnTo>
                    <a:lnTo>
                      <a:pt x="265" y="375"/>
                    </a:lnTo>
                    <a:lnTo>
                      <a:pt x="247" y="372"/>
                    </a:lnTo>
                    <a:lnTo>
                      <a:pt x="229" y="370"/>
                    </a:lnTo>
                    <a:lnTo>
                      <a:pt x="212" y="366"/>
                    </a:lnTo>
                    <a:lnTo>
                      <a:pt x="195" y="362"/>
                    </a:lnTo>
                    <a:lnTo>
                      <a:pt x="177" y="358"/>
                    </a:lnTo>
                    <a:lnTo>
                      <a:pt x="160" y="353"/>
                    </a:lnTo>
                    <a:lnTo>
                      <a:pt x="160" y="353"/>
                    </a:lnTo>
                    <a:lnTo>
                      <a:pt x="140" y="345"/>
                    </a:lnTo>
                    <a:lnTo>
                      <a:pt x="122" y="338"/>
                    </a:lnTo>
                    <a:lnTo>
                      <a:pt x="106" y="329"/>
                    </a:lnTo>
                    <a:lnTo>
                      <a:pt x="91" y="321"/>
                    </a:lnTo>
                    <a:lnTo>
                      <a:pt x="91" y="321"/>
                    </a:lnTo>
                    <a:lnTo>
                      <a:pt x="85" y="318"/>
                    </a:lnTo>
                    <a:lnTo>
                      <a:pt x="85" y="318"/>
                    </a:lnTo>
                    <a:lnTo>
                      <a:pt x="79" y="316"/>
                    </a:lnTo>
                    <a:lnTo>
                      <a:pt x="71" y="313"/>
                    </a:lnTo>
                    <a:lnTo>
                      <a:pt x="63" y="312"/>
                    </a:lnTo>
                    <a:lnTo>
                      <a:pt x="55" y="312"/>
                    </a:lnTo>
                    <a:lnTo>
                      <a:pt x="55" y="312"/>
                    </a:lnTo>
                    <a:lnTo>
                      <a:pt x="42" y="313"/>
                    </a:lnTo>
                    <a:lnTo>
                      <a:pt x="29" y="316"/>
                    </a:lnTo>
                    <a:lnTo>
                      <a:pt x="29" y="285"/>
                    </a:lnTo>
                    <a:lnTo>
                      <a:pt x="29" y="285"/>
                    </a:lnTo>
                    <a:lnTo>
                      <a:pt x="41" y="284"/>
                    </a:lnTo>
                    <a:lnTo>
                      <a:pt x="50" y="281"/>
                    </a:lnTo>
                    <a:lnTo>
                      <a:pt x="58" y="277"/>
                    </a:lnTo>
                    <a:lnTo>
                      <a:pt x="65" y="274"/>
                    </a:lnTo>
                    <a:lnTo>
                      <a:pt x="70" y="267"/>
                    </a:lnTo>
                    <a:lnTo>
                      <a:pt x="75" y="261"/>
                    </a:lnTo>
                    <a:lnTo>
                      <a:pt x="78" y="254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45"/>
                    </a:lnTo>
                    <a:lnTo>
                      <a:pt x="79" y="245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26"/>
                    </a:lnTo>
                    <a:lnTo>
                      <a:pt x="80" y="210"/>
                    </a:lnTo>
                    <a:lnTo>
                      <a:pt x="82" y="196"/>
                    </a:lnTo>
                    <a:lnTo>
                      <a:pt x="86" y="181"/>
                    </a:lnTo>
                    <a:lnTo>
                      <a:pt x="91" y="168"/>
                    </a:lnTo>
                    <a:lnTo>
                      <a:pt x="96" y="154"/>
                    </a:lnTo>
                    <a:lnTo>
                      <a:pt x="102" y="140"/>
                    </a:lnTo>
                    <a:lnTo>
                      <a:pt x="108" y="128"/>
                    </a:lnTo>
                    <a:lnTo>
                      <a:pt x="116" y="116"/>
                    </a:lnTo>
                    <a:lnTo>
                      <a:pt x="124" y="105"/>
                    </a:lnTo>
                    <a:lnTo>
                      <a:pt x="133" y="94"/>
                    </a:lnTo>
                    <a:lnTo>
                      <a:pt x="143" y="82"/>
                    </a:lnTo>
                    <a:lnTo>
                      <a:pt x="154" y="73"/>
                    </a:lnTo>
                    <a:lnTo>
                      <a:pt x="164" y="64"/>
                    </a:lnTo>
                    <a:lnTo>
                      <a:pt x="176" y="55"/>
                    </a:lnTo>
                    <a:lnTo>
                      <a:pt x="187" y="48"/>
                    </a:lnTo>
                    <a:lnTo>
                      <a:pt x="187" y="48"/>
                    </a:lnTo>
                    <a:lnTo>
                      <a:pt x="191" y="45"/>
                    </a:lnTo>
                    <a:lnTo>
                      <a:pt x="192" y="43"/>
                    </a:lnTo>
                    <a:lnTo>
                      <a:pt x="192" y="41"/>
                    </a:lnTo>
                    <a:lnTo>
                      <a:pt x="192" y="41"/>
                    </a:lnTo>
                    <a:lnTo>
                      <a:pt x="192" y="21"/>
                    </a:lnTo>
                    <a:lnTo>
                      <a:pt x="192" y="21"/>
                    </a:lnTo>
                    <a:lnTo>
                      <a:pt x="192" y="18"/>
                    </a:lnTo>
                    <a:lnTo>
                      <a:pt x="190" y="17"/>
                    </a:lnTo>
                    <a:lnTo>
                      <a:pt x="189" y="16"/>
                    </a:lnTo>
                    <a:lnTo>
                      <a:pt x="187" y="16"/>
                    </a:lnTo>
                    <a:lnTo>
                      <a:pt x="187" y="16"/>
                    </a:lnTo>
                    <a:lnTo>
                      <a:pt x="173" y="24"/>
                    </a:lnTo>
                    <a:lnTo>
                      <a:pt x="158" y="34"/>
                    </a:lnTo>
                    <a:lnTo>
                      <a:pt x="144" y="44"/>
                    </a:lnTo>
                    <a:lnTo>
                      <a:pt x="131" y="55"/>
                    </a:lnTo>
                    <a:lnTo>
                      <a:pt x="118" y="68"/>
                    </a:lnTo>
                    <a:lnTo>
                      <a:pt x="107" y="80"/>
                    </a:lnTo>
                    <a:lnTo>
                      <a:pt x="97" y="94"/>
                    </a:lnTo>
                    <a:lnTo>
                      <a:pt x="87" y="108"/>
                    </a:lnTo>
                    <a:lnTo>
                      <a:pt x="79" y="123"/>
                    </a:lnTo>
                    <a:lnTo>
                      <a:pt x="71" y="138"/>
                    </a:lnTo>
                    <a:lnTo>
                      <a:pt x="65" y="155"/>
                    </a:lnTo>
                    <a:lnTo>
                      <a:pt x="59" y="171"/>
                    </a:lnTo>
                    <a:lnTo>
                      <a:pt x="55" y="189"/>
                    </a:lnTo>
                    <a:lnTo>
                      <a:pt x="52" y="206"/>
                    </a:lnTo>
                    <a:lnTo>
                      <a:pt x="50" y="224"/>
                    </a:lnTo>
                    <a:lnTo>
                      <a:pt x="49" y="243"/>
                    </a:lnTo>
                    <a:lnTo>
                      <a:pt x="49" y="243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8" y="249"/>
                    </a:lnTo>
                    <a:lnTo>
                      <a:pt x="45" y="251"/>
                    </a:lnTo>
                    <a:lnTo>
                      <a:pt x="42" y="253"/>
                    </a:lnTo>
                    <a:lnTo>
                      <a:pt x="37" y="254"/>
                    </a:lnTo>
                    <a:lnTo>
                      <a:pt x="28" y="255"/>
                    </a:lnTo>
                    <a:lnTo>
                      <a:pt x="22" y="255"/>
                    </a:lnTo>
                    <a:lnTo>
                      <a:pt x="22" y="255"/>
                    </a:lnTo>
                    <a:lnTo>
                      <a:pt x="16" y="255"/>
                    </a:lnTo>
                    <a:lnTo>
                      <a:pt x="16" y="255"/>
                    </a:lnTo>
                    <a:lnTo>
                      <a:pt x="10" y="256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1" y="264"/>
                    </a:lnTo>
                    <a:lnTo>
                      <a:pt x="0" y="270"/>
                    </a:lnTo>
                    <a:lnTo>
                      <a:pt x="0" y="337"/>
                    </a:lnTo>
                    <a:lnTo>
                      <a:pt x="0" y="337"/>
                    </a:lnTo>
                    <a:lnTo>
                      <a:pt x="0" y="340"/>
                    </a:lnTo>
                    <a:lnTo>
                      <a:pt x="2" y="344"/>
                    </a:lnTo>
                    <a:lnTo>
                      <a:pt x="4" y="346"/>
                    </a:lnTo>
                    <a:lnTo>
                      <a:pt x="7" y="349"/>
                    </a:lnTo>
                    <a:lnTo>
                      <a:pt x="7" y="349"/>
                    </a:lnTo>
                    <a:lnTo>
                      <a:pt x="11" y="350"/>
                    </a:lnTo>
                    <a:lnTo>
                      <a:pt x="15" y="351"/>
                    </a:lnTo>
                    <a:lnTo>
                      <a:pt x="18" y="351"/>
                    </a:lnTo>
                    <a:lnTo>
                      <a:pt x="22" y="350"/>
                    </a:lnTo>
                    <a:lnTo>
                      <a:pt x="22" y="350"/>
                    </a:lnTo>
                    <a:lnTo>
                      <a:pt x="32" y="345"/>
                    </a:lnTo>
                    <a:lnTo>
                      <a:pt x="43" y="343"/>
                    </a:lnTo>
                    <a:lnTo>
                      <a:pt x="55" y="342"/>
                    </a:lnTo>
                    <a:lnTo>
                      <a:pt x="55" y="342"/>
                    </a:lnTo>
                    <a:lnTo>
                      <a:pt x="64" y="343"/>
                    </a:lnTo>
                    <a:lnTo>
                      <a:pt x="73" y="345"/>
                    </a:lnTo>
                    <a:lnTo>
                      <a:pt x="73" y="345"/>
                    </a:lnTo>
                    <a:lnTo>
                      <a:pt x="78" y="348"/>
                    </a:lnTo>
                    <a:lnTo>
                      <a:pt x="78" y="348"/>
                    </a:lnTo>
                    <a:lnTo>
                      <a:pt x="94" y="356"/>
                    </a:lnTo>
                    <a:lnTo>
                      <a:pt x="111" y="365"/>
                    </a:lnTo>
                    <a:lnTo>
                      <a:pt x="131" y="374"/>
                    </a:lnTo>
                    <a:lnTo>
                      <a:pt x="152" y="380"/>
                    </a:lnTo>
                    <a:lnTo>
                      <a:pt x="152" y="380"/>
                    </a:lnTo>
                    <a:lnTo>
                      <a:pt x="169" y="386"/>
                    </a:lnTo>
                    <a:lnTo>
                      <a:pt x="187" y="391"/>
                    </a:lnTo>
                    <a:lnTo>
                      <a:pt x="206" y="396"/>
                    </a:lnTo>
                    <a:lnTo>
                      <a:pt x="224" y="399"/>
                    </a:lnTo>
                    <a:lnTo>
                      <a:pt x="243" y="402"/>
                    </a:lnTo>
                    <a:lnTo>
                      <a:pt x="263" y="404"/>
                    </a:lnTo>
                    <a:lnTo>
                      <a:pt x="281" y="406"/>
                    </a:lnTo>
                    <a:lnTo>
                      <a:pt x="301" y="406"/>
                    </a:lnTo>
                    <a:lnTo>
                      <a:pt x="301" y="406"/>
                    </a:lnTo>
                    <a:lnTo>
                      <a:pt x="302" y="406"/>
                    </a:lnTo>
                    <a:lnTo>
                      <a:pt x="302" y="406"/>
                    </a:lnTo>
                    <a:lnTo>
                      <a:pt x="312" y="406"/>
                    </a:lnTo>
                    <a:lnTo>
                      <a:pt x="312" y="406"/>
                    </a:lnTo>
                    <a:lnTo>
                      <a:pt x="332" y="406"/>
                    </a:lnTo>
                    <a:lnTo>
                      <a:pt x="351" y="403"/>
                    </a:lnTo>
                    <a:lnTo>
                      <a:pt x="371" y="401"/>
                    </a:lnTo>
                    <a:lnTo>
                      <a:pt x="391" y="397"/>
                    </a:lnTo>
                    <a:lnTo>
                      <a:pt x="409" y="393"/>
                    </a:lnTo>
                    <a:lnTo>
                      <a:pt x="430" y="387"/>
                    </a:lnTo>
                    <a:lnTo>
                      <a:pt x="450" y="381"/>
                    </a:lnTo>
                    <a:lnTo>
                      <a:pt x="470" y="372"/>
                    </a:lnTo>
                    <a:lnTo>
                      <a:pt x="470" y="372"/>
                    </a:lnTo>
                    <a:lnTo>
                      <a:pt x="502" y="359"/>
                    </a:lnTo>
                    <a:lnTo>
                      <a:pt x="502" y="359"/>
                    </a:lnTo>
                    <a:lnTo>
                      <a:pt x="516" y="350"/>
                    </a:lnTo>
                    <a:lnTo>
                      <a:pt x="516" y="350"/>
                    </a:lnTo>
                    <a:lnTo>
                      <a:pt x="523" y="346"/>
                    </a:lnTo>
                    <a:lnTo>
                      <a:pt x="523" y="346"/>
                    </a:lnTo>
                    <a:lnTo>
                      <a:pt x="534" y="342"/>
                    </a:lnTo>
                    <a:lnTo>
                      <a:pt x="540" y="340"/>
                    </a:lnTo>
                    <a:lnTo>
                      <a:pt x="546" y="340"/>
                    </a:lnTo>
                    <a:lnTo>
                      <a:pt x="546" y="340"/>
                    </a:lnTo>
                    <a:lnTo>
                      <a:pt x="556" y="342"/>
                    </a:lnTo>
                    <a:lnTo>
                      <a:pt x="562" y="343"/>
                    </a:lnTo>
                    <a:lnTo>
                      <a:pt x="569" y="346"/>
                    </a:lnTo>
                    <a:lnTo>
                      <a:pt x="569" y="346"/>
                    </a:lnTo>
                    <a:lnTo>
                      <a:pt x="572" y="348"/>
                    </a:lnTo>
                    <a:lnTo>
                      <a:pt x="576" y="349"/>
                    </a:lnTo>
                    <a:lnTo>
                      <a:pt x="581" y="348"/>
                    </a:lnTo>
                    <a:lnTo>
                      <a:pt x="585" y="346"/>
                    </a:lnTo>
                    <a:lnTo>
                      <a:pt x="585" y="346"/>
                    </a:lnTo>
                    <a:lnTo>
                      <a:pt x="587" y="344"/>
                    </a:lnTo>
                    <a:lnTo>
                      <a:pt x="590" y="342"/>
                    </a:lnTo>
                    <a:lnTo>
                      <a:pt x="592" y="338"/>
                    </a:lnTo>
                    <a:lnTo>
                      <a:pt x="592" y="334"/>
                    </a:lnTo>
                    <a:lnTo>
                      <a:pt x="592" y="269"/>
                    </a:lnTo>
                    <a:lnTo>
                      <a:pt x="592" y="269"/>
                    </a:lnTo>
                    <a:lnTo>
                      <a:pt x="591" y="263"/>
                    </a:lnTo>
                    <a:lnTo>
                      <a:pt x="587" y="259"/>
                    </a:lnTo>
                    <a:lnTo>
                      <a:pt x="583" y="255"/>
                    </a:lnTo>
                    <a:lnTo>
                      <a:pt x="577" y="254"/>
                    </a:lnTo>
                    <a:lnTo>
                      <a:pt x="577" y="254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31" name="Freeform 86"/>
              <p:cNvSpPr>
                <a:spLocks/>
              </p:cNvSpPr>
              <p:nvPr/>
            </p:nvSpPr>
            <p:spPr bwMode="auto">
              <a:xfrm>
                <a:off x="7541709" y="5810252"/>
                <a:ext cx="242888" cy="446088"/>
              </a:xfrm>
              <a:custGeom>
                <a:avLst/>
                <a:gdLst>
                  <a:gd name="T0" fmla="*/ 138 w 153"/>
                  <a:gd name="T1" fmla="*/ 0 h 281"/>
                  <a:gd name="T2" fmla="*/ 15 w 153"/>
                  <a:gd name="T3" fmla="*/ 0 h 281"/>
                  <a:gd name="T4" fmla="*/ 15 w 153"/>
                  <a:gd name="T5" fmla="*/ 0 h 281"/>
                  <a:gd name="T6" fmla="*/ 9 w 153"/>
                  <a:gd name="T7" fmla="*/ 1 h 281"/>
                  <a:gd name="T8" fmla="*/ 5 w 153"/>
                  <a:gd name="T9" fmla="*/ 5 h 281"/>
                  <a:gd name="T10" fmla="*/ 1 w 153"/>
                  <a:gd name="T11" fmla="*/ 9 h 281"/>
                  <a:gd name="T12" fmla="*/ 0 w 153"/>
                  <a:gd name="T13" fmla="*/ 15 h 281"/>
                  <a:gd name="T14" fmla="*/ 0 w 153"/>
                  <a:gd name="T15" fmla="*/ 53 h 281"/>
                  <a:gd name="T16" fmla="*/ 0 w 153"/>
                  <a:gd name="T17" fmla="*/ 82 h 281"/>
                  <a:gd name="T18" fmla="*/ 0 w 153"/>
                  <a:gd name="T19" fmla="*/ 178 h 281"/>
                  <a:gd name="T20" fmla="*/ 0 w 153"/>
                  <a:gd name="T21" fmla="*/ 267 h 281"/>
                  <a:gd name="T22" fmla="*/ 0 w 153"/>
                  <a:gd name="T23" fmla="*/ 267 h 281"/>
                  <a:gd name="T24" fmla="*/ 1 w 153"/>
                  <a:gd name="T25" fmla="*/ 273 h 281"/>
                  <a:gd name="T26" fmla="*/ 5 w 153"/>
                  <a:gd name="T27" fmla="*/ 277 h 281"/>
                  <a:gd name="T28" fmla="*/ 9 w 153"/>
                  <a:gd name="T29" fmla="*/ 280 h 281"/>
                  <a:gd name="T30" fmla="*/ 15 w 153"/>
                  <a:gd name="T31" fmla="*/ 281 h 281"/>
                  <a:gd name="T32" fmla="*/ 15 w 153"/>
                  <a:gd name="T33" fmla="*/ 281 h 281"/>
                  <a:gd name="T34" fmla="*/ 21 w 153"/>
                  <a:gd name="T35" fmla="*/ 280 h 281"/>
                  <a:gd name="T36" fmla="*/ 25 w 153"/>
                  <a:gd name="T37" fmla="*/ 277 h 281"/>
                  <a:gd name="T38" fmla="*/ 28 w 153"/>
                  <a:gd name="T39" fmla="*/ 273 h 281"/>
                  <a:gd name="T40" fmla="*/ 30 w 153"/>
                  <a:gd name="T41" fmla="*/ 267 h 281"/>
                  <a:gd name="T42" fmla="*/ 30 w 153"/>
                  <a:gd name="T43" fmla="*/ 73 h 281"/>
                  <a:gd name="T44" fmla="*/ 30 w 153"/>
                  <a:gd name="T45" fmla="*/ 45 h 281"/>
                  <a:gd name="T46" fmla="*/ 30 w 153"/>
                  <a:gd name="T47" fmla="*/ 30 h 281"/>
                  <a:gd name="T48" fmla="*/ 123 w 153"/>
                  <a:gd name="T49" fmla="*/ 30 h 281"/>
                  <a:gd name="T50" fmla="*/ 123 w 153"/>
                  <a:gd name="T51" fmla="*/ 45 h 281"/>
                  <a:gd name="T52" fmla="*/ 123 w 153"/>
                  <a:gd name="T53" fmla="*/ 72 h 281"/>
                  <a:gd name="T54" fmla="*/ 123 w 153"/>
                  <a:gd name="T55" fmla="*/ 267 h 281"/>
                  <a:gd name="T56" fmla="*/ 123 w 153"/>
                  <a:gd name="T57" fmla="*/ 267 h 281"/>
                  <a:gd name="T58" fmla="*/ 125 w 153"/>
                  <a:gd name="T59" fmla="*/ 273 h 281"/>
                  <a:gd name="T60" fmla="*/ 128 w 153"/>
                  <a:gd name="T61" fmla="*/ 277 h 281"/>
                  <a:gd name="T62" fmla="*/ 132 w 153"/>
                  <a:gd name="T63" fmla="*/ 280 h 281"/>
                  <a:gd name="T64" fmla="*/ 138 w 153"/>
                  <a:gd name="T65" fmla="*/ 281 h 281"/>
                  <a:gd name="T66" fmla="*/ 138 w 153"/>
                  <a:gd name="T67" fmla="*/ 281 h 281"/>
                  <a:gd name="T68" fmla="*/ 144 w 153"/>
                  <a:gd name="T69" fmla="*/ 280 h 281"/>
                  <a:gd name="T70" fmla="*/ 148 w 153"/>
                  <a:gd name="T71" fmla="*/ 277 h 281"/>
                  <a:gd name="T72" fmla="*/ 152 w 153"/>
                  <a:gd name="T73" fmla="*/ 273 h 281"/>
                  <a:gd name="T74" fmla="*/ 153 w 153"/>
                  <a:gd name="T75" fmla="*/ 267 h 281"/>
                  <a:gd name="T76" fmla="*/ 153 w 153"/>
                  <a:gd name="T77" fmla="*/ 80 h 281"/>
                  <a:gd name="T78" fmla="*/ 153 w 153"/>
                  <a:gd name="T79" fmla="*/ 51 h 281"/>
                  <a:gd name="T80" fmla="*/ 153 w 153"/>
                  <a:gd name="T81" fmla="*/ 15 h 281"/>
                  <a:gd name="T82" fmla="*/ 153 w 153"/>
                  <a:gd name="T83" fmla="*/ 15 h 281"/>
                  <a:gd name="T84" fmla="*/ 152 w 153"/>
                  <a:gd name="T85" fmla="*/ 9 h 281"/>
                  <a:gd name="T86" fmla="*/ 148 w 153"/>
                  <a:gd name="T87" fmla="*/ 5 h 281"/>
                  <a:gd name="T88" fmla="*/ 144 w 153"/>
                  <a:gd name="T89" fmla="*/ 1 h 281"/>
                  <a:gd name="T90" fmla="*/ 138 w 153"/>
                  <a:gd name="T91" fmla="*/ 0 h 281"/>
                  <a:gd name="T92" fmla="*/ 138 w 153"/>
                  <a:gd name="T93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281">
                    <a:moveTo>
                      <a:pt x="138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5"/>
                    </a:lnTo>
                    <a:lnTo>
                      <a:pt x="0" y="53"/>
                    </a:lnTo>
                    <a:lnTo>
                      <a:pt x="0" y="82"/>
                    </a:lnTo>
                    <a:lnTo>
                      <a:pt x="0" y="178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1" y="273"/>
                    </a:lnTo>
                    <a:lnTo>
                      <a:pt x="5" y="277"/>
                    </a:lnTo>
                    <a:lnTo>
                      <a:pt x="9" y="280"/>
                    </a:lnTo>
                    <a:lnTo>
                      <a:pt x="15" y="281"/>
                    </a:lnTo>
                    <a:lnTo>
                      <a:pt x="15" y="281"/>
                    </a:lnTo>
                    <a:lnTo>
                      <a:pt x="21" y="280"/>
                    </a:lnTo>
                    <a:lnTo>
                      <a:pt x="25" y="277"/>
                    </a:lnTo>
                    <a:lnTo>
                      <a:pt x="28" y="273"/>
                    </a:lnTo>
                    <a:lnTo>
                      <a:pt x="30" y="267"/>
                    </a:lnTo>
                    <a:lnTo>
                      <a:pt x="30" y="73"/>
                    </a:lnTo>
                    <a:lnTo>
                      <a:pt x="30" y="45"/>
                    </a:lnTo>
                    <a:lnTo>
                      <a:pt x="30" y="30"/>
                    </a:lnTo>
                    <a:lnTo>
                      <a:pt x="123" y="30"/>
                    </a:lnTo>
                    <a:lnTo>
                      <a:pt x="123" y="45"/>
                    </a:lnTo>
                    <a:lnTo>
                      <a:pt x="123" y="72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5" y="273"/>
                    </a:lnTo>
                    <a:lnTo>
                      <a:pt x="128" y="277"/>
                    </a:lnTo>
                    <a:lnTo>
                      <a:pt x="132" y="280"/>
                    </a:lnTo>
                    <a:lnTo>
                      <a:pt x="138" y="281"/>
                    </a:lnTo>
                    <a:lnTo>
                      <a:pt x="138" y="281"/>
                    </a:lnTo>
                    <a:lnTo>
                      <a:pt x="144" y="280"/>
                    </a:lnTo>
                    <a:lnTo>
                      <a:pt x="148" y="277"/>
                    </a:lnTo>
                    <a:lnTo>
                      <a:pt x="152" y="273"/>
                    </a:lnTo>
                    <a:lnTo>
                      <a:pt x="153" y="267"/>
                    </a:lnTo>
                    <a:lnTo>
                      <a:pt x="153" y="80"/>
                    </a:lnTo>
                    <a:lnTo>
                      <a:pt x="153" y="51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2" y="9"/>
                    </a:lnTo>
                    <a:lnTo>
                      <a:pt x="148" y="5"/>
                    </a:lnTo>
                    <a:lnTo>
                      <a:pt x="144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</p:grpSp>
      <p:grpSp>
        <p:nvGrpSpPr>
          <p:cNvPr id="69" name="组合 68">
            <a:extLst>
              <a:ext uri="{FF2B5EF4-FFF2-40B4-BE49-F238E27FC236}">
                <a16:creationId xmlns:a16="http://schemas.microsoft.com/office/drawing/2014/main" id="{ED17B1DD-201D-49BA-B143-C5CBF23561ED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70" name="Rounded Rectangle 1">
              <a:extLst>
                <a:ext uri="{FF2B5EF4-FFF2-40B4-BE49-F238E27FC236}">
                  <a16:creationId xmlns:a16="http://schemas.microsoft.com/office/drawing/2014/main" id="{F2640692-1E49-40FD-B3F4-90C52E480BAF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71" name="文本框 70">
              <a:extLst>
                <a:ext uri="{FF2B5EF4-FFF2-40B4-BE49-F238E27FC236}">
                  <a16:creationId xmlns:a16="http://schemas.microsoft.com/office/drawing/2014/main" id="{8FAD0256-E183-4BF7-B041-97B91D006900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72" name="文本框 71">
              <a:extLst>
                <a:ext uri="{FF2B5EF4-FFF2-40B4-BE49-F238E27FC236}">
                  <a16:creationId xmlns:a16="http://schemas.microsoft.com/office/drawing/2014/main" id="{E090A6AA-A3D4-4A10-A903-B26A54FE7CDA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620430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4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4000"/>
                            </p:stCondLst>
                            <p:childTnLst>
                              <p:par>
                                <p:cTn id="26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0"/>
                            </p:stCondLst>
                            <p:childTnLst>
                              <p:par>
                                <p:cTn id="3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8000"/>
                            </p:stCondLst>
                            <p:childTnLst>
                              <p:par>
                                <p:cTn id="34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0"/>
                            </p:stCondLst>
                            <p:childTnLst>
                              <p:par>
                                <p:cTn id="5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0"/>
                            </p:stCondLst>
                            <p:childTnLst>
                              <p:par>
                                <p:cTn id="5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4000"/>
                            </p:stCondLst>
                            <p:childTnLst>
                              <p:par>
                                <p:cTn id="5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>
            <a:extLst>
              <a:ext uri="{FF2B5EF4-FFF2-40B4-BE49-F238E27FC236}">
                <a16:creationId xmlns:a16="http://schemas.microsoft.com/office/drawing/2014/main" id="{B342F5C8-99BA-425F-9DFD-07FCE3963096}"/>
              </a:ext>
            </a:extLst>
          </p:cNvPr>
          <p:cNvGrpSpPr/>
          <p:nvPr/>
        </p:nvGrpSpPr>
        <p:grpSpPr>
          <a:xfrm>
            <a:off x="749835" y="4016148"/>
            <a:ext cx="2520001" cy="1775207"/>
            <a:chOff x="749835" y="4016148"/>
            <a:chExt cx="2520001" cy="1775207"/>
          </a:xfrm>
        </p:grpSpPr>
        <p:sp>
          <p:nvSpPr>
            <p:cNvPr id="98" name="Rectangle 3"/>
            <p:cNvSpPr txBox="1">
              <a:spLocks noChangeArrowheads="1"/>
            </p:cNvSpPr>
            <p:nvPr/>
          </p:nvSpPr>
          <p:spPr bwMode="auto">
            <a:xfrm>
              <a:off x="756187" y="4339013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speed"/>
            <p:cNvSpPr txBox="1">
              <a:spLocks noChangeArrowheads="1"/>
            </p:cNvSpPr>
            <p:nvPr/>
          </p:nvSpPr>
          <p:spPr bwMode="auto">
            <a:xfrm>
              <a:off x="749835" y="4016148"/>
              <a:ext cx="2500947" cy="19389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200" b="1">
                  <a:solidFill>
                    <a:schemeClr val="bg1"/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41" name="Rectangle 3"/>
            <p:cNvSpPr txBox="1">
              <a:spLocks noChangeArrowheads="1"/>
            </p:cNvSpPr>
            <p:nvPr/>
          </p:nvSpPr>
          <p:spPr bwMode="auto">
            <a:xfrm>
              <a:off x="756187" y="5237357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" name="组合 6">
            <a:extLst>
              <a:ext uri="{FF2B5EF4-FFF2-40B4-BE49-F238E27FC236}">
                <a16:creationId xmlns:a16="http://schemas.microsoft.com/office/drawing/2014/main" id="{50F42EA7-CB7E-47A8-8604-C6B28C35C329}"/>
              </a:ext>
            </a:extLst>
          </p:cNvPr>
          <p:cNvGrpSpPr/>
          <p:nvPr/>
        </p:nvGrpSpPr>
        <p:grpSpPr>
          <a:xfrm>
            <a:off x="3481984" y="4016148"/>
            <a:ext cx="2520000" cy="1775207"/>
            <a:chOff x="3481984" y="4016148"/>
            <a:chExt cx="2520000" cy="1775207"/>
          </a:xfrm>
        </p:grpSpPr>
        <p:sp>
          <p:nvSpPr>
            <p:cNvPr id="100" name="Rectangle 3"/>
            <p:cNvSpPr txBox="1">
              <a:spLocks noChangeArrowheads="1"/>
            </p:cNvSpPr>
            <p:nvPr/>
          </p:nvSpPr>
          <p:spPr bwMode="auto">
            <a:xfrm>
              <a:off x="3488335" y="4339013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speed"/>
            <p:cNvSpPr txBox="1">
              <a:spLocks noChangeArrowheads="1"/>
            </p:cNvSpPr>
            <p:nvPr/>
          </p:nvSpPr>
          <p:spPr bwMode="auto">
            <a:xfrm>
              <a:off x="3481984" y="4016148"/>
              <a:ext cx="2507298" cy="19389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200" b="1">
                  <a:solidFill>
                    <a:schemeClr val="bg1"/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42" name="Rectangle 3"/>
            <p:cNvSpPr txBox="1">
              <a:spLocks noChangeArrowheads="1"/>
            </p:cNvSpPr>
            <p:nvPr/>
          </p:nvSpPr>
          <p:spPr bwMode="auto">
            <a:xfrm>
              <a:off x="3488335" y="5237357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53364783-FA4B-4BC0-B849-2EE852AAB1D2}"/>
              </a:ext>
            </a:extLst>
          </p:cNvPr>
          <p:cNvGrpSpPr/>
          <p:nvPr/>
        </p:nvGrpSpPr>
        <p:grpSpPr>
          <a:xfrm>
            <a:off x="6220482" y="4016148"/>
            <a:ext cx="2520001" cy="1775207"/>
            <a:chOff x="6220482" y="4016148"/>
            <a:chExt cx="2520001" cy="1775207"/>
          </a:xfrm>
        </p:grpSpPr>
        <p:sp>
          <p:nvSpPr>
            <p:cNvPr id="102" name="Rectangle 3"/>
            <p:cNvSpPr txBox="1">
              <a:spLocks noChangeArrowheads="1"/>
            </p:cNvSpPr>
            <p:nvPr/>
          </p:nvSpPr>
          <p:spPr bwMode="auto">
            <a:xfrm>
              <a:off x="6226834" y="4339013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speed"/>
            <p:cNvSpPr txBox="1">
              <a:spLocks noChangeArrowheads="1"/>
            </p:cNvSpPr>
            <p:nvPr/>
          </p:nvSpPr>
          <p:spPr bwMode="auto">
            <a:xfrm>
              <a:off x="6220482" y="4016148"/>
              <a:ext cx="2513649" cy="19389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200" b="1">
                  <a:solidFill>
                    <a:schemeClr val="bg1"/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43" name="Rectangle 3"/>
            <p:cNvSpPr txBox="1">
              <a:spLocks noChangeArrowheads="1"/>
            </p:cNvSpPr>
            <p:nvPr/>
          </p:nvSpPr>
          <p:spPr bwMode="auto">
            <a:xfrm>
              <a:off x="6226834" y="5237357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87DE4FAD-0D38-4956-8DE2-050CFB332981}"/>
              </a:ext>
            </a:extLst>
          </p:cNvPr>
          <p:cNvGrpSpPr/>
          <p:nvPr/>
        </p:nvGrpSpPr>
        <p:grpSpPr>
          <a:xfrm>
            <a:off x="8965332" y="4016148"/>
            <a:ext cx="2520001" cy="1775207"/>
            <a:chOff x="8965332" y="4016148"/>
            <a:chExt cx="2520001" cy="1775207"/>
          </a:xfrm>
        </p:grpSpPr>
        <p:sp>
          <p:nvSpPr>
            <p:cNvPr id="104" name="Rectangle 3"/>
            <p:cNvSpPr txBox="1">
              <a:spLocks noChangeArrowheads="1"/>
            </p:cNvSpPr>
            <p:nvPr/>
          </p:nvSpPr>
          <p:spPr bwMode="auto">
            <a:xfrm>
              <a:off x="8971684" y="4339013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speed"/>
            <p:cNvSpPr txBox="1">
              <a:spLocks noChangeArrowheads="1"/>
            </p:cNvSpPr>
            <p:nvPr/>
          </p:nvSpPr>
          <p:spPr bwMode="auto">
            <a:xfrm>
              <a:off x="8965332" y="4016148"/>
              <a:ext cx="2500947" cy="19389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200" b="1">
                  <a:solidFill>
                    <a:schemeClr val="bg1"/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44" name="Rectangle 3"/>
            <p:cNvSpPr txBox="1">
              <a:spLocks noChangeArrowheads="1"/>
            </p:cNvSpPr>
            <p:nvPr/>
          </p:nvSpPr>
          <p:spPr bwMode="auto">
            <a:xfrm>
              <a:off x="8971684" y="5237357"/>
              <a:ext cx="2513649" cy="553998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l"/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b="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l"/>
              <a:endParaRPr lang="en-US" altLang="zh-CN" sz="1200" b="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AF55B779-E07B-454D-B54C-0E2FDF273A79}"/>
              </a:ext>
            </a:extLst>
          </p:cNvPr>
          <p:cNvGrpSpPr/>
          <p:nvPr/>
        </p:nvGrpSpPr>
        <p:grpSpPr>
          <a:xfrm>
            <a:off x="749835" y="1880258"/>
            <a:ext cx="10716440" cy="1952640"/>
            <a:chOff x="749835" y="1880258"/>
            <a:chExt cx="10716440" cy="1952640"/>
          </a:xfrm>
        </p:grpSpPr>
        <p:pic>
          <p:nvPicPr>
            <p:cNvPr id="6" name="图片 5">
              <a:extLst>
                <a:ext uri="{FF2B5EF4-FFF2-40B4-BE49-F238E27FC236}">
                  <a16:creationId xmlns:a16="http://schemas.microsoft.com/office/drawing/2014/main" id="{E48EA27A-7D63-41B3-A013-4ABA4BE5D42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55804" y="1954281"/>
              <a:ext cx="2510471" cy="1878617"/>
            </a:xfrm>
            <a:prstGeom prst="rect">
              <a:avLst/>
            </a:prstGeom>
          </p:spPr>
        </p:pic>
        <p:pic>
          <p:nvPicPr>
            <p:cNvPr id="8" name="图片 7">
              <a:extLst>
                <a:ext uri="{FF2B5EF4-FFF2-40B4-BE49-F238E27FC236}">
                  <a16:creationId xmlns:a16="http://schemas.microsoft.com/office/drawing/2014/main" id="{6CD5E4F1-B5DE-4FF5-A301-C7E09C5FF6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14136" y="1880258"/>
              <a:ext cx="2519995" cy="1873810"/>
            </a:xfrm>
            <a:prstGeom prst="rect">
              <a:avLst/>
            </a:prstGeom>
          </p:spPr>
        </p:pic>
        <p:pic>
          <p:nvPicPr>
            <p:cNvPr id="10" name="图片 9">
              <a:extLst>
                <a:ext uri="{FF2B5EF4-FFF2-40B4-BE49-F238E27FC236}">
                  <a16:creationId xmlns:a16="http://schemas.microsoft.com/office/drawing/2014/main" id="{C01C9FB7-7507-4EA1-A00B-5F57E2EE4F0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1984" y="1931642"/>
              <a:ext cx="2529529" cy="1822426"/>
            </a:xfrm>
            <a:prstGeom prst="rect">
              <a:avLst/>
            </a:prstGeom>
          </p:spPr>
        </p:pic>
        <p:pic>
          <p:nvPicPr>
            <p:cNvPr id="12" name="图片 11">
              <a:extLst>
                <a:ext uri="{FF2B5EF4-FFF2-40B4-BE49-F238E27FC236}">
                  <a16:creationId xmlns:a16="http://schemas.microsoft.com/office/drawing/2014/main" id="{8CE294B1-37BB-405A-A56C-A8873F8B840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188" y="1944253"/>
              <a:ext cx="2494594" cy="1819279"/>
            </a:xfrm>
            <a:prstGeom prst="rect">
              <a:avLst/>
            </a:prstGeom>
          </p:spPr>
        </p:pic>
        <p:grpSp>
          <p:nvGrpSpPr>
            <p:cNvPr id="2" name="组合 1">
              <a:extLst>
                <a:ext uri="{FF2B5EF4-FFF2-40B4-BE49-F238E27FC236}">
                  <a16:creationId xmlns:a16="http://schemas.microsoft.com/office/drawing/2014/main" id="{8E270ACD-A258-40B2-A0D5-35EFB39061A8}"/>
                </a:ext>
              </a:extLst>
            </p:cNvPr>
            <p:cNvGrpSpPr/>
            <p:nvPr/>
          </p:nvGrpSpPr>
          <p:grpSpPr>
            <a:xfrm>
              <a:off x="749835" y="1943584"/>
              <a:ext cx="10716440" cy="1819278"/>
              <a:chOff x="749835" y="1990722"/>
              <a:chExt cx="10716440" cy="1819278"/>
            </a:xfrm>
          </p:grpSpPr>
          <p:sp>
            <p:nvSpPr>
              <p:cNvPr id="106" name="Rectangle 105"/>
              <p:cNvSpPr/>
              <p:nvPr/>
            </p:nvSpPr>
            <p:spPr>
              <a:xfrm>
                <a:off x="749835" y="1990722"/>
                <a:ext cx="2500947" cy="181927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" name="Rectangle 106"/>
              <p:cNvSpPr/>
              <p:nvPr/>
            </p:nvSpPr>
            <p:spPr>
              <a:xfrm>
                <a:off x="3481985" y="1990722"/>
                <a:ext cx="2520003" cy="181927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" name="Rectangle 107"/>
              <p:cNvSpPr/>
              <p:nvPr/>
            </p:nvSpPr>
            <p:spPr>
              <a:xfrm>
                <a:off x="6223661" y="1990722"/>
                <a:ext cx="2500947" cy="181927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8936756" y="1990722"/>
                <a:ext cx="2529519" cy="181927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D7A55D80-D786-40A3-9030-3D75A2B17629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8" name="Rounded Rectangle 1">
              <a:extLst>
                <a:ext uri="{FF2B5EF4-FFF2-40B4-BE49-F238E27FC236}">
                  <a16:creationId xmlns:a16="http://schemas.microsoft.com/office/drawing/2014/main" id="{9416FC84-A306-46FF-B9F9-0BA9A25B279B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29" name="文本框 28">
              <a:extLst>
                <a:ext uri="{FF2B5EF4-FFF2-40B4-BE49-F238E27FC236}">
                  <a16:creationId xmlns:a16="http://schemas.microsoft.com/office/drawing/2014/main" id="{934D6BDF-636A-4C6B-97BB-04859C9DD148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EDAE97CE-E8D2-4FF6-9EC5-F52574C489E2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749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4000"/>
                            </p:stCondLst>
                            <p:childTnLst>
                              <p:par>
                                <p:cTn id="1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6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000"/>
                            </p:stCondLst>
                            <p:childTnLst>
                              <p:par>
                                <p:cTn id="2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>
            <a:extLst>
              <a:ext uri="{FF2B5EF4-FFF2-40B4-BE49-F238E27FC236}">
                <a16:creationId xmlns:a16="http://schemas.microsoft.com/office/drawing/2014/main" id="{60E63ED6-0CF0-4E38-AF99-663F720FD6C1}"/>
              </a:ext>
            </a:extLst>
          </p:cNvPr>
          <p:cNvGrpSpPr/>
          <p:nvPr/>
        </p:nvGrpSpPr>
        <p:grpSpPr>
          <a:xfrm>
            <a:off x="6003403" y="3791441"/>
            <a:ext cx="4393349" cy="781434"/>
            <a:chOff x="6003403" y="3791441"/>
            <a:chExt cx="4393349" cy="781434"/>
          </a:xfrm>
        </p:grpSpPr>
        <p:sp>
          <p:nvSpPr>
            <p:cNvPr id="77" name="Freeform 76"/>
            <p:cNvSpPr/>
            <p:nvPr/>
          </p:nvSpPr>
          <p:spPr>
            <a:xfrm rot="5400000">
              <a:off x="6162138" y="3647436"/>
              <a:ext cx="766704" cy="1084173"/>
            </a:xfrm>
            <a:custGeom>
              <a:avLst/>
              <a:gdLst>
                <a:gd name="connsiteX0" fmla="*/ 0 w 766704"/>
                <a:gd name="connsiteY0" fmla="*/ 935160 h 1084173"/>
                <a:gd name="connsiteX1" fmla="*/ 0 w 766704"/>
                <a:gd name="connsiteY1" fmla="*/ 258442 h 1084173"/>
                <a:gd name="connsiteX2" fmla="*/ 1 w 766704"/>
                <a:gd name="connsiteY2" fmla="*/ 258442 h 1084173"/>
                <a:gd name="connsiteX3" fmla="*/ 380277 w 766704"/>
                <a:gd name="connsiteY3" fmla="*/ 0 h 1084173"/>
                <a:gd name="connsiteX4" fmla="*/ 766703 w 766704"/>
                <a:gd name="connsiteY4" fmla="*/ 258442 h 1084173"/>
                <a:gd name="connsiteX5" fmla="*/ 766702 w 766704"/>
                <a:gd name="connsiteY5" fmla="*/ 258442 h 1084173"/>
                <a:gd name="connsiteX6" fmla="*/ 766702 w 766704"/>
                <a:gd name="connsiteY6" fmla="*/ 407454 h 1084173"/>
                <a:gd name="connsiteX7" fmla="*/ 766704 w 766704"/>
                <a:gd name="connsiteY7" fmla="*/ 407455 h 1084173"/>
                <a:gd name="connsiteX8" fmla="*/ 766703 w 766704"/>
                <a:gd name="connsiteY8" fmla="*/ 407455 h 1084173"/>
                <a:gd name="connsiteX9" fmla="*/ 766703 w 766704"/>
                <a:gd name="connsiteY9" fmla="*/ 1084173 h 1084173"/>
                <a:gd name="connsiteX10" fmla="*/ 380278 w 766704"/>
                <a:gd name="connsiteY10" fmla="*/ 825731 h 1084173"/>
                <a:gd name="connsiteX11" fmla="*/ 2 w 766704"/>
                <a:gd name="connsiteY11" fmla="*/ 1084173 h 1084173"/>
                <a:gd name="connsiteX12" fmla="*/ 1 w 766704"/>
                <a:gd name="connsiteY12" fmla="*/ 1084173 h 1084173"/>
                <a:gd name="connsiteX13" fmla="*/ 1 w 766704"/>
                <a:gd name="connsiteY13" fmla="*/ 935160 h 108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6704" h="1084173">
                  <a:moveTo>
                    <a:pt x="0" y="935160"/>
                  </a:moveTo>
                  <a:lnTo>
                    <a:pt x="0" y="258442"/>
                  </a:lnTo>
                  <a:lnTo>
                    <a:pt x="1" y="258442"/>
                  </a:lnTo>
                  <a:lnTo>
                    <a:pt x="380277" y="0"/>
                  </a:lnTo>
                  <a:lnTo>
                    <a:pt x="766703" y="258442"/>
                  </a:lnTo>
                  <a:lnTo>
                    <a:pt x="766702" y="258442"/>
                  </a:lnTo>
                  <a:lnTo>
                    <a:pt x="766702" y="407454"/>
                  </a:lnTo>
                  <a:lnTo>
                    <a:pt x="766704" y="407455"/>
                  </a:lnTo>
                  <a:lnTo>
                    <a:pt x="766703" y="407455"/>
                  </a:lnTo>
                  <a:lnTo>
                    <a:pt x="766703" y="1084173"/>
                  </a:lnTo>
                  <a:lnTo>
                    <a:pt x="380278" y="825731"/>
                  </a:lnTo>
                  <a:lnTo>
                    <a:pt x="2" y="1084173"/>
                  </a:lnTo>
                  <a:lnTo>
                    <a:pt x="1" y="1084173"/>
                  </a:lnTo>
                  <a:lnTo>
                    <a:pt x="1" y="935160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>
                <a:solidFill>
                  <a:schemeClr val="lt1"/>
                </a:solidFill>
              </a:endParaRPr>
            </a:p>
          </p:txBody>
        </p:sp>
        <p:sp>
          <p:nvSpPr>
            <p:cNvPr id="51" name="Rectangle 3"/>
            <p:cNvSpPr txBox="1">
              <a:spLocks noChangeArrowheads="1"/>
            </p:cNvSpPr>
            <p:nvPr/>
          </p:nvSpPr>
          <p:spPr bwMode="auto">
            <a:xfrm>
              <a:off x="7236589" y="4041601"/>
              <a:ext cx="3160163" cy="369332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speed"/>
            <p:cNvSpPr txBox="1">
              <a:spLocks noChangeArrowheads="1"/>
            </p:cNvSpPr>
            <p:nvPr/>
          </p:nvSpPr>
          <p:spPr bwMode="auto">
            <a:xfrm>
              <a:off x="7236585" y="3791441"/>
              <a:ext cx="2014019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55" name="Freeform 20"/>
            <p:cNvSpPr>
              <a:spLocks noEditPoints="1"/>
            </p:cNvSpPr>
            <p:nvPr/>
          </p:nvSpPr>
          <p:spPr bwMode="auto">
            <a:xfrm>
              <a:off x="6377256" y="3977737"/>
              <a:ext cx="382017" cy="396682"/>
            </a:xfrm>
            <a:custGeom>
              <a:avLst/>
              <a:gdLst>
                <a:gd name="T0" fmla="*/ 359 w 521"/>
                <a:gd name="T1" fmla="*/ 282 h 541"/>
                <a:gd name="T2" fmla="*/ 365 w 521"/>
                <a:gd name="T3" fmla="*/ 275 h 541"/>
                <a:gd name="T4" fmla="*/ 364 w 521"/>
                <a:gd name="T5" fmla="*/ 264 h 541"/>
                <a:gd name="T6" fmla="*/ 375 w 521"/>
                <a:gd name="T7" fmla="*/ 143 h 541"/>
                <a:gd name="T8" fmla="*/ 412 w 521"/>
                <a:gd name="T9" fmla="*/ 138 h 541"/>
                <a:gd name="T10" fmla="*/ 417 w 521"/>
                <a:gd name="T11" fmla="*/ 14 h 541"/>
                <a:gd name="T12" fmla="*/ 402 w 521"/>
                <a:gd name="T13" fmla="*/ 0 h 541"/>
                <a:gd name="T14" fmla="*/ 388 w 521"/>
                <a:gd name="T15" fmla="*/ 8 h 541"/>
                <a:gd name="T16" fmla="*/ 134 w 521"/>
                <a:gd name="T17" fmla="*/ 14 h 541"/>
                <a:gd name="T18" fmla="*/ 126 w 521"/>
                <a:gd name="T19" fmla="*/ 1 h 541"/>
                <a:gd name="T20" fmla="*/ 110 w 521"/>
                <a:gd name="T21" fmla="*/ 3 h 541"/>
                <a:gd name="T22" fmla="*/ 106 w 521"/>
                <a:gd name="T23" fmla="*/ 128 h 541"/>
                <a:gd name="T24" fmla="*/ 119 w 521"/>
                <a:gd name="T25" fmla="*/ 143 h 541"/>
                <a:gd name="T26" fmla="*/ 198 w 521"/>
                <a:gd name="T27" fmla="*/ 143 h 541"/>
                <a:gd name="T28" fmla="*/ 161 w 521"/>
                <a:gd name="T29" fmla="*/ 261 h 541"/>
                <a:gd name="T30" fmla="*/ 158 w 521"/>
                <a:gd name="T31" fmla="*/ 271 h 541"/>
                <a:gd name="T32" fmla="*/ 165 w 521"/>
                <a:gd name="T33" fmla="*/ 283 h 541"/>
                <a:gd name="T34" fmla="*/ 261 w 521"/>
                <a:gd name="T35" fmla="*/ 224 h 541"/>
                <a:gd name="T36" fmla="*/ 262 w 521"/>
                <a:gd name="T37" fmla="*/ 338 h 541"/>
                <a:gd name="T38" fmla="*/ 8 w 521"/>
                <a:gd name="T39" fmla="*/ 389 h 541"/>
                <a:gd name="T40" fmla="*/ 0 w 521"/>
                <a:gd name="T41" fmla="*/ 473 h 541"/>
                <a:gd name="T42" fmla="*/ 8 w 521"/>
                <a:gd name="T43" fmla="*/ 487 h 541"/>
                <a:gd name="T44" fmla="*/ 47 w 521"/>
                <a:gd name="T45" fmla="*/ 498 h 541"/>
                <a:gd name="T46" fmla="*/ 73 w 521"/>
                <a:gd name="T47" fmla="*/ 531 h 541"/>
                <a:gd name="T48" fmla="*/ 103 w 521"/>
                <a:gd name="T49" fmla="*/ 541 h 541"/>
                <a:gd name="T50" fmla="*/ 144 w 521"/>
                <a:gd name="T51" fmla="*/ 525 h 541"/>
                <a:gd name="T52" fmla="*/ 163 w 521"/>
                <a:gd name="T53" fmla="*/ 488 h 541"/>
                <a:gd name="T54" fmla="*/ 365 w 521"/>
                <a:gd name="T55" fmla="*/ 508 h 541"/>
                <a:gd name="T56" fmla="*/ 396 w 521"/>
                <a:gd name="T57" fmla="*/ 536 h 541"/>
                <a:gd name="T58" fmla="*/ 429 w 521"/>
                <a:gd name="T59" fmla="*/ 540 h 541"/>
                <a:gd name="T60" fmla="*/ 465 w 521"/>
                <a:gd name="T61" fmla="*/ 518 h 541"/>
                <a:gd name="T62" fmla="*/ 508 w 521"/>
                <a:gd name="T63" fmla="*/ 488 h 541"/>
                <a:gd name="T64" fmla="*/ 521 w 521"/>
                <a:gd name="T65" fmla="*/ 478 h 541"/>
                <a:gd name="T66" fmla="*/ 521 w 521"/>
                <a:gd name="T67" fmla="*/ 397 h 541"/>
                <a:gd name="T68" fmla="*/ 508 w 521"/>
                <a:gd name="T69" fmla="*/ 388 h 541"/>
                <a:gd name="T70" fmla="*/ 387 w 521"/>
                <a:gd name="T71" fmla="*/ 113 h 541"/>
                <a:gd name="T72" fmla="*/ 98 w 521"/>
                <a:gd name="T73" fmla="*/ 512 h 541"/>
                <a:gd name="T74" fmla="*/ 81 w 521"/>
                <a:gd name="T75" fmla="*/ 502 h 541"/>
                <a:gd name="T76" fmla="*/ 133 w 521"/>
                <a:gd name="T77" fmla="*/ 488 h 541"/>
                <a:gd name="T78" fmla="*/ 127 w 521"/>
                <a:gd name="T79" fmla="*/ 502 h 541"/>
                <a:gd name="T80" fmla="*/ 110 w 521"/>
                <a:gd name="T81" fmla="*/ 512 h 541"/>
                <a:gd name="T82" fmla="*/ 418 w 521"/>
                <a:gd name="T83" fmla="*/ 512 h 541"/>
                <a:gd name="T84" fmla="*/ 398 w 521"/>
                <a:gd name="T85" fmla="*/ 504 h 541"/>
                <a:gd name="T86" fmla="*/ 388 w 521"/>
                <a:gd name="T87" fmla="*/ 488 h 541"/>
                <a:gd name="T88" fmla="*/ 444 w 521"/>
                <a:gd name="T89" fmla="*/ 497 h 541"/>
                <a:gd name="T90" fmla="*/ 428 w 521"/>
                <a:gd name="T91" fmla="*/ 509 h 541"/>
                <a:gd name="T92" fmla="*/ 493 w 521"/>
                <a:gd name="T93" fmla="*/ 459 h 541"/>
                <a:gd name="T94" fmla="*/ 493 w 521"/>
                <a:gd name="T95" fmla="*/ 459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1" h="541">
                  <a:moveTo>
                    <a:pt x="508" y="388"/>
                  </a:moveTo>
                  <a:lnTo>
                    <a:pt x="413" y="388"/>
                  </a:lnTo>
                  <a:lnTo>
                    <a:pt x="292" y="320"/>
                  </a:lnTo>
                  <a:lnTo>
                    <a:pt x="359" y="282"/>
                  </a:lnTo>
                  <a:lnTo>
                    <a:pt x="359" y="282"/>
                  </a:lnTo>
                  <a:lnTo>
                    <a:pt x="361" y="281"/>
                  </a:lnTo>
                  <a:lnTo>
                    <a:pt x="364" y="277"/>
                  </a:lnTo>
                  <a:lnTo>
                    <a:pt x="365" y="275"/>
                  </a:lnTo>
                  <a:lnTo>
                    <a:pt x="365" y="271"/>
                  </a:lnTo>
                  <a:lnTo>
                    <a:pt x="365" y="271"/>
                  </a:lnTo>
                  <a:lnTo>
                    <a:pt x="365" y="267"/>
                  </a:lnTo>
                  <a:lnTo>
                    <a:pt x="364" y="264"/>
                  </a:lnTo>
                  <a:lnTo>
                    <a:pt x="362" y="261"/>
                  </a:lnTo>
                  <a:lnTo>
                    <a:pt x="360" y="259"/>
                  </a:lnTo>
                  <a:lnTo>
                    <a:pt x="287" y="206"/>
                  </a:lnTo>
                  <a:lnTo>
                    <a:pt x="375" y="143"/>
                  </a:lnTo>
                  <a:lnTo>
                    <a:pt x="402" y="143"/>
                  </a:lnTo>
                  <a:lnTo>
                    <a:pt x="402" y="143"/>
                  </a:lnTo>
                  <a:lnTo>
                    <a:pt x="407" y="141"/>
                  </a:lnTo>
                  <a:lnTo>
                    <a:pt x="412" y="138"/>
                  </a:lnTo>
                  <a:lnTo>
                    <a:pt x="415" y="134"/>
                  </a:lnTo>
                  <a:lnTo>
                    <a:pt x="417" y="128"/>
                  </a:lnTo>
                  <a:lnTo>
                    <a:pt x="417" y="14"/>
                  </a:lnTo>
                  <a:lnTo>
                    <a:pt x="417" y="14"/>
                  </a:lnTo>
                  <a:lnTo>
                    <a:pt x="415" y="8"/>
                  </a:lnTo>
                  <a:lnTo>
                    <a:pt x="412" y="3"/>
                  </a:lnTo>
                  <a:lnTo>
                    <a:pt x="407" y="1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396" y="1"/>
                  </a:lnTo>
                  <a:lnTo>
                    <a:pt x="391" y="3"/>
                  </a:lnTo>
                  <a:lnTo>
                    <a:pt x="388" y="8"/>
                  </a:lnTo>
                  <a:lnTo>
                    <a:pt x="387" y="14"/>
                  </a:lnTo>
                  <a:lnTo>
                    <a:pt x="387" y="43"/>
                  </a:lnTo>
                  <a:lnTo>
                    <a:pt x="134" y="43"/>
                  </a:lnTo>
                  <a:lnTo>
                    <a:pt x="134" y="14"/>
                  </a:lnTo>
                  <a:lnTo>
                    <a:pt x="134" y="14"/>
                  </a:lnTo>
                  <a:lnTo>
                    <a:pt x="133" y="8"/>
                  </a:lnTo>
                  <a:lnTo>
                    <a:pt x="131" y="3"/>
                  </a:lnTo>
                  <a:lnTo>
                    <a:pt x="126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4" y="1"/>
                  </a:lnTo>
                  <a:lnTo>
                    <a:pt x="110" y="3"/>
                  </a:lnTo>
                  <a:lnTo>
                    <a:pt x="107" y="8"/>
                  </a:lnTo>
                  <a:lnTo>
                    <a:pt x="106" y="14"/>
                  </a:lnTo>
                  <a:lnTo>
                    <a:pt x="106" y="128"/>
                  </a:lnTo>
                  <a:lnTo>
                    <a:pt x="106" y="128"/>
                  </a:lnTo>
                  <a:lnTo>
                    <a:pt x="107" y="134"/>
                  </a:lnTo>
                  <a:lnTo>
                    <a:pt x="110" y="138"/>
                  </a:lnTo>
                  <a:lnTo>
                    <a:pt x="114" y="141"/>
                  </a:lnTo>
                  <a:lnTo>
                    <a:pt x="119" y="143"/>
                  </a:lnTo>
                  <a:lnTo>
                    <a:pt x="149" y="143"/>
                  </a:lnTo>
                  <a:lnTo>
                    <a:pt x="216" y="191"/>
                  </a:lnTo>
                  <a:lnTo>
                    <a:pt x="240" y="172"/>
                  </a:lnTo>
                  <a:lnTo>
                    <a:pt x="198" y="143"/>
                  </a:lnTo>
                  <a:lnTo>
                    <a:pt x="324" y="143"/>
                  </a:lnTo>
                  <a:lnTo>
                    <a:pt x="164" y="259"/>
                  </a:lnTo>
                  <a:lnTo>
                    <a:pt x="164" y="259"/>
                  </a:lnTo>
                  <a:lnTo>
                    <a:pt x="161" y="261"/>
                  </a:lnTo>
                  <a:lnTo>
                    <a:pt x="159" y="264"/>
                  </a:lnTo>
                  <a:lnTo>
                    <a:pt x="159" y="267"/>
                  </a:lnTo>
                  <a:lnTo>
                    <a:pt x="158" y="271"/>
                  </a:lnTo>
                  <a:lnTo>
                    <a:pt x="158" y="271"/>
                  </a:lnTo>
                  <a:lnTo>
                    <a:pt x="159" y="275"/>
                  </a:lnTo>
                  <a:lnTo>
                    <a:pt x="160" y="277"/>
                  </a:lnTo>
                  <a:lnTo>
                    <a:pt x="163" y="281"/>
                  </a:lnTo>
                  <a:lnTo>
                    <a:pt x="165" y="283"/>
                  </a:lnTo>
                  <a:lnTo>
                    <a:pt x="208" y="307"/>
                  </a:lnTo>
                  <a:lnTo>
                    <a:pt x="237" y="290"/>
                  </a:lnTo>
                  <a:lnTo>
                    <a:pt x="200" y="269"/>
                  </a:lnTo>
                  <a:lnTo>
                    <a:pt x="261" y="224"/>
                  </a:lnTo>
                  <a:lnTo>
                    <a:pt x="324" y="269"/>
                  </a:lnTo>
                  <a:lnTo>
                    <a:pt x="160" y="362"/>
                  </a:lnTo>
                  <a:lnTo>
                    <a:pt x="218" y="362"/>
                  </a:lnTo>
                  <a:lnTo>
                    <a:pt x="262" y="338"/>
                  </a:lnTo>
                  <a:lnTo>
                    <a:pt x="352" y="388"/>
                  </a:lnTo>
                  <a:lnTo>
                    <a:pt x="15" y="388"/>
                  </a:lnTo>
                  <a:lnTo>
                    <a:pt x="15" y="388"/>
                  </a:lnTo>
                  <a:lnTo>
                    <a:pt x="8" y="389"/>
                  </a:lnTo>
                  <a:lnTo>
                    <a:pt x="3" y="392"/>
                  </a:lnTo>
                  <a:lnTo>
                    <a:pt x="1" y="397"/>
                  </a:lnTo>
                  <a:lnTo>
                    <a:pt x="0" y="402"/>
                  </a:lnTo>
                  <a:lnTo>
                    <a:pt x="0" y="473"/>
                  </a:lnTo>
                  <a:lnTo>
                    <a:pt x="0" y="473"/>
                  </a:lnTo>
                  <a:lnTo>
                    <a:pt x="1" y="478"/>
                  </a:lnTo>
                  <a:lnTo>
                    <a:pt x="3" y="483"/>
                  </a:lnTo>
                  <a:lnTo>
                    <a:pt x="8" y="487"/>
                  </a:lnTo>
                  <a:lnTo>
                    <a:pt x="15" y="488"/>
                  </a:lnTo>
                  <a:lnTo>
                    <a:pt x="45" y="488"/>
                  </a:lnTo>
                  <a:lnTo>
                    <a:pt x="45" y="488"/>
                  </a:lnTo>
                  <a:lnTo>
                    <a:pt x="47" y="498"/>
                  </a:lnTo>
                  <a:lnTo>
                    <a:pt x="52" y="508"/>
                  </a:lnTo>
                  <a:lnTo>
                    <a:pt x="57" y="518"/>
                  </a:lnTo>
                  <a:lnTo>
                    <a:pt x="64" y="525"/>
                  </a:lnTo>
                  <a:lnTo>
                    <a:pt x="73" y="531"/>
                  </a:lnTo>
                  <a:lnTo>
                    <a:pt x="82" y="536"/>
                  </a:lnTo>
                  <a:lnTo>
                    <a:pt x="92" y="540"/>
                  </a:lnTo>
                  <a:lnTo>
                    <a:pt x="103" y="541"/>
                  </a:lnTo>
                  <a:lnTo>
                    <a:pt x="103" y="541"/>
                  </a:lnTo>
                  <a:lnTo>
                    <a:pt x="114" y="540"/>
                  </a:lnTo>
                  <a:lnTo>
                    <a:pt x="126" y="536"/>
                  </a:lnTo>
                  <a:lnTo>
                    <a:pt x="135" y="531"/>
                  </a:lnTo>
                  <a:lnTo>
                    <a:pt x="144" y="525"/>
                  </a:lnTo>
                  <a:lnTo>
                    <a:pt x="150" y="518"/>
                  </a:lnTo>
                  <a:lnTo>
                    <a:pt x="156" y="508"/>
                  </a:lnTo>
                  <a:lnTo>
                    <a:pt x="160" y="498"/>
                  </a:lnTo>
                  <a:lnTo>
                    <a:pt x="163" y="488"/>
                  </a:lnTo>
                  <a:lnTo>
                    <a:pt x="359" y="488"/>
                  </a:lnTo>
                  <a:lnTo>
                    <a:pt x="359" y="488"/>
                  </a:lnTo>
                  <a:lnTo>
                    <a:pt x="361" y="498"/>
                  </a:lnTo>
                  <a:lnTo>
                    <a:pt x="365" y="508"/>
                  </a:lnTo>
                  <a:lnTo>
                    <a:pt x="371" y="518"/>
                  </a:lnTo>
                  <a:lnTo>
                    <a:pt x="378" y="525"/>
                  </a:lnTo>
                  <a:lnTo>
                    <a:pt x="387" y="531"/>
                  </a:lnTo>
                  <a:lnTo>
                    <a:pt x="396" y="536"/>
                  </a:lnTo>
                  <a:lnTo>
                    <a:pt x="407" y="540"/>
                  </a:lnTo>
                  <a:lnTo>
                    <a:pt x="418" y="541"/>
                  </a:lnTo>
                  <a:lnTo>
                    <a:pt x="418" y="541"/>
                  </a:lnTo>
                  <a:lnTo>
                    <a:pt x="429" y="540"/>
                  </a:lnTo>
                  <a:lnTo>
                    <a:pt x="439" y="536"/>
                  </a:lnTo>
                  <a:lnTo>
                    <a:pt x="449" y="531"/>
                  </a:lnTo>
                  <a:lnTo>
                    <a:pt x="457" y="525"/>
                  </a:lnTo>
                  <a:lnTo>
                    <a:pt x="465" y="518"/>
                  </a:lnTo>
                  <a:lnTo>
                    <a:pt x="471" y="508"/>
                  </a:lnTo>
                  <a:lnTo>
                    <a:pt x="475" y="498"/>
                  </a:lnTo>
                  <a:lnTo>
                    <a:pt x="477" y="488"/>
                  </a:lnTo>
                  <a:lnTo>
                    <a:pt x="508" y="488"/>
                  </a:lnTo>
                  <a:lnTo>
                    <a:pt x="508" y="488"/>
                  </a:lnTo>
                  <a:lnTo>
                    <a:pt x="513" y="487"/>
                  </a:lnTo>
                  <a:lnTo>
                    <a:pt x="518" y="483"/>
                  </a:lnTo>
                  <a:lnTo>
                    <a:pt x="521" y="478"/>
                  </a:lnTo>
                  <a:lnTo>
                    <a:pt x="521" y="473"/>
                  </a:lnTo>
                  <a:lnTo>
                    <a:pt x="521" y="402"/>
                  </a:lnTo>
                  <a:lnTo>
                    <a:pt x="521" y="402"/>
                  </a:lnTo>
                  <a:lnTo>
                    <a:pt x="521" y="397"/>
                  </a:lnTo>
                  <a:lnTo>
                    <a:pt x="518" y="392"/>
                  </a:lnTo>
                  <a:lnTo>
                    <a:pt x="513" y="389"/>
                  </a:lnTo>
                  <a:lnTo>
                    <a:pt x="508" y="388"/>
                  </a:lnTo>
                  <a:lnTo>
                    <a:pt x="508" y="388"/>
                  </a:lnTo>
                  <a:close/>
                  <a:moveTo>
                    <a:pt x="134" y="113"/>
                  </a:moveTo>
                  <a:lnTo>
                    <a:pt x="134" y="72"/>
                  </a:lnTo>
                  <a:lnTo>
                    <a:pt x="387" y="72"/>
                  </a:lnTo>
                  <a:lnTo>
                    <a:pt x="387" y="113"/>
                  </a:lnTo>
                  <a:lnTo>
                    <a:pt x="134" y="113"/>
                  </a:lnTo>
                  <a:close/>
                  <a:moveTo>
                    <a:pt x="103" y="512"/>
                  </a:moveTo>
                  <a:lnTo>
                    <a:pt x="103" y="512"/>
                  </a:lnTo>
                  <a:lnTo>
                    <a:pt x="98" y="512"/>
                  </a:lnTo>
                  <a:lnTo>
                    <a:pt x="94" y="509"/>
                  </a:lnTo>
                  <a:lnTo>
                    <a:pt x="89" y="508"/>
                  </a:lnTo>
                  <a:lnTo>
                    <a:pt x="85" y="504"/>
                  </a:lnTo>
                  <a:lnTo>
                    <a:pt x="81" y="502"/>
                  </a:lnTo>
                  <a:lnTo>
                    <a:pt x="79" y="497"/>
                  </a:lnTo>
                  <a:lnTo>
                    <a:pt x="76" y="493"/>
                  </a:lnTo>
                  <a:lnTo>
                    <a:pt x="75" y="488"/>
                  </a:lnTo>
                  <a:lnTo>
                    <a:pt x="133" y="488"/>
                  </a:lnTo>
                  <a:lnTo>
                    <a:pt x="133" y="488"/>
                  </a:lnTo>
                  <a:lnTo>
                    <a:pt x="132" y="493"/>
                  </a:lnTo>
                  <a:lnTo>
                    <a:pt x="129" y="497"/>
                  </a:lnTo>
                  <a:lnTo>
                    <a:pt x="127" y="502"/>
                  </a:lnTo>
                  <a:lnTo>
                    <a:pt x="123" y="504"/>
                  </a:lnTo>
                  <a:lnTo>
                    <a:pt x="118" y="508"/>
                  </a:lnTo>
                  <a:lnTo>
                    <a:pt x="114" y="509"/>
                  </a:lnTo>
                  <a:lnTo>
                    <a:pt x="110" y="512"/>
                  </a:lnTo>
                  <a:lnTo>
                    <a:pt x="103" y="512"/>
                  </a:lnTo>
                  <a:lnTo>
                    <a:pt x="103" y="512"/>
                  </a:lnTo>
                  <a:close/>
                  <a:moveTo>
                    <a:pt x="418" y="512"/>
                  </a:moveTo>
                  <a:lnTo>
                    <a:pt x="418" y="512"/>
                  </a:lnTo>
                  <a:lnTo>
                    <a:pt x="413" y="512"/>
                  </a:lnTo>
                  <a:lnTo>
                    <a:pt x="408" y="509"/>
                  </a:lnTo>
                  <a:lnTo>
                    <a:pt x="403" y="508"/>
                  </a:lnTo>
                  <a:lnTo>
                    <a:pt x="398" y="504"/>
                  </a:lnTo>
                  <a:lnTo>
                    <a:pt x="396" y="502"/>
                  </a:lnTo>
                  <a:lnTo>
                    <a:pt x="392" y="497"/>
                  </a:lnTo>
                  <a:lnTo>
                    <a:pt x="389" y="493"/>
                  </a:lnTo>
                  <a:lnTo>
                    <a:pt x="388" y="488"/>
                  </a:lnTo>
                  <a:lnTo>
                    <a:pt x="447" y="488"/>
                  </a:lnTo>
                  <a:lnTo>
                    <a:pt x="447" y="488"/>
                  </a:lnTo>
                  <a:lnTo>
                    <a:pt x="445" y="493"/>
                  </a:lnTo>
                  <a:lnTo>
                    <a:pt x="444" y="497"/>
                  </a:lnTo>
                  <a:lnTo>
                    <a:pt x="440" y="502"/>
                  </a:lnTo>
                  <a:lnTo>
                    <a:pt x="436" y="504"/>
                  </a:lnTo>
                  <a:lnTo>
                    <a:pt x="433" y="508"/>
                  </a:lnTo>
                  <a:lnTo>
                    <a:pt x="428" y="509"/>
                  </a:lnTo>
                  <a:lnTo>
                    <a:pt x="423" y="512"/>
                  </a:lnTo>
                  <a:lnTo>
                    <a:pt x="418" y="512"/>
                  </a:lnTo>
                  <a:lnTo>
                    <a:pt x="418" y="512"/>
                  </a:lnTo>
                  <a:close/>
                  <a:moveTo>
                    <a:pt x="493" y="459"/>
                  </a:moveTo>
                  <a:lnTo>
                    <a:pt x="28" y="459"/>
                  </a:lnTo>
                  <a:lnTo>
                    <a:pt x="28" y="417"/>
                  </a:lnTo>
                  <a:lnTo>
                    <a:pt x="493" y="417"/>
                  </a:lnTo>
                  <a:lnTo>
                    <a:pt x="493" y="459"/>
                  </a:lnTo>
                  <a:close/>
                </a:path>
              </a:pathLst>
            </a:custGeom>
            <a:solidFill>
              <a:srgbClr val="394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EB5C45B8-9BE3-49CF-90DC-18D243F6A653}"/>
              </a:ext>
            </a:extLst>
          </p:cNvPr>
          <p:cNvGrpSpPr/>
          <p:nvPr/>
        </p:nvGrpSpPr>
        <p:grpSpPr>
          <a:xfrm>
            <a:off x="6003403" y="2734167"/>
            <a:ext cx="4393349" cy="802930"/>
            <a:chOff x="6003403" y="2734167"/>
            <a:chExt cx="4393349" cy="802930"/>
          </a:xfrm>
        </p:grpSpPr>
        <p:sp>
          <p:nvSpPr>
            <p:cNvPr id="76" name="Freeform 75"/>
            <p:cNvSpPr/>
            <p:nvPr/>
          </p:nvSpPr>
          <p:spPr>
            <a:xfrm rot="5400000">
              <a:off x="6162138" y="2611658"/>
              <a:ext cx="766704" cy="1084173"/>
            </a:xfrm>
            <a:custGeom>
              <a:avLst/>
              <a:gdLst>
                <a:gd name="connsiteX0" fmla="*/ 0 w 766704"/>
                <a:gd name="connsiteY0" fmla="*/ 935160 h 1084173"/>
                <a:gd name="connsiteX1" fmla="*/ 0 w 766704"/>
                <a:gd name="connsiteY1" fmla="*/ 258442 h 1084173"/>
                <a:gd name="connsiteX2" fmla="*/ 1 w 766704"/>
                <a:gd name="connsiteY2" fmla="*/ 258442 h 1084173"/>
                <a:gd name="connsiteX3" fmla="*/ 380277 w 766704"/>
                <a:gd name="connsiteY3" fmla="*/ 0 h 1084173"/>
                <a:gd name="connsiteX4" fmla="*/ 766703 w 766704"/>
                <a:gd name="connsiteY4" fmla="*/ 258442 h 1084173"/>
                <a:gd name="connsiteX5" fmla="*/ 766702 w 766704"/>
                <a:gd name="connsiteY5" fmla="*/ 258442 h 1084173"/>
                <a:gd name="connsiteX6" fmla="*/ 766702 w 766704"/>
                <a:gd name="connsiteY6" fmla="*/ 407454 h 1084173"/>
                <a:gd name="connsiteX7" fmla="*/ 766704 w 766704"/>
                <a:gd name="connsiteY7" fmla="*/ 407455 h 1084173"/>
                <a:gd name="connsiteX8" fmla="*/ 766703 w 766704"/>
                <a:gd name="connsiteY8" fmla="*/ 407455 h 1084173"/>
                <a:gd name="connsiteX9" fmla="*/ 766703 w 766704"/>
                <a:gd name="connsiteY9" fmla="*/ 1084173 h 1084173"/>
                <a:gd name="connsiteX10" fmla="*/ 380278 w 766704"/>
                <a:gd name="connsiteY10" fmla="*/ 825731 h 1084173"/>
                <a:gd name="connsiteX11" fmla="*/ 2 w 766704"/>
                <a:gd name="connsiteY11" fmla="*/ 1084173 h 1084173"/>
                <a:gd name="connsiteX12" fmla="*/ 1 w 766704"/>
                <a:gd name="connsiteY12" fmla="*/ 1084173 h 1084173"/>
                <a:gd name="connsiteX13" fmla="*/ 1 w 766704"/>
                <a:gd name="connsiteY13" fmla="*/ 935160 h 108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6704" h="1084173">
                  <a:moveTo>
                    <a:pt x="0" y="935160"/>
                  </a:moveTo>
                  <a:lnTo>
                    <a:pt x="0" y="258442"/>
                  </a:lnTo>
                  <a:lnTo>
                    <a:pt x="1" y="258442"/>
                  </a:lnTo>
                  <a:lnTo>
                    <a:pt x="380277" y="0"/>
                  </a:lnTo>
                  <a:lnTo>
                    <a:pt x="766703" y="258442"/>
                  </a:lnTo>
                  <a:lnTo>
                    <a:pt x="766702" y="258442"/>
                  </a:lnTo>
                  <a:lnTo>
                    <a:pt x="766702" y="407454"/>
                  </a:lnTo>
                  <a:lnTo>
                    <a:pt x="766704" y="407455"/>
                  </a:lnTo>
                  <a:lnTo>
                    <a:pt x="766703" y="407455"/>
                  </a:lnTo>
                  <a:lnTo>
                    <a:pt x="766703" y="1084173"/>
                  </a:lnTo>
                  <a:lnTo>
                    <a:pt x="380278" y="825731"/>
                  </a:lnTo>
                  <a:lnTo>
                    <a:pt x="2" y="1084173"/>
                  </a:lnTo>
                  <a:lnTo>
                    <a:pt x="1" y="1084173"/>
                  </a:lnTo>
                  <a:lnTo>
                    <a:pt x="1" y="93516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49" name="Rectangle 3"/>
            <p:cNvSpPr txBox="1">
              <a:spLocks noChangeArrowheads="1"/>
            </p:cNvSpPr>
            <p:nvPr/>
          </p:nvSpPr>
          <p:spPr bwMode="auto">
            <a:xfrm>
              <a:off x="7236589" y="2984327"/>
              <a:ext cx="3160163" cy="369332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speed"/>
            <p:cNvSpPr txBox="1">
              <a:spLocks noChangeArrowheads="1"/>
            </p:cNvSpPr>
            <p:nvPr/>
          </p:nvSpPr>
          <p:spPr bwMode="auto">
            <a:xfrm>
              <a:off x="7236585" y="2734167"/>
              <a:ext cx="2014019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6385979" y="2930851"/>
              <a:ext cx="444713" cy="420916"/>
              <a:chOff x="3881438" y="49213"/>
              <a:chExt cx="949325" cy="898525"/>
            </a:xfrm>
          </p:grpSpPr>
          <p:sp>
            <p:nvSpPr>
              <p:cNvPr id="57" name="Freeform 21"/>
              <p:cNvSpPr>
                <a:spLocks noEditPoints="1"/>
              </p:cNvSpPr>
              <p:nvPr/>
            </p:nvSpPr>
            <p:spPr bwMode="auto">
              <a:xfrm>
                <a:off x="3881438" y="49213"/>
                <a:ext cx="949325" cy="898525"/>
              </a:xfrm>
              <a:custGeom>
                <a:avLst/>
                <a:gdLst>
                  <a:gd name="T0" fmla="*/ 547 w 598"/>
                  <a:gd name="T1" fmla="*/ 127 h 566"/>
                  <a:gd name="T2" fmla="*/ 544 w 598"/>
                  <a:gd name="T3" fmla="*/ 123 h 566"/>
                  <a:gd name="T4" fmla="*/ 534 w 598"/>
                  <a:gd name="T5" fmla="*/ 119 h 566"/>
                  <a:gd name="T6" fmla="*/ 480 w 598"/>
                  <a:gd name="T7" fmla="*/ 119 h 566"/>
                  <a:gd name="T8" fmla="*/ 173 w 598"/>
                  <a:gd name="T9" fmla="*/ 1 h 566"/>
                  <a:gd name="T10" fmla="*/ 172 w 598"/>
                  <a:gd name="T11" fmla="*/ 1 h 566"/>
                  <a:gd name="T12" fmla="*/ 170 w 598"/>
                  <a:gd name="T13" fmla="*/ 0 h 566"/>
                  <a:gd name="T14" fmla="*/ 170 w 598"/>
                  <a:gd name="T15" fmla="*/ 0 h 566"/>
                  <a:gd name="T16" fmla="*/ 169 w 598"/>
                  <a:gd name="T17" fmla="*/ 0 h 566"/>
                  <a:gd name="T18" fmla="*/ 168 w 598"/>
                  <a:gd name="T19" fmla="*/ 0 h 566"/>
                  <a:gd name="T20" fmla="*/ 168 w 598"/>
                  <a:gd name="T21" fmla="*/ 0 h 566"/>
                  <a:gd name="T22" fmla="*/ 167 w 598"/>
                  <a:gd name="T23" fmla="*/ 0 h 566"/>
                  <a:gd name="T24" fmla="*/ 165 w 598"/>
                  <a:gd name="T25" fmla="*/ 0 h 566"/>
                  <a:gd name="T26" fmla="*/ 165 w 598"/>
                  <a:gd name="T27" fmla="*/ 1 h 566"/>
                  <a:gd name="T28" fmla="*/ 163 w 598"/>
                  <a:gd name="T29" fmla="*/ 1 h 566"/>
                  <a:gd name="T30" fmla="*/ 163 w 598"/>
                  <a:gd name="T31" fmla="*/ 1 h 566"/>
                  <a:gd name="T32" fmla="*/ 162 w 598"/>
                  <a:gd name="T33" fmla="*/ 2 h 566"/>
                  <a:gd name="T34" fmla="*/ 160 w 598"/>
                  <a:gd name="T35" fmla="*/ 2 h 566"/>
                  <a:gd name="T36" fmla="*/ 160 w 598"/>
                  <a:gd name="T37" fmla="*/ 2 h 566"/>
                  <a:gd name="T38" fmla="*/ 159 w 598"/>
                  <a:gd name="T39" fmla="*/ 2 h 566"/>
                  <a:gd name="T40" fmla="*/ 0 w 598"/>
                  <a:gd name="T41" fmla="*/ 106 h 566"/>
                  <a:gd name="T42" fmla="*/ 119 w 598"/>
                  <a:gd name="T43" fmla="*/ 200 h 566"/>
                  <a:gd name="T44" fmla="*/ 153 w 598"/>
                  <a:gd name="T45" fmla="*/ 200 h 566"/>
                  <a:gd name="T46" fmla="*/ 84 w 598"/>
                  <a:gd name="T47" fmla="*/ 566 h 566"/>
                  <a:gd name="T48" fmla="*/ 255 w 598"/>
                  <a:gd name="T49" fmla="*/ 536 h 566"/>
                  <a:gd name="T50" fmla="*/ 581 w 598"/>
                  <a:gd name="T51" fmla="*/ 200 h 566"/>
                  <a:gd name="T52" fmla="*/ 584 w 598"/>
                  <a:gd name="T53" fmla="*/ 200 h 566"/>
                  <a:gd name="T54" fmla="*/ 593 w 598"/>
                  <a:gd name="T55" fmla="*/ 196 h 566"/>
                  <a:gd name="T56" fmla="*/ 598 w 598"/>
                  <a:gd name="T57" fmla="*/ 186 h 566"/>
                  <a:gd name="T58" fmla="*/ 595 w 598"/>
                  <a:gd name="T59" fmla="*/ 175 h 566"/>
                  <a:gd name="T60" fmla="*/ 401 w 598"/>
                  <a:gd name="T61" fmla="*/ 119 h 566"/>
                  <a:gd name="T62" fmla="*/ 183 w 598"/>
                  <a:gd name="T63" fmla="*/ 119 h 566"/>
                  <a:gd name="T64" fmla="*/ 153 w 598"/>
                  <a:gd name="T65" fmla="*/ 44 h 566"/>
                  <a:gd name="T66" fmla="*/ 119 w 598"/>
                  <a:gd name="T67" fmla="*/ 119 h 566"/>
                  <a:gd name="T68" fmla="*/ 72 w 598"/>
                  <a:gd name="T69" fmla="*/ 106 h 566"/>
                  <a:gd name="T70" fmla="*/ 30 w 598"/>
                  <a:gd name="T71" fmla="*/ 184 h 566"/>
                  <a:gd name="T72" fmla="*/ 89 w 598"/>
                  <a:gd name="T73" fmla="*/ 184 h 566"/>
                  <a:gd name="T74" fmla="*/ 119 w 598"/>
                  <a:gd name="T75" fmla="*/ 149 h 566"/>
                  <a:gd name="T76" fmla="*/ 549 w 598"/>
                  <a:gd name="T77" fmla="*/ 171 h 566"/>
                  <a:gd name="T78" fmla="*/ 119 w 598"/>
                  <a:gd name="T79" fmla="*/ 171 h 566"/>
                  <a:gd name="T80" fmla="*/ 220 w 598"/>
                  <a:gd name="T81" fmla="*/ 398 h 566"/>
                  <a:gd name="T82" fmla="*/ 226 w 598"/>
                  <a:gd name="T83" fmla="*/ 365 h 566"/>
                  <a:gd name="T84" fmla="*/ 226 w 598"/>
                  <a:gd name="T85" fmla="*/ 365 h 566"/>
                  <a:gd name="T86" fmla="*/ 186 w 598"/>
                  <a:gd name="T87" fmla="*/ 465 h 566"/>
                  <a:gd name="T88" fmla="*/ 183 w 598"/>
                  <a:gd name="T89" fmla="*/ 239 h 566"/>
                  <a:gd name="T90" fmla="*/ 183 w 598"/>
                  <a:gd name="T91" fmla="*/ 499 h 566"/>
                  <a:gd name="T92" fmla="*/ 183 w 598"/>
                  <a:gd name="T93" fmla="*/ 499 h 566"/>
                  <a:gd name="T94" fmla="*/ 183 w 598"/>
                  <a:gd name="T95" fmla="*/ 20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8" h="566">
                    <a:moveTo>
                      <a:pt x="595" y="175"/>
                    </a:moveTo>
                    <a:lnTo>
                      <a:pt x="547" y="127"/>
                    </a:lnTo>
                    <a:lnTo>
                      <a:pt x="547" y="127"/>
                    </a:lnTo>
                    <a:lnTo>
                      <a:pt x="547" y="126"/>
                    </a:lnTo>
                    <a:lnTo>
                      <a:pt x="547" y="126"/>
                    </a:lnTo>
                    <a:lnTo>
                      <a:pt x="544" y="123"/>
                    </a:lnTo>
                    <a:lnTo>
                      <a:pt x="542" y="122"/>
                    </a:lnTo>
                    <a:lnTo>
                      <a:pt x="538" y="121"/>
                    </a:lnTo>
                    <a:lnTo>
                      <a:pt x="534" y="119"/>
                    </a:lnTo>
                    <a:lnTo>
                      <a:pt x="481" y="119"/>
                    </a:lnTo>
                    <a:lnTo>
                      <a:pt x="481" y="119"/>
                    </a:lnTo>
                    <a:lnTo>
                      <a:pt x="480" y="119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2" y="1"/>
                    </a:lnTo>
                    <a:lnTo>
                      <a:pt x="172" y="1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1"/>
                    </a:lnTo>
                    <a:lnTo>
                      <a:pt x="165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59" y="2"/>
                    </a:lnTo>
                    <a:lnTo>
                      <a:pt x="159" y="2"/>
                    </a:lnTo>
                    <a:lnTo>
                      <a:pt x="159" y="4"/>
                    </a:lnTo>
                    <a:lnTo>
                      <a:pt x="24" y="106"/>
                    </a:lnTo>
                    <a:lnTo>
                      <a:pt x="0" y="106"/>
                    </a:lnTo>
                    <a:lnTo>
                      <a:pt x="0" y="213"/>
                    </a:lnTo>
                    <a:lnTo>
                      <a:pt x="119" y="213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53" y="200"/>
                    </a:lnTo>
                    <a:lnTo>
                      <a:pt x="153" y="536"/>
                    </a:lnTo>
                    <a:lnTo>
                      <a:pt x="84" y="536"/>
                    </a:lnTo>
                    <a:lnTo>
                      <a:pt x="84" y="566"/>
                    </a:lnTo>
                    <a:lnTo>
                      <a:pt x="466" y="566"/>
                    </a:lnTo>
                    <a:lnTo>
                      <a:pt x="466" y="536"/>
                    </a:lnTo>
                    <a:lnTo>
                      <a:pt x="255" y="536"/>
                    </a:lnTo>
                    <a:lnTo>
                      <a:pt x="255" y="200"/>
                    </a:lnTo>
                    <a:lnTo>
                      <a:pt x="581" y="200"/>
                    </a:lnTo>
                    <a:lnTo>
                      <a:pt x="581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8" y="200"/>
                    </a:lnTo>
                    <a:lnTo>
                      <a:pt x="593" y="196"/>
                    </a:lnTo>
                    <a:lnTo>
                      <a:pt x="593" y="196"/>
                    </a:lnTo>
                    <a:lnTo>
                      <a:pt x="597" y="191"/>
                    </a:lnTo>
                    <a:lnTo>
                      <a:pt x="598" y="186"/>
                    </a:lnTo>
                    <a:lnTo>
                      <a:pt x="597" y="180"/>
                    </a:lnTo>
                    <a:lnTo>
                      <a:pt x="595" y="175"/>
                    </a:lnTo>
                    <a:lnTo>
                      <a:pt x="595" y="175"/>
                    </a:lnTo>
                    <a:close/>
                    <a:moveTo>
                      <a:pt x="251" y="119"/>
                    </a:moveTo>
                    <a:lnTo>
                      <a:pt x="204" y="44"/>
                    </a:lnTo>
                    <a:lnTo>
                      <a:pt x="401" y="119"/>
                    </a:lnTo>
                    <a:lnTo>
                      <a:pt x="251" y="119"/>
                    </a:lnTo>
                    <a:close/>
                    <a:moveTo>
                      <a:pt x="216" y="119"/>
                    </a:moveTo>
                    <a:lnTo>
                      <a:pt x="183" y="119"/>
                    </a:lnTo>
                    <a:lnTo>
                      <a:pt x="183" y="65"/>
                    </a:lnTo>
                    <a:lnTo>
                      <a:pt x="216" y="119"/>
                    </a:lnTo>
                    <a:close/>
                    <a:moveTo>
                      <a:pt x="153" y="44"/>
                    </a:moveTo>
                    <a:lnTo>
                      <a:pt x="153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06"/>
                    </a:lnTo>
                    <a:lnTo>
                      <a:pt x="72" y="106"/>
                    </a:lnTo>
                    <a:lnTo>
                      <a:pt x="153" y="44"/>
                    </a:lnTo>
                    <a:close/>
                    <a:moveTo>
                      <a:pt x="89" y="184"/>
                    </a:moveTo>
                    <a:lnTo>
                      <a:pt x="30" y="184"/>
                    </a:lnTo>
                    <a:lnTo>
                      <a:pt x="30" y="136"/>
                    </a:lnTo>
                    <a:lnTo>
                      <a:pt x="89" y="136"/>
                    </a:lnTo>
                    <a:lnTo>
                      <a:pt x="89" y="184"/>
                    </a:lnTo>
                    <a:close/>
                    <a:moveTo>
                      <a:pt x="119" y="171"/>
                    </a:moveTo>
                    <a:lnTo>
                      <a:pt x="119" y="149"/>
                    </a:lnTo>
                    <a:lnTo>
                      <a:pt x="119" y="149"/>
                    </a:lnTo>
                    <a:lnTo>
                      <a:pt x="119" y="149"/>
                    </a:lnTo>
                    <a:lnTo>
                      <a:pt x="528" y="149"/>
                    </a:lnTo>
                    <a:lnTo>
                      <a:pt x="54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close/>
                    <a:moveTo>
                      <a:pt x="183" y="366"/>
                    </a:moveTo>
                    <a:lnTo>
                      <a:pt x="220" y="398"/>
                    </a:lnTo>
                    <a:lnTo>
                      <a:pt x="183" y="429"/>
                    </a:lnTo>
                    <a:lnTo>
                      <a:pt x="183" y="366"/>
                    </a:lnTo>
                    <a:close/>
                    <a:moveTo>
                      <a:pt x="226" y="365"/>
                    </a:moveTo>
                    <a:lnTo>
                      <a:pt x="190" y="334"/>
                    </a:lnTo>
                    <a:lnTo>
                      <a:pt x="226" y="303"/>
                    </a:lnTo>
                    <a:lnTo>
                      <a:pt x="226" y="365"/>
                    </a:lnTo>
                    <a:close/>
                    <a:moveTo>
                      <a:pt x="226" y="430"/>
                    </a:moveTo>
                    <a:lnTo>
                      <a:pt x="226" y="498"/>
                    </a:lnTo>
                    <a:lnTo>
                      <a:pt x="186" y="465"/>
                    </a:lnTo>
                    <a:lnTo>
                      <a:pt x="226" y="430"/>
                    </a:lnTo>
                    <a:close/>
                    <a:moveTo>
                      <a:pt x="183" y="302"/>
                    </a:moveTo>
                    <a:lnTo>
                      <a:pt x="183" y="239"/>
                    </a:lnTo>
                    <a:lnTo>
                      <a:pt x="220" y="270"/>
                    </a:lnTo>
                    <a:lnTo>
                      <a:pt x="183" y="302"/>
                    </a:lnTo>
                    <a:close/>
                    <a:moveTo>
                      <a:pt x="183" y="499"/>
                    </a:moveTo>
                    <a:lnTo>
                      <a:pt x="226" y="536"/>
                    </a:lnTo>
                    <a:lnTo>
                      <a:pt x="183" y="536"/>
                    </a:lnTo>
                    <a:lnTo>
                      <a:pt x="183" y="499"/>
                    </a:lnTo>
                    <a:close/>
                    <a:moveTo>
                      <a:pt x="226" y="238"/>
                    </a:moveTo>
                    <a:lnTo>
                      <a:pt x="183" y="201"/>
                    </a:lnTo>
                    <a:lnTo>
                      <a:pt x="183" y="200"/>
                    </a:lnTo>
                    <a:lnTo>
                      <a:pt x="226" y="200"/>
                    </a:lnTo>
                    <a:lnTo>
                      <a:pt x="226" y="238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2"/>
              <p:cNvSpPr>
                <a:spLocks noEditPoints="1"/>
              </p:cNvSpPr>
              <p:nvPr/>
            </p:nvSpPr>
            <p:spPr bwMode="auto">
              <a:xfrm>
                <a:off x="4527551" y="407988"/>
                <a:ext cx="157163" cy="393700"/>
              </a:xfrm>
              <a:custGeom>
                <a:avLst/>
                <a:gdLst>
                  <a:gd name="T0" fmla="*/ 57 w 99"/>
                  <a:gd name="T1" fmla="*/ 91 h 248"/>
                  <a:gd name="T2" fmla="*/ 25 w 99"/>
                  <a:gd name="T3" fmla="*/ 0 h 248"/>
                  <a:gd name="T4" fmla="*/ 14 w 99"/>
                  <a:gd name="T5" fmla="*/ 91 h 248"/>
                  <a:gd name="T6" fmla="*/ 11 w 99"/>
                  <a:gd name="T7" fmla="*/ 93 h 248"/>
                  <a:gd name="T8" fmla="*/ 9 w 99"/>
                  <a:gd name="T9" fmla="*/ 95 h 248"/>
                  <a:gd name="T10" fmla="*/ 6 w 99"/>
                  <a:gd name="T11" fmla="*/ 104 h 248"/>
                  <a:gd name="T12" fmla="*/ 14 w 99"/>
                  <a:gd name="T13" fmla="*/ 156 h 248"/>
                  <a:gd name="T14" fmla="*/ 17 w 99"/>
                  <a:gd name="T15" fmla="*/ 164 h 248"/>
                  <a:gd name="T16" fmla="*/ 26 w 99"/>
                  <a:gd name="T17" fmla="*/ 167 h 248"/>
                  <a:gd name="T18" fmla="*/ 35 w 99"/>
                  <a:gd name="T19" fmla="*/ 181 h 248"/>
                  <a:gd name="T20" fmla="*/ 35 w 99"/>
                  <a:gd name="T21" fmla="*/ 182 h 248"/>
                  <a:gd name="T22" fmla="*/ 35 w 99"/>
                  <a:gd name="T23" fmla="*/ 182 h 248"/>
                  <a:gd name="T24" fmla="*/ 36 w 99"/>
                  <a:gd name="T25" fmla="*/ 187 h 248"/>
                  <a:gd name="T26" fmla="*/ 43 w 99"/>
                  <a:gd name="T27" fmla="*/ 193 h 248"/>
                  <a:gd name="T28" fmla="*/ 47 w 99"/>
                  <a:gd name="T29" fmla="*/ 194 h 248"/>
                  <a:gd name="T30" fmla="*/ 57 w 99"/>
                  <a:gd name="T31" fmla="*/ 199 h 248"/>
                  <a:gd name="T32" fmla="*/ 62 w 99"/>
                  <a:gd name="T33" fmla="*/ 208 h 248"/>
                  <a:gd name="T34" fmla="*/ 61 w 99"/>
                  <a:gd name="T35" fmla="*/ 214 h 248"/>
                  <a:gd name="T36" fmla="*/ 53 w 99"/>
                  <a:gd name="T37" fmla="*/ 222 h 248"/>
                  <a:gd name="T38" fmla="*/ 47 w 99"/>
                  <a:gd name="T39" fmla="*/ 223 h 248"/>
                  <a:gd name="T40" fmla="*/ 38 w 99"/>
                  <a:gd name="T41" fmla="*/ 218 h 248"/>
                  <a:gd name="T42" fmla="*/ 33 w 99"/>
                  <a:gd name="T43" fmla="*/ 208 h 248"/>
                  <a:gd name="T44" fmla="*/ 32 w 99"/>
                  <a:gd name="T45" fmla="*/ 203 h 248"/>
                  <a:gd name="T46" fmla="*/ 26 w 99"/>
                  <a:gd name="T47" fmla="*/ 197 h 248"/>
                  <a:gd name="T48" fmla="*/ 21 w 99"/>
                  <a:gd name="T49" fmla="*/ 196 h 248"/>
                  <a:gd name="T50" fmla="*/ 12 w 99"/>
                  <a:gd name="T51" fmla="*/ 199 h 248"/>
                  <a:gd name="T52" fmla="*/ 9 w 99"/>
                  <a:gd name="T53" fmla="*/ 208 h 248"/>
                  <a:gd name="T54" fmla="*/ 10 w 99"/>
                  <a:gd name="T55" fmla="*/ 217 h 248"/>
                  <a:gd name="T56" fmla="*/ 15 w 99"/>
                  <a:gd name="T57" fmla="*/ 230 h 248"/>
                  <a:gd name="T58" fmla="*/ 26 w 99"/>
                  <a:gd name="T59" fmla="*/ 241 h 248"/>
                  <a:gd name="T60" fmla="*/ 40 w 99"/>
                  <a:gd name="T61" fmla="*/ 246 h 248"/>
                  <a:gd name="T62" fmla="*/ 47 w 99"/>
                  <a:gd name="T63" fmla="*/ 248 h 248"/>
                  <a:gd name="T64" fmla="*/ 63 w 99"/>
                  <a:gd name="T65" fmla="*/ 244 h 248"/>
                  <a:gd name="T66" fmla="*/ 75 w 99"/>
                  <a:gd name="T67" fmla="*/ 236 h 248"/>
                  <a:gd name="T68" fmla="*/ 83 w 99"/>
                  <a:gd name="T69" fmla="*/ 224 h 248"/>
                  <a:gd name="T70" fmla="*/ 86 w 99"/>
                  <a:gd name="T71" fmla="*/ 208 h 248"/>
                  <a:gd name="T72" fmla="*/ 86 w 99"/>
                  <a:gd name="T73" fmla="*/ 202 h 248"/>
                  <a:gd name="T74" fmla="*/ 82 w 99"/>
                  <a:gd name="T75" fmla="*/ 191 h 248"/>
                  <a:gd name="T76" fmla="*/ 75 w 99"/>
                  <a:gd name="T77" fmla="*/ 181 h 248"/>
                  <a:gd name="T78" fmla="*/ 66 w 99"/>
                  <a:gd name="T79" fmla="*/ 175 h 248"/>
                  <a:gd name="T80" fmla="*/ 61 w 99"/>
                  <a:gd name="T81" fmla="*/ 167 h 248"/>
                  <a:gd name="T82" fmla="*/ 70 w 99"/>
                  <a:gd name="T83" fmla="*/ 167 h 248"/>
                  <a:gd name="T84" fmla="*/ 79 w 99"/>
                  <a:gd name="T85" fmla="*/ 164 h 248"/>
                  <a:gd name="T86" fmla="*/ 83 w 99"/>
                  <a:gd name="T87" fmla="*/ 156 h 248"/>
                  <a:gd name="T88" fmla="*/ 91 w 99"/>
                  <a:gd name="T89" fmla="*/ 104 h 248"/>
                  <a:gd name="T90" fmla="*/ 89 w 99"/>
                  <a:gd name="T91" fmla="*/ 95 h 248"/>
                  <a:gd name="T92" fmla="*/ 85 w 99"/>
                  <a:gd name="T93" fmla="*/ 92 h 248"/>
                  <a:gd name="T94" fmla="*/ 99 w 99"/>
                  <a:gd name="T95" fmla="*/ 0 h 248"/>
                  <a:gd name="T96" fmla="*/ 61 w 99"/>
                  <a:gd name="T97" fmla="*/ 141 h 248"/>
                  <a:gd name="T98" fmla="*/ 32 w 99"/>
                  <a:gd name="T99" fmla="*/ 116 h 248"/>
                  <a:gd name="T100" fmla="*/ 61 w 99"/>
                  <a:gd name="T101" fmla="*/ 14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248">
                    <a:moveTo>
                      <a:pt x="73" y="0"/>
                    </a:moveTo>
                    <a:lnTo>
                      <a:pt x="57" y="91"/>
                    </a:lnTo>
                    <a:lnTo>
                      <a:pt x="38" y="91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1" y="93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6" y="100"/>
                    </a:lnTo>
                    <a:lnTo>
                      <a:pt x="6" y="104"/>
                    </a:lnTo>
                    <a:lnTo>
                      <a:pt x="14" y="156"/>
                    </a:lnTo>
                    <a:lnTo>
                      <a:pt x="14" y="156"/>
                    </a:lnTo>
                    <a:lnTo>
                      <a:pt x="15" y="160"/>
                    </a:lnTo>
                    <a:lnTo>
                      <a:pt x="17" y="164"/>
                    </a:lnTo>
                    <a:lnTo>
                      <a:pt x="21" y="166"/>
                    </a:lnTo>
                    <a:lnTo>
                      <a:pt x="26" y="167"/>
                    </a:lnTo>
                    <a:lnTo>
                      <a:pt x="35" y="167"/>
                    </a:lnTo>
                    <a:lnTo>
                      <a:pt x="35" y="181"/>
                    </a:lnTo>
                    <a:lnTo>
                      <a:pt x="35" y="181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6" y="187"/>
                    </a:lnTo>
                    <a:lnTo>
                      <a:pt x="38" y="191"/>
                    </a:lnTo>
                    <a:lnTo>
                      <a:pt x="43" y="193"/>
                    </a:lnTo>
                    <a:lnTo>
                      <a:pt x="47" y="194"/>
                    </a:lnTo>
                    <a:lnTo>
                      <a:pt x="47" y="194"/>
                    </a:lnTo>
                    <a:lnTo>
                      <a:pt x="53" y="196"/>
                    </a:lnTo>
                    <a:lnTo>
                      <a:pt x="57" y="199"/>
                    </a:lnTo>
                    <a:lnTo>
                      <a:pt x="61" y="203"/>
                    </a:lnTo>
                    <a:lnTo>
                      <a:pt x="62" y="208"/>
                    </a:lnTo>
                    <a:lnTo>
                      <a:pt x="62" y="208"/>
                    </a:lnTo>
                    <a:lnTo>
                      <a:pt x="61" y="214"/>
                    </a:lnTo>
                    <a:lnTo>
                      <a:pt x="57" y="218"/>
                    </a:lnTo>
                    <a:lnTo>
                      <a:pt x="53" y="222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2" y="222"/>
                    </a:lnTo>
                    <a:lnTo>
                      <a:pt x="38" y="218"/>
                    </a:lnTo>
                    <a:lnTo>
                      <a:pt x="35" y="214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2" y="203"/>
                    </a:lnTo>
                    <a:lnTo>
                      <a:pt x="30" y="199"/>
                    </a:lnTo>
                    <a:lnTo>
                      <a:pt x="26" y="197"/>
                    </a:lnTo>
                    <a:lnTo>
                      <a:pt x="21" y="196"/>
                    </a:lnTo>
                    <a:lnTo>
                      <a:pt x="21" y="196"/>
                    </a:lnTo>
                    <a:lnTo>
                      <a:pt x="16" y="197"/>
                    </a:lnTo>
                    <a:lnTo>
                      <a:pt x="12" y="199"/>
                    </a:lnTo>
                    <a:lnTo>
                      <a:pt x="10" y="203"/>
                    </a:lnTo>
                    <a:lnTo>
                      <a:pt x="9" y="208"/>
                    </a:lnTo>
                    <a:lnTo>
                      <a:pt x="9" y="208"/>
                    </a:lnTo>
                    <a:lnTo>
                      <a:pt x="10" y="217"/>
                    </a:lnTo>
                    <a:lnTo>
                      <a:pt x="11" y="224"/>
                    </a:lnTo>
                    <a:lnTo>
                      <a:pt x="15" y="230"/>
                    </a:lnTo>
                    <a:lnTo>
                      <a:pt x="20" y="236"/>
                    </a:lnTo>
                    <a:lnTo>
                      <a:pt x="26" y="241"/>
                    </a:lnTo>
                    <a:lnTo>
                      <a:pt x="32" y="244"/>
                    </a:lnTo>
                    <a:lnTo>
                      <a:pt x="40" y="246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56" y="246"/>
                    </a:lnTo>
                    <a:lnTo>
                      <a:pt x="63" y="244"/>
                    </a:lnTo>
                    <a:lnTo>
                      <a:pt x="69" y="241"/>
                    </a:lnTo>
                    <a:lnTo>
                      <a:pt x="75" y="236"/>
                    </a:lnTo>
                    <a:lnTo>
                      <a:pt x="80" y="230"/>
                    </a:lnTo>
                    <a:lnTo>
                      <a:pt x="83" y="224"/>
                    </a:lnTo>
                    <a:lnTo>
                      <a:pt x="85" y="217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02"/>
                    </a:lnTo>
                    <a:lnTo>
                      <a:pt x="84" y="197"/>
                    </a:lnTo>
                    <a:lnTo>
                      <a:pt x="82" y="191"/>
                    </a:lnTo>
                    <a:lnTo>
                      <a:pt x="79" y="186"/>
                    </a:lnTo>
                    <a:lnTo>
                      <a:pt x="75" y="181"/>
                    </a:lnTo>
                    <a:lnTo>
                      <a:pt x="70" y="177"/>
                    </a:lnTo>
                    <a:lnTo>
                      <a:pt x="66" y="175"/>
                    </a:lnTo>
                    <a:lnTo>
                      <a:pt x="61" y="172"/>
                    </a:lnTo>
                    <a:lnTo>
                      <a:pt x="61" y="167"/>
                    </a:lnTo>
                    <a:lnTo>
                      <a:pt x="70" y="167"/>
                    </a:lnTo>
                    <a:lnTo>
                      <a:pt x="70" y="167"/>
                    </a:lnTo>
                    <a:lnTo>
                      <a:pt x="75" y="166"/>
                    </a:lnTo>
                    <a:lnTo>
                      <a:pt x="79" y="164"/>
                    </a:lnTo>
                    <a:lnTo>
                      <a:pt x="82" y="160"/>
                    </a:lnTo>
                    <a:lnTo>
                      <a:pt x="83" y="156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1" y="100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5" y="92"/>
                    </a:lnTo>
                    <a:lnTo>
                      <a:pt x="83" y="91"/>
                    </a:lnTo>
                    <a:lnTo>
                      <a:pt x="99" y="0"/>
                    </a:lnTo>
                    <a:lnTo>
                      <a:pt x="73" y="0"/>
                    </a:lnTo>
                    <a:close/>
                    <a:moveTo>
                      <a:pt x="61" y="141"/>
                    </a:moveTo>
                    <a:lnTo>
                      <a:pt x="37" y="141"/>
                    </a:lnTo>
                    <a:lnTo>
                      <a:pt x="32" y="116"/>
                    </a:lnTo>
                    <a:lnTo>
                      <a:pt x="64" y="116"/>
                    </a:lnTo>
                    <a:lnTo>
                      <a:pt x="61" y="141"/>
                    </a:lnTo>
                    <a:close/>
                  </a:path>
                </a:pathLst>
              </a:custGeom>
              <a:solidFill>
                <a:srgbClr val="3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C900A2AA-DA77-4E13-80A8-44FF7AB729E3}"/>
              </a:ext>
            </a:extLst>
          </p:cNvPr>
          <p:cNvGrpSpPr/>
          <p:nvPr/>
        </p:nvGrpSpPr>
        <p:grpSpPr>
          <a:xfrm>
            <a:off x="6003403" y="4811260"/>
            <a:ext cx="4393349" cy="799713"/>
            <a:chOff x="6003403" y="4811260"/>
            <a:chExt cx="4393349" cy="799713"/>
          </a:xfrm>
        </p:grpSpPr>
        <p:sp>
          <p:nvSpPr>
            <p:cNvPr id="78" name="Freeform 77"/>
            <p:cNvSpPr/>
            <p:nvPr/>
          </p:nvSpPr>
          <p:spPr>
            <a:xfrm rot="5400000">
              <a:off x="6162138" y="4685534"/>
              <a:ext cx="766704" cy="1084173"/>
            </a:xfrm>
            <a:custGeom>
              <a:avLst/>
              <a:gdLst>
                <a:gd name="connsiteX0" fmla="*/ 0 w 766704"/>
                <a:gd name="connsiteY0" fmla="*/ 935160 h 1084173"/>
                <a:gd name="connsiteX1" fmla="*/ 0 w 766704"/>
                <a:gd name="connsiteY1" fmla="*/ 258442 h 1084173"/>
                <a:gd name="connsiteX2" fmla="*/ 1 w 766704"/>
                <a:gd name="connsiteY2" fmla="*/ 258442 h 1084173"/>
                <a:gd name="connsiteX3" fmla="*/ 380277 w 766704"/>
                <a:gd name="connsiteY3" fmla="*/ 0 h 1084173"/>
                <a:gd name="connsiteX4" fmla="*/ 766703 w 766704"/>
                <a:gd name="connsiteY4" fmla="*/ 258442 h 1084173"/>
                <a:gd name="connsiteX5" fmla="*/ 766702 w 766704"/>
                <a:gd name="connsiteY5" fmla="*/ 258442 h 1084173"/>
                <a:gd name="connsiteX6" fmla="*/ 766702 w 766704"/>
                <a:gd name="connsiteY6" fmla="*/ 407454 h 1084173"/>
                <a:gd name="connsiteX7" fmla="*/ 766704 w 766704"/>
                <a:gd name="connsiteY7" fmla="*/ 407455 h 1084173"/>
                <a:gd name="connsiteX8" fmla="*/ 766703 w 766704"/>
                <a:gd name="connsiteY8" fmla="*/ 407455 h 1084173"/>
                <a:gd name="connsiteX9" fmla="*/ 766703 w 766704"/>
                <a:gd name="connsiteY9" fmla="*/ 1084173 h 1084173"/>
                <a:gd name="connsiteX10" fmla="*/ 380278 w 766704"/>
                <a:gd name="connsiteY10" fmla="*/ 825731 h 1084173"/>
                <a:gd name="connsiteX11" fmla="*/ 2 w 766704"/>
                <a:gd name="connsiteY11" fmla="*/ 1084173 h 1084173"/>
                <a:gd name="connsiteX12" fmla="*/ 1 w 766704"/>
                <a:gd name="connsiteY12" fmla="*/ 1084173 h 1084173"/>
                <a:gd name="connsiteX13" fmla="*/ 1 w 766704"/>
                <a:gd name="connsiteY13" fmla="*/ 935160 h 108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6704" h="1084173">
                  <a:moveTo>
                    <a:pt x="0" y="935160"/>
                  </a:moveTo>
                  <a:lnTo>
                    <a:pt x="0" y="258442"/>
                  </a:lnTo>
                  <a:lnTo>
                    <a:pt x="1" y="258442"/>
                  </a:lnTo>
                  <a:lnTo>
                    <a:pt x="380277" y="0"/>
                  </a:lnTo>
                  <a:lnTo>
                    <a:pt x="766703" y="258442"/>
                  </a:lnTo>
                  <a:lnTo>
                    <a:pt x="766702" y="258442"/>
                  </a:lnTo>
                  <a:lnTo>
                    <a:pt x="766702" y="407454"/>
                  </a:lnTo>
                  <a:lnTo>
                    <a:pt x="766704" y="407455"/>
                  </a:lnTo>
                  <a:lnTo>
                    <a:pt x="766703" y="407455"/>
                  </a:lnTo>
                  <a:lnTo>
                    <a:pt x="766703" y="1084173"/>
                  </a:lnTo>
                  <a:lnTo>
                    <a:pt x="380278" y="825731"/>
                  </a:lnTo>
                  <a:lnTo>
                    <a:pt x="2" y="1084173"/>
                  </a:lnTo>
                  <a:lnTo>
                    <a:pt x="1" y="1084173"/>
                  </a:lnTo>
                  <a:lnTo>
                    <a:pt x="1" y="93516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53" name="Rectangle 3"/>
            <p:cNvSpPr txBox="1">
              <a:spLocks noChangeArrowheads="1"/>
            </p:cNvSpPr>
            <p:nvPr/>
          </p:nvSpPr>
          <p:spPr bwMode="auto">
            <a:xfrm>
              <a:off x="7236589" y="5061420"/>
              <a:ext cx="3160163" cy="369332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speed"/>
            <p:cNvSpPr txBox="1">
              <a:spLocks noChangeArrowheads="1"/>
            </p:cNvSpPr>
            <p:nvPr/>
          </p:nvSpPr>
          <p:spPr bwMode="auto">
            <a:xfrm>
              <a:off x="7236585" y="4811260"/>
              <a:ext cx="2014019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62" name="Freeform 5"/>
            <p:cNvSpPr>
              <a:spLocks noEditPoints="1"/>
            </p:cNvSpPr>
            <p:nvPr/>
          </p:nvSpPr>
          <p:spPr bwMode="auto">
            <a:xfrm>
              <a:off x="6394705" y="5014999"/>
              <a:ext cx="351059" cy="378273"/>
            </a:xfrm>
            <a:custGeom>
              <a:avLst/>
              <a:gdLst>
                <a:gd name="T0" fmla="*/ 402 w 516"/>
                <a:gd name="T1" fmla="*/ 14 h 556"/>
                <a:gd name="T2" fmla="*/ 400 w 516"/>
                <a:gd name="T3" fmla="*/ 12 h 556"/>
                <a:gd name="T4" fmla="*/ 399 w 516"/>
                <a:gd name="T5" fmla="*/ 7 h 556"/>
                <a:gd name="T6" fmla="*/ 391 w 516"/>
                <a:gd name="T7" fmla="*/ 1 h 556"/>
                <a:gd name="T8" fmla="*/ 177 w 516"/>
                <a:gd name="T9" fmla="*/ 0 h 556"/>
                <a:gd name="T10" fmla="*/ 172 w 516"/>
                <a:gd name="T11" fmla="*/ 0 h 556"/>
                <a:gd name="T12" fmla="*/ 165 w 516"/>
                <a:gd name="T13" fmla="*/ 5 h 556"/>
                <a:gd name="T14" fmla="*/ 162 w 516"/>
                <a:gd name="T15" fmla="*/ 8 h 556"/>
                <a:gd name="T16" fmla="*/ 27 w 516"/>
                <a:gd name="T17" fmla="*/ 452 h 556"/>
                <a:gd name="T18" fmla="*/ 26 w 516"/>
                <a:gd name="T19" fmla="*/ 455 h 556"/>
                <a:gd name="T20" fmla="*/ 1 w 516"/>
                <a:gd name="T21" fmla="*/ 537 h 556"/>
                <a:gd name="T22" fmla="*/ 0 w 516"/>
                <a:gd name="T23" fmla="*/ 542 h 556"/>
                <a:gd name="T24" fmla="*/ 5 w 516"/>
                <a:gd name="T25" fmla="*/ 552 h 556"/>
                <a:gd name="T26" fmla="*/ 10 w 516"/>
                <a:gd name="T27" fmla="*/ 555 h 556"/>
                <a:gd name="T28" fmla="*/ 14 w 516"/>
                <a:gd name="T29" fmla="*/ 556 h 556"/>
                <a:gd name="T30" fmla="*/ 23 w 516"/>
                <a:gd name="T31" fmla="*/ 553 h 556"/>
                <a:gd name="T32" fmla="*/ 28 w 516"/>
                <a:gd name="T33" fmla="*/ 546 h 556"/>
                <a:gd name="T34" fmla="*/ 202 w 516"/>
                <a:gd name="T35" fmla="*/ 475 h 556"/>
                <a:gd name="T36" fmla="*/ 59 w 516"/>
                <a:gd name="T37" fmla="*/ 445 h 556"/>
                <a:gd name="T38" fmla="*/ 235 w 516"/>
                <a:gd name="T39" fmla="*/ 364 h 556"/>
                <a:gd name="T40" fmla="*/ 254 w 516"/>
                <a:gd name="T41" fmla="*/ 277 h 556"/>
                <a:gd name="T42" fmla="*/ 236 w 516"/>
                <a:gd name="T43" fmla="*/ 334 h 556"/>
                <a:gd name="T44" fmla="*/ 118 w 516"/>
                <a:gd name="T45" fmla="*/ 253 h 556"/>
                <a:gd name="T46" fmla="*/ 278 w 516"/>
                <a:gd name="T47" fmla="*/ 223 h 556"/>
                <a:gd name="T48" fmla="*/ 228 w 516"/>
                <a:gd name="T49" fmla="*/ 166 h 556"/>
                <a:gd name="T50" fmla="*/ 211 w 516"/>
                <a:gd name="T51" fmla="*/ 223 h 556"/>
                <a:gd name="T52" fmla="*/ 153 w 516"/>
                <a:gd name="T53" fmla="*/ 141 h 556"/>
                <a:gd name="T54" fmla="*/ 312 w 516"/>
                <a:gd name="T55" fmla="*/ 112 h 556"/>
                <a:gd name="T56" fmla="*/ 195 w 516"/>
                <a:gd name="T57" fmla="*/ 28 h 556"/>
                <a:gd name="T58" fmla="*/ 208 w 516"/>
                <a:gd name="T59" fmla="*/ 537 h 556"/>
                <a:gd name="T60" fmla="*/ 207 w 516"/>
                <a:gd name="T61" fmla="*/ 542 h 556"/>
                <a:gd name="T62" fmla="*/ 212 w 516"/>
                <a:gd name="T63" fmla="*/ 552 h 556"/>
                <a:gd name="T64" fmla="*/ 218 w 516"/>
                <a:gd name="T65" fmla="*/ 555 h 556"/>
                <a:gd name="T66" fmla="*/ 222 w 516"/>
                <a:gd name="T67" fmla="*/ 556 h 556"/>
                <a:gd name="T68" fmla="*/ 230 w 516"/>
                <a:gd name="T69" fmla="*/ 553 h 556"/>
                <a:gd name="T70" fmla="*/ 235 w 516"/>
                <a:gd name="T71" fmla="*/ 546 h 556"/>
                <a:gd name="T72" fmla="*/ 278 w 516"/>
                <a:gd name="T73" fmla="*/ 514 h 556"/>
                <a:gd name="T74" fmla="*/ 281 w 516"/>
                <a:gd name="T75" fmla="*/ 519 h 556"/>
                <a:gd name="T76" fmla="*/ 288 w 516"/>
                <a:gd name="T77" fmla="*/ 524 h 556"/>
                <a:gd name="T78" fmla="*/ 293 w 516"/>
                <a:gd name="T79" fmla="*/ 525 h 556"/>
                <a:gd name="T80" fmla="*/ 296 w 516"/>
                <a:gd name="T81" fmla="*/ 525 h 556"/>
                <a:gd name="T82" fmla="*/ 306 w 516"/>
                <a:gd name="T83" fmla="*/ 518 h 556"/>
                <a:gd name="T84" fmla="*/ 307 w 516"/>
                <a:gd name="T85" fmla="*/ 507 h 556"/>
                <a:gd name="T86" fmla="*/ 471 w 516"/>
                <a:gd name="T87" fmla="*/ 439 h 556"/>
                <a:gd name="T88" fmla="*/ 488 w 516"/>
                <a:gd name="T89" fmla="*/ 514 h 556"/>
                <a:gd name="T90" fmla="*/ 493 w 516"/>
                <a:gd name="T91" fmla="*/ 521 h 556"/>
                <a:gd name="T92" fmla="*/ 503 w 516"/>
                <a:gd name="T93" fmla="*/ 525 h 556"/>
                <a:gd name="T94" fmla="*/ 505 w 516"/>
                <a:gd name="T95" fmla="*/ 525 h 556"/>
                <a:gd name="T96" fmla="*/ 511 w 516"/>
                <a:gd name="T97" fmla="*/ 523 h 556"/>
                <a:gd name="T98" fmla="*/ 516 w 516"/>
                <a:gd name="T99" fmla="*/ 513 h 556"/>
                <a:gd name="T100" fmla="*/ 516 w 516"/>
                <a:gd name="T101" fmla="*/ 507 h 556"/>
                <a:gd name="T102" fmla="*/ 175 w 516"/>
                <a:gd name="T103" fmla="*/ 69 h 556"/>
                <a:gd name="T104" fmla="*/ 161 w 516"/>
                <a:gd name="T105" fmla="*/ 112 h 556"/>
                <a:gd name="T106" fmla="*/ 415 w 516"/>
                <a:gd name="T107" fmla="*/ 202 h 556"/>
                <a:gd name="T108" fmla="*/ 383 w 516"/>
                <a:gd name="T109" fmla="*/ 65 h 556"/>
                <a:gd name="T110" fmla="*/ 333 w 516"/>
                <a:gd name="T111" fmla="*/ 232 h 556"/>
                <a:gd name="T112" fmla="*/ 423 w 516"/>
                <a:gd name="T113" fmla="*/ 232 h 556"/>
                <a:gd name="T114" fmla="*/ 309 w 516"/>
                <a:gd name="T115" fmla="*/ 306 h 556"/>
                <a:gd name="T116" fmla="*/ 285 w 516"/>
                <a:gd name="T117" fmla="*/ 409 h 556"/>
                <a:gd name="T118" fmla="*/ 301 w 516"/>
                <a:gd name="T119" fmla="*/ 335 h 556"/>
                <a:gd name="T120" fmla="*/ 463 w 516"/>
                <a:gd name="T121" fmla="*/ 409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556">
                  <a:moveTo>
                    <a:pt x="516" y="507"/>
                  </a:moveTo>
                  <a:lnTo>
                    <a:pt x="402" y="14"/>
                  </a:lnTo>
                  <a:lnTo>
                    <a:pt x="402" y="14"/>
                  </a:lnTo>
                  <a:lnTo>
                    <a:pt x="400" y="12"/>
                  </a:lnTo>
                  <a:lnTo>
                    <a:pt x="400" y="12"/>
                  </a:lnTo>
                  <a:lnTo>
                    <a:pt x="399" y="7"/>
                  </a:lnTo>
                  <a:lnTo>
                    <a:pt x="396" y="3"/>
                  </a:lnTo>
                  <a:lnTo>
                    <a:pt x="391" y="1"/>
                  </a:lnTo>
                  <a:lnTo>
                    <a:pt x="386" y="0"/>
                  </a:lnTo>
                  <a:lnTo>
                    <a:pt x="177" y="0"/>
                  </a:lnTo>
                  <a:lnTo>
                    <a:pt x="177" y="0"/>
                  </a:lnTo>
                  <a:lnTo>
                    <a:pt x="172" y="0"/>
                  </a:lnTo>
                  <a:lnTo>
                    <a:pt x="169" y="2"/>
                  </a:lnTo>
                  <a:lnTo>
                    <a:pt x="165" y="5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1" y="13"/>
                  </a:lnTo>
                  <a:lnTo>
                    <a:pt x="27" y="452"/>
                  </a:lnTo>
                  <a:lnTo>
                    <a:pt x="27" y="452"/>
                  </a:lnTo>
                  <a:lnTo>
                    <a:pt x="26" y="455"/>
                  </a:lnTo>
                  <a:lnTo>
                    <a:pt x="24" y="459"/>
                  </a:lnTo>
                  <a:lnTo>
                    <a:pt x="1" y="537"/>
                  </a:lnTo>
                  <a:lnTo>
                    <a:pt x="1" y="537"/>
                  </a:lnTo>
                  <a:lnTo>
                    <a:pt x="0" y="542"/>
                  </a:lnTo>
                  <a:lnTo>
                    <a:pt x="1" y="549"/>
                  </a:lnTo>
                  <a:lnTo>
                    <a:pt x="5" y="552"/>
                  </a:lnTo>
                  <a:lnTo>
                    <a:pt x="10" y="555"/>
                  </a:lnTo>
                  <a:lnTo>
                    <a:pt x="10" y="555"/>
                  </a:lnTo>
                  <a:lnTo>
                    <a:pt x="14" y="556"/>
                  </a:lnTo>
                  <a:lnTo>
                    <a:pt x="14" y="556"/>
                  </a:lnTo>
                  <a:lnTo>
                    <a:pt x="19" y="555"/>
                  </a:lnTo>
                  <a:lnTo>
                    <a:pt x="23" y="553"/>
                  </a:lnTo>
                  <a:lnTo>
                    <a:pt x="26" y="550"/>
                  </a:lnTo>
                  <a:lnTo>
                    <a:pt x="28" y="546"/>
                  </a:lnTo>
                  <a:lnTo>
                    <a:pt x="50" y="475"/>
                  </a:lnTo>
                  <a:lnTo>
                    <a:pt x="202" y="475"/>
                  </a:lnTo>
                  <a:lnTo>
                    <a:pt x="211" y="445"/>
                  </a:lnTo>
                  <a:lnTo>
                    <a:pt x="59" y="445"/>
                  </a:lnTo>
                  <a:lnTo>
                    <a:pt x="85" y="364"/>
                  </a:lnTo>
                  <a:lnTo>
                    <a:pt x="235" y="364"/>
                  </a:lnTo>
                  <a:lnTo>
                    <a:pt x="261" y="277"/>
                  </a:lnTo>
                  <a:lnTo>
                    <a:pt x="254" y="277"/>
                  </a:lnTo>
                  <a:lnTo>
                    <a:pt x="223" y="277"/>
                  </a:lnTo>
                  <a:lnTo>
                    <a:pt x="236" y="334"/>
                  </a:lnTo>
                  <a:lnTo>
                    <a:pt x="93" y="334"/>
                  </a:lnTo>
                  <a:lnTo>
                    <a:pt x="118" y="253"/>
                  </a:lnTo>
                  <a:lnTo>
                    <a:pt x="269" y="253"/>
                  </a:lnTo>
                  <a:lnTo>
                    <a:pt x="278" y="223"/>
                  </a:lnTo>
                  <a:lnTo>
                    <a:pt x="240" y="223"/>
                  </a:lnTo>
                  <a:lnTo>
                    <a:pt x="228" y="166"/>
                  </a:lnTo>
                  <a:lnTo>
                    <a:pt x="197" y="166"/>
                  </a:lnTo>
                  <a:lnTo>
                    <a:pt x="211" y="223"/>
                  </a:lnTo>
                  <a:lnTo>
                    <a:pt x="127" y="223"/>
                  </a:lnTo>
                  <a:lnTo>
                    <a:pt x="153" y="141"/>
                  </a:lnTo>
                  <a:lnTo>
                    <a:pt x="303" y="141"/>
                  </a:lnTo>
                  <a:lnTo>
                    <a:pt x="312" y="112"/>
                  </a:lnTo>
                  <a:lnTo>
                    <a:pt x="214" y="112"/>
                  </a:lnTo>
                  <a:lnTo>
                    <a:pt x="195" y="28"/>
                  </a:lnTo>
                  <a:lnTo>
                    <a:pt x="363" y="28"/>
                  </a:lnTo>
                  <a:lnTo>
                    <a:pt x="208" y="537"/>
                  </a:lnTo>
                  <a:lnTo>
                    <a:pt x="208" y="537"/>
                  </a:lnTo>
                  <a:lnTo>
                    <a:pt x="207" y="542"/>
                  </a:lnTo>
                  <a:lnTo>
                    <a:pt x="209" y="549"/>
                  </a:lnTo>
                  <a:lnTo>
                    <a:pt x="212" y="552"/>
                  </a:lnTo>
                  <a:lnTo>
                    <a:pt x="218" y="555"/>
                  </a:lnTo>
                  <a:lnTo>
                    <a:pt x="218" y="555"/>
                  </a:lnTo>
                  <a:lnTo>
                    <a:pt x="222" y="556"/>
                  </a:lnTo>
                  <a:lnTo>
                    <a:pt x="222" y="556"/>
                  </a:lnTo>
                  <a:lnTo>
                    <a:pt x="227" y="555"/>
                  </a:lnTo>
                  <a:lnTo>
                    <a:pt x="230" y="553"/>
                  </a:lnTo>
                  <a:lnTo>
                    <a:pt x="234" y="550"/>
                  </a:lnTo>
                  <a:lnTo>
                    <a:pt x="235" y="546"/>
                  </a:lnTo>
                  <a:lnTo>
                    <a:pt x="265" y="452"/>
                  </a:lnTo>
                  <a:lnTo>
                    <a:pt x="278" y="514"/>
                  </a:lnTo>
                  <a:lnTo>
                    <a:pt x="278" y="514"/>
                  </a:lnTo>
                  <a:lnTo>
                    <a:pt x="281" y="519"/>
                  </a:lnTo>
                  <a:lnTo>
                    <a:pt x="283" y="521"/>
                  </a:lnTo>
                  <a:lnTo>
                    <a:pt x="288" y="524"/>
                  </a:lnTo>
                  <a:lnTo>
                    <a:pt x="293" y="525"/>
                  </a:lnTo>
                  <a:lnTo>
                    <a:pt x="293" y="525"/>
                  </a:lnTo>
                  <a:lnTo>
                    <a:pt x="296" y="525"/>
                  </a:lnTo>
                  <a:lnTo>
                    <a:pt x="296" y="525"/>
                  </a:lnTo>
                  <a:lnTo>
                    <a:pt x="302" y="523"/>
                  </a:lnTo>
                  <a:lnTo>
                    <a:pt x="306" y="518"/>
                  </a:lnTo>
                  <a:lnTo>
                    <a:pt x="307" y="513"/>
                  </a:lnTo>
                  <a:lnTo>
                    <a:pt x="307" y="507"/>
                  </a:lnTo>
                  <a:lnTo>
                    <a:pt x="291" y="439"/>
                  </a:lnTo>
                  <a:lnTo>
                    <a:pt x="471" y="439"/>
                  </a:lnTo>
                  <a:lnTo>
                    <a:pt x="488" y="514"/>
                  </a:lnTo>
                  <a:lnTo>
                    <a:pt x="488" y="514"/>
                  </a:lnTo>
                  <a:lnTo>
                    <a:pt x="491" y="519"/>
                  </a:lnTo>
                  <a:lnTo>
                    <a:pt x="493" y="521"/>
                  </a:lnTo>
                  <a:lnTo>
                    <a:pt x="498" y="524"/>
                  </a:lnTo>
                  <a:lnTo>
                    <a:pt x="503" y="525"/>
                  </a:lnTo>
                  <a:lnTo>
                    <a:pt x="503" y="525"/>
                  </a:lnTo>
                  <a:lnTo>
                    <a:pt x="505" y="525"/>
                  </a:lnTo>
                  <a:lnTo>
                    <a:pt x="505" y="525"/>
                  </a:lnTo>
                  <a:lnTo>
                    <a:pt x="511" y="523"/>
                  </a:lnTo>
                  <a:lnTo>
                    <a:pt x="515" y="518"/>
                  </a:lnTo>
                  <a:lnTo>
                    <a:pt x="516" y="513"/>
                  </a:lnTo>
                  <a:lnTo>
                    <a:pt x="516" y="507"/>
                  </a:lnTo>
                  <a:lnTo>
                    <a:pt x="516" y="507"/>
                  </a:lnTo>
                  <a:close/>
                  <a:moveTo>
                    <a:pt x="161" y="112"/>
                  </a:moveTo>
                  <a:lnTo>
                    <a:pt x="175" y="69"/>
                  </a:lnTo>
                  <a:lnTo>
                    <a:pt x="185" y="112"/>
                  </a:lnTo>
                  <a:lnTo>
                    <a:pt x="161" y="112"/>
                  </a:lnTo>
                  <a:close/>
                  <a:moveTo>
                    <a:pt x="383" y="65"/>
                  </a:moveTo>
                  <a:lnTo>
                    <a:pt x="415" y="202"/>
                  </a:lnTo>
                  <a:lnTo>
                    <a:pt x="341" y="202"/>
                  </a:lnTo>
                  <a:lnTo>
                    <a:pt x="383" y="65"/>
                  </a:lnTo>
                  <a:close/>
                  <a:moveTo>
                    <a:pt x="333" y="232"/>
                  </a:moveTo>
                  <a:lnTo>
                    <a:pt x="333" y="232"/>
                  </a:lnTo>
                  <a:lnTo>
                    <a:pt x="335" y="232"/>
                  </a:lnTo>
                  <a:lnTo>
                    <a:pt x="423" y="232"/>
                  </a:lnTo>
                  <a:lnTo>
                    <a:pt x="440" y="306"/>
                  </a:lnTo>
                  <a:lnTo>
                    <a:pt x="309" y="306"/>
                  </a:lnTo>
                  <a:lnTo>
                    <a:pt x="333" y="232"/>
                  </a:lnTo>
                  <a:close/>
                  <a:moveTo>
                    <a:pt x="285" y="409"/>
                  </a:moveTo>
                  <a:lnTo>
                    <a:pt x="281" y="397"/>
                  </a:lnTo>
                  <a:lnTo>
                    <a:pt x="301" y="335"/>
                  </a:lnTo>
                  <a:lnTo>
                    <a:pt x="446" y="335"/>
                  </a:lnTo>
                  <a:lnTo>
                    <a:pt x="463" y="409"/>
                  </a:lnTo>
                  <a:lnTo>
                    <a:pt x="285" y="4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3E738AB2-E48D-4FC1-A8E6-537A49A2F203}"/>
              </a:ext>
            </a:extLst>
          </p:cNvPr>
          <p:cNvGrpSpPr/>
          <p:nvPr/>
        </p:nvGrpSpPr>
        <p:grpSpPr>
          <a:xfrm>
            <a:off x="2066977" y="2395690"/>
            <a:ext cx="3589966" cy="3533488"/>
            <a:chOff x="2066977" y="2395690"/>
            <a:chExt cx="3589966" cy="3533488"/>
          </a:xfrm>
        </p:grpSpPr>
        <p:grpSp>
          <p:nvGrpSpPr>
            <p:cNvPr id="48" name="Group 47"/>
            <p:cNvGrpSpPr/>
            <p:nvPr/>
          </p:nvGrpSpPr>
          <p:grpSpPr>
            <a:xfrm rot="21126231">
              <a:off x="2117453" y="2395690"/>
              <a:ext cx="3539490" cy="3533488"/>
              <a:chOff x="4080510" y="2327275"/>
              <a:chExt cx="3932556" cy="3925887"/>
            </a:xfrm>
            <a:effectLst/>
          </p:grpSpPr>
          <p:sp>
            <p:nvSpPr>
              <p:cNvPr id="47" name="Freeform 46"/>
              <p:cNvSpPr>
                <a:spLocks/>
              </p:cNvSpPr>
              <p:nvPr/>
            </p:nvSpPr>
            <p:spPr bwMode="auto">
              <a:xfrm>
                <a:off x="4361750" y="4636924"/>
                <a:ext cx="3369375" cy="1616238"/>
              </a:xfrm>
              <a:custGeom>
                <a:avLst/>
                <a:gdLst>
                  <a:gd name="connsiteX0" fmla="*/ 189176 w 3369375"/>
                  <a:gd name="connsiteY0" fmla="*/ 0 h 1616238"/>
                  <a:gd name="connsiteX1" fmla="*/ 841726 w 3369375"/>
                  <a:gd name="connsiteY1" fmla="*/ 159115 h 1616238"/>
                  <a:gd name="connsiteX2" fmla="*/ 842075 w 3369375"/>
                  <a:gd name="connsiteY2" fmla="*/ 158913 h 1616238"/>
                  <a:gd name="connsiteX3" fmla="*/ 842300 w 3369375"/>
                  <a:gd name="connsiteY3" fmla="*/ 159255 h 1616238"/>
                  <a:gd name="connsiteX4" fmla="*/ 844139 w 3369375"/>
                  <a:gd name="connsiteY4" fmla="*/ 159704 h 1616238"/>
                  <a:gd name="connsiteX5" fmla="*/ 843019 w 3369375"/>
                  <a:gd name="connsiteY5" fmla="*/ 160350 h 1616238"/>
                  <a:gd name="connsiteX6" fmla="*/ 877000 w 3369375"/>
                  <a:gd name="connsiteY6" fmla="*/ 212123 h 1616238"/>
                  <a:gd name="connsiteX7" fmla="*/ 913513 w 3369375"/>
                  <a:gd name="connsiteY7" fmla="*/ 264540 h 1616238"/>
                  <a:gd name="connsiteX8" fmla="*/ 953200 w 3369375"/>
                  <a:gd name="connsiteY8" fmla="*/ 312985 h 1616238"/>
                  <a:gd name="connsiteX9" fmla="*/ 997650 w 3369375"/>
                  <a:gd name="connsiteY9" fmla="*/ 360636 h 1616238"/>
                  <a:gd name="connsiteX10" fmla="*/ 1043688 w 3369375"/>
                  <a:gd name="connsiteY10" fmla="*/ 402727 h 1616238"/>
                  <a:gd name="connsiteX11" fmla="*/ 1092106 w 3369375"/>
                  <a:gd name="connsiteY11" fmla="*/ 444025 h 1616238"/>
                  <a:gd name="connsiteX12" fmla="*/ 1143700 w 3369375"/>
                  <a:gd name="connsiteY12" fmla="*/ 480557 h 1616238"/>
                  <a:gd name="connsiteX13" fmla="*/ 1199263 w 3369375"/>
                  <a:gd name="connsiteY13" fmla="*/ 514707 h 1616238"/>
                  <a:gd name="connsiteX14" fmla="*/ 1242919 w 3369375"/>
                  <a:gd name="connsiteY14" fmla="*/ 538532 h 1616238"/>
                  <a:gd name="connsiteX15" fmla="*/ 1287369 w 3369375"/>
                  <a:gd name="connsiteY15" fmla="*/ 559975 h 1616238"/>
                  <a:gd name="connsiteX16" fmla="*/ 1332613 w 3369375"/>
                  <a:gd name="connsiteY16" fmla="*/ 578242 h 1616238"/>
                  <a:gd name="connsiteX17" fmla="*/ 1378650 w 3369375"/>
                  <a:gd name="connsiteY17" fmla="*/ 594919 h 1616238"/>
                  <a:gd name="connsiteX18" fmla="*/ 1424688 w 3369375"/>
                  <a:gd name="connsiteY18" fmla="*/ 609215 h 1616238"/>
                  <a:gd name="connsiteX19" fmla="*/ 1471519 w 3369375"/>
                  <a:gd name="connsiteY19" fmla="*/ 621127 h 1616238"/>
                  <a:gd name="connsiteX20" fmla="*/ 1517556 w 3369375"/>
                  <a:gd name="connsiteY20" fmla="*/ 629863 h 1616238"/>
                  <a:gd name="connsiteX21" fmla="*/ 1564388 w 3369375"/>
                  <a:gd name="connsiteY21" fmla="*/ 637805 h 1616238"/>
                  <a:gd name="connsiteX22" fmla="*/ 1612013 w 3369375"/>
                  <a:gd name="connsiteY22" fmla="*/ 642570 h 1616238"/>
                  <a:gd name="connsiteX23" fmla="*/ 1658844 w 3369375"/>
                  <a:gd name="connsiteY23" fmla="*/ 644159 h 1616238"/>
                  <a:gd name="connsiteX24" fmla="*/ 1706469 w 3369375"/>
                  <a:gd name="connsiteY24" fmla="*/ 644159 h 1616238"/>
                  <a:gd name="connsiteX25" fmla="*/ 1751713 w 3369375"/>
                  <a:gd name="connsiteY25" fmla="*/ 642570 h 1616238"/>
                  <a:gd name="connsiteX26" fmla="*/ 1799338 w 3369375"/>
                  <a:gd name="connsiteY26" fmla="*/ 637805 h 1616238"/>
                  <a:gd name="connsiteX27" fmla="*/ 1845375 w 3369375"/>
                  <a:gd name="connsiteY27" fmla="*/ 631452 h 1616238"/>
                  <a:gd name="connsiteX28" fmla="*/ 1890619 w 3369375"/>
                  <a:gd name="connsiteY28" fmla="*/ 622716 h 1616238"/>
                  <a:gd name="connsiteX29" fmla="*/ 1936656 w 3369375"/>
                  <a:gd name="connsiteY29" fmla="*/ 611597 h 1616238"/>
                  <a:gd name="connsiteX30" fmla="*/ 1980313 w 3369375"/>
                  <a:gd name="connsiteY30" fmla="*/ 598096 h 1616238"/>
                  <a:gd name="connsiteX31" fmla="*/ 2024763 w 3369375"/>
                  <a:gd name="connsiteY31" fmla="*/ 583007 h 1616238"/>
                  <a:gd name="connsiteX32" fmla="*/ 2069213 w 3369375"/>
                  <a:gd name="connsiteY32" fmla="*/ 566329 h 1616238"/>
                  <a:gd name="connsiteX33" fmla="*/ 2112075 w 3369375"/>
                  <a:gd name="connsiteY33" fmla="*/ 546474 h 1616238"/>
                  <a:gd name="connsiteX34" fmla="*/ 2152556 w 3369375"/>
                  <a:gd name="connsiteY34" fmla="*/ 525031 h 1616238"/>
                  <a:gd name="connsiteX35" fmla="*/ 2193831 w 3369375"/>
                  <a:gd name="connsiteY35" fmla="*/ 500412 h 1616238"/>
                  <a:gd name="connsiteX36" fmla="*/ 2231931 w 3369375"/>
                  <a:gd name="connsiteY36" fmla="*/ 476586 h 1616238"/>
                  <a:gd name="connsiteX37" fmla="*/ 2271619 w 3369375"/>
                  <a:gd name="connsiteY37" fmla="*/ 448790 h 1616238"/>
                  <a:gd name="connsiteX38" fmla="*/ 2308131 w 3369375"/>
                  <a:gd name="connsiteY38" fmla="*/ 418611 h 1616238"/>
                  <a:gd name="connsiteX39" fmla="*/ 2344644 w 3369375"/>
                  <a:gd name="connsiteY39" fmla="*/ 387638 h 1616238"/>
                  <a:gd name="connsiteX40" fmla="*/ 2378775 w 3369375"/>
                  <a:gd name="connsiteY40" fmla="*/ 354282 h 1616238"/>
                  <a:gd name="connsiteX41" fmla="*/ 2412113 w 3369375"/>
                  <a:gd name="connsiteY41" fmla="*/ 317750 h 1616238"/>
                  <a:gd name="connsiteX42" fmla="*/ 2442275 w 3369375"/>
                  <a:gd name="connsiteY42" fmla="*/ 281217 h 1616238"/>
                  <a:gd name="connsiteX43" fmla="*/ 2473231 w 3369375"/>
                  <a:gd name="connsiteY43" fmla="*/ 241508 h 1616238"/>
                  <a:gd name="connsiteX44" fmla="*/ 2500219 w 3369375"/>
                  <a:gd name="connsiteY44" fmla="*/ 201799 h 1616238"/>
                  <a:gd name="connsiteX45" fmla="*/ 2526413 w 3369375"/>
                  <a:gd name="connsiteY45" fmla="*/ 158913 h 1616238"/>
                  <a:gd name="connsiteX46" fmla="*/ 2529731 w 3369375"/>
                  <a:gd name="connsiteY46" fmla="*/ 160829 h 1616238"/>
                  <a:gd name="connsiteX47" fmla="*/ 2716561 w 3369375"/>
                  <a:gd name="connsiteY47" fmla="*/ 803348 h 1616238"/>
                  <a:gd name="connsiteX48" fmla="*/ 3368680 w 3369375"/>
                  <a:gd name="connsiteY48" fmla="*/ 645346 h 1616238"/>
                  <a:gd name="connsiteX49" fmla="*/ 3369375 w 3369375"/>
                  <a:gd name="connsiteY49" fmla="*/ 645747 h 1616238"/>
                  <a:gd name="connsiteX50" fmla="*/ 3335244 w 3369375"/>
                  <a:gd name="connsiteY50" fmla="*/ 700546 h 1616238"/>
                  <a:gd name="connsiteX51" fmla="*/ 3300319 w 3369375"/>
                  <a:gd name="connsiteY51" fmla="*/ 753756 h 1616238"/>
                  <a:gd name="connsiteX52" fmla="*/ 3265394 w 3369375"/>
                  <a:gd name="connsiteY52" fmla="*/ 805378 h 1616238"/>
                  <a:gd name="connsiteX53" fmla="*/ 3227294 w 3369375"/>
                  <a:gd name="connsiteY53" fmla="*/ 857000 h 1616238"/>
                  <a:gd name="connsiteX54" fmla="*/ 3187606 w 3369375"/>
                  <a:gd name="connsiteY54" fmla="*/ 906239 h 1616238"/>
                  <a:gd name="connsiteX55" fmla="*/ 3146331 w 3369375"/>
                  <a:gd name="connsiteY55" fmla="*/ 954684 h 1616238"/>
                  <a:gd name="connsiteX56" fmla="*/ 3104263 w 3369375"/>
                  <a:gd name="connsiteY56" fmla="*/ 1002335 h 1616238"/>
                  <a:gd name="connsiteX57" fmla="*/ 3059813 w 3369375"/>
                  <a:gd name="connsiteY57" fmla="*/ 1047604 h 1616238"/>
                  <a:gd name="connsiteX58" fmla="*/ 3013775 w 3369375"/>
                  <a:gd name="connsiteY58" fmla="*/ 1092078 h 1616238"/>
                  <a:gd name="connsiteX59" fmla="*/ 2966944 w 3369375"/>
                  <a:gd name="connsiteY59" fmla="*/ 1134964 h 1616238"/>
                  <a:gd name="connsiteX60" fmla="*/ 2917731 w 3369375"/>
                  <a:gd name="connsiteY60" fmla="*/ 1176261 h 1616238"/>
                  <a:gd name="connsiteX61" fmla="*/ 2869313 w 3369375"/>
                  <a:gd name="connsiteY61" fmla="*/ 1215970 h 1616238"/>
                  <a:gd name="connsiteX62" fmla="*/ 2817719 w 3369375"/>
                  <a:gd name="connsiteY62" fmla="*/ 1254091 h 1616238"/>
                  <a:gd name="connsiteX63" fmla="*/ 2765331 w 3369375"/>
                  <a:gd name="connsiteY63" fmla="*/ 1289035 h 1616238"/>
                  <a:gd name="connsiteX64" fmla="*/ 2712150 w 3369375"/>
                  <a:gd name="connsiteY64" fmla="*/ 1323979 h 1616238"/>
                  <a:gd name="connsiteX65" fmla="*/ 2657381 w 3369375"/>
                  <a:gd name="connsiteY65" fmla="*/ 1357335 h 1616238"/>
                  <a:gd name="connsiteX66" fmla="*/ 2569275 w 3369375"/>
                  <a:gd name="connsiteY66" fmla="*/ 1404986 h 1616238"/>
                  <a:gd name="connsiteX67" fmla="*/ 2478788 w 3369375"/>
                  <a:gd name="connsiteY67" fmla="*/ 1447077 h 1616238"/>
                  <a:gd name="connsiteX68" fmla="*/ 2389094 w 3369375"/>
                  <a:gd name="connsiteY68" fmla="*/ 1485198 h 1616238"/>
                  <a:gd name="connsiteX69" fmla="*/ 2297813 w 3369375"/>
                  <a:gd name="connsiteY69" fmla="*/ 1519348 h 1616238"/>
                  <a:gd name="connsiteX70" fmla="*/ 2206531 w 3369375"/>
                  <a:gd name="connsiteY70" fmla="*/ 1546350 h 1616238"/>
                  <a:gd name="connsiteX71" fmla="*/ 2113663 w 3369375"/>
                  <a:gd name="connsiteY71" fmla="*/ 1570970 h 1616238"/>
                  <a:gd name="connsiteX72" fmla="*/ 2018413 w 3369375"/>
                  <a:gd name="connsiteY72" fmla="*/ 1589236 h 1616238"/>
                  <a:gd name="connsiteX73" fmla="*/ 1925544 w 3369375"/>
                  <a:gd name="connsiteY73" fmla="*/ 1602737 h 1616238"/>
                  <a:gd name="connsiteX74" fmla="*/ 1831088 w 3369375"/>
                  <a:gd name="connsiteY74" fmla="*/ 1612267 h 1616238"/>
                  <a:gd name="connsiteX75" fmla="*/ 1736631 w 3369375"/>
                  <a:gd name="connsiteY75" fmla="*/ 1616238 h 1616238"/>
                  <a:gd name="connsiteX76" fmla="*/ 1643763 w 3369375"/>
                  <a:gd name="connsiteY76" fmla="*/ 1616238 h 1616238"/>
                  <a:gd name="connsiteX77" fmla="*/ 1549306 w 3369375"/>
                  <a:gd name="connsiteY77" fmla="*/ 1613856 h 1616238"/>
                  <a:gd name="connsiteX78" fmla="*/ 1456438 w 3369375"/>
                  <a:gd name="connsiteY78" fmla="*/ 1604325 h 1616238"/>
                  <a:gd name="connsiteX79" fmla="*/ 1363569 w 3369375"/>
                  <a:gd name="connsiteY79" fmla="*/ 1590824 h 1616238"/>
                  <a:gd name="connsiteX80" fmla="*/ 1272288 w 3369375"/>
                  <a:gd name="connsiteY80" fmla="*/ 1572558 h 1616238"/>
                  <a:gd name="connsiteX81" fmla="*/ 1181800 w 3369375"/>
                  <a:gd name="connsiteY81" fmla="*/ 1551115 h 1616238"/>
                  <a:gd name="connsiteX82" fmla="*/ 1092106 w 3369375"/>
                  <a:gd name="connsiteY82" fmla="*/ 1524907 h 1616238"/>
                  <a:gd name="connsiteX83" fmla="*/ 1004000 w 3369375"/>
                  <a:gd name="connsiteY83" fmla="*/ 1494728 h 1616238"/>
                  <a:gd name="connsiteX84" fmla="*/ 916688 w 3369375"/>
                  <a:gd name="connsiteY84" fmla="*/ 1459784 h 1616238"/>
                  <a:gd name="connsiteX85" fmla="*/ 831756 w 3369375"/>
                  <a:gd name="connsiteY85" fmla="*/ 1420075 h 1616238"/>
                  <a:gd name="connsiteX86" fmla="*/ 749206 w 3369375"/>
                  <a:gd name="connsiteY86" fmla="*/ 1377189 h 1616238"/>
                  <a:gd name="connsiteX87" fmla="*/ 666656 w 3369375"/>
                  <a:gd name="connsiteY87" fmla="*/ 1330332 h 1616238"/>
                  <a:gd name="connsiteX88" fmla="*/ 588869 w 3369375"/>
                  <a:gd name="connsiteY88" fmla="*/ 1279505 h 1616238"/>
                  <a:gd name="connsiteX89" fmla="*/ 511875 w 3369375"/>
                  <a:gd name="connsiteY89" fmla="*/ 1223118 h 1616238"/>
                  <a:gd name="connsiteX90" fmla="*/ 436469 w 3369375"/>
                  <a:gd name="connsiteY90" fmla="*/ 1165143 h 1616238"/>
                  <a:gd name="connsiteX91" fmla="*/ 365031 w 3369375"/>
                  <a:gd name="connsiteY91" fmla="*/ 1101608 h 1616238"/>
                  <a:gd name="connsiteX92" fmla="*/ 296769 w 3369375"/>
                  <a:gd name="connsiteY92" fmla="*/ 1035691 h 1616238"/>
                  <a:gd name="connsiteX93" fmla="*/ 230888 w 3369375"/>
                  <a:gd name="connsiteY93" fmla="*/ 964214 h 1616238"/>
                  <a:gd name="connsiteX94" fmla="*/ 168975 w 3369375"/>
                  <a:gd name="connsiteY94" fmla="*/ 889561 h 1616238"/>
                  <a:gd name="connsiteX95" fmla="*/ 109444 w 3369375"/>
                  <a:gd name="connsiteY95" fmla="*/ 811731 h 1616238"/>
                  <a:gd name="connsiteX96" fmla="*/ 53088 w 3369375"/>
                  <a:gd name="connsiteY96" fmla="*/ 730725 h 1616238"/>
                  <a:gd name="connsiteX97" fmla="*/ 1117 w 3369375"/>
                  <a:gd name="connsiteY97" fmla="*/ 646423 h 1616238"/>
                  <a:gd name="connsiteX98" fmla="*/ 0 w 3369375"/>
                  <a:gd name="connsiteY98" fmla="*/ 647067 h 1616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369375" h="1616238">
                    <a:moveTo>
                      <a:pt x="189176" y="0"/>
                    </a:moveTo>
                    <a:lnTo>
                      <a:pt x="841726" y="159115"/>
                    </a:lnTo>
                    <a:lnTo>
                      <a:pt x="842075" y="158913"/>
                    </a:lnTo>
                    <a:lnTo>
                      <a:pt x="842300" y="159255"/>
                    </a:lnTo>
                    <a:lnTo>
                      <a:pt x="844139" y="159704"/>
                    </a:lnTo>
                    <a:lnTo>
                      <a:pt x="843019" y="160350"/>
                    </a:lnTo>
                    <a:lnTo>
                      <a:pt x="877000" y="212123"/>
                    </a:lnTo>
                    <a:lnTo>
                      <a:pt x="913513" y="264540"/>
                    </a:lnTo>
                    <a:lnTo>
                      <a:pt x="953200" y="312985"/>
                    </a:lnTo>
                    <a:lnTo>
                      <a:pt x="997650" y="360636"/>
                    </a:lnTo>
                    <a:lnTo>
                      <a:pt x="1043688" y="402727"/>
                    </a:lnTo>
                    <a:lnTo>
                      <a:pt x="1092106" y="444025"/>
                    </a:lnTo>
                    <a:lnTo>
                      <a:pt x="1143700" y="480557"/>
                    </a:lnTo>
                    <a:lnTo>
                      <a:pt x="1199263" y="514707"/>
                    </a:lnTo>
                    <a:lnTo>
                      <a:pt x="1242919" y="538532"/>
                    </a:lnTo>
                    <a:lnTo>
                      <a:pt x="1287369" y="559975"/>
                    </a:lnTo>
                    <a:lnTo>
                      <a:pt x="1332613" y="578242"/>
                    </a:lnTo>
                    <a:lnTo>
                      <a:pt x="1378650" y="594919"/>
                    </a:lnTo>
                    <a:lnTo>
                      <a:pt x="1424688" y="609215"/>
                    </a:lnTo>
                    <a:lnTo>
                      <a:pt x="1471519" y="621127"/>
                    </a:lnTo>
                    <a:lnTo>
                      <a:pt x="1517556" y="629863"/>
                    </a:lnTo>
                    <a:lnTo>
                      <a:pt x="1564388" y="637805"/>
                    </a:lnTo>
                    <a:lnTo>
                      <a:pt x="1612013" y="642570"/>
                    </a:lnTo>
                    <a:lnTo>
                      <a:pt x="1658844" y="644159"/>
                    </a:lnTo>
                    <a:lnTo>
                      <a:pt x="1706469" y="644159"/>
                    </a:lnTo>
                    <a:lnTo>
                      <a:pt x="1751713" y="642570"/>
                    </a:lnTo>
                    <a:lnTo>
                      <a:pt x="1799338" y="637805"/>
                    </a:lnTo>
                    <a:lnTo>
                      <a:pt x="1845375" y="631452"/>
                    </a:lnTo>
                    <a:lnTo>
                      <a:pt x="1890619" y="622716"/>
                    </a:lnTo>
                    <a:lnTo>
                      <a:pt x="1936656" y="611597"/>
                    </a:lnTo>
                    <a:lnTo>
                      <a:pt x="1980313" y="598096"/>
                    </a:lnTo>
                    <a:lnTo>
                      <a:pt x="2024763" y="583007"/>
                    </a:lnTo>
                    <a:lnTo>
                      <a:pt x="2069213" y="566329"/>
                    </a:lnTo>
                    <a:lnTo>
                      <a:pt x="2112075" y="546474"/>
                    </a:lnTo>
                    <a:lnTo>
                      <a:pt x="2152556" y="525031"/>
                    </a:lnTo>
                    <a:lnTo>
                      <a:pt x="2193831" y="500412"/>
                    </a:lnTo>
                    <a:lnTo>
                      <a:pt x="2231931" y="476586"/>
                    </a:lnTo>
                    <a:lnTo>
                      <a:pt x="2271619" y="448790"/>
                    </a:lnTo>
                    <a:lnTo>
                      <a:pt x="2308131" y="418611"/>
                    </a:lnTo>
                    <a:lnTo>
                      <a:pt x="2344644" y="387638"/>
                    </a:lnTo>
                    <a:lnTo>
                      <a:pt x="2378775" y="354282"/>
                    </a:lnTo>
                    <a:lnTo>
                      <a:pt x="2412113" y="317750"/>
                    </a:lnTo>
                    <a:lnTo>
                      <a:pt x="2442275" y="281217"/>
                    </a:lnTo>
                    <a:lnTo>
                      <a:pt x="2473231" y="241508"/>
                    </a:lnTo>
                    <a:lnTo>
                      <a:pt x="2500219" y="201799"/>
                    </a:lnTo>
                    <a:lnTo>
                      <a:pt x="2526413" y="158913"/>
                    </a:lnTo>
                    <a:lnTo>
                      <a:pt x="2529731" y="160829"/>
                    </a:lnTo>
                    <a:lnTo>
                      <a:pt x="2716561" y="803348"/>
                    </a:lnTo>
                    <a:lnTo>
                      <a:pt x="3368680" y="645346"/>
                    </a:lnTo>
                    <a:lnTo>
                      <a:pt x="3369375" y="645747"/>
                    </a:lnTo>
                    <a:lnTo>
                      <a:pt x="3335244" y="700546"/>
                    </a:lnTo>
                    <a:lnTo>
                      <a:pt x="3300319" y="753756"/>
                    </a:lnTo>
                    <a:lnTo>
                      <a:pt x="3265394" y="805378"/>
                    </a:lnTo>
                    <a:lnTo>
                      <a:pt x="3227294" y="857000"/>
                    </a:lnTo>
                    <a:lnTo>
                      <a:pt x="3187606" y="906239"/>
                    </a:lnTo>
                    <a:lnTo>
                      <a:pt x="3146331" y="954684"/>
                    </a:lnTo>
                    <a:lnTo>
                      <a:pt x="3104263" y="1002335"/>
                    </a:lnTo>
                    <a:lnTo>
                      <a:pt x="3059813" y="1047604"/>
                    </a:lnTo>
                    <a:lnTo>
                      <a:pt x="3013775" y="1092078"/>
                    </a:lnTo>
                    <a:lnTo>
                      <a:pt x="2966944" y="1134964"/>
                    </a:lnTo>
                    <a:lnTo>
                      <a:pt x="2917731" y="1176261"/>
                    </a:lnTo>
                    <a:lnTo>
                      <a:pt x="2869313" y="1215970"/>
                    </a:lnTo>
                    <a:lnTo>
                      <a:pt x="2817719" y="1254091"/>
                    </a:lnTo>
                    <a:lnTo>
                      <a:pt x="2765331" y="1289035"/>
                    </a:lnTo>
                    <a:lnTo>
                      <a:pt x="2712150" y="1323979"/>
                    </a:lnTo>
                    <a:lnTo>
                      <a:pt x="2657381" y="1357335"/>
                    </a:lnTo>
                    <a:lnTo>
                      <a:pt x="2569275" y="1404986"/>
                    </a:lnTo>
                    <a:lnTo>
                      <a:pt x="2478788" y="1447077"/>
                    </a:lnTo>
                    <a:lnTo>
                      <a:pt x="2389094" y="1485198"/>
                    </a:lnTo>
                    <a:lnTo>
                      <a:pt x="2297813" y="1519348"/>
                    </a:lnTo>
                    <a:lnTo>
                      <a:pt x="2206531" y="1546350"/>
                    </a:lnTo>
                    <a:lnTo>
                      <a:pt x="2113663" y="1570970"/>
                    </a:lnTo>
                    <a:lnTo>
                      <a:pt x="2018413" y="1589236"/>
                    </a:lnTo>
                    <a:lnTo>
                      <a:pt x="1925544" y="1602737"/>
                    </a:lnTo>
                    <a:lnTo>
                      <a:pt x="1831088" y="1612267"/>
                    </a:lnTo>
                    <a:lnTo>
                      <a:pt x="1736631" y="1616238"/>
                    </a:lnTo>
                    <a:lnTo>
                      <a:pt x="1643763" y="1616238"/>
                    </a:lnTo>
                    <a:lnTo>
                      <a:pt x="1549306" y="1613856"/>
                    </a:lnTo>
                    <a:lnTo>
                      <a:pt x="1456438" y="1604325"/>
                    </a:lnTo>
                    <a:lnTo>
                      <a:pt x="1363569" y="1590824"/>
                    </a:lnTo>
                    <a:lnTo>
                      <a:pt x="1272288" y="1572558"/>
                    </a:lnTo>
                    <a:lnTo>
                      <a:pt x="1181800" y="1551115"/>
                    </a:lnTo>
                    <a:lnTo>
                      <a:pt x="1092106" y="1524907"/>
                    </a:lnTo>
                    <a:lnTo>
                      <a:pt x="1004000" y="1494728"/>
                    </a:lnTo>
                    <a:lnTo>
                      <a:pt x="916688" y="1459784"/>
                    </a:lnTo>
                    <a:lnTo>
                      <a:pt x="831756" y="1420075"/>
                    </a:lnTo>
                    <a:lnTo>
                      <a:pt x="749206" y="1377189"/>
                    </a:lnTo>
                    <a:lnTo>
                      <a:pt x="666656" y="1330332"/>
                    </a:lnTo>
                    <a:lnTo>
                      <a:pt x="588869" y="1279505"/>
                    </a:lnTo>
                    <a:lnTo>
                      <a:pt x="511875" y="1223118"/>
                    </a:lnTo>
                    <a:lnTo>
                      <a:pt x="436469" y="1165143"/>
                    </a:lnTo>
                    <a:lnTo>
                      <a:pt x="365031" y="1101608"/>
                    </a:lnTo>
                    <a:lnTo>
                      <a:pt x="296769" y="1035691"/>
                    </a:lnTo>
                    <a:lnTo>
                      <a:pt x="230888" y="964214"/>
                    </a:lnTo>
                    <a:lnTo>
                      <a:pt x="168975" y="889561"/>
                    </a:lnTo>
                    <a:lnTo>
                      <a:pt x="109444" y="811731"/>
                    </a:lnTo>
                    <a:lnTo>
                      <a:pt x="53088" y="730725"/>
                    </a:lnTo>
                    <a:lnTo>
                      <a:pt x="1117" y="646423"/>
                    </a:lnTo>
                    <a:lnTo>
                      <a:pt x="0" y="647067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4080510" y="2327275"/>
                <a:ext cx="2410476" cy="2915554"/>
              </a:xfrm>
              <a:custGeom>
                <a:avLst/>
                <a:gdLst>
                  <a:gd name="connsiteX0" fmla="*/ 1944688 w 2410476"/>
                  <a:gd name="connsiteY0" fmla="*/ 0 h 2915554"/>
                  <a:gd name="connsiteX1" fmla="*/ 1944688 w 2410476"/>
                  <a:gd name="connsiteY1" fmla="*/ 1 h 2915554"/>
                  <a:gd name="connsiteX2" fmla="*/ 2410476 w 2410476"/>
                  <a:gd name="connsiteY2" fmla="*/ 487365 h 2915554"/>
                  <a:gd name="connsiteX3" fmla="*/ 1944688 w 2410476"/>
                  <a:gd name="connsiteY3" fmla="*/ 974728 h 2915554"/>
                  <a:gd name="connsiteX4" fmla="*/ 1944688 w 2410476"/>
                  <a:gd name="connsiteY4" fmla="*/ 971550 h 2915554"/>
                  <a:gd name="connsiteX5" fmla="*/ 1880394 w 2410476"/>
                  <a:gd name="connsiteY5" fmla="*/ 973138 h 2915554"/>
                  <a:gd name="connsiteX6" fmla="*/ 1816894 w 2410476"/>
                  <a:gd name="connsiteY6" fmla="*/ 979488 h 2915554"/>
                  <a:gd name="connsiteX7" fmla="*/ 1754188 w 2410476"/>
                  <a:gd name="connsiteY7" fmla="*/ 989807 h 2915554"/>
                  <a:gd name="connsiteX8" fmla="*/ 1693069 w 2410476"/>
                  <a:gd name="connsiteY8" fmla="*/ 1005682 h 2915554"/>
                  <a:gd name="connsiteX9" fmla="*/ 1631951 w 2410476"/>
                  <a:gd name="connsiteY9" fmla="*/ 1023938 h 2915554"/>
                  <a:gd name="connsiteX10" fmla="*/ 1573213 w 2410476"/>
                  <a:gd name="connsiteY10" fmla="*/ 1044575 h 2915554"/>
                  <a:gd name="connsiteX11" fmla="*/ 1515269 w 2410476"/>
                  <a:gd name="connsiteY11" fmla="*/ 1070769 h 2915554"/>
                  <a:gd name="connsiteX12" fmla="*/ 1458913 w 2410476"/>
                  <a:gd name="connsiteY12" fmla="*/ 1100932 h 2915554"/>
                  <a:gd name="connsiteX13" fmla="*/ 1416051 w 2410476"/>
                  <a:gd name="connsiteY13" fmla="*/ 1127125 h 2915554"/>
                  <a:gd name="connsiteX14" fmla="*/ 1374776 w 2410476"/>
                  <a:gd name="connsiteY14" fmla="*/ 1156494 h 2915554"/>
                  <a:gd name="connsiteX15" fmla="*/ 1336676 w 2410476"/>
                  <a:gd name="connsiteY15" fmla="*/ 1185069 h 2915554"/>
                  <a:gd name="connsiteX16" fmla="*/ 1298576 w 2410476"/>
                  <a:gd name="connsiteY16" fmla="*/ 1216819 h 2915554"/>
                  <a:gd name="connsiteX17" fmla="*/ 1263651 w 2410476"/>
                  <a:gd name="connsiteY17" fmla="*/ 1249363 h 2915554"/>
                  <a:gd name="connsiteX18" fmla="*/ 1230313 w 2410476"/>
                  <a:gd name="connsiteY18" fmla="*/ 1284288 h 2915554"/>
                  <a:gd name="connsiteX19" fmla="*/ 1197769 w 2410476"/>
                  <a:gd name="connsiteY19" fmla="*/ 1319213 h 2915554"/>
                  <a:gd name="connsiteX20" fmla="*/ 1169194 w 2410476"/>
                  <a:gd name="connsiteY20" fmla="*/ 1357313 h 2915554"/>
                  <a:gd name="connsiteX21" fmla="*/ 1141413 w 2410476"/>
                  <a:gd name="connsiteY21" fmla="*/ 1395413 h 2915554"/>
                  <a:gd name="connsiteX22" fmla="*/ 1115219 w 2410476"/>
                  <a:gd name="connsiteY22" fmla="*/ 1435100 h 2915554"/>
                  <a:gd name="connsiteX23" fmla="*/ 1092994 w 2410476"/>
                  <a:gd name="connsiteY23" fmla="*/ 1476375 h 2915554"/>
                  <a:gd name="connsiteX24" fmla="*/ 1071563 w 2410476"/>
                  <a:gd name="connsiteY24" fmla="*/ 1516857 h 2915554"/>
                  <a:gd name="connsiteX25" fmla="*/ 1051719 w 2410476"/>
                  <a:gd name="connsiteY25" fmla="*/ 1559719 h 2915554"/>
                  <a:gd name="connsiteX26" fmla="*/ 1033463 w 2410476"/>
                  <a:gd name="connsiteY26" fmla="*/ 1602582 h 2915554"/>
                  <a:gd name="connsiteX27" fmla="*/ 1018382 w 2410476"/>
                  <a:gd name="connsiteY27" fmla="*/ 1647032 h 2915554"/>
                  <a:gd name="connsiteX28" fmla="*/ 1005682 w 2410476"/>
                  <a:gd name="connsiteY28" fmla="*/ 1692275 h 2915554"/>
                  <a:gd name="connsiteX29" fmla="*/ 995363 w 2410476"/>
                  <a:gd name="connsiteY29" fmla="*/ 1736725 h 2915554"/>
                  <a:gd name="connsiteX30" fmla="*/ 985838 w 2410476"/>
                  <a:gd name="connsiteY30" fmla="*/ 1781969 h 2915554"/>
                  <a:gd name="connsiteX31" fmla="*/ 978694 w 2410476"/>
                  <a:gd name="connsiteY31" fmla="*/ 1829594 h 2915554"/>
                  <a:gd name="connsiteX32" fmla="*/ 973932 w 2410476"/>
                  <a:gd name="connsiteY32" fmla="*/ 1875632 h 2915554"/>
                  <a:gd name="connsiteX33" fmla="*/ 972344 w 2410476"/>
                  <a:gd name="connsiteY33" fmla="*/ 1922463 h 2915554"/>
                  <a:gd name="connsiteX34" fmla="*/ 972344 w 2410476"/>
                  <a:gd name="connsiteY34" fmla="*/ 1970088 h 2915554"/>
                  <a:gd name="connsiteX35" fmla="*/ 975519 w 2410476"/>
                  <a:gd name="connsiteY35" fmla="*/ 2016919 h 2915554"/>
                  <a:gd name="connsiteX36" fmla="*/ 980282 w 2410476"/>
                  <a:gd name="connsiteY36" fmla="*/ 2064544 h 2915554"/>
                  <a:gd name="connsiteX37" fmla="*/ 985838 w 2410476"/>
                  <a:gd name="connsiteY37" fmla="*/ 2109788 h 2915554"/>
                  <a:gd name="connsiteX38" fmla="*/ 995363 w 2410476"/>
                  <a:gd name="connsiteY38" fmla="*/ 2157413 h 2915554"/>
                  <a:gd name="connsiteX39" fmla="*/ 1007269 w 2410476"/>
                  <a:gd name="connsiteY39" fmla="*/ 2204244 h 2915554"/>
                  <a:gd name="connsiteX40" fmla="*/ 1020763 w 2410476"/>
                  <a:gd name="connsiteY40" fmla="*/ 2250282 h 2915554"/>
                  <a:gd name="connsiteX41" fmla="*/ 1038225 w 2410476"/>
                  <a:gd name="connsiteY41" fmla="*/ 2295526 h 2915554"/>
                  <a:gd name="connsiteX42" fmla="*/ 1058069 w 2410476"/>
                  <a:gd name="connsiteY42" fmla="*/ 2339976 h 2915554"/>
                  <a:gd name="connsiteX43" fmla="*/ 1078707 w 2410476"/>
                  <a:gd name="connsiteY43" fmla="*/ 2386013 h 2915554"/>
                  <a:gd name="connsiteX44" fmla="*/ 1101725 w 2410476"/>
                  <a:gd name="connsiteY44" fmla="*/ 2429669 h 2915554"/>
                  <a:gd name="connsiteX45" fmla="*/ 1100240 w 2410476"/>
                  <a:gd name="connsiteY45" fmla="*/ 2430528 h 2915554"/>
                  <a:gd name="connsiteX46" fmla="*/ 448263 w 2410476"/>
                  <a:gd name="connsiteY46" fmla="*/ 2271553 h 2915554"/>
                  <a:gd name="connsiteX47" fmla="*/ 259984 w 2410476"/>
                  <a:gd name="connsiteY47" fmla="*/ 2915554 h 2915554"/>
                  <a:gd name="connsiteX48" fmla="*/ 230188 w 2410476"/>
                  <a:gd name="connsiteY48" fmla="*/ 2859882 h 2915554"/>
                  <a:gd name="connsiteX49" fmla="*/ 200819 w 2410476"/>
                  <a:gd name="connsiteY49" fmla="*/ 2803526 h 2915554"/>
                  <a:gd name="connsiteX50" fmla="*/ 173832 w 2410476"/>
                  <a:gd name="connsiteY50" fmla="*/ 2745582 h 2915554"/>
                  <a:gd name="connsiteX51" fmla="*/ 147638 w 2410476"/>
                  <a:gd name="connsiteY51" fmla="*/ 2687638 h 2915554"/>
                  <a:gd name="connsiteX52" fmla="*/ 124619 w 2410476"/>
                  <a:gd name="connsiteY52" fmla="*/ 2628107 h 2915554"/>
                  <a:gd name="connsiteX53" fmla="*/ 103981 w 2410476"/>
                  <a:gd name="connsiteY53" fmla="*/ 2568576 h 2915554"/>
                  <a:gd name="connsiteX54" fmla="*/ 84138 w 2410476"/>
                  <a:gd name="connsiteY54" fmla="*/ 2507457 h 2915554"/>
                  <a:gd name="connsiteX55" fmla="*/ 67469 w 2410476"/>
                  <a:gd name="connsiteY55" fmla="*/ 2446338 h 2915554"/>
                  <a:gd name="connsiteX56" fmla="*/ 50006 w 2410476"/>
                  <a:gd name="connsiteY56" fmla="*/ 2384426 h 2915554"/>
                  <a:gd name="connsiteX57" fmla="*/ 38100 w 2410476"/>
                  <a:gd name="connsiteY57" fmla="*/ 2323307 h 2915554"/>
                  <a:gd name="connsiteX58" fmla="*/ 26194 w 2410476"/>
                  <a:gd name="connsiteY58" fmla="*/ 2260601 h 2915554"/>
                  <a:gd name="connsiteX59" fmla="*/ 16669 w 2410476"/>
                  <a:gd name="connsiteY59" fmla="*/ 2198688 h 2915554"/>
                  <a:gd name="connsiteX60" fmla="*/ 9525 w 2410476"/>
                  <a:gd name="connsiteY60" fmla="*/ 2134394 h 2915554"/>
                  <a:gd name="connsiteX61" fmla="*/ 4763 w 2410476"/>
                  <a:gd name="connsiteY61" fmla="*/ 2070101 h 2915554"/>
                  <a:gd name="connsiteX62" fmla="*/ 1588 w 2410476"/>
                  <a:gd name="connsiteY62" fmla="*/ 2008188 h 2915554"/>
                  <a:gd name="connsiteX63" fmla="*/ 0 w 2410476"/>
                  <a:gd name="connsiteY63" fmla="*/ 1943894 h 2915554"/>
                  <a:gd name="connsiteX64" fmla="*/ 3175 w 2410476"/>
                  <a:gd name="connsiteY64" fmla="*/ 1843088 h 2915554"/>
                  <a:gd name="connsiteX65" fmla="*/ 10319 w 2410476"/>
                  <a:gd name="connsiteY65" fmla="*/ 1743869 h 2915554"/>
                  <a:gd name="connsiteX66" fmla="*/ 23019 w 2410476"/>
                  <a:gd name="connsiteY66" fmla="*/ 1647032 h 2915554"/>
                  <a:gd name="connsiteX67" fmla="*/ 39688 w 2410476"/>
                  <a:gd name="connsiteY67" fmla="*/ 1552575 h 2915554"/>
                  <a:gd name="connsiteX68" fmla="*/ 61119 w 2410476"/>
                  <a:gd name="connsiteY68" fmla="*/ 1458119 h 2915554"/>
                  <a:gd name="connsiteX69" fmla="*/ 86519 w 2410476"/>
                  <a:gd name="connsiteY69" fmla="*/ 1365250 h 2915554"/>
                  <a:gd name="connsiteX70" fmla="*/ 119063 w 2410476"/>
                  <a:gd name="connsiteY70" fmla="*/ 1274763 h 2915554"/>
                  <a:gd name="connsiteX71" fmla="*/ 152400 w 2410476"/>
                  <a:gd name="connsiteY71" fmla="*/ 1186657 h 2915554"/>
                  <a:gd name="connsiteX72" fmla="*/ 192088 w 2410476"/>
                  <a:gd name="connsiteY72" fmla="*/ 1100932 h 2915554"/>
                  <a:gd name="connsiteX73" fmla="*/ 234950 w 2410476"/>
                  <a:gd name="connsiteY73" fmla="*/ 1017588 h 2915554"/>
                  <a:gd name="connsiteX74" fmla="*/ 281782 w 2410476"/>
                  <a:gd name="connsiteY74" fmla="*/ 935038 h 2915554"/>
                  <a:gd name="connsiteX75" fmla="*/ 332582 w 2410476"/>
                  <a:gd name="connsiteY75" fmla="*/ 855663 h 2915554"/>
                  <a:gd name="connsiteX76" fmla="*/ 387350 w 2410476"/>
                  <a:gd name="connsiteY76" fmla="*/ 779463 h 2915554"/>
                  <a:gd name="connsiteX77" fmla="*/ 443707 w 2410476"/>
                  <a:gd name="connsiteY77" fmla="*/ 706438 h 2915554"/>
                  <a:gd name="connsiteX78" fmla="*/ 504825 w 2410476"/>
                  <a:gd name="connsiteY78" fmla="*/ 636588 h 2915554"/>
                  <a:gd name="connsiteX79" fmla="*/ 569913 w 2410476"/>
                  <a:gd name="connsiteY79" fmla="*/ 569913 h 2915554"/>
                  <a:gd name="connsiteX80" fmla="*/ 637382 w 2410476"/>
                  <a:gd name="connsiteY80" fmla="*/ 504031 h 2915554"/>
                  <a:gd name="connsiteX81" fmla="*/ 707232 w 2410476"/>
                  <a:gd name="connsiteY81" fmla="*/ 442913 h 2915554"/>
                  <a:gd name="connsiteX82" fmla="*/ 781844 w 2410476"/>
                  <a:gd name="connsiteY82" fmla="*/ 384969 h 2915554"/>
                  <a:gd name="connsiteX83" fmla="*/ 858044 w 2410476"/>
                  <a:gd name="connsiteY83" fmla="*/ 331788 h 2915554"/>
                  <a:gd name="connsiteX84" fmla="*/ 935832 w 2410476"/>
                  <a:gd name="connsiteY84" fmla="*/ 281781 h 2915554"/>
                  <a:gd name="connsiteX85" fmla="*/ 1018382 w 2410476"/>
                  <a:gd name="connsiteY85" fmla="*/ 234156 h 2915554"/>
                  <a:gd name="connsiteX86" fmla="*/ 1101725 w 2410476"/>
                  <a:gd name="connsiteY86" fmla="*/ 191294 h 2915554"/>
                  <a:gd name="connsiteX87" fmla="*/ 1187450 w 2410476"/>
                  <a:gd name="connsiteY87" fmla="*/ 152400 h 2915554"/>
                  <a:gd name="connsiteX88" fmla="*/ 1275557 w 2410476"/>
                  <a:gd name="connsiteY88" fmla="*/ 116681 h 2915554"/>
                  <a:gd name="connsiteX89" fmla="*/ 1365251 w 2410476"/>
                  <a:gd name="connsiteY89" fmla="*/ 86519 h 2915554"/>
                  <a:gd name="connsiteX90" fmla="*/ 1458913 w 2410476"/>
                  <a:gd name="connsiteY90" fmla="*/ 60325 h 2915554"/>
                  <a:gd name="connsiteX91" fmla="*/ 1553369 w 2410476"/>
                  <a:gd name="connsiteY91" fmla="*/ 39688 h 2915554"/>
                  <a:gd name="connsiteX92" fmla="*/ 1649413 w 2410476"/>
                  <a:gd name="connsiteY92" fmla="*/ 22225 h 2915554"/>
                  <a:gd name="connsiteX93" fmla="*/ 1744663 w 2410476"/>
                  <a:gd name="connsiteY93" fmla="*/ 10319 h 2915554"/>
                  <a:gd name="connsiteX94" fmla="*/ 1843882 w 2410476"/>
                  <a:gd name="connsiteY94" fmla="*/ 2381 h 2915554"/>
                  <a:gd name="connsiteX95" fmla="*/ 1944688 w 2410476"/>
                  <a:gd name="connsiteY95" fmla="*/ 0 h 291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2410476" h="2915554">
                    <a:moveTo>
                      <a:pt x="1944688" y="0"/>
                    </a:moveTo>
                    <a:lnTo>
                      <a:pt x="1944688" y="1"/>
                    </a:lnTo>
                    <a:lnTo>
                      <a:pt x="2410476" y="487365"/>
                    </a:lnTo>
                    <a:lnTo>
                      <a:pt x="1944688" y="974728"/>
                    </a:lnTo>
                    <a:lnTo>
                      <a:pt x="1944688" y="971550"/>
                    </a:lnTo>
                    <a:lnTo>
                      <a:pt x="1880394" y="973138"/>
                    </a:lnTo>
                    <a:lnTo>
                      <a:pt x="1816894" y="979488"/>
                    </a:lnTo>
                    <a:lnTo>
                      <a:pt x="1754188" y="989807"/>
                    </a:lnTo>
                    <a:lnTo>
                      <a:pt x="1693069" y="1005682"/>
                    </a:lnTo>
                    <a:lnTo>
                      <a:pt x="1631951" y="1023938"/>
                    </a:lnTo>
                    <a:lnTo>
                      <a:pt x="1573213" y="1044575"/>
                    </a:lnTo>
                    <a:lnTo>
                      <a:pt x="1515269" y="1070769"/>
                    </a:lnTo>
                    <a:lnTo>
                      <a:pt x="1458913" y="1100932"/>
                    </a:lnTo>
                    <a:lnTo>
                      <a:pt x="1416051" y="1127125"/>
                    </a:lnTo>
                    <a:lnTo>
                      <a:pt x="1374776" y="1156494"/>
                    </a:lnTo>
                    <a:lnTo>
                      <a:pt x="1336676" y="1185069"/>
                    </a:lnTo>
                    <a:lnTo>
                      <a:pt x="1298576" y="1216819"/>
                    </a:lnTo>
                    <a:lnTo>
                      <a:pt x="1263651" y="1249363"/>
                    </a:lnTo>
                    <a:lnTo>
                      <a:pt x="1230313" y="1284288"/>
                    </a:lnTo>
                    <a:lnTo>
                      <a:pt x="1197769" y="1319213"/>
                    </a:lnTo>
                    <a:lnTo>
                      <a:pt x="1169194" y="1357313"/>
                    </a:lnTo>
                    <a:lnTo>
                      <a:pt x="1141413" y="1395413"/>
                    </a:lnTo>
                    <a:lnTo>
                      <a:pt x="1115219" y="1435100"/>
                    </a:lnTo>
                    <a:lnTo>
                      <a:pt x="1092994" y="1476375"/>
                    </a:lnTo>
                    <a:lnTo>
                      <a:pt x="1071563" y="1516857"/>
                    </a:lnTo>
                    <a:lnTo>
                      <a:pt x="1051719" y="1559719"/>
                    </a:lnTo>
                    <a:lnTo>
                      <a:pt x="1033463" y="1602582"/>
                    </a:lnTo>
                    <a:lnTo>
                      <a:pt x="1018382" y="1647032"/>
                    </a:lnTo>
                    <a:lnTo>
                      <a:pt x="1005682" y="1692275"/>
                    </a:lnTo>
                    <a:lnTo>
                      <a:pt x="995363" y="1736725"/>
                    </a:lnTo>
                    <a:lnTo>
                      <a:pt x="985838" y="1781969"/>
                    </a:lnTo>
                    <a:lnTo>
                      <a:pt x="978694" y="1829594"/>
                    </a:lnTo>
                    <a:lnTo>
                      <a:pt x="973932" y="1875632"/>
                    </a:lnTo>
                    <a:lnTo>
                      <a:pt x="972344" y="1922463"/>
                    </a:lnTo>
                    <a:lnTo>
                      <a:pt x="972344" y="1970088"/>
                    </a:lnTo>
                    <a:lnTo>
                      <a:pt x="975519" y="2016919"/>
                    </a:lnTo>
                    <a:lnTo>
                      <a:pt x="980282" y="2064544"/>
                    </a:lnTo>
                    <a:lnTo>
                      <a:pt x="985838" y="2109788"/>
                    </a:lnTo>
                    <a:lnTo>
                      <a:pt x="995363" y="2157413"/>
                    </a:lnTo>
                    <a:lnTo>
                      <a:pt x="1007269" y="2204244"/>
                    </a:lnTo>
                    <a:lnTo>
                      <a:pt x="1020763" y="2250282"/>
                    </a:lnTo>
                    <a:lnTo>
                      <a:pt x="1038225" y="2295526"/>
                    </a:lnTo>
                    <a:lnTo>
                      <a:pt x="1058069" y="2339976"/>
                    </a:lnTo>
                    <a:lnTo>
                      <a:pt x="1078707" y="2386013"/>
                    </a:lnTo>
                    <a:lnTo>
                      <a:pt x="1101725" y="2429669"/>
                    </a:lnTo>
                    <a:lnTo>
                      <a:pt x="1100240" y="2430528"/>
                    </a:lnTo>
                    <a:lnTo>
                      <a:pt x="448263" y="2271553"/>
                    </a:lnTo>
                    <a:lnTo>
                      <a:pt x="259984" y="2915554"/>
                    </a:lnTo>
                    <a:lnTo>
                      <a:pt x="230188" y="2859882"/>
                    </a:lnTo>
                    <a:lnTo>
                      <a:pt x="200819" y="2803526"/>
                    </a:lnTo>
                    <a:lnTo>
                      <a:pt x="173832" y="2745582"/>
                    </a:lnTo>
                    <a:lnTo>
                      <a:pt x="147638" y="2687638"/>
                    </a:lnTo>
                    <a:lnTo>
                      <a:pt x="124619" y="2628107"/>
                    </a:lnTo>
                    <a:lnTo>
                      <a:pt x="103981" y="2568576"/>
                    </a:lnTo>
                    <a:lnTo>
                      <a:pt x="84138" y="2507457"/>
                    </a:lnTo>
                    <a:lnTo>
                      <a:pt x="67469" y="2446338"/>
                    </a:lnTo>
                    <a:lnTo>
                      <a:pt x="50006" y="2384426"/>
                    </a:lnTo>
                    <a:lnTo>
                      <a:pt x="38100" y="2323307"/>
                    </a:lnTo>
                    <a:lnTo>
                      <a:pt x="26194" y="2260601"/>
                    </a:lnTo>
                    <a:lnTo>
                      <a:pt x="16669" y="2198688"/>
                    </a:lnTo>
                    <a:lnTo>
                      <a:pt x="9525" y="2134394"/>
                    </a:lnTo>
                    <a:lnTo>
                      <a:pt x="4763" y="2070101"/>
                    </a:lnTo>
                    <a:lnTo>
                      <a:pt x="1588" y="2008188"/>
                    </a:lnTo>
                    <a:lnTo>
                      <a:pt x="0" y="1943894"/>
                    </a:lnTo>
                    <a:lnTo>
                      <a:pt x="3175" y="1843088"/>
                    </a:lnTo>
                    <a:lnTo>
                      <a:pt x="10319" y="1743869"/>
                    </a:lnTo>
                    <a:lnTo>
                      <a:pt x="23019" y="1647032"/>
                    </a:lnTo>
                    <a:lnTo>
                      <a:pt x="39688" y="1552575"/>
                    </a:lnTo>
                    <a:lnTo>
                      <a:pt x="61119" y="1458119"/>
                    </a:lnTo>
                    <a:lnTo>
                      <a:pt x="86519" y="1365250"/>
                    </a:lnTo>
                    <a:lnTo>
                      <a:pt x="119063" y="1274763"/>
                    </a:lnTo>
                    <a:lnTo>
                      <a:pt x="152400" y="1186657"/>
                    </a:lnTo>
                    <a:lnTo>
                      <a:pt x="192088" y="1100932"/>
                    </a:lnTo>
                    <a:lnTo>
                      <a:pt x="234950" y="1017588"/>
                    </a:lnTo>
                    <a:lnTo>
                      <a:pt x="281782" y="935038"/>
                    </a:lnTo>
                    <a:lnTo>
                      <a:pt x="332582" y="855663"/>
                    </a:lnTo>
                    <a:lnTo>
                      <a:pt x="387350" y="779463"/>
                    </a:lnTo>
                    <a:lnTo>
                      <a:pt x="443707" y="706438"/>
                    </a:lnTo>
                    <a:lnTo>
                      <a:pt x="504825" y="636588"/>
                    </a:lnTo>
                    <a:lnTo>
                      <a:pt x="569913" y="569913"/>
                    </a:lnTo>
                    <a:lnTo>
                      <a:pt x="637382" y="504031"/>
                    </a:lnTo>
                    <a:lnTo>
                      <a:pt x="707232" y="442913"/>
                    </a:lnTo>
                    <a:lnTo>
                      <a:pt x="781844" y="384969"/>
                    </a:lnTo>
                    <a:lnTo>
                      <a:pt x="858044" y="331788"/>
                    </a:lnTo>
                    <a:lnTo>
                      <a:pt x="935832" y="281781"/>
                    </a:lnTo>
                    <a:lnTo>
                      <a:pt x="1018382" y="234156"/>
                    </a:lnTo>
                    <a:lnTo>
                      <a:pt x="1101725" y="191294"/>
                    </a:lnTo>
                    <a:lnTo>
                      <a:pt x="1187450" y="152400"/>
                    </a:lnTo>
                    <a:lnTo>
                      <a:pt x="1275557" y="116681"/>
                    </a:lnTo>
                    <a:lnTo>
                      <a:pt x="1365251" y="86519"/>
                    </a:lnTo>
                    <a:lnTo>
                      <a:pt x="1458913" y="60325"/>
                    </a:lnTo>
                    <a:lnTo>
                      <a:pt x="1553369" y="39688"/>
                    </a:lnTo>
                    <a:lnTo>
                      <a:pt x="1649413" y="22225"/>
                    </a:lnTo>
                    <a:lnTo>
                      <a:pt x="1744663" y="10319"/>
                    </a:lnTo>
                    <a:lnTo>
                      <a:pt x="1843882" y="2381"/>
                    </a:lnTo>
                    <a:lnTo>
                      <a:pt x="1944688" y="0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2" name="Freeform 41"/>
              <p:cNvSpPr/>
              <p:nvPr/>
            </p:nvSpPr>
            <p:spPr>
              <a:xfrm rot="5400000">
                <a:off x="5501685" y="2893967"/>
                <a:ext cx="3078073" cy="1944689"/>
              </a:xfrm>
              <a:custGeom>
                <a:avLst/>
                <a:gdLst>
                  <a:gd name="connsiteX0" fmla="*/ 2430733 w 3078073"/>
                  <a:gd name="connsiteY0" fmla="*/ 1102194 h 1944689"/>
                  <a:gd name="connsiteX1" fmla="*/ 2919325 w 3078073"/>
                  <a:gd name="connsiteY1" fmla="*/ 258766 h 1944689"/>
                  <a:gd name="connsiteX2" fmla="*/ 3078073 w 3078073"/>
                  <a:gd name="connsiteY2" fmla="*/ 913962 h 1944689"/>
                  <a:gd name="connsiteX3" fmla="*/ 971551 w 3078073"/>
                  <a:gd name="connsiteY3" fmla="*/ 1944689 h 1944689"/>
                  <a:gd name="connsiteX4" fmla="*/ 971644 w 3078073"/>
                  <a:gd name="connsiteY4" fmla="*/ 1941742 h 1944689"/>
                  <a:gd name="connsiteX5" fmla="*/ 974728 w 3078073"/>
                  <a:gd name="connsiteY5" fmla="*/ 1944689 h 1944689"/>
                  <a:gd name="connsiteX6" fmla="*/ 0 w 3078073"/>
                  <a:gd name="connsiteY6" fmla="*/ 1944689 h 1944689"/>
                  <a:gd name="connsiteX7" fmla="*/ 1588 w 3078073"/>
                  <a:gd name="connsiteY7" fmla="*/ 1880395 h 1944689"/>
                  <a:gd name="connsiteX8" fmla="*/ 3969 w 3078073"/>
                  <a:gd name="connsiteY8" fmla="*/ 1816895 h 1944689"/>
                  <a:gd name="connsiteX9" fmla="*/ 8732 w 3078073"/>
                  <a:gd name="connsiteY9" fmla="*/ 1754189 h 1944689"/>
                  <a:gd name="connsiteX10" fmla="*/ 16669 w 3078073"/>
                  <a:gd name="connsiteY10" fmla="*/ 1689895 h 1944689"/>
                  <a:gd name="connsiteX11" fmla="*/ 25401 w 3078073"/>
                  <a:gd name="connsiteY11" fmla="*/ 1627982 h 1944689"/>
                  <a:gd name="connsiteX12" fmla="*/ 38101 w 3078073"/>
                  <a:gd name="connsiteY12" fmla="*/ 1565276 h 1944689"/>
                  <a:gd name="connsiteX13" fmla="*/ 50007 w 3078073"/>
                  <a:gd name="connsiteY13" fmla="*/ 1502570 h 1944689"/>
                  <a:gd name="connsiteX14" fmla="*/ 65088 w 3078073"/>
                  <a:gd name="connsiteY14" fmla="*/ 1441451 h 1944689"/>
                  <a:gd name="connsiteX15" fmla="*/ 83344 w 3078073"/>
                  <a:gd name="connsiteY15" fmla="*/ 1381126 h 1944689"/>
                  <a:gd name="connsiteX16" fmla="*/ 103188 w 3078073"/>
                  <a:gd name="connsiteY16" fmla="*/ 1320007 h 1944689"/>
                  <a:gd name="connsiteX17" fmla="*/ 124619 w 3078073"/>
                  <a:gd name="connsiteY17" fmla="*/ 1260476 h 1944689"/>
                  <a:gd name="connsiteX18" fmla="*/ 147638 w 3078073"/>
                  <a:gd name="connsiteY18" fmla="*/ 1200944 h 1944689"/>
                  <a:gd name="connsiteX19" fmla="*/ 172244 w 3078073"/>
                  <a:gd name="connsiteY19" fmla="*/ 1143001 h 1944689"/>
                  <a:gd name="connsiteX20" fmla="*/ 199232 w 3078073"/>
                  <a:gd name="connsiteY20" fmla="*/ 1085057 h 1944689"/>
                  <a:gd name="connsiteX21" fmla="*/ 228601 w 3078073"/>
                  <a:gd name="connsiteY21" fmla="*/ 1028700 h 1944689"/>
                  <a:gd name="connsiteX22" fmla="*/ 260351 w 3078073"/>
                  <a:gd name="connsiteY22" fmla="*/ 972344 h 1944689"/>
                  <a:gd name="connsiteX23" fmla="*/ 311944 w 3078073"/>
                  <a:gd name="connsiteY23" fmla="*/ 886619 h 1944689"/>
                  <a:gd name="connsiteX24" fmla="*/ 368301 w 3078073"/>
                  <a:gd name="connsiteY24" fmla="*/ 806450 h 1944689"/>
                  <a:gd name="connsiteX25" fmla="*/ 427832 w 3078073"/>
                  <a:gd name="connsiteY25" fmla="*/ 727075 h 1944689"/>
                  <a:gd name="connsiteX26" fmla="*/ 490538 w 3078073"/>
                  <a:gd name="connsiteY26" fmla="*/ 654050 h 1944689"/>
                  <a:gd name="connsiteX27" fmla="*/ 555626 w 3078073"/>
                  <a:gd name="connsiteY27" fmla="*/ 581819 h 1944689"/>
                  <a:gd name="connsiteX28" fmla="*/ 624682 w 3078073"/>
                  <a:gd name="connsiteY28" fmla="*/ 515144 h 1944689"/>
                  <a:gd name="connsiteX29" fmla="*/ 696120 w 3078073"/>
                  <a:gd name="connsiteY29" fmla="*/ 452438 h 1944689"/>
                  <a:gd name="connsiteX30" fmla="*/ 770732 w 3078073"/>
                  <a:gd name="connsiteY30" fmla="*/ 392907 h 1944689"/>
                  <a:gd name="connsiteX31" fmla="*/ 846932 w 3078073"/>
                  <a:gd name="connsiteY31" fmla="*/ 338138 h 1944689"/>
                  <a:gd name="connsiteX32" fmla="*/ 926307 w 3078073"/>
                  <a:gd name="connsiteY32" fmla="*/ 288132 h 1944689"/>
                  <a:gd name="connsiteX33" fmla="*/ 1008063 w 3078073"/>
                  <a:gd name="connsiteY33" fmla="*/ 240506 h 1944689"/>
                  <a:gd name="connsiteX34" fmla="*/ 1090613 w 3078073"/>
                  <a:gd name="connsiteY34" fmla="*/ 196850 h 1944689"/>
                  <a:gd name="connsiteX35" fmla="*/ 1176338 w 3078073"/>
                  <a:gd name="connsiteY35" fmla="*/ 158750 h 1944689"/>
                  <a:gd name="connsiteX36" fmla="*/ 1262857 w 3078073"/>
                  <a:gd name="connsiteY36" fmla="*/ 123825 h 1944689"/>
                  <a:gd name="connsiteX37" fmla="*/ 1350963 w 3078073"/>
                  <a:gd name="connsiteY37" fmla="*/ 92869 h 1944689"/>
                  <a:gd name="connsiteX38" fmla="*/ 1439863 w 3078073"/>
                  <a:gd name="connsiteY38" fmla="*/ 67469 h 1944689"/>
                  <a:gd name="connsiteX39" fmla="*/ 1531145 w 3078073"/>
                  <a:gd name="connsiteY39" fmla="*/ 44450 h 1944689"/>
                  <a:gd name="connsiteX40" fmla="*/ 1622426 w 3078073"/>
                  <a:gd name="connsiteY40" fmla="*/ 27781 h 1944689"/>
                  <a:gd name="connsiteX41" fmla="*/ 1715295 w 3078073"/>
                  <a:gd name="connsiteY41" fmla="*/ 13494 h 1944689"/>
                  <a:gd name="connsiteX42" fmla="*/ 1808163 w 3078073"/>
                  <a:gd name="connsiteY42" fmla="*/ 4763 h 1944689"/>
                  <a:gd name="connsiteX43" fmla="*/ 1901032 w 3078073"/>
                  <a:gd name="connsiteY43" fmla="*/ 0 h 1944689"/>
                  <a:gd name="connsiteX44" fmla="*/ 1995489 w 3078073"/>
                  <a:gd name="connsiteY44" fmla="*/ 1588 h 1944689"/>
                  <a:gd name="connsiteX45" fmla="*/ 2089945 w 3078073"/>
                  <a:gd name="connsiteY45" fmla="*/ 6350 h 1944689"/>
                  <a:gd name="connsiteX46" fmla="*/ 2182814 w 3078073"/>
                  <a:gd name="connsiteY46" fmla="*/ 15081 h 1944689"/>
                  <a:gd name="connsiteX47" fmla="*/ 2277270 w 3078073"/>
                  <a:gd name="connsiteY47" fmla="*/ 29369 h 1944689"/>
                  <a:gd name="connsiteX48" fmla="*/ 2370139 w 3078073"/>
                  <a:gd name="connsiteY48" fmla="*/ 47625 h 1944689"/>
                  <a:gd name="connsiteX49" fmla="*/ 2463801 w 3078073"/>
                  <a:gd name="connsiteY49" fmla="*/ 71438 h 1944689"/>
                  <a:gd name="connsiteX50" fmla="*/ 2556670 w 3078073"/>
                  <a:gd name="connsiteY50" fmla="*/ 99219 h 1944689"/>
                  <a:gd name="connsiteX51" fmla="*/ 2647951 w 3078073"/>
                  <a:gd name="connsiteY51" fmla="*/ 132556 h 1944689"/>
                  <a:gd name="connsiteX52" fmla="*/ 2737645 w 3078073"/>
                  <a:gd name="connsiteY52" fmla="*/ 170656 h 1944689"/>
                  <a:gd name="connsiteX53" fmla="*/ 2827339 w 3078073"/>
                  <a:gd name="connsiteY53" fmla="*/ 213519 h 1944689"/>
                  <a:gd name="connsiteX54" fmla="*/ 2916239 w 3078073"/>
                  <a:gd name="connsiteY54" fmla="*/ 260350 h 1944689"/>
                  <a:gd name="connsiteX55" fmla="*/ 2429670 w 3078073"/>
                  <a:gd name="connsiteY55" fmla="*/ 1103313 h 1944689"/>
                  <a:gd name="connsiteX56" fmla="*/ 2373314 w 3078073"/>
                  <a:gd name="connsiteY56" fmla="*/ 1073150 h 1944689"/>
                  <a:gd name="connsiteX57" fmla="*/ 2315370 w 3078073"/>
                  <a:gd name="connsiteY57" fmla="*/ 1046957 h 1944689"/>
                  <a:gd name="connsiteX58" fmla="*/ 2255839 w 3078073"/>
                  <a:gd name="connsiteY58" fmla="*/ 1023938 h 1944689"/>
                  <a:gd name="connsiteX59" fmla="*/ 2195514 w 3078073"/>
                  <a:gd name="connsiteY59" fmla="*/ 1005682 h 1944689"/>
                  <a:gd name="connsiteX60" fmla="*/ 2132807 w 3078073"/>
                  <a:gd name="connsiteY60" fmla="*/ 992188 h 1944689"/>
                  <a:gd name="connsiteX61" fmla="*/ 2070101 w 3078073"/>
                  <a:gd name="connsiteY61" fmla="*/ 981869 h 1944689"/>
                  <a:gd name="connsiteX62" fmla="*/ 2008189 w 3078073"/>
                  <a:gd name="connsiteY62" fmla="*/ 975519 h 1944689"/>
                  <a:gd name="connsiteX63" fmla="*/ 1943895 w 3078073"/>
                  <a:gd name="connsiteY63" fmla="*/ 972344 h 1944689"/>
                  <a:gd name="connsiteX64" fmla="*/ 1893889 w 3078073"/>
                  <a:gd name="connsiteY64" fmla="*/ 973932 h 1944689"/>
                  <a:gd name="connsiteX65" fmla="*/ 1843089 w 3078073"/>
                  <a:gd name="connsiteY65" fmla="*/ 978694 h 1944689"/>
                  <a:gd name="connsiteX66" fmla="*/ 1796257 w 3078073"/>
                  <a:gd name="connsiteY66" fmla="*/ 984250 h 1944689"/>
                  <a:gd name="connsiteX67" fmla="*/ 1747045 w 3078073"/>
                  <a:gd name="connsiteY67" fmla="*/ 992188 h 1944689"/>
                  <a:gd name="connsiteX68" fmla="*/ 1700213 w 3078073"/>
                  <a:gd name="connsiteY68" fmla="*/ 1002507 h 1944689"/>
                  <a:gd name="connsiteX69" fmla="*/ 1654176 w 3078073"/>
                  <a:gd name="connsiteY69" fmla="*/ 1016794 h 1944689"/>
                  <a:gd name="connsiteX70" fmla="*/ 1608932 w 3078073"/>
                  <a:gd name="connsiteY70" fmla="*/ 1031875 h 1944689"/>
                  <a:gd name="connsiteX71" fmla="*/ 1564482 w 3078073"/>
                  <a:gd name="connsiteY71" fmla="*/ 1048544 h 1944689"/>
                  <a:gd name="connsiteX72" fmla="*/ 1521620 w 3078073"/>
                  <a:gd name="connsiteY72" fmla="*/ 1068388 h 1944689"/>
                  <a:gd name="connsiteX73" fmla="*/ 1480345 w 3078073"/>
                  <a:gd name="connsiteY73" fmla="*/ 1089819 h 1944689"/>
                  <a:gd name="connsiteX74" fmla="*/ 1439863 w 3078073"/>
                  <a:gd name="connsiteY74" fmla="*/ 1114426 h 1944689"/>
                  <a:gd name="connsiteX75" fmla="*/ 1400176 w 3078073"/>
                  <a:gd name="connsiteY75" fmla="*/ 1138238 h 1944689"/>
                  <a:gd name="connsiteX76" fmla="*/ 1362076 w 3078073"/>
                  <a:gd name="connsiteY76" fmla="*/ 1166019 h 1944689"/>
                  <a:gd name="connsiteX77" fmla="*/ 1325563 w 3078073"/>
                  <a:gd name="connsiteY77" fmla="*/ 1194594 h 1944689"/>
                  <a:gd name="connsiteX78" fmla="*/ 1289845 w 3078073"/>
                  <a:gd name="connsiteY78" fmla="*/ 1225551 h 1944689"/>
                  <a:gd name="connsiteX79" fmla="*/ 1256507 w 3078073"/>
                  <a:gd name="connsiteY79" fmla="*/ 1257301 h 1944689"/>
                  <a:gd name="connsiteX80" fmla="*/ 1224757 w 3078073"/>
                  <a:gd name="connsiteY80" fmla="*/ 1290638 h 1944689"/>
                  <a:gd name="connsiteX81" fmla="*/ 1193007 w 3078073"/>
                  <a:gd name="connsiteY81" fmla="*/ 1325563 h 1944689"/>
                  <a:gd name="connsiteX82" fmla="*/ 1165226 w 3078073"/>
                  <a:gd name="connsiteY82" fmla="*/ 1363663 h 1944689"/>
                  <a:gd name="connsiteX83" fmla="*/ 1138238 w 3078073"/>
                  <a:gd name="connsiteY83" fmla="*/ 1401763 h 1944689"/>
                  <a:gd name="connsiteX84" fmla="*/ 1112045 w 3078073"/>
                  <a:gd name="connsiteY84" fmla="*/ 1439863 h 1944689"/>
                  <a:gd name="connsiteX85" fmla="*/ 1089026 w 3078073"/>
                  <a:gd name="connsiteY85" fmla="*/ 1481139 h 1944689"/>
                  <a:gd name="connsiteX86" fmla="*/ 1067595 w 3078073"/>
                  <a:gd name="connsiteY86" fmla="*/ 1524001 h 1944689"/>
                  <a:gd name="connsiteX87" fmla="*/ 1047751 w 3078073"/>
                  <a:gd name="connsiteY87" fmla="*/ 1566864 h 1944689"/>
                  <a:gd name="connsiteX88" fmla="*/ 1031082 w 3078073"/>
                  <a:gd name="connsiteY88" fmla="*/ 1611314 h 1944689"/>
                  <a:gd name="connsiteX89" fmla="*/ 1016001 w 3078073"/>
                  <a:gd name="connsiteY89" fmla="*/ 1654970 h 1944689"/>
                  <a:gd name="connsiteX90" fmla="*/ 1002507 w 3078073"/>
                  <a:gd name="connsiteY90" fmla="*/ 1702595 h 1944689"/>
                  <a:gd name="connsiteX91" fmla="*/ 991395 w 3078073"/>
                  <a:gd name="connsiteY91" fmla="*/ 1749426 h 1944689"/>
                  <a:gd name="connsiteX92" fmla="*/ 982663 w 3078073"/>
                  <a:gd name="connsiteY92" fmla="*/ 1797051 h 1944689"/>
                  <a:gd name="connsiteX93" fmla="*/ 976313 w 3078073"/>
                  <a:gd name="connsiteY93" fmla="*/ 1845470 h 1944689"/>
                  <a:gd name="connsiteX94" fmla="*/ 973138 w 3078073"/>
                  <a:gd name="connsiteY94" fmla="*/ 1894682 h 1944689"/>
                  <a:gd name="connsiteX95" fmla="*/ 971644 w 3078073"/>
                  <a:gd name="connsiteY95" fmla="*/ 1941742 h 1944689"/>
                  <a:gd name="connsiteX96" fmla="*/ 487365 w 3078073"/>
                  <a:gd name="connsiteY96" fmla="*/ 1478901 h 1944689"/>
                  <a:gd name="connsiteX97" fmla="*/ 2 w 3078073"/>
                  <a:gd name="connsiteY97" fmla="*/ 1944689 h 1944689"/>
                  <a:gd name="connsiteX98" fmla="*/ 1 w 3078073"/>
                  <a:gd name="connsiteY98" fmla="*/ 1944689 h 1944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3078073" h="1944689">
                    <a:moveTo>
                      <a:pt x="2430733" y="1102194"/>
                    </a:moveTo>
                    <a:lnTo>
                      <a:pt x="2919325" y="258766"/>
                    </a:lnTo>
                    <a:lnTo>
                      <a:pt x="3078073" y="913962"/>
                    </a:lnTo>
                    <a:close/>
                    <a:moveTo>
                      <a:pt x="971551" y="1944689"/>
                    </a:moveTo>
                    <a:lnTo>
                      <a:pt x="971644" y="1941742"/>
                    </a:lnTo>
                    <a:lnTo>
                      <a:pt x="974728" y="1944689"/>
                    </a:lnTo>
                    <a:close/>
                    <a:moveTo>
                      <a:pt x="0" y="1944689"/>
                    </a:moveTo>
                    <a:lnTo>
                      <a:pt x="1588" y="1880395"/>
                    </a:lnTo>
                    <a:lnTo>
                      <a:pt x="3969" y="1816895"/>
                    </a:lnTo>
                    <a:lnTo>
                      <a:pt x="8732" y="1754189"/>
                    </a:lnTo>
                    <a:lnTo>
                      <a:pt x="16669" y="1689895"/>
                    </a:lnTo>
                    <a:lnTo>
                      <a:pt x="25401" y="1627982"/>
                    </a:lnTo>
                    <a:lnTo>
                      <a:pt x="38101" y="1565276"/>
                    </a:lnTo>
                    <a:lnTo>
                      <a:pt x="50007" y="1502570"/>
                    </a:lnTo>
                    <a:lnTo>
                      <a:pt x="65088" y="1441451"/>
                    </a:lnTo>
                    <a:lnTo>
                      <a:pt x="83344" y="1381126"/>
                    </a:lnTo>
                    <a:lnTo>
                      <a:pt x="103188" y="1320007"/>
                    </a:lnTo>
                    <a:lnTo>
                      <a:pt x="124619" y="1260476"/>
                    </a:lnTo>
                    <a:lnTo>
                      <a:pt x="147638" y="1200944"/>
                    </a:lnTo>
                    <a:lnTo>
                      <a:pt x="172244" y="1143001"/>
                    </a:lnTo>
                    <a:lnTo>
                      <a:pt x="199232" y="1085057"/>
                    </a:lnTo>
                    <a:lnTo>
                      <a:pt x="228601" y="1028700"/>
                    </a:lnTo>
                    <a:lnTo>
                      <a:pt x="260351" y="972344"/>
                    </a:lnTo>
                    <a:lnTo>
                      <a:pt x="311944" y="886619"/>
                    </a:lnTo>
                    <a:lnTo>
                      <a:pt x="368301" y="806450"/>
                    </a:lnTo>
                    <a:lnTo>
                      <a:pt x="427832" y="727075"/>
                    </a:lnTo>
                    <a:lnTo>
                      <a:pt x="490538" y="654050"/>
                    </a:lnTo>
                    <a:lnTo>
                      <a:pt x="555626" y="581819"/>
                    </a:lnTo>
                    <a:lnTo>
                      <a:pt x="624682" y="515144"/>
                    </a:lnTo>
                    <a:lnTo>
                      <a:pt x="696120" y="452438"/>
                    </a:lnTo>
                    <a:lnTo>
                      <a:pt x="770732" y="392907"/>
                    </a:lnTo>
                    <a:lnTo>
                      <a:pt x="846932" y="338138"/>
                    </a:lnTo>
                    <a:lnTo>
                      <a:pt x="926307" y="288132"/>
                    </a:lnTo>
                    <a:lnTo>
                      <a:pt x="1008063" y="240506"/>
                    </a:lnTo>
                    <a:lnTo>
                      <a:pt x="1090613" y="196850"/>
                    </a:lnTo>
                    <a:lnTo>
                      <a:pt x="1176338" y="158750"/>
                    </a:lnTo>
                    <a:lnTo>
                      <a:pt x="1262857" y="123825"/>
                    </a:lnTo>
                    <a:lnTo>
                      <a:pt x="1350963" y="92869"/>
                    </a:lnTo>
                    <a:lnTo>
                      <a:pt x="1439863" y="67469"/>
                    </a:lnTo>
                    <a:lnTo>
                      <a:pt x="1531145" y="44450"/>
                    </a:lnTo>
                    <a:lnTo>
                      <a:pt x="1622426" y="27781"/>
                    </a:lnTo>
                    <a:lnTo>
                      <a:pt x="1715295" y="13494"/>
                    </a:lnTo>
                    <a:lnTo>
                      <a:pt x="1808163" y="4763"/>
                    </a:lnTo>
                    <a:lnTo>
                      <a:pt x="1901032" y="0"/>
                    </a:lnTo>
                    <a:lnTo>
                      <a:pt x="1995489" y="1588"/>
                    </a:lnTo>
                    <a:lnTo>
                      <a:pt x="2089945" y="6350"/>
                    </a:lnTo>
                    <a:lnTo>
                      <a:pt x="2182814" y="15081"/>
                    </a:lnTo>
                    <a:lnTo>
                      <a:pt x="2277270" y="29369"/>
                    </a:lnTo>
                    <a:lnTo>
                      <a:pt x="2370139" y="47625"/>
                    </a:lnTo>
                    <a:lnTo>
                      <a:pt x="2463801" y="71438"/>
                    </a:lnTo>
                    <a:lnTo>
                      <a:pt x="2556670" y="99219"/>
                    </a:lnTo>
                    <a:lnTo>
                      <a:pt x="2647951" y="132556"/>
                    </a:lnTo>
                    <a:lnTo>
                      <a:pt x="2737645" y="170656"/>
                    </a:lnTo>
                    <a:lnTo>
                      <a:pt x="2827339" y="213519"/>
                    </a:lnTo>
                    <a:lnTo>
                      <a:pt x="2916239" y="260350"/>
                    </a:lnTo>
                    <a:lnTo>
                      <a:pt x="2429670" y="1103313"/>
                    </a:lnTo>
                    <a:lnTo>
                      <a:pt x="2373314" y="1073150"/>
                    </a:lnTo>
                    <a:lnTo>
                      <a:pt x="2315370" y="1046957"/>
                    </a:lnTo>
                    <a:lnTo>
                      <a:pt x="2255839" y="1023938"/>
                    </a:lnTo>
                    <a:lnTo>
                      <a:pt x="2195514" y="1005682"/>
                    </a:lnTo>
                    <a:lnTo>
                      <a:pt x="2132807" y="992188"/>
                    </a:lnTo>
                    <a:lnTo>
                      <a:pt x="2070101" y="981869"/>
                    </a:lnTo>
                    <a:lnTo>
                      <a:pt x="2008189" y="975519"/>
                    </a:lnTo>
                    <a:lnTo>
                      <a:pt x="1943895" y="972344"/>
                    </a:lnTo>
                    <a:lnTo>
                      <a:pt x="1893889" y="973932"/>
                    </a:lnTo>
                    <a:lnTo>
                      <a:pt x="1843089" y="978694"/>
                    </a:lnTo>
                    <a:lnTo>
                      <a:pt x="1796257" y="984250"/>
                    </a:lnTo>
                    <a:lnTo>
                      <a:pt x="1747045" y="992188"/>
                    </a:lnTo>
                    <a:lnTo>
                      <a:pt x="1700213" y="1002507"/>
                    </a:lnTo>
                    <a:lnTo>
                      <a:pt x="1654176" y="1016794"/>
                    </a:lnTo>
                    <a:lnTo>
                      <a:pt x="1608932" y="1031875"/>
                    </a:lnTo>
                    <a:lnTo>
                      <a:pt x="1564482" y="1048544"/>
                    </a:lnTo>
                    <a:lnTo>
                      <a:pt x="1521620" y="1068388"/>
                    </a:lnTo>
                    <a:lnTo>
                      <a:pt x="1480345" y="1089819"/>
                    </a:lnTo>
                    <a:lnTo>
                      <a:pt x="1439863" y="1114426"/>
                    </a:lnTo>
                    <a:lnTo>
                      <a:pt x="1400176" y="1138238"/>
                    </a:lnTo>
                    <a:lnTo>
                      <a:pt x="1362076" y="1166019"/>
                    </a:lnTo>
                    <a:lnTo>
                      <a:pt x="1325563" y="1194594"/>
                    </a:lnTo>
                    <a:lnTo>
                      <a:pt x="1289845" y="1225551"/>
                    </a:lnTo>
                    <a:lnTo>
                      <a:pt x="1256507" y="1257301"/>
                    </a:lnTo>
                    <a:lnTo>
                      <a:pt x="1224757" y="1290638"/>
                    </a:lnTo>
                    <a:lnTo>
                      <a:pt x="1193007" y="1325563"/>
                    </a:lnTo>
                    <a:lnTo>
                      <a:pt x="1165226" y="1363663"/>
                    </a:lnTo>
                    <a:lnTo>
                      <a:pt x="1138238" y="1401763"/>
                    </a:lnTo>
                    <a:lnTo>
                      <a:pt x="1112045" y="1439863"/>
                    </a:lnTo>
                    <a:lnTo>
                      <a:pt x="1089026" y="1481139"/>
                    </a:lnTo>
                    <a:lnTo>
                      <a:pt x="1067595" y="1524001"/>
                    </a:lnTo>
                    <a:lnTo>
                      <a:pt x="1047751" y="1566864"/>
                    </a:lnTo>
                    <a:lnTo>
                      <a:pt x="1031082" y="1611314"/>
                    </a:lnTo>
                    <a:lnTo>
                      <a:pt x="1016001" y="1654970"/>
                    </a:lnTo>
                    <a:lnTo>
                      <a:pt x="1002507" y="1702595"/>
                    </a:lnTo>
                    <a:lnTo>
                      <a:pt x="991395" y="1749426"/>
                    </a:lnTo>
                    <a:lnTo>
                      <a:pt x="982663" y="1797051"/>
                    </a:lnTo>
                    <a:lnTo>
                      <a:pt x="976313" y="1845470"/>
                    </a:lnTo>
                    <a:lnTo>
                      <a:pt x="973138" y="1894682"/>
                    </a:lnTo>
                    <a:lnTo>
                      <a:pt x="971644" y="1941742"/>
                    </a:lnTo>
                    <a:lnTo>
                      <a:pt x="487365" y="1478901"/>
                    </a:lnTo>
                    <a:lnTo>
                      <a:pt x="2" y="1944689"/>
                    </a:lnTo>
                    <a:lnTo>
                      <a:pt x="1" y="1944689"/>
                    </a:lnTo>
                    <a:close/>
                  </a:path>
                </a:pathLst>
              </a:custGeom>
              <a:solidFill>
                <a:srgbClr val="FFD10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9" name="Group 58"/>
            <p:cNvGrpSpPr/>
            <p:nvPr/>
          </p:nvGrpSpPr>
          <p:grpSpPr>
            <a:xfrm>
              <a:off x="3453106" y="3733564"/>
              <a:ext cx="901035" cy="695562"/>
              <a:chOff x="7189284" y="5810252"/>
              <a:chExt cx="939800" cy="725487"/>
            </a:xfrm>
          </p:grpSpPr>
          <p:sp>
            <p:nvSpPr>
              <p:cNvPr id="60" name="Freeform 85"/>
              <p:cNvSpPr>
                <a:spLocks/>
              </p:cNvSpPr>
              <p:nvPr/>
            </p:nvSpPr>
            <p:spPr bwMode="auto">
              <a:xfrm>
                <a:off x="7189284" y="5891214"/>
                <a:ext cx="939800" cy="644525"/>
              </a:xfrm>
              <a:custGeom>
                <a:avLst/>
                <a:gdLst>
                  <a:gd name="T0" fmla="*/ 555 w 592"/>
                  <a:gd name="T1" fmla="*/ 250 h 406"/>
                  <a:gd name="T2" fmla="*/ 553 w 592"/>
                  <a:gd name="T3" fmla="*/ 243 h 406"/>
                  <a:gd name="T4" fmla="*/ 544 w 592"/>
                  <a:gd name="T5" fmla="*/ 179 h 406"/>
                  <a:gd name="T6" fmla="*/ 501 w 592"/>
                  <a:gd name="T7" fmla="*/ 90 h 406"/>
                  <a:gd name="T8" fmla="*/ 429 w 592"/>
                  <a:gd name="T9" fmla="*/ 24 h 406"/>
                  <a:gd name="T10" fmla="*/ 375 w 592"/>
                  <a:gd name="T11" fmla="*/ 29 h 406"/>
                  <a:gd name="T12" fmla="*/ 448 w 592"/>
                  <a:gd name="T13" fmla="*/ 73 h 406"/>
                  <a:gd name="T14" fmla="*/ 498 w 592"/>
                  <a:gd name="T15" fmla="*/ 139 h 406"/>
                  <a:gd name="T16" fmla="*/ 522 w 592"/>
                  <a:gd name="T17" fmla="*/ 222 h 406"/>
                  <a:gd name="T18" fmla="*/ 523 w 592"/>
                  <a:gd name="T19" fmla="*/ 240 h 406"/>
                  <a:gd name="T20" fmla="*/ 523 w 592"/>
                  <a:gd name="T21" fmla="*/ 242 h 406"/>
                  <a:gd name="T22" fmla="*/ 523 w 592"/>
                  <a:gd name="T23" fmla="*/ 248 h 406"/>
                  <a:gd name="T24" fmla="*/ 530 w 592"/>
                  <a:gd name="T25" fmla="*/ 267 h 406"/>
                  <a:gd name="T26" fmla="*/ 562 w 592"/>
                  <a:gd name="T27" fmla="*/ 312 h 406"/>
                  <a:gd name="T28" fmla="*/ 536 w 592"/>
                  <a:gd name="T29" fmla="*/ 312 h 406"/>
                  <a:gd name="T30" fmla="*/ 501 w 592"/>
                  <a:gd name="T31" fmla="*/ 325 h 406"/>
                  <a:gd name="T32" fmla="*/ 459 w 592"/>
                  <a:gd name="T33" fmla="*/ 345 h 406"/>
                  <a:gd name="T34" fmla="*/ 360 w 592"/>
                  <a:gd name="T35" fmla="*/ 372 h 406"/>
                  <a:gd name="T36" fmla="*/ 301 w 592"/>
                  <a:gd name="T37" fmla="*/ 376 h 406"/>
                  <a:gd name="T38" fmla="*/ 229 w 592"/>
                  <a:gd name="T39" fmla="*/ 370 h 406"/>
                  <a:gd name="T40" fmla="*/ 160 w 592"/>
                  <a:gd name="T41" fmla="*/ 353 h 406"/>
                  <a:gd name="T42" fmla="*/ 91 w 592"/>
                  <a:gd name="T43" fmla="*/ 321 h 406"/>
                  <a:gd name="T44" fmla="*/ 63 w 592"/>
                  <a:gd name="T45" fmla="*/ 312 h 406"/>
                  <a:gd name="T46" fmla="*/ 29 w 592"/>
                  <a:gd name="T47" fmla="*/ 285 h 406"/>
                  <a:gd name="T48" fmla="*/ 65 w 592"/>
                  <a:gd name="T49" fmla="*/ 274 h 406"/>
                  <a:gd name="T50" fmla="*/ 79 w 592"/>
                  <a:gd name="T51" fmla="*/ 247 h 406"/>
                  <a:gd name="T52" fmla="*/ 79 w 592"/>
                  <a:gd name="T53" fmla="*/ 243 h 406"/>
                  <a:gd name="T54" fmla="*/ 79 w 592"/>
                  <a:gd name="T55" fmla="*/ 243 h 406"/>
                  <a:gd name="T56" fmla="*/ 79 w 592"/>
                  <a:gd name="T57" fmla="*/ 240 h 406"/>
                  <a:gd name="T58" fmla="*/ 80 w 592"/>
                  <a:gd name="T59" fmla="*/ 210 h 406"/>
                  <a:gd name="T60" fmla="*/ 102 w 592"/>
                  <a:gd name="T61" fmla="*/ 140 h 406"/>
                  <a:gd name="T62" fmla="*/ 143 w 592"/>
                  <a:gd name="T63" fmla="*/ 82 h 406"/>
                  <a:gd name="T64" fmla="*/ 187 w 592"/>
                  <a:gd name="T65" fmla="*/ 48 h 406"/>
                  <a:gd name="T66" fmla="*/ 192 w 592"/>
                  <a:gd name="T67" fmla="*/ 21 h 406"/>
                  <a:gd name="T68" fmla="*/ 187 w 592"/>
                  <a:gd name="T69" fmla="*/ 16 h 406"/>
                  <a:gd name="T70" fmla="*/ 131 w 592"/>
                  <a:gd name="T71" fmla="*/ 55 h 406"/>
                  <a:gd name="T72" fmla="*/ 79 w 592"/>
                  <a:gd name="T73" fmla="*/ 123 h 406"/>
                  <a:gd name="T74" fmla="*/ 52 w 592"/>
                  <a:gd name="T75" fmla="*/ 206 h 406"/>
                  <a:gd name="T76" fmla="*/ 49 w 592"/>
                  <a:gd name="T77" fmla="*/ 245 h 406"/>
                  <a:gd name="T78" fmla="*/ 28 w 592"/>
                  <a:gd name="T79" fmla="*/ 255 h 406"/>
                  <a:gd name="T80" fmla="*/ 10 w 592"/>
                  <a:gd name="T81" fmla="*/ 256 h 406"/>
                  <a:gd name="T82" fmla="*/ 0 w 592"/>
                  <a:gd name="T83" fmla="*/ 337 h 406"/>
                  <a:gd name="T84" fmla="*/ 7 w 592"/>
                  <a:gd name="T85" fmla="*/ 349 h 406"/>
                  <a:gd name="T86" fmla="*/ 22 w 592"/>
                  <a:gd name="T87" fmla="*/ 350 h 406"/>
                  <a:gd name="T88" fmla="*/ 55 w 592"/>
                  <a:gd name="T89" fmla="*/ 342 h 406"/>
                  <a:gd name="T90" fmla="*/ 78 w 592"/>
                  <a:gd name="T91" fmla="*/ 348 h 406"/>
                  <a:gd name="T92" fmla="*/ 152 w 592"/>
                  <a:gd name="T93" fmla="*/ 380 h 406"/>
                  <a:gd name="T94" fmla="*/ 243 w 592"/>
                  <a:gd name="T95" fmla="*/ 402 h 406"/>
                  <a:gd name="T96" fmla="*/ 302 w 592"/>
                  <a:gd name="T97" fmla="*/ 406 h 406"/>
                  <a:gd name="T98" fmla="*/ 351 w 592"/>
                  <a:gd name="T99" fmla="*/ 403 h 406"/>
                  <a:gd name="T100" fmla="*/ 450 w 592"/>
                  <a:gd name="T101" fmla="*/ 381 h 406"/>
                  <a:gd name="T102" fmla="*/ 516 w 592"/>
                  <a:gd name="T103" fmla="*/ 350 h 406"/>
                  <a:gd name="T104" fmla="*/ 540 w 592"/>
                  <a:gd name="T105" fmla="*/ 340 h 406"/>
                  <a:gd name="T106" fmla="*/ 569 w 592"/>
                  <a:gd name="T107" fmla="*/ 346 h 406"/>
                  <a:gd name="T108" fmla="*/ 585 w 592"/>
                  <a:gd name="T109" fmla="*/ 346 h 406"/>
                  <a:gd name="T110" fmla="*/ 592 w 592"/>
                  <a:gd name="T111" fmla="*/ 334 h 406"/>
                  <a:gd name="T112" fmla="*/ 583 w 592"/>
                  <a:gd name="T113" fmla="*/ 255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92" h="406">
                    <a:moveTo>
                      <a:pt x="577" y="254"/>
                    </a:moveTo>
                    <a:lnTo>
                      <a:pt x="577" y="254"/>
                    </a:lnTo>
                    <a:lnTo>
                      <a:pt x="566" y="254"/>
                    </a:lnTo>
                    <a:lnTo>
                      <a:pt x="559" y="251"/>
                    </a:lnTo>
                    <a:lnTo>
                      <a:pt x="555" y="250"/>
                    </a:lnTo>
                    <a:lnTo>
                      <a:pt x="554" y="249"/>
                    </a:lnTo>
                    <a:lnTo>
                      <a:pt x="554" y="249"/>
                    </a:lnTo>
                    <a:lnTo>
                      <a:pt x="553" y="247"/>
                    </a:lnTo>
                    <a:lnTo>
                      <a:pt x="553" y="247"/>
                    </a:lnTo>
                    <a:lnTo>
                      <a:pt x="553" y="243"/>
                    </a:lnTo>
                    <a:lnTo>
                      <a:pt x="553" y="239"/>
                    </a:lnTo>
                    <a:lnTo>
                      <a:pt x="553" y="239"/>
                    </a:lnTo>
                    <a:lnTo>
                      <a:pt x="551" y="218"/>
                    </a:lnTo>
                    <a:lnTo>
                      <a:pt x="549" y="198"/>
                    </a:lnTo>
                    <a:lnTo>
                      <a:pt x="544" y="179"/>
                    </a:lnTo>
                    <a:lnTo>
                      <a:pt x="538" y="159"/>
                    </a:lnTo>
                    <a:lnTo>
                      <a:pt x="532" y="140"/>
                    </a:lnTo>
                    <a:lnTo>
                      <a:pt x="523" y="123"/>
                    </a:lnTo>
                    <a:lnTo>
                      <a:pt x="513" y="106"/>
                    </a:lnTo>
                    <a:lnTo>
                      <a:pt x="501" y="90"/>
                    </a:lnTo>
                    <a:lnTo>
                      <a:pt x="488" y="74"/>
                    </a:lnTo>
                    <a:lnTo>
                      <a:pt x="475" y="60"/>
                    </a:lnTo>
                    <a:lnTo>
                      <a:pt x="461" y="47"/>
                    </a:lnTo>
                    <a:lnTo>
                      <a:pt x="445" y="36"/>
                    </a:lnTo>
                    <a:lnTo>
                      <a:pt x="429" y="24"/>
                    </a:lnTo>
                    <a:lnTo>
                      <a:pt x="412" y="15"/>
                    </a:lnTo>
                    <a:lnTo>
                      <a:pt x="393" y="7"/>
                    </a:lnTo>
                    <a:lnTo>
                      <a:pt x="375" y="0"/>
                    </a:lnTo>
                    <a:lnTo>
                      <a:pt x="375" y="29"/>
                    </a:lnTo>
                    <a:lnTo>
                      <a:pt x="375" y="29"/>
                    </a:lnTo>
                    <a:lnTo>
                      <a:pt x="391" y="36"/>
                    </a:lnTo>
                    <a:lnTo>
                      <a:pt x="406" y="44"/>
                    </a:lnTo>
                    <a:lnTo>
                      <a:pt x="421" y="53"/>
                    </a:lnTo>
                    <a:lnTo>
                      <a:pt x="434" y="61"/>
                    </a:lnTo>
                    <a:lnTo>
                      <a:pt x="448" y="73"/>
                    </a:lnTo>
                    <a:lnTo>
                      <a:pt x="459" y="85"/>
                    </a:lnTo>
                    <a:lnTo>
                      <a:pt x="471" y="97"/>
                    </a:lnTo>
                    <a:lnTo>
                      <a:pt x="481" y="111"/>
                    </a:lnTo>
                    <a:lnTo>
                      <a:pt x="490" y="124"/>
                    </a:lnTo>
                    <a:lnTo>
                      <a:pt x="498" y="139"/>
                    </a:lnTo>
                    <a:lnTo>
                      <a:pt x="506" y="155"/>
                    </a:lnTo>
                    <a:lnTo>
                      <a:pt x="512" y="171"/>
                    </a:lnTo>
                    <a:lnTo>
                      <a:pt x="517" y="187"/>
                    </a:lnTo>
                    <a:lnTo>
                      <a:pt x="519" y="205"/>
                    </a:lnTo>
                    <a:lnTo>
                      <a:pt x="522" y="222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2"/>
                    </a:lnTo>
                    <a:lnTo>
                      <a:pt x="523" y="242"/>
                    </a:lnTo>
                    <a:lnTo>
                      <a:pt x="523" y="245"/>
                    </a:lnTo>
                    <a:lnTo>
                      <a:pt x="523" y="245"/>
                    </a:lnTo>
                    <a:lnTo>
                      <a:pt x="523" y="248"/>
                    </a:lnTo>
                    <a:lnTo>
                      <a:pt x="523" y="248"/>
                    </a:lnTo>
                    <a:lnTo>
                      <a:pt x="523" y="253"/>
                    </a:lnTo>
                    <a:lnTo>
                      <a:pt x="524" y="256"/>
                    </a:lnTo>
                    <a:lnTo>
                      <a:pt x="527" y="261"/>
                    </a:lnTo>
                    <a:lnTo>
                      <a:pt x="530" y="267"/>
                    </a:lnTo>
                    <a:lnTo>
                      <a:pt x="530" y="267"/>
                    </a:lnTo>
                    <a:lnTo>
                      <a:pt x="535" y="272"/>
                    </a:lnTo>
                    <a:lnTo>
                      <a:pt x="543" y="277"/>
                    </a:lnTo>
                    <a:lnTo>
                      <a:pt x="553" y="281"/>
                    </a:lnTo>
                    <a:lnTo>
                      <a:pt x="562" y="282"/>
                    </a:lnTo>
                    <a:lnTo>
                      <a:pt x="562" y="312"/>
                    </a:lnTo>
                    <a:lnTo>
                      <a:pt x="562" y="312"/>
                    </a:lnTo>
                    <a:lnTo>
                      <a:pt x="555" y="311"/>
                    </a:lnTo>
                    <a:lnTo>
                      <a:pt x="546" y="311"/>
                    </a:lnTo>
                    <a:lnTo>
                      <a:pt x="546" y="311"/>
                    </a:lnTo>
                    <a:lnTo>
                      <a:pt x="536" y="312"/>
                    </a:lnTo>
                    <a:lnTo>
                      <a:pt x="528" y="313"/>
                    </a:lnTo>
                    <a:lnTo>
                      <a:pt x="518" y="316"/>
                    </a:lnTo>
                    <a:lnTo>
                      <a:pt x="509" y="321"/>
                    </a:lnTo>
                    <a:lnTo>
                      <a:pt x="509" y="321"/>
                    </a:lnTo>
                    <a:lnTo>
                      <a:pt x="501" y="325"/>
                    </a:lnTo>
                    <a:lnTo>
                      <a:pt x="501" y="325"/>
                    </a:lnTo>
                    <a:lnTo>
                      <a:pt x="488" y="332"/>
                    </a:lnTo>
                    <a:lnTo>
                      <a:pt x="488" y="332"/>
                    </a:lnTo>
                    <a:lnTo>
                      <a:pt x="459" y="345"/>
                    </a:lnTo>
                    <a:lnTo>
                      <a:pt x="459" y="345"/>
                    </a:lnTo>
                    <a:lnTo>
                      <a:pt x="439" y="353"/>
                    </a:lnTo>
                    <a:lnTo>
                      <a:pt x="419" y="360"/>
                    </a:lnTo>
                    <a:lnTo>
                      <a:pt x="400" y="365"/>
                    </a:lnTo>
                    <a:lnTo>
                      <a:pt x="380" y="369"/>
                    </a:lnTo>
                    <a:lnTo>
                      <a:pt x="360" y="372"/>
                    </a:lnTo>
                    <a:lnTo>
                      <a:pt x="342" y="375"/>
                    </a:lnTo>
                    <a:lnTo>
                      <a:pt x="322" y="376"/>
                    </a:lnTo>
                    <a:lnTo>
                      <a:pt x="303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282" y="376"/>
                    </a:lnTo>
                    <a:lnTo>
                      <a:pt x="265" y="375"/>
                    </a:lnTo>
                    <a:lnTo>
                      <a:pt x="247" y="372"/>
                    </a:lnTo>
                    <a:lnTo>
                      <a:pt x="229" y="370"/>
                    </a:lnTo>
                    <a:lnTo>
                      <a:pt x="212" y="366"/>
                    </a:lnTo>
                    <a:lnTo>
                      <a:pt x="195" y="362"/>
                    </a:lnTo>
                    <a:lnTo>
                      <a:pt x="177" y="358"/>
                    </a:lnTo>
                    <a:lnTo>
                      <a:pt x="160" y="353"/>
                    </a:lnTo>
                    <a:lnTo>
                      <a:pt x="160" y="353"/>
                    </a:lnTo>
                    <a:lnTo>
                      <a:pt x="140" y="345"/>
                    </a:lnTo>
                    <a:lnTo>
                      <a:pt x="122" y="338"/>
                    </a:lnTo>
                    <a:lnTo>
                      <a:pt x="106" y="329"/>
                    </a:lnTo>
                    <a:lnTo>
                      <a:pt x="91" y="321"/>
                    </a:lnTo>
                    <a:lnTo>
                      <a:pt x="91" y="321"/>
                    </a:lnTo>
                    <a:lnTo>
                      <a:pt x="85" y="318"/>
                    </a:lnTo>
                    <a:lnTo>
                      <a:pt x="85" y="318"/>
                    </a:lnTo>
                    <a:lnTo>
                      <a:pt x="79" y="316"/>
                    </a:lnTo>
                    <a:lnTo>
                      <a:pt x="71" y="313"/>
                    </a:lnTo>
                    <a:lnTo>
                      <a:pt x="63" y="312"/>
                    </a:lnTo>
                    <a:lnTo>
                      <a:pt x="55" y="312"/>
                    </a:lnTo>
                    <a:lnTo>
                      <a:pt x="55" y="312"/>
                    </a:lnTo>
                    <a:lnTo>
                      <a:pt x="42" y="313"/>
                    </a:lnTo>
                    <a:lnTo>
                      <a:pt x="29" y="316"/>
                    </a:lnTo>
                    <a:lnTo>
                      <a:pt x="29" y="285"/>
                    </a:lnTo>
                    <a:lnTo>
                      <a:pt x="29" y="285"/>
                    </a:lnTo>
                    <a:lnTo>
                      <a:pt x="41" y="284"/>
                    </a:lnTo>
                    <a:lnTo>
                      <a:pt x="50" y="281"/>
                    </a:lnTo>
                    <a:lnTo>
                      <a:pt x="58" y="277"/>
                    </a:lnTo>
                    <a:lnTo>
                      <a:pt x="65" y="274"/>
                    </a:lnTo>
                    <a:lnTo>
                      <a:pt x="70" y="267"/>
                    </a:lnTo>
                    <a:lnTo>
                      <a:pt x="75" y="261"/>
                    </a:lnTo>
                    <a:lnTo>
                      <a:pt x="78" y="254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45"/>
                    </a:lnTo>
                    <a:lnTo>
                      <a:pt x="79" y="245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26"/>
                    </a:lnTo>
                    <a:lnTo>
                      <a:pt x="80" y="210"/>
                    </a:lnTo>
                    <a:lnTo>
                      <a:pt x="82" y="196"/>
                    </a:lnTo>
                    <a:lnTo>
                      <a:pt x="86" y="181"/>
                    </a:lnTo>
                    <a:lnTo>
                      <a:pt x="91" y="168"/>
                    </a:lnTo>
                    <a:lnTo>
                      <a:pt x="96" y="154"/>
                    </a:lnTo>
                    <a:lnTo>
                      <a:pt x="102" y="140"/>
                    </a:lnTo>
                    <a:lnTo>
                      <a:pt x="108" y="128"/>
                    </a:lnTo>
                    <a:lnTo>
                      <a:pt x="116" y="116"/>
                    </a:lnTo>
                    <a:lnTo>
                      <a:pt x="124" y="105"/>
                    </a:lnTo>
                    <a:lnTo>
                      <a:pt x="133" y="94"/>
                    </a:lnTo>
                    <a:lnTo>
                      <a:pt x="143" y="82"/>
                    </a:lnTo>
                    <a:lnTo>
                      <a:pt x="154" y="73"/>
                    </a:lnTo>
                    <a:lnTo>
                      <a:pt x="164" y="64"/>
                    </a:lnTo>
                    <a:lnTo>
                      <a:pt x="176" y="55"/>
                    </a:lnTo>
                    <a:lnTo>
                      <a:pt x="187" y="48"/>
                    </a:lnTo>
                    <a:lnTo>
                      <a:pt x="187" y="48"/>
                    </a:lnTo>
                    <a:lnTo>
                      <a:pt x="191" y="45"/>
                    </a:lnTo>
                    <a:lnTo>
                      <a:pt x="192" y="43"/>
                    </a:lnTo>
                    <a:lnTo>
                      <a:pt x="192" y="41"/>
                    </a:lnTo>
                    <a:lnTo>
                      <a:pt x="192" y="41"/>
                    </a:lnTo>
                    <a:lnTo>
                      <a:pt x="192" y="21"/>
                    </a:lnTo>
                    <a:lnTo>
                      <a:pt x="192" y="21"/>
                    </a:lnTo>
                    <a:lnTo>
                      <a:pt x="192" y="18"/>
                    </a:lnTo>
                    <a:lnTo>
                      <a:pt x="190" y="17"/>
                    </a:lnTo>
                    <a:lnTo>
                      <a:pt x="189" y="16"/>
                    </a:lnTo>
                    <a:lnTo>
                      <a:pt x="187" y="16"/>
                    </a:lnTo>
                    <a:lnTo>
                      <a:pt x="187" y="16"/>
                    </a:lnTo>
                    <a:lnTo>
                      <a:pt x="173" y="24"/>
                    </a:lnTo>
                    <a:lnTo>
                      <a:pt x="158" y="34"/>
                    </a:lnTo>
                    <a:lnTo>
                      <a:pt x="144" y="44"/>
                    </a:lnTo>
                    <a:lnTo>
                      <a:pt x="131" y="55"/>
                    </a:lnTo>
                    <a:lnTo>
                      <a:pt x="118" y="68"/>
                    </a:lnTo>
                    <a:lnTo>
                      <a:pt x="107" y="80"/>
                    </a:lnTo>
                    <a:lnTo>
                      <a:pt x="97" y="94"/>
                    </a:lnTo>
                    <a:lnTo>
                      <a:pt x="87" y="108"/>
                    </a:lnTo>
                    <a:lnTo>
                      <a:pt x="79" y="123"/>
                    </a:lnTo>
                    <a:lnTo>
                      <a:pt x="71" y="138"/>
                    </a:lnTo>
                    <a:lnTo>
                      <a:pt x="65" y="155"/>
                    </a:lnTo>
                    <a:lnTo>
                      <a:pt x="59" y="171"/>
                    </a:lnTo>
                    <a:lnTo>
                      <a:pt x="55" y="189"/>
                    </a:lnTo>
                    <a:lnTo>
                      <a:pt x="52" y="206"/>
                    </a:lnTo>
                    <a:lnTo>
                      <a:pt x="50" y="224"/>
                    </a:lnTo>
                    <a:lnTo>
                      <a:pt x="49" y="243"/>
                    </a:lnTo>
                    <a:lnTo>
                      <a:pt x="49" y="243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8" y="249"/>
                    </a:lnTo>
                    <a:lnTo>
                      <a:pt x="45" y="251"/>
                    </a:lnTo>
                    <a:lnTo>
                      <a:pt x="42" y="253"/>
                    </a:lnTo>
                    <a:lnTo>
                      <a:pt x="37" y="254"/>
                    </a:lnTo>
                    <a:lnTo>
                      <a:pt x="28" y="255"/>
                    </a:lnTo>
                    <a:lnTo>
                      <a:pt x="22" y="255"/>
                    </a:lnTo>
                    <a:lnTo>
                      <a:pt x="22" y="255"/>
                    </a:lnTo>
                    <a:lnTo>
                      <a:pt x="16" y="255"/>
                    </a:lnTo>
                    <a:lnTo>
                      <a:pt x="16" y="255"/>
                    </a:lnTo>
                    <a:lnTo>
                      <a:pt x="10" y="256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1" y="264"/>
                    </a:lnTo>
                    <a:lnTo>
                      <a:pt x="0" y="270"/>
                    </a:lnTo>
                    <a:lnTo>
                      <a:pt x="0" y="337"/>
                    </a:lnTo>
                    <a:lnTo>
                      <a:pt x="0" y="337"/>
                    </a:lnTo>
                    <a:lnTo>
                      <a:pt x="0" y="340"/>
                    </a:lnTo>
                    <a:lnTo>
                      <a:pt x="2" y="344"/>
                    </a:lnTo>
                    <a:lnTo>
                      <a:pt x="4" y="346"/>
                    </a:lnTo>
                    <a:lnTo>
                      <a:pt x="7" y="349"/>
                    </a:lnTo>
                    <a:lnTo>
                      <a:pt x="7" y="349"/>
                    </a:lnTo>
                    <a:lnTo>
                      <a:pt x="11" y="350"/>
                    </a:lnTo>
                    <a:lnTo>
                      <a:pt x="15" y="351"/>
                    </a:lnTo>
                    <a:lnTo>
                      <a:pt x="18" y="351"/>
                    </a:lnTo>
                    <a:lnTo>
                      <a:pt x="22" y="350"/>
                    </a:lnTo>
                    <a:lnTo>
                      <a:pt x="22" y="350"/>
                    </a:lnTo>
                    <a:lnTo>
                      <a:pt x="32" y="345"/>
                    </a:lnTo>
                    <a:lnTo>
                      <a:pt x="43" y="343"/>
                    </a:lnTo>
                    <a:lnTo>
                      <a:pt x="55" y="342"/>
                    </a:lnTo>
                    <a:lnTo>
                      <a:pt x="55" y="342"/>
                    </a:lnTo>
                    <a:lnTo>
                      <a:pt x="64" y="343"/>
                    </a:lnTo>
                    <a:lnTo>
                      <a:pt x="73" y="345"/>
                    </a:lnTo>
                    <a:lnTo>
                      <a:pt x="73" y="345"/>
                    </a:lnTo>
                    <a:lnTo>
                      <a:pt x="78" y="348"/>
                    </a:lnTo>
                    <a:lnTo>
                      <a:pt x="78" y="348"/>
                    </a:lnTo>
                    <a:lnTo>
                      <a:pt x="94" y="356"/>
                    </a:lnTo>
                    <a:lnTo>
                      <a:pt x="111" y="365"/>
                    </a:lnTo>
                    <a:lnTo>
                      <a:pt x="131" y="374"/>
                    </a:lnTo>
                    <a:lnTo>
                      <a:pt x="152" y="380"/>
                    </a:lnTo>
                    <a:lnTo>
                      <a:pt x="152" y="380"/>
                    </a:lnTo>
                    <a:lnTo>
                      <a:pt x="169" y="386"/>
                    </a:lnTo>
                    <a:lnTo>
                      <a:pt x="187" y="391"/>
                    </a:lnTo>
                    <a:lnTo>
                      <a:pt x="206" y="396"/>
                    </a:lnTo>
                    <a:lnTo>
                      <a:pt x="224" y="399"/>
                    </a:lnTo>
                    <a:lnTo>
                      <a:pt x="243" y="402"/>
                    </a:lnTo>
                    <a:lnTo>
                      <a:pt x="263" y="404"/>
                    </a:lnTo>
                    <a:lnTo>
                      <a:pt x="281" y="406"/>
                    </a:lnTo>
                    <a:lnTo>
                      <a:pt x="301" y="406"/>
                    </a:lnTo>
                    <a:lnTo>
                      <a:pt x="301" y="406"/>
                    </a:lnTo>
                    <a:lnTo>
                      <a:pt x="302" y="406"/>
                    </a:lnTo>
                    <a:lnTo>
                      <a:pt x="302" y="406"/>
                    </a:lnTo>
                    <a:lnTo>
                      <a:pt x="312" y="406"/>
                    </a:lnTo>
                    <a:lnTo>
                      <a:pt x="312" y="406"/>
                    </a:lnTo>
                    <a:lnTo>
                      <a:pt x="332" y="406"/>
                    </a:lnTo>
                    <a:lnTo>
                      <a:pt x="351" y="403"/>
                    </a:lnTo>
                    <a:lnTo>
                      <a:pt x="371" y="401"/>
                    </a:lnTo>
                    <a:lnTo>
                      <a:pt x="391" y="397"/>
                    </a:lnTo>
                    <a:lnTo>
                      <a:pt x="409" y="393"/>
                    </a:lnTo>
                    <a:lnTo>
                      <a:pt x="430" y="387"/>
                    </a:lnTo>
                    <a:lnTo>
                      <a:pt x="450" y="381"/>
                    </a:lnTo>
                    <a:lnTo>
                      <a:pt x="470" y="372"/>
                    </a:lnTo>
                    <a:lnTo>
                      <a:pt x="470" y="372"/>
                    </a:lnTo>
                    <a:lnTo>
                      <a:pt x="502" y="359"/>
                    </a:lnTo>
                    <a:lnTo>
                      <a:pt x="502" y="359"/>
                    </a:lnTo>
                    <a:lnTo>
                      <a:pt x="516" y="350"/>
                    </a:lnTo>
                    <a:lnTo>
                      <a:pt x="516" y="350"/>
                    </a:lnTo>
                    <a:lnTo>
                      <a:pt x="523" y="346"/>
                    </a:lnTo>
                    <a:lnTo>
                      <a:pt x="523" y="346"/>
                    </a:lnTo>
                    <a:lnTo>
                      <a:pt x="534" y="342"/>
                    </a:lnTo>
                    <a:lnTo>
                      <a:pt x="540" y="340"/>
                    </a:lnTo>
                    <a:lnTo>
                      <a:pt x="546" y="340"/>
                    </a:lnTo>
                    <a:lnTo>
                      <a:pt x="546" y="340"/>
                    </a:lnTo>
                    <a:lnTo>
                      <a:pt x="556" y="342"/>
                    </a:lnTo>
                    <a:lnTo>
                      <a:pt x="562" y="343"/>
                    </a:lnTo>
                    <a:lnTo>
                      <a:pt x="569" y="346"/>
                    </a:lnTo>
                    <a:lnTo>
                      <a:pt x="569" y="346"/>
                    </a:lnTo>
                    <a:lnTo>
                      <a:pt x="572" y="348"/>
                    </a:lnTo>
                    <a:lnTo>
                      <a:pt x="576" y="349"/>
                    </a:lnTo>
                    <a:lnTo>
                      <a:pt x="581" y="348"/>
                    </a:lnTo>
                    <a:lnTo>
                      <a:pt x="585" y="346"/>
                    </a:lnTo>
                    <a:lnTo>
                      <a:pt x="585" y="346"/>
                    </a:lnTo>
                    <a:lnTo>
                      <a:pt x="587" y="344"/>
                    </a:lnTo>
                    <a:lnTo>
                      <a:pt x="590" y="342"/>
                    </a:lnTo>
                    <a:lnTo>
                      <a:pt x="592" y="338"/>
                    </a:lnTo>
                    <a:lnTo>
                      <a:pt x="592" y="334"/>
                    </a:lnTo>
                    <a:lnTo>
                      <a:pt x="592" y="269"/>
                    </a:lnTo>
                    <a:lnTo>
                      <a:pt x="592" y="269"/>
                    </a:lnTo>
                    <a:lnTo>
                      <a:pt x="591" y="263"/>
                    </a:lnTo>
                    <a:lnTo>
                      <a:pt x="587" y="259"/>
                    </a:lnTo>
                    <a:lnTo>
                      <a:pt x="583" y="255"/>
                    </a:lnTo>
                    <a:lnTo>
                      <a:pt x="577" y="254"/>
                    </a:lnTo>
                    <a:lnTo>
                      <a:pt x="577" y="254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86"/>
              <p:cNvSpPr>
                <a:spLocks/>
              </p:cNvSpPr>
              <p:nvPr/>
            </p:nvSpPr>
            <p:spPr bwMode="auto">
              <a:xfrm>
                <a:off x="7541709" y="5810252"/>
                <a:ext cx="242888" cy="446088"/>
              </a:xfrm>
              <a:custGeom>
                <a:avLst/>
                <a:gdLst>
                  <a:gd name="T0" fmla="*/ 138 w 153"/>
                  <a:gd name="T1" fmla="*/ 0 h 281"/>
                  <a:gd name="T2" fmla="*/ 15 w 153"/>
                  <a:gd name="T3" fmla="*/ 0 h 281"/>
                  <a:gd name="T4" fmla="*/ 15 w 153"/>
                  <a:gd name="T5" fmla="*/ 0 h 281"/>
                  <a:gd name="T6" fmla="*/ 9 w 153"/>
                  <a:gd name="T7" fmla="*/ 1 h 281"/>
                  <a:gd name="T8" fmla="*/ 5 w 153"/>
                  <a:gd name="T9" fmla="*/ 5 h 281"/>
                  <a:gd name="T10" fmla="*/ 1 w 153"/>
                  <a:gd name="T11" fmla="*/ 9 h 281"/>
                  <a:gd name="T12" fmla="*/ 0 w 153"/>
                  <a:gd name="T13" fmla="*/ 15 h 281"/>
                  <a:gd name="T14" fmla="*/ 0 w 153"/>
                  <a:gd name="T15" fmla="*/ 53 h 281"/>
                  <a:gd name="T16" fmla="*/ 0 w 153"/>
                  <a:gd name="T17" fmla="*/ 82 h 281"/>
                  <a:gd name="T18" fmla="*/ 0 w 153"/>
                  <a:gd name="T19" fmla="*/ 178 h 281"/>
                  <a:gd name="T20" fmla="*/ 0 w 153"/>
                  <a:gd name="T21" fmla="*/ 267 h 281"/>
                  <a:gd name="T22" fmla="*/ 0 w 153"/>
                  <a:gd name="T23" fmla="*/ 267 h 281"/>
                  <a:gd name="T24" fmla="*/ 1 w 153"/>
                  <a:gd name="T25" fmla="*/ 273 h 281"/>
                  <a:gd name="T26" fmla="*/ 5 w 153"/>
                  <a:gd name="T27" fmla="*/ 277 h 281"/>
                  <a:gd name="T28" fmla="*/ 9 w 153"/>
                  <a:gd name="T29" fmla="*/ 280 h 281"/>
                  <a:gd name="T30" fmla="*/ 15 w 153"/>
                  <a:gd name="T31" fmla="*/ 281 h 281"/>
                  <a:gd name="T32" fmla="*/ 15 w 153"/>
                  <a:gd name="T33" fmla="*/ 281 h 281"/>
                  <a:gd name="T34" fmla="*/ 21 w 153"/>
                  <a:gd name="T35" fmla="*/ 280 h 281"/>
                  <a:gd name="T36" fmla="*/ 25 w 153"/>
                  <a:gd name="T37" fmla="*/ 277 h 281"/>
                  <a:gd name="T38" fmla="*/ 28 w 153"/>
                  <a:gd name="T39" fmla="*/ 273 h 281"/>
                  <a:gd name="T40" fmla="*/ 30 w 153"/>
                  <a:gd name="T41" fmla="*/ 267 h 281"/>
                  <a:gd name="T42" fmla="*/ 30 w 153"/>
                  <a:gd name="T43" fmla="*/ 73 h 281"/>
                  <a:gd name="T44" fmla="*/ 30 w 153"/>
                  <a:gd name="T45" fmla="*/ 45 h 281"/>
                  <a:gd name="T46" fmla="*/ 30 w 153"/>
                  <a:gd name="T47" fmla="*/ 30 h 281"/>
                  <a:gd name="T48" fmla="*/ 123 w 153"/>
                  <a:gd name="T49" fmla="*/ 30 h 281"/>
                  <a:gd name="T50" fmla="*/ 123 w 153"/>
                  <a:gd name="T51" fmla="*/ 45 h 281"/>
                  <a:gd name="T52" fmla="*/ 123 w 153"/>
                  <a:gd name="T53" fmla="*/ 72 h 281"/>
                  <a:gd name="T54" fmla="*/ 123 w 153"/>
                  <a:gd name="T55" fmla="*/ 267 h 281"/>
                  <a:gd name="T56" fmla="*/ 123 w 153"/>
                  <a:gd name="T57" fmla="*/ 267 h 281"/>
                  <a:gd name="T58" fmla="*/ 125 w 153"/>
                  <a:gd name="T59" fmla="*/ 273 h 281"/>
                  <a:gd name="T60" fmla="*/ 128 w 153"/>
                  <a:gd name="T61" fmla="*/ 277 h 281"/>
                  <a:gd name="T62" fmla="*/ 132 w 153"/>
                  <a:gd name="T63" fmla="*/ 280 h 281"/>
                  <a:gd name="T64" fmla="*/ 138 w 153"/>
                  <a:gd name="T65" fmla="*/ 281 h 281"/>
                  <a:gd name="T66" fmla="*/ 138 w 153"/>
                  <a:gd name="T67" fmla="*/ 281 h 281"/>
                  <a:gd name="T68" fmla="*/ 144 w 153"/>
                  <a:gd name="T69" fmla="*/ 280 h 281"/>
                  <a:gd name="T70" fmla="*/ 148 w 153"/>
                  <a:gd name="T71" fmla="*/ 277 h 281"/>
                  <a:gd name="T72" fmla="*/ 152 w 153"/>
                  <a:gd name="T73" fmla="*/ 273 h 281"/>
                  <a:gd name="T74" fmla="*/ 153 w 153"/>
                  <a:gd name="T75" fmla="*/ 267 h 281"/>
                  <a:gd name="T76" fmla="*/ 153 w 153"/>
                  <a:gd name="T77" fmla="*/ 80 h 281"/>
                  <a:gd name="T78" fmla="*/ 153 w 153"/>
                  <a:gd name="T79" fmla="*/ 51 h 281"/>
                  <a:gd name="T80" fmla="*/ 153 w 153"/>
                  <a:gd name="T81" fmla="*/ 15 h 281"/>
                  <a:gd name="T82" fmla="*/ 153 w 153"/>
                  <a:gd name="T83" fmla="*/ 15 h 281"/>
                  <a:gd name="T84" fmla="*/ 152 w 153"/>
                  <a:gd name="T85" fmla="*/ 9 h 281"/>
                  <a:gd name="T86" fmla="*/ 148 w 153"/>
                  <a:gd name="T87" fmla="*/ 5 h 281"/>
                  <a:gd name="T88" fmla="*/ 144 w 153"/>
                  <a:gd name="T89" fmla="*/ 1 h 281"/>
                  <a:gd name="T90" fmla="*/ 138 w 153"/>
                  <a:gd name="T91" fmla="*/ 0 h 281"/>
                  <a:gd name="T92" fmla="*/ 138 w 153"/>
                  <a:gd name="T93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281">
                    <a:moveTo>
                      <a:pt x="138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5"/>
                    </a:lnTo>
                    <a:lnTo>
                      <a:pt x="0" y="53"/>
                    </a:lnTo>
                    <a:lnTo>
                      <a:pt x="0" y="82"/>
                    </a:lnTo>
                    <a:lnTo>
                      <a:pt x="0" y="178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1" y="273"/>
                    </a:lnTo>
                    <a:lnTo>
                      <a:pt x="5" y="277"/>
                    </a:lnTo>
                    <a:lnTo>
                      <a:pt x="9" y="280"/>
                    </a:lnTo>
                    <a:lnTo>
                      <a:pt x="15" y="281"/>
                    </a:lnTo>
                    <a:lnTo>
                      <a:pt x="15" y="281"/>
                    </a:lnTo>
                    <a:lnTo>
                      <a:pt x="21" y="280"/>
                    </a:lnTo>
                    <a:lnTo>
                      <a:pt x="25" y="277"/>
                    </a:lnTo>
                    <a:lnTo>
                      <a:pt x="28" y="273"/>
                    </a:lnTo>
                    <a:lnTo>
                      <a:pt x="30" y="267"/>
                    </a:lnTo>
                    <a:lnTo>
                      <a:pt x="30" y="73"/>
                    </a:lnTo>
                    <a:lnTo>
                      <a:pt x="30" y="45"/>
                    </a:lnTo>
                    <a:lnTo>
                      <a:pt x="30" y="30"/>
                    </a:lnTo>
                    <a:lnTo>
                      <a:pt x="123" y="30"/>
                    </a:lnTo>
                    <a:lnTo>
                      <a:pt x="123" y="45"/>
                    </a:lnTo>
                    <a:lnTo>
                      <a:pt x="123" y="72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5" y="273"/>
                    </a:lnTo>
                    <a:lnTo>
                      <a:pt x="128" y="277"/>
                    </a:lnTo>
                    <a:lnTo>
                      <a:pt x="132" y="280"/>
                    </a:lnTo>
                    <a:lnTo>
                      <a:pt x="138" y="281"/>
                    </a:lnTo>
                    <a:lnTo>
                      <a:pt x="138" y="281"/>
                    </a:lnTo>
                    <a:lnTo>
                      <a:pt x="144" y="280"/>
                    </a:lnTo>
                    <a:lnTo>
                      <a:pt x="148" y="277"/>
                    </a:lnTo>
                    <a:lnTo>
                      <a:pt x="152" y="273"/>
                    </a:lnTo>
                    <a:lnTo>
                      <a:pt x="153" y="267"/>
                    </a:lnTo>
                    <a:lnTo>
                      <a:pt x="153" y="80"/>
                    </a:lnTo>
                    <a:lnTo>
                      <a:pt x="153" y="51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2" y="9"/>
                    </a:lnTo>
                    <a:lnTo>
                      <a:pt x="148" y="5"/>
                    </a:lnTo>
                    <a:lnTo>
                      <a:pt x="144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" name="speed"/>
            <p:cNvSpPr txBox="1">
              <a:spLocks noChangeArrowheads="1"/>
            </p:cNvSpPr>
            <p:nvPr/>
          </p:nvSpPr>
          <p:spPr bwMode="auto">
            <a:xfrm>
              <a:off x="4634602" y="3358598"/>
              <a:ext cx="866442" cy="38779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200" b="1">
                  <a:solidFill>
                    <a:schemeClr val="bg1"/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latinLnBrk="0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</a:rPr>
                <a:t>Stylish</a:t>
              </a:r>
            </a:p>
            <a:p>
              <a:pPr algn="ctr" latinLnBrk="0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</a:rPr>
                <a:t>design</a:t>
              </a:r>
            </a:p>
          </p:txBody>
        </p:sp>
        <p:sp>
          <p:nvSpPr>
            <p:cNvPr id="64" name="speed"/>
            <p:cNvSpPr txBox="1">
              <a:spLocks noChangeArrowheads="1"/>
            </p:cNvSpPr>
            <p:nvPr/>
          </p:nvSpPr>
          <p:spPr bwMode="auto">
            <a:xfrm>
              <a:off x="2066977" y="3358598"/>
              <a:ext cx="1243420" cy="38779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4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latinLnBrk="0"/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</a:rPr>
                <a:t>Top </a:t>
              </a:r>
            </a:p>
            <a:p>
              <a:pPr algn="ctr" latinLnBrk="0"/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anose="020F0502020204030204" pitchFamily="34" charset="0"/>
                </a:rPr>
                <a:t>quality</a:t>
              </a:r>
            </a:p>
          </p:txBody>
        </p:sp>
        <p:sp>
          <p:nvSpPr>
            <p:cNvPr id="65" name="Rectangle 3"/>
            <p:cNvSpPr txBox="1">
              <a:spLocks noChangeArrowheads="1"/>
            </p:cNvSpPr>
            <p:nvPr/>
          </p:nvSpPr>
          <p:spPr bwMode="auto">
            <a:xfrm flipH="1">
              <a:off x="3325084" y="5227620"/>
              <a:ext cx="1115517" cy="38779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  <a:extLst/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4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latinLnBrk="0"/>
              <a:r>
                <a:rPr lang="en-US" altLang="ko-KR" dirty="0">
                  <a:solidFill>
                    <a:schemeClr val="bg1"/>
                  </a:solidFill>
                  <a:latin typeface="Calibri" panose="020F0502020204030204" pitchFamily="34" charset="0"/>
                </a:rPr>
                <a:t>Visual</a:t>
              </a:r>
            </a:p>
            <a:p>
              <a:pPr algn="ctr" latinLnBrk="0"/>
              <a:r>
                <a:rPr lang="en-US" altLang="ko-KR" dirty="0">
                  <a:solidFill>
                    <a:schemeClr val="bg1"/>
                  </a:solidFill>
                  <a:latin typeface="Calibri" panose="020F0502020204030204" pitchFamily="34" charset="0"/>
                </a:rPr>
                <a:t>appealing</a:t>
              </a:r>
            </a:p>
          </p:txBody>
        </p:sp>
      </p:grp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DCEB69F8-C237-40DB-95D6-41B7181FDA2D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32" name="Rounded Rectangle 1">
              <a:extLst>
                <a:ext uri="{FF2B5EF4-FFF2-40B4-BE49-F238E27FC236}">
                  <a16:creationId xmlns:a16="http://schemas.microsoft.com/office/drawing/2014/main" id="{A7D4BD06-6A6E-4461-9BD5-ECFD72ED5D48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33" name="文本框 32">
              <a:extLst>
                <a:ext uri="{FF2B5EF4-FFF2-40B4-BE49-F238E27FC236}">
                  <a16:creationId xmlns:a16="http://schemas.microsoft.com/office/drawing/2014/main" id="{9A89A53B-5D53-47C3-9E9C-68293C1A2304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34" name="文本框 33">
              <a:extLst>
                <a:ext uri="{FF2B5EF4-FFF2-40B4-BE49-F238E27FC236}">
                  <a16:creationId xmlns:a16="http://schemas.microsoft.com/office/drawing/2014/main" id="{0D2091C4-D614-4D89-A995-0C901DF70C47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5892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4000"/>
                            </p:stCondLst>
                            <p:childTnLst>
                              <p:par>
                                <p:cTn id="15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0"/>
                            </p:stCondLst>
                            <p:childTnLst>
                              <p:par>
                                <p:cTn id="21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000"/>
                            </p:stCondLst>
                            <p:childTnLst>
                              <p:par>
                                <p:cTn id="38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>
            <a:extLst>
              <a:ext uri="{FF2B5EF4-FFF2-40B4-BE49-F238E27FC236}">
                <a16:creationId xmlns:a16="http://schemas.microsoft.com/office/drawing/2014/main" id="{A6F1C87C-E327-4C16-88AC-66100F30A841}"/>
              </a:ext>
            </a:extLst>
          </p:cNvPr>
          <p:cNvGrpSpPr/>
          <p:nvPr/>
        </p:nvGrpSpPr>
        <p:grpSpPr>
          <a:xfrm>
            <a:off x="1669915" y="2318938"/>
            <a:ext cx="2469270" cy="619492"/>
            <a:chOff x="1669915" y="2318938"/>
            <a:chExt cx="2469270" cy="619492"/>
          </a:xfrm>
        </p:grpSpPr>
        <p:sp>
          <p:nvSpPr>
            <p:cNvPr id="42" name="Rectangle 3"/>
            <p:cNvSpPr txBox="1">
              <a:spLocks noChangeArrowheads="1"/>
            </p:cNvSpPr>
            <p:nvPr/>
          </p:nvSpPr>
          <p:spPr bwMode="auto">
            <a:xfrm>
              <a:off x="1669915" y="2569098"/>
              <a:ext cx="2469264" cy="369332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algn="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speed"/>
            <p:cNvSpPr txBox="1">
              <a:spLocks noChangeArrowheads="1"/>
            </p:cNvSpPr>
            <p:nvPr/>
          </p:nvSpPr>
          <p:spPr bwMode="auto">
            <a:xfrm>
              <a:off x="2125166" y="2318938"/>
              <a:ext cx="2014019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cxnSp>
          <p:nvCxnSpPr>
            <p:cNvPr id="3" name="Straight Connector 2"/>
            <p:cNvCxnSpPr/>
            <p:nvPr/>
          </p:nvCxnSpPr>
          <p:spPr>
            <a:xfrm flipH="1">
              <a:off x="1857375" y="2540537"/>
              <a:ext cx="2281804" cy="0"/>
            </a:xfrm>
            <a:prstGeom prst="line">
              <a:avLst/>
            </a:prstGeom>
            <a:ln w="12700">
              <a:solidFill>
                <a:srgbClr val="FFD10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0F7FA14C-553B-4DDE-8CC5-A03511C8A617}"/>
              </a:ext>
            </a:extLst>
          </p:cNvPr>
          <p:cNvGrpSpPr/>
          <p:nvPr/>
        </p:nvGrpSpPr>
        <p:grpSpPr>
          <a:xfrm>
            <a:off x="8096210" y="2318938"/>
            <a:ext cx="2425885" cy="804158"/>
            <a:chOff x="8096210" y="2318938"/>
            <a:chExt cx="2425885" cy="804158"/>
          </a:xfrm>
        </p:grpSpPr>
        <p:sp>
          <p:nvSpPr>
            <p:cNvPr id="44" name="Rectangle 3"/>
            <p:cNvSpPr txBox="1">
              <a:spLocks noChangeArrowheads="1"/>
            </p:cNvSpPr>
            <p:nvPr/>
          </p:nvSpPr>
          <p:spPr bwMode="auto">
            <a:xfrm>
              <a:off x="8096214" y="2569098"/>
              <a:ext cx="2425881" cy="553998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speed"/>
            <p:cNvSpPr txBox="1">
              <a:spLocks noChangeArrowheads="1"/>
            </p:cNvSpPr>
            <p:nvPr/>
          </p:nvSpPr>
          <p:spPr bwMode="auto">
            <a:xfrm>
              <a:off x="8096210" y="2318938"/>
              <a:ext cx="2014019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cxnSp>
          <p:nvCxnSpPr>
            <p:cNvPr id="51" name="Straight Connector 50"/>
            <p:cNvCxnSpPr/>
            <p:nvPr/>
          </p:nvCxnSpPr>
          <p:spPr>
            <a:xfrm flipH="1">
              <a:off x="8096210" y="2540537"/>
              <a:ext cx="2281804" cy="0"/>
            </a:xfrm>
            <a:prstGeom prst="line">
              <a:avLst/>
            </a:prstGeom>
            <a:ln w="12700">
              <a:solidFill>
                <a:srgbClr val="FFD10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3CC5AF7E-2EF4-445B-9269-B6ED4740C6D4}"/>
              </a:ext>
            </a:extLst>
          </p:cNvPr>
          <p:cNvGrpSpPr/>
          <p:nvPr/>
        </p:nvGrpSpPr>
        <p:grpSpPr>
          <a:xfrm>
            <a:off x="4779527" y="5426430"/>
            <a:ext cx="2632955" cy="619492"/>
            <a:chOff x="4779527" y="5426430"/>
            <a:chExt cx="2632955" cy="619492"/>
          </a:xfrm>
        </p:grpSpPr>
        <p:sp>
          <p:nvSpPr>
            <p:cNvPr id="46" name="Rectangle 3"/>
            <p:cNvSpPr txBox="1">
              <a:spLocks noChangeArrowheads="1"/>
            </p:cNvSpPr>
            <p:nvPr/>
          </p:nvSpPr>
          <p:spPr bwMode="auto">
            <a:xfrm>
              <a:off x="4779527" y="5676590"/>
              <a:ext cx="2632955" cy="369332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speed"/>
            <p:cNvSpPr txBox="1">
              <a:spLocks noChangeArrowheads="1"/>
            </p:cNvSpPr>
            <p:nvPr/>
          </p:nvSpPr>
          <p:spPr bwMode="auto">
            <a:xfrm>
              <a:off x="5088995" y="5426430"/>
              <a:ext cx="2014019" cy="21544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ct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cxnSp>
          <p:nvCxnSpPr>
            <p:cNvPr id="52" name="Straight Connector 51"/>
            <p:cNvCxnSpPr/>
            <p:nvPr/>
          </p:nvCxnSpPr>
          <p:spPr>
            <a:xfrm flipH="1">
              <a:off x="4962485" y="5645391"/>
              <a:ext cx="2281804" cy="0"/>
            </a:xfrm>
            <a:prstGeom prst="line">
              <a:avLst/>
            </a:prstGeom>
            <a:ln w="12700">
              <a:solidFill>
                <a:srgbClr val="FFD10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95DD0FA9-A71A-439E-AC0D-6B49B46CDE60}"/>
              </a:ext>
            </a:extLst>
          </p:cNvPr>
          <p:cNvGrpSpPr/>
          <p:nvPr/>
        </p:nvGrpSpPr>
        <p:grpSpPr>
          <a:xfrm>
            <a:off x="4323559" y="2018177"/>
            <a:ext cx="3536399" cy="3250713"/>
            <a:chOff x="4323559" y="2018177"/>
            <a:chExt cx="3536399" cy="3250713"/>
          </a:xfrm>
        </p:grpSpPr>
        <p:sp>
          <p:nvSpPr>
            <p:cNvPr id="38" name="타원 28"/>
            <p:cNvSpPr/>
            <p:nvPr/>
          </p:nvSpPr>
          <p:spPr>
            <a:xfrm>
              <a:off x="4754196" y="2018177"/>
              <a:ext cx="2669415" cy="2669415"/>
            </a:xfrm>
            <a:prstGeom prst="ellipse">
              <a:avLst/>
            </a:prstGeom>
            <a:solidFill>
              <a:schemeClr val="tx1">
                <a:lumMod val="65000"/>
                <a:lumOff val="35000"/>
              </a:schemeClr>
            </a:solidFill>
            <a:ln w="19050">
              <a:solidFill>
                <a:srgbClr val="FFD10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9" name="타원 29"/>
            <p:cNvSpPr/>
            <p:nvPr/>
          </p:nvSpPr>
          <p:spPr>
            <a:xfrm>
              <a:off x="6344047" y="2080289"/>
              <a:ext cx="1515911" cy="1515907"/>
            </a:xfrm>
            <a:prstGeom prst="ellipse">
              <a:avLst/>
            </a:prstGeom>
            <a:solidFill>
              <a:srgbClr val="FFD10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타원 31"/>
            <p:cNvSpPr/>
            <p:nvPr/>
          </p:nvSpPr>
          <p:spPr>
            <a:xfrm>
              <a:off x="4323559" y="2080289"/>
              <a:ext cx="1515911" cy="1515907"/>
            </a:xfrm>
            <a:prstGeom prst="ellipse">
              <a:avLst/>
            </a:prstGeom>
            <a:solidFill>
              <a:srgbClr val="FFD10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타원 35"/>
            <p:cNvSpPr/>
            <p:nvPr/>
          </p:nvSpPr>
          <p:spPr>
            <a:xfrm>
              <a:off x="5333596" y="3752983"/>
              <a:ext cx="1515911" cy="1515907"/>
            </a:xfrm>
            <a:prstGeom prst="ellipse">
              <a:avLst/>
            </a:prstGeom>
            <a:solidFill>
              <a:srgbClr val="FFD101"/>
            </a:solidFill>
            <a:ln w="190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Freeform 17"/>
            <p:cNvSpPr>
              <a:spLocks noEditPoints="1"/>
            </p:cNvSpPr>
            <p:nvPr/>
          </p:nvSpPr>
          <p:spPr bwMode="auto">
            <a:xfrm>
              <a:off x="4839002" y="2529731"/>
              <a:ext cx="446924" cy="517704"/>
            </a:xfrm>
            <a:custGeom>
              <a:avLst/>
              <a:gdLst>
                <a:gd name="T0" fmla="*/ 382 w 442"/>
                <a:gd name="T1" fmla="*/ 432 h 512"/>
                <a:gd name="T2" fmla="*/ 280 w 442"/>
                <a:gd name="T3" fmla="*/ 12 h 512"/>
                <a:gd name="T4" fmla="*/ 275 w 442"/>
                <a:gd name="T5" fmla="*/ 4 h 512"/>
                <a:gd name="T6" fmla="*/ 266 w 442"/>
                <a:gd name="T7" fmla="*/ 0 h 512"/>
                <a:gd name="T8" fmla="*/ 224 w 442"/>
                <a:gd name="T9" fmla="*/ 0 h 512"/>
                <a:gd name="T10" fmla="*/ 224 w 442"/>
                <a:gd name="T11" fmla="*/ 0 h 512"/>
                <a:gd name="T12" fmla="*/ 223 w 442"/>
                <a:gd name="T13" fmla="*/ 0 h 512"/>
                <a:gd name="T14" fmla="*/ 222 w 442"/>
                <a:gd name="T15" fmla="*/ 0 h 512"/>
                <a:gd name="T16" fmla="*/ 180 w 442"/>
                <a:gd name="T17" fmla="*/ 0 h 512"/>
                <a:gd name="T18" fmla="*/ 175 w 442"/>
                <a:gd name="T19" fmla="*/ 2 h 512"/>
                <a:gd name="T20" fmla="*/ 167 w 442"/>
                <a:gd name="T21" fmla="*/ 8 h 512"/>
                <a:gd name="T22" fmla="*/ 70 w 442"/>
                <a:gd name="T23" fmla="*/ 408 h 512"/>
                <a:gd name="T24" fmla="*/ 191 w 442"/>
                <a:gd name="T25" fmla="*/ 30 h 512"/>
                <a:gd name="T26" fmla="*/ 222 w 442"/>
                <a:gd name="T27" fmla="*/ 30 h 512"/>
                <a:gd name="T28" fmla="*/ 223 w 442"/>
                <a:gd name="T29" fmla="*/ 30 h 512"/>
                <a:gd name="T30" fmla="*/ 254 w 442"/>
                <a:gd name="T31" fmla="*/ 30 h 512"/>
                <a:gd name="T32" fmla="*/ 199 w 442"/>
                <a:gd name="T33" fmla="*/ 100 h 512"/>
                <a:gd name="T34" fmla="*/ 278 w 442"/>
                <a:gd name="T35" fmla="*/ 130 h 512"/>
                <a:gd name="T36" fmla="*/ 185 w 442"/>
                <a:gd name="T37" fmla="*/ 163 h 512"/>
                <a:gd name="T38" fmla="*/ 293 w 442"/>
                <a:gd name="T39" fmla="*/ 193 h 512"/>
                <a:gd name="T40" fmla="*/ 158 w 442"/>
                <a:gd name="T41" fmla="*/ 276 h 512"/>
                <a:gd name="T42" fmla="*/ 320 w 442"/>
                <a:gd name="T43" fmla="*/ 305 h 512"/>
                <a:gd name="T44" fmla="*/ 143 w 442"/>
                <a:gd name="T45" fmla="*/ 340 h 512"/>
                <a:gd name="T46" fmla="*/ 336 w 442"/>
                <a:gd name="T47" fmla="*/ 368 h 512"/>
                <a:gd name="T48" fmla="*/ 14 w 442"/>
                <a:gd name="T49" fmla="*/ 432 h 512"/>
                <a:gd name="T50" fmla="*/ 8 w 442"/>
                <a:gd name="T51" fmla="*/ 433 h 512"/>
                <a:gd name="T52" fmla="*/ 1 w 442"/>
                <a:gd name="T53" fmla="*/ 442 h 512"/>
                <a:gd name="T54" fmla="*/ 0 w 442"/>
                <a:gd name="T55" fmla="*/ 498 h 512"/>
                <a:gd name="T56" fmla="*/ 1 w 442"/>
                <a:gd name="T57" fmla="*/ 502 h 512"/>
                <a:gd name="T58" fmla="*/ 8 w 442"/>
                <a:gd name="T59" fmla="*/ 511 h 512"/>
                <a:gd name="T60" fmla="*/ 429 w 442"/>
                <a:gd name="T61" fmla="*/ 512 h 512"/>
                <a:gd name="T62" fmla="*/ 434 w 442"/>
                <a:gd name="T63" fmla="*/ 511 h 512"/>
                <a:gd name="T64" fmla="*/ 441 w 442"/>
                <a:gd name="T65" fmla="*/ 502 h 512"/>
                <a:gd name="T66" fmla="*/ 442 w 442"/>
                <a:gd name="T67" fmla="*/ 447 h 512"/>
                <a:gd name="T68" fmla="*/ 441 w 442"/>
                <a:gd name="T69" fmla="*/ 442 h 512"/>
                <a:gd name="T70" fmla="*/ 434 w 442"/>
                <a:gd name="T71" fmla="*/ 433 h 512"/>
                <a:gd name="T72" fmla="*/ 429 w 442"/>
                <a:gd name="T73" fmla="*/ 432 h 512"/>
                <a:gd name="T74" fmla="*/ 29 w 442"/>
                <a:gd name="T75" fmla="*/ 483 h 512"/>
                <a:gd name="T76" fmla="*/ 414 w 442"/>
                <a:gd name="T77" fmla="*/ 46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2" h="512">
                  <a:moveTo>
                    <a:pt x="429" y="432"/>
                  </a:moveTo>
                  <a:lnTo>
                    <a:pt x="382" y="43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5" y="4"/>
                  </a:lnTo>
                  <a:lnTo>
                    <a:pt x="271" y="2"/>
                  </a:lnTo>
                  <a:lnTo>
                    <a:pt x="266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5" y="2"/>
                  </a:lnTo>
                  <a:lnTo>
                    <a:pt x="170" y="4"/>
                  </a:lnTo>
                  <a:lnTo>
                    <a:pt x="167" y="8"/>
                  </a:lnTo>
                  <a:lnTo>
                    <a:pt x="165" y="12"/>
                  </a:lnTo>
                  <a:lnTo>
                    <a:pt x="70" y="408"/>
                  </a:lnTo>
                  <a:lnTo>
                    <a:pt x="100" y="408"/>
                  </a:lnTo>
                  <a:lnTo>
                    <a:pt x="191" y="30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24" y="30"/>
                  </a:lnTo>
                  <a:lnTo>
                    <a:pt x="254" y="30"/>
                  </a:lnTo>
                  <a:lnTo>
                    <a:pt x="271" y="100"/>
                  </a:lnTo>
                  <a:lnTo>
                    <a:pt x="199" y="100"/>
                  </a:lnTo>
                  <a:lnTo>
                    <a:pt x="193" y="130"/>
                  </a:lnTo>
                  <a:lnTo>
                    <a:pt x="278" y="130"/>
                  </a:lnTo>
                  <a:lnTo>
                    <a:pt x="287" y="163"/>
                  </a:lnTo>
                  <a:lnTo>
                    <a:pt x="185" y="163"/>
                  </a:lnTo>
                  <a:lnTo>
                    <a:pt x="177" y="193"/>
                  </a:lnTo>
                  <a:lnTo>
                    <a:pt x="293" y="193"/>
                  </a:lnTo>
                  <a:lnTo>
                    <a:pt x="314" y="276"/>
                  </a:lnTo>
                  <a:lnTo>
                    <a:pt x="158" y="276"/>
                  </a:lnTo>
                  <a:lnTo>
                    <a:pt x="150" y="305"/>
                  </a:lnTo>
                  <a:lnTo>
                    <a:pt x="320" y="305"/>
                  </a:lnTo>
                  <a:lnTo>
                    <a:pt x="329" y="340"/>
                  </a:lnTo>
                  <a:lnTo>
                    <a:pt x="143" y="340"/>
                  </a:lnTo>
                  <a:lnTo>
                    <a:pt x="135" y="368"/>
                  </a:lnTo>
                  <a:lnTo>
                    <a:pt x="336" y="368"/>
                  </a:lnTo>
                  <a:lnTo>
                    <a:pt x="351" y="432"/>
                  </a:lnTo>
                  <a:lnTo>
                    <a:pt x="14" y="432"/>
                  </a:lnTo>
                  <a:lnTo>
                    <a:pt x="14" y="432"/>
                  </a:lnTo>
                  <a:lnTo>
                    <a:pt x="8" y="433"/>
                  </a:lnTo>
                  <a:lnTo>
                    <a:pt x="5" y="437"/>
                  </a:lnTo>
                  <a:lnTo>
                    <a:pt x="1" y="442"/>
                  </a:lnTo>
                  <a:lnTo>
                    <a:pt x="0" y="447"/>
                  </a:lnTo>
                  <a:lnTo>
                    <a:pt x="0" y="498"/>
                  </a:lnTo>
                  <a:lnTo>
                    <a:pt x="0" y="498"/>
                  </a:lnTo>
                  <a:lnTo>
                    <a:pt x="1" y="502"/>
                  </a:lnTo>
                  <a:lnTo>
                    <a:pt x="5" y="507"/>
                  </a:lnTo>
                  <a:lnTo>
                    <a:pt x="8" y="511"/>
                  </a:lnTo>
                  <a:lnTo>
                    <a:pt x="14" y="512"/>
                  </a:lnTo>
                  <a:lnTo>
                    <a:pt x="429" y="512"/>
                  </a:lnTo>
                  <a:lnTo>
                    <a:pt x="429" y="512"/>
                  </a:lnTo>
                  <a:lnTo>
                    <a:pt x="434" y="511"/>
                  </a:lnTo>
                  <a:lnTo>
                    <a:pt x="439" y="507"/>
                  </a:lnTo>
                  <a:lnTo>
                    <a:pt x="441" y="502"/>
                  </a:lnTo>
                  <a:lnTo>
                    <a:pt x="442" y="498"/>
                  </a:lnTo>
                  <a:lnTo>
                    <a:pt x="442" y="447"/>
                  </a:lnTo>
                  <a:lnTo>
                    <a:pt x="442" y="447"/>
                  </a:lnTo>
                  <a:lnTo>
                    <a:pt x="441" y="442"/>
                  </a:lnTo>
                  <a:lnTo>
                    <a:pt x="439" y="437"/>
                  </a:lnTo>
                  <a:lnTo>
                    <a:pt x="434" y="433"/>
                  </a:lnTo>
                  <a:lnTo>
                    <a:pt x="429" y="432"/>
                  </a:lnTo>
                  <a:lnTo>
                    <a:pt x="429" y="432"/>
                  </a:lnTo>
                  <a:close/>
                  <a:moveTo>
                    <a:pt x="414" y="483"/>
                  </a:moveTo>
                  <a:lnTo>
                    <a:pt x="29" y="483"/>
                  </a:lnTo>
                  <a:lnTo>
                    <a:pt x="29" y="462"/>
                  </a:lnTo>
                  <a:lnTo>
                    <a:pt x="414" y="462"/>
                  </a:lnTo>
                  <a:lnTo>
                    <a:pt x="414" y="48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6861085" y="2562362"/>
              <a:ext cx="547028" cy="513660"/>
              <a:chOff x="5667376" y="68263"/>
              <a:chExt cx="858838" cy="806450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55" name="Freeform 23"/>
              <p:cNvSpPr>
                <a:spLocks/>
              </p:cNvSpPr>
              <p:nvPr/>
            </p:nvSpPr>
            <p:spPr bwMode="auto">
              <a:xfrm>
                <a:off x="5880101" y="603250"/>
                <a:ext cx="436563" cy="119063"/>
              </a:xfrm>
              <a:custGeom>
                <a:avLst/>
                <a:gdLst>
                  <a:gd name="T0" fmla="*/ 246 w 275"/>
                  <a:gd name="T1" fmla="*/ 0 h 75"/>
                  <a:gd name="T2" fmla="*/ 246 w 275"/>
                  <a:gd name="T3" fmla="*/ 46 h 75"/>
                  <a:gd name="T4" fmla="*/ 29 w 275"/>
                  <a:gd name="T5" fmla="*/ 46 h 75"/>
                  <a:gd name="T6" fmla="*/ 29 w 275"/>
                  <a:gd name="T7" fmla="*/ 0 h 75"/>
                  <a:gd name="T8" fmla="*/ 0 w 275"/>
                  <a:gd name="T9" fmla="*/ 0 h 75"/>
                  <a:gd name="T10" fmla="*/ 0 w 275"/>
                  <a:gd name="T11" fmla="*/ 75 h 75"/>
                  <a:gd name="T12" fmla="*/ 275 w 275"/>
                  <a:gd name="T13" fmla="*/ 75 h 75"/>
                  <a:gd name="T14" fmla="*/ 275 w 275"/>
                  <a:gd name="T15" fmla="*/ 0 h 75"/>
                  <a:gd name="T16" fmla="*/ 246 w 275"/>
                  <a:gd name="T17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75">
                    <a:moveTo>
                      <a:pt x="246" y="0"/>
                    </a:moveTo>
                    <a:lnTo>
                      <a:pt x="246" y="46"/>
                    </a:lnTo>
                    <a:lnTo>
                      <a:pt x="29" y="46"/>
                    </a:lnTo>
                    <a:lnTo>
                      <a:pt x="29" y="0"/>
                    </a:lnTo>
                    <a:lnTo>
                      <a:pt x="0" y="0"/>
                    </a:lnTo>
                    <a:lnTo>
                      <a:pt x="0" y="75"/>
                    </a:lnTo>
                    <a:lnTo>
                      <a:pt x="275" y="75"/>
                    </a:lnTo>
                    <a:lnTo>
                      <a:pt x="275" y="0"/>
                    </a:lnTo>
                    <a:lnTo>
                      <a:pt x="24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24"/>
              <p:cNvSpPr>
                <a:spLocks/>
              </p:cNvSpPr>
              <p:nvPr/>
            </p:nvSpPr>
            <p:spPr bwMode="auto">
              <a:xfrm>
                <a:off x="5794376" y="603250"/>
                <a:ext cx="609600" cy="271463"/>
              </a:xfrm>
              <a:custGeom>
                <a:avLst/>
                <a:gdLst>
                  <a:gd name="T0" fmla="*/ 354 w 384"/>
                  <a:gd name="T1" fmla="*/ 0 h 171"/>
                  <a:gd name="T2" fmla="*/ 354 w 384"/>
                  <a:gd name="T3" fmla="*/ 142 h 171"/>
                  <a:gd name="T4" fmla="*/ 329 w 384"/>
                  <a:gd name="T5" fmla="*/ 142 h 171"/>
                  <a:gd name="T6" fmla="*/ 329 w 384"/>
                  <a:gd name="T7" fmla="*/ 100 h 171"/>
                  <a:gd name="T8" fmla="*/ 54 w 384"/>
                  <a:gd name="T9" fmla="*/ 100 h 171"/>
                  <a:gd name="T10" fmla="*/ 54 w 384"/>
                  <a:gd name="T11" fmla="*/ 142 h 171"/>
                  <a:gd name="T12" fmla="*/ 30 w 384"/>
                  <a:gd name="T13" fmla="*/ 142 h 171"/>
                  <a:gd name="T14" fmla="*/ 30 w 384"/>
                  <a:gd name="T15" fmla="*/ 0 h 171"/>
                  <a:gd name="T16" fmla="*/ 0 w 384"/>
                  <a:gd name="T17" fmla="*/ 0 h 171"/>
                  <a:gd name="T18" fmla="*/ 0 w 384"/>
                  <a:gd name="T19" fmla="*/ 171 h 171"/>
                  <a:gd name="T20" fmla="*/ 83 w 384"/>
                  <a:gd name="T21" fmla="*/ 171 h 171"/>
                  <a:gd name="T22" fmla="*/ 83 w 384"/>
                  <a:gd name="T23" fmla="*/ 129 h 171"/>
                  <a:gd name="T24" fmla="*/ 300 w 384"/>
                  <a:gd name="T25" fmla="*/ 129 h 171"/>
                  <a:gd name="T26" fmla="*/ 300 w 384"/>
                  <a:gd name="T27" fmla="*/ 171 h 171"/>
                  <a:gd name="T28" fmla="*/ 384 w 384"/>
                  <a:gd name="T29" fmla="*/ 171 h 171"/>
                  <a:gd name="T30" fmla="*/ 384 w 384"/>
                  <a:gd name="T31" fmla="*/ 0 h 171"/>
                  <a:gd name="T32" fmla="*/ 354 w 384"/>
                  <a:gd name="T3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4" h="171">
                    <a:moveTo>
                      <a:pt x="354" y="0"/>
                    </a:moveTo>
                    <a:lnTo>
                      <a:pt x="354" y="142"/>
                    </a:lnTo>
                    <a:lnTo>
                      <a:pt x="329" y="142"/>
                    </a:lnTo>
                    <a:lnTo>
                      <a:pt x="329" y="100"/>
                    </a:lnTo>
                    <a:lnTo>
                      <a:pt x="54" y="100"/>
                    </a:lnTo>
                    <a:lnTo>
                      <a:pt x="54" y="142"/>
                    </a:lnTo>
                    <a:lnTo>
                      <a:pt x="30" y="142"/>
                    </a:lnTo>
                    <a:lnTo>
                      <a:pt x="30" y="0"/>
                    </a:lnTo>
                    <a:lnTo>
                      <a:pt x="0" y="0"/>
                    </a:lnTo>
                    <a:lnTo>
                      <a:pt x="0" y="171"/>
                    </a:lnTo>
                    <a:lnTo>
                      <a:pt x="83" y="171"/>
                    </a:lnTo>
                    <a:lnTo>
                      <a:pt x="83" y="129"/>
                    </a:lnTo>
                    <a:lnTo>
                      <a:pt x="300" y="129"/>
                    </a:lnTo>
                    <a:lnTo>
                      <a:pt x="300" y="171"/>
                    </a:lnTo>
                    <a:lnTo>
                      <a:pt x="384" y="171"/>
                    </a:lnTo>
                    <a:lnTo>
                      <a:pt x="384" y="0"/>
                    </a:lnTo>
                    <a:lnTo>
                      <a:pt x="35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5"/>
              <p:cNvSpPr>
                <a:spLocks noEditPoints="1"/>
              </p:cNvSpPr>
              <p:nvPr/>
            </p:nvSpPr>
            <p:spPr bwMode="auto">
              <a:xfrm>
                <a:off x="5667376" y="284163"/>
                <a:ext cx="858838" cy="282575"/>
              </a:xfrm>
              <a:custGeom>
                <a:avLst/>
                <a:gdLst>
                  <a:gd name="T0" fmla="*/ 0 w 541"/>
                  <a:gd name="T1" fmla="*/ 0 h 178"/>
                  <a:gd name="T2" fmla="*/ 0 w 541"/>
                  <a:gd name="T3" fmla="*/ 178 h 178"/>
                  <a:gd name="T4" fmla="*/ 541 w 541"/>
                  <a:gd name="T5" fmla="*/ 178 h 178"/>
                  <a:gd name="T6" fmla="*/ 541 w 541"/>
                  <a:gd name="T7" fmla="*/ 0 h 178"/>
                  <a:gd name="T8" fmla="*/ 0 w 541"/>
                  <a:gd name="T9" fmla="*/ 0 h 178"/>
                  <a:gd name="T10" fmla="*/ 182 w 541"/>
                  <a:gd name="T11" fmla="*/ 28 h 178"/>
                  <a:gd name="T12" fmla="*/ 254 w 541"/>
                  <a:gd name="T13" fmla="*/ 28 h 178"/>
                  <a:gd name="T14" fmla="*/ 178 w 541"/>
                  <a:gd name="T15" fmla="*/ 149 h 178"/>
                  <a:gd name="T16" fmla="*/ 107 w 541"/>
                  <a:gd name="T17" fmla="*/ 149 h 178"/>
                  <a:gd name="T18" fmla="*/ 182 w 541"/>
                  <a:gd name="T19" fmla="*/ 28 h 178"/>
                  <a:gd name="T20" fmla="*/ 73 w 541"/>
                  <a:gd name="T21" fmla="*/ 149 h 178"/>
                  <a:gd name="T22" fmla="*/ 38 w 541"/>
                  <a:gd name="T23" fmla="*/ 149 h 178"/>
                  <a:gd name="T24" fmla="*/ 112 w 541"/>
                  <a:gd name="T25" fmla="*/ 28 h 178"/>
                  <a:gd name="T26" fmla="*/ 149 w 541"/>
                  <a:gd name="T27" fmla="*/ 28 h 178"/>
                  <a:gd name="T28" fmla="*/ 73 w 541"/>
                  <a:gd name="T29" fmla="*/ 149 h 178"/>
                  <a:gd name="T30" fmla="*/ 288 w 541"/>
                  <a:gd name="T31" fmla="*/ 28 h 178"/>
                  <a:gd name="T32" fmla="*/ 329 w 541"/>
                  <a:gd name="T33" fmla="*/ 28 h 178"/>
                  <a:gd name="T34" fmla="*/ 253 w 541"/>
                  <a:gd name="T35" fmla="*/ 149 h 178"/>
                  <a:gd name="T36" fmla="*/ 212 w 541"/>
                  <a:gd name="T37" fmla="*/ 149 h 178"/>
                  <a:gd name="T38" fmla="*/ 288 w 541"/>
                  <a:gd name="T39" fmla="*/ 28 h 178"/>
                  <a:gd name="T40" fmla="*/ 364 w 541"/>
                  <a:gd name="T41" fmla="*/ 28 h 178"/>
                  <a:gd name="T42" fmla="*/ 430 w 541"/>
                  <a:gd name="T43" fmla="*/ 28 h 178"/>
                  <a:gd name="T44" fmla="*/ 355 w 541"/>
                  <a:gd name="T45" fmla="*/ 149 h 178"/>
                  <a:gd name="T46" fmla="*/ 287 w 541"/>
                  <a:gd name="T47" fmla="*/ 149 h 178"/>
                  <a:gd name="T48" fmla="*/ 364 w 541"/>
                  <a:gd name="T49" fmla="*/ 28 h 178"/>
                  <a:gd name="T50" fmla="*/ 465 w 541"/>
                  <a:gd name="T51" fmla="*/ 28 h 178"/>
                  <a:gd name="T52" fmla="*/ 506 w 541"/>
                  <a:gd name="T53" fmla="*/ 28 h 178"/>
                  <a:gd name="T54" fmla="*/ 429 w 541"/>
                  <a:gd name="T55" fmla="*/ 149 h 178"/>
                  <a:gd name="T56" fmla="*/ 390 w 541"/>
                  <a:gd name="T57" fmla="*/ 149 h 178"/>
                  <a:gd name="T58" fmla="*/ 465 w 541"/>
                  <a:gd name="T59" fmla="*/ 28 h 178"/>
                  <a:gd name="T60" fmla="*/ 78 w 541"/>
                  <a:gd name="T61" fmla="*/ 28 h 178"/>
                  <a:gd name="T62" fmla="*/ 30 w 541"/>
                  <a:gd name="T63" fmla="*/ 107 h 178"/>
                  <a:gd name="T64" fmla="*/ 30 w 541"/>
                  <a:gd name="T65" fmla="*/ 28 h 178"/>
                  <a:gd name="T66" fmla="*/ 78 w 541"/>
                  <a:gd name="T67" fmla="*/ 28 h 178"/>
                  <a:gd name="T68" fmla="*/ 464 w 541"/>
                  <a:gd name="T69" fmla="*/ 149 h 178"/>
                  <a:gd name="T70" fmla="*/ 512 w 541"/>
                  <a:gd name="T71" fmla="*/ 73 h 178"/>
                  <a:gd name="T72" fmla="*/ 512 w 541"/>
                  <a:gd name="T73" fmla="*/ 149 h 178"/>
                  <a:gd name="T74" fmla="*/ 464 w 541"/>
                  <a:gd name="T75" fmla="*/ 14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41" h="178">
                    <a:moveTo>
                      <a:pt x="0" y="0"/>
                    </a:moveTo>
                    <a:lnTo>
                      <a:pt x="0" y="178"/>
                    </a:lnTo>
                    <a:lnTo>
                      <a:pt x="541" y="178"/>
                    </a:lnTo>
                    <a:lnTo>
                      <a:pt x="541" y="0"/>
                    </a:lnTo>
                    <a:lnTo>
                      <a:pt x="0" y="0"/>
                    </a:lnTo>
                    <a:close/>
                    <a:moveTo>
                      <a:pt x="182" y="28"/>
                    </a:moveTo>
                    <a:lnTo>
                      <a:pt x="254" y="28"/>
                    </a:lnTo>
                    <a:lnTo>
                      <a:pt x="178" y="149"/>
                    </a:lnTo>
                    <a:lnTo>
                      <a:pt x="107" y="149"/>
                    </a:lnTo>
                    <a:lnTo>
                      <a:pt x="182" y="28"/>
                    </a:lnTo>
                    <a:close/>
                    <a:moveTo>
                      <a:pt x="73" y="149"/>
                    </a:moveTo>
                    <a:lnTo>
                      <a:pt x="38" y="149"/>
                    </a:lnTo>
                    <a:lnTo>
                      <a:pt x="112" y="28"/>
                    </a:lnTo>
                    <a:lnTo>
                      <a:pt x="149" y="28"/>
                    </a:lnTo>
                    <a:lnTo>
                      <a:pt x="73" y="149"/>
                    </a:lnTo>
                    <a:close/>
                    <a:moveTo>
                      <a:pt x="288" y="28"/>
                    </a:moveTo>
                    <a:lnTo>
                      <a:pt x="329" y="28"/>
                    </a:lnTo>
                    <a:lnTo>
                      <a:pt x="253" y="149"/>
                    </a:lnTo>
                    <a:lnTo>
                      <a:pt x="212" y="149"/>
                    </a:lnTo>
                    <a:lnTo>
                      <a:pt x="288" y="28"/>
                    </a:lnTo>
                    <a:close/>
                    <a:moveTo>
                      <a:pt x="364" y="28"/>
                    </a:moveTo>
                    <a:lnTo>
                      <a:pt x="430" y="28"/>
                    </a:lnTo>
                    <a:lnTo>
                      <a:pt x="355" y="149"/>
                    </a:lnTo>
                    <a:lnTo>
                      <a:pt x="287" y="149"/>
                    </a:lnTo>
                    <a:lnTo>
                      <a:pt x="364" y="28"/>
                    </a:lnTo>
                    <a:close/>
                    <a:moveTo>
                      <a:pt x="465" y="28"/>
                    </a:moveTo>
                    <a:lnTo>
                      <a:pt x="506" y="28"/>
                    </a:lnTo>
                    <a:lnTo>
                      <a:pt x="429" y="149"/>
                    </a:lnTo>
                    <a:lnTo>
                      <a:pt x="390" y="149"/>
                    </a:lnTo>
                    <a:lnTo>
                      <a:pt x="465" y="28"/>
                    </a:lnTo>
                    <a:close/>
                    <a:moveTo>
                      <a:pt x="78" y="28"/>
                    </a:moveTo>
                    <a:lnTo>
                      <a:pt x="30" y="107"/>
                    </a:lnTo>
                    <a:lnTo>
                      <a:pt x="30" y="28"/>
                    </a:lnTo>
                    <a:lnTo>
                      <a:pt x="78" y="28"/>
                    </a:lnTo>
                    <a:close/>
                    <a:moveTo>
                      <a:pt x="464" y="149"/>
                    </a:moveTo>
                    <a:lnTo>
                      <a:pt x="512" y="73"/>
                    </a:lnTo>
                    <a:lnTo>
                      <a:pt x="512" y="149"/>
                    </a:lnTo>
                    <a:lnTo>
                      <a:pt x="464" y="1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6"/>
              <p:cNvSpPr>
                <a:spLocks noEditPoints="1"/>
              </p:cNvSpPr>
              <p:nvPr/>
            </p:nvSpPr>
            <p:spPr bwMode="auto">
              <a:xfrm>
                <a:off x="6240463" y="68263"/>
                <a:ext cx="182563" cy="180975"/>
              </a:xfrm>
              <a:custGeom>
                <a:avLst/>
                <a:gdLst>
                  <a:gd name="T0" fmla="*/ 57 w 115"/>
                  <a:gd name="T1" fmla="*/ 114 h 114"/>
                  <a:gd name="T2" fmla="*/ 79 w 115"/>
                  <a:gd name="T3" fmla="*/ 110 h 114"/>
                  <a:gd name="T4" fmla="*/ 98 w 115"/>
                  <a:gd name="T5" fmla="*/ 98 h 114"/>
                  <a:gd name="T6" fmla="*/ 110 w 115"/>
                  <a:gd name="T7" fmla="*/ 79 h 114"/>
                  <a:gd name="T8" fmla="*/ 115 w 115"/>
                  <a:gd name="T9" fmla="*/ 57 h 114"/>
                  <a:gd name="T10" fmla="*/ 114 w 115"/>
                  <a:gd name="T11" fmla="*/ 46 h 114"/>
                  <a:gd name="T12" fmla="*/ 105 w 115"/>
                  <a:gd name="T13" fmla="*/ 25 h 114"/>
                  <a:gd name="T14" fmla="*/ 89 w 115"/>
                  <a:gd name="T15" fmla="*/ 10 h 114"/>
                  <a:gd name="T16" fmla="*/ 69 w 115"/>
                  <a:gd name="T17" fmla="*/ 1 h 114"/>
                  <a:gd name="T18" fmla="*/ 57 w 115"/>
                  <a:gd name="T19" fmla="*/ 0 h 114"/>
                  <a:gd name="T20" fmla="*/ 36 w 115"/>
                  <a:gd name="T21" fmla="*/ 5 h 114"/>
                  <a:gd name="T22" fmla="*/ 18 w 115"/>
                  <a:gd name="T23" fmla="*/ 17 h 114"/>
                  <a:gd name="T24" fmla="*/ 5 w 115"/>
                  <a:gd name="T25" fmla="*/ 35 h 114"/>
                  <a:gd name="T26" fmla="*/ 0 w 115"/>
                  <a:gd name="T27" fmla="*/ 57 h 114"/>
                  <a:gd name="T28" fmla="*/ 1 w 115"/>
                  <a:gd name="T29" fmla="*/ 68 h 114"/>
                  <a:gd name="T30" fmla="*/ 10 w 115"/>
                  <a:gd name="T31" fmla="*/ 89 h 114"/>
                  <a:gd name="T32" fmla="*/ 26 w 115"/>
                  <a:gd name="T33" fmla="*/ 104 h 114"/>
                  <a:gd name="T34" fmla="*/ 46 w 115"/>
                  <a:gd name="T35" fmla="*/ 112 h 114"/>
                  <a:gd name="T36" fmla="*/ 57 w 115"/>
                  <a:gd name="T37" fmla="*/ 114 h 114"/>
                  <a:gd name="T38" fmla="*/ 57 w 115"/>
                  <a:gd name="T39" fmla="*/ 30 h 114"/>
                  <a:gd name="T40" fmla="*/ 68 w 115"/>
                  <a:gd name="T41" fmla="*/ 31 h 114"/>
                  <a:gd name="T42" fmla="*/ 77 w 115"/>
                  <a:gd name="T43" fmla="*/ 37 h 114"/>
                  <a:gd name="T44" fmla="*/ 83 w 115"/>
                  <a:gd name="T45" fmla="*/ 46 h 114"/>
                  <a:gd name="T46" fmla="*/ 85 w 115"/>
                  <a:gd name="T47" fmla="*/ 57 h 114"/>
                  <a:gd name="T48" fmla="*/ 85 w 115"/>
                  <a:gd name="T49" fmla="*/ 63 h 114"/>
                  <a:gd name="T50" fmla="*/ 80 w 115"/>
                  <a:gd name="T51" fmla="*/ 73 h 114"/>
                  <a:gd name="T52" fmla="*/ 73 w 115"/>
                  <a:gd name="T53" fmla="*/ 80 h 114"/>
                  <a:gd name="T54" fmla="*/ 63 w 115"/>
                  <a:gd name="T55" fmla="*/ 84 h 114"/>
                  <a:gd name="T56" fmla="*/ 57 w 115"/>
                  <a:gd name="T57" fmla="*/ 85 h 114"/>
                  <a:gd name="T58" fmla="*/ 47 w 115"/>
                  <a:gd name="T59" fmla="*/ 83 h 114"/>
                  <a:gd name="T60" fmla="*/ 38 w 115"/>
                  <a:gd name="T61" fmla="*/ 77 h 114"/>
                  <a:gd name="T62" fmla="*/ 32 w 115"/>
                  <a:gd name="T63" fmla="*/ 68 h 114"/>
                  <a:gd name="T64" fmla="*/ 30 w 115"/>
                  <a:gd name="T65" fmla="*/ 57 h 114"/>
                  <a:gd name="T66" fmla="*/ 30 w 115"/>
                  <a:gd name="T67" fmla="*/ 52 h 114"/>
                  <a:gd name="T68" fmla="*/ 35 w 115"/>
                  <a:gd name="T69" fmla="*/ 42 h 114"/>
                  <a:gd name="T70" fmla="*/ 42 w 115"/>
                  <a:gd name="T71" fmla="*/ 33 h 114"/>
                  <a:gd name="T72" fmla="*/ 52 w 115"/>
                  <a:gd name="T73" fmla="*/ 30 h 114"/>
                  <a:gd name="T74" fmla="*/ 57 w 115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9" y="112"/>
                    </a:lnTo>
                    <a:lnTo>
                      <a:pt x="79" y="110"/>
                    </a:lnTo>
                    <a:lnTo>
                      <a:pt x="89" y="104"/>
                    </a:lnTo>
                    <a:lnTo>
                      <a:pt x="98" y="98"/>
                    </a:lnTo>
                    <a:lnTo>
                      <a:pt x="105" y="89"/>
                    </a:lnTo>
                    <a:lnTo>
                      <a:pt x="110" y="79"/>
                    </a:lnTo>
                    <a:lnTo>
                      <a:pt x="114" y="68"/>
                    </a:lnTo>
                    <a:lnTo>
                      <a:pt x="115" y="57"/>
                    </a:lnTo>
                    <a:lnTo>
                      <a:pt x="115" y="57"/>
                    </a:lnTo>
                    <a:lnTo>
                      <a:pt x="114" y="46"/>
                    </a:lnTo>
                    <a:lnTo>
                      <a:pt x="110" y="35"/>
                    </a:lnTo>
                    <a:lnTo>
                      <a:pt x="105" y="25"/>
                    </a:lnTo>
                    <a:lnTo>
                      <a:pt x="98" y="17"/>
                    </a:lnTo>
                    <a:lnTo>
                      <a:pt x="89" y="10"/>
                    </a:lnTo>
                    <a:lnTo>
                      <a:pt x="79" y="5"/>
                    </a:lnTo>
                    <a:lnTo>
                      <a:pt x="69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6" y="1"/>
                    </a:lnTo>
                    <a:lnTo>
                      <a:pt x="36" y="5"/>
                    </a:lnTo>
                    <a:lnTo>
                      <a:pt x="26" y="10"/>
                    </a:lnTo>
                    <a:lnTo>
                      <a:pt x="18" y="17"/>
                    </a:lnTo>
                    <a:lnTo>
                      <a:pt x="10" y="25"/>
                    </a:lnTo>
                    <a:lnTo>
                      <a:pt x="5" y="35"/>
                    </a:lnTo>
                    <a:lnTo>
                      <a:pt x="1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68"/>
                    </a:lnTo>
                    <a:lnTo>
                      <a:pt x="5" y="79"/>
                    </a:lnTo>
                    <a:lnTo>
                      <a:pt x="10" y="89"/>
                    </a:lnTo>
                    <a:lnTo>
                      <a:pt x="18" y="98"/>
                    </a:lnTo>
                    <a:lnTo>
                      <a:pt x="26" y="104"/>
                    </a:lnTo>
                    <a:lnTo>
                      <a:pt x="36" y="110"/>
                    </a:lnTo>
                    <a:lnTo>
                      <a:pt x="46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3" y="30"/>
                    </a:lnTo>
                    <a:lnTo>
                      <a:pt x="68" y="31"/>
                    </a:lnTo>
                    <a:lnTo>
                      <a:pt x="73" y="33"/>
                    </a:lnTo>
                    <a:lnTo>
                      <a:pt x="77" y="37"/>
                    </a:lnTo>
                    <a:lnTo>
                      <a:pt x="80" y="42"/>
                    </a:lnTo>
                    <a:lnTo>
                      <a:pt x="83" y="46"/>
                    </a:lnTo>
                    <a:lnTo>
                      <a:pt x="85" y="52"/>
                    </a:lnTo>
                    <a:lnTo>
                      <a:pt x="85" y="57"/>
                    </a:lnTo>
                    <a:lnTo>
                      <a:pt x="85" y="57"/>
                    </a:lnTo>
                    <a:lnTo>
                      <a:pt x="85" y="63"/>
                    </a:lnTo>
                    <a:lnTo>
                      <a:pt x="83" y="68"/>
                    </a:lnTo>
                    <a:lnTo>
                      <a:pt x="80" y="73"/>
                    </a:lnTo>
                    <a:lnTo>
                      <a:pt x="77" y="77"/>
                    </a:lnTo>
                    <a:lnTo>
                      <a:pt x="73" y="80"/>
                    </a:lnTo>
                    <a:lnTo>
                      <a:pt x="68" y="83"/>
                    </a:lnTo>
                    <a:lnTo>
                      <a:pt x="63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2" y="84"/>
                    </a:lnTo>
                    <a:lnTo>
                      <a:pt x="47" y="83"/>
                    </a:lnTo>
                    <a:lnTo>
                      <a:pt x="42" y="80"/>
                    </a:lnTo>
                    <a:lnTo>
                      <a:pt x="38" y="77"/>
                    </a:lnTo>
                    <a:lnTo>
                      <a:pt x="35" y="73"/>
                    </a:lnTo>
                    <a:lnTo>
                      <a:pt x="32" y="68"/>
                    </a:lnTo>
                    <a:lnTo>
                      <a:pt x="30" y="63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0" y="52"/>
                    </a:lnTo>
                    <a:lnTo>
                      <a:pt x="32" y="46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42" y="33"/>
                    </a:lnTo>
                    <a:lnTo>
                      <a:pt x="47" y="31"/>
                    </a:lnTo>
                    <a:lnTo>
                      <a:pt x="52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27"/>
              <p:cNvSpPr>
                <a:spLocks noEditPoints="1"/>
              </p:cNvSpPr>
              <p:nvPr/>
            </p:nvSpPr>
            <p:spPr bwMode="auto">
              <a:xfrm>
                <a:off x="5770563" y="68263"/>
                <a:ext cx="180975" cy="180975"/>
              </a:xfrm>
              <a:custGeom>
                <a:avLst/>
                <a:gdLst>
                  <a:gd name="T0" fmla="*/ 57 w 114"/>
                  <a:gd name="T1" fmla="*/ 114 h 114"/>
                  <a:gd name="T2" fmla="*/ 79 w 114"/>
                  <a:gd name="T3" fmla="*/ 110 h 114"/>
                  <a:gd name="T4" fmla="*/ 96 w 114"/>
                  <a:gd name="T5" fmla="*/ 98 h 114"/>
                  <a:gd name="T6" fmla="*/ 109 w 114"/>
                  <a:gd name="T7" fmla="*/ 79 h 114"/>
                  <a:gd name="T8" fmla="*/ 114 w 114"/>
                  <a:gd name="T9" fmla="*/ 57 h 114"/>
                  <a:gd name="T10" fmla="*/ 113 w 114"/>
                  <a:gd name="T11" fmla="*/ 46 h 114"/>
                  <a:gd name="T12" fmla="*/ 104 w 114"/>
                  <a:gd name="T13" fmla="*/ 25 h 114"/>
                  <a:gd name="T14" fmla="*/ 88 w 114"/>
                  <a:gd name="T15" fmla="*/ 10 h 114"/>
                  <a:gd name="T16" fmla="*/ 68 w 114"/>
                  <a:gd name="T17" fmla="*/ 1 h 114"/>
                  <a:gd name="T18" fmla="*/ 57 w 114"/>
                  <a:gd name="T19" fmla="*/ 0 h 114"/>
                  <a:gd name="T20" fmla="*/ 35 w 114"/>
                  <a:gd name="T21" fmla="*/ 5 h 114"/>
                  <a:gd name="T22" fmla="*/ 16 w 114"/>
                  <a:gd name="T23" fmla="*/ 17 h 114"/>
                  <a:gd name="T24" fmla="*/ 4 w 114"/>
                  <a:gd name="T25" fmla="*/ 35 h 114"/>
                  <a:gd name="T26" fmla="*/ 0 w 114"/>
                  <a:gd name="T27" fmla="*/ 57 h 114"/>
                  <a:gd name="T28" fmla="*/ 0 w 114"/>
                  <a:gd name="T29" fmla="*/ 68 h 114"/>
                  <a:gd name="T30" fmla="*/ 9 w 114"/>
                  <a:gd name="T31" fmla="*/ 89 h 114"/>
                  <a:gd name="T32" fmla="*/ 25 w 114"/>
                  <a:gd name="T33" fmla="*/ 104 h 114"/>
                  <a:gd name="T34" fmla="*/ 45 w 114"/>
                  <a:gd name="T35" fmla="*/ 112 h 114"/>
                  <a:gd name="T36" fmla="*/ 57 w 114"/>
                  <a:gd name="T37" fmla="*/ 114 h 114"/>
                  <a:gd name="T38" fmla="*/ 57 w 114"/>
                  <a:gd name="T39" fmla="*/ 30 h 114"/>
                  <a:gd name="T40" fmla="*/ 67 w 114"/>
                  <a:gd name="T41" fmla="*/ 31 h 114"/>
                  <a:gd name="T42" fmla="*/ 77 w 114"/>
                  <a:gd name="T43" fmla="*/ 37 h 114"/>
                  <a:gd name="T44" fmla="*/ 82 w 114"/>
                  <a:gd name="T45" fmla="*/ 46 h 114"/>
                  <a:gd name="T46" fmla="*/ 84 w 114"/>
                  <a:gd name="T47" fmla="*/ 57 h 114"/>
                  <a:gd name="T48" fmla="*/ 84 w 114"/>
                  <a:gd name="T49" fmla="*/ 63 h 114"/>
                  <a:gd name="T50" fmla="*/ 79 w 114"/>
                  <a:gd name="T51" fmla="*/ 73 h 114"/>
                  <a:gd name="T52" fmla="*/ 72 w 114"/>
                  <a:gd name="T53" fmla="*/ 80 h 114"/>
                  <a:gd name="T54" fmla="*/ 62 w 114"/>
                  <a:gd name="T55" fmla="*/ 84 h 114"/>
                  <a:gd name="T56" fmla="*/ 57 w 114"/>
                  <a:gd name="T57" fmla="*/ 85 h 114"/>
                  <a:gd name="T58" fmla="*/ 46 w 114"/>
                  <a:gd name="T59" fmla="*/ 83 h 114"/>
                  <a:gd name="T60" fmla="*/ 37 w 114"/>
                  <a:gd name="T61" fmla="*/ 77 h 114"/>
                  <a:gd name="T62" fmla="*/ 31 w 114"/>
                  <a:gd name="T63" fmla="*/ 68 h 114"/>
                  <a:gd name="T64" fmla="*/ 29 w 114"/>
                  <a:gd name="T65" fmla="*/ 57 h 114"/>
                  <a:gd name="T66" fmla="*/ 30 w 114"/>
                  <a:gd name="T67" fmla="*/ 52 h 114"/>
                  <a:gd name="T68" fmla="*/ 34 w 114"/>
                  <a:gd name="T69" fmla="*/ 42 h 114"/>
                  <a:gd name="T70" fmla="*/ 41 w 114"/>
                  <a:gd name="T71" fmla="*/ 33 h 114"/>
                  <a:gd name="T72" fmla="*/ 51 w 114"/>
                  <a:gd name="T73" fmla="*/ 30 h 114"/>
                  <a:gd name="T74" fmla="*/ 57 w 114"/>
                  <a:gd name="T75" fmla="*/ 3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14">
                    <a:moveTo>
                      <a:pt x="57" y="114"/>
                    </a:moveTo>
                    <a:lnTo>
                      <a:pt x="57" y="114"/>
                    </a:lnTo>
                    <a:lnTo>
                      <a:pt x="68" y="112"/>
                    </a:lnTo>
                    <a:lnTo>
                      <a:pt x="79" y="110"/>
                    </a:lnTo>
                    <a:lnTo>
                      <a:pt x="88" y="104"/>
                    </a:lnTo>
                    <a:lnTo>
                      <a:pt x="96" y="98"/>
                    </a:lnTo>
                    <a:lnTo>
                      <a:pt x="104" y="89"/>
                    </a:lnTo>
                    <a:lnTo>
                      <a:pt x="109" y="79"/>
                    </a:lnTo>
                    <a:lnTo>
                      <a:pt x="113" y="68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3" y="46"/>
                    </a:lnTo>
                    <a:lnTo>
                      <a:pt x="109" y="35"/>
                    </a:lnTo>
                    <a:lnTo>
                      <a:pt x="104" y="25"/>
                    </a:lnTo>
                    <a:lnTo>
                      <a:pt x="96" y="17"/>
                    </a:lnTo>
                    <a:lnTo>
                      <a:pt x="88" y="10"/>
                    </a:lnTo>
                    <a:lnTo>
                      <a:pt x="79" y="5"/>
                    </a:lnTo>
                    <a:lnTo>
                      <a:pt x="68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45" y="1"/>
                    </a:lnTo>
                    <a:lnTo>
                      <a:pt x="35" y="5"/>
                    </a:lnTo>
                    <a:lnTo>
                      <a:pt x="25" y="10"/>
                    </a:lnTo>
                    <a:lnTo>
                      <a:pt x="16" y="17"/>
                    </a:lnTo>
                    <a:lnTo>
                      <a:pt x="9" y="25"/>
                    </a:lnTo>
                    <a:lnTo>
                      <a:pt x="4" y="35"/>
                    </a:lnTo>
                    <a:lnTo>
                      <a:pt x="0" y="46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68"/>
                    </a:lnTo>
                    <a:lnTo>
                      <a:pt x="4" y="79"/>
                    </a:lnTo>
                    <a:lnTo>
                      <a:pt x="9" y="89"/>
                    </a:lnTo>
                    <a:lnTo>
                      <a:pt x="16" y="98"/>
                    </a:lnTo>
                    <a:lnTo>
                      <a:pt x="25" y="104"/>
                    </a:lnTo>
                    <a:lnTo>
                      <a:pt x="35" y="110"/>
                    </a:lnTo>
                    <a:lnTo>
                      <a:pt x="45" y="112"/>
                    </a:lnTo>
                    <a:lnTo>
                      <a:pt x="57" y="114"/>
                    </a:lnTo>
                    <a:lnTo>
                      <a:pt x="57" y="114"/>
                    </a:lnTo>
                    <a:close/>
                    <a:moveTo>
                      <a:pt x="57" y="30"/>
                    </a:moveTo>
                    <a:lnTo>
                      <a:pt x="57" y="30"/>
                    </a:lnTo>
                    <a:lnTo>
                      <a:pt x="62" y="30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7" y="37"/>
                    </a:lnTo>
                    <a:lnTo>
                      <a:pt x="79" y="42"/>
                    </a:lnTo>
                    <a:lnTo>
                      <a:pt x="82" y="46"/>
                    </a:lnTo>
                    <a:lnTo>
                      <a:pt x="84" y="52"/>
                    </a:lnTo>
                    <a:lnTo>
                      <a:pt x="84" y="57"/>
                    </a:lnTo>
                    <a:lnTo>
                      <a:pt x="84" y="57"/>
                    </a:lnTo>
                    <a:lnTo>
                      <a:pt x="84" y="63"/>
                    </a:lnTo>
                    <a:lnTo>
                      <a:pt x="82" y="68"/>
                    </a:lnTo>
                    <a:lnTo>
                      <a:pt x="79" y="73"/>
                    </a:lnTo>
                    <a:lnTo>
                      <a:pt x="77" y="77"/>
                    </a:lnTo>
                    <a:lnTo>
                      <a:pt x="72" y="80"/>
                    </a:lnTo>
                    <a:lnTo>
                      <a:pt x="67" y="83"/>
                    </a:lnTo>
                    <a:lnTo>
                      <a:pt x="62" y="84"/>
                    </a:lnTo>
                    <a:lnTo>
                      <a:pt x="57" y="85"/>
                    </a:lnTo>
                    <a:lnTo>
                      <a:pt x="57" y="85"/>
                    </a:lnTo>
                    <a:lnTo>
                      <a:pt x="51" y="84"/>
                    </a:lnTo>
                    <a:lnTo>
                      <a:pt x="46" y="83"/>
                    </a:lnTo>
                    <a:lnTo>
                      <a:pt x="41" y="80"/>
                    </a:lnTo>
                    <a:lnTo>
                      <a:pt x="37" y="77"/>
                    </a:lnTo>
                    <a:lnTo>
                      <a:pt x="34" y="73"/>
                    </a:lnTo>
                    <a:lnTo>
                      <a:pt x="31" y="68"/>
                    </a:lnTo>
                    <a:lnTo>
                      <a:pt x="30" y="6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30" y="52"/>
                    </a:lnTo>
                    <a:lnTo>
                      <a:pt x="31" y="46"/>
                    </a:lnTo>
                    <a:lnTo>
                      <a:pt x="34" y="42"/>
                    </a:lnTo>
                    <a:lnTo>
                      <a:pt x="37" y="37"/>
                    </a:lnTo>
                    <a:lnTo>
                      <a:pt x="41" y="33"/>
                    </a:lnTo>
                    <a:lnTo>
                      <a:pt x="46" y="31"/>
                    </a:lnTo>
                    <a:lnTo>
                      <a:pt x="51" y="30"/>
                    </a:lnTo>
                    <a:lnTo>
                      <a:pt x="57" y="30"/>
                    </a:lnTo>
                    <a:lnTo>
                      <a:pt x="57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0" name="Freeform 33"/>
            <p:cNvSpPr>
              <a:spLocks noEditPoints="1"/>
            </p:cNvSpPr>
            <p:nvPr/>
          </p:nvSpPr>
          <p:spPr bwMode="auto">
            <a:xfrm>
              <a:off x="5839470" y="4261689"/>
              <a:ext cx="494449" cy="498493"/>
            </a:xfrm>
            <a:custGeom>
              <a:avLst/>
              <a:gdLst>
                <a:gd name="T0" fmla="*/ 474 w 489"/>
                <a:gd name="T1" fmla="*/ 232 h 493"/>
                <a:gd name="T2" fmla="*/ 449 w 489"/>
                <a:gd name="T3" fmla="*/ 231 h 493"/>
                <a:gd name="T4" fmla="*/ 420 w 489"/>
                <a:gd name="T5" fmla="*/ 213 h 493"/>
                <a:gd name="T6" fmla="*/ 404 w 489"/>
                <a:gd name="T7" fmla="*/ 174 h 493"/>
                <a:gd name="T8" fmla="*/ 400 w 489"/>
                <a:gd name="T9" fmla="*/ 56 h 493"/>
                <a:gd name="T10" fmla="*/ 398 w 489"/>
                <a:gd name="T11" fmla="*/ 26 h 493"/>
                <a:gd name="T12" fmla="*/ 306 w 489"/>
                <a:gd name="T13" fmla="*/ 0 h 493"/>
                <a:gd name="T14" fmla="*/ 296 w 489"/>
                <a:gd name="T15" fmla="*/ 9 h 493"/>
                <a:gd name="T16" fmla="*/ 294 w 489"/>
                <a:gd name="T17" fmla="*/ 23 h 493"/>
                <a:gd name="T18" fmla="*/ 210 w 489"/>
                <a:gd name="T19" fmla="*/ 28 h 493"/>
                <a:gd name="T20" fmla="*/ 195 w 489"/>
                <a:gd name="T21" fmla="*/ 15 h 493"/>
                <a:gd name="T22" fmla="*/ 189 w 489"/>
                <a:gd name="T23" fmla="*/ 3 h 493"/>
                <a:gd name="T24" fmla="*/ 97 w 489"/>
                <a:gd name="T25" fmla="*/ 23 h 493"/>
                <a:gd name="T26" fmla="*/ 87 w 489"/>
                <a:gd name="T27" fmla="*/ 41 h 493"/>
                <a:gd name="T28" fmla="*/ 92 w 489"/>
                <a:gd name="T29" fmla="*/ 125 h 493"/>
                <a:gd name="T30" fmla="*/ 74 w 489"/>
                <a:gd name="T31" fmla="*/ 205 h 493"/>
                <a:gd name="T32" fmla="*/ 49 w 489"/>
                <a:gd name="T33" fmla="*/ 228 h 493"/>
                <a:gd name="T34" fmla="*/ 15 w 489"/>
                <a:gd name="T35" fmla="*/ 232 h 493"/>
                <a:gd name="T36" fmla="*/ 2 w 489"/>
                <a:gd name="T37" fmla="*/ 241 h 493"/>
                <a:gd name="T38" fmla="*/ 5 w 489"/>
                <a:gd name="T39" fmla="*/ 490 h 493"/>
                <a:gd name="T40" fmla="*/ 480 w 489"/>
                <a:gd name="T41" fmla="*/ 493 h 493"/>
                <a:gd name="T42" fmla="*/ 489 w 489"/>
                <a:gd name="T43" fmla="*/ 247 h 493"/>
                <a:gd name="T44" fmla="*/ 30 w 489"/>
                <a:gd name="T45" fmla="*/ 465 h 493"/>
                <a:gd name="T46" fmla="*/ 30 w 489"/>
                <a:gd name="T47" fmla="*/ 328 h 493"/>
                <a:gd name="T48" fmla="*/ 30 w 489"/>
                <a:gd name="T49" fmla="*/ 260 h 493"/>
                <a:gd name="T50" fmla="*/ 71 w 489"/>
                <a:gd name="T51" fmla="*/ 250 h 493"/>
                <a:gd name="T52" fmla="*/ 99 w 489"/>
                <a:gd name="T53" fmla="*/ 221 h 493"/>
                <a:gd name="T54" fmla="*/ 118 w 489"/>
                <a:gd name="T55" fmla="*/ 160 h 493"/>
                <a:gd name="T56" fmla="*/ 118 w 489"/>
                <a:gd name="T57" fmla="*/ 48 h 493"/>
                <a:gd name="T58" fmla="*/ 178 w 489"/>
                <a:gd name="T59" fmla="*/ 84 h 493"/>
                <a:gd name="T60" fmla="*/ 209 w 489"/>
                <a:gd name="T61" fmla="*/ 133 h 493"/>
                <a:gd name="T62" fmla="*/ 211 w 489"/>
                <a:gd name="T63" fmla="*/ 88 h 493"/>
                <a:gd name="T64" fmla="*/ 235 w 489"/>
                <a:gd name="T65" fmla="*/ 59 h 493"/>
                <a:gd name="T66" fmla="*/ 287 w 489"/>
                <a:gd name="T67" fmla="*/ 67 h 493"/>
                <a:gd name="T68" fmla="*/ 251 w 489"/>
                <a:gd name="T69" fmla="*/ 122 h 493"/>
                <a:gd name="T70" fmla="*/ 230 w 489"/>
                <a:gd name="T71" fmla="*/ 147 h 493"/>
                <a:gd name="T72" fmla="*/ 214 w 489"/>
                <a:gd name="T73" fmla="*/ 199 h 493"/>
                <a:gd name="T74" fmla="*/ 215 w 489"/>
                <a:gd name="T75" fmla="*/ 452 h 493"/>
                <a:gd name="T76" fmla="*/ 271 w 489"/>
                <a:gd name="T77" fmla="*/ 465 h 493"/>
                <a:gd name="T78" fmla="*/ 255 w 489"/>
                <a:gd name="T79" fmla="*/ 460 h 493"/>
                <a:gd name="T80" fmla="*/ 242 w 489"/>
                <a:gd name="T81" fmla="*/ 437 h 493"/>
                <a:gd name="T82" fmla="*/ 242 w 489"/>
                <a:gd name="T83" fmla="*/ 366 h 493"/>
                <a:gd name="T84" fmla="*/ 242 w 489"/>
                <a:gd name="T85" fmla="*/ 299 h 493"/>
                <a:gd name="T86" fmla="*/ 248 w 489"/>
                <a:gd name="T87" fmla="*/ 176 h 493"/>
                <a:gd name="T88" fmla="*/ 271 w 489"/>
                <a:gd name="T89" fmla="*/ 143 h 493"/>
                <a:gd name="T90" fmla="*/ 315 w 489"/>
                <a:gd name="T91" fmla="*/ 75 h 493"/>
                <a:gd name="T92" fmla="*/ 370 w 489"/>
                <a:gd name="T93" fmla="*/ 64 h 493"/>
                <a:gd name="T94" fmla="*/ 374 w 489"/>
                <a:gd name="T95" fmla="*/ 174 h 493"/>
                <a:gd name="T96" fmla="*/ 398 w 489"/>
                <a:gd name="T97" fmla="*/ 231 h 493"/>
                <a:gd name="T98" fmla="*/ 425 w 489"/>
                <a:gd name="T99" fmla="*/ 254 h 493"/>
                <a:gd name="T100" fmla="*/ 459 w 489"/>
                <a:gd name="T101" fmla="*/ 26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93">
                  <a:moveTo>
                    <a:pt x="484" y="237"/>
                  </a:moveTo>
                  <a:lnTo>
                    <a:pt x="484" y="237"/>
                  </a:lnTo>
                  <a:lnTo>
                    <a:pt x="480" y="233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49" y="231"/>
                  </a:lnTo>
                  <a:lnTo>
                    <a:pt x="449" y="231"/>
                  </a:lnTo>
                  <a:lnTo>
                    <a:pt x="441" y="228"/>
                  </a:lnTo>
                  <a:lnTo>
                    <a:pt x="433" y="226"/>
                  </a:lnTo>
                  <a:lnTo>
                    <a:pt x="426" y="220"/>
                  </a:lnTo>
                  <a:lnTo>
                    <a:pt x="420" y="213"/>
                  </a:lnTo>
                  <a:lnTo>
                    <a:pt x="420" y="213"/>
                  </a:lnTo>
                  <a:lnTo>
                    <a:pt x="415" y="205"/>
                  </a:lnTo>
                  <a:lnTo>
                    <a:pt x="411" y="195"/>
                  </a:lnTo>
                  <a:lnTo>
                    <a:pt x="407" y="185"/>
                  </a:lnTo>
                  <a:lnTo>
                    <a:pt x="404" y="174"/>
                  </a:lnTo>
                  <a:lnTo>
                    <a:pt x="400" y="149"/>
                  </a:lnTo>
                  <a:lnTo>
                    <a:pt x="398" y="125"/>
                  </a:lnTo>
                  <a:lnTo>
                    <a:pt x="398" y="100"/>
                  </a:lnTo>
                  <a:lnTo>
                    <a:pt x="399" y="77"/>
                  </a:lnTo>
                  <a:lnTo>
                    <a:pt x="400" y="56"/>
                  </a:lnTo>
                  <a:lnTo>
                    <a:pt x="403" y="41"/>
                  </a:lnTo>
                  <a:lnTo>
                    <a:pt x="403" y="41"/>
                  </a:lnTo>
                  <a:lnTo>
                    <a:pt x="403" y="35"/>
                  </a:lnTo>
                  <a:lnTo>
                    <a:pt x="400" y="30"/>
                  </a:lnTo>
                  <a:lnTo>
                    <a:pt x="398" y="26"/>
                  </a:lnTo>
                  <a:lnTo>
                    <a:pt x="393" y="23"/>
                  </a:lnTo>
                  <a:lnTo>
                    <a:pt x="314" y="1"/>
                  </a:lnTo>
                  <a:lnTo>
                    <a:pt x="314" y="1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4" y="1"/>
                  </a:lnTo>
                  <a:lnTo>
                    <a:pt x="300" y="3"/>
                  </a:lnTo>
                  <a:lnTo>
                    <a:pt x="300" y="3"/>
                  </a:lnTo>
                  <a:lnTo>
                    <a:pt x="298" y="5"/>
                  </a:lnTo>
                  <a:lnTo>
                    <a:pt x="296" y="9"/>
                  </a:lnTo>
                  <a:lnTo>
                    <a:pt x="295" y="11"/>
                  </a:lnTo>
                  <a:lnTo>
                    <a:pt x="295" y="15"/>
                  </a:lnTo>
                  <a:lnTo>
                    <a:pt x="295" y="15"/>
                  </a:lnTo>
                  <a:lnTo>
                    <a:pt x="294" y="23"/>
                  </a:lnTo>
                  <a:lnTo>
                    <a:pt x="294" y="23"/>
                  </a:lnTo>
                  <a:lnTo>
                    <a:pt x="271" y="27"/>
                  </a:lnTo>
                  <a:lnTo>
                    <a:pt x="250" y="30"/>
                  </a:lnTo>
                  <a:lnTo>
                    <a:pt x="234" y="30"/>
                  </a:lnTo>
                  <a:lnTo>
                    <a:pt x="220" y="30"/>
                  </a:lnTo>
                  <a:lnTo>
                    <a:pt x="210" y="28"/>
                  </a:lnTo>
                  <a:lnTo>
                    <a:pt x="203" y="26"/>
                  </a:lnTo>
                  <a:lnTo>
                    <a:pt x="195" y="23"/>
                  </a:lnTo>
                  <a:lnTo>
                    <a:pt x="195" y="23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94" y="11"/>
                  </a:lnTo>
                  <a:lnTo>
                    <a:pt x="193" y="9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9" y="3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97" y="23"/>
                  </a:lnTo>
                  <a:lnTo>
                    <a:pt x="97" y="23"/>
                  </a:lnTo>
                  <a:lnTo>
                    <a:pt x="93" y="26"/>
                  </a:lnTo>
                  <a:lnTo>
                    <a:pt x="89" y="30"/>
                  </a:lnTo>
                  <a:lnTo>
                    <a:pt x="87" y="35"/>
                  </a:lnTo>
                  <a:lnTo>
                    <a:pt x="87" y="41"/>
                  </a:lnTo>
                  <a:lnTo>
                    <a:pt x="87" y="41"/>
                  </a:lnTo>
                  <a:lnTo>
                    <a:pt x="89" y="56"/>
                  </a:lnTo>
                  <a:lnTo>
                    <a:pt x="90" y="77"/>
                  </a:lnTo>
                  <a:lnTo>
                    <a:pt x="92" y="100"/>
                  </a:lnTo>
                  <a:lnTo>
                    <a:pt x="92" y="125"/>
                  </a:lnTo>
                  <a:lnTo>
                    <a:pt x="89" y="149"/>
                  </a:lnTo>
                  <a:lnTo>
                    <a:pt x="86" y="174"/>
                  </a:lnTo>
                  <a:lnTo>
                    <a:pt x="83" y="185"/>
                  </a:lnTo>
                  <a:lnTo>
                    <a:pt x="79" y="195"/>
                  </a:lnTo>
                  <a:lnTo>
                    <a:pt x="74" y="205"/>
                  </a:lnTo>
                  <a:lnTo>
                    <a:pt x="70" y="213"/>
                  </a:lnTo>
                  <a:lnTo>
                    <a:pt x="70" y="213"/>
                  </a:lnTo>
                  <a:lnTo>
                    <a:pt x="63" y="220"/>
                  </a:lnTo>
                  <a:lnTo>
                    <a:pt x="56" y="226"/>
                  </a:lnTo>
                  <a:lnTo>
                    <a:pt x="49" y="228"/>
                  </a:lnTo>
                  <a:lnTo>
                    <a:pt x="41" y="231"/>
                  </a:lnTo>
                  <a:lnTo>
                    <a:pt x="41" y="231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0" y="233"/>
                  </a:lnTo>
                  <a:lnTo>
                    <a:pt x="5" y="237"/>
                  </a:lnTo>
                  <a:lnTo>
                    <a:pt x="5" y="237"/>
                  </a:lnTo>
                  <a:lnTo>
                    <a:pt x="2" y="241"/>
                  </a:lnTo>
                  <a:lnTo>
                    <a:pt x="0" y="247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2" y="485"/>
                  </a:lnTo>
                  <a:lnTo>
                    <a:pt x="5" y="490"/>
                  </a:lnTo>
                  <a:lnTo>
                    <a:pt x="10" y="493"/>
                  </a:lnTo>
                  <a:lnTo>
                    <a:pt x="15" y="493"/>
                  </a:lnTo>
                  <a:lnTo>
                    <a:pt x="474" y="493"/>
                  </a:lnTo>
                  <a:lnTo>
                    <a:pt x="474" y="493"/>
                  </a:lnTo>
                  <a:lnTo>
                    <a:pt x="480" y="493"/>
                  </a:lnTo>
                  <a:lnTo>
                    <a:pt x="484" y="490"/>
                  </a:lnTo>
                  <a:lnTo>
                    <a:pt x="488" y="485"/>
                  </a:lnTo>
                  <a:lnTo>
                    <a:pt x="489" y="480"/>
                  </a:lnTo>
                  <a:lnTo>
                    <a:pt x="489" y="247"/>
                  </a:lnTo>
                  <a:lnTo>
                    <a:pt x="489" y="247"/>
                  </a:lnTo>
                  <a:lnTo>
                    <a:pt x="488" y="241"/>
                  </a:lnTo>
                  <a:lnTo>
                    <a:pt x="484" y="237"/>
                  </a:lnTo>
                  <a:lnTo>
                    <a:pt x="484" y="237"/>
                  </a:lnTo>
                  <a:close/>
                  <a:moveTo>
                    <a:pt x="221" y="465"/>
                  </a:moveTo>
                  <a:lnTo>
                    <a:pt x="30" y="465"/>
                  </a:lnTo>
                  <a:lnTo>
                    <a:pt x="30" y="396"/>
                  </a:lnTo>
                  <a:lnTo>
                    <a:pt x="188" y="396"/>
                  </a:lnTo>
                  <a:lnTo>
                    <a:pt x="188" y="366"/>
                  </a:lnTo>
                  <a:lnTo>
                    <a:pt x="30" y="366"/>
                  </a:lnTo>
                  <a:lnTo>
                    <a:pt x="30" y="328"/>
                  </a:lnTo>
                  <a:lnTo>
                    <a:pt x="188" y="328"/>
                  </a:lnTo>
                  <a:lnTo>
                    <a:pt x="188" y="299"/>
                  </a:lnTo>
                  <a:lnTo>
                    <a:pt x="30" y="299"/>
                  </a:lnTo>
                  <a:lnTo>
                    <a:pt x="30" y="260"/>
                  </a:lnTo>
                  <a:lnTo>
                    <a:pt x="30" y="260"/>
                  </a:lnTo>
                  <a:lnTo>
                    <a:pt x="44" y="259"/>
                  </a:lnTo>
                  <a:lnTo>
                    <a:pt x="44" y="259"/>
                  </a:lnTo>
                  <a:lnTo>
                    <a:pt x="58" y="257"/>
                  </a:lnTo>
                  <a:lnTo>
                    <a:pt x="65" y="254"/>
                  </a:lnTo>
                  <a:lnTo>
                    <a:pt x="71" y="250"/>
                  </a:lnTo>
                  <a:lnTo>
                    <a:pt x="77" y="247"/>
                  </a:lnTo>
                  <a:lnTo>
                    <a:pt x="82" y="242"/>
                  </a:lnTo>
                  <a:lnTo>
                    <a:pt x="93" y="231"/>
                  </a:lnTo>
                  <a:lnTo>
                    <a:pt x="93" y="231"/>
                  </a:lnTo>
                  <a:lnTo>
                    <a:pt x="99" y="221"/>
                  </a:lnTo>
                  <a:lnTo>
                    <a:pt x="104" y="210"/>
                  </a:lnTo>
                  <a:lnTo>
                    <a:pt x="109" y="199"/>
                  </a:lnTo>
                  <a:lnTo>
                    <a:pt x="113" y="186"/>
                  </a:lnTo>
                  <a:lnTo>
                    <a:pt x="115" y="174"/>
                  </a:lnTo>
                  <a:lnTo>
                    <a:pt x="118" y="160"/>
                  </a:lnTo>
                  <a:lnTo>
                    <a:pt x="120" y="135"/>
                  </a:lnTo>
                  <a:lnTo>
                    <a:pt x="121" y="109"/>
                  </a:lnTo>
                  <a:lnTo>
                    <a:pt x="120" y="85"/>
                  </a:lnTo>
                  <a:lnTo>
                    <a:pt x="119" y="64"/>
                  </a:lnTo>
                  <a:lnTo>
                    <a:pt x="118" y="48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53"/>
                  </a:lnTo>
                  <a:lnTo>
                    <a:pt x="173" y="69"/>
                  </a:lnTo>
                  <a:lnTo>
                    <a:pt x="178" y="84"/>
                  </a:lnTo>
                  <a:lnTo>
                    <a:pt x="183" y="96"/>
                  </a:lnTo>
                  <a:lnTo>
                    <a:pt x="189" y="107"/>
                  </a:lnTo>
                  <a:lnTo>
                    <a:pt x="197" y="117"/>
                  </a:lnTo>
                  <a:lnTo>
                    <a:pt x="209" y="133"/>
                  </a:lnTo>
                  <a:lnTo>
                    <a:pt x="209" y="133"/>
                  </a:lnTo>
                  <a:lnTo>
                    <a:pt x="219" y="120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0" y="100"/>
                  </a:lnTo>
                  <a:lnTo>
                    <a:pt x="211" y="88"/>
                  </a:lnTo>
                  <a:lnTo>
                    <a:pt x="205" y="73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15" y="58"/>
                  </a:lnTo>
                  <a:lnTo>
                    <a:pt x="235" y="59"/>
                  </a:lnTo>
                  <a:lnTo>
                    <a:pt x="235" y="59"/>
                  </a:lnTo>
                  <a:lnTo>
                    <a:pt x="259" y="58"/>
                  </a:lnTo>
                  <a:lnTo>
                    <a:pt x="290" y="53"/>
                  </a:lnTo>
                  <a:lnTo>
                    <a:pt x="290" y="53"/>
                  </a:lnTo>
                  <a:lnTo>
                    <a:pt x="287" y="67"/>
                  </a:lnTo>
                  <a:lnTo>
                    <a:pt x="283" y="78"/>
                  </a:lnTo>
                  <a:lnTo>
                    <a:pt x="278" y="88"/>
                  </a:lnTo>
                  <a:lnTo>
                    <a:pt x="273" y="96"/>
                  </a:lnTo>
                  <a:lnTo>
                    <a:pt x="261" y="111"/>
                  </a:lnTo>
                  <a:lnTo>
                    <a:pt x="251" y="122"/>
                  </a:lnTo>
                  <a:lnTo>
                    <a:pt x="251" y="122"/>
                  </a:lnTo>
                  <a:lnTo>
                    <a:pt x="241" y="132"/>
                  </a:lnTo>
                  <a:lnTo>
                    <a:pt x="241" y="132"/>
                  </a:lnTo>
                  <a:lnTo>
                    <a:pt x="235" y="139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21" y="167"/>
                  </a:lnTo>
                  <a:lnTo>
                    <a:pt x="218" y="176"/>
                  </a:lnTo>
                  <a:lnTo>
                    <a:pt x="215" y="188"/>
                  </a:lnTo>
                  <a:lnTo>
                    <a:pt x="214" y="199"/>
                  </a:lnTo>
                  <a:lnTo>
                    <a:pt x="214" y="209"/>
                  </a:lnTo>
                  <a:lnTo>
                    <a:pt x="214" y="437"/>
                  </a:lnTo>
                  <a:lnTo>
                    <a:pt x="214" y="437"/>
                  </a:lnTo>
                  <a:lnTo>
                    <a:pt x="214" y="444"/>
                  </a:lnTo>
                  <a:lnTo>
                    <a:pt x="215" y="452"/>
                  </a:lnTo>
                  <a:lnTo>
                    <a:pt x="218" y="459"/>
                  </a:lnTo>
                  <a:lnTo>
                    <a:pt x="221" y="465"/>
                  </a:lnTo>
                  <a:lnTo>
                    <a:pt x="221" y="465"/>
                  </a:lnTo>
                  <a:close/>
                  <a:moveTo>
                    <a:pt x="459" y="465"/>
                  </a:moveTo>
                  <a:lnTo>
                    <a:pt x="271" y="465"/>
                  </a:lnTo>
                  <a:lnTo>
                    <a:pt x="271" y="465"/>
                  </a:lnTo>
                  <a:lnTo>
                    <a:pt x="271" y="465"/>
                  </a:lnTo>
                  <a:lnTo>
                    <a:pt x="264" y="464"/>
                  </a:lnTo>
                  <a:lnTo>
                    <a:pt x="259" y="463"/>
                  </a:lnTo>
                  <a:lnTo>
                    <a:pt x="255" y="460"/>
                  </a:lnTo>
                  <a:lnTo>
                    <a:pt x="251" y="456"/>
                  </a:lnTo>
                  <a:lnTo>
                    <a:pt x="247" y="453"/>
                  </a:lnTo>
                  <a:lnTo>
                    <a:pt x="245" y="448"/>
                  </a:lnTo>
                  <a:lnTo>
                    <a:pt x="243" y="443"/>
                  </a:lnTo>
                  <a:lnTo>
                    <a:pt x="242" y="437"/>
                  </a:lnTo>
                  <a:lnTo>
                    <a:pt x="242" y="396"/>
                  </a:lnTo>
                  <a:lnTo>
                    <a:pt x="459" y="396"/>
                  </a:lnTo>
                  <a:lnTo>
                    <a:pt x="459" y="465"/>
                  </a:lnTo>
                  <a:close/>
                  <a:moveTo>
                    <a:pt x="459" y="366"/>
                  </a:moveTo>
                  <a:lnTo>
                    <a:pt x="242" y="366"/>
                  </a:lnTo>
                  <a:lnTo>
                    <a:pt x="242" y="328"/>
                  </a:lnTo>
                  <a:lnTo>
                    <a:pt x="459" y="328"/>
                  </a:lnTo>
                  <a:lnTo>
                    <a:pt x="459" y="366"/>
                  </a:lnTo>
                  <a:close/>
                  <a:moveTo>
                    <a:pt x="459" y="299"/>
                  </a:moveTo>
                  <a:lnTo>
                    <a:pt x="242" y="299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3" y="200"/>
                  </a:lnTo>
                  <a:lnTo>
                    <a:pt x="245" y="193"/>
                  </a:lnTo>
                  <a:lnTo>
                    <a:pt x="248" y="176"/>
                  </a:lnTo>
                  <a:lnTo>
                    <a:pt x="255" y="162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71" y="143"/>
                  </a:lnTo>
                  <a:lnTo>
                    <a:pt x="271" y="143"/>
                  </a:lnTo>
                  <a:lnTo>
                    <a:pt x="285" y="127"/>
                  </a:lnTo>
                  <a:lnTo>
                    <a:pt x="293" y="117"/>
                  </a:lnTo>
                  <a:lnTo>
                    <a:pt x="301" y="106"/>
                  </a:lnTo>
                  <a:lnTo>
                    <a:pt x="309" y="91"/>
                  </a:lnTo>
                  <a:lnTo>
                    <a:pt x="315" y="75"/>
                  </a:lnTo>
                  <a:lnTo>
                    <a:pt x="320" y="56"/>
                  </a:lnTo>
                  <a:lnTo>
                    <a:pt x="322" y="35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0" y="64"/>
                  </a:lnTo>
                  <a:lnTo>
                    <a:pt x="369" y="85"/>
                  </a:lnTo>
                  <a:lnTo>
                    <a:pt x="368" y="109"/>
                  </a:lnTo>
                  <a:lnTo>
                    <a:pt x="369" y="135"/>
                  </a:lnTo>
                  <a:lnTo>
                    <a:pt x="372" y="160"/>
                  </a:lnTo>
                  <a:lnTo>
                    <a:pt x="374" y="174"/>
                  </a:lnTo>
                  <a:lnTo>
                    <a:pt x="377" y="186"/>
                  </a:lnTo>
                  <a:lnTo>
                    <a:pt x="380" y="199"/>
                  </a:lnTo>
                  <a:lnTo>
                    <a:pt x="385" y="210"/>
                  </a:lnTo>
                  <a:lnTo>
                    <a:pt x="390" y="221"/>
                  </a:lnTo>
                  <a:lnTo>
                    <a:pt x="398" y="231"/>
                  </a:lnTo>
                  <a:lnTo>
                    <a:pt x="398" y="231"/>
                  </a:lnTo>
                  <a:lnTo>
                    <a:pt x="407" y="242"/>
                  </a:lnTo>
                  <a:lnTo>
                    <a:pt x="412" y="247"/>
                  </a:lnTo>
                  <a:lnTo>
                    <a:pt x="419" y="250"/>
                  </a:lnTo>
                  <a:lnTo>
                    <a:pt x="425" y="254"/>
                  </a:lnTo>
                  <a:lnTo>
                    <a:pt x="432" y="257"/>
                  </a:lnTo>
                  <a:lnTo>
                    <a:pt x="440" y="258"/>
                  </a:lnTo>
                  <a:lnTo>
                    <a:pt x="447" y="259"/>
                  </a:lnTo>
                  <a:lnTo>
                    <a:pt x="447" y="259"/>
                  </a:lnTo>
                  <a:lnTo>
                    <a:pt x="459" y="260"/>
                  </a:lnTo>
                  <a:lnTo>
                    <a:pt x="459" y="29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组合 26">
            <a:extLst>
              <a:ext uri="{FF2B5EF4-FFF2-40B4-BE49-F238E27FC236}">
                <a16:creationId xmlns:a16="http://schemas.microsoft.com/office/drawing/2014/main" id="{888BCF46-E95C-44F6-812A-7244A1EE3C08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8" name="Rounded Rectangle 1">
              <a:extLst>
                <a:ext uri="{FF2B5EF4-FFF2-40B4-BE49-F238E27FC236}">
                  <a16:creationId xmlns:a16="http://schemas.microsoft.com/office/drawing/2014/main" id="{67B7D24D-2454-4386-9219-E3B47FA163ED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29" name="文本框 28">
              <a:extLst>
                <a:ext uri="{FF2B5EF4-FFF2-40B4-BE49-F238E27FC236}">
                  <a16:creationId xmlns:a16="http://schemas.microsoft.com/office/drawing/2014/main" id="{B903106E-03FB-4BFE-AA05-923CAB52FA0A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30" name="文本框 29">
              <a:extLst>
                <a:ext uri="{FF2B5EF4-FFF2-40B4-BE49-F238E27FC236}">
                  <a16:creationId xmlns:a16="http://schemas.microsoft.com/office/drawing/2014/main" id="{4ECFF108-D70D-4567-9B17-F737DFB6E4F5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50721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6000"/>
                            </p:stCondLst>
                            <p:childTnLst>
                              <p:par>
                                <p:cTn id="1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8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>
            <a:extLst>
              <a:ext uri="{FF2B5EF4-FFF2-40B4-BE49-F238E27FC236}">
                <a16:creationId xmlns:a16="http://schemas.microsoft.com/office/drawing/2014/main" id="{22713A0D-3D82-40EA-BC93-416B3450AEA8}"/>
              </a:ext>
            </a:extLst>
          </p:cNvPr>
          <p:cNvGrpSpPr/>
          <p:nvPr/>
        </p:nvGrpSpPr>
        <p:grpSpPr>
          <a:xfrm>
            <a:off x="6122300" y="2129130"/>
            <a:ext cx="2558787" cy="2347284"/>
            <a:chOff x="6122300" y="2129130"/>
            <a:chExt cx="2558787" cy="2347284"/>
          </a:xfrm>
        </p:grpSpPr>
        <p:sp>
          <p:nvSpPr>
            <p:cNvPr id="6" name="Rectangle 5"/>
            <p:cNvSpPr/>
            <p:nvPr/>
          </p:nvSpPr>
          <p:spPr>
            <a:xfrm>
              <a:off x="6122300" y="2129130"/>
              <a:ext cx="2558787" cy="2347284"/>
            </a:xfrm>
            <a:prstGeom prst="rect">
              <a:avLst/>
            </a:prstGeom>
            <a:noFill/>
            <a:ln w="63500">
              <a:solidFill>
                <a:srgbClr val="FFD10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6212216" y="2740548"/>
              <a:ext cx="237895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6403843" y="2391236"/>
              <a:ext cx="1995700" cy="19389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4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lvl="0" algn="ctr">
                <a:defRPr/>
              </a:pPr>
              <a:r>
                <a:rPr lang="zh-CN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C4182ECF-64EA-4724-A95A-2FE8C6E6FF59}"/>
              </a:ext>
            </a:extLst>
          </p:cNvPr>
          <p:cNvGrpSpPr/>
          <p:nvPr/>
        </p:nvGrpSpPr>
        <p:grpSpPr>
          <a:xfrm>
            <a:off x="384760" y="4286449"/>
            <a:ext cx="2736000" cy="2088000"/>
            <a:chOff x="384760" y="4286449"/>
            <a:chExt cx="2736000" cy="2088000"/>
          </a:xfrm>
        </p:grpSpPr>
        <p:sp>
          <p:nvSpPr>
            <p:cNvPr id="7" name="Rectangle 6"/>
            <p:cNvSpPr/>
            <p:nvPr/>
          </p:nvSpPr>
          <p:spPr>
            <a:xfrm>
              <a:off x="384760" y="4286449"/>
              <a:ext cx="2736000" cy="2088000"/>
            </a:xfrm>
            <a:prstGeom prst="rect">
              <a:avLst/>
            </a:prstGeom>
            <a:noFill/>
            <a:ln w="63500">
              <a:solidFill>
                <a:srgbClr val="FFD10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470845" y="4850196"/>
              <a:ext cx="25730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769193" y="4533160"/>
              <a:ext cx="1995700" cy="19389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white"/>
                </a:buClr>
                <a:defRPr kumimoji="1" sz="14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 kumimoji="1">
                  <a:latin typeface="굴림" pitchFamily="50" charset="-127"/>
                  <a:ea typeface="굴림" pitchFamily="50" charset="-127"/>
                </a:defRPr>
              </a:lvl5pPr>
              <a:lvl6pPr>
                <a:defRPr kumimoji="1">
                  <a:latin typeface="굴림" pitchFamily="50" charset="-127"/>
                  <a:ea typeface="굴림" pitchFamily="50" charset="-127"/>
                </a:defRPr>
              </a:lvl6pPr>
              <a:lvl7pPr>
                <a:defRPr kumimoji="1">
                  <a:latin typeface="굴림" pitchFamily="50" charset="-127"/>
                  <a:ea typeface="굴림" pitchFamily="50" charset="-127"/>
                </a:defRPr>
              </a:lvl7pPr>
              <a:lvl8pPr>
                <a:defRPr kumimoji="1">
                  <a:latin typeface="굴림" pitchFamily="50" charset="-127"/>
                  <a:ea typeface="굴림" pitchFamily="50" charset="-127"/>
                </a:defRPr>
              </a:lvl8pPr>
              <a:lvl9pPr>
                <a:defRPr kumimoji="1">
                  <a:latin typeface="굴림" pitchFamily="50" charset="-127"/>
                  <a:ea typeface="굴림" pitchFamily="50" charset="-127"/>
                </a:defRPr>
              </a:lvl9pPr>
            </a:lstStyle>
            <a:p>
              <a:pPr lvl="0" algn="ctr">
                <a:defRPr/>
              </a:pPr>
              <a:r>
                <a:rPr lang="zh-CN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1584CDD8-2744-45A8-BE2C-AE361114BF3E}"/>
              </a:ext>
            </a:extLst>
          </p:cNvPr>
          <p:cNvGrpSpPr/>
          <p:nvPr/>
        </p:nvGrpSpPr>
        <p:grpSpPr>
          <a:xfrm>
            <a:off x="3281374" y="2104270"/>
            <a:ext cx="2705024" cy="4307164"/>
            <a:chOff x="3281374" y="2104270"/>
            <a:chExt cx="2705024" cy="4307164"/>
          </a:xfrm>
        </p:grpSpPr>
        <p:sp>
          <p:nvSpPr>
            <p:cNvPr id="11" name="Rectangle 10"/>
            <p:cNvSpPr/>
            <p:nvPr/>
          </p:nvSpPr>
          <p:spPr>
            <a:xfrm>
              <a:off x="3281374" y="2104270"/>
              <a:ext cx="2705024" cy="4307164"/>
            </a:xfrm>
            <a:prstGeom prst="rect">
              <a:avLst/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组合 3">
              <a:extLst>
                <a:ext uri="{FF2B5EF4-FFF2-40B4-BE49-F238E27FC236}">
                  <a16:creationId xmlns:a16="http://schemas.microsoft.com/office/drawing/2014/main" id="{00CB49F7-C040-4D3B-883C-9B7F7F9C4CCA}"/>
                </a:ext>
              </a:extLst>
            </p:cNvPr>
            <p:cNvGrpSpPr/>
            <p:nvPr/>
          </p:nvGrpSpPr>
          <p:grpSpPr>
            <a:xfrm>
              <a:off x="3410783" y="2759194"/>
              <a:ext cx="2473752" cy="1904882"/>
              <a:chOff x="3410783" y="2759194"/>
              <a:chExt cx="2473752" cy="1904882"/>
            </a:xfrm>
          </p:grpSpPr>
          <p:sp>
            <p:nvSpPr>
              <p:cNvPr id="17" name="TextBox 16"/>
              <p:cNvSpPr txBox="1"/>
              <p:nvPr/>
            </p:nvSpPr>
            <p:spPr>
              <a:xfrm>
                <a:off x="3519038" y="4017745"/>
                <a:ext cx="222920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点击输入替换</a:t>
                </a:r>
                <a:r>
                  <a:rPr lang="zh-CN" altLang="en-US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</a:t>
                </a:r>
                <a:endPara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speed"/>
              <p:cNvSpPr txBox="1">
                <a:spLocks noChangeArrowheads="1"/>
              </p:cNvSpPr>
              <p:nvPr/>
            </p:nvSpPr>
            <p:spPr bwMode="auto">
              <a:xfrm>
                <a:off x="3410783" y="3674074"/>
                <a:ext cx="2473752" cy="19389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 anchor="t" anchorCtr="0">
                <a:spAutoFit/>
                <a:sp3d/>
              </a:bodyPr>
              <a:lstStyle>
                <a:defPPr>
                  <a:defRPr lang="ko-KR"/>
                </a:defPPr>
                <a:lvl1pPr fontAlgn="base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prstClr val="white"/>
                  </a:buClr>
                  <a:defRPr kumimoji="1" sz="1400" b="1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latin typeface="굴림" pitchFamily="50" charset="-127"/>
                    <a:ea typeface="굴림" pitchFamily="50" charset="-127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latin typeface="굴림" pitchFamily="50" charset="-127"/>
                    <a:ea typeface="굴림" pitchFamily="50" charset="-127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latin typeface="굴림" pitchFamily="50" charset="-127"/>
                    <a:ea typeface="굴림" pitchFamily="50" charset="-127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 kumimoji="1">
                    <a:latin typeface="굴림" pitchFamily="50" charset="-127"/>
                    <a:ea typeface="굴림" pitchFamily="50" charset="-127"/>
                  </a:defRPr>
                </a:lvl5pPr>
                <a:lvl6pPr>
                  <a:defRPr kumimoji="1">
                    <a:latin typeface="굴림" pitchFamily="50" charset="-127"/>
                    <a:ea typeface="굴림" pitchFamily="50" charset="-127"/>
                  </a:defRPr>
                </a:lvl6pPr>
                <a:lvl7pPr>
                  <a:defRPr kumimoji="1">
                    <a:latin typeface="굴림" pitchFamily="50" charset="-127"/>
                    <a:ea typeface="굴림" pitchFamily="50" charset="-127"/>
                  </a:defRPr>
                </a:lvl7pPr>
                <a:lvl8pPr>
                  <a:defRPr kumimoji="1">
                    <a:latin typeface="굴림" pitchFamily="50" charset="-127"/>
                    <a:ea typeface="굴림" pitchFamily="50" charset="-127"/>
                  </a:defRPr>
                </a:lvl8pPr>
                <a:lvl9pPr>
                  <a:defRPr kumimoji="1"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pPr lvl="0" algn="ctr">
                  <a:defRPr/>
                </a:pPr>
                <a:r>
                  <a:rPr lang="zh-CN" altLang="en-US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文字标题内容</a:t>
                </a:r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/>
            </p:nvSpPr>
            <p:spPr bwMode="auto">
              <a:xfrm>
                <a:off x="4347036" y="2759194"/>
                <a:ext cx="601246" cy="696466"/>
              </a:xfrm>
              <a:custGeom>
                <a:avLst/>
                <a:gdLst>
                  <a:gd name="T0" fmla="*/ 382 w 442"/>
                  <a:gd name="T1" fmla="*/ 432 h 512"/>
                  <a:gd name="T2" fmla="*/ 280 w 442"/>
                  <a:gd name="T3" fmla="*/ 12 h 512"/>
                  <a:gd name="T4" fmla="*/ 275 w 442"/>
                  <a:gd name="T5" fmla="*/ 4 h 512"/>
                  <a:gd name="T6" fmla="*/ 266 w 442"/>
                  <a:gd name="T7" fmla="*/ 0 h 512"/>
                  <a:gd name="T8" fmla="*/ 224 w 442"/>
                  <a:gd name="T9" fmla="*/ 0 h 512"/>
                  <a:gd name="T10" fmla="*/ 224 w 442"/>
                  <a:gd name="T11" fmla="*/ 0 h 512"/>
                  <a:gd name="T12" fmla="*/ 223 w 442"/>
                  <a:gd name="T13" fmla="*/ 0 h 512"/>
                  <a:gd name="T14" fmla="*/ 222 w 442"/>
                  <a:gd name="T15" fmla="*/ 0 h 512"/>
                  <a:gd name="T16" fmla="*/ 180 w 442"/>
                  <a:gd name="T17" fmla="*/ 0 h 512"/>
                  <a:gd name="T18" fmla="*/ 175 w 442"/>
                  <a:gd name="T19" fmla="*/ 2 h 512"/>
                  <a:gd name="T20" fmla="*/ 167 w 442"/>
                  <a:gd name="T21" fmla="*/ 8 h 512"/>
                  <a:gd name="T22" fmla="*/ 70 w 442"/>
                  <a:gd name="T23" fmla="*/ 408 h 512"/>
                  <a:gd name="T24" fmla="*/ 191 w 442"/>
                  <a:gd name="T25" fmla="*/ 30 h 512"/>
                  <a:gd name="T26" fmla="*/ 222 w 442"/>
                  <a:gd name="T27" fmla="*/ 30 h 512"/>
                  <a:gd name="T28" fmla="*/ 223 w 442"/>
                  <a:gd name="T29" fmla="*/ 30 h 512"/>
                  <a:gd name="T30" fmla="*/ 254 w 442"/>
                  <a:gd name="T31" fmla="*/ 30 h 512"/>
                  <a:gd name="T32" fmla="*/ 199 w 442"/>
                  <a:gd name="T33" fmla="*/ 100 h 512"/>
                  <a:gd name="T34" fmla="*/ 278 w 442"/>
                  <a:gd name="T35" fmla="*/ 130 h 512"/>
                  <a:gd name="T36" fmla="*/ 185 w 442"/>
                  <a:gd name="T37" fmla="*/ 163 h 512"/>
                  <a:gd name="T38" fmla="*/ 293 w 442"/>
                  <a:gd name="T39" fmla="*/ 193 h 512"/>
                  <a:gd name="T40" fmla="*/ 158 w 442"/>
                  <a:gd name="T41" fmla="*/ 276 h 512"/>
                  <a:gd name="T42" fmla="*/ 320 w 442"/>
                  <a:gd name="T43" fmla="*/ 305 h 512"/>
                  <a:gd name="T44" fmla="*/ 143 w 442"/>
                  <a:gd name="T45" fmla="*/ 340 h 512"/>
                  <a:gd name="T46" fmla="*/ 336 w 442"/>
                  <a:gd name="T47" fmla="*/ 368 h 512"/>
                  <a:gd name="T48" fmla="*/ 14 w 442"/>
                  <a:gd name="T49" fmla="*/ 432 h 512"/>
                  <a:gd name="T50" fmla="*/ 8 w 442"/>
                  <a:gd name="T51" fmla="*/ 433 h 512"/>
                  <a:gd name="T52" fmla="*/ 1 w 442"/>
                  <a:gd name="T53" fmla="*/ 442 h 512"/>
                  <a:gd name="T54" fmla="*/ 0 w 442"/>
                  <a:gd name="T55" fmla="*/ 498 h 512"/>
                  <a:gd name="T56" fmla="*/ 1 w 442"/>
                  <a:gd name="T57" fmla="*/ 502 h 512"/>
                  <a:gd name="T58" fmla="*/ 8 w 442"/>
                  <a:gd name="T59" fmla="*/ 511 h 512"/>
                  <a:gd name="T60" fmla="*/ 429 w 442"/>
                  <a:gd name="T61" fmla="*/ 512 h 512"/>
                  <a:gd name="T62" fmla="*/ 434 w 442"/>
                  <a:gd name="T63" fmla="*/ 511 h 512"/>
                  <a:gd name="T64" fmla="*/ 441 w 442"/>
                  <a:gd name="T65" fmla="*/ 502 h 512"/>
                  <a:gd name="T66" fmla="*/ 442 w 442"/>
                  <a:gd name="T67" fmla="*/ 447 h 512"/>
                  <a:gd name="T68" fmla="*/ 441 w 442"/>
                  <a:gd name="T69" fmla="*/ 442 h 512"/>
                  <a:gd name="T70" fmla="*/ 434 w 442"/>
                  <a:gd name="T71" fmla="*/ 433 h 512"/>
                  <a:gd name="T72" fmla="*/ 429 w 442"/>
                  <a:gd name="T73" fmla="*/ 432 h 512"/>
                  <a:gd name="T74" fmla="*/ 29 w 442"/>
                  <a:gd name="T75" fmla="*/ 483 h 512"/>
                  <a:gd name="T76" fmla="*/ 414 w 442"/>
                  <a:gd name="T77" fmla="*/ 462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2" h="512">
                    <a:moveTo>
                      <a:pt x="429" y="432"/>
                    </a:moveTo>
                    <a:lnTo>
                      <a:pt x="382" y="432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8" y="8"/>
                    </a:lnTo>
                    <a:lnTo>
                      <a:pt x="275" y="4"/>
                    </a:lnTo>
                    <a:lnTo>
                      <a:pt x="271" y="2"/>
                    </a:lnTo>
                    <a:lnTo>
                      <a:pt x="266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3" y="0"/>
                    </a:lnTo>
                    <a:lnTo>
                      <a:pt x="223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180" y="0"/>
                    </a:lnTo>
                    <a:lnTo>
                      <a:pt x="180" y="0"/>
                    </a:lnTo>
                    <a:lnTo>
                      <a:pt x="175" y="2"/>
                    </a:lnTo>
                    <a:lnTo>
                      <a:pt x="170" y="4"/>
                    </a:lnTo>
                    <a:lnTo>
                      <a:pt x="167" y="8"/>
                    </a:lnTo>
                    <a:lnTo>
                      <a:pt x="165" y="12"/>
                    </a:lnTo>
                    <a:lnTo>
                      <a:pt x="70" y="408"/>
                    </a:lnTo>
                    <a:lnTo>
                      <a:pt x="100" y="408"/>
                    </a:lnTo>
                    <a:lnTo>
                      <a:pt x="191" y="30"/>
                    </a:lnTo>
                    <a:lnTo>
                      <a:pt x="222" y="30"/>
                    </a:lnTo>
                    <a:lnTo>
                      <a:pt x="222" y="30"/>
                    </a:lnTo>
                    <a:lnTo>
                      <a:pt x="223" y="30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54" y="30"/>
                    </a:lnTo>
                    <a:lnTo>
                      <a:pt x="271" y="100"/>
                    </a:lnTo>
                    <a:lnTo>
                      <a:pt x="199" y="100"/>
                    </a:lnTo>
                    <a:lnTo>
                      <a:pt x="193" y="130"/>
                    </a:lnTo>
                    <a:lnTo>
                      <a:pt x="278" y="130"/>
                    </a:lnTo>
                    <a:lnTo>
                      <a:pt x="287" y="163"/>
                    </a:lnTo>
                    <a:lnTo>
                      <a:pt x="185" y="163"/>
                    </a:lnTo>
                    <a:lnTo>
                      <a:pt x="177" y="193"/>
                    </a:lnTo>
                    <a:lnTo>
                      <a:pt x="293" y="193"/>
                    </a:lnTo>
                    <a:lnTo>
                      <a:pt x="314" y="276"/>
                    </a:lnTo>
                    <a:lnTo>
                      <a:pt x="158" y="276"/>
                    </a:lnTo>
                    <a:lnTo>
                      <a:pt x="150" y="305"/>
                    </a:lnTo>
                    <a:lnTo>
                      <a:pt x="320" y="305"/>
                    </a:lnTo>
                    <a:lnTo>
                      <a:pt x="329" y="340"/>
                    </a:lnTo>
                    <a:lnTo>
                      <a:pt x="143" y="340"/>
                    </a:lnTo>
                    <a:lnTo>
                      <a:pt x="135" y="368"/>
                    </a:lnTo>
                    <a:lnTo>
                      <a:pt x="336" y="368"/>
                    </a:lnTo>
                    <a:lnTo>
                      <a:pt x="351" y="432"/>
                    </a:lnTo>
                    <a:lnTo>
                      <a:pt x="14" y="432"/>
                    </a:lnTo>
                    <a:lnTo>
                      <a:pt x="14" y="432"/>
                    </a:lnTo>
                    <a:lnTo>
                      <a:pt x="8" y="433"/>
                    </a:lnTo>
                    <a:lnTo>
                      <a:pt x="5" y="437"/>
                    </a:lnTo>
                    <a:lnTo>
                      <a:pt x="1" y="442"/>
                    </a:lnTo>
                    <a:lnTo>
                      <a:pt x="0" y="447"/>
                    </a:lnTo>
                    <a:lnTo>
                      <a:pt x="0" y="498"/>
                    </a:lnTo>
                    <a:lnTo>
                      <a:pt x="0" y="498"/>
                    </a:lnTo>
                    <a:lnTo>
                      <a:pt x="1" y="502"/>
                    </a:lnTo>
                    <a:lnTo>
                      <a:pt x="5" y="507"/>
                    </a:lnTo>
                    <a:lnTo>
                      <a:pt x="8" y="511"/>
                    </a:lnTo>
                    <a:lnTo>
                      <a:pt x="14" y="512"/>
                    </a:lnTo>
                    <a:lnTo>
                      <a:pt x="429" y="512"/>
                    </a:lnTo>
                    <a:lnTo>
                      <a:pt x="429" y="512"/>
                    </a:lnTo>
                    <a:lnTo>
                      <a:pt x="434" y="511"/>
                    </a:lnTo>
                    <a:lnTo>
                      <a:pt x="439" y="507"/>
                    </a:lnTo>
                    <a:lnTo>
                      <a:pt x="441" y="502"/>
                    </a:lnTo>
                    <a:lnTo>
                      <a:pt x="442" y="498"/>
                    </a:lnTo>
                    <a:lnTo>
                      <a:pt x="442" y="447"/>
                    </a:lnTo>
                    <a:lnTo>
                      <a:pt x="442" y="447"/>
                    </a:lnTo>
                    <a:lnTo>
                      <a:pt x="441" y="442"/>
                    </a:lnTo>
                    <a:lnTo>
                      <a:pt x="439" y="437"/>
                    </a:lnTo>
                    <a:lnTo>
                      <a:pt x="434" y="433"/>
                    </a:lnTo>
                    <a:lnTo>
                      <a:pt x="429" y="432"/>
                    </a:lnTo>
                    <a:lnTo>
                      <a:pt x="429" y="432"/>
                    </a:lnTo>
                    <a:close/>
                    <a:moveTo>
                      <a:pt x="414" y="483"/>
                    </a:moveTo>
                    <a:lnTo>
                      <a:pt x="29" y="483"/>
                    </a:lnTo>
                    <a:lnTo>
                      <a:pt x="29" y="462"/>
                    </a:lnTo>
                    <a:lnTo>
                      <a:pt x="414" y="462"/>
                    </a:lnTo>
                    <a:lnTo>
                      <a:pt x="414" y="483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pic>
        <p:nvPicPr>
          <p:cNvPr id="3" name="图片 2">
            <a:extLst>
              <a:ext uri="{FF2B5EF4-FFF2-40B4-BE49-F238E27FC236}">
                <a16:creationId xmlns:a16="http://schemas.microsoft.com/office/drawing/2014/main" id="{3B49773C-8F5F-4FDB-8C49-07D90CBAB8B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72714" y="2077862"/>
            <a:ext cx="2947810" cy="2398552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BE5339A7-7D30-4852-9622-C38E059288C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77102" y="4633988"/>
            <a:ext cx="2943422" cy="1777446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4D4E0F2B-F1CF-4C88-91C1-9E5A7BD57FE2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683" y="2077862"/>
            <a:ext cx="2739077" cy="2085232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111071D7-6818-4E6C-A03D-2181F272F58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22300" y="4629239"/>
            <a:ext cx="2558787" cy="1782195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AF29A3DB-E849-48C4-AF72-59A6DBD76B09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4" name="Rounded Rectangle 1">
              <a:extLst>
                <a:ext uri="{FF2B5EF4-FFF2-40B4-BE49-F238E27FC236}">
                  <a16:creationId xmlns:a16="http://schemas.microsoft.com/office/drawing/2014/main" id="{4EF6B7BD-A53D-4A02-BFEB-A09C44F64734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26" name="文本框 25">
              <a:extLst>
                <a:ext uri="{FF2B5EF4-FFF2-40B4-BE49-F238E27FC236}">
                  <a16:creationId xmlns:a16="http://schemas.microsoft.com/office/drawing/2014/main" id="{0C224DC1-0C0E-49F4-881A-3E8508D95D6F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27" name="文本框 26">
              <a:extLst>
                <a:ext uri="{FF2B5EF4-FFF2-40B4-BE49-F238E27FC236}">
                  <a16:creationId xmlns:a16="http://schemas.microsoft.com/office/drawing/2014/main" id="{AC305441-CDFF-4E39-BCCE-408CC4B09CDB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10775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6000"/>
                            </p:stCondLst>
                            <p:childTnLst>
                              <p:par>
                                <p:cTn id="19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8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0"/>
                            </p:stCondLst>
                            <p:childTnLst>
                              <p:par>
                                <p:cTn id="29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000"/>
                            </p:stCondLst>
                            <p:childTnLst>
                              <p:par>
                                <p:cTn id="33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4000"/>
                            </p:stCondLst>
                            <p:childTnLst>
                              <p:par>
                                <p:cTn id="37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>
            <a:extLst>
              <a:ext uri="{FF2B5EF4-FFF2-40B4-BE49-F238E27FC236}">
                <a16:creationId xmlns:a16="http://schemas.microsoft.com/office/drawing/2014/main" id="{B38D1125-6DF2-4E04-A376-DEA8F81A14DC}"/>
              </a:ext>
            </a:extLst>
          </p:cNvPr>
          <p:cNvGrpSpPr/>
          <p:nvPr/>
        </p:nvGrpSpPr>
        <p:grpSpPr>
          <a:xfrm>
            <a:off x="3198632" y="3899869"/>
            <a:ext cx="1691792" cy="1893308"/>
            <a:chOff x="3198632" y="3899869"/>
            <a:chExt cx="1691792" cy="1893308"/>
          </a:xfrm>
        </p:grpSpPr>
        <p:grpSp>
          <p:nvGrpSpPr>
            <p:cNvPr id="12" name="Group 11"/>
            <p:cNvGrpSpPr/>
            <p:nvPr/>
          </p:nvGrpSpPr>
          <p:grpSpPr>
            <a:xfrm>
              <a:off x="3233552" y="5042724"/>
              <a:ext cx="1656872" cy="750453"/>
              <a:chOff x="7417823" y="4650265"/>
              <a:chExt cx="1656872" cy="750453"/>
            </a:xfrm>
          </p:grpSpPr>
          <p:sp>
            <p:nvSpPr>
              <p:cNvPr id="50" name="Rectangle 3"/>
              <p:cNvSpPr txBox="1">
                <a:spLocks noChangeArrowheads="1"/>
              </p:cNvSpPr>
              <p:nvPr/>
            </p:nvSpPr>
            <p:spPr bwMode="auto">
              <a:xfrm>
                <a:off x="7417823" y="5031386"/>
                <a:ext cx="1656872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</a:t>
                </a:r>
                <a:endParaRPr lang="en-US" altLang="zh-CN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Rectangle 3"/>
              <p:cNvSpPr txBox="1">
                <a:spLocks noChangeArrowheads="1"/>
              </p:cNvSpPr>
              <p:nvPr/>
            </p:nvSpPr>
            <p:spPr bwMode="auto">
              <a:xfrm>
                <a:off x="7488580" y="4650265"/>
                <a:ext cx="1515357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en-US" altLang="ko-KR" sz="2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latin typeface="Calibri" panose="020F0502020204030204" pitchFamily="34" charset="0"/>
                  </a:rPr>
                  <a:t>2012</a:t>
                </a:r>
              </a:p>
            </p:txBody>
          </p:sp>
        </p:grpSp>
        <p:sp>
          <p:nvSpPr>
            <p:cNvPr id="34" name="직사각형 7"/>
            <p:cNvSpPr/>
            <p:nvPr/>
          </p:nvSpPr>
          <p:spPr>
            <a:xfrm flipV="1">
              <a:off x="3198632" y="3988212"/>
              <a:ext cx="1691792" cy="1430977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  <a:scene3d>
              <a:camera prst="perspectiveRelaxed" fov="5700000">
                <a:rot lat="16800000" lon="0" rev="0"/>
              </a:camera>
              <a:lightRig rig="soft" dir="t">
                <a:rot lat="0" lon="0" rev="4800000"/>
              </a:lightRig>
            </a:scene3d>
            <a:sp3d extrusionH="57150" prstMaterial="plastic">
              <a:bevelT w="0" h="12700"/>
              <a:bevelB w="0" h="254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4" name="Group 73"/>
            <p:cNvGrpSpPr/>
            <p:nvPr/>
          </p:nvGrpSpPr>
          <p:grpSpPr>
            <a:xfrm>
              <a:off x="3726703" y="3899869"/>
              <a:ext cx="635651" cy="601636"/>
              <a:chOff x="3881438" y="49213"/>
              <a:chExt cx="949325" cy="898525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75" name="Freeform 21"/>
              <p:cNvSpPr>
                <a:spLocks noEditPoints="1"/>
              </p:cNvSpPr>
              <p:nvPr/>
            </p:nvSpPr>
            <p:spPr bwMode="auto">
              <a:xfrm>
                <a:off x="3881438" y="49213"/>
                <a:ext cx="949325" cy="898525"/>
              </a:xfrm>
              <a:custGeom>
                <a:avLst/>
                <a:gdLst>
                  <a:gd name="T0" fmla="*/ 547 w 598"/>
                  <a:gd name="T1" fmla="*/ 127 h 566"/>
                  <a:gd name="T2" fmla="*/ 544 w 598"/>
                  <a:gd name="T3" fmla="*/ 123 h 566"/>
                  <a:gd name="T4" fmla="*/ 534 w 598"/>
                  <a:gd name="T5" fmla="*/ 119 h 566"/>
                  <a:gd name="T6" fmla="*/ 480 w 598"/>
                  <a:gd name="T7" fmla="*/ 119 h 566"/>
                  <a:gd name="T8" fmla="*/ 173 w 598"/>
                  <a:gd name="T9" fmla="*/ 1 h 566"/>
                  <a:gd name="T10" fmla="*/ 172 w 598"/>
                  <a:gd name="T11" fmla="*/ 1 h 566"/>
                  <a:gd name="T12" fmla="*/ 170 w 598"/>
                  <a:gd name="T13" fmla="*/ 0 h 566"/>
                  <a:gd name="T14" fmla="*/ 170 w 598"/>
                  <a:gd name="T15" fmla="*/ 0 h 566"/>
                  <a:gd name="T16" fmla="*/ 169 w 598"/>
                  <a:gd name="T17" fmla="*/ 0 h 566"/>
                  <a:gd name="T18" fmla="*/ 168 w 598"/>
                  <a:gd name="T19" fmla="*/ 0 h 566"/>
                  <a:gd name="T20" fmla="*/ 168 w 598"/>
                  <a:gd name="T21" fmla="*/ 0 h 566"/>
                  <a:gd name="T22" fmla="*/ 167 w 598"/>
                  <a:gd name="T23" fmla="*/ 0 h 566"/>
                  <a:gd name="T24" fmla="*/ 165 w 598"/>
                  <a:gd name="T25" fmla="*/ 0 h 566"/>
                  <a:gd name="T26" fmla="*/ 165 w 598"/>
                  <a:gd name="T27" fmla="*/ 1 h 566"/>
                  <a:gd name="T28" fmla="*/ 163 w 598"/>
                  <a:gd name="T29" fmla="*/ 1 h 566"/>
                  <a:gd name="T30" fmla="*/ 163 w 598"/>
                  <a:gd name="T31" fmla="*/ 1 h 566"/>
                  <a:gd name="T32" fmla="*/ 162 w 598"/>
                  <a:gd name="T33" fmla="*/ 2 h 566"/>
                  <a:gd name="T34" fmla="*/ 160 w 598"/>
                  <a:gd name="T35" fmla="*/ 2 h 566"/>
                  <a:gd name="T36" fmla="*/ 160 w 598"/>
                  <a:gd name="T37" fmla="*/ 2 h 566"/>
                  <a:gd name="T38" fmla="*/ 159 w 598"/>
                  <a:gd name="T39" fmla="*/ 2 h 566"/>
                  <a:gd name="T40" fmla="*/ 0 w 598"/>
                  <a:gd name="T41" fmla="*/ 106 h 566"/>
                  <a:gd name="T42" fmla="*/ 119 w 598"/>
                  <a:gd name="T43" fmla="*/ 200 h 566"/>
                  <a:gd name="T44" fmla="*/ 153 w 598"/>
                  <a:gd name="T45" fmla="*/ 200 h 566"/>
                  <a:gd name="T46" fmla="*/ 84 w 598"/>
                  <a:gd name="T47" fmla="*/ 566 h 566"/>
                  <a:gd name="T48" fmla="*/ 255 w 598"/>
                  <a:gd name="T49" fmla="*/ 536 h 566"/>
                  <a:gd name="T50" fmla="*/ 581 w 598"/>
                  <a:gd name="T51" fmla="*/ 200 h 566"/>
                  <a:gd name="T52" fmla="*/ 584 w 598"/>
                  <a:gd name="T53" fmla="*/ 200 h 566"/>
                  <a:gd name="T54" fmla="*/ 593 w 598"/>
                  <a:gd name="T55" fmla="*/ 196 h 566"/>
                  <a:gd name="T56" fmla="*/ 598 w 598"/>
                  <a:gd name="T57" fmla="*/ 186 h 566"/>
                  <a:gd name="T58" fmla="*/ 595 w 598"/>
                  <a:gd name="T59" fmla="*/ 175 h 566"/>
                  <a:gd name="T60" fmla="*/ 401 w 598"/>
                  <a:gd name="T61" fmla="*/ 119 h 566"/>
                  <a:gd name="T62" fmla="*/ 183 w 598"/>
                  <a:gd name="T63" fmla="*/ 119 h 566"/>
                  <a:gd name="T64" fmla="*/ 153 w 598"/>
                  <a:gd name="T65" fmla="*/ 44 h 566"/>
                  <a:gd name="T66" fmla="*/ 119 w 598"/>
                  <a:gd name="T67" fmla="*/ 119 h 566"/>
                  <a:gd name="T68" fmla="*/ 72 w 598"/>
                  <a:gd name="T69" fmla="*/ 106 h 566"/>
                  <a:gd name="T70" fmla="*/ 30 w 598"/>
                  <a:gd name="T71" fmla="*/ 184 h 566"/>
                  <a:gd name="T72" fmla="*/ 89 w 598"/>
                  <a:gd name="T73" fmla="*/ 184 h 566"/>
                  <a:gd name="T74" fmla="*/ 119 w 598"/>
                  <a:gd name="T75" fmla="*/ 149 h 566"/>
                  <a:gd name="T76" fmla="*/ 549 w 598"/>
                  <a:gd name="T77" fmla="*/ 171 h 566"/>
                  <a:gd name="T78" fmla="*/ 119 w 598"/>
                  <a:gd name="T79" fmla="*/ 171 h 566"/>
                  <a:gd name="T80" fmla="*/ 220 w 598"/>
                  <a:gd name="T81" fmla="*/ 398 h 566"/>
                  <a:gd name="T82" fmla="*/ 226 w 598"/>
                  <a:gd name="T83" fmla="*/ 365 h 566"/>
                  <a:gd name="T84" fmla="*/ 226 w 598"/>
                  <a:gd name="T85" fmla="*/ 365 h 566"/>
                  <a:gd name="T86" fmla="*/ 186 w 598"/>
                  <a:gd name="T87" fmla="*/ 465 h 566"/>
                  <a:gd name="T88" fmla="*/ 183 w 598"/>
                  <a:gd name="T89" fmla="*/ 239 h 566"/>
                  <a:gd name="T90" fmla="*/ 183 w 598"/>
                  <a:gd name="T91" fmla="*/ 499 h 566"/>
                  <a:gd name="T92" fmla="*/ 183 w 598"/>
                  <a:gd name="T93" fmla="*/ 499 h 566"/>
                  <a:gd name="T94" fmla="*/ 183 w 598"/>
                  <a:gd name="T95" fmla="*/ 20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8" h="566">
                    <a:moveTo>
                      <a:pt x="595" y="175"/>
                    </a:moveTo>
                    <a:lnTo>
                      <a:pt x="547" y="127"/>
                    </a:lnTo>
                    <a:lnTo>
                      <a:pt x="547" y="127"/>
                    </a:lnTo>
                    <a:lnTo>
                      <a:pt x="547" y="126"/>
                    </a:lnTo>
                    <a:lnTo>
                      <a:pt x="547" y="126"/>
                    </a:lnTo>
                    <a:lnTo>
                      <a:pt x="544" y="123"/>
                    </a:lnTo>
                    <a:lnTo>
                      <a:pt x="542" y="122"/>
                    </a:lnTo>
                    <a:lnTo>
                      <a:pt x="538" y="121"/>
                    </a:lnTo>
                    <a:lnTo>
                      <a:pt x="534" y="119"/>
                    </a:lnTo>
                    <a:lnTo>
                      <a:pt x="481" y="119"/>
                    </a:lnTo>
                    <a:lnTo>
                      <a:pt x="481" y="119"/>
                    </a:lnTo>
                    <a:lnTo>
                      <a:pt x="480" y="119"/>
                    </a:lnTo>
                    <a:lnTo>
                      <a:pt x="174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2" y="1"/>
                    </a:lnTo>
                    <a:lnTo>
                      <a:pt x="172" y="1"/>
                    </a:lnTo>
                    <a:lnTo>
                      <a:pt x="172" y="0"/>
                    </a:lnTo>
                    <a:lnTo>
                      <a:pt x="172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70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0"/>
                    </a:lnTo>
                    <a:lnTo>
                      <a:pt x="165" y="1"/>
                    </a:lnTo>
                    <a:lnTo>
                      <a:pt x="165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3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2" y="2"/>
                    </a:lnTo>
                    <a:lnTo>
                      <a:pt x="162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60" y="2"/>
                    </a:lnTo>
                    <a:lnTo>
                      <a:pt x="159" y="2"/>
                    </a:lnTo>
                    <a:lnTo>
                      <a:pt x="159" y="2"/>
                    </a:lnTo>
                    <a:lnTo>
                      <a:pt x="159" y="4"/>
                    </a:lnTo>
                    <a:lnTo>
                      <a:pt x="24" y="106"/>
                    </a:lnTo>
                    <a:lnTo>
                      <a:pt x="0" y="106"/>
                    </a:lnTo>
                    <a:lnTo>
                      <a:pt x="0" y="213"/>
                    </a:lnTo>
                    <a:lnTo>
                      <a:pt x="119" y="213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19" y="200"/>
                    </a:lnTo>
                    <a:lnTo>
                      <a:pt x="153" y="200"/>
                    </a:lnTo>
                    <a:lnTo>
                      <a:pt x="153" y="536"/>
                    </a:lnTo>
                    <a:lnTo>
                      <a:pt x="84" y="536"/>
                    </a:lnTo>
                    <a:lnTo>
                      <a:pt x="84" y="566"/>
                    </a:lnTo>
                    <a:lnTo>
                      <a:pt x="466" y="566"/>
                    </a:lnTo>
                    <a:lnTo>
                      <a:pt x="466" y="536"/>
                    </a:lnTo>
                    <a:lnTo>
                      <a:pt x="255" y="536"/>
                    </a:lnTo>
                    <a:lnTo>
                      <a:pt x="255" y="200"/>
                    </a:lnTo>
                    <a:lnTo>
                      <a:pt x="581" y="200"/>
                    </a:lnTo>
                    <a:lnTo>
                      <a:pt x="581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4" y="200"/>
                    </a:lnTo>
                    <a:lnTo>
                      <a:pt x="588" y="200"/>
                    </a:lnTo>
                    <a:lnTo>
                      <a:pt x="593" y="196"/>
                    </a:lnTo>
                    <a:lnTo>
                      <a:pt x="593" y="196"/>
                    </a:lnTo>
                    <a:lnTo>
                      <a:pt x="597" y="191"/>
                    </a:lnTo>
                    <a:lnTo>
                      <a:pt x="598" y="186"/>
                    </a:lnTo>
                    <a:lnTo>
                      <a:pt x="597" y="180"/>
                    </a:lnTo>
                    <a:lnTo>
                      <a:pt x="595" y="175"/>
                    </a:lnTo>
                    <a:lnTo>
                      <a:pt x="595" y="175"/>
                    </a:lnTo>
                    <a:close/>
                    <a:moveTo>
                      <a:pt x="251" y="119"/>
                    </a:moveTo>
                    <a:lnTo>
                      <a:pt x="204" y="44"/>
                    </a:lnTo>
                    <a:lnTo>
                      <a:pt x="401" y="119"/>
                    </a:lnTo>
                    <a:lnTo>
                      <a:pt x="251" y="119"/>
                    </a:lnTo>
                    <a:close/>
                    <a:moveTo>
                      <a:pt x="216" y="119"/>
                    </a:moveTo>
                    <a:lnTo>
                      <a:pt x="183" y="119"/>
                    </a:lnTo>
                    <a:lnTo>
                      <a:pt x="183" y="65"/>
                    </a:lnTo>
                    <a:lnTo>
                      <a:pt x="216" y="119"/>
                    </a:lnTo>
                    <a:close/>
                    <a:moveTo>
                      <a:pt x="153" y="44"/>
                    </a:moveTo>
                    <a:lnTo>
                      <a:pt x="153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19"/>
                    </a:lnTo>
                    <a:lnTo>
                      <a:pt x="119" y="106"/>
                    </a:lnTo>
                    <a:lnTo>
                      <a:pt x="72" y="106"/>
                    </a:lnTo>
                    <a:lnTo>
                      <a:pt x="153" y="44"/>
                    </a:lnTo>
                    <a:close/>
                    <a:moveTo>
                      <a:pt x="89" y="184"/>
                    </a:moveTo>
                    <a:lnTo>
                      <a:pt x="30" y="184"/>
                    </a:lnTo>
                    <a:lnTo>
                      <a:pt x="30" y="136"/>
                    </a:lnTo>
                    <a:lnTo>
                      <a:pt x="89" y="136"/>
                    </a:lnTo>
                    <a:lnTo>
                      <a:pt x="89" y="184"/>
                    </a:lnTo>
                    <a:close/>
                    <a:moveTo>
                      <a:pt x="119" y="171"/>
                    </a:moveTo>
                    <a:lnTo>
                      <a:pt x="119" y="149"/>
                    </a:lnTo>
                    <a:lnTo>
                      <a:pt x="119" y="149"/>
                    </a:lnTo>
                    <a:lnTo>
                      <a:pt x="119" y="149"/>
                    </a:lnTo>
                    <a:lnTo>
                      <a:pt x="528" y="149"/>
                    </a:lnTo>
                    <a:lnTo>
                      <a:pt x="54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lnTo>
                      <a:pt x="119" y="171"/>
                    </a:lnTo>
                    <a:close/>
                    <a:moveTo>
                      <a:pt x="183" y="366"/>
                    </a:moveTo>
                    <a:lnTo>
                      <a:pt x="220" y="398"/>
                    </a:lnTo>
                    <a:lnTo>
                      <a:pt x="183" y="429"/>
                    </a:lnTo>
                    <a:lnTo>
                      <a:pt x="183" y="366"/>
                    </a:lnTo>
                    <a:close/>
                    <a:moveTo>
                      <a:pt x="226" y="365"/>
                    </a:moveTo>
                    <a:lnTo>
                      <a:pt x="190" y="334"/>
                    </a:lnTo>
                    <a:lnTo>
                      <a:pt x="226" y="303"/>
                    </a:lnTo>
                    <a:lnTo>
                      <a:pt x="226" y="365"/>
                    </a:lnTo>
                    <a:close/>
                    <a:moveTo>
                      <a:pt x="226" y="430"/>
                    </a:moveTo>
                    <a:lnTo>
                      <a:pt x="226" y="498"/>
                    </a:lnTo>
                    <a:lnTo>
                      <a:pt x="186" y="465"/>
                    </a:lnTo>
                    <a:lnTo>
                      <a:pt x="226" y="430"/>
                    </a:lnTo>
                    <a:close/>
                    <a:moveTo>
                      <a:pt x="183" y="302"/>
                    </a:moveTo>
                    <a:lnTo>
                      <a:pt x="183" y="239"/>
                    </a:lnTo>
                    <a:lnTo>
                      <a:pt x="220" y="270"/>
                    </a:lnTo>
                    <a:lnTo>
                      <a:pt x="183" y="302"/>
                    </a:lnTo>
                    <a:close/>
                    <a:moveTo>
                      <a:pt x="183" y="499"/>
                    </a:moveTo>
                    <a:lnTo>
                      <a:pt x="226" y="536"/>
                    </a:lnTo>
                    <a:lnTo>
                      <a:pt x="183" y="536"/>
                    </a:lnTo>
                    <a:lnTo>
                      <a:pt x="183" y="499"/>
                    </a:lnTo>
                    <a:close/>
                    <a:moveTo>
                      <a:pt x="226" y="238"/>
                    </a:moveTo>
                    <a:lnTo>
                      <a:pt x="183" y="201"/>
                    </a:lnTo>
                    <a:lnTo>
                      <a:pt x="183" y="200"/>
                    </a:lnTo>
                    <a:lnTo>
                      <a:pt x="226" y="200"/>
                    </a:lnTo>
                    <a:lnTo>
                      <a:pt x="226" y="2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22"/>
              <p:cNvSpPr>
                <a:spLocks noEditPoints="1"/>
              </p:cNvSpPr>
              <p:nvPr/>
            </p:nvSpPr>
            <p:spPr bwMode="auto">
              <a:xfrm>
                <a:off x="4527551" y="407988"/>
                <a:ext cx="157163" cy="393700"/>
              </a:xfrm>
              <a:custGeom>
                <a:avLst/>
                <a:gdLst>
                  <a:gd name="T0" fmla="*/ 57 w 99"/>
                  <a:gd name="T1" fmla="*/ 91 h 248"/>
                  <a:gd name="T2" fmla="*/ 25 w 99"/>
                  <a:gd name="T3" fmla="*/ 0 h 248"/>
                  <a:gd name="T4" fmla="*/ 14 w 99"/>
                  <a:gd name="T5" fmla="*/ 91 h 248"/>
                  <a:gd name="T6" fmla="*/ 11 w 99"/>
                  <a:gd name="T7" fmla="*/ 93 h 248"/>
                  <a:gd name="T8" fmla="*/ 9 w 99"/>
                  <a:gd name="T9" fmla="*/ 95 h 248"/>
                  <a:gd name="T10" fmla="*/ 6 w 99"/>
                  <a:gd name="T11" fmla="*/ 104 h 248"/>
                  <a:gd name="T12" fmla="*/ 14 w 99"/>
                  <a:gd name="T13" fmla="*/ 156 h 248"/>
                  <a:gd name="T14" fmla="*/ 17 w 99"/>
                  <a:gd name="T15" fmla="*/ 164 h 248"/>
                  <a:gd name="T16" fmla="*/ 26 w 99"/>
                  <a:gd name="T17" fmla="*/ 167 h 248"/>
                  <a:gd name="T18" fmla="*/ 35 w 99"/>
                  <a:gd name="T19" fmla="*/ 181 h 248"/>
                  <a:gd name="T20" fmla="*/ 35 w 99"/>
                  <a:gd name="T21" fmla="*/ 182 h 248"/>
                  <a:gd name="T22" fmla="*/ 35 w 99"/>
                  <a:gd name="T23" fmla="*/ 182 h 248"/>
                  <a:gd name="T24" fmla="*/ 36 w 99"/>
                  <a:gd name="T25" fmla="*/ 187 h 248"/>
                  <a:gd name="T26" fmla="*/ 43 w 99"/>
                  <a:gd name="T27" fmla="*/ 193 h 248"/>
                  <a:gd name="T28" fmla="*/ 47 w 99"/>
                  <a:gd name="T29" fmla="*/ 194 h 248"/>
                  <a:gd name="T30" fmla="*/ 57 w 99"/>
                  <a:gd name="T31" fmla="*/ 199 h 248"/>
                  <a:gd name="T32" fmla="*/ 62 w 99"/>
                  <a:gd name="T33" fmla="*/ 208 h 248"/>
                  <a:gd name="T34" fmla="*/ 61 w 99"/>
                  <a:gd name="T35" fmla="*/ 214 h 248"/>
                  <a:gd name="T36" fmla="*/ 53 w 99"/>
                  <a:gd name="T37" fmla="*/ 222 h 248"/>
                  <a:gd name="T38" fmla="*/ 47 w 99"/>
                  <a:gd name="T39" fmla="*/ 223 h 248"/>
                  <a:gd name="T40" fmla="*/ 38 w 99"/>
                  <a:gd name="T41" fmla="*/ 218 h 248"/>
                  <a:gd name="T42" fmla="*/ 33 w 99"/>
                  <a:gd name="T43" fmla="*/ 208 h 248"/>
                  <a:gd name="T44" fmla="*/ 32 w 99"/>
                  <a:gd name="T45" fmla="*/ 203 h 248"/>
                  <a:gd name="T46" fmla="*/ 26 w 99"/>
                  <a:gd name="T47" fmla="*/ 197 h 248"/>
                  <a:gd name="T48" fmla="*/ 21 w 99"/>
                  <a:gd name="T49" fmla="*/ 196 h 248"/>
                  <a:gd name="T50" fmla="*/ 12 w 99"/>
                  <a:gd name="T51" fmla="*/ 199 h 248"/>
                  <a:gd name="T52" fmla="*/ 9 w 99"/>
                  <a:gd name="T53" fmla="*/ 208 h 248"/>
                  <a:gd name="T54" fmla="*/ 10 w 99"/>
                  <a:gd name="T55" fmla="*/ 217 h 248"/>
                  <a:gd name="T56" fmla="*/ 15 w 99"/>
                  <a:gd name="T57" fmla="*/ 230 h 248"/>
                  <a:gd name="T58" fmla="*/ 26 w 99"/>
                  <a:gd name="T59" fmla="*/ 241 h 248"/>
                  <a:gd name="T60" fmla="*/ 40 w 99"/>
                  <a:gd name="T61" fmla="*/ 246 h 248"/>
                  <a:gd name="T62" fmla="*/ 47 w 99"/>
                  <a:gd name="T63" fmla="*/ 248 h 248"/>
                  <a:gd name="T64" fmla="*/ 63 w 99"/>
                  <a:gd name="T65" fmla="*/ 244 h 248"/>
                  <a:gd name="T66" fmla="*/ 75 w 99"/>
                  <a:gd name="T67" fmla="*/ 236 h 248"/>
                  <a:gd name="T68" fmla="*/ 83 w 99"/>
                  <a:gd name="T69" fmla="*/ 224 h 248"/>
                  <a:gd name="T70" fmla="*/ 86 w 99"/>
                  <a:gd name="T71" fmla="*/ 208 h 248"/>
                  <a:gd name="T72" fmla="*/ 86 w 99"/>
                  <a:gd name="T73" fmla="*/ 202 h 248"/>
                  <a:gd name="T74" fmla="*/ 82 w 99"/>
                  <a:gd name="T75" fmla="*/ 191 h 248"/>
                  <a:gd name="T76" fmla="*/ 75 w 99"/>
                  <a:gd name="T77" fmla="*/ 181 h 248"/>
                  <a:gd name="T78" fmla="*/ 66 w 99"/>
                  <a:gd name="T79" fmla="*/ 175 h 248"/>
                  <a:gd name="T80" fmla="*/ 61 w 99"/>
                  <a:gd name="T81" fmla="*/ 167 h 248"/>
                  <a:gd name="T82" fmla="*/ 70 w 99"/>
                  <a:gd name="T83" fmla="*/ 167 h 248"/>
                  <a:gd name="T84" fmla="*/ 79 w 99"/>
                  <a:gd name="T85" fmla="*/ 164 h 248"/>
                  <a:gd name="T86" fmla="*/ 83 w 99"/>
                  <a:gd name="T87" fmla="*/ 156 h 248"/>
                  <a:gd name="T88" fmla="*/ 91 w 99"/>
                  <a:gd name="T89" fmla="*/ 104 h 248"/>
                  <a:gd name="T90" fmla="*/ 89 w 99"/>
                  <a:gd name="T91" fmla="*/ 95 h 248"/>
                  <a:gd name="T92" fmla="*/ 85 w 99"/>
                  <a:gd name="T93" fmla="*/ 92 h 248"/>
                  <a:gd name="T94" fmla="*/ 99 w 99"/>
                  <a:gd name="T95" fmla="*/ 0 h 248"/>
                  <a:gd name="T96" fmla="*/ 61 w 99"/>
                  <a:gd name="T97" fmla="*/ 141 h 248"/>
                  <a:gd name="T98" fmla="*/ 32 w 99"/>
                  <a:gd name="T99" fmla="*/ 116 h 248"/>
                  <a:gd name="T100" fmla="*/ 61 w 99"/>
                  <a:gd name="T101" fmla="*/ 14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9" h="248">
                    <a:moveTo>
                      <a:pt x="73" y="0"/>
                    </a:moveTo>
                    <a:lnTo>
                      <a:pt x="57" y="91"/>
                    </a:lnTo>
                    <a:lnTo>
                      <a:pt x="38" y="91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14" y="91"/>
                    </a:lnTo>
                    <a:lnTo>
                      <a:pt x="14" y="91"/>
                    </a:lnTo>
                    <a:lnTo>
                      <a:pt x="11" y="93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6" y="100"/>
                    </a:lnTo>
                    <a:lnTo>
                      <a:pt x="6" y="104"/>
                    </a:lnTo>
                    <a:lnTo>
                      <a:pt x="14" y="156"/>
                    </a:lnTo>
                    <a:lnTo>
                      <a:pt x="14" y="156"/>
                    </a:lnTo>
                    <a:lnTo>
                      <a:pt x="15" y="160"/>
                    </a:lnTo>
                    <a:lnTo>
                      <a:pt x="17" y="164"/>
                    </a:lnTo>
                    <a:lnTo>
                      <a:pt x="21" y="166"/>
                    </a:lnTo>
                    <a:lnTo>
                      <a:pt x="26" y="167"/>
                    </a:lnTo>
                    <a:lnTo>
                      <a:pt x="35" y="167"/>
                    </a:lnTo>
                    <a:lnTo>
                      <a:pt x="35" y="181"/>
                    </a:lnTo>
                    <a:lnTo>
                      <a:pt x="35" y="181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5" y="182"/>
                    </a:lnTo>
                    <a:lnTo>
                      <a:pt x="36" y="187"/>
                    </a:lnTo>
                    <a:lnTo>
                      <a:pt x="38" y="191"/>
                    </a:lnTo>
                    <a:lnTo>
                      <a:pt x="43" y="193"/>
                    </a:lnTo>
                    <a:lnTo>
                      <a:pt x="47" y="194"/>
                    </a:lnTo>
                    <a:lnTo>
                      <a:pt x="47" y="194"/>
                    </a:lnTo>
                    <a:lnTo>
                      <a:pt x="53" y="196"/>
                    </a:lnTo>
                    <a:lnTo>
                      <a:pt x="57" y="199"/>
                    </a:lnTo>
                    <a:lnTo>
                      <a:pt x="61" y="203"/>
                    </a:lnTo>
                    <a:lnTo>
                      <a:pt x="62" y="208"/>
                    </a:lnTo>
                    <a:lnTo>
                      <a:pt x="62" y="208"/>
                    </a:lnTo>
                    <a:lnTo>
                      <a:pt x="61" y="214"/>
                    </a:lnTo>
                    <a:lnTo>
                      <a:pt x="57" y="218"/>
                    </a:lnTo>
                    <a:lnTo>
                      <a:pt x="53" y="222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2" y="222"/>
                    </a:lnTo>
                    <a:lnTo>
                      <a:pt x="38" y="218"/>
                    </a:lnTo>
                    <a:lnTo>
                      <a:pt x="35" y="214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32" y="203"/>
                    </a:lnTo>
                    <a:lnTo>
                      <a:pt x="30" y="199"/>
                    </a:lnTo>
                    <a:lnTo>
                      <a:pt x="26" y="197"/>
                    </a:lnTo>
                    <a:lnTo>
                      <a:pt x="21" y="196"/>
                    </a:lnTo>
                    <a:lnTo>
                      <a:pt x="21" y="196"/>
                    </a:lnTo>
                    <a:lnTo>
                      <a:pt x="16" y="197"/>
                    </a:lnTo>
                    <a:lnTo>
                      <a:pt x="12" y="199"/>
                    </a:lnTo>
                    <a:lnTo>
                      <a:pt x="10" y="203"/>
                    </a:lnTo>
                    <a:lnTo>
                      <a:pt x="9" y="208"/>
                    </a:lnTo>
                    <a:lnTo>
                      <a:pt x="9" y="208"/>
                    </a:lnTo>
                    <a:lnTo>
                      <a:pt x="10" y="217"/>
                    </a:lnTo>
                    <a:lnTo>
                      <a:pt x="11" y="224"/>
                    </a:lnTo>
                    <a:lnTo>
                      <a:pt x="15" y="230"/>
                    </a:lnTo>
                    <a:lnTo>
                      <a:pt x="20" y="236"/>
                    </a:lnTo>
                    <a:lnTo>
                      <a:pt x="26" y="241"/>
                    </a:lnTo>
                    <a:lnTo>
                      <a:pt x="32" y="244"/>
                    </a:lnTo>
                    <a:lnTo>
                      <a:pt x="40" y="246"/>
                    </a:lnTo>
                    <a:lnTo>
                      <a:pt x="47" y="248"/>
                    </a:lnTo>
                    <a:lnTo>
                      <a:pt x="47" y="248"/>
                    </a:lnTo>
                    <a:lnTo>
                      <a:pt x="56" y="246"/>
                    </a:lnTo>
                    <a:lnTo>
                      <a:pt x="63" y="244"/>
                    </a:lnTo>
                    <a:lnTo>
                      <a:pt x="69" y="241"/>
                    </a:lnTo>
                    <a:lnTo>
                      <a:pt x="75" y="236"/>
                    </a:lnTo>
                    <a:lnTo>
                      <a:pt x="80" y="230"/>
                    </a:lnTo>
                    <a:lnTo>
                      <a:pt x="83" y="224"/>
                    </a:lnTo>
                    <a:lnTo>
                      <a:pt x="85" y="217"/>
                    </a:lnTo>
                    <a:lnTo>
                      <a:pt x="86" y="208"/>
                    </a:lnTo>
                    <a:lnTo>
                      <a:pt x="86" y="208"/>
                    </a:lnTo>
                    <a:lnTo>
                      <a:pt x="86" y="202"/>
                    </a:lnTo>
                    <a:lnTo>
                      <a:pt x="84" y="197"/>
                    </a:lnTo>
                    <a:lnTo>
                      <a:pt x="82" y="191"/>
                    </a:lnTo>
                    <a:lnTo>
                      <a:pt x="79" y="186"/>
                    </a:lnTo>
                    <a:lnTo>
                      <a:pt x="75" y="181"/>
                    </a:lnTo>
                    <a:lnTo>
                      <a:pt x="70" y="177"/>
                    </a:lnTo>
                    <a:lnTo>
                      <a:pt x="66" y="175"/>
                    </a:lnTo>
                    <a:lnTo>
                      <a:pt x="61" y="172"/>
                    </a:lnTo>
                    <a:lnTo>
                      <a:pt x="61" y="167"/>
                    </a:lnTo>
                    <a:lnTo>
                      <a:pt x="70" y="167"/>
                    </a:lnTo>
                    <a:lnTo>
                      <a:pt x="70" y="167"/>
                    </a:lnTo>
                    <a:lnTo>
                      <a:pt x="75" y="166"/>
                    </a:lnTo>
                    <a:lnTo>
                      <a:pt x="79" y="164"/>
                    </a:lnTo>
                    <a:lnTo>
                      <a:pt x="82" y="160"/>
                    </a:lnTo>
                    <a:lnTo>
                      <a:pt x="83" y="156"/>
                    </a:lnTo>
                    <a:lnTo>
                      <a:pt x="91" y="104"/>
                    </a:lnTo>
                    <a:lnTo>
                      <a:pt x="91" y="104"/>
                    </a:lnTo>
                    <a:lnTo>
                      <a:pt x="91" y="100"/>
                    </a:lnTo>
                    <a:lnTo>
                      <a:pt x="89" y="95"/>
                    </a:lnTo>
                    <a:lnTo>
                      <a:pt x="89" y="95"/>
                    </a:lnTo>
                    <a:lnTo>
                      <a:pt x="85" y="92"/>
                    </a:lnTo>
                    <a:lnTo>
                      <a:pt x="83" y="91"/>
                    </a:lnTo>
                    <a:lnTo>
                      <a:pt x="99" y="0"/>
                    </a:lnTo>
                    <a:lnTo>
                      <a:pt x="73" y="0"/>
                    </a:lnTo>
                    <a:close/>
                    <a:moveTo>
                      <a:pt x="61" y="141"/>
                    </a:moveTo>
                    <a:lnTo>
                      <a:pt x="37" y="141"/>
                    </a:lnTo>
                    <a:lnTo>
                      <a:pt x="32" y="116"/>
                    </a:lnTo>
                    <a:lnTo>
                      <a:pt x="64" y="116"/>
                    </a:lnTo>
                    <a:lnTo>
                      <a:pt x="61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FCC4563D-F999-49FA-9A02-D7031A4B83F8}"/>
              </a:ext>
            </a:extLst>
          </p:cNvPr>
          <p:cNvGrpSpPr/>
          <p:nvPr/>
        </p:nvGrpSpPr>
        <p:grpSpPr>
          <a:xfrm>
            <a:off x="9430263" y="1773503"/>
            <a:ext cx="1691792" cy="1856396"/>
            <a:chOff x="9430263" y="1773503"/>
            <a:chExt cx="1691792" cy="1856396"/>
          </a:xfrm>
        </p:grpSpPr>
        <p:grpSp>
          <p:nvGrpSpPr>
            <p:cNvPr id="9" name="Group 8"/>
            <p:cNvGrpSpPr/>
            <p:nvPr/>
          </p:nvGrpSpPr>
          <p:grpSpPr>
            <a:xfrm>
              <a:off x="9430263" y="2879446"/>
              <a:ext cx="1691792" cy="750453"/>
              <a:chOff x="12461100" y="2109403"/>
              <a:chExt cx="1691792" cy="750453"/>
            </a:xfrm>
          </p:grpSpPr>
          <p:sp>
            <p:nvSpPr>
              <p:cNvPr id="44" name="Rectangle 3"/>
              <p:cNvSpPr txBox="1">
                <a:spLocks noChangeArrowheads="1"/>
              </p:cNvSpPr>
              <p:nvPr/>
            </p:nvSpPr>
            <p:spPr bwMode="auto">
              <a:xfrm>
                <a:off x="12461100" y="2490524"/>
                <a:ext cx="1691792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</a:t>
                </a:r>
                <a:endParaRPr lang="en-US" altLang="zh-CN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Rectangle 3"/>
              <p:cNvSpPr txBox="1">
                <a:spLocks noChangeArrowheads="1"/>
              </p:cNvSpPr>
              <p:nvPr/>
            </p:nvSpPr>
            <p:spPr bwMode="auto">
              <a:xfrm>
                <a:off x="12549317" y="2109403"/>
                <a:ext cx="1515357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en-US" altLang="ko-KR" sz="2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latin typeface="Calibri" panose="020F0502020204030204" pitchFamily="34" charset="0"/>
                  </a:rPr>
                  <a:t>2015</a:t>
                </a:r>
              </a:p>
            </p:txBody>
          </p:sp>
        </p:grpSp>
        <p:sp>
          <p:nvSpPr>
            <p:cNvPr id="43" name="직사각형 10"/>
            <p:cNvSpPr/>
            <p:nvPr/>
          </p:nvSpPr>
          <p:spPr>
            <a:xfrm flipV="1">
              <a:off x="9430263" y="1813172"/>
              <a:ext cx="1691792" cy="1430977"/>
            </a:xfrm>
            <a:prstGeom prst="rect">
              <a:avLst/>
            </a:prstGeom>
            <a:solidFill>
              <a:schemeClr val="accent4">
                <a:lumMod val="50000"/>
              </a:schemeClr>
            </a:solidFill>
            <a:ln>
              <a:noFill/>
            </a:ln>
            <a:scene3d>
              <a:camera prst="perspectiveRelaxed" fov="5700000">
                <a:rot lat="16800000" lon="0" rev="0"/>
              </a:camera>
              <a:lightRig rig="soft" dir="t">
                <a:rot lat="0" lon="0" rev="4800000"/>
              </a:lightRig>
            </a:scene3d>
            <a:sp3d extrusionH="57150" prstMaterial="plastic">
              <a:bevelT w="0" h="12700"/>
              <a:bevelB w="0" h="254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1" name="Group 80"/>
            <p:cNvGrpSpPr/>
            <p:nvPr/>
          </p:nvGrpSpPr>
          <p:grpSpPr>
            <a:xfrm>
              <a:off x="9979162" y="1773503"/>
              <a:ext cx="751514" cy="575062"/>
              <a:chOff x="5535613" y="4408488"/>
              <a:chExt cx="1122363" cy="858837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82" name="Freeform 36"/>
              <p:cNvSpPr>
                <a:spLocks noEditPoints="1"/>
              </p:cNvSpPr>
              <p:nvPr/>
            </p:nvSpPr>
            <p:spPr bwMode="auto">
              <a:xfrm>
                <a:off x="6003926" y="4408488"/>
                <a:ext cx="654050" cy="673100"/>
              </a:xfrm>
              <a:custGeom>
                <a:avLst/>
                <a:gdLst>
                  <a:gd name="T0" fmla="*/ 75 w 412"/>
                  <a:gd name="T1" fmla="*/ 11 h 424"/>
                  <a:gd name="T2" fmla="*/ 73 w 412"/>
                  <a:gd name="T3" fmla="*/ 10 h 424"/>
                  <a:gd name="T4" fmla="*/ 65 w 412"/>
                  <a:gd name="T5" fmla="*/ 5 h 424"/>
                  <a:gd name="T6" fmla="*/ 49 w 412"/>
                  <a:gd name="T7" fmla="*/ 0 h 424"/>
                  <a:gd name="T8" fmla="*/ 33 w 412"/>
                  <a:gd name="T9" fmla="*/ 1 h 424"/>
                  <a:gd name="T10" fmla="*/ 19 w 412"/>
                  <a:gd name="T11" fmla="*/ 8 h 424"/>
                  <a:gd name="T12" fmla="*/ 12 w 412"/>
                  <a:gd name="T13" fmla="*/ 13 h 424"/>
                  <a:gd name="T14" fmla="*/ 3 w 412"/>
                  <a:gd name="T15" fmla="*/ 27 h 424"/>
                  <a:gd name="T16" fmla="*/ 0 w 412"/>
                  <a:gd name="T17" fmla="*/ 44 h 424"/>
                  <a:gd name="T18" fmla="*/ 3 w 412"/>
                  <a:gd name="T19" fmla="*/ 61 h 424"/>
                  <a:gd name="T20" fmla="*/ 12 w 412"/>
                  <a:gd name="T21" fmla="*/ 79 h 424"/>
                  <a:gd name="T22" fmla="*/ 12 w 412"/>
                  <a:gd name="T23" fmla="*/ 79 h 424"/>
                  <a:gd name="T24" fmla="*/ 14 w 412"/>
                  <a:gd name="T25" fmla="*/ 80 h 424"/>
                  <a:gd name="T26" fmla="*/ 273 w 412"/>
                  <a:gd name="T27" fmla="*/ 418 h 424"/>
                  <a:gd name="T28" fmla="*/ 278 w 412"/>
                  <a:gd name="T29" fmla="*/ 423 h 424"/>
                  <a:gd name="T30" fmla="*/ 284 w 412"/>
                  <a:gd name="T31" fmla="*/ 424 h 424"/>
                  <a:gd name="T32" fmla="*/ 289 w 412"/>
                  <a:gd name="T33" fmla="*/ 423 h 424"/>
                  <a:gd name="T34" fmla="*/ 292 w 412"/>
                  <a:gd name="T35" fmla="*/ 420 h 424"/>
                  <a:gd name="T36" fmla="*/ 298 w 412"/>
                  <a:gd name="T37" fmla="*/ 411 h 424"/>
                  <a:gd name="T38" fmla="*/ 295 w 412"/>
                  <a:gd name="T39" fmla="*/ 401 h 424"/>
                  <a:gd name="T40" fmla="*/ 366 w 412"/>
                  <a:gd name="T41" fmla="*/ 293 h 424"/>
                  <a:gd name="T42" fmla="*/ 369 w 412"/>
                  <a:gd name="T43" fmla="*/ 292 h 424"/>
                  <a:gd name="T44" fmla="*/ 389 w 412"/>
                  <a:gd name="T45" fmla="*/ 308 h 424"/>
                  <a:gd name="T46" fmla="*/ 397 w 412"/>
                  <a:gd name="T47" fmla="*/ 311 h 424"/>
                  <a:gd name="T48" fmla="*/ 403 w 412"/>
                  <a:gd name="T49" fmla="*/ 309 h 424"/>
                  <a:gd name="T50" fmla="*/ 409 w 412"/>
                  <a:gd name="T51" fmla="*/ 306 h 424"/>
                  <a:gd name="T52" fmla="*/ 412 w 412"/>
                  <a:gd name="T53" fmla="*/ 301 h 424"/>
                  <a:gd name="T54" fmla="*/ 411 w 412"/>
                  <a:gd name="T55" fmla="*/ 290 h 424"/>
                  <a:gd name="T56" fmla="*/ 407 w 412"/>
                  <a:gd name="T57" fmla="*/ 286 h 424"/>
                  <a:gd name="T58" fmla="*/ 234 w 412"/>
                  <a:gd name="T59" fmla="*/ 203 h 424"/>
                  <a:gd name="T60" fmla="*/ 159 w 412"/>
                  <a:gd name="T61" fmla="*/ 223 h 424"/>
                  <a:gd name="T62" fmla="*/ 75 w 412"/>
                  <a:gd name="T63" fmla="*/ 96 h 424"/>
                  <a:gd name="T64" fmla="*/ 130 w 412"/>
                  <a:gd name="T65" fmla="*/ 94 h 424"/>
                  <a:gd name="T66" fmla="*/ 154 w 412"/>
                  <a:gd name="T67" fmla="*/ 195 h 424"/>
                  <a:gd name="T68" fmla="*/ 228 w 412"/>
                  <a:gd name="T69" fmla="*/ 175 h 424"/>
                  <a:gd name="T70" fmla="*/ 127 w 412"/>
                  <a:gd name="T71" fmla="*/ 180 h 424"/>
                  <a:gd name="T72" fmla="*/ 137 w 412"/>
                  <a:gd name="T73" fmla="*/ 123 h 424"/>
                  <a:gd name="T74" fmla="*/ 33 w 412"/>
                  <a:gd name="T75" fmla="*/ 34 h 424"/>
                  <a:gd name="T76" fmla="*/ 46 w 412"/>
                  <a:gd name="T77" fmla="*/ 29 h 424"/>
                  <a:gd name="T78" fmla="*/ 58 w 412"/>
                  <a:gd name="T79" fmla="*/ 34 h 424"/>
                  <a:gd name="T80" fmla="*/ 59 w 412"/>
                  <a:gd name="T81" fmla="*/ 36 h 424"/>
                  <a:gd name="T82" fmla="*/ 49 w 412"/>
                  <a:gd name="T83" fmla="*/ 80 h 424"/>
                  <a:gd name="T84" fmla="*/ 37 w 412"/>
                  <a:gd name="T85" fmla="*/ 63 h 424"/>
                  <a:gd name="T86" fmla="*/ 36 w 412"/>
                  <a:gd name="T87" fmla="*/ 61 h 424"/>
                  <a:gd name="T88" fmla="*/ 36 w 412"/>
                  <a:gd name="T89" fmla="*/ 61 h 424"/>
                  <a:gd name="T90" fmla="*/ 30 w 412"/>
                  <a:gd name="T91" fmla="*/ 49 h 424"/>
                  <a:gd name="T92" fmla="*/ 30 w 412"/>
                  <a:gd name="T93" fmla="*/ 42 h 424"/>
                  <a:gd name="T94" fmla="*/ 33 w 412"/>
                  <a:gd name="T95" fmla="*/ 34 h 424"/>
                  <a:gd name="T96" fmla="*/ 244 w 412"/>
                  <a:gd name="T97" fmla="*/ 293 h 424"/>
                  <a:gd name="T98" fmla="*/ 342 w 412"/>
                  <a:gd name="T99" fmla="*/ 269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12" h="424">
                    <a:moveTo>
                      <a:pt x="407" y="286"/>
                    </a:moveTo>
                    <a:lnTo>
                      <a:pt x="75" y="11"/>
                    </a:lnTo>
                    <a:lnTo>
                      <a:pt x="75" y="11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65" y="5"/>
                    </a:lnTo>
                    <a:lnTo>
                      <a:pt x="58" y="2"/>
                    </a:lnTo>
                    <a:lnTo>
                      <a:pt x="49" y="0"/>
                    </a:lnTo>
                    <a:lnTo>
                      <a:pt x="42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19" y="8"/>
                    </a:lnTo>
                    <a:lnTo>
                      <a:pt x="12" y="13"/>
                    </a:lnTo>
                    <a:lnTo>
                      <a:pt x="12" y="13"/>
                    </a:lnTo>
                    <a:lnTo>
                      <a:pt x="7" y="20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0" y="53"/>
                    </a:lnTo>
                    <a:lnTo>
                      <a:pt x="3" y="61"/>
                    </a:lnTo>
                    <a:lnTo>
                      <a:pt x="6" y="70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2" y="79"/>
                    </a:lnTo>
                    <a:lnTo>
                      <a:pt x="14" y="80"/>
                    </a:lnTo>
                    <a:lnTo>
                      <a:pt x="273" y="418"/>
                    </a:lnTo>
                    <a:lnTo>
                      <a:pt x="273" y="418"/>
                    </a:lnTo>
                    <a:lnTo>
                      <a:pt x="275" y="420"/>
                    </a:lnTo>
                    <a:lnTo>
                      <a:pt x="278" y="423"/>
                    </a:lnTo>
                    <a:lnTo>
                      <a:pt x="280" y="423"/>
                    </a:lnTo>
                    <a:lnTo>
                      <a:pt x="284" y="424"/>
                    </a:lnTo>
                    <a:lnTo>
                      <a:pt x="284" y="424"/>
                    </a:lnTo>
                    <a:lnTo>
                      <a:pt x="289" y="423"/>
                    </a:lnTo>
                    <a:lnTo>
                      <a:pt x="292" y="420"/>
                    </a:lnTo>
                    <a:lnTo>
                      <a:pt x="292" y="420"/>
                    </a:lnTo>
                    <a:lnTo>
                      <a:pt x="296" y="417"/>
                    </a:lnTo>
                    <a:lnTo>
                      <a:pt x="298" y="411"/>
                    </a:lnTo>
                    <a:lnTo>
                      <a:pt x="298" y="406"/>
                    </a:lnTo>
                    <a:lnTo>
                      <a:pt x="295" y="401"/>
                    </a:lnTo>
                    <a:lnTo>
                      <a:pt x="238" y="325"/>
                    </a:lnTo>
                    <a:lnTo>
                      <a:pt x="366" y="293"/>
                    </a:lnTo>
                    <a:lnTo>
                      <a:pt x="366" y="293"/>
                    </a:lnTo>
                    <a:lnTo>
                      <a:pt x="369" y="292"/>
                    </a:lnTo>
                    <a:lnTo>
                      <a:pt x="389" y="308"/>
                    </a:lnTo>
                    <a:lnTo>
                      <a:pt x="389" y="308"/>
                    </a:lnTo>
                    <a:lnTo>
                      <a:pt x="393" y="311"/>
                    </a:lnTo>
                    <a:lnTo>
                      <a:pt x="397" y="311"/>
                    </a:lnTo>
                    <a:lnTo>
                      <a:pt x="397" y="311"/>
                    </a:lnTo>
                    <a:lnTo>
                      <a:pt x="403" y="309"/>
                    </a:lnTo>
                    <a:lnTo>
                      <a:pt x="407" y="308"/>
                    </a:lnTo>
                    <a:lnTo>
                      <a:pt x="409" y="306"/>
                    </a:lnTo>
                    <a:lnTo>
                      <a:pt x="409" y="306"/>
                    </a:lnTo>
                    <a:lnTo>
                      <a:pt x="412" y="301"/>
                    </a:lnTo>
                    <a:lnTo>
                      <a:pt x="412" y="296"/>
                    </a:lnTo>
                    <a:lnTo>
                      <a:pt x="411" y="290"/>
                    </a:lnTo>
                    <a:lnTo>
                      <a:pt x="407" y="286"/>
                    </a:lnTo>
                    <a:lnTo>
                      <a:pt x="407" y="286"/>
                    </a:lnTo>
                    <a:close/>
                    <a:moveTo>
                      <a:pt x="159" y="223"/>
                    </a:moveTo>
                    <a:lnTo>
                      <a:pt x="234" y="203"/>
                    </a:lnTo>
                    <a:lnTo>
                      <a:pt x="215" y="295"/>
                    </a:lnTo>
                    <a:lnTo>
                      <a:pt x="159" y="223"/>
                    </a:lnTo>
                    <a:close/>
                    <a:moveTo>
                      <a:pt x="130" y="94"/>
                    </a:moveTo>
                    <a:lnTo>
                      <a:pt x="75" y="96"/>
                    </a:lnTo>
                    <a:lnTo>
                      <a:pt x="102" y="71"/>
                    </a:lnTo>
                    <a:lnTo>
                      <a:pt x="130" y="94"/>
                    </a:lnTo>
                    <a:close/>
                    <a:moveTo>
                      <a:pt x="228" y="175"/>
                    </a:moveTo>
                    <a:lnTo>
                      <a:pt x="154" y="195"/>
                    </a:lnTo>
                    <a:lnTo>
                      <a:pt x="167" y="124"/>
                    </a:lnTo>
                    <a:lnTo>
                      <a:pt x="228" y="175"/>
                    </a:lnTo>
                    <a:close/>
                    <a:moveTo>
                      <a:pt x="137" y="123"/>
                    </a:moveTo>
                    <a:lnTo>
                      <a:pt x="127" y="180"/>
                    </a:lnTo>
                    <a:lnTo>
                      <a:pt x="84" y="124"/>
                    </a:lnTo>
                    <a:lnTo>
                      <a:pt x="137" y="123"/>
                    </a:lnTo>
                    <a:close/>
                    <a:moveTo>
                      <a:pt x="33" y="34"/>
                    </a:moveTo>
                    <a:lnTo>
                      <a:pt x="33" y="34"/>
                    </a:lnTo>
                    <a:lnTo>
                      <a:pt x="38" y="29"/>
                    </a:lnTo>
                    <a:lnTo>
                      <a:pt x="46" y="29"/>
                    </a:lnTo>
                    <a:lnTo>
                      <a:pt x="52" y="31"/>
                    </a:lnTo>
                    <a:lnTo>
                      <a:pt x="58" y="34"/>
                    </a:lnTo>
                    <a:lnTo>
                      <a:pt x="58" y="34"/>
                    </a:lnTo>
                    <a:lnTo>
                      <a:pt x="59" y="36"/>
                    </a:lnTo>
                    <a:lnTo>
                      <a:pt x="79" y="52"/>
                    </a:lnTo>
                    <a:lnTo>
                      <a:pt x="49" y="80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6" y="61"/>
                    </a:lnTo>
                    <a:lnTo>
                      <a:pt x="32" y="57"/>
                    </a:lnTo>
                    <a:lnTo>
                      <a:pt x="30" y="49"/>
                    </a:lnTo>
                    <a:lnTo>
                      <a:pt x="28" y="45"/>
                    </a:lnTo>
                    <a:lnTo>
                      <a:pt x="30" y="42"/>
                    </a:lnTo>
                    <a:lnTo>
                      <a:pt x="31" y="38"/>
                    </a:lnTo>
                    <a:lnTo>
                      <a:pt x="33" y="34"/>
                    </a:lnTo>
                    <a:lnTo>
                      <a:pt x="33" y="34"/>
                    </a:lnTo>
                    <a:close/>
                    <a:moveTo>
                      <a:pt x="244" y="293"/>
                    </a:moveTo>
                    <a:lnTo>
                      <a:pt x="264" y="205"/>
                    </a:lnTo>
                    <a:lnTo>
                      <a:pt x="342" y="269"/>
                    </a:lnTo>
                    <a:lnTo>
                      <a:pt x="244" y="29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37"/>
              <p:cNvSpPr>
                <a:spLocks noEditPoints="1"/>
              </p:cNvSpPr>
              <p:nvPr/>
            </p:nvSpPr>
            <p:spPr bwMode="auto">
              <a:xfrm>
                <a:off x="5657851" y="4575175"/>
                <a:ext cx="376238" cy="692150"/>
              </a:xfrm>
              <a:custGeom>
                <a:avLst/>
                <a:gdLst>
                  <a:gd name="T0" fmla="*/ 206 w 237"/>
                  <a:gd name="T1" fmla="*/ 191 h 436"/>
                  <a:gd name="T2" fmla="*/ 206 w 237"/>
                  <a:gd name="T3" fmla="*/ 181 h 436"/>
                  <a:gd name="T4" fmla="*/ 187 w 237"/>
                  <a:gd name="T5" fmla="*/ 170 h 436"/>
                  <a:gd name="T6" fmla="*/ 164 w 237"/>
                  <a:gd name="T7" fmla="*/ 161 h 436"/>
                  <a:gd name="T8" fmla="*/ 151 w 237"/>
                  <a:gd name="T9" fmla="*/ 158 h 436"/>
                  <a:gd name="T10" fmla="*/ 140 w 237"/>
                  <a:gd name="T11" fmla="*/ 166 h 436"/>
                  <a:gd name="T12" fmla="*/ 118 w 237"/>
                  <a:gd name="T13" fmla="*/ 199 h 436"/>
                  <a:gd name="T14" fmla="*/ 103 w 237"/>
                  <a:gd name="T15" fmla="*/ 201 h 436"/>
                  <a:gd name="T16" fmla="*/ 70 w 237"/>
                  <a:gd name="T17" fmla="*/ 211 h 436"/>
                  <a:gd name="T18" fmla="*/ 40 w 237"/>
                  <a:gd name="T19" fmla="*/ 229 h 436"/>
                  <a:gd name="T20" fmla="*/ 24 w 237"/>
                  <a:gd name="T21" fmla="*/ 245 h 436"/>
                  <a:gd name="T22" fmla="*/ 7 w 237"/>
                  <a:gd name="T23" fmla="*/ 276 h 436"/>
                  <a:gd name="T24" fmla="*/ 0 w 237"/>
                  <a:gd name="T25" fmla="*/ 309 h 436"/>
                  <a:gd name="T26" fmla="*/ 1 w 237"/>
                  <a:gd name="T27" fmla="*/ 333 h 436"/>
                  <a:gd name="T28" fmla="*/ 8 w 237"/>
                  <a:gd name="T29" fmla="*/ 365 h 436"/>
                  <a:gd name="T30" fmla="*/ 26 w 237"/>
                  <a:gd name="T31" fmla="*/ 392 h 436"/>
                  <a:gd name="T32" fmla="*/ 48 w 237"/>
                  <a:gd name="T33" fmla="*/ 414 h 436"/>
                  <a:gd name="T34" fmla="*/ 75 w 237"/>
                  <a:gd name="T35" fmla="*/ 429 h 436"/>
                  <a:gd name="T36" fmla="*/ 107 w 237"/>
                  <a:gd name="T37" fmla="*/ 436 h 436"/>
                  <a:gd name="T38" fmla="*/ 133 w 237"/>
                  <a:gd name="T39" fmla="*/ 436 h 436"/>
                  <a:gd name="T40" fmla="*/ 156 w 237"/>
                  <a:gd name="T41" fmla="*/ 430 h 436"/>
                  <a:gd name="T42" fmla="*/ 187 w 237"/>
                  <a:gd name="T43" fmla="*/ 414 h 436"/>
                  <a:gd name="T44" fmla="*/ 212 w 237"/>
                  <a:gd name="T45" fmla="*/ 391 h 436"/>
                  <a:gd name="T46" fmla="*/ 229 w 237"/>
                  <a:gd name="T47" fmla="*/ 361 h 436"/>
                  <a:gd name="T48" fmla="*/ 237 w 237"/>
                  <a:gd name="T49" fmla="*/ 328 h 436"/>
                  <a:gd name="T50" fmla="*/ 235 w 237"/>
                  <a:gd name="T51" fmla="*/ 303 h 436"/>
                  <a:gd name="T52" fmla="*/ 227 w 237"/>
                  <a:gd name="T53" fmla="*/ 270 h 436"/>
                  <a:gd name="T54" fmla="*/ 208 w 237"/>
                  <a:gd name="T55" fmla="*/ 241 h 436"/>
                  <a:gd name="T56" fmla="*/ 192 w 237"/>
                  <a:gd name="T57" fmla="*/ 227 h 436"/>
                  <a:gd name="T58" fmla="*/ 171 w 237"/>
                  <a:gd name="T59" fmla="*/ 212 h 436"/>
                  <a:gd name="T60" fmla="*/ 153 w 237"/>
                  <a:gd name="T61" fmla="*/ 204 h 436"/>
                  <a:gd name="T62" fmla="*/ 129 w 237"/>
                  <a:gd name="T63" fmla="*/ 407 h 436"/>
                  <a:gd name="T64" fmla="*/ 110 w 237"/>
                  <a:gd name="T65" fmla="*/ 407 h 436"/>
                  <a:gd name="T66" fmla="*/ 86 w 237"/>
                  <a:gd name="T67" fmla="*/ 402 h 436"/>
                  <a:gd name="T68" fmla="*/ 48 w 237"/>
                  <a:gd name="T69" fmla="*/ 373 h 436"/>
                  <a:gd name="T70" fmla="*/ 33 w 237"/>
                  <a:gd name="T71" fmla="*/ 345 h 436"/>
                  <a:gd name="T72" fmla="*/ 29 w 237"/>
                  <a:gd name="T73" fmla="*/ 329 h 436"/>
                  <a:gd name="T74" fmla="*/ 29 w 237"/>
                  <a:gd name="T75" fmla="*/ 303 h 436"/>
                  <a:gd name="T76" fmla="*/ 38 w 237"/>
                  <a:gd name="T77" fmla="*/ 278 h 436"/>
                  <a:gd name="T78" fmla="*/ 48 w 237"/>
                  <a:gd name="T79" fmla="*/ 264 h 436"/>
                  <a:gd name="T80" fmla="*/ 66 w 237"/>
                  <a:gd name="T81" fmla="*/ 245 h 436"/>
                  <a:gd name="T82" fmla="*/ 90 w 237"/>
                  <a:gd name="T83" fmla="*/ 234 h 436"/>
                  <a:gd name="T84" fmla="*/ 107 w 237"/>
                  <a:gd name="T85" fmla="*/ 229 h 436"/>
                  <a:gd name="T86" fmla="*/ 127 w 237"/>
                  <a:gd name="T87" fmla="*/ 229 h 436"/>
                  <a:gd name="T88" fmla="*/ 150 w 237"/>
                  <a:gd name="T89" fmla="*/ 235 h 436"/>
                  <a:gd name="T90" fmla="*/ 188 w 237"/>
                  <a:gd name="T91" fmla="*/ 262 h 436"/>
                  <a:gd name="T92" fmla="*/ 203 w 237"/>
                  <a:gd name="T93" fmla="*/ 291 h 436"/>
                  <a:gd name="T94" fmla="*/ 207 w 237"/>
                  <a:gd name="T95" fmla="*/ 307 h 436"/>
                  <a:gd name="T96" fmla="*/ 206 w 237"/>
                  <a:gd name="T97" fmla="*/ 334 h 436"/>
                  <a:gd name="T98" fmla="*/ 198 w 237"/>
                  <a:gd name="T99" fmla="*/ 359 h 436"/>
                  <a:gd name="T100" fmla="*/ 184 w 237"/>
                  <a:gd name="T101" fmla="*/ 380 h 436"/>
                  <a:gd name="T102" fmla="*/ 163 w 237"/>
                  <a:gd name="T103" fmla="*/ 396 h 436"/>
                  <a:gd name="T104" fmla="*/ 138 w 237"/>
                  <a:gd name="T105" fmla="*/ 405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7" h="436">
                    <a:moveTo>
                      <a:pt x="192" y="227"/>
                    </a:moveTo>
                    <a:lnTo>
                      <a:pt x="206" y="191"/>
                    </a:lnTo>
                    <a:lnTo>
                      <a:pt x="206" y="191"/>
                    </a:lnTo>
                    <a:lnTo>
                      <a:pt x="207" y="186"/>
                    </a:lnTo>
                    <a:lnTo>
                      <a:pt x="206" y="181"/>
                    </a:lnTo>
                    <a:lnTo>
                      <a:pt x="206" y="181"/>
                    </a:lnTo>
                    <a:lnTo>
                      <a:pt x="203" y="177"/>
                    </a:lnTo>
                    <a:lnTo>
                      <a:pt x="198" y="175"/>
                    </a:lnTo>
                    <a:lnTo>
                      <a:pt x="187" y="170"/>
                    </a:lnTo>
                    <a:lnTo>
                      <a:pt x="237" y="24"/>
                    </a:lnTo>
                    <a:lnTo>
                      <a:pt x="218" y="0"/>
                    </a:lnTo>
                    <a:lnTo>
                      <a:pt x="164" y="161"/>
                    </a:lnTo>
                    <a:lnTo>
                      <a:pt x="156" y="159"/>
                    </a:lnTo>
                    <a:lnTo>
                      <a:pt x="156" y="159"/>
                    </a:lnTo>
                    <a:lnTo>
                      <a:pt x="151" y="158"/>
                    </a:lnTo>
                    <a:lnTo>
                      <a:pt x="147" y="159"/>
                    </a:lnTo>
                    <a:lnTo>
                      <a:pt x="143" y="161"/>
                    </a:lnTo>
                    <a:lnTo>
                      <a:pt x="140" y="166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18" y="199"/>
                    </a:lnTo>
                    <a:lnTo>
                      <a:pt x="118" y="199"/>
                    </a:lnTo>
                    <a:lnTo>
                      <a:pt x="103" y="201"/>
                    </a:lnTo>
                    <a:lnTo>
                      <a:pt x="103" y="201"/>
                    </a:lnTo>
                    <a:lnTo>
                      <a:pt x="92" y="203"/>
                    </a:lnTo>
                    <a:lnTo>
                      <a:pt x="80" y="206"/>
                    </a:lnTo>
                    <a:lnTo>
                      <a:pt x="70" y="211"/>
                    </a:lnTo>
                    <a:lnTo>
                      <a:pt x="59" y="216"/>
                    </a:lnTo>
                    <a:lnTo>
                      <a:pt x="49" y="222"/>
                    </a:lnTo>
                    <a:lnTo>
                      <a:pt x="40" y="229"/>
                    </a:lnTo>
                    <a:lnTo>
                      <a:pt x="32" y="236"/>
                    </a:lnTo>
                    <a:lnTo>
                      <a:pt x="24" y="245"/>
                    </a:lnTo>
                    <a:lnTo>
                      <a:pt x="24" y="245"/>
                    </a:lnTo>
                    <a:lnTo>
                      <a:pt x="18" y="255"/>
                    </a:lnTo>
                    <a:lnTo>
                      <a:pt x="12" y="265"/>
                    </a:lnTo>
                    <a:lnTo>
                      <a:pt x="7" y="276"/>
                    </a:lnTo>
                    <a:lnTo>
                      <a:pt x="3" y="287"/>
                    </a:lnTo>
                    <a:lnTo>
                      <a:pt x="1" y="298"/>
                    </a:lnTo>
                    <a:lnTo>
                      <a:pt x="0" y="309"/>
                    </a:lnTo>
                    <a:lnTo>
                      <a:pt x="0" y="322"/>
                    </a:lnTo>
                    <a:lnTo>
                      <a:pt x="1" y="333"/>
                    </a:lnTo>
                    <a:lnTo>
                      <a:pt x="1" y="333"/>
                    </a:lnTo>
                    <a:lnTo>
                      <a:pt x="2" y="344"/>
                    </a:lnTo>
                    <a:lnTo>
                      <a:pt x="5" y="355"/>
                    </a:lnTo>
                    <a:lnTo>
                      <a:pt x="8" y="365"/>
                    </a:lnTo>
                    <a:lnTo>
                      <a:pt x="13" y="375"/>
                    </a:lnTo>
                    <a:lnTo>
                      <a:pt x="19" y="383"/>
                    </a:lnTo>
                    <a:lnTo>
                      <a:pt x="26" y="392"/>
                    </a:lnTo>
                    <a:lnTo>
                      <a:pt x="32" y="399"/>
                    </a:lnTo>
                    <a:lnTo>
                      <a:pt x="39" y="407"/>
                    </a:lnTo>
                    <a:lnTo>
                      <a:pt x="48" y="414"/>
                    </a:lnTo>
                    <a:lnTo>
                      <a:pt x="56" y="419"/>
                    </a:lnTo>
                    <a:lnTo>
                      <a:pt x="66" y="425"/>
                    </a:lnTo>
                    <a:lnTo>
                      <a:pt x="75" y="429"/>
                    </a:lnTo>
                    <a:lnTo>
                      <a:pt x="86" y="433"/>
                    </a:lnTo>
                    <a:lnTo>
                      <a:pt x="96" y="435"/>
                    </a:lnTo>
                    <a:lnTo>
                      <a:pt x="107" y="436"/>
                    </a:lnTo>
                    <a:lnTo>
                      <a:pt x="118" y="436"/>
                    </a:lnTo>
                    <a:lnTo>
                      <a:pt x="118" y="436"/>
                    </a:lnTo>
                    <a:lnTo>
                      <a:pt x="133" y="436"/>
                    </a:lnTo>
                    <a:lnTo>
                      <a:pt x="133" y="436"/>
                    </a:lnTo>
                    <a:lnTo>
                      <a:pt x="145" y="434"/>
                    </a:lnTo>
                    <a:lnTo>
                      <a:pt x="156" y="430"/>
                    </a:lnTo>
                    <a:lnTo>
                      <a:pt x="167" y="426"/>
                    </a:lnTo>
                    <a:lnTo>
                      <a:pt x="177" y="420"/>
                    </a:lnTo>
                    <a:lnTo>
                      <a:pt x="187" y="414"/>
                    </a:lnTo>
                    <a:lnTo>
                      <a:pt x="196" y="408"/>
                    </a:lnTo>
                    <a:lnTo>
                      <a:pt x="204" y="399"/>
                    </a:lnTo>
                    <a:lnTo>
                      <a:pt x="212" y="391"/>
                    </a:lnTo>
                    <a:lnTo>
                      <a:pt x="218" y="382"/>
                    </a:lnTo>
                    <a:lnTo>
                      <a:pt x="224" y="372"/>
                    </a:lnTo>
                    <a:lnTo>
                      <a:pt x="229" y="361"/>
                    </a:lnTo>
                    <a:lnTo>
                      <a:pt x="232" y="350"/>
                    </a:lnTo>
                    <a:lnTo>
                      <a:pt x="235" y="339"/>
                    </a:lnTo>
                    <a:lnTo>
                      <a:pt x="237" y="328"/>
                    </a:lnTo>
                    <a:lnTo>
                      <a:pt x="237" y="315"/>
                    </a:lnTo>
                    <a:lnTo>
                      <a:pt x="235" y="303"/>
                    </a:lnTo>
                    <a:lnTo>
                      <a:pt x="235" y="303"/>
                    </a:lnTo>
                    <a:lnTo>
                      <a:pt x="234" y="292"/>
                    </a:lnTo>
                    <a:lnTo>
                      <a:pt x="230" y="281"/>
                    </a:lnTo>
                    <a:lnTo>
                      <a:pt x="227" y="270"/>
                    </a:lnTo>
                    <a:lnTo>
                      <a:pt x="222" y="260"/>
                    </a:lnTo>
                    <a:lnTo>
                      <a:pt x="216" y="251"/>
                    </a:lnTo>
                    <a:lnTo>
                      <a:pt x="208" y="241"/>
                    </a:lnTo>
                    <a:lnTo>
                      <a:pt x="201" y="234"/>
                    </a:lnTo>
                    <a:lnTo>
                      <a:pt x="192" y="227"/>
                    </a:lnTo>
                    <a:lnTo>
                      <a:pt x="192" y="227"/>
                    </a:lnTo>
                    <a:close/>
                    <a:moveTo>
                      <a:pt x="160" y="186"/>
                    </a:moveTo>
                    <a:lnTo>
                      <a:pt x="179" y="193"/>
                    </a:lnTo>
                    <a:lnTo>
                      <a:pt x="171" y="212"/>
                    </a:lnTo>
                    <a:lnTo>
                      <a:pt x="167" y="211"/>
                    </a:lnTo>
                    <a:lnTo>
                      <a:pt x="167" y="211"/>
                    </a:lnTo>
                    <a:lnTo>
                      <a:pt x="153" y="204"/>
                    </a:lnTo>
                    <a:lnTo>
                      <a:pt x="160" y="186"/>
                    </a:lnTo>
                    <a:close/>
                    <a:moveTo>
                      <a:pt x="129" y="407"/>
                    </a:moveTo>
                    <a:lnTo>
                      <a:pt x="129" y="407"/>
                    </a:lnTo>
                    <a:lnTo>
                      <a:pt x="118" y="408"/>
                    </a:lnTo>
                    <a:lnTo>
                      <a:pt x="118" y="408"/>
                    </a:lnTo>
                    <a:lnTo>
                      <a:pt x="110" y="407"/>
                    </a:lnTo>
                    <a:lnTo>
                      <a:pt x="102" y="407"/>
                    </a:lnTo>
                    <a:lnTo>
                      <a:pt x="93" y="404"/>
                    </a:lnTo>
                    <a:lnTo>
                      <a:pt x="86" y="402"/>
                    </a:lnTo>
                    <a:lnTo>
                      <a:pt x="71" y="394"/>
                    </a:lnTo>
                    <a:lnTo>
                      <a:pt x="59" y="386"/>
                    </a:lnTo>
                    <a:lnTo>
                      <a:pt x="48" y="373"/>
                    </a:lnTo>
                    <a:lnTo>
                      <a:pt x="39" y="361"/>
                    </a:lnTo>
                    <a:lnTo>
                      <a:pt x="36" y="354"/>
                    </a:lnTo>
                    <a:lnTo>
                      <a:pt x="33" y="345"/>
                    </a:lnTo>
                    <a:lnTo>
                      <a:pt x="31" y="338"/>
                    </a:lnTo>
                    <a:lnTo>
                      <a:pt x="29" y="329"/>
                    </a:lnTo>
                    <a:lnTo>
                      <a:pt x="29" y="329"/>
                    </a:lnTo>
                    <a:lnTo>
                      <a:pt x="29" y="320"/>
                    </a:lnTo>
                    <a:lnTo>
                      <a:pt x="29" y="312"/>
                    </a:lnTo>
                    <a:lnTo>
                      <a:pt x="29" y="303"/>
                    </a:lnTo>
                    <a:lnTo>
                      <a:pt x="32" y="294"/>
                    </a:lnTo>
                    <a:lnTo>
                      <a:pt x="34" y="286"/>
                    </a:lnTo>
                    <a:lnTo>
                      <a:pt x="38" y="278"/>
                    </a:lnTo>
                    <a:lnTo>
                      <a:pt x="43" y="271"/>
                    </a:lnTo>
                    <a:lnTo>
                      <a:pt x="48" y="264"/>
                    </a:lnTo>
                    <a:lnTo>
                      <a:pt x="48" y="264"/>
                    </a:lnTo>
                    <a:lnTo>
                      <a:pt x="53" y="256"/>
                    </a:lnTo>
                    <a:lnTo>
                      <a:pt x="60" y="250"/>
                    </a:lnTo>
                    <a:lnTo>
                      <a:pt x="66" y="245"/>
                    </a:lnTo>
                    <a:lnTo>
                      <a:pt x="74" y="240"/>
                    </a:lnTo>
                    <a:lnTo>
                      <a:pt x="81" y="236"/>
                    </a:lnTo>
                    <a:lnTo>
                      <a:pt x="90" y="234"/>
                    </a:lnTo>
                    <a:lnTo>
                      <a:pt x="98" y="232"/>
                    </a:lnTo>
                    <a:lnTo>
                      <a:pt x="107" y="229"/>
                    </a:lnTo>
                    <a:lnTo>
                      <a:pt x="107" y="229"/>
                    </a:lnTo>
                    <a:lnTo>
                      <a:pt x="118" y="229"/>
                    </a:lnTo>
                    <a:lnTo>
                      <a:pt x="118" y="229"/>
                    </a:lnTo>
                    <a:lnTo>
                      <a:pt x="127" y="229"/>
                    </a:lnTo>
                    <a:lnTo>
                      <a:pt x="134" y="230"/>
                    </a:lnTo>
                    <a:lnTo>
                      <a:pt x="143" y="233"/>
                    </a:lnTo>
                    <a:lnTo>
                      <a:pt x="150" y="235"/>
                    </a:lnTo>
                    <a:lnTo>
                      <a:pt x="165" y="241"/>
                    </a:lnTo>
                    <a:lnTo>
                      <a:pt x="177" y="251"/>
                    </a:lnTo>
                    <a:lnTo>
                      <a:pt x="188" y="262"/>
                    </a:lnTo>
                    <a:lnTo>
                      <a:pt x="197" y="276"/>
                    </a:lnTo>
                    <a:lnTo>
                      <a:pt x="201" y="283"/>
                    </a:lnTo>
                    <a:lnTo>
                      <a:pt x="203" y="291"/>
                    </a:lnTo>
                    <a:lnTo>
                      <a:pt x="206" y="299"/>
                    </a:lnTo>
                    <a:lnTo>
                      <a:pt x="207" y="307"/>
                    </a:lnTo>
                    <a:lnTo>
                      <a:pt x="207" y="307"/>
                    </a:lnTo>
                    <a:lnTo>
                      <a:pt x="207" y="317"/>
                    </a:lnTo>
                    <a:lnTo>
                      <a:pt x="207" y="325"/>
                    </a:lnTo>
                    <a:lnTo>
                      <a:pt x="206" y="334"/>
                    </a:lnTo>
                    <a:lnTo>
                      <a:pt x="204" y="343"/>
                    </a:lnTo>
                    <a:lnTo>
                      <a:pt x="202" y="351"/>
                    </a:lnTo>
                    <a:lnTo>
                      <a:pt x="198" y="359"/>
                    </a:lnTo>
                    <a:lnTo>
                      <a:pt x="193" y="366"/>
                    </a:lnTo>
                    <a:lnTo>
                      <a:pt x="188" y="373"/>
                    </a:lnTo>
                    <a:lnTo>
                      <a:pt x="184" y="380"/>
                    </a:lnTo>
                    <a:lnTo>
                      <a:pt x="177" y="386"/>
                    </a:lnTo>
                    <a:lnTo>
                      <a:pt x="170" y="391"/>
                    </a:lnTo>
                    <a:lnTo>
                      <a:pt x="163" y="396"/>
                    </a:lnTo>
                    <a:lnTo>
                      <a:pt x="155" y="399"/>
                    </a:lnTo>
                    <a:lnTo>
                      <a:pt x="147" y="403"/>
                    </a:lnTo>
                    <a:lnTo>
                      <a:pt x="138" y="405"/>
                    </a:lnTo>
                    <a:lnTo>
                      <a:pt x="129" y="407"/>
                    </a:lnTo>
                    <a:lnTo>
                      <a:pt x="129" y="40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38"/>
              <p:cNvSpPr>
                <a:spLocks/>
              </p:cNvSpPr>
              <p:nvPr/>
            </p:nvSpPr>
            <p:spPr bwMode="auto">
              <a:xfrm>
                <a:off x="5734051" y="4981575"/>
                <a:ext cx="87313" cy="122238"/>
              </a:xfrm>
              <a:custGeom>
                <a:avLst/>
                <a:gdLst>
                  <a:gd name="T0" fmla="*/ 33 w 55"/>
                  <a:gd name="T1" fmla="*/ 3 h 77"/>
                  <a:gd name="T2" fmla="*/ 33 w 55"/>
                  <a:gd name="T3" fmla="*/ 3 h 77"/>
                  <a:gd name="T4" fmla="*/ 27 w 55"/>
                  <a:gd name="T5" fmla="*/ 8 h 77"/>
                  <a:gd name="T6" fmla="*/ 20 w 55"/>
                  <a:gd name="T7" fmla="*/ 14 h 77"/>
                  <a:gd name="T8" fmla="*/ 13 w 55"/>
                  <a:gd name="T9" fmla="*/ 20 h 77"/>
                  <a:gd name="T10" fmla="*/ 10 w 55"/>
                  <a:gd name="T11" fmla="*/ 27 h 77"/>
                  <a:gd name="T12" fmla="*/ 5 w 55"/>
                  <a:gd name="T13" fmla="*/ 36 h 77"/>
                  <a:gd name="T14" fmla="*/ 2 w 55"/>
                  <a:gd name="T15" fmla="*/ 43 h 77"/>
                  <a:gd name="T16" fmla="*/ 1 w 55"/>
                  <a:gd name="T17" fmla="*/ 53 h 77"/>
                  <a:gd name="T18" fmla="*/ 0 w 55"/>
                  <a:gd name="T19" fmla="*/ 62 h 77"/>
                  <a:gd name="T20" fmla="*/ 0 w 55"/>
                  <a:gd name="T21" fmla="*/ 62 h 77"/>
                  <a:gd name="T22" fmla="*/ 1 w 55"/>
                  <a:gd name="T23" fmla="*/ 67 h 77"/>
                  <a:gd name="T24" fmla="*/ 4 w 55"/>
                  <a:gd name="T25" fmla="*/ 72 h 77"/>
                  <a:gd name="T26" fmla="*/ 8 w 55"/>
                  <a:gd name="T27" fmla="*/ 75 h 77"/>
                  <a:gd name="T28" fmla="*/ 15 w 55"/>
                  <a:gd name="T29" fmla="*/ 77 h 77"/>
                  <a:gd name="T30" fmla="*/ 15 w 55"/>
                  <a:gd name="T31" fmla="*/ 77 h 77"/>
                  <a:gd name="T32" fmla="*/ 15 w 55"/>
                  <a:gd name="T33" fmla="*/ 77 h 77"/>
                  <a:gd name="T34" fmla="*/ 15 w 55"/>
                  <a:gd name="T35" fmla="*/ 77 h 77"/>
                  <a:gd name="T36" fmla="*/ 20 w 55"/>
                  <a:gd name="T37" fmla="*/ 75 h 77"/>
                  <a:gd name="T38" fmla="*/ 25 w 55"/>
                  <a:gd name="T39" fmla="*/ 72 h 77"/>
                  <a:gd name="T40" fmla="*/ 28 w 55"/>
                  <a:gd name="T41" fmla="*/ 68 h 77"/>
                  <a:gd name="T42" fmla="*/ 29 w 55"/>
                  <a:gd name="T43" fmla="*/ 62 h 77"/>
                  <a:gd name="T44" fmla="*/ 29 w 55"/>
                  <a:gd name="T45" fmla="*/ 62 h 77"/>
                  <a:gd name="T46" fmla="*/ 31 w 55"/>
                  <a:gd name="T47" fmla="*/ 52 h 77"/>
                  <a:gd name="T48" fmla="*/ 34 w 55"/>
                  <a:gd name="T49" fmla="*/ 42 h 77"/>
                  <a:gd name="T50" fmla="*/ 41 w 55"/>
                  <a:gd name="T51" fmla="*/ 34 h 77"/>
                  <a:gd name="T52" fmla="*/ 49 w 55"/>
                  <a:gd name="T53" fmla="*/ 27 h 77"/>
                  <a:gd name="T54" fmla="*/ 49 w 55"/>
                  <a:gd name="T55" fmla="*/ 27 h 77"/>
                  <a:gd name="T56" fmla="*/ 53 w 55"/>
                  <a:gd name="T57" fmla="*/ 24 h 77"/>
                  <a:gd name="T58" fmla="*/ 55 w 55"/>
                  <a:gd name="T59" fmla="*/ 19 h 77"/>
                  <a:gd name="T60" fmla="*/ 55 w 55"/>
                  <a:gd name="T61" fmla="*/ 13 h 77"/>
                  <a:gd name="T62" fmla="*/ 54 w 55"/>
                  <a:gd name="T63" fmla="*/ 8 h 77"/>
                  <a:gd name="T64" fmla="*/ 54 w 55"/>
                  <a:gd name="T65" fmla="*/ 8 h 77"/>
                  <a:gd name="T66" fmla="*/ 50 w 55"/>
                  <a:gd name="T67" fmla="*/ 3 h 77"/>
                  <a:gd name="T68" fmla="*/ 44 w 55"/>
                  <a:gd name="T69" fmla="*/ 0 h 77"/>
                  <a:gd name="T70" fmla="*/ 39 w 55"/>
                  <a:gd name="T71" fmla="*/ 0 h 77"/>
                  <a:gd name="T72" fmla="*/ 33 w 55"/>
                  <a:gd name="T73" fmla="*/ 3 h 77"/>
                  <a:gd name="T74" fmla="*/ 33 w 55"/>
                  <a:gd name="T75" fmla="*/ 3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77">
                    <a:moveTo>
                      <a:pt x="33" y="3"/>
                    </a:moveTo>
                    <a:lnTo>
                      <a:pt x="33" y="3"/>
                    </a:lnTo>
                    <a:lnTo>
                      <a:pt x="27" y="8"/>
                    </a:lnTo>
                    <a:lnTo>
                      <a:pt x="20" y="14"/>
                    </a:lnTo>
                    <a:lnTo>
                      <a:pt x="13" y="20"/>
                    </a:lnTo>
                    <a:lnTo>
                      <a:pt x="10" y="27"/>
                    </a:lnTo>
                    <a:lnTo>
                      <a:pt x="5" y="36"/>
                    </a:lnTo>
                    <a:lnTo>
                      <a:pt x="2" y="43"/>
                    </a:lnTo>
                    <a:lnTo>
                      <a:pt x="1" y="53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7"/>
                    </a:lnTo>
                    <a:lnTo>
                      <a:pt x="4" y="72"/>
                    </a:lnTo>
                    <a:lnTo>
                      <a:pt x="8" y="75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20" y="75"/>
                    </a:lnTo>
                    <a:lnTo>
                      <a:pt x="25" y="72"/>
                    </a:lnTo>
                    <a:lnTo>
                      <a:pt x="28" y="68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31" y="52"/>
                    </a:lnTo>
                    <a:lnTo>
                      <a:pt x="34" y="42"/>
                    </a:lnTo>
                    <a:lnTo>
                      <a:pt x="41" y="34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3" y="24"/>
                    </a:lnTo>
                    <a:lnTo>
                      <a:pt x="55" y="19"/>
                    </a:lnTo>
                    <a:lnTo>
                      <a:pt x="55" y="13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0" y="3"/>
                    </a:lnTo>
                    <a:lnTo>
                      <a:pt x="44" y="0"/>
                    </a:lnTo>
                    <a:lnTo>
                      <a:pt x="39" y="0"/>
                    </a:lnTo>
                    <a:lnTo>
                      <a:pt x="33" y="3"/>
                    </a:lnTo>
                    <a:lnTo>
                      <a:pt x="3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39"/>
              <p:cNvSpPr>
                <a:spLocks/>
              </p:cNvSpPr>
              <p:nvPr/>
            </p:nvSpPr>
            <p:spPr bwMode="auto">
              <a:xfrm>
                <a:off x="5688013" y="4795838"/>
                <a:ext cx="73025" cy="85725"/>
              </a:xfrm>
              <a:custGeom>
                <a:avLst/>
                <a:gdLst>
                  <a:gd name="T0" fmla="*/ 19 w 46"/>
                  <a:gd name="T1" fmla="*/ 47 h 54"/>
                  <a:gd name="T2" fmla="*/ 19 w 46"/>
                  <a:gd name="T3" fmla="*/ 47 h 54"/>
                  <a:gd name="T4" fmla="*/ 21 w 46"/>
                  <a:gd name="T5" fmla="*/ 49 h 54"/>
                  <a:gd name="T6" fmla="*/ 24 w 46"/>
                  <a:gd name="T7" fmla="*/ 52 h 54"/>
                  <a:gd name="T8" fmla="*/ 28 w 46"/>
                  <a:gd name="T9" fmla="*/ 53 h 54"/>
                  <a:gd name="T10" fmla="*/ 31 w 46"/>
                  <a:gd name="T11" fmla="*/ 54 h 54"/>
                  <a:gd name="T12" fmla="*/ 31 w 46"/>
                  <a:gd name="T13" fmla="*/ 54 h 54"/>
                  <a:gd name="T14" fmla="*/ 35 w 46"/>
                  <a:gd name="T15" fmla="*/ 53 h 54"/>
                  <a:gd name="T16" fmla="*/ 39 w 46"/>
                  <a:gd name="T17" fmla="*/ 52 h 54"/>
                  <a:gd name="T18" fmla="*/ 39 w 46"/>
                  <a:gd name="T19" fmla="*/ 52 h 54"/>
                  <a:gd name="T20" fmla="*/ 44 w 46"/>
                  <a:gd name="T21" fmla="*/ 47 h 54"/>
                  <a:gd name="T22" fmla="*/ 45 w 46"/>
                  <a:gd name="T23" fmla="*/ 42 h 54"/>
                  <a:gd name="T24" fmla="*/ 46 w 46"/>
                  <a:gd name="T25" fmla="*/ 37 h 54"/>
                  <a:gd name="T26" fmla="*/ 44 w 46"/>
                  <a:gd name="T27" fmla="*/ 31 h 54"/>
                  <a:gd name="T28" fmla="*/ 28 w 46"/>
                  <a:gd name="T29" fmla="*/ 6 h 54"/>
                  <a:gd name="T30" fmla="*/ 28 w 46"/>
                  <a:gd name="T31" fmla="*/ 6 h 54"/>
                  <a:gd name="T32" fmla="*/ 23 w 46"/>
                  <a:gd name="T33" fmla="*/ 1 h 54"/>
                  <a:gd name="T34" fmla="*/ 18 w 46"/>
                  <a:gd name="T35" fmla="*/ 0 h 54"/>
                  <a:gd name="T36" fmla="*/ 13 w 46"/>
                  <a:gd name="T37" fmla="*/ 0 h 54"/>
                  <a:gd name="T38" fmla="*/ 7 w 46"/>
                  <a:gd name="T39" fmla="*/ 1 h 54"/>
                  <a:gd name="T40" fmla="*/ 7 w 46"/>
                  <a:gd name="T41" fmla="*/ 1 h 54"/>
                  <a:gd name="T42" fmla="*/ 3 w 46"/>
                  <a:gd name="T43" fmla="*/ 5 h 54"/>
                  <a:gd name="T44" fmla="*/ 0 w 46"/>
                  <a:gd name="T45" fmla="*/ 11 h 54"/>
                  <a:gd name="T46" fmla="*/ 0 w 46"/>
                  <a:gd name="T47" fmla="*/ 16 h 54"/>
                  <a:gd name="T48" fmla="*/ 3 w 46"/>
                  <a:gd name="T49" fmla="*/ 22 h 54"/>
                  <a:gd name="T50" fmla="*/ 19 w 46"/>
                  <a:gd name="T51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54">
                    <a:moveTo>
                      <a:pt x="19" y="47"/>
                    </a:moveTo>
                    <a:lnTo>
                      <a:pt x="19" y="47"/>
                    </a:lnTo>
                    <a:lnTo>
                      <a:pt x="21" y="49"/>
                    </a:lnTo>
                    <a:lnTo>
                      <a:pt x="24" y="52"/>
                    </a:lnTo>
                    <a:lnTo>
                      <a:pt x="28" y="53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5" y="53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4" y="47"/>
                    </a:lnTo>
                    <a:lnTo>
                      <a:pt x="45" y="42"/>
                    </a:lnTo>
                    <a:lnTo>
                      <a:pt x="46" y="37"/>
                    </a:lnTo>
                    <a:lnTo>
                      <a:pt x="44" y="31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19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40"/>
              <p:cNvSpPr>
                <a:spLocks/>
              </p:cNvSpPr>
              <p:nvPr/>
            </p:nvSpPr>
            <p:spPr bwMode="auto">
              <a:xfrm>
                <a:off x="5583238" y="4884738"/>
                <a:ext cx="84138" cy="71438"/>
              </a:xfrm>
              <a:custGeom>
                <a:avLst/>
                <a:gdLst>
                  <a:gd name="T0" fmla="*/ 6 w 53"/>
                  <a:gd name="T1" fmla="*/ 25 h 45"/>
                  <a:gd name="T2" fmla="*/ 31 w 53"/>
                  <a:gd name="T3" fmla="*/ 43 h 45"/>
                  <a:gd name="T4" fmla="*/ 31 w 53"/>
                  <a:gd name="T5" fmla="*/ 43 h 45"/>
                  <a:gd name="T6" fmla="*/ 34 w 53"/>
                  <a:gd name="T7" fmla="*/ 45 h 45"/>
                  <a:gd name="T8" fmla="*/ 38 w 53"/>
                  <a:gd name="T9" fmla="*/ 45 h 45"/>
                  <a:gd name="T10" fmla="*/ 38 w 53"/>
                  <a:gd name="T11" fmla="*/ 45 h 45"/>
                  <a:gd name="T12" fmla="*/ 42 w 53"/>
                  <a:gd name="T13" fmla="*/ 45 h 45"/>
                  <a:gd name="T14" fmla="*/ 46 w 53"/>
                  <a:gd name="T15" fmla="*/ 44 h 45"/>
                  <a:gd name="T16" fmla="*/ 48 w 53"/>
                  <a:gd name="T17" fmla="*/ 41 h 45"/>
                  <a:gd name="T18" fmla="*/ 50 w 53"/>
                  <a:gd name="T19" fmla="*/ 39 h 45"/>
                  <a:gd name="T20" fmla="*/ 50 w 53"/>
                  <a:gd name="T21" fmla="*/ 39 h 45"/>
                  <a:gd name="T22" fmla="*/ 53 w 53"/>
                  <a:gd name="T23" fmla="*/ 34 h 45"/>
                  <a:gd name="T24" fmla="*/ 53 w 53"/>
                  <a:gd name="T25" fmla="*/ 28 h 45"/>
                  <a:gd name="T26" fmla="*/ 50 w 53"/>
                  <a:gd name="T27" fmla="*/ 23 h 45"/>
                  <a:gd name="T28" fmla="*/ 47 w 53"/>
                  <a:gd name="T29" fmla="*/ 19 h 45"/>
                  <a:gd name="T30" fmla="*/ 22 w 53"/>
                  <a:gd name="T31" fmla="*/ 2 h 45"/>
                  <a:gd name="T32" fmla="*/ 22 w 53"/>
                  <a:gd name="T33" fmla="*/ 2 h 45"/>
                  <a:gd name="T34" fmla="*/ 17 w 53"/>
                  <a:gd name="T35" fmla="*/ 0 h 45"/>
                  <a:gd name="T36" fmla="*/ 11 w 53"/>
                  <a:gd name="T37" fmla="*/ 0 h 45"/>
                  <a:gd name="T38" fmla="*/ 6 w 53"/>
                  <a:gd name="T39" fmla="*/ 1 h 45"/>
                  <a:gd name="T40" fmla="*/ 2 w 53"/>
                  <a:gd name="T41" fmla="*/ 4 h 45"/>
                  <a:gd name="T42" fmla="*/ 2 w 53"/>
                  <a:gd name="T43" fmla="*/ 4 h 45"/>
                  <a:gd name="T44" fmla="*/ 0 w 53"/>
                  <a:gd name="T45" fmla="*/ 11 h 45"/>
                  <a:gd name="T46" fmla="*/ 0 w 53"/>
                  <a:gd name="T47" fmla="*/ 16 h 45"/>
                  <a:gd name="T48" fmla="*/ 1 w 53"/>
                  <a:gd name="T49" fmla="*/ 21 h 45"/>
                  <a:gd name="T50" fmla="*/ 6 w 53"/>
                  <a:gd name="T51" fmla="*/ 25 h 45"/>
                  <a:gd name="T52" fmla="*/ 6 w 53"/>
                  <a:gd name="T53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3" h="45">
                    <a:moveTo>
                      <a:pt x="6" y="25"/>
                    </a:moveTo>
                    <a:lnTo>
                      <a:pt x="31" y="43"/>
                    </a:lnTo>
                    <a:lnTo>
                      <a:pt x="31" y="43"/>
                    </a:lnTo>
                    <a:lnTo>
                      <a:pt x="34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42" y="45"/>
                    </a:lnTo>
                    <a:lnTo>
                      <a:pt x="46" y="44"/>
                    </a:lnTo>
                    <a:lnTo>
                      <a:pt x="48" y="41"/>
                    </a:lnTo>
                    <a:lnTo>
                      <a:pt x="50" y="39"/>
                    </a:lnTo>
                    <a:lnTo>
                      <a:pt x="50" y="39"/>
                    </a:lnTo>
                    <a:lnTo>
                      <a:pt x="53" y="34"/>
                    </a:lnTo>
                    <a:lnTo>
                      <a:pt x="53" y="28"/>
                    </a:lnTo>
                    <a:lnTo>
                      <a:pt x="50" y="23"/>
                    </a:lnTo>
                    <a:lnTo>
                      <a:pt x="47" y="19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6" y="25"/>
                    </a:lnTo>
                    <a:lnTo>
                      <a:pt x="6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41"/>
              <p:cNvSpPr>
                <a:spLocks/>
              </p:cNvSpPr>
              <p:nvPr/>
            </p:nvSpPr>
            <p:spPr bwMode="auto">
              <a:xfrm>
                <a:off x="5535613" y="5021263"/>
                <a:ext cx="93663" cy="47625"/>
              </a:xfrm>
              <a:custGeom>
                <a:avLst/>
                <a:gdLst>
                  <a:gd name="T0" fmla="*/ 45 w 59"/>
                  <a:gd name="T1" fmla="*/ 30 h 30"/>
                  <a:gd name="T2" fmla="*/ 45 w 59"/>
                  <a:gd name="T3" fmla="*/ 30 h 30"/>
                  <a:gd name="T4" fmla="*/ 45 w 59"/>
                  <a:gd name="T5" fmla="*/ 30 h 30"/>
                  <a:gd name="T6" fmla="*/ 45 w 59"/>
                  <a:gd name="T7" fmla="*/ 30 h 30"/>
                  <a:gd name="T8" fmla="*/ 51 w 59"/>
                  <a:gd name="T9" fmla="*/ 28 h 30"/>
                  <a:gd name="T10" fmla="*/ 56 w 59"/>
                  <a:gd name="T11" fmla="*/ 26 h 30"/>
                  <a:gd name="T12" fmla="*/ 58 w 59"/>
                  <a:gd name="T13" fmla="*/ 21 h 30"/>
                  <a:gd name="T14" fmla="*/ 59 w 59"/>
                  <a:gd name="T15" fmla="*/ 15 h 30"/>
                  <a:gd name="T16" fmla="*/ 59 w 59"/>
                  <a:gd name="T17" fmla="*/ 15 h 30"/>
                  <a:gd name="T18" fmla="*/ 58 w 59"/>
                  <a:gd name="T19" fmla="*/ 10 h 30"/>
                  <a:gd name="T20" fmla="*/ 56 w 59"/>
                  <a:gd name="T21" fmla="*/ 5 h 30"/>
                  <a:gd name="T22" fmla="*/ 51 w 59"/>
                  <a:gd name="T23" fmla="*/ 2 h 30"/>
                  <a:gd name="T24" fmla="*/ 45 w 59"/>
                  <a:gd name="T25" fmla="*/ 1 h 30"/>
                  <a:gd name="T26" fmla="*/ 15 w 59"/>
                  <a:gd name="T27" fmla="*/ 0 h 30"/>
                  <a:gd name="T28" fmla="*/ 15 w 59"/>
                  <a:gd name="T29" fmla="*/ 0 h 30"/>
                  <a:gd name="T30" fmla="*/ 15 w 59"/>
                  <a:gd name="T31" fmla="*/ 0 h 30"/>
                  <a:gd name="T32" fmla="*/ 15 w 59"/>
                  <a:gd name="T33" fmla="*/ 0 h 30"/>
                  <a:gd name="T34" fmla="*/ 9 w 59"/>
                  <a:gd name="T35" fmla="*/ 1 h 30"/>
                  <a:gd name="T36" fmla="*/ 4 w 59"/>
                  <a:gd name="T37" fmla="*/ 5 h 30"/>
                  <a:gd name="T38" fmla="*/ 2 w 59"/>
                  <a:gd name="T39" fmla="*/ 10 h 30"/>
                  <a:gd name="T40" fmla="*/ 0 w 59"/>
                  <a:gd name="T41" fmla="*/ 15 h 30"/>
                  <a:gd name="T42" fmla="*/ 0 w 59"/>
                  <a:gd name="T43" fmla="*/ 15 h 30"/>
                  <a:gd name="T44" fmla="*/ 2 w 59"/>
                  <a:gd name="T45" fmla="*/ 21 h 30"/>
                  <a:gd name="T46" fmla="*/ 4 w 59"/>
                  <a:gd name="T47" fmla="*/ 26 h 30"/>
                  <a:gd name="T48" fmla="*/ 9 w 59"/>
                  <a:gd name="T49" fmla="*/ 28 h 30"/>
                  <a:gd name="T50" fmla="*/ 15 w 59"/>
                  <a:gd name="T51" fmla="*/ 30 h 30"/>
                  <a:gd name="T52" fmla="*/ 45 w 59"/>
                  <a:gd name="T5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30">
                    <a:moveTo>
                      <a:pt x="45" y="30"/>
                    </a:moveTo>
                    <a:lnTo>
                      <a:pt x="45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51" y="28"/>
                    </a:lnTo>
                    <a:lnTo>
                      <a:pt x="56" y="26"/>
                    </a:lnTo>
                    <a:lnTo>
                      <a:pt x="58" y="21"/>
                    </a:lnTo>
                    <a:lnTo>
                      <a:pt x="59" y="15"/>
                    </a:lnTo>
                    <a:lnTo>
                      <a:pt x="59" y="15"/>
                    </a:lnTo>
                    <a:lnTo>
                      <a:pt x="58" y="10"/>
                    </a:lnTo>
                    <a:lnTo>
                      <a:pt x="56" y="5"/>
                    </a:lnTo>
                    <a:lnTo>
                      <a:pt x="51" y="2"/>
                    </a:lnTo>
                    <a:lnTo>
                      <a:pt x="45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4" y="5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6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45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42"/>
              <p:cNvSpPr>
                <a:spLocks/>
              </p:cNvSpPr>
              <p:nvPr/>
            </p:nvSpPr>
            <p:spPr bwMode="auto">
              <a:xfrm>
                <a:off x="5557838" y="5140325"/>
                <a:ext cx="90488" cy="68263"/>
              </a:xfrm>
              <a:custGeom>
                <a:avLst/>
                <a:gdLst>
                  <a:gd name="T0" fmla="*/ 36 w 57"/>
                  <a:gd name="T1" fmla="*/ 1 h 43"/>
                  <a:gd name="T2" fmla="*/ 8 w 57"/>
                  <a:gd name="T3" fmla="*/ 15 h 43"/>
                  <a:gd name="T4" fmla="*/ 8 w 57"/>
                  <a:gd name="T5" fmla="*/ 15 h 43"/>
                  <a:gd name="T6" fmla="*/ 4 w 57"/>
                  <a:gd name="T7" fmla="*/ 19 h 43"/>
                  <a:gd name="T8" fmla="*/ 1 w 57"/>
                  <a:gd name="T9" fmla="*/ 24 h 43"/>
                  <a:gd name="T10" fmla="*/ 0 w 57"/>
                  <a:gd name="T11" fmla="*/ 29 h 43"/>
                  <a:gd name="T12" fmla="*/ 1 w 57"/>
                  <a:gd name="T13" fmla="*/ 35 h 43"/>
                  <a:gd name="T14" fmla="*/ 1 w 57"/>
                  <a:gd name="T15" fmla="*/ 35 h 43"/>
                  <a:gd name="T16" fmla="*/ 4 w 57"/>
                  <a:gd name="T17" fmla="*/ 38 h 43"/>
                  <a:gd name="T18" fmla="*/ 7 w 57"/>
                  <a:gd name="T19" fmla="*/ 41 h 43"/>
                  <a:gd name="T20" fmla="*/ 11 w 57"/>
                  <a:gd name="T21" fmla="*/ 42 h 43"/>
                  <a:gd name="T22" fmla="*/ 15 w 57"/>
                  <a:gd name="T23" fmla="*/ 43 h 43"/>
                  <a:gd name="T24" fmla="*/ 15 w 57"/>
                  <a:gd name="T25" fmla="*/ 43 h 43"/>
                  <a:gd name="T26" fmla="*/ 17 w 57"/>
                  <a:gd name="T27" fmla="*/ 42 h 43"/>
                  <a:gd name="T28" fmla="*/ 21 w 57"/>
                  <a:gd name="T29" fmla="*/ 41 h 43"/>
                  <a:gd name="T30" fmla="*/ 48 w 57"/>
                  <a:gd name="T31" fmla="*/ 29 h 43"/>
                  <a:gd name="T32" fmla="*/ 48 w 57"/>
                  <a:gd name="T33" fmla="*/ 29 h 43"/>
                  <a:gd name="T34" fmla="*/ 53 w 57"/>
                  <a:gd name="T35" fmla="*/ 25 h 43"/>
                  <a:gd name="T36" fmla="*/ 55 w 57"/>
                  <a:gd name="T37" fmla="*/ 20 h 43"/>
                  <a:gd name="T38" fmla="*/ 57 w 57"/>
                  <a:gd name="T39" fmla="*/ 14 h 43"/>
                  <a:gd name="T40" fmla="*/ 54 w 57"/>
                  <a:gd name="T41" fmla="*/ 9 h 43"/>
                  <a:gd name="T42" fmla="*/ 54 w 57"/>
                  <a:gd name="T43" fmla="*/ 9 h 43"/>
                  <a:gd name="T44" fmla="*/ 52 w 57"/>
                  <a:gd name="T45" fmla="*/ 4 h 43"/>
                  <a:gd name="T46" fmla="*/ 47 w 57"/>
                  <a:gd name="T47" fmla="*/ 1 h 43"/>
                  <a:gd name="T48" fmla="*/ 41 w 57"/>
                  <a:gd name="T49" fmla="*/ 0 h 43"/>
                  <a:gd name="T50" fmla="*/ 36 w 57"/>
                  <a:gd name="T51" fmla="*/ 1 h 43"/>
                  <a:gd name="T52" fmla="*/ 36 w 57"/>
                  <a:gd name="T5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7" h="43">
                    <a:moveTo>
                      <a:pt x="36" y="1"/>
                    </a:moveTo>
                    <a:lnTo>
                      <a:pt x="8" y="15"/>
                    </a:lnTo>
                    <a:lnTo>
                      <a:pt x="8" y="15"/>
                    </a:lnTo>
                    <a:lnTo>
                      <a:pt x="4" y="19"/>
                    </a:lnTo>
                    <a:lnTo>
                      <a:pt x="1" y="24"/>
                    </a:lnTo>
                    <a:lnTo>
                      <a:pt x="0" y="29"/>
                    </a:lnTo>
                    <a:lnTo>
                      <a:pt x="1" y="35"/>
                    </a:lnTo>
                    <a:lnTo>
                      <a:pt x="1" y="35"/>
                    </a:lnTo>
                    <a:lnTo>
                      <a:pt x="4" y="38"/>
                    </a:lnTo>
                    <a:lnTo>
                      <a:pt x="7" y="41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1" y="41"/>
                    </a:lnTo>
                    <a:lnTo>
                      <a:pt x="48" y="29"/>
                    </a:lnTo>
                    <a:lnTo>
                      <a:pt x="48" y="29"/>
                    </a:lnTo>
                    <a:lnTo>
                      <a:pt x="53" y="25"/>
                    </a:lnTo>
                    <a:lnTo>
                      <a:pt x="55" y="20"/>
                    </a:lnTo>
                    <a:lnTo>
                      <a:pt x="57" y="14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2" y="4"/>
                    </a:lnTo>
                    <a:lnTo>
                      <a:pt x="47" y="1"/>
                    </a:lnTo>
                    <a:lnTo>
                      <a:pt x="41" y="0"/>
                    </a:lnTo>
                    <a:lnTo>
                      <a:pt x="36" y="1"/>
                    </a:lnTo>
                    <a:lnTo>
                      <a:pt x="36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4108A13A-70F0-48D2-AE0B-6C9AFBE56B1D}"/>
              </a:ext>
            </a:extLst>
          </p:cNvPr>
          <p:cNvGrpSpPr/>
          <p:nvPr/>
        </p:nvGrpSpPr>
        <p:grpSpPr>
          <a:xfrm>
            <a:off x="7353052" y="2538791"/>
            <a:ext cx="1691792" cy="1799013"/>
            <a:chOff x="7353052" y="2538791"/>
            <a:chExt cx="1691792" cy="1799013"/>
          </a:xfrm>
        </p:grpSpPr>
        <p:grpSp>
          <p:nvGrpSpPr>
            <p:cNvPr id="10" name="Group 9"/>
            <p:cNvGrpSpPr/>
            <p:nvPr/>
          </p:nvGrpSpPr>
          <p:grpSpPr>
            <a:xfrm>
              <a:off x="7353053" y="3587351"/>
              <a:ext cx="1691790" cy="750453"/>
              <a:chOff x="10558483" y="2893010"/>
              <a:chExt cx="1691790" cy="750453"/>
            </a:xfrm>
          </p:grpSpPr>
          <p:sp>
            <p:nvSpPr>
              <p:cNvPr id="46" name="Rectangle 3"/>
              <p:cNvSpPr txBox="1">
                <a:spLocks noChangeArrowheads="1"/>
              </p:cNvSpPr>
              <p:nvPr/>
            </p:nvSpPr>
            <p:spPr bwMode="auto">
              <a:xfrm>
                <a:off x="10558483" y="3274131"/>
                <a:ext cx="1691790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</a:t>
                </a:r>
                <a:endParaRPr lang="en-US" altLang="zh-CN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Rectangle 3"/>
              <p:cNvSpPr txBox="1">
                <a:spLocks noChangeArrowheads="1"/>
              </p:cNvSpPr>
              <p:nvPr/>
            </p:nvSpPr>
            <p:spPr bwMode="auto">
              <a:xfrm>
                <a:off x="10646699" y="2893010"/>
                <a:ext cx="1515357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en-US" altLang="ko-KR" sz="2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latin typeface="Calibri" panose="020F0502020204030204" pitchFamily="34" charset="0"/>
                  </a:rPr>
                  <a:t>2014</a:t>
                </a:r>
              </a:p>
            </p:txBody>
          </p:sp>
        </p:grpSp>
        <p:sp>
          <p:nvSpPr>
            <p:cNvPr id="40" name="직사각형 9"/>
            <p:cNvSpPr/>
            <p:nvPr/>
          </p:nvSpPr>
          <p:spPr>
            <a:xfrm flipV="1">
              <a:off x="7353052" y="2538791"/>
              <a:ext cx="1691792" cy="1430977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scene3d>
              <a:camera prst="perspectiveRelaxed" fov="5700000">
                <a:rot lat="16800000" lon="0" rev="0"/>
              </a:camera>
              <a:lightRig rig="soft" dir="t">
                <a:rot lat="0" lon="0" rev="4800000"/>
              </a:lightRig>
            </a:scene3d>
            <a:sp3d extrusionH="57150" prstMaterial="plastic">
              <a:bevelT w="0" h="12700"/>
              <a:bevelB w="0" h="254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9" name="Group 88"/>
            <p:cNvGrpSpPr/>
            <p:nvPr/>
          </p:nvGrpSpPr>
          <p:grpSpPr>
            <a:xfrm>
              <a:off x="7884312" y="2614233"/>
              <a:ext cx="629273" cy="485773"/>
              <a:chOff x="7189284" y="5810252"/>
              <a:chExt cx="939800" cy="725487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90" name="Freeform 85"/>
              <p:cNvSpPr>
                <a:spLocks/>
              </p:cNvSpPr>
              <p:nvPr/>
            </p:nvSpPr>
            <p:spPr bwMode="auto">
              <a:xfrm>
                <a:off x="7189284" y="5891214"/>
                <a:ext cx="939800" cy="644525"/>
              </a:xfrm>
              <a:custGeom>
                <a:avLst/>
                <a:gdLst>
                  <a:gd name="T0" fmla="*/ 555 w 592"/>
                  <a:gd name="T1" fmla="*/ 250 h 406"/>
                  <a:gd name="T2" fmla="*/ 553 w 592"/>
                  <a:gd name="T3" fmla="*/ 243 h 406"/>
                  <a:gd name="T4" fmla="*/ 544 w 592"/>
                  <a:gd name="T5" fmla="*/ 179 h 406"/>
                  <a:gd name="T6" fmla="*/ 501 w 592"/>
                  <a:gd name="T7" fmla="*/ 90 h 406"/>
                  <a:gd name="T8" fmla="*/ 429 w 592"/>
                  <a:gd name="T9" fmla="*/ 24 h 406"/>
                  <a:gd name="T10" fmla="*/ 375 w 592"/>
                  <a:gd name="T11" fmla="*/ 29 h 406"/>
                  <a:gd name="T12" fmla="*/ 448 w 592"/>
                  <a:gd name="T13" fmla="*/ 73 h 406"/>
                  <a:gd name="T14" fmla="*/ 498 w 592"/>
                  <a:gd name="T15" fmla="*/ 139 h 406"/>
                  <a:gd name="T16" fmla="*/ 522 w 592"/>
                  <a:gd name="T17" fmla="*/ 222 h 406"/>
                  <a:gd name="T18" fmla="*/ 523 w 592"/>
                  <a:gd name="T19" fmla="*/ 240 h 406"/>
                  <a:gd name="T20" fmla="*/ 523 w 592"/>
                  <a:gd name="T21" fmla="*/ 242 h 406"/>
                  <a:gd name="T22" fmla="*/ 523 w 592"/>
                  <a:gd name="T23" fmla="*/ 248 h 406"/>
                  <a:gd name="T24" fmla="*/ 530 w 592"/>
                  <a:gd name="T25" fmla="*/ 267 h 406"/>
                  <a:gd name="T26" fmla="*/ 562 w 592"/>
                  <a:gd name="T27" fmla="*/ 312 h 406"/>
                  <a:gd name="T28" fmla="*/ 536 w 592"/>
                  <a:gd name="T29" fmla="*/ 312 h 406"/>
                  <a:gd name="T30" fmla="*/ 501 w 592"/>
                  <a:gd name="T31" fmla="*/ 325 h 406"/>
                  <a:gd name="T32" fmla="*/ 459 w 592"/>
                  <a:gd name="T33" fmla="*/ 345 h 406"/>
                  <a:gd name="T34" fmla="*/ 360 w 592"/>
                  <a:gd name="T35" fmla="*/ 372 h 406"/>
                  <a:gd name="T36" fmla="*/ 301 w 592"/>
                  <a:gd name="T37" fmla="*/ 376 h 406"/>
                  <a:gd name="T38" fmla="*/ 229 w 592"/>
                  <a:gd name="T39" fmla="*/ 370 h 406"/>
                  <a:gd name="T40" fmla="*/ 160 w 592"/>
                  <a:gd name="T41" fmla="*/ 353 h 406"/>
                  <a:gd name="T42" fmla="*/ 91 w 592"/>
                  <a:gd name="T43" fmla="*/ 321 h 406"/>
                  <a:gd name="T44" fmla="*/ 63 w 592"/>
                  <a:gd name="T45" fmla="*/ 312 h 406"/>
                  <a:gd name="T46" fmla="*/ 29 w 592"/>
                  <a:gd name="T47" fmla="*/ 285 h 406"/>
                  <a:gd name="T48" fmla="*/ 65 w 592"/>
                  <a:gd name="T49" fmla="*/ 274 h 406"/>
                  <a:gd name="T50" fmla="*/ 79 w 592"/>
                  <a:gd name="T51" fmla="*/ 247 h 406"/>
                  <a:gd name="T52" fmla="*/ 79 w 592"/>
                  <a:gd name="T53" fmla="*/ 243 h 406"/>
                  <a:gd name="T54" fmla="*/ 79 w 592"/>
                  <a:gd name="T55" fmla="*/ 243 h 406"/>
                  <a:gd name="T56" fmla="*/ 79 w 592"/>
                  <a:gd name="T57" fmla="*/ 240 h 406"/>
                  <a:gd name="T58" fmla="*/ 80 w 592"/>
                  <a:gd name="T59" fmla="*/ 210 h 406"/>
                  <a:gd name="T60" fmla="*/ 102 w 592"/>
                  <a:gd name="T61" fmla="*/ 140 h 406"/>
                  <a:gd name="T62" fmla="*/ 143 w 592"/>
                  <a:gd name="T63" fmla="*/ 82 h 406"/>
                  <a:gd name="T64" fmla="*/ 187 w 592"/>
                  <a:gd name="T65" fmla="*/ 48 h 406"/>
                  <a:gd name="T66" fmla="*/ 192 w 592"/>
                  <a:gd name="T67" fmla="*/ 21 h 406"/>
                  <a:gd name="T68" fmla="*/ 187 w 592"/>
                  <a:gd name="T69" fmla="*/ 16 h 406"/>
                  <a:gd name="T70" fmla="*/ 131 w 592"/>
                  <a:gd name="T71" fmla="*/ 55 h 406"/>
                  <a:gd name="T72" fmla="*/ 79 w 592"/>
                  <a:gd name="T73" fmla="*/ 123 h 406"/>
                  <a:gd name="T74" fmla="*/ 52 w 592"/>
                  <a:gd name="T75" fmla="*/ 206 h 406"/>
                  <a:gd name="T76" fmla="*/ 49 w 592"/>
                  <a:gd name="T77" fmla="*/ 245 h 406"/>
                  <a:gd name="T78" fmla="*/ 28 w 592"/>
                  <a:gd name="T79" fmla="*/ 255 h 406"/>
                  <a:gd name="T80" fmla="*/ 10 w 592"/>
                  <a:gd name="T81" fmla="*/ 256 h 406"/>
                  <a:gd name="T82" fmla="*/ 0 w 592"/>
                  <a:gd name="T83" fmla="*/ 337 h 406"/>
                  <a:gd name="T84" fmla="*/ 7 w 592"/>
                  <a:gd name="T85" fmla="*/ 349 h 406"/>
                  <a:gd name="T86" fmla="*/ 22 w 592"/>
                  <a:gd name="T87" fmla="*/ 350 h 406"/>
                  <a:gd name="T88" fmla="*/ 55 w 592"/>
                  <a:gd name="T89" fmla="*/ 342 h 406"/>
                  <a:gd name="T90" fmla="*/ 78 w 592"/>
                  <a:gd name="T91" fmla="*/ 348 h 406"/>
                  <a:gd name="T92" fmla="*/ 152 w 592"/>
                  <a:gd name="T93" fmla="*/ 380 h 406"/>
                  <a:gd name="T94" fmla="*/ 243 w 592"/>
                  <a:gd name="T95" fmla="*/ 402 h 406"/>
                  <a:gd name="T96" fmla="*/ 302 w 592"/>
                  <a:gd name="T97" fmla="*/ 406 h 406"/>
                  <a:gd name="T98" fmla="*/ 351 w 592"/>
                  <a:gd name="T99" fmla="*/ 403 h 406"/>
                  <a:gd name="T100" fmla="*/ 450 w 592"/>
                  <a:gd name="T101" fmla="*/ 381 h 406"/>
                  <a:gd name="T102" fmla="*/ 516 w 592"/>
                  <a:gd name="T103" fmla="*/ 350 h 406"/>
                  <a:gd name="T104" fmla="*/ 540 w 592"/>
                  <a:gd name="T105" fmla="*/ 340 h 406"/>
                  <a:gd name="T106" fmla="*/ 569 w 592"/>
                  <a:gd name="T107" fmla="*/ 346 h 406"/>
                  <a:gd name="T108" fmla="*/ 585 w 592"/>
                  <a:gd name="T109" fmla="*/ 346 h 406"/>
                  <a:gd name="T110" fmla="*/ 592 w 592"/>
                  <a:gd name="T111" fmla="*/ 334 h 406"/>
                  <a:gd name="T112" fmla="*/ 583 w 592"/>
                  <a:gd name="T113" fmla="*/ 255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92" h="406">
                    <a:moveTo>
                      <a:pt x="577" y="254"/>
                    </a:moveTo>
                    <a:lnTo>
                      <a:pt x="577" y="254"/>
                    </a:lnTo>
                    <a:lnTo>
                      <a:pt x="566" y="254"/>
                    </a:lnTo>
                    <a:lnTo>
                      <a:pt x="559" y="251"/>
                    </a:lnTo>
                    <a:lnTo>
                      <a:pt x="555" y="250"/>
                    </a:lnTo>
                    <a:lnTo>
                      <a:pt x="554" y="249"/>
                    </a:lnTo>
                    <a:lnTo>
                      <a:pt x="554" y="249"/>
                    </a:lnTo>
                    <a:lnTo>
                      <a:pt x="553" y="247"/>
                    </a:lnTo>
                    <a:lnTo>
                      <a:pt x="553" y="247"/>
                    </a:lnTo>
                    <a:lnTo>
                      <a:pt x="553" y="243"/>
                    </a:lnTo>
                    <a:lnTo>
                      <a:pt x="553" y="239"/>
                    </a:lnTo>
                    <a:lnTo>
                      <a:pt x="553" y="239"/>
                    </a:lnTo>
                    <a:lnTo>
                      <a:pt x="551" y="218"/>
                    </a:lnTo>
                    <a:lnTo>
                      <a:pt x="549" y="198"/>
                    </a:lnTo>
                    <a:lnTo>
                      <a:pt x="544" y="179"/>
                    </a:lnTo>
                    <a:lnTo>
                      <a:pt x="538" y="159"/>
                    </a:lnTo>
                    <a:lnTo>
                      <a:pt x="532" y="140"/>
                    </a:lnTo>
                    <a:lnTo>
                      <a:pt x="523" y="123"/>
                    </a:lnTo>
                    <a:lnTo>
                      <a:pt x="513" y="106"/>
                    </a:lnTo>
                    <a:lnTo>
                      <a:pt x="501" y="90"/>
                    </a:lnTo>
                    <a:lnTo>
                      <a:pt x="488" y="74"/>
                    </a:lnTo>
                    <a:lnTo>
                      <a:pt x="475" y="60"/>
                    </a:lnTo>
                    <a:lnTo>
                      <a:pt x="461" y="47"/>
                    </a:lnTo>
                    <a:lnTo>
                      <a:pt x="445" y="36"/>
                    </a:lnTo>
                    <a:lnTo>
                      <a:pt x="429" y="24"/>
                    </a:lnTo>
                    <a:lnTo>
                      <a:pt x="412" y="15"/>
                    </a:lnTo>
                    <a:lnTo>
                      <a:pt x="393" y="7"/>
                    </a:lnTo>
                    <a:lnTo>
                      <a:pt x="375" y="0"/>
                    </a:lnTo>
                    <a:lnTo>
                      <a:pt x="375" y="29"/>
                    </a:lnTo>
                    <a:lnTo>
                      <a:pt x="375" y="29"/>
                    </a:lnTo>
                    <a:lnTo>
                      <a:pt x="391" y="36"/>
                    </a:lnTo>
                    <a:lnTo>
                      <a:pt x="406" y="44"/>
                    </a:lnTo>
                    <a:lnTo>
                      <a:pt x="421" y="53"/>
                    </a:lnTo>
                    <a:lnTo>
                      <a:pt x="434" y="61"/>
                    </a:lnTo>
                    <a:lnTo>
                      <a:pt x="448" y="73"/>
                    </a:lnTo>
                    <a:lnTo>
                      <a:pt x="459" y="85"/>
                    </a:lnTo>
                    <a:lnTo>
                      <a:pt x="471" y="97"/>
                    </a:lnTo>
                    <a:lnTo>
                      <a:pt x="481" y="111"/>
                    </a:lnTo>
                    <a:lnTo>
                      <a:pt x="490" y="124"/>
                    </a:lnTo>
                    <a:lnTo>
                      <a:pt x="498" y="139"/>
                    </a:lnTo>
                    <a:lnTo>
                      <a:pt x="506" y="155"/>
                    </a:lnTo>
                    <a:lnTo>
                      <a:pt x="512" y="171"/>
                    </a:lnTo>
                    <a:lnTo>
                      <a:pt x="517" y="187"/>
                    </a:lnTo>
                    <a:lnTo>
                      <a:pt x="519" y="205"/>
                    </a:lnTo>
                    <a:lnTo>
                      <a:pt x="522" y="222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0"/>
                    </a:lnTo>
                    <a:lnTo>
                      <a:pt x="523" y="242"/>
                    </a:lnTo>
                    <a:lnTo>
                      <a:pt x="523" y="242"/>
                    </a:lnTo>
                    <a:lnTo>
                      <a:pt x="523" y="245"/>
                    </a:lnTo>
                    <a:lnTo>
                      <a:pt x="523" y="245"/>
                    </a:lnTo>
                    <a:lnTo>
                      <a:pt x="523" y="248"/>
                    </a:lnTo>
                    <a:lnTo>
                      <a:pt x="523" y="248"/>
                    </a:lnTo>
                    <a:lnTo>
                      <a:pt x="523" y="253"/>
                    </a:lnTo>
                    <a:lnTo>
                      <a:pt x="524" y="256"/>
                    </a:lnTo>
                    <a:lnTo>
                      <a:pt x="527" y="261"/>
                    </a:lnTo>
                    <a:lnTo>
                      <a:pt x="530" y="267"/>
                    </a:lnTo>
                    <a:lnTo>
                      <a:pt x="530" y="267"/>
                    </a:lnTo>
                    <a:lnTo>
                      <a:pt x="535" y="272"/>
                    </a:lnTo>
                    <a:lnTo>
                      <a:pt x="543" y="277"/>
                    </a:lnTo>
                    <a:lnTo>
                      <a:pt x="553" y="281"/>
                    </a:lnTo>
                    <a:lnTo>
                      <a:pt x="562" y="282"/>
                    </a:lnTo>
                    <a:lnTo>
                      <a:pt x="562" y="312"/>
                    </a:lnTo>
                    <a:lnTo>
                      <a:pt x="562" y="312"/>
                    </a:lnTo>
                    <a:lnTo>
                      <a:pt x="555" y="311"/>
                    </a:lnTo>
                    <a:lnTo>
                      <a:pt x="546" y="311"/>
                    </a:lnTo>
                    <a:lnTo>
                      <a:pt x="546" y="311"/>
                    </a:lnTo>
                    <a:lnTo>
                      <a:pt x="536" y="312"/>
                    </a:lnTo>
                    <a:lnTo>
                      <a:pt x="528" y="313"/>
                    </a:lnTo>
                    <a:lnTo>
                      <a:pt x="518" y="316"/>
                    </a:lnTo>
                    <a:lnTo>
                      <a:pt x="509" y="321"/>
                    </a:lnTo>
                    <a:lnTo>
                      <a:pt x="509" y="321"/>
                    </a:lnTo>
                    <a:lnTo>
                      <a:pt x="501" y="325"/>
                    </a:lnTo>
                    <a:lnTo>
                      <a:pt x="501" y="325"/>
                    </a:lnTo>
                    <a:lnTo>
                      <a:pt x="488" y="332"/>
                    </a:lnTo>
                    <a:lnTo>
                      <a:pt x="488" y="332"/>
                    </a:lnTo>
                    <a:lnTo>
                      <a:pt x="459" y="345"/>
                    </a:lnTo>
                    <a:lnTo>
                      <a:pt x="459" y="345"/>
                    </a:lnTo>
                    <a:lnTo>
                      <a:pt x="439" y="353"/>
                    </a:lnTo>
                    <a:lnTo>
                      <a:pt x="419" y="360"/>
                    </a:lnTo>
                    <a:lnTo>
                      <a:pt x="400" y="365"/>
                    </a:lnTo>
                    <a:lnTo>
                      <a:pt x="380" y="369"/>
                    </a:lnTo>
                    <a:lnTo>
                      <a:pt x="360" y="372"/>
                    </a:lnTo>
                    <a:lnTo>
                      <a:pt x="342" y="375"/>
                    </a:lnTo>
                    <a:lnTo>
                      <a:pt x="322" y="376"/>
                    </a:lnTo>
                    <a:lnTo>
                      <a:pt x="303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301" y="376"/>
                    </a:lnTo>
                    <a:lnTo>
                      <a:pt x="282" y="376"/>
                    </a:lnTo>
                    <a:lnTo>
                      <a:pt x="265" y="375"/>
                    </a:lnTo>
                    <a:lnTo>
                      <a:pt x="247" y="372"/>
                    </a:lnTo>
                    <a:lnTo>
                      <a:pt x="229" y="370"/>
                    </a:lnTo>
                    <a:lnTo>
                      <a:pt x="212" y="366"/>
                    </a:lnTo>
                    <a:lnTo>
                      <a:pt x="195" y="362"/>
                    </a:lnTo>
                    <a:lnTo>
                      <a:pt x="177" y="358"/>
                    </a:lnTo>
                    <a:lnTo>
                      <a:pt x="160" y="353"/>
                    </a:lnTo>
                    <a:lnTo>
                      <a:pt x="160" y="353"/>
                    </a:lnTo>
                    <a:lnTo>
                      <a:pt x="140" y="345"/>
                    </a:lnTo>
                    <a:lnTo>
                      <a:pt x="122" y="338"/>
                    </a:lnTo>
                    <a:lnTo>
                      <a:pt x="106" y="329"/>
                    </a:lnTo>
                    <a:lnTo>
                      <a:pt x="91" y="321"/>
                    </a:lnTo>
                    <a:lnTo>
                      <a:pt x="91" y="321"/>
                    </a:lnTo>
                    <a:lnTo>
                      <a:pt x="85" y="318"/>
                    </a:lnTo>
                    <a:lnTo>
                      <a:pt x="85" y="318"/>
                    </a:lnTo>
                    <a:lnTo>
                      <a:pt x="79" y="316"/>
                    </a:lnTo>
                    <a:lnTo>
                      <a:pt x="71" y="313"/>
                    </a:lnTo>
                    <a:lnTo>
                      <a:pt x="63" y="312"/>
                    </a:lnTo>
                    <a:lnTo>
                      <a:pt x="55" y="312"/>
                    </a:lnTo>
                    <a:lnTo>
                      <a:pt x="55" y="312"/>
                    </a:lnTo>
                    <a:lnTo>
                      <a:pt x="42" y="313"/>
                    </a:lnTo>
                    <a:lnTo>
                      <a:pt x="29" y="316"/>
                    </a:lnTo>
                    <a:lnTo>
                      <a:pt x="29" y="285"/>
                    </a:lnTo>
                    <a:lnTo>
                      <a:pt x="29" y="285"/>
                    </a:lnTo>
                    <a:lnTo>
                      <a:pt x="41" y="284"/>
                    </a:lnTo>
                    <a:lnTo>
                      <a:pt x="50" y="281"/>
                    </a:lnTo>
                    <a:lnTo>
                      <a:pt x="58" y="277"/>
                    </a:lnTo>
                    <a:lnTo>
                      <a:pt x="65" y="274"/>
                    </a:lnTo>
                    <a:lnTo>
                      <a:pt x="70" y="267"/>
                    </a:lnTo>
                    <a:lnTo>
                      <a:pt x="75" y="261"/>
                    </a:lnTo>
                    <a:lnTo>
                      <a:pt x="78" y="254"/>
                    </a:lnTo>
                    <a:lnTo>
                      <a:pt x="79" y="247"/>
                    </a:lnTo>
                    <a:lnTo>
                      <a:pt x="79" y="247"/>
                    </a:lnTo>
                    <a:lnTo>
                      <a:pt x="79" y="245"/>
                    </a:lnTo>
                    <a:lnTo>
                      <a:pt x="79" y="245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3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40"/>
                    </a:lnTo>
                    <a:lnTo>
                      <a:pt x="79" y="226"/>
                    </a:lnTo>
                    <a:lnTo>
                      <a:pt x="80" y="210"/>
                    </a:lnTo>
                    <a:lnTo>
                      <a:pt x="82" y="196"/>
                    </a:lnTo>
                    <a:lnTo>
                      <a:pt x="86" y="181"/>
                    </a:lnTo>
                    <a:lnTo>
                      <a:pt x="91" y="168"/>
                    </a:lnTo>
                    <a:lnTo>
                      <a:pt x="96" y="154"/>
                    </a:lnTo>
                    <a:lnTo>
                      <a:pt x="102" y="140"/>
                    </a:lnTo>
                    <a:lnTo>
                      <a:pt x="108" y="128"/>
                    </a:lnTo>
                    <a:lnTo>
                      <a:pt x="116" y="116"/>
                    </a:lnTo>
                    <a:lnTo>
                      <a:pt x="124" y="105"/>
                    </a:lnTo>
                    <a:lnTo>
                      <a:pt x="133" y="94"/>
                    </a:lnTo>
                    <a:lnTo>
                      <a:pt x="143" y="82"/>
                    </a:lnTo>
                    <a:lnTo>
                      <a:pt x="154" y="73"/>
                    </a:lnTo>
                    <a:lnTo>
                      <a:pt x="164" y="64"/>
                    </a:lnTo>
                    <a:lnTo>
                      <a:pt x="176" y="55"/>
                    </a:lnTo>
                    <a:lnTo>
                      <a:pt x="187" y="48"/>
                    </a:lnTo>
                    <a:lnTo>
                      <a:pt x="187" y="48"/>
                    </a:lnTo>
                    <a:lnTo>
                      <a:pt x="191" y="45"/>
                    </a:lnTo>
                    <a:lnTo>
                      <a:pt x="192" y="43"/>
                    </a:lnTo>
                    <a:lnTo>
                      <a:pt x="192" y="41"/>
                    </a:lnTo>
                    <a:lnTo>
                      <a:pt x="192" y="41"/>
                    </a:lnTo>
                    <a:lnTo>
                      <a:pt x="192" y="21"/>
                    </a:lnTo>
                    <a:lnTo>
                      <a:pt x="192" y="21"/>
                    </a:lnTo>
                    <a:lnTo>
                      <a:pt x="192" y="18"/>
                    </a:lnTo>
                    <a:lnTo>
                      <a:pt x="190" y="17"/>
                    </a:lnTo>
                    <a:lnTo>
                      <a:pt x="189" y="16"/>
                    </a:lnTo>
                    <a:lnTo>
                      <a:pt x="187" y="16"/>
                    </a:lnTo>
                    <a:lnTo>
                      <a:pt x="187" y="16"/>
                    </a:lnTo>
                    <a:lnTo>
                      <a:pt x="173" y="24"/>
                    </a:lnTo>
                    <a:lnTo>
                      <a:pt x="158" y="34"/>
                    </a:lnTo>
                    <a:lnTo>
                      <a:pt x="144" y="44"/>
                    </a:lnTo>
                    <a:lnTo>
                      <a:pt x="131" y="55"/>
                    </a:lnTo>
                    <a:lnTo>
                      <a:pt x="118" y="68"/>
                    </a:lnTo>
                    <a:lnTo>
                      <a:pt x="107" y="80"/>
                    </a:lnTo>
                    <a:lnTo>
                      <a:pt x="97" y="94"/>
                    </a:lnTo>
                    <a:lnTo>
                      <a:pt x="87" y="108"/>
                    </a:lnTo>
                    <a:lnTo>
                      <a:pt x="79" y="123"/>
                    </a:lnTo>
                    <a:lnTo>
                      <a:pt x="71" y="138"/>
                    </a:lnTo>
                    <a:lnTo>
                      <a:pt x="65" y="155"/>
                    </a:lnTo>
                    <a:lnTo>
                      <a:pt x="59" y="171"/>
                    </a:lnTo>
                    <a:lnTo>
                      <a:pt x="55" y="189"/>
                    </a:lnTo>
                    <a:lnTo>
                      <a:pt x="52" y="206"/>
                    </a:lnTo>
                    <a:lnTo>
                      <a:pt x="50" y="224"/>
                    </a:lnTo>
                    <a:lnTo>
                      <a:pt x="49" y="243"/>
                    </a:lnTo>
                    <a:lnTo>
                      <a:pt x="49" y="243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8" y="249"/>
                    </a:lnTo>
                    <a:lnTo>
                      <a:pt x="45" y="251"/>
                    </a:lnTo>
                    <a:lnTo>
                      <a:pt x="42" y="253"/>
                    </a:lnTo>
                    <a:lnTo>
                      <a:pt x="37" y="254"/>
                    </a:lnTo>
                    <a:lnTo>
                      <a:pt x="28" y="255"/>
                    </a:lnTo>
                    <a:lnTo>
                      <a:pt x="22" y="255"/>
                    </a:lnTo>
                    <a:lnTo>
                      <a:pt x="22" y="255"/>
                    </a:lnTo>
                    <a:lnTo>
                      <a:pt x="16" y="255"/>
                    </a:lnTo>
                    <a:lnTo>
                      <a:pt x="16" y="255"/>
                    </a:lnTo>
                    <a:lnTo>
                      <a:pt x="10" y="256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1" y="264"/>
                    </a:lnTo>
                    <a:lnTo>
                      <a:pt x="0" y="270"/>
                    </a:lnTo>
                    <a:lnTo>
                      <a:pt x="0" y="337"/>
                    </a:lnTo>
                    <a:lnTo>
                      <a:pt x="0" y="337"/>
                    </a:lnTo>
                    <a:lnTo>
                      <a:pt x="0" y="340"/>
                    </a:lnTo>
                    <a:lnTo>
                      <a:pt x="2" y="344"/>
                    </a:lnTo>
                    <a:lnTo>
                      <a:pt x="4" y="346"/>
                    </a:lnTo>
                    <a:lnTo>
                      <a:pt x="7" y="349"/>
                    </a:lnTo>
                    <a:lnTo>
                      <a:pt x="7" y="349"/>
                    </a:lnTo>
                    <a:lnTo>
                      <a:pt x="11" y="350"/>
                    </a:lnTo>
                    <a:lnTo>
                      <a:pt x="15" y="351"/>
                    </a:lnTo>
                    <a:lnTo>
                      <a:pt x="18" y="351"/>
                    </a:lnTo>
                    <a:lnTo>
                      <a:pt x="22" y="350"/>
                    </a:lnTo>
                    <a:lnTo>
                      <a:pt x="22" y="350"/>
                    </a:lnTo>
                    <a:lnTo>
                      <a:pt x="32" y="345"/>
                    </a:lnTo>
                    <a:lnTo>
                      <a:pt x="43" y="343"/>
                    </a:lnTo>
                    <a:lnTo>
                      <a:pt x="55" y="342"/>
                    </a:lnTo>
                    <a:lnTo>
                      <a:pt x="55" y="342"/>
                    </a:lnTo>
                    <a:lnTo>
                      <a:pt x="64" y="343"/>
                    </a:lnTo>
                    <a:lnTo>
                      <a:pt x="73" y="345"/>
                    </a:lnTo>
                    <a:lnTo>
                      <a:pt x="73" y="345"/>
                    </a:lnTo>
                    <a:lnTo>
                      <a:pt x="78" y="348"/>
                    </a:lnTo>
                    <a:lnTo>
                      <a:pt x="78" y="348"/>
                    </a:lnTo>
                    <a:lnTo>
                      <a:pt x="94" y="356"/>
                    </a:lnTo>
                    <a:lnTo>
                      <a:pt x="111" y="365"/>
                    </a:lnTo>
                    <a:lnTo>
                      <a:pt x="131" y="374"/>
                    </a:lnTo>
                    <a:lnTo>
                      <a:pt x="152" y="380"/>
                    </a:lnTo>
                    <a:lnTo>
                      <a:pt x="152" y="380"/>
                    </a:lnTo>
                    <a:lnTo>
                      <a:pt x="169" y="386"/>
                    </a:lnTo>
                    <a:lnTo>
                      <a:pt x="187" y="391"/>
                    </a:lnTo>
                    <a:lnTo>
                      <a:pt x="206" y="396"/>
                    </a:lnTo>
                    <a:lnTo>
                      <a:pt x="224" y="399"/>
                    </a:lnTo>
                    <a:lnTo>
                      <a:pt x="243" y="402"/>
                    </a:lnTo>
                    <a:lnTo>
                      <a:pt x="263" y="404"/>
                    </a:lnTo>
                    <a:lnTo>
                      <a:pt x="281" y="406"/>
                    </a:lnTo>
                    <a:lnTo>
                      <a:pt x="301" y="406"/>
                    </a:lnTo>
                    <a:lnTo>
                      <a:pt x="301" y="406"/>
                    </a:lnTo>
                    <a:lnTo>
                      <a:pt x="302" y="406"/>
                    </a:lnTo>
                    <a:lnTo>
                      <a:pt x="302" y="406"/>
                    </a:lnTo>
                    <a:lnTo>
                      <a:pt x="312" y="406"/>
                    </a:lnTo>
                    <a:lnTo>
                      <a:pt x="312" y="406"/>
                    </a:lnTo>
                    <a:lnTo>
                      <a:pt x="332" y="406"/>
                    </a:lnTo>
                    <a:lnTo>
                      <a:pt x="351" y="403"/>
                    </a:lnTo>
                    <a:lnTo>
                      <a:pt x="371" y="401"/>
                    </a:lnTo>
                    <a:lnTo>
                      <a:pt x="391" y="397"/>
                    </a:lnTo>
                    <a:lnTo>
                      <a:pt x="409" y="393"/>
                    </a:lnTo>
                    <a:lnTo>
                      <a:pt x="430" y="387"/>
                    </a:lnTo>
                    <a:lnTo>
                      <a:pt x="450" y="381"/>
                    </a:lnTo>
                    <a:lnTo>
                      <a:pt x="470" y="372"/>
                    </a:lnTo>
                    <a:lnTo>
                      <a:pt x="470" y="372"/>
                    </a:lnTo>
                    <a:lnTo>
                      <a:pt x="502" y="359"/>
                    </a:lnTo>
                    <a:lnTo>
                      <a:pt x="502" y="359"/>
                    </a:lnTo>
                    <a:lnTo>
                      <a:pt x="516" y="350"/>
                    </a:lnTo>
                    <a:lnTo>
                      <a:pt x="516" y="350"/>
                    </a:lnTo>
                    <a:lnTo>
                      <a:pt x="523" y="346"/>
                    </a:lnTo>
                    <a:lnTo>
                      <a:pt x="523" y="346"/>
                    </a:lnTo>
                    <a:lnTo>
                      <a:pt x="534" y="342"/>
                    </a:lnTo>
                    <a:lnTo>
                      <a:pt x="540" y="340"/>
                    </a:lnTo>
                    <a:lnTo>
                      <a:pt x="546" y="340"/>
                    </a:lnTo>
                    <a:lnTo>
                      <a:pt x="546" y="340"/>
                    </a:lnTo>
                    <a:lnTo>
                      <a:pt x="556" y="342"/>
                    </a:lnTo>
                    <a:lnTo>
                      <a:pt x="562" y="343"/>
                    </a:lnTo>
                    <a:lnTo>
                      <a:pt x="569" y="346"/>
                    </a:lnTo>
                    <a:lnTo>
                      <a:pt x="569" y="346"/>
                    </a:lnTo>
                    <a:lnTo>
                      <a:pt x="572" y="348"/>
                    </a:lnTo>
                    <a:lnTo>
                      <a:pt x="576" y="349"/>
                    </a:lnTo>
                    <a:lnTo>
                      <a:pt x="581" y="348"/>
                    </a:lnTo>
                    <a:lnTo>
                      <a:pt x="585" y="346"/>
                    </a:lnTo>
                    <a:lnTo>
                      <a:pt x="585" y="346"/>
                    </a:lnTo>
                    <a:lnTo>
                      <a:pt x="587" y="344"/>
                    </a:lnTo>
                    <a:lnTo>
                      <a:pt x="590" y="342"/>
                    </a:lnTo>
                    <a:lnTo>
                      <a:pt x="592" y="338"/>
                    </a:lnTo>
                    <a:lnTo>
                      <a:pt x="592" y="334"/>
                    </a:lnTo>
                    <a:lnTo>
                      <a:pt x="592" y="269"/>
                    </a:lnTo>
                    <a:lnTo>
                      <a:pt x="592" y="269"/>
                    </a:lnTo>
                    <a:lnTo>
                      <a:pt x="591" y="263"/>
                    </a:lnTo>
                    <a:lnTo>
                      <a:pt x="587" y="259"/>
                    </a:lnTo>
                    <a:lnTo>
                      <a:pt x="583" y="255"/>
                    </a:lnTo>
                    <a:lnTo>
                      <a:pt x="577" y="254"/>
                    </a:lnTo>
                    <a:lnTo>
                      <a:pt x="577" y="25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86"/>
              <p:cNvSpPr>
                <a:spLocks/>
              </p:cNvSpPr>
              <p:nvPr/>
            </p:nvSpPr>
            <p:spPr bwMode="auto">
              <a:xfrm>
                <a:off x="7541709" y="5810252"/>
                <a:ext cx="242888" cy="446088"/>
              </a:xfrm>
              <a:custGeom>
                <a:avLst/>
                <a:gdLst>
                  <a:gd name="T0" fmla="*/ 138 w 153"/>
                  <a:gd name="T1" fmla="*/ 0 h 281"/>
                  <a:gd name="T2" fmla="*/ 15 w 153"/>
                  <a:gd name="T3" fmla="*/ 0 h 281"/>
                  <a:gd name="T4" fmla="*/ 15 w 153"/>
                  <a:gd name="T5" fmla="*/ 0 h 281"/>
                  <a:gd name="T6" fmla="*/ 9 w 153"/>
                  <a:gd name="T7" fmla="*/ 1 h 281"/>
                  <a:gd name="T8" fmla="*/ 5 w 153"/>
                  <a:gd name="T9" fmla="*/ 5 h 281"/>
                  <a:gd name="T10" fmla="*/ 1 w 153"/>
                  <a:gd name="T11" fmla="*/ 9 h 281"/>
                  <a:gd name="T12" fmla="*/ 0 w 153"/>
                  <a:gd name="T13" fmla="*/ 15 h 281"/>
                  <a:gd name="T14" fmla="*/ 0 w 153"/>
                  <a:gd name="T15" fmla="*/ 53 h 281"/>
                  <a:gd name="T16" fmla="*/ 0 w 153"/>
                  <a:gd name="T17" fmla="*/ 82 h 281"/>
                  <a:gd name="T18" fmla="*/ 0 w 153"/>
                  <a:gd name="T19" fmla="*/ 178 h 281"/>
                  <a:gd name="T20" fmla="*/ 0 w 153"/>
                  <a:gd name="T21" fmla="*/ 267 h 281"/>
                  <a:gd name="T22" fmla="*/ 0 w 153"/>
                  <a:gd name="T23" fmla="*/ 267 h 281"/>
                  <a:gd name="T24" fmla="*/ 1 w 153"/>
                  <a:gd name="T25" fmla="*/ 273 h 281"/>
                  <a:gd name="T26" fmla="*/ 5 w 153"/>
                  <a:gd name="T27" fmla="*/ 277 h 281"/>
                  <a:gd name="T28" fmla="*/ 9 w 153"/>
                  <a:gd name="T29" fmla="*/ 280 h 281"/>
                  <a:gd name="T30" fmla="*/ 15 w 153"/>
                  <a:gd name="T31" fmla="*/ 281 h 281"/>
                  <a:gd name="T32" fmla="*/ 15 w 153"/>
                  <a:gd name="T33" fmla="*/ 281 h 281"/>
                  <a:gd name="T34" fmla="*/ 21 w 153"/>
                  <a:gd name="T35" fmla="*/ 280 h 281"/>
                  <a:gd name="T36" fmla="*/ 25 w 153"/>
                  <a:gd name="T37" fmla="*/ 277 h 281"/>
                  <a:gd name="T38" fmla="*/ 28 w 153"/>
                  <a:gd name="T39" fmla="*/ 273 h 281"/>
                  <a:gd name="T40" fmla="*/ 30 w 153"/>
                  <a:gd name="T41" fmla="*/ 267 h 281"/>
                  <a:gd name="T42" fmla="*/ 30 w 153"/>
                  <a:gd name="T43" fmla="*/ 73 h 281"/>
                  <a:gd name="T44" fmla="*/ 30 w 153"/>
                  <a:gd name="T45" fmla="*/ 45 h 281"/>
                  <a:gd name="T46" fmla="*/ 30 w 153"/>
                  <a:gd name="T47" fmla="*/ 30 h 281"/>
                  <a:gd name="T48" fmla="*/ 123 w 153"/>
                  <a:gd name="T49" fmla="*/ 30 h 281"/>
                  <a:gd name="T50" fmla="*/ 123 w 153"/>
                  <a:gd name="T51" fmla="*/ 45 h 281"/>
                  <a:gd name="T52" fmla="*/ 123 w 153"/>
                  <a:gd name="T53" fmla="*/ 72 h 281"/>
                  <a:gd name="T54" fmla="*/ 123 w 153"/>
                  <a:gd name="T55" fmla="*/ 267 h 281"/>
                  <a:gd name="T56" fmla="*/ 123 w 153"/>
                  <a:gd name="T57" fmla="*/ 267 h 281"/>
                  <a:gd name="T58" fmla="*/ 125 w 153"/>
                  <a:gd name="T59" fmla="*/ 273 h 281"/>
                  <a:gd name="T60" fmla="*/ 128 w 153"/>
                  <a:gd name="T61" fmla="*/ 277 h 281"/>
                  <a:gd name="T62" fmla="*/ 132 w 153"/>
                  <a:gd name="T63" fmla="*/ 280 h 281"/>
                  <a:gd name="T64" fmla="*/ 138 w 153"/>
                  <a:gd name="T65" fmla="*/ 281 h 281"/>
                  <a:gd name="T66" fmla="*/ 138 w 153"/>
                  <a:gd name="T67" fmla="*/ 281 h 281"/>
                  <a:gd name="T68" fmla="*/ 144 w 153"/>
                  <a:gd name="T69" fmla="*/ 280 h 281"/>
                  <a:gd name="T70" fmla="*/ 148 w 153"/>
                  <a:gd name="T71" fmla="*/ 277 h 281"/>
                  <a:gd name="T72" fmla="*/ 152 w 153"/>
                  <a:gd name="T73" fmla="*/ 273 h 281"/>
                  <a:gd name="T74" fmla="*/ 153 w 153"/>
                  <a:gd name="T75" fmla="*/ 267 h 281"/>
                  <a:gd name="T76" fmla="*/ 153 w 153"/>
                  <a:gd name="T77" fmla="*/ 80 h 281"/>
                  <a:gd name="T78" fmla="*/ 153 w 153"/>
                  <a:gd name="T79" fmla="*/ 51 h 281"/>
                  <a:gd name="T80" fmla="*/ 153 w 153"/>
                  <a:gd name="T81" fmla="*/ 15 h 281"/>
                  <a:gd name="T82" fmla="*/ 153 w 153"/>
                  <a:gd name="T83" fmla="*/ 15 h 281"/>
                  <a:gd name="T84" fmla="*/ 152 w 153"/>
                  <a:gd name="T85" fmla="*/ 9 h 281"/>
                  <a:gd name="T86" fmla="*/ 148 w 153"/>
                  <a:gd name="T87" fmla="*/ 5 h 281"/>
                  <a:gd name="T88" fmla="*/ 144 w 153"/>
                  <a:gd name="T89" fmla="*/ 1 h 281"/>
                  <a:gd name="T90" fmla="*/ 138 w 153"/>
                  <a:gd name="T91" fmla="*/ 0 h 281"/>
                  <a:gd name="T92" fmla="*/ 138 w 153"/>
                  <a:gd name="T93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3" h="281">
                    <a:moveTo>
                      <a:pt x="138" y="0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9" y="1"/>
                    </a:lnTo>
                    <a:lnTo>
                      <a:pt x="5" y="5"/>
                    </a:lnTo>
                    <a:lnTo>
                      <a:pt x="1" y="9"/>
                    </a:lnTo>
                    <a:lnTo>
                      <a:pt x="0" y="15"/>
                    </a:lnTo>
                    <a:lnTo>
                      <a:pt x="0" y="53"/>
                    </a:lnTo>
                    <a:lnTo>
                      <a:pt x="0" y="82"/>
                    </a:lnTo>
                    <a:lnTo>
                      <a:pt x="0" y="178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1" y="273"/>
                    </a:lnTo>
                    <a:lnTo>
                      <a:pt x="5" y="277"/>
                    </a:lnTo>
                    <a:lnTo>
                      <a:pt x="9" y="280"/>
                    </a:lnTo>
                    <a:lnTo>
                      <a:pt x="15" y="281"/>
                    </a:lnTo>
                    <a:lnTo>
                      <a:pt x="15" y="281"/>
                    </a:lnTo>
                    <a:lnTo>
                      <a:pt x="21" y="280"/>
                    </a:lnTo>
                    <a:lnTo>
                      <a:pt x="25" y="277"/>
                    </a:lnTo>
                    <a:lnTo>
                      <a:pt x="28" y="273"/>
                    </a:lnTo>
                    <a:lnTo>
                      <a:pt x="30" y="267"/>
                    </a:lnTo>
                    <a:lnTo>
                      <a:pt x="30" y="73"/>
                    </a:lnTo>
                    <a:lnTo>
                      <a:pt x="30" y="45"/>
                    </a:lnTo>
                    <a:lnTo>
                      <a:pt x="30" y="30"/>
                    </a:lnTo>
                    <a:lnTo>
                      <a:pt x="123" y="30"/>
                    </a:lnTo>
                    <a:lnTo>
                      <a:pt x="123" y="45"/>
                    </a:lnTo>
                    <a:lnTo>
                      <a:pt x="123" y="72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5" y="273"/>
                    </a:lnTo>
                    <a:lnTo>
                      <a:pt x="128" y="277"/>
                    </a:lnTo>
                    <a:lnTo>
                      <a:pt x="132" y="280"/>
                    </a:lnTo>
                    <a:lnTo>
                      <a:pt x="138" y="281"/>
                    </a:lnTo>
                    <a:lnTo>
                      <a:pt x="138" y="281"/>
                    </a:lnTo>
                    <a:lnTo>
                      <a:pt x="144" y="280"/>
                    </a:lnTo>
                    <a:lnTo>
                      <a:pt x="148" y="277"/>
                    </a:lnTo>
                    <a:lnTo>
                      <a:pt x="152" y="273"/>
                    </a:lnTo>
                    <a:lnTo>
                      <a:pt x="153" y="267"/>
                    </a:lnTo>
                    <a:lnTo>
                      <a:pt x="153" y="80"/>
                    </a:lnTo>
                    <a:lnTo>
                      <a:pt x="153" y="51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2" y="9"/>
                    </a:lnTo>
                    <a:lnTo>
                      <a:pt x="148" y="5"/>
                    </a:lnTo>
                    <a:lnTo>
                      <a:pt x="144" y="1"/>
                    </a:lnTo>
                    <a:lnTo>
                      <a:pt x="138" y="0"/>
                    </a:lnTo>
                    <a:lnTo>
                      <a:pt x="13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id="{56BBDA35-E65B-49E9-BBCA-53D51C66A4D7}"/>
              </a:ext>
            </a:extLst>
          </p:cNvPr>
          <p:cNvGrpSpPr/>
          <p:nvPr/>
        </p:nvGrpSpPr>
        <p:grpSpPr>
          <a:xfrm>
            <a:off x="1121422" y="4583120"/>
            <a:ext cx="1691792" cy="1928392"/>
            <a:chOff x="1121422" y="4583120"/>
            <a:chExt cx="1691792" cy="1928392"/>
          </a:xfrm>
        </p:grpSpPr>
        <p:grpSp>
          <p:nvGrpSpPr>
            <p:cNvPr id="13" name="Group 12"/>
            <p:cNvGrpSpPr/>
            <p:nvPr/>
          </p:nvGrpSpPr>
          <p:grpSpPr>
            <a:xfrm>
              <a:off x="1121422" y="5762854"/>
              <a:ext cx="1691792" cy="748658"/>
              <a:chOff x="6053465" y="5563319"/>
              <a:chExt cx="1691792" cy="748658"/>
            </a:xfrm>
          </p:grpSpPr>
          <p:sp>
            <p:nvSpPr>
              <p:cNvPr id="52" name="Rectangle 3"/>
              <p:cNvSpPr txBox="1">
                <a:spLocks noChangeArrowheads="1"/>
              </p:cNvSpPr>
              <p:nvPr/>
            </p:nvSpPr>
            <p:spPr bwMode="auto">
              <a:xfrm>
                <a:off x="6053465" y="5942645"/>
                <a:ext cx="1691792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</a:t>
                </a:r>
                <a:endParaRPr lang="en-US" altLang="zh-CN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Rectangle 3"/>
              <p:cNvSpPr txBox="1">
                <a:spLocks noChangeArrowheads="1"/>
              </p:cNvSpPr>
              <p:nvPr/>
            </p:nvSpPr>
            <p:spPr bwMode="auto">
              <a:xfrm>
                <a:off x="6141683" y="5563319"/>
                <a:ext cx="1515357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en-US" altLang="ko-KR" sz="2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latin typeface="Calibri" panose="020F0502020204030204" pitchFamily="34" charset="0"/>
                  </a:rPr>
                  <a:t>2011</a:t>
                </a:r>
              </a:p>
            </p:txBody>
          </p:sp>
        </p:grpSp>
        <p:sp>
          <p:nvSpPr>
            <p:cNvPr id="31" name="직사각형 6"/>
            <p:cNvSpPr/>
            <p:nvPr/>
          </p:nvSpPr>
          <p:spPr>
            <a:xfrm flipV="1">
              <a:off x="1121422" y="4711251"/>
              <a:ext cx="1691792" cy="1430977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  <a:scene3d>
              <a:camera prst="perspectiveRelaxed" fov="5700000">
                <a:rot lat="16800000" lon="0" rev="0"/>
              </a:camera>
              <a:lightRig rig="soft" dir="t">
                <a:rot lat="0" lon="0" rev="4800000"/>
              </a:lightRig>
            </a:scene3d>
            <a:sp3d extrusionH="57150" prstMaterial="plastic">
              <a:bevelT w="0" h="12700"/>
              <a:bevelB w="0" h="254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Freeform 17"/>
            <p:cNvSpPr>
              <a:spLocks noEditPoints="1"/>
            </p:cNvSpPr>
            <p:nvPr/>
          </p:nvSpPr>
          <p:spPr bwMode="auto">
            <a:xfrm>
              <a:off x="1690495" y="4583120"/>
              <a:ext cx="517113" cy="599009"/>
            </a:xfrm>
            <a:custGeom>
              <a:avLst/>
              <a:gdLst>
                <a:gd name="T0" fmla="*/ 382 w 442"/>
                <a:gd name="T1" fmla="*/ 432 h 512"/>
                <a:gd name="T2" fmla="*/ 280 w 442"/>
                <a:gd name="T3" fmla="*/ 12 h 512"/>
                <a:gd name="T4" fmla="*/ 275 w 442"/>
                <a:gd name="T5" fmla="*/ 4 h 512"/>
                <a:gd name="T6" fmla="*/ 266 w 442"/>
                <a:gd name="T7" fmla="*/ 0 h 512"/>
                <a:gd name="T8" fmla="*/ 224 w 442"/>
                <a:gd name="T9" fmla="*/ 0 h 512"/>
                <a:gd name="T10" fmla="*/ 224 w 442"/>
                <a:gd name="T11" fmla="*/ 0 h 512"/>
                <a:gd name="T12" fmla="*/ 223 w 442"/>
                <a:gd name="T13" fmla="*/ 0 h 512"/>
                <a:gd name="T14" fmla="*/ 222 w 442"/>
                <a:gd name="T15" fmla="*/ 0 h 512"/>
                <a:gd name="T16" fmla="*/ 180 w 442"/>
                <a:gd name="T17" fmla="*/ 0 h 512"/>
                <a:gd name="T18" fmla="*/ 175 w 442"/>
                <a:gd name="T19" fmla="*/ 2 h 512"/>
                <a:gd name="T20" fmla="*/ 167 w 442"/>
                <a:gd name="T21" fmla="*/ 8 h 512"/>
                <a:gd name="T22" fmla="*/ 70 w 442"/>
                <a:gd name="T23" fmla="*/ 408 h 512"/>
                <a:gd name="T24" fmla="*/ 191 w 442"/>
                <a:gd name="T25" fmla="*/ 30 h 512"/>
                <a:gd name="T26" fmla="*/ 222 w 442"/>
                <a:gd name="T27" fmla="*/ 30 h 512"/>
                <a:gd name="T28" fmla="*/ 223 w 442"/>
                <a:gd name="T29" fmla="*/ 30 h 512"/>
                <a:gd name="T30" fmla="*/ 254 w 442"/>
                <a:gd name="T31" fmla="*/ 30 h 512"/>
                <a:gd name="T32" fmla="*/ 199 w 442"/>
                <a:gd name="T33" fmla="*/ 100 h 512"/>
                <a:gd name="T34" fmla="*/ 278 w 442"/>
                <a:gd name="T35" fmla="*/ 130 h 512"/>
                <a:gd name="T36" fmla="*/ 185 w 442"/>
                <a:gd name="T37" fmla="*/ 163 h 512"/>
                <a:gd name="T38" fmla="*/ 293 w 442"/>
                <a:gd name="T39" fmla="*/ 193 h 512"/>
                <a:gd name="T40" fmla="*/ 158 w 442"/>
                <a:gd name="T41" fmla="*/ 276 h 512"/>
                <a:gd name="T42" fmla="*/ 320 w 442"/>
                <a:gd name="T43" fmla="*/ 305 h 512"/>
                <a:gd name="T44" fmla="*/ 143 w 442"/>
                <a:gd name="T45" fmla="*/ 340 h 512"/>
                <a:gd name="T46" fmla="*/ 336 w 442"/>
                <a:gd name="T47" fmla="*/ 368 h 512"/>
                <a:gd name="T48" fmla="*/ 14 w 442"/>
                <a:gd name="T49" fmla="*/ 432 h 512"/>
                <a:gd name="T50" fmla="*/ 8 w 442"/>
                <a:gd name="T51" fmla="*/ 433 h 512"/>
                <a:gd name="T52" fmla="*/ 1 w 442"/>
                <a:gd name="T53" fmla="*/ 442 h 512"/>
                <a:gd name="T54" fmla="*/ 0 w 442"/>
                <a:gd name="T55" fmla="*/ 498 h 512"/>
                <a:gd name="T56" fmla="*/ 1 w 442"/>
                <a:gd name="T57" fmla="*/ 502 h 512"/>
                <a:gd name="T58" fmla="*/ 8 w 442"/>
                <a:gd name="T59" fmla="*/ 511 h 512"/>
                <a:gd name="T60" fmla="*/ 429 w 442"/>
                <a:gd name="T61" fmla="*/ 512 h 512"/>
                <a:gd name="T62" fmla="*/ 434 w 442"/>
                <a:gd name="T63" fmla="*/ 511 h 512"/>
                <a:gd name="T64" fmla="*/ 441 w 442"/>
                <a:gd name="T65" fmla="*/ 502 h 512"/>
                <a:gd name="T66" fmla="*/ 442 w 442"/>
                <a:gd name="T67" fmla="*/ 447 h 512"/>
                <a:gd name="T68" fmla="*/ 441 w 442"/>
                <a:gd name="T69" fmla="*/ 442 h 512"/>
                <a:gd name="T70" fmla="*/ 434 w 442"/>
                <a:gd name="T71" fmla="*/ 433 h 512"/>
                <a:gd name="T72" fmla="*/ 429 w 442"/>
                <a:gd name="T73" fmla="*/ 432 h 512"/>
                <a:gd name="T74" fmla="*/ 29 w 442"/>
                <a:gd name="T75" fmla="*/ 483 h 512"/>
                <a:gd name="T76" fmla="*/ 414 w 442"/>
                <a:gd name="T77" fmla="*/ 46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2" h="512">
                  <a:moveTo>
                    <a:pt x="429" y="432"/>
                  </a:moveTo>
                  <a:lnTo>
                    <a:pt x="382" y="43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5" y="4"/>
                  </a:lnTo>
                  <a:lnTo>
                    <a:pt x="271" y="2"/>
                  </a:lnTo>
                  <a:lnTo>
                    <a:pt x="266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75" y="2"/>
                  </a:lnTo>
                  <a:lnTo>
                    <a:pt x="170" y="4"/>
                  </a:lnTo>
                  <a:lnTo>
                    <a:pt x="167" y="8"/>
                  </a:lnTo>
                  <a:lnTo>
                    <a:pt x="165" y="12"/>
                  </a:lnTo>
                  <a:lnTo>
                    <a:pt x="70" y="408"/>
                  </a:lnTo>
                  <a:lnTo>
                    <a:pt x="100" y="408"/>
                  </a:lnTo>
                  <a:lnTo>
                    <a:pt x="191" y="30"/>
                  </a:lnTo>
                  <a:lnTo>
                    <a:pt x="222" y="30"/>
                  </a:lnTo>
                  <a:lnTo>
                    <a:pt x="222" y="30"/>
                  </a:lnTo>
                  <a:lnTo>
                    <a:pt x="223" y="30"/>
                  </a:lnTo>
                  <a:lnTo>
                    <a:pt x="223" y="30"/>
                  </a:lnTo>
                  <a:lnTo>
                    <a:pt x="224" y="30"/>
                  </a:lnTo>
                  <a:lnTo>
                    <a:pt x="254" y="30"/>
                  </a:lnTo>
                  <a:lnTo>
                    <a:pt x="271" y="100"/>
                  </a:lnTo>
                  <a:lnTo>
                    <a:pt x="199" y="100"/>
                  </a:lnTo>
                  <a:lnTo>
                    <a:pt x="193" y="130"/>
                  </a:lnTo>
                  <a:lnTo>
                    <a:pt x="278" y="130"/>
                  </a:lnTo>
                  <a:lnTo>
                    <a:pt x="287" y="163"/>
                  </a:lnTo>
                  <a:lnTo>
                    <a:pt x="185" y="163"/>
                  </a:lnTo>
                  <a:lnTo>
                    <a:pt x="177" y="193"/>
                  </a:lnTo>
                  <a:lnTo>
                    <a:pt x="293" y="193"/>
                  </a:lnTo>
                  <a:lnTo>
                    <a:pt x="314" y="276"/>
                  </a:lnTo>
                  <a:lnTo>
                    <a:pt x="158" y="276"/>
                  </a:lnTo>
                  <a:lnTo>
                    <a:pt x="150" y="305"/>
                  </a:lnTo>
                  <a:lnTo>
                    <a:pt x="320" y="305"/>
                  </a:lnTo>
                  <a:lnTo>
                    <a:pt x="329" y="340"/>
                  </a:lnTo>
                  <a:lnTo>
                    <a:pt x="143" y="340"/>
                  </a:lnTo>
                  <a:lnTo>
                    <a:pt x="135" y="368"/>
                  </a:lnTo>
                  <a:lnTo>
                    <a:pt x="336" y="368"/>
                  </a:lnTo>
                  <a:lnTo>
                    <a:pt x="351" y="432"/>
                  </a:lnTo>
                  <a:lnTo>
                    <a:pt x="14" y="432"/>
                  </a:lnTo>
                  <a:lnTo>
                    <a:pt x="14" y="432"/>
                  </a:lnTo>
                  <a:lnTo>
                    <a:pt x="8" y="433"/>
                  </a:lnTo>
                  <a:lnTo>
                    <a:pt x="5" y="437"/>
                  </a:lnTo>
                  <a:lnTo>
                    <a:pt x="1" y="442"/>
                  </a:lnTo>
                  <a:lnTo>
                    <a:pt x="0" y="447"/>
                  </a:lnTo>
                  <a:lnTo>
                    <a:pt x="0" y="498"/>
                  </a:lnTo>
                  <a:lnTo>
                    <a:pt x="0" y="498"/>
                  </a:lnTo>
                  <a:lnTo>
                    <a:pt x="1" y="502"/>
                  </a:lnTo>
                  <a:lnTo>
                    <a:pt x="5" y="507"/>
                  </a:lnTo>
                  <a:lnTo>
                    <a:pt x="8" y="511"/>
                  </a:lnTo>
                  <a:lnTo>
                    <a:pt x="14" y="512"/>
                  </a:lnTo>
                  <a:lnTo>
                    <a:pt x="429" y="512"/>
                  </a:lnTo>
                  <a:lnTo>
                    <a:pt x="429" y="512"/>
                  </a:lnTo>
                  <a:lnTo>
                    <a:pt x="434" y="511"/>
                  </a:lnTo>
                  <a:lnTo>
                    <a:pt x="439" y="507"/>
                  </a:lnTo>
                  <a:lnTo>
                    <a:pt x="441" y="502"/>
                  </a:lnTo>
                  <a:lnTo>
                    <a:pt x="442" y="498"/>
                  </a:lnTo>
                  <a:lnTo>
                    <a:pt x="442" y="447"/>
                  </a:lnTo>
                  <a:lnTo>
                    <a:pt x="442" y="447"/>
                  </a:lnTo>
                  <a:lnTo>
                    <a:pt x="441" y="442"/>
                  </a:lnTo>
                  <a:lnTo>
                    <a:pt x="439" y="437"/>
                  </a:lnTo>
                  <a:lnTo>
                    <a:pt x="434" y="433"/>
                  </a:lnTo>
                  <a:lnTo>
                    <a:pt x="429" y="432"/>
                  </a:lnTo>
                  <a:lnTo>
                    <a:pt x="429" y="432"/>
                  </a:lnTo>
                  <a:close/>
                  <a:moveTo>
                    <a:pt x="414" y="483"/>
                  </a:moveTo>
                  <a:lnTo>
                    <a:pt x="29" y="483"/>
                  </a:lnTo>
                  <a:lnTo>
                    <a:pt x="29" y="462"/>
                  </a:lnTo>
                  <a:lnTo>
                    <a:pt x="414" y="462"/>
                  </a:lnTo>
                  <a:lnTo>
                    <a:pt x="414" y="48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组合 3">
            <a:extLst>
              <a:ext uri="{FF2B5EF4-FFF2-40B4-BE49-F238E27FC236}">
                <a16:creationId xmlns:a16="http://schemas.microsoft.com/office/drawing/2014/main" id="{EA7C611E-03BA-480E-A6C4-C8BCD71D9EC1}"/>
              </a:ext>
            </a:extLst>
          </p:cNvPr>
          <p:cNvGrpSpPr/>
          <p:nvPr/>
        </p:nvGrpSpPr>
        <p:grpSpPr>
          <a:xfrm>
            <a:off x="5260434" y="3265192"/>
            <a:ext cx="1707198" cy="1802100"/>
            <a:chOff x="5260434" y="3265192"/>
            <a:chExt cx="1707198" cy="1802100"/>
          </a:xfrm>
        </p:grpSpPr>
        <p:grpSp>
          <p:nvGrpSpPr>
            <p:cNvPr id="11" name="Group 10"/>
            <p:cNvGrpSpPr/>
            <p:nvPr/>
          </p:nvGrpSpPr>
          <p:grpSpPr>
            <a:xfrm>
              <a:off x="5260434" y="4316839"/>
              <a:ext cx="1707198" cy="750453"/>
              <a:chOff x="8908017" y="3732689"/>
              <a:chExt cx="1707198" cy="750453"/>
            </a:xfrm>
          </p:grpSpPr>
          <p:sp>
            <p:nvSpPr>
              <p:cNvPr id="48" name="Rectangle 3"/>
              <p:cNvSpPr txBox="1">
                <a:spLocks noChangeArrowheads="1"/>
              </p:cNvSpPr>
              <p:nvPr/>
            </p:nvSpPr>
            <p:spPr bwMode="auto">
              <a:xfrm>
                <a:off x="8908017" y="4113810"/>
                <a:ext cx="1707198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内容点击</a:t>
                </a:r>
                <a:r>
                  <a:rPr lang="zh-CN" altLang="en-US" sz="1200" b="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输入替换</a:t>
                </a:r>
                <a:r>
                  <a:rPr lang="zh-CN" altLang="en-US" sz="1200" b="0" dirty="0" smtClean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内容</a:t>
                </a:r>
                <a:endParaRPr lang="en-US" altLang="zh-CN" sz="1200" b="0" dirty="0">
                  <a:solidFill>
                    <a:schemeClr val="tx1">
                      <a:lumMod val="65000"/>
                      <a:lumOff val="35000"/>
                    </a:schemeClr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Rectangle 3"/>
              <p:cNvSpPr txBox="1">
                <a:spLocks noChangeArrowheads="1"/>
              </p:cNvSpPr>
              <p:nvPr/>
            </p:nvSpPr>
            <p:spPr bwMode="auto">
              <a:xfrm>
                <a:off x="9003937" y="3732689"/>
                <a:ext cx="1515357" cy="369332"/>
              </a:xfrm>
              <a:prstGeom prst="rect">
                <a:avLst/>
              </a:prstGeom>
              <a:noFill/>
              <a:extLst/>
            </p:spPr>
            <p:txBody>
              <a:bodyPr wrap="square" lIns="0" tIns="0" rIns="0" bIns="0" anchor="ctr">
                <a:spAutoFit/>
              </a:bodyPr>
              <a:lstStyle>
                <a:lvl1pPr algn="ctr">
                  <a:spcBef>
                    <a:spcPct val="0"/>
                  </a:spcBef>
                  <a:buNone/>
                  <a:defRPr lang="ko-KR" altLang="en-US" sz="4400" b="1" baseline="0" dirty="0">
                    <a:solidFill>
                      <a:schemeClr val="bg1"/>
                    </a:solidFill>
                    <a:effectLst>
                      <a:outerShdw blurRad="12700" dist="25400" dir="5400000" algn="t" rotWithShape="0">
                        <a:prstClr val="black">
                          <a:alpha val="50000"/>
                        </a:prstClr>
                      </a:outerShdw>
                    </a:effectLst>
                    <a:latin typeface="Tahoma" pitchFamily="34" charset="0"/>
                    <a:ea typeface="Tahoma" pitchFamily="34" charset="0"/>
                    <a:cs typeface="Tahoma" pitchFamily="34" charset="0"/>
                  </a:defRPr>
                </a:lvl1pPr>
              </a:lstStyle>
              <a:p>
                <a:r>
                  <a:rPr lang="en-US" altLang="ko-KR" sz="2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ffectLst/>
                    <a:latin typeface="Calibri" panose="020F0502020204030204" pitchFamily="34" charset="0"/>
                  </a:rPr>
                  <a:t>2013</a:t>
                </a:r>
              </a:p>
            </p:txBody>
          </p:sp>
        </p:grpSp>
        <p:sp>
          <p:nvSpPr>
            <p:cNvPr id="37" name="직사각형 8"/>
            <p:cNvSpPr/>
            <p:nvPr/>
          </p:nvSpPr>
          <p:spPr>
            <a:xfrm flipV="1">
              <a:off x="5275840" y="3265711"/>
              <a:ext cx="1691792" cy="1430977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scene3d>
              <a:camera prst="perspectiveRelaxed" fov="5700000">
                <a:rot lat="16800000" lon="0" rev="0"/>
              </a:camera>
              <a:lightRig rig="soft" dir="t">
                <a:rot lat="0" lon="0" rev="4800000"/>
              </a:lightRig>
            </a:scene3d>
            <a:sp3d extrusionH="57150" prstMaterial="plastic">
              <a:bevelT w="0" h="12700"/>
              <a:bevelB w="0" h="254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Freeform 33"/>
            <p:cNvSpPr>
              <a:spLocks noEditPoints="1"/>
            </p:cNvSpPr>
            <p:nvPr/>
          </p:nvSpPr>
          <p:spPr bwMode="auto">
            <a:xfrm>
              <a:off x="5838931" y="3265192"/>
              <a:ext cx="519788" cy="524040"/>
            </a:xfrm>
            <a:custGeom>
              <a:avLst/>
              <a:gdLst>
                <a:gd name="T0" fmla="*/ 474 w 489"/>
                <a:gd name="T1" fmla="*/ 232 h 493"/>
                <a:gd name="T2" fmla="*/ 449 w 489"/>
                <a:gd name="T3" fmla="*/ 231 h 493"/>
                <a:gd name="T4" fmla="*/ 420 w 489"/>
                <a:gd name="T5" fmla="*/ 213 h 493"/>
                <a:gd name="T6" fmla="*/ 404 w 489"/>
                <a:gd name="T7" fmla="*/ 174 h 493"/>
                <a:gd name="T8" fmla="*/ 400 w 489"/>
                <a:gd name="T9" fmla="*/ 56 h 493"/>
                <a:gd name="T10" fmla="*/ 398 w 489"/>
                <a:gd name="T11" fmla="*/ 26 h 493"/>
                <a:gd name="T12" fmla="*/ 306 w 489"/>
                <a:gd name="T13" fmla="*/ 0 h 493"/>
                <a:gd name="T14" fmla="*/ 296 w 489"/>
                <a:gd name="T15" fmla="*/ 9 h 493"/>
                <a:gd name="T16" fmla="*/ 294 w 489"/>
                <a:gd name="T17" fmla="*/ 23 h 493"/>
                <a:gd name="T18" fmla="*/ 210 w 489"/>
                <a:gd name="T19" fmla="*/ 28 h 493"/>
                <a:gd name="T20" fmla="*/ 195 w 489"/>
                <a:gd name="T21" fmla="*/ 15 h 493"/>
                <a:gd name="T22" fmla="*/ 189 w 489"/>
                <a:gd name="T23" fmla="*/ 3 h 493"/>
                <a:gd name="T24" fmla="*/ 97 w 489"/>
                <a:gd name="T25" fmla="*/ 23 h 493"/>
                <a:gd name="T26" fmla="*/ 87 w 489"/>
                <a:gd name="T27" fmla="*/ 41 h 493"/>
                <a:gd name="T28" fmla="*/ 92 w 489"/>
                <a:gd name="T29" fmla="*/ 125 h 493"/>
                <a:gd name="T30" fmla="*/ 74 w 489"/>
                <a:gd name="T31" fmla="*/ 205 h 493"/>
                <a:gd name="T32" fmla="*/ 49 w 489"/>
                <a:gd name="T33" fmla="*/ 228 h 493"/>
                <a:gd name="T34" fmla="*/ 15 w 489"/>
                <a:gd name="T35" fmla="*/ 232 h 493"/>
                <a:gd name="T36" fmla="*/ 2 w 489"/>
                <a:gd name="T37" fmla="*/ 241 h 493"/>
                <a:gd name="T38" fmla="*/ 5 w 489"/>
                <a:gd name="T39" fmla="*/ 490 h 493"/>
                <a:gd name="T40" fmla="*/ 480 w 489"/>
                <a:gd name="T41" fmla="*/ 493 h 493"/>
                <a:gd name="T42" fmla="*/ 489 w 489"/>
                <a:gd name="T43" fmla="*/ 247 h 493"/>
                <a:gd name="T44" fmla="*/ 30 w 489"/>
                <a:gd name="T45" fmla="*/ 465 h 493"/>
                <a:gd name="T46" fmla="*/ 30 w 489"/>
                <a:gd name="T47" fmla="*/ 328 h 493"/>
                <a:gd name="T48" fmla="*/ 30 w 489"/>
                <a:gd name="T49" fmla="*/ 260 h 493"/>
                <a:gd name="T50" fmla="*/ 71 w 489"/>
                <a:gd name="T51" fmla="*/ 250 h 493"/>
                <a:gd name="T52" fmla="*/ 99 w 489"/>
                <a:gd name="T53" fmla="*/ 221 h 493"/>
                <a:gd name="T54" fmla="*/ 118 w 489"/>
                <a:gd name="T55" fmla="*/ 160 h 493"/>
                <a:gd name="T56" fmla="*/ 118 w 489"/>
                <a:gd name="T57" fmla="*/ 48 h 493"/>
                <a:gd name="T58" fmla="*/ 178 w 489"/>
                <a:gd name="T59" fmla="*/ 84 h 493"/>
                <a:gd name="T60" fmla="*/ 209 w 489"/>
                <a:gd name="T61" fmla="*/ 133 h 493"/>
                <a:gd name="T62" fmla="*/ 211 w 489"/>
                <a:gd name="T63" fmla="*/ 88 h 493"/>
                <a:gd name="T64" fmla="*/ 235 w 489"/>
                <a:gd name="T65" fmla="*/ 59 h 493"/>
                <a:gd name="T66" fmla="*/ 287 w 489"/>
                <a:gd name="T67" fmla="*/ 67 h 493"/>
                <a:gd name="T68" fmla="*/ 251 w 489"/>
                <a:gd name="T69" fmla="*/ 122 h 493"/>
                <a:gd name="T70" fmla="*/ 230 w 489"/>
                <a:gd name="T71" fmla="*/ 147 h 493"/>
                <a:gd name="T72" fmla="*/ 214 w 489"/>
                <a:gd name="T73" fmla="*/ 199 h 493"/>
                <a:gd name="T74" fmla="*/ 215 w 489"/>
                <a:gd name="T75" fmla="*/ 452 h 493"/>
                <a:gd name="T76" fmla="*/ 271 w 489"/>
                <a:gd name="T77" fmla="*/ 465 h 493"/>
                <a:gd name="T78" fmla="*/ 255 w 489"/>
                <a:gd name="T79" fmla="*/ 460 h 493"/>
                <a:gd name="T80" fmla="*/ 242 w 489"/>
                <a:gd name="T81" fmla="*/ 437 h 493"/>
                <a:gd name="T82" fmla="*/ 242 w 489"/>
                <a:gd name="T83" fmla="*/ 366 h 493"/>
                <a:gd name="T84" fmla="*/ 242 w 489"/>
                <a:gd name="T85" fmla="*/ 299 h 493"/>
                <a:gd name="T86" fmla="*/ 248 w 489"/>
                <a:gd name="T87" fmla="*/ 176 h 493"/>
                <a:gd name="T88" fmla="*/ 271 w 489"/>
                <a:gd name="T89" fmla="*/ 143 h 493"/>
                <a:gd name="T90" fmla="*/ 315 w 489"/>
                <a:gd name="T91" fmla="*/ 75 h 493"/>
                <a:gd name="T92" fmla="*/ 370 w 489"/>
                <a:gd name="T93" fmla="*/ 64 h 493"/>
                <a:gd name="T94" fmla="*/ 374 w 489"/>
                <a:gd name="T95" fmla="*/ 174 h 493"/>
                <a:gd name="T96" fmla="*/ 398 w 489"/>
                <a:gd name="T97" fmla="*/ 231 h 493"/>
                <a:gd name="T98" fmla="*/ 425 w 489"/>
                <a:gd name="T99" fmla="*/ 254 h 493"/>
                <a:gd name="T100" fmla="*/ 459 w 489"/>
                <a:gd name="T101" fmla="*/ 26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9" h="493">
                  <a:moveTo>
                    <a:pt x="484" y="237"/>
                  </a:moveTo>
                  <a:lnTo>
                    <a:pt x="484" y="237"/>
                  </a:lnTo>
                  <a:lnTo>
                    <a:pt x="480" y="233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74" y="232"/>
                  </a:lnTo>
                  <a:lnTo>
                    <a:pt x="449" y="231"/>
                  </a:lnTo>
                  <a:lnTo>
                    <a:pt x="449" y="231"/>
                  </a:lnTo>
                  <a:lnTo>
                    <a:pt x="441" y="228"/>
                  </a:lnTo>
                  <a:lnTo>
                    <a:pt x="433" y="226"/>
                  </a:lnTo>
                  <a:lnTo>
                    <a:pt x="426" y="220"/>
                  </a:lnTo>
                  <a:lnTo>
                    <a:pt x="420" y="213"/>
                  </a:lnTo>
                  <a:lnTo>
                    <a:pt x="420" y="213"/>
                  </a:lnTo>
                  <a:lnTo>
                    <a:pt x="415" y="205"/>
                  </a:lnTo>
                  <a:lnTo>
                    <a:pt x="411" y="195"/>
                  </a:lnTo>
                  <a:lnTo>
                    <a:pt x="407" y="185"/>
                  </a:lnTo>
                  <a:lnTo>
                    <a:pt x="404" y="174"/>
                  </a:lnTo>
                  <a:lnTo>
                    <a:pt x="400" y="149"/>
                  </a:lnTo>
                  <a:lnTo>
                    <a:pt x="398" y="125"/>
                  </a:lnTo>
                  <a:lnTo>
                    <a:pt x="398" y="100"/>
                  </a:lnTo>
                  <a:lnTo>
                    <a:pt x="399" y="77"/>
                  </a:lnTo>
                  <a:lnTo>
                    <a:pt x="400" y="56"/>
                  </a:lnTo>
                  <a:lnTo>
                    <a:pt x="403" y="41"/>
                  </a:lnTo>
                  <a:lnTo>
                    <a:pt x="403" y="41"/>
                  </a:lnTo>
                  <a:lnTo>
                    <a:pt x="403" y="35"/>
                  </a:lnTo>
                  <a:lnTo>
                    <a:pt x="400" y="30"/>
                  </a:lnTo>
                  <a:lnTo>
                    <a:pt x="398" y="26"/>
                  </a:lnTo>
                  <a:lnTo>
                    <a:pt x="393" y="23"/>
                  </a:lnTo>
                  <a:lnTo>
                    <a:pt x="314" y="1"/>
                  </a:lnTo>
                  <a:lnTo>
                    <a:pt x="314" y="1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4" y="1"/>
                  </a:lnTo>
                  <a:lnTo>
                    <a:pt x="300" y="3"/>
                  </a:lnTo>
                  <a:lnTo>
                    <a:pt x="300" y="3"/>
                  </a:lnTo>
                  <a:lnTo>
                    <a:pt x="298" y="5"/>
                  </a:lnTo>
                  <a:lnTo>
                    <a:pt x="296" y="9"/>
                  </a:lnTo>
                  <a:lnTo>
                    <a:pt x="295" y="11"/>
                  </a:lnTo>
                  <a:lnTo>
                    <a:pt x="295" y="15"/>
                  </a:lnTo>
                  <a:lnTo>
                    <a:pt x="295" y="15"/>
                  </a:lnTo>
                  <a:lnTo>
                    <a:pt x="294" y="23"/>
                  </a:lnTo>
                  <a:lnTo>
                    <a:pt x="294" y="23"/>
                  </a:lnTo>
                  <a:lnTo>
                    <a:pt x="271" y="27"/>
                  </a:lnTo>
                  <a:lnTo>
                    <a:pt x="250" y="30"/>
                  </a:lnTo>
                  <a:lnTo>
                    <a:pt x="234" y="30"/>
                  </a:lnTo>
                  <a:lnTo>
                    <a:pt x="220" y="30"/>
                  </a:lnTo>
                  <a:lnTo>
                    <a:pt x="210" y="28"/>
                  </a:lnTo>
                  <a:lnTo>
                    <a:pt x="203" y="26"/>
                  </a:lnTo>
                  <a:lnTo>
                    <a:pt x="195" y="23"/>
                  </a:lnTo>
                  <a:lnTo>
                    <a:pt x="195" y="23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94" y="11"/>
                  </a:lnTo>
                  <a:lnTo>
                    <a:pt x="193" y="9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9" y="3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97" y="23"/>
                  </a:lnTo>
                  <a:lnTo>
                    <a:pt x="97" y="23"/>
                  </a:lnTo>
                  <a:lnTo>
                    <a:pt x="93" y="26"/>
                  </a:lnTo>
                  <a:lnTo>
                    <a:pt x="89" y="30"/>
                  </a:lnTo>
                  <a:lnTo>
                    <a:pt x="87" y="35"/>
                  </a:lnTo>
                  <a:lnTo>
                    <a:pt x="87" y="41"/>
                  </a:lnTo>
                  <a:lnTo>
                    <a:pt x="87" y="41"/>
                  </a:lnTo>
                  <a:lnTo>
                    <a:pt x="89" y="56"/>
                  </a:lnTo>
                  <a:lnTo>
                    <a:pt x="90" y="77"/>
                  </a:lnTo>
                  <a:lnTo>
                    <a:pt x="92" y="100"/>
                  </a:lnTo>
                  <a:lnTo>
                    <a:pt x="92" y="125"/>
                  </a:lnTo>
                  <a:lnTo>
                    <a:pt x="89" y="149"/>
                  </a:lnTo>
                  <a:lnTo>
                    <a:pt x="86" y="174"/>
                  </a:lnTo>
                  <a:lnTo>
                    <a:pt x="83" y="185"/>
                  </a:lnTo>
                  <a:lnTo>
                    <a:pt x="79" y="195"/>
                  </a:lnTo>
                  <a:lnTo>
                    <a:pt x="74" y="205"/>
                  </a:lnTo>
                  <a:lnTo>
                    <a:pt x="70" y="213"/>
                  </a:lnTo>
                  <a:lnTo>
                    <a:pt x="70" y="213"/>
                  </a:lnTo>
                  <a:lnTo>
                    <a:pt x="63" y="220"/>
                  </a:lnTo>
                  <a:lnTo>
                    <a:pt x="56" y="226"/>
                  </a:lnTo>
                  <a:lnTo>
                    <a:pt x="49" y="228"/>
                  </a:lnTo>
                  <a:lnTo>
                    <a:pt x="41" y="231"/>
                  </a:lnTo>
                  <a:lnTo>
                    <a:pt x="41" y="231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5" y="232"/>
                  </a:lnTo>
                  <a:lnTo>
                    <a:pt x="10" y="233"/>
                  </a:lnTo>
                  <a:lnTo>
                    <a:pt x="5" y="237"/>
                  </a:lnTo>
                  <a:lnTo>
                    <a:pt x="5" y="237"/>
                  </a:lnTo>
                  <a:lnTo>
                    <a:pt x="2" y="241"/>
                  </a:lnTo>
                  <a:lnTo>
                    <a:pt x="0" y="247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2" y="485"/>
                  </a:lnTo>
                  <a:lnTo>
                    <a:pt x="5" y="490"/>
                  </a:lnTo>
                  <a:lnTo>
                    <a:pt x="10" y="493"/>
                  </a:lnTo>
                  <a:lnTo>
                    <a:pt x="15" y="493"/>
                  </a:lnTo>
                  <a:lnTo>
                    <a:pt x="474" y="493"/>
                  </a:lnTo>
                  <a:lnTo>
                    <a:pt x="474" y="493"/>
                  </a:lnTo>
                  <a:lnTo>
                    <a:pt x="480" y="493"/>
                  </a:lnTo>
                  <a:lnTo>
                    <a:pt x="484" y="490"/>
                  </a:lnTo>
                  <a:lnTo>
                    <a:pt x="488" y="485"/>
                  </a:lnTo>
                  <a:lnTo>
                    <a:pt x="489" y="480"/>
                  </a:lnTo>
                  <a:lnTo>
                    <a:pt x="489" y="247"/>
                  </a:lnTo>
                  <a:lnTo>
                    <a:pt x="489" y="247"/>
                  </a:lnTo>
                  <a:lnTo>
                    <a:pt x="488" y="241"/>
                  </a:lnTo>
                  <a:lnTo>
                    <a:pt x="484" y="237"/>
                  </a:lnTo>
                  <a:lnTo>
                    <a:pt x="484" y="237"/>
                  </a:lnTo>
                  <a:close/>
                  <a:moveTo>
                    <a:pt x="221" y="465"/>
                  </a:moveTo>
                  <a:lnTo>
                    <a:pt x="30" y="465"/>
                  </a:lnTo>
                  <a:lnTo>
                    <a:pt x="30" y="396"/>
                  </a:lnTo>
                  <a:lnTo>
                    <a:pt x="188" y="396"/>
                  </a:lnTo>
                  <a:lnTo>
                    <a:pt x="188" y="366"/>
                  </a:lnTo>
                  <a:lnTo>
                    <a:pt x="30" y="366"/>
                  </a:lnTo>
                  <a:lnTo>
                    <a:pt x="30" y="328"/>
                  </a:lnTo>
                  <a:lnTo>
                    <a:pt x="188" y="328"/>
                  </a:lnTo>
                  <a:lnTo>
                    <a:pt x="188" y="299"/>
                  </a:lnTo>
                  <a:lnTo>
                    <a:pt x="30" y="299"/>
                  </a:lnTo>
                  <a:lnTo>
                    <a:pt x="30" y="260"/>
                  </a:lnTo>
                  <a:lnTo>
                    <a:pt x="30" y="260"/>
                  </a:lnTo>
                  <a:lnTo>
                    <a:pt x="44" y="259"/>
                  </a:lnTo>
                  <a:lnTo>
                    <a:pt x="44" y="259"/>
                  </a:lnTo>
                  <a:lnTo>
                    <a:pt x="58" y="257"/>
                  </a:lnTo>
                  <a:lnTo>
                    <a:pt x="65" y="254"/>
                  </a:lnTo>
                  <a:lnTo>
                    <a:pt x="71" y="250"/>
                  </a:lnTo>
                  <a:lnTo>
                    <a:pt x="77" y="247"/>
                  </a:lnTo>
                  <a:lnTo>
                    <a:pt x="82" y="242"/>
                  </a:lnTo>
                  <a:lnTo>
                    <a:pt x="93" y="231"/>
                  </a:lnTo>
                  <a:lnTo>
                    <a:pt x="93" y="231"/>
                  </a:lnTo>
                  <a:lnTo>
                    <a:pt x="99" y="221"/>
                  </a:lnTo>
                  <a:lnTo>
                    <a:pt x="104" y="210"/>
                  </a:lnTo>
                  <a:lnTo>
                    <a:pt x="109" y="199"/>
                  </a:lnTo>
                  <a:lnTo>
                    <a:pt x="113" y="186"/>
                  </a:lnTo>
                  <a:lnTo>
                    <a:pt x="115" y="174"/>
                  </a:lnTo>
                  <a:lnTo>
                    <a:pt x="118" y="160"/>
                  </a:lnTo>
                  <a:lnTo>
                    <a:pt x="120" y="135"/>
                  </a:lnTo>
                  <a:lnTo>
                    <a:pt x="121" y="109"/>
                  </a:lnTo>
                  <a:lnTo>
                    <a:pt x="120" y="85"/>
                  </a:lnTo>
                  <a:lnTo>
                    <a:pt x="119" y="64"/>
                  </a:lnTo>
                  <a:lnTo>
                    <a:pt x="118" y="48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53"/>
                  </a:lnTo>
                  <a:lnTo>
                    <a:pt x="173" y="69"/>
                  </a:lnTo>
                  <a:lnTo>
                    <a:pt x="178" y="84"/>
                  </a:lnTo>
                  <a:lnTo>
                    <a:pt x="183" y="96"/>
                  </a:lnTo>
                  <a:lnTo>
                    <a:pt x="189" y="107"/>
                  </a:lnTo>
                  <a:lnTo>
                    <a:pt x="197" y="117"/>
                  </a:lnTo>
                  <a:lnTo>
                    <a:pt x="209" y="133"/>
                  </a:lnTo>
                  <a:lnTo>
                    <a:pt x="209" y="133"/>
                  </a:lnTo>
                  <a:lnTo>
                    <a:pt x="219" y="120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0" y="100"/>
                  </a:lnTo>
                  <a:lnTo>
                    <a:pt x="211" y="88"/>
                  </a:lnTo>
                  <a:lnTo>
                    <a:pt x="205" y="73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15" y="58"/>
                  </a:lnTo>
                  <a:lnTo>
                    <a:pt x="235" y="59"/>
                  </a:lnTo>
                  <a:lnTo>
                    <a:pt x="235" y="59"/>
                  </a:lnTo>
                  <a:lnTo>
                    <a:pt x="259" y="58"/>
                  </a:lnTo>
                  <a:lnTo>
                    <a:pt x="290" y="53"/>
                  </a:lnTo>
                  <a:lnTo>
                    <a:pt x="290" y="53"/>
                  </a:lnTo>
                  <a:lnTo>
                    <a:pt x="287" y="67"/>
                  </a:lnTo>
                  <a:lnTo>
                    <a:pt x="283" y="78"/>
                  </a:lnTo>
                  <a:lnTo>
                    <a:pt x="278" y="88"/>
                  </a:lnTo>
                  <a:lnTo>
                    <a:pt x="273" y="96"/>
                  </a:lnTo>
                  <a:lnTo>
                    <a:pt x="261" y="111"/>
                  </a:lnTo>
                  <a:lnTo>
                    <a:pt x="251" y="122"/>
                  </a:lnTo>
                  <a:lnTo>
                    <a:pt x="251" y="122"/>
                  </a:lnTo>
                  <a:lnTo>
                    <a:pt x="241" y="132"/>
                  </a:lnTo>
                  <a:lnTo>
                    <a:pt x="241" y="132"/>
                  </a:lnTo>
                  <a:lnTo>
                    <a:pt x="235" y="139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21" y="167"/>
                  </a:lnTo>
                  <a:lnTo>
                    <a:pt x="218" y="176"/>
                  </a:lnTo>
                  <a:lnTo>
                    <a:pt x="215" y="188"/>
                  </a:lnTo>
                  <a:lnTo>
                    <a:pt x="214" y="199"/>
                  </a:lnTo>
                  <a:lnTo>
                    <a:pt x="214" y="209"/>
                  </a:lnTo>
                  <a:lnTo>
                    <a:pt x="214" y="437"/>
                  </a:lnTo>
                  <a:lnTo>
                    <a:pt x="214" y="437"/>
                  </a:lnTo>
                  <a:lnTo>
                    <a:pt x="214" y="444"/>
                  </a:lnTo>
                  <a:lnTo>
                    <a:pt x="215" y="452"/>
                  </a:lnTo>
                  <a:lnTo>
                    <a:pt x="218" y="459"/>
                  </a:lnTo>
                  <a:lnTo>
                    <a:pt x="221" y="465"/>
                  </a:lnTo>
                  <a:lnTo>
                    <a:pt x="221" y="465"/>
                  </a:lnTo>
                  <a:close/>
                  <a:moveTo>
                    <a:pt x="459" y="465"/>
                  </a:moveTo>
                  <a:lnTo>
                    <a:pt x="271" y="465"/>
                  </a:lnTo>
                  <a:lnTo>
                    <a:pt x="271" y="465"/>
                  </a:lnTo>
                  <a:lnTo>
                    <a:pt x="271" y="465"/>
                  </a:lnTo>
                  <a:lnTo>
                    <a:pt x="264" y="464"/>
                  </a:lnTo>
                  <a:lnTo>
                    <a:pt x="259" y="463"/>
                  </a:lnTo>
                  <a:lnTo>
                    <a:pt x="255" y="460"/>
                  </a:lnTo>
                  <a:lnTo>
                    <a:pt x="251" y="456"/>
                  </a:lnTo>
                  <a:lnTo>
                    <a:pt x="247" y="453"/>
                  </a:lnTo>
                  <a:lnTo>
                    <a:pt x="245" y="448"/>
                  </a:lnTo>
                  <a:lnTo>
                    <a:pt x="243" y="443"/>
                  </a:lnTo>
                  <a:lnTo>
                    <a:pt x="242" y="437"/>
                  </a:lnTo>
                  <a:lnTo>
                    <a:pt x="242" y="396"/>
                  </a:lnTo>
                  <a:lnTo>
                    <a:pt x="459" y="396"/>
                  </a:lnTo>
                  <a:lnTo>
                    <a:pt x="459" y="465"/>
                  </a:lnTo>
                  <a:close/>
                  <a:moveTo>
                    <a:pt x="459" y="366"/>
                  </a:moveTo>
                  <a:lnTo>
                    <a:pt x="242" y="366"/>
                  </a:lnTo>
                  <a:lnTo>
                    <a:pt x="242" y="328"/>
                  </a:lnTo>
                  <a:lnTo>
                    <a:pt x="459" y="328"/>
                  </a:lnTo>
                  <a:lnTo>
                    <a:pt x="459" y="366"/>
                  </a:lnTo>
                  <a:close/>
                  <a:moveTo>
                    <a:pt x="459" y="299"/>
                  </a:moveTo>
                  <a:lnTo>
                    <a:pt x="242" y="299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3" y="200"/>
                  </a:lnTo>
                  <a:lnTo>
                    <a:pt x="245" y="193"/>
                  </a:lnTo>
                  <a:lnTo>
                    <a:pt x="248" y="176"/>
                  </a:lnTo>
                  <a:lnTo>
                    <a:pt x="255" y="162"/>
                  </a:lnTo>
                  <a:lnTo>
                    <a:pt x="262" y="152"/>
                  </a:lnTo>
                  <a:lnTo>
                    <a:pt x="262" y="152"/>
                  </a:lnTo>
                  <a:lnTo>
                    <a:pt x="271" y="143"/>
                  </a:lnTo>
                  <a:lnTo>
                    <a:pt x="271" y="143"/>
                  </a:lnTo>
                  <a:lnTo>
                    <a:pt x="285" y="127"/>
                  </a:lnTo>
                  <a:lnTo>
                    <a:pt x="293" y="117"/>
                  </a:lnTo>
                  <a:lnTo>
                    <a:pt x="301" y="106"/>
                  </a:lnTo>
                  <a:lnTo>
                    <a:pt x="309" y="91"/>
                  </a:lnTo>
                  <a:lnTo>
                    <a:pt x="315" y="75"/>
                  </a:lnTo>
                  <a:lnTo>
                    <a:pt x="320" y="56"/>
                  </a:lnTo>
                  <a:lnTo>
                    <a:pt x="322" y="35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0" y="64"/>
                  </a:lnTo>
                  <a:lnTo>
                    <a:pt x="369" y="85"/>
                  </a:lnTo>
                  <a:lnTo>
                    <a:pt x="368" y="109"/>
                  </a:lnTo>
                  <a:lnTo>
                    <a:pt x="369" y="135"/>
                  </a:lnTo>
                  <a:lnTo>
                    <a:pt x="372" y="160"/>
                  </a:lnTo>
                  <a:lnTo>
                    <a:pt x="374" y="174"/>
                  </a:lnTo>
                  <a:lnTo>
                    <a:pt x="377" y="186"/>
                  </a:lnTo>
                  <a:lnTo>
                    <a:pt x="380" y="199"/>
                  </a:lnTo>
                  <a:lnTo>
                    <a:pt x="385" y="210"/>
                  </a:lnTo>
                  <a:lnTo>
                    <a:pt x="390" y="221"/>
                  </a:lnTo>
                  <a:lnTo>
                    <a:pt x="398" y="231"/>
                  </a:lnTo>
                  <a:lnTo>
                    <a:pt x="398" y="231"/>
                  </a:lnTo>
                  <a:lnTo>
                    <a:pt x="407" y="242"/>
                  </a:lnTo>
                  <a:lnTo>
                    <a:pt x="412" y="247"/>
                  </a:lnTo>
                  <a:lnTo>
                    <a:pt x="419" y="250"/>
                  </a:lnTo>
                  <a:lnTo>
                    <a:pt x="425" y="254"/>
                  </a:lnTo>
                  <a:lnTo>
                    <a:pt x="432" y="257"/>
                  </a:lnTo>
                  <a:lnTo>
                    <a:pt x="440" y="258"/>
                  </a:lnTo>
                  <a:lnTo>
                    <a:pt x="447" y="259"/>
                  </a:lnTo>
                  <a:lnTo>
                    <a:pt x="447" y="259"/>
                  </a:lnTo>
                  <a:lnTo>
                    <a:pt x="459" y="260"/>
                  </a:lnTo>
                  <a:lnTo>
                    <a:pt x="459" y="29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组合 41">
            <a:extLst>
              <a:ext uri="{FF2B5EF4-FFF2-40B4-BE49-F238E27FC236}">
                <a16:creationId xmlns:a16="http://schemas.microsoft.com/office/drawing/2014/main" id="{5842BD07-35C8-441E-A6E9-6DF7E64CF29E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54" name="Rounded Rectangle 1">
              <a:extLst>
                <a:ext uri="{FF2B5EF4-FFF2-40B4-BE49-F238E27FC236}">
                  <a16:creationId xmlns:a16="http://schemas.microsoft.com/office/drawing/2014/main" id="{5FDD71A8-FA4C-4965-B767-2B1C03521CB3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55" name="文本框 54">
              <a:extLst>
                <a:ext uri="{FF2B5EF4-FFF2-40B4-BE49-F238E27FC236}">
                  <a16:creationId xmlns:a16="http://schemas.microsoft.com/office/drawing/2014/main" id="{205E9096-38DE-49A3-9A23-E8FBF209A4D9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56" name="文本框 55">
              <a:extLst>
                <a:ext uri="{FF2B5EF4-FFF2-40B4-BE49-F238E27FC236}">
                  <a16:creationId xmlns:a16="http://schemas.microsoft.com/office/drawing/2014/main" id="{A37601FE-6834-4613-B08B-28E670BDA183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4358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000"/>
                            </p:stCondLst>
                            <p:childTnLst>
                              <p:par>
                                <p:cTn id="16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000"/>
                            </p:stCondLst>
                            <p:childTnLst>
                              <p:par>
                                <p:cTn id="20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41" presetID="26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E68BDCA1-10D7-4C8F-821E-EEE0E4B2BF60}"/>
              </a:ext>
            </a:extLst>
          </p:cNvPr>
          <p:cNvGrpSpPr/>
          <p:nvPr/>
        </p:nvGrpSpPr>
        <p:grpSpPr>
          <a:xfrm>
            <a:off x="1666875" y="2311400"/>
            <a:ext cx="9658351" cy="4042834"/>
            <a:chOff x="1666875" y="2311400"/>
            <a:chExt cx="9658351" cy="4042834"/>
          </a:xfrm>
        </p:grpSpPr>
        <p:sp>
          <p:nvSpPr>
            <p:cNvPr id="134" name="Freeform 133"/>
            <p:cNvSpPr>
              <a:spLocks/>
            </p:cNvSpPr>
            <p:nvPr/>
          </p:nvSpPr>
          <p:spPr bwMode="auto">
            <a:xfrm>
              <a:off x="7358064" y="3412673"/>
              <a:ext cx="1862136" cy="1863687"/>
            </a:xfrm>
            <a:custGeom>
              <a:avLst/>
              <a:gdLst>
                <a:gd name="connsiteX0" fmla="*/ 952501 w 1905001"/>
                <a:gd name="connsiteY0" fmla="*/ 0 h 1906588"/>
                <a:gd name="connsiteX1" fmla="*/ 1004095 w 1905001"/>
                <a:gd name="connsiteY1" fmla="*/ 1589 h 1906588"/>
                <a:gd name="connsiteX2" fmla="*/ 1056482 w 1905001"/>
                <a:gd name="connsiteY2" fmla="*/ 5561 h 1906588"/>
                <a:gd name="connsiteX3" fmla="*/ 1106488 w 1905001"/>
                <a:gd name="connsiteY3" fmla="*/ 11916 h 1906588"/>
                <a:gd name="connsiteX4" fmla="*/ 1156495 w 1905001"/>
                <a:gd name="connsiteY4" fmla="*/ 23038 h 1906588"/>
                <a:gd name="connsiteX5" fmla="*/ 1205707 w 1905001"/>
                <a:gd name="connsiteY5" fmla="*/ 34954 h 1906588"/>
                <a:gd name="connsiteX6" fmla="*/ 1254126 w 1905001"/>
                <a:gd name="connsiteY6" fmla="*/ 48459 h 1906588"/>
                <a:gd name="connsiteX7" fmla="*/ 1301751 w 1905001"/>
                <a:gd name="connsiteY7" fmla="*/ 66731 h 1906588"/>
                <a:gd name="connsiteX8" fmla="*/ 1348582 w 1905001"/>
                <a:gd name="connsiteY8" fmla="*/ 86591 h 1906588"/>
                <a:gd name="connsiteX9" fmla="*/ 1394620 w 1905001"/>
                <a:gd name="connsiteY9" fmla="*/ 108040 h 1906588"/>
                <a:gd name="connsiteX10" fmla="*/ 1438276 w 1905001"/>
                <a:gd name="connsiteY10" fmla="*/ 134256 h 1906588"/>
                <a:gd name="connsiteX11" fmla="*/ 1481138 w 1905001"/>
                <a:gd name="connsiteY11" fmla="*/ 159677 h 1906588"/>
                <a:gd name="connsiteX12" fmla="*/ 1522413 w 1905001"/>
                <a:gd name="connsiteY12" fmla="*/ 190659 h 1906588"/>
                <a:gd name="connsiteX13" fmla="*/ 1562101 w 1905001"/>
                <a:gd name="connsiteY13" fmla="*/ 220847 h 1906588"/>
                <a:gd name="connsiteX14" fmla="*/ 1600201 w 1905001"/>
                <a:gd name="connsiteY14" fmla="*/ 254212 h 1906588"/>
                <a:gd name="connsiteX15" fmla="*/ 1638301 w 1905001"/>
                <a:gd name="connsiteY15" fmla="*/ 291549 h 1906588"/>
                <a:gd name="connsiteX16" fmla="*/ 1671638 w 1905001"/>
                <a:gd name="connsiteY16" fmla="*/ 329681 h 1906588"/>
                <a:gd name="connsiteX17" fmla="*/ 1704182 w 1905001"/>
                <a:gd name="connsiteY17" fmla="*/ 367813 h 1906588"/>
                <a:gd name="connsiteX18" fmla="*/ 1732757 w 1905001"/>
                <a:gd name="connsiteY18" fmla="*/ 405944 h 1906588"/>
                <a:gd name="connsiteX19" fmla="*/ 1758951 w 1905001"/>
                <a:gd name="connsiteY19" fmla="*/ 446459 h 1906588"/>
                <a:gd name="connsiteX20" fmla="*/ 1782763 w 1905001"/>
                <a:gd name="connsiteY20" fmla="*/ 487769 h 1906588"/>
                <a:gd name="connsiteX21" fmla="*/ 1805782 w 1905001"/>
                <a:gd name="connsiteY21" fmla="*/ 529078 h 1906588"/>
                <a:gd name="connsiteX22" fmla="*/ 1825626 w 1905001"/>
                <a:gd name="connsiteY22" fmla="*/ 571977 h 1906588"/>
                <a:gd name="connsiteX23" fmla="*/ 1842295 w 1905001"/>
                <a:gd name="connsiteY23" fmla="*/ 614875 h 1906588"/>
                <a:gd name="connsiteX24" fmla="*/ 1858963 w 1905001"/>
                <a:gd name="connsiteY24" fmla="*/ 658567 h 1906588"/>
                <a:gd name="connsiteX25" fmla="*/ 1871663 w 1905001"/>
                <a:gd name="connsiteY25" fmla="*/ 703054 h 1906588"/>
                <a:gd name="connsiteX26" fmla="*/ 1881982 w 1905001"/>
                <a:gd name="connsiteY26" fmla="*/ 749130 h 1906588"/>
                <a:gd name="connsiteX27" fmla="*/ 1891507 w 1905001"/>
                <a:gd name="connsiteY27" fmla="*/ 792823 h 1906588"/>
                <a:gd name="connsiteX28" fmla="*/ 1898651 w 1905001"/>
                <a:gd name="connsiteY28" fmla="*/ 838899 h 1906588"/>
                <a:gd name="connsiteX29" fmla="*/ 1901826 w 1905001"/>
                <a:gd name="connsiteY29" fmla="*/ 884975 h 1906588"/>
                <a:gd name="connsiteX30" fmla="*/ 1905001 w 1905001"/>
                <a:gd name="connsiteY30" fmla="*/ 930256 h 1906588"/>
                <a:gd name="connsiteX31" fmla="*/ 1905001 w 1905001"/>
                <a:gd name="connsiteY31" fmla="*/ 976332 h 1906588"/>
                <a:gd name="connsiteX32" fmla="*/ 1901826 w 1905001"/>
                <a:gd name="connsiteY32" fmla="*/ 1021614 h 1906588"/>
                <a:gd name="connsiteX33" fmla="*/ 1898651 w 1905001"/>
                <a:gd name="connsiteY33" fmla="*/ 1067689 h 1906588"/>
                <a:gd name="connsiteX34" fmla="*/ 1891507 w 1905001"/>
                <a:gd name="connsiteY34" fmla="*/ 1112177 h 1906588"/>
                <a:gd name="connsiteX35" fmla="*/ 1883570 w 1905001"/>
                <a:gd name="connsiteY35" fmla="*/ 1157458 h 1906588"/>
                <a:gd name="connsiteX36" fmla="*/ 1873251 w 1905001"/>
                <a:gd name="connsiteY36" fmla="*/ 1201945 h 1906588"/>
                <a:gd name="connsiteX37" fmla="*/ 1858963 w 1905001"/>
                <a:gd name="connsiteY37" fmla="*/ 1246432 h 1906588"/>
                <a:gd name="connsiteX38" fmla="*/ 1843882 w 1905001"/>
                <a:gd name="connsiteY38" fmla="*/ 1290125 h 1906588"/>
                <a:gd name="connsiteX39" fmla="*/ 1827213 w 1905001"/>
                <a:gd name="connsiteY39" fmla="*/ 1333023 h 1906588"/>
                <a:gd name="connsiteX40" fmla="*/ 1807370 w 1905001"/>
                <a:gd name="connsiteY40" fmla="*/ 1374332 h 1906588"/>
                <a:gd name="connsiteX41" fmla="*/ 1785939 w 1905001"/>
                <a:gd name="connsiteY41" fmla="*/ 1415642 h 1906588"/>
                <a:gd name="connsiteX42" fmla="*/ 1762126 w 1905001"/>
                <a:gd name="connsiteY42" fmla="*/ 1456951 h 1906588"/>
                <a:gd name="connsiteX43" fmla="*/ 1737520 w 1905001"/>
                <a:gd name="connsiteY43" fmla="*/ 1495083 h 1906588"/>
                <a:gd name="connsiteX44" fmla="*/ 1708151 w 1905001"/>
                <a:gd name="connsiteY44" fmla="*/ 1534804 h 1906588"/>
                <a:gd name="connsiteX45" fmla="*/ 1679576 w 1905001"/>
                <a:gd name="connsiteY45" fmla="*/ 1571346 h 1906588"/>
                <a:gd name="connsiteX46" fmla="*/ 1647826 w 1905001"/>
                <a:gd name="connsiteY46" fmla="*/ 1606301 h 1906588"/>
                <a:gd name="connsiteX47" fmla="*/ 1612107 w 1905001"/>
                <a:gd name="connsiteY47" fmla="*/ 1641255 h 1906588"/>
                <a:gd name="connsiteX48" fmla="*/ 1575595 w 1905001"/>
                <a:gd name="connsiteY48" fmla="*/ 1674620 h 1906588"/>
                <a:gd name="connsiteX49" fmla="*/ 1537495 w 1905001"/>
                <a:gd name="connsiteY49" fmla="*/ 1705602 h 1906588"/>
                <a:gd name="connsiteX50" fmla="*/ 1499395 w 1905001"/>
                <a:gd name="connsiteY50" fmla="*/ 1734201 h 1906588"/>
                <a:gd name="connsiteX51" fmla="*/ 1459707 w 1905001"/>
                <a:gd name="connsiteY51" fmla="*/ 1762005 h 1906588"/>
                <a:gd name="connsiteX52" fmla="*/ 1419226 w 1905001"/>
                <a:gd name="connsiteY52" fmla="*/ 1786632 h 1906588"/>
                <a:gd name="connsiteX53" fmla="*/ 1376363 w 1905001"/>
                <a:gd name="connsiteY53" fmla="*/ 1807287 h 1906588"/>
                <a:gd name="connsiteX54" fmla="*/ 1333501 w 1905001"/>
                <a:gd name="connsiteY54" fmla="*/ 1827147 h 1906588"/>
                <a:gd name="connsiteX55" fmla="*/ 1290638 w 1905001"/>
                <a:gd name="connsiteY55" fmla="*/ 1846213 h 1906588"/>
                <a:gd name="connsiteX56" fmla="*/ 1246982 w 1905001"/>
                <a:gd name="connsiteY56" fmla="*/ 1861307 h 1906588"/>
                <a:gd name="connsiteX57" fmla="*/ 1202532 w 1905001"/>
                <a:gd name="connsiteY57" fmla="*/ 1874812 h 1906588"/>
                <a:gd name="connsiteX58" fmla="*/ 1158082 w 1905001"/>
                <a:gd name="connsiteY58" fmla="*/ 1885139 h 1906588"/>
                <a:gd name="connsiteX59" fmla="*/ 1112838 w 1905001"/>
                <a:gd name="connsiteY59" fmla="*/ 1894672 h 1906588"/>
                <a:gd name="connsiteX60" fmla="*/ 1066801 w 1905001"/>
                <a:gd name="connsiteY60" fmla="*/ 1901027 h 1906588"/>
                <a:gd name="connsiteX61" fmla="*/ 1020763 w 1905001"/>
                <a:gd name="connsiteY61" fmla="*/ 1904999 h 1906588"/>
                <a:gd name="connsiteX62" fmla="*/ 975519 w 1905001"/>
                <a:gd name="connsiteY62" fmla="*/ 1906588 h 1906588"/>
                <a:gd name="connsiteX63" fmla="*/ 929482 w 1905001"/>
                <a:gd name="connsiteY63" fmla="*/ 1906588 h 1906588"/>
                <a:gd name="connsiteX64" fmla="*/ 884238 w 1905001"/>
                <a:gd name="connsiteY64" fmla="*/ 1904999 h 1906588"/>
                <a:gd name="connsiteX65" fmla="*/ 839788 w 1905001"/>
                <a:gd name="connsiteY65" fmla="*/ 1901027 h 1906588"/>
                <a:gd name="connsiteX66" fmla="*/ 793751 w 1905001"/>
                <a:gd name="connsiteY66" fmla="*/ 1894672 h 1906588"/>
                <a:gd name="connsiteX67" fmla="*/ 748507 w 1905001"/>
                <a:gd name="connsiteY67" fmla="*/ 1885139 h 1906588"/>
                <a:gd name="connsiteX68" fmla="*/ 704057 w 1905001"/>
                <a:gd name="connsiteY68" fmla="*/ 1874812 h 1906588"/>
                <a:gd name="connsiteX69" fmla="*/ 659607 w 1905001"/>
                <a:gd name="connsiteY69" fmla="*/ 1861307 h 1906588"/>
                <a:gd name="connsiteX70" fmla="*/ 617538 w 1905001"/>
                <a:gd name="connsiteY70" fmla="*/ 1846213 h 1906588"/>
                <a:gd name="connsiteX71" fmla="*/ 574676 w 1905001"/>
                <a:gd name="connsiteY71" fmla="*/ 1828736 h 1906588"/>
                <a:gd name="connsiteX72" fmla="*/ 531813 w 1905001"/>
                <a:gd name="connsiteY72" fmla="*/ 1808876 h 1906588"/>
                <a:gd name="connsiteX73" fmla="*/ 490538 w 1905001"/>
                <a:gd name="connsiteY73" fmla="*/ 1788221 h 1906588"/>
                <a:gd name="connsiteX74" fmla="*/ 450851 w 1905001"/>
                <a:gd name="connsiteY74" fmla="*/ 1765183 h 1906588"/>
                <a:gd name="connsiteX75" fmla="*/ 411163 w 1905001"/>
                <a:gd name="connsiteY75" fmla="*/ 1738967 h 1906588"/>
                <a:gd name="connsiteX76" fmla="*/ 373063 w 1905001"/>
                <a:gd name="connsiteY76" fmla="*/ 1710369 h 1906588"/>
                <a:gd name="connsiteX77" fmla="*/ 334963 w 1905001"/>
                <a:gd name="connsiteY77" fmla="*/ 1680975 h 1906588"/>
                <a:gd name="connsiteX78" fmla="*/ 300038 w 1905001"/>
                <a:gd name="connsiteY78" fmla="*/ 1649199 h 1906588"/>
                <a:gd name="connsiteX79" fmla="*/ 265113 w 1905001"/>
                <a:gd name="connsiteY79" fmla="*/ 1614245 h 1906588"/>
                <a:gd name="connsiteX80" fmla="*/ 233363 w 1905001"/>
                <a:gd name="connsiteY80" fmla="*/ 1578496 h 1906588"/>
                <a:gd name="connsiteX81" fmla="*/ 354807 w 1905001"/>
                <a:gd name="connsiteY81" fmla="*/ 1472045 h 1906588"/>
                <a:gd name="connsiteX82" fmla="*/ 384176 w 1905001"/>
                <a:gd name="connsiteY82" fmla="*/ 1503821 h 1906588"/>
                <a:gd name="connsiteX83" fmla="*/ 414338 w 1905001"/>
                <a:gd name="connsiteY83" fmla="*/ 1533215 h 1906588"/>
                <a:gd name="connsiteX84" fmla="*/ 446882 w 1905001"/>
                <a:gd name="connsiteY84" fmla="*/ 1561814 h 1906588"/>
                <a:gd name="connsiteX85" fmla="*/ 480219 w 1905001"/>
                <a:gd name="connsiteY85" fmla="*/ 1588029 h 1906588"/>
                <a:gd name="connsiteX86" fmla="*/ 513557 w 1905001"/>
                <a:gd name="connsiteY86" fmla="*/ 1612656 h 1906588"/>
                <a:gd name="connsiteX87" fmla="*/ 550069 w 1905001"/>
                <a:gd name="connsiteY87" fmla="*/ 1634899 h 1906588"/>
                <a:gd name="connsiteX88" fmla="*/ 586582 w 1905001"/>
                <a:gd name="connsiteY88" fmla="*/ 1654760 h 1906588"/>
                <a:gd name="connsiteX89" fmla="*/ 624682 w 1905001"/>
                <a:gd name="connsiteY89" fmla="*/ 1673031 h 1906588"/>
                <a:gd name="connsiteX90" fmla="*/ 662782 w 1905001"/>
                <a:gd name="connsiteY90" fmla="*/ 1690508 h 1906588"/>
                <a:gd name="connsiteX91" fmla="*/ 702469 w 1905001"/>
                <a:gd name="connsiteY91" fmla="*/ 1704013 h 1906588"/>
                <a:gd name="connsiteX92" fmla="*/ 742157 w 1905001"/>
                <a:gd name="connsiteY92" fmla="*/ 1715929 h 1906588"/>
                <a:gd name="connsiteX93" fmla="*/ 783432 w 1905001"/>
                <a:gd name="connsiteY93" fmla="*/ 1727051 h 1906588"/>
                <a:gd name="connsiteX94" fmla="*/ 824707 w 1905001"/>
                <a:gd name="connsiteY94" fmla="*/ 1734201 h 1906588"/>
                <a:gd name="connsiteX95" fmla="*/ 866776 w 1905001"/>
                <a:gd name="connsiteY95" fmla="*/ 1740556 h 1906588"/>
                <a:gd name="connsiteX96" fmla="*/ 909638 w 1905001"/>
                <a:gd name="connsiteY96" fmla="*/ 1743734 h 1906588"/>
                <a:gd name="connsiteX97" fmla="*/ 952501 w 1905001"/>
                <a:gd name="connsiteY97" fmla="*/ 1745323 h 1906588"/>
                <a:gd name="connsiteX98" fmla="*/ 993776 w 1905001"/>
                <a:gd name="connsiteY98" fmla="*/ 1743734 h 1906588"/>
                <a:gd name="connsiteX99" fmla="*/ 1033463 w 1905001"/>
                <a:gd name="connsiteY99" fmla="*/ 1740556 h 1906588"/>
                <a:gd name="connsiteX100" fmla="*/ 1073151 w 1905001"/>
                <a:gd name="connsiteY100" fmla="*/ 1735790 h 1906588"/>
                <a:gd name="connsiteX101" fmla="*/ 1112838 w 1905001"/>
                <a:gd name="connsiteY101" fmla="*/ 1728640 h 1906588"/>
                <a:gd name="connsiteX102" fmla="*/ 1150938 w 1905001"/>
                <a:gd name="connsiteY102" fmla="*/ 1720696 h 1906588"/>
                <a:gd name="connsiteX103" fmla="*/ 1187451 w 1905001"/>
                <a:gd name="connsiteY103" fmla="*/ 1710369 h 1906588"/>
                <a:gd name="connsiteX104" fmla="*/ 1223963 w 1905001"/>
                <a:gd name="connsiteY104" fmla="*/ 1697658 h 1906588"/>
                <a:gd name="connsiteX105" fmla="*/ 1260476 w 1905001"/>
                <a:gd name="connsiteY105" fmla="*/ 1682564 h 1906588"/>
                <a:gd name="connsiteX106" fmla="*/ 1295401 w 1905001"/>
                <a:gd name="connsiteY106" fmla="*/ 1667470 h 1906588"/>
                <a:gd name="connsiteX107" fmla="*/ 1328738 w 1905001"/>
                <a:gd name="connsiteY107" fmla="*/ 1649199 h 1906588"/>
                <a:gd name="connsiteX108" fmla="*/ 1362076 w 1905001"/>
                <a:gd name="connsiteY108" fmla="*/ 1630927 h 1906588"/>
                <a:gd name="connsiteX109" fmla="*/ 1394620 w 1905001"/>
                <a:gd name="connsiteY109" fmla="*/ 1609478 h 1906588"/>
                <a:gd name="connsiteX110" fmla="*/ 1455738 w 1905001"/>
                <a:gd name="connsiteY110" fmla="*/ 1564991 h 1906588"/>
                <a:gd name="connsiteX111" fmla="*/ 1512095 w 1905001"/>
                <a:gd name="connsiteY111" fmla="*/ 1513354 h 1906588"/>
                <a:gd name="connsiteX112" fmla="*/ 1562101 w 1905001"/>
                <a:gd name="connsiteY112" fmla="*/ 1456951 h 1906588"/>
                <a:gd name="connsiteX113" fmla="*/ 1608138 w 1905001"/>
                <a:gd name="connsiteY113" fmla="*/ 1395781 h 1906588"/>
                <a:gd name="connsiteX114" fmla="*/ 1628776 w 1905001"/>
                <a:gd name="connsiteY114" fmla="*/ 1364005 h 1906588"/>
                <a:gd name="connsiteX115" fmla="*/ 1647826 w 1905001"/>
                <a:gd name="connsiteY115" fmla="*/ 1331434 h 1906588"/>
                <a:gd name="connsiteX116" fmla="*/ 1666082 w 1905001"/>
                <a:gd name="connsiteY116" fmla="*/ 1296480 h 1906588"/>
                <a:gd name="connsiteX117" fmla="*/ 1681163 w 1905001"/>
                <a:gd name="connsiteY117" fmla="*/ 1261526 h 1906588"/>
                <a:gd name="connsiteX118" fmla="*/ 1694657 w 1905001"/>
                <a:gd name="connsiteY118" fmla="*/ 1226572 h 1906588"/>
                <a:gd name="connsiteX119" fmla="*/ 1706563 w 1905001"/>
                <a:gd name="connsiteY119" fmla="*/ 1190029 h 1906588"/>
                <a:gd name="connsiteX120" fmla="*/ 1717676 w 1905001"/>
                <a:gd name="connsiteY120" fmla="*/ 1151897 h 1906588"/>
                <a:gd name="connsiteX121" fmla="*/ 1726407 w 1905001"/>
                <a:gd name="connsiteY121" fmla="*/ 1113765 h 1906588"/>
                <a:gd name="connsiteX122" fmla="*/ 1734345 w 1905001"/>
                <a:gd name="connsiteY122" fmla="*/ 1074045 h 1906588"/>
                <a:gd name="connsiteX123" fmla="*/ 1739107 w 1905001"/>
                <a:gd name="connsiteY123" fmla="*/ 1034324 h 1906588"/>
                <a:gd name="connsiteX124" fmla="*/ 1742282 w 1905001"/>
                <a:gd name="connsiteY124" fmla="*/ 994604 h 1906588"/>
                <a:gd name="connsiteX125" fmla="*/ 1743076 w 1905001"/>
                <a:gd name="connsiteY125" fmla="*/ 953294 h 1906588"/>
                <a:gd name="connsiteX126" fmla="*/ 1742282 w 1905001"/>
                <a:gd name="connsiteY126" fmla="*/ 913574 h 1906588"/>
                <a:gd name="connsiteX127" fmla="*/ 1739107 w 1905001"/>
                <a:gd name="connsiteY127" fmla="*/ 872264 h 1906588"/>
                <a:gd name="connsiteX128" fmla="*/ 1734345 w 1905001"/>
                <a:gd name="connsiteY128" fmla="*/ 832544 h 1906588"/>
                <a:gd name="connsiteX129" fmla="*/ 1726407 w 1905001"/>
                <a:gd name="connsiteY129" fmla="*/ 794412 h 1906588"/>
                <a:gd name="connsiteX130" fmla="*/ 1717676 w 1905001"/>
                <a:gd name="connsiteY130" fmla="*/ 756280 h 1906588"/>
                <a:gd name="connsiteX131" fmla="*/ 1706563 w 1905001"/>
                <a:gd name="connsiteY131" fmla="*/ 718148 h 1906588"/>
                <a:gd name="connsiteX132" fmla="*/ 1694657 w 1905001"/>
                <a:gd name="connsiteY132" fmla="*/ 681605 h 1906588"/>
                <a:gd name="connsiteX133" fmla="*/ 1681163 w 1905001"/>
                <a:gd name="connsiteY133" fmla="*/ 645062 h 1906588"/>
                <a:gd name="connsiteX134" fmla="*/ 1666082 w 1905001"/>
                <a:gd name="connsiteY134" fmla="*/ 610108 h 1906588"/>
                <a:gd name="connsiteX135" fmla="*/ 1647826 w 1905001"/>
                <a:gd name="connsiteY135" fmla="*/ 576743 h 1906588"/>
                <a:gd name="connsiteX136" fmla="*/ 1628776 w 1905001"/>
                <a:gd name="connsiteY136" fmla="*/ 542583 h 1906588"/>
                <a:gd name="connsiteX137" fmla="*/ 1608138 w 1905001"/>
                <a:gd name="connsiteY137" fmla="*/ 510807 h 1906588"/>
                <a:gd name="connsiteX138" fmla="*/ 1562101 w 1905001"/>
                <a:gd name="connsiteY138" fmla="*/ 449637 h 1906588"/>
                <a:gd name="connsiteX139" fmla="*/ 1512095 w 1905001"/>
                <a:gd name="connsiteY139" fmla="*/ 393234 h 1906588"/>
                <a:gd name="connsiteX140" fmla="*/ 1455738 w 1905001"/>
                <a:gd name="connsiteY140" fmla="*/ 343186 h 1906588"/>
                <a:gd name="connsiteX141" fmla="*/ 1394620 w 1905001"/>
                <a:gd name="connsiteY141" fmla="*/ 297110 h 1906588"/>
                <a:gd name="connsiteX142" fmla="*/ 1362076 w 1905001"/>
                <a:gd name="connsiteY142" fmla="*/ 277250 h 1906588"/>
                <a:gd name="connsiteX143" fmla="*/ 1328738 w 1905001"/>
                <a:gd name="connsiteY143" fmla="*/ 257389 h 1906588"/>
                <a:gd name="connsiteX144" fmla="*/ 1295401 w 1905001"/>
                <a:gd name="connsiteY144" fmla="*/ 240707 h 1906588"/>
                <a:gd name="connsiteX145" fmla="*/ 1260476 w 1905001"/>
                <a:gd name="connsiteY145" fmla="*/ 224024 h 1906588"/>
                <a:gd name="connsiteX146" fmla="*/ 1223963 w 1905001"/>
                <a:gd name="connsiteY146" fmla="*/ 210519 h 1906588"/>
                <a:gd name="connsiteX147" fmla="*/ 1187451 w 1905001"/>
                <a:gd name="connsiteY147" fmla="*/ 197809 h 1906588"/>
                <a:gd name="connsiteX148" fmla="*/ 1150938 w 1905001"/>
                <a:gd name="connsiteY148" fmla="*/ 187481 h 1906588"/>
                <a:gd name="connsiteX149" fmla="*/ 1112838 w 1905001"/>
                <a:gd name="connsiteY149" fmla="*/ 177948 h 1906588"/>
                <a:gd name="connsiteX150" fmla="*/ 1073151 w 1905001"/>
                <a:gd name="connsiteY150" fmla="*/ 172387 h 1906588"/>
                <a:gd name="connsiteX151" fmla="*/ 1033463 w 1905001"/>
                <a:gd name="connsiteY151" fmla="*/ 166032 h 1906588"/>
                <a:gd name="connsiteX152" fmla="*/ 993776 w 1905001"/>
                <a:gd name="connsiteY152" fmla="*/ 162854 h 1906588"/>
                <a:gd name="connsiteX153" fmla="*/ 952501 w 1905001"/>
                <a:gd name="connsiteY153" fmla="*/ 162854 h 1906588"/>
                <a:gd name="connsiteX154" fmla="*/ 952500 w 1905001"/>
                <a:gd name="connsiteY154" fmla="*/ 0 h 1906588"/>
                <a:gd name="connsiteX155" fmla="*/ 952500 w 1905001"/>
                <a:gd name="connsiteY155" fmla="*/ 162801 h 1906588"/>
                <a:gd name="connsiteX156" fmla="*/ 917575 w 1905001"/>
                <a:gd name="connsiteY156" fmla="*/ 162801 h 1906588"/>
                <a:gd name="connsiteX157" fmla="*/ 881063 w 1905001"/>
                <a:gd name="connsiteY157" fmla="*/ 165977 h 1906588"/>
                <a:gd name="connsiteX158" fmla="*/ 846137 w 1905001"/>
                <a:gd name="connsiteY158" fmla="*/ 169154 h 1906588"/>
                <a:gd name="connsiteX159" fmla="*/ 812006 w 1905001"/>
                <a:gd name="connsiteY159" fmla="*/ 175507 h 1906588"/>
                <a:gd name="connsiteX160" fmla="*/ 777081 w 1905001"/>
                <a:gd name="connsiteY160" fmla="*/ 181066 h 1906588"/>
                <a:gd name="connsiteX161" fmla="*/ 743744 w 1905001"/>
                <a:gd name="connsiteY161" fmla="*/ 190596 h 1906588"/>
                <a:gd name="connsiteX162" fmla="*/ 676275 w 1905001"/>
                <a:gd name="connsiteY162" fmla="*/ 212038 h 1906588"/>
                <a:gd name="connsiteX163" fmla="*/ 611187 w 1905001"/>
                <a:gd name="connsiteY163" fmla="*/ 239039 h 1906588"/>
                <a:gd name="connsiteX164" fmla="*/ 550069 w 1905001"/>
                <a:gd name="connsiteY164" fmla="*/ 273187 h 1906588"/>
                <a:gd name="connsiteX165" fmla="*/ 490537 w 1905001"/>
                <a:gd name="connsiteY165" fmla="*/ 311307 h 1906588"/>
                <a:gd name="connsiteX166" fmla="*/ 434181 w 1905001"/>
                <a:gd name="connsiteY166" fmla="*/ 354985 h 1906588"/>
                <a:gd name="connsiteX167" fmla="*/ 405606 w 1905001"/>
                <a:gd name="connsiteY167" fmla="*/ 382780 h 1906588"/>
                <a:gd name="connsiteX168" fmla="*/ 376237 w 1905001"/>
                <a:gd name="connsiteY168" fmla="*/ 411370 h 1906588"/>
                <a:gd name="connsiteX169" fmla="*/ 350837 w 1905001"/>
                <a:gd name="connsiteY169" fmla="*/ 442341 h 1906588"/>
                <a:gd name="connsiteX170" fmla="*/ 324644 w 1905001"/>
                <a:gd name="connsiteY170" fmla="*/ 472519 h 1906588"/>
                <a:gd name="connsiteX171" fmla="*/ 301625 w 1905001"/>
                <a:gd name="connsiteY171" fmla="*/ 504285 h 1906588"/>
                <a:gd name="connsiteX172" fmla="*/ 280194 w 1905001"/>
                <a:gd name="connsiteY172" fmla="*/ 536845 h 1906588"/>
                <a:gd name="connsiteX173" fmla="*/ 260350 w 1905001"/>
                <a:gd name="connsiteY173" fmla="*/ 570199 h 1906588"/>
                <a:gd name="connsiteX174" fmla="*/ 242094 w 1905001"/>
                <a:gd name="connsiteY174" fmla="*/ 603554 h 1906588"/>
                <a:gd name="connsiteX175" fmla="*/ 227013 w 1905001"/>
                <a:gd name="connsiteY175" fmla="*/ 638496 h 1906588"/>
                <a:gd name="connsiteX176" fmla="*/ 211931 w 1905001"/>
                <a:gd name="connsiteY176" fmla="*/ 675821 h 1906588"/>
                <a:gd name="connsiteX177" fmla="*/ 200025 w 1905001"/>
                <a:gd name="connsiteY177" fmla="*/ 710764 h 1906588"/>
                <a:gd name="connsiteX178" fmla="*/ 188913 w 1905001"/>
                <a:gd name="connsiteY178" fmla="*/ 747295 h 1906588"/>
                <a:gd name="connsiteX179" fmla="*/ 180181 w 1905001"/>
                <a:gd name="connsiteY179" fmla="*/ 783826 h 1906588"/>
                <a:gd name="connsiteX180" fmla="*/ 173831 w 1905001"/>
                <a:gd name="connsiteY180" fmla="*/ 821945 h 1906588"/>
                <a:gd name="connsiteX181" fmla="*/ 167481 w 1905001"/>
                <a:gd name="connsiteY181" fmla="*/ 860064 h 1906588"/>
                <a:gd name="connsiteX182" fmla="*/ 164306 w 1905001"/>
                <a:gd name="connsiteY182" fmla="*/ 896595 h 1906588"/>
                <a:gd name="connsiteX183" fmla="*/ 161925 w 1905001"/>
                <a:gd name="connsiteY183" fmla="*/ 934714 h 1906588"/>
                <a:gd name="connsiteX184" fmla="*/ 161925 w 1905001"/>
                <a:gd name="connsiteY184" fmla="*/ 972833 h 1906588"/>
                <a:gd name="connsiteX185" fmla="*/ 164306 w 1905001"/>
                <a:gd name="connsiteY185" fmla="*/ 1010952 h 1906588"/>
                <a:gd name="connsiteX186" fmla="*/ 167481 w 1905001"/>
                <a:gd name="connsiteY186" fmla="*/ 1049072 h 1906588"/>
                <a:gd name="connsiteX187" fmla="*/ 173831 w 1905001"/>
                <a:gd name="connsiteY187" fmla="*/ 1087191 h 1906588"/>
                <a:gd name="connsiteX188" fmla="*/ 180181 w 1905001"/>
                <a:gd name="connsiteY188" fmla="*/ 1123722 h 1906588"/>
                <a:gd name="connsiteX189" fmla="*/ 188913 w 1905001"/>
                <a:gd name="connsiteY189" fmla="*/ 1161841 h 1906588"/>
                <a:gd name="connsiteX190" fmla="*/ 200819 w 1905001"/>
                <a:gd name="connsiteY190" fmla="*/ 1198372 h 1906588"/>
                <a:gd name="connsiteX191" fmla="*/ 213519 w 1905001"/>
                <a:gd name="connsiteY191" fmla="*/ 1234903 h 1906588"/>
                <a:gd name="connsiteX192" fmla="*/ 228600 w 1905001"/>
                <a:gd name="connsiteY192" fmla="*/ 1269845 h 1906588"/>
                <a:gd name="connsiteX193" fmla="*/ 243681 w 1905001"/>
                <a:gd name="connsiteY193" fmla="*/ 1305582 h 1906588"/>
                <a:gd name="connsiteX194" fmla="*/ 263525 w 1905001"/>
                <a:gd name="connsiteY194" fmla="*/ 1340524 h 1906588"/>
                <a:gd name="connsiteX195" fmla="*/ 283369 w 1905001"/>
                <a:gd name="connsiteY195" fmla="*/ 1373879 h 1906588"/>
                <a:gd name="connsiteX196" fmla="*/ 304800 w 1905001"/>
                <a:gd name="connsiteY196" fmla="*/ 1407233 h 1906588"/>
                <a:gd name="connsiteX197" fmla="*/ 329406 w 1905001"/>
                <a:gd name="connsiteY197" fmla="*/ 1439793 h 1906588"/>
                <a:gd name="connsiteX198" fmla="*/ 354806 w 1905001"/>
                <a:gd name="connsiteY198" fmla="*/ 1471559 h 1906588"/>
                <a:gd name="connsiteX199" fmla="*/ 233363 w 1905001"/>
                <a:gd name="connsiteY199" fmla="*/ 1577975 h 1906588"/>
                <a:gd name="connsiteX200" fmla="*/ 205581 w 1905001"/>
                <a:gd name="connsiteY200" fmla="*/ 1544621 h 1906588"/>
                <a:gd name="connsiteX201" fmla="*/ 180181 w 1905001"/>
                <a:gd name="connsiteY201" fmla="*/ 1511267 h 1906588"/>
                <a:gd name="connsiteX202" fmla="*/ 155575 w 1905001"/>
                <a:gd name="connsiteY202" fmla="*/ 1476324 h 1906588"/>
                <a:gd name="connsiteX203" fmla="*/ 132556 w 1905001"/>
                <a:gd name="connsiteY203" fmla="*/ 1439793 h 1906588"/>
                <a:gd name="connsiteX204" fmla="*/ 112713 w 1905001"/>
                <a:gd name="connsiteY204" fmla="*/ 1403262 h 1906588"/>
                <a:gd name="connsiteX205" fmla="*/ 92869 w 1905001"/>
                <a:gd name="connsiteY205" fmla="*/ 1365143 h 1906588"/>
                <a:gd name="connsiteX206" fmla="*/ 76200 w 1905001"/>
                <a:gd name="connsiteY206" fmla="*/ 1325436 h 1906588"/>
                <a:gd name="connsiteX207" fmla="*/ 59531 w 1905001"/>
                <a:gd name="connsiteY207" fmla="*/ 1287316 h 1906588"/>
                <a:gd name="connsiteX208" fmla="*/ 46037 w 1905001"/>
                <a:gd name="connsiteY208" fmla="*/ 1247609 h 1906588"/>
                <a:gd name="connsiteX209" fmla="*/ 33337 w 1905001"/>
                <a:gd name="connsiteY209" fmla="*/ 1206313 h 1906588"/>
                <a:gd name="connsiteX210" fmla="*/ 24606 w 1905001"/>
                <a:gd name="connsiteY210" fmla="*/ 1165017 h 1906588"/>
                <a:gd name="connsiteX211" fmla="*/ 15081 w 1905001"/>
                <a:gd name="connsiteY211" fmla="*/ 1123722 h 1906588"/>
                <a:gd name="connsiteX212" fmla="*/ 9525 w 1905001"/>
                <a:gd name="connsiteY212" fmla="*/ 1080838 h 1906588"/>
                <a:gd name="connsiteX213" fmla="*/ 4763 w 1905001"/>
                <a:gd name="connsiteY213" fmla="*/ 1038748 h 1906588"/>
                <a:gd name="connsiteX214" fmla="*/ 1587 w 1905001"/>
                <a:gd name="connsiteY214" fmla="*/ 995864 h 1906588"/>
                <a:gd name="connsiteX215" fmla="*/ 0 w 1905001"/>
                <a:gd name="connsiteY215" fmla="*/ 952980 h 1906588"/>
                <a:gd name="connsiteX216" fmla="*/ 1587 w 1905001"/>
                <a:gd name="connsiteY216" fmla="*/ 904536 h 1906588"/>
                <a:gd name="connsiteX217" fmla="*/ 4763 w 1905001"/>
                <a:gd name="connsiteY217" fmla="*/ 855299 h 1906588"/>
                <a:gd name="connsiteX218" fmla="*/ 10319 w 1905001"/>
                <a:gd name="connsiteY218" fmla="*/ 808444 h 1906588"/>
                <a:gd name="connsiteX219" fmla="*/ 19844 w 1905001"/>
                <a:gd name="connsiteY219" fmla="*/ 760795 h 1906588"/>
                <a:gd name="connsiteX220" fmla="*/ 30163 w 1905001"/>
                <a:gd name="connsiteY220" fmla="*/ 714735 h 1906588"/>
                <a:gd name="connsiteX221" fmla="*/ 42863 w 1905001"/>
                <a:gd name="connsiteY221" fmla="*/ 669468 h 1906588"/>
                <a:gd name="connsiteX222" fmla="*/ 57944 w 1905001"/>
                <a:gd name="connsiteY222" fmla="*/ 624996 h 1906588"/>
                <a:gd name="connsiteX223" fmla="*/ 74613 w 1905001"/>
                <a:gd name="connsiteY223" fmla="*/ 582112 h 1906588"/>
                <a:gd name="connsiteX224" fmla="*/ 94456 w 1905001"/>
                <a:gd name="connsiteY224" fmla="*/ 540022 h 1906588"/>
                <a:gd name="connsiteX225" fmla="*/ 114300 w 1905001"/>
                <a:gd name="connsiteY225" fmla="*/ 498726 h 1906588"/>
                <a:gd name="connsiteX226" fmla="*/ 138906 w 1905001"/>
                <a:gd name="connsiteY226" fmla="*/ 459019 h 1906588"/>
                <a:gd name="connsiteX227" fmla="*/ 162719 w 1905001"/>
                <a:gd name="connsiteY227" fmla="*/ 420899 h 1906588"/>
                <a:gd name="connsiteX228" fmla="*/ 188913 w 1905001"/>
                <a:gd name="connsiteY228" fmla="*/ 382780 h 1906588"/>
                <a:gd name="connsiteX229" fmla="*/ 218281 w 1905001"/>
                <a:gd name="connsiteY229" fmla="*/ 347838 h 1906588"/>
                <a:gd name="connsiteX230" fmla="*/ 246856 w 1905001"/>
                <a:gd name="connsiteY230" fmla="*/ 312101 h 1906588"/>
                <a:gd name="connsiteX231" fmla="*/ 278606 w 1905001"/>
                <a:gd name="connsiteY231" fmla="*/ 278747 h 1906588"/>
                <a:gd name="connsiteX232" fmla="*/ 312737 w 1905001"/>
                <a:gd name="connsiteY232" fmla="*/ 248569 h 1906588"/>
                <a:gd name="connsiteX233" fmla="*/ 346075 w 1905001"/>
                <a:gd name="connsiteY233" fmla="*/ 217597 h 1906588"/>
                <a:gd name="connsiteX234" fmla="*/ 382587 w 1905001"/>
                <a:gd name="connsiteY234" fmla="*/ 189008 h 1906588"/>
                <a:gd name="connsiteX235" fmla="*/ 420687 w 1905001"/>
                <a:gd name="connsiteY235" fmla="*/ 162801 h 1906588"/>
                <a:gd name="connsiteX236" fmla="*/ 458787 w 1905001"/>
                <a:gd name="connsiteY236" fmla="*/ 138976 h 1906588"/>
                <a:gd name="connsiteX237" fmla="*/ 498475 w 1905001"/>
                <a:gd name="connsiteY237" fmla="*/ 115946 h 1906588"/>
                <a:gd name="connsiteX238" fmla="*/ 539750 w 1905001"/>
                <a:gd name="connsiteY238" fmla="*/ 94504 h 1906588"/>
                <a:gd name="connsiteX239" fmla="*/ 581819 w 1905001"/>
                <a:gd name="connsiteY239" fmla="*/ 74650 h 1906588"/>
                <a:gd name="connsiteX240" fmla="*/ 624681 w 1905001"/>
                <a:gd name="connsiteY240" fmla="*/ 57973 h 1906588"/>
                <a:gd name="connsiteX241" fmla="*/ 669131 w 1905001"/>
                <a:gd name="connsiteY241" fmla="*/ 42884 h 1906588"/>
                <a:gd name="connsiteX242" fmla="*/ 714375 w 1905001"/>
                <a:gd name="connsiteY242" fmla="*/ 30178 h 1906588"/>
                <a:gd name="connsiteX243" fmla="*/ 760413 w 1905001"/>
                <a:gd name="connsiteY243" fmla="*/ 19854 h 1906588"/>
                <a:gd name="connsiteX244" fmla="*/ 808037 w 1905001"/>
                <a:gd name="connsiteY244" fmla="*/ 10324 h 1906588"/>
                <a:gd name="connsiteX245" fmla="*/ 854869 w 1905001"/>
                <a:gd name="connsiteY245" fmla="*/ 5559 h 1906588"/>
                <a:gd name="connsiteX246" fmla="*/ 904081 w 1905001"/>
                <a:gd name="connsiteY246" fmla="*/ 1588 h 190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</a:cxnLst>
              <a:rect l="l" t="t" r="r" b="b"/>
              <a:pathLst>
                <a:path w="1905001" h="1906588">
                  <a:moveTo>
                    <a:pt x="952501" y="0"/>
                  </a:moveTo>
                  <a:lnTo>
                    <a:pt x="1004095" y="1589"/>
                  </a:lnTo>
                  <a:lnTo>
                    <a:pt x="1056482" y="5561"/>
                  </a:lnTo>
                  <a:lnTo>
                    <a:pt x="1106488" y="11916"/>
                  </a:lnTo>
                  <a:lnTo>
                    <a:pt x="1156495" y="23038"/>
                  </a:lnTo>
                  <a:lnTo>
                    <a:pt x="1205707" y="34954"/>
                  </a:lnTo>
                  <a:lnTo>
                    <a:pt x="1254126" y="48459"/>
                  </a:lnTo>
                  <a:lnTo>
                    <a:pt x="1301751" y="66731"/>
                  </a:lnTo>
                  <a:lnTo>
                    <a:pt x="1348582" y="86591"/>
                  </a:lnTo>
                  <a:lnTo>
                    <a:pt x="1394620" y="108040"/>
                  </a:lnTo>
                  <a:lnTo>
                    <a:pt x="1438276" y="134256"/>
                  </a:lnTo>
                  <a:lnTo>
                    <a:pt x="1481138" y="159677"/>
                  </a:lnTo>
                  <a:lnTo>
                    <a:pt x="1522413" y="190659"/>
                  </a:lnTo>
                  <a:lnTo>
                    <a:pt x="1562101" y="220847"/>
                  </a:lnTo>
                  <a:lnTo>
                    <a:pt x="1600201" y="254212"/>
                  </a:lnTo>
                  <a:lnTo>
                    <a:pt x="1638301" y="291549"/>
                  </a:lnTo>
                  <a:lnTo>
                    <a:pt x="1671638" y="329681"/>
                  </a:lnTo>
                  <a:lnTo>
                    <a:pt x="1704182" y="367813"/>
                  </a:lnTo>
                  <a:lnTo>
                    <a:pt x="1732757" y="405944"/>
                  </a:lnTo>
                  <a:lnTo>
                    <a:pt x="1758951" y="446459"/>
                  </a:lnTo>
                  <a:lnTo>
                    <a:pt x="1782763" y="487769"/>
                  </a:lnTo>
                  <a:lnTo>
                    <a:pt x="1805782" y="529078"/>
                  </a:lnTo>
                  <a:lnTo>
                    <a:pt x="1825626" y="571977"/>
                  </a:lnTo>
                  <a:lnTo>
                    <a:pt x="1842295" y="614875"/>
                  </a:lnTo>
                  <a:lnTo>
                    <a:pt x="1858963" y="658567"/>
                  </a:lnTo>
                  <a:lnTo>
                    <a:pt x="1871663" y="703054"/>
                  </a:lnTo>
                  <a:lnTo>
                    <a:pt x="1881982" y="749130"/>
                  </a:lnTo>
                  <a:lnTo>
                    <a:pt x="1891507" y="792823"/>
                  </a:lnTo>
                  <a:lnTo>
                    <a:pt x="1898651" y="838899"/>
                  </a:lnTo>
                  <a:lnTo>
                    <a:pt x="1901826" y="884975"/>
                  </a:lnTo>
                  <a:lnTo>
                    <a:pt x="1905001" y="930256"/>
                  </a:lnTo>
                  <a:lnTo>
                    <a:pt x="1905001" y="976332"/>
                  </a:lnTo>
                  <a:lnTo>
                    <a:pt x="1901826" y="1021614"/>
                  </a:lnTo>
                  <a:lnTo>
                    <a:pt x="1898651" y="1067689"/>
                  </a:lnTo>
                  <a:lnTo>
                    <a:pt x="1891507" y="1112177"/>
                  </a:lnTo>
                  <a:lnTo>
                    <a:pt x="1883570" y="1157458"/>
                  </a:lnTo>
                  <a:lnTo>
                    <a:pt x="1873251" y="1201945"/>
                  </a:lnTo>
                  <a:lnTo>
                    <a:pt x="1858963" y="1246432"/>
                  </a:lnTo>
                  <a:lnTo>
                    <a:pt x="1843882" y="1290125"/>
                  </a:lnTo>
                  <a:lnTo>
                    <a:pt x="1827213" y="1333023"/>
                  </a:lnTo>
                  <a:lnTo>
                    <a:pt x="1807370" y="1374332"/>
                  </a:lnTo>
                  <a:lnTo>
                    <a:pt x="1785939" y="1415642"/>
                  </a:lnTo>
                  <a:lnTo>
                    <a:pt x="1762126" y="1456951"/>
                  </a:lnTo>
                  <a:lnTo>
                    <a:pt x="1737520" y="1495083"/>
                  </a:lnTo>
                  <a:lnTo>
                    <a:pt x="1708151" y="1534804"/>
                  </a:lnTo>
                  <a:lnTo>
                    <a:pt x="1679576" y="1571346"/>
                  </a:lnTo>
                  <a:lnTo>
                    <a:pt x="1647826" y="1606301"/>
                  </a:lnTo>
                  <a:lnTo>
                    <a:pt x="1612107" y="1641255"/>
                  </a:lnTo>
                  <a:lnTo>
                    <a:pt x="1575595" y="1674620"/>
                  </a:lnTo>
                  <a:lnTo>
                    <a:pt x="1537495" y="1705602"/>
                  </a:lnTo>
                  <a:lnTo>
                    <a:pt x="1499395" y="1734201"/>
                  </a:lnTo>
                  <a:lnTo>
                    <a:pt x="1459707" y="1762005"/>
                  </a:lnTo>
                  <a:lnTo>
                    <a:pt x="1419226" y="1786632"/>
                  </a:lnTo>
                  <a:lnTo>
                    <a:pt x="1376363" y="1807287"/>
                  </a:lnTo>
                  <a:lnTo>
                    <a:pt x="1333501" y="1827147"/>
                  </a:lnTo>
                  <a:lnTo>
                    <a:pt x="1290638" y="1846213"/>
                  </a:lnTo>
                  <a:lnTo>
                    <a:pt x="1246982" y="1861307"/>
                  </a:lnTo>
                  <a:lnTo>
                    <a:pt x="1202532" y="1874812"/>
                  </a:lnTo>
                  <a:lnTo>
                    <a:pt x="1158082" y="1885139"/>
                  </a:lnTo>
                  <a:lnTo>
                    <a:pt x="1112838" y="1894672"/>
                  </a:lnTo>
                  <a:lnTo>
                    <a:pt x="1066801" y="1901027"/>
                  </a:lnTo>
                  <a:lnTo>
                    <a:pt x="1020763" y="1904999"/>
                  </a:lnTo>
                  <a:lnTo>
                    <a:pt x="975519" y="1906588"/>
                  </a:lnTo>
                  <a:lnTo>
                    <a:pt x="929482" y="1906588"/>
                  </a:lnTo>
                  <a:lnTo>
                    <a:pt x="884238" y="1904999"/>
                  </a:lnTo>
                  <a:lnTo>
                    <a:pt x="839788" y="1901027"/>
                  </a:lnTo>
                  <a:lnTo>
                    <a:pt x="793751" y="1894672"/>
                  </a:lnTo>
                  <a:lnTo>
                    <a:pt x="748507" y="1885139"/>
                  </a:lnTo>
                  <a:lnTo>
                    <a:pt x="704057" y="1874812"/>
                  </a:lnTo>
                  <a:lnTo>
                    <a:pt x="659607" y="1861307"/>
                  </a:lnTo>
                  <a:lnTo>
                    <a:pt x="617538" y="1846213"/>
                  </a:lnTo>
                  <a:lnTo>
                    <a:pt x="574676" y="1828736"/>
                  </a:lnTo>
                  <a:lnTo>
                    <a:pt x="531813" y="1808876"/>
                  </a:lnTo>
                  <a:lnTo>
                    <a:pt x="490538" y="1788221"/>
                  </a:lnTo>
                  <a:lnTo>
                    <a:pt x="450851" y="1765183"/>
                  </a:lnTo>
                  <a:lnTo>
                    <a:pt x="411163" y="1738967"/>
                  </a:lnTo>
                  <a:lnTo>
                    <a:pt x="373063" y="1710369"/>
                  </a:lnTo>
                  <a:lnTo>
                    <a:pt x="334963" y="1680975"/>
                  </a:lnTo>
                  <a:lnTo>
                    <a:pt x="300038" y="1649199"/>
                  </a:lnTo>
                  <a:lnTo>
                    <a:pt x="265113" y="1614245"/>
                  </a:lnTo>
                  <a:lnTo>
                    <a:pt x="233363" y="1578496"/>
                  </a:lnTo>
                  <a:lnTo>
                    <a:pt x="354807" y="1472045"/>
                  </a:lnTo>
                  <a:lnTo>
                    <a:pt x="384176" y="1503821"/>
                  </a:lnTo>
                  <a:lnTo>
                    <a:pt x="414338" y="1533215"/>
                  </a:lnTo>
                  <a:lnTo>
                    <a:pt x="446882" y="1561814"/>
                  </a:lnTo>
                  <a:lnTo>
                    <a:pt x="480219" y="1588029"/>
                  </a:lnTo>
                  <a:lnTo>
                    <a:pt x="513557" y="1612656"/>
                  </a:lnTo>
                  <a:lnTo>
                    <a:pt x="550069" y="1634899"/>
                  </a:lnTo>
                  <a:lnTo>
                    <a:pt x="586582" y="1654760"/>
                  </a:lnTo>
                  <a:lnTo>
                    <a:pt x="624682" y="1673031"/>
                  </a:lnTo>
                  <a:lnTo>
                    <a:pt x="662782" y="1690508"/>
                  </a:lnTo>
                  <a:lnTo>
                    <a:pt x="702469" y="1704013"/>
                  </a:lnTo>
                  <a:lnTo>
                    <a:pt x="742157" y="1715929"/>
                  </a:lnTo>
                  <a:lnTo>
                    <a:pt x="783432" y="1727051"/>
                  </a:lnTo>
                  <a:lnTo>
                    <a:pt x="824707" y="1734201"/>
                  </a:lnTo>
                  <a:lnTo>
                    <a:pt x="866776" y="1740556"/>
                  </a:lnTo>
                  <a:lnTo>
                    <a:pt x="909638" y="1743734"/>
                  </a:lnTo>
                  <a:lnTo>
                    <a:pt x="952501" y="1745323"/>
                  </a:lnTo>
                  <a:lnTo>
                    <a:pt x="993776" y="1743734"/>
                  </a:lnTo>
                  <a:lnTo>
                    <a:pt x="1033463" y="1740556"/>
                  </a:lnTo>
                  <a:lnTo>
                    <a:pt x="1073151" y="1735790"/>
                  </a:lnTo>
                  <a:lnTo>
                    <a:pt x="1112838" y="1728640"/>
                  </a:lnTo>
                  <a:lnTo>
                    <a:pt x="1150938" y="1720696"/>
                  </a:lnTo>
                  <a:lnTo>
                    <a:pt x="1187451" y="1710369"/>
                  </a:lnTo>
                  <a:lnTo>
                    <a:pt x="1223963" y="1697658"/>
                  </a:lnTo>
                  <a:lnTo>
                    <a:pt x="1260476" y="1682564"/>
                  </a:lnTo>
                  <a:lnTo>
                    <a:pt x="1295401" y="1667470"/>
                  </a:lnTo>
                  <a:lnTo>
                    <a:pt x="1328738" y="1649199"/>
                  </a:lnTo>
                  <a:lnTo>
                    <a:pt x="1362076" y="1630927"/>
                  </a:lnTo>
                  <a:lnTo>
                    <a:pt x="1394620" y="1609478"/>
                  </a:lnTo>
                  <a:lnTo>
                    <a:pt x="1455738" y="1564991"/>
                  </a:lnTo>
                  <a:lnTo>
                    <a:pt x="1512095" y="1513354"/>
                  </a:lnTo>
                  <a:lnTo>
                    <a:pt x="1562101" y="1456951"/>
                  </a:lnTo>
                  <a:lnTo>
                    <a:pt x="1608138" y="1395781"/>
                  </a:lnTo>
                  <a:lnTo>
                    <a:pt x="1628776" y="1364005"/>
                  </a:lnTo>
                  <a:lnTo>
                    <a:pt x="1647826" y="1331434"/>
                  </a:lnTo>
                  <a:lnTo>
                    <a:pt x="1666082" y="1296480"/>
                  </a:lnTo>
                  <a:lnTo>
                    <a:pt x="1681163" y="1261526"/>
                  </a:lnTo>
                  <a:lnTo>
                    <a:pt x="1694657" y="1226572"/>
                  </a:lnTo>
                  <a:lnTo>
                    <a:pt x="1706563" y="1190029"/>
                  </a:lnTo>
                  <a:lnTo>
                    <a:pt x="1717676" y="1151897"/>
                  </a:lnTo>
                  <a:lnTo>
                    <a:pt x="1726407" y="1113765"/>
                  </a:lnTo>
                  <a:lnTo>
                    <a:pt x="1734345" y="1074045"/>
                  </a:lnTo>
                  <a:lnTo>
                    <a:pt x="1739107" y="1034324"/>
                  </a:lnTo>
                  <a:lnTo>
                    <a:pt x="1742282" y="994604"/>
                  </a:lnTo>
                  <a:lnTo>
                    <a:pt x="1743076" y="953294"/>
                  </a:lnTo>
                  <a:lnTo>
                    <a:pt x="1742282" y="913574"/>
                  </a:lnTo>
                  <a:lnTo>
                    <a:pt x="1739107" y="872264"/>
                  </a:lnTo>
                  <a:lnTo>
                    <a:pt x="1734345" y="832544"/>
                  </a:lnTo>
                  <a:lnTo>
                    <a:pt x="1726407" y="794412"/>
                  </a:lnTo>
                  <a:lnTo>
                    <a:pt x="1717676" y="756280"/>
                  </a:lnTo>
                  <a:lnTo>
                    <a:pt x="1706563" y="718148"/>
                  </a:lnTo>
                  <a:lnTo>
                    <a:pt x="1694657" y="681605"/>
                  </a:lnTo>
                  <a:lnTo>
                    <a:pt x="1681163" y="645062"/>
                  </a:lnTo>
                  <a:lnTo>
                    <a:pt x="1666082" y="610108"/>
                  </a:lnTo>
                  <a:lnTo>
                    <a:pt x="1647826" y="576743"/>
                  </a:lnTo>
                  <a:lnTo>
                    <a:pt x="1628776" y="542583"/>
                  </a:lnTo>
                  <a:lnTo>
                    <a:pt x="1608138" y="510807"/>
                  </a:lnTo>
                  <a:lnTo>
                    <a:pt x="1562101" y="449637"/>
                  </a:lnTo>
                  <a:lnTo>
                    <a:pt x="1512095" y="393234"/>
                  </a:lnTo>
                  <a:lnTo>
                    <a:pt x="1455738" y="343186"/>
                  </a:lnTo>
                  <a:lnTo>
                    <a:pt x="1394620" y="297110"/>
                  </a:lnTo>
                  <a:lnTo>
                    <a:pt x="1362076" y="277250"/>
                  </a:lnTo>
                  <a:lnTo>
                    <a:pt x="1328738" y="257389"/>
                  </a:lnTo>
                  <a:lnTo>
                    <a:pt x="1295401" y="240707"/>
                  </a:lnTo>
                  <a:lnTo>
                    <a:pt x="1260476" y="224024"/>
                  </a:lnTo>
                  <a:lnTo>
                    <a:pt x="1223963" y="210519"/>
                  </a:lnTo>
                  <a:lnTo>
                    <a:pt x="1187451" y="197809"/>
                  </a:lnTo>
                  <a:lnTo>
                    <a:pt x="1150938" y="187481"/>
                  </a:lnTo>
                  <a:lnTo>
                    <a:pt x="1112838" y="177948"/>
                  </a:lnTo>
                  <a:lnTo>
                    <a:pt x="1073151" y="172387"/>
                  </a:lnTo>
                  <a:lnTo>
                    <a:pt x="1033463" y="166032"/>
                  </a:lnTo>
                  <a:lnTo>
                    <a:pt x="993776" y="162854"/>
                  </a:lnTo>
                  <a:lnTo>
                    <a:pt x="952501" y="162854"/>
                  </a:lnTo>
                  <a:close/>
                  <a:moveTo>
                    <a:pt x="952500" y="0"/>
                  </a:moveTo>
                  <a:lnTo>
                    <a:pt x="952500" y="162801"/>
                  </a:lnTo>
                  <a:lnTo>
                    <a:pt x="917575" y="162801"/>
                  </a:lnTo>
                  <a:lnTo>
                    <a:pt x="881063" y="165977"/>
                  </a:lnTo>
                  <a:lnTo>
                    <a:pt x="846137" y="169154"/>
                  </a:lnTo>
                  <a:lnTo>
                    <a:pt x="812006" y="175507"/>
                  </a:lnTo>
                  <a:lnTo>
                    <a:pt x="777081" y="181066"/>
                  </a:lnTo>
                  <a:lnTo>
                    <a:pt x="743744" y="190596"/>
                  </a:lnTo>
                  <a:lnTo>
                    <a:pt x="676275" y="212038"/>
                  </a:lnTo>
                  <a:lnTo>
                    <a:pt x="611187" y="239039"/>
                  </a:lnTo>
                  <a:lnTo>
                    <a:pt x="550069" y="273187"/>
                  </a:lnTo>
                  <a:lnTo>
                    <a:pt x="490537" y="311307"/>
                  </a:lnTo>
                  <a:lnTo>
                    <a:pt x="434181" y="354985"/>
                  </a:lnTo>
                  <a:lnTo>
                    <a:pt x="405606" y="382780"/>
                  </a:lnTo>
                  <a:lnTo>
                    <a:pt x="376237" y="411370"/>
                  </a:lnTo>
                  <a:lnTo>
                    <a:pt x="350837" y="442341"/>
                  </a:lnTo>
                  <a:lnTo>
                    <a:pt x="324644" y="472519"/>
                  </a:lnTo>
                  <a:lnTo>
                    <a:pt x="301625" y="504285"/>
                  </a:lnTo>
                  <a:lnTo>
                    <a:pt x="280194" y="536845"/>
                  </a:lnTo>
                  <a:lnTo>
                    <a:pt x="260350" y="570199"/>
                  </a:lnTo>
                  <a:lnTo>
                    <a:pt x="242094" y="603554"/>
                  </a:lnTo>
                  <a:lnTo>
                    <a:pt x="227013" y="638496"/>
                  </a:lnTo>
                  <a:lnTo>
                    <a:pt x="211931" y="675821"/>
                  </a:lnTo>
                  <a:lnTo>
                    <a:pt x="200025" y="710764"/>
                  </a:lnTo>
                  <a:lnTo>
                    <a:pt x="188913" y="747295"/>
                  </a:lnTo>
                  <a:lnTo>
                    <a:pt x="180181" y="783826"/>
                  </a:lnTo>
                  <a:lnTo>
                    <a:pt x="173831" y="821945"/>
                  </a:lnTo>
                  <a:lnTo>
                    <a:pt x="167481" y="860064"/>
                  </a:lnTo>
                  <a:lnTo>
                    <a:pt x="164306" y="896595"/>
                  </a:lnTo>
                  <a:lnTo>
                    <a:pt x="161925" y="934714"/>
                  </a:lnTo>
                  <a:lnTo>
                    <a:pt x="161925" y="972833"/>
                  </a:lnTo>
                  <a:lnTo>
                    <a:pt x="164306" y="1010952"/>
                  </a:lnTo>
                  <a:lnTo>
                    <a:pt x="167481" y="1049072"/>
                  </a:lnTo>
                  <a:lnTo>
                    <a:pt x="173831" y="1087191"/>
                  </a:lnTo>
                  <a:lnTo>
                    <a:pt x="180181" y="1123722"/>
                  </a:lnTo>
                  <a:lnTo>
                    <a:pt x="188913" y="1161841"/>
                  </a:lnTo>
                  <a:lnTo>
                    <a:pt x="200819" y="1198372"/>
                  </a:lnTo>
                  <a:lnTo>
                    <a:pt x="213519" y="1234903"/>
                  </a:lnTo>
                  <a:lnTo>
                    <a:pt x="228600" y="1269845"/>
                  </a:lnTo>
                  <a:lnTo>
                    <a:pt x="243681" y="1305582"/>
                  </a:lnTo>
                  <a:lnTo>
                    <a:pt x="263525" y="1340524"/>
                  </a:lnTo>
                  <a:lnTo>
                    <a:pt x="283369" y="1373879"/>
                  </a:lnTo>
                  <a:lnTo>
                    <a:pt x="304800" y="1407233"/>
                  </a:lnTo>
                  <a:lnTo>
                    <a:pt x="329406" y="1439793"/>
                  </a:lnTo>
                  <a:lnTo>
                    <a:pt x="354806" y="1471559"/>
                  </a:lnTo>
                  <a:lnTo>
                    <a:pt x="233363" y="1577975"/>
                  </a:lnTo>
                  <a:lnTo>
                    <a:pt x="205581" y="1544621"/>
                  </a:lnTo>
                  <a:lnTo>
                    <a:pt x="180181" y="1511267"/>
                  </a:lnTo>
                  <a:lnTo>
                    <a:pt x="155575" y="1476324"/>
                  </a:lnTo>
                  <a:lnTo>
                    <a:pt x="132556" y="1439793"/>
                  </a:lnTo>
                  <a:lnTo>
                    <a:pt x="112713" y="1403262"/>
                  </a:lnTo>
                  <a:lnTo>
                    <a:pt x="92869" y="1365143"/>
                  </a:lnTo>
                  <a:lnTo>
                    <a:pt x="76200" y="1325436"/>
                  </a:lnTo>
                  <a:lnTo>
                    <a:pt x="59531" y="1287316"/>
                  </a:lnTo>
                  <a:lnTo>
                    <a:pt x="46037" y="1247609"/>
                  </a:lnTo>
                  <a:lnTo>
                    <a:pt x="33337" y="1206313"/>
                  </a:lnTo>
                  <a:lnTo>
                    <a:pt x="24606" y="1165017"/>
                  </a:lnTo>
                  <a:lnTo>
                    <a:pt x="15081" y="1123722"/>
                  </a:lnTo>
                  <a:lnTo>
                    <a:pt x="9525" y="1080838"/>
                  </a:lnTo>
                  <a:lnTo>
                    <a:pt x="4763" y="1038748"/>
                  </a:lnTo>
                  <a:lnTo>
                    <a:pt x="1587" y="995864"/>
                  </a:lnTo>
                  <a:lnTo>
                    <a:pt x="0" y="952980"/>
                  </a:lnTo>
                  <a:lnTo>
                    <a:pt x="1587" y="904536"/>
                  </a:lnTo>
                  <a:lnTo>
                    <a:pt x="4763" y="855299"/>
                  </a:lnTo>
                  <a:lnTo>
                    <a:pt x="10319" y="808444"/>
                  </a:lnTo>
                  <a:lnTo>
                    <a:pt x="19844" y="760795"/>
                  </a:lnTo>
                  <a:lnTo>
                    <a:pt x="30163" y="714735"/>
                  </a:lnTo>
                  <a:lnTo>
                    <a:pt x="42863" y="669468"/>
                  </a:lnTo>
                  <a:lnTo>
                    <a:pt x="57944" y="624996"/>
                  </a:lnTo>
                  <a:lnTo>
                    <a:pt x="74613" y="582112"/>
                  </a:lnTo>
                  <a:lnTo>
                    <a:pt x="94456" y="540022"/>
                  </a:lnTo>
                  <a:lnTo>
                    <a:pt x="114300" y="498726"/>
                  </a:lnTo>
                  <a:lnTo>
                    <a:pt x="138906" y="459019"/>
                  </a:lnTo>
                  <a:lnTo>
                    <a:pt x="162719" y="420899"/>
                  </a:lnTo>
                  <a:lnTo>
                    <a:pt x="188913" y="382780"/>
                  </a:lnTo>
                  <a:lnTo>
                    <a:pt x="218281" y="347838"/>
                  </a:lnTo>
                  <a:lnTo>
                    <a:pt x="246856" y="312101"/>
                  </a:lnTo>
                  <a:lnTo>
                    <a:pt x="278606" y="278747"/>
                  </a:lnTo>
                  <a:lnTo>
                    <a:pt x="312737" y="248569"/>
                  </a:lnTo>
                  <a:lnTo>
                    <a:pt x="346075" y="217597"/>
                  </a:lnTo>
                  <a:lnTo>
                    <a:pt x="382587" y="189008"/>
                  </a:lnTo>
                  <a:lnTo>
                    <a:pt x="420687" y="162801"/>
                  </a:lnTo>
                  <a:lnTo>
                    <a:pt x="458787" y="138976"/>
                  </a:lnTo>
                  <a:lnTo>
                    <a:pt x="498475" y="115946"/>
                  </a:lnTo>
                  <a:lnTo>
                    <a:pt x="539750" y="94504"/>
                  </a:lnTo>
                  <a:lnTo>
                    <a:pt x="581819" y="74650"/>
                  </a:lnTo>
                  <a:lnTo>
                    <a:pt x="624681" y="57973"/>
                  </a:lnTo>
                  <a:lnTo>
                    <a:pt x="669131" y="42884"/>
                  </a:lnTo>
                  <a:lnTo>
                    <a:pt x="714375" y="30178"/>
                  </a:lnTo>
                  <a:lnTo>
                    <a:pt x="760413" y="19854"/>
                  </a:lnTo>
                  <a:lnTo>
                    <a:pt x="808037" y="10324"/>
                  </a:lnTo>
                  <a:lnTo>
                    <a:pt x="854869" y="5559"/>
                  </a:lnTo>
                  <a:lnTo>
                    <a:pt x="904081" y="1588"/>
                  </a:lnTo>
                  <a:close/>
                </a:path>
              </a:pathLst>
            </a:custGeom>
            <a:solidFill>
              <a:srgbClr val="FFD10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aphicFrame>
          <p:nvGraphicFramePr>
            <p:cNvPr id="101" name="Chart 100"/>
            <p:cNvGraphicFramePr/>
            <p:nvPr>
              <p:extLst>
                <p:ext uri="{D42A27DB-BD31-4B8C-83A1-F6EECF244321}">
                  <p14:modId xmlns:p14="http://schemas.microsoft.com/office/powerpoint/2010/main" val="1346640537"/>
                </p:ext>
              </p:extLst>
            </p:nvPr>
          </p:nvGraphicFramePr>
          <p:xfrm>
            <a:off x="5260976" y="2311400"/>
            <a:ext cx="6064250" cy="404283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graphicFrame>
          <p:nvGraphicFramePr>
            <p:cNvPr id="103" name="Chart 102"/>
            <p:cNvGraphicFramePr/>
            <p:nvPr>
              <p:extLst>
                <p:ext uri="{D42A27DB-BD31-4B8C-83A1-F6EECF244321}">
                  <p14:modId xmlns:p14="http://schemas.microsoft.com/office/powerpoint/2010/main" val="3768568338"/>
                </p:ext>
              </p:extLst>
            </p:nvPr>
          </p:nvGraphicFramePr>
          <p:xfrm>
            <a:off x="5752202" y="2638884"/>
            <a:ext cx="5081799" cy="338786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graphicFrame>
          <p:nvGraphicFramePr>
            <p:cNvPr id="104" name="Chart 103"/>
            <p:cNvGraphicFramePr/>
            <p:nvPr>
              <p:extLst>
                <p:ext uri="{D42A27DB-BD31-4B8C-83A1-F6EECF244321}">
                  <p14:modId xmlns:p14="http://schemas.microsoft.com/office/powerpoint/2010/main" val="1155034282"/>
                </p:ext>
              </p:extLst>
            </p:nvPr>
          </p:nvGraphicFramePr>
          <p:xfrm>
            <a:off x="6229022" y="2956764"/>
            <a:ext cx="4128158" cy="275210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cxnSp>
          <p:nvCxnSpPr>
            <p:cNvPr id="106" name="Straight Connector 105"/>
            <p:cNvCxnSpPr/>
            <p:nvPr/>
          </p:nvCxnSpPr>
          <p:spPr>
            <a:xfrm flipH="1">
              <a:off x="5000625" y="2543175"/>
              <a:ext cx="3371850" cy="0"/>
            </a:xfrm>
            <a:prstGeom prst="line">
              <a:avLst/>
            </a:prstGeom>
            <a:ln>
              <a:solidFill>
                <a:schemeClr val="bg2">
                  <a:lumMod val="75000"/>
                </a:schemeClr>
              </a:solidFill>
              <a:prstDash val="dash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/>
            <p:cNvCxnSpPr/>
            <p:nvPr/>
          </p:nvCxnSpPr>
          <p:spPr>
            <a:xfrm flipH="1">
              <a:off x="5000625" y="3838575"/>
              <a:ext cx="4657726" cy="0"/>
            </a:xfrm>
            <a:prstGeom prst="line">
              <a:avLst/>
            </a:prstGeom>
            <a:ln>
              <a:solidFill>
                <a:schemeClr val="bg2">
                  <a:lumMod val="75000"/>
                </a:schemeClr>
              </a:solidFill>
              <a:prstDash val="dash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/>
            <p:cNvCxnSpPr/>
            <p:nvPr/>
          </p:nvCxnSpPr>
          <p:spPr>
            <a:xfrm flipH="1">
              <a:off x="5000625" y="5143500"/>
              <a:ext cx="4057651" cy="0"/>
            </a:xfrm>
            <a:prstGeom prst="line">
              <a:avLst/>
            </a:prstGeom>
            <a:ln>
              <a:solidFill>
                <a:schemeClr val="bg2">
                  <a:lumMod val="75000"/>
                </a:schemeClr>
              </a:solidFill>
              <a:prstDash val="dash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Rectangle 3"/>
            <p:cNvSpPr txBox="1">
              <a:spLocks noChangeArrowheads="1"/>
            </p:cNvSpPr>
            <p:nvPr/>
          </p:nvSpPr>
          <p:spPr bwMode="auto">
            <a:xfrm>
              <a:off x="1666875" y="2699861"/>
              <a:ext cx="3177154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algn="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speed"/>
            <p:cNvSpPr txBox="1">
              <a:spLocks noChangeArrowheads="1"/>
            </p:cNvSpPr>
            <p:nvPr/>
          </p:nvSpPr>
          <p:spPr bwMode="auto">
            <a:xfrm>
              <a:off x="2830016" y="2411601"/>
              <a:ext cx="2014019" cy="215444"/>
            </a:xfrm>
            <a:prstGeom prst="rect">
              <a:avLst/>
            </a:prstGeom>
            <a:noFill/>
            <a:effectLst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113" name="Rectangle 3"/>
            <p:cNvSpPr txBox="1">
              <a:spLocks noChangeArrowheads="1"/>
            </p:cNvSpPr>
            <p:nvPr/>
          </p:nvSpPr>
          <p:spPr bwMode="auto">
            <a:xfrm>
              <a:off x="1666875" y="3995261"/>
              <a:ext cx="3177154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algn="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speed"/>
            <p:cNvSpPr txBox="1">
              <a:spLocks noChangeArrowheads="1"/>
            </p:cNvSpPr>
            <p:nvPr/>
          </p:nvSpPr>
          <p:spPr bwMode="auto">
            <a:xfrm>
              <a:off x="2830016" y="3707001"/>
              <a:ext cx="2014019" cy="215444"/>
            </a:xfrm>
            <a:prstGeom prst="rect">
              <a:avLst/>
            </a:prstGeom>
            <a:noFill/>
            <a:effectLst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  <p:sp>
          <p:nvSpPr>
            <p:cNvPr id="115" name="Rectangle 3"/>
            <p:cNvSpPr txBox="1">
              <a:spLocks noChangeArrowheads="1"/>
            </p:cNvSpPr>
            <p:nvPr/>
          </p:nvSpPr>
          <p:spPr bwMode="auto">
            <a:xfrm>
              <a:off x="1733550" y="5290661"/>
              <a:ext cx="3110479" cy="184666"/>
            </a:xfrm>
            <a:prstGeom prst="rect">
              <a:avLst/>
            </a:prstGeom>
          </p:spPr>
          <p:txBody>
            <a:bodyPr wrap="square" lIns="0" tIns="0" rIns="0" bIns="0" anchor="t" anchorCtr="0">
              <a:spAutoFit/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algn="r"/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点击输入替换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内容点击</a:t>
              </a:r>
              <a:r>
                <a:rPr lang="zh-CN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输入替换</a:t>
              </a:r>
              <a:r>
                <a:rPr lang="zh-CN" altLang="en-US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speed"/>
            <p:cNvSpPr txBox="1">
              <a:spLocks noChangeArrowheads="1"/>
            </p:cNvSpPr>
            <p:nvPr/>
          </p:nvSpPr>
          <p:spPr bwMode="auto">
            <a:xfrm>
              <a:off x="2830016" y="5002401"/>
              <a:ext cx="2014019" cy="215444"/>
            </a:xfrm>
            <a:prstGeom prst="rect">
              <a:avLst/>
            </a:prstGeom>
            <a:noFill/>
            <a:effectLst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 anchor="t" anchorCtr="0">
              <a:spAutoFit/>
              <a:sp3d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vl="0" algn="r">
                <a:defRPr/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A2481072-BB87-4DD6-865E-E33896820A9C}"/>
              </a:ext>
            </a:extLst>
          </p:cNvPr>
          <p:cNvGrpSpPr/>
          <p:nvPr/>
        </p:nvGrpSpPr>
        <p:grpSpPr>
          <a:xfrm>
            <a:off x="374647" y="142162"/>
            <a:ext cx="2702878" cy="947805"/>
            <a:chOff x="374647" y="142162"/>
            <a:chExt cx="2702878" cy="947805"/>
          </a:xfrm>
        </p:grpSpPr>
        <p:sp>
          <p:nvSpPr>
            <p:cNvPr id="22" name="Rounded Rectangle 1">
              <a:extLst>
                <a:ext uri="{FF2B5EF4-FFF2-40B4-BE49-F238E27FC236}">
                  <a16:creationId xmlns:a16="http://schemas.microsoft.com/office/drawing/2014/main" id="{3F973B54-552A-466F-86BD-588AC66E39D2}"/>
                </a:ext>
              </a:extLst>
            </p:cNvPr>
            <p:cNvSpPr/>
            <p:nvPr/>
          </p:nvSpPr>
          <p:spPr>
            <a:xfrm>
              <a:off x="374647" y="142162"/>
              <a:ext cx="146050" cy="947805"/>
            </a:xfrm>
            <a:prstGeom prst="roundRect">
              <a:avLst>
                <a:gd name="adj" fmla="val 50000"/>
              </a:avLst>
            </a:prstGeom>
            <a:solidFill>
              <a:srgbClr val="FFD10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/>
            </a:p>
          </p:txBody>
        </p:sp>
        <p:sp>
          <p:nvSpPr>
            <p:cNvPr id="23" name="文本框 22">
              <a:extLst>
                <a:ext uri="{FF2B5EF4-FFF2-40B4-BE49-F238E27FC236}">
                  <a16:creationId xmlns:a16="http://schemas.microsoft.com/office/drawing/2014/main" id="{B094FDF1-1E10-43DC-BC00-777BAA4E1E66}"/>
                </a:ext>
              </a:extLst>
            </p:cNvPr>
            <p:cNvSpPr txBox="1"/>
            <p:nvPr/>
          </p:nvSpPr>
          <p:spPr>
            <a:xfrm>
              <a:off x="590549" y="195170"/>
              <a:ext cx="233910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8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文字标题内容</a:t>
              </a:r>
            </a:p>
          </p:txBody>
        </p:sp>
        <p:sp>
          <p:nvSpPr>
            <p:cNvPr id="24" name="文本框 23">
              <a:extLst>
                <a:ext uri="{FF2B5EF4-FFF2-40B4-BE49-F238E27FC236}">
                  <a16:creationId xmlns:a16="http://schemas.microsoft.com/office/drawing/2014/main" id="{26ECA4CB-B1A0-40EE-98EB-CE92C9B66550}"/>
                </a:ext>
              </a:extLst>
            </p:cNvPr>
            <p:cNvSpPr txBox="1"/>
            <p:nvPr/>
          </p:nvSpPr>
          <p:spPr>
            <a:xfrm>
              <a:off x="594538" y="669072"/>
              <a:ext cx="248298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Text caption Content</a:t>
              </a:r>
              <a:endParaRPr lang="zh-CN" altLang="en-US" sz="28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38730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AD7F9F92-14E7-4346-B4B2-6ABC55E35E1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2" name="组合 1">
            <a:extLst>
              <a:ext uri="{FF2B5EF4-FFF2-40B4-BE49-F238E27FC236}">
                <a16:creationId xmlns:a16="http://schemas.microsoft.com/office/drawing/2014/main" id="{BCB12392-9069-49CE-A2E2-AEA593151D35}"/>
              </a:ext>
            </a:extLst>
          </p:cNvPr>
          <p:cNvGrpSpPr/>
          <p:nvPr/>
        </p:nvGrpSpPr>
        <p:grpSpPr>
          <a:xfrm>
            <a:off x="0" y="3103156"/>
            <a:ext cx="12192000" cy="651764"/>
            <a:chOff x="0" y="3103156"/>
            <a:chExt cx="12192000" cy="651764"/>
          </a:xfrm>
        </p:grpSpPr>
        <p:sp>
          <p:nvSpPr>
            <p:cNvPr id="4" name="Rectangle 3"/>
            <p:cNvSpPr/>
            <p:nvPr/>
          </p:nvSpPr>
          <p:spPr>
            <a:xfrm>
              <a:off x="0" y="3103156"/>
              <a:ext cx="12192000" cy="626635"/>
            </a:xfrm>
            <a:prstGeom prst="rect">
              <a:avLst/>
            </a:prstGeom>
            <a:solidFill>
              <a:srgbClr val="FFD101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en-US"/>
            </a:p>
          </p:txBody>
        </p:sp>
        <p:sp>
          <p:nvSpPr>
            <p:cNvPr id="3" name="Text Placeholder 3"/>
            <p:cNvSpPr txBox="1">
              <a:spLocks/>
            </p:cNvSpPr>
            <p:nvPr/>
          </p:nvSpPr>
          <p:spPr>
            <a:xfrm>
              <a:off x="3108125" y="3126094"/>
              <a:ext cx="5949245" cy="628826"/>
            </a:xfrm>
            <a:prstGeom prst="rect">
              <a:avLst/>
            </a:prstGeom>
          </p:spPr>
          <p:txBody>
            <a:bodyPr wrap="square" lIns="0" tIns="0" rIns="0" bIns="0" anchor="ctr"/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dist">
                <a:buNone/>
              </a:pPr>
              <a:r>
                <a:rPr lang="zh-CN" alt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谢谢欣赏！</a:t>
              </a:r>
              <a:r>
                <a:rPr lang="en-US" altLang="zh-C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THANKS</a:t>
              </a:r>
              <a:endParaRPr lang="en-US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77632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2000">
        <p:random/>
      </p:transition>
    </mc:Choice>
    <mc:Fallback xmlns="">
      <p:transition spd="slow" advClick="0" advTm="2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PowerPoint Presentation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2387</TotalTime>
  <Words>1270</Words>
  <Application>Microsoft Office PowerPoint</Application>
  <PresentationFormat>宽屏</PresentationFormat>
  <Paragraphs>231</Paragraphs>
  <Slides>24</Slides>
  <Notes>24</Notes>
  <HiddenSlides>0</HiddenSlides>
  <MMClips>1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24</vt:i4>
      </vt:variant>
    </vt:vector>
  </HeadingPairs>
  <TitlesOfParts>
    <vt:vector size="35" baseType="lpstr">
      <vt:lpstr>휴먼둥근헤드라인</vt:lpstr>
      <vt:lpstr>맑은 고딕</vt:lpstr>
      <vt:lpstr>等线</vt:lpstr>
      <vt:lpstr>宋体</vt:lpstr>
      <vt:lpstr>微软雅黑</vt:lpstr>
      <vt:lpstr>Arial</vt:lpstr>
      <vt:lpstr>Calibri</vt:lpstr>
      <vt:lpstr>Microsoft Sans Serif</vt:lpstr>
      <vt:lpstr>Open Sans</vt:lpstr>
      <vt:lpstr>Tahoma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pt1</dc:creator>
  <cp:lastModifiedBy>小芥末素材</cp:lastModifiedBy>
  <cp:revision>430</cp:revision>
  <dcterms:created xsi:type="dcterms:W3CDTF">2015-12-10T05:15:39Z</dcterms:created>
  <dcterms:modified xsi:type="dcterms:W3CDTF">2017-11-13T03:56:18Z</dcterms:modified>
</cp:coreProperties>
</file>